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Lst>
  <p:notesMasterIdLst>
    <p:notesMasterId r:id="rId71"/>
  </p:notesMasterIdLst>
  <p:sldIdLst>
    <p:sldId id="330" r:id="rId2"/>
    <p:sldId id="332" r:id="rId3"/>
    <p:sldId id="2007577268" r:id="rId4"/>
    <p:sldId id="287" r:id="rId5"/>
    <p:sldId id="2007577279" r:id="rId6"/>
    <p:sldId id="289" r:id="rId7"/>
    <p:sldId id="2007577271" r:id="rId8"/>
    <p:sldId id="290" r:id="rId9"/>
    <p:sldId id="2007577255" r:id="rId10"/>
    <p:sldId id="2007577306" r:id="rId11"/>
    <p:sldId id="2007577307" r:id="rId12"/>
    <p:sldId id="2007577308" r:id="rId13"/>
    <p:sldId id="2007577309" r:id="rId14"/>
    <p:sldId id="2007577310" r:id="rId15"/>
    <p:sldId id="2007577311" r:id="rId16"/>
    <p:sldId id="2007577312" r:id="rId17"/>
    <p:sldId id="2007577313" r:id="rId18"/>
    <p:sldId id="2007577314" r:id="rId19"/>
    <p:sldId id="2007577315" r:id="rId20"/>
    <p:sldId id="2007577316" r:id="rId21"/>
    <p:sldId id="2007577317" r:id="rId22"/>
    <p:sldId id="2007577318" r:id="rId23"/>
    <p:sldId id="2007577303" r:id="rId24"/>
    <p:sldId id="2007577258" r:id="rId25"/>
    <p:sldId id="2007577270" r:id="rId26"/>
    <p:sldId id="2007577281" r:id="rId27"/>
    <p:sldId id="2007577291" r:id="rId28"/>
    <p:sldId id="2007577292" r:id="rId29"/>
    <p:sldId id="2007577572" r:id="rId30"/>
    <p:sldId id="2007577573" r:id="rId31"/>
    <p:sldId id="2007577574" r:id="rId32"/>
    <p:sldId id="2007577283" r:id="rId33"/>
    <p:sldId id="2007577575" r:id="rId34"/>
    <p:sldId id="2007577576" r:id="rId35"/>
    <p:sldId id="2007577577" r:id="rId36"/>
    <p:sldId id="2007577578" r:id="rId37"/>
    <p:sldId id="2007577304" r:id="rId38"/>
    <p:sldId id="2007577579" r:id="rId39"/>
    <p:sldId id="2007577580" r:id="rId40"/>
    <p:sldId id="2007577581" r:id="rId41"/>
    <p:sldId id="2007577287" r:id="rId42"/>
    <p:sldId id="2007577582" r:id="rId43"/>
    <p:sldId id="2007577583" r:id="rId44"/>
    <p:sldId id="2007577584" r:id="rId45"/>
    <p:sldId id="2007577586" r:id="rId46"/>
    <p:sldId id="2007577585" r:id="rId47"/>
    <p:sldId id="2007577587" r:id="rId48"/>
    <p:sldId id="2007577589" r:id="rId49"/>
    <p:sldId id="2007577588" r:id="rId50"/>
    <p:sldId id="2007577590" r:id="rId51"/>
    <p:sldId id="2007577591" r:id="rId52"/>
    <p:sldId id="2007577592" r:id="rId53"/>
    <p:sldId id="2007577593" r:id="rId54"/>
    <p:sldId id="2007577594" r:id="rId55"/>
    <p:sldId id="2007577595" r:id="rId56"/>
    <p:sldId id="2007577596" r:id="rId57"/>
    <p:sldId id="2007577599" r:id="rId58"/>
    <p:sldId id="2007577597" r:id="rId59"/>
    <p:sldId id="2007577598" r:id="rId60"/>
    <p:sldId id="2007577600" r:id="rId61"/>
    <p:sldId id="2007577601" r:id="rId62"/>
    <p:sldId id="2007577603" r:id="rId63"/>
    <p:sldId id="2007577606" r:id="rId64"/>
    <p:sldId id="2007577602" r:id="rId65"/>
    <p:sldId id="2007577288" r:id="rId66"/>
    <p:sldId id="2007577605" r:id="rId67"/>
    <p:sldId id="2007577604" r:id="rId68"/>
    <p:sldId id="2007577571" r:id="rId69"/>
    <p:sldId id="265" r:id="rId70"/>
  </p:sldIdLst>
  <p:sldSz cx="9144000" cy="5143500" type="screen16x9"/>
  <p:notesSz cx="6858000" cy="9144000"/>
  <p:embeddedFontLst>
    <p:embeddedFont>
      <p:font typeface="Arvo" panose="02000000000000000000" pitchFamily="2" charset="77"/>
      <p:regular r:id="rId72"/>
      <p:bold r:id="rId73"/>
      <p:italic r:id="rId74"/>
      <p:boldItalic r:id="rId75"/>
    </p:embeddedFont>
    <p:embeddedFont>
      <p:font typeface="Calibri" panose="020F0502020204030204" pitchFamily="34" charset="0"/>
      <p:regular r:id="rId76"/>
      <p:bold r:id="rId77"/>
      <p:italic r:id="rId78"/>
      <p:boldItalic r:id="rId79"/>
    </p:embeddedFont>
    <p:embeddedFont>
      <p:font typeface="Fira Sans Extra Condensed Medium" panose="020B0503050000020004" pitchFamily="34" charset="0"/>
      <p:regular r:id="rId80"/>
      <p:bold r:id="rId81"/>
      <p:italic r:id="rId82"/>
      <p:boldItalic r:id="rId83"/>
    </p:embeddedFont>
    <p:embeddedFont>
      <p:font typeface="Lobster" pitchFamily="2" charset="77"/>
      <p:regular r:id="rId84"/>
    </p:embeddedFont>
    <p:embeddedFont>
      <p:font typeface="Lora" pitchFamily="2" charset="77"/>
      <p:regular r:id="rId85"/>
      <p:bold r:id="rId86"/>
      <p:italic r:id="rId87"/>
      <p:boldItalic r:id="rId88"/>
    </p:embeddedFont>
    <p:embeddedFont>
      <p:font typeface="Nunito" pitchFamily="2" charset="77"/>
      <p:regular r:id="rId89"/>
      <p:bold r:id="rId90"/>
      <p:italic r:id="rId91"/>
      <p:boldItalic r:id="rId92"/>
    </p:embeddedFont>
    <p:embeddedFont>
      <p:font typeface="Nunito Light" panose="020F0302020204030204" pitchFamily="34" charset="0"/>
      <p:regular r:id="rId93"/>
      <p:italic r:id="rId94"/>
    </p:embeddedFont>
    <p:embeddedFont>
      <p:font typeface="Poppins" pitchFamily="2" charset="77"/>
      <p:regular r:id="rId95"/>
      <p:bold r:id="rId96"/>
      <p:italic r:id="rId97"/>
      <p:boldItalic r:id="rId98"/>
    </p:embeddedFont>
    <p:embeddedFont>
      <p:font typeface="UTM Androgyne" panose="02040603050506020204" pitchFamily="18"/>
      <p:regular r:id="rId99"/>
    </p:embeddedFont>
  </p:embeddedFontLst>
  <p:custDataLst>
    <p:tags r:id="rId100"/>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CE97CFF-E399-41B9-BD62-6B5D819BC0CA}">
  <a:tblStyle styleId="{8CE97CFF-E399-41B9-BD62-6B5D819BC0C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142" autoAdjust="0"/>
    <p:restoredTop sz="91547"/>
  </p:normalViewPr>
  <p:slideViewPr>
    <p:cSldViewPr snapToGrid="0">
      <p:cViewPr varScale="1">
        <p:scale>
          <a:sx n="129" d="100"/>
          <a:sy n="129" d="100"/>
        </p:scale>
        <p:origin x="216" y="224"/>
      </p:cViewPr>
      <p:guideLst/>
    </p:cSldViewPr>
  </p:slideViewPr>
  <p:notesTextViewPr>
    <p:cViewPr>
      <p:scale>
        <a:sx n="1" d="1"/>
        <a:sy n="1" d="1"/>
      </p:scale>
      <p:origin x="0" y="0"/>
    </p:cViewPr>
  </p:notesTextViewPr>
  <p:sorterViewPr>
    <p:cViewPr>
      <p:scale>
        <a:sx n="190" d="100"/>
        <a:sy n="19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font" Target="fonts/font13.fntdata"/><Relationship Id="rId89" Type="http://schemas.openxmlformats.org/officeDocument/2006/relationships/font" Target="fonts/font18.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3.fntdata"/><Relationship Id="rId79" Type="http://schemas.openxmlformats.org/officeDocument/2006/relationships/font" Target="fonts/font8.fntdata"/><Relationship Id="rId102"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font" Target="fonts/font19.fntdata"/><Relationship Id="rId95" Type="http://schemas.openxmlformats.org/officeDocument/2006/relationships/font" Target="fonts/font24.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font" Target="fonts/font9.fntdata"/><Relationship Id="rId85" Type="http://schemas.openxmlformats.org/officeDocument/2006/relationships/font" Target="fonts/font14.fntdata"/><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font" Target="fonts/font4.fntdata"/><Relationship Id="rId83" Type="http://schemas.openxmlformats.org/officeDocument/2006/relationships/font" Target="fonts/font12.fntdata"/><Relationship Id="rId88" Type="http://schemas.openxmlformats.org/officeDocument/2006/relationships/font" Target="fonts/font17.fntdata"/><Relationship Id="rId91" Type="http://schemas.openxmlformats.org/officeDocument/2006/relationships/font" Target="fonts/font20.fntdata"/><Relationship Id="rId96"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font" Target="fonts/font10.fntdata"/><Relationship Id="rId86" Type="http://schemas.openxmlformats.org/officeDocument/2006/relationships/font" Target="fonts/font15.fntdata"/><Relationship Id="rId94" Type="http://schemas.openxmlformats.org/officeDocument/2006/relationships/font" Target="fonts/font23.fntdata"/><Relationship Id="rId99" Type="http://schemas.openxmlformats.org/officeDocument/2006/relationships/font" Target="fonts/font28.fntdata"/><Relationship Id="rId10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5.fntdata"/><Relationship Id="rId97" Type="http://schemas.openxmlformats.org/officeDocument/2006/relationships/font" Target="fonts/font26.fntdata"/><Relationship Id="rId104"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notesMaster" Target="notesMasters/notesMaster1.xml"/><Relationship Id="rId92" Type="http://schemas.openxmlformats.org/officeDocument/2006/relationships/font" Target="fonts/font21.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font" Target="fonts/font16.fntdata"/><Relationship Id="rId61" Type="http://schemas.openxmlformats.org/officeDocument/2006/relationships/slide" Target="slides/slide60.xml"/><Relationship Id="rId82" Type="http://schemas.openxmlformats.org/officeDocument/2006/relationships/font" Target="fonts/font11.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6.fntdata"/><Relationship Id="rId100"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fntdata"/><Relationship Id="rId93" Type="http://schemas.openxmlformats.org/officeDocument/2006/relationships/font" Target="fonts/font22.fntdata"/><Relationship Id="rId98" Type="http://schemas.openxmlformats.org/officeDocument/2006/relationships/font" Target="fonts/font27.fntdata"/><Relationship Id="rId3" Type="http://schemas.openxmlformats.org/officeDocument/2006/relationships/slide" Target="slides/slide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10542BA-58B8-4E43-8ED1-AB03C9F9B82A}" type="doc">
      <dgm:prSet loTypeId="urn:microsoft.com/office/officeart/2005/8/layout/radial3" loCatId="" qsTypeId="urn:microsoft.com/office/officeart/2005/8/quickstyle/simple1" qsCatId="simple" csTypeId="urn:microsoft.com/office/officeart/2005/8/colors/accent1_2" csCatId="accent1" phldr="1"/>
      <dgm:spPr/>
      <dgm:t>
        <a:bodyPr/>
        <a:lstStyle/>
        <a:p>
          <a:endParaRPr lang="en-US"/>
        </a:p>
      </dgm:t>
    </dgm:pt>
    <dgm:pt modelId="{11FCD88E-8182-534D-A1DA-76811674BD80}">
      <dgm:prSet phldrT="[Text]" custT="1"/>
      <dgm:spPr/>
      <dgm:t>
        <a:bodyPr/>
        <a:lstStyle/>
        <a:p>
          <a:r>
            <a:rPr lang="en-US" sz="2400" dirty="0" err="1"/>
            <a:t>Hê</a:t>
          </a:r>
          <a:r>
            <a:rPr lang="en-US" sz="2400" dirty="0"/>
            <a:t>-ra-</a:t>
          </a:r>
          <a:r>
            <a:rPr lang="en-US" sz="2400" dirty="0" err="1"/>
            <a:t>clét</a:t>
          </a:r>
          <a:endParaRPr lang="en-US" sz="2400" dirty="0"/>
        </a:p>
      </dgm:t>
    </dgm:pt>
    <dgm:pt modelId="{AC554030-0D55-8B42-BC34-1DA8923F507C}" type="parTrans" cxnId="{143208BC-FD98-784C-837F-3CAA190BD61C}">
      <dgm:prSet/>
      <dgm:spPr/>
      <dgm:t>
        <a:bodyPr/>
        <a:lstStyle/>
        <a:p>
          <a:endParaRPr lang="en-US"/>
        </a:p>
      </dgm:t>
    </dgm:pt>
    <dgm:pt modelId="{9E61B92B-8F18-D14A-B0B4-9A1806C4772F}" type="sibTrans" cxnId="{143208BC-FD98-784C-837F-3CAA190BD61C}">
      <dgm:prSet/>
      <dgm:spPr/>
      <dgm:t>
        <a:bodyPr/>
        <a:lstStyle/>
        <a:p>
          <a:endParaRPr lang="en-US"/>
        </a:p>
      </dgm:t>
    </dgm:pt>
    <dgm:pt modelId="{AA5A2211-8B00-0D42-B872-8FFC1DD37B43}">
      <dgm:prSet phldrT="[Text]"/>
      <dgm:spPr/>
      <dgm:t>
        <a:bodyPr/>
        <a:lstStyle/>
        <a:p>
          <a:r>
            <a:rPr lang="en-US" dirty="0" err="1"/>
            <a:t>Năng</a:t>
          </a:r>
          <a:r>
            <a:rPr lang="en-US" dirty="0"/>
            <a:t> </a:t>
          </a:r>
          <a:r>
            <a:rPr lang="en-US" dirty="0" err="1"/>
            <a:t>lực</a:t>
          </a:r>
          <a:r>
            <a:rPr lang="en-US" dirty="0"/>
            <a:t> phi </a:t>
          </a:r>
          <a:r>
            <a:rPr lang="en-US" dirty="0" err="1"/>
            <a:t>thường</a:t>
          </a:r>
          <a:endParaRPr lang="en-US" dirty="0"/>
        </a:p>
      </dgm:t>
    </dgm:pt>
    <dgm:pt modelId="{8CFBDE10-AA43-3E4D-8B1E-E91E4D76850E}" type="parTrans" cxnId="{7E0C3E5A-E65A-C84B-8301-34F2E8114A99}">
      <dgm:prSet/>
      <dgm:spPr/>
      <dgm:t>
        <a:bodyPr/>
        <a:lstStyle/>
        <a:p>
          <a:endParaRPr lang="en-US"/>
        </a:p>
      </dgm:t>
    </dgm:pt>
    <dgm:pt modelId="{42F48D23-5BE6-3243-B351-D31E01395075}" type="sibTrans" cxnId="{7E0C3E5A-E65A-C84B-8301-34F2E8114A99}">
      <dgm:prSet/>
      <dgm:spPr/>
      <dgm:t>
        <a:bodyPr/>
        <a:lstStyle/>
        <a:p>
          <a:endParaRPr lang="en-US"/>
        </a:p>
      </dgm:t>
    </dgm:pt>
    <dgm:pt modelId="{649A0863-5C31-F842-BBAB-1E777C313EDA}">
      <dgm:prSet phldrT="[Text]"/>
      <dgm:spPr/>
      <dgm:t>
        <a:bodyPr/>
        <a:lstStyle/>
        <a:p>
          <a:r>
            <a:rPr lang="en-US" dirty="0" err="1"/>
            <a:t>Trí</a:t>
          </a:r>
          <a:r>
            <a:rPr lang="en-US" dirty="0"/>
            <a:t> </a:t>
          </a:r>
          <a:r>
            <a:rPr lang="en-US" dirty="0" err="1"/>
            <a:t>tuệ</a:t>
          </a:r>
          <a:r>
            <a:rPr lang="en-US" dirty="0"/>
            <a:t> </a:t>
          </a:r>
          <a:r>
            <a:rPr lang="en-US" dirty="0" err="1"/>
            <a:t>siêu</a:t>
          </a:r>
          <a:r>
            <a:rPr lang="en-US" dirty="0"/>
            <a:t> </a:t>
          </a:r>
          <a:r>
            <a:rPr lang="en-US" dirty="0" err="1"/>
            <a:t>phàm</a:t>
          </a:r>
          <a:endParaRPr lang="en-US" dirty="0"/>
        </a:p>
      </dgm:t>
    </dgm:pt>
    <dgm:pt modelId="{722C9013-B119-F144-805B-A3E9AB0DBD27}" type="parTrans" cxnId="{70B105A4-8D0F-C94F-8C2B-523283C61892}">
      <dgm:prSet/>
      <dgm:spPr/>
      <dgm:t>
        <a:bodyPr/>
        <a:lstStyle/>
        <a:p>
          <a:endParaRPr lang="en-US"/>
        </a:p>
      </dgm:t>
    </dgm:pt>
    <dgm:pt modelId="{F278A668-5A3E-2547-80C0-E17D919FF554}" type="sibTrans" cxnId="{70B105A4-8D0F-C94F-8C2B-523283C61892}">
      <dgm:prSet/>
      <dgm:spPr/>
      <dgm:t>
        <a:bodyPr/>
        <a:lstStyle/>
        <a:p>
          <a:endParaRPr lang="en-US"/>
        </a:p>
      </dgm:t>
    </dgm:pt>
    <dgm:pt modelId="{48B6DA3F-C811-3544-9D56-0E7400FF6B81}">
      <dgm:prSet phldrT="[Text]"/>
      <dgm:spPr/>
      <dgm:t>
        <a:bodyPr/>
        <a:lstStyle/>
        <a:p>
          <a:r>
            <a:rPr lang="en-US" dirty="0" err="1"/>
            <a:t>Ý</a:t>
          </a:r>
          <a:r>
            <a:rPr lang="en-US" dirty="0"/>
            <a:t> </a:t>
          </a:r>
          <a:r>
            <a:rPr lang="en-US" dirty="0" err="1"/>
            <a:t>chí</a:t>
          </a:r>
          <a:r>
            <a:rPr lang="en-US" dirty="0"/>
            <a:t>, </a:t>
          </a:r>
          <a:r>
            <a:rPr lang="en-US" dirty="0" err="1"/>
            <a:t>nghị</a:t>
          </a:r>
          <a:r>
            <a:rPr lang="en-US" dirty="0"/>
            <a:t> </a:t>
          </a:r>
          <a:r>
            <a:rPr lang="en-US" dirty="0" err="1"/>
            <a:t>lực</a:t>
          </a:r>
          <a:endParaRPr lang="en-US" dirty="0"/>
        </a:p>
      </dgm:t>
    </dgm:pt>
    <dgm:pt modelId="{169B1B55-9E36-254B-A4DD-C588CD28F89F}" type="parTrans" cxnId="{0EB4C9A8-F042-3A45-A394-5E1FC4D38A52}">
      <dgm:prSet/>
      <dgm:spPr/>
      <dgm:t>
        <a:bodyPr/>
        <a:lstStyle/>
        <a:p>
          <a:endParaRPr lang="en-US"/>
        </a:p>
      </dgm:t>
    </dgm:pt>
    <dgm:pt modelId="{BBDB6FFE-E02D-7349-9310-12EB7D505E70}" type="sibTrans" cxnId="{0EB4C9A8-F042-3A45-A394-5E1FC4D38A52}">
      <dgm:prSet/>
      <dgm:spPr/>
      <dgm:t>
        <a:bodyPr/>
        <a:lstStyle/>
        <a:p>
          <a:endParaRPr lang="en-US"/>
        </a:p>
      </dgm:t>
    </dgm:pt>
    <dgm:pt modelId="{8A78FF4A-F634-D84F-BDA9-B3542DB7FE7C}">
      <dgm:prSet phldrT="[Text]"/>
      <dgm:spPr/>
      <dgm:t>
        <a:bodyPr/>
        <a:lstStyle/>
        <a:p>
          <a:r>
            <a:rPr lang="en-US" dirty="0" err="1"/>
            <a:t>Trái</a:t>
          </a:r>
          <a:r>
            <a:rPr lang="en-US" dirty="0"/>
            <a:t> </a:t>
          </a:r>
          <a:r>
            <a:rPr lang="en-US" dirty="0" err="1"/>
            <a:t>tim</a:t>
          </a:r>
          <a:r>
            <a:rPr lang="en-US" dirty="0"/>
            <a:t> </a:t>
          </a:r>
          <a:r>
            <a:rPr lang="en-US" dirty="0" err="1"/>
            <a:t>nhân</a:t>
          </a:r>
          <a:r>
            <a:rPr lang="en-US" dirty="0"/>
            <a:t> </a:t>
          </a:r>
          <a:r>
            <a:rPr lang="en-US" dirty="0" err="1"/>
            <a:t>hậu</a:t>
          </a:r>
          <a:endParaRPr lang="en-US" dirty="0"/>
        </a:p>
      </dgm:t>
    </dgm:pt>
    <dgm:pt modelId="{AA2DF992-F87B-5C46-814D-DC1429CC4F44}" type="parTrans" cxnId="{B9680BBA-2A2B-1341-BEDF-A25AD66CA3DB}">
      <dgm:prSet/>
      <dgm:spPr/>
      <dgm:t>
        <a:bodyPr/>
        <a:lstStyle/>
        <a:p>
          <a:endParaRPr lang="en-US"/>
        </a:p>
      </dgm:t>
    </dgm:pt>
    <dgm:pt modelId="{C415D6EC-D21C-514D-93EF-C87578FA21C3}" type="sibTrans" cxnId="{B9680BBA-2A2B-1341-BEDF-A25AD66CA3DB}">
      <dgm:prSet/>
      <dgm:spPr/>
      <dgm:t>
        <a:bodyPr/>
        <a:lstStyle/>
        <a:p>
          <a:endParaRPr lang="en-US"/>
        </a:p>
      </dgm:t>
    </dgm:pt>
    <dgm:pt modelId="{75EBBF24-D900-0F44-9AEF-D9E1B4619BFB}" type="pres">
      <dgm:prSet presAssocID="{410542BA-58B8-4E43-8ED1-AB03C9F9B82A}" presName="composite" presStyleCnt="0">
        <dgm:presLayoutVars>
          <dgm:chMax val="1"/>
          <dgm:dir/>
          <dgm:resizeHandles val="exact"/>
        </dgm:presLayoutVars>
      </dgm:prSet>
      <dgm:spPr/>
    </dgm:pt>
    <dgm:pt modelId="{484342A1-0543-884C-8A08-A6D352F30DDA}" type="pres">
      <dgm:prSet presAssocID="{410542BA-58B8-4E43-8ED1-AB03C9F9B82A}" presName="radial" presStyleCnt="0">
        <dgm:presLayoutVars>
          <dgm:animLvl val="ctr"/>
        </dgm:presLayoutVars>
      </dgm:prSet>
      <dgm:spPr/>
    </dgm:pt>
    <dgm:pt modelId="{2714D813-EA6C-B84E-BD46-2C000B201769}" type="pres">
      <dgm:prSet presAssocID="{11FCD88E-8182-534D-A1DA-76811674BD80}" presName="centerShape" presStyleLbl="vennNode1" presStyleIdx="0" presStyleCnt="5"/>
      <dgm:spPr/>
    </dgm:pt>
    <dgm:pt modelId="{D33F0A45-4F42-1645-A9D1-BDBB8BEE37CE}" type="pres">
      <dgm:prSet presAssocID="{AA5A2211-8B00-0D42-B872-8FFC1DD37B43}" presName="node" presStyleLbl="vennNode1" presStyleIdx="1" presStyleCnt="5">
        <dgm:presLayoutVars>
          <dgm:bulletEnabled val="1"/>
        </dgm:presLayoutVars>
      </dgm:prSet>
      <dgm:spPr/>
    </dgm:pt>
    <dgm:pt modelId="{58AE8806-98CD-8E4A-9DEC-FAB772F5C869}" type="pres">
      <dgm:prSet presAssocID="{649A0863-5C31-F842-BBAB-1E777C313EDA}" presName="node" presStyleLbl="vennNode1" presStyleIdx="2" presStyleCnt="5">
        <dgm:presLayoutVars>
          <dgm:bulletEnabled val="1"/>
        </dgm:presLayoutVars>
      </dgm:prSet>
      <dgm:spPr/>
    </dgm:pt>
    <dgm:pt modelId="{276C2F21-0584-484E-890A-9DE72851AECC}" type="pres">
      <dgm:prSet presAssocID="{48B6DA3F-C811-3544-9D56-0E7400FF6B81}" presName="node" presStyleLbl="vennNode1" presStyleIdx="3" presStyleCnt="5">
        <dgm:presLayoutVars>
          <dgm:bulletEnabled val="1"/>
        </dgm:presLayoutVars>
      </dgm:prSet>
      <dgm:spPr/>
    </dgm:pt>
    <dgm:pt modelId="{F244F4A1-3ACA-AB43-9AB9-7C0FB76982F0}" type="pres">
      <dgm:prSet presAssocID="{8A78FF4A-F634-D84F-BDA9-B3542DB7FE7C}" presName="node" presStyleLbl="vennNode1" presStyleIdx="4" presStyleCnt="5">
        <dgm:presLayoutVars>
          <dgm:bulletEnabled val="1"/>
        </dgm:presLayoutVars>
      </dgm:prSet>
      <dgm:spPr/>
    </dgm:pt>
  </dgm:ptLst>
  <dgm:cxnLst>
    <dgm:cxn modelId="{221C7E18-22A9-1A4A-8307-2FA0D1839E70}" type="presOf" srcId="{410542BA-58B8-4E43-8ED1-AB03C9F9B82A}" destId="{75EBBF24-D900-0F44-9AEF-D9E1B4619BFB}" srcOrd="0" destOrd="0" presId="urn:microsoft.com/office/officeart/2005/8/layout/radial3"/>
    <dgm:cxn modelId="{6D03DD45-592B-0645-8166-0617C8D249B7}" type="presOf" srcId="{649A0863-5C31-F842-BBAB-1E777C313EDA}" destId="{58AE8806-98CD-8E4A-9DEC-FAB772F5C869}" srcOrd="0" destOrd="0" presId="urn:microsoft.com/office/officeart/2005/8/layout/radial3"/>
    <dgm:cxn modelId="{988BE152-4D63-3D43-AE3B-DECA4CCC5980}" type="presOf" srcId="{8A78FF4A-F634-D84F-BDA9-B3542DB7FE7C}" destId="{F244F4A1-3ACA-AB43-9AB9-7C0FB76982F0}" srcOrd="0" destOrd="0" presId="urn:microsoft.com/office/officeart/2005/8/layout/radial3"/>
    <dgm:cxn modelId="{7E0C3E5A-E65A-C84B-8301-34F2E8114A99}" srcId="{11FCD88E-8182-534D-A1DA-76811674BD80}" destId="{AA5A2211-8B00-0D42-B872-8FFC1DD37B43}" srcOrd="0" destOrd="0" parTransId="{8CFBDE10-AA43-3E4D-8B1E-E91E4D76850E}" sibTransId="{42F48D23-5BE6-3243-B351-D31E01395075}"/>
    <dgm:cxn modelId="{5CFA1C7B-957F-FF4E-89FD-F2812E3417A9}" type="presOf" srcId="{48B6DA3F-C811-3544-9D56-0E7400FF6B81}" destId="{276C2F21-0584-484E-890A-9DE72851AECC}" srcOrd="0" destOrd="0" presId="urn:microsoft.com/office/officeart/2005/8/layout/radial3"/>
    <dgm:cxn modelId="{31ED3987-D23F-2845-BB7B-B22EF9F55F45}" type="presOf" srcId="{AA5A2211-8B00-0D42-B872-8FFC1DD37B43}" destId="{D33F0A45-4F42-1645-A9D1-BDBB8BEE37CE}" srcOrd="0" destOrd="0" presId="urn:microsoft.com/office/officeart/2005/8/layout/radial3"/>
    <dgm:cxn modelId="{70B105A4-8D0F-C94F-8C2B-523283C61892}" srcId="{11FCD88E-8182-534D-A1DA-76811674BD80}" destId="{649A0863-5C31-F842-BBAB-1E777C313EDA}" srcOrd="1" destOrd="0" parTransId="{722C9013-B119-F144-805B-A3E9AB0DBD27}" sibTransId="{F278A668-5A3E-2547-80C0-E17D919FF554}"/>
    <dgm:cxn modelId="{0EB4C9A8-F042-3A45-A394-5E1FC4D38A52}" srcId="{11FCD88E-8182-534D-A1DA-76811674BD80}" destId="{48B6DA3F-C811-3544-9D56-0E7400FF6B81}" srcOrd="2" destOrd="0" parTransId="{169B1B55-9E36-254B-A4DD-C588CD28F89F}" sibTransId="{BBDB6FFE-E02D-7349-9310-12EB7D505E70}"/>
    <dgm:cxn modelId="{B9680BBA-2A2B-1341-BEDF-A25AD66CA3DB}" srcId="{11FCD88E-8182-534D-A1DA-76811674BD80}" destId="{8A78FF4A-F634-D84F-BDA9-B3542DB7FE7C}" srcOrd="3" destOrd="0" parTransId="{AA2DF992-F87B-5C46-814D-DC1429CC4F44}" sibTransId="{C415D6EC-D21C-514D-93EF-C87578FA21C3}"/>
    <dgm:cxn modelId="{143208BC-FD98-784C-837F-3CAA190BD61C}" srcId="{410542BA-58B8-4E43-8ED1-AB03C9F9B82A}" destId="{11FCD88E-8182-534D-A1DA-76811674BD80}" srcOrd="0" destOrd="0" parTransId="{AC554030-0D55-8B42-BC34-1DA8923F507C}" sibTransId="{9E61B92B-8F18-D14A-B0B4-9A1806C4772F}"/>
    <dgm:cxn modelId="{3367A4C2-7713-F541-B3C5-BE102BE7A03D}" type="presOf" srcId="{11FCD88E-8182-534D-A1DA-76811674BD80}" destId="{2714D813-EA6C-B84E-BD46-2C000B201769}" srcOrd="0" destOrd="0" presId="urn:microsoft.com/office/officeart/2005/8/layout/radial3"/>
    <dgm:cxn modelId="{EFF5E1A4-DB38-644C-8223-2F7707F736DC}" type="presParOf" srcId="{75EBBF24-D900-0F44-9AEF-D9E1B4619BFB}" destId="{484342A1-0543-884C-8A08-A6D352F30DDA}" srcOrd="0" destOrd="0" presId="urn:microsoft.com/office/officeart/2005/8/layout/radial3"/>
    <dgm:cxn modelId="{7B9F2A6C-E661-F44D-B960-17AAB1F21F48}" type="presParOf" srcId="{484342A1-0543-884C-8A08-A6D352F30DDA}" destId="{2714D813-EA6C-B84E-BD46-2C000B201769}" srcOrd="0" destOrd="0" presId="urn:microsoft.com/office/officeart/2005/8/layout/radial3"/>
    <dgm:cxn modelId="{871953EE-9F9E-734B-B81E-37B75896530D}" type="presParOf" srcId="{484342A1-0543-884C-8A08-A6D352F30DDA}" destId="{D33F0A45-4F42-1645-A9D1-BDBB8BEE37CE}" srcOrd="1" destOrd="0" presId="urn:microsoft.com/office/officeart/2005/8/layout/radial3"/>
    <dgm:cxn modelId="{CD4281D5-CFC5-7049-B732-D702E0E3654E}" type="presParOf" srcId="{484342A1-0543-884C-8A08-A6D352F30DDA}" destId="{58AE8806-98CD-8E4A-9DEC-FAB772F5C869}" srcOrd="2" destOrd="0" presId="urn:microsoft.com/office/officeart/2005/8/layout/radial3"/>
    <dgm:cxn modelId="{C0E083FF-78A3-DB42-8FDC-EE490C8AC223}" type="presParOf" srcId="{484342A1-0543-884C-8A08-A6D352F30DDA}" destId="{276C2F21-0584-484E-890A-9DE72851AECC}" srcOrd="3" destOrd="0" presId="urn:microsoft.com/office/officeart/2005/8/layout/radial3"/>
    <dgm:cxn modelId="{193B0C6B-09AB-8144-88D9-1FD4B44B4E4A}" type="presParOf" srcId="{484342A1-0543-884C-8A08-A6D352F30DDA}" destId="{F244F4A1-3ACA-AB43-9AB9-7C0FB76982F0}" srcOrd="4" destOrd="0" presId="urn:microsoft.com/office/officeart/2005/8/layout/radial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14D813-EA6C-B84E-BD46-2C000B201769}">
      <dsp:nvSpPr>
        <dsp:cNvPr id="0" name=""/>
        <dsp:cNvSpPr/>
      </dsp:nvSpPr>
      <dsp:spPr>
        <a:xfrm>
          <a:off x="1843865" y="854277"/>
          <a:ext cx="2128200" cy="2128200"/>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US" sz="2400" kern="1200" dirty="0" err="1"/>
            <a:t>Hê</a:t>
          </a:r>
          <a:r>
            <a:rPr lang="en-US" sz="2400" kern="1200" dirty="0"/>
            <a:t>-ra-</a:t>
          </a:r>
          <a:r>
            <a:rPr lang="en-US" sz="2400" kern="1200" dirty="0" err="1"/>
            <a:t>clét</a:t>
          </a:r>
          <a:endParaRPr lang="en-US" sz="2400" kern="1200" dirty="0"/>
        </a:p>
      </dsp:txBody>
      <dsp:txXfrm>
        <a:off x="2155533" y="1165945"/>
        <a:ext cx="1504864" cy="1504864"/>
      </dsp:txXfrm>
    </dsp:sp>
    <dsp:sp modelId="{D33F0A45-4F42-1645-A9D1-BDBB8BEE37CE}">
      <dsp:nvSpPr>
        <dsp:cNvPr id="0" name=""/>
        <dsp:cNvSpPr/>
      </dsp:nvSpPr>
      <dsp:spPr>
        <a:xfrm>
          <a:off x="2375915" y="379"/>
          <a:ext cx="1064100" cy="1064100"/>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err="1"/>
            <a:t>Năng</a:t>
          </a:r>
          <a:r>
            <a:rPr lang="en-US" sz="1600" kern="1200" dirty="0"/>
            <a:t> </a:t>
          </a:r>
          <a:r>
            <a:rPr lang="en-US" sz="1600" kern="1200" dirty="0" err="1"/>
            <a:t>lực</a:t>
          </a:r>
          <a:r>
            <a:rPr lang="en-US" sz="1600" kern="1200" dirty="0"/>
            <a:t> phi </a:t>
          </a:r>
          <a:r>
            <a:rPr lang="en-US" sz="1600" kern="1200" dirty="0" err="1"/>
            <a:t>thường</a:t>
          </a:r>
          <a:endParaRPr lang="en-US" sz="1600" kern="1200" dirty="0"/>
        </a:p>
      </dsp:txBody>
      <dsp:txXfrm>
        <a:off x="2531749" y="156213"/>
        <a:ext cx="752432" cy="752432"/>
      </dsp:txXfrm>
    </dsp:sp>
    <dsp:sp modelId="{58AE8806-98CD-8E4A-9DEC-FAB772F5C869}">
      <dsp:nvSpPr>
        <dsp:cNvPr id="0" name=""/>
        <dsp:cNvSpPr/>
      </dsp:nvSpPr>
      <dsp:spPr>
        <a:xfrm>
          <a:off x="3761863" y="1386327"/>
          <a:ext cx="1064100" cy="1064100"/>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err="1"/>
            <a:t>Trí</a:t>
          </a:r>
          <a:r>
            <a:rPr lang="en-US" sz="1600" kern="1200" dirty="0"/>
            <a:t> </a:t>
          </a:r>
          <a:r>
            <a:rPr lang="en-US" sz="1600" kern="1200" dirty="0" err="1"/>
            <a:t>tuệ</a:t>
          </a:r>
          <a:r>
            <a:rPr lang="en-US" sz="1600" kern="1200" dirty="0"/>
            <a:t> </a:t>
          </a:r>
          <a:r>
            <a:rPr lang="en-US" sz="1600" kern="1200" dirty="0" err="1"/>
            <a:t>siêu</a:t>
          </a:r>
          <a:r>
            <a:rPr lang="en-US" sz="1600" kern="1200" dirty="0"/>
            <a:t> </a:t>
          </a:r>
          <a:r>
            <a:rPr lang="en-US" sz="1600" kern="1200" dirty="0" err="1"/>
            <a:t>phàm</a:t>
          </a:r>
          <a:endParaRPr lang="en-US" sz="1600" kern="1200" dirty="0"/>
        </a:p>
      </dsp:txBody>
      <dsp:txXfrm>
        <a:off x="3917697" y="1542161"/>
        <a:ext cx="752432" cy="752432"/>
      </dsp:txXfrm>
    </dsp:sp>
    <dsp:sp modelId="{276C2F21-0584-484E-890A-9DE72851AECC}">
      <dsp:nvSpPr>
        <dsp:cNvPr id="0" name=""/>
        <dsp:cNvSpPr/>
      </dsp:nvSpPr>
      <dsp:spPr>
        <a:xfrm>
          <a:off x="2375915" y="2772275"/>
          <a:ext cx="1064100" cy="1064100"/>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err="1"/>
            <a:t>Ý</a:t>
          </a:r>
          <a:r>
            <a:rPr lang="en-US" sz="1600" kern="1200" dirty="0"/>
            <a:t> </a:t>
          </a:r>
          <a:r>
            <a:rPr lang="en-US" sz="1600" kern="1200" dirty="0" err="1"/>
            <a:t>chí</a:t>
          </a:r>
          <a:r>
            <a:rPr lang="en-US" sz="1600" kern="1200" dirty="0"/>
            <a:t>, </a:t>
          </a:r>
          <a:r>
            <a:rPr lang="en-US" sz="1600" kern="1200" dirty="0" err="1"/>
            <a:t>nghị</a:t>
          </a:r>
          <a:r>
            <a:rPr lang="en-US" sz="1600" kern="1200" dirty="0"/>
            <a:t> </a:t>
          </a:r>
          <a:r>
            <a:rPr lang="en-US" sz="1600" kern="1200" dirty="0" err="1"/>
            <a:t>lực</a:t>
          </a:r>
          <a:endParaRPr lang="en-US" sz="1600" kern="1200" dirty="0"/>
        </a:p>
      </dsp:txBody>
      <dsp:txXfrm>
        <a:off x="2531749" y="2928109"/>
        <a:ext cx="752432" cy="752432"/>
      </dsp:txXfrm>
    </dsp:sp>
    <dsp:sp modelId="{F244F4A1-3ACA-AB43-9AB9-7C0FB76982F0}">
      <dsp:nvSpPr>
        <dsp:cNvPr id="0" name=""/>
        <dsp:cNvSpPr/>
      </dsp:nvSpPr>
      <dsp:spPr>
        <a:xfrm>
          <a:off x="989968" y="1386327"/>
          <a:ext cx="1064100" cy="1064100"/>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err="1"/>
            <a:t>Trái</a:t>
          </a:r>
          <a:r>
            <a:rPr lang="en-US" sz="1600" kern="1200" dirty="0"/>
            <a:t> </a:t>
          </a:r>
          <a:r>
            <a:rPr lang="en-US" sz="1600" kern="1200" dirty="0" err="1"/>
            <a:t>tim</a:t>
          </a:r>
          <a:r>
            <a:rPr lang="en-US" sz="1600" kern="1200" dirty="0"/>
            <a:t> </a:t>
          </a:r>
          <a:r>
            <a:rPr lang="en-US" sz="1600" kern="1200" dirty="0" err="1"/>
            <a:t>nhân</a:t>
          </a:r>
          <a:r>
            <a:rPr lang="en-US" sz="1600" kern="1200" dirty="0"/>
            <a:t> </a:t>
          </a:r>
          <a:r>
            <a:rPr lang="en-US" sz="1600" kern="1200" dirty="0" err="1"/>
            <a:t>hậu</a:t>
          </a:r>
          <a:endParaRPr lang="en-US" sz="1600" kern="1200" dirty="0"/>
        </a:p>
      </dsp:txBody>
      <dsp:txXfrm>
        <a:off x="1145802" y="1542161"/>
        <a:ext cx="752432" cy="752432"/>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9"/>
        <p:cNvGrpSpPr/>
        <p:nvPr/>
      </p:nvGrpSpPr>
      <p:grpSpPr>
        <a:xfrm>
          <a:off x="0" y="0"/>
          <a:ext cx="0" cy="0"/>
          <a:chOff x="0" y="0"/>
          <a:chExt cx="0" cy="0"/>
        </a:xfrm>
      </p:grpSpPr>
      <p:sp>
        <p:nvSpPr>
          <p:cNvPr id="17440" name="Google Shape;17440;gacea3d0cf6_1_65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41" name="Google Shape;17441;gacea3d0cf6_1_6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3"/>
        </a:solidFill>
        <a:effectLst/>
      </p:bgPr>
    </p:bg>
    <p:spTree>
      <p:nvGrpSpPr>
        <p:cNvPr id="1" name="Shape 14"/>
        <p:cNvGrpSpPr/>
        <p:nvPr/>
      </p:nvGrpSpPr>
      <p:grpSpPr>
        <a:xfrm>
          <a:off x="0" y="0"/>
          <a:ext cx="0" cy="0"/>
          <a:chOff x="0" y="0"/>
          <a:chExt cx="0" cy="0"/>
        </a:xfrm>
      </p:grpSpPr>
      <p:pic>
        <p:nvPicPr>
          <p:cNvPr id="15" name="Google Shape;15;p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 name="Google Shape;16;p3"/>
          <p:cNvGrpSpPr/>
          <p:nvPr/>
        </p:nvGrpSpPr>
        <p:grpSpPr>
          <a:xfrm rot="576265">
            <a:off x="8510253" y="1263121"/>
            <a:ext cx="1535055" cy="1923598"/>
            <a:chOff x="4082775" y="914425"/>
            <a:chExt cx="777050" cy="973675"/>
          </a:xfrm>
        </p:grpSpPr>
        <p:sp>
          <p:nvSpPr>
            <p:cNvPr id="17" name="Google Shape;17;p3"/>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 name="Google Shape;27;p3"/>
          <p:cNvPicPr preferRelativeResize="0"/>
          <p:nvPr/>
        </p:nvPicPr>
        <p:blipFill>
          <a:blip r:embed="rId3">
            <a:alphaModFix amt="70000"/>
          </a:blip>
          <a:stretch>
            <a:fillRect/>
          </a:stretch>
        </p:blipFill>
        <p:spPr>
          <a:xfrm>
            <a:off x="2514600" y="687175"/>
            <a:ext cx="3899848" cy="3899848"/>
          </a:xfrm>
          <a:prstGeom prst="rect">
            <a:avLst/>
          </a:prstGeom>
          <a:noFill/>
          <a:ln>
            <a:noFill/>
          </a:ln>
        </p:spPr>
      </p:pic>
      <p:sp>
        <p:nvSpPr>
          <p:cNvPr id="28" name="Google Shape;28;p3"/>
          <p:cNvSpPr/>
          <p:nvPr/>
        </p:nvSpPr>
        <p:spPr>
          <a:xfrm>
            <a:off x="7019999" y="-281150"/>
            <a:ext cx="3573454" cy="2098765"/>
          </a:xfrm>
          <a:custGeom>
            <a:avLst/>
            <a:gdLst/>
            <a:ahLst/>
            <a:cxnLst/>
            <a:rect l="l" t="t" r="r" b="b"/>
            <a:pathLst>
              <a:path w="91381" h="53670" extrusionOk="0">
                <a:moveTo>
                  <a:pt x="44720" y="3621"/>
                </a:moveTo>
                <a:cubicBezTo>
                  <a:pt x="44732" y="3621"/>
                  <a:pt x="44768" y="3621"/>
                  <a:pt x="44803" y="3633"/>
                </a:cubicBezTo>
                <a:cubicBezTo>
                  <a:pt x="44756" y="3788"/>
                  <a:pt x="44720" y="3942"/>
                  <a:pt x="44684" y="4097"/>
                </a:cubicBezTo>
                <a:lnTo>
                  <a:pt x="44720" y="3621"/>
                </a:lnTo>
                <a:close/>
                <a:moveTo>
                  <a:pt x="43172" y="2058"/>
                </a:moveTo>
                <a:cubicBezTo>
                  <a:pt x="43190" y="2058"/>
                  <a:pt x="43210" y="2059"/>
                  <a:pt x="43232" y="2061"/>
                </a:cubicBezTo>
                <a:cubicBezTo>
                  <a:pt x="43196" y="2264"/>
                  <a:pt x="43148" y="2442"/>
                  <a:pt x="43101" y="2621"/>
                </a:cubicBezTo>
                <a:cubicBezTo>
                  <a:pt x="42863" y="3442"/>
                  <a:pt x="42589" y="4240"/>
                  <a:pt x="42398" y="5062"/>
                </a:cubicBezTo>
                <a:cubicBezTo>
                  <a:pt x="42172" y="6038"/>
                  <a:pt x="41994" y="7026"/>
                  <a:pt x="41803" y="8026"/>
                </a:cubicBezTo>
                <a:cubicBezTo>
                  <a:pt x="41577" y="9157"/>
                  <a:pt x="41351" y="10265"/>
                  <a:pt x="41136" y="11396"/>
                </a:cubicBezTo>
                <a:cubicBezTo>
                  <a:pt x="40851" y="12944"/>
                  <a:pt x="40553" y="14491"/>
                  <a:pt x="40303" y="16051"/>
                </a:cubicBezTo>
                <a:cubicBezTo>
                  <a:pt x="40053" y="17563"/>
                  <a:pt x="39815" y="19087"/>
                  <a:pt x="39577" y="20611"/>
                </a:cubicBezTo>
                <a:lnTo>
                  <a:pt x="39517" y="20849"/>
                </a:lnTo>
                <a:cubicBezTo>
                  <a:pt x="39362" y="20814"/>
                  <a:pt x="39231" y="20766"/>
                  <a:pt x="39076" y="20718"/>
                </a:cubicBezTo>
                <a:cubicBezTo>
                  <a:pt x="39350" y="19063"/>
                  <a:pt x="39600" y="17456"/>
                  <a:pt x="39874" y="15873"/>
                </a:cubicBezTo>
                <a:cubicBezTo>
                  <a:pt x="39969" y="15218"/>
                  <a:pt x="40077" y="14563"/>
                  <a:pt x="40231" y="13920"/>
                </a:cubicBezTo>
                <a:cubicBezTo>
                  <a:pt x="40565" y="12336"/>
                  <a:pt x="40946" y="10765"/>
                  <a:pt x="41315" y="9181"/>
                </a:cubicBezTo>
                <a:cubicBezTo>
                  <a:pt x="41374" y="8907"/>
                  <a:pt x="41458" y="8634"/>
                  <a:pt x="41517" y="8372"/>
                </a:cubicBezTo>
                <a:cubicBezTo>
                  <a:pt x="41720" y="7419"/>
                  <a:pt x="41874" y="6443"/>
                  <a:pt x="42101" y="5514"/>
                </a:cubicBezTo>
                <a:cubicBezTo>
                  <a:pt x="42351" y="4443"/>
                  <a:pt x="42648" y="3383"/>
                  <a:pt x="42922" y="2311"/>
                </a:cubicBezTo>
                <a:cubicBezTo>
                  <a:pt x="42944" y="2170"/>
                  <a:pt x="42976" y="2058"/>
                  <a:pt x="43172" y="2058"/>
                </a:cubicBezTo>
                <a:close/>
                <a:moveTo>
                  <a:pt x="44601" y="1418"/>
                </a:moveTo>
                <a:lnTo>
                  <a:pt x="44601" y="1418"/>
                </a:lnTo>
                <a:cubicBezTo>
                  <a:pt x="43946" y="3704"/>
                  <a:pt x="43470" y="5967"/>
                  <a:pt x="43077" y="8229"/>
                </a:cubicBezTo>
                <a:cubicBezTo>
                  <a:pt x="42672" y="10527"/>
                  <a:pt x="42267" y="12801"/>
                  <a:pt x="41958" y="15111"/>
                </a:cubicBezTo>
                <a:cubicBezTo>
                  <a:pt x="42005" y="15111"/>
                  <a:pt x="42029" y="15122"/>
                  <a:pt x="42077" y="15122"/>
                </a:cubicBezTo>
                <a:lnTo>
                  <a:pt x="42184" y="14003"/>
                </a:lnTo>
                <a:cubicBezTo>
                  <a:pt x="42220" y="14003"/>
                  <a:pt x="42255" y="14027"/>
                  <a:pt x="42303" y="14027"/>
                </a:cubicBezTo>
                <a:cubicBezTo>
                  <a:pt x="42267" y="14289"/>
                  <a:pt x="42267" y="14563"/>
                  <a:pt x="42220" y="14813"/>
                </a:cubicBezTo>
                <a:cubicBezTo>
                  <a:pt x="42124" y="15420"/>
                  <a:pt x="42005" y="16027"/>
                  <a:pt x="41863" y="16706"/>
                </a:cubicBezTo>
                <a:cubicBezTo>
                  <a:pt x="41672" y="16361"/>
                  <a:pt x="41863" y="16063"/>
                  <a:pt x="41755" y="15777"/>
                </a:cubicBezTo>
                <a:lnTo>
                  <a:pt x="41755" y="15777"/>
                </a:lnTo>
                <a:cubicBezTo>
                  <a:pt x="41684" y="16289"/>
                  <a:pt x="41672" y="16801"/>
                  <a:pt x="41601" y="17313"/>
                </a:cubicBezTo>
                <a:cubicBezTo>
                  <a:pt x="41505" y="17837"/>
                  <a:pt x="41374" y="18325"/>
                  <a:pt x="41255" y="18849"/>
                </a:cubicBezTo>
                <a:cubicBezTo>
                  <a:pt x="41243" y="18849"/>
                  <a:pt x="41208" y="18849"/>
                  <a:pt x="41196" y="18825"/>
                </a:cubicBezTo>
                <a:lnTo>
                  <a:pt x="41374" y="16777"/>
                </a:lnTo>
                <a:lnTo>
                  <a:pt x="41374" y="16777"/>
                </a:lnTo>
                <a:cubicBezTo>
                  <a:pt x="41232" y="18254"/>
                  <a:pt x="40993" y="19694"/>
                  <a:pt x="40362" y="21064"/>
                </a:cubicBezTo>
                <a:cubicBezTo>
                  <a:pt x="40339" y="20945"/>
                  <a:pt x="40339" y="20837"/>
                  <a:pt x="40362" y="20730"/>
                </a:cubicBezTo>
                <a:cubicBezTo>
                  <a:pt x="40612" y="19837"/>
                  <a:pt x="40636" y="18932"/>
                  <a:pt x="40720" y="18028"/>
                </a:cubicBezTo>
                <a:cubicBezTo>
                  <a:pt x="40767" y="17587"/>
                  <a:pt x="40791" y="17146"/>
                  <a:pt x="40886" y="16718"/>
                </a:cubicBezTo>
                <a:cubicBezTo>
                  <a:pt x="41184" y="15313"/>
                  <a:pt x="41470" y="13920"/>
                  <a:pt x="41529" y="12467"/>
                </a:cubicBezTo>
                <a:cubicBezTo>
                  <a:pt x="41529" y="12313"/>
                  <a:pt x="41589" y="12134"/>
                  <a:pt x="41624" y="11967"/>
                </a:cubicBezTo>
                <a:cubicBezTo>
                  <a:pt x="41660" y="11836"/>
                  <a:pt x="41720" y="11693"/>
                  <a:pt x="41732" y="11562"/>
                </a:cubicBezTo>
                <a:cubicBezTo>
                  <a:pt x="41827" y="11062"/>
                  <a:pt x="41886" y="10539"/>
                  <a:pt x="41970" y="10027"/>
                </a:cubicBezTo>
                <a:cubicBezTo>
                  <a:pt x="42160" y="8955"/>
                  <a:pt x="42375" y="7907"/>
                  <a:pt x="42565" y="6836"/>
                </a:cubicBezTo>
                <a:lnTo>
                  <a:pt x="42613" y="6657"/>
                </a:lnTo>
                <a:cubicBezTo>
                  <a:pt x="42756" y="6217"/>
                  <a:pt x="42922" y="5800"/>
                  <a:pt x="43041" y="5371"/>
                </a:cubicBezTo>
                <a:cubicBezTo>
                  <a:pt x="43232" y="4693"/>
                  <a:pt x="43410" y="3990"/>
                  <a:pt x="43613" y="3300"/>
                </a:cubicBezTo>
                <a:cubicBezTo>
                  <a:pt x="43637" y="3300"/>
                  <a:pt x="43672" y="3323"/>
                  <a:pt x="43696" y="3323"/>
                </a:cubicBezTo>
                <a:lnTo>
                  <a:pt x="43637" y="4050"/>
                </a:lnTo>
                <a:cubicBezTo>
                  <a:pt x="43684" y="3990"/>
                  <a:pt x="43720" y="3942"/>
                  <a:pt x="43744" y="3871"/>
                </a:cubicBezTo>
                <a:cubicBezTo>
                  <a:pt x="43863" y="3300"/>
                  <a:pt x="43994" y="2740"/>
                  <a:pt x="44077" y="2157"/>
                </a:cubicBezTo>
                <a:cubicBezTo>
                  <a:pt x="44113" y="1847"/>
                  <a:pt x="44232" y="1609"/>
                  <a:pt x="44601" y="1418"/>
                </a:cubicBezTo>
                <a:close/>
                <a:moveTo>
                  <a:pt x="41327" y="19242"/>
                </a:moveTo>
                <a:cubicBezTo>
                  <a:pt x="41422" y="20183"/>
                  <a:pt x="41303" y="20885"/>
                  <a:pt x="40946" y="21207"/>
                </a:cubicBezTo>
                <a:cubicBezTo>
                  <a:pt x="41077" y="20552"/>
                  <a:pt x="41196" y="19897"/>
                  <a:pt x="41327" y="19242"/>
                </a:cubicBezTo>
                <a:close/>
                <a:moveTo>
                  <a:pt x="45149" y="954"/>
                </a:moveTo>
                <a:lnTo>
                  <a:pt x="45149" y="954"/>
                </a:lnTo>
                <a:cubicBezTo>
                  <a:pt x="45137" y="1109"/>
                  <a:pt x="45184" y="1192"/>
                  <a:pt x="45172" y="1264"/>
                </a:cubicBezTo>
                <a:cubicBezTo>
                  <a:pt x="45053" y="1764"/>
                  <a:pt x="44934" y="2252"/>
                  <a:pt x="44803" y="2728"/>
                </a:cubicBezTo>
                <a:cubicBezTo>
                  <a:pt x="44589" y="3383"/>
                  <a:pt x="44327" y="4026"/>
                  <a:pt x="44160" y="4693"/>
                </a:cubicBezTo>
                <a:cubicBezTo>
                  <a:pt x="43922" y="5645"/>
                  <a:pt x="43768" y="6621"/>
                  <a:pt x="43577" y="7598"/>
                </a:cubicBezTo>
                <a:cubicBezTo>
                  <a:pt x="43565" y="7669"/>
                  <a:pt x="43541" y="7741"/>
                  <a:pt x="43518" y="7812"/>
                </a:cubicBezTo>
                <a:cubicBezTo>
                  <a:pt x="43470" y="8014"/>
                  <a:pt x="43398" y="8205"/>
                  <a:pt x="43363" y="8395"/>
                </a:cubicBezTo>
                <a:cubicBezTo>
                  <a:pt x="43291" y="8955"/>
                  <a:pt x="43244" y="9527"/>
                  <a:pt x="43172" y="10098"/>
                </a:cubicBezTo>
                <a:cubicBezTo>
                  <a:pt x="43065" y="10955"/>
                  <a:pt x="42946" y="11836"/>
                  <a:pt x="42851" y="12694"/>
                </a:cubicBezTo>
                <a:cubicBezTo>
                  <a:pt x="42886" y="12694"/>
                  <a:pt x="42922" y="12717"/>
                  <a:pt x="42970" y="12717"/>
                </a:cubicBezTo>
                <a:cubicBezTo>
                  <a:pt x="43006" y="12146"/>
                  <a:pt x="43053" y="11586"/>
                  <a:pt x="43113" y="11015"/>
                </a:cubicBezTo>
                <a:cubicBezTo>
                  <a:pt x="43125" y="10884"/>
                  <a:pt x="43160" y="10729"/>
                  <a:pt x="43184" y="10598"/>
                </a:cubicBezTo>
                <a:cubicBezTo>
                  <a:pt x="43244" y="10396"/>
                  <a:pt x="43339" y="10181"/>
                  <a:pt x="43363" y="9979"/>
                </a:cubicBezTo>
                <a:cubicBezTo>
                  <a:pt x="43482" y="9324"/>
                  <a:pt x="43565" y="8669"/>
                  <a:pt x="43684" y="8026"/>
                </a:cubicBezTo>
                <a:cubicBezTo>
                  <a:pt x="43756" y="7562"/>
                  <a:pt x="43863" y="7098"/>
                  <a:pt x="43958" y="6645"/>
                </a:cubicBezTo>
                <a:cubicBezTo>
                  <a:pt x="44137" y="5812"/>
                  <a:pt x="44327" y="4990"/>
                  <a:pt x="44494" y="4169"/>
                </a:cubicBezTo>
                <a:lnTo>
                  <a:pt x="44661" y="4169"/>
                </a:lnTo>
                <a:cubicBezTo>
                  <a:pt x="44553" y="4657"/>
                  <a:pt x="44434" y="5157"/>
                  <a:pt x="44363" y="5645"/>
                </a:cubicBezTo>
                <a:cubicBezTo>
                  <a:pt x="44113" y="7121"/>
                  <a:pt x="43887" y="8586"/>
                  <a:pt x="43637" y="10062"/>
                </a:cubicBezTo>
                <a:cubicBezTo>
                  <a:pt x="43363" y="11705"/>
                  <a:pt x="43101" y="13325"/>
                  <a:pt x="42851" y="14956"/>
                </a:cubicBezTo>
                <a:lnTo>
                  <a:pt x="42351" y="18170"/>
                </a:lnTo>
                <a:cubicBezTo>
                  <a:pt x="42351" y="18206"/>
                  <a:pt x="42339" y="18230"/>
                  <a:pt x="42327" y="18266"/>
                </a:cubicBezTo>
                <a:cubicBezTo>
                  <a:pt x="42291" y="17980"/>
                  <a:pt x="42327" y="17694"/>
                  <a:pt x="42339" y="17420"/>
                </a:cubicBezTo>
                <a:cubicBezTo>
                  <a:pt x="42351" y="17146"/>
                  <a:pt x="42351" y="16861"/>
                  <a:pt x="42351" y="16599"/>
                </a:cubicBezTo>
                <a:lnTo>
                  <a:pt x="42351" y="16599"/>
                </a:lnTo>
                <a:cubicBezTo>
                  <a:pt x="42136" y="18206"/>
                  <a:pt x="41815" y="19778"/>
                  <a:pt x="41517" y="21409"/>
                </a:cubicBezTo>
                <a:cubicBezTo>
                  <a:pt x="41315" y="21266"/>
                  <a:pt x="41398" y="21123"/>
                  <a:pt x="41422" y="21004"/>
                </a:cubicBezTo>
                <a:cubicBezTo>
                  <a:pt x="41565" y="19933"/>
                  <a:pt x="41720" y="18861"/>
                  <a:pt x="41898" y="17766"/>
                </a:cubicBezTo>
                <a:cubicBezTo>
                  <a:pt x="41982" y="17170"/>
                  <a:pt x="42101" y="16599"/>
                  <a:pt x="42220" y="16003"/>
                </a:cubicBezTo>
                <a:cubicBezTo>
                  <a:pt x="42386" y="15146"/>
                  <a:pt x="42589" y="14313"/>
                  <a:pt x="42696" y="13456"/>
                </a:cubicBezTo>
                <a:cubicBezTo>
                  <a:pt x="42934" y="11301"/>
                  <a:pt x="43148" y="9157"/>
                  <a:pt x="43565" y="7014"/>
                </a:cubicBezTo>
                <a:cubicBezTo>
                  <a:pt x="43660" y="6455"/>
                  <a:pt x="43744" y="5895"/>
                  <a:pt x="43863" y="5347"/>
                </a:cubicBezTo>
                <a:cubicBezTo>
                  <a:pt x="44125" y="4181"/>
                  <a:pt x="44410" y="3026"/>
                  <a:pt x="44708" y="1871"/>
                </a:cubicBezTo>
                <a:cubicBezTo>
                  <a:pt x="44780" y="1561"/>
                  <a:pt x="44875" y="1252"/>
                  <a:pt x="45149" y="954"/>
                </a:cubicBezTo>
                <a:close/>
                <a:moveTo>
                  <a:pt x="45161" y="23326"/>
                </a:moveTo>
                <a:lnTo>
                  <a:pt x="45161" y="23326"/>
                </a:lnTo>
                <a:cubicBezTo>
                  <a:pt x="45018" y="23445"/>
                  <a:pt x="44887" y="23576"/>
                  <a:pt x="44756" y="23695"/>
                </a:cubicBezTo>
                <a:cubicBezTo>
                  <a:pt x="44756" y="23457"/>
                  <a:pt x="44899" y="23338"/>
                  <a:pt x="45161" y="23326"/>
                </a:cubicBezTo>
                <a:close/>
                <a:moveTo>
                  <a:pt x="45637" y="23588"/>
                </a:moveTo>
                <a:cubicBezTo>
                  <a:pt x="45577" y="23731"/>
                  <a:pt x="45542" y="23802"/>
                  <a:pt x="45494" y="23862"/>
                </a:cubicBezTo>
                <a:cubicBezTo>
                  <a:pt x="45220" y="24207"/>
                  <a:pt x="44922" y="24540"/>
                  <a:pt x="44625" y="24886"/>
                </a:cubicBezTo>
                <a:cubicBezTo>
                  <a:pt x="44541" y="24981"/>
                  <a:pt x="44434" y="25040"/>
                  <a:pt x="44339" y="25100"/>
                </a:cubicBezTo>
                <a:cubicBezTo>
                  <a:pt x="44339" y="25052"/>
                  <a:pt x="44339" y="25005"/>
                  <a:pt x="44351" y="24981"/>
                </a:cubicBezTo>
                <a:cubicBezTo>
                  <a:pt x="44696" y="24528"/>
                  <a:pt x="45030" y="24088"/>
                  <a:pt x="45375" y="23647"/>
                </a:cubicBezTo>
                <a:cubicBezTo>
                  <a:pt x="45411" y="23612"/>
                  <a:pt x="45494" y="23623"/>
                  <a:pt x="45637" y="23588"/>
                </a:cubicBezTo>
                <a:close/>
                <a:moveTo>
                  <a:pt x="44327" y="25112"/>
                </a:moveTo>
                <a:lnTo>
                  <a:pt x="44327" y="25112"/>
                </a:lnTo>
                <a:cubicBezTo>
                  <a:pt x="44303" y="25302"/>
                  <a:pt x="44184" y="25398"/>
                  <a:pt x="44029" y="25457"/>
                </a:cubicBezTo>
                <a:cubicBezTo>
                  <a:pt x="44041" y="25255"/>
                  <a:pt x="44172" y="25171"/>
                  <a:pt x="44327" y="25112"/>
                </a:cubicBezTo>
                <a:close/>
                <a:moveTo>
                  <a:pt x="90345" y="27231"/>
                </a:moveTo>
                <a:lnTo>
                  <a:pt x="90321" y="27338"/>
                </a:lnTo>
                <a:lnTo>
                  <a:pt x="90297" y="27338"/>
                </a:lnTo>
                <a:lnTo>
                  <a:pt x="90309" y="27231"/>
                </a:lnTo>
                <a:close/>
                <a:moveTo>
                  <a:pt x="51197" y="27100"/>
                </a:moveTo>
                <a:cubicBezTo>
                  <a:pt x="51292" y="27100"/>
                  <a:pt x="51376" y="27136"/>
                  <a:pt x="51471" y="27148"/>
                </a:cubicBezTo>
                <a:cubicBezTo>
                  <a:pt x="51447" y="27160"/>
                  <a:pt x="51447" y="27195"/>
                  <a:pt x="51435" y="27207"/>
                </a:cubicBezTo>
                <a:cubicBezTo>
                  <a:pt x="50721" y="27279"/>
                  <a:pt x="50006" y="27374"/>
                  <a:pt x="49292" y="27445"/>
                </a:cubicBezTo>
                <a:cubicBezTo>
                  <a:pt x="48945" y="27482"/>
                  <a:pt x="48591" y="27515"/>
                  <a:pt x="48235" y="27515"/>
                </a:cubicBezTo>
                <a:cubicBezTo>
                  <a:pt x="47894" y="27515"/>
                  <a:pt x="47551" y="27485"/>
                  <a:pt x="47208" y="27398"/>
                </a:cubicBezTo>
                <a:cubicBezTo>
                  <a:pt x="48530" y="27279"/>
                  <a:pt x="49875" y="27195"/>
                  <a:pt x="51197" y="27100"/>
                </a:cubicBezTo>
                <a:close/>
                <a:moveTo>
                  <a:pt x="61770" y="27898"/>
                </a:moveTo>
                <a:lnTo>
                  <a:pt x="61770" y="27898"/>
                </a:lnTo>
                <a:cubicBezTo>
                  <a:pt x="61829" y="27910"/>
                  <a:pt x="61889" y="27922"/>
                  <a:pt x="61948" y="27922"/>
                </a:cubicBezTo>
                <a:cubicBezTo>
                  <a:pt x="61925" y="27934"/>
                  <a:pt x="61925" y="27957"/>
                  <a:pt x="61913" y="27981"/>
                </a:cubicBezTo>
                <a:cubicBezTo>
                  <a:pt x="61865" y="27957"/>
                  <a:pt x="61806" y="27922"/>
                  <a:pt x="61770" y="27898"/>
                </a:cubicBezTo>
                <a:close/>
                <a:moveTo>
                  <a:pt x="47089" y="27922"/>
                </a:moveTo>
                <a:lnTo>
                  <a:pt x="48590" y="28053"/>
                </a:lnTo>
                <a:cubicBezTo>
                  <a:pt x="48613" y="28088"/>
                  <a:pt x="48613" y="28112"/>
                  <a:pt x="48613" y="28136"/>
                </a:cubicBezTo>
                <a:cubicBezTo>
                  <a:pt x="48340" y="28100"/>
                  <a:pt x="48090" y="28100"/>
                  <a:pt x="47816" y="28053"/>
                </a:cubicBezTo>
                <a:cubicBezTo>
                  <a:pt x="47770" y="28048"/>
                  <a:pt x="47724" y="28047"/>
                  <a:pt x="47677" y="28047"/>
                </a:cubicBezTo>
                <a:cubicBezTo>
                  <a:pt x="47635" y="28047"/>
                  <a:pt x="47594" y="28048"/>
                  <a:pt x="47552" y="28048"/>
                </a:cubicBezTo>
                <a:cubicBezTo>
                  <a:pt x="47393" y="28048"/>
                  <a:pt x="47234" y="28036"/>
                  <a:pt x="47089" y="27922"/>
                </a:cubicBezTo>
                <a:close/>
                <a:moveTo>
                  <a:pt x="72009" y="28207"/>
                </a:moveTo>
                <a:lnTo>
                  <a:pt x="73081" y="28291"/>
                </a:lnTo>
                <a:cubicBezTo>
                  <a:pt x="73081" y="28315"/>
                  <a:pt x="73093" y="28326"/>
                  <a:pt x="73093" y="28350"/>
                </a:cubicBezTo>
                <a:cubicBezTo>
                  <a:pt x="72902" y="28350"/>
                  <a:pt x="72700" y="28350"/>
                  <a:pt x="72521" y="28338"/>
                </a:cubicBezTo>
                <a:lnTo>
                  <a:pt x="71985" y="28291"/>
                </a:lnTo>
                <a:cubicBezTo>
                  <a:pt x="71985" y="28267"/>
                  <a:pt x="72009" y="28231"/>
                  <a:pt x="72009" y="28207"/>
                </a:cubicBezTo>
                <a:close/>
                <a:moveTo>
                  <a:pt x="57424" y="28553"/>
                </a:moveTo>
                <a:lnTo>
                  <a:pt x="58043" y="28612"/>
                </a:lnTo>
                <a:lnTo>
                  <a:pt x="58043" y="28636"/>
                </a:lnTo>
                <a:lnTo>
                  <a:pt x="57424" y="28576"/>
                </a:lnTo>
                <a:lnTo>
                  <a:pt x="57424" y="28553"/>
                </a:lnTo>
                <a:close/>
                <a:moveTo>
                  <a:pt x="58460" y="28755"/>
                </a:moveTo>
                <a:lnTo>
                  <a:pt x="58996" y="28803"/>
                </a:lnTo>
                <a:cubicBezTo>
                  <a:pt x="58996" y="28815"/>
                  <a:pt x="58996" y="28826"/>
                  <a:pt x="58984" y="28838"/>
                </a:cubicBezTo>
                <a:lnTo>
                  <a:pt x="58448" y="28803"/>
                </a:lnTo>
                <a:cubicBezTo>
                  <a:pt x="58460" y="28791"/>
                  <a:pt x="58460" y="28767"/>
                  <a:pt x="58460" y="28755"/>
                </a:cubicBezTo>
                <a:close/>
                <a:moveTo>
                  <a:pt x="45232" y="25076"/>
                </a:moveTo>
                <a:cubicBezTo>
                  <a:pt x="45280" y="25183"/>
                  <a:pt x="45303" y="25219"/>
                  <a:pt x="45303" y="25231"/>
                </a:cubicBezTo>
                <a:cubicBezTo>
                  <a:pt x="45232" y="25362"/>
                  <a:pt x="45172" y="25517"/>
                  <a:pt x="45065" y="25636"/>
                </a:cubicBezTo>
                <a:cubicBezTo>
                  <a:pt x="44041" y="26838"/>
                  <a:pt x="42994" y="28053"/>
                  <a:pt x="41958" y="29243"/>
                </a:cubicBezTo>
                <a:cubicBezTo>
                  <a:pt x="41922" y="29219"/>
                  <a:pt x="41898" y="29207"/>
                  <a:pt x="41863" y="29172"/>
                </a:cubicBezTo>
                <a:cubicBezTo>
                  <a:pt x="42982" y="27814"/>
                  <a:pt x="44089" y="26469"/>
                  <a:pt x="45232" y="25076"/>
                </a:cubicBezTo>
                <a:close/>
                <a:moveTo>
                  <a:pt x="46446" y="24338"/>
                </a:moveTo>
                <a:cubicBezTo>
                  <a:pt x="46542" y="24481"/>
                  <a:pt x="46625" y="24564"/>
                  <a:pt x="46625" y="24659"/>
                </a:cubicBezTo>
                <a:cubicBezTo>
                  <a:pt x="46673" y="25100"/>
                  <a:pt x="46768" y="25540"/>
                  <a:pt x="46708" y="25969"/>
                </a:cubicBezTo>
                <a:cubicBezTo>
                  <a:pt x="46601" y="26802"/>
                  <a:pt x="46435" y="27636"/>
                  <a:pt x="46256" y="28469"/>
                </a:cubicBezTo>
                <a:cubicBezTo>
                  <a:pt x="46173" y="28910"/>
                  <a:pt x="45994" y="29303"/>
                  <a:pt x="45839" y="29719"/>
                </a:cubicBezTo>
                <a:cubicBezTo>
                  <a:pt x="45768" y="29112"/>
                  <a:pt x="46030" y="28565"/>
                  <a:pt x="46089" y="27981"/>
                </a:cubicBezTo>
                <a:cubicBezTo>
                  <a:pt x="46149" y="27386"/>
                  <a:pt x="46304" y="26802"/>
                  <a:pt x="46363" y="26207"/>
                </a:cubicBezTo>
                <a:cubicBezTo>
                  <a:pt x="46423" y="25612"/>
                  <a:pt x="46423" y="25017"/>
                  <a:pt x="46446" y="24338"/>
                </a:cubicBezTo>
                <a:close/>
                <a:moveTo>
                  <a:pt x="71597" y="28903"/>
                </a:moveTo>
                <a:cubicBezTo>
                  <a:pt x="72952" y="28903"/>
                  <a:pt x="74259" y="29156"/>
                  <a:pt x="75557" y="29517"/>
                </a:cubicBezTo>
                <a:cubicBezTo>
                  <a:pt x="75974" y="29636"/>
                  <a:pt x="76379" y="29803"/>
                  <a:pt x="76784" y="29934"/>
                </a:cubicBezTo>
                <a:cubicBezTo>
                  <a:pt x="76784" y="29946"/>
                  <a:pt x="76772" y="29958"/>
                  <a:pt x="76772" y="29969"/>
                </a:cubicBezTo>
                <a:cubicBezTo>
                  <a:pt x="74414" y="29684"/>
                  <a:pt x="72081" y="29362"/>
                  <a:pt x="69771" y="29053"/>
                </a:cubicBezTo>
                <a:cubicBezTo>
                  <a:pt x="69906" y="28953"/>
                  <a:pt x="70097" y="28909"/>
                  <a:pt x="70296" y="28909"/>
                </a:cubicBezTo>
                <a:cubicBezTo>
                  <a:pt x="70359" y="28909"/>
                  <a:pt x="70422" y="28913"/>
                  <a:pt x="70485" y="28922"/>
                </a:cubicBezTo>
                <a:cubicBezTo>
                  <a:pt x="70563" y="28928"/>
                  <a:pt x="70640" y="28931"/>
                  <a:pt x="70719" y="28931"/>
                </a:cubicBezTo>
                <a:cubicBezTo>
                  <a:pt x="70798" y="28931"/>
                  <a:pt x="70878" y="28928"/>
                  <a:pt x="70961" y="28922"/>
                </a:cubicBezTo>
                <a:cubicBezTo>
                  <a:pt x="71175" y="28909"/>
                  <a:pt x="71386" y="28903"/>
                  <a:pt x="71597" y="28903"/>
                </a:cubicBezTo>
                <a:close/>
                <a:moveTo>
                  <a:pt x="61067" y="30005"/>
                </a:moveTo>
                <a:lnTo>
                  <a:pt x="61198" y="30017"/>
                </a:lnTo>
                <a:cubicBezTo>
                  <a:pt x="61186" y="30041"/>
                  <a:pt x="61186" y="30053"/>
                  <a:pt x="61186" y="30053"/>
                </a:cubicBezTo>
                <a:lnTo>
                  <a:pt x="61067" y="30041"/>
                </a:lnTo>
                <a:lnTo>
                  <a:pt x="61067" y="30005"/>
                </a:lnTo>
                <a:close/>
                <a:moveTo>
                  <a:pt x="60841" y="30279"/>
                </a:moveTo>
                <a:lnTo>
                  <a:pt x="60960" y="30291"/>
                </a:lnTo>
                <a:lnTo>
                  <a:pt x="60960" y="30315"/>
                </a:lnTo>
                <a:lnTo>
                  <a:pt x="60841" y="30303"/>
                </a:lnTo>
                <a:lnTo>
                  <a:pt x="60841" y="30279"/>
                </a:lnTo>
                <a:close/>
                <a:moveTo>
                  <a:pt x="73217" y="1905"/>
                </a:moveTo>
                <a:cubicBezTo>
                  <a:pt x="74043" y="1905"/>
                  <a:pt x="74862" y="1975"/>
                  <a:pt x="75652" y="2264"/>
                </a:cubicBezTo>
                <a:cubicBezTo>
                  <a:pt x="76129" y="2430"/>
                  <a:pt x="76605" y="2597"/>
                  <a:pt x="77057" y="2752"/>
                </a:cubicBezTo>
                <a:cubicBezTo>
                  <a:pt x="78177" y="3121"/>
                  <a:pt x="79296" y="3502"/>
                  <a:pt x="80415" y="3883"/>
                </a:cubicBezTo>
                <a:cubicBezTo>
                  <a:pt x="81403" y="4228"/>
                  <a:pt x="82415" y="4490"/>
                  <a:pt x="83451" y="4740"/>
                </a:cubicBezTo>
                <a:cubicBezTo>
                  <a:pt x="84594" y="4990"/>
                  <a:pt x="85737" y="5193"/>
                  <a:pt x="86904" y="5276"/>
                </a:cubicBezTo>
                <a:cubicBezTo>
                  <a:pt x="87023" y="5288"/>
                  <a:pt x="87142" y="5300"/>
                  <a:pt x="87285" y="5336"/>
                </a:cubicBezTo>
                <a:cubicBezTo>
                  <a:pt x="87344" y="6764"/>
                  <a:pt x="86487" y="20468"/>
                  <a:pt x="86261" y="21361"/>
                </a:cubicBezTo>
                <a:cubicBezTo>
                  <a:pt x="86273" y="21111"/>
                  <a:pt x="86273" y="20956"/>
                  <a:pt x="86273" y="20790"/>
                </a:cubicBezTo>
                <a:lnTo>
                  <a:pt x="86368" y="18289"/>
                </a:lnTo>
                <a:cubicBezTo>
                  <a:pt x="86428" y="16944"/>
                  <a:pt x="86463" y="15587"/>
                  <a:pt x="86559" y="14229"/>
                </a:cubicBezTo>
                <a:cubicBezTo>
                  <a:pt x="86666" y="12634"/>
                  <a:pt x="86809" y="11062"/>
                  <a:pt x="86940" y="9467"/>
                </a:cubicBezTo>
                <a:lnTo>
                  <a:pt x="86987" y="9026"/>
                </a:lnTo>
                <a:lnTo>
                  <a:pt x="86987" y="9026"/>
                </a:lnTo>
                <a:cubicBezTo>
                  <a:pt x="86856" y="9527"/>
                  <a:pt x="86761" y="10050"/>
                  <a:pt x="86725" y="10574"/>
                </a:cubicBezTo>
                <a:cubicBezTo>
                  <a:pt x="86582" y="12301"/>
                  <a:pt x="86451" y="14027"/>
                  <a:pt x="86332" y="15753"/>
                </a:cubicBezTo>
                <a:cubicBezTo>
                  <a:pt x="86332" y="15837"/>
                  <a:pt x="86320" y="15944"/>
                  <a:pt x="86320" y="16027"/>
                </a:cubicBezTo>
                <a:cubicBezTo>
                  <a:pt x="86249" y="17611"/>
                  <a:pt x="86166" y="19171"/>
                  <a:pt x="86082" y="20754"/>
                </a:cubicBezTo>
                <a:cubicBezTo>
                  <a:pt x="86047" y="21242"/>
                  <a:pt x="85951" y="21718"/>
                  <a:pt x="86035" y="22207"/>
                </a:cubicBezTo>
                <a:cubicBezTo>
                  <a:pt x="86070" y="22326"/>
                  <a:pt x="86023" y="22457"/>
                  <a:pt x="86011" y="22576"/>
                </a:cubicBezTo>
                <a:cubicBezTo>
                  <a:pt x="85928" y="23207"/>
                  <a:pt x="85856" y="23850"/>
                  <a:pt x="85773" y="24469"/>
                </a:cubicBezTo>
                <a:cubicBezTo>
                  <a:pt x="85773" y="24481"/>
                  <a:pt x="85785" y="24505"/>
                  <a:pt x="85785" y="24516"/>
                </a:cubicBezTo>
                <a:cubicBezTo>
                  <a:pt x="85785" y="24719"/>
                  <a:pt x="85809" y="24933"/>
                  <a:pt x="85797" y="25124"/>
                </a:cubicBezTo>
                <a:cubicBezTo>
                  <a:pt x="85749" y="25481"/>
                  <a:pt x="85654" y="25826"/>
                  <a:pt x="85594" y="26183"/>
                </a:cubicBezTo>
                <a:cubicBezTo>
                  <a:pt x="85487" y="26957"/>
                  <a:pt x="85380" y="27743"/>
                  <a:pt x="85297" y="28517"/>
                </a:cubicBezTo>
                <a:cubicBezTo>
                  <a:pt x="85249" y="28946"/>
                  <a:pt x="85118" y="29303"/>
                  <a:pt x="84773" y="29588"/>
                </a:cubicBezTo>
                <a:cubicBezTo>
                  <a:pt x="84654" y="29696"/>
                  <a:pt x="84558" y="29803"/>
                  <a:pt x="84594" y="30005"/>
                </a:cubicBezTo>
                <a:cubicBezTo>
                  <a:pt x="85118" y="29827"/>
                  <a:pt x="85273" y="29410"/>
                  <a:pt x="85428" y="28981"/>
                </a:cubicBezTo>
                <a:cubicBezTo>
                  <a:pt x="85713" y="28053"/>
                  <a:pt x="85725" y="27088"/>
                  <a:pt x="85832" y="26136"/>
                </a:cubicBezTo>
                <a:cubicBezTo>
                  <a:pt x="85904" y="25433"/>
                  <a:pt x="85856" y="24719"/>
                  <a:pt x="86166" y="24064"/>
                </a:cubicBezTo>
                <a:cubicBezTo>
                  <a:pt x="86130" y="23981"/>
                  <a:pt x="86035" y="23885"/>
                  <a:pt x="86035" y="23814"/>
                </a:cubicBezTo>
                <a:cubicBezTo>
                  <a:pt x="86070" y="23290"/>
                  <a:pt x="86106" y="22790"/>
                  <a:pt x="86154" y="22278"/>
                </a:cubicBezTo>
                <a:cubicBezTo>
                  <a:pt x="86404" y="22088"/>
                  <a:pt x="86344" y="21778"/>
                  <a:pt x="86451" y="21504"/>
                </a:cubicBezTo>
                <a:lnTo>
                  <a:pt x="86451" y="21504"/>
                </a:lnTo>
                <a:cubicBezTo>
                  <a:pt x="86416" y="22600"/>
                  <a:pt x="86332" y="23671"/>
                  <a:pt x="86249" y="24743"/>
                </a:cubicBezTo>
                <a:cubicBezTo>
                  <a:pt x="86178" y="25576"/>
                  <a:pt x="86070" y="26386"/>
                  <a:pt x="85999" y="27219"/>
                </a:cubicBezTo>
                <a:cubicBezTo>
                  <a:pt x="85939" y="28017"/>
                  <a:pt x="85701" y="28767"/>
                  <a:pt x="85475" y="29517"/>
                </a:cubicBezTo>
                <a:cubicBezTo>
                  <a:pt x="85404" y="29743"/>
                  <a:pt x="85237" y="29946"/>
                  <a:pt x="85106" y="30196"/>
                </a:cubicBezTo>
                <a:cubicBezTo>
                  <a:pt x="84392" y="30291"/>
                  <a:pt x="83689" y="30422"/>
                  <a:pt x="82987" y="30434"/>
                </a:cubicBezTo>
                <a:cubicBezTo>
                  <a:pt x="82889" y="30436"/>
                  <a:pt x="82791" y="30438"/>
                  <a:pt x="82693" y="30438"/>
                </a:cubicBezTo>
                <a:cubicBezTo>
                  <a:pt x="81886" y="30438"/>
                  <a:pt x="81076" y="30357"/>
                  <a:pt x="80248" y="30315"/>
                </a:cubicBezTo>
                <a:cubicBezTo>
                  <a:pt x="79486" y="30279"/>
                  <a:pt x="78760" y="30041"/>
                  <a:pt x="78046" y="29779"/>
                </a:cubicBezTo>
                <a:cubicBezTo>
                  <a:pt x="76712" y="29327"/>
                  <a:pt x="75426" y="28707"/>
                  <a:pt x="74045" y="28386"/>
                </a:cubicBezTo>
                <a:cubicBezTo>
                  <a:pt x="74295" y="28386"/>
                  <a:pt x="74545" y="28398"/>
                  <a:pt x="74795" y="28434"/>
                </a:cubicBezTo>
                <a:cubicBezTo>
                  <a:pt x="74962" y="28457"/>
                  <a:pt x="75141" y="28505"/>
                  <a:pt x="75307" y="28553"/>
                </a:cubicBezTo>
                <a:cubicBezTo>
                  <a:pt x="76045" y="28767"/>
                  <a:pt x="76784" y="28993"/>
                  <a:pt x="77522" y="29207"/>
                </a:cubicBezTo>
                <a:cubicBezTo>
                  <a:pt x="78331" y="29422"/>
                  <a:pt x="79129" y="29636"/>
                  <a:pt x="79951" y="29803"/>
                </a:cubicBezTo>
                <a:cubicBezTo>
                  <a:pt x="80832" y="29981"/>
                  <a:pt x="81725" y="30112"/>
                  <a:pt x="82618" y="30196"/>
                </a:cubicBezTo>
                <a:cubicBezTo>
                  <a:pt x="82759" y="30211"/>
                  <a:pt x="82905" y="30223"/>
                  <a:pt x="83051" y="30223"/>
                </a:cubicBezTo>
                <a:cubicBezTo>
                  <a:pt x="83358" y="30223"/>
                  <a:pt x="83668" y="30171"/>
                  <a:pt x="83951" y="29993"/>
                </a:cubicBezTo>
                <a:cubicBezTo>
                  <a:pt x="83845" y="29981"/>
                  <a:pt x="83740" y="29977"/>
                  <a:pt x="83635" y="29977"/>
                </a:cubicBezTo>
                <a:cubicBezTo>
                  <a:pt x="83490" y="29977"/>
                  <a:pt x="83345" y="29984"/>
                  <a:pt x="83204" y="29984"/>
                </a:cubicBezTo>
                <a:cubicBezTo>
                  <a:pt x="83159" y="29984"/>
                  <a:pt x="83114" y="29983"/>
                  <a:pt x="83070" y="29981"/>
                </a:cubicBezTo>
                <a:cubicBezTo>
                  <a:pt x="82225" y="29934"/>
                  <a:pt x="81379" y="29874"/>
                  <a:pt x="80546" y="29648"/>
                </a:cubicBezTo>
                <a:cubicBezTo>
                  <a:pt x="79617" y="29398"/>
                  <a:pt x="78677" y="29219"/>
                  <a:pt x="77760" y="28922"/>
                </a:cubicBezTo>
                <a:cubicBezTo>
                  <a:pt x="76855" y="28624"/>
                  <a:pt x="75962" y="28255"/>
                  <a:pt x="75010" y="28088"/>
                </a:cubicBezTo>
                <a:cubicBezTo>
                  <a:pt x="74216" y="27950"/>
                  <a:pt x="73423" y="27794"/>
                  <a:pt x="72630" y="27794"/>
                </a:cubicBezTo>
                <a:cubicBezTo>
                  <a:pt x="72471" y="27794"/>
                  <a:pt x="72311" y="27801"/>
                  <a:pt x="72152" y="27814"/>
                </a:cubicBezTo>
                <a:cubicBezTo>
                  <a:pt x="71080" y="27910"/>
                  <a:pt x="69997" y="28053"/>
                  <a:pt x="68937" y="28231"/>
                </a:cubicBezTo>
                <a:cubicBezTo>
                  <a:pt x="67711" y="28445"/>
                  <a:pt x="66508" y="28707"/>
                  <a:pt x="65294" y="28969"/>
                </a:cubicBezTo>
                <a:cubicBezTo>
                  <a:pt x="64937" y="29041"/>
                  <a:pt x="64592" y="29112"/>
                  <a:pt x="64211" y="29184"/>
                </a:cubicBezTo>
                <a:cubicBezTo>
                  <a:pt x="64211" y="29017"/>
                  <a:pt x="64211" y="28886"/>
                  <a:pt x="64222" y="28755"/>
                </a:cubicBezTo>
                <a:cubicBezTo>
                  <a:pt x="64377" y="27207"/>
                  <a:pt x="64544" y="25659"/>
                  <a:pt x="64711" y="24100"/>
                </a:cubicBezTo>
                <a:cubicBezTo>
                  <a:pt x="65032" y="21052"/>
                  <a:pt x="65389" y="17992"/>
                  <a:pt x="65687" y="14932"/>
                </a:cubicBezTo>
                <a:cubicBezTo>
                  <a:pt x="66032" y="11527"/>
                  <a:pt x="66330" y="8110"/>
                  <a:pt x="66639" y="4716"/>
                </a:cubicBezTo>
                <a:cubicBezTo>
                  <a:pt x="66663" y="4550"/>
                  <a:pt x="66687" y="4359"/>
                  <a:pt x="66782" y="4228"/>
                </a:cubicBezTo>
                <a:cubicBezTo>
                  <a:pt x="67020" y="3847"/>
                  <a:pt x="67342" y="3526"/>
                  <a:pt x="67735" y="3288"/>
                </a:cubicBezTo>
                <a:cubicBezTo>
                  <a:pt x="68437" y="2859"/>
                  <a:pt x="69223" y="2621"/>
                  <a:pt x="69973" y="2371"/>
                </a:cubicBezTo>
                <a:cubicBezTo>
                  <a:pt x="70795" y="2085"/>
                  <a:pt x="71664" y="1966"/>
                  <a:pt x="72521" y="1918"/>
                </a:cubicBezTo>
                <a:cubicBezTo>
                  <a:pt x="72753" y="1911"/>
                  <a:pt x="72985" y="1905"/>
                  <a:pt x="73217" y="1905"/>
                </a:cubicBezTo>
                <a:close/>
                <a:moveTo>
                  <a:pt x="85666" y="30422"/>
                </a:moveTo>
                <a:cubicBezTo>
                  <a:pt x="85678" y="30458"/>
                  <a:pt x="85678" y="30470"/>
                  <a:pt x="85701" y="30493"/>
                </a:cubicBezTo>
                <a:lnTo>
                  <a:pt x="85666" y="30517"/>
                </a:lnTo>
                <a:cubicBezTo>
                  <a:pt x="85654" y="30493"/>
                  <a:pt x="85654" y="30470"/>
                  <a:pt x="85642" y="30458"/>
                </a:cubicBezTo>
                <a:lnTo>
                  <a:pt x="85666" y="30422"/>
                </a:lnTo>
                <a:close/>
                <a:moveTo>
                  <a:pt x="70128" y="29708"/>
                </a:moveTo>
                <a:cubicBezTo>
                  <a:pt x="72724" y="29708"/>
                  <a:pt x="75260" y="30160"/>
                  <a:pt x="77796" y="30660"/>
                </a:cubicBezTo>
                <a:cubicBezTo>
                  <a:pt x="77738" y="30663"/>
                  <a:pt x="77682" y="30665"/>
                  <a:pt x="77626" y="30665"/>
                </a:cubicBezTo>
                <a:cubicBezTo>
                  <a:pt x="77474" y="30665"/>
                  <a:pt x="77328" y="30654"/>
                  <a:pt x="77188" y="30636"/>
                </a:cubicBezTo>
                <a:cubicBezTo>
                  <a:pt x="75974" y="30481"/>
                  <a:pt x="74771" y="30350"/>
                  <a:pt x="73569" y="30184"/>
                </a:cubicBezTo>
                <a:cubicBezTo>
                  <a:pt x="72557" y="30053"/>
                  <a:pt x="71545" y="29898"/>
                  <a:pt x="70533" y="29767"/>
                </a:cubicBezTo>
                <a:cubicBezTo>
                  <a:pt x="70402" y="29755"/>
                  <a:pt x="70259" y="29719"/>
                  <a:pt x="70128" y="29708"/>
                </a:cubicBezTo>
                <a:close/>
                <a:moveTo>
                  <a:pt x="61901" y="30601"/>
                </a:moveTo>
                <a:lnTo>
                  <a:pt x="61901" y="30815"/>
                </a:lnTo>
                <a:lnTo>
                  <a:pt x="61794" y="30815"/>
                </a:lnTo>
                <a:cubicBezTo>
                  <a:pt x="61806" y="30731"/>
                  <a:pt x="61806" y="30672"/>
                  <a:pt x="61829" y="30601"/>
                </a:cubicBezTo>
                <a:close/>
                <a:moveTo>
                  <a:pt x="61484" y="30767"/>
                </a:moveTo>
                <a:cubicBezTo>
                  <a:pt x="61591" y="30874"/>
                  <a:pt x="61639" y="30934"/>
                  <a:pt x="61722" y="30993"/>
                </a:cubicBezTo>
                <a:cubicBezTo>
                  <a:pt x="61710" y="31029"/>
                  <a:pt x="61686" y="31065"/>
                  <a:pt x="61675" y="31101"/>
                </a:cubicBezTo>
                <a:cubicBezTo>
                  <a:pt x="61591" y="31089"/>
                  <a:pt x="61496" y="31077"/>
                  <a:pt x="61425" y="31029"/>
                </a:cubicBezTo>
                <a:cubicBezTo>
                  <a:pt x="61413" y="31017"/>
                  <a:pt x="61448" y="30898"/>
                  <a:pt x="61484" y="30767"/>
                </a:cubicBezTo>
                <a:close/>
                <a:moveTo>
                  <a:pt x="46256" y="906"/>
                </a:moveTo>
                <a:cubicBezTo>
                  <a:pt x="46411" y="954"/>
                  <a:pt x="46518" y="1002"/>
                  <a:pt x="46637" y="1025"/>
                </a:cubicBezTo>
                <a:cubicBezTo>
                  <a:pt x="46899" y="1121"/>
                  <a:pt x="47149" y="1240"/>
                  <a:pt x="47399" y="1275"/>
                </a:cubicBezTo>
                <a:cubicBezTo>
                  <a:pt x="48459" y="1490"/>
                  <a:pt x="49518" y="1633"/>
                  <a:pt x="50590" y="1668"/>
                </a:cubicBezTo>
                <a:cubicBezTo>
                  <a:pt x="51292" y="1680"/>
                  <a:pt x="51971" y="1716"/>
                  <a:pt x="52673" y="1740"/>
                </a:cubicBezTo>
                <a:cubicBezTo>
                  <a:pt x="53061" y="1759"/>
                  <a:pt x="53448" y="1770"/>
                  <a:pt x="53835" y="1770"/>
                </a:cubicBezTo>
                <a:cubicBezTo>
                  <a:pt x="54860" y="1770"/>
                  <a:pt x="55880" y="1695"/>
                  <a:pt x="56900" y="1514"/>
                </a:cubicBezTo>
                <a:cubicBezTo>
                  <a:pt x="58150" y="1299"/>
                  <a:pt x="59412" y="1133"/>
                  <a:pt x="60698" y="1109"/>
                </a:cubicBezTo>
                <a:cubicBezTo>
                  <a:pt x="60852" y="1106"/>
                  <a:pt x="61005" y="1103"/>
                  <a:pt x="61159" y="1103"/>
                </a:cubicBezTo>
                <a:cubicBezTo>
                  <a:pt x="62115" y="1103"/>
                  <a:pt x="63072" y="1187"/>
                  <a:pt x="63984" y="1597"/>
                </a:cubicBezTo>
                <a:cubicBezTo>
                  <a:pt x="64401" y="1787"/>
                  <a:pt x="64758" y="2026"/>
                  <a:pt x="64984" y="2407"/>
                </a:cubicBezTo>
                <a:cubicBezTo>
                  <a:pt x="65377" y="3085"/>
                  <a:pt x="65675" y="3800"/>
                  <a:pt x="65770" y="4550"/>
                </a:cubicBezTo>
                <a:cubicBezTo>
                  <a:pt x="65877" y="5407"/>
                  <a:pt x="65889" y="6276"/>
                  <a:pt x="65830" y="7145"/>
                </a:cubicBezTo>
                <a:cubicBezTo>
                  <a:pt x="65639" y="9896"/>
                  <a:pt x="65425" y="12634"/>
                  <a:pt x="65020" y="15372"/>
                </a:cubicBezTo>
                <a:cubicBezTo>
                  <a:pt x="64913" y="16039"/>
                  <a:pt x="64889" y="16730"/>
                  <a:pt x="64818" y="17397"/>
                </a:cubicBezTo>
                <a:cubicBezTo>
                  <a:pt x="64592" y="19456"/>
                  <a:pt x="64365" y="21504"/>
                  <a:pt x="64127" y="23540"/>
                </a:cubicBezTo>
                <a:cubicBezTo>
                  <a:pt x="64103" y="23874"/>
                  <a:pt x="64092" y="24219"/>
                  <a:pt x="64008" y="24528"/>
                </a:cubicBezTo>
                <a:cubicBezTo>
                  <a:pt x="63949" y="24838"/>
                  <a:pt x="63830" y="25136"/>
                  <a:pt x="63722" y="25445"/>
                </a:cubicBezTo>
                <a:cubicBezTo>
                  <a:pt x="64353" y="19683"/>
                  <a:pt x="65127" y="13896"/>
                  <a:pt x="65413" y="8098"/>
                </a:cubicBezTo>
                <a:lnTo>
                  <a:pt x="65413" y="8098"/>
                </a:lnTo>
                <a:cubicBezTo>
                  <a:pt x="65354" y="8348"/>
                  <a:pt x="65330" y="8622"/>
                  <a:pt x="65306" y="8884"/>
                </a:cubicBezTo>
                <a:cubicBezTo>
                  <a:pt x="65056" y="11241"/>
                  <a:pt x="64782" y="13587"/>
                  <a:pt x="64532" y="15920"/>
                </a:cubicBezTo>
                <a:cubicBezTo>
                  <a:pt x="64306" y="17908"/>
                  <a:pt x="64080" y="19873"/>
                  <a:pt x="63877" y="21849"/>
                </a:cubicBezTo>
                <a:cubicBezTo>
                  <a:pt x="63663" y="23874"/>
                  <a:pt x="63460" y="25898"/>
                  <a:pt x="63270" y="27922"/>
                </a:cubicBezTo>
                <a:cubicBezTo>
                  <a:pt x="63246" y="28088"/>
                  <a:pt x="63222" y="28243"/>
                  <a:pt x="63175" y="28469"/>
                </a:cubicBezTo>
                <a:cubicBezTo>
                  <a:pt x="62270" y="27862"/>
                  <a:pt x="61377" y="27374"/>
                  <a:pt x="60365" y="27148"/>
                </a:cubicBezTo>
                <a:lnTo>
                  <a:pt x="60365" y="27148"/>
                </a:lnTo>
                <a:cubicBezTo>
                  <a:pt x="60472" y="27231"/>
                  <a:pt x="60603" y="27291"/>
                  <a:pt x="60722" y="27374"/>
                </a:cubicBezTo>
                <a:cubicBezTo>
                  <a:pt x="61044" y="27553"/>
                  <a:pt x="61448" y="27588"/>
                  <a:pt x="61698" y="27886"/>
                </a:cubicBezTo>
                <a:cubicBezTo>
                  <a:pt x="61567" y="27850"/>
                  <a:pt x="61425" y="27814"/>
                  <a:pt x="61282" y="27767"/>
                </a:cubicBezTo>
                <a:cubicBezTo>
                  <a:pt x="61151" y="27743"/>
                  <a:pt x="61020" y="27695"/>
                  <a:pt x="60889" y="27672"/>
                </a:cubicBezTo>
                <a:cubicBezTo>
                  <a:pt x="60865" y="27672"/>
                  <a:pt x="60853" y="27707"/>
                  <a:pt x="60829" y="27755"/>
                </a:cubicBezTo>
                <a:cubicBezTo>
                  <a:pt x="60924" y="27814"/>
                  <a:pt x="61020" y="27874"/>
                  <a:pt x="61127" y="27934"/>
                </a:cubicBezTo>
                <a:cubicBezTo>
                  <a:pt x="61079" y="28064"/>
                  <a:pt x="61032" y="28172"/>
                  <a:pt x="60972" y="28326"/>
                </a:cubicBezTo>
                <a:cubicBezTo>
                  <a:pt x="61246" y="28398"/>
                  <a:pt x="61496" y="28422"/>
                  <a:pt x="61722" y="28517"/>
                </a:cubicBezTo>
                <a:cubicBezTo>
                  <a:pt x="61996" y="28636"/>
                  <a:pt x="62032" y="28922"/>
                  <a:pt x="62044" y="29231"/>
                </a:cubicBezTo>
                <a:cubicBezTo>
                  <a:pt x="62175" y="29279"/>
                  <a:pt x="62317" y="29338"/>
                  <a:pt x="62448" y="29362"/>
                </a:cubicBezTo>
                <a:cubicBezTo>
                  <a:pt x="62532" y="29398"/>
                  <a:pt x="62639" y="29398"/>
                  <a:pt x="62734" y="29422"/>
                </a:cubicBezTo>
                <a:cubicBezTo>
                  <a:pt x="63032" y="29541"/>
                  <a:pt x="63115" y="29827"/>
                  <a:pt x="62937" y="30065"/>
                </a:cubicBezTo>
                <a:cubicBezTo>
                  <a:pt x="62776" y="30005"/>
                  <a:pt x="62810" y="29667"/>
                  <a:pt x="62598" y="29667"/>
                </a:cubicBezTo>
                <a:cubicBezTo>
                  <a:pt x="62558" y="29667"/>
                  <a:pt x="62509" y="29679"/>
                  <a:pt x="62448" y="29708"/>
                </a:cubicBezTo>
                <a:cubicBezTo>
                  <a:pt x="62568" y="30005"/>
                  <a:pt x="62722" y="30267"/>
                  <a:pt x="63079" y="30303"/>
                </a:cubicBezTo>
                <a:cubicBezTo>
                  <a:pt x="63091" y="30624"/>
                  <a:pt x="62758" y="30529"/>
                  <a:pt x="62627" y="30672"/>
                </a:cubicBezTo>
                <a:cubicBezTo>
                  <a:pt x="62553" y="30746"/>
                  <a:pt x="62479" y="30779"/>
                  <a:pt x="62406" y="30779"/>
                </a:cubicBezTo>
                <a:cubicBezTo>
                  <a:pt x="62301" y="30779"/>
                  <a:pt x="62196" y="30712"/>
                  <a:pt x="62091" y="30601"/>
                </a:cubicBezTo>
                <a:cubicBezTo>
                  <a:pt x="61972" y="30470"/>
                  <a:pt x="61841" y="30327"/>
                  <a:pt x="61710" y="30184"/>
                </a:cubicBezTo>
                <a:cubicBezTo>
                  <a:pt x="61722" y="30089"/>
                  <a:pt x="61746" y="29993"/>
                  <a:pt x="61782" y="29910"/>
                </a:cubicBezTo>
                <a:cubicBezTo>
                  <a:pt x="60841" y="29767"/>
                  <a:pt x="59936" y="29636"/>
                  <a:pt x="59043" y="29481"/>
                </a:cubicBezTo>
                <a:cubicBezTo>
                  <a:pt x="58865" y="29458"/>
                  <a:pt x="58686" y="29350"/>
                  <a:pt x="58519" y="29291"/>
                </a:cubicBezTo>
                <a:cubicBezTo>
                  <a:pt x="58484" y="29292"/>
                  <a:pt x="58448" y="29292"/>
                  <a:pt x="58413" y="29292"/>
                </a:cubicBezTo>
                <a:cubicBezTo>
                  <a:pt x="57309" y="29292"/>
                  <a:pt x="56258" y="28943"/>
                  <a:pt x="55174" y="28862"/>
                </a:cubicBezTo>
                <a:cubicBezTo>
                  <a:pt x="54055" y="28767"/>
                  <a:pt x="52935" y="28696"/>
                  <a:pt x="51828" y="28624"/>
                </a:cubicBezTo>
                <a:cubicBezTo>
                  <a:pt x="50697" y="28565"/>
                  <a:pt x="49566" y="28517"/>
                  <a:pt x="48435" y="28457"/>
                </a:cubicBezTo>
                <a:lnTo>
                  <a:pt x="48435" y="28457"/>
                </a:lnTo>
                <a:cubicBezTo>
                  <a:pt x="48637" y="28541"/>
                  <a:pt x="48852" y="28576"/>
                  <a:pt x="49054" y="28588"/>
                </a:cubicBezTo>
                <a:cubicBezTo>
                  <a:pt x="50352" y="28684"/>
                  <a:pt x="51626" y="28743"/>
                  <a:pt x="52923" y="28862"/>
                </a:cubicBezTo>
                <a:cubicBezTo>
                  <a:pt x="54233" y="28981"/>
                  <a:pt x="55555" y="29160"/>
                  <a:pt x="56864" y="29303"/>
                </a:cubicBezTo>
                <a:cubicBezTo>
                  <a:pt x="57103" y="29338"/>
                  <a:pt x="57329" y="29362"/>
                  <a:pt x="57567" y="29410"/>
                </a:cubicBezTo>
                <a:cubicBezTo>
                  <a:pt x="58400" y="29553"/>
                  <a:pt x="59234" y="29708"/>
                  <a:pt x="60067" y="29839"/>
                </a:cubicBezTo>
                <a:cubicBezTo>
                  <a:pt x="60305" y="29886"/>
                  <a:pt x="60520" y="29910"/>
                  <a:pt x="60674" y="30196"/>
                </a:cubicBezTo>
                <a:cubicBezTo>
                  <a:pt x="60412" y="30196"/>
                  <a:pt x="60186" y="30196"/>
                  <a:pt x="59924" y="30184"/>
                </a:cubicBezTo>
                <a:lnTo>
                  <a:pt x="59924" y="30184"/>
                </a:lnTo>
                <a:cubicBezTo>
                  <a:pt x="60198" y="30386"/>
                  <a:pt x="60663" y="30136"/>
                  <a:pt x="60829" y="30672"/>
                </a:cubicBezTo>
                <a:cubicBezTo>
                  <a:pt x="60460" y="30612"/>
                  <a:pt x="60174" y="30565"/>
                  <a:pt x="59877" y="30505"/>
                </a:cubicBezTo>
                <a:cubicBezTo>
                  <a:pt x="59758" y="30481"/>
                  <a:pt x="59639" y="30422"/>
                  <a:pt x="59520" y="30410"/>
                </a:cubicBezTo>
                <a:cubicBezTo>
                  <a:pt x="58627" y="30267"/>
                  <a:pt x="57745" y="30136"/>
                  <a:pt x="56853" y="30005"/>
                </a:cubicBezTo>
                <a:cubicBezTo>
                  <a:pt x="56567" y="29958"/>
                  <a:pt x="56281" y="29946"/>
                  <a:pt x="56007" y="29898"/>
                </a:cubicBezTo>
                <a:cubicBezTo>
                  <a:pt x="55055" y="29767"/>
                  <a:pt x="54102" y="29636"/>
                  <a:pt x="53150" y="29517"/>
                </a:cubicBezTo>
                <a:cubicBezTo>
                  <a:pt x="53076" y="29504"/>
                  <a:pt x="53003" y="29496"/>
                  <a:pt x="52932" y="29496"/>
                </a:cubicBezTo>
                <a:cubicBezTo>
                  <a:pt x="52809" y="29496"/>
                  <a:pt x="52691" y="29521"/>
                  <a:pt x="52578" y="29588"/>
                </a:cubicBezTo>
                <a:cubicBezTo>
                  <a:pt x="53043" y="29660"/>
                  <a:pt x="53483" y="29708"/>
                  <a:pt x="53935" y="29755"/>
                </a:cubicBezTo>
                <a:cubicBezTo>
                  <a:pt x="54376" y="29791"/>
                  <a:pt x="54840" y="29850"/>
                  <a:pt x="55293" y="29910"/>
                </a:cubicBezTo>
                <a:cubicBezTo>
                  <a:pt x="55721" y="29969"/>
                  <a:pt x="56162" y="30029"/>
                  <a:pt x="56602" y="30112"/>
                </a:cubicBezTo>
                <a:cubicBezTo>
                  <a:pt x="57043" y="30184"/>
                  <a:pt x="57495" y="30291"/>
                  <a:pt x="57936" y="30362"/>
                </a:cubicBezTo>
                <a:cubicBezTo>
                  <a:pt x="58388" y="30434"/>
                  <a:pt x="58865" y="30422"/>
                  <a:pt x="59293" y="30541"/>
                </a:cubicBezTo>
                <a:cubicBezTo>
                  <a:pt x="59722" y="30660"/>
                  <a:pt x="60186" y="30565"/>
                  <a:pt x="60663" y="30779"/>
                </a:cubicBezTo>
                <a:cubicBezTo>
                  <a:pt x="60484" y="30922"/>
                  <a:pt x="60365" y="31017"/>
                  <a:pt x="60198" y="31148"/>
                </a:cubicBezTo>
                <a:cubicBezTo>
                  <a:pt x="59412" y="31077"/>
                  <a:pt x="58579" y="31041"/>
                  <a:pt x="57757" y="30922"/>
                </a:cubicBezTo>
                <a:cubicBezTo>
                  <a:pt x="56507" y="30767"/>
                  <a:pt x="55269" y="30505"/>
                  <a:pt x="54019" y="30350"/>
                </a:cubicBezTo>
                <a:cubicBezTo>
                  <a:pt x="53360" y="30268"/>
                  <a:pt x="52712" y="30140"/>
                  <a:pt x="52052" y="30140"/>
                </a:cubicBezTo>
                <a:cubicBezTo>
                  <a:pt x="51758" y="30140"/>
                  <a:pt x="51462" y="30165"/>
                  <a:pt x="51161" y="30231"/>
                </a:cubicBezTo>
                <a:cubicBezTo>
                  <a:pt x="51134" y="30235"/>
                  <a:pt x="51103" y="30237"/>
                  <a:pt x="51072" y="30237"/>
                </a:cubicBezTo>
                <a:cubicBezTo>
                  <a:pt x="51009" y="30237"/>
                  <a:pt x="50943" y="30231"/>
                  <a:pt x="50887" y="30231"/>
                </a:cubicBezTo>
                <a:cubicBezTo>
                  <a:pt x="49554" y="30136"/>
                  <a:pt x="48244" y="30053"/>
                  <a:pt x="46923" y="29946"/>
                </a:cubicBezTo>
                <a:cubicBezTo>
                  <a:pt x="46792" y="29934"/>
                  <a:pt x="46661" y="29898"/>
                  <a:pt x="46506" y="29886"/>
                </a:cubicBezTo>
                <a:cubicBezTo>
                  <a:pt x="46613" y="29553"/>
                  <a:pt x="46696" y="29255"/>
                  <a:pt x="46804" y="28934"/>
                </a:cubicBezTo>
                <a:lnTo>
                  <a:pt x="52269" y="29410"/>
                </a:lnTo>
                <a:cubicBezTo>
                  <a:pt x="52269" y="29374"/>
                  <a:pt x="52269" y="29338"/>
                  <a:pt x="52281" y="29303"/>
                </a:cubicBezTo>
                <a:lnTo>
                  <a:pt x="46958" y="28838"/>
                </a:lnTo>
                <a:cubicBezTo>
                  <a:pt x="46958" y="28815"/>
                  <a:pt x="46958" y="28767"/>
                  <a:pt x="46970" y="28743"/>
                </a:cubicBezTo>
                <a:cubicBezTo>
                  <a:pt x="47613" y="28803"/>
                  <a:pt x="48244" y="28862"/>
                  <a:pt x="48887" y="28898"/>
                </a:cubicBezTo>
                <a:cubicBezTo>
                  <a:pt x="50661" y="29053"/>
                  <a:pt x="52435" y="29196"/>
                  <a:pt x="54197" y="29362"/>
                </a:cubicBezTo>
                <a:cubicBezTo>
                  <a:pt x="55305" y="29469"/>
                  <a:pt x="56388" y="29636"/>
                  <a:pt x="57472" y="29767"/>
                </a:cubicBezTo>
                <a:cubicBezTo>
                  <a:pt x="57745" y="29791"/>
                  <a:pt x="57996" y="29850"/>
                  <a:pt x="58269" y="29886"/>
                </a:cubicBezTo>
                <a:cubicBezTo>
                  <a:pt x="58746" y="29934"/>
                  <a:pt x="59234" y="29969"/>
                  <a:pt x="59710" y="30017"/>
                </a:cubicBezTo>
                <a:cubicBezTo>
                  <a:pt x="59341" y="29910"/>
                  <a:pt x="58960" y="29898"/>
                  <a:pt x="58591" y="29839"/>
                </a:cubicBezTo>
                <a:cubicBezTo>
                  <a:pt x="57448" y="29660"/>
                  <a:pt x="56305" y="29410"/>
                  <a:pt x="55138" y="29291"/>
                </a:cubicBezTo>
                <a:cubicBezTo>
                  <a:pt x="52626" y="29017"/>
                  <a:pt x="50090" y="28826"/>
                  <a:pt x="47566" y="28588"/>
                </a:cubicBezTo>
                <a:cubicBezTo>
                  <a:pt x="47328" y="28576"/>
                  <a:pt x="47101" y="28541"/>
                  <a:pt x="46839" y="28529"/>
                </a:cubicBezTo>
                <a:cubicBezTo>
                  <a:pt x="46863" y="28410"/>
                  <a:pt x="46875" y="28338"/>
                  <a:pt x="46911" y="28243"/>
                </a:cubicBezTo>
                <a:cubicBezTo>
                  <a:pt x="48863" y="28207"/>
                  <a:pt x="50792" y="28172"/>
                  <a:pt x="52697" y="28124"/>
                </a:cubicBezTo>
                <a:cubicBezTo>
                  <a:pt x="52590" y="28088"/>
                  <a:pt x="52447" y="28029"/>
                  <a:pt x="52316" y="27945"/>
                </a:cubicBezTo>
                <a:lnTo>
                  <a:pt x="52328" y="27910"/>
                </a:lnTo>
                <a:lnTo>
                  <a:pt x="56686" y="28291"/>
                </a:lnTo>
                <a:lnTo>
                  <a:pt x="56686" y="28326"/>
                </a:lnTo>
                <a:cubicBezTo>
                  <a:pt x="55805" y="28291"/>
                  <a:pt x="54936" y="28243"/>
                  <a:pt x="54055" y="28219"/>
                </a:cubicBezTo>
                <a:lnTo>
                  <a:pt x="54055" y="28303"/>
                </a:lnTo>
                <a:cubicBezTo>
                  <a:pt x="54174" y="28326"/>
                  <a:pt x="54293" y="28326"/>
                  <a:pt x="54424" y="28338"/>
                </a:cubicBezTo>
                <a:cubicBezTo>
                  <a:pt x="55329" y="28422"/>
                  <a:pt x="56245" y="28481"/>
                  <a:pt x="57138" y="28696"/>
                </a:cubicBezTo>
                <a:cubicBezTo>
                  <a:pt x="57745" y="28838"/>
                  <a:pt x="58388" y="28886"/>
                  <a:pt x="58984" y="29053"/>
                </a:cubicBezTo>
                <a:cubicBezTo>
                  <a:pt x="59259" y="29130"/>
                  <a:pt x="59535" y="29175"/>
                  <a:pt x="59814" y="29175"/>
                </a:cubicBezTo>
                <a:cubicBezTo>
                  <a:pt x="60053" y="29175"/>
                  <a:pt x="60296" y="29142"/>
                  <a:pt x="60543" y="29065"/>
                </a:cubicBezTo>
                <a:cubicBezTo>
                  <a:pt x="60127" y="29065"/>
                  <a:pt x="59722" y="29053"/>
                  <a:pt x="59305" y="29053"/>
                </a:cubicBezTo>
                <a:lnTo>
                  <a:pt x="59305" y="28957"/>
                </a:lnTo>
                <a:cubicBezTo>
                  <a:pt x="59496" y="28946"/>
                  <a:pt x="59698" y="28922"/>
                  <a:pt x="59948" y="28886"/>
                </a:cubicBezTo>
                <a:cubicBezTo>
                  <a:pt x="59436" y="28743"/>
                  <a:pt x="59019" y="28600"/>
                  <a:pt x="58603" y="28469"/>
                </a:cubicBezTo>
                <a:cubicBezTo>
                  <a:pt x="58685" y="28460"/>
                  <a:pt x="58765" y="28456"/>
                  <a:pt x="58844" y="28456"/>
                </a:cubicBezTo>
                <a:cubicBezTo>
                  <a:pt x="58972" y="28456"/>
                  <a:pt x="59097" y="28466"/>
                  <a:pt x="59222" y="28481"/>
                </a:cubicBezTo>
                <a:cubicBezTo>
                  <a:pt x="59436" y="28517"/>
                  <a:pt x="59650" y="28588"/>
                  <a:pt x="59853" y="28624"/>
                </a:cubicBezTo>
                <a:cubicBezTo>
                  <a:pt x="59874" y="28626"/>
                  <a:pt x="59895" y="28627"/>
                  <a:pt x="59915" y="28627"/>
                </a:cubicBezTo>
                <a:cubicBezTo>
                  <a:pt x="60118" y="28627"/>
                  <a:pt x="60250" y="28517"/>
                  <a:pt x="60293" y="28279"/>
                </a:cubicBezTo>
                <a:cubicBezTo>
                  <a:pt x="59377" y="28160"/>
                  <a:pt x="58484" y="28005"/>
                  <a:pt x="57615" y="27922"/>
                </a:cubicBezTo>
                <a:cubicBezTo>
                  <a:pt x="56495" y="27803"/>
                  <a:pt x="55376" y="27731"/>
                  <a:pt x="54257" y="27624"/>
                </a:cubicBezTo>
                <a:cubicBezTo>
                  <a:pt x="54102" y="27612"/>
                  <a:pt x="53947" y="27576"/>
                  <a:pt x="53781" y="27553"/>
                </a:cubicBezTo>
                <a:cubicBezTo>
                  <a:pt x="54434" y="27407"/>
                  <a:pt x="55085" y="27356"/>
                  <a:pt x="55735" y="27356"/>
                </a:cubicBezTo>
                <a:cubicBezTo>
                  <a:pt x="56791" y="27356"/>
                  <a:pt x="57842" y="27492"/>
                  <a:pt x="58888" y="27588"/>
                </a:cubicBezTo>
                <a:cubicBezTo>
                  <a:pt x="58948" y="27386"/>
                  <a:pt x="59008" y="27219"/>
                  <a:pt x="59067" y="26993"/>
                </a:cubicBezTo>
                <a:cubicBezTo>
                  <a:pt x="58758" y="26981"/>
                  <a:pt x="58472" y="26981"/>
                  <a:pt x="58305" y="26969"/>
                </a:cubicBezTo>
                <a:cubicBezTo>
                  <a:pt x="58007" y="26898"/>
                  <a:pt x="57805" y="26802"/>
                  <a:pt x="57591" y="26791"/>
                </a:cubicBezTo>
                <a:cubicBezTo>
                  <a:pt x="57222" y="26765"/>
                  <a:pt x="56846" y="26745"/>
                  <a:pt x="56470" y="26745"/>
                </a:cubicBezTo>
                <a:cubicBezTo>
                  <a:pt x="56324" y="26745"/>
                  <a:pt x="56177" y="26748"/>
                  <a:pt x="56031" y="26755"/>
                </a:cubicBezTo>
                <a:cubicBezTo>
                  <a:pt x="55150" y="26791"/>
                  <a:pt x="54281" y="26850"/>
                  <a:pt x="53400" y="26910"/>
                </a:cubicBezTo>
                <a:cubicBezTo>
                  <a:pt x="52912" y="26933"/>
                  <a:pt x="52435" y="27029"/>
                  <a:pt x="51959" y="27076"/>
                </a:cubicBezTo>
                <a:cubicBezTo>
                  <a:pt x="51942" y="27078"/>
                  <a:pt x="51926" y="27079"/>
                  <a:pt x="51909" y="27079"/>
                </a:cubicBezTo>
                <a:cubicBezTo>
                  <a:pt x="51807" y="27079"/>
                  <a:pt x="51704" y="27051"/>
                  <a:pt x="51602" y="27041"/>
                </a:cubicBezTo>
                <a:cubicBezTo>
                  <a:pt x="52042" y="26933"/>
                  <a:pt x="52459" y="26850"/>
                  <a:pt x="52888" y="26791"/>
                </a:cubicBezTo>
                <a:cubicBezTo>
                  <a:pt x="53471" y="26719"/>
                  <a:pt x="54043" y="26671"/>
                  <a:pt x="54614" y="26576"/>
                </a:cubicBezTo>
                <a:cubicBezTo>
                  <a:pt x="55309" y="26486"/>
                  <a:pt x="56003" y="26390"/>
                  <a:pt x="56701" y="26390"/>
                </a:cubicBezTo>
                <a:cubicBezTo>
                  <a:pt x="57103" y="26390"/>
                  <a:pt x="57507" y="26422"/>
                  <a:pt x="57912" y="26505"/>
                </a:cubicBezTo>
                <a:cubicBezTo>
                  <a:pt x="57922" y="26506"/>
                  <a:pt x="57932" y="26507"/>
                  <a:pt x="57941" y="26507"/>
                </a:cubicBezTo>
                <a:cubicBezTo>
                  <a:pt x="58003" y="26507"/>
                  <a:pt x="58065" y="26478"/>
                  <a:pt x="58126" y="26457"/>
                </a:cubicBezTo>
                <a:cubicBezTo>
                  <a:pt x="57463" y="26348"/>
                  <a:pt x="56800" y="26240"/>
                  <a:pt x="56147" y="26240"/>
                </a:cubicBezTo>
                <a:cubicBezTo>
                  <a:pt x="56084" y="26240"/>
                  <a:pt x="56022" y="26241"/>
                  <a:pt x="55960" y="26243"/>
                </a:cubicBezTo>
                <a:cubicBezTo>
                  <a:pt x="55150" y="26267"/>
                  <a:pt x="54364" y="26421"/>
                  <a:pt x="53578" y="26517"/>
                </a:cubicBezTo>
                <a:cubicBezTo>
                  <a:pt x="53173" y="26576"/>
                  <a:pt x="52769" y="26671"/>
                  <a:pt x="52376" y="26719"/>
                </a:cubicBezTo>
                <a:cubicBezTo>
                  <a:pt x="51661" y="26791"/>
                  <a:pt x="50947" y="26862"/>
                  <a:pt x="50209" y="26910"/>
                </a:cubicBezTo>
                <a:cubicBezTo>
                  <a:pt x="49423" y="26957"/>
                  <a:pt x="48637" y="26969"/>
                  <a:pt x="47863" y="26993"/>
                </a:cubicBezTo>
                <a:cubicBezTo>
                  <a:pt x="47649" y="26993"/>
                  <a:pt x="47435" y="26969"/>
                  <a:pt x="47197" y="26933"/>
                </a:cubicBezTo>
                <a:cubicBezTo>
                  <a:pt x="47197" y="26791"/>
                  <a:pt x="47197" y="26660"/>
                  <a:pt x="47208" y="26541"/>
                </a:cubicBezTo>
                <a:cubicBezTo>
                  <a:pt x="47220" y="26148"/>
                  <a:pt x="47268" y="25743"/>
                  <a:pt x="47256" y="25362"/>
                </a:cubicBezTo>
                <a:cubicBezTo>
                  <a:pt x="47220" y="24671"/>
                  <a:pt x="47137" y="23993"/>
                  <a:pt x="46744" y="23385"/>
                </a:cubicBezTo>
                <a:cubicBezTo>
                  <a:pt x="46518" y="22969"/>
                  <a:pt x="46137" y="22695"/>
                  <a:pt x="45625" y="22611"/>
                </a:cubicBezTo>
                <a:cubicBezTo>
                  <a:pt x="44899" y="22492"/>
                  <a:pt x="44184" y="22326"/>
                  <a:pt x="43506" y="22028"/>
                </a:cubicBezTo>
                <a:cubicBezTo>
                  <a:pt x="43279" y="21921"/>
                  <a:pt x="43041" y="21861"/>
                  <a:pt x="42791" y="21778"/>
                </a:cubicBezTo>
                <a:cubicBezTo>
                  <a:pt x="42910" y="21087"/>
                  <a:pt x="43017" y="20468"/>
                  <a:pt x="43137" y="19825"/>
                </a:cubicBezTo>
                <a:cubicBezTo>
                  <a:pt x="43279" y="19004"/>
                  <a:pt x="43446" y="18194"/>
                  <a:pt x="43589" y="17373"/>
                </a:cubicBezTo>
                <a:cubicBezTo>
                  <a:pt x="43625" y="17194"/>
                  <a:pt x="43684" y="16992"/>
                  <a:pt x="43696" y="16813"/>
                </a:cubicBezTo>
                <a:cubicBezTo>
                  <a:pt x="43744" y="16396"/>
                  <a:pt x="43768" y="15980"/>
                  <a:pt x="43815" y="15563"/>
                </a:cubicBezTo>
                <a:lnTo>
                  <a:pt x="43803" y="15563"/>
                </a:lnTo>
                <a:cubicBezTo>
                  <a:pt x="43398" y="17575"/>
                  <a:pt x="42982" y="19599"/>
                  <a:pt x="42577" y="21623"/>
                </a:cubicBezTo>
                <a:cubicBezTo>
                  <a:pt x="42505" y="21647"/>
                  <a:pt x="42446" y="21647"/>
                  <a:pt x="42339" y="21659"/>
                </a:cubicBezTo>
                <a:cubicBezTo>
                  <a:pt x="42351" y="21492"/>
                  <a:pt x="42351" y="21361"/>
                  <a:pt x="42386" y="21230"/>
                </a:cubicBezTo>
                <a:cubicBezTo>
                  <a:pt x="42648" y="19623"/>
                  <a:pt x="42934" y="17992"/>
                  <a:pt x="43208" y="16384"/>
                </a:cubicBezTo>
                <a:cubicBezTo>
                  <a:pt x="43529" y="14456"/>
                  <a:pt x="43839" y="12503"/>
                  <a:pt x="44172" y="10574"/>
                </a:cubicBezTo>
                <a:cubicBezTo>
                  <a:pt x="44482" y="8705"/>
                  <a:pt x="44768" y="6836"/>
                  <a:pt x="45101" y="4978"/>
                </a:cubicBezTo>
                <a:cubicBezTo>
                  <a:pt x="45292" y="3859"/>
                  <a:pt x="45518" y="2740"/>
                  <a:pt x="45732" y="1645"/>
                </a:cubicBezTo>
                <a:cubicBezTo>
                  <a:pt x="45768" y="1478"/>
                  <a:pt x="45768" y="1287"/>
                  <a:pt x="46006" y="1109"/>
                </a:cubicBezTo>
                <a:lnTo>
                  <a:pt x="46006" y="1109"/>
                </a:lnTo>
                <a:cubicBezTo>
                  <a:pt x="45887" y="1918"/>
                  <a:pt x="45780" y="2657"/>
                  <a:pt x="45696" y="3395"/>
                </a:cubicBezTo>
                <a:cubicBezTo>
                  <a:pt x="45601" y="4121"/>
                  <a:pt x="45327" y="4835"/>
                  <a:pt x="45434" y="5681"/>
                </a:cubicBezTo>
                <a:cubicBezTo>
                  <a:pt x="45601" y="4824"/>
                  <a:pt x="45744" y="4050"/>
                  <a:pt x="45887" y="3288"/>
                </a:cubicBezTo>
                <a:cubicBezTo>
                  <a:pt x="46018" y="2502"/>
                  <a:pt x="46137" y="1728"/>
                  <a:pt x="46256" y="906"/>
                </a:cubicBezTo>
                <a:close/>
                <a:moveTo>
                  <a:pt x="86019" y="30983"/>
                </a:moveTo>
                <a:cubicBezTo>
                  <a:pt x="86081" y="30983"/>
                  <a:pt x="86131" y="31036"/>
                  <a:pt x="86237" y="31148"/>
                </a:cubicBezTo>
                <a:lnTo>
                  <a:pt x="85773" y="31112"/>
                </a:lnTo>
                <a:cubicBezTo>
                  <a:pt x="85898" y="31027"/>
                  <a:pt x="85963" y="30983"/>
                  <a:pt x="86019" y="30983"/>
                </a:cubicBezTo>
                <a:close/>
                <a:moveTo>
                  <a:pt x="65401" y="31124"/>
                </a:moveTo>
                <a:lnTo>
                  <a:pt x="65401" y="31124"/>
                </a:lnTo>
                <a:cubicBezTo>
                  <a:pt x="65426" y="31326"/>
                  <a:pt x="65374" y="31391"/>
                  <a:pt x="65275" y="31391"/>
                </a:cubicBezTo>
                <a:cubicBezTo>
                  <a:pt x="65233" y="31391"/>
                  <a:pt x="65183" y="31380"/>
                  <a:pt x="65127" y="31363"/>
                </a:cubicBezTo>
                <a:cubicBezTo>
                  <a:pt x="65199" y="31291"/>
                  <a:pt x="65282" y="31208"/>
                  <a:pt x="65401" y="31124"/>
                </a:cubicBezTo>
                <a:close/>
                <a:moveTo>
                  <a:pt x="62329" y="31172"/>
                </a:moveTo>
                <a:cubicBezTo>
                  <a:pt x="62365" y="31184"/>
                  <a:pt x="62401" y="31208"/>
                  <a:pt x="62437" y="31232"/>
                </a:cubicBezTo>
                <a:cubicBezTo>
                  <a:pt x="62401" y="31315"/>
                  <a:pt x="62377" y="31422"/>
                  <a:pt x="62317" y="31553"/>
                </a:cubicBezTo>
                <a:cubicBezTo>
                  <a:pt x="62222" y="31470"/>
                  <a:pt x="62163" y="31422"/>
                  <a:pt x="62127" y="31374"/>
                </a:cubicBezTo>
                <a:lnTo>
                  <a:pt x="62329" y="31172"/>
                </a:lnTo>
                <a:close/>
                <a:moveTo>
                  <a:pt x="61139" y="31172"/>
                </a:moveTo>
                <a:cubicBezTo>
                  <a:pt x="61186" y="31327"/>
                  <a:pt x="61198" y="31410"/>
                  <a:pt x="61246" y="31541"/>
                </a:cubicBezTo>
                <a:cubicBezTo>
                  <a:pt x="61091" y="31553"/>
                  <a:pt x="60996" y="31565"/>
                  <a:pt x="60889" y="31565"/>
                </a:cubicBezTo>
                <a:lnTo>
                  <a:pt x="60841" y="31482"/>
                </a:lnTo>
                <a:cubicBezTo>
                  <a:pt x="60913" y="31386"/>
                  <a:pt x="61008" y="31303"/>
                  <a:pt x="61139" y="31172"/>
                </a:cubicBezTo>
                <a:close/>
                <a:moveTo>
                  <a:pt x="63139" y="31291"/>
                </a:moveTo>
                <a:lnTo>
                  <a:pt x="63103" y="31672"/>
                </a:lnTo>
                <a:cubicBezTo>
                  <a:pt x="62925" y="31541"/>
                  <a:pt x="62960" y="31434"/>
                  <a:pt x="63139" y="31291"/>
                </a:cubicBezTo>
                <a:close/>
                <a:moveTo>
                  <a:pt x="88476" y="30958"/>
                </a:moveTo>
                <a:lnTo>
                  <a:pt x="88416" y="31720"/>
                </a:lnTo>
                <a:cubicBezTo>
                  <a:pt x="88380" y="31493"/>
                  <a:pt x="88225" y="31267"/>
                  <a:pt x="88476" y="30958"/>
                </a:cubicBezTo>
                <a:close/>
                <a:moveTo>
                  <a:pt x="67318" y="31529"/>
                </a:moveTo>
                <a:lnTo>
                  <a:pt x="70402" y="31791"/>
                </a:lnTo>
                <a:lnTo>
                  <a:pt x="70402" y="31839"/>
                </a:lnTo>
                <a:lnTo>
                  <a:pt x="67318" y="31565"/>
                </a:lnTo>
                <a:lnTo>
                  <a:pt x="67318" y="31529"/>
                </a:lnTo>
                <a:close/>
                <a:moveTo>
                  <a:pt x="65842" y="31565"/>
                </a:moveTo>
                <a:lnTo>
                  <a:pt x="65842" y="31565"/>
                </a:lnTo>
                <a:cubicBezTo>
                  <a:pt x="65715" y="31755"/>
                  <a:pt x="65652" y="31844"/>
                  <a:pt x="65596" y="31844"/>
                </a:cubicBezTo>
                <a:cubicBezTo>
                  <a:pt x="65547" y="31844"/>
                  <a:pt x="65503" y="31776"/>
                  <a:pt x="65425" y="31648"/>
                </a:cubicBezTo>
                <a:cubicBezTo>
                  <a:pt x="65544" y="31613"/>
                  <a:pt x="65663" y="31601"/>
                  <a:pt x="65842" y="31565"/>
                </a:cubicBezTo>
                <a:close/>
                <a:moveTo>
                  <a:pt x="46573" y="30467"/>
                </a:moveTo>
                <a:cubicBezTo>
                  <a:pt x="46587" y="30467"/>
                  <a:pt x="46600" y="30468"/>
                  <a:pt x="46613" y="30470"/>
                </a:cubicBezTo>
                <a:cubicBezTo>
                  <a:pt x="47661" y="30660"/>
                  <a:pt x="48709" y="30672"/>
                  <a:pt x="49756" y="30791"/>
                </a:cubicBezTo>
                <a:cubicBezTo>
                  <a:pt x="51554" y="30993"/>
                  <a:pt x="53352" y="31196"/>
                  <a:pt x="55162" y="31386"/>
                </a:cubicBezTo>
                <a:cubicBezTo>
                  <a:pt x="55983" y="31482"/>
                  <a:pt x="56829" y="31529"/>
                  <a:pt x="57638" y="31624"/>
                </a:cubicBezTo>
                <a:cubicBezTo>
                  <a:pt x="58412" y="31720"/>
                  <a:pt x="59186" y="31851"/>
                  <a:pt x="59960" y="31970"/>
                </a:cubicBezTo>
                <a:cubicBezTo>
                  <a:pt x="59948" y="32005"/>
                  <a:pt x="59948" y="32029"/>
                  <a:pt x="59948" y="32065"/>
                </a:cubicBezTo>
                <a:cubicBezTo>
                  <a:pt x="55412" y="31624"/>
                  <a:pt x="50876" y="31184"/>
                  <a:pt x="46327" y="30755"/>
                </a:cubicBezTo>
                <a:cubicBezTo>
                  <a:pt x="46315" y="30660"/>
                  <a:pt x="46304" y="30601"/>
                  <a:pt x="46292" y="30517"/>
                </a:cubicBezTo>
                <a:cubicBezTo>
                  <a:pt x="46394" y="30497"/>
                  <a:pt x="46488" y="30467"/>
                  <a:pt x="46573" y="30467"/>
                </a:cubicBezTo>
                <a:close/>
                <a:moveTo>
                  <a:pt x="61746" y="31732"/>
                </a:moveTo>
                <a:cubicBezTo>
                  <a:pt x="62341" y="31922"/>
                  <a:pt x="62877" y="32160"/>
                  <a:pt x="63449" y="32267"/>
                </a:cubicBezTo>
                <a:cubicBezTo>
                  <a:pt x="63996" y="32375"/>
                  <a:pt x="64592" y="32339"/>
                  <a:pt x="65187" y="32386"/>
                </a:cubicBezTo>
                <a:cubicBezTo>
                  <a:pt x="64966" y="32421"/>
                  <a:pt x="64703" y="32436"/>
                  <a:pt x="64420" y="32436"/>
                </a:cubicBezTo>
                <a:cubicBezTo>
                  <a:pt x="63326" y="32436"/>
                  <a:pt x="61936" y="32203"/>
                  <a:pt x="61567" y="31910"/>
                </a:cubicBezTo>
                <a:cubicBezTo>
                  <a:pt x="61651" y="31839"/>
                  <a:pt x="61710" y="31767"/>
                  <a:pt x="61746" y="31732"/>
                </a:cubicBezTo>
                <a:close/>
                <a:moveTo>
                  <a:pt x="46030" y="31315"/>
                </a:moveTo>
                <a:lnTo>
                  <a:pt x="46030" y="31315"/>
                </a:lnTo>
                <a:cubicBezTo>
                  <a:pt x="50554" y="31589"/>
                  <a:pt x="55055" y="32005"/>
                  <a:pt x="59567" y="32553"/>
                </a:cubicBezTo>
                <a:cubicBezTo>
                  <a:pt x="59475" y="32714"/>
                  <a:pt x="59354" y="32752"/>
                  <a:pt x="59225" y="32752"/>
                </a:cubicBezTo>
                <a:cubicBezTo>
                  <a:pt x="59153" y="32752"/>
                  <a:pt x="59080" y="32740"/>
                  <a:pt x="59008" y="32732"/>
                </a:cubicBezTo>
                <a:cubicBezTo>
                  <a:pt x="58388" y="32660"/>
                  <a:pt x="57757" y="32565"/>
                  <a:pt x="57138" y="32494"/>
                </a:cubicBezTo>
                <a:cubicBezTo>
                  <a:pt x="53566" y="32101"/>
                  <a:pt x="50006" y="31720"/>
                  <a:pt x="46435" y="31351"/>
                </a:cubicBezTo>
                <a:cubicBezTo>
                  <a:pt x="46304" y="31351"/>
                  <a:pt x="46173" y="31327"/>
                  <a:pt x="46030" y="31315"/>
                </a:cubicBezTo>
                <a:close/>
                <a:moveTo>
                  <a:pt x="67223" y="32803"/>
                </a:moveTo>
                <a:lnTo>
                  <a:pt x="67223" y="32875"/>
                </a:lnTo>
                <a:cubicBezTo>
                  <a:pt x="67163" y="32875"/>
                  <a:pt x="67128" y="32863"/>
                  <a:pt x="67080" y="32851"/>
                </a:cubicBezTo>
                <a:lnTo>
                  <a:pt x="67223" y="32803"/>
                </a:lnTo>
                <a:close/>
                <a:moveTo>
                  <a:pt x="67675" y="32851"/>
                </a:moveTo>
                <a:cubicBezTo>
                  <a:pt x="67747" y="32863"/>
                  <a:pt x="67806" y="32875"/>
                  <a:pt x="67878" y="32875"/>
                </a:cubicBezTo>
                <a:cubicBezTo>
                  <a:pt x="67878" y="32910"/>
                  <a:pt x="67866" y="32922"/>
                  <a:pt x="67866" y="32958"/>
                </a:cubicBezTo>
                <a:cubicBezTo>
                  <a:pt x="67794" y="32934"/>
                  <a:pt x="67723" y="32922"/>
                  <a:pt x="67663" y="32910"/>
                </a:cubicBezTo>
                <a:cubicBezTo>
                  <a:pt x="67663" y="32898"/>
                  <a:pt x="67675" y="32863"/>
                  <a:pt x="67675" y="32851"/>
                </a:cubicBezTo>
                <a:close/>
                <a:moveTo>
                  <a:pt x="76545" y="32613"/>
                </a:moveTo>
                <a:lnTo>
                  <a:pt x="80070" y="32922"/>
                </a:lnTo>
                <a:cubicBezTo>
                  <a:pt x="80070" y="32934"/>
                  <a:pt x="80058" y="32958"/>
                  <a:pt x="80046" y="32958"/>
                </a:cubicBezTo>
                <a:lnTo>
                  <a:pt x="76545" y="32636"/>
                </a:lnTo>
                <a:lnTo>
                  <a:pt x="76545" y="32613"/>
                </a:lnTo>
                <a:close/>
                <a:moveTo>
                  <a:pt x="62139" y="32732"/>
                </a:moveTo>
                <a:lnTo>
                  <a:pt x="62139" y="32732"/>
                </a:lnTo>
                <a:cubicBezTo>
                  <a:pt x="62794" y="32791"/>
                  <a:pt x="63401" y="32875"/>
                  <a:pt x="64008" y="32875"/>
                </a:cubicBezTo>
                <a:cubicBezTo>
                  <a:pt x="64615" y="32875"/>
                  <a:pt x="65211" y="32803"/>
                  <a:pt x="65842" y="32756"/>
                </a:cubicBezTo>
                <a:cubicBezTo>
                  <a:pt x="65854" y="32875"/>
                  <a:pt x="65854" y="32934"/>
                  <a:pt x="65854" y="33017"/>
                </a:cubicBezTo>
                <a:cubicBezTo>
                  <a:pt x="65699" y="33041"/>
                  <a:pt x="65544" y="33053"/>
                  <a:pt x="65401" y="33089"/>
                </a:cubicBezTo>
                <a:cubicBezTo>
                  <a:pt x="65042" y="33163"/>
                  <a:pt x="64685" y="33191"/>
                  <a:pt x="64331" y="33191"/>
                </a:cubicBezTo>
                <a:cubicBezTo>
                  <a:pt x="63711" y="33191"/>
                  <a:pt x="63098" y="33105"/>
                  <a:pt x="62484" y="33029"/>
                </a:cubicBezTo>
                <a:cubicBezTo>
                  <a:pt x="62329" y="33017"/>
                  <a:pt x="62187" y="32982"/>
                  <a:pt x="62139" y="32732"/>
                </a:cubicBezTo>
                <a:close/>
                <a:moveTo>
                  <a:pt x="66806" y="31741"/>
                </a:moveTo>
                <a:cubicBezTo>
                  <a:pt x="66843" y="31741"/>
                  <a:pt x="66879" y="31744"/>
                  <a:pt x="66913" y="31744"/>
                </a:cubicBezTo>
                <a:cubicBezTo>
                  <a:pt x="67878" y="31839"/>
                  <a:pt x="68866" y="31898"/>
                  <a:pt x="69830" y="32029"/>
                </a:cubicBezTo>
                <a:cubicBezTo>
                  <a:pt x="71152" y="32208"/>
                  <a:pt x="72474" y="32434"/>
                  <a:pt x="73807" y="32613"/>
                </a:cubicBezTo>
                <a:cubicBezTo>
                  <a:pt x="74843" y="32756"/>
                  <a:pt x="75903" y="32875"/>
                  <a:pt x="76938" y="33017"/>
                </a:cubicBezTo>
                <a:cubicBezTo>
                  <a:pt x="77796" y="33113"/>
                  <a:pt x="78629" y="33232"/>
                  <a:pt x="79474" y="33351"/>
                </a:cubicBezTo>
                <a:lnTo>
                  <a:pt x="79474" y="33387"/>
                </a:lnTo>
                <a:cubicBezTo>
                  <a:pt x="79367" y="33387"/>
                  <a:pt x="79260" y="33387"/>
                  <a:pt x="79165" y="33375"/>
                </a:cubicBezTo>
                <a:cubicBezTo>
                  <a:pt x="77105" y="33148"/>
                  <a:pt x="75057" y="32922"/>
                  <a:pt x="73021" y="32696"/>
                </a:cubicBezTo>
                <a:cubicBezTo>
                  <a:pt x="72188" y="32613"/>
                  <a:pt x="71366" y="32494"/>
                  <a:pt x="70533" y="32398"/>
                </a:cubicBezTo>
                <a:cubicBezTo>
                  <a:pt x="69497" y="32291"/>
                  <a:pt x="68461" y="32220"/>
                  <a:pt x="67437" y="32148"/>
                </a:cubicBezTo>
                <a:cubicBezTo>
                  <a:pt x="67104" y="32125"/>
                  <a:pt x="66794" y="32125"/>
                  <a:pt x="66544" y="31910"/>
                </a:cubicBezTo>
                <a:cubicBezTo>
                  <a:pt x="66597" y="31761"/>
                  <a:pt x="66702" y="31741"/>
                  <a:pt x="66806" y="31741"/>
                </a:cubicBezTo>
                <a:close/>
                <a:moveTo>
                  <a:pt x="45399" y="25731"/>
                </a:moveTo>
                <a:lnTo>
                  <a:pt x="45399" y="25731"/>
                </a:lnTo>
                <a:cubicBezTo>
                  <a:pt x="45542" y="27029"/>
                  <a:pt x="45399" y="28195"/>
                  <a:pt x="45030" y="29422"/>
                </a:cubicBezTo>
                <a:cubicBezTo>
                  <a:pt x="45006" y="28767"/>
                  <a:pt x="44970" y="28219"/>
                  <a:pt x="44946" y="27683"/>
                </a:cubicBezTo>
                <a:cubicBezTo>
                  <a:pt x="44899" y="27683"/>
                  <a:pt x="44875" y="27672"/>
                  <a:pt x="44827" y="27672"/>
                </a:cubicBezTo>
                <a:cubicBezTo>
                  <a:pt x="44803" y="27803"/>
                  <a:pt x="44756" y="27922"/>
                  <a:pt x="44744" y="28053"/>
                </a:cubicBezTo>
                <a:cubicBezTo>
                  <a:pt x="44696" y="28517"/>
                  <a:pt x="44649" y="28969"/>
                  <a:pt x="44601" y="29422"/>
                </a:cubicBezTo>
                <a:cubicBezTo>
                  <a:pt x="44565" y="29981"/>
                  <a:pt x="44518" y="30529"/>
                  <a:pt x="44446" y="31077"/>
                </a:cubicBezTo>
                <a:cubicBezTo>
                  <a:pt x="44410" y="31303"/>
                  <a:pt x="44363" y="31565"/>
                  <a:pt x="44232" y="31744"/>
                </a:cubicBezTo>
                <a:cubicBezTo>
                  <a:pt x="43863" y="32255"/>
                  <a:pt x="43446" y="32720"/>
                  <a:pt x="43029" y="33172"/>
                </a:cubicBezTo>
                <a:cubicBezTo>
                  <a:pt x="42934" y="33279"/>
                  <a:pt x="42815" y="33339"/>
                  <a:pt x="42636" y="33494"/>
                </a:cubicBezTo>
                <a:cubicBezTo>
                  <a:pt x="42696" y="32148"/>
                  <a:pt x="42339" y="31005"/>
                  <a:pt x="41827" y="29886"/>
                </a:cubicBezTo>
                <a:cubicBezTo>
                  <a:pt x="43017" y="28517"/>
                  <a:pt x="44137" y="27136"/>
                  <a:pt x="45399" y="25731"/>
                </a:cubicBezTo>
                <a:close/>
                <a:moveTo>
                  <a:pt x="88154" y="5240"/>
                </a:moveTo>
                <a:cubicBezTo>
                  <a:pt x="88273" y="5407"/>
                  <a:pt x="88333" y="5574"/>
                  <a:pt x="88333" y="5752"/>
                </a:cubicBezTo>
                <a:cubicBezTo>
                  <a:pt x="88333" y="6312"/>
                  <a:pt x="88333" y="6883"/>
                  <a:pt x="88297" y="7443"/>
                </a:cubicBezTo>
                <a:cubicBezTo>
                  <a:pt x="88273" y="8205"/>
                  <a:pt x="88202" y="8943"/>
                  <a:pt x="88154" y="9705"/>
                </a:cubicBezTo>
                <a:cubicBezTo>
                  <a:pt x="88047" y="11479"/>
                  <a:pt x="88035" y="13265"/>
                  <a:pt x="87844" y="15039"/>
                </a:cubicBezTo>
                <a:cubicBezTo>
                  <a:pt x="87547" y="17742"/>
                  <a:pt x="87487" y="20468"/>
                  <a:pt x="87261" y="23195"/>
                </a:cubicBezTo>
                <a:cubicBezTo>
                  <a:pt x="87261" y="23219"/>
                  <a:pt x="87273" y="23254"/>
                  <a:pt x="87285" y="23350"/>
                </a:cubicBezTo>
                <a:cubicBezTo>
                  <a:pt x="87666" y="20897"/>
                  <a:pt x="87642" y="18468"/>
                  <a:pt x="87940" y="16063"/>
                </a:cubicBezTo>
                <a:lnTo>
                  <a:pt x="88047" y="16587"/>
                </a:lnTo>
                <a:cubicBezTo>
                  <a:pt x="88106" y="15944"/>
                  <a:pt x="88178" y="15361"/>
                  <a:pt x="88202" y="14801"/>
                </a:cubicBezTo>
                <a:cubicBezTo>
                  <a:pt x="88261" y="13408"/>
                  <a:pt x="88285" y="12027"/>
                  <a:pt x="88333" y="10646"/>
                </a:cubicBezTo>
                <a:cubicBezTo>
                  <a:pt x="88392" y="9062"/>
                  <a:pt x="88452" y="7502"/>
                  <a:pt x="88511" y="5931"/>
                </a:cubicBezTo>
                <a:cubicBezTo>
                  <a:pt x="88511" y="5871"/>
                  <a:pt x="88595" y="5824"/>
                  <a:pt x="88642" y="5776"/>
                </a:cubicBezTo>
                <a:cubicBezTo>
                  <a:pt x="88678" y="5788"/>
                  <a:pt x="88714" y="5812"/>
                  <a:pt x="88749" y="5824"/>
                </a:cubicBezTo>
                <a:lnTo>
                  <a:pt x="88618" y="7264"/>
                </a:lnTo>
                <a:cubicBezTo>
                  <a:pt x="88809" y="6907"/>
                  <a:pt x="88690" y="6490"/>
                  <a:pt x="88916" y="6133"/>
                </a:cubicBezTo>
                <a:cubicBezTo>
                  <a:pt x="88999" y="6300"/>
                  <a:pt x="89059" y="6479"/>
                  <a:pt x="89166" y="6550"/>
                </a:cubicBezTo>
                <a:cubicBezTo>
                  <a:pt x="89476" y="6776"/>
                  <a:pt x="89535" y="7086"/>
                  <a:pt x="89488" y="7407"/>
                </a:cubicBezTo>
                <a:cubicBezTo>
                  <a:pt x="89547" y="7336"/>
                  <a:pt x="89630" y="7276"/>
                  <a:pt x="89690" y="7205"/>
                </a:cubicBezTo>
                <a:cubicBezTo>
                  <a:pt x="89714" y="7217"/>
                  <a:pt x="89749" y="7229"/>
                  <a:pt x="89773" y="7229"/>
                </a:cubicBezTo>
                <a:lnTo>
                  <a:pt x="89547" y="9705"/>
                </a:lnTo>
                <a:lnTo>
                  <a:pt x="89607" y="9705"/>
                </a:lnTo>
                <a:cubicBezTo>
                  <a:pt x="89690" y="9241"/>
                  <a:pt x="89761" y="8800"/>
                  <a:pt x="89845" y="8336"/>
                </a:cubicBezTo>
                <a:cubicBezTo>
                  <a:pt x="89904" y="8800"/>
                  <a:pt x="89952" y="9253"/>
                  <a:pt x="89928" y="9705"/>
                </a:cubicBezTo>
                <a:cubicBezTo>
                  <a:pt x="89845" y="11336"/>
                  <a:pt x="89761" y="12979"/>
                  <a:pt x="89666" y="14610"/>
                </a:cubicBezTo>
                <a:cubicBezTo>
                  <a:pt x="89654" y="14872"/>
                  <a:pt x="89595" y="15158"/>
                  <a:pt x="89642" y="15408"/>
                </a:cubicBezTo>
                <a:cubicBezTo>
                  <a:pt x="89785" y="16087"/>
                  <a:pt x="89654" y="16765"/>
                  <a:pt x="89595" y="17432"/>
                </a:cubicBezTo>
                <a:cubicBezTo>
                  <a:pt x="89571" y="17670"/>
                  <a:pt x="89488" y="17908"/>
                  <a:pt x="89452" y="18147"/>
                </a:cubicBezTo>
                <a:cubicBezTo>
                  <a:pt x="89404" y="17754"/>
                  <a:pt x="89476" y="17373"/>
                  <a:pt x="89416" y="16992"/>
                </a:cubicBezTo>
                <a:cubicBezTo>
                  <a:pt x="89333" y="16456"/>
                  <a:pt x="89368" y="15920"/>
                  <a:pt x="89404" y="15396"/>
                </a:cubicBezTo>
                <a:cubicBezTo>
                  <a:pt x="89416" y="15241"/>
                  <a:pt x="89428" y="15075"/>
                  <a:pt x="89452" y="14872"/>
                </a:cubicBezTo>
                <a:lnTo>
                  <a:pt x="89452" y="14872"/>
                </a:lnTo>
                <a:cubicBezTo>
                  <a:pt x="88868" y="16920"/>
                  <a:pt x="89059" y="18980"/>
                  <a:pt x="88928" y="21016"/>
                </a:cubicBezTo>
                <a:cubicBezTo>
                  <a:pt x="89035" y="20159"/>
                  <a:pt x="89130" y="19278"/>
                  <a:pt x="89238" y="18409"/>
                </a:cubicBezTo>
                <a:lnTo>
                  <a:pt x="89238" y="18409"/>
                </a:lnTo>
                <a:cubicBezTo>
                  <a:pt x="89357" y="20659"/>
                  <a:pt x="89118" y="22873"/>
                  <a:pt x="89047" y="25112"/>
                </a:cubicBezTo>
                <a:lnTo>
                  <a:pt x="89130" y="24004"/>
                </a:lnTo>
                <a:cubicBezTo>
                  <a:pt x="89190" y="24481"/>
                  <a:pt x="89214" y="24957"/>
                  <a:pt x="89214" y="25421"/>
                </a:cubicBezTo>
                <a:cubicBezTo>
                  <a:pt x="89214" y="25767"/>
                  <a:pt x="89214" y="26112"/>
                  <a:pt x="89190" y="26445"/>
                </a:cubicBezTo>
                <a:cubicBezTo>
                  <a:pt x="89178" y="26826"/>
                  <a:pt x="89130" y="27195"/>
                  <a:pt x="89107" y="27576"/>
                </a:cubicBezTo>
                <a:cubicBezTo>
                  <a:pt x="89095" y="27779"/>
                  <a:pt x="89071" y="27957"/>
                  <a:pt x="89047" y="28148"/>
                </a:cubicBezTo>
                <a:cubicBezTo>
                  <a:pt x="88999" y="28398"/>
                  <a:pt x="88987" y="28636"/>
                  <a:pt x="89095" y="28886"/>
                </a:cubicBezTo>
                <a:cubicBezTo>
                  <a:pt x="89130" y="29005"/>
                  <a:pt x="89166" y="29219"/>
                  <a:pt x="89107" y="29291"/>
                </a:cubicBezTo>
                <a:cubicBezTo>
                  <a:pt x="88797" y="29624"/>
                  <a:pt x="88892" y="30041"/>
                  <a:pt x="88880" y="30410"/>
                </a:cubicBezTo>
                <a:cubicBezTo>
                  <a:pt x="88833" y="31196"/>
                  <a:pt x="88833" y="31982"/>
                  <a:pt x="88809" y="32756"/>
                </a:cubicBezTo>
                <a:cubicBezTo>
                  <a:pt x="88797" y="33041"/>
                  <a:pt x="88749" y="33327"/>
                  <a:pt x="88535" y="33565"/>
                </a:cubicBezTo>
                <a:cubicBezTo>
                  <a:pt x="88392" y="33113"/>
                  <a:pt x="88392" y="32839"/>
                  <a:pt x="88452" y="32434"/>
                </a:cubicBezTo>
                <a:cubicBezTo>
                  <a:pt x="88583" y="31493"/>
                  <a:pt x="88702" y="30553"/>
                  <a:pt x="88821" y="29612"/>
                </a:cubicBezTo>
                <a:cubicBezTo>
                  <a:pt x="88833" y="29469"/>
                  <a:pt x="88797" y="29303"/>
                  <a:pt x="88773" y="29160"/>
                </a:cubicBezTo>
                <a:lnTo>
                  <a:pt x="88702" y="29160"/>
                </a:lnTo>
                <a:cubicBezTo>
                  <a:pt x="88678" y="29279"/>
                  <a:pt x="88642" y="29398"/>
                  <a:pt x="88595" y="29588"/>
                </a:cubicBezTo>
                <a:cubicBezTo>
                  <a:pt x="88571" y="29291"/>
                  <a:pt x="88559" y="29065"/>
                  <a:pt x="88523" y="28862"/>
                </a:cubicBezTo>
                <a:cubicBezTo>
                  <a:pt x="88345" y="30089"/>
                  <a:pt x="88273" y="31327"/>
                  <a:pt x="88095" y="32577"/>
                </a:cubicBezTo>
                <a:cubicBezTo>
                  <a:pt x="87868" y="32398"/>
                  <a:pt x="87856" y="32196"/>
                  <a:pt x="87868" y="31994"/>
                </a:cubicBezTo>
                <a:cubicBezTo>
                  <a:pt x="87928" y="31541"/>
                  <a:pt x="87987" y="31065"/>
                  <a:pt x="88047" y="30601"/>
                </a:cubicBezTo>
                <a:cubicBezTo>
                  <a:pt x="88095" y="30208"/>
                  <a:pt x="88118" y="29827"/>
                  <a:pt x="88154" y="29362"/>
                </a:cubicBezTo>
                <a:lnTo>
                  <a:pt x="88154" y="29362"/>
                </a:lnTo>
                <a:cubicBezTo>
                  <a:pt x="87987" y="30231"/>
                  <a:pt x="87844" y="31017"/>
                  <a:pt x="87678" y="31791"/>
                </a:cubicBezTo>
                <a:cubicBezTo>
                  <a:pt x="87392" y="30374"/>
                  <a:pt x="87725" y="28981"/>
                  <a:pt x="87761" y="27576"/>
                </a:cubicBezTo>
                <a:lnTo>
                  <a:pt x="87678" y="27576"/>
                </a:lnTo>
                <a:lnTo>
                  <a:pt x="87321" y="31624"/>
                </a:lnTo>
                <a:cubicBezTo>
                  <a:pt x="87094" y="31434"/>
                  <a:pt x="87082" y="31255"/>
                  <a:pt x="87082" y="31065"/>
                </a:cubicBezTo>
                <a:cubicBezTo>
                  <a:pt x="87094" y="30827"/>
                  <a:pt x="87130" y="30589"/>
                  <a:pt x="87142" y="30362"/>
                </a:cubicBezTo>
                <a:cubicBezTo>
                  <a:pt x="87213" y="29469"/>
                  <a:pt x="87309" y="28588"/>
                  <a:pt x="87380" y="27695"/>
                </a:cubicBezTo>
                <a:lnTo>
                  <a:pt x="87380" y="27695"/>
                </a:lnTo>
                <a:cubicBezTo>
                  <a:pt x="87273" y="27934"/>
                  <a:pt x="87261" y="28195"/>
                  <a:pt x="87225" y="28445"/>
                </a:cubicBezTo>
                <a:cubicBezTo>
                  <a:pt x="87202" y="28684"/>
                  <a:pt x="87190" y="28922"/>
                  <a:pt x="87154" y="29148"/>
                </a:cubicBezTo>
                <a:cubicBezTo>
                  <a:pt x="87130" y="29398"/>
                  <a:pt x="87106" y="29648"/>
                  <a:pt x="87082" y="29898"/>
                </a:cubicBezTo>
                <a:cubicBezTo>
                  <a:pt x="87047" y="30124"/>
                  <a:pt x="87047" y="30362"/>
                  <a:pt x="86832" y="30553"/>
                </a:cubicBezTo>
                <a:lnTo>
                  <a:pt x="87035" y="28231"/>
                </a:lnTo>
                <a:lnTo>
                  <a:pt x="87035" y="28231"/>
                </a:lnTo>
                <a:cubicBezTo>
                  <a:pt x="86856" y="29065"/>
                  <a:pt x="86832" y="29922"/>
                  <a:pt x="86630" y="30815"/>
                </a:cubicBezTo>
                <a:cubicBezTo>
                  <a:pt x="86380" y="30529"/>
                  <a:pt x="86392" y="30255"/>
                  <a:pt x="86428" y="29993"/>
                </a:cubicBezTo>
                <a:cubicBezTo>
                  <a:pt x="86463" y="29624"/>
                  <a:pt x="86547" y="29243"/>
                  <a:pt x="86571" y="28862"/>
                </a:cubicBezTo>
                <a:cubicBezTo>
                  <a:pt x="86666" y="27505"/>
                  <a:pt x="86737" y="26148"/>
                  <a:pt x="86809" y="24802"/>
                </a:cubicBezTo>
                <a:cubicBezTo>
                  <a:pt x="86987" y="21671"/>
                  <a:pt x="87154" y="18528"/>
                  <a:pt x="87356" y="15408"/>
                </a:cubicBezTo>
                <a:cubicBezTo>
                  <a:pt x="87583" y="12086"/>
                  <a:pt x="87856" y="8788"/>
                  <a:pt x="88095" y="5466"/>
                </a:cubicBezTo>
                <a:cubicBezTo>
                  <a:pt x="88095" y="5395"/>
                  <a:pt x="88118" y="5312"/>
                  <a:pt x="88154" y="5240"/>
                </a:cubicBezTo>
                <a:close/>
                <a:moveTo>
                  <a:pt x="67398" y="29667"/>
                </a:moveTo>
                <a:cubicBezTo>
                  <a:pt x="69190" y="29667"/>
                  <a:pt x="71423" y="29862"/>
                  <a:pt x="72223" y="30184"/>
                </a:cubicBezTo>
                <a:lnTo>
                  <a:pt x="70545" y="30029"/>
                </a:lnTo>
                <a:lnTo>
                  <a:pt x="70545" y="30029"/>
                </a:lnTo>
                <a:cubicBezTo>
                  <a:pt x="70652" y="30124"/>
                  <a:pt x="70759" y="30136"/>
                  <a:pt x="70854" y="30136"/>
                </a:cubicBezTo>
                <a:cubicBezTo>
                  <a:pt x="71616" y="30196"/>
                  <a:pt x="72354" y="30267"/>
                  <a:pt x="73116" y="30327"/>
                </a:cubicBezTo>
                <a:cubicBezTo>
                  <a:pt x="73271" y="30350"/>
                  <a:pt x="73426" y="30374"/>
                  <a:pt x="73581" y="30422"/>
                </a:cubicBezTo>
                <a:cubicBezTo>
                  <a:pt x="73807" y="30481"/>
                  <a:pt x="74021" y="30565"/>
                  <a:pt x="74248" y="30601"/>
                </a:cubicBezTo>
                <a:cubicBezTo>
                  <a:pt x="74879" y="30684"/>
                  <a:pt x="75498" y="30731"/>
                  <a:pt x="76129" y="30839"/>
                </a:cubicBezTo>
                <a:cubicBezTo>
                  <a:pt x="77176" y="31017"/>
                  <a:pt x="78212" y="31303"/>
                  <a:pt x="79284" y="31374"/>
                </a:cubicBezTo>
                <a:cubicBezTo>
                  <a:pt x="79343" y="31374"/>
                  <a:pt x="79403" y="31386"/>
                  <a:pt x="79474" y="31398"/>
                </a:cubicBezTo>
                <a:cubicBezTo>
                  <a:pt x="80486" y="31541"/>
                  <a:pt x="81498" y="31684"/>
                  <a:pt x="82522" y="31779"/>
                </a:cubicBezTo>
                <a:cubicBezTo>
                  <a:pt x="83332" y="31851"/>
                  <a:pt x="84130" y="31851"/>
                  <a:pt x="84939" y="31851"/>
                </a:cubicBezTo>
                <a:cubicBezTo>
                  <a:pt x="85273" y="31851"/>
                  <a:pt x="85630" y="31732"/>
                  <a:pt x="85975" y="31672"/>
                </a:cubicBezTo>
                <a:cubicBezTo>
                  <a:pt x="85784" y="31663"/>
                  <a:pt x="85592" y="31630"/>
                  <a:pt x="85407" y="31630"/>
                </a:cubicBezTo>
                <a:cubicBezTo>
                  <a:pt x="85362" y="31630"/>
                  <a:pt x="85317" y="31632"/>
                  <a:pt x="85273" y="31636"/>
                </a:cubicBezTo>
                <a:cubicBezTo>
                  <a:pt x="84854" y="31687"/>
                  <a:pt x="84435" y="31708"/>
                  <a:pt x="84016" y="31708"/>
                </a:cubicBezTo>
                <a:cubicBezTo>
                  <a:pt x="83542" y="31708"/>
                  <a:pt x="83068" y="31681"/>
                  <a:pt x="82594" y="31636"/>
                </a:cubicBezTo>
                <a:cubicBezTo>
                  <a:pt x="81677" y="31553"/>
                  <a:pt x="80748" y="31446"/>
                  <a:pt x="79832" y="31315"/>
                </a:cubicBezTo>
                <a:cubicBezTo>
                  <a:pt x="78867" y="31184"/>
                  <a:pt x="77915" y="31005"/>
                  <a:pt x="76962" y="30851"/>
                </a:cubicBezTo>
                <a:cubicBezTo>
                  <a:pt x="77036" y="30849"/>
                  <a:pt x="77109" y="30849"/>
                  <a:pt x="77183" y="30849"/>
                </a:cubicBezTo>
                <a:cubicBezTo>
                  <a:pt x="77819" y="30849"/>
                  <a:pt x="78440" y="30894"/>
                  <a:pt x="79070" y="30958"/>
                </a:cubicBezTo>
                <a:cubicBezTo>
                  <a:pt x="79760" y="31029"/>
                  <a:pt x="80451" y="31089"/>
                  <a:pt x="81141" y="31196"/>
                </a:cubicBezTo>
                <a:cubicBezTo>
                  <a:pt x="82205" y="31349"/>
                  <a:pt x="83260" y="31494"/>
                  <a:pt x="84321" y="31494"/>
                </a:cubicBezTo>
                <a:cubicBezTo>
                  <a:pt x="84495" y="31494"/>
                  <a:pt x="84670" y="31490"/>
                  <a:pt x="84844" y="31482"/>
                </a:cubicBezTo>
                <a:cubicBezTo>
                  <a:pt x="85261" y="31458"/>
                  <a:pt x="85701" y="31398"/>
                  <a:pt x="86118" y="31339"/>
                </a:cubicBezTo>
                <a:cubicBezTo>
                  <a:pt x="86165" y="31333"/>
                  <a:pt x="86208" y="31328"/>
                  <a:pt x="86247" y="31328"/>
                </a:cubicBezTo>
                <a:cubicBezTo>
                  <a:pt x="86368" y="31328"/>
                  <a:pt x="86451" y="31370"/>
                  <a:pt x="86487" y="31541"/>
                </a:cubicBezTo>
                <a:cubicBezTo>
                  <a:pt x="86309" y="31601"/>
                  <a:pt x="86142" y="31636"/>
                  <a:pt x="85975" y="31684"/>
                </a:cubicBezTo>
                <a:cubicBezTo>
                  <a:pt x="86237" y="31684"/>
                  <a:pt x="86463" y="31696"/>
                  <a:pt x="86725" y="31696"/>
                </a:cubicBezTo>
                <a:cubicBezTo>
                  <a:pt x="86678" y="31803"/>
                  <a:pt x="86630" y="31839"/>
                  <a:pt x="86582" y="31851"/>
                </a:cubicBezTo>
                <a:cubicBezTo>
                  <a:pt x="85833" y="31962"/>
                  <a:pt x="85083" y="32087"/>
                  <a:pt x="84322" y="32087"/>
                </a:cubicBezTo>
                <a:cubicBezTo>
                  <a:pt x="84104" y="32087"/>
                  <a:pt x="83885" y="32077"/>
                  <a:pt x="83665" y="32053"/>
                </a:cubicBezTo>
                <a:cubicBezTo>
                  <a:pt x="83638" y="32051"/>
                  <a:pt x="83611" y="32051"/>
                  <a:pt x="83583" y="32051"/>
                </a:cubicBezTo>
                <a:cubicBezTo>
                  <a:pt x="83417" y="32051"/>
                  <a:pt x="83242" y="32077"/>
                  <a:pt x="83058" y="32077"/>
                </a:cubicBezTo>
                <a:cubicBezTo>
                  <a:pt x="83531" y="32158"/>
                  <a:pt x="84008" y="32193"/>
                  <a:pt x="84482" y="32193"/>
                </a:cubicBezTo>
                <a:cubicBezTo>
                  <a:pt x="84915" y="32193"/>
                  <a:pt x="85347" y="32164"/>
                  <a:pt x="85773" y="32113"/>
                </a:cubicBezTo>
                <a:cubicBezTo>
                  <a:pt x="86035" y="32089"/>
                  <a:pt x="86309" y="32041"/>
                  <a:pt x="86559" y="32029"/>
                </a:cubicBezTo>
                <a:cubicBezTo>
                  <a:pt x="86617" y="32029"/>
                  <a:pt x="86682" y="32020"/>
                  <a:pt x="86748" y="32020"/>
                </a:cubicBezTo>
                <a:cubicBezTo>
                  <a:pt x="86831" y="32020"/>
                  <a:pt x="86914" y="32035"/>
                  <a:pt x="86987" y="32101"/>
                </a:cubicBezTo>
                <a:cubicBezTo>
                  <a:pt x="86725" y="32351"/>
                  <a:pt x="86392" y="32267"/>
                  <a:pt x="86118" y="32327"/>
                </a:cubicBezTo>
                <a:cubicBezTo>
                  <a:pt x="86270" y="32392"/>
                  <a:pt x="86427" y="32422"/>
                  <a:pt x="86585" y="32422"/>
                </a:cubicBezTo>
                <a:cubicBezTo>
                  <a:pt x="86687" y="32422"/>
                  <a:pt x="86790" y="32410"/>
                  <a:pt x="86892" y="32386"/>
                </a:cubicBezTo>
                <a:cubicBezTo>
                  <a:pt x="86936" y="32376"/>
                  <a:pt x="86978" y="32371"/>
                  <a:pt x="87018" y="32371"/>
                </a:cubicBezTo>
                <a:cubicBezTo>
                  <a:pt x="87164" y="32371"/>
                  <a:pt x="87284" y="32440"/>
                  <a:pt x="87368" y="32589"/>
                </a:cubicBezTo>
                <a:cubicBezTo>
                  <a:pt x="87440" y="32756"/>
                  <a:pt x="87511" y="32910"/>
                  <a:pt x="87583" y="33089"/>
                </a:cubicBezTo>
                <a:cubicBezTo>
                  <a:pt x="87434" y="33186"/>
                  <a:pt x="87275" y="33211"/>
                  <a:pt x="87107" y="33211"/>
                </a:cubicBezTo>
                <a:cubicBezTo>
                  <a:pt x="86929" y="33211"/>
                  <a:pt x="86742" y="33183"/>
                  <a:pt x="86549" y="33183"/>
                </a:cubicBezTo>
                <a:cubicBezTo>
                  <a:pt x="86458" y="33183"/>
                  <a:pt x="86366" y="33189"/>
                  <a:pt x="86273" y="33208"/>
                </a:cubicBezTo>
                <a:cubicBezTo>
                  <a:pt x="86713" y="33327"/>
                  <a:pt x="87106" y="33244"/>
                  <a:pt x="87452" y="33446"/>
                </a:cubicBezTo>
                <a:cubicBezTo>
                  <a:pt x="87309" y="33482"/>
                  <a:pt x="87154" y="33506"/>
                  <a:pt x="87011" y="33518"/>
                </a:cubicBezTo>
                <a:cubicBezTo>
                  <a:pt x="86658" y="33559"/>
                  <a:pt x="86304" y="33655"/>
                  <a:pt x="85951" y="33655"/>
                </a:cubicBezTo>
                <a:cubicBezTo>
                  <a:pt x="85900" y="33655"/>
                  <a:pt x="85848" y="33653"/>
                  <a:pt x="85797" y="33649"/>
                </a:cubicBezTo>
                <a:cubicBezTo>
                  <a:pt x="83951" y="33518"/>
                  <a:pt x="82094" y="33339"/>
                  <a:pt x="80248" y="33172"/>
                </a:cubicBezTo>
                <a:lnTo>
                  <a:pt x="80248" y="33065"/>
                </a:lnTo>
                <a:cubicBezTo>
                  <a:pt x="80498" y="33065"/>
                  <a:pt x="80772" y="33065"/>
                  <a:pt x="81022" y="33089"/>
                </a:cubicBezTo>
                <a:cubicBezTo>
                  <a:pt x="82630" y="33172"/>
                  <a:pt x="84225" y="33279"/>
                  <a:pt x="85832" y="33387"/>
                </a:cubicBezTo>
                <a:cubicBezTo>
                  <a:pt x="85892" y="33387"/>
                  <a:pt x="85939" y="33387"/>
                  <a:pt x="85999" y="33363"/>
                </a:cubicBezTo>
                <a:cubicBezTo>
                  <a:pt x="84475" y="33113"/>
                  <a:pt x="82915" y="33279"/>
                  <a:pt x="81391" y="32934"/>
                </a:cubicBezTo>
                <a:cubicBezTo>
                  <a:pt x="81808" y="32928"/>
                  <a:pt x="82222" y="32925"/>
                  <a:pt x="82635" y="32925"/>
                </a:cubicBezTo>
                <a:cubicBezTo>
                  <a:pt x="83049" y="32925"/>
                  <a:pt x="83463" y="32928"/>
                  <a:pt x="83880" y="32934"/>
                </a:cubicBezTo>
                <a:cubicBezTo>
                  <a:pt x="84422" y="32942"/>
                  <a:pt x="84958" y="32956"/>
                  <a:pt x="85501" y="32956"/>
                </a:cubicBezTo>
                <a:cubicBezTo>
                  <a:pt x="85745" y="32956"/>
                  <a:pt x="85990" y="32953"/>
                  <a:pt x="86237" y="32946"/>
                </a:cubicBezTo>
                <a:cubicBezTo>
                  <a:pt x="86547" y="32946"/>
                  <a:pt x="86856" y="32910"/>
                  <a:pt x="87166" y="32875"/>
                </a:cubicBezTo>
                <a:cubicBezTo>
                  <a:pt x="86475" y="32803"/>
                  <a:pt x="85761" y="32803"/>
                  <a:pt x="85058" y="32791"/>
                </a:cubicBezTo>
                <a:cubicBezTo>
                  <a:pt x="83975" y="32767"/>
                  <a:pt x="82880" y="32791"/>
                  <a:pt x="81808" y="32732"/>
                </a:cubicBezTo>
                <a:cubicBezTo>
                  <a:pt x="80772" y="32672"/>
                  <a:pt x="79748" y="32565"/>
                  <a:pt x="78700" y="32446"/>
                </a:cubicBezTo>
                <a:cubicBezTo>
                  <a:pt x="78046" y="32386"/>
                  <a:pt x="77391" y="32279"/>
                  <a:pt x="76724" y="32208"/>
                </a:cubicBezTo>
                <a:lnTo>
                  <a:pt x="76724" y="32208"/>
                </a:lnTo>
                <a:cubicBezTo>
                  <a:pt x="76748" y="32279"/>
                  <a:pt x="76784" y="32327"/>
                  <a:pt x="76795" y="32375"/>
                </a:cubicBezTo>
                <a:cubicBezTo>
                  <a:pt x="76512" y="32393"/>
                  <a:pt x="76194" y="32403"/>
                  <a:pt x="75855" y="32403"/>
                </a:cubicBezTo>
                <a:cubicBezTo>
                  <a:pt x="74700" y="32403"/>
                  <a:pt x="73309" y="32297"/>
                  <a:pt x="72259" y="32113"/>
                </a:cubicBezTo>
                <a:cubicBezTo>
                  <a:pt x="72735" y="32113"/>
                  <a:pt x="73200" y="32101"/>
                  <a:pt x="73676" y="32101"/>
                </a:cubicBezTo>
                <a:cubicBezTo>
                  <a:pt x="71271" y="31851"/>
                  <a:pt x="68914" y="31482"/>
                  <a:pt x="66544" y="31065"/>
                </a:cubicBezTo>
                <a:cubicBezTo>
                  <a:pt x="66736" y="31015"/>
                  <a:pt x="66928" y="30995"/>
                  <a:pt x="67118" y="30995"/>
                </a:cubicBezTo>
                <a:cubicBezTo>
                  <a:pt x="67293" y="30995"/>
                  <a:pt x="67468" y="31012"/>
                  <a:pt x="67640" y="31041"/>
                </a:cubicBezTo>
                <a:cubicBezTo>
                  <a:pt x="68163" y="31136"/>
                  <a:pt x="68699" y="31243"/>
                  <a:pt x="69223" y="31315"/>
                </a:cubicBezTo>
                <a:cubicBezTo>
                  <a:pt x="70438" y="31482"/>
                  <a:pt x="71652" y="31636"/>
                  <a:pt x="72866" y="31791"/>
                </a:cubicBezTo>
                <a:cubicBezTo>
                  <a:pt x="73331" y="31842"/>
                  <a:pt x="73790" y="31923"/>
                  <a:pt x="74268" y="31923"/>
                </a:cubicBezTo>
                <a:cubicBezTo>
                  <a:pt x="74464" y="31923"/>
                  <a:pt x="74663" y="31909"/>
                  <a:pt x="74867" y="31874"/>
                </a:cubicBezTo>
                <a:cubicBezTo>
                  <a:pt x="72390" y="31541"/>
                  <a:pt x="69961" y="31184"/>
                  <a:pt x="67509" y="30839"/>
                </a:cubicBezTo>
                <a:lnTo>
                  <a:pt x="67509" y="30839"/>
                </a:lnTo>
                <a:cubicBezTo>
                  <a:pt x="67537" y="30840"/>
                  <a:pt x="67565" y="30841"/>
                  <a:pt x="67592" y="30841"/>
                </a:cubicBezTo>
                <a:cubicBezTo>
                  <a:pt x="67765" y="30841"/>
                  <a:pt x="67900" y="30810"/>
                  <a:pt x="68044" y="30779"/>
                </a:cubicBezTo>
                <a:cubicBezTo>
                  <a:pt x="68044" y="30755"/>
                  <a:pt x="68044" y="30720"/>
                  <a:pt x="68032" y="30672"/>
                </a:cubicBezTo>
                <a:lnTo>
                  <a:pt x="65973" y="30493"/>
                </a:lnTo>
                <a:cubicBezTo>
                  <a:pt x="65973" y="30470"/>
                  <a:pt x="65973" y="30434"/>
                  <a:pt x="65997" y="30386"/>
                </a:cubicBezTo>
                <a:cubicBezTo>
                  <a:pt x="66866" y="30422"/>
                  <a:pt x="67747" y="30434"/>
                  <a:pt x="68628" y="30470"/>
                </a:cubicBezTo>
                <a:cubicBezTo>
                  <a:pt x="69485" y="30505"/>
                  <a:pt x="70366" y="30589"/>
                  <a:pt x="71235" y="30648"/>
                </a:cubicBezTo>
                <a:lnTo>
                  <a:pt x="71235" y="30565"/>
                </a:lnTo>
                <a:cubicBezTo>
                  <a:pt x="70080" y="30434"/>
                  <a:pt x="68937" y="30303"/>
                  <a:pt x="67782" y="30184"/>
                </a:cubicBezTo>
                <a:cubicBezTo>
                  <a:pt x="67782" y="30148"/>
                  <a:pt x="67782" y="30112"/>
                  <a:pt x="67794" y="30077"/>
                </a:cubicBezTo>
                <a:lnTo>
                  <a:pt x="70021" y="30267"/>
                </a:lnTo>
                <a:cubicBezTo>
                  <a:pt x="69652" y="30136"/>
                  <a:pt x="69271" y="30053"/>
                  <a:pt x="68878" y="30017"/>
                </a:cubicBezTo>
                <a:cubicBezTo>
                  <a:pt x="68333" y="29986"/>
                  <a:pt x="67794" y="29959"/>
                  <a:pt x="67255" y="29959"/>
                </a:cubicBezTo>
                <a:cubicBezTo>
                  <a:pt x="66746" y="29959"/>
                  <a:pt x="66237" y="29983"/>
                  <a:pt x="65723" y="30053"/>
                </a:cubicBezTo>
                <a:cubicBezTo>
                  <a:pt x="65657" y="30060"/>
                  <a:pt x="65591" y="30066"/>
                  <a:pt x="65525" y="30066"/>
                </a:cubicBezTo>
                <a:cubicBezTo>
                  <a:pt x="65363" y="30066"/>
                  <a:pt x="65203" y="30030"/>
                  <a:pt x="65068" y="29886"/>
                </a:cubicBezTo>
                <a:cubicBezTo>
                  <a:pt x="65431" y="29736"/>
                  <a:pt x="66337" y="29667"/>
                  <a:pt x="67398" y="29667"/>
                </a:cubicBezTo>
                <a:close/>
                <a:moveTo>
                  <a:pt x="87821" y="33625"/>
                </a:moveTo>
                <a:cubicBezTo>
                  <a:pt x="87856" y="33708"/>
                  <a:pt x="87904" y="33815"/>
                  <a:pt x="87940" y="33934"/>
                </a:cubicBezTo>
                <a:cubicBezTo>
                  <a:pt x="87800" y="34093"/>
                  <a:pt x="87651" y="34130"/>
                  <a:pt x="87500" y="34130"/>
                </a:cubicBezTo>
                <a:cubicBezTo>
                  <a:pt x="87368" y="34130"/>
                  <a:pt x="87234" y="34101"/>
                  <a:pt x="87106" y="34101"/>
                </a:cubicBezTo>
                <a:cubicBezTo>
                  <a:pt x="86844" y="34101"/>
                  <a:pt x="86571" y="34053"/>
                  <a:pt x="86309" y="34030"/>
                </a:cubicBezTo>
                <a:cubicBezTo>
                  <a:pt x="86035" y="33994"/>
                  <a:pt x="85785" y="33970"/>
                  <a:pt x="85523" y="33922"/>
                </a:cubicBezTo>
                <a:cubicBezTo>
                  <a:pt x="85523" y="33910"/>
                  <a:pt x="85523" y="33875"/>
                  <a:pt x="85535" y="33863"/>
                </a:cubicBezTo>
                <a:cubicBezTo>
                  <a:pt x="86297" y="33768"/>
                  <a:pt x="87047" y="33696"/>
                  <a:pt x="87821" y="33625"/>
                </a:cubicBezTo>
                <a:close/>
                <a:moveTo>
                  <a:pt x="40160" y="31124"/>
                </a:moveTo>
                <a:cubicBezTo>
                  <a:pt x="40589" y="31886"/>
                  <a:pt x="40815" y="34113"/>
                  <a:pt x="40565" y="34946"/>
                </a:cubicBezTo>
                <a:cubicBezTo>
                  <a:pt x="40529" y="34363"/>
                  <a:pt x="40529" y="33756"/>
                  <a:pt x="40422" y="33160"/>
                </a:cubicBezTo>
                <a:cubicBezTo>
                  <a:pt x="40315" y="32565"/>
                  <a:pt x="40112" y="32005"/>
                  <a:pt x="39946" y="31374"/>
                </a:cubicBezTo>
                <a:cubicBezTo>
                  <a:pt x="39993" y="31315"/>
                  <a:pt x="40065" y="31232"/>
                  <a:pt x="40160" y="31124"/>
                </a:cubicBezTo>
                <a:close/>
                <a:moveTo>
                  <a:pt x="90357" y="7550"/>
                </a:moveTo>
                <a:cubicBezTo>
                  <a:pt x="90762" y="7622"/>
                  <a:pt x="90797" y="7681"/>
                  <a:pt x="90797" y="8086"/>
                </a:cubicBezTo>
                <a:cubicBezTo>
                  <a:pt x="90797" y="8705"/>
                  <a:pt x="90785" y="9348"/>
                  <a:pt x="90773" y="9967"/>
                </a:cubicBezTo>
                <a:cubicBezTo>
                  <a:pt x="90738" y="11122"/>
                  <a:pt x="90702" y="12265"/>
                  <a:pt x="90654" y="13420"/>
                </a:cubicBezTo>
                <a:lnTo>
                  <a:pt x="90654" y="13706"/>
                </a:lnTo>
                <a:cubicBezTo>
                  <a:pt x="90642" y="14694"/>
                  <a:pt x="90678" y="15658"/>
                  <a:pt x="90607" y="16646"/>
                </a:cubicBezTo>
                <a:cubicBezTo>
                  <a:pt x="90404" y="19575"/>
                  <a:pt x="90202" y="22516"/>
                  <a:pt x="90142" y="25469"/>
                </a:cubicBezTo>
                <a:cubicBezTo>
                  <a:pt x="90130" y="26255"/>
                  <a:pt x="90309" y="27064"/>
                  <a:pt x="90023" y="27826"/>
                </a:cubicBezTo>
                <a:cubicBezTo>
                  <a:pt x="89988" y="27934"/>
                  <a:pt x="90059" y="28088"/>
                  <a:pt x="90059" y="28207"/>
                </a:cubicBezTo>
                <a:cubicBezTo>
                  <a:pt x="90059" y="28374"/>
                  <a:pt x="90023" y="28529"/>
                  <a:pt x="90000" y="28696"/>
                </a:cubicBezTo>
                <a:cubicBezTo>
                  <a:pt x="89988" y="28815"/>
                  <a:pt x="89928" y="28934"/>
                  <a:pt x="89928" y="29053"/>
                </a:cubicBezTo>
                <a:cubicBezTo>
                  <a:pt x="89880" y="29708"/>
                  <a:pt x="89869" y="30374"/>
                  <a:pt x="89821" y="31029"/>
                </a:cubicBezTo>
                <a:cubicBezTo>
                  <a:pt x="89761" y="32148"/>
                  <a:pt x="89714" y="33268"/>
                  <a:pt x="89642" y="34375"/>
                </a:cubicBezTo>
                <a:cubicBezTo>
                  <a:pt x="89630" y="34696"/>
                  <a:pt x="89523" y="34994"/>
                  <a:pt x="89452" y="35315"/>
                </a:cubicBezTo>
                <a:cubicBezTo>
                  <a:pt x="89273" y="35351"/>
                  <a:pt x="89107" y="35411"/>
                  <a:pt x="88952" y="35411"/>
                </a:cubicBezTo>
                <a:cubicBezTo>
                  <a:pt x="88166" y="35351"/>
                  <a:pt x="87392" y="35268"/>
                  <a:pt x="86606" y="35173"/>
                </a:cubicBezTo>
                <a:cubicBezTo>
                  <a:pt x="85892" y="35077"/>
                  <a:pt x="85177" y="34934"/>
                  <a:pt x="84463" y="34851"/>
                </a:cubicBezTo>
                <a:cubicBezTo>
                  <a:pt x="83511" y="34768"/>
                  <a:pt x="82546" y="34720"/>
                  <a:pt x="81594" y="34649"/>
                </a:cubicBezTo>
                <a:cubicBezTo>
                  <a:pt x="79939" y="34494"/>
                  <a:pt x="78296" y="34351"/>
                  <a:pt x="76653" y="34184"/>
                </a:cubicBezTo>
                <a:cubicBezTo>
                  <a:pt x="76593" y="34184"/>
                  <a:pt x="76307" y="34125"/>
                  <a:pt x="76236" y="34113"/>
                </a:cubicBezTo>
                <a:cubicBezTo>
                  <a:pt x="76141" y="34077"/>
                  <a:pt x="74224" y="33934"/>
                  <a:pt x="74224" y="33934"/>
                </a:cubicBezTo>
                <a:cubicBezTo>
                  <a:pt x="73759" y="33887"/>
                  <a:pt x="72926" y="33803"/>
                  <a:pt x="72485" y="33684"/>
                </a:cubicBezTo>
                <a:cubicBezTo>
                  <a:pt x="72462" y="33660"/>
                  <a:pt x="72438" y="33660"/>
                  <a:pt x="72426" y="33660"/>
                </a:cubicBezTo>
                <a:cubicBezTo>
                  <a:pt x="72378" y="33649"/>
                  <a:pt x="72331" y="33637"/>
                  <a:pt x="72307" y="33625"/>
                </a:cubicBezTo>
                <a:cubicBezTo>
                  <a:pt x="71854" y="33506"/>
                  <a:pt x="70735" y="33363"/>
                  <a:pt x="70676" y="33351"/>
                </a:cubicBezTo>
                <a:lnTo>
                  <a:pt x="69592" y="33208"/>
                </a:lnTo>
                <a:cubicBezTo>
                  <a:pt x="69910" y="33139"/>
                  <a:pt x="70186" y="33123"/>
                  <a:pt x="70385" y="33123"/>
                </a:cubicBezTo>
                <a:cubicBezTo>
                  <a:pt x="70566" y="33123"/>
                  <a:pt x="70683" y="33137"/>
                  <a:pt x="70711" y="33137"/>
                </a:cubicBezTo>
                <a:cubicBezTo>
                  <a:pt x="70819" y="33137"/>
                  <a:pt x="71009" y="33172"/>
                  <a:pt x="71009" y="33172"/>
                </a:cubicBezTo>
                <a:cubicBezTo>
                  <a:pt x="71319" y="33196"/>
                  <a:pt x="71628" y="33196"/>
                  <a:pt x="71950" y="33220"/>
                </a:cubicBezTo>
                <a:cubicBezTo>
                  <a:pt x="72009" y="33220"/>
                  <a:pt x="72045" y="33232"/>
                  <a:pt x="72104" y="33256"/>
                </a:cubicBezTo>
                <a:lnTo>
                  <a:pt x="72104" y="33232"/>
                </a:lnTo>
                <a:cubicBezTo>
                  <a:pt x="72759" y="33232"/>
                  <a:pt x="73831" y="33375"/>
                  <a:pt x="74200" y="33410"/>
                </a:cubicBezTo>
                <a:cubicBezTo>
                  <a:pt x="74215" y="33410"/>
                  <a:pt x="74230" y="33410"/>
                  <a:pt x="74246" y="33410"/>
                </a:cubicBezTo>
                <a:cubicBezTo>
                  <a:pt x="74559" y="33410"/>
                  <a:pt x="74964" y="33495"/>
                  <a:pt x="75161" y="33495"/>
                </a:cubicBezTo>
                <a:cubicBezTo>
                  <a:pt x="75217" y="33495"/>
                  <a:pt x="75256" y="33488"/>
                  <a:pt x="75271" y="33470"/>
                </a:cubicBezTo>
                <a:lnTo>
                  <a:pt x="75676" y="33613"/>
                </a:lnTo>
                <a:cubicBezTo>
                  <a:pt x="75819" y="33625"/>
                  <a:pt x="77522" y="33791"/>
                  <a:pt x="78236" y="33934"/>
                </a:cubicBezTo>
                <a:cubicBezTo>
                  <a:pt x="79284" y="34149"/>
                  <a:pt x="80332" y="34208"/>
                  <a:pt x="81379" y="34268"/>
                </a:cubicBezTo>
                <a:cubicBezTo>
                  <a:pt x="82522" y="34339"/>
                  <a:pt x="83665" y="34387"/>
                  <a:pt x="84820" y="34470"/>
                </a:cubicBezTo>
                <a:cubicBezTo>
                  <a:pt x="85725" y="34530"/>
                  <a:pt x="86630" y="34637"/>
                  <a:pt x="87559" y="34684"/>
                </a:cubicBezTo>
                <a:cubicBezTo>
                  <a:pt x="88106" y="34708"/>
                  <a:pt x="88642" y="34696"/>
                  <a:pt x="89202" y="34708"/>
                </a:cubicBezTo>
                <a:cubicBezTo>
                  <a:pt x="89559" y="33077"/>
                  <a:pt x="89583" y="31434"/>
                  <a:pt x="89773" y="29839"/>
                </a:cubicBezTo>
                <a:cubicBezTo>
                  <a:pt x="89535" y="29541"/>
                  <a:pt x="89535" y="29529"/>
                  <a:pt x="89833" y="29124"/>
                </a:cubicBezTo>
                <a:cubicBezTo>
                  <a:pt x="89785" y="28886"/>
                  <a:pt x="89738" y="28648"/>
                  <a:pt x="89714" y="28434"/>
                </a:cubicBezTo>
                <a:cubicBezTo>
                  <a:pt x="89702" y="28326"/>
                  <a:pt x="89678" y="28207"/>
                  <a:pt x="89714" y="28100"/>
                </a:cubicBezTo>
                <a:cubicBezTo>
                  <a:pt x="89916" y="27505"/>
                  <a:pt x="89761" y="26886"/>
                  <a:pt x="89857" y="26290"/>
                </a:cubicBezTo>
                <a:cubicBezTo>
                  <a:pt x="89880" y="26207"/>
                  <a:pt x="89857" y="26124"/>
                  <a:pt x="89845" y="26040"/>
                </a:cubicBezTo>
                <a:cubicBezTo>
                  <a:pt x="89845" y="25779"/>
                  <a:pt x="89833" y="25505"/>
                  <a:pt x="89845" y="25255"/>
                </a:cubicBezTo>
                <a:cubicBezTo>
                  <a:pt x="89857" y="24850"/>
                  <a:pt x="89916" y="24445"/>
                  <a:pt x="89940" y="24040"/>
                </a:cubicBezTo>
                <a:cubicBezTo>
                  <a:pt x="89964" y="23016"/>
                  <a:pt x="89952" y="21980"/>
                  <a:pt x="90000" y="20968"/>
                </a:cubicBezTo>
                <a:cubicBezTo>
                  <a:pt x="90059" y="19444"/>
                  <a:pt x="90178" y="17920"/>
                  <a:pt x="90238" y="16396"/>
                </a:cubicBezTo>
                <a:cubicBezTo>
                  <a:pt x="90297" y="14944"/>
                  <a:pt x="90333" y="13467"/>
                  <a:pt x="90369" y="12015"/>
                </a:cubicBezTo>
                <a:cubicBezTo>
                  <a:pt x="90381" y="11372"/>
                  <a:pt x="90369" y="10717"/>
                  <a:pt x="90369" y="10074"/>
                </a:cubicBezTo>
                <a:cubicBezTo>
                  <a:pt x="90357" y="9348"/>
                  <a:pt x="90333" y="8634"/>
                  <a:pt x="90321" y="7907"/>
                </a:cubicBezTo>
                <a:cubicBezTo>
                  <a:pt x="90321" y="7788"/>
                  <a:pt x="90333" y="7669"/>
                  <a:pt x="90357" y="7550"/>
                </a:cubicBezTo>
                <a:close/>
                <a:moveTo>
                  <a:pt x="41160" y="30041"/>
                </a:moveTo>
                <a:cubicBezTo>
                  <a:pt x="41208" y="30112"/>
                  <a:pt x="41279" y="30184"/>
                  <a:pt x="41303" y="30255"/>
                </a:cubicBezTo>
                <a:cubicBezTo>
                  <a:pt x="41410" y="30731"/>
                  <a:pt x="41505" y="31208"/>
                  <a:pt x="41601" y="31684"/>
                </a:cubicBezTo>
                <a:cubicBezTo>
                  <a:pt x="41743" y="32494"/>
                  <a:pt x="41743" y="33327"/>
                  <a:pt x="41648" y="34125"/>
                </a:cubicBezTo>
                <a:cubicBezTo>
                  <a:pt x="41565" y="34696"/>
                  <a:pt x="41493" y="35280"/>
                  <a:pt x="41053" y="35720"/>
                </a:cubicBezTo>
                <a:cubicBezTo>
                  <a:pt x="41160" y="34625"/>
                  <a:pt x="41243" y="33518"/>
                  <a:pt x="41124" y="32422"/>
                </a:cubicBezTo>
                <a:cubicBezTo>
                  <a:pt x="41077" y="31958"/>
                  <a:pt x="40981" y="31482"/>
                  <a:pt x="40839" y="31053"/>
                </a:cubicBezTo>
                <a:cubicBezTo>
                  <a:pt x="40648" y="30458"/>
                  <a:pt x="40612" y="30434"/>
                  <a:pt x="41160" y="30041"/>
                </a:cubicBezTo>
                <a:close/>
                <a:moveTo>
                  <a:pt x="73712" y="34363"/>
                </a:moveTo>
                <a:cubicBezTo>
                  <a:pt x="78236" y="34696"/>
                  <a:pt x="82725" y="35303"/>
                  <a:pt x="87225" y="35732"/>
                </a:cubicBezTo>
                <a:cubicBezTo>
                  <a:pt x="87189" y="35734"/>
                  <a:pt x="87145" y="35735"/>
                  <a:pt x="87095" y="35735"/>
                </a:cubicBezTo>
                <a:cubicBezTo>
                  <a:pt x="85341" y="35735"/>
                  <a:pt x="75610" y="34745"/>
                  <a:pt x="73712" y="34363"/>
                </a:cubicBezTo>
                <a:close/>
                <a:moveTo>
                  <a:pt x="1881" y="36137"/>
                </a:moveTo>
                <a:cubicBezTo>
                  <a:pt x="1977" y="36196"/>
                  <a:pt x="2096" y="36244"/>
                  <a:pt x="2215" y="36292"/>
                </a:cubicBezTo>
                <a:lnTo>
                  <a:pt x="1846" y="36256"/>
                </a:lnTo>
                <a:cubicBezTo>
                  <a:pt x="1858" y="36208"/>
                  <a:pt x="1858" y="36185"/>
                  <a:pt x="1881" y="36137"/>
                </a:cubicBezTo>
                <a:close/>
                <a:moveTo>
                  <a:pt x="3548" y="37613"/>
                </a:moveTo>
                <a:lnTo>
                  <a:pt x="3667" y="37625"/>
                </a:lnTo>
                <a:lnTo>
                  <a:pt x="3667" y="37637"/>
                </a:lnTo>
                <a:lnTo>
                  <a:pt x="3548" y="37625"/>
                </a:lnTo>
                <a:lnTo>
                  <a:pt x="3548" y="37613"/>
                </a:lnTo>
                <a:close/>
                <a:moveTo>
                  <a:pt x="4036" y="37744"/>
                </a:moveTo>
                <a:cubicBezTo>
                  <a:pt x="4144" y="37792"/>
                  <a:pt x="4239" y="37840"/>
                  <a:pt x="4358" y="37899"/>
                </a:cubicBezTo>
                <a:lnTo>
                  <a:pt x="4001" y="37851"/>
                </a:lnTo>
                <a:cubicBezTo>
                  <a:pt x="4024" y="37816"/>
                  <a:pt x="4024" y="37792"/>
                  <a:pt x="4036" y="37744"/>
                </a:cubicBezTo>
                <a:close/>
                <a:moveTo>
                  <a:pt x="39350" y="32077"/>
                </a:moveTo>
                <a:cubicBezTo>
                  <a:pt x="39838" y="32922"/>
                  <a:pt x="39886" y="35649"/>
                  <a:pt x="39874" y="36649"/>
                </a:cubicBezTo>
                <a:cubicBezTo>
                  <a:pt x="39196" y="37339"/>
                  <a:pt x="38684" y="38209"/>
                  <a:pt x="37922" y="38887"/>
                </a:cubicBezTo>
                <a:cubicBezTo>
                  <a:pt x="37743" y="38709"/>
                  <a:pt x="37779" y="38518"/>
                  <a:pt x="37755" y="38340"/>
                </a:cubicBezTo>
                <a:cubicBezTo>
                  <a:pt x="37660" y="37459"/>
                  <a:pt x="37564" y="36589"/>
                  <a:pt x="37136" y="35815"/>
                </a:cubicBezTo>
                <a:cubicBezTo>
                  <a:pt x="36993" y="35554"/>
                  <a:pt x="36802" y="35315"/>
                  <a:pt x="36624" y="35053"/>
                </a:cubicBezTo>
                <a:cubicBezTo>
                  <a:pt x="37481" y="34006"/>
                  <a:pt x="38386" y="33029"/>
                  <a:pt x="39350" y="32077"/>
                </a:cubicBezTo>
                <a:close/>
                <a:moveTo>
                  <a:pt x="2381" y="38744"/>
                </a:moveTo>
                <a:lnTo>
                  <a:pt x="2381" y="38744"/>
                </a:lnTo>
                <a:cubicBezTo>
                  <a:pt x="3643" y="39221"/>
                  <a:pt x="4810" y="39661"/>
                  <a:pt x="5989" y="40114"/>
                </a:cubicBezTo>
                <a:lnTo>
                  <a:pt x="5965" y="40233"/>
                </a:lnTo>
                <a:cubicBezTo>
                  <a:pt x="5633" y="40144"/>
                  <a:pt x="5321" y="39931"/>
                  <a:pt x="4962" y="39931"/>
                </a:cubicBezTo>
                <a:cubicBezTo>
                  <a:pt x="4936" y="39931"/>
                  <a:pt x="4909" y="39933"/>
                  <a:pt x="4882" y="39935"/>
                </a:cubicBezTo>
                <a:cubicBezTo>
                  <a:pt x="4870" y="39887"/>
                  <a:pt x="4858" y="39840"/>
                  <a:pt x="4822" y="39828"/>
                </a:cubicBezTo>
                <a:cubicBezTo>
                  <a:pt x="4227" y="39602"/>
                  <a:pt x="3620" y="39399"/>
                  <a:pt x="3024" y="39185"/>
                </a:cubicBezTo>
                <a:cubicBezTo>
                  <a:pt x="2798" y="39125"/>
                  <a:pt x="2548" y="39102"/>
                  <a:pt x="2381" y="38744"/>
                </a:cubicBezTo>
                <a:close/>
                <a:moveTo>
                  <a:pt x="35612" y="36208"/>
                </a:moveTo>
                <a:cubicBezTo>
                  <a:pt x="35719" y="36327"/>
                  <a:pt x="35826" y="36435"/>
                  <a:pt x="35886" y="36554"/>
                </a:cubicBezTo>
                <a:cubicBezTo>
                  <a:pt x="36302" y="37328"/>
                  <a:pt x="36624" y="38137"/>
                  <a:pt x="36695" y="39030"/>
                </a:cubicBezTo>
                <a:cubicBezTo>
                  <a:pt x="36731" y="39364"/>
                  <a:pt x="36731" y="39709"/>
                  <a:pt x="36719" y="40054"/>
                </a:cubicBezTo>
                <a:cubicBezTo>
                  <a:pt x="36719" y="40137"/>
                  <a:pt x="36624" y="40221"/>
                  <a:pt x="36576" y="40304"/>
                </a:cubicBezTo>
                <a:cubicBezTo>
                  <a:pt x="36529" y="38863"/>
                  <a:pt x="36255" y="37542"/>
                  <a:pt x="35350" y="36387"/>
                </a:cubicBezTo>
                <a:cubicBezTo>
                  <a:pt x="35457" y="36316"/>
                  <a:pt x="35528" y="36268"/>
                  <a:pt x="35612" y="36208"/>
                </a:cubicBezTo>
                <a:close/>
                <a:moveTo>
                  <a:pt x="6244" y="40230"/>
                </a:moveTo>
                <a:cubicBezTo>
                  <a:pt x="6346" y="40230"/>
                  <a:pt x="6443" y="40260"/>
                  <a:pt x="6525" y="40376"/>
                </a:cubicBezTo>
                <a:cubicBezTo>
                  <a:pt x="6358" y="40340"/>
                  <a:pt x="6180" y="40292"/>
                  <a:pt x="6013" y="40256"/>
                </a:cubicBezTo>
                <a:cubicBezTo>
                  <a:pt x="6089" y="40246"/>
                  <a:pt x="6168" y="40230"/>
                  <a:pt x="6244" y="40230"/>
                </a:cubicBezTo>
                <a:close/>
                <a:moveTo>
                  <a:pt x="36314" y="35458"/>
                </a:moveTo>
                <a:cubicBezTo>
                  <a:pt x="36374" y="35565"/>
                  <a:pt x="36433" y="35661"/>
                  <a:pt x="36481" y="35768"/>
                </a:cubicBezTo>
                <a:cubicBezTo>
                  <a:pt x="36874" y="36839"/>
                  <a:pt x="37195" y="37935"/>
                  <a:pt x="37219" y="39102"/>
                </a:cubicBezTo>
                <a:cubicBezTo>
                  <a:pt x="37219" y="39530"/>
                  <a:pt x="37219" y="39995"/>
                  <a:pt x="36921" y="40435"/>
                </a:cubicBezTo>
                <a:cubicBezTo>
                  <a:pt x="37148" y="38756"/>
                  <a:pt x="36862" y="37220"/>
                  <a:pt x="35898" y="35899"/>
                </a:cubicBezTo>
                <a:cubicBezTo>
                  <a:pt x="35981" y="35673"/>
                  <a:pt x="36076" y="35518"/>
                  <a:pt x="36314" y="35458"/>
                </a:cubicBezTo>
                <a:close/>
                <a:moveTo>
                  <a:pt x="6549" y="40399"/>
                </a:moveTo>
                <a:lnTo>
                  <a:pt x="6549" y="40399"/>
                </a:lnTo>
                <a:cubicBezTo>
                  <a:pt x="6680" y="40411"/>
                  <a:pt x="6799" y="40423"/>
                  <a:pt x="6918" y="40435"/>
                </a:cubicBezTo>
                <a:cubicBezTo>
                  <a:pt x="6853" y="40473"/>
                  <a:pt x="6788" y="40494"/>
                  <a:pt x="6728" y="40494"/>
                </a:cubicBezTo>
                <a:cubicBezTo>
                  <a:pt x="6657" y="40494"/>
                  <a:pt x="6594" y="40464"/>
                  <a:pt x="6549" y="40399"/>
                </a:cubicBezTo>
                <a:close/>
                <a:moveTo>
                  <a:pt x="7192" y="40649"/>
                </a:moveTo>
                <a:lnTo>
                  <a:pt x="7382" y="40661"/>
                </a:lnTo>
                <a:lnTo>
                  <a:pt x="7382" y="40697"/>
                </a:lnTo>
                <a:lnTo>
                  <a:pt x="7192" y="40673"/>
                </a:lnTo>
                <a:lnTo>
                  <a:pt x="7192" y="40649"/>
                </a:lnTo>
                <a:close/>
                <a:moveTo>
                  <a:pt x="2691" y="39780"/>
                </a:moveTo>
                <a:lnTo>
                  <a:pt x="2691" y="39780"/>
                </a:lnTo>
                <a:cubicBezTo>
                  <a:pt x="3810" y="39947"/>
                  <a:pt x="4775" y="40542"/>
                  <a:pt x="5822" y="40971"/>
                </a:cubicBezTo>
                <a:cubicBezTo>
                  <a:pt x="5132" y="40959"/>
                  <a:pt x="4572" y="40578"/>
                  <a:pt x="3929" y="40399"/>
                </a:cubicBezTo>
                <a:cubicBezTo>
                  <a:pt x="3501" y="40280"/>
                  <a:pt x="3036" y="40126"/>
                  <a:pt x="2691" y="39780"/>
                </a:cubicBezTo>
                <a:close/>
                <a:moveTo>
                  <a:pt x="3155" y="40995"/>
                </a:moveTo>
                <a:lnTo>
                  <a:pt x="3262" y="41007"/>
                </a:lnTo>
                <a:lnTo>
                  <a:pt x="3155" y="41007"/>
                </a:lnTo>
                <a:lnTo>
                  <a:pt x="3155" y="40995"/>
                </a:lnTo>
                <a:close/>
                <a:moveTo>
                  <a:pt x="6001" y="41090"/>
                </a:moveTo>
                <a:cubicBezTo>
                  <a:pt x="6060" y="41114"/>
                  <a:pt x="6120" y="41126"/>
                  <a:pt x="6180" y="41126"/>
                </a:cubicBezTo>
                <a:cubicBezTo>
                  <a:pt x="6180" y="41138"/>
                  <a:pt x="6180" y="41149"/>
                  <a:pt x="6168" y="41173"/>
                </a:cubicBezTo>
                <a:lnTo>
                  <a:pt x="5989" y="41126"/>
                </a:lnTo>
                <a:cubicBezTo>
                  <a:pt x="6001" y="41126"/>
                  <a:pt x="6001" y="41114"/>
                  <a:pt x="6001" y="41090"/>
                </a:cubicBezTo>
                <a:close/>
                <a:moveTo>
                  <a:pt x="3441" y="41185"/>
                </a:moveTo>
                <a:lnTo>
                  <a:pt x="3643" y="41197"/>
                </a:lnTo>
                <a:lnTo>
                  <a:pt x="3643" y="41245"/>
                </a:lnTo>
                <a:cubicBezTo>
                  <a:pt x="3572" y="41221"/>
                  <a:pt x="3513" y="41221"/>
                  <a:pt x="3441" y="41209"/>
                </a:cubicBezTo>
                <a:lnTo>
                  <a:pt x="3441" y="41185"/>
                </a:lnTo>
                <a:close/>
                <a:moveTo>
                  <a:pt x="3917" y="41304"/>
                </a:moveTo>
                <a:cubicBezTo>
                  <a:pt x="3977" y="41316"/>
                  <a:pt x="4048" y="41328"/>
                  <a:pt x="4108" y="41364"/>
                </a:cubicBezTo>
                <a:lnTo>
                  <a:pt x="4096" y="41411"/>
                </a:lnTo>
                <a:lnTo>
                  <a:pt x="3882" y="41388"/>
                </a:lnTo>
                <a:cubicBezTo>
                  <a:pt x="3905" y="41352"/>
                  <a:pt x="3905" y="41328"/>
                  <a:pt x="3917" y="41304"/>
                </a:cubicBezTo>
                <a:close/>
                <a:moveTo>
                  <a:pt x="4441" y="37911"/>
                </a:moveTo>
                <a:lnTo>
                  <a:pt x="4441" y="37911"/>
                </a:lnTo>
                <a:cubicBezTo>
                  <a:pt x="4703" y="37982"/>
                  <a:pt x="4989" y="38042"/>
                  <a:pt x="5239" y="38125"/>
                </a:cubicBezTo>
                <a:cubicBezTo>
                  <a:pt x="6287" y="38506"/>
                  <a:pt x="7323" y="38875"/>
                  <a:pt x="8382" y="39256"/>
                </a:cubicBezTo>
                <a:cubicBezTo>
                  <a:pt x="8823" y="39423"/>
                  <a:pt x="9263" y="39602"/>
                  <a:pt x="9692" y="39768"/>
                </a:cubicBezTo>
                <a:lnTo>
                  <a:pt x="12276" y="40745"/>
                </a:lnTo>
                <a:cubicBezTo>
                  <a:pt x="12740" y="40923"/>
                  <a:pt x="13216" y="41090"/>
                  <a:pt x="13680" y="41280"/>
                </a:cubicBezTo>
                <a:cubicBezTo>
                  <a:pt x="13859" y="41364"/>
                  <a:pt x="14026" y="41483"/>
                  <a:pt x="14181" y="41578"/>
                </a:cubicBezTo>
                <a:cubicBezTo>
                  <a:pt x="13930" y="41554"/>
                  <a:pt x="13680" y="41495"/>
                  <a:pt x="13454" y="41411"/>
                </a:cubicBezTo>
                <a:cubicBezTo>
                  <a:pt x="12454" y="41054"/>
                  <a:pt x="11466" y="40673"/>
                  <a:pt x="10466" y="40304"/>
                </a:cubicBezTo>
                <a:cubicBezTo>
                  <a:pt x="10001" y="40126"/>
                  <a:pt x="9537" y="39935"/>
                  <a:pt x="9061" y="39756"/>
                </a:cubicBezTo>
                <a:cubicBezTo>
                  <a:pt x="8251" y="39435"/>
                  <a:pt x="7430" y="39137"/>
                  <a:pt x="6608" y="38828"/>
                </a:cubicBezTo>
                <a:cubicBezTo>
                  <a:pt x="6072" y="38625"/>
                  <a:pt x="5525" y="38447"/>
                  <a:pt x="4989" y="38221"/>
                </a:cubicBezTo>
                <a:cubicBezTo>
                  <a:pt x="4798" y="38149"/>
                  <a:pt x="4620" y="38030"/>
                  <a:pt x="4441" y="37911"/>
                </a:cubicBezTo>
                <a:close/>
                <a:moveTo>
                  <a:pt x="4382" y="41483"/>
                </a:moveTo>
                <a:cubicBezTo>
                  <a:pt x="4477" y="41519"/>
                  <a:pt x="4584" y="41590"/>
                  <a:pt x="4691" y="41626"/>
                </a:cubicBezTo>
                <a:cubicBezTo>
                  <a:pt x="4572" y="41614"/>
                  <a:pt x="4465" y="41602"/>
                  <a:pt x="4346" y="41590"/>
                </a:cubicBezTo>
                <a:cubicBezTo>
                  <a:pt x="4358" y="41554"/>
                  <a:pt x="4382" y="41530"/>
                  <a:pt x="4382" y="41483"/>
                </a:cubicBezTo>
                <a:close/>
                <a:moveTo>
                  <a:pt x="4739" y="41649"/>
                </a:moveTo>
                <a:lnTo>
                  <a:pt x="4739" y="41649"/>
                </a:lnTo>
                <a:cubicBezTo>
                  <a:pt x="4870" y="41673"/>
                  <a:pt x="4989" y="41709"/>
                  <a:pt x="5108" y="41721"/>
                </a:cubicBezTo>
                <a:cubicBezTo>
                  <a:pt x="5032" y="41750"/>
                  <a:pt x="4960" y="41779"/>
                  <a:pt x="4897" y="41779"/>
                </a:cubicBezTo>
                <a:cubicBezTo>
                  <a:pt x="4831" y="41779"/>
                  <a:pt x="4775" y="41747"/>
                  <a:pt x="4739" y="41649"/>
                </a:cubicBezTo>
                <a:close/>
                <a:moveTo>
                  <a:pt x="14240" y="41649"/>
                </a:moveTo>
                <a:lnTo>
                  <a:pt x="14597" y="41685"/>
                </a:lnTo>
                <a:cubicBezTo>
                  <a:pt x="14585" y="41721"/>
                  <a:pt x="14573" y="41745"/>
                  <a:pt x="14562" y="41792"/>
                </a:cubicBezTo>
                <a:cubicBezTo>
                  <a:pt x="14454" y="41745"/>
                  <a:pt x="14347" y="41685"/>
                  <a:pt x="14240" y="41649"/>
                </a:cubicBezTo>
                <a:close/>
                <a:moveTo>
                  <a:pt x="8204" y="41852"/>
                </a:moveTo>
                <a:cubicBezTo>
                  <a:pt x="8275" y="41864"/>
                  <a:pt x="8346" y="41888"/>
                  <a:pt x="8418" y="41888"/>
                </a:cubicBezTo>
                <a:cubicBezTo>
                  <a:pt x="8418" y="41900"/>
                  <a:pt x="8418" y="41923"/>
                  <a:pt x="8406" y="41947"/>
                </a:cubicBezTo>
                <a:lnTo>
                  <a:pt x="8192" y="41900"/>
                </a:lnTo>
                <a:cubicBezTo>
                  <a:pt x="8204" y="41900"/>
                  <a:pt x="8204" y="41888"/>
                  <a:pt x="8204" y="41852"/>
                </a:cubicBezTo>
                <a:close/>
                <a:moveTo>
                  <a:pt x="14859" y="41900"/>
                </a:moveTo>
                <a:lnTo>
                  <a:pt x="15050" y="41911"/>
                </a:lnTo>
                <a:lnTo>
                  <a:pt x="15050" y="41947"/>
                </a:lnTo>
                <a:lnTo>
                  <a:pt x="14859" y="41923"/>
                </a:lnTo>
                <a:lnTo>
                  <a:pt x="14859" y="41900"/>
                </a:lnTo>
                <a:close/>
                <a:moveTo>
                  <a:pt x="5346" y="41864"/>
                </a:moveTo>
                <a:lnTo>
                  <a:pt x="5703" y="42007"/>
                </a:lnTo>
                <a:lnTo>
                  <a:pt x="5334" y="41971"/>
                </a:lnTo>
                <a:cubicBezTo>
                  <a:pt x="5334" y="41947"/>
                  <a:pt x="5346" y="41900"/>
                  <a:pt x="5346" y="41864"/>
                </a:cubicBezTo>
                <a:close/>
                <a:moveTo>
                  <a:pt x="4120" y="42209"/>
                </a:moveTo>
                <a:lnTo>
                  <a:pt x="4120" y="42245"/>
                </a:lnTo>
                <a:lnTo>
                  <a:pt x="4084" y="42221"/>
                </a:lnTo>
                <a:lnTo>
                  <a:pt x="4120" y="42209"/>
                </a:lnTo>
                <a:close/>
                <a:moveTo>
                  <a:pt x="44018" y="25481"/>
                </a:moveTo>
                <a:lnTo>
                  <a:pt x="44018" y="25481"/>
                </a:lnTo>
                <a:cubicBezTo>
                  <a:pt x="44006" y="25552"/>
                  <a:pt x="44006" y="25636"/>
                  <a:pt x="43958" y="25671"/>
                </a:cubicBezTo>
                <a:cubicBezTo>
                  <a:pt x="43637" y="26064"/>
                  <a:pt x="43303" y="26433"/>
                  <a:pt x="42982" y="26802"/>
                </a:cubicBezTo>
                <a:cubicBezTo>
                  <a:pt x="41493" y="28457"/>
                  <a:pt x="40017" y="30112"/>
                  <a:pt x="38565" y="31779"/>
                </a:cubicBezTo>
                <a:cubicBezTo>
                  <a:pt x="36910" y="33672"/>
                  <a:pt x="35255" y="35577"/>
                  <a:pt x="33612" y="37459"/>
                </a:cubicBezTo>
                <a:cubicBezTo>
                  <a:pt x="32183" y="39102"/>
                  <a:pt x="30671" y="40661"/>
                  <a:pt x="29147" y="42197"/>
                </a:cubicBezTo>
                <a:cubicBezTo>
                  <a:pt x="29075" y="42257"/>
                  <a:pt x="28980" y="42281"/>
                  <a:pt x="28885" y="42316"/>
                </a:cubicBezTo>
                <a:cubicBezTo>
                  <a:pt x="29099" y="42078"/>
                  <a:pt x="29290" y="41828"/>
                  <a:pt x="29492" y="41602"/>
                </a:cubicBezTo>
                <a:cubicBezTo>
                  <a:pt x="30730" y="40233"/>
                  <a:pt x="31980" y="38875"/>
                  <a:pt x="33219" y="37506"/>
                </a:cubicBezTo>
                <a:cubicBezTo>
                  <a:pt x="34421" y="36149"/>
                  <a:pt x="35612" y="34780"/>
                  <a:pt x="36802" y="33434"/>
                </a:cubicBezTo>
                <a:cubicBezTo>
                  <a:pt x="37648" y="32458"/>
                  <a:pt x="38517" y="31482"/>
                  <a:pt x="39374" y="30517"/>
                </a:cubicBezTo>
                <a:cubicBezTo>
                  <a:pt x="40720" y="29005"/>
                  <a:pt x="42077" y="27517"/>
                  <a:pt x="43422" y="26029"/>
                </a:cubicBezTo>
                <a:cubicBezTo>
                  <a:pt x="43601" y="25838"/>
                  <a:pt x="43815" y="25659"/>
                  <a:pt x="44018" y="25481"/>
                </a:cubicBezTo>
                <a:close/>
                <a:moveTo>
                  <a:pt x="6656" y="42281"/>
                </a:moveTo>
                <a:lnTo>
                  <a:pt x="6656" y="42376"/>
                </a:lnTo>
                <a:lnTo>
                  <a:pt x="6310" y="42340"/>
                </a:lnTo>
                <a:cubicBezTo>
                  <a:pt x="6430" y="42328"/>
                  <a:pt x="6537" y="42304"/>
                  <a:pt x="6656" y="42281"/>
                </a:cubicBezTo>
                <a:close/>
                <a:moveTo>
                  <a:pt x="11966" y="42328"/>
                </a:moveTo>
                <a:lnTo>
                  <a:pt x="12180" y="42340"/>
                </a:lnTo>
                <a:lnTo>
                  <a:pt x="12180" y="42376"/>
                </a:lnTo>
                <a:lnTo>
                  <a:pt x="11966" y="42364"/>
                </a:lnTo>
                <a:lnTo>
                  <a:pt x="11966" y="42328"/>
                </a:lnTo>
                <a:close/>
                <a:moveTo>
                  <a:pt x="28698" y="42537"/>
                </a:moveTo>
                <a:cubicBezTo>
                  <a:pt x="28711" y="42537"/>
                  <a:pt x="28726" y="42539"/>
                  <a:pt x="28742" y="42542"/>
                </a:cubicBezTo>
                <a:cubicBezTo>
                  <a:pt x="28682" y="42578"/>
                  <a:pt x="28623" y="42626"/>
                  <a:pt x="28563" y="42685"/>
                </a:cubicBezTo>
                <a:cubicBezTo>
                  <a:pt x="28573" y="42594"/>
                  <a:pt x="28618" y="42537"/>
                  <a:pt x="28698" y="42537"/>
                </a:cubicBezTo>
                <a:close/>
                <a:moveTo>
                  <a:pt x="7739" y="42685"/>
                </a:moveTo>
                <a:lnTo>
                  <a:pt x="7739" y="42757"/>
                </a:lnTo>
                <a:lnTo>
                  <a:pt x="7501" y="42745"/>
                </a:lnTo>
                <a:lnTo>
                  <a:pt x="7739" y="42685"/>
                </a:lnTo>
                <a:close/>
                <a:moveTo>
                  <a:pt x="834" y="43328"/>
                </a:moveTo>
                <a:cubicBezTo>
                  <a:pt x="953" y="43400"/>
                  <a:pt x="1060" y="43471"/>
                  <a:pt x="1179" y="43531"/>
                </a:cubicBezTo>
                <a:cubicBezTo>
                  <a:pt x="1155" y="43566"/>
                  <a:pt x="1143" y="43578"/>
                  <a:pt x="1131" y="43602"/>
                </a:cubicBezTo>
                <a:cubicBezTo>
                  <a:pt x="1012" y="43554"/>
                  <a:pt x="893" y="43495"/>
                  <a:pt x="786" y="43412"/>
                </a:cubicBezTo>
                <a:lnTo>
                  <a:pt x="834" y="43328"/>
                </a:lnTo>
                <a:close/>
                <a:moveTo>
                  <a:pt x="1381" y="43674"/>
                </a:moveTo>
                <a:cubicBezTo>
                  <a:pt x="1429" y="43674"/>
                  <a:pt x="1477" y="43685"/>
                  <a:pt x="1500" y="43685"/>
                </a:cubicBezTo>
                <a:lnTo>
                  <a:pt x="1500" y="43709"/>
                </a:lnTo>
                <a:cubicBezTo>
                  <a:pt x="1465" y="43709"/>
                  <a:pt x="1429" y="43709"/>
                  <a:pt x="1381" y="43697"/>
                </a:cubicBezTo>
                <a:lnTo>
                  <a:pt x="1381" y="43674"/>
                </a:lnTo>
                <a:close/>
                <a:moveTo>
                  <a:pt x="1774" y="43888"/>
                </a:moveTo>
                <a:lnTo>
                  <a:pt x="1858" y="43912"/>
                </a:lnTo>
                <a:lnTo>
                  <a:pt x="1858" y="43924"/>
                </a:lnTo>
                <a:lnTo>
                  <a:pt x="1774" y="43912"/>
                </a:lnTo>
                <a:lnTo>
                  <a:pt x="1774" y="43888"/>
                </a:lnTo>
                <a:close/>
                <a:moveTo>
                  <a:pt x="2596" y="44233"/>
                </a:moveTo>
                <a:lnTo>
                  <a:pt x="2715" y="44245"/>
                </a:lnTo>
                <a:lnTo>
                  <a:pt x="2715" y="44281"/>
                </a:lnTo>
                <a:lnTo>
                  <a:pt x="2596" y="44269"/>
                </a:lnTo>
                <a:lnTo>
                  <a:pt x="2596" y="44233"/>
                </a:lnTo>
                <a:close/>
                <a:moveTo>
                  <a:pt x="10240" y="44340"/>
                </a:moveTo>
                <a:cubicBezTo>
                  <a:pt x="10168" y="44364"/>
                  <a:pt x="10156" y="44364"/>
                  <a:pt x="10132" y="44364"/>
                </a:cubicBezTo>
                <a:cubicBezTo>
                  <a:pt x="10109" y="44364"/>
                  <a:pt x="10097" y="44352"/>
                  <a:pt x="10073" y="44340"/>
                </a:cubicBezTo>
                <a:close/>
                <a:moveTo>
                  <a:pt x="2977" y="44364"/>
                </a:moveTo>
                <a:cubicBezTo>
                  <a:pt x="3072" y="44388"/>
                  <a:pt x="3143" y="44400"/>
                  <a:pt x="3227" y="44412"/>
                </a:cubicBezTo>
                <a:lnTo>
                  <a:pt x="3227" y="44459"/>
                </a:lnTo>
                <a:cubicBezTo>
                  <a:pt x="3143" y="44447"/>
                  <a:pt x="3048" y="44424"/>
                  <a:pt x="2965" y="44424"/>
                </a:cubicBezTo>
                <a:cubicBezTo>
                  <a:pt x="2965" y="44412"/>
                  <a:pt x="2965" y="44388"/>
                  <a:pt x="2977" y="44364"/>
                </a:cubicBezTo>
                <a:close/>
                <a:moveTo>
                  <a:pt x="34897" y="37101"/>
                </a:moveTo>
                <a:cubicBezTo>
                  <a:pt x="35433" y="37994"/>
                  <a:pt x="35731" y="38887"/>
                  <a:pt x="35850" y="39828"/>
                </a:cubicBezTo>
                <a:cubicBezTo>
                  <a:pt x="35945" y="40459"/>
                  <a:pt x="35886" y="41078"/>
                  <a:pt x="35421" y="41602"/>
                </a:cubicBezTo>
                <a:cubicBezTo>
                  <a:pt x="34588" y="42507"/>
                  <a:pt x="33790" y="43447"/>
                  <a:pt x="32957" y="44352"/>
                </a:cubicBezTo>
                <a:cubicBezTo>
                  <a:pt x="32897" y="44424"/>
                  <a:pt x="32790" y="44459"/>
                  <a:pt x="32671" y="44531"/>
                </a:cubicBezTo>
                <a:cubicBezTo>
                  <a:pt x="32492" y="43197"/>
                  <a:pt x="32385" y="41864"/>
                  <a:pt x="31718" y="40661"/>
                </a:cubicBezTo>
                <a:cubicBezTo>
                  <a:pt x="32802" y="39483"/>
                  <a:pt x="33647" y="38161"/>
                  <a:pt x="34897" y="37101"/>
                </a:cubicBezTo>
                <a:close/>
                <a:moveTo>
                  <a:pt x="10525" y="44471"/>
                </a:moveTo>
                <a:lnTo>
                  <a:pt x="10847" y="44507"/>
                </a:lnTo>
                <a:lnTo>
                  <a:pt x="10847" y="44543"/>
                </a:lnTo>
                <a:lnTo>
                  <a:pt x="10525" y="44519"/>
                </a:lnTo>
                <a:lnTo>
                  <a:pt x="10525" y="44471"/>
                </a:lnTo>
                <a:close/>
                <a:moveTo>
                  <a:pt x="41851" y="26707"/>
                </a:moveTo>
                <a:lnTo>
                  <a:pt x="41851" y="26707"/>
                </a:lnTo>
                <a:cubicBezTo>
                  <a:pt x="41827" y="26802"/>
                  <a:pt x="41791" y="26910"/>
                  <a:pt x="41732" y="26981"/>
                </a:cubicBezTo>
                <a:cubicBezTo>
                  <a:pt x="39827" y="29124"/>
                  <a:pt x="37910" y="31267"/>
                  <a:pt x="35993" y="33410"/>
                </a:cubicBezTo>
                <a:lnTo>
                  <a:pt x="31790" y="38149"/>
                </a:lnTo>
                <a:cubicBezTo>
                  <a:pt x="30778" y="39280"/>
                  <a:pt x="29778" y="40411"/>
                  <a:pt x="28754" y="41530"/>
                </a:cubicBezTo>
                <a:cubicBezTo>
                  <a:pt x="27813" y="42566"/>
                  <a:pt x="26801" y="43578"/>
                  <a:pt x="25813" y="44590"/>
                </a:cubicBezTo>
                <a:cubicBezTo>
                  <a:pt x="25730" y="44662"/>
                  <a:pt x="25634" y="44709"/>
                  <a:pt x="25527" y="44757"/>
                </a:cubicBezTo>
                <a:cubicBezTo>
                  <a:pt x="25515" y="44590"/>
                  <a:pt x="25551" y="44483"/>
                  <a:pt x="25611" y="44412"/>
                </a:cubicBezTo>
                <a:cubicBezTo>
                  <a:pt x="26349" y="43590"/>
                  <a:pt x="27039" y="42745"/>
                  <a:pt x="27813" y="41983"/>
                </a:cubicBezTo>
                <a:cubicBezTo>
                  <a:pt x="29540" y="40316"/>
                  <a:pt x="31183" y="38566"/>
                  <a:pt x="32754" y="36732"/>
                </a:cubicBezTo>
                <a:cubicBezTo>
                  <a:pt x="34100" y="35184"/>
                  <a:pt x="35433" y="33637"/>
                  <a:pt x="36802" y="32125"/>
                </a:cubicBezTo>
                <a:cubicBezTo>
                  <a:pt x="38469" y="30291"/>
                  <a:pt x="40172" y="28505"/>
                  <a:pt x="41851" y="26707"/>
                </a:cubicBezTo>
                <a:close/>
                <a:moveTo>
                  <a:pt x="15062" y="45174"/>
                </a:moveTo>
                <a:lnTo>
                  <a:pt x="15014" y="45186"/>
                </a:lnTo>
                <a:lnTo>
                  <a:pt x="15014" y="45174"/>
                </a:lnTo>
                <a:close/>
                <a:moveTo>
                  <a:pt x="15407" y="45364"/>
                </a:moveTo>
                <a:lnTo>
                  <a:pt x="15609" y="45376"/>
                </a:lnTo>
                <a:lnTo>
                  <a:pt x="15609" y="45412"/>
                </a:lnTo>
                <a:lnTo>
                  <a:pt x="15407" y="45400"/>
                </a:lnTo>
                <a:lnTo>
                  <a:pt x="15407" y="45364"/>
                </a:lnTo>
                <a:close/>
                <a:moveTo>
                  <a:pt x="15883" y="45471"/>
                </a:moveTo>
                <a:cubicBezTo>
                  <a:pt x="15990" y="45519"/>
                  <a:pt x="16109" y="45543"/>
                  <a:pt x="16205" y="45590"/>
                </a:cubicBezTo>
                <a:lnTo>
                  <a:pt x="15871" y="45555"/>
                </a:lnTo>
                <a:cubicBezTo>
                  <a:pt x="15859" y="45531"/>
                  <a:pt x="15859" y="45495"/>
                  <a:pt x="15883" y="45471"/>
                </a:cubicBezTo>
                <a:close/>
                <a:moveTo>
                  <a:pt x="31028" y="41090"/>
                </a:moveTo>
                <a:cubicBezTo>
                  <a:pt x="31242" y="41566"/>
                  <a:pt x="31433" y="41971"/>
                  <a:pt x="31611" y="42388"/>
                </a:cubicBezTo>
                <a:cubicBezTo>
                  <a:pt x="31718" y="42638"/>
                  <a:pt x="31826" y="42912"/>
                  <a:pt x="31897" y="43197"/>
                </a:cubicBezTo>
                <a:cubicBezTo>
                  <a:pt x="32076" y="43864"/>
                  <a:pt x="32183" y="44543"/>
                  <a:pt x="32040" y="45245"/>
                </a:cubicBezTo>
                <a:cubicBezTo>
                  <a:pt x="32004" y="45424"/>
                  <a:pt x="31968" y="45590"/>
                  <a:pt x="31766" y="45638"/>
                </a:cubicBezTo>
                <a:cubicBezTo>
                  <a:pt x="31909" y="44817"/>
                  <a:pt x="31849" y="44007"/>
                  <a:pt x="31623" y="43209"/>
                </a:cubicBezTo>
                <a:cubicBezTo>
                  <a:pt x="31564" y="42995"/>
                  <a:pt x="31480" y="42792"/>
                  <a:pt x="31421" y="42578"/>
                </a:cubicBezTo>
                <a:cubicBezTo>
                  <a:pt x="31302" y="42126"/>
                  <a:pt x="31159" y="41673"/>
                  <a:pt x="30683" y="41411"/>
                </a:cubicBezTo>
                <a:cubicBezTo>
                  <a:pt x="30790" y="41304"/>
                  <a:pt x="30885" y="41233"/>
                  <a:pt x="31028" y="41090"/>
                </a:cubicBezTo>
                <a:close/>
                <a:moveTo>
                  <a:pt x="22336" y="16850"/>
                </a:moveTo>
                <a:cubicBezTo>
                  <a:pt x="22431" y="16850"/>
                  <a:pt x="22531" y="16865"/>
                  <a:pt x="22634" y="16896"/>
                </a:cubicBezTo>
                <a:cubicBezTo>
                  <a:pt x="22896" y="16968"/>
                  <a:pt x="23146" y="17051"/>
                  <a:pt x="23408" y="17111"/>
                </a:cubicBezTo>
                <a:cubicBezTo>
                  <a:pt x="24682" y="17385"/>
                  <a:pt x="25944" y="17647"/>
                  <a:pt x="27194" y="17932"/>
                </a:cubicBezTo>
                <a:cubicBezTo>
                  <a:pt x="27789" y="18063"/>
                  <a:pt x="28397" y="18194"/>
                  <a:pt x="28980" y="18361"/>
                </a:cubicBezTo>
                <a:cubicBezTo>
                  <a:pt x="29563" y="18551"/>
                  <a:pt x="30123" y="18801"/>
                  <a:pt x="30694" y="19004"/>
                </a:cubicBezTo>
                <a:cubicBezTo>
                  <a:pt x="31302" y="19230"/>
                  <a:pt x="31897" y="19432"/>
                  <a:pt x="32516" y="19635"/>
                </a:cubicBezTo>
                <a:cubicBezTo>
                  <a:pt x="33635" y="19968"/>
                  <a:pt x="34755" y="20290"/>
                  <a:pt x="35874" y="20611"/>
                </a:cubicBezTo>
                <a:cubicBezTo>
                  <a:pt x="36660" y="20837"/>
                  <a:pt x="37433" y="21076"/>
                  <a:pt x="38219" y="21278"/>
                </a:cubicBezTo>
                <a:cubicBezTo>
                  <a:pt x="38969" y="21433"/>
                  <a:pt x="39708" y="21611"/>
                  <a:pt x="40458" y="21802"/>
                </a:cubicBezTo>
                <a:cubicBezTo>
                  <a:pt x="41386" y="22064"/>
                  <a:pt x="42339" y="22302"/>
                  <a:pt x="43279" y="22552"/>
                </a:cubicBezTo>
                <a:cubicBezTo>
                  <a:pt x="43708" y="22671"/>
                  <a:pt x="44160" y="22742"/>
                  <a:pt x="44577" y="22981"/>
                </a:cubicBezTo>
                <a:cubicBezTo>
                  <a:pt x="44303" y="23612"/>
                  <a:pt x="43875" y="24088"/>
                  <a:pt x="43434" y="24540"/>
                </a:cubicBezTo>
                <a:cubicBezTo>
                  <a:pt x="41720" y="26314"/>
                  <a:pt x="39969" y="28076"/>
                  <a:pt x="38267" y="29862"/>
                </a:cubicBezTo>
                <a:cubicBezTo>
                  <a:pt x="36600" y="31589"/>
                  <a:pt x="35052" y="33446"/>
                  <a:pt x="33469" y="35256"/>
                </a:cubicBezTo>
                <a:cubicBezTo>
                  <a:pt x="32421" y="36482"/>
                  <a:pt x="31266" y="37661"/>
                  <a:pt x="30135" y="38816"/>
                </a:cubicBezTo>
                <a:cubicBezTo>
                  <a:pt x="29099" y="39887"/>
                  <a:pt x="27980" y="40911"/>
                  <a:pt x="26932" y="41983"/>
                </a:cubicBezTo>
                <a:cubicBezTo>
                  <a:pt x="26361" y="42578"/>
                  <a:pt x="25825" y="43209"/>
                  <a:pt x="25289" y="43828"/>
                </a:cubicBezTo>
                <a:cubicBezTo>
                  <a:pt x="25019" y="44132"/>
                  <a:pt x="24719" y="44322"/>
                  <a:pt x="24363" y="44322"/>
                </a:cubicBezTo>
                <a:cubicBezTo>
                  <a:pt x="24217" y="44322"/>
                  <a:pt x="24062" y="44291"/>
                  <a:pt x="23896" y="44221"/>
                </a:cubicBezTo>
                <a:cubicBezTo>
                  <a:pt x="23646" y="44114"/>
                  <a:pt x="23396" y="43983"/>
                  <a:pt x="23146" y="43864"/>
                </a:cubicBezTo>
                <a:cubicBezTo>
                  <a:pt x="22062" y="43340"/>
                  <a:pt x="20967" y="42804"/>
                  <a:pt x="19884" y="42304"/>
                </a:cubicBezTo>
                <a:cubicBezTo>
                  <a:pt x="18943" y="41864"/>
                  <a:pt x="17991" y="41447"/>
                  <a:pt x="17038" y="41054"/>
                </a:cubicBezTo>
                <a:cubicBezTo>
                  <a:pt x="16895" y="40995"/>
                  <a:pt x="16717" y="40959"/>
                  <a:pt x="16550" y="40911"/>
                </a:cubicBezTo>
                <a:cubicBezTo>
                  <a:pt x="16431" y="41066"/>
                  <a:pt x="16324" y="41173"/>
                  <a:pt x="16193" y="41316"/>
                </a:cubicBezTo>
                <a:cubicBezTo>
                  <a:pt x="16324" y="41411"/>
                  <a:pt x="16419" y="41483"/>
                  <a:pt x="16526" y="41530"/>
                </a:cubicBezTo>
                <a:cubicBezTo>
                  <a:pt x="16955" y="41721"/>
                  <a:pt x="17383" y="41900"/>
                  <a:pt x="17812" y="42090"/>
                </a:cubicBezTo>
                <a:cubicBezTo>
                  <a:pt x="18645" y="42483"/>
                  <a:pt x="19479" y="42900"/>
                  <a:pt x="20336" y="43269"/>
                </a:cubicBezTo>
                <a:cubicBezTo>
                  <a:pt x="21539" y="43805"/>
                  <a:pt x="22693" y="44412"/>
                  <a:pt x="23825" y="45067"/>
                </a:cubicBezTo>
                <a:cubicBezTo>
                  <a:pt x="24063" y="45198"/>
                  <a:pt x="24289" y="45400"/>
                  <a:pt x="24515" y="45555"/>
                </a:cubicBezTo>
                <a:lnTo>
                  <a:pt x="24456" y="45650"/>
                </a:lnTo>
                <a:cubicBezTo>
                  <a:pt x="24301" y="45579"/>
                  <a:pt x="24158" y="45483"/>
                  <a:pt x="24003" y="45412"/>
                </a:cubicBezTo>
                <a:cubicBezTo>
                  <a:pt x="23765" y="45281"/>
                  <a:pt x="23527" y="45067"/>
                  <a:pt x="23277" y="45007"/>
                </a:cubicBezTo>
                <a:cubicBezTo>
                  <a:pt x="22753" y="44876"/>
                  <a:pt x="22301" y="44614"/>
                  <a:pt x="21836" y="44352"/>
                </a:cubicBezTo>
                <a:cubicBezTo>
                  <a:pt x="21324" y="44066"/>
                  <a:pt x="20824" y="43793"/>
                  <a:pt x="20300" y="43531"/>
                </a:cubicBezTo>
                <a:cubicBezTo>
                  <a:pt x="19753" y="43269"/>
                  <a:pt x="19181" y="43031"/>
                  <a:pt x="18633" y="42769"/>
                </a:cubicBezTo>
                <a:cubicBezTo>
                  <a:pt x="17883" y="42435"/>
                  <a:pt x="17157" y="42090"/>
                  <a:pt x="16419" y="41769"/>
                </a:cubicBezTo>
                <a:cubicBezTo>
                  <a:pt x="16181" y="41661"/>
                  <a:pt x="15919" y="41566"/>
                  <a:pt x="15669" y="41471"/>
                </a:cubicBezTo>
                <a:cubicBezTo>
                  <a:pt x="15121" y="41221"/>
                  <a:pt x="14585" y="40971"/>
                  <a:pt x="14014" y="40768"/>
                </a:cubicBezTo>
                <a:cubicBezTo>
                  <a:pt x="13121" y="40423"/>
                  <a:pt x="12216" y="40126"/>
                  <a:pt x="11323" y="39792"/>
                </a:cubicBezTo>
                <a:cubicBezTo>
                  <a:pt x="10097" y="39352"/>
                  <a:pt x="8835" y="38923"/>
                  <a:pt x="7620" y="38423"/>
                </a:cubicBezTo>
                <a:cubicBezTo>
                  <a:pt x="6072" y="37792"/>
                  <a:pt x="4525" y="37149"/>
                  <a:pt x="2929" y="36613"/>
                </a:cubicBezTo>
                <a:cubicBezTo>
                  <a:pt x="2727" y="36542"/>
                  <a:pt x="2512" y="36423"/>
                  <a:pt x="2322" y="36316"/>
                </a:cubicBezTo>
                <a:lnTo>
                  <a:pt x="2322" y="36316"/>
                </a:lnTo>
                <a:cubicBezTo>
                  <a:pt x="2620" y="36387"/>
                  <a:pt x="2929" y="36446"/>
                  <a:pt x="3215" y="36542"/>
                </a:cubicBezTo>
                <a:cubicBezTo>
                  <a:pt x="4275" y="36863"/>
                  <a:pt x="5346" y="37197"/>
                  <a:pt x="6394" y="37566"/>
                </a:cubicBezTo>
                <a:cubicBezTo>
                  <a:pt x="7311" y="37875"/>
                  <a:pt x="8204" y="38221"/>
                  <a:pt x="9097" y="38566"/>
                </a:cubicBezTo>
                <a:cubicBezTo>
                  <a:pt x="9478" y="38709"/>
                  <a:pt x="9847" y="38840"/>
                  <a:pt x="10240" y="38994"/>
                </a:cubicBezTo>
                <a:cubicBezTo>
                  <a:pt x="11002" y="39280"/>
                  <a:pt x="11775" y="39554"/>
                  <a:pt x="12526" y="39852"/>
                </a:cubicBezTo>
                <a:cubicBezTo>
                  <a:pt x="13288" y="40149"/>
                  <a:pt x="14038" y="40495"/>
                  <a:pt x="14788" y="40804"/>
                </a:cubicBezTo>
                <a:cubicBezTo>
                  <a:pt x="14907" y="40852"/>
                  <a:pt x="15062" y="40864"/>
                  <a:pt x="15204" y="40899"/>
                </a:cubicBezTo>
                <a:cubicBezTo>
                  <a:pt x="15300" y="40709"/>
                  <a:pt x="15490" y="40554"/>
                  <a:pt x="15288" y="40328"/>
                </a:cubicBezTo>
                <a:lnTo>
                  <a:pt x="15288" y="40328"/>
                </a:lnTo>
                <a:cubicBezTo>
                  <a:pt x="15109" y="40447"/>
                  <a:pt x="14954" y="40542"/>
                  <a:pt x="14788" y="40649"/>
                </a:cubicBezTo>
                <a:lnTo>
                  <a:pt x="14728" y="40590"/>
                </a:lnTo>
                <a:cubicBezTo>
                  <a:pt x="14764" y="40471"/>
                  <a:pt x="14788" y="40328"/>
                  <a:pt x="14835" y="40185"/>
                </a:cubicBezTo>
                <a:lnTo>
                  <a:pt x="14276" y="40137"/>
                </a:lnTo>
                <a:cubicBezTo>
                  <a:pt x="14157" y="40018"/>
                  <a:pt x="14061" y="39899"/>
                  <a:pt x="13942" y="39828"/>
                </a:cubicBezTo>
                <a:cubicBezTo>
                  <a:pt x="13395" y="39518"/>
                  <a:pt x="12859" y="39197"/>
                  <a:pt x="12287" y="38947"/>
                </a:cubicBezTo>
                <a:cubicBezTo>
                  <a:pt x="10775" y="38268"/>
                  <a:pt x="9228" y="37673"/>
                  <a:pt x="7620" y="37208"/>
                </a:cubicBezTo>
                <a:cubicBezTo>
                  <a:pt x="6894" y="36994"/>
                  <a:pt x="6156" y="36816"/>
                  <a:pt x="5441" y="36601"/>
                </a:cubicBezTo>
                <a:cubicBezTo>
                  <a:pt x="4656" y="36363"/>
                  <a:pt x="3870" y="36089"/>
                  <a:pt x="3084" y="35804"/>
                </a:cubicBezTo>
                <a:cubicBezTo>
                  <a:pt x="2917" y="35744"/>
                  <a:pt x="2762" y="35649"/>
                  <a:pt x="2572" y="35542"/>
                </a:cubicBezTo>
                <a:cubicBezTo>
                  <a:pt x="2679" y="35423"/>
                  <a:pt x="2751" y="35327"/>
                  <a:pt x="2834" y="35256"/>
                </a:cubicBezTo>
                <a:cubicBezTo>
                  <a:pt x="4358" y="33922"/>
                  <a:pt x="5894" y="32577"/>
                  <a:pt x="7418" y="31243"/>
                </a:cubicBezTo>
                <a:cubicBezTo>
                  <a:pt x="8418" y="30350"/>
                  <a:pt x="9454" y="29458"/>
                  <a:pt x="10430" y="28517"/>
                </a:cubicBezTo>
                <a:cubicBezTo>
                  <a:pt x="11966" y="27064"/>
                  <a:pt x="13466" y="25588"/>
                  <a:pt x="14966" y="24100"/>
                </a:cubicBezTo>
                <a:cubicBezTo>
                  <a:pt x="15550" y="23528"/>
                  <a:pt x="16062" y="22873"/>
                  <a:pt x="16669" y="22350"/>
                </a:cubicBezTo>
                <a:cubicBezTo>
                  <a:pt x="17776" y="21421"/>
                  <a:pt x="18729" y="20349"/>
                  <a:pt x="19645" y="19242"/>
                </a:cubicBezTo>
                <a:cubicBezTo>
                  <a:pt x="20288" y="18480"/>
                  <a:pt x="20919" y="17754"/>
                  <a:pt x="21681" y="17111"/>
                </a:cubicBezTo>
                <a:cubicBezTo>
                  <a:pt x="21885" y="16941"/>
                  <a:pt x="22100" y="16850"/>
                  <a:pt x="22336" y="16850"/>
                </a:cubicBezTo>
                <a:close/>
                <a:moveTo>
                  <a:pt x="11013" y="44709"/>
                </a:moveTo>
                <a:lnTo>
                  <a:pt x="11013" y="44709"/>
                </a:lnTo>
                <a:cubicBezTo>
                  <a:pt x="12121" y="44888"/>
                  <a:pt x="13133" y="45340"/>
                  <a:pt x="14109" y="45900"/>
                </a:cubicBezTo>
                <a:cubicBezTo>
                  <a:pt x="13085" y="45495"/>
                  <a:pt x="12037" y="45102"/>
                  <a:pt x="11013" y="44709"/>
                </a:cubicBezTo>
                <a:close/>
                <a:moveTo>
                  <a:pt x="14371" y="45948"/>
                </a:moveTo>
                <a:cubicBezTo>
                  <a:pt x="14395" y="45948"/>
                  <a:pt x="14407" y="45960"/>
                  <a:pt x="14419" y="45960"/>
                </a:cubicBezTo>
                <a:cubicBezTo>
                  <a:pt x="14419" y="45971"/>
                  <a:pt x="14407" y="45995"/>
                  <a:pt x="14407" y="45995"/>
                </a:cubicBezTo>
                <a:cubicBezTo>
                  <a:pt x="14395" y="45995"/>
                  <a:pt x="14371" y="45995"/>
                  <a:pt x="14359" y="45971"/>
                </a:cubicBezTo>
                <a:cubicBezTo>
                  <a:pt x="14371" y="45960"/>
                  <a:pt x="14371" y="45960"/>
                  <a:pt x="14371" y="45948"/>
                </a:cubicBezTo>
                <a:close/>
                <a:moveTo>
                  <a:pt x="30528" y="41649"/>
                </a:moveTo>
                <a:cubicBezTo>
                  <a:pt x="31564" y="43507"/>
                  <a:pt x="31683" y="45221"/>
                  <a:pt x="31242" y="46210"/>
                </a:cubicBezTo>
                <a:cubicBezTo>
                  <a:pt x="31195" y="45971"/>
                  <a:pt x="31183" y="45721"/>
                  <a:pt x="31195" y="45483"/>
                </a:cubicBezTo>
                <a:cubicBezTo>
                  <a:pt x="31242" y="44590"/>
                  <a:pt x="31111" y="43745"/>
                  <a:pt x="30814" y="42912"/>
                </a:cubicBezTo>
                <a:cubicBezTo>
                  <a:pt x="30706" y="42626"/>
                  <a:pt x="30552" y="42340"/>
                  <a:pt x="30409" y="42078"/>
                </a:cubicBezTo>
                <a:cubicBezTo>
                  <a:pt x="30302" y="41900"/>
                  <a:pt x="30290" y="41769"/>
                  <a:pt x="30528" y="41649"/>
                </a:cubicBezTo>
                <a:close/>
                <a:moveTo>
                  <a:pt x="24598" y="46305"/>
                </a:moveTo>
                <a:lnTo>
                  <a:pt x="24598" y="46305"/>
                </a:lnTo>
                <a:cubicBezTo>
                  <a:pt x="24860" y="46436"/>
                  <a:pt x="24777" y="46614"/>
                  <a:pt x="24741" y="46829"/>
                </a:cubicBezTo>
                <a:cubicBezTo>
                  <a:pt x="24515" y="46674"/>
                  <a:pt x="24575" y="46495"/>
                  <a:pt x="24598" y="46305"/>
                </a:cubicBezTo>
                <a:close/>
                <a:moveTo>
                  <a:pt x="10573" y="46722"/>
                </a:moveTo>
                <a:lnTo>
                  <a:pt x="10573" y="46722"/>
                </a:lnTo>
                <a:cubicBezTo>
                  <a:pt x="10644" y="46733"/>
                  <a:pt x="10704" y="46745"/>
                  <a:pt x="10775" y="46769"/>
                </a:cubicBezTo>
                <a:cubicBezTo>
                  <a:pt x="10763" y="46793"/>
                  <a:pt x="10763" y="46829"/>
                  <a:pt x="10752" y="46841"/>
                </a:cubicBezTo>
                <a:cubicBezTo>
                  <a:pt x="10692" y="46793"/>
                  <a:pt x="10632" y="46769"/>
                  <a:pt x="10573" y="46722"/>
                </a:cubicBezTo>
                <a:close/>
                <a:moveTo>
                  <a:pt x="17038" y="47043"/>
                </a:moveTo>
                <a:lnTo>
                  <a:pt x="17252" y="47067"/>
                </a:lnTo>
                <a:lnTo>
                  <a:pt x="17252" y="47091"/>
                </a:lnTo>
                <a:lnTo>
                  <a:pt x="17038" y="47079"/>
                </a:lnTo>
                <a:lnTo>
                  <a:pt x="17038" y="47043"/>
                </a:lnTo>
                <a:close/>
                <a:moveTo>
                  <a:pt x="24718" y="47079"/>
                </a:moveTo>
                <a:cubicBezTo>
                  <a:pt x="24718" y="47103"/>
                  <a:pt x="24741" y="47138"/>
                  <a:pt x="24741" y="47162"/>
                </a:cubicBezTo>
                <a:cubicBezTo>
                  <a:pt x="24694" y="47162"/>
                  <a:pt x="24646" y="47186"/>
                  <a:pt x="24598" y="47186"/>
                </a:cubicBezTo>
                <a:cubicBezTo>
                  <a:pt x="24598" y="47150"/>
                  <a:pt x="24587" y="47138"/>
                  <a:pt x="24587" y="47103"/>
                </a:cubicBezTo>
                <a:cubicBezTo>
                  <a:pt x="24634" y="47091"/>
                  <a:pt x="24682" y="47091"/>
                  <a:pt x="24718" y="47079"/>
                </a:cubicBezTo>
                <a:close/>
                <a:moveTo>
                  <a:pt x="22503" y="47210"/>
                </a:moveTo>
                <a:cubicBezTo>
                  <a:pt x="22634" y="47222"/>
                  <a:pt x="22729" y="47222"/>
                  <a:pt x="22836" y="47245"/>
                </a:cubicBezTo>
                <a:cubicBezTo>
                  <a:pt x="22789" y="47287"/>
                  <a:pt x="22744" y="47317"/>
                  <a:pt x="22692" y="47317"/>
                </a:cubicBezTo>
                <a:cubicBezTo>
                  <a:pt x="22640" y="47317"/>
                  <a:pt x="22580" y="47287"/>
                  <a:pt x="22503" y="47210"/>
                </a:cubicBezTo>
                <a:close/>
                <a:moveTo>
                  <a:pt x="17455" y="47198"/>
                </a:moveTo>
                <a:cubicBezTo>
                  <a:pt x="17562" y="47245"/>
                  <a:pt x="17669" y="47305"/>
                  <a:pt x="17752" y="47341"/>
                </a:cubicBezTo>
                <a:cubicBezTo>
                  <a:pt x="17633" y="47329"/>
                  <a:pt x="17538" y="47317"/>
                  <a:pt x="17419" y="47305"/>
                </a:cubicBezTo>
                <a:cubicBezTo>
                  <a:pt x="17443" y="47257"/>
                  <a:pt x="17443" y="47222"/>
                  <a:pt x="17455" y="47198"/>
                </a:cubicBezTo>
                <a:close/>
                <a:moveTo>
                  <a:pt x="2500" y="37601"/>
                </a:moveTo>
                <a:cubicBezTo>
                  <a:pt x="2846" y="37697"/>
                  <a:pt x="3167" y="37804"/>
                  <a:pt x="3513" y="37923"/>
                </a:cubicBezTo>
                <a:cubicBezTo>
                  <a:pt x="4048" y="38113"/>
                  <a:pt x="4572" y="38328"/>
                  <a:pt x="5108" y="38518"/>
                </a:cubicBezTo>
                <a:cubicBezTo>
                  <a:pt x="6287" y="38947"/>
                  <a:pt x="7453" y="39364"/>
                  <a:pt x="8632" y="39816"/>
                </a:cubicBezTo>
                <a:cubicBezTo>
                  <a:pt x="9466" y="40126"/>
                  <a:pt x="10299" y="40459"/>
                  <a:pt x="11133" y="40768"/>
                </a:cubicBezTo>
                <a:cubicBezTo>
                  <a:pt x="12299" y="41197"/>
                  <a:pt x="13454" y="41614"/>
                  <a:pt x="14621" y="42019"/>
                </a:cubicBezTo>
                <a:cubicBezTo>
                  <a:pt x="15335" y="42269"/>
                  <a:pt x="16062" y="42459"/>
                  <a:pt x="16764" y="42697"/>
                </a:cubicBezTo>
                <a:cubicBezTo>
                  <a:pt x="17490" y="42959"/>
                  <a:pt x="18217" y="43197"/>
                  <a:pt x="18860" y="43650"/>
                </a:cubicBezTo>
                <a:cubicBezTo>
                  <a:pt x="19705" y="44281"/>
                  <a:pt x="20646" y="44745"/>
                  <a:pt x="21610" y="45138"/>
                </a:cubicBezTo>
                <a:cubicBezTo>
                  <a:pt x="22031" y="45314"/>
                  <a:pt x="22418" y="45569"/>
                  <a:pt x="22815" y="45782"/>
                </a:cubicBezTo>
                <a:lnTo>
                  <a:pt x="22815" y="45782"/>
                </a:lnTo>
                <a:cubicBezTo>
                  <a:pt x="22814" y="45781"/>
                  <a:pt x="22813" y="45781"/>
                  <a:pt x="22813" y="45781"/>
                </a:cubicBezTo>
                <a:lnTo>
                  <a:pt x="22813" y="45781"/>
                </a:lnTo>
                <a:lnTo>
                  <a:pt x="22836" y="45793"/>
                </a:lnTo>
                <a:cubicBezTo>
                  <a:pt x="22829" y="45789"/>
                  <a:pt x="22822" y="45785"/>
                  <a:pt x="22815" y="45782"/>
                </a:cubicBezTo>
                <a:lnTo>
                  <a:pt x="22815" y="45782"/>
                </a:lnTo>
                <a:cubicBezTo>
                  <a:pt x="22957" y="45816"/>
                  <a:pt x="23110" y="45794"/>
                  <a:pt x="23086" y="46007"/>
                </a:cubicBezTo>
                <a:cubicBezTo>
                  <a:pt x="23348" y="46150"/>
                  <a:pt x="23634" y="46317"/>
                  <a:pt x="23908" y="46472"/>
                </a:cubicBezTo>
                <a:cubicBezTo>
                  <a:pt x="23860" y="46674"/>
                  <a:pt x="23825" y="46841"/>
                  <a:pt x="23789" y="47043"/>
                </a:cubicBezTo>
                <a:cubicBezTo>
                  <a:pt x="22836" y="46710"/>
                  <a:pt x="21848" y="46364"/>
                  <a:pt x="20872" y="46007"/>
                </a:cubicBezTo>
                <a:lnTo>
                  <a:pt x="20872" y="46114"/>
                </a:lnTo>
                <a:cubicBezTo>
                  <a:pt x="21229" y="46257"/>
                  <a:pt x="21550" y="46412"/>
                  <a:pt x="21896" y="46555"/>
                </a:cubicBezTo>
                <a:cubicBezTo>
                  <a:pt x="22217" y="46686"/>
                  <a:pt x="22551" y="46829"/>
                  <a:pt x="22896" y="46948"/>
                </a:cubicBezTo>
                <a:cubicBezTo>
                  <a:pt x="23670" y="47198"/>
                  <a:pt x="23670" y="47186"/>
                  <a:pt x="23848" y="47448"/>
                </a:cubicBezTo>
                <a:cubicBezTo>
                  <a:pt x="23491" y="47376"/>
                  <a:pt x="23158" y="47305"/>
                  <a:pt x="22836" y="47222"/>
                </a:cubicBezTo>
                <a:cubicBezTo>
                  <a:pt x="22360" y="47007"/>
                  <a:pt x="21884" y="46745"/>
                  <a:pt x="21384" y="46543"/>
                </a:cubicBezTo>
                <a:cubicBezTo>
                  <a:pt x="20134" y="46055"/>
                  <a:pt x="18872" y="45579"/>
                  <a:pt x="17610" y="45102"/>
                </a:cubicBezTo>
                <a:cubicBezTo>
                  <a:pt x="17240" y="44959"/>
                  <a:pt x="16883" y="44817"/>
                  <a:pt x="16502" y="44686"/>
                </a:cubicBezTo>
                <a:cubicBezTo>
                  <a:pt x="15705" y="44388"/>
                  <a:pt x="14883" y="44090"/>
                  <a:pt x="14085" y="43793"/>
                </a:cubicBezTo>
                <a:cubicBezTo>
                  <a:pt x="13466" y="43566"/>
                  <a:pt x="12871" y="43352"/>
                  <a:pt x="12264" y="43138"/>
                </a:cubicBezTo>
                <a:cubicBezTo>
                  <a:pt x="11668" y="42912"/>
                  <a:pt x="11061" y="42685"/>
                  <a:pt x="10454" y="42459"/>
                </a:cubicBezTo>
                <a:cubicBezTo>
                  <a:pt x="10352" y="42477"/>
                  <a:pt x="10252" y="42485"/>
                  <a:pt x="10155" y="42485"/>
                </a:cubicBezTo>
                <a:cubicBezTo>
                  <a:pt x="9606" y="42485"/>
                  <a:pt x="9128" y="42224"/>
                  <a:pt x="8632" y="41971"/>
                </a:cubicBezTo>
                <a:lnTo>
                  <a:pt x="8632" y="41971"/>
                </a:lnTo>
                <a:lnTo>
                  <a:pt x="9108" y="42019"/>
                </a:lnTo>
                <a:cubicBezTo>
                  <a:pt x="9061" y="41971"/>
                  <a:pt x="9037" y="41923"/>
                  <a:pt x="8989" y="41911"/>
                </a:cubicBezTo>
                <a:cubicBezTo>
                  <a:pt x="8620" y="41769"/>
                  <a:pt x="8227" y="41626"/>
                  <a:pt x="7858" y="41483"/>
                </a:cubicBezTo>
                <a:cubicBezTo>
                  <a:pt x="6882" y="41114"/>
                  <a:pt x="5906" y="40721"/>
                  <a:pt x="4929" y="40352"/>
                </a:cubicBezTo>
                <a:lnTo>
                  <a:pt x="3584" y="39816"/>
                </a:lnTo>
                <a:cubicBezTo>
                  <a:pt x="3262" y="39685"/>
                  <a:pt x="2953" y="39530"/>
                  <a:pt x="2620" y="39399"/>
                </a:cubicBezTo>
                <a:cubicBezTo>
                  <a:pt x="2631" y="39364"/>
                  <a:pt x="2655" y="39340"/>
                  <a:pt x="2655" y="39292"/>
                </a:cubicBezTo>
                <a:cubicBezTo>
                  <a:pt x="3167" y="39459"/>
                  <a:pt x="3679" y="39637"/>
                  <a:pt x="4203" y="39804"/>
                </a:cubicBezTo>
                <a:cubicBezTo>
                  <a:pt x="4417" y="39875"/>
                  <a:pt x="4644" y="39899"/>
                  <a:pt x="4882" y="39959"/>
                </a:cubicBezTo>
                <a:lnTo>
                  <a:pt x="4882" y="39947"/>
                </a:lnTo>
                <a:cubicBezTo>
                  <a:pt x="5096" y="40054"/>
                  <a:pt x="5298" y="40185"/>
                  <a:pt x="5525" y="40256"/>
                </a:cubicBezTo>
                <a:cubicBezTo>
                  <a:pt x="6358" y="40554"/>
                  <a:pt x="7215" y="40816"/>
                  <a:pt x="8049" y="41126"/>
                </a:cubicBezTo>
                <a:cubicBezTo>
                  <a:pt x="8918" y="41435"/>
                  <a:pt x="9775" y="41780"/>
                  <a:pt x="10644" y="42126"/>
                </a:cubicBezTo>
                <a:cubicBezTo>
                  <a:pt x="11002" y="42257"/>
                  <a:pt x="11347" y="42388"/>
                  <a:pt x="11704" y="42519"/>
                </a:cubicBezTo>
                <a:cubicBezTo>
                  <a:pt x="12502" y="42816"/>
                  <a:pt x="13311" y="43138"/>
                  <a:pt x="14109" y="43435"/>
                </a:cubicBezTo>
                <a:cubicBezTo>
                  <a:pt x="14597" y="43626"/>
                  <a:pt x="15097" y="43816"/>
                  <a:pt x="15597" y="44007"/>
                </a:cubicBezTo>
                <a:cubicBezTo>
                  <a:pt x="16109" y="44209"/>
                  <a:pt x="16609" y="44400"/>
                  <a:pt x="17133" y="44590"/>
                </a:cubicBezTo>
                <a:cubicBezTo>
                  <a:pt x="17300" y="44650"/>
                  <a:pt x="17479" y="44697"/>
                  <a:pt x="17633" y="44757"/>
                </a:cubicBezTo>
                <a:cubicBezTo>
                  <a:pt x="17610" y="44709"/>
                  <a:pt x="17574" y="44662"/>
                  <a:pt x="17538" y="44650"/>
                </a:cubicBezTo>
                <a:cubicBezTo>
                  <a:pt x="16824" y="44340"/>
                  <a:pt x="16121" y="44031"/>
                  <a:pt x="15395" y="43733"/>
                </a:cubicBezTo>
                <a:cubicBezTo>
                  <a:pt x="14407" y="43328"/>
                  <a:pt x="13407" y="42935"/>
                  <a:pt x="12430" y="42554"/>
                </a:cubicBezTo>
                <a:cubicBezTo>
                  <a:pt x="12488" y="42513"/>
                  <a:pt x="12540" y="42501"/>
                  <a:pt x="12594" y="42501"/>
                </a:cubicBezTo>
                <a:cubicBezTo>
                  <a:pt x="12618" y="42501"/>
                  <a:pt x="12643" y="42503"/>
                  <a:pt x="12668" y="42507"/>
                </a:cubicBezTo>
                <a:cubicBezTo>
                  <a:pt x="13288" y="42721"/>
                  <a:pt x="13919" y="42923"/>
                  <a:pt x="14526" y="43150"/>
                </a:cubicBezTo>
                <a:cubicBezTo>
                  <a:pt x="15347" y="43459"/>
                  <a:pt x="16157" y="43793"/>
                  <a:pt x="16967" y="44114"/>
                </a:cubicBezTo>
                <a:cubicBezTo>
                  <a:pt x="17788" y="44447"/>
                  <a:pt x="18586" y="44757"/>
                  <a:pt x="19407" y="45078"/>
                </a:cubicBezTo>
                <a:cubicBezTo>
                  <a:pt x="19586" y="45162"/>
                  <a:pt x="19776" y="45186"/>
                  <a:pt x="19955" y="45245"/>
                </a:cubicBezTo>
                <a:cubicBezTo>
                  <a:pt x="19931" y="45198"/>
                  <a:pt x="19884" y="45162"/>
                  <a:pt x="19836" y="45138"/>
                </a:cubicBezTo>
                <a:cubicBezTo>
                  <a:pt x="19348" y="44936"/>
                  <a:pt x="18860" y="44721"/>
                  <a:pt x="18383" y="44507"/>
                </a:cubicBezTo>
                <a:cubicBezTo>
                  <a:pt x="16764" y="43757"/>
                  <a:pt x="15097" y="43102"/>
                  <a:pt x="13407" y="42519"/>
                </a:cubicBezTo>
                <a:cubicBezTo>
                  <a:pt x="12657" y="42257"/>
                  <a:pt x="11895" y="42019"/>
                  <a:pt x="11133" y="41769"/>
                </a:cubicBezTo>
                <a:cubicBezTo>
                  <a:pt x="10644" y="41602"/>
                  <a:pt x="10168" y="41411"/>
                  <a:pt x="9680" y="41233"/>
                </a:cubicBezTo>
                <a:cubicBezTo>
                  <a:pt x="8847" y="40935"/>
                  <a:pt x="7989" y="40637"/>
                  <a:pt x="7144" y="40340"/>
                </a:cubicBezTo>
                <a:cubicBezTo>
                  <a:pt x="6608" y="40137"/>
                  <a:pt x="6084" y="39935"/>
                  <a:pt x="5572" y="39721"/>
                </a:cubicBezTo>
                <a:cubicBezTo>
                  <a:pt x="4656" y="39364"/>
                  <a:pt x="3763" y="38994"/>
                  <a:pt x="2858" y="38637"/>
                </a:cubicBezTo>
                <a:cubicBezTo>
                  <a:pt x="2655" y="38554"/>
                  <a:pt x="2536" y="38411"/>
                  <a:pt x="2489" y="38161"/>
                </a:cubicBezTo>
                <a:lnTo>
                  <a:pt x="2489" y="38161"/>
                </a:lnTo>
                <a:cubicBezTo>
                  <a:pt x="2596" y="38173"/>
                  <a:pt x="2691" y="38161"/>
                  <a:pt x="2774" y="38197"/>
                </a:cubicBezTo>
                <a:cubicBezTo>
                  <a:pt x="3048" y="38292"/>
                  <a:pt x="3322" y="38435"/>
                  <a:pt x="3584" y="38530"/>
                </a:cubicBezTo>
                <a:cubicBezTo>
                  <a:pt x="4358" y="38852"/>
                  <a:pt x="5120" y="39161"/>
                  <a:pt x="5906" y="39447"/>
                </a:cubicBezTo>
                <a:cubicBezTo>
                  <a:pt x="7132" y="39875"/>
                  <a:pt x="8382" y="40245"/>
                  <a:pt x="9597" y="40697"/>
                </a:cubicBezTo>
                <a:cubicBezTo>
                  <a:pt x="10930" y="41173"/>
                  <a:pt x="12252" y="41673"/>
                  <a:pt x="13561" y="42161"/>
                </a:cubicBezTo>
                <a:cubicBezTo>
                  <a:pt x="14859" y="42662"/>
                  <a:pt x="16133" y="43138"/>
                  <a:pt x="17419" y="43674"/>
                </a:cubicBezTo>
                <a:cubicBezTo>
                  <a:pt x="18693" y="44209"/>
                  <a:pt x="19955" y="44781"/>
                  <a:pt x="21241" y="45340"/>
                </a:cubicBezTo>
                <a:cubicBezTo>
                  <a:pt x="21360" y="45376"/>
                  <a:pt x="21503" y="45376"/>
                  <a:pt x="21646" y="45412"/>
                </a:cubicBezTo>
                <a:cubicBezTo>
                  <a:pt x="21598" y="45364"/>
                  <a:pt x="21550" y="45293"/>
                  <a:pt x="21491" y="45257"/>
                </a:cubicBezTo>
                <a:cubicBezTo>
                  <a:pt x="20955" y="45007"/>
                  <a:pt x="20407" y="44769"/>
                  <a:pt x="19872" y="44531"/>
                </a:cubicBezTo>
                <a:cubicBezTo>
                  <a:pt x="19229" y="44245"/>
                  <a:pt x="18586" y="43935"/>
                  <a:pt x="17931" y="43674"/>
                </a:cubicBezTo>
                <a:cubicBezTo>
                  <a:pt x="16859" y="43221"/>
                  <a:pt x="15788" y="42792"/>
                  <a:pt x="14704" y="42376"/>
                </a:cubicBezTo>
                <a:cubicBezTo>
                  <a:pt x="13502" y="41911"/>
                  <a:pt x="12299" y="41471"/>
                  <a:pt x="11085" y="41030"/>
                </a:cubicBezTo>
                <a:cubicBezTo>
                  <a:pt x="9811" y="40578"/>
                  <a:pt x="8525" y="40114"/>
                  <a:pt x="7239" y="39649"/>
                </a:cubicBezTo>
                <a:cubicBezTo>
                  <a:pt x="6620" y="39447"/>
                  <a:pt x="6013" y="39268"/>
                  <a:pt x="5406" y="39042"/>
                </a:cubicBezTo>
                <a:cubicBezTo>
                  <a:pt x="4596" y="38732"/>
                  <a:pt x="3810" y="38387"/>
                  <a:pt x="3024" y="38042"/>
                </a:cubicBezTo>
                <a:cubicBezTo>
                  <a:pt x="2834" y="37959"/>
                  <a:pt x="2655" y="37804"/>
                  <a:pt x="2453" y="37685"/>
                </a:cubicBezTo>
                <a:lnTo>
                  <a:pt x="2500" y="37601"/>
                </a:lnTo>
                <a:close/>
                <a:moveTo>
                  <a:pt x="24682" y="47400"/>
                </a:moveTo>
                <a:cubicBezTo>
                  <a:pt x="24813" y="47567"/>
                  <a:pt x="24884" y="47698"/>
                  <a:pt x="24634" y="47817"/>
                </a:cubicBezTo>
                <a:cubicBezTo>
                  <a:pt x="24456" y="47662"/>
                  <a:pt x="24491" y="47543"/>
                  <a:pt x="24682" y="47400"/>
                </a:cubicBezTo>
                <a:close/>
                <a:moveTo>
                  <a:pt x="22920" y="47388"/>
                </a:moveTo>
                <a:cubicBezTo>
                  <a:pt x="23074" y="47448"/>
                  <a:pt x="23217" y="47507"/>
                  <a:pt x="23372" y="47555"/>
                </a:cubicBezTo>
                <a:cubicBezTo>
                  <a:pt x="23682" y="47662"/>
                  <a:pt x="23694" y="47662"/>
                  <a:pt x="23765" y="47841"/>
                </a:cubicBezTo>
                <a:cubicBezTo>
                  <a:pt x="23467" y="47722"/>
                  <a:pt x="23194" y="47603"/>
                  <a:pt x="22908" y="47495"/>
                </a:cubicBezTo>
                <a:lnTo>
                  <a:pt x="22920" y="47388"/>
                </a:lnTo>
                <a:close/>
                <a:moveTo>
                  <a:pt x="2453" y="40161"/>
                </a:moveTo>
                <a:cubicBezTo>
                  <a:pt x="2548" y="40173"/>
                  <a:pt x="2655" y="40161"/>
                  <a:pt x="2739" y="40185"/>
                </a:cubicBezTo>
                <a:cubicBezTo>
                  <a:pt x="3048" y="40304"/>
                  <a:pt x="3346" y="40435"/>
                  <a:pt x="3667" y="40542"/>
                </a:cubicBezTo>
                <a:cubicBezTo>
                  <a:pt x="4632" y="40888"/>
                  <a:pt x="5584" y="41197"/>
                  <a:pt x="6549" y="41542"/>
                </a:cubicBezTo>
                <a:cubicBezTo>
                  <a:pt x="7358" y="41828"/>
                  <a:pt x="8132" y="42138"/>
                  <a:pt x="8930" y="42400"/>
                </a:cubicBezTo>
                <a:cubicBezTo>
                  <a:pt x="9870" y="42721"/>
                  <a:pt x="10823" y="42983"/>
                  <a:pt x="11764" y="43269"/>
                </a:cubicBezTo>
                <a:cubicBezTo>
                  <a:pt x="12454" y="43495"/>
                  <a:pt x="13168" y="43674"/>
                  <a:pt x="13871" y="43935"/>
                </a:cubicBezTo>
                <a:cubicBezTo>
                  <a:pt x="14895" y="44340"/>
                  <a:pt x="15895" y="44781"/>
                  <a:pt x="16907" y="45198"/>
                </a:cubicBezTo>
                <a:cubicBezTo>
                  <a:pt x="17264" y="45352"/>
                  <a:pt x="17633" y="45495"/>
                  <a:pt x="17991" y="45638"/>
                </a:cubicBezTo>
                <a:cubicBezTo>
                  <a:pt x="19086" y="46043"/>
                  <a:pt x="20169" y="46436"/>
                  <a:pt x="21253" y="46853"/>
                </a:cubicBezTo>
                <a:cubicBezTo>
                  <a:pt x="22027" y="47150"/>
                  <a:pt x="22729" y="47615"/>
                  <a:pt x="23515" y="47853"/>
                </a:cubicBezTo>
                <a:cubicBezTo>
                  <a:pt x="23622" y="47912"/>
                  <a:pt x="23682" y="48019"/>
                  <a:pt x="23789" y="48138"/>
                </a:cubicBezTo>
                <a:cubicBezTo>
                  <a:pt x="23718" y="48143"/>
                  <a:pt x="23652" y="48146"/>
                  <a:pt x="23588" y="48146"/>
                </a:cubicBezTo>
                <a:cubicBezTo>
                  <a:pt x="23350" y="48146"/>
                  <a:pt x="23155" y="48106"/>
                  <a:pt x="22967" y="47984"/>
                </a:cubicBezTo>
                <a:cubicBezTo>
                  <a:pt x="22813" y="47900"/>
                  <a:pt x="22658" y="47817"/>
                  <a:pt x="22503" y="47757"/>
                </a:cubicBezTo>
                <a:cubicBezTo>
                  <a:pt x="21860" y="47495"/>
                  <a:pt x="21241" y="47210"/>
                  <a:pt x="20598" y="46960"/>
                </a:cubicBezTo>
                <a:cubicBezTo>
                  <a:pt x="19765" y="46626"/>
                  <a:pt x="18943" y="46293"/>
                  <a:pt x="18098" y="45971"/>
                </a:cubicBezTo>
                <a:cubicBezTo>
                  <a:pt x="16824" y="45495"/>
                  <a:pt x="15538" y="45055"/>
                  <a:pt x="14240" y="44590"/>
                </a:cubicBezTo>
                <a:cubicBezTo>
                  <a:pt x="13145" y="44209"/>
                  <a:pt x="12061" y="43828"/>
                  <a:pt x="10954" y="43459"/>
                </a:cubicBezTo>
                <a:cubicBezTo>
                  <a:pt x="10406" y="43269"/>
                  <a:pt x="9859" y="43090"/>
                  <a:pt x="9299" y="42912"/>
                </a:cubicBezTo>
                <a:cubicBezTo>
                  <a:pt x="8394" y="42614"/>
                  <a:pt x="7477" y="42340"/>
                  <a:pt x="6584" y="42030"/>
                </a:cubicBezTo>
                <a:cubicBezTo>
                  <a:pt x="5715" y="41733"/>
                  <a:pt x="4882" y="41376"/>
                  <a:pt x="4036" y="41054"/>
                </a:cubicBezTo>
                <a:cubicBezTo>
                  <a:pt x="3632" y="40888"/>
                  <a:pt x="3203" y="40768"/>
                  <a:pt x="2798" y="40590"/>
                </a:cubicBezTo>
                <a:cubicBezTo>
                  <a:pt x="2655" y="40530"/>
                  <a:pt x="2536" y="40399"/>
                  <a:pt x="2393" y="40292"/>
                </a:cubicBezTo>
                <a:lnTo>
                  <a:pt x="2453" y="40161"/>
                </a:lnTo>
                <a:close/>
                <a:moveTo>
                  <a:pt x="24634" y="48031"/>
                </a:moveTo>
                <a:cubicBezTo>
                  <a:pt x="24646" y="48150"/>
                  <a:pt x="24646" y="48234"/>
                  <a:pt x="24634" y="48377"/>
                </a:cubicBezTo>
                <a:cubicBezTo>
                  <a:pt x="24527" y="48269"/>
                  <a:pt x="24468" y="48222"/>
                  <a:pt x="24360" y="48138"/>
                </a:cubicBezTo>
                <a:cubicBezTo>
                  <a:pt x="24468" y="48091"/>
                  <a:pt x="24539" y="48055"/>
                  <a:pt x="24634" y="48031"/>
                </a:cubicBezTo>
                <a:close/>
                <a:moveTo>
                  <a:pt x="16240" y="45614"/>
                </a:moveTo>
                <a:cubicBezTo>
                  <a:pt x="16562" y="45710"/>
                  <a:pt x="16883" y="45793"/>
                  <a:pt x="17181" y="45912"/>
                </a:cubicBezTo>
                <a:cubicBezTo>
                  <a:pt x="18372" y="46364"/>
                  <a:pt x="19538" y="46829"/>
                  <a:pt x="20717" y="47281"/>
                </a:cubicBezTo>
                <a:cubicBezTo>
                  <a:pt x="21110" y="47436"/>
                  <a:pt x="21503" y="47579"/>
                  <a:pt x="21896" y="47745"/>
                </a:cubicBezTo>
                <a:cubicBezTo>
                  <a:pt x="22384" y="47960"/>
                  <a:pt x="22872" y="48162"/>
                  <a:pt x="23348" y="48377"/>
                </a:cubicBezTo>
                <a:cubicBezTo>
                  <a:pt x="23467" y="48436"/>
                  <a:pt x="23646" y="48448"/>
                  <a:pt x="23575" y="48686"/>
                </a:cubicBezTo>
                <a:cubicBezTo>
                  <a:pt x="23509" y="48699"/>
                  <a:pt x="23443" y="48705"/>
                  <a:pt x="23377" y="48705"/>
                </a:cubicBezTo>
                <a:cubicBezTo>
                  <a:pt x="23192" y="48705"/>
                  <a:pt x="23006" y="48658"/>
                  <a:pt x="22813" y="48579"/>
                </a:cubicBezTo>
                <a:cubicBezTo>
                  <a:pt x="21741" y="48115"/>
                  <a:pt x="20658" y="47662"/>
                  <a:pt x="19586" y="47198"/>
                </a:cubicBezTo>
                <a:cubicBezTo>
                  <a:pt x="18467" y="46722"/>
                  <a:pt x="17359" y="46233"/>
                  <a:pt x="16240" y="45733"/>
                </a:cubicBezTo>
                <a:lnTo>
                  <a:pt x="16240" y="45614"/>
                </a:lnTo>
                <a:close/>
                <a:moveTo>
                  <a:pt x="15669" y="48817"/>
                </a:moveTo>
                <a:lnTo>
                  <a:pt x="15669" y="48829"/>
                </a:lnTo>
                <a:lnTo>
                  <a:pt x="15562" y="48817"/>
                </a:lnTo>
                <a:close/>
                <a:moveTo>
                  <a:pt x="16026" y="48948"/>
                </a:moveTo>
                <a:lnTo>
                  <a:pt x="16133" y="48972"/>
                </a:lnTo>
                <a:lnTo>
                  <a:pt x="16133" y="48984"/>
                </a:lnTo>
                <a:lnTo>
                  <a:pt x="16026" y="48972"/>
                </a:lnTo>
                <a:lnTo>
                  <a:pt x="16026" y="48948"/>
                </a:lnTo>
                <a:close/>
                <a:moveTo>
                  <a:pt x="24360" y="48531"/>
                </a:moveTo>
                <a:lnTo>
                  <a:pt x="24360" y="48531"/>
                </a:lnTo>
                <a:cubicBezTo>
                  <a:pt x="24634" y="48650"/>
                  <a:pt x="24634" y="48650"/>
                  <a:pt x="24479" y="48984"/>
                </a:cubicBezTo>
                <a:cubicBezTo>
                  <a:pt x="24217" y="48912"/>
                  <a:pt x="24337" y="48746"/>
                  <a:pt x="24360" y="48531"/>
                </a:cubicBezTo>
                <a:close/>
                <a:moveTo>
                  <a:pt x="16597" y="49174"/>
                </a:moveTo>
                <a:lnTo>
                  <a:pt x="16597" y="49186"/>
                </a:lnTo>
                <a:lnTo>
                  <a:pt x="16490" y="49186"/>
                </a:lnTo>
                <a:lnTo>
                  <a:pt x="16490" y="49174"/>
                </a:lnTo>
                <a:close/>
                <a:moveTo>
                  <a:pt x="2262" y="40947"/>
                </a:moveTo>
                <a:cubicBezTo>
                  <a:pt x="2977" y="41209"/>
                  <a:pt x="3667" y="41495"/>
                  <a:pt x="4346" y="41745"/>
                </a:cubicBezTo>
                <a:cubicBezTo>
                  <a:pt x="4679" y="41864"/>
                  <a:pt x="4989" y="41983"/>
                  <a:pt x="5310" y="42090"/>
                </a:cubicBezTo>
                <a:cubicBezTo>
                  <a:pt x="5380" y="42111"/>
                  <a:pt x="5447" y="42128"/>
                  <a:pt x="5512" y="42128"/>
                </a:cubicBezTo>
                <a:cubicBezTo>
                  <a:pt x="5593" y="42128"/>
                  <a:pt x="5672" y="42103"/>
                  <a:pt x="5751" y="42030"/>
                </a:cubicBezTo>
                <a:cubicBezTo>
                  <a:pt x="5882" y="42066"/>
                  <a:pt x="6013" y="42078"/>
                  <a:pt x="6144" y="42102"/>
                </a:cubicBezTo>
                <a:cubicBezTo>
                  <a:pt x="6144" y="42126"/>
                  <a:pt x="6144" y="42150"/>
                  <a:pt x="6168" y="42161"/>
                </a:cubicBezTo>
                <a:cubicBezTo>
                  <a:pt x="6049" y="42197"/>
                  <a:pt x="5941" y="42221"/>
                  <a:pt x="5715" y="42281"/>
                </a:cubicBezTo>
                <a:cubicBezTo>
                  <a:pt x="5989" y="42328"/>
                  <a:pt x="6132" y="42340"/>
                  <a:pt x="6287" y="42376"/>
                </a:cubicBezTo>
                <a:lnTo>
                  <a:pt x="6299" y="42376"/>
                </a:lnTo>
                <a:cubicBezTo>
                  <a:pt x="6441" y="42411"/>
                  <a:pt x="6596" y="42483"/>
                  <a:pt x="6739" y="42495"/>
                </a:cubicBezTo>
                <a:cubicBezTo>
                  <a:pt x="6760" y="42497"/>
                  <a:pt x="6780" y="42497"/>
                  <a:pt x="6800" y="42497"/>
                </a:cubicBezTo>
                <a:cubicBezTo>
                  <a:pt x="6920" y="42497"/>
                  <a:pt x="7033" y="42471"/>
                  <a:pt x="7156" y="42471"/>
                </a:cubicBezTo>
                <a:cubicBezTo>
                  <a:pt x="7168" y="42471"/>
                  <a:pt x="7203" y="42507"/>
                  <a:pt x="7215" y="42519"/>
                </a:cubicBezTo>
                <a:cubicBezTo>
                  <a:pt x="7132" y="42566"/>
                  <a:pt x="7061" y="42590"/>
                  <a:pt x="6894" y="42673"/>
                </a:cubicBezTo>
                <a:cubicBezTo>
                  <a:pt x="7156" y="42709"/>
                  <a:pt x="7323" y="42745"/>
                  <a:pt x="7489" y="42757"/>
                </a:cubicBezTo>
                <a:lnTo>
                  <a:pt x="7501" y="42757"/>
                </a:lnTo>
                <a:cubicBezTo>
                  <a:pt x="8156" y="42995"/>
                  <a:pt x="8823" y="43269"/>
                  <a:pt x="9478" y="43483"/>
                </a:cubicBezTo>
                <a:cubicBezTo>
                  <a:pt x="10430" y="43816"/>
                  <a:pt x="11383" y="44114"/>
                  <a:pt x="12323" y="44459"/>
                </a:cubicBezTo>
                <a:cubicBezTo>
                  <a:pt x="13407" y="44852"/>
                  <a:pt x="14478" y="45305"/>
                  <a:pt x="15550" y="45733"/>
                </a:cubicBezTo>
                <a:cubicBezTo>
                  <a:pt x="16097" y="45960"/>
                  <a:pt x="16657" y="46198"/>
                  <a:pt x="17193" y="46424"/>
                </a:cubicBezTo>
                <a:lnTo>
                  <a:pt x="20086" y="47626"/>
                </a:lnTo>
                <a:cubicBezTo>
                  <a:pt x="21134" y="48043"/>
                  <a:pt x="22170" y="48460"/>
                  <a:pt x="23229" y="48877"/>
                </a:cubicBezTo>
                <a:cubicBezTo>
                  <a:pt x="23336" y="48924"/>
                  <a:pt x="23420" y="48996"/>
                  <a:pt x="23598" y="49115"/>
                </a:cubicBezTo>
                <a:cubicBezTo>
                  <a:pt x="23444" y="49210"/>
                  <a:pt x="23348" y="49293"/>
                  <a:pt x="23277" y="49293"/>
                </a:cubicBezTo>
                <a:cubicBezTo>
                  <a:pt x="23063" y="49258"/>
                  <a:pt x="22848" y="49234"/>
                  <a:pt x="22634" y="49150"/>
                </a:cubicBezTo>
                <a:cubicBezTo>
                  <a:pt x="21979" y="48853"/>
                  <a:pt x="21336" y="48519"/>
                  <a:pt x="20669" y="48234"/>
                </a:cubicBezTo>
                <a:cubicBezTo>
                  <a:pt x="19407" y="47698"/>
                  <a:pt x="18110" y="47210"/>
                  <a:pt x="16836" y="46686"/>
                </a:cubicBezTo>
                <a:cubicBezTo>
                  <a:pt x="15776" y="46257"/>
                  <a:pt x="14716" y="45817"/>
                  <a:pt x="13657" y="45364"/>
                </a:cubicBezTo>
                <a:cubicBezTo>
                  <a:pt x="13288" y="45221"/>
                  <a:pt x="12907" y="45067"/>
                  <a:pt x="12514" y="44936"/>
                </a:cubicBezTo>
                <a:cubicBezTo>
                  <a:pt x="11621" y="44638"/>
                  <a:pt x="10728" y="44352"/>
                  <a:pt x="9847" y="44055"/>
                </a:cubicBezTo>
                <a:cubicBezTo>
                  <a:pt x="9216" y="43852"/>
                  <a:pt x="8573" y="43626"/>
                  <a:pt x="7930" y="43400"/>
                </a:cubicBezTo>
                <a:cubicBezTo>
                  <a:pt x="7037" y="43102"/>
                  <a:pt x="6144" y="42816"/>
                  <a:pt x="5263" y="42495"/>
                </a:cubicBezTo>
                <a:cubicBezTo>
                  <a:pt x="4394" y="42138"/>
                  <a:pt x="3501" y="41769"/>
                  <a:pt x="2620" y="41411"/>
                </a:cubicBezTo>
                <a:cubicBezTo>
                  <a:pt x="2477" y="41352"/>
                  <a:pt x="2334" y="41268"/>
                  <a:pt x="2191" y="41209"/>
                </a:cubicBezTo>
                <a:cubicBezTo>
                  <a:pt x="2215" y="41090"/>
                  <a:pt x="2250" y="41007"/>
                  <a:pt x="2262" y="40947"/>
                </a:cubicBezTo>
                <a:close/>
                <a:moveTo>
                  <a:pt x="29932" y="42364"/>
                </a:moveTo>
                <a:cubicBezTo>
                  <a:pt x="30004" y="42519"/>
                  <a:pt x="30063" y="42638"/>
                  <a:pt x="30111" y="42781"/>
                </a:cubicBezTo>
                <a:cubicBezTo>
                  <a:pt x="30516" y="43745"/>
                  <a:pt x="30718" y="44757"/>
                  <a:pt x="30718" y="45793"/>
                </a:cubicBezTo>
                <a:cubicBezTo>
                  <a:pt x="30718" y="46114"/>
                  <a:pt x="30611" y="46376"/>
                  <a:pt x="30409" y="46602"/>
                </a:cubicBezTo>
                <a:cubicBezTo>
                  <a:pt x="29587" y="47460"/>
                  <a:pt x="28778" y="48329"/>
                  <a:pt x="27968" y="49186"/>
                </a:cubicBezTo>
                <a:cubicBezTo>
                  <a:pt x="27920" y="49246"/>
                  <a:pt x="27825" y="49258"/>
                  <a:pt x="27694" y="49317"/>
                </a:cubicBezTo>
                <a:cubicBezTo>
                  <a:pt x="27968" y="48531"/>
                  <a:pt x="27968" y="47805"/>
                  <a:pt x="27920" y="47055"/>
                </a:cubicBezTo>
                <a:cubicBezTo>
                  <a:pt x="27849" y="46317"/>
                  <a:pt x="27611" y="45650"/>
                  <a:pt x="27206" y="45043"/>
                </a:cubicBezTo>
                <a:cubicBezTo>
                  <a:pt x="28289" y="43745"/>
                  <a:pt x="29468" y="42578"/>
                  <a:pt x="29932" y="42364"/>
                </a:cubicBezTo>
                <a:close/>
                <a:moveTo>
                  <a:pt x="17074" y="49329"/>
                </a:moveTo>
                <a:lnTo>
                  <a:pt x="17074" y="49341"/>
                </a:lnTo>
                <a:lnTo>
                  <a:pt x="16955" y="49341"/>
                </a:lnTo>
                <a:lnTo>
                  <a:pt x="16955" y="49329"/>
                </a:lnTo>
                <a:close/>
                <a:moveTo>
                  <a:pt x="17419" y="49531"/>
                </a:moveTo>
                <a:lnTo>
                  <a:pt x="17514" y="49543"/>
                </a:lnTo>
                <a:lnTo>
                  <a:pt x="17514" y="49567"/>
                </a:lnTo>
                <a:lnTo>
                  <a:pt x="17419" y="49543"/>
                </a:lnTo>
                <a:lnTo>
                  <a:pt x="17419" y="49531"/>
                </a:lnTo>
                <a:close/>
                <a:moveTo>
                  <a:pt x="17848" y="47364"/>
                </a:moveTo>
                <a:lnTo>
                  <a:pt x="17848" y="47364"/>
                </a:lnTo>
                <a:cubicBezTo>
                  <a:pt x="18014" y="47400"/>
                  <a:pt x="18169" y="47448"/>
                  <a:pt x="18336" y="47507"/>
                </a:cubicBezTo>
                <a:cubicBezTo>
                  <a:pt x="19038" y="47805"/>
                  <a:pt x="19753" y="48115"/>
                  <a:pt x="20455" y="48412"/>
                </a:cubicBezTo>
                <a:cubicBezTo>
                  <a:pt x="21312" y="48793"/>
                  <a:pt x="22182" y="49174"/>
                  <a:pt x="23051" y="49567"/>
                </a:cubicBezTo>
                <a:cubicBezTo>
                  <a:pt x="22981" y="49602"/>
                  <a:pt x="22912" y="49620"/>
                  <a:pt x="22847" y="49620"/>
                </a:cubicBezTo>
                <a:cubicBezTo>
                  <a:pt x="22801" y="49620"/>
                  <a:pt x="22757" y="49611"/>
                  <a:pt x="22717" y="49591"/>
                </a:cubicBezTo>
                <a:cubicBezTo>
                  <a:pt x="22241" y="49412"/>
                  <a:pt x="21729" y="49269"/>
                  <a:pt x="21289" y="49008"/>
                </a:cubicBezTo>
                <a:cubicBezTo>
                  <a:pt x="20336" y="48472"/>
                  <a:pt x="19324" y="48079"/>
                  <a:pt x="18312" y="47662"/>
                </a:cubicBezTo>
                <a:cubicBezTo>
                  <a:pt x="18145" y="47579"/>
                  <a:pt x="17991" y="47460"/>
                  <a:pt x="17848" y="47364"/>
                </a:cubicBezTo>
                <a:close/>
                <a:moveTo>
                  <a:pt x="27551" y="46853"/>
                </a:moveTo>
                <a:lnTo>
                  <a:pt x="27551" y="46853"/>
                </a:lnTo>
                <a:cubicBezTo>
                  <a:pt x="27754" y="48198"/>
                  <a:pt x="27563" y="48758"/>
                  <a:pt x="27289" y="49639"/>
                </a:cubicBezTo>
                <a:cubicBezTo>
                  <a:pt x="27254" y="49627"/>
                  <a:pt x="27218" y="49603"/>
                  <a:pt x="27170" y="49591"/>
                </a:cubicBezTo>
                <a:cubicBezTo>
                  <a:pt x="27254" y="48805"/>
                  <a:pt x="27337" y="47996"/>
                  <a:pt x="27408" y="47210"/>
                </a:cubicBezTo>
                <a:cubicBezTo>
                  <a:pt x="27432" y="47091"/>
                  <a:pt x="27373" y="46924"/>
                  <a:pt x="27551" y="46853"/>
                </a:cubicBezTo>
                <a:close/>
                <a:moveTo>
                  <a:pt x="24348" y="49222"/>
                </a:moveTo>
                <a:lnTo>
                  <a:pt x="24348" y="49222"/>
                </a:lnTo>
                <a:cubicBezTo>
                  <a:pt x="24420" y="49508"/>
                  <a:pt x="24420" y="49508"/>
                  <a:pt x="24194" y="49698"/>
                </a:cubicBezTo>
                <a:cubicBezTo>
                  <a:pt x="24087" y="49412"/>
                  <a:pt x="24087" y="49400"/>
                  <a:pt x="24348" y="49222"/>
                </a:cubicBezTo>
                <a:close/>
                <a:moveTo>
                  <a:pt x="17860" y="49662"/>
                </a:moveTo>
                <a:lnTo>
                  <a:pt x="17979" y="49686"/>
                </a:lnTo>
                <a:lnTo>
                  <a:pt x="17979" y="49710"/>
                </a:lnTo>
                <a:lnTo>
                  <a:pt x="17860" y="49698"/>
                </a:lnTo>
                <a:lnTo>
                  <a:pt x="17860" y="49662"/>
                </a:lnTo>
                <a:close/>
                <a:moveTo>
                  <a:pt x="27158" y="49627"/>
                </a:moveTo>
                <a:lnTo>
                  <a:pt x="27146" y="49781"/>
                </a:lnTo>
                <a:cubicBezTo>
                  <a:pt x="27135" y="49781"/>
                  <a:pt x="27123" y="49770"/>
                  <a:pt x="27099" y="49770"/>
                </a:cubicBezTo>
                <a:cubicBezTo>
                  <a:pt x="27111" y="49722"/>
                  <a:pt x="27146" y="49686"/>
                  <a:pt x="27158" y="49627"/>
                </a:cubicBezTo>
                <a:close/>
                <a:moveTo>
                  <a:pt x="18312" y="49889"/>
                </a:moveTo>
                <a:lnTo>
                  <a:pt x="18526" y="49901"/>
                </a:lnTo>
                <a:lnTo>
                  <a:pt x="18526" y="49948"/>
                </a:lnTo>
                <a:lnTo>
                  <a:pt x="18312" y="49936"/>
                </a:lnTo>
                <a:lnTo>
                  <a:pt x="18312" y="49889"/>
                </a:lnTo>
                <a:close/>
                <a:moveTo>
                  <a:pt x="24146" y="49901"/>
                </a:moveTo>
                <a:lnTo>
                  <a:pt x="24146" y="49901"/>
                </a:lnTo>
                <a:cubicBezTo>
                  <a:pt x="24217" y="50127"/>
                  <a:pt x="24170" y="50246"/>
                  <a:pt x="23920" y="50282"/>
                </a:cubicBezTo>
                <a:cubicBezTo>
                  <a:pt x="23932" y="50127"/>
                  <a:pt x="23860" y="49960"/>
                  <a:pt x="24146" y="49901"/>
                </a:cubicBezTo>
                <a:close/>
                <a:moveTo>
                  <a:pt x="2096" y="41721"/>
                </a:moveTo>
                <a:cubicBezTo>
                  <a:pt x="2774" y="42197"/>
                  <a:pt x="3524" y="42483"/>
                  <a:pt x="4298" y="42733"/>
                </a:cubicBezTo>
                <a:cubicBezTo>
                  <a:pt x="5334" y="43078"/>
                  <a:pt x="6370" y="43388"/>
                  <a:pt x="7394" y="43709"/>
                </a:cubicBezTo>
                <a:cubicBezTo>
                  <a:pt x="7989" y="43912"/>
                  <a:pt x="8585" y="44102"/>
                  <a:pt x="9180" y="44305"/>
                </a:cubicBezTo>
                <a:cubicBezTo>
                  <a:pt x="10359" y="44721"/>
                  <a:pt x="11549" y="45138"/>
                  <a:pt x="12728" y="45590"/>
                </a:cubicBezTo>
                <a:cubicBezTo>
                  <a:pt x="13526" y="45888"/>
                  <a:pt x="14335" y="46210"/>
                  <a:pt x="15121" y="46543"/>
                </a:cubicBezTo>
                <a:cubicBezTo>
                  <a:pt x="16097" y="46948"/>
                  <a:pt x="17098" y="47329"/>
                  <a:pt x="18062" y="47757"/>
                </a:cubicBezTo>
                <a:cubicBezTo>
                  <a:pt x="18943" y="48150"/>
                  <a:pt x="19788" y="48579"/>
                  <a:pt x="20658" y="48984"/>
                </a:cubicBezTo>
                <a:cubicBezTo>
                  <a:pt x="21027" y="49150"/>
                  <a:pt x="21408" y="49293"/>
                  <a:pt x="21789" y="49424"/>
                </a:cubicBezTo>
                <a:cubicBezTo>
                  <a:pt x="22193" y="49579"/>
                  <a:pt x="22598" y="49698"/>
                  <a:pt x="22991" y="49829"/>
                </a:cubicBezTo>
                <a:cubicBezTo>
                  <a:pt x="23086" y="49865"/>
                  <a:pt x="23158" y="49948"/>
                  <a:pt x="23241" y="50020"/>
                </a:cubicBezTo>
                <a:cubicBezTo>
                  <a:pt x="23205" y="50162"/>
                  <a:pt x="23158" y="50258"/>
                  <a:pt x="23098" y="50424"/>
                </a:cubicBezTo>
                <a:cubicBezTo>
                  <a:pt x="22967" y="50412"/>
                  <a:pt x="22848" y="50424"/>
                  <a:pt x="22753" y="50401"/>
                </a:cubicBezTo>
                <a:cubicBezTo>
                  <a:pt x="22301" y="50246"/>
                  <a:pt x="21836" y="50079"/>
                  <a:pt x="21384" y="49901"/>
                </a:cubicBezTo>
                <a:cubicBezTo>
                  <a:pt x="20169" y="49424"/>
                  <a:pt x="18931" y="48948"/>
                  <a:pt x="17729" y="48448"/>
                </a:cubicBezTo>
                <a:cubicBezTo>
                  <a:pt x="16550" y="47960"/>
                  <a:pt x="15419" y="47400"/>
                  <a:pt x="14240" y="46900"/>
                </a:cubicBezTo>
                <a:cubicBezTo>
                  <a:pt x="13502" y="46567"/>
                  <a:pt x="12740" y="46293"/>
                  <a:pt x="11966" y="45995"/>
                </a:cubicBezTo>
                <a:cubicBezTo>
                  <a:pt x="11121" y="45674"/>
                  <a:pt x="10251" y="45400"/>
                  <a:pt x="9394" y="45078"/>
                </a:cubicBezTo>
                <a:cubicBezTo>
                  <a:pt x="8823" y="44888"/>
                  <a:pt x="8275" y="44686"/>
                  <a:pt x="7715" y="44471"/>
                </a:cubicBezTo>
                <a:cubicBezTo>
                  <a:pt x="6918" y="44174"/>
                  <a:pt x="6132" y="43888"/>
                  <a:pt x="5346" y="43578"/>
                </a:cubicBezTo>
                <a:cubicBezTo>
                  <a:pt x="4584" y="43281"/>
                  <a:pt x="3846" y="42959"/>
                  <a:pt x="3096" y="42638"/>
                </a:cubicBezTo>
                <a:cubicBezTo>
                  <a:pt x="2679" y="42459"/>
                  <a:pt x="2274" y="42257"/>
                  <a:pt x="1858" y="42066"/>
                </a:cubicBezTo>
                <a:cubicBezTo>
                  <a:pt x="1917" y="41923"/>
                  <a:pt x="1953" y="41852"/>
                  <a:pt x="2000" y="41769"/>
                </a:cubicBezTo>
                <a:cubicBezTo>
                  <a:pt x="2012" y="41745"/>
                  <a:pt x="2060" y="41733"/>
                  <a:pt x="2096" y="41721"/>
                </a:cubicBezTo>
                <a:close/>
                <a:moveTo>
                  <a:pt x="23848" y="50484"/>
                </a:moveTo>
                <a:cubicBezTo>
                  <a:pt x="23920" y="50615"/>
                  <a:pt x="23944" y="50674"/>
                  <a:pt x="23944" y="50698"/>
                </a:cubicBezTo>
                <a:cubicBezTo>
                  <a:pt x="23884" y="50734"/>
                  <a:pt x="23848" y="50770"/>
                  <a:pt x="23706" y="50877"/>
                </a:cubicBezTo>
                <a:cubicBezTo>
                  <a:pt x="23765" y="50698"/>
                  <a:pt x="23789" y="50639"/>
                  <a:pt x="23848" y="50484"/>
                </a:cubicBezTo>
                <a:close/>
                <a:moveTo>
                  <a:pt x="23670" y="51079"/>
                </a:moveTo>
                <a:lnTo>
                  <a:pt x="23670" y="51079"/>
                </a:lnTo>
                <a:cubicBezTo>
                  <a:pt x="23813" y="51258"/>
                  <a:pt x="23706" y="51329"/>
                  <a:pt x="23551" y="51389"/>
                </a:cubicBezTo>
                <a:cubicBezTo>
                  <a:pt x="23575" y="51294"/>
                  <a:pt x="23455" y="51127"/>
                  <a:pt x="23670" y="51079"/>
                </a:cubicBezTo>
                <a:close/>
                <a:moveTo>
                  <a:pt x="1991" y="42432"/>
                </a:moveTo>
                <a:cubicBezTo>
                  <a:pt x="2039" y="42432"/>
                  <a:pt x="2084" y="42441"/>
                  <a:pt x="2131" y="42459"/>
                </a:cubicBezTo>
                <a:cubicBezTo>
                  <a:pt x="2917" y="42804"/>
                  <a:pt x="3691" y="43173"/>
                  <a:pt x="4501" y="43495"/>
                </a:cubicBezTo>
                <a:cubicBezTo>
                  <a:pt x="5656" y="43947"/>
                  <a:pt x="6834" y="44388"/>
                  <a:pt x="8013" y="44817"/>
                </a:cubicBezTo>
                <a:cubicBezTo>
                  <a:pt x="9037" y="45198"/>
                  <a:pt x="10061" y="45555"/>
                  <a:pt x="11085" y="45960"/>
                </a:cubicBezTo>
                <a:cubicBezTo>
                  <a:pt x="12359" y="46436"/>
                  <a:pt x="13621" y="46900"/>
                  <a:pt x="14859" y="47448"/>
                </a:cubicBezTo>
                <a:cubicBezTo>
                  <a:pt x="16264" y="48079"/>
                  <a:pt x="17693" y="48698"/>
                  <a:pt x="19145" y="49246"/>
                </a:cubicBezTo>
                <a:cubicBezTo>
                  <a:pt x="20372" y="49722"/>
                  <a:pt x="21610" y="50234"/>
                  <a:pt x="22896" y="50758"/>
                </a:cubicBezTo>
                <a:lnTo>
                  <a:pt x="22753" y="51020"/>
                </a:lnTo>
                <a:cubicBezTo>
                  <a:pt x="22693" y="51127"/>
                  <a:pt x="22634" y="51210"/>
                  <a:pt x="22563" y="51317"/>
                </a:cubicBezTo>
                <a:cubicBezTo>
                  <a:pt x="22515" y="51305"/>
                  <a:pt x="22455" y="51305"/>
                  <a:pt x="22396" y="51294"/>
                </a:cubicBezTo>
                <a:lnTo>
                  <a:pt x="22372" y="51591"/>
                </a:lnTo>
                <a:cubicBezTo>
                  <a:pt x="22301" y="51567"/>
                  <a:pt x="22217" y="51567"/>
                  <a:pt x="22158" y="51555"/>
                </a:cubicBezTo>
                <a:cubicBezTo>
                  <a:pt x="21420" y="51246"/>
                  <a:pt x="20658" y="50936"/>
                  <a:pt x="19919" y="50603"/>
                </a:cubicBezTo>
                <a:cubicBezTo>
                  <a:pt x="19800" y="50555"/>
                  <a:pt x="19693" y="50460"/>
                  <a:pt x="19586" y="50377"/>
                </a:cubicBezTo>
                <a:lnTo>
                  <a:pt x="19586" y="50377"/>
                </a:lnTo>
                <a:lnTo>
                  <a:pt x="19598" y="50401"/>
                </a:lnTo>
                <a:cubicBezTo>
                  <a:pt x="19324" y="50305"/>
                  <a:pt x="19038" y="50222"/>
                  <a:pt x="18741" y="50139"/>
                </a:cubicBezTo>
                <a:cubicBezTo>
                  <a:pt x="18741" y="50115"/>
                  <a:pt x="18753" y="50103"/>
                  <a:pt x="18753" y="50067"/>
                </a:cubicBezTo>
                <a:lnTo>
                  <a:pt x="19122" y="50067"/>
                </a:lnTo>
                <a:cubicBezTo>
                  <a:pt x="18931" y="49960"/>
                  <a:pt x="18753" y="49829"/>
                  <a:pt x="18538" y="49758"/>
                </a:cubicBezTo>
                <a:cubicBezTo>
                  <a:pt x="17788" y="49448"/>
                  <a:pt x="17014" y="49162"/>
                  <a:pt x="16240" y="48865"/>
                </a:cubicBezTo>
                <a:cubicBezTo>
                  <a:pt x="15478" y="48567"/>
                  <a:pt x="14740" y="48257"/>
                  <a:pt x="13978" y="47936"/>
                </a:cubicBezTo>
                <a:cubicBezTo>
                  <a:pt x="12871" y="47495"/>
                  <a:pt x="11775" y="47067"/>
                  <a:pt x="10656" y="46626"/>
                </a:cubicBezTo>
                <a:cubicBezTo>
                  <a:pt x="10525" y="46567"/>
                  <a:pt x="10394" y="46507"/>
                  <a:pt x="10251" y="46436"/>
                </a:cubicBezTo>
                <a:cubicBezTo>
                  <a:pt x="10240" y="46448"/>
                  <a:pt x="10240" y="46472"/>
                  <a:pt x="10228" y="46483"/>
                </a:cubicBezTo>
                <a:cubicBezTo>
                  <a:pt x="10299" y="46567"/>
                  <a:pt x="10382" y="46650"/>
                  <a:pt x="10466" y="46733"/>
                </a:cubicBezTo>
                <a:cubicBezTo>
                  <a:pt x="10025" y="46602"/>
                  <a:pt x="9585" y="46483"/>
                  <a:pt x="9156" y="46305"/>
                </a:cubicBezTo>
                <a:cubicBezTo>
                  <a:pt x="7727" y="45710"/>
                  <a:pt x="6299" y="45102"/>
                  <a:pt x="4870" y="44483"/>
                </a:cubicBezTo>
                <a:cubicBezTo>
                  <a:pt x="3882" y="44007"/>
                  <a:pt x="2834" y="43554"/>
                  <a:pt x="1786" y="43090"/>
                </a:cubicBezTo>
                <a:cubicBezTo>
                  <a:pt x="1679" y="43043"/>
                  <a:pt x="1619" y="42935"/>
                  <a:pt x="1536" y="42864"/>
                </a:cubicBezTo>
                <a:cubicBezTo>
                  <a:pt x="1548" y="42840"/>
                  <a:pt x="1548" y="42792"/>
                  <a:pt x="1560" y="42757"/>
                </a:cubicBezTo>
                <a:cubicBezTo>
                  <a:pt x="1633" y="42749"/>
                  <a:pt x="1716" y="42724"/>
                  <a:pt x="1793" y="42724"/>
                </a:cubicBezTo>
                <a:cubicBezTo>
                  <a:pt x="1828" y="42724"/>
                  <a:pt x="1863" y="42730"/>
                  <a:pt x="1893" y="42745"/>
                </a:cubicBezTo>
                <a:cubicBezTo>
                  <a:pt x="2203" y="42852"/>
                  <a:pt x="2500" y="42983"/>
                  <a:pt x="2798" y="43114"/>
                </a:cubicBezTo>
                <a:cubicBezTo>
                  <a:pt x="3382" y="43400"/>
                  <a:pt x="3941" y="43697"/>
                  <a:pt x="4513" y="43983"/>
                </a:cubicBezTo>
                <a:cubicBezTo>
                  <a:pt x="4917" y="44186"/>
                  <a:pt x="5334" y="44364"/>
                  <a:pt x="5727" y="44555"/>
                </a:cubicBezTo>
                <a:cubicBezTo>
                  <a:pt x="5882" y="44555"/>
                  <a:pt x="6025" y="44543"/>
                  <a:pt x="6168" y="44543"/>
                </a:cubicBezTo>
                <a:cubicBezTo>
                  <a:pt x="6168" y="44555"/>
                  <a:pt x="6168" y="44578"/>
                  <a:pt x="6180" y="44590"/>
                </a:cubicBezTo>
                <a:cubicBezTo>
                  <a:pt x="6132" y="44602"/>
                  <a:pt x="6072" y="44638"/>
                  <a:pt x="6025" y="44650"/>
                </a:cubicBezTo>
                <a:cubicBezTo>
                  <a:pt x="6287" y="44697"/>
                  <a:pt x="6525" y="44650"/>
                  <a:pt x="6703" y="44721"/>
                </a:cubicBezTo>
                <a:cubicBezTo>
                  <a:pt x="7656" y="45067"/>
                  <a:pt x="8585" y="45448"/>
                  <a:pt x="9525" y="45829"/>
                </a:cubicBezTo>
                <a:cubicBezTo>
                  <a:pt x="10335" y="46150"/>
                  <a:pt x="11121" y="46495"/>
                  <a:pt x="11906" y="46817"/>
                </a:cubicBezTo>
                <a:cubicBezTo>
                  <a:pt x="13276" y="47388"/>
                  <a:pt x="14657" y="47948"/>
                  <a:pt x="16026" y="48507"/>
                </a:cubicBezTo>
                <a:cubicBezTo>
                  <a:pt x="17098" y="48936"/>
                  <a:pt x="18169" y="49353"/>
                  <a:pt x="19241" y="49781"/>
                </a:cubicBezTo>
                <a:cubicBezTo>
                  <a:pt x="20050" y="50115"/>
                  <a:pt x="20848" y="50448"/>
                  <a:pt x="21670" y="50782"/>
                </a:cubicBezTo>
                <a:cubicBezTo>
                  <a:pt x="21777" y="50829"/>
                  <a:pt x="21908" y="50829"/>
                  <a:pt x="22027" y="50853"/>
                </a:cubicBezTo>
                <a:cubicBezTo>
                  <a:pt x="21622" y="50603"/>
                  <a:pt x="21205" y="50389"/>
                  <a:pt x="20777" y="50210"/>
                </a:cubicBezTo>
                <a:cubicBezTo>
                  <a:pt x="19217" y="49579"/>
                  <a:pt x="17633" y="48948"/>
                  <a:pt x="16074" y="48317"/>
                </a:cubicBezTo>
                <a:cubicBezTo>
                  <a:pt x="15038" y="47876"/>
                  <a:pt x="13990" y="47436"/>
                  <a:pt x="12966" y="47007"/>
                </a:cubicBezTo>
                <a:cubicBezTo>
                  <a:pt x="12633" y="46864"/>
                  <a:pt x="12299" y="46722"/>
                  <a:pt x="11966" y="46591"/>
                </a:cubicBezTo>
                <a:cubicBezTo>
                  <a:pt x="10882" y="46174"/>
                  <a:pt x="9811" y="45769"/>
                  <a:pt x="8727" y="45352"/>
                </a:cubicBezTo>
                <a:cubicBezTo>
                  <a:pt x="8204" y="45138"/>
                  <a:pt x="7680" y="44936"/>
                  <a:pt x="7144" y="44745"/>
                </a:cubicBezTo>
                <a:cubicBezTo>
                  <a:pt x="6370" y="44447"/>
                  <a:pt x="5596" y="44162"/>
                  <a:pt x="4834" y="43852"/>
                </a:cubicBezTo>
                <a:cubicBezTo>
                  <a:pt x="4096" y="43554"/>
                  <a:pt x="3382" y="43221"/>
                  <a:pt x="2655" y="42900"/>
                </a:cubicBezTo>
                <a:cubicBezTo>
                  <a:pt x="2370" y="42781"/>
                  <a:pt x="2096" y="42614"/>
                  <a:pt x="1834" y="42459"/>
                </a:cubicBezTo>
                <a:cubicBezTo>
                  <a:pt x="1893" y="42441"/>
                  <a:pt x="1944" y="42432"/>
                  <a:pt x="1991" y="42432"/>
                </a:cubicBezTo>
                <a:close/>
                <a:moveTo>
                  <a:pt x="26396" y="45960"/>
                </a:moveTo>
                <a:cubicBezTo>
                  <a:pt x="26444" y="46245"/>
                  <a:pt x="26480" y="46531"/>
                  <a:pt x="26515" y="46793"/>
                </a:cubicBezTo>
                <a:cubicBezTo>
                  <a:pt x="26801" y="48341"/>
                  <a:pt x="26503" y="49829"/>
                  <a:pt x="25968" y="51270"/>
                </a:cubicBezTo>
                <a:cubicBezTo>
                  <a:pt x="25861" y="51544"/>
                  <a:pt x="25765" y="51841"/>
                  <a:pt x="25468" y="51972"/>
                </a:cubicBezTo>
                <a:lnTo>
                  <a:pt x="25682" y="51436"/>
                </a:lnTo>
                <a:cubicBezTo>
                  <a:pt x="25980" y="50496"/>
                  <a:pt x="26122" y="49520"/>
                  <a:pt x="26122" y="48519"/>
                </a:cubicBezTo>
                <a:cubicBezTo>
                  <a:pt x="26122" y="47865"/>
                  <a:pt x="26051" y="47210"/>
                  <a:pt x="25944" y="46555"/>
                </a:cubicBezTo>
                <a:cubicBezTo>
                  <a:pt x="25884" y="46150"/>
                  <a:pt x="25908" y="46126"/>
                  <a:pt x="26396" y="45960"/>
                </a:cubicBezTo>
                <a:close/>
                <a:moveTo>
                  <a:pt x="23491" y="51782"/>
                </a:moveTo>
                <a:lnTo>
                  <a:pt x="23491" y="51782"/>
                </a:lnTo>
                <a:cubicBezTo>
                  <a:pt x="23455" y="51901"/>
                  <a:pt x="23444" y="51972"/>
                  <a:pt x="23408" y="52163"/>
                </a:cubicBezTo>
                <a:cubicBezTo>
                  <a:pt x="23325" y="52032"/>
                  <a:pt x="23277" y="51960"/>
                  <a:pt x="23217" y="51841"/>
                </a:cubicBezTo>
                <a:cubicBezTo>
                  <a:pt x="23325" y="51829"/>
                  <a:pt x="23384" y="51806"/>
                  <a:pt x="23491" y="51782"/>
                </a:cubicBezTo>
                <a:close/>
                <a:moveTo>
                  <a:pt x="25432" y="52032"/>
                </a:moveTo>
                <a:lnTo>
                  <a:pt x="25408" y="52198"/>
                </a:lnTo>
                <a:cubicBezTo>
                  <a:pt x="25384" y="52198"/>
                  <a:pt x="25372" y="52187"/>
                  <a:pt x="25360" y="52187"/>
                </a:cubicBezTo>
                <a:cubicBezTo>
                  <a:pt x="25396" y="52139"/>
                  <a:pt x="25408" y="52091"/>
                  <a:pt x="25432" y="52032"/>
                </a:cubicBezTo>
                <a:close/>
                <a:moveTo>
                  <a:pt x="3453" y="44519"/>
                </a:moveTo>
                <a:cubicBezTo>
                  <a:pt x="4060" y="44757"/>
                  <a:pt x="4667" y="44959"/>
                  <a:pt x="5287" y="45221"/>
                </a:cubicBezTo>
                <a:cubicBezTo>
                  <a:pt x="6001" y="45519"/>
                  <a:pt x="6680" y="45840"/>
                  <a:pt x="7394" y="46126"/>
                </a:cubicBezTo>
                <a:cubicBezTo>
                  <a:pt x="8215" y="46472"/>
                  <a:pt x="9061" y="46769"/>
                  <a:pt x="9882" y="47091"/>
                </a:cubicBezTo>
                <a:cubicBezTo>
                  <a:pt x="11109" y="47567"/>
                  <a:pt x="12323" y="48055"/>
                  <a:pt x="13549" y="48555"/>
                </a:cubicBezTo>
                <a:cubicBezTo>
                  <a:pt x="14240" y="48829"/>
                  <a:pt x="14931" y="49127"/>
                  <a:pt x="15633" y="49400"/>
                </a:cubicBezTo>
                <a:cubicBezTo>
                  <a:pt x="16943" y="49924"/>
                  <a:pt x="18241" y="50436"/>
                  <a:pt x="19538" y="50972"/>
                </a:cubicBezTo>
                <a:cubicBezTo>
                  <a:pt x="20443" y="51353"/>
                  <a:pt x="21360" y="51746"/>
                  <a:pt x="22253" y="52139"/>
                </a:cubicBezTo>
                <a:cubicBezTo>
                  <a:pt x="22396" y="52198"/>
                  <a:pt x="22551" y="52258"/>
                  <a:pt x="22670" y="52341"/>
                </a:cubicBezTo>
                <a:cubicBezTo>
                  <a:pt x="22753" y="52401"/>
                  <a:pt x="22801" y="52520"/>
                  <a:pt x="22872" y="52615"/>
                </a:cubicBezTo>
                <a:cubicBezTo>
                  <a:pt x="22860" y="52639"/>
                  <a:pt x="22836" y="52675"/>
                  <a:pt x="22813" y="52687"/>
                </a:cubicBezTo>
                <a:cubicBezTo>
                  <a:pt x="22515" y="52556"/>
                  <a:pt x="22229" y="52401"/>
                  <a:pt x="21931" y="52270"/>
                </a:cubicBezTo>
                <a:lnTo>
                  <a:pt x="18324" y="50710"/>
                </a:lnTo>
                <a:cubicBezTo>
                  <a:pt x="17610" y="50401"/>
                  <a:pt x="16895" y="50079"/>
                  <a:pt x="16157" y="49781"/>
                </a:cubicBezTo>
                <a:cubicBezTo>
                  <a:pt x="15050" y="49317"/>
                  <a:pt x="13930" y="48888"/>
                  <a:pt x="12811" y="48448"/>
                </a:cubicBezTo>
                <a:cubicBezTo>
                  <a:pt x="11835" y="48043"/>
                  <a:pt x="10847" y="47638"/>
                  <a:pt x="9847" y="47234"/>
                </a:cubicBezTo>
                <a:cubicBezTo>
                  <a:pt x="9228" y="46983"/>
                  <a:pt x="8596" y="46733"/>
                  <a:pt x="7977" y="46495"/>
                </a:cubicBezTo>
                <a:cubicBezTo>
                  <a:pt x="7263" y="46210"/>
                  <a:pt x="6549" y="45948"/>
                  <a:pt x="5846" y="45650"/>
                </a:cubicBezTo>
                <a:cubicBezTo>
                  <a:pt x="5037" y="45317"/>
                  <a:pt x="4215" y="44959"/>
                  <a:pt x="3405" y="44602"/>
                </a:cubicBezTo>
                <a:lnTo>
                  <a:pt x="3453" y="44519"/>
                </a:lnTo>
                <a:close/>
                <a:moveTo>
                  <a:pt x="25420" y="48496"/>
                </a:moveTo>
                <a:cubicBezTo>
                  <a:pt x="25420" y="50067"/>
                  <a:pt x="24622" y="52448"/>
                  <a:pt x="23944" y="52746"/>
                </a:cubicBezTo>
                <a:cubicBezTo>
                  <a:pt x="23979" y="52544"/>
                  <a:pt x="23979" y="52341"/>
                  <a:pt x="24039" y="52187"/>
                </a:cubicBezTo>
                <a:cubicBezTo>
                  <a:pt x="24158" y="51782"/>
                  <a:pt x="24325" y="51389"/>
                  <a:pt x="24456" y="50996"/>
                </a:cubicBezTo>
                <a:cubicBezTo>
                  <a:pt x="24706" y="50234"/>
                  <a:pt x="24944" y="49472"/>
                  <a:pt x="25182" y="48710"/>
                </a:cubicBezTo>
                <a:cubicBezTo>
                  <a:pt x="25230" y="48579"/>
                  <a:pt x="25289" y="48507"/>
                  <a:pt x="25420" y="48496"/>
                </a:cubicBezTo>
                <a:close/>
                <a:moveTo>
                  <a:pt x="45807" y="1"/>
                </a:moveTo>
                <a:cubicBezTo>
                  <a:pt x="45695" y="1"/>
                  <a:pt x="45585" y="43"/>
                  <a:pt x="45482" y="121"/>
                </a:cubicBezTo>
                <a:cubicBezTo>
                  <a:pt x="45149" y="394"/>
                  <a:pt x="44839" y="656"/>
                  <a:pt x="44518" y="942"/>
                </a:cubicBezTo>
                <a:cubicBezTo>
                  <a:pt x="44280" y="1133"/>
                  <a:pt x="44041" y="1347"/>
                  <a:pt x="43803" y="1537"/>
                </a:cubicBezTo>
                <a:cubicBezTo>
                  <a:pt x="43625" y="1490"/>
                  <a:pt x="43470" y="1430"/>
                  <a:pt x="43303" y="1406"/>
                </a:cubicBezTo>
                <a:cubicBezTo>
                  <a:pt x="43210" y="1384"/>
                  <a:pt x="43122" y="1372"/>
                  <a:pt x="43041" y="1372"/>
                </a:cubicBezTo>
                <a:cubicBezTo>
                  <a:pt x="42739" y="1372"/>
                  <a:pt x="42523" y="1531"/>
                  <a:pt x="42410" y="1859"/>
                </a:cubicBezTo>
                <a:cubicBezTo>
                  <a:pt x="42232" y="2454"/>
                  <a:pt x="42089" y="3085"/>
                  <a:pt x="41958" y="3692"/>
                </a:cubicBezTo>
                <a:cubicBezTo>
                  <a:pt x="41851" y="4121"/>
                  <a:pt x="41803" y="4562"/>
                  <a:pt x="41696" y="4990"/>
                </a:cubicBezTo>
                <a:cubicBezTo>
                  <a:pt x="41493" y="5895"/>
                  <a:pt x="41267" y="6788"/>
                  <a:pt x="41065" y="7693"/>
                </a:cubicBezTo>
                <a:cubicBezTo>
                  <a:pt x="40862" y="8574"/>
                  <a:pt x="40684" y="9455"/>
                  <a:pt x="40481" y="10336"/>
                </a:cubicBezTo>
                <a:cubicBezTo>
                  <a:pt x="40243" y="11384"/>
                  <a:pt x="39969" y="12444"/>
                  <a:pt x="39731" y="13503"/>
                </a:cubicBezTo>
                <a:cubicBezTo>
                  <a:pt x="39577" y="14206"/>
                  <a:pt x="39422" y="14920"/>
                  <a:pt x="39303" y="15634"/>
                </a:cubicBezTo>
                <a:cubicBezTo>
                  <a:pt x="39017" y="17206"/>
                  <a:pt x="38755" y="18790"/>
                  <a:pt x="38469" y="20373"/>
                </a:cubicBezTo>
                <a:cubicBezTo>
                  <a:pt x="38457" y="20433"/>
                  <a:pt x="38445" y="20492"/>
                  <a:pt x="38422" y="20587"/>
                </a:cubicBezTo>
                <a:cubicBezTo>
                  <a:pt x="38374" y="20587"/>
                  <a:pt x="38326" y="20590"/>
                  <a:pt x="38280" y="20590"/>
                </a:cubicBezTo>
                <a:cubicBezTo>
                  <a:pt x="38234" y="20590"/>
                  <a:pt x="38189" y="20587"/>
                  <a:pt x="38148" y="20575"/>
                </a:cubicBezTo>
                <a:cubicBezTo>
                  <a:pt x="37552" y="20421"/>
                  <a:pt x="36957" y="20254"/>
                  <a:pt x="36374" y="20099"/>
                </a:cubicBezTo>
                <a:cubicBezTo>
                  <a:pt x="35314" y="19778"/>
                  <a:pt x="34278" y="19456"/>
                  <a:pt x="33219" y="19123"/>
                </a:cubicBezTo>
                <a:cubicBezTo>
                  <a:pt x="32802" y="18992"/>
                  <a:pt x="32385" y="18861"/>
                  <a:pt x="31968" y="18706"/>
                </a:cubicBezTo>
                <a:cubicBezTo>
                  <a:pt x="30921" y="18373"/>
                  <a:pt x="29897" y="17980"/>
                  <a:pt x="28837" y="17670"/>
                </a:cubicBezTo>
                <a:cubicBezTo>
                  <a:pt x="27670" y="17325"/>
                  <a:pt x="26480" y="17027"/>
                  <a:pt x="25289" y="16718"/>
                </a:cubicBezTo>
                <a:cubicBezTo>
                  <a:pt x="24610" y="16539"/>
                  <a:pt x="23944" y="16349"/>
                  <a:pt x="23277" y="16230"/>
                </a:cubicBezTo>
                <a:cubicBezTo>
                  <a:pt x="22824" y="16134"/>
                  <a:pt x="22372" y="16170"/>
                  <a:pt x="21920" y="16146"/>
                </a:cubicBezTo>
                <a:cubicBezTo>
                  <a:pt x="21693" y="16146"/>
                  <a:pt x="21574" y="16325"/>
                  <a:pt x="21455" y="16492"/>
                </a:cubicBezTo>
                <a:cubicBezTo>
                  <a:pt x="21265" y="16742"/>
                  <a:pt x="21086" y="17016"/>
                  <a:pt x="20848" y="17194"/>
                </a:cubicBezTo>
                <a:cubicBezTo>
                  <a:pt x="19943" y="17897"/>
                  <a:pt x="19217" y="18790"/>
                  <a:pt x="18395" y="19587"/>
                </a:cubicBezTo>
                <a:cubicBezTo>
                  <a:pt x="17169" y="20778"/>
                  <a:pt x="15966" y="21980"/>
                  <a:pt x="14764" y="23171"/>
                </a:cubicBezTo>
                <a:cubicBezTo>
                  <a:pt x="13526" y="24409"/>
                  <a:pt x="12287" y="25648"/>
                  <a:pt x="11073" y="26898"/>
                </a:cubicBezTo>
                <a:cubicBezTo>
                  <a:pt x="10835" y="27136"/>
                  <a:pt x="10621" y="27422"/>
                  <a:pt x="10418" y="27683"/>
                </a:cubicBezTo>
                <a:cubicBezTo>
                  <a:pt x="10049" y="28160"/>
                  <a:pt x="9525" y="28469"/>
                  <a:pt x="9049" y="28826"/>
                </a:cubicBezTo>
                <a:cubicBezTo>
                  <a:pt x="7620" y="29946"/>
                  <a:pt x="6263" y="31148"/>
                  <a:pt x="4965" y="32422"/>
                </a:cubicBezTo>
                <a:cubicBezTo>
                  <a:pt x="4108" y="33256"/>
                  <a:pt x="3227" y="34089"/>
                  <a:pt x="2227" y="34756"/>
                </a:cubicBezTo>
                <a:cubicBezTo>
                  <a:pt x="2084" y="34863"/>
                  <a:pt x="1917" y="34958"/>
                  <a:pt x="1774" y="35065"/>
                </a:cubicBezTo>
                <a:cubicBezTo>
                  <a:pt x="1131" y="35530"/>
                  <a:pt x="976" y="36018"/>
                  <a:pt x="1215" y="36768"/>
                </a:cubicBezTo>
                <a:cubicBezTo>
                  <a:pt x="1834" y="37149"/>
                  <a:pt x="1917" y="37756"/>
                  <a:pt x="1905" y="38387"/>
                </a:cubicBezTo>
                <a:cubicBezTo>
                  <a:pt x="1893" y="38649"/>
                  <a:pt x="1869" y="38911"/>
                  <a:pt x="1965" y="39173"/>
                </a:cubicBezTo>
                <a:cubicBezTo>
                  <a:pt x="2108" y="39602"/>
                  <a:pt x="2096" y="40054"/>
                  <a:pt x="1929" y="40471"/>
                </a:cubicBezTo>
                <a:cubicBezTo>
                  <a:pt x="1667" y="41149"/>
                  <a:pt x="1393" y="41840"/>
                  <a:pt x="1131" y="42507"/>
                </a:cubicBezTo>
                <a:cubicBezTo>
                  <a:pt x="715" y="42662"/>
                  <a:pt x="310" y="42673"/>
                  <a:pt x="48" y="43078"/>
                </a:cubicBezTo>
                <a:lnTo>
                  <a:pt x="0" y="43614"/>
                </a:lnTo>
                <a:cubicBezTo>
                  <a:pt x="334" y="44007"/>
                  <a:pt x="810" y="44209"/>
                  <a:pt x="1250" y="44447"/>
                </a:cubicBezTo>
                <a:cubicBezTo>
                  <a:pt x="1846" y="44757"/>
                  <a:pt x="2453" y="45043"/>
                  <a:pt x="3084" y="45293"/>
                </a:cubicBezTo>
                <a:cubicBezTo>
                  <a:pt x="3882" y="45638"/>
                  <a:pt x="4703" y="45948"/>
                  <a:pt x="5525" y="46293"/>
                </a:cubicBezTo>
                <a:cubicBezTo>
                  <a:pt x="6144" y="46543"/>
                  <a:pt x="6751" y="46805"/>
                  <a:pt x="7382" y="47091"/>
                </a:cubicBezTo>
                <a:cubicBezTo>
                  <a:pt x="8239" y="47484"/>
                  <a:pt x="9120" y="47817"/>
                  <a:pt x="10013" y="48115"/>
                </a:cubicBezTo>
                <a:cubicBezTo>
                  <a:pt x="10894" y="48412"/>
                  <a:pt x="11764" y="48758"/>
                  <a:pt x="12609" y="49115"/>
                </a:cubicBezTo>
                <a:cubicBezTo>
                  <a:pt x="13847" y="49627"/>
                  <a:pt x="15062" y="50162"/>
                  <a:pt x="16288" y="50674"/>
                </a:cubicBezTo>
                <a:cubicBezTo>
                  <a:pt x="16967" y="50972"/>
                  <a:pt x="17657" y="51294"/>
                  <a:pt x="18348" y="51591"/>
                </a:cubicBezTo>
                <a:cubicBezTo>
                  <a:pt x="19348" y="52008"/>
                  <a:pt x="20348" y="52401"/>
                  <a:pt x="21360" y="52818"/>
                </a:cubicBezTo>
                <a:cubicBezTo>
                  <a:pt x="21670" y="52960"/>
                  <a:pt x="22003" y="53079"/>
                  <a:pt x="22324" y="53210"/>
                </a:cubicBezTo>
                <a:cubicBezTo>
                  <a:pt x="22955" y="53472"/>
                  <a:pt x="23634" y="53532"/>
                  <a:pt x="24289" y="53651"/>
                </a:cubicBezTo>
                <a:cubicBezTo>
                  <a:pt x="24363" y="53663"/>
                  <a:pt x="24437" y="53670"/>
                  <a:pt x="24509" y="53670"/>
                </a:cubicBezTo>
                <a:cubicBezTo>
                  <a:pt x="24782" y="53670"/>
                  <a:pt x="25037" y="53580"/>
                  <a:pt x="25253" y="53401"/>
                </a:cubicBezTo>
                <a:cubicBezTo>
                  <a:pt x="25694" y="53079"/>
                  <a:pt x="26087" y="52698"/>
                  <a:pt x="26420" y="52258"/>
                </a:cubicBezTo>
                <a:cubicBezTo>
                  <a:pt x="26849" y="51710"/>
                  <a:pt x="27325" y="51186"/>
                  <a:pt x="27801" y="50663"/>
                </a:cubicBezTo>
                <a:cubicBezTo>
                  <a:pt x="28444" y="49948"/>
                  <a:pt x="29087" y="49246"/>
                  <a:pt x="29742" y="48567"/>
                </a:cubicBezTo>
                <a:cubicBezTo>
                  <a:pt x="30099" y="48198"/>
                  <a:pt x="30492" y="47865"/>
                  <a:pt x="30885" y="47519"/>
                </a:cubicBezTo>
                <a:cubicBezTo>
                  <a:pt x="30956" y="47460"/>
                  <a:pt x="31052" y="47400"/>
                  <a:pt x="31123" y="47388"/>
                </a:cubicBezTo>
                <a:cubicBezTo>
                  <a:pt x="31659" y="47364"/>
                  <a:pt x="31897" y="46960"/>
                  <a:pt x="32183" y="46614"/>
                </a:cubicBezTo>
                <a:cubicBezTo>
                  <a:pt x="32278" y="46483"/>
                  <a:pt x="32361" y="46317"/>
                  <a:pt x="32397" y="46150"/>
                </a:cubicBezTo>
                <a:cubicBezTo>
                  <a:pt x="32480" y="45829"/>
                  <a:pt x="32635" y="45590"/>
                  <a:pt x="32873" y="45364"/>
                </a:cubicBezTo>
                <a:cubicBezTo>
                  <a:pt x="34100" y="44209"/>
                  <a:pt x="35278" y="42983"/>
                  <a:pt x="36255" y="41602"/>
                </a:cubicBezTo>
                <a:cubicBezTo>
                  <a:pt x="36290" y="41554"/>
                  <a:pt x="36350" y="41507"/>
                  <a:pt x="36433" y="41423"/>
                </a:cubicBezTo>
                <a:cubicBezTo>
                  <a:pt x="36469" y="41426"/>
                  <a:pt x="36504" y="41428"/>
                  <a:pt x="36537" y="41428"/>
                </a:cubicBezTo>
                <a:cubicBezTo>
                  <a:pt x="37128" y="41428"/>
                  <a:pt x="37373" y="40945"/>
                  <a:pt x="37564" y="40483"/>
                </a:cubicBezTo>
                <a:cubicBezTo>
                  <a:pt x="37695" y="40137"/>
                  <a:pt x="37910" y="39864"/>
                  <a:pt x="38160" y="39602"/>
                </a:cubicBezTo>
                <a:cubicBezTo>
                  <a:pt x="38862" y="38875"/>
                  <a:pt x="39565" y="38149"/>
                  <a:pt x="40255" y="37387"/>
                </a:cubicBezTo>
                <a:cubicBezTo>
                  <a:pt x="40470" y="37161"/>
                  <a:pt x="40648" y="36899"/>
                  <a:pt x="40827" y="36649"/>
                </a:cubicBezTo>
                <a:cubicBezTo>
                  <a:pt x="41458" y="36625"/>
                  <a:pt x="41803" y="36232"/>
                  <a:pt x="42017" y="35673"/>
                </a:cubicBezTo>
                <a:cubicBezTo>
                  <a:pt x="42089" y="35482"/>
                  <a:pt x="42148" y="35292"/>
                  <a:pt x="42220" y="35101"/>
                </a:cubicBezTo>
                <a:cubicBezTo>
                  <a:pt x="42279" y="34958"/>
                  <a:pt x="42327" y="34827"/>
                  <a:pt x="42434" y="34720"/>
                </a:cubicBezTo>
                <a:cubicBezTo>
                  <a:pt x="43291" y="33768"/>
                  <a:pt x="44160" y="32839"/>
                  <a:pt x="45065" y="31851"/>
                </a:cubicBezTo>
                <a:cubicBezTo>
                  <a:pt x="45097" y="31851"/>
                  <a:pt x="45155" y="31845"/>
                  <a:pt x="45226" y="31845"/>
                </a:cubicBezTo>
                <a:cubicBezTo>
                  <a:pt x="45261" y="31845"/>
                  <a:pt x="45299" y="31847"/>
                  <a:pt x="45339" y="31851"/>
                </a:cubicBezTo>
                <a:cubicBezTo>
                  <a:pt x="47863" y="32077"/>
                  <a:pt x="50399" y="32279"/>
                  <a:pt x="52912" y="32541"/>
                </a:cubicBezTo>
                <a:cubicBezTo>
                  <a:pt x="54269" y="32672"/>
                  <a:pt x="55590" y="32898"/>
                  <a:pt x="56948" y="33041"/>
                </a:cubicBezTo>
                <a:cubicBezTo>
                  <a:pt x="57555" y="33113"/>
                  <a:pt x="58162" y="33160"/>
                  <a:pt x="58769" y="33196"/>
                </a:cubicBezTo>
                <a:cubicBezTo>
                  <a:pt x="58897" y="33200"/>
                  <a:pt x="59026" y="33202"/>
                  <a:pt x="59154" y="33202"/>
                </a:cubicBezTo>
                <a:cubicBezTo>
                  <a:pt x="59469" y="33202"/>
                  <a:pt x="59783" y="33187"/>
                  <a:pt x="60079" y="33137"/>
                </a:cubicBezTo>
                <a:cubicBezTo>
                  <a:pt x="60190" y="33113"/>
                  <a:pt x="60299" y="33104"/>
                  <a:pt x="60406" y="33104"/>
                </a:cubicBezTo>
                <a:cubicBezTo>
                  <a:pt x="60792" y="33104"/>
                  <a:pt x="61154" y="33231"/>
                  <a:pt x="61508" y="33315"/>
                </a:cubicBezTo>
                <a:cubicBezTo>
                  <a:pt x="62525" y="33547"/>
                  <a:pt x="63541" y="33766"/>
                  <a:pt x="64573" y="33766"/>
                </a:cubicBezTo>
                <a:cubicBezTo>
                  <a:pt x="64919" y="33766"/>
                  <a:pt x="65266" y="33741"/>
                  <a:pt x="65616" y="33684"/>
                </a:cubicBezTo>
                <a:cubicBezTo>
                  <a:pt x="65691" y="33672"/>
                  <a:pt x="65766" y="33666"/>
                  <a:pt x="65840" y="33666"/>
                </a:cubicBezTo>
                <a:cubicBezTo>
                  <a:pt x="66058" y="33666"/>
                  <a:pt x="66272" y="33718"/>
                  <a:pt x="66485" y="33815"/>
                </a:cubicBezTo>
                <a:cubicBezTo>
                  <a:pt x="66723" y="33934"/>
                  <a:pt x="66985" y="33982"/>
                  <a:pt x="67259" y="34030"/>
                </a:cubicBezTo>
                <a:cubicBezTo>
                  <a:pt x="67461" y="34065"/>
                  <a:pt x="67687" y="34089"/>
                  <a:pt x="67913" y="34101"/>
                </a:cubicBezTo>
                <a:cubicBezTo>
                  <a:pt x="69271" y="34184"/>
                  <a:pt x="70592" y="34458"/>
                  <a:pt x="71926" y="34696"/>
                </a:cubicBezTo>
                <a:cubicBezTo>
                  <a:pt x="72152" y="34744"/>
                  <a:pt x="72366" y="34756"/>
                  <a:pt x="72581" y="34780"/>
                </a:cubicBezTo>
                <a:cubicBezTo>
                  <a:pt x="75283" y="35101"/>
                  <a:pt x="77974" y="35411"/>
                  <a:pt x="80665" y="35708"/>
                </a:cubicBezTo>
                <a:cubicBezTo>
                  <a:pt x="83022" y="35958"/>
                  <a:pt x="85368" y="36196"/>
                  <a:pt x="87725" y="36446"/>
                </a:cubicBezTo>
                <a:cubicBezTo>
                  <a:pt x="87975" y="36482"/>
                  <a:pt x="88225" y="36482"/>
                  <a:pt x="88476" y="36506"/>
                </a:cubicBezTo>
                <a:cubicBezTo>
                  <a:pt x="88615" y="36519"/>
                  <a:pt x="88754" y="36527"/>
                  <a:pt x="88893" y="36527"/>
                </a:cubicBezTo>
                <a:cubicBezTo>
                  <a:pt x="89278" y="36527"/>
                  <a:pt x="89662" y="36463"/>
                  <a:pt x="90047" y="36244"/>
                </a:cubicBezTo>
                <a:cubicBezTo>
                  <a:pt x="90059" y="36173"/>
                  <a:pt x="90083" y="36054"/>
                  <a:pt x="90107" y="35935"/>
                </a:cubicBezTo>
                <a:cubicBezTo>
                  <a:pt x="90250" y="34339"/>
                  <a:pt x="90381" y="32756"/>
                  <a:pt x="90523" y="31172"/>
                </a:cubicBezTo>
                <a:cubicBezTo>
                  <a:pt x="90535" y="30970"/>
                  <a:pt x="90476" y="30767"/>
                  <a:pt x="90440" y="30517"/>
                </a:cubicBezTo>
                <a:cubicBezTo>
                  <a:pt x="90702" y="29958"/>
                  <a:pt x="90642" y="29303"/>
                  <a:pt x="90559" y="28684"/>
                </a:cubicBezTo>
                <a:cubicBezTo>
                  <a:pt x="90523" y="28207"/>
                  <a:pt x="90547" y="27743"/>
                  <a:pt x="90583" y="27267"/>
                </a:cubicBezTo>
                <a:cubicBezTo>
                  <a:pt x="90595" y="27005"/>
                  <a:pt x="90654" y="26743"/>
                  <a:pt x="90666" y="26481"/>
                </a:cubicBezTo>
                <a:cubicBezTo>
                  <a:pt x="90809" y="24326"/>
                  <a:pt x="91000" y="22183"/>
                  <a:pt x="91083" y="20016"/>
                </a:cubicBezTo>
                <a:cubicBezTo>
                  <a:pt x="91166" y="18075"/>
                  <a:pt x="91166" y="16123"/>
                  <a:pt x="91202" y="14170"/>
                </a:cubicBezTo>
                <a:cubicBezTo>
                  <a:pt x="91202" y="14063"/>
                  <a:pt x="91202" y="13944"/>
                  <a:pt x="91214" y="13848"/>
                </a:cubicBezTo>
                <a:cubicBezTo>
                  <a:pt x="91273" y="11955"/>
                  <a:pt x="91333" y="10062"/>
                  <a:pt x="91381" y="8169"/>
                </a:cubicBezTo>
                <a:cubicBezTo>
                  <a:pt x="91381" y="7931"/>
                  <a:pt x="91369" y="7693"/>
                  <a:pt x="91321" y="7479"/>
                </a:cubicBezTo>
                <a:cubicBezTo>
                  <a:pt x="91262" y="7098"/>
                  <a:pt x="91071" y="6836"/>
                  <a:pt x="90666" y="6776"/>
                </a:cubicBezTo>
                <a:cubicBezTo>
                  <a:pt x="90619" y="6776"/>
                  <a:pt x="90571" y="6764"/>
                  <a:pt x="90535" y="6740"/>
                </a:cubicBezTo>
                <a:cubicBezTo>
                  <a:pt x="89833" y="6621"/>
                  <a:pt x="89404" y="6193"/>
                  <a:pt x="89107" y="5586"/>
                </a:cubicBezTo>
                <a:cubicBezTo>
                  <a:pt x="88964" y="5312"/>
                  <a:pt x="88809" y="5074"/>
                  <a:pt x="88642" y="4824"/>
                </a:cubicBezTo>
                <a:cubicBezTo>
                  <a:pt x="88444" y="4502"/>
                  <a:pt x="88155" y="4353"/>
                  <a:pt x="87812" y="4353"/>
                </a:cubicBezTo>
                <a:cubicBezTo>
                  <a:pt x="87723" y="4353"/>
                  <a:pt x="87631" y="4363"/>
                  <a:pt x="87535" y="4383"/>
                </a:cubicBezTo>
                <a:cubicBezTo>
                  <a:pt x="87042" y="4473"/>
                  <a:pt x="86553" y="4513"/>
                  <a:pt x="86067" y="4513"/>
                </a:cubicBezTo>
                <a:cubicBezTo>
                  <a:pt x="85262" y="4513"/>
                  <a:pt x="84462" y="4402"/>
                  <a:pt x="83653" y="4216"/>
                </a:cubicBezTo>
                <a:cubicBezTo>
                  <a:pt x="82713" y="4002"/>
                  <a:pt x="81808" y="3704"/>
                  <a:pt x="80903" y="3407"/>
                </a:cubicBezTo>
                <a:cubicBezTo>
                  <a:pt x="79701" y="3014"/>
                  <a:pt x="78486" y="2609"/>
                  <a:pt x="77272" y="2216"/>
                </a:cubicBezTo>
                <a:cubicBezTo>
                  <a:pt x="76426" y="1954"/>
                  <a:pt x="75557" y="1680"/>
                  <a:pt x="74700" y="1442"/>
                </a:cubicBezTo>
                <a:cubicBezTo>
                  <a:pt x="74072" y="1268"/>
                  <a:pt x="73437" y="1171"/>
                  <a:pt x="72797" y="1171"/>
                </a:cubicBezTo>
                <a:cubicBezTo>
                  <a:pt x="72345" y="1171"/>
                  <a:pt x="71892" y="1220"/>
                  <a:pt x="71438" y="1323"/>
                </a:cubicBezTo>
                <a:cubicBezTo>
                  <a:pt x="70235" y="1609"/>
                  <a:pt x="69056" y="1978"/>
                  <a:pt x="67937" y="2514"/>
                </a:cubicBezTo>
                <a:cubicBezTo>
                  <a:pt x="67282" y="2835"/>
                  <a:pt x="66759" y="3288"/>
                  <a:pt x="66342" y="4062"/>
                </a:cubicBezTo>
                <a:cubicBezTo>
                  <a:pt x="66270" y="3931"/>
                  <a:pt x="66211" y="3823"/>
                  <a:pt x="66163" y="3728"/>
                </a:cubicBezTo>
                <a:cubicBezTo>
                  <a:pt x="65889" y="2930"/>
                  <a:pt x="65485" y="2216"/>
                  <a:pt x="64854" y="1645"/>
                </a:cubicBezTo>
                <a:cubicBezTo>
                  <a:pt x="64234" y="1061"/>
                  <a:pt x="63484" y="775"/>
                  <a:pt x="62675" y="656"/>
                </a:cubicBezTo>
                <a:cubicBezTo>
                  <a:pt x="62161" y="584"/>
                  <a:pt x="61650" y="541"/>
                  <a:pt x="61138" y="541"/>
                </a:cubicBezTo>
                <a:cubicBezTo>
                  <a:pt x="60724" y="541"/>
                  <a:pt x="60309" y="569"/>
                  <a:pt x="59889" y="633"/>
                </a:cubicBezTo>
                <a:cubicBezTo>
                  <a:pt x="59222" y="716"/>
                  <a:pt x="58531" y="728"/>
                  <a:pt x="57865" y="811"/>
                </a:cubicBezTo>
                <a:cubicBezTo>
                  <a:pt x="57472" y="847"/>
                  <a:pt x="57103" y="966"/>
                  <a:pt x="56698" y="1025"/>
                </a:cubicBezTo>
                <a:cubicBezTo>
                  <a:pt x="56348" y="1073"/>
                  <a:pt x="55984" y="1135"/>
                  <a:pt x="55629" y="1135"/>
                </a:cubicBezTo>
                <a:cubicBezTo>
                  <a:pt x="55536" y="1135"/>
                  <a:pt x="55444" y="1131"/>
                  <a:pt x="55352" y="1121"/>
                </a:cubicBezTo>
                <a:cubicBezTo>
                  <a:pt x="54729" y="1066"/>
                  <a:pt x="54106" y="1036"/>
                  <a:pt x="53484" y="1036"/>
                </a:cubicBezTo>
                <a:cubicBezTo>
                  <a:pt x="52895" y="1036"/>
                  <a:pt x="52306" y="1063"/>
                  <a:pt x="51721" y="1121"/>
                </a:cubicBezTo>
                <a:cubicBezTo>
                  <a:pt x="51661" y="1121"/>
                  <a:pt x="51578" y="1121"/>
                  <a:pt x="51519" y="1133"/>
                </a:cubicBezTo>
                <a:cubicBezTo>
                  <a:pt x="51100" y="1235"/>
                  <a:pt x="50684" y="1280"/>
                  <a:pt x="50271" y="1280"/>
                </a:cubicBezTo>
                <a:cubicBezTo>
                  <a:pt x="49439" y="1280"/>
                  <a:pt x="48619" y="1098"/>
                  <a:pt x="47816" y="835"/>
                </a:cubicBezTo>
                <a:cubicBezTo>
                  <a:pt x="47220" y="656"/>
                  <a:pt x="46625" y="418"/>
                  <a:pt x="46089" y="97"/>
                </a:cubicBezTo>
                <a:cubicBezTo>
                  <a:pt x="45996" y="31"/>
                  <a:pt x="45901" y="1"/>
                  <a:pt x="458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30" name="Google Shape;30;p3"/>
          <p:cNvGrpSpPr/>
          <p:nvPr/>
        </p:nvGrpSpPr>
        <p:grpSpPr>
          <a:xfrm>
            <a:off x="6289582" y="4302023"/>
            <a:ext cx="1197965" cy="1357174"/>
            <a:chOff x="2807100" y="2138800"/>
            <a:chExt cx="649550" cy="735875"/>
          </a:xfrm>
        </p:grpSpPr>
        <p:sp>
          <p:nvSpPr>
            <p:cNvPr id="31" name="Google Shape;31;p3"/>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3"/>
          <p:cNvGrpSpPr/>
          <p:nvPr/>
        </p:nvGrpSpPr>
        <p:grpSpPr>
          <a:xfrm rot="2455371">
            <a:off x="-472198" y="3117661"/>
            <a:ext cx="1127692" cy="1167549"/>
            <a:chOff x="3212275" y="349350"/>
            <a:chExt cx="486650" cy="503850"/>
          </a:xfrm>
        </p:grpSpPr>
        <p:sp>
          <p:nvSpPr>
            <p:cNvPr id="37" name="Google Shape;37;p3"/>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3"/>
          <p:cNvSpPr txBox="1">
            <a:spLocks noGrp="1"/>
          </p:cNvSpPr>
          <p:nvPr>
            <p:ph type="ctrTitle"/>
          </p:nvPr>
        </p:nvSpPr>
        <p:spPr>
          <a:xfrm>
            <a:off x="2824125" y="2424288"/>
            <a:ext cx="3280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sz="3300"/>
            </a:lvl1pPr>
            <a:lvl2pPr lvl="1" algn="ctr" rtl="0">
              <a:spcBef>
                <a:spcPts val="0"/>
              </a:spcBef>
              <a:spcAft>
                <a:spcPts val="0"/>
              </a:spcAft>
              <a:buClr>
                <a:srgbClr val="233C4F"/>
              </a:buClr>
              <a:buSzPts val="1800"/>
              <a:buNone/>
              <a:defRPr sz="1800">
                <a:solidFill>
                  <a:srgbClr val="233C4F"/>
                </a:solidFill>
              </a:defRPr>
            </a:lvl2pPr>
            <a:lvl3pPr lvl="2" algn="ctr" rtl="0">
              <a:spcBef>
                <a:spcPts val="0"/>
              </a:spcBef>
              <a:spcAft>
                <a:spcPts val="0"/>
              </a:spcAft>
              <a:buClr>
                <a:srgbClr val="233C4F"/>
              </a:buClr>
              <a:buSzPts val="1800"/>
              <a:buNone/>
              <a:defRPr sz="1800">
                <a:solidFill>
                  <a:srgbClr val="233C4F"/>
                </a:solidFill>
              </a:defRPr>
            </a:lvl3pPr>
            <a:lvl4pPr lvl="3" algn="ctr" rtl="0">
              <a:spcBef>
                <a:spcPts val="0"/>
              </a:spcBef>
              <a:spcAft>
                <a:spcPts val="0"/>
              </a:spcAft>
              <a:buClr>
                <a:srgbClr val="233C4F"/>
              </a:buClr>
              <a:buSzPts val="1800"/>
              <a:buNone/>
              <a:defRPr sz="1800">
                <a:solidFill>
                  <a:srgbClr val="233C4F"/>
                </a:solidFill>
              </a:defRPr>
            </a:lvl4pPr>
            <a:lvl5pPr lvl="4" algn="ctr" rtl="0">
              <a:spcBef>
                <a:spcPts val="0"/>
              </a:spcBef>
              <a:spcAft>
                <a:spcPts val="0"/>
              </a:spcAft>
              <a:buClr>
                <a:srgbClr val="233C4F"/>
              </a:buClr>
              <a:buSzPts val="1800"/>
              <a:buNone/>
              <a:defRPr sz="1800">
                <a:solidFill>
                  <a:srgbClr val="233C4F"/>
                </a:solidFill>
              </a:defRPr>
            </a:lvl5pPr>
            <a:lvl6pPr lvl="5" algn="ctr" rtl="0">
              <a:spcBef>
                <a:spcPts val="0"/>
              </a:spcBef>
              <a:spcAft>
                <a:spcPts val="0"/>
              </a:spcAft>
              <a:buClr>
                <a:srgbClr val="233C4F"/>
              </a:buClr>
              <a:buSzPts val="1800"/>
              <a:buNone/>
              <a:defRPr sz="1800">
                <a:solidFill>
                  <a:srgbClr val="233C4F"/>
                </a:solidFill>
              </a:defRPr>
            </a:lvl6pPr>
            <a:lvl7pPr lvl="6" algn="ctr" rtl="0">
              <a:spcBef>
                <a:spcPts val="0"/>
              </a:spcBef>
              <a:spcAft>
                <a:spcPts val="0"/>
              </a:spcAft>
              <a:buClr>
                <a:srgbClr val="233C4F"/>
              </a:buClr>
              <a:buSzPts val="1800"/>
              <a:buNone/>
              <a:defRPr sz="1800">
                <a:solidFill>
                  <a:srgbClr val="233C4F"/>
                </a:solidFill>
              </a:defRPr>
            </a:lvl7pPr>
            <a:lvl8pPr lvl="7" algn="ctr" rtl="0">
              <a:spcBef>
                <a:spcPts val="0"/>
              </a:spcBef>
              <a:spcAft>
                <a:spcPts val="0"/>
              </a:spcAft>
              <a:buClr>
                <a:srgbClr val="233C4F"/>
              </a:buClr>
              <a:buSzPts val="1800"/>
              <a:buNone/>
              <a:defRPr sz="1800">
                <a:solidFill>
                  <a:srgbClr val="233C4F"/>
                </a:solidFill>
              </a:defRPr>
            </a:lvl8pPr>
            <a:lvl9pPr lvl="8" algn="ctr" rtl="0">
              <a:spcBef>
                <a:spcPts val="0"/>
              </a:spcBef>
              <a:spcAft>
                <a:spcPts val="0"/>
              </a:spcAft>
              <a:buClr>
                <a:srgbClr val="233C4F"/>
              </a:buClr>
              <a:buSzPts val="1800"/>
              <a:buNone/>
              <a:defRPr sz="1800">
                <a:solidFill>
                  <a:srgbClr val="233C4F"/>
                </a:solidFill>
              </a:defRPr>
            </a:lvl9pPr>
          </a:lstStyle>
          <a:p>
            <a:endParaRPr/>
          </a:p>
        </p:txBody>
      </p:sp>
      <p:sp>
        <p:nvSpPr>
          <p:cNvPr id="43" name="Google Shape;43;p3"/>
          <p:cNvSpPr txBox="1">
            <a:spLocks noGrp="1"/>
          </p:cNvSpPr>
          <p:nvPr>
            <p:ph type="subTitle" idx="1"/>
          </p:nvPr>
        </p:nvSpPr>
        <p:spPr>
          <a:xfrm>
            <a:off x="3251250" y="3084238"/>
            <a:ext cx="2506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300"/>
              <a:buNone/>
              <a:defRPr sz="1400" b="0"/>
            </a:lvl1pPr>
            <a:lvl2pPr lvl="1" algn="ctr" rtl="0">
              <a:lnSpc>
                <a:spcPct val="100000"/>
              </a:lnSpc>
              <a:spcBef>
                <a:spcPts val="0"/>
              </a:spcBef>
              <a:spcAft>
                <a:spcPts val="0"/>
              </a:spcAft>
              <a:buClr>
                <a:srgbClr val="541C1D"/>
              </a:buClr>
              <a:buSzPts val="1400"/>
              <a:buNone/>
              <a:defRPr>
                <a:solidFill>
                  <a:srgbClr val="541C1D"/>
                </a:solidFill>
              </a:defRPr>
            </a:lvl2pPr>
            <a:lvl3pPr lvl="2" algn="ctr" rtl="0">
              <a:lnSpc>
                <a:spcPct val="100000"/>
              </a:lnSpc>
              <a:spcBef>
                <a:spcPts val="0"/>
              </a:spcBef>
              <a:spcAft>
                <a:spcPts val="0"/>
              </a:spcAft>
              <a:buClr>
                <a:srgbClr val="541C1D"/>
              </a:buClr>
              <a:buSzPts val="1400"/>
              <a:buNone/>
              <a:defRPr>
                <a:solidFill>
                  <a:srgbClr val="541C1D"/>
                </a:solidFill>
              </a:defRPr>
            </a:lvl3pPr>
            <a:lvl4pPr lvl="3" algn="ctr" rtl="0">
              <a:lnSpc>
                <a:spcPct val="100000"/>
              </a:lnSpc>
              <a:spcBef>
                <a:spcPts val="0"/>
              </a:spcBef>
              <a:spcAft>
                <a:spcPts val="0"/>
              </a:spcAft>
              <a:buClr>
                <a:srgbClr val="541C1D"/>
              </a:buClr>
              <a:buSzPts val="1400"/>
              <a:buNone/>
              <a:defRPr>
                <a:solidFill>
                  <a:srgbClr val="541C1D"/>
                </a:solidFill>
              </a:defRPr>
            </a:lvl4pPr>
            <a:lvl5pPr lvl="4" algn="ctr" rtl="0">
              <a:lnSpc>
                <a:spcPct val="100000"/>
              </a:lnSpc>
              <a:spcBef>
                <a:spcPts val="0"/>
              </a:spcBef>
              <a:spcAft>
                <a:spcPts val="0"/>
              </a:spcAft>
              <a:buClr>
                <a:srgbClr val="541C1D"/>
              </a:buClr>
              <a:buSzPts val="1400"/>
              <a:buNone/>
              <a:defRPr>
                <a:solidFill>
                  <a:srgbClr val="541C1D"/>
                </a:solidFill>
              </a:defRPr>
            </a:lvl5pPr>
            <a:lvl6pPr lvl="5" algn="ctr" rtl="0">
              <a:lnSpc>
                <a:spcPct val="100000"/>
              </a:lnSpc>
              <a:spcBef>
                <a:spcPts val="0"/>
              </a:spcBef>
              <a:spcAft>
                <a:spcPts val="0"/>
              </a:spcAft>
              <a:buClr>
                <a:srgbClr val="541C1D"/>
              </a:buClr>
              <a:buSzPts val="1400"/>
              <a:buNone/>
              <a:defRPr>
                <a:solidFill>
                  <a:srgbClr val="541C1D"/>
                </a:solidFill>
              </a:defRPr>
            </a:lvl6pPr>
            <a:lvl7pPr lvl="6" algn="ctr" rtl="0">
              <a:lnSpc>
                <a:spcPct val="100000"/>
              </a:lnSpc>
              <a:spcBef>
                <a:spcPts val="0"/>
              </a:spcBef>
              <a:spcAft>
                <a:spcPts val="0"/>
              </a:spcAft>
              <a:buClr>
                <a:srgbClr val="541C1D"/>
              </a:buClr>
              <a:buSzPts val="1400"/>
              <a:buNone/>
              <a:defRPr>
                <a:solidFill>
                  <a:srgbClr val="541C1D"/>
                </a:solidFill>
              </a:defRPr>
            </a:lvl7pPr>
            <a:lvl8pPr lvl="7" algn="ctr" rtl="0">
              <a:lnSpc>
                <a:spcPct val="100000"/>
              </a:lnSpc>
              <a:spcBef>
                <a:spcPts val="0"/>
              </a:spcBef>
              <a:spcAft>
                <a:spcPts val="0"/>
              </a:spcAft>
              <a:buClr>
                <a:srgbClr val="541C1D"/>
              </a:buClr>
              <a:buSzPts val="1400"/>
              <a:buNone/>
              <a:defRPr>
                <a:solidFill>
                  <a:srgbClr val="541C1D"/>
                </a:solidFill>
              </a:defRPr>
            </a:lvl8pPr>
            <a:lvl9pPr lvl="8" algn="ctr" rtl="0">
              <a:lnSpc>
                <a:spcPct val="100000"/>
              </a:lnSpc>
              <a:spcBef>
                <a:spcPts val="0"/>
              </a:spcBef>
              <a:spcAft>
                <a:spcPts val="0"/>
              </a:spcAft>
              <a:buClr>
                <a:srgbClr val="541C1D"/>
              </a:buClr>
              <a:buSzPts val="1400"/>
              <a:buNone/>
              <a:defRPr>
                <a:solidFill>
                  <a:srgbClr val="541C1D"/>
                </a:solidFill>
              </a:defRPr>
            </a:lvl9pPr>
          </a:lstStyle>
          <a:p>
            <a:endParaRPr/>
          </a:p>
        </p:txBody>
      </p:sp>
      <p:sp>
        <p:nvSpPr>
          <p:cNvPr id="44" name="Google Shape;44;p3"/>
          <p:cNvSpPr txBox="1">
            <a:spLocks noGrp="1"/>
          </p:cNvSpPr>
          <p:nvPr>
            <p:ph type="title" idx="2" hasCustomPrompt="1"/>
          </p:nvPr>
        </p:nvSpPr>
        <p:spPr>
          <a:xfrm>
            <a:off x="3665262" y="1764566"/>
            <a:ext cx="1753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5500"/>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grpSp>
        <p:nvGrpSpPr>
          <p:cNvPr id="45" name="Google Shape;45;p3"/>
          <p:cNvGrpSpPr/>
          <p:nvPr/>
        </p:nvGrpSpPr>
        <p:grpSpPr>
          <a:xfrm>
            <a:off x="224412" y="2886246"/>
            <a:ext cx="1899098" cy="2247909"/>
            <a:chOff x="1499700" y="2945500"/>
            <a:chExt cx="1722225" cy="2038550"/>
          </a:xfrm>
        </p:grpSpPr>
        <p:sp>
          <p:nvSpPr>
            <p:cNvPr id="46" name="Google Shape;46;p3"/>
            <p:cNvSpPr/>
            <p:nvPr/>
          </p:nvSpPr>
          <p:spPr>
            <a:xfrm>
              <a:off x="2719625" y="3339875"/>
              <a:ext cx="261100" cy="122425"/>
            </a:xfrm>
            <a:custGeom>
              <a:avLst/>
              <a:gdLst/>
              <a:ahLst/>
              <a:cxnLst/>
              <a:rect l="l" t="t" r="r" b="b"/>
              <a:pathLst>
                <a:path w="10444" h="4897" extrusionOk="0">
                  <a:moveTo>
                    <a:pt x="9986" y="1"/>
                  </a:moveTo>
                  <a:cubicBezTo>
                    <a:pt x="9887" y="41"/>
                    <a:pt x="9827" y="41"/>
                    <a:pt x="9748" y="61"/>
                  </a:cubicBezTo>
                  <a:cubicBezTo>
                    <a:pt x="9589" y="81"/>
                    <a:pt x="9449" y="140"/>
                    <a:pt x="9290" y="140"/>
                  </a:cubicBezTo>
                  <a:lnTo>
                    <a:pt x="8853" y="140"/>
                  </a:lnTo>
                  <a:cubicBezTo>
                    <a:pt x="8693" y="140"/>
                    <a:pt x="8554" y="160"/>
                    <a:pt x="8395" y="200"/>
                  </a:cubicBezTo>
                  <a:cubicBezTo>
                    <a:pt x="8344" y="250"/>
                    <a:pt x="8296" y="270"/>
                    <a:pt x="8249" y="270"/>
                  </a:cubicBezTo>
                  <a:cubicBezTo>
                    <a:pt x="8166" y="270"/>
                    <a:pt x="8086" y="211"/>
                    <a:pt x="7997" y="160"/>
                  </a:cubicBezTo>
                  <a:cubicBezTo>
                    <a:pt x="7842" y="132"/>
                    <a:pt x="7688" y="104"/>
                    <a:pt x="7533" y="104"/>
                  </a:cubicBezTo>
                  <a:cubicBezTo>
                    <a:pt x="7469" y="104"/>
                    <a:pt x="7405" y="109"/>
                    <a:pt x="7341" y="120"/>
                  </a:cubicBezTo>
                  <a:cubicBezTo>
                    <a:pt x="5371" y="558"/>
                    <a:pt x="3362" y="657"/>
                    <a:pt x="1353" y="876"/>
                  </a:cubicBezTo>
                  <a:cubicBezTo>
                    <a:pt x="836" y="956"/>
                    <a:pt x="338" y="1035"/>
                    <a:pt x="159" y="1632"/>
                  </a:cubicBezTo>
                  <a:cubicBezTo>
                    <a:pt x="0" y="2667"/>
                    <a:pt x="20" y="3721"/>
                    <a:pt x="120" y="4755"/>
                  </a:cubicBezTo>
                  <a:cubicBezTo>
                    <a:pt x="276" y="4850"/>
                    <a:pt x="397" y="4897"/>
                    <a:pt x="491" y="4897"/>
                  </a:cubicBezTo>
                  <a:cubicBezTo>
                    <a:pt x="672" y="4897"/>
                    <a:pt x="750" y="4725"/>
                    <a:pt x="776" y="4397"/>
                  </a:cubicBezTo>
                  <a:cubicBezTo>
                    <a:pt x="804" y="3764"/>
                    <a:pt x="972" y="3479"/>
                    <a:pt x="1349" y="3479"/>
                  </a:cubicBezTo>
                  <a:cubicBezTo>
                    <a:pt x="1505" y="3479"/>
                    <a:pt x="1697" y="3528"/>
                    <a:pt x="1930" y="3621"/>
                  </a:cubicBezTo>
                  <a:cubicBezTo>
                    <a:pt x="1955" y="3624"/>
                    <a:pt x="1981" y="3625"/>
                    <a:pt x="2006" y="3625"/>
                  </a:cubicBezTo>
                  <a:cubicBezTo>
                    <a:pt x="2215" y="3625"/>
                    <a:pt x="2409" y="3555"/>
                    <a:pt x="2586" y="3502"/>
                  </a:cubicBezTo>
                  <a:cubicBezTo>
                    <a:pt x="3104" y="3323"/>
                    <a:pt x="3661" y="3542"/>
                    <a:pt x="4158" y="3263"/>
                  </a:cubicBezTo>
                  <a:cubicBezTo>
                    <a:pt x="4357" y="3104"/>
                    <a:pt x="4277" y="2965"/>
                    <a:pt x="4098" y="2846"/>
                  </a:cubicBezTo>
                  <a:cubicBezTo>
                    <a:pt x="4078" y="2826"/>
                    <a:pt x="3999" y="2766"/>
                    <a:pt x="4058" y="2766"/>
                  </a:cubicBezTo>
                  <a:cubicBezTo>
                    <a:pt x="4151" y="2784"/>
                    <a:pt x="4229" y="2792"/>
                    <a:pt x="4294" y="2792"/>
                  </a:cubicBezTo>
                  <a:cubicBezTo>
                    <a:pt x="4745" y="2792"/>
                    <a:pt x="4578" y="2405"/>
                    <a:pt x="4456" y="2110"/>
                  </a:cubicBezTo>
                  <a:cubicBezTo>
                    <a:pt x="4252" y="1684"/>
                    <a:pt x="4757" y="1820"/>
                    <a:pt x="4878" y="1688"/>
                  </a:cubicBezTo>
                  <a:lnTo>
                    <a:pt x="4878" y="1688"/>
                  </a:lnTo>
                  <a:cubicBezTo>
                    <a:pt x="4872" y="1771"/>
                    <a:pt x="4873" y="1848"/>
                    <a:pt x="4954" y="1871"/>
                  </a:cubicBezTo>
                  <a:cubicBezTo>
                    <a:pt x="5590" y="2129"/>
                    <a:pt x="5252" y="2686"/>
                    <a:pt x="5391" y="3104"/>
                  </a:cubicBezTo>
                  <a:cubicBezTo>
                    <a:pt x="5451" y="3164"/>
                    <a:pt x="5491" y="3224"/>
                    <a:pt x="5570" y="3243"/>
                  </a:cubicBezTo>
                  <a:cubicBezTo>
                    <a:pt x="5650" y="3243"/>
                    <a:pt x="5690" y="3224"/>
                    <a:pt x="5769" y="3204"/>
                  </a:cubicBezTo>
                  <a:cubicBezTo>
                    <a:pt x="6187" y="3243"/>
                    <a:pt x="5948" y="3761"/>
                    <a:pt x="6247" y="3900"/>
                  </a:cubicBezTo>
                  <a:cubicBezTo>
                    <a:pt x="6605" y="3462"/>
                    <a:pt x="6306" y="3005"/>
                    <a:pt x="6346" y="2547"/>
                  </a:cubicBezTo>
                  <a:cubicBezTo>
                    <a:pt x="6346" y="2242"/>
                    <a:pt x="6389" y="2096"/>
                    <a:pt x="6623" y="2096"/>
                  </a:cubicBezTo>
                  <a:cubicBezTo>
                    <a:pt x="6664" y="2096"/>
                    <a:pt x="6710" y="2101"/>
                    <a:pt x="6764" y="2110"/>
                  </a:cubicBezTo>
                  <a:cubicBezTo>
                    <a:pt x="6797" y="2116"/>
                    <a:pt x="6832" y="2118"/>
                    <a:pt x="6869" y="2118"/>
                  </a:cubicBezTo>
                  <a:cubicBezTo>
                    <a:pt x="6943" y="2118"/>
                    <a:pt x="7022" y="2110"/>
                    <a:pt x="7102" y="2110"/>
                  </a:cubicBezTo>
                  <a:cubicBezTo>
                    <a:pt x="7182" y="2030"/>
                    <a:pt x="7182" y="1950"/>
                    <a:pt x="7162" y="1931"/>
                  </a:cubicBezTo>
                  <a:cubicBezTo>
                    <a:pt x="7062" y="1831"/>
                    <a:pt x="6963" y="1791"/>
                    <a:pt x="6843" y="1771"/>
                  </a:cubicBezTo>
                  <a:cubicBezTo>
                    <a:pt x="6794" y="1761"/>
                    <a:pt x="6744" y="1756"/>
                    <a:pt x="6694" y="1756"/>
                  </a:cubicBezTo>
                  <a:cubicBezTo>
                    <a:pt x="6644" y="1756"/>
                    <a:pt x="6595" y="1761"/>
                    <a:pt x="6545" y="1771"/>
                  </a:cubicBezTo>
                  <a:cubicBezTo>
                    <a:pt x="6515" y="1781"/>
                    <a:pt x="6495" y="1786"/>
                    <a:pt x="6475" y="1786"/>
                  </a:cubicBezTo>
                  <a:cubicBezTo>
                    <a:pt x="6455" y="1786"/>
                    <a:pt x="6436" y="1781"/>
                    <a:pt x="6406" y="1771"/>
                  </a:cubicBezTo>
                  <a:cubicBezTo>
                    <a:pt x="6465" y="1732"/>
                    <a:pt x="6545" y="1692"/>
                    <a:pt x="6605" y="1672"/>
                  </a:cubicBezTo>
                  <a:cubicBezTo>
                    <a:pt x="6784" y="1612"/>
                    <a:pt x="6963" y="1612"/>
                    <a:pt x="7142" y="1572"/>
                  </a:cubicBezTo>
                  <a:cubicBezTo>
                    <a:pt x="7540" y="1473"/>
                    <a:pt x="7957" y="1453"/>
                    <a:pt x="8355" y="1374"/>
                  </a:cubicBezTo>
                  <a:cubicBezTo>
                    <a:pt x="8654" y="1294"/>
                    <a:pt x="8952" y="1274"/>
                    <a:pt x="9230" y="1175"/>
                  </a:cubicBezTo>
                  <a:cubicBezTo>
                    <a:pt x="9290" y="1155"/>
                    <a:pt x="9370" y="1095"/>
                    <a:pt x="9449" y="1055"/>
                  </a:cubicBezTo>
                  <a:cubicBezTo>
                    <a:pt x="9768" y="797"/>
                    <a:pt x="10285" y="876"/>
                    <a:pt x="10444" y="359"/>
                  </a:cubicBezTo>
                  <a:cubicBezTo>
                    <a:pt x="10404" y="81"/>
                    <a:pt x="10205" y="41"/>
                    <a:pt x="99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3049350" y="3349325"/>
              <a:ext cx="63175" cy="407425"/>
            </a:xfrm>
            <a:custGeom>
              <a:avLst/>
              <a:gdLst/>
              <a:ahLst/>
              <a:cxnLst/>
              <a:rect l="l" t="t" r="r" b="b"/>
              <a:pathLst>
                <a:path w="2527" h="16297" extrusionOk="0">
                  <a:moveTo>
                    <a:pt x="2029" y="1"/>
                  </a:moveTo>
                  <a:cubicBezTo>
                    <a:pt x="1888" y="20"/>
                    <a:pt x="1750" y="27"/>
                    <a:pt x="1613" y="27"/>
                  </a:cubicBezTo>
                  <a:cubicBezTo>
                    <a:pt x="1349" y="27"/>
                    <a:pt x="1091" y="3"/>
                    <a:pt x="828" y="3"/>
                  </a:cubicBezTo>
                  <a:cubicBezTo>
                    <a:pt x="667" y="3"/>
                    <a:pt x="504" y="12"/>
                    <a:pt x="338" y="41"/>
                  </a:cubicBezTo>
                  <a:cubicBezTo>
                    <a:pt x="159" y="160"/>
                    <a:pt x="0" y="279"/>
                    <a:pt x="139" y="538"/>
                  </a:cubicBezTo>
                  <a:cubicBezTo>
                    <a:pt x="248" y="623"/>
                    <a:pt x="368" y="651"/>
                    <a:pt x="492" y="651"/>
                  </a:cubicBezTo>
                  <a:cubicBezTo>
                    <a:pt x="722" y="651"/>
                    <a:pt x="971" y="555"/>
                    <a:pt x="1203" y="555"/>
                  </a:cubicBezTo>
                  <a:cubicBezTo>
                    <a:pt x="1371" y="555"/>
                    <a:pt x="1531" y="605"/>
                    <a:pt x="1671" y="777"/>
                  </a:cubicBezTo>
                  <a:cubicBezTo>
                    <a:pt x="1830" y="2448"/>
                    <a:pt x="1472" y="4119"/>
                    <a:pt x="1492" y="5810"/>
                  </a:cubicBezTo>
                  <a:cubicBezTo>
                    <a:pt x="1552" y="6705"/>
                    <a:pt x="975" y="7600"/>
                    <a:pt x="1472" y="8515"/>
                  </a:cubicBezTo>
                  <a:lnTo>
                    <a:pt x="1472" y="8794"/>
                  </a:lnTo>
                  <a:cubicBezTo>
                    <a:pt x="1472" y="8893"/>
                    <a:pt x="1472" y="8953"/>
                    <a:pt x="1452" y="9052"/>
                  </a:cubicBezTo>
                  <a:cubicBezTo>
                    <a:pt x="1353" y="9350"/>
                    <a:pt x="1432" y="9689"/>
                    <a:pt x="1333" y="9987"/>
                  </a:cubicBezTo>
                  <a:cubicBezTo>
                    <a:pt x="1333" y="10047"/>
                    <a:pt x="1333" y="10146"/>
                    <a:pt x="1353" y="10226"/>
                  </a:cubicBezTo>
                  <a:cubicBezTo>
                    <a:pt x="1293" y="10683"/>
                    <a:pt x="1432" y="11121"/>
                    <a:pt x="1373" y="11578"/>
                  </a:cubicBezTo>
                  <a:cubicBezTo>
                    <a:pt x="1134" y="12513"/>
                    <a:pt x="1233" y="13488"/>
                    <a:pt x="1194" y="14423"/>
                  </a:cubicBezTo>
                  <a:cubicBezTo>
                    <a:pt x="1174" y="14503"/>
                    <a:pt x="1174" y="14602"/>
                    <a:pt x="1154" y="14682"/>
                  </a:cubicBezTo>
                  <a:cubicBezTo>
                    <a:pt x="1134" y="14801"/>
                    <a:pt x="1114" y="14901"/>
                    <a:pt x="1074" y="15020"/>
                  </a:cubicBezTo>
                  <a:cubicBezTo>
                    <a:pt x="1074" y="15099"/>
                    <a:pt x="1074" y="15179"/>
                    <a:pt x="1114" y="15259"/>
                  </a:cubicBezTo>
                  <a:cubicBezTo>
                    <a:pt x="1114" y="15358"/>
                    <a:pt x="1253" y="15398"/>
                    <a:pt x="1134" y="15497"/>
                  </a:cubicBezTo>
                  <a:cubicBezTo>
                    <a:pt x="1114" y="15577"/>
                    <a:pt x="1074" y="15617"/>
                    <a:pt x="1054" y="15696"/>
                  </a:cubicBezTo>
                  <a:cubicBezTo>
                    <a:pt x="1054" y="15836"/>
                    <a:pt x="1054" y="15995"/>
                    <a:pt x="1134" y="16154"/>
                  </a:cubicBezTo>
                  <a:cubicBezTo>
                    <a:pt x="1174" y="16213"/>
                    <a:pt x="1253" y="16273"/>
                    <a:pt x="1333" y="16293"/>
                  </a:cubicBezTo>
                  <a:cubicBezTo>
                    <a:pt x="1348" y="16295"/>
                    <a:pt x="1362" y="16296"/>
                    <a:pt x="1376" y="16296"/>
                  </a:cubicBezTo>
                  <a:cubicBezTo>
                    <a:pt x="1493" y="16296"/>
                    <a:pt x="1582" y="16225"/>
                    <a:pt x="1671" y="16154"/>
                  </a:cubicBezTo>
                  <a:cubicBezTo>
                    <a:pt x="1751" y="16054"/>
                    <a:pt x="1771" y="15895"/>
                    <a:pt x="1810" y="15776"/>
                  </a:cubicBezTo>
                  <a:cubicBezTo>
                    <a:pt x="1850" y="15119"/>
                    <a:pt x="1810" y="14503"/>
                    <a:pt x="1771" y="13886"/>
                  </a:cubicBezTo>
                  <a:cubicBezTo>
                    <a:pt x="1771" y="13806"/>
                    <a:pt x="1790" y="13707"/>
                    <a:pt x="1830" y="13627"/>
                  </a:cubicBezTo>
                  <a:cubicBezTo>
                    <a:pt x="1751" y="13468"/>
                    <a:pt x="1810" y="13309"/>
                    <a:pt x="1850" y="13170"/>
                  </a:cubicBezTo>
                  <a:cubicBezTo>
                    <a:pt x="1771" y="12732"/>
                    <a:pt x="2228" y="12334"/>
                    <a:pt x="1930" y="11917"/>
                  </a:cubicBezTo>
                  <a:cubicBezTo>
                    <a:pt x="1810" y="11718"/>
                    <a:pt x="1910" y="11539"/>
                    <a:pt x="1930" y="11340"/>
                  </a:cubicBezTo>
                  <a:cubicBezTo>
                    <a:pt x="1870" y="11300"/>
                    <a:pt x="1870" y="11280"/>
                    <a:pt x="1930" y="11220"/>
                  </a:cubicBezTo>
                  <a:cubicBezTo>
                    <a:pt x="1810" y="11002"/>
                    <a:pt x="1930" y="10763"/>
                    <a:pt x="1910" y="10544"/>
                  </a:cubicBezTo>
                  <a:cubicBezTo>
                    <a:pt x="1751" y="10027"/>
                    <a:pt x="1870" y="9530"/>
                    <a:pt x="2069" y="9032"/>
                  </a:cubicBezTo>
                  <a:cubicBezTo>
                    <a:pt x="2228" y="8654"/>
                    <a:pt x="1910" y="8276"/>
                    <a:pt x="2069" y="7918"/>
                  </a:cubicBezTo>
                  <a:cubicBezTo>
                    <a:pt x="2029" y="7859"/>
                    <a:pt x="2029" y="7839"/>
                    <a:pt x="2069" y="7779"/>
                  </a:cubicBezTo>
                  <a:cubicBezTo>
                    <a:pt x="2268" y="7500"/>
                    <a:pt x="2149" y="7162"/>
                    <a:pt x="2168" y="6844"/>
                  </a:cubicBezTo>
                  <a:cubicBezTo>
                    <a:pt x="2228" y="5650"/>
                    <a:pt x="2069" y="4457"/>
                    <a:pt x="2248" y="3283"/>
                  </a:cubicBezTo>
                  <a:lnTo>
                    <a:pt x="2248" y="2786"/>
                  </a:lnTo>
                  <a:cubicBezTo>
                    <a:pt x="2447" y="2328"/>
                    <a:pt x="2308" y="1831"/>
                    <a:pt x="2347" y="1354"/>
                  </a:cubicBezTo>
                  <a:cubicBezTo>
                    <a:pt x="2268" y="1194"/>
                    <a:pt x="2248" y="1035"/>
                    <a:pt x="2347" y="876"/>
                  </a:cubicBezTo>
                  <a:cubicBezTo>
                    <a:pt x="2367" y="538"/>
                    <a:pt x="2526" y="160"/>
                    <a:pt x="20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2475425" y="3998975"/>
              <a:ext cx="321800" cy="136150"/>
            </a:xfrm>
            <a:custGeom>
              <a:avLst/>
              <a:gdLst/>
              <a:ahLst/>
              <a:cxnLst/>
              <a:rect l="l" t="t" r="r" b="b"/>
              <a:pathLst>
                <a:path w="12872" h="5446" extrusionOk="0">
                  <a:moveTo>
                    <a:pt x="12442" y="1"/>
                  </a:moveTo>
                  <a:cubicBezTo>
                    <a:pt x="12374" y="1"/>
                    <a:pt x="12303" y="14"/>
                    <a:pt x="12235" y="35"/>
                  </a:cubicBezTo>
                  <a:cubicBezTo>
                    <a:pt x="11738" y="154"/>
                    <a:pt x="11201" y="273"/>
                    <a:pt x="10683" y="273"/>
                  </a:cubicBezTo>
                  <a:cubicBezTo>
                    <a:pt x="10577" y="273"/>
                    <a:pt x="10467" y="265"/>
                    <a:pt x="10357" y="265"/>
                  </a:cubicBezTo>
                  <a:cubicBezTo>
                    <a:pt x="10219" y="265"/>
                    <a:pt x="10080" y="278"/>
                    <a:pt x="9947" y="333"/>
                  </a:cubicBezTo>
                  <a:lnTo>
                    <a:pt x="9748" y="333"/>
                  </a:lnTo>
                  <a:cubicBezTo>
                    <a:pt x="9689" y="288"/>
                    <a:pt x="9618" y="266"/>
                    <a:pt x="9561" y="266"/>
                  </a:cubicBezTo>
                  <a:cubicBezTo>
                    <a:pt x="9542" y="266"/>
                    <a:pt x="9525" y="268"/>
                    <a:pt x="9510" y="273"/>
                  </a:cubicBezTo>
                  <a:cubicBezTo>
                    <a:pt x="9490" y="273"/>
                    <a:pt x="9450" y="313"/>
                    <a:pt x="9390" y="313"/>
                  </a:cubicBezTo>
                  <a:cubicBezTo>
                    <a:pt x="8217" y="512"/>
                    <a:pt x="7103" y="870"/>
                    <a:pt x="5989" y="1308"/>
                  </a:cubicBezTo>
                  <a:cubicBezTo>
                    <a:pt x="5730" y="1447"/>
                    <a:pt x="5511" y="1666"/>
                    <a:pt x="5213" y="1745"/>
                  </a:cubicBezTo>
                  <a:cubicBezTo>
                    <a:pt x="3920" y="2064"/>
                    <a:pt x="2846" y="2780"/>
                    <a:pt x="1791" y="3556"/>
                  </a:cubicBezTo>
                  <a:cubicBezTo>
                    <a:pt x="1692" y="3635"/>
                    <a:pt x="1612" y="3715"/>
                    <a:pt x="1513" y="3774"/>
                  </a:cubicBezTo>
                  <a:cubicBezTo>
                    <a:pt x="1314" y="3914"/>
                    <a:pt x="1135" y="4053"/>
                    <a:pt x="996" y="4212"/>
                  </a:cubicBezTo>
                  <a:lnTo>
                    <a:pt x="836" y="4351"/>
                  </a:lnTo>
                  <a:lnTo>
                    <a:pt x="757" y="4431"/>
                  </a:lnTo>
                  <a:cubicBezTo>
                    <a:pt x="677" y="4451"/>
                    <a:pt x="638" y="4510"/>
                    <a:pt x="598" y="4550"/>
                  </a:cubicBezTo>
                  <a:cubicBezTo>
                    <a:pt x="538" y="4590"/>
                    <a:pt x="518" y="4590"/>
                    <a:pt x="498" y="4610"/>
                  </a:cubicBezTo>
                  <a:cubicBezTo>
                    <a:pt x="419" y="4630"/>
                    <a:pt x="359" y="4670"/>
                    <a:pt x="299" y="4709"/>
                  </a:cubicBezTo>
                  <a:cubicBezTo>
                    <a:pt x="140" y="4769"/>
                    <a:pt x="21" y="4869"/>
                    <a:pt x="1" y="5048"/>
                  </a:cubicBezTo>
                  <a:cubicBezTo>
                    <a:pt x="1" y="5167"/>
                    <a:pt x="21" y="5306"/>
                    <a:pt x="100" y="5406"/>
                  </a:cubicBezTo>
                  <a:cubicBezTo>
                    <a:pt x="160" y="5445"/>
                    <a:pt x="240" y="5445"/>
                    <a:pt x="339" y="5445"/>
                  </a:cubicBezTo>
                  <a:cubicBezTo>
                    <a:pt x="458" y="5426"/>
                    <a:pt x="598" y="5366"/>
                    <a:pt x="717" y="5306"/>
                  </a:cubicBezTo>
                  <a:cubicBezTo>
                    <a:pt x="896" y="5207"/>
                    <a:pt x="1055" y="5087"/>
                    <a:pt x="1234" y="4948"/>
                  </a:cubicBezTo>
                  <a:cubicBezTo>
                    <a:pt x="3741" y="3019"/>
                    <a:pt x="6585" y="1785"/>
                    <a:pt x="9689" y="1188"/>
                  </a:cubicBezTo>
                  <a:cubicBezTo>
                    <a:pt x="10644" y="1009"/>
                    <a:pt x="11658" y="1069"/>
                    <a:pt x="12553" y="631"/>
                  </a:cubicBezTo>
                  <a:cubicBezTo>
                    <a:pt x="12673" y="512"/>
                    <a:pt x="12872" y="393"/>
                    <a:pt x="12772" y="194"/>
                  </a:cubicBezTo>
                  <a:cubicBezTo>
                    <a:pt x="12694" y="50"/>
                    <a:pt x="12572" y="1"/>
                    <a:pt x="1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1509650" y="3619875"/>
              <a:ext cx="32350" cy="375000"/>
            </a:xfrm>
            <a:custGeom>
              <a:avLst/>
              <a:gdLst/>
              <a:ahLst/>
              <a:cxnLst/>
              <a:rect l="l" t="t" r="r" b="b"/>
              <a:pathLst>
                <a:path w="1294" h="15000" extrusionOk="0">
                  <a:moveTo>
                    <a:pt x="179" y="1"/>
                  </a:moveTo>
                  <a:cubicBezTo>
                    <a:pt x="0" y="776"/>
                    <a:pt x="179" y="1512"/>
                    <a:pt x="199" y="2288"/>
                  </a:cubicBezTo>
                  <a:cubicBezTo>
                    <a:pt x="219" y="3860"/>
                    <a:pt x="199" y="5451"/>
                    <a:pt x="339" y="7023"/>
                  </a:cubicBezTo>
                  <a:cubicBezTo>
                    <a:pt x="458" y="8535"/>
                    <a:pt x="478" y="10066"/>
                    <a:pt x="557" y="11598"/>
                  </a:cubicBezTo>
                  <a:cubicBezTo>
                    <a:pt x="756" y="11916"/>
                    <a:pt x="478" y="12334"/>
                    <a:pt x="697" y="12672"/>
                  </a:cubicBezTo>
                  <a:cubicBezTo>
                    <a:pt x="955" y="13249"/>
                    <a:pt x="637" y="13906"/>
                    <a:pt x="896" y="14463"/>
                  </a:cubicBezTo>
                  <a:cubicBezTo>
                    <a:pt x="955" y="14622"/>
                    <a:pt x="955" y="14801"/>
                    <a:pt x="896" y="14940"/>
                  </a:cubicBezTo>
                  <a:cubicBezTo>
                    <a:pt x="935" y="14980"/>
                    <a:pt x="975" y="15000"/>
                    <a:pt x="1015" y="15000"/>
                  </a:cubicBezTo>
                  <a:cubicBezTo>
                    <a:pt x="1055" y="15000"/>
                    <a:pt x="1094" y="14980"/>
                    <a:pt x="1134" y="14940"/>
                  </a:cubicBezTo>
                  <a:cubicBezTo>
                    <a:pt x="1214" y="14801"/>
                    <a:pt x="1254" y="14602"/>
                    <a:pt x="1273" y="14423"/>
                  </a:cubicBezTo>
                  <a:lnTo>
                    <a:pt x="1273" y="14144"/>
                  </a:lnTo>
                  <a:cubicBezTo>
                    <a:pt x="1293" y="12533"/>
                    <a:pt x="975" y="10961"/>
                    <a:pt x="915" y="9350"/>
                  </a:cubicBezTo>
                  <a:lnTo>
                    <a:pt x="915" y="8793"/>
                  </a:lnTo>
                  <a:lnTo>
                    <a:pt x="915" y="8535"/>
                  </a:lnTo>
                  <a:cubicBezTo>
                    <a:pt x="896" y="7381"/>
                    <a:pt x="677" y="6207"/>
                    <a:pt x="1035" y="5073"/>
                  </a:cubicBezTo>
                  <a:cubicBezTo>
                    <a:pt x="1154" y="4695"/>
                    <a:pt x="1114" y="4317"/>
                    <a:pt x="1055" y="3959"/>
                  </a:cubicBezTo>
                  <a:cubicBezTo>
                    <a:pt x="856" y="3303"/>
                    <a:pt x="995" y="2666"/>
                    <a:pt x="915" y="2010"/>
                  </a:cubicBezTo>
                  <a:cubicBezTo>
                    <a:pt x="915" y="1930"/>
                    <a:pt x="896" y="1831"/>
                    <a:pt x="876" y="1771"/>
                  </a:cubicBezTo>
                  <a:cubicBezTo>
                    <a:pt x="856" y="1691"/>
                    <a:pt x="796" y="1612"/>
                    <a:pt x="756" y="1532"/>
                  </a:cubicBezTo>
                  <a:cubicBezTo>
                    <a:pt x="677" y="1433"/>
                    <a:pt x="617" y="1353"/>
                    <a:pt x="597" y="1214"/>
                  </a:cubicBezTo>
                  <a:cubicBezTo>
                    <a:pt x="577" y="1115"/>
                    <a:pt x="577" y="1035"/>
                    <a:pt x="577" y="975"/>
                  </a:cubicBezTo>
                  <a:cubicBezTo>
                    <a:pt x="498" y="617"/>
                    <a:pt x="776" y="16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782775" y="4830550"/>
              <a:ext cx="261125" cy="32150"/>
            </a:xfrm>
            <a:custGeom>
              <a:avLst/>
              <a:gdLst/>
              <a:ahLst/>
              <a:cxnLst/>
              <a:rect l="l" t="t" r="r" b="b"/>
              <a:pathLst>
                <a:path w="10445" h="1286" extrusionOk="0">
                  <a:moveTo>
                    <a:pt x="3145" y="1"/>
                  </a:moveTo>
                  <a:cubicBezTo>
                    <a:pt x="2773" y="1"/>
                    <a:pt x="2399" y="47"/>
                    <a:pt x="2030" y="191"/>
                  </a:cubicBezTo>
                  <a:cubicBezTo>
                    <a:pt x="1851" y="291"/>
                    <a:pt x="1672" y="390"/>
                    <a:pt x="1473" y="470"/>
                  </a:cubicBezTo>
                  <a:cubicBezTo>
                    <a:pt x="1423" y="486"/>
                    <a:pt x="1367" y="496"/>
                    <a:pt x="1310" y="496"/>
                  </a:cubicBezTo>
                  <a:cubicBezTo>
                    <a:pt x="1228" y="496"/>
                    <a:pt x="1145" y="477"/>
                    <a:pt x="1075" y="430"/>
                  </a:cubicBezTo>
                  <a:cubicBezTo>
                    <a:pt x="1035" y="410"/>
                    <a:pt x="955" y="390"/>
                    <a:pt x="876" y="390"/>
                  </a:cubicBezTo>
                  <a:cubicBezTo>
                    <a:pt x="757" y="410"/>
                    <a:pt x="657" y="430"/>
                    <a:pt x="558" y="470"/>
                  </a:cubicBezTo>
                  <a:lnTo>
                    <a:pt x="339" y="530"/>
                  </a:lnTo>
                  <a:cubicBezTo>
                    <a:pt x="259" y="569"/>
                    <a:pt x="180" y="609"/>
                    <a:pt x="140" y="669"/>
                  </a:cubicBezTo>
                  <a:cubicBezTo>
                    <a:pt x="100" y="689"/>
                    <a:pt x="80" y="728"/>
                    <a:pt x="60" y="768"/>
                  </a:cubicBezTo>
                  <a:cubicBezTo>
                    <a:pt x="40" y="828"/>
                    <a:pt x="1" y="927"/>
                    <a:pt x="40" y="1007"/>
                  </a:cubicBezTo>
                  <a:cubicBezTo>
                    <a:pt x="80" y="1067"/>
                    <a:pt x="160" y="1126"/>
                    <a:pt x="239" y="1166"/>
                  </a:cubicBezTo>
                  <a:cubicBezTo>
                    <a:pt x="379" y="1189"/>
                    <a:pt x="533" y="1199"/>
                    <a:pt x="684" y="1199"/>
                  </a:cubicBezTo>
                  <a:cubicBezTo>
                    <a:pt x="791" y="1199"/>
                    <a:pt x="896" y="1194"/>
                    <a:pt x="995" y="1186"/>
                  </a:cubicBezTo>
                  <a:cubicBezTo>
                    <a:pt x="1154" y="1126"/>
                    <a:pt x="1333" y="1106"/>
                    <a:pt x="1493" y="1087"/>
                  </a:cubicBezTo>
                  <a:cubicBezTo>
                    <a:pt x="2328" y="888"/>
                    <a:pt x="3164" y="967"/>
                    <a:pt x="3979" y="927"/>
                  </a:cubicBezTo>
                  <a:cubicBezTo>
                    <a:pt x="4014" y="931"/>
                    <a:pt x="4049" y="932"/>
                    <a:pt x="4083" y="932"/>
                  </a:cubicBezTo>
                  <a:cubicBezTo>
                    <a:pt x="4136" y="932"/>
                    <a:pt x="4189" y="929"/>
                    <a:pt x="4242" y="929"/>
                  </a:cubicBezTo>
                  <a:cubicBezTo>
                    <a:pt x="4354" y="929"/>
                    <a:pt x="4465" y="940"/>
                    <a:pt x="4576" y="1007"/>
                  </a:cubicBezTo>
                  <a:lnTo>
                    <a:pt x="4576" y="987"/>
                  </a:lnTo>
                  <a:cubicBezTo>
                    <a:pt x="4644" y="1025"/>
                    <a:pt x="4713" y="1039"/>
                    <a:pt x="4782" y="1039"/>
                  </a:cubicBezTo>
                  <a:cubicBezTo>
                    <a:pt x="4987" y="1039"/>
                    <a:pt x="5196" y="914"/>
                    <a:pt x="5402" y="914"/>
                  </a:cubicBezTo>
                  <a:cubicBezTo>
                    <a:pt x="5492" y="914"/>
                    <a:pt x="5582" y="938"/>
                    <a:pt x="5670" y="1007"/>
                  </a:cubicBezTo>
                  <a:lnTo>
                    <a:pt x="5968" y="1007"/>
                  </a:lnTo>
                  <a:cubicBezTo>
                    <a:pt x="6323" y="1084"/>
                    <a:pt x="6666" y="1113"/>
                    <a:pt x="7015" y="1113"/>
                  </a:cubicBezTo>
                  <a:cubicBezTo>
                    <a:pt x="7116" y="1113"/>
                    <a:pt x="7218" y="1111"/>
                    <a:pt x="7321" y="1106"/>
                  </a:cubicBezTo>
                  <a:cubicBezTo>
                    <a:pt x="7440" y="1063"/>
                    <a:pt x="7558" y="1009"/>
                    <a:pt x="7674" y="1009"/>
                  </a:cubicBezTo>
                  <a:cubicBezTo>
                    <a:pt x="7771" y="1009"/>
                    <a:pt x="7867" y="1048"/>
                    <a:pt x="7958" y="1166"/>
                  </a:cubicBezTo>
                  <a:cubicBezTo>
                    <a:pt x="8057" y="1226"/>
                    <a:pt x="8177" y="1285"/>
                    <a:pt x="8316" y="1285"/>
                  </a:cubicBezTo>
                  <a:cubicBezTo>
                    <a:pt x="8411" y="1269"/>
                    <a:pt x="8510" y="1264"/>
                    <a:pt x="8609" y="1264"/>
                  </a:cubicBezTo>
                  <a:cubicBezTo>
                    <a:pt x="8708" y="1264"/>
                    <a:pt x="8808" y="1269"/>
                    <a:pt x="8908" y="1269"/>
                  </a:cubicBezTo>
                  <a:cubicBezTo>
                    <a:pt x="9065" y="1269"/>
                    <a:pt x="9221" y="1258"/>
                    <a:pt x="9370" y="1206"/>
                  </a:cubicBezTo>
                  <a:cubicBezTo>
                    <a:pt x="9549" y="1206"/>
                    <a:pt x="9728" y="1186"/>
                    <a:pt x="9907" y="1186"/>
                  </a:cubicBezTo>
                  <a:cubicBezTo>
                    <a:pt x="9987" y="1126"/>
                    <a:pt x="10007" y="1087"/>
                    <a:pt x="9947" y="987"/>
                  </a:cubicBezTo>
                  <a:cubicBezTo>
                    <a:pt x="9887" y="927"/>
                    <a:pt x="9808" y="908"/>
                    <a:pt x="9728" y="908"/>
                  </a:cubicBezTo>
                  <a:cubicBezTo>
                    <a:pt x="9716" y="905"/>
                    <a:pt x="9703" y="904"/>
                    <a:pt x="9691" y="904"/>
                  </a:cubicBezTo>
                  <a:cubicBezTo>
                    <a:pt x="9654" y="904"/>
                    <a:pt x="9617" y="912"/>
                    <a:pt x="9581" y="912"/>
                  </a:cubicBezTo>
                  <a:cubicBezTo>
                    <a:pt x="9534" y="912"/>
                    <a:pt x="9489" y="898"/>
                    <a:pt x="9450" y="828"/>
                  </a:cubicBezTo>
                  <a:lnTo>
                    <a:pt x="9450" y="828"/>
                  </a:lnTo>
                  <a:cubicBezTo>
                    <a:pt x="9529" y="868"/>
                    <a:pt x="9609" y="888"/>
                    <a:pt x="9708" y="888"/>
                  </a:cubicBezTo>
                  <a:cubicBezTo>
                    <a:pt x="9788" y="888"/>
                    <a:pt x="9848" y="868"/>
                    <a:pt x="9927" y="828"/>
                  </a:cubicBezTo>
                  <a:cubicBezTo>
                    <a:pt x="10206" y="768"/>
                    <a:pt x="10444" y="669"/>
                    <a:pt x="10245" y="291"/>
                  </a:cubicBezTo>
                  <a:cubicBezTo>
                    <a:pt x="10186" y="231"/>
                    <a:pt x="10106" y="211"/>
                    <a:pt x="10007" y="211"/>
                  </a:cubicBezTo>
                  <a:cubicBezTo>
                    <a:pt x="8157" y="191"/>
                    <a:pt x="6327" y="231"/>
                    <a:pt x="4476" y="112"/>
                  </a:cubicBezTo>
                  <a:cubicBezTo>
                    <a:pt x="4041" y="68"/>
                    <a:pt x="3594" y="1"/>
                    <a:pt x="3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3119450" y="4375800"/>
              <a:ext cx="53750" cy="244000"/>
            </a:xfrm>
            <a:custGeom>
              <a:avLst/>
              <a:gdLst/>
              <a:ahLst/>
              <a:cxnLst/>
              <a:rect l="l" t="t" r="r" b="b"/>
              <a:pathLst>
                <a:path w="2150" h="9760" extrusionOk="0">
                  <a:moveTo>
                    <a:pt x="797" y="1"/>
                  </a:moveTo>
                  <a:cubicBezTo>
                    <a:pt x="598" y="20"/>
                    <a:pt x="498" y="199"/>
                    <a:pt x="339" y="319"/>
                  </a:cubicBezTo>
                  <a:cubicBezTo>
                    <a:pt x="299" y="398"/>
                    <a:pt x="240" y="458"/>
                    <a:pt x="220" y="518"/>
                  </a:cubicBezTo>
                  <a:cubicBezTo>
                    <a:pt x="200" y="597"/>
                    <a:pt x="160" y="677"/>
                    <a:pt x="160" y="737"/>
                  </a:cubicBezTo>
                  <a:cubicBezTo>
                    <a:pt x="1" y="1194"/>
                    <a:pt x="339" y="1592"/>
                    <a:pt x="260" y="2049"/>
                  </a:cubicBezTo>
                  <a:cubicBezTo>
                    <a:pt x="260" y="2109"/>
                    <a:pt x="260" y="2209"/>
                    <a:pt x="299" y="2288"/>
                  </a:cubicBezTo>
                  <a:cubicBezTo>
                    <a:pt x="518" y="3541"/>
                    <a:pt x="737" y="4775"/>
                    <a:pt x="856" y="6048"/>
                  </a:cubicBezTo>
                  <a:cubicBezTo>
                    <a:pt x="936" y="6943"/>
                    <a:pt x="1195" y="7779"/>
                    <a:pt x="1254" y="8654"/>
                  </a:cubicBezTo>
                  <a:cubicBezTo>
                    <a:pt x="1314" y="8833"/>
                    <a:pt x="1354" y="9012"/>
                    <a:pt x="1453" y="9151"/>
                  </a:cubicBezTo>
                  <a:cubicBezTo>
                    <a:pt x="1553" y="9330"/>
                    <a:pt x="1632" y="9529"/>
                    <a:pt x="1752" y="9708"/>
                  </a:cubicBezTo>
                  <a:cubicBezTo>
                    <a:pt x="1802" y="9746"/>
                    <a:pt x="1852" y="9760"/>
                    <a:pt x="1903" y="9760"/>
                  </a:cubicBezTo>
                  <a:cubicBezTo>
                    <a:pt x="1932" y="9760"/>
                    <a:pt x="1961" y="9755"/>
                    <a:pt x="1990" y="9748"/>
                  </a:cubicBezTo>
                  <a:cubicBezTo>
                    <a:pt x="2149" y="9569"/>
                    <a:pt x="2050" y="9350"/>
                    <a:pt x="2090" y="9151"/>
                  </a:cubicBezTo>
                  <a:cubicBezTo>
                    <a:pt x="2090" y="9052"/>
                    <a:pt x="2050" y="8972"/>
                    <a:pt x="2030" y="8912"/>
                  </a:cubicBezTo>
                  <a:cubicBezTo>
                    <a:pt x="1891" y="8654"/>
                    <a:pt x="1911" y="8415"/>
                    <a:pt x="1911" y="8137"/>
                  </a:cubicBezTo>
                  <a:cubicBezTo>
                    <a:pt x="1891" y="7759"/>
                    <a:pt x="2010" y="7381"/>
                    <a:pt x="1831" y="7043"/>
                  </a:cubicBezTo>
                  <a:cubicBezTo>
                    <a:pt x="1791" y="6983"/>
                    <a:pt x="1791" y="6943"/>
                    <a:pt x="1811" y="6883"/>
                  </a:cubicBezTo>
                  <a:cubicBezTo>
                    <a:pt x="1652" y="6665"/>
                    <a:pt x="1811" y="6366"/>
                    <a:pt x="1652" y="6147"/>
                  </a:cubicBezTo>
                  <a:cubicBezTo>
                    <a:pt x="1592" y="5988"/>
                    <a:pt x="1612" y="5829"/>
                    <a:pt x="1632" y="5650"/>
                  </a:cubicBezTo>
                  <a:cubicBezTo>
                    <a:pt x="1453" y="5372"/>
                    <a:pt x="1652" y="5033"/>
                    <a:pt x="1493" y="4735"/>
                  </a:cubicBezTo>
                  <a:cubicBezTo>
                    <a:pt x="1493" y="4636"/>
                    <a:pt x="1453" y="4496"/>
                    <a:pt x="1453" y="4397"/>
                  </a:cubicBezTo>
                  <a:cubicBezTo>
                    <a:pt x="1314" y="4178"/>
                    <a:pt x="1453" y="3880"/>
                    <a:pt x="1314" y="3661"/>
                  </a:cubicBezTo>
                  <a:lnTo>
                    <a:pt x="1314" y="3482"/>
                  </a:lnTo>
                  <a:cubicBezTo>
                    <a:pt x="1314" y="3482"/>
                    <a:pt x="1334" y="3482"/>
                    <a:pt x="1334" y="3442"/>
                  </a:cubicBezTo>
                  <a:cubicBezTo>
                    <a:pt x="1334" y="3382"/>
                    <a:pt x="1334" y="3342"/>
                    <a:pt x="1294" y="3303"/>
                  </a:cubicBezTo>
                  <a:cubicBezTo>
                    <a:pt x="1234" y="3283"/>
                    <a:pt x="1234" y="3243"/>
                    <a:pt x="1254" y="3183"/>
                  </a:cubicBezTo>
                  <a:cubicBezTo>
                    <a:pt x="1115" y="2965"/>
                    <a:pt x="1254" y="2666"/>
                    <a:pt x="1115" y="2447"/>
                  </a:cubicBezTo>
                  <a:cubicBezTo>
                    <a:pt x="1035" y="2288"/>
                    <a:pt x="1035" y="2109"/>
                    <a:pt x="1095" y="1950"/>
                  </a:cubicBezTo>
                  <a:cubicBezTo>
                    <a:pt x="916" y="1512"/>
                    <a:pt x="1135" y="1075"/>
                    <a:pt x="916" y="597"/>
                  </a:cubicBezTo>
                  <a:cubicBezTo>
                    <a:pt x="916" y="478"/>
                    <a:pt x="896" y="359"/>
                    <a:pt x="896" y="219"/>
                  </a:cubicBezTo>
                  <a:cubicBezTo>
                    <a:pt x="1016" y="100"/>
                    <a:pt x="896" y="60"/>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2744475" y="3781500"/>
              <a:ext cx="35350" cy="128850"/>
            </a:xfrm>
            <a:custGeom>
              <a:avLst/>
              <a:gdLst/>
              <a:ahLst/>
              <a:cxnLst/>
              <a:rect l="l" t="t" r="r" b="b"/>
              <a:pathLst>
                <a:path w="1414" h="5154" extrusionOk="0">
                  <a:moveTo>
                    <a:pt x="697" y="3104"/>
                  </a:moveTo>
                  <a:cubicBezTo>
                    <a:pt x="682" y="3294"/>
                    <a:pt x="670" y="3495"/>
                    <a:pt x="667" y="3703"/>
                  </a:cubicBezTo>
                  <a:lnTo>
                    <a:pt x="667" y="3703"/>
                  </a:lnTo>
                  <a:cubicBezTo>
                    <a:pt x="660" y="3497"/>
                    <a:pt x="664" y="3296"/>
                    <a:pt x="697" y="3104"/>
                  </a:cubicBezTo>
                  <a:close/>
                  <a:moveTo>
                    <a:pt x="558" y="1"/>
                  </a:moveTo>
                  <a:cubicBezTo>
                    <a:pt x="458" y="100"/>
                    <a:pt x="299" y="80"/>
                    <a:pt x="200" y="180"/>
                  </a:cubicBezTo>
                  <a:cubicBezTo>
                    <a:pt x="100" y="279"/>
                    <a:pt x="120" y="438"/>
                    <a:pt x="21" y="538"/>
                  </a:cubicBezTo>
                  <a:lnTo>
                    <a:pt x="21" y="697"/>
                  </a:lnTo>
                  <a:cubicBezTo>
                    <a:pt x="140" y="876"/>
                    <a:pt x="140" y="1075"/>
                    <a:pt x="21" y="1254"/>
                  </a:cubicBezTo>
                  <a:lnTo>
                    <a:pt x="21" y="1393"/>
                  </a:lnTo>
                  <a:cubicBezTo>
                    <a:pt x="240" y="1791"/>
                    <a:pt x="1" y="2249"/>
                    <a:pt x="160" y="2646"/>
                  </a:cubicBezTo>
                  <a:cubicBezTo>
                    <a:pt x="200" y="2766"/>
                    <a:pt x="200" y="2885"/>
                    <a:pt x="200" y="3004"/>
                  </a:cubicBezTo>
                  <a:cubicBezTo>
                    <a:pt x="200" y="3004"/>
                    <a:pt x="160" y="3004"/>
                    <a:pt x="160" y="3064"/>
                  </a:cubicBezTo>
                  <a:cubicBezTo>
                    <a:pt x="160" y="3104"/>
                    <a:pt x="160" y="3164"/>
                    <a:pt x="220" y="3184"/>
                  </a:cubicBezTo>
                  <a:lnTo>
                    <a:pt x="220" y="3900"/>
                  </a:lnTo>
                  <a:cubicBezTo>
                    <a:pt x="120" y="4278"/>
                    <a:pt x="339" y="4636"/>
                    <a:pt x="359" y="4994"/>
                  </a:cubicBezTo>
                  <a:cubicBezTo>
                    <a:pt x="376" y="5110"/>
                    <a:pt x="420" y="5153"/>
                    <a:pt x="474" y="5153"/>
                  </a:cubicBezTo>
                  <a:cubicBezTo>
                    <a:pt x="550" y="5153"/>
                    <a:pt x="647" y="5067"/>
                    <a:pt x="717" y="4974"/>
                  </a:cubicBezTo>
                  <a:cubicBezTo>
                    <a:pt x="726" y="4831"/>
                    <a:pt x="725" y="4687"/>
                    <a:pt x="719" y="4542"/>
                  </a:cubicBezTo>
                  <a:lnTo>
                    <a:pt x="719" y="4542"/>
                  </a:lnTo>
                  <a:cubicBezTo>
                    <a:pt x="730" y="4613"/>
                    <a:pt x="742" y="4684"/>
                    <a:pt x="757" y="4755"/>
                  </a:cubicBezTo>
                  <a:cubicBezTo>
                    <a:pt x="797" y="4894"/>
                    <a:pt x="797" y="5093"/>
                    <a:pt x="1015" y="5133"/>
                  </a:cubicBezTo>
                  <a:cubicBezTo>
                    <a:pt x="1023" y="5134"/>
                    <a:pt x="1031" y="5134"/>
                    <a:pt x="1039" y="5134"/>
                  </a:cubicBezTo>
                  <a:cubicBezTo>
                    <a:pt x="1233" y="5134"/>
                    <a:pt x="1217" y="4890"/>
                    <a:pt x="1294" y="4775"/>
                  </a:cubicBezTo>
                  <a:lnTo>
                    <a:pt x="1294" y="4596"/>
                  </a:lnTo>
                  <a:cubicBezTo>
                    <a:pt x="1393" y="3939"/>
                    <a:pt x="1413" y="3263"/>
                    <a:pt x="1115" y="2646"/>
                  </a:cubicBezTo>
                  <a:cubicBezTo>
                    <a:pt x="956" y="1910"/>
                    <a:pt x="956" y="1194"/>
                    <a:pt x="1115" y="478"/>
                  </a:cubicBezTo>
                  <a:lnTo>
                    <a:pt x="1115" y="319"/>
                  </a:lnTo>
                  <a:cubicBezTo>
                    <a:pt x="1075" y="279"/>
                    <a:pt x="1015" y="200"/>
                    <a:pt x="936" y="180"/>
                  </a:cubicBezTo>
                  <a:cubicBezTo>
                    <a:pt x="836" y="40"/>
                    <a:pt x="71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2431175" y="4863075"/>
              <a:ext cx="101475" cy="31150"/>
            </a:xfrm>
            <a:custGeom>
              <a:avLst/>
              <a:gdLst/>
              <a:ahLst/>
              <a:cxnLst/>
              <a:rect l="l" t="t" r="r" b="b"/>
              <a:pathLst>
                <a:path w="4059" h="1246" extrusionOk="0">
                  <a:moveTo>
                    <a:pt x="1927" y="0"/>
                  </a:moveTo>
                  <a:cubicBezTo>
                    <a:pt x="1523" y="0"/>
                    <a:pt x="1122" y="63"/>
                    <a:pt x="737" y="303"/>
                  </a:cubicBezTo>
                  <a:cubicBezTo>
                    <a:pt x="717" y="721"/>
                    <a:pt x="1" y="701"/>
                    <a:pt x="180" y="1218"/>
                  </a:cubicBezTo>
                  <a:cubicBezTo>
                    <a:pt x="205" y="1216"/>
                    <a:pt x="230" y="1215"/>
                    <a:pt x="256" y="1215"/>
                  </a:cubicBezTo>
                  <a:cubicBezTo>
                    <a:pt x="379" y="1215"/>
                    <a:pt x="507" y="1234"/>
                    <a:pt x="637" y="1234"/>
                  </a:cubicBezTo>
                  <a:cubicBezTo>
                    <a:pt x="755" y="1234"/>
                    <a:pt x="875" y="1218"/>
                    <a:pt x="995" y="1158"/>
                  </a:cubicBezTo>
                  <a:lnTo>
                    <a:pt x="1174" y="1158"/>
                  </a:lnTo>
                  <a:cubicBezTo>
                    <a:pt x="1194" y="1188"/>
                    <a:pt x="1224" y="1203"/>
                    <a:pt x="1254" y="1203"/>
                  </a:cubicBezTo>
                  <a:cubicBezTo>
                    <a:pt x="1284" y="1203"/>
                    <a:pt x="1313" y="1188"/>
                    <a:pt x="1333" y="1158"/>
                  </a:cubicBezTo>
                  <a:cubicBezTo>
                    <a:pt x="1417" y="1133"/>
                    <a:pt x="1496" y="1122"/>
                    <a:pt x="1574" y="1122"/>
                  </a:cubicBezTo>
                  <a:cubicBezTo>
                    <a:pt x="1682" y="1122"/>
                    <a:pt x="1786" y="1143"/>
                    <a:pt x="1890" y="1178"/>
                  </a:cubicBezTo>
                  <a:cubicBezTo>
                    <a:pt x="1975" y="1225"/>
                    <a:pt x="2055" y="1245"/>
                    <a:pt x="2135" y="1245"/>
                  </a:cubicBezTo>
                  <a:cubicBezTo>
                    <a:pt x="2224" y="1245"/>
                    <a:pt x="2313" y="1220"/>
                    <a:pt x="2408" y="1178"/>
                  </a:cubicBezTo>
                  <a:cubicBezTo>
                    <a:pt x="2507" y="1158"/>
                    <a:pt x="2626" y="1158"/>
                    <a:pt x="2726" y="1118"/>
                  </a:cubicBezTo>
                  <a:cubicBezTo>
                    <a:pt x="2823" y="1059"/>
                    <a:pt x="2925" y="1042"/>
                    <a:pt x="3031" y="1042"/>
                  </a:cubicBezTo>
                  <a:cubicBezTo>
                    <a:pt x="3174" y="1042"/>
                    <a:pt x="3322" y="1073"/>
                    <a:pt x="3470" y="1073"/>
                  </a:cubicBezTo>
                  <a:cubicBezTo>
                    <a:pt x="3616" y="1073"/>
                    <a:pt x="3762" y="1043"/>
                    <a:pt x="3899" y="919"/>
                  </a:cubicBezTo>
                  <a:cubicBezTo>
                    <a:pt x="3979" y="641"/>
                    <a:pt x="4059" y="382"/>
                    <a:pt x="3800" y="144"/>
                  </a:cubicBezTo>
                  <a:cubicBezTo>
                    <a:pt x="3701" y="104"/>
                    <a:pt x="3621" y="84"/>
                    <a:pt x="3522" y="64"/>
                  </a:cubicBezTo>
                  <a:cubicBezTo>
                    <a:pt x="3432" y="72"/>
                    <a:pt x="3342" y="75"/>
                    <a:pt x="3252" y="75"/>
                  </a:cubicBezTo>
                  <a:cubicBezTo>
                    <a:pt x="2816" y="75"/>
                    <a:pt x="2369" y="0"/>
                    <a:pt x="1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3153275" y="4604575"/>
              <a:ext cx="44300" cy="140000"/>
            </a:xfrm>
            <a:custGeom>
              <a:avLst/>
              <a:gdLst/>
              <a:ahLst/>
              <a:cxnLst/>
              <a:rect l="l" t="t" r="r" b="b"/>
              <a:pathLst>
                <a:path w="1772" h="5600" extrusionOk="0">
                  <a:moveTo>
                    <a:pt x="742" y="1"/>
                  </a:moveTo>
                  <a:cubicBezTo>
                    <a:pt x="723" y="1"/>
                    <a:pt x="702" y="7"/>
                    <a:pt x="677" y="20"/>
                  </a:cubicBezTo>
                  <a:cubicBezTo>
                    <a:pt x="637" y="219"/>
                    <a:pt x="697" y="478"/>
                    <a:pt x="478" y="597"/>
                  </a:cubicBezTo>
                  <a:cubicBezTo>
                    <a:pt x="1" y="1214"/>
                    <a:pt x="379" y="1870"/>
                    <a:pt x="458" y="2467"/>
                  </a:cubicBezTo>
                  <a:cubicBezTo>
                    <a:pt x="777" y="3461"/>
                    <a:pt x="757" y="4556"/>
                    <a:pt x="1154" y="5530"/>
                  </a:cubicBezTo>
                  <a:cubicBezTo>
                    <a:pt x="1219" y="5569"/>
                    <a:pt x="1276" y="5600"/>
                    <a:pt x="1335" y="5600"/>
                  </a:cubicBezTo>
                  <a:cubicBezTo>
                    <a:pt x="1366" y="5600"/>
                    <a:pt x="1398" y="5591"/>
                    <a:pt x="1433" y="5570"/>
                  </a:cubicBezTo>
                  <a:cubicBezTo>
                    <a:pt x="1532" y="5471"/>
                    <a:pt x="1592" y="5351"/>
                    <a:pt x="1632" y="5192"/>
                  </a:cubicBezTo>
                  <a:cubicBezTo>
                    <a:pt x="1652" y="5132"/>
                    <a:pt x="1652" y="5033"/>
                    <a:pt x="1652" y="4934"/>
                  </a:cubicBezTo>
                  <a:cubicBezTo>
                    <a:pt x="1771" y="4038"/>
                    <a:pt x="1433" y="3203"/>
                    <a:pt x="1194" y="2367"/>
                  </a:cubicBezTo>
                  <a:cubicBezTo>
                    <a:pt x="1174" y="2367"/>
                    <a:pt x="1174" y="2367"/>
                    <a:pt x="1154" y="2308"/>
                  </a:cubicBezTo>
                  <a:cubicBezTo>
                    <a:pt x="1135" y="2268"/>
                    <a:pt x="1135" y="2248"/>
                    <a:pt x="1174" y="2188"/>
                  </a:cubicBezTo>
                  <a:cubicBezTo>
                    <a:pt x="1194" y="2188"/>
                    <a:pt x="1194" y="2188"/>
                    <a:pt x="1234" y="2149"/>
                  </a:cubicBezTo>
                  <a:cubicBezTo>
                    <a:pt x="1254" y="2109"/>
                    <a:pt x="1234" y="2069"/>
                    <a:pt x="1174" y="2049"/>
                  </a:cubicBezTo>
                  <a:cubicBezTo>
                    <a:pt x="995" y="1771"/>
                    <a:pt x="1234" y="1413"/>
                    <a:pt x="1035" y="1154"/>
                  </a:cubicBezTo>
                  <a:cubicBezTo>
                    <a:pt x="936" y="796"/>
                    <a:pt x="777" y="478"/>
                    <a:pt x="836" y="100"/>
                  </a:cubicBezTo>
                  <a:cubicBezTo>
                    <a:pt x="809" y="32"/>
                    <a:pt x="782"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1540475" y="4122175"/>
              <a:ext cx="25900" cy="109450"/>
            </a:xfrm>
            <a:custGeom>
              <a:avLst/>
              <a:gdLst/>
              <a:ahLst/>
              <a:cxnLst/>
              <a:rect l="l" t="t" r="r" b="b"/>
              <a:pathLst>
                <a:path w="1036" h="4378" extrusionOk="0">
                  <a:moveTo>
                    <a:pt x="538" y="0"/>
                  </a:moveTo>
                  <a:cubicBezTo>
                    <a:pt x="299" y="20"/>
                    <a:pt x="160" y="159"/>
                    <a:pt x="120" y="398"/>
                  </a:cubicBezTo>
                  <a:cubicBezTo>
                    <a:pt x="140" y="1293"/>
                    <a:pt x="40" y="2208"/>
                    <a:pt x="160" y="3103"/>
                  </a:cubicBezTo>
                  <a:lnTo>
                    <a:pt x="160" y="3302"/>
                  </a:lnTo>
                  <a:cubicBezTo>
                    <a:pt x="100" y="3601"/>
                    <a:pt x="1" y="3899"/>
                    <a:pt x="219" y="4178"/>
                  </a:cubicBezTo>
                  <a:lnTo>
                    <a:pt x="219" y="4158"/>
                  </a:lnTo>
                  <a:cubicBezTo>
                    <a:pt x="259" y="4217"/>
                    <a:pt x="319" y="4277"/>
                    <a:pt x="359" y="4357"/>
                  </a:cubicBezTo>
                  <a:cubicBezTo>
                    <a:pt x="406" y="4371"/>
                    <a:pt x="449" y="4378"/>
                    <a:pt x="488" y="4378"/>
                  </a:cubicBezTo>
                  <a:cubicBezTo>
                    <a:pt x="667" y="4378"/>
                    <a:pt x="775" y="4245"/>
                    <a:pt x="856" y="4098"/>
                  </a:cubicBezTo>
                  <a:cubicBezTo>
                    <a:pt x="975" y="2765"/>
                    <a:pt x="1035" y="1452"/>
                    <a:pt x="816" y="120"/>
                  </a:cubicBezTo>
                  <a:cubicBezTo>
                    <a:pt x="737" y="60"/>
                    <a:pt x="637"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3068250" y="3802900"/>
              <a:ext cx="26375" cy="182950"/>
            </a:xfrm>
            <a:custGeom>
              <a:avLst/>
              <a:gdLst/>
              <a:ahLst/>
              <a:cxnLst/>
              <a:rect l="l" t="t" r="r" b="b"/>
              <a:pathLst>
                <a:path w="1055" h="7318" extrusionOk="0">
                  <a:moveTo>
                    <a:pt x="816" y="0"/>
                  </a:moveTo>
                  <a:cubicBezTo>
                    <a:pt x="398" y="20"/>
                    <a:pt x="517" y="398"/>
                    <a:pt x="398" y="597"/>
                  </a:cubicBezTo>
                  <a:cubicBezTo>
                    <a:pt x="418" y="696"/>
                    <a:pt x="418" y="756"/>
                    <a:pt x="458" y="855"/>
                  </a:cubicBezTo>
                  <a:cubicBezTo>
                    <a:pt x="477" y="2089"/>
                    <a:pt x="517" y="3302"/>
                    <a:pt x="279" y="4496"/>
                  </a:cubicBezTo>
                  <a:cubicBezTo>
                    <a:pt x="219" y="4575"/>
                    <a:pt x="199" y="4675"/>
                    <a:pt x="159" y="4735"/>
                  </a:cubicBezTo>
                  <a:cubicBezTo>
                    <a:pt x="0" y="5132"/>
                    <a:pt x="179" y="5490"/>
                    <a:pt x="279" y="5868"/>
                  </a:cubicBezTo>
                  <a:lnTo>
                    <a:pt x="279" y="6067"/>
                  </a:lnTo>
                  <a:cubicBezTo>
                    <a:pt x="159" y="6406"/>
                    <a:pt x="199" y="6784"/>
                    <a:pt x="259" y="7122"/>
                  </a:cubicBezTo>
                  <a:cubicBezTo>
                    <a:pt x="367" y="7249"/>
                    <a:pt x="484" y="7318"/>
                    <a:pt x="581" y="7318"/>
                  </a:cubicBezTo>
                  <a:cubicBezTo>
                    <a:pt x="697" y="7318"/>
                    <a:pt x="785" y="7219"/>
                    <a:pt x="796" y="7002"/>
                  </a:cubicBezTo>
                  <a:cubicBezTo>
                    <a:pt x="816" y="6505"/>
                    <a:pt x="1054" y="6008"/>
                    <a:pt x="855" y="5510"/>
                  </a:cubicBezTo>
                  <a:cubicBezTo>
                    <a:pt x="855" y="3660"/>
                    <a:pt x="816" y="183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2841950" y="3637500"/>
              <a:ext cx="27875" cy="134575"/>
            </a:xfrm>
            <a:custGeom>
              <a:avLst/>
              <a:gdLst/>
              <a:ahLst/>
              <a:cxnLst/>
              <a:rect l="l" t="t" r="r" b="b"/>
              <a:pathLst>
                <a:path w="1115" h="5383" extrusionOk="0">
                  <a:moveTo>
                    <a:pt x="862" y="1"/>
                  </a:moveTo>
                  <a:cubicBezTo>
                    <a:pt x="812" y="1"/>
                    <a:pt x="750" y="18"/>
                    <a:pt x="677" y="51"/>
                  </a:cubicBezTo>
                  <a:cubicBezTo>
                    <a:pt x="598" y="71"/>
                    <a:pt x="558" y="151"/>
                    <a:pt x="518" y="211"/>
                  </a:cubicBezTo>
                  <a:cubicBezTo>
                    <a:pt x="518" y="310"/>
                    <a:pt x="598" y="370"/>
                    <a:pt x="657" y="469"/>
                  </a:cubicBezTo>
                  <a:cubicBezTo>
                    <a:pt x="682" y="494"/>
                    <a:pt x="684" y="520"/>
                    <a:pt x="666" y="520"/>
                  </a:cubicBezTo>
                  <a:cubicBezTo>
                    <a:pt x="656" y="520"/>
                    <a:pt x="639" y="511"/>
                    <a:pt x="618" y="489"/>
                  </a:cubicBezTo>
                  <a:cubicBezTo>
                    <a:pt x="598" y="449"/>
                    <a:pt x="598" y="390"/>
                    <a:pt x="538" y="370"/>
                  </a:cubicBezTo>
                  <a:cubicBezTo>
                    <a:pt x="522" y="364"/>
                    <a:pt x="506" y="362"/>
                    <a:pt x="490" y="362"/>
                  </a:cubicBezTo>
                  <a:cubicBezTo>
                    <a:pt x="445" y="362"/>
                    <a:pt x="397" y="380"/>
                    <a:pt x="339" y="410"/>
                  </a:cubicBezTo>
                  <a:cubicBezTo>
                    <a:pt x="1" y="1205"/>
                    <a:pt x="319" y="2061"/>
                    <a:pt x="200" y="2856"/>
                  </a:cubicBezTo>
                  <a:cubicBezTo>
                    <a:pt x="200" y="2956"/>
                    <a:pt x="220" y="3055"/>
                    <a:pt x="220" y="3135"/>
                  </a:cubicBezTo>
                  <a:cubicBezTo>
                    <a:pt x="220" y="3195"/>
                    <a:pt x="240" y="3294"/>
                    <a:pt x="279" y="3374"/>
                  </a:cubicBezTo>
                  <a:cubicBezTo>
                    <a:pt x="299" y="3453"/>
                    <a:pt x="339" y="3533"/>
                    <a:pt x="419" y="3572"/>
                  </a:cubicBezTo>
                  <a:cubicBezTo>
                    <a:pt x="677" y="4129"/>
                    <a:pt x="319" y="4786"/>
                    <a:pt x="637" y="5383"/>
                  </a:cubicBezTo>
                  <a:cubicBezTo>
                    <a:pt x="976" y="5164"/>
                    <a:pt x="717" y="4806"/>
                    <a:pt x="916" y="4627"/>
                  </a:cubicBezTo>
                  <a:cubicBezTo>
                    <a:pt x="1095" y="4448"/>
                    <a:pt x="1095" y="4269"/>
                    <a:pt x="956" y="4090"/>
                  </a:cubicBezTo>
                  <a:lnTo>
                    <a:pt x="956" y="3771"/>
                  </a:lnTo>
                  <a:cubicBezTo>
                    <a:pt x="876" y="3692"/>
                    <a:pt x="896" y="3592"/>
                    <a:pt x="956" y="3533"/>
                  </a:cubicBezTo>
                  <a:cubicBezTo>
                    <a:pt x="916" y="3473"/>
                    <a:pt x="916" y="3453"/>
                    <a:pt x="956" y="3433"/>
                  </a:cubicBezTo>
                  <a:cubicBezTo>
                    <a:pt x="896" y="3354"/>
                    <a:pt x="896" y="3274"/>
                    <a:pt x="916" y="3175"/>
                  </a:cubicBezTo>
                  <a:lnTo>
                    <a:pt x="916" y="2558"/>
                  </a:lnTo>
                  <a:cubicBezTo>
                    <a:pt x="876" y="2478"/>
                    <a:pt x="836" y="2379"/>
                    <a:pt x="916" y="2299"/>
                  </a:cubicBezTo>
                  <a:cubicBezTo>
                    <a:pt x="896" y="2260"/>
                    <a:pt x="896" y="2200"/>
                    <a:pt x="956" y="2160"/>
                  </a:cubicBezTo>
                  <a:cubicBezTo>
                    <a:pt x="1115" y="1543"/>
                    <a:pt x="976" y="887"/>
                    <a:pt x="1015" y="231"/>
                  </a:cubicBezTo>
                  <a:cubicBezTo>
                    <a:pt x="1015" y="71"/>
                    <a:pt x="962"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107025" y="4279100"/>
              <a:ext cx="35825" cy="89275"/>
            </a:xfrm>
            <a:custGeom>
              <a:avLst/>
              <a:gdLst/>
              <a:ahLst/>
              <a:cxnLst/>
              <a:rect l="l" t="t" r="r" b="b"/>
              <a:pathLst>
                <a:path w="1433" h="3571" extrusionOk="0">
                  <a:moveTo>
                    <a:pt x="796" y="0"/>
                  </a:moveTo>
                  <a:cubicBezTo>
                    <a:pt x="750" y="0"/>
                    <a:pt x="703" y="31"/>
                    <a:pt x="657" y="89"/>
                  </a:cubicBezTo>
                  <a:cubicBezTo>
                    <a:pt x="518" y="308"/>
                    <a:pt x="498" y="566"/>
                    <a:pt x="418" y="805"/>
                  </a:cubicBezTo>
                  <a:cubicBezTo>
                    <a:pt x="359" y="1263"/>
                    <a:pt x="399" y="1700"/>
                    <a:pt x="219" y="2138"/>
                  </a:cubicBezTo>
                  <a:cubicBezTo>
                    <a:pt x="60" y="2436"/>
                    <a:pt x="1" y="2735"/>
                    <a:pt x="100" y="3053"/>
                  </a:cubicBezTo>
                  <a:cubicBezTo>
                    <a:pt x="120" y="3093"/>
                    <a:pt x="160" y="3172"/>
                    <a:pt x="239" y="3192"/>
                  </a:cubicBezTo>
                  <a:cubicBezTo>
                    <a:pt x="284" y="3210"/>
                    <a:pt x="329" y="3220"/>
                    <a:pt x="374" y="3220"/>
                  </a:cubicBezTo>
                  <a:cubicBezTo>
                    <a:pt x="428" y="3220"/>
                    <a:pt x="483" y="3205"/>
                    <a:pt x="538" y="3172"/>
                  </a:cubicBezTo>
                  <a:cubicBezTo>
                    <a:pt x="558" y="3132"/>
                    <a:pt x="617" y="3093"/>
                    <a:pt x="657" y="3093"/>
                  </a:cubicBezTo>
                  <a:cubicBezTo>
                    <a:pt x="657" y="3152"/>
                    <a:pt x="657" y="3192"/>
                    <a:pt x="697" y="3252"/>
                  </a:cubicBezTo>
                  <a:cubicBezTo>
                    <a:pt x="757" y="3391"/>
                    <a:pt x="856" y="3550"/>
                    <a:pt x="1035" y="3570"/>
                  </a:cubicBezTo>
                  <a:cubicBezTo>
                    <a:pt x="1194" y="3570"/>
                    <a:pt x="1314" y="3530"/>
                    <a:pt x="1353" y="3371"/>
                  </a:cubicBezTo>
                  <a:cubicBezTo>
                    <a:pt x="1333" y="2993"/>
                    <a:pt x="1433" y="2595"/>
                    <a:pt x="1294" y="2237"/>
                  </a:cubicBezTo>
                  <a:cubicBezTo>
                    <a:pt x="1254" y="2178"/>
                    <a:pt x="1234" y="2098"/>
                    <a:pt x="1254" y="2058"/>
                  </a:cubicBezTo>
                  <a:cubicBezTo>
                    <a:pt x="1035" y="1641"/>
                    <a:pt x="1294" y="1183"/>
                    <a:pt x="1115" y="785"/>
                  </a:cubicBezTo>
                  <a:cubicBezTo>
                    <a:pt x="1095" y="666"/>
                    <a:pt x="1095" y="546"/>
                    <a:pt x="1095" y="407"/>
                  </a:cubicBezTo>
                  <a:cubicBezTo>
                    <a:pt x="1095" y="407"/>
                    <a:pt x="1115" y="407"/>
                    <a:pt x="1115" y="367"/>
                  </a:cubicBezTo>
                  <a:cubicBezTo>
                    <a:pt x="1115" y="308"/>
                    <a:pt x="1115" y="268"/>
                    <a:pt x="1055" y="248"/>
                  </a:cubicBezTo>
                  <a:cubicBezTo>
                    <a:pt x="1015" y="168"/>
                    <a:pt x="936" y="109"/>
                    <a:pt x="896" y="49"/>
                  </a:cubicBezTo>
                  <a:cubicBezTo>
                    <a:pt x="863" y="16"/>
                    <a:pt x="829"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705700" y="3713875"/>
              <a:ext cx="89050" cy="151700"/>
            </a:xfrm>
            <a:custGeom>
              <a:avLst/>
              <a:gdLst/>
              <a:ahLst/>
              <a:cxnLst/>
              <a:rect l="l" t="t" r="r" b="b"/>
              <a:pathLst>
                <a:path w="3562" h="6068" extrusionOk="0">
                  <a:moveTo>
                    <a:pt x="517" y="0"/>
                  </a:moveTo>
                  <a:cubicBezTo>
                    <a:pt x="0" y="915"/>
                    <a:pt x="398" y="1890"/>
                    <a:pt x="279" y="2825"/>
                  </a:cubicBezTo>
                  <a:lnTo>
                    <a:pt x="279" y="3123"/>
                  </a:lnTo>
                  <a:cubicBezTo>
                    <a:pt x="299" y="3302"/>
                    <a:pt x="299" y="3501"/>
                    <a:pt x="299" y="3680"/>
                  </a:cubicBezTo>
                  <a:lnTo>
                    <a:pt x="299" y="4078"/>
                  </a:lnTo>
                  <a:lnTo>
                    <a:pt x="299" y="4476"/>
                  </a:lnTo>
                  <a:lnTo>
                    <a:pt x="299" y="4715"/>
                  </a:lnTo>
                  <a:cubicBezTo>
                    <a:pt x="338" y="5013"/>
                    <a:pt x="299" y="5312"/>
                    <a:pt x="338" y="5610"/>
                  </a:cubicBezTo>
                  <a:cubicBezTo>
                    <a:pt x="338" y="5690"/>
                    <a:pt x="358" y="5789"/>
                    <a:pt x="378" y="5869"/>
                  </a:cubicBezTo>
                  <a:cubicBezTo>
                    <a:pt x="418" y="5948"/>
                    <a:pt x="478" y="6008"/>
                    <a:pt x="557" y="6068"/>
                  </a:cubicBezTo>
                  <a:lnTo>
                    <a:pt x="697" y="6068"/>
                  </a:lnTo>
                  <a:cubicBezTo>
                    <a:pt x="736" y="5948"/>
                    <a:pt x="736" y="5809"/>
                    <a:pt x="716" y="5690"/>
                  </a:cubicBezTo>
                  <a:cubicBezTo>
                    <a:pt x="796" y="5511"/>
                    <a:pt x="796" y="5351"/>
                    <a:pt x="716" y="5172"/>
                  </a:cubicBezTo>
                  <a:lnTo>
                    <a:pt x="716" y="4973"/>
                  </a:lnTo>
                  <a:cubicBezTo>
                    <a:pt x="895" y="4218"/>
                    <a:pt x="716" y="3501"/>
                    <a:pt x="776" y="2765"/>
                  </a:cubicBezTo>
                  <a:cubicBezTo>
                    <a:pt x="776" y="2487"/>
                    <a:pt x="816" y="2208"/>
                    <a:pt x="776" y="1970"/>
                  </a:cubicBezTo>
                  <a:cubicBezTo>
                    <a:pt x="677" y="1293"/>
                    <a:pt x="955" y="895"/>
                    <a:pt x="1592" y="716"/>
                  </a:cubicBezTo>
                  <a:cubicBezTo>
                    <a:pt x="1691" y="716"/>
                    <a:pt x="1830" y="697"/>
                    <a:pt x="1910" y="697"/>
                  </a:cubicBezTo>
                  <a:cubicBezTo>
                    <a:pt x="1950" y="657"/>
                    <a:pt x="1990" y="637"/>
                    <a:pt x="2029" y="637"/>
                  </a:cubicBezTo>
                  <a:cubicBezTo>
                    <a:pt x="2069" y="637"/>
                    <a:pt x="2109" y="657"/>
                    <a:pt x="2149" y="697"/>
                  </a:cubicBezTo>
                  <a:lnTo>
                    <a:pt x="2288" y="697"/>
                  </a:lnTo>
                  <a:cubicBezTo>
                    <a:pt x="2433" y="631"/>
                    <a:pt x="2589" y="619"/>
                    <a:pt x="2747" y="619"/>
                  </a:cubicBezTo>
                  <a:cubicBezTo>
                    <a:pt x="2844" y="619"/>
                    <a:pt x="2942" y="624"/>
                    <a:pt x="3040" y="624"/>
                  </a:cubicBezTo>
                  <a:cubicBezTo>
                    <a:pt x="3220" y="624"/>
                    <a:pt x="3397" y="608"/>
                    <a:pt x="3561" y="517"/>
                  </a:cubicBezTo>
                  <a:lnTo>
                    <a:pt x="3541" y="498"/>
                  </a:lnTo>
                  <a:cubicBezTo>
                    <a:pt x="3561" y="219"/>
                    <a:pt x="3342" y="219"/>
                    <a:pt x="3163" y="140"/>
                  </a:cubicBezTo>
                  <a:cubicBezTo>
                    <a:pt x="2958" y="116"/>
                    <a:pt x="2752" y="109"/>
                    <a:pt x="2545" y="109"/>
                  </a:cubicBezTo>
                  <a:cubicBezTo>
                    <a:pt x="2243" y="109"/>
                    <a:pt x="1940" y="124"/>
                    <a:pt x="1638" y="124"/>
                  </a:cubicBezTo>
                  <a:cubicBezTo>
                    <a:pt x="1263" y="124"/>
                    <a:pt x="888" y="101"/>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073700" y="3940150"/>
              <a:ext cx="19425" cy="114175"/>
            </a:xfrm>
            <a:custGeom>
              <a:avLst/>
              <a:gdLst/>
              <a:ahLst/>
              <a:cxnLst/>
              <a:rect l="l" t="t" r="r" b="b"/>
              <a:pathLst>
                <a:path w="777" h="4567" extrusionOk="0">
                  <a:moveTo>
                    <a:pt x="637" y="0"/>
                  </a:moveTo>
                  <a:cubicBezTo>
                    <a:pt x="578" y="518"/>
                    <a:pt x="439" y="1015"/>
                    <a:pt x="439" y="1532"/>
                  </a:cubicBezTo>
                  <a:cubicBezTo>
                    <a:pt x="439" y="1645"/>
                    <a:pt x="401" y="1678"/>
                    <a:pt x="346" y="1678"/>
                  </a:cubicBezTo>
                  <a:cubicBezTo>
                    <a:pt x="276" y="1678"/>
                    <a:pt x="179" y="1623"/>
                    <a:pt x="100" y="1612"/>
                  </a:cubicBezTo>
                  <a:cubicBezTo>
                    <a:pt x="41" y="1671"/>
                    <a:pt x="1" y="1731"/>
                    <a:pt x="61" y="1831"/>
                  </a:cubicBezTo>
                  <a:cubicBezTo>
                    <a:pt x="61" y="2189"/>
                    <a:pt x="80" y="2527"/>
                    <a:pt x="80" y="2885"/>
                  </a:cubicBezTo>
                  <a:lnTo>
                    <a:pt x="160" y="2925"/>
                  </a:lnTo>
                  <a:lnTo>
                    <a:pt x="240" y="2984"/>
                  </a:lnTo>
                  <a:lnTo>
                    <a:pt x="240" y="3064"/>
                  </a:lnTo>
                  <a:lnTo>
                    <a:pt x="240" y="3601"/>
                  </a:lnTo>
                  <a:cubicBezTo>
                    <a:pt x="140" y="3780"/>
                    <a:pt x="140" y="3959"/>
                    <a:pt x="240" y="4118"/>
                  </a:cubicBezTo>
                  <a:lnTo>
                    <a:pt x="240" y="4317"/>
                  </a:lnTo>
                  <a:cubicBezTo>
                    <a:pt x="251" y="4494"/>
                    <a:pt x="305" y="4566"/>
                    <a:pt x="389" y="4566"/>
                  </a:cubicBezTo>
                  <a:cubicBezTo>
                    <a:pt x="446" y="4566"/>
                    <a:pt x="517" y="4533"/>
                    <a:pt x="598" y="4476"/>
                  </a:cubicBezTo>
                  <a:cubicBezTo>
                    <a:pt x="598" y="4397"/>
                    <a:pt x="598" y="4357"/>
                    <a:pt x="637" y="4297"/>
                  </a:cubicBezTo>
                  <a:cubicBezTo>
                    <a:pt x="677" y="4218"/>
                    <a:pt x="677" y="4178"/>
                    <a:pt x="637" y="4118"/>
                  </a:cubicBezTo>
                  <a:lnTo>
                    <a:pt x="637" y="3760"/>
                  </a:lnTo>
                  <a:cubicBezTo>
                    <a:pt x="777" y="3482"/>
                    <a:pt x="578" y="3163"/>
                    <a:pt x="777" y="2885"/>
                  </a:cubicBezTo>
                  <a:lnTo>
                    <a:pt x="777" y="20"/>
                  </a:lnTo>
                  <a:cubicBezTo>
                    <a:pt x="737" y="0"/>
                    <a:pt x="677"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240700" y="4853200"/>
              <a:ext cx="77600" cy="33050"/>
            </a:xfrm>
            <a:custGeom>
              <a:avLst/>
              <a:gdLst/>
              <a:ahLst/>
              <a:cxnLst/>
              <a:rect l="l" t="t" r="r" b="b"/>
              <a:pathLst>
                <a:path w="3104" h="1322" extrusionOk="0">
                  <a:moveTo>
                    <a:pt x="820" y="0"/>
                  </a:moveTo>
                  <a:cubicBezTo>
                    <a:pt x="735" y="0"/>
                    <a:pt x="648" y="16"/>
                    <a:pt x="558" y="61"/>
                  </a:cubicBezTo>
                  <a:cubicBezTo>
                    <a:pt x="438" y="300"/>
                    <a:pt x="40" y="300"/>
                    <a:pt x="1" y="658"/>
                  </a:cubicBezTo>
                  <a:cubicBezTo>
                    <a:pt x="160" y="757"/>
                    <a:pt x="279" y="877"/>
                    <a:pt x="438" y="976"/>
                  </a:cubicBezTo>
                  <a:lnTo>
                    <a:pt x="498" y="956"/>
                  </a:lnTo>
                  <a:lnTo>
                    <a:pt x="558" y="976"/>
                  </a:lnTo>
                  <a:cubicBezTo>
                    <a:pt x="607" y="1036"/>
                    <a:pt x="662" y="1061"/>
                    <a:pt x="719" y="1061"/>
                  </a:cubicBezTo>
                  <a:cubicBezTo>
                    <a:pt x="776" y="1061"/>
                    <a:pt x="836" y="1036"/>
                    <a:pt x="896" y="996"/>
                  </a:cubicBezTo>
                  <a:lnTo>
                    <a:pt x="1075" y="996"/>
                  </a:lnTo>
                  <a:cubicBezTo>
                    <a:pt x="1294" y="1195"/>
                    <a:pt x="1572" y="1056"/>
                    <a:pt x="1831" y="1155"/>
                  </a:cubicBezTo>
                  <a:cubicBezTo>
                    <a:pt x="1871" y="1155"/>
                    <a:pt x="1930" y="1175"/>
                    <a:pt x="1970" y="1195"/>
                  </a:cubicBezTo>
                  <a:cubicBezTo>
                    <a:pt x="2069" y="1255"/>
                    <a:pt x="2149" y="1275"/>
                    <a:pt x="2229" y="1295"/>
                  </a:cubicBezTo>
                  <a:cubicBezTo>
                    <a:pt x="2302" y="1313"/>
                    <a:pt x="2374" y="1322"/>
                    <a:pt x="2443" y="1322"/>
                  </a:cubicBezTo>
                  <a:cubicBezTo>
                    <a:pt x="2672" y="1322"/>
                    <a:pt x="2876" y="1224"/>
                    <a:pt x="3044" y="1056"/>
                  </a:cubicBezTo>
                  <a:cubicBezTo>
                    <a:pt x="3104" y="917"/>
                    <a:pt x="3064" y="817"/>
                    <a:pt x="2965" y="718"/>
                  </a:cubicBezTo>
                  <a:cubicBezTo>
                    <a:pt x="2766" y="598"/>
                    <a:pt x="2527" y="559"/>
                    <a:pt x="2328" y="419"/>
                  </a:cubicBezTo>
                  <a:cubicBezTo>
                    <a:pt x="2268" y="399"/>
                    <a:pt x="2189" y="360"/>
                    <a:pt x="2109" y="320"/>
                  </a:cubicBezTo>
                  <a:cubicBezTo>
                    <a:pt x="1970" y="280"/>
                    <a:pt x="1851" y="200"/>
                    <a:pt x="1691" y="161"/>
                  </a:cubicBezTo>
                  <a:cubicBezTo>
                    <a:pt x="1572" y="101"/>
                    <a:pt x="1473" y="81"/>
                    <a:pt x="1353" y="81"/>
                  </a:cubicBezTo>
                  <a:cubicBezTo>
                    <a:pt x="1166" y="68"/>
                    <a:pt x="996"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3079175" y="4179675"/>
              <a:ext cx="39325" cy="65825"/>
            </a:xfrm>
            <a:custGeom>
              <a:avLst/>
              <a:gdLst/>
              <a:ahLst/>
              <a:cxnLst/>
              <a:rect l="l" t="t" r="r" b="b"/>
              <a:pathLst>
                <a:path w="1573" h="2633" extrusionOk="0">
                  <a:moveTo>
                    <a:pt x="430" y="0"/>
                  </a:moveTo>
                  <a:cubicBezTo>
                    <a:pt x="407" y="0"/>
                    <a:pt x="384" y="3"/>
                    <a:pt x="359" y="8"/>
                  </a:cubicBezTo>
                  <a:cubicBezTo>
                    <a:pt x="180" y="87"/>
                    <a:pt x="40" y="187"/>
                    <a:pt x="1" y="386"/>
                  </a:cubicBezTo>
                  <a:cubicBezTo>
                    <a:pt x="239" y="1042"/>
                    <a:pt x="438" y="1679"/>
                    <a:pt x="458" y="2375"/>
                  </a:cubicBezTo>
                  <a:cubicBezTo>
                    <a:pt x="531" y="2536"/>
                    <a:pt x="637" y="2632"/>
                    <a:pt x="783" y="2632"/>
                  </a:cubicBezTo>
                  <a:cubicBezTo>
                    <a:pt x="835" y="2632"/>
                    <a:pt x="893" y="2620"/>
                    <a:pt x="956" y="2594"/>
                  </a:cubicBezTo>
                  <a:cubicBezTo>
                    <a:pt x="1055" y="2554"/>
                    <a:pt x="1154" y="2494"/>
                    <a:pt x="1254" y="2415"/>
                  </a:cubicBezTo>
                  <a:cubicBezTo>
                    <a:pt x="1353" y="2375"/>
                    <a:pt x="1453" y="2335"/>
                    <a:pt x="1532" y="2236"/>
                  </a:cubicBezTo>
                  <a:cubicBezTo>
                    <a:pt x="1572" y="2097"/>
                    <a:pt x="1572" y="1997"/>
                    <a:pt x="1552" y="1878"/>
                  </a:cubicBezTo>
                  <a:cubicBezTo>
                    <a:pt x="1453" y="1758"/>
                    <a:pt x="1353" y="1659"/>
                    <a:pt x="1373" y="1480"/>
                  </a:cubicBezTo>
                  <a:cubicBezTo>
                    <a:pt x="1353" y="1380"/>
                    <a:pt x="1314" y="1281"/>
                    <a:pt x="1214" y="1201"/>
                  </a:cubicBezTo>
                  <a:cubicBezTo>
                    <a:pt x="1055" y="1062"/>
                    <a:pt x="1015" y="883"/>
                    <a:pt x="1035" y="684"/>
                  </a:cubicBezTo>
                  <a:cubicBezTo>
                    <a:pt x="1015" y="525"/>
                    <a:pt x="1075" y="366"/>
                    <a:pt x="876" y="286"/>
                  </a:cubicBezTo>
                  <a:cubicBezTo>
                    <a:pt x="836" y="286"/>
                    <a:pt x="777" y="266"/>
                    <a:pt x="757" y="207"/>
                  </a:cubicBezTo>
                  <a:cubicBezTo>
                    <a:pt x="677" y="187"/>
                    <a:pt x="637" y="167"/>
                    <a:pt x="597" y="87"/>
                  </a:cubicBezTo>
                  <a:lnTo>
                    <a:pt x="597" y="67"/>
                  </a:lnTo>
                  <a:cubicBezTo>
                    <a:pt x="553" y="23"/>
                    <a:pt x="497"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3086150" y="4235550"/>
              <a:ext cx="40800" cy="62775"/>
            </a:xfrm>
            <a:custGeom>
              <a:avLst/>
              <a:gdLst/>
              <a:ahLst/>
              <a:cxnLst/>
              <a:rect l="l" t="t" r="r" b="b"/>
              <a:pathLst>
                <a:path w="1632" h="2511" extrusionOk="0">
                  <a:moveTo>
                    <a:pt x="1194" y="1"/>
                  </a:moveTo>
                  <a:cubicBezTo>
                    <a:pt x="1074" y="21"/>
                    <a:pt x="935" y="21"/>
                    <a:pt x="796" y="21"/>
                  </a:cubicBezTo>
                  <a:cubicBezTo>
                    <a:pt x="776" y="60"/>
                    <a:pt x="736" y="120"/>
                    <a:pt x="677" y="140"/>
                  </a:cubicBezTo>
                  <a:cubicBezTo>
                    <a:pt x="612" y="248"/>
                    <a:pt x="547" y="315"/>
                    <a:pt x="475" y="315"/>
                  </a:cubicBezTo>
                  <a:cubicBezTo>
                    <a:pt x="415" y="315"/>
                    <a:pt x="351" y="269"/>
                    <a:pt x="279" y="160"/>
                  </a:cubicBezTo>
                  <a:cubicBezTo>
                    <a:pt x="266" y="159"/>
                    <a:pt x="254" y="158"/>
                    <a:pt x="243" y="158"/>
                  </a:cubicBezTo>
                  <a:cubicBezTo>
                    <a:pt x="58" y="158"/>
                    <a:pt x="38" y="308"/>
                    <a:pt x="0" y="458"/>
                  </a:cubicBezTo>
                  <a:cubicBezTo>
                    <a:pt x="60" y="637"/>
                    <a:pt x="100" y="757"/>
                    <a:pt x="239" y="896"/>
                  </a:cubicBezTo>
                  <a:cubicBezTo>
                    <a:pt x="279" y="936"/>
                    <a:pt x="358" y="956"/>
                    <a:pt x="438" y="956"/>
                  </a:cubicBezTo>
                  <a:cubicBezTo>
                    <a:pt x="856" y="1214"/>
                    <a:pt x="657" y="1712"/>
                    <a:pt x="875" y="2030"/>
                  </a:cubicBezTo>
                  <a:cubicBezTo>
                    <a:pt x="988" y="2217"/>
                    <a:pt x="977" y="2511"/>
                    <a:pt x="1291" y="2511"/>
                  </a:cubicBezTo>
                  <a:cubicBezTo>
                    <a:pt x="1311" y="2511"/>
                    <a:pt x="1331" y="2510"/>
                    <a:pt x="1353" y="2507"/>
                  </a:cubicBezTo>
                  <a:cubicBezTo>
                    <a:pt x="1631" y="2308"/>
                    <a:pt x="1472" y="2010"/>
                    <a:pt x="1532" y="1751"/>
                  </a:cubicBezTo>
                  <a:cubicBezTo>
                    <a:pt x="1552" y="1751"/>
                    <a:pt x="1552" y="1731"/>
                    <a:pt x="1572" y="1712"/>
                  </a:cubicBezTo>
                  <a:cubicBezTo>
                    <a:pt x="1592" y="1672"/>
                    <a:pt x="1592" y="1652"/>
                    <a:pt x="1552" y="1612"/>
                  </a:cubicBezTo>
                  <a:cubicBezTo>
                    <a:pt x="1532" y="1552"/>
                    <a:pt x="1492" y="1513"/>
                    <a:pt x="1532" y="1453"/>
                  </a:cubicBezTo>
                  <a:cubicBezTo>
                    <a:pt x="1333" y="1115"/>
                    <a:pt x="1592" y="677"/>
                    <a:pt x="1353" y="359"/>
                  </a:cubicBezTo>
                  <a:cubicBezTo>
                    <a:pt x="1253" y="259"/>
                    <a:pt x="1293" y="100"/>
                    <a:pt x="1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2655950" y="4845725"/>
              <a:ext cx="81600" cy="32400"/>
            </a:xfrm>
            <a:custGeom>
              <a:avLst/>
              <a:gdLst/>
              <a:ahLst/>
              <a:cxnLst/>
              <a:rect l="l" t="t" r="r" b="b"/>
              <a:pathLst>
                <a:path w="3264" h="1296" extrusionOk="0">
                  <a:moveTo>
                    <a:pt x="669" y="1"/>
                  </a:moveTo>
                  <a:cubicBezTo>
                    <a:pt x="436" y="1"/>
                    <a:pt x="207" y="64"/>
                    <a:pt x="1" y="281"/>
                  </a:cubicBezTo>
                  <a:cubicBezTo>
                    <a:pt x="81" y="698"/>
                    <a:pt x="538" y="758"/>
                    <a:pt x="777" y="997"/>
                  </a:cubicBezTo>
                  <a:cubicBezTo>
                    <a:pt x="791" y="1011"/>
                    <a:pt x="805" y="1016"/>
                    <a:pt x="820" y="1016"/>
                  </a:cubicBezTo>
                  <a:cubicBezTo>
                    <a:pt x="870" y="1016"/>
                    <a:pt x="924" y="958"/>
                    <a:pt x="975" y="958"/>
                  </a:cubicBezTo>
                  <a:cubicBezTo>
                    <a:pt x="996" y="958"/>
                    <a:pt x="1016" y="968"/>
                    <a:pt x="1035" y="997"/>
                  </a:cubicBezTo>
                  <a:cubicBezTo>
                    <a:pt x="996" y="1076"/>
                    <a:pt x="1035" y="1116"/>
                    <a:pt x="1055" y="1176"/>
                  </a:cubicBezTo>
                  <a:cubicBezTo>
                    <a:pt x="1135" y="1216"/>
                    <a:pt x="1234" y="1255"/>
                    <a:pt x="1294" y="1295"/>
                  </a:cubicBezTo>
                  <a:lnTo>
                    <a:pt x="1393" y="1295"/>
                  </a:lnTo>
                  <a:cubicBezTo>
                    <a:pt x="1871" y="1116"/>
                    <a:pt x="2388" y="1156"/>
                    <a:pt x="2786" y="798"/>
                  </a:cubicBezTo>
                  <a:cubicBezTo>
                    <a:pt x="2885" y="579"/>
                    <a:pt x="3263" y="480"/>
                    <a:pt x="2965" y="161"/>
                  </a:cubicBezTo>
                  <a:cubicBezTo>
                    <a:pt x="2798" y="72"/>
                    <a:pt x="2632" y="33"/>
                    <a:pt x="2465" y="33"/>
                  </a:cubicBezTo>
                  <a:cubicBezTo>
                    <a:pt x="2333" y="33"/>
                    <a:pt x="2202" y="58"/>
                    <a:pt x="2070" y="102"/>
                  </a:cubicBezTo>
                  <a:cubicBezTo>
                    <a:pt x="1941" y="230"/>
                    <a:pt x="1817" y="287"/>
                    <a:pt x="1693" y="287"/>
                  </a:cubicBezTo>
                  <a:cubicBezTo>
                    <a:pt x="1548" y="287"/>
                    <a:pt x="1404" y="210"/>
                    <a:pt x="1254" y="82"/>
                  </a:cubicBezTo>
                  <a:cubicBezTo>
                    <a:pt x="1064" y="45"/>
                    <a:pt x="865" y="1"/>
                    <a:pt x="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853900" y="3789450"/>
              <a:ext cx="15925" cy="91100"/>
            </a:xfrm>
            <a:custGeom>
              <a:avLst/>
              <a:gdLst/>
              <a:ahLst/>
              <a:cxnLst/>
              <a:rect l="l" t="t" r="r" b="b"/>
              <a:pathLst>
                <a:path w="637" h="3644" extrusionOk="0">
                  <a:moveTo>
                    <a:pt x="140" y="1"/>
                  </a:moveTo>
                  <a:cubicBezTo>
                    <a:pt x="199" y="81"/>
                    <a:pt x="239" y="180"/>
                    <a:pt x="219" y="260"/>
                  </a:cubicBezTo>
                  <a:cubicBezTo>
                    <a:pt x="0" y="1354"/>
                    <a:pt x="219" y="2468"/>
                    <a:pt x="120" y="3562"/>
                  </a:cubicBezTo>
                  <a:cubicBezTo>
                    <a:pt x="177" y="3619"/>
                    <a:pt x="243" y="3644"/>
                    <a:pt x="309" y="3644"/>
                  </a:cubicBezTo>
                  <a:cubicBezTo>
                    <a:pt x="382" y="3644"/>
                    <a:pt x="455" y="3614"/>
                    <a:pt x="518" y="3562"/>
                  </a:cubicBezTo>
                  <a:cubicBezTo>
                    <a:pt x="637" y="3084"/>
                    <a:pt x="438" y="2587"/>
                    <a:pt x="637" y="2110"/>
                  </a:cubicBezTo>
                  <a:lnTo>
                    <a:pt x="637" y="1791"/>
                  </a:lnTo>
                  <a:cubicBezTo>
                    <a:pt x="418" y="1374"/>
                    <a:pt x="537" y="876"/>
                    <a:pt x="478" y="439"/>
                  </a:cubicBezTo>
                  <a:cubicBezTo>
                    <a:pt x="438" y="200"/>
                    <a:pt x="438"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2843950" y="3542425"/>
              <a:ext cx="27875" cy="99350"/>
            </a:xfrm>
            <a:custGeom>
              <a:avLst/>
              <a:gdLst/>
              <a:ahLst/>
              <a:cxnLst/>
              <a:rect l="l" t="t" r="r" b="b"/>
              <a:pathLst>
                <a:path w="1115" h="3974" extrusionOk="0">
                  <a:moveTo>
                    <a:pt x="463" y="1"/>
                  </a:moveTo>
                  <a:cubicBezTo>
                    <a:pt x="346" y="1"/>
                    <a:pt x="266" y="114"/>
                    <a:pt x="199" y="214"/>
                  </a:cubicBezTo>
                  <a:cubicBezTo>
                    <a:pt x="140" y="314"/>
                    <a:pt x="120" y="413"/>
                    <a:pt x="120" y="513"/>
                  </a:cubicBezTo>
                  <a:cubicBezTo>
                    <a:pt x="0" y="1547"/>
                    <a:pt x="398" y="2601"/>
                    <a:pt x="239" y="3675"/>
                  </a:cubicBezTo>
                  <a:cubicBezTo>
                    <a:pt x="219" y="3815"/>
                    <a:pt x="319" y="3974"/>
                    <a:pt x="498" y="3974"/>
                  </a:cubicBezTo>
                  <a:cubicBezTo>
                    <a:pt x="617" y="3914"/>
                    <a:pt x="736" y="3854"/>
                    <a:pt x="876" y="3795"/>
                  </a:cubicBezTo>
                  <a:cubicBezTo>
                    <a:pt x="1114" y="3397"/>
                    <a:pt x="836" y="2920"/>
                    <a:pt x="1075" y="2482"/>
                  </a:cubicBezTo>
                  <a:lnTo>
                    <a:pt x="1075" y="2402"/>
                  </a:lnTo>
                  <a:cubicBezTo>
                    <a:pt x="935" y="2223"/>
                    <a:pt x="1015" y="2004"/>
                    <a:pt x="935" y="1806"/>
                  </a:cubicBezTo>
                  <a:cubicBezTo>
                    <a:pt x="896" y="1726"/>
                    <a:pt x="876" y="1646"/>
                    <a:pt x="816" y="1587"/>
                  </a:cubicBezTo>
                  <a:cubicBezTo>
                    <a:pt x="677" y="1050"/>
                    <a:pt x="916" y="493"/>
                    <a:pt x="538" y="15"/>
                  </a:cubicBezTo>
                  <a:cubicBezTo>
                    <a:pt x="511" y="5"/>
                    <a:pt x="487" y="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3027450" y="4836500"/>
              <a:ext cx="68675" cy="23725"/>
            </a:xfrm>
            <a:custGeom>
              <a:avLst/>
              <a:gdLst/>
              <a:ahLst/>
              <a:cxnLst/>
              <a:rect l="l" t="t" r="r" b="b"/>
              <a:pathLst>
                <a:path w="2747" h="949" extrusionOk="0">
                  <a:moveTo>
                    <a:pt x="1477" y="1"/>
                  </a:moveTo>
                  <a:cubicBezTo>
                    <a:pt x="1156" y="1"/>
                    <a:pt x="840" y="57"/>
                    <a:pt x="538" y="252"/>
                  </a:cubicBezTo>
                  <a:cubicBezTo>
                    <a:pt x="438" y="490"/>
                    <a:pt x="120" y="391"/>
                    <a:pt x="1" y="590"/>
                  </a:cubicBezTo>
                  <a:cubicBezTo>
                    <a:pt x="21" y="670"/>
                    <a:pt x="61" y="729"/>
                    <a:pt x="140" y="749"/>
                  </a:cubicBezTo>
                  <a:cubicBezTo>
                    <a:pt x="160" y="769"/>
                    <a:pt x="160" y="789"/>
                    <a:pt x="200" y="829"/>
                  </a:cubicBezTo>
                  <a:cubicBezTo>
                    <a:pt x="273" y="862"/>
                    <a:pt x="352" y="868"/>
                    <a:pt x="434" y="868"/>
                  </a:cubicBezTo>
                  <a:cubicBezTo>
                    <a:pt x="489" y="868"/>
                    <a:pt x="544" y="866"/>
                    <a:pt x="599" y="866"/>
                  </a:cubicBezTo>
                  <a:cubicBezTo>
                    <a:pt x="710" y="866"/>
                    <a:pt x="819" y="877"/>
                    <a:pt x="916" y="948"/>
                  </a:cubicBezTo>
                  <a:lnTo>
                    <a:pt x="956" y="928"/>
                  </a:lnTo>
                  <a:lnTo>
                    <a:pt x="1015" y="948"/>
                  </a:lnTo>
                  <a:cubicBezTo>
                    <a:pt x="1132" y="881"/>
                    <a:pt x="1247" y="858"/>
                    <a:pt x="1361" y="858"/>
                  </a:cubicBezTo>
                  <a:cubicBezTo>
                    <a:pt x="1576" y="858"/>
                    <a:pt x="1789" y="937"/>
                    <a:pt x="2007" y="937"/>
                  </a:cubicBezTo>
                  <a:cubicBezTo>
                    <a:pt x="2048" y="937"/>
                    <a:pt x="2088" y="935"/>
                    <a:pt x="2129" y="928"/>
                  </a:cubicBezTo>
                  <a:lnTo>
                    <a:pt x="2109" y="928"/>
                  </a:lnTo>
                  <a:cubicBezTo>
                    <a:pt x="2189" y="868"/>
                    <a:pt x="2229" y="829"/>
                    <a:pt x="2308" y="769"/>
                  </a:cubicBezTo>
                  <a:cubicBezTo>
                    <a:pt x="2348" y="769"/>
                    <a:pt x="2388" y="729"/>
                    <a:pt x="2388" y="689"/>
                  </a:cubicBezTo>
                  <a:cubicBezTo>
                    <a:pt x="2388" y="648"/>
                    <a:pt x="2397" y="634"/>
                    <a:pt x="2410" y="634"/>
                  </a:cubicBezTo>
                  <a:cubicBezTo>
                    <a:pt x="2432" y="634"/>
                    <a:pt x="2465" y="671"/>
                    <a:pt x="2488" y="671"/>
                  </a:cubicBezTo>
                  <a:cubicBezTo>
                    <a:pt x="2496" y="671"/>
                    <a:pt x="2503" y="665"/>
                    <a:pt x="2507" y="650"/>
                  </a:cubicBezTo>
                  <a:cubicBezTo>
                    <a:pt x="2647" y="570"/>
                    <a:pt x="2746" y="451"/>
                    <a:pt x="2706" y="252"/>
                  </a:cubicBezTo>
                  <a:cubicBezTo>
                    <a:pt x="2647" y="172"/>
                    <a:pt x="2587" y="132"/>
                    <a:pt x="2487" y="93"/>
                  </a:cubicBezTo>
                  <a:cubicBezTo>
                    <a:pt x="2152" y="62"/>
                    <a:pt x="1812"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2790250" y="3808850"/>
              <a:ext cx="34825" cy="84150"/>
            </a:xfrm>
            <a:custGeom>
              <a:avLst/>
              <a:gdLst/>
              <a:ahLst/>
              <a:cxnLst/>
              <a:rect l="l" t="t" r="r" b="b"/>
              <a:pathLst>
                <a:path w="1393" h="3366" extrusionOk="0">
                  <a:moveTo>
                    <a:pt x="627" y="1"/>
                  </a:moveTo>
                  <a:cubicBezTo>
                    <a:pt x="482" y="1"/>
                    <a:pt x="338" y="21"/>
                    <a:pt x="199" y="60"/>
                  </a:cubicBezTo>
                  <a:cubicBezTo>
                    <a:pt x="60" y="120"/>
                    <a:pt x="40" y="279"/>
                    <a:pt x="0" y="419"/>
                  </a:cubicBezTo>
                  <a:cubicBezTo>
                    <a:pt x="40" y="419"/>
                    <a:pt x="88" y="436"/>
                    <a:pt x="128" y="436"/>
                  </a:cubicBezTo>
                  <a:cubicBezTo>
                    <a:pt x="148" y="436"/>
                    <a:pt x="166" y="432"/>
                    <a:pt x="179" y="419"/>
                  </a:cubicBezTo>
                  <a:cubicBezTo>
                    <a:pt x="396" y="375"/>
                    <a:pt x="552" y="345"/>
                    <a:pt x="661" y="345"/>
                  </a:cubicBezTo>
                  <a:cubicBezTo>
                    <a:pt x="901" y="345"/>
                    <a:pt x="916" y="490"/>
                    <a:pt x="875" y="956"/>
                  </a:cubicBezTo>
                  <a:cubicBezTo>
                    <a:pt x="855" y="1572"/>
                    <a:pt x="855" y="2189"/>
                    <a:pt x="696" y="2786"/>
                  </a:cubicBezTo>
                  <a:cubicBezTo>
                    <a:pt x="696" y="2905"/>
                    <a:pt x="676" y="3044"/>
                    <a:pt x="676" y="3164"/>
                  </a:cubicBezTo>
                  <a:cubicBezTo>
                    <a:pt x="696" y="3184"/>
                    <a:pt x="736" y="3243"/>
                    <a:pt x="756" y="3263"/>
                  </a:cubicBezTo>
                  <a:cubicBezTo>
                    <a:pt x="827" y="3314"/>
                    <a:pt x="909" y="3365"/>
                    <a:pt x="983" y="3365"/>
                  </a:cubicBezTo>
                  <a:cubicBezTo>
                    <a:pt x="1053" y="3365"/>
                    <a:pt x="1115" y="3319"/>
                    <a:pt x="1154" y="3184"/>
                  </a:cubicBezTo>
                  <a:cubicBezTo>
                    <a:pt x="1194" y="2806"/>
                    <a:pt x="1074" y="2408"/>
                    <a:pt x="1253" y="2050"/>
                  </a:cubicBezTo>
                  <a:lnTo>
                    <a:pt x="1253" y="1891"/>
                  </a:lnTo>
                  <a:cubicBezTo>
                    <a:pt x="1154" y="1771"/>
                    <a:pt x="1154" y="1612"/>
                    <a:pt x="1253" y="1493"/>
                  </a:cubicBezTo>
                  <a:cubicBezTo>
                    <a:pt x="1233" y="1433"/>
                    <a:pt x="1253" y="1413"/>
                    <a:pt x="1253" y="1373"/>
                  </a:cubicBezTo>
                  <a:cubicBezTo>
                    <a:pt x="975" y="995"/>
                    <a:pt x="1393" y="657"/>
                    <a:pt x="1253" y="279"/>
                  </a:cubicBezTo>
                  <a:cubicBezTo>
                    <a:pt x="1174" y="200"/>
                    <a:pt x="1134" y="120"/>
                    <a:pt x="1054" y="60"/>
                  </a:cubicBezTo>
                  <a:cubicBezTo>
                    <a:pt x="915" y="21"/>
                    <a:pt x="771"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2333700" y="4871500"/>
              <a:ext cx="76125" cy="26750"/>
            </a:xfrm>
            <a:custGeom>
              <a:avLst/>
              <a:gdLst/>
              <a:ahLst/>
              <a:cxnLst/>
              <a:rect l="l" t="t" r="r" b="b"/>
              <a:pathLst>
                <a:path w="3045" h="1070" extrusionOk="0">
                  <a:moveTo>
                    <a:pt x="2062" y="0"/>
                  </a:moveTo>
                  <a:cubicBezTo>
                    <a:pt x="1823" y="0"/>
                    <a:pt x="1584" y="28"/>
                    <a:pt x="1353" y="65"/>
                  </a:cubicBezTo>
                  <a:cubicBezTo>
                    <a:pt x="1115" y="125"/>
                    <a:pt x="935" y="344"/>
                    <a:pt x="697" y="344"/>
                  </a:cubicBezTo>
                  <a:cubicBezTo>
                    <a:pt x="560" y="344"/>
                    <a:pt x="409" y="300"/>
                    <a:pt x="281" y="300"/>
                  </a:cubicBezTo>
                  <a:cubicBezTo>
                    <a:pt x="260" y="300"/>
                    <a:pt x="239" y="301"/>
                    <a:pt x="219" y="304"/>
                  </a:cubicBezTo>
                  <a:cubicBezTo>
                    <a:pt x="120" y="344"/>
                    <a:pt x="60" y="384"/>
                    <a:pt x="20" y="463"/>
                  </a:cubicBezTo>
                  <a:cubicBezTo>
                    <a:pt x="1" y="642"/>
                    <a:pt x="40" y="801"/>
                    <a:pt x="160" y="941"/>
                  </a:cubicBezTo>
                  <a:cubicBezTo>
                    <a:pt x="273" y="1020"/>
                    <a:pt x="386" y="1067"/>
                    <a:pt x="500" y="1067"/>
                  </a:cubicBezTo>
                  <a:cubicBezTo>
                    <a:pt x="585" y="1067"/>
                    <a:pt x="671" y="1040"/>
                    <a:pt x="756" y="980"/>
                  </a:cubicBezTo>
                  <a:lnTo>
                    <a:pt x="935" y="980"/>
                  </a:lnTo>
                  <a:cubicBezTo>
                    <a:pt x="996" y="1045"/>
                    <a:pt x="1049" y="1070"/>
                    <a:pt x="1098" y="1070"/>
                  </a:cubicBezTo>
                  <a:cubicBezTo>
                    <a:pt x="1248" y="1070"/>
                    <a:pt x="1357" y="838"/>
                    <a:pt x="1522" y="838"/>
                  </a:cubicBezTo>
                  <a:cubicBezTo>
                    <a:pt x="1550" y="838"/>
                    <a:pt x="1580" y="845"/>
                    <a:pt x="1612" y="861"/>
                  </a:cubicBezTo>
                  <a:cubicBezTo>
                    <a:pt x="2109" y="761"/>
                    <a:pt x="2626" y="881"/>
                    <a:pt x="3024" y="483"/>
                  </a:cubicBezTo>
                  <a:cubicBezTo>
                    <a:pt x="3044" y="344"/>
                    <a:pt x="3004" y="204"/>
                    <a:pt x="2885" y="145"/>
                  </a:cubicBezTo>
                  <a:cubicBezTo>
                    <a:pt x="2618" y="38"/>
                    <a:pt x="2340" y="0"/>
                    <a:pt x="20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085650" y="3365250"/>
              <a:ext cx="16925" cy="128825"/>
            </a:xfrm>
            <a:custGeom>
              <a:avLst/>
              <a:gdLst/>
              <a:ahLst/>
              <a:cxnLst/>
              <a:rect l="l" t="t" r="r" b="b"/>
              <a:pathLst>
                <a:path w="677" h="5153" extrusionOk="0">
                  <a:moveTo>
                    <a:pt x="319" y="0"/>
                  </a:moveTo>
                  <a:cubicBezTo>
                    <a:pt x="299" y="20"/>
                    <a:pt x="279" y="60"/>
                    <a:pt x="239" y="100"/>
                  </a:cubicBezTo>
                  <a:cubicBezTo>
                    <a:pt x="179" y="538"/>
                    <a:pt x="358" y="975"/>
                    <a:pt x="159" y="1433"/>
                  </a:cubicBezTo>
                  <a:cubicBezTo>
                    <a:pt x="179" y="1512"/>
                    <a:pt x="179" y="1552"/>
                    <a:pt x="120" y="1612"/>
                  </a:cubicBezTo>
                  <a:cubicBezTo>
                    <a:pt x="20" y="1811"/>
                    <a:pt x="0" y="1970"/>
                    <a:pt x="159" y="2149"/>
                  </a:cubicBezTo>
                  <a:cubicBezTo>
                    <a:pt x="219" y="2328"/>
                    <a:pt x="199" y="2507"/>
                    <a:pt x="159" y="2666"/>
                  </a:cubicBezTo>
                  <a:cubicBezTo>
                    <a:pt x="159" y="3502"/>
                    <a:pt x="179" y="4337"/>
                    <a:pt x="179" y="5153"/>
                  </a:cubicBezTo>
                  <a:cubicBezTo>
                    <a:pt x="418" y="4934"/>
                    <a:pt x="319" y="4616"/>
                    <a:pt x="319" y="4337"/>
                  </a:cubicBezTo>
                  <a:cubicBezTo>
                    <a:pt x="358" y="3482"/>
                    <a:pt x="319" y="2626"/>
                    <a:pt x="458" y="1791"/>
                  </a:cubicBezTo>
                  <a:cubicBezTo>
                    <a:pt x="537" y="1214"/>
                    <a:pt x="677" y="557"/>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856875" y="3878475"/>
              <a:ext cx="12950" cy="84075"/>
            </a:xfrm>
            <a:custGeom>
              <a:avLst/>
              <a:gdLst/>
              <a:ahLst/>
              <a:cxnLst/>
              <a:rect l="l" t="t" r="r" b="b"/>
              <a:pathLst>
                <a:path w="518" h="3363" extrusionOk="0">
                  <a:moveTo>
                    <a:pt x="21" y="1"/>
                  </a:moveTo>
                  <a:cubicBezTo>
                    <a:pt x="21" y="717"/>
                    <a:pt x="21" y="1453"/>
                    <a:pt x="60" y="2149"/>
                  </a:cubicBezTo>
                  <a:cubicBezTo>
                    <a:pt x="160" y="2448"/>
                    <a:pt x="180" y="2746"/>
                    <a:pt x="21" y="3044"/>
                  </a:cubicBezTo>
                  <a:cubicBezTo>
                    <a:pt x="21" y="3184"/>
                    <a:pt x="1" y="3363"/>
                    <a:pt x="200" y="3363"/>
                  </a:cubicBezTo>
                  <a:cubicBezTo>
                    <a:pt x="379" y="3363"/>
                    <a:pt x="319" y="3204"/>
                    <a:pt x="359" y="3104"/>
                  </a:cubicBezTo>
                  <a:cubicBezTo>
                    <a:pt x="379" y="2965"/>
                    <a:pt x="379" y="2845"/>
                    <a:pt x="399" y="2686"/>
                  </a:cubicBezTo>
                  <a:lnTo>
                    <a:pt x="399" y="2308"/>
                  </a:lnTo>
                  <a:cubicBezTo>
                    <a:pt x="498" y="1552"/>
                    <a:pt x="518" y="777"/>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3072725" y="3752175"/>
              <a:ext cx="19400" cy="64875"/>
            </a:xfrm>
            <a:custGeom>
              <a:avLst/>
              <a:gdLst/>
              <a:ahLst/>
              <a:cxnLst/>
              <a:rect l="l" t="t" r="r" b="b"/>
              <a:pathLst>
                <a:path w="776" h="2595" extrusionOk="0">
                  <a:moveTo>
                    <a:pt x="696" y="0"/>
                  </a:moveTo>
                  <a:cubicBezTo>
                    <a:pt x="577" y="0"/>
                    <a:pt x="438" y="40"/>
                    <a:pt x="318" y="40"/>
                  </a:cubicBezTo>
                  <a:cubicBezTo>
                    <a:pt x="80" y="378"/>
                    <a:pt x="119" y="756"/>
                    <a:pt x="139" y="1134"/>
                  </a:cubicBezTo>
                  <a:cubicBezTo>
                    <a:pt x="0" y="1353"/>
                    <a:pt x="20" y="1572"/>
                    <a:pt x="139" y="1830"/>
                  </a:cubicBezTo>
                  <a:cubicBezTo>
                    <a:pt x="179" y="1830"/>
                    <a:pt x="179" y="1850"/>
                    <a:pt x="199" y="1890"/>
                  </a:cubicBezTo>
                  <a:cubicBezTo>
                    <a:pt x="199" y="1950"/>
                    <a:pt x="199" y="1969"/>
                    <a:pt x="139" y="2029"/>
                  </a:cubicBezTo>
                  <a:cubicBezTo>
                    <a:pt x="119" y="2029"/>
                    <a:pt x="119" y="2049"/>
                    <a:pt x="100" y="2069"/>
                  </a:cubicBezTo>
                  <a:cubicBezTo>
                    <a:pt x="100" y="2089"/>
                    <a:pt x="100" y="2148"/>
                    <a:pt x="139" y="2168"/>
                  </a:cubicBezTo>
                  <a:cubicBezTo>
                    <a:pt x="219" y="2248"/>
                    <a:pt x="199" y="2347"/>
                    <a:pt x="139" y="2427"/>
                  </a:cubicBezTo>
                  <a:lnTo>
                    <a:pt x="139" y="2487"/>
                  </a:lnTo>
                  <a:cubicBezTo>
                    <a:pt x="139" y="2554"/>
                    <a:pt x="167" y="2594"/>
                    <a:pt x="210" y="2594"/>
                  </a:cubicBezTo>
                  <a:cubicBezTo>
                    <a:pt x="230" y="2594"/>
                    <a:pt x="253" y="2585"/>
                    <a:pt x="279" y="2566"/>
                  </a:cubicBezTo>
                  <a:cubicBezTo>
                    <a:pt x="537" y="2467"/>
                    <a:pt x="438" y="2148"/>
                    <a:pt x="637" y="2029"/>
                  </a:cubicBezTo>
                  <a:cubicBezTo>
                    <a:pt x="696" y="1492"/>
                    <a:pt x="736" y="975"/>
                    <a:pt x="696" y="438"/>
                  </a:cubicBezTo>
                  <a:cubicBezTo>
                    <a:pt x="776" y="279"/>
                    <a:pt x="776" y="159"/>
                    <a:pt x="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702225" y="3859800"/>
              <a:ext cx="17425" cy="121600"/>
            </a:xfrm>
            <a:custGeom>
              <a:avLst/>
              <a:gdLst/>
              <a:ahLst/>
              <a:cxnLst/>
              <a:rect l="l" t="t" r="r" b="b"/>
              <a:pathLst>
                <a:path w="697" h="4864" extrusionOk="0">
                  <a:moveTo>
                    <a:pt x="550" y="0"/>
                  </a:moveTo>
                  <a:cubicBezTo>
                    <a:pt x="507" y="0"/>
                    <a:pt x="466" y="20"/>
                    <a:pt x="418" y="32"/>
                  </a:cubicBezTo>
                  <a:cubicBezTo>
                    <a:pt x="60" y="569"/>
                    <a:pt x="458" y="1265"/>
                    <a:pt x="40" y="1822"/>
                  </a:cubicBezTo>
                  <a:cubicBezTo>
                    <a:pt x="0" y="1941"/>
                    <a:pt x="0" y="2061"/>
                    <a:pt x="40" y="2200"/>
                  </a:cubicBezTo>
                  <a:cubicBezTo>
                    <a:pt x="338" y="2598"/>
                    <a:pt x="219" y="3055"/>
                    <a:pt x="239" y="3493"/>
                  </a:cubicBezTo>
                  <a:cubicBezTo>
                    <a:pt x="259" y="3931"/>
                    <a:pt x="159" y="4388"/>
                    <a:pt x="398" y="4786"/>
                  </a:cubicBezTo>
                  <a:cubicBezTo>
                    <a:pt x="429" y="4839"/>
                    <a:pt x="466" y="4863"/>
                    <a:pt x="509" y="4863"/>
                  </a:cubicBezTo>
                  <a:cubicBezTo>
                    <a:pt x="547" y="4863"/>
                    <a:pt x="590" y="4843"/>
                    <a:pt x="637" y="4806"/>
                  </a:cubicBezTo>
                  <a:cubicBezTo>
                    <a:pt x="557" y="4587"/>
                    <a:pt x="597" y="4348"/>
                    <a:pt x="656" y="4130"/>
                  </a:cubicBezTo>
                  <a:cubicBezTo>
                    <a:pt x="696" y="2837"/>
                    <a:pt x="696" y="1524"/>
                    <a:pt x="696" y="231"/>
                  </a:cubicBezTo>
                  <a:cubicBezTo>
                    <a:pt x="676" y="151"/>
                    <a:pt x="676" y="111"/>
                    <a:pt x="637" y="32"/>
                  </a:cubicBezTo>
                  <a:cubicBezTo>
                    <a:pt x="605" y="8"/>
                    <a:pt x="577"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042875" y="4057025"/>
              <a:ext cx="27375" cy="51400"/>
            </a:xfrm>
            <a:custGeom>
              <a:avLst/>
              <a:gdLst/>
              <a:ahLst/>
              <a:cxnLst/>
              <a:rect l="l" t="t" r="r" b="b"/>
              <a:pathLst>
                <a:path w="1095" h="2056" extrusionOk="0">
                  <a:moveTo>
                    <a:pt x="219" y="0"/>
                  </a:moveTo>
                  <a:lnTo>
                    <a:pt x="219" y="20"/>
                  </a:lnTo>
                  <a:cubicBezTo>
                    <a:pt x="120" y="100"/>
                    <a:pt x="1" y="199"/>
                    <a:pt x="80" y="299"/>
                  </a:cubicBezTo>
                  <a:cubicBezTo>
                    <a:pt x="339" y="776"/>
                    <a:pt x="418" y="1293"/>
                    <a:pt x="597" y="1791"/>
                  </a:cubicBezTo>
                  <a:lnTo>
                    <a:pt x="518" y="1930"/>
                  </a:lnTo>
                  <a:cubicBezTo>
                    <a:pt x="591" y="2015"/>
                    <a:pt x="672" y="2056"/>
                    <a:pt x="756" y="2056"/>
                  </a:cubicBezTo>
                  <a:cubicBezTo>
                    <a:pt x="808" y="2056"/>
                    <a:pt x="862" y="2040"/>
                    <a:pt x="916" y="2009"/>
                  </a:cubicBezTo>
                  <a:cubicBezTo>
                    <a:pt x="1095" y="1791"/>
                    <a:pt x="995" y="1532"/>
                    <a:pt x="1015" y="1313"/>
                  </a:cubicBezTo>
                  <a:cubicBezTo>
                    <a:pt x="1015" y="1174"/>
                    <a:pt x="1035" y="1015"/>
                    <a:pt x="935" y="895"/>
                  </a:cubicBezTo>
                  <a:cubicBezTo>
                    <a:pt x="916" y="836"/>
                    <a:pt x="896" y="816"/>
                    <a:pt x="916" y="776"/>
                  </a:cubicBezTo>
                  <a:cubicBezTo>
                    <a:pt x="896" y="677"/>
                    <a:pt x="816" y="597"/>
                    <a:pt x="776" y="517"/>
                  </a:cubicBezTo>
                  <a:lnTo>
                    <a:pt x="776" y="498"/>
                  </a:lnTo>
                  <a:cubicBezTo>
                    <a:pt x="717" y="458"/>
                    <a:pt x="677" y="418"/>
                    <a:pt x="637" y="338"/>
                  </a:cubicBezTo>
                  <a:cubicBezTo>
                    <a:pt x="577" y="299"/>
                    <a:pt x="498" y="219"/>
                    <a:pt x="418" y="140"/>
                  </a:cubicBezTo>
                  <a:cubicBezTo>
                    <a:pt x="339" y="100"/>
                    <a:pt x="299" y="4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739500" y="3993350"/>
              <a:ext cx="90550" cy="25650"/>
            </a:xfrm>
            <a:custGeom>
              <a:avLst/>
              <a:gdLst/>
              <a:ahLst/>
              <a:cxnLst/>
              <a:rect l="l" t="t" r="r" b="b"/>
              <a:pathLst>
                <a:path w="3622" h="1026" extrusionOk="0">
                  <a:moveTo>
                    <a:pt x="2965" y="1"/>
                  </a:moveTo>
                  <a:cubicBezTo>
                    <a:pt x="2932" y="34"/>
                    <a:pt x="2905" y="49"/>
                    <a:pt x="2878" y="49"/>
                  </a:cubicBezTo>
                  <a:cubicBezTo>
                    <a:pt x="2855" y="49"/>
                    <a:pt x="2833" y="39"/>
                    <a:pt x="2806" y="21"/>
                  </a:cubicBezTo>
                  <a:cubicBezTo>
                    <a:pt x="2640" y="97"/>
                    <a:pt x="2472" y="115"/>
                    <a:pt x="2304" y="115"/>
                  </a:cubicBezTo>
                  <a:cubicBezTo>
                    <a:pt x="2146" y="115"/>
                    <a:pt x="1988" y="99"/>
                    <a:pt x="1832" y="99"/>
                  </a:cubicBezTo>
                  <a:cubicBezTo>
                    <a:pt x="1676" y="99"/>
                    <a:pt x="1523" y="115"/>
                    <a:pt x="1374" y="180"/>
                  </a:cubicBezTo>
                  <a:cubicBezTo>
                    <a:pt x="1332" y="194"/>
                    <a:pt x="1301" y="217"/>
                    <a:pt x="1265" y="217"/>
                  </a:cubicBezTo>
                  <a:cubicBezTo>
                    <a:pt x="1250" y="217"/>
                    <a:pt x="1233" y="212"/>
                    <a:pt x="1214" y="200"/>
                  </a:cubicBezTo>
                  <a:cubicBezTo>
                    <a:pt x="1035" y="339"/>
                    <a:pt x="817" y="260"/>
                    <a:pt x="638" y="339"/>
                  </a:cubicBezTo>
                  <a:lnTo>
                    <a:pt x="439" y="339"/>
                  </a:lnTo>
                  <a:cubicBezTo>
                    <a:pt x="403" y="321"/>
                    <a:pt x="375" y="311"/>
                    <a:pt x="352" y="311"/>
                  </a:cubicBezTo>
                  <a:cubicBezTo>
                    <a:pt x="323" y="311"/>
                    <a:pt x="301" y="326"/>
                    <a:pt x="279" y="359"/>
                  </a:cubicBezTo>
                  <a:cubicBezTo>
                    <a:pt x="237" y="373"/>
                    <a:pt x="185" y="387"/>
                    <a:pt x="144" y="387"/>
                  </a:cubicBezTo>
                  <a:cubicBezTo>
                    <a:pt x="127" y="387"/>
                    <a:pt x="112" y="385"/>
                    <a:pt x="100" y="379"/>
                  </a:cubicBezTo>
                  <a:cubicBezTo>
                    <a:pt x="21" y="399"/>
                    <a:pt x="1" y="459"/>
                    <a:pt x="21" y="538"/>
                  </a:cubicBezTo>
                  <a:cubicBezTo>
                    <a:pt x="232" y="552"/>
                    <a:pt x="453" y="566"/>
                    <a:pt x="684" y="566"/>
                  </a:cubicBezTo>
                  <a:cubicBezTo>
                    <a:pt x="779" y="566"/>
                    <a:pt x="877" y="564"/>
                    <a:pt x="976" y="558"/>
                  </a:cubicBezTo>
                  <a:cubicBezTo>
                    <a:pt x="1223" y="542"/>
                    <a:pt x="1457" y="375"/>
                    <a:pt x="1722" y="375"/>
                  </a:cubicBezTo>
                  <a:cubicBezTo>
                    <a:pt x="1777" y="375"/>
                    <a:pt x="1833" y="382"/>
                    <a:pt x="1891" y="399"/>
                  </a:cubicBezTo>
                  <a:cubicBezTo>
                    <a:pt x="2229" y="538"/>
                    <a:pt x="1831" y="598"/>
                    <a:pt x="1831" y="737"/>
                  </a:cubicBezTo>
                  <a:cubicBezTo>
                    <a:pt x="2073" y="940"/>
                    <a:pt x="2324" y="1026"/>
                    <a:pt x="2582" y="1026"/>
                  </a:cubicBezTo>
                  <a:cubicBezTo>
                    <a:pt x="2855" y="1026"/>
                    <a:pt x="3136" y="930"/>
                    <a:pt x="3423" y="777"/>
                  </a:cubicBezTo>
                  <a:cubicBezTo>
                    <a:pt x="3621" y="459"/>
                    <a:pt x="3383" y="459"/>
                    <a:pt x="3184" y="419"/>
                  </a:cubicBezTo>
                  <a:cubicBezTo>
                    <a:pt x="3104" y="419"/>
                    <a:pt x="3005" y="459"/>
                    <a:pt x="2925" y="459"/>
                  </a:cubicBezTo>
                  <a:cubicBezTo>
                    <a:pt x="3025" y="399"/>
                    <a:pt x="3164" y="379"/>
                    <a:pt x="3184" y="260"/>
                  </a:cubicBezTo>
                  <a:cubicBezTo>
                    <a:pt x="3184" y="200"/>
                    <a:pt x="3164" y="180"/>
                    <a:pt x="3164" y="120"/>
                  </a:cubicBezTo>
                  <a:cubicBezTo>
                    <a:pt x="3104" y="81"/>
                    <a:pt x="3025" y="21"/>
                    <a:pt x="2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2782275" y="3825275"/>
              <a:ext cx="16950" cy="75125"/>
            </a:xfrm>
            <a:custGeom>
              <a:avLst/>
              <a:gdLst/>
              <a:ahLst/>
              <a:cxnLst/>
              <a:rect l="l" t="t" r="r" b="b"/>
              <a:pathLst>
                <a:path w="678" h="3005" extrusionOk="0">
                  <a:moveTo>
                    <a:pt x="339" y="0"/>
                  </a:moveTo>
                  <a:cubicBezTo>
                    <a:pt x="319" y="0"/>
                    <a:pt x="319" y="0"/>
                    <a:pt x="299" y="40"/>
                  </a:cubicBezTo>
                  <a:cubicBezTo>
                    <a:pt x="279" y="100"/>
                    <a:pt x="279" y="120"/>
                    <a:pt x="319" y="159"/>
                  </a:cubicBezTo>
                  <a:lnTo>
                    <a:pt x="319" y="716"/>
                  </a:lnTo>
                  <a:cubicBezTo>
                    <a:pt x="359" y="995"/>
                    <a:pt x="220" y="1293"/>
                    <a:pt x="200" y="1552"/>
                  </a:cubicBezTo>
                  <a:cubicBezTo>
                    <a:pt x="160" y="2049"/>
                    <a:pt x="1" y="2606"/>
                    <a:pt x="498" y="3004"/>
                  </a:cubicBezTo>
                  <a:cubicBezTo>
                    <a:pt x="558" y="2944"/>
                    <a:pt x="617" y="2905"/>
                    <a:pt x="677" y="2805"/>
                  </a:cubicBezTo>
                  <a:lnTo>
                    <a:pt x="677" y="2666"/>
                  </a:lnTo>
                  <a:cubicBezTo>
                    <a:pt x="518" y="2527"/>
                    <a:pt x="518" y="2308"/>
                    <a:pt x="518" y="2109"/>
                  </a:cubicBezTo>
                  <a:cubicBezTo>
                    <a:pt x="538" y="1512"/>
                    <a:pt x="518" y="895"/>
                    <a:pt x="578" y="259"/>
                  </a:cubicBezTo>
                  <a:cubicBezTo>
                    <a:pt x="598" y="40"/>
                    <a:pt x="518"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182625" y="4664250"/>
              <a:ext cx="21400" cy="72125"/>
            </a:xfrm>
            <a:custGeom>
              <a:avLst/>
              <a:gdLst/>
              <a:ahLst/>
              <a:cxnLst/>
              <a:rect l="l" t="t" r="r" b="b"/>
              <a:pathLst>
                <a:path w="856" h="2885" extrusionOk="0">
                  <a:moveTo>
                    <a:pt x="0" y="0"/>
                  </a:moveTo>
                  <a:cubicBezTo>
                    <a:pt x="20" y="955"/>
                    <a:pt x="498" y="1870"/>
                    <a:pt x="378" y="2845"/>
                  </a:cubicBezTo>
                  <a:lnTo>
                    <a:pt x="458" y="2885"/>
                  </a:lnTo>
                  <a:lnTo>
                    <a:pt x="518" y="2865"/>
                  </a:lnTo>
                  <a:cubicBezTo>
                    <a:pt x="577" y="2348"/>
                    <a:pt x="418" y="1771"/>
                    <a:pt x="756" y="1254"/>
                  </a:cubicBezTo>
                  <a:cubicBezTo>
                    <a:pt x="796" y="1154"/>
                    <a:pt x="856" y="776"/>
                    <a:pt x="697" y="776"/>
                  </a:cubicBezTo>
                  <a:cubicBezTo>
                    <a:pt x="120" y="776"/>
                    <a:pt x="279" y="21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587825" y="4860550"/>
              <a:ext cx="53250" cy="24200"/>
            </a:xfrm>
            <a:custGeom>
              <a:avLst/>
              <a:gdLst/>
              <a:ahLst/>
              <a:cxnLst/>
              <a:rect l="l" t="t" r="r" b="b"/>
              <a:pathLst>
                <a:path w="2130" h="968" extrusionOk="0">
                  <a:moveTo>
                    <a:pt x="1350" y="1"/>
                  </a:moveTo>
                  <a:cubicBezTo>
                    <a:pt x="1139" y="1"/>
                    <a:pt x="928" y="33"/>
                    <a:pt x="717" y="66"/>
                  </a:cubicBezTo>
                  <a:cubicBezTo>
                    <a:pt x="518" y="105"/>
                    <a:pt x="418" y="284"/>
                    <a:pt x="279" y="384"/>
                  </a:cubicBezTo>
                  <a:cubicBezTo>
                    <a:pt x="180" y="463"/>
                    <a:pt x="100" y="523"/>
                    <a:pt x="40" y="623"/>
                  </a:cubicBezTo>
                  <a:cubicBezTo>
                    <a:pt x="21" y="702"/>
                    <a:pt x="1" y="782"/>
                    <a:pt x="21" y="861"/>
                  </a:cubicBezTo>
                  <a:cubicBezTo>
                    <a:pt x="80" y="901"/>
                    <a:pt x="120" y="961"/>
                    <a:pt x="200" y="961"/>
                  </a:cubicBezTo>
                  <a:cubicBezTo>
                    <a:pt x="247" y="961"/>
                    <a:pt x="301" y="967"/>
                    <a:pt x="357" y="967"/>
                  </a:cubicBezTo>
                  <a:cubicBezTo>
                    <a:pt x="440" y="967"/>
                    <a:pt x="526" y="953"/>
                    <a:pt x="597" y="881"/>
                  </a:cubicBezTo>
                  <a:lnTo>
                    <a:pt x="1095" y="881"/>
                  </a:lnTo>
                  <a:cubicBezTo>
                    <a:pt x="1294" y="762"/>
                    <a:pt x="1493" y="822"/>
                    <a:pt x="1711" y="722"/>
                  </a:cubicBezTo>
                  <a:cubicBezTo>
                    <a:pt x="2129" y="324"/>
                    <a:pt x="2070" y="85"/>
                    <a:pt x="1493" y="6"/>
                  </a:cubicBezTo>
                  <a:cubicBezTo>
                    <a:pt x="1445" y="2"/>
                    <a:pt x="1398" y="1"/>
                    <a:pt x="1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958825" y="3365750"/>
              <a:ext cx="60200" cy="19375"/>
            </a:xfrm>
            <a:custGeom>
              <a:avLst/>
              <a:gdLst/>
              <a:ahLst/>
              <a:cxnLst/>
              <a:rect l="l" t="t" r="r" b="b"/>
              <a:pathLst>
                <a:path w="2408" h="775" extrusionOk="0">
                  <a:moveTo>
                    <a:pt x="2089" y="0"/>
                  </a:moveTo>
                  <a:cubicBezTo>
                    <a:pt x="1413" y="100"/>
                    <a:pt x="717" y="20"/>
                    <a:pt x="80" y="279"/>
                  </a:cubicBezTo>
                  <a:cubicBezTo>
                    <a:pt x="1" y="339"/>
                    <a:pt x="1" y="418"/>
                    <a:pt x="60" y="518"/>
                  </a:cubicBezTo>
                  <a:cubicBezTo>
                    <a:pt x="219" y="617"/>
                    <a:pt x="399" y="622"/>
                    <a:pt x="580" y="622"/>
                  </a:cubicBezTo>
                  <a:cubicBezTo>
                    <a:pt x="600" y="622"/>
                    <a:pt x="620" y="622"/>
                    <a:pt x="641" y="622"/>
                  </a:cubicBezTo>
                  <a:cubicBezTo>
                    <a:pt x="802" y="622"/>
                    <a:pt x="964" y="626"/>
                    <a:pt x="1115" y="697"/>
                  </a:cubicBezTo>
                  <a:cubicBezTo>
                    <a:pt x="1236" y="751"/>
                    <a:pt x="1354" y="775"/>
                    <a:pt x="1469" y="775"/>
                  </a:cubicBezTo>
                  <a:cubicBezTo>
                    <a:pt x="1728" y="775"/>
                    <a:pt x="1968" y="656"/>
                    <a:pt x="2189" y="518"/>
                  </a:cubicBezTo>
                  <a:lnTo>
                    <a:pt x="2368" y="339"/>
                  </a:lnTo>
                  <a:cubicBezTo>
                    <a:pt x="2408" y="239"/>
                    <a:pt x="2408" y="179"/>
                    <a:pt x="2348" y="100"/>
                  </a:cubicBezTo>
                  <a:cubicBezTo>
                    <a:pt x="2268" y="40"/>
                    <a:pt x="2189" y="2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2785275" y="3711625"/>
              <a:ext cx="67150" cy="15200"/>
            </a:xfrm>
            <a:custGeom>
              <a:avLst/>
              <a:gdLst/>
              <a:ahLst/>
              <a:cxnLst/>
              <a:rect l="l" t="t" r="r" b="b"/>
              <a:pathLst>
                <a:path w="2686" h="608" extrusionOk="0">
                  <a:moveTo>
                    <a:pt x="663" y="0"/>
                  </a:moveTo>
                  <a:cubicBezTo>
                    <a:pt x="401" y="0"/>
                    <a:pt x="155" y="68"/>
                    <a:pt x="0" y="409"/>
                  </a:cubicBezTo>
                  <a:cubicBezTo>
                    <a:pt x="159" y="428"/>
                    <a:pt x="279" y="428"/>
                    <a:pt x="358" y="588"/>
                  </a:cubicBezTo>
                  <a:cubicBezTo>
                    <a:pt x="895" y="588"/>
                    <a:pt x="1452" y="607"/>
                    <a:pt x="1969" y="607"/>
                  </a:cubicBezTo>
                  <a:cubicBezTo>
                    <a:pt x="2055" y="530"/>
                    <a:pt x="2153" y="516"/>
                    <a:pt x="2252" y="516"/>
                  </a:cubicBezTo>
                  <a:cubicBezTo>
                    <a:pt x="2307" y="516"/>
                    <a:pt x="2363" y="520"/>
                    <a:pt x="2417" y="520"/>
                  </a:cubicBezTo>
                  <a:cubicBezTo>
                    <a:pt x="2515" y="520"/>
                    <a:pt x="2608" y="506"/>
                    <a:pt x="2686" y="428"/>
                  </a:cubicBezTo>
                  <a:lnTo>
                    <a:pt x="2686" y="249"/>
                  </a:lnTo>
                  <a:cubicBezTo>
                    <a:pt x="2566" y="170"/>
                    <a:pt x="2447" y="70"/>
                    <a:pt x="2288" y="31"/>
                  </a:cubicBezTo>
                  <a:cubicBezTo>
                    <a:pt x="2139" y="11"/>
                    <a:pt x="1984" y="6"/>
                    <a:pt x="1830" y="6"/>
                  </a:cubicBezTo>
                  <a:cubicBezTo>
                    <a:pt x="1676" y="6"/>
                    <a:pt x="1522" y="11"/>
                    <a:pt x="1373" y="11"/>
                  </a:cubicBezTo>
                  <a:cubicBezTo>
                    <a:pt x="1311" y="25"/>
                    <a:pt x="1246" y="30"/>
                    <a:pt x="1178" y="30"/>
                  </a:cubicBezTo>
                  <a:cubicBezTo>
                    <a:pt x="1013" y="30"/>
                    <a:pt x="835"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2816100" y="3992300"/>
              <a:ext cx="99975" cy="14775"/>
            </a:xfrm>
            <a:custGeom>
              <a:avLst/>
              <a:gdLst/>
              <a:ahLst/>
              <a:cxnLst/>
              <a:rect l="l" t="t" r="r" b="b"/>
              <a:pathLst>
                <a:path w="3999" h="591" extrusionOk="0">
                  <a:moveTo>
                    <a:pt x="1155" y="0"/>
                  </a:moveTo>
                  <a:cubicBezTo>
                    <a:pt x="762" y="0"/>
                    <a:pt x="373" y="51"/>
                    <a:pt x="0" y="242"/>
                  </a:cubicBezTo>
                  <a:lnTo>
                    <a:pt x="40" y="321"/>
                  </a:lnTo>
                  <a:cubicBezTo>
                    <a:pt x="638" y="518"/>
                    <a:pt x="1240" y="591"/>
                    <a:pt x="1840" y="591"/>
                  </a:cubicBezTo>
                  <a:cubicBezTo>
                    <a:pt x="2519" y="591"/>
                    <a:pt x="3195" y="497"/>
                    <a:pt x="3860" y="381"/>
                  </a:cubicBezTo>
                  <a:cubicBezTo>
                    <a:pt x="3939" y="341"/>
                    <a:pt x="3959" y="222"/>
                    <a:pt x="3999" y="142"/>
                  </a:cubicBezTo>
                  <a:cubicBezTo>
                    <a:pt x="3916" y="38"/>
                    <a:pt x="3821" y="10"/>
                    <a:pt x="3722" y="10"/>
                  </a:cubicBezTo>
                  <a:cubicBezTo>
                    <a:pt x="3631" y="10"/>
                    <a:pt x="3537" y="34"/>
                    <a:pt x="3442" y="43"/>
                  </a:cubicBezTo>
                  <a:lnTo>
                    <a:pt x="3223" y="43"/>
                  </a:lnTo>
                  <a:cubicBezTo>
                    <a:pt x="3178" y="25"/>
                    <a:pt x="3134" y="15"/>
                    <a:pt x="3085" y="15"/>
                  </a:cubicBezTo>
                  <a:cubicBezTo>
                    <a:pt x="3026" y="15"/>
                    <a:pt x="2962" y="30"/>
                    <a:pt x="2885" y="63"/>
                  </a:cubicBezTo>
                  <a:lnTo>
                    <a:pt x="2686" y="63"/>
                  </a:lnTo>
                  <a:cubicBezTo>
                    <a:pt x="2627" y="66"/>
                    <a:pt x="2568" y="67"/>
                    <a:pt x="2509" y="67"/>
                  </a:cubicBezTo>
                  <a:cubicBezTo>
                    <a:pt x="2061" y="67"/>
                    <a:pt x="1604" y="0"/>
                    <a:pt x="1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3192575" y="4814275"/>
              <a:ext cx="29350" cy="43150"/>
            </a:xfrm>
            <a:custGeom>
              <a:avLst/>
              <a:gdLst/>
              <a:ahLst/>
              <a:cxnLst/>
              <a:rect l="l" t="t" r="r" b="b"/>
              <a:pathLst>
                <a:path w="1174" h="1726" extrusionOk="0">
                  <a:moveTo>
                    <a:pt x="744" y="1"/>
                  </a:moveTo>
                  <a:cubicBezTo>
                    <a:pt x="716" y="1"/>
                    <a:pt x="693" y="10"/>
                    <a:pt x="677" y="27"/>
                  </a:cubicBezTo>
                  <a:cubicBezTo>
                    <a:pt x="577" y="67"/>
                    <a:pt x="478" y="146"/>
                    <a:pt x="418" y="265"/>
                  </a:cubicBezTo>
                  <a:cubicBezTo>
                    <a:pt x="378" y="663"/>
                    <a:pt x="0" y="922"/>
                    <a:pt x="0" y="1320"/>
                  </a:cubicBezTo>
                  <a:cubicBezTo>
                    <a:pt x="259" y="1559"/>
                    <a:pt x="577" y="1559"/>
                    <a:pt x="856" y="1718"/>
                  </a:cubicBezTo>
                  <a:cubicBezTo>
                    <a:pt x="871" y="1723"/>
                    <a:pt x="887" y="1725"/>
                    <a:pt x="903" y="1725"/>
                  </a:cubicBezTo>
                  <a:cubicBezTo>
                    <a:pt x="954" y="1725"/>
                    <a:pt x="1010" y="1703"/>
                    <a:pt x="1055" y="1658"/>
                  </a:cubicBezTo>
                  <a:cubicBezTo>
                    <a:pt x="1074" y="1618"/>
                    <a:pt x="1074" y="1539"/>
                    <a:pt x="1094" y="1479"/>
                  </a:cubicBezTo>
                  <a:cubicBezTo>
                    <a:pt x="1174" y="1320"/>
                    <a:pt x="1174" y="1141"/>
                    <a:pt x="1094" y="962"/>
                  </a:cubicBezTo>
                  <a:cubicBezTo>
                    <a:pt x="1015" y="663"/>
                    <a:pt x="796" y="385"/>
                    <a:pt x="875" y="67"/>
                  </a:cubicBezTo>
                  <a:cubicBezTo>
                    <a:pt x="829" y="20"/>
                    <a:pt x="782"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2874775" y="3368725"/>
              <a:ext cx="54725" cy="18925"/>
            </a:xfrm>
            <a:custGeom>
              <a:avLst/>
              <a:gdLst/>
              <a:ahLst/>
              <a:cxnLst/>
              <a:rect l="l" t="t" r="r" b="b"/>
              <a:pathLst>
                <a:path w="2189" h="757" extrusionOk="0">
                  <a:moveTo>
                    <a:pt x="2149" y="1"/>
                  </a:moveTo>
                  <a:cubicBezTo>
                    <a:pt x="1652" y="1"/>
                    <a:pt x="1174" y="21"/>
                    <a:pt x="737" y="220"/>
                  </a:cubicBezTo>
                  <a:cubicBezTo>
                    <a:pt x="558" y="359"/>
                    <a:pt x="339" y="279"/>
                    <a:pt x="160" y="359"/>
                  </a:cubicBezTo>
                  <a:cubicBezTo>
                    <a:pt x="60" y="399"/>
                    <a:pt x="1" y="478"/>
                    <a:pt x="41" y="578"/>
                  </a:cubicBezTo>
                  <a:cubicBezTo>
                    <a:pt x="80" y="657"/>
                    <a:pt x="140" y="697"/>
                    <a:pt x="200" y="717"/>
                  </a:cubicBezTo>
                  <a:cubicBezTo>
                    <a:pt x="339" y="717"/>
                    <a:pt x="438" y="757"/>
                    <a:pt x="558" y="757"/>
                  </a:cubicBezTo>
                  <a:cubicBezTo>
                    <a:pt x="836" y="598"/>
                    <a:pt x="1135" y="697"/>
                    <a:pt x="1433" y="617"/>
                  </a:cubicBezTo>
                  <a:cubicBezTo>
                    <a:pt x="1552" y="617"/>
                    <a:pt x="1672" y="617"/>
                    <a:pt x="1791" y="558"/>
                  </a:cubicBezTo>
                  <a:lnTo>
                    <a:pt x="1871" y="518"/>
                  </a:lnTo>
                  <a:lnTo>
                    <a:pt x="1950" y="518"/>
                  </a:lnTo>
                  <a:cubicBezTo>
                    <a:pt x="2030" y="498"/>
                    <a:pt x="2050" y="418"/>
                    <a:pt x="2030" y="359"/>
                  </a:cubicBezTo>
                  <a:cubicBezTo>
                    <a:pt x="2000" y="322"/>
                    <a:pt x="1954" y="315"/>
                    <a:pt x="1905" y="315"/>
                  </a:cubicBezTo>
                  <a:cubicBezTo>
                    <a:pt x="1877" y="315"/>
                    <a:pt x="1847" y="317"/>
                    <a:pt x="1820" y="317"/>
                  </a:cubicBezTo>
                  <a:cubicBezTo>
                    <a:pt x="1765" y="317"/>
                    <a:pt x="1716" y="309"/>
                    <a:pt x="1692" y="259"/>
                  </a:cubicBezTo>
                  <a:lnTo>
                    <a:pt x="1692" y="259"/>
                  </a:lnTo>
                  <a:cubicBezTo>
                    <a:pt x="1775" y="269"/>
                    <a:pt x="1863" y="300"/>
                    <a:pt x="1945" y="300"/>
                  </a:cubicBezTo>
                  <a:cubicBezTo>
                    <a:pt x="2039" y="300"/>
                    <a:pt x="2125" y="259"/>
                    <a:pt x="2189" y="100"/>
                  </a:cubicBezTo>
                  <a:cubicBezTo>
                    <a:pt x="2189" y="80"/>
                    <a:pt x="2169" y="21"/>
                    <a:pt x="2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3177150" y="4734875"/>
              <a:ext cx="25400" cy="54100"/>
            </a:xfrm>
            <a:custGeom>
              <a:avLst/>
              <a:gdLst/>
              <a:ahLst/>
              <a:cxnLst/>
              <a:rect l="l" t="t" r="r" b="b"/>
              <a:pathLst>
                <a:path w="1016" h="2164" extrusionOk="0">
                  <a:moveTo>
                    <a:pt x="538" y="0"/>
                  </a:moveTo>
                  <a:cubicBezTo>
                    <a:pt x="498" y="100"/>
                    <a:pt x="498" y="219"/>
                    <a:pt x="418" y="279"/>
                  </a:cubicBezTo>
                  <a:lnTo>
                    <a:pt x="359" y="358"/>
                  </a:lnTo>
                  <a:cubicBezTo>
                    <a:pt x="1" y="975"/>
                    <a:pt x="279" y="1552"/>
                    <a:pt x="518" y="2089"/>
                  </a:cubicBezTo>
                  <a:cubicBezTo>
                    <a:pt x="583" y="2141"/>
                    <a:pt x="638" y="2163"/>
                    <a:pt x="685" y="2163"/>
                  </a:cubicBezTo>
                  <a:cubicBezTo>
                    <a:pt x="782" y="2163"/>
                    <a:pt x="849" y="2070"/>
                    <a:pt x="916" y="1950"/>
                  </a:cubicBezTo>
                  <a:lnTo>
                    <a:pt x="995" y="1731"/>
                  </a:lnTo>
                  <a:cubicBezTo>
                    <a:pt x="995" y="1572"/>
                    <a:pt x="1015" y="1432"/>
                    <a:pt x="936" y="1273"/>
                  </a:cubicBezTo>
                  <a:cubicBezTo>
                    <a:pt x="936" y="1214"/>
                    <a:pt x="916" y="1154"/>
                    <a:pt x="916" y="1074"/>
                  </a:cubicBezTo>
                  <a:cubicBezTo>
                    <a:pt x="896" y="1074"/>
                    <a:pt x="896" y="1054"/>
                    <a:pt x="876" y="1015"/>
                  </a:cubicBezTo>
                  <a:cubicBezTo>
                    <a:pt x="876" y="955"/>
                    <a:pt x="876" y="935"/>
                    <a:pt x="916" y="875"/>
                  </a:cubicBezTo>
                  <a:lnTo>
                    <a:pt x="916" y="736"/>
                  </a:lnTo>
                  <a:cubicBezTo>
                    <a:pt x="796" y="577"/>
                    <a:pt x="876" y="378"/>
                    <a:pt x="836" y="219"/>
                  </a:cubicBezTo>
                  <a:cubicBezTo>
                    <a:pt x="816" y="139"/>
                    <a:pt x="796" y="60"/>
                    <a:pt x="737" y="20"/>
                  </a:cubicBezTo>
                  <a:lnTo>
                    <a:pt x="737" y="40"/>
                  </a:lnTo>
                  <a:cubicBezTo>
                    <a:pt x="697" y="40"/>
                    <a:pt x="637" y="20"/>
                    <a:pt x="597" y="20"/>
                  </a:cubicBezTo>
                  <a:lnTo>
                    <a:pt x="5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3098075" y="3343225"/>
              <a:ext cx="22400" cy="75250"/>
            </a:xfrm>
            <a:custGeom>
              <a:avLst/>
              <a:gdLst/>
              <a:ahLst/>
              <a:cxnLst/>
              <a:rect l="l" t="t" r="r" b="b"/>
              <a:pathLst>
                <a:path w="896" h="3010" extrusionOk="0">
                  <a:moveTo>
                    <a:pt x="78" y="0"/>
                  </a:moveTo>
                  <a:cubicBezTo>
                    <a:pt x="54" y="0"/>
                    <a:pt x="28" y="2"/>
                    <a:pt x="1" y="6"/>
                  </a:cubicBezTo>
                  <a:lnTo>
                    <a:pt x="1" y="185"/>
                  </a:lnTo>
                  <a:cubicBezTo>
                    <a:pt x="60" y="285"/>
                    <a:pt x="160" y="305"/>
                    <a:pt x="219" y="324"/>
                  </a:cubicBezTo>
                  <a:cubicBezTo>
                    <a:pt x="558" y="603"/>
                    <a:pt x="359" y="941"/>
                    <a:pt x="359" y="1240"/>
                  </a:cubicBezTo>
                  <a:cubicBezTo>
                    <a:pt x="319" y="1240"/>
                    <a:pt x="319" y="1279"/>
                    <a:pt x="299" y="1279"/>
                  </a:cubicBezTo>
                  <a:cubicBezTo>
                    <a:pt x="299" y="1319"/>
                    <a:pt x="319" y="1339"/>
                    <a:pt x="359" y="1399"/>
                  </a:cubicBezTo>
                  <a:lnTo>
                    <a:pt x="359" y="3010"/>
                  </a:lnTo>
                  <a:cubicBezTo>
                    <a:pt x="697" y="2572"/>
                    <a:pt x="478" y="2075"/>
                    <a:pt x="518" y="1598"/>
                  </a:cubicBezTo>
                  <a:cubicBezTo>
                    <a:pt x="577" y="1240"/>
                    <a:pt x="577" y="921"/>
                    <a:pt x="896" y="702"/>
                  </a:cubicBezTo>
                  <a:cubicBezTo>
                    <a:pt x="816" y="643"/>
                    <a:pt x="776" y="603"/>
                    <a:pt x="717" y="523"/>
                  </a:cubicBezTo>
                  <a:cubicBezTo>
                    <a:pt x="494" y="357"/>
                    <a:pt x="41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2858375" y="3472175"/>
              <a:ext cx="15425" cy="99725"/>
            </a:xfrm>
            <a:custGeom>
              <a:avLst/>
              <a:gdLst/>
              <a:ahLst/>
              <a:cxnLst/>
              <a:rect l="l" t="t" r="r" b="b"/>
              <a:pathLst>
                <a:path w="617" h="3989" extrusionOk="0">
                  <a:moveTo>
                    <a:pt x="478" y="0"/>
                  </a:moveTo>
                  <a:cubicBezTo>
                    <a:pt x="20" y="40"/>
                    <a:pt x="60" y="418"/>
                    <a:pt x="60" y="717"/>
                  </a:cubicBezTo>
                  <a:cubicBezTo>
                    <a:pt x="40" y="1433"/>
                    <a:pt x="0" y="2129"/>
                    <a:pt x="100" y="2825"/>
                  </a:cubicBezTo>
                  <a:cubicBezTo>
                    <a:pt x="120" y="2964"/>
                    <a:pt x="120" y="3124"/>
                    <a:pt x="120" y="3283"/>
                  </a:cubicBezTo>
                  <a:cubicBezTo>
                    <a:pt x="120" y="3422"/>
                    <a:pt x="120" y="3541"/>
                    <a:pt x="140" y="3700"/>
                  </a:cubicBezTo>
                  <a:cubicBezTo>
                    <a:pt x="159" y="3800"/>
                    <a:pt x="219" y="3880"/>
                    <a:pt x="259" y="3939"/>
                  </a:cubicBezTo>
                  <a:cubicBezTo>
                    <a:pt x="292" y="3972"/>
                    <a:pt x="325" y="3988"/>
                    <a:pt x="356" y="3988"/>
                  </a:cubicBezTo>
                  <a:cubicBezTo>
                    <a:pt x="398" y="3988"/>
                    <a:pt x="435" y="3957"/>
                    <a:pt x="458" y="3899"/>
                  </a:cubicBezTo>
                  <a:cubicBezTo>
                    <a:pt x="438" y="3243"/>
                    <a:pt x="418" y="2606"/>
                    <a:pt x="518" y="1950"/>
                  </a:cubicBezTo>
                  <a:cubicBezTo>
                    <a:pt x="597" y="1313"/>
                    <a:pt x="617" y="637"/>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1501200" y="3361775"/>
              <a:ext cx="20900" cy="54675"/>
            </a:xfrm>
            <a:custGeom>
              <a:avLst/>
              <a:gdLst/>
              <a:ahLst/>
              <a:cxnLst/>
              <a:rect l="l" t="t" r="r" b="b"/>
              <a:pathLst>
                <a:path w="836" h="2187" extrusionOk="0">
                  <a:moveTo>
                    <a:pt x="597" y="0"/>
                  </a:moveTo>
                  <a:cubicBezTo>
                    <a:pt x="199" y="100"/>
                    <a:pt x="199" y="100"/>
                    <a:pt x="120" y="955"/>
                  </a:cubicBezTo>
                  <a:cubicBezTo>
                    <a:pt x="20" y="1154"/>
                    <a:pt x="60" y="1393"/>
                    <a:pt x="0" y="1631"/>
                  </a:cubicBezTo>
                  <a:lnTo>
                    <a:pt x="0" y="1691"/>
                  </a:lnTo>
                  <a:cubicBezTo>
                    <a:pt x="40" y="1850"/>
                    <a:pt x="120" y="1970"/>
                    <a:pt x="179" y="2129"/>
                  </a:cubicBezTo>
                  <a:cubicBezTo>
                    <a:pt x="235" y="2169"/>
                    <a:pt x="288" y="2186"/>
                    <a:pt x="342" y="2186"/>
                  </a:cubicBezTo>
                  <a:cubicBezTo>
                    <a:pt x="421" y="2186"/>
                    <a:pt x="502" y="2148"/>
                    <a:pt x="597" y="2089"/>
                  </a:cubicBezTo>
                  <a:cubicBezTo>
                    <a:pt x="736" y="1870"/>
                    <a:pt x="736" y="1592"/>
                    <a:pt x="776" y="1353"/>
                  </a:cubicBezTo>
                  <a:cubicBezTo>
                    <a:pt x="776" y="895"/>
                    <a:pt x="836" y="438"/>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3057800" y="4086600"/>
              <a:ext cx="29850" cy="64425"/>
            </a:xfrm>
            <a:custGeom>
              <a:avLst/>
              <a:gdLst/>
              <a:ahLst/>
              <a:cxnLst/>
              <a:rect l="l" t="t" r="r" b="b"/>
              <a:pathLst>
                <a:path w="1194" h="2577" extrusionOk="0">
                  <a:moveTo>
                    <a:pt x="468" y="1"/>
                  </a:moveTo>
                  <a:cubicBezTo>
                    <a:pt x="443" y="1"/>
                    <a:pt x="418" y="11"/>
                    <a:pt x="398" y="31"/>
                  </a:cubicBezTo>
                  <a:cubicBezTo>
                    <a:pt x="378" y="289"/>
                    <a:pt x="378" y="528"/>
                    <a:pt x="338" y="787"/>
                  </a:cubicBezTo>
                  <a:cubicBezTo>
                    <a:pt x="0" y="1801"/>
                    <a:pt x="120" y="2139"/>
                    <a:pt x="1015" y="2577"/>
                  </a:cubicBezTo>
                  <a:cubicBezTo>
                    <a:pt x="1194" y="2478"/>
                    <a:pt x="1174" y="2318"/>
                    <a:pt x="1094" y="2159"/>
                  </a:cubicBezTo>
                  <a:lnTo>
                    <a:pt x="895" y="1980"/>
                  </a:lnTo>
                  <a:cubicBezTo>
                    <a:pt x="836" y="1940"/>
                    <a:pt x="796" y="1881"/>
                    <a:pt x="736" y="1821"/>
                  </a:cubicBezTo>
                  <a:lnTo>
                    <a:pt x="716" y="1801"/>
                  </a:lnTo>
                  <a:cubicBezTo>
                    <a:pt x="677" y="1761"/>
                    <a:pt x="617" y="1722"/>
                    <a:pt x="597" y="1642"/>
                  </a:cubicBezTo>
                  <a:lnTo>
                    <a:pt x="597" y="1443"/>
                  </a:lnTo>
                  <a:cubicBezTo>
                    <a:pt x="637" y="1344"/>
                    <a:pt x="637" y="1224"/>
                    <a:pt x="617" y="1125"/>
                  </a:cubicBezTo>
                  <a:lnTo>
                    <a:pt x="617" y="906"/>
                  </a:lnTo>
                  <a:cubicBezTo>
                    <a:pt x="617" y="846"/>
                    <a:pt x="617" y="807"/>
                    <a:pt x="597" y="747"/>
                  </a:cubicBezTo>
                  <a:cubicBezTo>
                    <a:pt x="577" y="528"/>
                    <a:pt x="577" y="289"/>
                    <a:pt x="537" y="31"/>
                  </a:cubicBezTo>
                  <a:cubicBezTo>
                    <a:pt x="518" y="11"/>
                    <a:pt x="493"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2821575" y="4849950"/>
              <a:ext cx="64175" cy="8300"/>
            </a:xfrm>
            <a:custGeom>
              <a:avLst/>
              <a:gdLst/>
              <a:ahLst/>
              <a:cxnLst/>
              <a:rect l="l" t="t" r="r" b="b"/>
              <a:pathLst>
                <a:path w="2567" h="332" extrusionOk="0">
                  <a:moveTo>
                    <a:pt x="1481" y="0"/>
                  </a:moveTo>
                  <a:cubicBezTo>
                    <a:pt x="986" y="0"/>
                    <a:pt x="490" y="68"/>
                    <a:pt x="0" y="231"/>
                  </a:cubicBezTo>
                  <a:cubicBezTo>
                    <a:pt x="299" y="251"/>
                    <a:pt x="597" y="251"/>
                    <a:pt x="895" y="251"/>
                  </a:cubicBezTo>
                  <a:cubicBezTo>
                    <a:pt x="935" y="251"/>
                    <a:pt x="1015" y="251"/>
                    <a:pt x="1035" y="231"/>
                  </a:cubicBezTo>
                  <a:cubicBezTo>
                    <a:pt x="1065" y="261"/>
                    <a:pt x="1094" y="276"/>
                    <a:pt x="1124" y="276"/>
                  </a:cubicBezTo>
                  <a:cubicBezTo>
                    <a:pt x="1154" y="276"/>
                    <a:pt x="1184" y="261"/>
                    <a:pt x="1214" y="231"/>
                  </a:cubicBezTo>
                  <a:cubicBezTo>
                    <a:pt x="1333" y="251"/>
                    <a:pt x="1452" y="251"/>
                    <a:pt x="1592" y="251"/>
                  </a:cubicBezTo>
                  <a:cubicBezTo>
                    <a:pt x="1721" y="294"/>
                    <a:pt x="1855" y="331"/>
                    <a:pt x="1987" y="331"/>
                  </a:cubicBezTo>
                  <a:cubicBezTo>
                    <a:pt x="2098" y="331"/>
                    <a:pt x="2207" y="304"/>
                    <a:pt x="2308" y="231"/>
                  </a:cubicBezTo>
                  <a:lnTo>
                    <a:pt x="2387" y="211"/>
                  </a:lnTo>
                  <a:lnTo>
                    <a:pt x="2447" y="211"/>
                  </a:lnTo>
                  <a:cubicBezTo>
                    <a:pt x="2527" y="211"/>
                    <a:pt x="2566" y="151"/>
                    <a:pt x="2527" y="92"/>
                  </a:cubicBezTo>
                  <a:cubicBezTo>
                    <a:pt x="2181" y="34"/>
                    <a:pt x="1831" y="0"/>
                    <a:pt x="1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2859375" y="3408600"/>
              <a:ext cx="17425" cy="47675"/>
            </a:xfrm>
            <a:custGeom>
              <a:avLst/>
              <a:gdLst/>
              <a:ahLst/>
              <a:cxnLst/>
              <a:rect l="l" t="t" r="r" b="b"/>
              <a:pathLst>
                <a:path w="697" h="1907" extrusionOk="0">
                  <a:moveTo>
                    <a:pt x="191" y="0"/>
                  </a:moveTo>
                  <a:cubicBezTo>
                    <a:pt x="105" y="0"/>
                    <a:pt x="80" y="105"/>
                    <a:pt x="80" y="236"/>
                  </a:cubicBezTo>
                  <a:cubicBezTo>
                    <a:pt x="199" y="793"/>
                    <a:pt x="0" y="1429"/>
                    <a:pt x="478" y="1907"/>
                  </a:cubicBezTo>
                  <a:lnTo>
                    <a:pt x="617" y="1847"/>
                  </a:lnTo>
                  <a:cubicBezTo>
                    <a:pt x="617" y="1608"/>
                    <a:pt x="617" y="1370"/>
                    <a:pt x="597" y="1131"/>
                  </a:cubicBezTo>
                  <a:cubicBezTo>
                    <a:pt x="537" y="793"/>
                    <a:pt x="696" y="395"/>
                    <a:pt x="378" y="97"/>
                  </a:cubicBezTo>
                  <a:cubicBezTo>
                    <a:pt x="296" y="29"/>
                    <a:pt x="23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2722425" y="3730800"/>
              <a:ext cx="23075" cy="50675"/>
            </a:xfrm>
            <a:custGeom>
              <a:avLst/>
              <a:gdLst/>
              <a:ahLst/>
              <a:cxnLst/>
              <a:rect l="l" t="t" r="r" b="b"/>
              <a:pathLst>
                <a:path w="923" h="2027" extrusionOk="0">
                  <a:moveTo>
                    <a:pt x="514" y="0"/>
                  </a:moveTo>
                  <a:cubicBezTo>
                    <a:pt x="90" y="0"/>
                    <a:pt x="0" y="209"/>
                    <a:pt x="47" y="855"/>
                  </a:cubicBezTo>
                  <a:cubicBezTo>
                    <a:pt x="87" y="1233"/>
                    <a:pt x="87" y="1611"/>
                    <a:pt x="87" y="1969"/>
                  </a:cubicBezTo>
                  <a:cubicBezTo>
                    <a:pt x="106" y="2007"/>
                    <a:pt x="129" y="2026"/>
                    <a:pt x="151" y="2026"/>
                  </a:cubicBezTo>
                  <a:cubicBezTo>
                    <a:pt x="174" y="2026"/>
                    <a:pt x="196" y="2002"/>
                    <a:pt x="207" y="1949"/>
                  </a:cubicBezTo>
                  <a:lnTo>
                    <a:pt x="207" y="537"/>
                  </a:lnTo>
                  <a:cubicBezTo>
                    <a:pt x="346" y="358"/>
                    <a:pt x="585" y="318"/>
                    <a:pt x="744" y="199"/>
                  </a:cubicBezTo>
                  <a:cubicBezTo>
                    <a:pt x="803" y="139"/>
                    <a:pt x="883" y="99"/>
                    <a:pt x="923" y="39"/>
                  </a:cubicBezTo>
                  <a:cubicBezTo>
                    <a:pt x="761" y="15"/>
                    <a:pt x="62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3193075" y="4778625"/>
              <a:ext cx="21400" cy="41800"/>
            </a:xfrm>
            <a:custGeom>
              <a:avLst/>
              <a:gdLst/>
              <a:ahLst/>
              <a:cxnLst/>
              <a:rect l="l" t="t" r="r" b="b"/>
              <a:pathLst>
                <a:path w="856" h="1672" extrusionOk="0">
                  <a:moveTo>
                    <a:pt x="371" y="1"/>
                  </a:moveTo>
                  <a:cubicBezTo>
                    <a:pt x="349" y="1"/>
                    <a:pt x="325" y="7"/>
                    <a:pt x="299" y="21"/>
                  </a:cubicBezTo>
                  <a:lnTo>
                    <a:pt x="259" y="100"/>
                  </a:lnTo>
                  <a:cubicBezTo>
                    <a:pt x="199" y="319"/>
                    <a:pt x="139" y="498"/>
                    <a:pt x="0" y="677"/>
                  </a:cubicBezTo>
                  <a:cubicBezTo>
                    <a:pt x="0" y="1095"/>
                    <a:pt x="60" y="1473"/>
                    <a:pt x="478" y="1672"/>
                  </a:cubicBezTo>
                  <a:cubicBezTo>
                    <a:pt x="557" y="1592"/>
                    <a:pt x="597" y="1512"/>
                    <a:pt x="676" y="1453"/>
                  </a:cubicBezTo>
                  <a:cubicBezTo>
                    <a:pt x="855" y="1015"/>
                    <a:pt x="537" y="657"/>
                    <a:pt x="478" y="219"/>
                  </a:cubicBezTo>
                  <a:cubicBezTo>
                    <a:pt x="458" y="180"/>
                    <a:pt x="458" y="120"/>
                    <a:pt x="458" y="80"/>
                  </a:cubicBezTo>
                  <a:cubicBezTo>
                    <a:pt x="444" y="27"/>
                    <a:pt x="41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3030450" y="3355850"/>
              <a:ext cx="64175" cy="11900"/>
            </a:xfrm>
            <a:custGeom>
              <a:avLst/>
              <a:gdLst/>
              <a:ahLst/>
              <a:cxnLst/>
              <a:rect l="l" t="t" r="r" b="b"/>
              <a:pathLst>
                <a:path w="2567" h="476" extrusionOk="0">
                  <a:moveTo>
                    <a:pt x="496" y="0"/>
                  </a:moveTo>
                  <a:cubicBezTo>
                    <a:pt x="373" y="0"/>
                    <a:pt x="246" y="33"/>
                    <a:pt x="120" y="78"/>
                  </a:cubicBezTo>
                  <a:cubicBezTo>
                    <a:pt x="40" y="118"/>
                    <a:pt x="0" y="197"/>
                    <a:pt x="0" y="297"/>
                  </a:cubicBezTo>
                  <a:cubicBezTo>
                    <a:pt x="40" y="436"/>
                    <a:pt x="199" y="436"/>
                    <a:pt x="318" y="436"/>
                  </a:cubicBezTo>
                  <a:cubicBezTo>
                    <a:pt x="418" y="436"/>
                    <a:pt x="498" y="416"/>
                    <a:pt x="577" y="376"/>
                  </a:cubicBezTo>
                  <a:lnTo>
                    <a:pt x="736" y="376"/>
                  </a:lnTo>
                  <a:cubicBezTo>
                    <a:pt x="891" y="438"/>
                    <a:pt x="1046" y="474"/>
                    <a:pt x="1201" y="474"/>
                  </a:cubicBezTo>
                  <a:cubicBezTo>
                    <a:pt x="1344" y="474"/>
                    <a:pt x="1488" y="443"/>
                    <a:pt x="1631" y="376"/>
                  </a:cubicBezTo>
                  <a:cubicBezTo>
                    <a:pt x="1761" y="347"/>
                    <a:pt x="1885" y="322"/>
                    <a:pt x="2007" y="322"/>
                  </a:cubicBezTo>
                  <a:cubicBezTo>
                    <a:pt x="2129" y="322"/>
                    <a:pt x="2248" y="347"/>
                    <a:pt x="2367" y="416"/>
                  </a:cubicBezTo>
                  <a:lnTo>
                    <a:pt x="2427" y="476"/>
                  </a:lnTo>
                  <a:lnTo>
                    <a:pt x="2507" y="416"/>
                  </a:lnTo>
                  <a:lnTo>
                    <a:pt x="2566" y="376"/>
                  </a:lnTo>
                  <a:cubicBezTo>
                    <a:pt x="2327" y="226"/>
                    <a:pt x="2084" y="194"/>
                    <a:pt x="1839" y="194"/>
                  </a:cubicBezTo>
                  <a:cubicBezTo>
                    <a:pt x="1655" y="194"/>
                    <a:pt x="1470" y="212"/>
                    <a:pt x="1284" y="212"/>
                  </a:cubicBezTo>
                  <a:cubicBezTo>
                    <a:pt x="1161" y="212"/>
                    <a:pt x="1038" y="204"/>
                    <a:pt x="915" y="178"/>
                  </a:cubicBezTo>
                  <a:cubicBezTo>
                    <a:pt x="785" y="47"/>
                    <a:pt x="643"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1531525" y="4006300"/>
              <a:ext cx="22400" cy="59700"/>
            </a:xfrm>
            <a:custGeom>
              <a:avLst/>
              <a:gdLst/>
              <a:ahLst/>
              <a:cxnLst/>
              <a:rect l="l" t="t" r="r" b="b"/>
              <a:pathLst>
                <a:path w="896" h="2388" extrusionOk="0">
                  <a:moveTo>
                    <a:pt x="219" y="0"/>
                  </a:moveTo>
                  <a:cubicBezTo>
                    <a:pt x="1" y="438"/>
                    <a:pt x="60" y="875"/>
                    <a:pt x="180" y="1293"/>
                  </a:cubicBezTo>
                  <a:cubicBezTo>
                    <a:pt x="299" y="1651"/>
                    <a:pt x="259" y="1989"/>
                    <a:pt x="200" y="2348"/>
                  </a:cubicBezTo>
                  <a:cubicBezTo>
                    <a:pt x="259" y="2348"/>
                    <a:pt x="299" y="2367"/>
                    <a:pt x="359" y="2387"/>
                  </a:cubicBezTo>
                  <a:cubicBezTo>
                    <a:pt x="697" y="1612"/>
                    <a:pt x="896" y="816"/>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2369500" y="4884625"/>
              <a:ext cx="43800" cy="11400"/>
            </a:xfrm>
            <a:custGeom>
              <a:avLst/>
              <a:gdLst/>
              <a:ahLst/>
              <a:cxnLst/>
              <a:rect l="l" t="t" r="r" b="b"/>
              <a:pathLst>
                <a:path w="1752" h="456" extrusionOk="0">
                  <a:moveTo>
                    <a:pt x="1081" y="1"/>
                  </a:moveTo>
                  <a:cubicBezTo>
                    <a:pt x="980" y="1"/>
                    <a:pt x="880" y="31"/>
                    <a:pt x="777" y="117"/>
                  </a:cubicBezTo>
                  <a:cubicBezTo>
                    <a:pt x="603" y="239"/>
                    <a:pt x="383" y="300"/>
                    <a:pt x="157" y="300"/>
                  </a:cubicBezTo>
                  <a:cubicBezTo>
                    <a:pt x="125" y="300"/>
                    <a:pt x="93" y="299"/>
                    <a:pt x="60" y="296"/>
                  </a:cubicBezTo>
                  <a:cubicBezTo>
                    <a:pt x="21" y="296"/>
                    <a:pt x="21" y="296"/>
                    <a:pt x="1" y="336"/>
                  </a:cubicBezTo>
                  <a:cubicBezTo>
                    <a:pt x="1" y="356"/>
                    <a:pt x="1" y="416"/>
                    <a:pt x="60" y="455"/>
                  </a:cubicBezTo>
                  <a:lnTo>
                    <a:pt x="777" y="455"/>
                  </a:lnTo>
                  <a:cubicBezTo>
                    <a:pt x="871" y="369"/>
                    <a:pt x="988" y="351"/>
                    <a:pt x="1111" y="351"/>
                  </a:cubicBezTo>
                  <a:cubicBezTo>
                    <a:pt x="1199" y="351"/>
                    <a:pt x="1289" y="360"/>
                    <a:pt x="1379" y="360"/>
                  </a:cubicBezTo>
                  <a:cubicBezTo>
                    <a:pt x="1481" y="360"/>
                    <a:pt x="1582" y="348"/>
                    <a:pt x="1672" y="296"/>
                  </a:cubicBezTo>
                  <a:cubicBezTo>
                    <a:pt x="1712" y="236"/>
                    <a:pt x="1751" y="157"/>
                    <a:pt x="1692" y="117"/>
                  </a:cubicBezTo>
                  <a:cubicBezTo>
                    <a:pt x="1648" y="84"/>
                    <a:pt x="1616" y="70"/>
                    <a:pt x="1583" y="70"/>
                  </a:cubicBezTo>
                  <a:cubicBezTo>
                    <a:pt x="1556" y="70"/>
                    <a:pt x="1529" y="79"/>
                    <a:pt x="1493" y="97"/>
                  </a:cubicBezTo>
                  <a:cubicBezTo>
                    <a:pt x="1346" y="52"/>
                    <a:pt x="1213" y="1"/>
                    <a:pt x="1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2806650" y="3887425"/>
              <a:ext cx="12450" cy="33850"/>
            </a:xfrm>
            <a:custGeom>
              <a:avLst/>
              <a:gdLst/>
              <a:ahLst/>
              <a:cxnLst/>
              <a:rect l="l" t="t" r="r" b="b"/>
              <a:pathLst>
                <a:path w="498" h="1354" extrusionOk="0">
                  <a:moveTo>
                    <a:pt x="80" y="1"/>
                  </a:moveTo>
                  <a:cubicBezTo>
                    <a:pt x="20" y="438"/>
                    <a:pt x="0" y="856"/>
                    <a:pt x="100" y="1354"/>
                  </a:cubicBezTo>
                  <a:cubicBezTo>
                    <a:pt x="239" y="1214"/>
                    <a:pt x="319" y="1115"/>
                    <a:pt x="398" y="1035"/>
                  </a:cubicBezTo>
                  <a:cubicBezTo>
                    <a:pt x="418" y="856"/>
                    <a:pt x="418" y="677"/>
                    <a:pt x="418" y="518"/>
                  </a:cubicBezTo>
                  <a:cubicBezTo>
                    <a:pt x="498" y="399"/>
                    <a:pt x="498" y="259"/>
                    <a:pt x="378" y="160"/>
                  </a:cubicBezTo>
                  <a:cubicBezTo>
                    <a:pt x="279" y="120"/>
                    <a:pt x="180" y="4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2736525" y="4848750"/>
              <a:ext cx="52250" cy="13450"/>
            </a:xfrm>
            <a:custGeom>
              <a:avLst/>
              <a:gdLst/>
              <a:ahLst/>
              <a:cxnLst/>
              <a:rect l="l" t="t" r="r" b="b"/>
              <a:pathLst>
                <a:path w="2090" h="538" extrusionOk="0">
                  <a:moveTo>
                    <a:pt x="950" y="0"/>
                  </a:moveTo>
                  <a:cubicBezTo>
                    <a:pt x="607" y="0"/>
                    <a:pt x="279" y="90"/>
                    <a:pt x="1" y="438"/>
                  </a:cubicBezTo>
                  <a:cubicBezTo>
                    <a:pt x="80" y="508"/>
                    <a:pt x="170" y="538"/>
                    <a:pt x="264" y="538"/>
                  </a:cubicBezTo>
                  <a:cubicBezTo>
                    <a:pt x="359" y="538"/>
                    <a:pt x="458" y="508"/>
                    <a:pt x="558" y="458"/>
                  </a:cubicBezTo>
                  <a:lnTo>
                    <a:pt x="1811" y="458"/>
                  </a:lnTo>
                  <a:cubicBezTo>
                    <a:pt x="1851" y="458"/>
                    <a:pt x="1930" y="438"/>
                    <a:pt x="1990" y="438"/>
                  </a:cubicBezTo>
                  <a:cubicBezTo>
                    <a:pt x="2010" y="438"/>
                    <a:pt x="2010" y="438"/>
                    <a:pt x="2050" y="378"/>
                  </a:cubicBezTo>
                  <a:cubicBezTo>
                    <a:pt x="2089" y="359"/>
                    <a:pt x="2050" y="299"/>
                    <a:pt x="2010" y="279"/>
                  </a:cubicBezTo>
                  <a:cubicBezTo>
                    <a:pt x="1990" y="239"/>
                    <a:pt x="1990" y="160"/>
                    <a:pt x="1990" y="100"/>
                  </a:cubicBezTo>
                  <a:cubicBezTo>
                    <a:pt x="1652" y="90"/>
                    <a:pt x="1294"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2923525" y="3991975"/>
              <a:ext cx="54725" cy="13175"/>
            </a:xfrm>
            <a:custGeom>
              <a:avLst/>
              <a:gdLst/>
              <a:ahLst/>
              <a:cxnLst/>
              <a:rect l="l" t="t" r="r" b="b"/>
              <a:pathLst>
                <a:path w="2189" h="527" extrusionOk="0">
                  <a:moveTo>
                    <a:pt x="694" y="1"/>
                  </a:moveTo>
                  <a:cubicBezTo>
                    <a:pt x="460" y="1"/>
                    <a:pt x="230" y="30"/>
                    <a:pt x="0" y="96"/>
                  </a:cubicBezTo>
                  <a:cubicBezTo>
                    <a:pt x="0" y="514"/>
                    <a:pt x="319" y="494"/>
                    <a:pt x="597" y="514"/>
                  </a:cubicBezTo>
                  <a:cubicBezTo>
                    <a:pt x="762" y="522"/>
                    <a:pt x="927" y="527"/>
                    <a:pt x="1091" y="527"/>
                  </a:cubicBezTo>
                  <a:cubicBezTo>
                    <a:pt x="1324" y="527"/>
                    <a:pt x="1558" y="517"/>
                    <a:pt x="1791" y="494"/>
                  </a:cubicBezTo>
                  <a:cubicBezTo>
                    <a:pt x="1910" y="454"/>
                    <a:pt x="1990" y="414"/>
                    <a:pt x="2089" y="354"/>
                  </a:cubicBezTo>
                  <a:cubicBezTo>
                    <a:pt x="2109" y="315"/>
                    <a:pt x="2169" y="295"/>
                    <a:pt x="2188" y="235"/>
                  </a:cubicBezTo>
                  <a:cubicBezTo>
                    <a:pt x="2169" y="195"/>
                    <a:pt x="2129" y="155"/>
                    <a:pt x="2109" y="116"/>
                  </a:cubicBezTo>
                  <a:cubicBezTo>
                    <a:pt x="2016" y="129"/>
                    <a:pt x="1921" y="136"/>
                    <a:pt x="1826" y="136"/>
                  </a:cubicBezTo>
                  <a:cubicBezTo>
                    <a:pt x="1636" y="136"/>
                    <a:pt x="1446" y="109"/>
                    <a:pt x="1273" y="56"/>
                  </a:cubicBezTo>
                  <a:cubicBezTo>
                    <a:pt x="1077" y="20"/>
                    <a:pt x="884"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3080175" y="3600350"/>
              <a:ext cx="13450" cy="38825"/>
            </a:xfrm>
            <a:custGeom>
              <a:avLst/>
              <a:gdLst/>
              <a:ahLst/>
              <a:cxnLst/>
              <a:rect l="l" t="t" r="r" b="b"/>
              <a:pathLst>
                <a:path w="538" h="1553" extrusionOk="0">
                  <a:moveTo>
                    <a:pt x="73" y="1"/>
                  </a:moveTo>
                  <a:cubicBezTo>
                    <a:pt x="40" y="1"/>
                    <a:pt x="13" y="24"/>
                    <a:pt x="0" y="85"/>
                  </a:cubicBezTo>
                  <a:cubicBezTo>
                    <a:pt x="40" y="145"/>
                    <a:pt x="40" y="185"/>
                    <a:pt x="0" y="225"/>
                  </a:cubicBezTo>
                  <a:cubicBezTo>
                    <a:pt x="80" y="662"/>
                    <a:pt x="120" y="1060"/>
                    <a:pt x="199" y="1478"/>
                  </a:cubicBezTo>
                  <a:cubicBezTo>
                    <a:pt x="219" y="1528"/>
                    <a:pt x="244" y="1552"/>
                    <a:pt x="269" y="1552"/>
                  </a:cubicBezTo>
                  <a:cubicBezTo>
                    <a:pt x="294" y="1552"/>
                    <a:pt x="319" y="1528"/>
                    <a:pt x="339" y="1478"/>
                  </a:cubicBezTo>
                  <a:cubicBezTo>
                    <a:pt x="279" y="1000"/>
                    <a:pt x="538" y="463"/>
                    <a:pt x="140" y="26"/>
                  </a:cubicBezTo>
                  <a:cubicBezTo>
                    <a:pt x="117" y="10"/>
                    <a:pt x="9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3090125" y="3575125"/>
              <a:ext cx="12450" cy="41800"/>
            </a:xfrm>
            <a:custGeom>
              <a:avLst/>
              <a:gdLst/>
              <a:ahLst/>
              <a:cxnLst/>
              <a:rect l="l" t="t" r="r" b="b"/>
              <a:pathLst>
                <a:path w="498" h="1672" extrusionOk="0">
                  <a:moveTo>
                    <a:pt x="299" y="0"/>
                  </a:moveTo>
                  <a:cubicBezTo>
                    <a:pt x="0" y="557"/>
                    <a:pt x="179" y="1094"/>
                    <a:pt x="179" y="1671"/>
                  </a:cubicBezTo>
                  <a:cubicBezTo>
                    <a:pt x="498" y="1532"/>
                    <a:pt x="418" y="1313"/>
                    <a:pt x="319" y="1074"/>
                  </a:cubicBezTo>
                  <a:cubicBezTo>
                    <a:pt x="239" y="975"/>
                    <a:pt x="279" y="836"/>
                    <a:pt x="319" y="716"/>
                  </a:cubicBezTo>
                  <a:cubicBezTo>
                    <a:pt x="319" y="478"/>
                    <a:pt x="299" y="23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2701800" y="3988875"/>
              <a:ext cx="16350" cy="19125"/>
            </a:xfrm>
            <a:custGeom>
              <a:avLst/>
              <a:gdLst/>
              <a:ahLst/>
              <a:cxnLst/>
              <a:rect l="l" t="t" r="r" b="b"/>
              <a:pathLst>
                <a:path w="654" h="765" extrusionOk="0">
                  <a:moveTo>
                    <a:pt x="258" y="0"/>
                  </a:moveTo>
                  <a:cubicBezTo>
                    <a:pt x="175" y="0"/>
                    <a:pt x="100" y="44"/>
                    <a:pt x="37" y="160"/>
                  </a:cubicBezTo>
                  <a:cubicBezTo>
                    <a:pt x="1" y="487"/>
                    <a:pt x="31" y="765"/>
                    <a:pt x="400" y="765"/>
                  </a:cubicBezTo>
                  <a:cubicBezTo>
                    <a:pt x="435" y="765"/>
                    <a:pt x="473" y="762"/>
                    <a:pt x="514" y="757"/>
                  </a:cubicBezTo>
                  <a:lnTo>
                    <a:pt x="494" y="757"/>
                  </a:lnTo>
                  <a:cubicBezTo>
                    <a:pt x="614" y="657"/>
                    <a:pt x="554" y="478"/>
                    <a:pt x="654" y="359"/>
                  </a:cubicBezTo>
                  <a:cubicBezTo>
                    <a:pt x="634" y="339"/>
                    <a:pt x="614" y="279"/>
                    <a:pt x="654" y="260"/>
                  </a:cubicBezTo>
                  <a:cubicBezTo>
                    <a:pt x="614" y="180"/>
                    <a:pt x="554" y="140"/>
                    <a:pt x="494" y="81"/>
                  </a:cubicBezTo>
                  <a:cubicBezTo>
                    <a:pt x="411" y="34"/>
                    <a:pt x="33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016525" y="3362475"/>
              <a:ext cx="24375" cy="11750"/>
            </a:xfrm>
            <a:custGeom>
              <a:avLst/>
              <a:gdLst/>
              <a:ahLst/>
              <a:cxnLst/>
              <a:rect l="l" t="t" r="r" b="b"/>
              <a:pathLst>
                <a:path w="975" h="470" extrusionOk="0">
                  <a:moveTo>
                    <a:pt x="285" y="1"/>
                  </a:moveTo>
                  <a:cubicBezTo>
                    <a:pt x="175" y="1"/>
                    <a:pt x="76" y="67"/>
                    <a:pt x="0" y="251"/>
                  </a:cubicBezTo>
                  <a:lnTo>
                    <a:pt x="60" y="330"/>
                  </a:lnTo>
                  <a:lnTo>
                    <a:pt x="199" y="470"/>
                  </a:lnTo>
                  <a:cubicBezTo>
                    <a:pt x="458" y="430"/>
                    <a:pt x="677" y="350"/>
                    <a:pt x="935" y="291"/>
                  </a:cubicBezTo>
                  <a:cubicBezTo>
                    <a:pt x="955" y="291"/>
                    <a:pt x="955" y="271"/>
                    <a:pt x="975" y="251"/>
                  </a:cubicBezTo>
                  <a:cubicBezTo>
                    <a:pt x="975" y="231"/>
                    <a:pt x="975" y="171"/>
                    <a:pt x="935" y="151"/>
                  </a:cubicBezTo>
                  <a:cubicBezTo>
                    <a:pt x="836" y="131"/>
                    <a:pt x="696" y="131"/>
                    <a:pt x="577" y="111"/>
                  </a:cubicBezTo>
                  <a:cubicBezTo>
                    <a:pt x="477" y="48"/>
                    <a:pt x="377" y="1"/>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075200" y="3868900"/>
              <a:ext cx="14450" cy="27500"/>
            </a:xfrm>
            <a:custGeom>
              <a:avLst/>
              <a:gdLst/>
              <a:ahLst/>
              <a:cxnLst/>
              <a:rect l="l" t="t" r="r" b="b"/>
              <a:pathLst>
                <a:path w="578" h="1100" extrusionOk="0">
                  <a:moveTo>
                    <a:pt x="145" y="0"/>
                  </a:moveTo>
                  <a:cubicBezTo>
                    <a:pt x="106" y="0"/>
                    <a:pt x="65" y="21"/>
                    <a:pt x="20" y="65"/>
                  </a:cubicBezTo>
                  <a:cubicBezTo>
                    <a:pt x="80" y="105"/>
                    <a:pt x="80" y="165"/>
                    <a:pt x="20" y="205"/>
                  </a:cubicBezTo>
                  <a:cubicBezTo>
                    <a:pt x="20" y="503"/>
                    <a:pt x="1" y="802"/>
                    <a:pt x="1" y="1100"/>
                  </a:cubicBezTo>
                  <a:cubicBezTo>
                    <a:pt x="577" y="881"/>
                    <a:pt x="199" y="424"/>
                    <a:pt x="279" y="85"/>
                  </a:cubicBezTo>
                  <a:cubicBezTo>
                    <a:pt x="235" y="31"/>
                    <a:pt x="19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2932975" y="3368900"/>
              <a:ext cx="27875" cy="10300"/>
            </a:xfrm>
            <a:custGeom>
              <a:avLst/>
              <a:gdLst/>
              <a:ahLst/>
              <a:cxnLst/>
              <a:rect l="l" t="t" r="r" b="b"/>
              <a:pathLst>
                <a:path w="1115" h="412" extrusionOk="0">
                  <a:moveTo>
                    <a:pt x="508" y="1"/>
                  </a:moveTo>
                  <a:cubicBezTo>
                    <a:pt x="326" y="1"/>
                    <a:pt x="154" y="103"/>
                    <a:pt x="0" y="372"/>
                  </a:cubicBezTo>
                  <a:cubicBezTo>
                    <a:pt x="299" y="392"/>
                    <a:pt x="597" y="392"/>
                    <a:pt x="895" y="411"/>
                  </a:cubicBezTo>
                  <a:cubicBezTo>
                    <a:pt x="955" y="411"/>
                    <a:pt x="1015" y="392"/>
                    <a:pt x="1055" y="392"/>
                  </a:cubicBezTo>
                  <a:cubicBezTo>
                    <a:pt x="1055" y="372"/>
                    <a:pt x="1094" y="312"/>
                    <a:pt x="1114" y="272"/>
                  </a:cubicBezTo>
                  <a:cubicBezTo>
                    <a:pt x="908" y="118"/>
                    <a:pt x="703"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528150" y="4872725"/>
              <a:ext cx="18425" cy="14350"/>
            </a:xfrm>
            <a:custGeom>
              <a:avLst/>
              <a:gdLst/>
              <a:ahLst/>
              <a:cxnLst/>
              <a:rect l="l" t="t" r="r" b="b"/>
              <a:pathLst>
                <a:path w="737" h="574" extrusionOk="0">
                  <a:moveTo>
                    <a:pt x="292" y="0"/>
                  </a:moveTo>
                  <a:cubicBezTo>
                    <a:pt x="245" y="0"/>
                    <a:pt x="194" y="11"/>
                    <a:pt x="140" y="36"/>
                  </a:cubicBezTo>
                  <a:cubicBezTo>
                    <a:pt x="1" y="116"/>
                    <a:pt x="20" y="295"/>
                    <a:pt x="120" y="414"/>
                  </a:cubicBezTo>
                  <a:lnTo>
                    <a:pt x="498" y="573"/>
                  </a:lnTo>
                  <a:lnTo>
                    <a:pt x="617" y="573"/>
                  </a:lnTo>
                  <a:cubicBezTo>
                    <a:pt x="717" y="494"/>
                    <a:pt x="737" y="414"/>
                    <a:pt x="697" y="315"/>
                  </a:cubicBezTo>
                  <a:cubicBezTo>
                    <a:pt x="602" y="157"/>
                    <a:pt x="471"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2888700" y="3383175"/>
              <a:ext cx="23400" cy="5800"/>
            </a:xfrm>
            <a:custGeom>
              <a:avLst/>
              <a:gdLst/>
              <a:ahLst/>
              <a:cxnLst/>
              <a:rect l="l" t="t" r="r" b="b"/>
              <a:pathLst>
                <a:path w="936" h="232" extrusionOk="0">
                  <a:moveTo>
                    <a:pt x="500" y="1"/>
                  </a:moveTo>
                  <a:cubicBezTo>
                    <a:pt x="328" y="1"/>
                    <a:pt x="158" y="32"/>
                    <a:pt x="1" y="179"/>
                  </a:cubicBezTo>
                  <a:cubicBezTo>
                    <a:pt x="100" y="179"/>
                    <a:pt x="220" y="199"/>
                    <a:pt x="339" y="218"/>
                  </a:cubicBezTo>
                  <a:cubicBezTo>
                    <a:pt x="372" y="227"/>
                    <a:pt x="401" y="232"/>
                    <a:pt x="428" y="232"/>
                  </a:cubicBezTo>
                  <a:cubicBezTo>
                    <a:pt x="465" y="232"/>
                    <a:pt x="495" y="222"/>
                    <a:pt x="518" y="199"/>
                  </a:cubicBezTo>
                  <a:cubicBezTo>
                    <a:pt x="617" y="199"/>
                    <a:pt x="717" y="179"/>
                    <a:pt x="816" y="179"/>
                  </a:cubicBezTo>
                  <a:cubicBezTo>
                    <a:pt x="916" y="139"/>
                    <a:pt x="936" y="99"/>
                    <a:pt x="896" y="20"/>
                  </a:cubicBezTo>
                  <a:cubicBezTo>
                    <a:pt x="766" y="20"/>
                    <a:pt x="633"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1773225" y="4975575"/>
              <a:ext cx="8975" cy="8475"/>
            </a:xfrm>
            <a:custGeom>
              <a:avLst/>
              <a:gdLst/>
              <a:ahLst/>
              <a:cxnLst/>
              <a:rect l="l" t="t" r="r" b="b"/>
              <a:pathLst>
                <a:path w="359" h="339" extrusionOk="0">
                  <a:moveTo>
                    <a:pt x="239" y="0"/>
                  </a:moveTo>
                  <a:cubicBezTo>
                    <a:pt x="160" y="0"/>
                    <a:pt x="80" y="80"/>
                    <a:pt x="60" y="159"/>
                  </a:cubicBezTo>
                  <a:cubicBezTo>
                    <a:pt x="0" y="239"/>
                    <a:pt x="60" y="299"/>
                    <a:pt x="160" y="338"/>
                  </a:cubicBezTo>
                  <a:cubicBezTo>
                    <a:pt x="259" y="338"/>
                    <a:pt x="299" y="259"/>
                    <a:pt x="339" y="179"/>
                  </a:cubicBezTo>
                  <a:cubicBezTo>
                    <a:pt x="359" y="100"/>
                    <a:pt x="339"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3177150" y="4633400"/>
              <a:ext cx="8475" cy="22425"/>
            </a:xfrm>
            <a:custGeom>
              <a:avLst/>
              <a:gdLst/>
              <a:ahLst/>
              <a:cxnLst/>
              <a:rect l="l" t="t" r="r" b="b"/>
              <a:pathLst>
                <a:path w="339" h="897" extrusionOk="0">
                  <a:moveTo>
                    <a:pt x="60" y="1"/>
                  </a:moveTo>
                  <a:cubicBezTo>
                    <a:pt x="60" y="299"/>
                    <a:pt x="1" y="618"/>
                    <a:pt x="219" y="896"/>
                  </a:cubicBezTo>
                  <a:cubicBezTo>
                    <a:pt x="199" y="558"/>
                    <a:pt x="339" y="24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2986175" y="3997850"/>
              <a:ext cx="23900" cy="10300"/>
            </a:xfrm>
            <a:custGeom>
              <a:avLst/>
              <a:gdLst/>
              <a:ahLst/>
              <a:cxnLst/>
              <a:rect l="l" t="t" r="r" b="b"/>
              <a:pathLst>
                <a:path w="956" h="412" extrusionOk="0">
                  <a:moveTo>
                    <a:pt x="717" y="0"/>
                  </a:moveTo>
                  <a:cubicBezTo>
                    <a:pt x="478" y="20"/>
                    <a:pt x="259" y="20"/>
                    <a:pt x="1" y="20"/>
                  </a:cubicBezTo>
                  <a:cubicBezTo>
                    <a:pt x="48" y="336"/>
                    <a:pt x="198" y="411"/>
                    <a:pt x="374" y="411"/>
                  </a:cubicBezTo>
                  <a:cubicBezTo>
                    <a:pt x="498" y="411"/>
                    <a:pt x="634" y="374"/>
                    <a:pt x="757" y="358"/>
                  </a:cubicBezTo>
                  <a:cubicBezTo>
                    <a:pt x="816" y="318"/>
                    <a:pt x="896" y="279"/>
                    <a:pt x="956" y="179"/>
                  </a:cubicBezTo>
                  <a:cubicBezTo>
                    <a:pt x="916" y="119"/>
                    <a:pt x="896" y="99"/>
                    <a:pt x="876" y="60"/>
                  </a:cubicBezTo>
                  <a:cubicBezTo>
                    <a:pt x="816" y="60"/>
                    <a:pt x="777" y="6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1500700" y="3365250"/>
              <a:ext cx="10950" cy="18425"/>
            </a:xfrm>
            <a:custGeom>
              <a:avLst/>
              <a:gdLst/>
              <a:ahLst/>
              <a:cxnLst/>
              <a:rect l="l" t="t" r="r" b="b"/>
              <a:pathLst>
                <a:path w="438" h="737" extrusionOk="0">
                  <a:moveTo>
                    <a:pt x="20" y="0"/>
                  </a:moveTo>
                  <a:cubicBezTo>
                    <a:pt x="20" y="160"/>
                    <a:pt x="0" y="339"/>
                    <a:pt x="0" y="518"/>
                  </a:cubicBezTo>
                  <a:cubicBezTo>
                    <a:pt x="40" y="557"/>
                    <a:pt x="40" y="597"/>
                    <a:pt x="20" y="637"/>
                  </a:cubicBezTo>
                  <a:cubicBezTo>
                    <a:pt x="60" y="657"/>
                    <a:pt x="100" y="717"/>
                    <a:pt x="140" y="737"/>
                  </a:cubicBezTo>
                  <a:cubicBezTo>
                    <a:pt x="259" y="458"/>
                    <a:pt x="438" y="199"/>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1839375" y="2983350"/>
              <a:ext cx="9475" cy="7450"/>
            </a:xfrm>
            <a:custGeom>
              <a:avLst/>
              <a:gdLst/>
              <a:ahLst/>
              <a:cxnLst/>
              <a:rect l="l" t="t" r="r" b="b"/>
              <a:pathLst>
                <a:path w="379" h="298" extrusionOk="0">
                  <a:moveTo>
                    <a:pt x="161" y="1"/>
                  </a:moveTo>
                  <a:cubicBezTo>
                    <a:pt x="54" y="1"/>
                    <a:pt x="27" y="149"/>
                    <a:pt x="0" y="297"/>
                  </a:cubicBezTo>
                  <a:cubicBezTo>
                    <a:pt x="139" y="297"/>
                    <a:pt x="299" y="257"/>
                    <a:pt x="378" y="118"/>
                  </a:cubicBezTo>
                  <a:cubicBezTo>
                    <a:pt x="282" y="35"/>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3162725" y="4582175"/>
              <a:ext cx="9475" cy="19425"/>
            </a:xfrm>
            <a:custGeom>
              <a:avLst/>
              <a:gdLst/>
              <a:ahLst/>
              <a:cxnLst/>
              <a:rect l="l" t="t" r="r" b="b"/>
              <a:pathLst>
                <a:path w="379" h="777" extrusionOk="0">
                  <a:moveTo>
                    <a:pt x="120" y="1"/>
                  </a:moveTo>
                  <a:lnTo>
                    <a:pt x="120" y="1"/>
                  </a:lnTo>
                  <a:cubicBezTo>
                    <a:pt x="100" y="279"/>
                    <a:pt x="1" y="558"/>
                    <a:pt x="279" y="777"/>
                  </a:cubicBezTo>
                  <a:cubicBezTo>
                    <a:pt x="379" y="677"/>
                    <a:pt x="379" y="558"/>
                    <a:pt x="299" y="419"/>
                  </a:cubicBezTo>
                  <a:cubicBezTo>
                    <a:pt x="299" y="299"/>
                    <a:pt x="279" y="180"/>
                    <a:pt x="279" y="61"/>
                  </a:cubicBezTo>
                  <a:cubicBezTo>
                    <a:pt x="219" y="61"/>
                    <a:pt x="180" y="2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3073200" y="3846225"/>
              <a:ext cx="9975" cy="19875"/>
            </a:xfrm>
            <a:custGeom>
              <a:avLst/>
              <a:gdLst/>
              <a:ahLst/>
              <a:cxnLst/>
              <a:rect l="l" t="t" r="r" b="b"/>
              <a:pathLst>
                <a:path w="399" h="795" extrusionOk="0">
                  <a:moveTo>
                    <a:pt x="231" y="0"/>
                  </a:moveTo>
                  <a:cubicBezTo>
                    <a:pt x="189" y="0"/>
                    <a:pt x="152" y="25"/>
                    <a:pt x="120" y="77"/>
                  </a:cubicBezTo>
                  <a:cubicBezTo>
                    <a:pt x="120" y="197"/>
                    <a:pt x="100" y="296"/>
                    <a:pt x="100" y="396"/>
                  </a:cubicBezTo>
                  <a:cubicBezTo>
                    <a:pt x="1" y="515"/>
                    <a:pt x="1" y="654"/>
                    <a:pt x="120" y="754"/>
                  </a:cubicBezTo>
                  <a:cubicBezTo>
                    <a:pt x="155" y="780"/>
                    <a:pt x="190" y="794"/>
                    <a:pt x="225" y="794"/>
                  </a:cubicBezTo>
                  <a:cubicBezTo>
                    <a:pt x="269" y="794"/>
                    <a:pt x="314" y="770"/>
                    <a:pt x="359" y="714"/>
                  </a:cubicBezTo>
                  <a:cubicBezTo>
                    <a:pt x="399" y="495"/>
                    <a:pt x="399" y="276"/>
                    <a:pt x="359" y="57"/>
                  </a:cubicBezTo>
                  <a:cubicBezTo>
                    <a:pt x="312" y="20"/>
                    <a:pt x="270"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100575" y="4198250"/>
              <a:ext cx="7975" cy="14950"/>
            </a:xfrm>
            <a:custGeom>
              <a:avLst/>
              <a:gdLst/>
              <a:ahLst/>
              <a:cxnLst/>
              <a:rect l="l" t="t" r="r" b="b"/>
              <a:pathLst>
                <a:path w="319" h="598" extrusionOk="0">
                  <a:moveTo>
                    <a:pt x="100" y="1"/>
                  </a:moveTo>
                  <a:cubicBezTo>
                    <a:pt x="80" y="240"/>
                    <a:pt x="0" y="498"/>
                    <a:pt x="318" y="598"/>
                  </a:cubicBezTo>
                  <a:cubicBezTo>
                    <a:pt x="318" y="458"/>
                    <a:pt x="298" y="359"/>
                    <a:pt x="279" y="240"/>
                  </a:cubicBezTo>
                  <a:cubicBezTo>
                    <a:pt x="259" y="180"/>
                    <a:pt x="219" y="140"/>
                    <a:pt x="219" y="60"/>
                  </a:cubicBezTo>
                  <a:cubicBezTo>
                    <a:pt x="199" y="21"/>
                    <a:pt x="179"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008075" y="4001250"/>
              <a:ext cx="15425" cy="9025"/>
            </a:xfrm>
            <a:custGeom>
              <a:avLst/>
              <a:gdLst/>
              <a:ahLst/>
              <a:cxnLst/>
              <a:rect l="l" t="t" r="r" b="b"/>
              <a:pathLst>
                <a:path w="617" h="361" extrusionOk="0">
                  <a:moveTo>
                    <a:pt x="220" y="1"/>
                  </a:moveTo>
                  <a:cubicBezTo>
                    <a:pt x="172" y="1"/>
                    <a:pt x="126" y="15"/>
                    <a:pt x="80" y="43"/>
                  </a:cubicBezTo>
                  <a:lnTo>
                    <a:pt x="20" y="83"/>
                  </a:lnTo>
                  <a:cubicBezTo>
                    <a:pt x="0" y="182"/>
                    <a:pt x="20" y="262"/>
                    <a:pt x="99" y="322"/>
                  </a:cubicBezTo>
                  <a:cubicBezTo>
                    <a:pt x="174" y="346"/>
                    <a:pt x="241" y="361"/>
                    <a:pt x="306" y="361"/>
                  </a:cubicBezTo>
                  <a:cubicBezTo>
                    <a:pt x="397" y="361"/>
                    <a:pt x="484" y="332"/>
                    <a:pt x="577" y="262"/>
                  </a:cubicBezTo>
                  <a:cubicBezTo>
                    <a:pt x="577" y="262"/>
                    <a:pt x="597" y="242"/>
                    <a:pt x="597" y="182"/>
                  </a:cubicBezTo>
                  <a:cubicBezTo>
                    <a:pt x="617" y="162"/>
                    <a:pt x="597" y="123"/>
                    <a:pt x="517" y="83"/>
                  </a:cubicBezTo>
                  <a:cubicBezTo>
                    <a:pt x="499" y="101"/>
                    <a:pt x="477" y="111"/>
                    <a:pt x="457" y="111"/>
                  </a:cubicBezTo>
                  <a:cubicBezTo>
                    <a:pt x="432" y="111"/>
                    <a:pt x="409" y="96"/>
                    <a:pt x="398" y="63"/>
                  </a:cubicBezTo>
                  <a:cubicBezTo>
                    <a:pt x="334" y="20"/>
                    <a:pt x="27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3031425" y="4028675"/>
              <a:ext cx="8500" cy="16425"/>
            </a:xfrm>
            <a:custGeom>
              <a:avLst/>
              <a:gdLst/>
              <a:ahLst/>
              <a:cxnLst/>
              <a:rect l="l" t="t" r="r" b="b"/>
              <a:pathLst>
                <a:path w="340" h="657" extrusionOk="0">
                  <a:moveTo>
                    <a:pt x="200" y="0"/>
                  </a:moveTo>
                  <a:cubicBezTo>
                    <a:pt x="1" y="239"/>
                    <a:pt x="1" y="438"/>
                    <a:pt x="200" y="657"/>
                  </a:cubicBezTo>
                  <a:cubicBezTo>
                    <a:pt x="260" y="637"/>
                    <a:pt x="279" y="577"/>
                    <a:pt x="339" y="557"/>
                  </a:cubicBezTo>
                  <a:lnTo>
                    <a:pt x="339" y="80"/>
                  </a:lnTo>
                  <a:cubicBezTo>
                    <a:pt x="299" y="60"/>
                    <a:pt x="260" y="4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3073200" y="3824500"/>
              <a:ext cx="9975" cy="15275"/>
            </a:xfrm>
            <a:custGeom>
              <a:avLst/>
              <a:gdLst/>
              <a:ahLst/>
              <a:cxnLst/>
              <a:rect l="l" t="t" r="r" b="b"/>
              <a:pathLst>
                <a:path w="399" h="611" extrusionOk="0">
                  <a:moveTo>
                    <a:pt x="264" y="0"/>
                  </a:moveTo>
                  <a:cubicBezTo>
                    <a:pt x="227" y="0"/>
                    <a:pt x="194" y="26"/>
                    <a:pt x="160" y="71"/>
                  </a:cubicBezTo>
                  <a:lnTo>
                    <a:pt x="160" y="51"/>
                  </a:lnTo>
                  <a:cubicBezTo>
                    <a:pt x="1" y="151"/>
                    <a:pt x="1" y="270"/>
                    <a:pt x="100" y="389"/>
                  </a:cubicBezTo>
                  <a:cubicBezTo>
                    <a:pt x="160" y="449"/>
                    <a:pt x="160" y="489"/>
                    <a:pt x="120" y="548"/>
                  </a:cubicBezTo>
                  <a:cubicBezTo>
                    <a:pt x="152" y="591"/>
                    <a:pt x="190" y="611"/>
                    <a:pt x="233" y="611"/>
                  </a:cubicBezTo>
                  <a:cubicBezTo>
                    <a:pt x="271" y="611"/>
                    <a:pt x="313" y="596"/>
                    <a:pt x="359" y="568"/>
                  </a:cubicBezTo>
                  <a:cubicBezTo>
                    <a:pt x="399" y="389"/>
                    <a:pt x="399" y="230"/>
                    <a:pt x="359" y="51"/>
                  </a:cubicBezTo>
                  <a:cubicBezTo>
                    <a:pt x="324" y="16"/>
                    <a:pt x="293"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3195550" y="4739225"/>
              <a:ext cx="5000" cy="14550"/>
            </a:xfrm>
            <a:custGeom>
              <a:avLst/>
              <a:gdLst/>
              <a:ahLst/>
              <a:cxnLst/>
              <a:rect l="l" t="t" r="r" b="b"/>
              <a:pathLst>
                <a:path w="200" h="582" extrusionOk="0">
                  <a:moveTo>
                    <a:pt x="120" y="0"/>
                  </a:moveTo>
                  <a:cubicBezTo>
                    <a:pt x="90" y="0"/>
                    <a:pt x="60" y="15"/>
                    <a:pt x="40" y="45"/>
                  </a:cubicBezTo>
                  <a:cubicBezTo>
                    <a:pt x="1" y="244"/>
                    <a:pt x="40" y="443"/>
                    <a:pt x="200" y="582"/>
                  </a:cubicBezTo>
                  <a:lnTo>
                    <a:pt x="200" y="45"/>
                  </a:lnTo>
                  <a:cubicBezTo>
                    <a:pt x="180" y="15"/>
                    <a:pt x="15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3112000" y="4216150"/>
              <a:ext cx="5500" cy="10475"/>
            </a:xfrm>
            <a:custGeom>
              <a:avLst/>
              <a:gdLst/>
              <a:ahLst/>
              <a:cxnLst/>
              <a:rect l="l" t="t" r="r" b="b"/>
              <a:pathLst>
                <a:path w="220" h="419" extrusionOk="0">
                  <a:moveTo>
                    <a:pt x="20" y="1"/>
                  </a:moveTo>
                  <a:cubicBezTo>
                    <a:pt x="1" y="180"/>
                    <a:pt x="1" y="319"/>
                    <a:pt x="160" y="419"/>
                  </a:cubicBezTo>
                  <a:cubicBezTo>
                    <a:pt x="200" y="379"/>
                    <a:pt x="200" y="299"/>
                    <a:pt x="219" y="240"/>
                  </a:cubicBezTo>
                  <a:cubicBezTo>
                    <a:pt x="200" y="200"/>
                    <a:pt x="200" y="120"/>
                    <a:pt x="160" y="61"/>
                  </a:cubicBez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3076200" y="3717350"/>
              <a:ext cx="4000" cy="10975"/>
            </a:xfrm>
            <a:custGeom>
              <a:avLst/>
              <a:gdLst/>
              <a:ahLst/>
              <a:cxnLst/>
              <a:rect l="l" t="t" r="r" b="b"/>
              <a:pathLst>
                <a:path w="160" h="439" extrusionOk="0">
                  <a:moveTo>
                    <a:pt x="159" y="1"/>
                  </a:moveTo>
                  <a:lnTo>
                    <a:pt x="0" y="80"/>
                  </a:lnTo>
                  <a:cubicBezTo>
                    <a:pt x="40" y="140"/>
                    <a:pt x="40" y="160"/>
                    <a:pt x="0" y="199"/>
                  </a:cubicBezTo>
                  <a:lnTo>
                    <a:pt x="159" y="438"/>
                  </a:lnTo>
                  <a:lnTo>
                    <a:pt x="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2549050" y="4882000"/>
              <a:ext cx="6475" cy="5075"/>
            </a:xfrm>
            <a:custGeom>
              <a:avLst/>
              <a:gdLst/>
              <a:ahLst/>
              <a:cxnLst/>
              <a:rect l="l" t="t" r="r" b="b"/>
              <a:pathLst>
                <a:path w="259" h="203" extrusionOk="0">
                  <a:moveTo>
                    <a:pt x="128" y="1"/>
                  </a:moveTo>
                  <a:cubicBezTo>
                    <a:pt x="88" y="1"/>
                    <a:pt x="46" y="15"/>
                    <a:pt x="0" y="43"/>
                  </a:cubicBezTo>
                  <a:cubicBezTo>
                    <a:pt x="0" y="103"/>
                    <a:pt x="20" y="143"/>
                    <a:pt x="60" y="202"/>
                  </a:cubicBezTo>
                  <a:lnTo>
                    <a:pt x="100" y="162"/>
                  </a:lnTo>
                  <a:lnTo>
                    <a:pt x="159" y="202"/>
                  </a:lnTo>
                  <a:cubicBezTo>
                    <a:pt x="179" y="143"/>
                    <a:pt x="219" y="123"/>
                    <a:pt x="259" y="63"/>
                  </a:cubicBezTo>
                  <a:cubicBezTo>
                    <a:pt x="216" y="20"/>
                    <a:pt x="173"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2727575" y="4859275"/>
              <a:ext cx="5500" cy="6900"/>
            </a:xfrm>
            <a:custGeom>
              <a:avLst/>
              <a:gdLst/>
              <a:ahLst/>
              <a:cxnLst/>
              <a:rect l="l" t="t" r="r" b="b"/>
              <a:pathLst>
                <a:path w="220" h="276" extrusionOk="0">
                  <a:moveTo>
                    <a:pt x="93" y="1"/>
                  </a:moveTo>
                  <a:cubicBezTo>
                    <a:pt x="36" y="1"/>
                    <a:pt x="8" y="64"/>
                    <a:pt x="20" y="216"/>
                  </a:cubicBezTo>
                  <a:lnTo>
                    <a:pt x="1" y="276"/>
                  </a:lnTo>
                  <a:cubicBezTo>
                    <a:pt x="80" y="256"/>
                    <a:pt x="120" y="256"/>
                    <a:pt x="199" y="236"/>
                  </a:cubicBezTo>
                  <a:cubicBezTo>
                    <a:pt x="199" y="156"/>
                    <a:pt x="199" y="117"/>
                    <a:pt x="219" y="57"/>
                  </a:cubicBezTo>
                  <a:cubicBezTo>
                    <a:pt x="169" y="21"/>
                    <a:pt x="12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182125" y="4655800"/>
              <a:ext cx="4500" cy="3500"/>
            </a:xfrm>
            <a:custGeom>
              <a:avLst/>
              <a:gdLst/>
              <a:ahLst/>
              <a:cxnLst/>
              <a:rect l="l" t="t" r="r" b="b"/>
              <a:pathLst>
                <a:path w="180" h="140" extrusionOk="0">
                  <a:moveTo>
                    <a:pt x="20" y="0"/>
                  </a:moveTo>
                  <a:cubicBezTo>
                    <a:pt x="0" y="40"/>
                    <a:pt x="0" y="100"/>
                    <a:pt x="20" y="139"/>
                  </a:cubicBezTo>
                  <a:cubicBezTo>
                    <a:pt x="180" y="100"/>
                    <a:pt x="140" y="4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3181625" y="4659275"/>
              <a:ext cx="1525" cy="4500"/>
            </a:xfrm>
            <a:custGeom>
              <a:avLst/>
              <a:gdLst/>
              <a:ahLst/>
              <a:cxnLst/>
              <a:rect l="l" t="t" r="r" b="b"/>
              <a:pathLst>
                <a:path w="61" h="180" extrusionOk="0">
                  <a:moveTo>
                    <a:pt x="40" y="0"/>
                  </a:moveTo>
                  <a:cubicBezTo>
                    <a:pt x="40" y="20"/>
                    <a:pt x="1" y="60"/>
                    <a:pt x="1" y="60"/>
                  </a:cubicBezTo>
                  <a:cubicBezTo>
                    <a:pt x="20" y="100"/>
                    <a:pt x="40" y="120"/>
                    <a:pt x="60" y="179"/>
                  </a:cubicBezTo>
                  <a:cubicBezTo>
                    <a:pt x="40" y="120"/>
                    <a:pt x="40" y="8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3085650" y="3565175"/>
              <a:ext cx="3000" cy="6975"/>
            </a:xfrm>
            <a:custGeom>
              <a:avLst/>
              <a:gdLst/>
              <a:ahLst/>
              <a:cxnLst/>
              <a:rect l="l" t="t" r="r" b="b"/>
              <a:pathLst>
                <a:path w="120" h="279" extrusionOk="0">
                  <a:moveTo>
                    <a:pt x="120" y="0"/>
                  </a:moveTo>
                  <a:cubicBezTo>
                    <a:pt x="100" y="60"/>
                    <a:pt x="60" y="80"/>
                    <a:pt x="0" y="100"/>
                  </a:cubicBezTo>
                  <a:lnTo>
                    <a:pt x="0" y="179"/>
                  </a:lnTo>
                  <a:cubicBezTo>
                    <a:pt x="0" y="259"/>
                    <a:pt x="60" y="279"/>
                    <a:pt x="120" y="2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3013525" y="3378675"/>
              <a:ext cx="2025" cy="2025"/>
            </a:xfrm>
            <a:custGeom>
              <a:avLst/>
              <a:gdLst/>
              <a:ahLst/>
              <a:cxnLst/>
              <a:rect l="l" t="t" r="r" b="b"/>
              <a:pathLst>
                <a:path w="81" h="81" extrusionOk="0">
                  <a:moveTo>
                    <a:pt x="1" y="1"/>
                  </a:moveTo>
                  <a:lnTo>
                    <a:pt x="21" y="80"/>
                  </a:lnTo>
                  <a:lnTo>
                    <a:pt x="80" y="60"/>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030450" y="4010775"/>
              <a:ext cx="5975" cy="6475"/>
            </a:xfrm>
            <a:custGeom>
              <a:avLst/>
              <a:gdLst/>
              <a:ahLst/>
              <a:cxnLst/>
              <a:rect l="l" t="t" r="r" b="b"/>
              <a:pathLst>
                <a:path w="239" h="259" extrusionOk="0">
                  <a:moveTo>
                    <a:pt x="20" y="0"/>
                  </a:moveTo>
                  <a:lnTo>
                    <a:pt x="20" y="0"/>
                  </a:lnTo>
                  <a:cubicBezTo>
                    <a:pt x="0" y="60"/>
                    <a:pt x="0" y="100"/>
                    <a:pt x="40" y="139"/>
                  </a:cubicBezTo>
                  <a:lnTo>
                    <a:pt x="40" y="199"/>
                  </a:lnTo>
                  <a:lnTo>
                    <a:pt x="120" y="199"/>
                  </a:lnTo>
                  <a:lnTo>
                    <a:pt x="179" y="259"/>
                  </a:lnTo>
                  <a:lnTo>
                    <a:pt x="239" y="259"/>
                  </a:lnTo>
                  <a:cubicBezTo>
                    <a:pt x="179" y="179"/>
                    <a:pt x="100" y="8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3072225" y="3912800"/>
              <a:ext cx="5000" cy="6475"/>
            </a:xfrm>
            <a:custGeom>
              <a:avLst/>
              <a:gdLst/>
              <a:ahLst/>
              <a:cxnLst/>
              <a:rect l="l" t="t" r="r" b="b"/>
              <a:pathLst>
                <a:path w="200" h="259" extrusionOk="0">
                  <a:moveTo>
                    <a:pt x="120" y="0"/>
                  </a:moveTo>
                  <a:cubicBezTo>
                    <a:pt x="60" y="40"/>
                    <a:pt x="40" y="80"/>
                    <a:pt x="0" y="100"/>
                  </a:cubicBezTo>
                  <a:cubicBezTo>
                    <a:pt x="20" y="140"/>
                    <a:pt x="20" y="199"/>
                    <a:pt x="20" y="219"/>
                  </a:cubicBezTo>
                  <a:cubicBezTo>
                    <a:pt x="60" y="239"/>
                    <a:pt x="100" y="239"/>
                    <a:pt x="139" y="259"/>
                  </a:cubicBezTo>
                  <a:lnTo>
                    <a:pt x="159" y="199"/>
                  </a:lnTo>
                  <a:cubicBezTo>
                    <a:pt x="159" y="199"/>
                    <a:pt x="199" y="179"/>
                    <a:pt x="199" y="120"/>
                  </a:cubicBezTo>
                  <a:cubicBezTo>
                    <a:pt x="199" y="80"/>
                    <a:pt x="159" y="2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1760300" y="4776450"/>
              <a:ext cx="375000" cy="74800"/>
            </a:xfrm>
            <a:custGeom>
              <a:avLst/>
              <a:gdLst/>
              <a:ahLst/>
              <a:cxnLst/>
              <a:rect l="l" t="t" r="r" b="b"/>
              <a:pathLst>
                <a:path w="15000" h="2992" extrusionOk="0">
                  <a:moveTo>
                    <a:pt x="986" y="0"/>
                  </a:moveTo>
                  <a:cubicBezTo>
                    <a:pt x="723" y="0"/>
                    <a:pt x="461" y="22"/>
                    <a:pt x="199" y="88"/>
                  </a:cubicBezTo>
                  <a:cubicBezTo>
                    <a:pt x="0" y="485"/>
                    <a:pt x="358" y="565"/>
                    <a:pt x="577" y="704"/>
                  </a:cubicBezTo>
                  <a:cubicBezTo>
                    <a:pt x="657" y="744"/>
                    <a:pt x="716" y="764"/>
                    <a:pt x="816" y="764"/>
                  </a:cubicBezTo>
                  <a:cubicBezTo>
                    <a:pt x="971" y="728"/>
                    <a:pt x="1133" y="700"/>
                    <a:pt x="1294" y="700"/>
                  </a:cubicBezTo>
                  <a:cubicBezTo>
                    <a:pt x="1401" y="700"/>
                    <a:pt x="1508" y="712"/>
                    <a:pt x="1612" y="744"/>
                  </a:cubicBezTo>
                  <a:cubicBezTo>
                    <a:pt x="1691" y="764"/>
                    <a:pt x="1771" y="784"/>
                    <a:pt x="1850" y="784"/>
                  </a:cubicBezTo>
                  <a:cubicBezTo>
                    <a:pt x="1880" y="794"/>
                    <a:pt x="1915" y="799"/>
                    <a:pt x="1952" y="799"/>
                  </a:cubicBezTo>
                  <a:cubicBezTo>
                    <a:pt x="1990" y="799"/>
                    <a:pt x="2029" y="794"/>
                    <a:pt x="2069" y="784"/>
                  </a:cubicBezTo>
                  <a:cubicBezTo>
                    <a:pt x="2089" y="784"/>
                    <a:pt x="2149" y="764"/>
                    <a:pt x="2169" y="764"/>
                  </a:cubicBezTo>
                  <a:cubicBezTo>
                    <a:pt x="2308" y="704"/>
                    <a:pt x="2447" y="704"/>
                    <a:pt x="2586" y="704"/>
                  </a:cubicBezTo>
                  <a:cubicBezTo>
                    <a:pt x="2805" y="744"/>
                    <a:pt x="3004" y="804"/>
                    <a:pt x="3243" y="863"/>
                  </a:cubicBezTo>
                  <a:cubicBezTo>
                    <a:pt x="3382" y="883"/>
                    <a:pt x="3561" y="883"/>
                    <a:pt x="3700" y="883"/>
                  </a:cubicBezTo>
                  <a:cubicBezTo>
                    <a:pt x="4337" y="883"/>
                    <a:pt x="4954" y="1082"/>
                    <a:pt x="5570" y="1182"/>
                  </a:cubicBezTo>
                  <a:cubicBezTo>
                    <a:pt x="5849" y="1241"/>
                    <a:pt x="6147" y="1301"/>
                    <a:pt x="5869" y="1679"/>
                  </a:cubicBezTo>
                  <a:cubicBezTo>
                    <a:pt x="5849" y="1699"/>
                    <a:pt x="5849" y="1759"/>
                    <a:pt x="5829" y="1778"/>
                  </a:cubicBezTo>
                  <a:cubicBezTo>
                    <a:pt x="6426" y="2037"/>
                    <a:pt x="7082" y="1958"/>
                    <a:pt x="7719" y="1997"/>
                  </a:cubicBezTo>
                  <a:cubicBezTo>
                    <a:pt x="8853" y="2077"/>
                    <a:pt x="9966" y="2296"/>
                    <a:pt x="11100" y="2475"/>
                  </a:cubicBezTo>
                  <a:cubicBezTo>
                    <a:pt x="11618" y="2574"/>
                    <a:pt x="12175" y="2435"/>
                    <a:pt x="12632" y="2634"/>
                  </a:cubicBezTo>
                  <a:cubicBezTo>
                    <a:pt x="13368" y="2972"/>
                    <a:pt x="14144" y="2992"/>
                    <a:pt x="14940" y="2992"/>
                  </a:cubicBezTo>
                  <a:cubicBezTo>
                    <a:pt x="14979" y="2972"/>
                    <a:pt x="14999" y="2932"/>
                    <a:pt x="14999" y="2873"/>
                  </a:cubicBezTo>
                  <a:cubicBezTo>
                    <a:pt x="14999" y="2654"/>
                    <a:pt x="14741" y="2495"/>
                    <a:pt x="14761" y="2256"/>
                  </a:cubicBezTo>
                  <a:cubicBezTo>
                    <a:pt x="14603" y="2130"/>
                    <a:pt x="14440" y="2081"/>
                    <a:pt x="14271" y="2081"/>
                  </a:cubicBezTo>
                  <a:cubicBezTo>
                    <a:pt x="14120" y="2081"/>
                    <a:pt x="13965" y="2120"/>
                    <a:pt x="13806" y="2176"/>
                  </a:cubicBezTo>
                  <a:cubicBezTo>
                    <a:pt x="13726" y="2216"/>
                    <a:pt x="13667" y="2296"/>
                    <a:pt x="13647" y="2375"/>
                  </a:cubicBezTo>
                  <a:cubicBezTo>
                    <a:pt x="13711" y="2407"/>
                    <a:pt x="13736" y="2517"/>
                    <a:pt x="13806" y="2517"/>
                  </a:cubicBezTo>
                  <a:cubicBezTo>
                    <a:pt x="13807" y="2517"/>
                    <a:pt x="13808" y="2517"/>
                    <a:pt x="13809" y="2517"/>
                  </a:cubicBezTo>
                  <a:lnTo>
                    <a:pt x="13809" y="2517"/>
                  </a:lnTo>
                  <a:cubicBezTo>
                    <a:pt x="13807" y="2517"/>
                    <a:pt x="13805" y="2517"/>
                    <a:pt x="13803" y="2517"/>
                  </a:cubicBezTo>
                  <a:cubicBezTo>
                    <a:pt x="13728" y="2517"/>
                    <a:pt x="13687" y="2411"/>
                    <a:pt x="13607" y="2395"/>
                  </a:cubicBezTo>
                  <a:cubicBezTo>
                    <a:pt x="13584" y="2391"/>
                    <a:pt x="13573" y="2389"/>
                    <a:pt x="13568" y="2389"/>
                  </a:cubicBezTo>
                  <a:cubicBezTo>
                    <a:pt x="13564" y="2389"/>
                    <a:pt x="13564" y="2390"/>
                    <a:pt x="13564" y="2391"/>
                  </a:cubicBezTo>
                  <a:lnTo>
                    <a:pt x="13564" y="2391"/>
                  </a:lnTo>
                  <a:cubicBezTo>
                    <a:pt x="13558" y="2388"/>
                    <a:pt x="13547" y="2383"/>
                    <a:pt x="13527" y="2375"/>
                  </a:cubicBezTo>
                  <a:cubicBezTo>
                    <a:pt x="12234" y="1878"/>
                    <a:pt x="10842" y="2156"/>
                    <a:pt x="9549" y="1679"/>
                  </a:cubicBezTo>
                  <a:cubicBezTo>
                    <a:pt x="9032" y="1540"/>
                    <a:pt x="9569" y="1202"/>
                    <a:pt x="9429" y="983"/>
                  </a:cubicBezTo>
                  <a:cubicBezTo>
                    <a:pt x="9429" y="824"/>
                    <a:pt x="9350" y="704"/>
                    <a:pt x="9250" y="605"/>
                  </a:cubicBezTo>
                  <a:cubicBezTo>
                    <a:pt x="9051" y="466"/>
                    <a:pt x="8833" y="406"/>
                    <a:pt x="8574" y="406"/>
                  </a:cubicBezTo>
                  <a:cubicBezTo>
                    <a:pt x="8364" y="413"/>
                    <a:pt x="8155" y="416"/>
                    <a:pt x="7945" y="416"/>
                  </a:cubicBezTo>
                  <a:cubicBezTo>
                    <a:pt x="6328" y="416"/>
                    <a:pt x="4722" y="226"/>
                    <a:pt x="3084" y="68"/>
                  </a:cubicBezTo>
                  <a:cubicBezTo>
                    <a:pt x="2929" y="87"/>
                    <a:pt x="2774" y="94"/>
                    <a:pt x="2620" y="94"/>
                  </a:cubicBezTo>
                  <a:cubicBezTo>
                    <a:pt x="2071" y="94"/>
                    <a:pt x="1527" y="0"/>
                    <a:pt x="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1603650" y="4743975"/>
              <a:ext cx="231775" cy="42625"/>
            </a:xfrm>
            <a:custGeom>
              <a:avLst/>
              <a:gdLst/>
              <a:ahLst/>
              <a:cxnLst/>
              <a:rect l="l" t="t" r="r" b="b"/>
              <a:pathLst>
                <a:path w="9271" h="1705" extrusionOk="0">
                  <a:moveTo>
                    <a:pt x="824" y="1"/>
                  </a:moveTo>
                  <a:cubicBezTo>
                    <a:pt x="783" y="1"/>
                    <a:pt x="743" y="11"/>
                    <a:pt x="696" y="34"/>
                  </a:cubicBezTo>
                  <a:cubicBezTo>
                    <a:pt x="537" y="293"/>
                    <a:pt x="139" y="293"/>
                    <a:pt x="0" y="571"/>
                  </a:cubicBezTo>
                  <a:cubicBezTo>
                    <a:pt x="338" y="790"/>
                    <a:pt x="477" y="1267"/>
                    <a:pt x="915" y="1387"/>
                  </a:cubicBezTo>
                  <a:cubicBezTo>
                    <a:pt x="1074" y="1387"/>
                    <a:pt x="1214" y="1387"/>
                    <a:pt x="1373" y="1426"/>
                  </a:cubicBezTo>
                  <a:cubicBezTo>
                    <a:pt x="1406" y="1435"/>
                    <a:pt x="1439" y="1439"/>
                    <a:pt x="1473" y="1439"/>
                  </a:cubicBezTo>
                  <a:cubicBezTo>
                    <a:pt x="1605" y="1439"/>
                    <a:pt x="1742" y="1384"/>
                    <a:pt x="1882" y="1384"/>
                  </a:cubicBezTo>
                  <a:cubicBezTo>
                    <a:pt x="1944" y="1384"/>
                    <a:pt x="2006" y="1395"/>
                    <a:pt x="2069" y="1426"/>
                  </a:cubicBezTo>
                  <a:cubicBezTo>
                    <a:pt x="3004" y="1705"/>
                    <a:pt x="3979" y="1526"/>
                    <a:pt x="4914" y="1665"/>
                  </a:cubicBezTo>
                  <a:cubicBezTo>
                    <a:pt x="5127" y="1683"/>
                    <a:pt x="5345" y="1701"/>
                    <a:pt x="5562" y="1701"/>
                  </a:cubicBezTo>
                  <a:cubicBezTo>
                    <a:pt x="5832" y="1701"/>
                    <a:pt x="6102" y="1674"/>
                    <a:pt x="6366" y="1586"/>
                  </a:cubicBezTo>
                  <a:cubicBezTo>
                    <a:pt x="6489" y="1503"/>
                    <a:pt x="6632" y="1459"/>
                    <a:pt x="6774" y="1459"/>
                  </a:cubicBezTo>
                  <a:cubicBezTo>
                    <a:pt x="6837" y="1459"/>
                    <a:pt x="6901" y="1468"/>
                    <a:pt x="6962" y="1486"/>
                  </a:cubicBezTo>
                  <a:cubicBezTo>
                    <a:pt x="7597" y="1633"/>
                    <a:pt x="8232" y="1646"/>
                    <a:pt x="8856" y="1646"/>
                  </a:cubicBezTo>
                  <a:cubicBezTo>
                    <a:pt x="8995" y="1646"/>
                    <a:pt x="9133" y="1645"/>
                    <a:pt x="9270" y="1645"/>
                  </a:cubicBezTo>
                  <a:cubicBezTo>
                    <a:pt x="9270" y="1168"/>
                    <a:pt x="8912" y="1267"/>
                    <a:pt x="8653" y="1227"/>
                  </a:cubicBezTo>
                  <a:cubicBezTo>
                    <a:pt x="8572" y="1219"/>
                    <a:pt x="8489" y="1217"/>
                    <a:pt x="8406" y="1217"/>
                  </a:cubicBezTo>
                  <a:cubicBezTo>
                    <a:pt x="8328" y="1217"/>
                    <a:pt x="8250" y="1219"/>
                    <a:pt x="8173" y="1219"/>
                  </a:cubicBezTo>
                  <a:cubicBezTo>
                    <a:pt x="7952" y="1219"/>
                    <a:pt x="7736" y="1204"/>
                    <a:pt x="7539" y="1088"/>
                  </a:cubicBezTo>
                  <a:cubicBezTo>
                    <a:pt x="7460" y="1068"/>
                    <a:pt x="7380" y="1009"/>
                    <a:pt x="7321" y="989"/>
                  </a:cubicBezTo>
                  <a:cubicBezTo>
                    <a:pt x="7161" y="929"/>
                    <a:pt x="6982" y="889"/>
                    <a:pt x="6843" y="869"/>
                  </a:cubicBezTo>
                  <a:cubicBezTo>
                    <a:pt x="6744" y="830"/>
                    <a:pt x="6664" y="830"/>
                    <a:pt x="6585" y="830"/>
                  </a:cubicBezTo>
                  <a:cubicBezTo>
                    <a:pt x="6528" y="841"/>
                    <a:pt x="6473" y="846"/>
                    <a:pt x="6419" y="846"/>
                  </a:cubicBezTo>
                  <a:cubicBezTo>
                    <a:pt x="6194" y="846"/>
                    <a:pt x="5994" y="759"/>
                    <a:pt x="5769" y="710"/>
                  </a:cubicBezTo>
                  <a:cubicBezTo>
                    <a:pt x="5420" y="651"/>
                    <a:pt x="5070" y="636"/>
                    <a:pt x="4720" y="636"/>
                  </a:cubicBezTo>
                  <a:cubicBezTo>
                    <a:pt x="4349" y="636"/>
                    <a:pt x="3978" y="653"/>
                    <a:pt x="3610" y="653"/>
                  </a:cubicBezTo>
                  <a:cubicBezTo>
                    <a:pt x="3157" y="653"/>
                    <a:pt x="2708" y="627"/>
                    <a:pt x="2268" y="511"/>
                  </a:cubicBezTo>
                  <a:cubicBezTo>
                    <a:pt x="1731" y="511"/>
                    <a:pt x="1293" y="392"/>
                    <a:pt x="915" y="14"/>
                  </a:cubicBezTo>
                  <a:cubicBezTo>
                    <a:pt x="882" y="6"/>
                    <a:pt x="853"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1650375" y="4601300"/>
              <a:ext cx="114425" cy="76900"/>
            </a:xfrm>
            <a:custGeom>
              <a:avLst/>
              <a:gdLst/>
              <a:ahLst/>
              <a:cxnLst/>
              <a:rect l="l" t="t" r="r" b="b"/>
              <a:pathLst>
                <a:path w="4577" h="3076" extrusionOk="0">
                  <a:moveTo>
                    <a:pt x="758" y="0"/>
                  </a:moveTo>
                  <a:cubicBezTo>
                    <a:pt x="667" y="0"/>
                    <a:pt x="764" y="276"/>
                    <a:pt x="667" y="276"/>
                  </a:cubicBezTo>
                  <a:cubicBezTo>
                    <a:pt x="635" y="276"/>
                    <a:pt x="583" y="247"/>
                    <a:pt x="498" y="171"/>
                  </a:cubicBezTo>
                  <a:cubicBezTo>
                    <a:pt x="445" y="125"/>
                    <a:pt x="386" y="102"/>
                    <a:pt x="326" y="102"/>
                  </a:cubicBezTo>
                  <a:cubicBezTo>
                    <a:pt x="207" y="102"/>
                    <a:pt x="87" y="191"/>
                    <a:pt x="21" y="350"/>
                  </a:cubicBezTo>
                  <a:cubicBezTo>
                    <a:pt x="1" y="509"/>
                    <a:pt x="399" y="430"/>
                    <a:pt x="200" y="668"/>
                  </a:cubicBezTo>
                  <a:cubicBezTo>
                    <a:pt x="279" y="907"/>
                    <a:pt x="498" y="927"/>
                    <a:pt x="697" y="967"/>
                  </a:cubicBezTo>
                  <a:cubicBezTo>
                    <a:pt x="711" y="964"/>
                    <a:pt x="723" y="963"/>
                    <a:pt x="734" y="963"/>
                  </a:cubicBezTo>
                  <a:cubicBezTo>
                    <a:pt x="801" y="963"/>
                    <a:pt x="811" y="1009"/>
                    <a:pt x="777" y="1026"/>
                  </a:cubicBezTo>
                  <a:cubicBezTo>
                    <a:pt x="751" y="1030"/>
                    <a:pt x="736" y="1032"/>
                    <a:pt x="728" y="1032"/>
                  </a:cubicBezTo>
                  <a:cubicBezTo>
                    <a:pt x="693" y="1032"/>
                    <a:pt x="795" y="999"/>
                    <a:pt x="697" y="967"/>
                  </a:cubicBezTo>
                  <a:cubicBezTo>
                    <a:pt x="628" y="957"/>
                    <a:pt x="568" y="952"/>
                    <a:pt x="513" y="952"/>
                  </a:cubicBezTo>
                  <a:cubicBezTo>
                    <a:pt x="458" y="952"/>
                    <a:pt x="409" y="957"/>
                    <a:pt x="359" y="967"/>
                  </a:cubicBezTo>
                  <a:cubicBezTo>
                    <a:pt x="299" y="1026"/>
                    <a:pt x="240" y="1086"/>
                    <a:pt x="200" y="1146"/>
                  </a:cubicBezTo>
                  <a:cubicBezTo>
                    <a:pt x="498" y="1802"/>
                    <a:pt x="1115" y="1544"/>
                    <a:pt x="1592" y="1663"/>
                  </a:cubicBezTo>
                  <a:cubicBezTo>
                    <a:pt x="1354" y="1782"/>
                    <a:pt x="956" y="1782"/>
                    <a:pt x="1115" y="2220"/>
                  </a:cubicBezTo>
                  <a:cubicBezTo>
                    <a:pt x="1131" y="2298"/>
                    <a:pt x="1183" y="2352"/>
                    <a:pt x="1253" y="2352"/>
                  </a:cubicBezTo>
                  <a:cubicBezTo>
                    <a:pt x="1272" y="2352"/>
                    <a:pt x="1293" y="2348"/>
                    <a:pt x="1314" y="2339"/>
                  </a:cubicBezTo>
                  <a:cubicBezTo>
                    <a:pt x="1384" y="2316"/>
                    <a:pt x="1455" y="2250"/>
                    <a:pt x="1517" y="2250"/>
                  </a:cubicBezTo>
                  <a:cubicBezTo>
                    <a:pt x="1561" y="2250"/>
                    <a:pt x="1600" y="2282"/>
                    <a:pt x="1632" y="2379"/>
                  </a:cubicBezTo>
                  <a:cubicBezTo>
                    <a:pt x="1513" y="2578"/>
                    <a:pt x="1214" y="2479"/>
                    <a:pt x="1095" y="2677"/>
                  </a:cubicBezTo>
                  <a:cubicBezTo>
                    <a:pt x="1135" y="2876"/>
                    <a:pt x="1374" y="2896"/>
                    <a:pt x="1493" y="3036"/>
                  </a:cubicBezTo>
                  <a:cubicBezTo>
                    <a:pt x="1533" y="3075"/>
                    <a:pt x="1612" y="3075"/>
                    <a:pt x="1672" y="3075"/>
                  </a:cubicBezTo>
                  <a:cubicBezTo>
                    <a:pt x="1811" y="3016"/>
                    <a:pt x="1911" y="2916"/>
                    <a:pt x="2030" y="2896"/>
                  </a:cubicBezTo>
                  <a:cubicBezTo>
                    <a:pt x="2110" y="2817"/>
                    <a:pt x="2189" y="2737"/>
                    <a:pt x="2229" y="2658"/>
                  </a:cubicBezTo>
                  <a:cubicBezTo>
                    <a:pt x="2269" y="2618"/>
                    <a:pt x="2289" y="2538"/>
                    <a:pt x="2309" y="2498"/>
                  </a:cubicBezTo>
                  <a:cubicBezTo>
                    <a:pt x="2349" y="2441"/>
                    <a:pt x="2394" y="2424"/>
                    <a:pt x="2439" y="2424"/>
                  </a:cubicBezTo>
                  <a:cubicBezTo>
                    <a:pt x="2503" y="2424"/>
                    <a:pt x="2568" y="2459"/>
                    <a:pt x="2627" y="2459"/>
                  </a:cubicBezTo>
                  <a:cubicBezTo>
                    <a:pt x="2846" y="2459"/>
                    <a:pt x="3084" y="2459"/>
                    <a:pt x="3303" y="2419"/>
                  </a:cubicBezTo>
                  <a:cubicBezTo>
                    <a:pt x="3453" y="2301"/>
                    <a:pt x="3602" y="2264"/>
                    <a:pt x="3755" y="2264"/>
                  </a:cubicBezTo>
                  <a:cubicBezTo>
                    <a:pt x="3887" y="2264"/>
                    <a:pt x="4020" y="2292"/>
                    <a:pt x="4159" y="2319"/>
                  </a:cubicBezTo>
                  <a:cubicBezTo>
                    <a:pt x="4318" y="2319"/>
                    <a:pt x="4517" y="2299"/>
                    <a:pt x="4537" y="2101"/>
                  </a:cubicBezTo>
                  <a:cubicBezTo>
                    <a:pt x="4576" y="1862"/>
                    <a:pt x="4278" y="1941"/>
                    <a:pt x="4198" y="1802"/>
                  </a:cubicBezTo>
                  <a:cubicBezTo>
                    <a:pt x="3940" y="1544"/>
                    <a:pt x="3621" y="1504"/>
                    <a:pt x="3303" y="1444"/>
                  </a:cubicBezTo>
                  <a:cubicBezTo>
                    <a:pt x="3045" y="1404"/>
                    <a:pt x="2826" y="1345"/>
                    <a:pt x="2607" y="1305"/>
                  </a:cubicBezTo>
                  <a:cubicBezTo>
                    <a:pt x="2488" y="1265"/>
                    <a:pt x="2328" y="1265"/>
                    <a:pt x="2328" y="1126"/>
                  </a:cubicBezTo>
                  <a:cubicBezTo>
                    <a:pt x="2348" y="1026"/>
                    <a:pt x="2428" y="867"/>
                    <a:pt x="2507" y="827"/>
                  </a:cubicBezTo>
                  <a:cubicBezTo>
                    <a:pt x="2627" y="748"/>
                    <a:pt x="2786" y="748"/>
                    <a:pt x="2925" y="728"/>
                  </a:cubicBezTo>
                  <a:cubicBezTo>
                    <a:pt x="2925" y="728"/>
                    <a:pt x="2945" y="708"/>
                    <a:pt x="2945" y="648"/>
                  </a:cubicBezTo>
                  <a:cubicBezTo>
                    <a:pt x="2985" y="609"/>
                    <a:pt x="2945" y="569"/>
                    <a:pt x="2905" y="529"/>
                  </a:cubicBezTo>
                  <a:cubicBezTo>
                    <a:pt x="2627" y="410"/>
                    <a:pt x="2309" y="449"/>
                    <a:pt x="2010" y="350"/>
                  </a:cubicBezTo>
                  <a:cubicBezTo>
                    <a:pt x="1968" y="371"/>
                    <a:pt x="1937" y="379"/>
                    <a:pt x="1914" y="379"/>
                  </a:cubicBezTo>
                  <a:cubicBezTo>
                    <a:pt x="1825" y="379"/>
                    <a:pt x="1847" y="258"/>
                    <a:pt x="1831" y="211"/>
                  </a:cubicBezTo>
                  <a:cubicBezTo>
                    <a:pt x="1513" y="52"/>
                    <a:pt x="1175" y="12"/>
                    <a:pt x="797" y="12"/>
                  </a:cubicBezTo>
                  <a:cubicBezTo>
                    <a:pt x="781" y="4"/>
                    <a:pt x="768"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1607625" y="4778125"/>
              <a:ext cx="196950" cy="35350"/>
            </a:xfrm>
            <a:custGeom>
              <a:avLst/>
              <a:gdLst/>
              <a:ahLst/>
              <a:cxnLst/>
              <a:rect l="l" t="t" r="r" b="b"/>
              <a:pathLst>
                <a:path w="7878" h="1414" extrusionOk="0">
                  <a:moveTo>
                    <a:pt x="338" y="1"/>
                  </a:moveTo>
                  <a:cubicBezTo>
                    <a:pt x="159" y="1"/>
                    <a:pt x="40" y="41"/>
                    <a:pt x="0" y="239"/>
                  </a:cubicBezTo>
                  <a:cubicBezTo>
                    <a:pt x="0" y="359"/>
                    <a:pt x="60" y="478"/>
                    <a:pt x="159" y="538"/>
                  </a:cubicBezTo>
                  <a:cubicBezTo>
                    <a:pt x="438" y="717"/>
                    <a:pt x="418" y="1155"/>
                    <a:pt x="816" y="1194"/>
                  </a:cubicBezTo>
                  <a:cubicBezTo>
                    <a:pt x="935" y="1214"/>
                    <a:pt x="1035" y="1234"/>
                    <a:pt x="1154" y="1254"/>
                  </a:cubicBezTo>
                  <a:cubicBezTo>
                    <a:pt x="1246" y="1225"/>
                    <a:pt x="1339" y="1215"/>
                    <a:pt x="1432" y="1215"/>
                  </a:cubicBezTo>
                  <a:cubicBezTo>
                    <a:pt x="1656" y="1215"/>
                    <a:pt x="1883" y="1273"/>
                    <a:pt x="2106" y="1273"/>
                  </a:cubicBezTo>
                  <a:cubicBezTo>
                    <a:pt x="2174" y="1273"/>
                    <a:pt x="2241" y="1268"/>
                    <a:pt x="2308" y="1254"/>
                  </a:cubicBezTo>
                  <a:cubicBezTo>
                    <a:pt x="2365" y="1197"/>
                    <a:pt x="2417" y="1172"/>
                    <a:pt x="2467" y="1172"/>
                  </a:cubicBezTo>
                  <a:cubicBezTo>
                    <a:pt x="2522" y="1172"/>
                    <a:pt x="2574" y="1202"/>
                    <a:pt x="2626" y="1254"/>
                  </a:cubicBezTo>
                  <a:lnTo>
                    <a:pt x="3302" y="1254"/>
                  </a:lnTo>
                  <a:cubicBezTo>
                    <a:pt x="3422" y="1254"/>
                    <a:pt x="3501" y="1155"/>
                    <a:pt x="3601" y="1135"/>
                  </a:cubicBezTo>
                  <a:cubicBezTo>
                    <a:pt x="3680" y="1135"/>
                    <a:pt x="3740" y="1155"/>
                    <a:pt x="3820" y="1194"/>
                  </a:cubicBezTo>
                  <a:lnTo>
                    <a:pt x="3879" y="1214"/>
                  </a:lnTo>
                  <a:lnTo>
                    <a:pt x="3919" y="1194"/>
                  </a:lnTo>
                  <a:cubicBezTo>
                    <a:pt x="3999" y="1214"/>
                    <a:pt x="4038" y="1234"/>
                    <a:pt x="4118" y="1234"/>
                  </a:cubicBezTo>
                  <a:cubicBezTo>
                    <a:pt x="4217" y="1214"/>
                    <a:pt x="4317" y="1194"/>
                    <a:pt x="4416" y="1194"/>
                  </a:cubicBezTo>
                  <a:cubicBezTo>
                    <a:pt x="4576" y="1234"/>
                    <a:pt x="4735" y="1234"/>
                    <a:pt x="4874" y="1334"/>
                  </a:cubicBezTo>
                  <a:cubicBezTo>
                    <a:pt x="4914" y="1334"/>
                    <a:pt x="4993" y="1373"/>
                    <a:pt x="5033" y="1373"/>
                  </a:cubicBezTo>
                  <a:cubicBezTo>
                    <a:pt x="5069" y="1325"/>
                    <a:pt x="5098" y="1299"/>
                    <a:pt x="5133" y="1299"/>
                  </a:cubicBezTo>
                  <a:cubicBezTo>
                    <a:pt x="5155" y="1299"/>
                    <a:pt x="5181" y="1310"/>
                    <a:pt x="5212" y="1334"/>
                  </a:cubicBezTo>
                  <a:cubicBezTo>
                    <a:pt x="5272" y="1334"/>
                    <a:pt x="5331" y="1314"/>
                    <a:pt x="5391" y="1314"/>
                  </a:cubicBezTo>
                  <a:cubicBezTo>
                    <a:pt x="5574" y="1292"/>
                    <a:pt x="5767" y="1253"/>
                    <a:pt x="5964" y="1253"/>
                  </a:cubicBezTo>
                  <a:cubicBezTo>
                    <a:pt x="6131" y="1253"/>
                    <a:pt x="6300" y="1282"/>
                    <a:pt x="6465" y="1373"/>
                  </a:cubicBezTo>
                  <a:lnTo>
                    <a:pt x="6505" y="1393"/>
                  </a:lnTo>
                  <a:lnTo>
                    <a:pt x="6565" y="1373"/>
                  </a:lnTo>
                  <a:cubicBezTo>
                    <a:pt x="6704" y="1413"/>
                    <a:pt x="6863" y="1413"/>
                    <a:pt x="7002" y="1413"/>
                  </a:cubicBezTo>
                  <a:cubicBezTo>
                    <a:pt x="7102" y="1413"/>
                    <a:pt x="7201" y="1373"/>
                    <a:pt x="7301" y="1314"/>
                  </a:cubicBezTo>
                  <a:cubicBezTo>
                    <a:pt x="7400" y="1234"/>
                    <a:pt x="7559" y="1214"/>
                    <a:pt x="7679" y="1194"/>
                  </a:cubicBezTo>
                  <a:cubicBezTo>
                    <a:pt x="7719" y="1174"/>
                    <a:pt x="7778" y="1115"/>
                    <a:pt x="7798" y="1035"/>
                  </a:cubicBezTo>
                  <a:cubicBezTo>
                    <a:pt x="7858" y="916"/>
                    <a:pt x="7878" y="777"/>
                    <a:pt x="7858" y="617"/>
                  </a:cubicBezTo>
                  <a:cubicBezTo>
                    <a:pt x="7714" y="483"/>
                    <a:pt x="7571" y="423"/>
                    <a:pt x="7427" y="423"/>
                  </a:cubicBezTo>
                  <a:cubicBezTo>
                    <a:pt x="7272" y="423"/>
                    <a:pt x="7118" y="493"/>
                    <a:pt x="6963" y="617"/>
                  </a:cubicBezTo>
                  <a:cubicBezTo>
                    <a:pt x="6963" y="777"/>
                    <a:pt x="6823" y="697"/>
                    <a:pt x="6784" y="796"/>
                  </a:cubicBezTo>
                  <a:cubicBezTo>
                    <a:pt x="6751" y="829"/>
                    <a:pt x="6717" y="840"/>
                    <a:pt x="6682" y="840"/>
                  </a:cubicBezTo>
                  <a:cubicBezTo>
                    <a:pt x="6609" y="840"/>
                    <a:pt x="6533" y="790"/>
                    <a:pt x="6465" y="777"/>
                  </a:cubicBezTo>
                  <a:cubicBezTo>
                    <a:pt x="6266" y="777"/>
                    <a:pt x="6028" y="816"/>
                    <a:pt x="5809" y="816"/>
                  </a:cubicBezTo>
                  <a:cubicBezTo>
                    <a:pt x="5630" y="796"/>
                    <a:pt x="5491" y="777"/>
                    <a:pt x="5312" y="777"/>
                  </a:cubicBezTo>
                  <a:cubicBezTo>
                    <a:pt x="5274" y="799"/>
                    <a:pt x="5250" y="808"/>
                    <a:pt x="5235" y="808"/>
                  </a:cubicBezTo>
                  <a:cubicBezTo>
                    <a:pt x="5170" y="808"/>
                    <a:pt x="5273" y="637"/>
                    <a:pt x="5192" y="637"/>
                  </a:cubicBezTo>
                  <a:cubicBezTo>
                    <a:pt x="4831" y="415"/>
                    <a:pt x="4441" y="348"/>
                    <a:pt x="4043" y="348"/>
                  </a:cubicBezTo>
                  <a:cubicBezTo>
                    <a:pt x="3870" y="348"/>
                    <a:pt x="3696" y="361"/>
                    <a:pt x="3521" y="379"/>
                  </a:cubicBezTo>
                  <a:lnTo>
                    <a:pt x="3302" y="379"/>
                  </a:lnTo>
                  <a:cubicBezTo>
                    <a:pt x="3143" y="399"/>
                    <a:pt x="3024" y="399"/>
                    <a:pt x="2885" y="399"/>
                  </a:cubicBezTo>
                  <a:cubicBezTo>
                    <a:pt x="2810" y="399"/>
                    <a:pt x="2735" y="365"/>
                    <a:pt x="2661" y="365"/>
                  </a:cubicBezTo>
                  <a:cubicBezTo>
                    <a:pt x="2636" y="365"/>
                    <a:pt x="2611" y="369"/>
                    <a:pt x="2586" y="379"/>
                  </a:cubicBezTo>
                  <a:cubicBezTo>
                    <a:pt x="2427" y="418"/>
                    <a:pt x="2308" y="438"/>
                    <a:pt x="2188" y="478"/>
                  </a:cubicBezTo>
                  <a:lnTo>
                    <a:pt x="1989" y="478"/>
                  </a:lnTo>
                  <a:cubicBezTo>
                    <a:pt x="1850" y="478"/>
                    <a:pt x="1731" y="418"/>
                    <a:pt x="1612" y="379"/>
                  </a:cubicBezTo>
                  <a:cubicBezTo>
                    <a:pt x="1552" y="339"/>
                    <a:pt x="1492" y="319"/>
                    <a:pt x="1413" y="319"/>
                  </a:cubicBezTo>
                  <a:cubicBezTo>
                    <a:pt x="1253" y="299"/>
                    <a:pt x="1134" y="220"/>
                    <a:pt x="1015" y="140"/>
                  </a:cubicBezTo>
                  <a:cubicBezTo>
                    <a:pt x="796" y="100"/>
                    <a:pt x="557" y="60"/>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1705100" y="4549500"/>
              <a:ext cx="194475" cy="52450"/>
            </a:xfrm>
            <a:custGeom>
              <a:avLst/>
              <a:gdLst/>
              <a:ahLst/>
              <a:cxnLst/>
              <a:rect l="l" t="t" r="r" b="b"/>
              <a:pathLst>
                <a:path w="7779" h="2098" extrusionOk="0">
                  <a:moveTo>
                    <a:pt x="346" y="0"/>
                  </a:moveTo>
                  <a:cubicBezTo>
                    <a:pt x="222" y="0"/>
                    <a:pt x="102" y="56"/>
                    <a:pt x="0" y="234"/>
                  </a:cubicBezTo>
                  <a:cubicBezTo>
                    <a:pt x="438" y="1069"/>
                    <a:pt x="1333" y="1069"/>
                    <a:pt x="2089" y="1308"/>
                  </a:cubicBezTo>
                  <a:cubicBezTo>
                    <a:pt x="2129" y="1324"/>
                    <a:pt x="2170" y="1330"/>
                    <a:pt x="2212" y="1330"/>
                  </a:cubicBezTo>
                  <a:cubicBezTo>
                    <a:pt x="2301" y="1330"/>
                    <a:pt x="2392" y="1305"/>
                    <a:pt x="2482" y="1305"/>
                  </a:cubicBezTo>
                  <a:cubicBezTo>
                    <a:pt x="2558" y="1305"/>
                    <a:pt x="2633" y="1322"/>
                    <a:pt x="2706" y="1388"/>
                  </a:cubicBezTo>
                  <a:cubicBezTo>
                    <a:pt x="2745" y="1388"/>
                    <a:pt x="2805" y="1407"/>
                    <a:pt x="2865" y="1407"/>
                  </a:cubicBezTo>
                  <a:cubicBezTo>
                    <a:pt x="2924" y="1427"/>
                    <a:pt x="3004" y="1487"/>
                    <a:pt x="3064" y="1507"/>
                  </a:cubicBezTo>
                  <a:cubicBezTo>
                    <a:pt x="3402" y="1567"/>
                    <a:pt x="3760" y="1606"/>
                    <a:pt x="4098" y="1686"/>
                  </a:cubicBezTo>
                  <a:cubicBezTo>
                    <a:pt x="5078" y="1861"/>
                    <a:pt x="6074" y="2098"/>
                    <a:pt x="7086" y="2098"/>
                  </a:cubicBezTo>
                  <a:cubicBezTo>
                    <a:pt x="7223" y="2098"/>
                    <a:pt x="7361" y="2093"/>
                    <a:pt x="7500" y="2084"/>
                  </a:cubicBezTo>
                  <a:cubicBezTo>
                    <a:pt x="7778" y="1885"/>
                    <a:pt x="7758" y="1686"/>
                    <a:pt x="7460" y="1567"/>
                  </a:cubicBezTo>
                  <a:cubicBezTo>
                    <a:pt x="7181" y="1467"/>
                    <a:pt x="6863" y="1467"/>
                    <a:pt x="6605" y="1308"/>
                  </a:cubicBezTo>
                  <a:cubicBezTo>
                    <a:pt x="5152" y="1029"/>
                    <a:pt x="3660" y="910"/>
                    <a:pt x="2208" y="472"/>
                  </a:cubicBezTo>
                  <a:cubicBezTo>
                    <a:pt x="1731" y="413"/>
                    <a:pt x="1293" y="274"/>
                    <a:pt x="836" y="134"/>
                  </a:cubicBezTo>
                  <a:cubicBezTo>
                    <a:pt x="687" y="100"/>
                    <a:pt x="513"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1989550" y="4603525"/>
              <a:ext cx="155650" cy="46025"/>
            </a:xfrm>
            <a:custGeom>
              <a:avLst/>
              <a:gdLst/>
              <a:ahLst/>
              <a:cxnLst/>
              <a:rect l="l" t="t" r="r" b="b"/>
              <a:pathLst>
                <a:path w="6226" h="1841" extrusionOk="0">
                  <a:moveTo>
                    <a:pt x="575" y="0"/>
                  </a:moveTo>
                  <a:cubicBezTo>
                    <a:pt x="510" y="0"/>
                    <a:pt x="444" y="1"/>
                    <a:pt x="379" y="2"/>
                  </a:cubicBezTo>
                  <a:cubicBezTo>
                    <a:pt x="1" y="520"/>
                    <a:pt x="796" y="341"/>
                    <a:pt x="777" y="659"/>
                  </a:cubicBezTo>
                  <a:cubicBezTo>
                    <a:pt x="1950" y="1196"/>
                    <a:pt x="3223" y="1355"/>
                    <a:pt x="4477" y="1554"/>
                  </a:cubicBezTo>
                  <a:cubicBezTo>
                    <a:pt x="4914" y="1634"/>
                    <a:pt x="5332" y="1594"/>
                    <a:pt x="5730" y="1793"/>
                  </a:cubicBezTo>
                  <a:cubicBezTo>
                    <a:pt x="5802" y="1824"/>
                    <a:pt x="5874" y="1840"/>
                    <a:pt x="5936" y="1840"/>
                  </a:cubicBezTo>
                  <a:cubicBezTo>
                    <a:pt x="6115" y="1840"/>
                    <a:pt x="6226" y="1709"/>
                    <a:pt x="6108" y="1415"/>
                  </a:cubicBezTo>
                  <a:cubicBezTo>
                    <a:pt x="6048" y="1335"/>
                    <a:pt x="5969" y="1295"/>
                    <a:pt x="5909" y="1236"/>
                  </a:cubicBezTo>
                  <a:cubicBezTo>
                    <a:pt x="5650" y="1136"/>
                    <a:pt x="5431" y="1037"/>
                    <a:pt x="5213" y="898"/>
                  </a:cubicBezTo>
                  <a:cubicBezTo>
                    <a:pt x="3684" y="458"/>
                    <a:pt x="2173"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631000" y="4580200"/>
              <a:ext cx="39575" cy="68650"/>
            </a:xfrm>
            <a:custGeom>
              <a:avLst/>
              <a:gdLst/>
              <a:ahLst/>
              <a:cxnLst/>
              <a:rect l="l" t="t" r="r" b="b"/>
              <a:pathLst>
                <a:path w="1583" h="2746" extrusionOk="0">
                  <a:moveTo>
                    <a:pt x="995" y="0"/>
                  </a:moveTo>
                  <a:cubicBezTo>
                    <a:pt x="378" y="60"/>
                    <a:pt x="139" y="299"/>
                    <a:pt x="279" y="876"/>
                  </a:cubicBezTo>
                  <a:cubicBezTo>
                    <a:pt x="0" y="1075"/>
                    <a:pt x="279" y="1254"/>
                    <a:pt x="299" y="1433"/>
                  </a:cubicBezTo>
                  <a:cubicBezTo>
                    <a:pt x="279" y="1572"/>
                    <a:pt x="139" y="1671"/>
                    <a:pt x="100" y="1831"/>
                  </a:cubicBezTo>
                  <a:cubicBezTo>
                    <a:pt x="100" y="1950"/>
                    <a:pt x="120" y="2049"/>
                    <a:pt x="120" y="2169"/>
                  </a:cubicBezTo>
                  <a:cubicBezTo>
                    <a:pt x="279" y="2248"/>
                    <a:pt x="199" y="2288"/>
                    <a:pt x="100" y="2348"/>
                  </a:cubicBezTo>
                  <a:cubicBezTo>
                    <a:pt x="418" y="2746"/>
                    <a:pt x="895" y="2666"/>
                    <a:pt x="1333" y="2686"/>
                  </a:cubicBezTo>
                  <a:cubicBezTo>
                    <a:pt x="1572" y="2288"/>
                    <a:pt x="696" y="2368"/>
                    <a:pt x="1015" y="1950"/>
                  </a:cubicBezTo>
                  <a:cubicBezTo>
                    <a:pt x="1094" y="1950"/>
                    <a:pt x="1134" y="1930"/>
                    <a:pt x="1214" y="1930"/>
                  </a:cubicBezTo>
                  <a:cubicBezTo>
                    <a:pt x="1313" y="1850"/>
                    <a:pt x="1472" y="1850"/>
                    <a:pt x="1532" y="1771"/>
                  </a:cubicBezTo>
                  <a:cubicBezTo>
                    <a:pt x="1452" y="1512"/>
                    <a:pt x="1114" y="1652"/>
                    <a:pt x="995" y="1453"/>
                  </a:cubicBezTo>
                  <a:cubicBezTo>
                    <a:pt x="995" y="1353"/>
                    <a:pt x="955" y="1293"/>
                    <a:pt x="875" y="1254"/>
                  </a:cubicBezTo>
                  <a:cubicBezTo>
                    <a:pt x="932" y="1125"/>
                    <a:pt x="1020" y="1069"/>
                    <a:pt x="1109" y="1069"/>
                  </a:cubicBezTo>
                  <a:cubicBezTo>
                    <a:pt x="1144" y="1069"/>
                    <a:pt x="1180" y="1078"/>
                    <a:pt x="1214" y="1095"/>
                  </a:cubicBezTo>
                  <a:cubicBezTo>
                    <a:pt x="1327" y="1169"/>
                    <a:pt x="1404" y="1199"/>
                    <a:pt x="1455" y="1199"/>
                  </a:cubicBezTo>
                  <a:cubicBezTo>
                    <a:pt x="1582" y="1199"/>
                    <a:pt x="1552" y="1012"/>
                    <a:pt x="1552" y="856"/>
                  </a:cubicBezTo>
                  <a:cubicBezTo>
                    <a:pt x="1492" y="498"/>
                    <a:pt x="1154" y="279"/>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2267050" y="4693100"/>
              <a:ext cx="75625" cy="82625"/>
            </a:xfrm>
            <a:custGeom>
              <a:avLst/>
              <a:gdLst/>
              <a:ahLst/>
              <a:cxnLst/>
              <a:rect l="l" t="t" r="r" b="b"/>
              <a:pathLst>
                <a:path w="3025" h="3305" extrusionOk="0">
                  <a:moveTo>
                    <a:pt x="618" y="0"/>
                  </a:moveTo>
                  <a:cubicBezTo>
                    <a:pt x="399" y="20"/>
                    <a:pt x="200" y="60"/>
                    <a:pt x="21" y="219"/>
                  </a:cubicBezTo>
                  <a:cubicBezTo>
                    <a:pt x="21" y="219"/>
                    <a:pt x="1" y="239"/>
                    <a:pt x="1" y="298"/>
                  </a:cubicBezTo>
                  <a:cubicBezTo>
                    <a:pt x="1" y="358"/>
                    <a:pt x="21" y="398"/>
                    <a:pt x="80" y="438"/>
                  </a:cubicBezTo>
                  <a:cubicBezTo>
                    <a:pt x="120" y="438"/>
                    <a:pt x="180" y="438"/>
                    <a:pt x="220" y="458"/>
                  </a:cubicBezTo>
                  <a:cubicBezTo>
                    <a:pt x="439" y="657"/>
                    <a:pt x="697" y="836"/>
                    <a:pt x="936" y="995"/>
                  </a:cubicBezTo>
                  <a:cubicBezTo>
                    <a:pt x="1015" y="1353"/>
                    <a:pt x="1334" y="1532"/>
                    <a:pt x="1533" y="1830"/>
                  </a:cubicBezTo>
                  <a:cubicBezTo>
                    <a:pt x="1592" y="2148"/>
                    <a:pt x="1473" y="2526"/>
                    <a:pt x="1811" y="2785"/>
                  </a:cubicBezTo>
                  <a:cubicBezTo>
                    <a:pt x="2195" y="2785"/>
                    <a:pt x="2264" y="3304"/>
                    <a:pt x="2662" y="3304"/>
                  </a:cubicBezTo>
                  <a:cubicBezTo>
                    <a:pt x="2677" y="3304"/>
                    <a:pt x="2691" y="3304"/>
                    <a:pt x="2706" y="3302"/>
                  </a:cubicBezTo>
                  <a:cubicBezTo>
                    <a:pt x="2925" y="3183"/>
                    <a:pt x="3005" y="2984"/>
                    <a:pt x="3025" y="2725"/>
                  </a:cubicBezTo>
                  <a:cubicBezTo>
                    <a:pt x="2507" y="1591"/>
                    <a:pt x="1791" y="597"/>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1575800" y="4784100"/>
              <a:ext cx="125350" cy="27650"/>
            </a:xfrm>
            <a:custGeom>
              <a:avLst/>
              <a:gdLst/>
              <a:ahLst/>
              <a:cxnLst/>
              <a:rect l="l" t="t" r="r" b="b"/>
              <a:pathLst>
                <a:path w="5014" h="1106" extrusionOk="0">
                  <a:moveTo>
                    <a:pt x="159" y="0"/>
                  </a:moveTo>
                  <a:cubicBezTo>
                    <a:pt x="0" y="140"/>
                    <a:pt x="0" y="299"/>
                    <a:pt x="60" y="478"/>
                  </a:cubicBezTo>
                  <a:cubicBezTo>
                    <a:pt x="259" y="876"/>
                    <a:pt x="637" y="995"/>
                    <a:pt x="1015" y="995"/>
                  </a:cubicBezTo>
                  <a:cubicBezTo>
                    <a:pt x="1353" y="995"/>
                    <a:pt x="1711" y="1055"/>
                    <a:pt x="2049" y="1055"/>
                  </a:cubicBezTo>
                  <a:cubicBezTo>
                    <a:pt x="2097" y="1054"/>
                    <a:pt x="2145" y="1053"/>
                    <a:pt x="2194" y="1053"/>
                  </a:cubicBezTo>
                  <a:cubicBezTo>
                    <a:pt x="2712" y="1053"/>
                    <a:pt x="3241" y="1105"/>
                    <a:pt x="3767" y="1105"/>
                  </a:cubicBezTo>
                  <a:cubicBezTo>
                    <a:pt x="4186" y="1105"/>
                    <a:pt x="4603" y="1072"/>
                    <a:pt x="5013" y="955"/>
                  </a:cubicBezTo>
                  <a:cubicBezTo>
                    <a:pt x="4973" y="876"/>
                    <a:pt x="4894" y="836"/>
                    <a:pt x="4834" y="756"/>
                  </a:cubicBezTo>
                  <a:cubicBezTo>
                    <a:pt x="4774" y="796"/>
                    <a:pt x="4695" y="856"/>
                    <a:pt x="4635" y="896"/>
                  </a:cubicBezTo>
                  <a:lnTo>
                    <a:pt x="3740" y="896"/>
                  </a:lnTo>
                  <a:cubicBezTo>
                    <a:pt x="3720" y="876"/>
                    <a:pt x="3690" y="866"/>
                    <a:pt x="3660" y="866"/>
                  </a:cubicBezTo>
                  <a:cubicBezTo>
                    <a:pt x="3630" y="866"/>
                    <a:pt x="3601" y="876"/>
                    <a:pt x="3581" y="896"/>
                  </a:cubicBezTo>
                  <a:cubicBezTo>
                    <a:pt x="3515" y="917"/>
                    <a:pt x="3450" y="926"/>
                    <a:pt x="3384" y="926"/>
                  </a:cubicBezTo>
                  <a:cubicBezTo>
                    <a:pt x="3139" y="926"/>
                    <a:pt x="2894" y="806"/>
                    <a:pt x="2650" y="806"/>
                  </a:cubicBezTo>
                  <a:cubicBezTo>
                    <a:pt x="2542" y="806"/>
                    <a:pt x="2435" y="829"/>
                    <a:pt x="2328" y="896"/>
                  </a:cubicBezTo>
                  <a:cubicBezTo>
                    <a:pt x="2288" y="856"/>
                    <a:pt x="2208" y="796"/>
                    <a:pt x="2168" y="756"/>
                  </a:cubicBezTo>
                  <a:cubicBezTo>
                    <a:pt x="1989" y="697"/>
                    <a:pt x="1671" y="756"/>
                    <a:pt x="1771" y="458"/>
                  </a:cubicBezTo>
                  <a:cubicBezTo>
                    <a:pt x="1832" y="243"/>
                    <a:pt x="1777" y="202"/>
                    <a:pt x="1696" y="202"/>
                  </a:cubicBezTo>
                  <a:cubicBezTo>
                    <a:pt x="1646" y="202"/>
                    <a:pt x="1587" y="217"/>
                    <a:pt x="1538" y="217"/>
                  </a:cubicBezTo>
                  <a:cubicBezTo>
                    <a:pt x="1512" y="217"/>
                    <a:pt x="1489" y="213"/>
                    <a:pt x="1472" y="199"/>
                  </a:cubicBezTo>
                  <a:cubicBezTo>
                    <a:pt x="1054" y="0"/>
                    <a:pt x="597" y="8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1615075" y="4709375"/>
              <a:ext cx="48275" cy="52350"/>
            </a:xfrm>
            <a:custGeom>
              <a:avLst/>
              <a:gdLst/>
              <a:ahLst/>
              <a:cxnLst/>
              <a:rect l="l" t="t" r="r" b="b"/>
              <a:pathLst>
                <a:path w="1931" h="2094" extrusionOk="0">
                  <a:moveTo>
                    <a:pt x="1150" y="0"/>
                  </a:moveTo>
                  <a:cubicBezTo>
                    <a:pt x="843" y="0"/>
                    <a:pt x="541" y="66"/>
                    <a:pt x="239" y="105"/>
                  </a:cubicBezTo>
                  <a:cubicBezTo>
                    <a:pt x="1" y="383"/>
                    <a:pt x="1" y="383"/>
                    <a:pt x="160" y="483"/>
                  </a:cubicBezTo>
                  <a:cubicBezTo>
                    <a:pt x="398" y="602"/>
                    <a:pt x="697" y="662"/>
                    <a:pt x="418" y="1040"/>
                  </a:cubicBezTo>
                  <a:cubicBezTo>
                    <a:pt x="299" y="1159"/>
                    <a:pt x="299" y="1279"/>
                    <a:pt x="398" y="1398"/>
                  </a:cubicBezTo>
                  <a:cubicBezTo>
                    <a:pt x="418" y="1657"/>
                    <a:pt x="438" y="1895"/>
                    <a:pt x="737" y="1935"/>
                  </a:cubicBezTo>
                  <a:cubicBezTo>
                    <a:pt x="986" y="1952"/>
                    <a:pt x="1235" y="2093"/>
                    <a:pt x="1495" y="2093"/>
                  </a:cubicBezTo>
                  <a:cubicBezTo>
                    <a:pt x="1547" y="2093"/>
                    <a:pt x="1599" y="2088"/>
                    <a:pt x="1652" y="2074"/>
                  </a:cubicBezTo>
                  <a:cubicBezTo>
                    <a:pt x="1890" y="1875"/>
                    <a:pt x="1154" y="1836"/>
                    <a:pt x="1552" y="1557"/>
                  </a:cubicBezTo>
                  <a:cubicBezTo>
                    <a:pt x="1652" y="1418"/>
                    <a:pt x="1751" y="1299"/>
                    <a:pt x="1632" y="1120"/>
                  </a:cubicBezTo>
                  <a:cubicBezTo>
                    <a:pt x="1552" y="1080"/>
                    <a:pt x="1453" y="1080"/>
                    <a:pt x="1393" y="1080"/>
                  </a:cubicBezTo>
                  <a:cubicBezTo>
                    <a:pt x="1410" y="1063"/>
                    <a:pt x="1428" y="1057"/>
                    <a:pt x="1448" y="1057"/>
                  </a:cubicBezTo>
                  <a:cubicBezTo>
                    <a:pt x="1488" y="1057"/>
                    <a:pt x="1532" y="1083"/>
                    <a:pt x="1570" y="1083"/>
                  </a:cubicBezTo>
                  <a:cubicBezTo>
                    <a:pt x="1578" y="1083"/>
                    <a:pt x="1585" y="1082"/>
                    <a:pt x="1592" y="1080"/>
                  </a:cubicBezTo>
                  <a:cubicBezTo>
                    <a:pt x="1711" y="1080"/>
                    <a:pt x="1811" y="980"/>
                    <a:pt x="1890" y="881"/>
                  </a:cubicBezTo>
                  <a:cubicBezTo>
                    <a:pt x="1930" y="801"/>
                    <a:pt x="1930" y="722"/>
                    <a:pt x="1930" y="622"/>
                  </a:cubicBezTo>
                  <a:cubicBezTo>
                    <a:pt x="1930" y="602"/>
                    <a:pt x="1910" y="563"/>
                    <a:pt x="1910" y="503"/>
                  </a:cubicBezTo>
                  <a:cubicBezTo>
                    <a:pt x="1890" y="423"/>
                    <a:pt x="1851" y="324"/>
                    <a:pt x="1811" y="264"/>
                  </a:cubicBezTo>
                  <a:cubicBezTo>
                    <a:pt x="1791" y="185"/>
                    <a:pt x="1711" y="105"/>
                    <a:pt x="1632" y="65"/>
                  </a:cubicBezTo>
                  <a:cubicBezTo>
                    <a:pt x="1469" y="18"/>
                    <a:pt x="1309"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1785650" y="4653375"/>
              <a:ext cx="100500" cy="21125"/>
            </a:xfrm>
            <a:custGeom>
              <a:avLst/>
              <a:gdLst/>
              <a:ahLst/>
              <a:cxnLst/>
              <a:rect l="l" t="t" r="r" b="b"/>
              <a:pathLst>
                <a:path w="4020" h="845" extrusionOk="0">
                  <a:moveTo>
                    <a:pt x="1926" y="0"/>
                  </a:moveTo>
                  <a:cubicBezTo>
                    <a:pt x="1355" y="0"/>
                    <a:pt x="787" y="39"/>
                    <a:pt x="222" y="39"/>
                  </a:cubicBezTo>
                  <a:cubicBezTo>
                    <a:pt x="162" y="39"/>
                    <a:pt x="101" y="38"/>
                    <a:pt x="41" y="37"/>
                  </a:cubicBezTo>
                  <a:lnTo>
                    <a:pt x="41" y="37"/>
                  </a:lnTo>
                  <a:cubicBezTo>
                    <a:pt x="1" y="316"/>
                    <a:pt x="259" y="455"/>
                    <a:pt x="339" y="694"/>
                  </a:cubicBezTo>
                  <a:cubicBezTo>
                    <a:pt x="585" y="794"/>
                    <a:pt x="840" y="844"/>
                    <a:pt x="1095" y="844"/>
                  </a:cubicBezTo>
                  <a:cubicBezTo>
                    <a:pt x="1397" y="844"/>
                    <a:pt x="1699" y="774"/>
                    <a:pt x="1990" y="634"/>
                  </a:cubicBezTo>
                  <a:cubicBezTo>
                    <a:pt x="2060" y="628"/>
                    <a:pt x="2130" y="626"/>
                    <a:pt x="2201" y="626"/>
                  </a:cubicBezTo>
                  <a:cubicBezTo>
                    <a:pt x="2379" y="626"/>
                    <a:pt x="2557" y="640"/>
                    <a:pt x="2738" y="640"/>
                  </a:cubicBezTo>
                  <a:cubicBezTo>
                    <a:pt x="2930" y="640"/>
                    <a:pt x="3125" y="624"/>
                    <a:pt x="3323" y="555"/>
                  </a:cubicBezTo>
                  <a:cubicBezTo>
                    <a:pt x="3343" y="555"/>
                    <a:pt x="3422" y="694"/>
                    <a:pt x="3462" y="754"/>
                  </a:cubicBezTo>
                  <a:lnTo>
                    <a:pt x="3780" y="754"/>
                  </a:lnTo>
                  <a:cubicBezTo>
                    <a:pt x="3840" y="714"/>
                    <a:pt x="3880" y="694"/>
                    <a:pt x="3880" y="614"/>
                  </a:cubicBezTo>
                  <a:cubicBezTo>
                    <a:pt x="3880" y="515"/>
                    <a:pt x="3979" y="455"/>
                    <a:pt x="4019" y="356"/>
                  </a:cubicBezTo>
                  <a:cubicBezTo>
                    <a:pt x="3920" y="316"/>
                    <a:pt x="3820" y="236"/>
                    <a:pt x="3721" y="216"/>
                  </a:cubicBezTo>
                  <a:cubicBezTo>
                    <a:pt x="3122" y="43"/>
                    <a:pt x="2522" y="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1668775" y="4551100"/>
              <a:ext cx="90550" cy="35100"/>
            </a:xfrm>
            <a:custGeom>
              <a:avLst/>
              <a:gdLst/>
              <a:ahLst/>
              <a:cxnLst/>
              <a:rect l="l" t="t" r="r" b="b"/>
              <a:pathLst>
                <a:path w="3622" h="1404" extrusionOk="0">
                  <a:moveTo>
                    <a:pt x="662" y="0"/>
                  </a:moveTo>
                  <a:cubicBezTo>
                    <a:pt x="628" y="0"/>
                    <a:pt x="594" y="4"/>
                    <a:pt x="558" y="11"/>
                  </a:cubicBezTo>
                  <a:cubicBezTo>
                    <a:pt x="459" y="70"/>
                    <a:pt x="359" y="150"/>
                    <a:pt x="319" y="269"/>
                  </a:cubicBezTo>
                  <a:cubicBezTo>
                    <a:pt x="359" y="528"/>
                    <a:pt x="558" y="568"/>
                    <a:pt x="717" y="667"/>
                  </a:cubicBezTo>
                  <a:cubicBezTo>
                    <a:pt x="677" y="667"/>
                    <a:pt x="634" y="664"/>
                    <a:pt x="590" y="664"/>
                  </a:cubicBezTo>
                  <a:cubicBezTo>
                    <a:pt x="522" y="664"/>
                    <a:pt x="451" y="671"/>
                    <a:pt x="379" y="707"/>
                  </a:cubicBezTo>
                  <a:cubicBezTo>
                    <a:pt x="220" y="767"/>
                    <a:pt x="81" y="826"/>
                    <a:pt x="1" y="1005"/>
                  </a:cubicBezTo>
                  <a:cubicBezTo>
                    <a:pt x="459" y="1244"/>
                    <a:pt x="976" y="1224"/>
                    <a:pt x="1453" y="1343"/>
                  </a:cubicBezTo>
                  <a:cubicBezTo>
                    <a:pt x="1641" y="1306"/>
                    <a:pt x="1829" y="1286"/>
                    <a:pt x="2017" y="1286"/>
                  </a:cubicBezTo>
                  <a:cubicBezTo>
                    <a:pt x="2227" y="1286"/>
                    <a:pt x="2437" y="1311"/>
                    <a:pt x="2647" y="1363"/>
                  </a:cubicBezTo>
                  <a:cubicBezTo>
                    <a:pt x="2746" y="1388"/>
                    <a:pt x="2851" y="1403"/>
                    <a:pt x="2957" y="1403"/>
                  </a:cubicBezTo>
                  <a:cubicBezTo>
                    <a:pt x="3191" y="1403"/>
                    <a:pt x="3430" y="1330"/>
                    <a:pt x="3621" y="1125"/>
                  </a:cubicBezTo>
                  <a:cubicBezTo>
                    <a:pt x="2925" y="826"/>
                    <a:pt x="2130" y="667"/>
                    <a:pt x="1493" y="210"/>
                  </a:cubicBezTo>
                  <a:lnTo>
                    <a:pt x="1354" y="190"/>
                  </a:lnTo>
                  <a:cubicBezTo>
                    <a:pt x="1108" y="172"/>
                    <a:pt x="90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1652375" y="4506975"/>
              <a:ext cx="106950" cy="59450"/>
            </a:xfrm>
            <a:custGeom>
              <a:avLst/>
              <a:gdLst/>
              <a:ahLst/>
              <a:cxnLst/>
              <a:rect l="l" t="t" r="r" b="b"/>
              <a:pathLst>
                <a:path w="4278" h="2378" extrusionOk="0">
                  <a:moveTo>
                    <a:pt x="263" y="0"/>
                  </a:moveTo>
                  <a:cubicBezTo>
                    <a:pt x="53" y="0"/>
                    <a:pt x="34" y="185"/>
                    <a:pt x="1" y="383"/>
                  </a:cubicBezTo>
                  <a:cubicBezTo>
                    <a:pt x="239" y="781"/>
                    <a:pt x="40" y="1298"/>
                    <a:pt x="319" y="1676"/>
                  </a:cubicBezTo>
                  <a:cubicBezTo>
                    <a:pt x="398" y="1636"/>
                    <a:pt x="438" y="1616"/>
                    <a:pt x="498" y="1597"/>
                  </a:cubicBezTo>
                  <a:cubicBezTo>
                    <a:pt x="558" y="1557"/>
                    <a:pt x="617" y="1542"/>
                    <a:pt x="677" y="1542"/>
                  </a:cubicBezTo>
                  <a:cubicBezTo>
                    <a:pt x="737" y="1542"/>
                    <a:pt x="796" y="1557"/>
                    <a:pt x="856" y="1577"/>
                  </a:cubicBezTo>
                  <a:cubicBezTo>
                    <a:pt x="873" y="1575"/>
                    <a:pt x="889" y="1575"/>
                    <a:pt x="905" y="1575"/>
                  </a:cubicBezTo>
                  <a:cubicBezTo>
                    <a:pt x="1334" y="1575"/>
                    <a:pt x="1602" y="2026"/>
                    <a:pt x="2014" y="2026"/>
                  </a:cubicBezTo>
                  <a:cubicBezTo>
                    <a:pt x="2051" y="2026"/>
                    <a:pt x="2089" y="2022"/>
                    <a:pt x="2129" y="2014"/>
                  </a:cubicBezTo>
                  <a:lnTo>
                    <a:pt x="2149" y="1975"/>
                  </a:lnTo>
                  <a:cubicBezTo>
                    <a:pt x="2247" y="1899"/>
                    <a:pt x="2337" y="1871"/>
                    <a:pt x="2422" y="1871"/>
                  </a:cubicBezTo>
                  <a:cubicBezTo>
                    <a:pt x="2628" y="1871"/>
                    <a:pt x="2801" y="2038"/>
                    <a:pt x="2984" y="2094"/>
                  </a:cubicBezTo>
                  <a:cubicBezTo>
                    <a:pt x="3368" y="2185"/>
                    <a:pt x="3735" y="2377"/>
                    <a:pt x="4162" y="2377"/>
                  </a:cubicBezTo>
                  <a:cubicBezTo>
                    <a:pt x="4200" y="2377"/>
                    <a:pt x="4238" y="2376"/>
                    <a:pt x="4277" y="2372"/>
                  </a:cubicBezTo>
                  <a:cubicBezTo>
                    <a:pt x="4218" y="1815"/>
                    <a:pt x="3740" y="1875"/>
                    <a:pt x="3442" y="1736"/>
                  </a:cubicBezTo>
                  <a:cubicBezTo>
                    <a:pt x="2328" y="1338"/>
                    <a:pt x="1234" y="920"/>
                    <a:pt x="418" y="25"/>
                  </a:cubicBezTo>
                  <a:cubicBezTo>
                    <a:pt x="357" y="8"/>
                    <a:pt x="306"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1751350" y="4704250"/>
              <a:ext cx="102950" cy="17700"/>
            </a:xfrm>
            <a:custGeom>
              <a:avLst/>
              <a:gdLst/>
              <a:ahLst/>
              <a:cxnLst/>
              <a:rect l="l" t="t" r="r" b="b"/>
              <a:pathLst>
                <a:path w="4118" h="708" extrusionOk="0">
                  <a:moveTo>
                    <a:pt x="866" y="0"/>
                  </a:moveTo>
                  <a:cubicBezTo>
                    <a:pt x="630" y="0"/>
                    <a:pt x="394" y="6"/>
                    <a:pt x="159" y="12"/>
                  </a:cubicBezTo>
                  <a:cubicBezTo>
                    <a:pt x="0" y="270"/>
                    <a:pt x="100" y="370"/>
                    <a:pt x="338" y="469"/>
                  </a:cubicBezTo>
                  <a:cubicBezTo>
                    <a:pt x="677" y="608"/>
                    <a:pt x="1054" y="588"/>
                    <a:pt x="1413" y="708"/>
                  </a:cubicBezTo>
                  <a:cubicBezTo>
                    <a:pt x="2129" y="688"/>
                    <a:pt x="2825" y="688"/>
                    <a:pt x="3541" y="688"/>
                  </a:cubicBezTo>
                  <a:cubicBezTo>
                    <a:pt x="3660" y="489"/>
                    <a:pt x="3999" y="588"/>
                    <a:pt x="4118" y="350"/>
                  </a:cubicBezTo>
                  <a:cubicBezTo>
                    <a:pt x="3920" y="246"/>
                    <a:pt x="3723" y="185"/>
                    <a:pt x="3528" y="185"/>
                  </a:cubicBezTo>
                  <a:cubicBezTo>
                    <a:pt x="3350" y="185"/>
                    <a:pt x="3175" y="236"/>
                    <a:pt x="3004" y="350"/>
                  </a:cubicBezTo>
                  <a:cubicBezTo>
                    <a:pt x="2956" y="366"/>
                    <a:pt x="2921" y="420"/>
                    <a:pt x="2888" y="420"/>
                  </a:cubicBezTo>
                  <a:cubicBezTo>
                    <a:pt x="2880" y="420"/>
                    <a:pt x="2873" y="417"/>
                    <a:pt x="2865" y="409"/>
                  </a:cubicBezTo>
                  <a:cubicBezTo>
                    <a:pt x="2862" y="408"/>
                    <a:pt x="2860" y="407"/>
                    <a:pt x="2858" y="405"/>
                  </a:cubicBezTo>
                  <a:lnTo>
                    <a:pt x="2858" y="405"/>
                  </a:lnTo>
                  <a:cubicBezTo>
                    <a:pt x="2870" y="405"/>
                    <a:pt x="2879" y="393"/>
                    <a:pt x="2865" y="350"/>
                  </a:cubicBezTo>
                  <a:cubicBezTo>
                    <a:pt x="2229" y="54"/>
                    <a:pt x="1549"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1703100" y="4724850"/>
              <a:ext cx="113925" cy="29075"/>
            </a:xfrm>
            <a:custGeom>
              <a:avLst/>
              <a:gdLst/>
              <a:ahLst/>
              <a:cxnLst/>
              <a:rect l="l" t="t" r="r" b="b"/>
              <a:pathLst>
                <a:path w="4557" h="1163" extrusionOk="0">
                  <a:moveTo>
                    <a:pt x="983" y="0"/>
                  </a:moveTo>
                  <a:cubicBezTo>
                    <a:pt x="880" y="0"/>
                    <a:pt x="784" y="67"/>
                    <a:pt x="697" y="142"/>
                  </a:cubicBezTo>
                  <a:cubicBezTo>
                    <a:pt x="597" y="421"/>
                    <a:pt x="1" y="341"/>
                    <a:pt x="160" y="819"/>
                  </a:cubicBezTo>
                  <a:cubicBezTo>
                    <a:pt x="478" y="1058"/>
                    <a:pt x="876" y="978"/>
                    <a:pt x="1254" y="1018"/>
                  </a:cubicBezTo>
                  <a:cubicBezTo>
                    <a:pt x="1384" y="1024"/>
                    <a:pt x="1514" y="1026"/>
                    <a:pt x="1644" y="1026"/>
                  </a:cubicBezTo>
                  <a:cubicBezTo>
                    <a:pt x="1937" y="1026"/>
                    <a:pt x="2231" y="1015"/>
                    <a:pt x="2524" y="1015"/>
                  </a:cubicBezTo>
                  <a:cubicBezTo>
                    <a:pt x="2897" y="1015"/>
                    <a:pt x="3269" y="1033"/>
                    <a:pt x="3641" y="1117"/>
                  </a:cubicBezTo>
                  <a:cubicBezTo>
                    <a:pt x="3785" y="1134"/>
                    <a:pt x="3963" y="1162"/>
                    <a:pt x="4121" y="1162"/>
                  </a:cubicBezTo>
                  <a:cubicBezTo>
                    <a:pt x="4334" y="1162"/>
                    <a:pt x="4513" y="1112"/>
                    <a:pt x="4536" y="918"/>
                  </a:cubicBezTo>
                  <a:cubicBezTo>
                    <a:pt x="4556" y="481"/>
                    <a:pt x="3999" y="540"/>
                    <a:pt x="3661" y="520"/>
                  </a:cubicBezTo>
                  <a:cubicBezTo>
                    <a:pt x="3601" y="520"/>
                    <a:pt x="3561" y="461"/>
                    <a:pt x="3502" y="441"/>
                  </a:cubicBezTo>
                  <a:cubicBezTo>
                    <a:pt x="3104" y="321"/>
                    <a:pt x="2666" y="461"/>
                    <a:pt x="2268" y="262"/>
                  </a:cubicBezTo>
                  <a:cubicBezTo>
                    <a:pt x="2134" y="172"/>
                    <a:pt x="1991" y="153"/>
                    <a:pt x="1850" y="153"/>
                  </a:cubicBezTo>
                  <a:cubicBezTo>
                    <a:pt x="1740" y="153"/>
                    <a:pt x="1630" y="165"/>
                    <a:pt x="1526" y="165"/>
                  </a:cubicBezTo>
                  <a:cubicBezTo>
                    <a:pt x="1406" y="165"/>
                    <a:pt x="1294" y="149"/>
                    <a:pt x="1194" y="83"/>
                  </a:cubicBezTo>
                  <a:lnTo>
                    <a:pt x="1174" y="83"/>
                  </a:lnTo>
                  <a:cubicBezTo>
                    <a:pt x="1108" y="24"/>
                    <a:pt x="1044" y="0"/>
                    <a:pt x="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905025" y="4762225"/>
              <a:ext cx="89025" cy="23875"/>
            </a:xfrm>
            <a:custGeom>
              <a:avLst/>
              <a:gdLst/>
              <a:ahLst/>
              <a:cxnLst/>
              <a:rect l="l" t="t" r="r" b="b"/>
              <a:pathLst>
                <a:path w="3561" h="955" extrusionOk="0">
                  <a:moveTo>
                    <a:pt x="994" y="1"/>
                  </a:moveTo>
                  <a:cubicBezTo>
                    <a:pt x="863" y="1"/>
                    <a:pt x="730" y="6"/>
                    <a:pt x="597" y="20"/>
                  </a:cubicBezTo>
                  <a:cubicBezTo>
                    <a:pt x="580" y="225"/>
                    <a:pt x="446" y="239"/>
                    <a:pt x="320" y="239"/>
                  </a:cubicBezTo>
                  <a:cubicBezTo>
                    <a:pt x="299" y="239"/>
                    <a:pt x="279" y="239"/>
                    <a:pt x="259" y="239"/>
                  </a:cubicBezTo>
                  <a:cubicBezTo>
                    <a:pt x="80" y="318"/>
                    <a:pt x="0" y="438"/>
                    <a:pt x="60" y="637"/>
                  </a:cubicBezTo>
                  <a:cubicBezTo>
                    <a:pt x="796" y="935"/>
                    <a:pt x="1591" y="776"/>
                    <a:pt x="2367" y="935"/>
                  </a:cubicBezTo>
                  <a:cubicBezTo>
                    <a:pt x="2457" y="946"/>
                    <a:pt x="2551" y="954"/>
                    <a:pt x="2647" y="954"/>
                  </a:cubicBezTo>
                  <a:cubicBezTo>
                    <a:pt x="2892" y="954"/>
                    <a:pt x="3148" y="902"/>
                    <a:pt x="3362" y="716"/>
                  </a:cubicBezTo>
                  <a:cubicBezTo>
                    <a:pt x="3461" y="557"/>
                    <a:pt x="3561" y="378"/>
                    <a:pt x="3461" y="179"/>
                  </a:cubicBezTo>
                  <a:lnTo>
                    <a:pt x="3461" y="179"/>
                  </a:lnTo>
                  <a:cubicBezTo>
                    <a:pt x="3377" y="184"/>
                    <a:pt x="3292" y="187"/>
                    <a:pt x="3209" y="187"/>
                  </a:cubicBezTo>
                  <a:cubicBezTo>
                    <a:pt x="2459" y="187"/>
                    <a:pt x="174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2181025" y="4842775"/>
              <a:ext cx="77100" cy="26875"/>
            </a:xfrm>
            <a:custGeom>
              <a:avLst/>
              <a:gdLst/>
              <a:ahLst/>
              <a:cxnLst/>
              <a:rect l="l" t="t" r="r" b="b"/>
              <a:pathLst>
                <a:path w="3084" h="1075" extrusionOk="0">
                  <a:moveTo>
                    <a:pt x="697" y="1"/>
                  </a:moveTo>
                  <a:cubicBezTo>
                    <a:pt x="339" y="100"/>
                    <a:pt x="0" y="220"/>
                    <a:pt x="80" y="697"/>
                  </a:cubicBezTo>
                  <a:cubicBezTo>
                    <a:pt x="836" y="995"/>
                    <a:pt x="1652" y="836"/>
                    <a:pt x="2388" y="1075"/>
                  </a:cubicBezTo>
                  <a:cubicBezTo>
                    <a:pt x="2626" y="936"/>
                    <a:pt x="3084" y="1075"/>
                    <a:pt x="2945" y="538"/>
                  </a:cubicBezTo>
                  <a:cubicBezTo>
                    <a:pt x="2925" y="518"/>
                    <a:pt x="2885" y="478"/>
                    <a:pt x="2865" y="399"/>
                  </a:cubicBezTo>
                  <a:cubicBezTo>
                    <a:pt x="2726" y="299"/>
                    <a:pt x="2507" y="239"/>
                    <a:pt x="2348" y="180"/>
                  </a:cubicBezTo>
                  <a:cubicBezTo>
                    <a:pt x="2228" y="140"/>
                    <a:pt x="2129" y="120"/>
                    <a:pt x="1990" y="120"/>
                  </a:cubicBezTo>
                  <a:cubicBezTo>
                    <a:pt x="1831" y="120"/>
                    <a:pt x="1663" y="138"/>
                    <a:pt x="1496" y="138"/>
                  </a:cubicBezTo>
                  <a:cubicBezTo>
                    <a:pt x="1309" y="138"/>
                    <a:pt x="1124" y="115"/>
                    <a:pt x="955" y="21"/>
                  </a:cubicBezTo>
                  <a:cubicBezTo>
                    <a:pt x="876" y="1"/>
                    <a:pt x="776"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1723000" y="4610775"/>
              <a:ext cx="92025" cy="21675"/>
            </a:xfrm>
            <a:custGeom>
              <a:avLst/>
              <a:gdLst/>
              <a:ahLst/>
              <a:cxnLst/>
              <a:rect l="l" t="t" r="r" b="b"/>
              <a:pathLst>
                <a:path w="3681" h="867" extrusionOk="0">
                  <a:moveTo>
                    <a:pt x="534" y="0"/>
                  </a:moveTo>
                  <a:cubicBezTo>
                    <a:pt x="416" y="0"/>
                    <a:pt x="298" y="4"/>
                    <a:pt x="179" y="11"/>
                  </a:cubicBezTo>
                  <a:cubicBezTo>
                    <a:pt x="120" y="51"/>
                    <a:pt x="0" y="51"/>
                    <a:pt x="0" y="170"/>
                  </a:cubicBezTo>
                  <a:cubicBezTo>
                    <a:pt x="20" y="230"/>
                    <a:pt x="20" y="269"/>
                    <a:pt x="20" y="329"/>
                  </a:cubicBezTo>
                  <a:cubicBezTo>
                    <a:pt x="1194" y="608"/>
                    <a:pt x="2387" y="727"/>
                    <a:pt x="3581" y="866"/>
                  </a:cubicBezTo>
                  <a:cubicBezTo>
                    <a:pt x="3680" y="747"/>
                    <a:pt x="3680" y="627"/>
                    <a:pt x="3581" y="528"/>
                  </a:cubicBezTo>
                  <a:lnTo>
                    <a:pt x="3402" y="528"/>
                  </a:lnTo>
                  <a:cubicBezTo>
                    <a:pt x="3349" y="572"/>
                    <a:pt x="3297" y="596"/>
                    <a:pt x="3246" y="596"/>
                  </a:cubicBezTo>
                  <a:cubicBezTo>
                    <a:pt x="3181" y="596"/>
                    <a:pt x="3119" y="557"/>
                    <a:pt x="3064" y="468"/>
                  </a:cubicBezTo>
                  <a:cubicBezTo>
                    <a:pt x="2785" y="249"/>
                    <a:pt x="2487" y="210"/>
                    <a:pt x="2169" y="150"/>
                  </a:cubicBezTo>
                  <a:cubicBezTo>
                    <a:pt x="1614" y="68"/>
                    <a:pt x="1073"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580275" y="4758250"/>
              <a:ext cx="83575" cy="34825"/>
            </a:xfrm>
            <a:custGeom>
              <a:avLst/>
              <a:gdLst/>
              <a:ahLst/>
              <a:cxnLst/>
              <a:rect l="l" t="t" r="r" b="b"/>
              <a:pathLst>
                <a:path w="3343" h="1393" extrusionOk="0">
                  <a:moveTo>
                    <a:pt x="915" y="0"/>
                  </a:moveTo>
                  <a:cubicBezTo>
                    <a:pt x="648" y="382"/>
                    <a:pt x="729" y="1038"/>
                    <a:pt x="86" y="1038"/>
                  </a:cubicBezTo>
                  <a:cubicBezTo>
                    <a:pt x="59" y="1038"/>
                    <a:pt x="30" y="1037"/>
                    <a:pt x="0" y="1034"/>
                  </a:cubicBezTo>
                  <a:lnTo>
                    <a:pt x="0" y="1034"/>
                  </a:lnTo>
                  <a:cubicBezTo>
                    <a:pt x="273" y="1198"/>
                    <a:pt x="555" y="1306"/>
                    <a:pt x="860" y="1306"/>
                  </a:cubicBezTo>
                  <a:cubicBezTo>
                    <a:pt x="999" y="1306"/>
                    <a:pt x="1143" y="1283"/>
                    <a:pt x="1293" y="1233"/>
                  </a:cubicBezTo>
                  <a:cubicBezTo>
                    <a:pt x="1233" y="1174"/>
                    <a:pt x="1154" y="1114"/>
                    <a:pt x="1114" y="1074"/>
                  </a:cubicBezTo>
                  <a:cubicBezTo>
                    <a:pt x="1054" y="975"/>
                    <a:pt x="1015" y="796"/>
                    <a:pt x="1094" y="776"/>
                  </a:cubicBezTo>
                  <a:cubicBezTo>
                    <a:pt x="1115" y="767"/>
                    <a:pt x="1139" y="763"/>
                    <a:pt x="1165" y="763"/>
                  </a:cubicBezTo>
                  <a:cubicBezTo>
                    <a:pt x="1259" y="763"/>
                    <a:pt x="1374" y="817"/>
                    <a:pt x="1452" y="895"/>
                  </a:cubicBezTo>
                  <a:cubicBezTo>
                    <a:pt x="1631" y="935"/>
                    <a:pt x="1830" y="995"/>
                    <a:pt x="2009" y="1034"/>
                  </a:cubicBezTo>
                  <a:cubicBezTo>
                    <a:pt x="2149" y="1233"/>
                    <a:pt x="2407" y="1094"/>
                    <a:pt x="2546" y="1233"/>
                  </a:cubicBezTo>
                  <a:lnTo>
                    <a:pt x="2706" y="1233"/>
                  </a:lnTo>
                  <a:cubicBezTo>
                    <a:pt x="2825" y="1333"/>
                    <a:pt x="2984" y="1313"/>
                    <a:pt x="3103" y="1393"/>
                  </a:cubicBezTo>
                  <a:lnTo>
                    <a:pt x="3203" y="1393"/>
                  </a:lnTo>
                  <a:cubicBezTo>
                    <a:pt x="3342" y="1333"/>
                    <a:pt x="3342" y="1213"/>
                    <a:pt x="3322" y="1094"/>
                  </a:cubicBezTo>
                  <a:cubicBezTo>
                    <a:pt x="3223" y="895"/>
                    <a:pt x="3004" y="836"/>
                    <a:pt x="2885" y="696"/>
                  </a:cubicBezTo>
                  <a:cubicBezTo>
                    <a:pt x="2830" y="642"/>
                    <a:pt x="2777" y="623"/>
                    <a:pt x="2725" y="623"/>
                  </a:cubicBezTo>
                  <a:cubicBezTo>
                    <a:pt x="2612" y="623"/>
                    <a:pt x="2505" y="711"/>
                    <a:pt x="2398" y="711"/>
                  </a:cubicBezTo>
                  <a:cubicBezTo>
                    <a:pt x="2375" y="711"/>
                    <a:pt x="2351" y="707"/>
                    <a:pt x="2328" y="696"/>
                  </a:cubicBezTo>
                  <a:cubicBezTo>
                    <a:pt x="2275" y="644"/>
                    <a:pt x="2217" y="619"/>
                    <a:pt x="2156" y="619"/>
                  </a:cubicBezTo>
                  <a:cubicBezTo>
                    <a:pt x="2102" y="619"/>
                    <a:pt x="2046" y="639"/>
                    <a:pt x="1989" y="676"/>
                  </a:cubicBezTo>
                  <a:cubicBezTo>
                    <a:pt x="1965" y="680"/>
                    <a:pt x="1943" y="681"/>
                    <a:pt x="1921" y="681"/>
                  </a:cubicBezTo>
                  <a:cubicBezTo>
                    <a:pt x="1669" y="681"/>
                    <a:pt x="1547" y="480"/>
                    <a:pt x="1492" y="279"/>
                  </a:cubicBezTo>
                  <a:cubicBezTo>
                    <a:pt x="1393" y="0"/>
                    <a:pt x="1154"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780675" y="4735725"/>
              <a:ext cx="79100" cy="28775"/>
            </a:xfrm>
            <a:custGeom>
              <a:avLst/>
              <a:gdLst/>
              <a:ahLst/>
              <a:cxnLst/>
              <a:rect l="l" t="t" r="r" b="b"/>
              <a:pathLst>
                <a:path w="3164" h="1151" extrusionOk="0">
                  <a:moveTo>
                    <a:pt x="581" y="0"/>
                  </a:moveTo>
                  <a:cubicBezTo>
                    <a:pt x="521" y="0"/>
                    <a:pt x="460" y="2"/>
                    <a:pt x="399" y="6"/>
                  </a:cubicBezTo>
                  <a:cubicBezTo>
                    <a:pt x="637" y="304"/>
                    <a:pt x="1155" y="26"/>
                    <a:pt x="1294" y="483"/>
                  </a:cubicBezTo>
                  <a:cubicBezTo>
                    <a:pt x="1202" y="522"/>
                    <a:pt x="1113" y="533"/>
                    <a:pt x="1025" y="533"/>
                  </a:cubicBezTo>
                  <a:cubicBezTo>
                    <a:pt x="884" y="533"/>
                    <a:pt x="745" y="503"/>
                    <a:pt x="598" y="503"/>
                  </a:cubicBezTo>
                  <a:cubicBezTo>
                    <a:pt x="379" y="543"/>
                    <a:pt x="100" y="483"/>
                    <a:pt x="1" y="802"/>
                  </a:cubicBezTo>
                  <a:cubicBezTo>
                    <a:pt x="66" y="1064"/>
                    <a:pt x="267" y="1151"/>
                    <a:pt x="492" y="1151"/>
                  </a:cubicBezTo>
                  <a:cubicBezTo>
                    <a:pt x="540" y="1151"/>
                    <a:pt x="589" y="1147"/>
                    <a:pt x="637" y="1140"/>
                  </a:cubicBezTo>
                  <a:cubicBezTo>
                    <a:pt x="846" y="1130"/>
                    <a:pt x="1050" y="1130"/>
                    <a:pt x="1254" y="1130"/>
                  </a:cubicBezTo>
                  <a:cubicBezTo>
                    <a:pt x="1458" y="1130"/>
                    <a:pt x="1662" y="1130"/>
                    <a:pt x="1871" y="1120"/>
                  </a:cubicBezTo>
                  <a:cubicBezTo>
                    <a:pt x="2070" y="1100"/>
                    <a:pt x="2269" y="1040"/>
                    <a:pt x="2388" y="881"/>
                  </a:cubicBezTo>
                  <a:cubicBezTo>
                    <a:pt x="2567" y="603"/>
                    <a:pt x="2925" y="841"/>
                    <a:pt x="3164" y="583"/>
                  </a:cubicBezTo>
                  <a:cubicBezTo>
                    <a:pt x="2288" y="396"/>
                    <a:pt x="1481" y="0"/>
                    <a:pt x="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140750" y="4802500"/>
              <a:ext cx="114900" cy="32850"/>
            </a:xfrm>
            <a:custGeom>
              <a:avLst/>
              <a:gdLst/>
              <a:ahLst/>
              <a:cxnLst/>
              <a:rect l="l" t="t" r="r" b="b"/>
              <a:pathLst>
                <a:path w="4596" h="1314" extrusionOk="0">
                  <a:moveTo>
                    <a:pt x="3302" y="0"/>
                  </a:moveTo>
                  <a:cubicBezTo>
                    <a:pt x="3183" y="0"/>
                    <a:pt x="3064" y="0"/>
                    <a:pt x="2904" y="20"/>
                  </a:cubicBezTo>
                  <a:cubicBezTo>
                    <a:pt x="2785" y="199"/>
                    <a:pt x="2566" y="199"/>
                    <a:pt x="2367" y="259"/>
                  </a:cubicBezTo>
                  <a:cubicBezTo>
                    <a:pt x="2220" y="287"/>
                    <a:pt x="2076" y="302"/>
                    <a:pt x="1931" y="302"/>
                  </a:cubicBezTo>
                  <a:cubicBezTo>
                    <a:pt x="1764" y="302"/>
                    <a:pt x="1594" y="282"/>
                    <a:pt x="1413" y="239"/>
                  </a:cubicBezTo>
                  <a:cubicBezTo>
                    <a:pt x="1188" y="188"/>
                    <a:pt x="953" y="137"/>
                    <a:pt x="721" y="137"/>
                  </a:cubicBezTo>
                  <a:cubicBezTo>
                    <a:pt x="501" y="137"/>
                    <a:pt x="283" y="183"/>
                    <a:pt x="80" y="319"/>
                  </a:cubicBezTo>
                  <a:cubicBezTo>
                    <a:pt x="0" y="418"/>
                    <a:pt x="0" y="498"/>
                    <a:pt x="60" y="597"/>
                  </a:cubicBezTo>
                  <a:cubicBezTo>
                    <a:pt x="179" y="697"/>
                    <a:pt x="299" y="736"/>
                    <a:pt x="458" y="756"/>
                  </a:cubicBezTo>
                  <a:cubicBezTo>
                    <a:pt x="1492" y="856"/>
                    <a:pt x="2487" y="1194"/>
                    <a:pt x="3541" y="1313"/>
                  </a:cubicBezTo>
                  <a:cubicBezTo>
                    <a:pt x="3660" y="1313"/>
                    <a:pt x="3800" y="1313"/>
                    <a:pt x="3939" y="1293"/>
                  </a:cubicBezTo>
                  <a:cubicBezTo>
                    <a:pt x="4337" y="1194"/>
                    <a:pt x="4595" y="1035"/>
                    <a:pt x="4098" y="697"/>
                  </a:cubicBezTo>
                  <a:cubicBezTo>
                    <a:pt x="3859" y="498"/>
                    <a:pt x="3501" y="458"/>
                    <a:pt x="3302" y="160"/>
                  </a:cubicBezTo>
                  <a:lnTo>
                    <a:pt x="33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2213000" y="4703175"/>
              <a:ext cx="75975" cy="46775"/>
            </a:xfrm>
            <a:custGeom>
              <a:avLst/>
              <a:gdLst/>
              <a:ahLst/>
              <a:cxnLst/>
              <a:rect l="l" t="t" r="r" b="b"/>
              <a:pathLst>
                <a:path w="3039" h="1871" extrusionOk="0">
                  <a:moveTo>
                    <a:pt x="317" y="1"/>
                  </a:moveTo>
                  <a:cubicBezTo>
                    <a:pt x="128" y="1"/>
                    <a:pt x="0" y="121"/>
                    <a:pt x="14" y="433"/>
                  </a:cubicBezTo>
                  <a:lnTo>
                    <a:pt x="194" y="433"/>
                  </a:lnTo>
                  <a:cubicBezTo>
                    <a:pt x="273" y="532"/>
                    <a:pt x="452" y="512"/>
                    <a:pt x="552" y="612"/>
                  </a:cubicBezTo>
                  <a:cubicBezTo>
                    <a:pt x="770" y="890"/>
                    <a:pt x="1089" y="950"/>
                    <a:pt x="1387" y="1049"/>
                  </a:cubicBezTo>
                  <a:cubicBezTo>
                    <a:pt x="1646" y="1129"/>
                    <a:pt x="1805" y="1228"/>
                    <a:pt x="1805" y="1507"/>
                  </a:cubicBezTo>
                  <a:cubicBezTo>
                    <a:pt x="2117" y="1507"/>
                    <a:pt x="2263" y="1870"/>
                    <a:pt x="2560" y="1870"/>
                  </a:cubicBezTo>
                  <a:cubicBezTo>
                    <a:pt x="2603" y="1870"/>
                    <a:pt x="2649" y="1863"/>
                    <a:pt x="2700" y="1845"/>
                  </a:cubicBezTo>
                  <a:cubicBezTo>
                    <a:pt x="3038" y="1686"/>
                    <a:pt x="2979" y="1447"/>
                    <a:pt x="2780" y="1208"/>
                  </a:cubicBezTo>
                  <a:cubicBezTo>
                    <a:pt x="2740" y="1149"/>
                    <a:pt x="2700" y="1109"/>
                    <a:pt x="2700" y="1049"/>
                  </a:cubicBezTo>
                  <a:lnTo>
                    <a:pt x="2700" y="1049"/>
                  </a:lnTo>
                  <a:cubicBezTo>
                    <a:pt x="2740" y="1109"/>
                    <a:pt x="2760" y="1149"/>
                    <a:pt x="2799" y="1188"/>
                  </a:cubicBezTo>
                  <a:cubicBezTo>
                    <a:pt x="2879" y="1149"/>
                    <a:pt x="2939" y="1129"/>
                    <a:pt x="2979" y="1049"/>
                  </a:cubicBezTo>
                  <a:cubicBezTo>
                    <a:pt x="3038" y="950"/>
                    <a:pt x="2998" y="830"/>
                    <a:pt x="2899" y="751"/>
                  </a:cubicBezTo>
                  <a:lnTo>
                    <a:pt x="2561" y="751"/>
                  </a:lnTo>
                  <a:lnTo>
                    <a:pt x="2382" y="592"/>
                  </a:lnTo>
                  <a:lnTo>
                    <a:pt x="2203" y="592"/>
                  </a:lnTo>
                  <a:cubicBezTo>
                    <a:pt x="2150" y="622"/>
                    <a:pt x="2104" y="635"/>
                    <a:pt x="2060" y="635"/>
                  </a:cubicBezTo>
                  <a:cubicBezTo>
                    <a:pt x="1906" y="635"/>
                    <a:pt x="1792" y="479"/>
                    <a:pt x="1606" y="433"/>
                  </a:cubicBezTo>
                  <a:cubicBezTo>
                    <a:pt x="1288" y="254"/>
                    <a:pt x="910" y="194"/>
                    <a:pt x="571" y="55"/>
                  </a:cubicBezTo>
                  <a:cubicBezTo>
                    <a:pt x="480" y="20"/>
                    <a:pt x="393"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1611600" y="4646250"/>
              <a:ext cx="44775" cy="49300"/>
            </a:xfrm>
            <a:custGeom>
              <a:avLst/>
              <a:gdLst/>
              <a:ahLst/>
              <a:cxnLst/>
              <a:rect l="l" t="t" r="r" b="b"/>
              <a:pathLst>
                <a:path w="1791" h="1972" extrusionOk="0">
                  <a:moveTo>
                    <a:pt x="767" y="1"/>
                  </a:moveTo>
                  <a:cubicBezTo>
                    <a:pt x="655" y="1"/>
                    <a:pt x="487" y="114"/>
                    <a:pt x="179" y="322"/>
                  </a:cubicBezTo>
                  <a:cubicBezTo>
                    <a:pt x="140" y="362"/>
                    <a:pt x="140" y="422"/>
                    <a:pt x="140" y="501"/>
                  </a:cubicBezTo>
                  <a:cubicBezTo>
                    <a:pt x="179" y="601"/>
                    <a:pt x="140" y="681"/>
                    <a:pt x="100" y="780"/>
                  </a:cubicBezTo>
                  <a:cubicBezTo>
                    <a:pt x="100" y="860"/>
                    <a:pt x="80" y="979"/>
                    <a:pt x="0" y="1039"/>
                  </a:cubicBezTo>
                  <a:lnTo>
                    <a:pt x="0" y="1218"/>
                  </a:lnTo>
                  <a:cubicBezTo>
                    <a:pt x="159" y="1337"/>
                    <a:pt x="80" y="1536"/>
                    <a:pt x="199" y="1675"/>
                  </a:cubicBezTo>
                  <a:cubicBezTo>
                    <a:pt x="259" y="1715"/>
                    <a:pt x="339" y="1775"/>
                    <a:pt x="398" y="1814"/>
                  </a:cubicBezTo>
                  <a:cubicBezTo>
                    <a:pt x="663" y="1881"/>
                    <a:pt x="927" y="1971"/>
                    <a:pt x="1185" y="1971"/>
                  </a:cubicBezTo>
                  <a:cubicBezTo>
                    <a:pt x="1392" y="1971"/>
                    <a:pt x="1595" y="1912"/>
                    <a:pt x="1791" y="1735"/>
                  </a:cubicBezTo>
                  <a:cubicBezTo>
                    <a:pt x="1691" y="1596"/>
                    <a:pt x="1532" y="1596"/>
                    <a:pt x="1353" y="1596"/>
                  </a:cubicBezTo>
                  <a:cubicBezTo>
                    <a:pt x="1330" y="1596"/>
                    <a:pt x="1309" y="1597"/>
                    <a:pt x="1289" y="1597"/>
                  </a:cubicBezTo>
                  <a:cubicBezTo>
                    <a:pt x="812" y="1597"/>
                    <a:pt x="1235" y="1371"/>
                    <a:pt x="1273" y="1238"/>
                  </a:cubicBezTo>
                  <a:cubicBezTo>
                    <a:pt x="1353" y="999"/>
                    <a:pt x="1075" y="999"/>
                    <a:pt x="975" y="820"/>
                  </a:cubicBezTo>
                  <a:lnTo>
                    <a:pt x="935" y="740"/>
                  </a:lnTo>
                  <a:lnTo>
                    <a:pt x="955" y="661"/>
                  </a:lnTo>
                  <a:cubicBezTo>
                    <a:pt x="995" y="641"/>
                    <a:pt x="1055" y="561"/>
                    <a:pt x="1075" y="521"/>
                  </a:cubicBezTo>
                  <a:cubicBezTo>
                    <a:pt x="955" y="164"/>
                    <a:pt x="901"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1898050" y="4593025"/>
              <a:ext cx="115400" cy="27975"/>
            </a:xfrm>
            <a:custGeom>
              <a:avLst/>
              <a:gdLst/>
              <a:ahLst/>
              <a:cxnLst/>
              <a:rect l="l" t="t" r="r" b="b"/>
              <a:pathLst>
                <a:path w="4616" h="1119" extrusionOk="0">
                  <a:moveTo>
                    <a:pt x="654" y="1"/>
                  </a:moveTo>
                  <a:cubicBezTo>
                    <a:pt x="561" y="1"/>
                    <a:pt x="468" y="12"/>
                    <a:pt x="378" y="44"/>
                  </a:cubicBezTo>
                  <a:cubicBezTo>
                    <a:pt x="80" y="164"/>
                    <a:pt x="1" y="303"/>
                    <a:pt x="339" y="502"/>
                  </a:cubicBezTo>
                  <a:cubicBezTo>
                    <a:pt x="478" y="542"/>
                    <a:pt x="637" y="542"/>
                    <a:pt x="776" y="562"/>
                  </a:cubicBezTo>
                  <a:cubicBezTo>
                    <a:pt x="975" y="661"/>
                    <a:pt x="1194" y="582"/>
                    <a:pt x="1393" y="701"/>
                  </a:cubicBezTo>
                  <a:lnTo>
                    <a:pt x="1473" y="741"/>
                  </a:lnTo>
                  <a:lnTo>
                    <a:pt x="1552" y="741"/>
                  </a:lnTo>
                  <a:cubicBezTo>
                    <a:pt x="1647" y="802"/>
                    <a:pt x="1750" y="817"/>
                    <a:pt x="1855" y="817"/>
                  </a:cubicBezTo>
                  <a:cubicBezTo>
                    <a:pt x="1952" y="817"/>
                    <a:pt x="2052" y="804"/>
                    <a:pt x="2151" y="804"/>
                  </a:cubicBezTo>
                  <a:cubicBezTo>
                    <a:pt x="2259" y="804"/>
                    <a:pt x="2365" y="819"/>
                    <a:pt x="2467" y="880"/>
                  </a:cubicBezTo>
                  <a:cubicBezTo>
                    <a:pt x="2573" y="933"/>
                    <a:pt x="2688" y="959"/>
                    <a:pt x="2800" y="959"/>
                  </a:cubicBezTo>
                  <a:cubicBezTo>
                    <a:pt x="2856" y="959"/>
                    <a:pt x="2911" y="953"/>
                    <a:pt x="2965" y="940"/>
                  </a:cubicBezTo>
                  <a:cubicBezTo>
                    <a:pt x="3343" y="1039"/>
                    <a:pt x="3720" y="979"/>
                    <a:pt x="4098" y="1119"/>
                  </a:cubicBezTo>
                  <a:lnTo>
                    <a:pt x="4437" y="1119"/>
                  </a:lnTo>
                  <a:cubicBezTo>
                    <a:pt x="4516" y="920"/>
                    <a:pt x="4616" y="721"/>
                    <a:pt x="4258" y="721"/>
                  </a:cubicBezTo>
                  <a:cubicBezTo>
                    <a:pt x="4118" y="721"/>
                    <a:pt x="4019" y="661"/>
                    <a:pt x="3939" y="522"/>
                  </a:cubicBezTo>
                  <a:cubicBezTo>
                    <a:pt x="3899" y="482"/>
                    <a:pt x="3860" y="462"/>
                    <a:pt x="3840" y="462"/>
                  </a:cubicBezTo>
                  <a:cubicBezTo>
                    <a:pt x="3343" y="442"/>
                    <a:pt x="2865" y="383"/>
                    <a:pt x="2388" y="243"/>
                  </a:cubicBezTo>
                  <a:cubicBezTo>
                    <a:pt x="2288" y="204"/>
                    <a:pt x="2229" y="204"/>
                    <a:pt x="2149" y="204"/>
                  </a:cubicBezTo>
                  <a:cubicBezTo>
                    <a:pt x="2092" y="214"/>
                    <a:pt x="2035" y="219"/>
                    <a:pt x="1976" y="219"/>
                  </a:cubicBezTo>
                  <a:cubicBezTo>
                    <a:pt x="1808" y="219"/>
                    <a:pt x="1635" y="178"/>
                    <a:pt x="1473" y="104"/>
                  </a:cubicBezTo>
                  <a:cubicBezTo>
                    <a:pt x="1393" y="84"/>
                    <a:pt x="1333" y="64"/>
                    <a:pt x="1254" y="64"/>
                  </a:cubicBezTo>
                  <a:cubicBezTo>
                    <a:pt x="1052" y="51"/>
                    <a:pt x="850" y="1"/>
                    <a:pt x="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1705100" y="4577050"/>
              <a:ext cx="67150" cy="22450"/>
            </a:xfrm>
            <a:custGeom>
              <a:avLst/>
              <a:gdLst/>
              <a:ahLst/>
              <a:cxnLst/>
              <a:rect l="l" t="t" r="r" b="b"/>
              <a:pathLst>
                <a:path w="2686" h="898" extrusionOk="0">
                  <a:moveTo>
                    <a:pt x="558" y="0"/>
                  </a:moveTo>
                  <a:cubicBezTo>
                    <a:pt x="372" y="0"/>
                    <a:pt x="268" y="91"/>
                    <a:pt x="0" y="286"/>
                  </a:cubicBezTo>
                  <a:cubicBezTo>
                    <a:pt x="716" y="484"/>
                    <a:pt x="1432" y="664"/>
                    <a:pt x="2129" y="843"/>
                  </a:cubicBezTo>
                  <a:cubicBezTo>
                    <a:pt x="2238" y="843"/>
                    <a:pt x="2362" y="897"/>
                    <a:pt x="2467" y="897"/>
                  </a:cubicBezTo>
                  <a:cubicBezTo>
                    <a:pt x="2571" y="897"/>
                    <a:pt x="2656" y="843"/>
                    <a:pt x="2686" y="624"/>
                  </a:cubicBezTo>
                  <a:cubicBezTo>
                    <a:pt x="2586" y="584"/>
                    <a:pt x="2467" y="564"/>
                    <a:pt x="2467" y="425"/>
                  </a:cubicBezTo>
                  <a:cubicBezTo>
                    <a:pt x="2427" y="305"/>
                    <a:pt x="2606" y="325"/>
                    <a:pt x="2686" y="286"/>
                  </a:cubicBezTo>
                  <a:cubicBezTo>
                    <a:pt x="2566" y="87"/>
                    <a:pt x="2328" y="126"/>
                    <a:pt x="2168" y="87"/>
                  </a:cubicBezTo>
                  <a:cubicBezTo>
                    <a:pt x="2115" y="78"/>
                    <a:pt x="2061" y="74"/>
                    <a:pt x="2007" y="74"/>
                  </a:cubicBezTo>
                  <a:cubicBezTo>
                    <a:pt x="1780" y="74"/>
                    <a:pt x="1548" y="137"/>
                    <a:pt x="1320" y="137"/>
                  </a:cubicBezTo>
                  <a:cubicBezTo>
                    <a:pt x="1237" y="137"/>
                    <a:pt x="1155" y="129"/>
                    <a:pt x="1074" y="107"/>
                  </a:cubicBezTo>
                  <a:cubicBezTo>
                    <a:pt x="827" y="37"/>
                    <a:pt x="676" y="0"/>
                    <a:pt x="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1852300" y="4711975"/>
              <a:ext cx="68150" cy="16450"/>
            </a:xfrm>
            <a:custGeom>
              <a:avLst/>
              <a:gdLst/>
              <a:ahLst/>
              <a:cxnLst/>
              <a:rect l="l" t="t" r="r" b="b"/>
              <a:pathLst>
                <a:path w="2726" h="658" extrusionOk="0">
                  <a:moveTo>
                    <a:pt x="762" y="11"/>
                  </a:moveTo>
                  <a:cubicBezTo>
                    <a:pt x="575" y="11"/>
                    <a:pt x="387" y="23"/>
                    <a:pt x="199" y="61"/>
                  </a:cubicBezTo>
                  <a:cubicBezTo>
                    <a:pt x="100" y="160"/>
                    <a:pt x="0" y="260"/>
                    <a:pt x="20" y="399"/>
                  </a:cubicBezTo>
                  <a:cubicBezTo>
                    <a:pt x="796" y="657"/>
                    <a:pt x="1612" y="558"/>
                    <a:pt x="2407" y="657"/>
                  </a:cubicBezTo>
                  <a:cubicBezTo>
                    <a:pt x="2427" y="657"/>
                    <a:pt x="2487" y="578"/>
                    <a:pt x="2527" y="558"/>
                  </a:cubicBezTo>
                  <a:cubicBezTo>
                    <a:pt x="2626" y="459"/>
                    <a:pt x="2726" y="359"/>
                    <a:pt x="2726" y="180"/>
                  </a:cubicBezTo>
                  <a:cubicBezTo>
                    <a:pt x="2507" y="1"/>
                    <a:pt x="2228" y="100"/>
                    <a:pt x="1990" y="41"/>
                  </a:cubicBezTo>
                  <a:cubicBezTo>
                    <a:pt x="1911" y="46"/>
                    <a:pt x="1831" y="48"/>
                    <a:pt x="1752" y="48"/>
                  </a:cubicBezTo>
                  <a:cubicBezTo>
                    <a:pt x="1422" y="48"/>
                    <a:pt x="1092" y="11"/>
                    <a:pt x="762"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2080075" y="4774850"/>
              <a:ext cx="88050" cy="28725"/>
            </a:xfrm>
            <a:custGeom>
              <a:avLst/>
              <a:gdLst/>
              <a:ahLst/>
              <a:cxnLst/>
              <a:rect l="l" t="t" r="r" b="b"/>
              <a:pathLst>
                <a:path w="3522" h="1149" extrusionOk="0">
                  <a:moveTo>
                    <a:pt x="562" y="0"/>
                  </a:moveTo>
                  <a:cubicBezTo>
                    <a:pt x="379" y="0"/>
                    <a:pt x="197" y="54"/>
                    <a:pt x="20" y="211"/>
                  </a:cubicBezTo>
                  <a:cubicBezTo>
                    <a:pt x="20" y="251"/>
                    <a:pt x="20" y="311"/>
                    <a:pt x="0" y="331"/>
                  </a:cubicBezTo>
                  <a:cubicBezTo>
                    <a:pt x="1015" y="1007"/>
                    <a:pt x="2228" y="848"/>
                    <a:pt x="3322" y="1146"/>
                  </a:cubicBezTo>
                  <a:cubicBezTo>
                    <a:pt x="3328" y="1148"/>
                    <a:pt x="3334" y="1148"/>
                    <a:pt x="3340" y="1148"/>
                  </a:cubicBezTo>
                  <a:cubicBezTo>
                    <a:pt x="3414" y="1148"/>
                    <a:pt x="3483" y="1041"/>
                    <a:pt x="3501" y="967"/>
                  </a:cubicBezTo>
                  <a:cubicBezTo>
                    <a:pt x="3521" y="768"/>
                    <a:pt x="3402" y="669"/>
                    <a:pt x="3243" y="569"/>
                  </a:cubicBezTo>
                  <a:cubicBezTo>
                    <a:pt x="2726" y="331"/>
                    <a:pt x="2129" y="331"/>
                    <a:pt x="1592" y="251"/>
                  </a:cubicBezTo>
                  <a:cubicBezTo>
                    <a:pt x="1265" y="199"/>
                    <a:pt x="912"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1842350" y="4756825"/>
              <a:ext cx="76125" cy="23825"/>
            </a:xfrm>
            <a:custGeom>
              <a:avLst/>
              <a:gdLst/>
              <a:ahLst/>
              <a:cxnLst/>
              <a:rect l="l" t="t" r="r" b="b"/>
              <a:pathLst>
                <a:path w="3045" h="953" extrusionOk="0">
                  <a:moveTo>
                    <a:pt x="945" y="0"/>
                  </a:moveTo>
                  <a:cubicBezTo>
                    <a:pt x="716" y="0"/>
                    <a:pt x="486" y="20"/>
                    <a:pt x="259" y="37"/>
                  </a:cubicBezTo>
                  <a:cubicBezTo>
                    <a:pt x="140" y="97"/>
                    <a:pt x="1" y="137"/>
                    <a:pt x="20" y="296"/>
                  </a:cubicBezTo>
                  <a:cubicBezTo>
                    <a:pt x="100" y="534"/>
                    <a:pt x="299" y="654"/>
                    <a:pt x="478" y="773"/>
                  </a:cubicBezTo>
                  <a:cubicBezTo>
                    <a:pt x="841" y="887"/>
                    <a:pt x="1203" y="952"/>
                    <a:pt x="1566" y="952"/>
                  </a:cubicBezTo>
                  <a:cubicBezTo>
                    <a:pt x="1899" y="952"/>
                    <a:pt x="2233" y="897"/>
                    <a:pt x="2567" y="773"/>
                  </a:cubicBezTo>
                  <a:cubicBezTo>
                    <a:pt x="2646" y="634"/>
                    <a:pt x="2786" y="574"/>
                    <a:pt x="2945" y="574"/>
                  </a:cubicBezTo>
                  <a:cubicBezTo>
                    <a:pt x="3044" y="375"/>
                    <a:pt x="2865" y="336"/>
                    <a:pt x="2746" y="196"/>
                  </a:cubicBezTo>
                  <a:lnTo>
                    <a:pt x="2567" y="196"/>
                  </a:lnTo>
                  <a:cubicBezTo>
                    <a:pt x="2422" y="285"/>
                    <a:pt x="2290" y="368"/>
                    <a:pt x="2163" y="368"/>
                  </a:cubicBezTo>
                  <a:cubicBezTo>
                    <a:pt x="2063" y="368"/>
                    <a:pt x="1967" y="317"/>
                    <a:pt x="1870" y="176"/>
                  </a:cubicBezTo>
                  <a:cubicBezTo>
                    <a:pt x="1571" y="38"/>
                    <a:pt x="1259" y="0"/>
                    <a:pt x="9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1655850" y="4403425"/>
              <a:ext cx="39325" cy="79500"/>
            </a:xfrm>
            <a:custGeom>
              <a:avLst/>
              <a:gdLst/>
              <a:ahLst/>
              <a:cxnLst/>
              <a:rect l="l" t="t" r="r" b="b"/>
              <a:pathLst>
                <a:path w="1573" h="3180" extrusionOk="0">
                  <a:moveTo>
                    <a:pt x="1108" y="1"/>
                  </a:moveTo>
                  <a:cubicBezTo>
                    <a:pt x="1043" y="1"/>
                    <a:pt x="972" y="23"/>
                    <a:pt x="896" y="69"/>
                  </a:cubicBezTo>
                  <a:cubicBezTo>
                    <a:pt x="677" y="407"/>
                    <a:pt x="558" y="805"/>
                    <a:pt x="558" y="1243"/>
                  </a:cubicBezTo>
                  <a:cubicBezTo>
                    <a:pt x="458" y="1442"/>
                    <a:pt x="558" y="1680"/>
                    <a:pt x="399" y="1800"/>
                  </a:cubicBezTo>
                  <a:cubicBezTo>
                    <a:pt x="299" y="1899"/>
                    <a:pt x="319" y="2078"/>
                    <a:pt x="239" y="2178"/>
                  </a:cubicBezTo>
                  <a:cubicBezTo>
                    <a:pt x="200" y="2198"/>
                    <a:pt x="180" y="2277"/>
                    <a:pt x="200" y="2337"/>
                  </a:cubicBezTo>
                  <a:cubicBezTo>
                    <a:pt x="60" y="2496"/>
                    <a:pt x="200" y="2755"/>
                    <a:pt x="21" y="2894"/>
                  </a:cubicBezTo>
                  <a:cubicBezTo>
                    <a:pt x="21" y="2954"/>
                    <a:pt x="1" y="3033"/>
                    <a:pt x="1" y="3073"/>
                  </a:cubicBezTo>
                  <a:cubicBezTo>
                    <a:pt x="62" y="3150"/>
                    <a:pt x="136" y="3179"/>
                    <a:pt x="222" y="3179"/>
                  </a:cubicBezTo>
                  <a:cubicBezTo>
                    <a:pt x="247" y="3179"/>
                    <a:pt x="272" y="3177"/>
                    <a:pt x="299" y="3172"/>
                  </a:cubicBezTo>
                  <a:cubicBezTo>
                    <a:pt x="379" y="3153"/>
                    <a:pt x="419" y="3113"/>
                    <a:pt x="478" y="3053"/>
                  </a:cubicBezTo>
                  <a:cubicBezTo>
                    <a:pt x="558" y="2894"/>
                    <a:pt x="598" y="2735"/>
                    <a:pt x="677" y="2556"/>
                  </a:cubicBezTo>
                  <a:cubicBezTo>
                    <a:pt x="697" y="2496"/>
                    <a:pt x="717" y="2436"/>
                    <a:pt x="757" y="2357"/>
                  </a:cubicBezTo>
                  <a:cubicBezTo>
                    <a:pt x="796" y="2198"/>
                    <a:pt x="896" y="2058"/>
                    <a:pt x="976" y="1939"/>
                  </a:cubicBezTo>
                  <a:cubicBezTo>
                    <a:pt x="1214" y="1382"/>
                    <a:pt x="1572" y="845"/>
                    <a:pt x="1373" y="169"/>
                  </a:cubicBezTo>
                  <a:cubicBezTo>
                    <a:pt x="1300" y="58"/>
                    <a:pt x="1211" y="1"/>
                    <a:pt x="1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1552900" y="4269375"/>
              <a:ext cx="78125" cy="28875"/>
            </a:xfrm>
            <a:custGeom>
              <a:avLst/>
              <a:gdLst/>
              <a:ahLst/>
              <a:cxnLst/>
              <a:rect l="l" t="t" r="r" b="b"/>
              <a:pathLst>
                <a:path w="3125" h="1155" extrusionOk="0">
                  <a:moveTo>
                    <a:pt x="1128" y="828"/>
                  </a:moveTo>
                  <a:cubicBezTo>
                    <a:pt x="1270" y="828"/>
                    <a:pt x="1421" y="855"/>
                    <a:pt x="1575" y="879"/>
                  </a:cubicBezTo>
                  <a:lnTo>
                    <a:pt x="1575" y="879"/>
                  </a:lnTo>
                  <a:cubicBezTo>
                    <a:pt x="1464" y="880"/>
                    <a:pt x="1356" y="881"/>
                    <a:pt x="1250" y="881"/>
                  </a:cubicBezTo>
                  <a:cubicBezTo>
                    <a:pt x="1115" y="881"/>
                    <a:pt x="984" y="880"/>
                    <a:pt x="856" y="876"/>
                  </a:cubicBezTo>
                  <a:cubicBezTo>
                    <a:pt x="941" y="840"/>
                    <a:pt x="1033" y="828"/>
                    <a:pt x="1128" y="828"/>
                  </a:cubicBezTo>
                  <a:close/>
                  <a:moveTo>
                    <a:pt x="439" y="0"/>
                  </a:moveTo>
                  <a:cubicBezTo>
                    <a:pt x="160" y="140"/>
                    <a:pt x="299" y="478"/>
                    <a:pt x="41" y="577"/>
                  </a:cubicBezTo>
                  <a:cubicBezTo>
                    <a:pt x="1" y="1035"/>
                    <a:pt x="220" y="1154"/>
                    <a:pt x="618" y="1154"/>
                  </a:cubicBezTo>
                  <a:cubicBezTo>
                    <a:pt x="1433" y="1134"/>
                    <a:pt x="2249" y="1134"/>
                    <a:pt x="3084" y="1095"/>
                  </a:cubicBezTo>
                  <a:cubicBezTo>
                    <a:pt x="3124" y="995"/>
                    <a:pt x="3084" y="896"/>
                    <a:pt x="2985" y="856"/>
                  </a:cubicBezTo>
                  <a:cubicBezTo>
                    <a:pt x="2721" y="856"/>
                    <a:pt x="2459" y="861"/>
                    <a:pt x="2203" y="866"/>
                  </a:cubicBezTo>
                  <a:lnTo>
                    <a:pt x="2203" y="866"/>
                  </a:lnTo>
                  <a:cubicBezTo>
                    <a:pt x="2315" y="829"/>
                    <a:pt x="2425" y="764"/>
                    <a:pt x="2527" y="657"/>
                  </a:cubicBezTo>
                  <a:cubicBezTo>
                    <a:pt x="2249" y="657"/>
                    <a:pt x="1970" y="630"/>
                    <a:pt x="1698" y="630"/>
                  </a:cubicBezTo>
                  <a:cubicBezTo>
                    <a:pt x="1561" y="630"/>
                    <a:pt x="1427" y="637"/>
                    <a:pt x="1294" y="657"/>
                  </a:cubicBezTo>
                  <a:cubicBezTo>
                    <a:pt x="1253" y="660"/>
                    <a:pt x="1213" y="662"/>
                    <a:pt x="1175" y="662"/>
                  </a:cubicBezTo>
                  <a:cubicBezTo>
                    <a:pt x="721" y="662"/>
                    <a:pt x="512" y="441"/>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1649900" y="4624675"/>
              <a:ext cx="51725" cy="31175"/>
            </a:xfrm>
            <a:custGeom>
              <a:avLst/>
              <a:gdLst/>
              <a:ahLst/>
              <a:cxnLst/>
              <a:rect l="l" t="t" r="r" b="b"/>
              <a:pathLst>
                <a:path w="2069" h="1247" extrusionOk="0">
                  <a:moveTo>
                    <a:pt x="77" y="1"/>
                  </a:moveTo>
                  <a:cubicBezTo>
                    <a:pt x="30" y="1"/>
                    <a:pt x="0" y="55"/>
                    <a:pt x="0" y="211"/>
                  </a:cubicBezTo>
                  <a:cubicBezTo>
                    <a:pt x="0" y="609"/>
                    <a:pt x="438" y="609"/>
                    <a:pt x="617" y="867"/>
                  </a:cubicBezTo>
                  <a:cubicBezTo>
                    <a:pt x="731" y="1057"/>
                    <a:pt x="881" y="1246"/>
                    <a:pt x="1118" y="1246"/>
                  </a:cubicBezTo>
                  <a:cubicBezTo>
                    <a:pt x="1130" y="1246"/>
                    <a:pt x="1142" y="1246"/>
                    <a:pt x="1154" y="1245"/>
                  </a:cubicBezTo>
                  <a:cubicBezTo>
                    <a:pt x="1228" y="1021"/>
                    <a:pt x="1348" y="909"/>
                    <a:pt x="1537" y="909"/>
                  </a:cubicBezTo>
                  <a:cubicBezTo>
                    <a:pt x="1600" y="909"/>
                    <a:pt x="1671" y="922"/>
                    <a:pt x="1751" y="947"/>
                  </a:cubicBezTo>
                  <a:cubicBezTo>
                    <a:pt x="1784" y="953"/>
                    <a:pt x="1815" y="957"/>
                    <a:pt x="1842" y="957"/>
                  </a:cubicBezTo>
                  <a:cubicBezTo>
                    <a:pt x="2053" y="957"/>
                    <a:pt x="2069" y="761"/>
                    <a:pt x="2069" y="549"/>
                  </a:cubicBezTo>
                  <a:cubicBezTo>
                    <a:pt x="1751" y="509"/>
                    <a:pt x="1412" y="469"/>
                    <a:pt x="1054" y="449"/>
                  </a:cubicBezTo>
                  <a:cubicBezTo>
                    <a:pt x="756" y="410"/>
                    <a:pt x="458" y="469"/>
                    <a:pt x="298" y="151"/>
                  </a:cubicBezTo>
                  <a:cubicBezTo>
                    <a:pt x="213" y="76"/>
                    <a:pt x="132"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1854775" y="4626925"/>
              <a:ext cx="68675" cy="17400"/>
            </a:xfrm>
            <a:custGeom>
              <a:avLst/>
              <a:gdLst/>
              <a:ahLst/>
              <a:cxnLst/>
              <a:rect l="l" t="t" r="r" b="b"/>
              <a:pathLst>
                <a:path w="2747" h="696" extrusionOk="0">
                  <a:moveTo>
                    <a:pt x="592" y="1"/>
                  </a:moveTo>
                  <a:cubicBezTo>
                    <a:pt x="426" y="1"/>
                    <a:pt x="267" y="22"/>
                    <a:pt x="100" y="61"/>
                  </a:cubicBezTo>
                  <a:cubicBezTo>
                    <a:pt x="1" y="399"/>
                    <a:pt x="379" y="260"/>
                    <a:pt x="478" y="399"/>
                  </a:cubicBezTo>
                  <a:cubicBezTo>
                    <a:pt x="1107" y="596"/>
                    <a:pt x="1430" y="695"/>
                    <a:pt x="1714" y="695"/>
                  </a:cubicBezTo>
                  <a:cubicBezTo>
                    <a:pt x="2004" y="695"/>
                    <a:pt x="2253" y="591"/>
                    <a:pt x="2746" y="379"/>
                  </a:cubicBezTo>
                  <a:cubicBezTo>
                    <a:pt x="2030" y="260"/>
                    <a:pt x="1453" y="180"/>
                    <a:pt x="876" y="21"/>
                  </a:cubicBezTo>
                  <a:cubicBezTo>
                    <a:pt x="777" y="7"/>
                    <a:pt x="684" y="1"/>
                    <a:pt x="5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1675750" y="4703950"/>
              <a:ext cx="109925" cy="24675"/>
            </a:xfrm>
            <a:custGeom>
              <a:avLst/>
              <a:gdLst/>
              <a:ahLst/>
              <a:cxnLst/>
              <a:rect l="l" t="t" r="r" b="b"/>
              <a:pathLst>
                <a:path w="4397" h="987" extrusionOk="0">
                  <a:moveTo>
                    <a:pt x="1295" y="1"/>
                  </a:moveTo>
                  <a:cubicBezTo>
                    <a:pt x="1182" y="1"/>
                    <a:pt x="1070" y="23"/>
                    <a:pt x="955" y="83"/>
                  </a:cubicBezTo>
                  <a:cubicBezTo>
                    <a:pt x="717" y="163"/>
                    <a:pt x="458" y="183"/>
                    <a:pt x="259" y="322"/>
                  </a:cubicBezTo>
                  <a:cubicBezTo>
                    <a:pt x="0" y="581"/>
                    <a:pt x="20" y="799"/>
                    <a:pt x="359" y="978"/>
                  </a:cubicBezTo>
                  <a:cubicBezTo>
                    <a:pt x="388" y="984"/>
                    <a:pt x="413" y="987"/>
                    <a:pt x="438" y="987"/>
                  </a:cubicBezTo>
                  <a:cubicBezTo>
                    <a:pt x="496" y="987"/>
                    <a:pt x="547" y="973"/>
                    <a:pt x="617" y="959"/>
                  </a:cubicBezTo>
                  <a:cubicBezTo>
                    <a:pt x="1254" y="660"/>
                    <a:pt x="1990" y="879"/>
                    <a:pt x="2606" y="561"/>
                  </a:cubicBezTo>
                  <a:cubicBezTo>
                    <a:pt x="2697" y="539"/>
                    <a:pt x="2788" y="531"/>
                    <a:pt x="2878" y="531"/>
                  </a:cubicBezTo>
                  <a:cubicBezTo>
                    <a:pt x="3301" y="531"/>
                    <a:pt x="3718" y="723"/>
                    <a:pt x="4152" y="723"/>
                  </a:cubicBezTo>
                  <a:cubicBezTo>
                    <a:pt x="4233" y="723"/>
                    <a:pt x="4314" y="716"/>
                    <a:pt x="4397" y="700"/>
                  </a:cubicBezTo>
                  <a:cubicBezTo>
                    <a:pt x="4178" y="421"/>
                    <a:pt x="3800" y="521"/>
                    <a:pt x="3522" y="402"/>
                  </a:cubicBezTo>
                  <a:cubicBezTo>
                    <a:pt x="3323" y="302"/>
                    <a:pt x="3163" y="262"/>
                    <a:pt x="3163" y="4"/>
                  </a:cubicBezTo>
                  <a:cubicBezTo>
                    <a:pt x="3104" y="4"/>
                    <a:pt x="3024" y="4"/>
                    <a:pt x="3004" y="24"/>
                  </a:cubicBezTo>
                  <a:cubicBezTo>
                    <a:pt x="2907" y="170"/>
                    <a:pt x="2756" y="183"/>
                    <a:pt x="2606" y="183"/>
                  </a:cubicBezTo>
                  <a:cubicBezTo>
                    <a:pt x="2573" y="183"/>
                    <a:pt x="2540" y="183"/>
                    <a:pt x="2507" y="183"/>
                  </a:cubicBezTo>
                  <a:lnTo>
                    <a:pt x="2288" y="183"/>
                  </a:lnTo>
                  <a:cubicBezTo>
                    <a:pt x="2189" y="163"/>
                    <a:pt x="2069" y="163"/>
                    <a:pt x="1970" y="123"/>
                  </a:cubicBezTo>
                  <a:cubicBezTo>
                    <a:pt x="1733" y="84"/>
                    <a:pt x="1514"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2101450" y="4634300"/>
              <a:ext cx="73625" cy="23125"/>
            </a:xfrm>
            <a:custGeom>
              <a:avLst/>
              <a:gdLst/>
              <a:ahLst/>
              <a:cxnLst/>
              <a:rect l="l" t="t" r="r" b="b"/>
              <a:pathLst>
                <a:path w="2945" h="925" extrusionOk="0">
                  <a:moveTo>
                    <a:pt x="2004" y="0"/>
                  </a:moveTo>
                  <a:cubicBezTo>
                    <a:pt x="1837" y="0"/>
                    <a:pt x="1660" y="40"/>
                    <a:pt x="1473" y="124"/>
                  </a:cubicBezTo>
                  <a:cubicBezTo>
                    <a:pt x="1537" y="316"/>
                    <a:pt x="1575" y="496"/>
                    <a:pt x="1411" y="496"/>
                  </a:cubicBezTo>
                  <a:cubicBezTo>
                    <a:pt x="1371" y="496"/>
                    <a:pt x="1320" y="485"/>
                    <a:pt x="1254" y="462"/>
                  </a:cubicBezTo>
                  <a:cubicBezTo>
                    <a:pt x="986" y="342"/>
                    <a:pt x="710" y="257"/>
                    <a:pt x="424" y="257"/>
                  </a:cubicBezTo>
                  <a:cubicBezTo>
                    <a:pt x="285" y="257"/>
                    <a:pt x="144" y="277"/>
                    <a:pt x="1" y="323"/>
                  </a:cubicBezTo>
                  <a:cubicBezTo>
                    <a:pt x="776" y="502"/>
                    <a:pt x="1532" y="880"/>
                    <a:pt x="2328" y="880"/>
                  </a:cubicBezTo>
                  <a:cubicBezTo>
                    <a:pt x="2416" y="909"/>
                    <a:pt x="2496" y="924"/>
                    <a:pt x="2568" y="924"/>
                  </a:cubicBezTo>
                  <a:cubicBezTo>
                    <a:pt x="2790" y="924"/>
                    <a:pt x="2930" y="783"/>
                    <a:pt x="2945" y="482"/>
                  </a:cubicBezTo>
                  <a:cubicBezTo>
                    <a:pt x="2663" y="173"/>
                    <a:pt x="2353" y="0"/>
                    <a:pt x="2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77475" y="4725850"/>
              <a:ext cx="65325" cy="13500"/>
            </a:xfrm>
            <a:custGeom>
              <a:avLst/>
              <a:gdLst/>
              <a:ahLst/>
              <a:cxnLst/>
              <a:rect l="l" t="t" r="r" b="b"/>
              <a:pathLst>
                <a:path w="2613" h="540" extrusionOk="0">
                  <a:moveTo>
                    <a:pt x="1194" y="1"/>
                  </a:moveTo>
                  <a:cubicBezTo>
                    <a:pt x="875" y="1"/>
                    <a:pt x="553" y="58"/>
                    <a:pt x="225" y="202"/>
                  </a:cubicBezTo>
                  <a:cubicBezTo>
                    <a:pt x="183" y="188"/>
                    <a:pt x="148" y="182"/>
                    <a:pt x="119" y="182"/>
                  </a:cubicBezTo>
                  <a:cubicBezTo>
                    <a:pt x="25" y="182"/>
                    <a:pt x="0" y="250"/>
                    <a:pt x="46" y="341"/>
                  </a:cubicBezTo>
                  <a:cubicBezTo>
                    <a:pt x="329" y="493"/>
                    <a:pt x="620" y="540"/>
                    <a:pt x="913" y="540"/>
                  </a:cubicBezTo>
                  <a:cubicBezTo>
                    <a:pt x="1374" y="540"/>
                    <a:pt x="1842" y="425"/>
                    <a:pt x="2301" y="425"/>
                  </a:cubicBezTo>
                  <a:cubicBezTo>
                    <a:pt x="2392" y="425"/>
                    <a:pt x="2482" y="430"/>
                    <a:pt x="2573" y="441"/>
                  </a:cubicBezTo>
                  <a:cubicBezTo>
                    <a:pt x="2573" y="441"/>
                    <a:pt x="2573" y="341"/>
                    <a:pt x="2612" y="281"/>
                  </a:cubicBezTo>
                  <a:cubicBezTo>
                    <a:pt x="2137" y="127"/>
                    <a:pt x="1668" y="1"/>
                    <a:pt x="1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654875" y="4579200"/>
              <a:ext cx="73125" cy="35825"/>
            </a:xfrm>
            <a:custGeom>
              <a:avLst/>
              <a:gdLst/>
              <a:ahLst/>
              <a:cxnLst/>
              <a:rect l="l" t="t" r="r" b="b"/>
              <a:pathLst>
                <a:path w="2925" h="1433" extrusionOk="0">
                  <a:moveTo>
                    <a:pt x="99" y="1"/>
                  </a:moveTo>
                  <a:lnTo>
                    <a:pt x="99" y="1"/>
                  </a:lnTo>
                  <a:cubicBezTo>
                    <a:pt x="0" y="438"/>
                    <a:pt x="259" y="697"/>
                    <a:pt x="617" y="896"/>
                  </a:cubicBezTo>
                  <a:cubicBezTo>
                    <a:pt x="915" y="1174"/>
                    <a:pt x="1392" y="916"/>
                    <a:pt x="1651" y="1274"/>
                  </a:cubicBezTo>
                  <a:cubicBezTo>
                    <a:pt x="2009" y="1433"/>
                    <a:pt x="2387" y="1433"/>
                    <a:pt x="2745" y="1433"/>
                  </a:cubicBezTo>
                  <a:lnTo>
                    <a:pt x="2924" y="1274"/>
                  </a:lnTo>
                  <a:cubicBezTo>
                    <a:pt x="1910" y="995"/>
                    <a:pt x="915" y="677"/>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1832400" y="4802175"/>
              <a:ext cx="74625" cy="19250"/>
            </a:xfrm>
            <a:custGeom>
              <a:avLst/>
              <a:gdLst/>
              <a:ahLst/>
              <a:cxnLst/>
              <a:rect l="l" t="t" r="r" b="b"/>
              <a:pathLst>
                <a:path w="2985" h="770" extrusionOk="0">
                  <a:moveTo>
                    <a:pt x="1137" y="0"/>
                  </a:moveTo>
                  <a:cubicBezTo>
                    <a:pt x="789" y="0"/>
                    <a:pt x="431" y="83"/>
                    <a:pt x="60" y="272"/>
                  </a:cubicBezTo>
                  <a:cubicBezTo>
                    <a:pt x="1" y="372"/>
                    <a:pt x="21" y="451"/>
                    <a:pt x="100" y="531"/>
                  </a:cubicBezTo>
                  <a:cubicBezTo>
                    <a:pt x="604" y="717"/>
                    <a:pt x="1126" y="740"/>
                    <a:pt x="1653" y="740"/>
                  </a:cubicBezTo>
                  <a:cubicBezTo>
                    <a:pt x="1829" y="740"/>
                    <a:pt x="2006" y="738"/>
                    <a:pt x="2183" y="738"/>
                  </a:cubicBezTo>
                  <a:cubicBezTo>
                    <a:pt x="2437" y="738"/>
                    <a:pt x="2692" y="743"/>
                    <a:pt x="2945" y="769"/>
                  </a:cubicBezTo>
                  <a:cubicBezTo>
                    <a:pt x="2965" y="749"/>
                    <a:pt x="2965" y="710"/>
                    <a:pt x="2985" y="710"/>
                  </a:cubicBezTo>
                  <a:cubicBezTo>
                    <a:pt x="2391" y="284"/>
                    <a:pt x="1781" y="0"/>
                    <a:pt x="1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1921925" y="4717450"/>
              <a:ext cx="61200" cy="17925"/>
            </a:xfrm>
            <a:custGeom>
              <a:avLst/>
              <a:gdLst/>
              <a:ahLst/>
              <a:cxnLst/>
              <a:rect l="l" t="t" r="r" b="b"/>
              <a:pathLst>
                <a:path w="2448" h="717" extrusionOk="0">
                  <a:moveTo>
                    <a:pt x="821" y="1"/>
                  </a:moveTo>
                  <a:cubicBezTo>
                    <a:pt x="630" y="1"/>
                    <a:pt x="436" y="26"/>
                    <a:pt x="244" y="26"/>
                  </a:cubicBezTo>
                  <a:cubicBezTo>
                    <a:pt x="196" y="26"/>
                    <a:pt x="148" y="25"/>
                    <a:pt x="100" y="21"/>
                  </a:cubicBezTo>
                  <a:cubicBezTo>
                    <a:pt x="0" y="140"/>
                    <a:pt x="0" y="259"/>
                    <a:pt x="100" y="379"/>
                  </a:cubicBezTo>
                  <a:cubicBezTo>
                    <a:pt x="776" y="717"/>
                    <a:pt x="1552" y="478"/>
                    <a:pt x="2248" y="717"/>
                  </a:cubicBezTo>
                  <a:cubicBezTo>
                    <a:pt x="2308" y="657"/>
                    <a:pt x="2368" y="578"/>
                    <a:pt x="2447" y="538"/>
                  </a:cubicBezTo>
                  <a:cubicBezTo>
                    <a:pt x="2407" y="478"/>
                    <a:pt x="2407" y="438"/>
                    <a:pt x="2388" y="379"/>
                  </a:cubicBezTo>
                  <a:cubicBezTo>
                    <a:pt x="2308" y="259"/>
                    <a:pt x="2149" y="319"/>
                    <a:pt x="2049" y="220"/>
                  </a:cubicBezTo>
                  <a:cubicBezTo>
                    <a:pt x="1960" y="249"/>
                    <a:pt x="1870" y="264"/>
                    <a:pt x="1781" y="264"/>
                  </a:cubicBezTo>
                  <a:cubicBezTo>
                    <a:pt x="1691" y="264"/>
                    <a:pt x="1602" y="249"/>
                    <a:pt x="1512" y="220"/>
                  </a:cubicBezTo>
                  <a:cubicBezTo>
                    <a:pt x="1293" y="41"/>
                    <a:pt x="106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630000" y="4660775"/>
              <a:ext cx="57700" cy="17425"/>
            </a:xfrm>
            <a:custGeom>
              <a:avLst/>
              <a:gdLst/>
              <a:ahLst/>
              <a:cxnLst/>
              <a:rect l="l" t="t" r="r" b="b"/>
              <a:pathLst>
                <a:path w="2308" h="697" extrusionOk="0">
                  <a:moveTo>
                    <a:pt x="339" y="0"/>
                  </a:moveTo>
                  <a:cubicBezTo>
                    <a:pt x="239" y="40"/>
                    <a:pt x="120" y="100"/>
                    <a:pt x="0" y="139"/>
                  </a:cubicBezTo>
                  <a:cubicBezTo>
                    <a:pt x="60" y="418"/>
                    <a:pt x="239" y="597"/>
                    <a:pt x="518" y="696"/>
                  </a:cubicBezTo>
                  <a:cubicBezTo>
                    <a:pt x="704" y="578"/>
                    <a:pt x="891" y="540"/>
                    <a:pt x="1078" y="540"/>
                  </a:cubicBezTo>
                  <a:cubicBezTo>
                    <a:pt x="1424" y="540"/>
                    <a:pt x="1770" y="672"/>
                    <a:pt x="2116" y="672"/>
                  </a:cubicBezTo>
                  <a:cubicBezTo>
                    <a:pt x="2180" y="672"/>
                    <a:pt x="2244" y="667"/>
                    <a:pt x="2308" y="657"/>
                  </a:cubicBezTo>
                  <a:cubicBezTo>
                    <a:pt x="2308" y="418"/>
                    <a:pt x="2129" y="318"/>
                    <a:pt x="1910" y="298"/>
                  </a:cubicBezTo>
                  <a:cubicBezTo>
                    <a:pt x="1433" y="0"/>
                    <a:pt x="856" y="139"/>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280975" y="4729725"/>
              <a:ext cx="34850" cy="33025"/>
            </a:xfrm>
            <a:custGeom>
              <a:avLst/>
              <a:gdLst/>
              <a:ahLst/>
              <a:cxnLst/>
              <a:rect l="l" t="t" r="r" b="b"/>
              <a:pathLst>
                <a:path w="1394" h="1321" extrusionOk="0">
                  <a:moveTo>
                    <a:pt x="367" y="1"/>
                  </a:moveTo>
                  <a:cubicBezTo>
                    <a:pt x="308" y="1"/>
                    <a:pt x="245" y="14"/>
                    <a:pt x="180" y="47"/>
                  </a:cubicBezTo>
                  <a:lnTo>
                    <a:pt x="21" y="47"/>
                  </a:lnTo>
                  <a:cubicBezTo>
                    <a:pt x="21" y="286"/>
                    <a:pt x="220" y="524"/>
                    <a:pt x="1" y="783"/>
                  </a:cubicBezTo>
                  <a:lnTo>
                    <a:pt x="180" y="962"/>
                  </a:lnTo>
                  <a:cubicBezTo>
                    <a:pt x="538" y="1061"/>
                    <a:pt x="896" y="1181"/>
                    <a:pt x="1254" y="1320"/>
                  </a:cubicBezTo>
                  <a:cubicBezTo>
                    <a:pt x="1214" y="1002"/>
                    <a:pt x="1035" y="723"/>
                    <a:pt x="1354" y="445"/>
                  </a:cubicBezTo>
                  <a:cubicBezTo>
                    <a:pt x="1393" y="385"/>
                    <a:pt x="1314" y="286"/>
                    <a:pt x="1234" y="246"/>
                  </a:cubicBezTo>
                  <a:cubicBezTo>
                    <a:pt x="1194" y="258"/>
                    <a:pt x="1156" y="264"/>
                    <a:pt x="1118" y="264"/>
                  </a:cubicBezTo>
                  <a:cubicBezTo>
                    <a:pt x="855" y="264"/>
                    <a:pt x="634"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705600" y="4645850"/>
              <a:ext cx="76600" cy="25775"/>
            </a:xfrm>
            <a:custGeom>
              <a:avLst/>
              <a:gdLst/>
              <a:ahLst/>
              <a:cxnLst/>
              <a:rect l="l" t="t" r="r" b="b"/>
              <a:pathLst>
                <a:path w="3064" h="1031" extrusionOk="0">
                  <a:moveTo>
                    <a:pt x="1969" y="0"/>
                  </a:moveTo>
                  <a:cubicBezTo>
                    <a:pt x="2049" y="100"/>
                    <a:pt x="2089" y="219"/>
                    <a:pt x="2168" y="319"/>
                  </a:cubicBezTo>
                  <a:cubicBezTo>
                    <a:pt x="2049" y="338"/>
                    <a:pt x="1890" y="338"/>
                    <a:pt x="1771" y="358"/>
                  </a:cubicBezTo>
                  <a:cubicBezTo>
                    <a:pt x="1692" y="317"/>
                    <a:pt x="1621" y="299"/>
                    <a:pt x="1554" y="299"/>
                  </a:cubicBezTo>
                  <a:cubicBezTo>
                    <a:pt x="1368" y="299"/>
                    <a:pt x="1221" y="435"/>
                    <a:pt x="1074" y="537"/>
                  </a:cubicBezTo>
                  <a:cubicBezTo>
                    <a:pt x="945" y="468"/>
                    <a:pt x="826" y="433"/>
                    <a:pt x="706" y="433"/>
                  </a:cubicBezTo>
                  <a:cubicBezTo>
                    <a:pt x="587" y="433"/>
                    <a:pt x="468" y="468"/>
                    <a:pt x="338" y="537"/>
                  </a:cubicBezTo>
                  <a:cubicBezTo>
                    <a:pt x="303" y="493"/>
                    <a:pt x="256" y="469"/>
                    <a:pt x="205" y="469"/>
                  </a:cubicBezTo>
                  <a:cubicBezTo>
                    <a:pt x="140" y="469"/>
                    <a:pt x="67" y="508"/>
                    <a:pt x="0" y="597"/>
                  </a:cubicBezTo>
                  <a:lnTo>
                    <a:pt x="0" y="736"/>
                  </a:lnTo>
                  <a:cubicBezTo>
                    <a:pt x="324" y="974"/>
                    <a:pt x="661" y="1030"/>
                    <a:pt x="1001" y="1030"/>
                  </a:cubicBezTo>
                  <a:cubicBezTo>
                    <a:pt x="1301" y="1030"/>
                    <a:pt x="1603" y="987"/>
                    <a:pt x="1900" y="987"/>
                  </a:cubicBezTo>
                  <a:cubicBezTo>
                    <a:pt x="1970" y="987"/>
                    <a:pt x="2040" y="989"/>
                    <a:pt x="2109" y="995"/>
                  </a:cubicBezTo>
                  <a:lnTo>
                    <a:pt x="2407" y="915"/>
                  </a:lnTo>
                  <a:cubicBezTo>
                    <a:pt x="2666" y="796"/>
                    <a:pt x="2904" y="637"/>
                    <a:pt x="3064" y="358"/>
                  </a:cubicBezTo>
                  <a:cubicBezTo>
                    <a:pt x="2705" y="199"/>
                    <a:pt x="2367" y="0"/>
                    <a:pt x="19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2200925" y="4661375"/>
              <a:ext cx="56225" cy="31600"/>
            </a:xfrm>
            <a:custGeom>
              <a:avLst/>
              <a:gdLst/>
              <a:ahLst/>
              <a:cxnLst/>
              <a:rect l="l" t="t" r="r" b="b"/>
              <a:pathLst>
                <a:path w="2249" h="1264" extrusionOk="0">
                  <a:moveTo>
                    <a:pt x="708" y="0"/>
                  </a:moveTo>
                  <a:cubicBezTo>
                    <a:pt x="652" y="0"/>
                    <a:pt x="595" y="5"/>
                    <a:pt x="537" y="16"/>
                  </a:cubicBezTo>
                  <a:cubicBezTo>
                    <a:pt x="338" y="76"/>
                    <a:pt x="139" y="115"/>
                    <a:pt x="0" y="294"/>
                  </a:cubicBezTo>
                  <a:lnTo>
                    <a:pt x="1791" y="1189"/>
                  </a:lnTo>
                  <a:cubicBezTo>
                    <a:pt x="1876" y="1239"/>
                    <a:pt x="1945" y="1263"/>
                    <a:pt x="2005" y="1263"/>
                  </a:cubicBezTo>
                  <a:cubicBezTo>
                    <a:pt x="2112" y="1263"/>
                    <a:pt x="2184" y="1184"/>
                    <a:pt x="2248" y="1030"/>
                  </a:cubicBezTo>
                  <a:cubicBezTo>
                    <a:pt x="2248" y="951"/>
                    <a:pt x="2208" y="891"/>
                    <a:pt x="2188" y="812"/>
                  </a:cubicBezTo>
                  <a:cubicBezTo>
                    <a:pt x="2129" y="732"/>
                    <a:pt x="2029" y="672"/>
                    <a:pt x="1930" y="613"/>
                  </a:cubicBezTo>
                  <a:cubicBezTo>
                    <a:pt x="1870" y="553"/>
                    <a:pt x="1791" y="513"/>
                    <a:pt x="1751" y="493"/>
                  </a:cubicBezTo>
                  <a:cubicBezTo>
                    <a:pt x="1651" y="414"/>
                    <a:pt x="1552" y="294"/>
                    <a:pt x="1432" y="215"/>
                  </a:cubicBezTo>
                  <a:cubicBezTo>
                    <a:pt x="1204" y="101"/>
                    <a:pt x="963"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2160125" y="4644225"/>
              <a:ext cx="54750" cy="25025"/>
            </a:xfrm>
            <a:custGeom>
              <a:avLst/>
              <a:gdLst/>
              <a:ahLst/>
              <a:cxnLst/>
              <a:rect l="l" t="t" r="r" b="b"/>
              <a:pathLst>
                <a:path w="2190" h="1001" extrusionOk="0">
                  <a:moveTo>
                    <a:pt x="899" y="1"/>
                  </a:moveTo>
                  <a:cubicBezTo>
                    <a:pt x="800" y="1"/>
                    <a:pt x="695" y="30"/>
                    <a:pt x="578" y="105"/>
                  </a:cubicBezTo>
                  <a:cubicBezTo>
                    <a:pt x="439" y="324"/>
                    <a:pt x="240" y="423"/>
                    <a:pt x="1" y="443"/>
                  </a:cubicBezTo>
                  <a:lnTo>
                    <a:pt x="1632" y="980"/>
                  </a:lnTo>
                  <a:cubicBezTo>
                    <a:pt x="1831" y="960"/>
                    <a:pt x="2070" y="1000"/>
                    <a:pt x="2189" y="781"/>
                  </a:cubicBezTo>
                  <a:lnTo>
                    <a:pt x="2110" y="702"/>
                  </a:lnTo>
                  <a:cubicBezTo>
                    <a:pt x="2010" y="582"/>
                    <a:pt x="1871" y="503"/>
                    <a:pt x="1732" y="423"/>
                  </a:cubicBezTo>
                  <a:cubicBezTo>
                    <a:pt x="1458" y="317"/>
                    <a:pt x="121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770725" y="4793050"/>
              <a:ext cx="64200" cy="22725"/>
            </a:xfrm>
            <a:custGeom>
              <a:avLst/>
              <a:gdLst/>
              <a:ahLst/>
              <a:cxnLst/>
              <a:rect l="l" t="t" r="r" b="b"/>
              <a:pathLst>
                <a:path w="2568" h="909" extrusionOk="0">
                  <a:moveTo>
                    <a:pt x="1294" y="1"/>
                  </a:moveTo>
                  <a:cubicBezTo>
                    <a:pt x="1095" y="140"/>
                    <a:pt x="1135" y="339"/>
                    <a:pt x="1135" y="538"/>
                  </a:cubicBezTo>
                  <a:cubicBezTo>
                    <a:pt x="1057" y="525"/>
                    <a:pt x="980" y="445"/>
                    <a:pt x="902" y="445"/>
                  </a:cubicBezTo>
                  <a:cubicBezTo>
                    <a:pt x="860" y="445"/>
                    <a:pt x="819" y="468"/>
                    <a:pt x="777" y="538"/>
                  </a:cubicBezTo>
                  <a:cubicBezTo>
                    <a:pt x="737" y="597"/>
                    <a:pt x="677" y="637"/>
                    <a:pt x="598" y="697"/>
                  </a:cubicBezTo>
                  <a:cubicBezTo>
                    <a:pt x="399" y="717"/>
                    <a:pt x="200" y="717"/>
                    <a:pt x="1" y="737"/>
                  </a:cubicBezTo>
                  <a:cubicBezTo>
                    <a:pt x="514" y="880"/>
                    <a:pt x="1020" y="908"/>
                    <a:pt x="1532" y="908"/>
                  </a:cubicBezTo>
                  <a:cubicBezTo>
                    <a:pt x="1873" y="908"/>
                    <a:pt x="2217" y="896"/>
                    <a:pt x="2567" y="896"/>
                  </a:cubicBezTo>
                  <a:lnTo>
                    <a:pt x="2567" y="717"/>
                  </a:lnTo>
                  <a:cubicBezTo>
                    <a:pt x="2527" y="677"/>
                    <a:pt x="2468" y="617"/>
                    <a:pt x="2388" y="597"/>
                  </a:cubicBezTo>
                  <a:cubicBezTo>
                    <a:pt x="2209" y="538"/>
                    <a:pt x="2050" y="538"/>
                    <a:pt x="1891" y="438"/>
                  </a:cubicBezTo>
                  <a:lnTo>
                    <a:pt x="1752" y="299"/>
                  </a:lnTo>
                  <a:cubicBezTo>
                    <a:pt x="1672" y="180"/>
                    <a:pt x="1573" y="100"/>
                    <a:pt x="1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2133775" y="4838100"/>
              <a:ext cx="67175" cy="22600"/>
            </a:xfrm>
            <a:custGeom>
              <a:avLst/>
              <a:gdLst/>
              <a:ahLst/>
              <a:cxnLst/>
              <a:rect l="l" t="t" r="r" b="b"/>
              <a:pathLst>
                <a:path w="2687" h="904" extrusionOk="0">
                  <a:moveTo>
                    <a:pt x="2297" y="1"/>
                  </a:moveTo>
                  <a:cubicBezTo>
                    <a:pt x="2187" y="1"/>
                    <a:pt x="2066" y="21"/>
                    <a:pt x="1950" y="29"/>
                  </a:cubicBezTo>
                  <a:cubicBezTo>
                    <a:pt x="1373" y="466"/>
                    <a:pt x="597" y="68"/>
                    <a:pt x="40" y="506"/>
                  </a:cubicBezTo>
                  <a:lnTo>
                    <a:pt x="1" y="566"/>
                  </a:lnTo>
                  <a:cubicBezTo>
                    <a:pt x="637" y="824"/>
                    <a:pt x="1294" y="884"/>
                    <a:pt x="1970" y="904"/>
                  </a:cubicBezTo>
                  <a:cubicBezTo>
                    <a:pt x="2129" y="606"/>
                    <a:pt x="2328" y="387"/>
                    <a:pt x="2686" y="367"/>
                  </a:cubicBezTo>
                  <a:cubicBezTo>
                    <a:pt x="2648" y="63"/>
                    <a:pt x="2490" y="1"/>
                    <a:pt x="2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812500" y="4623375"/>
              <a:ext cx="53750" cy="14550"/>
            </a:xfrm>
            <a:custGeom>
              <a:avLst/>
              <a:gdLst/>
              <a:ahLst/>
              <a:cxnLst/>
              <a:rect l="l" t="t" r="r" b="b"/>
              <a:pathLst>
                <a:path w="2150" h="582" extrusionOk="0">
                  <a:moveTo>
                    <a:pt x="316" y="0"/>
                  </a:moveTo>
                  <a:cubicBezTo>
                    <a:pt x="213" y="0"/>
                    <a:pt x="108" y="13"/>
                    <a:pt x="1" y="44"/>
                  </a:cubicBezTo>
                  <a:lnTo>
                    <a:pt x="1" y="402"/>
                  </a:lnTo>
                  <a:cubicBezTo>
                    <a:pt x="538" y="509"/>
                    <a:pt x="1086" y="581"/>
                    <a:pt x="1646" y="581"/>
                  </a:cubicBezTo>
                  <a:cubicBezTo>
                    <a:pt x="1813" y="581"/>
                    <a:pt x="1981" y="575"/>
                    <a:pt x="2149" y="561"/>
                  </a:cubicBezTo>
                  <a:cubicBezTo>
                    <a:pt x="2010" y="442"/>
                    <a:pt x="1911" y="322"/>
                    <a:pt x="1791" y="203"/>
                  </a:cubicBezTo>
                  <a:cubicBezTo>
                    <a:pt x="1727" y="150"/>
                    <a:pt x="1663" y="131"/>
                    <a:pt x="1593" y="131"/>
                  </a:cubicBezTo>
                  <a:cubicBezTo>
                    <a:pt x="1532" y="131"/>
                    <a:pt x="1467" y="145"/>
                    <a:pt x="1393" y="163"/>
                  </a:cubicBezTo>
                  <a:cubicBezTo>
                    <a:pt x="1023" y="148"/>
                    <a:pt x="676"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161125" y="4786450"/>
              <a:ext cx="52250" cy="27350"/>
            </a:xfrm>
            <a:custGeom>
              <a:avLst/>
              <a:gdLst/>
              <a:ahLst/>
              <a:cxnLst/>
              <a:rect l="l" t="t" r="r" b="b"/>
              <a:pathLst>
                <a:path w="2090" h="1094" extrusionOk="0">
                  <a:moveTo>
                    <a:pt x="446" y="1"/>
                  </a:moveTo>
                  <a:cubicBezTo>
                    <a:pt x="359" y="1"/>
                    <a:pt x="269" y="36"/>
                    <a:pt x="180" y="105"/>
                  </a:cubicBezTo>
                  <a:lnTo>
                    <a:pt x="1" y="105"/>
                  </a:lnTo>
                  <a:cubicBezTo>
                    <a:pt x="60" y="245"/>
                    <a:pt x="140" y="344"/>
                    <a:pt x="180" y="463"/>
                  </a:cubicBezTo>
                  <a:cubicBezTo>
                    <a:pt x="399" y="762"/>
                    <a:pt x="737" y="901"/>
                    <a:pt x="1075" y="1040"/>
                  </a:cubicBezTo>
                  <a:cubicBezTo>
                    <a:pt x="1234" y="1040"/>
                    <a:pt x="1373" y="1040"/>
                    <a:pt x="1533" y="1080"/>
                  </a:cubicBezTo>
                  <a:cubicBezTo>
                    <a:pt x="1557" y="1088"/>
                    <a:pt x="1582" y="1093"/>
                    <a:pt x="1608" y="1093"/>
                  </a:cubicBezTo>
                  <a:cubicBezTo>
                    <a:pt x="1645" y="1093"/>
                    <a:pt x="1685" y="1084"/>
                    <a:pt x="1731" y="1060"/>
                  </a:cubicBezTo>
                  <a:cubicBezTo>
                    <a:pt x="1950" y="1040"/>
                    <a:pt x="2089" y="941"/>
                    <a:pt x="2089" y="682"/>
                  </a:cubicBezTo>
                  <a:cubicBezTo>
                    <a:pt x="1970" y="662"/>
                    <a:pt x="1871" y="662"/>
                    <a:pt x="1751" y="662"/>
                  </a:cubicBezTo>
                  <a:cubicBezTo>
                    <a:pt x="1672" y="599"/>
                    <a:pt x="1619" y="448"/>
                    <a:pt x="1500" y="448"/>
                  </a:cubicBezTo>
                  <a:cubicBezTo>
                    <a:pt x="1470" y="448"/>
                    <a:pt x="1434" y="459"/>
                    <a:pt x="1393" y="483"/>
                  </a:cubicBezTo>
                  <a:lnTo>
                    <a:pt x="1234" y="483"/>
                  </a:lnTo>
                  <a:cubicBezTo>
                    <a:pt x="1204" y="523"/>
                    <a:pt x="1169" y="543"/>
                    <a:pt x="1137" y="543"/>
                  </a:cubicBezTo>
                  <a:cubicBezTo>
                    <a:pt x="1105" y="543"/>
                    <a:pt x="1075" y="523"/>
                    <a:pt x="1055" y="483"/>
                  </a:cubicBezTo>
                  <a:lnTo>
                    <a:pt x="1055" y="304"/>
                  </a:lnTo>
                  <a:cubicBezTo>
                    <a:pt x="976" y="185"/>
                    <a:pt x="796" y="205"/>
                    <a:pt x="697" y="105"/>
                  </a:cubicBezTo>
                  <a:cubicBezTo>
                    <a:pt x="617" y="36"/>
                    <a:pt x="533"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262075" y="4771175"/>
              <a:ext cx="47275" cy="30550"/>
            </a:xfrm>
            <a:custGeom>
              <a:avLst/>
              <a:gdLst/>
              <a:ahLst/>
              <a:cxnLst/>
              <a:rect l="l" t="t" r="r" b="b"/>
              <a:pathLst>
                <a:path w="1891" h="1222" extrusionOk="0">
                  <a:moveTo>
                    <a:pt x="777" y="0"/>
                  </a:moveTo>
                  <a:cubicBezTo>
                    <a:pt x="538" y="0"/>
                    <a:pt x="299" y="0"/>
                    <a:pt x="100" y="20"/>
                  </a:cubicBezTo>
                  <a:cubicBezTo>
                    <a:pt x="81" y="20"/>
                    <a:pt x="41" y="60"/>
                    <a:pt x="21" y="80"/>
                  </a:cubicBezTo>
                  <a:cubicBezTo>
                    <a:pt x="1" y="100"/>
                    <a:pt x="21" y="159"/>
                    <a:pt x="81" y="179"/>
                  </a:cubicBezTo>
                  <a:cubicBezTo>
                    <a:pt x="120" y="259"/>
                    <a:pt x="200" y="299"/>
                    <a:pt x="240" y="378"/>
                  </a:cubicBezTo>
                  <a:cubicBezTo>
                    <a:pt x="312" y="378"/>
                    <a:pt x="381" y="375"/>
                    <a:pt x="446" y="375"/>
                  </a:cubicBezTo>
                  <a:cubicBezTo>
                    <a:pt x="686" y="375"/>
                    <a:pt x="879" y="412"/>
                    <a:pt x="1035" y="756"/>
                  </a:cubicBezTo>
                  <a:cubicBezTo>
                    <a:pt x="1126" y="973"/>
                    <a:pt x="1412" y="1222"/>
                    <a:pt x="1776" y="1222"/>
                  </a:cubicBezTo>
                  <a:cubicBezTo>
                    <a:pt x="1814" y="1222"/>
                    <a:pt x="1852" y="1219"/>
                    <a:pt x="1891" y="1214"/>
                  </a:cubicBezTo>
                  <a:cubicBezTo>
                    <a:pt x="1692" y="597"/>
                    <a:pt x="1095" y="418"/>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1685700" y="4717950"/>
              <a:ext cx="56225" cy="14950"/>
            </a:xfrm>
            <a:custGeom>
              <a:avLst/>
              <a:gdLst/>
              <a:ahLst/>
              <a:cxnLst/>
              <a:rect l="l" t="t" r="r" b="b"/>
              <a:pathLst>
                <a:path w="2249" h="598" extrusionOk="0">
                  <a:moveTo>
                    <a:pt x="756" y="1"/>
                  </a:moveTo>
                  <a:cubicBezTo>
                    <a:pt x="458" y="1"/>
                    <a:pt x="259" y="60"/>
                    <a:pt x="100" y="339"/>
                  </a:cubicBezTo>
                  <a:cubicBezTo>
                    <a:pt x="0" y="498"/>
                    <a:pt x="120" y="538"/>
                    <a:pt x="239" y="558"/>
                  </a:cubicBezTo>
                  <a:cubicBezTo>
                    <a:pt x="418" y="558"/>
                    <a:pt x="602" y="548"/>
                    <a:pt x="784" y="548"/>
                  </a:cubicBezTo>
                  <a:cubicBezTo>
                    <a:pt x="965" y="548"/>
                    <a:pt x="1144" y="558"/>
                    <a:pt x="1313" y="597"/>
                  </a:cubicBezTo>
                  <a:cubicBezTo>
                    <a:pt x="1393" y="597"/>
                    <a:pt x="1472" y="558"/>
                    <a:pt x="1512" y="498"/>
                  </a:cubicBezTo>
                  <a:cubicBezTo>
                    <a:pt x="1632" y="458"/>
                    <a:pt x="1751" y="418"/>
                    <a:pt x="1870" y="359"/>
                  </a:cubicBezTo>
                  <a:lnTo>
                    <a:pt x="2248" y="1"/>
                  </a:lnTo>
                  <a:cubicBezTo>
                    <a:pt x="1917" y="1"/>
                    <a:pt x="1585" y="10"/>
                    <a:pt x="1254" y="10"/>
                  </a:cubicBezTo>
                  <a:cubicBezTo>
                    <a:pt x="1088" y="10"/>
                    <a:pt x="922" y="7"/>
                    <a:pt x="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1643425" y="4480725"/>
              <a:ext cx="28875" cy="36350"/>
            </a:xfrm>
            <a:custGeom>
              <a:avLst/>
              <a:gdLst/>
              <a:ahLst/>
              <a:cxnLst/>
              <a:rect l="l" t="t" r="r" b="b"/>
              <a:pathLst>
                <a:path w="1155" h="1454" extrusionOk="0">
                  <a:moveTo>
                    <a:pt x="498" y="1"/>
                  </a:moveTo>
                  <a:cubicBezTo>
                    <a:pt x="279" y="299"/>
                    <a:pt x="299" y="697"/>
                    <a:pt x="100" y="1055"/>
                  </a:cubicBezTo>
                  <a:cubicBezTo>
                    <a:pt x="0" y="1254"/>
                    <a:pt x="180" y="1354"/>
                    <a:pt x="319" y="1453"/>
                  </a:cubicBezTo>
                  <a:cubicBezTo>
                    <a:pt x="458" y="1334"/>
                    <a:pt x="557" y="1194"/>
                    <a:pt x="677" y="1075"/>
                  </a:cubicBezTo>
                  <a:cubicBezTo>
                    <a:pt x="995" y="777"/>
                    <a:pt x="1154" y="458"/>
                    <a:pt x="896" y="41"/>
                  </a:cubicBezTo>
                  <a:cubicBezTo>
                    <a:pt x="776" y="41"/>
                    <a:pt x="617"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2036300" y="4771175"/>
              <a:ext cx="44300" cy="19775"/>
            </a:xfrm>
            <a:custGeom>
              <a:avLst/>
              <a:gdLst/>
              <a:ahLst/>
              <a:cxnLst/>
              <a:rect l="l" t="t" r="r" b="b"/>
              <a:pathLst>
                <a:path w="1772" h="791" extrusionOk="0">
                  <a:moveTo>
                    <a:pt x="717" y="0"/>
                  </a:moveTo>
                  <a:cubicBezTo>
                    <a:pt x="1" y="199"/>
                    <a:pt x="1" y="199"/>
                    <a:pt x="60" y="657"/>
                  </a:cubicBezTo>
                  <a:cubicBezTo>
                    <a:pt x="300" y="742"/>
                    <a:pt x="537" y="791"/>
                    <a:pt x="766" y="791"/>
                  </a:cubicBezTo>
                  <a:cubicBezTo>
                    <a:pt x="1126" y="791"/>
                    <a:pt x="1467" y="670"/>
                    <a:pt x="1771" y="378"/>
                  </a:cubicBezTo>
                  <a:cubicBezTo>
                    <a:pt x="1771" y="109"/>
                    <a:pt x="1615" y="11"/>
                    <a:pt x="1410" y="11"/>
                  </a:cubicBezTo>
                  <a:cubicBezTo>
                    <a:pt x="1373" y="11"/>
                    <a:pt x="1334" y="14"/>
                    <a:pt x="1294" y="20"/>
                  </a:cubicBezTo>
                  <a:cubicBezTo>
                    <a:pt x="1183" y="42"/>
                    <a:pt x="1078" y="71"/>
                    <a:pt x="972" y="71"/>
                  </a:cubicBezTo>
                  <a:cubicBezTo>
                    <a:pt x="889" y="71"/>
                    <a:pt x="805" y="53"/>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004475" y="4766700"/>
              <a:ext cx="49750" cy="18925"/>
            </a:xfrm>
            <a:custGeom>
              <a:avLst/>
              <a:gdLst/>
              <a:ahLst/>
              <a:cxnLst/>
              <a:rect l="l" t="t" r="r" b="b"/>
              <a:pathLst>
                <a:path w="1990" h="757" extrusionOk="0">
                  <a:moveTo>
                    <a:pt x="1" y="0"/>
                  </a:moveTo>
                  <a:cubicBezTo>
                    <a:pt x="1" y="438"/>
                    <a:pt x="398" y="458"/>
                    <a:pt x="657" y="637"/>
                  </a:cubicBezTo>
                  <a:cubicBezTo>
                    <a:pt x="794" y="678"/>
                    <a:pt x="930" y="756"/>
                    <a:pt x="1067" y="756"/>
                  </a:cubicBezTo>
                  <a:cubicBezTo>
                    <a:pt x="1129" y="756"/>
                    <a:pt x="1192" y="740"/>
                    <a:pt x="1254" y="696"/>
                  </a:cubicBezTo>
                  <a:cubicBezTo>
                    <a:pt x="1373" y="358"/>
                    <a:pt x="1791" y="438"/>
                    <a:pt x="1990" y="179"/>
                  </a:cubicBezTo>
                  <a:cubicBezTo>
                    <a:pt x="1333" y="139"/>
                    <a:pt x="677"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1890100" y="4664175"/>
              <a:ext cx="46275" cy="14025"/>
            </a:xfrm>
            <a:custGeom>
              <a:avLst/>
              <a:gdLst/>
              <a:ahLst/>
              <a:cxnLst/>
              <a:rect l="l" t="t" r="r" b="b"/>
              <a:pathLst>
                <a:path w="1851" h="561" extrusionOk="0">
                  <a:moveTo>
                    <a:pt x="713" y="0"/>
                  </a:moveTo>
                  <a:cubicBezTo>
                    <a:pt x="568" y="0"/>
                    <a:pt x="426" y="6"/>
                    <a:pt x="285" y="6"/>
                  </a:cubicBezTo>
                  <a:cubicBezTo>
                    <a:pt x="236" y="6"/>
                    <a:pt x="188" y="5"/>
                    <a:pt x="139" y="3"/>
                  </a:cubicBezTo>
                  <a:cubicBezTo>
                    <a:pt x="80" y="23"/>
                    <a:pt x="40" y="103"/>
                    <a:pt x="0" y="202"/>
                  </a:cubicBezTo>
                  <a:cubicBezTo>
                    <a:pt x="0" y="282"/>
                    <a:pt x="60" y="322"/>
                    <a:pt x="100" y="381"/>
                  </a:cubicBezTo>
                  <a:lnTo>
                    <a:pt x="100" y="421"/>
                  </a:lnTo>
                  <a:cubicBezTo>
                    <a:pt x="239" y="481"/>
                    <a:pt x="378" y="461"/>
                    <a:pt x="478" y="560"/>
                  </a:cubicBezTo>
                  <a:cubicBezTo>
                    <a:pt x="895" y="461"/>
                    <a:pt x="1333" y="381"/>
                    <a:pt x="1850" y="282"/>
                  </a:cubicBezTo>
                  <a:cubicBezTo>
                    <a:pt x="1461" y="35"/>
                    <a:pt x="108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1871700" y="4582975"/>
              <a:ext cx="61675" cy="22425"/>
            </a:xfrm>
            <a:custGeom>
              <a:avLst/>
              <a:gdLst/>
              <a:ahLst/>
              <a:cxnLst/>
              <a:rect l="l" t="t" r="r" b="b"/>
              <a:pathLst>
                <a:path w="2467" h="897" extrusionOk="0">
                  <a:moveTo>
                    <a:pt x="929" y="0"/>
                  </a:moveTo>
                  <a:cubicBezTo>
                    <a:pt x="605" y="0"/>
                    <a:pt x="281" y="55"/>
                    <a:pt x="0" y="168"/>
                  </a:cubicBezTo>
                  <a:cubicBezTo>
                    <a:pt x="105" y="343"/>
                    <a:pt x="251" y="374"/>
                    <a:pt x="402" y="374"/>
                  </a:cubicBezTo>
                  <a:cubicBezTo>
                    <a:pt x="486" y="374"/>
                    <a:pt x="572" y="364"/>
                    <a:pt x="653" y="364"/>
                  </a:cubicBezTo>
                  <a:cubicBezTo>
                    <a:pt x="675" y="364"/>
                    <a:pt x="696" y="365"/>
                    <a:pt x="716" y="367"/>
                  </a:cubicBezTo>
                  <a:cubicBezTo>
                    <a:pt x="1015" y="387"/>
                    <a:pt x="915" y="566"/>
                    <a:pt x="875" y="745"/>
                  </a:cubicBezTo>
                  <a:cubicBezTo>
                    <a:pt x="986" y="839"/>
                    <a:pt x="1121" y="896"/>
                    <a:pt x="1271" y="896"/>
                  </a:cubicBezTo>
                  <a:cubicBezTo>
                    <a:pt x="1311" y="896"/>
                    <a:pt x="1351" y="892"/>
                    <a:pt x="1393" y="884"/>
                  </a:cubicBezTo>
                  <a:cubicBezTo>
                    <a:pt x="1313" y="685"/>
                    <a:pt x="1293" y="566"/>
                    <a:pt x="1572" y="546"/>
                  </a:cubicBezTo>
                  <a:cubicBezTo>
                    <a:pt x="1584" y="545"/>
                    <a:pt x="1596" y="545"/>
                    <a:pt x="1608" y="545"/>
                  </a:cubicBezTo>
                  <a:cubicBezTo>
                    <a:pt x="1799" y="545"/>
                    <a:pt x="1991" y="639"/>
                    <a:pt x="2182" y="639"/>
                  </a:cubicBezTo>
                  <a:cubicBezTo>
                    <a:pt x="2277" y="639"/>
                    <a:pt x="2372" y="616"/>
                    <a:pt x="2467" y="546"/>
                  </a:cubicBezTo>
                  <a:cubicBezTo>
                    <a:pt x="2120" y="186"/>
                    <a:pt x="1523" y="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2245675" y="4681625"/>
              <a:ext cx="35825" cy="20475"/>
            </a:xfrm>
            <a:custGeom>
              <a:avLst/>
              <a:gdLst/>
              <a:ahLst/>
              <a:cxnLst/>
              <a:rect l="l" t="t" r="r" b="b"/>
              <a:pathLst>
                <a:path w="1433" h="819" extrusionOk="0">
                  <a:moveTo>
                    <a:pt x="648" y="1"/>
                  </a:moveTo>
                  <a:cubicBezTo>
                    <a:pt x="555" y="1"/>
                    <a:pt x="458" y="9"/>
                    <a:pt x="359" y="21"/>
                  </a:cubicBezTo>
                  <a:cubicBezTo>
                    <a:pt x="359" y="260"/>
                    <a:pt x="239" y="360"/>
                    <a:pt x="1" y="379"/>
                  </a:cubicBezTo>
                  <a:cubicBezTo>
                    <a:pt x="60" y="419"/>
                    <a:pt x="140" y="499"/>
                    <a:pt x="180" y="578"/>
                  </a:cubicBezTo>
                  <a:cubicBezTo>
                    <a:pt x="259" y="618"/>
                    <a:pt x="339" y="698"/>
                    <a:pt x="398" y="718"/>
                  </a:cubicBezTo>
                  <a:cubicBezTo>
                    <a:pt x="458" y="718"/>
                    <a:pt x="498" y="718"/>
                    <a:pt x="558" y="757"/>
                  </a:cubicBezTo>
                  <a:cubicBezTo>
                    <a:pt x="613" y="791"/>
                    <a:pt x="675" y="818"/>
                    <a:pt x="736" y="818"/>
                  </a:cubicBezTo>
                  <a:cubicBezTo>
                    <a:pt x="784" y="818"/>
                    <a:pt x="832" y="801"/>
                    <a:pt x="876" y="757"/>
                  </a:cubicBezTo>
                  <a:cubicBezTo>
                    <a:pt x="1075" y="718"/>
                    <a:pt x="1294" y="777"/>
                    <a:pt x="1433" y="559"/>
                  </a:cubicBezTo>
                  <a:cubicBezTo>
                    <a:pt x="1291" y="118"/>
                    <a:pt x="1000" y="1"/>
                    <a:pt x="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1550925" y="4233575"/>
              <a:ext cx="13450" cy="52150"/>
            </a:xfrm>
            <a:custGeom>
              <a:avLst/>
              <a:gdLst/>
              <a:ahLst/>
              <a:cxnLst/>
              <a:rect l="l" t="t" r="r" b="b"/>
              <a:pathLst>
                <a:path w="538" h="2086" extrusionOk="0">
                  <a:moveTo>
                    <a:pt x="80" y="0"/>
                  </a:moveTo>
                  <a:cubicBezTo>
                    <a:pt x="40" y="597"/>
                    <a:pt x="0" y="1114"/>
                    <a:pt x="120" y="1611"/>
                  </a:cubicBezTo>
                  <a:cubicBezTo>
                    <a:pt x="60" y="1731"/>
                    <a:pt x="100" y="1890"/>
                    <a:pt x="140" y="2029"/>
                  </a:cubicBezTo>
                  <a:cubicBezTo>
                    <a:pt x="219" y="2056"/>
                    <a:pt x="297" y="2086"/>
                    <a:pt x="361" y="2086"/>
                  </a:cubicBezTo>
                  <a:cubicBezTo>
                    <a:pt x="442" y="2086"/>
                    <a:pt x="498" y="2037"/>
                    <a:pt x="498" y="1870"/>
                  </a:cubicBezTo>
                  <a:cubicBezTo>
                    <a:pt x="498" y="1731"/>
                    <a:pt x="518" y="1592"/>
                    <a:pt x="518" y="1432"/>
                  </a:cubicBezTo>
                  <a:cubicBezTo>
                    <a:pt x="538" y="1393"/>
                    <a:pt x="538" y="1373"/>
                    <a:pt x="518" y="1293"/>
                  </a:cubicBezTo>
                  <a:cubicBezTo>
                    <a:pt x="398" y="1194"/>
                    <a:pt x="378" y="1074"/>
                    <a:pt x="498" y="935"/>
                  </a:cubicBezTo>
                  <a:cubicBezTo>
                    <a:pt x="498" y="895"/>
                    <a:pt x="478" y="816"/>
                    <a:pt x="478" y="776"/>
                  </a:cubicBezTo>
                  <a:cubicBezTo>
                    <a:pt x="299" y="577"/>
                    <a:pt x="518" y="199"/>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1546950" y="4226600"/>
              <a:ext cx="16925" cy="47275"/>
            </a:xfrm>
            <a:custGeom>
              <a:avLst/>
              <a:gdLst/>
              <a:ahLst/>
              <a:cxnLst/>
              <a:rect l="l" t="t" r="r" b="b"/>
              <a:pathLst>
                <a:path w="677" h="1891" extrusionOk="0">
                  <a:moveTo>
                    <a:pt x="498" y="1"/>
                  </a:moveTo>
                  <a:cubicBezTo>
                    <a:pt x="378" y="60"/>
                    <a:pt x="259" y="120"/>
                    <a:pt x="140" y="180"/>
                  </a:cubicBezTo>
                  <a:cubicBezTo>
                    <a:pt x="159" y="757"/>
                    <a:pt x="0" y="1353"/>
                    <a:pt x="279" y="1890"/>
                  </a:cubicBezTo>
                  <a:lnTo>
                    <a:pt x="279" y="478"/>
                  </a:lnTo>
                  <a:cubicBezTo>
                    <a:pt x="557" y="697"/>
                    <a:pt x="438" y="975"/>
                    <a:pt x="637" y="1075"/>
                  </a:cubicBezTo>
                  <a:cubicBezTo>
                    <a:pt x="597" y="697"/>
                    <a:pt x="677" y="319"/>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1652875" y="4557500"/>
              <a:ext cx="26875" cy="17750"/>
            </a:xfrm>
            <a:custGeom>
              <a:avLst/>
              <a:gdLst/>
              <a:ahLst/>
              <a:cxnLst/>
              <a:rect l="l" t="t" r="r" b="b"/>
              <a:pathLst>
                <a:path w="1075" h="710" extrusionOk="0">
                  <a:moveTo>
                    <a:pt x="275" y="1"/>
                  </a:moveTo>
                  <a:cubicBezTo>
                    <a:pt x="216" y="1"/>
                    <a:pt x="156" y="32"/>
                    <a:pt x="100" y="113"/>
                  </a:cubicBezTo>
                  <a:cubicBezTo>
                    <a:pt x="0" y="252"/>
                    <a:pt x="0" y="371"/>
                    <a:pt x="120" y="491"/>
                  </a:cubicBezTo>
                  <a:cubicBezTo>
                    <a:pt x="279" y="650"/>
                    <a:pt x="438" y="709"/>
                    <a:pt x="677" y="709"/>
                  </a:cubicBezTo>
                  <a:cubicBezTo>
                    <a:pt x="816" y="670"/>
                    <a:pt x="955" y="650"/>
                    <a:pt x="1075" y="491"/>
                  </a:cubicBezTo>
                  <a:cubicBezTo>
                    <a:pt x="1035" y="471"/>
                    <a:pt x="1035" y="451"/>
                    <a:pt x="1015" y="411"/>
                  </a:cubicBezTo>
                  <a:cubicBezTo>
                    <a:pt x="975" y="351"/>
                    <a:pt x="915" y="292"/>
                    <a:pt x="876" y="272"/>
                  </a:cubicBezTo>
                  <a:cubicBezTo>
                    <a:pt x="736" y="252"/>
                    <a:pt x="597" y="292"/>
                    <a:pt x="518" y="152"/>
                  </a:cubicBezTo>
                  <a:cubicBezTo>
                    <a:pt x="447" y="70"/>
                    <a:pt x="361"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1987075" y="4766200"/>
              <a:ext cx="35825" cy="18825"/>
            </a:xfrm>
            <a:custGeom>
              <a:avLst/>
              <a:gdLst/>
              <a:ahLst/>
              <a:cxnLst/>
              <a:rect l="l" t="t" r="r" b="b"/>
              <a:pathLst>
                <a:path w="1433" h="753" extrusionOk="0">
                  <a:moveTo>
                    <a:pt x="159" y="0"/>
                  </a:moveTo>
                  <a:lnTo>
                    <a:pt x="0" y="378"/>
                  </a:lnTo>
                  <a:cubicBezTo>
                    <a:pt x="42" y="447"/>
                    <a:pt x="102" y="468"/>
                    <a:pt x="168" y="468"/>
                  </a:cubicBezTo>
                  <a:cubicBezTo>
                    <a:pt x="197" y="468"/>
                    <a:pt x="228" y="464"/>
                    <a:pt x="259" y="458"/>
                  </a:cubicBezTo>
                  <a:cubicBezTo>
                    <a:pt x="140" y="458"/>
                    <a:pt x="398" y="458"/>
                    <a:pt x="299" y="378"/>
                  </a:cubicBezTo>
                  <a:cubicBezTo>
                    <a:pt x="274" y="345"/>
                    <a:pt x="280" y="329"/>
                    <a:pt x="296" y="329"/>
                  </a:cubicBezTo>
                  <a:cubicBezTo>
                    <a:pt x="318" y="329"/>
                    <a:pt x="358" y="360"/>
                    <a:pt x="358" y="418"/>
                  </a:cubicBezTo>
                  <a:cubicBezTo>
                    <a:pt x="358" y="557"/>
                    <a:pt x="398" y="617"/>
                    <a:pt x="478" y="677"/>
                  </a:cubicBezTo>
                  <a:cubicBezTo>
                    <a:pt x="636" y="721"/>
                    <a:pt x="787" y="753"/>
                    <a:pt x="929" y="753"/>
                  </a:cubicBezTo>
                  <a:cubicBezTo>
                    <a:pt x="1110" y="753"/>
                    <a:pt x="1277" y="702"/>
                    <a:pt x="1433" y="557"/>
                  </a:cubicBezTo>
                  <a:cubicBezTo>
                    <a:pt x="1254" y="279"/>
                    <a:pt x="876" y="299"/>
                    <a:pt x="697" y="20"/>
                  </a:cubicBezTo>
                  <a:cubicBezTo>
                    <a:pt x="537" y="20"/>
                    <a:pt x="338" y="2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1621050" y="4702050"/>
              <a:ext cx="46275" cy="16100"/>
            </a:xfrm>
            <a:custGeom>
              <a:avLst/>
              <a:gdLst/>
              <a:ahLst/>
              <a:cxnLst/>
              <a:rect l="l" t="t" r="r" b="b"/>
              <a:pathLst>
                <a:path w="1851" h="644" extrusionOk="0">
                  <a:moveTo>
                    <a:pt x="1114" y="0"/>
                  </a:moveTo>
                  <a:cubicBezTo>
                    <a:pt x="1015" y="40"/>
                    <a:pt x="955" y="60"/>
                    <a:pt x="895" y="139"/>
                  </a:cubicBezTo>
                  <a:cubicBezTo>
                    <a:pt x="657" y="398"/>
                    <a:pt x="219" y="139"/>
                    <a:pt x="0" y="438"/>
                  </a:cubicBezTo>
                  <a:cubicBezTo>
                    <a:pt x="93" y="458"/>
                    <a:pt x="188" y="464"/>
                    <a:pt x="285" y="464"/>
                  </a:cubicBezTo>
                  <a:cubicBezTo>
                    <a:pt x="444" y="464"/>
                    <a:pt x="606" y="447"/>
                    <a:pt x="767" y="447"/>
                  </a:cubicBezTo>
                  <a:cubicBezTo>
                    <a:pt x="990" y="447"/>
                    <a:pt x="1210" y="480"/>
                    <a:pt x="1413" y="637"/>
                  </a:cubicBezTo>
                  <a:cubicBezTo>
                    <a:pt x="1446" y="641"/>
                    <a:pt x="1477" y="643"/>
                    <a:pt x="1506" y="643"/>
                  </a:cubicBezTo>
                  <a:cubicBezTo>
                    <a:pt x="1733" y="643"/>
                    <a:pt x="1815" y="506"/>
                    <a:pt x="1850" y="259"/>
                  </a:cubicBezTo>
                  <a:cubicBezTo>
                    <a:pt x="1651" y="60"/>
                    <a:pt x="1373" y="4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1759300" y="4592125"/>
              <a:ext cx="39800" cy="13375"/>
            </a:xfrm>
            <a:custGeom>
              <a:avLst/>
              <a:gdLst/>
              <a:ahLst/>
              <a:cxnLst/>
              <a:rect l="l" t="t" r="r" b="b"/>
              <a:pathLst>
                <a:path w="1592" h="535" extrusionOk="0">
                  <a:moveTo>
                    <a:pt x="538" y="1"/>
                  </a:moveTo>
                  <a:cubicBezTo>
                    <a:pt x="418" y="259"/>
                    <a:pt x="199" y="180"/>
                    <a:pt x="0" y="220"/>
                  </a:cubicBezTo>
                  <a:cubicBezTo>
                    <a:pt x="346" y="377"/>
                    <a:pt x="717" y="534"/>
                    <a:pt x="1192" y="534"/>
                  </a:cubicBezTo>
                  <a:cubicBezTo>
                    <a:pt x="1317" y="534"/>
                    <a:pt x="1450" y="523"/>
                    <a:pt x="1592" y="498"/>
                  </a:cubicBezTo>
                  <a:cubicBezTo>
                    <a:pt x="1114" y="279"/>
                    <a:pt x="836" y="160"/>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30000" y="4288325"/>
              <a:ext cx="49750" cy="10325"/>
            </a:xfrm>
            <a:custGeom>
              <a:avLst/>
              <a:gdLst/>
              <a:ahLst/>
              <a:cxnLst/>
              <a:rect l="l" t="t" r="r" b="b"/>
              <a:pathLst>
                <a:path w="1990" h="413" extrusionOk="0">
                  <a:moveTo>
                    <a:pt x="1005" y="1"/>
                  </a:moveTo>
                  <a:cubicBezTo>
                    <a:pt x="668" y="1"/>
                    <a:pt x="334" y="76"/>
                    <a:pt x="0" y="217"/>
                  </a:cubicBezTo>
                  <a:lnTo>
                    <a:pt x="0" y="376"/>
                  </a:lnTo>
                  <a:cubicBezTo>
                    <a:pt x="175" y="404"/>
                    <a:pt x="348" y="413"/>
                    <a:pt x="520" y="413"/>
                  </a:cubicBezTo>
                  <a:cubicBezTo>
                    <a:pt x="895" y="413"/>
                    <a:pt x="1269" y="369"/>
                    <a:pt x="1654" y="369"/>
                  </a:cubicBezTo>
                  <a:cubicBezTo>
                    <a:pt x="1739" y="369"/>
                    <a:pt x="1824" y="371"/>
                    <a:pt x="1910" y="376"/>
                  </a:cubicBezTo>
                  <a:lnTo>
                    <a:pt x="1990" y="217"/>
                  </a:lnTo>
                  <a:cubicBezTo>
                    <a:pt x="1657" y="71"/>
                    <a:pt x="1330" y="1"/>
                    <a:pt x="1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768250" y="4654300"/>
              <a:ext cx="27875" cy="14750"/>
            </a:xfrm>
            <a:custGeom>
              <a:avLst/>
              <a:gdLst/>
              <a:ahLst/>
              <a:cxnLst/>
              <a:rect l="l" t="t" r="r" b="b"/>
              <a:pathLst>
                <a:path w="1115" h="590" extrusionOk="0">
                  <a:moveTo>
                    <a:pt x="558" y="0"/>
                  </a:moveTo>
                  <a:cubicBezTo>
                    <a:pt x="339" y="60"/>
                    <a:pt x="100" y="120"/>
                    <a:pt x="1" y="378"/>
                  </a:cubicBezTo>
                  <a:cubicBezTo>
                    <a:pt x="142" y="520"/>
                    <a:pt x="289" y="590"/>
                    <a:pt x="436" y="590"/>
                  </a:cubicBezTo>
                  <a:cubicBezTo>
                    <a:pt x="578" y="590"/>
                    <a:pt x="719" y="525"/>
                    <a:pt x="856" y="398"/>
                  </a:cubicBezTo>
                  <a:cubicBezTo>
                    <a:pt x="1115" y="160"/>
                    <a:pt x="677" y="179"/>
                    <a:pt x="697" y="20"/>
                  </a:cubicBezTo>
                  <a:cubicBezTo>
                    <a:pt x="657" y="0"/>
                    <a:pt x="597" y="0"/>
                    <a:pt x="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65800" y="4556775"/>
              <a:ext cx="24400" cy="13125"/>
            </a:xfrm>
            <a:custGeom>
              <a:avLst/>
              <a:gdLst/>
              <a:ahLst/>
              <a:cxnLst/>
              <a:rect l="l" t="t" r="r" b="b"/>
              <a:pathLst>
                <a:path w="976" h="525" extrusionOk="0">
                  <a:moveTo>
                    <a:pt x="430" y="1"/>
                  </a:moveTo>
                  <a:cubicBezTo>
                    <a:pt x="393" y="1"/>
                    <a:pt x="356" y="18"/>
                    <a:pt x="319" y="42"/>
                  </a:cubicBezTo>
                  <a:cubicBezTo>
                    <a:pt x="239" y="201"/>
                    <a:pt x="120" y="142"/>
                    <a:pt x="1" y="181"/>
                  </a:cubicBezTo>
                  <a:cubicBezTo>
                    <a:pt x="60" y="341"/>
                    <a:pt x="180" y="380"/>
                    <a:pt x="319" y="400"/>
                  </a:cubicBezTo>
                  <a:cubicBezTo>
                    <a:pt x="398" y="420"/>
                    <a:pt x="478" y="480"/>
                    <a:pt x="518" y="520"/>
                  </a:cubicBezTo>
                  <a:cubicBezTo>
                    <a:pt x="533" y="517"/>
                    <a:pt x="549" y="516"/>
                    <a:pt x="566" y="516"/>
                  </a:cubicBezTo>
                  <a:cubicBezTo>
                    <a:pt x="617" y="516"/>
                    <a:pt x="675" y="525"/>
                    <a:pt x="729" y="525"/>
                  </a:cubicBezTo>
                  <a:cubicBezTo>
                    <a:pt x="801" y="525"/>
                    <a:pt x="866" y="510"/>
                    <a:pt x="896" y="440"/>
                  </a:cubicBezTo>
                  <a:cubicBezTo>
                    <a:pt x="975" y="301"/>
                    <a:pt x="776" y="241"/>
                    <a:pt x="677" y="181"/>
                  </a:cubicBezTo>
                  <a:cubicBezTo>
                    <a:pt x="617" y="142"/>
                    <a:pt x="538" y="82"/>
                    <a:pt x="498" y="22"/>
                  </a:cubicBezTo>
                  <a:cubicBezTo>
                    <a:pt x="475" y="7"/>
                    <a:pt x="452"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836875" y="4712550"/>
              <a:ext cx="20425" cy="10400"/>
            </a:xfrm>
            <a:custGeom>
              <a:avLst/>
              <a:gdLst/>
              <a:ahLst/>
              <a:cxnLst/>
              <a:rect l="l" t="t" r="r" b="b"/>
              <a:pathLst>
                <a:path w="817" h="416" extrusionOk="0">
                  <a:moveTo>
                    <a:pt x="744" y="1"/>
                  </a:moveTo>
                  <a:cubicBezTo>
                    <a:pt x="733" y="1"/>
                    <a:pt x="723" y="5"/>
                    <a:pt x="717" y="18"/>
                  </a:cubicBezTo>
                  <a:cubicBezTo>
                    <a:pt x="558" y="18"/>
                    <a:pt x="438" y="38"/>
                    <a:pt x="299" y="38"/>
                  </a:cubicBezTo>
                  <a:cubicBezTo>
                    <a:pt x="1" y="38"/>
                    <a:pt x="41" y="177"/>
                    <a:pt x="120" y="356"/>
                  </a:cubicBezTo>
                  <a:cubicBezTo>
                    <a:pt x="259" y="376"/>
                    <a:pt x="438" y="376"/>
                    <a:pt x="617" y="416"/>
                  </a:cubicBezTo>
                  <a:cubicBezTo>
                    <a:pt x="777" y="336"/>
                    <a:pt x="816" y="177"/>
                    <a:pt x="816" y="38"/>
                  </a:cubicBezTo>
                  <a:cubicBezTo>
                    <a:pt x="803" y="24"/>
                    <a:pt x="770"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1972150" y="4614450"/>
              <a:ext cx="28375" cy="6925"/>
            </a:xfrm>
            <a:custGeom>
              <a:avLst/>
              <a:gdLst/>
              <a:ahLst/>
              <a:cxnLst/>
              <a:rect l="l" t="t" r="r" b="b"/>
              <a:pathLst>
                <a:path w="1135" h="277" extrusionOk="0">
                  <a:moveTo>
                    <a:pt x="601" y="0"/>
                  </a:moveTo>
                  <a:cubicBezTo>
                    <a:pt x="440" y="0"/>
                    <a:pt x="275" y="28"/>
                    <a:pt x="114" y="28"/>
                  </a:cubicBezTo>
                  <a:cubicBezTo>
                    <a:pt x="76" y="28"/>
                    <a:pt x="38" y="27"/>
                    <a:pt x="1" y="23"/>
                  </a:cubicBezTo>
                  <a:lnTo>
                    <a:pt x="1" y="23"/>
                  </a:lnTo>
                  <a:cubicBezTo>
                    <a:pt x="268" y="150"/>
                    <a:pt x="525" y="276"/>
                    <a:pt x="794" y="276"/>
                  </a:cubicBezTo>
                  <a:cubicBezTo>
                    <a:pt x="905" y="276"/>
                    <a:pt x="1018" y="254"/>
                    <a:pt x="1134" y="202"/>
                  </a:cubicBezTo>
                  <a:cubicBezTo>
                    <a:pt x="971" y="38"/>
                    <a:pt x="78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1660325" y="4545375"/>
              <a:ext cx="25400" cy="12475"/>
            </a:xfrm>
            <a:custGeom>
              <a:avLst/>
              <a:gdLst/>
              <a:ahLst/>
              <a:cxnLst/>
              <a:rect l="l" t="t" r="r" b="b"/>
              <a:pathLst>
                <a:path w="1016" h="499" extrusionOk="0">
                  <a:moveTo>
                    <a:pt x="294" y="15"/>
                  </a:moveTo>
                  <a:cubicBezTo>
                    <a:pt x="220" y="15"/>
                    <a:pt x="149" y="29"/>
                    <a:pt x="80" y="80"/>
                  </a:cubicBezTo>
                  <a:lnTo>
                    <a:pt x="1" y="160"/>
                  </a:lnTo>
                  <a:cubicBezTo>
                    <a:pt x="120" y="379"/>
                    <a:pt x="379" y="379"/>
                    <a:pt x="538" y="498"/>
                  </a:cubicBezTo>
                  <a:cubicBezTo>
                    <a:pt x="598" y="478"/>
                    <a:pt x="677" y="478"/>
                    <a:pt x="717" y="478"/>
                  </a:cubicBezTo>
                  <a:cubicBezTo>
                    <a:pt x="797" y="399"/>
                    <a:pt x="836" y="359"/>
                    <a:pt x="916" y="339"/>
                  </a:cubicBezTo>
                  <a:cubicBezTo>
                    <a:pt x="1015" y="1"/>
                    <a:pt x="737" y="61"/>
                    <a:pt x="598" y="41"/>
                  </a:cubicBezTo>
                  <a:cubicBezTo>
                    <a:pt x="495" y="41"/>
                    <a:pt x="393" y="15"/>
                    <a:pt x="294" y="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1884125" y="4761975"/>
              <a:ext cx="22400" cy="9225"/>
            </a:xfrm>
            <a:custGeom>
              <a:avLst/>
              <a:gdLst/>
              <a:ahLst/>
              <a:cxnLst/>
              <a:rect l="l" t="t" r="r" b="b"/>
              <a:pathLst>
                <a:path w="896" h="369" extrusionOk="0">
                  <a:moveTo>
                    <a:pt x="555" y="0"/>
                  </a:moveTo>
                  <a:cubicBezTo>
                    <a:pt x="438" y="0"/>
                    <a:pt x="319" y="10"/>
                    <a:pt x="199" y="30"/>
                  </a:cubicBezTo>
                  <a:cubicBezTo>
                    <a:pt x="1" y="309"/>
                    <a:pt x="239" y="348"/>
                    <a:pt x="438" y="368"/>
                  </a:cubicBezTo>
                  <a:cubicBezTo>
                    <a:pt x="677" y="368"/>
                    <a:pt x="796" y="209"/>
                    <a:pt x="896" y="30"/>
                  </a:cubicBezTo>
                  <a:cubicBezTo>
                    <a:pt x="786" y="10"/>
                    <a:pt x="672"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741900" y="4806650"/>
              <a:ext cx="26375" cy="6600"/>
            </a:xfrm>
            <a:custGeom>
              <a:avLst/>
              <a:gdLst/>
              <a:ahLst/>
              <a:cxnLst/>
              <a:rect l="l" t="t" r="r" b="b"/>
              <a:pathLst>
                <a:path w="1055" h="264" extrusionOk="0">
                  <a:moveTo>
                    <a:pt x="505" y="0"/>
                  </a:moveTo>
                  <a:cubicBezTo>
                    <a:pt x="338" y="0"/>
                    <a:pt x="169" y="60"/>
                    <a:pt x="0" y="173"/>
                  </a:cubicBezTo>
                  <a:cubicBezTo>
                    <a:pt x="151" y="243"/>
                    <a:pt x="309" y="263"/>
                    <a:pt x="468" y="263"/>
                  </a:cubicBezTo>
                  <a:cubicBezTo>
                    <a:pt x="667" y="263"/>
                    <a:pt x="867" y="232"/>
                    <a:pt x="1055" y="232"/>
                  </a:cubicBezTo>
                  <a:cubicBezTo>
                    <a:pt x="876" y="75"/>
                    <a:pt x="692"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2243200" y="4763375"/>
              <a:ext cx="20900" cy="12300"/>
            </a:xfrm>
            <a:custGeom>
              <a:avLst/>
              <a:gdLst/>
              <a:ahLst/>
              <a:cxnLst/>
              <a:rect l="l" t="t" r="r" b="b"/>
              <a:pathLst>
                <a:path w="836" h="492" extrusionOk="0">
                  <a:moveTo>
                    <a:pt x="197" y="0"/>
                  </a:moveTo>
                  <a:cubicBezTo>
                    <a:pt x="138" y="0"/>
                    <a:pt x="73" y="10"/>
                    <a:pt x="0" y="34"/>
                  </a:cubicBezTo>
                  <a:cubicBezTo>
                    <a:pt x="298" y="233"/>
                    <a:pt x="477" y="491"/>
                    <a:pt x="836" y="491"/>
                  </a:cubicBezTo>
                  <a:lnTo>
                    <a:pt x="836" y="312"/>
                  </a:lnTo>
                  <a:cubicBezTo>
                    <a:pt x="620" y="246"/>
                    <a:pt x="488"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611600" y="4684575"/>
              <a:ext cx="24400" cy="15050"/>
            </a:xfrm>
            <a:custGeom>
              <a:avLst/>
              <a:gdLst/>
              <a:ahLst/>
              <a:cxnLst/>
              <a:rect l="l" t="t" r="r" b="b"/>
              <a:pathLst>
                <a:path w="976" h="602" extrusionOk="0">
                  <a:moveTo>
                    <a:pt x="115" y="0"/>
                  </a:moveTo>
                  <a:cubicBezTo>
                    <a:pt x="88" y="0"/>
                    <a:pt x="61" y="20"/>
                    <a:pt x="40" y="63"/>
                  </a:cubicBezTo>
                  <a:cubicBezTo>
                    <a:pt x="0" y="540"/>
                    <a:pt x="235" y="602"/>
                    <a:pt x="501" y="602"/>
                  </a:cubicBezTo>
                  <a:cubicBezTo>
                    <a:pt x="595" y="602"/>
                    <a:pt x="692" y="594"/>
                    <a:pt x="783" y="594"/>
                  </a:cubicBezTo>
                  <a:cubicBezTo>
                    <a:pt x="822" y="594"/>
                    <a:pt x="860" y="596"/>
                    <a:pt x="896" y="600"/>
                  </a:cubicBezTo>
                  <a:cubicBezTo>
                    <a:pt x="955" y="560"/>
                    <a:pt x="975" y="480"/>
                    <a:pt x="955" y="401"/>
                  </a:cubicBezTo>
                  <a:cubicBezTo>
                    <a:pt x="697" y="301"/>
                    <a:pt x="398" y="301"/>
                    <a:pt x="199" y="63"/>
                  </a:cubicBezTo>
                  <a:lnTo>
                    <a:pt x="179" y="43"/>
                  </a:lnTo>
                  <a:cubicBezTo>
                    <a:pt x="161" y="15"/>
                    <a:pt x="13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732450" y="4726350"/>
              <a:ext cx="27375" cy="5125"/>
            </a:xfrm>
            <a:custGeom>
              <a:avLst/>
              <a:gdLst/>
              <a:ahLst/>
              <a:cxnLst/>
              <a:rect l="l" t="t" r="r" b="b"/>
              <a:pathLst>
                <a:path w="1095" h="205" extrusionOk="0">
                  <a:moveTo>
                    <a:pt x="580" y="0"/>
                  </a:moveTo>
                  <a:cubicBezTo>
                    <a:pt x="427" y="0"/>
                    <a:pt x="270" y="28"/>
                    <a:pt x="113" y="28"/>
                  </a:cubicBezTo>
                  <a:cubicBezTo>
                    <a:pt x="75" y="28"/>
                    <a:pt x="38" y="27"/>
                    <a:pt x="0" y="23"/>
                  </a:cubicBezTo>
                  <a:lnTo>
                    <a:pt x="0" y="23"/>
                  </a:lnTo>
                  <a:cubicBezTo>
                    <a:pt x="205" y="179"/>
                    <a:pt x="424" y="205"/>
                    <a:pt x="650" y="205"/>
                  </a:cubicBezTo>
                  <a:cubicBezTo>
                    <a:pt x="757" y="205"/>
                    <a:pt x="866" y="199"/>
                    <a:pt x="975" y="199"/>
                  </a:cubicBezTo>
                  <a:cubicBezTo>
                    <a:pt x="1014" y="199"/>
                    <a:pt x="1054" y="200"/>
                    <a:pt x="1094" y="202"/>
                  </a:cubicBezTo>
                  <a:cubicBezTo>
                    <a:pt x="931" y="38"/>
                    <a:pt x="758"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822950" y="4757250"/>
              <a:ext cx="25900" cy="11075"/>
            </a:xfrm>
            <a:custGeom>
              <a:avLst/>
              <a:gdLst/>
              <a:ahLst/>
              <a:cxnLst/>
              <a:rect l="l" t="t" r="r" b="b"/>
              <a:pathLst>
                <a:path w="1036" h="443" extrusionOk="0">
                  <a:moveTo>
                    <a:pt x="697" y="0"/>
                  </a:moveTo>
                  <a:cubicBezTo>
                    <a:pt x="498" y="0"/>
                    <a:pt x="339" y="40"/>
                    <a:pt x="140" y="40"/>
                  </a:cubicBezTo>
                  <a:cubicBezTo>
                    <a:pt x="1" y="219"/>
                    <a:pt x="80" y="338"/>
                    <a:pt x="259" y="438"/>
                  </a:cubicBezTo>
                  <a:cubicBezTo>
                    <a:pt x="292" y="441"/>
                    <a:pt x="325" y="443"/>
                    <a:pt x="357" y="443"/>
                  </a:cubicBezTo>
                  <a:cubicBezTo>
                    <a:pt x="537" y="443"/>
                    <a:pt x="701" y="391"/>
                    <a:pt x="836" y="239"/>
                  </a:cubicBezTo>
                  <a:lnTo>
                    <a:pt x="1035" y="40"/>
                  </a:lnTo>
                  <a:cubicBezTo>
                    <a:pt x="896" y="40"/>
                    <a:pt x="796" y="20"/>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704600" y="4802500"/>
              <a:ext cx="22900" cy="8500"/>
            </a:xfrm>
            <a:custGeom>
              <a:avLst/>
              <a:gdLst/>
              <a:ahLst/>
              <a:cxnLst/>
              <a:rect l="l" t="t" r="r" b="b"/>
              <a:pathLst>
                <a:path w="916" h="340" extrusionOk="0">
                  <a:moveTo>
                    <a:pt x="378" y="0"/>
                  </a:moveTo>
                  <a:cubicBezTo>
                    <a:pt x="338" y="40"/>
                    <a:pt x="299" y="80"/>
                    <a:pt x="219" y="140"/>
                  </a:cubicBezTo>
                  <a:cubicBezTo>
                    <a:pt x="140" y="160"/>
                    <a:pt x="60" y="160"/>
                    <a:pt x="0" y="199"/>
                  </a:cubicBezTo>
                  <a:cubicBezTo>
                    <a:pt x="239" y="327"/>
                    <a:pt x="490" y="339"/>
                    <a:pt x="734" y="339"/>
                  </a:cubicBezTo>
                  <a:cubicBezTo>
                    <a:pt x="795" y="339"/>
                    <a:pt x="856" y="339"/>
                    <a:pt x="915" y="339"/>
                  </a:cubicBezTo>
                  <a:cubicBezTo>
                    <a:pt x="776" y="140"/>
                    <a:pt x="557" y="8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633975" y="4693200"/>
              <a:ext cx="15950" cy="12350"/>
            </a:xfrm>
            <a:custGeom>
              <a:avLst/>
              <a:gdLst/>
              <a:ahLst/>
              <a:cxnLst/>
              <a:rect l="l" t="t" r="r" b="b"/>
              <a:pathLst>
                <a:path w="638" h="494" extrusionOk="0">
                  <a:moveTo>
                    <a:pt x="410" y="1"/>
                  </a:moveTo>
                  <a:cubicBezTo>
                    <a:pt x="300" y="1"/>
                    <a:pt x="152" y="53"/>
                    <a:pt x="1" y="96"/>
                  </a:cubicBezTo>
                  <a:lnTo>
                    <a:pt x="1" y="255"/>
                  </a:lnTo>
                  <a:cubicBezTo>
                    <a:pt x="100" y="334"/>
                    <a:pt x="219" y="414"/>
                    <a:pt x="359" y="493"/>
                  </a:cubicBezTo>
                  <a:cubicBezTo>
                    <a:pt x="438" y="493"/>
                    <a:pt x="478" y="454"/>
                    <a:pt x="558" y="454"/>
                  </a:cubicBezTo>
                  <a:cubicBezTo>
                    <a:pt x="638" y="98"/>
                    <a:pt x="559"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613100" y="4734850"/>
              <a:ext cx="12450" cy="10475"/>
            </a:xfrm>
            <a:custGeom>
              <a:avLst/>
              <a:gdLst/>
              <a:ahLst/>
              <a:cxnLst/>
              <a:rect l="l" t="t" r="r" b="b"/>
              <a:pathLst>
                <a:path w="498" h="419" extrusionOk="0">
                  <a:moveTo>
                    <a:pt x="225" y="0"/>
                  </a:moveTo>
                  <a:cubicBezTo>
                    <a:pt x="160" y="0"/>
                    <a:pt x="106" y="19"/>
                    <a:pt x="80" y="81"/>
                  </a:cubicBezTo>
                  <a:cubicBezTo>
                    <a:pt x="0" y="260"/>
                    <a:pt x="199" y="339"/>
                    <a:pt x="298" y="419"/>
                  </a:cubicBezTo>
                  <a:lnTo>
                    <a:pt x="477" y="419"/>
                  </a:lnTo>
                  <a:cubicBezTo>
                    <a:pt x="477" y="280"/>
                    <a:pt x="497" y="160"/>
                    <a:pt x="497" y="41"/>
                  </a:cubicBezTo>
                  <a:cubicBezTo>
                    <a:pt x="409" y="30"/>
                    <a:pt x="308"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936850" y="4610150"/>
              <a:ext cx="22900" cy="4625"/>
            </a:xfrm>
            <a:custGeom>
              <a:avLst/>
              <a:gdLst/>
              <a:ahLst/>
              <a:cxnLst/>
              <a:rect l="l" t="t" r="r" b="b"/>
              <a:pathLst>
                <a:path w="916" h="185" extrusionOk="0">
                  <a:moveTo>
                    <a:pt x="480" y="1"/>
                  </a:moveTo>
                  <a:cubicBezTo>
                    <a:pt x="323" y="1"/>
                    <a:pt x="159" y="36"/>
                    <a:pt x="0" y="36"/>
                  </a:cubicBezTo>
                  <a:cubicBezTo>
                    <a:pt x="206" y="153"/>
                    <a:pt x="433" y="184"/>
                    <a:pt x="667" y="184"/>
                  </a:cubicBezTo>
                  <a:cubicBezTo>
                    <a:pt x="749" y="184"/>
                    <a:pt x="832" y="180"/>
                    <a:pt x="915" y="175"/>
                  </a:cubicBezTo>
                  <a:cubicBezTo>
                    <a:pt x="786" y="36"/>
                    <a:pt x="637" y="1"/>
                    <a:pt x="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630000" y="4614525"/>
              <a:ext cx="15925" cy="9950"/>
            </a:xfrm>
            <a:custGeom>
              <a:avLst/>
              <a:gdLst/>
              <a:ahLst/>
              <a:cxnLst/>
              <a:rect l="l" t="t" r="r" b="b"/>
              <a:pathLst>
                <a:path w="637" h="398" extrusionOk="0">
                  <a:moveTo>
                    <a:pt x="339" y="0"/>
                  </a:moveTo>
                  <a:cubicBezTo>
                    <a:pt x="299" y="0"/>
                    <a:pt x="239" y="20"/>
                    <a:pt x="199" y="20"/>
                  </a:cubicBezTo>
                  <a:cubicBezTo>
                    <a:pt x="120" y="80"/>
                    <a:pt x="40" y="159"/>
                    <a:pt x="0" y="199"/>
                  </a:cubicBezTo>
                  <a:cubicBezTo>
                    <a:pt x="0" y="298"/>
                    <a:pt x="40" y="358"/>
                    <a:pt x="140" y="398"/>
                  </a:cubicBezTo>
                  <a:cubicBezTo>
                    <a:pt x="358" y="318"/>
                    <a:pt x="637" y="298"/>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11475" y="4762725"/>
              <a:ext cx="12300" cy="8500"/>
            </a:xfrm>
            <a:custGeom>
              <a:avLst/>
              <a:gdLst/>
              <a:ahLst/>
              <a:cxnLst/>
              <a:rect l="l" t="t" r="r" b="b"/>
              <a:pathLst>
                <a:path w="492" h="340" extrusionOk="0">
                  <a:moveTo>
                    <a:pt x="1" y="0"/>
                  </a:moveTo>
                  <a:cubicBezTo>
                    <a:pt x="40" y="119"/>
                    <a:pt x="120" y="219"/>
                    <a:pt x="180" y="338"/>
                  </a:cubicBezTo>
                  <a:cubicBezTo>
                    <a:pt x="198" y="339"/>
                    <a:pt x="215" y="340"/>
                    <a:pt x="230" y="340"/>
                  </a:cubicBezTo>
                  <a:cubicBezTo>
                    <a:pt x="491" y="340"/>
                    <a:pt x="433" y="188"/>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15950" y="4716475"/>
              <a:ext cx="8475" cy="9950"/>
            </a:xfrm>
            <a:custGeom>
              <a:avLst/>
              <a:gdLst/>
              <a:ahLst/>
              <a:cxnLst/>
              <a:rect l="l" t="t" r="r" b="b"/>
              <a:pathLst>
                <a:path w="339" h="398" extrusionOk="0">
                  <a:moveTo>
                    <a:pt x="200" y="0"/>
                  </a:moveTo>
                  <a:cubicBezTo>
                    <a:pt x="40" y="80"/>
                    <a:pt x="1" y="219"/>
                    <a:pt x="1" y="378"/>
                  </a:cubicBezTo>
                  <a:cubicBezTo>
                    <a:pt x="100" y="378"/>
                    <a:pt x="219" y="398"/>
                    <a:pt x="339" y="398"/>
                  </a:cubicBezTo>
                  <a:lnTo>
                    <a:pt x="339" y="20"/>
                  </a:lnTo>
                  <a:cubicBezTo>
                    <a:pt x="299" y="20"/>
                    <a:pt x="239"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878650" y="4663250"/>
              <a:ext cx="14950" cy="7525"/>
            </a:xfrm>
            <a:custGeom>
              <a:avLst/>
              <a:gdLst/>
              <a:ahLst/>
              <a:cxnLst/>
              <a:rect l="l" t="t" r="r" b="b"/>
              <a:pathLst>
                <a:path w="598" h="301" extrusionOk="0">
                  <a:moveTo>
                    <a:pt x="259" y="1"/>
                  </a:moveTo>
                  <a:cubicBezTo>
                    <a:pt x="1" y="60"/>
                    <a:pt x="1" y="60"/>
                    <a:pt x="100" y="239"/>
                  </a:cubicBezTo>
                  <a:cubicBezTo>
                    <a:pt x="160" y="259"/>
                    <a:pt x="220" y="299"/>
                    <a:pt x="299" y="299"/>
                  </a:cubicBezTo>
                  <a:cubicBezTo>
                    <a:pt x="328" y="299"/>
                    <a:pt x="356" y="301"/>
                    <a:pt x="383" y="301"/>
                  </a:cubicBezTo>
                  <a:cubicBezTo>
                    <a:pt x="452" y="301"/>
                    <a:pt x="515" y="290"/>
                    <a:pt x="558" y="219"/>
                  </a:cubicBezTo>
                  <a:cubicBezTo>
                    <a:pt x="597" y="160"/>
                    <a:pt x="597" y="100"/>
                    <a:pt x="597" y="40"/>
                  </a:cubicBezTo>
                  <a:cubicBezTo>
                    <a:pt x="498" y="20"/>
                    <a:pt x="359" y="20"/>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1656350" y="4462825"/>
              <a:ext cx="5500" cy="14450"/>
            </a:xfrm>
            <a:custGeom>
              <a:avLst/>
              <a:gdLst/>
              <a:ahLst/>
              <a:cxnLst/>
              <a:rect l="l" t="t" r="r" b="b"/>
              <a:pathLst>
                <a:path w="220" h="578" extrusionOk="0">
                  <a:moveTo>
                    <a:pt x="180" y="1"/>
                  </a:moveTo>
                  <a:lnTo>
                    <a:pt x="180" y="1"/>
                  </a:lnTo>
                  <a:cubicBezTo>
                    <a:pt x="40" y="160"/>
                    <a:pt x="1" y="359"/>
                    <a:pt x="1" y="578"/>
                  </a:cubicBezTo>
                  <a:cubicBezTo>
                    <a:pt x="219" y="418"/>
                    <a:pt x="180" y="20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83700" y="4655275"/>
              <a:ext cx="11975" cy="4525"/>
            </a:xfrm>
            <a:custGeom>
              <a:avLst/>
              <a:gdLst/>
              <a:ahLst/>
              <a:cxnLst/>
              <a:rect l="l" t="t" r="r" b="b"/>
              <a:pathLst>
                <a:path w="479" h="181" extrusionOk="0">
                  <a:moveTo>
                    <a:pt x="254" y="1"/>
                  </a:moveTo>
                  <a:cubicBezTo>
                    <a:pt x="146" y="1"/>
                    <a:pt x="62" y="69"/>
                    <a:pt x="1" y="160"/>
                  </a:cubicBezTo>
                  <a:cubicBezTo>
                    <a:pt x="100" y="160"/>
                    <a:pt x="200" y="180"/>
                    <a:pt x="339" y="180"/>
                  </a:cubicBezTo>
                  <a:cubicBezTo>
                    <a:pt x="379" y="140"/>
                    <a:pt x="478" y="61"/>
                    <a:pt x="359" y="21"/>
                  </a:cubicBezTo>
                  <a:cubicBezTo>
                    <a:pt x="322" y="7"/>
                    <a:pt x="287"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1917450" y="4606000"/>
              <a:ext cx="15925" cy="4425"/>
            </a:xfrm>
            <a:custGeom>
              <a:avLst/>
              <a:gdLst/>
              <a:ahLst/>
              <a:cxnLst/>
              <a:rect l="l" t="t" r="r" b="b"/>
              <a:pathLst>
                <a:path w="637" h="177" extrusionOk="0">
                  <a:moveTo>
                    <a:pt x="279" y="0"/>
                  </a:moveTo>
                  <a:cubicBezTo>
                    <a:pt x="190" y="0"/>
                    <a:pt x="97" y="15"/>
                    <a:pt x="0" y="23"/>
                  </a:cubicBezTo>
                  <a:cubicBezTo>
                    <a:pt x="136" y="128"/>
                    <a:pt x="294" y="177"/>
                    <a:pt x="467" y="177"/>
                  </a:cubicBezTo>
                  <a:cubicBezTo>
                    <a:pt x="522" y="177"/>
                    <a:pt x="579" y="172"/>
                    <a:pt x="637" y="162"/>
                  </a:cubicBezTo>
                  <a:cubicBezTo>
                    <a:pt x="530" y="32"/>
                    <a:pt x="4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661325" y="4449900"/>
              <a:ext cx="4000" cy="9475"/>
            </a:xfrm>
            <a:custGeom>
              <a:avLst/>
              <a:gdLst/>
              <a:ahLst/>
              <a:cxnLst/>
              <a:rect l="l" t="t" r="r" b="b"/>
              <a:pathLst>
                <a:path w="160" h="379" extrusionOk="0">
                  <a:moveTo>
                    <a:pt x="160" y="1"/>
                  </a:moveTo>
                  <a:lnTo>
                    <a:pt x="160" y="1"/>
                  </a:lnTo>
                  <a:cubicBezTo>
                    <a:pt x="100" y="20"/>
                    <a:pt x="60" y="20"/>
                    <a:pt x="1" y="80"/>
                  </a:cubicBezTo>
                  <a:lnTo>
                    <a:pt x="1" y="378"/>
                  </a:lnTo>
                  <a:cubicBezTo>
                    <a:pt x="140" y="279"/>
                    <a:pt x="160" y="14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882625" y="4668725"/>
              <a:ext cx="10975" cy="4500"/>
            </a:xfrm>
            <a:custGeom>
              <a:avLst/>
              <a:gdLst/>
              <a:ahLst/>
              <a:cxnLst/>
              <a:rect l="l" t="t" r="r" b="b"/>
              <a:pathLst>
                <a:path w="439" h="180" extrusionOk="0">
                  <a:moveTo>
                    <a:pt x="399" y="0"/>
                  </a:moveTo>
                  <a:cubicBezTo>
                    <a:pt x="279" y="0"/>
                    <a:pt x="160" y="20"/>
                    <a:pt x="41" y="20"/>
                  </a:cubicBezTo>
                  <a:cubicBezTo>
                    <a:pt x="1" y="80"/>
                    <a:pt x="41" y="120"/>
                    <a:pt x="100" y="179"/>
                  </a:cubicBezTo>
                  <a:lnTo>
                    <a:pt x="438" y="179"/>
                  </a:lnTo>
                  <a:cubicBezTo>
                    <a:pt x="438" y="100"/>
                    <a:pt x="399" y="40"/>
                    <a:pt x="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1847325" y="4625325"/>
              <a:ext cx="9975" cy="3125"/>
            </a:xfrm>
            <a:custGeom>
              <a:avLst/>
              <a:gdLst/>
              <a:ahLst/>
              <a:cxnLst/>
              <a:rect l="l" t="t" r="r" b="b"/>
              <a:pathLst>
                <a:path w="399" h="125" extrusionOk="0">
                  <a:moveTo>
                    <a:pt x="214" y="1"/>
                  </a:moveTo>
                  <a:cubicBezTo>
                    <a:pt x="150" y="1"/>
                    <a:pt x="80" y="35"/>
                    <a:pt x="0" y="85"/>
                  </a:cubicBezTo>
                  <a:cubicBezTo>
                    <a:pt x="120" y="85"/>
                    <a:pt x="279" y="125"/>
                    <a:pt x="398" y="125"/>
                  </a:cubicBezTo>
                  <a:cubicBezTo>
                    <a:pt x="339" y="35"/>
                    <a:pt x="279"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799575" y="4622475"/>
              <a:ext cx="8475" cy="4700"/>
            </a:xfrm>
            <a:custGeom>
              <a:avLst/>
              <a:gdLst/>
              <a:ahLst/>
              <a:cxnLst/>
              <a:rect l="l" t="t" r="r" b="b"/>
              <a:pathLst>
                <a:path w="339" h="188" extrusionOk="0">
                  <a:moveTo>
                    <a:pt x="1" y="0"/>
                  </a:moveTo>
                  <a:lnTo>
                    <a:pt x="1" y="0"/>
                  </a:lnTo>
                  <a:cubicBezTo>
                    <a:pt x="54" y="128"/>
                    <a:pt x="107" y="188"/>
                    <a:pt x="167" y="188"/>
                  </a:cubicBezTo>
                  <a:cubicBezTo>
                    <a:pt x="218" y="188"/>
                    <a:pt x="274" y="143"/>
                    <a:pt x="339" y="60"/>
                  </a:cubicBezTo>
                  <a:cubicBezTo>
                    <a:pt x="239" y="60"/>
                    <a:pt x="120" y="4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633475" y="4633400"/>
              <a:ext cx="5500" cy="5500"/>
            </a:xfrm>
            <a:custGeom>
              <a:avLst/>
              <a:gdLst/>
              <a:ahLst/>
              <a:cxnLst/>
              <a:rect l="l" t="t" r="r" b="b"/>
              <a:pathLst>
                <a:path w="220" h="220" extrusionOk="0">
                  <a:moveTo>
                    <a:pt x="21" y="1"/>
                  </a:moveTo>
                  <a:cubicBezTo>
                    <a:pt x="21" y="41"/>
                    <a:pt x="21" y="100"/>
                    <a:pt x="1" y="200"/>
                  </a:cubicBezTo>
                  <a:cubicBezTo>
                    <a:pt x="100" y="160"/>
                    <a:pt x="219" y="220"/>
                    <a:pt x="219" y="61"/>
                  </a:cubicBezTo>
                  <a:cubicBezTo>
                    <a:pt x="219" y="41"/>
                    <a:pt x="100"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973650" y="4722575"/>
              <a:ext cx="8475" cy="4350"/>
            </a:xfrm>
            <a:custGeom>
              <a:avLst/>
              <a:gdLst/>
              <a:ahLst/>
              <a:cxnLst/>
              <a:rect l="l" t="t" r="r" b="b"/>
              <a:pathLst>
                <a:path w="339" h="174" extrusionOk="0">
                  <a:moveTo>
                    <a:pt x="98" y="0"/>
                  </a:moveTo>
                  <a:cubicBezTo>
                    <a:pt x="66" y="0"/>
                    <a:pt x="33" y="5"/>
                    <a:pt x="0" y="15"/>
                  </a:cubicBezTo>
                  <a:cubicBezTo>
                    <a:pt x="80" y="134"/>
                    <a:pt x="199" y="154"/>
                    <a:pt x="338" y="174"/>
                  </a:cubicBezTo>
                  <a:cubicBezTo>
                    <a:pt x="293" y="52"/>
                    <a:pt x="201"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776700" y="4584550"/>
              <a:ext cx="5500" cy="2750"/>
            </a:xfrm>
            <a:custGeom>
              <a:avLst/>
              <a:gdLst/>
              <a:ahLst/>
              <a:cxnLst/>
              <a:rect l="l" t="t" r="r" b="b"/>
              <a:pathLst>
                <a:path w="220" h="110" extrusionOk="0">
                  <a:moveTo>
                    <a:pt x="49" y="0"/>
                  </a:moveTo>
                  <a:cubicBezTo>
                    <a:pt x="34" y="0"/>
                    <a:pt x="18" y="2"/>
                    <a:pt x="1" y="5"/>
                  </a:cubicBezTo>
                  <a:cubicBezTo>
                    <a:pt x="34" y="71"/>
                    <a:pt x="94" y="110"/>
                    <a:pt x="170" y="110"/>
                  </a:cubicBezTo>
                  <a:cubicBezTo>
                    <a:pt x="186" y="110"/>
                    <a:pt x="202" y="108"/>
                    <a:pt x="220" y="105"/>
                  </a:cubicBezTo>
                  <a:cubicBezTo>
                    <a:pt x="170" y="39"/>
                    <a:pt x="12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630000" y="4615000"/>
              <a:ext cx="5000" cy="4500"/>
            </a:xfrm>
            <a:custGeom>
              <a:avLst/>
              <a:gdLst/>
              <a:ahLst/>
              <a:cxnLst/>
              <a:rect l="l" t="t" r="r" b="b"/>
              <a:pathLst>
                <a:path w="200" h="180" extrusionOk="0">
                  <a:moveTo>
                    <a:pt x="199" y="1"/>
                  </a:moveTo>
                  <a:lnTo>
                    <a:pt x="199" y="1"/>
                  </a:lnTo>
                  <a:cubicBezTo>
                    <a:pt x="100" y="41"/>
                    <a:pt x="20" y="80"/>
                    <a:pt x="0" y="180"/>
                  </a:cubicBezTo>
                  <a:cubicBezTo>
                    <a:pt x="60" y="100"/>
                    <a:pt x="120" y="6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732450" y="4808950"/>
              <a:ext cx="4000" cy="2525"/>
            </a:xfrm>
            <a:custGeom>
              <a:avLst/>
              <a:gdLst/>
              <a:ahLst/>
              <a:cxnLst/>
              <a:rect l="l" t="t" r="r" b="b"/>
              <a:pathLst>
                <a:path w="160" h="101" extrusionOk="0">
                  <a:moveTo>
                    <a:pt x="79" y="0"/>
                  </a:moveTo>
                  <a:cubicBezTo>
                    <a:pt x="49" y="0"/>
                    <a:pt x="22" y="36"/>
                    <a:pt x="0" y="101"/>
                  </a:cubicBezTo>
                  <a:cubicBezTo>
                    <a:pt x="80" y="101"/>
                    <a:pt x="120" y="101"/>
                    <a:pt x="159" y="81"/>
                  </a:cubicBezTo>
                  <a:cubicBezTo>
                    <a:pt x="132" y="26"/>
                    <a:pt x="10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351100" y="3123050"/>
              <a:ext cx="450950" cy="68225"/>
            </a:xfrm>
            <a:custGeom>
              <a:avLst/>
              <a:gdLst/>
              <a:ahLst/>
              <a:cxnLst/>
              <a:rect l="l" t="t" r="r" b="b"/>
              <a:pathLst>
                <a:path w="18038" h="2729" extrusionOk="0">
                  <a:moveTo>
                    <a:pt x="5611" y="1"/>
                  </a:moveTo>
                  <a:cubicBezTo>
                    <a:pt x="5531" y="41"/>
                    <a:pt x="5491" y="100"/>
                    <a:pt x="5431" y="180"/>
                  </a:cubicBezTo>
                  <a:cubicBezTo>
                    <a:pt x="5233" y="697"/>
                    <a:pt x="5491" y="1274"/>
                    <a:pt x="5233" y="1771"/>
                  </a:cubicBezTo>
                  <a:cubicBezTo>
                    <a:pt x="4735" y="2089"/>
                    <a:pt x="4138" y="1891"/>
                    <a:pt x="3601" y="2050"/>
                  </a:cubicBezTo>
                  <a:cubicBezTo>
                    <a:pt x="3475" y="2064"/>
                    <a:pt x="3348" y="2078"/>
                    <a:pt x="3229" y="2078"/>
                  </a:cubicBezTo>
                  <a:cubicBezTo>
                    <a:pt x="3179" y="2078"/>
                    <a:pt x="3131" y="2075"/>
                    <a:pt x="3084" y="2070"/>
                  </a:cubicBezTo>
                  <a:cubicBezTo>
                    <a:pt x="2549" y="1960"/>
                    <a:pt x="2013" y="1899"/>
                    <a:pt x="1477" y="1899"/>
                  </a:cubicBezTo>
                  <a:cubicBezTo>
                    <a:pt x="1038" y="1899"/>
                    <a:pt x="599" y="1940"/>
                    <a:pt x="160" y="2030"/>
                  </a:cubicBezTo>
                  <a:cubicBezTo>
                    <a:pt x="60" y="2070"/>
                    <a:pt x="21" y="2149"/>
                    <a:pt x="1" y="2249"/>
                  </a:cubicBezTo>
                  <a:cubicBezTo>
                    <a:pt x="21" y="2388"/>
                    <a:pt x="140" y="2467"/>
                    <a:pt x="299" y="2487"/>
                  </a:cubicBezTo>
                  <a:cubicBezTo>
                    <a:pt x="399" y="2527"/>
                    <a:pt x="458" y="2527"/>
                    <a:pt x="558" y="2527"/>
                  </a:cubicBezTo>
                  <a:lnTo>
                    <a:pt x="1155" y="2527"/>
                  </a:lnTo>
                  <a:cubicBezTo>
                    <a:pt x="1353" y="2527"/>
                    <a:pt x="1533" y="2547"/>
                    <a:pt x="1652" y="2686"/>
                  </a:cubicBezTo>
                  <a:cubicBezTo>
                    <a:pt x="1744" y="2714"/>
                    <a:pt x="1832" y="2729"/>
                    <a:pt x="1918" y="2729"/>
                  </a:cubicBezTo>
                  <a:cubicBezTo>
                    <a:pt x="2017" y="2729"/>
                    <a:pt x="2113" y="2709"/>
                    <a:pt x="2209" y="2666"/>
                  </a:cubicBezTo>
                  <a:cubicBezTo>
                    <a:pt x="2331" y="2621"/>
                    <a:pt x="2453" y="2613"/>
                    <a:pt x="2574" y="2613"/>
                  </a:cubicBezTo>
                  <a:cubicBezTo>
                    <a:pt x="2636" y="2613"/>
                    <a:pt x="2697" y="2615"/>
                    <a:pt x="2758" y="2615"/>
                  </a:cubicBezTo>
                  <a:cubicBezTo>
                    <a:pt x="2889" y="2615"/>
                    <a:pt x="3018" y="2606"/>
                    <a:pt x="3144" y="2547"/>
                  </a:cubicBezTo>
                  <a:cubicBezTo>
                    <a:pt x="3595" y="2527"/>
                    <a:pt x="4043" y="2525"/>
                    <a:pt x="4491" y="2525"/>
                  </a:cubicBezTo>
                  <a:cubicBezTo>
                    <a:pt x="4619" y="2525"/>
                    <a:pt x="4747" y="2525"/>
                    <a:pt x="4875" y="2525"/>
                  </a:cubicBezTo>
                  <a:cubicBezTo>
                    <a:pt x="5643" y="2525"/>
                    <a:pt x="6409" y="2519"/>
                    <a:pt x="7182" y="2428"/>
                  </a:cubicBezTo>
                  <a:cubicBezTo>
                    <a:pt x="7284" y="2411"/>
                    <a:pt x="7396" y="2394"/>
                    <a:pt x="7511" y="2394"/>
                  </a:cubicBezTo>
                  <a:cubicBezTo>
                    <a:pt x="7664" y="2394"/>
                    <a:pt x="7821" y="2424"/>
                    <a:pt x="7958" y="2527"/>
                  </a:cubicBezTo>
                  <a:cubicBezTo>
                    <a:pt x="9211" y="2527"/>
                    <a:pt x="10484" y="2527"/>
                    <a:pt x="11757" y="2487"/>
                  </a:cubicBezTo>
                  <a:cubicBezTo>
                    <a:pt x="12190" y="2501"/>
                    <a:pt x="12625" y="2505"/>
                    <a:pt x="13060" y="2505"/>
                  </a:cubicBezTo>
                  <a:cubicBezTo>
                    <a:pt x="13838" y="2505"/>
                    <a:pt x="14619" y="2491"/>
                    <a:pt x="15398" y="2491"/>
                  </a:cubicBezTo>
                  <a:cubicBezTo>
                    <a:pt x="16110" y="2491"/>
                    <a:pt x="16821" y="2503"/>
                    <a:pt x="17526" y="2547"/>
                  </a:cubicBezTo>
                  <a:cubicBezTo>
                    <a:pt x="17545" y="2548"/>
                    <a:pt x="17564" y="2548"/>
                    <a:pt x="17581" y="2548"/>
                  </a:cubicBezTo>
                  <a:cubicBezTo>
                    <a:pt x="17953" y="2548"/>
                    <a:pt x="18038" y="2351"/>
                    <a:pt x="17924" y="1990"/>
                  </a:cubicBezTo>
                  <a:cubicBezTo>
                    <a:pt x="17846" y="1933"/>
                    <a:pt x="17758" y="1922"/>
                    <a:pt x="17668" y="1922"/>
                  </a:cubicBezTo>
                  <a:cubicBezTo>
                    <a:pt x="17609" y="1922"/>
                    <a:pt x="17548" y="1927"/>
                    <a:pt x="17489" y="1927"/>
                  </a:cubicBezTo>
                  <a:cubicBezTo>
                    <a:pt x="17387" y="1927"/>
                    <a:pt x="17289" y="1912"/>
                    <a:pt x="17208" y="1831"/>
                  </a:cubicBezTo>
                  <a:cubicBezTo>
                    <a:pt x="17037" y="1804"/>
                    <a:pt x="16863" y="1793"/>
                    <a:pt x="16688" y="1793"/>
                  </a:cubicBezTo>
                  <a:cubicBezTo>
                    <a:pt x="16475" y="1793"/>
                    <a:pt x="16262" y="1809"/>
                    <a:pt x="16054" y="1831"/>
                  </a:cubicBezTo>
                  <a:cubicBezTo>
                    <a:pt x="15055" y="1880"/>
                    <a:pt x="14069" y="2010"/>
                    <a:pt x="13075" y="2010"/>
                  </a:cubicBezTo>
                  <a:cubicBezTo>
                    <a:pt x="12862" y="2010"/>
                    <a:pt x="12648" y="2004"/>
                    <a:pt x="12434" y="1990"/>
                  </a:cubicBezTo>
                  <a:cubicBezTo>
                    <a:pt x="12294" y="1990"/>
                    <a:pt x="12155" y="2014"/>
                    <a:pt x="12026" y="2014"/>
                  </a:cubicBezTo>
                  <a:cubicBezTo>
                    <a:pt x="11841" y="2014"/>
                    <a:pt x="11675" y="1965"/>
                    <a:pt x="11558" y="1731"/>
                  </a:cubicBezTo>
                  <a:cubicBezTo>
                    <a:pt x="11520" y="1664"/>
                    <a:pt x="11472" y="1629"/>
                    <a:pt x="11426" y="1629"/>
                  </a:cubicBezTo>
                  <a:cubicBezTo>
                    <a:pt x="11377" y="1629"/>
                    <a:pt x="11331" y="1669"/>
                    <a:pt x="11300" y="1751"/>
                  </a:cubicBezTo>
                  <a:cubicBezTo>
                    <a:pt x="11240" y="1950"/>
                    <a:pt x="11101" y="1990"/>
                    <a:pt x="10902" y="1990"/>
                  </a:cubicBezTo>
                  <a:cubicBezTo>
                    <a:pt x="9987" y="1990"/>
                    <a:pt x="9072" y="1990"/>
                    <a:pt x="8157" y="1970"/>
                  </a:cubicBezTo>
                  <a:cubicBezTo>
                    <a:pt x="8077" y="1950"/>
                    <a:pt x="7898" y="1930"/>
                    <a:pt x="7958" y="1891"/>
                  </a:cubicBezTo>
                  <a:cubicBezTo>
                    <a:pt x="8297" y="1729"/>
                    <a:pt x="8308" y="1686"/>
                    <a:pt x="8088" y="1686"/>
                  </a:cubicBezTo>
                  <a:cubicBezTo>
                    <a:pt x="8037" y="1686"/>
                    <a:pt x="7973" y="1688"/>
                    <a:pt x="7898" y="1692"/>
                  </a:cubicBezTo>
                  <a:cubicBezTo>
                    <a:pt x="7461" y="1731"/>
                    <a:pt x="7023" y="1791"/>
                    <a:pt x="6585" y="1831"/>
                  </a:cubicBezTo>
                  <a:cubicBezTo>
                    <a:pt x="6434" y="1842"/>
                    <a:pt x="6309" y="1850"/>
                    <a:pt x="6206" y="1850"/>
                  </a:cubicBezTo>
                  <a:cubicBezTo>
                    <a:pt x="5756" y="1850"/>
                    <a:pt x="5730" y="1703"/>
                    <a:pt x="5730" y="1055"/>
                  </a:cubicBezTo>
                  <a:cubicBezTo>
                    <a:pt x="5730" y="697"/>
                    <a:pt x="5809" y="339"/>
                    <a:pt x="5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211850" y="3151900"/>
              <a:ext cx="279025" cy="43975"/>
            </a:xfrm>
            <a:custGeom>
              <a:avLst/>
              <a:gdLst/>
              <a:ahLst/>
              <a:cxnLst/>
              <a:rect l="l" t="t" r="r" b="b"/>
              <a:pathLst>
                <a:path w="11161" h="1759" extrusionOk="0">
                  <a:moveTo>
                    <a:pt x="10743" y="0"/>
                  </a:moveTo>
                  <a:cubicBezTo>
                    <a:pt x="10405" y="518"/>
                    <a:pt x="9947" y="617"/>
                    <a:pt x="9370" y="617"/>
                  </a:cubicBezTo>
                  <a:cubicBezTo>
                    <a:pt x="9255" y="618"/>
                    <a:pt x="9140" y="619"/>
                    <a:pt x="9024" y="619"/>
                  </a:cubicBezTo>
                  <a:cubicBezTo>
                    <a:pt x="8094" y="619"/>
                    <a:pt x="7165" y="583"/>
                    <a:pt x="6241" y="583"/>
                  </a:cubicBezTo>
                  <a:cubicBezTo>
                    <a:pt x="5422" y="583"/>
                    <a:pt x="4607" y="611"/>
                    <a:pt x="3800" y="717"/>
                  </a:cubicBezTo>
                  <a:cubicBezTo>
                    <a:pt x="3724" y="1005"/>
                    <a:pt x="3706" y="1073"/>
                    <a:pt x="3932" y="1143"/>
                  </a:cubicBezTo>
                  <a:lnTo>
                    <a:pt x="3932" y="1143"/>
                  </a:lnTo>
                  <a:cubicBezTo>
                    <a:pt x="3797" y="1122"/>
                    <a:pt x="3661" y="1117"/>
                    <a:pt x="3524" y="1117"/>
                  </a:cubicBezTo>
                  <a:cubicBezTo>
                    <a:pt x="3389" y="1117"/>
                    <a:pt x="3253" y="1122"/>
                    <a:pt x="3118" y="1122"/>
                  </a:cubicBezTo>
                  <a:cubicBezTo>
                    <a:pt x="2980" y="1122"/>
                    <a:pt x="2842" y="1116"/>
                    <a:pt x="2706" y="1095"/>
                  </a:cubicBezTo>
                  <a:lnTo>
                    <a:pt x="2706" y="1095"/>
                  </a:lnTo>
                  <a:cubicBezTo>
                    <a:pt x="2875" y="1104"/>
                    <a:pt x="3004" y="1111"/>
                    <a:pt x="3101" y="1111"/>
                  </a:cubicBezTo>
                  <a:cubicBezTo>
                    <a:pt x="3416" y="1111"/>
                    <a:pt x="3394" y="1036"/>
                    <a:pt x="3303" y="717"/>
                  </a:cubicBezTo>
                  <a:cubicBezTo>
                    <a:pt x="2764" y="646"/>
                    <a:pt x="2226" y="585"/>
                    <a:pt x="1687" y="585"/>
                  </a:cubicBezTo>
                  <a:cubicBezTo>
                    <a:pt x="1172" y="585"/>
                    <a:pt x="656" y="640"/>
                    <a:pt x="140" y="796"/>
                  </a:cubicBezTo>
                  <a:cubicBezTo>
                    <a:pt x="60" y="876"/>
                    <a:pt x="21" y="935"/>
                    <a:pt x="1" y="1035"/>
                  </a:cubicBezTo>
                  <a:cubicBezTo>
                    <a:pt x="1" y="1550"/>
                    <a:pt x="185" y="1758"/>
                    <a:pt x="484" y="1758"/>
                  </a:cubicBezTo>
                  <a:cubicBezTo>
                    <a:pt x="635" y="1758"/>
                    <a:pt x="815" y="1705"/>
                    <a:pt x="1015" y="1612"/>
                  </a:cubicBezTo>
                  <a:cubicBezTo>
                    <a:pt x="2547" y="1612"/>
                    <a:pt x="4099" y="1592"/>
                    <a:pt x="5630" y="1592"/>
                  </a:cubicBezTo>
                  <a:cubicBezTo>
                    <a:pt x="5690" y="1512"/>
                    <a:pt x="5710" y="1473"/>
                    <a:pt x="5690" y="1393"/>
                  </a:cubicBezTo>
                  <a:cubicBezTo>
                    <a:pt x="5611" y="1294"/>
                    <a:pt x="5491" y="1174"/>
                    <a:pt x="5630" y="1035"/>
                  </a:cubicBezTo>
                  <a:cubicBezTo>
                    <a:pt x="5809" y="1035"/>
                    <a:pt x="5989" y="1034"/>
                    <a:pt x="6168" y="1034"/>
                  </a:cubicBezTo>
                  <a:cubicBezTo>
                    <a:pt x="7063" y="1034"/>
                    <a:pt x="7958" y="1048"/>
                    <a:pt x="8853" y="1214"/>
                  </a:cubicBezTo>
                  <a:cubicBezTo>
                    <a:pt x="8953" y="1114"/>
                    <a:pt x="9092" y="1134"/>
                    <a:pt x="9211" y="1075"/>
                  </a:cubicBezTo>
                  <a:cubicBezTo>
                    <a:pt x="9310" y="1069"/>
                    <a:pt x="9408" y="1067"/>
                    <a:pt x="9505" y="1067"/>
                  </a:cubicBezTo>
                  <a:cubicBezTo>
                    <a:pt x="9651" y="1067"/>
                    <a:pt x="9796" y="1071"/>
                    <a:pt x="9938" y="1071"/>
                  </a:cubicBezTo>
                  <a:cubicBezTo>
                    <a:pt x="10307" y="1071"/>
                    <a:pt x="10662" y="1042"/>
                    <a:pt x="11001" y="836"/>
                  </a:cubicBezTo>
                  <a:cubicBezTo>
                    <a:pt x="11161" y="180"/>
                    <a:pt x="11141" y="120"/>
                    <a:pt x="10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499300" y="3345350"/>
              <a:ext cx="16950" cy="232275"/>
            </a:xfrm>
            <a:custGeom>
              <a:avLst/>
              <a:gdLst/>
              <a:ahLst/>
              <a:cxnLst/>
              <a:rect l="l" t="t" r="r" b="b"/>
              <a:pathLst>
                <a:path w="678" h="9291" extrusionOk="0">
                  <a:moveTo>
                    <a:pt x="438" y="1"/>
                  </a:moveTo>
                  <a:cubicBezTo>
                    <a:pt x="359" y="21"/>
                    <a:pt x="299" y="60"/>
                    <a:pt x="299" y="160"/>
                  </a:cubicBezTo>
                  <a:cubicBezTo>
                    <a:pt x="259" y="498"/>
                    <a:pt x="379" y="816"/>
                    <a:pt x="220" y="1115"/>
                  </a:cubicBezTo>
                  <a:lnTo>
                    <a:pt x="220" y="1314"/>
                  </a:lnTo>
                  <a:cubicBezTo>
                    <a:pt x="359" y="1692"/>
                    <a:pt x="379" y="2030"/>
                    <a:pt x="220" y="2388"/>
                  </a:cubicBezTo>
                  <a:cubicBezTo>
                    <a:pt x="180" y="2587"/>
                    <a:pt x="100" y="2746"/>
                    <a:pt x="60" y="2925"/>
                  </a:cubicBezTo>
                  <a:cubicBezTo>
                    <a:pt x="41" y="4178"/>
                    <a:pt x="220" y="5392"/>
                    <a:pt x="140" y="6625"/>
                  </a:cubicBezTo>
                  <a:cubicBezTo>
                    <a:pt x="80" y="7222"/>
                    <a:pt x="1" y="7878"/>
                    <a:pt x="200" y="8475"/>
                  </a:cubicBezTo>
                  <a:cubicBezTo>
                    <a:pt x="478" y="8694"/>
                    <a:pt x="80" y="9171"/>
                    <a:pt x="498" y="9291"/>
                  </a:cubicBezTo>
                  <a:cubicBezTo>
                    <a:pt x="637" y="7441"/>
                    <a:pt x="558" y="5630"/>
                    <a:pt x="558" y="3820"/>
                  </a:cubicBezTo>
                  <a:cubicBezTo>
                    <a:pt x="399" y="3641"/>
                    <a:pt x="438" y="3422"/>
                    <a:pt x="458" y="3223"/>
                  </a:cubicBezTo>
                  <a:cubicBezTo>
                    <a:pt x="578" y="2428"/>
                    <a:pt x="578" y="1632"/>
                    <a:pt x="578" y="836"/>
                  </a:cubicBezTo>
                  <a:cubicBezTo>
                    <a:pt x="578" y="558"/>
                    <a:pt x="677" y="239"/>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622650" y="3259875"/>
              <a:ext cx="208400" cy="36775"/>
            </a:xfrm>
            <a:custGeom>
              <a:avLst/>
              <a:gdLst/>
              <a:ahLst/>
              <a:cxnLst/>
              <a:rect l="l" t="t" r="r" b="b"/>
              <a:pathLst>
                <a:path w="8336" h="1471" extrusionOk="0">
                  <a:moveTo>
                    <a:pt x="7866" y="1"/>
                  </a:moveTo>
                  <a:cubicBezTo>
                    <a:pt x="7652" y="1"/>
                    <a:pt x="7421" y="98"/>
                    <a:pt x="7201" y="98"/>
                  </a:cubicBezTo>
                  <a:cubicBezTo>
                    <a:pt x="5471" y="177"/>
                    <a:pt x="3780" y="595"/>
                    <a:pt x="2069" y="834"/>
                  </a:cubicBezTo>
                  <a:cubicBezTo>
                    <a:pt x="1848" y="917"/>
                    <a:pt x="1620" y="935"/>
                    <a:pt x="1385" y="935"/>
                  </a:cubicBezTo>
                  <a:cubicBezTo>
                    <a:pt x="1203" y="935"/>
                    <a:pt x="1017" y="924"/>
                    <a:pt x="827" y="924"/>
                  </a:cubicBezTo>
                  <a:cubicBezTo>
                    <a:pt x="558" y="924"/>
                    <a:pt x="282" y="946"/>
                    <a:pt x="0" y="1053"/>
                  </a:cubicBezTo>
                  <a:cubicBezTo>
                    <a:pt x="279" y="1450"/>
                    <a:pt x="637" y="1431"/>
                    <a:pt x="975" y="1450"/>
                  </a:cubicBezTo>
                  <a:cubicBezTo>
                    <a:pt x="1192" y="1464"/>
                    <a:pt x="1409" y="1470"/>
                    <a:pt x="1625" y="1470"/>
                  </a:cubicBezTo>
                  <a:cubicBezTo>
                    <a:pt x="3647" y="1470"/>
                    <a:pt x="5628" y="928"/>
                    <a:pt x="7659" y="694"/>
                  </a:cubicBezTo>
                  <a:cubicBezTo>
                    <a:pt x="7937" y="655"/>
                    <a:pt x="8176" y="555"/>
                    <a:pt x="8335" y="297"/>
                  </a:cubicBezTo>
                  <a:cubicBezTo>
                    <a:pt x="8201" y="65"/>
                    <a:pt x="8040" y="1"/>
                    <a:pt x="78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085550" y="3036575"/>
              <a:ext cx="169100" cy="25850"/>
            </a:xfrm>
            <a:custGeom>
              <a:avLst/>
              <a:gdLst/>
              <a:ahLst/>
              <a:cxnLst/>
              <a:rect l="l" t="t" r="r" b="b"/>
              <a:pathLst>
                <a:path w="6764" h="1034" extrusionOk="0">
                  <a:moveTo>
                    <a:pt x="2876" y="0"/>
                  </a:moveTo>
                  <a:cubicBezTo>
                    <a:pt x="2264" y="0"/>
                    <a:pt x="1649" y="44"/>
                    <a:pt x="1039" y="44"/>
                  </a:cubicBezTo>
                  <a:cubicBezTo>
                    <a:pt x="798" y="44"/>
                    <a:pt x="558" y="37"/>
                    <a:pt x="318" y="18"/>
                  </a:cubicBezTo>
                  <a:cubicBezTo>
                    <a:pt x="304" y="14"/>
                    <a:pt x="289" y="12"/>
                    <a:pt x="275" y="12"/>
                  </a:cubicBezTo>
                  <a:cubicBezTo>
                    <a:pt x="158" y="12"/>
                    <a:pt x="73" y="152"/>
                    <a:pt x="20" y="277"/>
                  </a:cubicBezTo>
                  <a:cubicBezTo>
                    <a:pt x="20" y="356"/>
                    <a:pt x="0" y="416"/>
                    <a:pt x="0" y="456"/>
                  </a:cubicBezTo>
                  <a:cubicBezTo>
                    <a:pt x="139" y="615"/>
                    <a:pt x="318" y="675"/>
                    <a:pt x="517" y="675"/>
                  </a:cubicBezTo>
                  <a:cubicBezTo>
                    <a:pt x="1671" y="734"/>
                    <a:pt x="2805" y="635"/>
                    <a:pt x="3959" y="854"/>
                  </a:cubicBezTo>
                  <a:cubicBezTo>
                    <a:pt x="4096" y="883"/>
                    <a:pt x="4236" y="892"/>
                    <a:pt x="4379" y="892"/>
                  </a:cubicBezTo>
                  <a:cubicBezTo>
                    <a:pt x="4599" y="892"/>
                    <a:pt x="4825" y="871"/>
                    <a:pt x="5051" y="871"/>
                  </a:cubicBezTo>
                  <a:cubicBezTo>
                    <a:pt x="5272" y="871"/>
                    <a:pt x="5494" y="891"/>
                    <a:pt x="5709" y="973"/>
                  </a:cubicBezTo>
                  <a:cubicBezTo>
                    <a:pt x="5876" y="1012"/>
                    <a:pt x="6027" y="1034"/>
                    <a:pt x="6182" y="1034"/>
                  </a:cubicBezTo>
                  <a:cubicBezTo>
                    <a:pt x="6267" y="1034"/>
                    <a:pt x="6354" y="1027"/>
                    <a:pt x="6445" y="1013"/>
                  </a:cubicBezTo>
                  <a:cubicBezTo>
                    <a:pt x="6585" y="973"/>
                    <a:pt x="6764" y="913"/>
                    <a:pt x="6764" y="754"/>
                  </a:cubicBezTo>
                  <a:cubicBezTo>
                    <a:pt x="6764" y="555"/>
                    <a:pt x="6585" y="555"/>
                    <a:pt x="6445" y="555"/>
                  </a:cubicBezTo>
                  <a:cubicBezTo>
                    <a:pt x="6410" y="555"/>
                    <a:pt x="6376" y="556"/>
                    <a:pt x="6342" y="556"/>
                  </a:cubicBezTo>
                  <a:cubicBezTo>
                    <a:pt x="6226" y="556"/>
                    <a:pt x="6125" y="544"/>
                    <a:pt x="6047" y="436"/>
                  </a:cubicBezTo>
                  <a:cubicBezTo>
                    <a:pt x="5650" y="376"/>
                    <a:pt x="5212" y="317"/>
                    <a:pt x="4814" y="257"/>
                  </a:cubicBezTo>
                  <a:cubicBezTo>
                    <a:pt x="4177" y="50"/>
                    <a:pt x="3528"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252650" y="3235200"/>
              <a:ext cx="213350" cy="16950"/>
            </a:xfrm>
            <a:custGeom>
              <a:avLst/>
              <a:gdLst/>
              <a:ahLst/>
              <a:cxnLst/>
              <a:rect l="l" t="t" r="r" b="b"/>
              <a:pathLst>
                <a:path w="8534" h="678" extrusionOk="0">
                  <a:moveTo>
                    <a:pt x="978" y="0"/>
                  </a:moveTo>
                  <a:cubicBezTo>
                    <a:pt x="803" y="0"/>
                    <a:pt x="630" y="65"/>
                    <a:pt x="458" y="190"/>
                  </a:cubicBezTo>
                  <a:cubicBezTo>
                    <a:pt x="318" y="229"/>
                    <a:pt x="219" y="229"/>
                    <a:pt x="99" y="249"/>
                  </a:cubicBezTo>
                  <a:cubicBezTo>
                    <a:pt x="0" y="448"/>
                    <a:pt x="119" y="567"/>
                    <a:pt x="279" y="667"/>
                  </a:cubicBezTo>
                  <a:cubicBezTo>
                    <a:pt x="315" y="673"/>
                    <a:pt x="352" y="677"/>
                    <a:pt x="389" y="677"/>
                  </a:cubicBezTo>
                  <a:cubicBezTo>
                    <a:pt x="470" y="677"/>
                    <a:pt x="548" y="656"/>
                    <a:pt x="617" y="587"/>
                  </a:cubicBezTo>
                  <a:cubicBezTo>
                    <a:pt x="771" y="596"/>
                    <a:pt x="924" y="599"/>
                    <a:pt x="1077" y="599"/>
                  </a:cubicBezTo>
                  <a:cubicBezTo>
                    <a:pt x="2013" y="599"/>
                    <a:pt x="2939" y="462"/>
                    <a:pt x="3879" y="428"/>
                  </a:cubicBezTo>
                  <a:cubicBezTo>
                    <a:pt x="4691" y="392"/>
                    <a:pt x="5502" y="385"/>
                    <a:pt x="6314" y="385"/>
                  </a:cubicBezTo>
                  <a:cubicBezTo>
                    <a:pt x="6855" y="385"/>
                    <a:pt x="7396" y="388"/>
                    <a:pt x="7937" y="388"/>
                  </a:cubicBezTo>
                  <a:cubicBezTo>
                    <a:pt x="8057" y="388"/>
                    <a:pt x="8176" y="369"/>
                    <a:pt x="8315" y="369"/>
                  </a:cubicBezTo>
                  <a:cubicBezTo>
                    <a:pt x="8375" y="289"/>
                    <a:pt x="8474" y="289"/>
                    <a:pt x="8534" y="229"/>
                  </a:cubicBezTo>
                  <a:cubicBezTo>
                    <a:pt x="8418" y="103"/>
                    <a:pt x="8285" y="82"/>
                    <a:pt x="8147" y="82"/>
                  </a:cubicBezTo>
                  <a:cubicBezTo>
                    <a:pt x="8082" y="82"/>
                    <a:pt x="8017" y="87"/>
                    <a:pt x="7951" y="87"/>
                  </a:cubicBezTo>
                  <a:cubicBezTo>
                    <a:pt x="7893" y="87"/>
                    <a:pt x="7835" y="83"/>
                    <a:pt x="7778" y="70"/>
                  </a:cubicBezTo>
                  <a:cubicBezTo>
                    <a:pt x="7539" y="130"/>
                    <a:pt x="7321" y="229"/>
                    <a:pt x="7082" y="229"/>
                  </a:cubicBezTo>
                  <a:lnTo>
                    <a:pt x="1552" y="229"/>
                  </a:lnTo>
                  <a:cubicBezTo>
                    <a:pt x="1356" y="75"/>
                    <a:pt x="1166"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334700" y="3061875"/>
              <a:ext cx="118875" cy="34350"/>
            </a:xfrm>
            <a:custGeom>
              <a:avLst/>
              <a:gdLst/>
              <a:ahLst/>
              <a:cxnLst/>
              <a:rect l="l" t="t" r="r" b="b"/>
              <a:pathLst>
                <a:path w="4755" h="1374" extrusionOk="0">
                  <a:moveTo>
                    <a:pt x="20" y="1"/>
                  </a:moveTo>
                  <a:lnTo>
                    <a:pt x="20" y="1"/>
                  </a:lnTo>
                  <a:cubicBezTo>
                    <a:pt x="0" y="439"/>
                    <a:pt x="378" y="399"/>
                    <a:pt x="617" y="478"/>
                  </a:cubicBezTo>
                  <a:cubicBezTo>
                    <a:pt x="662" y="468"/>
                    <a:pt x="701" y="463"/>
                    <a:pt x="736" y="463"/>
                  </a:cubicBezTo>
                  <a:cubicBezTo>
                    <a:pt x="900" y="463"/>
                    <a:pt x="948" y="576"/>
                    <a:pt x="915" y="757"/>
                  </a:cubicBezTo>
                  <a:cubicBezTo>
                    <a:pt x="2049" y="1294"/>
                    <a:pt x="3283" y="1254"/>
                    <a:pt x="4476" y="1374"/>
                  </a:cubicBezTo>
                  <a:cubicBezTo>
                    <a:pt x="4576" y="1354"/>
                    <a:pt x="4655" y="1294"/>
                    <a:pt x="4695" y="1214"/>
                  </a:cubicBezTo>
                  <a:cubicBezTo>
                    <a:pt x="4755" y="876"/>
                    <a:pt x="4476" y="856"/>
                    <a:pt x="4297" y="717"/>
                  </a:cubicBezTo>
                  <a:cubicBezTo>
                    <a:pt x="2905" y="339"/>
                    <a:pt x="1472" y="16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002125" y="2945500"/>
              <a:ext cx="128200" cy="15225"/>
            </a:xfrm>
            <a:custGeom>
              <a:avLst/>
              <a:gdLst/>
              <a:ahLst/>
              <a:cxnLst/>
              <a:rect l="l" t="t" r="r" b="b"/>
              <a:pathLst>
                <a:path w="5128" h="609" extrusionOk="0">
                  <a:moveTo>
                    <a:pt x="2690" y="1"/>
                  </a:moveTo>
                  <a:cubicBezTo>
                    <a:pt x="2306" y="1"/>
                    <a:pt x="1924" y="14"/>
                    <a:pt x="1547" y="21"/>
                  </a:cubicBezTo>
                  <a:cubicBezTo>
                    <a:pt x="1308" y="120"/>
                    <a:pt x="1064" y="125"/>
                    <a:pt x="821" y="125"/>
                  </a:cubicBezTo>
                  <a:cubicBezTo>
                    <a:pt x="794" y="125"/>
                    <a:pt x="766" y="125"/>
                    <a:pt x="739" y="125"/>
                  </a:cubicBezTo>
                  <a:cubicBezTo>
                    <a:pt x="523" y="125"/>
                    <a:pt x="307" y="129"/>
                    <a:pt x="95" y="200"/>
                  </a:cubicBezTo>
                  <a:cubicBezTo>
                    <a:pt x="1" y="535"/>
                    <a:pt x="105" y="608"/>
                    <a:pt x="275" y="608"/>
                  </a:cubicBezTo>
                  <a:cubicBezTo>
                    <a:pt x="357" y="608"/>
                    <a:pt x="455" y="591"/>
                    <a:pt x="552" y="578"/>
                  </a:cubicBezTo>
                  <a:cubicBezTo>
                    <a:pt x="719" y="595"/>
                    <a:pt x="885" y="601"/>
                    <a:pt x="1051" y="601"/>
                  </a:cubicBezTo>
                  <a:cubicBezTo>
                    <a:pt x="1682" y="601"/>
                    <a:pt x="2307" y="506"/>
                    <a:pt x="2937" y="506"/>
                  </a:cubicBezTo>
                  <a:cubicBezTo>
                    <a:pt x="3129" y="506"/>
                    <a:pt x="3322" y="515"/>
                    <a:pt x="3516" y="538"/>
                  </a:cubicBezTo>
                  <a:cubicBezTo>
                    <a:pt x="3675" y="538"/>
                    <a:pt x="3854" y="538"/>
                    <a:pt x="4053" y="518"/>
                  </a:cubicBezTo>
                  <a:cubicBezTo>
                    <a:pt x="4107" y="506"/>
                    <a:pt x="4161" y="502"/>
                    <a:pt x="4216" y="502"/>
                  </a:cubicBezTo>
                  <a:cubicBezTo>
                    <a:pt x="4366" y="502"/>
                    <a:pt x="4521" y="535"/>
                    <a:pt x="4671" y="535"/>
                  </a:cubicBezTo>
                  <a:cubicBezTo>
                    <a:pt x="4831" y="535"/>
                    <a:pt x="4987" y="497"/>
                    <a:pt x="5127" y="339"/>
                  </a:cubicBezTo>
                  <a:cubicBezTo>
                    <a:pt x="4968" y="220"/>
                    <a:pt x="4809" y="240"/>
                    <a:pt x="4630" y="200"/>
                  </a:cubicBezTo>
                  <a:cubicBezTo>
                    <a:pt x="3993" y="37"/>
                    <a:pt x="3340" y="1"/>
                    <a:pt x="2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543075" y="3280425"/>
              <a:ext cx="131325" cy="27725"/>
            </a:xfrm>
            <a:custGeom>
              <a:avLst/>
              <a:gdLst/>
              <a:ahLst/>
              <a:cxnLst/>
              <a:rect l="l" t="t" r="r" b="b"/>
              <a:pathLst>
                <a:path w="5253" h="1109" extrusionOk="0">
                  <a:moveTo>
                    <a:pt x="4701" y="1"/>
                  </a:moveTo>
                  <a:cubicBezTo>
                    <a:pt x="3461" y="1"/>
                    <a:pt x="2248" y="156"/>
                    <a:pt x="1035" y="191"/>
                  </a:cubicBezTo>
                  <a:cubicBezTo>
                    <a:pt x="876" y="191"/>
                    <a:pt x="697" y="270"/>
                    <a:pt x="518" y="330"/>
                  </a:cubicBezTo>
                  <a:cubicBezTo>
                    <a:pt x="179" y="449"/>
                    <a:pt x="0" y="688"/>
                    <a:pt x="80" y="1066"/>
                  </a:cubicBezTo>
                  <a:cubicBezTo>
                    <a:pt x="124" y="1097"/>
                    <a:pt x="165" y="1109"/>
                    <a:pt x="207" y="1109"/>
                  </a:cubicBezTo>
                  <a:cubicBezTo>
                    <a:pt x="298" y="1109"/>
                    <a:pt x="389" y="1054"/>
                    <a:pt x="498" y="1026"/>
                  </a:cubicBezTo>
                  <a:cubicBezTo>
                    <a:pt x="697" y="947"/>
                    <a:pt x="876" y="927"/>
                    <a:pt x="1075" y="927"/>
                  </a:cubicBezTo>
                  <a:cubicBezTo>
                    <a:pt x="1234" y="927"/>
                    <a:pt x="1393" y="907"/>
                    <a:pt x="1572" y="867"/>
                  </a:cubicBezTo>
                  <a:cubicBezTo>
                    <a:pt x="1853" y="773"/>
                    <a:pt x="2146" y="741"/>
                    <a:pt x="2452" y="741"/>
                  </a:cubicBezTo>
                  <a:cubicBezTo>
                    <a:pt x="2535" y="741"/>
                    <a:pt x="2620" y="743"/>
                    <a:pt x="2706" y="748"/>
                  </a:cubicBezTo>
                  <a:lnTo>
                    <a:pt x="3263" y="748"/>
                  </a:lnTo>
                  <a:cubicBezTo>
                    <a:pt x="3330" y="740"/>
                    <a:pt x="3403" y="739"/>
                    <a:pt x="3477" y="739"/>
                  </a:cubicBezTo>
                  <a:cubicBezTo>
                    <a:pt x="3495" y="739"/>
                    <a:pt x="3514" y="739"/>
                    <a:pt x="3532" y="739"/>
                  </a:cubicBezTo>
                  <a:cubicBezTo>
                    <a:pt x="3811" y="739"/>
                    <a:pt x="4098" y="728"/>
                    <a:pt x="4218" y="370"/>
                  </a:cubicBezTo>
                  <a:cubicBezTo>
                    <a:pt x="4168" y="357"/>
                    <a:pt x="4116" y="354"/>
                    <a:pt x="4064" y="354"/>
                  </a:cubicBezTo>
                  <a:cubicBezTo>
                    <a:pt x="3982" y="354"/>
                    <a:pt x="3898" y="363"/>
                    <a:pt x="3815" y="363"/>
                  </a:cubicBezTo>
                  <a:cubicBezTo>
                    <a:pt x="3694" y="363"/>
                    <a:pt x="3573" y="344"/>
                    <a:pt x="3462" y="250"/>
                  </a:cubicBezTo>
                  <a:cubicBezTo>
                    <a:pt x="3621" y="191"/>
                    <a:pt x="3780" y="181"/>
                    <a:pt x="3939" y="181"/>
                  </a:cubicBezTo>
                  <a:cubicBezTo>
                    <a:pt x="4019" y="181"/>
                    <a:pt x="4098" y="183"/>
                    <a:pt x="4178" y="183"/>
                  </a:cubicBezTo>
                  <a:cubicBezTo>
                    <a:pt x="4257" y="183"/>
                    <a:pt x="4337" y="181"/>
                    <a:pt x="4417" y="171"/>
                  </a:cubicBezTo>
                  <a:cubicBezTo>
                    <a:pt x="4440" y="169"/>
                    <a:pt x="4464" y="168"/>
                    <a:pt x="4488" y="168"/>
                  </a:cubicBezTo>
                  <a:cubicBezTo>
                    <a:pt x="4593" y="168"/>
                    <a:pt x="4702" y="181"/>
                    <a:pt x="4809" y="181"/>
                  </a:cubicBezTo>
                  <a:cubicBezTo>
                    <a:pt x="4967" y="181"/>
                    <a:pt x="5122" y="153"/>
                    <a:pt x="5252" y="12"/>
                  </a:cubicBezTo>
                  <a:cubicBezTo>
                    <a:pt x="5068" y="4"/>
                    <a:pt x="4884" y="1"/>
                    <a:pt x="4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2236725" y="3047950"/>
              <a:ext cx="117900" cy="29375"/>
            </a:xfrm>
            <a:custGeom>
              <a:avLst/>
              <a:gdLst/>
              <a:ahLst/>
              <a:cxnLst/>
              <a:rect l="l" t="t" r="r" b="b"/>
              <a:pathLst>
                <a:path w="4716" h="1175" extrusionOk="0">
                  <a:moveTo>
                    <a:pt x="0" y="1"/>
                  </a:moveTo>
                  <a:cubicBezTo>
                    <a:pt x="60" y="160"/>
                    <a:pt x="219" y="180"/>
                    <a:pt x="359" y="200"/>
                  </a:cubicBezTo>
                  <a:cubicBezTo>
                    <a:pt x="438" y="200"/>
                    <a:pt x="557" y="200"/>
                    <a:pt x="538" y="299"/>
                  </a:cubicBezTo>
                  <a:cubicBezTo>
                    <a:pt x="538" y="359"/>
                    <a:pt x="398" y="379"/>
                    <a:pt x="319" y="399"/>
                  </a:cubicBezTo>
                  <a:cubicBezTo>
                    <a:pt x="339" y="558"/>
                    <a:pt x="438" y="677"/>
                    <a:pt x="597" y="697"/>
                  </a:cubicBezTo>
                  <a:cubicBezTo>
                    <a:pt x="1910" y="856"/>
                    <a:pt x="3223" y="1175"/>
                    <a:pt x="4576" y="1175"/>
                  </a:cubicBezTo>
                  <a:cubicBezTo>
                    <a:pt x="4695" y="1115"/>
                    <a:pt x="4715" y="1055"/>
                    <a:pt x="4675" y="916"/>
                  </a:cubicBezTo>
                  <a:cubicBezTo>
                    <a:pt x="4476" y="757"/>
                    <a:pt x="4118" y="797"/>
                    <a:pt x="3939" y="558"/>
                  </a:cubicBezTo>
                  <a:cubicBezTo>
                    <a:pt x="2646" y="180"/>
                    <a:pt x="1313" y="1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2285450" y="3306500"/>
              <a:ext cx="165650" cy="9475"/>
            </a:xfrm>
            <a:custGeom>
              <a:avLst/>
              <a:gdLst/>
              <a:ahLst/>
              <a:cxnLst/>
              <a:rect l="l" t="t" r="r" b="b"/>
              <a:pathLst>
                <a:path w="6626" h="379" extrusionOk="0">
                  <a:moveTo>
                    <a:pt x="6150" y="0"/>
                  </a:moveTo>
                  <a:cubicBezTo>
                    <a:pt x="6088" y="0"/>
                    <a:pt x="6027" y="3"/>
                    <a:pt x="5969" y="3"/>
                  </a:cubicBezTo>
                  <a:lnTo>
                    <a:pt x="4298" y="3"/>
                  </a:lnTo>
                  <a:cubicBezTo>
                    <a:pt x="3164" y="3"/>
                    <a:pt x="1990" y="3"/>
                    <a:pt x="856" y="23"/>
                  </a:cubicBezTo>
                  <a:cubicBezTo>
                    <a:pt x="758" y="23"/>
                    <a:pt x="655" y="16"/>
                    <a:pt x="551" y="16"/>
                  </a:cubicBezTo>
                  <a:cubicBezTo>
                    <a:pt x="361" y="16"/>
                    <a:pt x="168" y="41"/>
                    <a:pt x="1" y="182"/>
                  </a:cubicBezTo>
                  <a:cubicBezTo>
                    <a:pt x="122" y="282"/>
                    <a:pt x="254" y="308"/>
                    <a:pt x="388" y="308"/>
                  </a:cubicBezTo>
                  <a:cubicBezTo>
                    <a:pt x="528" y="308"/>
                    <a:pt x="670" y="280"/>
                    <a:pt x="804" y="280"/>
                  </a:cubicBezTo>
                  <a:cubicBezTo>
                    <a:pt x="899" y="280"/>
                    <a:pt x="991" y="294"/>
                    <a:pt x="1075" y="341"/>
                  </a:cubicBezTo>
                  <a:cubicBezTo>
                    <a:pt x="1429" y="368"/>
                    <a:pt x="1781" y="378"/>
                    <a:pt x="2133" y="378"/>
                  </a:cubicBezTo>
                  <a:cubicBezTo>
                    <a:pt x="3638" y="378"/>
                    <a:pt x="5125" y="182"/>
                    <a:pt x="6625" y="182"/>
                  </a:cubicBezTo>
                  <a:cubicBezTo>
                    <a:pt x="6494" y="22"/>
                    <a:pt x="6320" y="0"/>
                    <a:pt x="6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1973650" y="3006000"/>
              <a:ext cx="75125" cy="50925"/>
            </a:xfrm>
            <a:custGeom>
              <a:avLst/>
              <a:gdLst/>
              <a:ahLst/>
              <a:cxnLst/>
              <a:rect l="l" t="t" r="r" b="b"/>
              <a:pathLst>
                <a:path w="3005" h="2037" extrusionOk="0">
                  <a:moveTo>
                    <a:pt x="764" y="1"/>
                  </a:moveTo>
                  <a:cubicBezTo>
                    <a:pt x="656" y="1"/>
                    <a:pt x="541" y="26"/>
                    <a:pt x="418" y="88"/>
                  </a:cubicBezTo>
                  <a:cubicBezTo>
                    <a:pt x="319" y="207"/>
                    <a:pt x="319" y="366"/>
                    <a:pt x="319" y="505"/>
                  </a:cubicBezTo>
                  <a:cubicBezTo>
                    <a:pt x="478" y="1003"/>
                    <a:pt x="0" y="1659"/>
                    <a:pt x="677" y="2037"/>
                  </a:cubicBezTo>
                  <a:cubicBezTo>
                    <a:pt x="715" y="1805"/>
                    <a:pt x="641" y="1499"/>
                    <a:pt x="1000" y="1499"/>
                  </a:cubicBezTo>
                  <a:cubicBezTo>
                    <a:pt x="1011" y="1499"/>
                    <a:pt x="1023" y="1499"/>
                    <a:pt x="1035" y="1500"/>
                  </a:cubicBezTo>
                  <a:cubicBezTo>
                    <a:pt x="1184" y="1619"/>
                    <a:pt x="1333" y="1679"/>
                    <a:pt x="1482" y="1679"/>
                  </a:cubicBezTo>
                  <a:cubicBezTo>
                    <a:pt x="1631" y="1679"/>
                    <a:pt x="1781" y="1619"/>
                    <a:pt x="1930" y="1500"/>
                  </a:cubicBezTo>
                  <a:lnTo>
                    <a:pt x="2825" y="1500"/>
                  </a:lnTo>
                  <a:cubicBezTo>
                    <a:pt x="2865" y="1530"/>
                    <a:pt x="2900" y="1545"/>
                    <a:pt x="2929" y="1545"/>
                  </a:cubicBezTo>
                  <a:cubicBezTo>
                    <a:pt x="2959" y="1545"/>
                    <a:pt x="2984" y="1530"/>
                    <a:pt x="3004" y="1500"/>
                  </a:cubicBezTo>
                  <a:cubicBezTo>
                    <a:pt x="3004" y="1396"/>
                    <a:pt x="2974" y="1230"/>
                    <a:pt x="2886" y="1230"/>
                  </a:cubicBezTo>
                  <a:cubicBezTo>
                    <a:pt x="2874" y="1230"/>
                    <a:pt x="2860" y="1234"/>
                    <a:pt x="2845" y="1241"/>
                  </a:cubicBezTo>
                  <a:cubicBezTo>
                    <a:pt x="2712" y="1296"/>
                    <a:pt x="2581" y="1316"/>
                    <a:pt x="2452" y="1316"/>
                  </a:cubicBezTo>
                  <a:cubicBezTo>
                    <a:pt x="2089" y="1316"/>
                    <a:pt x="1739" y="1158"/>
                    <a:pt x="1381" y="1158"/>
                  </a:cubicBezTo>
                  <a:cubicBezTo>
                    <a:pt x="1352" y="1158"/>
                    <a:pt x="1323" y="1159"/>
                    <a:pt x="1293" y="1162"/>
                  </a:cubicBezTo>
                  <a:cubicBezTo>
                    <a:pt x="1248" y="1162"/>
                    <a:pt x="1199" y="1163"/>
                    <a:pt x="1151" y="1163"/>
                  </a:cubicBezTo>
                  <a:cubicBezTo>
                    <a:pt x="946" y="1163"/>
                    <a:pt x="740" y="1137"/>
                    <a:pt x="756" y="863"/>
                  </a:cubicBezTo>
                  <a:cubicBezTo>
                    <a:pt x="781" y="667"/>
                    <a:pt x="911" y="630"/>
                    <a:pt x="1058" y="630"/>
                  </a:cubicBezTo>
                  <a:cubicBezTo>
                    <a:pt x="1150" y="630"/>
                    <a:pt x="1249" y="644"/>
                    <a:pt x="1333" y="644"/>
                  </a:cubicBezTo>
                  <a:lnTo>
                    <a:pt x="2984" y="644"/>
                  </a:lnTo>
                  <a:cubicBezTo>
                    <a:pt x="2686" y="366"/>
                    <a:pt x="2427" y="485"/>
                    <a:pt x="2308" y="267"/>
                  </a:cubicBezTo>
                  <a:cubicBezTo>
                    <a:pt x="2258" y="217"/>
                    <a:pt x="2203" y="192"/>
                    <a:pt x="2146" y="192"/>
                  </a:cubicBezTo>
                  <a:cubicBezTo>
                    <a:pt x="2089" y="192"/>
                    <a:pt x="2029" y="217"/>
                    <a:pt x="1970" y="267"/>
                  </a:cubicBezTo>
                  <a:lnTo>
                    <a:pt x="1413" y="267"/>
                  </a:lnTo>
                  <a:cubicBezTo>
                    <a:pt x="1220" y="129"/>
                    <a:pt x="1008"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6325" y="3227000"/>
              <a:ext cx="17425" cy="121875"/>
            </a:xfrm>
            <a:custGeom>
              <a:avLst/>
              <a:gdLst/>
              <a:ahLst/>
              <a:cxnLst/>
              <a:rect l="l" t="t" r="r" b="b"/>
              <a:pathLst>
                <a:path w="697" h="4875" extrusionOk="0">
                  <a:moveTo>
                    <a:pt x="60" y="0"/>
                  </a:moveTo>
                  <a:cubicBezTo>
                    <a:pt x="20" y="199"/>
                    <a:pt x="0" y="299"/>
                    <a:pt x="0" y="378"/>
                  </a:cubicBezTo>
                  <a:cubicBezTo>
                    <a:pt x="100" y="1552"/>
                    <a:pt x="160" y="2706"/>
                    <a:pt x="100" y="3879"/>
                  </a:cubicBezTo>
                  <a:cubicBezTo>
                    <a:pt x="80" y="4198"/>
                    <a:pt x="80" y="4536"/>
                    <a:pt x="279" y="4834"/>
                  </a:cubicBezTo>
                  <a:cubicBezTo>
                    <a:pt x="305" y="4860"/>
                    <a:pt x="335" y="4875"/>
                    <a:pt x="365" y="4875"/>
                  </a:cubicBezTo>
                  <a:cubicBezTo>
                    <a:pt x="404" y="4875"/>
                    <a:pt x="444" y="4851"/>
                    <a:pt x="478" y="4794"/>
                  </a:cubicBezTo>
                  <a:lnTo>
                    <a:pt x="557" y="4755"/>
                  </a:lnTo>
                  <a:cubicBezTo>
                    <a:pt x="577" y="4695"/>
                    <a:pt x="557" y="4675"/>
                    <a:pt x="518" y="4615"/>
                  </a:cubicBezTo>
                  <a:cubicBezTo>
                    <a:pt x="498" y="4615"/>
                    <a:pt x="498" y="4596"/>
                    <a:pt x="478" y="4576"/>
                  </a:cubicBezTo>
                  <a:cubicBezTo>
                    <a:pt x="458" y="4516"/>
                    <a:pt x="458" y="4496"/>
                    <a:pt x="498" y="4456"/>
                  </a:cubicBezTo>
                  <a:cubicBezTo>
                    <a:pt x="398" y="3004"/>
                    <a:pt x="697" y="15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203400" y="3182225"/>
              <a:ext cx="38325" cy="69525"/>
            </a:xfrm>
            <a:custGeom>
              <a:avLst/>
              <a:gdLst/>
              <a:ahLst/>
              <a:cxnLst/>
              <a:rect l="l" t="t" r="r" b="b"/>
              <a:pathLst>
                <a:path w="1533" h="2781" extrusionOk="0">
                  <a:moveTo>
                    <a:pt x="478" y="1"/>
                  </a:moveTo>
                  <a:cubicBezTo>
                    <a:pt x="1" y="757"/>
                    <a:pt x="140" y="1513"/>
                    <a:pt x="379" y="2289"/>
                  </a:cubicBezTo>
                  <a:cubicBezTo>
                    <a:pt x="461" y="2250"/>
                    <a:pt x="520" y="2233"/>
                    <a:pt x="564" y="2233"/>
                  </a:cubicBezTo>
                  <a:cubicBezTo>
                    <a:pt x="723" y="2233"/>
                    <a:pt x="679" y="2447"/>
                    <a:pt x="757" y="2587"/>
                  </a:cubicBezTo>
                  <a:cubicBezTo>
                    <a:pt x="838" y="2723"/>
                    <a:pt x="923" y="2780"/>
                    <a:pt x="1007" y="2780"/>
                  </a:cubicBezTo>
                  <a:cubicBezTo>
                    <a:pt x="1108" y="2780"/>
                    <a:pt x="1207" y="2697"/>
                    <a:pt x="1294" y="2567"/>
                  </a:cubicBezTo>
                  <a:cubicBezTo>
                    <a:pt x="1532" y="1891"/>
                    <a:pt x="1353" y="1195"/>
                    <a:pt x="1333" y="518"/>
                  </a:cubicBezTo>
                  <a:cubicBezTo>
                    <a:pt x="1333" y="478"/>
                    <a:pt x="1353" y="419"/>
                    <a:pt x="1353" y="379"/>
                  </a:cubicBezTo>
                  <a:cubicBezTo>
                    <a:pt x="1305" y="298"/>
                    <a:pt x="1217" y="204"/>
                    <a:pt x="1143" y="204"/>
                  </a:cubicBezTo>
                  <a:cubicBezTo>
                    <a:pt x="1126" y="204"/>
                    <a:pt x="1110" y="209"/>
                    <a:pt x="1095" y="220"/>
                  </a:cubicBezTo>
                  <a:cubicBezTo>
                    <a:pt x="967" y="348"/>
                    <a:pt x="874" y="398"/>
                    <a:pt x="801" y="398"/>
                  </a:cubicBezTo>
                  <a:cubicBezTo>
                    <a:pt x="648" y="398"/>
                    <a:pt x="586" y="176"/>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102950" y="2953975"/>
              <a:ext cx="121375" cy="23275"/>
            </a:xfrm>
            <a:custGeom>
              <a:avLst/>
              <a:gdLst/>
              <a:ahLst/>
              <a:cxnLst/>
              <a:rect l="l" t="t" r="r" b="b"/>
              <a:pathLst>
                <a:path w="4855" h="931" extrusionOk="0">
                  <a:moveTo>
                    <a:pt x="1075" y="0"/>
                  </a:moveTo>
                  <a:cubicBezTo>
                    <a:pt x="1004" y="16"/>
                    <a:pt x="932" y="21"/>
                    <a:pt x="859" y="21"/>
                  </a:cubicBezTo>
                  <a:cubicBezTo>
                    <a:pt x="740" y="21"/>
                    <a:pt x="618" y="7"/>
                    <a:pt x="499" y="7"/>
                  </a:cubicBezTo>
                  <a:cubicBezTo>
                    <a:pt x="323" y="7"/>
                    <a:pt x="153" y="36"/>
                    <a:pt x="0" y="179"/>
                  </a:cubicBezTo>
                  <a:cubicBezTo>
                    <a:pt x="796" y="537"/>
                    <a:pt x="1671" y="637"/>
                    <a:pt x="2487" y="736"/>
                  </a:cubicBezTo>
                  <a:cubicBezTo>
                    <a:pt x="2639" y="736"/>
                    <a:pt x="2796" y="731"/>
                    <a:pt x="2955" y="731"/>
                  </a:cubicBezTo>
                  <a:cubicBezTo>
                    <a:pt x="3232" y="731"/>
                    <a:pt x="3514" y="747"/>
                    <a:pt x="3780" y="836"/>
                  </a:cubicBezTo>
                  <a:cubicBezTo>
                    <a:pt x="3951" y="883"/>
                    <a:pt x="4126" y="931"/>
                    <a:pt x="4299" y="931"/>
                  </a:cubicBezTo>
                  <a:cubicBezTo>
                    <a:pt x="4489" y="931"/>
                    <a:pt x="4677" y="873"/>
                    <a:pt x="4854" y="696"/>
                  </a:cubicBezTo>
                  <a:cubicBezTo>
                    <a:pt x="4576" y="478"/>
                    <a:pt x="4218" y="478"/>
                    <a:pt x="3919" y="458"/>
                  </a:cubicBezTo>
                  <a:cubicBezTo>
                    <a:pt x="2964" y="378"/>
                    <a:pt x="2009" y="179"/>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230750" y="3195175"/>
              <a:ext cx="32350" cy="60700"/>
            </a:xfrm>
            <a:custGeom>
              <a:avLst/>
              <a:gdLst/>
              <a:ahLst/>
              <a:cxnLst/>
              <a:rect l="l" t="t" r="r" b="b"/>
              <a:pathLst>
                <a:path w="1294" h="2428" extrusionOk="0">
                  <a:moveTo>
                    <a:pt x="239" y="0"/>
                  </a:moveTo>
                  <a:cubicBezTo>
                    <a:pt x="1" y="120"/>
                    <a:pt x="41" y="318"/>
                    <a:pt x="41" y="517"/>
                  </a:cubicBezTo>
                  <a:cubicBezTo>
                    <a:pt x="41" y="1074"/>
                    <a:pt x="140" y="1631"/>
                    <a:pt x="60" y="2168"/>
                  </a:cubicBezTo>
                  <a:cubicBezTo>
                    <a:pt x="1" y="2248"/>
                    <a:pt x="1" y="2288"/>
                    <a:pt x="41" y="2367"/>
                  </a:cubicBezTo>
                  <a:cubicBezTo>
                    <a:pt x="82" y="2381"/>
                    <a:pt x="132" y="2404"/>
                    <a:pt x="186" y="2404"/>
                  </a:cubicBezTo>
                  <a:cubicBezTo>
                    <a:pt x="210" y="2404"/>
                    <a:pt x="235" y="2400"/>
                    <a:pt x="259" y="2387"/>
                  </a:cubicBezTo>
                  <a:cubicBezTo>
                    <a:pt x="538" y="2268"/>
                    <a:pt x="896" y="2427"/>
                    <a:pt x="1135" y="2149"/>
                  </a:cubicBezTo>
                  <a:cubicBezTo>
                    <a:pt x="1075" y="2049"/>
                    <a:pt x="995" y="1910"/>
                    <a:pt x="956" y="1810"/>
                  </a:cubicBezTo>
                  <a:cubicBezTo>
                    <a:pt x="438" y="1413"/>
                    <a:pt x="438" y="955"/>
                    <a:pt x="956" y="557"/>
                  </a:cubicBezTo>
                  <a:cubicBezTo>
                    <a:pt x="1035" y="418"/>
                    <a:pt x="1234" y="517"/>
                    <a:pt x="1294" y="378"/>
                  </a:cubicBezTo>
                  <a:lnTo>
                    <a:pt x="1294" y="199"/>
                  </a:lnTo>
                  <a:cubicBezTo>
                    <a:pt x="1244" y="149"/>
                    <a:pt x="1189" y="124"/>
                    <a:pt x="1132" y="124"/>
                  </a:cubicBezTo>
                  <a:cubicBezTo>
                    <a:pt x="1075" y="124"/>
                    <a:pt x="1015" y="149"/>
                    <a:pt x="956" y="199"/>
                  </a:cubicBezTo>
                  <a:cubicBezTo>
                    <a:pt x="917" y="196"/>
                    <a:pt x="879" y="195"/>
                    <a:pt x="841" y="195"/>
                  </a:cubicBezTo>
                  <a:cubicBezTo>
                    <a:pt x="800" y="195"/>
                    <a:pt x="760" y="196"/>
                    <a:pt x="720" y="196"/>
                  </a:cubicBezTo>
                  <a:cubicBezTo>
                    <a:pt x="544" y="196"/>
                    <a:pt x="378" y="18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789250" y="3173775"/>
              <a:ext cx="18425" cy="74625"/>
            </a:xfrm>
            <a:custGeom>
              <a:avLst/>
              <a:gdLst/>
              <a:ahLst/>
              <a:cxnLst/>
              <a:rect l="l" t="t" r="r" b="b"/>
              <a:pathLst>
                <a:path w="737" h="2985" extrusionOk="0">
                  <a:moveTo>
                    <a:pt x="398" y="1"/>
                  </a:moveTo>
                  <a:cubicBezTo>
                    <a:pt x="378" y="239"/>
                    <a:pt x="279" y="458"/>
                    <a:pt x="0" y="538"/>
                  </a:cubicBezTo>
                  <a:cubicBezTo>
                    <a:pt x="338" y="1314"/>
                    <a:pt x="100" y="2249"/>
                    <a:pt x="637" y="2985"/>
                  </a:cubicBezTo>
                  <a:cubicBezTo>
                    <a:pt x="716" y="2109"/>
                    <a:pt x="736" y="1294"/>
                    <a:pt x="617" y="438"/>
                  </a:cubicBezTo>
                  <a:cubicBezTo>
                    <a:pt x="597" y="259"/>
                    <a:pt x="577" y="100"/>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085050" y="3008675"/>
              <a:ext cx="120875" cy="35825"/>
            </a:xfrm>
            <a:custGeom>
              <a:avLst/>
              <a:gdLst/>
              <a:ahLst/>
              <a:cxnLst/>
              <a:rect l="l" t="t" r="r" b="b"/>
              <a:pathLst>
                <a:path w="4835" h="1433" extrusionOk="0">
                  <a:moveTo>
                    <a:pt x="60" y="0"/>
                  </a:moveTo>
                  <a:cubicBezTo>
                    <a:pt x="239" y="557"/>
                    <a:pt x="0" y="975"/>
                    <a:pt x="40" y="1433"/>
                  </a:cubicBezTo>
                  <a:cubicBezTo>
                    <a:pt x="226" y="1274"/>
                    <a:pt x="429" y="1247"/>
                    <a:pt x="638" y="1247"/>
                  </a:cubicBezTo>
                  <a:cubicBezTo>
                    <a:pt x="743" y="1247"/>
                    <a:pt x="849" y="1254"/>
                    <a:pt x="955" y="1254"/>
                  </a:cubicBezTo>
                  <a:cubicBezTo>
                    <a:pt x="1129" y="1256"/>
                    <a:pt x="1302" y="1257"/>
                    <a:pt x="1476" y="1257"/>
                  </a:cubicBezTo>
                  <a:cubicBezTo>
                    <a:pt x="1809" y="1257"/>
                    <a:pt x="2143" y="1254"/>
                    <a:pt x="2476" y="1254"/>
                  </a:cubicBezTo>
                  <a:cubicBezTo>
                    <a:pt x="3262" y="1254"/>
                    <a:pt x="4048" y="1272"/>
                    <a:pt x="4834" y="1393"/>
                  </a:cubicBezTo>
                  <a:cubicBezTo>
                    <a:pt x="4531" y="1120"/>
                    <a:pt x="4170" y="1032"/>
                    <a:pt x="3795" y="1032"/>
                  </a:cubicBezTo>
                  <a:cubicBezTo>
                    <a:pt x="3678" y="1032"/>
                    <a:pt x="3560" y="1041"/>
                    <a:pt x="3442" y="1055"/>
                  </a:cubicBezTo>
                  <a:cubicBezTo>
                    <a:pt x="2885" y="1075"/>
                    <a:pt x="2288" y="1094"/>
                    <a:pt x="1691" y="1094"/>
                  </a:cubicBezTo>
                  <a:cubicBezTo>
                    <a:pt x="1523" y="1094"/>
                    <a:pt x="1345" y="1112"/>
                    <a:pt x="1174" y="1112"/>
                  </a:cubicBezTo>
                  <a:cubicBezTo>
                    <a:pt x="981" y="1112"/>
                    <a:pt x="795" y="1090"/>
                    <a:pt x="637" y="995"/>
                  </a:cubicBezTo>
                  <a:cubicBezTo>
                    <a:pt x="358" y="836"/>
                    <a:pt x="537" y="438"/>
                    <a:pt x="398" y="179"/>
                  </a:cubicBezTo>
                  <a:cubicBezTo>
                    <a:pt x="358" y="140"/>
                    <a:pt x="299" y="14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255125" y="3202350"/>
              <a:ext cx="159675" cy="8475"/>
            </a:xfrm>
            <a:custGeom>
              <a:avLst/>
              <a:gdLst/>
              <a:ahLst/>
              <a:cxnLst/>
              <a:rect l="l" t="t" r="r" b="b"/>
              <a:pathLst>
                <a:path w="6387" h="339" extrusionOk="0">
                  <a:moveTo>
                    <a:pt x="6109" y="0"/>
                  </a:moveTo>
                  <a:cubicBezTo>
                    <a:pt x="5976" y="0"/>
                    <a:pt x="5820" y="80"/>
                    <a:pt x="5670" y="91"/>
                  </a:cubicBezTo>
                  <a:lnTo>
                    <a:pt x="359" y="91"/>
                  </a:lnTo>
                  <a:cubicBezTo>
                    <a:pt x="219" y="111"/>
                    <a:pt x="80" y="111"/>
                    <a:pt x="0" y="270"/>
                  </a:cubicBezTo>
                  <a:cubicBezTo>
                    <a:pt x="246" y="263"/>
                    <a:pt x="491" y="260"/>
                    <a:pt x="737" y="260"/>
                  </a:cubicBezTo>
                  <a:cubicBezTo>
                    <a:pt x="2009" y="260"/>
                    <a:pt x="3293" y="338"/>
                    <a:pt x="4576" y="338"/>
                  </a:cubicBezTo>
                  <a:cubicBezTo>
                    <a:pt x="5180" y="338"/>
                    <a:pt x="5784" y="321"/>
                    <a:pt x="6386" y="270"/>
                  </a:cubicBezTo>
                  <a:cubicBezTo>
                    <a:pt x="6322" y="59"/>
                    <a:pt x="6224" y="0"/>
                    <a:pt x="6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370000" y="3396075"/>
              <a:ext cx="112425" cy="16500"/>
            </a:xfrm>
            <a:custGeom>
              <a:avLst/>
              <a:gdLst/>
              <a:ahLst/>
              <a:cxnLst/>
              <a:rect l="l" t="t" r="r" b="b"/>
              <a:pathLst>
                <a:path w="4497" h="660" extrusionOk="0">
                  <a:moveTo>
                    <a:pt x="916" y="1"/>
                  </a:moveTo>
                  <a:cubicBezTo>
                    <a:pt x="855" y="12"/>
                    <a:pt x="794" y="16"/>
                    <a:pt x="733" y="16"/>
                  </a:cubicBezTo>
                  <a:cubicBezTo>
                    <a:pt x="643" y="16"/>
                    <a:pt x="554" y="8"/>
                    <a:pt x="466" y="8"/>
                  </a:cubicBezTo>
                  <a:cubicBezTo>
                    <a:pt x="304" y="8"/>
                    <a:pt x="147" y="34"/>
                    <a:pt x="1" y="180"/>
                  </a:cubicBezTo>
                  <a:cubicBezTo>
                    <a:pt x="239" y="458"/>
                    <a:pt x="558" y="478"/>
                    <a:pt x="856" y="578"/>
                  </a:cubicBezTo>
                  <a:cubicBezTo>
                    <a:pt x="1181" y="598"/>
                    <a:pt x="1506" y="660"/>
                    <a:pt x="1823" y="660"/>
                  </a:cubicBezTo>
                  <a:cubicBezTo>
                    <a:pt x="2127" y="660"/>
                    <a:pt x="2424" y="603"/>
                    <a:pt x="2706" y="399"/>
                  </a:cubicBezTo>
                  <a:lnTo>
                    <a:pt x="2885" y="399"/>
                  </a:lnTo>
                  <a:cubicBezTo>
                    <a:pt x="3064" y="309"/>
                    <a:pt x="3249" y="290"/>
                    <a:pt x="3434" y="290"/>
                  </a:cubicBezTo>
                  <a:cubicBezTo>
                    <a:pt x="3578" y="290"/>
                    <a:pt x="3722" y="301"/>
                    <a:pt x="3864" y="301"/>
                  </a:cubicBezTo>
                  <a:cubicBezTo>
                    <a:pt x="4026" y="301"/>
                    <a:pt x="4185" y="286"/>
                    <a:pt x="4337" y="220"/>
                  </a:cubicBezTo>
                  <a:cubicBezTo>
                    <a:pt x="4377" y="200"/>
                    <a:pt x="4457" y="200"/>
                    <a:pt x="4496" y="200"/>
                  </a:cubicBezTo>
                  <a:cubicBezTo>
                    <a:pt x="4380" y="37"/>
                    <a:pt x="4231" y="3"/>
                    <a:pt x="4078" y="3"/>
                  </a:cubicBezTo>
                  <a:cubicBezTo>
                    <a:pt x="3970" y="3"/>
                    <a:pt x="3860" y="21"/>
                    <a:pt x="3760" y="21"/>
                  </a:cubicBezTo>
                  <a:cubicBezTo>
                    <a:pt x="2825" y="1"/>
                    <a:pt x="1871"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44075" y="3301600"/>
              <a:ext cx="27375" cy="68650"/>
            </a:xfrm>
            <a:custGeom>
              <a:avLst/>
              <a:gdLst/>
              <a:ahLst/>
              <a:cxnLst/>
              <a:rect l="l" t="t" r="r" b="b"/>
              <a:pathLst>
                <a:path w="1095" h="2746" extrusionOk="0">
                  <a:moveTo>
                    <a:pt x="259" y="1791"/>
                  </a:moveTo>
                  <a:lnTo>
                    <a:pt x="259" y="1791"/>
                  </a:lnTo>
                  <a:cubicBezTo>
                    <a:pt x="299" y="1953"/>
                    <a:pt x="288" y="2099"/>
                    <a:pt x="278" y="2233"/>
                  </a:cubicBezTo>
                  <a:lnTo>
                    <a:pt x="278" y="2233"/>
                  </a:lnTo>
                  <a:cubicBezTo>
                    <a:pt x="273" y="2097"/>
                    <a:pt x="231" y="1940"/>
                    <a:pt x="259" y="1791"/>
                  </a:cubicBezTo>
                  <a:close/>
                  <a:moveTo>
                    <a:pt x="458" y="0"/>
                  </a:moveTo>
                  <a:cubicBezTo>
                    <a:pt x="338" y="80"/>
                    <a:pt x="179" y="159"/>
                    <a:pt x="40" y="219"/>
                  </a:cubicBezTo>
                  <a:cubicBezTo>
                    <a:pt x="40" y="995"/>
                    <a:pt x="40" y="1771"/>
                    <a:pt x="0" y="2566"/>
                  </a:cubicBezTo>
                  <a:cubicBezTo>
                    <a:pt x="181" y="2527"/>
                    <a:pt x="250" y="2448"/>
                    <a:pt x="271" y="2346"/>
                  </a:cubicBezTo>
                  <a:lnTo>
                    <a:pt x="271" y="2346"/>
                  </a:lnTo>
                  <a:cubicBezTo>
                    <a:pt x="267" y="2431"/>
                    <a:pt x="271" y="2511"/>
                    <a:pt x="299" y="2586"/>
                  </a:cubicBezTo>
                  <a:cubicBezTo>
                    <a:pt x="348" y="2696"/>
                    <a:pt x="403" y="2745"/>
                    <a:pt x="465" y="2745"/>
                  </a:cubicBezTo>
                  <a:cubicBezTo>
                    <a:pt x="527" y="2745"/>
                    <a:pt x="597" y="2696"/>
                    <a:pt x="676" y="2606"/>
                  </a:cubicBezTo>
                  <a:cubicBezTo>
                    <a:pt x="776" y="1711"/>
                    <a:pt x="1094" y="816"/>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165600" y="2967900"/>
              <a:ext cx="91050" cy="20775"/>
            </a:xfrm>
            <a:custGeom>
              <a:avLst/>
              <a:gdLst/>
              <a:ahLst/>
              <a:cxnLst/>
              <a:rect l="l" t="t" r="r" b="b"/>
              <a:pathLst>
                <a:path w="3642" h="831" extrusionOk="0">
                  <a:moveTo>
                    <a:pt x="570" y="0"/>
                  </a:moveTo>
                  <a:cubicBezTo>
                    <a:pt x="374" y="0"/>
                    <a:pt x="180" y="50"/>
                    <a:pt x="1" y="199"/>
                  </a:cubicBezTo>
                  <a:cubicBezTo>
                    <a:pt x="757" y="438"/>
                    <a:pt x="1493" y="517"/>
                    <a:pt x="2269" y="597"/>
                  </a:cubicBezTo>
                  <a:cubicBezTo>
                    <a:pt x="2634" y="614"/>
                    <a:pt x="2970" y="830"/>
                    <a:pt x="3341" y="830"/>
                  </a:cubicBezTo>
                  <a:cubicBezTo>
                    <a:pt x="3394" y="830"/>
                    <a:pt x="3447" y="826"/>
                    <a:pt x="3502" y="816"/>
                  </a:cubicBezTo>
                  <a:cubicBezTo>
                    <a:pt x="3601" y="736"/>
                    <a:pt x="3641" y="677"/>
                    <a:pt x="3601" y="577"/>
                  </a:cubicBezTo>
                  <a:cubicBezTo>
                    <a:pt x="3482" y="338"/>
                    <a:pt x="3283" y="314"/>
                    <a:pt x="3074" y="314"/>
                  </a:cubicBezTo>
                  <a:cubicBezTo>
                    <a:pt x="3019" y="314"/>
                    <a:pt x="2964" y="315"/>
                    <a:pt x="2909" y="315"/>
                  </a:cubicBezTo>
                  <a:cubicBezTo>
                    <a:pt x="2754" y="315"/>
                    <a:pt x="2605" y="302"/>
                    <a:pt x="2487" y="199"/>
                  </a:cubicBezTo>
                  <a:cubicBezTo>
                    <a:pt x="2460" y="185"/>
                    <a:pt x="2423" y="162"/>
                    <a:pt x="2390" y="162"/>
                  </a:cubicBezTo>
                  <a:cubicBezTo>
                    <a:pt x="2375" y="162"/>
                    <a:pt x="2360" y="167"/>
                    <a:pt x="2348" y="179"/>
                  </a:cubicBezTo>
                  <a:cubicBezTo>
                    <a:pt x="2225" y="185"/>
                    <a:pt x="2102" y="190"/>
                    <a:pt x="1979" y="190"/>
                  </a:cubicBezTo>
                  <a:cubicBezTo>
                    <a:pt x="1704" y="190"/>
                    <a:pt x="1429" y="168"/>
                    <a:pt x="1155" y="100"/>
                  </a:cubicBezTo>
                  <a:cubicBezTo>
                    <a:pt x="966" y="50"/>
                    <a:pt x="76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427200" y="3005825"/>
              <a:ext cx="44775" cy="69025"/>
            </a:xfrm>
            <a:custGeom>
              <a:avLst/>
              <a:gdLst/>
              <a:ahLst/>
              <a:cxnLst/>
              <a:rect l="l" t="t" r="r" b="b"/>
              <a:pathLst>
                <a:path w="1791" h="2761" extrusionOk="0">
                  <a:moveTo>
                    <a:pt x="657" y="0"/>
                  </a:moveTo>
                  <a:cubicBezTo>
                    <a:pt x="483" y="0"/>
                    <a:pt x="309" y="15"/>
                    <a:pt x="140" y="15"/>
                  </a:cubicBezTo>
                  <a:cubicBezTo>
                    <a:pt x="40" y="75"/>
                    <a:pt x="0" y="154"/>
                    <a:pt x="60" y="254"/>
                  </a:cubicBezTo>
                  <a:cubicBezTo>
                    <a:pt x="160" y="274"/>
                    <a:pt x="279" y="274"/>
                    <a:pt x="378" y="293"/>
                  </a:cubicBezTo>
                  <a:cubicBezTo>
                    <a:pt x="451" y="359"/>
                    <a:pt x="539" y="371"/>
                    <a:pt x="632" y="371"/>
                  </a:cubicBezTo>
                  <a:cubicBezTo>
                    <a:pt x="689" y="371"/>
                    <a:pt x="747" y="366"/>
                    <a:pt x="804" y="366"/>
                  </a:cubicBezTo>
                  <a:cubicBezTo>
                    <a:pt x="910" y="366"/>
                    <a:pt x="1012" y="382"/>
                    <a:pt x="1094" y="472"/>
                  </a:cubicBezTo>
                  <a:cubicBezTo>
                    <a:pt x="1333" y="771"/>
                    <a:pt x="1134" y="1109"/>
                    <a:pt x="1254" y="1427"/>
                  </a:cubicBezTo>
                  <a:cubicBezTo>
                    <a:pt x="1254" y="2422"/>
                    <a:pt x="1254" y="2422"/>
                    <a:pt x="1592" y="2760"/>
                  </a:cubicBezTo>
                  <a:cubicBezTo>
                    <a:pt x="1751" y="2561"/>
                    <a:pt x="1751" y="2303"/>
                    <a:pt x="1791" y="2084"/>
                  </a:cubicBezTo>
                  <a:cubicBezTo>
                    <a:pt x="1572" y="1746"/>
                    <a:pt x="1731" y="1348"/>
                    <a:pt x="1632" y="990"/>
                  </a:cubicBezTo>
                  <a:cubicBezTo>
                    <a:pt x="1472" y="711"/>
                    <a:pt x="1691" y="393"/>
                    <a:pt x="1472" y="154"/>
                  </a:cubicBezTo>
                  <a:cubicBezTo>
                    <a:pt x="1417" y="85"/>
                    <a:pt x="1353" y="64"/>
                    <a:pt x="1279" y="64"/>
                  </a:cubicBezTo>
                  <a:cubicBezTo>
                    <a:pt x="1246" y="64"/>
                    <a:pt x="1211" y="68"/>
                    <a:pt x="1174" y="75"/>
                  </a:cubicBezTo>
                  <a:cubicBezTo>
                    <a:pt x="1005" y="15"/>
                    <a:pt x="831"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253125" y="2976350"/>
              <a:ext cx="73150" cy="21900"/>
            </a:xfrm>
            <a:custGeom>
              <a:avLst/>
              <a:gdLst/>
              <a:ahLst/>
              <a:cxnLst/>
              <a:rect l="l" t="t" r="r" b="b"/>
              <a:pathLst>
                <a:path w="2926" h="876" extrusionOk="0">
                  <a:moveTo>
                    <a:pt x="439" y="0"/>
                  </a:moveTo>
                  <a:cubicBezTo>
                    <a:pt x="279" y="40"/>
                    <a:pt x="140" y="60"/>
                    <a:pt x="61" y="199"/>
                  </a:cubicBezTo>
                  <a:lnTo>
                    <a:pt x="61" y="398"/>
                  </a:lnTo>
                  <a:cubicBezTo>
                    <a:pt x="41" y="398"/>
                    <a:pt x="1" y="438"/>
                    <a:pt x="1" y="438"/>
                  </a:cubicBezTo>
                  <a:cubicBezTo>
                    <a:pt x="1" y="478"/>
                    <a:pt x="41" y="498"/>
                    <a:pt x="80" y="537"/>
                  </a:cubicBezTo>
                  <a:cubicBezTo>
                    <a:pt x="529" y="572"/>
                    <a:pt x="948" y="771"/>
                    <a:pt x="1415" y="771"/>
                  </a:cubicBezTo>
                  <a:cubicBezTo>
                    <a:pt x="1486" y="771"/>
                    <a:pt x="1559" y="767"/>
                    <a:pt x="1632" y="756"/>
                  </a:cubicBezTo>
                  <a:cubicBezTo>
                    <a:pt x="1771" y="796"/>
                    <a:pt x="1931" y="776"/>
                    <a:pt x="2050" y="876"/>
                  </a:cubicBezTo>
                  <a:lnTo>
                    <a:pt x="2229" y="876"/>
                  </a:lnTo>
                  <a:cubicBezTo>
                    <a:pt x="2272" y="816"/>
                    <a:pt x="2343" y="802"/>
                    <a:pt x="2423" y="802"/>
                  </a:cubicBezTo>
                  <a:cubicBezTo>
                    <a:pt x="2495" y="802"/>
                    <a:pt x="2575" y="814"/>
                    <a:pt x="2649" y="814"/>
                  </a:cubicBezTo>
                  <a:cubicBezTo>
                    <a:pt x="2798" y="814"/>
                    <a:pt x="2925" y="768"/>
                    <a:pt x="2925" y="498"/>
                  </a:cubicBezTo>
                  <a:cubicBezTo>
                    <a:pt x="2388" y="378"/>
                    <a:pt x="1831" y="498"/>
                    <a:pt x="1334" y="179"/>
                  </a:cubicBezTo>
                  <a:cubicBezTo>
                    <a:pt x="1214" y="110"/>
                    <a:pt x="1090" y="110"/>
                    <a:pt x="966" y="110"/>
                  </a:cubicBezTo>
                  <a:cubicBezTo>
                    <a:pt x="841" y="110"/>
                    <a:pt x="717" y="110"/>
                    <a:pt x="598" y="40"/>
                  </a:cubicBezTo>
                  <a:cubicBezTo>
                    <a:pt x="558" y="40"/>
                    <a:pt x="478"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081550" y="3047950"/>
              <a:ext cx="25900" cy="50275"/>
            </a:xfrm>
            <a:custGeom>
              <a:avLst/>
              <a:gdLst/>
              <a:ahLst/>
              <a:cxnLst/>
              <a:rect l="l" t="t" r="r" b="b"/>
              <a:pathLst>
                <a:path w="1036" h="2011" extrusionOk="0">
                  <a:moveTo>
                    <a:pt x="160" y="1"/>
                  </a:moveTo>
                  <a:cubicBezTo>
                    <a:pt x="1" y="498"/>
                    <a:pt x="458" y="956"/>
                    <a:pt x="180" y="1413"/>
                  </a:cubicBezTo>
                  <a:cubicBezTo>
                    <a:pt x="379" y="1572"/>
                    <a:pt x="260" y="1771"/>
                    <a:pt x="279" y="1970"/>
                  </a:cubicBezTo>
                  <a:cubicBezTo>
                    <a:pt x="326" y="1996"/>
                    <a:pt x="372" y="2005"/>
                    <a:pt x="418" y="2005"/>
                  </a:cubicBezTo>
                  <a:cubicBezTo>
                    <a:pt x="503" y="2005"/>
                    <a:pt x="585" y="1976"/>
                    <a:pt x="661" y="1976"/>
                  </a:cubicBezTo>
                  <a:cubicBezTo>
                    <a:pt x="702" y="1976"/>
                    <a:pt x="741" y="1984"/>
                    <a:pt x="777" y="2010"/>
                  </a:cubicBezTo>
                  <a:cubicBezTo>
                    <a:pt x="1035" y="1811"/>
                    <a:pt x="1035" y="1612"/>
                    <a:pt x="797" y="1413"/>
                  </a:cubicBezTo>
                  <a:cubicBezTo>
                    <a:pt x="770" y="1413"/>
                    <a:pt x="735" y="1431"/>
                    <a:pt x="702" y="1431"/>
                  </a:cubicBezTo>
                  <a:cubicBezTo>
                    <a:pt x="686" y="1431"/>
                    <a:pt x="671" y="1427"/>
                    <a:pt x="657" y="1413"/>
                  </a:cubicBezTo>
                  <a:cubicBezTo>
                    <a:pt x="757" y="1374"/>
                    <a:pt x="777" y="1274"/>
                    <a:pt x="836" y="1194"/>
                  </a:cubicBezTo>
                  <a:cubicBezTo>
                    <a:pt x="896" y="797"/>
                    <a:pt x="976" y="399"/>
                    <a:pt x="697" y="21"/>
                  </a:cubicBezTo>
                  <a:cubicBezTo>
                    <a:pt x="538" y="21"/>
                    <a:pt x="339"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395875" y="3284175"/>
              <a:ext cx="95000" cy="9900"/>
            </a:xfrm>
            <a:custGeom>
              <a:avLst/>
              <a:gdLst/>
              <a:ahLst/>
              <a:cxnLst/>
              <a:rect l="l" t="t" r="r" b="b"/>
              <a:pathLst>
                <a:path w="3800" h="396" extrusionOk="0">
                  <a:moveTo>
                    <a:pt x="1313" y="21"/>
                  </a:moveTo>
                  <a:cubicBezTo>
                    <a:pt x="935" y="220"/>
                    <a:pt x="438" y="1"/>
                    <a:pt x="0" y="379"/>
                  </a:cubicBezTo>
                  <a:cubicBezTo>
                    <a:pt x="158" y="391"/>
                    <a:pt x="313" y="396"/>
                    <a:pt x="468" y="396"/>
                  </a:cubicBezTo>
                  <a:cubicBezTo>
                    <a:pt x="1466" y="396"/>
                    <a:pt x="2405" y="183"/>
                    <a:pt x="3357" y="183"/>
                  </a:cubicBezTo>
                  <a:cubicBezTo>
                    <a:pt x="3504" y="183"/>
                    <a:pt x="3652" y="188"/>
                    <a:pt x="3800" y="200"/>
                  </a:cubicBezTo>
                  <a:cubicBezTo>
                    <a:pt x="3691" y="67"/>
                    <a:pt x="3553" y="29"/>
                    <a:pt x="3412" y="29"/>
                  </a:cubicBezTo>
                  <a:cubicBezTo>
                    <a:pt x="3321" y="29"/>
                    <a:pt x="3229" y="45"/>
                    <a:pt x="3143" y="61"/>
                  </a:cubicBezTo>
                  <a:cubicBezTo>
                    <a:pt x="2526" y="21"/>
                    <a:pt x="1930" y="21"/>
                    <a:pt x="1313"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540575" y="3372200"/>
              <a:ext cx="24400" cy="57750"/>
            </a:xfrm>
            <a:custGeom>
              <a:avLst/>
              <a:gdLst/>
              <a:ahLst/>
              <a:cxnLst/>
              <a:rect l="l" t="t" r="r" b="b"/>
              <a:pathLst>
                <a:path w="976" h="2310" extrusionOk="0">
                  <a:moveTo>
                    <a:pt x="414" y="937"/>
                  </a:moveTo>
                  <a:cubicBezTo>
                    <a:pt x="438" y="1155"/>
                    <a:pt x="451" y="1365"/>
                    <a:pt x="339" y="1533"/>
                  </a:cubicBezTo>
                  <a:cubicBezTo>
                    <a:pt x="323" y="1339"/>
                    <a:pt x="379" y="1138"/>
                    <a:pt x="414" y="937"/>
                  </a:cubicBezTo>
                  <a:close/>
                  <a:moveTo>
                    <a:pt x="618" y="1"/>
                  </a:moveTo>
                  <a:cubicBezTo>
                    <a:pt x="479" y="123"/>
                    <a:pt x="418" y="262"/>
                    <a:pt x="395" y="410"/>
                  </a:cubicBezTo>
                  <a:lnTo>
                    <a:pt x="395" y="410"/>
                  </a:lnTo>
                  <a:cubicBezTo>
                    <a:pt x="353" y="292"/>
                    <a:pt x="274" y="175"/>
                    <a:pt x="140" y="61"/>
                  </a:cubicBezTo>
                  <a:lnTo>
                    <a:pt x="140" y="61"/>
                  </a:lnTo>
                  <a:cubicBezTo>
                    <a:pt x="1" y="319"/>
                    <a:pt x="200" y="618"/>
                    <a:pt x="1" y="836"/>
                  </a:cubicBezTo>
                  <a:cubicBezTo>
                    <a:pt x="200" y="1274"/>
                    <a:pt x="41" y="1771"/>
                    <a:pt x="180" y="2229"/>
                  </a:cubicBezTo>
                  <a:cubicBezTo>
                    <a:pt x="270" y="2285"/>
                    <a:pt x="348" y="2309"/>
                    <a:pt x="418" y="2309"/>
                  </a:cubicBezTo>
                  <a:cubicBezTo>
                    <a:pt x="594" y="2309"/>
                    <a:pt x="711" y="2150"/>
                    <a:pt x="797" y="1950"/>
                  </a:cubicBezTo>
                  <a:cubicBezTo>
                    <a:pt x="976" y="1374"/>
                    <a:pt x="936" y="797"/>
                    <a:pt x="816" y="240"/>
                  </a:cubicBezTo>
                  <a:cubicBezTo>
                    <a:pt x="797" y="140"/>
                    <a:pt x="717" y="6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381450" y="2997525"/>
              <a:ext cx="49250" cy="15025"/>
            </a:xfrm>
            <a:custGeom>
              <a:avLst/>
              <a:gdLst/>
              <a:ahLst/>
              <a:cxnLst/>
              <a:rect l="l" t="t" r="r" b="b"/>
              <a:pathLst>
                <a:path w="1970" h="601" extrusionOk="0">
                  <a:moveTo>
                    <a:pt x="278" y="1"/>
                  </a:moveTo>
                  <a:cubicBezTo>
                    <a:pt x="215" y="1"/>
                    <a:pt x="153" y="11"/>
                    <a:pt x="100" y="29"/>
                  </a:cubicBezTo>
                  <a:cubicBezTo>
                    <a:pt x="0" y="148"/>
                    <a:pt x="0" y="287"/>
                    <a:pt x="100" y="407"/>
                  </a:cubicBezTo>
                  <a:cubicBezTo>
                    <a:pt x="597" y="489"/>
                    <a:pt x="1081" y="600"/>
                    <a:pt x="1585" y="600"/>
                  </a:cubicBezTo>
                  <a:cubicBezTo>
                    <a:pt x="1686" y="600"/>
                    <a:pt x="1787" y="596"/>
                    <a:pt x="1890" y="586"/>
                  </a:cubicBezTo>
                  <a:lnTo>
                    <a:pt x="1890" y="427"/>
                  </a:lnTo>
                  <a:cubicBezTo>
                    <a:pt x="1910" y="427"/>
                    <a:pt x="1930" y="407"/>
                    <a:pt x="1970" y="387"/>
                  </a:cubicBezTo>
                  <a:cubicBezTo>
                    <a:pt x="1970" y="327"/>
                    <a:pt x="1970" y="307"/>
                    <a:pt x="1890" y="247"/>
                  </a:cubicBezTo>
                  <a:cubicBezTo>
                    <a:pt x="1433" y="88"/>
                    <a:pt x="975" y="49"/>
                    <a:pt x="498" y="49"/>
                  </a:cubicBezTo>
                  <a:cubicBezTo>
                    <a:pt x="432" y="16"/>
                    <a:pt x="354"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545050" y="3341375"/>
              <a:ext cx="13950" cy="73625"/>
            </a:xfrm>
            <a:custGeom>
              <a:avLst/>
              <a:gdLst/>
              <a:ahLst/>
              <a:cxnLst/>
              <a:rect l="l" t="t" r="r" b="b"/>
              <a:pathLst>
                <a:path w="558" h="2945" extrusionOk="0">
                  <a:moveTo>
                    <a:pt x="240" y="1"/>
                  </a:moveTo>
                  <a:lnTo>
                    <a:pt x="240" y="1"/>
                  </a:lnTo>
                  <a:cubicBezTo>
                    <a:pt x="120" y="359"/>
                    <a:pt x="299" y="717"/>
                    <a:pt x="1" y="955"/>
                  </a:cubicBezTo>
                  <a:lnTo>
                    <a:pt x="1" y="1294"/>
                  </a:lnTo>
                  <a:cubicBezTo>
                    <a:pt x="359" y="1791"/>
                    <a:pt x="1" y="2388"/>
                    <a:pt x="240" y="2945"/>
                  </a:cubicBezTo>
                  <a:cubicBezTo>
                    <a:pt x="498" y="2388"/>
                    <a:pt x="160" y="1791"/>
                    <a:pt x="498" y="1294"/>
                  </a:cubicBezTo>
                  <a:cubicBezTo>
                    <a:pt x="518" y="1294"/>
                    <a:pt x="518" y="1294"/>
                    <a:pt x="538" y="1254"/>
                  </a:cubicBezTo>
                  <a:cubicBezTo>
                    <a:pt x="558" y="1214"/>
                    <a:pt x="538" y="1174"/>
                    <a:pt x="498" y="1154"/>
                  </a:cubicBezTo>
                  <a:cubicBezTo>
                    <a:pt x="200" y="816"/>
                    <a:pt x="498" y="379"/>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396375" y="3200000"/>
              <a:ext cx="59700" cy="8625"/>
            </a:xfrm>
            <a:custGeom>
              <a:avLst/>
              <a:gdLst/>
              <a:ahLst/>
              <a:cxnLst/>
              <a:rect l="l" t="t" r="r" b="b"/>
              <a:pathLst>
                <a:path w="2388" h="345" extrusionOk="0">
                  <a:moveTo>
                    <a:pt x="1503" y="0"/>
                  </a:moveTo>
                  <a:cubicBezTo>
                    <a:pt x="1154" y="0"/>
                    <a:pt x="801" y="16"/>
                    <a:pt x="448" y="16"/>
                  </a:cubicBezTo>
                  <a:cubicBezTo>
                    <a:pt x="305" y="16"/>
                    <a:pt x="163" y="13"/>
                    <a:pt x="20" y="6"/>
                  </a:cubicBezTo>
                  <a:cubicBezTo>
                    <a:pt x="20" y="66"/>
                    <a:pt x="20" y="106"/>
                    <a:pt x="0" y="165"/>
                  </a:cubicBezTo>
                  <a:cubicBezTo>
                    <a:pt x="43" y="172"/>
                    <a:pt x="87" y="174"/>
                    <a:pt x="131" y="174"/>
                  </a:cubicBezTo>
                  <a:cubicBezTo>
                    <a:pt x="190" y="174"/>
                    <a:pt x="249" y="171"/>
                    <a:pt x="308" y="171"/>
                  </a:cubicBezTo>
                  <a:cubicBezTo>
                    <a:pt x="455" y="171"/>
                    <a:pt x="599" y="193"/>
                    <a:pt x="716" y="344"/>
                  </a:cubicBezTo>
                  <a:cubicBezTo>
                    <a:pt x="1045" y="344"/>
                    <a:pt x="1343" y="194"/>
                    <a:pt x="1664" y="194"/>
                  </a:cubicBezTo>
                  <a:cubicBezTo>
                    <a:pt x="1712" y="194"/>
                    <a:pt x="1761" y="197"/>
                    <a:pt x="1810" y="205"/>
                  </a:cubicBezTo>
                  <a:cubicBezTo>
                    <a:pt x="2009" y="185"/>
                    <a:pt x="2188" y="185"/>
                    <a:pt x="2347" y="185"/>
                  </a:cubicBezTo>
                  <a:cubicBezTo>
                    <a:pt x="2387" y="165"/>
                    <a:pt x="2387" y="145"/>
                    <a:pt x="2387" y="106"/>
                  </a:cubicBezTo>
                  <a:cubicBezTo>
                    <a:pt x="2387" y="86"/>
                    <a:pt x="2367" y="46"/>
                    <a:pt x="2327" y="46"/>
                  </a:cubicBezTo>
                  <a:cubicBezTo>
                    <a:pt x="2055" y="10"/>
                    <a:pt x="1780" y="0"/>
                    <a:pt x="15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342150" y="2993750"/>
              <a:ext cx="41800" cy="14450"/>
            </a:xfrm>
            <a:custGeom>
              <a:avLst/>
              <a:gdLst/>
              <a:ahLst/>
              <a:cxnLst/>
              <a:rect l="l" t="t" r="r" b="b"/>
              <a:pathLst>
                <a:path w="1672" h="578" extrusionOk="0">
                  <a:moveTo>
                    <a:pt x="220" y="1"/>
                  </a:moveTo>
                  <a:cubicBezTo>
                    <a:pt x="160" y="1"/>
                    <a:pt x="80" y="40"/>
                    <a:pt x="21" y="140"/>
                  </a:cubicBezTo>
                  <a:cubicBezTo>
                    <a:pt x="1" y="299"/>
                    <a:pt x="120" y="359"/>
                    <a:pt x="259" y="398"/>
                  </a:cubicBezTo>
                  <a:cubicBezTo>
                    <a:pt x="518" y="398"/>
                    <a:pt x="816" y="438"/>
                    <a:pt x="1095" y="458"/>
                  </a:cubicBezTo>
                  <a:cubicBezTo>
                    <a:pt x="1214" y="498"/>
                    <a:pt x="1373" y="478"/>
                    <a:pt x="1493" y="558"/>
                  </a:cubicBezTo>
                  <a:lnTo>
                    <a:pt x="1572" y="578"/>
                  </a:lnTo>
                  <a:lnTo>
                    <a:pt x="1672" y="558"/>
                  </a:lnTo>
                  <a:cubicBezTo>
                    <a:pt x="1672" y="458"/>
                    <a:pt x="1652" y="359"/>
                    <a:pt x="1652" y="259"/>
                  </a:cubicBezTo>
                  <a:cubicBezTo>
                    <a:pt x="1174" y="100"/>
                    <a:pt x="697" y="40"/>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442125" y="3079800"/>
              <a:ext cx="40800" cy="14325"/>
            </a:xfrm>
            <a:custGeom>
              <a:avLst/>
              <a:gdLst/>
              <a:ahLst/>
              <a:cxnLst/>
              <a:rect l="l" t="t" r="r" b="b"/>
              <a:pathLst>
                <a:path w="1632" h="573" extrusionOk="0">
                  <a:moveTo>
                    <a:pt x="0" y="0"/>
                  </a:moveTo>
                  <a:lnTo>
                    <a:pt x="0" y="0"/>
                  </a:lnTo>
                  <a:cubicBezTo>
                    <a:pt x="80" y="179"/>
                    <a:pt x="199" y="298"/>
                    <a:pt x="378" y="378"/>
                  </a:cubicBezTo>
                  <a:cubicBezTo>
                    <a:pt x="565" y="513"/>
                    <a:pt x="763" y="572"/>
                    <a:pt x="967" y="572"/>
                  </a:cubicBezTo>
                  <a:cubicBezTo>
                    <a:pt x="1152" y="572"/>
                    <a:pt x="1342" y="523"/>
                    <a:pt x="1532" y="438"/>
                  </a:cubicBezTo>
                  <a:lnTo>
                    <a:pt x="1631" y="338"/>
                  </a:lnTo>
                  <a:cubicBezTo>
                    <a:pt x="1134" y="40"/>
                    <a:pt x="557" y="1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802675" y="3256825"/>
              <a:ext cx="41800" cy="13250"/>
            </a:xfrm>
            <a:custGeom>
              <a:avLst/>
              <a:gdLst/>
              <a:ahLst/>
              <a:cxnLst/>
              <a:rect l="l" t="t" r="r" b="b"/>
              <a:pathLst>
                <a:path w="1672" h="530" extrusionOk="0">
                  <a:moveTo>
                    <a:pt x="1234" y="21"/>
                  </a:moveTo>
                  <a:cubicBezTo>
                    <a:pt x="836" y="61"/>
                    <a:pt x="398" y="1"/>
                    <a:pt x="0" y="220"/>
                  </a:cubicBezTo>
                  <a:cubicBezTo>
                    <a:pt x="83" y="252"/>
                    <a:pt x="170" y="262"/>
                    <a:pt x="257" y="262"/>
                  </a:cubicBezTo>
                  <a:cubicBezTo>
                    <a:pt x="393" y="262"/>
                    <a:pt x="531" y="238"/>
                    <a:pt x="665" y="238"/>
                  </a:cubicBezTo>
                  <a:cubicBezTo>
                    <a:pt x="818" y="238"/>
                    <a:pt x="964" y="269"/>
                    <a:pt x="1094" y="399"/>
                  </a:cubicBezTo>
                  <a:cubicBezTo>
                    <a:pt x="1204" y="481"/>
                    <a:pt x="1305" y="529"/>
                    <a:pt x="1395" y="529"/>
                  </a:cubicBezTo>
                  <a:cubicBezTo>
                    <a:pt x="1503" y="529"/>
                    <a:pt x="1596" y="461"/>
                    <a:pt x="1671" y="299"/>
                  </a:cubicBezTo>
                  <a:cubicBezTo>
                    <a:pt x="1592" y="80"/>
                    <a:pt x="1393" y="80"/>
                    <a:pt x="1234"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853900" y="3267275"/>
              <a:ext cx="34325" cy="19075"/>
            </a:xfrm>
            <a:custGeom>
              <a:avLst/>
              <a:gdLst/>
              <a:ahLst/>
              <a:cxnLst/>
              <a:rect l="l" t="t" r="r" b="b"/>
              <a:pathLst>
                <a:path w="1373" h="763" extrusionOk="0">
                  <a:moveTo>
                    <a:pt x="279" y="1"/>
                  </a:moveTo>
                  <a:cubicBezTo>
                    <a:pt x="120" y="60"/>
                    <a:pt x="20" y="160"/>
                    <a:pt x="0" y="299"/>
                  </a:cubicBezTo>
                  <a:cubicBezTo>
                    <a:pt x="20" y="458"/>
                    <a:pt x="60" y="578"/>
                    <a:pt x="219" y="657"/>
                  </a:cubicBezTo>
                  <a:cubicBezTo>
                    <a:pt x="415" y="694"/>
                    <a:pt x="624" y="762"/>
                    <a:pt x="818" y="762"/>
                  </a:cubicBezTo>
                  <a:cubicBezTo>
                    <a:pt x="1037" y="762"/>
                    <a:pt x="1236" y="675"/>
                    <a:pt x="1373" y="359"/>
                  </a:cubicBezTo>
                  <a:lnTo>
                    <a:pt x="1373" y="359"/>
                  </a:lnTo>
                  <a:cubicBezTo>
                    <a:pt x="1194" y="379"/>
                    <a:pt x="995" y="379"/>
                    <a:pt x="796" y="379"/>
                  </a:cubicBezTo>
                  <a:cubicBezTo>
                    <a:pt x="577" y="379"/>
                    <a:pt x="438" y="239"/>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308825" y="2988600"/>
              <a:ext cx="35350" cy="12750"/>
            </a:xfrm>
            <a:custGeom>
              <a:avLst/>
              <a:gdLst/>
              <a:ahLst/>
              <a:cxnLst/>
              <a:rect l="l" t="t" r="r" b="b"/>
              <a:pathLst>
                <a:path w="1414" h="510" extrusionOk="0">
                  <a:moveTo>
                    <a:pt x="815" y="1"/>
                  </a:moveTo>
                  <a:cubicBezTo>
                    <a:pt x="771" y="1"/>
                    <a:pt x="732" y="26"/>
                    <a:pt x="717" y="87"/>
                  </a:cubicBezTo>
                  <a:cubicBezTo>
                    <a:pt x="538" y="346"/>
                    <a:pt x="160" y="147"/>
                    <a:pt x="1" y="406"/>
                  </a:cubicBezTo>
                  <a:cubicBezTo>
                    <a:pt x="154" y="464"/>
                    <a:pt x="321" y="481"/>
                    <a:pt x="489" y="481"/>
                  </a:cubicBezTo>
                  <a:cubicBezTo>
                    <a:pt x="606" y="481"/>
                    <a:pt x="723" y="473"/>
                    <a:pt x="836" y="465"/>
                  </a:cubicBezTo>
                  <a:cubicBezTo>
                    <a:pt x="936" y="485"/>
                    <a:pt x="1035" y="510"/>
                    <a:pt x="1132" y="510"/>
                  </a:cubicBezTo>
                  <a:cubicBezTo>
                    <a:pt x="1229" y="510"/>
                    <a:pt x="1324" y="485"/>
                    <a:pt x="1413" y="406"/>
                  </a:cubicBezTo>
                  <a:lnTo>
                    <a:pt x="1413" y="266"/>
                  </a:lnTo>
                  <a:cubicBezTo>
                    <a:pt x="1393" y="207"/>
                    <a:pt x="1334" y="167"/>
                    <a:pt x="1234" y="147"/>
                  </a:cubicBezTo>
                  <a:cubicBezTo>
                    <a:pt x="1115" y="87"/>
                    <a:pt x="996" y="67"/>
                    <a:pt x="856" y="8"/>
                  </a:cubicBezTo>
                  <a:cubicBezTo>
                    <a:pt x="842" y="3"/>
                    <a:pt x="828" y="1"/>
                    <a:pt x="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222300" y="2981400"/>
              <a:ext cx="32350" cy="8950"/>
            </a:xfrm>
            <a:custGeom>
              <a:avLst/>
              <a:gdLst/>
              <a:ahLst/>
              <a:cxnLst/>
              <a:rect l="l" t="t" r="r" b="b"/>
              <a:pathLst>
                <a:path w="1294" h="358" extrusionOk="0">
                  <a:moveTo>
                    <a:pt x="264" y="0"/>
                  </a:moveTo>
                  <a:cubicBezTo>
                    <a:pt x="178" y="0"/>
                    <a:pt x="91" y="11"/>
                    <a:pt x="1" y="37"/>
                  </a:cubicBezTo>
                  <a:cubicBezTo>
                    <a:pt x="365" y="256"/>
                    <a:pt x="764" y="358"/>
                    <a:pt x="1180" y="358"/>
                  </a:cubicBezTo>
                  <a:cubicBezTo>
                    <a:pt x="1218" y="358"/>
                    <a:pt x="1256" y="357"/>
                    <a:pt x="1294" y="355"/>
                  </a:cubicBezTo>
                  <a:lnTo>
                    <a:pt x="1294" y="196"/>
                  </a:lnTo>
                  <a:cubicBezTo>
                    <a:pt x="955" y="196"/>
                    <a:pt x="62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468975" y="3209100"/>
              <a:ext cx="8975" cy="22400"/>
            </a:xfrm>
            <a:custGeom>
              <a:avLst/>
              <a:gdLst/>
              <a:ahLst/>
              <a:cxnLst/>
              <a:rect l="l" t="t" r="r" b="b"/>
              <a:pathLst>
                <a:path w="359" h="896" extrusionOk="0">
                  <a:moveTo>
                    <a:pt x="219" y="0"/>
                  </a:moveTo>
                  <a:cubicBezTo>
                    <a:pt x="100" y="179"/>
                    <a:pt x="199" y="418"/>
                    <a:pt x="0" y="537"/>
                  </a:cubicBezTo>
                  <a:lnTo>
                    <a:pt x="0" y="895"/>
                  </a:lnTo>
                  <a:cubicBezTo>
                    <a:pt x="358" y="517"/>
                    <a:pt x="358" y="517"/>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476425" y="3092225"/>
              <a:ext cx="15950" cy="31850"/>
            </a:xfrm>
            <a:custGeom>
              <a:avLst/>
              <a:gdLst/>
              <a:ahLst/>
              <a:cxnLst/>
              <a:rect l="l" t="t" r="r" b="b"/>
              <a:pathLst>
                <a:path w="638" h="1274" extrusionOk="0">
                  <a:moveTo>
                    <a:pt x="418" y="0"/>
                  </a:moveTo>
                  <a:cubicBezTo>
                    <a:pt x="359" y="80"/>
                    <a:pt x="299" y="140"/>
                    <a:pt x="259" y="199"/>
                  </a:cubicBezTo>
                  <a:cubicBezTo>
                    <a:pt x="259" y="597"/>
                    <a:pt x="1" y="1035"/>
                    <a:pt x="578" y="1274"/>
                  </a:cubicBezTo>
                  <a:lnTo>
                    <a:pt x="617" y="1234"/>
                  </a:lnTo>
                  <a:cubicBezTo>
                    <a:pt x="578" y="836"/>
                    <a:pt x="637" y="39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363550" y="3182725"/>
              <a:ext cx="23400" cy="9475"/>
            </a:xfrm>
            <a:custGeom>
              <a:avLst/>
              <a:gdLst/>
              <a:ahLst/>
              <a:cxnLst/>
              <a:rect l="l" t="t" r="r" b="b"/>
              <a:pathLst>
                <a:path w="936" h="379" extrusionOk="0">
                  <a:moveTo>
                    <a:pt x="119" y="1"/>
                  </a:moveTo>
                  <a:cubicBezTo>
                    <a:pt x="0" y="140"/>
                    <a:pt x="0" y="240"/>
                    <a:pt x="100" y="379"/>
                  </a:cubicBezTo>
                  <a:cubicBezTo>
                    <a:pt x="298" y="359"/>
                    <a:pt x="458" y="359"/>
                    <a:pt x="637" y="359"/>
                  </a:cubicBezTo>
                  <a:cubicBezTo>
                    <a:pt x="736" y="259"/>
                    <a:pt x="935" y="200"/>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46425" y="3256325"/>
              <a:ext cx="14950" cy="15975"/>
            </a:xfrm>
            <a:custGeom>
              <a:avLst/>
              <a:gdLst/>
              <a:ahLst/>
              <a:cxnLst/>
              <a:rect l="l" t="t" r="r" b="b"/>
              <a:pathLst>
                <a:path w="598" h="639" extrusionOk="0">
                  <a:moveTo>
                    <a:pt x="240" y="1"/>
                  </a:moveTo>
                  <a:cubicBezTo>
                    <a:pt x="120" y="1"/>
                    <a:pt x="41" y="41"/>
                    <a:pt x="1" y="140"/>
                  </a:cubicBezTo>
                  <a:cubicBezTo>
                    <a:pt x="1" y="220"/>
                    <a:pt x="21" y="279"/>
                    <a:pt x="41" y="339"/>
                  </a:cubicBezTo>
                  <a:cubicBezTo>
                    <a:pt x="80" y="399"/>
                    <a:pt x="100" y="478"/>
                    <a:pt x="140" y="518"/>
                  </a:cubicBezTo>
                  <a:cubicBezTo>
                    <a:pt x="185" y="578"/>
                    <a:pt x="242" y="638"/>
                    <a:pt x="318" y="638"/>
                  </a:cubicBezTo>
                  <a:cubicBezTo>
                    <a:pt x="343" y="638"/>
                    <a:pt x="370" y="632"/>
                    <a:pt x="399" y="618"/>
                  </a:cubicBezTo>
                  <a:cubicBezTo>
                    <a:pt x="478" y="578"/>
                    <a:pt x="518" y="498"/>
                    <a:pt x="598" y="439"/>
                  </a:cubicBezTo>
                  <a:cubicBezTo>
                    <a:pt x="538" y="319"/>
                    <a:pt x="498" y="200"/>
                    <a:pt x="419" y="81"/>
                  </a:cubicBezTo>
                  <a:cubicBezTo>
                    <a:pt x="379" y="41"/>
                    <a:pt x="319"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33500" y="3252600"/>
              <a:ext cx="20425" cy="11725"/>
            </a:xfrm>
            <a:custGeom>
              <a:avLst/>
              <a:gdLst/>
              <a:ahLst/>
              <a:cxnLst/>
              <a:rect l="l" t="t" r="r" b="b"/>
              <a:pathLst>
                <a:path w="817" h="469" extrusionOk="0">
                  <a:moveTo>
                    <a:pt x="565" y="1"/>
                  </a:moveTo>
                  <a:cubicBezTo>
                    <a:pt x="498" y="1"/>
                    <a:pt x="428" y="21"/>
                    <a:pt x="359" y="51"/>
                  </a:cubicBezTo>
                  <a:cubicBezTo>
                    <a:pt x="319" y="51"/>
                    <a:pt x="259" y="70"/>
                    <a:pt x="239" y="90"/>
                  </a:cubicBezTo>
                  <a:cubicBezTo>
                    <a:pt x="160" y="130"/>
                    <a:pt x="120" y="230"/>
                    <a:pt x="21" y="230"/>
                  </a:cubicBezTo>
                  <a:lnTo>
                    <a:pt x="1" y="230"/>
                  </a:lnTo>
                  <a:cubicBezTo>
                    <a:pt x="100" y="369"/>
                    <a:pt x="239" y="389"/>
                    <a:pt x="418" y="448"/>
                  </a:cubicBezTo>
                  <a:lnTo>
                    <a:pt x="498" y="468"/>
                  </a:lnTo>
                  <a:lnTo>
                    <a:pt x="558" y="428"/>
                  </a:lnTo>
                  <a:lnTo>
                    <a:pt x="757" y="230"/>
                  </a:lnTo>
                  <a:cubicBezTo>
                    <a:pt x="796" y="230"/>
                    <a:pt x="796" y="190"/>
                    <a:pt x="816" y="190"/>
                  </a:cubicBezTo>
                  <a:cubicBezTo>
                    <a:pt x="816" y="150"/>
                    <a:pt x="816" y="130"/>
                    <a:pt x="757" y="70"/>
                  </a:cubicBezTo>
                  <a:cubicBezTo>
                    <a:pt x="697" y="21"/>
                    <a:pt x="632" y="1"/>
                    <a:pt x="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503275" y="3347850"/>
              <a:ext cx="8500" cy="25875"/>
            </a:xfrm>
            <a:custGeom>
              <a:avLst/>
              <a:gdLst/>
              <a:ahLst/>
              <a:cxnLst/>
              <a:rect l="l" t="t" r="r" b="b"/>
              <a:pathLst>
                <a:path w="340" h="1035" extrusionOk="0">
                  <a:moveTo>
                    <a:pt x="1" y="0"/>
                  </a:moveTo>
                  <a:cubicBezTo>
                    <a:pt x="21" y="338"/>
                    <a:pt x="41" y="696"/>
                    <a:pt x="41" y="1035"/>
                  </a:cubicBezTo>
                  <a:cubicBezTo>
                    <a:pt x="339" y="716"/>
                    <a:pt x="200" y="338"/>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503275" y="3378675"/>
              <a:ext cx="8000" cy="26875"/>
            </a:xfrm>
            <a:custGeom>
              <a:avLst/>
              <a:gdLst/>
              <a:ahLst/>
              <a:cxnLst/>
              <a:rect l="l" t="t" r="r" b="b"/>
              <a:pathLst>
                <a:path w="320" h="1075" extrusionOk="0">
                  <a:moveTo>
                    <a:pt x="61" y="1"/>
                  </a:moveTo>
                  <a:cubicBezTo>
                    <a:pt x="21" y="359"/>
                    <a:pt x="1" y="717"/>
                    <a:pt x="61" y="1075"/>
                  </a:cubicBezTo>
                  <a:cubicBezTo>
                    <a:pt x="319" y="717"/>
                    <a:pt x="319" y="359"/>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454550" y="3017625"/>
              <a:ext cx="7975" cy="24400"/>
            </a:xfrm>
            <a:custGeom>
              <a:avLst/>
              <a:gdLst/>
              <a:ahLst/>
              <a:cxnLst/>
              <a:rect l="l" t="t" r="r" b="b"/>
              <a:pathLst>
                <a:path w="319" h="976" extrusionOk="0">
                  <a:moveTo>
                    <a:pt x="20" y="0"/>
                  </a:moveTo>
                  <a:lnTo>
                    <a:pt x="20" y="0"/>
                  </a:lnTo>
                  <a:cubicBezTo>
                    <a:pt x="60" y="319"/>
                    <a:pt x="0" y="637"/>
                    <a:pt x="179" y="975"/>
                  </a:cubicBezTo>
                  <a:cubicBezTo>
                    <a:pt x="179" y="637"/>
                    <a:pt x="319" y="299"/>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2379450" y="3182725"/>
              <a:ext cx="13450" cy="9725"/>
            </a:xfrm>
            <a:custGeom>
              <a:avLst/>
              <a:gdLst/>
              <a:ahLst/>
              <a:cxnLst/>
              <a:rect l="l" t="t" r="r" b="b"/>
              <a:pathLst>
                <a:path w="538" h="389" extrusionOk="0">
                  <a:moveTo>
                    <a:pt x="180" y="1"/>
                  </a:moveTo>
                  <a:cubicBezTo>
                    <a:pt x="120" y="140"/>
                    <a:pt x="40" y="240"/>
                    <a:pt x="1" y="359"/>
                  </a:cubicBezTo>
                  <a:cubicBezTo>
                    <a:pt x="90" y="379"/>
                    <a:pt x="185" y="389"/>
                    <a:pt x="277" y="389"/>
                  </a:cubicBezTo>
                  <a:cubicBezTo>
                    <a:pt x="369" y="389"/>
                    <a:pt x="458" y="379"/>
                    <a:pt x="538" y="359"/>
                  </a:cubicBezTo>
                  <a:cubicBezTo>
                    <a:pt x="518" y="100"/>
                    <a:pt x="39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2406800" y="3186475"/>
              <a:ext cx="23900" cy="4125"/>
            </a:xfrm>
            <a:custGeom>
              <a:avLst/>
              <a:gdLst/>
              <a:ahLst/>
              <a:cxnLst/>
              <a:rect l="l" t="t" r="r" b="b"/>
              <a:pathLst>
                <a:path w="956" h="165" extrusionOk="0">
                  <a:moveTo>
                    <a:pt x="456" y="0"/>
                  </a:moveTo>
                  <a:cubicBezTo>
                    <a:pt x="294" y="0"/>
                    <a:pt x="140" y="30"/>
                    <a:pt x="1" y="149"/>
                  </a:cubicBezTo>
                  <a:cubicBezTo>
                    <a:pt x="133" y="149"/>
                    <a:pt x="270" y="165"/>
                    <a:pt x="410" y="165"/>
                  </a:cubicBezTo>
                  <a:cubicBezTo>
                    <a:pt x="586" y="165"/>
                    <a:pt x="768" y="140"/>
                    <a:pt x="956" y="30"/>
                  </a:cubicBezTo>
                  <a:cubicBezTo>
                    <a:pt x="787" y="30"/>
                    <a:pt x="617"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2781275" y="3168100"/>
              <a:ext cx="17950" cy="5700"/>
            </a:xfrm>
            <a:custGeom>
              <a:avLst/>
              <a:gdLst/>
              <a:ahLst/>
              <a:cxnLst/>
              <a:rect l="l" t="t" r="r" b="b"/>
              <a:pathLst>
                <a:path w="718" h="228" extrusionOk="0">
                  <a:moveTo>
                    <a:pt x="320" y="0"/>
                  </a:moveTo>
                  <a:cubicBezTo>
                    <a:pt x="215" y="0"/>
                    <a:pt x="107" y="24"/>
                    <a:pt x="1" y="49"/>
                  </a:cubicBezTo>
                  <a:cubicBezTo>
                    <a:pt x="120" y="208"/>
                    <a:pt x="284" y="217"/>
                    <a:pt x="456" y="217"/>
                  </a:cubicBezTo>
                  <a:cubicBezTo>
                    <a:pt x="478" y="217"/>
                    <a:pt x="500" y="217"/>
                    <a:pt x="521" y="217"/>
                  </a:cubicBezTo>
                  <a:cubicBezTo>
                    <a:pt x="587" y="217"/>
                    <a:pt x="652" y="218"/>
                    <a:pt x="717" y="228"/>
                  </a:cubicBezTo>
                  <a:cubicBezTo>
                    <a:pt x="611" y="51"/>
                    <a:pt x="470"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2329725" y="2998725"/>
              <a:ext cx="18925" cy="5400"/>
            </a:xfrm>
            <a:custGeom>
              <a:avLst/>
              <a:gdLst/>
              <a:ahLst/>
              <a:cxnLst/>
              <a:rect l="l" t="t" r="r" b="b"/>
              <a:pathLst>
                <a:path w="757" h="216" extrusionOk="0">
                  <a:moveTo>
                    <a:pt x="577" y="1"/>
                  </a:moveTo>
                  <a:cubicBezTo>
                    <a:pt x="378" y="40"/>
                    <a:pt x="199" y="40"/>
                    <a:pt x="0" y="60"/>
                  </a:cubicBezTo>
                  <a:cubicBezTo>
                    <a:pt x="139" y="174"/>
                    <a:pt x="294" y="215"/>
                    <a:pt x="459" y="215"/>
                  </a:cubicBezTo>
                  <a:cubicBezTo>
                    <a:pt x="555" y="215"/>
                    <a:pt x="654" y="201"/>
                    <a:pt x="756" y="180"/>
                  </a:cubicBezTo>
                  <a:cubicBezTo>
                    <a:pt x="697" y="100"/>
                    <a:pt x="617" y="60"/>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2352600" y="3182225"/>
              <a:ext cx="13950" cy="10150"/>
            </a:xfrm>
            <a:custGeom>
              <a:avLst/>
              <a:gdLst/>
              <a:ahLst/>
              <a:cxnLst/>
              <a:rect l="l" t="t" r="r" b="b"/>
              <a:pathLst>
                <a:path w="558" h="406" extrusionOk="0">
                  <a:moveTo>
                    <a:pt x="359" y="1"/>
                  </a:moveTo>
                  <a:cubicBezTo>
                    <a:pt x="279" y="100"/>
                    <a:pt x="179" y="81"/>
                    <a:pt x="80" y="100"/>
                  </a:cubicBezTo>
                  <a:lnTo>
                    <a:pt x="0" y="180"/>
                  </a:lnTo>
                  <a:lnTo>
                    <a:pt x="0" y="339"/>
                  </a:lnTo>
                  <a:cubicBezTo>
                    <a:pt x="117" y="386"/>
                    <a:pt x="227" y="405"/>
                    <a:pt x="334" y="405"/>
                  </a:cubicBezTo>
                  <a:cubicBezTo>
                    <a:pt x="409" y="405"/>
                    <a:pt x="483" y="395"/>
                    <a:pt x="557" y="379"/>
                  </a:cubicBezTo>
                  <a:lnTo>
                    <a:pt x="557" y="21"/>
                  </a:lnTo>
                  <a:cubicBezTo>
                    <a:pt x="478" y="21"/>
                    <a:pt x="438" y="2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2437150" y="3012550"/>
              <a:ext cx="17925" cy="5100"/>
            </a:xfrm>
            <a:custGeom>
              <a:avLst/>
              <a:gdLst/>
              <a:ahLst/>
              <a:cxnLst/>
              <a:rect l="l" t="t" r="r" b="b"/>
              <a:pathLst>
                <a:path w="717" h="204" extrusionOk="0">
                  <a:moveTo>
                    <a:pt x="353" y="1"/>
                  </a:moveTo>
                  <a:cubicBezTo>
                    <a:pt x="238" y="1"/>
                    <a:pt x="115" y="24"/>
                    <a:pt x="0" y="24"/>
                  </a:cubicBezTo>
                  <a:cubicBezTo>
                    <a:pt x="199" y="203"/>
                    <a:pt x="478" y="124"/>
                    <a:pt x="716" y="203"/>
                  </a:cubicBezTo>
                  <a:cubicBezTo>
                    <a:pt x="628" y="38"/>
                    <a:pt x="497" y="1"/>
                    <a:pt x="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2460525" y="3239925"/>
              <a:ext cx="12450" cy="4500"/>
            </a:xfrm>
            <a:custGeom>
              <a:avLst/>
              <a:gdLst/>
              <a:ahLst/>
              <a:cxnLst/>
              <a:rect l="l" t="t" r="r" b="b"/>
              <a:pathLst>
                <a:path w="498" h="180" extrusionOk="0">
                  <a:moveTo>
                    <a:pt x="199" y="1"/>
                  </a:moveTo>
                  <a:cubicBezTo>
                    <a:pt x="120" y="60"/>
                    <a:pt x="60" y="140"/>
                    <a:pt x="0" y="180"/>
                  </a:cubicBezTo>
                  <a:lnTo>
                    <a:pt x="497" y="180"/>
                  </a:lnTo>
                  <a:cubicBezTo>
                    <a:pt x="438" y="60"/>
                    <a:pt x="318" y="4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2369500" y="3003900"/>
              <a:ext cx="9975" cy="3775"/>
            </a:xfrm>
            <a:custGeom>
              <a:avLst/>
              <a:gdLst/>
              <a:ahLst/>
              <a:cxnLst/>
              <a:rect l="l" t="t" r="r" b="b"/>
              <a:pathLst>
                <a:path w="399" h="151" extrusionOk="0">
                  <a:moveTo>
                    <a:pt x="158" y="1"/>
                  </a:moveTo>
                  <a:cubicBezTo>
                    <a:pt x="108" y="1"/>
                    <a:pt x="56" y="12"/>
                    <a:pt x="1" y="32"/>
                  </a:cubicBezTo>
                  <a:cubicBezTo>
                    <a:pt x="84" y="115"/>
                    <a:pt x="177" y="150"/>
                    <a:pt x="273" y="150"/>
                  </a:cubicBezTo>
                  <a:cubicBezTo>
                    <a:pt x="314" y="150"/>
                    <a:pt x="356" y="144"/>
                    <a:pt x="399" y="132"/>
                  </a:cubicBezTo>
                  <a:cubicBezTo>
                    <a:pt x="334" y="41"/>
                    <a:pt x="251"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2292925" y="2995300"/>
              <a:ext cx="10950" cy="3750"/>
            </a:xfrm>
            <a:custGeom>
              <a:avLst/>
              <a:gdLst/>
              <a:ahLst/>
              <a:cxnLst/>
              <a:rect l="l" t="t" r="r" b="b"/>
              <a:pathLst>
                <a:path w="438" h="150" extrusionOk="0">
                  <a:moveTo>
                    <a:pt x="151" y="0"/>
                  </a:moveTo>
                  <a:cubicBezTo>
                    <a:pt x="103" y="0"/>
                    <a:pt x="52" y="7"/>
                    <a:pt x="0" y="18"/>
                  </a:cubicBezTo>
                  <a:cubicBezTo>
                    <a:pt x="110" y="96"/>
                    <a:pt x="219" y="150"/>
                    <a:pt x="338" y="150"/>
                  </a:cubicBezTo>
                  <a:cubicBezTo>
                    <a:pt x="371" y="150"/>
                    <a:pt x="404" y="146"/>
                    <a:pt x="438" y="138"/>
                  </a:cubicBezTo>
                  <a:cubicBezTo>
                    <a:pt x="367" y="39"/>
                    <a:pt x="267"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2842450" y="3250225"/>
              <a:ext cx="9975" cy="3650"/>
            </a:xfrm>
            <a:custGeom>
              <a:avLst/>
              <a:gdLst/>
              <a:ahLst/>
              <a:cxnLst/>
              <a:rect l="l" t="t" r="r" b="b"/>
              <a:pathLst>
                <a:path w="399" h="146" extrusionOk="0">
                  <a:moveTo>
                    <a:pt x="204" y="1"/>
                  </a:moveTo>
                  <a:cubicBezTo>
                    <a:pt x="142" y="1"/>
                    <a:pt x="76" y="41"/>
                    <a:pt x="1" y="126"/>
                  </a:cubicBezTo>
                  <a:cubicBezTo>
                    <a:pt x="140" y="126"/>
                    <a:pt x="279" y="146"/>
                    <a:pt x="399" y="146"/>
                  </a:cubicBezTo>
                  <a:cubicBezTo>
                    <a:pt x="336" y="51"/>
                    <a:pt x="273"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2480900" y="3088250"/>
              <a:ext cx="6000" cy="6350"/>
            </a:xfrm>
            <a:custGeom>
              <a:avLst/>
              <a:gdLst/>
              <a:ahLst/>
              <a:cxnLst/>
              <a:rect l="l" t="t" r="r" b="b"/>
              <a:pathLst>
                <a:path w="240" h="254" extrusionOk="0">
                  <a:moveTo>
                    <a:pt x="80" y="0"/>
                  </a:moveTo>
                  <a:lnTo>
                    <a:pt x="1" y="60"/>
                  </a:lnTo>
                  <a:cubicBezTo>
                    <a:pt x="1" y="139"/>
                    <a:pt x="1" y="179"/>
                    <a:pt x="41" y="239"/>
                  </a:cubicBezTo>
                  <a:cubicBezTo>
                    <a:pt x="70" y="249"/>
                    <a:pt x="105" y="254"/>
                    <a:pt x="138" y="254"/>
                  </a:cubicBezTo>
                  <a:cubicBezTo>
                    <a:pt x="170" y="254"/>
                    <a:pt x="200" y="249"/>
                    <a:pt x="220" y="239"/>
                  </a:cubicBezTo>
                  <a:cubicBezTo>
                    <a:pt x="239" y="199"/>
                    <a:pt x="239" y="179"/>
                    <a:pt x="239" y="159"/>
                  </a:cubicBezTo>
                  <a:cubicBezTo>
                    <a:pt x="239" y="60"/>
                    <a:pt x="18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2507750" y="3338900"/>
              <a:ext cx="1525" cy="4500"/>
            </a:xfrm>
            <a:custGeom>
              <a:avLst/>
              <a:gdLst/>
              <a:ahLst/>
              <a:cxnLst/>
              <a:rect l="l" t="t" r="r" b="b"/>
              <a:pathLst>
                <a:path w="61" h="180" extrusionOk="0">
                  <a:moveTo>
                    <a:pt x="41" y="0"/>
                  </a:moveTo>
                  <a:cubicBezTo>
                    <a:pt x="41" y="20"/>
                    <a:pt x="1" y="60"/>
                    <a:pt x="1" y="60"/>
                  </a:cubicBezTo>
                  <a:cubicBezTo>
                    <a:pt x="21" y="100"/>
                    <a:pt x="41" y="120"/>
                    <a:pt x="61" y="179"/>
                  </a:cubicBezTo>
                  <a:cubicBezTo>
                    <a:pt x="61" y="100"/>
                    <a:pt x="41" y="6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2852400" y="3253850"/>
              <a:ext cx="4500" cy="4500"/>
            </a:xfrm>
            <a:custGeom>
              <a:avLst/>
              <a:gdLst/>
              <a:ahLst/>
              <a:cxnLst/>
              <a:rect l="l" t="t" r="r" b="b"/>
              <a:pathLst>
                <a:path w="180" h="180" extrusionOk="0">
                  <a:moveTo>
                    <a:pt x="1" y="1"/>
                  </a:moveTo>
                  <a:lnTo>
                    <a:pt x="1" y="180"/>
                  </a:lnTo>
                  <a:lnTo>
                    <a:pt x="180" y="180"/>
                  </a:lnTo>
                  <a:cubicBezTo>
                    <a:pt x="180" y="40"/>
                    <a:pt x="14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2834000" y="3254225"/>
              <a:ext cx="5500" cy="3125"/>
            </a:xfrm>
            <a:custGeom>
              <a:avLst/>
              <a:gdLst/>
              <a:ahLst/>
              <a:cxnLst/>
              <a:rect l="l" t="t" r="r" b="b"/>
              <a:pathLst>
                <a:path w="220" h="125" extrusionOk="0">
                  <a:moveTo>
                    <a:pt x="171" y="0"/>
                  </a:moveTo>
                  <a:cubicBezTo>
                    <a:pt x="95" y="0"/>
                    <a:pt x="34" y="42"/>
                    <a:pt x="1" y="125"/>
                  </a:cubicBezTo>
                  <a:cubicBezTo>
                    <a:pt x="100" y="125"/>
                    <a:pt x="180" y="105"/>
                    <a:pt x="219" y="5"/>
                  </a:cubicBezTo>
                  <a:cubicBezTo>
                    <a:pt x="203" y="2"/>
                    <a:pt x="18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2720625" y="3319875"/>
              <a:ext cx="267575" cy="59325"/>
            </a:xfrm>
            <a:custGeom>
              <a:avLst/>
              <a:gdLst/>
              <a:ahLst/>
              <a:cxnLst/>
              <a:rect l="l" t="t" r="r" b="b"/>
              <a:pathLst>
                <a:path w="10703" h="2373" extrusionOk="0">
                  <a:moveTo>
                    <a:pt x="10103" y="0"/>
                  </a:moveTo>
                  <a:cubicBezTo>
                    <a:pt x="9986" y="0"/>
                    <a:pt x="9867" y="15"/>
                    <a:pt x="9747" y="45"/>
                  </a:cubicBezTo>
                  <a:cubicBezTo>
                    <a:pt x="7758" y="483"/>
                    <a:pt x="5709" y="483"/>
                    <a:pt x="3680" y="761"/>
                  </a:cubicBezTo>
                  <a:cubicBezTo>
                    <a:pt x="2526" y="920"/>
                    <a:pt x="1333" y="861"/>
                    <a:pt x="199" y="1278"/>
                  </a:cubicBezTo>
                  <a:cubicBezTo>
                    <a:pt x="0" y="1676"/>
                    <a:pt x="139" y="2034"/>
                    <a:pt x="338" y="2372"/>
                  </a:cubicBezTo>
                  <a:cubicBezTo>
                    <a:pt x="483" y="2264"/>
                    <a:pt x="529" y="1924"/>
                    <a:pt x="731" y="1924"/>
                  </a:cubicBezTo>
                  <a:cubicBezTo>
                    <a:pt x="751" y="1924"/>
                    <a:pt x="773" y="1928"/>
                    <a:pt x="796" y="1935"/>
                  </a:cubicBezTo>
                  <a:cubicBezTo>
                    <a:pt x="893" y="1956"/>
                    <a:pt x="988" y="1965"/>
                    <a:pt x="1082" y="1965"/>
                  </a:cubicBezTo>
                  <a:cubicBezTo>
                    <a:pt x="1431" y="1965"/>
                    <a:pt x="1760" y="1847"/>
                    <a:pt x="2089" y="1815"/>
                  </a:cubicBezTo>
                  <a:cubicBezTo>
                    <a:pt x="3879" y="1636"/>
                    <a:pt x="5709" y="1577"/>
                    <a:pt x="7440" y="1079"/>
                  </a:cubicBezTo>
                  <a:cubicBezTo>
                    <a:pt x="7655" y="963"/>
                    <a:pt x="7881" y="939"/>
                    <a:pt x="8116" y="939"/>
                  </a:cubicBezTo>
                  <a:cubicBezTo>
                    <a:pt x="8279" y="939"/>
                    <a:pt x="8446" y="951"/>
                    <a:pt x="8616" y="951"/>
                  </a:cubicBezTo>
                  <a:cubicBezTo>
                    <a:pt x="8746" y="951"/>
                    <a:pt x="8878" y="944"/>
                    <a:pt x="9011" y="920"/>
                  </a:cubicBezTo>
                  <a:cubicBezTo>
                    <a:pt x="9628" y="781"/>
                    <a:pt x="10384" y="980"/>
                    <a:pt x="10702" y="184"/>
                  </a:cubicBezTo>
                  <a:cubicBezTo>
                    <a:pt x="10623" y="125"/>
                    <a:pt x="10543" y="65"/>
                    <a:pt x="10444" y="45"/>
                  </a:cubicBezTo>
                  <a:cubicBezTo>
                    <a:pt x="10334" y="15"/>
                    <a:pt x="10220" y="0"/>
                    <a:pt x="10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2700225" y="3353275"/>
              <a:ext cx="32350" cy="151350"/>
            </a:xfrm>
            <a:custGeom>
              <a:avLst/>
              <a:gdLst/>
              <a:ahLst/>
              <a:cxnLst/>
              <a:rect l="l" t="t" r="r" b="b"/>
              <a:pathLst>
                <a:path w="1294" h="6054" extrusionOk="0">
                  <a:moveTo>
                    <a:pt x="584" y="0"/>
                  </a:moveTo>
                  <a:cubicBezTo>
                    <a:pt x="427" y="0"/>
                    <a:pt x="384" y="131"/>
                    <a:pt x="359" y="479"/>
                  </a:cubicBezTo>
                  <a:cubicBezTo>
                    <a:pt x="219" y="2131"/>
                    <a:pt x="0" y="3782"/>
                    <a:pt x="199" y="5453"/>
                  </a:cubicBezTo>
                  <a:cubicBezTo>
                    <a:pt x="219" y="5552"/>
                    <a:pt x="279" y="5612"/>
                    <a:pt x="359" y="5691"/>
                  </a:cubicBezTo>
                  <a:cubicBezTo>
                    <a:pt x="364" y="5707"/>
                    <a:pt x="375" y="5713"/>
                    <a:pt x="390" y="5713"/>
                  </a:cubicBezTo>
                  <a:cubicBezTo>
                    <a:pt x="448" y="5713"/>
                    <a:pt x="563" y="5627"/>
                    <a:pt x="636" y="5627"/>
                  </a:cubicBezTo>
                  <a:cubicBezTo>
                    <a:pt x="692" y="5627"/>
                    <a:pt x="723" y="5680"/>
                    <a:pt x="677" y="5870"/>
                  </a:cubicBezTo>
                  <a:cubicBezTo>
                    <a:pt x="664" y="5949"/>
                    <a:pt x="728" y="6053"/>
                    <a:pt x="825" y="6053"/>
                  </a:cubicBezTo>
                  <a:cubicBezTo>
                    <a:pt x="875" y="6053"/>
                    <a:pt x="934" y="6025"/>
                    <a:pt x="995" y="5950"/>
                  </a:cubicBezTo>
                  <a:cubicBezTo>
                    <a:pt x="1055" y="5552"/>
                    <a:pt x="955" y="5114"/>
                    <a:pt x="1075" y="4717"/>
                  </a:cubicBezTo>
                  <a:cubicBezTo>
                    <a:pt x="1055" y="4557"/>
                    <a:pt x="995" y="4398"/>
                    <a:pt x="1075" y="4219"/>
                  </a:cubicBezTo>
                  <a:cubicBezTo>
                    <a:pt x="1095" y="3185"/>
                    <a:pt x="1095" y="2111"/>
                    <a:pt x="1114" y="1036"/>
                  </a:cubicBezTo>
                  <a:cubicBezTo>
                    <a:pt x="1075" y="738"/>
                    <a:pt x="1293" y="380"/>
                    <a:pt x="955" y="102"/>
                  </a:cubicBezTo>
                  <a:cubicBezTo>
                    <a:pt x="788" y="39"/>
                    <a:pt x="669"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2950875" y="3271750"/>
              <a:ext cx="85550" cy="96500"/>
            </a:xfrm>
            <a:custGeom>
              <a:avLst/>
              <a:gdLst/>
              <a:ahLst/>
              <a:cxnLst/>
              <a:rect l="l" t="t" r="r" b="b"/>
              <a:pathLst>
                <a:path w="3422" h="3860" extrusionOk="0">
                  <a:moveTo>
                    <a:pt x="1612" y="1"/>
                  </a:moveTo>
                  <a:cubicBezTo>
                    <a:pt x="1433" y="200"/>
                    <a:pt x="1393" y="418"/>
                    <a:pt x="1413" y="697"/>
                  </a:cubicBezTo>
                  <a:cubicBezTo>
                    <a:pt x="1592" y="1174"/>
                    <a:pt x="1472" y="1692"/>
                    <a:pt x="1592" y="2169"/>
                  </a:cubicBezTo>
                  <a:cubicBezTo>
                    <a:pt x="1612" y="2447"/>
                    <a:pt x="1910" y="2587"/>
                    <a:pt x="1910" y="2865"/>
                  </a:cubicBezTo>
                  <a:cubicBezTo>
                    <a:pt x="1870" y="2845"/>
                    <a:pt x="1791" y="2845"/>
                    <a:pt x="1731" y="2845"/>
                  </a:cubicBezTo>
                  <a:cubicBezTo>
                    <a:pt x="1492" y="2845"/>
                    <a:pt x="1274" y="2845"/>
                    <a:pt x="1075" y="3044"/>
                  </a:cubicBezTo>
                  <a:cubicBezTo>
                    <a:pt x="816" y="3442"/>
                    <a:pt x="279" y="3263"/>
                    <a:pt x="0" y="3601"/>
                  </a:cubicBezTo>
                  <a:cubicBezTo>
                    <a:pt x="20" y="3681"/>
                    <a:pt x="80" y="3760"/>
                    <a:pt x="140" y="3800"/>
                  </a:cubicBezTo>
                  <a:cubicBezTo>
                    <a:pt x="199" y="3840"/>
                    <a:pt x="219" y="3840"/>
                    <a:pt x="279" y="3860"/>
                  </a:cubicBezTo>
                  <a:lnTo>
                    <a:pt x="398" y="3860"/>
                  </a:lnTo>
                  <a:cubicBezTo>
                    <a:pt x="438" y="3840"/>
                    <a:pt x="478" y="3840"/>
                    <a:pt x="518" y="3840"/>
                  </a:cubicBezTo>
                  <a:cubicBezTo>
                    <a:pt x="1075" y="3760"/>
                    <a:pt x="1632" y="3581"/>
                    <a:pt x="2208" y="3581"/>
                  </a:cubicBezTo>
                  <a:cubicBezTo>
                    <a:pt x="2308" y="3581"/>
                    <a:pt x="2387" y="3561"/>
                    <a:pt x="2467" y="3542"/>
                  </a:cubicBezTo>
                  <a:cubicBezTo>
                    <a:pt x="2686" y="3462"/>
                    <a:pt x="2925" y="3442"/>
                    <a:pt x="3163" y="3382"/>
                  </a:cubicBezTo>
                  <a:cubicBezTo>
                    <a:pt x="3223" y="3363"/>
                    <a:pt x="3303" y="3343"/>
                    <a:pt x="3382" y="3283"/>
                  </a:cubicBezTo>
                  <a:cubicBezTo>
                    <a:pt x="3422" y="3203"/>
                    <a:pt x="3422" y="3144"/>
                    <a:pt x="3402" y="3064"/>
                  </a:cubicBezTo>
                  <a:cubicBezTo>
                    <a:pt x="3163" y="2945"/>
                    <a:pt x="2825" y="3064"/>
                    <a:pt x="2626" y="2766"/>
                  </a:cubicBezTo>
                  <a:cubicBezTo>
                    <a:pt x="2368" y="2388"/>
                    <a:pt x="2905" y="2109"/>
                    <a:pt x="2726" y="1811"/>
                  </a:cubicBezTo>
                  <a:cubicBezTo>
                    <a:pt x="2679" y="1764"/>
                    <a:pt x="2644" y="1748"/>
                    <a:pt x="2615" y="1748"/>
                  </a:cubicBezTo>
                  <a:cubicBezTo>
                    <a:pt x="2569" y="1748"/>
                    <a:pt x="2535" y="1787"/>
                    <a:pt x="2487" y="1811"/>
                  </a:cubicBezTo>
                  <a:cubicBezTo>
                    <a:pt x="2369" y="1902"/>
                    <a:pt x="2313" y="1959"/>
                    <a:pt x="2278" y="1959"/>
                  </a:cubicBezTo>
                  <a:cubicBezTo>
                    <a:pt x="2236" y="1959"/>
                    <a:pt x="2223" y="1877"/>
                    <a:pt x="2169" y="1672"/>
                  </a:cubicBezTo>
                  <a:cubicBezTo>
                    <a:pt x="2069" y="1254"/>
                    <a:pt x="1970" y="816"/>
                    <a:pt x="1890" y="399"/>
                  </a:cubicBezTo>
                  <a:cubicBezTo>
                    <a:pt x="1870" y="200"/>
                    <a:pt x="1791" y="80"/>
                    <a:pt x="1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2906600" y="3288675"/>
              <a:ext cx="92050" cy="61300"/>
            </a:xfrm>
            <a:custGeom>
              <a:avLst/>
              <a:gdLst/>
              <a:ahLst/>
              <a:cxnLst/>
              <a:rect l="l" t="t" r="r" b="b"/>
              <a:pathLst>
                <a:path w="3682" h="2452" extrusionOk="0">
                  <a:moveTo>
                    <a:pt x="3403" y="0"/>
                  </a:moveTo>
                  <a:cubicBezTo>
                    <a:pt x="3005" y="438"/>
                    <a:pt x="3144" y="935"/>
                    <a:pt x="3243" y="1472"/>
                  </a:cubicBezTo>
                  <a:cubicBezTo>
                    <a:pt x="2607" y="1910"/>
                    <a:pt x="1891" y="2029"/>
                    <a:pt x="1115" y="2029"/>
                  </a:cubicBezTo>
                  <a:cubicBezTo>
                    <a:pt x="960" y="2029"/>
                    <a:pt x="795" y="2005"/>
                    <a:pt x="637" y="2005"/>
                  </a:cubicBezTo>
                  <a:cubicBezTo>
                    <a:pt x="390" y="2005"/>
                    <a:pt x="159" y="2064"/>
                    <a:pt x="1" y="2367"/>
                  </a:cubicBezTo>
                  <a:cubicBezTo>
                    <a:pt x="110" y="2417"/>
                    <a:pt x="225" y="2432"/>
                    <a:pt x="339" y="2432"/>
                  </a:cubicBezTo>
                  <a:cubicBezTo>
                    <a:pt x="453" y="2432"/>
                    <a:pt x="568" y="2417"/>
                    <a:pt x="677" y="2407"/>
                  </a:cubicBezTo>
                  <a:cubicBezTo>
                    <a:pt x="717" y="2437"/>
                    <a:pt x="762" y="2452"/>
                    <a:pt x="804" y="2452"/>
                  </a:cubicBezTo>
                  <a:cubicBezTo>
                    <a:pt x="846" y="2452"/>
                    <a:pt x="886" y="2437"/>
                    <a:pt x="916" y="2407"/>
                  </a:cubicBezTo>
                  <a:cubicBezTo>
                    <a:pt x="1075" y="2387"/>
                    <a:pt x="1254" y="2387"/>
                    <a:pt x="1413" y="2367"/>
                  </a:cubicBezTo>
                  <a:cubicBezTo>
                    <a:pt x="1443" y="2337"/>
                    <a:pt x="1478" y="2322"/>
                    <a:pt x="1510" y="2322"/>
                  </a:cubicBezTo>
                  <a:cubicBezTo>
                    <a:pt x="1543" y="2322"/>
                    <a:pt x="1572" y="2337"/>
                    <a:pt x="1592" y="2367"/>
                  </a:cubicBezTo>
                  <a:lnTo>
                    <a:pt x="1771" y="2367"/>
                  </a:lnTo>
                  <a:cubicBezTo>
                    <a:pt x="1911" y="2208"/>
                    <a:pt x="2149" y="2308"/>
                    <a:pt x="2308" y="2208"/>
                  </a:cubicBezTo>
                  <a:cubicBezTo>
                    <a:pt x="2413" y="2096"/>
                    <a:pt x="2520" y="2058"/>
                    <a:pt x="2626" y="2058"/>
                  </a:cubicBezTo>
                  <a:cubicBezTo>
                    <a:pt x="2782" y="2058"/>
                    <a:pt x="2934" y="2141"/>
                    <a:pt x="3064" y="2188"/>
                  </a:cubicBezTo>
                  <a:cubicBezTo>
                    <a:pt x="3194" y="2233"/>
                    <a:pt x="3297" y="2254"/>
                    <a:pt x="3377" y="2254"/>
                  </a:cubicBezTo>
                  <a:cubicBezTo>
                    <a:pt x="3651" y="2254"/>
                    <a:pt x="3654" y="2010"/>
                    <a:pt x="3562" y="1671"/>
                  </a:cubicBezTo>
                  <a:cubicBezTo>
                    <a:pt x="3502" y="1114"/>
                    <a:pt x="3681" y="517"/>
                    <a:pt x="3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2854400" y="3413975"/>
              <a:ext cx="17925" cy="67275"/>
            </a:xfrm>
            <a:custGeom>
              <a:avLst/>
              <a:gdLst/>
              <a:ahLst/>
              <a:cxnLst/>
              <a:rect l="l" t="t" r="r" b="b"/>
              <a:pathLst>
                <a:path w="717" h="2691" extrusionOk="0">
                  <a:moveTo>
                    <a:pt x="299" y="1"/>
                  </a:moveTo>
                  <a:cubicBezTo>
                    <a:pt x="279" y="61"/>
                    <a:pt x="279" y="100"/>
                    <a:pt x="279" y="160"/>
                  </a:cubicBezTo>
                  <a:cubicBezTo>
                    <a:pt x="159" y="478"/>
                    <a:pt x="179" y="797"/>
                    <a:pt x="279" y="1135"/>
                  </a:cubicBezTo>
                  <a:cubicBezTo>
                    <a:pt x="219" y="1652"/>
                    <a:pt x="0" y="2149"/>
                    <a:pt x="120" y="2686"/>
                  </a:cubicBezTo>
                  <a:cubicBezTo>
                    <a:pt x="139" y="2689"/>
                    <a:pt x="157" y="2691"/>
                    <a:pt x="174" y="2691"/>
                  </a:cubicBezTo>
                  <a:cubicBezTo>
                    <a:pt x="495" y="2691"/>
                    <a:pt x="297" y="2168"/>
                    <a:pt x="657" y="2149"/>
                  </a:cubicBezTo>
                  <a:cubicBezTo>
                    <a:pt x="657" y="1970"/>
                    <a:pt x="677" y="1831"/>
                    <a:pt x="696" y="1672"/>
                  </a:cubicBezTo>
                  <a:cubicBezTo>
                    <a:pt x="597" y="1095"/>
                    <a:pt x="716" y="49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2964300" y="3329450"/>
              <a:ext cx="44775" cy="21000"/>
            </a:xfrm>
            <a:custGeom>
              <a:avLst/>
              <a:gdLst/>
              <a:ahLst/>
              <a:cxnLst/>
              <a:rect l="l" t="t" r="r" b="b"/>
              <a:pathLst>
                <a:path w="1791" h="840" extrusionOk="0">
                  <a:moveTo>
                    <a:pt x="1234" y="0"/>
                  </a:moveTo>
                  <a:cubicBezTo>
                    <a:pt x="1126" y="186"/>
                    <a:pt x="1162" y="480"/>
                    <a:pt x="949" y="480"/>
                  </a:cubicBezTo>
                  <a:cubicBezTo>
                    <a:pt x="888" y="480"/>
                    <a:pt x="807" y="456"/>
                    <a:pt x="697" y="398"/>
                  </a:cubicBezTo>
                  <a:cubicBezTo>
                    <a:pt x="619" y="359"/>
                    <a:pt x="522" y="332"/>
                    <a:pt x="422" y="332"/>
                  </a:cubicBezTo>
                  <a:cubicBezTo>
                    <a:pt x="269" y="332"/>
                    <a:pt x="109" y="396"/>
                    <a:pt x="0" y="577"/>
                  </a:cubicBezTo>
                  <a:cubicBezTo>
                    <a:pt x="19" y="579"/>
                    <a:pt x="37" y="580"/>
                    <a:pt x="56" y="580"/>
                  </a:cubicBezTo>
                  <a:cubicBezTo>
                    <a:pt x="125" y="580"/>
                    <a:pt x="197" y="569"/>
                    <a:pt x="267" y="569"/>
                  </a:cubicBezTo>
                  <a:cubicBezTo>
                    <a:pt x="368" y="569"/>
                    <a:pt x="464" y="591"/>
                    <a:pt x="538" y="696"/>
                  </a:cubicBezTo>
                  <a:lnTo>
                    <a:pt x="1433" y="696"/>
                  </a:lnTo>
                  <a:cubicBezTo>
                    <a:pt x="1457" y="680"/>
                    <a:pt x="1482" y="670"/>
                    <a:pt x="1505" y="670"/>
                  </a:cubicBezTo>
                  <a:cubicBezTo>
                    <a:pt x="1538" y="670"/>
                    <a:pt x="1569" y="690"/>
                    <a:pt x="1592" y="736"/>
                  </a:cubicBezTo>
                  <a:cubicBezTo>
                    <a:pt x="1632" y="756"/>
                    <a:pt x="1671" y="776"/>
                    <a:pt x="1671" y="776"/>
                  </a:cubicBezTo>
                  <a:cubicBezTo>
                    <a:pt x="1654" y="819"/>
                    <a:pt x="1663" y="840"/>
                    <a:pt x="1680" y="840"/>
                  </a:cubicBezTo>
                  <a:cubicBezTo>
                    <a:pt x="1703" y="840"/>
                    <a:pt x="1740" y="804"/>
                    <a:pt x="1751" y="736"/>
                  </a:cubicBezTo>
                  <a:cubicBezTo>
                    <a:pt x="1791" y="338"/>
                    <a:pt x="1433" y="239"/>
                    <a:pt x="1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2780300" y="3418700"/>
              <a:ext cx="45775" cy="14675"/>
            </a:xfrm>
            <a:custGeom>
              <a:avLst/>
              <a:gdLst/>
              <a:ahLst/>
              <a:cxnLst/>
              <a:rect l="l" t="t" r="r" b="b"/>
              <a:pathLst>
                <a:path w="1831" h="587" extrusionOk="0">
                  <a:moveTo>
                    <a:pt x="838" y="0"/>
                  </a:moveTo>
                  <a:cubicBezTo>
                    <a:pt x="551" y="0"/>
                    <a:pt x="267" y="32"/>
                    <a:pt x="0" y="170"/>
                  </a:cubicBezTo>
                  <a:cubicBezTo>
                    <a:pt x="159" y="389"/>
                    <a:pt x="398" y="468"/>
                    <a:pt x="657" y="528"/>
                  </a:cubicBezTo>
                  <a:cubicBezTo>
                    <a:pt x="844" y="544"/>
                    <a:pt x="1043" y="587"/>
                    <a:pt x="1224" y="587"/>
                  </a:cubicBezTo>
                  <a:cubicBezTo>
                    <a:pt x="1506" y="587"/>
                    <a:pt x="1746" y="483"/>
                    <a:pt x="1830" y="11"/>
                  </a:cubicBezTo>
                  <a:lnTo>
                    <a:pt x="1830" y="11"/>
                  </a:lnTo>
                  <a:cubicBezTo>
                    <a:pt x="1743" y="20"/>
                    <a:pt x="1654" y="23"/>
                    <a:pt x="1564" y="23"/>
                  </a:cubicBezTo>
                  <a:cubicBezTo>
                    <a:pt x="1325" y="23"/>
                    <a:pt x="1081"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2767350" y="3421950"/>
              <a:ext cx="26900" cy="29200"/>
            </a:xfrm>
            <a:custGeom>
              <a:avLst/>
              <a:gdLst/>
              <a:ahLst/>
              <a:cxnLst/>
              <a:rect l="l" t="t" r="r" b="b"/>
              <a:pathLst>
                <a:path w="1076" h="1168" extrusionOk="0">
                  <a:moveTo>
                    <a:pt x="518" y="40"/>
                  </a:moveTo>
                  <a:cubicBezTo>
                    <a:pt x="379" y="120"/>
                    <a:pt x="200" y="159"/>
                    <a:pt x="1" y="239"/>
                  </a:cubicBezTo>
                  <a:lnTo>
                    <a:pt x="1" y="438"/>
                  </a:lnTo>
                  <a:cubicBezTo>
                    <a:pt x="180" y="657"/>
                    <a:pt x="21" y="895"/>
                    <a:pt x="120" y="1134"/>
                  </a:cubicBezTo>
                  <a:cubicBezTo>
                    <a:pt x="167" y="1157"/>
                    <a:pt x="214" y="1167"/>
                    <a:pt x="260" y="1167"/>
                  </a:cubicBezTo>
                  <a:cubicBezTo>
                    <a:pt x="293" y="1167"/>
                    <a:pt x="326" y="1162"/>
                    <a:pt x="359" y="1154"/>
                  </a:cubicBezTo>
                  <a:cubicBezTo>
                    <a:pt x="578" y="836"/>
                    <a:pt x="777" y="478"/>
                    <a:pt x="1075" y="239"/>
                  </a:cubicBezTo>
                  <a:cubicBezTo>
                    <a:pt x="936" y="0"/>
                    <a:pt x="717" y="60"/>
                    <a:pt x="518" y="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2928000" y="3364250"/>
              <a:ext cx="23900" cy="8000"/>
            </a:xfrm>
            <a:custGeom>
              <a:avLst/>
              <a:gdLst/>
              <a:ahLst/>
              <a:cxnLst/>
              <a:rect l="l" t="t" r="r" b="b"/>
              <a:pathLst>
                <a:path w="956" h="320" extrusionOk="0">
                  <a:moveTo>
                    <a:pt x="730" y="0"/>
                  </a:moveTo>
                  <a:cubicBezTo>
                    <a:pt x="459" y="0"/>
                    <a:pt x="216" y="14"/>
                    <a:pt x="0" y="180"/>
                  </a:cubicBezTo>
                  <a:lnTo>
                    <a:pt x="40" y="259"/>
                  </a:lnTo>
                  <a:cubicBezTo>
                    <a:pt x="209" y="270"/>
                    <a:pt x="383" y="319"/>
                    <a:pt x="548" y="319"/>
                  </a:cubicBezTo>
                  <a:cubicBezTo>
                    <a:pt x="694" y="319"/>
                    <a:pt x="834" y="280"/>
                    <a:pt x="955" y="140"/>
                  </a:cubicBezTo>
                  <a:cubicBezTo>
                    <a:pt x="935" y="80"/>
                    <a:pt x="915" y="60"/>
                    <a:pt x="895" y="1"/>
                  </a:cubicBezTo>
                  <a:cubicBezTo>
                    <a:pt x="839" y="1"/>
                    <a:pt x="784"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2856375" y="3418475"/>
              <a:ext cx="5000" cy="24375"/>
            </a:xfrm>
            <a:custGeom>
              <a:avLst/>
              <a:gdLst/>
              <a:ahLst/>
              <a:cxnLst/>
              <a:rect l="l" t="t" r="r" b="b"/>
              <a:pathLst>
                <a:path w="200" h="975" extrusionOk="0">
                  <a:moveTo>
                    <a:pt x="200" y="0"/>
                  </a:moveTo>
                  <a:cubicBezTo>
                    <a:pt x="140" y="0"/>
                    <a:pt x="100" y="20"/>
                    <a:pt x="41" y="80"/>
                  </a:cubicBezTo>
                  <a:cubicBezTo>
                    <a:pt x="80" y="378"/>
                    <a:pt x="1" y="696"/>
                    <a:pt x="200" y="975"/>
                  </a:cubicBez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2878750" y="3374225"/>
              <a:ext cx="14450" cy="4750"/>
            </a:xfrm>
            <a:custGeom>
              <a:avLst/>
              <a:gdLst/>
              <a:ahLst/>
              <a:cxnLst/>
              <a:rect l="l" t="t" r="r" b="b"/>
              <a:pathLst>
                <a:path w="578" h="190" extrusionOk="0">
                  <a:moveTo>
                    <a:pt x="305" y="1"/>
                  </a:moveTo>
                  <a:cubicBezTo>
                    <a:pt x="189" y="1"/>
                    <a:pt x="79" y="36"/>
                    <a:pt x="1" y="159"/>
                  </a:cubicBezTo>
                  <a:cubicBezTo>
                    <a:pt x="92" y="168"/>
                    <a:pt x="186" y="189"/>
                    <a:pt x="278" y="189"/>
                  </a:cubicBezTo>
                  <a:cubicBezTo>
                    <a:pt x="387" y="189"/>
                    <a:pt x="491" y="159"/>
                    <a:pt x="578" y="39"/>
                  </a:cubicBezTo>
                  <a:cubicBezTo>
                    <a:pt x="491" y="22"/>
                    <a:pt x="396"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869800" y="3383150"/>
              <a:ext cx="9975" cy="3950"/>
            </a:xfrm>
            <a:custGeom>
              <a:avLst/>
              <a:gdLst/>
              <a:ahLst/>
              <a:cxnLst/>
              <a:rect l="l" t="t" r="r" b="b"/>
              <a:pathLst>
                <a:path w="399" h="158" extrusionOk="0">
                  <a:moveTo>
                    <a:pt x="240" y="1"/>
                  </a:moveTo>
                  <a:cubicBezTo>
                    <a:pt x="160" y="21"/>
                    <a:pt x="61" y="1"/>
                    <a:pt x="1" y="100"/>
                  </a:cubicBezTo>
                  <a:cubicBezTo>
                    <a:pt x="80" y="120"/>
                    <a:pt x="160" y="140"/>
                    <a:pt x="240" y="140"/>
                  </a:cubicBezTo>
                  <a:cubicBezTo>
                    <a:pt x="253" y="153"/>
                    <a:pt x="271" y="158"/>
                    <a:pt x="290" y="158"/>
                  </a:cubicBezTo>
                  <a:cubicBezTo>
                    <a:pt x="328" y="158"/>
                    <a:pt x="372" y="140"/>
                    <a:pt x="399" y="140"/>
                  </a:cubicBezTo>
                  <a:cubicBezTo>
                    <a:pt x="359" y="100"/>
                    <a:pt x="279" y="40"/>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2950875" y="3342950"/>
              <a:ext cx="13450" cy="4800"/>
            </a:xfrm>
            <a:custGeom>
              <a:avLst/>
              <a:gdLst/>
              <a:ahLst/>
              <a:cxnLst/>
              <a:rect l="l" t="t" r="r" b="b"/>
              <a:pathLst>
                <a:path w="538" h="192" extrusionOk="0">
                  <a:moveTo>
                    <a:pt x="323" y="0"/>
                  </a:moveTo>
                  <a:cubicBezTo>
                    <a:pt x="201" y="0"/>
                    <a:pt x="89" y="30"/>
                    <a:pt x="0" y="156"/>
                  </a:cubicBezTo>
                  <a:cubicBezTo>
                    <a:pt x="78" y="178"/>
                    <a:pt x="153" y="191"/>
                    <a:pt x="223" y="191"/>
                  </a:cubicBezTo>
                  <a:cubicBezTo>
                    <a:pt x="350" y="191"/>
                    <a:pt x="460" y="146"/>
                    <a:pt x="537" y="17"/>
                  </a:cubicBezTo>
                  <a:cubicBezTo>
                    <a:pt x="465" y="10"/>
                    <a:pt x="392"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2950375" y="3361775"/>
              <a:ext cx="5500" cy="4700"/>
            </a:xfrm>
            <a:custGeom>
              <a:avLst/>
              <a:gdLst/>
              <a:ahLst/>
              <a:cxnLst/>
              <a:rect l="l" t="t" r="r" b="b"/>
              <a:pathLst>
                <a:path w="220" h="188" extrusionOk="0">
                  <a:moveTo>
                    <a:pt x="40" y="0"/>
                  </a:moveTo>
                  <a:cubicBezTo>
                    <a:pt x="20" y="40"/>
                    <a:pt x="20" y="80"/>
                    <a:pt x="0" y="100"/>
                  </a:cubicBezTo>
                  <a:lnTo>
                    <a:pt x="40" y="179"/>
                  </a:lnTo>
                  <a:cubicBezTo>
                    <a:pt x="62" y="185"/>
                    <a:pt x="80" y="187"/>
                    <a:pt x="97" y="187"/>
                  </a:cubicBezTo>
                  <a:cubicBezTo>
                    <a:pt x="143" y="187"/>
                    <a:pt x="176" y="169"/>
                    <a:pt x="219" y="139"/>
                  </a:cubicBezTo>
                  <a:cubicBezTo>
                    <a:pt x="160" y="80"/>
                    <a:pt x="100" y="6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2941925" y="3344975"/>
              <a:ext cx="4500" cy="1900"/>
            </a:xfrm>
            <a:custGeom>
              <a:avLst/>
              <a:gdLst/>
              <a:ahLst/>
              <a:cxnLst/>
              <a:rect l="l" t="t" r="r" b="b"/>
              <a:pathLst>
                <a:path w="180" h="76" extrusionOk="0">
                  <a:moveTo>
                    <a:pt x="97" y="1"/>
                  </a:moveTo>
                  <a:cubicBezTo>
                    <a:pt x="65" y="1"/>
                    <a:pt x="30" y="26"/>
                    <a:pt x="0" y="75"/>
                  </a:cubicBezTo>
                  <a:lnTo>
                    <a:pt x="179" y="75"/>
                  </a:lnTo>
                  <a:cubicBezTo>
                    <a:pt x="159" y="26"/>
                    <a:pt x="130"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923025" y="3348350"/>
              <a:ext cx="6000" cy="1500"/>
            </a:xfrm>
            <a:custGeom>
              <a:avLst/>
              <a:gdLst/>
              <a:ahLst/>
              <a:cxnLst/>
              <a:rect l="l" t="t" r="r" b="b"/>
              <a:pathLst>
                <a:path w="240" h="60" extrusionOk="0">
                  <a:moveTo>
                    <a:pt x="0" y="0"/>
                  </a:moveTo>
                  <a:cubicBezTo>
                    <a:pt x="50" y="40"/>
                    <a:pt x="90" y="60"/>
                    <a:pt x="127" y="60"/>
                  </a:cubicBezTo>
                  <a:cubicBezTo>
                    <a:pt x="164" y="60"/>
                    <a:pt x="199" y="4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2673375" y="3268575"/>
              <a:ext cx="305875" cy="49775"/>
            </a:xfrm>
            <a:custGeom>
              <a:avLst/>
              <a:gdLst/>
              <a:ahLst/>
              <a:cxnLst/>
              <a:rect l="l" t="t" r="r" b="b"/>
              <a:pathLst>
                <a:path w="12235" h="1991" extrusionOk="0">
                  <a:moveTo>
                    <a:pt x="11260" y="0"/>
                  </a:moveTo>
                  <a:cubicBezTo>
                    <a:pt x="11056" y="0"/>
                    <a:pt x="10851" y="14"/>
                    <a:pt x="10643" y="68"/>
                  </a:cubicBezTo>
                  <a:cubicBezTo>
                    <a:pt x="10608" y="63"/>
                    <a:pt x="10572" y="61"/>
                    <a:pt x="10535" y="61"/>
                  </a:cubicBezTo>
                  <a:cubicBezTo>
                    <a:pt x="10425" y="61"/>
                    <a:pt x="10310" y="83"/>
                    <a:pt x="10205" y="128"/>
                  </a:cubicBezTo>
                  <a:cubicBezTo>
                    <a:pt x="10076" y="217"/>
                    <a:pt x="9947" y="222"/>
                    <a:pt x="9817" y="222"/>
                  </a:cubicBezTo>
                  <a:cubicBezTo>
                    <a:pt x="9801" y="222"/>
                    <a:pt x="9785" y="222"/>
                    <a:pt x="9769" y="222"/>
                  </a:cubicBezTo>
                  <a:cubicBezTo>
                    <a:pt x="9656" y="222"/>
                    <a:pt x="9543" y="226"/>
                    <a:pt x="9429" y="287"/>
                  </a:cubicBezTo>
                  <a:cubicBezTo>
                    <a:pt x="9295" y="242"/>
                    <a:pt x="9165" y="221"/>
                    <a:pt x="9038" y="221"/>
                  </a:cubicBezTo>
                  <a:cubicBezTo>
                    <a:pt x="8884" y="221"/>
                    <a:pt x="8736" y="252"/>
                    <a:pt x="8594" y="307"/>
                  </a:cubicBezTo>
                  <a:cubicBezTo>
                    <a:pt x="8388" y="447"/>
                    <a:pt x="8182" y="486"/>
                    <a:pt x="7974" y="486"/>
                  </a:cubicBezTo>
                  <a:cubicBezTo>
                    <a:pt x="7740" y="486"/>
                    <a:pt x="7503" y="437"/>
                    <a:pt x="7261" y="426"/>
                  </a:cubicBezTo>
                  <a:cubicBezTo>
                    <a:pt x="7022" y="227"/>
                    <a:pt x="6724" y="227"/>
                    <a:pt x="6426" y="227"/>
                  </a:cubicBezTo>
                  <a:cubicBezTo>
                    <a:pt x="4874" y="446"/>
                    <a:pt x="3342" y="645"/>
                    <a:pt x="1810" y="943"/>
                  </a:cubicBezTo>
                  <a:cubicBezTo>
                    <a:pt x="1413" y="1122"/>
                    <a:pt x="995" y="1043"/>
                    <a:pt x="597" y="1122"/>
                  </a:cubicBezTo>
                  <a:cubicBezTo>
                    <a:pt x="80" y="1242"/>
                    <a:pt x="0" y="1480"/>
                    <a:pt x="418" y="1819"/>
                  </a:cubicBezTo>
                  <a:cubicBezTo>
                    <a:pt x="670" y="1944"/>
                    <a:pt x="917" y="1991"/>
                    <a:pt x="1163" y="1991"/>
                  </a:cubicBezTo>
                  <a:cubicBezTo>
                    <a:pt x="1694" y="1991"/>
                    <a:pt x="2215" y="1774"/>
                    <a:pt x="2745" y="1679"/>
                  </a:cubicBezTo>
                  <a:cubicBezTo>
                    <a:pt x="4476" y="1500"/>
                    <a:pt x="6187" y="1281"/>
                    <a:pt x="7918" y="983"/>
                  </a:cubicBezTo>
                  <a:cubicBezTo>
                    <a:pt x="8149" y="912"/>
                    <a:pt x="8396" y="841"/>
                    <a:pt x="8645" y="841"/>
                  </a:cubicBezTo>
                  <a:cubicBezTo>
                    <a:pt x="8674" y="841"/>
                    <a:pt x="8704" y="842"/>
                    <a:pt x="8733" y="844"/>
                  </a:cubicBezTo>
                  <a:cubicBezTo>
                    <a:pt x="8952" y="844"/>
                    <a:pt x="9171" y="824"/>
                    <a:pt x="9409" y="784"/>
                  </a:cubicBezTo>
                  <a:cubicBezTo>
                    <a:pt x="9648" y="685"/>
                    <a:pt x="9927" y="645"/>
                    <a:pt x="10165" y="645"/>
                  </a:cubicBezTo>
                  <a:cubicBezTo>
                    <a:pt x="10344" y="645"/>
                    <a:pt x="10523" y="625"/>
                    <a:pt x="10703" y="565"/>
                  </a:cubicBezTo>
                  <a:cubicBezTo>
                    <a:pt x="10900" y="499"/>
                    <a:pt x="11098" y="478"/>
                    <a:pt x="11298" y="478"/>
                  </a:cubicBezTo>
                  <a:cubicBezTo>
                    <a:pt x="11520" y="478"/>
                    <a:pt x="11745" y="505"/>
                    <a:pt x="11976" y="526"/>
                  </a:cubicBezTo>
                  <a:cubicBezTo>
                    <a:pt x="11996" y="526"/>
                    <a:pt x="12035" y="506"/>
                    <a:pt x="12095" y="506"/>
                  </a:cubicBezTo>
                  <a:cubicBezTo>
                    <a:pt x="12194" y="446"/>
                    <a:pt x="12234" y="366"/>
                    <a:pt x="12234" y="287"/>
                  </a:cubicBezTo>
                  <a:cubicBezTo>
                    <a:pt x="12234" y="128"/>
                    <a:pt x="12175" y="8"/>
                    <a:pt x="11996" y="8"/>
                  </a:cubicBezTo>
                  <a:cubicBezTo>
                    <a:pt x="11939" y="11"/>
                    <a:pt x="11884" y="12"/>
                    <a:pt x="11828" y="12"/>
                  </a:cubicBezTo>
                  <a:cubicBezTo>
                    <a:pt x="11637" y="12"/>
                    <a:pt x="11449" y="0"/>
                    <a:pt x="11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2975250" y="3269825"/>
              <a:ext cx="20900" cy="54675"/>
            </a:xfrm>
            <a:custGeom>
              <a:avLst/>
              <a:gdLst/>
              <a:ahLst/>
              <a:cxnLst/>
              <a:rect l="l" t="t" r="r" b="b"/>
              <a:pathLst>
                <a:path w="836" h="2187" extrusionOk="0">
                  <a:moveTo>
                    <a:pt x="314" y="0"/>
                  </a:moveTo>
                  <a:cubicBezTo>
                    <a:pt x="245" y="0"/>
                    <a:pt x="182" y="25"/>
                    <a:pt x="119" y="78"/>
                  </a:cubicBezTo>
                  <a:cubicBezTo>
                    <a:pt x="100" y="197"/>
                    <a:pt x="100" y="296"/>
                    <a:pt x="100" y="436"/>
                  </a:cubicBezTo>
                  <a:cubicBezTo>
                    <a:pt x="40" y="476"/>
                    <a:pt x="0" y="555"/>
                    <a:pt x="20" y="595"/>
                  </a:cubicBezTo>
                  <a:cubicBezTo>
                    <a:pt x="0" y="754"/>
                    <a:pt x="20" y="873"/>
                    <a:pt x="119" y="993"/>
                  </a:cubicBezTo>
                  <a:cubicBezTo>
                    <a:pt x="159" y="1072"/>
                    <a:pt x="219" y="1152"/>
                    <a:pt x="259" y="1251"/>
                  </a:cubicBezTo>
                  <a:cubicBezTo>
                    <a:pt x="318" y="1371"/>
                    <a:pt x="318" y="1490"/>
                    <a:pt x="318" y="1629"/>
                  </a:cubicBezTo>
                  <a:lnTo>
                    <a:pt x="318" y="1828"/>
                  </a:lnTo>
                  <a:cubicBezTo>
                    <a:pt x="318" y="1888"/>
                    <a:pt x="318" y="1948"/>
                    <a:pt x="338" y="2027"/>
                  </a:cubicBezTo>
                  <a:cubicBezTo>
                    <a:pt x="358" y="2067"/>
                    <a:pt x="398" y="2146"/>
                    <a:pt x="438" y="2186"/>
                  </a:cubicBezTo>
                  <a:lnTo>
                    <a:pt x="517" y="2186"/>
                  </a:lnTo>
                  <a:cubicBezTo>
                    <a:pt x="836" y="1749"/>
                    <a:pt x="597" y="1231"/>
                    <a:pt x="696" y="754"/>
                  </a:cubicBezTo>
                  <a:cubicBezTo>
                    <a:pt x="696" y="535"/>
                    <a:pt x="657" y="296"/>
                    <a:pt x="657" y="78"/>
                  </a:cubicBezTo>
                  <a:cubicBezTo>
                    <a:pt x="617" y="58"/>
                    <a:pt x="557" y="58"/>
                    <a:pt x="517" y="58"/>
                  </a:cubicBezTo>
                  <a:cubicBezTo>
                    <a:pt x="442" y="20"/>
                    <a:pt x="376"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035425" y="3344850"/>
              <a:ext cx="68150" cy="13550"/>
            </a:xfrm>
            <a:custGeom>
              <a:avLst/>
              <a:gdLst/>
              <a:ahLst/>
              <a:cxnLst/>
              <a:rect l="l" t="t" r="r" b="b"/>
              <a:pathLst>
                <a:path w="2726" h="542" extrusionOk="0">
                  <a:moveTo>
                    <a:pt x="639" y="1"/>
                  </a:moveTo>
                  <a:cubicBezTo>
                    <a:pt x="433" y="1"/>
                    <a:pt x="229" y="41"/>
                    <a:pt x="20" y="120"/>
                  </a:cubicBezTo>
                  <a:cubicBezTo>
                    <a:pt x="20" y="160"/>
                    <a:pt x="20" y="220"/>
                    <a:pt x="0" y="259"/>
                  </a:cubicBezTo>
                  <a:cubicBezTo>
                    <a:pt x="101" y="471"/>
                    <a:pt x="221" y="542"/>
                    <a:pt x="347" y="542"/>
                  </a:cubicBezTo>
                  <a:cubicBezTo>
                    <a:pt x="519" y="542"/>
                    <a:pt x="704" y="411"/>
                    <a:pt x="875" y="319"/>
                  </a:cubicBezTo>
                  <a:cubicBezTo>
                    <a:pt x="1492" y="319"/>
                    <a:pt x="2109" y="279"/>
                    <a:pt x="2725" y="259"/>
                  </a:cubicBezTo>
                  <a:lnTo>
                    <a:pt x="2507" y="120"/>
                  </a:lnTo>
                  <a:cubicBezTo>
                    <a:pt x="2426" y="147"/>
                    <a:pt x="2349" y="158"/>
                    <a:pt x="2273" y="158"/>
                  </a:cubicBezTo>
                  <a:cubicBezTo>
                    <a:pt x="2180" y="158"/>
                    <a:pt x="2088" y="142"/>
                    <a:pt x="1989" y="120"/>
                  </a:cubicBezTo>
                  <a:cubicBezTo>
                    <a:pt x="1897" y="48"/>
                    <a:pt x="1799" y="8"/>
                    <a:pt x="1701" y="8"/>
                  </a:cubicBezTo>
                  <a:cubicBezTo>
                    <a:pt x="1610" y="8"/>
                    <a:pt x="1519" y="43"/>
                    <a:pt x="1432" y="120"/>
                  </a:cubicBezTo>
                  <a:cubicBezTo>
                    <a:pt x="1413" y="130"/>
                    <a:pt x="1383" y="135"/>
                    <a:pt x="1353" y="135"/>
                  </a:cubicBezTo>
                  <a:cubicBezTo>
                    <a:pt x="1323" y="135"/>
                    <a:pt x="1293" y="130"/>
                    <a:pt x="1273" y="120"/>
                  </a:cubicBezTo>
                  <a:cubicBezTo>
                    <a:pt x="1054" y="41"/>
                    <a:pt x="846"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2939425" y="3266500"/>
              <a:ext cx="48275" cy="5275"/>
            </a:xfrm>
            <a:custGeom>
              <a:avLst/>
              <a:gdLst/>
              <a:ahLst/>
              <a:cxnLst/>
              <a:rect l="l" t="t" r="r" b="b"/>
              <a:pathLst>
                <a:path w="1931" h="211" extrusionOk="0">
                  <a:moveTo>
                    <a:pt x="1101" y="1"/>
                  </a:moveTo>
                  <a:cubicBezTo>
                    <a:pt x="738" y="1"/>
                    <a:pt x="373" y="89"/>
                    <a:pt x="1" y="191"/>
                  </a:cubicBezTo>
                  <a:cubicBezTo>
                    <a:pt x="498" y="191"/>
                    <a:pt x="1035" y="211"/>
                    <a:pt x="1533" y="211"/>
                  </a:cubicBezTo>
                  <a:cubicBezTo>
                    <a:pt x="1672" y="211"/>
                    <a:pt x="1791" y="191"/>
                    <a:pt x="1930" y="191"/>
                  </a:cubicBezTo>
                  <a:cubicBezTo>
                    <a:pt x="1654" y="53"/>
                    <a:pt x="1378" y="1"/>
                    <a:pt x="1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035925" y="3341875"/>
              <a:ext cx="31350" cy="6750"/>
            </a:xfrm>
            <a:custGeom>
              <a:avLst/>
              <a:gdLst/>
              <a:ahLst/>
              <a:cxnLst/>
              <a:rect l="l" t="t" r="r" b="b"/>
              <a:pathLst>
                <a:path w="1254" h="270" extrusionOk="0">
                  <a:moveTo>
                    <a:pt x="80" y="1"/>
                  </a:moveTo>
                  <a:lnTo>
                    <a:pt x="0" y="239"/>
                  </a:lnTo>
                  <a:cubicBezTo>
                    <a:pt x="209" y="259"/>
                    <a:pt x="413" y="269"/>
                    <a:pt x="619" y="269"/>
                  </a:cubicBezTo>
                  <a:cubicBezTo>
                    <a:pt x="826" y="269"/>
                    <a:pt x="1034" y="259"/>
                    <a:pt x="1253" y="239"/>
                  </a:cubicBezTo>
                  <a:cubicBezTo>
                    <a:pt x="1067" y="53"/>
                    <a:pt x="851" y="30"/>
                    <a:pt x="627" y="30"/>
                  </a:cubicBezTo>
                  <a:cubicBezTo>
                    <a:pt x="553" y="30"/>
                    <a:pt x="477" y="32"/>
                    <a:pt x="402" y="32"/>
                  </a:cubicBezTo>
                  <a:cubicBezTo>
                    <a:pt x="293" y="32"/>
                    <a:pt x="185" y="27"/>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2909100" y="3272025"/>
              <a:ext cx="19425" cy="4700"/>
            </a:xfrm>
            <a:custGeom>
              <a:avLst/>
              <a:gdLst/>
              <a:ahLst/>
              <a:cxnLst/>
              <a:rect l="l" t="t" r="r" b="b"/>
              <a:pathLst>
                <a:path w="777" h="188" extrusionOk="0">
                  <a:moveTo>
                    <a:pt x="574" y="1"/>
                  </a:moveTo>
                  <a:cubicBezTo>
                    <a:pt x="377" y="1"/>
                    <a:pt x="194" y="34"/>
                    <a:pt x="0" y="169"/>
                  </a:cubicBezTo>
                  <a:cubicBezTo>
                    <a:pt x="121" y="169"/>
                    <a:pt x="243" y="187"/>
                    <a:pt x="359" y="187"/>
                  </a:cubicBezTo>
                  <a:cubicBezTo>
                    <a:pt x="510" y="187"/>
                    <a:pt x="653" y="156"/>
                    <a:pt x="776" y="10"/>
                  </a:cubicBezTo>
                  <a:cubicBezTo>
                    <a:pt x="707" y="5"/>
                    <a:pt x="639"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071225" y="3343375"/>
              <a:ext cx="13950" cy="4500"/>
            </a:xfrm>
            <a:custGeom>
              <a:avLst/>
              <a:gdLst/>
              <a:ahLst/>
              <a:cxnLst/>
              <a:rect l="l" t="t" r="r" b="b"/>
              <a:pathLst>
                <a:path w="558" h="180" extrusionOk="0">
                  <a:moveTo>
                    <a:pt x="271" y="0"/>
                  </a:moveTo>
                  <a:cubicBezTo>
                    <a:pt x="179" y="0"/>
                    <a:pt x="90" y="60"/>
                    <a:pt x="0" y="179"/>
                  </a:cubicBezTo>
                  <a:lnTo>
                    <a:pt x="557" y="179"/>
                  </a:lnTo>
                  <a:cubicBezTo>
                    <a:pt x="458" y="60"/>
                    <a:pt x="36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018500" y="4109725"/>
              <a:ext cx="70150" cy="403050"/>
            </a:xfrm>
            <a:custGeom>
              <a:avLst/>
              <a:gdLst/>
              <a:ahLst/>
              <a:cxnLst/>
              <a:rect l="l" t="t" r="r" b="b"/>
              <a:pathLst>
                <a:path w="2806" h="16122" extrusionOk="0">
                  <a:moveTo>
                    <a:pt x="518" y="1"/>
                  </a:moveTo>
                  <a:cubicBezTo>
                    <a:pt x="419" y="1"/>
                    <a:pt x="359" y="61"/>
                    <a:pt x="279" y="120"/>
                  </a:cubicBezTo>
                  <a:cubicBezTo>
                    <a:pt x="1" y="717"/>
                    <a:pt x="180" y="1373"/>
                    <a:pt x="120" y="1990"/>
                  </a:cubicBezTo>
                  <a:lnTo>
                    <a:pt x="120" y="2269"/>
                  </a:lnTo>
                  <a:cubicBezTo>
                    <a:pt x="160" y="2448"/>
                    <a:pt x="160" y="2607"/>
                    <a:pt x="160" y="2786"/>
                  </a:cubicBezTo>
                  <a:cubicBezTo>
                    <a:pt x="180" y="2865"/>
                    <a:pt x="180" y="2965"/>
                    <a:pt x="180" y="3044"/>
                  </a:cubicBezTo>
                  <a:cubicBezTo>
                    <a:pt x="180" y="3104"/>
                    <a:pt x="180" y="3204"/>
                    <a:pt x="200" y="3283"/>
                  </a:cubicBezTo>
                  <a:cubicBezTo>
                    <a:pt x="200" y="3383"/>
                    <a:pt x="220" y="3462"/>
                    <a:pt x="259" y="3542"/>
                  </a:cubicBezTo>
                  <a:cubicBezTo>
                    <a:pt x="319" y="3721"/>
                    <a:pt x="299" y="3940"/>
                    <a:pt x="299" y="4158"/>
                  </a:cubicBezTo>
                  <a:cubicBezTo>
                    <a:pt x="299" y="4576"/>
                    <a:pt x="299" y="4994"/>
                    <a:pt x="379" y="5432"/>
                  </a:cubicBezTo>
                  <a:cubicBezTo>
                    <a:pt x="578" y="6088"/>
                    <a:pt x="399" y="6784"/>
                    <a:pt x="518" y="7461"/>
                  </a:cubicBezTo>
                  <a:cubicBezTo>
                    <a:pt x="578" y="7739"/>
                    <a:pt x="598" y="8018"/>
                    <a:pt x="657" y="8256"/>
                  </a:cubicBezTo>
                  <a:cubicBezTo>
                    <a:pt x="1055" y="10106"/>
                    <a:pt x="1155" y="11996"/>
                    <a:pt x="1712" y="13806"/>
                  </a:cubicBezTo>
                  <a:cubicBezTo>
                    <a:pt x="1811" y="14005"/>
                    <a:pt x="1891" y="14184"/>
                    <a:pt x="1970" y="14383"/>
                  </a:cubicBezTo>
                  <a:lnTo>
                    <a:pt x="2050" y="14602"/>
                  </a:lnTo>
                  <a:cubicBezTo>
                    <a:pt x="2149" y="14821"/>
                    <a:pt x="2149" y="15040"/>
                    <a:pt x="2169" y="15279"/>
                  </a:cubicBezTo>
                  <a:cubicBezTo>
                    <a:pt x="2169" y="15338"/>
                    <a:pt x="2189" y="15418"/>
                    <a:pt x="2209" y="15497"/>
                  </a:cubicBezTo>
                  <a:cubicBezTo>
                    <a:pt x="2269" y="15676"/>
                    <a:pt x="2288" y="15895"/>
                    <a:pt x="2408" y="16074"/>
                  </a:cubicBezTo>
                  <a:cubicBezTo>
                    <a:pt x="2451" y="16103"/>
                    <a:pt x="2506" y="16122"/>
                    <a:pt x="2571" y="16122"/>
                  </a:cubicBezTo>
                  <a:cubicBezTo>
                    <a:pt x="2595" y="16122"/>
                    <a:pt x="2620" y="16119"/>
                    <a:pt x="2647" y="16114"/>
                  </a:cubicBezTo>
                  <a:cubicBezTo>
                    <a:pt x="2806" y="15875"/>
                    <a:pt x="2766" y="15617"/>
                    <a:pt x="2686" y="15338"/>
                  </a:cubicBezTo>
                  <a:cubicBezTo>
                    <a:pt x="2666" y="15219"/>
                    <a:pt x="2666" y="15119"/>
                    <a:pt x="2647" y="15020"/>
                  </a:cubicBezTo>
                  <a:cubicBezTo>
                    <a:pt x="2467" y="14821"/>
                    <a:pt x="2647" y="14523"/>
                    <a:pt x="2507" y="14304"/>
                  </a:cubicBezTo>
                  <a:cubicBezTo>
                    <a:pt x="2288" y="14105"/>
                    <a:pt x="2487" y="13787"/>
                    <a:pt x="2348" y="13548"/>
                  </a:cubicBezTo>
                  <a:cubicBezTo>
                    <a:pt x="1891" y="10962"/>
                    <a:pt x="1473" y="8376"/>
                    <a:pt x="1194" y="5770"/>
                  </a:cubicBezTo>
                  <a:cubicBezTo>
                    <a:pt x="1115" y="5173"/>
                    <a:pt x="1155" y="4536"/>
                    <a:pt x="876" y="3960"/>
                  </a:cubicBezTo>
                  <a:cubicBezTo>
                    <a:pt x="717" y="3641"/>
                    <a:pt x="876" y="3283"/>
                    <a:pt x="737" y="2985"/>
                  </a:cubicBezTo>
                  <a:cubicBezTo>
                    <a:pt x="777" y="2667"/>
                    <a:pt x="777" y="2308"/>
                    <a:pt x="697" y="1990"/>
                  </a:cubicBezTo>
                  <a:cubicBezTo>
                    <a:pt x="677" y="1990"/>
                    <a:pt x="677" y="1990"/>
                    <a:pt x="657" y="1950"/>
                  </a:cubicBezTo>
                  <a:cubicBezTo>
                    <a:pt x="657" y="1891"/>
                    <a:pt x="657" y="1871"/>
                    <a:pt x="697" y="1811"/>
                  </a:cubicBezTo>
                  <a:lnTo>
                    <a:pt x="697" y="1652"/>
                  </a:lnTo>
                  <a:cubicBezTo>
                    <a:pt x="538" y="1294"/>
                    <a:pt x="657" y="916"/>
                    <a:pt x="617" y="558"/>
                  </a:cubicBezTo>
                  <a:cubicBezTo>
                    <a:pt x="598" y="339"/>
                    <a:pt x="697" y="160"/>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057800" y="4212775"/>
              <a:ext cx="37325" cy="158075"/>
            </a:xfrm>
            <a:custGeom>
              <a:avLst/>
              <a:gdLst/>
              <a:ahLst/>
              <a:cxnLst/>
              <a:rect l="l" t="t" r="r" b="b"/>
              <a:pathLst>
                <a:path w="1493" h="6323" extrusionOk="0">
                  <a:moveTo>
                    <a:pt x="286" y="1"/>
                  </a:moveTo>
                  <a:cubicBezTo>
                    <a:pt x="255" y="1"/>
                    <a:pt x="220" y="6"/>
                    <a:pt x="179" y="17"/>
                  </a:cubicBezTo>
                  <a:cubicBezTo>
                    <a:pt x="40" y="116"/>
                    <a:pt x="0" y="255"/>
                    <a:pt x="20" y="414"/>
                  </a:cubicBezTo>
                  <a:cubicBezTo>
                    <a:pt x="239" y="1429"/>
                    <a:pt x="120" y="2463"/>
                    <a:pt x="378" y="3458"/>
                  </a:cubicBezTo>
                  <a:cubicBezTo>
                    <a:pt x="597" y="4313"/>
                    <a:pt x="418" y="5228"/>
                    <a:pt x="876" y="6044"/>
                  </a:cubicBezTo>
                  <a:cubicBezTo>
                    <a:pt x="816" y="6243"/>
                    <a:pt x="915" y="6303"/>
                    <a:pt x="1094" y="6323"/>
                  </a:cubicBezTo>
                  <a:cubicBezTo>
                    <a:pt x="1492" y="5726"/>
                    <a:pt x="1174" y="5129"/>
                    <a:pt x="1094" y="4532"/>
                  </a:cubicBezTo>
                  <a:cubicBezTo>
                    <a:pt x="975" y="3617"/>
                    <a:pt x="796" y="2742"/>
                    <a:pt x="935" y="1827"/>
                  </a:cubicBezTo>
                  <a:cubicBezTo>
                    <a:pt x="935" y="1449"/>
                    <a:pt x="975" y="1111"/>
                    <a:pt x="876" y="753"/>
                  </a:cubicBezTo>
                  <a:cubicBezTo>
                    <a:pt x="816" y="653"/>
                    <a:pt x="796" y="574"/>
                    <a:pt x="716" y="534"/>
                  </a:cubicBezTo>
                  <a:cubicBezTo>
                    <a:pt x="669" y="555"/>
                    <a:pt x="632" y="565"/>
                    <a:pt x="602" y="565"/>
                  </a:cubicBezTo>
                  <a:cubicBezTo>
                    <a:pt x="519" y="565"/>
                    <a:pt x="498" y="487"/>
                    <a:pt x="498" y="355"/>
                  </a:cubicBezTo>
                  <a:cubicBezTo>
                    <a:pt x="498" y="200"/>
                    <a:pt x="483"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053325" y="4105750"/>
              <a:ext cx="39300" cy="80600"/>
            </a:xfrm>
            <a:custGeom>
              <a:avLst/>
              <a:gdLst/>
              <a:ahLst/>
              <a:cxnLst/>
              <a:rect l="l" t="t" r="r" b="b"/>
              <a:pathLst>
                <a:path w="1572" h="3224" extrusionOk="0">
                  <a:moveTo>
                    <a:pt x="179" y="1"/>
                  </a:moveTo>
                  <a:cubicBezTo>
                    <a:pt x="0" y="478"/>
                    <a:pt x="140" y="975"/>
                    <a:pt x="199" y="1453"/>
                  </a:cubicBezTo>
                  <a:lnTo>
                    <a:pt x="338" y="1592"/>
                  </a:lnTo>
                  <a:cubicBezTo>
                    <a:pt x="438" y="1731"/>
                    <a:pt x="517" y="1831"/>
                    <a:pt x="597" y="1950"/>
                  </a:cubicBezTo>
                  <a:cubicBezTo>
                    <a:pt x="657" y="2050"/>
                    <a:pt x="697" y="2129"/>
                    <a:pt x="756" y="2229"/>
                  </a:cubicBezTo>
                  <a:cubicBezTo>
                    <a:pt x="776" y="2269"/>
                    <a:pt x="796" y="2348"/>
                    <a:pt x="816" y="2388"/>
                  </a:cubicBezTo>
                  <a:cubicBezTo>
                    <a:pt x="856" y="2467"/>
                    <a:pt x="876" y="2567"/>
                    <a:pt x="895" y="2666"/>
                  </a:cubicBezTo>
                  <a:cubicBezTo>
                    <a:pt x="915" y="2845"/>
                    <a:pt x="915" y="3024"/>
                    <a:pt x="1015" y="3164"/>
                  </a:cubicBezTo>
                  <a:cubicBezTo>
                    <a:pt x="1074" y="3164"/>
                    <a:pt x="1094" y="3184"/>
                    <a:pt x="1114" y="3223"/>
                  </a:cubicBezTo>
                  <a:cubicBezTo>
                    <a:pt x="1293" y="3223"/>
                    <a:pt x="1413" y="3164"/>
                    <a:pt x="1492" y="2985"/>
                  </a:cubicBezTo>
                  <a:cubicBezTo>
                    <a:pt x="1572" y="2646"/>
                    <a:pt x="1452" y="2328"/>
                    <a:pt x="1452" y="1970"/>
                  </a:cubicBezTo>
                  <a:cubicBezTo>
                    <a:pt x="1373" y="1891"/>
                    <a:pt x="1313" y="1851"/>
                    <a:pt x="1273" y="1771"/>
                  </a:cubicBezTo>
                  <a:cubicBezTo>
                    <a:pt x="716" y="1453"/>
                    <a:pt x="478" y="1015"/>
                    <a:pt x="617" y="359"/>
                  </a:cubicBezTo>
                  <a:cubicBezTo>
                    <a:pt x="637" y="259"/>
                    <a:pt x="577" y="140"/>
                    <a:pt x="537" y="41"/>
                  </a:cubicBezTo>
                  <a:cubicBezTo>
                    <a:pt x="418" y="41"/>
                    <a:pt x="299"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088625" y="4442300"/>
              <a:ext cx="28375" cy="51875"/>
            </a:xfrm>
            <a:custGeom>
              <a:avLst/>
              <a:gdLst/>
              <a:ahLst/>
              <a:cxnLst/>
              <a:rect l="l" t="t" r="r" b="b"/>
              <a:pathLst>
                <a:path w="1135" h="2075" extrusionOk="0">
                  <a:moveTo>
                    <a:pt x="397" y="0"/>
                  </a:moveTo>
                  <a:cubicBezTo>
                    <a:pt x="272" y="0"/>
                    <a:pt x="156" y="95"/>
                    <a:pt x="40" y="285"/>
                  </a:cubicBezTo>
                  <a:cubicBezTo>
                    <a:pt x="1" y="802"/>
                    <a:pt x="399" y="1220"/>
                    <a:pt x="538" y="1717"/>
                  </a:cubicBezTo>
                  <a:cubicBezTo>
                    <a:pt x="597" y="1936"/>
                    <a:pt x="856" y="2075"/>
                    <a:pt x="1095" y="2075"/>
                  </a:cubicBezTo>
                  <a:cubicBezTo>
                    <a:pt x="1035" y="1677"/>
                    <a:pt x="1135" y="1220"/>
                    <a:pt x="936" y="822"/>
                  </a:cubicBezTo>
                  <a:cubicBezTo>
                    <a:pt x="896" y="623"/>
                    <a:pt x="836" y="424"/>
                    <a:pt x="757" y="225"/>
                  </a:cubicBezTo>
                  <a:cubicBezTo>
                    <a:pt x="626" y="75"/>
                    <a:pt x="508"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016025" y="4009775"/>
              <a:ext cx="21900" cy="101475"/>
            </a:xfrm>
            <a:custGeom>
              <a:avLst/>
              <a:gdLst/>
              <a:ahLst/>
              <a:cxnLst/>
              <a:rect l="l" t="t" r="r" b="b"/>
              <a:pathLst>
                <a:path w="876" h="4059" extrusionOk="0">
                  <a:moveTo>
                    <a:pt x="279" y="0"/>
                  </a:moveTo>
                  <a:cubicBezTo>
                    <a:pt x="199" y="0"/>
                    <a:pt x="159" y="0"/>
                    <a:pt x="80" y="20"/>
                  </a:cubicBezTo>
                  <a:cubicBezTo>
                    <a:pt x="20" y="100"/>
                    <a:pt x="0" y="140"/>
                    <a:pt x="0" y="219"/>
                  </a:cubicBezTo>
                  <a:cubicBezTo>
                    <a:pt x="20" y="239"/>
                    <a:pt x="20" y="299"/>
                    <a:pt x="60" y="319"/>
                  </a:cubicBezTo>
                  <a:lnTo>
                    <a:pt x="120" y="398"/>
                  </a:lnTo>
                  <a:cubicBezTo>
                    <a:pt x="199" y="478"/>
                    <a:pt x="259" y="538"/>
                    <a:pt x="299" y="637"/>
                  </a:cubicBezTo>
                  <a:cubicBezTo>
                    <a:pt x="378" y="836"/>
                    <a:pt x="319" y="1035"/>
                    <a:pt x="279" y="1214"/>
                  </a:cubicBezTo>
                  <a:cubicBezTo>
                    <a:pt x="179" y="2109"/>
                    <a:pt x="80" y="3024"/>
                    <a:pt x="319" y="3919"/>
                  </a:cubicBezTo>
                  <a:lnTo>
                    <a:pt x="418" y="4019"/>
                  </a:lnTo>
                  <a:cubicBezTo>
                    <a:pt x="478" y="4019"/>
                    <a:pt x="518" y="4059"/>
                    <a:pt x="577" y="4059"/>
                  </a:cubicBezTo>
                  <a:cubicBezTo>
                    <a:pt x="856" y="3720"/>
                    <a:pt x="577" y="3303"/>
                    <a:pt x="756" y="2964"/>
                  </a:cubicBezTo>
                  <a:cubicBezTo>
                    <a:pt x="776" y="2726"/>
                    <a:pt x="776" y="2507"/>
                    <a:pt x="796" y="2288"/>
                  </a:cubicBezTo>
                  <a:cubicBezTo>
                    <a:pt x="876" y="2109"/>
                    <a:pt x="876" y="1970"/>
                    <a:pt x="796" y="1811"/>
                  </a:cubicBezTo>
                  <a:lnTo>
                    <a:pt x="796" y="1393"/>
                  </a:lnTo>
                  <a:lnTo>
                    <a:pt x="796" y="736"/>
                  </a:lnTo>
                  <a:cubicBezTo>
                    <a:pt x="796" y="577"/>
                    <a:pt x="816" y="398"/>
                    <a:pt x="677" y="239"/>
                  </a:cubicBezTo>
                  <a:cubicBezTo>
                    <a:pt x="617" y="219"/>
                    <a:pt x="597" y="199"/>
                    <a:pt x="597" y="140"/>
                  </a:cubicBezTo>
                  <a:cubicBezTo>
                    <a:pt x="577" y="80"/>
                    <a:pt x="557" y="40"/>
                    <a:pt x="478" y="40"/>
                  </a:cubicBezTo>
                  <a:cubicBezTo>
                    <a:pt x="418" y="20"/>
                    <a:pt x="358"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085650" y="4383250"/>
              <a:ext cx="23900" cy="66675"/>
            </a:xfrm>
            <a:custGeom>
              <a:avLst/>
              <a:gdLst/>
              <a:ahLst/>
              <a:cxnLst/>
              <a:rect l="l" t="t" r="r" b="b"/>
              <a:pathLst>
                <a:path w="956" h="2667" extrusionOk="0">
                  <a:moveTo>
                    <a:pt x="398" y="1493"/>
                  </a:moveTo>
                  <a:lnTo>
                    <a:pt x="398" y="1493"/>
                  </a:lnTo>
                  <a:cubicBezTo>
                    <a:pt x="408" y="1533"/>
                    <a:pt x="408" y="1553"/>
                    <a:pt x="406" y="1553"/>
                  </a:cubicBezTo>
                  <a:cubicBezTo>
                    <a:pt x="403" y="1553"/>
                    <a:pt x="398" y="1533"/>
                    <a:pt x="398" y="1493"/>
                  </a:cubicBezTo>
                  <a:close/>
                  <a:moveTo>
                    <a:pt x="677" y="1"/>
                  </a:moveTo>
                  <a:cubicBezTo>
                    <a:pt x="207" y="392"/>
                    <a:pt x="199" y="476"/>
                    <a:pt x="388" y="1443"/>
                  </a:cubicBezTo>
                  <a:lnTo>
                    <a:pt x="388" y="1443"/>
                  </a:lnTo>
                  <a:cubicBezTo>
                    <a:pt x="387" y="1442"/>
                    <a:pt x="385" y="1441"/>
                    <a:pt x="383" y="1441"/>
                  </a:cubicBezTo>
                  <a:cubicBezTo>
                    <a:pt x="376" y="1441"/>
                    <a:pt x="367" y="1452"/>
                    <a:pt x="365" y="1452"/>
                  </a:cubicBezTo>
                  <a:cubicBezTo>
                    <a:pt x="363" y="1452"/>
                    <a:pt x="366" y="1444"/>
                    <a:pt x="378" y="1413"/>
                  </a:cubicBezTo>
                  <a:cubicBezTo>
                    <a:pt x="322" y="1379"/>
                    <a:pt x="275" y="1365"/>
                    <a:pt x="235" y="1365"/>
                  </a:cubicBezTo>
                  <a:cubicBezTo>
                    <a:pt x="133" y="1365"/>
                    <a:pt x="72" y="1458"/>
                    <a:pt x="0" y="1572"/>
                  </a:cubicBezTo>
                  <a:cubicBezTo>
                    <a:pt x="80" y="1950"/>
                    <a:pt x="0" y="2308"/>
                    <a:pt x="159" y="2667"/>
                  </a:cubicBezTo>
                  <a:cubicBezTo>
                    <a:pt x="266" y="2580"/>
                    <a:pt x="377" y="2540"/>
                    <a:pt x="490" y="2540"/>
                  </a:cubicBezTo>
                  <a:cubicBezTo>
                    <a:pt x="610" y="2540"/>
                    <a:pt x="733" y="2585"/>
                    <a:pt x="856" y="2667"/>
                  </a:cubicBezTo>
                  <a:cubicBezTo>
                    <a:pt x="876" y="2647"/>
                    <a:pt x="895" y="2607"/>
                    <a:pt x="955" y="2587"/>
                  </a:cubicBezTo>
                  <a:cubicBezTo>
                    <a:pt x="955" y="2468"/>
                    <a:pt x="955" y="2368"/>
                    <a:pt x="876" y="2289"/>
                  </a:cubicBezTo>
                  <a:lnTo>
                    <a:pt x="876" y="2110"/>
                  </a:lnTo>
                  <a:cubicBezTo>
                    <a:pt x="856" y="2010"/>
                    <a:pt x="756" y="1891"/>
                    <a:pt x="876" y="1771"/>
                  </a:cubicBezTo>
                  <a:lnTo>
                    <a:pt x="876" y="1592"/>
                  </a:lnTo>
                  <a:cubicBezTo>
                    <a:pt x="895" y="1592"/>
                    <a:pt x="915" y="1592"/>
                    <a:pt x="915" y="1553"/>
                  </a:cubicBezTo>
                  <a:cubicBezTo>
                    <a:pt x="915" y="1493"/>
                    <a:pt x="915" y="1473"/>
                    <a:pt x="876" y="1413"/>
                  </a:cubicBezTo>
                  <a:cubicBezTo>
                    <a:pt x="657" y="1155"/>
                    <a:pt x="876" y="797"/>
                    <a:pt x="697" y="518"/>
                  </a:cubicBezTo>
                  <a:cubicBezTo>
                    <a:pt x="677" y="359"/>
                    <a:pt x="677" y="180"/>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070725" y="4493175"/>
              <a:ext cx="27750" cy="60050"/>
            </a:xfrm>
            <a:custGeom>
              <a:avLst/>
              <a:gdLst/>
              <a:ahLst/>
              <a:cxnLst/>
              <a:rect l="l" t="t" r="r" b="b"/>
              <a:pathLst>
                <a:path w="1110" h="2402" extrusionOk="0">
                  <a:moveTo>
                    <a:pt x="597" y="0"/>
                  </a:moveTo>
                  <a:lnTo>
                    <a:pt x="597" y="0"/>
                  </a:lnTo>
                  <a:cubicBezTo>
                    <a:pt x="498" y="259"/>
                    <a:pt x="677" y="557"/>
                    <a:pt x="398" y="756"/>
                  </a:cubicBezTo>
                  <a:cubicBezTo>
                    <a:pt x="1" y="1373"/>
                    <a:pt x="319" y="1870"/>
                    <a:pt x="677" y="2367"/>
                  </a:cubicBezTo>
                  <a:cubicBezTo>
                    <a:pt x="749" y="2390"/>
                    <a:pt x="811" y="2401"/>
                    <a:pt x="864" y="2401"/>
                  </a:cubicBezTo>
                  <a:cubicBezTo>
                    <a:pt x="1042" y="2401"/>
                    <a:pt x="1110" y="2271"/>
                    <a:pt x="1095" y="2009"/>
                  </a:cubicBezTo>
                  <a:cubicBezTo>
                    <a:pt x="896" y="1791"/>
                    <a:pt x="1095" y="1492"/>
                    <a:pt x="955" y="1273"/>
                  </a:cubicBezTo>
                  <a:cubicBezTo>
                    <a:pt x="955" y="1174"/>
                    <a:pt x="916" y="1055"/>
                    <a:pt x="916" y="955"/>
                  </a:cubicBezTo>
                  <a:cubicBezTo>
                    <a:pt x="677" y="677"/>
                    <a:pt x="876" y="259"/>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075200" y="4363875"/>
              <a:ext cx="25400" cy="58700"/>
            </a:xfrm>
            <a:custGeom>
              <a:avLst/>
              <a:gdLst/>
              <a:ahLst/>
              <a:cxnLst/>
              <a:rect l="l" t="t" r="r" b="b"/>
              <a:pathLst>
                <a:path w="1016" h="2348" extrusionOk="0">
                  <a:moveTo>
                    <a:pt x="180" y="0"/>
                  </a:moveTo>
                  <a:cubicBezTo>
                    <a:pt x="1" y="179"/>
                    <a:pt x="1" y="378"/>
                    <a:pt x="40" y="577"/>
                  </a:cubicBezTo>
                  <a:cubicBezTo>
                    <a:pt x="180" y="1174"/>
                    <a:pt x="279" y="1751"/>
                    <a:pt x="398" y="2347"/>
                  </a:cubicBezTo>
                  <a:cubicBezTo>
                    <a:pt x="518" y="2268"/>
                    <a:pt x="617" y="2228"/>
                    <a:pt x="717" y="2168"/>
                  </a:cubicBezTo>
                  <a:cubicBezTo>
                    <a:pt x="796" y="2129"/>
                    <a:pt x="816" y="2069"/>
                    <a:pt x="796" y="1969"/>
                  </a:cubicBezTo>
                  <a:cubicBezTo>
                    <a:pt x="717" y="1751"/>
                    <a:pt x="737" y="1492"/>
                    <a:pt x="697" y="1273"/>
                  </a:cubicBezTo>
                  <a:cubicBezTo>
                    <a:pt x="478" y="955"/>
                    <a:pt x="1015" y="398"/>
                    <a:pt x="379" y="199"/>
                  </a:cubicBezTo>
                  <a:cubicBezTo>
                    <a:pt x="299" y="159"/>
                    <a:pt x="239" y="8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055800" y="4142050"/>
              <a:ext cx="24400" cy="55650"/>
            </a:xfrm>
            <a:custGeom>
              <a:avLst/>
              <a:gdLst/>
              <a:ahLst/>
              <a:cxnLst/>
              <a:rect l="l" t="t" r="r" b="b"/>
              <a:pathLst>
                <a:path w="976" h="2226" extrusionOk="0">
                  <a:moveTo>
                    <a:pt x="80" y="1"/>
                  </a:moveTo>
                  <a:cubicBezTo>
                    <a:pt x="1" y="478"/>
                    <a:pt x="359" y="896"/>
                    <a:pt x="239" y="1393"/>
                  </a:cubicBezTo>
                  <a:cubicBezTo>
                    <a:pt x="200" y="1692"/>
                    <a:pt x="100" y="1990"/>
                    <a:pt x="399" y="2209"/>
                  </a:cubicBezTo>
                  <a:cubicBezTo>
                    <a:pt x="428" y="2221"/>
                    <a:pt x="455" y="2225"/>
                    <a:pt x="482" y="2225"/>
                  </a:cubicBezTo>
                  <a:cubicBezTo>
                    <a:pt x="546" y="2225"/>
                    <a:pt x="607" y="2197"/>
                    <a:pt x="677" y="2169"/>
                  </a:cubicBezTo>
                  <a:cubicBezTo>
                    <a:pt x="975" y="1712"/>
                    <a:pt x="757" y="1254"/>
                    <a:pt x="796" y="777"/>
                  </a:cubicBezTo>
                  <a:cubicBezTo>
                    <a:pt x="777" y="677"/>
                    <a:pt x="717" y="578"/>
                    <a:pt x="617" y="518"/>
                  </a:cubicBezTo>
                  <a:cubicBezTo>
                    <a:pt x="458" y="379"/>
                    <a:pt x="399" y="160"/>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059775" y="4194925"/>
              <a:ext cx="23900" cy="33875"/>
            </a:xfrm>
            <a:custGeom>
              <a:avLst/>
              <a:gdLst/>
              <a:ahLst/>
              <a:cxnLst/>
              <a:rect l="l" t="t" r="r" b="b"/>
              <a:pathLst>
                <a:path w="956" h="1355" extrusionOk="0">
                  <a:moveTo>
                    <a:pt x="569" y="1"/>
                  </a:moveTo>
                  <a:cubicBezTo>
                    <a:pt x="533" y="1"/>
                    <a:pt x="496" y="12"/>
                    <a:pt x="458" y="34"/>
                  </a:cubicBezTo>
                  <a:cubicBezTo>
                    <a:pt x="399" y="34"/>
                    <a:pt x="339" y="54"/>
                    <a:pt x="259" y="54"/>
                  </a:cubicBezTo>
                  <a:cubicBezTo>
                    <a:pt x="140" y="193"/>
                    <a:pt x="1" y="353"/>
                    <a:pt x="100" y="571"/>
                  </a:cubicBezTo>
                  <a:lnTo>
                    <a:pt x="100" y="750"/>
                  </a:lnTo>
                  <a:cubicBezTo>
                    <a:pt x="299" y="850"/>
                    <a:pt x="259" y="1029"/>
                    <a:pt x="299" y="1188"/>
                  </a:cubicBezTo>
                  <a:cubicBezTo>
                    <a:pt x="319" y="1314"/>
                    <a:pt x="366" y="1355"/>
                    <a:pt x="423" y="1355"/>
                  </a:cubicBezTo>
                  <a:cubicBezTo>
                    <a:pt x="484" y="1355"/>
                    <a:pt x="556" y="1309"/>
                    <a:pt x="618" y="1268"/>
                  </a:cubicBezTo>
                  <a:cubicBezTo>
                    <a:pt x="956" y="910"/>
                    <a:pt x="916" y="532"/>
                    <a:pt x="737" y="94"/>
                  </a:cubicBezTo>
                  <a:cubicBezTo>
                    <a:pt x="687" y="32"/>
                    <a:pt x="630" y="1"/>
                    <a:pt x="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056300" y="4176875"/>
              <a:ext cx="10975" cy="32350"/>
            </a:xfrm>
            <a:custGeom>
              <a:avLst/>
              <a:gdLst/>
              <a:ahLst/>
              <a:cxnLst/>
              <a:rect l="l" t="t" r="r" b="b"/>
              <a:pathLst>
                <a:path w="439" h="1294" extrusionOk="0">
                  <a:moveTo>
                    <a:pt x="200" y="0"/>
                  </a:moveTo>
                  <a:cubicBezTo>
                    <a:pt x="1" y="299"/>
                    <a:pt x="1" y="677"/>
                    <a:pt x="239" y="1293"/>
                  </a:cubicBezTo>
                  <a:cubicBezTo>
                    <a:pt x="339" y="1154"/>
                    <a:pt x="438" y="975"/>
                    <a:pt x="398" y="776"/>
                  </a:cubicBezTo>
                  <a:cubicBezTo>
                    <a:pt x="180" y="538"/>
                    <a:pt x="279" y="25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027950" y="4083875"/>
              <a:ext cx="7000" cy="41750"/>
            </a:xfrm>
            <a:custGeom>
              <a:avLst/>
              <a:gdLst/>
              <a:ahLst/>
              <a:cxnLst/>
              <a:rect l="l" t="t" r="r" b="b"/>
              <a:pathLst>
                <a:path w="280" h="1670" extrusionOk="0">
                  <a:moveTo>
                    <a:pt x="279" y="0"/>
                  </a:moveTo>
                  <a:cubicBezTo>
                    <a:pt x="1" y="319"/>
                    <a:pt x="180" y="737"/>
                    <a:pt x="100" y="1095"/>
                  </a:cubicBezTo>
                  <a:cubicBezTo>
                    <a:pt x="120" y="1254"/>
                    <a:pt x="140" y="1433"/>
                    <a:pt x="120" y="1592"/>
                  </a:cubicBezTo>
                  <a:cubicBezTo>
                    <a:pt x="152" y="1644"/>
                    <a:pt x="178" y="1669"/>
                    <a:pt x="204" y="1669"/>
                  </a:cubicBezTo>
                  <a:cubicBezTo>
                    <a:pt x="227" y="1669"/>
                    <a:pt x="251" y="1649"/>
                    <a:pt x="279" y="1612"/>
                  </a:cubicBezTo>
                  <a:lnTo>
                    <a:pt x="2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027950" y="4124150"/>
              <a:ext cx="7500" cy="27375"/>
            </a:xfrm>
            <a:custGeom>
              <a:avLst/>
              <a:gdLst/>
              <a:ahLst/>
              <a:cxnLst/>
              <a:rect l="l" t="t" r="r" b="b"/>
              <a:pathLst>
                <a:path w="300" h="1095" extrusionOk="0">
                  <a:moveTo>
                    <a:pt x="140" y="1"/>
                  </a:moveTo>
                  <a:cubicBezTo>
                    <a:pt x="140" y="339"/>
                    <a:pt x="1" y="737"/>
                    <a:pt x="299" y="1095"/>
                  </a:cubicBezTo>
                  <a:lnTo>
                    <a:pt x="299" y="21"/>
                  </a:lnTo>
                  <a:cubicBezTo>
                    <a:pt x="239" y="1"/>
                    <a:pt x="200"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032925" y="4184325"/>
              <a:ext cx="7975" cy="24400"/>
            </a:xfrm>
            <a:custGeom>
              <a:avLst/>
              <a:gdLst/>
              <a:ahLst/>
              <a:cxnLst/>
              <a:rect l="l" t="t" r="r" b="b"/>
              <a:pathLst>
                <a:path w="319" h="976" extrusionOk="0">
                  <a:moveTo>
                    <a:pt x="140" y="1"/>
                  </a:moveTo>
                  <a:cubicBezTo>
                    <a:pt x="120" y="359"/>
                    <a:pt x="1" y="677"/>
                    <a:pt x="279" y="976"/>
                  </a:cubicBezTo>
                  <a:cubicBezTo>
                    <a:pt x="299" y="657"/>
                    <a:pt x="319" y="319"/>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073200" y="4448400"/>
              <a:ext cx="8000" cy="18925"/>
            </a:xfrm>
            <a:custGeom>
              <a:avLst/>
              <a:gdLst/>
              <a:ahLst/>
              <a:cxnLst/>
              <a:rect l="l" t="t" r="r" b="b"/>
              <a:pathLst>
                <a:path w="320" h="757" extrusionOk="0">
                  <a:moveTo>
                    <a:pt x="120" y="1"/>
                  </a:moveTo>
                  <a:cubicBezTo>
                    <a:pt x="120" y="259"/>
                    <a:pt x="1" y="558"/>
                    <a:pt x="299" y="757"/>
                  </a:cubicBezTo>
                  <a:cubicBezTo>
                    <a:pt x="299" y="498"/>
                    <a:pt x="319" y="24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092100" y="4525000"/>
              <a:ext cx="6000" cy="18925"/>
            </a:xfrm>
            <a:custGeom>
              <a:avLst/>
              <a:gdLst/>
              <a:ahLst/>
              <a:cxnLst/>
              <a:rect l="l" t="t" r="r" b="b"/>
              <a:pathLst>
                <a:path w="240" h="757" extrusionOk="0">
                  <a:moveTo>
                    <a:pt x="100" y="0"/>
                  </a:moveTo>
                  <a:lnTo>
                    <a:pt x="100" y="0"/>
                  </a:lnTo>
                  <a:cubicBezTo>
                    <a:pt x="61" y="279"/>
                    <a:pt x="1" y="557"/>
                    <a:pt x="240" y="756"/>
                  </a:cubicBezTo>
                  <a:lnTo>
                    <a:pt x="240" y="199"/>
                  </a:lnTo>
                  <a:cubicBezTo>
                    <a:pt x="200" y="120"/>
                    <a:pt x="140" y="8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078175" y="4467300"/>
              <a:ext cx="7000" cy="17925"/>
            </a:xfrm>
            <a:custGeom>
              <a:avLst/>
              <a:gdLst/>
              <a:ahLst/>
              <a:cxnLst/>
              <a:rect l="l" t="t" r="r" b="b"/>
              <a:pathLst>
                <a:path w="280" h="717" extrusionOk="0">
                  <a:moveTo>
                    <a:pt x="100" y="1"/>
                  </a:moveTo>
                  <a:lnTo>
                    <a:pt x="100" y="1"/>
                  </a:lnTo>
                  <a:cubicBezTo>
                    <a:pt x="80" y="239"/>
                    <a:pt x="1" y="518"/>
                    <a:pt x="260" y="717"/>
                  </a:cubicBezTo>
                  <a:cubicBezTo>
                    <a:pt x="260" y="478"/>
                    <a:pt x="279" y="220"/>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036400" y="4055525"/>
              <a:ext cx="4500" cy="11975"/>
            </a:xfrm>
            <a:custGeom>
              <a:avLst/>
              <a:gdLst/>
              <a:ahLst/>
              <a:cxnLst/>
              <a:rect l="l" t="t" r="r" b="b"/>
              <a:pathLst>
                <a:path w="180" h="479" extrusionOk="0">
                  <a:moveTo>
                    <a:pt x="1" y="1"/>
                  </a:moveTo>
                  <a:lnTo>
                    <a:pt x="1" y="478"/>
                  </a:lnTo>
                  <a:cubicBezTo>
                    <a:pt x="160" y="339"/>
                    <a:pt x="180" y="1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033425" y="4155000"/>
              <a:ext cx="2025" cy="4500"/>
            </a:xfrm>
            <a:custGeom>
              <a:avLst/>
              <a:gdLst/>
              <a:ahLst/>
              <a:cxnLst/>
              <a:rect l="l" t="t" r="r" b="b"/>
              <a:pathLst>
                <a:path w="81" h="180" extrusionOk="0">
                  <a:moveTo>
                    <a:pt x="80" y="0"/>
                  </a:moveTo>
                  <a:cubicBezTo>
                    <a:pt x="60" y="20"/>
                    <a:pt x="1" y="60"/>
                    <a:pt x="1" y="60"/>
                  </a:cubicBezTo>
                  <a:cubicBezTo>
                    <a:pt x="20" y="100"/>
                    <a:pt x="60" y="119"/>
                    <a:pt x="80" y="179"/>
                  </a:cubicBezTo>
                  <a:lnTo>
                    <a:pt x="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2286450" y="2980825"/>
              <a:ext cx="53750" cy="11625"/>
            </a:xfrm>
            <a:custGeom>
              <a:avLst/>
              <a:gdLst/>
              <a:ahLst/>
              <a:cxnLst/>
              <a:rect l="l" t="t" r="r" b="b"/>
              <a:pathLst>
                <a:path w="2150" h="465" extrusionOk="0">
                  <a:moveTo>
                    <a:pt x="1" y="0"/>
                  </a:moveTo>
                  <a:cubicBezTo>
                    <a:pt x="120" y="299"/>
                    <a:pt x="339" y="378"/>
                    <a:pt x="637" y="378"/>
                  </a:cubicBezTo>
                  <a:cubicBezTo>
                    <a:pt x="956" y="378"/>
                    <a:pt x="1274" y="398"/>
                    <a:pt x="1612" y="398"/>
                  </a:cubicBezTo>
                  <a:lnTo>
                    <a:pt x="1751" y="398"/>
                  </a:lnTo>
                  <a:cubicBezTo>
                    <a:pt x="1810" y="445"/>
                    <a:pt x="1868" y="464"/>
                    <a:pt x="1930" y="464"/>
                  </a:cubicBezTo>
                  <a:cubicBezTo>
                    <a:pt x="1974" y="464"/>
                    <a:pt x="2020" y="455"/>
                    <a:pt x="2070" y="438"/>
                  </a:cubicBezTo>
                  <a:cubicBezTo>
                    <a:pt x="2109" y="398"/>
                    <a:pt x="2129" y="378"/>
                    <a:pt x="2149" y="358"/>
                  </a:cubicBezTo>
                  <a:cubicBezTo>
                    <a:pt x="1433" y="120"/>
                    <a:pt x="717"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2337675" y="2990275"/>
              <a:ext cx="56225" cy="10500"/>
            </a:xfrm>
            <a:custGeom>
              <a:avLst/>
              <a:gdLst/>
              <a:ahLst/>
              <a:cxnLst/>
              <a:rect l="l" t="t" r="r" b="b"/>
              <a:pathLst>
                <a:path w="2249" h="420" extrusionOk="0">
                  <a:moveTo>
                    <a:pt x="80" y="0"/>
                  </a:moveTo>
                  <a:lnTo>
                    <a:pt x="40" y="40"/>
                  </a:lnTo>
                  <a:lnTo>
                    <a:pt x="1" y="120"/>
                  </a:lnTo>
                  <a:lnTo>
                    <a:pt x="80" y="179"/>
                  </a:lnTo>
                  <a:cubicBezTo>
                    <a:pt x="160" y="179"/>
                    <a:pt x="200" y="179"/>
                    <a:pt x="259" y="199"/>
                  </a:cubicBezTo>
                  <a:cubicBezTo>
                    <a:pt x="754" y="218"/>
                    <a:pt x="1231" y="419"/>
                    <a:pt x="1759" y="419"/>
                  </a:cubicBezTo>
                  <a:cubicBezTo>
                    <a:pt x="1783" y="419"/>
                    <a:pt x="1807" y="419"/>
                    <a:pt x="1831" y="418"/>
                  </a:cubicBezTo>
                  <a:cubicBezTo>
                    <a:pt x="1950" y="398"/>
                    <a:pt x="2089" y="398"/>
                    <a:pt x="2249" y="378"/>
                  </a:cubicBezTo>
                  <a:cubicBezTo>
                    <a:pt x="1552" y="120"/>
                    <a:pt x="796" y="4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2227775" y="2972575"/>
              <a:ext cx="36325" cy="9775"/>
            </a:xfrm>
            <a:custGeom>
              <a:avLst/>
              <a:gdLst/>
              <a:ahLst/>
              <a:cxnLst/>
              <a:rect l="l" t="t" r="r" b="b"/>
              <a:pathLst>
                <a:path w="1453" h="391" extrusionOk="0">
                  <a:moveTo>
                    <a:pt x="561" y="1"/>
                  </a:moveTo>
                  <a:cubicBezTo>
                    <a:pt x="376" y="1"/>
                    <a:pt x="190" y="12"/>
                    <a:pt x="0" y="12"/>
                  </a:cubicBezTo>
                  <a:cubicBezTo>
                    <a:pt x="279" y="330"/>
                    <a:pt x="756" y="131"/>
                    <a:pt x="1075" y="390"/>
                  </a:cubicBezTo>
                  <a:cubicBezTo>
                    <a:pt x="1214" y="350"/>
                    <a:pt x="1373" y="330"/>
                    <a:pt x="1453" y="191"/>
                  </a:cubicBezTo>
                  <a:cubicBezTo>
                    <a:pt x="1157" y="31"/>
                    <a:pt x="861"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2428700" y="3003675"/>
              <a:ext cx="27875" cy="4525"/>
            </a:xfrm>
            <a:custGeom>
              <a:avLst/>
              <a:gdLst/>
              <a:ahLst/>
              <a:cxnLst/>
              <a:rect l="l" t="t" r="r" b="b"/>
              <a:pathLst>
                <a:path w="1115" h="181" extrusionOk="0">
                  <a:moveTo>
                    <a:pt x="208" y="1"/>
                  </a:moveTo>
                  <a:cubicBezTo>
                    <a:pt x="138" y="1"/>
                    <a:pt x="69" y="1"/>
                    <a:pt x="0" y="1"/>
                  </a:cubicBezTo>
                  <a:lnTo>
                    <a:pt x="0" y="181"/>
                  </a:lnTo>
                  <a:cubicBezTo>
                    <a:pt x="378" y="181"/>
                    <a:pt x="736" y="161"/>
                    <a:pt x="1114" y="161"/>
                  </a:cubicBezTo>
                  <a:cubicBezTo>
                    <a:pt x="837" y="14"/>
                    <a:pt x="5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2462000" y="3009675"/>
              <a:ext cx="9475" cy="20900"/>
            </a:xfrm>
            <a:custGeom>
              <a:avLst/>
              <a:gdLst/>
              <a:ahLst/>
              <a:cxnLst/>
              <a:rect l="l" t="t" r="r" b="b"/>
              <a:pathLst>
                <a:path w="379" h="836" extrusionOk="0">
                  <a:moveTo>
                    <a:pt x="100" y="0"/>
                  </a:moveTo>
                  <a:cubicBezTo>
                    <a:pt x="140" y="299"/>
                    <a:pt x="1" y="597"/>
                    <a:pt x="259" y="836"/>
                  </a:cubicBezTo>
                  <a:cubicBezTo>
                    <a:pt x="220" y="537"/>
                    <a:pt x="379" y="21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2268050" y="2976800"/>
              <a:ext cx="18425" cy="4775"/>
            </a:xfrm>
            <a:custGeom>
              <a:avLst/>
              <a:gdLst/>
              <a:ahLst/>
              <a:cxnLst/>
              <a:rect l="l" t="t" r="r" b="b"/>
              <a:pathLst>
                <a:path w="737" h="191" extrusionOk="0">
                  <a:moveTo>
                    <a:pt x="244" y="1"/>
                  </a:moveTo>
                  <a:cubicBezTo>
                    <a:pt x="164" y="1"/>
                    <a:pt x="84" y="9"/>
                    <a:pt x="1" y="22"/>
                  </a:cubicBezTo>
                  <a:cubicBezTo>
                    <a:pt x="113" y="157"/>
                    <a:pt x="250" y="190"/>
                    <a:pt x="395" y="190"/>
                  </a:cubicBezTo>
                  <a:cubicBezTo>
                    <a:pt x="507" y="190"/>
                    <a:pt x="624" y="170"/>
                    <a:pt x="737" y="161"/>
                  </a:cubicBezTo>
                  <a:cubicBezTo>
                    <a:pt x="574" y="40"/>
                    <a:pt x="412"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1703100" y="3145425"/>
              <a:ext cx="283500" cy="25800"/>
            </a:xfrm>
            <a:custGeom>
              <a:avLst/>
              <a:gdLst/>
              <a:ahLst/>
              <a:cxnLst/>
              <a:rect l="l" t="t" r="r" b="b"/>
              <a:pathLst>
                <a:path w="11340" h="1032" extrusionOk="0">
                  <a:moveTo>
                    <a:pt x="11141" y="1"/>
                  </a:moveTo>
                  <a:cubicBezTo>
                    <a:pt x="8761" y="181"/>
                    <a:pt x="6382" y="228"/>
                    <a:pt x="4003" y="228"/>
                  </a:cubicBezTo>
                  <a:cubicBezTo>
                    <a:pt x="2702" y="228"/>
                    <a:pt x="1401" y="214"/>
                    <a:pt x="100" y="200"/>
                  </a:cubicBezTo>
                  <a:cubicBezTo>
                    <a:pt x="1" y="339"/>
                    <a:pt x="1" y="478"/>
                    <a:pt x="60" y="578"/>
                  </a:cubicBezTo>
                  <a:cubicBezTo>
                    <a:pt x="120" y="657"/>
                    <a:pt x="200" y="697"/>
                    <a:pt x="299" y="737"/>
                  </a:cubicBezTo>
                  <a:cubicBezTo>
                    <a:pt x="657" y="797"/>
                    <a:pt x="995" y="757"/>
                    <a:pt x="1314" y="836"/>
                  </a:cubicBezTo>
                  <a:cubicBezTo>
                    <a:pt x="1473" y="896"/>
                    <a:pt x="1612" y="936"/>
                    <a:pt x="1771" y="956"/>
                  </a:cubicBezTo>
                  <a:cubicBezTo>
                    <a:pt x="2517" y="1010"/>
                    <a:pt x="3262" y="1032"/>
                    <a:pt x="4005" y="1032"/>
                  </a:cubicBezTo>
                  <a:cubicBezTo>
                    <a:pt x="6236" y="1032"/>
                    <a:pt x="8455" y="841"/>
                    <a:pt x="10663" y="797"/>
                  </a:cubicBezTo>
                  <a:cubicBezTo>
                    <a:pt x="10842" y="797"/>
                    <a:pt x="11021" y="757"/>
                    <a:pt x="11160" y="637"/>
                  </a:cubicBezTo>
                  <a:cubicBezTo>
                    <a:pt x="11320" y="439"/>
                    <a:pt x="11339" y="200"/>
                    <a:pt x="11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1977625" y="3015250"/>
              <a:ext cx="18925" cy="167500"/>
            </a:xfrm>
            <a:custGeom>
              <a:avLst/>
              <a:gdLst/>
              <a:ahLst/>
              <a:cxnLst/>
              <a:rect l="l" t="t" r="r" b="b"/>
              <a:pathLst>
                <a:path w="757" h="6700" extrusionOk="0">
                  <a:moveTo>
                    <a:pt x="202" y="1"/>
                  </a:moveTo>
                  <a:cubicBezTo>
                    <a:pt x="145" y="1"/>
                    <a:pt x="90" y="26"/>
                    <a:pt x="40" y="76"/>
                  </a:cubicBezTo>
                  <a:cubicBezTo>
                    <a:pt x="40" y="1488"/>
                    <a:pt x="0" y="2920"/>
                    <a:pt x="199" y="4353"/>
                  </a:cubicBezTo>
                  <a:cubicBezTo>
                    <a:pt x="279" y="4472"/>
                    <a:pt x="339" y="4591"/>
                    <a:pt x="199" y="4711"/>
                  </a:cubicBezTo>
                  <a:lnTo>
                    <a:pt x="199" y="4890"/>
                  </a:lnTo>
                  <a:cubicBezTo>
                    <a:pt x="458" y="5168"/>
                    <a:pt x="378" y="5546"/>
                    <a:pt x="358" y="5864"/>
                  </a:cubicBezTo>
                  <a:cubicBezTo>
                    <a:pt x="339" y="6163"/>
                    <a:pt x="279" y="6481"/>
                    <a:pt x="577" y="6700"/>
                  </a:cubicBezTo>
                  <a:cubicBezTo>
                    <a:pt x="756" y="6401"/>
                    <a:pt x="697" y="6083"/>
                    <a:pt x="697" y="5765"/>
                  </a:cubicBezTo>
                  <a:cubicBezTo>
                    <a:pt x="657" y="4392"/>
                    <a:pt x="756" y="3020"/>
                    <a:pt x="537" y="1687"/>
                  </a:cubicBezTo>
                  <a:cubicBezTo>
                    <a:pt x="279" y="1170"/>
                    <a:pt x="478" y="613"/>
                    <a:pt x="378" y="76"/>
                  </a:cubicBezTo>
                  <a:cubicBezTo>
                    <a:pt x="319" y="26"/>
                    <a:pt x="259"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1517100" y="3338650"/>
              <a:ext cx="118900" cy="19325"/>
            </a:xfrm>
            <a:custGeom>
              <a:avLst/>
              <a:gdLst/>
              <a:ahLst/>
              <a:cxnLst/>
              <a:rect l="l" t="t" r="r" b="b"/>
              <a:pathLst>
                <a:path w="4756" h="773" extrusionOk="0">
                  <a:moveTo>
                    <a:pt x="4045" y="1"/>
                  </a:moveTo>
                  <a:cubicBezTo>
                    <a:pt x="3551" y="1"/>
                    <a:pt x="3066" y="73"/>
                    <a:pt x="2567" y="90"/>
                  </a:cubicBezTo>
                  <a:cubicBezTo>
                    <a:pt x="1995" y="104"/>
                    <a:pt x="1404" y="186"/>
                    <a:pt x="820" y="186"/>
                  </a:cubicBezTo>
                  <a:cubicBezTo>
                    <a:pt x="571" y="186"/>
                    <a:pt x="324" y="171"/>
                    <a:pt x="80" y="130"/>
                  </a:cubicBezTo>
                  <a:lnTo>
                    <a:pt x="80" y="130"/>
                  </a:lnTo>
                  <a:cubicBezTo>
                    <a:pt x="1" y="527"/>
                    <a:pt x="299" y="507"/>
                    <a:pt x="558" y="587"/>
                  </a:cubicBezTo>
                  <a:cubicBezTo>
                    <a:pt x="647" y="594"/>
                    <a:pt x="738" y="596"/>
                    <a:pt x="829" y="596"/>
                  </a:cubicBezTo>
                  <a:cubicBezTo>
                    <a:pt x="1012" y="596"/>
                    <a:pt x="1198" y="587"/>
                    <a:pt x="1386" y="587"/>
                  </a:cubicBezTo>
                  <a:cubicBezTo>
                    <a:pt x="1667" y="587"/>
                    <a:pt x="1950" y="607"/>
                    <a:pt x="2229" y="706"/>
                  </a:cubicBezTo>
                  <a:cubicBezTo>
                    <a:pt x="2408" y="733"/>
                    <a:pt x="2592" y="772"/>
                    <a:pt x="2771" y="772"/>
                  </a:cubicBezTo>
                  <a:cubicBezTo>
                    <a:pt x="2988" y="772"/>
                    <a:pt x="3197" y="715"/>
                    <a:pt x="3382" y="507"/>
                  </a:cubicBezTo>
                  <a:cubicBezTo>
                    <a:pt x="3577" y="378"/>
                    <a:pt x="3798" y="373"/>
                    <a:pt x="4021" y="373"/>
                  </a:cubicBezTo>
                  <a:cubicBezTo>
                    <a:pt x="4037" y="373"/>
                    <a:pt x="4053" y="373"/>
                    <a:pt x="4069" y="373"/>
                  </a:cubicBezTo>
                  <a:cubicBezTo>
                    <a:pt x="4307" y="373"/>
                    <a:pt x="4546" y="368"/>
                    <a:pt x="4755" y="209"/>
                  </a:cubicBezTo>
                  <a:cubicBezTo>
                    <a:pt x="4676" y="10"/>
                    <a:pt x="4516" y="10"/>
                    <a:pt x="4337" y="10"/>
                  </a:cubicBezTo>
                  <a:cubicBezTo>
                    <a:pt x="4239" y="4"/>
                    <a:pt x="4142" y="1"/>
                    <a:pt x="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1624525" y="3303075"/>
              <a:ext cx="89050" cy="57725"/>
            </a:xfrm>
            <a:custGeom>
              <a:avLst/>
              <a:gdLst/>
              <a:ahLst/>
              <a:cxnLst/>
              <a:rect l="l" t="t" r="r" b="b"/>
              <a:pathLst>
                <a:path w="3562" h="2309" extrusionOk="0">
                  <a:moveTo>
                    <a:pt x="2925" y="1"/>
                  </a:moveTo>
                  <a:lnTo>
                    <a:pt x="2925" y="1"/>
                  </a:lnTo>
                  <a:cubicBezTo>
                    <a:pt x="2885" y="618"/>
                    <a:pt x="2865" y="1254"/>
                    <a:pt x="2845" y="1891"/>
                  </a:cubicBezTo>
                  <a:cubicBezTo>
                    <a:pt x="2509" y="1853"/>
                    <a:pt x="2366" y="1589"/>
                    <a:pt x="2103" y="1589"/>
                  </a:cubicBezTo>
                  <a:cubicBezTo>
                    <a:pt x="2086" y="1589"/>
                    <a:pt x="2068" y="1590"/>
                    <a:pt x="2049" y="1592"/>
                  </a:cubicBezTo>
                  <a:cubicBezTo>
                    <a:pt x="1607" y="1423"/>
                    <a:pt x="1174" y="1314"/>
                    <a:pt x="726" y="1314"/>
                  </a:cubicBezTo>
                  <a:cubicBezTo>
                    <a:pt x="489" y="1314"/>
                    <a:pt x="248" y="1344"/>
                    <a:pt x="1" y="1413"/>
                  </a:cubicBezTo>
                  <a:cubicBezTo>
                    <a:pt x="100" y="1592"/>
                    <a:pt x="279" y="1612"/>
                    <a:pt x="458" y="1632"/>
                  </a:cubicBezTo>
                  <a:cubicBezTo>
                    <a:pt x="776" y="1632"/>
                    <a:pt x="1075" y="1712"/>
                    <a:pt x="1373" y="1851"/>
                  </a:cubicBezTo>
                  <a:cubicBezTo>
                    <a:pt x="1771" y="2050"/>
                    <a:pt x="2189" y="2289"/>
                    <a:pt x="2686" y="2308"/>
                  </a:cubicBezTo>
                  <a:cubicBezTo>
                    <a:pt x="3462" y="1891"/>
                    <a:pt x="3561" y="697"/>
                    <a:pt x="2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1690675" y="3158600"/>
              <a:ext cx="23400" cy="120150"/>
            </a:xfrm>
            <a:custGeom>
              <a:avLst/>
              <a:gdLst/>
              <a:ahLst/>
              <a:cxnLst/>
              <a:rect l="l" t="t" r="r" b="b"/>
              <a:pathLst>
                <a:path w="936" h="4806" extrusionOk="0">
                  <a:moveTo>
                    <a:pt x="265" y="0"/>
                  </a:moveTo>
                  <a:cubicBezTo>
                    <a:pt x="216" y="0"/>
                    <a:pt x="162" y="21"/>
                    <a:pt x="100" y="71"/>
                  </a:cubicBezTo>
                  <a:cubicBezTo>
                    <a:pt x="0" y="250"/>
                    <a:pt x="20" y="429"/>
                    <a:pt x="80" y="608"/>
                  </a:cubicBezTo>
                  <a:cubicBezTo>
                    <a:pt x="120" y="648"/>
                    <a:pt x="159" y="727"/>
                    <a:pt x="80" y="827"/>
                  </a:cubicBezTo>
                  <a:lnTo>
                    <a:pt x="80" y="986"/>
                  </a:lnTo>
                  <a:cubicBezTo>
                    <a:pt x="239" y="1483"/>
                    <a:pt x="60" y="1980"/>
                    <a:pt x="199" y="2478"/>
                  </a:cubicBezTo>
                  <a:lnTo>
                    <a:pt x="199" y="2537"/>
                  </a:lnTo>
                  <a:cubicBezTo>
                    <a:pt x="140" y="2677"/>
                    <a:pt x="120" y="2816"/>
                    <a:pt x="219" y="2955"/>
                  </a:cubicBezTo>
                  <a:lnTo>
                    <a:pt x="219" y="4726"/>
                  </a:lnTo>
                  <a:cubicBezTo>
                    <a:pt x="292" y="4780"/>
                    <a:pt x="357" y="4806"/>
                    <a:pt x="419" y="4806"/>
                  </a:cubicBezTo>
                  <a:cubicBezTo>
                    <a:pt x="492" y="4806"/>
                    <a:pt x="561" y="4770"/>
                    <a:pt x="637" y="4706"/>
                  </a:cubicBezTo>
                  <a:cubicBezTo>
                    <a:pt x="935" y="4109"/>
                    <a:pt x="816" y="3472"/>
                    <a:pt x="776" y="2856"/>
                  </a:cubicBezTo>
                  <a:cubicBezTo>
                    <a:pt x="617" y="2398"/>
                    <a:pt x="637" y="1921"/>
                    <a:pt x="637" y="1443"/>
                  </a:cubicBezTo>
                  <a:lnTo>
                    <a:pt x="637" y="1026"/>
                  </a:lnTo>
                  <a:cubicBezTo>
                    <a:pt x="637" y="866"/>
                    <a:pt x="617" y="747"/>
                    <a:pt x="617" y="608"/>
                  </a:cubicBezTo>
                  <a:cubicBezTo>
                    <a:pt x="597" y="449"/>
                    <a:pt x="577" y="329"/>
                    <a:pt x="517" y="210"/>
                  </a:cubicBezTo>
                  <a:cubicBezTo>
                    <a:pt x="449" y="100"/>
                    <a:pt x="37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1499700" y="3341875"/>
              <a:ext cx="39800" cy="46275"/>
            </a:xfrm>
            <a:custGeom>
              <a:avLst/>
              <a:gdLst/>
              <a:ahLst/>
              <a:cxnLst/>
              <a:rect l="l" t="t" r="r" b="b"/>
              <a:pathLst>
                <a:path w="1592" h="1851" extrusionOk="0">
                  <a:moveTo>
                    <a:pt x="756" y="1"/>
                  </a:moveTo>
                  <a:cubicBezTo>
                    <a:pt x="40" y="339"/>
                    <a:pt x="0" y="359"/>
                    <a:pt x="60" y="955"/>
                  </a:cubicBezTo>
                  <a:cubicBezTo>
                    <a:pt x="279" y="1174"/>
                    <a:pt x="180" y="1453"/>
                    <a:pt x="180" y="1691"/>
                  </a:cubicBezTo>
                  <a:cubicBezTo>
                    <a:pt x="180" y="1751"/>
                    <a:pt x="180" y="1791"/>
                    <a:pt x="199" y="1851"/>
                  </a:cubicBezTo>
                  <a:cubicBezTo>
                    <a:pt x="398" y="1731"/>
                    <a:pt x="378" y="1532"/>
                    <a:pt x="378" y="1333"/>
                  </a:cubicBezTo>
                  <a:cubicBezTo>
                    <a:pt x="378" y="1134"/>
                    <a:pt x="359" y="935"/>
                    <a:pt x="538" y="776"/>
                  </a:cubicBezTo>
                  <a:cubicBezTo>
                    <a:pt x="651" y="799"/>
                    <a:pt x="764" y="813"/>
                    <a:pt x="875" y="813"/>
                  </a:cubicBezTo>
                  <a:cubicBezTo>
                    <a:pt x="1057" y="813"/>
                    <a:pt x="1233" y="776"/>
                    <a:pt x="1393" y="677"/>
                  </a:cubicBezTo>
                  <a:cubicBezTo>
                    <a:pt x="1592" y="498"/>
                    <a:pt x="1473" y="378"/>
                    <a:pt x="1333" y="279"/>
                  </a:cubicBezTo>
                  <a:cubicBezTo>
                    <a:pt x="1095" y="239"/>
                    <a:pt x="856" y="279"/>
                    <a:pt x="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1692650" y="3276225"/>
              <a:ext cx="25900" cy="89800"/>
            </a:xfrm>
            <a:custGeom>
              <a:avLst/>
              <a:gdLst/>
              <a:ahLst/>
              <a:cxnLst/>
              <a:rect l="l" t="t" r="r" b="b"/>
              <a:pathLst>
                <a:path w="1036" h="3592" extrusionOk="0">
                  <a:moveTo>
                    <a:pt x="180" y="1"/>
                  </a:moveTo>
                  <a:cubicBezTo>
                    <a:pt x="180" y="40"/>
                    <a:pt x="180" y="120"/>
                    <a:pt x="200" y="180"/>
                  </a:cubicBezTo>
                  <a:cubicBezTo>
                    <a:pt x="299" y="299"/>
                    <a:pt x="299" y="418"/>
                    <a:pt x="180" y="518"/>
                  </a:cubicBezTo>
                  <a:cubicBezTo>
                    <a:pt x="120" y="578"/>
                    <a:pt x="120" y="637"/>
                    <a:pt x="180" y="717"/>
                  </a:cubicBezTo>
                  <a:cubicBezTo>
                    <a:pt x="200" y="836"/>
                    <a:pt x="200" y="936"/>
                    <a:pt x="220" y="1075"/>
                  </a:cubicBezTo>
                  <a:cubicBezTo>
                    <a:pt x="498" y="1692"/>
                    <a:pt x="339" y="2328"/>
                    <a:pt x="319" y="2985"/>
                  </a:cubicBezTo>
                  <a:cubicBezTo>
                    <a:pt x="319" y="3104"/>
                    <a:pt x="100" y="3263"/>
                    <a:pt x="1" y="3382"/>
                  </a:cubicBezTo>
                  <a:cubicBezTo>
                    <a:pt x="80" y="3422"/>
                    <a:pt x="140" y="3502"/>
                    <a:pt x="220" y="3561"/>
                  </a:cubicBezTo>
                  <a:cubicBezTo>
                    <a:pt x="259" y="3581"/>
                    <a:pt x="304" y="3591"/>
                    <a:pt x="349" y="3591"/>
                  </a:cubicBezTo>
                  <a:cubicBezTo>
                    <a:pt x="394" y="3591"/>
                    <a:pt x="438" y="3581"/>
                    <a:pt x="478" y="3561"/>
                  </a:cubicBezTo>
                  <a:cubicBezTo>
                    <a:pt x="578" y="3482"/>
                    <a:pt x="637" y="3363"/>
                    <a:pt x="697" y="3203"/>
                  </a:cubicBezTo>
                  <a:cubicBezTo>
                    <a:pt x="777" y="2905"/>
                    <a:pt x="777" y="2607"/>
                    <a:pt x="797" y="2308"/>
                  </a:cubicBezTo>
                  <a:cubicBezTo>
                    <a:pt x="697" y="1532"/>
                    <a:pt x="1035" y="717"/>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1976625" y="3137475"/>
              <a:ext cx="17925" cy="55175"/>
            </a:xfrm>
            <a:custGeom>
              <a:avLst/>
              <a:gdLst/>
              <a:ahLst/>
              <a:cxnLst/>
              <a:rect l="l" t="t" r="r" b="b"/>
              <a:pathLst>
                <a:path w="717" h="2207" extrusionOk="0">
                  <a:moveTo>
                    <a:pt x="219" y="1"/>
                  </a:moveTo>
                  <a:cubicBezTo>
                    <a:pt x="219" y="120"/>
                    <a:pt x="219" y="219"/>
                    <a:pt x="200" y="299"/>
                  </a:cubicBezTo>
                  <a:cubicBezTo>
                    <a:pt x="200" y="478"/>
                    <a:pt x="219" y="677"/>
                    <a:pt x="219" y="856"/>
                  </a:cubicBezTo>
                  <a:cubicBezTo>
                    <a:pt x="120" y="975"/>
                    <a:pt x="60" y="1095"/>
                    <a:pt x="20" y="1254"/>
                  </a:cubicBezTo>
                  <a:cubicBezTo>
                    <a:pt x="1" y="1572"/>
                    <a:pt x="1" y="1871"/>
                    <a:pt x="200" y="2109"/>
                  </a:cubicBezTo>
                  <a:cubicBezTo>
                    <a:pt x="271" y="2169"/>
                    <a:pt x="349" y="2207"/>
                    <a:pt x="430" y="2207"/>
                  </a:cubicBezTo>
                  <a:cubicBezTo>
                    <a:pt x="485" y="2207"/>
                    <a:pt x="541" y="2189"/>
                    <a:pt x="597" y="2149"/>
                  </a:cubicBezTo>
                  <a:cubicBezTo>
                    <a:pt x="657" y="2149"/>
                    <a:pt x="677" y="2109"/>
                    <a:pt x="717" y="2109"/>
                  </a:cubicBezTo>
                  <a:cubicBezTo>
                    <a:pt x="697" y="2109"/>
                    <a:pt x="697" y="2109"/>
                    <a:pt x="677" y="2089"/>
                  </a:cubicBezTo>
                  <a:cubicBezTo>
                    <a:pt x="657" y="2069"/>
                    <a:pt x="677" y="2050"/>
                    <a:pt x="717" y="2010"/>
                  </a:cubicBezTo>
                  <a:cubicBezTo>
                    <a:pt x="697" y="1970"/>
                    <a:pt x="657" y="1890"/>
                    <a:pt x="617" y="1851"/>
                  </a:cubicBezTo>
                  <a:cubicBezTo>
                    <a:pt x="597" y="1393"/>
                    <a:pt x="577" y="975"/>
                    <a:pt x="577" y="518"/>
                  </a:cubicBezTo>
                  <a:cubicBezTo>
                    <a:pt x="577" y="259"/>
                    <a:pt x="558" y="2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1625025" y="3333825"/>
              <a:ext cx="50750" cy="9075"/>
            </a:xfrm>
            <a:custGeom>
              <a:avLst/>
              <a:gdLst/>
              <a:ahLst/>
              <a:cxnLst/>
              <a:rect l="l" t="t" r="r" b="b"/>
              <a:pathLst>
                <a:path w="2030" h="363" extrusionOk="0">
                  <a:moveTo>
                    <a:pt x="930" y="1"/>
                  </a:moveTo>
                  <a:cubicBezTo>
                    <a:pt x="628" y="1"/>
                    <a:pt x="318" y="69"/>
                    <a:pt x="0" y="183"/>
                  </a:cubicBezTo>
                  <a:cubicBezTo>
                    <a:pt x="98" y="175"/>
                    <a:pt x="194" y="171"/>
                    <a:pt x="290" y="171"/>
                  </a:cubicBezTo>
                  <a:cubicBezTo>
                    <a:pt x="880" y="171"/>
                    <a:pt x="1448" y="311"/>
                    <a:pt x="2029" y="362"/>
                  </a:cubicBezTo>
                  <a:cubicBezTo>
                    <a:pt x="1675" y="108"/>
                    <a:pt x="1309" y="1"/>
                    <a:pt x="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1691175" y="3182225"/>
              <a:ext cx="9475" cy="37325"/>
            </a:xfrm>
            <a:custGeom>
              <a:avLst/>
              <a:gdLst/>
              <a:ahLst/>
              <a:cxnLst/>
              <a:rect l="l" t="t" r="r" b="b"/>
              <a:pathLst>
                <a:path w="379" h="1493" extrusionOk="0">
                  <a:moveTo>
                    <a:pt x="80" y="1"/>
                  </a:moveTo>
                  <a:cubicBezTo>
                    <a:pt x="80" y="498"/>
                    <a:pt x="0" y="1015"/>
                    <a:pt x="199" y="1493"/>
                  </a:cubicBezTo>
                  <a:cubicBezTo>
                    <a:pt x="199" y="996"/>
                    <a:pt x="378" y="478"/>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1693650" y="3151050"/>
              <a:ext cx="13450" cy="15300"/>
            </a:xfrm>
            <a:custGeom>
              <a:avLst/>
              <a:gdLst/>
              <a:ahLst/>
              <a:cxnLst/>
              <a:rect l="l" t="t" r="r" b="b"/>
              <a:pathLst>
                <a:path w="538" h="612" extrusionOk="0">
                  <a:moveTo>
                    <a:pt x="394" y="1"/>
                  </a:moveTo>
                  <a:cubicBezTo>
                    <a:pt x="169" y="1"/>
                    <a:pt x="123" y="233"/>
                    <a:pt x="1" y="373"/>
                  </a:cubicBezTo>
                  <a:cubicBezTo>
                    <a:pt x="160" y="373"/>
                    <a:pt x="279" y="452"/>
                    <a:pt x="359" y="611"/>
                  </a:cubicBezTo>
                  <a:cubicBezTo>
                    <a:pt x="458" y="572"/>
                    <a:pt x="538" y="512"/>
                    <a:pt x="498" y="412"/>
                  </a:cubicBezTo>
                  <a:lnTo>
                    <a:pt x="498" y="15"/>
                  </a:lnTo>
                  <a:cubicBezTo>
                    <a:pt x="459" y="5"/>
                    <a:pt x="425"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1979600" y="3124550"/>
              <a:ext cx="10975" cy="9475"/>
            </a:xfrm>
            <a:custGeom>
              <a:avLst/>
              <a:gdLst/>
              <a:ahLst/>
              <a:cxnLst/>
              <a:rect l="l" t="t" r="r" b="b"/>
              <a:pathLst>
                <a:path w="439" h="379" extrusionOk="0">
                  <a:moveTo>
                    <a:pt x="100" y="0"/>
                  </a:moveTo>
                  <a:cubicBezTo>
                    <a:pt x="61" y="40"/>
                    <a:pt x="1" y="100"/>
                    <a:pt x="1" y="179"/>
                  </a:cubicBezTo>
                  <a:cubicBezTo>
                    <a:pt x="41" y="219"/>
                    <a:pt x="81" y="299"/>
                    <a:pt x="140" y="378"/>
                  </a:cubicBezTo>
                  <a:cubicBezTo>
                    <a:pt x="240" y="339"/>
                    <a:pt x="379" y="339"/>
                    <a:pt x="399" y="219"/>
                  </a:cubicBezTo>
                  <a:cubicBezTo>
                    <a:pt x="439" y="20"/>
                    <a:pt x="240" y="2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1696150" y="3280700"/>
              <a:ext cx="5000" cy="8475"/>
            </a:xfrm>
            <a:custGeom>
              <a:avLst/>
              <a:gdLst/>
              <a:ahLst/>
              <a:cxnLst/>
              <a:rect l="l" t="t" r="r" b="b"/>
              <a:pathLst>
                <a:path w="200" h="339" extrusionOk="0">
                  <a:moveTo>
                    <a:pt x="40" y="1"/>
                  </a:moveTo>
                  <a:cubicBezTo>
                    <a:pt x="40" y="120"/>
                    <a:pt x="40" y="239"/>
                    <a:pt x="0" y="339"/>
                  </a:cubicBezTo>
                  <a:cubicBezTo>
                    <a:pt x="199" y="239"/>
                    <a:pt x="199" y="120"/>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1693150" y="3221025"/>
              <a:ext cx="4000" cy="10475"/>
            </a:xfrm>
            <a:custGeom>
              <a:avLst/>
              <a:gdLst/>
              <a:ahLst/>
              <a:cxnLst/>
              <a:rect l="l" t="t" r="r" b="b"/>
              <a:pathLst>
                <a:path w="160" h="419" extrusionOk="0">
                  <a:moveTo>
                    <a:pt x="120" y="1"/>
                  </a:moveTo>
                  <a:lnTo>
                    <a:pt x="120" y="1"/>
                  </a:lnTo>
                  <a:cubicBezTo>
                    <a:pt x="21" y="140"/>
                    <a:pt x="1" y="299"/>
                    <a:pt x="160" y="418"/>
                  </a:cubicBezTo>
                  <a:cubicBezTo>
                    <a:pt x="160" y="299"/>
                    <a:pt x="120" y="14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1693150" y="3289150"/>
              <a:ext cx="4000" cy="5000"/>
            </a:xfrm>
            <a:custGeom>
              <a:avLst/>
              <a:gdLst/>
              <a:ahLst/>
              <a:cxnLst/>
              <a:rect l="l" t="t" r="r" b="b"/>
              <a:pathLst>
                <a:path w="160" h="200" extrusionOk="0">
                  <a:moveTo>
                    <a:pt x="160" y="1"/>
                  </a:moveTo>
                  <a:cubicBezTo>
                    <a:pt x="1" y="80"/>
                    <a:pt x="21" y="160"/>
                    <a:pt x="160" y="200"/>
                  </a:cubicBezTo>
                  <a:lnTo>
                    <a:pt x="1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1692650" y="3173775"/>
              <a:ext cx="1025" cy="4000"/>
            </a:xfrm>
            <a:custGeom>
              <a:avLst/>
              <a:gdLst/>
              <a:ahLst/>
              <a:cxnLst/>
              <a:rect l="l" t="t" r="r" b="b"/>
              <a:pathLst>
                <a:path w="41" h="160" extrusionOk="0">
                  <a:moveTo>
                    <a:pt x="1" y="1"/>
                  </a:moveTo>
                  <a:lnTo>
                    <a:pt x="1" y="1"/>
                  </a:lnTo>
                  <a:cubicBezTo>
                    <a:pt x="21" y="41"/>
                    <a:pt x="21" y="120"/>
                    <a:pt x="1" y="160"/>
                  </a:cubicBezTo>
                  <a:lnTo>
                    <a:pt x="41" y="120"/>
                  </a:lnTo>
                  <a:cubicBezTo>
                    <a:pt x="41" y="60"/>
                    <a:pt x="21"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1505675" y="3486100"/>
              <a:ext cx="28375" cy="167325"/>
            </a:xfrm>
            <a:custGeom>
              <a:avLst/>
              <a:gdLst/>
              <a:ahLst/>
              <a:cxnLst/>
              <a:rect l="l" t="t" r="r" b="b"/>
              <a:pathLst>
                <a:path w="1135" h="6693" extrusionOk="0">
                  <a:moveTo>
                    <a:pt x="399" y="2314"/>
                  </a:moveTo>
                  <a:cubicBezTo>
                    <a:pt x="400" y="2361"/>
                    <a:pt x="405" y="2414"/>
                    <a:pt x="418" y="2467"/>
                  </a:cubicBezTo>
                  <a:cubicBezTo>
                    <a:pt x="378" y="2414"/>
                    <a:pt x="391" y="2361"/>
                    <a:pt x="399" y="2314"/>
                  </a:cubicBezTo>
                  <a:close/>
                  <a:moveTo>
                    <a:pt x="100" y="0"/>
                  </a:moveTo>
                  <a:cubicBezTo>
                    <a:pt x="40" y="140"/>
                    <a:pt x="0" y="239"/>
                    <a:pt x="0" y="358"/>
                  </a:cubicBezTo>
                  <a:cubicBezTo>
                    <a:pt x="0" y="2029"/>
                    <a:pt x="40" y="3681"/>
                    <a:pt x="318" y="5352"/>
                  </a:cubicBezTo>
                  <a:cubicBezTo>
                    <a:pt x="657" y="5730"/>
                    <a:pt x="418" y="6207"/>
                    <a:pt x="517" y="6625"/>
                  </a:cubicBezTo>
                  <a:cubicBezTo>
                    <a:pt x="583" y="6672"/>
                    <a:pt x="653" y="6692"/>
                    <a:pt x="720" y="6692"/>
                  </a:cubicBezTo>
                  <a:cubicBezTo>
                    <a:pt x="794" y="6692"/>
                    <a:pt x="863" y="6667"/>
                    <a:pt x="915" y="6625"/>
                  </a:cubicBezTo>
                  <a:cubicBezTo>
                    <a:pt x="1134" y="6247"/>
                    <a:pt x="1094" y="5849"/>
                    <a:pt x="1094" y="5451"/>
                  </a:cubicBezTo>
                  <a:lnTo>
                    <a:pt x="1094" y="5013"/>
                  </a:lnTo>
                  <a:lnTo>
                    <a:pt x="1094" y="4277"/>
                  </a:lnTo>
                  <a:lnTo>
                    <a:pt x="1094" y="3860"/>
                  </a:lnTo>
                  <a:cubicBezTo>
                    <a:pt x="895" y="3064"/>
                    <a:pt x="1055" y="2228"/>
                    <a:pt x="696" y="1472"/>
                  </a:cubicBezTo>
                  <a:cubicBezTo>
                    <a:pt x="653" y="1445"/>
                    <a:pt x="613" y="1434"/>
                    <a:pt x="577" y="1434"/>
                  </a:cubicBezTo>
                  <a:cubicBezTo>
                    <a:pt x="481" y="1434"/>
                    <a:pt x="405" y="1509"/>
                    <a:pt x="318" y="1552"/>
                  </a:cubicBezTo>
                  <a:cubicBezTo>
                    <a:pt x="250" y="1688"/>
                    <a:pt x="273" y="1825"/>
                    <a:pt x="312" y="1957"/>
                  </a:cubicBezTo>
                  <a:lnTo>
                    <a:pt x="312" y="1957"/>
                  </a:lnTo>
                  <a:cubicBezTo>
                    <a:pt x="250" y="1810"/>
                    <a:pt x="201" y="1662"/>
                    <a:pt x="358" y="1492"/>
                  </a:cubicBezTo>
                  <a:cubicBezTo>
                    <a:pt x="438" y="1472"/>
                    <a:pt x="517" y="1433"/>
                    <a:pt x="557" y="1373"/>
                  </a:cubicBezTo>
                  <a:cubicBezTo>
                    <a:pt x="597" y="1293"/>
                    <a:pt x="597" y="1234"/>
                    <a:pt x="597" y="1154"/>
                  </a:cubicBezTo>
                  <a:cubicBezTo>
                    <a:pt x="398" y="179"/>
                    <a:pt x="398" y="17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1503175" y="3414975"/>
              <a:ext cx="27375" cy="102475"/>
            </a:xfrm>
            <a:custGeom>
              <a:avLst/>
              <a:gdLst/>
              <a:ahLst/>
              <a:cxnLst/>
              <a:rect l="l" t="t" r="r" b="b"/>
              <a:pathLst>
                <a:path w="1095" h="4099" extrusionOk="0">
                  <a:moveTo>
                    <a:pt x="100" y="1"/>
                  </a:moveTo>
                  <a:cubicBezTo>
                    <a:pt x="120" y="936"/>
                    <a:pt x="1" y="1910"/>
                    <a:pt x="200" y="2845"/>
                  </a:cubicBezTo>
                  <a:cubicBezTo>
                    <a:pt x="359" y="2905"/>
                    <a:pt x="359" y="3044"/>
                    <a:pt x="359" y="3203"/>
                  </a:cubicBezTo>
                  <a:cubicBezTo>
                    <a:pt x="359" y="3502"/>
                    <a:pt x="339" y="3840"/>
                    <a:pt x="617" y="4099"/>
                  </a:cubicBezTo>
                  <a:cubicBezTo>
                    <a:pt x="1095" y="3243"/>
                    <a:pt x="816" y="2348"/>
                    <a:pt x="836" y="1513"/>
                  </a:cubicBezTo>
                  <a:cubicBezTo>
                    <a:pt x="637" y="1015"/>
                    <a:pt x="836" y="419"/>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080175" y="3637275"/>
              <a:ext cx="9475" cy="80100"/>
            </a:xfrm>
            <a:custGeom>
              <a:avLst/>
              <a:gdLst/>
              <a:ahLst/>
              <a:cxnLst/>
              <a:rect l="l" t="t" r="r" b="b"/>
              <a:pathLst>
                <a:path w="379" h="3204" extrusionOk="0">
                  <a:moveTo>
                    <a:pt x="199" y="1"/>
                  </a:moveTo>
                  <a:cubicBezTo>
                    <a:pt x="140" y="80"/>
                    <a:pt x="100" y="160"/>
                    <a:pt x="40" y="200"/>
                  </a:cubicBezTo>
                  <a:cubicBezTo>
                    <a:pt x="20" y="1214"/>
                    <a:pt x="20" y="2209"/>
                    <a:pt x="0" y="3204"/>
                  </a:cubicBezTo>
                  <a:cubicBezTo>
                    <a:pt x="140" y="3144"/>
                    <a:pt x="199" y="2985"/>
                    <a:pt x="199" y="2826"/>
                  </a:cubicBezTo>
                  <a:cubicBezTo>
                    <a:pt x="180" y="1891"/>
                    <a:pt x="199" y="936"/>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085150" y="3691500"/>
              <a:ext cx="9475" cy="55225"/>
            </a:xfrm>
            <a:custGeom>
              <a:avLst/>
              <a:gdLst/>
              <a:ahLst/>
              <a:cxnLst/>
              <a:rect l="l" t="t" r="r" b="b"/>
              <a:pathLst>
                <a:path w="379" h="2209" extrusionOk="0">
                  <a:moveTo>
                    <a:pt x="339" y="0"/>
                  </a:moveTo>
                  <a:lnTo>
                    <a:pt x="339" y="0"/>
                  </a:lnTo>
                  <a:cubicBezTo>
                    <a:pt x="0" y="696"/>
                    <a:pt x="219" y="1472"/>
                    <a:pt x="199" y="2208"/>
                  </a:cubicBezTo>
                  <a:cubicBezTo>
                    <a:pt x="378" y="1472"/>
                    <a:pt x="378" y="736"/>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025475" y="3351325"/>
              <a:ext cx="31850" cy="10275"/>
            </a:xfrm>
            <a:custGeom>
              <a:avLst/>
              <a:gdLst/>
              <a:ahLst/>
              <a:cxnLst/>
              <a:rect l="l" t="t" r="r" b="b"/>
              <a:pathLst>
                <a:path w="1274" h="411" extrusionOk="0">
                  <a:moveTo>
                    <a:pt x="398" y="0"/>
                  </a:moveTo>
                  <a:cubicBezTo>
                    <a:pt x="338" y="0"/>
                    <a:pt x="299" y="0"/>
                    <a:pt x="219" y="20"/>
                  </a:cubicBezTo>
                  <a:cubicBezTo>
                    <a:pt x="140" y="80"/>
                    <a:pt x="20" y="120"/>
                    <a:pt x="0" y="259"/>
                  </a:cubicBezTo>
                  <a:cubicBezTo>
                    <a:pt x="29" y="345"/>
                    <a:pt x="68" y="410"/>
                    <a:pt x="140" y="410"/>
                  </a:cubicBezTo>
                  <a:cubicBezTo>
                    <a:pt x="167" y="410"/>
                    <a:pt x="200" y="401"/>
                    <a:pt x="239" y="378"/>
                  </a:cubicBezTo>
                  <a:cubicBezTo>
                    <a:pt x="537" y="378"/>
                    <a:pt x="816" y="359"/>
                    <a:pt x="1114" y="319"/>
                  </a:cubicBezTo>
                  <a:cubicBezTo>
                    <a:pt x="1174" y="259"/>
                    <a:pt x="1214" y="160"/>
                    <a:pt x="1273" y="60"/>
                  </a:cubicBezTo>
                  <a:lnTo>
                    <a:pt x="1273" y="60"/>
                  </a:lnTo>
                  <a:cubicBezTo>
                    <a:pt x="1097" y="72"/>
                    <a:pt x="921" y="139"/>
                    <a:pt x="749" y="139"/>
                  </a:cubicBezTo>
                  <a:cubicBezTo>
                    <a:pt x="630" y="139"/>
                    <a:pt x="512" y="107"/>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085150" y="3574125"/>
              <a:ext cx="7475" cy="23400"/>
            </a:xfrm>
            <a:custGeom>
              <a:avLst/>
              <a:gdLst/>
              <a:ahLst/>
              <a:cxnLst/>
              <a:rect l="l" t="t" r="r" b="b"/>
              <a:pathLst>
                <a:path w="299" h="936" extrusionOk="0">
                  <a:moveTo>
                    <a:pt x="140" y="0"/>
                  </a:moveTo>
                  <a:lnTo>
                    <a:pt x="140" y="0"/>
                  </a:lnTo>
                  <a:cubicBezTo>
                    <a:pt x="120" y="20"/>
                    <a:pt x="80" y="40"/>
                    <a:pt x="20" y="60"/>
                  </a:cubicBezTo>
                  <a:cubicBezTo>
                    <a:pt x="0" y="339"/>
                    <a:pt x="0" y="637"/>
                    <a:pt x="0" y="935"/>
                  </a:cubicBezTo>
                  <a:cubicBezTo>
                    <a:pt x="299" y="657"/>
                    <a:pt x="140" y="319"/>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074700" y="3735750"/>
              <a:ext cx="5500" cy="14950"/>
            </a:xfrm>
            <a:custGeom>
              <a:avLst/>
              <a:gdLst/>
              <a:ahLst/>
              <a:cxnLst/>
              <a:rect l="l" t="t" r="r" b="b"/>
              <a:pathLst>
                <a:path w="220" h="598" extrusionOk="0">
                  <a:moveTo>
                    <a:pt x="219" y="1"/>
                  </a:moveTo>
                  <a:lnTo>
                    <a:pt x="219" y="1"/>
                  </a:lnTo>
                  <a:cubicBezTo>
                    <a:pt x="1" y="199"/>
                    <a:pt x="60" y="398"/>
                    <a:pt x="219" y="597"/>
                  </a:cubicBezTo>
                  <a:cubicBezTo>
                    <a:pt x="219" y="359"/>
                    <a:pt x="200" y="16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078675" y="3731275"/>
              <a:ext cx="5000" cy="3500"/>
            </a:xfrm>
            <a:custGeom>
              <a:avLst/>
              <a:gdLst/>
              <a:ahLst/>
              <a:cxnLst/>
              <a:rect l="l" t="t" r="r" b="b"/>
              <a:pathLst>
                <a:path w="200" h="140" extrusionOk="0">
                  <a:moveTo>
                    <a:pt x="60" y="1"/>
                  </a:moveTo>
                  <a:lnTo>
                    <a:pt x="60" y="1"/>
                  </a:lnTo>
                  <a:cubicBezTo>
                    <a:pt x="41" y="40"/>
                    <a:pt x="1" y="100"/>
                    <a:pt x="41" y="140"/>
                  </a:cubicBezTo>
                  <a:cubicBezTo>
                    <a:pt x="180" y="120"/>
                    <a:pt x="200" y="8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090625" y="3682050"/>
              <a:ext cx="2500" cy="4500"/>
            </a:xfrm>
            <a:custGeom>
              <a:avLst/>
              <a:gdLst/>
              <a:ahLst/>
              <a:cxnLst/>
              <a:rect l="l" t="t" r="r" b="b"/>
              <a:pathLst>
                <a:path w="100" h="180" extrusionOk="0">
                  <a:moveTo>
                    <a:pt x="100" y="0"/>
                  </a:moveTo>
                  <a:cubicBezTo>
                    <a:pt x="100" y="20"/>
                    <a:pt x="60" y="20"/>
                    <a:pt x="20" y="60"/>
                  </a:cubicBezTo>
                  <a:cubicBezTo>
                    <a:pt x="0" y="100"/>
                    <a:pt x="20" y="159"/>
                    <a:pt x="100" y="179"/>
                  </a:cubicBezTo>
                  <a:lnTo>
                    <a:pt x="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105050" y="3374200"/>
              <a:ext cx="2000" cy="4500"/>
            </a:xfrm>
            <a:custGeom>
              <a:avLst/>
              <a:gdLst/>
              <a:ahLst/>
              <a:cxnLst/>
              <a:rect l="l" t="t" r="r" b="b"/>
              <a:pathLst>
                <a:path w="80" h="180" extrusionOk="0">
                  <a:moveTo>
                    <a:pt x="80" y="1"/>
                  </a:moveTo>
                  <a:cubicBezTo>
                    <a:pt x="40" y="40"/>
                    <a:pt x="0" y="60"/>
                    <a:pt x="0" y="60"/>
                  </a:cubicBezTo>
                  <a:cubicBezTo>
                    <a:pt x="20" y="100"/>
                    <a:pt x="40" y="140"/>
                    <a:pt x="80" y="180"/>
                  </a:cubicBezTo>
                  <a:lnTo>
                    <a:pt x="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2332700" y="4121975"/>
              <a:ext cx="145750" cy="185725"/>
            </a:xfrm>
            <a:custGeom>
              <a:avLst/>
              <a:gdLst/>
              <a:ahLst/>
              <a:cxnLst/>
              <a:rect l="l" t="t" r="r" b="b"/>
              <a:pathLst>
                <a:path w="5830" h="7429" extrusionOk="0">
                  <a:moveTo>
                    <a:pt x="5671" y="1"/>
                  </a:moveTo>
                  <a:cubicBezTo>
                    <a:pt x="5552" y="1"/>
                    <a:pt x="5504" y="143"/>
                    <a:pt x="5392" y="207"/>
                  </a:cubicBezTo>
                  <a:cubicBezTo>
                    <a:pt x="4616" y="625"/>
                    <a:pt x="4059" y="1242"/>
                    <a:pt x="3681" y="2037"/>
                  </a:cubicBezTo>
                  <a:cubicBezTo>
                    <a:pt x="3522" y="2375"/>
                    <a:pt x="3283" y="2654"/>
                    <a:pt x="3144" y="2972"/>
                  </a:cubicBezTo>
                  <a:cubicBezTo>
                    <a:pt x="3053" y="3154"/>
                    <a:pt x="2962" y="3245"/>
                    <a:pt x="2849" y="3245"/>
                  </a:cubicBezTo>
                  <a:cubicBezTo>
                    <a:pt x="2764" y="3245"/>
                    <a:pt x="2666" y="3194"/>
                    <a:pt x="2547" y="3092"/>
                  </a:cubicBezTo>
                  <a:cubicBezTo>
                    <a:pt x="1871" y="2475"/>
                    <a:pt x="1035" y="2097"/>
                    <a:pt x="259" y="1620"/>
                  </a:cubicBezTo>
                  <a:cubicBezTo>
                    <a:pt x="100" y="1699"/>
                    <a:pt x="41" y="1878"/>
                    <a:pt x="1" y="2057"/>
                  </a:cubicBezTo>
                  <a:cubicBezTo>
                    <a:pt x="100" y="2415"/>
                    <a:pt x="399" y="2554"/>
                    <a:pt x="677" y="2714"/>
                  </a:cubicBezTo>
                  <a:cubicBezTo>
                    <a:pt x="1155" y="3012"/>
                    <a:pt x="1592" y="3310"/>
                    <a:pt x="2050" y="3668"/>
                  </a:cubicBezTo>
                  <a:cubicBezTo>
                    <a:pt x="2448" y="3987"/>
                    <a:pt x="2627" y="4325"/>
                    <a:pt x="2567" y="4882"/>
                  </a:cubicBezTo>
                  <a:cubicBezTo>
                    <a:pt x="2487" y="5658"/>
                    <a:pt x="2587" y="6394"/>
                    <a:pt x="2786" y="7150"/>
                  </a:cubicBezTo>
                  <a:cubicBezTo>
                    <a:pt x="2913" y="7245"/>
                    <a:pt x="3002" y="7429"/>
                    <a:pt x="3174" y="7429"/>
                  </a:cubicBezTo>
                  <a:cubicBezTo>
                    <a:pt x="3217" y="7429"/>
                    <a:pt x="3266" y="7417"/>
                    <a:pt x="3323" y="7388"/>
                  </a:cubicBezTo>
                  <a:cubicBezTo>
                    <a:pt x="3462" y="7030"/>
                    <a:pt x="3422" y="6632"/>
                    <a:pt x="3422" y="6255"/>
                  </a:cubicBezTo>
                  <a:cubicBezTo>
                    <a:pt x="3422" y="5499"/>
                    <a:pt x="3323" y="4782"/>
                    <a:pt x="3343" y="4046"/>
                  </a:cubicBezTo>
                  <a:cubicBezTo>
                    <a:pt x="3363" y="3589"/>
                    <a:pt x="3462" y="3231"/>
                    <a:pt x="3741" y="2913"/>
                  </a:cubicBezTo>
                  <a:cubicBezTo>
                    <a:pt x="4437" y="2097"/>
                    <a:pt x="5133" y="1301"/>
                    <a:pt x="5829" y="506"/>
                  </a:cubicBezTo>
                  <a:cubicBezTo>
                    <a:pt x="5829" y="366"/>
                    <a:pt x="5809" y="207"/>
                    <a:pt x="5770" y="28"/>
                  </a:cubicBezTo>
                  <a:cubicBezTo>
                    <a:pt x="5731" y="9"/>
                    <a:pt x="5699" y="1"/>
                    <a:pt x="5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2468475" y="4034650"/>
              <a:ext cx="156675" cy="94000"/>
            </a:xfrm>
            <a:custGeom>
              <a:avLst/>
              <a:gdLst/>
              <a:ahLst/>
              <a:cxnLst/>
              <a:rect l="l" t="t" r="r" b="b"/>
              <a:pathLst>
                <a:path w="6267" h="3760" extrusionOk="0">
                  <a:moveTo>
                    <a:pt x="6267" y="0"/>
                  </a:moveTo>
                  <a:lnTo>
                    <a:pt x="6267" y="0"/>
                  </a:lnTo>
                  <a:cubicBezTo>
                    <a:pt x="5212" y="279"/>
                    <a:pt x="4178" y="577"/>
                    <a:pt x="3223" y="1114"/>
                  </a:cubicBezTo>
                  <a:cubicBezTo>
                    <a:pt x="2308" y="1631"/>
                    <a:pt x="1453" y="2308"/>
                    <a:pt x="617" y="2924"/>
                  </a:cubicBezTo>
                  <a:cubicBezTo>
                    <a:pt x="339" y="3163"/>
                    <a:pt x="40" y="3362"/>
                    <a:pt x="0" y="3760"/>
                  </a:cubicBezTo>
                  <a:cubicBezTo>
                    <a:pt x="120" y="3700"/>
                    <a:pt x="239" y="3621"/>
                    <a:pt x="378" y="3581"/>
                  </a:cubicBezTo>
                  <a:cubicBezTo>
                    <a:pt x="438" y="3422"/>
                    <a:pt x="597" y="3402"/>
                    <a:pt x="736" y="3382"/>
                  </a:cubicBezTo>
                  <a:lnTo>
                    <a:pt x="916" y="3203"/>
                  </a:lnTo>
                  <a:cubicBezTo>
                    <a:pt x="955" y="3163"/>
                    <a:pt x="1035" y="3103"/>
                    <a:pt x="1095" y="3024"/>
                  </a:cubicBezTo>
                  <a:cubicBezTo>
                    <a:pt x="1134" y="2984"/>
                    <a:pt x="1194" y="2924"/>
                    <a:pt x="1254" y="2885"/>
                  </a:cubicBezTo>
                  <a:cubicBezTo>
                    <a:pt x="1433" y="2765"/>
                    <a:pt x="1612" y="2606"/>
                    <a:pt x="1791" y="2487"/>
                  </a:cubicBezTo>
                  <a:cubicBezTo>
                    <a:pt x="1870" y="2427"/>
                    <a:pt x="1930" y="2387"/>
                    <a:pt x="1990" y="2328"/>
                  </a:cubicBezTo>
                  <a:cubicBezTo>
                    <a:pt x="2427" y="2029"/>
                    <a:pt x="2865" y="1731"/>
                    <a:pt x="3303" y="1472"/>
                  </a:cubicBezTo>
                  <a:cubicBezTo>
                    <a:pt x="3919" y="1114"/>
                    <a:pt x="4516" y="716"/>
                    <a:pt x="5212" y="597"/>
                  </a:cubicBezTo>
                  <a:cubicBezTo>
                    <a:pt x="5650" y="517"/>
                    <a:pt x="5968" y="298"/>
                    <a:pt x="6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2513225" y="4092825"/>
              <a:ext cx="5000" cy="4000"/>
            </a:xfrm>
            <a:custGeom>
              <a:avLst/>
              <a:gdLst/>
              <a:ahLst/>
              <a:cxnLst/>
              <a:rect l="l" t="t" r="r" b="b"/>
              <a:pathLst>
                <a:path w="200" h="160" extrusionOk="0">
                  <a:moveTo>
                    <a:pt x="1" y="160"/>
                  </a:moveTo>
                  <a:cubicBezTo>
                    <a:pt x="80" y="100"/>
                    <a:pt x="120" y="60"/>
                    <a:pt x="200" y="1"/>
                  </a:cubicBezTo>
                  <a:cubicBezTo>
                    <a:pt x="120" y="60"/>
                    <a:pt x="80" y="100"/>
                    <a:pt x="1" y="1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2481900" y="4128125"/>
              <a:ext cx="5000" cy="4025"/>
            </a:xfrm>
            <a:custGeom>
              <a:avLst/>
              <a:gdLst/>
              <a:ahLst/>
              <a:cxnLst/>
              <a:rect l="l" t="t" r="r" b="b"/>
              <a:pathLst>
                <a:path w="200" h="161" extrusionOk="0">
                  <a:moveTo>
                    <a:pt x="199" y="1"/>
                  </a:moveTo>
                  <a:lnTo>
                    <a:pt x="199" y="1"/>
                  </a:lnTo>
                  <a:cubicBezTo>
                    <a:pt x="140" y="61"/>
                    <a:pt x="80" y="100"/>
                    <a:pt x="1" y="160"/>
                  </a:cubicBezTo>
                  <a:cubicBezTo>
                    <a:pt x="80" y="120"/>
                    <a:pt x="160" y="6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2495825" y="4106750"/>
              <a:ext cx="4000" cy="3500"/>
            </a:xfrm>
            <a:custGeom>
              <a:avLst/>
              <a:gdLst/>
              <a:ahLst/>
              <a:cxnLst/>
              <a:rect l="l" t="t" r="r" b="b"/>
              <a:pathLst>
                <a:path w="160" h="140" extrusionOk="0">
                  <a:moveTo>
                    <a:pt x="1" y="140"/>
                  </a:moveTo>
                  <a:cubicBezTo>
                    <a:pt x="40" y="100"/>
                    <a:pt x="120" y="40"/>
                    <a:pt x="160" y="1"/>
                  </a:cubicBezTo>
                  <a:cubicBezTo>
                    <a:pt x="120" y="40"/>
                    <a:pt x="40" y="100"/>
                    <a:pt x="1" y="1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2491350" y="4111225"/>
              <a:ext cx="4500" cy="4000"/>
            </a:xfrm>
            <a:custGeom>
              <a:avLst/>
              <a:gdLst/>
              <a:ahLst/>
              <a:cxnLst/>
              <a:rect l="l" t="t" r="r" b="b"/>
              <a:pathLst>
                <a:path w="180" h="160" extrusionOk="0">
                  <a:moveTo>
                    <a:pt x="180" y="1"/>
                  </a:moveTo>
                  <a:lnTo>
                    <a:pt x="180" y="1"/>
                  </a:lnTo>
                  <a:cubicBezTo>
                    <a:pt x="100" y="40"/>
                    <a:pt x="40" y="100"/>
                    <a:pt x="1" y="160"/>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2486875" y="4115200"/>
              <a:ext cx="4500" cy="4500"/>
            </a:xfrm>
            <a:custGeom>
              <a:avLst/>
              <a:gdLst/>
              <a:ahLst/>
              <a:cxnLst/>
              <a:rect l="l" t="t" r="r" b="b"/>
              <a:pathLst>
                <a:path w="180" h="180" extrusionOk="0">
                  <a:moveTo>
                    <a:pt x="180" y="1"/>
                  </a:moveTo>
                  <a:lnTo>
                    <a:pt x="180" y="1"/>
                  </a:lnTo>
                  <a:cubicBezTo>
                    <a:pt x="100" y="60"/>
                    <a:pt x="60" y="100"/>
                    <a:pt x="0" y="180"/>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1525550" y="3827750"/>
              <a:ext cx="30375" cy="238550"/>
            </a:xfrm>
            <a:custGeom>
              <a:avLst/>
              <a:gdLst/>
              <a:ahLst/>
              <a:cxnLst/>
              <a:rect l="l" t="t" r="r" b="b"/>
              <a:pathLst>
                <a:path w="1215" h="9542" extrusionOk="0">
                  <a:moveTo>
                    <a:pt x="458" y="1"/>
                  </a:moveTo>
                  <a:cubicBezTo>
                    <a:pt x="260" y="1"/>
                    <a:pt x="160" y="120"/>
                    <a:pt x="61" y="259"/>
                  </a:cubicBezTo>
                  <a:lnTo>
                    <a:pt x="61" y="458"/>
                  </a:lnTo>
                  <a:cubicBezTo>
                    <a:pt x="200" y="637"/>
                    <a:pt x="160" y="777"/>
                    <a:pt x="100" y="956"/>
                  </a:cubicBezTo>
                  <a:cubicBezTo>
                    <a:pt x="1" y="1572"/>
                    <a:pt x="140" y="2169"/>
                    <a:pt x="200" y="2766"/>
                  </a:cubicBezTo>
                  <a:cubicBezTo>
                    <a:pt x="299" y="3840"/>
                    <a:pt x="419" y="4914"/>
                    <a:pt x="458" y="5988"/>
                  </a:cubicBezTo>
                  <a:cubicBezTo>
                    <a:pt x="498" y="6028"/>
                    <a:pt x="498" y="6108"/>
                    <a:pt x="458" y="6148"/>
                  </a:cubicBezTo>
                  <a:cubicBezTo>
                    <a:pt x="458" y="6321"/>
                    <a:pt x="440" y="6512"/>
                    <a:pt x="421" y="6687"/>
                  </a:cubicBezTo>
                  <a:lnTo>
                    <a:pt x="421" y="6687"/>
                  </a:lnTo>
                  <a:lnTo>
                    <a:pt x="419" y="6685"/>
                  </a:lnTo>
                  <a:lnTo>
                    <a:pt x="419" y="6705"/>
                  </a:lnTo>
                  <a:cubicBezTo>
                    <a:pt x="419" y="6699"/>
                    <a:pt x="420" y="6693"/>
                    <a:pt x="421" y="6687"/>
                  </a:cubicBezTo>
                  <a:lnTo>
                    <a:pt x="421" y="6687"/>
                  </a:lnTo>
                  <a:lnTo>
                    <a:pt x="458" y="6724"/>
                  </a:lnTo>
                  <a:cubicBezTo>
                    <a:pt x="498" y="6784"/>
                    <a:pt x="458" y="6804"/>
                    <a:pt x="419" y="6864"/>
                  </a:cubicBezTo>
                  <a:cubicBezTo>
                    <a:pt x="439" y="6963"/>
                    <a:pt x="439" y="7083"/>
                    <a:pt x="439" y="7202"/>
                  </a:cubicBezTo>
                  <a:cubicBezTo>
                    <a:pt x="797" y="7978"/>
                    <a:pt x="558" y="8773"/>
                    <a:pt x="598" y="9529"/>
                  </a:cubicBezTo>
                  <a:cubicBezTo>
                    <a:pt x="642" y="9537"/>
                    <a:pt x="682" y="9541"/>
                    <a:pt x="718" y="9541"/>
                  </a:cubicBezTo>
                  <a:cubicBezTo>
                    <a:pt x="1036" y="9541"/>
                    <a:pt x="1043" y="9243"/>
                    <a:pt x="1115" y="8992"/>
                  </a:cubicBezTo>
                  <a:cubicBezTo>
                    <a:pt x="1214" y="8614"/>
                    <a:pt x="1214" y="8236"/>
                    <a:pt x="1155" y="7878"/>
                  </a:cubicBezTo>
                  <a:cubicBezTo>
                    <a:pt x="1135" y="7799"/>
                    <a:pt x="1115" y="7699"/>
                    <a:pt x="1075" y="7620"/>
                  </a:cubicBezTo>
                  <a:cubicBezTo>
                    <a:pt x="936" y="7500"/>
                    <a:pt x="956" y="7381"/>
                    <a:pt x="1075" y="7242"/>
                  </a:cubicBezTo>
                  <a:cubicBezTo>
                    <a:pt x="1135" y="7043"/>
                    <a:pt x="1135" y="6884"/>
                    <a:pt x="1075" y="6705"/>
                  </a:cubicBezTo>
                  <a:cubicBezTo>
                    <a:pt x="956" y="6128"/>
                    <a:pt x="1015" y="5551"/>
                    <a:pt x="1035" y="4994"/>
                  </a:cubicBezTo>
                  <a:cubicBezTo>
                    <a:pt x="1015" y="4158"/>
                    <a:pt x="1075" y="3363"/>
                    <a:pt x="956" y="2547"/>
                  </a:cubicBezTo>
                  <a:cubicBezTo>
                    <a:pt x="856" y="2209"/>
                    <a:pt x="816" y="1831"/>
                    <a:pt x="757" y="1453"/>
                  </a:cubicBezTo>
                  <a:cubicBezTo>
                    <a:pt x="657" y="1115"/>
                    <a:pt x="618" y="737"/>
                    <a:pt x="697" y="359"/>
                  </a:cubicBezTo>
                  <a:lnTo>
                    <a:pt x="697" y="239"/>
                  </a:lnTo>
                  <a:cubicBezTo>
                    <a:pt x="697" y="180"/>
                    <a:pt x="657" y="160"/>
                    <a:pt x="657" y="120"/>
                  </a:cubicBezTo>
                  <a:cubicBezTo>
                    <a:pt x="637" y="60"/>
                    <a:pt x="618" y="41"/>
                    <a:pt x="598" y="21"/>
                  </a:cubicBezTo>
                  <a:cubicBezTo>
                    <a:pt x="538" y="21"/>
                    <a:pt x="518" y="1"/>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1524075" y="3749175"/>
              <a:ext cx="16425" cy="84575"/>
            </a:xfrm>
            <a:custGeom>
              <a:avLst/>
              <a:gdLst/>
              <a:ahLst/>
              <a:cxnLst/>
              <a:rect l="l" t="t" r="r" b="b"/>
              <a:pathLst>
                <a:path w="657" h="3383" extrusionOk="0">
                  <a:moveTo>
                    <a:pt x="319" y="1"/>
                  </a:moveTo>
                  <a:cubicBezTo>
                    <a:pt x="100" y="1"/>
                    <a:pt x="0" y="80"/>
                    <a:pt x="20" y="319"/>
                  </a:cubicBezTo>
                  <a:cubicBezTo>
                    <a:pt x="100" y="1353"/>
                    <a:pt x="120" y="2368"/>
                    <a:pt x="139" y="3382"/>
                  </a:cubicBezTo>
                  <a:cubicBezTo>
                    <a:pt x="279" y="3343"/>
                    <a:pt x="378" y="3263"/>
                    <a:pt x="498" y="3203"/>
                  </a:cubicBezTo>
                  <a:cubicBezTo>
                    <a:pt x="657" y="2726"/>
                    <a:pt x="597" y="2229"/>
                    <a:pt x="517" y="1751"/>
                  </a:cubicBezTo>
                  <a:cubicBezTo>
                    <a:pt x="458" y="1174"/>
                    <a:pt x="398" y="578"/>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1524075" y="3663650"/>
              <a:ext cx="74975" cy="55225"/>
            </a:xfrm>
            <a:custGeom>
              <a:avLst/>
              <a:gdLst/>
              <a:ahLst/>
              <a:cxnLst/>
              <a:rect l="l" t="t" r="r" b="b"/>
              <a:pathLst>
                <a:path w="2999" h="2209" extrusionOk="0">
                  <a:moveTo>
                    <a:pt x="159" y="0"/>
                  </a:moveTo>
                  <a:lnTo>
                    <a:pt x="159" y="0"/>
                  </a:lnTo>
                  <a:cubicBezTo>
                    <a:pt x="179" y="716"/>
                    <a:pt x="0" y="1452"/>
                    <a:pt x="279" y="2208"/>
                  </a:cubicBezTo>
                  <a:lnTo>
                    <a:pt x="279" y="895"/>
                  </a:lnTo>
                  <a:cubicBezTo>
                    <a:pt x="279" y="617"/>
                    <a:pt x="378" y="497"/>
                    <a:pt x="696" y="497"/>
                  </a:cubicBezTo>
                  <a:cubicBezTo>
                    <a:pt x="1472" y="497"/>
                    <a:pt x="2208" y="438"/>
                    <a:pt x="2984" y="398"/>
                  </a:cubicBezTo>
                  <a:cubicBezTo>
                    <a:pt x="2999" y="268"/>
                    <a:pt x="2992" y="180"/>
                    <a:pt x="2911" y="180"/>
                  </a:cubicBezTo>
                  <a:cubicBezTo>
                    <a:pt x="2880" y="180"/>
                    <a:pt x="2839" y="192"/>
                    <a:pt x="2785" y="219"/>
                  </a:cubicBezTo>
                  <a:cubicBezTo>
                    <a:pt x="2361" y="219"/>
                    <a:pt x="1936" y="201"/>
                    <a:pt x="1512" y="201"/>
                  </a:cubicBezTo>
                  <a:cubicBezTo>
                    <a:pt x="1300" y="201"/>
                    <a:pt x="1088" y="206"/>
                    <a:pt x="875" y="219"/>
                  </a:cubicBezTo>
                  <a:cubicBezTo>
                    <a:pt x="597" y="219"/>
                    <a:pt x="358" y="219"/>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1528050" y="3838700"/>
              <a:ext cx="5500" cy="12450"/>
            </a:xfrm>
            <a:custGeom>
              <a:avLst/>
              <a:gdLst/>
              <a:ahLst/>
              <a:cxnLst/>
              <a:rect l="l" t="t" r="r" b="b"/>
              <a:pathLst>
                <a:path w="220" h="498" extrusionOk="0">
                  <a:moveTo>
                    <a:pt x="0" y="0"/>
                  </a:moveTo>
                  <a:cubicBezTo>
                    <a:pt x="0" y="179"/>
                    <a:pt x="0" y="319"/>
                    <a:pt x="20" y="498"/>
                  </a:cubicBezTo>
                  <a:cubicBezTo>
                    <a:pt x="219" y="319"/>
                    <a:pt x="199" y="1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1518600" y="3651200"/>
              <a:ext cx="8475" cy="8475"/>
            </a:xfrm>
            <a:custGeom>
              <a:avLst/>
              <a:gdLst/>
              <a:ahLst/>
              <a:cxnLst/>
              <a:rect l="l" t="t" r="r" b="b"/>
              <a:pathLst>
                <a:path w="339" h="339" extrusionOk="0">
                  <a:moveTo>
                    <a:pt x="0" y="1"/>
                  </a:moveTo>
                  <a:lnTo>
                    <a:pt x="0" y="140"/>
                  </a:lnTo>
                  <a:cubicBezTo>
                    <a:pt x="60" y="220"/>
                    <a:pt x="120" y="259"/>
                    <a:pt x="179" y="339"/>
                  </a:cubicBezTo>
                  <a:lnTo>
                    <a:pt x="339" y="339"/>
                  </a:lnTo>
                  <a:cubicBezTo>
                    <a:pt x="319" y="220"/>
                    <a:pt x="319" y="120"/>
                    <a:pt x="319" y="1"/>
                  </a:cubicBezTo>
                  <a:cubicBezTo>
                    <a:pt x="252" y="1"/>
                    <a:pt x="186" y="10"/>
                    <a:pt x="114" y="10"/>
                  </a:cubicBezTo>
                  <a:cubicBezTo>
                    <a:pt x="78" y="10"/>
                    <a:pt x="40" y="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1518600" y="3655175"/>
              <a:ext cx="4500" cy="5000"/>
            </a:xfrm>
            <a:custGeom>
              <a:avLst/>
              <a:gdLst/>
              <a:ahLst/>
              <a:cxnLst/>
              <a:rect l="l" t="t" r="r" b="b"/>
              <a:pathLst>
                <a:path w="180" h="200" extrusionOk="0">
                  <a:moveTo>
                    <a:pt x="0" y="1"/>
                  </a:moveTo>
                  <a:cubicBezTo>
                    <a:pt x="40" y="81"/>
                    <a:pt x="100" y="140"/>
                    <a:pt x="179" y="200"/>
                  </a:cubicBezTo>
                  <a:cubicBezTo>
                    <a:pt x="100" y="140"/>
                    <a:pt x="40" y="6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1537000" y="3976950"/>
              <a:ext cx="1525" cy="4000"/>
            </a:xfrm>
            <a:custGeom>
              <a:avLst/>
              <a:gdLst/>
              <a:ahLst/>
              <a:cxnLst/>
              <a:rect l="l" t="t" r="r" b="b"/>
              <a:pathLst>
                <a:path w="61" h="160" extrusionOk="0">
                  <a:moveTo>
                    <a:pt x="0" y="1"/>
                  </a:moveTo>
                  <a:lnTo>
                    <a:pt x="0" y="160"/>
                  </a:lnTo>
                  <a:cubicBezTo>
                    <a:pt x="40" y="160"/>
                    <a:pt x="60" y="140"/>
                    <a:pt x="60" y="120"/>
                  </a:cubicBezTo>
                  <a:cubicBezTo>
                    <a:pt x="60" y="60"/>
                    <a:pt x="40" y="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2723100" y="4844675"/>
              <a:ext cx="67175" cy="20500"/>
            </a:xfrm>
            <a:custGeom>
              <a:avLst/>
              <a:gdLst/>
              <a:ahLst/>
              <a:cxnLst/>
              <a:rect l="l" t="t" r="r" b="b"/>
              <a:pathLst>
                <a:path w="2687" h="820" extrusionOk="0">
                  <a:moveTo>
                    <a:pt x="2018" y="0"/>
                  </a:moveTo>
                  <a:cubicBezTo>
                    <a:pt x="1698" y="0"/>
                    <a:pt x="1379" y="62"/>
                    <a:pt x="1075" y="144"/>
                  </a:cubicBezTo>
                  <a:cubicBezTo>
                    <a:pt x="856" y="243"/>
                    <a:pt x="577" y="124"/>
                    <a:pt x="378" y="303"/>
                  </a:cubicBezTo>
                  <a:cubicBezTo>
                    <a:pt x="299" y="502"/>
                    <a:pt x="1" y="541"/>
                    <a:pt x="20" y="820"/>
                  </a:cubicBezTo>
                  <a:cubicBezTo>
                    <a:pt x="100" y="800"/>
                    <a:pt x="160" y="800"/>
                    <a:pt x="219" y="800"/>
                  </a:cubicBezTo>
                  <a:cubicBezTo>
                    <a:pt x="279" y="720"/>
                    <a:pt x="339" y="661"/>
                    <a:pt x="438" y="661"/>
                  </a:cubicBezTo>
                  <a:cubicBezTo>
                    <a:pt x="478" y="661"/>
                    <a:pt x="538" y="661"/>
                    <a:pt x="577" y="641"/>
                  </a:cubicBezTo>
                  <a:cubicBezTo>
                    <a:pt x="722" y="486"/>
                    <a:pt x="878" y="454"/>
                    <a:pt x="1039" y="454"/>
                  </a:cubicBezTo>
                  <a:cubicBezTo>
                    <a:pt x="1148" y="454"/>
                    <a:pt x="1260" y="469"/>
                    <a:pt x="1372" y="469"/>
                  </a:cubicBezTo>
                  <a:cubicBezTo>
                    <a:pt x="1412" y="469"/>
                    <a:pt x="1452" y="467"/>
                    <a:pt x="1492" y="462"/>
                  </a:cubicBezTo>
                  <a:cubicBezTo>
                    <a:pt x="1851" y="442"/>
                    <a:pt x="2189" y="482"/>
                    <a:pt x="2527" y="303"/>
                  </a:cubicBezTo>
                  <a:cubicBezTo>
                    <a:pt x="2567" y="223"/>
                    <a:pt x="2646" y="163"/>
                    <a:pt x="2686" y="104"/>
                  </a:cubicBezTo>
                  <a:cubicBezTo>
                    <a:pt x="2465" y="30"/>
                    <a:pt x="2241" y="0"/>
                    <a:pt x="20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008550" y="4847250"/>
              <a:ext cx="21925" cy="8475"/>
            </a:xfrm>
            <a:custGeom>
              <a:avLst/>
              <a:gdLst/>
              <a:ahLst/>
              <a:cxnLst/>
              <a:rect l="l" t="t" r="r" b="b"/>
              <a:pathLst>
                <a:path w="877" h="339" extrusionOk="0">
                  <a:moveTo>
                    <a:pt x="359" y="1"/>
                  </a:moveTo>
                  <a:cubicBezTo>
                    <a:pt x="220" y="100"/>
                    <a:pt x="1" y="60"/>
                    <a:pt x="1" y="339"/>
                  </a:cubicBezTo>
                  <a:cubicBezTo>
                    <a:pt x="299" y="319"/>
                    <a:pt x="598" y="319"/>
                    <a:pt x="876" y="299"/>
                  </a:cubicBezTo>
                  <a:lnTo>
                    <a:pt x="717" y="140"/>
                  </a:lnTo>
                  <a:cubicBezTo>
                    <a:pt x="697" y="150"/>
                    <a:pt x="667" y="155"/>
                    <a:pt x="637" y="155"/>
                  </a:cubicBezTo>
                  <a:cubicBezTo>
                    <a:pt x="608" y="155"/>
                    <a:pt x="578" y="150"/>
                    <a:pt x="558" y="140"/>
                  </a:cubicBezTo>
                  <a:cubicBezTo>
                    <a:pt x="478" y="100"/>
                    <a:pt x="419" y="4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2811350" y="4839050"/>
              <a:ext cx="18700" cy="8575"/>
            </a:xfrm>
            <a:custGeom>
              <a:avLst/>
              <a:gdLst/>
              <a:ahLst/>
              <a:cxnLst/>
              <a:rect l="l" t="t" r="r" b="b"/>
              <a:pathLst>
                <a:path w="748" h="343" extrusionOk="0">
                  <a:moveTo>
                    <a:pt x="554" y="1"/>
                  </a:moveTo>
                  <a:cubicBezTo>
                    <a:pt x="392" y="1"/>
                    <a:pt x="233" y="151"/>
                    <a:pt x="55" y="151"/>
                  </a:cubicBezTo>
                  <a:cubicBezTo>
                    <a:pt x="47" y="151"/>
                    <a:pt x="39" y="150"/>
                    <a:pt x="31" y="150"/>
                  </a:cubicBezTo>
                  <a:lnTo>
                    <a:pt x="31" y="150"/>
                  </a:lnTo>
                  <a:cubicBezTo>
                    <a:pt x="1" y="288"/>
                    <a:pt x="29" y="343"/>
                    <a:pt x="107" y="343"/>
                  </a:cubicBezTo>
                  <a:cubicBezTo>
                    <a:pt x="131" y="343"/>
                    <a:pt x="158" y="338"/>
                    <a:pt x="190" y="329"/>
                  </a:cubicBezTo>
                  <a:cubicBezTo>
                    <a:pt x="409" y="289"/>
                    <a:pt x="628" y="329"/>
                    <a:pt x="747" y="90"/>
                  </a:cubicBezTo>
                  <a:cubicBezTo>
                    <a:pt x="682" y="24"/>
                    <a:pt x="618"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2786250" y="4855700"/>
              <a:ext cx="22900" cy="5150"/>
            </a:xfrm>
            <a:custGeom>
              <a:avLst/>
              <a:gdLst/>
              <a:ahLst/>
              <a:cxnLst/>
              <a:rect l="l" t="t" r="r" b="b"/>
              <a:pathLst>
                <a:path w="916" h="206" extrusionOk="0">
                  <a:moveTo>
                    <a:pt x="1" y="1"/>
                  </a:moveTo>
                  <a:lnTo>
                    <a:pt x="1" y="160"/>
                  </a:lnTo>
                  <a:cubicBezTo>
                    <a:pt x="131" y="185"/>
                    <a:pt x="258" y="206"/>
                    <a:pt x="383" y="206"/>
                  </a:cubicBezTo>
                  <a:cubicBezTo>
                    <a:pt x="564" y="206"/>
                    <a:pt x="740" y="162"/>
                    <a:pt x="916" y="21"/>
                  </a:cubicBezTo>
                  <a:cubicBezTo>
                    <a:pt x="598" y="21"/>
                    <a:pt x="29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2968775" y="4848000"/>
              <a:ext cx="12950" cy="7725"/>
            </a:xfrm>
            <a:custGeom>
              <a:avLst/>
              <a:gdLst/>
              <a:ahLst/>
              <a:cxnLst/>
              <a:rect l="l" t="t" r="r" b="b"/>
              <a:pathLst>
                <a:path w="518" h="309" extrusionOk="0">
                  <a:moveTo>
                    <a:pt x="314" y="0"/>
                  </a:moveTo>
                  <a:cubicBezTo>
                    <a:pt x="245" y="0"/>
                    <a:pt x="156" y="95"/>
                    <a:pt x="1" y="289"/>
                  </a:cubicBezTo>
                  <a:cubicBezTo>
                    <a:pt x="180" y="309"/>
                    <a:pt x="359" y="309"/>
                    <a:pt x="518" y="309"/>
                  </a:cubicBezTo>
                  <a:cubicBezTo>
                    <a:pt x="436" y="105"/>
                    <a:pt x="386"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2807650" y="4842400"/>
              <a:ext cx="8975" cy="7600"/>
            </a:xfrm>
            <a:custGeom>
              <a:avLst/>
              <a:gdLst/>
              <a:ahLst/>
              <a:cxnLst/>
              <a:rect l="l" t="t" r="r" b="b"/>
              <a:pathLst>
                <a:path w="359" h="304" extrusionOk="0">
                  <a:moveTo>
                    <a:pt x="105" y="1"/>
                  </a:moveTo>
                  <a:cubicBezTo>
                    <a:pt x="75" y="1"/>
                    <a:pt x="40" y="6"/>
                    <a:pt x="0" y="16"/>
                  </a:cubicBezTo>
                  <a:cubicBezTo>
                    <a:pt x="41" y="164"/>
                    <a:pt x="63" y="303"/>
                    <a:pt x="160" y="303"/>
                  </a:cubicBezTo>
                  <a:cubicBezTo>
                    <a:pt x="206" y="303"/>
                    <a:pt x="269" y="272"/>
                    <a:pt x="358" y="195"/>
                  </a:cubicBezTo>
                  <a:cubicBezTo>
                    <a:pt x="279" y="135"/>
                    <a:pt x="239" y="56"/>
                    <a:pt x="179" y="16"/>
                  </a:cubicBezTo>
                  <a:cubicBezTo>
                    <a:pt x="159" y="6"/>
                    <a:pt x="135"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017500" y="4847250"/>
              <a:ext cx="5000" cy="3525"/>
            </a:xfrm>
            <a:custGeom>
              <a:avLst/>
              <a:gdLst/>
              <a:ahLst/>
              <a:cxnLst/>
              <a:rect l="l" t="t" r="r" b="b"/>
              <a:pathLst>
                <a:path w="200" h="141" extrusionOk="0">
                  <a:moveTo>
                    <a:pt x="1" y="1"/>
                  </a:moveTo>
                  <a:lnTo>
                    <a:pt x="1" y="1"/>
                  </a:lnTo>
                  <a:cubicBezTo>
                    <a:pt x="61" y="60"/>
                    <a:pt x="120" y="120"/>
                    <a:pt x="200" y="140"/>
                  </a:cubicBezTo>
                  <a:cubicBezTo>
                    <a:pt x="120" y="100"/>
                    <a:pt x="61"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2790250" y="4844900"/>
              <a:ext cx="5975" cy="2375"/>
            </a:xfrm>
            <a:custGeom>
              <a:avLst/>
              <a:gdLst/>
              <a:ahLst/>
              <a:cxnLst/>
              <a:rect l="l" t="t" r="r" b="b"/>
              <a:pathLst>
                <a:path w="239" h="95" extrusionOk="0">
                  <a:moveTo>
                    <a:pt x="119" y="0"/>
                  </a:moveTo>
                  <a:cubicBezTo>
                    <a:pt x="80" y="0"/>
                    <a:pt x="40" y="25"/>
                    <a:pt x="0" y="95"/>
                  </a:cubicBezTo>
                  <a:cubicBezTo>
                    <a:pt x="60" y="55"/>
                    <a:pt x="139" y="55"/>
                    <a:pt x="239" y="55"/>
                  </a:cubicBezTo>
                  <a:cubicBezTo>
                    <a:pt x="199" y="25"/>
                    <a:pt x="15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2797700" y="4843275"/>
              <a:ext cx="6500" cy="3025"/>
            </a:xfrm>
            <a:custGeom>
              <a:avLst/>
              <a:gdLst/>
              <a:ahLst/>
              <a:cxnLst/>
              <a:rect l="l" t="t" r="r" b="b"/>
              <a:pathLst>
                <a:path w="260" h="121" extrusionOk="0">
                  <a:moveTo>
                    <a:pt x="259" y="1"/>
                  </a:moveTo>
                  <a:cubicBezTo>
                    <a:pt x="160" y="21"/>
                    <a:pt x="80" y="80"/>
                    <a:pt x="0" y="120"/>
                  </a:cubicBezTo>
                  <a:cubicBezTo>
                    <a:pt x="100" y="120"/>
                    <a:pt x="179" y="80"/>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111500" y="4354050"/>
              <a:ext cx="36825" cy="189925"/>
            </a:xfrm>
            <a:custGeom>
              <a:avLst/>
              <a:gdLst/>
              <a:ahLst/>
              <a:cxnLst/>
              <a:rect l="l" t="t" r="r" b="b"/>
              <a:pathLst>
                <a:path w="1473" h="7597" extrusionOk="0">
                  <a:moveTo>
                    <a:pt x="441" y="0"/>
                  </a:moveTo>
                  <a:cubicBezTo>
                    <a:pt x="409" y="0"/>
                    <a:pt x="379" y="25"/>
                    <a:pt x="359" y="75"/>
                  </a:cubicBezTo>
                  <a:lnTo>
                    <a:pt x="1" y="75"/>
                  </a:lnTo>
                  <a:lnTo>
                    <a:pt x="1" y="254"/>
                  </a:lnTo>
                  <a:cubicBezTo>
                    <a:pt x="40" y="254"/>
                    <a:pt x="40" y="254"/>
                    <a:pt x="60" y="294"/>
                  </a:cubicBezTo>
                  <a:cubicBezTo>
                    <a:pt x="80" y="353"/>
                    <a:pt x="60" y="373"/>
                    <a:pt x="1" y="433"/>
                  </a:cubicBezTo>
                  <a:lnTo>
                    <a:pt x="1" y="592"/>
                  </a:lnTo>
                  <a:cubicBezTo>
                    <a:pt x="140" y="691"/>
                    <a:pt x="100" y="831"/>
                    <a:pt x="1" y="950"/>
                  </a:cubicBezTo>
                  <a:lnTo>
                    <a:pt x="1" y="1288"/>
                  </a:lnTo>
                  <a:cubicBezTo>
                    <a:pt x="60" y="1368"/>
                    <a:pt x="120" y="1428"/>
                    <a:pt x="160" y="1487"/>
                  </a:cubicBezTo>
                  <a:lnTo>
                    <a:pt x="160" y="1845"/>
                  </a:lnTo>
                  <a:cubicBezTo>
                    <a:pt x="120" y="1925"/>
                    <a:pt x="120" y="1965"/>
                    <a:pt x="160" y="2044"/>
                  </a:cubicBezTo>
                  <a:cubicBezTo>
                    <a:pt x="160" y="2164"/>
                    <a:pt x="180" y="2263"/>
                    <a:pt x="180" y="2382"/>
                  </a:cubicBezTo>
                  <a:cubicBezTo>
                    <a:pt x="359" y="2621"/>
                    <a:pt x="180" y="2880"/>
                    <a:pt x="339" y="3118"/>
                  </a:cubicBezTo>
                  <a:cubicBezTo>
                    <a:pt x="339" y="3158"/>
                    <a:pt x="359" y="3238"/>
                    <a:pt x="359" y="3278"/>
                  </a:cubicBezTo>
                  <a:cubicBezTo>
                    <a:pt x="458" y="3417"/>
                    <a:pt x="458" y="3536"/>
                    <a:pt x="359" y="3655"/>
                  </a:cubicBezTo>
                  <a:cubicBezTo>
                    <a:pt x="379" y="3815"/>
                    <a:pt x="379" y="3954"/>
                    <a:pt x="418" y="4113"/>
                  </a:cubicBezTo>
                  <a:cubicBezTo>
                    <a:pt x="637" y="5247"/>
                    <a:pt x="856" y="6421"/>
                    <a:pt x="916" y="7594"/>
                  </a:cubicBezTo>
                  <a:cubicBezTo>
                    <a:pt x="937" y="7596"/>
                    <a:pt x="957" y="7597"/>
                    <a:pt x="976" y="7597"/>
                  </a:cubicBezTo>
                  <a:cubicBezTo>
                    <a:pt x="1457" y="7597"/>
                    <a:pt x="1258" y="7128"/>
                    <a:pt x="1353" y="6898"/>
                  </a:cubicBezTo>
                  <a:cubicBezTo>
                    <a:pt x="1473" y="6440"/>
                    <a:pt x="1274" y="6023"/>
                    <a:pt x="1174" y="5605"/>
                  </a:cubicBezTo>
                  <a:cubicBezTo>
                    <a:pt x="975" y="4710"/>
                    <a:pt x="1095" y="3775"/>
                    <a:pt x="677" y="2939"/>
                  </a:cubicBezTo>
                  <a:cubicBezTo>
                    <a:pt x="796" y="2840"/>
                    <a:pt x="896" y="2661"/>
                    <a:pt x="796" y="2561"/>
                  </a:cubicBezTo>
                  <a:cubicBezTo>
                    <a:pt x="538" y="2243"/>
                    <a:pt x="737" y="1845"/>
                    <a:pt x="657" y="1487"/>
                  </a:cubicBezTo>
                  <a:cubicBezTo>
                    <a:pt x="637" y="1428"/>
                    <a:pt x="637" y="1368"/>
                    <a:pt x="657" y="1328"/>
                  </a:cubicBezTo>
                  <a:lnTo>
                    <a:pt x="737" y="1328"/>
                  </a:lnTo>
                  <a:cubicBezTo>
                    <a:pt x="896" y="1030"/>
                    <a:pt x="936" y="731"/>
                    <a:pt x="697" y="433"/>
                  </a:cubicBezTo>
                  <a:cubicBezTo>
                    <a:pt x="677" y="294"/>
                    <a:pt x="677" y="154"/>
                    <a:pt x="538" y="75"/>
                  </a:cubicBezTo>
                  <a:cubicBezTo>
                    <a:pt x="508" y="25"/>
                    <a:pt x="473" y="0"/>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134375" y="4526500"/>
              <a:ext cx="28375" cy="105950"/>
            </a:xfrm>
            <a:custGeom>
              <a:avLst/>
              <a:gdLst/>
              <a:ahLst/>
              <a:cxnLst/>
              <a:rect l="l" t="t" r="r" b="b"/>
              <a:pathLst>
                <a:path w="1135" h="4238" extrusionOk="0">
                  <a:moveTo>
                    <a:pt x="498" y="0"/>
                  </a:moveTo>
                  <a:cubicBezTo>
                    <a:pt x="259" y="199"/>
                    <a:pt x="339" y="597"/>
                    <a:pt x="1" y="696"/>
                  </a:cubicBezTo>
                  <a:cubicBezTo>
                    <a:pt x="339" y="1790"/>
                    <a:pt x="299" y="2944"/>
                    <a:pt x="538" y="4078"/>
                  </a:cubicBezTo>
                  <a:cubicBezTo>
                    <a:pt x="598" y="4118"/>
                    <a:pt x="657" y="4177"/>
                    <a:pt x="717" y="4237"/>
                  </a:cubicBezTo>
                  <a:cubicBezTo>
                    <a:pt x="1135" y="4217"/>
                    <a:pt x="1035" y="3919"/>
                    <a:pt x="1015" y="3680"/>
                  </a:cubicBezTo>
                  <a:cubicBezTo>
                    <a:pt x="995" y="3402"/>
                    <a:pt x="816" y="3123"/>
                    <a:pt x="896" y="2825"/>
                  </a:cubicBezTo>
                  <a:cubicBezTo>
                    <a:pt x="916" y="1850"/>
                    <a:pt x="617" y="935"/>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148800" y="4597100"/>
              <a:ext cx="19925" cy="71650"/>
            </a:xfrm>
            <a:custGeom>
              <a:avLst/>
              <a:gdLst/>
              <a:ahLst/>
              <a:cxnLst/>
              <a:rect l="l" t="t" r="r" b="b"/>
              <a:pathLst>
                <a:path w="797" h="2866" extrusionOk="0">
                  <a:moveTo>
                    <a:pt x="279" y="1"/>
                  </a:moveTo>
                  <a:cubicBezTo>
                    <a:pt x="1" y="259"/>
                    <a:pt x="120" y="578"/>
                    <a:pt x="200" y="876"/>
                  </a:cubicBezTo>
                  <a:cubicBezTo>
                    <a:pt x="259" y="1095"/>
                    <a:pt x="319" y="1274"/>
                    <a:pt x="120" y="1413"/>
                  </a:cubicBezTo>
                  <a:cubicBezTo>
                    <a:pt x="140" y="1592"/>
                    <a:pt x="239" y="1791"/>
                    <a:pt x="180" y="1930"/>
                  </a:cubicBezTo>
                  <a:cubicBezTo>
                    <a:pt x="40" y="2487"/>
                    <a:pt x="299" y="2746"/>
                    <a:pt x="796" y="2865"/>
                  </a:cubicBezTo>
                  <a:cubicBezTo>
                    <a:pt x="776" y="2189"/>
                    <a:pt x="498" y="1572"/>
                    <a:pt x="637" y="896"/>
                  </a:cubicBezTo>
                  <a:cubicBezTo>
                    <a:pt x="478" y="757"/>
                    <a:pt x="637" y="498"/>
                    <a:pt x="458" y="339"/>
                  </a:cubicBezTo>
                  <a:cubicBezTo>
                    <a:pt x="418" y="220"/>
                    <a:pt x="339" y="120"/>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128425" y="4365350"/>
              <a:ext cx="11950" cy="22400"/>
            </a:xfrm>
            <a:custGeom>
              <a:avLst/>
              <a:gdLst/>
              <a:ahLst/>
              <a:cxnLst/>
              <a:rect l="l" t="t" r="r" b="b"/>
              <a:pathLst>
                <a:path w="478" h="896" extrusionOk="0">
                  <a:moveTo>
                    <a:pt x="60" y="1"/>
                  </a:moveTo>
                  <a:cubicBezTo>
                    <a:pt x="0" y="299"/>
                    <a:pt x="0" y="598"/>
                    <a:pt x="80" y="896"/>
                  </a:cubicBezTo>
                  <a:cubicBezTo>
                    <a:pt x="298" y="876"/>
                    <a:pt x="378" y="717"/>
                    <a:pt x="398" y="518"/>
                  </a:cubicBezTo>
                  <a:cubicBezTo>
                    <a:pt x="438" y="339"/>
                    <a:pt x="477" y="180"/>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160250" y="4605550"/>
              <a:ext cx="5500" cy="13950"/>
            </a:xfrm>
            <a:custGeom>
              <a:avLst/>
              <a:gdLst/>
              <a:ahLst/>
              <a:cxnLst/>
              <a:rect l="l" t="t" r="r" b="b"/>
              <a:pathLst>
                <a:path w="220" h="558" extrusionOk="0">
                  <a:moveTo>
                    <a:pt x="20" y="1"/>
                  </a:moveTo>
                  <a:lnTo>
                    <a:pt x="20" y="1"/>
                  </a:lnTo>
                  <a:cubicBezTo>
                    <a:pt x="0" y="220"/>
                    <a:pt x="0" y="419"/>
                    <a:pt x="199" y="558"/>
                  </a:cubicBezTo>
                  <a:cubicBezTo>
                    <a:pt x="199" y="359"/>
                    <a:pt x="219" y="16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127425" y="4387250"/>
              <a:ext cx="2000" cy="4000"/>
            </a:xfrm>
            <a:custGeom>
              <a:avLst/>
              <a:gdLst/>
              <a:ahLst/>
              <a:cxnLst/>
              <a:rect l="l" t="t" r="r" b="b"/>
              <a:pathLst>
                <a:path w="80" h="160" extrusionOk="0">
                  <a:moveTo>
                    <a:pt x="40" y="0"/>
                  </a:moveTo>
                  <a:lnTo>
                    <a:pt x="0" y="40"/>
                  </a:lnTo>
                  <a:cubicBezTo>
                    <a:pt x="0" y="100"/>
                    <a:pt x="20" y="139"/>
                    <a:pt x="40" y="159"/>
                  </a:cubicBezTo>
                  <a:cubicBezTo>
                    <a:pt x="80" y="119"/>
                    <a:pt x="80" y="6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090125" y="3753150"/>
              <a:ext cx="2500" cy="10475"/>
            </a:xfrm>
            <a:custGeom>
              <a:avLst/>
              <a:gdLst/>
              <a:ahLst/>
              <a:cxnLst/>
              <a:rect l="l" t="t" r="r" b="b"/>
              <a:pathLst>
                <a:path w="100" h="419" extrusionOk="0">
                  <a:moveTo>
                    <a:pt x="0" y="1"/>
                  </a:moveTo>
                  <a:lnTo>
                    <a:pt x="0" y="419"/>
                  </a:lnTo>
                  <a:cubicBezTo>
                    <a:pt x="100" y="299"/>
                    <a:pt x="100" y="1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2759400" y="3853125"/>
              <a:ext cx="7975" cy="52225"/>
            </a:xfrm>
            <a:custGeom>
              <a:avLst/>
              <a:gdLst/>
              <a:ahLst/>
              <a:cxnLst/>
              <a:rect l="l" t="t" r="r" b="b"/>
              <a:pathLst>
                <a:path w="319" h="2089" extrusionOk="0">
                  <a:moveTo>
                    <a:pt x="1" y="0"/>
                  </a:moveTo>
                  <a:lnTo>
                    <a:pt x="1" y="2089"/>
                  </a:lnTo>
                  <a:cubicBezTo>
                    <a:pt x="100" y="2029"/>
                    <a:pt x="220" y="1990"/>
                    <a:pt x="319" y="1930"/>
                  </a:cubicBezTo>
                  <a:cubicBezTo>
                    <a:pt x="120" y="1313"/>
                    <a:pt x="180" y="63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1976625" y="2961550"/>
              <a:ext cx="15450" cy="55600"/>
            </a:xfrm>
            <a:custGeom>
              <a:avLst/>
              <a:gdLst/>
              <a:ahLst/>
              <a:cxnLst/>
              <a:rect l="l" t="t" r="r" b="b"/>
              <a:pathLst>
                <a:path w="618" h="2224" extrusionOk="0">
                  <a:moveTo>
                    <a:pt x="252" y="1"/>
                  </a:moveTo>
                  <a:cubicBezTo>
                    <a:pt x="185" y="1"/>
                    <a:pt x="120" y="25"/>
                    <a:pt x="60" y="75"/>
                  </a:cubicBezTo>
                  <a:cubicBezTo>
                    <a:pt x="1" y="771"/>
                    <a:pt x="1" y="1488"/>
                    <a:pt x="60" y="2224"/>
                  </a:cubicBezTo>
                  <a:lnTo>
                    <a:pt x="418" y="2224"/>
                  </a:lnTo>
                  <a:cubicBezTo>
                    <a:pt x="418" y="2124"/>
                    <a:pt x="418" y="1985"/>
                    <a:pt x="458" y="1846"/>
                  </a:cubicBezTo>
                  <a:cubicBezTo>
                    <a:pt x="577" y="1746"/>
                    <a:pt x="617" y="1627"/>
                    <a:pt x="617" y="1468"/>
                  </a:cubicBezTo>
                  <a:cubicBezTo>
                    <a:pt x="617" y="1269"/>
                    <a:pt x="577" y="1090"/>
                    <a:pt x="458" y="950"/>
                  </a:cubicBezTo>
                  <a:lnTo>
                    <a:pt x="458" y="75"/>
                  </a:lnTo>
                  <a:cubicBezTo>
                    <a:pt x="388" y="25"/>
                    <a:pt x="319"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1976175" y="2951450"/>
              <a:ext cx="39275" cy="12500"/>
            </a:xfrm>
            <a:custGeom>
              <a:avLst/>
              <a:gdLst/>
              <a:ahLst/>
              <a:cxnLst/>
              <a:rect l="l" t="t" r="r" b="b"/>
              <a:pathLst>
                <a:path w="1571" h="500" extrusionOk="0">
                  <a:moveTo>
                    <a:pt x="366" y="0"/>
                  </a:moveTo>
                  <a:cubicBezTo>
                    <a:pt x="35" y="0"/>
                    <a:pt x="1" y="195"/>
                    <a:pt x="38" y="499"/>
                  </a:cubicBezTo>
                  <a:lnTo>
                    <a:pt x="436" y="499"/>
                  </a:lnTo>
                  <a:cubicBezTo>
                    <a:pt x="562" y="466"/>
                    <a:pt x="693" y="459"/>
                    <a:pt x="823" y="459"/>
                  </a:cubicBezTo>
                  <a:cubicBezTo>
                    <a:pt x="910" y="459"/>
                    <a:pt x="997" y="462"/>
                    <a:pt x="1083" y="462"/>
                  </a:cubicBezTo>
                  <a:cubicBezTo>
                    <a:pt x="1254" y="462"/>
                    <a:pt x="1420" y="450"/>
                    <a:pt x="1570" y="380"/>
                  </a:cubicBezTo>
                  <a:cubicBezTo>
                    <a:pt x="1331" y="360"/>
                    <a:pt x="1133" y="280"/>
                    <a:pt x="1113" y="2"/>
                  </a:cubicBezTo>
                  <a:lnTo>
                    <a:pt x="416" y="2"/>
                  </a:lnTo>
                  <a:cubicBezTo>
                    <a:pt x="399" y="1"/>
                    <a:pt x="382"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521675" y="4855325"/>
              <a:ext cx="160675" cy="22800"/>
            </a:xfrm>
            <a:custGeom>
              <a:avLst/>
              <a:gdLst/>
              <a:ahLst/>
              <a:cxnLst/>
              <a:rect l="l" t="t" r="r" b="b"/>
              <a:pathLst>
                <a:path w="6427" h="912" extrusionOk="0">
                  <a:moveTo>
                    <a:pt x="4819" y="0"/>
                  </a:moveTo>
                  <a:cubicBezTo>
                    <a:pt x="3704" y="0"/>
                    <a:pt x="2588" y="194"/>
                    <a:pt x="1473" y="314"/>
                  </a:cubicBezTo>
                  <a:cubicBezTo>
                    <a:pt x="996" y="374"/>
                    <a:pt x="459" y="275"/>
                    <a:pt x="1" y="533"/>
                  </a:cubicBezTo>
                  <a:cubicBezTo>
                    <a:pt x="81" y="573"/>
                    <a:pt x="160" y="573"/>
                    <a:pt x="180" y="573"/>
                  </a:cubicBezTo>
                  <a:cubicBezTo>
                    <a:pt x="533" y="712"/>
                    <a:pt x="886" y="761"/>
                    <a:pt x="1239" y="761"/>
                  </a:cubicBezTo>
                  <a:cubicBezTo>
                    <a:pt x="1741" y="761"/>
                    <a:pt x="2244" y="663"/>
                    <a:pt x="2746" y="593"/>
                  </a:cubicBezTo>
                  <a:cubicBezTo>
                    <a:pt x="2925" y="573"/>
                    <a:pt x="3084" y="513"/>
                    <a:pt x="3224" y="394"/>
                  </a:cubicBezTo>
                  <a:cubicBezTo>
                    <a:pt x="3360" y="457"/>
                    <a:pt x="3502" y="481"/>
                    <a:pt x="3650" y="481"/>
                  </a:cubicBezTo>
                  <a:cubicBezTo>
                    <a:pt x="3782" y="481"/>
                    <a:pt x="3918" y="462"/>
                    <a:pt x="4059" y="434"/>
                  </a:cubicBezTo>
                  <a:cubicBezTo>
                    <a:pt x="4126" y="420"/>
                    <a:pt x="4182" y="414"/>
                    <a:pt x="4228" y="414"/>
                  </a:cubicBezTo>
                  <a:cubicBezTo>
                    <a:pt x="4524" y="414"/>
                    <a:pt x="4418" y="668"/>
                    <a:pt x="4298" y="891"/>
                  </a:cubicBezTo>
                  <a:cubicBezTo>
                    <a:pt x="4656" y="891"/>
                    <a:pt x="5014" y="911"/>
                    <a:pt x="5352" y="911"/>
                  </a:cubicBezTo>
                  <a:cubicBezTo>
                    <a:pt x="5352" y="871"/>
                    <a:pt x="5352" y="832"/>
                    <a:pt x="5372" y="792"/>
                  </a:cubicBezTo>
                  <a:cubicBezTo>
                    <a:pt x="5476" y="699"/>
                    <a:pt x="5580" y="647"/>
                    <a:pt x="5685" y="647"/>
                  </a:cubicBezTo>
                  <a:cubicBezTo>
                    <a:pt x="5759" y="647"/>
                    <a:pt x="5834" y="674"/>
                    <a:pt x="5909" y="732"/>
                  </a:cubicBezTo>
                  <a:lnTo>
                    <a:pt x="6426" y="732"/>
                  </a:lnTo>
                  <a:lnTo>
                    <a:pt x="6426" y="593"/>
                  </a:lnTo>
                  <a:cubicBezTo>
                    <a:pt x="6414" y="532"/>
                    <a:pt x="6394" y="508"/>
                    <a:pt x="6367" y="508"/>
                  </a:cubicBezTo>
                  <a:cubicBezTo>
                    <a:pt x="6350" y="508"/>
                    <a:pt x="6330" y="518"/>
                    <a:pt x="6307" y="533"/>
                  </a:cubicBezTo>
                  <a:cubicBezTo>
                    <a:pt x="6054" y="335"/>
                    <a:pt x="5851" y="5"/>
                    <a:pt x="5473" y="5"/>
                  </a:cubicBezTo>
                  <a:cubicBezTo>
                    <a:pt x="5435" y="5"/>
                    <a:pt x="5395" y="9"/>
                    <a:pt x="5352" y="16"/>
                  </a:cubicBezTo>
                  <a:cubicBezTo>
                    <a:pt x="5174" y="5"/>
                    <a:pt x="4997" y="0"/>
                    <a:pt x="4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20700" y="4865150"/>
              <a:ext cx="75100" cy="19425"/>
            </a:xfrm>
            <a:custGeom>
              <a:avLst/>
              <a:gdLst/>
              <a:ahLst/>
              <a:cxnLst/>
              <a:rect l="l" t="t" r="r" b="b"/>
              <a:pathLst>
                <a:path w="3004" h="777" extrusionOk="0">
                  <a:moveTo>
                    <a:pt x="2765" y="1"/>
                  </a:moveTo>
                  <a:cubicBezTo>
                    <a:pt x="1930" y="180"/>
                    <a:pt x="1094" y="140"/>
                    <a:pt x="239" y="180"/>
                  </a:cubicBezTo>
                  <a:cubicBezTo>
                    <a:pt x="139" y="379"/>
                    <a:pt x="0" y="578"/>
                    <a:pt x="318" y="777"/>
                  </a:cubicBezTo>
                  <a:lnTo>
                    <a:pt x="378" y="777"/>
                  </a:lnTo>
                  <a:lnTo>
                    <a:pt x="418" y="737"/>
                  </a:lnTo>
                  <a:cubicBezTo>
                    <a:pt x="469" y="534"/>
                    <a:pt x="526" y="466"/>
                    <a:pt x="586" y="466"/>
                  </a:cubicBezTo>
                  <a:cubicBezTo>
                    <a:pt x="703" y="466"/>
                    <a:pt x="830" y="724"/>
                    <a:pt x="945" y="724"/>
                  </a:cubicBezTo>
                  <a:cubicBezTo>
                    <a:pt x="955" y="724"/>
                    <a:pt x="965" y="722"/>
                    <a:pt x="975" y="717"/>
                  </a:cubicBezTo>
                  <a:lnTo>
                    <a:pt x="1114" y="717"/>
                  </a:lnTo>
                  <a:cubicBezTo>
                    <a:pt x="1194" y="717"/>
                    <a:pt x="1293" y="737"/>
                    <a:pt x="1373" y="737"/>
                  </a:cubicBezTo>
                  <a:cubicBezTo>
                    <a:pt x="1810" y="717"/>
                    <a:pt x="2288" y="717"/>
                    <a:pt x="2725" y="697"/>
                  </a:cubicBezTo>
                  <a:lnTo>
                    <a:pt x="2725" y="518"/>
                  </a:lnTo>
                  <a:cubicBezTo>
                    <a:pt x="2785" y="439"/>
                    <a:pt x="2865" y="399"/>
                    <a:pt x="2905" y="319"/>
                  </a:cubicBezTo>
                  <a:cubicBezTo>
                    <a:pt x="3004" y="140"/>
                    <a:pt x="2845" y="100"/>
                    <a:pt x="2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422225" y="4873625"/>
              <a:ext cx="29850" cy="18425"/>
            </a:xfrm>
            <a:custGeom>
              <a:avLst/>
              <a:gdLst/>
              <a:ahLst/>
              <a:cxnLst/>
              <a:rect l="l" t="t" r="r" b="b"/>
              <a:pathLst>
                <a:path w="1194" h="737" extrusionOk="0">
                  <a:moveTo>
                    <a:pt x="1154" y="0"/>
                  </a:moveTo>
                  <a:cubicBezTo>
                    <a:pt x="1075" y="0"/>
                    <a:pt x="1035" y="0"/>
                    <a:pt x="975" y="40"/>
                  </a:cubicBezTo>
                  <a:cubicBezTo>
                    <a:pt x="796" y="139"/>
                    <a:pt x="637" y="179"/>
                    <a:pt x="458" y="199"/>
                  </a:cubicBezTo>
                  <a:cubicBezTo>
                    <a:pt x="319" y="199"/>
                    <a:pt x="199" y="239"/>
                    <a:pt x="100" y="299"/>
                  </a:cubicBezTo>
                  <a:cubicBezTo>
                    <a:pt x="60" y="378"/>
                    <a:pt x="0" y="458"/>
                    <a:pt x="0" y="537"/>
                  </a:cubicBezTo>
                  <a:cubicBezTo>
                    <a:pt x="0" y="597"/>
                    <a:pt x="60" y="676"/>
                    <a:pt x="100" y="736"/>
                  </a:cubicBezTo>
                  <a:lnTo>
                    <a:pt x="458" y="736"/>
                  </a:lnTo>
                  <a:cubicBezTo>
                    <a:pt x="538" y="637"/>
                    <a:pt x="597" y="557"/>
                    <a:pt x="736" y="557"/>
                  </a:cubicBezTo>
                  <a:cubicBezTo>
                    <a:pt x="1095" y="557"/>
                    <a:pt x="1194" y="318"/>
                    <a:pt x="1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3187600" y="4736350"/>
              <a:ext cx="4500" cy="7000"/>
            </a:xfrm>
            <a:custGeom>
              <a:avLst/>
              <a:gdLst/>
              <a:ahLst/>
              <a:cxnLst/>
              <a:rect l="l" t="t" r="r" b="b"/>
              <a:pathLst>
                <a:path w="180" h="280" extrusionOk="0">
                  <a:moveTo>
                    <a:pt x="120" y="1"/>
                  </a:moveTo>
                  <a:cubicBezTo>
                    <a:pt x="0" y="60"/>
                    <a:pt x="0" y="180"/>
                    <a:pt x="0" y="279"/>
                  </a:cubicBezTo>
                  <a:cubicBezTo>
                    <a:pt x="179" y="220"/>
                    <a:pt x="159" y="12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1538000" y="4019725"/>
              <a:ext cx="29850" cy="107950"/>
            </a:xfrm>
            <a:custGeom>
              <a:avLst/>
              <a:gdLst/>
              <a:ahLst/>
              <a:cxnLst/>
              <a:rect l="l" t="t" r="r" b="b"/>
              <a:pathLst>
                <a:path w="1194" h="4318" extrusionOk="0">
                  <a:moveTo>
                    <a:pt x="517" y="0"/>
                  </a:moveTo>
                  <a:cubicBezTo>
                    <a:pt x="458" y="498"/>
                    <a:pt x="418" y="955"/>
                    <a:pt x="398" y="1452"/>
                  </a:cubicBezTo>
                  <a:cubicBezTo>
                    <a:pt x="358" y="1691"/>
                    <a:pt x="259" y="1791"/>
                    <a:pt x="100" y="1850"/>
                  </a:cubicBezTo>
                  <a:cubicBezTo>
                    <a:pt x="120" y="2328"/>
                    <a:pt x="0" y="2805"/>
                    <a:pt x="159" y="3283"/>
                  </a:cubicBezTo>
                  <a:cubicBezTo>
                    <a:pt x="239" y="3402"/>
                    <a:pt x="259" y="3581"/>
                    <a:pt x="299" y="3720"/>
                  </a:cubicBezTo>
                  <a:cubicBezTo>
                    <a:pt x="219" y="3919"/>
                    <a:pt x="239" y="4118"/>
                    <a:pt x="318" y="4317"/>
                  </a:cubicBezTo>
                  <a:cubicBezTo>
                    <a:pt x="438" y="4277"/>
                    <a:pt x="557" y="4198"/>
                    <a:pt x="696" y="4138"/>
                  </a:cubicBezTo>
                  <a:cubicBezTo>
                    <a:pt x="816" y="3899"/>
                    <a:pt x="796" y="3621"/>
                    <a:pt x="756" y="3382"/>
                  </a:cubicBezTo>
                  <a:cubicBezTo>
                    <a:pt x="756" y="2845"/>
                    <a:pt x="975" y="2348"/>
                    <a:pt x="935" y="1811"/>
                  </a:cubicBezTo>
                  <a:cubicBezTo>
                    <a:pt x="816" y="1194"/>
                    <a:pt x="1194" y="458"/>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1554400" y="4105250"/>
              <a:ext cx="37325" cy="19925"/>
            </a:xfrm>
            <a:custGeom>
              <a:avLst/>
              <a:gdLst/>
              <a:ahLst/>
              <a:cxnLst/>
              <a:rect l="l" t="t" r="r" b="b"/>
              <a:pathLst>
                <a:path w="1493" h="797" extrusionOk="0">
                  <a:moveTo>
                    <a:pt x="80" y="1"/>
                  </a:moveTo>
                  <a:cubicBezTo>
                    <a:pt x="55" y="1"/>
                    <a:pt x="31" y="21"/>
                    <a:pt x="1" y="61"/>
                  </a:cubicBezTo>
                  <a:lnTo>
                    <a:pt x="1" y="757"/>
                  </a:lnTo>
                  <a:cubicBezTo>
                    <a:pt x="60" y="757"/>
                    <a:pt x="80" y="777"/>
                    <a:pt x="140" y="797"/>
                  </a:cubicBezTo>
                  <a:cubicBezTo>
                    <a:pt x="193" y="582"/>
                    <a:pt x="311" y="432"/>
                    <a:pt x="550" y="432"/>
                  </a:cubicBezTo>
                  <a:cubicBezTo>
                    <a:pt x="577" y="432"/>
                    <a:pt x="606" y="434"/>
                    <a:pt x="637" y="439"/>
                  </a:cubicBezTo>
                  <a:cubicBezTo>
                    <a:pt x="674" y="441"/>
                    <a:pt x="711" y="443"/>
                    <a:pt x="748" y="443"/>
                  </a:cubicBezTo>
                  <a:cubicBezTo>
                    <a:pt x="970" y="443"/>
                    <a:pt x="1191" y="399"/>
                    <a:pt x="1413" y="399"/>
                  </a:cubicBezTo>
                  <a:lnTo>
                    <a:pt x="1473" y="359"/>
                  </a:lnTo>
                  <a:cubicBezTo>
                    <a:pt x="1493" y="339"/>
                    <a:pt x="1473" y="279"/>
                    <a:pt x="1413" y="259"/>
                  </a:cubicBezTo>
                  <a:cubicBezTo>
                    <a:pt x="1310" y="220"/>
                    <a:pt x="1205" y="209"/>
                    <a:pt x="1098" y="209"/>
                  </a:cubicBezTo>
                  <a:cubicBezTo>
                    <a:pt x="951" y="209"/>
                    <a:pt x="802" y="231"/>
                    <a:pt x="657" y="231"/>
                  </a:cubicBezTo>
                  <a:cubicBezTo>
                    <a:pt x="483" y="231"/>
                    <a:pt x="315" y="199"/>
                    <a:pt x="160" y="61"/>
                  </a:cubicBezTo>
                  <a:cubicBezTo>
                    <a:pt x="130" y="21"/>
                    <a:pt x="105"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3073700" y="3820800"/>
              <a:ext cx="11975" cy="97000"/>
            </a:xfrm>
            <a:custGeom>
              <a:avLst/>
              <a:gdLst/>
              <a:ahLst/>
              <a:cxnLst/>
              <a:rect l="l" t="t" r="r" b="b"/>
              <a:pathLst>
                <a:path w="479" h="3880" extrusionOk="0">
                  <a:moveTo>
                    <a:pt x="279" y="0"/>
                  </a:moveTo>
                  <a:cubicBezTo>
                    <a:pt x="259" y="40"/>
                    <a:pt x="240" y="100"/>
                    <a:pt x="259" y="139"/>
                  </a:cubicBezTo>
                  <a:cubicBezTo>
                    <a:pt x="259" y="358"/>
                    <a:pt x="240" y="577"/>
                    <a:pt x="240" y="796"/>
                  </a:cubicBezTo>
                  <a:cubicBezTo>
                    <a:pt x="259" y="856"/>
                    <a:pt x="259" y="935"/>
                    <a:pt x="259" y="1015"/>
                  </a:cubicBezTo>
                  <a:cubicBezTo>
                    <a:pt x="240" y="1293"/>
                    <a:pt x="240" y="1592"/>
                    <a:pt x="240" y="1850"/>
                  </a:cubicBezTo>
                  <a:lnTo>
                    <a:pt x="240" y="1890"/>
                  </a:lnTo>
                  <a:cubicBezTo>
                    <a:pt x="240" y="2288"/>
                    <a:pt x="439" y="2686"/>
                    <a:pt x="80" y="3024"/>
                  </a:cubicBezTo>
                  <a:cubicBezTo>
                    <a:pt x="1" y="3223"/>
                    <a:pt x="1" y="3462"/>
                    <a:pt x="61" y="3680"/>
                  </a:cubicBezTo>
                  <a:cubicBezTo>
                    <a:pt x="80" y="3760"/>
                    <a:pt x="80" y="3800"/>
                    <a:pt x="100" y="3879"/>
                  </a:cubicBezTo>
                  <a:cubicBezTo>
                    <a:pt x="478" y="3760"/>
                    <a:pt x="439" y="3422"/>
                    <a:pt x="458" y="3143"/>
                  </a:cubicBezTo>
                  <a:lnTo>
                    <a:pt x="458" y="557"/>
                  </a:lnTo>
                  <a:cubicBezTo>
                    <a:pt x="458" y="338"/>
                    <a:pt x="478" y="139"/>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2855875" y="3932200"/>
              <a:ext cx="8000" cy="22400"/>
            </a:xfrm>
            <a:custGeom>
              <a:avLst/>
              <a:gdLst/>
              <a:ahLst/>
              <a:cxnLst/>
              <a:rect l="l" t="t" r="r" b="b"/>
              <a:pathLst>
                <a:path w="320" h="896" extrusionOk="0">
                  <a:moveTo>
                    <a:pt x="61" y="0"/>
                  </a:moveTo>
                  <a:cubicBezTo>
                    <a:pt x="21" y="299"/>
                    <a:pt x="1" y="597"/>
                    <a:pt x="41" y="895"/>
                  </a:cubicBezTo>
                  <a:cubicBezTo>
                    <a:pt x="319" y="597"/>
                    <a:pt x="319" y="299"/>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2857375" y="3673575"/>
              <a:ext cx="4500" cy="9000"/>
            </a:xfrm>
            <a:custGeom>
              <a:avLst/>
              <a:gdLst/>
              <a:ahLst/>
              <a:cxnLst/>
              <a:rect l="l" t="t" r="r" b="b"/>
              <a:pathLst>
                <a:path w="180" h="360" extrusionOk="0">
                  <a:moveTo>
                    <a:pt x="80" y="1"/>
                  </a:moveTo>
                  <a:cubicBezTo>
                    <a:pt x="60" y="41"/>
                    <a:pt x="1" y="120"/>
                    <a:pt x="1" y="200"/>
                  </a:cubicBezTo>
                  <a:cubicBezTo>
                    <a:pt x="1" y="260"/>
                    <a:pt x="1" y="339"/>
                    <a:pt x="100" y="359"/>
                  </a:cubicBezTo>
                  <a:cubicBezTo>
                    <a:pt x="140" y="359"/>
                    <a:pt x="160" y="260"/>
                    <a:pt x="180" y="200"/>
                  </a:cubicBezTo>
                  <a:cubicBezTo>
                    <a:pt x="160" y="140"/>
                    <a:pt x="140" y="4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856875" y="3650100"/>
              <a:ext cx="4500" cy="6600"/>
            </a:xfrm>
            <a:custGeom>
              <a:avLst/>
              <a:gdLst/>
              <a:ahLst/>
              <a:cxnLst/>
              <a:rect l="l" t="t" r="r" b="b"/>
              <a:pathLst>
                <a:path w="180" h="264" extrusionOk="0">
                  <a:moveTo>
                    <a:pt x="100" y="0"/>
                  </a:moveTo>
                  <a:cubicBezTo>
                    <a:pt x="75" y="0"/>
                    <a:pt x="50" y="15"/>
                    <a:pt x="21" y="45"/>
                  </a:cubicBezTo>
                  <a:cubicBezTo>
                    <a:pt x="21" y="104"/>
                    <a:pt x="1" y="204"/>
                    <a:pt x="100" y="264"/>
                  </a:cubicBezTo>
                  <a:lnTo>
                    <a:pt x="180" y="45"/>
                  </a:lnTo>
                  <a:cubicBezTo>
                    <a:pt x="150" y="15"/>
                    <a:pt x="125"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2843950" y="3713875"/>
              <a:ext cx="9475" cy="4000"/>
            </a:xfrm>
            <a:custGeom>
              <a:avLst/>
              <a:gdLst/>
              <a:ahLst/>
              <a:cxnLst/>
              <a:rect l="l" t="t" r="r" b="b"/>
              <a:pathLst>
                <a:path w="379" h="160" extrusionOk="0">
                  <a:moveTo>
                    <a:pt x="378" y="0"/>
                  </a:moveTo>
                  <a:cubicBezTo>
                    <a:pt x="219" y="0"/>
                    <a:pt x="80" y="20"/>
                    <a:pt x="0" y="159"/>
                  </a:cubicBezTo>
                  <a:lnTo>
                    <a:pt x="378" y="159"/>
                  </a:lnTo>
                  <a:lnTo>
                    <a:pt x="3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2856875" y="3645250"/>
              <a:ext cx="4500" cy="5975"/>
            </a:xfrm>
            <a:custGeom>
              <a:avLst/>
              <a:gdLst/>
              <a:ahLst/>
              <a:cxnLst/>
              <a:rect l="l" t="t" r="r" b="b"/>
              <a:pathLst>
                <a:path w="180" h="239" extrusionOk="0">
                  <a:moveTo>
                    <a:pt x="1" y="0"/>
                  </a:moveTo>
                  <a:cubicBezTo>
                    <a:pt x="1" y="80"/>
                    <a:pt x="21" y="159"/>
                    <a:pt x="21" y="239"/>
                  </a:cubicBezTo>
                  <a:lnTo>
                    <a:pt x="180" y="239"/>
                  </a:lnTo>
                  <a:cubicBezTo>
                    <a:pt x="120" y="159"/>
                    <a:pt x="60"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103050" y="4284300"/>
              <a:ext cx="21400" cy="49250"/>
            </a:xfrm>
            <a:custGeom>
              <a:avLst/>
              <a:gdLst/>
              <a:ahLst/>
              <a:cxnLst/>
              <a:rect l="l" t="t" r="r" b="b"/>
              <a:pathLst>
                <a:path w="856" h="1970" extrusionOk="0">
                  <a:moveTo>
                    <a:pt x="359" y="0"/>
                  </a:moveTo>
                  <a:cubicBezTo>
                    <a:pt x="60" y="279"/>
                    <a:pt x="160" y="577"/>
                    <a:pt x="259" y="876"/>
                  </a:cubicBezTo>
                  <a:cubicBezTo>
                    <a:pt x="398" y="1234"/>
                    <a:pt x="1" y="1691"/>
                    <a:pt x="498" y="1970"/>
                  </a:cubicBezTo>
                  <a:cubicBezTo>
                    <a:pt x="856" y="1552"/>
                    <a:pt x="776" y="1055"/>
                    <a:pt x="717" y="557"/>
                  </a:cubicBezTo>
                  <a:cubicBezTo>
                    <a:pt x="478" y="458"/>
                    <a:pt x="577" y="139"/>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104550" y="4306225"/>
              <a:ext cx="10450" cy="50200"/>
            </a:xfrm>
            <a:custGeom>
              <a:avLst/>
              <a:gdLst/>
              <a:ahLst/>
              <a:cxnLst/>
              <a:rect l="l" t="t" r="r" b="b"/>
              <a:pathLst>
                <a:path w="418" h="2008" extrusionOk="0">
                  <a:moveTo>
                    <a:pt x="174" y="1"/>
                  </a:moveTo>
                  <a:cubicBezTo>
                    <a:pt x="145" y="1"/>
                    <a:pt x="107" y="21"/>
                    <a:pt x="60" y="58"/>
                  </a:cubicBezTo>
                  <a:cubicBezTo>
                    <a:pt x="40" y="416"/>
                    <a:pt x="40" y="814"/>
                    <a:pt x="20" y="1192"/>
                  </a:cubicBezTo>
                  <a:cubicBezTo>
                    <a:pt x="0" y="1510"/>
                    <a:pt x="20" y="1789"/>
                    <a:pt x="239" y="2008"/>
                  </a:cubicBezTo>
                  <a:cubicBezTo>
                    <a:pt x="418" y="1709"/>
                    <a:pt x="199" y="1391"/>
                    <a:pt x="418" y="1113"/>
                  </a:cubicBezTo>
                  <a:cubicBezTo>
                    <a:pt x="100" y="814"/>
                    <a:pt x="299" y="416"/>
                    <a:pt x="239" y="78"/>
                  </a:cubicBezTo>
                  <a:cubicBezTo>
                    <a:pt x="228" y="26"/>
                    <a:pt x="207"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3120450" y="4347450"/>
              <a:ext cx="5500" cy="8475"/>
            </a:xfrm>
            <a:custGeom>
              <a:avLst/>
              <a:gdLst/>
              <a:ahLst/>
              <a:cxnLst/>
              <a:rect l="l" t="t" r="r" b="b"/>
              <a:pathLst>
                <a:path w="220" h="339" extrusionOk="0">
                  <a:moveTo>
                    <a:pt x="80" y="1"/>
                  </a:moveTo>
                  <a:cubicBezTo>
                    <a:pt x="60" y="120"/>
                    <a:pt x="21" y="219"/>
                    <a:pt x="1" y="339"/>
                  </a:cubicBezTo>
                  <a:lnTo>
                    <a:pt x="180" y="339"/>
                  </a:lnTo>
                  <a:cubicBezTo>
                    <a:pt x="160" y="239"/>
                    <a:pt x="220" y="60"/>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2697725" y="3595500"/>
              <a:ext cx="27875" cy="193500"/>
            </a:xfrm>
            <a:custGeom>
              <a:avLst/>
              <a:gdLst/>
              <a:ahLst/>
              <a:cxnLst/>
              <a:rect l="l" t="t" r="r" b="b"/>
              <a:pathLst>
                <a:path w="1115" h="7740" extrusionOk="0">
                  <a:moveTo>
                    <a:pt x="542" y="4232"/>
                  </a:moveTo>
                  <a:cubicBezTo>
                    <a:pt x="557" y="4286"/>
                    <a:pt x="574" y="4338"/>
                    <a:pt x="597" y="4387"/>
                  </a:cubicBezTo>
                  <a:lnTo>
                    <a:pt x="597" y="4387"/>
                  </a:lnTo>
                  <a:cubicBezTo>
                    <a:pt x="579" y="4359"/>
                    <a:pt x="559" y="4319"/>
                    <a:pt x="538" y="4259"/>
                  </a:cubicBezTo>
                  <a:lnTo>
                    <a:pt x="538" y="4259"/>
                  </a:lnTo>
                  <a:cubicBezTo>
                    <a:pt x="539" y="4258"/>
                    <a:pt x="541" y="4248"/>
                    <a:pt x="542" y="4232"/>
                  </a:cubicBezTo>
                  <a:close/>
                  <a:moveTo>
                    <a:pt x="677" y="4434"/>
                  </a:moveTo>
                  <a:cubicBezTo>
                    <a:pt x="682" y="4434"/>
                    <a:pt x="677" y="4440"/>
                    <a:pt x="666" y="4440"/>
                  </a:cubicBezTo>
                  <a:cubicBezTo>
                    <a:pt x="665" y="4440"/>
                    <a:pt x="664" y="4440"/>
                    <a:pt x="663" y="4439"/>
                  </a:cubicBezTo>
                  <a:lnTo>
                    <a:pt x="663" y="4439"/>
                  </a:lnTo>
                  <a:cubicBezTo>
                    <a:pt x="670" y="4435"/>
                    <a:pt x="675" y="4434"/>
                    <a:pt x="677" y="4434"/>
                  </a:cubicBezTo>
                  <a:close/>
                  <a:moveTo>
                    <a:pt x="478" y="1"/>
                  </a:moveTo>
                  <a:cubicBezTo>
                    <a:pt x="399" y="60"/>
                    <a:pt x="319" y="120"/>
                    <a:pt x="299" y="220"/>
                  </a:cubicBezTo>
                  <a:cubicBezTo>
                    <a:pt x="180" y="1413"/>
                    <a:pt x="140" y="2587"/>
                    <a:pt x="319" y="3780"/>
                  </a:cubicBezTo>
                  <a:cubicBezTo>
                    <a:pt x="399" y="3846"/>
                    <a:pt x="444" y="3926"/>
                    <a:pt x="476" y="4013"/>
                  </a:cubicBezTo>
                  <a:lnTo>
                    <a:pt x="476" y="4013"/>
                  </a:lnTo>
                  <a:cubicBezTo>
                    <a:pt x="457" y="3986"/>
                    <a:pt x="431" y="3961"/>
                    <a:pt x="399" y="3940"/>
                  </a:cubicBezTo>
                  <a:cubicBezTo>
                    <a:pt x="299" y="3940"/>
                    <a:pt x="220" y="3979"/>
                    <a:pt x="180" y="4079"/>
                  </a:cubicBezTo>
                  <a:cubicBezTo>
                    <a:pt x="1" y="4536"/>
                    <a:pt x="21" y="4954"/>
                    <a:pt x="180" y="5392"/>
                  </a:cubicBezTo>
                  <a:cubicBezTo>
                    <a:pt x="538" y="5969"/>
                    <a:pt x="339" y="6625"/>
                    <a:pt x="419" y="7222"/>
                  </a:cubicBezTo>
                  <a:cubicBezTo>
                    <a:pt x="498" y="7441"/>
                    <a:pt x="478" y="7719"/>
                    <a:pt x="817" y="7739"/>
                  </a:cubicBezTo>
                  <a:lnTo>
                    <a:pt x="817" y="5153"/>
                  </a:lnTo>
                  <a:cubicBezTo>
                    <a:pt x="817" y="4974"/>
                    <a:pt x="817" y="4815"/>
                    <a:pt x="996" y="4715"/>
                  </a:cubicBezTo>
                  <a:cubicBezTo>
                    <a:pt x="1055" y="4676"/>
                    <a:pt x="1075" y="4656"/>
                    <a:pt x="1075" y="4596"/>
                  </a:cubicBezTo>
                  <a:cubicBezTo>
                    <a:pt x="1115" y="4497"/>
                    <a:pt x="1095" y="4377"/>
                    <a:pt x="1075" y="4258"/>
                  </a:cubicBezTo>
                  <a:cubicBezTo>
                    <a:pt x="976" y="3940"/>
                    <a:pt x="1035" y="3601"/>
                    <a:pt x="996" y="3283"/>
                  </a:cubicBezTo>
                  <a:cubicBezTo>
                    <a:pt x="976" y="2567"/>
                    <a:pt x="976" y="1811"/>
                    <a:pt x="936" y="1095"/>
                  </a:cubicBezTo>
                  <a:cubicBezTo>
                    <a:pt x="916" y="697"/>
                    <a:pt x="1016" y="200"/>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2702225" y="3774600"/>
              <a:ext cx="15925" cy="133375"/>
            </a:xfrm>
            <a:custGeom>
              <a:avLst/>
              <a:gdLst/>
              <a:ahLst/>
              <a:cxnLst/>
              <a:rect l="l" t="t" r="r" b="b"/>
              <a:pathLst>
                <a:path w="637" h="5335" extrusionOk="0">
                  <a:moveTo>
                    <a:pt x="386" y="0"/>
                  </a:moveTo>
                  <a:cubicBezTo>
                    <a:pt x="351" y="0"/>
                    <a:pt x="319" y="25"/>
                    <a:pt x="298" y="78"/>
                  </a:cubicBezTo>
                  <a:cubicBezTo>
                    <a:pt x="159" y="197"/>
                    <a:pt x="119" y="396"/>
                    <a:pt x="60" y="575"/>
                  </a:cubicBezTo>
                  <a:cubicBezTo>
                    <a:pt x="40" y="655"/>
                    <a:pt x="20" y="734"/>
                    <a:pt x="20" y="794"/>
                  </a:cubicBezTo>
                  <a:cubicBezTo>
                    <a:pt x="20" y="973"/>
                    <a:pt x="0" y="1172"/>
                    <a:pt x="0" y="1351"/>
                  </a:cubicBezTo>
                  <a:cubicBezTo>
                    <a:pt x="20" y="1430"/>
                    <a:pt x="20" y="1470"/>
                    <a:pt x="40" y="1550"/>
                  </a:cubicBezTo>
                  <a:cubicBezTo>
                    <a:pt x="99" y="1669"/>
                    <a:pt x="99" y="1828"/>
                    <a:pt x="60" y="1948"/>
                  </a:cubicBezTo>
                  <a:lnTo>
                    <a:pt x="60" y="2147"/>
                  </a:lnTo>
                  <a:cubicBezTo>
                    <a:pt x="60" y="2326"/>
                    <a:pt x="60" y="2485"/>
                    <a:pt x="119" y="2664"/>
                  </a:cubicBezTo>
                  <a:lnTo>
                    <a:pt x="119" y="3479"/>
                  </a:lnTo>
                  <a:cubicBezTo>
                    <a:pt x="279" y="3619"/>
                    <a:pt x="279" y="3718"/>
                    <a:pt x="119" y="3837"/>
                  </a:cubicBezTo>
                  <a:cubicBezTo>
                    <a:pt x="20" y="4156"/>
                    <a:pt x="20" y="4454"/>
                    <a:pt x="119" y="4772"/>
                  </a:cubicBezTo>
                  <a:cubicBezTo>
                    <a:pt x="60" y="4951"/>
                    <a:pt x="40" y="5111"/>
                    <a:pt x="119" y="5270"/>
                  </a:cubicBezTo>
                  <a:cubicBezTo>
                    <a:pt x="185" y="5298"/>
                    <a:pt x="264" y="5335"/>
                    <a:pt x="329" y="5335"/>
                  </a:cubicBezTo>
                  <a:cubicBezTo>
                    <a:pt x="402" y="5335"/>
                    <a:pt x="458" y="5288"/>
                    <a:pt x="458" y="5131"/>
                  </a:cubicBezTo>
                  <a:cubicBezTo>
                    <a:pt x="497" y="4574"/>
                    <a:pt x="497" y="4036"/>
                    <a:pt x="497" y="3479"/>
                  </a:cubicBezTo>
                  <a:cubicBezTo>
                    <a:pt x="537" y="3440"/>
                    <a:pt x="557" y="3360"/>
                    <a:pt x="557" y="3280"/>
                  </a:cubicBezTo>
                  <a:cubicBezTo>
                    <a:pt x="557" y="3181"/>
                    <a:pt x="557" y="3062"/>
                    <a:pt x="537" y="2962"/>
                  </a:cubicBezTo>
                  <a:cubicBezTo>
                    <a:pt x="418" y="2863"/>
                    <a:pt x="497" y="2763"/>
                    <a:pt x="557" y="2664"/>
                  </a:cubicBezTo>
                  <a:lnTo>
                    <a:pt x="557" y="2246"/>
                  </a:lnTo>
                  <a:lnTo>
                    <a:pt x="557" y="2027"/>
                  </a:lnTo>
                  <a:lnTo>
                    <a:pt x="557" y="1669"/>
                  </a:lnTo>
                  <a:lnTo>
                    <a:pt x="557" y="1331"/>
                  </a:lnTo>
                  <a:cubicBezTo>
                    <a:pt x="597" y="1132"/>
                    <a:pt x="517" y="953"/>
                    <a:pt x="637" y="774"/>
                  </a:cubicBezTo>
                  <a:lnTo>
                    <a:pt x="637" y="595"/>
                  </a:lnTo>
                  <a:cubicBezTo>
                    <a:pt x="438" y="456"/>
                    <a:pt x="497" y="257"/>
                    <a:pt x="477" y="58"/>
                  </a:cubicBezTo>
                  <a:cubicBezTo>
                    <a:pt x="449" y="20"/>
                    <a:pt x="417"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2722600" y="3707275"/>
              <a:ext cx="99000" cy="16700"/>
            </a:xfrm>
            <a:custGeom>
              <a:avLst/>
              <a:gdLst/>
              <a:ahLst/>
              <a:cxnLst/>
              <a:rect l="l" t="t" r="r" b="b"/>
              <a:pathLst>
                <a:path w="3960" h="668" extrusionOk="0">
                  <a:moveTo>
                    <a:pt x="2750" y="0"/>
                  </a:moveTo>
                  <a:cubicBezTo>
                    <a:pt x="2327" y="0"/>
                    <a:pt x="1903" y="70"/>
                    <a:pt x="1480" y="70"/>
                  </a:cubicBezTo>
                  <a:cubicBezTo>
                    <a:pt x="1418" y="70"/>
                    <a:pt x="1356" y="69"/>
                    <a:pt x="1294" y="65"/>
                  </a:cubicBezTo>
                  <a:lnTo>
                    <a:pt x="498" y="65"/>
                  </a:lnTo>
                  <a:cubicBezTo>
                    <a:pt x="319" y="65"/>
                    <a:pt x="160" y="105"/>
                    <a:pt x="1" y="225"/>
                  </a:cubicBezTo>
                  <a:cubicBezTo>
                    <a:pt x="35" y="598"/>
                    <a:pt x="242" y="667"/>
                    <a:pt x="537" y="667"/>
                  </a:cubicBezTo>
                  <a:cubicBezTo>
                    <a:pt x="588" y="667"/>
                    <a:pt x="641" y="665"/>
                    <a:pt x="697" y="662"/>
                  </a:cubicBezTo>
                  <a:cubicBezTo>
                    <a:pt x="1294" y="602"/>
                    <a:pt x="1910" y="602"/>
                    <a:pt x="2507" y="583"/>
                  </a:cubicBezTo>
                  <a:cubicBezTo>
                    <a:pt x="2710" y="450"/>
                    <a:pt x="2925" y="420"/>
                    <a:pt x="3143" y="420"/>
                  </a:cubicBezTo>
                  <a:cubicBezTo>
                    <a:pt x="3330" y="420"/>
                    <a:pt x="3519" y="442"/>
                    <a:pt x="3705" y="442"/>
                  </a:cubicBezTo>
                  <a:cubicBezTo>
                    <a:pt x="3791" y="442"/>
                    <a:pt x="3876" y="437"/>
                    <a:pt x="3959" y="423"/>
                  </a:cubicBezTo>
                  <a:cubicBezTo>
                    <a:pt x="3860" y="205"/>
                    <a:pt x="3542" y="304"/>
                    <a:pt x="3442" y="85"/>
                  </a:cubicBezTo>
                  <a:cubicBezTo>
                    <a:pt x="3211" y="21"/>
                    <a:pt x="2981"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2712650" y="3828125"/>
              <a:ext cx="6500" cy="29500"/>
            </a:xfrm>
            <a:custGeom>
              <a:avLst/>
              <a:gdLst/>
              <a:ahLst/>
              <a:cxnLst/>
              <a:rect l="l" t="t" r="r" b="b"/>
              <a:pathLst>
                <a:path w="260" h="1180" extrusionOk="0">
                  <a:moveTo>
                    <a:pt x="162" y="1"/>
                  </a:moveTo>
                  <a:cubicBezTo>
                    <a:pt x="130" y="1"/>
                    <a:pt x="100" y="16"/>
                    <a:pt x="80" y="45"/>
                  </a:cubicBezTo>
                  <a:cubicBezTo>
                    <a:pt x="60" y="224"/>
                    <a:pt x="60" y="403"/>
                    <a:pt x="60" y="583"/>
                  </a:cubicBezTo>
                  <a:cubicBezTo>
                    <a:pt x="1" y="642"/>
                    <a:pt x="1" y="722"/>
                    <a:pt x="60" y="801"/>
                  </a:cubicBezTo>
                  <a:cubicBezTo>
                    <a:pt x="60" y="901"/>
                    <a:pt x="80" y="1020"/>
                    <a:pt x="80" y="1120"/>
                  </a:cubicBezTo>
                  <a:cubicBezTo>
                    <a:pt x="100" y="1159"/>
                    <a:pt x="125" y="1179"/>
                    <a:pt x="155" y="1179"/>
                  </a:cubicBezTo>
                  <a:cubicBezTo>
                    <a:pt x="185" y="1179"/>
                    <a:pt x="220" y="1159"/>
                    <a:pt x="259" y="1120"/>
                  </a:cubicBezTo>
                  <a:lnTo>
                    <a:pt x="259" y="45"/>
                  </a:lnTo>
                  <a:cubicBezTo>
                    <a:pt x="230" y="16"/>
                    <a:pt x="195"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2713150" y="3793450"/>
              <a:ext cx="5000" cy="14925"/>
            </a:xfrm>
            <a:custGeom>
              <a:avLst/>
              <a:gdLst/>
              <a:ahLst/>
              <a:cxnLst/>
              <a:rect l="l" t="t" r="r" b="b"/>
              <a:pathLst>
                <a:path w="200" h="597" extrusionOk="0">
                  <a:moveTo>
                    <a:pt x="200" y="0"/>
                  </a:moveTo>
                  <a:cubicBezTo>
                    <a:pt x="1" y="139"/>
                    <a:pt x="60" y="338"/>
                    <a:pt x="60" y="537"/>
                  </a:cubicBezTo>
                  <a:cubicBezTo>
                    <a:pt x="80" y="577"/>
                    <a:pt x="105" y="597"/>
                    <a:pt x="130" y="597"/>
                  </a:cubicBezTo>
                  <a:cubicBezTo>
                    <a:pt x="155" y="597"/>
                    <a:pt x="180" y="577"/>
                    <a:pt x="200" y="537"/>
                  </a:cubicBez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2714650" y="3806875"/>
              <a:ext cx="4500" cy="10100"/>
            </a:xfrm>
            <a:custGeom>
              <a:avLst/>
              <a:gdLst/>
              <a:ahLst/>
              <a:cxnLst/>
              <a:rect l="l" t="t" r="r" b="b"/>
              <a:pathLst>
                <a:path w="180" h="404" extrusionOk="0">
                  <a:moveTo>
                    <a:pt x="0" y="0"/>
                  </a:moveTo>
                  <a:cubicBezTo>
                    <a:pt x="0" y="139"/>
                    <a:pt x="0" y="259"/>
                    <a:pt x="20" y="358"/>
                  </a:cubicBezTo>
                  <a:cubicBezTo>
                    <a:pt x="50" y="388"/>
                    <a:pt x="75" y="403"/>
                    <a:pt x="100" y="403"/>
                  </a:cubicBezTo>
                  <a:cubicBezTo>
                    <a:pt x="125" y="403"/>
                    <a:pt x="150" y="388"/>
                    <a:pt x="179" y="358"/>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2714150" y="3816325"/>
              <a:ext cx="4000" cy="9900"/>
            </a:xfrm>
            <a:custGeom>
              <a:avLst/>
              <a:gdLst/>
              <a:ahLst/>
              <a:cxnLst/>
              <a:rect l="l" t="t" r="r" b="b"/>
              <a:pathLst>
                <a:path w="160" h="396" extrusionOk="0">
                  <a:moveTo>
                    <a:pt x="20" y="0"/>
                  </a:moveTo>
                  <a:cubicBezTo>
                    <a:pt x="20" y="100"/>
                    <a:pt x="20" y="219"/>
                    <a:pt x="0" y="358"/>
                  </a:cubicBezTo>
                  <a:cubicBezTo>
                    <a:pt x="27" y="385"/>
                    <a:pt x="54" y="396"/>
                    <a:pt x="79" y="396"/>
                  </a:cubicBezTo>
                  <a:cubicBezTo>
                    <a:pt x="110" y="396"/>
                    <a:pt x="138" y="380"/>
                    <a:pt x="160" y="358"/>
                  </a:cubicBezTo>
                  <a:lnTo>
                    <a:pt x="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2714150" y="3856100"/>
              <a:ext cx="4000" cy="4500"/>
            </a:xfrm>
            <a:custGeom>
              <a:avLst/>
              <a:gdLst/>
              <a:ahLst/>
              <a:cxnLst/>
              <a:rect l="l" t="t" r="r" b="b"/>
              <a:pathLst>
                <a:path w="160" h="180" extrusionOk="0">
                  <a:moveTo>
                    <a:pt x="20" y="1"/>
                  </a:moveTo>
                  <a:cubicBezTo>
                    <a:pt x="20" y="80"/>
                    <a:pt x="20" y="120"/>
                    <a:pt x="0" y="180"/>
                  </a:cubicBezTo>
                  <a:lnTo>
                    <a:pt x="160" y="180"/>
                  </a:lnTo>
                  <a:lnTo>
                    <a:pt x="1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2714650" y="3825275"/>
              <a:ext cx="4500" cy="4000"/>
            </a:xfrm>
            <a:custGeom>
              <a:avLst/>
              <a:gdLst/>
              <a:ahLst/>
              <a:cxnLst/>
              <a:rect l="l" t="t" r="r" b="b"/>
              <a:pathLst>
                <a:path w="180" h="160" extrusionOk="0">
                  <a:moveTo>
                    <a:pt x="0" y="0"/>
                  </a:moveTo>
                  <a:lnTo>
                    <a:pt x="0" y="159"/>
                  </a:lnTo>
                  <a:lnTo>
                    <a:pt x="179" y="159"/>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3080675" y="4006800"/>
              <a:ext cx="5000" cy="5475"/>
            </a:xfrm>
            <a:custGeom>
              <a:avLst/>
              <a:gdLst/>
              <a:ahLst/>
              <a:cxnLst/>
              <a:rect l="l" t="t" r="r" b="b"/>
              <a:pathLst>
                <a:path w="200" h="219" extrusionOk="0">
                  <a:moveTo>
                    <a:pt x="60" y="0"/>
                  </a:moveTo>
                  <a:cubicBezTo>
                    <a:pt x="20" y="60"/>
                    <a:pt x="20" y="139"/>
                    <a:pt x="0" y="219"/>
                  </a:cubicBezTo>
                  <a:cubicBezTo>
                    <a:pt x="80" y="139"/>
                    <a:pt x="199" y="10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2294900" y="4857700"/>
              <a:ext cx="59225" cy="29875"/>
            </a:xfrm>
            <a:custGeom>
              <a:avLst/>
              <a:gdLst/>
              <a:ahLst/>
              <a:cxnLst/>
              <a:rect l="l" t="t" r="r" b="b"/>
              <a:pathLst>
                <a:path w="2369" h="1195" extrusionOk="0">
                  <a:moveTo>
                    <a:pt x="1871" y="1"/>
                  </a:moveTo>
                  <a:cubicBezTo>
                    <a:pt x="1587" y="18"/>
                    <a:pt x="1288" y="83"/>
                    <a:pt x="1001" y="83"/>
                  </a:cubicBezTo>
                  <a:cubicBezTo>
                    <a:pt x="966" y="83"/>
                    <a:pt x="931" y="82"/>
                    <a:pt x="896" y="80"/>
                  </a:cubicBezTo>
                  <a:cubicBezTo>
                    <a:pt x="717" y="80"/>
                    <a:pt x="518" y="80"/>
                    <a:pt x="359" y="100"/>
                  </a:cubicBezTo>
                  <a:cubicBezTo>
                    <a:pt x="220" y="120"/>
                    <a:pt x="100" y="180"/>
                    <a:pt x="1" y="299"/>
                  </a:cubicBezTo>
                  <a:cubicBezTo>
                    <a:pt x="200" y="518"/>
                    <a:pt x="458" y="617"/>
                    <a:pt x="717" y="637"/>
                  </a:cubicBezTo>
                  <a:cubicBezTo>
                    <a:pt x="729" y="637"/>
                    <a:pt x="741" y="636"/>
                    <a:pt x="753" y="636"/>
                  </a:cubicBezTo>
                  <a:cubicBezTo>
                    <a:pt x="1132" y="636"/>
                    <a:pt x="1405" y="937"/>
                    <a:pt x="1771" y="995"/>
                  </a:cubicBezTo>
                  <a:cubicBezTo>
                    <a:pt x="1891" y="1075"/>
                    <a:pt x="2010" y="1115"/>
                    <a:pt x="2149" y="1194"/>
                  </a:cubicBezTo>
                  <a:cubicBezTo>
                    <a:pt x="2269" y="1015"/>
                    <a:pt x="2368" y="836"/>
                    <a:pt x="2348" y="637"/>
                  </a:cubicBezTo>
                  <a:cubicBezTo>
                    <a:pt x="2308" y="319"/>
                    <a:pt x="2249" y="40"/>
                    <a:pt x="1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2312825" y="4871375"/>
              <a:ext cx="26375" cy="17225"/>
            </a:xfrm>
            <a:custGeom>
              <a:avLst/>
              <a:gdLst/>
              <a:ahLst/>
              <a:cxnLst/>
              <a:rect l="l" t="t" r="r" b="b"/>
              <a:pathLst>
                <a:path w="1055" h="689" extrusionOk="0">
                  <a:moveTo>
                    <a:pt x="383" y="1"/>
                  </a:moveTo>
                  <a:cubicBezTo>
                    <a:pt x="266" y="1"/>
                    <a:pt x="138" y="30"/>
                    <a:pt x="0" y="90"/>
                  </a:cubicBezTo>
                  <a:cubicBezTo>
                    <a:pt x="60" y="170"/>
                    <a:pt x="100" y="229"/>
                    <a:pt x="179" y="289"/>
                  </a:cubicBezTo>
                  <a:cubicBezTo>
                    <a:pt x="80" y="647"/>
                    <a:pt x="438" y="528"/>
                    <a:pt x="537" y="667"/>
                  </a:cubicBezTo>
                  <a:cubicBezTo>
                    <a:pt x="571" y="682"/>
                    <a:pt x="603" y="689"/>
                    <a:pt x="633" y="689"/>
                  </a:cubicBezTo>
                  <a:cubicBezTo>
                    <a:pt x="761" y="689"/>
                    <a:pt x="854" y="569"/>
                    <a:pt x="935" y="488"/>
                  </a:cubicBezTo>
                  <a:cubicBezTo>
                    <a:pt x="975" y="468"/>
                    <a:pt x="995" y="468"/>
                    <a:pt x="1054" y="448"/>
                  </a:cubicBezTo>
                  <a:cubicBezTo>
                    <a:pt x="874" y="157"/>
                    <a:pt x="65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2294425" y="4878600"/>
              <a:ext cx="30850" cy="12450"/>
            </a:xfrm>
            <a:custGeom>
              <a:avLst/>
              <a:gdLst/>
              <a:ahLst/>
              <a:cxnLst/>
              <a:rect l="l" t="t" r="r" b="b"/>
              <a:pathLst>
                <a:path w="1234" h="498" extrusionOk="0">
                  <a:moveTo>
                    <a:pt x="895" y="0"/>
                  </a:moveTo>
                  <a:cubicBezTo>
                    <a:pt x="611" y="0"/>
                    <a:pt x="345" y="180"/>
                    <a:pt x="45" y="180"/>
                  </a:cubicBezTo>
                  <a:cubicBezTo>
                    <a:pt x="30" y="180"/>
                    <a:pt x="15" y="180"/>
                    <a:pt x="0" y="179"/>
                  </a:cubicBezTo>
                  <a:lnTo>
                    <a:pt x="0" y="179"/>
                  </a:lnTo>
                  <a:cubicBezTo>
                    <a:pt x="0" y="239"/>
                    <a:pt x="20" y="279"/>
                    <a:pt x="20" y="338"/>
                  </a:cubicBezTo>
                  <a:cubicBezTo>
                    <a:pt x="318" y="358"/>
                    <a:pt x="637" y="298"/>
                    <a:pt x="915" y="497"/>
                  </a:cubicBezTo>
                  <a:cubicBezTo>
                    <a:pt x="1015" y="477"/>
                    <a:pt x="1134" y="438"/>
                    <a:pt x="1233" y="378"/>
                  </a:cubicBezTo>
                  <a:cubicBezTo>
                    <a:pt x="1134" y="259"/>
                    <a:pt x="1015" y="139"/>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2253125" y="4846750"/>
              <a:ext cx="26400" cy="14025"/>
            </a:xfrm>
            <a:custGeom>
              <a:avLst/>
              <a:gdLst/>
              <a:ahLst/>
              <a:cxnLst/>
              <a:rect l="l" t="t" r="r" b="b"/>
              <a:pathLst>
                <a:path w="1056" h="561" extrusionOk="0">
                  <a:moveTo>
                    <a:pt x="458" y="1"/>
                  </a:moveTo>
                  <a:cubicBezTo>
                    <a:pt x="379" y="1"/>
                    <a:pt x="279" y="41"/>
                    <a:pt x="200" y="61"/>
                  </a:cubicBezTo>
                  <a:cubicBezTo>
                    <a:pt x="100" y="140"/>
                    <a:pt x="1" y="220"/>
                    <a:pt x="61" y="359"/>
                  </a:cubicBezTo>
                  <a:lnTo>
                    <a:pt x="61" y="379"/>
                  </a:lnTo>
                  <a:cubicBezTo>
                    <a:pt x="311" y="379"/>
                    <a:pt x="533" y="561"/>
                    <a:pt x="798" y="561"/>
                  </a:cubicBezTo>
                  <a:cubicBezTo>
                    <a:pt x="849" y="561"/>
                    <a:pt x="901" y="554"/>
                    <a:pt x="956" y="538"/>
                  </a:cubicBezTo>
                  <a:cubicBezTo>
                    <a:pt x="1035" y="458"/>
                    <a:pt x="1055" y="379"/>
                    <a:pt x="996" y="279"/>
                  </a:cubicBezTo>
                  <a:cubicBezTo>
                    <a:pt x="896" y="61"/>
                    <a:pt x="677" y="1"/>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2277000" y="4851450"/>
              <a:ext cx="28375" cy="14225"/>
            </a:xfrm>
            <a:custGeom>
              <a:avLst/>
              <a:gdLst/>
              <a:ahLst/>
              <a:cxnLst/>
              <a:rect l="l" t="t" r="r" b="b"/>
              <a:pathLst>
                <a:path w="1135" h="569" extrusionOk="0">
                  <a:moveTo>
                    <a:pt x="469" y="1"/>
                  </a:moveTo>
                  <a:cubicBezTo>
                    <a:pt x="378" y="1"/>
                    <a:pt x="287" y="17"/>
                    <a:pt x="200" y="52"/>
                  </a:cubicBezTo>
                  <a:cubicBezTo>
                    <a:pt x="120" y="72"/>
                    <a:pt x="41" y="131"/>
                    <a:pt x="1" y="191"/>
                  </a:cubicBezTo>
                  <a:lnTo>
                    <a:pt x="1" y="350"/>
                  </a:lnTo>
                  <a:cubicBezTo>
                    <a:pt x="120" y="350"/>
                    <a:pt x="220" y="370"/>
                    <a:pt x="339" y="430"/>
                  </a:cubicBezTo>
                  <a:cubicBezTo>
                    <a:pt x="478" y="489"/>
                    <a:pt x="617" y="469"/>
                    <a:pt x="737" y="549"/>
                  </a:cubicBezTo>
                  <a:lnTo>
                    <a:pt x="737" y="569"/>
                  </a:lnTo>
                  <a:cubicBezTo>
                    <a:pt x="836" y="549"/>
                    <a:pt x="976" y="549"/>
                    <a:pt x="1095" y="549"/>
                  </a:cubicBezTo>
                  <a:cubicBezTo>
                    <a:pt x="1135" y="469"/>
                    <a:pt x="1135" y="390"/>
                    <a:pt x="1115" y="330"/>
                  </a:cubicBezTo>
                  <a:cubicBezTo>
                    <a:pt x="1035" y="191"/>
                    <a:pt x="936" y="131"/>
                    <a:pt x="816" y="72"/>
                  </a:cubicBezTo>
                  <a:cubicBezTo>
                    <a:pt x="705" y="27"/>
                    <a:pt x="587"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2285450" y="4860825"/>
              <a:ext cx="9975" cy="3950"/>
            </a:xfrm>
            <a:custGeom>
              <a:avLst/>
              <a:gdLst/>
              <a:ahLst/>
              <a:cxnLst/>
              <a:rect l="l" t="t" r="r" b="b"/>
              <a:pathLst>
                <a:path w="399" h="158" extrusionOk="0">
                  <a:moveTo>
                    <a:pt x="113" y="0"/>
                  </a:moveTo>
                  <a:cubicBezTo>
                    <a:pt x="77" y="0"/>
                    <a:pt x="40" y="5"/>
                    <a:pt x="1" y="15"/>
                  </a:cubicBezTo>
                  <a:cubicBezTo>
                    <a:pt x="88" y="101"/>
                    <a:pt x="204" y="158"/>
                    <a:pt x="338" y="158"/>
                  </a:cubicBezTo>
                  <a:cubicBezTo>
                    <a:pt x="358" y="158"/>
                    <a:pt x="378" y="157"/>
                    <a:pt x="399" y="154"/>
                  </a:cubicBezTo>
                  <a:cubicBezTo>
                    <a:pt x="323" y="49"/>
                    <a:pt x="225"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3071425" y="4186325"/>
              <a:ext cx="24700" cy="67650"/>
            </a:xfrm>
            <a:custGeom>
              <a:avLst/>
              <a:gdLst/>
              <a:ahLst/>
              <a:cxnLst/>
              <a:rect l="l" t="t" r="r" b="b"/>
              <a:pathLst>
                <a:path w="988" h="2706" extrusionOk="0">
                  <a:moveTo>
                    <a:pt x="370" y="0"/>
                  </a:moveTo>
                  <a:lnTo>
                    <a:pt x="350" y="20"/>
                  </a:lnTo>
                  <a:cubicBezTo>
                    <a:pt x="335" y="19"/>
                    <a:pt x="321" y="19"/>
                    <a:pt x="307" y="19"/>
                  </a:cubicBezTo>
                  <a:cubicBezTo>
                    <a:pt x="1" y="19"/>
                    <a:pt x="94" y="227"/>
                    <a:pt x="152" y="398"/>
                  </a:cubicBezTo>
                  <a:lnTo>
                    <a:pt x="152" y="1612"/>
                  </a:lnTo>
                  <a:lnTo>
                    <a:pt x="191" y="1612"/>
                  </a:lnTo>
                  <a:cubicBezTo>
                    <a:pt x="470" y="1930"/>
                    <a:pt x="132" y="2567"/>
                    <a:pt x="728" y="2706"/>
                  </a:cubicBezTo>
                  <a:cubicBezTo>
                    <a:pt x="788" y="2626"/>
                    <a:pt x="788" y="2527"/>
                    <a:pt x="748" y="2467"/>
                  </a:cubicBezTo>
                  <a:cubicBezTo>
                    <a:pt x="748" y="2328"/>
                    <a:pt x="748" y="2189"/>
                    <a:pt x="868" y="2109"/>
                  </a:cubicBezTo>
                  <a:cubicBezTo>
                    <a:pt x="987" y="1333"/>
                    <a:pt x="848" y="617"/>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3103050" y="4236050"/>
              <a:ext cx="3000" cy="3000"/>
            </a:xfrm>
            <a:custGeom>
              <a:avLst/>
              <a:gdLst/>
              <a:ahLst/>
              <a:cxnLst/>
              <a:rect l="l" t="t" r="r" b="b"/>
              <a:pathLst>
                <a:path w="120" h="120" extrusionOk="0">
                  <a:moveTo>
                    <a:pt x="120" y="1"/>
                  </a:moveTo>
                  <a:lnTo>
                    <a:pt x="120" y="1"/>
                  </a:lnTo>
                  <a:cubicBezTo>
                    <a:pt x="80" y="21"/>
                    <a:pt x="20" y="80"/>
                    <a:pt x="1" y="120"/>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3093600" y="4250175"/>
              <a:ext cx="18425" cy="58025"/>
            </a:xfrm>
            <a:custGeom>
              <a:avLst/>
              <a:gdLst/>
              <a:ahLst/>
              <a:cxnLst/>
              <a:rect l="l" t="t" r="r" b="b"/>
              <a:pathLst>
                <a:path w="737" h="2321" extrusionOk="0">
                  <a:moveTo>
                    <a:pt x="371" y="1"/>
                  </a:moveTo>
                  <a:cubicBezTo>
                    <a:pt x="348" y="1"/>
                    <a:pt x="323" y="4"/>
                    <a:pt x="299" y="13"/>
                  </a:cubicBezTo>
                  <a:cubicBezTo>
                    <a:pt x="180" y="32"/>
                    <a:pt x="180" y="172"/>
                    <a:pt x="180" y="311"/>
                  </a:cubicBezTo>
                  <a:cubicBezTo>
                    <a:pt x="100" y="470"/>
                    <a:pt x="1" y="649"/>
                    <a:pt x="60" y="848"/>
                  </a:cubicBezTo>
                  <a:cubicBezTo>
                    <a:pt x="80" y="928"/>
                    <a:pt x="100" y="1007"/>
                    <a:pt x="160" y="1067"/>
                  </a:cubicBezTo>
                  <a:cubicBezTo>
                    <a:pt x="379" y="1445"/>
                    <a:pt x="339" y="1922"/>
                    <a:pt x="538" y="2300"/>
                  </a:cubicBezTo>
                  <a:cubicBezTo>
                    <a:pt x="577" y="2300"/>
                    <a:pt x="637" y="2300"/>
                    <a:pt x="677" y="2320"/>
                  </a:cubicBezTo>
                  <a:cubicBezTo>
                    <a:pt x="697" y="2002"/>
                    <a:pt x="697" y="1703"/>
                    <a:pt x="677" y="1365"/>
                  </a:cubicBezTo>
                  <a:cubicBezTo>
                    <a:pt x="737" y="1007"/>
                    <a:pt x="398" y="649"/>
                    <a:pt x="577" y="251"/>
                  </a:cubicBezTo>
                  <a:cubicBezTo>
                    <a:pt x="629" y="148"/>
                    <a:pt x="517"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084650" y="4248475"/>
              <a:ext cx="17925" cy="37275"/>
            </a:xfrm>
            <a:custGeom>
              <a:avLst/>
              <a:gdLst/>
              <a:ahLst/>
              <a:cxnLst/>
              <a:rect l="l" t="t" r="r" b="b"/>
              <a:pathLst>
                <a:path w="717" h="1491" extrusionOk="0">
                  <a:moveTo>
                    <a:pt x="219" y="1"/>
                  </a:moveTo>
                  <a:cubicBezTo>
                    <a:pt x="219" y="81"/>
                    <a:pt x="199" y="140"/>
                    <a:pt x="160" y="220"/>
                  </a:cubicBezTo>
                  <a:cubicBezTo>
                    <a:pt x="60" y="299"/>
                    <a:pt x="20" y="419"/>
                    <a:pt x="20" y="538"/>
                  </a:cubicBezTo>
                  <a:cubicBezTo>
                    <a:pt x="1" y="717"/>
                    <a:pt x="20" y="896"/>
                    <a:pt x="40" y="1075"/>
                  </a:cubicBezTo>
                  <a:cubicBezTo>
                    <a:pt x="60" y="1155"/>
                    <a:pt x="100" y="1234"/>
                    <a:pt x="140" y="1314"/>
                  </a:cubicBezTo>
                  <a:cubicBezTo>
                    <a:pt x="235" y="1409"/>
                    <a:pt x="342" y="1491"/>
                    <a:pt x="482" y="1491"/>
                  </a:cubicBezTo>
                  <a:cubicBezTo>
                    <a:pt x="518" y="1491"/>
                    <a:pt x="556" y="1485"/>
                    <a:pt x="597" y="1473"/>
                  </a:cubicBezTo>
                  <a:cubicBezTo>
                    <a:pt x="717" y="1314"/>
                    <a:pt x="697" y="1175"/>
                    <a:pt x="617" y="996"/>
                  </a:cubicBezTo>
                  <a:cubicBezTo>
                    <a:pt x="597" y="936"/>
                    <a:pt x="558" y="916"/>
                    <a:pt x="538" y="896"/>
                  </a:cubicBezTo>
                  <a:cubicBezTo>
                    <a:pt x="359" y="737"/>
                    <a:pt x="558" y="498"/>
                    <a:pt x="359" y="379"/>
                  </a:cubicBezTo>
                  <a:cubicBezTo>
                    <a:pt x="359" y="240"/>
                    <a:pt x="339" y="10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3092600" y="4257925"/>
              <a:ext cx="9975" cy="12975"/>
            </a:xfrm>
            <a:custGeom>
              <a:avLst/>
              <a:gdLst/>
              <a:ahLst/>
              <a:cxnLst/>
              <a:rect l="l" t="t" r="r" b="b"/>
              <a:pathLst>
                <a:path w="399" h="519" extrusionOk="0">
                  <a:moveTo>
                    <a:pt x="41" y="1"/>
                  </a:moveTo>
                  <a:cubicBezTo>
                    <a:pt x="41" y="200"/>
                    <a:pt x="1" y="399"/>
                    <a:pt x="220" y="518"/>
                  </a:cubicBezTo>
                  <a:cubicBezTo>
                    <a:pt x="180" y="339"/>
                    <a:pt x="399" y="160"/>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2687800" y="4851225"/>
              <a:ext cx="17425" cy="9100"/>
            </a:xfrm>
            <a:custGeom>
              <a:avLst/>
              <a:gdLst/>
              <a:ahLst/>
              <a:cxnLst/>
              <a:rect l="l" t="t" r="r" b="b"/>
              <a:pathLst>
                <a:path w="697" h="364" extrusionOk="0">
                  <a:moveTo>
                    <a:pt x="179" y="1"/>
                  </a:moveTo>
                  <a:cubicBezTo>
                    <a:pt x="139" y="140"/>
                    <a:pt x="0" y="299"/>
                    <a:pt x="219" y="359"/>
                  </a:cubicBezTo>
                  <a:cubicBezTo>
                    <a:pt x="253" y="362"/>
                    <a:pt x="286" y="363"/>
                    <a:pt x="319" y="363"/>
                  </a:cubicBezTo>
                  <a:cubicBezTo>
                    <a:pt x="531" y="363"/>
                    <a:pt x="696" y="295"/>
                    <a:pt x="6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2679825" y="4865925"/>
              <a:ext cx="8500" cy="4725"/>
            </a:xfrm>
            <a:custGeom>
              <a:avLst/>
              <a:gdLst/>
              <a:ahLst/>
              <a:cxnLst/>
              <a:rect l="l" t="t" r="r" b="b"/>
              <a:pathLst>
                <a:path w="340" h="189" extrusionOk="0">
                  <a:moveTo>
                    <a:pt x="212" y="1"/>
                  </a:moveTo>
                  <a:cubicBezTo>
                    <a:pt x="180" y="1"/>
                    <a:pt x="147" y="3"/>
                    <a:pt x="120" y="10"/>
                  </a:cubicBezTo>
                  <a:cubicBezTo>
                    <a:pt x="80" y="10"/>
                    <a:pt x="41" y="69"/>
                    <a:pt x="1" y="109"/>
                  </a:cubicBezTo>
                  <a:cubicBezTo>
                    <a:pt x="21" y="149"/>
                    <a:pt x="80" y="149"/>
                    <a:pt x="120" y="169"/>
                  </a:cubicBezTo>
                  <a:cubicBezTo>
                    <a:pt x="200" y="109"/>
                    <a:pt x="339" y="189"/>
                    <a:pt x="339" y="10"/>
                  </a:cubicBezTo>
                  <a:cubicBezTo>
                    <a:pt x="339" y="10"/>
                    <a:pt x="277"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090625" y="4843275"/>
              <a:ext cx="82075" cy="17625"/>
            </a:xfrm>
            <a:custGeom>
              <a:avLst/>
              <a:gdLst/>
              <a:ahLst/>
              <a:cxnLst/>
              <a:rect l="l" t="t" r="r" b="b"/>
              <a:pathLst>
                <a:path w="3283" h="705" extrusionOk="0">
                  <a:moveTo>
                    <a:pt x="2089" y="1"/>
                  </a:moveTo>
                  <a:cubicBezTo>
                    <a:pt x="1452" y="1"/>
                    <a:pt x="776" y="21"/>
                    <a:pt x="120" y="21"/>
                  </a:cubicBezTo>
                  <a:lnTo>
                    <a:pt x="120" y="160"/>
                  </a:lnTo>
                  <a:cubicBezTo>
                    <a:pt x="199" y="279"/>
                    <a:pt x="0" y="399"/>
                    <a:pt x="120" y="518"/>
                  </a:cubicBezTo>
                  <a:cubicBezTo>
                    <a:pt x="213" y="512"/>
                    <a:pt x="306" y="510"/>
                    <a:pt x="398" y="510"/>
                  </a:cubicBezTo>
                  <a:cubicBezTo>
                    <a:pt x="1224" y="510"/>
                    <a:pt x="2040" y="705"/>
                    <a:pt x="2879" y="705"/>
                  </a:cubicBezTo>
                  <a:cubicBezTo>
                    <a:pt x="2974" y="705"/>
                    <a:pt x="3068" y="702"/>
                    <a:pt x="3163" y="697"/>
                  </a:cubicBezTo>
                  <a:cubicBezTo>
                    <a:pt x="3283" y="379"/>
                    <a:pt x="2944" y="359"/>
                    <a:pt x="2805" y="180"/>
                  </a:cubicBezTo>
                  <a:cubicBezTo>
                    <a:pt x="2586" y="80"/>
                    <a:pt x="2288" y="200"/>
                    <a:pt x="2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3160250" y="4845275"/>
              <a:ext cx="53725" cy="16600"/>
            </a:xfrm>
            <a:custGeom>
              <a:avLst/>
              <a:gdLst/>
              <a:ahLst/>
              <a:cxnLst/>
              <a:rect l="l" t="t" r="r" b="b"/>
              <a:pathLst>
                <a:path w="2149" h="664" extrusionOk="0">
                  <a:moveTo>
                    <a:pt x="1234" y="20"/>
                  </a:moveTo>
                  <a:lnTo>
                    <a:pt x="1234" y="40"/>
                  </a:lnTo>
                  <a:cubicBezTo>
                    <a:pt x="1191" y="94"/>
                    <a:pt x="1130" y="130"/>
                    <a:pt x="1065" y="130"/>
                  </a:cubicBezTo>
                  <a:cubicBezTo>
                    <a:pt x="1009" y="130"/>
                    <a:pt x="950" y="104"/>
                    <a:pt x="895" y="40"/>
                  </a:cubicBezTo>
                  <a:cubicBezTo>
                    <a:pt x="875" y="30"/>
                    <a:pt x="846" y="25"/>
                    <a:pt x="813" y="25"/>
                  </a:cubicBezTo>
                  <a:cubicBezTo>
                    <a:pt x="781" y="25"/>
                    <a:pt x="746" y="30"/>
                    <a:pt x="716" y="40"/>
                  </a:cubicBezTo>
                  <a:cubicBezTo>
                    <a:pt x="667" y="110"/>
                    <a:pt x="612" y="144"/>
                    <a:pt x="555" y="144"/>
                  </a:cubicBezTo>
                  <a:cubicBezTo>
                    <a:pt x="498" y="144"/>
                    <a:pt x="438" y="110"/>
                    <a:pt x="378" y="40"/>
                  </a:cubicBezTo>
                  <a:cubicBezTo>
                    <a:pt x="259" y="80"/>
                    <a:pt x="159" y="80"/>
                    <a:pt x="20" y="80"/>
                  </a:cubicBezTo>
                  <a:cubicBezTo>
                    <a:pt x="0" y="338"/>
                    <a:pt x="279" y="418"/>
                    <a:pt x="378" y="597"/>
                  </a:cubicBezTo>
                  <a:cubicBezTo>
                    <a:pt x="625" y="640"/>
                    <a:pt x="875" y="664"/>
                    <a:pt x="1123" y="664"/>
                  </a:cubicBezTo>
                  <a:cubicBezTo>
                    <a:pt x="1458" y="664"/>
                    <a:pt x="1790" y="620"/>
                    <a:pt x="2109" y="517"/>
                  </a:cubicBezTo>
                  <a:cubicBezTo>
                    <a:pt x="2109" y="458"/>
                    <a:pt x="2109" y="418"/>
                    <a:pt x="2149" y="358"/>
                  </a:cubicBezTo>
                  <a:cubicBezTo>
                    <a:pt x="1950" y="0"/>
                    <a:pt x="1572" y="40"/>
                    <a:pt x="1234"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3085150" y="4847250"/>
              <a:ext cx="23400" cy="8975"/>
            </a:xfrm>
            <a:custGeom>
              <a:avLst/>
              <a:gdLst/>
              <a:ahLst/>
              <a:cxnLst/>
              <a:rect l="l" t="t" r="r" b="b"/>
              <a:pathLst>
                <a:path w="936" h="359" extrusionOk="0">
                  <a:moveTo>
                    <a:pt x="339" y="1"/>
                  </a:moveTo>
                  <a:lnTo>
                    <a:pt x="339" y="1"/>
                  </a:lnTo>
                  <a:cubicBezTo>
                    <a:pt x="219" y="41"/>
                    <a:pt x="100" y="120"/>
                    <a:pt x="0" y="160"/>
                  </a:cubicBezTo>
                  <a:lnTo>
                    <a:pt x="0" y="339"/>
                  </a:lnTo>
                  <a:cubicBezTo>
                    <a:pt x="100" y="359"/>
                    <a:pt x="219" y="359"/>
                    <a:pt x="339" y="359"/>
                  </a:cubicBezTo>
                  <a:cubicBezTo>
                    <a:pt x="219" y="240"/>
                    <a:pt x="935" y="120"/>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2714650" y="3529125"/>
              <a:ext cx="137775" cy="68250"/>
            </a:xfrm>
            <a:custGeom>
              <a:avLst/>
              <a:gdLst/>
              <a:ahLst/>
              <a:cxnLst/>
              <a:rect l="l" t="t" r="r" b="b"/>
              <a:pathLst>
                <a:path w="5511" h="2730" extrusionOk="0">
                  <a:moveTo>
                    <a:pt x="436" y="0"/>
                  </a:moveTo>
                  <a:cubicBezTo>
                    <a:pt x="405" y="0"/>
                    <a:pt x="373" y="9"/>
                    <a:pt x="339" y="30"/>
                  </a:cubicBezTo>
                  <a:cubicBezTo>
                    <a:pt x="239" y="129"/>
                    <a:pt x="179" y="249"/>
                    <a:pt x="140" y="408"/>
                  </a:cubicBezTo>
                  <a:cubicBezTo>
                    <a:pt x="120" y="1144"/>
                    <a:pt x="0" y="1920"/>
                    <a:pt x="279" y="2636"/>
                  </a:cubicBezTo>
                  <a:cubicBezTo>
                    <a:pt x="316" y="2698"/>
                    <a:pt x="361" y="2729"/>
                    <a:pt x="414" y="2729"/>
                  </a:cubicBezTo>
                  <a:cubicBezTo>
                    <a:pt x="446" y="2729"/>
                    <a:pt x="480" y="2718"/>
                    <a:pt x="518" y="2696"/>
                  </a:cubicBezTo>
                  <a:cubicBezTo>
                    <a:pt x="518" y="2258"/>
                    <a:pt x="537" y="1820"/>
                    <a:pt x="537" y="1363"/>
                  </a:cubicBezTo>
                  <a:cubicBezTo>
                    <a:pt x="537" y="1038"/>
                    <a:pt x="702" y="860"/>
                    <a:pt x="1000" y="860"/>
                  </a:cubicBezTo>
                  <a:cubicBezTo>
                    <a:pt x="1030" y="860"/>
                    <a:pt x="1062" y="862"/>
                    <a:pt x="1094" y="865"/>
                  </a:cubicBezTo>
                  <a:cubicBezTo>
                    <a:pt x="1741" y="934"/>
                    <a:pt x="2383" y="951"/>
                    <a:pt x="3022" y="951"/>
                  </a:cubicBezTo>
                  <a:cubicBezTo>
                    <a:pt x="3621" y="951"/>
                    <a:pt x="4217" y="936"/>
                    <a:pt x="4810" y="936"/>
                  </a:cubicBezTo>
                  <a:cubicBezTo>
                    <a:pt x="5044" y="936"/>
                    <a:pt x="5278" y="939"/>
                    <a:pt x="5511" y="945"/>
                  </a:cubicBezTo>
                  <a:lnTo>
                    <a:pt x="5511" y="746"/>
                  </a:lnTo>
                  <a:cubicBezTo>
                    <a:pt x="4439" y="649"/>
                    <a:pt x="3353" y="551"/>
                    <a:pt x="2266" y="551"/>
                  </a:cubicBezTo>
                  <a:cubicBezTo>
                    <a:pt x="2021" y="551"/>
                    <a:pt x="1777" y="556"/>
                    <a:pt x="1532" y="567"/>
                  </a:cubicBezTo>
                  <a:cubicBezTo>
                    <a:pt x="1313" y="567"/>
                    <a:pt x="1055" y="567"/>
                    <a:pt x="836" y="547"/>
                  </a:cubicBezTo>
                  <a:cubicBezTo>
                    <a:pt x="537" y="507"/>
                    <a:pt x="557" y="308"/>
                    <a:pt x="597" y="70"/>
                  </a:cubicBezTo>
                  <a:cubicBezTo>
                    <a:pt x="545" y="31"/>
                    <a:pt x="493"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2853400" y="3465875"/>
              <a:ext cx="17425" cy="121700"/>
            </a:xfrm>
            <a:custGeom>
              <a:avLst/>
              <a:gdLst/>
              <a:ahLst/>
              <a:cxnLst/>
              <a:rect l="l" t="t" r="r" b="b"/>
              <a:pathLst>
                <a:path w="697" h="4868" extrusionOk="0">
                  <a:moveTo>
                    <a:pt x="451" y="0"/>
                  </a:moveTo>
                  <a:cubicBezTo>
                    <a:pt x="381" y="0"/>
                    <a:pt x="329" y="51"/>
                    <a:pt x="319" y="213"/>
                  </a:cubicBezTo>
                  <a:cubicBezTo>
                    <a:pt x="319" y="372"/>
                    <a:pt x="319" y="511"/>
                    <a:pt x="160" y="610"/>
                  </a:cubicBezTo>
                  <a:cubicBezTo>
                    <a:pt x="120" y="790"/>
                    <a:pt x="120" y="988"/>
                    <a:pt x="199" y="1108"/>
                  </a:cubicBezTo>
                  <a:cubicBezTo>
                    <a:pt x="299" y="1207"/>
                    <a:pt x="299" y="1347"/>
                    <a:pt x="199" y="1466"/>
                  </a:cubicBezTo>
                  <a:lnTo>
                    <a:pt x="199" y="2003"/>
                  </a:lnTo>
                  <a:cubicBezTo>
                    <a:pt x="319" y="2301"/>
                    <a:pt x="339" y="2600"/>
                    <a:pt x="199" y="2898"/>
                  </a:cubicBezTo>
                  <a:cubicBezTo>
                    <a:pt x="140" y="2938"/>
                    <a:pt x="140" y="2978"/>
                    <a:pt x="140" y="3037"/>
                  </a:cubicBezTo>
                  <a:cubicBezTo>
                    <a:pt x="319" y="3634"/>
                    <a:pt x="0" y="4291"/>
                    <a:pt x="339" y="4868"/>
                  </a:cubicBezTo>
                  <a:cubicBezTo>
                    <a:pt x="418" y="4828"/>
                    <a:pt x="438" y="4768"/>
                    <a:pt x="438" y="4688"/>
                  </a:cubicBezTo>
                  <a:lnTo>
                    <a:pt x="438" y="4490"/>
                  </a:lnTo>
                  <a:cubicBezTo>
                    <a:pt x="438" y="4330"/>
                    <a:pt x="418" y="4151"/>
                    <a:pt x="498" y="3972"/>
                  </a:cubicBezTo>
                  <a:lnTo>
                    <a:pt x="498" y="3654"/>
                  </a:lnTo>
                  <a:cubicBezTo>
                    <a:pt x="418" y="3535"/>
                    <a:pt x="418" y="3395"/>
                    <a:pt x="498" y="3276"/>
                  </a:cubicBezTo>
                  <a:cubicBezTo>
                    <a:pt x="498" y="2500"/>
                    <a:pt x="498" y="1764"/>
                    <a:pt x="518" y="988"/>
                  </a:cubicBezTo>
                  <a:cubicBezTo>
                    <a:pt x="518" y="750"/>
                    <a:pt x="438" y="471"/>
                    <a:pt x="657" y="252"/>
                  </a:cubicBezTo>
                  <a:cubicBezTo>
                    <a:pt x="697" y="193"/>
                    <a:pt x="697" y="113"/>
                    <a:pt x="657" y="73"/>
                  </a:cubicBezTo>
                  <a:cubicBezTo>
                    <a:pt x="584" y="37"/>
                    <a:pt x="511"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861350" y="3582450"/>
              <a:ext cx="4500" cy="5625"/>
            </a:xfrm>
            <a:custGeom>
              <a:avLst/>
              <a:gdLst/>
              <a:ahLst/>
              <a:cxnLst/>
              <a:rect l="l" t="t" r="r" b="b"/>
              <a:pathLst>
                <a:path w="180" h="225" extrusionOk="0">
                  <a:moveTo>
                    <a:pt x="83" y="1"/>
                  </a:moveTo>
                  <a:cubicBezTo>
                    <a:pt x="50" y="1"/>
                    <a:pt x="21" y="16"/>
                    <a:pt x="1" y="45"/>
                  </a:cubicBezTo>
                  <a:lnTo>
                    <a:pt x="1" y="224"/>
                  </a:lnTo>
                  <a:lnTo>
                    <a:pt x="180" y="224"/>
                  </a:lnTo>
                  <a:lnTo>
                    <a:pt x="180" y="45"/>
                  </a:lnTo>
                  <a:cubicBezTo>
                    <a:pt x="150" y="16"/>
                    <a:pt x="115"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3075200" y="4848000"/>
              <a:ext cx="9975" cy="3250"/>
            </a:xfrm>
            <a:custGeom>
              <a:avLst/>
              <a:gdLst/>
              <a:ahLst/>
              <a:cxnLst/>
              <a:rect l="l" t="t" r="r" b="b"/>
              <a:pathLst>
                <a:path w="399" h="130" extrusionOk="0">
                  <a:moveTo>
                    <a:pt x="143" y="0"/>
                  </a:moveTo>
                  <a:cubicBezTo>
                    <a:pt x="86" y="0"/>
                    <a:pt x="34" y="21"/>
                    <a:pt x="20" y="90"/>
                  </a:cubicBezTo>
                  <a:cubicBezTo>
                    <a:pt x="1" y="90"/>
                    <a:pt x="100" y="130"/>
                    <a:pt x="140" y="130"/>
                  </a:cubicBezTo>
                  <a:lnTo>
                    <a:pt x="398" y="130"/>
                  </a:lnTo>
                  <a:cubicBezTo>
                    <a:pt x="319" y="90"/>
                    <a:pt x="279" y="11"/>
                    <a:pt x="219" y="11"/>
                  </a:cubicBezTo>
                  <a:cubicBezTo>
                    <a:pt x="195" y="4"/>
                    <a:pt x="16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1540975" y="4101775"/>
              <a:ext cx="3500" cy="10975"/>
            </a:xfrm>
            <a:custGeom>
              <a:avLst/>
              <a:gdLst/>
              <a:ahLst/>
              <a:cxnLst/>
              <a:rect l="l" t="t" r="r" b="b"/>
              <a:pathLst>
                <a:path w="140" h="439" extrusionOk="0">
                  <a:moveTo>
                    <a:pt x="1" y="1"/>
                  </a:moveTo>
                  <a:cubicBezTo>
                    <a:pt x="1" y="180"/>
                    <a:pt x="20" y="319"/>
                    <a:pt x="120" y="438"/>
                  </a:cubicBezTo>
                  <a:cubicBezTo>
                    <a:pt x="140" y="299"/>
                    <a:pt x="140" y="12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337675" y="4812950"/>
              <a:ext cx="86075" cy="76600"/>
            </a:xfrm>
            <a:custGeom>
              <a:avLst/>
              <a:gdLst/>
              <a:ahLst/>
              <a:cxnLst/>
              <a:rect l="l" t="t" r="r" b="b"/>
              <a:pathLst>
                <a:path w="3443" h="3064" extrusionOk="0">
                  <a:moveTo>
                    <a:pt x="2348" y="0"/>
                  </a:moveTo>
                  <a:cubicBezTo>
                    <a:pt x="2149" y="0"/>
                    <a:pt x="1950" y="80"/>
                    <a:pt x="1771" y="139"/>
                  </a:cubicBezTo>
                  <a:cubicBezTo>
                    <a:pt x="1353" y="677"/>
                    <a:pt x="936" y="1174"/>
                    <a:pt x="259" y="1373"/>
                  </a:cubicBezTo>
                  <a:cubicBezTo>
                    <a:pt x="160" y="1472"/>
                    <a:pt x="80" y="1532"/>
                    <a:pt x="21" y="1671"/>
                  </a:cubicBezTo>
                  <a:cubicBezTo>
                    <a:pt x="1" y="1731"/>
                    <a:pt x="21" y="1810"/>
                    <a:pt x="100" y="1870"/>
                  </a:cubicBezTo>
                  <a:cubicBezTo>
                    <a:pt x="458" y="1930"/>
                    <a:pt x="438" y="2208"/>
                    <a:pt x="438" y="2467"/>
                  </a:cubicBezTo>
                  <a:cubicBezTo>
                    <a:pt x="510" y="2503"/>
                    <a:pt x="582" y="2531"/>
                    <a:pt x="653" y="2531"/>
                  </a:cubicBezTo>
                  <a:cubicBezTo>
                    <a:pt x="701" y="2531"/>
                    <a:pt x="749" y="2519"/>
                    <a:pt x="796" y="2487"/>
                  </a:cubicBezTo>
                  <a:cubicBezTo>
                    <a:pt x="881" y="2233"/>
                    <a:pt x="976" y="1989"/>
                    <a:pt x="1179" y="1989"/>
                  </a:cubicBezTo>
                  <a:cubicBezTo>
                    <a:pt x="1263" y="1989"/>
                    <a:pt x="1365" y="2030"/>
                    <a:pt x="1493" y="2129"/>
                  </a:cubicBezTo>
                  <a:cubicBezTo>
                    <a:pt x="1871" y="2407"/>
                    <a:pt x="2368" y="2407"/>
                    <a:pt x="2766" y="2626"/>
                  </a:cubicBezTo>
                  <a:cubicBezTo>
                    <a:pt x="2766" y="2745"/>
                    <a:pt x="2786" y="2845"/>
                    <a:pt x="2786" y="2944"/>
                  </a:cubicBezTo>
                  <a:cubicBezTo>
                    <a:pt x="2845" y="2984"/>
                    <a:pt x="2885" y="2984"/>
                    <a:pt x="2945" y="3004"/>
                  </a:cubicBezTo>
                  <a:cubicBezTo>
                    <a:pt x="3004" y="3044"/>
                    <a:pt x="3064" y="3064"/>
                    <a:pt x="3124" y="3064"/>
                  </a:cubicBezTo>
                  <a:cubicBezTo>
                    <a:pt x="3184" y="3064"/>
                    <a:pt x="3243" y="3044"/>
                    <a:pt x="3303" y="3004"/>
                  </a:cubicBezTo>
                  <a:cubicBezTo>
                    <a:pt x="3442" y="2586"/>
                    <a:pt x="3184" y="2308"/>
                    <a:pt x="2965" y="2029"/>
                  </a:cubicBezTo>
                  <a:lnTo>
                    <a:pt x="2965" y="1970"/>
                  </a:lnTo>
                  <a:cubicBezTo>
                    <a:pt x="3084" y="1751"/>
                    <a:pt x="3343" y="1612"/>
                    <a:pt x="3263" y="1313"/>
                  </a:cubicBezTo>
                  <a:cubicBezTo>
                    <a:pt x="3243" y="1194"/>
                    <a:pt x="3184" y="1094"/>
                    <a:pt x="3104" y="995"/>
                  </a:cubicBezTo>
                  <a:cubicBezTo>
                    <a:pt x="3064" y="935"/>
                    <a:pt x="3004" y="895"/>
                    <a:pt x="2945" y="875"/>
                  </a:cubicBezTo>
                  <a:cubicBezTo>
                    <a:pt x="2865" y="816"/>
                    <a:pt x="2786" y="736"/>
                    <a:pt x="2766" y="637"/>
                  </a:cubicBezTo>
                  <a:cubicBezTo>
                    <a:pt x="2786" y="318"/>
                    <a:pt x="2746" y="40"/>
                    <a:pt x="2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2352600" y="4852725"/>
              <a:ext cx="53725" cy="25900"/>
            </a:xfrm>
            <a:custGeom>
              <a:avLst/>
              <a:gdLst/>
              <a:ahLst/>
              <a:cxnLst/>
              <a:rect l="l" t="t" r="r" b="b"/>
              <a:pathLst>
                <a:path w="2149" h="1036" extrusionOk="0">
                  <a:moveTo>
                    <a:pt x="399" y="1"/>
                  </a:moveTo>
                  <a:cubicBezTo>
                    <a:pt x="314" y="1"/>
                    <a:pt x="232" y="84"/>
                    <a:pt x="160" y="200"/>
                  </a:cubicBezTo>
                  <a:cubicBezTo>
                    <a:pt x="0" y="438"/>
                    <a:pt x="80" y="637"/>
                    <a:pt x="179" y="876"/>
                  </a:cubicBezTo>
                  <a:cubicBezTo>
                    <a:pt x="179" y="961"/>
                    <a:pt x="190" y="1036"/>
                    <a:pt x="253" y="1036"/>
                  </a:cubicBezTo>
                  <a:cubicBezTo>
                    <a:pt x="279" y="1036"/>
                    <a:pt x="313" y="1024"/>
                    <a:pt x="359" y="995"/>
                  </a:cubicBezTo>
                  <a:cubicBezTo>
                    <a:pt x="955" y="1015"/>
                    <a:pt x="1552" y="1015"/>
                    <a:pt x="2149" y="1015"/>
                  </a:cubicBezTo>
                  <a:cubicBezTo>
                    <a:pt x="1671" y="558"/>
                    <a:pt x="975" y="498"/>
                    <a:pt x="498" y="40"/>
                  </a:cubicBezTo>
                  <a:cubicBezTo>
                    <a:pt x="465" y="13"/>
                    <a:pt x="432" y="1"/>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2348625" y="4874600"/>
              <a:ext cx="13450" cy="12475"/>
            </a:xfrm>
            <a:custGeom>
              <a:avLst/>
              <a:gdLst/>
              <a:ahLst/>
              <a:cxnLst/>
              <a:rect l="l" t="t" r="r" b="b"/>
              <a:pathLst>
                <a:path w="538" h="499" extrusionOk="0">
                  <a:moveTo>
                    <a:pt x="0" y="1"/>
                  </a:moveTo>
                  <a:lnTo>
                    <a:pt x="0" y="498"/>
                  </a:lnTo>
                  <a:cubicBezTo>
                    <a:pt x="25" y="498"/>
                    <a:pt x="50" y="498"/>
                    <a:pt x="74" y="498"/>
                  </a:cubicBezTo>
                  <a:cubicBezTo>
                    <a:pt x="309" y="498"/>
                    <a:pt x="537" y="482"/>
                    <a:pt x="537" y="140"/>
                  </a:cubicBezTo>
                  <a:cubicBezTo>
                    <a:pt x="458" y="100"/>
                    <a:pt x="418" y="4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2326250" y="4883075"/>
              <a:ext cx="13450" cy="8675"/>
            </a:xfrm>
            <a:custGeom>
              <a:avLst/>
              <a:gdLst/>
              <a:ahLst/>
              <a:cxnLst/>
              <a:rect l="l" t="t" r="r" b="b"/>
              <a:pathLst>
                <a:path w="538" h="347" extrusionOk="0">
                  <a:moveTo>
                    <a:pt x="398" y="0"/>
                  </a:moveTo>
                  <a:cubicBezTo>
                    <a:pt x="239" y="80"/>
                    <a:pt x="119" y="119"/>
                    <a:pt x="0" y="179"/>
                  </a:cubicBezTo>
                  <a:cubicBezTo>
                    <a:pt x="90" y="313"/>
                    <a:pt x="235" y="347"/>
                    <a:pt x="386" y="347"/>
                  </a:cubicBezTo>
                  <a:cubicBezTo>
                    <a:pt x="437" y="347"/>
                    <a:pt x="488" y="343"/>
                    <a:pt x="537" y="338"/>
                  </a:cubicBezTo>
                  <a:cubicBezTo>
                    <a:pt x="497" y="219"/>
                    <a:pt x="438" y="119"/>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2704200" y="3943250"/>
              <a:ext cx="10975" cy="50625"/>
            </a:xfrm>
            <a:custGeom>
              <a:avLst/>
              <a:gdLst/>
              <a:ahLst/>
              <a:cxnLst/>
              <a:rect l="l" t="t" r="r" b="b"/>
              <a:pathLst>
                <a:path w="439" h="2025" extrusionOk="0">
                  <a:moveTo>
                    <a:pt x="209" y="1"/>
                  </a:moveTo>
                  <a:cubicBezTo>
                    <a:pt x="160" y="1"/>
                    <a:pt x="110" y="26"/>
                    <a:pt x="60" y="75"/>
                  </a:cubicBezTo>
                  <a:cubicBezTo>
                    <a:pt x="20" y="672"/>
                    <a:pt x="1" y="1269"/>
                    <a:pt x="100" y="1866"/>
                  </a:cubicBezTo>
                  <a:cubicBezTo>
                    <a:pt x="219" y="1925"/>
                    <a:pt x="319" y="1985"/>
                    <a:pt x="438" y="2025"/>
                  </a:cubicBezTo>
                  <a:lnTo>
                    <a:pt x="438" y="1567"/>
                  </a:lnTo>
                  <a:lnTo>
                    <a:pt x="359" y="75"/>
                  </a:lnTo>
                  <a:cubicBezTo>
                    <a:pt x="309" y="26"/>
                    <a:pt x="259"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2703700" y="3914775"/>
              <a:ext cx="10475" cy="30875"/>
            </a:xfrm>
            <a:custGeom>
              <a:avLst/>
              <a:gdLst/>
              <a:ahLst/>
              <a:cxnLst/>
              <a:rect l="l" t="t" r="r" b="b"/>
              <a:pathLst>
                <a:path w="419" h="1235" extrusionOk="0">
                  <a:moveTo>
                    <a:pt x="60" y="1"/>
                  </a:moveTo>
                  <a:cubicBezTo>
                    <a:pt x="1" y="419"/>
                    <a:pt x="1" y="817"/>
                    <a:pt x="80" y="1234"/>
                  </a:cubicBezTo>
                  <a:lnTo>
                    <a:pt x="379" y="1234"/>
                  </a:lnTo>
                  <a:cubicBezTo>
                    <a:pt x="418" y="936"/>
                    <a:pt x="418" y="657"/>
                    <a:pt x="399" y="399"/>
                  </a:cubicBezTo>
                  <a:cubicBezTo>
                    <a:pt x="399" y="140"/>
                    <a:pt x="299" y="2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3057800" y="4095325"/>
              <a:ext cx="6000" cy="6475"/>
            </a:xfrm>
            <a:custGeom>
              <a:avLst/>
              <a:gdLst/>
              <a:ahLst/>
              <a:cxnLst/>
              <a:rect l="l" t="t" r="r" b="b"/>
              <a:pathLst>
                <a:path w="240" h="259" extrusionOk="0">
                  <a:moveTo>
                    <a:pt x="80" y="0"/>
                  </a:moveTo>
                  <a:lnTo>
                    <a:pt x="80" y="0"/>
                  </a:lnTo>
                  <a:cubicBezTo>
                    <a:pt x="40" y="80"/>
                    <a:pt x="20" y="179"/>
                    <a:pt x="0" y="259"/>
                  </a:cubicBezTo>
                  <a:cubicBezTo>
                    <a:pt x="40" y="179"/>
                    <a:pt x="239" y="159"/>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2803675" y="3993250"/>
              <a:ext cx="206400" cy="17225"/>
            </a:xfrm>
            <a:custGeom>
              <a:avLst/>
              <a:gdLst/>
              <a:ahLst/>
              <a:cxnLst/>
              <a:rect l="l" t="t" r="r" b="b"/>
              <a:pathLst>
                <a:path w="8256" h="689" extrusionOk="0">
                  <a:moveTo>
                    <a:pt x="4645" y="0"/>
                  </a:moveTo>
                  <a:cubicBezTo>
                    <a:pt x="4590" y="0"/>
                    <a:pt x="4536" y="15"/>
                    <a:pt x="4476" y="45"/>
                  </a:cubicBezTo>
                  <a:cubicBezTo>
                    <a:pt x="4377" y="164"/>
                    <a:pt x="4237" y="204"/>
                    <a:pt x="4098" y="204"/>
                  </a:cubicBezTo>
                  <a:cubicBezTo>
                    <a:pt x="2904" y="204"/>
                    <a:pt x="1731" y="244"/>
                    <a:pt x="537" y="244"/>
                  </a:cubicBezTo>
                  <a:cubicBezTo>
                    <a:pt x="438" y="463"/>
                    <a:pt x="100" y="303"/>
                    <a:pt x="0" y="562"/>
                  </a:cubicBezTo>
                  <a:cubicBezTo>
                    <a:pt x="338" y="582"/>
                    <a:pt x="637" y="602"/>
                    <a:pt x="955" y="642"/>
                  </a:cubicBezTo>
                  <a:cubicBezTo>
                    <a:pt x="1492" y="642"/>
                    <a:pt x="1989" y="602"/>
                    <a:pt x="2507" y="582"/>
                  </a:cubicBezTo>
                  <a:cubicBezTo>
                    <a:pt x="2554" y="534"/>
                    <a:pt x="2606" y="510"/>
                    <a:pt x="2667" y="510"/>
                  </a:cubicBezTo>
                  <a:cubicBezTo>
                    <a:pt x="2734" y="510"/>
                    <a:pt x="2811" y="539"/>
                    <a:pt x="2904" y="602"/>
                  </a:cubicBezTo>
                  <a:cubicBezTo>
                    <a:pt x="2984" y="582"/>
                    <a:pt x="3024" y="582"/>
                    <a:pt x="3103" y="582"/>
                  </a:cubicBezTo>
                  <a:cubicBezTo>
                    <a:pt x="3255" y="524"/>
                    <a:pt x="3415" y="511"/>
                    <a:pt x="3577" y="511"/>
                  </a:cubicBezTo>
                  <a:cubicBezTo>
                    <a:pt x="3712" y="511"/>
                    <a:pt x="3848" y="520"/>
                    <a:pt x="3983" y="520"/>
                  </a:cubicBezTo>
                  <a:cubicBezTo>
                    <a:pt x="4131" y="520"/>
                    <a:pt x="4277" y="509"/>
                    <a:pt x="4416" y="463"/>
                  </a:cubicBezTo>
                  <a:lnTo>
                    <a:pt x="5670" y="463"/>
                  </a:lnTo>
                  <a:cubicBezTo>
                    <a:pt x="5819" y="522"/>
                    <a:pt x="5978" y="522"/>
                    <a:pt x="6140" y="522"/>
                  </a:cubicBezTo>
                  <a:cubicBezTo>
                    <a:pt x="6301" y="522"/>
                    <a:pt x="6465" y="522"/>
                    <a:pt x="6624" y="582"/>
                  </a:cubicBezTo>
                  <a:cubicBezTo>
                    <a:pt x="6865" y="630"/>
                    <a:pt x="7121" y="656"/>
                    <a:pt x="7373" y="656"/>
                  </a:cubicBezTo>
                  <a:cubicBezTo>
                    <a:pt x="7538" y="656"/>
                    <a:pt x="7701" y="645"/>
                    <a:pt x="7858" y="622"/>
                  </a:cubicBezTo>
                  <a:cubicBezTo>
                    <a:pt x="7932" y="666"/>
                    <a:pt x="8007" y="689"/>
                    <a:pt x="8090" y="689"/>
                  </a:cubicBezTo>
                  <a:cubicBezTo>
                    <a:pt x="8118" y="689"/>
                    <a:pt x="8146" y="686"/>
                    <a:pt x="8176" y="681"/>
                  </a:cubicBezTo>
                  <a:lnTo>
                    <a:pt x="8256" y="602"/>
                  </a:lnTo>
                  <a:cubicBezTo>
                    <a:pt x="8256" y="562"/>
                    <a:pt x="8216" y="502"/>
                    <a:pt x="8216" y="463"/>
                  </a:cubicBezTo>
                  <a:cubicBezTo>
                    <a:pt x="8146" y="444"/>
                    <a:pt x="8073" y="439"/>
                    <a:pt x="7999" y="439"/>
                  </a:cubicBezTo>
                  <a:cubicBezTo>
                    <a:pt x="7931" y="439"/>
                    <a:pt x="7861" y="443"/>
                    <a:pt x="7792" y="443"/>
                  </a:cubicBezTo>
                  <a:cubicBezTo>
                    <a:pt x="7619" y="443"/>
                    <a:pt x="7452" y="419"/>
                    <a:pt x="7321" y="244"/>
                  </a:cubicBezTo>
                  <a:cubicBezTo>
                    <a:pt x="7221" y="204"/>
                    <a:pt x="7102" y="204"/>
                    <a:pt x="7002" y="204"/>
                  </a:cubicBezTo>
                  <a:lnTo>
                    <a:pt x="6963" y="264"/>
                  </a:lnTo>
                  <a:cubicBezTo>
                    <a:pt x="6923" y="283"/>
                    <a:pt x="6888" y="293"/>
                    <a:pt x="6858" y="293"/>
                  </a:cubicBezTo>
                  <a:cubicBezTo>
                    <a:pt x="6828" y="293"/>
                    <a:pt x="6803" y="283"/>
                    <a:pt x="6784" y="264"/>
                  </a:cubicBezTo>
                  <a:cubicBezTo>
                    <a:pt x="6406" y="264"/>
                    <a:pt x="6008" y="264"/>
                    <a:pt x="5630" y="244"/>
                  </a:cubicBezTo>
                  <a:cubicBezTo>
                    <a:pt x="5591" y="238"/>
                    <a:pt x="5551" y="236"/>
                    <a:pt x="5509" y="236"/>
                  </a:cubicBezTo>
                  <a:cubicBezTo>
                    <a:pt x="5431" y="236"/>
                    <a:pt x="5349" y="243"/>
                    <a:pt x="5267" y="243"/>
                  </a:cubicBezTo>
                  <a:cubicBezTo>
                    <a:pt x="5102" y="243"/>
                    <a:pt x="4939" y="215"/>
                    <a:pt x="4814" y="45"/>
                  </a:cubicBezTo>
                  <a:cubicBezTo>
                    <a:pt x="4754" y="15"/>
                    <a:pt x="4700" y="0"/>
                    <a:pt x="4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2590325" y="4865150"/>
              <a:ext cx="12450" cy="8500"/>
            </a:xfrm>
            <a:custGeom>
              <a:avLst/>
              <a:gdLst/>
              <a:ahLst/>
              <a:cxnLst/>
              <a:rect l="l" t="t" r="r" b="b"/>
              <a:pathLst>
                <a:path w="498" h="340" extrusionOk="0">
                  <a:moveTo>
                    <a:pt x="497" y="1"/>
                  </a:moveTo>
                  <a:lnTo>
                    <a:pt x="497" y="1"/>
                  </a:lnTo>
                  <a:cubicBezTo>
                    <a:pt x="338" y="21"/>
                    <a:pt x="159" y="21"/>
                    <a:pt x="0" y="21"/>
                  </a:cubicBezTo>
                  <a:cubicBezTo>
                    <a:pt x="40" y="120"/>
                    <a:pt x="100" y="240"/>
                    <a:pt x="139" y="339"/>
                  </a:cubicBezTo>
                  <a:cubicBezTo>
                    <a:pt x="378" y="339"/>
                    <a:pt x="497" y="240"/>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2914075" y="3353925"/>
              <a:ext cx="117375" cy="24275"/>
            </a:xfrm>
            <a:custGeom>
              <a:avLst/>
              <a:gdLst/>
              <a:ahLst/>
              <a:cxnLst/>
              <a:rect l="l" t="t" r="r" b="b"/>
              <a:pathLst>
                <a:path w="4695" h="971" extrusionOk="0">
                  <a:moveTo>
                    <a:pt x="4162" y="1"/>
                  </a:moveTo>
                  <a:cubicBezTo>
                    <a:pt x="4089" y="1"/>
                    <a:pt x="4014" y="8"/>
                    <a:pt x="3939" y="16"/>
                  </a:cubicBezTo>
                  <a:cubicBezTo>
                    <a:pt x="3909" y="6"/>
                    <a:pt x="3889" y="1"/>
                    <a:pt x="3869" y="1"/>
                  </a:cubicBezTo>
                  <a:cubicBezTo>
                    <a:pt x="3850" y="1"/>
                    <a:pt x="3830" y="6"/>
                    <a:pt x="3800" y="16"/>
                  </a:cubicBezTo>
                  <a:cubicBezTo>
                    <a:pt x="3163" y="215"/>
                    <a:pt x="2487" y="274"/>
                    <a:pt x="1850" y="394"/>
                  </a:cubicBezTo>
                  <a:cubicBezTo>
                    <a:pt x="1820" y="434"/>
                    <a:pt x="1796" y="453"/>
                    <a:pt x="1771" y="453"/>
                  </a:cubicBezTo>
                  <a:cubicBezTo>
                    <a:pt x="1746" y="453"/>
                    <a:pt x="1721" y="434"/>
                    <a:pt x="1691" y="394"/>
                  </a:cubicBezTo>
                  <a:cubicBezTo>
                    <a:pt x="1651" y="414"/>
                    <a:pt x="1572" y="453"/>
                    <a:pt x="1512" y="453"/>
                  </a:cubicBezTo>
                  <a:cubicBezTo>
                    <a:pt x="1360" y="582"/>
                    <a:pt x="1181" y="594"/>
                    <a:pt x="998" y="594"/>
                  </a:cubicBezTo>
                  <a:cubicBezTo>
                    <a:pt x="957" y="594"/>
                    <a:pt x="915" y="593"/>
                    <a:pt x="874" y="593"/>
                  </a:cubicBezTo>
                  <a:cubicBezTo>
                    <a:pt x="787" y="593"/>
                    <a:pt x="700" y="596"/>
                    <a:pt x="617" y="613"/>
                  </a:cubicBezTo>
                  <a:cubicBezTo>
                    <a:pt x="478" y="851"/>
                    <a:pt x="179" y="692"/>
                    <a:pt x="0" y="891"/>
                  </a:cubicBezTo>
                  <a:cubicBezTo>
                    <a:pt x="159" y="911"/>
                    <a:pt x="299" y="951"/>
                    <a:pt x="418" y="971"/>
                  </a:cubicBezTo>
                  <a:cubicBezTo>
                    <a:pt x="557" y="971"/>
                    <a:pt x="657" y="951"/>
                    <a:pt x="776" y="951"/>
                  </a:cubicBezTo>
                  <a:cubicBezTo>
                    <a:pt x="935" y="820"/>
                    <a:pt x="1107" y="781"/>
                    <a:pt x="1284" y="781"/>
                  </a:cubicBezTo>
                  <a:cubicBezTo>
                    <a:pt x="1484" y="781"/>
                    <a:pt x="1690" y="830"/>
                    <a:pt x="1890" y="851"/>
                  </a:cubicBezTo>
                  <a:cubicBezTo>
                    <a:pt x="2646" y="812"/>
                    <a:pt x="3382" y="752"/>
                    <a:pt x="4138" y="593"/>
                  </a:cubicBezTo>
                  <a:cubicBezTo>
                    <a:pt x="4337" y="513"/>
                    <a:pt x="4496" y="473"/>
                    <a:pt x="4695" y="414"/>
                  </a:cubicBezTo>
                  <a:lnTo>
                    <a:pt x="4695" y="294"/>
                  </a:lnTo>
                  <a:lnTo>
                    <a:pt x="4496" y="95"/>
                  </a:lnTo>
                  <a:cubicBezTo>
                    <a:pt x="4397" y="21"/>
                    <a:pt x="4283" y="1"/>
                    <a:pt x="4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3195050" y="4781600"/>
              <a:ext cx="7000" cy="11975"/>
            </a:xfrm>
            <a:custGeom>
              <a:avLst/>
              <a:gdLst/>
              <a:ahLst/>
              <a:cxnLst/>
              <a:rect l="l" t="t" r="r" b="b"/>
              <a:pathLst>
                <a:path w="280" h="479" extrusionOk="0">
                  <a:moveTo>
                    <a:pt x="180" y="1"/>
                  </a:moveTo>
                  <a:lnTo>
                    <a:pt x="180" y="1"/>
                  </a:lnTo>
                  <a:cubicBezTo>
                    <a:pt x="21" y="81"/>
                    <a:pt x="60" y="240"/>
                    <a:pt x="1" y="359"/>
                  </a:cubicBezTo>
                  <a:cubicBezTo>
                    <a:pt x="21" y="399"/>
                    <a:pt x="21" y="419"/>
                    <a:pt x="60" y="478"/>
                  </a:cubicBezTo>
                  <a:cubicBezTo>
                    <a:pt x="279" y="359"/>
                    <a:pt x="220" y="16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2861350" y="3565675"/>
              <a:ext cx="5500" cy="15050"/>
            </a:xfrm>
            <a:custGeom>
              <a:avLst/>
              <a:gdLst/>
              <a:ahLst/>
              <a:cxnLst/>
              <a:rect l="l" t="t" r="r" b="b"/>
              <a:pathLst>
                <a:path w="220" h="602" extrusionOk="0">
                  <a:moveTo>
                    <a:pt x="140" y="0"/>
                  </a:moveTo>
                  <a:cubicBezTo>
                    <a:pt x="1" y="159"/>
                    <a:pt x="21" y="358"/>
                    <a:pt x="21" y="557"/>
                  </a:cubicBezTo>
                  <a:cubicBezTo>
                    <a:pt x="50" y="587"/>
                    <a:pt x="80" y="602"/>
                    <a:pt x="110" y="602"/>
                  </a:cubicBezTo>
                  <a:cubicBezTo>
                    <a:pt x="140" y="602"/>
                    <a:pt x="170" y="587"/>
                    <a:pt x="200" y="557"/>
                  </a:cubicBezTo>
                  <a:cubicBezTo>
                    <a:pt x="200" y="458"/>
                    <a:pt x="220" y="319"/>
                    <a:pt x="220" y="219"/>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2861350" y="3548275"/>
              <a:ext cx="4500" cy="9450"/>
            </a:xfrm>
            <a:custGeom>
              <a:avLst/>
              <a:gdLst/>
              <a:ahLst/>
              <a:cxnLst/>
              <a:rect l="l" t="t" r="r" b="b"/>
              <a:pathLst>
                <a:path w="180" h="378" extrusionOk="0">
                  <a:moveTo>
                    <a:pt x="140" y="0"/>
                  </a:moveTo>
                  <a:cubicBezTo>
                    <a:pt x="1" y="139"/>
                    <a:pt x="1" y="259"/>
                    <a:pt x="140" y="378"/>
                  </a:cubicBezTo>
                  <a:cubicBezTo>
                    <a:pt x="140" y="259"/>
                    <a:pt x="180" y="99"/>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1511625" y="3396575"/>
              <a:ext cx="57725" cy="53925"/>
            </a:xfrm>
            <a:custGeom>
              <a:avLst/>
              <a:gdLst/>
              <a:ahLst/>
              <a:cxnLst/>
              <a:rect l="l" t="t" r="r" b="b"/>
              <a:pathLst>
                <a:path w="2309" h="2157" extrusionOk="0">
                  <a:moveTo>
                    <a:pt x="100" y="1"/>
                  </a:moveTo>
                  <a:cubicBezTo>
                    <a:pt x="100" y="239"/>
                    <a:pt x="80" y="478"/>
                    <a:pt x="41" y="717"/>
                  </a:cubicBezTo>
                  <a:cubicBezTo>
                    <a:pt x="200" y="1194"/>
                    <a:pt x="1" y="1692"/>
                    <a:pt x="240" y="2149"/>
                  </a:cubicBezTo>
                  <a:cubicBezTo>
                    <a:pt x="595" y="2153"/>
                    <a:pt x="877" y="2156"/>
                    <a:pt x="1104" y="2156"/>
                  </a:cubicBezTo>
                  <a:cubicBezTo>
                    <a:pt x="1985" y="2156"/>
                    <a:pt x="2040" y="2108"/>
                    <a:pt x="2308" y="1871"/>
                  </a:cubicBezTo>
                  <a:cubicBezTo>
                    <a:pt x="2062" y="1796"/>
                    <a:pt x="1810" y="1778"/>
                    <a:pt x="1555" y="1778"/>
                  </a:cubicBezTo>
                  <a:cubicBezTo>
                    <a:pt x="1337" y="1778"/>
                    <a:pt x="1116" y="1791"/>
                    <a:pt x="896" y="1791"/>
                  </a:cubicBezTo>
                  <a:cubicBezTo>
                    <a:pt x="854" y="1795"/>
                    <a:pt x="813" y="1797"/>
                    <a:pt x="775" y="1797"/>
                  </a:cubicBezTo>
                  <a:cubicBezTo>
                    <a:pt x="422" y="1797"/>
                    <a:pt x="260" y="1625"/>
                    <a:pt x="260" y="1194"/>
                  </a:cubicBezTo>
                  <a:cubicBezTo>
                    <a:pt x="260" y="796"/>
                    <a:pt x="399" y="379"/>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2410775" y="4885025"/>
              <a:ext cx="13450" cy="6025"/>
            </a:xfrm>
            <a:custGeom>
              <a:avLst/>
              <a:gdLst/>
              <a:ahLst/>
              <a:cxnLst/>
              <a:rect l="l" t="t" r="r" b="b"/>
              <a:pathLst>
                <a:path w="538" h="241" extrusionOk="0">
                  <a:moveTo>
                    <a:pt x="415" y="1"/>
                  </a:moveTo>
                  <a:cubicBezTo>
                    <a:pt x="385" y="1"/>
                    <a:pt x="354" y="15"/>
                    <a:pt x="319" y="41"/>
                  </a:cubicBezTo>
                  <a:cubicBezTo>
                    <a:pt x="220" y="81"/>
                    <a:pt x="80" y="81"/>
                    <a:pt x="1" y="101"/>
                  </a:cubicBezTo>
                  <a:cubicBezTo>
                    <a:pt x="1" y="141"/>
                    <a:pt x="1" y="201"/>
                    <a:pt x="21" y="240"/>
                  </a:cubicBezTo>
                  <a:lnTo>
                    <a:pt x="538" y="240"/>
                  </a:lnTo>
                  <a:lnTo>
                    <a:pt x="538" y="81"/>
                  </a:lnTo>
                  <a:cubicBezTo>
                    <a:pt x="493" y="25"/>
                    <a:pt x="455" y="1"/>
                    <a:pt x="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2973250" y="3999450"/>
              <a:ext cx="4500" cy="2075"/>
            </a:xfrm>
            <a:custGeom>
              <a:avLst/>
              <a:gdLst/>
              <a:ahLst/>
              <a:cxnLst/>
              <a:rect l="l" t="t" r="r" b="b"/>
              <a:pathLst>
                <a:path w="180" h="83" extrusionOk="0">
                  <a:moveTo>
                    <a:pt x="75" y="1"/>
                  </a:moveTo>
                  <a:cubicBezTo>
                    <a:pt x="45" y="1"/>
                    <a:pt x="20" y="6"/>
                    <a:pt x="1" y="16"/>
                  </a:cubicBezTo>
                  <a:cubicBezTo>
                    <a:pt x="43" y="58"/>
                    <a:pt x="73" y="83"/>
                    <a:pt x="102" y="83"/>
                  </a:cubicBezTo>
                  <a:cubicBezTo>
                    <a:pt x="128" y="83"/>
                    <a:pt x="151" y="63"/>
                    <a:pt x="180" y="16"/>
                  </a:cubicBezTo>
                  <a:cubicBezTo>
                    <a:pt x="140" y="6"/>
                    <a:pt x="105"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1536000" y="3994850"/>
              <a:ext cx="3500" cy="4500"/>
            </a:xfrm>
            <a:custGeom>
              <a:avLst/>
              <a:gdLst/>
              <a:ahLst/>
              <a:cxnLst/>
              <a:rect l="l" t="t" r="r" b="b"/>
              <a:pathLst>
                <a:path w="140" h="180" extrusionOk="0">
                  <a:moveTo>
                    <a:pt x="1" y="1"/>
                  </a:moveTo>
                  <a:lnTo>
                    <a:pt x="1" y="180"/>
                  </a:lnTo>
                  <a:cubicBezTo>
                    <a:pt x="140" y="100"/>
                    <a:pt x="120"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2656950" y="4866150"/>
              <a:ext cx="12950" cy="11975"/>
            </a:xfrm>
            <a:custGeom>
              <a:avLst/>
              <a:gdLst/>
              <a:ahLst/>
              <a:cxnLst/>
              <a:rect l="l" t="t" r="r" b="b"/>
              <a:pathLst>
                <a:path w="518" h="479" extrusionOk="0">
                  <a:moveTo>
                    <a:pt x="319" y="1"/>
                  </a:moveTo>
                  <a:cubicBezTo>
                    <a:pt x="120" y="41"/>
                    <a:pt x="41" y="180"/>
                    <a:pt x="1" y="359"/>
                  </a:cubicBezTo>
                  <a:cubicBezTo>
                    <a:pt x="41" y="379"/>
                    <a:pt x="120" y="438"/>
                    <a:pt x="160" y="478"/>
                  </a:cubicBezTo>
                  <a:cubicBezTo>
                    <a:pt x="299" y="399"/>
                    <a:pt x="399" y="359"/>
                    <a:pt x="518" y="299"/>
                  </a:cubicBezTo>
                  <a:cubicBezTo>
                    <a:pt x="498" y="180"/>
                    <a:pt x="518"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2861350" y="3579600"/>
              <a:ext cx="5000" cy="4500"/>
            </a:xfrm>
            <a:custGeom>
              <a:avLst/>
              <a:gdLst/>
              <a:ahLst/>
              <a:cxnLst/>
              <a:rect l="l" t="t" r="r" b="b"/>
              <a:pathLst>
                <a:path w="200" h="180" extrusionOk="0">
                  <a:moveTo>
                    <a:pt x="21" y="0"/>
                  </a:moveTo>
                  <a:cubicBezTo>
                    <a:pt x="21" y="40"/>
                    <a:pt x="21" y="120"/>
                    <a:pt x="1" y="179"/>
                  </a:cubicBezTo>
                  <a:lnTo>
                    <a:pt x="200" y="179"/>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3006575" y="4007775"/>
              <a:ext cx="16425" cy="6075"/>
            </a:xfrm>
            <a:custGeom>
              <a:avLst/>
              <a:gdLst/>
              <a:ahLst/>
              <a:cxnLst/>
              <a:rect l="l" t="t" r="r" b="b"/>
              <a:pathLst>
                <a:path w="657" h="243" extrusionOk="0">
                  <a:moveTo>
                    <a:pt x="80" y="1"/>
                  </a:moveTo>
                  <a:lnTo>
                    <a:pt x="40" y="61"/>
                  </a:lnTo>
                  <a:cubicBezTo>
                    <a:pt x="0" y="80"/>
                    <a:pt x="40" y="120"/>
                    <a:pt x="80" y="160"/>
                  </a:cubicBezTo>
                  <a:cubicBezTo>
                    <a:pt x="140" y="200"/>
                    <a:pt x="179" y="200"/>
                    <a:pt x="239" y="200"/>
                  </a:cubicBezTo>
                  <a:cubicBezTo>
                    <a:pt x="267" y="228"/>
                    <a:pt x="299" y="242"/>
                    <a:pt x="333" y="242"/>
                  </a:cubicBezTo>
                  <a:cubicBezTo>
                    <a:pt x="373" y="242"/>
                    <a:pt x="415" y="223"/>
                    <a:pt x="458" y="180"/>
                  </a:cubicBezTo>
                  <a:lnTo>
                    <a:pt x="597" y="180"/>
                  </a:lnTo>
                  <a:cubicBezTo>
                    <a:pt x="637" y="180"/>
                    <a:pt x="637" y="180"/>
                    <a:pt x="657" y="120"/>
                  </a:cubicBezTo>
                  <a:cubicBezTo>
                    <a:pt x="657" y="80"/>
                    <a:pt x="657" y="6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3022475" y="4007775"/>
              <a:ext cx="5500" cy="4500"/>
            </a:xfrm>
            <a:custGeom>
              <a:avLst/>
              <a:gdLst/>
              <a:ahLst/>
              <a:cxnLst/>
              <a:rect l="l" t="t" r="r" b="b"/>
              <a:pathLst>
                <a:path w="220" h="180" extrusionOk="0">
                  <a:moveTo>
                    <a:pt x="1" y="1"/>
                  </a:moveTo>
                  <a:lnTo>
                    <a:pt x="1" y="180"/>
                  </a:lnTo>
                  <a:cubicBezTo>
                    <a:pt x="61" y="180"/>
                    <a:pt x="140" y="180"/>
                    <a:pt x="220" y="160"/>
                  </a:cubicBezTo>
                  <a:cubicBezTo>
                    <a:pt x="200" y="100"/>
                    <a:pt x="200" y="6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1701125" y="3551750"/>
              <a:ext cx="41300" cy="361675"/>
            </a:xfrm>
            <a:custGeom>
              <a:avLst/>
              <a:gdLst/>
              <a:ahLst/>
              <a:cxnLst/>
              <a:rect l="l" t="t" r="r" b="b"/>
              <a:pathLst>
                <a:path w="1652" h="14467" extrusionOk="0">
                  <a:moveTo>
                    <a:pt x="840" y="13057"/>
                  </a:moveTo>
                  <a:lnTo>
                    <a:pt x="840" y="13057"/>
                  </a:lnTo>
                  <a:cubicBezTo>
                    <a:pt x="843" y="13084"/>
                    <a:pt x="845" y="13112"/>
                    <a:pt x="848" y="13140"/>
                  </a:cubicBezTo>
                  <a:lnTo>
                    <a:pt x="848" y="13140"/>
                  </a:lnTo>
                  <a:cubicBezTo>
                    <a:pt x="843" y="13125"/>
                    <a:pt x="839" y="13108"/>
                    <a:pt x="836" y="13090"/>
                  </a:cubicBezTo>
                  <a:cubicBezTo>
                    <a:pt x="837" y="13079"/>
                    <a:pt x="839" y="13068"/>
                    <a:pt x="840" y="13057"/>
                  </a:cubicBezTo>
                  <a:close/>
                  <a:moveTo>
                    <a:pt x="971" y="13281"/>
                  </a:moveTo>
                  <a:cubicBezTo>
                    <a:pt x="984" y="13281"/>
                    <a:pt x="979" y="13288"/>
                    <a:pt x="964" y="13288"/>
                  </a:cubicBezTo>
                  <a:cubicBezTo>
                    <a:pt x="960" y="13288"/>
                    <a:pt x="954" y="13287"/>
                    <a:pt x="947" y="13285"/>
                  </a:cubicBezTo>
                  <a:lnTo>
                    <a:pt x="947" y="13285"/>
                  </a:lnTo>
                  <a:cubicBezTo>
                    <a:pt x="958" y="13282"/>
                    <a:pt x="966" y="13281"/>
                    <a:pt x="971" y="13281"/>
                  </a:cubicBezTo>
                  <a:close/>
                  <a:moveTo>
                    <a:pt x="338" y="0"/>
                  </a:moveTo>
                  <a:cubicBezTo>
                    <a:pt x="239" y="0"/>
                    <a:pt x="159" y="40"/>
                    <a:pt x="99" y="140"/>
                  </a:cubicBezTo>
                  <a:cubicBezTo>
                    <a:pt x="99" y="1234"/>
                    <a:pt x="0" y="2348"/>
                    <a:pt x="159" y="3442"/>
                  </a:cubicBezTo>
                  <a:cubicBezTo>
                    <a:pt x="179" y="4576"/>
                    <a:pt x="139" y="5690"/>
                    <a:pt x="239" y="6804"/>
                  </a:cubicBezTo>
                  <a:cubicBezTo>
                    <a:pt x="438" y="8793"/>
                    <a:pt x="438" y="10762"/>
                    <a:pt x="537" y="12751"/>
                  </a:cubicBezTo>
                  <a:cubicBezTo>
                    <a:pt x="557" y="13090"/>
                    <a:pt x="458" y="13468"/>
                    <a:pt x="676" y="13786"/>
                  </a:cubicBezTo>
                  <a:cubicBezTo>
                    <a:pt x="855" y="13925"/>
                    <a:pt x="776" y="14104"/>
                    <a:pt x="796" y="14204"/>
                  </a:cubicBezTo>
                  <a:cubicBezTo>
                    <a:pt x="834" y="14355"/>
                    <a:pt x="888" y="14467"/>
                    <a:pt x="978" y="14467"/>
                  </a:cubicBezTo>
                  <a:cubicBezTo>
                    <a:pt x="1030" y="14467"/>
                    <a:pt x="1094" y="14430"/>
                    <a:pt x="1174" y="14343"/>
                  </a:cubicBezTo>
                  <a:cubicBezTo>
                    <a:pt x="1333" y="13468"/>
                    <a:pt x="1651" y="12553"/>
                    <a:pt x="935" y="11757"/>
                  </a:cubicBezTo>
                  <a:cubicBezTo>
                    <a:pt x="816" y="11986"/>
                    <a:pt x="785" y="12219"/>
                    <a:pt x="789" y="12452"/>
                  </a:cubicBezTo>
                  <a:lnTo>
                    <a:pt x="789" y="12452"/>
                  </a:lnTo>
                  <a:cubicBezTo>
                    <a:pt x="770" y="12198"/>
                    <a:pt x="793" y="11920"/>
                    <a:pt x="995" y="11657"/>
                  </a:cubicBezTo>
                  <a:cubicBezTo>
                    <a:pt x="1194" y="11319"/>
                    <a:pt x="1154" y="10981"/>
                    <a:pt x="1174" y="10623"/>
                  </a:cubicBezTo>
                  <a:cubicBezTo>
                    <a:pt x="1253" y="8773"/>
                    <a:pt x="1054" y="6883"/>
                    <a:pt x="935" y="5013"/>
                  </a:cubicBezTo>
                  <a:cubicBezTo>
                    <a:pt x="736" y="4456"/>
                    <a:pt x="776" y="3899"/>
                    <a:pt x="736" y="3322"/>
                  </a:cubicBezTo>
                  <a:cubicBezTo>
                    <a:pt x="736" y="3243"/>
                    <a:pt x="696" y="3143"/>
                    <a:pt x="676" y="3064"/>
                  </a:cubicBezTo>
                  <a:cubicBezTo>
                    <a:pt x="577" y="2805"/>
                    <a:pt x="517" y="2527"/>
                    <a:pt x="597" y="2248"/>
                  </a:cubicBezTo>
                  <a:cubicBezTo>
                    <a:pt x="597" y="2169"/>
                    <a:pt x="637" y="2109"/>
                    <a:pt x="597" y="2029"/>
                  </a:cubicBezTo>
                  <a:cubicBezTo>
                    <a:pt x="577" y="2009"/>
                    <a:pt x="577" y="1950"/>
                    <a:pt x="557" y="1930"/>
                  </a:cubicBezTo>
                  <a:cubicBezTo>
                    <a:pt x="438" y="1810"/>
                    <a:pt x="656" y="1771"/>
                    <a:pt x="637" y="1671"/>
                  </a:cubicBezTo>
                  <a:cubicBezTo>
                    <a:pt x="656" y="1612"/>
                    <a:pt x="656" y="1512"/>
                    <a:pt x="637" y="1433"/>
                  </a:cubicBezTo>
                  <a:cubicBezTo>
                    <a:pt x="497" y="955"/>
                    <a:pt x="756" y="418"/>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1679725" y="4119500"/>
              <a:ext cx="96500" cy="283525"/>
            </a:xfrm>
            <a:custGeom>
              <a:avLst/>
              <a:gdLst/>
              <a:ahLst/>
              <a:cxnLst/>
              <a:rect l="l" t="t" r="r" b="b"/>
              <a:pathLst>
                <a:path w="3860" h="11341" extrusionOk="0">
                  <a:moveTo>
                    <a:pt x="3622" y="1"/>
                  </a:moveTo>
                  <a:cubicBezTo>
                    <a:pt x="3471" y="1"/>
                    <a:pt x="3404" y="157"/>
                    <a:pt x="3323" y="286"/>
                  </a:cubicBezTo>
                  <a:cubicBezTo>
                    <a:pt x="3303" y="366"/>
                    <a:pt x="3263" y="406"/>
                    <a:pt x="3243" y="485"/>
                  </a:cubicBezTo>
                  <a:cubicBezTo>
                    <a:pt x="3223" y="605"/>
                    <a:pt x="3164" y="724"/>
                    <a:pt x="3124" y="863"/>
                  </a:cubicBezTo>
                  <a:cubicBezTo>
                    <a:pt x="3104" y="923"/>
                    <a:pt x="3064" y="982"/>
                    <a:pt x="3044" y="1062"/>
                  </a:cubicBezTo>
                  <a:cubicBezTo>
                    <a:pt x="3004" y="1221"/>
                    <a:pt x="2925" y="1380"/>
                    <a:pt x="2865" y="1559"/>
                  </a:cubicBezTo>
                  <a:cubicBezTo>
                    <a:pt x="2825" y="1758"/>
                    <a:pt x="2806" y="1957"/>
                    <a:pt x="2726" y="2116"/>
                  </a:cubicBezTo>
                  <a:cubicBezTo>
                    <a:pt x="2666" y="2256"/>
                    <a:pt x="2607" y="2375"/>
                    <a:pt x="2547" y="2514"/>
                  </a:cubicBezTo>
                  <a:cubicBezTo>
                    <a:pt x="2527" y="2614"/>
                    <a:pt x="2567" y="2753"/>
                    <a:pt x="2567" y="2852"/>
                  </a:cubicBezTo>
                  <a:cubicBezTo>
                    <a:pt x="2567" y="2992"/>
                    <a:pt x="2626" y="3151"/>
                    <a:pt x="2447" y="3210"/>
                  </a:cubicBezTo>
                  <a:lnTo>
                    <a:pt x="2447" y="3191"/>
                  </a:lnTo>
                  <a:lnTo>
                    <a:pt x="2447" y="3191"/>
                  </a:lnTo>
                  <a:cubicBezTo>
                    <a:pt x="2348" y="3350"/>
                    <a:pt x="2507" y="3608"/>
                    <a:pt x="2268" y="3748"/>
                  </a:cubicBezTo>
                  <a:cubicBezTo>
                    <a:pt x="2089" y="4265"/>
                    <a:pt x="1811" y="4762"/>
                    <a:pt x="1751" y="5339"/>
                  </a:cubicBezTo>
                  <a:cubicBezTo>
                    <a:pt x="1632" y="5697"/>
                    <a:pt x="1672" y="6135"/>
                    <a:pt x="1413" y="6433"/>
                  </a:cubicBezTo>
                  <a:cubicBezTo>
                    <a:pt x="1254" y="6831"/>
                    <a:pt x="1234" y="7269"/>
                    <a:pt x="1035" y="7666"/>
                  </a:cubicBezTo>
                  <a:cubicBezTo>
                    <a:pt x="936" y="8343"/>
                    <a:pt x="856" y="9039"/>
                    <a:pt x="498" y="9636"/>
                  </a:cubicBezTo>
                  <a:cubicBezTo>
                    <a:pt x="319" y="9855"/>
                    <a:pt x="558" y="10173"/>
                    <a:pt x="279" y="10352"/>
                  </a:cubicBezTo>
                  <a:lnTo>
                    <a:pt x="279" y="10332"/>
                  </a:lnTo>
                  <a:cubicBezTo>
                    <a:pt x="239" y="10451"/>
                    <a:pt x="259" y="10611"/>
                    <a:pt x="140" y="10710"/>
                  </a:cubicBezTo>
                  <a:cubicBezTo>
                    <a:pt x="60" y="10829"/>
                    <a:pt x="100" y="10969"/>
                    <a:pt x="21" y="11068"/>
                  </a:cubicBezTo>
                  <a:cubicBezTo>
                    <a:pt x="1" y="11128"/>
                    <a:pt x="1" y="11207"/>
                    <a:pt x="1" y="11247"/>
                  </a:cubicBezTo>
                  <a:cubicBezTo>
                    <a:pt x="70" y="11317"/>
                    <a:pt x="140" y="11341"/>
                    <a:pt x="216" y="11341"/>
                  </a:cubicBezTo>
                  <a:cubicBezTo>
                    <a:pt x="314" y="11341"/>
                    <a:pt x="423" y="11301"/>
                    <a:pt x="558" y="11267"/>
                  </a:cubicBezTo>
                  <a:cubicBezTo>
                    <a:pt x="617" y="11227"/>
                    <a:pt x="657" y="11168"/>
                    <a:pt x="677" y="11108"/>
                  </a:cubicBezTo>
                  <a:cubicBezTo>
                    <a:pt x="737" y="10949"/>
                    <a:pt x="757" y="10829"/>
                    <a:pt x="816" y="10710"/>
                  </a:cubicBezTo>
                  <a:cubicBezTo>
                    <a:pt x="856" y="10650"/>
                    <a:pt x="876" y="10571"/>
                    <a:pt x="916" y="10531"/>
                  </a:cubicBezTo>
                  <a:cubicBezTo>
                    <a:pt x="955" y="10432"/>
                    <a:pt x="1015" y="10352"/>
                    <a:pt x="1035" y="10253"/>
                  </a:cubicBezTo>
                  <a:cubicBezTo>
                    <a:pt x="1055" y="10173"/>
                    <a:pt x="1055" y="10133"/>
                    <a:pt x="1075" y="10054"/>
                  </a:cubicBezTo>
                  <a:cubicBezTo>
                    <a:pt x="1115" y="9934"/>
                    <a:pt x="1154" y="9815"/>
                    <a:pt x="1214" y="9676"/>
                  </a:cubicBezTo>
                  <a:cubicBezTo>
                    <a:pt x="1234" y="9616"/>
                    <a:pt x="1234" y="9556"/>
                    <a:pt x="1254" y="9477"/>
                  </a:cubicBezTo>
                  <a:cubicBezTo>
                    <a:pt x="1274" y="9357"/>
                    <a:pt x="1333" y="9238"/>
                    <a:pt x="1373" y="9119"/>
                  </a:cubicBezTo>
                  <a:cubicBezTo>
                    <a:pt x="1413" y="9039"/>
                    <a:pt x="1433" y="8979"/>
                    <a:pt x="1433" y="8920"/>
                  </a:cubicBezTo>
                  <a:cubicBezTo>
                    <a:pt x="1453" y="8780"/>
                    <a:pt x="1473" y="8641"/>
                    <a:pt x="1532" y="8522"/>
                  </a:cubicBezTo>
                  <a:cubicBezTo>
                    <a:pt x="1552" y="8442"/>
                    <a:pt x="1572" y="8383"/>
                    <a:pt x="1612" y="8323"/>
                  </a:cubicBezTo>
                  <a:cubicBezTo>
                    <a:pt x="1652" y="8223"/>
                    <a:pt x="1711" y="8124"/>
                    <a:pt x="1731" y="8025"/>
                  </a:cubicBezTo>
                  <a:cubicBezTo>
                    <a:pt x="1771" y="7925"/>
                    <a:pt x="1771" y="7826"/>
                    <a:pt x="1811" y="7686"/>
                  </a:cubicBezTo>
                  <a:cubicBezTo>
                    <a:pt x="1831" y="7487"/>
                    <a:pt x="1910" y="7328"/>
                    <a:pt x="2010" y="7149"/>
                  </a:cubicBezTo>
                  <a:cubicBezTo>
                    <a:pt x="2428" y="6254"/>
                    <a:pt x="2706" y="5299"/>
                    <a:pt x="2865" y="4344"/>
                  </a:cubicBezTo>
                  <a:cubicBezTo>
                    <a:pt x="2865" y="4165"/>
                    <a:pt x="2905" y="4006"/>
                    <a:pt x="2945" y="3867"/>
                  </a:cubicBezTo>
                  <a:cubicBezTo>
                    <a:pt x="2965" y="3787"/>
                    <a:pt x="2965" y="3708"/>
                    <a:pt x="3004" y="3648"/>
                  </a:cubicBezTo>
                  <a:cubicBezTo>
                    <a:pt x="3024" y="3509"/>
                    <a:pt x="3064" y="3370"/>
                    <a:pt x="3124" y="3250"/>
                  </a:cubicBezTo>
                  <a:cubicBezTo>
                    <a:pt x="3144" y="3191"/>
                    <a:pt x="3164" y="3111"/>
                    <a:pt x="3164" y="3051"/>
                  </a:cubicBezTo>
                  <a:cubicBezTo>
                    <a:pt x="3203" y="2872"/>
                    <a:pt x="3243" y="2713"/>
                    <a:pt x="3303" y="2554"/>
                  </a:cubicBezTo>
                  <a:lnTo>
                    <a:pt x="3363" y="2256"/>
                  </a:lnTo>
                  <a:cubicBezTo>
                    <a:pt x="3402" y="2096"/>
                    <a:pt x="3422" y="1977"/>
                    <a:pt x="3462" y="1858"/>
                  </a:cubicBezTo>
                  <a:cubicBezTo>
                    <a:pt x="3522" y="1758"/>
                    <a:pt x="3542" y="1659"/>
                    <a:pt x="3561" y="1559"/>
                  </a:cubicBezTo>
                  <a:cubicBezTo>
                    <a:pt x="3601" y="1460"/>
                    <a:pt x="3641" y="1360"/>
                    <a:pt x="3661" y="1261"/>
                  </a:cubicBezTo>
                  <a:lnTo>
                    <a:pt x="3740" y="963"/>
                  </a:lnTo>
                  <a:cubicBezTo>
                    <a:pt x="3760" y="823"/>
                    <a:pt x="3800" y="684"/>
                    <a:pt x="3840" y="565"/>
                  </a:cubicBezTo>
                  <a:cubicBezTo>
                    <a:pt x="3860" y="485"/>
                    <a:pt x="3860" y="406"/>
                    <a:pt x="3860" y="326"/>
                  </a:cubicBezTo>
                  <a:cubicBezTo>
                    <a:pt x="3860" y="207"/>
                    <a:pt x="3840" y="107"/>
                    <a:pt x="3740" y="28"/>
                  </a:cubicBezTo>
                  <a:cubicBezTo>
                    <a:pt x="3696" y="9"/>
                    <a:pt x="3657"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1660325" y="3742050"/>
              <a:ext cx="23900" cy="200100"/>
            </a:xfrm>
            <a:custGeom>
              <a:avLst/>
              <a:gdLst/>
              <a:ahLst/>
              <a:cxnLst/>
              <a:rect l="l" t="t" r="r" b="b"/>
              <a:pathLst>
                <a:path w="956" h="8004" extrusionOk="0">
                  <a:moveTo>
                    <a:pt x="496" y="0"/>
                  </a:moveTo>
                  <a:cubicBezTo>
                    <a:pt x="471" y="0"/>
                    <a:pt x="445" y="3"/>
                    <a:pt x="419" y="7"/>
                  </a:cubicBezTo>
                  <a:cubicBezTo>
                    <a:pt x="379" y="67"/>
                    <a:pt x="299" y="146"/>
                    <a:pt x="279" y="206"/>
                  </a:cubicBezTo>
                  <a:cubicBezTo>
                    <a:pt x="220" y="345"/>
                    <a:pt x="200" y="465"/>
                    <a:pt x="160" y="584"/>
                  </a:cubicBezTo>
                  <a:cubicBezTo>
                    <a:pt x="1" y="2971"/>
                    <a:pt x="220" y="5358"/>
                    <a:pt x="240" y="7726"/>
                  </a:cubicBezTo>
                  <a:cubicBezTo>
                    <a:pt x="297" y="7854"/>
                    <a:pt x="354" y="8003"/>
                    <a:pt x="470" y="8003"/>
                  </a:cubicBezTo>
                  <a:cubicBezTo>
                    <a:pt x="516" y="8003"/>
                    <a:pt x="570" y="7980"/>
                    <a:pt x="637" y="7924"/>
                  </a:cubicBezTo>
                  <a:cubicBezTo>
                    <a:pt x="936" y="7129"/>
                    <a:pt x="518" y="6273"/>
                    <a:pt x="896" y="5478"/>
                  </a:cubicBezTo>
                  <a:cubicBezTo>
                    <a:pt x="916" y="4543"/>
                    <a:pt x="956" y="3588"/>
                    <a:pt x="916" y="2653"/>
                  </a:cubicBezTo>
                  <a:cubicBezTo>
                    <a:pt x="876" y="1798"/>
                    <a:pt x="936" y="962"/>
                    <a:pt x="737" y="107"/>
                  </a:cubicBezTo>
                  <a:cubicBezTo>
                    <a:pt x="660" y="30"/>
                    <a:pt x="583"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1662825" y="3931200"/>
              <a:ext cx="29350" cy="212150"/>
            </a:xfrm>
            <a:custGeom>
              <a:avLst/>
              <a:gdLst/>
              <a:ahLst/>
              <a:cxnLst/>
              <a:rect l="l" t="t" r="r" b="b"/>
              <a:pathLst>
                <a:path w="1174" h="8486" extrusionOk="0">
                  <a:moveTo>
                    <a:pt x="677" y="2388"/>
                  </a:moveTo>
                  <a:lnTo>
                    <a:pt x="677" y="2388"/>
                  </a:lnTo>
                  <a:cubicBezTo>
                    <a:pt x="736" y="2407"/>
                    <a:pt x="776" y="2467"/>
                    <a:pt x="736" y="2547"/>
                  </a:cubicBezTo>
                  <a:lnTo>
                    <a:pt x="736" y="2567"/>
                  </a:lnTo>
                  <a:cubicBezTo>
                    <a:pt x="736" y="2487"/>
                    <a:pt x="716" y="2447"/>
                    <a:pt x="677" y="2388"/>
                  </a:cubicBezTo>
                  <a:close/>
                  <a:moveTo>
                    <a:pt x="279" y="0"/>
                  </a:moveTo>
                  <a:cubicBezTo>
                    <a:pt x="20" y="60"/>
                    <a:pt x="0" y="239"/>
                    <a:pt x="0" y="378"/>
                  </a:cubicBezTo>
                  <a:cubicBezTo>
                    <a:pt x="199" y="1194"/>
                    <a:pt x="40" y="2049"/>
                    <a:pt x="120" y="2865"/>
                  </a:cubicBezTo>
                  <a:cubicBezTo>
                    <a:pt x="179" y="2984"/>
                    <a:pt x="239" y="3084"/>
                    <a:pt x="239" y="3183"/>
                  </a:cubicBezTo>
                  <a:cubicBezTo>
                    <a:pt x="179" y="4059"/>
                    <a:pt x="378" y="4934"/>
                    <a:pt x="338" y="5789"/>
                  </a:cubicBezTo>
                  <a:cubicBezTo>
                    <a:pt x="319" y="6485"/>
                    <a:pt x="478" y="7182"/>
                    <a:pt x="438" y="7878"/>
                  </a:cubicBezTo>
                  <a:cubicBezTo>
                    <a:pt x="597" y="8037"/>
                    <a:pt x="478" y="8276"/>
                    <a:pt x="597" y="8455"/>
                  </a:cubicBezTo>
                  <a:cubicBezTo>
                    <a:pt x="626" y="8477"/>
                    <a:pt x="653" y="8485"/>
                    <a:pt x="679" y="8485"/>
                  </a:cubicBezTo>
                  <a:cubicBezTo>
                    <a:pt x="723" y="8485"/>
                    <a:pt x="766" y="8460"/>
                    <a:pt x="816" y="8435"/>
                  </a:cubicBezTo>
                  <a:cubicBezTo>
                    <a:pt x="895" y="7838"/>
                    <a:pt x="1074" y="7261"/>
                    <a:pt x="995" y="6645"/>
                  </a:cubicBezTo>
                  <a:cubicBezTo>
                    <a:pt x="677" y="6147"/>
                    <a:pt x="895" y="5570"/>
                    <a:pt x="816" y="5033"/>
                  </a:cubicBezTo>
                  <a:cubicBezTo>
                    <a:pt x="816" y="4635"/>
                    <a:pt x="836" y="4198"/>
                    <a:pt x="816" y="3800"/>
                  </a:cubicBezTo>
                  <a:cubicBezTo>
                    <a:pt x="776" y="3502"/>
                    <a:pt x="617" y="3203"/>
                    <a:pt x="736" y="2885"/>
                  </a:cubicBezTo>
                  <a:lnTo>
                    <a:pt x="736" y="2845"/>
                  </a:lnTo>
                  <a:lnTo>
                    <a:pt x="736" y="2845"/>
                  </a:lnTo>
                  <a:cubicBezTo>
                    <a:pt x="776" y="2984"/>
                    <a:pt x="697" y="3143"/>
                    <a:pt x="796" y="3263"/>
                  </a:cubicBezTo>
                  <a:cubicBezTo>
                    <a:pt x="816" y="3283"/>
                    <a:pt x="846" y="3293"/>
                    <a:pt x="881" y="3293"/>
                  </a:cubicBezTo>
                  <a:cubicBezTo>
                    <a:pt x="915" y="3293"/>
                    <a:pt x="955" y="3283"/>
                    <a:pt x="995" y="3263"/>
                  </a:cubicBezTo>
                  <a:cubicBezTo>
                    <a:pt x="1015" y="2905"/>
                    <a:pt x="1035" y="2547"/>
                    <a:pt x="1015" y="2189"/>
                  </a:cubicBezTo>
                  <a:cubicBezTo>
                    <a:pt x="995" y="1691"/>
                    <a:pt x="1174" y="1194"/>
                    <a:pt x="876" y="717"/>
                  </a:cubicBezTo>
                  <a:cubicBezTo>
                    <a:pt x="736" y="776"/>
                    <a:pt x="697" y="876"/>
                    <a:pt x="677" y="995"/>
                  </a:cubicBezTo>
                  <a:lnTo>
                    <a:pt x="677" y="1174"/>
                  </a:lnTo>
                  <a:cubicBezTo>
                    <a:pt x="637" y="1055"/>
                    <a:pt x="637" y="955"/>
                    <a:pt x="637" y="856"/>
                  </a:cubicBezTo>
                  <a:cubicBezTo>
                    <a:pt x="637" y="677"/>
                    <a:pt x="617" y="498"/>
                    <a:pt x="438" y="398"/>
                  </a:cubicBezTo>
                  <a:cubicBezTo>
                    <a:pt x="398" y="279"/>
                    <a:pt x="319" y="14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1656350" y="3458250"/>
              <a:ext cx="21425" cy="117675"/>
            </a:xfrm>
            <a:custGeom>
              <a:avLst/>
              <a:gdLst/>
              <a:ahLst/>
              <a:cxnLst/>
              <a:rect l="l" t="t" r="r" b="b"/>
              <a:pathLst>
                <a:path w="857" h="4707" extrusionOk="0">
                  <a:moveTo>
                    <a:pt x="438" y="0"/>
                  </a:moveTo>
                  <a:cubicBezTo>
                    <a:pt x="259" y="0"/>
                    <a:pt x="140" y="100"/>
                    <a:pt x="40" y="219"/>
                  </a:cubicBezTo>
                  <a:cubicBezTo>
                    <a:pt x="200" y="896"/>
                    <a:pt x="100" y="1592"/>
                    <a:pt x="80" y="2288"/>
                  </a:cubicBezTo>
                  <a:cubicBezTo>
                    <a:pt x="60" y="2905"/>
                    <a:pt x="1" y="3581"/>
                    <a:pt x="359" y="4158"/>
                  </a:cubicBezTo>
                  <a:cubicBezTo>
                    <a:pt x="359" y="4158"/>
                    <a:pt x="379" y="4158"/>
                    <a:pt x="399" y="4198"/>
                  </a:cubicBezTo>
                  <a:cubicBezTo>
                    <a:pt x="438" y="4238"/>
                    <a:pt x="399" y="4277"/>
                    <a:pt x="359" y="4297"/>
                  </a:cubicBezTo>
                  <a:cubicBezTo>
                    <a:pt x="343" y="4564"/>
                    <a:pt x="414" y="4707"/>
                    <a:pt x="600" y="4707"/>
                  </a:cubicBezTo>
                  <a:cubicBezTo>
                    <a:pt x="650" y="4707"/>
                    <a:pt x="709" y="4696"/>
                    <a:pt x="776" y="4675"/>
                  </a:cubicBezTo>
                  <a:cubicBezTo>
                    <a:pt x="856" y="4496"/>
                    <a:pt x="856" y="4297"/>
                    <a:pt x="776" y="4138"/>
                  </a:cubicBezTo>
                  <a:cubicBezTo>
                    <a:pt x="737" y="2766"/>
                    <a:pt x="657" y="1373"/>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1717025" y="3896375"/>
              <a:ext cx="28875" cy="232300"/>
            </a:xfrm>
            <a:custGeom>
              <a:avLst/>
              <a:gdLst/>
              <a:ahLst/>
              <a:cxnLst/>
              <a:rect l="l" t="t" r="r" b="b"/>
              <a:pathLst>
                <a:path w="1155" h="9292" extrusionOk="0">
                  <a:moveTo>
                    <a:pt x="40" y="1"/>
                  </a:moveTo>
                  <a:cubicBezTo>
                    <a:pt x="50" y="5"/>
                    <a:pt x="59" y="9"/>
                    <a:pt x="68" y="13"/>
                  </a:cubicBezTo>
                  <a:lnTo>
                    <a:pt x="68" y="13"/>
                  </a:lnTo>
                  <a:lnTo>
                    <a:pt x="60" y="1"/>
                  </a:lnTo>
                  <a:close/>
                  <a:moveTo>
                    <a:pt x="68" y="13"/>
                  </a:moveTo>
                  <a:lnTo>
                    <a:pt x="100" y="61"/>
                  </a:lnTo>
                  <a:cubicBezTo>
                    <a:pt x="40" y="160"/>
                    <a:pt x="40" y="260"/>
                    <a:pt x="100" y="359"/>
                  </a:cubicBezTo>
                  <a:cubicBezTo>
                    <a:pt x="60" y="637"/>
                    <a:pt x="1" y="936"/>
                    <a:pt x="120" y="1194"/>
                  </a:cubicBezTo>
                  <a:cubicBezTo>
                    <a:pt x="339" y="1831"/>
                    <a:pt x="100" y="2468"/>
                    <a:pt x="259" y="3064"/>
                  </a:cubicBezTo>
                  <a:cubicBezTo>
                    <a:pt x="140" y="3542"/>
                    <a:pt x="200" y="3979"/>
                    <a:pt x="299" y="4437"/>
                  </a:cubicBezTo>
                  <a:cubicBezTo>
                    <a:pt x="498" y="4855"/>
                    <a:pt x="259" y="5352"/>
                    <a:pt x="438" y="5770"/>
                  </a:cubicBezTo>
                  <a:cubicBezTo>
                    <a:pt x="319" y="6048"/>
                    <a:pt x="398" y="6307"/>
                    <a:pt x="458" y="6566"/>
                  </a:cubicBezTo>
                  <a:cubicBezTo>
                    <a:pt x="558" y="6764"/>
                    <a:pt x="498" y="7003"/>
                    <a:pt x="597" y="7162"/>
                  </a:cubicBezTo>
                  <a:cubicBezTo>
                    <a:pt x="597" y="7859"/>
                    <a:pt x="617" y="8555"/>
                    <a:pt x="617" y="9251"/>
                  </a:cubicBezTo>
                  <a:cubicBezTo>
                    <a:pt x="669" y="9280"/>
                    <a:pt x="714" y="9292"/>
                    <a:pt x="754" y="9292"/>
                  </a:cubicBezTo>
                  <a:cubicBezTo>
                    <a:pt x="853" y="9292"/>
                    <a:pt x="924" y="9217"/>
                    <a:pt x="995" y="9132"/>
                  </a:cubicBezTo>
                  <a:cubicBezTo>
                    <a:pt x="1015" y="9092"/>
                    <a:pt x="1035" y="9012"/>
                    <a:pt x="1015" y="8933"/>
                  </a:cubicBezTo>
                  <a:cubicBezTo>
                    <a:pt x="995" y="8933"/>
                    <a:pt x="995" y="8913"/>
                    <a:pt x="955" y="8893"/>
                  </a:cubicBezTo>
                  <a:cubicBezTo>
                    <a:pt x="955" y="8853"/>
                    <a:pt x="955" y="8813"/>
                    <a:pt x="1015" y="8794"/>
                  </a:cubicBezTo>
                  <a:cubicBezTo>
                    <a:pt x="1035" y="8714"/>
                    <a:pt x="1055" y="8654"/>
                    <a:pt x="1055" y="8595"/>
                  </a:cubicBezTo>
                  <a:cubicBezTo>
                    <a:pt x="1055" y="8435"/>
                    <a:pt x="1095" y="8316"/>
                    <a:pt x="1115" y="8157"/>
                  </a:cubicBezTo>
                  <a:cubicBezTo>
                    <a:pt x="1115" y="8097"/>
                    <a:pt x="1134" y="8018"/>
                    <a:pt x="1134" y="7938"/>
                  </a:cubicBezTo>
                  <a:cubicBezTo>
                    <a:pt x="1154" y="7839"/>
                    <a:pt x="1134" y="7719"/>
                    <a:pt x="1115" y="7600"/>
                  </a:cubicBezTo>
                  <a:cubicBezTo>
                    <a:pt x="1095" y="7520"/>
                    <a:pt x="1095" y="7421"/>
                    <a:pt x="1055" y="7341"/>
                  </a:cubicBezTo>
                  <a:cubicBezTo>
                    <a:pt x="896" y="6307"/>
                    <a:pt x="836" y="5233"/>
                    <a:pt x="816" y="4178"/>
                  </a:cubicBezTo>
                  <a:cubicBezTo>
                    <a:pt x="796" y="4079"/>
                    <a:pt x="757" y="4019"/>
                    <a:pt x="737" y="3920"/>
                  </a:cubicBezTo>
                  <a:cubicBezTo>
                    <a:pt x="617" y="3025"/>
                    <a:pt x="717" y="2149"/>
                    <a:pt x="657" y="1254"/>
                  </a:cubicBezTo>
                  <a:cubicBezTo>
                    <a:pt x="637" y="1055"/>
                    <a:pt x="597" y="856"/>
                    <a:pt x="418" y="697"/>
                  </a:cubicBezTo>
                  <a:cubicBezTo>
                    <a:pt x="147" y="562"/>
                    <a:pt x="385" y="163"/>
                    <a:pt x="68"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1701125" y="3472025"/>
              <a:ext cx="19400" cy="166775"/>
            </a:xfrm>
            <a:custGeom>
              <a:avLst/>
              <a:gdLst/>
              <a:ahLst/>
              <a:cxnLst/>
              <a:rect l="l" t="t" r="r" b="b"/>
              <a:pathLst>
                <a:path w="776" h="6671" extrusionOk="0">
                  <a:moveTo>
                    <a:pt x="236" y="1"/>
                  </a:moveTo>
                  <a:cubicBezTo>
                    <a:pt x="86" y="1"/>
                    <a:pt x="104" y="260"/>
                    <a:pt x="0" y="364"/>
                  </a:cubicBezTo>
                  <a:lnTo>
                    <a:pt x="0" y="6173"/>
                  </a:lnTo>
                  <a:cubicBezTo>
                    <a:pt x="0" y="6332"/>
                    <a:pt x="0" y="6531"/>
                    <a:pt x="159" y="6670"/>
                  </a:cubicBezTo>
                  <a:cubicBezTo>
                    <a:pt x="159" y="5795"/>
                    <a:pt x="159" y="4900"/>
                    <a:pt x="179" y="4025"/>
                  </a:cubicBezTo>
                  <a:cubicBezTo>
                    <a:pt x="179" y="3726"/>
                    <a:pt x="80" y="3428"/>
                    <a:pt x="378" y="3209"/>
                  </a:cubicBezTo>
                  <a:cubicBezTo>
                    <a:pt x="696" y="2911"/>
                    <a:pt x="736" y="2513"/>
                    <a:pt x="756" y="2115"/>
                  </a:cubicBezTo>
                  <a:cubicBezTo>
                    <a:pt x="776" y="1419"/>
                    <a:pt x="696" y="742"/>
                    <a:pt x="458" y="106"/>
                  </a:cubicBezTo>
                  <a:cubicBezTo>
                    <a:pt x="357" y="30"/>
                    <a:pt x="287" y="1"/>
                    <a:pt x="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1571800" y="4283825"/>
              <a:ext cx="110925" cy="10450"/>
            </a:xfrm>
            <a:custGeom>
              <a:avLst/>
              <a:gdLst/>
              <a:ahLst/>
              <a:cxnLst/>
              <a:rect l="l" t="t" r="r" b="b"/>
              <a:pathLst>
                <a:path w="4437" h="418" extrusionOk="0">
                  <a:moveTo>
                    <a:pt x="2891" y="0"/>
                  </a:moveTo>
                  <a:cubicBezTo>
                    <a:pt x="2503" y="0"/>
                    <a:pt x="2121" y="33"/>
                    <a:pt x="1751" y="79"/>
                  </a:cubicBezTo>
                  <a:cubicBezTo>
                    <a:pt x="1520" y="219"/>
                    <a:pt x="1275" y="240"/>
                    <a:pt x="1027" y="240"/>
                  </a:cubicBezTo>
                  <a:cubicBezTo>
                    <a:pt x="927" y="240"/>
                    <a:pt x="826" y="236"/>
                    <a:pt x="725" y="236"/>
                  </a:cubicBezTo>
                  <a:cubicBezTo>
                    <a:pt x="478" y="236"/>
                    <a:pt x="232" y="257"/>
                    <a:pt x="1" y="397"/>
                  </a:cubicBezTo>
                  <a:lnTo>
                    <a:pt x="4318" y="397"/>
                  </a:lnTo>
                  <a:lnTo>
                    <a:pt x="4357" y="417"/>
                  </a:lnTo>
                  <a:lnTo>
                    <a:pt x="4437" y="377"/>
                  </a:lnTo>
                  <a:cubicBezTo>
                    <a:pt x="4400" y="164"/>
                    <a:pt x="4281" y="128"/>
                    <a:pt x="4149" y="128"/>
                  </a:cubicBezTo>
                  <a:cubicBezTo>
                    <a:pt x="4080" y="128"/>
                    <a:pt x="4008" y="138"/>
                    <a:pt x="3941" y="138"/>
                  </a:cubicBezTo>
                  <a:cubicBezTo>
                    <a:pt x="3860" y="138"/>
                    <a:pt x="3788" y="123"/>
                    <a:pt x="3741" y="59"/>
                  </a:cubicBezTo>
                  <a:cubicBezTo>
                    <a:pt x="3457" y="17"/>
                    <a:pt x="3172" y="0"/>
                    <a:pt x="28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647900" y="3388125"/>
              <a:ext cx="20900" cy="69025"/>
            </a:xfrm>
            <a:custGeom>
              <a:avLst/>
              <a:gdLst/>
              <a:ahLst/>
              <a:cxnLst/>
              <a:rect l="l" t="t" r="r" b="b"/>
              <a:pathLst>
                <a:path w="836" h="2761" extrusionOk="0">
                  <a:moveTo>
                    <a:pt x="199" y="1"/>
                  </a:moveTo>
                  <a:lnTo>
                    <a:pt x="140" y="40"/>
                  </a:lnTo>
                  <a:cubicBezTo>
                    <a:pt x="120" y="100"/>
                    <a:pt x="140" y="120"/>
                    <a:pt x="199" y="180"/>
                  </a:cubicBezTo>
                  <a:cubicBezTo>
                    <a:pt x="160" y="219"/>
                    <a:pt x="160" y="299"/>
                    <a:pt x="160" y="339"/>
                  </a:cubicBezTo>
                  <a:cubicBezTo>
                    <a:pt x="20" y="518"/>
                    <a:pt x="100" y="717"/>
                    <a:pt x="100" y="916"/>
                  </a:cubicBezTo>
                  <a:cubicBezTo>
                    <a:pt x="100" y="1035"/>
                    <a:pt x="140" y="1134"/>
                    <a:pt x="120" y="1274"/>
                  </a:cubicBezTo>
                  <a:cubicBezTo>
                    <a:pt x="60" y="1433"/>
                    <a:pt x="1" y="1632"/>
                    <a:pt x="160" y="1791"/>
                  </a:cubicBezTo>
                  <a:cubicBezTo>
                    <a:pt x="518" y="2030"/>
                    <a:pt x="199" y="2408"/>
                    <a:pt x="319" y="2686"/>
                  </a:cubicBezTo>
                  <a:cubicBezTo>
                    <a:pt x="378" y="2736"/>
                    <a:pt x="438" y="2761"/>
                    <a:pt x="500" y="2761"/>
                  </a:cubicBezTo>
                  <a:cubicBezTo>
                    <a:pt x="562" y="2761"/>
                    <a:pt x="627" y="2736"/>
                    <a:pt x="697" y="2686"/>
                  </a:cubicBezTo>
                  <a:cubicBezTo>
                    <a:pt x="697" y="1831"/>
                    <a:pt x="836" y="995"/>
                    <a:pt x="538" y="180"/>
                  </a:cubicBezTo>
                  <a:cubicBezTo>
                    <a:pt x="481" y="37"/>
                    <a:pt x="404" y="17"/>
                    <a:pt x="313" y="17"/>
                  </a:cubicBezTo>
                  <a:cubicBezTo>
                    <a:pt x="277" y="17"/>
                    <a:pt x="239" y="20"/>
                    <a:pt x="199" y="20"/>
                  </a:cubicBezTo>
                  <a:lnTo>
                    <a:pt x="1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673750" y="3878475"/>
              <a:ext cx="10975" cy="80875"/>
            </a:xfrm>
            <a:custGeom>
              <a:avLst/>
              <a:gdLst/>
              <a:ahLst/>
              <a:cxnLst/>
              <a:rect l="l" t="t" r="r" b="b"/>
              <a:pathLst>
                <a:path w="439" h="3235" extrusionOk="0">
                  <a:moveTo>
                    <a:pt x="359" y="1"/>
                  </a:moveTo>
                  <a:cubicBezTo>
                    <a:pt x="41" y="41"/>
                    <a:pt x="41" y="279"/>
                    <a:pt x="41" y="518"/>
                  </a:cubicBezTo>
                  <a:cubicBezTo>
                    <a:pt x="41" y="1194"/>
                    <a:pt x="1" y="1871"/>
                    <a:pt x="1" y="2527"/>
                  </a:cubicBezTo>
                  <a:cubicBezTo>
                    <a:pt x="41" y="2686"/>
                    <a:pt x="41" y="2865"/>
                    <a:pt x="61" y="3024"/>
                  </a:cubicBezTo>
                  <a:cubicBezTo>
                    <a:pt x="123" y="3118"/>
                    <a:pt x="160" y="3235"/>
                    <a:pt x="268" y="3235"/>
                  </a:cubicBezTo>
                  <a:cubicBezTo>
                    <a:pt x="299" y="3235"/>
                    <a:pt x="335" y="3225"/>
                    <a:pt x="379" y="3204"/>
                  </a:cubicBezTo>
                  <a:cubicBezTo>
                    <a:pt x="399" y="3084"/>
                    <a:pt x="399" y="2965"/>
                    <a:pt x="439" y="2845"/>
                  </a:cubicBezTo>
                  <a:cubicBezTo>
                    <a:pt x="399" y="2010"/>
                    <a:pt x="379" y="1194"/>
                    <a:pt x="379" y="359"/>
                  </a:cubicBezTo>
                  <a:cubicBezTo>
                    <a:pt x="379" y="359"/>
                    <a:pt x="359" y="359"/>
                    <a:pt x="359" y="299"/>
                  </a:cubicBezTo>
                  <a:cubicBezTo>
                    <a:pt x="339" y="239"/>
                    <a:pt x="359" y="220"/>
                    <a:pt x="379" y="180"/>
                  </a:cubicBezTo>
                  <a:cubicBezTo>
                    <a:pt x="399" y="100"/>
                    <a:pt x="379" y="4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700125" y="3390425"/>
              <a:ext cx="17425" cy="90725"/>
            </a:xfrm>
            <a:custGeom>
              <a:avLst/>
              <a:gdLst/>
              <a:ahLst/>
              <a:cxnLst/>
              <a:rect l="l" t="t" r="r" b="b"/>
              <a:pathLst>
                <a:path w="697" h="3629" extrusionOk="0">
                  <a:moveTo>
                    <a:pt x="193" y="0"/>
                  </a:moveTo>
                  <a:cubicBezTo>
                    <a:pt x="144" y="0"/>
                    <a:pt x="95" y="15"/>
                    <a:pt x="40" y="48"/>
                  </a:cubicBezTo>
                  <a:lnTo>
                    <a:pt x="40" y="386"/>
                  </a:lnTo>
                  <a:cubicBezTo>
                    <a:pt x="0" y="446"/>
                    <a:pt x="0" y="525"/>
                    <a:pt x="40" y="605"/>
                  </a:cubicBezTo>
                  <a:lnTo>
                    <a:pt x="100" y="645"/>
                  </a:lnTo>
                  <a:cubicBezTo>
                    <a:pt x="120" y="704"/>
                    <a:pt x="120" y="724"/>
                    <a:pt x="80" y="784"/>
                  </a:cubicBezTo>
                  <a:lnTo>
                    <a:pt x="80" y="943"/>
                  </a:lnTo>
                  <a:cubicBezTo>
                    <a:pt x="179" y="1202"/>
                    <a:pt x="199" y="1440"/>
                    <a:pt x="40" y="1659"/>
                  </a:cubicBezTo>
                  <a:cubicBezTo>
                    <a:pt x="20" y="2316"/>
                    <a:pt x="0" y="2992"/>
                    <a:pt x="80" y="3628"/>
                  </a:cubicBezTo>
                  <a:cubicBezTo>
                    <a:pt x="179" y="3509"/>
                    <a:pt x="279" y="3410"/>
                    <a:pt x="378" y="3290"/>
                  </a:cubicBezTo>
                  <a:cubicBezTo>
                    <a:pt x="517" y="3211"/>
                    <a:pt x="557" y="3071"/>
                    <a:pt x="597" y="2873"/>
                  </a:cubicBezTo>
                  <a:cubicBezTo>
                    <a:pt x="677" y="2037"/>
                    <a:pt x="696" y="1221"/>
                    <a:pt x="577" y="406"/>
                  </a:cubicBezTo>
                  <a:cubicBezTo>
                    <a:pt x="537" y="247"/>
                    <a:pt x="438" y="127"/>
                    <a:pt x="319" y="28"/>
                  </a:cubicBezTo>
                  <a:cubicBezTo>
                    <a:pt x="274" y="10"/>
                    <a:pt x="233"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656350" y="3667300"/>
              <a:ext cx="21900" cy="65625"/>
            </a:xfrm>
            <a:custGeom>
              <a:avLst/>
              <a:gdLst/>
              <a:ahLst/>
              <a:cxnLst/>
              <a:rect l="l" t="t" r="r" b="b"/>
              <a:pathLst>
                <a:path w="876" h="2625" extrusionOk="0">
                  <a:moveTo>
                    <a:pt x="350" y="1"/>
                  </a:moveTo>
                  <a:cubicBezTo>
                    <a:pt x="285" y="1"/>
                    <a:pt x="222" y="30"/>
                    <a:pt x="160" y="93"/>
                  </a:cubicBezTo>
                  <a:cubicBezTo>
                    <a:pt x="80" y="908"/>
                    <a:pt x="200" y="1744"/>
                    <a:pt x="1" y="2560"/>
                  </a:cubicBezTo>
                  <a:cubicBezTo>
                    <a:pt x="66" y="2592"/>
                    <a:pt x="117" y="2625"/>
                    <a:pt x="167" y="2625"/>
                  </a:cubicBezTo>
                  <a:cubicBezTo>
                    <a:pt x="178" y="2625"/>
                    <a:pt x="189" y="2623"/>
                    <a:pt x="200" y="2619"/>
                  </a:cubicBezTo>
                  <a:cubicBezTo>
                    <a:pt x="558" y="2579"/>
                    <a:pt x="578" y="2182"/>
                    <a:pt x="876" y="2062"/>
                  </a:cubicBezTo>
                  <a:cubicBezTo>
                    <a:pt x="538" y="1306"/>
                    <a:pt x="538" y="1306"/>
                    <a:pt x="538" y="252"/>
                  </a:cubicBezTo>
                  <a:lnTo>
                    <a:pt x="538" y="73"/>
                  </a:lnTo>
                  <a:cubicBezTo>
                    <a:pt x="471" y="25"/>
                    <a:pt x="409"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655850" y="3714225"/>
              <a:ext cx="22900" cy="43750"/>
            </a:xfrm>
            <a:custGeom>
              <a:avLst/>
              <a:gdLst/>
              <a:ahLst/>
              <a:cxnLst/>
              <a:rect l="l" t="t" r="r" b="b"/>
              <a:pathLst>
                <a:path w="916" h="1750" extrusionOk="0">
                  <a:moveTo>
                    <a:pt x="592" y="1"/>
                  </a:moveTo>
                  <a:cubicBezTo>
                    <a:pt x="531" y="1"/>
                    <a:pt x="486" y="58"/>
                    <a:pt x="478" y="245"/>
                  </a:cubicBezTo>
                  <a:cubicBezTo>
                    <a:pt x="478" y="484"/>
                    <a:pt x="279" y="523"/>
                    <a:pt x="220" y="683"/>
                  </a:cubicBezTo>
                  <a:cubicBezTo>
                    <a:pt x="1" y="961"/>
                    <a:pt x="120" y="1259"/>
                    <a:pt x="140" y="1498"/>
                  </a:cubicBezTo>
                  <a:cubicBezTo>
                    <a:pt x="160" y="1681"/>
                    <a:pt x="222" y="1749"/>
                    <a:pt x="298" y="1749"/>
                  </a:cubicBezTo>
                  <a:cubicBezTo>
                    <a:pt x="372" y="1749"/>
                    <a:pt x="460" y="1685"/>
                    <a:pt x="538" y="1598"/>
                  </a:cubicBezTo>
                  <a:lnTo>
                    <a:pt x="538" y="1180"/>
                  </a:lnTo>
                  <a:cubicBezTo>
                    <a:pt x="677" y="1200"/>
                    <a:pt x="796" y="1200"/>
                    <a:pt x="916" y="1200"/>
                  </a:cubicBezTo>
                  <a:cubicBezTo>
                    <a:pt x="896" y="842"/>
                    <a:pt x="896" y="503"/>
                    <a:pt x="896" y="145"/>
                  </a:cubicBezTo>
                  <a:cubicBezTo>
                    <a:pt x="802" y="122"/>
                    <a:pt x="680" y="1"/>
                    <a:pt x="5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727475" y="4119675"/>
              <a:ext cx="23400" cy="62800"/>
            </a:xfrm>
            <a:custGeom>
              <a:avLst/>
              <a:gdLst/>
              <a:ahLst/>
              <a:cxnLst/>
              <a:rect l="l" t="t" r="r" b="b"/>
              <a:pathLst>
                <a:path w="936" h="2512" extrusionOk="0">
                  <a:moveTo>
                    <a:pt x="577" y="1"/>
                  </a:moveTo>
                  <a:cubicBezTo>
                    <a:pt x="458" y="160"/>
                    <a:pt x="398" y="299"/>
                    <a:pt x="199" y="339"/>
                  </a:cubicBezTo>
                  <a:cubicBezTo>
                    <a:pt x="140" y="1095"/>
                    <a:pt x="0" y="1811"/>
                    <a:pt x="358" y="2507"/>
                  </a:cubicBezTo>
                  <a:cubicBezTo>
                    <a:pt x="381" y="2510"/>
                    <a:pt x="401" y="2512"/>
                    <a:pt x="420" y="2512"/>
                  </a:cubicBezTo>
                  <a:cubicBezTo>
                    <a:pt x="657" y="2512"/>
                    <a:pt x="663" y="2293"/>
                    <a:pt x="736" y="2109"/>
                  </a:cubicBezTo>
                  <a:cubicBezTo>
                    <a:pt x="836" y="1592"/>
                    <a:pt x="796" y="1055"/>
                    <a:pt x="836" y="518"/>
                  </a:cubicBezTo>
                  <a:cubicBezTo>
                    <a:pt x="856" y="319"/>
                    <a:pt x="935" y="21"/>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78725" y="4194425"/>
              <a:ext cx="17750" cy="60550"/>
            </a:xfrm>
            <a:custGeom>
              <a:avLst/>
              <a:gdLst/>
              <a:ahLst/>
              <a:cxnLst/>
              <a:rect l="l" t="t" r="r" b="b"/>
              <a:pathLst>
                <a:path w="710" h="2422" extrusionOk="0">
                  <a:moveTo>
                    <a:pt x="113" y="0"/>
                  </a:moveTo>
                  <a:cubicBezTo>
                    <a:pt x="91" y="0"/>
                    <a:pt x="67" y="5"/>
                    <a:pt x="41" y="15"/>
                  </a:cubicBezTo>
                  <a:cubicBezTo>
                    <a:pt x="1" y="154"/>
                    <a:pt x="1" y="273"/>
                    <a:pt x="1" y="393"/>
                  </a:cubicBezTo>
                  <a:cubicBezTo>
                    <a:pt x="100" y="512"/>
                    <a:pt x="100" y="611"/>
                    <a:pt x="1" y="751"/>
                  </a:cubicBezTo>
                  <a:cubicBezTo>
                    <a:pt x="1" y="1308"/>
                    <a:pt x="279" y="1805"/>
                    <a:pt x="359" y="2362"/>
                  </a:cubicBezTo>
                  <a:cubicBezTo>
                    <a:pt x="444" y="2381"/>
                    <a:pt x="538" y="2422"/>
                    <a:pt x="602" y="2422"/>
                  </a:cubicBezTo>
                  <a:cubicBezTo>
                    <a:pt x="674" y="2422"/>
                    <a:pt x="710" y="2371"/>
                    <a:pt x="657" y="2183"/>
                  </a:cubicBezTo>
                  <a:cubicBezTo>
                    <a:pt x="438" y="1546"/>
                    <a:pt x="359" y="870"/>
                    <a:pt x="359" y="194"/>
                  </a:cubicBezTo>
                  <a:cubicBezTo>
                    <a:pt x="276" y="111"/>
                    <a:pt x="2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57350" y="3565675"/>
              <a:ext cx="22400" cy="59475"/>
            </a:xfrm>
            <a:custGeom>
              <a:avLst/>
              <a:gdLst/>
              <a:ahLst/>
              <a:cxnLst/>
              <a:rect l="l" t="t" r="r" b="b"/>
              <a:pathLst>
                <a:path w="896" h="2379" extrusionOk="0">
                  <a:moveTo>
                    <a:pt x="319" y="0"/>
                  </a:moveTo>
                  <a:cubicBezTo>
                    <a:pt x="0" y="259"/>
                    <a:pt x="279" y="498"/>
                    <a:pt x="359" y="756"/>
                  </a:cubicBezTo>
                  <a:cubicBezTo>
                    <a:pt x="160" y="1194"/>
                    <a:pt x="736" y="1552"/>
                    <a:pt x="557" y="1990"/>
                  </a:cubicBezTo>
                  <a:cubicBezTo>
                    <a:pt x="538" y="2049"/>
                    <a:pt x="538" y="2109"/>
                    <a:pt x="557" y="2169"/>
                  </a:cubicBezTo>
                  <a:cubicBezTo>
                    <a:pt x="604" y="2262"/>
                    <a:pt x="651" y="2379"/>
                    <a:pt x="772" y="2379"/>
                  </a:cubicBezTo>
                  <a:cubicBezTo>
                    <a:pt x="807" y="2379"/>
                    <a:pt x="847" y="2370"/>
                    <a:pt x="896" y="2348"/>
                  </a:cubicBezTo>
                  <a:cubicBezTo>
                    <a:pt x="856" y="1910"/>
                    <a:pt x="856" y="1532"/>
                    <a:pt x="836" y="1094"/>
                  </a:cubicBezTo>
                  <a:cubicBezTo>
                    <a:pt x="717" y="876"/>
                    <a:pt x="896" y="597"/>
                    <a:pt x="697" y="378"/>
                  </a:cubicBezTo>
                  <a:cubicBezTo>
                    <a:pt x="518" y="299"/>
                    <a:pt x="398" y="179"/>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76450" y="4043525"/>
              <a:ext cx="11750" cy="53800"/>
            </a:xfrm>
            <a:custGeom>
              <a:avLst/>
              <a:gdLst/>
              <a:ahLst/>
              <a:cxnLst/>
              <a:rect l="l" t="t" r="r" b="b"/>
              <a:pathLst>
                <a:path w="470" h="2152" extrusionOk="0">
                  <a:moveTo>
                    <a:pt x="397" y="1"/>
                  </a:moveTo>
                  <a:cubicBezTo>
                    <a:pt x="0" y="1"/>
                    <a:pt x="321" y="445"/>
                    <a:pt x="92" y="540"/>
                  </a:cubicBezTo>
                  <a:lnTo>
                    <a:pt x="92" y="1754"/>
                  </a:lnTo>
                  <a:cubicBezTo>
                    <a:pt x="92" y="1973"/>
                    <a:pt x="191" y="2132"/>
                    <a:pt x="450" y="2152"/>
                  </a:cubicBezTo>
                  <a:cubicBezTo>
                    <a:pt x="470" y="2072"/>
                    <a:pt x="470" y="2032"/>
                    <a:pt x="450" y="1973"/>
                  </a:cubicBezTo>
                  <a:cubicBezTo>
                    <a:pt x="350" y="1853"/>
                    <a:pt x="350" y="1734"/>
                    <a:pt x="450" y="1595"/>
                  </a:cubicBezTo>
                  <a:lnTo>
                    <a:pt x="450" y="3"/>
                  </a:lnTo>
                  <a:cubicBezTo>
                    <a:pt x="431" y="2"/>
                    <a:pt x="413"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527050" y="3610425"/>
              <a:ext cx="75125" cy="9975"/>
            </a:xfrm>
            <a:custGeom>
              <a:avLst/>
              <a:gdLst/>
              <a:ahLst/>
              <a:cxnLst/>
              <a:rect l="l" t="t" r="r" b="b"/>
              <a:pathLst>
                <a:path w="3005" h="399" extrusionOk="0">
                  <a:moveTo>
                    <a:pt x="1" y="1"/>
                  </a:moveTo>
                  <a:lnTo>
                    <a:pt x="1" y="1"/>
                  </a:lnTo>
                  <a:cubicBezTo>
                    <a:pt x="40" y="140"/>
                    <a:pt x="40" y="259"/>
                    <a:pt x="20" y="398"/>
                  </a:cubicBezTo>
                  <a:cubicBezTo>
                    <a:pt x="1015" y="398"/>
                    <a:pt x="2010" y="379"/>
                    <a:pt x="3004" y="379"/>
                  </a:cubicBezTo>
                  <a:cubicBezTo>
                    <a:pt x="2965" y="180"/>
                    <a:pt x="2746" y="180"/>
                    <a:pt x="2646" y="40"/>
                  </a:cubicBezTo>
                  <a:cubicBezTo>
                    <a:pt x="2217" y="148"/>
                    <a:pt x="1784" y="207"/>
                    <a:pt x="1350" y="207"/>
                  </a:cubicBezTo>
                  <a:cubicBezTo>
                    <a:pt x="899" y="207"/>
                    <a:pt x="447" y="1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551925" y="4065475"/>
              <a:ext cx="42250" cy="39800"/>
            </a:xfrm>
            <a:custGeom>
              <a:avLst/>
              <a:gdLst/>
              <a:ahLst/>
              <a:cxnLst/>
              <a:rect l="l" t="t" r="r" b="b"/>
              <a:pathLst>
                <a:path w="1690" h="1592" extrusionOk="0">
                  <a:moveTo>
                    <a:pt x="100" y="0"/>
                  </a:moveTo>
                  <a:cubicBezTo>
                    <a:pt x="0" y="557"/>
                    <a:pt x="100" y="1095"/>
                    <a:pt x="80" y="1592"/>
                  </a:cubicBezTo>
                  <a:lnTo>
                    <a:pt x="219" y="1592"/>
                  </a:lnTo>
                  <a:cubicBezTo>
                    <a:pt x="219" y="1287"/>
                    <a:pt x="310" y="1073"/>
                    <a:pt x="668" y="1073"/>
                  </a:cubicBezTo>
                  <a:cubicBezTo>
                    <a:pt x="683" y="1073"/>
                    <a:pt x="700" y="1074"/>
                    <a:pt x="716" y="1075"/>
                  </a:cubicBezTo>
                  <a:cubicBezTo>
                    <a:pt x="815" y="1080"/>
                    <a:pt x="911" y="1083"/>
                    <a:pt x="1005" y="1083"/>
                  </a:cubicBezTo>
                  <a:cubicBezTo>
                    <a:pt x="1231" y="1083"/>
                    <a:pt x="1446" y="1069"/>
                    <a:pt x="1671" y="1055"/>
                  </a:cubicBezTo>
                  <a:cubicBezTo>
                    <a:pt x="1686" y="940"/>
                    <a:pt x="1690" y="856"/>
                    <a:pt x="1615" y="856"/>
                  </a:cubicBezTo>
                  <a:cubicBezTo>
                    <a:pt x="1587" y="856"/>
                    <a:pt x="1547" y="868"/>
                    <a:pt x="1492" y="896"/>
                  </a:cubicBezTo>
                  <a:cubicBezTo>
                    <a:pt x="438" y="876"/>
                    <a:pt x="438" y="876"/>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593700" y="3664150"/>
              <a:ext cx="60200" cy="8475"/>
            </a:xfrm>
            <a:custGeom>
              <a:avLst/>
              <a:gdLst/>
              <a:ahLst/>
              <a:cxnLst/>
              <a:rect l="l" t="t" r="r" b="b"/>
              <a:pathLst>
                <a:path w="2408" h="339" extrusionOk="0">
                  <a:moveTo>
                    <a:pt x="199" y="0"/>
                  </a:moveTo>
                  <a:cubicBezTo>
                    <a:pt x="120" y="80"/>
                    <a:pt x="80" y="119"/>
                    <a:pt x="0" y="159"/>
                  </a:cubicBezTo>
                  <a:cubicBezTo>
                    <a:pt x="80" y="219"/>
                    <a:pt x="120" y="298"/>
                    <a:pt x="199" y="338"/>
                  </a:cubicBezTo>
                  <a:cubicBezTo>
                    <a:pt x="895" y="298"/>
                    <a:pt x="1612" y="219"/>
                    <a:pt x="2328" y="159"/>
                  </a:cubicBezTo>
                  <a:cubicBezTo>
                    <a:pt x="2367" y="159"/>
                    <a:pt x="2387" y="139"/>
                    <a:pt x="2407" y="119"/>
                  </a:cubicBezTo>
                  <a:cubicBezTo>
                    <a:pt x="2407" y="99"/>
                    <a:pt x="2407" y="40"/>
                    <a:pt x="2328" y="20"/>
                  </a:cubicBezTo>
                  <a:cubicBezTo>
                    <a:pt x="1612" y="0"/>
                    <a:pt x="915"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692150" y="4311150"/>
              <a:ext cx="14950" cy="49250"/>
            </a:xfrm>
            <a:custGeom>
              <a:avLst/>
              <a:gdLst/>
              <a:ahLst/>
              <a:cxnLst/>
              <a:rect l="l" t="t" r="r" b="b"/>
              <a:pathLst>
                <a:path w="598" h="1970" extrusionOk="0">
                  <a:moveTo>
                    <a:pt x="538" y="0"/>
                  </a:moveTo>
                  <a:lnTo>
                    <a:pt x="538" y="0"/>
                  </a:lnTo>
                  <a:cubicBezTo>
                    <a:pt x="260" y="617"/>
                    <a:pt x="61" y="1293"/>
                    <a:pt x="1" y="1970"/>
                  </a:cubicBezTo>
                  <a:cubicBezTo>
                    <a:pt x="140" y="1950"/>
                    <a:pt x="220" y="1850"/>
                    <a:pt x="299" y="1691"/>
                  </a:cubicBezTo>
                  <a:cubicBezTo>
                    <a:pt x="538" y="1154"/>
                    <a:pt x="598" y="577"/>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678225" y="4011775"/>
              <a:ext cx="9475" cy="45275"/>
            </a:xfrm>
            <a:custGeom>
              <a:avLst/>
              <a:gdLst/>
              <a:ahLst/>
              <a:cxnLst/>
              <a:rect l="l" t="t" r="r" b="b"/>
              <a:pathLst>
                <a:path w="379" h="1811" extrusionOk="0">
                  <a:moveTo>
                    <a:pt x="200" y="0"/>
                  </a:moveTo>
                  <a:cubicBezTo>
                    <a:pt x="21" y="60"/>
                    <a:pt x="21" y="239"/>
                    <a:pt x="1" y="398"/>
                  </a:cubicBezTo>
                  <a:cubicBezTo>
                    <a:pt x="21" y="855"/>
                    <a:pt x="21" y="1333"/>
                    <a:pt x="21" y="1810"/>
                  </a:cubicBezTo>
                  <a:cubicBezTo>
                    <a:pt x="260" y="1711"/>
                    <a:pt x="160" y="1393"/>
                    <a:pt x="379" y="1293"/>
                  </a:cubicBezTo>
                  <a:cubicBezTo>
                    <a:pt x="379" y="855"/>
                    <a:pt x="379" y="458"/>
                    <a:pt x="359" y="40"/>
                  </a:cubicBezTo>
                  <a:cubicBezTo>
                    <a:pt x="299" y="20"/>
                    <a:pt x="260" y="2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660325" y="3619375"/>
              <a:ext cx="19925" cy="18250"/>
            </a:xfrm>
            <a:custGeom>
              <a:avLst/>
              <a:gdLst/>
              <a:ahLst/>
              <a:cxnLst/>
              <a:rect l="l" t="t" r="r" b="b"/>
              <a:pathLst>
                <a:path w="797" h="730" extrusionOk="0">
                  <a:moveTo>
                    <a:pt x="419" y="1"/>
                  </a:moveTo>
                  <a:cubicBezTo>
                    <a:pt x="299" y="200"/>
                    <a:pt x="1" y="279"/>
                    <a:pt x="41" y="538"/>
                  </a:cubicBezTo>
                  <a:cubicBezTo>
                    <a:pt x="56" y="584"/>
                    <a:pt x="84" y="714"/>
                    <a:pt x="114" y="714"/>
                  </a:cubicBezTo>
                  <a:cubicBezTo>
                    <a:pt x="122" y="714"/>
                    <a:pt x="131" y="704"/>
                    <a:pt x="140" y="677"/>
                  </a:cubicBezTo>
                  <a:cubicBezTo>
                    <a:pt x="221" y="504"/>
                    <a:pt x="285" y="445"/>
                    <a:pt x="340" y="445"/>
                  </a:cubicBezTo>
                  <a:cubicBezTo>
                    <a:pt x="462" y="445"/>
                    <a:pt x="543" y="730"/>
                    <a:pt x="670" y="730"/>
                  </a:cubicBezTo>
                  <a:cubicBezTo>
                    <a:pt x="685" y="730"/>
                    <a:pt x="700" y="726"/>
                    <a:pt x="717" y="717"/>
                  </a:cubicBezTo>
                  <a:cubicBezTo>
                    <a:pt x="797" y="578"/>
                    <a:pt x="797" y="379"/>
                    <a:pt x="737" y="180"/>
                  </a:cubicBezTo>
                  <a:cubicBezTo>
                    <a:pt x="637" y="120"/>
                    <a:pt x="518" y="40"/>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656350" y="3584575"/>
              <a:ext cx="19925" cy="30850"/>
            </a:xfrm>
            <a:custGeom>
              <a:avLst/>
              <a:gdLst/>
              <a:ahLst/>
              <a:cxnLst/>
              <a:rect l="l" t="t" r="r" b="b"/>
              <a:pathLst>
                <a:path w="797" h="1234" extrusionOk="0">
                  <a:moveTo>
                    <a:pt x="379" y="0"/>
                  </a:moveTo>
                  <a:lnTo>
                    <a:pt x="379" y="0"/>
                  </a:lnTo>
                  <a:cubicBezTo>
                    <a:pt x="1" y="478"/>
                    <a:pt x="319" y="836"/>
                    <a:pt x="578" y="1234"/>
                  </a:cubicBezTo>
                  <a:cubicBezTo>
                    <a:pt x="796" y="1015"/>
                    <a:pt x="776" y="796"/>
                    <a:pt x="637" y="537"/>
                  </a:cubicBezTo>
                  <a:cubicBezTo>
                    <a:pt x="498" y="358"/>
                    <a:pt x="379" y="219"/>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665800" y="4283850"/>
              <a:ext cx="32350" cy="11900"/>
            </a:xfrm>
            <a:custGeom>
              <a:avLst/>
              <a:gdLst/>
              <a:ahLst/>
              <a:cxnLst/>
              <a:rect l="l" t="t" r="r" b="b"/>
              <a:pathLst>
                <a:path w="1294" h="476" extrusionOk="0">
                  <a:moveTo>
                    <a:pt x="700" y="0"/>
                  </a:moveTo>
                  <a:cubicBezTo>
                    <a:pt x="462" y="0"/>
                    <a:pt x="232" y="14"/>
                    <a:pt x="1" y="58"/>
                  </a:cubicBezTo>
                  <a:cubicBezTo>
                    <a:pt x="160" y="317"/>
                    <a:pt x="558" y="98"/>
                    <a:pt x="697" y="376"/>
                  </a:cubicBezTo>
                  <a:cubicBezTo>
                    <a:pt x="916" y="317"/>
                    <a:pt x="1214" y="476"/>
                    <a:pt x="1294" y="18"/>
                  </a:cubicBezTo>
                  <a:cubicBezTo>
                    <a:pt x="1089" y="9"/>
                    <a:pt x="8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717025" y="3927725"/>
              <a:ext cx="11475" cy="46775"/>
            </a:xfrm>
            <a:custGeom>
              <a:avLst/>
              <a:gdLst/>
              <a:ahLst/>
              <a:cxnLst/>
              <a:rect l="l" t="t" r="r" b="b"/>
              <a:pathLst>
                <a:path w="459" h="1871" extrusionOk="0">
                  <a:moveTo>
                    <a:pt x="100" y="0"/>
                  </a:moveTo>
                  <a:lnTo>
                    <a:pt x="100" y="0"/>
                  </a:lnTo>
                  <a:cubicBezTo>
                    <a:pt x="40" y="617"/>
                    <a:pt x="1" y="1273"/>
                    <a:pt x="239" y="1870"/>
                  </a:cubicBezTo>
                  <a:cubicBezTo>
                    <a:pt x="219" y="1234"/>
                    <a:pt x="458" y="597"/>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589225" y="4082000"/>
              <a:ext cx="31850" cy="9850"/>
            </a:xfrm>
            <a:custGeom>
              <a:avLst/>
              <a:gdLst/>
              <a:ahLst/>
              <a:cxnLst/>
              <a:rect l="l" t="t" r="r" b="b"/>
              <a:pathLst>
                <a:path w="1274" h="394" extrusionOk="0">
                  <a:moveTo>
                    <a:pt x="1126" y="1"/>
                  </a:moveTo>
                  <a:cubicBezTo>
                    <a:pt x="1062" y="1"/>
                    <a:pt x="981" y="30"/>
                    <a:pt x="895" y="56"/>
                  </a:cubicBezTo>
                  <a:cubicBezTo>
                    <a:pt x="838" y="67"/>
                    <a:pt x="780" y="70"/>
                    <a:pt x="721" y="70"/>
                  </a:cubicBezTo>
                  <a:cubicBezTo>
                    <a:pt x="633" y="70"/>
                    <a:pt x="543" y="63"/>
                    <a:pt x="456" y="63"/>
                  </a:cubicBezTo>
                  <a:cubicBezTo>
                    <a:pt x="293" y="63"/>
                    <a:pt x="136" y="89"/>
                    <a:pt x="0" y="235"/>
                  </a:cubicBezTo>
                  <a:cubicBezTo>
                    <a:pt x="60" y="294"/>
                    <a:pt x="139" y="334"/>
                    <a:pt x="179" y="394"/>
                  </a:cubicBezTo>
                  <a:cubicBezTo>
                    <a:pt x="433" y="304"/>
                    <a:pt x="709" y="259"/>
                    <a:pt x="990" y="259"/>
                  </a:cubicBezTo>
                  <a:cubicBezTo>
                    <a:pt x="1084" y="259"/>
                    <a:pt x="1179" y="264"/>
                    <a:pt x="1273" y="274"/>
                  </a:cubicBezTo>
                  <a:lnTo>
                    <a:pt x="1253" y="235"/>
                  </a:lnTo>
                  <a:cubicBezTo>
                    <a:pt x="1265" y="53"/>
                    <a:pt x="1211"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714050" y="4252475"/>
              <a:ext cx="12450" cy="27375"/>
            </a:xfrm>
            <a:custGeom>
              <a:avLst/>
              <a:gdLst/>
              <a:ahLst/>
              <a:cxnLst/>
              <a:rect l="l" t="t" r="r" b="b"/>
              <a:pathLst>
                <a:path w="498" h="1095" extrusionOk="0">
                  <a:moveTo>
                    <a:pt x="358" y="0"/>
                  </a:moveTo>
                  <a:lnTo>
                    <a:pt x="358" y="0"/>
                  </a:lnTo>
                  <a:cubicBezTo>
                    <a:pt x="139" y="338"/>
                    <a:pt x="60" y="736"/>
                    <a:pt x="0" y="1094"/>
                  </a:cubicBezTo>
                  <a:cubicBezTo>
                    <a:pt x="498" y="855"/>
                    <a:pt x="338" y="41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705100" y="4280325"/>
              <a:ext cx="9975" cy="30850"/>
            </a:xfrm>
            <a:custGeom>
              <a:avLst/>
              <a:gdLst/>
              <a:ahLst/>
              <a:cxnLst/>
              <a:rect l="l" t="t" r="r" b="b"/>
              <a:pathLst>
                <a:path w="399" h="1234" extrusionOk="0">
                  <a:moveTo>
                    <a:pt x="358" y="0"/>
                  </a:moveTo>
                  <a:lnTo>
                    <a:pt x="358" y="0"/>
                  </a:lnTo>
                  <a:cubicBezTo>
                    <a:pt x="120" y="358"/>
                    <a:pt x="20" y="796"/>
                    <a:pt x="0" y="1233"/>
                  </a:cubicBezTo>
                  <a:cubicBezTo>
                    <a:pt x="318" y="895"/>
                    <a:pt x="398" y="43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1723500" y="4007775"/>
              <a:ext cx="8475" cy="33350"/>
            </a:xfrm>
            <a:custGeom>
              <a:avLst/>
              <a:gdLst/>
              <a:ahLst/>
              <a:cxnLst/>
              <a:rect l="l" t="t" r="r" b="b"/>
              <a:pathLst>
                <a:path w="339" h="1334" extrusionOk="0">
                  <a:moveTo>
                    <a:pt x="0" y="1"/>
                  </a:moveTo>
                  <a:lnTo>
                    <a:pt x="0" y="1"/>
                  </a:lnTo>
                  <a:cubicBezTo>
                    <a:pt x="40" y="478"/>
                    <a:pt x="0" y="916"/>
                    <a:pt x="159" y="1334"/>
                  </a:cubicBezTo>
                  <a:cubicBezTo>
                    <a:pt x="120" y="896"/>
                    <a:pt x="338" y="41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1672275" y="4142050"/>
              <a:ext cx="11450" cy="22900"/>
            </a:xfrm>
            <a:custGeom>
              <a:avLst/>
              <a:gdLst/>
              <a:ahLst/>
              <a:cxnLst/>
              <a:rect l="l" t="t" r="r" b="b"/>
              <a:pathLst>
                <a:path w="458" h="916" extrusionOk="0">
                  <a:moveTo>
                    <a:pt x="259" y="1"/>
                  </a:moveTo>
                  <a:cubicBezTo>
                    <a:pt x="159" y="160"/>
                    <a:pt x="0" y="299"/>
                    <a:pt x="100" y="518"/>
                  </a:cubicBezTo>
                  <a:cubicBezTo>
                    <a:pt x="259" y="598"/>
                    <a:pt x="199" y="856"/>
                    <a:pt x="458" y="916"/>
                  </a:cubicBezTo>
                  <a:lnTo>
                    <a:pt x="4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1698125" y="3360275"/>
              <a:ext cx="14450" cy="32350"/>
            </a:xfrm>
            <a:custGeom>
              <a:avLst/>
              <a:gdLst/>
              <a:ahLst/>
              <a:cxnLst/>
              <a:rect l="l" t="t" r="r" b="b"/>
              <a:pathLst>
                <a:path w="578" h="1294" extrusionOk="0">
                  <a:moveTo>
                    <a:pt x="319" y="1"/>
                  </a:moveTo>
                  <a:lnTo>
                    <a:pt x="160" y="160"/>
                  </a:lnTo>
                  <a:cubicBezTo>
                    <a:pt x="1" y="418"/>
                    <a:pt x="21" y="657"/>
                    <a:pt x="120" y="916"/>
                  </a:cubicBezTo>
                  <a:lnTo>
                    <a:pt x="120" y="1055"/>
                  </a:lnTo>
                  <a:cubicBezTo>
                    <a:pt x="80" y="1134"/>
                    <a:pt x="80" y="1214"/>
                    <a:pt x="120" y="1294"/>
                  </a:cubicBezTo>
                  <a:cubicBezTo>
                    <a:pt x="180" y="1254"/>
                    <a:pt x="259" y="1254"/>
                    <a:pt x="299" y="1254"/>
                  </a:cubicBezTo>
                  <a:cubicBezTo>
                    <a:pt x="418" y="1154"/>
                    <a:pt x="478" y="1035"/>
                    <a:pt x="518" y="836"/>
                  </a:cubicBezTo>
                  <a:cubicBezTo>
                    <a:pt x="558" y="538"/>
                    <a:pt x="578" y="219"/>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1672775" y="3560700"/>
              <a:ext cx="8475" cy="32350"/>
            </a:xfrm>
            <a:custGeom>
              <a:avLst/>
              <a:gdLst/>
              <a:ahLst/>
              <a:cxnLst/>
              <a:rect l="l" t="t" r="r" b="b"/>
              <a:pathLst>
                <a:path w="339" h="1294" extrusionOk="0">
                  <a:moveTo>
                    <a:pt x="80" y="0"/>
                  </a:moveTo>
                  <a:cubicBezTo>
                    <a:pt x="80" y="199"/>
                    <a:pt x="40" y="378"/>
                    <a:pt x="40" y="577"/>
                  </a:cubicBezTo>
                  <a:cubicBezTo>
                    <a:pt x="100" y="836"/>
                    <a:pt x="0" y="1094"/>
                    <a:pt x="199" y="1293"/>
                  </a:cubicBezTo>
                  <a:cubicBezTo>
                    <a:pt x="239" y="856"/>
                    <a:pt x="338" y="438"/>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1651875" y="3661150"/>
              <a:ext cx="18425" cy="8475"/>
            </a:xfrm>
            <a:custGeom>
              <a:avLst/>
              <a:gdLst/>
              <a:ahLst/>
              <a:cxnLst/>
              <a:rect l="l" t="t" r="r" b="b"/>
              <a:pathLst>
                <a:path w="737" h="339" extrusionOk="0">
                  <a:moveTo>
                    <a:pt x="523" y="0"/>
                  </a:moveTo>
                  <a:cubicBezTo>
                    <a:pt x="383" y="0"/>
                    <a:pt x="205" y="152"/>
                    <a:pt x="63" y="152"/>
                  </a:cubicBezTo>
                  <a:cubicBezTo>
                    <a:pt x="42" y="152"/>
                    <a:pt x="21" y="148"/>
                    <a:pt x="1" y="140"/>
                  </a:cubicBezTo>
                  <a:lnTo>
                    <a:pt x="1" y="279"/>
                  </a:lnTo>
                  <a:cubicBezTo>
                    <a:pt x="120" y="279"/>
                    <a:pt x="239" y="319"/>
                    <a:pt x="359" y="339"/>
                  </a:cubicBezTo>
                  <a:cubicBezTo>
                    <a:pt x="478" y="339"/>
                    <a:pt x="617" y="319"/>
                    <a:pt x="737" y="319"/>
                  </a:cubicBezTo>
                  <a:cubicBezTo>
                    <a:pt x="699" y="73"/>
                    <a:pt x="620" y="0"/>
                    <a:pt x="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1589225" y="4109175"/>
              <a:ext cx="19400" cy="6200"/>
            </a:xfrm>
            <a:custGeom>
              <a:avLst/>
              <a:gdLst/>
              <a:ahLst/>
              <a:cxnLst/>
              <a:rect l="l" t="t" r="r" b="b"/>
              <a:pathLst>
                <a:path w="776" h="248" extrusionOk="0">
                  <a:moveTo>
                    <a:pt x="446" y="1"/>
                  </a:moveTo>
                  <a:cubicBezTo>
                    <a:pt x="296" y="1"/>
                    <a:pt x="152" y="83"/>
                    <a:pt x="0" y="83"/>
                  </a:cubicBezTo>
                  <a:lnTo>
                    <a:pt x="0" y="222"/>
                  </a:lnTo>
                  <a:cubicBezTo>
                    <a:pt x="148" y="222"/>
                    <a:pt x="296" y="248"/>
                    <a:pt x="443" y="248"/>
                  </a:cubicBezTo>
                  <a:cubicBezTo>
                    <a:pt x="554" y="248"/>
                    <a:pt x="665" y="233"/>
                    <a:pt x="776" y="182"/>
                  </a:cubicBezTo>
                  <a:cubicBezTo>
                    <a:pt x="661" y="42"/>
                    <a:pt x="552"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1678725" y="4185800"/>
              <a:ext cx="12900" cy="13475"/>
            </a:xfrm>
            <a:custGeom>
              <a:avLst/>
              <a:gdLst/>
              <a:ahLst/>
              <a:cxnLst/>
              <a:rect l="l" t="t" r="r" b="b"/>
              <a:pathLst>
                <a:path w="516" h="539" extrusionOk="0">
                  <a:moveTo>
                    <a:pt x="175" y="0"/>
                  </a:moveTo>
                  <a:cubicBezTo>
                    <a:pt x="128" y="0"/>
                    <a:pt x="71" y="7"/>
                    <a:pt x="1" y="21"/>
                  </a:cubicBezTo>
                  <a:cubicBezTo>
                    <a:pt x="1" y="121"/>
                    <a:pt x="41" y="240"/>
                    <a:pt x="41" y="360"/>
                  </a:cubicBezTo>
                  <a:cubicBezTo>
                    <a:pt x="140" y="439"/>
                    <a:pt x="259" y="499"/>
                    <a:pt x="359" y="539"/>
                  </a:cubicBezTo>
                  <a:cubicBezTo>
                    <a:pt x="306" y="346"/>
                    <a:pt x="515"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1651875" y="3454775"/>
              <a:ext cx="14450" cy="8475"/>
            </a:xfrm>
            <a:custGeom>
              <a:avLst/>
              <a:gdLst/>
              <a:ahLst/>
              <a:cxnLst/>
              <a:rect l="l" t="t" r="r" b="b"/>
              <a:pathLst>
                <a:path w="578" h="339" extrusionOk="0">
                  <a:moveTo>
                    <a:pt x="160" y="0"/>
                  </a:moveTo>
                  <a:cubicBezTo>
                    <a:pt x="160" y="120"/>
                    <a:pt x="1" y="239"/>
                    <a:pt x="180" y="338"/>
                  </a:cubicBezTo>
                  <a:cubicBezTo>
                    <a:pt x="359" y="338"/>
                    <a:pt x="498" y="299"/>
                    <a:pt x="578" y="120"/>
                  </a:cubicBezTo>
                  <a:cubicBezTo>
                    <a:pt x="578" y="60"/>
                    <a:pt x="578" y="2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1736925" y="4172100"/>
              <a:ext cx="10950" cy="19325"/>
            </a:xfrm>
            <a:custGeom>
              <a:avLst/>
              <a:gdLst/>
              <a:ahLst/>
              <a:cxnLst/>
              <a:rect l="l" t="t" r="r" b="b"/>
              <a:pathLst>
                <a:path w="438" h="773" extrusionOk="0">
                  <a:moveTo>
                    <a:pt x="271" y="0"/>
                  </a:moveTo>
                  <a:cubicBezTo>
                    <a:pt x="246" y="0"/>
                    <a:pt x="221" y="5"/>
                    <a:pt x="199" y="12"/>
                  </a:cubicBezTo>
                  <a:cubicBezTo>
                    <a:pt x="140" y="172"/>
                    <a:pt x="199" y="351"/>
                    <a:pt x="0" y="410"/>
                  </a:cubicBezTo>
                  <a:cubicBezTo>
                    <a:pt x="60" y="549"/>
                    <a:pt x="120" y="649"/>
                    <a:pt x="199" y="709"/>
                  </a:cubicBezTo>
                  <a:cubicBezTo>
                    <a:pt x="225" y="752"/>
                    <a:pt x="251" y="772"/>
                    <a:pt x="273" y="772"/>
                  </a:cubicBezTo>
                  <a:cubicBezTo>
                    <a:pt x="303" y="772"/>
                    <a:pt x="327" y="737"/>
                    <a:pt x="338" y="669"/>
                  </a:cubicBezTo>
                  <a:cubicBezTo>
                    <a:pt x="358" y="569"/>
                    <a:pt x="358" y="470"/>
                    <a:pt x="398" y="370"/>
                  </a:cubicBezTo>
                  <a:cubicBezTo>
                    <a:pt x="438" y="271"/>
                    <a:pt x="438" y="152"/>
                    <a:pt x="398" y="52"/>
                  </a:cubicBezTo>
                  <a:cubicBezTo>
                    <a:pt x="360" y="14"/>
                    <a:pt x="314"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1678225" y="4396200"/>
              <a:ext cx="19425" cy="13950"/>
            </a:xfrm>
            <a:custGeom>
              <a:avLst/>
              <a:gdLst/>
              <a:ahLst/>
              <a:cxnLst/>
              <a:rect l="l" t="t" r="r" b="b"/>
              <a:pathLst>
                <a:path w="777" h="558" extrusionOk="0">
                  <a:moveTo>
                    <a:pt x="578" y="0"/>
                  </a:moveTo>
                  <a:lnTo>
                    <a:pt x="578" y="0"/>
                  </a:lnTo>
                  <a:cubicBezTo>
                    <a:pt x="399" y="60"/>
                    <a:pt x="220" y="139"/>
                    <a:pt x="61" y="179"/>
                  </a:cubicBezTo>
                  <a:cubicBezTo>
                    <a:pt x="1" y="239"/>
                    <a:pt x="1" y="279"/>
                    <a:pt x="1" y="338"/>
                  </a:cubicBezTo>
                  <a:cubicBezTo>
                    <a:pt x="180" y="358"/>
                    <a:pt x="319" y="378"/>
                    <a:pt x="399" y="557"/>
                  </a:cubicBezTo>
                  <a:cubicBezTo>
                    <a:pt x="777" y="478"/>
                    <a:pt x="717" y="259"/>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1695650" y="3365250"/>
              <a:ext cx="7475" cy="18425"/>
            </a:xfrm>
            <a:custGeom>
              <a:avLst/>
              <a:gdLst/>
              <a:ahLst/>
              <a:cxnLst/>
              <a:rect l="l" t="t" r="r" b="b"/>
              <a:pathLst>
                <a:path w="299" h="737" extrusionOk="0">
                  <a:moveTo>
                    <a:pt x="80" y="0"/>
                  </a:moveTo>
                  <a:cubicBezTo>
                    <a:pt x="100" y="239"/>
                    <a:pt x="0" y="518"/>
                    <a:pt x="199" y="737"/>
                  </a:cubicBezTo>
                  <a:cubicBezTo>
                    <a:pt x="299" y="498"/>
                    <a:pt x="219" y="239"/>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1701125" y="3414975"/>
              <a:ext cx="6475" cy="17925"/>
            </a:xfrm>
            <a:custGeom>
              <a:avLst/>
              <a:gdLst/>
              <a:ahLst/>
              <a:cxnLst/>
              <a:rect l="l" t="t" r="r" b="b"/>
              <a:pathLst>
                <a:path w="259" h="717" extrusionOk="0">
                  <a:moveTo>
                    <a:pt x="20" y="1"/>
                  </a:moveTo>
                  <a:cubicBezTo>
                    <a:pt x="20" y="220"/>
                    <a:pt x="0" y="458"/>
                    <a:pt x="0" y="717"/>
                  </a:cubicBezTo>
                  <a:cubicBezTo>
                    <a:pt x="259" y="458"/>
                    <a:pt x="259" y="239"/>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1686700" y="4360375"/>
              <a:ext cx="8475" cy="17925"/>
            </a:xfrm>
            <a:custGeom>
              <a:avLst/>
              <a:gdLst/>
              <a:ahLst/>
              <a:cxnLst/>
              <a:rect l="l" t="t" r="r" b="b"/>
              <a:pathLst>
                <a:path w="339" h="717" extrusionOk="0">
                  <a:moveTo>
                    <a:pt x="219" y="1"/>
                  </a:moveTo>
                  <a:lnTo>
                    <a:pt x="219" y="1"/>
                  </a:lnTo>
                  <a:cubicBezTo>
                    <a:pt x="20" y="200"/>
                    <a:pt x="20" y="438"/>
                    <a:pt x="0" y="717"/>
                  </a:cubicBezTo>
                  <a:cubicBezTo>
                    <a:pt x="338" y="538"/>
                    <a:pt x="219" y="24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1735425" y="4199250"/>
              <a:ext cx="7000" cy="13950"/>
            </a:xfrm>
            <a:custGeom>
              <a:avLst/>
              <a:gdLst/>
              <a:ahLst/>
              <a:cxnLst/>
              <a:rect l="l" t="t" r="r" b="b"/>
              <a:pathLst>
                <a:path w="280" h="558" extrusionOk="0">
                  <a:moveTo>
                    <a:pt x="200" y="1"/>
                  </a:moveTo>
                  <a:lnTo>
                    <a:pt x="200" y="1"/>
                  </a:lnTo>
                  <a:cubicBezTo>
                    <a:pt x="21" y="120"/>
                    <a:pt x="1" y="359"/>
                    <a:pt x="21" y="558"/>
                  </a:cubicBezTo>
                  <a:cubicBezTo>
                    <a:pt x="279" y="458"/>
                    <a:pt x="219" y="219"/>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1727475" y="4062000"/>
              <a:ext cx="6000" cy="14925"/>
            </a:xfrm>
            <a:custGeom>
              <a:avLst/>
              <a:gdLst/>
              <a:ahLst/>
              <a:cxnLst/>
              <a:rect l="l" t="t" r="r" b="b"/>
              <a:pathLst>
                <a:path w="240" h="597" extrusionOk="0">
                  <a:moveTo>
                    <a:pt x="40" y="0"/>
                  </a:moveTo>
                  <a:lnTo>
                    <a:pt x="40" y="0"/>
                  </a:lnTo>
                  <a:cubicBezTo>
                    <a:pt x="0" y="199"/>
                    <a:pt x="80" y="398"/>
                    <a:pt x="179" y="597"/>
                  </a:cubicBezTo>
                  <a:cubicBezTo>
                    <a:pt x="199" y="378"/>
                    <a:pt x="239" y="139"/>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1665300" y="4434475"/>
              <a:ext cx="6000" cy="15450"/>
            </a:xfrm>
            <a:custGeom>
              <a:avLst/>
              <a:gdLst/>
              <a:ahLst/>
              <a:cxnLst/>
              <a:rect l="l" t="t" r="r" b="b"/>
              <a:pathLst>
                <a:path w="240" h="618" extrusionOk="0">
                  <a:moveTo>
                    <a:pt x="180" y="1"/>
                  </a:moveTo>
                  <a:lnTo>
                    <a:pt x="180" y="1"/>
                  </a:lnTo>
                  <a:cubicBezTo>
                    <a:pt x="21" y="160"/>
                    <a:pt x="21" y="399"/>
                    <a:pt x="1" y="618"/>
                  </a:cubicBezTo>
                  <a:cubicBezTo>
                    <a:pt x="239" y="458"/>
                    <a:pt x="180" y="22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1661475" y="3649725"/>
              <a:ext cx="2850" cy="3400"/>
            </a:xfrm>
            <a:custGeom>
              <a:avLst/>
              <a:gdLst/>
              <a:ahLst/>
              <a:cxnLst/>
              <a:rect l="l" t="t" r="r" b="b"/>
              <a:pathLst>
                <a:path w="114" h="136" extrusionOk="0">
                  <a:moveTo>
                    <a:pt x="74" y="0"/>
                  </a:moveTo>
                  <a:cubicBezTo>
                    <a:pt x="54" y="0"/>
                    <a:pt x="14" y="20"/>
                    <a:pt x="14" y="60"/>
                  </a:cubicBezTo>
                  <a:cubicBezTo>
                    <a:pt x="0" y="103"/>
                    <a:pt x="27" y="135"/>
                    <a:pt x="58" y="135"/>
                  </a:cubicBezTo>
                  <a:cubicBezTo>
                    <a:pt x="70" y="135"/>
                    <a:pt x="83" y="131"/>
                    <a:pt x="94" y="119"/>
                  </a:cubicBezTo>
                  <a:cubicBezTo>
                    <a:pt x="114" y="119"/>
                    <a:pt x="114" y="80"/>
                    <a:pt x="114" y="60"/>
                  </a:cubicBezTo>
                  <a:cubicBezTo>
                    <a:pt x="114" y="20"/>
                    <a:pt x="94"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1683200" y="4377800"/>
              <a:ext cx="4500" cy="9475"/>
            </a:xfrm>
            <a:custGeom>
              <a:avLst/>
              <a:gdLst/>
              <a:ahLst/>
              <a:cxnLst/>
              <a:rect l="l" t="t" r="r" b="b"/>
              <a:pathLst>
                <a:path w="180" h="379" extrusionOk="0">
                  <a:moveTo>
                    <a:pt x="160" y="0"/>
                  </a:moveTo>
                  <a:cubicBezTo>
                    <a:pt x="1" y="80"/>
                    <a:pt x="1" y="219"/>
                    <a:pt x="1" y="378"/>
                  </a:cubicBezTo>
                  <a:cubicBezTo>
                    <a:pt x="160" y="298"/>
                    <a:pt x="180" y="13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1678725" y="4387250"/>
              <a:ext cx="5000" cy="8975"/>
            </a:xfrm>
            <a:custGeom>
              <a:avLst/>
              <a:gdLst/>
              <a:ahLst/>
              <a:cxnLst/>
              <a:rect l="l" t="t" r="r" b="b"/>
              <a:pathLst>
                <a:path w="200" h="359" extrusionOk="0">
                  <a:moveTo>
                    <a:pt x="180" y="0"/>
                  </a:moveTo>
                  <a:cubicBezTo>
                    <a:pt x="61" y="100"/>
                    <a:pt x="1" y="219"/>
                    <a:pt x="61" y="358"/>
                  </a:cubicBezTo>
                  <a:cubicBezTo>
                    <a:pt x="180" y="259"/>
                    <a:pt x="200" y="139"/>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1558375" y="4258425"/>
              <a:ext cx="5000" cy="8475"/>
            </a:xfrm>
            <a:custGeom>
              <a:avLst/>
              <a:gdLst/>
              <a:ahLst/>
              <a:cxnLst/>
              <a:rect l="l" t="t" r="r" b="b"/>
              <a:pathLst>
                <a:path w="200" h="339" extrusionOk="0">
                  <a:moveTo>
                    <a:pt x="180" y="1"/>
                  </a:moveTo>
                  <a:lnTo>
                    <a:pt x="180" y="1"/>
                  </a:lnTo>
                  <a:cubicBezTo>
                    <a:pt x="1" y="120"/>
                    <a:pt x="1" y="220"/>
                    <a:pt x="200" y="339"/>
                  </a:cubicBezTo>
                  <a:cubicBezTo>
                    <a:pt x="200" y="220"/>
                    <a:pt x="200" y="10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1739900" y="4189800"/>
              <a:ext cx="5500" cy="9975"/>
            </a:xfrm>
            <a:custGeom>
              <a:avLst/>
              <a:gdLst/>
              <a:ahLst/>
              <a:cxnLst/>
              <a:rect l="l" t="t" r="r" b="b"/>
              <a:pathLst>
                <a:path w="220" h="399" extrusionOk="0">
                  <a:moveTo>
                    <a:pt x="200" y="1"/>
                  </a:moveTo>
                  <a:lnTo>
                    <a:pt x="200" y="1"/>
                  </a:lnTo>
                  <a:cubicBezTo>
                    <a:pt x="140" y="21"/>
                    <a:pt x="100" y="60"/>
                    <a:pt x="40" y="60"/>
                  </a:cubicBezTo>
                  <a:cubicBezTo>
                    <a:pt x="40" y="160"/>
                    <a:pt x="21" y="279"/>
                    <a:pt x="1" y="398"/>
                  </a:cubicBezTo>
                  <a:cubicBezTo>
                    <a:pt x="200" y="319"/>
                    <a:pt x="219" y="18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1682700" y="4083875"/>
              <a:ext cx="5000" cy="8975"/>
            </a:xfrm>
            <a:custGeom>
              <a:avLst/>
              <a:gdLst/>
              <a:ahLst/>
              <a:cxnLst/>
              <a:rect l="l" t="t" r="r" b="b"/>
              <a:pathLst>
                <a:path w="200" h="359" extrusionOk="0">
                  <a:moveTo>
                    <a:pt x="180" y="0"/>
                  </a:moveTo>
                  <a:cubicBezTo>
                    <a:pt x="1" y="120"/>
                    <a:pt x="1" y="239"/>
                    <a:pt x="180" y="359"/>
                  </a:cubicBezTo>
                  <a:cubicBezTo>
                    <a:pt x="200" y="239"/>
                    <a:pt x="200" y="12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1664300" y="3562200"/>
              <a:ext cx="4500" cy="3500"/>
            </a:xfrm>
            <a:custGeom>
              <a:avLst/>
              <a:gdLst/>
              <a:ahLst/>
              <a:cxnLst/>
              <a:rect l="l" t="t" r="r" b="b"/>
              <a:pathLst>
                <a:path w="180" h="140" extrusionOk="0">
                  <a:moveTo>
                    <a:pt x="41" y="0"/>
                  </a:moveTo>
                  <a:cubicBezTo>
                    <a:pt x="1" y="40"/>
                    <a:pt x="1" y="99"/>
                    <a:pt x="41" y="139"/>
                  </a:cubicBezTo>
                  <a:cubicBezTo>
                    <a:pt x="180" y="99"/>
                    <a:pt x="180" y="4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1698125" y="3400050"/>
              <a:ext cx="2525" cy="5500"/>
            </a:xfrm>
            <a:custGeom>
              <a:avLst/>
              <a:gdLst/>
              <a:ahLst/>
              <a:cxnLst/>
              <a:rect l="l" t="t" r="r" b="b"/>
              <a:pathLst>
                <a:path w="101" h="220" extrusionOk="0">
                  <a:moveTo>
                    <a:pt x="100" y="1"/>
                  </a:moveTo>
                  <a:cubicBezTo>
                    <a:pt x="21" y="100"/>
                    <a:pt x="1" y="160"/>
                    <a:pt x="100" y="220"/>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1700625" y="3405525"/>
              <a:ext cx="4000" cy="4500"/>
            </a:xfrm>
            <a:custGeom>
              <a:avLst/>
              <a:gdLst/>
              <a:ahLst/>
              <a:cxnLst/>
              <a:rect l="l" t="t" r="r" b="b"/>
              <a:pathLst>
                <a:path w="160" h="180" extrusionOk="0">
                  <a:moveTo>
                    <a:pt x="0" y="1"/>
                  </a:moveTo>
                  <a:cubicBezTo>
                    <a:pt x="0" y="80"/>
                    <a:pt x="0" y="120"/>
                    <a:pt x="20" y="180"/>
                  </a:cubicBezTo>
                  <a:cubicBezTo>
                    <a:pt x="159" y="100"/>
                    <a:pt x="119"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1697625" y="3386625"/>
              <a:ext cx="3025" cy="6000"/>
            </a:xfrm>
            <a:custGeom>
              <a:avLst/>
              <a:gdLst/>
              <a:ahLst/>
              <a:cxnLst/>
              <a:rect l="l" t="t" r="r" b="b"/>
              <a:pathLst>
                <a:path w="121" h="240" extrusionOk="0">
                  <a:moveTo>
                    <a:pt x="120" y="1"/>
                  </a:moveTo>
                  <a:cubicBezTo>
                    <a:pt x="1" y="80"/>
                    <a:pt x="1" y="160"/>
                    <a:pt x="120" y="240"/>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1716025" y="3898875"/>
              <a:ext cx="2525" cy="7475"/>
            </a:xfrm>
            <a:custGeom>
              <a:avLst/>
              <a:gdLst/>
              <a:ahLst/>
              <a:cxnLst/>
              <a:rect l="l" t="t" r="r" b="b"/>
              <a:pathLst>
                <a:path w="101" h="299" extrusionOk="0">
                  <a:moveTo>
                    <a:pt x="100" y="0"/>
                  </a:moveTo>
                  <a:cubicBezTo>
                    <a:pt x="1" y="100"/>
                    <a:pt x="1" y="199"/>
                    <a:pt x="100" y="299"/>
                  </a:cubicBezTo>
                  <a:lnTo>
                    <a:pt x="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1681225" y="3883450"/>
              <a:ext cx="1500" cy="4500"/>
            </a:xfrm>
            <a:custGeom>
              <a:avLst/>
              <a:gdLst/>
              <a:ahLst/>
              <a:cxnLst/>
              <a:rect l="l" t="t" r="r" b="b"/>
              <a:pathLst>
                <a:path w="60" h="180" extrusionOk="0">
                  <a:moveTo>
                    <a:pt x="60" y="1"/>
                  </a:moveTo>
                  <a:cubicBezTo>
                    <a:pt x="60" y="21"/>
                    <a:pt x="0" y="60"/>
                    <a:pt x="0" y="60"/>
                  </a:cubicBezTo>
                  <a:cubicBezTo>
                    <a:pt x="0" y="100"/>
                    <a:pt x="40" y="120"/>
                    <a:pt x="60" y="18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1692150" y="4666475"/>
              <a:ext cx="98000" cy="19775"/>
            </a:xfrm>
            <a:custGeom>
              <a:avLst/>
              <a:gdLst/>
              <a:ahLst/>
              <a:cxnLst/>
              <a:rect l="l" t="t" r="r" b="b"/>
              <a:pathLst>
                <a:path w="3920" h="791" extrusionOk="0">
                  <a:moveTo>
                    <a:pt x="960" y="1"/>
                  </a:moveTo>
                  <a:cubicBezTo>
                    <a:pt x="768" y="1"/>
                    <a:pt x="575" y="19"/>
                    <a:pt x="379" y="70"/>
                  </a:cubicBezTo>
                  <a:cubicBezTo>
                    <a:pt x="160" y="90"/>
                    <a:pt x="1" y="190"/>
                    <a:pt x="1" y="468"/>
                  </a:cubicBezTo>
                  <a:cubicBezTo>
                    <a:pt x="1221" y="561"/>
                    <a:pt x="2425" y="791"/>
                    <a:pt x="3643" y="791"/>
                  </a:cubicBezTo>
                  <a:cubicBezTo>
                    <a:pt x="3735" y="791"/>
                    <a:pt x="3827" y="789"/>
                    <a:pt x="3920" y="787"/>
                  </a:cubicBezTo>
                  <a:cubicBezTo>
                    <a:pt x="3920" y="558"/>
                    <a:pt x="3791" y="493"/>
                    <a:pt x="3642" y="493"/>
                  </a:cubicBezTo>
                  <a:cubicBezTo>
                    <a:pt x="3596" y="493"/>
                    <a:pt x="3549" y="499"/>
                    <a:pt x="3502" y="508"/>
                  </a:cubicBezTo>
                  <a:cubicBezTo>
                    <a:pt x="3431" y="525"/>
                    <a:pt x="3383" y="532"/>
                    <a:pt x="3352" y="532"/>
                  </a:cubicBezTo>
                  <a:cubicBezTo>
                    <a:pt x="3175" y="532"/>
                    <a:pt x="3580" y="288"/>
                    <a:pt x="3420" y="288"/>
                  </a:cubicBezTo>
                  <a:cubicBezTo>
                    <a:pt x="3415" y="288"/>
                    <a:pt x="3409" y="289"/>
                    <a:pt x="3403" y="289"/>
                  </a:cubicBezTo>
                  <a:cubicBezTo>
                    <a:pt x="3265" y="115"/>
                    <a:pt x="3089" y="89"/>
                    <a:pt x="2913" y="89"/>
                  </a:cubicBezTo>
                  <a:cubicBezTo>
                    <a:pt x="2838" y="89"/>
                    <a:pt x="2764" y="93"/>
                    <a:pt x="2692" y="93"/>
                  </a:cubicBezTo>
                  <a:cubicBezTo>
                    <a:pt x="2663" y="93"/>
                    <a:pt x="2635" y="92"/>
                    <a:pt x="2607" y="90"/>
                  </a:cubicBezTo>
                  <a:cubicBezTo>
                    <a:pt x="2514" y="100"/>
                    <a:pt x="2422" y="104"/>
                    <a:pt x="2330" y="104"/>
                  </a:cubicBezTo>
                  <a:cubicBezTo>
                    <a:pt x="1868" y="104"/>
                    <a:pt x="1418" y="1"/>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1757800" y="4664250"/>
              <a:ext cx="77625" cy="22850"/>
            </a:xfrm>
            <a:custGeom>
              <a:avLst/>
              <a:gdLst/>
              <a:ahLst/>
              <a:cxnLst/>
              <a:rect l="l" t="t" r="r" b="b"/>
              <a:pathLst>
                <a:path w="3105" h="914" extrusionOk="0">
                  <a:moveTo>
                    <a:pt x="419" y="0"/>
                  </a:moveTo>
                  <a:cubicBezTo>
                    <a:pt x="359" y="0"/>
                    <a:pt x="299" y="20"/>
                    <a:pt x="220" y="20"/>
                  </a:cubicBezTo>
                  <a:cubicBezTo>
                    <a:pt x="100" y="100"/>
                    <a:pt x="1" y="179"/>
                    <a:pt x="60" y="319"/>
                  </a:cubicBezTo>
                  <a:cubicBezTo>
                    <a:pt x="299" y="378"/>
                    <a:pt x="578" y="299"/>
                    <a:pt x="796" y="498"/>
                  </a:cubicBezTo>
                  <a:cubicBezTo>
                    <a:pt x="1095" y="697"/>
                    <a:pt x="1473" y="677"/>
                    <a:pt x="1811" y="736"/>
                  </a:cubicBezTo>
                  <a:cubicBezTo>
                    <a:pt x="2048" y="774"/>
                    <a:pt x="2286" y="913"/>
                    <a:pt x="2523" y="913"/>
                  </a:cubicBezTo>
                  <a:cubicBezTo>
                    <a:pt x="2664" y="913"/>
                    <a:pt x="2804" y="864"/>
                    <a:pt x="2945" y="716"/>
                  </a:cubicBezTo>
                  <a:cubicBezTo>
                    <a:pt x="2905" y="518"/>
                    <a:pt x="3005" y="398"/>
                    <a:pt x="3104" y="239"/>
                  </a:cubicBezTo>
                  <a:cubicBezTo>
                    <a:pt x="2949" y="198"/>
                    <a:pt x="2791" y="186"/>
                    <a:pt x="2631" y="186"/>
                  </a:cubicBezTo>
                  <a:cubicBezTo>
                    <a:pt x="2423" y="186"/>
                    <a:pt x="2212" y="206"/>
                    <a:pt x="2004" y="206"/>
                  </a:cubicBezTo>
                  <a:cubicBezTo>
                    <a:pt x="1762" y="206"/>
                    <a:pt x="1523" y="179"/>
                    <a:pt x="1294" y="60"/>
                  </a:cubicBezTo>
                  <a:cubicBezTo>
                    <a:pt x="995" y="20"/>
                    <a:pt x="717" y="2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1792625" y="4678175"/>
              <a:ext cx="51250" cy="18925"/>
            </a:xfrm>
            <a:custGeom>
              <a:avLst/>
              <a:gdLst/>
              <a:ahLst/>
              <a:cxnLst/>
              <a:rect l="l" t="t" r="r" b="b"/>
              <a:pathLst>
                <a:path w="2050" h="757" extrusionOk="0">
                  <a:moveTo>
                    <a:pt x="458" y="0"/>
                  </a:moveTo>
                  <a:cubicBezTo>
                    <a:pt x="358" y="120"/>
                    <a:pt x="0" y="0"/>
                    <a:pt x="100" y="319"/>
                  </a:cubicBezTo>
                  <a:cubicBezTo>
                    <a:pt x="756" y="458"/>
                    <a:pt x="1373" y="617"/>
                    <a:pt x="2049" y="756"/>
                  </a:cubicBezTo>
                  <a:cubicBezTo>
                    <a:pt x="1990" y="418"/>
                    <a:pt x="1850" y="219"/>
                    <a:pt x="1552" y="140"/>
                  </a:cubicBezTo>
                  <a:cubicBezTo>
                    <a:pt x="1494" y="152"/>
                    <a:pt x="1436" y="157"/>
                    <a:pt x="1379" y="157"/>
                  </a:cubicBezTo>
                  <a:cubicBezTo>
                    <a:pt x="1064" y="157"/>
                    <a:pt x="761" y="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616075" y="4686125"/>
              <a:ext cx="55225" cy="24100"/>
            </a:xfrm>
            <a:custGeom>
              <a:avLst/>
              <a:gdLst/>
              <a:ahLst/>
              <a:cxnLst/>
              <a:rect l="l" t="t" r="r" b="b"/>
              <a:pathLst>
                <a:path w="2209" h="964" extrusionOk="0">
                  <a:moveTo>
                    <a:pt x="0" y="1"/>
                  </a:moveTo>
                  <a:lnTo>
                    <a:pt x="0" y="1"/>
                  </a:lnTo>
                  <a:cubicBezTo>
                    <a:pt x="60" y="359"/>
                    <a:pt x="265" y="370"/>
                    <a:pt x="490" y="370"/>
                  </a:cubicBezTo>
                  <a:cubicBezTo>
                    <a:pt x="505" y="370"/>
                    <a:pt x="520" y="370"/>
                    <a:pt x="535" y="370"/>
                  </a:cubicBezTo>
                  <a:cubicBezTo>
                    <a:pt x="596" y="370"/>
                    <a:pt x="657" y="371"/>
                    <a:pt x="717" y="379"/>
                  </a:cubicBezTo>
                  <a:cubicBezTo>
                    <a:pt x="995" y="379"/>
                    <a:pt x="1274" y="379"/>
                    <a:pt x="1274" y="737"/>
                  </a:cubicBezTo>
                  <a:cubicBezTo>
                    <a:pt x="1380" y="896"/>
                    <a:pt x="1539" y="913"/>
                    <a:pt x="1710" y="913"/>
                  </a:cubicBezTo>
                  <a:cubicBezTo>
                    <a:pt x="1759" y="913"/>
                    <a:pt x="1808" y="912"/>
                    <a:pt x="1858" y="912"/>
                  </a:cubicBezTo>
                  <a:cubicBezTo>
                    <a:pt x="1895" y="912"/>
                    <a:pt x="1933" y="913"/>
                    <a:pt x="1970" y="916"/>
                  </a:cubicBezTo>
                  <a:cubicBezTo>
                    <a:pt x="1992" y="948"/>
                    <a:pt x="2026" y="963"/>
                    <a:pt x="2065" y="963"/>
                  </a:cubicBezTo>
                  <a:cubicBezTo>
                    <a:pt x="2097" y="963"/>
                    <a:pt x="2133" y="953"/>
                    <a:pt x="2169" y="936"/>
                  </a:cubicBezTo>
                  <a:cubicBezTo>
                    <a:pt x="2208" y="896"/>
                    <a:pt x="2208" y="816"/>
                    <a:pt x="2189" y="737"/>
                  </a:cubicBezTo>
                  <a:cubicBezTo>
                    <a:pt x="2049" y="677"/>
                    <a:pt x="1970" y="577"/>
                    <a:pt x="2049" y="398"/>
                  </a:cubicBezTo>
                  <a:cubicBezTo>
                    <a:pt x="1990" y="279"/>
                    <a:pt x="1910" y="219"/>
                    <a:pt x="1791" y="199"/>
                  </a:cubicBezTo>
                  <a:cubicBezTo>
                    <a:pt x="1767" y="205"/>
                    <a:pt x="1748" y="208"/>
                    <a:pt x="1730" y="208"/>
                  </a:cubicBezTo>
                  <a:cubicBezTo>
                    <a:pt x="1686" y="208"/>
                    <a:pt x="1654" y="194"/>
                    <a:pt x="1612" y="180"/>
                  </a:cubicBezTo>
                  <a:cubicBezTo>
                    <a:pt x="1488" y="189"/>
                    <a:pt x="1363" y="194"/>
                    <a:pt x="1238" y="194"/>
                  </a:cubicBezTo>
                  <a:cubicBezTo>
                    <a:pt x="820" y="194"/>
                    <a:pt x="399" y="1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1663325" y="4693025"/>
              <a:ext cx="38300" cy="22950"/>
            </a:xfrm>
            <a:custGeom>
              <a:avLst/>
              <a:gdLst/>
              <a:ahLst/>
              <a:cxnLst/>
              <a:rect l="l" t="t" r="r" b="b"/>
              <a:pathLst>
                <a:path w="1532" h="918" extrusionOk="0">
                  <a:moveTo>
                    <a:pt x="680" y="0"/>
                  </a:moveTo>
                  <a:cubicBezTo>
                    <a:pt x="612" y="0"/>
                    <a:pt x="543" y="7"/>
                    <a:pt x="475" y="7"/>
                  </a:cubicBezTo>
                  <a:cubicBezTo>
                    <a:pt x="449" y="7"/>
                    <a:pt x="423" y="6"/>
                    <a:pt x="398" y="3"/>
                  </a:cubicBezTo>
                  <a:lnTo>
                    <a:pt x="398" y="3"/>
                  </a:lnTo>
                  <a:cubicBezTo>
                    <a:pt x="0" y="142"/>
                    <a:pt x="537" y="461"/>
                    <a:pt x="279" y="640"/>
                  </a:cubicBezTo>
                  <a:cubicBezTo>
                    <a:pt x="312" y="848"/>
                    <a:pt x="399" y="918"/>
                    <a:pt x="511" y="918"/>
                  </a:cubicBezTo>
                  <a:cubicBezTo>
                    <a:pt x="602" y="918"/>
                    <a:pt x="709" y="872"/>
                    <a:pt x="816" y="819"/>
                  </a:cubicBezTo>
                  <a:cubicBezTo>
                    <a:pt x="1074" y="759"/>
                    <a:pt x="1333" y="858"/>
                    <a:pt x="1532" y="640"/>
                  </a:cubicBezTo>
                  <a:cubicBezTo>
                    <a:pt x="1512" y="620"/>
                    <a:pt x="1512" y="600"/>
                    <a:pt x="1492" y="560"/>
                  </a:cubicBezTo>
                  <a:cubicBezTo>
                    <a:pt x="1413" y="480"/>
                    <a:pt x="1393" y="401"/>
                    <a:pt x="1353" y="301"/>
                  </a:cubicBezTo>
                  <a:cubicBezTo>
                    <a:pt x="1253" y="222"/>
                    <a:pt x="1114" y="162"/>
                    <a:pt x="995" y="103"/>
                  </a:cubicBezTo>
                  <a:cubicBezTo>
                    <a:pt x="898" y="17"/>
                    <a:pt x="790"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1698625" y="4698550"/>
              <a:ext cx="48275" cy="13450"/>
            </a:xfrm>
            <a:custGeom>
              <a:avLst/>
              <a:gdLst/>
              <a:ahLst/>
              <a:cxnLst/>
              <a:rect l="l" t="t" r="r" b="b"/>
              <a:pathLst>
                <a:path w="1931" h="538" extrusionOk="0">
                  <a:moveTo>
                    <a:pt x="1015" y="1"/>
                  </a:moveTo>
                  <a:cubicBezTo>
                    <a:pt x="707" y="1"/>
                    <a:pt x="398" y="41"/>
                    <a:pt x="100" y="41"/>
                  </a:cubicBezTo>
                  <a:cubicBezTo>
                    <a:pt x="1" y="180"/>
                    <a:pt x="1" y="299"/>
                    <a:pt x="100" y="399"/>
                  </a:cubicBezTo>
                  <a:lnTo>
                    <a:pt x="140" y="419"/>
                  </a:lnTo>
                  <a:cubicBezTo>
                    <a:pt x="227" y="346"/>
                    <a:pt x="311" y="320"/>
                    <a:pt x="392" y="320"/>
                  </a:cubicBezTo>
                  <a:cubicBezTo>
                    <a:pt x="624" y="320"/>
                    <a:pt x="834" y="538"/>
                    <a:pt x="1055" y="538"/>
                  </a:cubicBezTo>
                  <a:cubicBezTo>
                    <a:pt x="1274" y="319"/>
                    <a:pt x="1691" y="518"/>
                    <a:pt x="1930" y="200"/>
                  </a:cubicBezTo>
                  <a:cubicBezTo>
                    <a:pt x="1632" y="41"/>
                    <a:pt x="1323"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1724975" y="4701550"/>
              <a:ext cx="25400" cy="11625"/>
            </a:xfrm>
            <a:custGeom>
              <a:avLst/>
              <a:gdLst/>
              <a:ahLst/>
              <a:cxnLst/>
              <a:rect l="l" t="t" r="r" b="b"/>
              <a:pathLst>
                <a:path w="1016" h="465" extrusionOk="0">
                  <a:moveTo>
                    <a:pt x="876" y="80"/>
                  </a:moveTo>
                  <a:cubicBezTo>
                    <a:pt x="538" y="159"/>
                    <a:pt x="180" y="0"/>
                    <a:pt x="1" y="418"/>
                  </a:cubicBezTo>
                  <a:cubicBezTo>
                    <a:pt x="100" y="418"/>
                    <a:pt x="200" y="418"/>
                    <a:pt x="299" y="458"/>
                  </a:cubicBezTo>
                  <a:cubicBezTo>
                    <a:pt x="339" y="428"/>
                    <a:pt x="369" y="413"/>
                    <a:pt x="399" y="413"/>
                  </a:cubicBezTo>
                  <a:cubicBezTo>
                    <a:pt x="429" y="413"/>
                    <a:pt x="458" y="428"/>
                    <a:pt x="498" y="458"/>
                  </a:cubicBezTo>
                  <a:cubicBezTo>
                    <a:pt x="550" y="461"/>
                    <a:pt x="601" y="465"/>
                    <a:pt x="649" y="465"/>
                  </a:cubicBezTo>
                  <a:cubicBezTo>
                    <a:pt x="857" y="465"/>
                    <a:pt x="1015" y="407"/>
                    <a:pt x="1015" y="100"/>
                  </a:cubicBezTo>
                  <a:cubicBezTo>
                    <a:pt x="976" y="80"/>
                    <a:pt x="916" y="80"/>
                    <a:pt x="876" y="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1660825" y="4687175"/>
              <a:ext cx="27375" cy="9550"/>
            </a:xfrm>
            <a:custGeom>
              <a:avLst/>
              <a:gdLst/>
              <a:ahLst/>
              <a:cxnLst/>
              <a:rect l="l" t="t" r="r" b="b"/>
              <a:pathLst>
                <a:path w="1095" h="382" extrusionOk="0">
                  <a:moveTo>
                    <a:pt x="377" y="0"/>
                  </a:moveTo>
                  <a:cubicBezTo>
                    <a:pt x="258" y="0"/>
                    <a:pt x="133" y="44"/>
                    <a:pt x="1" y="157"/>
                  </a:cubicBezTo>
                  <a:cubicBezTo>
                    <a:pt x="80" y="197"/>
                    <a:pt x="120" y="277"/>
                    <a:pt x="200" y="337"/>
                  </a:cubicBezTo>
                  <a:cubicBezTo>
                    <a:pt x="229" y="366"/>
                    <a:pt x="259" y="381"/>
                    <a:pt x="289" y="381"/>
                  </a:cubicBezTo>
                  <a:cubicBezTo>
                    <a:pt x="319" y="381"/>
                    <a:pt x="349" y="366"/>
                    <a:pt x="379" y="337"/>
                  </a:cubicBezTo>
                  <a:lnTo>
                    <a:pt x="1095" y="337"/>
                  </a:lnTo>
                  <a:cubicBezTo>
                    <a:pt x="864" y="201"/>
                    <a:pt x="633"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1771600" y="4676175"/>
              <a:ext cx="32475" cy="9975"/>
            </a:xfrm>
            <a:custGeom>
              <a:avLst/>
              <a:gdLst/>
              <a:ahLst/>
              <a:cxnLst/>
              <a:rect l="l" t="t" r="r" b="b"/>
              <a:pathLst>
                <a:path w="1299" h="399" extrusionOk="0">
                  <a:moveTo>
                    <a:pt x="244" y="1"/>
                  </a:moveTo>
                  <a:cubicBezTo>
                    <a:pt x="165" y="41"/>
                    <a:pt x="65" y="80"/>
                    <a:pt x="46" y="120"/>
                  </a:cubicBezTo>
                  <a:cubicBezTo>
                    <a:pt x="1" y="210"/>
                    <a:pt x="68" y="221"/>
                    <a:pt x="138" y="221"/>
                  </a:cubicBezTo>
                  <a:cubicBezTo>
                    <a:pt x="161" y="221"/>
                    <a:pt x="185" y="220"/>
                    <a:pt x="205" y="220"/>
                  </a:cubicBezTo>
                  <a:cubicBezTo>
                    <a:pt x="256" y="220"/>
                    <a:pt x="310" y="216"/>
                    <a:pt x="365" y="216"/>
                  </a:cubicBezTo>
                  <a:cubicBezTo>
                    <a:pt x="502" y="216"/>
                    <a:pt x="642" y="237"/>
                    <a:pt x="742" y="379"/>
                  </a:cubicBezTo>
                  <a:lnTo>
                    <a:pt x="841" y="399"/>
                  </a:lnTo>
                  <a:lnTo>
                    <a:pt x="941" y="399"/>
                  </a:lnTo>
                  <a:cubicBezTo>
                    <a:pt x="1060" y="299"/>
                    <a:pt x="1160" y="180"/>
                    <a:pt x="1299" y="80"/>
                  </a:cubicBezTo>
                  <a:lnTo>
                    <a:pt x="2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1691175" y="4699800"/>
              <a:ext cx="9975" cy="9475"/>
            </a:xfrm>
            <a:custGeom>
              <a:avLst/>
              <a:gdLst/>
              <a:ahLst/>
              <a:cxnLst/>
              <a:rect l="l" t="t" r="r" b="b"/>
              <a:pathLst>
                <a:path w="399" h="379" extrusionOk="0">
                  <a:moveTo>
                    <a:pt x="311" y="1"/>
                  </a:moveTo>
                  <a:cubicBezTo>
                    <a:pt x="284" y="1"/>
                    <a:pt x="259" y="11"/>
                    <a:pt x="239" y="30"/>
                  </a:cubicBezTo>
                  <a:cubicBezTo>
                    <a:pt x="159" y="90"/>
                    <a:pt x="0" y="209"/>
                    <a:pt x="40" y="269"/>
                  </a:cubicBezTo>
                  <a:cubicBezTo>
                    <a:pt x="70" y="359"/>
                    <a:pt x="129" y="379"/>
                    <a:pt x="197" y="379"/>
                  </a:cubicBezTo>
                  <a:cubicBezTo>
                    <a:pt x="250" y="379"/>
                    <a:pt x="309" y="366"/>
                    <a:pt x="361" y="366"/>
                  </a:cubicBezTo>
                  <a:cubicBezTo>
                    <a:pt x="374" y="366"/>
                    <a:pt x="386" y="367"/>
                    <a:pt x="398" y="369"/>
                  </a:cubicBezTo>
                  <a:lnTo>
                    <a:pt x="398" y="30"/>
                  </a:lnTo>
                  <a:cubicBezTo>
                    <a:pt x="368" y="11"/>
                    <a:pt x="33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1820475" y="4712225"/>
              <a:ext cx="5975" cy="4700"/>
            </a:xfrm>
            <a:custGeom>
              <a:avLst/>
              <a:gdLst/>
              <a:ahLst/>
              <a:cxnLst/>
              <a:rect l="l" t="t" r="r" b="b"/>
              <a:pathLst>
                <a:path w="239" h="188" extrusionOk="0">
                  <a:moveTo>
                    <a:pt x="162" y="1"/>
                  </a:moveTo>
                  <a:cubicBezTo>
                    <a:pt x="140" y="1"/>
                    <a:pt x="120" y="11"/>
                    <a:pt x="100" y="31"/>
                  </a:cubicBezTo>
                  <a:cubicBezTo>
                    <a:pt x="60" y="71"/>
                    <a:pt x="20" y="90"/>
                    <a:pt x="0" y="150"/>
                  </a:cubicBezTo>
                  <a:cubicBezTo>
                    <a:pt x="43" y="177"/>
                    <a:pt x="75" y="188"/>
                    <a:pt x="101" y="188"/>
                  </a:cubicBezTo>
                  <a:cubicBezTo>
                    <a:pt x="173" y="188"/>
                    <a:pt x="195" y="104"/>
                    <a:pt x="239" y="31"/>
                  </a:cubicBezTo>
                  <a:cubicBezTo>
                    <a:pt x="209" y="11"/>
                    <a:pt x="184"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1810025" y="4789800"/>
              <a:ext cx="108950" cy="30200"/>
            </a:xfrm>
            <a:custGeom>
              <a:avLst/>
              <a:gdLst/>
              <a:ahLst/>
              <a:cxnLst/>
              <a:rect l="l" t="t" r="r" b="b"/>
              <a:pathLst>
                <a:path w="4358" h="1208" extrusionOk="0">
                  <a:moveTo>
                    <a:pt x="607" y="1"/>
                  </a:moveTo>
                  <a:cubicBezTo>
                    <a:pt x="564" y="1"/>
                    <a:pt x="521" y="4"/>
                    <a:pt x="478" y="11"/>
                  </a:cubicBezTo>
                  <a:cubicBezTo>
                    <a:pt x="359" y="71"/>
                    <a:pt x="199" y="51"/>
                    <a:pt x="100" y="150"/>
                  </a:cubicBezTo>
                  <a:cubicBezTo>
                    <a:pt x="1" y="250"/>
                    <a:pt x="1" y="369"/>
                    <a:pt x="100" y="508"/>
                  </a:cubicBezTo>
                  <a:cubicBezTo>
                    <a:pt x="120" y="548"/>
                    <a:pt x="120" y="588"/>
                    <a:pt x="120" y="648"/>
                  </a:cubicBezTo>
                  <a:cubicBezTo>
                    <a:pt x="359" y="747"/>
                    <a:pt x="657" y="608"/>
                    <a:pt x="856" y="867"/>
                  </a:cubicBezTo>
                  <a:lnTo>
                    <a:pt x="995" y="867"/>
                  </a:lnTo>
                  <a:cubicBezTo>
                    <a:pt x="1386" y="837"/>
                    <a:pt x="1799" y="693"/>
                    <a:pt x="2158" y="693"/>
                  </a:cubicBezTo>
                  <a:cubicBezTo>
                    <a:pt x="2274" y="693"/>
                    <a:pt x="2385" y="708"/>
                    <a:pt x="2487" y="747"/>
                  </a:cubicBezTo>
                  <a:cubicBezTo>
                    <a:pt x="2925" y="926"/>
                    <a:pt x="3422" y="1006"/>
                    <a:pt x="3880" y="1185"/>
                  </a:cubicBezTo>
                  <a:cubicBezTo>
                    <a:pt x="3964" y="1185"/>
                    <a:pt x="4049" y="1207"/>
                    <a:pt x="4122" y="1207"/>
                  </a:cubicBezTo>
                  <a:cubicBezTo>
                    <a:pt x="4186" y="1207"/>
                    <a:pt x="4240" y="1190"/>
                    <a:pt x="4277" y="1125"/>
                  </a:cubicBezTo>
                  <a:cubicBezTo>
                    <a:pt x="4337" y="1026"/>
                    <a:pt x="4357" y="827"/>
                    <a:pt x="4238" y="727"/>
                  </a:cubicBezTo>
                  <a:cubicBezTo>
                    <a:pt x="4093" y="582"/>
                    <a:pt x="3914" y="404"/>
                    <a:pt x="3778" y="404"/>
                  </a:cubicBezTo>
                  <a:cubicBezTo>
                    <a:pt x="3765" y="404"/>
                    <a:pt x="3753" y="406"/>
                    <a:pt x="3740" y="409"/>
                  </a:cubicBezTo>
                  <a:cubicBezTo>
                    <a:pt x="3669" y="419"/>
                    <a:pt x="3598" y="424"/>
                    <a:pt x="3527" y="424"/>
                  </a:cubicBezTo>
                  <a:cubicBezTo>
                    <a:pt x="2970" y="424"/>
                    <a:pt x="2444" y="141"/>
                    <a:pt x="1886" y="141"/>
                  </a:cubicBezTo>
                  <a:cubicBezTo>
                    <a:pt x="1828" y="141"/>
                    <a:pt x="1770" y="144"/>
                    <a:pt x="1711" y="150"/>
                  </a:cubicBezTo>
                  <a:cubicBezTo>
                    <a:pt x="1612" y="210"/>
                    <a:pt x="1522" y="240"/>
                    <a:pt x="1435" y="240"/>
                  </a:cubicBezTo>
                  <a:cubicBezTo>
                    <a:pt x="1348" y="240"/>
                    <a:pt x="1264" y="210"/>
                    <a:pt x="1174" y="150"/>
                  </a:cubicBezTo>
                  <a:cubicBezTo>
                    <a:pt x="995" y="69"/>
                    <a:pt x="802" y="1"/>
                    <a:pt x="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2101450" y="4820400"/>
              <a:ext cx="127350" cy="29075"/>
            </a:xfrm>
            <a:custGeom>
              <a:avLst/>
              <a:gdLst/>
              <a:ahLst/>
              <a:cxnLst/>
              <a:rect l="l" t="t" r="r" b="b"/>
              <a:pathLst>
                <a:path w="5094" h="1163" extrusionOk="0">
                  <a:moveTo>
                    <a:pt x="717" y="1"/>
                  </a:moveTo>
                  <a:cubicBezTo>
                    <a:pt x="657" y="20"/>
                    <a:pt x="558" y="20"/>
                    <a:pt x="478" y="40"/>
                  </a:cubicBezTo>
                  <a:cubicBezTo>
                    <a:pt x="339" y="120"/>
                    <a:pt x="180" y="180"/>
                    <a:pt x="60" y="299"/>
                  </a:cubicBezTo>
                  <a:cubicBezTo>
                    <a:pt x="1" y="379"/>
                    <a:pt x="1" y="438"/>
                    <a:pt x="60" y="518"/>
                  </a:cubicBezTo>
                  <a:cubicBezTo>
                    <a:pt x="398" y="538"/>
                    <a:pt x="796" y="498"/>
                    <a:pt x="1135" y="697"/>
                  </a:cubicBezTo>
                  <a:cubicBezTo>
                    <a:pt x="1234" y="796"/>
                    <a:pt x="1333" y="876"/>
                    <a:pt x="1473" y="896"/>
                  </a:cubicBezTo>
                  <a:cubicBezTo>
                    <a:pt x="1632" y="936"/>
                    <a:pt x="1786" y="936"/>
                    <a:pt x="1943" y="936"/>
                  </a:cubicBezTo>
                  <a:cubicBezTo>
                    <a:pt x="2099" y="936"/>
                    <a:pt x="2258" y="936"/>
                    <a:pt x="2428" y="975"/>
                  </a:cubicBezTo>
                  <a:cubicBezTo>
                    <a:pt x="2451" y="971"/>
                    <a:pt x="2474" y="969"/>
                    <a:pt x="2497" y="969"/>
                  </a:cubicBezTo>
                  <a:cubicBezTo>
                    <a:pt x="2617" y="969"/>
                    <a:pt x="2736" y="1017"/>
                    <a:pt x="2856" y="1017"/>
                  </a:cubicBezTo>
                  <a:cubicBezTo>
                    <a:pt x="2932" y="1017"/>
                    <a:pt x="3008" y="998"/>
                    <a:pt x="3084" y="936"/>
                  </a:cubicBezTo>
                  <a:cubicBezTo>
                    <a:pt x="3220" y="936"/>
                    <a:pt x="3363" y="915"/>
                    <a:pt x="3504" y="915"/>
                  </a:cubicBezTo>
                  <a:cubicBezTo>
                    <a:pt x="3673" y="915"/>
                    <a:pt x="3838" y="945"/>
                    <a:pt x="3979" y="1075"/>
                  </a:cubicBezTo>
                  <a:lnTo>
                    <a:pt x="4158" y="1075"/>
                  </a:lnTo>
                  <a:cubicBezTo>
                    <a:pt x="4303" y="1129"/>
                    <a:pt x="4452" y="1163"/>
                    <a:pt x="4598" y="1163"/>
                  </a:cubicBezTo>
                  <a:cubicBezTo>
                    <a:pt x="4772" y="1163"/>
                    <a:pt x="4941" y="1114"/>
                    <a:pt x="5093" y="995"/>
                  </a:cubicBezTo>
                  <a:cubicBezTo>
                    <a:pt x="5093" y="896"/>
                    <a:pt x="5073" y="816"/>
                    <a:pt x="4994" y="737"/>
                  </a:cubicBezTo>
                  <a:cubicBezTo>
                    <a:pt x="4894" y="637"/>
                    <a:pt x="4775" y="597"/>
                    <a:pt x="4636" y="538"/>
                  </a:cubicBezTo>
                  <a:cubicBezTo>
                    <a:pt x="4158" y="438"/>
                    <a:pt x="3701" y="398"/>
                    <a:pt x="3263" y="299"/>
                  </a:cubicBezTo>
                  <a:cubicBezTo>
                    <a:pt x="2487" y="239"/>
                    <a:pt x="1751" y="100"/>
                    <a:pt x="995" y="20"/>
                  </a:cubicBezTo>
                  <a:cubicBezTo>
                    <a:pt x="896" y="1"/>
                    <a:pt x="836"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1991050" y="4809975"/>
              <a:ext cx="111925" cy="32100"/>
            </a:xfrm>
            <a:custGeom>
              <a:avLst/>
              <a:gdLst/>
              <a:ahLst/>
              <a:cxnLst/>
              <a:rect l="l" t="t" r="r" b="b"/>
              <a:pathLst>
                <a:path w="4477" h="1284" extrusionOk="0">
                  <a:moveTo>
                    <a:pt x="331" y="1"/>
                  </a:moveTo>
                  <a:cubicBezTo>
                    <a:pt x="70" y="1"/>
                    <a:pt x="27" y="143"/>
                    <a:pt x="0" y="537"/>
                  </a:cubicBezTo>
                  <a:cubicBezTo>
                    <a:pt x="35" y="539"/>
                    <a:pt x="71" y="540"/>
                    <a:pt x="106" y="540"/>
                  </a:cubicBezTo>
                  <a:cubicBezTo>
                    <a:pt x="214" y="540"/>
                    <a:pt x="324" y="532"/>
                    <a:pt x="428" y="532"/>
                  </a:cubicBezTo>
                  <a:cubicBezTo>
                    <a:pt x="567" y="532"/>
                    <a:pt x="697" y="547"/>
                    <a:pt x="796" y="617"/>
                  </a:cubicBezTo>
                  <a:cubicBezTo>
                    <a:pt x="1309" y="899"/>
                    <a:pt x="1806" y="915"/>
                    <a:pt x="2329" y="915"/>
                  </a:cubicBezTo>
                  <a:cubicBezTo>
                    <a:pt x="2395" y="915"/>
                    <a:pt x="2461" y="915"/>
                    <a:pt x="2527" y="915"/>
                  </a:cubicBezTo>
                  <a:cubicBezTo>
                    <a:pt x="2964" y="935"/>
                    <a:pt x="3402" y="855"/>
                    <a:pt x="3800" y="1193"/>
                  </a:cubicBezTo>
                  <a:cubicBezTo>
                    <a:pt x="3872" y="1259"/>
                    <a:pt x="3946" y="1283"/>
                    <a:pt x="4021" y="1283"/>
                  </a:cubicBezTo>
                  <a:cubicBezTo>
                    <a:pt x="4173" y="1283"/>
                    <a:pt x="4329" y="1181"/>
                    <a:pt x="4476" y="1114"/>
                  </a:cubicBezTo>
                  <a:lnTo>
                    <a:pt x="4476" y="915"/>
                  </a:lnTo>
                  <a:cubicBezTo>
                    <a:pt x="4476" y="855"/>
                    <a:pt x="4456" y="835"/>
                    <a:pt x="4417" y="796"/>
                  </a:cubicBezTo>
                  <a:cubicBezTo>
                    <a:pt x="4277" y="597"/>
                    <a:pt x="4059" y="557"/>
                    <a:pt x="3780" y="457"/>
                  </a:cubicBezTo>
                  <a:cubicBezTo>
                    <a:pt x="3745" y="461"/>
                    <a:pt x="3710" y="462"/>
                    <a:pt x="3675" y="462"/>
                  </a:cubicBezTo>
                  <a:cubicBezTo>
                    <a:pt x="3345" y="462"/>
                    <a:pt x="3025" y="328"/>
                    <a:pt x="2684" y="328"/>
                  </a:cubicBezTo>
                  <a:cubicBezTo>
                    <a:pt x="2632" y="328"/>
                    <a:pt x="2580" y="331"/>
                    <a:pt x="2527" y="338"/>
                  </a:cubicBezTo>
                  <a:cubicBezTo>
                    <a:pt x="2426" y="381"/>
                    <a:pt x="2316" y="414"/>
                    <a:pt x="2210" y="414"/>
                  </a:cubicBezTo>
                  <a:cubicBezTo>
                    <a:pt x="2169" y="414"/>
                    <a:pt x="2128" y="409"/>
                    <a:pt x="2089" y="398"/>
                  </a:cubicBezTo>
                  <a:cubicBezTo>
                    <a:pt x="2010" y="358"/>
                    <a:pt x="1930" y="338"/>
                    <a:pt x="1870" y="338"/>
                  </a:cubicBezTo>
                  <a:cubicBezTo>
                    <a:pt x="1532" y="318"/>
                    <a:pt x="1214" y="258"/>
                    <a:pt x="935" y="99"/>
                  </a:cubicBezTo>
                  <a:cubicBezTo>
                    <a:pt x="658" y="38"/>
                    <a:pt x="46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1692150" y="4780750"/>
              <a:ext cx="84575" cy="21775"/>
            </a:xfrm>
            <a:custGeom>
              <a:avLst/>
              <a:gdLst/>
              <a:ahLst/>
              <a:cxnLst/>
              <a:rect l="l" t="t" r="r" b="b"/>
              <a:pathLst>
                <a:path w="3383" h="871" extrusionOk="0">
                  <a:moveTo>
                    <a:pt x="2372" y="0"/>
                  </a:moveTo>
                  <a:cubicBezTo>
                    <a:pt x="2155" y="0"/>
                    <a:pt x="1937" y="60"/>
                    <a:pt x="1720" y="60"/>
                  </a:cubicBezTo>
                  <a:cubicBezTo>
                    <a:pt x="1624" y="60"/>
                    <a:pt x="1529" y="48"/>
                    <a:pt x="1433" y="15"/>
                  </a:cubicBezTo>
                  <a:cubicBezTo>
                    <a:pt x="1330" y="67"/>
                    <a:pt x="1216" y="82"/>
                    <a:pt x="1097" y="82"/>
                  </a:cubicBezTo>
                  <a:cubicBezTo>
                    <a:pt x="929" y="82"/>
                    <a:pt x="751" y="51"/>
                    <a:pt x="581" y="51"/>
                  </a:cubicBezTo>
                  <a:cubicBezTo>
                    <a:pt x="361" y="51"/>
                    <a:pt x="155" y="102"/>
                    <a:pt x="1" y="333"/>
                  </a:cubicBezTo>
                  <a:cubicBezTo>
                    <a:pt x="55" y="388"/>
                    <a:pt x="143" y="475"/>
                    <a:pt x="203" y="475"/>
                  </a:cubicBezTo>
                  <a:cubicBezTo>
                    <a:pt x="209" y="475"/>
                    <a:pt x="214" y="474"/>
                    <a:pt x="220" y="473"/>
                  </a:cubicBezTo>
                  <a:cubicBezTo>
                    <a:pt x="381" y="417"/>
                    <a:pt x="535" y="394"/>
                    <a:pt x="685" y="394"/>
                  </a:cubicBezTo>
                  <a:cubicBezTo>
                    <a:pt x="1074" y="394"/>
                    <a:pt x="1433" y="548"/>
                    <a:pt x="1791" y="691"/>
                  </a:cubicBezTo>
                  <a:cubicBezTo>
                    <a:pt x="1950" y="771"/>
                    <a:pt x="2129" y="870"/>
                    <a:pt x="2328" y="870"/>
                  </a:cubicBezTo>
                  <a:cubicBezTo>
                    <a:pt x="2587" y="433"/>
                    <a:pt x="3104" y="791"/>
                    <a:pt x="3383" y="493"/>
                  </a:cubicBezTo>
                  <a:cubicBezTo>
                    <a:pt x="3224" y="294"/>
                    <a:pt x="3005" y="234"/>
                    <a:pt x="2806" y="115"/>
                  </a:cubicBezTo>
                  <a:cubicBezTo>
                    <a:pt x="2661" y="27"/>
                    <a:pt x="2517" y="0"/>
                    <a:pt x="2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2123825" y="4837800"/>
              <a:ext cx="57150" cy="15050"/>
            </a:xfrm>
            <a:custGeom>
              <a:avLst/>
              <a:gdLst/>
              <a:ahLst/>
              <a:cxnLst/>
              <a:rect l="l" t="t" r="r" b="b"/>
              <a:pathLst>
                <a:path w="2286" h="602" extrusionOk="0">
                  <a:moveTo>
                    <a:pt x="259" y="1"/>
                  </a:moveTo>
                  <a:lnTo>
                    <a:pt x="259" y="1"/>
                  </a:lnTo>
                  <a:cubicBezTo>
                    <a:pt x="1" y="279"/>
                    <a:pt x="379" y="339"/>
                    <a:pt x="438" y="518"/>
                  </a:cubicBezTo>
                  <a:cubicBezTo>
                    <a:pt x="526" y="538"/>
                    <a:pt x="613" y="546"/>
                    <a:pt x="699" y="546"/>
                  </a:cubicBezTo>
                  <a:cubicBezTo>
                    <a:pt x="1013" y="546"/>
                    <a:pt x="1319" y="440"/>
                    <a:pt x="1629" y="440"/>
                  </a:cubicBezTo>
                  <a:cubicBezTo>
                    <a:pt x="1813" y="440"/>
                    <a:pt x="1999" y="477"/>
                    <a:pt x="2189" y="598"/>
                  </a:cubicBezTo>
                  <a:cubicBezTo>
                    <a:pt x="2196" y="600"/>
                    <a:pt x="2202" y="602"/>
                    <a:pt x="2208" y="602"/>
                  </a:cubicBezTo>
                  <a:cubicBezTo>
                    <a:pt x="2286" y="602"/>
                    <a:pt x="2266" y="369"/>
                    <a:pt x="2229" y="240"/>
                  </a:cubicBezTo>
                  <a:cubicBezTo>
                    <a:pt x="2057" y="197"/>
                    <a:pt x="1885" y="164"/>
                    <a:pt x="1720" y="164"/>
                  </a:cubicBezTo>
                  <a:cubicBezTo>
                    <a:pt x="1656" y="164"/>
                    <a:pt x="1594" y="169"/>
                    <a:pt x="1533" y="180"/>
                  </a:cubicBezTo>
                  <a:cubicBezTo>
                    <a:pt x="1430" y="125"/>
                    <a:pt x="1323" y="113"/>
                    <a:pt x="1214" y="113"/>
                  </a:cubicBezTo>
                  <a:cubicBezTo>
                    <a:pt x="1124" y="113"/>
                    <a:pt x="1032" y="121"/>
                    <a:pt x="942" y="121"/>
                  </a:cubicBezTo>
                  <a:cubicBezTo>
                    <a:pt x="824" y="121"/>
                    <a:pt x="708" y="107"/>
                    <a:pt x="598" y="41"/>
                  </a:cubicBezTo>
                  <a:cubicBezTo>
                    <a:pt x="478" y="21"/>
                    <a:pt x="379" y="2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1991050" y="4795700"/>
              <a:ext cx="35825" cy="18400"/>
            </a:xfrm>
            <a:custGeom>
              <a:avLst/>
              <a:gdLst/>
              <a:ahLst/>
              <a:cxnLst/>
              <a:rect l="l" t="t" r="r" b="b"/>
              <a:pathLst>
                <a:path w="1433" h="736" extrusionOk="0">
                  <a:moveTo>
                    <a:pt x="48" y="1"/>
                  </a:moveTo>
                  <a:cubicBezTo>
                    <a:pt x="33" y="1"/>
                    <a:pt x="17" y="6"/>
                    <a:pt x="0" y="14"/>
                  </a:cubicBezTo>
                  <a:lnTo>
                    <a:pt x="0" y="432"/>
                  </a:lnTo>
                  <a:cubicBezTo>
                    <a:pt x="40" y="491"/>
                    <a:pt x="120" y="531"/>
                    <a:pt x="199" y="571"/>
                  </a:cubicBezTo>
                  <a:cubicBezTo>
                    <a:pt x="339" y="611"/>
                    <a:pt x="518" y="670"/>
                    <a:pt x="677" y="690"/>
                  </a:cubicBezTo>
                  <a:cubicBezTo>
                    <a:pt x="796" y="701"/>
                    <a:pt x="910" y="736"/>
                    <a:pt x="1021" y="736"/>
                  </a:cubicBezTo>
                  <a:cubicBezTo>
                    <a:pt x="1113" y="736"/>
                    <a:pt x="1203" y="712"/>
                    <a:pt x="1293" y="631"/>
                  </a:cubicBezTo>
                  <a:cubicBezTo>
                    <a:pt x="1433" y="392"/>
                    <a:pt x="1333" y="213"/>
                    <a:pt x="1095" y="113"/>
                  </a:cubicBezTo>
                  <a:lnTo>
                    <a:pt x="717" y="113"/>
                  </a:lnTo>
                  <a:cubicBezTo>
                    <a:pt x="699" y="139"/>
                    <a:pt x="678" y="154"/>
                    <a:pt x="651" y="154"/>
                  </a:cubicBezTo>
                  <a:cubicBezTo>
                    <a:pt x="617" y="154"/>
                    <a:pt x="574" y="130"/>
                    <a:pt x="518" y="74"/>
                  </a:cubicBezTo>
                  <a:cubicBezTo>
                    <a:pt x="489" y="44"/>
                    <a:pt x="438" y="26"/>
                    <a:pt x="390" y="26"/>
                  </a:cubicBezTo>
                  <a:cubicBezTo>
                    <a:pt x="372" y="26"/>
                    <a:pt x="355" y="28"/>
                    <a:pt x="339" y="34"/>
                  </a:cubicBezTo>
                  <a:cubicBezTo>
                    <a:pt x="309" y="14"/>
                    <a:pt x="269" y="4"/>
                    <a:pt x="227" y="4"/>
                  </a:cubicBezTo>
                  <a:cubicBezTo>
                    <a:pt x="184" y="4"/>
                    <a:pt x="140" y="14"/>
                    <a:pt x="100" y="34"/>
                  </a:cubicBezTo>
                  <a:cubicBezTo>
                    <a:pt x="88" y="10"/>
                    <a:pt x="7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1745375" y="4790575"/>
              <a:ext cx="38225" cy="12100"/>
            </a:xfrm>
            <a:custGeom>
              <a:avLst/>
              <a:gdLst/>
              <a:ahLst/>
              <a:cxnLst/>
              <a:rect l="l" t="t" r="r" b="b"/>
              <a:pathLst>
                <a:path w="1529" h="484" extrusionOk="0">
                  <a:moveTo>
                    <a:pt x="577" y="0"/>
                  </a:moveTo>
                  <a:cubicBezTo>
                    <a:pt x="319" y="0"/>
                    <a:pt x="0" y="40"/>
                    <a:pt x="199" y="477"/>
                  </a:cubicBezTo>
                  <a:cubicBezTo>
                    <a:pt x="259" y="481"/>
                    <a:pt x="318" y="484"/>
                    <a:pt x="377" y="484"/>
                  </a:cubicBezTo>
                  <a:cubicBezTo>
                    <a:pt x="629" y="484"/>
                    <a:pt x="868" y="440"/>
                    <a:pt x="1095" y="279"/>
                  </a:cubicBezTo>
                  <a:cubicBezTo>
                    <a:pt x="1124" y="298"/>
                    <a:pt x="1154" y="308"/>
                    <a:pt x="1184" y="308"/>
                  </a:cubicBezTo>
                  <a:cubicBezTo>
                    <a:pt x="1214" y="308"/>
                    <a:pt x="1244" y="298"/>
                    <a:pt x="1274" y="279"/>
                  </a:cubicBezTo>
                  <a:cubicBezTo>
                    <a:pt x="1285" y="273"/>
                    <a:pt x="1300" y="271"/>
                    <a:pt x="1317" y="271"/>
                  </a:cubicBezTo>
                  <a:cubicBezTo>
                    <a:pt x="1352" y="271"/>
                    <a:pt x="1395" y="279"/>
                    <a:pt x="1430" y="279"/>
                  </a:cubicBezTo>
                  <a:cubicBezTo>
                    <a:pt x="1492" y="279"/>
                    <a:pt x="1529" y="252"/>
                    <a:pt x="1453" y="100"/>
                  </a:cubicBezTo>
                  <a:lnTo>
                    <a:pt x="1274" y="100"/>
                  </a:lnTo>
                  <a:cubicBezTo>
                    <a:pt x="1241" y="104"/>
                    <a:pt x="1210" y="107"/>
                    <a:pt x="1178" y="107"/>
                  </a:cubicBezTo>
                  <a:cubicBezTo>
                    <a:pt x="960" y="107"/>
                    <a:pt x="769"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1977125" y="4807475"/>
              <a:ext cx="56225" cy="17925"/>
            </a:xfrm>
            <a:custGeom>
              <a:avLst/>
              <a:gdLst/>
              <a:ahLst/>
              <a:cxnLst/>
              <a:rect l="l" t="t" r="r" b="b"/>
              <a:pathLst>
                <a:path w="2249" h="717" extrusionOk="0">
                  <a:moveTo>
                    <a:pt x="577" y="0"/>
                  </a:moveTo>
                  <a:cubicBezTo>
                    <a:pt x="478" y="219"/>
                    <a:pt x="0" y="458"/>
                    <a:pt x="597" y="717"/>
                  </a:cubicBezTo>
                  <a:cubicBezTo>
                    <a:pt x="597" y="518"/>
                    <a:pt x="657" y="398"/>
                    <a:pt x="876" y="358"/>
                  </a:cubicBezTo>
                  <a:cubicBezTo>
                    <a:pt x="918" y="355"/>
                    <a:pt x="960" y="354"/>
                    <a:pt x="1002" y="354"/>
                  </a:cubicBezTo>
                  <a:cubicBezTo>
                    <a:pt x="1238" y="354"/>
                    <a:pt x="1469" y="405"/>
                    <a:pt x="1671" y="557"/>
                  </a:cubicBezTo>
                  <a:cubicBezTo>
                    <a:pt x="1691" y="557"/>
                    <a:pt x="1751" y="537"/>
                    <a:pt x="1771" y="537"/>
                  </a:cubicBezTo>
                  <a:cubicBezTo>
                    <a:pt x="1950" y="518"/>
                    <a:pt x="2149" y="478"/>
                    <a:pt x="2248" y="299"/>
                  </a:cubicBezTo>
                  <a:cubicBezTo>
                    <a:pt x="2248" y="219"/>
                    <a:pt x="2228" y="140"/>
                    <a:pt x="2149" y="100"/>
                  </a:cubicBezTo>
                  <a:cubicBezTo>
                    <a:pt x="2097" y="74"/>
                    <a:pt x="2048" y="59"/>
                    <a:pt x="2002" y="59"/>
                  </a:cubicBezTo>
                  <a:cubicBezTo>
                    <a:pt x="1943" y="59"/>
                    <a:pt x="1887" y="84"/>
                    <a:pt x="1831" y="140"/>
                  </a:cubicBezTo>
                  <a:lnTo>
                    <a:pt x="1095" y="140"/>
                  </a:lnTo>
                  <a:cubicBezTo>
                    <a:pt x="995" y="60"/>
                    <a:pt x="836" y="10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1946800" y="4803000"/>
              <a:ext cx="34825" cy="4475"/>
            </a:xfrm>
            <a:custGeom>
              <a:avLst/>
              <a:gdLst/>
              <a:ahLst/>
              <a:cxnLst/>
              <a:rect l="l" t="t" r="r" b="b"/>
              <a:pathLst>
                <a:path w="1393" h="179" extrusionOk="0">
                  <a:moveTo>
                    <a:pt x="0" y="0"/>
                  </a:moveTo>
                  <a:cubicBezTo>
                    <a:pt x="237" y="131"/>
                    <a:pt x="448" y="178"/>
                    <a:pt x="641" y="178"/>
                  </a:cubicBezTo>
                  <a:cubicBezTo>
                    <a:pt x="917" y="178"/>
                    <a:pt x="1158" y="82"/>
                    <a:pt x="1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1934350" y="4811450"/>
              <a:ext cx="15450" cy="9100"/>
            </a:xfrm>
            <a:custGeom>
              <a:avLst/>
              <a:gdLst/>
              <a:ahLst/>
              <a:cxnLst/>
              <a:rect l="l" t="t" r="r" b="b"/>
              <a:pathLst>
                <a:path w="618" h="364" extrusionOk="0">
                  <a:moveTo>
                    <a:pt x="319" y="1"/>
                  </a:moveTo>
                  <a:cubicBezTo>
                    <a:pt x="220" y="100"/>
                    <a:pt x="21" y="40"/>
                    <a:pt x="1" y="199"/>
                  </a:cubicBezTo>
                  <a:cubicBezTo>
                    <a:pt x="84" y="317"/>
                    <a:pt x="182" y="363"/>
                    <a:pt x="306" y="363"/>
                  </a:cubicBezTo>
                  <a:cubicBezTo>
                    <a:pt x="329" y="363"/>
                    <a:pt x="353" y="362"/>
                    <a:pt x="379" y="359"/>
                  </a:cubicBezTo>
                  <a:cubicBezTo>
                    <a:pt x="478" y="339"/>
                    <a:pt x="617" y="299"/>
                    <a:pt x="597" y="160"/>
                  </a:cubicBezTo>
                  <a:cubicBezTo>
                    <a:pt x="578" y="40"/>
                    <a:pt x="458" y="40"/>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1928875" y="4808200"/>
              <a:ext cx="13450" cy="8250"/>
            </a:xfrm>
            <a:custGeom>
              <a:avLst/>
              <a:gdLst/>
              <a:ahLst/>
              <a:cxnLst/>
              <a:rect l="l" t="t" r="r" b="b"/>
              <a:pathLst>
                <a:path w="538" h="330" extrusionOk="0">
                  <a:moveTo>
                    <a:pt x="224" y="1"/>
                  </a:moveTo>
                  <a:cubicBezTo>
                    <a:pt x="182" y="1"/>
                    <a:pt x="140" y="20"/>
                    <a:pt x="100" y="71"/>
                  </a:cubicBezTo>
                  <a:cubicBezTo>
                    <a:pt x="1" y="170"/>
                    <a:pt x="100" y="270"/>
                    <a:pt x="200" y="329"/>
                  </a:cubicBezTo>
                  <a:cubicBezTo>
                    <a:pt x="339" y="310"/>
                    <a:pt x="478" y="290"/>
                    <a:pt x="538" y="131"/>
                  </a:cubicBezTo>
                  <a:cubicBezTo>
                    <a:pt x="439" y="116"/>
                    <a:pt x="329"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1839375" y="4793550"/>
              <a:ext cx="13450" cy="4125"/>
            </a:xfrm>
            <a:custGeom>
              <a:avLst/>
              <a:gdLst/>
              <a:ahLst/>
              <a:cxnLst/>
              <a:rect l="l" t="t" r="r" b="b"/>
              <a:pathLst>
                <a:path w="538" h="165" extrusionOk="0">
                  <a:moveTo>
                    <a:pt x="0" y="0"/>
                  </a:moveTo>
                  <a:cubicBezTo>
                    <a:pt x="100" y="110"/>
                    <a:pt x="194" y="165"/>
                    <a:pt x="284" y="165"/>
                  </a:cubicBezTo>
                  <a:cubicBezTo>
                    <a:pt x="373" y="165"/>
                    <a:pt x="458" y="11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1809025" y="4793550"/>
              <a:ext cx="4000" cy="8975"/>
            </a:xfrm>
            <a:custGeom>
              <a:avLst/>
              <a:gdLst/>
              <a:ahLst/>
              <a:cxnLst/>
              <a:rect l="l" t="t" r="r" b="b"/>
              <a:pathLst>
                <a:path w="160" h="359" extrusionOk="0">
                  <a:moveTo>
                    <a:pt x="1" y="0"/>
                  </a:moveTo>
                  <a:cubicBezTo>
                    <a:pt x="1" y="160"/>
                    <a:pt x="21" y="279"/>
                    <a:pt x="160" y="358"/>
                  </a:cubicBezTo>
                  <a:lnTo>
                    <a:pt x="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1813000" y="4789700"/>
              <a:ext cx="9475" cy="3875"/>
            </a:xfrm>
            <a:custGeom>
              <a:avLst/>
              <a:gdLst/>
              <a:ahLst/>
              <a:cxnLst/>
              <a:rect l="l" t="t" r="r" b="b"/>
              <a:pathLst>
                <a:path w="379" h="155" extrusionOk="0">
                  <a:moveTo>
                    <a:pt x="259" y="1"/>
                  </a:moveTo>
                  <a:cubicBezTo>
                    <a:pt x="144" y="1"/>
                    <a:pt x="61" y="49"/>
                    <a:pt x="1" y="154"/>
                  </a:cubicBezTo>
                  <a:cubicBezTo>
                    <a:pt x="160" y="154"/>
                    <a:pt x="279" y="135"/>
                    <a:pt x="379" y="15"/>
                  </a:cubicBezTo>
                  <a:cubicBezTo>
                    <a:pt x="335" y="5"/>
                    <a:pt x="295"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2102800" y="4838125"/>
              <a:ext cx="6150" cy="3200"/>
            </a:xfrm>
            <a:custGeom>
              <a:avLst/>
              <a:gdLst/>
              <a:ahLst/>
              <a:cxnLst/>
              <a:rect l="l" t="t" r="r" b="b"/>
              <a:pathLst>
                <a:path w="246" h="128" extrusionOk="0">
                  <a:moveTo>
                    <a:pt x="49" y="1"/>
                  </a:moveTo>
                  <a:cubicBezTo>
                    <a:pt x="1" y="1"/>
                    <a:pt x="1" y="27"/>
                    <a:pt x="46" y="87"/>
                  </a:cubicBezTo>
                  <a:cubicBezTo>
                    <a:pt x="106" y="107"/>
                    <a:pt x="146" y="107"/>
                    <a:pt x="205" y="127"/>
                  </a:cubicBezTo>
                  <a:cubicBezTo>
                    <a:pt x="225" y="127"/>
                    <a:pt x="225" y="87"/>
                    <a:pt x="245" y="67"/>
                  </a:cubicBezTo>
                  <a:cubicBezTo>
                    <a:pt x="205" y="28"/>
                    <a:pt x="146" y="8"/>
                    <a:pt x="106" y="8"/>
                  </a:cubicBezTo>
                  <a:cubicBezTo>
                    <a:pt x="82" y="3"/>
                    <a:pt x="63"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218825" y="4806425"/>
              <a:ext cx="84075" cy="37900"/>
            </a:xfrm>
            <a:custGeom>
              <a:avLst/>
              <a:gdLst/>
              <a:ahLst/>
              <a:cxnLst/>
              <a:rect l="l" t="t" r="r" b="b"/>
              <a:pathLst>
                <a:path w="3363" h="1516" extrusionOk="0">
                  <a:moveTo>
                    <a:pt x="305" y="0"/>
                  </a:moveTo>
                  <a:cubicBezTo>
                    <a:pt x="276" y="0"/>
                    <a:pt x="248" y="1"/>
                    <a:pt x="219" y="3"/>
                  </a:cubicBezTo>
                  <a:cubicBezTo>
                    <a:pt x="80" y="142"/>
                    <a:pt x="0" y="261"/>
                    <a:pt x="219" y="361"/>
                  </a:cubicBezTo>
                  <a:cubicBezTo>
                    <a:pt x="478" y="500"/>
                    <a:pt x="816" y="579"/>
                    <a:pt x="1055" y="778"/>
                  </a:cubicBezTo>
                  <a:cubicBezTo>
                    <a:pt x="1214" y="878"/>
                    <a:pt x="955" y="878"/>
                    <a:pt x="876" y="938"/>
                  </a:cubicBezTo>
                  <a:cubicBezTo>
                    <a:pt x="902" y="1134"/>
                    <a:pt x="997" y="1201"/>
                    <a:pt x="1128" y="1201"/>
                  </a:cubicBezTo>
                  <a:cubicBezTo>
                    <a:pt x="1195" y="1201"/>
                    <a:pt x="1272" y="1183"/>
                    <a:pt x="1353" y="1156"/>
                  </a:cubicBezTo>
                  <a:cubicBezTo>
                    <a:pt x="1440" y="1098"/>
                    <a:pt x="1506" y="977"/>
                    <a:pt x="1612" y="977"/>
                  </a:cubicBezTo>
                  <a:cubicBezTo>
                    <a:pt x="1615" y="977"/>
                    <a:pt x="1618" y="977"/>
                    <a:pt x="1622" y="977"/>
                  </a:cubicBezTo>
                  <a:lnTo>
                    <a:pt x="1622" y="977"/>
                  </a:lnTo>
                  <a:cubicBezTo>
                    <a:pt x="1555" y="981"/>
                    <a:pt x="1494" y="1035"/>
                    <a:pt x="1433" y="1097"/>
                  </a:cubicBezTo>
                  <a:cubicBezTo>
                    <a:pt x="1481" y="1370"/>
                    <a:pt x="1660" y="1397"/>
                    <a:pt x="1853" y="1397"/>
                  </a:cubicBezTo>
                  <a:cubicBezTo>
                    <a:pt x="1898" y="1397"/>
                    <a:pt x="1944" y="1395"/>
                    <a:pt x="1990" y="1395"/>
                  </a:cubicBezTo>
                  <a:cubicBezTo>
                    <a:pt x="2069" y="1395"/>
                    <a:pt x="2149" y="1375"/>
                    <a:pt x="2228" y="1355"/>
                  </a:cubicBezTo>
                  <a:cubicBezTo>
                    <a:pt x="2289" y="1343"/>
                    <a:pt x="2371" y="1251"/>
                    <a:pt x="2435" y="1251"/>
                  </a:cubicBezTo>
                  <a:cubicBezTo>
                    <a:pt x="2477" y="1251"/>
                    <a:pt x="2511" y="1290"/>
                    <a:pt x="2527" y="1415"/>
                  </a:cubicBezTo>
                  <a:cubicBezTo>
                    <a:pt x="2621" y="1487"/>
                    <a:pt x="2698" y="1516"/>
                    <a:pt x="2764" y="1516"/>
                  </a:cubicBezTo>
                  <a:cubicBezTo>
                    <a:pt x="2936" y="1516"/>
                    <a:pt x="3034" y="1320"/>
                    <a:pt x="3163" y="1176"/>
                  </a:cubicBezTo>
                  <a:cubicBezTo>
                    <a:pt x="3243" y="1037"/>
                    <a:pt x="3322" y="878"/>
                    <a:pt x="3362" y="739"/>
                  </a:cubicBezTo>
                  <a:cubicBezTo>
                    <a:pt x="3362" y="579"/>
                    <a:pt x="3342" y="480"/>
                    <a:pt x="3243" y="381"/>
                  </a:cubicBezTo>
                  <a:lnTo>
                    <a:pt x="3044" y="381"/>
                  </a:lnTo>
                  <a:cubicBezTo>
                    <a:pt x="2885" y="480"/>
                    <a:pt x="2666" y="381"/>
                    <a:pt x="2527" y="560"/>
                  </a:cubicBezTo>
                  <a:cubicBezTo>
                    <a:pt x="2369" y="572"/>
                    <a:pt x="2216" y="585"/>
                    <a:pt x="2066" y="585"/>
                  </a:cubicBezTo>
                  <a:cubicBezTo>
                    <a:pt x="1742" y="585"/>
                    <a:pt x="1433" y="526"/>
                    <a:pt x="1134" y="281"/>
                  </a:cubicBezTo>
                  <a:cubicBezTo>
                    <a:pt x="934" y="99"/>
                    <a:pt x="616"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299375" y="4803000"/>
              <a:ext cx="37325" cy="26450"/>
            </a:xfrm>
            <a:custGeom>
              <a:avLst/>
              <a:gdLst/>
              <a:ahLst/>
              <a:cxnLst/>
              <a:rect l="l" t="t" r="r" b="b"/>
              <a:pathLst>
                <a:path w="1493" h="1058" extrusionOk="0">
                  <a:moveTo>
                    <a:pt x="1075" y="0"/>
                  </a:moveTo>
                  <a:cubicBezTo>
                    <a:pt x="717" y="199"/>
                    <a:pt x="339" y="378"/>
                    <a:pt x="1" y="537"/>
                  </a:cubicBezTo>
                  <a:lnTo>
                    <a:pt x="1" y="896"/>
                  </a:lnTo>
                  <a:cubicBezTo>
                    <a:pt x="74" y="968"/>
                    <a:pt x="96" y="1057"/>
                    <a:pt x="175" y="1057"/>
                  </a:cubicBezTo>
                  <a:cubicBezTo>
                    <a:pt x="183" y="1057"/>
                    <a:pt x="191" y="1056"/>
                    <a:pt x="200" y="1055"/>
                  </a:cubicBezTo>
                  <a:cubicBezTo>
                    <a:pt x="419" y="697"/>
                    <a:pt x="737" y="518"/>
                    <a:pt x="1135" y="378"/>
                  </a:cubicBezTo>
                  <a:cubicBezTo>
                    <a:pt x="1493" y="239"/>
                    <a:pt x="1294" y="10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330225" y="4762525"/>
              <a:ext cx="22400" cy="27625"/>
            </a:xfrm>
            <a:custGeom>
              <a:avLst/>
              <a:gdLst/>
              <a:ahLst/>
              <a:cxnLst/>
              <a:rect l="l" t="t" r="r" b="b"/>
              <a:pathLst>
                <a:path w="896" h="1105" extrusionOk="0">
                  <a:moveTo>
                    <a:pt x="446" y="1"/>
                  </a:moveTo>
                  <a:cubicBezTo>
                    <a:pt x="419" y="1"/>
                    <a:pt x="390" y="3"/>
                    <a:pt x="358" y="8"/>
                  </a:cubicBezTo>
                  <a:cubicBezTo>
                    <a:pt x="279" y="167"/>
                    <a:pt x="159" y="346"/>
                    <a:pt x="179" y="545"/>
                  </a:cubicBezTo>
                  <a:cubicBezTo>
                    <a:pt x="140" y="645"/>
                    <a:pt x="60" y="764"/>
                    <a:pt x="0" y="903"/>
                  </a:cubicBezTo>
                  <a:cubicBezTo>
                    <a:pt x="199" y="923"/>
                    <a:pt x="438" y="863"/>
                    <a:pt x="557" y="1062"/>
                  </a:cubicBezTo>
                  <a:cubicBezTo>
                    <a:pt x="594" y="1090"/>
                    <a:pt x="635" y="1105"/>
                    <a:pt x="673" y="1105"/>
                  </a:cubicBezTo>
                  <a:cubicBezTo>
                    <a:pt x="716" y="1105"/>
                    <a:pt x="755" y="1085"/>
                    <a:pt x="776" y="1042"/>
                  </a:cubicBezTo>
                  <a:cubicBezTo>
                    <a:pt x="895" y="903"/>
                    <a:pt x="895" y="704"/>
                    <a:pt x="876" y="525"/>
                  </a:cubicBezTo>
                  <a:cubicBezTo>
                    <a:pt x="784" y="288"/>
                    <a:pt x="743"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268550" y="4802300"/>
              <a:ext cx="26375" cy="18150"/>
            </a:xfrm>
            <a:custGeom>
              <a:avLst/>
              <a:gdLst/>
              <a:ahLst/>
              <a:cxnLst/>
              <a:rect l="l" t="t" r="r" b="b"/>
              <a:pathLst>
                <a:path w="1055" h="726" extrusionOk="0">
                  <a:moveTo>
                    <a:pt x="123" y="0"/>
                  </a:moveTo>
                  <a:cubicBezTo>
                    <a:pt x="83" y="0"/>
                    <a:pt x="43" y="3"/>
                    <a:pt x="1" y="8"/>
                  </a:cubicBezTo>
                  <a:cubicBezTo>
                    <a:pt x="80" y="227"/>
                    <a:pt x="239" y="327"/>
                    <a:pt x="458" y="367"/>
                  </a:cubicBezTo>
                  <a:cubicBezTo>
                    <a:pt x="717" y="426"/>
                    <a:pt x="538" y="605"/>
                    <a:pt x="538" y="725"/>
                  </a:cubicBezTo>
                  <a:cubicBezTo>
                    <a:pt x="568" y="725"/>
                    <a:pt x="598" y="725"/>
                    <a:pt x="630" y="725"/>
                  </a:cubicBezTo>
                  <a:cubicBezTo>
                    <a:pt x="787" y="725"/>
                    <a:pt x="955" y="711"/>
                    <a:pt x="1055" y="546"/>
                  </a:cubicBezTo>
                  <a:cubicBezTo>
                    <a:pt x="784" y="257"/>
                    <a:pt x="513"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252650" y="4794050"/>
              <a:ext cx="11450" cy="6925"/>
            </a:xfrm>
            <a:custGeom>
              <a:avLst/>
              <a:gdLst/>
              <a:ahLst/>
              <a:cxnLst/>
              <a:rect l="l" t="t" r="r" b="b"/>
              <a:pathLst>
                <a:path w="458" h="277" extrusionOk="0">
                  <a:moveTo>
                    <a:pt x="179" y="0"/>
                  </a:moveTo>
                  <a:cubicBezTo>
                    <a:pt x="99" y="0"/>
                    <a:pt x="0" y="40"/>
                    <a:pt x="0" y="140"/>
                  </a:cubicBezTo>
                  <a:cubicBezTo>
                    <a:pt x="0" y="238"/>
                    <a:pt x="50" y="277"/>
                    <a:pt x="122" y="277"/>
                  </a:cubicBezTo>
                  <a:cubicBezTo>
                    <a:pt x="151" y="277"/>
                    <a:pt x="184" y="270"/>
                    <a:pt x="219" y="259"/>
                  </a:cubicBezTo>
                  <a:cubicBezTo>
                    <a:pt x="298" y="239"/>
                    <a:pt x="378" y="179"/>
                    <a:pt x="458" y="159"/>
                  </a:cubicBezTo>
                  <a:cubicBezTo>
                    <a:pt x="378" y="60"/>
                    <a:pt x="279"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264075" y="4798025"/>
              <a:ext cx="4000" cy="4500"/>
            </a:xfrm>
            <a:custGeom>
              <a:avLst/>
              <a:gdLst/>
              <a:ahLst/>
              <a:cxnLst/>
              <a:rect l="l" t="t" r="r" b="b"/>
              <a:pathLst>
                <a:path w="160" h="180" extrusionOk="0">
                  <a:moveTo>
                    <a:pt x="1" y="0"/>
                  </a:moveTo>
                  <a:lnTo>
                    <a:pt x="1" y="0"/>
                  </a:lnTo>
                  <a:cubicBezTo>
                    <a:pt x="20" y="100"/>
                    <a:pt x="60" y="140"/>
                    <a:pt x="160" y="179"/>
                  </a:cubicBezTo>
                  <a:cubicBezTo>
                    <a:pt x="140" y="80"/>
                    <a:pt x="60" y="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1642925" y="4744325"/>
              <a:ext cx="116900" cy="23875"/>
            </a:xfrm>
            <a:custGeom>
              <a:avLst/>
              <a:gdLst/>
              <a:ahLst/>
              <a:cxnLst/>
              <a:rect l="l" t="t" r="r" b="b"/>
              <a:pathLst>
                <a:path w="4676" h="955" extrusionOk="0">
                  <a:moveTo>
                    <a:pt x="1413" y="0"/>
                  </a:moveTo>
                  <a:cubicBezTo>
                    <a:pt x="1075" y="0"/>
                    <a:pt x="697" y="0"/>
                    <a:pt x="379" y="159"/>
                  </a:cubicBezTo>
                  <a:cubicBezTo>
                    <a:pt x="100" y="179"/>
                    <a:pt x="1" y="279"/>
                    <a:pt x="279" y="477"/>
                  </a:cubicBezTo>
                  <a:cubicBezTo>
                    <a:pt x="379" y="557"/>
                    <a:pt x="438" y="597"/>
                    <a:pt x="538" y="676"/>
                  </a:cubicBezTo>
                  <a:cubicBezTo>
                    <a:pt x="1831" y="955"/>
                    <a:pt x="3183" y="776"/>
                    <a:pt x="4417" y="935"/>
                  </a:cubicBezTo>
                  <a:cubicBezTo>
                    <a:pt x="4556" y="895"/>
                    <a:pt x="4616" y="836"/>
                    <a:pt x="4675" y="696"/>
                  </a:cubicBezTo>
                  <a:cubicBezTo>
                    <a:pt x="4675" y="637"/>
                    <a:pt x="4655" y="557"/>
                    <a:pt x="4596" y="477"/>
                  </a:cubicBezTo>
                  <a:cubicBezTo>
                    <a:pt x="4476" y="338"/>
                    <a:pt x="4278" y="239"/>
                    <a:pt x="4079" y="199"/>
                  </a:cubicBezTo>
                  <a:cubicBezTo>
                    <a:pt x="3701" y="179"/>
                    <a:pt x="3323" y="179"/>
                    <a:pt x="2965" y="179"/>
                  </a:cubicBezTo>
                  <a:cubicBezTo>
                    <a:pt x="2926" y="177"/>
                    <a:pt x="2887" y="176"/>
                    <a:pt x="2849" y="176"/>
                  </a:cubicBezTo>
                  <a:cubicBezTo>
                    <a:pt x="2618" y="176"/>
                    <a:pt x="2387" y="210"/>
                    <a:pt x="2148" y="210"/>
                  </a:cubicBezTo>
                  <a:cubicBezTo>
                    <a:pt x="2076" y="210"/>
                    <a:pt x="2004" y="207"/>
                    <a:pt x="1930" y="199"/>
                  </a:cubicBezTo>
                  <a:cubicBezTo>
                    <a:pt x="1910" y="199"/>
                    <a:pt x="1870" y="179"/>
                    <a:pt x="1831" y="179"/>
                  </a:cubicBezTo>
                  <a:cubicBezTo>
                    <a:pt x="1771" y="159"/>
                    <a:pt x="1711" y="99"/>
                    <a:pt x="1632" y="80"/>
                  </a:cubicBezTo>
                  <a:cubicBezTo>
                    <a:pt x="1572" y="40"/>
                    <a:pt x="1493"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1749850" y="4748600"/>
              <a:ext cx="94525" cy="26375"/>
            </a:xfrm>
            <a:custGeom>
              <a:avLst/>
              <a:gdLst/>
              <a:ahLst/>
              <a:cxnLst/>
              <a:rect l="l" t="t" r="r" b="b"/>
              <a:pathLst>
                <a:path w="3781" h="1055" extrusionOk="0">
                  <a:moveTo>
                    <a:pt x="619" y="1"/>
                  </a:moveTo>
                  <a:cubicBezTo>
                    <a:pt x="410" y="1"/>
                    <a:pt x="202" y="85"/>
                    <a:pt x="1" y="267"/>
                  </a:cubicBezTo>
                  <a:cubicBezTo>
                    <a:pt x="100" y="386"/>
                    <a:pt x="299" y="386"/>
                    <a:pt x="359" y="565"/>
                  </a:cubicBezTo>
                  <a:cubicBezTo>
                    <a:pt x="319" y="625"/>
                    <a:pt x="239" y="684"/>
                    <a:pt x="199" y="764"/>
                  </a:cubicBezTo>
                  <a:cubicBezTo>
                    <a:pt x="281" y="846"/>
                    <a:pt x="369" y="875"/>
                    <a:pt x="458" y="875"/>
                  </a:cubicBezTo>
                  <a:cubicBezTo>
                    <a:pt x="594" y="875"/>
                    <a:pt x="734" y="806"/>
                    <a:pt x="863" y="757"/>
                  </a:cubicBezTo>
                  <a:lnTo>
                    <a:pt x="863" y="757"/>
                  </a:lnTo>
                  <a:cubicBezTo>
                    <a:pt x="927" y="872"/>
                    <a:pt x="1038" y="884"/>
                    <a:pt x="1139" y="884"/>
                  </a:cubicBezTo>
                  <a:cubicBezTo>
                    <a:pt x="1165" y="884"/>
                    <a:pt x="1190" y="883"/>
                    <a:pt x="1214" y="883"/>
                  </a:cubicBezTo>
                  <a:cubicBezTo>
                    <a:pt x="1308" y="841"/>
                    <a:pt x="1408" y="816"/>
                    <a:pt x="1511" y="816"/>
                  </a:cubicBezTo>
                  <a:cubicBezTo>
                    <a:pt x="1603" y="816"/>
                    <a:pt x="1697" y="836"/>
                    <a:pt x="1791" y="883"/>
                  </a:cubicBezTo>
                  <a:cubicBezTo>
                    <a:pt x="2245" y="883"/>
                    <a:pt x="2700" y="1055"/>
                    <a:pt x="3161" y="1055"/>
                  </a:cubicBezTo>
                  <a:cubicBezTo>
                    <a:pt x="3366" y="1055"/>
                    <a:pt x="3572" y="1021"/>
                    <a:pt x="3780" y="923"/>
                  </a:cubicBezTo>
                  <a:cubicBezTo>
                    <a:pt x="3621" y="704"/>
                    <a:pt x="3402" y="724"/>
                    <a:pt x="3183" y="704"/>
                  </a:cubicBezTo>
                  <a:cubicBezTo>
                    <a:pt x="3084" y="625"/>
                    <a:pt x="3044" y="505"/>
                    <a:pt x="3024" y="386"/>
                  </a:cubicBezTo>
                  <a:cubicBezTo>
                    <a:pt x="2989" y="388"/>
                    <a:pt x="2953" y="388"/>
                    <a:pt x="2917" y="388"/>
                  </a:cubicBezTo>
                  <a:cubicBezTo>
                    <a:pt x="2679" y="388"/>
                    <a:pt x="2429" y="357"/>
                    <a:pt x="2180" y="357"/>
                  </a:cubicBezTo>
                  <a:cubicBezTo>
                    <a:pt x="2003" y="357"/>
                    <a:pt x="1826" y="373"/>
                    <a:pt x="1652" y="426"/>
                  </a:cubicBezTo>
                  <a:cubicBezTo>
                    <a:pt x="1615" y="442"/>
                    <a:pt x="1582" y="449"/>
                    <a:pt x="1550" y="449"/>
                  </a:cubicBezTo>
                  <a:cubicBezTo>
                    <a:pt x="1424" y="449"/>
                    <a:pt x="1329" y="338"/>
                    <a:pt x="1234" y="227"/>
                  </a:cubicBezTo>
                  <a:cubicBezTo>
                    <a:pt x="1028" y="80"/>
                    <a:pt x="822" y="1"/>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1651875" y="4776150"/>
              <a:ext cx="76625" cy="13850"/>
            </a:xfrm>
            <a:custGeom>
              <a:avLst/>
              <a:gdLst/>
              <a:ahLst/>
              <a:cxnLst/>
              <a:rect l="l" t="t" r="r" b="b"/>
              <a:pathLst>
                <a:path w="3065" h="554" extrusionOk="0">
                  <a:moveTo>
                    <a:pt x="1" y="0"/>
                  </a:moveTo>
                  <a:cubicBezTo>
                    <a:pt x="1" y="219"/>
                    <a:pt x="160" y="338"/>
                    <a:pt x="379" y="338"/>
                  </a:cubicBezTo>
                  <a:cubicBezTo>
                    <a:pt x="450" y="427"/>
                    <a:pt x="553" y="501"/>
                    <a:pt x="688" y="501"/>
                  </a:cubicBezTo>
                  <a:cubicBezTo>
                    <a:pt x="704" y="501"/>
                    <a:pt x="720" y="500"/>
                    <a:pt x="737" y="497"/>
                  </a:cubicBezTo>
                  <a:cubicBezTo>
                    <a:pt x="856" y="497"/>
                    <a:pt x="955" y="517"/>
                    <a:pt x="1075" y="517"/>
                  </a:cubicBezTo>
                  <a:cubicBezTo>
                    <a:pt x="1107" y="544"/>
                    <a:pt x="1137" y="554"/>
                    <a:pt x="1168" y="554"/>
                  </a:cubicBezTo>
                  <a:cubicBezTo>
                    <a:pt x="1243" y="554"/>
                    <a:pt x="1316" y="495"/>
                    <a:pt x="1405" y="495"/>
                  </a:cubicBezTo>
                  <a:cubicBezTo>
                    <a:pt x="1414" y="495"/>
                    <a:pt x="1423" y="496"/>
                    <a:pt x="1433" y="497"/>
                  </a:cubicBezTo>
                  <a:lnTo>
                    <a:pt x="1532" y="497"/>
                  </a:lnTo>
                  <a:lnTo>
                    <a:pt x="1632" y="517"/>
                  </a:lnTo>
                  <a:cubicBezTo>
                    <a:pt x="1841" y="348"/>
                    <a:pt x="2089" y="343"/>
                    <a:pt x="2341" y="343"/>
                  </a:cubicBezTo>
                  <a:cubicBezTo>
                    <a:pt x="2356" y="343"/>
                    <a:pt x="2372" y="343"/>
                    <a:pt x="2388" y="343"/>
                  </a:cubicBezTo>
                  <a:cubicBezTo>
                    <a:pt x="2623" y="343"/>
                    <a:pt x="2859" y="339"/>
                    <a:pt x="3064" y="199"/>
                  </a:cubicBezTo>
                  <a:cubicBezTo>
                    <a:pt x="2050" y="120"/>
                    <a:pt x="1035"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1780675" y="4767125"/>
              <a:ext cx="14450" cy="4575"/>
            </a:xfrm>
            <a:custGeom>
              <a:avLst/>
              <a:gdLst/>
              <a:ahLst/>
              <a:cxnLst/>
              <a:rect l="l" t="t" r="r" b="b"/>
              <a:pathLst>
                <a:path w="578" h="183" extrusionOk="0">
                  <a:moveTo>
                    <a:pt x="289" y="0"/>
                  </a:moveTo>
                  <a:cubicBezTo>
                    <a:pt x="195" y="0"/>
                    <a:pt x="98" y="45"/>
                    <a:pt x="1" y="142"/>
                  </a:cubicBezTo>
                  <a:cubicBezTo>
                    <a:pt x="80" y="142"/>
                    <a:pt x="160" y="162"/>
                    <a:pt x="200" y="182"/>
                  </a:cubicBezTo>
                  <a:cubicBezTo>
                    <a:pt x="339" y="162"/>
                    <a:pt x="458" y="162"/>
                    <a:pt x="578" y="142"/>
                  </a:cubicBezTo>
                  <a:cubicBezTo>
                    <a:pt x="486" y="50"/>
                    <a:pt x="389"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1630000" y="4772325"/>
              <a:ext cx="8475" cy="3850"/>
            </a:xfrm>
            <a:custGeom>
              <a:avLst/>
              <a:gdLst/>
              <a:ahLst/>
              <a:cxnLst/>
              <a:rect l="l" t="t" r="r" b="b"/>
              <a:pathLst>
                <a:path w="339" h="154" extrusionOk="0">
                  <a:moveTo>
                    <a:pt x="178" y="1"/>
                  </a:moveTo>
                  <a:cubicBezTo>
                    <a:pt x="125" y="1"/>
                    <a:pt x="65" y="42"/>
                    <a:pt x="0" y="133"/>
                  </a:cubicBezTo>
                  <a:cubicBezTo>
                    <a:pt x="120" y="133"/>
                    <a:pt x="219" y="153"/>
                    <a:pt x="339" y="153"/>
                  </a:cubicBezTo>
                  <a:cubicBezTo>
                    <a:pt x="296" y="57"/>
                    <a:pt x="241"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1702100" y="4663750"/>
              <a:ext cx="61200" cy="9575"/>
            </a:xfrm>
            <a:custGeom>
              <a:avLst/>
              <a:gdLst/>
              <a:ahLst/>
              <a:cxnLst/>
              <a:rect l="l" t="t" r="r" b="b"/>
              <a:pathLst>
                <a:path w="2448" h="383" extrusionOk="0">
                  <a:moveTo>
                    <a:pt x="120" y="0"/>
                  </a:moveTo>
                  <a:cubicBezTo>
                    <a:pt x="100" y="40"/>
                    <a:pt x="41" y="120"/>
                    <a:pt x="1" y="179"/>
                  </a:cubicBezTo>
                  <a:cubicBezTo>
                    <a:pt x="80" y="169"/>
                    <a:pt x="158" y="165"/>
                    <a:pt x="237" y="165"/>
                  </a:cubicBezTo>
                  <a:cubicBezTo>
                    <a:pt x="784" y="165"/>
                    <a:pt x="1331" y="382"/>
                    <a:pt x="1887" y="382"/>
                  </a:cubicBezTo>
                  <a:cubicBezTo>
                    <a:pt x="2020" y="382"/>
                    <a:pt x="2154" y="370"/>
                    <a:pt x="2288" y="339"/>
                  </a:cubicBezTo>
                  <a:cubicBezTo>
                    <a:pt x="2348" y="239"/>
                    <a:pt x="2408" y="140"/>
                    <a:pt x="2448" y="40"/>
                  </a:cubicBezTo>
                  <a:cubicBezTo>
                    <a:pt x="1692" y="20"/>
                    <a:pt x="916"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1732450" y="4650925"/>
              <a:ext cx="17425" cy="8375"/>
            </a:xfrm>
            <a:custGeom>
              <a:avLst/>
              <a:gdLst/>
              <a:ahLst/>
              <a:cxnLst/>
              <a:rect l="l" t="t" r="r" b="b"/>
              <a:pathLst>
                <a:path w="697" h="335" extrusionOk="0">
                  <a:moveTo>
                    <a:pt x="292" y="0"/>
                  </a:moveTo>
                  <a:cubicBezTo>
                    <a:pt x="168" y="0"/>
                    <a:pt x="104" y="104"/>
                    <a:pt x="0" y="334"/>
                  </a:cubicBezTo>
                  <a:cubicBezTo>
                    <a:pt x="219" y="295"/>
                    <a:pt x="478" y="215"/>
                    <a:pt x="697" y="155"/>
                  </a:cubicBezTo>
                  <a:cubicBezTo>
                    <a:pt x="504" y="55"/>
                    <a:pt x="382"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1704600" y="4655400"/>
              <a:ext cx="9475" cy="3900"/>
            </a:xfrm>
            <a:custGeom>
              <a:avLst/>
              <a:gdLst/>
              <a:ahLst/>
              <a:cxnLst/>
              <a:rect l="l" t="t" r="r" b="b"/>
              <a:pathLst>
                <a:path w="379" h="156" extrusionOk="0">
                  <a:moveTo>
                    <a:pt x="140" y="0"/>
                  </a:moveTo>
                  <a:cubicBezTo>
                    <a:pt x="96" y="0"/>
                    <a:pt x="49" y="12"/>
                    <a:pt x="0" y="36"/>
                  </a:cubicBezTo>
                  <a:cubicBezTo>
                    <a:pt x="0" y="36"/>
                    <a:pt x="20" y="116"/>
                    <a:pt x="40" y="155"/>
                  </a:cubicBezTo>
                  <a:lnTo>
                    <a:pt x="378" y="155"/>
                  </a:lnTo>
                  <a:cubicBezTo>
                    <a:pt x="323" y="59"/>
                    <a:pt x="239"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1652875" y="4611025"/>
              <a:ext cx="5500" cy="5000"/>
            </a:xfrm>
            <a:custGeom>
              <a:avLst/>
              <a:gdLst/>
              <a:ahLst/>
              <a:cxnLst/>
              <a:rect l="l" t="t" r="r" b="b"/>
              <a:pathLst>
                <a:path w="220" h="200" extrusionOk="0">
                  <a:moveTo>
                    <a:pt x="0" y="1"/>
                  </a:moveTo>
                  <a:cubicBezTo>
                    <a:pt x="0" y="100"/>
                    <a:pt x="40" y="140"/>
                    <a:pt x="120" y="200"/>
                  </a:cubicBezTo>
                  <a:cubicBezTo>
                    <a:pt x="179" y="160"/>
                    <a:pt x="199" y="120"/>
                    <a:pt x="219" y="60"/>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1601650" y="4768675"/>
              <a:ext cx="14450" cy="15450"/>
            </a:xfrm>
            <a:custGeom>
              <a:avLst/>
              <a:gdLst/>
              <a:ahLst/>
              <a:cxnLst/>
              <a:rect l="l" t="t" r="r" b="b"/>
              <a:pathLst>
                <a:path w="578" h="618" extrusionOk="0">
                  <a:moveTo>
                    <a:pt x="20" y="1"/>
                  </a:moveTo>
                  <a:lnTo>
                    <a:pt x="20" y="1"/>
                  </a:lnTo>
                  <a:cubicBezTo>
                    <a:pt x="80" y="279"/>
                    <a:pt x="0" y="498"/>
                    <a:pt x="239" y="617"/>
                  </a:cubicBezTo>
                  <a:cubicBezTo>
                    <a:pt x="299" y="478"/>
                    <a:pt x="458" y="478"/>
                    <a:pt x="577" y="438"/>
                  </a:cubicBezTo>
                  <a:cubicBezTo>
                    <a:pt x="398" y="319"/>
                    <a:pt x="259" y="20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1659825" y="4785100"/>
              <a:ext cx="10475" cy="8125"/>
            </a:xfrm>
            <a:custGeom>
              <a:avLst/>
              <a:gdLst/>
              <a:ahLst/>
              <a:cxnLst/>
              <a:rect l="l" t="t" r="r" b="b"/>
              <a:pathLst>
                <a:path w="419" h="325" extrusionOk="0">
                  <a:moveTo>
                    <a:pt x="61" y="0"/>
                  </a:moveTo>
                  <a:cubicBezTo>
                    <a:pt x="41" y="100"/>
                    <a:pt x="21" y="199"/>
                    <a:pt x="1" y="319"/>
                  </a:cubicBezTo>
                  <a:cubicBezTo>
                    <a:pt x="32" y="322"/>
                    <a:pt x="63" y="325"/>
                    <a:pt x="93" y="325"/>
                  </a:cubicBezTo>
                  <a:cubicBezTo>
                    <a:pt x="219" y="325"/>
                    <a:pt x="338" y="284"/>
                    <a:pt x="419" y="139"/>
                  </a:cubicBezTo>
                  <a:cubicBezTo>
                    <a:pt x="339" y="20"/>
                    <a:pt x="220"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1678725" y="4786600"/>
              <a:ext cx="8975" cy="5800"/>
            </a:xfrm>
            <a:custGeom>
              <a:avLst/>
              <a:gdLst/>
              <a:ahLst/>
              <a:cxnLst/>
              <a:rect l="l" t="t" r="r" b="b"/>
              <a:pathLst>
                <a:path w="359" h="232" extrusionOk="0">
                  <a:moveTo>
                    <a:pt x="246" y="1"/>
                  </a:moveTo>
                  <a:cubicBezTo>
                    <a:pt x="170" y="1"/>
                    <a:pt x="95" y="86"/>
                    <a:pt x="1" y="99"/>
                  </a:cubicBezTo>
                  <a:cubicBezTo>
                    <a:pt x="69" y="187"/>
                    <a:pt x="132" y="231"/>
                    <a:pt x="190" y="231"/>
                  </a:cubicBezTo>
                  <a:cubicBezTo>
                    <a:pt x="252" y="231"/>
                    <a:pt x="308" y="182"/>
                    <a:pt x="359" y="79"/>
                  </a:cubicBezTo>
                  <a:cubicBezTo>
                    <a:pt x="320" y="21"/>
                    <a:pt x="283"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1630000" y="4784100"/>
              <a:ext cx="13450" cy="6000"/>
            </a:xfrm>
            <a:custGeom>
              <a:avLst/>
              <a:gdLst/>
              <a:ahLst/>
              <a:cxnLst/>
              <a:rect l="l" t="t" r="r" b="b"/>
              <a:pathLst>
                <a:path w="538" h="240" extrusionOk="0">
                  <a:moveTo>
                    <a:pt x="0" y="0"/>
                  </a:moveTo>
                  <a:lnTo>
                    <a:pt x="0" y="0"/>
                  </a:lnTo>
                  <a:cubicBezTo>
                    <a:pt x="120" y="239"/>
                    <a:pt x="339" y="179"/>
                    <a:pt x="537" y="199"/>
                  </a:cubicBezTo>
                  <a:cubicBezTo>
                    <a:pt x="378" y="0"/>
                    <a:pt x="199" y="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1647900" y="4789000"/>
              <a:ext cx="9975" cy="4225"/>
            </a:xfrm>
            <a:custGeom>
              <a:avLst/>
              <a:gdLst/>
              <a:ahLst/>
              <a:cxnLst/>
              <a:rect l="l" t="t" r="r" b="b"/>
              <a:pathLst>
                <a:path w="399" h="169" extrusionOk="0">
                  <a:moveTo>
                    <a:pt x="44" y="0"/>
                  </a:moveTo>
                  <a:cubicBezTo>
                    <a:pt x="30" y="0"/>
                    <a:pt x="15" y="1"/>
                    <a:pt x="1" y="3"/>
                  </a:cubicBezTo>
                  <a:cubicBezTo>
                    <a:pt x="64" y="131"/>
                    <a:pt x="166" y="169"/>
                    <a:pt x="296" y="169"/>
                  </a:cubicBezTo>
                  <a:cubicBezTo>
                    <a:pt x="328" y="169"/>
                    <a:pt x="363" y="166"/>
                    <a:pt x="398" y="163"/>
                  </a:cubicBezTo>
                  <a:cubicBezTo>
                    <a:pt x="291" y="73"/>
                    <a:pt x="169"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1730450" y="4798025"/>
              <a:ext cx="7000" cy="3150"/>
            </a:xfrm>
            <a:custGeom>
              <a:avLst/>
              <a:gdLst/>
              <a:ahLst/>
              <a:cxnLst/>
              <a:rect l="l" t="t" r="r" b="b"/>
              <a:pathLst>
                <a:path w="280" h="126" extrusionOk="0">
                  <a:moveTo>
                    <a:pt x="279" y="0"/>
                  </a:moveTo>
                  <a:cubicBezTo>
                    <a:pt x="200" y="0"/>
                    <a:pt x="140" y="0"/>
                    <a:pt x="100" y="20"/>
                  </a:cubicBezTo>
                  <a:cubicBezTo>
                    <a:pt x="21" y="20"/>
                    <a:pt x="1" y="100"/>
                    <a:pt x="80" y="120"/>
                  </a:cubicBezTo>
                  <a:cubicBezTo>
                    <a:pt x="88" y="124"/>
                    <a:pt x="96" y="125"/>
                    <a:pt x="105" y="125"/>
                  </a:cubicBezTo>
                  <a:cubicBezTo>
                    <a:pt x="142" y="125"/>
                    <a:pt x="187" y="96"/>
                    <a:pt x="220" y="80"/>
                  </a:cubicBezTo>
                  <a:cubicBezTo>
                    <a:pt x="220" y="40"/>
                    <a:pt x="259" y="2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1691650" y="4801000"/>
              <a:ext cx="5500" cy="5000"/>
            </a:xfrm>
            <a:custGeom>
              <a:avLst/>
              <a:gdLst/>
              <a:ahLst/>
              <a:cxnLst/>
              <a:rect l="l" t="t" r="r" b="b"/>
              <a:pathLst>
                <a:path w="220" h="200" extrusionOk="0">
                  <a:moveTo>
                    <a:pt x="89" y="1"/>
                  </a:moveTo>
                  <a:cubicBezTo>
                    <a:pt x="1" y="1"/>
                    <a:pt x="51" y="169"/>
                    <a:pt x="21" y="200"/>
                  </a:cubicBezTo>
                  <a:cubicBezTo>
                    <a:pt x="81" y="160"/>
                    <a:pt x="140" y="100"/>
                    <a:pt x="220" y="60"/>
                  </a:cubicBezTo>
                  <a:cubicBezTo>
                    <a:pt x="158" y="18"/>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1786650" y="4806475"/>
              <a:ext cx="4000" cy="4000"/>
            </a:xfrm>
            <a:custGeom>
              <a:avLst/>
              <a:gdLst/>
              <a:ahLst/>
              <a:cxnLst/>
              <a:rect l="l" t="t" r="r" b="b"/>
              <a:pathLst>
                <a:path w="160" h="160" extrusionOk="0">
                  <a:moveTo>
                    <a:pt x="160" y="1"/>
                  </a:moveTo>
                  <a:cubicBezTo>
                    <a:pt x="100" y="60"/>
                    <a:pt x="40" y="100"/>
                    <a:pt x="1" y="160"/>
                  </a:cubicBezTo>
                  <a:cubicBezTo>
                    <a:pt x="40" y="100"/>
                    <a:pt x="120" y="6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1772725" y="4798025"/>
              <a:ext cx="4500" cy="1900"/>
            </a:xfrm>
            <a:custGeom>
              <a:avLst/>
              <a:gdLst/>
              <a:ahLst/>
              <a:cxnLst/>
              <a:rect l="l" t="t" r="r" b="b"/>
              <a:pathLst>
                <a:path w="180" h="76" extrusionOk="0">
                  <a:moveTo>
                    <a:pt x="1" y="0"/>
                  </a:moveTo>
                  <a:cubicBezTo>
                    <a:pt x="30" y="50"/>
                    <a:pt x="60" y="75"/>
                    <a:pt x="90" y="75"/>
                  </a:cubicBezTo>
                  <a:cubicBezTo>
                    <a:pt x="120" y="75"/>
                    <a:pt x="150" y="5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1630000" y="4803000"/>
              <a:ext cx="4000" cy="3500"/>
            </a:xfrm>
            <a:custGeom>
              <a:avLst/>
              <a:gdLst/>
              <a:ahLst/>
              <a:cxnLst/>
              <a:rect l="l" t="t" r="r" b="b"/>
              <a:pathLst>
                <a:path w="160" h="140" extrusionOk="0">
                  <a:moveTo>
                    <a:pt x="0" y="0"/>
                  </a:moveTo>
                  <a:lnTo>
                    <a:pt x="0" y="0"/>
                  </a:lnTo>
                  <a:cubicBezTo>
                    <a:pt x="40" y="40"/>
                    <a:pt x="120" y="100"/>
                    <a:pt x="160" y="140"/>
                  </a:cubicBezTo>
                  <a:cubicBezTo>
                    <a:pt x="120" y="80"/>
                    <a:pt x="60" y="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1665800" y="4804625"/>
              <a:ext cx="4500" cy="1875"/>
            </a:xfrm>
            <a:custGeom>
              <a:avLst/>
              <a:gdLst/>
              <a:ahLst/>
              <a:cxnLst/>
              <a:rect l="l" t="t" r="r" b="b"/>
              <a:pathLst>
                <a:path w="180" h="75" extrusionOk="0">
                  <a:moveTo>
                    <a:pt x="83" y="0"/>
                  </a:moveTo>
                  <a:cubicBezTo>
                    <a:pt x="55" y="0"/>
                    <a:pt x="30" y="25"/>
                    <a:pt x="1" y="75"/>
                  </a:cubicBezTo>
                  <a:lnTo>
                    <a:pt x="180" y="75"/>
                  </a:lnTo>
                  <a:cubicBezTo>
                    <a:pt x="140" y="25"/>
                    <a:pt x="110"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1710550" y="4802500"/>
              <a:ext cx="4525" cy="3500"/>
            </a:xfrm>
            <a:custGeom>
              <a:avLst/>
              <a:gdLst/>
              <a:ahLst/>
              <a:cxnLst/>
              <a:rect l="l" t="t" r="r" b="b"/>
              <a:pathLst>
                <a:path w="181" h="140" extrusionOk="0">
                  <a:moveTo>
                    <a:pt x="180" y="0"/>
                  </a:moveTo>
                  <a:lnTo>
                    <a:pt x="180" y="0"/>
                  </a:lnTo>
                  <a:cubicBezTo>
                    <a:pt x="100" y="40"/>
                    <a:pt x="61" y="100"/>
                    <a:pt x="1" y="140"/>
                  </a:cubicBezTo>
                  <a:cubicBezTo>
                    <a:pt x="61" y="100"/>
                    <a:pt x="120" y="4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2120850" y="4632400"/>
              <a:ext cx="17925" cy="4950"/>
            </a:xfrm>
            <a:custGeom>
              <a:avLst/>
              <a:gdLst/>
              <a:ahLst/>
              <a:cxnLst/>
              <a:rect l="l" t="t" r="r" b="b"/>
              <a:pathLst>
                <a:path w="717" h="198" extrusionOk="0">
                  <a:moveTo>
                    <a:pt x="128" y="1"/>
                  </a:moveTo>
                  <a:cubicBezTo>
                    <a:pt x="86" y="1"/>
                    <a:pt x="44" y="1"/>
                    <a:pt x="0" y="1"/>
                  </a:cubicBezTo>
                  <a:cubicBezTo>
                    <a:pt x="105" y="164"/>
                    <a:pt x="250" y="197"/>
                    <a:pt x="400" y="197"/>
                  </a:cubicBezTo>
                  <a:cubicBezTo>
                    <a:pt x="507" y="197"/>
                    <a:pt x="617" y="180"/>
                    <a:pt x="717" y="180"/>
                  </a:cubicBezTo>
                  <a:cubicBezTo>
                    <a:pt x="534" y="14"/>
                    <a:pt x="33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1638450" y="4601075"/>
              <a:ext cx="2500" cy="2525"/>
            </a:xfrm>
            <a:custGeom>
              <a:avLst/>
              <a:gdLst/>
              <a:ahLst/>
              <a:cxnLst/>
              <a:rect l="l" t="t" r="r" b="b"/>
              <a:pathLst>
                <a:path w="100" h="101" extrusionOk="0">
                  <a:moveTo>
                    <a:pt x="1" y="1"/>
                  </a:moveTo>
                  <a:lnTo>
                    <a:pt x="1" y="1"/>
                  </a:lnTo>
                  <a:cubicBezTo>
                    <a:pt x="20" y="41"/>
                    <a:pt x="40" y="61"/>
                    <a:pt x="100" y="100"/>
                  </a:cubicBezTo>
                  <a:cubicBezTo>
                    <a:pt x="40" y="61"/>
                    <a:pt x="20"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1633975" y="4724250"/>
              <a:ext cx="43800" cy="18600"/>
            </a:xfrm>
            <a:custGeom>
              <a:avLst/>
              <a:gdLst/>
              <a:ahLst/>
              <a:cxnLst/>
              <a:rect l="l" t="t" r="r" b="b"/>
              <a:pathLst>
                <a:path w="1752" h="744" extrusionOk="0">
                  <a:moveTo>
                    <a:pt x="1321" y="1"/>
                  </a:moveTo>
                  <a:cubicBezTo>
                    <a:pt x="1233" y="1"/>
                    <a:pt x="1158" y="36"/>
                    <a:pt x="1095" y="147"/>
                  </a:cubicBezTo>
                  <a:cubicBezTo>
                    <a:pt x="1095" y="166"/>
                    <a:pt x="1075" y="206"/>
                    <a:pt x="1075" y="266"/>
                  </a:cubicBezTo>
                  <a:cubicBezTo>
                    <a:pt x="1015" y="345"/>
                    <a:pt x="975" y="405"/>
                    <a:pt x="896" y="445"/>
                  </a:cubicBezTo>
                  <a:cubicBezTo>
                    <a:pt x="884" y="446"/>
                    <a:pt x="873" y="446"/>
                    <a:pt x="862" y="446"/>
                  </a:cubicBezTo>
                  <a:cubicBezTo>
                    <a:pt x="660" y="446"/>
                    <a:pt x="509" y="281"/>
                    <a:pt x="359" y="186"/>
                  </a:cubicBezTo>
                  <a:cubicBezTo>
                    <a:pt x="314" y="169"/>
                    <a:pt x="258" y="151"/>
                    <a:pt x="205" y="151"/>
                  </a:cubicBezTo>
                  <a:cubicBezTo>
                    <a:pt x="141" y="151"/>
                    <a:pt x="82" y="178"/>
                    <a:pt x="60" y="266"/>
                  </a:cubicBezTo>
                  <a:cubicBezTo>
                    <a:pt x="1" y="425"/>
                    <a:pt x="60" y="584"/>
                    <a:pt x="219" y="604"/>
                  </a:cubicBezTo>
                  <a:cubicBezTo>
                    <a:pt x="458" y="644"/>
                    <a:pt x="697" y="644"/>
                    <a:pt x="935" y="664"/>
                  </a:cubicBezTo>
                  <a:cubicBezTo>
                    <a:pt x="975" y="704"/>
                    <a:pt x="1055" y="743"/>
                    <a:pt x="1114" y="743"/>
                  </a:cubicBezTo>
                  <a:cubicBezTo>
                    <a:pt x="1194" y="743"/>
                    <a:pt x="1274" y="704"/>
                    <a:pt x="1353" y="684"/>
                  </a:cubicBezTo>
                  <a:cubicBezTo>
                    <a:pt x="1373" y="684"/>
                    <a:pt x="1413" y="664"/>
                    <a:pt x="1453" y="644"/>
                  </a:cubicBezTo>
                  <a:cubicBezTo>
                    <a:pt x="1751" y="405"/>
                    <a:pt x="1711" y="186"/>
                    <a:pt x="1393" y="7"/>
                  </a:cubicBezTo>
                  <a:cubicBezTo>
                    <a:pt x="1368" y="3"/>
                    <a:pt x="1344" y="1"/>
                    <a:pt x="13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1657350" y="4709500"/>
              <a:ext cx="27375" cy="19975"/>
            </a:xfrm>
            <a:custGeom>
              <a:avLst/>
              <a:gdLst/>
              <a:ahLst/>
              <a:cxnLst/>
              <a:rect l="l" t="t" r="r" b="b"/>
              <a:pathLst>
                <a:path w="1095" h="799" extrusionOk="0">
                  <a:moveTo>
                    <a:pt x="339" y="1"/>
                  </a:moveTo>
                  <a:cubicBezTo>
                    <a:pt x="279" y="180"/>
                    <a:pt x="140" y="279"/>
                    <a:pt x="0" y="359"/>
                  </a:cubicBezTo>
                  <a:lnTo>
                    <a:pt x="0" y="538"/>
                  </a:lnTo>
                  <a:cubicBezTo>
                    <a:pt x="40" y="577"/>
                    <a:pt x="100" y="597"/>
                    <a:pt x="140" y="657"/>
                  </a:cubicBezTo>
                  <a:lnTo>
                    <a:pt x="160" y="737"/>
                  </a:lnTo>
                  <a:lnTo>
                    <a:pt x="518" y="737"/>
                  </a:lnTo>
                  <a:cubicBezTo>
                    <a:pt x="611" y="768"/>
                    <a:pt x="710" y="799"/>
                    <a:pt x="812" y="799"/>
                  </a:cubicBezTo>
                  <a:cubicBezTo>
                    <a:pt x="904" y="799"/>
                    <a:pt x="1000" y="773"/>
                    <a:pt x="1095" y="697"/>
                  </a:cubicBezTo>
                  <a:cubicBezTo>
                    <a:pt x="955" y="538"/>
                    <a:pt x="955" y="359"/>
                    <a:pt x="1095" y="180"/>
                  </a:cubicBezTo>
                  <a:cubicBezTo>
                    <a:pt x="1061" y="180"/>
                    <a:pt x="1027" y="180"/>
                    <a:pt x="993" y="180"/>
                  </a:cubicBezTo>
                  <a:cubicBezTo>
                    <a:pt x="819" y="180"/>
                    <a:pt x="637" y="166"/>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1653375" y="4738350"/>
              <a:ext cx="32350" cy="11550"/>
            </a:xfrm>
            <a:custGeom>
              <a:avLst/>
              <a:gdLst/>
              <a:ahLst/>
              <a:cxnLst/>
              <a:rect l="l" t="t" r="r" b="b"/>
              <a:pathLst>
                <a:path w="1294" h="462" extrusionOk="0">
                  <a:moveTo>
                    <a:pt x="697" y="0"/>
                  </a:moveTo>
                  <a:cubicBezTo>
                    <a:pt x="617" y="0"/>
                    <a:pt x="557" y="0"/>
                    <a:pt x="498" y="40"/>
                  </a:cubicBezTo>
                  <a:lnTo>
                    <a:pt x="498" y="80"/>
                  </a:lnTo>
                  <a:cubicBezTo>
                    <a:pt x="448" y="104"/>
                    <a:pt x="414" y="121"/>
                    <a:pt x="377" y="121"/>
                  </a:cubicBezTo>
                  <a:cubicBezTo>
                    <a:pt x="354" y="121"/>
                    <a:pt x="329" y="115"/>
                    <a:pt x="299" y="100"/>
                  </a:cubicBezTo>
                  <a:lnTo>
                    <a:pt x="159" y="100"/>
                  </a:lnTo>
                  <a:cubicBezTo>
                    <a:pt x="80" y="199"/>
                    <a:pt x="20" y="299"/>
                    <a:pt x="0" y="398"/>
                  </a:cubicBezTo>
                  <a:cubicBezTo>
                    <a:pt x="119" y="446"/>
                    <a:pt x="240" y="461"/>
                    <a:pt x="362" y="461"/>
                  </a:cubicBezTo>
                  <a:cubicBezTo>
                    <a:pt x="590" y="461"/>
                    <a:pt x="821" y="407"/>
                    <a:pt x="1048" y="407"/>
                  </a:cubicBezTo>
                  <a:cubicBezTo>
                    <a:pt x="1103" y="407"/>
                    <a:pt x="1159" y="410"/>
                    <a:pt x="1214" y="418"/>
                  </a:cubicBezTo>
                  <a:cubicBezTo>
                    <a:pt x="1273" y="358"/>
                    <a:pt x="1293" y="299"/>
                    <a:pt x="1273" y="219"/>
                  </a:cubicBezTo>
                  <a:cubicBezTo>
                    <a:pt x="1214" y="159"/>
                    <a:pt x="1174" y="120"/>
                    <a:pt x="1094" y="100"/>
                  </a:cubicBezTo>
                  <a:cubicBezTo>
                    <a:pt x="975" y="40"/>
                    <a:pt x="816" y="20"/>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1656350" y="4730875"/>
              <a:ext cx="4500" cy="4500"/>
            </a:xfrm>
            <a:custGeom>
              <a:avLst/>
              <a:gdLst/>
              <a:ahLst/>
              <a:cxnLst/>
              <a:rect l="l" t="t" r="r" b="b"/>
              <a:pathLst>
                <a:path w="180" h="180" extrusionOk="0">
                  <a:moveTo>
                    <a:pt x="180" y="1"/>
                  </a:moveTo>
                  <a:lnTo>
                    <a:pt x="180" y="1"/>
                  </a:lnTo>
                  <a:cubicBezTo>
                    <a:pt x="100" y="41"/>
                    <a:pt x="60" y="100"/>
                    <a:pt x="1" y="180"/>
                  </a:cubicBezTo>
                  <a:cubicBezTo>
                    <a:pt x="100" y="140"/>
                    <a:pt x="160" y="10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1656350" y="4721925"/>
              <a:ext cx="4000" cy="3600"/>
            </a:xfrm>
            <a:custGeom>
              <a:avLst/>
              <a:gdLst/>
              <a:ahLst/>
              <a:cxnLst/>
              <a:rect l="l" t="t" r="r" b="b"/>
              <a:pathLst>
                <a:path w="160" h="144" extrusionOk="0">
                  <a:moveTo>
                    <a:pt x="1" y="1"/>
                  </a:moveTo>
                  <a:lnTo>
                    <a:pt x="1" y="1"/>
                  </a:lnTo>
                  <a:cubicBezTo>
                    <a:pt x="36" y="72"/>
                    <a:pt x="56" y="143"/>
                    <a:pt x="131" y="143"/>
                  </a:cubicBezTo>
                  <a:cubicBezTo>
                    <a:pt x="140" y="143"/>
                    <a:pt x="149" y="142"/>
                    <a:pt x="160" y="140"/>
                  </a:cubicBezTo>
                  <a:cubicBezTo>
                    <a:pt x="100" y="100"/>
                    <a:pt x="60"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1672775" y="4541775"/>
              <a:ext cx="32350" cy="19425"/>
            </a:xfrm>
            <a:custGeom>
              <a:avLst/>
              <a:gdLst/>
              <a:ahLst/>
              <a:cxnLst/>
              <a:rect l="l" t="t" r="r" b="b"/>
              <a:pathLst>
                <a:path w="1294" h="777" extrusionOk="0">
                  <a:moveTo>
                    <a:pt x="208" y="0"/>
                  </a:moveTo>
                  <a:cubicBezTo>
                    <a:pt x="150" y="0"/>
                    <a:pt x="88" y="24"/>
                    <a:pt x="20" y="85"/>
                  </a:cubicBezTo>
                  <a:cubicBezTo>
                    <a:pt x="20" y="85"/>
                    <a:pt x="0" y="105"/>
                    <a:pt x="0" y="145"/>
                  </a:cubicBezTo>
                  <a:cubicBezTo>
                    <a:pt x="0" y="205"/>
                    <a:pt x="20" y="224"/>
                    <a:pt x="100" y="244"/>
                  </a:cubicBezTo>
                  <a:cubicBezTo>
                    <a:pt x="239" y="284"/>
                    <a:pt x="338" y="324"/>
                    <a:pt x="418" y="443"/>
                  </a:cubicBezTo>
                  <a:cubicBezTo>
                    <a:pt x="636" y="472"/>
                    <a:pt x="800" y="777"/>
                    <a:pt x="1021" y="777"/>
                  </a:cubicBezTo>
                  <a:cubicBezTo>
                    <a:pt x="1102" y="777"/>
                    <a:pt x="1191" y="735"/>
                    <a:pt x="1293" y="622"/>
                  </a:cubicBezTo>
                  <a:cubicBezTo>
                    <a:pt x="1035" y="483"/>
                    <a:pt x="796" y="304"/>
                    <a:pt x="537" y="185"/>
                  </a:cubicBezTo>
                  <a:cubicBezTo>
                    <a:pt x="441" y="116"/>
                    <a:pt x="33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1660325" y="4537700"/>
              <a:ext cx="15450" cy="10200"/>
            </a:xfrm>
            <a:custGeom>
              <a:avLst/>
              <a:gdLst/>
              <a:ahLst/>
              <a:cxnLst/>
              <a:rect l="l" t="t" r="r" b="b"/>
              <a:pathLst>
                <a:path w="618" h="408" extrusionOk="0">
                  <a:moveTo>
                    <a:pt x="190" y="0"/>
                  </a:moveTo>
                  <a:cubicBezTo>
                    <a:pt x="174" y="0"/>
                    <a:pt x="158" y="3"/>
                    <a:pt x="140" y="10"/>
                  </a:cubicBezTo>
                  <a:cubicBezTo>
                    <a:pt x="1" y="69"/>
                    <a:pt x="80" y="268"/>
                    <a:pt x="100" y="387"/>
                  </a:cubicBezTo>
                  <a:cubicBezTo>
                    <a:pt x="279" y="387"/>
                    <a:pt x="438" y="407"/>
                    <a:pt x="617" y="407"/>
                  </a:cubicBezTo>
                  <a:cubicBezTo>
                    <a:pt x="598" y="348"/>
                    <a:pt x="558" y="288"/>
                    <a:pt x="538" y="248"/>
                  </a:cubicBezTo>
                  <a:cubicBezTo>
                    <a:pt x="414" y="195"/>
                    <a:pt x="32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1683200" y="4737375"/>
              <a:ext cx="112425" cy="16900"/>
            </a:xfrm>
            <a:custGeom>
              <a:avLst/>
              <a:gdLst/>
              <a:ahLst/>
              <a:cxnLst/>
              <a:rect l="l" t="t" r="r" b="b"/>
              <a:pathLst>
                <a:path w="4497" h="676" extrusionOk="0">
                  <a:moveTo>
                    <a:pt x="554" y="1"/>
                  </a:moveTo>
                  <a:cubicBezTo>
                    <a:pt x="358" y="1"/>
                    <a:pt x="189" y="123"/>
                    <a:pt x="21" y="278"/>
                  </a:cubicBezTo>
                  <a:cubicBezTo>
                    <a:pt x="1" y="358"/>
                    <a:pt x="1" y="417"/>
                    <a:pt x="1" y="477"/>
                  </a:cubicBezTo>
                  <a:cubicBezTo>
                    <a:pt x="80" y="517"/>
                    <a:pt x="120" y="576"/>
                    <a:pt x="200" y="636"/>
                  </a:cubicBezTo>
                  <a:cubicBezTo>
                    <a:pt x="214" y="637"/>
                    <a:pt x="227" y="637"/>
                    <a:pt x="241" y="637"/>
                  </a:cubicBezTo>
                  <a:cubicBezTo>
                    <a:pt x="466" y="637"/>
                    <a:pt x="699" y="537"/>
                    <a:pt x="928" y="537"/>
                  </a:cubicBezTo>
                  <a:cubicBezTo>
                    <a:pt x="1031" y="537"/>
                    <a:pt x="1134" y="557"/>
                    <a:pt x="1234" y="616"/>
                  </a:cubicBezTo>
                  <a:lnTo>
                    <a:pt x="2667" y="676"/>
                  </a:lnTo>
                  <a:cubicBezTo>
                    <a:pt x="3084" y="676"/>
                    <a:pt x="3482" y="656"/>
                    <a:pt x="3900" y="656"/>
                  </a:cubicBezTo>
                  <a:cubicBezTo>
                    <a:pt x="4139" y="636"/>
                    <a:pt x="4377" y="676"/>
                    <a:pt x="4497" y="437"/>
                  </a:cubicBezTo>
                  <a:cubicBezTo>
                    <a:pt x="4238" y="299"/>
                    <a:pt x="3965" y="266"/>
                    <a:pt x="3688" y="266"/>
                  </a:cubicBezTo>
                  <a:cubicBezTo>
                    <a:pt x="3428" y="266"/>
                    <a:pt x="3165" y="295"/>
                    <a:pt x="2908" y="295"/>
                  </a:cubicBezTo>
                  <a:cubicBezTo>
                    <a:pt x="2806" y="295"/>
                    <a:pt x="2706" y="291"/>
                    <a:pt x="2607" y="278"/>
                  </a:cubicBezTo>
                  <a:cubicBezTo>
                    <a:pt x="2499" y="267"/>
                    <a:pt x="2390" y="263"/>
                    <a:pt x="2281" y="263"/>
                  </a:cubicBezTo>
                  <a:cubicBezTo>
                    <a:pt x="2099" y="263"/>
                    <a:pt x="1917" y="273"/>
                    <a:pt x="1737" y="273"/>
                  </a:cubicBezTo>
                  <a:cubicBezTo>
                    <a:pt x="1448" y="273"/>
                    <a:pt x="1165" y="248"/>
                    <a:pt x="896" y="119"/>
                  </a:cubicBezTo>
                  <a:cubicBezTo>
                    <a:pt x="771" y="36"/>
                    <a:pt x="658"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1665300" y="4726400"/>
              <a:ext cx="57725" cy="17950"/>
            </a:xfrm>
            <a:custGeom>
              <a:avLst/>
              <a:gdLst/>
              <a:ahLst/>
              <a:cxnLst/>
              <a:rect l="l" t="t" r="r" b="b"/>
              <a:pathLst>
                <a:path w="2309" h="718" extrusionOk="0">
                  <a:moveTo>
                    <a:pt x="717" y="1"/>
                  </a:moveTo>
                  <a:cubicBezTo>
                    <a:pt x="538" y="21"/>
                    <a:pt x="339" y="21"/>
                    <a:pt x="180" y="61"/>
                  </a:cubicBezTo>
                  <a:cubicBezTo>
                    <a:pt x="418" y="299"/>
                    <a:pt x="80" y="379"/>
                    <a:pt x="1" y="518"/>
                  </a:cubicBezTo>
                  <a:cubicBezTo>
                    <a:pt x="80" y="518"/>
                    <a:pt x="120" y="558"/>
                    <a:pt x="180" y="558"/>
                  </a:cubicBezTo>
                  <a:cubicBezTo>
                    <a:pt x="279" y="618"/>
                    <a:pt x="438" y="598"/>
                    <a:pt x="538" y="697"/>
                  </a:cubicBezTo>
                  <a:cubicBezTo>
                    <a:pt x="598" y="697"/>
                    <a:pt x="677" y="717"/>
                    <a:pt x="717" y="717"/>
                  </a:cubicBezTo>
                  <a:cubicBezTo>
                    <a:pt x="1015" y="677"/>
                    <a:pt x="1294" y="598"/>
                    <a:pt x="1592" y="558"/>
                  </a:cubicBezTo>
                  <a:cubicBezTo>
                    <a:pt x="1650" y="545"/>
                    <a:pt x="1714" y="543"/>
                    <a:pt x="1779" y="543"/>
                  </a:cubicBezTo>
                  <a:cubicBezTo>
                    <a:pt x="1812" y="543"/>
                    <a:pt x="1846" y="544"/>
                    <a:pt x="1879" y="544"/>
                  </a:cubicBezTo>
                  <a:cubicBezTo>
                    <a:pt x="2094" y="544"/>
                    <a:pt x="2295" y="521"/>
                    <a:pt x="2308" y="180"/>
                  </a:cubicBezTo>
                  <a:cubicBezTo>
                    <a:pt x="2288" y="170"/>
                    <a:pt x="2264" y="165"/>
                    <a:pt x="2239" y="165"/>
                  </a:cubicBezTo>
                  <a:cubicBezTo>
                    <a:pt x="2214" y="165"/>
                    <a:pt x="2189" y="170"/>
                    <a:pt x="2169" y="180"/>
                  </a:cubicBezTo>
                  <a:cubicBezTo>
                    <a:pt x="1960" y="120"/>
                    <a:pt x="1756" y="95"/>
                    <a:pt x="1555" y="95"/>
                  </a:cubicBezTo>
                  <a:cubicBezTo>
                    <a:pt x="1353" y="95"/>
                    <a:pt x="1155" y="120"/>
                    <a:pt x="956" y="160"/>
                  </a:cubicBezTo>
                  <a:lnTo>
                    <a:pt x="896" y="1"/>
                  </a:lnTo>
                  <a:cubicBezTo>
                    <a:pt x="866" y="11"/>
                    <a:pt x="831" y="16"/>
                    <a:pt x="799" y="16"/>
                  </a:cubicBezTo>
                  <a:cubicBezTo>
                    <a:pt x="767" y="16"/>
                    <a:pt x="737" y="1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2205400" y="4829850"/>
              <a:ext cx="68650" cy="23600"/>
            </a:xfrm>
            <a:custGeom>
              <a:avLst/>
              <a:gdLst/>
              <a:ahLst/>
              <a:cxnLst/>
              <a:rect l="l" t="t" r="r" b="b"/>
              <a:pathLst>
                <a:path w="2746" h="944" extrusionOk="0">
                  <a:moveTo>
                    <a:pt x="1074" y="1"/>
                  </a:moveTo>
                  <a:cubicBezTo>
                    <a:pt x="915" y="140"/>
                    <a:pt x="875" y="319"/>
                    <a:pt x="895" y="518"/>
                  </a:cubicBezTo>
                  <a:cubicBezTo>
                    <a:pt x="776" y="677"/>
                    <a:pt x="627" y="707"/>
                    <a:pt x="470" y="707"/>
                  </a:cubicBezTo>
                  <a:cubicBezTo>
                    <a:pt x="376" y="707"/>
                    <a:pt x="280" y="696"/>
                    <a:pt x="185" y="696"/>
                  </a:cubicBezTo>
                  <a:cubicBezTo>
                    <a:pt x="122" y="696"/>
                    <a:pt x="60" y="701"/>
                    <a:pt x="0" y="717"/>
                  </a:cubicBezTo>
                  <a:cubicBezTo>
                    <a:pt x="116" y="891"/>
                    <a:pt x="249" y="943"/>
                    <a:pt x="387" y="943"/>
                  </a:cubicBezTo>
                  <a:cubicBezTo>
                    <a:pt x="594" y="943"/>
                    <a:pt x="816" y="826"/>
                    <a:pt x="1018" y="826"/>
                  </a:cubicBezTo>
                  <a:cubicBezTo>
                    <a:pt x="1051" y="826"/>
                    <a:pt x="1083" y="829"/>
                    <a:pt x="1114" y="836"/>
                  </a:cubicBezTo>
                  <a:cubicBezTo>
                    <a:pt x="1181" y="776"/>
                    <a:pt x="1249" y="756"/>
                    <a:pt x="1319" y="756"/>
                  </a:cubicBezTo>
                  <a:cubicBezTo>
                    <a:pt x="1459" y="756"/>
                    <a:pt x="1605" y="836"/>
                    <a:pt x="1751" y="836"/>
                  </a:cubicBezTo>
                  <a:cubicBezTo>
                    <a:pt x="1850" y="836"/>
                    <a:pt x="1940" y="785"/>
                    <a:pt x="2040" y="785"/>
                  </a:cubicBezTo>
                  <a:cubicBezTo>
                    <a:pt x="2081" y="785"/>
                    <a:pt x="2123" y="793"/>
                    <a:pt x="2169" y="816"/>
                  </a:cubicBezTo>
                  <a:lnTo>
                    <a:pt x="2308" y="816"/>
                  </a:lnTo>
                  <a:cubicBezTo>
                    <a:pt x="2507" y="717"/>
                    <a:pt x="2745" y="637"/>
                    <a:pt x="2666" y="339"/>
                  </a:cubicBezTo>
                  <a:cubicBezTo>
                    <a:pt x="2447" y="259"/>
                    <a:pt x="2149" y="398"/>
                    <a:pt x="1970" y="140"/>
                  </a:cubicBezTo>
                  <a:cubicBezTo>
                    <a:pt x="1934" y="140"/>
                    <a:pt x="1896" y="141"/>
                    <a:pt x="1858" y="141"/>
                  </a:cubicBezTo>
                  <a:cubicBezTo>
                    <a:pt x="1705" y="141"/>
                    <a:pt x="1540" y="128"/>
                    <a:pt x="1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2240700" y="4847250"/>
              <a:ext cx="18425" cy="8500"/>
            </a:xfrm>
            <a:custGeom>
              <a:avLst/>
              <a:gdLst/>
              <a:ahLst/>
              <a:cxnLst/>
              <a:rect l="l" t="t" r="r" b="b"/>
              <a:pathLst>
                <a:path w="737" h="340" extrusionOk="0">
                  <a:moveTo>
                    <a:pt x="379" y="1"/>
                  </a:moveTo>
                  <a:cubicBezTo>
                    <a:pt x="279" y="120"/>
                    <a:pt x="80" y="41"/>
                    <a:pt x="1" y="200"/>
                  </a:cubicBezTo>
                  <a:cubicBezTo>
                    <a:pt x="128" y="327"/>
                    <a:pt x="281" y="340"/>
                    <a:pt x="439" y="340"/>
                  </a:cubicBezTo>
                  <a:cubicBezTo>
                    <a:pt x="478" y="340"/>
                    <a:pt x="518" y="339"/>
                    <a:pt x="558" y="339"/>
                  </a:cubicBezTo>
                  <a:cubicBezTo>
                    <a:pt x="597" y="259"/>
                    <a:pt x="677" y="220"/>
                    <a:pt x="737" y="140"/>
                  </a:cubicBezTo>
                  <a:cubicBezTo>
                    <a:pt x="657" y="21"/>
                    <a:pt x="538"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2233250" y="4846750"/>
              <a:ext cx="16925" cy="5500"/>
            </a:xfrm>
            <a:custGeom>
              <a:avLst/>
              <a:gdLst/>
              <a:ahLst/>
              <a:cxnLst/>
              <a:rect l="l" t="t" r="r" b="b"/>
              <a:pathLst>
                <a:path w="677" h="220" extrusionOk="0">
                  <a:moveTo>
                    <a:pt x="297" y="0"/>
                  </a:moveTo>
                  <a:cubicBezTo>
                    <a:pt x="187" y="0"/>
                    <a:pt x="83" y="31"/>
                    <a:pt x="0" y="160"/>
                  </a:cubicBezTo>
                  <a:cubicBezTo>
                    <a:pt x="100" y="180"/>
                    <a:pt x="199" y="180"/>
                    <a:pt x="299" y="220"/>
                  </a:cubicBezTo>
                  <a:cubicBezTo>
                    <a:pt x="458" y="160"/>
                    <a:pt x="597" y="180"/>
                    <a:pt x="677" y="21"/>
                  </a:cubicBezTo>
                  <a:lnTo>
                    <a:pt x="677" y="21"/>
                  </a:lnTo>
                  <a:cubicBezTo>
                    <a:pt x="653" y="25"/>
                    <a:pt x="628" y="27"/>
                    <a:pt x="603" y="27"/>
                  </a:cubicBezTo>
                  <a:cubicBezTo>
                    <a:pt x="504" y="27"/>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2152175" y="4817425"/>
              <a:ext cx="80600" cy="25375"/>
            </a:xfrm>
            <a:custGeom>
              <a:avLst/>
              <a:gdLst/>
              <a:ahLst/>
              <a:cxnLst/>
              <a:rect l="l" t="t" r="r" b="b"/>
              <a:pathLst>
                <a:path w="3224" h="1015" extrusionOk="0">
                  <a:moveTo>
                    <a:pt x="1" y="0"/>
                  </a:moveTo>
                  <a:cubicBezTo>
                    <a:pt x="220" y="597"/>
                    <a:pt x="856" y="338"/>
                    <a:pt x="1234" y="637"/>
                  </a:cubicBezTo>
                  <a:cubicBezTo>
                    <a:pt x="1692" y="816"/>
                    <a:pt x="2189" y="816"/>
                    <a:pt x="2646" y="836"/>
                  </a:cubicBezTo>
                  <a:cubicBezTo>
                    <a:pt x="2706" y="895"/>
                    <a:pt x="2786" y="935"/>
                    <a:pt x="2845" y="955"/>
                  </a:cubicBezTo>
                  <a:cubicBezTo>
                    <a:pt x="2905" y="995"/>
                    <a:pt x="2985" y="1015"/>
                    <a:pt x="3024" y="1015"/>
                  </a:cubicBezTo>
                  <a:cubicBezTo>
                    <a:pt x="3223" y="895"/>
                    <a:pt x="3203" y="696"/>
                    <a:pt x="3203" y="498"/>
                  </a:cubicBezTo>
                  <a:cubicBezTo>
                    <a:pt x="2129" y="338"/>
                    <a:pt x="109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2105425" y="4808925"/>
              <a:ext cx="78100" cy="24425"/>
            </a:xfrm>
            <a:custGeom>
              <a:avLst/>
              <a:gdLst/>
              <a:ahLst/>
              <a:cxnLst/>
              <a:rect l="l" t="t" r="r" b="b"/>
              <a:pathLst>
                <a:path w="3124" h="977" extrusionOk="0">
                  <a:moveTo>
                    <a:pt x="343" y="0"/>
                  </a:moveTo>
                  <a:cubicBezTo>
                    <a:pt x="301" y="0"/>
                    <a:pt x="259" y="2"/>
                    <a:pt x="220" y="2"/>
                  </a:cubicBezTo>
                  <a:cubicBezTo>
                    <a:pt x="1" y="82"/>
                    <a:pt x="60" y="241"/>
                    <a:pt x="100" y="380"/>
                  </a:cubicBezTo>
                  <a:cubicBezTo>
                    <a:pt x="120" y="460"/>
                    <a:pt x="140" y="499"/>
                    <a:pt x="200" y="579"/>
                  </a:cubicBezTo>
                  <a:lnTo>
                    <a:pt x="279" y="659"/>
                  </a:lnTo>
                  <a:cubicBezTo>
                    <a:pt x="339" y="639"/>
                    <a:pt x="399" y="639"/>
                    <a:pt x="478" y="599"/>
                  </a:cubicBezTo>
                  <a:cubicBezTo>
                    <a:pt x="503" y="582"/>
                    <a:pt x="528" y="573"/>
                    <a:pt x="551" y="573"/>
                  </a:cubicBezTo>
                  <a:cubicBezTo>
                    <a:pt x="584" y="573"/>
                    <a:pt x="614" y="592"/>
                    <a:pt x="637" y="639"/>
                  </a:cubicBezTo>
                  <a:cubicBezTo>
                    <a:pt x="1433" y="857"/>
                    <a:pt x="2288" y="937"/>
                    <a:pt x="3124" y="977"/>
                  </a:cubicBezTo>
                  <a:cubicBezTo>
                    <a:pt x="2865" y="479"/>
                    <a:pt x="2269" y="659"/>
                    <a:pt x="1891" y="340"/>
                  </a:cubicBezTo>
                  <a:cubicBezTo>
                    <a:pt x="1771" y="300"/>
                    <a:pt x="1672" y="281"/>
                    <a:pt x="1592" y="261"/>
                  </a:cubicBezTo>
                  <a:cubicBezTo>
                    <a:pt x="1492" y="189"/>
                    <a:pt x="1379" y="174"/>
                    <a:pt x="1264" y="174"/>
                  </a:cubicBezTo>
                  <a:cubicBezTo>
                    <a:pt x="1180" y="174"/>
                    <a:pt x="1095" y="182"/>
                    <a:pt x="1013" y="182"/>
                  </a:cubicBezTo>
                  <a:cubicBezTo>
                    <a:pt x="892" y="182"/>
                    <a:pt x="776" y="165"/>
                    <a:pt x="677" y="82"/>
                  </a:cubicBezTo>
                  <a:cubicBezTo>
                    <a:pt x="563" y="11"/>
                    <a:pt x="450"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2120850" y="4810950"/>
              <a:ext cx="22900" cy="5250"/>
            </a:xfrm>
            <a:custGeom>
              <a:avLst/>
              <a:gdLst/>
              <a:ahLst/>
              <a:cxnLst/>
              <a:rect l="l" t="t" r="r" b="b"/>
              <a:pathLst>
                <a:path w="916" h="210" extrusionOk="0">
                  <a:moveTo>
                    <a:pt x="0" y="1"/>
                  </a:moveTo>
                  <a:cubicBezTo>
                    <a:pt x="138" y="170"/>
                    <a:pt x="299" y="210"/>
                    <a:pt x="467" y="210"/>
                  </a:cubicBezTo>
                  <a:cubicBezTo>
                    <a:pt x="614" y="210"/>
                    <a:pt x="767" y="180"/>
                    <a:pt x="916" y="180"/>
                  </a:cubicBezTo>
                  <a:lnTo>
                    <a:pt x="856" y="21"/>
                  </a:lnTo>
                  <a:cubicBezTo>
                    <a:pt x="577" y="21"/>
                    <a:pt x="2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2279500" y="4728900"/>
              <a:ext cx="2000" cy="2000"/>
            </a:xfrm>
            <a:custGeom>
              <a:avLst/>
              <a:gdLst/>
              <a:ahLst/>
              <a:cxnLst/>
              <a:rect l="l" t="t" r="r" b="b"/>
              <a:pathLst>
                <a:path w="80" h="80" extrusionOk="0">
                  <a:moveTo>
                    <a:pt x="21" y="0"/>
                  </a:moveTo>
                  <a:cubicBezTo>
                    <a:pt x="13" y="0"/>
                    <a:pt x="7" y="7"/>
                    <a:pt x="0" y="20"/>
                  </a:cubicBezTo>
                  <a:cubicBezTo>
                    <a:pt x="0" y="60"/>
                    <a:pt x="40" y="60"/>
                    <a:pt x="80" y="80"/>
                  </a:cubicBezTo>
                  <a:cubicBezTo>
                    <a:pt x="53" y="27"/>
                    <a:pt x="3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1616575" y="4660775"/>
              <a:ext cx="2500" cy="2500"/>
            </a:xfrm>
            <a:custGeom>
              <a:avLst/>
              <a:gdLst/>
              <a:ahLst/>
              <a:cxnLst/>
              <a:rect l="l" t="t" r="r" b="b"/>
              <a:pathLst>
                <a:path w="100" h="100" extrusionOk="0">
                  <a:moveTo>
                    <a:pt x="40" y="0"/>
                  </a:moveTo>
                  <a:lnTo>
                    <a:pt x="0" y="100"/>
                  </a:lnTo>
                  <a:lnTo>
                    <a:pt x="100" y="40"/>
                  </a:lnTo>
                  <a:lnTo>
                    <a:pt x="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1628000" y="4661975"/>
              <a:ext cx="2025" cy="1800"/>
            </a:xfrm>
            <a:custGeom>
              <a:avLst/>
              <a:gdLst/>
              <a:ahLst/>
              <a:cxnLst/>
              <a:rect l="l" t="t" r="r" b="b"/>
              <a:pathLst>
                <a:path w="81" h="72" extrusionOk="0">
                  <a:moveTo>
                    <a:pt x="21" y="1"/>
                  </a:moveTo>
                  <a:cubicBezTo>
                    <a:pt x="14" y="1"/>
                    <a:pt x="7" y="5"/>
                    <a:pt x="1" y="12"/>
                  </a:cubicBezTo>
                  <a:cubicBezTo>
                    <a:pt x="1" y="52"/>
                    <a:pt x="41" y="52"/>
                    <a:pt x="80" y="71"/>
                  </a:cubicBezTo>
                  <a:cubicBezTo>
                    <a:pt x="54" y="18"/>
                    <a:pt x="36"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1954750" y="4600175"/>
              <a:ext cx="41800" cy="8225"/>
            </a:xfrm>
            <a:custGeom>
              <a:avLst/>
              <a:gdLst/>
              <a:ahLst/>
              <a:cxnLst/>
              <a:rect l="l" t="t" r="r" b="b"/>
              <a:pathLst>
                <a:path w="1672" h="329" extrusionOk="0">
                  <a:moveTo>
                    <a:pt x="435" y="1"/>
                  </a:moveTo>
                  <a:cubicBezTo>
                    <a:pt x="292" y="1"/>
                    <a:pt x="147" y="12"/>
                    <a:pt x="0" y="37"/>
                  </a:cubicBezTo>
                  <a:cubicBezTo>
                    <a:pt x="358" y="196"/>
                    <a:pt x="716" y="329"/>
                    <a:pt x="1092" y="329"/>
                  </a:cubicBezTo>
                  <a:cubicBezTo>
                    <a:pt x="1280" y="329"/>
                    <a:pt x="1472" y="296"/>
                    <a:pt x="1671" y="216"/>
                  </a:cubicBezTo>
                  <a:cubicBezTo>
                    <a:pt x="1270" y="97"/>
                    <a:pt x="85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1933850" y="4596450"/>
              <a:ext cx="18425" cy="6900"/>
            </a:xfrm>
            <a:custGeom>
              <a:avLst/>
              <a:gdLst/>
              <a:ahLst/>
              <a:cxnLst/>
              <a:rect l="l" t="t" r="r" b="b"/>
              <a:pathLst>
                <a:path w="737" h="276" extrusionOk="0">
                  <a:moveTo>
                    <a:pt x="169" y="0"/>
                  </a:moveTo>
                  <a:cubicBezTo>
                    <a:pt x="114" y="0"/>
                    <a:pt x="58" y="3"/>
                    <a:pt x="1" y="7"/>
                  </a:cubicBezTo>
                  <a:cubicBezTo>
                    <a:pt x="116" y="191"/>
                    <a:pt x="244" y="275"/>
                    <a:pt x="389" y="275"/>
                  </a:cubicBezTo>
                  <a:cubicBezTo>
                    <a:pt x="496" y="275"/>
                    <a:pt x="611" y="230"/>
                    <a:pt x="737" y="146"/>
                  </a:cubicBezTo>
                  <a:cubicBezTo>
                    <a:pt x="563" y="36"/>
                    <a:pt x="377"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1864225" y="4718800"/>
              <a:ext cx="3525" cy="2175"/>
            </a:xfrm>
            <a:custGeom>
              <a:avLst/>
              <a:gdLst/>
              <a:ahLst/>
              <a:cxnLst/>
              <a:rect l="l" t="t" r="r" b="b"/>
              <a:pathLst>
                <a:path w="141" h="87" extrusionOk="0">
                  <a:moveTo>
                    <a:pt x="81" y="0"/>
                  </a:moveTo>
                  <a:cubicBezTo>
                    <a:pt x="60" y="0"/>
                    <a:pt x="34" y="10"/>
                    <a:pt x="1" y="26"/>
                  </a:cubicBezTo>
                  <a:cubicBezTo>
                    <a:pt x="21" y="66"/>
                    <a:pt x="41" y="86"/>
                    <a:pt x="80" y="86"/>
                  </a:cubicBezTo>
                  <a:cubicBezTo>
                    <a:pt x="100" y="86"/>
                    <a:pt x="120" y="66"/>
                    <a:pt x="140" y="66"/>
                  </a:cubicBezTo>
                  <a:cubicBezTo>
                    <a:pt x="128" y="20"/>
                    <a:pt x="110"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1829925" y="4762025"/>
              <a:ext cx="23400" cy="9675"/>
            </a:xfrm>
            <a:custGeom>
              <a:avLst/>
              <a:gdLst/>
              <a:ahLst/>
              <a:cxnLst/>
              <a:rect l="l" t="t" r="r" b="b"/>
              <a:pathLst>
                <a:path w="936" h="387" extrusionOk="0">
                  <a:moveTo>
                    <a:pt x="297" y="1"/>
                  </a:moveTo>
                  <a:cubicBezTo>
                    <a:pt x="187" y="1"/>
                    <a:pt x="80" y="41"/>
                    <a:pt x="0" y="167"/>
                  </a:cubicBezTo>
                  <a:cubicBezTo>
                    <a:pt x="139" y="386"/>
                    <a:pt x="398" y="326"/>
                    <a:pt x="597" y="386"/>
                  </a:cubicBezTo>
                  <a:lnTo>
                    <a:pt x="935" y="386"/>
                  </a:lnTo>
                  <a:cubicBezTo>
                    <a:pt x="876" y="187"/>
                    <a:pt x="637" y="187"/>
                    <a:pt x="537" y="48"/>
                  </a:cubicBezTo>
                  <a:cubicBezTo>
                    <a:pt x="462" y="23"/>
                    <a:pt x="379"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1664300" y="4467800"/>
              <a:ext cx="6000" cy="13950"/>
            </a:xfrm>
            <a:custGeom>
              <a:avLst/>
              <a:gdLst/>
              <a:ahLst/>
              <a:cxnLst/>
              <a:rect l="l" t="t" r="r" b="b"/>
              <a:pathLst>
                <a:path w="240" h="558" extrusionOk="0">
                  <a:moveTo>
                    <a:pt x="240" y="1"/>
                  </a:moveTo>
                  <a:cubicBezTo>
                    <a:pt x="1" y="120"/>
                    <a:pt x="61" y="359"/>
                    <a:pt x="61" y="558"/>
                  </a:cubicBezTo>
                  <a:cubicBezTo>
                    <a:pt x="220" y="399"/>
                    <a:pt x="240" y="200"/>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1670275" y="4454375"/>
              <a:ext cx="5000" cy="10975"/>
            </a:xfrm>
            <a:custGeom>
              <a:avLst/>
              <a:gdLst/>
              <a:ahLst/>
              <a:cxnLst/>
              <a:rect l="l" t="t" r="r" b="b"/>
              <a:pathLst>
                <a:path w="200" h="439" extrusionOk="0">
                  <a:moveTo>
                    <a:pt x="180" y="1"/>
                  </a:moveTo>
                  <a:lnTo>
                    <a:pt x="180" y="1"/>
                  </a:lnTo>
                  <a:cubicBezTo>
                    <a:pt x="1" y="120"/>
                    <a:pt x="1" y="259"/>
                    <a:pt x="21" y="438"/>
                  </a:cubicBezTo>
                  <a:cubicBezTo>
                    <a:pt x="140" y="319"/>
                    <a:pt x="200" y="16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1732450" y="4711125"/>
              <a:ext cx="5000" cy="1875"/>
            </a:xfrm>
            <a:custGeom>
              <a:avLst/>
              <a:gdLst/>
              <a:ahLst/>
              <a:cxnLst/>
              <a:rect l="l" t="t" r="r" b="b"/>
              <a:pathLst>
                <a:path w="200" h="75" extrusionOk="0">
                  <a:moveTo>
                    <a:pt x="107" y="0"/>
                  </a:moveTo>
                  <a:cubicBezTo>
                    <a:pt x="75" y="0"/>
                    <a:pt x="40" y="25"/>
                    <a:pt x="0" y="75"/>
                  </a:cubicBezTo>
                  <a:lnTo>
                    <a:pt x="199" y="75"/>
                  </a:lnTo>
                  <a:cubicBezTo>
                    <a:pt x="169" y="25"/>
                    <a:pt x="140"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1954650" y="4721925"/>
              <a:ext cx="5100" cy="3750"/>
            </a:xfrm>
            <a:custGeom>
              <a:avLst/>
              <a:gdLst/>
              <a:ahLst/>
              <a:cxnLst/>
              <a:rect l="l" t="t" r="r" b="b"/>
              <a:pathLst>
                <a:path w="204" h="150" extrusionOk="0">
                  <a:moveTo>
                    <a:pt x="203" y="1"/>
                  </a:moveTo>
                  <a:cubicBezTo>
                    <a:pt x="193" y="16"/>
                    <a:pt x="171" y="20"/>
                    <a:pt x="147" y="20"/>
                  </a:cubicBezTo>
                  <a:cubicBezTo>
                    <a:pt x="129" y="20"/>
                    <a:pt x="109" y="18"/>
                    <a:pt x="90" y="18"/>
                  </a:cubicBezTo>
                  <a:cubicBezTo>
                    <a:pt x="40" y="18"/>
                    <a:pt x="1" y="32"/>
                    <a:pt x="44" y="140"/>
                  </a:cubicBezTo>
                  <a:cubicBezTo>
                    <a:pt x="47" y="146"/>
                    <a:pt x="52" y="149"/>
                    <a:pt x="59" y="149"/>
                  </a:cubicBezTo>
                  <a:cubicBezTo>
                    <a:pt x="94" y="149"/>
                    <a:pt x="170" y="68"/>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2245675" y="4677175"/>
              <a:ext cx="8975" cy="4625"/>
            </a:xfrm>
            <a:custGeom>
              <a:avLst/>
              <a:gdLst/>
              <a:ahLst/>
              <a:cxnLst/>
              <a:rect l="l" t="t" r="r" b="b"/>
              <a:pathLst>
                <a:path w="359" h="185" extrusionOk="0">
                  <a:moveTo>
                    <a:pt x="1" y="1"/>
                  </a:moveTo>
                  <a:cubicBezTo>
                    <a:pt x="68" y="135"/>
                    <a:pt x="163" y="184"/>
                    <a:pt x="288" y="184"/>
                  </a:cubicBezTo>
                  <a:cubicBezTo>
                    <a:pt x="310" y="184"/>
                    <a:pt x="334" y="183"/>
                    <a:pt x="359" y="180"/>
                  </a:cubicBezTo>
                  <a:cubicBezTo>
                    <a:pt x="279" y="60"/>
                    <a:pt x="16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2237225" y="4672200"/>
              <a:ext cx="8475" cy="5000"/>
            </a:xfrm>
            <a:custGeom>
              <a:avLst/>
              <a:gdLst/>
              <a:ahLst/>
              <a:cxnLst/>
              <a:rect l="l" t="t" r="r" b="b"/>
              <a:pathLst>
                <a:path w="339" h="200" extrusionOk="0">
                  <a:moveTo>
                    <a:pt x="0" y="1"/>
                  </a:moveTo>
                  <a:cubicBezTo>
                    <a:pt x="40" y="180"/>
                    <a:pt x="179" y="200"/>
                    <a:pt x="339" y="200"/>
                  </a:cubicBezTo>
                  <a:cubicBezTo>
                    <a:pt x="279" y="60"/>
                    <a:pt x="14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2205400" y="4659700"/>
              <a:ext cx="8975" cy="4575"/>
            </a:xfrm>
            <a:custGeom>
              <a:avLst/>
              <a:gdLst/>
              <a:ahLst/>
              <a:cxnLst/>
              <a:rect l="l" t="t" r="r" b="b"/>
              <a:pathLst>
                <a:path w="359" h="183" extrusionOk="0">
                  <a:moveTo>
                    <a:pt x="48" y="0"/>
                  </a:moveTo>
                  <a:cubicBezTo>
                    <a:pt x="33" y="0"/>
                    <a:pt x="17" y="1"/>
                    <a:pt x="0" y="3"/>
                  </a:cubicBezTo>
                  <a:cubicBezTo>
                    <a:pt x="100" y="143"/>
                    <a:pt x="219" y="182"/>
                    <a:pt x="358" y="182"/>
                  </a:cubicBezTo>
                  <a:cubicBezTo>
                    <a:pt x="287" y="75"/>
                    <a:pt x="18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1813000" y="4800900"/>
              <a:ext cx="18425" cy="10425"/>
            </a:xfrm>
            <a:custGeom>
              <a:avLst/>
              <a:gdLst/>
              <a:ahLst/>
              <a:cxnLst/>
              <a:rect l="l" t="t" r="r" b="b"/>
              <a:pathLst>
                <a:path w="737" h="417" extrusionOk="0">
                  <a:moveTo>
                    <a:pt x="391" y="0"/>
                  </a:moveTo>
                  <a:cubicBezTo>
                    <a:pt x="303" y="0"/>
                    <a:pt x="192" y="73"/>
                    <a:pt x="1" y="204"/>
                  </a:cubicBezTo>
                  <a:cubicBezTo>
                    <a:pt x="101" y="381"/>
                    <a:pt x="237" y="416"/>
                    <a:pt x="383" y="416"/>
                  </a:cubicBezTo>
                  <a:cubicBezTo>
                    <a:pt x="481" y="416"/>
                    <a:pt x="582" y="401"/>
                    <a:pt x="680" y="401"/>
                  </a:cubicBezTo>
                  <a:cubicBezTo>
                    <a:pt x="699" y="401"/>
                    <a:pt x="718" y="401"/>
                    <a:pt x="737" y="403"/>
                  </a:cubicBezTo>
                  <a:cubicBezTo>
                    <a:pt x="580" y="122"/>
                    <a:pt x="505"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1799575" y="4806475"/>
              <a:ext cx="2025" cy="2150"/>
            </a:xfrm>
            <a:custGeom>
              <a:avLst/>
              <a:gdLst/>
              <a:ahLst/>
              <a:cxnLst/>
              <a:rect l="l" t="t" r="r" b="b"/>
              <a:pathLst>
                <a:path w="81" h="86" extrusionOk="0">
                  <a:moveTo>
                    <a:pt x="1" y="1"/>
                  </a:moveTo>
                  <a:lnTo>
                    <a:pt x="1" y="1"/>
                  </a:lnTo>
                  <a:cubicBezTo>
                    <a:pt x="13" y="62"/>
                    <a:pt x="25" y="85"/>
                    <a:pt x="42" y="85"/>
                  </a:cubicBezTo>
                  <a:cubicBezTo>
                    <a:pt x="53" y="85"/>
                    <a:pt x="65" y="76"/>
                    <a:pt x="80" y="60"/>
                  </a:cubicBezTo>
                  <a:cubicBezTo>
                    <a:pt x="80" y="40"/>
                    <a:pt x="21"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2192475" y="4807475"/>
              <a:ext cx="8475" cy="4000"/>
            </a:xfrm>
            <a:custGeom>
              <a:avLst/>
              <a:gdLst/>
              <a:ahLst/>
              <a:cxnLst/>
              <a:rect l="l" t="t" r="r" b="b"/>
              <a:pathLst>
                <a:path w="339" h="160" extrusionOk="0">
                  <a:moveTo>
                    <a:pt x="0" y="0"/>
                  </a:moveTo>
                  <a:cubicBezTo>
                    <a:pt x="80" y="140"/>
                    <a:pt x="199" y="160"/>
                    <a:pt x="338" y="160"/>
                  </a:cubicBezTo>
                  <a:cubicBezTo>
                    <a:pt x="279" y="20"/>
                    <a:pt x="13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1690175" y="4726900"/>
              <a:ext cx="29850" cy="4000"/>
            </a:xfrm>
            <a:custGeom>
              <a:avLst/>
              <a:gdLst/>
              <a:ahLst/>
              <a:cxnLst/>
              <a:rect l="l" t="t" r="r" b="b"/>
              <a:pathLst>
                <a:path w="1194" h="160" extrusionOk="0">
                  <a:moveTo>
                    <a:pt x="567" y="0"/>
                  </a:moveTo>
                  <a:cubicBezTo>
                    <a:pt x="378" y="0"/>
                    <a:pt x="189" y="46"/>
                    <a:pt x="0" y="140"/>
                  </a:cubicBezTo>
                  <a:cubicBezTo>
                    <a:pt x="398" y="160"/>
                    <a:pt x="796" y="160"/>
                    <a:pt x="1194" y="160"/>
                  </a:cubicBezTo>
                  <a:cubicBezTo>
                    <a:pt x="985" y="55"/>
                    <a:pt x="776"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1673750" y="4566775"/>
              <a:ext cx="5000" cy="3500"/>
            </a:xfrm>
            <a:custGeom>
              <a:avLst/>
              <a:gdLst/>
              <a:ahLst/>
              <a:cxnLst/>
              <a:rect l="l" t="t" r="r" b="b"/>
              <a:pathLst>
                <a:path w="200" h="140" extrusionOk="0">
                  <a:moveTo>
                    <a:pt x="1" y="0"/>
                  </a:moveTo>
                  <a:cubicBezTo>
                    <a:pt x="80" y="40"/>
                    <a:pt x="160" y="100"/>
                    <a:pt x="200" y="140"/>
                  </a:cubicBezTo>
                  <a:cubicBezTo>
                    <a:pt x="180" y="40"/>
                    <a:pt x="10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1996025" y="4773650"/>
              <a:ext cx="2000" cy="2025"/>
            </a:xfrm>
            <a:custGeom>
              <a:avLst/>
              <a:gdLst/>
              <a:ahLst/>
              <a:cxnLst/>
              <a:rect l="l" t="t" r="r" b="b"/>
              <a:pathLst>
                <a:path w="80" h="81" extrusionOk="0">
                  <a:moveTo>
                    <a:pt x="80" y="1"/>
                  </a:moveTo>
                  <a:lnTo>
                    <a:pt x="0" y="80"/>
                  </a:lnTo>
                  <a:cubicBezTo>
                    <a:pt x="0" y="80"/>
                    <a:pt x="20" y="80"/>
                    <a:pt x="40" y="60"/>
                  </a:cubicBezTo>
                  <a:cubicBezTo>
                    <a:pt x="80" y="60"/>
                    <a:pt x="80" y="2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2538100" y="3423425"/>
              <a:ext cx="30850" cy="322775"/>
            </a:xfrm>
            <a:custGeom>
              <a:avLst/>
              <a:gdLst/>
              <a:ahLst/>
              <a:cxnLst/>
              <a:rect l="l" t="t" r="r" b="b"/>
              <a:pathLst>
                <a:path w="1234" h="12911" extrusionOk="0">
                  <a:moveTo>
                    <a:pt x="776" y="1"/>
                  </a:moveTo>
                  <a:cubicBezTo>
                    <a:pt x="597" y="61"/>
                    <a:pt x="438" y="120"/>
                    <a:pt x="279" y="180"/>
                  </a:cubicBezTo>
                  <a:cubicBezTo>
                    <a:pt x="239" y="697"/>
                    <a:pt x="239" y="1254"/>
                    <a:pt x="160" y="1811"/>
                  </a:cubicBezTo>
                  <a:cubicBezTo>
                    <a:pt x="0" y="4795"/>
                    <a:pt x="239" y="7759"/>
                    <a:pt x="239" y="10743"/>
                  </a:cubicBezTo>
                  <a:cubicBezTo>
                    <a:pt x="299" y="10763"/>
                    <a:pt x="398" y="10803"/>
                    <a:pt x="398" y="10823"/>
                  </a:cubicBezTo>
                  <a:cubicBezTo>
                    <a:pt x="398" y="10882"/>
                    <a:pt x="358" y="10887"/>
                    <a:pt x="316" y="10887"/>
                  </a:cubicBezTo>
                  <a:cubicBezTo>
                    <a:pt x="308" y="10887"/>
                    <a:pt x="299" y="10887"/>
                    <a:pt x="291" y="10887"/>
                  </a:cubicBezTo>
                  <a:cubicBezTo>
                    <a:pt x="257" y="10887"/>
                    <a:pt x="227" y="10890"/>
                    <a:pt x="219" y="10922"/>
                  </a:cubicBezTo>
                  <a:cubicBezTo>
                    <a:pt x="160" y="11161"/>
                    <a:pt x="199" y="11399"/>
                    <a:pt x="239" y="11638"/>
                  </a:cubicBezTo>
                  <a:cubicBezTo>
                    <a:pt x="319" y="11718"/>
                    <a:pt x="378" y="11797"/>
                    <a:pt x="398" y="11857"/>
                  </a:cubicBezTo>
                  <a:cubicBezTo>
                    <a:pt x="478" y="12116"/>
                    <a:pt x="398" y="12394"/>
                    <a:pt x="478" y="12633"/>
                  </a:cubicBezTo>
                  <a:cubicBezTo>
                    <a:pt x="506" y="12761"/>
                    <a:pt x="556" y="12911"/>
                    <a:pt x="684" y="12911"/>
                  </a:cubicBezTo>
                  <a:cubicBezTo>
                    <a:pt x="735" y="12911"/>
                    <a:pt x="797" y="12888"/>
                    <a:pt x="876" y="12832"/>
                  </a:cubicBezTo>
                  <a:cubicBezTo>
                    <a:pt x="1015" y="12613"/>
                    <a:pt x="1015" y="12354"/>
                    <a:pt x="1035" y="12116"/>
                  </a:cubicBezTo>
                  <a:cubicBezTo>
                    <a:pt x="1035" y="11857"/>
                    <a:pt x="1075" y="11598"/>
                    <a:pt x="1035" y="11340"/>
                  </a:cubicBezTo>
                  <a:lnTo>
                    <a:pt x="1035" y="7839"/>
                  </a:lnTo>
                  <a:cubicBezTo>
                    <a:pt x="1075" y="7560"/>
                    <a:pt x="1035" y="7321"/>
                    <a:pt x="1035" y="7063"/>
                  </a:cubicBezTo>
                  <a:lnTo>
                    <a:pt x="1035" y="6764"/>
                  </a:lnTo>
                  <a:lnTo>
                    <a:pt x="1035" y="5770"/>
                  </a:lnTo>
                  <a:lnTo>
                    <a:pt x="1035" y="5352"/>
                  </a:lnTo>
                  <a:lnTo>
                    <a:pt x="1035" y="4477"/>
                  </a:lnTo>
                  <a:lnTo>
                    <a:pt x="1035" y="4178"/>
                  </a:lnTo>
                  <a:lnTo>
                    <a:pt x="1035" y="3084"/>
                  </a:lnTo>
                  <a:cubicBezTo>
                    <a:pt x="1075" y="2647"/>
                    <a:pt x="1075" y="2209"/>
                    <a:pt x="1035" y="1771"/>
                  </a:cubicBezTo>
                  <a:cubicBezTo>
                    <a:pt x="995" y="1175"/>
                    <a:pt x="1234" y="518"/>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2230750" y="3395750"/>
              <a:ext cx="223325" cy="32075"/>
            </a:xfrm>
            <a:custGeom>
              <a:avLst/>
              <a:gdLst/>
              <a:ahLst/>
              <a:cxnLst/>
              <a:rect l="l" t="t" r="r" b="b"/>
              <a:pathLst>
                <a:path w="8933" h="1283" extrusionOk="0">
                  <a:moveTo>
                    <a:pt x="339" y="0"/>
                  </a:moveTo>
                  <a:cubicBezTo>
                    <a:pt x="279" y="0"/>
                    <a:pt x="230" y="31"/>
                    <a:pt x="180" y="93"/>
                  </a:cubicBezTo>
                  <a:cubicBezTo>
                    <a:pt x="1" y="392"/>
                    <a:pt x="41" y="690"/>
                    <a:pt x="100" y="989"/>
                  </a:cubicBezTo>
                  <a:cubicBezTo>
                    <a:pt x="160" y="1088"/>
                    <a:pt x="200" y="1168"/>
                    <a:pt x="279" y="1227"/>
                  </a:cubicBezTo>
                  <a:cubicBezTo>
                    <a:pt x="1084" y="1263"/>
                    <a:pt x="1885" y="1283"/>
                    <a:pt x="2685" y="1283"/>
                  </a:cubicBezTo>
                  <a:cubicBezTo>
                    <a:pt x="3665" y="1283"/>
                    <a:pt x="4645" y="1253"/>
                    <a:pt x="5630" y="1188"/>
                  </a:cubicBezTo>
                  <a:cubicBezTo>
                    <a:pt x="5708" y="1207"/>
                    <a:pt x="5784" y="1214"/>
                    <a:pt x="5861" y="1214"/>
                  </a:cubicBezTo>
                  <a:cubicBezTo>
                    <a:pt x="6103" y="1214"/>
                    <a:pt x="6341" y="1140"/>
                    <a:pt x="6582" y="1140"/>
                  </a:cubicBezTo>
                  <a:cubicBezTo>
                    <a:pt x="6734" y="1140"/>
                    <a:pt x="6887" y="1170"/>
                    <a:pt x="7043" y="1267"/>
                  </a:cubicBezTo>
                  <a:cubicBezTo>
                    <a:pt x="7135" y="1258"/>
                    <a:pt x="7229" y="1255"/>
                    <a:pt x="7325" y="1255"/>
                  </a:cubicBezTo>
                  <a:cubicBezTo>
                    <a:pt x="7505" y="1255"/>
                    <a:pt x="7690" y="1266"/>
                    <a:pt x="7876" y="1266"/>
                  </a:cubicBezTo>
                  <a:cubicBezTo>
                    <a:pt x="8226" y="1266"/>
                    <a:pt x="8582" y="1228"/>
                    <a:pt x="8933" y="1008"/>
                  </a:cubicBezTo>
                  <a:cubicBezTo>
                    <a:pt x="8535" y="889"/>
                    <a:pt x="8395" y="670"/>
                    <a:pt x="8296" y="392"/>
                  </a:cubicBezTo>
                  <a:cubicBezTo>
                    <a:pt x="7620" y="392"/>
                    <a:pt x="6963" y="372"/>
                    <a:pt x="6307" y="372"/>
                  </a:cubicBezTo>
                  <a:cubicBezTo>
                    <a:pt x="6167" y="328"/>
                    <a:pt x="6034" y="311"/>
                    <a:pt x="5906" y="311"/>
                  </a:cubicBezTo>
                  <a:cubicBezTo>
                    <a:pt x="5743" y="311"/>
                    <a:pt x="5587" y="338"/>
                    <a:pt x="5431" y="372"/>
                  </a:cubicBezTo>
                  <a:cubicBezTo>
                    <a:pt x="5074" y="419"/>
                    <a:pt x="4710" y="432"/>
                    <a:pt x="4346" y="432"/>
                  </a:cubicBezTo>
                  <a:cubicBezTo>
                    <a:pt x="3867" y="432"/>
                    <a:pt x="3385" y="409"/>
                    <a:pt x="2913" y="409"/>
                  </a:cubicBezTo>
                  <a:cubicBezTo>
                    <a:pt x="2824" y="409"/>
                    <a:pt x="2735" y="410"/>
                    <a:pt x="2646" y="412"/>
                  </a:cubicBezTo>
                  <a:cubicBezTo>
                    <a:pt x="2594" y="391"/>
                    <a:pt x="2538" y="383"/>
                    <a:pt x="2482" y="383"/>
                  </a:cubicBezTo>
                  <a:cubicBezTo>
                    <a:pt x="2348" y="383"/>
                    <a:pt x="2207" y="425"/>
                    <a:pt x="2075" y="425"/>
                  </a:cubicBezTo>
                  <a:cubicBezTo>
                    <a:pt x="1948" y="425"/>
                    <a:pt x="1828" y="386"/>
                    <a:pt x="1731" y="233"/>
                  </a:cubicBezTo>
                  <a:cubicBezTo>
                    <a:pt x="1294" y="193"/>
                    <a:pt x="856" y="292"/>
                    <a:pt x="458" y="34"/>
                  </a:cubicBezTo>
                  <a:cubicBezTo>
                    <a:pt x="414" y="11"/>
                    <a:pt x="374"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2225775" y="3612425"/>
              <a:ext cx="26900" cy="250175"/>
            </a:xfrm>
            <a:custGeom>
              <a:avLst/>
              <a:gdLst/>
              <a:ahLst/>
              <a:cxnLst/>
              <a:rect l="l" t="t" r="r" b="b"/>
              <a:pathLst>
                <a:path w="1076" h="10007" extrusionOk="0">
                  <a:moveTo>
                    <a:pt x="504" y="0"/>
                  </a:moveTo>
                  <a:cubicBezTo>
                    <a:pt x="419" y="0"/>
                    <a:pt x="339" y="27"/>
                    <a:pt x="259" y="80"/>
                  </a:cubicBezTo>
                  <a:cubicBezTo>
                    <a:pt x="180" y="159"/>
                    <a:pt x="160" y="219"/>
                    <a:pt x="140" y="299"/>
                  </a:cubicBezTo>
                  <a:lnTo>
                    <a:pt x="140" y="557"/>
                  </a:lnTo>
                  <a:cubicBezTo>
                    <a:pt x="180" y="1154"/>
                    <a:pt x="1" y="1751"/>
                    <a:pt x="60" y="2367"/>
                  </a:cubicBezTo>
                  <a:lnTo>
                    <a:pt x="60" y="2606"/>
                  </a:lnTo>
                  <a:lnTo>
                    <a:pt x="60" y="2845"/>
                  </a:lnTo>
                  <a:cubicBezTo>
                    <a:pt x="80" y="3143"/>
                    <a:pt x="160" y="3442"/>
                    <a:pt x="140" y="3740"/>
                  </a:cubicBezTo>
                  <a:cubicBezTo>
                    <a:pt x="160" y="3979"/>
                    <a:pt x="240" y="4237"/>
                    <a:pt x="200" y="4496"/>
                  </a:cubicBezTo>
                  <a:cubicBezTo>
                    <a:pt x="160" y="4774"/>
                    <a:pt x="240" y="5073"/>
                    <a:pt x="160" y="5371"/>
                  </a:cubicBezTo>
                  <a:lnTo>
                    <a:pt x="80" y="5590"/>
                  </a:lnTo>
                  <a:cubicBezTo>
                    <a:pt x="60" y="5689"/>
                    <a:pt x="1" y="5789"/>
                    <a:pt x="1" y="5928"/>
                  </a:cubicBezTo>
                  <a:cubicBezTo>
                    <a:pt x="1" y="6167"/>
                    <a:pt x="140" y="6426"/>
                    <a:pt x="140" y="6684"/>
                  </a:cubicBezTo>
                  <a:cubicBezTo>
                    <a:pt x="140" y="6784"/>
                    <a:pt x="140" y="6923"/>
                    <a:pt x="160" y="7022"/>
                  </a:cubicBezTo>
                  <a:cubicBezTo>
                    <a:pt x="180" y="7122"/>
                    <a:pt x="279" y="7181"/>
                    <a:pt x="180" y="7281"/>
                  </a:cubicBezTo>
                  <a:cubicBezTo>
                    <a:pt x="160" y="7360"/>
                    <a:pt x="120" y="7420"/>
                    <a:pt x="100" y="7480"/>
                  </a:cubicBezTo>
                  <a:cubicBezTo>
                    <a:pt x="80" y="7679"/>
                    <a:pt x="100" y="7858"/>
                    <a:pt x="120" y="8057"/>
                  </a:cubicBezTo>
                  <a:cubicBezTo>
                    <a:pt x="200" y="8335"/>
                    <a:pt x="220" y="8614"/>
                    <a:pt x="220" y="8872"/>
                  </a:cubicBezTo>
                  <a:cubicBezTo>
                    <a:pt x="220" y="9071"/>
                    <a:pt x="259" y="9270"/>
                    <a:pt x="299" y="9469"/>
                  </a:cubicBezTo>
                  <a:cubicBezTo>
                    <a:pt x="359" y="9628"/>
                    <a:pt x="438" y="9767"/>
                    <a:pt x="538" y="9907"/>
                  </a:cubicBezTo>
                  <a:cubicBezTo>
                    <a:pt x="598" y="9966"/>
                    <a:pt x="677" y="10006"/>
                    <a:pt x="757" y="10006"/>
                  </a:cubicBezTo>
                  <a:cubicBezTo>
                    <a:pt x="876" y="9947"/>
                    <a:pt x="896" y="9827"/>
                    <a:pt x="976" y="9748"/>
                  </a:cubicBezTo>
                  <a:cubicBezTo>
                    <a:pt x="1035" y="9628"/>
                    <a:pt x="1035" y="9509"/>
                    <a:pt x="956" y="9370"/>
                  </a:cubicBezTo>
                  <a:cubicBezTo>
                    <a:pt x="777" y="8614"/>
                    <a:pt x="1075" y="7858"/>
                    <a:pt x="995" y="7082"/>
                  </a:cubicBezTo>
                  <a:cubicBezTo>
                    <a:pt x="995" y="6963"/>
                    <a:pt x="976" y="6843"/>
                    <a:pt x="976" y="6704"/>
                  </a:cubicBezTo>
                  <a:cubicBezTo>
                    <a:pt x="936" y="5769"/>
                    <a:pt x="876" y="4794"/>
                    <a:pt x="976" y="3859"/>
                  </a:cubicBezTo>
                  <a:cubicBezTo>
                    <a:pt x="995" y="3501"/>
                    <a:pt x="757" y="3143"/>
                    <a:pt x="976" y="2845"/>
                  </a:cubicBezTo>
                  <a:cubicBezTo>
                    <a:pt x="1015" y="2686"/>
                    <a:pt x="1015" y="2566"/>
                    <a:pt x="976" y="2407"/>
                  </a:cubicBezTo>
                  <a:cubicBezTo>
                    <a:pt x="856" y="1950"/>
                    <a:pt x="876" y="1472"/>
                    <a:pt x="936" y="995"/>
                  </a:cubicBezTo>
                  <a:cubicBezTo>
                    <a:pt x="976" y="915"/>
                    <a:pt x="976" y="816"/>
                    <a:pt x="976" y="716"/>
                  </a:cubicBezTo>
                  <a:cubicBezTo>
                    <a:pt x="956" y="577"/>
                    <a:pt x="896" y="458"/>
                    <a:pt x="797" y="318"/>
                  </a:cubicBezTo>
                  <a:cubicBezTo>
                    <a:pt x="757" y="279"/>
                    <a:pt x="757" y="259"/>
                    <a:pt x="777" y="199"/>
                  </a:cubicBezTo>
                  <a:cubicBezTo>
                    <a:pt x="757" y="120"/>
                    <a:pt x="697" y="60"/>
                    <a:pt x="637" y="20"/>
                  </a:cubicBezTo>
                  <a:cubicBezTo>
                    <a:pt x="591" y="7"/>
                    <a:pt x="547" y="0"/>
                    <a:pt x="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2545050" y="3713375"/>
              <a:ext cx="18425" cy="227900"/>
            </a:xfrm>
            <a:custGeom>
              <a:avLst/>
              <a:gdLst/>
              <a:ahLst/>
              <a:cxnLst/>
              <a:rect l="l" t="t" r="r" b="b"/>
              <a:pathLst>
                <a:path w="737" h="9116" extrusionOk="0">
                  <a:moveTo>
                    <a:pt x="1" y="0"/>
                  </a:moveTo>
                  <a:cubicBezTo>
                    <a:pt x="1" y="1055"/>
                    <a:pt x="1" y="2129"/>
                    <a:pt x="21" y="3183"/>
                  </a:cubicBezTo>
                  <a:cubicBezTo>
                    <a:pt x="41" y="5133"/>
                    <a:pt x="21" y="7122"/>
                    <a:pt x="160" y="9091"/>
                  </a:cubicBezTo>
                  <a:cubicBezTo>
                    <a:pt x="218" y="9108"/>
                    <a:pt x="271" y="9116"/>
                    <a:pt x="319" y="9116"/>
                  </a:cubicBezTo>
                  <a:cubicBezTo>
                    <a:pt x="502" y="9116"/>
                    <a:pt x="618" y="9002"/>
                    <a:pt x="697" y="8813"/>
                  </a:cubicBezTo>
                  <a:cubicBezTo>
                    <a:pt x="737" y="8077"/>
                    <a:pt x="558" y="7361"/>
                    <a:pt x="558" y="6605"/>
                  </a:cubicBezTo>
                  <a:cubicBezTo>
                    <a:pt x="538" y="5312"/>
                    <a:pt x="538" y="3999"/>
                    <a:pt x="538" y="2706"/>
                  </a:cubicBezTo>
                  <a:cubicBezTo>
                    <a:pt x="538" y="2706"/>
                    <a:pt x="558" y="2686"/>
                    <a:pt x="558" y="2626"/>
                  </a:cubicBezTo>
                  <a:cubicBezTo>
                    <a:pt x="558" y="2586"/>
                    <a:pt x="538" y="2527"/>
                    <a:pt x="498" y="2487"/>
                  </a:cubicBezTo>
                  <a:cubicBezTo>
                    <a:pt x="476" y="2469"/>
                    <a:pt x="451" y="2462"/>
                    <a:pt x="427" y="2462"/>
                  </a:cubicBezTo>
                  <a:cubicBezTo>
                    <a:pt x="350" y="2462"/>
                    <a:pt x="274" y="2529"/>
                    <a:pt x="261" y="2529"/>
                  </a:cubicBezTo>
                  <a:cubicBezTo>
                    <a:pt x="260" y="2529"/>
                    <a:pt x="260" y="2528"/>
                    <a:pt x="260" y="2527"/>
                  </a:cubicBezTo>
                  <a:cubicBezTo>
                    <a:pt x="538" y="1651"/>
                    <a:pt x="200" y="836"/>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2200925" y="4096800"/>
              <a:ext cx="138775" cy="76625"/>
            </a:xfrm>
            <a:custGeom>
              <a:avLst/>
              <a:gdLst/>
              <a:ahLst/>
              <a:cxnLst/>
              <a:rect l="l" t="t" r="r" b="b"/>
              <a:pathLst>
                <a:path w="5551" h="3065" extrusionOk="0">
                  <a:moveTo>
                    <a:pt x="2527" y="1"/>
                  </a:moveTo>
                  <a:cubicBezTo>
                    <a:pt x="2467" y="1"/>
                    <a:pt x="2447" y="21"/>
                    <a:pt x="2387" y="21"/>
                  </a:cubicBezTo>
                  <a:cubicBezTo>
                    <a:pt x="2248" y="100"/>
                    <a:pt x="2129" y="220"/>
                    <a:pt x="2049" y="379"/>
                  </a:cubicBezTo>
                  <a:cubicBezTo>
                    <a:pt x="1952" y="607"/>
                    <a:pt x="1817" y="671"/>
                    <a:pt x="1668" y="671"/>
                  </a:cubicBezTo>
                  <a:cubicBezTo>
                    <a:pt x="1471" y="671"/>
                    <a:pt x="1249" y="559"/>
                    <a:pt x="1058" y="559"/>
                  </a:cubicBezTo>
                  <a:cubicBezTo>
                    <a:pt x="977" y="559"/>
                    <a:pt x="902" y="579"/>
                    <a:pt x="836" y="637"/>
                  </a:cubicBezTo>
                  <a:cubicBezTo>
                    <a:pt x="657" y="975"/>
                    <a:pt x="159" y="737"/>
                    <a:pt x="0" y="1115"/>
                  </a:cubicBezTo>
                  <a:cubicBezTo>
                    <a:pt x="80" y="1135"/>
                    <a:pt x="159" y="1214"/>
                    <a:pt x="239" y="1214"/>
                  </a:cubicBezTo>
                  <a:cubicBezTo>
                    <a:pt x="2089" y="1393"/>
                    <a:pt x="3780" y="2030"/>
                    <a:pt x="5351" y="3064"/>
                  </a:cubicBezTo>
                  <a:cubicBezTo>
                    <a:pt x="5530" y="2985"/>
                    <a:pt x="5550" y="2806"/>
                    <a:pt x="5530" y="2666"/>
                  </a:cubicBezTo>
                  <a:cubicBezTo>
                    <a:pt x="4914" y="2070"/>
                    <a:pt x="4178" y="1672"/>
                    <a:pt x="3362" y="1373"/>
                  </a:cubicBezTo>
                  <a:cubicBezTo>
                    <a:pt x="3123" y="1294"/>
                    <a:pt x="2845" y="1214"/>
                    <a:pt x="2646" y="1075"/>
                  </a:cubicBezTo>
                  <a:cubicBezTo>
                    <a:pt x="2367" y="836"/>
                    <a:pt x="2725" y="518"/>
                    <a:pt x="2626" y="239"/>
                  </a:cubicBezTo>
                  <a:cubicBezTo>
                    <a:pt x="2586" y="140"/>
                    <a:pt x="2546" y="80"/>
                    <a:pt x="2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2654975" y="3627500"/>
              <a:ext cx="20900" cy="214200"/>
            </a:xfrm>
            <a:custGeom>
              <a:avLst/>
              <a:gdLst/>
              <a:ahLst/>
              <a:cxnLst/>
              <a:rect l="l" t="t" r="r" b="b"/>
              <a:pathLst>
                <a:path w="836" h="8568" extrusionOk="0">
                  <a:moveTo>
                    <a:pt x="475" y="1"/>
                  </a:moveTo>
                  <a:cubicBezTo>
                    <a:pt x="416" y="1"/>
                    <a:pt x="345" y="27"/>
                    <a:pt x="259" y="93"/>
                  </a:cubicBezTo>
                  <a:cubicBezTo>
                    <a:pt x="199" y="213"/>
                    <a:pt x="139" y="352"/>
                    <a:pt x="139" y="491"/>
                  </a:cubicBezTo>
                  <a:cubicBezTo>
                    <a:pt x="100" y="1247"/>
                    <a:pt x="199" y="1983"/>
                    <a:pt x="100" y="2699"/>
                  </a:cubicBezTo>
                  <a:cubicBezTo>
                    <a:pt x="80" y="2779"/>
                    <a:pt x="40" y="2859"/>
                    <a:pt x="40" y="2958"/>
                  </a:cubicBezTo>
                  <a:cubicBezTo>
                    <a:pt x="80" y="3396"/>
                    <a:pt x="20" y="3833"/>
                    <a:pt x="0" y="4271"/>
                  </a:cubicBezTo>
                  <a:cubicBezTo>
                    <a:pt x="0" y="4529"/>
                    <a:pt x="100" y="4768"/>
                    <a:pt x="40" y="5047"/>
                  </a:cubicBezTo>
                  <a:cubicBezTo>
                    <a:pt x="20" y="5166"/>
                    <a:pt x="0" y="5266"/>
                    <a:pt x="0" y="5385"/>
                  </a:cubicBezTo>
                  <a:cubicBezTo>
                    <a:pt x="0" y="5524"/>
                    <a:pt x="20" y="5643"/>
                    <a:pt x="40" y="5743"/>
                  </a:cubicBezTo>
                  <a:cubicBezTo>
                    <a:pt x="100" y="5783"/>
                    <a:pt x="139" y="5862"/>
                    <a:pt x="199" y="5922"/>
                  </a:cubicBezTo>
                  <a:cubicBezTo>
                    <a:pt x="378" y="6141"/>
                    <a:pt x="279" y="6459"/>
                    <a:pt x="378" y="6718"/>
                  </a:cubicBezTo>
                  <a:cubicBezTo>
                    <a:pt x="378" y="7334"/>
                    <a:pt x="40" y="8011"/>
                    <a:pt x="537" y="8568"/>
                  </a:cubicBezTo>
                  <a:cubicBezTo>
                    <a:pt x="716" y="7871"/>
                    <a:pt x="458" y="7135"/>
                    <a:pt x="736" y="6439"/>
                  </a:cubicBezTo>
                  <a:cubicBezTo>
                    <a:pt x="716" y="5842"/>
                    <a:pt x="696" y="5246"/>
                    <a:pt x="677" y="4629"/>
                  </a:cubicBezTo>
                  <a:cubicBezTo>
                    <a:pt x="617" y="3157"/>
                    <a:pt x="836" y="1685"/>
                    <a:pt x="736" y="213"/>
                  </a:cubicBezTo>
                  <a:cubicBezTo>
                    <a:pt x="670" y="107"/>
                    <a:pt x="595"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2253125" y="3989875"/>
              <a:ext cx="161675" cy="62700"/>
            </a:xfrm>
            <a:custGeom>
              <a:avLst/>
              <a:gdLst/>
              <a:ahLst/>
              <a:cxnLst/>
              <a:rect l="l" t="t" r="r" b="b"/>
              <a:pathLst>
                <a:path w="6467" h="2508" extrusionOk="0">
                  <a:moveTo>
                    <a:pt x="260" y="1"/>
                  </a:moveTo>
                  <a:cubicBezTo>
                    <a:pt x="180" y="41"/>
                    <a:pt x="100" y="120"/>
                    <a:pt x="80" y="200"/>
                  </a:cubicBezTo>
                  <a:cubicBezTo>
                    <a:pt x="41" y="319"/>
                    <a:pt x="1" y="438"/>
                    <a:pt x="1" y="578"/>
                  </a:cubicBezTo>
                  <a:lnTo>
                    <a:pt x="1" y="1314"/>
                  </a:lnTo>
                  <a:cubicBezTo>
                    <a:pt x="1" y="1433"/>
                    <a:pt x="41" y="1572"/>
                    <a:pt x="41" y="1692"/>
                  </a:cubicBezTo>
                  <a:cubicBezTo>
                    <a:pt x="41" y="1811"/>
                    <a:pt x="61" y="1910"/>
                    <a:pt x="80" y="2030"/>
                  </a:cubicBezTo>
                  <a:cubicBezTo>
                    <a:pt x="80" y="2109"/>
                    <a:pt x="140" y="2189"/>
                    <a:pt x="160" y="2269"/>
                  </a:cubicBezTo>
                  <a:cubicBezTo>
                    <a:pt x="200" y="2368"/>
                    <a:pt x="279" y="2467"/>
                    <a:pt x="379" y="2507"/>
                  </a:cubicBezTo>
                  <a:cubicBezTo>
                    <a:pt x="634" y="2380"/>
                    <a:pt x="898" y="2342"/>
                    <a:pt x="1169" y="2342"/>
                  </a:cubicBezTo>
                  <a:cubicBezTo>
                    <a:pt x="1321" y="2342"/>
                    <a:pt x="1475" y="2354"/>
                    <a:pt x="1632" y="2368"/>
                  </a:cubicBezTo>
                  <a:cubicBezTo>
                    <a:pt x="2468" y="2368"/>
                    <a:pt x="3283" y="2328"/>
                    <a:pt x="4139" y="2328"/>
                  </a:cubicBezTo>
                  <a:cubicBezTo>
                    <a:pt x="4178" y="2308"/>
                    <a:pt x="4208" y="2298"/>
                    <a:pt x="4236" y="2298"/>
                  </a:cubicBezTo>
                  <a:cubicBezTo>
                    <a:pt x="4263" y="2298"/>
                    <a:pt x="4288" y="2308"/>
                    <a:pt x="4318" y="2328"/>
                  </a:cubicBezTo>
                  <a:lnTo>
                    <a:pt x="4676" y="2328"/>
                  </a:lnTo>
                  <a:cubicBezTo>
                    <a:pt x="4706" y="2308"/>
                    <a:pt x="4740" y="2298"/>
                    <a:pt x="4773" y="2298"/>
                  </a:cubicBezTo>
                  <a:cubicBezTo>
                    <a:pt x="4805" y="2298"/>
                    <a:pt x="4835" y="2308"/>
                    <a:pt x="4855" y="2328"/>
                  </a:cubicBezTo>
                  <a:cubicBezTo>
                    <a:pt x="5332" y="2308"/>
                    <a:pt x="5810" y="2328"/>
                    <a:pt x="6267" y="2288"/>
                  </a:cubicBezTo>
                  <a:cubicBezTo>
                    <a:pt x="6466" y="2269"/>
                    <a:pt x="6466" y="2089"/>
                    <a:pt x="6307" y="1990"/>
                  </a:cubicBezTo>
                  <a:lnTo>
                    <a:pt x="6307" y="1990"/>
                  </a:lnTo>
                  <a:cubicBezTo>
                    <a:pt x="6277" y="2010"/>
                    <a:pt x="6242" y="2020"/>
                    <a:pt x="6210" y="2020"/>
                  </a:cubicBezTo>
                  <a:cubicBezTo>
                    <a:pt x="6178" y="2020"/>
                    <a:pt x="6148" y="2010"/>
                    <a:pt x="6128" y="1990"/>
                  </a:cubicBezTo>
                  <a:lnTo>
                    <a:pt x="5949" y="1990"/>
                  </a:lnTo>
                  <a:cubicBezTo>
                    <a:pt x="5816" y="2057"/>
                    <a:pt x="5678" y="2082"/>
                    <a:pt x="5538" y="2082"/>
                  </a:cubicBezTo>
                  <a:cubicBezTo>
                    <a:pt x="5385" y="2082"/>
                    <a:pt x="5229" y="2051"/>
                    <a:pt x="5074" y="2010"/>
                  </a:cubicBezTo>
                  <a:cubicBezTo>
                    <a:pt x="3721" y="1990"/>
                    <a:pt x="2328" y="1990"/>
                    <a:pt x="956" y="1970"/>
                  </a:cubicBezTo>
                  <a:cubicBezTo>
                    <a:pt x="399" y="1930"/>
                    <a:pt x="399" y="1910"/>
                    <a:pt x="598" y="1274"/>
                  </a:cubicBezTo>
                  <a:cubicBezTo>
                    <a:pt x="697" y="1055"/>
                    <a:pt x="498" y="995"/>
                    <a:pt x="439" y="876"/>
                  </a:cubicBezTo>
                  <a:cubicBezTo>
                    <a:pt x="379" y="578"/>
                    <a:pt x="538" y="239"/>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2343650" y="3775525"/>
              <a:ext cx="135300" cy="13625"/>
            </a:xfrm>
            <a:custGeom>
              <a:avLst/>
              <a:gdLst/>
              <a:ahLst/>
              <a:cxnLst/>
              <a:rect l="l" t="t" r="r" b="b"/>
              <a:pathLst>
                <a:path w="5412" h="545" extrusionOk="0">
                  <a:moveTo>
                    <a:pt x="5013" y="1"/>
                  </a:moveTo>
                  <a:cubicBezTo>
                    <a:pt x="4735" y="21"/>
                    <a:pt x="4516" y="100"/>
                    <a:pt x="4238" y="120"/>
                  </a:cubicBezTo>
                  <a:cubicBezTo>
                    <a:pt x="3681" y="170"/>
                    <a:pt x="3129" y="180"/>
                    <a:pt x="2576" y="180"/>
                  </a:cubicBezTo>
                  <a:cubicBezTo>
                    <a:pt x="2208" y="180"/>
                    <a:pt x="1840" y="176"/>
                    <a:pt x="1471" y="176"/>
                  </a:cubicBezTo>
                  <a:cubicBezTo>
                    <a:pt x="1286" y="176"/>
                    <a:pt x="1101" y="177"/>
                    <a:pt x="915" y="180"/>
                  </a:cubicBezTo>
                  <a:cubicBezTo>
                    <a:pt x="836" y="190"/>
                    <a:pt x="755" y="191"/>
                    <a:pt x="675" y="191"/>
                  </a:cubicBezTo>
                  <a:cubicBezTo>
                    <a:pt x="648" y="191"/>
                    <a:pt x="621" y="191"/>
                    <a:pt x="594" y="191"/>
                  </a:cubicBezTo>
                  <a:cubicBezTo>
                    <a:pt x="381" y="191"/>
                    <a:pt x="173" y="200"/>
                    <a:pt x="0" y="359"/>
                  </a:cubicBezTo>
                  <a:cubicBezTo>
                    <a:pt x="100" y="518"/>
                    <a:pt x="259" y="419"/>
                    <a:pt x="358" y="518"/>
                  </a:cubicBezTo>
                  <a:lnTo>
                    <a:pt x="736" y="518"/>
                  </a:lnTo>
                  <a:cubicBezTo>
                    <a:pt x="846" y="459"/>
                    <a:pt x="965" y="429"/>
                    <a:pt x="1085" y="429"/>
                  </a:cubicBezTo>
                  <a:cubicBezTo>
                    <a:pt x="1204" y="429"/>
                    <a:pt x="1323" y="459"/>
                    <a:pt x="1433" y="518"/>
                  </a:cubicBezTo>
                  <a:cubicBezTo>
                    <a:pt x="2024" y="518"/>
                    <a:pt x="2609" y="545"/>
                    <a:pt x="3189" y="545"/>
                  </a:cubicBezTo>
                  <a:cubicBezTo>
                    <a:pt x="3934" y="545"/>
                    <a:pt x="4673" y="501"/>
                    <a:pt x="5411" y="299"/>
                  </a:cubicBezTo>
                  <a:cubicBezTo>
                    <a:pt x="5391" y="1"/>
                    <a:pt x="5172" y="4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2230250" y="3422950"/>
              <a:ext cx="146750" cy="41050"/>
            </a:xfrm>
            <a:custGeom>
              <a:avLst/>
              <a:gdLst/>
              <a:ahLst/>
              <a:cxnLst/>
              <a:rect l="l" t="t" r="r" b="b"/>
              <a:pathLst>
                <a:path w="5870" h="1642" extrusionOk="0">
                  <a:moveTo>
                    <a:pt x="279" y="0"/>
                  </a:moveTo>
                  <a:cubicBezTo>
                    <a:pt x="200" y="40"/>
                    <a:pt x="160" y="119"/>
                    <a:pt x="80" y="179"/>
                  </a:cubicBezTo>
                  <a:cubicBezTo>
                    <a:pt x="61" y="239"/>
                    <a:pt x="21" y="318"/>
                    <a:pt x="21" y="418"/>
                  </a:cubicBezTo>
                  <a:cubicBezTo>
                    <a:pt x="1" y="696"/>
                    <a:pt x="1" y="935"/>
                    <a:pt x="21" y="1213"/>
                  </a:cubicBezTo>
                  <a:cubicBezTo>
                    <a:pt x="61" y="1373"/>
                    <a:pt x="80" y="1492"/>
                    <a:pt x="180" y="1591"/>
                  </a:cubicBezTo>
                  <a:cubicBezTo>
                    <a:pt x="230" y="1617"/>
                    <a:pt x="273" y="1642"/>
                    <a:pt x="322" y="1642"/>
                  </a:cubicBezTo>
                  <a:cubicBezTo>
                    <a:pt x="351" y="1642"/>
                    <a:pt x="382" y="1633"/>
                    <a:pt x="419" y="1611"/>
                  </a:cubicBezTo>
                  <a:cubicBezTo>
                    <a:pt x="498" y="1492"/>
                    <a:pt x="498" y="1373"/>
                    <a:pt x="419" y="1233"/>
                  </a:cubicBezTo>
                  <a:lnTo>
                    <a:pt x="419" y="517"/>
                  </a:lnTo>
                  <a:cubicBezTo>
                    <a:pt x="478" y="477"/>
                    <a:pt x="518" y="418"/>
                    <a:pt x="598" y="378"/>
                  </a:cubicBezTo>
                  <a:cubicBezTo>
                    <a:pt x="1373" y="378"/>
                    <a:pt x="2149" y="338"/>
                    <a:pt x="2905" y="338"/>
                  </a:cubicBezTo>
                  <a:cubicBezTo>
                    <a:pt x="2995" y="279"/>
                    <a:pt x="3089" y="249"/>
                    <a:pt x="3184" y="249"/>
                  </a:cubicBezTo>
                  <a:cubicBezTo>
                    <a:pt x="3278" y="249"/>
                    <a:pt x="3373" y="279"/>
                    <a:pt x="3462" y="338"/>
                  </a:cubicBezTo>
                  <a:cubicBezTo>
                    <a:pt x="3482" y="368"/>
                    <a:pt x="3512" y="383"/>
                    <a:pt x="3544" y="383"/>
                  </a:cubicBezTo>
                  <a:cubicBezTo>
                    <a:pt x="3577" y="383"/>
                    <a:pt x="3611" y="368"/>
                    <a:pt x="3641" y="338"/>
                  </a:cubicBezTo>
                  <a:cubicBezTo>
                    <a:pt x="3671" y="318"/>
                    <a:pt x="3701" y="308"/>
                    <a:pt x="3733" y="308"/>
                  </a:cubicBezTo>
                  <a:cubicBezTo>
                    <a:pt x="3766" y="308"/>
                    <a:pt x="3800" y="318"/>
                    <a:pt x="3840" y="338"/>
                  </a:cubicBezTo>
                  <a:lnTo>
                    <a:pt x="4178" y="338"/>
                  </a:lnTo>
                  <a:cubicBezTo>
                    <a:pt x="4326" y="257"/>
                    <a:pt x="4484" y="239"/>
                    <a:pt x="4645" y="239"/>
                  </a:cubicBezTo>
                  <a:cubicBezTo>
                    <a:pt x="4778" y="239"/>
                    <a:pt x="4912" y="251"/>
                    <a:pt x="5044" y="251"/>
                  </a:cubicBezTo>
                  <a:cubicBezTo>
                    <a:pt x="5185" y="251"/>
                    <a:pt x="5322" y="237"/>
                    <a:pt x="5451" y="179"/>
                  </a:cubicBezTo>
                  <a:cubicBezTo>
                    <a:pt x="5491" y="199"/>
                    <a:pt x="5571" y="199"/>
                    <a:pt x="5630" y="199"/>
                  </a:cubicBezTo>
                  <a:cubicBezTo>
                    <a:pt x="5650" y="209"/>
                    <a:pt x="5680" y="214"/>
                    <a:pt x="5710" y="214"/>
                  </a:cubicBezTo>
                  <a:cubicBezTo>
                    <a:pt x="5740" y="214"/>
                    <a:pt x="5770" y="209"/>
                    <a:pt x="5790" y="199"/>
                  </a:cubicBezTo>
                  <a:lnTo>
                    <a:pt x="5790" y="179"/>
                  </a:lnTo>
                  <a:cubicBezTo>
                    <a:pt x="5790" y="179"/>
                    <a:pt x="5810" y="179"/>
                    <a:pt x="5849" y="119"/>
                  </a:cubicBezTo>
                  <a:cubicBezTo>
                    <a:pt x="5869" y="60"/>
                    <a:pt x="5849" y="40"/>
                    <a:pt x="5790" y="0"/>
                  </a:cubicBezTo>
                  <a:cubicBezTo>
                    <a:pt x="5501" y="7"/>
                    <a:pt x="5212" y="9"/>
                    <a:pt x="4923" y="9"/>
                  </a:cubicBezTo>
                  <a:cubicBezTo>
                    <a:pt x="4344" y="9"/>
                    <a:pt x="3765" y="0"/>
                    <a:pt x="3186" y="0"/>
                  </a:cubicBezTo>
                  <a:cubicBezTo>
                    <a:pt x="2318" y="0"/>
                    <a:pt x="1453" y="20"/>
                    <a:pt x="598" y="119"/>
                  </a:cubicBezTo>
                  <a:cubicBezTo>
                    <a:pt x="498" y="119"/>
                    <a:pt x="379" y="4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2548050" y="3878975"/>
              <a:ext cx="62175" cy="121375"/>
            </a:xfrm>
            <a:custGeom>
              <a:avLst/>
              <a:gdLst/>
              <a:ahLst/>
              <a:cxnLst/>
              <a:rect l="l" t="t" r="r" b="b"/>
              <a:pathLst>
                <a:path w="2487" h="4855" extrusionOk="0">
                  <a:moveTo>
                    <a:pt x="438" y="1"/>
                  </a:moveTo>
                  <a:cubicBezTo>
                    <a:pt x="259" y="776"/>
                    <a:pt x="537" y="1572"/>
                    <a:pt x="398" y="2348"/>
                  </a:cubicBezTo>
                  <a:cubicBezTo>
                    <a:pt x="120" y="2786"/>
                    <a:pt x="239" y="3283"/>
                    <a:pt x="219" y="3760"/>
                  </a:cubicBezTo>
                  <a:cubicBezTo>
                    <a:pt x="319" y="4138"/>
                    <a:pt x="0" y="4636"/>
                    <a:pt x="557" y="4854"/>
                  </a:cubicBezTo>
                  <a:cubicBezTo>
                    <a:pt x="597" y="4218"/>
                    <a:pt x="617" y="3581"/>
                    <a:pt x="617" y="2945"/>
                  </a:cubicBezTo>
                  <a:cubicBezTo>
                    <a:pt x="617" y="2639"/>
                    <a:pt x="746" y="2545"/>
                    <a:pt x="942" y="2545"/>
                  </a:cubicBezTo>
                  <a:cubicBezTo>
                    <a:pt x="1001" y="2545"/>
                    <a:pt x="1065" y="2553"/>
                    <a:pt x="1134" y="2567"/>
                  </a:cubicBezTo>
                  <a:lnTo>
                    <a:pt x="1134" y="2507"/>
                  </a:lnTo>
                  <a:cubicBezTo>
                    <a:pt x="1154" y="2507"/>
                    <a:pt x="1154" y="2487"/>
                    <a:pt x="1194" y="2447"/>
                  </a:cubicBezTo>
                  <a:cubicBezTo>
                    <a:pt x="1214" y="2388"/>
                    <a:pt x="1194" y="2368"/>
                    <a:pt x="1134" y="2328"/>
                  </a:cubicBezTo>
                  <a:cubicBezTo>
                    <a:pt x="935" y="2288"/>
                    <a:pt x="697" y="2388"/>
                    <a:pt x="637" y="2089"/>
                  </a:cubicBezTo>
                  <a:cubicBezTo>
                    <a:pt x="597" y="1771"/>
                    <a:pt x="816" y="1672"/>
                    <a:pt x="1055" y="1652"/>
                  </a:cubicBezTo>
                  <a:cubicBezTo>
                    <a:pt x="1433" y="1592"/>
                    <a:pt x="1830" y="1592"/>
                    <a:pt x="2208" y="1592"/>
                  </a:cubicBezTo>
                  <a:cubicBezTo>
                    <a:pt x="2487" y="1592"/>
                    <a:pt x="2427" y="1433"/>
                    <a:pt x="2368" y="1254"/>
                  </a:cubicBezTo>
                  <a:cubicBezTo>
                    <a:pt x="2310" y="1245"/>
                    <a:pt x="2254" y="1241"/>
                    <a:pt x="2199" y="1241"/>
                  </a:cubicBezTo>
                  <a:cubicBezTo>
                    <a:pt x="1892" y="1241"/>
                    <a:pt x="1617" y="1365"/>
                    <a:pt x="1313" y="1433"/>
                  </a:cubicBezTo>
                  <a:cubicBezTo>
                    <a:pt x="1215" y="1442"/>
                    <a:pt x="1130" y="1448"/>
                    <a:pt x="1056" y="1448"/>
                  </a:cubicBezTo>
                  <a:cubicBezTo>
                    <a:pt x="666" y="1448"/>
                    <a:pt x="591" y="1295"/>
                    <a:pt x="557" y="776"/>
                  </a:cubicBezTo>
                  <a:cubicBezTo>
                    <a:pt x="537" y="498"/>
                    <a:pt x="657" y="239"/>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2504775" y="3806825"/>
              <a:ext cx="18425" cy="103025"/>
            </a:xfrm>
            <a:custGeom>
              <a:avLst/>
              <a:gdLst/>
              <a:ahLst/>
              <a:cxnLst/>
              <a:rect l="l" t="t" r="r" b="b"/>
              <a:pathLst>
                <a:path w="737" h="4121" extrusionOk="0">
                  <a:moveTo>
                    <a:pt x="273" y="1"/>
                  </a:moveTo>
                  <a:cubicBezTo>
                    <a:pt x="120" y="1"/>
                    <a:pt x="118" y="169"/>
                    <a:pt x="80" y="301"/>
                  </a:cubicBezTo>
                  <a:cubicBezTo>
                    <a:pt x="60" y="639"/>
                    <a:pt x="160" y="977"/>
                    <a:pt x="1" y="1275"/>
                  </a:cubicBezTo>
                  <a:cubicBezTo>
                    <a:pt x="80" y="1793"/>
                    <a:pt x="180" y="2330"/>
                    <a:pt x="1" y="2847"/>
                  </a:cubicBezTo>
                  <a:cubicBezTo>
                    <a:pt x="120" y="2966"/>
                    <a:pt x="60" y="3145"/>
                    <a:pt x="140" y="3265"/>
                  </a:cubicBezTo>
                  <a:cubicBezTo>
                    <a:pt x="478" y="3444"/>
                    <a:pt x="160" y="4060"/>
                    <a:pt x="717" y="4120"/>
                  </a:cubicBezTo>
                  <a:cubicBezTo>
                    <a:pt x="737" y="2867"/>
                    <a:pt x="418" y="1633"/>
                    <a:pt x="498" y="380"/>
                  </a:cubicBezTo>
                  <a:cubicBezTo>
                    <a:pt x="438" y="261"/>
                    <a:pt x="458" y="42"/>
                    <a:pt x="299" y="2"/>
                  </a:cubicBezTo>
                  <a:cubicBezTo>
                    <a:pt x="290" y="1"/>
                    <a:pt x="281"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2379450" y="3800025"/>
              <a:ext cx="111925" cy="11275"/>
            </a:xfrm>
            <a:custGeom>
              <a:avLst/>
              <a:gdLst/>
              <a:ahLst/>
              <a:cxnLst/>
              <a:rect l="l" t="t" r="r" b="b"/>
              <a:pathLst>
                <a:path w="4477" h="451" extrusionOk="0">
                  <a:moveTo>
                    <a:pt x="4265" y="1"/>
                  </a:moveTo>
                  <a:cubicBezTo>
                    <a:pt x="4158" y="1"/>
                    <a:pt x="4029" y="55"/>
                    <a:pt x="3920" y="55"/>
                  </a:cubicBezTo>
                  <a:cubicBezTo>
                    <a:pt x="2905" y="55"/>
                    <a:pt x="1871" y="55"/>
                    <a:pt x="836" y="75"/>
                  </a:cubicBezTo>
                  <a:cubicBezTo>
                    <a:pt x="731" y="75"/>
                    <a:pt x="628" y="68"/>
                    <a:pt x="528" y="68"/>
                  </a:cubicBezTo>
                  <a:cubicBezTo>
                    <a:pt x="344" y="68"/>
                    <a:pt x="168" y="93"/>
                    <a:pt x="1" y="234"/>
                  </a:cubicBezTo>
                  <a:cubicBezTo>
                    <a:pt x="21" y="354"/>
                    <a:pt x="120" y="354"/>
                    <a:pt x="200" y="433"/>
                  </a:cubicBezTo>
                  <a:lnTo>
                    <a:pt x="757" y="433"/>
                  </a:lnTo>
                  <a:cubicBezTo>
                    <a:pt x="776" y="404"/>
                    <a:pt x="801" y="389"/>
                    <a:pt x="826" y="389"/>
                  </a:cubicBezTo>
                  <a:cubicBezTo>
                    <a:pt x="851" y="389"/>
                    <a:pt x="876" y="404"/>
                    <a:pt x="896" y="433"/>
                  </a:cubicBezTo>
                  <a:cubicBezTo>
                    <a:pt x="1220" y="444"/>
                    <a:pt x="1545" y="451"/>
                    <a:pt x="1869" y="451"/>
                  </a:cubicBezTo>
                  <a:cubicBezTo>
                    <a:pt x="2738" y="451"/>
                    <a:pt x="3607" y="405"/>
                    <a:pt x="4477" y="274"/>
                  </a:cubicBezTo>
                  <a:cubicBezTo>
                    <a:pt x="4457" y="55"/>
                    <a:pt x="4372" y="1"/>
                    <a:pt x="4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2547550" y="3967000"/>
              <a:ext cx="17925" cy="78100"/>
            </a:xfrm>
            <a:custGeom>
              <a:avLst/>
              <a:gdLst/>
              <a:ahLst/>
              <a:cxnLst/>
              <a:rect l="l" t="t" r="r" b="b"/>
              <a:pathLst>
                <a:path w="717" h="3124" extrusionOk="0">
                  <a:moveTo>
                    <a:pt x="175" y="1"/>
                  </a:moveTo>
                  <a:cubicBezTo>
                    <a:pt x="153" y="1"/>
                    <a:pt x="128" y="7"/>
                    <a:pt x="100" y="21"/>
                  </a:cubicBezTo>
                  <a:cubicBezTo>
                    <a:pt x="0" y="538"/>
                    <a:pt x="40" y="1075"/>
                    <a:pt x="60" y="1612"/>
                  </a:cubicBezTo>
                  <a:cubicBezTo>
                    <a:pt x="140" y="2845"/>
                    <a:pt x="140" y="2845"/>
                    <a:pt x="418" y="3124"/>
                  </a:cubicBezTo>
                  <a:cubicBezTo>
                    <a:pt x="717" y="2527"/>
                    <a:pt x="518" y="1890"/>
                    <a:pt x="577" y="1294"/>
                  </a:cubicBezTo>
                  <a:cubicBezTo>
                    <a:pt x="319" y="956"/>
                    <a:pt x="518" y="538"/>
                    <a:pt x="418" y="200"/>
                  </a:cubicBezTo>
                  <a:cubicBezTo>
                    <a:pt x="336" y="134"/>
                    <a:pt x="281"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2321775" y="3628825"/>
              <a:ext cx="117875" cy="8950"/>
            </a:xfrm>
            <a:custGeom>
              <a:avLst/>
              <a:gdLst/>
              <a:ahLst/>
              <a:cxnLst/>
              <a:rect l="l" t="t" r="r" b="b"/>
              <a:pathLst>
                <a:path w="4715" h="358" extrusionOk="0">
                  <a:moveTo>
                    <a:pt x="716" y="1"/>
                  </a:moveTo>
                  <a:cubicBezTo>
                    <a:pt x="664" y="76"/>
                    <a:pt x="589" y="94"/>
                    <a:pt x="506" y="94"/>
                  </a:cubicBezTo>
                  <a:cubicBezTo>
                    <a:pt x="429" y="94"/>
                    <a:pt x="346" y="78"/>
                    <a:pt x="269" y="78"/>
                  </a:cubicBezTo>
                  <a:cubicBezTo>
                    <a:pt x="143" y="78"/>
                    <a:pt x="35" y="120"/>
                    <a:pt x="0" y="339"/>
                  </a:cubicBezTo>
                  <a:cubicBezTo>
                    <a:pt x="134" y="353"/>
                    <a:pt x="267" y="358"/>
                    <a:pt x="400" y="358"/>
                  </a:cubicBezTo>
                  <a:cubicBezTo>
                    <a:pt x="904" y="358"/>
                    <a:pt x="1401" y="280"/>
                    <a:pt x="1896" y="280"/>
                  </a:cubicBezTo>
                  <a:cubicBezTo>
                    <a:pt x="2027" y="280"/>
                    <a:pt x="2157" y="285"/>
                    <a:pt x="2288" y="299"/>
                  </a:cubicBezTo>
                  <a:cubicBezTo>
                    <a:pt x="2526" y="316"/>
                    <a:pt x="2760" y="325"/>
                    <a:pt x="2992" y="325"/>
                  </a:cubicBezTo>
                  <a:cubicBezTo>
                    <a:pt x="3556" y="325"/>
                    <a:pt x="4105" y="273"/>
                    <a:pt x="4655" y="160"/>
                  </a:cubicBezTo>
                  <a:lnTo>
                    <a:pt x="4695" y="120"/>
                  </a:lnTo>
                  <a:cubicBezTo>
                    <a:pt x="4715" y="80"/>
                    <a:pt x="4695" y="40"/>
                    <a:pt x="4655" y="21"/>
                  </a:cubicBezTo>
                  <a:cubicBezTo>
                    <a:pt x="3322" y="21"/>
                    <a:pt x="2029"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337675" y="3686100"/>
              <a:ext cx="104475" cy="15875"/>
            </a:xfrm>
            <a:custGeom>
              <a:avLst/>
              <a:gdLst/>
              <a:ahLst/>
              <a:cxnLst/>
              <a:rect l="l" t="t" r="r" b="b"/>
              <a:pathLst>
                <a:path w="4179" h="635" extrusionOk="0">
                  <a:moveTo>
                    <a:pt x="2678" y="1"/>
                  </a:moveTo>
                  <a:cubicBezTo>
                    <a:pt x="1797" y="1"/>
                    <a:pt x="935" y="109"/>
                    <a:pt x="60" y="335"/>
                  </a:cubicBezTo>
                  <a:cubicBezTo>
                    <a:pt x="1" y="415"/>
                    <a:pt x="1" y="515"/>
                    <a:pt x="60" y="594"/>
                  </a:cubicBezTo>
                  <a:cubicBezTo>
                    <a:pt x="112" y="620"/>
                    <a:pt x="165" y="635"/>
                    <a:pt x="218" y="635"/>
                  </a:cubicBezTo>
                  <a:cubicBezTo>
                    <a:pt x="288" y="635"/>
                    <a:pt x="360" y="610"/>
                    <a:pt x="438" y="554"/>
                  </a:cubicBezTo>
                  <a:cubicBezTo>
                    <a:pt x="1498" y="520"/>
                    <a:pt x="2573" y="383"/>
                    <a:pt x="3637" y="383"/>
                  </a:cubicBezTo>
                  <a:cubicBezTo>
                    <a:pt x="3811" y="383"/>
                    <a:pt x="3985" y="387"/>
                    <a:pt x="4158" y="395"/>
                  </a:cubicBezTo>
                  <a:cubicBezTo>
                    <a:pt x="4178" y="316"/>
                    <a:pt x="4178" y="256"/>
                    <a:pt x="4178" y="216"/>
                  </a:cubicBezTo>
                  <a:cubicBezTo>
                    <a:pt x="4090" y="106"/>
                    <a:pt x="3982" y="80"/>
                    <a:pt x="3868" y="80"/>
                  </a:cubicBezTo>
                  <a:cubicBezTo>
                    <a:pt x="3766" y="80"/>
                    <a:pt x="3659" y="100"/>
                    <a:pt x="3555" y="100"/>
                  </a:cubicBezTo>
                  <a:cubicBezTo>
                    <a:pt x="3460" y="100"/>
                    <a:pt x="3367" y="83"/>
                    <a:pt x="3283" y="17"/>
                  </a:cubicBezTo>
                  <a:cubicBezTo>
                    <a:pt x="3080" y="6"/>
                    <a:pt x="2879" y="1"/>
                    <a:pt x="2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2297400" y="3661325"/>
              <a:ext cx="117400" cy="17250"/>
            </a:xfrm>
            <a:custGeom>
              <a:avLst/>
              <a:gdLst/>
              <a:ahLst/>
              <a:cxnLst/>
              <a:rect l="l" t="t" r="r" b="b"/>
              <a:pathLst>
                <a:path w="4696" h="690" extrusionOk="0">
                  <a:moveTo>
                    <a:pt x="4272" y="1"/>
                  </a:moveTo>
                  <a:cubicBezTo>
                    <a:pt x="4139" y="1"/>
                    <a:pt x="4002" y="24"/>
                    <a:pt x="3860" y="33"/>
                  </a:cubicBezTo>
                  <a:cubicBezTo>
                    <a:pt x="2641" y="110"/>
                    <a:pt x="1460" y="313"/>
                    <a:pt x="244" y="313"/>
                  </a:cubicBezTo>
                  <a:cubicBezTo>
                    <a:pt x="190" y="313"/>
                    <a:pt x="135" y="313"/>
                    <a:pt x="80" y="312"/>
                  </a:cubicBezTo>
                  <a:cubicBezTo>
                    <a:pt x="20" y="352"/>
                    <a:pt x="0" y="431"/>
                    <a:pt x="60" y="531"/>
                  </a:cubicBezTo>
                  <a:cubicBezTo>
                    <a:pt x="199" y="650"/>
                    <a:pt x="458" y="531"/>
                    <a:pt x="597" y="690"/>
                  </a:cubicBezTo>
                  <a:cubicBezTo>
                    <a:pt x="1453" y="551"/>
                    <a:pt x="2288" y="551"/>
                    <a:pt x="3104" y="431"/>
                  </a:cubicBezTo>
                  <a:cubicBezTo>
                    <a:pt x="3621" y="332"/>
                    <a:pt x="4238" y="511"/>
                    <a:pt x="4695" y="133"/>
                  </a:cubicBezTo>
                  <a:cubicBezTo>
                    <a:pt x="4560" y="29"/>
                    <a:pt x="4419" y="1"/>
                    <a:pt x="4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2477925" y="3760625"/>
              <a:ext cx="43300" cy="77100"/>
            </a:xfrm>
            <a:custGeom>
              <a:avLst/>
              <a:gdLst/>
              <a:ahLst/>
              <a:cxnLst/>
              <a:rect l="l" t="t" r="r" b="b"/>
              <a:pathLst>
                <a:path w="1732" h="3084" extrusionOk="0">
                  <a:moveTo>
                    <a:pt x="1234" y="0"/>
                  </a:moveTo>
                  <a:cubicBezTo>
                    <a:pt x="1154" y="60"/>
                    <a:pt x="1114" y="60"/>
                    <a:pt x="1114" y="100"/>
                  </a:cubicBezTo>
                  <a:cubicBezTo>
                    <a:pt x="1075" y="498"/>
                    <a:pt x="1134" y="895"/>
                    <a:pt x="1035" y="1234"/>
                  </a:cubicBezTo>
                  <a:cubicBezTo>
                    <a:pt x="965" y="1482"/>
                    <a:pt x="771" y="1502"/>
                    <a:pt x="562" y="1502"/>
                  </a:cubicBezTo>
                  <a:cubicBezTo>
                    <a:pt x="523" y="1502"/>
                    <a:pt x="482" y="1501"/>
                    <a:pt x="442" y="1501"/>
                  </a:cubicBezTo>
                  <a:cubicBezTo>
                    <a:pt x="272" y="1501"/>
                    <a:pt x="105" y="1514"/>
                    <a:pt x="0" y="1651"/>
                  </a:cubicBezTo>
                  <a:cubicBezTo>
                    <a:pt x="199" y="1691"/>
                    <a:pt x="418" y="1631"/>
                    <a:pt x="538" y="1850"/>
                  </a:cubicBezTo>
                  <a:cubicBezTo>
                    <a:pt x="856" y="1850"/>
                    <a:pt x="1075" y="1950"/>
                    <a:pt x="1095" y="2308"/>
                  </a:cubicBezTo>
                  <a:cubicBezTo>
                    <a:pt x="1055" y="2546"/>
                    <a:pt x="1114" y="2825"/>
                    <a:pt x="1114" y="3084"/>
                  </a:cubicBezTo>
                  <a:cubicBezTo>
                    <a:pt x="1413" y="2745"/>
                    <a:pt x="1114" y="2308"/>
                    <a:pt x="1353" y="1930"/>
                  </a:cubicBezTo>
                  <a:lnTo>
                    <a:pt x="1353" y="1930"/>
                  </a:lnTo>
                  <a:cubicBezTo>
                    <a:pt x="1453" y="2029"/>
                    <a:pt x="1532" y="2129"/>
                    <a:pt x="1612" y="2208"/>
                  </a:cubicBezTo>
                  <a:cubicBezTo>
                    <a:pt x="1632" y="1989"/>
                    <a:pt x="1632" y="1731"/>
                    <a:pt x="1652" y="1492"/>
                  </a:cubicBezTo>
                  <a:cubicBezTo>
                    <a:pt x="1731" y="1353"/>
                    <a:pt x="1731" y="1234"/>
                    <a:pt x="1632" y="1134"/>
                  </a:cubicBezTo>
                  <a:cubicBezTo>
                    <a:pt x="1293" y="836"/>
                    <a:pt x="1453" y="338"/>
                    <a:pt x="1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2515225" y="3966500"/>
              <a:ext cx="19925" cy="84075"/>
            </a:xfrm>
            <a:custGeom>
              <a:avLst/>
              <a:gdLst/>
              <a:ahLst/>
              <a:cxnLst/>
              <a:rect l="l" t="t" r="r" b="b"/>
              <a:pathLst>
                <a:path w="797" h="3363" extrusionOk="0">
                  <a:moveTo>
                    <a:pt x="498" y="1"/>
                  </a:moveTo>
                  <a:cubicBezTo>
                    <a:pt x="299" y="100"/>
                    <a:pt x="199" y="259"/>
                    <a:pt x="140" y="458"/>
                  </a:cubicBezTo>
                  <a:cubicBezTo>
                    <a:pt x="0" y="936"/>
                    <a:pt x="319" y="1413"/>
                    <a:pt x="120" y="1871"/>
                  </a:cubicBezTo>
                  <a:cubicBezTo>
                    <a:pt x="219" y="2249"/>
                    <a:pt x="219" y="2647"/>
                    <a:pt x="140" y="3024"/>
                  </a:cubicBezTo>
                  <a:cubicBezTo>
                    <a:pt x="299" y="3064"/>
                    <a:pt x="219" y="3363"/>
                    <a:pt x="537" y="3363"/>
                  </a:cubicBezTo>
                  <a:cubicBezTo>
                    <a:pt x="537" y="2249"/>
                    <a:pt x="796" y="1135"/>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2500300" y="3557225"/>
              <a:ext cx="16450" cy="107925"/>
            </a:xfrm>
            <a:custGeom>
              <a:avLst/>
              <a:gdLst/>
              <a:ahLst/>
              <a:cxnLst/>
              <a:rect l="l" t="t" r="r" b="b"/>
              <a:pathLst>
                <a:path w="658" h="4317" extrusionOk="0">
                  <a:moveTo>
                    <a:pt x="160" y="0"/>
                  </a:moveTo>
                  <a:cubicBezTo>
                    <a:pt x="120" y="139"/>
                    <a:pt x="100" y="298"/>
                    <a:pt x="140" y="497"/>
                  </a:cubicBezTo>
                  <a:cubicBezTo>
                    <a:pt x="100" y="597"/>
                    <a:pt x="100" y="716"/>
                    <a:pt x="140" y="816"/>
                  </a:cubicBezTo>
                  <a:cubicBezTo>
                    <a:pt x="100" y="935"/>
                    <a:pt x="100" y="1094"/>
                    <a:pt x="140" y="1214"/>
                  </a:cubicBezTo>
                  <a:cubicBezTo>
                    <a:pt x="1" y="1591"/>
                    <a:pt x="140" y="1969"/>
                    <a:pt x="40" y="2328"/>
                  </a:cubicBezTo>
                  <a:cubicBezTo>
                    <a:pt x="1" y="3004"/>
                    <a:pt x="1" y="3680"/>
                    <a:pt x="160" y="4317"/>
                  </a:cubicBezTo>
                  <a:cubicBezTo>
                    <a:pt x="657" y="4178"/>
                    <a:pt x="359" y="3800"/>
                    <a:pt x="359" y="3521"/>
                  </a:cubicBezTo>
                  <a:cubicBezTo>
                    <a:pt x="398" y="3422"/>
                    <a:pt x="359" y="3302"/>
                    <a:pt x="498" y="3223"/>
                  </a:cubicBezTo>
                  <a:cubicBezTo>
                    <a:pt x="359" y="2825"/>
                    <a:pt x="538" y="2407"/>
                    <a:pt x="359" y="2029"/>
                  </a:cubicBezTo>
                  <a:cubicBezTo>
                    <a:pt x="498" y="1731"/>
                    <a:pt x="398" y="1412"/>
                    <a:pt x="458" y="1114"/>
                  </a:cubicBezTo>
                  <a:lnTo>
                    <a:pt x="458" y="875"/>
                  </a:lnTo>
                  <a:cubicBezTo>
                    <a:pt x="239" y="617"/>
                    <a:pt x="518" y="19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2246675" y="3625600"/>
              <a:ext cx="93025" cy="12275"/>
            </a:xfrm>
            <a:custGeom>
              <a:avLst/>
              <a:gdLst/>
              <a:ahLst/>
              <a:cxnLst/>
              <a:rect l="l" t="t" r="r" b="b"/>
              <a:pathLst>
                <a:path w="3721" h="491" extrusionOk="0">
                  <a:moveTo>
                    <a:pt x="518" y="0"/>
                  </a:moveTo>
                  <a:cubicBezTo>
                    <a:pt x="343" y="0"/>
                    <a:pt x="169" y="30"/>
                    <a:pt x="0" y="90"/>
                  </a:cubicBezTo>
                  <a:lnTo>
                    <a:pt x="0" y="309"/>
                  </a:lnTo>
                  <a:cubicBezTo>
                    <a:pt x="20" y="388"/>
                    <a:pt x="60" y="448"/>
                    <a:pt x="140" y="468"/>
                  </a:cubicBezTo>
                  <a:cubicBezTo>
                    <a:pt x="298" y="452"/>
                    <a:pt x="459" y="447"/>
                    <a:pt x="620" y="447"/>
                  </a:cubicBezTo>
                  <a:cubicBezTo>
                    <a:pt x="1066" y="447"/>
                    <a:pt x="1520" y="490"/>
                    <a:pt x="1968" y="490"/>
                  </a:cubicBezTo>
                  <a:cubicBezTo>
                    <a:pt x="2189" y="490"/>
                    <a:pt x="2409" y="480"/>
                    <a:pt x="2626" y="448"/>
                  </a:cubicBezTo>
                  <a:cubicBezTo>
                    <a:pt x="2656" y="418"/>
                    <a:pt x="2686" y="403"/>
                    <a:pt x="2716" y="403"/>
                  </a:cubicBezTo>
                  <a:cubicBezTo>
                    <a:pt x="2746" y="403"/>
                    <a:pt x="2775" y="418"/>
                    <a:pt x="2805" y="448"/>
                  </a:cubicBezTo>
                  <a:lnTo>
                    <a:pt x="3004" y="448"/>
                  </a:lnTo>
                  <a:cubicBezTo>
                    <a:pt x="3183" y="189"/>
                    <a:pt x="3581" y="428"/>
                    <a:pt x="3720" y="130"/>
                  </a:cubicBezTo>
                  <a:cubicBezTo>
                    <a:pt x="2825" y="130"/>
                    <a:pt x="1930" y="130"/>
                    <a:pt x="1035" y="90"/>
                  </a:cubicBezTo>
                  <a:cubicBezTo>
                    <a:pt x="866" y="30"/>
                    <a:pt x="692" y="0"/>
                    <a:pt x="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2504275" y="3885800"/>
              <a:ext cx="19925" cy="73400"/>
            </a:xfrm>
            <a:custGeom>
              <a:avLst/>
              <a:gdLst/>
              <a:ahLst/>
              <a:cxnLst/>
              <a:rect l="l" t="t" r="r" b="b"/>
              <a:pathLst>
                <a:path w="797" h="2936" extrusionOk="0">
                  <a:moveTo>
                    <a:pt x="409" y="1"/>
                  </a:moveTo>
                  <a:cubicBezTo>
                    <a:pt x="344" y="1"/>
                    <a:pt x="264" y="38"/>
                    <a:pt x="180" y="66"/>
                  </a:cubicBezTo>
                  <a:cubicBezTo>
                    <a:pt x="140" y="126"/>
                    <a:pt x="140" y="205"/>
                    <a:pt x="180" y="285"/>
                  </a:cubicBezTo>
                  <a:cubicBezTo>
                    <a:pt x="279" y="523"/>
                    <a:pt x="140" y="782"/>
                    <a:pt x="140" y="1021"/>
                  </a:cubicBezTo>
                  <a:cubicBezTo>
                    <a:pt x="180" y="1518"/>
                    <a:pt x="1" y="2055"/>
                    <a:pt x="239" y="2552"/>
                  </a:cubicBezTo>
                  <a:cubicBezTo>
                    <a:pt x="259" y="2592"/>
                    <a:pt x="259" y="2612"/>
                    <a:pt x="239" y="2672"/>
                  </a:cubicBezTo>
                  <a:cubicBezTo>
                    <a:pt x="271" y="2828"/>
                    <a:pt x="339" y="2935"/>
                    <a:pt x="473" y="2935"/>
                  </a:cubicBezTo>
                  <a:cubicBezTo>
                    <a:pt x="509" y="2935"/>
                    <a:pt x="551" y="2928"/>
                    <a:pt x="598" y="2911"/>
                  </a:cubicBezTo>
                  <a:cubicBezTo>
                    <a:pt x="796" y="2692"/>
                    <a:pt x="697" y="2413"/>
                    <a:pt x="777" y="2174"/>
                  </a:cubicBezTo>
                  <a:cubicBezTo>
                    <a:pt x="757" y="1777"/>
                    <a:pt x="757" y="1359"/>
                    <a:pt x="737" y="961"/>
                  </a:cubicBezTo>
                  <a:cubicBezTo>
                    <a:pt x="478" y="762"/>
                    <a:pt x="578" y="464"/>
                    <a:pt x="558" y="205"/>
                  </a:cubicBezTo>
                  <a:cubicBezTo>
                    <a:pt x="537" y="47"/>
                    <a:pt x="482"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2216825" y="3477150"/>
              <a:ext cx="38325" cy="71575"/>
            </a:xfrm>
            <a:custGeom>
              <a:avLst/>
              <a:gdLst/>
              <a:ahLst/>
              <a:cxnLst/>
              <a:rect l="l" t="t" r="r" b="b"/>
              <a:pathLst>
                <a:path w="1533" h="2863" extrusionOk="0">
                  <a:moveTo>
                    <a:pt x="916" y="0"/>
                  </a:moveTo>
                  <a:cubicBezTo>
                    <a:pt x="498" y="617"/>
                    <a:pt x="896" y="1373"/>
                    <a:pt x="598" y="2049"/>
                  </a:cubicBezTo>
                  <a:cubicBezTo>
                    <a:pt x="458" y="2228"/>
                    <a:pt x="259" y="2268"/>
                    <a:pt x="100" y="2407"/>
                  </a:cubicBezTo>
                  <a:cubicBezTo>
                    <a:pt x="21" y="2467"/>
                    <a:pt x="1" y="2547"/>
                    <a:pt x="1" y="2626"/>
                  </a:cubicBezTo>
                  <a:cubicBezTo>
                    <a:pt x="41" y="2706"/>
                    <a:pt x="80" y="2746"/>
                    <a:pt x="160" y="2805"/>
                  </a:cubicBezTo>
                  <a:cubicBezTo>
                    <a:pt x="259" y="2825"/>
                    <a:pt x="339" y="2845"/>
                    <a:pt x="418" y="2845"/>
                  </a:cubicBezTo>
                  <a:cubicBezTo>
                    <a:pt x="452" y="2858"/>
                    <a:pt x="480" y="2863"/>
                    <a:pt x="507" y="2863"/>
                  </a:cubicBezTo>
                  <a:cubicBezTo>
                    <a:pt x="560" y="2863"/>
                    <a:pt x="604" y="2845"/>
                    <a:pt x="657" y="2845"/>
                  </a:cubicBezTo>
                  <a:cubicBezTo>
                    <a:pt x="796" y="2825"/>
                    <a:pt x="896" y="2765"/>
                    <a:pt x="995" y="2706"/>
                  </a:cubicBezTo>
                  <a:cubicBezTo>
                    <a:pt x="1045" y="2606"/>
                    <a:pt x="1135" y="2606"/>
                    <a:pt x="1229" y="2606"/>
                  </a:cubicBezTo>
                  <a:cubicBezTo>
                    <a:pt x="1324" y="2606"/>
                    <a:pt x="1423" y="2606"/>
                    <a:pt x="1493" y="2507"/>
                  </a:cubicBezTo>
                  <a:cubicBezTo>
                    <a:pt x="1453" y="2208"/>
                    <a:pt x="1413" y="1910"/>
                    <a:pt x="1513" y="1612"/>
                  </a:cubicBezTo>
                  <a:cubicBezTo>
                    <a:pt x="1513" y="1552"/>
                    <a:pt x="1493" y="1492"/>
                    <a:pt x="1453" y="1453"/>
                  </a:cubicBezTo>
                  <a:cubicBezTo>
                    <a:pt x="1214" y="995"/>
                    <a:pt x="1532" y="319"/>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2369000" y="3471825"/>
              <a:ext cx="112925" cy="9425"/>
            </a:xfrm>
            <a:custGeom>
              <a:avLst/>
              <a:gdLst/>
              <a:ahLst/>
              <a:cxnLst/>
              <a:rect l="l" t="t" r="r" b="b"/>
              <a:pathLst>
                <a:path w="4517" h="377" extrusionOk="0">
                  <a:moveTo>
                    <a:pt x="3265" y="0"/>
                  </a:moveTo>
                  <a:cubicBezTo>
                    <a:pt x="2151" y="0"/>
                    <a:pt x="1116" y="155"/>
                    <a:pt x="80" y="213"/>
                  </a:cubicBezTo>
                  <a:cubicBezTo>
                    <a:pt x="41" y="213"/>
                    <a:pt x="21" y="233"/>
                    <a:pt x="21" y="253"/>
                  </a:cubicBezTo>
                  <a:cubicBezTo>
                    <a:pt x="1" y="313"/>
                    <a:pt x="21" y="333"/>
                    <a:pt x="80" y="372"/>
                  </a:cubicBezTo>
                  <a:cubicBezTo>
                    <a:pt x="439" y="372"/>
                    <a:pt x="797" y="376"/>
                    <a:pt x="1157" y="376"/>
                  </a:cubicBezTo>
                  <a:cubicBezTo>
                    <a:pt x="2238" y="376"/>
                    <a:pt x="3338" y="343"/>
                    <a:pt x="4517" y="74"/>
                  </a:cubicBezTo>
                  <a:cubicBezTo>
                    <a:pt x="4086" y="21"/>
                    <a:pt x="3670" y="0"/>
                    <a:pt x="3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2575900" y="3931200"/>
              <a:ext cx="89050" cy="19550"/>
            </a:xfrm>
            <a:custGeom>
              <a:avLst/>
              <a:gdLst/>
              <a:ahLst/>
              <a:cxnLst/>
              <a:rect l="l" t="t" r="r" b="b"/>
              <a:pathLst>
                <a:path w="3562" h="782" extrusionOk="0">
                  <a:moveTo>
                    <a:pt x="3382" y="0"/>
                  </a:moveTo>
                  <a:lnTo>
                    <a:pt x="3382" y="0"/>
                  </a:lnTo>
                  <a:cubicBezTo>
                    <a:pt x="3104" y="179"/>
                    <a:pt x="2785" y="179"/>
                    <a:pt x="2467" y="179"/>
                  </a:cubicBezTo>
                  <a:cubicBezTo>
                    <a:pt x="1939" y="179"/>
                    <a:pt x="1403" y="88"/>
                    <a:pt x="870" y="88"/>
                  </a:cubicBezTo>
                  <a:cubicBezTo>
                    <a:pt x="578" y="88"/>
                    <a:pt x="288" y="115"/>
                    <a:pt x="0" y="199"/>
                  </a:cubicBezTo>
                  <a:lnTo>
                    <a:pt x="0" y="398"/>
                  </a:lnTo>
                  <a:cubicBezTo>
                    <a:pt x="895" y="398"/>
                    <a:pt x="1771" y="398"/>
                    <a:pt x="2606" y="378"/>
                  </a:cubicBezTo>
                  <a:cubicBezTo>
                    <a:pt x="2653" y="375"/>
                    <a:pt x="2699" y="373"/>
                    <a:pt x="2743" y="373"/>
                  </a:cubicBezTo>
                  <a:cubicBezTo>
                    <a:pt x="2981" y="373"/>
                    <a:pt x="3169" y="435"/>
                    <a:pt x="3203" y="736"/>
                  </a:cubicBezTo>
                  <a:cubicBezTo>
                    <a:pt x="3233" y="766"/>
                    <a:pt x="3258" y="781"/>
                    <a:pt x="3283" y="781"/>
                  </a:cubicBezTo>
                  <a:cubicBezTo>
                    <a:pt x="3307" y="781"/>
                    <a:pt x="3332" y="766"/>
                    <a:pt x="3362" y="736"/>
                  </a:cubicBezTo>
                  <a:cubicBezTo>
                    <a:pt x="3382" y="498"/>
                    <a:pt x="3561" y="259"/>
                    <a:pt x="3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2246675" y="3779525"/>
              <a:ext cx="81075" cy="16050"/>
            </a:xfrm>
            <a:custGeom>
              <a:avLst/>
              <a:gdLst/>
              <a:ahLst/>
              <a:cxnLst/>
              <a:rect l="l" t="t" r="r" b="b"/>
              <a:pathLst>
                <a:path w="3243" h="642" extrusionOk="0">
                  <a:moveTo>
                    <a:pt x="140" y="0"/>
                  </a:moveTo>
                  <a:lnTo>
                    <a:pt x="0" y="159"/>
                  </a:lnTo>
                  <a:cubicBezTo>
                    <a:pt x="60" y="299"/>
                    <a:pt x="20" y="478"/>
                    <a:pt x="140" y="557"/>
                  </a:cubicBezTo>
                  <a:cubicBezTo>
                    <a:pt x="194" y="588"/>
                    <a:pt x="251" y="599"/>
                    <a:pt x="309" y="599"/>
                  </a:cubicBezTo>
                  <a:cubicBezTo>
                    <a:pt x="439" y="599"/>
                    <a:pt x="572" y="539"/>
                    <a:pt x="697" y="497"/>
                  </a:cubicBezTo>
                  <a:cubicBezTo>
                    <a:pt x="778" y="459"/>
                    <a:pt x="863" y="445"/>
                    <a:pt x="948" y="445"/>
                  </a:cubicBezTo>
                  <a:cubicBezTo>
                    <a:pt x="1178" y="445"/>
                    <a:pt x="1416" y="546"/>
                    <a:pt x="1641" y="546"/>
                  </a:cubicBezTo>
                  <a:cubicBezTo>
                    <a:pt x="1678" y="546"/>
                    <a:pt x="1715" y="544"/>
                    <a:pt x="1751" y="537"/>
                  </a:cubicBezTo>
                  <a:cubicBezTo>
                    <a:pt x="1840" y="607"/>
                    <a:pt x="1930" y="642"/>
                    <a:pt x="2019" y="642"/>
                  </a:cubicBezTo>
                  <a:cubicBezTo>
                    <a:pt x="2109" y="642"/>
                    <a:pt x="2198" y="607"/>
                    <a:pt x="2288" y="537"/>
                  </a:cubicBezTo>
                  <a:cubicBezTo>
                    <a:pt x="2407" y="398"/>
                    <a:pt x="2557" y="373"/>
                    <a:pt x="2713" y="373"/>
                  </a:cubicBezTo>
                  <a:cubicBezTo>
                    <a:pt x="2800" y="373"/>
                    <a:pt x="2890" y="381"/>
                    <a:pt x="2977" y="381"/>
                  </a:cubicBezTo>
                  <a:cubicBezTo>
                    <a:pt x="3048" y="381"/>
                    <a:pt x="3117" y="376"/>
                    <a:pt x="3183" y="358"/>
                  </a:cubicBezTo>
                  <a:cubicBezTo>
                    <a:pt x="3203" y="358"/>
                    <a:pt x="3203" y="338"/>
                    <a:pt x="3223" y="299"/>
                  </a:cubicBezTo>
                  <a:cubicBezTo>
                    <a:pt x="3243" y="279"/>
                    <a:pt x="3223" y="239"/>
                    <a:pt x="3183" y="199"/>
                  </a:cubicBezTo>
                  <a:cubicBezTo>
                    <a:pt x="2925" y="159"/>
                    <a:pt x="2686" y="159"/>
                    <a:pt x="2407" y="159"/>
                  </a:cubicBezTo>
                  <a:cubicBezTo>
                    <a:pt x="2009" y="159"/>
                    <a:pt x="1612" y="214"/>
                    <a:pt x="1214" y="214"/>
                  </a:cubicBezTo>
                  <a:cubicBezTo>
                    <a:pt x="856" y="214"/>
                    <a:pt x="498" y="17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2475925" y="3485600"/>
              <a:ext cx="10975" cy="81100"/>
            </a:xfrm>
            <a:custGeom>
              <a:avLst/>
              <a:gdLst/>
              <a:ahLst/>
              <a:cxnLst/>
              <a:rect l="l" t="t" r="r" b="b"/>
              <a:pathLst>
                <a:path w="439" h="3244" extrusionOk="0">
                  <a:moveTo>
                    <a:pt x="140" y="1"/>
                  </a:moveTo>
                  <a:cubicBezTo>
                    <a:pt x="100" y="756"/>
                    <a:pt x="61" y="1492"/>
                    <a:pt x="100" y="2209"/>
                  </a:cubicBezTo>
                  <a:cubicBezTo>
                    <a:pt x="100" y="2567"/>
                    <a:pt x="1" y="2925"/>
                    <a:pt x="240" y="3243"/>
                  </a:cubicBezTo>
                  <a:cubicBezTo>
                    <a:pt x="399" y="3163"/>
                    <a:pt x="299" y="2945"/>
                    <a:pt x="438" y="2825"/>
                  </a:cubicBezTo>
                  <a:cubicBezTo>
                    <a:pt x="438" y="1890"/>
                    <a:pt x="359" y="916"/>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2297400" y="3476425"/>
              <a:ext cx="73625" cy="9950"/>
            </a:xfrm>
            <a:custGeom>
              <a:avLst/>
              <a:gdLst/>
              <a:ahLst/>
              <a:cxnLst/>
              <a:rect l="l" t="t" r="r" b="b"/>
              <a:pathLst>
                <a:path w="2945" h="398" extrusionOk="0">
                  <a:moveTo>
                    <a:pt x="1353" y="1"/>
                  </a:moveTo>
                  <a:cubicBezTo>
                    <a:pt x="925" y="1"/>
                    <a:pt x="500" y="34"/>
                    <a:pt x="80" y="169"/>
                  </a:cubicBezTo>
                  <a:cubicBezTo>
                    <a:pt x="80" y="169"/>
                    <a:pt x="60" y="188"/>
                    <a:pt x="20" y="248"/>
                  </a:cubicBezTo>
                  <a:cubicBezTo>
                    <a:pt x="0" y="288"/>
                    <a:pt x="20" y="348"/>
                    <a:pt x="80" y="387"/>
                  </a:cubicBezTo>
                  <a:cubicBezTo>
                    <a:pt x="191" y="395"/>
                    <a:pt x="302" y="398"/>
                    <a:pt x="414" y="398"/>
                  </a:cubicBezTo>
                  <a:cubicBezTo>
                    <a:pt x="1242" y="398"/>
                    <a:pt x="2085" y="224"/>
                    <a:pt x="2944" y="188"/>
                  </a:cubicBezTo>
                  <a:lnTo>
                    <a:pt x="2944" y="29"/>
                  </a:lnTo>
                  <a:cubicBezTo>
                    <a:pt x="2849" y="33"/>
                    <a:pt x="2753" y="35"/>
                    <a:pt x="2658" y="35"/>
                  </a:cubicBezTo>
                  <a:cubicBezTo>
                    <a:pt x="2219" y="35"/>
                    <a:pt x="1784" y="1"/>
                    <a:pt x="1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2657950" y="3795925"/>
              <a:ext cx="11475" cy="85075"/>
            </a:xfrm>
            <a:custGeom>
              <a:avLst/>
              <a:gdLst/>
              <a:ahLst/>
              <a:cxnLst/>
              <a:rect l="l" t="t" r="r" b="b"/>
              <a:pathLst>
                <a:path w="459" h="3403" extrusionOk="0">
                  <a:moveTo>
                    <a:pt x="279" y="1"/>
                  </a:moveTo>
                  <a:cubicBezTo>
                    <a:pt x="1" y="916"/>
                    <a:pt x="180" y="1851"/>
                    <a:pt x="120" y="2786"/>
                  </a:cubicBezTo>
                  <a:cubicBezTo>
                    <a:pt x="379" y="2905"/>
                    <a:pt x="100" y="3323"/>
                    <a:pt x="458" y="3402"/>
                  </a:cubicBezTo>
                  <a:lnTo>
                    <a:pt x="458" y="1851"/>
                  </a:lnTo>
                  <a:cubicBezTo>
                    <a:pt x="120" y="1274"/>
                    <a:pt x="379" y="617"/>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2246675" y="3670650"/>
              <a:ext cx="65675" cy="13900"/>
            </a:xfrm>
            <a:custGeom>
              <a:avLst/>
              <a:gdLst/>
              <a:ahLst/>
              <a:cxnLst/>
              <a:rect l="l" t="t" r="r" b="b"/>
              <a:pathLst>
                <a:path w="2627" h="556" extrusionOk="0">
                  <a:moveTo>
                    <a:pt x="1024" y="1"/>
                  </a:moveTo>
                  <a:cubicBezTo>
                    <a:pt x="689" y="1"/>
                    <a:pt x="355" y="30"/>
                    <a:pt x="20" y="78"/>
                  </a:cubicBezTo>
                  <a:cubicBezTo>
                    <a:pt x="0" y="237"/>
                    <a:pt x="0" y="357"/>
                    <a:pt x="0" y="476"/>
                  </a:cubicBezTo>
                  <a:lnTo>
                    <a:pt x="20" y="556"/>
                  </a:lnTo>
                  <a:lnTo>
                    <a:pt x="100" y="536"/>
                  </a:lnTo>
                  <a:cubicBezTo>
                    <a:pt x="865" y="372"/>
                    <a:pt x="1646" y="275"/>
                    <a:pt x="2414" y="275"/>
                  </a:cubicBezTo>
                  <a:cubicBezTo>
                    <a:pt x="2485" y="275"/>
                    <a:pt x="2556" y="275"/>
                    <a:pt x="2626" y="277"/>
                  </a:cubicBezTo>
                  <a:cubicBezTo>
                    <a:pt x="2550" y="137"/>
                    <a:pt x="2441" y="119"/>
                    <a:pt x="2321" y="119"/>
                  </a:cubicBezTo>
                  <a:cubicBezTo>
                    <a:pt x="2279" y="119"/>
                    <a:pt x="2235" y="122"/>
                    <a:pt x="2191" y="122"/>
                  </a:cubicBezTo>
                  <a:cubicBezTo>
                    <a:pt x="2164" y="122"/>
                    <a:pt x="2136" y="121"/>
                    <a:pt x="2109" y="118"/>
                  </a:cubicBezTo>
                  <a:cubicBezTo>
                    <a:pt x="1747" y="35"/>
                    <a:pt x="1386"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2475425" y="3569525"/>
              <a:ext cx="11475" cy="54850"/>
            </a:xfrm>
            <a:custGeom>
              <a:avLst/>
              <a:gdLst/>
              <a:ahLst/>
              <a:cxnLst/>
              <a:rect l="l" t="t" r="r" b="b"/>
              <a:pathLst>
                <a:path w="459" h="2194" extrusionOk="0">
                  <a:moveTo>
                    <a:pt x="342" y="0"/>
                  </a:moveTo>
                  <a:cubicBezTo>
                    <a:pt x="314" y="0"/>
                    <a:pt x="289" y="15"/>
                    <a:pt x="260" y="45"/>
                  </a:cubicBezTo>
                  <a:cubicBezTo>
                    <a:pt x="1" y="741"/>
                    <a:pt x="120" y="1477"/>
                    <a:pt x="100" y="2194"/>
                  </a:cubicBezTo>
                  <a:cubicBezTo>
                    <a:pt x="399" y="2174"/>
                    <a:pt x="458" y="1935"/>
                    <a:pt x="439" y="1696"/>
                  </a:cubicBezTo>
                  <a:lnTo>
                    <a:pt x="439" y="45"/>
                  </a:lnTo>
                  <a:cubicBezTo>
                    <a:pt x="399" y="15"/>
                    <a:pt x="36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2432175" y="3681675"/>
              <a:ext cx="56225" cy="9575"/>
            </a:xfrm>
            <a:custGeom>
              <a:avLst/>
              <a:gdLst/>
              <a:ahLst/>
              <a:cxnLst/>
              <a:rect l="l" t="t" r="r" b="b"/>
              <a:pathLst>
                <a:path w="2249" h="383" extrusionOk="0">
                  <a:moveTo>
                    <a:pt x="1087" y="0"/>
                  </a:moveTo>
                  <a:cubicBezTo>
                    <a:pt x="711" y="0"/>
                    <a:pt x="348" y="35"/>
                    <a:pt x="0" y="174"/>
                  </a:cubicBezTo>
                  <a:cubicBezTo>
                    <a:pt x="83" y="273"/>
                    <a:pt x="190" y="290"/>
                    <a:pt x="299" y="290"/>
                  </a:cubicBezTo>
                  <a:cubicBezTo>
                    <a:pt x="355" y="290"/>
                    <a:pt x="412" y="286"/>
                    <a:pt x="466" y="286"/>
                  </a:cubicBezTo>
                  <a:cubicBezTo>
                    <a:pt x="561" y="286"/>
                    <a:pt x="650" y="299"/>
                    <a:pt x="716" y="373"/>
                  </a:cubicBezTo>
                  <a:cubicBezTo>
                    <a:pt x="872" y="373"/>
                    <a:pt x="1031" y="383"/>
                    <a:pt x="1192" y="383"/>
                  </a:cubicBezTo>
                  <a:cubicBezTo>
                    <a:pt x="1546" y="383"/>
                    <a:pt x="1906" y="336"/>
                    <a:pt x="2248" y="35"/>
                  </a:cubicBezTo>
                  <a:cubicBezTo>
                    <a:pt x="1850" y="35"/>
                    <a:pt x="1462" y="0"/>
                    <a:pt x="10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2415750" y="3655875"/>
              <a:ext cx="57225" cy="9350"/>
            </a:xfrm>
            <a:custGeom>
              <a:avLst/>
              <a:gdLst/>
              <a:ahLst/>
              <a:cxnLst/>
              <a:rect l="l" t="t" r="r" b="b"/>
              <a:pathLst>
                <a:path w="2289" h="374" extrusionOk="0">
                  <a:moveTo>
                    <a:pt x="1778" y="0"/>
                  </a:moveTo>
                  <a:cubicBezTo>
                    <a:pt x="1107" y="0"/>
                    <a:pt x="528" y="79"/>
                    <a:pt x="1" y="351"/>
                  </a:cubicBezTo>
                  <a:cubicBezTo>
                    <a:pt x="245" y="358"/>
                    <a:pt x="490" y="374"/>
                    <a:pt x="740" y="374"/>
                  </a:cubicBezTo>
                  <a:cubicBezTo>
                    <a:pt x="1222" y="374"/>
                    <a:pt x="1725" y="314"/>
                    <a:pt x="2288" y="13"/>
                  </a:cubicBezTo>
                  <a:cubicBezTo>
                    <a:pt x="2112" y="5"/>
                    <a:pt x="1942" y="0"/>
                    <a:pt x="1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2267050" y="3809350"/>
              <a:ext cx="63750" cy="10975"/>
            </a:xfrm>
            <a:custGeom>
              <a:avLst/>
              <a:gdLst/>
              <a:ahLst/>
              <a:cxnLst/>
              <a:rect l="l" t="t" r="r" b="b"/>
              <a:pathLst>
                <a:path w="2550" h="439" extrusionOk="0">
                  <a:moveTo>
                    <a:pt x="2393" y="1"/>
                  </a:moveTo>
                  <a:cubicBezTo>
                    <a:pt x="2323" y="1"/>
                    <a:pt x="2239" y="34"/>
                    <a:pt x="2169" y="60"/>
                  </a:cubicBezTo>
                  <a:cubicBezTo>
                    <a:pt x="1433" y="80"/>
                    <a:pt x="717" y="100"/>
                    <a:pt x="1" y="239"/>
                  </a:cubicBezTo>
                  <a:cubicBezTo>
                    <a:pt x="21" y="359"/>
                    <a:pt x="140" y="359"/>
                    <a:pt x="220" y="438"/>
                  </a:cubicBezTo>
                  <a:cubicBezTo>
                    <a:pt x="996" y="379"/>
                    <a:pt x="1771" y="299"/>
                    <a:pt x="2527" y="259"/>
                  </a:cubicBezTo>
                  <a:cubicBezTo>
                    <a:pt x="2550" y="57"/>
                    <a:pt x="2483" y="1"/>
                    <a:pt x="2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2502800" y="3667050"/>
              <a:ext cx="11450" cy="64975"/>
            </a:xfrm>
            <a:custGeom>
              <a:avLst/>
              <a:gdLst/>
              <a:ahLst/>
              <a:cxnLst/>
              <a:rect l="l" t="t" r="r" b="b"/>
              <a:pathLst>
                <a:path w="458" h="2599" extrusionOk="0">
                  <a:moveTo>
                    <a:pt x="221" y="1"/>
                  </a:moveTo>
                  <a:cubicBezTo>
                    <a:pt x="164" y="1"/>
                    <a:pt x="107" y="26"/>
                    <a:pt x="60" y="83"/>
                  </a:cubicBezTo>
                  <a:cubicBezTo>
                    <a:pt x="60" y="899"/>
                    <a:pt x="0" y="1754"/>
                    <a:pt x="100" y="2570"/>
                  </a:cubicBezTo>
                  <a:cubicBezTo>
                    <a:pt x="140" y="2590"/>
                    <a:pt x="175" y="2599"/>
                    <a:pt x="204" y="2599"/>
                  </a:cubicBezTo>
                  <a:cubicBezTo>
                    <a:pt x="317" y="2599"/>
                    <a:pt x="355" y="2469"/>
                    <a:pt x="418" y="2390"/>
                  </a:cubicBezTo>
                  <a:lnTo>
                    <a:pt x="418" y="2211"/>
                  </a:lnTo>
                  <a:cubicBezTo>
                    <a:pt x="298" y="1694"/>
                    <a:pt x="298" y="1157"/>
                    <a:pt x="418" y="620"/>
                  </a:cubicBezTo>
                  <a:cubicBezTo>
                    <a:pt x="458" y="421"/>
                    <a:pt x="458" y="262"/>
                    <a:pt x="398" y="83"/>
                  </a:cubicBezTo>
                  <a:cubicBezTo>
                    <a:pt x="346" y="31"/>
                    <a:pt x="283"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2237725" y="3454775"/>
              <a:ext cx="17925" cy="58200"/>
            </a:xfrm>
            <a:custGeom>
              <a:avLst/>
              <a:gdLst/>
              <a:ahLst/>
              <a:cxnLst/>
              <a:rect l="l" t="t" r="r" b="b"/>
              <a:pathLst>
                <a:path w="717" h="2328" extrusionOk="0">
                  <a:moveTo>
                    <a:pt x="179" y="0"/>
                  </a:moveTo>
                  <a:cubicBezTo>
                    <a:pt x="179" y="120"/>
                    <a:pt x="159" y="239"/>
                    <a:pt x="159" y="358"/>
                  </a:cubicBezTo>
                  <a:cubicBezTo>
                    <a:pt x="0" y="537"/>
                    <a:pt x="0" y="716"/>
                    <a:pt x="179" y="856"/>
                  </a:cubicBezTo>
                  <a:cubicBezTo>
                    <a:pt x="498" y="1313"/>
                    <a:pt x="358" y="1910"/>
                    <a:pt x="677" y="2328"/>
                  </a:cubicBezTo>
                  <a:cubicBezTo>
                    <a:pt x="696" y="1950"/>
                    <a:pt x="716" y="1572"/>
                    <a:pt x="517" y="1234"/>
                  </a:cubicBezTo>
                  <a:cubicBezTo>
                    <a:pt x="617" y="1134"/>
                    <a:pt x="716" y="1015"/>
                    <a:pt x="696" y="856"/>
                  </a:cubicBezTo>
                  <a:cubicBezTo>
                    <a:pt x="517" y="577"/>
                    <a:pt x="358" y="29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250150" y="3475975"/>
              <a:ext cx="48775" cy="9875"/>
            </a:xfrm>
            <a:custGeom>
              <a:avLst/>
              <a:gdLst/>
              <a:ahLst/>
              <a:cxnLst/>
              <a:rect l="l" t="t" r="r" b="b"/>
              <a:pathLst>
                <a:path w="1951" h="395" extrusionOk="0">
                  <a:moveTo>
                    <a:pt x="334" y="0"/>
                  </a:moveTo>
                  <a:cubicBezTo>
                    <a:pt x="283" y="0"/>
                    <a:pt x="231" y="2"/>
                    <a:pt x="180" y="8"/>
                  </a:cubicBezTo>
                  <a:cubicBezTo>
                    <a:pt x="60" y="107"/>
                    <a:pt x="1" y="226"/>
                    <a:pt x="1" y="386"/>
                  </a:cubicBezTo>
                  <a:cubicBezTo>
                    <a:pt x="438" y="386"/>
                    <a:pt x="867" y="394"/>
                    <a:pt x="1299" y="394"/>
                  </a:cubicBezTo>
                  <a:cubicBezTo>
                    <a:pt x="1515" y="394"/>
                    <a:pt x="1731" y="392"/>
                    <a:pt x="1950" y="386"/>
                  </a:cubicBezTo>
                  <a:lnTo>
                    <a:pt x="1950" y="187"/>
                  </a:lnTo>
                  <a:cubicBezTo>
                    <a:pt x="1883" y="196"/>
                    <a:pt x="1816" y="199"/>
                    <a:pt x="1750" y="199"/>
                  </a:cubicBezTo>
                  <a:cubicBezTo>
                    <a:pt x="1275" y="199"/>
                    <a:pt x="81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321275" y="3806625"/>
              <a:ext cx="40800" cy="9650"/>
            </a:xfrm>
            <a:custGeom>
              <a:avLst/>
              <a:gdLst/>
              <a:ahLst/>
              <a:cxnLst/>
              <a:rect l="l" t="t" r="r" b="b"/>
              <a:pathLst>
                <a:path w="1632" h="386" extrusionOk="0">
                  <a:moveTo>
                    <a:pt x="709" y="0"/>
                  </a:moveTo>
                  <a:cubicBezTo>
                    <a:pt x="468" y="0"/>
                    <a:pt x="229" y="30"/>
                    <a:pt x="0" y="169"/>
                  </a:cubicBezTo>
                  <a:cubicBezTo>
                    <a:pt x="139" y="189"/>
                    <a:pt x="299" y="209"/>
                    <a:pt x="358" y="368"/>
                  </a:cubicBezTo>
                  <a:cubicBezTo>
                    <a:pt x="390" y="367"/>
                    <a:pt x="421" y="366"/>
                    <a:pt x="453" y="366"/>
                  </a:cubicBezTo>
                  <a:cubicBezTo>
                    <a:pt x="631" y="366"/>
                    <a:pt x="809" y="386"/>
                    <a:pt x="984" y="386"/>
                  </a:cubicBezTo>
                  <a:cubicBezTo>
                    <a:pt x="1207" y="386"/>
                    <a:pt x="1424" y="354"/>
                    <a:pt x="1631" y="209"/>
                  </a:cubicBezTo>
                  <a:cubicBezTo>
                    <a:pt x="1612" y="110"/>
                    <a:pt x="1512" y="90"/>
                    <a:pt x="1432" y="10"/>
                  </a:cubicBezTo>
                  <a:cubicBezTo>
                    <a:pt x="1373" y="15"/>
                    <a:pt x="1313" y="17"/>
                    <a:pt x="1253" y="17"/>
                  </a:cubicBezTo>
                  <a:cubicBezTo>
                    <a:pt x="1072" y="17"/>
                    <a:pt x="890" y="0"/>
                    <a:pt x="7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270550" y="3695475"/>
              <a:ext cx="56700" cy="13950"/>
            </a:xfrm>
            <a:custGeom>
              <a:avLst/>
              <a:gdLst/>
              <a:ahLst/>
              <a:cxnLst/>
              <a:rect l="l" t="t" r="r" b="b"/>
              <a:pathLst>
                <a:path w="2268" h="558" extrusionOk="0">
                  <a:moveTo>
                    <a:pt x="2228" y="0"/>
                  </a:moveTo>
                  <a:lnTo>
                    <a:pt x="2228" y="0"/>
                  </a:lnTo>
                  <a:cubicBezTo>
                    <a:pt x="1532" y="80"/>
                    <a:pt x="796" y="140"/>
                    <a:pt x="80" y="199"/>
                  </a:cubicBezTo>
                  <a:lnTo>
                    <a:pt x="40" y="259"/>
                  </a:lnTo>
                  <a:cubicBezTo>
                    <a:pt x="0" y="279"/>
                    <a:pt x="40" y="338"/>
                    <a:pt x="80" y="358"/>
                  </a:cubicBezTo>
                  <a:cubicBezTo>
                    <a:pt x="199" y="398"/>
                    <a:pt x="299" y="478"/>
                    <a:pt x="438" y="537"/>
                  </a:cubicBezTo>
                  <a:cubicBezTo>
                    <a:pt x="995" y="338"/>
                    <a:pt x="1631" y="557"/>
                    <a:pt x="2168" y="259"/>
                  </a:cubicBezTo>
                  <a:cubicBezTo>
                    <a:pt x="2268" y="179"/>
                    <a:pt x="2268" y="100"/>
                    <a:pt x="2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242700" y="3682050"/>
              <a:ext cx="29850" cy="26875"/>
            </a:xfrm>
            <a:custGeom>
              <a:avLst/>
              <a:gdLst/>
              <a:ahLst/>
              <a:cxnLst/>
              <a:rect l="l" t="t" r="r" b="b"/>
              <a:pathLst>
                <a:path w="1194" h="1075" extrusionOk="0">
                  <a:moveTo>
                    <a:pt x="159" y="0"/>
                  </a:moveTo>
                  <a:cubicBezTo>
                    <a:pt x="0" y="398"/>
                    <a:pt x="159" y="716"/>
                    <a:pt x="299" y="1074"/>
                  </a:cubicBezTo>
                  <a:cubicBezTo>
                    <a:pt x="597" y="1074"/>
                    <a:pt x="915" y="1074"/>
                    <a:pt x="1194" y="895"/>
                  </a:cubicBezTo>
                  <a:lnTo>
                    <a:pt x="1194" y="756"/>
                  </a:lnTo>
                  <a:cubicBezTo>
                    <a:pt x="378" y="677"/>
                    <a:pt x="378" y="677"/>
                    <a:pt x="279" y="60"/>
                  </a:cubicBezTo>
                  <a:cubicBezTo>
                    <a:pt x="219" y="20"/>
                    <a:pt x="199"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2513725" y="3940650"/>
              <a:ext cx="13950" cy="32850"/>
            </a:xfrm>
            <a:custGeom>
              <a:avLst/>
              <a:gdLst/>
              <a:ahLst/>
              <a:cxnLst/>
              <a:rect l="l" t="t" r="r" b="b"/>
              <a:pathLst>
                <a:path w="558" h="1314" extrusionOk="0">
                  <a:moveTo>
                    <a:pt x="399" y="0"/>
                  </a:moveTo>
                  <a:cubicBezTo>
                    <a:pt x="100" y="179"/>
                    <a:pt x="200" y="498"/>
                    <a:pt x="180" y="756"/>
                  </a:cubicBezTo>
                  <a:cubicBezTo>
                    <a:pt x="1" y="955"/>
                    <a:pt x="1" y="1154"/>
                    <a:pt x="239" y="1313"/>
                  </a:cubicBezTo>
                  <a:cubicBezTo>
                    <a:pt x="498" y="1293"/>
                    <a:pt x="399" y="1015"/>
                    <a:pt x="518" y="915"/>
                  </a:cubicBezTo>
                  <a:cubicBezTo>
                    <a:pt x="518" y="597"/>
                    <a:pt x="558" y="299"/>
                    <a:pt x="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2549050" y="3936175"/>
              <a:ext cx="10950" cy="35825"/>
            </a:xfrm>
            <a:custGeom>
              <a:avLst/>
              <a:gdLst/>
              <a:ahLst/>
              <a:cxnLst/>
              <a:rect l="l" t="t" r="r" b="b"/>
              <a:pathLst>
                <a:path w="438" h="1433" extrusionOk="0">
                  <a:moveTo>
                    <a:pt x="358" y="0"/>
                  </a:moveTo>
                  <a:cubicBezTo>
                    <a:pt x="219" y="60"/>
                    <a:pt x="119" y="120"/>
                    <a:pt x="0" y="179"/>
                  </a:cubicBezTo>
                  <a:cubicBezTo>
                    <a:pt x="0" y="358"/>
                    <a:pt x="20" y="518"/>
                    <a:pt x="20" y="697"/>
                  </a:cubicBezTo>
                  <a:cubicBezTo>
                    <a:pt x="119" y="816"/>
                    <a:pt x="119" y="955"/>
                    <a:pt x="20" y="1075"/>
                  </a:cubicBezTo>
                  <a:cubicBezTo>
                    <a:pt x="0" y="1134"/>
                    <a:pt x="0" y="1194"/>
                    <a:pt x="20" y="1254"/>
                  </a:cubicBezTo>
                  <a:cubicBezTo>
                    <a:pt x="159" y="1293"/>
                    <a:pt x="259" y="1373"/>
                    <a:pt x="358" y="1433"/>
                  </a:cubicBezTo>
                  <a:cubicBezTo>
                    <a:pt x="378" y="975"/>
                    <a:pt x="438" y="49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2249150" y="4043100"/>
              <a:ext cx="14950" cy="54225"/>
            </a:xfrm>
            <a:custGeom>
              <a:avLst/>
              <a:gdLst/>
              <a:ahLst/>
              <a:cxnLst/>
              <a:rect l="l" t="t" r="r" b="b"/>
              <a:pathLst>
                <a:path w="598" h="2169" extrusionOk="0">
                  <a:moveTo>
                    <a:pt x="419" y="0"/>
                  </a:moveTo>
                  <a:lnTo>
                    <a:pt x="419" y="0"/>
                  </a:lnTo>
                  <a:cubicBezTo>
                    <a:pt x="1" y="836"/>
                    <a:pt x="41" y="1651"/>
                    <a:pt x="538" y="2169"/>
                  </a:cubicBezTo>
                  <a:lnTo>
                    <a:pt x="598" y="2169"/>
                  </a:lnTo>
                  <a:cubicBezTo>
                    <a:pt x="598" y="1572"/>
                    <a:pt x="498" y="975"/>
                    <a:pt x="558" y="378"/>
                  </a:cubicBezTo>
                  <a:cubicBezTo>
                    <a:pt x="518" y="259"/>
                    <a:pt x="598" y="8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2446100" y="3623650"/>
              <a:ext cx="31850" cy="9775"/>
            </a:xfrm>
            <a:custGeom>
              <a:avLst/>
              <a:gdLst/>
              <a:ahLst/>
              <a:cxnLst/>
              <a:rect l="l" t="t" r="r" b="b"/>
              <a:pathLst>
                <a:path w="1274" h="391" extrusionOk="0">
                  <a:moveTo>
                    <a:pt x="557" y="0"/>
                  </a:moveTo>
                  <a:cubicBezTo>
                    <a:pt x="366" y="0"/>
                    <a:pt x="179" y="34"/>
                    <a:pt x="0" y="168"/>
                  </a:cubicBezTo>
                  <a:cubicBezTo>
                    <a:pt x="80" y="347"/>
                    <a:pt x="279" y="247"/>
                    <a:pt x="358" y="367"/>
                  </a:cubicBezTo>
                  <a:cubicBezTo>
                    <a:pt x="464" y="379"/>
                    <a:pt x="571" y="390"/>
                    <a:pt x="675" y="390"/>
                  </a:cubicBezTo>
                  <a:cubicBezTo>
                    <a:pt x="922" y="390"/>
                    <a:pt x="1147" y="323"/>
                    <a:pt x="1273" y="29"/>
                  </a:cubicBezTo>
                  <a:lnTo>
                    <a:pt x="1273" y="29"/>
                  </a:lnTo>
                  <a:cubicBezTo>
                    <a:pt x="1230" y="33"/>
                    <a:pt x="1187" y="34"/>
                    <a:pt x="1145" y="34"/>
                  </a:cubicBezTo>
                  <a:cubicBezTo>
                    <a:pt x="947" y="34"/>
                    <a:pt x="750" y="0"/>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2654975" y="3950100"/>
              <a:ext cx="10450" cy="33950"/>
            </a:xfrm>
            <a:custGeom>
              <a:avLst/>
              <a:gdLst/>
              <a:ahLst/>
              <a:cxnLst/>
              <a:rect l="l" t="t" r="r" b="b"/>
              <a:pathLst>
                <a:path w="418" h="1358" extrusionOk="0">
                  <a:moveTo>
                    <a:pt x="80" y="0"/>
                  </a:moveTo>
                  <a:cubicBezTo>
                    <a:pt x="0" y="418"/>
                    <a:pt x="20" y="816"/>
                    <a:pt x="120" y="1214"/>
                  </a:cubicBezTo>
                  <a:cubicBezTo>
                    <a:pt x="130" y="1313"/>
                    <a:pt x="174" y="1358"/>
                    <a:pt x="231" y="1358"/>
                  </a:cubicBezTo>
                  <a:cubicBezTo>
                    <a:pt x="289" y="1358"/>
                    <a:pt x="358" y="1313"/>
                    <a:pt x="418" y="1234"/>
                  </a:cubicBezTo>
                  <a:cubicBezTo>
                    <a:pt x="120" y="876"/>
                    <a:pt x="338" y="398"/>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2506775" y="3682550"/>
              <a:ext cx="6475" cy="39800"/>
            </a:xfrm>
            <a:custGeom>
              <a:avLst/>
              <a:gdLst/>
              <a:ahLst/>
              <a:cxnLst/>
              <a:rect l="l" t="t" r="r" b="b"/>
              <a:pathLst>
                <a:path w="259" h="1592" extrusionOk="0">
                  <a:moveTo>
                    <a:pt x="259" y="0"/>
                  </a:moveTo>
                  <a:cubicBezTo>
                    <a:pt x="0" y="537"/>
                    <a:pt x="0" y="1074"/>
                    <a:pt x="259" y="1591"/>
                  </a:cubicBezTo>
                  <a:lnTo>
                    <a:pt x="2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2247675" y="3814175"/>
              <a:ext cx="24875" cy="10625"/>
            </a:xfrm>
            <a:custGeom>
              <a:avLst/>
              <a:gdLst/>
              <a:ahLst/>
              <a:cxnLst/>
              <a:rect l="l" t="t" r="r" b="b"/>
              <a:pathLst>
                <a:path w="995" h="425" extrusionOk="0">
                  <a:moveTo>
                    <a:pt x="185" y="0"/>
                  </a:moveTo>
                  <a:cubicBezTo>
                    <a:pt x="137" y="0"/>
                    <a:pt x="95" y="20"/>
                    <a:pt x="60" y="66"/>
                  </a:cubicBezTo>
                  <a:cubicBezTo>
                    <a:pt x="20" y="206"/>
                    <a:pt x="0" y="325"/>
                    <a:pt x="119" y="424"/>
                  </a:cubicBezTo>
                  <a:cubicBezTo>
                    <a:pt x="418" y="404"/>
                    <a:pt x="716" y="404"/>
                    <a:pt x="995" y="225"/>
                  </a:cubicBezTo>
                  <a:cubicBezTo>
                    <a:pt x="915" y="186"/>
                    <a:pt x="855" y="106"/>
                    <a:pt x="776" y="46"/>
                  </a:cubicBezTo>
                  <a:cubicBezTo>
                    <a:pt x="696" y="46"/>
                    <a:pt x="617" y="51"/>
                    <a:pt x="537" y="51"/>
                  </a:cubicBezTo>
                  <a:cubicBezTo>
                    <a:pt x="458" y="51"/>
                    <a:pt x="378" y="46"/>
                    <a:pt x="298" y="27"/>
                  </a:cubicBezTo>
                  <a:cubicBezTo>
                    <a:pt x="257" y="10"/>
                    <a:pt x="220"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500300" y="3726800"/>
              <a:ext cx="13950" cy="21900"/>
            </a:xfrm>
            <a:custGeom>
              <a:avLst/>
              <a:gdLst/>
              <a:ahLst/>
              <a:cxnLst/>
              <a:rect l="l" t="t" r="r" b="b"/>
              <a:pathLst>
                <a:path w="558" h="876" extrusionOk="0">
                  <a:moveTo>
                    <a:pt x="518" y="0"/>
                  </a:moveTo>
                  <a:lnTo>
                    <a:pt x="518" y="0"/>
                  </a:lnTo>
                  <a:cubicBezTo>
                    <a:pt x="418" y="60"/>
                    <a:pt x="279" y="120"/>
                    <a:pt x="180" y="180"/>
                  </a:cubicBezTo>
                  <a:cubicBezTo>
                    <a:pt x="299" y="398"/>
                    <a:pt x="1" y="816"/>
                    <a:pt x="478" y="876"/>
                  </a:cubicBezTo>
                  <a:cubicBezTo>
                    <a:pt x="538" y="577"/>
                    <a:pt x="558" y="299"/>
                    <a:pt x="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374975" y="3420750"/>
              <a:ext cx="31350" cy="9550"/>
            </a:xfrm>
            <a:custGeom>
              <a:avLst/>
              <a:gdLst/>
              <a:ahLst/>
              <a:cxnLst/>
              <a:rect l="l" t="t" r="r" b="b"/>
              <a:pathLst>
                <a:path w="1254" h="382" extrusionOk="0">
                  <a:moveTo>
                    <a:pt x="784" y="1"/>
                  </a:moveTo>
                  <a:cubicBezTo>
                    <a:pt x="561" y="1"/>
                    <a:pt x="323" y="114"/>
                    <a:pt x="88" y="114"/>
                  </a:cubicBezTo>
                  <a:cubicBezTo>
                    <a:pt x="59" y="114"/>
                    <a:pt x="30" y="112"/>
                    <a:pt x="1" y="108"/>
                  </a:cubicBezTo>
                  <a:lnTo>
                    <a:pt x="1" y="287"/>
                  </a:lnTo>
                  <a:cubicBezTo>
                    <a:pt x="60" y="287"/>
                    <a:pt x="140" y="287"/>
                    <a:pt x="200" y="307"/>
                  </a:cubicBezTo>
                  <a:cubicBezTo>
                    <a:pt x="289" y="357"/>
                    <a:pt x="379" y="381"/>
                    <a:pt x="466" y="381"/>
                  </a:cubicBezTo>
                  <a:cubicBezTo>
                    <a:pt x="553" y="381"/>
                    <a:pt x="637" y="357"/>
                    <a:pt x="717" y="307"/>
                  </a:cubicBezTo>
                  <a:cubicBezTo>
                    <a:pt x="896" y="307"/>
                    <a:pt x="1075" y="287"/>
                    <a:pt x="1254" y="287"/>
                  </a:cubicBezTo>
                  <a:cubicBezTo>
                    <a:pt x="1111" y="64"/>
                    <a:pt x="951"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442125" y="3400475"/>
              <a:ext cx="36325" cy="5500"/>
            </a:xfrm>
            <a:custGeom>
              <a:avLst/>
              <a:gdLst/>
              <a:ahLst/>
              <a:cxnLst/>
              <a:rect l="l" t="t" r="r" b="b"/>
              <a:pathLst>
                <a:path w="1453" h="220" extrusionOk="0">
                  <a:moveTo>
                    <a:pt x="647" y="0"/>
                  </a:moveTo>
                  <a:cubicBezTo>
                    <a:pt x="426" y="0"/>
                    <a:pt x="209" y="40"/>
                    <a:pt x="0" y="203"/>
                  </a:cubicBezTo>
                  <a:cubicBezTo>
                    <a:pt x="71" y="191"/>
                    <a:pt x="143" y="187"/>
                    <a:pt x="215" y="187"/>
                  </a:cubicBezTo>
                  <a:cubicBezTo>
                    <a:pt x="413" y="187"/>
                    <a:pt x="613" y="220"/>
                    <a:pt x="813" y="220"/>
                  </a:cubicBezTo>
                  <a:cubicBezTo>
                    <a:pt x="1028" y="220"/>
                    <a:pt x="1242" y="182"/>
                    <a:pt x="1452" y="24"/>
                  </a:cubicBezTo>
                  <a:lnTo>
                    <a:pt x="1452" y="24"/>
                  </a:lnTo>
                  <a:cubicBezTo>
                    <a:pt x="1391" y="31"/>
                    <a:pt x="1330" y="34"/>
                    <a:pt x="1270" y="34"/>
                  </a:cubicBezTo>
                  <a:cubicBezTo>
                    <a:pt x="1060" y="34"/>
                    <a:pt x="852"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420225" y="3686025"/>
              <a:ext cx="30875" cy="5500"/>
            </a:xfrm>
            <a:custGeom>
              <a:avLst/>
              <a:gdLst/>
              <a:ahLst/>
              <a:cxnLst/>
              <a:rect l="l" t="t" r="r" b="b"/>
              <a:pathLst>
                <a:path w="1235" h="220" extrusionOk="0">
                  <a:moveTo>
                    <a:pt x="478" y="0"/>
                  </a:moveTo>
                  <a:cubicBezTo>
                    <a:pt x="339" y="20"/>
                    <a:pt x="160" y="20"/>
                    <a:pt x="1" y="20"/>
                  </a:cubicBezTo>
                  <a:cubicBezTo>
                    <a:pt x="137" y="177"/>
                    <a:pt x="300" y="202"/>
                    <a:pt x="464" y="202"/>
                  </a:cubicBezTo>
                  <a:cubicBezTo>
                    <a:pt x="542" y="202"/>
                    <a:pt x="620" y="196"/>
                    <a:pt x="696" y="196"/>
                  </a:cubicBezTo>
                  <a:cubicBezTo>
                    <a:pt x="765" y="196"/>
                    <a:pt x="833" y="201"/>
                    <a:pt x="896" y="219"/>
                  </a:cubicBezTo>
                  <a:cubicBezTo>
                    <a:pt x="1015" y="219"/>
                    <a:pt x="1135" y="199"/>
                    <a:pt x="1234" y="199"/>
                  </a:cubicBezTo>
                  <a:cubicBezTo>
                    <a:pt x="1128" y="51"/>
                    <a:pt x="994" y="32"/>
                    <a:pt x="853" y="32"/>
                  </a:cubicBezTo>
                  <a:cubicBezTo>
                    <a:pt x="806" y="32"/>
                    <a:pt x="757" y="35"/>
                    <a:pt x="709" y="35"/>
                  </a:cubicBezTo>
                  <a:cubicBezTo>
                    <a:pt x="631" y="35"/>
                    <a:pt x="553" y="29"/>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334700" y="3427475"/>
              <a:ext cx="31850" cy="5075"/>
            </a:xfrm>
            <a:custGeom>
              <a:avLst/>
              <a:gdLst/>
              <a:ahLst/>
              <a:cxnLst/>
              <a:rect l="l" t="t" r="r" b="b"/>
              <a:pathLst>
                <a:path w="1274" h="203" extrusionOk="0">
                  <a:moveTo>
                    <a:pt x="598" y="0"/>
                  </a:moveTo>
                  <a:cubicBezTo>
                    <a:pt x="393" y="0"/>
                    <a:pt x="192" y="33"/>
                    <a:pt x="0" y="177"/>
                  </a:cubicBezTo>
                  <a:cubicBezTo>
                    <a:pt x="42" y="173"/>
                    <a:pt x="83" y="172"/>
                    <a:pt x="125" y="172"/>
                  </a:cubicBezTo>
                  <a:cubicBezTo>
                    <a:pt x="309" y="172"/>
                    <a:pt x="499" y="202"/>
                    <a:pt x="687" y="202"/>
                  </a:cubicBezTo>
                  <a:cubicBezTo>
                    <a:pt x="889" y="202"/>
                    <a:pt x="1088" y="167"/>
                    <a:pt x="1273" y="18"/>
                  </a:cubicBezTo>
                  <a:lnTo>
                    <a:pt x="1273" y="18"/>
                  </a:lnTo>
                  <a:cubicBezTo>
                    <a:pt x="1225" y="22"/>
                    <a:pt x="1177" y="24"/>
                    <a:pt x="1129" y="24"/>
                  </a:cubicBezTo>
                  <a:cubicBezTo>
                    <a:pt x="950" y="24"/>
                    <a:pt x="773" y="0"/>
                    <a:pt x="5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2357075" y="3805125"/>
              <a:ext cx="26875" cy="6750"/>
            </a:xfrm>
            <a:custGeom>
              <a:avLst/>
              <a:gdLst/>
              <a:ahLst/>
              <a:cxnLst/>
              <a:rect l="l" t="t" r="r" b="b"/>
              <a:pathLst>
                <a:path w="1075" h="270" extrusionOk="0">
                  <a:moveTo>
                    <a:pt x="641" y="0"/>
                  </a:moveTo>
                  <a:cubicBezTo>
                    <a:pt x="455" y="0"/>
                    <a:pt x="273" y="76"/>
                    <a:pt x="84" y="76"/>
                  </a:cubicBezTo>
                  <a:cubicBezTo>
                    <a:pt x="56" y="76"/>
                    <a:pt x="29" y="74"/>
                    <a:pt x="0" y="70"/>
                  </a:cubicBezTo>
                  <a:lnTo>
                    <a:pt x="0" y="70"/>
                  </a:lnTo>
                  <a:lnTo>
                    <a:pt x="199" y="269"/>
                  </a:lnTo>
                  <a:cubicBezTo>
                    <a:pt x="498" y="269"/>
                    <a:pt x="796" y="249"/>
                    <a:pt x="1075" y="249"/>
                  </a:cubicBezTo>
                  <a:lnTo>
                    <a:pt x="876" y="50"/>
                  </a:lnTo>
                  <a:cubicBezTo>
                    <a:pt x="796" y="13"/>
                    <a:pt x="718"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2499300" y="3587050"/>
              <a:ext cx="7500" cy="27875"/>
            </a:xfrm>
            <a:custGeom>
              <a:avLst/>
              <a:gdLst/>
              <a:ahLst/>
              <a:cxnLst/>
              <a:rect l="l" t="t" r="r" b="b"/>
              <a:pathLst>
                <a:path w="300" h="1115" extrusionOk="0">
                  <a:moveTo>
                    <a:pt x="180" y="1"/>
                  </a:moveTo>
                  <a:lnTo>
                    <a:pt x="180" y="1"/>
                  </a:lnTo>
                  <a:cubicBezTo>
                    <a:pt x="1" y="339"/>
                    <a:pt x="60" y="717"/>
                    <a:pt x="80" y="1115"/>
                  </a:cubicBezTo>
                  <a:cubicBezTo>
                    <a:pt x="299" y="776"/>
                    <a:pt x="180" y="379"/>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2326250" y="3784000"/>
              <a:ext cx="26375" cy="5000"/>
            </a:xfrm>
            <a:custGeom>
              <a:avLst/>
              <a:gdLst/>
              <a:ahLst/>
              <a:cxnLst/>
              <a:rect l="l" t="t" r="r" b="b"/>
              <a:pathLst>
                <a:path w="1055" h="200" extrusionOk="0">
                  <a:moveTo>
                    <a:pt x="696" y="0"/>
                  </a:moveTo>
                  <a:cubicBezTo>
                    <a:pt x="458" y="20"/>
                    <a:pt x="219" y="20"/>
                    <a:pt x="0" y="20"/>
                  </a:cubicBezTo>
                  <a:lnTo>
                    <a:pt x="0" y="199"/>
                  </a:lnTo>
                  <a:cubicBezTo>
                    <a:pt x="358" y="199"/>
                    <a:pt x="716" y="199"/>
                    <a:pt x="1054" y="179"/>
                  </a:cubicBezTo>
                  <a:cubicBezTo>
                    <a:pt x="995" y="20"/>
                    <a:pt x="836" y="20"/>
                    <a:pt x="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2504275" y="3644750"/>
              <a:ext cx="9475" cy="24375"/>
            </a:xfrm>
            <a:custGeom>
              <a:avLst/>
              <a:gdLst/>
              <a:ahLst/>
              <a:cxnLst/>
              <a:rect l="l" t="t" r="r" b="b"/>
              <a:pathLst>
                <a:path w="379" h="975" extrusionOk="0">
                  <a:moveTo>
                    <a:pt x="200" y="0"/>
                  </a:moveTo>
                  <a:cubicBezTo>
                    <a:pt x="160" y="279"/>
                    <a:pt x="279" y="597"/>
                    <a:pt x="1" y="796"/>
                  </a:cubicBezTo>
                  <a:lnTo>
                    <a:pt x="1" y="975"/>
                  </a:lnTo>
                  <a:lnTo>
                    <a:pt x="339" y="975"/>
                  </a:lnTo>
                  <a:cubicBezTo>
                    <a:pt x="359" y="657"/>
                    <a:pt x="379" y="29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2700725" y="3869025"/>
              <a:ext cx="5000" cy="23900"/>
            </a:xfrm>
            <a:custGeom>
              <a:avLst/>
              <a:gdLst/>
              <a:ahLst/>
              <a:cxnLst/>
              <a:rect l="l" t="t" r="r" b="b"/>
              <a:pathLst>
                <a:path w="200" h="956" extrusionOk="0">
                  <a:moveTo>
                    <a:pt x="159" y="1"/>
                  </a:moveTo>
                  <a:cubicBezTo>
                    <a:pt x="0" y="339"/>
                    <a:pt x="0" y="637"/>
                    <a:pt x="159" y="956"/>
                  </a:cubicBezTo>
                  <a:cubicBezTo>
                    <a:pt x="199" y="637"/>
                    <a:pt x="199" y="339"/>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2506775" y="3584575"/>
              <a:ext cx="7475" cy="22900"/>
            </a:xfrm>
            <a:custGeom>
              <a:avLst/>
              <a:gdLst/>
              <a:ahLst/>
              <a:cxnLst/>
              <a:rect l="l" t="t" r="r" b="b"/>
              <a:pathLst>
                <a:path w="299" h="916" extrusionOk="0">
                  <a:moveTo>
                    <a:pt x="199" y="0"/>
                  </a:moveTo>
                  <a:lnTo>
                    <a:pt x="199" y="0"/>
                  </a:lnTo>
                  <a:cubicBezTo>
                    <a:pt x="0" y="279"/>
                    <a:pt x="100" y="617"/>
                    <a:pt x="100" y="915"/>
                  </a:cubicBezTo>
                  <a:cubicBezTo>
                    <a:pt x="299" y="637"/>
                    <a:pt x="259" y="318"/>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2544075" y="3689725"/>
              <a:ext cx="9950" cy="11250"/>
            </a:xfrm>
            <a:custGeom>
              <a:avLst/>
              <a:gdLst/>
              <a:ahLst/>
              <a:cxnLst/>
              <a:rect l="l" t="t" r="r" b="b"/>
              <a:pathLst>
                <a:path w="398" h="450" extrusionOk="0">
                  <a:moveTo>
                    <a:pt x="266" y="1"/>
                  </a:moveTo>
                  <a:cubicBezTo>
                    <a:pt x="199" y="1"/>
                    <a:pt x="109" y="60"/>
                    <a:pt x="40" y="71"/>
                  </a:cubicBezTo>
                  <a:cubicBezTo>
                    <a:pt x="40" y="111"/>
                    <a:pt x="40" y="171"/>
                    <a:pt x="0" y="250"/>
                  </a:cubicBezTo>
                  <a:cubicBezTo>
                    <a:pt x="100" y="310"/>
                    <a:pt x="199" y="449"/>
                    <a:pt x="279" y="449"/>
                  </a:cubicBezTo>
                  <a:cubicBezTo>
                    <a:pt x="398" y="409"/>
                    <a:pt x="378" y="230"/>
                    <a:pt x="358" y="131"/>
                  </a:cubicBezTo>
                  <a:cubicBezTo>
                    <a:pt x="350" y="31"/>
                    <a:pt x="314"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2437650" y="3627825"/>
              <a:ext cx="17425" cy="5000"/>
            </a:xfrm>
            <a:custGeom>
              <a:avLst/>
              <a:gdLst/>
              <a:ahLst/>
              <a:cxnLst/>
              <a:rect l="l" t="t" r="r" b="b"/>
              <a:pathLst>
                <a:path w="697" h="200" extrusionOk="0">
                  <a:moveTo>
                    <a:pt x="338" y="1"/>
                  </a:moveTo>
                  <a:cubicBezTo>
                    <a:pt x="239" y="41"/>
                    <a:pt x="119" y="41"/>
                    <a:pt x="0" y="61"/>
                  </a:cubicBezTo>
                  <a:lnTo>
                    <a:pt x="0" y="200"/>
                  </a:lnTo>
                  <a:lnTo>
                    <a:pt x="696" y="200"/>
                  </a:lnTo>
                  <a:cubicBezTo>
                    <a:pt x="637" y="41"/>
                    <a:pt x="478" y="4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701725" y="3819800"/>
              <a:ext cx="5000" cy="19425"/>
            </a:xfrm>
            <a:custGeom>
              <a:avLst/>
              <a:gdLst/>
              <a:ahLst/>
              <a:cxnLst/>
              <a:rect l="l" t="t" r="r" b="b"/>
              <a:pathLst>
                <a:path w="200" h="777" extrusionOk="0">
                  <a:moveTo>
                    <a:pt x="139" y="0"/>
                  </a:moveTo>
                  <a:cubicBezTo>
                    <a:pt x="119" y="0"/>
                    <a:pt x="60" y="40"/>
                    <a:pt x="20" y="40"/>
                  </a:cubicBezTo>
                  <a:cubicBezTo>
                    <a:pt x="0" y="319"/>
                    <a:pt x="0" y="557"/>
                    <a:pt x="119" y="776"/>
                  </a:cubicBezTo>
                  <a:cubicBezTo>
                    <a:pt x="199" y="538"/>
                    <a:pt x="159" y="279"/>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362050" y="3784500"/>
              <a:ext cx="17425" cy="4500"/>
            </a:xfrm>
            <a:custGeom>
              <a:avLst/>
              <a:gdLst/>
              <a:ahLst/>
              <a:cxnLst/>
              <a:rect l="l" t="t" r="r" b="b"/>
              <a:pathLst>
                <a:path w="697" h="180" extrusionOk="0">
                  <a:moveTo>
                    <a:pt x="349" y="0"/>
                  </a:moveTo>
                  <a:cubicBezTo>
                    <a:pt x="229" y="0"/>
                    <a:pt x="110" y="60"/>
                    <a:pt x="0" y="179"/>
                  </a:cubicBezTo>
                  <a:lnTo>
                    <a:pt x="697" y="179"/>
                  </a:lnTo>
                  <a:cubicBezTo>
                    <a:pt x="587" y="60"/>
                    <a:pt x="468"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2521200" y="3963525"/>
              <a:ext cx="6975" cy="13450"/>
            </a:xfrm>
            <a:custGeom>
              <a:avLst/>
              <a:gdLst/>
              <a:ahLst/>
              <a:cxnLst/>
              <a:rect l="l" t="t" r="r" b="b"/>
              <a:pathLst>
                <a:path w="279" h="538" extrusionOk="0">
                  <a:moveTo>
                    <a:pt x="219" y="0"/>
                  </a:moveTo>
                  <a:cubicBezTo>
                    <a:pt x="80" y="100"/>
                    <a:pt x="60" y="259"/>
                    <a:pt x="20" y="398"/>
                  </a:cubicBezTo>
                  <a:lnTo>
                    <a:pt x="0" y="458"/>
                  </a:lnTo>
                  <a:lnTo>
                    <a:pt x="60" y="538"/>
                  </a:lnTo>
                  <a:cubicBezTo>
                    <a:pt x="219" y="458"/>
                    <a:pt x="259" y="279"/>
                    <a:pt x="279" y="120"/>
                  </a:cubicBezTo>
                  <a:cubicBezTo>
                    <a:pt x="279" y="80"/>
                    <a:pt x="279" y="4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2481400" y="3557225"/>
              <a:ext cx="5500" cy="13450"/>
            </a:xfrm>
            <a:custGeom>
              <a:avLst/>
              <a:gdLst/>
              <a:ahLst/>
              <a:cxnLst/>
              <a:rect l="l" t="t" r="r" b="b"/>
              <a:pathLst>
                <a:path w="220" h="538" extrusionOk="0">
                  <a:moveTo>
                    <a:pt x="200" y="0"/>
                  </a:moveTo>
                  <a:cubicBezTo>
                    <a:pt x="40" y="100"/>
                    <a:pt x="21" y="239"/>
                    <a:pt x="1" y="398"/>
                  </a:cubicBezTo>
                  <a:cubicBezTo>
                    <a:pt x="1" y="438"/>
                    <a:pt x="21" y="497"/>
                    <a:pt x="21" y="537"/>
                  </a:cubicBezTo>
                  <a:lnTo>
                    <a:pt x="200" y="537"/>
                  </a:lnTo>
                  <a:cubicBezTo>
                    <a:pt x="200" y="338"/>
                    <a:pt x="219" y="17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2379450" y="3427900"/>
              <a:ext cx="12950" cy="4150"/>
            </a:xfrm>
            <a:custGeom>
              <a:avLst/>
              <a:gdLst/>
              <a:ahLst/>
              <a:cxnLst/>
              <a:rect l="l" t="t" r="r" b="b"/>
              <a:pathLst>
                <a:path w="518" h="166" extrusionOk="0">
                  <a:moveTo>
                    <a:pt x="1" y="1"/>
                  </a:moveTo>
                  <a:cubicBezTo>
                    <a:pt x="90" y="110"/>
                    <a:pt x="180" y="165"/>
                    <a:pt x="267" y="165"/>
                  </a:cubicBezTo>
                  <a:cubicBezTo>
                    <a:pt x="354" y="165"/>
                    <a:pt x="438" y="110"/>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2303850" y="3428150"/>
              <a:ext cx="13475" cy="3775"/>
            </a:xfrm>
            <a:custGeom>
              <a:avLst/>
              <a:gdLst/>
              <a:ahLst/>
              <a:cxnLst/>
              <a:rect l="l" t="t" r="r" b="b"/>
              <a:pathLst>
                <a:path w="539" h="151" extrusionOk="0">
                  <a:moveTo>
                    <a:pt x="276" y="1"/>
                  </a:moveTo>
                  <a:cubicBezTo>
                    <a:pt x="179" y="1"/>
                    <a:pt x="84" y="56"/>
                    <a:pt x="1" y="150"/>
                  </a:cubicBezTo>
                  <a:lnTo>
                    <a:pt x="538" y="150"/>
                  </a:lnTo>
                  <a:cubicBezTo>
                    <a:pt x="453" y="46"/>
                    <a:pt x="36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2326250" y="3694975"/>
              <a:ext cx="13450" cy="7675"/>
            </a:xfrm>
            <a:custGeom>
              <a:avLst/>
              <a:gdLst/>
              <a:ahLst/>
              <a:cxnLst/>
              <a:rect l="l" t="t" r="r" b="b"/>
              <a:pathLst>
                <a:path w="538" h="307" extrusionOk="0">
                  <a:moveTo>
                    <a:pt x="517" y="0"/>
                  </a:moveTo>
                  <a:cubicBezTo>
                    <a:pt x="338" y="0"/>
                    <a:pt x="159" y="20"/>
                    <a:pt x="0" y="20"/>
                  </a:cubicBezTo>
                  <a:lnTo>
                    <a:pt x="0" y="199"/>
                  </a:lnTo>
                  <a:cubicBezTo>
                    <a:pt x="83" y="272"/>
                    <a:pt x="176" y="306"/>
                    <a:pt x="272" y="306"/>
                  </a:cubicBezTo>
                  <a:cubicBezTo>
                    <a:pt x="361" y="306"/>
                    <a:pt x="451" y="277"/>
                    <a:pt x="537" y="219"/>
                  </a:cubicBezTo>
                  <a:cubicBezTo>
                    <a:pt x="517" y="160"/>
                    <a:pt x="517" y="8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2550025" y="3954075"/>
              <a:ext cx="4000" cy="9475"/>
            </a:xfrm>
            <a:custGeom>
              <a:avLst/>
              <a:gdLst/>
              <a:ahLst/>
              <a:cxnLst/>
              <a:rect l="l" t="t" r="r" b="b"/>
              <a:pathLst>
                <a:path w="160" h="379" extrusionOk="0">
                  <a:moveTo>
                    <a:pt x="1" y="0"/>
                  </a:moveTo>
                  <a:lnTo>
                    <a:pt x="1" y="378"/>
                  </a:lnTo>
                  <a:cubicBezTo>
                    <a:pt x="140" y="259"/>
                    <a:pt x="160" y="14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2704700" y="3860575"/>
              <a:ext cx="5500" cy="8475"/>
            </a:xfrm>
            <a:custGeom>
              <a:avLst/>
              <a:gdLst/>
              <a:ahLst/>
              <a:cxnLst/>
              <a:rect l="l" t="t" r="r" b="b"/>
              <a:pathLst>
                <a:path w="220" h="339" extrusionOk="0">
                  <a:moveTo>
                    <a:pt x="0" y="1"/>
                  </a:moveTo>
                  <a:lnTo>
                    <a:pt x="0" y="339"/>
                  </a:lnTo>
                  <a:cubicBezTo>
                    <a:pt x="219" y="219"/>
                    <a:pt x="199"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2247675" y="3807875"/>
              <a:ext cx="7475" cy="8475"/>
            </a:xfrm>
            <a:custGeom>
              <a:avLst/>
              <a:gdLst/>
              <a:ahLst/>
              <a:cxnLst/>
              <a:rect l="l" t="t" r="r" b="b"/>
              <a:pathLst>
                <a:path w="299" h="339" extrusionOk="0">
                  <a:moveTo>
                    <a:pt x="100" y="0"/>
                  </a:moveTo>
                  <a:cubicBezTo>
                    <a:pt x="0" y="119"/>
                    <a:pt x="0" y="239"/>
                    <a:pt x="119" y="338"/>
                  </a:cubicBezTo>
                  <a:cubicBezTo>
                    <a:pt x="179" y="338"/>
                    <a:pt x="259" y="318"/>
                    <a:pt x="298" y="318"/>
                  </a:cubicBezTo>
                  <a:cubicBezTo>
                    <a:pt x="298" y="199"/>
                    <a:pt x="279" y="99"/>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2312325" y="3635100"/>
              <a:ext cx="4500" cy="1700"/>
            </a:xfrm>
            <a:custGeom>
              <a:avLst/>
              <a:gdLst/>
              <a:ahLst/>
              <a:cxnLst/>
              <a:rect l="l" t="t" r="r" b="b"/>
              <a:pathLst>
                <a:path w="180" h="68" extrusionOk="0">
                  <a:moveTo>
                    <a:pt x="95" y="1"/>
                  </a:moveTo>
                  <a:cubicBezTo>
                    <a:pt x="63" y="1"/>
                    <a:pt x="32" y="26"/>
                    <a:pt x="0" y="68"/>
                  </a:cubicBezTo>
                  <a:lnTo>
                    <a:pt x="179" y="68"/>
                  </a:lnTo>
                  <a:cubicBezTo>
                    <a:pt x="151" y="21"/>
                    <a:pt x="123"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2501800" y="3568650"/>
              <a:ext cx="2000" cy="8475"/>
            </a:xfrm>
            <a:custGeom>
              <a:avLst/>
              <a:gdLst/>
              <a:ahLst/>
              <a:cxnLst/>
              <a:rect l="l" t="t" r="r" b="b"/>
              <a:pathLst>
                <a:path w="80" h="339" extrusionOk="0">
                  <a:moveTo>
                    <a:pt x="80" y="1"/>
                  </a:moveTo>
                  <a:cubicBezTo>
                    <a:pt x="0" y="120"/>
                    <a:pt x="0" y="219"/>
                    <a:pt x="80" y="339"/>
                  </a:cubicBezTo>
                  <a:lnTo>
                    <a:pt x="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2321775" y="3429650"/>
              <a:ext cx="5000" cy="2275"/>
            </a:xfrm>
            <a:custGeom>
              <a:avLst/>
              <a:gdLst/>
              <a:ahLst/>
              <a:cxnLst/>
              <a:rect l="l" t="t" r="r" b="b"/>
              <a:pathLst>
                <a:path w="200" h="91" extrusionOk="0">
                  <a:moveTo>
                    <a:pt x="100" y="1"/>
                  </a:moveTo>
                  <a:cubicBezTo>
                    <a:pt x="70" y="1"/>
                    <a:pt x="40" y="30"/>
                    <a:pt x="0" y="90"/>
                  </a:cubicBezTo>
                  <a:lnTo>
                    <a:pt x="199" y="90"/>
                  </a:lnTo>
                  <a:cubicBezTo>
                    <a:pt x="159" y="30"/>
                    <a:pt x="129"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2371000" y="3428400"/>
              <a:ext cx="4000" cy="1525"/>
            </a:xfrm>
            <a:custGeom>
              <a:avLst/>
              <a:gdLst/>
              <a:ahLst/>
              <a:cxnLst/>
              <a:rect l="l" t="t" r="r" b="b"/>
              <a:pathLst>
                <a:path w="160" h="61" extrusionOk="0">
                  <a:moveTo>
                    <a:pt x="0" y="1"/>
                  </a:moveTo>
                  <a:cubicBezTo>
                    <a:pt x="20" y="41"/>
                    <a:pt x="50" y="61"/>
                    <a:pt x="80" y="61"/>
                  </a:cubicBezTo>
                  <a:cubicBezTo>
                    <a:pt x="110" y="61"/>
                    <a:pt x="140" y="4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2241700" y="3431900"/>
              <a:ext cx="4000" cy="4500"/>
            </a:xfrm>
            <a:custGeom>
              <a:avLst/>
              <a:gdLst/>
              <a:ahLst/>
              <a:cxnLst/>
              <a:rect l="l" t="t" r="r" b="b"/>
              <a:pathLst>
                <a:path w="160" h="180" extrusionOk="0">
                  <a:moveTo>
                    <a:pt x="160" y="0"/>
                  </a:moveTo>
                  <a:cubicBezTo>
                    <a:pt x="60" y="40"/>
                    <a:pt x="20" y="80"/>
                    <a:pt x="0" y="179"/>
                  </a:cubicBezTo>
                  <a:cubicBezTo>
                    <a:pt x="40" y="139"/>
                    <a:pt x="120" y="8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2317300" y="3431900"/>
              <a:ext cx="4500" cy="2625"/>
            </a:xfrm>
            <a:custGeom>
              <a:avLst/>
              <a:gdLst/>
              <a:ahLst/>
              <a:cxnLst/>
              <a:rect l="l" t="t" r="r" b="b"/>
              <a:pathLst>
                <a:path w="180" h="105" extrusionOk="0">
                  <a:moveTo>
                    <a:pt x="0" y="0"/>
                  </a:moveTo>
                  <a:cubicBezTo>
                    <a:pt x="30" y="70"/>
                    <a:pt x="55" y="105"/>
                    <a:pt x="82" y="105"/>
                  </a:cubicBezTo>
                  <a:cubicBezTo>
                    <a:pt x="109" y="105"/>
                    <a:pt x="139" y="7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1973650" y="3191675"/>
              <a:ext cx="29850" cy="227875"/>
            </a:xfrm>
            <a:custGeom>
              <a:avLst/>
              <a:gdLst/>
              <a:ahLst/>
              <a:cxnLst/>
              <a:rect l="l" t="t" r="r" b="b"/>
              <a:pathLst>
                <a:path w="1194" h="9115" extrusionOk="0">
                  <a:moveTo>
                    <a:pt x="418" y="1"/>
                  </a:moveTo>
                  <a:cubicBezTo>
                    <a:pt x="319" y="21"/>
                    <a:pt x="239" y="120"/>
                    <a:pt x="199" y="200"/>
                  </a:cubicBezTo>
                  <a:cubicBezTo>
                    <a:pt x="0" y="3084"/>
                    <a:pt x="139" y="5949"/>
                    <a:pt x="179" y="8794"/>
                  </a:cubicBezTo>
                  <a:cubicBezTo>
                    <a:pt x="219" y="8893"/>
                    <a:pt x="239" y="8992"/>
                    <a:pt x="319" y="9072"/>
                  </a:cubicBezTo>
                  <a:cubicBezTo>
                    <a:pt x="365" y="9100"/>
                    <a:pt x="411" y="9115"/>
                    <a:pt x="455" y="9115"/>
                  </a:cubicBezTo>
                  <a:cubicBezTo>
                    <a:pt x="506" y="9115"/>
                    <a:pt x="554" y="9095"/>
                    <a:pt x="597" y="9052"/>
                  </a:cubicBezTo>
                  <a:cubicBezTo>
                    <a:pt x="875" y="8694"/>
                    <a:pt x="696" y="8197"/>
                    <a:pt x="975" y="7839"/>
                  </a:cubicBezTo>
                  <a:cubicBezTo>
                    <a:pt x="1035" y="7580"/>
                    <a:pt x="935" y="7302"/>
                    <a:pt x="1074" y="7083"/>
                  </a:cubicBezTo>
                  <a:cubicBezTo>
                    <a:pt x="1074" y="7043"/>
                    <a:pt x="1074" y="6983"/>
                    <a:pt x="1114" y="6963"/>
                  </a:cubicBezTo>
                  <a:cubicBezTo>
                    <a:pt x="1094" y="6605"/>
                    <a:pt x="915" y="6307"/>
                    <a:pt x="995" y="5969"/>
                  </a:cubicBezTo>
                  <a:cubicBezTo>
                    <a:pt x="915" y="5770"/>
                    <a:pt x="1194" y="5591"/>
                    <a:pt x="1035" y="5372"/>
                  </a:cubicBezTo>
                  <a:cubicBezTo>
                    <a:pt x="935" y="5113"/>
                    <a:pt x="995" y="4875"/>
                    <a:pt x="995" y="4616"/>
                  </a:cubicBezTo>
                  <a:cubicBezTo>
                    <a:pt x="1015" y="4477"/>
                    <a:pt x="995" y="4357"/>
                    <a:pt x="915" y="4258"/>
                  </a:cubicBezTo>
                  <a:cubicBezTo>
                    <a:pt x="915" y="4019"/>
                    <a:pt x="895" y="3781"/>
                    <a:pt x="895" y="3562"/>
                  </a:cubicBezTo>
                  <a:cubicBezTo>
                    <a:pt x="836" y="2368"/>
                    <a:pt x="895" y="1175"/>
                    <a:pt x="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2197925" y="3385475"/>
              <a:ext cx="30375" cy="220800"/>
            </a:xfrm>
            <a:custGeom>
              <a:avLst/>
              <a:gdLst/>
              <a:ahLst/>
              <a:cxnLst/>
              <a:rect l="l" t="t" r="r" b="b"/>
              <a:pathLst>
                <a:path w="1215" h="8832" extrusionOk="0">
                  <a:moveTo>
                    <a:pt x="520" y="0"/>
                  </a:moveTo>
                  <a:cubicBezTo>
                    <a:pt x="434" y="0"/>
                    <a:pt x="356" y="29"/>
                    <a:pt x="279" y="107"/>
                  </a:cubicBezTo>
                  <a:cubicBezTo>
                    <a:pt x="279" y="226"/>
                    <a:pt x="379" y="345"/>
                    <a:pt x="259" y="485"/>
                  </a:cubicBezTo>
                  <a:cubicBezTo>
                    <a:pt x="299" y="644"/>
                    <a:pt x="220" y="843"/>
                    <a:pt x="279" y="1022"/>
                  </a:cubicBezTo>
                  <a:cubicBezTo>
                    <a:pt x="259" y="1081"/>
                    <a:pt x="200" y="1121"/>
                    <a:pt x="180" y="1181"/>
                  </a:cubicBezTo>
                  <a:cubicBezTo>
                    <a:pt x="220" y="2474"/>
                    <a:pt x="160" y="3767"/>
                    <a:pt x="279" y="5060"/>
                  </a:cubicBezTo>
                  <a:cubicBezTo>
                    <a:pt x="279" y="5199"/>
                    <a:pt x="279" y="5358"/>
                    <a:pt x="120" y="5458"/>
                  </a:cubicBezTo>
                  <a:cubicBezTo>
                    <a:pt x="80" y="5497"/>
                    <a:pt x="21" y="5577"/>
                    <a:pt x="21" y="5657"/>
                  </a:cubicBezTo>
                  <a:cubicBezTo>
                    <a:pt x="61" y="5696"/>
                    <a:pt x="61" y="5716"/>
                    <a:pt x="61" y="5776"/>
                  </a:cubicBezTo>
                  <a:cubicBezTo>
                    <a:pt x="120" y="6015"/>
                    <a:pt x="100" y="6293"/>
                    <a:pt x="100" y="6572"/>
                  </a:cubicBezTo>
                  <a:cubicBezTo>
                    <a:pt x="100" y="6711"/>
                    <a:pt x="80" y="6890"/>
                    <a:pt x="100" y="7049"/>
                  </a:cubicBezTo>
                  <a:cubicBezTo>
                    <a:pt x="100" y="7149"/>
                    <a:pt x="120" y="7268"/>
                    <a:pt x="160" y="7387"/>
                  </a:cubicBezTo>
                  <a:cubicBezTo>
                    <a:pt x="319" y="7845"/>
                    <a:pt x="1" y="8402"/>
                    <a:pt x="498" y="8780"/>
                  </a:cubicBezTo>
                  <a:cubicBezTo>
                    <a:pt x="588" y="8816"/>
                    <a:pt x="662" y="8832"/>
                    <a:pt x="721" y="8832"/>
                  </a:cubicBezTo>
                  <a:cubicBezTo>
                    <a:pt x="992" y="8832"/>
                    <a:pt x="990" y="8510"/>
                    <a:pt x="1055" y="8282"/>
                  </a:cubicBezTo>
                  <a:cubicBezTo>
                    <a:pt x="1115" y="7686"/>
                    <a:pt x="1075" y="7109"/>
                    <a:pt x="976" y="6552"/>
                  </a:cubicBezTo>
                  <a:cubicBezTo>
                    <a:pt x="956" y="6472"/>
                    <a:pt x="896" y="6393"/>
                    <a:pt x="836" y="6313"/>
                  </a:cubicBezTo>
                  <a:cubicBezTo>
                    <a:pt x="836" y="6273"/>
                    <a:pt x="816" y="6194"/>
                    <a:pt x="816" y="6154"/>
                  </a:cubicBezTo>
                  <a:cubicBezTo>
                    <a:pt x="1214" y="5478"/>
                    <a:pt x="777" y="4761"/>
                    <a:pt x="896" y="4065"/>
                  </a:cubicBezTo>
                  <a:cubicBezTo>
                    <a:pt x="1115" y="2772"/>
                    <a:pt x="856" y="1479"/>
                    <a:pt x="777" y="186"/>
                  </a:cubicBezTo>
                  <a:cubicBezTo>
                    <a:pt x="757" y="107"/>
                    <a:pt x="677" y="47"/>
                    <a:pt x="598" y="7"/>
                  </a:cubicBezTo>
                  <a:cubicBezTo>
                    <a:pt x="571" y="3"/>
                    <a:pt x="545"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1984575" y="3387625"/>
              <a:ext cx="29375" cy="276075"/>
            </a:xfrm>
            <a:custGeom>
              <a:avLst/>
              <a:gdLst/>
              <a:ahLst/>
              <a:cxnLst/>
              <a:rect l="l" t="t" r="r" b="b"/>
              <a:pathLst>
                <a:path w="1175" h="11043" extrusionOk="0">
                  <a:moveTo>
                    <a:pt x="458" y="1"/>
                  </a:moveTo>
                  <a:cubicBezTo>
                    <a:pt x="240" y="21"/>
                    <a:pt x="100" y="140"/>
                    <a:pt x="100" y="399"/>
                  </a:cubicBezTo>
                  <a:cubicBezTo>
                    <a:pt x="100" y="697"/>
                    <a:pt x="80" y="956"/>
                    <a:pt x="80" y="1254"/>
                  </a:cubicBezTo>
                  <a:cubicBezTo>
                    <a:pt x="80" y="1314"/>
                    <a:pt x="80" y="1333"/>
                    <a:pt x="100" y="1393"/>
                  </a:cubicBezTo>
                  <a:cubicBezTo>
                    <a:pt x="41" y="1453"/>
                    <a:pt x="1" y="1592"/>
                    <a:pt x="1" y="1692"/>
                  </a:cubicBezTo>
                  <a:cubicBezTo>
                    <a:pt x="1" y="1751"/>
                    <a:pt x="41" y="1831"/>
                    <a:pt x="41" y="1910"/>
                  </a:cubicBezTo>
                  <a:cubicBezTo>
                    <a:pt x="61" y="2428"/>
                    <a:pt x="41" y="2985"/>
                    <a:pt x="41" y="3502"/>
                  </a:cubicBezTo>
                  <a:lnTo>
                    <a:pt x="41" y="5113"/>
                  </a:lnTo>
                  <a:cubicBezTo>
                    <a:pt x="1" y="6008"/>
                    <a:pt x="80" y="6903"/>
                    <a:pt x="299" y="7799"/>
                  </a:cubicBezTo>
                  <a:cubicBezTo>
                    <a:pt x="478" y="8415"/>
                    <a:pt x="379" y="9052"/>
                    <a:pt x="399" y="9669"/>
                  </a:cubicBezTo>
                  <a:cubicBezTo>
                    <a:pt x="438" y="10007"/>
                    <a:pt x="379" y="10385"/>
                    <a:pt x="558" y="10703"/>
                  </a:cubicBezTo>
                  <a:cubicBezTo>
                    <a:pt x="633" y="10873"/>
                    <a:pt x="727" y="11043"/>
                    <a:pt x="906" y="11043"/>
                  </a:cubicBezTo>
                  <a:cubicBezTo>
                    <a:pt x="916" y="11043"/>
                    <a:pt x="926" y="11042"/>
                    <a:pt x="936" y="11041"/>
                  </a:cubicBezTo>
                  <a:cubicBezTo>
                    <a:pt x="1155" y="11001"/>
                    <a:pt x="1175" y="10783"/>
                    <a:pt x="1175" y="10603"/>
                  </a:cubicBezTo>
                  <a:cubicBezTo>
                    <a:pt x="1175" y="10265"/>
                    <a:pt x="1095" y="9907"/>
                    <a:pt x="1035" y="9569"/>
                  </a:cubicBezTo>
                  <a:cubicBezTo>
                    <a:pt x="1055" y="8216"/>
                    <a:pt x="1055" y="6884"/>
                    <a:pt x="836" y="5531"/>
                  </a:cubicBezTo>
                  <a:cubicBezTo>
                    <a:pt x="737" y="4894"/>
                    <a:pt x="677" y="4238"/>
                    <a:pt x="737" y="3601"/>
                  </a:cubicBezTo>
                  <a:cubicBezTo>
                    <a:pt x="757" y="3502"/>
                    <a:pt x="737" y="3402"/>
                    <a:pt x="697" y="3323"/>
                  </a:cubicBezTo>
                  <a:cubicBezTo>
                    <a:pt x="578" y="2646"/>
                    <a:pt x="538" y="1950"/>
                    <a:pt x="558" y="1254"/>
                  </a:cubicBezTo>
                  <a:lnTo>
                    <a:pt x="558" y="1035"/>
                  </a:lnTo>
                  <a:cubicBezTo>
                    <a:pt x="538" y="936"/>
                    <a:pt x="478" y="836"/>
                    <a:pt x="538" y="737"/>
                  </a:cubicBezTo>
                  <a:cubicBezTo>
                    <a:pt x="558" y="657"/>
                    <a:pt x="558" y="617"/>
                    <a:pt x="558" y="538"/>
                  </a:cubicBezTo>
                  <a:cubicBezTo>
                    <a:pt x="538" y="418"/>
                    <a:pt x="538" y="279"/>
                    <a:pt x="538" y="160"/>
                  </a:cubicBezTo>
                  <a:cubicBezTo>
                    <a:pt x="538" y="80"/>
                    <a:pt x="498" y="40"/>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2114875" y="3622475"/>
              <a:ext cx="37325" cy="205475"/>
            </a:xfrm>
            <a:custGeom>
              <a:avLst/>
              <a:gdLst/>
              <a:ahLst/>
              <a:cxnLst/>
              <a:rect l="l" t="t" r="r" b="b"/>
              <a:pathLst>
                <a:path w="1493" h="8219" extrusionOk="0">
                  <a:moveTo>
                    <a:pt x="257" y="1"/>
                  </a:moveTo>
                  <a:cubicBezTo>
                    <a:pt x="195" y="1"/>
                    <a:pt x="130" y="26"/>
                    <a:pt x="60" y="76"/>
                  </a:cubicBezTo>
                  <a:cubicBezTo>
                    <a:pt x="1" y="314"/>
                    <a:pt x="1" y="553"/>
                    <a:pt x="60" y="792"/>
                  </a:cubicBezTo>
                  <a:cubicBezTo>
                    <a:pt x="100" y="792"/>
                    <a:pt x="100" y="792"/>
                    <a:pt x="120" y="851"/>
                  </a:cubicBezTo>
                  <a:cubicBezTo>
                    <a:pt x="120" y="891"/>
                    <a:pt x="120" y="911"/>
                    <a:pt x="60" y="971"/>
                  </a:cubicBezTo>
                  <a:cubicBezTo>
                    <a:pt x="60" y="1050"/>
                    <a:pt x="100" y="1090"/>
                    <a:pt x="100" y="1170"/>
                  </a:cubicBezTo>
                  <a:cubicBezTo>
                    <a:pt x="200" y="1329"/>
                    <a:pt x="120" y="1568"/>
                    <a:pt x="220" y="1747"/>
                  </a:cubicBezTo>
                  <a:cubicBezTo>
                    <a:pt x="239" y="1886"/>
                    <a:pt x="239" y="2065"/>
                    <a:pt x="259" y="2204"/>
                  </a:cubicBezTo>
                  <a:cubicBezTo>
                    <a:pt x="418" y="2582"/>
                    <a:pt x="239" y="2980"/>
                    <a:pt x="438" y="3398"/>
                  </a:cubicBezTo>
                  <a:cubicBezTo>
                    <a:pt x="518" y="4253"/>
                    <a:pt x="558" y="5128"/>
                    <a:pt x="637" y="5984"/>
                  </a:cubicBezTo>
                  <a:cubicBezTo>
                    <a:pt x="856" y="6660"/>
                    <a:pt x="558" y="7416"/>
                    <a:pt x="896" y="8072"/>
                  </a:cubicBezTo>
                  <a:cubicBezTo>
                    <a:pt x="975" y="8183"/>
                    <a:pt x="1066" y="8218"/>
                    <a:pt x="1170" y="8218"/>
                  </a:cubicBezTo>
                  <a:cubicBezTo>
                    <a:pt x="1197" y="8218"/>
                    <a:pt x="1225" y="8216"/>
                    <a:pt x="1254" y="8212"/>
                  </a:cubicBezTo>
                  <a:cubicBezTo>
                    <a:pt x="1353" y="8172"/>
                    <a:pt x="1413" y="8112"/>
                    <a:pt x="1433" y="8013"/>
                  </a:cubicBezTo>
                  <a:cubicBezTo>
                    <a:pt x="1453" y="7774"/>
                    <a:pt x="1413" y="7555"/>
                    <a:pt x="1453" y="7336"/>
                  </a:cubicBezTo>
                  <a:cubicBezTo>
                    <a:pt x="1493" y="5924"/>
                    <a:pt x="1334" y="4492"/>
                    <a:pt x="1035" y="3099"/>
                  </a:cubicBezTo>
                  <a:cubicBezTo>
                    <a:pt x="836" y="2781"/>
                    <a:pt x="856" y="2443"/>
                    <a:pt x="856" y="2085"/>
                  </a:cubicBezTo>
                  <a:cubicBezTo>
                    <a:pt x="856" y="1985"/>
                    <a:pt x="856" y="1906"/>
                    <a:pt x="836" y="1806"/>
                  </a:cubicBezTo>
                  <a:cubicBezTo>
                    <a:pt x="796" y="1647"/>
                    <a:pt x="717" y="1468"/>
                    <a:pt x="637" y="1309"/>
                  </a:cubicBezTo>
                  <a:cubicBezTo>
                    <a:pt x="359" y="951"/>
                    <a:pt x="657" y="473"/>
                    <a:pt x="438" y="76"/>
                  </a:cubicBezTo>
                  <a:cubicBezTo>
                    <a:pt x="379" y="26"/>
                    <a:pt x="319" y="1"/>
                    <a:pt x="2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2193450" y="3261325"/>
              <a:ext cx="29375" cy="149700"/>
            </a:xfrm>
            <a:custGeom>
              <a:avLst/>
              <a:gdLst/>
              <a:ahLst/>
              <a:cxnLst/>
              <a:rect l="l" t="t" r="r" b="b"/>
              <a:pathLst>
                <a:path w="1175" h="5988" extrusionOk="0">
                  <a:moveTo>
                    <a:pt x="598" y="2486"/>
                  </a:moveTo>
                  <a:cubicBezTo>
                    <a:pt x="614" y="2536"/>
                    <a:pt x="610" y="2544"/>
                    <a:pt x="602" y="2544"/>
                  </a:cubicBezTo>
                  <a:cubicBezTo>
                    <a:pt x="599" y="2544"/>
                    <a:pt x="595" y="2543"/>
                    <a:pt x="592" y="2542"/>
                  </a:cubicBezTo>
                  <a:lnTo>
                    <a:pt x="592" y="2542"/>
                  </a:lnTo>
                  <a:cubicBezTo>
                    <a:pt x="595" y="2521"/>
                    <a:pt x="598" y="2500"/>
                    <a:pt x="598" y="2486"/>
                  </a:cubicBezTo>
                  <a:close/>
                  <a:moveTo>
                    <a:pt x="589" y="2562"/>
                  </a:moveTo>
                  <a:cubicBezTo>
                    <a:pt x="591" y="2568"/>
                    <a:pt x="594" y="2576"/>
                    <a:pt x="598" y="2586"/>
                  </a:cubicBezTo>
                  <a:cubicBezTo>
                    <a:pt x="631" y="2642"/>
                    <a:pt x="646" y="2666"/>
                    <a:pt x="638" y="2666"/>
                  </a:cubicBezTo>
                  <a:cubicBezTo>
                    <a:pt x="632" y="2666"/>
                    <a:pt x="612" y="2652"/>
                    <a:pt x="578" y="2626"/>
                  </a:cubicBezTo>
                  <a:cubicBezTo>
                    <a:pt x="578" y="2626"/>
                    <a:pt x="584" y="2596"/>
                    <a:pt x="589" y="2562"/>
                  </a:cubicBezTo>
                  <a:close/>
                  <a:moveTo>
                    <a:pt x="634" y="0"/>
                  </a:moveTo>
                  <a:cubicBezTo>
                    <a:pt x="502" y="0"/>
                    <a:pt x="401" y="88"/>
                    <a:pt x="299" y="219"/>
                  </a:cubicBezTo>
                  <a:cubicBezTo>
                    <a:pt x="1" y="776"/>
                    <a:pt x="458" y="1293"/>
                    <a:pt x="339" y="1830"/>
                  </a:cubicBezTo>
                  <a:cubicBezTo>
                    <a:pt x="379" y="1890"/>
                    <a:pt x="419" y="1890"/>
                    <a:pt x="498" y="1890"/>
                  </a:cubicBezTo>
                  <a:cubicBezTo>
                    <a:pt x="604" y="1985"/>
                    <a:pt x="614" y="2092"/>
                    <a:pt x="606" y="2201"/>
                  </a:cubicBezTo>
                  <a:lnTo>
                    <a:pt x="606" y="2201"/>
                  </a:lnTo>
                  <a:cubicBezTo>
                    <a:pt x="603" y="2137"/>
                    <a:pt x="590" y="2073"/>
                    <a:pt x="558" y="2009"/>
                  </a:cubicBezTo>
                  <a:cubicBezTo>
                    <a:pt x="518" y="1969"/>
                    <a:pt x="478" y="1949"/>
                    <a:pt x="441" y="1949"/>
                  </a:cubicBezTo>
                  <a:cubicBezTo>
                    <a:pt x="404" y="1949"/>
                    <a:pt x="369" y="1969"/>
                    <a:pt x="339" y="2009"/>
                  </a:cubicBezTo>
                  <a:cubicBezTo>
                    <a:pt x="200" y="2228"/>
                    <a:pt x="240" y="2486"/>
                    <a:pt x="299" y="2725"/>
                  </a:cubicBezTo>
                  <a:cubicBezTo>
                    <a:pt x="299" y="3063"/>
                    <a:pt x="279" y="3382"/>
                    <a:pt x="339" y="3700"/>
                  </a:cubicBezTo>
                  <a:cubicBezTo>
                    <a:pt x="438" y="4476"/>
                    <a:pt x="160" y="5252"/>
                    <a:pt x="458" y="5988"/>
                  </a:cubicBezTo>
                  <a:cubicBezTo>
                    <a:pt x="598" y="5809"/>
                    <a:pt x="637" y="5610"/>
                    <a:pt x="538" y="5391"/>
                  </a:cubicBezTo>
                  <a:cubicBezTo>
                    <a:pt x="538" y="5391"/>
                    <a:pt x="558" y="5371"/>
                    <a:pt x="558" y="5351"/>
                  </a:cubicBezTo>
                  <a:cubicBezTo>
                    <a:pt x="558" y="5311"/>
                    <a:pt x="538" y="5271"/>
                    <a:pt x="498" y="5252"/>
                  </a:cubicBezTo>
                  <a:cubicBezTo>
                    <a:pt x="558" y="5172"/>
                    <a:pt x="598" y="5112"/>
                    <a:pt x="657" y="5053"/>
                  </a:cubicBezTo>
                  <a:cubicBezTo>
                    <a:pt x="737" y="4993"/>
                    <a:pt x="757" y="4953"/>
                    <a:pt x="777" y="4874"/>
                  </a:cubicBezTo>
                  <a:cubicBezTo>
                    <a:pt x="757" y="4754"/>
                    <a:pt x="757" y="4655"/>
                    <a:pt x="757" y="4516"/>
                  </a:cubicBezTo>
                  <a:cubicBezTo>
                    <a:pt x="796" y="4217"/>
                    <a:pt x="1035" y="3998"/>
                    <a:pt x="1075" y="3700"/>
                  </a:cubicBezTo>
                  <a:cubicBezTo>
                    <a:pt x="1135" y="2606"/>
                    <a:pt x="1174" y="1512"/>
                    <a:pt x="1055" y="418"/>
                  </a:cubicBezTo>
                  <a:cubicBezTo>
                    <a:pt x="995" y="278"/>
                    <a:pt x="936" y="139"/>
                    <a:pt x="796" y="40"/>
                  </a:cubicBezTo>
                  <a:cubicBezTo>
                    <a:pt x="737" y="13"/>
                    <a:pt x="683"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2085050" y="3095925"/>
              <a:ext cx="24875" cy="106225"/>
            </a:xfrm>
            <a:custGeom>
              <a:avLst/>
              <a:gdLst/>
              <a:ahLst/>
              <a:cxnLst/>
              <a:rect l="l" t="t" r="r" b="b"/>
              <a:pathLst>
                <a:path w="995" h="4249" extrusionOk="0">
                  <a:moveTo>
                    <a:pt x="413" y="1"/>
                  </a:moveTo>
                  <a:cubicBezTo>
                    <a:pt x="338" y="1"/>
                    <a:pt x="252" y="60"/>
                    <a:pt x="159" y="71"/>
                  </a:cubicBezTo>
                  <a:cubicBezTo>
                    <a:pt x="60" y="867"/>
                    <a:pt x="219" y="1683"/>
                    <a:pt x="159" y="2538"/>
                  </a:cubicBezTo>
                  <a:cubicBezTo>
                    <a:pt x="159" y="3075"/>
                    <a:pt x="0" y="3712"/>
                    <a:pt x="318" y="4249"/>
                  </a:cubicBezTo>
                  <a:cubicBezTo>
                    <a:pt x="498" y="4070"/>
                    <a:pt x="557" y="3831"/>
                    <a:pt x="816" y="3751"/>
                  </a:cubicBezTo>
                  <a:cubicBezTo>
                    <a:pt x="915" y="3592"/>
                    <a:pt x="935" y="3433"/>
                    <a:pt x="935" y="3254"/>
                  </a:cubicBezTo>
                  <a:cubicBezTo>
                    <a:pt x="995" y="2419"/>
                    <a:pt x="736" y="1563"/>
                    <a:pt x="836" y="728"/>
                  </a:cubicBezTo>
                  <a:cubicBezTo>
                    <a:pt x="856" y="489"/>
                    <a:pt x="796" y="270"/>
                    <a:pt x="557" y="131"/>
                  </a:cubicBezTo>
                  <a:cubicBezTo>
                    <a:pt x="516" y="31"/>
                    <a:pt x="467"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2098975" y="3323525"/>
              <a:ext cx="24875" cy="108650"/>
            </a:xfrm>
            <a:custGeom>
              <a:avLst/>
              <a:gdLst/>
              <a:ahLst/>
              <a:cxnLst/>
              <a:rect l="l" t="t" r="r" b="b"/>
              <a:pathLst>
                <a:path w="995" h="4346" extrusionOk="0">
                  <a:moveTo>
                    <a:pt x="98" y="1"/>
                  </a:moveTo>
                  <a:cubicBezTo>
                    <a:pt x="64" y="1"/>
                    <a:pt x="36" y="39"/>
                    <a:pt x="0" y="98"/>
                  </a:cubicBezTo>
                  <a:cubicBezTo>
                    <a:pt x="60" y="1510"/>
                    <a:pt x="139" y="2923"/>
                    <a:pt x="179" y="4335"/>
                  </a:cubicBezTo>
                  <a:cubicBezTo>
                    <a:pt x="211" y="4342"/>
                    <a:pt x="239" y="4345"/>
                    <a:pt x="265" y="4345"/>
                  </a:cubicBezTo>
                  <a:cubicBezTo>
                    <a:pt x="458" y="4345"/>
                    <a:pt x="462" y="4155"/>
                    <a:pt x="497" y="3997"/>
                  </a:cubicBezTo>
                  <a:cubicBezTo>
                    <a:pt x="478" y="3818"/>
                    <a:pt x="577" y="3679"/>
                    <a:pt x="696" y="3559"/>
                  </a:cubicBezTo>
                  <a:cubicBezTo>
                    <a:pt x="736" y="3520"/>
                    <a:pt x="736" y="3480"/>
                    <a:pt x="756" y="3460"/>
                  </a:cubicBezTo>
                  <a:lnTo>
                    <a:pt x="756" y="3122"/>
                  </a:lnTo>
                  <a:cubicBezTo>
                    <a:pt x="776" y="3002"/>
                    <a:pt x="995" y="2923"/>
                    <a:pt x="856" y="2783"/>
                  </a:cubicBezTo>
                  <a:cubicBezTo>
                    <a:pt x="438" y="2207"/>
                    <a:pt x="657" y="1530"/>
                    <a:pt x="537" y="914"/>
                  </a:cubicBezTo>
                  <a:cubicBezTo>
                    <a:pt x="478" y="595"/>
                    <a:pt x="537" y="237"/>
                    <a:pt x="179" y="58"/>
                  </a:cubicBezTo>
                  <a:cubicBezTo>
                    <a:pt x="147" y="18"/>
                    <a:pt x="121"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2091600" y="3190375"/>
              <a:ext cx="22300" cy="73075"/>
            </a:xfrm>
            <a:custGeom>
              <a:avLst/>
              <a:gdLst/>
              <a:ahLst/>
              <a:cxnLst/>
              <a:rect l="l" t="t" r="r" b="b"/>
              <a:pathLst>
                <a:path w="892" h="2923" extrusionOk="0">
                  <a:moveTo>
                    <a:pt x="235" y="1"/>
                  </a:moveTo>
                  <a:cubicBezTo>
                    <a:pt x="1" y="1"/>
                    <a:pt x="121" y="308"/>
                    <a:pt x="56" y="471"/>
                  </a:cubicBezTo>
                  <a:cubicBezTo>
                    <a:pt x="176" y="1266"/>
                    <a:pt x="56" y="2082"/>
                    <a:pt x="275" y="2917"/>
                  </a:cubicBezTo>
                  <a:cubicBezTo>
                    <a:pt x="298" y="2921"/>
                    <a:pt x="319" y="2922"/>
                    <a:pt x="337" y="2922"/>
                  </a:cubicBezTo>
                  <a:cubicBezTo>
                    <a:pt x="662" y="2922"/>
                    <a:pt x="410" y="2458"/>
                    <a:pt x="673" y="2420"/>
                  </a:cubicBezTo>
                  <a:cubicBezTo>
                    <a:pt x="733" y="2341"/>
                    <a:pt x="773" y="2261"/>
                    <a:pt x="792" y="2181"/>
                  </a:cubicBezTo>
                  <a:cubicBezTo>
                    <a:pt x="832" y="2062"/>
                    <a:pt x="852" y="1943"/>
                    <a:pt x="852" y="1823"/>
                  </a:cubicBezTo>
                  <a:lnTo>
                    <a:pt x="852" y="1565"/>
                  </a:lnTo>
                  <a:cubicBezTo>
                    <a:pt x="852" y="1246"/>
                    <a:pt x="872" y="928"/>
                    <a:pt x="892" y="590"/>
                  </a:cubicBezTo>
                  <a:cubicBezTo>
                    <a:pt x="852" y="331"/>
                    <a:pt x="693" y="152"/>
                    <a:pt x="454" y="53"/>
                  </a:cubicBezTo>
                  <a:cubicBezTo>
                    <a:pt x="359" y="16"/>
                    <a:pt x="288"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1999425" y="3096125"/>
              <a:ext cx="58775" cy="46450"/>
            </a:xfrm>
            <a:custGeom>
              <a:avLst/>
              <a:gdLst/>
              <a:ahLst/>
              <a:cxnLst/>
              <a:rect l="l" t="t" r="r" b="b"/>
              <a:pathLst>
                <a:path w="2351" h="1858" extrusionOk="0">
                  <a:moveTo>
                    <a:pt x="472" y="1"/>
                  </a:moveTo>
                  <a:cubicBezTo>
                    <a:pt x="441" y="1"/>
                    <a:pt x="408" y="16"/>
                    <a:pt x="362" y="43"/>
                  </a:cubicBezTo>
                  <a:cubicBezTo>
                    <a:pt x="0" y="1074"/>
                    <a:pt x="575" y="1858"/>
                    <a:pt x="1639" y="1858"/>
                  </a:cubicBezTo>
                  <a:cubicBezTo>
                    <a:pt x="1745" y="1858"/>
                    <a:pt x="1857" y="1850"/>
                    <a:pt x="1973" y="1834"/>
                  </a:cubicBezTo>
                  <a:cubicBezTo>
                    <a:pt x="2092" y="1834"/>
                    <a:pt x="2172" y="1774"/>
                    <a:pt x="2232" y="1675"/>
                  </a:cubicBezTo>
                  <a:cubicBezTo>
                    <a:pt x="2271" y="1555"/>
                    <a:pt x="2232" y="1416"/>
                    <a:pt x="2351" y="1316"/>
                  </a:cubicBezTo>
                  <a:cubicBezTo>
                    <a:pt x="2340" y="1156"/>
                    <a:pt x="2288" y="1068"/>
                    <a:pt x="2221" y="1068"/>
                  </a:cubicBezTo>
                  <a:cubicBezTo>
                    <a:pt x="2171" y="1068"/>
                    <a:pt x="2112" y="1116"/>
                    <a:pt x="2053" y="1217"/>
                  </a:cubicBezTo>
                  <a:cubicBezTo>
                    <a:pt x="1904" y="1446"/>
                    <a:pt x="1722" y="1517"/>
                    <a:pt x="1530" y="1517"/>
                  </a:cubicBezTo>
                  <a:cubicBezTo>
                    <a:pt x="1389" y="1517"/>
                    <a:pt x="1241" y="1478"/>
                    <a:pt x="1098" y="1436"/>
                  </a:cubicBezTo>
                  <a:cubicBezTo>
                    <a:pt x="760" y="1336"/>
                    <a:pt x="640" y="1038"/>
                    <a:pt x="680" y="660"/>
                  </a:cubicBezTo>
                  <a:cubicBezTo>
                    <a:pt x="700" y="461"/>
                    <a:pt x="640" y="262"/>
                    <a:pt x="581" y="63"/>
                  </a:cubicBezTo>
                  <a:cubicBezTo>
                    <a:pt x="538" y="21"/>
                    <a:pt x="507"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2104925" y="3483800"/>
              <a:ext cx="15450" cy="78775"/>
            </a:xfrm>
            <a:custGeom>
              <a:avLst/>
              <a:gdLst/>
              <a:ahLst/>
              <a:cxnLst/>
              <a:rect l="l" t="t" r="r" b="b"/>
              <a:pathLst>
                <a:path w="618" h="3151" extrusionOk="0">
                  <a:moveTo>
                    <a:pt x="283" y="0"/>
                  </a:moveTo>
                  <a:cubicBezTo>
                    <a:pt x="219" y="0"/>
                    <a:pt x="157" y="25"/>
                    <a:pt x="100" y="73"/>
                  </a:cubicBezTo>
                  <a:cubicBezTo>
                    <a:pt x="1" y="1047"/>
                    <a:pt x="220" y="1982"/>
                    <a:pt x="240" y="2937"/>
                  </a:cubicBezTo>
                  <a:cubicBezTo>
                    <a:pt x="334" y="3000"/>
                    <a:pt x="391" y="3151"/>
                    <a:pt x="510" y="3151"/>
                  </a:cubicBezTo>
                  <a:cubicBezTo>
                    <a:pt x="541" y="3151"/>
                    <a:pt x="576" y="3141"/>
                    <a:pt x="618" y="3116"/>
                  </a:cubicBezTo>
                  <a:lnTo>
                    <a:pt x="618" y="1525"/>
                  </a:lnTo>
                  <a:cubicBezTo>
                    <a:pt x="439" y="1067"/>
                    <a:pt x="618" y="570"/>
                    <a:pt x="498" y="92"/>
                  </a:cubicBezTo>
                  <a:cubicBezTo>
                    <a:pt x="425" y="30"/>
                    <a:pt x="353"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1985575" y="3579600"/>
              <a:ext cx="33350" cy="95625"/>
            </a:xfrm>
            <a:custGeom>
              <a:avLst/>
              <a:gdLst/>
              <a:ahLst/>
              <a:cxnLst/>
              <a:rect l="l" t="t" r="r" b="b"/>
              <a:pathLst>
                <a:path w="1334" h="3825" extrusionOk="0">
                  <a:moveTo>
                    <a:pt x="398" y="0"/>
                  </a:moveTo>
                  <a:cubicBezTo>
                    <a:pt x="1" y="1214"/>
                    <a:pt x="21" y="2407"/>
                    <a:pt x="398" y="3621"/>
                  </a:cubicBezTo>
                  <a:cubicBezTo>
                    <a:pt x="503" y="3766"/>
                    <a:pt x="612" y="3825"/>
                    <a:pt x="727" y="3825"/>
                  </a:cubicBezTo>
                  <a:cubicBezTo>
                    <a:pt x="832" y="3825"/>
                    <a:pt x="941" y="3776"/>
                    <a:pt x="1055" y="3700"/>
                  </a:cubicBezTo>
                  <a:cubicBezTo>
                    <a:pt x="1135" y="3621"/>
                    <a:pt x="1194" y="3541"/>
                    <a:pt x="1194" y="3462"/>
                  </a:cubicBezTo>
                  <a:cubicBezTo>
                    <a:pt x="1135" y="3123"/>
                    <a:pt x="1333" y="2805"/>
                    <a:pt x="1135" y="2507"/>
                  </a:cubicBezTo>
                  <a:cubicBezTo>
                    <a:pt x="1095" y="2308"/>
                    <a:pt x="1015" y="2109"/>
                    <a:pt x="955" y="1910"/>
                  </a:cubicBezTo>
                  <a:cubicBezTo>
                    <a:pt x="936" y="2328"/>
                    <a:pt x="916" y="2785"/>
                    <a:pt x="896" y="3283"/>
                  </a:cubicBezTo>
                  <a:cubicBezTo>
                    <a:pt x="558" y="2984"/>
                    <a:pt x="597" y="2686"/>
                    <a:pt x="597" y="2387"/>
                  </a:cubicBezTo>
                  <a:lnTo>
                    <a:pt x="597" y="617"/>
                  </a:lnTo>
                  <a:cubicBezTo>
                    <a:pt x="597" y="398"/>
                    <a:pt x="637" y="139"/>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2011450" y="3637775"/>
              <a:ext cx="72625" cy="31875"/>
            </a:xfrm>
            <a:custGeom>
              <a:avLst/>
              <a:gdLst/>
              <a:ahLst/>
              <a:cxnLst/>
              <a:rect l="l" t="t" r="r" b="b"/>
              <a:pathLst>
                <a:path w="2905" h="1275" extrusionOk="0">
                  <a:moveTo>
                    <a:pt x="1870" y="1"/>
                  </a:moveTo>
                  <a:cubicBezTo>
                    <a:pt x="1625" y="144"/>
                    <a:pt x="1377" y="180"/>
                    <a:pt x="1126" y="180"/>
                  </a:cubicBezTo>
                  <a:cubicBezTo>
                    <a:pt x="874" y="180"/>
                    <a:pt x="619" y="144"/>
                    <a:pt x="364" y="144"/>
                  </a:cubicBezTo>
                  <a:cubicBezTo>
                    <a:pt x="276" y="144"/>
                    <a:pt x="188" y="148"/>
                    <a:pt x="100" y="160"/>
                  </a:cubicBezTo>
                  <a:cubicBezTo>
                    <a:pt x="0" y="538"/>
                    <a:pt x="20" y="896"/>
                    <a:pt x="159" y="1254"/>
                  </a:cubicBezTo>
                  <a:cubicBezTo>
                    <a:pt x="180" y="1268"/>
                    <a:pt x="201" y="1275"/>
                    <a:pt x="220" y="1275"/>
                  </a:cubicBezTo>
                  <a:cubicBezTo>
                    <a:pt x="254" y="1275"/>
                    <a:pt x="279" y="1253"/>
                    <a:pt x="279" y="1214"/>
                  </a:cubicBezTo>
                  <a:cubicBezTo>
                    <a:pt x="279" y="916"/>
                    <a:pt x="159" y="558"/>
                    <a:pt x="617" y="558"/>
                  </a:cubicBezTo>
                  <a:cubicBezTo>
                    <a:pt x="1296" y="558"/>
                    <a:pt x="1959" y="344"/>
                    <a:pt x="2621" y="344"/>
                  </a:cubicBezTo>
                  <a:cubicBezTo>
                    <a:pt x="2715" y="344"/>
                    <a:pt x="2810" y="349"/>
                    <a:pt x="2904" y="359"/>
                  </a:cubicBezTo>
                  <a:cubicBezTo>
                    <a:pt x="2805" y="160"/>
                    <a:pt x="2566" y="100"/>
                    <a:pt x="2387" y="1"/>
                  </a:cubicBezTo>
                  <a:cubicBezTo>
                    <a:pt x="2290" y="54"/>
                    <a:pt x="2199" y="91"/>
                    <a:pt x="2108" y="91"/>
                  </a:cubicBezTo>
                  <a:cubicBezTo>
                    <a:pt x="2030" y="91"/>
                    <a:pt x="1952" y="65"/>
                    <a:pt x="1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2023375" y="3499250"/>
              <a:ext cx="42800" cy="58475"/>
            </a:xfrm>
            <a:custGeom>
              <a:avLst/>
              <a:gdLst/>
              <a:ahLst/>
              <a:cxnLst/>
              <a:rect l="l" t="t" r="r" b="b"/>
              <a:pathLst>
                <a:path w="1712" h="2339" extrusionOk="0">
                  <a:moveTo>
                    <a:pt x="1372" y="0"/>
                  </a:moveTo>
                  <a:cubicBezTo>
                    <a:pt x="1320" y="0"/>
                    <a:pt x="1260" y="38"/>
                    <a:pt x="1194" y="131"/>
                  </a:cubicBezTo>
                  <a:cubicBezTo>
                    <a:pt x="796" y="668"/>
                    <a:pt x="478" y="1245"/>
                    <a:pt x="120" y="1822"/>
                  </a:cubicBezTo>
                  <a:cubicBezTo>
                    <a:pt x="0" y="2060"/>
                    <a:pt x="120" y="2220"/>
                    <a:pt x="299" y="2339"/>
                  </a:cubicBezTo>
                  <a:cubicBezTo>
                    <a:pt x="418" y="2319"/>
                    <a:pt x="518" y="2259"/>
                    <a:pt x="597" y="2120"/>
                  </a:cubicBezTo>
                  <a:cubicBezTo>
                    <a:pt x="916" y="1702"/>
                    <a:pt x="975" y="1106"/>
                    <a:pt x="1532" y="867"/>
                  </a:cubicBezTo>
                  <a:cubicBezTo>
                    <a:pt x="1711" y="708"/>
                    <a:pt x="1671" y="509"/>
                    <a:pt x="1592" y="310"/>
                  </a:cubicBezTo>
                  <a:cubicBezTo>
                    <a:pt x="1552" y="151"/>
                    <a:pt x="1477" y="0"/>
                    <a:pt x="1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2102450" y="3417925"/>
              <a:ext cx="20900" cy="59750"/>
            </a:xfrm>
            <a:custGeom>
              <a:avLst/>
              <a:gdLst/>
              <a:ahLst/>
              <a:cxnLst/>
              <a:rect l="l" t="t" r="r" b="b"/>
              <a:pathLst>
                <a:path w="836" h="2390" extrusionOk="0">
                  <a:moveTo>
                    <a:pt x="304" y="0"/>
                  </a:moveTo>
                  <a:cubicBezTo>
                    <a:pt x="277" y="0"/>
                    <a:pt x="250" y="7"/>
                    <a:pt x="219" y="22"/>
                  </a:cubicBezTo>
                  <a:cubicBezTo>
                    <a:pt x="199" y="221"/>
                    <a:pt x="239" y="420"/>
                    <a:pt x="40" y="559"/>
                  </a:cubicBezTo>
                  <a:lnTo>
                    <a:pt x="40" y="738"/>
                  </a:lnTo>
                  <a:cubicBezTo>
                    <a:pt x="100" y="798"/>
                    <a:pt x="100" y="857"/>
                    <a:pt x="40" y="917"/>
                  </a:cubicBezTo>
                  <a:cubicBezTo>
                    <a:pt x="0" y="1414"/>
                    <a:pt x="40" y="1912"/>
                    <a:pt x="160" y="2389"/>
                  </a:cubicBezTo>
                  <a:cubicBezTo>
                    <a:pt x="196" y="2374"/>
                    <a:pt x="232" y="2369"/>
                    <a:pt x="268" y="2369"/>
                  </a:cubicBezTo>
                  <a:cubicBezTo>
                    <a:pt x="328" y="2369"/>
                    <a:pt x="388" y="2382"/>
                    <a:pt x="451" y="2382"/>
                  </a:cubicBezTo>
                  <a:cubicBezTo>
                    <a:pt x="498" y="2382"/>
                    <a:pt x="547" y="2375"/>
                    <a:pt x="597" y="2349"/>
                  </a:cubicBezTo>
                  <a:cubicBezTo>
                    <a:pt x="597" y="2349"/>
                    <a:pt x="617" y="2330"/>
                    <a:pt x="617" y="2290"/>
                  </a:cubicBezTo>
                  <a:cubicBezTo>
                    <a:pt x="617" y="2230"/>
                    <a:pt x="617" y="2210"/>
                    <a:pt x="557" y="2151"/>
                  </a:cubicBezTo>
                  <a:cubicBezTo>
                    <a:pt x="557" y="2111"/>
                    <a:pt x="557" y="2091"/>
                    <a:pt x="597" y="2031"/>
                  </a:cubicBezTo>
                  <a:cubicBezTo>
                    <a:pt x="617" y="1912"/>
                    <a:pt x="836" y="1832"/>
                    <a:pt x="717" y="1653"/>
                  </a:cubicBezTo>
                  <a:cubicBezTo>
                    <a:pt x="657" y="1594"/>
                    <a:pt x="617" y="1534"/>
                    <a:pt x="557" y="1474"/>
                  </a:cubicBezTo>
                  <a:cubicBezTo>
                    <a:pt x="538" y="1216"/>
                    <a:pt x="538" y="997"/>
                    <a:pt x="518" y="738"/>
                  </a:cubicBezTo>
                  <a:cubicBezTo>
                    <a:pt x="418" y="519"/>
                    <a:pt x="518" y="281"/>
                    <a:pt x="438" y="42"/>
                  </a:cubicBezTo>
                  <a:cubicBezTo>
                    <a:pt x="389" y="17"/>
                    <a:pt x="347"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2189975" y="3208900"/>
              <a:ext cx="25400" cy="57900"/>
            </a:xfrm>
            <a:custGeom>
              <a:avLst/>
              <a:gdLst/>
              <a:ahLst/>
              <a:cxnLst/>
              <a:rect l="l" t="t" r="r" b="b"/>
              <a:pathLst>
                <a:path w="1016" h="2316" extrusionOk="0">
                  <a:moveTo>
                    <a:pt x="722" y="1"/>
                  </a:moveTo>
                  <a:cubicBezTo>
                    <a:pt x="470" y="1"/>
                    <a:pt x="425" y="280"/>
                    <a:pt x="279" y="426"/>
                  </a:cubicBezTo>
                  <a:cubicBezTo>
                    <a:pt x="219" y="466"/>
                    <a:pt x="180" y="545"/>
                    <a:pt x="140" y="625"/>
                  </a:cubicBezTo>
                  <a:cubicBezTo>
                    <a:pt x="100" y="844"/>
                    <a:pt x="40" y="1102"/>
                    <a:pt x="1" y="1321"/>
                  </a:cubicBezTo>
                  <a:cubicBezTo>
                    <a:pt x="1" y="1440"/>
                    <a:pt x="20" y="1540"/>
                    <a:pt x="180" y="1580"/>
                  </a:cubicBezTo>
                  <a:cubicBezTo>
                    <a:pt x="239" y="1818"/>
                    <a:pt x="339" y="2077"/>
                    <a:pt x="418" y="2316"/>
                  </a:cubicBezTo>
                  <a:cubicBezTo>
                    <a:pt x="538" y="2236"/>
                    <a:pt x="677" y="2196"/>
                    <a:pt x="796" y="2137"/>
                  </a:cubicBezTo>
                  <a:cubicBezTo>
                    <a:pt x="836" y="2097"/>
                    <a:pt x="876" y="2017"/>
                    <a:pt x="876" y="1958"/>
                  </a:cubicBezTo>
                  <a:cubicBezTo>
                    <a:pt x="796" y="1679"/>
                    <a:pt x="776" y="1381"/>
                    <a:pt x="896" y="1102"/>
                  </a:cubicBezTo>
                  <a:cubicBezTo>
                    <a:pt x="836" y="724"/>
                    <a:pt x="1015" y="346"/>
                    <a:pt x="796" y="8"/>
                  </a:cubicBezTo>
                  <a:cubicBezTo>
                    <a:pt x="770" y="3"/>
                    <a:pt x="745"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2105925" y="3237450"/>
              <a:ext cx="83575" cy="16925"/>
            </a:xfrm>
            <a:custGeom>
              <a:avLst/>
              <a:gdLst/>
              <a:ahLst/>
              <a:cxnLst/>
              <a:rect l="l" t="t" r="r" b="b"/>
              <a:pathLst>
                <a:path w="3343" h="677" extrusionOk="0">
                  <a:moveTo>
                    <a:pt x="2845" y="0"/>
                  </a:moveTo>
                  <a:cubicBezTo>
                    <a:pt x="2746" y="0"/>
                    <a:pt x="2646" y="0"/>
                    <a:pt x="2547" y="40"/>
                  </a:cubicBezTo>
                  <a:cubicBezTo>
                    <a:pt x="2400" y="64"/>
                    <a:pt x="2254" y="73"/>
                    <a:pt x="2107" y="73"/>
                  </a:cubicBezTo>
                  <a:cubicBezTo>
                    <a:pt x="1771" y="73"/>
                    <a:pt x="1437" y="28"/>
                    <a:pt x="1106" y="28"/>
                  </a:cubicBezTo>
                  <a:cubicBezTo>
                    <a:pt x="759" y="28"/>
                    <a:pt x="416" y="77"/>
                    <a:pt x="80" y="279"/>
                  </a:cubicBezTo>
                  <a:cubicBezTo>
                    <a:pt x="80" y="358"/>
                    <a:pt x="60" y="398"/>
                    <a:pt x="60" y="477"/>
                  </a:cubicBezTo>
                  <a:cubicBezTo>
                    <a:pt x="21" y="477"/>
                    <a:pt x="21" y="497"/>
                    <a:pt x="1" y="557"/>
                  </a:cubicBezTo>
                  <a:cubicBezTo>
                    <a:pt x="1" y="597"/>
                    <a:pt x="21" y="657"/>
                    <a:pt x="80" y="676"/>
                  </a:cubicBezTo>
                  <a:cubicBezTo>
                    <a:pt x="1050" y="676"/>
                    <a:pt x="1972" y="449"/>
                    <a:pt x="2933" y="449"/>
                  </a:cubicBezTo>
                  <a:cubicBezTo>
                    <a:pt x="3036" y="449"/>
                    <a:pt x="3139" y="452"/>
                    <a:pt x="3243" y="458"/>
                  </a:cubicBezTo>
                  <a:cubicBezTo>
                    <a:pt x="3343" y="100"/>
                    <a:pt x="3044" y="100"/>
                    <a:pt x="2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2117375" y="3454775"/>
              <a:ext cx="75100" cy="13950"/>
            </a:xfrm>
            <a:custGeom>
              <a:avLst/>
              <a:gdLst/>
              <a:ahLst/>
              <a:cxnLst/>
              <a:rect l="l" t="t" r="r" b="b"/>
              <a:pathLst>
                <a:path w="3004" h="558" extrusionOk="0">
                  <a:moveTo>
                    <a:pt x="2288" y="0"/>
                  </a:moveTo>
                  <a:cubicBezTo>
                    <a:pt x="1552" y="60"/>
                    <a:pt x="836" y="120"/>
                    <a:pt x="120" y="199"/>
                  </a:cubicBezTo>
                  <a:cubicBezTo>
                    <a:pt x="60" y="318"/>
                    <a:pt x="40" y="438"/>
                    <a:pt x="0" y="557"/>
                  </a:cubicBezTo>
                  <a:cubicBezTo>
                    <a:pt x="915" y="338"/>
                    <a:pt x="1910" y="458"/>
                    <a:pt x="3004" y="60"/>
                  </a:cubicBezTo>
                  <a:cubicBezTo>
                    <a:pt x="2626" y="20"/>
                    <a:pt x="2447" y="20"/>
                    <a:pt x="2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1993525" y="3368725"/>
              <a:ext cx="44300" cy="41975"/>
            </a:xfrm>
            <a:custGeom>
              <a:avLst/>
              <a:gdLst/>
              <a:ahLst/>
              <a:cxnLst/>
              <a:rect l="l" t="t" r="r" b="b"/>
              <a:pathLst>
                <a:path w="1772" h="1679" extrusionOk="0">
                  <a:moveTo>
                    <a:pt x="240" y="1"/>
                  </a:moveTo>
                  <a:cubicBezTo>
                    <a:pt x="41" y="220"/>
                    <a:pt x="220" y="498"/>
                    <a:pt x="100" y="757"/>
                  </a:cubicBezTo>
                  <a:lnTo>
                    <a:pt x="100" y="916"/>
                  </a:lnTo>
                  <a:cubicBezTo>
                    <a:pt x="1" y="1075"/>
                    <a:pt x="1" y="1174"/>
                    <a:pt x="120" y="1294"/>
                  </a:cubicBezTo>
                  <a:lnTo>
                    <a:pt x="120" y="1473"/>
                  </a:lnTo>
                  <a:cubicBezTo>
                    <a:pt x="100" y="1473"/>
                    <a:pt x="80" y="1493"/>
                    <a:pt x="41" y="1513"/>
                  </a:cubicBezTo>
                  <a:cubicBezTo>
                    <a:pt x="21" y="1532"/>
                    <a:pt x="41" y="1592"/>
                    <a:pt x="100" y="1612"/>
                  </a:cubicBezTo>
                  <a:lnTo>
                    <a:pt x="100" y="1592"/>
                  </a:lnTo>
                  <a:cubicBezTo>
                    <a:pt x="100" y="1653"/>
                    <a:pt x="124" y="1679"/>
                    <a:pt x="170" y="1679"/>
                  </a:cubicBezTo>
                  <a:cubicBezTo>
                    <a:pt x="184" y="1679"/>
                    <a:pt x="201" y="1676"/>
                    <a:pt x="220" y="1672"/>
                  </a:cubicBezTo>
                  <a:cubicBezTo>
                    <a:pt x="299" y="1592"/>
                    <a:pt x="339" y="1513"/>
                    <a:pt x="419" y="1453"/>
                  </a:cubicBezTo>
                  <a:cubicBezTo>
                    <a:pt x="539" y="1296"/>
                    <a:pt x="689" y="1271"/>
                    <a:pt x="841" y="1271"/>
                  </a:cubicBezTo>
                  <a:cubicBezTo>
                    <a:pt x="914" y="1271"/>
                    <a:pt x="987" y="1277"/>
                    <a:pt x="1058" y="1277"/>
                  </a:cubicBezTo>
                  <a:cubicBezTo>
                    <a:pt x="1084" y="1277"/>
                    <a:pt x="1110" y="1276"/>
                    <a:pt x="1135" y="1274"/>
                  </a:cubicBezTo>
                  <a:cubicBezTo>
                    <a:pt x="1374" y="1254"/>
                    <a:pt x="1553" y="1194"/>
                    <a:pt x="1771" y="916"/>
                  </a:cubicBezTo>
                  <a:lnTo>
                    <a:pt x="976" y="916"/>
                  </a:lnTo>
                  <a:cubicBezTo>
                    <a:pt x="319" y="876"/>
                    <a:pt x="319" y="876"/>
                    <a:pt x="279" y="259"/>
                  </a:cubicBezTo>
                  <a:cubicBezTo>
                    <a:pt x="279" y="180"/>
                    <a:pt x="240" y="80"/>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2008950" y="3073950"/>
              <a:ext cx="49250" cy="29250"/>
            </a:xfrm>
            <a:custGeom>
              <a:avLst/>
              <a:gdLst/>
              <a:ahLst/>
              <a:cxnLst/>
              <a:rect l="l" t="t" r="r" b="b"/>
              <a:pathLst>
                <a:path w="1970" h="1170" extrusionOk="0">
                  <a:moveTo>
                    <a:pt x="1067" y="0"/>
                  </a:moveTo>
                  <a:cubicBezTo>
                    <a:pt x="543" y="0"/>
                    <a:pt x="327" y="247"/>
                    <a:pt x="1" y="930"/>
                  </a:cubicBezTo>
                  <a:cubicBezTo>
                    <a:pt x="60" y="950"/>
                    <a:pt x="120" y="950"/>
                    <a:pt x="200" y="950"/>
                  </a:cubicBezTo>
                  <a:cubicBezTo>
                    <a:pt x="219" y="871"/>
                    <a:pt x="299" y="831"/>
                    <a:pt x="359" y="751"/>
                  </a:cubicBezTo>
                  <a:cubicBezTo>
                    <a:pt x="379" y="692"/>
                    <a:pt x="398" y="632"/>
                    <a:pt x="458" y="612"/>
                  </a:cubicBezTo>
                  <a:cubicBezTo>
                    <a:pt x="742" y="390"/>
                    <a:pt x="915" y="271"/>
                    <a:pt x="1048" y="271"/>
                  </a:cubicBezTo>
                  <a:cubicBezTo>
                    <a:pt x="1213" y="271"/>
                    <a:pt x="1316" y="454"/>
                    <a:pt x="1493" y="851"/>
                  </a:cubicBezTo>
                  <a:cubicBezTo>
                    <a:pt x="1552" y="970"/>
                    <a:pt x="1552" y="1149"/>
                    <a:pt x="1851" y="1169"/>
                  </a:cubicBezTo>
                  <a:cubicBezTo>
                    <a:pt x="1970" y="751"/>
                    <a:pt x="1552" y="453"/>
                    <a:pt x="1592" y="55"/>
                  </a:cubicBezTo>
                  <a:cubicBezTo>
                    <a:pt x="1387" y="20"/>
                    <a:pt x="1215" y="0"/>
                    <a:pt x="10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2108425" y="3557225"/>
              <a:ext cx="17925" cy="45775"/>
            </a:xfrm>
            <a:custGeom>
              <a:avLst/>
              <a:gdLst/>
              <a:ahLst/>
              <a:cxnLst/>
              <a:rect l="l" t="t" r="r" b="b"/>
              <a:pathLst>
                <a:path w="717" h="1831" extrusionOk="0">
                  <a:moveTo>
                    <a:pt x="119" y="0"/>
                  </a:moveTo>
                  <a:lnTo>
                    <a:pt x="119" y="0"/>
                  </a:lnTo>
                  <a:cubicBezTo>
                    <a:pt x="279" y="597"/>
                    <a:pt x="0" y="1233"/>
                    <a:pt x="279" y="1830"/>
                  </a:cubicBezTo>
                  <a:cubicBezTo>
                    <a:pt x="517" y="1810"/>
                    <a:pt x="557" y="1591"/>
                    <a:pt x="657" y="1432"/>
                  </a:cubicBezTo>
                  <a:cubicBezTo>
                    <a:pt x="716" y="995"/>
                    <a:pt x="517" y="597"/>
                    <a:pt x="497" y="179"/>
                  </a:cubicBezTo>
                  <a:cubicBezTo>
                    <a:pt x="378" y="119"/>
                    <a:pt x="259" y="4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1997025" y="3458600"/>
              <a:ext cx="50750" cy="23050"/>
            </a:xfrm>
            <a:custGeom>
              <a:avLst/>
              <a:gdLst/>
              <a:ahLst/>
              <a:cxnLst/>
              <a:rect l="l" t="t" r="r" b="b"/>
              <a:pathLst>
                <a:path w="2030" h="922" extrusionOk="0">
                  <a:moveTo>
                    <a:pt x="186" y="0"/>
                  </a:moveTo>
                  <a:cubicBezTo>
                    <a:pt x="149" y="0"/>
                    <a:pt x="113" y="10"/>
                    <a:pt x="80" y="26"/>
                  </a:cubicBezTo>
                  <a:cubicBezTo>
                    <a:pt x="40" y="205"/>
                    <a:pt x="0" y="384"/>
                    <a:pt x="100" y="563"/>
                  </a:cubicBezTo>
                  <a:cubicBezTo>
                    <a:pt x="139" y="603"/>
                    <a:pt x="139" y="683"/>
                    <a:pt x="159" y="742"/>
                  </a:cubicBezTo>
                  <a:cubicBezTo>
                    <a:pt x="159" y="802"/>
                    <a:pt x="199" y="862"/>
                    <a:pt x="279" y="921"/>
                  </a:cubicBezTo>
                  <a:lnTo>
                    <a:pt x="1731" y="921"/>
                  </a:lnTo>
                  <a:cubicBezTo>
                    <a:pt x="1830" y="842"/>
                    <a:pt x="2029" y="782"/>
                    <a:pt x="1890" y="583"/>
                  </a:cubicBezTo>
                  <a:lnTo>
                    <a:pt x="696" y="583"/>
                  </a:lnTo>
                  <a:cubicBezTo>
                    <a:pt x="338" y="583"/>
                    <a:pt x="279" y="364"/>
                    <a:pt x="338" y="66"/>
                  </a:cubicBezTo>
                  <a:cubicBezTo>
                    <a:pt x="292" y="19"/>
                    <a:pt x="238"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2111400" y="3306050"/>
              <a:ext cx="39800" cy="36975"/>
            </a:xfrm>
            <a:custGeom>
              <a:avLst/>
              <a:gdLst/>
              <a:ahLst/>
              <a:cxnLst/>
              <a:rect l="l" t="t" r="r" b="b"/>
              <a:pathLst>
                <a:path w="1592" h="1479" extrusionOk="0">
                  <a:moveTo>
                    <a:pt x="466" y="0"/>
                  </a:moveTo>
                  <a:cubicBezTo>
                    <a:pt x="436" y="0"/>
                    <a:pt x="403" y="25"/>
                    <a:pt x="359" y="81"/>
                  </a:cubicBezTo>
                  <a:cubicBezTo>
                    <a:pt x="0" y="996"/>
                    <a:pt x="140" y="1334"/>
                    <a:pt x="836" y="1473"/>
                  </a:cubicBezTo>
                  <a:cubicBezTo>
                    <a:pt x="862" y="1477"/>
                    <a:pt x="887" y="1478"/>
                    <a:pt x="911" y="1478"/>
                  </a:cubicBezTo>
                  <a:cubicBezTo>
                    <a:pt x="1187" y="1478"/>
                    <a:pt x="1373" y="1281"/>
                    <a:pt x="1592" y="1135"/>
                  </a:cubicBezTo>
                  <a:cubicBezTo>
                    <a:pt x="1539" y="1037"/>
                    <a:pt x="1477" y="1007"/>
                    <a:pt x="1412" y="1007"/>
                  </a:cubicBezTo>
                  <a:cubicBezTo>
                    <a:pt x="1330" y="1007"/>
                    <a:pt x="1242" y="1053"/>
                    <a:pt x="1154" y="1075"/>
                  </a:cubicBezTo>
                  <a:cubicBezTo>
                    <a:pt x="1042" y="1092"/>
                    <a:pt x="943" y="1101"/>
                    <a:pt x="857" y="1101"/>
                  </a:cubicBezTo>
                  <a:cubicBezTo>
                    <a:pt x="427" y="1101"/>
                    <a:pt x="322" y="880"/>
                    <a:pt x="438" y="300"/>
                  </a:cubicBezTo>
                  <a:cubicBezTo>
                    <a:pt x="458" y="200"/>
                    <a:pt x="498" y="121"/>
                    <a:pt x="538" y="41"/>
                  </a:cubicBezTo>
                  <a:cubicBezTo>
                    <a:pt x="512" y="15"/>
                    <a:pt x="489" y="0"/>
                    <a:pt x="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2056700" y="3507475"/>
              <a:ext cx="29350" cy="42800"/>
            </a:xfrm>
            <a:custGeom>
              <a:avLst/>
              <a:gdLst/>
              <a:ahLst/>
              <a:cxnLst/>
              <a:rect l="l" t="t" r="r" b="b"/>
              <a:pathLst>
                <a:path w="1174" h="1712" extrusionOk="0">
                  <a:moveTo>
                    <a:pt x="259" y="1"/>
                  </a:moveTo>
                  <a:lnTo>
                    <a:pt x="259" y="1"/>
                  </a:lnTo>
                  <a:cubicBezTo>
                    <a:pt x="239" y="200"/>
                    <a:pt x="279" y="419"/>
                    <a:pt x="80" y="538"/>
                  </a:cubicBezTo>
                  <a:cubicBezTo>
                    <a:pt x="0" y="1115"/>
                    <a:pt x="498" y="1334"/>
                    <a:pt x="756" y="1692"/>
                  </a:cubicBezTo>
                  <a:cubicBezTo>
                    <a:pt x="783" y="1705"/>
                    <a:pt x="807" y="1712"/>
                    <a:pt x="831" y="1712"/>
                  </a:cubicBezTo>
                  <a:cubicBezTo>
                    <a:pt x="878" y="1712"/>
                    <a:pt x="922" y="1685"/>
                    <a:pt x="975" y="1632"/>
                  </a:cubicBezTo>
                  <a:cubicBezTo>
                    <a:pt x="1174" y="1493"/>
                    <a:pt x="1075" y="1334"/>
                    <a:pt x="975" y="1194"/>
                  </a:cubicBezTo>
                  <a:cubicBezTo>
                    <a:pt x="736" y="797"/>
                    <a:pt x="498" y="399"/>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124825" y="3280100"/>
              <a:ext cx="40300" cy="23500"/>
            </a:xfrm>
            <a:custGeom>
              <a:avLst/>
              <a:gdLst/>
              <a:ahLst/>
              <a:cxnLst/>
              <a:rect l="l" t="t" r="r" b="b"/>
              <a:pathLst>
                <a:path w="1612" h="940" extrusionOk="0">
                  <a:moveTo>
                    <a:pt x="699" y="1"/>
                  </a:moveTo>
                  <a:cubicBezTo>
                    <a:pt x="364" y="1"/>
                    <a:pt x="207" y="224"/>
                    <a:pt x="1" y="741"/>
                  </a:cubicBezTo>
                  <a:cubicBezTo>
                    <a:pt x="120" y="661"/>
                    <a:pt x="219" y="582"/>
                    <a:pt x="339" y="482"/>
                  </a:cubicBezTo>
                  <a:cubicBezTo>
                    <a:pt x="565" y="299"/>
                    <a:pt x="719" y="200"/>
                    <a:pt x="846" y="200"/>
                  </a:cubicBezTo>
                  <a:cubicBezTo>
                    <a:pt x="1009" y="200"/>
                    <a:pt x="1126" y="363"/>
                    <a:pt x="1294" y="721"/>
                  </a:cubicBezTo>
                  <a:lnTo>
                    <a:pt x="1433" y="940"/>
                  </a:lnTo>
                  <a:cubicBezTo>
                    <a:pt x="1592" y="840"/>
                    <a:pt x="1512" y="661"/>
                    <a:pt x="1592" y="562"/>
                  </a:cubicBezTo>
                  <a:cubicBezTo>
                    <a:pt x="1612" y="522"/>
                    <a:pt x="1612" y="442"/>
                    <a:pt x="1612" y="383"/>
                  </a:cubicBezTo>
                  <a:cubicBezTo>
                    <a:pt x="1552" y="323"/>
                    <a:pt x="1493" y="263"/>
                    <a:pt x="1433" y="184"/>
                  </a:cubicBezTo>
                  <a:cubicBezTo>
                    <a:pt x="1112" y="65"/>
                    <a:pt x="88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1994525" y="3336950"/>
              <a:ext cx="40800" cy="29825"/>
            </a:xfrm>
            <a:custGeom>
              <a:avLst/>
              <a:gdLst/>
              <a:ahLst/>
              <a:cxnLst/>
              <a:rect l="l" t="t" r="r" b="b"/>
              <a:pathLst>
                <a:path w="1632" h="1193" extrusionOk="0">
                  <a:moveTo>
                    <a:pt x="152" y="1"/>
                  </a:moveTo>
                  <a:cubicBezTo>
                    <a:pt x="132" y="1"/>
                    <a:pt x="108" y="21"/>
                    <a:pt x="80" y="58"/>
                  </a:cubicBezTo>
                  <a:cubicBezTo>
                    <a:pt x="60" y="436"/>
                    <a:pt x="60" y="794"/>
                    <a:pt x="259" y="1152"/>
                  </a:cubicBezTo>
                  <a:lnTo>
                    <a:pt x="1632" y="1152"/>
                  </a:lnTo>
                  <a:cubicBezTo>
                    <a:pt x="1035" y="695"/>
                    <a:pt x="1" y="1192"/>
                    <a:pt x="200" y="78"/>
                  </a:cubicBezTo>
                  <a:cubicBezTo>
                    <a:pt x="189" y="26"/>
                    <a:pt x="173"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2117875" y="3392600"/>
              <a:ext cx="42775" cy="8975"/>
            </a:xfrm>
            <a:custGeom>
              <a:avLst/>
              <a:gdLst/>
              <a:ahLst/>
              <a:cxnLst/>
              <a:rect l="l" t="t" r="r" b="b"/>
              <a:pathLst>
                <a:path w="1711" h="359" extrusionOk="0">
                  <a:moveTo>
                    <a:pt x="100" y="1"/>
                  </a:moveTo>
                  <a:cubicBezTo>
                    <a:pt x="80" y="120"/>
                    <a:pt x="20" y="239"/>
                    <a:pt x="0" y="359"/>
                  </a:cubicBezTo>
                  <a:cubicBezTo>
                    <a:pt x="577" y="299"/>
                    <a:pt x="1134" y="200"/>
                    <a:pt x="1711" y="80"/>
                  </a:cubicBezTo>
                  <a:cubicBezTo>
                    <a:pt x="1691" y="60"/>
                    <a:pt x="1691" y="20"/>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1996025" y="3298100"/>
              <a:ext cx="45275" cy="11000"/>
            </a:xfrm>
            <a:custGeom>
              <a:avLst/>
              <a:gdLst/>
              <a:ahLst/>
              <a:cxnLst/>
              <a:rect l="l" t="t" r="r" b="b"/>
              <a:pathLst>
                <a:path w="1811" h="440" extrusionOk="0">
                  <a:moveTo>
                    <a:pt x="20" y="1"/>
                  </a:moveTo>
                  <a:cubicBezTo>
                    <a:pt x="0" y="120"/>
                    <a:pt x="0" y="240"/>
                    <a:pt x="0" y="359"/>
                  </a:cubicBezTo>
                  <a:cubicBezTo>
                    <a:pt x="23" y="415"/>
                    <a:pt x="58" y="440"/>
                    <a:pt x="98" y="440"/>
                  </a:cubicBezTo>
                  <a:cubicBezTo>
                    <a:pt x="130" y="440"/>
                    <a:pt x="165" y="425"/>
                    <a:pt x="199" y="399"/>
                  </a:cubicBezTo>
                  <a:cubicBezTo>
                    <a:pt x="677" y="319"/>
                    <a:pt x="1134" y="240"/>
                    <a:pt x="1811" y="120"/>
                  </a:cubicBezTo>
                  <a:cubicBezTo>
                    <a:pt x="1413" y="24"/>
                    <a:pt x="1073" y="8"/>
                    <a:pt x="763" y="8"/>
                  </a:cubicBezTo>
                  <a:cubicBezTo>
                    <a:pt x="618" y="8"/>
                    <a:pt x="481" y="11"/>
                    <a:pt x="346" y="11"/>
                  </a:cubicBezTo>
                  <a:cubicBezTo>
                    <a:pt x="236" y="11"/>
                    <a:pt x="128" y="9"/>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1991550" y="3409025"/>
              <a:ext cx="11950" cy="63175"/>
            </a:xfrm>
            <a:custGeom>
              <a:avLst/>
              <a:gdLst/>
              <a:ahLst/>
              <a:cxnLst/>
              <a:rect l="l" t="t" r="r" b="b"/>
              <a:pathLst>
                <a:path w="478" h="2527" extrusionOk="0">
                  <a:moveTo>
                    <a:pt x="199" y="0"/>
                  </a:moveTo>
                  <a:cubicBezTo>
                    <a:pt x="179" y="338"/>
                    <a:pt x="159" y="657"/>
                    <a:pt x="179" y="975"/>
                  </a:cubicBezTo>
                  <a:cubicBezTo>
                    <a:pt x="219" y="1472"/>
                    <a:pt x="0" y="2029"/>
                    <a:pt x="319" y="2526"/>
                  </a:cubicBezTo>
                  <a:cubicBezTo>
                    <a:pt x="358" y="2347"/>
                    <a:pt x="358" y="2168"/>
                    <a:pt x="378" y="1989"/>
                  </a:cubicBezTo>
                  <a:cubicBezTo>
                    <a:pt x="458" y="1870"/>
                    <a:pt x="478" y="1751"/>
                    <a:pt x="398" y="1631"/>
                  </a:cubicBezTo>
                  <a:cubicBezTo>
                    <a:pt x="378" y="1094"/>
                    <a:pt x="259" y="597"/>
                    <a:pt x="319" y="80"/>
                  </a:cubicBezTo>
                  <a:cubicBezTo>
                    <a:pt x="299" y="60"/>
                    <a:pt x="259" y="4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2115375" y="3593025"/>
              <a:ext cx="11975" cy="31350"/>
            </a:xfrm>
            <a:custGeom>
              <a:avLst/>
              <a:gdLst/>
              <a:ahLst/>
              <a:cxnLst/>
              <a:rect l="l" t="t" r="r" b="b"/>
              <a:pathLst>
                <a:path w="479" h="1254" extrusionOk="0">
                  <a:moveTo>
                    <a:pt x="379" y="0"/>
                  </a:moveTo>
                  <a:cubicBezTo>
                    <a:pt x="160" y="80"/>
                    <a:pt x="80" y="219"/>
                    <a:pt x="1" y="398"/>
                  </a:cubicBezTo>
                  <a:cubicBezTo>
                    <a:pt x="21" y="677"/>
                    <a:pt x="21" y="975"/>
                    <a:pt x="21" y="1254"/>
                  </a:cubicBezTo>
                  <a:lnTo>
                    <a:pt x="398" y="1254"/>
                  </a:lnTo>
                  <a:cubicBezTo>
                    <a:pt x="478" y="816"/>
                    <a:pt x="438" y="398"/>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1998000" y="3477150"/>
              <a:ext cx="7500" cy="48750"/>
            </a:xfrm>
            <a:custGeom>
              <a:avLst/>
              <a:gdLst/>
              <a:ahLst/>
              <a:cxnLst/>
              <a:rect l="l" t="t" r="r" b="b"/>
              <a:pathLst>
                <a:path w="300" h="1950" extrusionOk="0">
                  <a:moveTo>
                    <a:pt x="120" y="0"/>
                  </a:moveTo>
                  <a:cubicBezTo>
                    <a:pt x="1" y="339"/>
                    <a:pt x="61" y="1433"/>
                    <a:pt x="299" y="1950"/>
                  </a:cubicBezTo>
                  <a:cubicBezTo>
                    <a:pt x="299" y="1353"/>
                    <a:pt x="260" y="756"/>
                    <a:pt x="260" y="159"/>
                  </a:cubicBezTo>
                  <a:cubicBezTo>
                    <a:pt x="220" y="120"/>
                    <a:pt x="160" y="4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2093500" y="3249375"/>
              <a:ext cx="14950" cy="35325"/>
            </a:xfrm>
            <a:custGeom>
              <a:avLst/>
              <a:gdLst/>
              <a:ahLst/>
              <a:cxnLst/>
              <a:rect l="l" t="t" r="r" b="b"/>
              <a:pathLst>
                <a:path w="598" h="1413" extrusionOk="0">
                  <a:moveTo>
                    <a:pt x="557" y="0"/>
                  </a:moveTo>
                  <a:cubicBezTo>
                    <a:pt x="319" y="100"/>
                    <a:pt x="418" y="418"/>
                    <a:pt x="199" y="518"/>
                  </a:cubicBezTo>
                  <a:cubicBezTo>
                    <a:pt x="160" y="836"/>
                    <a:pt x="0" y="1134"/>
                    <a:pt x="299" y="1413"/>
                  </a:cubicBezTo>
                  <a:cubicBezTo>
                    <a:pt x="518" y="1055"/>
                    <a:pt x="597" y="617"/>
                    <a:pt x="577" y="199"/>
                  </a:cubicBezTo>
                  <a:cubicBezTo>
                    <a:pt x="577" y="120"/>
                    <a:pt x="557" y="80"/>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1998000" y="3166100"/>
              <a:ext cx="37825" cy="7200"/>
            </a:xfrm>
            <a:custGeom>
              <a:avLst/>
              <a:gdLst/>
              <a:ahLst/>
              <a:cxnLst/>
              <a:rect l="l" t="t" r="r" b="b"/>
              <a:pathLst>
                <a:path w="1513" h="288" extrusionOk="0">
                  <a:moveTo>
                    <a:pt x="1020" y="1"/>
                  </a:moveTo>
                  <a:cubicBezTo>
                    <a:pt x="725" y="1"/>
                    <a:pt x="408" y="127"/>
                    <a:pt x="1" y="228"/>
                  </a:cubicBezTo>
                  <a:cubicBezTo>
                    <a:pt x="223" y="270"/>
                    <a:pt x="418" y="287"/>
                    <a:pt x="598" y="287"/>
                  </a:cubicBezTo>
                  <a:cubicBezTo>
                    <a:pt x="934" y="287"/>
                    <a:pt x="1215" y="226"/>
                    <a:pt x="1513" y="149"/>
                  </a:cubicBezTo>
                  <a:cubicBezTo>
                    <a:pt x="1348" y="41"/>
                    <a:pt x="1187"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1996525" y="3323475"/>
              <a:ext cx="26875" cy="15450"/>
            </a:xfrm>
            <a:custGeom>
              <a:avLst/>
              <a:gdLst/>
              <a:ahLst/>
              <a:cxnLst/>
              <a:rect l="l" t="t" r="r" b="b"/>
              <a:pathLst>
                <a:path w="1075" h="618" extrusionOk="0">
                  <a:moveTo>
                    <a:pt x="709" y="1"/>
                  </a:moveTo>
                  <a:cubicBezTo>
                    <a:pt x="506" y="1"/>
                    <a:pt x="315" y="101"/>
                    <a:pt x="131" y="101"/>
                  </a:cubicBezTo>
                  <a:cubicBezTo>
                    <a:pt x="121" y="101"/>
                    <a:pt x="110" y="101"/>
                    <a:pt x="100" y="100"/>
                  </a:cubicBezTo>
                  <a:cubicBezTo>
                    <a:pt x="80" y="279"/>
                    <a:pt x="20" y="418"/>
                    <a:pt x="0" y="597"/>
                  </a:cubicBezTo>
                  <a:cubicBezTo>
                    <a:pt x="60" y="597"/>
                    <a:pt x="80" y="617"/>
                    <a:pt x="120" y="617"/>
                  </a:cubicBezTo>
                  <a:cubicBezTo>
                    <a:pt x="358" y="299"/>
                    <a:pt x="816" y="418"/>
                    <a:pt x="1074" y="140"/>
                  </a:cubicBezTo>
                  <a:cubicBezTo>
                    <a:pt x="948" y="34"/>
                    <a:pt x="826"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015425" y="3448300"/>
              <a:ext cx="33825" cy="9475"/>
            </a:xfrm>
            <a:custGeom>
              <a:avLst/>
              <a:gdLst/>
              <a:ahLst/>
              <a:cxnLst/>
              <a:rect l="l" t="t" r="r" b="b"/>
              <a:pathLst>
                <a:path w="1353" h="379" extrusionOk="0">
                  <a:moveTo>
                    <a:pt x="1353" y="1"/>
                  </a:moveTo>
                  <a:lnTo>
                    <a:pt x="1353" y="1"/>
                  </a:lnTo>
                  <a:cubicBezTo>
                    <a:pt x="1144" y="50"/>
                    <a:pt x="935" y="55"/>
                    <a:pt x="726" y="55"/>
                  </a:cubicBezTo>
                  <a:cubicBezTo>
                    <a:pt x="674" y="55"/>
                    <a:pt x="622" y="55"/>
                    <a:pt x="570" y="55"/>
                  </a:cubicBezTo>
                  <a:cubicBezTo>
                    <a:pt x="413" y="55"/>
                    <a:pt x="256" y="58"/>
                    <a:pt x="100" y="80"/>
                  </a:cubicBezTo>
                  <a:cubicBezTo>
                    <a:pt x="20" y="180"/>
                    <a:pt x="0" y="299"/>
                    <a:pt x="100" y="379"/>
                  </a:cubicBezTo>
                  <a:cubicBezTo>
                    <a:pt x="756" y="319"/>
                    <a:pt x="1035" y="259"/>
                    <a:pt x="1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2113875" y="3410000"/>
              <a:ext cx="38825" cy="9975"/>
            </a:xfrm>
            <a:custGeom>
              <a:avLst/>
              <a:gdLst/>
              <a:ahLst/>
              <a:cxnLst/>
              <a:rect l="l" t="t" r="r" b="b"/>
              <a:pathLst>
                <a:path w="1553" h="399" extrusionOk="0">
                  <a:moveTo>
                    <a:pt x="160" y="1"/>
                  </a:moveTo>
                  <a:cubicBezTo>
                    <a:pt x="100" y="1"/>
                    <a:pt x="81" y="1"/>
                    <a:pt x="61" y="21"/>
                  </a:cubicBezTo>
                  <a:cubicBezTo>
                    <a:pt x="41" y="61"/>
                    <a:pt x="1" y="140"/>
                    <a:pt x="1" y="220"/>
                  </a:cubicBezTo>
                  <a:cubicBezTo>
                    <a:pt x="41" y="299"/>
                    <a:pt x="61" y="359"/>
                    <a:pt x="140" y="399"/>
                  </a:cubicBezTo>
                  <a:cubicBezTo>
                    <a:pt x="578" y="200"/>
                    <a:pt x="1075" y="220"/>
                    <a:pt x="15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040275" y="3472675"/>
              <a:ext cx="25900" cy="8475"/>
            </a:xfrm>
            <a:custGeom>
              <a:avLst/>
              <a:gdLst/>
              <a:ahLst/>
              <a:cxnLst/>
              <a:rect l="l" t="t" r="r" b="b"/>
              <a:pathLst>
                <a:path w="1036" h="339" extrusionOk="0">
                  <a:moveTo>
                    <a:pt x="160" y="0"/>
                  </a:moveTo>
                  <a:cubicBezTo>
                    <a:pt x="120" y="120"/>
                    <a:pt x="41" y="219"/>
                    <a:pt x="1" y="338"/>
                  </a:cubicBezTo>
                  <a:lnTo>
                    <a:pt x="737" y="338"/>
                  </a:lnTo>
                  <a:cubicBezTo>
                    <a:pt x="1035" y="338"/>
                    <a:pt x="936" y="14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2030825" y="3552750"/>
              <a:ext cx="24900" cy="23100"/>
            </a:xfrm>
            <a:custGeom>
              <a:avLst/>
              <a:gdLst/>
              <a:ahLst/>
              <a:cxnLst/>
              <a:rect l="l" t="t" r="r" b="b"/>
              <a:pathLst>
                <a:path w="996" h="924" extrusionOk="0">
                  <a:moveTo>
                    <a:pt x="200" y="0"/>
                  </a:moveTo>
                  <a:lnTo>
                    <a:pt x="1" y="199"/>
                  </a:lnTo>
                  <a:cubicBezTo>
                    <a:pt x="200" y="477"/>
                    <a:pt x="419" y="716"/>
                    <a:pt x="717" y="895"/>
                  </a:cubicBezTo>
                  <a:cubicBezTo>
                    <a:pt x="757" y="915"/>
                    <a:pt x="790" y="924"/>
                    <a:pt x="819" y="924"/>
                  </a:cubicBezTo>
                  <a:cubicBezTo>
                    <a:pt x="906" y="924"/>
                    <a:pt x="951" y="845"/>
                    <a:pt x="996" y="756"/>
                  </a:cubicBezTo>
                  <a:cubicBezTo>
                    <a:pt x="836" y="378"/>
                    <a:pt x="618" y="10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047750" y="3569825"/>
              <a:ext cx="12950" cy="19750"/>
            </a:xfrm>
            <a:custGeom>
              <a:avLst/>
              <a:gdLst/>
              <a:ahLst/>
              <a:cxnLst/>
              <a:rect l="l" t="t" r="r" b="b"/>
              <a:pathLst>
                <a:path w="518" h="790" extrusionOk="0">
                  <a:moveTo>
                    <a:pt x="390" y="0"/>
                  </a:moveTo>
                  <a:cubicBezTo>
                    <a:pt x="345" y="0"/>
                    <a:pt x="305" y="10"/>
                    <a:pt x="259" y="33"/>
                  </a:cubicBezTo>
                  <a:cubicBezTo>
                    <a:pt x="199" y="93"/>
                    <a:pt x="120" y="153"/>
                    <a:pt x="40" y="212"/>
                  </a:cubicBezTo>
                  <a:cubicBezTo>
                    <a:pt x="20" y="411"/>
                    <a:pt x="0" y="590"/>
                    <a:pt x="0" y="789"/>
                  </a:cubicBezTo>
                  <a:cubicBezTo>
                    <a:pt x="338" y="749"/>
                    <a:pt x="498" y="550"/>
                    <a:pt x="498" y="232"/>
                  </a:cubicBezTo>
                  <a:cubicBezTo>
                    <a:pt x="517" y="153"/>
                    <a:pt x="517" y="93"/>
                    <a:pt x="498" y="13"/>
                  </a:cubicBezTo>
                  <a:cubicBezTo>
                    <a:pt x="456" y="5"/>
                    <a:pt x="422"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001000" y="3448300"/>
              <a:ext cx="16925" cy="10475"/>
            </a:xfrm>
            <a:custGeom>
              <a:avLst/>
              <a:gdLst/>
              <a:ahLst/>
              <a:cxnLst/>
              <a:rect l="l" t="t" r="r" b="b"/>
              <a:pathLst>
                <a:path w="677" h="419" extrusionOk="0">
                  <a:moveTo>
                    <a:pt x="20" y="1"/>
                  </a:moveTo>
                  <a:cubicBezTo>
                    <a:pt x="20" y="160"/>
                    <a:pt x="0" y="279"/>
                    <a:pt x="0" y="398"/>
                  </a:cubicBezTo>
                  <a:cubicBezTo>
                    <a:pt x="40" y="398"/>
                    <a:pt x="120" y="418"/>
                    <a:pt x="179" y="418"/>
                  </a:cubicBezTo>
                  <a:cubicBezTo>
                    <a:pt x="338" y="418"/>
                    <a:pt x="498" y="398"/>
                    <a:pt x="677" y="379"/>
                  </a:cubicBezTo>
                  <a:lnTo>
                    <a:pt x="677" y="80"/>
                  </a:lnTo>
                  <a:cubicBezTo>
                    <a:pt x="478" y="80"/>
                    <a:pt x="239" y="6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2061175" y="3547775"/>
              <a:ext cx="19925" cy="15175"/>
            </a:xfrm>
            <a:custGeom>
              <a:avLst/>
              <a:gdLst/>
              <a:ahLst/>
              <a:cxnLst/>
              <a:rect l="l" t="t" r="r" b="b"/>
              <a:pathLst>
                <a:path w="797" h="607" extrusionOk="0">
                  <a:moveTo>
                    <a:pt x="577" y="0"/>
                  </a:moveTo>
                  <a:cubicBezTo>
                    <a:pt x="199" y="0"/>
                    <a:pt x="0" y="179"/>
                    <a:pt x="20" y="577"/>
                  </a:cubicBezTo>
                  <a:cubicBezTo>
                    <a:pt x="60" y="597"/>
                    <a:pt x="100" y="607"/>
                    <a:pt x="140" y="607"/>
                  </a:cubicBezTo>
                  <a:cubicBezTo>
                    <a:pt x="179" y="607"/>
                    <a:pt x="219" y="597"/>
                    <a:pt x="259" y="577"/>
                  </a:cubicBezTo>
                  <a:lnTo>
                    <a:pt x="776" y="199"/>
                  </a:lnTo>
                  <a:cubicBezTo>
                    <a:pt x="776" y="159"/>
                    <a:pt x="796" y="80"/>
                    <a:pt x="796" y="20"/>
                  </a:cubicBezTo>
                  <a:cubicBezTo>
                    <a:pt x="716" y="20"/>
                    <a:pt x="657"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2097475" y="3301100"/>
              <a:ext cx="7975" cy="24400"/>
            </a:xfrm>
            <a:custGeom>
              <a:avLst/>
              <a:gdLst/>
              <a:ahLst/>
              <a:cxnLst/>
              <a:rect l="l" t="t" r="r" b="b"/>
              <a:pathLst>
                <a:path w="319" h="976" extrusionOk="0">
                  <a:moveTo>
                    <a:pt x="140" y="0"/>
                  </a:moveTo>
                  <a:cubicBezTo>
                    <a:pt x="1" y="338"/>
                    <a:pt x="60" y="637"/>
                    <a:pt x="60" y="975"/>
                  </a:cubicBezTo>
                  <a:cubicBezTo>
                    <a:pt x="120" y="975"/>
                    <a:pt x="199" y="975"/>
                    <a:pt x="239" y="935"/>
                  </a:cubicBezTo>
                  <a:cubicBezTo>
                    <a:pt x="199" y="637"/>
                    <a:pt x="319" y="338"/>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2110400" y="3413825"/>
              <a:ext cx="7000" cy="22575"/>
            </a:xfrm>
            <a:custGeom>
              <a:avLst/>
              <a:gdLst/>
              <a:ahLst/>
              <a:cxnLst/>
              <a:rect l="l" t="t" r="r" b="b"/>
              <a:pathLst>
                <a:path w="280" h="903" extrusionOk="0">
                  <a:moveTo>
                    <a:pt x="146" y="1"/>
                  </a:moveTo>
                  <a:cubicBezTo>
                    <a:pt x="54" y="1"/>
                    <a:pt x="8" y="42"/>
                    <a:pt x="40" y="186"/>
                  </a:cubicBezTo>
                  <a:cubicBezTo>
                    <a:pt x="80" y="445"/>
                    <a:pt x="1" y="703"/>
                    <a:pt x="200" y="902"/>
                  </a:cubicBezTo>
                  <a:lnTo>
                    <a:pt x="279" y="226"/>
                  </a:lnTo>
                  <a:cubicBezTo>
                    <a:pt x="239" y="166"/>
                    <a:pt x="239" y="87"/>
                    <a:pt x="220" y="7"/>
                  </a:cubicBezTo>
                  <a:cubicBezTo>
                    <a:pt x="193" y="3"/>
                    <a:pt x="168"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2106425" y="3475225"/>
              <a:ext cx="12450" cy="10900"/>
            </a:xfrm>
            <a:custGeom>
              <a:avLst/>
              <a:gdLst/>
              <a:ahLst/>
              <a:cxnLst/>
              <a:rect l="l" t="t" r="r" b="b"/>
              <a:pathLst>
                <a:path w="498" h="436" extrusionOk="0">
                  <a:moveTo>
                    <a:pt x="156" y="1"/>
                  </a:moveTo>
                  <a:cubicBezTo>
                    <a:pt x="98" y="1"/>
                    <a:pt x="44" y="31"/>
                    <a:pt x="1" y="117"/>
                  </a:cubicBezTo>
                  <a:cubicBezTo>
                    <a:pt x="40" y="217"/>
                    <a:pt x="40" y="316"/>
                    <a:pt x="80" y="435"/>
                  </a:cubicBezTo>
                  <a:lnTo>
                    <a:pt x="398" y="435"/>
                  </a:lnTo>
                  <a:cubicBezTo>
                    <a:pt x="498" y="316"/>
                    <a:pt x="498" y="197"/>
                    <a:pt x="379" y="97"/>
                  </a:cubicBezTo>
                  <a:cubicBezTo>
                    <a:pt x="311" y="52"/>
                    <a:pt x="23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2055700" y="3561700"/>
              <a:ext cx="11950" cy="13950"/>
            </a:xfrm>
            <a:custGeom>
              <a:avLst/>
              <a:gdLst/>
              <a:ahLst/>
              <a:cxnLst/>
              <a:rect l="l" t="t" r="r" b="b"/>
              <a:pathLst>
                <a:path w="478" h="558" extrusionOk="0">
                  <a:moveTo>
                    <a:pt x="279" y="0"/>
                  </a:moveTo>
                  <a:cubicBezTo>
                    <a:pt x="20" y="0"/>
                    <a:pt x="1" y="119"/>
                    <a:pt x="80" y="318"/>
                  </a:cubicBezTo>
                  <a:cubicBezTo>
                    <a:pt x="100" y="378"/>
                    <a:pt x="100" y="497"/>
                    <a:pt x="120" y="557"/>
                  </a:cubicBezTo>
                  <a:cubicBezTo>
                    <a:pt x="319" y="418"/>
                    <a:pt x="478" y="239"/>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2178550" y="3237575"/>
              <a:ext cx="15425" cy="11325"/>
            </a:xfrm>
            <a:custGeom>
              <a:avLst/>
              <a:gdLst/>
              <a:ahLst/>
              <a:cxnLst/>
              <a:rect l="l" t="t" r="r" b="b"/>
              <a:pathLst>
                <a:path w="617" h="453" extrusionOk="0">
                  <a:moveTo>
                    <a:pt x="281" y="0"/>
                  </a:moveTo>
                  <a:cubicBezTo>
                    <a:pt x="184" y="0"/>
                    <a:pt x="90" y="45"/>
                    <a:pt x="0" y="134"/>
                  </a:cubicBezTo>
                  <a:lnTo>
                    <a:pt x="338" y="453"/>
                  </a:lnTo>
                  <a:lnTo>
                    <a:pt x="617" y="453"/>
                  </a:lnTo>
                  <a:cubicBezTo>
                    <a:pt x="597" y="353"/>
                    <a:pt x="597" y="234"/>
                    <a:pt x="577" y="134"/>
                  </a:cubicBezTo>
                  <a:cubicBezTo>
                    <a:pt x="477" y="45"/>
                    <a:pt x="378" y="0"/>
                    <a:pt x="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1993525" y="3307075"/>
              <a:ext cx="7000" cy="18900"/>
            </a:xfrm>
            <a:custGeom>
              <a:avLst/>
              <a:gdLst/>
              <a:ahLst/>
              <a:cxnLst/>
              <a:rect l="l" t="t" r="r" b="b"/>
              <a:pathLst>
                <a:path w="280" h="756" extrusionOk="0">
                  <a:moveTo>
                    <a:pt x="100" y="0"/>
                  </a:moveTo>
                  <a:cubicBezTo>
                    <a:pt x="41" y="279"/>
                    <a:pt x="1" y="537"/>
                    <a:pt x="220" y="756"/>
                  </a:cubicBezTo>
                  <a:cubicBezTo>
                    <a:pt x="240" y="497"/>
                    <a:pt x="240" y="279"/>
                    <a:pt x="279" y="40"/>
                  </a:cubicBezTo>
                  <a:cubicBezTo>
                    <a:pt x="220" y="0"/>
                    <a:pt x="140"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2194950" y="3311550"/>
              <a:ext cx="6000" cy="17925"/>
            </a:xfrm>
            <a:custGeom>
              <a:avLst/>
              <a:gdLst/>
              <a:ahLst/>
              <a:cxnLst/>
              <a:rect l="l" t="t" r="r" b="b"/>
              <a:pathLst>
                <a:path w="240" h="717" extrusionOk="0">
                  <a:moveTo>
                    <a:pt x="239" y="0"/>
                  </a:moveTo>
                  <a:cubicBezTo>
                    <a:pt x="0" y="259"/>
                    <a:pt x="20" y="477"/>
                    <a:pt x="219" y="716"/>
                  </a:cubicBezTo>
                  <a:cubicBezTo>
                    <a:pt x="219" y="477"/>
                    <a:pt x="239" y="259"/>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2160625" y="3294125"/>
              <a:ext cx="4500" cy="12975"/>
            </a:xfrm>
            <a:custGeom>
              <a:avLst/>
              <a:gdLst/>
              <a:ahLst/>
              <a:cxnLst/>
              <a:rect l="l" t="t" r="r" b="b"/>
              <a:pathLst>
                <a:path w="180" h="519" extrusionOk="0">
                  <a:moveTo>
                    <a:pt x="160" y="1"/>
                  </a:moveTo>
                  <a:cubicBezTo>
                    <a:pt x="21" y="100"/>
                    <a:pt x="21" y="220"/>
                    <a:pt x="1" y="379"/>
                  </a:cubicBezTo>
                  <a:cubicBezTo>
                    <a:pt x="21" y="458"/>
                    <a:pt x="100" y="518"/>
                    <a:pt x="180" y="518"/>
                  </a:cubicBezTo>
                  <a:cubicBezTo>
                    <a:pt x="180" y="359"/>
                    <a:pt x="160" y="18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2117375" y="3651200"/>
              <a:ext cx="5000" cy="13950"/>
            </a:xfrm>
            <a:custGeom>
              <a:avLst/>
              <a:gdLst/>
              <a:ahLst/>
              <a:cxnLst/>
              <a:rect l="l" t="t" r="r" b="b"/>
              <a:pathLst>
                <a:path w="200" h="558" extrusionOk="0">
                  <a:moveTo>
                    <a:pt x="0" y="1"/>
                  </a:moveTo>
                  <a:lnTo>
                    <a:pt x="0" y="498"/>
                  </a:lnTo>
                  <a:cubicBezTo>
                    <a:pt x="40" y="518"/>
                    <a:pt x="60" y="538"/>
                    <a:pt x="120" y="558"/>
                  </a:cubicBezTo>
                  <a:cubicBezTo>
                    <a:pt x="120" y="359"/>
                    <a:pt x="199" y="1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2120850" y="3298100"/>
              <a:ext cx="4500" cy="9000"/>
            </a:xfrm>
            <a:custGeom>
              <a:avLst/>
              <a:gdLst/>
              <a:ahLst/>
              <a:cxnLst/>
              <a:rect l="l" t="t" r="r" b="b"/>
              <a:pathLst>
                <a:path w="180" h="360" extrusionOk="0">
                  <a:moveTo>
                    <a:pt x="179" y="1"/>
                  </a:moveTo>
                  <a:lnTo>
                    <a:pt x="179" y="1"/>
                  </a:lnTo>
                  <a:cubicBezTo>
                    <a:pt x="20" y="61"/>
                    <a:pt x="0" y="220"/>
                    <a:pt x="0" y="359"/>
                  </a:cubicBezTo>
                  <a:lnTo>
                    <a:pt x="160" y="359"/>
                  </a:lnTo>
                  <a:cubicBezTo>
                    <a:pt x="179" y="240"/>
                    <a:pt x="179" y="12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2116375" y="3642250"/>
              <a:ext cx="1525" cy="4500"/>
            </a:xfrm>
            <a:custGeom>
              <a:avLst/>
              <a:gdLst/>
              <a:ahLst/>
              <a:cxnLst/>
              <a:rect l="l" t="t" r="r" b="b"/>
              <a:pathLst>
                <a:path w="61" h="180" extrusionOk="0">
                  <a:moveTo>
                    <a:pt x="0" y="1"/>
                  </a:moveTo>
                  <a:lnTo>
                    <a:pt x="0" y="180"/>
                  </a:lnTo>
                  <a:cubicBezTo>
                    <a:pt x="0" y="160"/>
                    <a:pt x="60" y="120"/>
                    <a:pt x="60" y="120"/>
                  </a:cubicBezTo>
                  <a:cubicBezTo>
                    <a:pt x="60" y="80"/>
                    <a:pt x="4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2103450" y="3436375"/>
              <a:ext cx="2000" cy="4500"/>
            </a:xfrm>
            <a:custGeom>
              <a:avLst/>
              <a:gdLst/>
              <a:ahLst/>
              <a:cxnLst/>
              <a:rect l="l" t="t" r="r" b="b"/>
              <a:pathLst>
                <a:path w="80" h="180" extrusionOk="0">
                  <a:moveTo>
                    <a:pt x="0" y="0"/>
                  </a:moveTo>
                  <a:cubicBezTo>
                    <a:pt x="0" y="80"/>
                    <a:pt x="0" y="139"/>
                    <a:pt x="20" y="179"/>
                  </a:cubicBezTo>
                  <a:cubicBezTo>
                    <a:pt x="20" y="159"/>
                    <a:pt x="80" y="139"/>
                    <a:pt x="80" y="139"/>
                  </a:cubicBezTo>
                  <a:cubicBezTo>
                    <a:pt x="60" y="80"/>
                    <a:pt x="2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2200925" y="3307075"/>
              <a:ext cx="6475" cy="4500"/>
            </a:xfrm>
            <a:custGeom>
              <a:avLst/>
              <a:gdLst/>
              <a:ahLst/>
              <a:cxnLst/>
              <a:rect l="l" t="t" r="r" b="b"/>
              <a:pathLst>
                <a:path w="259" h="180" extrusionOk="0">
                  <a:moveTo>
                    <a:pt x="0" y="0"/>
                  </a:moveTo>
                  <a:lnTo>
                    <a:pt x="0" y="179"/>
                  </a:lnTo>
                  <a:cubicBezTo>
                    <a:pt x="60" y="179"/>
                    <a:pt x="100" y="179"/>
                    <a:pt x="159" y="159"/>
                  </a:cubicBezTo>
                  <a:cubicBezTo>
                    <a:pt x="179" y="159"/>
                    <a:pt x="179" y="139"/>
                    <a:pt x="239" y="99"/>
                  </a:cubicBezTo>
                  <a:cubicBezTo>
                    <a:pt x="259" y="80"/>
                    <a:pt x="239" y="60"/>
                    <a:pt x="159" y="40"/>
                  </a:cubicBezTo>
                  <a:cubicBezTo>
                    <a:pt x="100" y="4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2116375" y="3454775"/>
              <a:ext cx="4000" cy="5000"/>
            </a:xfrm>
            <a:custGeom>
              <a:avLst/>
              <a:gdLst/>
              <a:ahLst/>
              <a:cxnLst/>
              <a:rect l="l" t="t" r="r" b="b"/>
              <a:pathLst>
                <a:path w="160" h="200" extrusionOk="0">
                  <a:moveTo>
                    <a:pt x="0" y="0"/>
                  </a:moveTo>
                  <a:cubicBezTo>
                    <a:pt x="0" y="100"/>
                    <a:pt x="60" y="159"/>
                    <a:pt x="160" y="199"/>
                  </a:cubicBezTo>
                  <a:cubicBezTo>
                    <a:pt x="100" y="120"/>
                    <a:pt x="60" y="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2225275" y="3306575"/>
              <a:ext cx="87575" cy="90025"/>
            </a:xfrm>
            <a:custGeom>
              <a:avLst/>
              <a:gdLst/>
              <a:ahLst/>
              <a:cxnLst/>
              <a:rect l="l" t="t" r="r" b="b"/>
              <a:pathLst>
                <a:path w="3503" h="3601" extrusionOk="0">
                  <a:moveTo>
                    <a:pt x="516" y="1"/>
                  </a:moveTo>
                  <a:cubicBezTo>
                    <a:pt x="450" y="1"/>
                    <a:pt x="400" y="32"/>
                    <a:pt x="359" y="100"/>
                  </a:cubicBezTo>
                  <a:cubicBezTo>
                    <a:pt x="279" y="199"/>
                    <a:pt x="260" y="299"/>
                    <a:pt x="220" y="398"/>
                  </a:cubicBezTo>
                  <a:cubicBezTo>
                    <a:pt x="160" y="875"/>
                    <a:pt x="180" y="1373"/>
                    <a:pt x="200" y="1870"/>
                  </a:cubicBezTo>
                  <a:cubicBezTo>
                    <a:pt x="260" y="2467"/>
                    <a:pt x="1" y="3084"/>
                    <a:pt x="478" y="3601"/>
                  </a:cubicBezTo>
                  <a:lnTo>
                    <a:pt x="618" y="3601"/>
                  </a:lnTo>
                  <a:cubicBezTo>
                    <a:pt x="657" y="2785"/>
                    <a:pt x="677" y="1950"/>
                    <a:pt x="657" y="1114"/>
                  </a:cubicBezTo>
                  <a:cubicBezTo>
                    <a:pt x="657" y="716"/>
                    <a:pt x="797" y="577"/>
                    <a:pt x="1214" y="557"/>
                  </a:cubicBezTo>
                  <a:cubicBezTo>
                    <a:pt x="1932" y="484"/>
                    <a:pt x="2633" y="376"/>
                    <a:pt x="3332" y="376"/>
                  </a:cubicBezTo>
                  <a:cubicBezTo>
                    <a:pt x="3389" y="376"/>
                    <a:pt x="3445" y="377"/>
                    <a:pt x="3502" y="378"/>
                  </a:cubicBezTo>
                  <a:cubicBezTo>
                    <a:pt x="3350" y="226"/>
                    <a:pt x="3174" y="196"/>
                    <a:pt x="2994" y="196"/>
                  </a:cubicBezTo>
                  <a:cubicBezTo>
                    <a:pt x="2881" y="196"/>
                    <a:pt x="2767" y="208"/>
                    <a:pt x="2655" y="208"/>
                  </a:cubicBezTo>
                  <a:cubicBezTo>
                    <a:pt x="2571" y="208"/>
                    <a:pt x="2488" y="201"/>
                    <a:pt x="2408" y="179"/>
                  </a:cubicBezTo>
                  <a:cubicBezTo>
                    <a:pt x="2346" y="173"/>
                    <a:pt x="2283" y="170"/>
                    <a:pt x="2221" y="170"/>
                  </a:cubicBezTo>
                  <a:cubicBezTo>
                    <a:pt x="1938" y="170"/>
                    <a:pt x="1652" y="223"/>
                    <a:pt x="1369" y="223"/>
                  </a:cubicBezTo>
                  <a:cubicBezTo>
                    <a:pt x="1114" y="223"/>
                    <a:pt x="862" y="180"/>
                    <a:pt x="618" y="20"/>
                  </a:cubicBezTo>
                  <a:cubicBezTo>
                    <a:pt x="580" y="7"/>
                    <a:pt x="546" y="1"/>
                    <a:pt x="5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2288950" y="3400550"/>
              <a:ext cx="77600" cy="9350"/>
            </a:xfrm>
            <a:custGeom>
              <a:avLst/>
              <a:gdLst/>
              <a:ahLst/>
              <a:cxnLst/>
              <a:rect l="l" t="t" r="r" b="b"/>
              <a:pathLst>
                <a:path w="3104" h="374" extrusionOk="0">
                  <a:moveTo>
                    <a:pt x="935" y="1"/>
                  </a:moveTo>
                  <a:cubicBezTo>
                    <a:pt x="814" y="88"/>
                    <a:pt x="688" y="106"/>
                    <a:pt x="564" y="106"/>
                  </a:cubicBezTo>
                  <a:cubicBezTo>
                    <a:pt x="471" y="106"/>
                    <a:pt x="379" y="96"/>
                    <a:pt x="289" y="96"/>
                  </a:cubicBezTo>
                  <a:cubicBezTo>
                    <a:pt x="224" y="96"/>
                    <a:pt x="161" y="101"/>
                    <a:pt x="100" y="120"/>
                  </a:cubicBezTo>
                  <a:cubicBezTo>
                    <a:pt x="20" y="180"/>
                    <a:pt x="0" y="240"/>
                    <a:pt x="40" y="319"/>
                  </a:cubicBezTo>
                  <a:cubicBezTo>
                    <a:pt x="716" y="319"/>
                    <a:pt x="1413" y="339"/>
                    <a:pt x="2089" y="339"/>
                  </a:cubicBezTo>
                  <a:cubicBezTo>
                    <a:pt x="2258" y="339"/>
                    <a:pt x="2437" y="374"/>
                    <a:pt x="2611" y="374"/>
                  </a:cubicBezTo>
                  <a:cubicBezTo>
                    <a:pt x="2785" y="374"/>
                    <a:pt x="2954" y="339"/>
                    <a:pt x="3103" y="200"/>
                  </a:cubicBezTo>
                  <a:cubicBezTo>
                    <a:pt x="3044" y="110"/>
                    <a:pt x="2944" y="110"/>
                    <a:pt x="2840" y="110"/>
                  </a:cubicBezTo>
                  <a:cubicBezTo>
                    <a:pt x="2735" y="110"/>
                    <a:pt x="2626" y="110"/>
                    <a:pt x="2546" y="21"/>
                  </a:cubicBezTo>
                  <a:lnTo>
                    <a:pt x="2348" y="21"/>
                  </a:lnTo>
                  <a:cubicBezTo>
                    <a:pt x="2328" y="51"/>
                    <a:pt x="2303" y="66"/>
                    <a:pt x="2278" y="66"/>
                  </a:cubicBezTo>
                  <a:cubicBezTo>
                    <a:pt x="2253" y="66"/>
                    <a:pt x="2228" y="51"/>
                    <a:pt x="2208" y="21"/>
                  </a:cubicBezTo>
                  <a:cubicBezTo>
                    <a:pt x="1791" y="21"/>
                    <a:pt x="1353"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2352600" y="3400550"/>
              <a:ext cx="35825" cy="5500"/>
            </a:xfrm>
            <a:custGeom>
              <a:avLst/>
              <a:gdLst/>
              <a:ahLst/>
              <a:cxnLst/>
              <a:rect l="l" t="t" r="r" b="b"/>
              <a:pathLst>
                <a:path w="1433" h="220" extrusionOk="0">
                  <a:moveTo>
                    <a:pt x="697" y="1"/>
                  </a:moveTo>
                  <a:cubicBezTo>
                    <a:pt x="478" y="1"/>
                    <a:pt x="239" y="21"/>
                    <a:pt x="0" y="21"/>
                  </a:cubicBezTo>
                  <a:cubicBezTo>
                    <a:pt x="140" y="220"/>
                    <a:pt x="359" y="180"/>
                    <a:pt x="557" y="200"/>
                  </a:cubicBezTo>
                  <a:cubicBezTo>
                    <a:pt x="856" y="200"/>
                    <a:pt x="1114" y="200"/>
                    <a:pt x="1433" y="180"/>
                  </a:cubicBezTo>
                  <a:cubicBezTo>
                    <a:pt x="1316" y="28"/>
                    <a:pt x="1165" y="7"/>
                    <a:pt x="1012" y="7"/>
                  </a:cubicBezTo>
                  <a:cubicBezTo>
                    <a:pt x="951" y="7"/>
                    <a:pt x="890" y="10"/>
                    <a:pt x="830" y="10"/>
                  </a:cubicBezTo>
                  <a:cubicBezTo>
                    <a:pt x="784" y="10"/>
                    <a:pt x="739" y="8"/>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2276500" y="3401050"/>
              <a:ext cx="35850" cy="6875"/>
            </a:xfrm>
            <a:custGeom>
              <a:avLst/>
              <a:gdLst/>
              <a:ahLst/>
              <a:cxnLst/>
              <a:rect l="l" t="t" r="r" b="b"/>
              <a:pathLst>
                <a:path w="1434" h="275" extrusionOk="0">
                  <a:moveTo>
                    <a:pt x="1433" y="1"/>
                  </a:moveTo>
                  <a:cubicBezTo>
                    <a:pt x="956" y="1"/>
                    <a:pt x="498" y="1"/>
                    <a:pt x="1" y="21"/>
                  </a:cubicBezTo>
                  <a:cubicBezTo>
                    <a:pt x="32" y="219"/>
                    <a:pt x="118" y="275"/>
                    <a:pt x="224" y="275"/>
                  </a:cubicBezTo>
                  <a:cubicBezTo>
                    <a:pt x="320" y="275"/>
                    <a:pt x="434" y="228"/>
                    <a:pt x="538" y="200"/>
                  </a:cubicBezTo>
                  <a:cubicBezTo>
                    <a:pt x="606" y="182"/>
                    <a:pt x="677" y="177"/>
                    <a:pt x="749" y="177"/>
                  </a:cubicBezTo>
                  <a:cubicBezTo>
                    <a:pt x="827" y="177"/>
                    <a:pt x="907" y="182"/>
                    <a:pt x="985" y="182"/>
                  </a:cubicBezTo>
                  <a:cubicBezTo>
                    <a:pt x="1150" y="182"/>
                    <a:pt x="1308" y="157"/>
                    <a:pt x="1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267550" y="3400550"/>
              <a:ext cx="22400" cy="8925"/>
            </a:xfrm>
            <a:custGeom>
              <a:avLst/>
              <a:gdLst/>
              <a:ahLst/>
              <a:cxnLst/>
              <a:rect l="l" t="t" r="r" b="b"/>
              <a:pathLst>
                <a:path w="896" h="357" extrusionOk="0">
                  <a:moveTo>
                    <a:pt x="200" y="1"/>
                  </a:moveTo>
                  <a:cubicBezTo>
                    <a:pt x="120" y="80"/>
                    <a:pt x="1" y="180"/>
                    <a:pt x="1" y="240"/>
                  </a:cubicBezTo>
                  <a:cubicBezTo>
                    <a:pt x="1" y="334"/>
                    <a:pt x="51" y="357"/>
                    <a:pt x="113" y="357"/>
                  </a:cubicBezTo>
                  <a:cubicBezTo>
                    <a:pt x="168" y="357"/>
                    <a:pt x="232" y="339"/>
                    <a:pt x="279" y="339"/>
                  </a:cubicBezTo>
                  <a:cubicBezTo>
                    <a:pt x="498" y="339"/>
                    <a:pt x="697" y="319"/>
                    <a:pt x="896" y="319"/>
                  </a:cubicBezTo>
                  <a:lnTo>
                    <a:pt x="896" y="200"/>
                  </a:lnTo>
                  <a:cubicBezTo>
                    <a:pt x="697" y="180"/>
                    <a:pt x="498" y="200"/>
                    <a:pt x="359" y="21"/>
                  </a:cubicBezTo>
                  <a:cubicBezTo>
                    <a:pt x="342" y="29"/>
                    <a:pt x="326" y="34"/>
                    <a:pt x="307" y="34"/>
                  </a:cubicBezTo>
                  <a:cubicBezTo>
                    <a:pt x="279" y="34"/>
                    <a:pt x="246" y="24"/>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344650" y="3401050"/>
              <a:ext cx="4000" cy="1725"/>
            </a:xfrm>
            <a:custGeom>
              <a:avLst/>
              <a:gdLst/>
              <a:ahLst/>
              <a:cxnLst/>
              <a:rect l="l" t="t" r="r" b="b"/>
              <a:pathLst>
                <a:path w="160" h="69" extrusionOk="0">
                  <a:moveTo>
                    <a:pt x="0" y="1"/>
                  </a:moveTo>
                  <a:cubicBezTo>
                    <a:pt x="28" y="48"/>
                    <a:pt x="52" y="68"/>
                    <a:pt x="76" y="68"/>
                  </a:cubicBezTo>
                  <a:cubicBezTo>
                    <a:pt x="102" y="68"/>
                    <a:pt x="128" y="43"/>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2467975" y="3090900"/>
              <a:ext cx="27875" cy="82900"/>
            </a:xfrm>
            <a:custGeom>
              <a:avLst/>
              <a:gdLst/>
              <a:ahLst/>
              <a:cxnLst/>
              <a:rect l="l" t="t" r="r" b="b"/>
              <a:pathLst>
                <a:path w="1115" h="3316" extrusionOk="0">
                  <a:moveTo>
                    <a:pt x="331" y="0"/>
                  </a:moveTo>
                  <a:cubicBezTo>
                    <a:pt x="224" y="0"/>
                    <a:pt x="119" y="43"/>
                    <a:pt x="20" y="153"/>
                  </a:cubicBezTo>
                  <a:cubicBezTo>
                    <a:pt x="1" y="232"/>
                    <a:pt x="20" y="332"/>
                    <a:pt x="40" y="392"/>
                  </a:cubicBezTo>
                  <a:cubicBezTo>
                    <a:pt x="100" y="491"/>
                    <a:pt x="140" y="630"/>
                    <a:pt x="160" y="750"/>
                  </a:cubicBezTo>
                  <a:cubicBezTo>
                    <a:pt x="299" y="1287"/>
                    <a:pt x="219" y="1923"/>
                    <a:pt x="597" y="2421"/>
                  </a:cubicBezTo>
                  <a:cubicBezTo>
                    <a:pt x="836" y="2679"/>
                    <a:pt x="717" y="3017"/>
                    <a:pt x="756" y="3316"/>
                  </a:cubicBezTo>
                  <a:cubicBezTo>
                    <a:pt x="1115" y="2659"/>
                    <a:pt x="856" y="1983"/>
                    <a:pt x="916" y="1346"/>
                  </a:cubicBezTo>
                  <a:cubicBezTo>
                    <a:pt x="617" y="968"/>
                    <a:pt x="816" y="551"/>
                    <a:pt x="737" y="153"/>
                  </a:cubicBezTo>
                  <a:cubicBezTo>
                    <a:pt x="697" y="93"/>
                    <a:pt x="637" y="73"/>
                    <a:pt x="597" y="73"/>
                  </a:cubicBezTo>
                  <a:cubicBezTo>
                    <a:pt x="508" y="29"/>
                    <a:pt x="41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2348625" y="3177750"/>
              <a:ext cx="6000" cy="8975"/>
            </a:xfrm>
            <a:custGeom>
              <a:avLst/>
              <a:gdLst/>
              <a:ahLst/>
              <a:cxnLst/>
              <a:rect l="l" t="t" r="r" b="b"/>
              <a:pathLst>
                <a:path w="240" h="359" extrusionOk="0">
                  <a:moveTo>
                    <a:pt x="159" y="1"/>
                  </a:moveTo>
                  <a:cubicBezTo>
                    <a:pt x="0" y="100"/>
                    <a:pt x="0" y="240"/>
                    <a:pt x="159" y="359"/>
                  </a:cubicBezTo>
                  <a:cubicBezTo>
                    <a:pt x="199" y="359"/>
                    <a:pt x="219" y="339"/>
                    <a:pt x="219" y="299"/>
                  </a:cubicBezTo>
                  <a:cubicBezTo>
                    <a:pt x="239" y="260"/>
                    <a:pt x="219" y="240"/>
                    <a:pt x="159" y="180"/>
                  </a:cubicBezTo>
                  <a:lnTo>
                    <a:pt x="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2433175" y="3178750"/>
              <a:ext cx="8975" cy="3500"/>
            </a:xfrm>
            <a:custGeom>
              <a:avLst/>
              <a:gdLst/>
              <a:ahLst/>
              <a:cxnLst/>
              <a:rect l="l" t="t" r="r" b="b"/>
              <a:pathLst>
                <a:path w="359" h="140" extrusionOk="0">
                  <a:moveTo>
                    <a:pt x="358" y="1"/>
                  </a:moveTo>
                  <a:cubicBezTo>
                    <a:pt x="219" y="1"/>
                    <a:pt x="100" y="21"/>
                    <a:pt x="0" y="140"/>
                  </a:cubicBezTo>
                  <a:cubicBezTo>
                    <a:pt x="139" y="140"/>
                    <a:pt x="259"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2352600" y="3182225"/>
              <a:ext cx="8975" cy="4500"/>
            </a:xfrm>
            <a:custGeom>
              <a:avLst/>
              <a:gdLst/>
              <a:ahLst/>
              <a:cxnLst/>
              <a:rect l="l" t="t" r="r" b="b"/>
              <a:pathLst>
                <a:path w="359" h="180" extrusionOk="0">
                  <a:moveTo>
                    <a:pt x="0" y="1"/>
                  </a:moveTo>
                  <a:lnTo>
                    <a:pt x="0" y="180"/>
                  </a:lnTo>
                  <a:cubicBezTo>
                    <a:pt x="160" y="180"/>
                    <a:pt x="279" y="160"/>
                    <a:pt x="359" y="21"/>
                  </a:cubicBezTo>
                  <a:cubicBezTo>
                    <a:pt x="219" y="1"/>
                    <a:pt x="1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2227775" y="3266775"/>
              <a:ext cx="156175" cy="40325"/>
            </a:xfrm>
            <a:custGeom>
              <a:avLst/>
              <a:gdLst/>
              <a:ahLst/>
              <a:cxnLst/>
              <a:rect l="l" t="t" r="r" b="b"/>
              <a:pathLst>
                <a:path w="6247" h="1613" extrusionOk="0">
                  <a:moveTo>
                    <a:pt x="378" y="1"/>
                  </a:moveTo>
                  <a:lnTo>
                    <a:pt x="378" y="1"/>
                  </a:lnTo>
                  <a:cubicBezTo>
                    <a:pt x="0" y="558"/>
                    <a:pt x="0" y="1095"/>
                    <a:pt x="398" y="1612"/>
                  </a:cubicBezTo>
                  <a:lnTo>
                    <a:pt x="518" y="1612"/>
                  </a:lnTo>
                  <a:cubicBezTo>
                    <a:pt x="566" y="1322"/>
                    <a:pt x="744" y="1267"/>
                    <a:pt x="958" y="1267"/>
                  </a:cubicBezTo>
                  <a:cubicBezTo>
                    <a:pt x="1009" y="1267"/>
                    <a:pt x="1061" y="1270"/>
                    <a:pt x="1114" y="1274"/>
                  </a:cubicBezTo>
                  <a:cubicBezTo>
                    <a:pt x="1288" y="1286"/>
                    <a:pt x="1462" y="1291"/>
                    <a:pt x="1634" y="1291"/>
                  </a:cubicBezTo>
                  <a:cubicBezTo>
                    <a:pt x="2752" y="1291"/>
                    <a:pt x="3851" y="1078"/>
                    <a:pt x="4957" y="1078"/>
                  </a:cubicBezTo>
                  <a:cubicBezTo>
                    <a:pt x="5128" y="1078"/>
                    <a:pt x="5299" y="1083"/>
                    <a:pt x="5471" y="1095"/>
                  </a:cubicBezTo>
                  <a:cubicBezTo>
                    <a:pt x="5523" y="1101"/>
                    <a:pt x="5576" y="1103"/>
                    <a:pt x="5628" y="1103"/>
                  </a:cubicBezTo>
                  <a:cubicBezTo>
                    <a:pt x="5753" y="1103"/>
                    <a:pt x="5876" y="1089"/>
                    <a:pt x="5988" y="1075"/>
                  </a:cubicBezTo>
                  <a:cubicBezTo>
                    <a:pt x="6167" y="1055"/>
                    <a:pt x="6207" y="896"/>
                    <a:pt x="6247" y="757"/>
                  </a:cubicBezTo>
                  <a:lnTo>
                    <a:pt x="6247" y="757"/>
                  </a:lnTo>
                  <a:cubicBezTo>
                    <a:pt x="6048" y="816"/>
                    <a:pt x="5869" y="896"/>
                    <a:pt x="5650" y="896"/>
                  </a:cubicBezTo>
                  <a:cubicBezTo>
                    <a:pt x="5232" y="896"/>
                    <a:pt x="4817" y="894"/>
                    <a:pt x="4402" y="894"/>
                  </a:cubicBezTo>
                  <a:cubicBezTo>
                    <a:pt x="3572" y="894"/>
                    <a:pt x="2746" y="903"/>
                    <a:pt x="1910" y="956"/>
                  </a:cubicBezTo>
                  <a:cubicBezTo>
                    <a:pt x="1636" y="969"/>
                    <a:pt x="1425" y="983"/>
                    <a:pt x="1259" y="983"/>
                  </a:cubicBezTo>
                  <a:cubicBezTo>
                    <a:pt x="699" y="983"/>
                    <a:pt x="639" y="828"/>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1988075" y="2984725"/>
              <a:ext cx="60200" cy="16450"/>
            </a:xfrm>
            <a:custGeom>
              <a:avLst/>
              <a:gdLst/>
              <a:ahLst/>
              <a:cxnLst/>
              <a:rect l="l" t="t" r="r" b="b"/>
              <a:pathLst>
                <a:path w="2408" h="658" extrusionOk="0">
                  <a:moveTo>
                    <a:pt x="1469" y="0"/>
                  </a:moveTo>
                  <a:cubicBezTo>
                    <a:pt x="1096" y="0"/>
                    <a:pt x="734" y="46"/>
                    <a:pt x="381" y="46"/>
                  </a:cubicBezTo>
                  <a:cubicBezTo>
                    <a:pt x="253" y="46"/>
                    <a:pt x="126" y="40"/>
                    <a:pt x="0" y="23"/>
                  </a:cubicBezTo>
                  <a:lnTo>
                    <a:pt x="0" y="600"/>
                  </a:lnTo>
                  <a:cubicBezTo>
                    <a:pt x="102" y="640"/>
                    <a:pt x="202" y="657"/>
                    <a:pt x="302" y="657"/>
                  </a:cubicBezTo>
                  <a:cubicBezTo>
                    <a:pt x="551" y="657"/>
                    <a:pt x="793" y="549"/>
                    <a:pt x="1035" y="421"/>
                  </a:cubicBezTo>
                  <a:cubicBezTo>
                    <a:pt x="1492" y="421"/>
                    <a:pt x="1890" y="262"/>
                    <a:pt x="2407" y="143"/>
                  </a:cubicBezTo>
                  <a:cubicBezTo>
                    <a:pt x="2086" y="31"/>
                    <a:pt x="1774"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2199425" y="3177750"/>
              <a:ext cx="22900" cy="90550"/>
            </a:xfrm>
            <a:custGeom>
              <a:avLst/>
              <a:gdLst/>
              <a:ahLst/>
              <a:cxnLst/>
              <a:rect l="l" t="t" r="r" b="b"/>
              <a:pathLst>
                <a:path w="916" h="3622" extrusionOk="0">
                  <a:moveTo>
                    <a:pt x="597" y="1"/>
                  </a:moveTo>
                  <a:cubicBezTo>
                    <a:pt x="458" y="61"/>
                    <a:pt x="359" y="140"/>
                    <a:pt x="259" y="180"/>
                  </a:cubicBezTo>
                  <a:cubicBezTo>
                    <a:pt x="239" y="200"/>
                    <a:pt x="199" y="240"/>
                    <a:pt x="199" y="279"/>
                  </a:cubicBezTo>
                  <a:cubicBezTo>
                    <a:pt x="20" y="637"/>
                    <a:pt x="1" y="956"/>
                    <a:pt x="299" y="1254"/>
                  </a:cubicBezTo>
                  <a:cubicBezTo>
                    <a:pt x="597" y="1652"/>
                    <a:pt x="359" y="2090"/>
                    <a:pt x="438" y="2527"/>
                  </a:cubicBezTo>
                  <a:cubicBezTo>
                    <a:pt x="299" y="2746"/>
                    <a:pt x="339" y="2965"/>
                    <a:pt x="418" y="3184"/>
                  </a:cubicBezTo>
                  <a:lnTo>
                    <a:pt x="418" y="3383"/>
                  </a:lnTo>
                  <a:lnTo>
                    <a:pt x="557" y="3621"/>
                  </a:lnTo>
                  <a:cubicBezTo>
                    <a:pt x="737" y="3542"/>
                    <a:pt x="836" y="3363"/>
                    <a:pt x="896" y="3184"/>
                  </a:cubicBezTo>
                  <a:cubicBezTo>
                    <a:pt x="916" y="2965"/>
                    <a:pt x="916" y="2746"/>
                    <a:pt x="756" y="2547"/>
                  </a:cubicBezTo>
                  <a:cubicBezTo>
                    <a:pt x="518" y="1771"/>
                    <a:pt x="597" y="996"/>
                    <a:pt x="637" y="200"/>
                  </a:cubicBezTo>
                  <a:cubicBezTo>
                    <a:pt x="617" y="140"/>
                    <a:pt x="617" y="80"/>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2269050" y="3173775"/>
              <a:ext cx="58700" cy="9975"/>
            </a:xfrm>
            <a:custGeom>
              <a:avLst/>
              <a:gdLst/>
              <a:ahLst/>
              <a:cxnLst/>
              <a:rect l="l" t="t" r="r" b="b"/>
              <a:pathLst>
                <a:path w="2348" h="399" extrusionOk="0">
                  <a:moveTo>
                    <a:pt x="1214" y="1"/>
                  </a:moveTo>
                  <a:cubicBezTo>
                    <a:pt x="916" y="339"/>
                    <a:pt x="458" y="21"/>
                    <a:pt x="0" y="399"/>
                  </a:cubicBezTo>
                  <a:cubicBezTo>
                    <a:pt x="219" y="352"/>
                    <a:pt x="432" y="338"/>
                    <a:pt x="641" y="338"/>
                  </a:cubicBezTo>
                  <a:cubicBezTo>
                    <a:pt x="961" y="338"/>
                    <a:pt x="1271" y="371"/>
                    <a:pt x="1577" y="371"/>
                  </a:cubicBezTo>
                  <a:cubicBezTo>
                    <a:pt x="1836" y="371"/>
                    <a:pt x="2092" y="347"/>
                    <a:pt x="2348" y="259"/>
                  </a:cubicBezTo>
                  <a:cubicBezTo>
                    <a:pt x="2205" y="167"/>
                    <a:pt x="2055" y="160"/>
                    <a:pt x="1911" y="160"/>
                  </a:cubicBezTo>
                  <a:cubicBezTo>
                    <a:pt x="1885" y="160"/>
                    <a:pt x="1859" y="160"/>
                    <a:pt x="1833" y="160"/>
                  </a:cubicBezTo>
                  <a:cubicBezTo>
                    <a:pt x="1666" y="160"/>
                    <a:pt x="1512" y="150"/>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2183500" y="3052250"/>
              <a:ext cx="44800" cy="170300"/>
            </a:xfrm>
            <a:custGeom>
              <a:avLst/>
              <a:gdLst/>
              <a:ahLst/>
              <a:cxnLst/>
              <a:rect l="l" t="t" r="r" b="b"/>
              <a:pathLst>
                <a:path w="1792" h="6812" extrusionOk="0">
                  <a:moveTo>
                    <a:pt x="1255" y="1"/>
                  </a:moveTo>
                  <a:cubicBezTo>
                    <a:pt x="1123" y="1"/>
                    <a:pt x="990" y="20"/>
                    <a:pt x="856" y="28"/>
                  </a:cubicBezTo>
                  <a:cubicBezTo>
                    <a:pt x="710" y="28"/>
                    <a:pt x="547" y="72"/>
                    <a:pt x="389" y="72"/>
                  </a:cubicBezTo>
                  <a:cubicBezTo>
                    <a:pt x="310" y="72"/>
                    <a:pt x="233" y="61"/>
                    <a:pt x="160" y="28"/>
                  </a:cubicBezTo>
                  <a:lnTo>
                    <a:pt x="160" y="28"/>
                  </a:lnTo>
                  <a:cubicBezTo>
                    <a:pt x="160" y="903"/>
                    <a:pt x="180" y="1798"/>
                    <a:pt x="180" y="2674"/>
                  </a:cubicBezTo>
                  <a:cubicBezTo>
                    <a:pt x="359" y="2912"/>
                    <a:pt x="140" y="3171"/>
                    <a:pt x="279" y="3390"/>
                  </a:cubicBezTo>
                  <a:cubicBezTo>
                    <a:pt x="379" y="3788"/>
                    <a:pt x="836" y="4185"/>
                    <a:pt x="299" y="4583"/>
                  </a:cubicBezTo>
                  <a:cubicBezTo>
                    <a:pt x="279" y="5001"/>
                    <a:pt x="299" y="5399"/>
                    <a:pt x="200" y="5797"/>
                  </a:cubicBezTo>
                  <a:cubicBezTo>
                    <a:pt x="100" y="6175"/>
                    <a:pt x="1" y="6612"/>
                    <a:pt x="538" y="6811"/>
                  </a:cubicBezTo>
                  <a:lnTo>
                    <a:pt x="578" y="6771"/>
                  </a:lnTo>
                  <a:cubicBezTo>
                    <a:pt x="1035" y="6314"/>
                    <a:pt x="578" y="5697"/>
                    <a:pt x="856" y="5220"/>
                  </a:cubicBezTo>
                  <a:lnTo>
                    <a:pt x="936" y="5200"/>
                  </a:lnTo>
                  <a:cubicBezTo>
                    <a:pt x="936" y="4305"/>
                    <a:pt x="896" y="3430"/>
                    <a:pt x="896" y="2534"/>
                  </a:cubicBezTo>
                  <a:cubicBezTo>
                    <a:pt x="797" y="1778"/>
                    <a:pt x="757" y="983"/>
                    <a:pt x="896" y="207"/>
                  </a:cubicBezTo>
                  <a:cubicBezTo>
                    <a:pt x="1194" y="207"/>
                    <a:pt x="1493" y="187"/>
                    <a:pt x="1791" y="187"/>
                  </a:cubicBezTo>
                  <a:cubicBezTo>
                    <a:pt x="1618" y="37"/>
                    <a:pt x="1438" y="1"/>
                    <a:pt x="1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2451575" y="3089250"/>
              <a:ext cx="31850" cy="8475"/>
            </a:xfrm>
            <a:custGeom>
              <a:avLst/>
              <a:gdLst/>
              <a:ahLst/>
              <a:cxnLst/>
              <a:rect l="l" t="t" r="r" b="b"/>
              <a:pathLst>
                <a:path w="1274" h="339" extrusionOk="0">
                  <a:moveTo>
                    <a:pt x="20" y="0"/>
                  </a:moveTo>
                  <a:cubicBezTo>
                    <a:pt x="0" y="40"/>
                    <a:pt x="0" y="99"/>
                    <a:pt x="0" y="139"/>
                  </a:cubicBezTo>
                  <a:cubicBezTo>
                    <a:pt x="20" y="199"/>
                    <a:pt x="80" y="199"/>
                    <a:pt x="119" y="199"/>
                  </a:cubicBezTo>
                  <a:cubicBezTo>
                    <a:pt x="179" y="199"/>
                    <a:pt x="219" y="219"/>
                    <a:pt x="279" y="239"/>
                  </a:cubicBezTo>
                  <a:cubicBezTo>
                    <a:pt x="378" y="239"/>
                    <a:pt x="458" y="259"/>
                    <a:pt x="517" y="318"/>
                  </a:cubicBezTo>
                  <a:cubicBezTo>
                    <a:pt x="577" y="318"/>
                    <a:pt x="657" y="338"/>
                    <a:pt x="696" y="338"/>
                  </a:cubicBezTo>
                  <a:cubicBezTo>
                    <a:pt x="816" y="119"/>
                    <a:pt x="1054" y="159"/>
                    <a:pt x="1273" y="139"/>
                  </a:cubicBezTo>
                  <a:cubicBezTo>
                    <a:pt x="1273" y="119"/>
                    <a:pt x="1253" y="60"/>
                    <a:pt x="1214" y="40"/>
                  </a:cubicBezTo>
                  <a:cubicBezTo>
                    <a:pt x="816" y="20"/>
                    <a:pt x="418" y="2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2352600" y="3070825"/>
              <a:ext cx="9975" cy="5000"/>
            </a:xfrm>
            <a:custGeom>
              <a:avLst/>
              <a:gdLst/>
              <a:ahLst/>
              <a:cxnLst/>
              <a:rect l="l" t="t" r="r" b="b"/>
              <a:pathLst>
                <a:path w="399" h="200" extrusionOk="0">
                  <a:moveTo>
                    <a:pt x="40" y="1"/>
                  </a:moveTo>
                  <a:cubicBezTo>
                    <a:pt x="0" y="61"/>
                    <a:pt x="0" y="100"/>
                    <a:pt x="0" y="160"/>
                  </a:cubicBezTo>
                  <a:cubicBezTo>
                    <a:pt x="60" y="200"/>
                    <a:pt x="100" y="200"/>
                    <a:pt x="160" y="200"/>
                  </a:cubicBezTo>
                  <a:cubicBezTo>
                    <a:pt x="239" y="180"/>
                    <a:pt x="299" y="140"/>
                    <a:pt x="398" y="100"/>
                  </a:cubicBezTo>
                  <a:cubicBezTo>
                    <a:pt x="349" y="21"/>
                    <a:pt x="289" y="6"/>
                    <a:pt x="227" y="6"/>
                  </a:cubicBezTo>
                  <a:cubicBezTo>
                    <a:pt x="189" y="6"/>
                    <a:pt x="151" y="11"/>
                    <a:pt x="114" y="11"/>
                  </a:cubicBezTo>
                  <a:cubicBezTo>
                    <a:pt x="89" y="11"/>
                    <a:pt x="64" y="9"/>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2554500" y="3298050"/>
              <a:ext cx="105475" cy="81250"/>
            </a:xfrm>
            <a:custGeom>
              <a:avLst/>
              <a:gdLst/>
              <a:ahLst/>
              <a:cxnLst/>
              <a:rect l="l" t="t" r="r" b="b"/>
              <a:pathLst>
                <a:path w="4219" h="3250" extrusionOk="0">
                  <a:moveTo>
                    <a:pt x="262" y="0"/>
                  </a:moveTo>
                  <a:cubicBezTo>
                    <a:pt x="173" y="0"/>
                    <a:pt x="84" y="28"/>
                    <a:pt x="1" y="142"/>
                  </a:cubicBezTo>
                  <a:cubicBezTo>
                    <a:pt x="299" y="1057"/>
                    <a:pt x="80" y="1952"/>
                    <a:pt x="80" y="2887"/>
                  </a:cubicBezTo>
                  <a:cubicBezTo>
                    <a:pt x="100" y="2927"/>
                    <a:pt x="100" y="2987"/>
                    <a:pt x="80" y="3027"/>
                  </a:cubicBezTo>
                  <a:cubicBezTo>
                    <a:pt x="100" y="3106"/>
                    <a:pt x="140" y="3146"/>
                    <a:pt x="160" y="3226"/>
                  </a:cubicBezTo>
                  <a:cubicBezTo>
                    <a:pt x="187" y="3242"/>
                    <a:pt x="215" y="3249"/>
                    <a:pt x="241" y="3249"/>
                  </a:cubicBezTo>
                  <a:cubicBezTo>
                    <a:pt x="310" y="3249"/>
                    <a:pt x="370" y="3198"/>
                    <a:pt x="399" y="3126"/>
                  </a:cubicBezTo>
                  <a:cubicBezTo>
                    <a:pt x="538" y="2907"/>
                    <a:pt x="578" y="2649"/>
                    <a:pt x="558" y="2430"/>
                  </a:cubicBezTo>
                  <a:cubicBezTo>
                    <a:pt x="540" y="1794"/>
                    <a:pt x="803" y="1507"/>
                    <a:pt x="1364" y="1507"/>
                  </a:cubicBezTo>
                  <a:cubicBezTo>
                    <a:pt x="1417" y="1507"/>
                    <a:pt x="1474" y="1510"/>
                    <a:pt x="1533" y="1515"/>
                  </a:cubicBezTo>
                  <a:cubicBezTo>
                    <a:pt x="1682" y="1525"/>
                    <a:pt x="1831" y="1530"/>
                    <a:pt x="1980" y="1530"/>
                  </a:cubicBezTo>
                  <a:cubicBezTo>
                    <a:pt x="2129" y="1530"/>
                    <a:pt x="2279" y="1525"/>
                    <a:pt x="2428" y="1515"/>
                  </a:cubicBezTo>
                  <a:cubicBezTo>
                    <a:pt x="2503" y="1507"/>
                    <a:pt x="2580" y="1504"/>
                    <a:pt x="2656" y="1504"/>
                  </a:cubicBezTo>
                  <a:cubicBezTo>
                    <a:pt x="2866" y="1504"/>
                    <a:pt x="3079" y="1525"/>
                    <a:pt x="3289" y="1525"/>
                  </a:cubicBezTo>
                  <a:cubicBezTo>
                    <a:pt x="3609" y="1525"/>
                    <a:pt x="3925" y="1477"/>
                    <a:pt x="4218" y="1236"/>
                  </a:cubicBezTo>
                  <a:cubicBezTo>
                    <a:pt x="4103" y="1110"/>
                    <a:pt x="3968" y="1083"/>
                    <a:pt x="3832" y="1083"/>
                  </a:cubicBezTo>
                  <a:cubicBezTo>
                    <a:pt x="3733" y="1083"/>
                    <a:pt x="3634" y="1097"/>
                    <a:pt x="3542" y="1097"/>
                  </a:cubicBezTo>
                  <a:cubicBezTo>
                    <a:pt x="2945" y="1097"/>
                    <a:pt x="2357" y="1079"/>
                    <a:pt x="1766" y="1079"/>
                  </a:cubicBezTo>
                  <a:cubicBezTo>
                    <a:pt x="1471" y="1079"/>
                    <a:pt x="1175" y="1084"/>
                    <a:pt x="876" y="1097"/>
                  </a:cubicBezTo>
                  <a:cubicBezTo>
                    <a:pt x="458" y="1097"/>
                    <a:pt x="299" y="938"/>
                    <a:pt x="339" y="520"/>
                  </a:cubicBezTo>
                  <a:cubicBezTo>
                    <a:pt x="359" y="321"/>
                    <a:pt x="419" y="162"/>
                    <a:pt x="498" y="23"/>
                  </a:cubicBezTo>
                  <a:cubicBezTo>
                    <a:pt x="422" y="23"/>
                    <a:pt x="342"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2580375" y="3294125"/>
              <a:ext cx="95500" cy="8975"/>
            </a:xfrm>
            <a:custGeom>
              <a:avLst/>
              <a:gdLst/>
              <a:ahLst/>
              <a:cxnLst/>
              <a:rect l="l" t="t" r="r" b="b"/>
              <a:pathLst>
                <a:path w="3820" h="359" extrusionOk="0">
                  <a:moveTo>
                    <a:pt x="1035" y="0"/>
                  </a:moveTo>
                  <a:cubicBezTo>
                    <a:pt x="678" y="0"/>
                    <a:pt x="326" y="13"/>
                    <a:pt x="0" y="160"/>
                  </a:cubicBezTo>
                  <a:cubicBezTo>
                    <a:pt x="124" y="306"/>
                    <a:pt x="279" y="338"/>
                    <a:pt x="442" y="338"/>
                  </a:cubicBezTo>
                  <a:cubicBezTo>
                    <a:pt x="566" y="338"/>
                    <a:pt x="695" y="319"/>
                    <a:pt x="816" y="319"/>
                  </a:cubicBezTo>
                  <a:cubicBezTo>
                    <a:pt x="1791" y="359"/>
                    <a:pt x="2765" y="359"/>
                    <a:pt x="3720" y="359"/>
                  </a:cubicBezTo>
                  <a:cubicBezTo>
                    <a:pt x="3800" y="319"/>
                    <a:pt x="3820" y="259"/>
                    <a:pt x="3760" y="160"/>
                  </a:cubicBezTo>
                  <a:cubicBezTo>
                    <a:pt x="3602" y="134"/>
                    <a:pt x="3444" y="126"/>
                    <a:pt x="3288" y="126"/>
                  </a:cubicBezTo>
                  <a:cubicBezTo>
                    <a:pt x="3013" y="126"/>
                    <a:pt x="2740" y="151"/>
                    <a:pt x="2471" y="151"/>
                  </a:cubicBezTo>
                  <a:cubicBezTo>
                    <a:pt x="2181" y="151"/>
                    <a:pt x="1895" y="122"/>
                    <a:pt x="1612" y="1"/>
                  </a:cubicBezTo>
                  <a:lnTo>
                    <a:pt x="1413" y="1"/>
                  </a:lnTo>
                  <a:lnTo>
                    <a:pt x="1333" y="41"/>
                  </a:lnTo>
                  <a:lnTo>
                    <a:pt x="1273" y="1"/>
                  </a:lnTo>
                  <a:cubicBezTo>
                    <a:pt x="1194" y="1"/>
                    <a:pt x="1114"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2218225" y="3229975"/>
              <a:ext cx="17525" cy="31050"/>
            </a:xfrm>
            <a:custGeom>
              <a:avLst/>
              <a:gdLst/>
              <a:ahLst/>
              <a:cxnLst/>
              <a:rect l="l" t="t" r="r" b="b"/>
              <a:pathLst>
                <a:path w="701" h="1242" extrusionOk="0">
                  <a:moveTo>
                    <a:pt x="84" y="1"/>
                  </a:moveTo>
                  <a:cubicBezTo>
                    <a:pt x="84" y="160"/>
                    <a:pt x="64" y="279"/>
                    <a:pt x="44" y="438"/>
                  </a:cubicBezTo>
                  <a:lnTo>
                    <a:pt x="44" y="1135"/>
                  </a:lnTo>
                  <a:cubicBezTo>
                    <a:pt x="60" y="1151"/>
                    <a:pt x="76" y="1180"/>
                    <a:pt x="114" y="1180"/>
                  </a:cubicBezTo>
                  <a:cubicBezTo>
                    <a:pt x="122" y="1180"/>
                    <a:pt x="132" y="1178"/>
                    <a:pt x="144" y="1174"/>
                  </a:cubicBezTo>
                  <a:cubicBezTo>
                    <a:pt x="183" y="1194"/>
                    <a:pt x="203" y="1194"/>
                    <a:pt x="263" y="1234"/>
                  </a:cubicBezTo>
                  <a:cubicBezTo>
                    <a:pt x="290" y="1239"/>
                    <a:pt x="313" y="1242"/>
                    <a:pt x="336" y="1242"/>
                  </a:cubicBezTo>
                  <a:cubicBezTo>
                    <a:pt x="396" y="1242"/>
                    <a:pt x="443" y="1223"/>
                    <a:pt x="502" y="1194"/>
                  </a:cubicBezTo>
                  <a:cubicBezTo>
                    <a:pt x="601" y="1135"/>
                    <a:pt x="701" y="1055"/>
                    <a:pt x="601" y="896"/>
                  </a:cubicBezTo>
                  <a:cubicBezTo>
                    <a:pt x="641" y="856"/>
                    <a:pt x="601" y="796"/>
                    <a:pt x="581" y="757"/>
                  </a:cubicBezTo>
                  <a:cubicBezTo>
                    <a:pt x="573" y="757"/>
                    <a:pt x="565" y="757"/>
                    <a:pt x="557" y="757"/>
                  </a:cubicBezTo>
                  <a:cubicBezTo>
                    <a:pt x="0" y="757"/>
                    <a:pt x="535" y="79"/>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2222800" y="3253350"/>
              <a:ext cx="14950" cy="53750"/>
            </a:xfrm>
            <a:custGeom>
              <a:avLst/>
              <a:gdLst/>
              <a:ahLst/>
              <a:cxnLst/>
              <a:rect l="l" t="t" r="r" b="b"/>
              <a:pathLst>
                <a:path w="598" h="2150" extrusionOk="0">
                  <a:moveTo>
                    <a:pt x="398" y="1"/>
                  </a:moveTo>
                  <a:lnTo>
                    <a:pt x="199" y="200"/>
                  </a:lnTo>
                  <a:cubicBezTo>
                    <a:pt x="0" y="637"/>
                    <a:pt x="160" y="1135"/>
                    <a:pt x="100" y="1592"/>
                  </a:cubicBezTo>
                  <a:cubicBezTo>
                    <a:pt x="80" y="1831"/>
                    <a:pt x="160" y="2129"/>
                    <a:pt x="518" y="2129"/>
                  </a:cubicBezTo>
                  <a:lnTo>
                    <a:pt x="597" y="2149"/>
                  </a:lnTo>
                  <a:lnTo>
                    <a:pt x="597" y="538"/>
                  </a:lnTo>
                  <a:cubicBezTo>
                    <a:pt x="577" y="359"/>
                    <a:pt x="577" y="219"/>
                    <a:pt x="557" y="40"/>
                  </a:cubicBezTo>
                  <a:cubicBezTo>
                    <a:pt x="498" y="40"/>
                    <a:pt x="458" y="2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2097475" y="3083275"/>
              <a:ext cx="1525" cy="2000"/>
            </a:xfrm>
            <a:custGeom>
              <a:avLst/>
              <a:gdLst/>
              <a:ahLst/>
              <a:cxnLst/>
              <a:rect l="l" t="t" r="r" b="b"/>
              <a:pathLst>
                <a:path w="61" h="80" extrusionOk="0">
                  <a:moveTo>
                    <a:pt x="60" y="0"/>
                  </a:moveTo>
                  <a:lnTo>
                    <a:pt x="1" y="80"/>
                  </a:lnTo>
                  <a:lnTo>
                    <a:pt x="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2555500" y="3378675"/>
              <a:ext cx="22900" cy="127100"/>
            </a:xfrm>
            <a:custGeom>
              <a:avLst/>
              <a:gdLst/>
              <a:ahLst/>
              <a:cxnLst/>
              <a:rect l="l" t="t" r="r" b="b"/>
              <a:pathLst>
                <a:path w="916" h="5084" extrusionOk="0">
                  <a:moveTo>
                    <a:pt x="279" y="1"/>
                  </a:moveTo>
                  <a:cubicBezTo>
                    <a:pt x="239" y="1"/>
                    <a:pt x="200" y="1"/>
                    <a:pt x="140" y="20"/>
                  </a:cubicBezTo>
                  <a:cubicBezTo>
                    <a:pt x="120" y="597"/>
                    <a:pt x="100" y="1194"/>
                    <a:pt x="80" y="1851"/>
                  </a:cubicBezTo>
                  <a:cubicBezTo>
                    <a:pt x="100" y="2010"/>
                    <a:pt x="100" y="2189"/>
                    <a:pt x="120" y="2368"/>
                  </a:cubicBezTo>
                  <a:cubicBezTo>
                    <a:pt x="219" y="3263"/>
                    <a:pt x="1" y="4158"/>
                    <a:pt x="140" y="5053"/>
                  </a:cubicBezTo>
                  <a:cubicBezTo>
                    <a:pt x="180" y="5073"/>
                    <a:pt x="219" y="5083"/>
                    <a:pt x="259" y="5083"/>
                  </a:cubicBezTo>
                  <a:cubicBezTo>
                    <a:pt x="299" y="5083"/>
                    <a:pt x="339" y="5073"/>
                    <a:pt x="379" y="5053"/>
                  </a:cubicBezTo>
                  <a:cubicBezTo>
                    <a:pt x="617" y="4795"/>
                    <a:pt x="916" y="4616"/>
                    <a:pt x="896" y="4178"/>
                  </a:cubicBezTo>
                  <a:cubicBezTo>
                    <a:pt x="796" y="3044"/>
                    <a:pt x="498" y="1890"/>
                    <a:pt x="498" y="757"/>
                  </a:cubicBezTo>
                  <a:cubicBezTo>
                    <a:pt x="498" y="478"/>
                    <a:pt x="518" y="200"/>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2330225" y="2990775"/>
              <a:ext cx="9475" cy="4000"/>
            </a:xfrm>
            <a:custGeom>
              <a:avLst/>
              <a:gdLst/>
              <a:ahLst/>
              <a:cxnLst/>
              <a:rect l="l" t="t" r="r" b="b"/>
              <a:pathLst>
                <a:path w="379" h="160" extrusionOk="0">
                  <a:moveTo>
                    <a:pt x="0" y="0"/>
                  </a:moveTo>
                  <a:cubicBezTo>
                    <a:pt x="100" y="120"/>
                    <a:pt x="239" y="159"/>
                    <a:pt x="378" y="159"/>
                  </a:cubicBezTo>
                  <a:cubicBezTo>
                    <a:pt x="358" y="100"/>
                    <a:pt x="358" y="80"/>
                    <a:pt x="338" y="20"/>
                  </a:cubicBezTo>
                  <a:cubicBezTo>
                    <a:pt x="239" y="20"/>
                    <a:pt x="10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2847425" y="3263800"/>
              <a:ext cx="4500" cy="3500"/>
            </a:xfrm>
            <a:custGeom>
              <a:avLst/>
              <a:gdLst/>
              <a:ahLst/>
              <a:cxnLst/>
              <a:rect l="l" t="t" r="r" b="b"/>
              <a:pathLst>
                <a:path w="180" h="140" extrusionOk="0">
                  <a:moveTo>
                    <a:pt x="1" y="0"/>
                  </a:moveTo>
                  <a:cubicBezTo>
                    <a:pt x="1" y="100"/>
                    <a:pt x="80" y="120"/>
                    <a:pt x="180" y="140"/>
                  </a:cubicBezTo>
                  <a:cubicBezTo>
                    <a:pt x="180" y="40"/>
                    <a:pt x="14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2772325" y="3427900"/>
              <a:ext cx="58725" cy="75625"/>
            </a:xfrm>
            <a:custGeom>
              <a:avLst/>
              <a:gdLst/>
              <a:ahLst/>
              <a:cxnLst/>
              <a:rect l="l" t="t" r="r" b="b"/>
              <a:pathLst>
                <a:path w="2349" h="3025" extrusionOk="0">
                  <a:moveTo>
                    <a:pt x="2289" y="1"/>
                  </a:moveTo>
                  <a:cubicBezTo>
                    <a:pt x="1891" y="160"/>
                    <a:pt x="1970" y="518"/>
                    <a:pt x="1970" y="836"/>
                  </a:cubicBezTo>
                  <a:cubicBezTo>
                    <a:pt x="1970" y="1473"/>
                    <a:pt x="2070" y="2129"/>
                    <a:pt x="1831" y="2806"/>
                  </a:cubicBezTo>
                  <a:cubicBezTo>
                    <a:pt x="1557" y="2698"/>
                    <a:pt x="1275" y="2677"/>
                    <a:pt x="990" y="2677"/>
                  </a:cubicBezTo>
                  <a:cubicBezTo>
                    <a:pt x="801" y="2677"/>
                    <a:pt x="610" y="2686"/>
                    <a:pt x="419" y="2686"/>
                  </a:cubicBezTo>
                  <a:cubicBezTo>
                    <a:pt x="180" y="2686"/>
                    <a:pt x="21" y="2786"/>
                    <a:pt x="1" y="3025"/>
                  </a:cubicBezTo>
                  <a:cubicBezTo>
                    <a:pt x="61" y="3025"/>
                    <a:pt x="120" y="3025"/>
                    <a:pt x="180" y="3005"/>
                  </a:cubicBezTo>
                  <a:cubicBezTo>
                    <a:pt x="349" y="2935"/>
                    <a:pt x="523" y="2905"/>
                    <a:pt x="697" y="2905"/>
                  </a:cubicBezTo>
                  <a:cubicBezTo>
                    <a:pt x="871" y="2905"/>
                    <a:pt x="1045" y="2935"/>
                    <a:pt x="1214" y="2985"/>
                  </a:cubicBezTo>
                  <a:cubicBezTo>
                    <a:pt x="1513" y="3005"/>
                    <a:pt x="1811" y="3005"/>
                    <a:pt x="2110" y="3005"/>
                  </a:cubicBezTo>
                  <a:cubicBezTo>
                    <a:pt x="2348" y="2806"/>
                    <a:pt x="2110" y="2488"/>
                    <a:pt x="2308" y="2289"/>
                  </a:cubicBezTo>
                  <a:cubicBezTo>
                    <a:pt x="2308" y="1533"/>
                    <a:pt x="2289" y="777"/>
                    <a:pt x="2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2718125" y="3471175"/>
              <a:ext cx="79600" cy="63675"/>
            </a:xfrm>
            <a:custGeom>
              <a:avLst/>
              <a:gdLst/>
              <a:ahLst/>
              <a:cxnLst/>
              <a:rect l="l" t="t" r="r" b="b"/>
              <a:pathLst>
                <a:path w="3184" h="2547" extrusionOk="0">
                  <a:moveTo>
                    <a:pt x="359" y="1"/>
                  </a:moveTo>
                  <a:cubicBezTo>
                    <a:pt x="140" y="418"/>
                    <a:pt x="279" y="876"/>
                    <a:pt x="180" y="1294"/>
                  </a:cubicBezTo>
                  <a:cubicBezTo>
                    <a:pt x="80" y="1393"/>
                    <a:pt x="60" y="1493"/>
                    <a:pt x="20" y="1612"/>
                  </a:cubicBezTo>
                  <a:cubicBezTo>
                    <a:pt x="1" y="1751"/>
                    <a:pt x="20" y="1871"/>
                    <a:pt x="60" y="1990"/>
                  </a:cubicBezTo>
                  <a:cubicBezTo>
                    <a:pt x="100" y="2149"/>
                    <a:pt x="200" y="2268"/>
                    <a:pt x="379" y="2348"/>
                  </a:cubicBezTo>
                  <a:lnTo>
                    <a:pt x="458" y="2408"/>
                  </a:lnTo>
                  <a:cubicBezTo>
                    <a:pt x="704" y="2373"/>
                    <a:pt x="953" y="2359"/>
                    <a:pt x="1202" y="2359"/>
                  </a:cubicBezTo>
                  <a:cubicBezTo>
                    <a:pt x="1818" y="2359"/>
                    <a:pt x="2441" y="2448"/>
                    <a:pt x="3064" y="2547"/>
                  </a:cubicBezTo>
                  <a:cubicBezTo>
                    <a:pt x="3183" y="2189"/>
                    <a:pt x="2786" y="2348"/>
                    <a:pt x="2706" y="2189"/>
                  </a:cubicBezTo>
                  <a:cubicBezTo>
                    <a:pt x="2209" y="2189"/>
                    <a:pt x="1711" y="2189"/>
                    <a:pt x="1214" y="2169"/>
                  </a:cubicBezTo>
                  <a:cubicBezTo>
                    <a:pt x="518" y="2149"/>
                    <a:pt x="418" y="2010"/>
                    <a:pt x="398" y="1314"/>
                  </a:cubicBezTo>
                  <a:cubicBezTo>
                    <a:pt x="379" y="876"/>
                    <a:pt x="379" y="458"/>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2761900" y="3448725"/>
              <a:ext cx="14925" cy="40875"/>
            </a:xfrm>
            <a:custGeom>
              <a:avLst/>
              <a:gdLst/>
              <a:ahLst/>
              <a:cxnLst/>
              <a:rect l="l" t="t" r="r" b="b"/>
              <a:pathLst>
                <a:path w="597" h="1635" extrusionOk="0">
                  <a:moveTo>
                    <a:pt x="324" y="1"/>
                  </a:moveTo>
                  <a:cubicBezTo>
                    <a:pt x="297" y="1"/>
                    <a:pt x="271" y="20"/>
                    <a:pt x="239" y="63"/>
                  </a:cubicBezTo>
                  <a:cubicBezTo>
                    <a:pt x="20" y="580"/>
                    <a:pt x="0" y="1098"/>
                    <a:pt x="239" y="1635"/>
                  </a:cubicBezTo>
                  <a:cubicBezTo>
                    <a:pt x="597" y="1157"/>
                    <a:pt x="338" y="580"/>
                    <a:pt x="438" y="83"/>
                  </a:cubicBezTo>
                  <a:lnTo>
                    <a:pt x="398" y="43"/>
                  </a:lnTo>
                  <a:cubicBezTo>
                    <a:pt x="370" y="16"/>
                    <a:pt x="34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2786250" y="3525875"/>
              <a:ext cx="24900" cy="8975"/>
            </a:xfrm>
            <a:custGeom>
              <a:avLst/>
              <a:gdLst/>
              <a:ahLst/>
              <a:cxnLst/>
              <a:rect l="l" t="t" r="r" b="b"/>
              <a:pathLst>
                <a:path w="996" h="359" extrusionOk="0">
                  <a:moveTo>
                    <a:pt x="1" y="1"/>
                  </a:moveTo>
                  <a:lnTo>
                    <a:pt x="1" y="1"/>
                  </a:lnTo>
                  <a:cubicBezTo>
                    <a:pt x="100" y="140"/>
                    <a:pt x="220" y="220"/>
                    <a:pt x="339" y="359"/>
                  </a:cubicBezTo>
                  <a:cubicBezTo>
                    <a:pt x="370" y="350"/>
                    <a:pt x="404" y="347"/>
                    <a:pt x="439" y="347"/>
                  </a:cubicBezTo>
                  <a:cubicBezTo>
                    <a:pt x="507" y="347"/>
                    <a:pt x="580" y="357"/>
                    <a:pt x="652" y="357"/>
                  </a:cubicBezTo>
                  <a:cubicBezTo>
                    <a:pt x="788" y="357"/>
                    <a:pt x="919" y="319"/>
                    <a:pt x="996" y="100"/>
                  </a:cubicBezTo>
                  <a:cubicBezTo>
                    <a:pt x="816" y="21"/>
                    <a:pt x="647" y="6"/>
                    <a:pt x="483" y="6"/>
                  </a:cubicBezTo>
                  <a:cubicBezTo>
                    <a:pt x="385" y="6"/>
                    <a:pt x="288" y="11"/>
                    <a:pt x="192" y="11"/>
                  </a:cubicBezTo>
                  <a:cubicBezTo>
                    <a:pt x="128" y="11"/>
                    <a:pt x="6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2776800" y="3498600"/>
              <a:ext cx="25900" cy="4925"/>
            </a:xfrm>
            <a:custGeom>
              <a:avLst/>
              <a:gdLst/>
              <a:ahLst/>
              <a:cxnLst/>
              <a:rect l="l" t="t" r="r" b="b"/>
              <a:pathLst>
                <a:path w="1036" h="197" extrusionOk="0">
                  <a:moveTo>
                    <a:pt x="508" y="0"/>
                  </a:moveTo>
                  <a:cubicBezTo>
                    <a:pt x="337" y="0"/>
                    <a:pt x="167" y="60"/>
                    <a:pt x="1" y="197"/>
                  </a:cubicBezTo>
                  <a:cubicBezTo>
                    <a:pt x="339" y="197"/>
                    <a:pt x="717" y="177"/>
                    <a:pt x="1035" y="177"/>
                  </a:cubicBezTo>
                  <a:cubicBezTo>
                    <a:pt x="863" y="65"/>
                    <a:pt x="685"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2854900" y="3517425"/>
              <a:ext cx="9475" cy="22400"/>
            </a:xfrm>
            <a:custGeom>
              <a:avLst/>
              <a:gdLst/>
              <a:ahLst/>
              <a:cxnLst/>
              <a:rect l="l" t="t" r="r" b="b"/>
              <a:pathLst>
                <a:path w="379" h="896" extrusionOk="0">
                  <a:moveTo>
                    <a:pt x="100" y="1"/>
                  </a:moveTo>
                  <a:cubicBezTo>
                    <a:pt x="60" y="299"/>
                    <a:pt x="0" y="558"/>
                    <a:pt x="100" y="896"/>
                  </a:cubicBezTo>
                  <a:cubicBezTo>
                    <a:pt x="378" y="597"/>
                    <a:pt x="338" y="299"/>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2767850" y="3432875"/>
              <a:ext cx="6500" cy="17450"/>
            </a:xfrm>
            <a:custGeom>
              <a:avLst/>
              <a:gdLst/>
              <a:ahLst/>
              <a:cxnLst/>
              <a:rect l="l" t="t" r="r" b="b"/>
              <a:pathLst>
                <a:path w="260" h="698" extrusionOk="0">
                  <a:moveTo>
                    <a:pt x="1" y="1"/>
                  </a:moveTo>
                  <a:lnTo>
                    <a:pt x="1" y="697"/>
                  </a:lnTo>
                  <a:cubicBezTo>
                    <a:pt x="61" y="697"/>
                    <a:pt x="100" y="697"/>
                    <a:pt x="160" y="677"/>
                  </a:cubicBezTo>
                  <a:cubicBezTo>
                    <a:pt x="160" y="419"/>
                    <a:pt x="259" y="18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857375" y="3495050"/>
              <a:ext cx="4500" cy="8475"/>
            </a:xfrm>
            <a:custGeom>
              <a:avLst/>
              <a:gdLst/>
              <a:ahLst/>
              <a:cxnLst/>
              <a:rect l="l" t="t" r="r" b="b"/>
              <a:pathLst>
                <a:path w="180" h="339" extrusionOk="0">
                  <a:moveTo>
                    <a:pt x="1" y="0"/>
                  </a:moveTo>
                  <a:lnTo>
                    <a:pt x="1" y="339"/>
                  </a:lnTo>
                  <a:cubicBezTo>
                    <a:pt x="160" y="239"/>
                    <a:pt x="180" y="1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2710675" y="3489075"/>
              <a:ext cx="11950" cy="25900"/>
            </a:xfrm>
            <a:custGeom>
              <a:avLst/>
              <a:gdLst/>
              <a:ahLst/>
              <a:cxnLst/>
              <a:rect l="l" t="t" r="r" b="b"/>
              <a:pathLst>
                <a:path w="478" h="1036" extrusionOk="0">
                  <a:moveTo>
                    <a:pt x="259" y="1"/>
                  </a:moveTo>
                  <a:cubicBezTo>
                    <a:pt x="199" y="80"/>
                    <a:pt x="179" y="140"/>
                    <a:pt x="139" y="200"/>
                  </a:cubicBezTo>
                  <a:cubicBezTo>
                    <a:pt x="0" y="399"/>
                    <a:pt x="80" y="637"/>
                    <a:pt x="80" y="856"/>
                  </a:cubicBezTo>
                  <a:cubicBezTo>
                    <a:pt x="100" y="956"/>
                    <a:pt x="159" y="995"/>
                    <a:pt x="259" y="1035"/>
                  </a:cubicBezTo>
                  <a:cubicBezTo>
                    <a:pt x="318" y="1035"/>
                    <a:pt x="398" y="995"/>
                    <a:pt x="478" y="936"/>
                  </a:cubicBezTo>
                  <a:lnTo>
                    <a:pt x="478" y="578"/>
                  </a:lnTo>
                  <a:cubicBezTo>
                    <a:pt x="338" y="478"/>
                    <a:pt x="358" y="319"/>
                    <a:pt x="338" y="100"/>
                  </a:cubicBezTo>
                  <a:cubicBezTo>
                    <a:pt x="338" y="80"/>
                    <a:pt x="279" y="4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2709675" y="3495050"/>
              <a:ext cx="7975" cy="27900"/>
            </a:xfrm>
            <a:custGeom>
              <a:avLst/>
              <a:gdLst/>
              <a:ahLst/>
              <a:cxnLst/>
              <a:rect l="l" t="t" r="r" b="b"/>
              <a:pathLst>
                <a:path w="319" h="1116" extrusionOk="0">
                  <a:moveTo>
                    <a:pt x="0" y="0"/>
                  </a:moveTo>
                  <a:lnTo>
                    <a:pt x="0" y="1055"/>
                  </a:lnTo>
                  <a:cubicBezTo>
                    <a:pt x="26" y="1093"/>
                    <a:pt x="68" y="1115"/>
                    <a:pt x="117" y="1115"/>
                  </a:cubicBezTo>
                  <a:cubicBezTo>
                    <a:pt x="143" y="1115"/>
                    <a:pt x="171" y="1109"/>
                    <a:pt x="199" y="1095"/>
                  </a:cubicBezTo>
                  <a:cubicBezTo>
                    <a:pt x="219" y="1055"/>
                    <a:pt x="239" y="1015"/>
                    <a:pt x="279" y="995"/>
                  </a:cubicBezTo>
                  <a:cubicBezTo>
                    <a:pt x="319" y="896"/>
                    <a:pt x="299" y="756"/>
                    <a:pt x="199" y="697"/>
                  </a:cubicBezTo>
                  <a:cubicBezTo>
                    <a:pt x="199" y="458"/>
                    <a:pt x="179" y="2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2960325" y="3355800"/>
              <a:ext cx="48750" cy="9650"/>
            </a:xfrm>
            <a:custGeom>
              <a:avLst/>
              <a:gdLst/>
              <a:ahLst/>
              <a:cxnLst/>
              <a:rect l="l" t="t" r="r" b="b"/>
              <a:pathLst>
                <a:path w="1950" h="386" extrusionOk="0">
                  <a:moveTo>
                    <a:pt x="1950" y="1"/>
                  </a:moveTo>
                  <a:cubicBezTo>
                    <a:pt x="1254" y="1"/>
                    <a:pt x="617" y="120"/>
                    <a:pt x="0" y="378"/>
                  </a:cubicBezTo>
                  <a:cubicBezTo>
                    <a:pt x="87" y="383"/>
                    <a:pt x="172" y="386"/>
                    <a:pt x="257" y="386"/>
                  </a:cubicBezTo>
                  <a:cubicBezTo>
                    <a:pt x="854" y="386"/>
                    <a:pt x="1410" y="262"/>
                    <a:pt x="1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3012550" y="3351400"/>
              <a:ext cx="18900" cy="4925"/>
            </a:xfrm>
            <a:custGeom>
              <a:avLst/>
              <a:gdLst/>
              <a:ahLst/>
              <a:cxnLst/>
              <a:rect l="l" t="t" r="r" b="b"/>
              <a:pathLst>
                <a:path w="756" h="197" extrusionOk="0">
                  <a:moveTo>
                    <a:pt x="542" y="0"/>
                  </a:moveTo>
                  <a:cubicBezTo>
                    <a:pt x="350" y="0"/>
                    <a:pt x="159" y="46"/>
                    <a:pt x="0" y="177"/>
                  </a:cubicBezTo>
                  <a:cubicBezTo>
                    <a:pt x="159" y="177"/>
                    <a:pt x="358" y="196"/>
                    <a:pt x="557" y="196"/>
                  </a:cubicBezTo>
                  <a:cubicBezTo>
                    <a:pt x="637" y="157"/>
                    <a:pt x="696" y="97"/>
                    <a:pt x="756" y="17"/>
                  </a:cubicBezTo>
                  <a:cubicBezTo>
                    <a:pt x="686" y="7"/>
                    <a:pt x="614"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2955850" y="3364500"/>
              <a:ext cx="3500" cy="3200"/>
            </a:xfrm>
            <a:custGeom>
              <a:avLst/>
              <a:gdLst/>
              <a:ahLst/>
              <a:cxnLst/>
              <a:rect l="l" t="t" r="r" b="b"/>
              <a:pathLst>
                <a:path w="140" h="128" extrusionOk="0">
                  <a:moveTo>
                    <a:pt x="70" y="1"/>
                  </a:moveTo>
                  <a:cubicBezTo>
                    <a:pt x="45" y="1"/>
                    <a:pt x="20" y="11"/>
                    <a:pt x="0" y="30"/>
                  </a:cubicBezTo>
                  <a:cubicBezTo>
                    <a:pt x="19" y="97"/>
                    <a:pt x="43" y="128"/>
                    <a:pt x="67" y="128"/>
                  </a:cubicBezTo>
                  <a:cubicBezTo>
                    <a:pt x="93" y="128"/>
                    <a:pt x="119" y="92"/>
                    <a:pt x="140" y="30"/>
                  </a:cubicBezTo>
                  <a:cubicBezTo>
                    <a:pt x="120" y="1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3000100" y="3345625"/>
              <a:ext cx="4000" cy="2750"/>
            </a:xfrm>
            <a:custGeom>
              <a:avLst/>
              <a:gdLst/>
              <a:ahLst/>
              <a:cxnLst/>
              <a:rect l="l" t="t" r="r" b="b"/>
              <a:pathLst>
                <a:path w="160" h="110" extrusionOk="0">
                  <a:moveTo>
                    <a:pt x="78" y="1"/>
                  </a:moveTo>
                  <a:cubicBezTo>
                    <a:pt x="54" y="1"/>
                    <a:pt x="27" y="27"/>
                    <a:pt x="1" y="89"/>
                  </a:cubicBezTo>
                  <a:cubicBezTo>
                    <a:pt x="41" y="89"/>
                    <a:pt x="120" y="89"/>
                    <a:pt x="160" y="109"/>
                  </a:cubicBezTo>
                  <a:cubicBezTo>
                    <a:pt x="138" y="43"/>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674375" y="3298600"/>
              <a:ext cx="45275" cy="27900"/>
            </a:xfrm>
            <a:custGeom>
              <a:avLst/>
              <a:gdLst/>
              <a:ahLst/>
              <a:cxnLst/>
              <a:rect l="l" t="t" r="r" b="b"/>
              <a:pathLst>
                <a:path w="1811" h="1116" extrusionOk="0">
                  <a:moveTo>
                    <a:pt x="20" y="1"/>
                  </a:moveTo>
                  <a:cubicBezTo>
                    <a:pt x="20" y="41"/>
                    <a:pt x="0" y="120"/>
                    <a:pt x="0" y="180"/>
                  </a:cubicBezTo>
                  <a:lnTo>
                    <a:pt x="0" y="1035"/>
                  </a:lnTo>
                  <a:cubicBezTo>
                    <a:pt x="56" y="1091"/>
                    <a:pt x="112" y="1116"/>
                    <a:pt x="172" y="1116"/>
                  </a:cubicBezTo>
                  <a:cubicBezTo>
                    <a:pt x="218" y="1116"/>
                    <a:pt x="266" y="1101"/>
                    <a:pt x="318" y="1075"/>
                  </a:cubicBezTo>
                  <a:cubicBezTo>
                    <a:pt x="398" y="896"/>
                    <a:pt x="60" y="538"/>
                    <a:pt x="537" y="498"/>
                  </a:cubicBezTo>
                  <a:cubicBezTo>
                    <a:pt x="458" y="419"/>
                    <a:pt x="418" y="339"/>
                    <a:pt x="338" y="240"/>
                  </a:cubicBezTo>
                  <a:cubicBezTo>
                    <a:pt x="497" y="160"/>
                    <a:pt x="663" y="142"/>
                    <a:pt x="830" y="142"/>
                  </a:cubicBezTo>
                  <a:cubicBezTo>
                    <a:pt x="964" y="142"/>
                    <a:pt x="1099" y="154"/>
                    <a:pt x="1232" y="154"/>
                  </a:cubicBezTo>
                  <a:cubicBezTo>
                    <a:pt x="1432" y="154"/>
                    <a:pt x="1627" y="128"/>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2941925" y="3275350"/>
              <a:ext cx="31350" cy="5375"/>
            </a:xfrm>
            <a:custGeom>
              <a:avLst/>
              <a:gdLst/>
              <a:ahLst/>
              <a:cxnLst/>
              <a:rect l="l" t="t" r="r" b="b"/>
              <a:pathLst>
                <a:path w="1254" h="215" extrusionOk="0">
                  <a:moveTo>
                    <a:pt x="642" y="1"/>
                  </a:moveTo>
                  <a:cubicBezTo>
                    <a:pt x="433" y="1"/>
                    <a:pt x="219" y="66"/>
                    <a:pt x="0" y="175"/>
                  </a:cubicBezTo>
                  <a:cubicBezTo>
                    <a:pt x="438" y="175"/>
                    <a:pt x="836" y="215"/>
                    <a:pt x="1254" y="215"/>
                  </a:cubicBezTo>
                  <a:cubicBezTo>
                    <a:pt x="1055" y="66"/>
                    <a:pt x="851" y="1"/>
                    <a:pt x="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911075" y="3280450"/>
              <a:ext cx="19925" cy="4225"/>
            </a:xfrm>
            <a:custGeom>
              <a:avLst/>
              <a:gdLst/>
              <a:ahLst/>
              <a:cxnLst/>
              <a:rect l="l" t="t" r="r" b="b"/>
              <a:pathLst>
                <a:path w="797" h="169" extrusionOk="0">
                  <a:moveTo>
                    <a:pt x="376" y="1"/>
                  </a:moveTo>
                  <a:cubicBezTo>
                    <a:pt x="240" y="1"/>
                    <a:pt x="110" y="31"/>
                    <a:pt x="1" y="150"/>
                  </a:cubicBezTo>
                  <a:cubicBezTo>
                    <a:pt x="100" y="158"/>
                    <a:pt x="202" y="168"/>
                    <a:pt x="305" y="168"/>
                  </a:cubicBezTo>
                  <a:cubicBezTo>
                    <a:pt x="470" y="168"/>
                    <a:pt x="637" y="141"/>
                    <a:pt x="797" y="31"/>
                  </a:cubicBezTo>
                  <a:cubicBezTo>
                    <a:pt x="657" y="31"/>
                    <a:pt x="513"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2874775" y="3285175"/>
              <a:ext cx="19425" cy="4175"/>
            </a:xfrm>
            <a:custGeom>
              <a:avLst/>
              <a:gdLst/>
              <a:ahLst/>
              <a:cxnLst/>
              <a:rect l="l" t="t" r="r" b="b"/>
              <a:pathLst>
                <a:path w="777" h="167" extrusionOk="0">
                  <a:moveTo>
                    <a:pt x="425" y="0"/>
                  </a:moveTo>
                  <a:cubicBezTo>
                    <a:pt x="279" y="0"/>
                    <a:pt x="131" y="30"/>
                    <a:pt x="1" y="160"/>
                  </a:cubicBezTo>
                  <a:cubicBezTo>
                    <a:pt x="58" y="164"/>
                    <a:pt x="115" y="166"/>
                    <a:pt x="171" y="166"/>
                  </a:cubicBezTo>
                  <a:cubicBezTo>
                    <a:pt x="386" y="166"/>
                    <a:pt x="587" y="131"/>
                    <a:pt x="777" y="21"/>
                  </a:cubicBezTo>
                  <a:cubicBezTo>
                    <a:pt x="668" y="21"/>
                    <a:pt x="547" y="0"/>
                    <a:pt x="4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2973250" y="3280700"/>
              <a:ext cx="4500" cy="5000"/>
            </a:xfrm>
            <a:custGeom>
              <a:avLst/>
              <a:gdLst/>
              <a:ahLst/>
              <a:cxnLst/>
              <a:rect l="l" t="t" r="r" b="b"/>
              <a:pathLst>
                <a:path w="180" h="200" extrusionOk="0">
                  <a:moveTo>
                    <a:pt x="1" y="1"/>
                  </a:moveTo>
                  <a:cubicBezTo>
                    <a:pt x="80" y="41"/>
                    <a:pt x="120" y="120"/>
                    <a:pt x="180" y="200"/>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2980225" y="3297500"/>
              <a:ext cx="5975" cy="16050"/>
            </a:xfrm>
            <a:custGeom>
              <a:avLst/>
              <a:gdLst/>
              <a:ahLst/>
              <a:cxnLst/>
              <a:rect l="l" t="t" r="r" b="b"/>
              <a:pathLst>
                <a:path w="239" h="642" extrusionOk="0">
                  <a:moveTo>
                    <a:pt x="139" y="0"/>
                  </a:moveTo>
                  <a:cubicBezTo>
                    <a:pt x="109" y="0"/>
                    <a:pt x="80" y="15"/>
                    <a:pt x="40" y="45"/>
                  </a:cubicBezTo>
                  <a:cubicBezTo>
                    <a:pt x="0" y="264"/>
                    <a:pt x="100" y="463"/>
                    <a:pt x="219" y="642"/>
                  </a:cubicBezTo>
                  <a:cubicBezTo>
                    <a:pt x="239" y="443"/>
                    <a:pt x="239" y="244"/>
                    <a:pt x="239" y="45"/>
                  </a:cubicBezTo>
                  <a:cubicBezTo>
                    <a:pt x="199" y="15"/>
                    <a:pt x="169"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2980225" y="3294125"/>
              <a:ext cx="5975" cy="4500"/>
            </a:xfrm>
            <a:custGeom>
              <a:avLst/>
              <a:gdLst/>
              <a:ahLst/>
              <a:cxnLst/>
              <a:rect l="l" t="t" r="r" b="b"/>
              <a:pathLst>
                <a:path w="239" h="180" extrusionOk="0">
                  <a:moveTo>
                    <a:pt x="20" y="1"/>
                  </a:moveTo>
                  <a:lnTo>
                    <a:pt x="20" y="1"/>
                  </a:lnTo>
                  <a:cubicBezTo>
                    <a:pt x="0" y="80"/>
                    <a:pt x="0" y="120"/>
                    <a:pt x="40" y="180"/>
                  </a:cubicBezTo>
                  <a:lnTo>
                    <a:pt x="239" y="180"/>
                  </a:lnTo>
                  <a:cubicBezTo>
                    <a:pt x="219" y="80"/>
                    <a:pt x="139"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2983700" y="3314525"/>
              <a:ext cx="2500" cy="7475"/>
            </a:xfrm>
            <a:custGeom>
              <a:avLst/>
              <a:gdLst/>
              <a:ahLst/>
              <a:cxnLst/>
              <a:rect l="l" t="t" r="r" b="b"/>
              <a:pathLst>
                <a:path w="100" h="299" extrusionOk="0">
                  <a:moveTo>
                    <a:pt x="100" y="0"/>
                  </a:moveTo>
                  <a:cubicBezTo>
                    <a:pt x="0" y="100"/>
                    <a:pt x="0" y="199"/>
                    <a:pt x="100" y="299"/>
                  </a:cubicBezTo>
                  <a:lnTo>
                    <a:pt x="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968775" y="4762150"/>
              <a:ext cx="186025" cy="34900"/>
            </a:xfrm>
            <a:custGeom>
              <a:avLst/>
              <a:gdLst/>
              <a:ahLst/>
              <a:cxnLst/>
              <a:rect l="l" t="t" r="r" b="b"/>
              <a:pathLst>
                <a:path w="7441" h="1396" extrusionOk="0">
                  <a:moveTo>
                    <a:pt x="1569" y="0"/>
                  </a:moveTo>
                  <a:cubicBezTo>
                    <a:pt x="1472" y="0"/>
                    <a:pt x="1375" y="15"/>
                    <a:pt x="1274" y="43"/>
                  </a:cubicBezTo>
                  <a:cubicBezTo>
                    <a:pt x="995" y="123"/>
                    <a:pt x="717" y="142"/>
                    <a:pt x="418" y="162"/>
                  </a:cubicBezTo>
                  <a:cubicBezTo>
                    <a:pt x="299" y="182"/>
                    <a:pt x="180" y="222"/>
                    <a:pt x="80" y="282"/>
                  </a:cubicBezTo>
                  <a:cubicBezTo>
                    <a:pt x="60" y="321"/>
                    <a:pt x="20" y="361"/>
                    <a:pt x="1" y="381"/>
                  </a:cubicBezTo>
                  <a:cubicBezTo>
                    <a:pt x="120" y="560"/>
                    <a:pt x="299" y="540"/>
                    <a:pt x="478" y="560"/>
                  </a:cubicBezTo>
                  <a:cubicBezTo>
                    <a:pt x="597" y="580"/>
                    <a:pt x="597" y="640"/>
                    <a:pt x="518" y="739"/>
                  </a:cubicBezTo>
                  <a:cubicBezTo>
                    <a:pt x="498" y="938"/>
                    <a:pt x="657" y="978"/>
                    <a:pt x="796" y="978"/>
                  </a:cubicBezTo>
                  <a:cubicBezTo>
                    <a:pt x="1691" y="1237"/>
                    <a:pt x="2666" y="1038"/>
                    <a:pt x="3561" y="1256"/>
                  </a:cubicBezTo>
                  <a:cubicBezTo>
                    <a:pt x="4275" y="1306"/>
                    <a:pt x="4988" y="1396"/>
                    <a:pt x="5701" y="1396"/>
                  </a:cubicBezTo>
                  <a:cubicBezTo>
                    <a:pt x="6122" y="1396"/>
                    <a:pt x="6542" y="1365"/>
                    <a:pt x="6963" y="1276"/>
                  </a:cubicBezTo>
                  <a:cubicBezTo>
                    <a:pt x="7241" y="1217"/>
                    <a:pt x="7440" y="1057"/>
                    <a:pt x="7420" y="739"/>
                  </a:cubicBezTo>
                  <a:cubicBezTo>
                    <a:pt x="7341" y="461"/>
                    <a:pt x="7142" y="341"/>
                    <a:pt x="6883" y="341"/>
                  </a:cubicBezTo>
                  <a:cubicBezTo>
                    <a:pt x="5790" y="341"/>
                    <a:pt x="4673" y="98"/>
                    <a:pt x="3550" y="98"/>
                  </a:cubicBezTo>
                  <a:cubicBezTo>
                    <a:pt x="3203" y="98"/>
                    <a:pt x="2855" y="121"/>
                    <a:pt x="2507" y="182"/>
                  </a:cubicBezTo>
                  <a:cubicBezTo>
                    <a:pt x="2504" y="181"/>
                    <a:pt x="2500" y="181"/>
                    <a:pt x="2497" y="181"/>
                  </a:cubicBezTo>
                  <a:cubicBezTo>
                    <a:pt x="2429" y="181"/>
                    <a:pt x="2399" y="322"/>
                    <a:pt x="2332" y="322"/>
                  </a:cubicBezTo>
                  <a:cubicBezTo>
                    <a:pt x="2310" y="322"/>
                    <a:pt x="2283" y="306"/>
                    <a:pt x="2248" y="262"/>
                  </a:cubicBezTo>
                  <a:cubicBezTo>
                    <a:pt x="2209" y="242"/>
                    <a:pt x="2169" y="222"/>
                    <a:pt x="2149" y="182"/>
                  </a:cubicBezTo>
                  <a:cubicBezTo>
                    <a:pt x="2069" y="142"/>
                    <a:pt x="1990" y="83"/>
                    <a:pt x="1910" y="63"/>
                  </a:cubicBezTo>
                  <a:cubicBezTo>
                    <a:pt x="1793" y="20"/>
                    <a:pt x="1681"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3070225" y="4257325"/>
              <a:ext cx="31850" cy="180675"/>
            </a:xfrm>
            <a:custGeom>
              <a:avLst/>
              <a:gdLst/>
              <a:ahLst/>
              <a:cxnLst/>
              <a:rect l="l" t="t" r="r" b="b"/>
              <a:pathLst>
                <a:path w="1274" h="7227" extrusionOk="0">
                  <a:moveTo>
                    <a:pt x="319" y="0"/>
                  </a:moveTo>
                  <a:cubicBezTo>
                    <a:pt x="289" y="0"/>
                    <a:pt x="259" y="15"/>
                    <a:pt x="219" y="45"/>
                  </a:cubicBezTo>
                  <a:cubicBezTo>
                    <a:pt x="1" y="880"/>
                    <a:pt x="140" y="1736"/>
                    <a:pt x="299" y="2571"/>
                  </a:cubicBezTo>
                  <a:cubicBezTo>
                    <a:pt x="398" y="3208"/>
                    <a:pt x="617" y="3824"/>
                    <a:pt x="518" y="4501"/>
                  </a:cubicBezTo>
                  <a:cubicBezTo>
                    <a:pt x="677" y="4560"/>
                    <a:pt x="697" y="4700"/>
                    <a:pt x="637" y="4839"/>
                  </a:cubicBezTo>
                  <a:cubicBezTo>
                    <a:pt x="538" y="5098"/>
                    <a:pt x="617" y="5336"/>
                    <a:pt x="717" y="5555"/>
                  </a:cubicBezTo>
                  <a:cubicBezTo>
                    <a:pt x="936" y="5754"/>
                    <a:pt x="737" y="6052"/>
                    <a:pt x="896" y="6291"/>
                  </a:cubicBezTo>
                  <a:lnTo>
                    <a:pt x="896" y="6430"/>
                  </a:lnTo>
                  <a:cubicBezTo>
                    <a:pt x="975" y="6689"/>
                    <a:pt x="816" y="6948"/>
                    <a:pt x="1095" y="7226"/>
                  </a:cubicBezTo>
                  <a:cubicBezTo>
                    <a:pt x="1095" y="6788"/>
                    <a:pt x="1075" y="6410"/>
                    <a:pt x="1095" y="6033"/>
                  </a:cubicBezTo>
                  <a:cubicBezTo>
                    <a:pt x="1115" y="5714"/>
                    <a:pt x="975" y="5336"/>
                    <a:pt x="1274" y="5038"/>
                  </a:cubicBezTo>
                  <a:cubicBezTo>
                    <a:pt x="1234" y="4759"/>
                    <a:pt x="1214" y="4521"/>
                    <a:pt x="1214" y="4242"/>
                  </a:cubicBezTo>
                  <a:cubicBezTo>
                    <a:pt x="1194" y="3347"/>
                    <a:pt x="816" y="2531"/>
                    <a:pt x="916" y="1636"/>
                  </a:cubicBezTo>
                  <a:cubicBezTo>
                    <a:pt x="975" y="1358"/>
                    <a:pt x="896" y="1139"/>
                    <a:pt x="737" y="920"/>
                  </a:cubicBezTo>
                  <a:cubicBezTo>
                    <a:pt x="737" y="860"/>
                    <a:pt x="717" y="821"/>
                    <a:pt x="717" y="761"/>
                  </a:cubicBezTo>
                  <a:cubicBezTo>
                    <a:pt x="617" y="522"/>
                    <a:pt x="637" y="244"/>
                    <a:pt x="418" y="45"/>
                  </a:cubicBezTo>
                  <a:cubicBezTo>
                    <a:pt x="379" y="15"/>
                    <a:pt x="349"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2563450" y="4617925"/>
              <a:ext cx="179125" cy="56125"/>
            </a:xfrm>
            <a:custGeom>
              <a:avLst/>
              <a:gdLst/>
              <a:ahLst/>
              <a:cxnLst/>
              <a:rect l="l" t="t" r="r" b="b"/>
              <a:pathLst>
                <a:path w="7165" h="2245" extrusionOk="0">
                  <a:moveTo>
                    <a:pt x="6723" y="1"/>
                  </a:moveTo>
                  <a:cubicBezTo>
                    <a:pt x="6597" y="1"/>
                    <a:pt x="6475" y="20"/>
                    <a:pt x="6347" y="63"/>
                  </a:cubicBezTo>
                  <a:cubicBezTo>
                    <a:pt x="6168" y="162"/>
                    <a:pt x="5949" y="63"/>
                    <a:pt x="5790" y="182"/>
                  </a:cubicBezTo>
                  <a:cubicBezTo>
                    <a:pt x="5703" y="177"/>
                    <a:pt x="5616" y="175"/>
                    <a:pt x="5530" y="175"/>
                  </a:cubicBezTo>
                  <a:cubicBezTo>
                    <a:pt x="4591" y="175"/>
                    <a:pt x="3697" y="453"/>
                    <a:pt x="2786" y="580"/>
                  </a:cubicBezTo>
                  <a:cubicBezTo>
                    <a:pt x="2567" y="719"/>
                    <a:pt x="2309" y="839"/>
                    <a:pt x="2070" y="958"/>
                  </a:cubicBezTo>
                  <a:cubicBezTo>
                    <a:pt x="2010" y="1018"/>
                    <a:pt x="1931" y="1038"/>
                    <a:pt x="1871" y="1077"/>
                  </a:cubicBezTo>
                  <a:cubicBezTo>
                    <a:pt x="1811" y="1077"/>
                    <a:pt x="1771" y="1077"/>
                    <a:pt x="1712" y="1137"/>
                  </a:cubicBezTo>
                  <a:cubicBezTo>
                    <a:pt x="1592" y="1217"/>
                    <a:pt x="1433" y="1217"/>
                    <a:pt x="1314" y="1257"/>
                  </a:cubicBezTo>
                  <a:cubicBezTo>
                    <a:pt x="1302" y="1251"/>
                    <a:pt x="1289" y="1248"/>
                    <a:pt x="1275" y="1248"/>
                  </a:cubicBezTo>
                  <a:cubicBezTo>
                    <a:pt x="1243" y="1248"/>
                    <a:pt x="1209" y="1262"/>
                    <a:pt x="1195" y="1276"/>
                  </a:cubicBezTo>
                  <a:cubicBezTo>
                    <a:pt x="1105" y="1365"/>
                    <a:pt x="1000" y="1439"/>
                    <a:pt x="865" y="1439"/>
                  </a:cubicBezTo>
                  <a:cubicBezTo>
                    <a:pt x="849" y="1439"/>
                    <a:pt x="833" y="1438"/>
                    <a:pt x="817" y="1436"/>
                  </a:cubicBezTo>
                  <a:cubicBezTo>
                    <a:pt x="793" y="1430"/>
                    <a:pt x="773" y="1427"/>
                    <a:pt x="755" y="1427"/>
                  </a:cubicBezTo>
                  <a:cubicBezTo>
                    <a:pt x="712" y="1427"/>
                    <a:pt x="680" y="1441"/>
                    <a:pt x="638" y="1455"/>
                  </a:cubicBezTo>
                  <a:cubicBezTo>
                    <a:pt x="598" y="1515"/>
                    <a:pt x="538" y="1575"/>
                    <a:pt x="439" y="1615"/>
                  </a:cubicBezTo>
                  <a:cubicBezTo>
                    <a:pt x="419" y="1714"/>
                    <a:pt x="299" y="1754"/>
                    <a:pt x="220" y="1833"/>
                  </a:cubicBezTo>
                  <a:cubicBezTo>
                    <a:pt x="120" y="1953"/>
                    <a:pt x="1" y="2052"/>
                    <a:pt x="120" y="2231"/>
                  </a:cubicBezTo>
                  <a:cubicBezTo>
                    <a:pt x="153" y="2239"/>
                    <a:pt x="186" y="2244"/>
                    <a:pt x="218" y="2244"/>
                  </a:cubicBezTo>
                  <a:cubicBezTo>
                    <a:pt x="262" y="2244"/>
                    <a:pt x="304" y="2235"/>
                    <a:pt x="339" y="2211"/>
                  </a:cubicBezTo>
                  <a:cubicBezTo>
                    <a:pt x="399" y="2211"/>
                    <a:pt x="439" y="2211"/>
                    <a:pt x="498" y="2152"/>
                  </a:cubicBezTo>
                  <a:cubicBezTo>
                    <a:pt x="578" y="2112"/>
                    <a:pt x="638" y="2052"/>
                    <a:pt x="717" y="2032"/>
                  </a:cubicBezTo>
                  <a:cubicBezTo>
                    <a:pt x="735" y="2038"/>
                    <a:pt x="750" y="2041"/>
                    <a:pt x="765" y="2041"/>
                  </a:cubicBezTo>
                  <a:cubicBezTo>
                    <a:pt x="802" y="2041"/>
                    <a:pt x="834" y="2026"/>
                    <a:pt x="876" y="2012"/>
                  </a:cubicBezTo>
                  <a:cubicBezTo>
                    <a:pt x="996" y="1913"/>
                    <a:pt x="1135" y="1933"/>
                    <a:pt x="1274" y="1853"/>
                  </a:cubicBezTo>
                  <a:cubicBezTo>
                    <a:pt x="1286" y="1859"/>
                    <a:pt x="1297" y="1862"/>
                    <a:pt x="1309" y="1862"/>
                  </a:cubicBezTo>
                  <a:cubicBezTo>
                    <a:pt x="1337" y="1862"/>
                    <a:pt x="1365" y="1847"/>
                    <a:pt x="1393" y="1833"/>
                  </a:cubicBezTo>
                  <a:cubicBezTo>
                    <a:pt x="1453" y="1774"/>
                    <a:pt x="1473" y="1754"/>
                    <a:pt x="1473" y="1654"/>
                  </a:cubicBezTo>
                  <a:cubicBezTo>
                    <a:pt x="1513" y="1615"/>
                    <a:pt x="1592" y="1615"/>
                    <a:pt x="1652" y="1615"/>
                  </a:cubicBezTo>
                  <a:lnTo>
                    <a:pt x="1712" y="1634"/>
                  </a:lnTo>
                  <a:cubicBezTo>
                    <a:pt x="1791" y="1634"/>
                    <a:pt x="1851" y="1634"/>
                    <a:pt x="1891" y="1575"/>
                  </a:cubicBezTo>
                  <a:cubicBezTo>
                    <a:pt x="1970" y="1535"/>
                    <a:pt x="2050" y="1475"/>
                    <a:pt x="2110" y="1455"/>
                  </a:cubicBezTo>
                  <a:cubicBezTo>
                    <a:pt x="3343" y="1177"/>
                    <a:pt x="4576" y="879"/>
                    <a:pt x="5830" y="580"/>
                  </a:cubicBezTo>
                  <a:cubicBezTo>
                    <a:pt x="5871" y="508"/>
                    <a:pt x="5928" y="473"/>
                    <a:pt x="5991" y="473"/>
                  </a:cubicBezTo>
                  <a:cubicBezTo>
                    <a:pt x="6048" y="473"/>
                    <a:pt x="6110" y="503"/>
                    <a:pt x="6168" y="560"/>
                  </a:cubicBezTo>
                  <a:lnTo>
                    <a:pt x="6347" y="560"/>
                  </a:lnTo>
                  <a:cubicBezTo>
                    <a:pt x="6392" y="481"/>
                    <a:pt x="6485" y="465"/>
                    <a:pt x="6591" y="465"/>
                  </a:cubicBezTo>
                  <a:cubicBezTo>
                    <a:pt x="6667" y="465"/>
                    <a:pt x="6750" y="473"/>
                    <a:pt x="6826" y="473"/>
                  </a:cubicBezTo>
                  <a:cubicBezTo>
                    <a:pt x="7017" y="473"/>
                    <a:pt x="7165" y="419"/>
                    <a:pt x="7063" y="43"/>
                  </a:cubicBezTo>
                  <a:cubicBezTo>
                    <a:pt x="6943" y="15"/>
                    <a:pt x="6831" y="1"/>
                    <a:pt x="6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3010550" y="4611250"/>
              <a:ext cx="110425" cy="66950"/>
            </a:xfrm>
            <a:custGeom>
              <a:avLst/>
              <a:gdLst/>
              <a:ahLst/>
              <a:cxnLst/>
              <a:rect l="l" t="t" r="r" b="b"/>
              <a:pathLst>
                <a:path w="4417" h="2678" extrusionOk="0">
                  <a:moveTo>
                    <a:pt x="2564" y="1"/>
                  </a:moveTo>
                  <a:cubicBezTo>
                    <a:pt x="2513" y="1"/>
                    <a:pt x="2461" y="4"/>
                    <a:pt x="2408" y="12"/>
                  </a:cubicBezTo>
                  <a:cubicBezTo>
                    <a:pt x="2328" y="230"/>
                    <a:pt x="2487" y="350"/>
                    <a:pt x="2606" y="509"/>
                  </a:cubicBezTo>
                  <a:cubicBezTo>
                    <a:pt x="3561" y="608"/>
                    <a:pt x="3581" y="648"/>
                    <a:pt x="2984" y="1524"/>
                  </a:cubicBezTo>
                  <a:cubicBezTo>
                    <a:pt x="2917" y="1322"/>
                    <a:pt x="2907" y="1079"/>
                    <a:pt x="2667" y="1079"/>
                  </a:cubicBezTo>
                  <a:cubicBezTo>
                    <a:pt x="2622" y="1079"/>
                    <a:pt x="2569" y="1087"/>
                    <a:pt x="2507" y="1106"/>
                  </a:cubicBezTo>
                  <a:cubicBezTo>
                    <a:pt x="2288" y="1185"/>
                    <a:pt x="2030" y="1185"/>
                    <a:pt x="1811" y="1225"/>
                  </a:cubicBezTo>
                  <a:cubicBezTo>
                    <a:pt x="1789" y="1227"/>
                    <a:pt x="1765" y="1228"/>
                    <a:pt x="1740" y="1228"/>
                  </a:cubicBezTo>
                  <a:cubicBezTo>
                    <a:pt x="1639" y="1228"/>
                    <a:pt x="1515" y="1215"/>
                    <a:pt x="1405" y="1215"/>
                  </a:cubicBezTo>
                  <a:cubicBezTo>
                    <a:pt x="1269" y="1215"/>
                    <a:pt x="1154" y="1235"/>
                    <a:pt x="1134" y="1325"/>
                  </a:cubicBezTo>
                  <a:cubicBezTo>
                    <a:pt x="1061" y="1703"/>
                    <a:pt x="871" y="1770"/>
                    <a:pt x="658" y="1770"/>
                  </a:cubicBezTo>
                  <a:cubicBezTo>
                    <a:pt x="540" y="1770"/>
                    <a:pt x="415" y="1749"/>
                    <a:pt x="299" y="1749"/>
                  </a:cubicBezTo>
                  <a:cubicBezTo>
                    <a:pt x="228" y="1749"/>
                    <a:pt x="160" y="1757"/>
                    <a:pt x="100" y="1782"/>
                  </a:cubicBezTo>
                  <a:cubicBezTo>
                    <a:pt x="20" y="1882"/>
                    <a:pt x="0" y="1981"/>
                    <a:pt x="40" y="2100"/>
                  </a:cubicBezTo>
                  <a:cubicBezTo>
                    <a:pt x="179" y="2181"/>
                    <a:pt x="320" y="2207"/>
                    <a:pt x="463" y="2207"/>
                  </a:cubicBezTo>
                  <a:cubicBezTo>
                    <a:pt x="711" y="2207"/>
                    <a:pt x="964" y="2130"/>
                    <a:pt x="1210" y="2130"/>
                  </a:cubicBezTo>
                  <a:cubicBezTo>
                    <a:pt x="1312" y="2130"/>
                    <a:pt x="1413" y="2143"/>
                    <a:pt x="1512" y="2180"/>
                  </a:cubicBezTo>
                  <a:cubicBezTo>
                    <a:pt x="1592" y="2200"/>
                    <a:pt x="1671" y="2200"/>
                    <a:pt x="1731" y="2200"/>
                  </a:cubicBezTo>
                  <a:cubicBezTo>
                    <a:pt x="1970" y="2140"/>
                    <a:pt x="2209" y="2120"/>
                    <a:pt x="2427" y="2120"/>
                  </a:cubicBezTo>
                  <a:cubicBezTo>
                    <a:pt x="2567" y="2120"/>
                    <a:pt x="2666" y="2100"/>
                    <a:pt x="2785" y="2081"/>
                  </a:cubicBezTo>
                  <a:cubicBezTo>
                    <a:pt x="2946" y="2035"/>
                    <a:pt x="3114" y="1989"/>
                    <a:pt x="3276" y="1989"/>
                  </a:cubicBezTo>
                  <a:cubicBezTo>
                    <a:pt x="3395" y="1989"/>
                    <a:pt x="3512" y="2013"/>
                    <a:pt x="3621" y="2081"/>
                  </a:cubicBezTo>
                  <a:cubicBezTo>
                    <a:pt x="3800" y="2200"/>
                    <a:pt x="3919" y="2379"/>
                    <a:pt x="4059" y="2538"/>
                  </a:cubicBezTo>
                  <a:cubicBezTo>
                    <a:pt x="4098" y="2598"/>
                    <a:pt x="4158" y="2638"/>
                    <a:pt x="4218" y="2677"/>
                  </a:cubicBezTo>
                  <a:cubicBezTo>
                    <a:pt x="4297" y="2598"/>
                    <a:pt x="4417" y="2439"/>
                    <a:pt x="4357" y="2379"/>
                  </a:cubicBezTo>
                  <a:cubicBezTo>
                    <a:pt x="3979" y="1921"/>
                    <a:pt x="4218" y="1344"/>
                    <a:pt x="4019" y="887"/>
                  </a:cubicBezTo>
                  <a:lnTo>
                    <a:pt x="3999" y="807"/>
                  </a:lnTo>
                  <a:cubicBezTo>
                    <a:pt x="3979" y="728"/>
                    <a:pt x="3899" y="648"/>
                    <a:pt x="3880" y="589"/>
                  </a:cubicBezTo>
                  <a:lnTo>
                    <a:pt x="3880" y="509"/>
                  </a:lnTo>
                  <a:cubicBezTo>
                    <a:pt x="3447" y="329"/>
                    <a:pt x="3063" y="1"/>
                    <a:pt x="25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3020500" y="4752575"/>
              <a:ext cx="146225" cy="30075"/>
            </a:xfrm>
            <a:custGeom>
              <a:avLst/>
              <a:gdLst/>
              <a:ahLst/>
              <a:cxnLst/>
              <a:rect l="l" t="t" r="r" b="b"/>
              <a:pathLst>
                <a:path w="5849" h="1203" extrusionOk="0">
                  <a:moveTo>
                    <a:pt x="3124" y="0"/>
                  </a:moveTo>
                  <a:cubicBezTo>
                    <a:pt x="2763" y="0"/>
                    <a:pt x="2399" y="29"/>
                    <a:pt x="2029" y="108"/>
                  </a:cubicBezTo>
                  <a:cubicBezTo>
                    <a:pt x="1852" y="135"/>
                    <a:pt x="1665" y="190"/>
                    <a:pt x="1469" y="190"/>
                  </a:cubicBezTo>
                  <a:cubicBezTo>
                    <a:pt x="1379" y="190"/>
                    <a:pt x="1288" y="179"/>
                    <a:pt x="1194" y="147"/>
                  </a:cubicBezTo>
                  <a:cubicBezTo>
                    <a:pt x="1114" y="128"/>
                    <a:pt x="1035" y="128"/>
                    <a:pt x="975" y="128"/>
                  </a:cubicBezTo>
                  <a:cubicBezTo>
                    <a:pt x="776" y="227"/>
                    <a:pt x="518" y="167"/>
                    <a:pt x="299" y="247"/>
                  </a:cubicBezTo>
                  <a:cubicBezTo>
                    <a:pt x="219" y="307"/>
                    <a:pt x="140" y="346"/>
                    <a:pt x="100" y="406"/>
                  </a:cubicBezTo>
                  <a:cubicBezTo>
                    <a:pt x="20" y="506"/>
                    <a:pt x="0" y="605"/>
                    <a:pt x="80" y="724"/>
                  </a:cubicBezTo>
                  <a:cubicBezTo>
                    <a:pt x="101" y="767"/>
                    <a:pt x="128" y="787"/>
                    <a:pt x="158" y="787"/>
                  </a:cubicBezTo>
                  <a:cubicBezTo>
                    <a:pt x="184" y="787"/>
                    <a:pt x="211" y="772"/>
                    <a:pt x="239" y="744"/>
                  </a:cubicBezTo>
                  <a:cubicBezTo>
                    <a:pt x="353" y="757"/>
                    <a:pt x="467" y="762"/>
                    <a:pt x="581" y="762"/>
                  </a:cubicBezTo>
                  <a:cubicBezTo>
                    <a:pt x="967" y="762"/>
                    <a:pt x="1354" y="704"/>
                    <a:pt x="1740" y="704"/>
                  </a:cubicBezTo>
                  <a:cubicBezTo>
                    <a:pt x="1936" y="704"/>
                    <a:pt x="2132" y="719"/>
                    <a:pt x="2328" y="764"/>
                  </a:cubicBezTo>
                  <a:cubicBezTo>
                    <a:pt x="2666" y="864"/>
                    <a:pt x="2964" y="844"/>
                    <a:pt x="3283" y="864"/>
                  </a:cubicBezTo>
                  <a:cubicBezTo>
                    <a:pt x="3919" y="903"/>
                    <a:pt x="4615" y="824"/>
                    <a:pt x="5252" y="1102"/>
                  </a:cubicBezTo>
                  <a:cubicBezTo>
                    <a:pt x="5345" y="1168"/>
                    <a:pt x="5430" y="1202"/>
                    <a:pt x="5510" y="1202"/>
                  </a:cubicBezTo>
                  <a:cubicBezTo>
                    <a:pt x="5600" y="1202"/>
                    <a:pt x="5685" y="1158"/>
                    <a:pt x="5769" y="1063"/>
                  </a:cubicBezTo>
                  <a:cubicBezTo>
                    <a:pt x="5769" y="1023"/>
                    <a:pt x="5769" y="963"/>
                    <a:pt x="5789" y="923"/>
                  </a:cubicBezTo>
                  <a:cubicBezTo>
                    <a:pt x="5789" y="923"/>
                    <a:pt x="5809" y="903"/>
                    <a:pt x="5809" y="844"/>
                  </a:cubicBezTo>
                  <a:cubicBezTo>
                    <a:pt x="5849" y="804"/>
                    <a:pt x="5809" y="744"/>
                    <a:pt x="5769" y="724"/>
                  </a:cubicBezTo>
                  <a:cubicBezTo>
                    <a:pt x="5710" y="625"/>
                    <a:pt x="5650" y="506"/>
                    <a:pt x="5590" y="406"/>
                  </a:cubicBezTo>
                  <a:cubicBezTo>
                    <a:pt x="5351" y="227"/>
                    <a:pt x="5053" y="167"/>
                    <a:pt x="4775" y="128"/>
                  </a:cubicBezTo>
                  <a:cubicBezTo>
                    <a:pt x="4222" y="67"/>
                    <a:pt x="3676" y="0"/>
                    <a:pt x="3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3064750" y="4705525"/>
              <a:ext cx="95525" cy="57700"/>
            </a:xfrm>
            <a:custGeom>
              <a:avLst/>
              <a:gdLst/>
              <a:ahLst/>
              <a:cxnLst/>
              <a:rect l="l" t="t" r="r" b="b"/>
              <a:pathLst>
                <a:path w="3821" h="2308" extrusionOk="0">
                  <a:moveTo>
                    <a:pt x="3005" y="0"/>
                  </a:moveTo>
                  <a:cubicBezTo>
                    <a:pt x="2787" y="96"/>
                    <a:pt x="2587" y="303"/>
                    <a:pt x="2369" y="303"/>
                  </a:cubicBezTo>
                  <a:cubicBezTo>
                    <a:pt x="2268" y="303"/>
                    <a:pt x="2163" y="259"/>
                    <a:pt x="2050" y="140"/>
                  </a:cubicBezTo>
                  <a:cubicBezTo>
                    <a:pt x="1990" y="80"/>
                    <a:pt x="1930" y="50"/>
                    <a:pt x="1871" y="50"/>
                  </a:cubicBezTo>
                  <a:cubicBezTo>
                    <a:pt x="1811" y="50"/>
                    <a:pt x="1751" y="80"/>
                    <a:pt x="1692" y="140"/>
                  </a:cubicBezTo>
                  <a:cubicBezTo>
                    <a:pt x="1497" y="406"/>
                    <a:pt x="1244" y="446"/>
                    <a:pt x="981" y="446"/>
                  </a:cubicBezTo>
                  <a:cubicBezTo>
                    <a:pt x="872" y="446"/>
                    <a:pt x="761" y="439"/>
                    <a:pt x="652" y="439"/>
                  </a:cubicBezTo>
                  <a:cubicBezTo>
                    <a:pt x="516" y="439"/>
                    <a:pt x="383" y="449"/>
                    <a:pt x="259" y="498"/>
                  </a:cubicBezTo>
                  <a:cubicBezTo>
                    <a:pt x="120" y="617"/>
                    <a:pt x="1" y="736"/>
                    <a:pt x="21" y="935"/>
                  </a:cubicBezTo>
                  <a:cubicBezTo>
                    <a:pt x="100" y="1055"/>
                    <a:pt x="200" y="1134"/>
                    <a:pt x="319" y="1194"/>
                  </a:cubicBezTo>
                  <a:cubicBezTo>
                    <a:pt x="382" y="1198"/>
                    <a:pt x="445" y="1200"/>
                    <a:pt x="509" y="1200"/>
                  </a:cubicBezTo>
                  <a:cubicBezTo>
                    <a:pt x="1085" y="1200"/>
                    <a:pt x="1675" y="1051"/>
                    <a:pt x="2249" y="1015"/>
                  </a:cubicBezTo>
                  <a:cubicBezTo>
                    <a:pt x="2547" y="1015"/>
                    <a:pt x="2647" y="1154"/>
                    <a:pt x="2706" y="1333"/>
                  </a:cubicBezTo>
                  <a:cubicBezTo>
                    <a:pt x="2746" y="1532"/>
                    <a:pt x="2487" y="1393"/>
                    <a:pt x="2428" y="1512"/>
                  </a:cubicBezTo>
                  <a:cubicBezTo>
                    <a:pt x="2249" y="1970"/>
                    <a:pt x="3005" y="1831"/>
                    <a:pt x="2925" y="2248"/>
                  </a:cubicBezTo>
                  <a:cubicBezTo>
                    <a:pt x="3223" y="2288"/>
                    <a:pt x="3522" y="2288"/>
                    <a:pt x="3820" y="2308"/>
                  </a:cubicBezTo>
                  <a:cubicBezTo>
                    <a:pt x="3383" y="2029"/>
                    <a:pt x="3780" y="1492"/>
                    <a:pt x="3442" y="1214"/>
                  </a:cubicBezTo>
                  <a:cubicBezTo>
                    <a:pt x="3104" y="896"/>
                    <a:pt x="3044" y="458"/>
                    <a:pt x="3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3050825" y="4788150"/>
              <a:ext cx="114425" cy="21275"/>
            </a:xfrm>
            <a:custGeom>
              <a:avLst/>
              <a:gdLst/>
              <a:ahLst/>
              <a:cxnLst/>
              <a:rect l="l" t="t" r="r" b="b"/>
              <a:pathLst>
                <a:path w="4577" h="851" extrusionOk="0">
                  <a:moveTo>
                    <a:pt x="791" y="1"/>
                  </a:moveTo>
                  <a:cubicBezTo>
                    <a:pt x="627" y="1"/>
                    <a:pt x="463" y="6"/>
                    <a:pt x="299" y="17"/>
                  </a:cubicBezTo>
                  <a:cubicBezTo>
                    <a:pt x="120" y="77"/>
                    <a:pt x="21" y="197"/>
                    <a:pt x="1" y="376"/>
                  </a:cubicBezTo>
                  <a:cubicBezTo>
                    <a:pt x="21" y="475"/>
                    <a:pt x="60" y="515"/>
                    <a:pt x="120" y="574"/>
                  </a:cubicBezTo>
                  <a:lnTo>
                    <a:pt x="2965" y="793"/>
                  </a:lnTo>
                  <a:cubicBezTo>
                    <a:pt x="3109" y="838"/>
                    <a:pt x="3254" y="851"/>
                    <a:pt x="3399" y="851"/>
                  </a:cubicBezTo>
                  <a:cubicBezTo>
                    <a:pt x="3572" y="851"/>
                    <a:pt x="3746" y="833"/>
                    <a:pt x="3920" y="833"/>
                  </a:cubicBezTo>
                  <a:cubicBezTo>
                    <a:pt x="3989" y="843"/>
                    <a:pt x="4064" y="850"/>
                    <a:pt x="4137" y="850"/>
                  </a:cubicBezTo>
                  <a:cubicBezTo>
                    <a:pt x="4355" y="850"/>
                    <a:pt x="4556" y="783"/>
                    <a:pt x="4556" y="515"/>
                  </a:cubicBezTo>
                  <a:cubicBezTo>
                    <a:pt x="4576" y="197"/>
                    <a:pt x="4278" y="117"/>
                    <a:pt x="3979" y="117"/>
                  </a:cubicBezTo>
                  <a:cubicBezTo>
                    <a:pt x="3860" y="117"/>
                    <a:pt x="3721" y="117"/>
                    <a:pt x="3621" y="77"/>
                  </a:cubicBezTo>
                  <a:cubicBezTo>
                    <a:pt x="3423" y="95"/>
                    <a:pt x="3226" y="102"/>
                    <a:pt x="3029" y="102"/>
                  </a:cubicBezTo>
                  <a:cubicBezTo>
                    <a:pt x="2281" y="102"/>
                    <a:pt x="1539"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2662425" y="4819850"/>
              <a:ext cx="147225" cy="17975"/>
            </a:xfrm>
            <a:custGeom>
              <a:avLst/>
              <a:gdLst/>
              <a:ahLst/>
              <a:cxnLst/>
              <a:rect l="l" t="t" r="r" b="b"/>
              <a:pathLst>
                <a:path w="5889" h="719" extrusionOk="0">
                  <a:moveTo>
                    <a:pt x="4189" y="1"/>
                  </a:moveTo>
                  <a:cubicBezTo>
                    <a:pt x="3927" y="1"/>
                    <a:pt x="3663" y="34"/>
                    <a:pt x="3401" y="34"/>
                  </a:cubicBezTo>
                  <a:cubicBezTo>
                    <a:pt x="3322" y="34"/>
                    <a:pt x="3242" y="30"/>
                    <a:pt x="3164" y="23"/>
                  </a:cubicBezTo>
                  <a:cubicBezTo>
                    <a:pt x="2129" y="122"/>
                    <a:pt x="1115" y="241"/>
                    <a:pt x="100" y="321"/>
                  </a:cubicBezTo>
                  <a:cubicBezTo>
                    <a:pt x="1" y="460"/>
                    <a:pt x="1" y="599"/>
                    <a:pt x="100" y="719"/>
                  </a:cubicBezTo>
                  <a:cubicBezTo>
                    <a:pt x="2010" y="520"/>
                    <a:pt x="3900" y="560"/>
                    <a:pt x="5809" y="520"/>
                  </a:cubicBezTo>
                  <a:cubicBezTo>
                    <a:pt x="5889" y="460"/>
                    <a:pt x="5889" y="420"/>
                    <a:pt x="5869" y="321"/>
                  </a:cubicBezTo>
                  <a:cubicBezTo>
                    <a:pt x="5809" y="222"/>
                    <a:pt x="5750" y="162"/>
                    <a:pt x="5650" y="122"/>
                  </a:cubicBezTo>
                  <a:cubicBezTo>
                    <a:pt x="5491" y="82"/>
                    <a:pt x="5372" y="82"/>
                    <a:pt x="5252" y="23"/>
                  </a:cubicBezTo>
                  <a:lnTo>
                    <a:pt x="5093" y="162"/>
                  </a:lnTo>
                  <a:cubicBezTo>
                    <a:pt x="4981" y="244"/>
                    <a:pt x="4865" y="267"/>
                    <a:pt x="4757" y="267"/>
                  </a:cubicBezTo>
                  <a:cubicBezTo>
                    <a:pt x="4750" y="267"/>
                    <a:pt x="4743" y="267"/>
                    <a:pt x="4736" y="267"/>
                  </a:cubicBezTo>
                  <a:lnTo>
                    <a:pt x="4736" y="267"/>
                  </a:lnTo>
                  <a:cubicBezTo>
                    <a:pt x="4807" y="250"/>
                    <a:pt x="4881" y="218"/>
                    <a:pt x="4954" y="162"/>
                  </a:cubicBezTo>
                  <a:cubicBezTo>
                    <a:pt x="4705" y="33"/>
                    <a:pt x="4448" y="1"/>
                    <a:pt x="4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757925" y="4608050"/>
              <a:ext cx="141250" cy="18550"/>
            </a:xfrm>
            <a:custGeom>
              <a:avLst/>
              <a:gdLst/>
              <a:ahLst/>
              <a:cxnLst/>
              <a:rect l="l" t="t" r="r" b="b"/>
              <a:pathLst>
                <a:path w="5650" h="742" extrusionOk="0">
                  <a:moveTo>
                    <a:pt x="4471" y="0"/>
                  </a:moveTo>
                  <a:cubicBezTo>
                    <a:pt x="4282" y="0"/>
                    <a:pt x="4098" y="13"/>
                    <a:pt x="3919" y="60"/>
                  </a:cubicBezTo>
                  <a:cubicBezTo>
                    <a:pt x="3850" y="59"/>
                    <a:pt x="3781" y="58"/>
                    <a:pt x="3713" y="58"/>
                  </a:cubicBezTo>
                  <a:cubicBezTo>
                    <a:pt x="2725" y="58"/>
                    <a:pt x="1723" y="186"/>
                    <a:pt x="756" y="279"/>
                  </a:cubicBezTo>
                  <a:cubicBezTo>
                    <a:pt x="557" y="458"/>
                    <a:pt x="199" y="239"/>
                    <a:pt x="0" y="557"/>
                  </a:cubicBezTo>
                  <a:cubicBezTo>
                    <a:pt x="217" y="699"/>
                    <a:pt x="429" y="742"/>
                    <a:pt x="640" y="742"/>
                  </a:cubicBezTo>
                  <a:cubicBezTo>
                    <a:pt x="876" y="742"/>
                    <a:pt x="1112" y="688"/>
                    <a:pt x="1353" y="657"/>
                  </a:cubicBezTo>
                  <a:lnTo>
                    <a:pt x="1392" y="677"/>
                  </a:lnTo>
                  <a:lnTo>
                    <a:pt x="1452" y="657"/>
                  </a:lnTo>
                  <a:cubicBezTo>
                    <a:pt x="1505" y="643"/>
                    <a:pt x="1559" y="637"/>
                    <a:pt x="1613" y="637"/>
                  </a:cubicBezTo>
                  <a:cubicBezTo>
                    <a:pt x="1780" y="637"/>
                    <a:pt x="1950" y="688"/>
                    <a:pt x="2118" y="688"/>
                  </a:cubicBezTo>
                  <a:cubicBezTo>
                    <a:pt x="2202" y="688"/>
                    <a:pt x="2285" y="675"/>
                    <a:pt x="2367" y="637"/>
                  </a:cubicBezTo>
                  <a:cubicBezTo>
                    <a:pt x="2651" y="535"/>
                    <a:pt x="2941" y="510"/>
                    <a:pt x="3232" y="510"/>
                  </a:cubicBezTo>
                  <a:cubicBezTo>
                    <a:pt x="3503" y="510"/>
                    <a:pt x="3776" y="532"/>
                    <a:pt x="4046" y="532"/>
                  </a:cubicBezTo>
                  <a:cubicBezTo>
                    <a:pt x="4278" y="532"/>
                    <a:pt x="4508" y="516"/>
                    <a:pt x="4734" y="458"/>
                  </a:cubicBezTo>
                  <a:cubicBezTo>
                    <a:pt x="4852" y="490"/>
                    <a:pt x="4969" y="510"/>
                    <a:pt x="5089" y="510"/>
                  </a:cubicBezTo>
                  <a:cubicBezTo>
                    <a:pt x="5193" y="510"/>
                    <a:pt x="5300" y="495"/>
                    <a:pt x="5411" y="458"/>
                  </a:cubicBezTo>
                  <a:cubicBezTo>
                    <a:pt x="5510" y="378"/>
                    <a:pt x="5650" y="319"/>
                    <a:pt x="5630" y="140"/>
                  </a:cubicBezTo>
                  <a:cubicBezTo>
                    <a:pt x="5570" y="40"/>
                    <a:pt x="5470" y="20"/>
                    <a:pt x="5371" y="20"/>
                  </a:cubicBezTo>
                  <a:cubicBezTo>
                    <a:pt x="5323" y="22"/>
                    <a:pt x="5275" y="23"/>
                    <a:pt x="5227" y="23"/>
                  </a:cubicBezTo>
                  <a:cubicBezTo>
                    <a:pt x="4972" y="23"/>
                    <a:pt x="4718" y="0"/>
                    <a:pt x="4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945900" y="4611025"/>
              <a:ext cx="130325" cy="13225"/>
            </a:xfrm>
            <a:custGeom>
              <a:avLst/>
              <a:gdLst/>
              <a:ahLst/>
              <a:cxnLst/>
              <a:rect l="l" t="t" r="r" b="b"/>
              <a:pathLst>
                <a:path w="5213" h="529" extrusionOk="0">
                  <a:moveTo>
                    <a:pt x="3889" y="232"/>
                  </a:moveTo>
                  <a:cubicBezTo>
                    <a:pt x="3930" y="232"/>
                    <a:pt x="3949" y="254"/>
                    <a:pt x="3979" y="299"/>
                  </a:cubicBezTo>
                  <a:cubicBezTo>
                    <a:pt x="3939" y="239"/>
                    <a:pt x="3899" y="239"/>
                    <a:pt x="3840" y="239"/>
                  </a:cubicBezTo>
                  <a:cubicBezTo>
                    <a:pt x="3860" y="235"/>
                    <a:pt x="3876" y="232"/>
                    <a:pt x="3889" y="232"/>
                  </a:cubicBezTo>
                  <a:close/>
                  <a:moveTo>
                    <a:pt x="3721" y="238"/>
                  </a:moveTo>
                  <a:cubicBezTo>
                    <a:pt x="3723" y="238"/>
                    <a:pt x="3725" y="238"/>
                    <a:pt x="3727" y="238"/>
                  </a:cubicBezTo>
                  <a:lnTo>
                    <a:pt x="3727" y="238"/>
                  </a:lnTo>
                  <a:cubicBezTo>
                    <a:pt x="3637" y="238"/>
                    <a:pt x="3539" y="249"/>
                    <a:pt x="3442" y="319"/>
                  </a:cubicBezTo>
                  <a:cubicBezTo>
                    <a:pt x="3527" y="248"/>
                    <a:pt x="3623" y="238"/>
                    <a:pt x="3721" y="238"/>
                  </a:cubicBezTo>
                  <a:close/>
                  <a:moveTo>
                    <a:pt x="2189" y="1"/>
                  </a:moveTo>
                  <a:cubicBezTo>
                    <a:pt x="1887" y="107"/>
                    <a:pt x="1576" y="112"/>
                    <a:pt x="1268" y="112"/>
                  </a:cubicBezTo>
                  <a:cubicBezTo>
                    <a:pt x="1230" y="112"/>
                    <a:pt x="1192" y="112"/>
                    <a:pt x="1155" y="112"/>
                  </a:cubicBezTo>
                  <a:cubicBezTo>
                    <a:pt x="750" y="112"/>
                    <a:pt x="355" y="122"/>
                    <a:pt x="0" y="359"/>
                  </a:cubicBezTo>
                  <a:cubicBezTo>
                    <a:pt x="576" y="500"/>
                    <a:pt x="1164" y="529"/>
                    <a:pt x="1758" y="529"/>
                  </a:cubicBezTo>
                  <a:cubicBezTo>
                    <a:pt x="2158" y="529"/>
                    <a:pt x="2561" y="516"/>
                    <a:pt x="2965" y="516"/>
                  </a:cubicBezTo>
                  <a:cubicBezTo>
                    <a:pt x="3057" y="516"/>
                    <a:pt x="3150" y="516"/>
                    <a:pt x="3243" y="518"/>
                  </a:cubicBezTo>
                  <a:cubicBezTo>
                    <a:pt x="3303" y="498"/>
                    <a:pt x="3323" y="458"/>
                    <a:pt x="3303" y="419"/>
                  </a:cubicBezTo>
                  <a:lnTo>
                    <a:pt x="3283" y="359"/>
                  </a:lnTo>
                  <a:lnTo>
                    <a:pt x="3382" y="359"/>
                  </a:lnTo>
                  <a:lnTo>
                    <a:pt x="3421" y="333"/>
                  </a:lnTo>
                  <a:lnTo>
                    <a:pt x="3421" y="333"/>
                  </a:lnTo>
                  <a:cubicBezTo>
                    <a:pt x="3416" y="340"/>
                    <a:pt x="3411" y="350"/>
                    <a:pt x="3402" y="359"/>
                  </a:cubicBezTo>
                  <a:cubicBezTo>
                    <a:pt x="3382" y="419"/>
                    <a:pt x="3382" y="438"/>
                    <a:pt x="3422" y="498"/>
                  </a:cubicBezTo>
                  <a:lnTo>
                    <a:pt x="5192" y="498"/>
                  </a:lnTo>
                  <a:cubicBezTo>
                    <a:pt x="5212" y="299"/>
                    <a:pt x="5113" y="140"/>
                    <a:pt x="4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2519200" y="4802725"/>
              <a:ext cx="124850" cy="28525"/>
            </a:xfrm>
            <a:custGeom>
              <a:avLst/>
              <a:gdLst/>
              <a:ahLst/>
              <a:cxnLst/>
              <a:rect l="l" t="t" r="r" b="b"/>
              <a:pathLst>
                <a:path w="4994" h="1141" extrusionOk="0">
                  <a:moveTo>
                    <a:pt x="3283" y="1"/>
                  </a:moveTo>
                  <a:cubicBezTo>
                    <a:pt x="2282" y="1"/>
                    <a:pt x="1340" y="329"/>
                    <a:pt x="359" y="509"/>
                  </a:cubicBezTo>
                  <a:cubicBezTo>
                    <a:pt x="279" y="529"/>
                    <a:pt x="180" y="588"/>
                    <a:pt x="100" y="648"/>
                  </a:cubicBezTo>
                  <a:cubicBezTo>
                    <a:pt x="20" y="807"/>
                    <a:pt x="1" y="926"/>
                    <a:pt x="100" y="1086"/>
                  </a:cubicBezTo>
                  <a:cubicBezTo>
                    <a:pt x="199" y="1115"/>
                    <a:pt x="299" y="1140"/>
                    <a:pt x="396" y="1140"/>
                  </a:cubicBezTo>
                  <a:cubicBezTo>
                    <a:pt x="493" y="1140"/>
                    <a:pt x="587" y="1115"/>
                    <a:pt x="677" y="1046"/>
                  </a:cubicBezTo>
                  <a:lnTo>
                    <a:pt x="1194" y="1046"/>
                  </a:lnTo>
                  <a:cubicBezTo>
                    <a:pt x="1294" y="946"/>
                    <a:pt x="1418" y="946"/>
                    <a:pt x="1542" y="946"/>
                  </a:cubicBezTo>
                  <a:cubicBezTo>
                    <a:pt x="1667" y="946"/>
                    <a:pt x="1791" y="946"/>
                    <a:pt x="1890" y="847"/>
                  </a:cubicBezTo>
                  <a:cubicBezTo>
                    <a:pt x="2030" y="847"/>
                    <a:pt x="2129" y="827"/>
                    <a:pt x="2248" y="827"/>
                  </a:cubicBezTo>
                  <a:cubicBezTo>
                    <a:pt x="2328" y="787"/>
                    <a:pt x="2368" y="727"/>
                    <a:pt x="2447" y="688"/>
                  </a:cubicBezTo>
                  <a:cubicBezTo>
                    <a:pt x="2666" y="688"/>
                    <a:pt x="2925" y="648"/>
                    <a:pt x="3144" y="648"/>
                  </a:cubicBezTo>
                  <a:cubicBezTo>
                    <a:pt x="3283" y="509"/>
                    <a:pt x="3522" y="628"/>
                    <a:pt x="3681" y="509"/>
                  </a:cubicBezTo>
                  <a:cubicBezTo>
                    <a:pt x="3820" y="489"/>
                    <a:pt x="3939" y="489"/>
                    <a:pt x="4059" y="449"/>
                  </a:cubicBezTo>
                  <a:cubicBezTo>
                    <a:pt x="4134" y="401"/>
                    <a:pt x="4217" y="391"/>
                    <a:pt x="4302" y="391"/>
                  </a:cubicBezTo>
                  <a:cubicBezTo>
                    <a:pt x="4363" y="391"/>
                    <a:pt x="4426" y="396"/>
                    <a:pt x="4488" y="396"/>
                  </a:cubicBezTo>
                  <a:cubicBezTo>
                    <a:pt x="4588" y="396"/>
                    <a:pt x="4686" y="382"/>
                    <a:pt x="4775" y="310"/>
                  </a:cubicBezTo>
                  <a:cubicBezTo>
                    <a:pt x="4854" y="310"/>
                    <a:pt x="4894" y="290"/>
                    <a:pt x="4954" y="290"/>
                  </a:cubicBezTo>
                  <a:cubicBezTo>
                    <a:pt x="4994" y="210"/>
                    <a:pt x="4994" y="131"/>
                    <a:pt x="4894" y="51"/>
                  </a:cubicBezTo>
                  <a:cubicBezTo>
                    <a:pt x="4824" y="37"/>
                    <a:pt x="4773" y="23"/>
                    <a:pt x="4715" y="23"/>
                  </a:cubicBezTo>
                  <a:cubicBezTo>
                    <a:pt x="4690" y="23"/>
                    <a:pt x="4665" y="25"/>
                    <a:pt x="4636" y="31"/>
                  </a:cubicBezTo>
                  <a:cubicBezTo>
                    <a:pt x="4533" y="57"/>
                    <a:pt x="4431" y="64"/>
                    <a:pt x="4330" y="64"/>
                  </a:cubicBezTo>
                  <a:cubicBezTo>
                    <a:pt x="4196" y="64"/>
                    <a:pt x="4064" y="51"/>
                    <a:pt x="3939" y="51"/>
                  </a:cubicBezTo>
                  <a:cubicBezTo>
                    <a:pt x="3717" y="16"/>
                    <a:pt x="3498" y="1"/>
                    <a:pt x="3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2529650" y="4779125"/>
              <a:ext cx="115900" cy="31850"/>
            </a:xfrm>
            <a:custGeom>
              <a:avLst/>
              <a:gdLst/>
              <a:ahLst/>
              <a:cxnLst/>
              <a:rect l="l" t="t" r="r" b="b"/>
              <a:pathLst>
                <a:path w="4636" h="1274" extrusionOk="0">
                  <a:moveTo>
                    <a:pt x="4536" y="20"/>
                  </a:moveTo>
                  <a:cubicBezTo>
                    <a:pt x="3859" y="60"/>
                    <a:pt x="3223" y="1"/>
                    <a:pt x="2547" y="259"/>
                  </a:cubicBezTo>
                  <a:cubicBezTo>
                    <a:pt x="2149" y="398"/>
                    <a:pt x="1671" y="478"/>
                    <a:pt x="1253" y="677"/>
                  </a:cubicBezTo>
                  <a:cubicBezTo>
                    <a:pt x="1219" y="700"/>
                    <a:pt x="1187" y="709"/>
                    <a:pt x="1156" y="709"/>
                  </a:cubicBezTo>
                  <a:cubicBezTo>
                    <a:pt x="1079" y="709"/>
                    <a:pt x="1012" y="648"/>
                    <a:pt x="955" y="577"/>
                  </a:cubicBezTo>
                  <a:cubicBezTo>
                    <a:pt x="817" y="529"/>
                    <a:pt x="687" y="498"/>
                    <a:pt x="566" y="498"/>
                  </a:cubicBezTo>
                  <a:cubicBezTo>
                    <a:pt x="337" y="498"/>
                    <a:pt x="143" y="610"/>
                    <a:pt x="0" y="935"/>
                  </a:cubicBezTo>
                  <a:cubicBezTo>
                    <a:pt x="159" y="1154"/>
                    <a:pt x="398" y="1194"/>
                    <a:pt x="637" y="1274"/>
                  </a:cubicBezTo>
                  <a:cubicBezTo>
                    <a:pt x="1333" y="1174"/>
                    <a:pt x="2049" y="1174"/>
                    <a:pt x="2566" y="597"/>
                  </a:cubicBezTo>
                  <a:cubicBezTo>
                    <a:pt x="2745" y="597"/>
                    <a:pt x="2924" y="577"/>
                    <a:pt x="3084" y="577"/>
                  </a:cubicBezTo>
                  <a:cubicBezTo>
                    <a:pt x="3263" y="458"/>
                    <a:pt x="3481" y="597"/>
                    <a:pt x="3641" y="398"/>
                  </a:cubicBezTo>
                  <a:cubicBezTo>
                    <a:pt x="3939" y="378"/>
                    <a:pt x="4237" y="378"/>
                    <a:pt x="4536" y="378"/>
                  </a:cubicBezTo>
                  <a:cubicBezTo>
                    <a:pt x="4635" y="259"/>
                    <a:pt x="4635" y="160"/>
                    <a:pt x="4536"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2462000" y="4836375"/>
              <a:ext cx="122875" cy="21600"/>
            </a:xfrm>
            <a:custGeom>
              <a:avLst/>
              <a:gdLst/>
              <a:ahLst/>
              <a:cxnLst/>
              <a:rect l="l" t="t" r="r" b="b"/>
              <a:pathLst>
                <a:path w="4915" h="864" extrusionOk="0">
                  <a:moveTo>
                    <a:pt x="4240" y="1"/>
                  </a:moveTo>
                  <a:cubicBezTo>
                    <a:pt x="4047" y="1"/>
                    <a:pt x="3854" y="40"/>
                    <a:pt x="3661" y="98"/>
                  </a:cubicBezTo>
                  <a:cubicBezTo>
                    <a:pt x="3601" y="147"/>
                    <a:pt x="3542" y="172"/>
                    <a:pt x="3480" y="172"/>
                  </a:cubicBezTo>
                  <a:cubicBezTo>
                    <a:pt x="3417" y="172"/>
                    <a:pt x="3353" y="147"/>
                    <a:pt x="3283" y="98"/>
                  </a:cubicBezTo>
                  <a:lnTo>
                    <a:pt x="3124" y="98"/>
                  </a:lnTo>
                  <a:cubicBezTo>
                    <a:pt x="2965" y="257"/>
                    <a:pt x="2726" y="137"/>
                    <a:pt x="2567" y="257"/>
                  </a:cubicBezTo>
                  <a:cubicBezTo>
                    <a:pt x="2527" y="277"/>
                    <a:pt x="2448" y="277"/>
                    <a:pt x="2388" y="277"/>
                  </a:cubicBezTo>
                  <a:cubicBezTo>
                    <a:pt x="2285" y="287"/>
                    <a:pt x="2181" y="291"/>
                    <a:pt x="2076" y="291"/>
                  </a:cubicBezTo>
                  <a:cubicBezTo>
                    <a:pt x="1794" y="291"/>
                    <a:pt x="1509" y="263"/>
                    <a:pt x="1225" y="263"/>
                  </a:cubicBezTo>
                  <a:cubicBezTo>
                    <a:pt x="1008" y="263"/>
                    <a:pt x="792" y="279"/>
                    <a:pt x="578" y="336"/>
                  </a:cubicBezTo>
                  <a:cubicBezTo>
                    <a:pt x="279" y="436"/>
                    <a:pt x="1" y="495"/>
                    <a:pt x="458" y="794"/>
                  </a:cubicBezTo>
                  <a:cubicBezTo>
                    <a:pt x="637" y="794"/>
                    <a:pt x="797" y="834"/>
                    <a:pt x="976" y="834"/>
                  </a:cubicBezTo>
                  <a:cubicBezTo>
                    <a:pt x="1005" y="854"/>
                    <a:pt x="1035" y="864"/>
                    <a:pt x="1065" y="864"/>
                  </a:cubicBezTo>
                  <a:cubicBezTo>
                    <a:pt x="1095" y="864"/>
                    <a:pt x="1125" y="854"/>
                    <a:pt x="1155" y="834"/>
                  </a:cubicBezTo>
                  <a:cubicBezTo>
                    <a:pt x="2289" y="694"/>
                    <a:pt x="3462" y="555"/>
                    <a:pt x="4616" y="436"/>
                  </a:cubicBezTo>
                  <a:cubicBezTo>
                    <a:pt x="4735" y="396"/>
                    <a:pt x="4835" y="356"/>
                    <a:pt x="4914" y="257"/>
                  </a:cubicBezTo>
                  <a:cubicBezTo>
                    <a:pt x="4914" y="197"/>
                    <a:pt x="4875" y="157"/>
                    <a:pt x="4855" y="157"/>
                  </a:cubicBezTo>
                  <a:cubicBezTo>
                    <a:pt x="4650" y="45"/>
                    <a:pt x="4445" y="1"/>
                    <a:pt x="4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3030450" y="4671075"/>
              <a:ext cx="90025" cy="29500"/>
            </a:xfrm>
            <a:custGeom>
              <a:avLst/>
              <a:gdLst/>
              <a:ahLst/>
              <a:cxnLst/>
              <a:rect l="l" t="t" r="r" b="b"/>
              <a:pathLst>
                <a:path w="3601" h="1180" extrusionOk="0">
                  <a:moveTo>
                    <a:pt x="3248" y="1"/>
                  </a:moveTo>
                  <a:cubicBezTo>
                    <a:pt x="3193" y="1"/>
                    <a:pt x="3133" y="16"/>
                    <a:pt x="3064" y="46"/>
                  </a:cubicBezTo>
                  <a:cubicBezTo>
                    <a:pt x="2924" y="85"/>
                    <a:pt x="2825" y="125"/>
                    <a:pt x="2726" y="205"/>
                  </a:cubicBezTo>
                  <a:cubicBezTo>
                    <a:pt x="2308" y="344"/>
                    <a:pt x="1870" y="483"/>
                    <a:pt x="1413" y="483"/>
                  </a:cubicBezTo>
                  <a:lnTo>
                    <a:pt x="0" y="702"/>
                  </a:lnTo>
                  <a:cubicBezTo>
                    <a:pt x="498" y="702"/>
                    <a:pt x="796" y="1179"/>
                    <a:pt x="1234" y="1179"/>
                  </a:cubicBezTo>
                  <a:cubicBezTo>
                    <a:pt x="1500" y="1061"/>
                    <a:pt x="1789" y="998"/>
                    <a:pt x="2083" y="998"/>
                  </a:cubicBezTo>
                  <a:cubicBezTo>
                    <a:pt x="2184" y="998"/>
                    <a:pt x="2286" y="1005"/>
                    <a:pt x="2387" y="1020"/>
                  </a:cubicBezTo>
                  <a:cubicBezTo>
                    <a:pt x="2487" y="1020"/>
                    <a:pt x="2566" y="1000"/>
                    <a:pt x="2626" y="1000"/>
                  </a:cubicBezTo>
                  <a:cubicBezTo>
                    <a:pt x="2765" y="961"/>
                    <a:pt x="2885" y="941"/>
                    <a:pt x="2984" y="901"/>
                  </a:cubicBezTo>
                  <a:cubicBezTo>
                    <a:pt x="3032" y="806"/>
                    <a:pt x="3079" y="776"/>
                    <a:pt x="3127" y="776"/>
                  </a:cubicBezTo>
                  <a:cubicBezTo>
                    <a:pt x="3209" y="776"/>
                    <a:pt x="3291" y="865"/>
                    <a:pt x="3373" y="865"/>
                  </a:cubicBezTo>
                  <a:cubicBezTo>
                    <a:pt x="3383" y="865"/>
                    <a:pt x="3392" y="864"/>
                    <a:pt x="3402" y="861"/>
                  </a:cubicBezTo>
                  <a:cubicBezTo>
                    <a:pt x="3481" y="861"/>
                    <a:pt x="3561" y="821"/>
                    <a:pt x="3601" y="782"/>
                  </a:cubicBezTo>
                  <a:cubicBezTo>
                    <a:pt x="3521" y="603"/>
                    <a:pt x="3402" y="443"/>
                    <a:pt x="3422" y="245"/>
                  </a:cubicBezTo>
                  <a:cubicBezTo>
                    <a:pt x="3422" y="205"/>
                    <a:pt x="3402" y="125"/>
                    <a:pt x="3402" y="46"/>
                  </a:cubicBezTo>
                  <a:cubicBezTo>
                    <a:pt x="3352" y="16"/>
                    <a:pt x="3302" y="1"/>
                    <a:pt x="3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896675" y="4606725"/>
              <a:ext cx="111425" cy="14275"/>
            </a:xfrm>
            <a:custGeom>
              <a:avLst/>
              <a:gdLst/>
              <a:ahLst/>
              <a:cxnLst/>
              <a:rect l="l" t="t" r="r" b="b"/>
              <a:pathLst>
                <a:path w="4457" h="571" extrusionOk="0">
                  <a:moveTo>
                    <a:pt x="831" y="0"/>
                  </a:moveTo>
                  <a:cubicBezTo>
                    <a:pt x="554" y="0"/>
                    <a:pt x="279" y="34"/>
                    <a:pt x="0" y="133"/>
                  </a:cubicBezTo>
                  <a:lnTo>
                    <a:pt x="0" y="292"/>
                  </a:lnTo>
                  <a:cubicBezTo>
                    <a:pt x="159" y="451"/>
                    <a:pt x="418" y="292"/>
                    <a:pt x="557" y="491"/>
                  </a:cubicBezTo>
                  <a:lnTo>
                    <a:pt x="716" y="491"/>
                  </a:lnTo>
                  <a:cubicBezTo>
                    <a:pt x="748" y="459"/>
                    <a:pt x="774" y="439"/>
                    <a:pt x="804" y="439"/>
                  </a:cubicBezTo>
                  <a:cubicBezTo>
                    <a:pt x="830" y="439"/>
                    <a:pt x="858" y="454"/>
                    <a:pt x="895" y="491"/>
                  </a:cubicBezTo>
                  <a:cubicBezTo>
                    <a:pt x="1122" y="516"/>
                    <a:pt x="1340" y="541"/>
                    <a:pt x="1561" y="541"/>
                  </a:cubicBezTo>
                  <a:cubicBezTo>
                    <a:pt x="1689" y="541"/>
                    <a:pt x="1818" y="533"/>
                    <a:pt x="1950" y="511"/>
                  </a:cubicBezTo>
                  <a:cubicBezTo>
                    <a:pt x="2013" y="517"/>
                    <a:pt x="2077" y="520"/>
                    <a:pt x="2140" y="520"/>
                  </a:cubicBezTo>
                  <a:cubicBezTo>
                    <a:pt x="2604" y="520"/>
                    <a:pt x="3061" y="369"/>
                    <a:pt x="3559" y="369"/>
                  </a:cubicBezTo>
                  <a:cubicBezTo>
                    <a:pt x="3842" y="369"/>
                    <a:pt x="4138" y="418"/>
                    <a:pt x="4456" y="571"/>
                  </a:cubicBezTo>
                  <a:cubicBezTo>
                    <a:pt x="4257" y="332"/>
                    <a:pt x="4197" y="232"/>
                    <a:pt x="4138" y="173"/>
                  </a:cubicBezTo>
                  <a:cubicBezTo>
                    <a:pt x="3382" y="73"/>
                    <a:pt x="2606" y="133"/>
                    <a:pt x="1850" y="93"/>
                  </a:cubicBezTo>
                  <a:cubicBezTo>
                    <a:pt x="1502" y="50"/>
                    <a:pt x="1165" y="0"/>
                    <a:pt x="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2984200" y="4784100"/>
              <a:ext cx="74125" cy="16400"/>
            </a:xfrm>
            <a:custGeom>
              <a:avLst/>
              <a:gdLst/>
              <a:ahLst/>
              <a:cxnLst/>
              <a:rect l="l" t="t" r="r" b="b"/>
              <a:pathLst>
                <a:path w="2965" h="656" extrusionOk="0">
                  <a:moveTo>
                    <a:pt x="1211" y="0"/>
                  </a:moveTo>
                  <a:cubicBezTo>
                    <a:pt x="844" y="0"/>
                    <a:pt x="473" y="17"/>
                    <a:pt x="100" y="40"/>
                  </a:cubicBezTo>
                  <a:cubicBezTo>
                    <a:pt x="80" y="40"/>
                    <a:pt x="60" y="60"/>
                    <a:pt x="40" y="80"/>
                  </a:cubicBezTo>
                  <a:cubicBezTo>
                    <a:pt x="0" y="100"/>
                    <a:pt x="0" y="140"/>
                    <a:pt x="80" y="179"/>
                  </a:cubicBezTo>
                  <a:cubicBezTo>
                    <a:pt x="221" y="344"/>
                    <a:pt x="404" y="363"/>
                    <a:pt x="592" y="363"/>
                  </a:cubicBezTo>
                  <a:cubicBezTo>
                    <a:pt x="646" y="363"/>
                    <a:pt x="701" y="361"/>
                    <a:pt x="755" y="361"/>
                  </a:cubicBezTo>
                  <a:cubicBezTo>
                    <a:pt x="830" y="361"/>
                    <a:pt x="904" y="364"/>
                    <a:pt x="975" y="378"/>
                  </a:cubicBezTo>
                  <a:cubicBezTo>
                    <a:pt x="1074" y="478"/>
                    <a:pt x="1253" y="458"/>
                    <a:pt x="1353" y="538"/>
                  </a:cubicBezTo>
                  <a:cubicBezTo>
                    <a:pt x="1557" y="626"/>
                    <a:pt x="1765" y="656"/>
                    <a:pt x="1975" y="656"/>
                  </a:cubicBezTo>
                  <a:cubicBezTo>
                    <a:pt x="2236" y="656"/>
                    <a:pt x="2501" y="610"/>
                    <a:pt x="2765" y="577"/>
                  </a:cubicBezTo>
                  <a:cubicBezTo>
                    <a:pt x="2845" y="458"/>
                    <a:pt x="2885" y="299"/>
                    <a:pt x="2964" y="179"/>
                  </a:cubicBezTo>
                  <a:cubicBezTo>
                    <a:pt x="2387" y="44"/>
                    <a:pt x="1803"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2450075" y="4828350"/>
              <a:ext cx="72625" cy="27375"/>
            </a:xfrm>
            <a:custGeom>
              <a:avLst/>
              <a:gdLst/>
              <a:ahLst/>
              <a:cxnLst/>
              <a:rect l="l" t="t" r="r" b="b"/>
              <a:pathLst>
                <a:path w="2905" h="1095" extrusionOk="0">
                  <a:moveTo>
                    <a:pt x="2228" y="1"/>
                  </a:moveTo>
                  <a:cubicBezTo>
                    <a:pt x="1731" y="160"/>
                    <a:pt x="1174" y="21"/>
                    <a:pt x="697" y="259"/>
                  </a:cubicBezTo>
                  <a:cubicBezTo>
                    <a:pt x="478" y="518"/>
                    <a:pt x="0" y="618"/>
                    <a:pt x="40" y="1095"/>
                  </a:cubicBezTo>
                  <a:cubicBezTo>
                    <a:pt x="358" y="1075"/>
                    <a:pt x="657" y="1075"/>
                    <a:pt x="955" y="1075"/>
                  </a:cubicBezTo>
                  <a:cubicBezTo>
                    <a:pt x="935" y="976"/>
                    <a:pt x="736" y="797"/>
                    <a:pt x="1035" y="797"/>
                  </a:cubicBezTo>
                  <a:cubicBezTo>
                    <a:pt x="1220" y="797"/>
                    <a:pt x="1408" y="802"/>
                    <a:pt x="1598" y="802"/>
                  </a:cubicBezTo>
                  <a:cubicBezTo>
                    <a:pt x="2040" y="802"/>
                    <a:pt x="2487" y="773"/>
                    <a:pt x="2905" y="578"/>
                  </a:cubicBezTo>
                  <a:cubicBezTo>
                    <a:pt x="2606" y="578"/>
                    <a:pt x="2626" y="419"/>
                    <a:pt x="2726" y="200"/>
                  </a:cubicBezTo>
                  <a:cubicBezTo>
                    <a:pt x="2606" y="61"/>
                    <a:pt x="2407" y="1"/>
                    <a:pt x="2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019000" y="4817750"/>
              <a:ext cx="106950" cy="15100"/>
            </a:xfrm>
            <a:custGeom>
              <a:avLst/>
              <a:gdLst/>
              <a:ahLst/>
              <a:cxnLst/>
              <a:rect l="l" t="t" r="r" b="b"/>
              <a:pathLst>
                <a:path w="4278" h="604" extrusionOk="0">
                  <a:moveTo>
                    <a:pt x="3437" y="0"/>
                  </a:moveTo>
                  <a:cubicBezTo>
                    <a:pt x="3350" y="0"/>
                    <a:pt x="3259" y="23"/>
                    <a:pt x="3164" y="87"/>
                  </a:cubicBezTo>
                  <a:cubicBezTo>
                    <a:pt x="2268" y="107"/>
                    <a:pt x="1373" y="107"/>
                    <a:pt x="478" y="107"/>
                  </a:cubicBezTo>
                  <a:cubicBezTo>
                    <a:pt x="379" y="246"/>
                    <a:pt x="1" y="126"/>
                    <a:pt x="140" y="485"/>
                  </a:cubicBezTo>
                  <a:cubicBezTo>
                    <a:pt x="207" y="565"/>
                    <a:pt x="270" y="594"/>
                    <a:pt x="330" y="594"/>
                  </a:cubicBezTo>
                  <a:cubicBezTo>
                    <a:pt x="449" y="594"/>
                    <a:pt x="558" y="484"/>
                    <a:pt x="677" y="445"/>
                  </a:cubicBezTo>
                  <a:cubicBezTo>
                    <a:pt x="746" y="383"/>
                    <a:pt x="816" y="363"/>
                    <a:pt x="883" y="363"/>
                  </a:cubicBezTo>
                  <a:cubicBezTo>
                    <a:pt x="989" y="363"/>
                    <a:pt x="1089" y="413"/>
                    <a:pt x="1174" y="425"/>
                  </a:cubicBezTo>
                  <a:cubicBezTo>
                    <a:pt x="1300" y="495"/>
                    <a:pt x="1423" y="518"/>
                    <a:pt x="1545" y="518"/>
                  </a:cubicBezTo>
                  <a:cubicBezTo>
                    <a:pt x="1772" y="518"/>
                    <a:pt x="1996" y="438"/>
                    <a:pt x="2229" y="425"/>
                  </a:cubicBezTo>
                  <a:cubicBezTo>
                    <a:pt x="2458" y="359"/>
                    <a:pt x="2687" y="312"/>
                    <a:pt x="2916" y="312"/>
                  </a:cubicBezTo>
                  <a:cubicBezTo>
                    <a:pt x="3105" y="312"/>
                    <a:pt x="3293" y="344"/>
                    <a:pt x="3482" y="425"/>
                  </a:cubicBezTo>
                  <a:cubicBezTo>
                    <a:pt x="3561" y="465"/>
                    <a:pt x="3621" y="544"/>
                    <a:pt x="3681" y="604"/>
                  </a:cubicBezTo>
                  <a:lnTo>
                    <a:pt x="3860" y="604"/>
                  </a:lnTo>
                  <a:cubicBezTo>
                    <a:pt x="3959" y="504"/>
                    <a:pt x="4158" y="524"/>
                    <a:pt x="4218" y="405"/>
                  </a:cubicBezTo>
                  <a:cubicBezTo>
                    <a:pt x="4278" y="226"/>
                    <a:pt x="4118" y="206"/>
                    <a:pt x="3959" y="146"/>
                  </a:cubicBezTo>
                  <a:cubicBezTo>
                    <a:pt x="3797" y="106"/>
                    <a:pt x="3625" y="0"/>
                    <a:pt x="3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2868325" y="4820400"/>
              <a:ext cx="84550" cy="12175"/>
            </a:xfrm>
            <a:custGeom>
              <a:avLst/>
              <a:gdLst/>
              <a:ahLst/>
              <a:cxnLst/>
              <a:rect l="l" t="t" r="r" b="b"/>
              <a:pathLst>
                <a:path w="3382" h="487" extrusionOk="0">
                  <a:moveTo>
                    <a:pt x="60" y="1"/>
                  </a:moveTo>
                  <a:cubicBezTo>
                    <a:pt x="20" y="80"/>
                    <a:pt x="0" y="120"/>
                    <a:pt x="40" y="200"/>
                  </a:cubicBezTo>
                  <a:cubicBezTo>
                    <a:pt x="159" y="279"/>
                    <a:pt x="338" y="219"/>
                    <a:pt x="438" y="339"/>
                  </a:cubicBezTo>
                  <a:cubicBezTo>
                    <a:pt x="650" y="407"/>
                    <a:pt x="862" y="428"/>
                    <a:pt x="1073" y="428"/>
                  </a:cubicBezTo>
                  <a:cubicBezTo>
                    <a:pt x="1356" y="428"/>
                    <a:pt x="1636" y="390"/>
                    <a:pt x="1910" y="379"/>
                  </a:cubicBezTo>
                  <a:cubicBezTo>
                    <a:pt x="2165" y="379"/>
                    <a:pt x="2460" y="486"/>
                    <a:pt x="2756" y="486"/>
                  </a:cubicBezTo>
                  <a:cubicBezTo>
                    <a:pt x="2969" y="486"/>
                    <a:pt x="3182" y="431"/>
                    <a:pt x="3382" y="239"/>
                  </a:cubicBezTo>
                  <a:cubicBezTo>
                    <a:pt x="3084" y="100"/>
                    <a:pt x="2785" y="239"/>
                    <a:pt x="2586" y="1"/>
                  </a:cubicBezTo>
                  <a:cubicBezTo>
                    <a:pt x="2029" y="1"/>
                    <a:pt x="1472" y="9"/>
                    <a:pt x="909" y="9"/>
                  </a:cubicBezTo>
                  <a:cubicBezTo>
                    <a:pt x="628" y="9"/>
                    <a:pt x="345" y="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2580875" y="4826375"/>
              <a:ext cx="84550" cy="16425"/>
            </a:xfrm>
            <a:custGeom>
              <a:avLst/>
              <a:gdLst/>
              <a:ahLst/>
              <a:cxnLst/>
              <a:rect l="l" t="t" r="r" b="b"/>
              <a:pathLst>
                <a:path w="3382" h="657" extrusionOk="0">
                  <a:moveTo>
                    <a:pt x="1942" y="0"/>
                  </a:moveTo>
                  <a:cubicBezTo>
                    <a:pt x="1820" y="0"/>
                    <a:pt x="1701" y="30"/>
                    <a:pt x="1592" y="100"/>
                  </a:cubicBezTo>
                  <a:cubicBezTo>
                    <a:pt x="1472" y="150"/>
                    <a:pt x="1350" y="165"/>
                    <a:pt x="1226" y="165"/>
                  </a:cubicBezTo>
                  <a:cubicBezTo>
                    <a:pt x="1062" y="165"/>
                    <a:pt x="894" y="139"/>
                    <a:pt x="726" y="139"/>
                  </a:cubicBezTo>
                  <a:cubicBezTo>
                    <a:pt x="624" y="139"/>
                    <a:pt x="521" y="149"/>
                    <a:pt x="418" y="179"/>
                  </a:cubicBezTo>
                  <a:cubicBezTo>
                    <a:pt x="179" y="259"/>
                    <a:pt x="0" y="358"/>
                    <a:pt x="179" y="657"/>
                  </a:cubicBezTo>
                  <a:cubicBezTo>
                    <a:pt x="1074" y="597"/>
                    <a:pt x="1970" y="597"/>
                    <a:pt x="2865" y="458"/>
                  </a:cubicBezTo>
                  <a:cubicBezTo>
                    <a:pt x="2924" y="408"/>
                    <a:pt x="2979" y="383"/>
                    <a:pt x="3034" y="383"/>
                  </a:cubicBezTo>
                  <a:cubicBezTo>
                    <a:pt x="3089" y="383"/>
                    <a:pt x="3143" y="408"/>
                    <a:pt x="3203" y="458"/>
                  </a:cubicBezTo>
                  <a:lnTo>
                    <a:pt x="3382" y="458"/>
                  </a:lnTo>
                  <a:lnTo>
                    <a:pt x="3382" y="140"/>
                  </a:lnTo>
                  <a:cubicBezTo>
                    <a:pt x="3268" y="47"/>
                    <a:pt x="3144" y="13"/>
                    <a:pt x="3017" y="13"/>
                  </a:cubicBezTo>
                  <a:cubicBezTo>
                    <a:pt x="2900" y="13"/>
                    <a:pt x="2781" y="42"/>
                    <a:pt x="2666" y="80"/>
                  </a:cubicBezTo>
                  <a:lnTo>
                    <a:pt x="2308" y="80"/>
                  </a:lnTo>
                  <a:cubicBezTo>
                    <a:pt x="2188" y="30"/>
                    <a:pt x="2064"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124925" y="4778625"/>
              <a:ext cx="54750" cy="33475"/>
            </a:xfrm>
            <a:custGeom>
              <a:avLst/>
              <a:gdLst/>
              <a:ahLst/>
              <a:cxnLst/>
              <a:rect l="l" t="t" r="r" b="b"/>
              <a:pathLst>
                <a:path w="2190" h="1339" extrusionOk="0">
                  <a:moveTo>
                    <a:pt x="1592" y="1"/>
                  </a:moveTo>
                  <a:cubicBezTo>
                    <a:pt x="1413" y="1"/>
                    <a:pt x="1234" y="21"/>
                    <a:pt x="1075" y="21"/>
                  </a:cubicBezTo>
                  <a:cubicBezTo>
                    <a:pt x="1075" y="299"/>
                    <a:pt x="896" y="398"/>
                    <a:pt x="677" y="418"/>
                  </a:cubicBezTo>
                  <a:cubicBezTo>
                    <a:pt x="896" y="677"/>
                    <a:pt x="1393" y="498"/>
                    <a:pt x="1493" y="1015"/>
                  </a:cubicBezTo>
                  <a:cubicBezTo>
                    <a:pt x="1298" y="1093"/>
                    <a:pt x="1099" y="1110"/>
                    <a:pt x="902" y="1110"/>
                  </a:cubicBezTo>
                  <a:cubicBezTo>
                    <a:pt x="752" y="1110"/>
                    <a:pt x="604" y="1100"/>
                    <a:pt x="457" y="1100"/>
                  </a:cubicBezTo>
                  <a:cubicBezTo>
                    <a:pt x="302" y="1100"/>
                    <a:pt x="149" y="1111"/>
                    <a:pt x="1" y="1154"/>
                  </a:cubicBezTo>
                  <a:cubicBezTo>
                    <a:pt x="278" y="1279"/>
                    <a:pt x="551" y="1339"/>
                    <a:pt x="821" y="1339"/>
                  </a:cubicBezTo>
                  <a:cubicBezTo>
                    <a:pt x="1113" y="1339"/>
                    <a:pt x="1402" y="1269"/>
                    <a:pt x="1692" y="1135"/>
                  </a:cubicBezTo>
                  <a:cubicBezTo>
                    <a:pt x="2129" y="975"/>
                    <a:pt x="2189" y="717"/>
                    <a:pt x="1811" y="458"/>
                  </a:cubicBezTo>
                  <a:cubicBezTo>
                    <a:pt x="1592" y="299"/>
                    <a:pt x="1513" y="219"/>
                    <a:pt x="15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2899150" y="4750600"/>
              <a:ext cx="57600" cy="19725"/>
            </a:xfrm>
            <a:custGeom>
              <a:avLst/>
              <a:gdLst/>
              <a:ahLst/>
              <a:cxnLst/>
              <a:rect l="l" t="t" r="r" b="b"/>
              <a:pathLst>
                <a:path w="2304" h="789" extrusionOk="0">
                  <a:moveTo>
                    <a:pt x="829" y="0"/>
                  </a:moveTo>
                  <a:cubicBezTo>
                    <a:pt x="579" y="0"/>
                    <a:pt x="334" y="54"/>
                    <a:pt x="100" y="207"/>
                  </a:cubicBezTo>
                  <a:cubicBezTo>
                    <a:pt x="20" y="346"/>
                    <a:pt x="1" y="505"/>
                    <a:pt x="120" y="624"/>
                  </a:cubicBezTo>
                  <a:lnTo>
                    <a:pt x="299" y="624"/>
                  </a:lnTo>
                  <a:cubicBezTo>
                    <a:pt x="359" y="575"/>
                    <a:pt x="413" y="550"/>
                    <a:pt x="470" y="550"/>
                  </a:cubicBezTo>
                  <a:cubicBezTo>
                    <a:pt x="528" y="550"/>
                    <a:pt x="587" y="575"/>
                    <a:pt x="657" y="624"/>
                  </a:cubicBezTo>
                  <a:cubicBezTo>
                    <a:pt x="995" y="664"/>
                    <a:pt x="1353" y="604"/>
                    <a:pt x="1691" y="724"/>
                  </a:cubicBezTo>
                  <a:cubicBezTo>
                    <a:pt x="1784" y="761"/>
                    <a:pt x="1876" y="789"/>
                    <a:pt x="1966" y="789"/>
                  </a:cubicBezTo>
                  <a:cubicBezTo>
                    <a:pt x="2070" y="789"/>
                    <a:pt x="2172" y="751"/>
                    <a:pt x="2268" y="644"/>
                  </a:cubicBezTo>
                  <a:cubicBezTo>
                    <a:pt x="2303" y="365"/>
                    <a:pt x="2200" y="239"/>
                    <a:pt x="1973" y="239"/>
                  </a:cubicBezTo>
                  <a:cubicBezTo>
                    <a:pt x="1941" y="239"/>
                    <a:pt x="1907" y="241"/>
                    <a:pt x="1870" y="246"/>
                  </a:cubicBezTo>
                  <a:cubicBezTo>
                    <a:pt x="1751" y="246"/>
                    <a:pt x="1612" y="226"/>
                    <a:pt x="1552" y="107"/>
                  </a:cubicBezTo>
                  <a:cubicBezTo>
                    <a:pt x="1309" y="49"/>
                    <a:pt x="1067" y="0"/>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723100" y="4614925"/>
              <a:ext cx="68650" cy="17025"/>
            </a:xfrm>
            <a:custGeom>
              <a:avLst/>
              <a:gdLst/>
              <a:ahLst/>
              <a:cxnLst/>
              <a:rect l="l" t="t" r="r" b="b"/>
              <a:pathLst>
                <a:path w="2746" h="681" extrusionOk="0">
                  <a:moveTo>
                    <a:pt x="1737" y="1"/>
                  </a:moveTo>
                  <a:cubicBezTo>
                    <a:pt x="1392" y="1"/>
                    <a:pt x="1049" y="21"/>
                    <a:pt x="737" y="163"/>
                  </a:cubicBezTo>
                  <a:cubicBezTo>
                    <a:pt x="697" y="362"/>
                    <a:pt x="637" y="501"/>
                    <a:pt x="398" y="501"/>
                  </a:cubicBezTo>
                  <a:cubicBezTo>
                    <a:pt x="239" y="501"/>
                    <a:pt x="100" y="561"/>
                    <a:pt x="1" y="680"/>
                  </a:cubicBezTo>
                  <a:cubicBezTo>
                    <a:pt x="935" y="640"/>
                    <a:pt x="1851" y="640"/>
                    <a:pt x="2746" y="362"/>
                  </a:cubicBezTo>
                  <a:cubicBezTo>
                    <a:pt x="2368" y="362"/>
                    <a:pt x="1990" y="342"/>
                    <a:pt x="1552" y="302"/>
                  </a:cubicBezTo>
                  <a:cubicBezTo>
                    <a:pt x="1771" y="143"/>
                    <a:pt x="2049" y="203"/>
                    <a:pt x="2149" y="4"/>
                  </a:cubicBezTo>
                  <a:cubicBezTo>
                    <a:pt x="2013" y="4"/>
                    <a:pt x="1874" y="1"/>
                    <a:pt x="17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2643025" y="4793300"/>
              <a:ext cx="66675" cy="18550"/>
            </a:xfrm>
            <a:custGeom>
              <a:avLst/>
              <a:gdLst/>
              <a:ahLst/>
              <a:cxnLst/>
              <a:rect l="l" t="t" r="r" b="b"/>
              <a:pathLst>
                <a:path w="2667" h="742" extrusionOk="0">
                  <a:moveTo>
                    <a:pt x="1682" y="0"/>
                  </a:moveTo>
                  <a:cubicBezTo>
                    <a:pt x="1652" y="0"/>
                    <a:pt x="1622" y="10"/>
                    <a:pt x="1592" y="30"/>
                  </a:cubicBezTo>
                  <a:cubicBezTo>
                    <a:pt x="1254" y="209"/>
                    <a:pt x="876" y="170"/>
                    <a:pt x="518" y="209"/>
                  </a:cubicBezTo>
                  <a:lnTo>
                    <a:pt x="359" y="209"/>
                  </a:lnTo>
                  <a:cubicBezTo>
                    <a:pt x="299" y="229"/>
                    <a:pt x="259" y="289"/>
                    <a:pt x="200" y="329"/>
                  </a:cubicBezTo>
                  <a:cubicBezTo>
                    <a:pt x="120" y="388"/>
                    <a:pt x="60" y="468"/>
                    <a:pt x="1" y="567"/>
                  </a:cubicBezTo>
                  <a:lnTo>
                    <a:pt x="1" y="707"/>
                  </a:lnTo>
                  <a:cubicBezTo>
                    <a:pt x="118" y="731"/>
                    <a:pt x="234" y="742"/>
                    <a:pt x="348" y="742"/>
                  </a:cubicBezTo>
                  <a:cubicBezTo>
                    <a:pt x="921" y="742"/>
                    <a:pt x="1459" y="482"/>
                    <a:pt x="2027" y="482"/>
                  </a:cubicBezTo>
                  <a:cubicBezTo>
                    <a:pt x="2074" y="482"/>
                    <a:pt x="2122" y="484"/>
                    <a:pt x="2169" y="488"/>
                  </a:cubicBezTo>
                  <a:cubicBezTo>
                    <a:pt x="2263" y="498"/>
                    <a:pt x="2361" y="530"/>
                    <a:pt x="2452" y="530"/>
                  </a:cubicBezTo>
                  <a:cubicBezTo>
                    <a:pt x="2534" y="530"/>
                    <a:pt x="2609" y="503"/>
                    <a:pt x="2666" y="408"/>
                  </a:cubicBezTo>
                  <a:cubicBezTo>
                    <a:pt x="2647" y="289"/>
                    <a:pt x="2587" y="209"/>
                    <a:pt x="2487" y="170"/>
                  </a:cubicBezTo>
                  <a:cubicBezTo>
                    <a:pt x="2368" y="110"/>
                    <a:pt x="2209" y="130"/>
                    <a:pt x="2109" y="30"/>
                  </a:cubicBezTo>
                  <a:lnTo>
                    <a:pt x="1970" y="30"/>
                  </a:lnTo>
                  <a:cubicBezTo>
                    <a:pt x="1933" y="67"/>
                    <a:pt x="1905" y="83"/>
                    <a:pt x="1877" y="83"/>
                  </a:cubicBezTo>
                  <a:cubicBezTo>
                    <a:pt x="1845" y="83"/>
                    <a:pt x="1814" y="62"/>
                    <a:pt x="1771" y="30"/>
                  </a:cubicBezTo>
                  <a:cubicBezTo>
                    <a:pt x="1741" y="10"/>
                    <a:pt x="1712"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806650" y="4819900"/>
              <a:ext cx="64175" cy="12950"/>
            </a:xfrm>
            <a:custGeom>
              <a:avLst/>
              <a:gdLst/>
              <a:ahLst/>
              <a:cxnLst/>
              <a:rect l="l" t="t" r="r" b="b"/>
              <a:pathLst>
                <a:path w="2567" h="518" extrusionOk="0">
                  <a:moveTo>
                    <a:pt x="398" y="1"/>
                  </a:moveTo>
                  <a:cubicBezTo>
                    <a:pt x="319" y="140"/>
                    <a:pt x="120" y="60"/>
                    <a:pt x="20" y="160"/>
                  </a:cubicBezTo>
                  <a:cubicBezTo>
                    <a:pt x="0" y="160"/>
                    <a:pt x="0" y="200"/>
                    <a:pt x="0" y="239"/>
                  </a:cubicBezTo>
                  <a:cubicBezTo>
                    <a:pt x="0" y="299"/>
                    <a:pt x="0" y="339"/>
                    <a:pt x="40" y="359"/>
                  </a:cubicBezTo>
                  <a:lnTo>
                    <a:pt x="40" y="518"/>
                  </a:lnTo>
                  <a:cubicBezTo>
                    <a:pt x="776" y="458"/>
                    <a:pt x="1492" y="399"/>
                    <a:pt x="2209" y="339"/>
                  </a:cubicBezTo>
                  <a:cubicBezTo>
                    <a:pt x="2308" y="259"/>
                    <a:pt x="2487" y="339"/>
                    <a:pt x="2567" y="200"/>
                  </a:cubicBezTo>
                  <a:lnTo>
                    <a:pt x="2567" y="40"/>
                  </a:lnTo>
                  <a:cubicBezTo>
                    <a:pt x="1831" y="21"/>
                    <a:pt x="1114" y="2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2857375" y="4746925"/>
              <a:ext cx="44275" cy="19825"/>
            </a:xfrm>
            <a:custGeom>
              <a:avLst/>
              <a:gdLst/>
              <a:ahLst/>
              <a:cxnLst/>
              <a:rect l="l" t="t" r="r" b="b"/>
              <a:pathLst>
                <a:path w="1771" h="793" extrusionOk="0">
                  <a:moveTo>
                    <a:pt x="1052" y="0"/>
                  </a:moveTo>
                  <a:cubicBezTo>
                    <a:pt x="995" y="0"/>
                    <a:pt x="935" y="25"/>
                    <a:pt x="876" y="75"/>
                  </a:cubicBezTo>
                  <a:lnTo>
                    <a:pt x="697" y="75"/>
                  </a:lnTo>
                  <a:cubicBezTo>
                    <a:pt x="717" y="354"/>
                    <a:pt x="518" y="314"/>
                    <a:pt x="359" y="354"/>
                  </a:cubicBezTo>
                  <a:cubicBezTo>
                    <a:pt x="100" y="393"/>
                    <a:pt x="1" y="533"/>
                    <a:pt x="180" y="771"/>
                  </a:cubicBezTo>
                  <a:cubicBezTo>
                    <a:pt x="222" y="771"/>
                    <a:pt x="264" y="772"/>
                    <a:pt x="306" y="772"/>
                  </a:cubicBezTo>
                  <a:cubicBezTo>
                    <a:pt x="557" y="772"/>
                    <a:pt x="791" y="757"/>
                    <a:pt x="995" y="552"/>
                  </a:cubicBezTo>
                  <a:cubicBezTo>
                    <a:pt x="1000" y="545"/>
                    <a:pt x="1008" y="542"/>
                    <a:pt x="1018" y="542"/>
                  </a:cubicBezTo>
                  <a:cubicBezTo>
                    <a:pt x="1107" y="542"/>
                    <a:pt x="1372" y="793"/>
                    <a:pt x="1641" y="793"/>
                  </a:cubicBezTo>
                  <a:cubicBezTo>
                    <a:pt x="1685" y="793"/>
                    <a:pt x="1728" y="786"/>
                    <a:pt x="1771" y="771"/>
                  </a:cubicBezTo>
                  <a:lnTo>
                    <a:pt x="1771" y="433"/>
                  </a:lnTo>
                  <a:cubicBezTo>
                    <a:pt x="1751" y="373"/>
                    <a:pt x="1731" y="354"/>
                    <a:pt x="1652" y="294"/>
                  </a:cubicBezTo>
                  <a:cubicBezTo>
                    <a:pt x="1592" y="274"/>
                    <a:pt x="1552" y="234"/>
                    <a:pt x="1512" y="175"/>
                  </a:cubicBezTo>
                  <a:cubicBezTo>
                    <a:pt x="1453" y="135"/>
                    <a:pt x="1313" y="135"/>
                    <a:pt x="1214" y="75"/>
                  </a:cubicBezTo>
                  <a:cubicBezTo>
                    <a:pt x="1164" y="25"/>
                    <a:pt x="1110" y="0"/>
                    <a:pt x="1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3078175" y="4688375"/>
              <a:ext cx="44300" cy="20650"/>
            </a:xfrm>
            <a:custGeom>
              <a:avLst/>
              <a:gdLst/>
              <a:ahLst/>
              <a:cxnLst/>
              <a:rect l="l" t="t" r="r" b="b"/>
              <a:pathLst>
                <a:path w="1772" h="826" extrusionOk="0">
                  <a:moveTo>
                    <a:pt x="1290" y="0"/>
                  </a:moveTo>
                  <a:cubicBezTo>
                    <a:pt x="1244" y="0"/>
                    <a:pt x="1199" y="23"/>
                    <a:pt x="1155" y="90"/>
                  </a:cubicBezTo>
                  <a:cubicBezTo>
                    <a:pt x="1108" y="146"/>
                    <a:pt x="1052" y="167"/>
                    <a:pt x="993" y="167"/>
                  </a:cubicBezTo>
                  <a:cubicBezTo>
                    <a:pt x="928" y="167"/>
                    <a:pt x="860" y="141"/>
                    <a:pt x="797" y="109"/>
                  </a:cubicBezTo>
                  <a:lnTo>
                    <a:pt x="618" y="109"/>
                  </a:lnTo>
                  <a:cubicBezTo>
                    <a:pt x="458" y="249"/>
                    <a:pt x="1" y="189"/>
                    <a:pt x="279" y="607"/>
                  </a:cubicBezTo>
                  <a:cubicBezTo>
                    <a:pt x="558" y="746"/>
                    <a:pt x="896" y="587"/>
                    <a:pt x="1155" y="826"/>
                  </a:cubicBezTo>
                  <a:lnTo>
                    <a:pt x="1513" y="826"/>
                  </a:lnTo>
                  <a:cubicBezTo>
                    <a:pt x="1592" y="746"/>
                    <a:pt x="1652" y="706"/>
                    <a:pt x="1692" y="627"/>
                  </a:cubicBezTo>
                  <a:cubicBezTo>
                    <a:pt x="1771" y="408"/>
                    <a:pt x="1751" y="229"/>
                    <a:pt x="1553" y="90"/>
                  </a:cubicBezTo>
                  <a:cubicBezTo>
                    <a:pt x="1453" y="65"/>
                    <a:pt x="1368" y="0"/>
                    <a:pt x="1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2647500" y="4819800"/>
              <a:ext cx="94525" cy="10100"/>
            </a:xfrm>
            <a:custGeom>
              <a:avLst/>
              <a:gdLst/>
              <a:ahLst/>
              <a:cxnLst/>
              <a:rect l="l" t="t" r="r" b="b"/>
              <a:pathLst>
                <a:path w="3781" h="404" extrusionOk="0">
                  <a:moveTo>
                    <a:pt x="3266" y="0"/>
                  </a:moveTo>
                  <a:cubicBezTo>
                    <a:pt x="2312" y="0"/>
                    <a:pt x="1366" y="227"/>
                    <a:pt x="410" y="227"/>
                  </a:cubicBezTo>
                  <a:cubicBezTo>
                    <a:pt x="346" y="227"/>
                    <a:pt x="283" y="226"/>
                    <a:pt x="220" y="224"/>
                  </a:cubicBezTo>
                  <a:cubicBezTo>
                    <a:pt x="213" y="222"/>
                    <a:pt x="206" y="221"/>
                    <a:pt x="199" y="221"/>
                  </a:cubicBezTo>
                  <a:cubicBezTo>
                    <a:pt x="129" y="221"/>
                    <a:pt x="73" y="307"/>
                    <a:pt x="1" y="343"/>
                  </a:cubicBezTo>
                  <a:cubicBezTo>
                    <a:pt x="240" y="363"/>
                    <a:pt x="478" y="363"/>
                    <a:pt x="717" y="403"/>
                  </a:cubicBezTo>
                  <a:cubicBezTo>
                    <a:pt x="742" y="403"/>
                    <a:pt x="767" y="403"/>
                    <a:pt x="792" y="403"/>
                  </a:cubicBezTo>
                  <a:cubicBezTo>
                    <a:pt x="1554" y="403"/>
                    <a:pt x="2317" y="175"/>
                    <a:pt x="3089" y="175"/>
                  </a:cubicBezTo>
                  <a:cubicBezTo>
                    <a:pt x="3279" y="175"/>
                    <a:pt x="3470" y="189"/>
                    <a:pt x="3661" y="224"/>
                  </a:cubicBezTo>
                  <a:cubicBezTo>
                    <a:pt x="3662" y="225"/>
                    <a:pt x="3664" y="225"/>
                    <a:pt x="3665" y="225"/>
                  </a:cubicBezTo>
                  <a:cubicBezTo>
                    <a:pt x="3686" y="225"/>
                    <a:pt x="3725" y="99"/>
                    <a:pt x="3780" y="25"/>
                  </a:cubicBezTo>
                  <a:cubicBezTo>
                    <a:pt x="3609" y="7"/>
                    <a:pt x="3437" y="0"/>
                    <a:pt x="3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740750" y="4788075"/>
              <a:ext cx="67925" cy="13675"/>
            </a:xfrm>
            <a:custGeom>
              <a:avLst/>
              <a:gdLst/>
              <a:ahLst/>
              <a:cxnLst/>
              <a:rect l="l" t="t" r="r" b="b"/>
              <a:pathLst>
                <a:path w="2717" h="547" extrusionOk="0">
                  <a:moveTo>
                    <a:pt x="2716" y="1"/>
                  </a:moveTo>
                  <a:lnTo>
                    <a:pt x="2716" y="1"/>
                  </a:lnTo>
                  <a:cubicBezTo>
                    <a:pt x="2409" y="114"/>
                    <a:pt x="2109" y="135"/>
                    <a:pt x="1814" y="135"/>
                  </a:cubicBezTo>
                  <a:cubicBezTo>
                    <a:pt x="1636" y="135"/>
                    <a:pt x="1460" y="127"/>
                    <a:pt x="1286" y="127"/>
                  </a:cubicBezTo>
                  <a:cubicBezTo>
                    <a:pt x="1037" y="127"/>
                    <a:pt x="791" y="143"/>
                    <a:pt x="548" y="219"/>
                  </a:cubicBezTo>
                  <a:cubicBezTo>
                    <a:pt x="507" y="295"/>
                    <a:pt x="426" y="306"/>
                    <a:pt x="340" y="306"/>
                  </a:cubicBezTo>
                  <a:cubicBezTo>
                    <a:pt x="300" y="306"/>
                    <a:pt x="260" y="304"/>
                    <a:pt x="222" y="304"/>
                  </a:cubicBezTo>
                  <a:cubicBezTo>
                    <a:pt x="100" y="304"/>
                    <a:pt x="1" y="329"/>
                    <a:pt x="31" y="538"/>
                  </a:cubicBezTo>
                  <a:cubicBezTo>
                    <a:pt x="104" y="543"/>
                    <a:pt x="178" y="546"/>
                    <a:pt x="251" y="546"/>
                  </a:cubicBezTo>
                  <a:cubicBezTo>
                    <a:pt x="911" y="546"/>
                    <a:pt x="1586" y="338"/>
                    <a:pt x="2275" y="338"/>
                  </a:cubicBezTo>
                  <a:cubicBezTo>
                    <a:pt x="2303" y="338"/>
                    <a:pt x="2330" y="338"/>
                    <a:pt x="2358" y="339"/>
                  </a:cubicBezTo>
                  <a:cubicBezTo>
                    <a:pt x="2477" y="339"/>
                    <a:pt x="2676" y="299"/>
                    <a:pt x="2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554000" y="4826050"/>
              <a:ext cx="66675" cy="16250"/>
            </a:xfrm>
            <a:custGeom>
              <a:avLst/>
              <a:gdLst/>
              <a:ahLst/>
              <a:cxnLst/>
              <a:rect l="l" t="t" r="r" b="b"/>
              <a:pathLst>
                <a:path w="2667" h="650" extrusionOk="0">
                  <a:moveTo>
                    <a:pt x="2015" y="1"/>
                  </a:moveTo>
                  <a:cubicBezTo>
                    <a:pt x="1325" y="1"/>
                    <a:pt x="669" y="334"/>
                    <a:pt x="1" y="471"/>
                  </a:cubicBezTo>
                  <a:cubicBezTo>
                    <a:pt x="183" y="471"/>
                    <a:pt x="366" y="454"/>
                    <a:pt x="544" y="454"/>
                  </a:cubicBezTo>
                  <a:cubicBezTo>
                    <a:pt x="793" y="454"/>
                    <a:pt x="1034" y="487"/>
                    <a:pt x="1254" y="650"/>
                  </a:cubicBezTo>
                  <a:cubicBezTo>
                    <a:pt x="1274" y="351"/>
                    <a:pt x="1473" y="292"/>
                    <a:pt x="1752" y="272"/>
                  </a:cubicBezTo>
                  <a:cubicBezTo>
                    <a:pt x="1773" y="270"/>
                    <a:pt x="1795" y="270"/>
                    <a:pt x="1816" y="270"/>
                  </a:cubicBezTo>
                  <a:cubicBezTo>
                    <a:pt x="1940" y="270"/>
                    <a:pt x="2070" y="289"/>
                    <a:pt x="2198" y="289"/>
                  </a:cubicBezTo>
                  <a:cubicBezTo>
                    <a:pt x="2361" y="289"/>
                    <a:pt x="2522" y="258"/>
                    <a:pt x="2667" y="113"/>
                  </a:cubicBezTo>
                  <a:cubicBezTo>
                    <a:pt x="2445" y="33"/>
                    <a:pt x="2228" y="1"/>
                    <a:pt x="2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3088625" y="4543900"/>
              <a:ext cx="22400" cy="44250"/>
            </a:xfrm>
            <a:custGeom>
              <a:avLst/>
              <a:gdLst/>
              <a:ahLst/>
              <a:cxnLst/>
              <a:rect l="l" t="t" r="r" b="b"/>
              <a:pathLst>
                <a:path w="896" h="1770" extrusionOk="0">
                  <a:moveTo>
                    <a:pt x="379" y="0"/>
                  </a:moveTo>
                  <a:cubicBezTo>
                    <a:pt x="299" y="139"/>
                    <a:pt x="200" y="299"/>
                    <a:pt x="40" y="338"/>
                  </a:cubicBezTo>
                  <a:cubicBezTo>
                    <a:pt x="1" y="736"/>
                    <a:pt x="299" y="1035"/>
                    <a:pt x="379" y="1413"/>
                  </a:cubicBezTo>
                  <a:cubicBezTo>
                    <a:pt x="478" y="1495"/>
                    <a:pt x="467" y="1770"/>
                    <a:pt x="620" y="1770"/>
                  </a:cubicBezTo>
                  <a:cubicBezTo>
                    <a:pt x="651" y="1770"/>
                    <a:pt x="689" y="1758"/>
                    <a:pt x="737" y="1731"/>
                  </a:cubicBezTo>
                  <a:cubicBezTo>
                    <a:pt x="896" y="1651"/>
                    <a:pt x="876" y="1413"/>
                    <a:pt x="737" y="1234"/>
                  </a:cubicBezTo>
                  <a:cubicBezTo>
                    <a:pt x="578" y="836"/>
                    <a:pt x="637" y="358"/>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2968775" y="4819975"/>
              <a:ext cx="47275" cy="13450"/>
            </a:xfrm>
            <a:custGeom>
              <a:avLst/>
              <a:gdLst/>
              <a:ahLst/>
              <a:cxnLst/>
              <a:rect l="l" t="t" r="r" b="b"/>
              <a:pathLst>
                <a:path w="1891" h="538" extrusionOk="0">
                  <a:moveTo>
                    <a:pt x="152" y="0"/>
                  </a:moveTo>
                  <a:cubicBezTo>
                    <a:pt x="102" y="0"/>
                    <a:pt x="51" y="6"/>
                    <a:pt x="1" y="18"/>
                  </a:cubicBezTo>
                  <a:cubicBezTo>
                    <a:pt x="1" y="217"/>
                    <a:pt x="80" y="336"/>
                    <a:pt x="299" y="356"/>
                  </a:cubicBezTo>
                  <a:cubicBezTo>
                    <a:pt x="759" y="429"/>
                    <a:pt x="1202" y="537"/>
                    <a:pt x="1659" y="537"/>
                  </a:cubicBezTo>
                  <a:cubicBezTo>
                    <a:pt x="1696" y="537"/>
                    <a:pt x="1734" y="536"/>
                    <a:pt x="1771" y="535"/>
                  </a:cubicBezTo>
                  <a:cubicBezTo>
                    <a:pt x="1890" y="415"/>
                    <a:pt x="1890" y="296"/>
                    <a:pt x="1791" y="197"/>
                  </a:cubicBezTo>
                  <a:lnTo>
                    <a:pt x="1453" y="197"/>
                  </a:lnTo>
                  <a:cubicBezTo>
                    <a:pt x="1373" y="137"/>
                    <a:pt x="1313" y="97"/>
                    <a:pt x="1254" y="37"/>
                  </a:cubicBezTo>
                  <a:cubicBezTo>
                    <a:pt x="1138" y="106"/>
                    <a:pt x="1025" y="130"/>
                    <a:pt x="914" y="130"/>
                  </a:cubicBezTo>
                  <a:cubicBezTo>
                    <a:pt x="656" y="130"/>
                    <a:pt x="406"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856375" y="4605925"/>
              <a:ext cx="87050" cy="5625"/>
            </a:xfrm>
            <a:custGeom>
              <a:avLst/>
              <a:gdLst/>
              <a:ahLst/>
              <a:cxnLst/>
              <a:rect l="l" t="t" r="r" b="b"/>
              <a:pathLst>
                <a:path w="3482" h="225" extrusionOk="0">
                  <a:moveTo>
                    <a:pt x="1726" y="1"/>
                  </a:moveTo>
                  <a:cubicBezTo>
                    <a:pt x="1145" y="1"/>
                    <a:pt x="568" y="56"/>
                    <a:pt x="1" y="165"/>
                  </a:cubicBezTo>
                  <a:cubicBezTo>
                    <a:pt x="538" y="205"/>
                    <a:pt x="1095" y="205"/>
                    <a:pt x="1632" y="225"/>
                  </a:cubicBezTo>
                  <a:cubicBezTo>
                    <a:pt x="2269" y="205"/>
                    <a:pt x="2865" y="205"/>
                    <a:pt x="3482" y="165"/>
                  </a:cubicBezTo>
                  <a:cubicBezTo>
                    <a:pt x="2895" y="56"/>
                    <a:pt x="2308"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3097075" y="4574725"/>
              <a:ext cx="17450" cy="32850"/>
            </a:xfrm>
            <a:custGeom>
              <a:avLst/>
              <a:gdLst/>
              <a:ahLst/>
              <a:cxnLst/>
              <a:rect l="l" t="t" r="r" b="b"/>
              <a:pathLst>
                <a:path w="698" h="1314" extrusionOk="0">
                  <a:moveTo>
                    <a:pt x="359" y="1"/>
                  </a:moveTo>
                  <a:lnTo>
                    <a:pt x="359" y="1"/>
                  </a:lnTo>
                  <a:cubicBezTo>
                    <a:pt x="319" y="120"/>
                    <a:pt x="458" y="299"/>
                    <a:pt x="299" y="379"/>
                  </a:cubicBezTo>
                  <a:cubicBezTo>
                    <a:pt x="296" y="380"/>
                    <a:pt x="292" y="380"/>
                    <a:pt x="288" y="380"/>
                  </a:cubicBezTo>
                  <a:cubicBezTo>
                    <a:pt x="228" y="380"/>
                    <a:pt x="134" y="236"/>
                    <a:pt x="41" y="180"/>
                  </a:cubicBezTo>
                  <a:cubicBezTo>
                    <a:pt x="41" y="359"/>
                    <a:pt x="41" y="518"/>
                    <a:pt x="1" y="717"/>
                  </a:cubicBezTo>
                  <a:cubicBezTo>
                    <a:pt x="21" y="995"/>
                    <a:pt x="160" y="1214"/>
                    <a:pt x="438" y="1314"/>
                  </a:cubicBezTo>
                  <a:cubicBezTo>
                    <a:pt x="697" y="597"/>
                    <a:pt x="657" y="398"/>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3094600" y="4273350"/>
              <a:ext cx="18925" cy="33850"/>
            </a:xfrm>
            <a:custGeom>
              <a:avLst/>
              <a:gdLst/>
              <a:ahLst/>
              <a:cxnLst/>
              <a:rect l="l" t="t" r="r" b="b"/>
              <a:pathLst>
                <a:path w="757" h="1354" extrusionOk="0">
                  <a:moveTo>
                    <a:pt x="219" y="1"/>
                  </a:moveTo>
                  <a:cubicBezTo>
                    <a:pt x="160" y="120"/>
                    <a:pt x="140" y="259"/>
                    <a:pt x="120" y="418"/>
                  </a:cubicBezTo>
                  <a:cubicBezTo>
                    <a:pt x="0" y="617"/>
                    <a:pt x="0" y="796"/>
                    <a:pt x="140" y="995"/>
                  </a:cubicBezTo>
                  <a:lnTo>
                    <a:pt x="518" y="1353"/>
                  </a:lnTo>
                  <a:cubicBezTo>
                    <a:pt x="438" y="896"/>
                    <a:pt x="756" y="339"/>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2819575" y="4753750"/>
              <a:ext cx="28875" cy="12975"/>
            </a:xfrm>
            <a:custGeom>
              <a:avLst/>
              <a:gdLst/>
              <a:ahLst/>
              <a:cxnLst/>
              <a:rect l="l" t="t" r="r" b="b"/>
              <a:pathLst>
                <a:path w="1155" h="519" extrusionOk="0">
                  <a:moveTo>
                    <a:pt x="80" y="1"/>
                  </a:moveTo>
                  <a:cubicBezTo>
                    <a:pt x="60" y="1"/>
                    <a:pt x="60" y="21"/>
                    <a:pt x="21" y="81"/>
                  </a:cubicBezTo>
                  <a:cubicBezTo>
                    <a:pt x="1" y="120"/>
                    <a:pt x="21" y="160"/>
                    <a:pt x="80" y="200"/>
                  </a:cubicBezTo>
                  <a:cubicBezTo>
                    <a:pt x="220" y="260"/>
                    <a:pt x="259" y="399"/>
                    <a:pt x="259" y="518"/>
                  </a:cubicBezTo>
                  <a:cubicBezTo>
                    <a:pt x="458" y="459"/>
                    <a:pt x="617" y="399"/>
                    <a:pt x="796" y="359"/>
                  </a:cubicBezTo>
                  <a:cubicBezTo>
                    <a:pt x="856" y="180"/>
                    <a:pt x="1115" y="260"/>
                    <a:pt x="1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963300" y="4780625"/>
              <a:ext cx="23400" cy="15425"/>
            </a:xfrm>
            <a:custGeom>
              <a:avLst/>
              <a:gdLst/>
              <a:ahLst/>
              <a:cxnLst/>
              <a:rect l="l" t="t" r="r" b="b"/>
              <a:pathLst>
                <a:path w="936" h="617" extrusionOk="0">
                  <a:moveTo>
                    <a:pt x="597" y="0"/>
                  </a:moveTo>
                  <a:cubicBezTo>
                    <a:pt x="498" y="100"/>
                    <a:pt x="319" y="40"/>
                    <a:pt x="220" y="139"/>
                  </a:cubicBezTo>
                  <a:cubicBezTo>
                    <a:pt x="140" y="219"/>
                    <a:pt x="1" y="299"/>
                    <a:pt x="1" y="378"/>
                  </a:cubicBezTo>
                  <a:cubicBezTo>
                    <a:pt x="1" y="597"/>
                    <a:pt x="220" y="617"/>
                    <a:pt x="379" y="617"/>
                  </a:cubicBezTo>
                  <a:cubicBezTo>
                    <a:pt x="591" y="617"/>
                    <a:pt x="691" y="318"/>
                    <a:pt x="914" y="318"/>
                  </a:cubicBezTo>
                  <a:cubicBezTo>
                    <a:pt x="921" y="318"/>
                    <a:pt x="928" y="318"/>
                    <a:pt x="936" y="318"/>
                  </a:cubicBezTo>
                  <a:lnTo>
                    <a:pt x="936" y="179"/>
                  </a:lnTo>
                  <a:cubicBezTo>
                    <a:pt x="876" y="120"/>
                    <a:pt x="816" y="40"/>
                    <a:pt x="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2721600" y="4793550"/>
              <a:ext cx="32850" cy="7975"/>
            </a:xfrm>
            <a:custGeom>
              <a:avLst/>
              <a:gdLst/>
              <a:ahLst/>
              <a:cxnLst/>
              <a:rect l="l" t="t" r="r" b="b"/>
              <a:pathLst>
                <a:path w="1314" h="319" extrusionOk="0">
                  <a:moveTo>
                    <a:pt x="259" y="0"/>
                  </a:moveTo>
                  <a:cubicBezTo>
                    <a:pt x="160" y="80"/>
                    <a:pt x="1" y="120"/>
                    <a:pt x="80" y="319"/>
                  </a:cubicBezTo>
                  <a:lnTo>
                    <a:pt x="777" y="319"/>
                  </a:lnTo>
                  <a:cubicBezTo>
                    <a:pt x="896" y="120"/>
                    <a:pt x="1214" y="219"/>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501300" y="4816700"/>
              <a:ext cx="23900" cy="17150"/>
            </a:xfrm>
            <a:custGeom>
              <a:avLst/>
              <a:gdLst/>
              <a:ahLst/>
              <a:cxnLst/>
              <a:rect l="l" t="t" r="r" b="b"/>
              <a:pathLst>
                <a:path w="956" h="686" extrusionOk="0">
                  <a:moveTo>
                    <a:pt x="529" y="1"/>
                  </a:moveTo>
                  <a:cubicBezTo>
                    <a:pt x="426" y="1"/>
                    <a:pt x="317" y="35"/>
                    <a:pt x="199" y="89"/>
                  </a:cubicBezTo>
                  <a:cubicBezTo>
                    <a:pt x="0" y="188"/>
                    <a:pt x="259" y="367"/>
                    <a:pt x="120" y="467"/>
                  </a:cubicBezTo>
                  <a:cubicBezTo>
                    <a:pt x="80" y="507"/>
                    <a:pt x="60" y="566"/>
                    <a:pt x="60" y="646"/>
                  </a:cubicBezTo>
                  <a:cubicBezTo>
                    <a:pt x="80" y="646"/>
                    <a:pt x="100" y="666"/>
                    <a:pt x="120" y="686"/>
                  </a:cubicBezTo>
                  <a:lnTo>
                    <a:pt x="677" y="686"/>
                  </a:lnTo>
                  <a:cubicBezTo>
                    <a:pt x="697" y="676"/>
                    <a:pt x="721" y="671"/>
                    <a:pt x="751" y="671"/>
                  </a:cubicBezTo>
                  <a:cubicBezTo>
                    <a:pt x="781" y="671"/>
                    <a:pt x="816" y="676"/>
                    <a:pt x="856" y="686"/>
                  </a:cubicBezTo>
                  <a:cubicBezTo>
                    <a:pt x="876" y="686"/>
                    <a:pt x="896" y="666"/>
                    <a:pt x="915" y="646"/>
                  </a:cubicBezTo>
                  <a:cubicBezTo>
                    <a:pt x="955" y="586"/>
                    <a:pt x="955" y="566"/>
                    <a:pt x="876" y="507"/>
                  </a:cubicBezTo>
                  <a:lnTo>
                    <a:pt x="876" y="168"/>
                  </a:lnTo>
                  <a:cubicBezTo>
                    <a:pt x="767" y="49"/>
                    <a:pt x="653"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3018000" y="4796625"/>
              <a:ext cx="35850" cy="7700"/>
            </a:xfrm>
            <a:custGeom>
              <a:avLst/>
              <a:gdLst/>
              <a:ahLst/>
              <a:cxnLst/>
              <a:rect l="l" t="t" r="r" b="b"/>
              <a:pathLst>
                <a:path w="1434" h="308" extrusionOk="0">
                  <a:moveTo>
                    <a:pt x="366" y="1"/>
                  </a:moveTo>
                  <a:cubicBezTo>
                    <a:pt x="243" y="1"/>
                    <a:pt x="121" y="10"/>
                    <a:pt x="1" y="37"/>
                  </a:cubicBezTo>
                  <a:cubicBezTo>
                    <a:pt x="69" y="172"/>
                    <a:pt x="151" y="308"/>
                    <a:pt x="297" y="308"/>
                  </a:cubicBezTo>
                  <a:cubicBezTo>
                    <a:pt x="322" y="308"/>
                    <a:pt x="350" y="304"/>
                    <a:pt x="379" y="295"/>
                  </a:cubicBezTo>
                  <a:cubicBezTo>
                    <a:pt x="527" y="252"/>
                    <a:pt x="682" y="242"/>
                    <a:pt x="838" y="242"/>
                  </a:cubicBezTo>
                  <a:cubicBezTo>
                    <a:pt x="955" y="242"/>
                    <a:pt x="1072" y="248"/>
                    <a:pt x="1187" y="248"/>
                  </a:cubicBezTo>
                  <a:cubicBezTo>
                    <a:pt x="1271" y="248"/>
                    <a:pt x="1353" y="245"/>
                    <a:pt x="1433" y="235"/>
                  </a:cubicBezTo>
                  <a:cubicBezTo>
                    <a:pt x="1433" y="176"/>
                    <a:pt x="1413" y="136"/>
                    <a:pt x="1413" y="76"/>
                  </a:cubicBezTo>
                  <a:cubicBezTo>
                    <a:pt x="1061" y="76"/>
                    <a:pt x="710"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2945900" y="4752625"/>
              <a:ext cx="23400" cy="15275"/>
            </a:xfrm>
            <a:custGeom>
              <a:avLst/>
              <a:gdLst/>
              <a:ahLst/>
              <a:cxnLst/>
              <a:rect l="l" t="t" r="r" b="b"/>
              <a:pathLst>
                <a:path w="936" h="611" extrusionOk="0">
                  <a:moveTo>
                    <a:pt x="447" y="1"/>
                  </a:moveTo>
                  <a:cubicBezTo>
                    <a:pt x="300" y="1"/>
                    <a:pt x="152" y="51"/>
                    <a:pt x="0" y="165"/>
                  </a:cubicBezTo>
                  <a:cubicBezTo>
                    <a:pt x="179" y="265"/>
                    <a:pt x="319" y="364"/>
                    <a:pt x="398" y="563"/>
                  </a:cubicBezTo>
                  <a:lnTo>
                    <a:pt x="597" y="563"/>
                  </a:lnTo>
                  <a:cubicBezTo>
                    <a:pt x="626" y="592"/>
                    <a:pt x="666" y="611"/>
                    <a:pt x="717" y="611"/>
                  </a:cubicBezTo>
                  <a:cubicBezTo>
                    <a:pt x="735" y="611"/>
                    <a:pt x="755" y="608"/>
                    <a:pt x="776" y="603"/>
                  </a:cubicBezTo>
                  <a:cubicBezTo>
                    <a:pt x="816" y="543"/>
                    <a:pt x="856" y="504"/>
                    <a:pt x="896" y="444"/>
                  </a:cubicBezTo>
                  <a:cubicBezTo>
                    <a:pt x="916" y="364"/>
                    <a:pt x="935" y="265"/>
                    <a:pt x="935" y="165"/>
                  </a:cubicBezTo>
                  <a:cubicBezTo>
                    <a:pt x="769" y="61"/>
                    <a:pt x="608"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087625" y="4280325"/>
              <a:ext cx="9975" cy="17925"/>
            </a:xfrm>
            <a:custGeom>
              <a:avLst/>
              <a:gdLst/>
              <a:ahLst/>
              <a:cxnLst/>
              <a:rect l="l" t="t" r="r" b="b"/>
              <a:pathLst>
                <a:path w="399" h="717" extrusionOk="0">
                  <a:moveTo>
                    <a:pt x="80" y="0"/>
                  </a:moveTo>
                  <a:cubicBezTo>
                    <a:pt x="80" y="239"/>
                    <a:pt x="1" y="517"/>
                    <a:pt x="240" y="716"/>
                  </a:cubicBezTo>
                  <a:cubicBezTo>
                    <a:pt x="299" y="716"/>
                    <a:pt x="339" y="696"/>
                    <a:pt x="399" y="696"/>
                  </a:cubicBezTo>
                  <a:lnTo>
                    <a:pt x="399" y="139"/>
                  </a:lnTo>
                  <a:cubicBezTo>
                    <a:pt x="279" y="100"/>
                    <a:pt x="180" y="4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2764375" y="4822900"/>
              <a:ext cx="25900" cy="6325"/>
            </a:xfrm>
            <a:custGeom>
              <a:avLst/>
              <a:gdLst/>
              <a:ahLst/>
              <a:cxnLst/>
              <a:rect l="l" t="t" r="r" b="b"/>
              <a:pathLst>
                <a:path w="1036" h="253" extrusionOk="0">
                  <a:moveTo>
                    <a:pt x="896" y="40"/>
                  </a:moveTo>
                  <a:cubicBezTo>
                    <a:pt x="597" y="100"/>
                    <a:pt x="279" y="0"/>
                    <a:pt x="1" y="179"/>
                  </a:cubicBezTo>
                  <a:cubicBezTo>
                    <a:pt x="182" y="190"/>
                    <a:pt x="375" y="252"/>
                    <a:pt x="564" y="252"/>
                  </a:cubicBezTo>
                  <a:cubicBezTo>
                    <a:pt x="727" y="252"/>
                    <a:pt x="888" y="206"/>
                    <a:pt x="1035" y="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3116475" y="4690600"/>
              <a:ext cx="12950" cy="13450"/>
            </a:xfrm>
            <a:custGeom>
              <a:avLst/>
              <a:gdLst/>
              <a:ahLst/>
              <a:cxnLst/>
              <a:rect l="l" t="t" r="r" b="b"/>
              <a:pathLst>
                <a:path w="518" h="538" extrusionOk="0">
                  <a:moveTo>
                    <a:pt x="1" y="1"/>
                  </a:moveTo>
                  <a:cubicBezTo>
                    <a:pt x="60" y="160"/>
                    <a:pt x="120" y="359"/>
                    <a:pt x="160" y="538"/>
                  </a:cubicBezTo>
                  <a:cubicBezTo>
                    <a:pt x="518" y="398"/>
                    <a:pt x="518" y="20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705200" y="4793550"/>
              <a:ext cx="22400" cy="8975"/>
            </a:xfrm>
            <a:custGeom>
              <a:avLst/>
              <a:gdLst/>
              <a:ahLst/>
              <a:cxnLst/>
              <a:rect l="l" t="t" r="r" b="b"/>
              <a:pathLst>
                <a:path w="896" h="359" extrusionOk="0">
                  <a:moveTo>
                    <a:pt x="557" y="0"/>
                  </a:moveTo>
                  <a:cubicBezTo>
                    <a:pt x="478" y="60"/>
                    <a:pt x="378" y="80"/>
                    <a:pt x="279" y="80"/>
                  </a:cubicBezTo>
                  <a:cubicBezTo>
                    <a:pt x="250" y="80"/>
                    <a:pt x="222" y="78"/>
                    <a:pt x="194" y="78"/>
                  </a:cubicBezTo>
                  <a:cubicBezTo>
                    <a:pt x="124" y="78"/>
                    <a:pt x="57" y="88"/>
                    <a:pt x="0" y="160"/>
                  </a:cubicBezTo>
                  <a:lnTo>
                    <a:pt x="199" y="358"/>
                  </a:lnTo>
                  <a:cubicBezTo>
                    <a:pt x="378" y="358"/>
                    <a:pt x="557" y="319"/>
                    <a:pt x="717" y="319"/>
                  </a:cubicBezTo>
                  <a:cubicBezTo>
                    <a:pt x="796" y="219"/>
                    <a:pt x="856" y="10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099575" y="4396200"/>
              <a:ext cx="10475" cy="22400"/>
            </a:xfrm>
            <a:custGeom>
              <a:avLst/>
              <a:gdLst/>
              <a:ahLst/>
              <a:cxnLst/>
              <a:rect l="l" t="t" r="r" b="b"/>
              <a:pathLst>
                <a:path w="419" h="896" extrusionOk="0">
                  <a:moveTo>
                    <a:pt x="120" y="0"/>
                  </a:moveTo>
                  <a:lnTo>
                    <a:pt x="120" y="0"/>
                  </a:lnTo>
                  <a:cubicBezTo>
                    <a:pt x="159" y="299"/>
                    <a:pt x="0" y="657"/>
                    <a:pt x="299" y="895"/>
                  </a:cubicBezTo>
                  <a:cubicBezTo>
                    <a:pt x="259" y="597"/>
                    <a:pt x="418" y="25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2620650" y="4811275"/>
              <a:ext cx="17925" cy="4650"/>
            </a:xfrm>
            <a:custGeom>
              <a:avLst/>
              <a:gdLst/>
              <a:ahLst/>
              <a:cxnLst/>
              <a:rect l="l" t="t" r="r" b="b"/>
              <a:pathLst>
                <a:path w="717" h="186" extrusionOk="0">
                  <a:moveTo>
                    <a:pt x="454" y="0"/>
                  </a:moveTo>
                  <a:cubicBezTo>
                    <a:pt x="291" y="0"/>
                    <a:pt x="129" y="25"/>
                    <a:pt x="1" y="167"/>
                  </a:cubicBezTo>
                  <a:cubicBezTo>
                    <a:pt x="113" y="167"/>
                    <a:pt x="225" y="185"/>
                    <a:pt x="333" y="185"/>
                  </a:cubicBezTo>
                  <a:cubicBezTo>
                    <a:pt x="473" y="185"/>
                    <a:pt x="604" y="154"/>
                    <a:pt x="717" y="8"/>
                  </a:cubicBezTo>
                  <a:cubicBezTo>
                    <a:pt x="633" y="8"/>
                    <a:pt x="543" y="0"/>
                    <a:pt x="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3015525" y="4820400"/>
              <a:ext cx="15450" cy="9475"/>
            </a:xfrm>
            <a:custGeom>
              <a:avLst/>
              <a:gdLst/>
              <a:ahLst/>
              <a:cxnLst/>
              <a:rect l="l" t="t" r="r" b="b"/>
              <a:pathLst>
                <a:path w="618" h="379" extrusionOk="0">
                  <a:moveTo>
                    <a:pt x="100" y="1"/>
                  </a:moveTo>
                  <a:cubicBezTo>
                    <a:pt x="0" y="120"/>
                    <a:pt x="0" y="239"/>
                    <a:pt x="100" y="379"/>
                  </a:cubicBezTo>
                  <a:lnTo>
                    <a:pt x="279" y="379"/>
                  </a:lnTo>
                  <a:cubicBezTo>
                    <a:pt x="398" y="239"/>
                    <a:pt x="498" y="120"/>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2620650" y="4824500"/>
              <a:ext cx="17925" cy="5375"/>
            </a:xfrm>
            <a:custGeom>
              <a:avLst/>
              <a:gdLst/>
              <a:ahLst/>
              <a:cxnLst/>
              <a:rect l="l" t="t" r="r" b="b"/>
              <a:pathLst>
                <a:path w="717" h="215" extrusionOk="0">
                  <a:moveTo>
                    <a:pt x="365" y="0"/>
                  </a:moveTo>
                  <a:cubicBezTo>
                    <a:pt x="239" y="0"/>
                    <a:pt x="114" y="70"/>
                    <a:pt x="1" y="215"/>
                  </a:cubicBezTo>
                  <a:cubicBezTo>
                    <a:pt x="259" y="215"/>
                    <a:pt x="478" y="175"/>
                    <a:pt x="717" y="175"/>
                  </a:cubicBezTo>
                  <a:cubicBezTo>
                    <a:pt x="602" y="60"/>
                    <a:pt x="483"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2549050" y="4824875"/>
              <a:ext cx="17925" cy="4100"/>
            </a:xfrm>
            <a:custGeom>
              <a:avLst/>
              <a:gdLst/>
              <a:ahLst/>
              <a:cxnLst/>
              <a:rect l="l" t="t" r="r" b="b"/>
              <a:pathLst>
                <a:path w="717" h="164" extrusionOk="0">
                  <a:moveTo>
                    <a:pt x="716" y="1"/>
                  </a:moveTo>
                  <a:lnTo>
                    <a:pt x="716" y="1"/>
                  </a:lnTo>
                  <a:cubicBezTo>
                    <a:pt x="683" y="3"/>
                    <a:pt x="649" y="4"/>
                    <a:pt x="615" y="4"/>
                  </a:cubicBezTo>
                  <a:cubicBezTo>
                    <a:pt x="560" y="4"/>
                    <a:pt x="503" y="2"/>
                    <a:pt x="447" y="2"/>
                  </a:cubicBezTo>
                  <a:cubicBezTo>
                    <a:pt x="286" y="2"/>
                    <a:pt x="127" y="20"/>
                    <a:pt x="0" y="160"/>
                  </a:cubicBezTo>
                  <a:cubicBezTo>
                    <a:pt x="27" y="158"/>
                    <a:pt x="54" y="157"/>
                    <a:pt x="81" y="157"/>
                  </a:cubicBezTo>
                  <a:cubicBezTo>
                    <a:pt x="163" y="157"/>
                    <a:pt x="246" y="164"/>
                    <a:pt x="326" y="164"/>
                  </a:cubicBezTo>
                  <a:cubicBezTo>
                    <a:pt x="474" y="164"/>
                    <a:pt x="612" y="140"/>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3114500" y="4413600"/>
              <a:ext cx="7975" cy="18425"/>
            </a:xfrm>
            <a:custGeom>
              <a:avLst/>
              <a:gdLst/>
              <a:ahLst/>
              <a:cxnLst/>
              <a:rect l="l" t="t" r="r" b="b"/>
              <a:pathLst>
                <a:path w="319" h="737" extrusionOk="0">
                  <a:moveTo>
                    <a:pt x="60" y="0"/>
                  </a:moveTo>
                  <a:cubicBezTo>
                    <a:pt x="100" y="259"/>
                    <a:pt x="0" y="537"/>
                    <a:pt x="219" y="736"/>
                  </a:cubicBezTo>
                  <a:cubicBezTo>
                    <a:pt x="219" y="478"/>
                    <a:pt x="318" y="19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3104550" y="4621925"/>
              <a:ext cx="12450" cy="10525"/>
            </a:xfrm>
            <a:custGeom>
              <a:avLst/>
              <a:gdLst/>
              <a:ahLst/>
              <a:cxnLst/>
              <a:rect l="l" t="t" r="r" b="b"/>
              <a:pathLst>
                <a:path w="498" h="421" extrusionOk="0">
                  <a:moveTo>
                    <a:pt x="327" y="0"/>
                  </a:moveTo>
                  <a:cubicBezTo>
                    <a:pt x="261" y="0"/>
                    <a:pt x="186" y="62"/>
                    <a:pt x="120" y="62"/>
                  </a:cubicBezTo>
                  <a:cubicBezTo>
                    <a:pt x="0" y="281"/>
                    <a:pt x="159" y="321"/>
                    <a:pt x="259" y="400"/>
                  </a:cubicBezTo>
                  <a:lnTo>
                    <a:pt x="299" y="420"/>
                  </a:lnTo>
                  <a:cubicBezTo>
                    <a:pt x="418" y="321"/>
                    <a:pt x="498" y="201"/>
                    <a:pt x="418" y="62"/>
                  </a:cubicBezTo>
                  <a:cubicBezTo>
                    <a:pt x="391" y="16"/>
                    <a:pt x="360"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2620150" y="4802500"/>
              <a:ext cx="20425" cy="4000"/>
            </a:xfrm>
            <a:custGeom>
              <a:avLst/>
              <a:gdLst/>
              <a:ahLst/>
              <a:cxnLst/>
              <a:rect l="l" t="t" r="r" b="b"/>
              <a:pathLst>
                <a:path w="817" h="160" extrusionOk="0">
                  <a:moveTo>
                    <a:pt x="538" y="0"/>
                  </a:moveTo>
                  <a:cubicBezTo>
                    <a:pt x="359" y="0"/>
                    <a:pt x="220" y="0"/>
                    <a:pt x="21" y="20"/>
                  </a:cubicBezTo>
                  <a:cubicBezTo>
                    <a:pt x="21" y="60"/>
                    <a:pt x="1" y="120"/>
                    <a:pt x="1" y="160"/>
                  </a:cubicBezTo>
                  <a:lnTo>
                    <a:pt x="737" y="160"/>
                  </a:lnTo>
                  <a:cubicBezTo>
                    <a:pt x="777" y="160"/>
                    <a:pt x="777" y="160"/>
                    <a:pt x="796" y="120"/>
                  </a:cubicBezTo>
                  <a:cubicBezTo>
                    <a:pt x="816" y="100"/>
                    <a:pt x="796" y="40"/>
                    <a:pt x="737" y="20"/>
                  </a:cubicBezTo>
                  <a:cubicBezTo>
                    <a:pt x="677" y="0"/>
                    <a:pt x="617"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2526650" y="4838225"/>
              <a:ext cx="13950" cy="4375"/>
            </a:xfrm>
            <a:custGeom>
              <a:avLst/>
              <a:gdLst/>
              <a:ahLst/>
              <a:cxnLst/>
              <a:rect l="l" t="t" r="r" b="b"/>
              <a:pathLst>
                <a:path w="558" h="175" extrusionOk="0">
                  <a:moveTo>
                    <a:pt x="388" y="0"/>
                  </a:moveTo>
                  <a:cubicBezTo>
                    <a:pt x="249" y="0"/>
                    <a:pt x="115" y="21"/>
                    <a:pt x="1" y="163"/>
                  </a:cubicBezTo>
                  <a:cubicBezTo>
                    <a:pt x="61" y="169"/>
                    <a:pt x="121" y="175"/>
                    <a:pt x="180" y="175"/>
                  </a:cubicBezTo>
                  <a:cubicBezTo>
                    <a:pt x="316" y="175"/>
                    <a:pt x="447" y="143"/>
                    <a:pt x="558" y="4"/>
                  </a:cubicBezTo>
                  <a:cubicBezTo>
                    <a:pt x="501" y="4"/>
                    <a:pt x="444"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183125" y="4847250"/>
              <a:ext cx="8975" cy="5675"/>
            </a:xfrm>
            <a:custGeom>
              <a:avLst/>
              <a:gdLst/>
              <a:ahLst/>
              <a:cxnLst/>
              <a:rect l="l" t="t" r="r" b="b"/>
              <a:pathLst>
                <a:path w="359" h="227" extrusionOk="0">
                  <a:moveTo>
                    <a:pt x="358" y="1"/>
                  </a:moveTo>
                  <a:cubicBezTo>
                    <a:pt x="239" y="1"/>
                    <a:pt x="100" y="1"/>
                    <a:pt x="0" y="21"/>
                  </a:cubicBezTo>
                  <a:cubicBezTo>
                    <a:pt x="40" y="60"/>
                    <a:pt x="40" y="220"/>
                    <a:pt x="80" y="220"/>
                  </a:cubicBezTo>
                  <a:cubicBezTo>
                    <a:pt x="101" y="224"/>
                    <a:pt x="120" y="227"/>
                    <a:pt x="138" y="227"/>
                  </a:cubicBezTo>
                  <a:cubicBezTo>
                    <a:pt x="269" y="227"/>
                    <a:pt x="306" y="106"/>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3102550" y="4427525"/>
              <a:ext cx="9475" cy="8475"/>
            </a:xfrm>
            <a:custGeom>
              <a:avLst/>
              <a:gdLst/>
              <a:ahLst/>
              <a:cxnLst/>
              <a:rect l="l" t="t" r="r" b="b"/>
              <a:pathLst>
                <a:path w="379" h="339" extrusionOk="0">
                  <a:moveTo>
                    <a:pt x="180" y="0"/>
                  </a:moveTo>
                  <a:cubicBezTo>
                    <a:pt x="1" y="100"/>
                    <a:pt x="1" y="219"/>
                    <a:pt x="180" y="339"/>
                  </a:cubicBezTo>
                  <a:cubicBezTo>
                    <a:pt x="379" y="239"/>
                    <a:pt x="200" y="12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3107025" y="4448400"/>
              <a:ext cx="7500" cy="14450"/>
            </a:xfrm>
            <a:custGeom>
              <a:avLst/>
              <a:gdLst/>
              <a:ahLst/>
              <a:cxnLst/>
              <a:rect l="l" t="t" r="r" b="b"/>
              <a:pathLst>
                <a:path w="300" h="578" extrusionOk="0">
                  <a:moveTo>
                    <a:pt x="103" y="1"/>
                  </a:moveTo>
                  <a:cubicBezTo>
                    <a:pt x="70" y="1"/>
                    <a:pt x="40" y="21"/>
                    <a:pt x="21" y="61"/>
                  </a:cubicBezTo>
                  <a:cubicBezTo>
                    <a:pt x="21" y="240"/>
                    <a:pt x="1" y="458"/>
                    <a:pt x="200" y="578"/>
                  </a:cubicBezTo>
                  <a:cubicBezTo>
                    <a:pt x="299" y="478"/>
                    <a:pt x="299" y="359"/>
                    <a:pt x="200" y="240"/>
                  </a:cubicBezTo>
                  <a:lnTo>
                    <a:pt x="200" y="61"/>
                  </a:lnTo>
                  <a:cubicBezTo>
                    <a:pt x="170" y="21"/>
                    <a:pt x="1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3013525" y="4820400"/>
              <a:ext cx="4500" cy="12950"/>
            </a:xfrm>
            <a:custGeom>
              <a:avLst/>
              <a:gdLst/>
              <a:ahLst/>
              <a:cxnLst/>
              <a:rect l="l" t="t" r="r" b="b"/>
              <a:pathLst>
                <a:path w="180" h="518" extrusionOk="0">
                  <a:moveTo>
                    <a:pt x="180" y="1"/>
                  </a:moveTo>
                  <a:cubicBezTo>
                    <a:pt x="120" y="40"/>
                    <a:pt x="61" y="100"/>
                    <a:pt x="1" y="140"/>
                  </a:cubicBezTo>
                  <a:lnTo>
                    <a:pt x="1" y="518"/>
                  </a:lnTo>
                  <a:cubicBezTo>
                    <a:pt x="61" y="478"/>
                    <a:pt x="120" y="418"/>
                    <a:pt x="180" y="379"/>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598275" y="4816200"/>
              <a:ext cx="13450" cy="4250"/>
            </a:xfrm>
            <a:custGeom>
              <a:avLst/>
              <a:gdLst/>
              <a:ahLst/>
              <a:cxnLst/>
              <a:rect l="l" t="t" r="r" b="b"/>
              <a:pathLst>
                <a:path w="538" h="170" extrusionOk="0">
                  <a:moveTo>
                    <a:pt x="392" y="1"/>
                  </a:moveTo>
                  <a:cubicBezTo>
                    <a:pt x="250" y="1"/>
                    <a:pt x="120" y="34"/>
                    <a:pt x="0" y="169"/>
                  </a:cubicBezTo>
                  <a:cubicBezTo>
                    <a:pt x="33" y="169"/>
                    <a:pt x="67" y="169"/>
                    <a:pt x="101" y="169"/>
                  </a:cubicBezTo>
                  <a:cubicBezTo>
                    <a:pt x="256" y="169"/>
                    <a:pt x="424" y="156"/>
                    <a:pt x="538" y="9"/>
                  </a:cubicBezTo>
                  <a:cubicBezTo>
                    <a:pt x="488" y="4"/>
                    <a:pt x="439"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2522675" y="4828850"/>
              <a:ext cx="13450" cy="4675"/>
            </a:xfrm>
            <a:custGeom>
              <a:avLst/>
              <a:gdLst/>
              <a:ahLst/>
              <a:cxnLst/>
              <a:rect l="l" t="t" r="r" b="b"/>
              <a:pathLst>
                <a:path w="538" h="187" extrusionOk="0">
                  <a:moveTo>
                    <a:pt x="1" y="1"/>
                  </a:moveTo>
                  <a:lnTo>
                    <a:pt x="1" y="180"/>
                  </a:lnTo>
                  <a:cubicBezTo>
                    <a:pt x="67" y="180"/>
                    <a:pt x="133" y="186"/>
                    <a:pt x="197" y="186"/>
                  </a:cubicBezTo>
                  <a:cubicBezTo>
                    <a:pt x="326" y="186"/>
                    <a:pt x="445" y="160"/>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709675" y="4619750"/>
              <a:ext cx="13450" cy="3825"/>
            </a:xfrm>
            <a:custGeom>
              <a:avLst/>
              <a:gdLst/>
              <a:ahLst/>
              <a:cxnLst/>
              <a:rect l="l" t="t" r="r" b="b"/>
              <a:pathLst>
                <a:path w="538" h="153" extrusionOk="0">
                  <a:moveTo>
                    <a:pt x="374" y="1"/>
                  </a:moveTo>
                  <a:cubicBezTo>
                    <a:pt x="228" y="1"/>
                    <a:pt x="103" y="32"/>
                    <a:pt x="0" y="149"/>
                  </a:cubicBezTo>
                  <a:cubicBezTo>
                    <a:pt x="62" y="149"/>
                    <a:pt x="123" y="153"/>
                    <a:pt x="182" y="153"/>
                  </a:cubicBezTo>
                  <a:cubicBezTo>
                    <a:pt x="316" y="153"/>
                    <a:pt x="441" y="134"/>
                    <a:pt x="538" y="10"/>
                  </a:cubicBezTo>
                  <a:cubicBezTo>
                    <a:pt x="480" y="5"/>
                    <a:pt x="426"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2968775" y="4780450"/>
              <a:ext cx="9475" cy="3975"/>
            </a:xfrm>
            <a:custGeom>
              <a:avLst/>
              <a:gdLst/>
              <a:ahLst/>
              <a:cxnLst/>
              <a:rect l="l" t="t" r="r" b="b"/>
              <a:pathLst>
                <a:path w="379" h="159" extrusionOk="0">
                  <a:moveTo>
                    <a:pt x="283" y="1"/>
                  </a:moveTo>
                  <a:cubicBezTo>
                    <a:pt x="164" y="1"/>
                    <a:pt x="64" y="36"/>
                    <a:pt x="1" y="146"/>
                  </a:cubicBezTo>
                  <a:cubicBezTo>
                    <a:pt x="34" y="155"/>
                    <a:pt x="65" y="159"/>
                    <a:pt x="95" y="159"/>
                  </a:cubicBezTo>
                  <a:cubicBezTo>
                    <a:pt x="209" y="159"/>
                    <a:pt x="300" y="102"/>
                    <a:pt x="378" y="7"/>
                  </a:cubicBezTo>
                  <a:cubicBezTo>
                    <a:pt x="346" y="3"/>
                    <a:pt x="313"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3009050" y="4793550"/>
              <a:ext cx="9475" cy="4150"/>
            </a:xfrm>
            <a:custGeom>
              <a:avLst/>
              <a:gdLst/>
              <a:ahLst/>
              <a:cxnLst/>
              <a:rect l="l" t="t" r="r" b="b"/>
              <a:pathLst>
                <a:path w="379" h="166" extrusionOk="0">
                  <a:moveTo>
                    <a:pt x="1" y="0"/>
                  </a:moveTo>
                  <a:cubicBezTo>
                    <a:pt x="64" y="128"/>
                    <a:pt x="154" y="166"/>
                    <a:pt x="278" y="166"/>
                  </a:cubicBezTo>
                  <a:cubicBezTo>
                    <a:pt x="310" y="166"/>
                    <a:pt x="343" y="164"/>
                    <a:pt x="379" y="160"/>
                  </a:cubicBezTo>
                  <a:cubicBezTo>
                    <a:pt x="279" y="20"/>
                    <a:pt x="1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2906600" y="4763700"/>
              <a:ext cx="8975" cy="3025"/>
            </a:xfrm>
            <a:custGeom>
              <a:avLst/>
              <a:gdLst/>
              <a:ahLst/>
              <a:cxnLst/>
              <a:rect l="l" t="t" r="r" b="b"/>
              <a:pathLst>
                <a:path w="359" h="121" extrusionOk="0">
                  <a:moveTo>
                    <a:pt x="165" y="1"/>
                  </a:moveTo>
                  <a:cubicBezTo>
                    <a:pt x="105" y="1"/>
                    <a:pt x="51" y="41"/>
                    <a:pt x="1" y="120"/>
                  </a:cubicBezTo>
                  <a:cubicBezTo>
                    <a:pt x="67" y="120"/>
                    <a:pt x="142" y="111"/>
                    <a:pt x="226" y="111"/>
                  </a:cubicBezTo>
                  <a:cubicBezTo>
                    <a:pt x="268" y="111"/>
                    <a:pt x="313" y="114"/>
                    <a:pt x="359" y="120"/>
                  </a:cubicBezTo>
                  <a:cubicBezTo>
                    <a:pt x="289" y="41"/>
                    <a:pt x="22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2544075" y="4838300"/>
              <a:ext cx="9475" cy="3400"/>
            </a:xfrm>
            <a:custGeom>
              <a:avLst/>
              <a:gdLst/>
              <a:ahLst/>
              <a:cxnLst/>
              <a:rect l="l" t="t" r="r" b="b"/>
              <a:pathLst>
                <a:path w="379" h="136" extrusionOk="0">
                  <a:moveTo>
                    <a:pt x="0" y="1"/>
                  </a:moveTo>
                  <a:cubicBezTo>
                    <a:pt x="74" y="85"/>
                    <a:pt x="142" y="135"/>
                    <a:pt x="207" y="135"/>
                  </a:cubicBezTo>
                  <a:cubicBezTo>
                    <a:pt x="265" y="135"/>
                    <a:pt x="322" y="95"/>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169700" y="4847250"/>
              <a:ext cx="8475" cy="3025"/>
            </a:xfrm>
            <a:custGeom>
              <a:avLst/>
              <a:gdLst/>
              <a:ahLst/>
              <a:cxnLst/>
              <a:rect l="l" t="t" r="r" b="b"/>
              <a:pathLst>
                <a:path w="339" h="121" extrusionOk="0">
                  <a:moveTo>
                    <a:pt x="0" y="1"/>
                  </a:moveTo>
                  <a:cubicBezTo>
                    <a:pt x="50" y="80"/>
                    <a:pt x="105" y="120"/>
                    <a:pt x="162" y="120"/>
                  </a:cubicBezTo>
                  <a:cubicBezTo>
                    <a:pt x="219" y="120"/>
                    <a:pt x="279" y="80"/>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112000" y="4369825"/>
              <a:ext cx="4000" cy="8475"/>
            </a:xfrm>
            <a:custGeom>
              <a:avLst/>
              <a:gdLst/>
              <a:ahLst/>
              <a:cxnLst/>
              <a:rect l="l" t="t" r="r" b="b"/>
              <a:pathLst>
                <a:path w="160" h="339" extrusionOk="0">
                  <a:moveTo>
                    <a:pt x="1" y="1"/>
                  </a:moveTo>
                  <a:lnTo>
                    <a:pt x="1" y="339"/>
                  </a:lnTo>
                  <a:cubicBezTo>
                    <a:pt x="160" y="240"/>
                    <a:pt x="160" y="12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3107025" y="4440950"/>
              <a:ext cx="5000" cy="8975"/>
            </a:xfrm>
            <a:custGeom>
              <a:avLst/>
              <a:gdLst/>
              <a:ahLst/>
              <a:cxnLst/>
              <a:rect l="l" t="t" r="r" b="b"/>
              <a:pathLst>
                <a:path w="200" h="359" extrusionOk="0">
                  <a:moveTo>
                    <a:pt x="1" y="0"/>
                  </a:moveTo>
                  <a:lnTo>
                    <a:pt x="1" y="359"/>
                  </a:lnTo>
                  <a:lnTo>
                    <a:pt x="200" y="359"/>
                  </a:lnTo>
                  <a:cubicBezTo>
                    <a:pt x="200" y="199"/>
                    <a:pt x="140"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3120450" y="4435975"/>
              <a:ext cx="4500" cy="9475"/>
            </a:xfrm>
            <a:custGeom>
              <a:avLst/>
              <a:gdLst/>
              <a:ahLst/>
              <a:cxnLst/>
              <a:rect l="l" t="t" r="r" b="b"/>
              <a:pathLst>
                <a:path w="180" h="379" extrusionOk="0">
                  <a:moveTo>
                    <a:pt x="1" y="1"/>
                  </a:moveTo>
                  <a:lnTo>
                    <a:pt x="1" y="378"/>
                  </a:lnTo>
                  <a:cubicBezTo>
                    <a:pt x="180" y="259"/>
                    <a:pt x="180" y="1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3112000" y="4454875"/>
              <a:ext cx="4000" cy="8475"/>
            </a:xfrm>
            <a:custGeom>
              <a:avLst/>
              <a:gdLst/>
              <a:ahLst/>
              <a:cxnLst/>
              <a:rect l="l" t="t" r="r" b="b"/>
              <a:pathLst>
                <a:path w="160" h="339" extrusionOk="0">
                  <a:moveTo>
                    <a:pt x="1" y="0"/>
                  </a:moveTo>
                  <a:lnTo>
                    <a:pt x="1" y="339"/>
                  </a:lnTo>
                  <a:cubicBezTo>
                    <a:pt x="160" y="219"/>
                    <a:pt x="160"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3147300" y="4628450"/>
              <a:ext cx="4525" cy="4000"/>
            </a:xfrm>
            <a:custGeom>
              <a:avLst/>
              <a:gdLst/>
              <a:ahLst/>
              <a:cxnLst/>
              <a:rect l="l" t="t" r="r" b="b"/>
              <a:pathLst>
                <a:path w="181" h="160" extrusionOk="0">
                  <a:moveTo>
                    <a:pt x="1" y="0"/>
                  </a:moveTo>
                  <a:lnTo>
                    <a:pt x="180" y="15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3112000" y="4387250"/>
              <a:ext cx="3500" cy="4975"/>
            </a:xfrm>
            <a:custGeom>
              <a:avLst/>
              <a:gdLst/>
              <a:ahLst/>
              <a:cxnLst/>
              <a:rect l="l" t="t" r="r" b="b"/>
              <a:pathLst>
                <a:path w="140" h="199" extrusionOk="0">
                  <a:moveTo>
                    <a:pt x="1" y="0"/>
                  </a:moveTo>
                  <a:cubicBezTo>
                    <a:pt x="40" y="60"/>
                    <a:pt x="100" y="119"/>
                    <a:pt x="140" y="199"/>
                  </a:cubicBezTo>
                  <a:cubicBezTo>
                    <a:pt x="100" y="119"/>
                    <a:pt x="40"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3107525" y="4418575"/>
              <a:ext cx="2525" cy="4500"/>
            </a:xfrm>
            <a:custGeom>
              <a:avLst/>
              <a:gdLst/>
              <a:ahLst/>
              <a:cxnLst/>
              <a:rect l="l" t="t" r="r" b="b"/>
              <a:pathLst>
                <a:path w="101" h="180" extrusionOk="0">
                  <a:moveTo>
                    <a:pt x="1" y="0"/>
                  </a:moveTo>
                  <a:lnTo>
                    <a:pt x="1" y="179"/>
                  </a:lnTo>
                  <a:cubicBezTo>
                    <a:pt x="100" y="100"/>
                    <a:pt x="100"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3114500" y="4400675"/>
              <a:ext cx="1000" cy="5000"/>
            </a:xfrm>
            <a:custGeom>
              <a:avLst/>
              <a:gdLst/>
              <a:ahLst/>
              <a:cxnLst/>
              <a:rect l="l" t="t" r="r" b="b"/>
              <a:pathLst>
                <a:path w="40" h="200" extrusionOk="0">
                  <a:moveTo>
                    <a:pt x="40" y="0"/>
                  </a:moveTo>
                  <a:cubicBezTo>
                    <a:pt x="20" y="20"/>
                    <a:pt x="0" y="60"/>
                    <a:pt x="0" y="80"/>
                  </a:cubicBezTo>
                  <a:cubicBezTo>
                    <a:pt x="0" y="100"/>
                    <a:pt x="20" y="159"/>
                    <a:pt x="40" y="199"/>
                  </a:cubicBezTo>
                  <a:lnTo>
                    <a:pt x="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3112000" y="4360375"/>
              <a:ext cx="3000" cy="4500"/>
            </a:xfrm>
            <a:custGeom>
              <a:avLst/>
              <a:gdLst/>
              <a:ahLst/>
              <a:cxnLst/>
              <a:rect l="l" t="t" r="r" b="b"/>
              <a:pathLst>
                <a:path w="120" h="180" extrusionOk="0">
                  <a:moveTo>
                    <a:pt x="1" y="1"/>
                  </a:moveTo>
                  <a:lnTo>
                    <a:pt x="1" y="180"/>
                  </a:lnTo>
                  <a:cubicBezTo>
                    <a:pt x="120" y="120"/>
                    <a:pt x="120" y="8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3000100" y="4820400"/>
              <a:ext cx="5000" cy="3500"/>
            </a:xfrm>
            <a:custGeom>
              <a:avLst/>
              <a:gdLst/>
              <a:ahLst/>
              <a:cxnLst/>
              <a:rect l="l" t="t" r="r" b="b"/>
              <a:pathLst>
                <a:path w="200" h="140" extrusionOk="0">
                  <a:moveTo>
                    <a:pt x="1" y="1"/>
                  </a:moveTo>
                  <a:cubicBezTo>
                    <a:pt x="41" y="40"/>
                    <a:pt x="120" y="100"/>
                    <a:pt x="200" y="140"/>
                  </a:cubicBezTo>
                  <a:cubicBezTo>
                    <a:pt x="120" y="100"/>
                    <a:pt x="60"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2575900" y="4820900"/>
              <a:ext cx="5000" cy="4000"/>
            </a:xfrm>
            <a:custGeom>
              <a:avLst/>
              <a:gdLst/>
              <a:ahLst/>
              <a:cxnLst/>
              <a:rect l="l" t="t" r="r" b="b"/>
              <a:pathLst>
                <a:path w="200" h="160" extrusionOk="0">
                  <a:moveTo>
                    <a:pt x="199" y="1"/>
                  </a:moveTo>
                  <a:lnTo>
                    <a:pt x="199" y="1"/>
                  </a:lnTo>
                  <a:cubicBezTo>
                    <a:pt x="120" y="60"/>
                    <a:pt x="60" y="100"/>
                    <a:pt x="0" y="160"/>
                  </a:cubicBezTo>
                  <a:cubicBezTo>
                    <a:pt x="80" y="100"/>
                    <a:pt x="120" y="6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2959325" y="4766700"/>
              <a:ext cx="6500" cy="4000"/>
            </a:xfrm>
            <a:custGeom>
              <a:avLst/>
              <a:gdLst/>
              <a:ahLst/>
              <a:cxnLst/>
              <a:rect l="l" t="t" r="r" b="b"/>
              <a:pathLst>
                <a:path w="260" h="160" extrusionOk="0">
                  <a:moveTo>
                    <a:pt x="180" y="0"/>
                  </a:moveTo>
                  <a:cubicBezTo>
                    <a:pt x="140" y="0"/>
                    <a:pt x="60" y="40"/>
                    <a:pt x="1" y="40"/>
                  </a:cubicBezTo>
                  <a:cubicBezTo>
                    <a:pt x="80" y="80"/>
                    <a:pt x="140" y="139"/>
                    <a:pt x="180" y="159"/>
                  </a:cubicBezTo>
                  <a:cubicBezTo>
                    <a:pt x="199" y="159"/>
                    <a:pt x="199" y="159"/>
                    <a:pt x="239" y="100"/>
                  </a:cubicBezTo>
                  <a:cubicBezTo>
                    <a:pt x="259" y="80"/>
                    <a:pt x="239" y="4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964300" y="4766075"/>
              <a:ext cx="4925" cy="5125"/>
            </a:xfrm>
            <a:custGeom>
              <a:avLst/>
              <a:gdLst/>
              <a:ahLst/>
              <a:cxnLst/>
              <a:rect l="l" t="t" r="r" b="b"/>
              <a:pathLst>
                <a:path w="197" h="205" extrusionOk="0">
                  <a:moveTo>
                    <a:pt x="91" y="0"/>
                  </a:moveTo>
                  <a:cubicBezTo>
                    <a:pt x="76" y="0"/>
                    <a:pt x="59" y="2"/>
                    <a:pt x="40" y="5"/>
                  </a:cubicBezTo>
                  <a:lnTo>
                    <a:pt x="0" y="25"/>
                  </a:lnTo>
                  <a:lnTo>
                    <a:pt x="0" y="204"/>
                  </a:lnTo>
                  <a:lnTo>
                    <a:pt x="180" y="204"/>
                  </a:lnTo>
                  <a:lnTo>
                    <a:pt x="180" y="164"/>
                  </a:lnTo>
                  <a:cubicBezTo>
                    <a:pt x="196" y="47"/>
                    <a:pt x="171"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3164725" y="4771175"/>
              <a:ext cx="3500" cy="4500"/>
            </a:xfrm>
            <a:custGeom>
              <a:avLst/>
              <a:gdLst/>
              <a:ahLst/>
              <a:cxnLst/>
              <a:rect l="l" t="t" r="r" b="b"/>
              <a:pathLst>
                <a:path w="140" h="180" extrusionOk="0">
                  <a:moveTo>
                    <a:pt x="0" y="0"/>
                  </a:moveTo>
                  <a:cubicBezTo>
                    <a:pt x="0" y="60"/>
                    <a:pt x="20" y="120"/>
                    <a:pt x="20" y="179"/>
                  </a:cubicBezTo>
                  <a:cubicBezTo>
                    <a:pt x="139" y="100"/>
                    <a:pt x="12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2714150" y="4793550"/>
              <a:ext cx="5500" cy="4500"/>
            </a:xfrm>
            <a:custGeom>
              <a:avLst/>
              <a:gdLst/>
              <a:ahLst/>
              <a:cxnLst/>
              <a:rect l="l" t="t" r="r" b="b"/>
              <a:pathLst>
                <a:path w="220" h="180" extrusionOk="0">
                  <a:moveTo>
                    <a:pt x="20" y="0"/>
                  </a:moveTo>
                  <a:cubicBezTo>
                    <a:pt x="0" y="60"/>
                    <a:pt x="0" y="120"/>
                    <a:pt x="0" y="179"/>
                  </a:cubicBezTo>
                  <a:cubicBezTo>
                    <a:pt x="60" y="100"/>
                    <a:pt x="120" y="60"/>
                    <a:pt x="219" y="20"/>
                  </a:cubicBezTo>
                  <a:cubicBezTo>
                    <a:pt x="140" y="0"/>
                    <a:pt x="10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3021000" y="4109725"/>
              <a:ext cx="5500" cy="56725"/>
            </a:xfrm>
            <a:custGeom>
              <a:avLst/>
              <a:gdLst/>
              <a:ahLst/>
              <a:cxnLst/>
              <a:rect l="l" t="t" r="r" b="b"/>
              <a:pathLst>
                <a:path w="220" h="2269" extrusionOk="0">
                  <a:moveTo>
                    <a:pt x="149" y="1"/>
                  </a:moveTo>
                  <a:cubicBezTo>
                    <a:pt x="125" y="1"/>
                    <a:pt x="100" y="21"/>
                    <a:pt x="80" y="61"/>
                  </a:cubicBezTo>
                  <a:cubicBezTo>
                    <a:pt x="100" y="797"/>
                    <a:pt x="0" y="1553"/>
                    <a:pt x="199" y="2269"/>
                  </a:cubicBezTo>
                  <a:cubicBezTo>
                    <a:pt x="199" y="1513"/>
                    <a:pt x="219" y="777"/>
                    <a:pt x="219" y="61"/>
                  </a:cubicBezTo>
                  <a:cubicBezTo>
                    <a:pt x="199" y="21"/>
                    <a:pt x="174"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3069725" y="4472275"/>
              <a:ext cx="8975" cy="18425"/>
            </a:xfrm>
            <a:custGeom>
              <a:avLst/>
              <a:gdLst/>
              <a:ahLst/>
              <a:cxnLst/>
              <a:rect l="l" t="t" r="r" b="b"/>
              <a:pathLst>
                <a:path w="359" h="737" extrusionOk="0">
                  <a:moveTo>
                    <a:pt x="41" y="1"/>
                  </a:moveTo>
                  <a:cubicBezTo>
                    <a:pt x="140" y="239"/>
                    <a:pt x="1" y="538"/>
                    <a:pt x="220" y="737"/>
                  </a:cubicBezTo>
                  <a:cubicBezTo>
                    <a:pt x="239" y="478"/>
                    <a:pt x="359" y="200"/>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3021000" y="4166425"/>
              <a:ext cx="5000" cy="16950"/>
            </a:xfrm>
            <a:custGeom>
              <a:avLst/>
              <a:gdLst/>
              <a:ahLst/>
              <a:cxnLst/>
              <a:rect l="l" t="t" r="r" b="b"/>
              <a:pathLst>
                <a:path w="200" h="678" extrusionOk="0">
                  <a:moveTo>
                    <a:pt x="199" y="1"/>
                  </a:moveTo>
                  <a:cubicBezTo>
                    <a:pt x="0" y="219"/>
                    <a:pt x="100" y="438"/>
                    <a:pt x="199" y="677"/>
                  </a:cubicBezTo>
                  <a:lnTo>
                    <a:pt x="1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3025975" y="4194775"/>
              <a:ext cx="6475" cy="14950"/>
            </a:xfrm>
            <a:custGeom>
              <a:avLst/>
              <a:gdLst/>
              <a:ahLst/>
              <a:cxnLst/>
              <a:rect l="l" t="t" r="r" b="b"/>
              <a:pathLst>
                <a:path w="259" h="598" extrusionOk="0">
                  <a:moveTo>
                    <a:pt x="20" y="1"/>
                  </a:moveTo>
                  <a:cubicBezTo>
                    <a:pt x="0" y="239"/>
                    <a:pt x="60" y="418"/>
                    <a:pt x="179" y="597"/>
                  </a:cubicBezTo>
                  <a:cubicBezTo>
                    <a:pt x="219" y="398"/>
                    <a:pt x="259" y="18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3077200" y="4494650"/>
              <a:ext cx="5000" cy="14450"/>
            </a:xfrm>
            <a:custGeom>
              <a:avLst/>
              <a:gdLst/>
              <a:ahLst/>
              <a:cxnLst/>
              <a:rect l="l" t="t" r="r" b="b"/>
              <a:pathLst>
                <a:path w="200" h="578" extrusionOk="0">
                  <a:moveTo>
                    <a:pt x="0" y="1"/>
                  </a:moveTo>
                  <a:cubicBezTo>
                    <a:pt x="0" y="200"/>
                    <a:pt x="0" y="399"/>
                    <a:pt x="119" y="578"/>
                  </a:cubicBezTo>
                  <a:cubicBezTo>
                    <a:pt x="139" y="339"/>
                    <a:pt x="199" y="1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3067250" y="4458350"/>
              <a:ext cx="5500" cy="13950"/>
            </a:xfrm>
            <a:custGeom>
              <a:avLst/>
              <a:gdLst/>
              <a:ahLst/>
              <a:cxnLst/>
              <a:rect l="l" t="t" r="r" b="b"/>
              <a:pathLst>
                <a:path w="220" h="558" extrusionOk="0">
                  <a:moveTo>
                    <a:pt x="20" y="1"/>
                  </a:moveTo>
                  <a:cubicBezTo>
                    <a:pt x="0" y="200"/>
                    <a:pt x="20" y="399"/>
                    <a:pt x="159" y="558"/>
                  </a:cubicBezTo>
                  <a:cubicBezTo>
                    <a:pt x="199" y="359"/>
                    <a:pt x="219" y="16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3023475" y="4184825"/>
              <a:ext cx="2525" cy="7500"/>
            </a:xfrm>
            <a:custGeom>
              <a:avLst/>
              <a:gdLst/>
              <a:ahLst/>
              <a:cxnLst/>
              <a:rect l="l" t="t" r="r" b="b"/>
              <a:pathLst>
                <a:path w="101" h="300" extrusionOk="0">
                  <a:moveTo>
                    <a:pt x="100" y="1"/>
                  </a:moveTo>
                  <a:cubicBezTo>
                    <a:pt x="1" y="100"/>
                    <a:pt x="1" y="200"/>
                    <a:pt x="100" y="299"/>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3075200" y="4226600"/>
              <a:ext cx="12950" cy="35775"/>
            </a:xfrm>
            <a:custGeom>
              <a:avLst/>
              <a:gdLst/>
              <a:ahLst/>
              <a:cxnLst/>
              <a:rect l="l" t="t" r="r" b="b"/>
              <a:pathLst>
                <a:path w="518" h="1431" extrusionOk="0">
                  <a:moveTo>
                    <a:pt x="40" y="1"/>
                  </a:moveTo>
                  <a:cubicBezTo>
                    <a:pt x="1" y="418"/>
                    <a:pt x="1" y="816"/>
                    <a:pt x="40" y="1254"/>
                  </a:cubicBezTo>
                  <a:lnTo>
                    <a:pt x="199" y="1254"/>
                  </a:lnTo>
                  <a:cubicBezTo>
                    <a:pt x="273" y="1298"/>
                    <a:pt x="303" y="1430"/>
                    <a:pt x="387" y="1430"/>
                  </a:cubicBezTo>
                  <a:cubicBezTo>
                    <a:pt x="416" y="1430"/>
                    <a:pt x="452" y="1414"/>
                    <a:pt x="498" y="1373"/>
                  </a:cubicBezTo>
                  <a:cubicBezTo>
                    <a:pt x="498" y="1274"/>
                    <a:pt x="518" y="1174"/>
                    <a:pt x="518" y="1075"/>
                  </a:cubicBezTo>
                  <a:cubicBezTo>
                    <a:pt x="259" y="757"/>
                    <a:pt x="418" y="259"/>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3066250" y="4161450"/>
              <a:ext cx="13950" cy="34850"/>
            </a:xfrm>
            <a:custGeom>
              <a:avLst/>
              <a:gdLst/>
              <a:ahLst/>
              <a:cxnLst/>
              <a:rect l="l" t="t" r="r" b="b"/>
              <a:pathLst>
                <a:path w="558" h="1394" extrusionOk="0">
                  <a:moveTo>
                    <a:pt x="359" y="1"/>
                  </a:moveTo>
                  <a:cubicBezTo>
                    <a:pt x="0" y="418"/>
                    <a:pt x="319" y="916"/>
                    <a:pt x="199" y="1373"/>
                  </a:cubicBezTo>
                  <a:cubicBezTo>
                    <a:pt x="259" y="1373"/>
                    <a:pt x="299" y="1373"/>
                    <a:pt x="359" y="1393"/>
                  </a:cubicBezTo>
                  <a:cubicBezTo>
                    <a:pt x="378" y="1234"/>
                    <a:pt x="398" y="1095"/>
                    <a:pt x="557" y="1015"/>
                  </a:cubicBezTo>
                  <a:cubicBezTo>
                    <a:pt x="557" y="796"/>
                    <a:pt x="557" y="578"/>
                    <a:pt x="538" y="339"/>
                  </a:cubicBezTo>
                  <a:cubicBezTo>
                    <a:pt x="498" y="239"/>
                    <a:pt x="458" y="200"/>
                    <a:pt x="378" y="120"/>
                  </a:cubicBezTo>
                  <a:cubicBezTo>
                    <a:pt x="359" y="80"/>
                    <a:pt x="359" y="4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3061050" y="4142050"/>
              <a:ext cx="11200" cy="13050"/>
            </a:xfrm>
            <a:custGeom>
              <a:avLst/>
              <a:gdLst/>
              <a:ahLst/>
              <a:cxnLst/>
              <a:rect l="l" t="t" r="r" b="b"/>
              <a:pathLst>
                <a:path w="448" h="522" extrusionOk="0">
                  <a:moveTo>
                    <a:pt x="49" y="1"/>
                  </a:moveTo>
                  <a:cubicBezTo>
                    <a:pt x="87" y="208"/>
                    <a:pt x="0" y="521"/>
                    <a:pt x="327" y="521"/>
                  </a:cubicBezTo>
                  <a:cubicBezTo>
                    <a:pt x="346" y="521"/>
                    <a:pt x="366" y="520"/>
                    <a:pt x="388" y="518"/>
                  </a:cubicBezTo>
                  <a:cubicBezTo>
                    <a:pt x="447" y="260"/>
                    <a:pt x="288" y="80"/>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3075700" y="4163950"/>
              <a:ext cx="4000" cy="5500"/>
            </a:xfrm>
            <a:custGeom>
              <a:avLst/>
              <a:gdLst/>
              <a:ahLst/>
              <a:cxnLst/>
              <a:rect l="l" t="t" r="r" b="b"/>
              <a:pathLst>
                <a:path w="160" h="220" extrusionOk="0">
                  <a:moveTo>
                    <a:pt x="0" y="0"/>
                  </a:moveTo>
                  <a:lnTo>
                    <a:pt x="160" y="219"/>
                  </a:lnTo>
                  <a:cubicBezTo>
                    <a:pt x="160" y="120"/>
                    <a:pt x="100" y="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3021000" y="4033150"/>
              <a:ext cx="9975" cy="77100"/>
            </a:xfrm>
            <a:custGeom>
              <a:avLst/>
              <a:gdLst/>
              <a:ahLst/>
              <a:cxnLst/>
              <a:rect l="l" t="t" r="r" b="b"/>
              <a:pathLst>
                <a:path w="399" h="3084" extrusionOk="0">
                  <a:moveTo>
                    <a:pt x="314" y="0"/>
                  </a:moveTo>
                  <a:cubicBezTo>
                    <a:pt x="279" y="0"/>
                    <a:pt x="239" y="20"/>
                    <a:pt x="199" y="60"/>
                  </a:cubicBezTo>
                  <a:cubicBezTo>
                    <a:pt x="0" y="259"/>
                    <a:pt x="60" y="557"/>
                    <a:pt x="60" y="796"/>
                  </a:cubicBezTo>
                  <a:cubicBezTo>
                    <a:pt x="60" y="1572"/>
                    <a:pt x="80" y="2308"/>
                    <a:pt x="80" y="3084"/>
                  </a:cubicBezTo>
                  <a:lnTo>
                    <a:pt x="219" y="3084"/>
                  </a:lnTo>
                  <a:lnTo>
                    <a:pt x="219" y="1592"/>
                  </a:lnTo>
                  <a:cubicBezTo>
                    <a:pt x="259" y="1075"/>
                    <a:pt x="120" y="557"/>
                    <a:pt x="398" y="60"/>
                  </a:cubicBezTo>
                  <a:cubicBezTo>
                    <a:pt x="378" y="20"/>
                    <a:pt x="348"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3021500" y="4019725"/>
              <a:ext cx="9950" cy="14950"/>
            </a:xfrm>
            <a:custGeom>
              <a:avLst/>
              <a:gdLst/>
              <a:ahLst/>
              <a:cxnLst/>
              <a:rect l="l" t="t" r="r" b="b"/>
              <a:pathLst>
                <a:path w="398" h="598" extrusionOk="0">
                  <a:moveTo>
                    <a:pt x="80" y="0"/>
                  </a:moveTo>
                  <a:cubicBezTo>
                    <a:pt x="60" y="20"/>
                    <a:pt x="40" y="80"/>
                    <a:pt x="0" y="100"/>
                  </a:cubicBezTo>
                  <a:cubicBezTo>
                    <a:pt x="60" y="279"/>
                    <a:pt x="139" y="418"/>
                    <a:pt x="179" y="597"/>
                  </a:cubicBezTo>
                  <a:lnTo>
                    <a:pt x="378" y="597"/>
                  </a:lnTo>
                  <a:cubicBezTo>
                    <a:pt x="398" y="398"/>
                    <a:pt x="279" y="239"/>
                    <a:pt x="179" y="80"/>
                  </a:cubicBezTo>
                  <a:cubicBezTo>
                    <a:pt x="159" y="40"/>
                    <a:pt x="100" y="2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3012550" y="4012250"/>
              <a:ext cx="5475" cy="4500"/>
            </a:xfrm>
            <a:custGeom>
              <a:avLst/>
              <a:gdLst/>
              <a:ahLst/>
              <a:cxnLst/>
              <a:rect l="l" t="t" r="r" b="b"/>
              <a:pathLst>
                <a:path w="219" h="180" extrusionOk="0">
                  <a:moveTo>
                    <a:pt x="219" y="1"/>
                  </a:moveTo>
                  <a:cubicBezTo>
                    <a:pt x="139" y="21"/>
                    <a:pt x="60" y="21"/>
                    <a:pt x="0" y="21"/>
                  </a:cubicBezTo>
                  <a:lnTo>
                    <a:pt x="219" y="180"/>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3018500" y="4016725"/>
              <a:ext cx="5500" cy="5500"/>
            </a:xfrm>
            <a:custGeom>
              <a:avLst/>
              <a:gdLst/>
              <a:ahLst/>
              <a:cxnLst/>
              <a:rect l="l" t="t" r="r" b="b"/>
              <a:pathLst>
                <a:path w="220" h="220" extrusionOk="0">
                  <a:moveTo>
                    <a:pt x="1" y="1"/>
                  </a:moveTo>
                  <a:cubicBezTo>
                    <a:pt x="21" y="61"/>
                    <a:pt x="80" y="140"/>
                    <a:pt x="120" y="220"/>
                  </a:cubicBezTo>
                  <a:lnTo>
                    <a:pt x="200" y="140"/>
                  </a:lnTo>
                  <a:cubicBezTo>
                    <a:pt x="220" y="100"/>
                    <a:pt x="220"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3022475" y="4017225"/>
              <a:ext cx="3525" cy="5000"/>
            </a:xfrm>
            <a:custGeom>
              <a:avLst/>
              <a:gdLst/>
              <a:ahLst/>
              <a:cxnLst/>
              <a:rect l="l" t="t" r="r" b="b"/>
              <a:pathLst>
                <a:path w="141" h="200" extrusionOk="0">
                  <a:moveTo>
                    <a:pt x="1" y="1"/>
                  </a:moveTo>
                  <a:cubicBezTo>
                    <a:pt x="1" y="41"/>
                    <a:pt x="21" y="100"/>
                    <a:pt x="21" y="140"/>
                  </a:cubicBezTo>
                  <a:cubicBezTo>
                    <a:pt x="61" y="140"/>
                    <a:pt x="120" y="180"/>
                    <a:pt x="140" y="200"/>
                  </a:cubicBezTo>
                  <a:cubicBezTo>
                    <a:pt x="80" y="120"/>
                    <a:pt x="41"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3087625" y="4396200"/>
              <a:ext cx="8000" cy="18425"/>
            </a:xfrm>
            <a:custGeom>
              <a:avLst/>
              <a:gdLst/>
              <a:ahLst/>
              <a:cxnLst/>
              <a:rect l="l" t="t" r="r" b="b"/>
              <a:pathLst>
                <a:path w="320" h="737" extrusionOk="0">
                  <a:moveTo>
                    <a:pt x="41" y="0"/>
                  </a:moveTo>
                  <a:cubicBezTo>
                    <a:pt x="100" y="259"/>
                    <a:pt x="1" y="537"/>
                    <a:pt x="220" y="736"/>
                  </a:cubicBezTo>
                  <a:cubicBezTo>
                    <a:pt x="200" y="478"/>
                    <a:pt x="319" y="199"/>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1720000" y="3159350"/>
              <a:ext cx="262125" cy="27800"/>
            </a:xfrm>
            <a:custGeom>
              <a:avLst/>
              <a:gdLst/>
              <a:ahLst/>
              <a:cxnLst/>
              <a:rect l="l" t="t" r="r" b="b"/>
              <a:pathLst>
                <a:path w="10485" h="1112" extrusionOk="0">
                  <a:moveTo>
                    <a:pt x="10484" y="21"/>
                  </a:moveTo>
                  <a:cubicBezTo>
                    <a:pt x="9331" y="41"/>
                    <a:pt x="8137" y="1"/>
                    <a:pt x="7003" y="120"/>
                  </a:cubicBezTo>
                  <a:cubicBezTo>
                    <a:pt x="6170" y="178"/>
                    <a:pt x="5333" y="191"/>
                    <a:pt x="4492" y="191"/>
                  </a:cubicBezTo>
                  <a:cubicBezTo>
                    <a:pt x="3779" y="191"/>
                    <a:pt x="3063" y="182"/>
                    <a:pt x="2345" y="182"/>
                  </a:cubicBezTo>
                  <a:cubicBezTo>
                    <a:pt x="1870" y="182"/>
                    <a:pt x="1394" y="186"/>
                    <a:pt x="916" y="200"/>
                  </a:cubicBezTo>
                  <a:cubicBezTo>
                    <a:pt x="836" y="180"/>
                    <a:pt x="737" y="140"/>
                    <a:pt x="638" y="140"/>
                  </a:cubicBezTo>
                  <a:cubicBezTo>
                    <a:pt x="604" y="150"/>
                    <a:pt x="567" y="153"/>
                    <a:pt x="528" y="153"/>
                  </a:cubicBezTo>
                  <a:cubicBezTo>
                    <a:pt x="450" y="153"/>
                    <a:pt x="365" y="140"/>
                    <a:pt x="287" y="140"/>
                  </a:cubicBezTo>
                  <a:cubicBezTo>
                    <a:pt x="170" y="140"/>
                    <a:pt x="71" y="170"/>
                    <a:pt x="41" y="319"/>
                  </a:cubicBezTo>
                  <a:cubicBezTo>
                    <a:pt x="1" y="558"/>
                    <a:pt x="299" y="697"/>
                    <a:pt x="538" y="737"/>
                  </a:cubicBezTo>
                  <a:cubicBezTo>
                    <a:pt x="1234" y="856"/>
                    <a:pt x="1911" y="1015"/>
                    <a:pt x="2627" y="1035"/>
                  </a:cubicBezTo>
                  <a:cubicBezTo>
                    <a:pt x="2706" y="1055"/>
                    <a:pt x="2786" y="1055"/>
                    <a:pt x="2885" y="1095"/>
                  </a:cubicBezTo>
                  <a:cubicBezTo>
                    <a:pt x="2936" y="1100"/>
                    <a:pt x="2985" y="1102"/>
                    <a:pt x="3035" y="1102"/>
                  </a:cubicBezTo>
                  <a:cubicBezTo>
                    <a:pt x="3352" y="1102"/>
                    <a:pt x="3660" y="1013"/>
                    <a:pt x="3979" y="1013"/>
                  </a:cubicBezTo>
                  <a:cubicBezTo>
                    <a:pt x="4006" y="1013"/>
                    <a:pt x="4032" y="1014"/>
                    <a:pt x="4059" y="1015"/>
                  </a:cubicBezTo>
                  <a:cubicBezTo>
                    <a:pt x="4119" y="966"/>
                    <a:pt x="4173" y="936"/>
                    <a:pt x="4223" y="936"/>
                  </a:cubicBezTo>
                  <a:cubicBezTo>
                    <a:pt x="4273" y="936"/>
                    <a:pt x="4318" y="966"/>
                    <a:pt x="4357" y="1035"/>
                  </a:cubicBezTo>
                  <a:cubicBezTo>
                    <a:pt x="4475" y="1094"/>
                    <a:pt x="4607" y="1111"/>
                    <a:pt x="4740" y="1111"/>
                  </a:cubicBezTo>
                  <a:cubicBezTo>
                    <a:pt x="4832" y="1111"/>
                    <a:pt x="4925" y="1103"/>
                    <a:pt x="5014" y="1095"/>
                  </a:cubicBezTo>
                  <a:cubicBezTo>
                    <a:pt x="5093" y="1055"/>
                    <a:pt x="5173" y="1055"/>
                    <a:pt x="5253" y="1035"/>
                  </a:cubicBezTo>
                  <a:cubicBezTo>
                    <a:pt x="5292" y="1025"/>
                    <a:pt x="5335" y="1022"/>
                    <a:pt x="5378" y="1022"/>
                  </a:cubicBezTo>
                  <a:cubicBezTo>
                    <a:pt x="5510" y="1022"/>
                    <a:pt x="5655" y="1055"/>
                    <a:pt x="5790" y="1055"/>
                  </a:cubicBezTo>
                  <a:cubicBezTo>
                    <a:pt x="5869" y="1055"/>
                    <a:pt x="5949" y="1055"/>
                    <a:pt x="6009" y="1035"/>
                  </a:cubicBezTo>
                  <a:cubicBezTo>
                    <a:pt x="6072" y="1010"/>
                    <a:pt x="6134" y="1001"/>
                    <a:pt x="6194" y="1001"/>
                  </a:cubicBezTo>
                  <a:cubicBezTo>
                    <a:pt x="6322" y="1001"/>
                    <a:pt x="6444" y="1042"/>
                    <a:pt x="6566" y="1055"/>
                  </a:cubicBezTo>
                  <a:cubicBezTo>
                    <a:pt x="6685" y="1055"/>
                    <a:pt x="6784" y="1035"/>
                    <a:pt x="6904" y="1015"/>
                  </a:cubicBezTo>
                  <a:cubicBezTo>
                    <a:pt x="7156" y="962"/>
                    <a:pt x="7416" y="954"/>
                    <a:pt x="7674" y="954"/>
                  </a:cubicBezTo>
                  <a:cubicBezTo>
                    <a:pt x="7803" y="954"/>
                    <a:pt x="7931" y="956"/>
                    <a:pt x="8057" y="956"/>
                  </a:cubicBezTo>
                  <a:cubicBezTo>
                    <a:pt x="8276" y="956"/>
                    <a:pt x="8495" y="936"/>
                    <a:pt x="8734" y="896"/>
                  </a:cubicBezTo>
                  <a:cubicBezTo>
                    <a:pt x="8948" y="833"/>
                    <a:pt x="9178" y="794"/>
                    <a:pt x="9414" y="794"/>
                  </a:cubicBezTo>
                  <a:cubicBezTo>
                    <a:pt x="9551" y="794"/>
                    <a:pt x="9689" y="807"/>
                    <a:pt x="9828" y="836"/>
                  </a:cubicBezTo>
                  <a:cubicBezTo>
                    <a:pt x="9887" y="848"/>
                    <a:pt x="9941" y="854"/>
                    <a:pt x="9990" y="854"/>
                  </a:cubicBezTo>
                  <a:cubicBezTo>
                    <a:pt x="10272" y="854"/>
                    <a:pt x="10400" y="667"/>
                    <a:pt x="10484" y="379"/>
                  </a:cubicBezTo>
                  <a:lnTo>
                    <a:pt x="10484"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1708575" y="3160200"/>
              <a:ext cx="82075" cy="31025"/>
            </a:xfrm>
            <a:custGeom>
              <a:avLst/>
              <a:gdLst/>
              <a:ahLst/>
              <a:cxnLst/>
              <a:rect l="l" t="t" r="r" b="b"/>
              <a:pathLst>
                <a:path w="3283" h="1241" extrusionOk="0">
                  <a:moveTo>
                    <a:pt x="480" y="1"/>
                  </a:moveTo>
                  <a:cubicBezTo>
                    <a:pt x="320" y="1"/>
                    <a:pt x="160" y="13"/>
                    <a:pt x="0" y="46"/>
                  </a:cubicBezTo>
                  <a:cubicBezTo>
                    <a:pt x="160" y="385"/>
                    <a:pt x="259" y="782"/>
                    <a:pt x="756" y="862"/>
                  </a:cubicBezTo>
                  <a:cubicBezTo>
                    <a:pt x="1472" y="962"/>
                    <a:pt x="2169" y="1240"/>
                    <a:pt x="2925" y="1240"/>
                  </a:cubicBezTo>
                  <a:cubicBezTo>
                    <a:pt x="2984" y="1180"/>
                    <a:pt x="3044" y="1160"/>
                    <a:pt x="3084" y="1101"/>
                  </a:cubicBezTo>
                  <a:cubicBezTo>
                    <a:pt x="3163" y="1061"/>
                    <a:pt x="3263" y="981"/>
                    <a:pt x="3283" y="882"/>
                  </a:cubicBezTo>
                  <a:cubicBezTo>
                    <a:pt x="2984" y="683"/>
                    <a:pt x="2666" y="743"/>
                    <a:pt x="2348" y="703"/>
                  </a:cubicBezTo>
                  <a:cubicBezTo>
                    <a:pt x="1731" y="643"/>
                    <a:pt x="1095" y="603"/>
                    <a:pt x="498" y="285"/>
                  </a:cubicBezTo>
                  <a:cubicBezTo>
                    <a:pt x="606" y="177"/>
                    <a:pt x="725" y="163"/>
                    <a:pt x="844" y="163"/>
                  </a:cubicBezTo>
                  <a:cubicBezTo>
                    <a:pt x="886" y="163"/>
                    <a:pt x="929" y="165"/>
                    <a:pt x="971" y="165"/>
                  </a:cubicBezTo>
                  <a:cubicBezTo>
                    <a:pt x="1027" y="165"/>
                    <a:pt x="1082" y="162"/>
                    <a:pt x="1134" y="146"/>
                  </a:cubicBezTo>
                  <a:lnTo>
                    <a:pt x="1134" y="46"/>
                  </a:lnTo>
                  <a:cubicBezTo>
                    <a:pt x="916" y="23"/>
                    <a:pt x="698" y="1"/>
                    <a:pt x="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1736925" y="3160350"/>
              <a:ext cx="4000" cy="3500"/>
            </a:xfrm>
            <a:custGeom>
              <a:avLst/>
              <a:gdLst/>
              <a:ahLst/>
              <a:cxnLst/>
              <a:rect l="l" t="t" r="r" b="b"/>
              <a:pathLst>
                <a:path w="160" h="140" extrusionOk="0">
                  <a:moveTo>
                    <a:pt x="0" y="1"/>
                  </a:moveTo>
                  <a:lnTo>
                    <a:pt x="0" y="140"/>
                  </a:lnTo>
                  <a:lnTo>
                    <a:pt x="159" y="140"/>
                  </a:lnTo>
                  <a:cubicBezTo>
                    <a:pt x="120" y="80"/>
                    <a:pt x="4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1533025" y="3347100"/>
              <a:ext cx="38800" cy="6850"/>
            </a:xfrm>
            <a:custGeom>
              <a:avLst/>
              <a:gdLst/>
              <a:ahLst/>
              <a:cxnLst/>
              <a:rect l="l" t="t" r="r" b="b"/>
              <a:pathLst>
                <a:path w="1552" h="274" extrusionOk="0">
                  <a:moveTo>
                    <a:pt x="884" y="0"/>
                  </a:moveTo>
                  <a:cubicBezTo>
                    <a:pt x="590" y="0"/>
                    <a:pt x="292" y="70"/>
                    <a:pt x="0" y="70"/>
                  </a:cubicBezTo>
                  <a:cubicBezTo>
                    <a:pt x="40" y="130"/>
                    <a:pt x="60" y="189"/>
                    <a:pt x="120" y="269"/>
                  </a:cubicBezTo>
                  <a:cubicBezTo>
                    <a:pt x="182" y="266"/>
                    <a:pt x="244" y="266"/>
                    <a:pt x="305" y="266"/>
                  </a:cubicBezTo>
                  <a:cubicBezTo>
                    <a:pt x="490" y="266"/>
                    <a:pt x="672" y="274"/>
                    <a:pt x="851" y="274"/>
                  </a:cubicBezTo>
                  <a:cubicBezTo>
                    <a:pt x="1089" y="274"/>
                    <a:pt x="1323" y="259"/>
                    <a:pt x="1552" y="189"/>
                  </a:cubicBezTo>
                  <a:cubicBezTo>
                    <a:pt x="1335" y="42"/>
                    <a:pt x="1111"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1698125" y="3189200"/>
              <a:ext cx="9975" cy="37325"/>
            </a:xfrm>
            <a:custGeom>
              <a:avLst/>
              <a:gdLst/>
              <a:ahLst/>
              <a:cxnLst/>
              <a:rect l="l" t="t" r="r" b="b"/>
              <a:pathLst>
                <a:path w="399" h="1493" extrusionOk="0">
                  <a:moveTo>
                    <a:pt x="140" y="0"/>
                  </a:moveTo>
                  <a:lnTo>
                    <a:pt x="140" y="0"/>
                  </a:lnTo>
                  <a:cubicBezTo>
                    <a:pt x="180" y="518"/>
                    <a:pt x="1" y="1035"/>
                    <a:pt x="279" y="1492"/>
                  </a:cubicBezTo>
                  <a:cubicBezTo>
                    <a:pt x="279" y="995"/>
                    <a:pt x="399" y="498"/>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1701600" y="3171800"/>
              <a:ext cx="4025" cy="12450"/>
            </a:xfrm>
            <a:custGeom>
              <a:avLst/>
              <a:gdLst/>
              <a:ahLst/>
              <a:cxnLst/>
              <a:rect l="l" t="t" r="r" b="b"/>
              <a:pathLst>
                <a:path w="161" h="498" extrusionOk="0">
                  <a:moveTo>
                    <a:pt x="41" y="0"/>
                  </a:moveTo>
                  <a:cubicBezTo>
                    <a:pt x="1" y="139"/>
                    <a:pt x="1" y="318"/>
                    <a:pt x="41" y="498"/>
                  </a:cubicBezTo>
                  <a:cubicBezTo>
                    <a:pt x="140" y="338"/>
                    <a:pt x="160" y="179"/>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1705600" y="3336900"/>
              <a:ext cx="7975" cy="48275"/>
            </a:xfrm>
            <a:custGeom>
              <a:avLst/>
              <a:gdLst/>
              <a:ahLst/>
              <a:cxnLst/>
              <a:rect l="l" t="t" r="r" b="b"/>
              <a:pathLst>
                <a:path w="319" h="1931" extrusionOk="0">
                  <a:moveTo>
                    <a:pt x="60" y="1"/>
                  </a:moveTo>
                  <a:cubicBezTo>
                    <a:pt x="20" y="339"/>
                    <a:pt x="20" y="637"/>
                    <a:pt x="0" y="975"/>
                  </a:cubicBezTo>
                  <a:lnTo>
                    <a:pt x="0" y="1871"/>
                  </a:lnTo>
                  <a:cubicBezTo>
                    <a:pt x="40" y="1910"/>
                    <a:pt x="70" y="1930"/>
                    <a:pt x="97" y="1930"/>
                  </a:cubicBezTo>
                  <a:cubicBezTo>
                    <a:pt x="124" y="1930"/>
                    <a:pt x="149" y="1910"/>
                    <a:pt x="179" y="1871"/>
                  </a:cubicBezTo>
                  <a:cubicBezTo>
                    <a:pt x="259" y="1254"/>
                    <a:pt x="318" y="59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1937350" y="3168800"/>
              <a:ext cx="46750" cy="23450"/>
            </a:xfrm>
            <a:custGeom>
              <a:avLst/>
              <a:gdLst/>
              <a:ahLst/>
              <a:cxnLst/>
              <a:rect l="l" t="t" r="r" b="b"/>
              <a:pathLst>
                <a:path w="1870" h="938" extrusionOk="0">
                  <a:moveTo>
                    <a:pt x="1790" y="1"/>
                  </a:moveTo>
                  <a:cubicBezTo>
                    <a:pt x="1658" y="100"/>
                    <a:pt x="1608" y="283"/>
                    <a:pt x="1399" y="283"/>
                  </a:cubicBezTo>
                  <a:cubicBezTo>
                    <a:pt x="1357" y="283"/>
                    <a:pt x="1309" y="276"/>
                    <a:pt x="1253" y="259"/>
                  </a:cubicBezTo>
                  <a:cubicBezTo>
                    <a:pt x="1088" y="210"/>
                    <a:pt x="912" y="184"/>
                    <a:pt x="734" y="184"/>
                  </a:cubicBezTo>
                  <a:cubicBezTo>
                    <a:pt x="485" y="184"/>
                    <a:pt x="232" y="235"/>
                    <a:pt x="0" y="339"/>
                  </a:cubicBezTo>
                  <a:cubicBezTo>
                    <a:pt x="279" y="657"/>
                    <a:pt x="696" y="637"/>
                    <a:pt x="1034" y="816"/>
                  </a:cubicBezTo>
                  <a:cubicBezTo>
                    <a:pt x="1202" y="872"/>
                    <a:pt x="1359" y="938"/>
                    <a:pt x="1534" y="938"/>
                  </a:cubicBezTo>
                  <a:cubicBezTo>
                    <a:pt x="1609" y="938"/>
                    <a:pt x="1687" y="926"/>
                    <a:pt x="1771" y="896"/>
                  </a:cubicBezTo>
                  <a:lnTo>
                    <a:pt x="1830" y="916"/>
                  </a:lnTo>
                  <a:lnTo>
                    <a:pt x="1870" y="896"/>
                  </a:lnTo>
                  <a:lnTo>
                    <a:pt x="17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1528050" y="3578800"/>
              <a:ext cx="92525" cy="14250"/>
            </a:xfrm>
            <a:custGeom>
              <a:avLst/>
              <a:gdLst/>
              <a:ahLst/>
              <a:cxnLst/>
              <a:rect l="l" t="t" r="r" b="b"/>
              <a:pathLst>
                <a:path w="3701" h="570" extrusionOk="0">
                  <a:moveTo>
                    <a:pt x="2495" y="1"/>
                  </a:moveTo>
                  <a:cubicBezTo>
                    <a:pt x="1649" y="1"/>
                    <a:pt x="825" y="171"/>
                    <a:pt x="0" y="171"/>
                  </a:cubicBezTo>
                  <a:lnTo>
                    <a:pt x="0" y="569"/>
                  </a:lnTo>
                  <a:cubicBezTo>
                    <a:pt x="299" y="430"/>
                    <a:pt x="617" y="450"/>
                    <a:pt x="935" y="410"/>
                  </a:cubicBezTo>
                  <a:cubicBezTo>
                    <a:pt x="1850" y="271"/>
                    <a:pt x="2785" y="171"/>
                    <a:pt x="3700" y="132"/>
                  </a:cubicBezTo>
                  <a:cubicBezTo>
                    <a:pt x="3462" y="52"/>
                    <a:pt x="3283" y="52"/>
                    <a:pt x="3084" y="32"/>
                  </a:cubicBezTo>
                  <a:cubicBezTo>
                    <a:pt x="2886" y="10"/>
                    <a:pt x="2690" y="1"/>
                    <a:pt x="2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1505675" y="3521400"/>
              <a:ext cx="13450" cy="23900"/>
            </a:xfrm>
            <a:custGeom>
              <a:avLst/>
              <a:gdLst/>
              <a:ahLst/>
              <a:cxnLst/>
              <a:rect l="l" t="t" r="r" b="b"/>
              <a:pathLst>
                <a:path w="538" h="956" extrusionOk="0">
                  <a:moveTo>
                    <a:pt x="338" y="1"/>
                  </a:moveTo>
                  <a:cubicBezTo>
                    <a:pt x="0" y="319"/>
                    <a:pt x="219" y="598"/>
                    <a:pt x="338" y="896"/>
                  </a:cubicBezTo>
                  <a:cubicBezTo>
                    <a:pt x="368" y="936"/>
                    <a:pt x="398" y="956"/>
                    <a:pt x="428" y="956"/>
                  </a:cubicBezTo>
                  <a:cubicBezTo>
                    <a:pt x="458" y="956"/>
                    <a:pt x="488" y="936"/>
                    <a:pt x="517" y="896"/>
                  </a:cubicBezTo>
                  <a:cubicBezTo>
                    <a:pt x="537" y="637"/>
                    <a:pt x="458" y="399"/>
                    <a:pt x="338" y="180"/>
                  </a:cubicBezTo>
                  <a:lnTo>
                    <a:pt x="398" y="140"/>
                  </a:lnTo>
                  <a:cubicBezTo>
                    <a:pt x="418" y="80"/>
                    <a:pt x="398" y="60"/>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1514125" y="3543300"/>
              <a:ext cx="5200" cy="5150"/>
            </a:xfrm>
            <a:custGeom>
              <a:avLst/>
              <a:gdLst/>
              <a:ahLst/>
              <a:cxnLst/>
              <a:rect l="l" t="t" r="r" b="b"/>
              <a:pathLst>
                <a:path w="208" h="206" extrusionOk="0">
                  <a:moveTo>
                    <a:pt x="0" y="0"/>
                  </a:moveTo>
                  <a:cubicBezTo>
                    <a:pt x="0" y="71"/>
                    <a:pt x="16" y="205"/>
                    <a:pt x="48" y="205"/>
                  </a:cubicBezTo>
                  <a:cubicBezTo>
                    <a:pt x="52" y="205"/>
                    <a:pt x="56" y="203"/>
                    <a:pt x="60" y="199"/>
                  </a:cubicBezTo>
                  <a:cubicBezTo>
                    <a:pt x="77" y="203"/>
                    <a:pt x="92" y="205"/>
                    <a:pt x="104" y="205"/>
                  </a:cubicBezTo>
                  <a:cubicBezTo>
                    <a:pt x="207" y="205"/>
                    <a:pt x="162" y="7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1514125" y="3520900"/>
              <a:ext cx="5000" cy="5000"/>
            </a:xfrm>
            <a:custGeom>
              <a:avLst/>
              <a:gdLst/>
              <a:ahLst/>
              <a:cxnLst/>
              <a:rect l="l" t="t" r="r" b="b"/>
              <a:pathLst>
                <a:path w="200" h="200" extrusionOk="0">
                  <a:moveTo>
                    <a:pt x="199" y="1"/>
                  </a:moveTo>
                  <a:cubicBezTo>
                    <a:pt x="160" y="1"/>
                    <a:pt x="80" y="21"/>
                    <a:pt x="0" y="21"/>
                  </a:cubicBezTo>
                  <a:lnTo>
                    <a:pt x="0" y="200"/>
                  </a:lnTo>
                  <a:cubicBezTo>
                    <a:pt x="60" y="140"/>
                    <a:pt x="120" y="6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2385925" y="4520525"/>
              <a:ext cx="21400" cy="264625"/>
            </a:xfrm>
            <a:custGeom>
              <a:avLst/>
              <a:gdLst/>
              <a:ahLst/>
              <a:cxnLst/>
              <a:rect l="l" t="t" r="r" b="b"/>
              <a:pathLst>
                <a:path w="856" h="10585" extrusionOk="0">
                  <a:moveTo>
                    <a:pt x="498" y="0"/>
                  </a:moveTo>
                  <a:cubicBezTo>
                    <a:pt x="319" y="1134"/>
                    <a:pt x="199" y="2049"/>
                    <a:pt x="199" y="2984"/>
                  </a:cubicBezTo>
                  <a:cubicBezTo>
                    <a:pt x="219" y="4218"/>
                    <a:pt x="279" y="5411"/>
                    <a:pt x="120" y="6625"/>
                  </a:cubicBezTo>
                  <a:cubicBezTo>
                    <a:pt x="100" y="7500"/>
                    <a:pt x="0" y="8355"/>
                    <a:pt x="259" y="9231"/>
                  </a:cubicBezTo>
                  <a:cubicBezTo>
                    <a:pt x="199" y="9708"/>
                    <a:pt x="100" y="10146"/>
                    <a:pt x="338" y="10583"/>
                  </a:cubicBezTo>
                  <a:cubicBezTo>
                    <a:pt x="351" y="10584"/>
                    <a:pt x="363" y="10585"/>
                    <a:pt x="374" y="10585"/>
                  </a:cubicBezTo>
                  <a:cubicBezTo>
                    <a:pt x="555" y="10585"/>
                    <a:pt x="539" y="10436"/>
                    <a:pt x="557" y="10305"/>
                  </a:cubicBezTo>
                  <a:cubicBezTo>
                    <a:pt x="657" y="9986"/>
                    <a:pt x="617" y="9648"/>
                    <a:pt x="697" y="9350"/>
                  </a:cubicBezTo>
                  <a:cubicBezTo>
                    <a:pt x="756" y="9151"/>
                    <a:pt x="697" y="8932"/>
                    <a:pt x="776" y="8733"/>
                  </a:cubicBezTo>
                  <a:cubicBezTo>
                    <a:pt x="776" y="8713"/>
                    <a:pt x="776" y="8654"/>
                    <a:pt x="816" y="8634"/>
                  </a:cubicBezTo>
                  <a:cubicBezTo>
                    <a:pt x="796" y="8634"/>
                    <a:pt x="756" y="8614"/>
                    <a:pt x="756" y="8554"/>
                  </a:cubicBezTo>
                  <a:cubicBezTo>
                    <a:pt x="756" y="8514"/>
                    <a:pt x="756" y="8455"/>
                    <a:pt x="816" y="8415"/>
                  </a:cubicBezTo>
                  <a:cubicBezTo>
                    <a:pt x="816" y="8355"/>
                    <a:pt x="776" y="8335"/>
                    <a:pt x="816" y="8296"/>
                  </a:cubicBezTo>
                  <a:cubicBezTo>
                    <a:pt x="736" y="8136"/>
                    <a:pt x="736" y="8017"/>
                    <a:pt x="816" y="7858"/>
                  </a:cubicBezTo>
                  <a:cubicBezTo>
                    <a:pt x="716" y="6644"/>
                    <a:pt x="557" y="5451"/>
                    <a:pt x="657" y="4237"/>
                  </a:cubicBezTo>
                  <a:cubicBezTo>
                    <a:pt x="736" y="3362"/>
                    <a:pt x="736" y="2527"/>
                    <a:pt x="657" y="1671"/>
                  </a:cubicBezTo>
                  <a:cubicBezTo>
                    <a:pt x="756" y="1174"/>
                    <a:pt x="856" y="677"/>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675850" y="4540175"/>
              <a:ext cx="168625" cy="21400"/>
            </a:xfrm>
            <a:custGeom>
              <a:avLst/>
              <a:gdLst/>
              <a:ahLst/>
              <a:cxnLst/>
              <a:rect l="l" t="t" r="r" b="b"/>
              <a:pathLst>
                <a:path w="6745" h="856" extrusionOk="0">
                  <a:moveTo>
                    <a:pt x="6182" y="0"/>
                  </a:moveTo>
                  <a:cubicBezTo>
                    <a:pt x="5826" y="0"/>
                    <a:pt x="5481" y="134"/>
                    <a:pt x="5173" y="269"/>
                  </a:cubicBezTo>
                  <a:cubicBezTo>
                    <a:pt x="4988" y="349"/>
                    <a:pt x="4844" y="403"/>
                    <a:pt x="4700" y="403"/>
                  </a:cubicBezTo>
                  <a:cubicBezTo>
                    <a:pt x="4597" y="403"/>
                    <a:pt x="4494" y="375"/>
                    <a:pt x="4377" y="308"/>
                  </a:cubicBezTo>
                  <a:cubicBezTo>
                    <a:pt x="4321" y="268"/>
                    <a:pt x="4254" y="257"/>
                    <a:pt x="4185" y="257"/>
                  </a:cubicBezTo>
                  <a:cubicBezTo>
                    <a:pt x="4103" y="257"/>
                    <a:pt x="4018" y="272"/>
                    <a:pt x="3939" y="272"/>
                  </a:cubicBezTo>
                  <a:cubicBezTo>
                    <a:pt x="3919" y="272"/>
                    <a:pt x="3899" y="271"/>
                    <a:pt x="3880" y="269"/>
                  </a:cubicBezTo>
                  <a:cubicBezTo>
                    <a:pt x="3659" y="233"/>
                    <a:pt x="3435" y="220"/>
                    <a:pt x="3209" y="220"/>
                  </a:cubicBezTo>
                  <a:cubicBezTo>
                    <a:pt x="2682" y="220"/>
                    <a:pt x="2147" y="288"/>
                    <a:pt x="1632" y="288"/>
                  </a:cubicBezTo>
                  <a:cubicBezTo>
                    <a:pt x="1075" y="288"/>
                    <a:pt x="578" y="368"/>
                    <a:pt x="100" y="666"/>
                  </a:cubicBezTo>
                  <a:cubicBezTo>
                    <a:pt x="100" y="666"/>
                    <a:pt x="80" y="686"/>
                    <a:pt x="1" y="706"/>
                  </a:cubicBezTo>
                  <a:cubicBezTo>
                    <a:pt x="1" y="766"/>
                    <a:pt x="1" y="786"/>
                    <a:pt x="60" y="845"/>
                  </a:cubicBezTo>
                  <a:cubicBezTo>
                    <a:pt x="107" y="852"/>
                    <a:pt x="154" y="855"/>
                    <a:pt x="201" y="855"/>
                  </a:cubicBezTo>
                  <a:cubicBezTo>
                    <a:pt x="539" y="855"/>
                    <a:pt x="874" y="702"/>
                    <a:pt x="1185" y="702"/>
                  </a:cubicBezTo>
                  <a:cubicBezTo>
                    <a:pt x="1215" y="702"/>
                    <a:pt x="1244" y="703"/>
                    <a:pt x="1274" y="706"/>
                  </a:cubicBezTo>
                  <a:cubicBezTo>
                    <a:pt x="1415" y="727"/>
                    <a:pt x="1556" y="735"/>
                    <a:pt x="1697" y="735"/>
                  </a:cubicBezTo>
                  <a:cubicBezTo>
                    <a:pt x="2113" y="735"/>
                    <a:pt x="2523" y="667"/>
                    <a:pt x="2916" y="667"/>
                  </a:cubicBezTo>
                  <a:cubicBezTo>
                    <a:pt x="3026" y="667"/>
                    <a:pt x="3136" y="672"/>
                    <a:pt x="3243" y="686"/>
                  </a:cubicBezTo>
                  <a:cubicBezTo>
                    <a:pt x="3335" y="694"/>
                    <a:pt x="3426" y="698"/>
                    <a:pt x="3515" y="698"/>
                  </a:cubicBezTo>
                  <a:cubicBezTo>
                    <a:pt x="4041" y="698"/>
                    <a:pt x="4528" y="582"/>
                    <a:pt x="5032" y="582"/>
                  </a:cubicBezTo>
                  <a:cubicBezTo>
                    <a:pt x="5092" y="582"/>
                    <a:pt x="5152" y="583"/>
                    <a:pt x="5213" y="587"/>
                  </a:cubicBezTo>
                  <a:cubicBezTo>
                    <a:pt x="5272" y="597"/>
                    <a:pt x="5332" y="597"/>
                    <a:pt x="5389" y="597"/>
                  </a:cubicBezTo>
                  <a:cubicBezTo>
                    <a:pt x="5446" y="597"/>
                    <a:pt x="5501" y="597"/>
                    <a:pt x="5551" y="607"/>
                  </a:cubicBezTo>
                  <a:cubicBezTo>
                    <a:pt x="5686" y="636"/>
                    <a:pt x="5816" y="653"/>
                    <a:pt x="5939" y="653"/>
                  </a:cubicBezTo>
                  <a:cubicBezTo>
                    <a:pt x="6234" y="653"/>
                    <a:pt x="6494" y="555"/>
                    <a:pt x="6705" y="288"/>
                  </a:cubicBezTo>
                  <a:cubicBezTo>
                    <a:pt x="6744" y="249"/>
                    <a:pt x="6744" y="169"/>
                    <a:pt x="6705" y="109"/>
                  </a:cubicBezTo>
                  <a:cubicBezTo>
                    <a:pt x="6530" y="32"/>
                    <a:pt x="6355" y="0"/>
                    <a:pt x="6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2464000" y="4662750"/>
              <a:ext cx="107450" cy="79100"/>
            </a:xfrm>
            <a:custGeom>
              <a:avLst/>
              <a:gdLst/>
              <a:ahLst/>
              <a:cxnLst/>
              <a:rect l="l" t="t" r="r" b="b"/>
              <a:pathLst>
                <a:path w="4298" h="3164" extrusionOk="0">
                  <a:moveTo>
                    <a:pt x="4198" y="1"/>
                  </a:moveTo>
                  <a:cubicBezTo>
                    <a:pt x="4163" y="1"/>
                    <a:pt x="4128" y="21"/>
                    <a:pt x="4098" y="60"/>
                  </a:cubicBezTo>
                  <a:cubicBezTo>
                    <a:pt x="4088" y="55"/>
                    <a:pt x="4077" y="53"/>
                    <a:pt x="4066" y="53"/>
                  </a:cubicBezTo>
                  <a:cubicBezTo>
                    <a:pt x="4031" y="53"/>
                    <a:pt x="3994" y="75"/>
                    <a:pt x="3979" y="120"/>
                  </a:cubicBezTo>
                  <a:cubicBezTo>
                    <a:pt x="3899" y="140"/>
                    <a:pt x="3840" y="180"/>
                    <a:pt x="3780" y="239"/>
                  </a:cubicBezTo>
                  <a:cubicBezTo>
                    <a:pt x="3700" y="359"/>
                    <a:pt x="3541" y="319"/>
                    <a:pt x="3462" y="438"/>
                  </a:cubicBezTo>
                  <a:cubicBezTo>
                    <a:pt x="2885" y="677"/>
                    <a:pt x="2348" y="1015"/>
                    <a:pt x="1870" y="1413"/>
                  </a:cubicBezTo>
                  <a:cubicBezTo>
                    <a:pt x="1274" y="1910"/>
                    <a:pt x="617" y="2408"/>
                    <a:pt x="0" y="2905"/>
                  </a:cubicBezTo>
                  <a:cubicBezTo>
                    <a:pt x="100" y="3064"/>
                    <a:pt x="259" y="3144"/>
                    <a:pt x="418" y="3164"/>
                  </a:cubicBezTo>
                  <a:cubicBezTo>
                    <a:pt x="955" y="3104"/>
                    <a:pt x="1373" y="2825"/>
                    <a:pt x="1652" y="2368"/>
                  </a:cubicBezTo>
                  <a:cubicBezTo>
                    <a:pt x="2308" y="1552"/>
                    <a:pt x="3263" y="1115"/>
                    <a:pt x="4138" y="558"/>
                  </a:cubicBezTo>
                  <a:cubicBezTo>
                    <a:pt x="4158" y="558"/>
                    <a:pt x="4158" y="538"/>
                    <a:pt x="4178" y="518"/>
                  </a:cubicBezTo>
                  <a:cubicBezTo>
                    <a:pt x="4198" y="478"/>
                    <a:pt x="4178" y="438"/>
                    <a:pt x="4138" y="418"/>
                  </a:cubicBezTo>
                  <a:cubicBezTo>
                    <a:pt x="4178" y="279"/>
                    <a:pt x="4257" y="180"/>
                    <a:pt x="4297" y="60"/>
                  </a:cubicBezTo>
                  <a:cubicBezTo>
                    <a:pt x="4267" y="21"/>
                    <a:pt x="4233" y="1"/>
                    <a:pt x="4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551525" y="4370325"/>
              <a:ext cx="155675" cy="29200"/>
            </a:xfrm>
            <a:custGeom>
              <a:avLst/>
              <a:gdLst/>
              <a:ahLst/>
              <a:cxnLst/>
              <a:rect l="l" t="t" r="r" b="b"/>
              <a:pathLst>
                <a:path w="6227" h="1168" extrusionOk="0">
                  <a:moveTo>
                    <a:pt x="4984" y="0"/>
                  </a:moveTo>
                  <a:cubicBezTo>
                    <a:pt x="4038" y="0"/>
                    <a:pt x="3113" y="305"/>
                    <a:pt x="2169" y="319"/>
                  </a:cubicBezTo>
                  <a:cubicBezTo>
                    <a:pt x="1413" y="319"/>
                    <a:pt x="836" y="777"/>
                    <a:pt x="120" y="876"/>
                  </a:cubicBezTo>
                  <a:cubicBezTo>
                    <a:pt x="60" y="896"/>
                    <a:pt x="1" y="956"/>
                    <a:pt x="40" y="1095"/>
                  </a:cubicBezTo>
                  <a:cubicBezTo>
                    <a:pt x="99" y="1148"/>
                    <a:pt x="157" y="1168"/>
                    <a:pt x="212" y="1168"/>
                  </a:cubicBezTo>
                  <a:cubicBezTo>
                    <a:pt x="344" y="1168"/>
                    <a:pt x="466" y="1057"/>
                    <a:pt x="577" y="1015"/>
                  </a:cubicBezTo>
                  <a:cubicBezTo>
                    <a:pt x="1055" y="836"/>
                    <a:pt x="1552" y="717"/>
                    <a:pt x="2089" y="717"/>
                  </a:cubicBezTo>
                  <a:cubicBezTo>
                    <a:pt x="2401" y="717"/>
                    <a:pt x="2740" y="777"/>
                    <a:pt x="3051" y="777"/>
                  </a:cubicBezTo>
                  <a:cubicBezTo>
                    <a:pt x="3275" y="777"/>
                    <a:pt x="3486" y="746"/>
                    <a:pt x="3661" y="637"/>
                  </a:cubicBezTo>
                  <a:cubicBezTo>
                    <a:pt x="4116" y="380"/>
                    <a:pt x="4579" y="356"/>
                    <a:pt x="5040" y="356"/>
                  </a:cubicBezTo>
                  <a:cubicBezTo>
                    <a:pt x="5145" y="356"/>
                    <a:pt x="5249" y="358"/>
                    <a:pt x="5354" y="358"/>
                  </a:cubicBezTo>
                  <a:cubicBezTo>
                    <a:pt x="5573" y="358"/>
                    <a:pt x="5791" y="352"/>
                    <a:pt x="6008" y="319"/>
                  </a:cubicBezTo>
                  <a:cubicBezTo>
                    <a:pt x="6068" y="299"/>
                    <a:pt x="6147" y="239"/>
                    <a:pt x="6227" y="220"/>
                  </a:cubicBezTo>
                  <a:cubicBezTo>
                    <a:pt x="5807" y="57"/>
                    <a:pt x="5393" y="0"/>
                    <a:pt x="49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2732050" y="4412975"/>
              <a:ext cx="134300" cy="18050"/>
            </a:xfrm>
            <a:custGeom>
              <a:avLst/>
              <a:gdLst/>
              <a:ahLst/>
              <a:cxnLst/>
              <a:rect l="l" t="t" r="r" b="b"/>
              <a:pathLst>
                <a:path w="5372" h="722" extrusionOk="0">
                  <a:moveTo>
                    <a:pt x="3676" y="0"/>
                  </a:moveTo>
                  <a:cubicBezTo>
                    <a:pt x="3549" y="0"/>
                    <a:pt x="3439" y="21"/>
                    <a:pt x="3362" y="85"/>
                  </a:cubicBezTo>
                  <a:cubicBezTo>
                    <a:pt x="3217" y="198"/>
                    <a:pt x="3084" y="235"/>
                    <a:pt x="2959" y="235"/>
                  </a:cubicBezTo>
                  <a:cubicBezTo>
                    <a:pt x="2710" y="235"/>
                    <a:pt x="2494" y="85"/>
                    <a:pt x="2268" y="85"/>
                  </a:cubicBezTo>
                  <a:cubicBezTo>
                    <a:pt x="1806" y="101"/>
                    <a:pt x="1356" y="232"/>
                    <a:pt x="909" y="232"/>
                  </a:cubicBezTo>
                  <a:cubicBezTo>
                    <a:pt x="798" y="232"/>
                    <a:pt x="688" y="224"/>
                    <a:pt x="577" y="204"/>
                  </a:cubicBezTo>
                  <a:cubicBezTo>
                    <a:pt x="520" y="194"/>
                    <a:pt x="462" y="188"/>
                    <a:pt x="406" y="188"/>
                  </a:cubicBezTo>
                  <a:cubicBezTo>
                    <a:pt x="249" y="188"/>
                    <a:pt x="103" y="237"/>
                    <a:pt x="1" y="383"/>
                  </a:cubicBezTo>
                  <a:cubicBezTo>
                    <a:pt x="100" y="622"/>
                    <a:pt x="398" y="582"/>
                    <a:pt x="538" y="722"/>
                  </a:cubicBezTo>
                  <a:cubicBezTo>
                    <a:pt x="1324" y="669"/>
                    <a:pt x="2095" y="555"/>
                    <a:pt x="2877" y="555"/>
                  </a:cubicBezTo>
                  <a:cubicBezTo>
                    <a:pt x="2985" y="555"/>
                    <a:pt x="3094" y="558"/>
                    <a:pt x="3203" y="562"/>
                  </a:cubicBezTo>
                  <a:cubicBezTo>
                    <a:pt x="3303" y="562"/>
                    <a:pt x="3442" y="562"/>
                    <a:pt x="3482" y="403"/>
                  </a:cubicBezTo>
                  <a:cubicBezTo>
                    <a:pt x="3508" y="297"/>
                    <a:pt x="3561" y="244"/>
                    <a:pt x="3623" y="244"/>
                  </a:cubicBezTo>
                  <a:cubicBezTo>
                    <a:pt x="3654" y="244"/>
                    <a:pt x="3687" y="257"/>
                    <a:pt x="3721" y="284"/>
                  </a:cubicBezTo>
                  <a:cubicBezTo>
                    <a:pt x="3891" y="418"/>
                    <a:pt x="4060" y="463"/>
                    <a:pt x="4228" y="463"/>
                  </a:cubicBezTo>
                  <a:cubicBezTo>
                    <a:pt x="4559" y="463"/>
                    <a:pt x="4886" y="291"/>
                    <a:pt x="5220" y="291"/>
                  </a:cubicBezTo>
                  <a:cubicBezTo>
                    <a:pt x="5270" y="291"/>
                    <a:pt x="5321" y="295"/>
                    <a:pt x="5372" y="304"/>
                  </a:cubicBezTo>
                  <a:cubicBezTo>
                    <a:pt x="5126" y="181"/>
                    <a:pt x="4927" y="58"/>
                    <a:pt x="4665" y="58"/>
                  </a:cubicBezTo>
                  <a:cubicBezTo>
                    <a:pt x="4630" y="58"/>
                    <a:pt x="4594" y="60"/>
                    <a:pt x="4556" y="65"/>
                  </a:cubicBezTo>
                  <a:cubicBezTo>
                    <a:pt x="4521" y="69"/>
                    <a:pt x="4486" y="70"/>
                    <a:pt x="4449" y="70"/>
                  </a:cubicBezTo>
                  <a:cubicBezTo>
                    <a:pt x="4200" y="70"/>
                    <a:pt x="3909" y="0"/>
                    <a:pt x="3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2837475" y="4468025"/>
              <a:ext cx="120375" cy="14800"/>
            </a:xfrm>
            <a:custGeom>
              <a:avLst/>
              <a:gdLst/>
              <a:ahLst/>
              <a:cxnLst/>
              <a:rect l="l" t="t" r="r" b="b"/>
              <a:pathLst>
                <a:path w="4815" h="592" extrusionOk="0">
                  <a:moveTo>
                    <a:pt x="527" y="1"/>
                  </a:moveTo>
                  <a:cubicBezTo>
                    <a:pt x="351" y="1"/>
                    <a:pt x="236" y="251"/>
                    <a:pt x="80" y="350"/>
                  </a:cubicBezTo>
                  <a:cubicBezTo>
                    <a:pt x="61" y="350"/>
                    <a:pt x="61" y="370"/>
                    <a:pt x="41" y="390"/>
                  </a:cubicBezTo>
                  <a:cubicBezTo>
                    <a:pt x="1" y="449"/>
                    <a:pt x="1" y="469"/>
                    <a:pt x="61" y="509"/>
                  </a:cubicBezTo>
                  <a:cubicBezTo>
                    <a:pt x="377" y="539"/>
                    <a:pt x="688" y="591"/>
                    <a:pt x="996" y="591"/>
                  </a:cubicBezTo>
                  <a:cubicBezTo>
                    <a:pt x="1289" y="591"/>
                    <a:pt x="1580" y="545"/>
                    <a:pt x="1871" y="390"/>
                  </a:cubicBezTo>
                  <a:cubicBezTo>
                    <a:pt x="1907" y="361"/>
                    <a:pt x="1955" y="350"/>
                    <a:pt x="2008" y="350"/>
                  </a:cubicBezTo>
                  <a:cubicBezTo>
                    <a:pt x="2103" y="350"/>
                    <a:pt x="2212" y="384"/>
                    <a:pt x="2288" y="409"/>
                  </a:cubicBezTo>
                  <a:cubicBezTo>
                    <a:pt x="2610" y="522"/>
                    <a:pt x="2938" y="553"/>
                    <a:pt x="3274" y="553"/>
                  </a:cubicBezTo>
                  <a:cubicBezTo>
                    <a:pt x="3696" y="553"/>
                    <a:pt x="4130" y="504"/>
                    <a:pt x="4579" y="504"/>
                  </a:cubicBezTo>
                  <a:cubicBezTo>
                    <a:pt x="4657" y="504"/>
                    <a:pt x="4736" y="505"/>
                    <a:pt x="4815" y="509"/>
                  </a:cubicBezTo>
                  <a:cubicBezTo>
                    <a:pt x="4676" y="310"/>
                    <a:pt x="4656" y="250"/>
                    <a:pt x="4616" y="250"/>
                  </a:cubicBezTo>
                  <a:cubicBezTo>
                    <a:pt x="3770" y="121"/>
                    <a:pt x="2914" y="23"/>
                    <a:pt x="2055" y="23"/>
                  </a:cubicBezTo>
                  <a:cubicBezTo>
                    <a:pt x="1722" y="23"/>
                    <a:pt x="1388" y="38"/>
                    <a:pt x="1055" y="71"/>
                  </a:cubicBezTo>
                  <a:cubicBezTo>
                    <a:pt x="994" y="71"/>
                    <a:pt x="933" y="189"/>
                    <a:pt x="853" y="189"/>
                  </a:cubicBezTo>
                  <a:cubicBezTo>
                    <a:pt x="830" y="189"/>
                    <a:pt x="804" y="178"/>
                    <a:pt x="777" y="151"/>
                  </a:cubicBezTo>
                  <a:cubicBezTo>
                    <a:pt x="679" y="42"/>
                    <a:pt x="598"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2386925" y="4477250"/>
              <a:ext cx="23875" cy="209400"/>
            </a:xfrm>
            <a:custGeom>
              <a:avLst/>
              <a:gdLst/>
              <a:ahLst/>
              <a:cxnLst/>
              <a:rect l="l" t="t" r="r" b="b"/>
              <a:pathLst>
                <a:path w="955" h="8376" extrusionOk="0">
                  <a:moveTo>
                    <a:pt x="458" y="1"/>
                  </a:moveTo>
                  <a:cubicBezTo>
                    <a:pt x="318" y="1194"/>
                    <a:pt x="119" y="2408"/>
                    <a:pt x="80" y="3601"/>
                  </a:cubicBezTo>
                  <a:cubicBezTo>
                    <a:pt x="0" y="5193"/>
                    <a:pt x="80" y="6784"/>
                    <a:pt x="80" y="8375"/>
                  </a:cubicBezTo>
                  <a:cubicBezTo>
                    <a:pt x="378" y="8097"/>
                    <a:pt x="239" y="7759"/>
                    <a:pt x="239" y="7460"/>
                  </a:cubicBezTo>
                  <a:cubicBezTo>
                    <a:pt x="298" y="5690"/>
                    <a:pt x="159" y="3900"/>
                    <a:pt x="617" y="2129"/>
                  </a:cubicBezTo>
                  <a:lnTo>
                    <a:pt x="617" y="3402"/>
                  </a:lnTo>
                  <a:cubicBezTo>
                    <a:pt x="875" y="2885"/>
                    <a:pt x="776" y="2308"/>
                    <a:pt x="776" y="1791"/>
                  </a:cubicBezTo>
                  <a:cubicBezTo>
                    <a:pt x="497" y="1473"/>
                    <a:pt x="696" y="1115"/>
                    <a:pt x="716" y="776"/>
                  </a:cubicBezTo>
                  <a:cubicBezTo>
                    <a:pt x="736" y="478"/>
                    <a:pt x="955" y="120"/>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2478925" y="4441750"/>
              <a:ext cx="130800" cy="35525"/>
            </a:xfrm>
            <a:custGeom>
              <a:avLst/>
              <a:gdLst/>
              <a:ahLst/>
              <a:cxnLst/>
              <a:rect l="l" t="t" r="r" b="b"/>
              <a:pathLst>
                <a:path w="5232" h="1421" extrusionOk="0">
                  <a:moveTo>
                    <a:pt x="4703" y="1"/>
                  </a:moveTo>
                  <a:cubicBezTo>
                    <a:pt x="4521" y="1"/>
                    <a:pt x="4342" y="47"/>
                    <a:pt x="4158" y="88"/>
                  </a:cubicBezTo>
                  <a:cubicBezTo>
                    <a:pt x="3064" y="406"/>
                    <a:pt x="1989" y="844"/>
                    <a:pt x="816" y="864"/>
                  </a:cubicBezTo>
                  <a:cubicBezTo>
                    <a:pt x="418" y="864"/>
                    <a:pt x="120" y="1003"/>
                    <a:pt x="0" y="1421"/>
                  </a:cubicBezTo>
                  <a:cubicBezTo>
                    <a:pt x="1810" y="1222"/>
                    <a:pt x="3462" y="506"/>
                    <a:pt x="5232" y="167"/>
                  </a:cubicBezTo>
                  <a:cubicBezTo>
                    <a:pt x="5048" y="42"/>
                    <a:pt x="4874" y="1"/>
                    <a:pt x="4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2391875" y="4363300"/>
              <a:ext cx="27400" cy="158250"/>
            </a:xfrm>
            <a:custGeom>
              <a:avLst/>
              <a:gdLst/>
              <a:ahLst/>
              <a:cxnLst/>
              <a:rect l="l" t="t" r="r" b="b"/>
              <a:pathLst>
                <a:path w="1096" h="6330" extrusionOk="0">
                  <a:moveTo>
                    <a:pt x="784" y="1"/>
                  </a:moveTo>
                  <a:cubicBezTo>
                    <a:pt x="599" y="1"/>
                    <a:pt x="498" y="101"/>
                    <a:pt x="498" y="302"/>
                  </a:cubicBezTo>
                  <a:cubicBezTo>
                    <a:pt x="578" y="461"/>
                    <a:pt x="538" y="620"/>
                    <a:pt x="498" y="779"/>
                  </a:cubicBezTo>
                  <a:lnTo>
                    <a:pt x="498" y="2072"/>
                  </a:lnTo>
                  <a:cubicBezTo>
                    <a:pt x="498" y="2191"/>
                    <a:pt x="498" y="2351"/>
                    <a:pt x="379" y="2410"/>
                  </a:cubicBezTo>
                  <a:cubicBezTo>
                    <a:pt x="319" y="2510"/>
                    <a:pt x="319" y="2589"/>
                    <a:pt x="379" y="2689"/>
                  </a:cubicBezTo>
                  <a:cubicBezTo>
                    <a:pt x="220" y="3166"/>
                    <a:pt x="419" y="3683"/>
                    <a:pt x="260" y="4181"/>
                  </a:cubicBezTo>
                  <a:cubicBezTo>
                    <a:pt x="200" y="4300"/>
                    <a:pt x="200" y="4439"/>
                    <a:pt x="260" y="4559"/>
                  </a:cubicBezTo>
                  <a:cubicBezTo>
                    <a:pt x="518" y="4837"/>
                    <a:pt x="339" y="5076"/>
                    <a:pt x="299" y="5374"/>
                  </a:cubicBezTo>
                  <a:cubicBezTo>
                    <a:pt x="260" y="5693"/>
                    <a:pt x="1" y="6150"/>
                    <a:pt x="578" y="6329"/>
                  </a:cubicBezTo>
                  <a:cubicBezTo>
                    <a:pt x="578" y="6269"/>
                    <a:pt x="598" y="6190"/>
                    <a:pt x="638" y="6170"/>
                  </a:cubicBezTo>
                  <a:cubicBezTo>
                    <a:pt x="618" y="6170"/>
                    <a:pt x="578" y="6150"/>
                    <a:pt x="578" y="6130"/>
                  </a:cubicBezTo>
                  <a:cubicBezTo>
                    <a:pt x="538" y="6051"/>
                    <a:pt x="578" y="5991"/>
                    <a:pt x="638" y="5991"/>
                  </a:cubicBezTo>
                  <a:lnTo>
                    <a:pt x="618" y="5991"/>
                  </a:lnTo>
                  <a:cubicBezTo>
                    <a:pt x="817" y="5354"/>
                    <a:pt x="518" y="4658"/>
                    <a:pt x="777" y="4002"/>
                  </a:cubicBezTo>
                  <a:cubicBezTo>
                    <a:pt x="797" y="3962"/>
                    <a:pt x="797" y="3882"/>
                    <a:pt x="797" y="3842"/>
                  </a:cubicBezTo>
                  <a:cubicBezTo>
                    <a:pt x="777" y="3842"/>
                    <a:pt x="777" y="3842"/>
                    <a:pt x="737" y="3783"/>
                  </a:cubicBezTo>
                  <a:cubicBezTo>
                    <a:pt x="717" y="3763"/>
                    <a:pt x="737" y="3703"/>
                    <a:pt x="797" y="3683"/>
                  </a:cubicBezTo>
                  <a:cubicBezTo>
                    <a:pt x="896" y="3504"/>
                    <a:pt x="876" y="3305"/>
                    <a:pt x="797" y="3106"/>
                  </a:cubicBezTo>
                  <a:lnTo>
                    <a:pt x="817" y="3106"/>
                  </a:lnTo>
                  <a:cubicBezTo>
                    <a:pt x="797" y="3106"/>
                    <a:pt x="737" y="3106"/>
                    <a:pt x="737" y="3087"/>
                  </a:cubicBezTo>
                  <a:cubicBezTo>
                    <a:pt x="717" y="3007"/>
                    <a:pt x="737" y="2987"/>
                    <a:pt x="817" y="2987"/>
                  </a:cubicBezTo>
                  <a:lnTo>
                    <a:pt x="797" y="2987"/>
                  </a:lnTo>
                  <a:cubicBezTo>
                    <a:pt x="936" y="2689"/>
                    <a:pt x="777" y="2351"/>
                    <a:pt x="936" y="2072"/>
                  </a:cubicBezTo>
                  <a:cubicBezTo>
                    <a:pt x="1016" y="1893"/>
                    <a:pt x="996" y="1754"/>
                    <a:pt x="976" y="1575"/>
                  </a:cubicBezTo>
                  <a:cubicBezTo>
                    <a:pt x="1095" y="1117"/>
                    <a:pt x="996" y="680"/>
                    <a:pt x="1016" y="222"/>
                  </a:cubicBezTo>
                  <a:cubicBezTo>
                    <a:pt x="996" y="103"/>
                    <a:pt x="936" y="23"/>
                    <a:pt x="836" y="3"/>
                  </a:cubicBezTo>
                  <a:cubicBezTo>
                    <a:pt x="818" y="2"/>
                    <a:pt x="801"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2601250" y="4169500"/>
              <a:ext cx="109950" cy="32275"/>
            </a:xfrm>
            <a:custGeom>
              <a:avLst/>
              <a:gdLst/>
              <a:ahLst/>
              <a:cxnLst/>
              <a:rect l="l" t="t" r="r" b="b"/>
              <a:pathLst>
                <a:path w="4398" h="1291" extrusionOk="0">
                  <a:moveTo>
                    <a:pt x="4012" y="1"/>
                  </a:moveTo>
                  <a:cubicBezTo>
                    <a:pt x="2547" y="1"/>
                    <a:pt x="1282" y="704"/>
                    <a:pt x="1" y="1290"/>
                  </a:cubicBezTo>
                  <a:cubicBezTo>
                    <a:pt x="1473" y="952"/>
                    <a:pt x="2945" y="494"/>
                    <a:pt x="4397" y="17"/>
                  </a:cubicBezTo>
                  <a:cubicBezTo>
                    <a:pt x="4267" y="6"/>
                    <a:pt x="4139" y="1"/>
                    <a:pt x="4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493825" y="4240950"/>
              <a:ext cx="124875" cy="34750"/>
            </a:xfrm>
            <a:custGeom>
              <a:avLst/>
              <a:gdLst/>
              <a:ahLst/>
              <a:cxnLst/>
              <a:rect l="l" t="t" r="r" b="b"/>
              <a:pathLst>
                <a:path w="4995" h="1390" extrusionOk="0">
                  <a:moveTo>
                    <a:pt x="4316" y="0"/>
                  </a:moveTo>
                  <a:cubicBezTo>
                    <a:pt x="4076" y="0"/>
                    <a:pt x="3853" y="69"/>
                    <a:pt x="3641" y="143"/>
                  </a:cubicBezTo>
                  <a:cubicBezTo>
                    <a:pt x="2547" y="580"/>
                    <a:pt x="1433" y="1038"/>
                    <a:pt x="220" y="1078"/>
                  </a:cubicBezTo>
                  <a:cubicBezTo>
                    <a:pt x="120" y="1078"/>
                    <a:pt x="1" y="1177"/>
                    <a:pt x="81" y="1376"/>
                  </a:cubicBezTo>
                  <a:cubicBezTo>
                    <a:pt x="191" y="1385"/>
                    <a:pt x="301" y="1389"/>
                    <a:pt x="410" y="1389"/>
                  </a:cubicBezTo>
                  <a:cubicBezTo>
                    <a:pt x="1978" y="1389"/>
                    <a:pt x="3338" y="500"/>
                    <a:pt x="4994" y="203"/>
                  </a:cubicBezTo>
                  <a:cubicBezTo>
                    <a:pt x="4752" y="53"/>
                    <a:pt x="4527" y="0"/>
                    <a:pt x="4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2536100" y="4152650"/>
              <a:ext cx="109950" cy="38675"/>
            </a:xfrm>
            <a:custGeom>
              <a:avLst/>
              <a:gdLst/>
              <a:ahLst/>
              <a:cxnLst/>
              <a:rect l="l" t="t" r="r" b="b"/>
              <a:pathLst>
                <a:path w="4398" h="1547" extrusionOk="0">
                  <a:moveTo>
                    <a:pt x="4135" y="1"/>
                  </a:moveTo>
                  <a:cubicBezTo>
                    <a:pt x="4041" y="1"/>
                    <a:pt x="3967" y="41"/>
                    <a:pt x="3900" y="74"/>
                  </a:cubicBezTo>
                  <a:cubicBezTo>
                    <a:pt x="3144" y="293"/>
                    <a:pt x="2348" y="532"/>
                    <a:pt x="1572" y="731"/>
                  </a:cubicBezTo>
                  <a:cubicBezTo>
                    <a:pt x="1567" y="731"/>
                    <a:pt x="1561" y="732"/>
                    <a:pt x="1556" y="732"/>
                  </a:cubicBezTo>
                  <a:cubicBezTo>
                    <a:pt x="1452" y="732"/>
                    <a:pt x="1342" y="620"/>
                    <a:pt x="1246" y="620"/>
                  </a:cubicBezTo>
                  <a:cubicBezTo>
                    <a:pt x="1198" y="620"/>
                    <a:pt x="1153" y="648"/>
                    <a:pt x="1115" y="731"/>
                  </a:cubicBezTo>
                  <a:cubicBezTo>
                    <a:pt x="956" y="1069"/>
                    <a:pt x="598" y="1049"/>
                    <a:pt x="299" y="1168"/>
                  </a:cubicBezTo>
                  <a:cubicBezTo>
                    <a:pt x="120" y="1248"/>
                    <a:pt x="21" y="1347"/>
                    <a:pt x="1" y="1546"/>
                  </a:cubicBezTo>
                  <a:cubicBezTo>
                    <a:pt x="797" y="1487"/>
                    <a:pt x="1513" y="1148"/>
                    <a:pt x="2269" y="870"/>
                  </a:cubicBezTo>
                  <a:cubicBezTo>
                    <a:pt x="2965" y="591"/>
                    <a:pt x="3761" y="631"/>
                    <a:pt x="4397" y="94"/>
                  </a:cubicBezTo>
                  <a:cubicBezTo>
                    <a:pt x="4293" y="25"/>
                    <a:pt x="4208" y="1"/>
                    <a:pt x="4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515225" y="4562600"/>
              <a:ext cx="79600" cy="32550"/>
            </a:xfrm>
            <a:custGeom>
              <a:avLst/>
              <a:gdLst/>
              <a:ahLst/>
              <a:cxnLst/>
              <a:rect l="l" t="t" r="r" b="b"/>
              <a:pathLst>
                <a:path w="3184" h="1302" extrusionOk="0">
                  <a:moveTo>
                    <a:pt x="2936" y="0"/>
                  </a:moveTo>
                  <a:cubicBezTo>
                    <a:pt x="2891" y="0"/>
                    <a:pt x="2845" y="16"/>
                    <a:pt x="2805" y="48"/>
                  </a:cubicBezTo>
                  <a:cubicBezTo>
                    <a:pt x="2368" y="346"/>
                    <a:pt x="1910" y="307"/>
                    <a:pt x="1413" y="366"/>
                  </a:cubicBezTo>
                  <a:cubicBezTo>
                    <a:pt x="915" y="406"/>
                    <a:pt x="239" y="545"/>
                    <a:pt x="0" y="1301"/>
                  </a:cubicBezTo>
                  <a:cubicBezTo>
                    <a:pt x="434" y="1150"/>
                    <a:pt x="761" y="981"/>
                    <a:pt x="1167" y="981"/>
                  </a:cubicBezTo>
                  <a:cubicBezTo>
                    <a:pt x="1189" y="981"/>
                    <a:pt x="1211" y="982"/>
                    <a:pt x="1234" y="983"/>
                  </a:cubicBezTo>
                  <a:cubicBezTo>
                    <a:pt x="1275" y="984"/>
                    <a:pt x="1316" y="985"/>
                    <a:pt x="1358" y="985"/>
                  </a:cubicBezTo>
                  <a:cubicBezTo>
                    <a:pt x="1915" y="985"/>
                    <a:pt x="2484" y="856"/>
                    <a:pt x="2984" y="486"/>
                  </a:cubicBezTo>
                  <a:cubicBezTo>
                    <a:pt x="3104" y="386"/>
                    <a:pt x="3183" y="267"/>
                    <a:pt x="3104" y="108"/>
                  </a:cubicBezTo>
                  <a:cubicBezTo>
                    <a:pt x="3068" y="36"/>
                    <a:pt x="3003" y="0"/>
                    <a:pt x="2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2469475" y="4512075"/>
              <a:ext cx="91025" cy="36225"/>
            </a:xfrm>
            <a:custGeom>
              <a:avLst/>
              <a:gdLst/>
              <a:ahLst/>
              <a:cxnLst/>
              <a:rect l="l" t="t" r="r" b="b"/>
              <a:pathLst>
                <a:path w="3641" h="1449" extrusionOk="0">
                  <a:moveTo>
                    <a:pt x="3342" y="0"/>
                  </a:moveTo>
                  <a:cubicBezTo>
                    <a:pt x="2188" y="318"/>
                    <a:pt x="1094" y="736"/>
                    <a:pt x="0" y="1293"/>
                  </a:cubicBezTo>
                  <a:cubicBezTo>
                    <a:pt x="164" y="1407"/>
                    <a:pt x="304" y="1448"/>
                    <a:pt x="420" y="1448"/>
                  </a:cubicBezTo>
                  <a:cubicBezTo>
                    <a:pt x="487" y="1448"/>
                    <a:pt x="546" y="1434"/>
                    <a:pt x="597" y="1412"/>
                  </a:cubicBezTo>
                  <a:cubicBezTo>
                    <a:pt x="1353" y="1174"/>
                    <a:pt x="2169" y="1114"/>
                    <a:pt x="2785" y="577"/>
                  </a:cubicBezTo>
                  <a:cubicBezTo>
                    <a:pt x="3044" y="378"/>
                    <a:pt x="3283" y="398"/>
                    <a:pt x="3541" y="378"/>
                  </a:cubicBezTo>
                  <a:cubicBezTo>
                    <a:pt x="3641" y="179"/>
                    <a:pt x="3462" y="100"/>
                    <a:pt x="3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2714150" y="4360325"/>
              <a:ext cx="105950" cy="14500"/>
            </a:xfrm>
            <a:custGeom>
              <a:avLst/>
              <a:gdLst/>
              <a:ahLst/>
              <a:cxnLst/>
              <a:rect l="l" t="t" r="r" b="b"/>
              <a:pathLst>
                <a:path w="4238" h="580" extrusionOk="0">
                  <a:moveTo>
                    <a:pt x="3526" y="0"/>
                  </a:moveTo>
                  <a:cubicBezTo>
                    <a:pt x="1278" y="0"/>
                    <a:pt x="588" y="120"/>
                    <a:pt x="0" y="580"/>
                  </a:cubicBezTo>
                  <a:cubicBezTo>
                    <a:pt x="1293" y="500"/>
                    <a:pt x="2427" y="440"/>
                    <a:pt x="3581" y="381"/>
                  </a:cubicBezTo>
                  <a:cubicBezTo>
                    <a:pt x="3616" y="334"/>
                    <a:pt x="3651" y="315"/>
                    <a:pt x="3690" y="315"/>
                  </a:cubicBezTo>
                  <a:cubicBezTo>
                    <a:pt x="3718" y="315"/>
                    <a:pt x="3747" y="325"/>
                    <a:pt x="3780" y="341"/>
                  </a:cubicBezTo>
                  <a:lnTo>
                    <a:pt x="3939" y="341"/>
                  </a:lnTo>
                  <a:cubicBezTo>
                    <a:pt x="4039" y="242"/>
                    <a:pt x="4238" y="202"/>
                    <a:pt x="4118" y="3"/>
                  </a:cubicBezTo>
                  <a:cubicBezTo>
                    <a:pt x="3910" y="1"/>
                    <a:pt x="3713" y="0"/>
                    <a:pt x="3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2556500" y="4279325"/>
              <a:ext cx="101975" cy="20925"/>
            </a:xfrm>
            <a:custGeom>
              <a:avLst/>
              <a:gdLst/>
              <a:ahLst/>
              <a:cxnLst/>
              <a:rect l="l" t="t" r="r" b="b"/>
              <a:pathLst>
                <a:path w="4079" h="837" extrusionOk="0">
                  <a:moveTo>
                    <a:pt x="3558" y="1"/>
                  </a:moveTo>
                  <a:cubicBezTo>
                    <a:pt x="2603" y="1"/>
                    <a:pt x="925" y="365"/>
                    <a:pt x="0" y="836"/>
                  </a:cubicBezTo>
                  <a:cubicBezTo>
                    <a:pt x="25" y="836"/>
                    <a:pt x="50" y="836"/>
                    <a:pt x="74" y="836"/>
                  </a:cubicBezTo>
                  <a:cubicBezTo>
                    <a:pt x="1591" y="836"/>
                    <a:pt x="2786" y="236"/>
                    <a:pt x="4078" y="60"/>
                  </a:cubicBezTo>
                  <a:cubicBezTo>
                    <a:pt x="3954" y="20"/>
                    <a:pt x="3774"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2764875" y="4307675"/>
              <a:ext cx="95000" cy="13825"/>
            </a:xfrm>
            <a:custGeom>
              <a:avLst/>
              <a:gdLst/>
              <a:ahLst/>
              <a:cxnLst/>
              <a:rect l="l" t="t" r="r" b="b"/>
              <a:pathLst>
                <a:path w="3800" h="553" extrusionOk="0">
                  <a:moveTo>
                    <a:pt x="3681" y="0"/>
                  </a:moveTo>
                  <a:cubicBezTo>
                    <a:pt x="2487" y="40"/>
                    <a:pt x="1294" y="120"/>
                    <a:pt x="100" y="159"/>
                  </a:cubicBezTo>
                  <a:cubicBezTo>
                    <a:pt x="1" y="299"/>
                    <a:pt x="1" y="398"/>
                    <a:pt x="100" y="517"/>
                  </a:cubicBezTo>
                  <a:cubicBezTo>
                    <a:pt x="314" y="542"/>
                    <a:pt x="528" y="553"/>
                    <a:pt x="743" y="553"/>
                  </a:cubicBezTo>
                  <a:cubicBezTo>
                    <a:pt x="1722" y="553"/>
                    <a:pt x="2701" y="338"/>
                    <a:pt x="3681" y="338"/>
                  </a:cubicBezTo>
                  <a:cubicBezTo>
                    <a:pt x="3780" y="219"/>
                    <a:pt x="3800" y="100"/>
                    <a:pt x="3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2721600" y="4156200"/>
              <a:ext cx="95525" cy="15925"/>
            </a:xfrm>
            <a:custGeom>
              <a:avLst/>
              <a:gdLst/>
              <a:ahLst/>
              <a:cxnLst/>
              <a:rect l="l" t="t" r="r" b="b"/>
              <a:pathLst>
                <a:path w="3821" h="637" extrusionOk="0">
                  <a:moveTo>
                    <a:pt x="3210" y="0"/>
                  </a:moveTo>
                  <a:cubicBezTo>
                    <a:pt x="2116" y="0"/>
                    <a:pt x="1058" y="282"/>
                    <a:pt x="1" y="449"/>
                  </a:cubicBezTo>
                  <a:cubicBezTo>
                    <a:pt x="167" y="592"/>
                    <a:pt x="330" y="637"/>
                    <a:pt x="492" y="637"/>
                  </a:cubicBezTo>
                  <a:cubicBezTo>
                    <a:pt x="738" y="637"/>
                    <a:pt x="982" y="533"/>
                    <a:pt x="1234" y="509"/>
                  </a:cubicBezTo>
                  <a:cubicBezTo>
                    <a:pt x="1616" y="457"/>
                    <a:pt x="2013" y="299"/>
                    <a:pt x="2438" y="299"/>
                  </a:cubicBezTo>
                  <a:cubicBezTo>
                    <a:pt x="2500" y="299"/>
                    <a:pt x="2563" y="303"/>
                    <a:pt x="2627" y="310"/>
                  </a:cubicBezTo>
                  <a:cubicBezTo>
                    <a:pt x="2685" y="313"/>
                    <a:pt x="2744" y="315"/>
                    <a:pt x="2803" y="315"/>
                  </a:cubicBezTo>
                  <a:cubicBezTo>
                    <a:pt x="3165" y="315"/>
                    <a:pt x="3530" y="254"/>
                    <a:pt x="3820" y="32"/>
                  </a:cubicBezTo>
                  <a:cubicBezTo>
                    <a:pt x="3615" y="10"/>
                    <a:pt x="3412" y="0"/>
                    <a:pt x="3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996125" y="4207200"/>
              <a:ext cx="21900" cy="72650"/>
            </a:xfrm>
            <a:custGeom>
              <a:avLst/>
              <a:gdLst/>
              <a:ahLst/>
              <a:cxnLst/>
              <a:rect l="l" t="t" r="r" b="b"/>
              <a:pathLst>
                <a:path w="876" h="2906" extrusionOk="0">
                  <a:moveTo>
                    <a:pt x="60" y="1"/>
                  </a:moveTo>
                  <a:lnTo>
                    <a:pt x="60" y="1"/>
                  </a:lnTo>
                  <a:cubicBezTo>
                    <a:pt x="1" y="558"/>
                    <a:pt x="1" y="996"/>
                    <a:pt x="100" y="1314"/>
                  </a:cubicBezTo>
                  <a:cubicBezTo>
                    <a:pt x="259" y="1851"/>
                    <a:pt x="100" y="2468"/>
                    <a:pt x="518" y="2905"/>
                  </a:cubicBezTo>
                  <a:cubicBezTo>
                    <a:pt x="577" y="2766"/>
                    <a:pt x="697" y="2647"/>
                    <a:pt x="876" y="2567"/>
                  </a:cubicBezTo>
                  <a:cubicBezTo>
                    <a:pt x="757" y="2308"/>
                    <a:pt x="717" y="2070"/>
                    <a:pt x="677" y="1791"/>
                  </a:cubicBezTo>
                  <a:cubicBezTo>
                    <a:pt x="577" y="1234"/>
                    <a:pt x="577" y="59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2494325" y="4331800"/>
              <a:ext cx="88050" cy="22400"/>
            </a:xfrm>
            <a:custGeom>
              <a:avLst/>
              <a:gdLst/>
              <a:ahLst/>
              <a:cxnLst/>
              <a:rect l="l" t="t" r="r" b="b"/>
              <a:pathLst>
                <a:path w="3522" h="896" extrusionOk="0">
                  <a:moveTo>
                    <a:pt x="3164" y="0"/>
                  </a:moveTo>
                  <a:cubicBezTo>
                    <a:pt x="3069" y="0"/>
                    <a:pt x="2975" y="30"/>
                    <a:pt x="2885" y="90"/>
                  </a:cubicBezTo>
                  <a:cubicBezTo>
                    <a:pt x="1891" y="229"/>
                    <a:pt x="996" y="726"/>
                    <a:pt x="1" y="885"/>
                  </a:cubicBezTo>
                  <a:cubicBezTo>
                    <a:pt x="106" y="892"/>
                    <a:pt x="211" y="896"/>
                    <a:pt x="315" y="896"/>
                  </a:cubicBezTo>
                  <a:cubicBezTo>
                    <a:pt x="1394" y="896"/>
                    <a:pt x="2426" y="541"/>
                    <a:pt x="3442" y="269"/>
                  </a:cubicBezTo>
                  <a:cubicBezTo>
                    <a:pt x="3462" y="269"/>
                    <a:pt x="3482" y="249"/>
                    <a:pt x="3482" y="229"/>
                  </a:cubicBezTo>
                  <a:cubicBezTo>
                    <a:pt x="3522" y="169"/>
                    <a:pt x="3482" y="149"/>
                    <a:pt x="3442" y="90"/>
                  </a:cubicBezTo>
                  <a:cubicBezTo>
                    <a:pt x="3353" y="30"/>
                    <a:pt x="3258" y="0"/>
                    <a:pt x="3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986675" y="4044450"/>
              <a:ext cx="20925" cy="60825"/>
            </a:xfrm>
            <a:custGeom>
              <a:avLst/>
              <a:gdLst/>
              <a:ahLst/>
              <a:cxnLst/>
              <a:rect l="l" t="t" r="r" b="b"/>
              <a:pathLst>
                <a:path w="837" h="2433" extrusionOk="0">
                  <a:moveTo>
                    <a:pt x="541" y="1"/>
                  </a:moveTo>
                  <a:cubicBezTo>
                    <a:pt x="471" y="1"/>
                    <a:pt x="407" y="25"/>
                    <a:pt x="359" y="86"/>
                  </a:cubicBezTo>
                  <a:cubicBezTo>
                    <a:pt x="239" y="245"/>
                    <a:pt x="80" y="444"/>
                    <a:pt x="60" y="623"/>
                  </a:cubicBezTo>
                  <a:cubicBezTo>
                    <a:pt x="1" y="1200"/>
                    <a:pt x="40" y="1737"/>
                    <a:pt x="40" y="2433"/>
                  </a:cubicBezTo>
                  <a:cubicBezTo>
                    <a:pt x="379" y="2174"/>
                    <a:pt x="578" y="1896"/>
                    <a:pt x="538" y="1577"/>
                  </a:cubicBezTo>
                  <a:cubicBezTo>
                    <a:pt x="398" y="1100"/>
                    <a:pt x="438" y="702"/>
                    <a:pt x="757" y="324"/>
                  </a:cubicBezTo>
                  <a:cubicBezTo>
                    <a:pt x="836" y="225"/>
                    <a:pt x="796" y="105"/>
                    <a:pt x="677" y="26"/>
                  </a:cubicBezTo>
                  <a:cubicBezTo>
                    <a:pt x="631" y="10"/>
                    <a:pt x="585" y="1"/>
                    <a:pt x="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2812625" y="4360825"/>
              <a:ext cx="73125" cy="12200"/>
            </a:xfrm>
            <a:custGeom>
              <a:avLst/>
              <a:gdLst/>
              <a:ahLst/>
              <a:cxnLst/>
              <a:rect l="l" t="t" r="r" b="b"/>
              <a:pathLst>
                <a:path w="2925" h="488" extrusionOk="0">
                  <a:moveTo>
                    <a:pt x="1881" y="0"/>
                  </a:moveTo>
                  <a:cubicBezTo>
                    <a:pt x="1813" y="0"/>
                    <a:pt x="1743" y="7"/>
                    <a:pt x="1671" y="23"/>
                  </a:cubicBezTo>
                  <a:cubicBezTo>
                    <a:pt x="1504" y="55"/>
                    <a:pt x="1341" y="66"/>
                    <a:pt x="1180" y="66"/>
                  </a:cubicBezTo>
                  <a:cubicBezTo>
                    <a:pt x="843" y="66"/>
                    <a:pt x="516" y="16"/>
                    <a:pt x="179" y="3"/>
                  </a:cubicBezTo>
                  <a:cubicBezTo>
                    <a:pt x="139" y="122"/>
                    <a:pt x="60" y="222"/>
                    <a:pt x="0" y="361"/>
                  </a:cubicBezTo>
                  <a:cubicBezTo>
                    <a:pt x="251" y="455"/>
                    <a:pt x="504" y="487"/>
                    <a:pt x="757" y="487"/>
                  </a:cubicBezTo>
                  <a:cubicBezTo>
                    <a:pt x="1307" y="487"/>
                    <a:pt x="1860" y="335"/>
                    <a:pt x="2409" y="335"/>
                  </a:cubicBezTo>
                  <a:cubicBezTo>
                    <a:pt x="2568" y="335"/>
                    <a:pt x="2727" y="348"/>
                    <a:pt x="2885" y="381"/>
                  </a:cubicBezTo>
                  <a:cubicBezTo>
                    <a:pt x="2885" y="381"/>
                    <a:pt x="2885" y="321"/>
                    <a:pt x="2924" y="261"/>
                  </a:cubicBezTo>
                  <a:cubicBezTo>
                    <a:pt x="2556" y="194"/>
                    <a:pt x="2243" y="0"/>
                    <a:pt x="1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2478425" y="4220325"/>
              <a:ext cx="67650" cy="35150"/>
            </a:xfrm>
            <a:custGeom>
              <a:avLst/>
              <a:gdLst/>
              <a:ahLst/>
              <a:cxnLst/>
              <a:rect l="l" t="t" r="r" b="b"/>
              <a:pathLst>
                <a:path w="2706" h="1406" extrusionOk="0">
                  <a:moveTo>
                    <a:pt x="2548" y="1"/>
                  </a:moveTo>
                  <a:cubicBezTo>
                    <a:pt x="2528" y="1"/>
                    <a:pt x="2508" y="4"/>
                    <a:pt x="2487" y="13"/>
                  </a:cubicBezTo>
                  <a:cubicBezTo>
                    <a:pt x="1532" y="172"/>
                    <a:pt x="776" y="650"/>
                    <a:pt x="0" y="1207"/>
                  </a:cubicBezTo>
                  <a:lnTo>
                    <a:pt x="0" y="1405"/>
                  </a:lnTo>
                  <a:cubicBezTo>
                    <a:pt x="418" y="1226"/>
                    <a:pt x="776" y="1107"/>
                    <a:pt x="1094" y="948"/>
                  </a:cubicBezTo>
                  <a:cubicBezTo>
                    <a:pt x="1592" y="669"/>
                    <a:pt x="1990" y="272"/>
                    <a:pt x="2586" y="252"/>
                  </a:cubicBezTo>
                  <a:cubicBezTo>
                    <a:pt x="2666" y="252"/>
                    <a:pt x="2706" y="212"/>
                    <a:pt x="2686" y="132"/>
                  </a:cubicBezTo>
                  <a:cubicBezTo>
                    <a:pt x="2670" y="54"/>
                    <a:pt x="2618" y="1"/>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650000" y="4317900"/>
              <a:ext cx="52250" cy="19025"/>
            </a:xfrm>
            <a:custGeom>
              <a:avLst/>
              <a:gdLst/>
              <a:ahLst/>
              <a:cxnLst/>
              <a:rect l="l" t="t" r="r" b="b"/>
              <a:pathLst>
                <a:path w="2090" h="761" extrusionOk="0">
                  <a:moveTo>
                    <a:pt x="1743" y="0"/>
                  </a:moveTo>
                  <a:cubicBezTo>
                    <a:pt x="1709" y="0"/>
                    <a:pt x="1673" y="18"/>
                    <a:pt x="1631" y="49"/>
                  </a:cubicBezTo>
                  <a:cubicBezTo>
                    <a:pt x="1154" y="427"/>
                    <a:pt x="577" y="248"/>
                    <a:pt x="80" y="447"/>
                  </a:cubicBezTo>
                  <a:cubicBezTo>
                    <a:pt x="40" y="447"/>
                    <a:pt x="40" y="486"/>
                    <a:pt x="20" y="506"/>
                  </a:cubicBezTo>
                  <a:cubicBezTo>
                    <a:pt x="0" y="546"/>
                    <a:pt x="20" y="566"/>
                    <a:pt x="80" y="626"/>
                  </a:cubicBezTo>
                  <a:cubicBezTo>
                    <a:pt x="339" y="722"/>
                    <a:pt x="590" y="760"/>
                    <a:pt x="838" y="760"/>
                  </a:cubicBezTo>
                  <a:cubicBezTo>
                    <a:pt x="1255" y="760"/>
                    <a:pt x="1664" y="651"/>
                    <a:pt x="2089" y="526"/>
                  </a:cubicBezTo>
                  <a:cubicBezTo>
                    <a:pt x="1927" y="143"/>
                    <a:pt x="1841" y="0"/>
                    <a:pt x="1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2634575" y="4484675"/>
              <a:ext cx="58700" cy="17150"/>
            </a:xfrm>
            <a:custGeom>
              <a:avLst/>
              <a:gdLst/>
              <a:ahLst/>
              <a:cxnLst/>
              <a:rect l="l" t="t" r="r" b="b"/>
              <a:pathLst>
                <a:path w="2348" h="686" extrusionOk="0">
                  <a:moveTo>
                    <a:pt x="1934" y="1"/>
                  </a:moveTo>
                  <a:cubicBezTo>
                    <a:pt x="1886" y="1"/>
                    <a:pt x="1832" y="13"/>
                    <a:pt x="1771" y="42"/>
                  </a:cubicBezTo>
                  <a:cubicBezTo>
                    <a:pt x="1254" y="300"/>
                    <a:pt x="697" y="320"/>
                    <a:pt x="1" y="499"/>
                  </a:cubicBezTo>
                  <a:cubicBezTo>
                    <a:pt x="287" y="636"/>
                    <a:pt x="552" y="686"/>
                    <a:pt x="804" y="686"/>
                  </a:cubicBezTo>
                  <a:cubicBezTo>
                    <a:pt x="1355" y="686"/>
                    <a:pt x="1842" y="448"/>
                    <a:pt x="2348" y="380"/>
                  </a:cubicBezTo>
                  <a:cubicBezTo>
                    <a:pt x="2221" y="190"/>
                    <a:pt x="2120"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2398850" y="4298725"/>
              <a:ext cx="21900" cy="66650"/>
            </a:xfrm>
            <a:custGeom>
              <a:avLst/>
              <a:gdLst/>
              <a:ahLst/>
              <a:cxnLst/>
              <a:rect l="l" t="t" r="r" b="b"/>
              <a:pathLst>
                <a:path w="876" h="2666" extrusionOk="0">
                  <a:moveTo>
                    <a:pt x="299" y="0"/>
                  </a:moveTo>
                  <a:cubicBezTo>
                    <a:pt x="259" y="100"/>
                    <a:pt x="259" y="199"/>
                    <a:pt x="259" y="299"/>
                  </a:cubicBezTo>
                  <a:cubicBezTo>
                    <a:pt x="259" y="1094"/>
                    <a:pt x="0" y="1890"/>
                    <a:pt x="478" y="2666"/>
                  </a:cubicBezTo>
                  <a:lnTo>
                    <a:pt x="617" y="2666"/>
                  </a:lnTo>
                  <a:cubicBezTo>
                    <a:pt x="876" y="1910"/>
                    <a:pt x="737" y="1194"/>
                    <a:pt x="697" y="478"/>
                  </a:cubicBezTo>
                  <a:cubicBezTo>
                    <a:pt x="717" y="418"/>
                    <a:pt x="717" y="378"/>
                    <a:pt x="697" y="338"/>
                  </a:cubicBezTo>
                  <a:cubicBezTo>
                    <a:pt x="538" y="239"/>
                    <a:pt x="418"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463000" y="4585100"/>
              <a:ext cx="43800" cy="22475"/>
            </a:xfrm>
            <a:custGeom>
              <a:avLst/>
              <a:gdLst/>
              <a:ahLst/>
              <a:cxnLst/>
              <a:rect l="l" t="t" r="r" b="b"/>
              <a:pathLst>
                <a:path w="1752" h="899" extrusionOk="0">
                  <a:moveTo>
                    <a:pt x="1549" y="0"/>
                  </a:moveTo>
                  <a:cubicBezTo>
                    <a:pt x="915" y="0"/>
                    <a:pt x="780" y="119"/>
                    <a:pt x="1" y="899"/>
                  </a:cubicBezTo>
                  <a:cubicBezTo>
                    <a:pt x="617" y="739"/>
                    <a:pt x="1254" y="560"/>
                    <a:pt x="1751" y="3"/>
                  </a:cubicBezTo>
                  <a:cubicBezTo>
                    <a:pt x="1678" y="2"/>
                    <a:pt x="1612" y="0"/>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2641050" y="4426400"/>
              <a:ext cx="66650" cy="14225"/>
            </a:xfrm>
            <a:custGeom>
              <a:avLst/>
              <a:gdLst/>
              <a:ahLst/>
              <a:cxnLst/>
              <a:rect l="l" t="t" r="r" b="b"/>
              <a:pathLst>
                <a:path w="2666" h="569" extrusionOk="0">
                  <a:moveTo>
                    <a:pt x="2109" y="1"/>
                  </a:moveTo>
                  <a:cubicBezTo>
                    <a:pt x="2079" y="1"/>
                    <a:pt x="2049" y="16"/>
                    <a:pt x="2029" y="45"/>
                  </a:cubicBezTo>
                  <a:cubicBezTo>
                    <a:pt x="1774" y="215"/>
                    <a:pt x="1493" y="255"/>
                    <a:pt x="1201" y="255"/>
                  </a:cubicBezTo>
                  <a:cubicBezTo>
                    <a:pt x="952" y="255"/>
                    <a:pt x="694" y="226"/>
                    <a:pt x="437" y="226"/>
                  </a:cubicBezTo>
                  <a:cubicBezTo>
                    <a:pt x="291" y="226"/>
                    <a:pt x="145" y="235"/>
                    <a:pt x="0" y="264"/>
                  </a:cubicBezTo>
                  <a:cubicBezTo>
                    <a:pt x="216" y="513"/>
                    <a:pt x="459" y="568"/>
                    <a:pt x="707" y="568"/>
                  </a:cubicBezTo>
                  <a:cubicBezTo>
                    <a:pt x="756" y="568"/>
                    <a:pt x="806" y="566"/>
                    <a:pt x="856" y="563"/>
                  </a:cubicBezTo>
                  <a:cubicBezTo>
                    <a:pt x="1432" y="523"/>
                    <a:pt x="1989" y="543"/>
                    <a:pt x="2566" y="384"/>
                  </a:cubicBezTo>
                  <a:cubicBezTo>
                    <a:pt x="2666" y="65"/>
                    <a:pt x="2348" y="165"/>
                    <a:pt x="2188" y="45"/>
                  </a:cubicBezTo>
                  <a:cubicBezTo>
                    <a:pt x="2169" y="16"/>
                    <a:pt x="2139" y="1"/>
                    <a:pt x="2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2782775" y="4467650"/>
              <a:ext cx="51750" cy="14675"/>
            </a:xfrm>
            <a:custGeom>
              <a:avLst/>
              <a:gdLst/>
              <a:ahLst/>
              <a:cxnLst/>
              <a:rect l="l" t="t" r="r" b="b"/>
              <a:pathLst>
                <a:path w="2070" h="587" extrusionOk="0">
                  <a:moveTo>
                    <a:pt x="1156" y="0"/>
                  </a:moveTo>
                  <a:cubicBezTo>
                    <a:pt x="923" y="0"/>
                    <a:pt x="689" y="49"/>
                    <a:pt x="458" y="186"/>
                  </a:cubicBezTo>
                  <a:cubicBezTo>
                    <a:pt x="379" y="325"/>
                    <a:pt x="1" y="206"/>
                    <a:pt x="100" y="524"/>
                  </a:cubicBezTo>
                  <a:cubicBezTo>
                    <a:pt x="321" y="553"/>
                    <a:pt x="533" y="586"/>
                    <a:pt x="740" y="586"/>
                  </a:cubicBezTo>
                  <a:cubicBezTo>
                    <a:pt x="961" y="586"/>
                    <a:pt x="1177" y="548"/>
                    <a:pt x="1393" y="424"/>
                  </a:cubicBezTo>
                  <a:cubicBezTo>
                    <a:pt x="1435" y="401"/>
                    <a:pt x="1475" y="392"/>
                    <a:pt x="1514" y="392"/>
                  </a:cubicBezTo>
                  <a:cubicBezTo>
                    <a:pt x="1646" y="392"/>
                    <a:pt x="1768" y="493"/>
                    <a:pt x="1890" y="524"/>
                  </a:cubicBezTo>
                  <a:cubicBezTo>
                    <a:pt x="1990" y="424"/>
                    <a:pt x="2069" y="305"/>
                    <a:pt x="2069" y="166"/>
                  </a:cubicBezTo>
                  <a:cubicBezTo>
                    <a:pt x="1774" y="86"/>
                    <a:pt x="1466"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2495325" y="4394150"/>
              <a:ext cx="49750" cy="12725"/>
            </a:xfrm>
            <a:custGeom>
              <a:avLst/>
              <a:gdLst/>
              <a:ahLst/>
              <a:cxnLst/>
              <a:rect l="l" t="t" r="r" b="b"/>
              <a:pathLst>
                <a:path w="1990" h="509" extrusionOk="0">
                  <a:moveTo>
                    <a:pt x="1557" y="0"/>
                  </a:moveTo>
                  <a:cubicBezTo>
                    <a:pt x="996" y="0"/>
                    <a:pt x="511" y="301"/>
                    <a:pt x="1" y="460"/>
                  </a:cubicBezTo>
                  <a:cubicBezTo>
                    <a:pt x="110" y="494"/>
                    <a:pt x="246" y="509"/>
                    <a:pt x="396" y="509"/>
                  </a:cubicBezTo>
                  <a:cubicBezTo>
                    <a:pt x="960" y="509"/>
                    <a:pt x="1723" y="298"/>
                    <a:pt x="1990" y="62"/>
                  </a:cubicBezTo>
                  <a:cubicBezTo>
                    <a:pt x="1840" y="19"/>
                    <a:pt x="1696" y="0"/>
                    <a:pt x="1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2415750" y="4747200"/>
              <a:ext cx="38325" cy="31725"/>
            </a:xfrm>
            <a:custGeom>
              <a:avLst/>
              <a:gdLst/>
              <a:ahLst/>
              <a:cxnLst/>
              <a:rect l="l" t="t" r="r" b="b"/>
              <a:pathLst>
                <a:path w="1533" h="1269" extrusionOk="0">
                  <a:moveTo>
                    <a:pt x="1261" y="0"/>
                  </a:moveTo>
                  <a:cubicBezTo>
                    <a:pt x="1193" y="0"/>
                    <a:pt x="1124" y="50"/>
                    <a:pt x="1055" y="84"/>
                  </a:cubicBezTo>
                  <a:cubicBezTo>
                    <a:pt x="995" y="144"/>
                    <a:pt x="936" y="183"/>
                    <a:pt x="856" y="243"/>
                  </a:cubicBezTo>
                  <a:cubicBezTo>
                    <a:pt x="816" y="263"/>
                    <a:pt x="797" y="283"/>
                    <a:pt x="737" y="283"/>
                  </a:cubicBezTo>
                  <a:cubicBezTo>
                    <a:pt x="637" y="303"/>
                    <a:pt x="558" y="362"/>
                    <a:pt x="538" y="462"/>
                  </a:cubicBezTo>
                  <a:cubicBezTo>
                    <a:pt x="419" y="581"/>
                    <a:pt x="259" y="721"/>
                    <a:pt x="200" y="860"/>
                  </a:cubicBezTo>
                  <a:cubicBezTo>
                    <a:pt x="140" y="959"/>
                    <a:pt x="61" y="1059"/>
                    <a:pt x="1" y="1158"/>
                  </a:cubicBezTo>
                  <a:cubicBezTo>
                    <a:pt x="21" y="1158"/>
                    <a:pt x="41" y="1178"/>
                    <a:pt x="80" y="1258"/>
                  </a:cubicBezTo>
                  <a:cubicBezTo>
                    <a:pt x="126" y="1265"/>
                    <a:pt x="170" y="1268"/>
                    <a:pt x="213" y="1268"/>
                  </a:cubicBezTo>
                  <a:cubicBezTo>
                    <a:pt x="396" y="1268"/>
                    <a:pt x="560" y="1210"/>
                    <a:pt x="737" y="1178"/>
                  </a:cubicBezTo>
                  <a:cubicBezTo>
                    <a:pt x="816" y="1178"/>
                    <a:pt x="876" y="1158"/>
                    <a:pt x="956" y="1138"/>
                  </a:cubicBezTo>
                  <a:cubicBezTo>
                    <a:pt x="1035" y="1098"/>
                    <a:pt x="1075" y="1079"/>
                    <a:pt x="1155" y="1039"/>
                  </a:cubicBezTo>
                  <a:cubicBezTo>
                    <a:pt x="1354" y="860"/>
                    <a:pt x="1513" y="681"/>
                    <a:pt x="1533" y="402"/>
                  </a:cubicBezTo>
                  <a:cubicBezTo>
                    <a:pt x="1533" y="243"/>
                    <a:pt x="1493" y="84"/>
                    <a:pt x="1294" y="4"/>
                  </a:cubicBezTo>
                  <a:cubicBezTo>
                    <a:pt x="1283" y="2"/>
                    <a:pt x="1272" y="0"/>
                    <a:pt x="1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2414275" y="4310150"/>
              <a:ext cx="6975" cy="92025"/>
            </a:xfrm>
            <a:custGeom>
              <a:avLst/>
              <a:gdLst/>
              <a:ahLst/>
              <a:cxnLst/>
              <a:rect l="l" t="t" r="r" b="b"/>
              <a:pathLst>
                <a:path w="279" h="3681" extrusionOk="0">
                  <a:moveTo>
                    <a:pt x="60" y="1"/>
                  </a:moveTo>
                  <a:cubicBezTo>
                    <a:pt x="60" y="737"/>
                    <a:pt x="20" y="1453"/>
                    <a:pt x="0" y="2209"/>
                  </a:cubicBezTo>
                  <a:cubicBezTo>
                    <a:pt x="20" y="2686"/>
                    <a:pt x="60" y="3184"/>
                    <a:pt x="60" y="3681"/>
                  </a:cubicBezTo>
                  <a:cubicBezTo>
                    <a:pt x="219" y="2447"/>
                    <a:pt x="279" y="121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2668400" y="4138325"/>
              <a:ext cx="54725" cy="12750"/>
            </a:xfrm>
            <a:custGeom>
              <a:avLst/>
              <a:gdLst/>
              <a:ahLst/>
              <a:cxnLst/>
              <a:rect l="l" t="t" r="r" b="b"/>
              <a:pathLst>
                <a:path w="2189" h="510" extrusionOk="0">
                  <a:moveTo>
                    <a:pt x="1696" y="1"/>
                  </a:moveTo>
                  <a:cubicBezTo>
                    <a:pt x="1138" y="1"/>
                    <a:pt x="599" y="237"/>
                    <a:pt x="60" y="329"/>
                  </a:cubicBezTo>
                  <a:cubicBezTo>
                    <a:pt x="40" y="329"/>
                    <a:pt x="40" y="349"/>
                    <a:pt x="0" y="369"/>
                  </a:cubicBezTo>
                  <a:cubicBezTo>
                    <a:pt x="0" y="428"/>
                    <a:pt x="0" y="448"/>
                    <a:pt x="60" y="508"/>
                  </a:cubicBezTo>
                  <a:cubicBezTo>
                    <a:pt x="87" y="509"/>
                    <a:pt x="114" y="509"/>
                    <a:pt x="140" y="509"/>
                  </a:cubicBezTo>
                  <a:cubicBezTo>
                    <a:pt x="847" y="509"/>
                    <a:pt x="1518" y="262"/>
                    <a:pt x="2189" y="70"/>
                  </a:cubicBezTo>
                  <a:cubicBezTo>
                    <a:pt x="2022" y="21"/>
                    <a:pt x="1858" y="1"/>
                    <a:pt x="16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2474450" y="4306650"/>
              <a:ext cx="43775" cy="13050"/>
            </a:xfrm>
            <a:custGeom>
              <a:avLst/>
              <a:gdLst/>
              <a:ahLst/>
              <a:cxnLst/>
              <a:rect l="l" t="t" r="r" b="b"/>
              <a:pathLst>
                <a:path w="1751" h="522" extrusionOk="0">
                  <a:moveTo>
                    <a:pt x="1512" y="1"/>
                  </a:moveTo>
                  <a:cubicBezTo>
                    <a:pt x="996" y="1"/>
                    <a:pt x="483" y="31"/>
                    <a:pt x="0" y="479"/>
                  </a:cubicBezTo>
                  <a:cubicBezTo>
                    <a:pt x="191" y="505"/>
                    <a:pt x="371" y="522"/>
                    <a:pt x="543" y="522"/>
                  </a:cubicBezTo>
                  <a:cubicBezTo>
                    <a:pt x="1015" y="522"/>
                    <a:pt x="1415" y="396"/>
                    <a:pt x="1751" y="1"/>
                  </a:cubicBezTo>
                  <a:cubicBezTo>
                    <a:pt x="1671" y="1"/>
                    <a:pt x="1592" y="1"/>
                    <a:pt x="1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718625" y="4311975"/>
              <a:ext cx="45275" cy="13325"/>
            </a:xfrm>
            <a:custGeom>
              <a:avLst/>
              <a:gdLst/>
              <a:ahLst/>
              <a:cxnLst/>
              <a:rect l="l" t="t" r="r" b="b"/>
              <a:pathLst>
                <a:path w="1811" h="533" extrusionOk="0">
                  <a:moveTo>
                    <a:pt x="721" y="0"/>
                  </a:moveTo>
                  <a:cubicBezTo>
                    <a:pt x="466" y="0"/>
                    <a:pt x="226" y="120"/>
                    <a:pt x="0" y="345"/>
                  </a:cubicBezTo>
                  <a:lnTo>
                    <a:pt x="80" y="425"/>
                  </a:lnTo>
                  <a:cubicBezTo>
                    <a:pt x="119" y="419"/>
                    <a:pt x="156" y="416"/>
                    <a:pt x="193" y="416"/>
                  </a:cubicBezTo>
                  <a:cubicBezTo>
                    <a:pt x="384" y="416"/>
                    <a:pt x="553" y="491"/>
                    <a:pt x="737" y="524"/>
                  </a:cubicBezTo>
                  <a:cubicBezTo>
                    <a:pt x="787" y="516"/>
                    <a:pt x="838" y="512"/>
                    <a:pt x="891" y="512"/>
                  </a:cubicBezTo>
                  <a:cubicBezTo>
                    <a:pt x="1021" y="512"/>
                    <a:pt x="1158" y="532"/>
                    <a:pt x="1294" y="532"/>
                  </a:cubicBezTo>
                  <a:cubicBezTo>
                    <a:pt x="1471" y="532"/>
                    <a:pt x="1648" y="499"/>
                    <a:pt x="1811" y="345"/>
                  </a:cubicBezTo>
                  <a:cubicBezTo>
                    <a:pt x="1678" y="180"/>
                    <a:pt x="1518" y="166"/>
                    <a:pt x="1353" y="166"/>
                  </a:cubicBezTo>
                  <a:cubicBezTo>
                    <a:pt x="1320" y="166"/>
                    <a:pt x="1287" y="166"/>
                    <a:pt x="1254" y="166"/>
                  </a:cubicBezTo>
                  <a:cubicBezTo>
                    <a:pt x="1070" y="54"/>
                    <a:pt x="892"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493350" y="4191300"/>
              <a:ext cx="42275" cy="22400"/>
            </a:xfrm>
            <a:custGeom>
              <a:avLst/>
              <a:gdLst/>
              <a:ahLst/>
              <a:cxnLst/>
              <a:rect l="l" t="t" r="r" b="b"/>
              <a:pathLst>
                <a:path w="1691" h="896" extrusionOk="0">
                  <a:moveTo>
                    <a:pt x="1691" y="0"/>
                  </a:moveTo>
                  <a:cubicBezTo>
                    <a:pt x="1114" y="120"/>
                    <a:pt x="438" y="20"/>
                    <a:pt x="40" y="716"/>
                  </a:cubicBezTo>
                  <a:cubicBezTo>
                    <a:pt x="40" y="716"/>
                    <a:pt x="20" y="716"/>
                    <a:pt x="0" y="776"/>
                  </a:cubicBezTo>
                  <a:cubicBezTo>
                    <a:pt x="0" y="816"/>
                    <a:pt x="0" y="836"/>
                    <a:pt x="80" y="895"/>
                  </a:cubicBezTo>
                  <a:cubicBezTo>
                    <a:pt x="617" y="557"/>
                    <a:pt x="1214" y="418"/>
                    <a:pt x="1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598325" y="4562750"/>
              <a:ext cx="30300" cy="14000"/>
            </a:xfrm>
            <a:custGeom>
              <a:avLst/>
              <a:gdLst/>
              <a:ahLst/>
              <a:cxnLst/>
              <a:rect l="l" t="t" r="r" b="b"/>
              <a:pathLst>
                <a:path w="1212" h="560" extrusionOk="0">
                  <a:moveTo>
                    <a:pt x="208" y="1"/>
                  </a:moveTo>
                  <a:cubicBezTo>
                    <a:pt x="0" y="1"/>
                    <a:pt x="18" y="209"/>
                    <a:pt x="18" y="380"/>
                  </a:cubicBezTo>
                  <a:cubicBezTo>
                    <a:pt x="18" y="441"/>
                    <a:pt x="65" y="526"/>
                    <a:pt x="123" y="526"/>
                  </a:cubicBezTo>
                  <a:cubicBezTo>
                    <a:pt x="140" y="526"/>
                    <a:pt x="159" y="518"/>
                    <a:pt x="177" y="499"/>
                  </a:cubicBezTo>
                  <a:cubicBezTo>
                    <a:pt x="456" y="201"/>
                    <a:pt x="953" y="559"/>
                    <a:pt x="1212" y="102"/>
                  </a:cubicBezTo>
                  <a:cubicBezTo>
                    <a:pt x="1043" y="22"/>
                    <a:pt x="879" y="7"/>
                    <a:pt x="717" y="7"/>
                  </a:cubicBezTo>
                  <a:cubicBezTo>
                    <a:pt x="620" y="7"/>
                    <a:pt x="524" y="13"/>
                    <a:pt x="428" y="13"/>
                  </a:cubicBezTo>
                  <a:cubicBezTo>
                    <a:pt x="364" y="13"/>
                    <a:pt x="301" y="10"/>
                    <a:pt x="237" y="2"/>
                  </a:cubicBezTo>
                  <a:cubicBezTo>
                    <a:pt x="227" y="1"/>
                    <a:pt x="217"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2844450" y="4541150"/>
              <a:ext cx="34825" cy="16200"/>
            </a:xfrm>
            <a:custGeom>
              <a:avLst/>
              <a:gdLst/>
              <a:ahLst/>
              <a:cxnLst/>
              <a:rect l="l" t="t" r="r" b="b"/>
              <a:pathLst>
                <a:path w="1393" h="648" extrusionOk="0">
                  <a:moveTo>
                    <a:pt x="271" y="1"/>
                  </a:moveTo>
                  <a:cubicBezTo>
                    <a:pt x="179" y="1"/>
                    <a:pt x="90" y="31"/>
                    <a:pt x="0" y="90"/>
                  </a:cubicBezTo>
                  <a:lnTo>
                    <a:pt x="0" y="269"/>
                  </a:lnTo>
                  <a:cubicBezTo>
                    <a:pt x="159" y="349"/>
                    <a:pt x="259" y="468"/>
                    <a:pt x="358" y="627"/>
                  </a:cubicBezTo>
                  <a:cubicBezTo>
                    <a:pt x="657" y="647"/>
                    <a:pt x="955" y="647"/>
                    <a:pt x="1254" y="647"/>
                  </a:cubicBezTo>
                  <a:cubicBezTo>
                    <a:pt x="1393" y="468"/>
                    <a:pt x="1273" y="409"/>
                    <a:pt x="1154" y="329"/>
                  </a:cubicBezTo>
                  <a:cubicBezTo>
                    <a:pt x="995" y="249"/>
                    <a:pt x="796" y="269"/>
                    <a:pt x="697" y="110"/>
                  </a:cubicBezTo>
                  <a:lnTo>
                    <a:pt x="557" y="90"/>
                  </a:lnTo>
                  <a:cubicBezTo>
                    <a:pt x="458" y="31"/>
                    <a:pt x="36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2444600" y="4735350"/>
              <a:ext cx="28875" cy="22900"/>
            </a:xfrm>
            <a:custGeom>
              <a:avLst/>
              <a:gdLst/>
              <a:ahLst/>
              <a:cxnLst/>
              <a:rect l="l" t="t" r="r" b="b"/>
              <a:pathLst>
                <a:path w="1155" h="916" extrusionOk="0">
                  <a:moveTo>
                    <a:pt x="757" y="1"/>
                  </a:moveTo>
                  <a:cubicBezTo>
                    <a:pt x="637" y="41"/>
                    <a:pt x="538" y="120"/>
                    <a:pt x="398" y="160"/>
                  </a:cubicBezTo>
                  <a:cubicBezTo>
                    <a:pt x="339" y="319"/>
                    <a:pt x="140" y="240"/>
                    <a:pt x="80" y="399"/>
                  </a:cubicBezTo>
                  <a:lnTo>
                    <a:pt x="40" y="439"/>
                  </a:lnTo>
                  <a:cubicBezTo>
                    <a:pt x="1" y="458"/>
                    <a:pt x="40" y="518"/>
                    <a:pt x="80" y="538"/>
                  </a:cubicBezTo>
                  <a:cubicBezTo>
                    <a:pt x="219" y="638"/>
                    <a:pt x="259" y="757"/>
                    <a:pt x="259" y="916"/>
                  </a:cubicBezTo>
                  <a:cubicBezTo>
                    <a:pt x="737" y="896"/>
                    <a:pt x="1095" y="737"/>
                    <a:pt x="1154" y="200"/>
                  </a:cubicBezTo>
                  <a:cubicBezTo>
                    <a:pt x="1075" y="41"/>
                    <a:pt x="896" y="21"/>
                    <a:pt x="7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2630600" y="4231025"/>
              <a:ext cx="30350" cy="12525"/>
            </a:xfrm>
            <a:custGeom>
              <a:avLst/>
              <a:gdLst/>
              <a:ahLst/>
              <a:cxnLst/>
              <a:rect l="l" t="t" r="r" b="b"/>
              <a:pathLst>
                <a:path w="1214" h="501" extrusionOk="0">
                  <a:moveTo>
                    <a:pt x="177" y="1"/>
                  </a:moveTo>
                  <a:cubicBezTo>
                    <a:pt x="70" y="1"/>
                    <a:pt x="0" y="130"/>
                    <a:pt x="0" y="241"/>
                  </a:cubicBezTo>
                  <a:cubicBezTo>
                    <a:pt x="0" y="366"/>
                    <a:pt x="61" y="466"/>
                    <a:pt x="145" y="466"/>
                  </a:cubicBezTo>
                  <a:cubicBezTo>
                    <a:pt x="168" y="466"/>
                    <a:pt x="193" y="458"/>
                    <a:pt x="219" y="440"/>
                  </a:cubicBezTo>
                  <a:cubicBezTo>
                    <a:pt x="557" y="281"/>
                    <a:pt x="935" y="500"/>
                    <a:pt x="1214" y="182"/>
                  </a:cubicBezTo>
                  <a:cubicBezTo>
                    <a:pt x="1055" y="62"/>
                    <a:pt x="881" y="47"/>
                    <a:pt x="707" y="47"/>
                  </a:cubicBezTo>
                  <a:cubicBezTo>
                    <a:pt x="649" y="47"/>
                    <a:pt x="591" y="49"/>
                    <a:pt x="533" y="49"/>
                  </a:cubicBezTo>
                  <a:cubicBezTo>
                    <a:pt x="418" y="49"/>
                    <a:pt x="305" y="43"/>
                    <a:pt x="199" y="3"/>
                  </a:cubicBezTo>
                  <a:cubicBezTo>
                    <a:pt x="192" y="1"/>
                    <a:pt x="184"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640550" y="4555600"/>
              <a:ext cx="37825" cy="8675"/>
            </a:xfrm>
            <a:custGeom>
              <a:avLst/>
              <a:gdLst/>
              <a:ahLst/>
              <a:cxnLst/>
              <a:rect l="l" t="t" r="r" b="b"/>
              <a:pathLst>
                <a:path w="1513" h="347" extrusionOk="0">
                  <a:moveTo>
                    <a:pt x="855" y="1"/>
                  </a:moveTo>
                  <a:cubicBezTo>
                    <a:pt x="574" y="1"/>
                    <a:pt x="290" y="37"/>
                    <a:pt x="0" y="149"/>
                  </a:cubicBezTo>
                  <a:cubicBezTo>
                    <a:pt x="125" y="299"/>
                    <a:pt x="251" y="347"/>
                    <a:pt x="375" y="347"/>
                  </a:cubicBezTo>
                  <a:cubicBezTo>
                    <a:pt x="594" y="347"/>
                    <a:pt x="811" y="199"/>
                    <a:pt x="1023" y="199"/>
                  </a:cubicBezTo>
                  <a:cubicBezTo>
                    <a:pt x="1073" y="199"/>
                    <a:pt x="1124" y="207"/>
                    <a:pt x="1174" y="228"/>
                  </a:cubicBezTo>
                  <a:cubicBezTo>
                    <a:pt x="1224" y="278"/>
                    <a:pt x="1278" y="303"/>
                    <a:pt x="1336" y="303"/>
                  </a:cubicBezTo>
                  <a:cubicBezTo>
                    <a:pt x="1393" y="303"/>
                    <a:pt x="1452" y="278"/>
                    <a:pt x="1512" y="228"/>
                  </a:cubicBezTo>
                  <a:lnTo>
                    <a:pt x="1512" y="49"/>
                  </a:lnTo>
                  <a:cubicBezTo>
                    <a:pt x="1294" y="23"/>
                    <a:pt x="1075" y="1"/>
                    <a:pt x="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2580375" y="4331050"/>
              <a:ext cx="36325" cy="7500"/>
            </a:xfrm>
            <a:custGeom>
              <a:avLst/>
              <a:gdLst/>
              <a:ahLst/>
              <a:cxnLst/>
              <a:rect l="l" t="t" r="r" b="b"/>
              <a:pathLst>
                <a:path w="1453" h="300" extrusionOk="0">
                  <a:moveTo>
                    <a:pt x="906" y="0"/>
                  </a:moveTo>
                  <a:cubicBezTo>
                    <a:pt x="581" y="0"/>
                    <a:pt x="286" y="107"/>
                    <a:pt x="0" y="120"/>
                  </a:cubicBezTo>
                  <a:lnTo>
                    <a:pt x="0" y="299"/>
                  </a:lnTo>
                  <a:cubicBezTo>
                    <a:pt x="65" y="293"/>
                    <a:pt x="130" y="291"/>
                    <a:pt x="196" y="291"/>
                  </a:cubicBezTo>
                  <a:cubicBezTo>
                    <a:pt x="334" y="291"/>
                    <a:pt x="475" y="299"/>
                    <a:pt x="621" y="299"/>
                  </a:cubicBezTo>
                  <a:cubicBezTo>
                    <a:pt x="882" y="299"/>
                    <a:pt x="1159" y="272"/>
                    <a:pt x="1452" y="120"/>
                  </a:cubicBezTo>
                  <a:cubicBezTo>
                    <a:pt x="1260" y="30"/>
                    <a:pt x="1079" y="0"/>
                    <a:pt x="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3000600" y="4280325"/>
              <a:ext cx="17425" cy="30850"/>
            </a:xfrm>
            <a:custGeom>
              <a:avLst/>
              <a:gdLst/>
              <a:ahLst/>
              <a:cxnLst/>
              <a:rect l="l" t="t" r="r" b="b"/>
              <a:pathLst>
                <a:path w="697" h="1234" extrusionOk="0">
                  <a:moveTo>
                    <a:pt x="319" y="0"/>
                  </a:moveTo>
                  <a:cubicBezTo>
                    <a:pt x="1" y="458"/>
                    <a:pt x="319" y="855"/>
                    <a:pt x="498" y="1233"/>
                  </a:cubicBezTo>
                  <a:cubicBezTo>
                    <a:pt x="697" y="1094"/>
                    <a:pt x="657" y="875"/>
                    <a:pt x="657" y="696"/>
                  </a:cubicBezTo>
                  <a:cubicBezTo>
                    <a:pt x="538" y="597"/>
                    <a:pt x="637" y="458"/>
                    <a:pt x="657" y="338"/>
                  </a:cubicBezTo>
                  <a:cubicBezTo>
                    <a:pt x="617" y="239"/>
                    <a:pt x="538" y="119"/>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2696750" y="4422750"/>
              <a:ext cx="32850" cy="13775"/>
            </a:xfrm>
            <a:custGeom>
              <a:avLst/>
              <a:gdLst/>
              <a:ahLst/>
              <a:cxnLst/>
              <a:rect l="l" t="t" r="r" b="b"/>
              <a:pathLst>
                <a:path w="1314" h="551" extrusionOk="0">
                  <a:moveTo>
                    <a:pt x="757" y="1"/>
                  </a:moveTo>
                  <a:cubicBezTo>
                    <a:pt x="500" y="1"/>
                    <a:pt x="246" y="31"/>
                    <a:pt x="0" y="191"/>
                  </a:cubicBezTo>
                  <a:lnTo>
                    <a:pt x="338" y="530"/>
                  </a:lnTo>
                  <a:cubicBezTo>
                    <a:pt x="456" y="530"/>
                    <a:pt x="573" y="550"/>
                    <a:pt x="685" y="550"/>
                  </a:cubicBezTo>
                  <a:cubicBezTo>
                    <a:pt x="820" y="550"/>
                    <a:pt x="946" y="520"/>
                    <a:pt x="1055" y="390"/>
                  </a:cubicBezTo>
                  <a:lnTo>
                    <a:pt x="1015" y="331"/>
                  </a:lnTo>
                  <a:cubicBezTo>
                    <a:pt x="972" y="279"/>
                    <a:pt x="973" y="265"/>
                    <a:pt x="989" y="265"/>
                  </a:cubicBezTo>
                  <a:cubicBezTo>
                    <a:pt x="1009" y="265"/>
                    <a:pt x="1055" y="291"/>
                    <a:pt x="1055" y="291"/>
                  </a:cubicBezTo>
                  <a:cubicBezTo>
                    <a:pt x="1214" y="231"/>
                    <a:pt x="1313" y="191"/>
                    <a:pt x="1234" y="12"/>
                  </a:cubicBezTo>
                  <a:cubicBezTo>
                    <a:pt x="1074" y="12"/>
                    <a:pt x="915" y="1"/>
                    <a:pt x="7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2660925" y="4226100"/>
              <a:ext cx="33850" cy="10475"/>
            </a:xfrm>
            <a:custGeom>
              <a:avLst/>
              <a:gdLst/>
              <a:ahLst/>
              <a:cxnLst/>
              <a:rect l="l" t="t" r="r" b="b"/>
              <a:pathLst>
                <a:path w="1354" h="419" extrusionOk="0">
                  <a:moveTo>
                    <a:pt x="1354" y="1"/>
                  </a:moveTo>
                  <a:lnTo>
                    <a:pt x="1354" y="1"/>
                  </a:lnTo>
                  <a:cubicBezTo>
                    <a:pt x="1221" y="15"/>
                    <a:pt x="1092" y="19"/>
                    <a:pt x="965" y="19"/>
                  </a:cubicBezTo>
                  <a:cubicBezTo>
                    <a:pt x="826" y="19"/>
                    <a:pt x="691" y="15"/>
                    <a:pt x="558" y="15"/>
                  </a:cubicBezTo>
                  <a:cubicBezTo>
                    <a:pt x="484" y="15"/>
                    <a:pt x="411" y="16"/>
                    <a:pt x="339" y="21"/>
                  </a:cubicBezTo>
                  <a:cubicBezTo>
                    <a:pt x="100" y="41"/>
                    <a:pt x="41" y="180"/>
                    <a:pt x="1" y="379"/>
                  </a:cubicBezTo>
                  <a:cubicBezTo>
                    <a:pt x="399" y="120"/>
                    <a:pt x="956" y="419"/>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401825" y="4462825"/>
              <a:ext cx="11475" cy="49750"/>
            </a:xfrm>
            <a:custGeom>
              <a:avLst/>
              <a:gdLst/>
              <a:ahLst/>
              <a:cxnLst/>
              <a:rect l="l" t="t" r="r" b="b"/>
              <a:pathLst>
                <a:path w="459" h="1990" extrusionOk="0">
                  <a:moveTo>
                    <a:pt x="359" y="1"/>
                  </a:moveTo>
                  <a:lnTo>
                    <a:pt x="359" y="1"/>
                  </a:lnTo>
                  <a:cubicBezTo>
                    <a:pt x="1" y="657"/>
                    <a:pt x="259" y="1314"/>
                    <a:pt x="200" y="1990"/>
                  </a:cubicBezTo>
                  <a:cubicBezTo>
                    <a:pt x="458" y="1353"/>
                    <a:pt x="319" y="677"/>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2713150" y="4423050"/>
              <a:ext cx="31850" cy="9975"/>
            </a:xfrm>
            <a:custGeom>
              <a:avLst/>
              <a:gdLst/>
              <a:ahLst/>
              <a:cxnLst/>
              <a:rect l="l" t="t" r="r" b="b"/>
              <a:pathLst>
                <a:path w="1274" h="399" extrusionOk="0">
                  <a:moveTo>
                    <a:pt x="578" y="0"/>
                  </a:moveTo>
                  <a:cubicBezTo>
                    <a:pt x="458" y="259"/>
                    <a:pt x="160" y="100"/>
                    <a:pt x="1" y="279"/>
                  </a:cubicBezTo>
                  <a:cubicBezTo>
                    <a:pt x="120" y="398"/>
                    <a:pt x="279" y="358"/>
                    <a:pt x="399" y="378"/>
                  </a:cubicBezTo>
                  <a:cubicBezTo>
                    <a:pt x="548" y="368"/>
                    <a:pt x="697" y="363"/>
                    <a:pt x="844" y="363"/>
                  </a:cubicBezTo>
                  <a:cubicBezTo>
                    <a:pt x="990" y="363"/>
                    <a:pt x="1135" y="368"/>
                    <a:pt x="1274" y="378"/>
                  </a:cubicBezTo>
                  <a:cubicBezTo>
                    <a:pt x="1194" y="120"/>
                    <a:pt x="99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2665900" y="4270375"/>
              <a:ext cx="19425" cy="11000"/>
            </a:xfrm>
            <a:custGeom>
              <a:avLst/>
              <a:gdLst/>
              <a:ahLst/>
              <a:cxnLst/>
              <a:rect l="l" t="t" r="r" b="b"/>
              <a:pathLst>
                <a:path w="777" h="440" extrusionOk="0">
                  <a:moveTo>
                    <a:pt x="777" y="0"/>
                  </a:moveTo>
                  <a:lnTo>
                    <a:pt x="777" y="0"/>
                  </a:lnTo>
                  <a:cubicBezTo>
                    <a:pt x="718" y="9"/>
                    <a:pt x="656" y="10"/>
                    <a:pt x="594" y="10"/>
                  </a:cubicBezTo>
                  <a:cubicBezTo>
                    <a:pt x="567" y="10"/>
                    <a:pt x="540" y="10"/>
                    <a:pt x="514" y="10"/>
                  </a:cubicBezTo>
                  <a:cubicBezTo>
                    <a:pt x="311" y="10"/>
                    <a:pt x="118" y="23"/>
                    <a:pt x="21" y="259"/>
                  </a:cubicBezTo>
                  <a:cubicBezTo>
                    <a:pt x="1" y="299"/>
                    <a:pt x="21" y="418"/>
                    <a:pt x="61" y="418"/>
                  </a:cubicBezTo>
                  <a:cubicBezTo>
                    <a:pt x="111" y="433"/>
                    <a:pt x="159" y="440"/>
                    <a:pt x="204" y="440"/>
                  </a:cubicBezTo>
                  <a:cubicBezTo>
                    <a:pt x="458" y="440"/>
                    <a:pt x="625" y="22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856875" y="4307675"/>
              <a:ext cx="27875" cy="8475"/>
            </a:xfrm>
            <a:custGeom>
              <a:avLst/>
              <a:gdLst/>
              <a:ahLst/>
              <a:cxnLst/>
              <a:rect l="l" t="t" r="r" b="b"/>
              <a:pathLst>
                <a:path w="1115" h="339" extrusionOk="0">
                  <a:moveTo>
                    <a:pt x="1" y="0"/>
                  </a:moveTo>
                  <a:lnTo>
                    <a:pt x="1" y="338"/>
                  </a:lnTo>
                  <a:cubicBezTo>
                    <a:pt x="79" y="280"/>
                    <a:pt x="168" y="263"/>
                    <a:pt x="262" y="263"/>
                  </a:cubicBezTo>
                  <a:cubicBezTo>
                    <a:pt x="386" y="263"/>
                    <a:pt x="519" y="292"/>
                    <a:pt x="648" y="292"/>
                  </a:cubicBezTo>
                  <a:cubicBezTo>
                    <a:pt x="820" y="292"/>
                    <a:pt x="986" y="241"/>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2714650" y="4266225"/>
              <a:ext cx="21900" cy="10125"/>
            </a:xfrm>
            <a:custGeom>
              <a:avLst/>
              <a:gdLst/>
              <a:ahLst/>
              <a:cxnLst/>
              <a:rect l="l" t="t" r="r" b="b"/>
              <a:pathLst>
                <a:path w="876" h="405" extrusionOk="0">
                  <a:moveTo>
                    <a:pt x="686" y="1"/>
                  </a:moveTo>
                  <a:cubicBezTo>
                    <a:pt x="483" y="1"/>
                    <a:pt x="262" y="62"/>
                    <a:pt x="0" y="405"/>
                  </a:cubicBezTo>
                  <a:cubicBezTo>
                    <a:pt x="72" y="386"/>
                    <a:pt x="142" y="380"/>
                    <a:pt x="209" y="380"/>
                  </a:cubicBezTo>
                  <a:cubicBezTo>
                    <a:pt x="324" y="380"/>
                    <a:pt x="430" y="398"/>
                    <a:pt x="527" y="398"/>
                  </a:cubicBezTo>
                  <a:cubicBezTo>
                    <a:pt x="670" y="398"/>
                    <a:pt x="789" y="359"/>
                    <a:pt x="876" y="166"/>
                  </a:cubicBezTo>
                  <a:cubicBezTo>
                    <a:pt x="876" y="107"/>
                    <a:pt x="836" y="7"/>
                    <a:pt x="816" y="7"/>
                  </a:cubicBezTo>
                  <a:cubicBezTo>
                    <a:pt x="773" y="4"/>
                    <a:pt x="730" y="1"/>
                    <a:pt x="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2769850" y="4472025"/>
              <a:ext cx="24400" cy="8975"/>
            </a:xfrm>
            <a:custGeom>
              <a:avLst/>
              <a:gdLst/>
              <a:ahLst/>
              <a:cxnLst/>
              <a:rect l="l" t="t" r="r" b="b"/>
              <a:pathLst>
                <a:path w="976" h="359" extrusionOk="0">
                  <a:moveTo>
                    <a:pt x="563" y="0"/>
                  </a:moveTo>
                  <a:cubicBezTo>
                    <a:pt x="363" y="0"/>
                    <a:pt x="164" y="39"/>
                    <a:pt x="0" y="249"/>
                  </a:cubicBezTo>
                  <a:cubicBezTo>
                    <a:pt x="100" y="339"/>
                    <a:pt x="204" y="359"/>
                    <a:pt x="309" y="359"/>
                  </a:cubicBezTo>
                  <a:cubicBezTo>
                    <a:pt x="392" y="359"/>
                    <a:pt x="476" y="346"/>
                    <a:pt x="557" y="346"/>
                  </a:cubicBezTo>
                  <a:cubicBezTo>
                    <a:pt x="577" y="346"/>
                    <a:pt x="597" y="347"/>
                    <a:pt x="617" y="349"/>
                  </a:cubicBezTo>
                  <a:lnTo>
                    <a:pt x="975" y="11"/>
                  </a:lnTo>
                  <a:lnTo>
                    <a:pt x="975" y="11"/>
                  </a:lnTo>
                  <a:cubicBezTo>
                    <a:pt x="952" y="12"/>
                    <a:pt x="928" y="13"/>
                    <a:pt x="904" y="13"/>
                  </a:cubicBezTo>
                  <a:cubicBezTo>
                    <a:pt x="794" y="13"/>
                    <a:pt x="678"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2604250" y="4498850"/>
              <a:ext cx="23900" cy="8750"/>
            </a:xfrm>
            <a:custGeom>
              <a:avLst/>
              <a:gdLst/>
              <a:ahLst/>
              <a:cxnLst/>
              <a:rect l="l" t="t" r="r" b="b"/>
              <a:pathLst>
                <a:path w="956" h="350" extrusionOk="0">
                  <a:moveTo>
                    <a:pt x="556" y="1"/>
                  </a:moveTo>
                  <a:cubicBezTo>
                    <a:pt x="351" y="1"/>
                    <a:pt x="176" y="63"/>
                    <a:pt x="0" y="251"/>
                  </a:cubicBezTo>
                  <a:cubicBezTo>
                    <a:pt x="123" y="319"/>
                    <a:pt x="233" y="349"/>
                    <a:pt x="340" y="349"/>
                  </a:cubicBezTo>
                  <a:cubicBezTo>
                    <a:pt x="544" y="349"/>
                    <a:pt x="732" y="235"/>
                    <a:pt x="955" y="52"/>
                  </a:cubicBezTo>
                  <a:cubicBezTo>
                    <a:pt x="808" y="22"/>
                    <a:pt x="677"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397350" y="4738850"/>
              <a:ext cx="11975" cy="37325"/>
            </a:xfrm>
            <a:custGeom>
              <a:avLst/>
              <a:gdLst/>
              <a:ahLst/>
              <a:cxnLst/>
              <a:rect l="l" t="t" r="r" b="b"/>
              <a:pathLst>
                <a:path w="479" h="1493" extrusionOk="0">
                  <a:moveTo>
                    <a:pt x="319" y="0"/>
                  </a:moveTo>
                  <a:cubicBezTo>
                    <a:pt x="120" y="139"/>
                    <a:pt x="279" y="398"/>
                    <a:pt x="200" y="577"/>
                  </a:cubicBezTo>
                  <a:cubicBezTo>
                    <a:pt x="1" y="796"/>
                    <a:pt x="140" y="1074"/>
                    <a:pt x="100" y="1313"/>
                  </a:cubicBezTo>
                  <a:cubicBezTo>
                    <a:pt x="100" y="1413"/>
                    <a:pt x="160" y="1492"/>
                    <a:pt x="259" y="1492"/>
                  </a:cubicBezTo>
                  <a:cubicBezTo>
                    <a:pt x="478" y="1015"/>
                    <a:pt x="379" y="498"/>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394875" y="4774950"/>
              <a:ext cx="16425" cy="28100"/>
            </a:xfrm>
            <a:custGeom>
              <a:avLst/>
              <a:gdLst/>
              <a:ahLst/>
              <a:cxnLst/>
              <a:rect l="l" t="t" r="r" b="b"/>
              <a:pathLst>
                <a:path w="657" h="1124" extrusionOk="0">
                  <a:moveTo>
                    <a:pt x="201" y="0"/>
                  </a:moveTo>
                  <a:cubicBezTo>
                    <a:pt x="158" y="0"/>
                    <a:pt x="140" y="40"/>
                    <a:pt x="140" y="108"/>
                  </a:cubicBezTo>
                  <a:cubicBezTo>
                    <a:pt x="140" y="207"/>
                    <a:pt x="100" y="307"/>
                    <a:pt x="100" y="406"/>
                  </a:cubicBezTo>
                  <a:cubicBezTo>
                    <a:pt x="60" y="426"/>
                    <a:pt x="0" y="506"/>
                    <a:pt x="0" y="545"/>
                  </a:cubicBezTo>
                  <a:cubicBezTo>
                    <a:pt x="0" y="625"/>
                    <a:pt x="60" y="665"/>
                    <a:pt x="100" y="725"/>
                  </a:cubicBezTo>
                  <a:cubicBezTo>
                    <a:pt x="259" y="804"/>
                    <a:pt x="279" y="943"/>
                    <a:pt x="299" y="1102"/>
                  </a:cubicBezTo>
                  <a:cubicBezTo>
                    <a:pt x="327" y="1117"/>
                    <a:pt x="355" y="1123"/>
                    <a:pt x="383" y="1123"/>
                  </a:cubicBezTo>
                  <a:cubicBezTo>
                    <a:pt x="435" y="1123"/>
                    <a:pt x="486" y="1101"/>
                    <a:pt x="537" y="1063"/>
                  </a:cubicBezTo>
                  <a:cubicBezTo>
                    <a:pt x="657" y="904"/>
                    <a:pt x="657" y="705"/>
                    <a:pt x="597" y="506"/>
                  </a:cubicBezTo>
                  <a:cubicBezTo>
                    <a:pt x="577" y="426"/>
                    <a:pt x="537" y="366"/>
                    <a:pt x="458" y="327"/>
                  </a:cubicBezTo>
                  <a:cubicBezTo>
                    <a:pt x="279" y="267"/>
                    <a:pt x="339" y="148"/>
                    <a:pt x="358" y="48"/>
                  </a:cubicBezTo>
                  <a:lnTo>
                    <a:pt x="279" y="28"/>
                  </a:lnTo>
                  <a:cubicBezTo>
                    <a:pt x="247" y="9"/>
                    <a:pt x="22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653975" y="4146525"/>
              <a:ext cx="15925" cy="8575"/>
            </a:xfrm>
            <a:custGeom>
              <a:avLst/>
              <a:gdLst/>
              <a:ahLst/>
              <a:cxnLst/>
              <a:rect l="l" t="t" r="r" b="b"/>
              <a:pathLst>
                <a:path w="637" h="343" extrusionOk="0">
                  <a:moveTo>
                    <a:pt x="637" y="1"/>
                  </a:moveTo>
                  <a:cubicBezTo>
                    <a:pt x="498" y="1"/>
                    <a:pt x="418" y="1"/>
                    <a:pt x="279" y="21"/>
                  </a:cubicBezTo>
                  <a:cubicBezTo>
                    <a:pt x="160" y="21"/>
                    <a:pt x="0" y="21"/>
                    <a:pt x="0" y="180"/>
                  </a:cubicBezTo>
                  <a:cubicBezTo>
                    <a:pt x="0" y="322"/>
                    <a:pt x="112" y="342"/>
                    <a:pt x="219" y="342"/>
                  </a:cubicBezTo>
                  <a:cubicBezTo>
                    <a:pt x="262" y="342"/>
                    <a:pt x="305" y="339"/>
                    <a:pt x="339" y="339"/>
                  </a:cubicBezTo>
                  <a:cubicBezTo>
                    <a:pt x="458" y="339"/>
                    <a:pt x="557" y="279"/>
                    <a:pt x="637" y="180"/>
                  </a:cubicBezTo>
                  <a:lnTo>
                    <a:pt x="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2617675" y="4434875"/>
              <a:ext cx="15425" cy="10100"/>
            </a:xfrm>
            <a:custGeom>
              <a:avLst/>
              <a:gdLst/>
              <a:ahLst/>
              <a:cxnLst/>
              <a:rect l="l" t="t" r="r" b="b"/>
              <a:pathLst>
                <a:path w="617" h="404" extrusionOk="0">
                  <a:moveTo>
                    <a:pt x="467" y="0"/>
                  </a:moveTo>
                  <a:cubicBezTo>
                    <a:pt x="398" y="0"/>
                    <a:pt x="332" y="45"/>
                    <a:pt x="239" y="45"/>
                  </a:cubicBezTo>
                  <a:cubicBezTo>
                    <a:pt x="140" y="64"/>
                    <a:pt x="0" y="104"/>
                    <a:pt x="20" y="243"/>
                  </a:cubicBezTo>
                  <a:cubicBezTo>
                    <a:pt x="56" y="364"/>
                    <a:pt x="128" y="404"/>
                    <a:pt x="211" y="404"/>
                  </a:cubicBezTo>
                  <a:cubicBezTo>
                    <a:pt x="265" y="404"/>
                    <a:pt x="323" y="386"/>
                    <a:pt x="378" y="363"/>
                  </a:cubicBezTo>
                  <a:cubicBezTo>
                    <a:pt x="498" y="323"/>
                    <a:pt x="617" y="224"/>
                    <a:pt x="577" y="45"/>
                  </a:cubicBezTo>
                  <a:cubicBezTo>
                    <a:pt x="537" y="11"/>
                    <a:pt x="502"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2743000" y="4263050"/>
              <a:ext cx="12450" cy="8825"/>
            </a:xfrm>
            <a:custGeom>
              <a:avLst/>
              <a:gdLst/>
              <a:ahLst/>
              <a:cxnLst/>
              <a:rect l="l" t="t" r="r" b="b"/>
              <a:pathLst>
                <a:path w="498" h="353" extrusionOk="0">
                  <a:moveTo>
                    <a:pt x="171" y="0"/>
                  </a:moveTo>
                  <a:cubicBezTo>
                    <a:pt x="80" y="0"/>
                    <a:pt x="0" y="49"/>
                    <a:pt x="0" y="154"/>
                  </a:cubicBezTo>
                  <a:cubicBezTo>
                    <a:pt x="0" y="313"/>
                    <a:pt x="139" y="313"/>
                    <a:pt x="259" y="333"/>
                  </a:cubicBezTo>
                  <a:cubicBezTo>
                    <a:pt x="358" y="313"/>
                    <a:pt x="498" y="353"/>
                    <a:pt x="498" y="174"/>
                  </a:cubicBezTo>
                  <a:cubicBezTo>
                    <a:pt x="478" y="55"/>
                    <a:pt x="378" y="15"/>
                    <a:pt x="259" y="15"/>
                  </a:cubicBezTo>
                  <a:cubicBezTo>
                    <a:pt x="230" y="5"/>
                    <a:pt x="20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2879750" y="4003500"/>
              <a:ext cx="33350" cy="4125"/>
            </a:xfrm>
            <a:custGeom>
              <a:avLst/>
              <a:gdLst/>
              <a:ahLst/>
              <a:cxnLst/>
              <a:rect l="l" t="t" r="r" b="b"/>
              <a:pathLst>
                <a:path w="1334" h="165" extrusionOk="0">
                  <a:moveTo>
                    <a:pt x="631" y="0"/>
                  </a:moveTo>
                  <a:cubicBezTo>
                    <a:pt x="420" y="0"/>
                    <a:pt x="210" y="28"/>
                    <a:pt x="1" y="152"/>
                  </a:cubicBezTo>
                  <a:cubicBezTo>
                    <a:pt x="145" y="158"/>
                    <a:pt x="288" y="165"/>
                    <a:pt x="429" y="165"/>
                  </a:cubicBezTo>
                  <a:cubicBezTo>
                    <a:pt x="735" y="165"/>
                    <a:pt x="1034" y="135"/>
                    <a:pt x="1334" y="13"/>
                  </a:cubicBezTo>
                  <a:lnTo>
                    <a:pt x="1334" y="13"/>
                  </a:lnTo>
                  <a:cubicBezTo>
                    <a:pt x="1277" y="18"/>
                    <a:pt x="1221" y="20"/>
                    <a:pt x="1165" y="20"/>
                  </a:cubicBezTo>
                  <a:cubicBezTo>
                    <a:pt x="984" y="20"/>
                    <a:pt x="807" y="0"/>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2723100" y="4479250"/>
              <a:ext cx="17425" cy="7600"/>
            </a:xfrm>
            <a:custGeom>
              <a:avLst/>
              <a:gdLst/>
              <a:ahLst/>
              <a:cxnLst/>
              <a:rect l="l" t="t" r="r" b="b"/>
              <a:pathLst>
                <a:path w="697" h="304" extrusionOk="0">
                  <a:moveTo>
                    <a:pt x="398" y="1"/>
                  </a:moveTo>
                  <a:cubicBezTo>
                    <a:pt x="263" y="1"/>
                    <a:pt x="125" y="103"/>
                    <a:pt x="1" y="159"/>
                  </a:cubicBezTo>
                  <a:cubicBezTo>
                    <a:pt x="155" y="201"/>
                    <a:pt x="320" y="303"/>
                    <a:pt x="487" y="303"/>
                  </a:cubicBezTo>
                  <a:cubicBezTo>
                    <a:pt x="557" y="303"/>
                    <a:pt x="627" y="286"/>
                    <a:pt x="697" y="239"/>
                  </a:cubicBezTo>
                  <a:cubicBezTo>
                    <a:pt x="603" y="59"/>
                    <a:pt x="501"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2553525" y="4512575"/>
              <a:ext cx="17925" cy="10900"/>
            </a:xfrm>
            <a:custGeom>
              <a:avLst/>
              <a:gdLst/>
              <a:ahLst/>
              <a:cxnLst/>
              <a:rect l="l" t="t" r="r" b="b"/>
              <a:pathLst>
                <a:path w="717" h="436" extrusionOk="0">
                  <a:moveTo>
                    <a:pt x="0" y="0"/>
                  </a:moveTo>
                  <a:cubicBezTo>
                    <a:pt x="40" y="99"/>
                    <a:pt x="119" y="219"/>
                    <a:pt x="179" y="358"/>
                  </a:cubicBezTo>
                  <a:cubicBezTo>
                    <a:pt x="242" y="411"/>
                    <a:pt x="305" y="435"/>
                    <a:pt x="368" y="435"/>
                  </a:cubicBezTo>
                  <a:cubicBezTo>
                    <a:pt x="425" y="435"/>
                    <a:pt x="481" y="416"/>
                    <a:pt x="537" y="378"/>
                  </a:cubicBezTo>
                  <a:cubicBezTo>
                    <a:pt x="716" y="199"/>
                    <a:pt x="696" y="80"/>
                    <a:pt x="458" y="20"/>
                  </a:cubicBezTo>
                  <a:cubicBezTo>
                    <a:pt x="298" y="0"/>
                    <a:pt x="15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746975" y="4476750"/>
              <a:ext cx="12450" cy="7500"/>
            </a:xfrm>
            <a:custGeom>
              <a:avLst/>
              <a:gdLst/>
              <a:ahLst/>
              <a:cxnLst/>
              <a:rect l="l" t="t" r="r" b="b"/>
              <a:pathLst>
                <a:path w="498" h="300" extrusionOk="0">
                  <a:moveTo>
                    <a:pt x="299" y="1"/>
                  </a:moveTo>
                  <a:cubicBezTo>
                    <a:pt x="179" y="1"/>
                    <a:pt x="60" y="21"/>
                    <a:pt x="20" y="140"/>
                  </a:cubicBezTo>
                  <a:cubicBezTo>
                    <a:pt x="0" y="239"/>
                    <a:pt x="40" y="299"/>
                    <a:pt x="179" y="299"/>
                  </a:cubicBezTo>
                  <a:cubicBezTo>
                    <a:pt x="299" y="259"/>
                    <a:pt x="438" y="239"/>
                    <a:pt x="498" y="60"/>
                  </a:cubicBezTo>
                  <a:cubicBezTo>
                    <a:pt x="438" y="41"/>
                    <a:pt x="378"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2407800" y="4414600"/>
              <a:ext cx="8975" cy="22900"/>
            </a:xfrm>
            <a:custGeom>
              <a:avLst/>
              <a:gdLst/>
              <a:ahLst/>
              <a:cxnLst/>
              <a:rect l="l" t="t" r="r" b="b"/>
              <a:pathLst>
                <a:path w="359" h="916" extrusionOk="0">
                  <a:moveTo>
                    <a:pt x="319" y="0"/>
                  </a:moveTo>
                  <a:cubicBezTo>
                    <a:pt x="1" y="259"/>
                    <a:pt x="160" y="597"/>
                    <a:pt x="160" y="915"/>
                  </a:cubicBezTo>
                  <a:cubicBezTo>
                    <a:pt x="359" y="617"/>
                    <a:pt x="319" y="299"/>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2749950" y="4310400"/>
              <a:ext cx="17925" cy="11225"/>
            </a:xfrm>
            <a:custGeom>
              <a:avLst/>
              <a:gdLst/>
              <a:ahLst/>
              <a:cxnLst/>
              <a:rect l="l" t="t" r="r" b="b"/>
              <a:pathLst>
                <a:path w="717" h="449" extrusionOk="0">
                  <a:moveTo>
                    <a:pt x="637" y="1"/>
                  </a:moveTo>
                  <a:cubicBezTo>
                    <a:pt x="607" y="1"/>
                    <a:pt x="578" y="11"/>
                    <a:pt x="558" y="30"/>
                  </a:cubicBezTo>
                  <a:cubicBezTo>
                    <a:pt x="399" y="209"/>
                    <a:pt x="160" y="50"/>
                    <a:pt x="1" y="209"/>
                  </a:cubicBezTo>
                  <a:cubicBezTo>
                    <a:pt x="120" y="448"/>
                    <a:pt x="359" y="389"/>
                    <a:pt x="558" y="408"/>
                  </a:cubicBezTo>
                  <a:cubicBezTo>
                    <a:pt x="598" y="408"/>
                    <a:pt x="637" y="408"/>
                    <a:pt x="717" y="389"/>
                  </a:cubicBezTo>
                  <a:lnTo>
                    <a:pt x="717" y="30"/>
                  </a:lnTo>
                  <a:cubicBezTo>
                    <a:pt x="697" y="11"/>
                    <a:pt x="667"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2708175" y="4319100"/>
              <a:ext cx="13450" cy="8725"/>
            </a:xfrm>
            <a:custGeom>
              <a:avLst/>
              <a:gdLst/>
              <a:ahLst/>
              <a:cxnLst/>
              <a:rect l="l" t="t" r="r" b="b"/>
              <a:pathLst>
                <a:path w="538" h="349" extrusionOk="0">
                  <a:moveTo>
                    <a:pt x="438" y="21"/>
                  </a:moveTo>
                  <a:cubicBezTo>
                    <a:pt x="279" y="60"/>
                    <a:pt x="140" y="1"/>
                    <a:pt x="41" y="120"/>
                  </a:cubicBezTo>
                  <a:cubicBezTo>
                    <a:pt x="1" y="160"/>
                    <a:pt x="41" y="259"/>
                    <a:pt x="80" y="279"/>
                  </a:cubicBezTo>
                  <a:cubicBezTo>
                    <a:pt x="143" y="326"/>
                    <a:pt x="197" y="349"/>
                    <a:pt x="244" y="349"/>
                  </a:cubicBezTo>
                  <a:cubicBezTo>
                    <a:pt x="318" y="349"/>
                    <a:pt x="378" y="296"/>
                    <a:pt x="438" y="200"/>
                  </a:cubicBezTo>
                  <a:cubicBezTo>
                    <a:pt x="458" y="200"/>
                    <a:pt x="478" y="200"/>
                    <a:pt x="498" y="160"/>
                  </a:cubicBezTo>
                  <a:cubicBezTo>
                    <a:pt x="538" y="120"/>
                    <a:pt x="498" y="100"/>
                    <a:pt x="458" y="60"/>
                  </a:cubicBezTo>
                  <a:lnTo>
                    <a:pt x="438"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2630100" y="4329050"/>
              <a:ext cx="21900" cy="4500"/>
            </a:xfrm>
            <a:custGeom>
              <a:avLst/>
              <a:gdLst/>
              <a:ahLst/>
              <a:cxnLst/>
              <a:rect l="l" t="t" r="r" b="b"/>
              <a:pathLst>
                <a:path w="876" h="180" extrusionOk="0">
                  <a:moveTo>
                    <a:pt x="876" y="1"/>
                  </a:moveTo>
                  <a:cubicBezTo>
                    <a:pt x="816" y="11"/>
                    <a:pt x="755" y="12"/>
                    <a:pt x="692" y="12"/>
                  </a:cubicBezTo>
                  <a:cubicBezTo>
                    <a:pt x="670" y="12"/>
                    <a:pt x="649" y="12"/>
                    <a:pt x="627" y="12"/>
                  </a:cubicBezTo>
                  <a:cubicBezTo>
                    <a:pt x="451" y="12"/>
                    <a:pt x="253" y="20"/>
                    <a:pt x="1" y="180"/>
                  </a:cubicBezTo>
                  <a:lnTo>
                    <a:pt x="876" y="180"/>
                  </a:lnTo>
                  <a:lnTo>
                    <a:pt x="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2943900" y="4003500"/>
              <a:ext cx="24400" cy="4050"/>
            </a:xfrm>
            <a:custGeom>
              <a:avLst/>
              <a:gdLst/>
              <a:ahLst/>
              <a:cxnLst/>
              <a:rect l="l" t="t" r="r" b="b"/>
              <a:pathLst>
                <a:path w="976" h="162" extrusionOk="0">
                  <a:moveTo>
                    <a:pt x="517" y="0"/>
                  </a:moveTo>
                  <a:cubicBezTo>
                    <a:pt x="385" y="0"/>
                    <a:pt x="251" y="20"/>
                    <a:pt x="121" y="20"/>
                  </a:cubicBezTo>
                  <a:cubicBezTo>
                    <a:pt x="80" y="20"/>
                    <a:pt x="40" y="18"/>
                    <a:pt x="1" y="13"/>
                  </a:cubicBezTo>
                  <a:lnTo>
                    <a:pt x="1" y="13"/>
                  </a:lnTo>
                  <a:cubicBezTo>
                    <a:pt x="236" y="130"/>
                    <a:pt x="482" y="161"/>
                    <a:pt x="723" y="161"/>
                  </a:cubicBezTo>
                  <a:cubicBezTo>
                    <a:pt x="808" y="161"/>
                    <a:pt x="892" y="157"/>
                    <a:pt x="976" y="152"/>
                  </a:cubicBezTo>
                  <a:cubicBezTo>
                    <a:pt x="833" y="28"/>
                    <a:pt x="676"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2584850" y="4650825"/>
              <a:ext cx="8975" cy="7250"/>
            </a:xfrm>
            <a:custGeom>
              <a:avLst/>
              <a:gdLst/>
              <a:ahLst/>
              <a:cxnLst/>
              <a:rect l="l" t="t" r="r" b="b"/>
              <a:pathLst>
                <a:path w="359" h="290" extrusionOk="0">
                  <a:moveTo>
                    <a:pt x="358" y="0"/>
                  </a:moveTo>
                  <a:cubicBezTo>
                    <a:pt x="219" y="0"/>
                    <a:pt x="100" y="40"/>
                    <a:pt x="0" y="139"/>
                  </a:cubicBezTo>
                  <a:cubicBezTo>
                    <a:pt x="93" y="247"/>
                    <a:pt x="161" y="290"/>
                    <a:pt x="210" y="290"/>
                  </a:cubicBezTo>
                  <a:cubicBezTo>
                    <a:pt x="299" y="290"/>
                    <a:pt x="333" y="153"/>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2831025" y="4471775"/>
              <a:ext cx="8475" cy="8975"/>
            </a:xfrm>
            <a:custGeom>
              <a:avLst/>
              <a:gdLst/>
              <a:ahLst/>
              <a:cxnLst/>
              <a:rect l="l" t="t" r="r" b="b"/>
              <a:pathLst>
                <a:path w="339" h="359" extrusionOk="0">
                  <a:moveTo>
                    <a:pt x="159" y="1"/>
                  </a:moveTo>
                  <a:cubicBezTo>
                    <a:pt x="20" y="60"/>
                    <a:pt x="0" y="220"/>
                    <a:pt x="0" y="359"/>
                  </a:cubicBezTo>
                  <a:lnTo>
                    <a:pt x="338" y="359"/>
                  </a:lnTo>
                  <a:lnTo>
                    <a:pt x="338" y="200"/>
                  </a:lnTo>
                  <a:cubicBezTo>
                    <a:pt x="299" y="120"/>
                    <a:pt x="219"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2719125" y="4320000"/>
              <a:ext cx="17925" cy="6975"/>
            </a:xfrm>
            <a:custGeom>
              <a:avLst/>
              <a:gdLst/>
              <a:ahLst/>
              <a:cxnLst/>
              <a:rect l="l" t="t" r="r" b="b"/>
              <a:pathLst>
                <a:path w="717" h="279" extrusionOk="0">
                  <a:moveTo>
                    <a:pt x="350" y="1"/>
                  </a:moveTo>
                  <a:cubicBezTo>
                    <a:pt x="240" y="1"/>
                    <a:pt x="126" y="24"/>
                    <a:pt x="20" y="24"/>
                  </a:cubicBezTo>
                  <a:cubicBezTo>
                    <a:pt x="0" y="64"/>
                    <a:pt x="0" y="124"/>
                    <a:pt x="0" y="164"/>
                  </a:cubicBezTo>
                  <a:cubicBezTo>
                    <a:pt x="120" y="203"/>
                    <a:pt x="219" y="203"/>
                    <a:pt x="339" y="203"/>
                  </a:cubicBezTo>
                  <a:cubicBezTo>
                    <a:pt x="398" y="253"/>
                    <a:pt x="463" y="278"/>
                    <a:pt x="528" y="278"/>
                  </a:cubicBezTo>
                  <a:cubicBezTo>
                    <a:pt x="592" y="278"/>
                    <a:pt x="657" y="253"/>
                    <a:pt x="717" y="203"/>
                  </a:cubicBezTo>
                  <a:cubicBezTo>
                    <a:pt x="617" y="38"/>
                    <a:pt x="487"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3006575" y="4311150"/>
              <a:ext cx="6975" cy="17925"/>
            </a:xfrm>
            <a:custGeom>
              <a:avLst/>
              <a:gdLst/>
              <a:ahLst/>
              <a:cxnLst/>
              <a:rect l="l" t="t" r="r" b="b"/>
              <a:pathLst>
                <a:path w="279" h="717" extrusionOk="0">
                  <a:moveTo>
                    <a:pt x="279" y="0"/>
                  </a:moveTo>
                  <a:cubicBezTo>
                    <a:pt x="40" y="259"/>
                    <a:pt x="0" y="498"/>
                    <a:pt x="279" y="717"/>
                  </a:cubicBezTo>
                  <a:lnTo>
                    <a:pt x="2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2990150" y="4119675"/>
              <a:ext cx="5500" cy="7000"/>
            </a:xfrm>
            <a:custGeom>
              <a:avLst/>
              <a:gdLst/>
              <a:ahLst/>
              <a:cxnLst/>
              <a:rect l="l" t="t" r="r" b="b"/>
              <a:pathLst>
                <a:path w="220" h="280" extrusionOk="0">
                  <a:moveTo>
                    <a:pt x="220" y="1"/>
                  </a:moveTo>
                  <a:lnTo>
                    <a:pt x="220" y="1"/>
                  </a:lnTo>
                  <a:cubicBezTo>
                    <a:pt x="120" y="60"/>
                    <a:pt x="21" y="100"/>
                    <a:pt x="1" y="200"/>
                  </a:cubicBezTo>
                  <a:cubicBezTo>
                    <a:pt x="1" y="220"/>
                    <a:pt x="61" y="279"/>
                    <a:pt x="100" y="279"/>
                  </a:cubicBezTo>
                  <a:cubicBezTo>
                    <a:pt x="220" y="220"/>
                    <a:pt x="220" y="100"/>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2843450" y="4539225"/>
              <a:ext cx="13450" cy="4700"/>
            </a:xfrm>
            <a:custGeom>
              <a:avLst/>
              <a:gdLst/>
              <a:ahLst/>
              <a:cxnLst/>
              <a:rect l="l" t="t" r="r" b="b"/>
              <a:pathLst>
                <a:path w="538" h="188" extrusionOk="0">
                  <a:moveTo>
                    <a:pt x="271" y="1"/>
                  </a:moveTo>
                  <a:cubicBezTo>
                    <a:pt x="186" y="1"/>
                    <a:pt x="98" y="61"/>
                    <a:pt x="1" y="187"/>
                  </a:cubicBezTo>
                  <a:lnTo>
                    <a:pt x="538" y="187"/>
                  </a:lnTo>
                  <a:cubicBezTo>
                    <a:pt x="446" y="66"/>
                    <a:pt x="360"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2843950" y="4547875"/>
              <a:ext cx="8475" cy="8975"/>
            </a:xfrm>
            <a:custGeom>
              <a:avLst/>
              <a:gdLst/>
              <a:ahLst/>
              <a:cxnLst/>
              <a:rect l="l" t="t" r="r" b="b"/>
              <a:pathLst>
                <a:path w="339" h="359" extrusionOk="0">
                  <a:moveTo>
                    <a:pt x="0" y="0"/>
                  </a:moveTo>
                  <a:cubicBezTo>
                    <a:pt x="80" y="179"/>
                    <a:pt x="179" y="299"/>
                    <a:pt x="339" y="358"/>
                  </a:cubicBezTo>
                  <a:cubicBezTo>
                    <a:pt x="339" y="140"/>
                    <a:pt x="2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2411275" y="4440450"/>
              <a:ext cx="5000" cy="14450"/>
            </a:xfrm>
            <a:custGeom>
              <a:avLst/>
              <a:gdLst/>
              <a:ahLst/>
              <a:cxnLst/>
              <a:rect l="l" t="t" r="r" b="b"/>
              <a:pathLst>
                <a:path w="200" h="578" extrusionOk="0">
                  <a:moveTo>
                    <a:pt x="1" y="1"/>
                  </a:moveTo>
                  <a:lnTo>
                    <a:pt x="1" y="577"/>
                  </a:lnTo>
                  <a:cubicBezTo>
                    <a:pt x="140" y="379"/>
                    <a:pt x="200" y="18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2420725" y="4758725"/>
              <a:ext cx="8475" cy="9975"/>
            </a:xfrm>
            <a:custGeom>
              <a:avLst/>
              <a:gdLst/>
              <a:ahLst/>
              <a:cxnLst/>
              <a:rect l="l" t="t" r="r" b="b"/>
              <a:pathLst>
                <a:path w="339" h="399" extrusionOk="0">
                  <a:moveTo>
                    <a:pt x="339" y="1"/>
                  </a:moveTo>
                  <a:lnTo>
                    <a:pt x="339" y="1"/>
                  </a:lnTo>
                  <a:cubicBezTo>
                    <a:pt x="140" y="21"/>
                    <a:pt x="21" y="160"/>
                    <a:pt x="1" y="399"/>
                  </a:cubicBezTo>
                  <a:cubicBezTo>
                    <a:pt x="160" y="319"/>
                    <a:pt x="319" y="220"/>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566450" y="4329425"/>
              <a:ext cx="13950" cy="4125"/>
            </a:xfrm>
            <a:custGeom>
              <a:avLst/>
              <a:gdLst/>
              <a:ahLst/>
              <a:cxnLst/>
              <a:rect l="l" t="t" r="r" b="b"/>
              <a:pathLst>
                <a:path w="558" h="165" extrusionOk="0">
                  <a:moveTo>
                    <a:pt x="286" y="1"/>
                  </a:moveTo>
                  <a:cubicBezTo>
                    <a:pt x="194" y="1"/>
                    <a:pt x="100" y="55"/>
                    <a:pt x="0" y="165"/>
                  </a:cubicBezTo>
                  <a:lnTo>
                    <a:pt x="557" y="165"/>
                  </a:lnTo>
                  <a:cubicBezTo>
                    <a:pt x="468" y="55"/>
                    <a:pt x="378"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2524675" y="4300175"/>
              <a:ext cx="16925" cy="7900"/>
            </a:xfrm>
            <a:custGeom>
              <a:avLst/>
              <a:gdLst/>
              <a:ahLst/>
              <a:cxnLst/>
              <a:rect l="l" t="t" r="r" b="b"/>
              <a:pathLst>
                <a:path w="677" h="316" extrusionOk="0">
                  <a:moveTo>
                    <a:pt x="415" y="1"/>
                  </a:moveTo>
                  <a:cubicBezTo>
                    <a:pt x="364" y="1"/>
                    <a:pt x="311" y="18"/>
                    <a:pt x="259" y="61"/>
                  </a:cubicBezTo>
                  <a:cubicBezTo>
                    <a:pt x="199" y="81"/>
                    <a:pt x="140" y="81"/>
                    <a:pt x="80" y="81"/>
                  </a:cubicBezTo>
                  <a:cubicBezTo>
                    <a:pt x="80" y="81"/>
                    <a:pt x="60" y="121"/>
                    <a:pt x="40" y="121"/>
                  </a:cubicBezTo>
                  <a:cubicBezTo>
                    <a:pt x="0" y="141"/>
                    <a:pt x="40" y="181"/>
                    <a:pt x="80" y="221"/>
                  </a:cubicBezTo>
                  <a:cubicBezTo>
                    <a:pt x="140" y="241"/>
                    <a:pt x="199" y="241"/>
                    <a:pt x="259" y="241"/>
                  </a:cubicBezTo>
                  <a:cubicBezTo>
                    <a:pt x="319" y="290"/>
                    <a:pt x="373" y="315"/>
                    <a:pt x="428" y="315"/>
                  </a:cubicBezTo>
                  <a:cubicBezTo>
                    <a:pt x="483" y="315"/>
                    <a:pt x="537" y="290"/>
                    <a:pt x="597" y="241"/>
                  </a:cubicBezTo>
                  <a:cubicBezTo>
                    <a:pt x="597" y="241"/>
                    <a:pt x="637" y="241"/>
                    <a:pt x="657" y="181"/>
                  </a:cubicBezTo>
                  <a:cubicBezTo>
                    <a:pt x="677" y="141"/>
                    <a:pt x="657" y="121"/>
                    <a:pt x="597" y="61"/>
                  </a:cubicBezTo>
                  <a:cubicBezTo>
                    <a:pt x="541" y="28"/>
                    <a:pt x="480" y="1"/>
                    <a:pt x="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2517200" y="4300250"/>
              <a:ext cx="9475" cy="6450"/>
            </a:xfrm>
            <a:custGeom>
              <a:avLst/>
              <a:gdLst/>
              <a:ahLst/>
              <a:cxnLst/>
              <a:rect l="l" t="t" r="r" b="b"/>
              <a:pathLst>
                <a:path w="379" h="258" extrusionOk="0">
                  <a:moveTo>
                    <a:pt x="236" y="0"/>
                  </a:moveTo>
                  <a:cubicBezTo>
                    <a:pt x="131" y="0"/>
                    <a:pt x="104" y="184"/>
                    <a:pt x="1" y="257"/>
                  </a:cubicBezTo>
                  <a:lnTo>
                    <a:pt x="379" y="257"/>
                  </a:lnTo>
                  <a:lnTo>
                    <a:pt x="379" y="78"/>
                  </a:lnTo>
                  <a:cubicBezTo>
                    <a:pt x="317" y="22"/>
                    <a:pt x="272"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2540575" y="4300650"/>
              <a:ext cx="8000" cy="6050"/>
            </a:xfrm>
            <a:custGeom>
              <a:avLst/>
              <a:gdLst/>
              <a:ahLst/>
              <a:cxnLst/>
              <a:rect l="l" t="t" r="r" b="b"/>
              <a:pathLst>
                <a:path w="320" h="242" extrusionOk="0">
                  <a:moveTo>
                    <a:pt x="212" y="0"/>
                  </a:moveTo>
                  <a:cubicBezTo>
                    <a:pt x="151" y="0"/>
                    <a:pt x="67" y="62"/>
                    <a:pt x="1" y="62"/>
                  </a:cubicBezTo>
                  <a:lnTo>
                    <a:pt x="1" y="241"/>
                  </a:lnTo>
                  <a:cubicBezTo>
                    <a:pt x="120" y="222"/>
                    <a:pt x="319" y="241"/>
                    <a:pt x="279" y="62"/>
                  </a:cubicBezTo>
                  <a:cubicBezTo>
                    <a:pt x="266" y="16"/>
                    <a:pt x="24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749950" y="4311575"/>
              <a:ext cx="13950" cy="4725"/>
            </a:xfrm>
            <a:custGeom>
              <a:avLst/>
              <a:gdLst/>
              <a:ahLst/>
              <a:cxnLst/>
              <a:rect l="l" t="t" r="r" b="b"/>
              <a:pathLst>
                <a:path w="558" h="189" extrusionOk="0">
                  <a:moveTo>
                    <a:pt x="393" y="1"/>
                  </a:moveTo>
                  <a:cubicBezTo>
                    <a:pt x="240" y="1"/>
                    <a:pt x="88" y="22"/>
                    <a:pt x="1" y="182"/>
                  </a:cubicBezTo>
                  <a:cubicBezTo>
                    <a:pt x="67" y="182"/>
                    <a:pt x="136" y="189"/>
                    <a:pt x="203" y="189"/>
                  </a:cubicBezTo>
                  <a:cubicBezTo>
                    <a:pt x="337" y="189"/>
                    <a:pt x="465" y="162"/>
                    <a:pt x="558" y="3"/>
                  </a:cubicBezTo>
                  <a:cubicBezTo>
                    <a:pt x="505" y="3"/>
                    <a:pt x="449"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2866325" y="4004425"/>
              <a:ext cx="8475" cy="3375"/>
            </a:xfrm>
            <a:custGeom>
              <a:avLst/>
              <a:gdLst/>
              <a:ahLst/>
              <a:cxnLst/>
              <a:rect l="l" t="t" r="r" b="b"/>
              <a:pathLst>
                <a:path w="339" h="135" extrusionOk="0">
                  <a:moveTo>
                    <a:pt x="162" y="1"/>
                  </a:moveTo>
                  <a:cubicBezTo>
                    <a:pt x="105" y="1"/>
                    <a:pt x="50" y="45"/>
                    <a:pt x="1" y="135"/>
                  </a:cubicBezTo>
                  <a:cubicBezTo>
                    <a:pt x="60" y="125"/>
                    <a:pt x="115" y="120"/>
                    <a:pt x="170" y="120"/>
                  </a:cubicBezTo>
                  <a:cubicBezTo>
                    <a:pt x="224" y="120"/>
                    <a:pt x="279" y="125"/>
                    <a:pt x="339" y="135"/>
                  </a:cubicBezTo>
                  <a:cubicBezTo>
                    <a:pt x="279" y="45"/>
                    <a:pt x="219"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2999100" y="4007775"/>
              <a:ext cx="9975" cy="4025"/>
            </a:xfrm>
            <a:custGeom>
              <a:avLst/>
              <a:gdLst/>
              <a:ahLst/>
              <a:cxnLst/>
              <a:rect l="l" t="t" r="r" b="b"/>
              <a:pathLst>
                <a:path w="399" h="161" extrusionOk="0">
                  <a:moveTo>
                    <a:pt x="399" y="1"/>
                  </a:moveTo>
                  <a:cubicBezTo>
                    <a:pt x="260" y="21"/>
                    <a:pt x="140" y="21"/>
                    <a:pt x="1" y="21"/>
                  </a:cubicBezTo>
                  <a:cubicBezTo>
                    <a:pt x="140" y="100"/>
                    <a:pt x="260" y="160"/>
                    <a:pt x="399" y="160"/>
                  </a:cubicBezTo>
                  <a:lnTo>
                    <a:pt x="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2703200" y="4267875"/>
              <a:ext cx="3525" cy="2525"/>
            </a:xfrm>
            <a:custGeom>
              <a:avLst/>
              <a:gdLst/>
              <a:ahLst/>
              <a:cxnLst/>
              <a:rect l="l" t="t" r="r" b="b"/>
              <a:pathLst>
                <a:path w="141" h="101" extrusionOk="0">
                  <a:moveTo>
                    <a:pt x="60" y="1"/>
                  </a:moveTo>
                  <a:cubicBezTo>
                    <a:pt x="1" y="41"/>
                    <a:pt x="1" y="60"/>
                    <a:pt x="80" y="100"/>
                  </a:cubicBezTo>
                  <a:cubicBezTo>
                    <a:pt x="80" y="100"/>
                    <a:pt x="100" y="60"/>
                    <a:pt x="140" y="60"/>
                  </a:cubicBezTo>
                  <a:lnTo>
                    <a:pt x="140" y="21"/>
                  </a:lnTo>
                  <a:cubicBezTo>
                    <a:pt x="100" y="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2490350" y="4208200"/>
              <a:ext cx="5500" cy="5000"/>
            </a:xfrm>
            <a:custGeom>
              <a:avLst/>
              <a:gdLst/>
              <a:ahLst/>
              <a:cxnLst/>
              <a:rect l="l" t="t" r="r" b="b"/>
              <a:pathLst>
                <a:path w="220" h="200" extrusionOk="0">
                  <a:moveTo>
                    <a:pt x="220" y="21"/>
                  </a:moveTo>
                  <a:cubicBezTo>
                    <a:pt x="140" y="40"/>
                    <a:pt x="1" y="1"/>
                    <a:pt x="21" y="140"/>
                  </a:cubicBezTo>
                  <a:cubicBezTo>
                    <a:pt x="21" y="160"/>
                    <a:pt x="140" y="160"/>
                    <a:pt x="220" y="200"/>
                  </a:cubicBezTo>
                  <a:lnTo>
                    <a:pt x="220"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2615675" y="4241350"/>
              <a:ext cx="6500" cy="3175"/>
            </a:xfrm>
            <a:custGeom>
              <a:avLst/>
              <a:gdLst/>
              <a:ahLst/>
              <a:cxnLst/>
              <a:rect l="l" t="t" r="r" b="b"/>
              <a:pathLst>
                <a:path w="260" h="127" extrusionOk="0">
                  <a:moveTo>
                    <a:pt x="175" y="0"/>
                  </a:moveTo>
                  <a:cubicBezTo>
                    <a:pt x="159" y="0"/>
                    <a:pt x="140" y="2"/>
                    <a:pt x="120" y="7"/>
                  </a:cubicBezTo>
                  <a:lnTo>
                    <a:pt x="1" y="127"/>
                  </a:lnTo>
                  <a:cubicBezTo>
                    <a:pt x="80" y="127"/>
                    <a:pt x="120" y="107"/>
                    <a:pt x="180" y="107"/>
                  </a:cubicBezTo>
                  <a:cubicBezTo>
                    <a:pt x="200" y="107"/>
                    <a:pt x="259" y="87"/>
                    <a:pt x="259" y="67"/>
                  </a:cubicBezTo>
                  <a:cubicBezTo>
                    <a:pt x="259" y="22"/>
                    <a:pt x="226"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2710675" y="4225600"/>
              <a:ext cx="2500" cy="2525"/>
            </a:xfrm>
            <a:custGeom>
              <a:avLst/>
              <a:gdLst/>
              <a:ahLst/>
              <a:cxnLst/>
              <a:rect l="l" t="t" r="r" b="b"/>
              <a:pathLst>
                <a:path w="100" h="101" extrusionOk="0">
                  <a:moveTo>
                    <a:pt x="80" y="1"/>
                  </a:moveTo>
                  <a:cubicBezTo>
                    <a:pt x="60" y="1"/>
                    <a:pt x="20" y="21"/>
                    <a:pt x="0" y="21"/>
                  </a:cubicBezTo>
                  <a:cubicBezTo>
                    <a:pt x="0" y="41"/>
                    <a:pt x="0" y="61"/>
                    <a:pt x="20" y="100"/>
                  </a:cubicBezTo>
                  <a:cubicBezTo>
                    <a:pt x="60" y="100"/>
                    <a:pt x="80" y="61"/>
                    <a:pt x="100" y="61"/>
                  </a:cubicBezTo>
                  <a:cubicBezTo>
                    <a:pt x="100" y="41"/>
                    <a:pt x="80" y="2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2702225" y="4225600"/>
              <a:ext cx="2500" cy="2025"/>
            </a:xfrm>
            <a:custGeom>
              <a:avLst/>
              <a:gdLst/>
              <a:ahLst/>
              <a:cxnLst/>
              <a:rect l="l" t="t" r="r" b="b"/>
              <a:pathLst>
                <a:path w="100" h="81" extrusionOk="0">
                  <a:moveTo>
                    <a:pt x="20" y="1"/>
                  </a:moveTo>
                  <a:cubicBezTo>
                    <a:pt x="20" y="21"/>
                    <a:pt x="0" y="41"/>
                    <a:pt x="0" y="61"/>
                  </a:cubicBezTo>
                  <a:cubicBezTo>
                    <a:pt x="0" y="61"/>
                    <a:pt x="40" y="80"/>
                    <a:pt x="60" y="80"/>
                  </a:cubicBezTo>
                  <a:cubicBezTo>
                    <a:pt x="60" y="61"/>
                    <a:pt x="99" y="41"/>
                    <a:pt x="99" y="21"/>
                  </a:cubicBezTo>
                  <a:cubicBezTo>
                    <a:pt x="99" y="21"/>
                    <a:pt x="4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2531125" y="4307675"/>
              <a:ext cx="8975" cy="2825"/>
            </a:xfrm>
            <a:custGeom>
              <a:avLst/>
              <a:gdLst/>
              <a:ahLst/>
              <a:cxnLst/>
              <a:rect l="l" t="t" r="r" b="b"/>
              <a:pathLst>
                <a:path w="359" h="113" extrusionOk="0">
                  <a:moveTo>
                    <a:pt x="1" y="0"/>
                  </a:moveTo>
                  <a:cubicBezTo>
                    <a:pt x="59" y="77"/>
                    <a:pt x="121" y="112"/>
                    <a:pt x="181" y="112"/>
                  </a:cubicBezTo>
                  <a:cubicBezTo>
                    <a:pt x="246" y="112"/>
                    <a:pt x="308" y="72"/>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2727575" y="4325575"/>
              <a:ext cx="9475" cy="2625"/>
            </a:xfrm>
            <a:custGeom>
              <a:avLst/>
              <a:gdLst/>
              <a:ahLst/>
              <a:cxnLst/>
              <a:rect l="l" t="t" r="r" b="b"/>
              <a:pathLst>
                <a:path w="379" h="105" extrusionOk="0">
                  <a:moveTo>
                    <a:pt x="1" y="0"/>
                  </a:moveTo>
                  <a:cubicBezTo>
                    <a:pt x="60" y="70"/>
                    <a:pt x="125" y="105"/>
                    <a:pt x="190" y="105"/>
                  </a:cubicBezTo>
                  <a:cubicBezTo>
                    <a:pt x="254" y="105"/>
                    <a:pt x="319" y="7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2531625" y="4299225"/>
              <a:ext cx="8975" cy="3000"/>
            </a:xfrm>
            <a:custGeom>
              <a:avLst/>
              <a:gdLst/>
              <a:ahLst/>
              <a:cxnLst/>
              <a:rect l="l" t="t" r="r" b="b"/>
              <a:pathLst>
                <a:path w="359" h="120" extrusionOk="0">
                  <a:moveTo>
                    <a:pt x="172" y="0"/>
                  </a:moveTo>
                  <a:cubicBezTo>
                    <a:pt x="110" y="0"/>
                    <a:pt x="51" y="40"/>
                    <a:pt x="1" y="119"/>
                  </a:cubicBezTo>
                  <a:lnTo>
                    <a:pt x="359" y="119"/>
                  </a:lnTo>
                  <a:cubicBezTo>
                    <a:pt x="299" y="40"/>
                    <a:pt x="235"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2549525" y="4668225"/>
              <a:ext cx="8500" cy="5000"/>
            </a:xfrm>
            <a:custGeom>
              <a:avLst/>
              <a:gdLst/>
              <a:ahLst/>
              <a:cxnLst/>
              <a:rect l="l" t="t" r="r" b="b"/>
              <a:pathLst>
                <a:path w="340" h="200" extrusionOk="0">
                  <a:moveTo>
                    <a:pt x="339" y="0"/>
                  </a:moveTo>
                  <a:cubicBezTo>
                    <a:pt x="180" y="0"/>
                    <a:pt x="81" y="60"/>
                    <a:pt x="1" y="199"/>
                  </a:cubicBezTo>
                  <a:cubicBezTo>
                    <a:pt x="160" y="199"/>
                    <a:pt x="279" y="14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2565950" y="4658775"/>
              <a:ext cx="9475" cy="5500"/>
            </a:xfrm>
            <a:custGeom>
              <a:avLst/>
              <a:gdLst/>
              <a:ahLst/>
              <a:cxnLst/>
              <a:rect l="l" t="t" r="r" b="b"/>
              <a:pathLst>
                <a:path w="379" h="220" extrusionOk="0">
                  <a:moveTo>
                    <a:pt x="378" y="0"/>
                  </a:moveTo>
                  <a:cubicBezTo>
                    <a:pt x="219" y="20"/>
                    <a:pt x="100" y="80"/>
                    <a:pt x="0" y="199"/>
                  </a:cubicBezTo>
                  <a:cubicBezTo>
                    <a:pt x="80" y="199"/>
                    <a:pt x="160" y="219"/>
                    <a:pt x="219" y="219"/>
                  </a:cubicBezTo>
                  <a:cubicBezTo>
                    <a:pt x="319" y="180"/>
                    <a:pt x="378" y="10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2597275" y="4646725"/>
              <a:ext cx="9975" cy="3675"/>
            </a:xfrm>
            <a:custGeom>
              <a:avLst/>
              <a:gdLst/>
              <a:ahLst/>
              <a:cxnLst/>
              <a:rect l="l" t="t" r="r" b="b"/>
              <a:pathLst>
                <a:path w="399" h="147" extrusionOk="0">
                  <a:moveTo>
                    <a:pt x="322" y="0"/>
                  </a:moveTo>
                  <a:cubicBezTo>
                    <a:pt x="200" y="0"/>
                    <a:pt x="100" y="42"/>
                    <a:pt x="1" y="124"/>
                  </a:cubicBezTo>
                  <a:cubicBezTo>
                    <a:pt x="47" y="138"/>
                    <a:pt x="96" y="147"/>
                    <a:pt x="144" y="147"/>
                  </a:cubicBezTo>
                  <a:cubicBezTo>
                    <a:pt x="239" y="147"/>
                    <a:pt x="332" y="111"/>
                    <a:pt x="399" y="5"/>
                  </a:cubicBezTo>
                  <a:cubicBezTo>
                    <a:pt x="372" y="2"/>
                    <a:pt x="347"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2447100" y="4739350"/>
              <a:ext cx="7975" cy="5975"/>
            </a:xfrm>
            <a:custGeom>
              <a:avLst/>
              <a:gdLst/>
              <a:ahLst/>
              <a:cxnLst/>
              <a:rect l="l" t="t" r="r" b="b"/>
              <a:pathLst>
                <a:path w="319" h="239" extrusionOk="0">
                  <a:moveTo>
                    <a:pt x="318" y="0"/>
                  </a:moveTo>
                  <a:cubicBezTo>
                    <a:pt x="159" y="0"/>
                    <a:pt x="60" y="60"/>
                    <a:pt x="0" y="239"/>
                  </a:cubicBezTo>
                  <a:cubicBezTo>
                    <a:pt x="159" y="199"/>
                    <a:pt x="279" y="159"/>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2401825" y="4716950"/>
              <a:ext cx="3525" cy="10975"/>
            </a:xfrm>
            <a:custGeom>
              <a:avLst/>
              <a:gdLst/>
              <a:ahLst/>
              <a:cxnLst/>
              <a:rect l="l" t="t" r="r" b="b"/>
              <a:pathLst>
                <a:path w="141" h="439" extrusionOk="0">
                  <a:moveTo>
                    <a:pt x="140" y="1"/>
                  </a:moveTo>
                  <a:cubicBezTo>
                    <a:pt x="21" y="140"/>
                    <a:pt x="1" y="279"/>
                    <a:pt x="140" y="439"/>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2558000" y="4521525"/>
              <a:ext cx="8475" cy="3000"/>
            </a:xfrm>
            <a:custGeom>
              <a:avLst/>
              <a:gdLst/>
              <a:ahLst/>
              <a:cxnLst/>
              <a:rect l="l" t="t" r="r" b="b"/>
              <a:pathLst>
                <a:path w="339" h="120" extrusionOk="0">
                  <a:moveTo>
                    <a:pt x="0" y="0"/>
                  </a:moveTo>
                  <a:cubicBezTo>
                    <a:pt x="60" y="80"/>
                    <a:pt x="119" y="119"/>
                    <a:pt x="177" y="119"/>
                  </a:cubicBezTo>
                  <a:cubicBezTo>
                    <a:pt x="234" y="119"/>
                    <a:pt x="289" y="8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2669875" y="4561800"/>
              <a:ext cx="8500" cy="3375"/>
            </a:xfrm>
            <a:custGeom>
              <a:avLst/>
              <a:gdLst/>
              <a:ahLst/>
              <a:cxnLst/>
              <a:rect l="l" t="t" r="r" b="b"/>
              <a:pathLst>
                <a:path w="340" h="135" extrusionOk="0">
                  <a:moveTo>
                    <a:pt x="1" y="0"/>
                  </a:moveTo>
                  <a:cubicBezTo>
                    <a:pt x="61" y="90"/>
                    <a:pt x="120" y="135"/>
                    <a:pt x="178" y="135"/>
                  </a:cubicBezTo>
                  <a:cubicBezTo>
                    <a:pt x="235" y="135"/>
                    <a:pt x="289" y="9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2803675" y="4367225"/>
              <a:ext cx="4000" cy="2625"/>
            </a:xfrm>
            <a:custGeom>
              <a:avLst/>
              <a:gdLst/>
              <a:ahLst/>
              <a:cxnLst/>
              <a:rect l="l" t="t" r="r" b="b"/>
              <a:pathLst>
                <a:path w="160" h="105" extrusionOk="0">
                  <a:moveTo>
                    <a:pt x="80" y="0"/>
                  </a:moveTo>
                  <a:cubicBezTo>
                    <a:pt x="50" y="0"/>
                    <a:pt x="20" y="35"/>
                    <a:pt x="0" y="105"/>
                  </a:cubicBezTo>
                  <a:lnTo>
                    <a:pt x="159" y="105"/>
                  </a:lnTo>
                  <a:cubicBezTo>
                    <a:pt x="139" y="35"/>
                    <a:pt x="11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3013525" y="4329050"/>
              <a:ext cx="2025" cy="2150"/>
            </a:xfrm>
            <a:custGeom>
              <a:avLst/>
              <a:gdLst/>
              <a:ahLst/>
              <a:cxnLst/>
              <a:rect l="l" t="t" r="r" b="b"/>
              <a:pathLst>
                <a:path w="81" h="86" extrusionOk="0">
                  <a:moveTo>
                    <a:pt x="1" y="1"/>
                  </a:moveTo>
                  <a:lnTo>
                    <a:pt x="1" y="1"/>
                  </a:lnTo>
                  <a:cubicBezTo>
                    <a:pt x="13" y="62"/>
                    <a:pt x="33" y="85"/>
                    <a:pt x="51" y="85"/>
                  </a:cubicBezTo>
                  <a:cubicBezTo>
                    <a:pt x="62" y="85"/>
                    <a:pt x="73" y="76"/>
                    <a:pt x="80" y="60"/>
                  </a:cubicBezTo>
                  <a:cubicBezTo>
                    <a:pt x="80" y="40"/>
                    <a:pt x="21"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2763875" y="4309400"/>
              <a:ext cx="4000" cy="2275"/>
            </a:xfrm>
            <a:custGeom>
              <a:avLst/>
              <a:gdLst/>
              <a:ahLst/>
              <a:cxnLst/>
              <a:rect l="l" t="t" r="r" b="b"/>
              <a:pathLst>
                <a:path w="160" h="91" extrusionOk="0">
                  <a:moveTo>
                    <a:pt x="65" y="1"/>
                  </a:moveTo>
                  <a:cubicBezTo>
                    <a:pt x="41" y="1"/>
                    <a:pt x="21" y="31"/>
                    <a:pt x="1" y="90"/>
                  </a:cubicBezTo>
                  <a:lnTo>
                    <a:pt x="160" y="90"/>
                  </a:lnTo>
                  <a:cubicBezTo>
                    <a:pt x="120" y="31"/>
                    <a:pt x="90"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2403825" y="4512575"/>
              <a:ext cx="3000" cy="4500"/>
            </a:xfrm>
            <a:custGeom>
              <a:avLst/>
              <a:gdLst/>
              <a:ahLst/>
              <a:cxnLst/>
              <a:rect l="l" t="t" r="r" b="b"/>
              <a:pathLst>
                <a:path w="120" h="180" extrusionOk="0">
                  <a:moveTo>
                    <a:pt x="120" y="0"/>
                  </a:moveTo>
                  <a:cubicBezTo>
                    <a:pt x="0" y="60"/>
                    <a:pt x="0" y="99"/>
                    <a:pt x="120"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2408800" y="4436975"/>
              <a:ext cx="3500" cy="3500"/>
            </a:xfrm>
            <a:custGeom>
              <a:avLst/>
              <a:gdLst/>
              <a:ahLst/>
              <a:cxnLst/>
              <a:rect l="l" t="t" r="r" b="b"/>
              <a:pathLst>
                <a:path w="140" h="140" extrusionOk="0">
                  <a:moveTo>
                    <a:pt x="120" y="0"/>
                  </a:moveTo>
                  <a:cubicBezTo>
                    <a:pt x="80" y="20"/>
                    <a:pt x="40" y="40"/>
                    <a:pt x="0" y="60"/>
                  </a:cubicBezTo>
                  <a:cubicBezTo>
                    <a:pt x="40" y="100"/>
                    <a:pt x="80" y="120"/>
                    <a:pt x="120" y="140"/>
                  </a:cubicBezTo>
                  <a:cubicBezTo>
                    <a:pt x="140" y="100"/>
                    <a:pt x="140" y="4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2692275" y="4425275"/>
              <a:ext cx="4500" cy="2275"/>
            </a:xfrm>
            <a:custGeom>
              <a:avLst/>
              <a:gdLst/>
              <a:ahLst/>
              <a:cxnLst/>
              <a:rect l="l" t="t" r="r" b="b"/>
              <a:pathLst>
                <a:path w="180" h="91" extrusionOk="0">
                  <a:moveTo>
                    <a:pt x="82" y="1"/>
                  </a:moveTo>
                  <a:cubicBezTo>
                    <a:pt x="50" y="1"/>
                    <a:pt x="20" y="31"/>
                    <a:pt x="0" y="90"/>
                  </a:cubicBezTo>
                  <a:lnTo>
                    <a:pt x="179" y="90"/>
                  </a:lnTo>
                  <a:cubicBezTo>
                    <a:pt x="149" y="31"/>
                    <a:pt x="115"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2408300" y="4454375"/>
              <a:ext cx="3000" cy="4000"/>
            </a:xfrm>
            <a:custGeom>
              <a:avLst/>
              <a:gdLst/>
              <a:ahLst/>
              <a:cxnLst/>
              <a:rect l="l" t="t" r="r" b="b"/>
              <a:pathLst>
                <a:path w="120" h="160" extrusionOk="0">
                  <a:moveTo>
                    <a:pt x="120" y="1"/>
                  </a:moveTo>
                  <a:cubicBezTo>
                    <a:pt x="0" y="40"/>
                    <a:pt x="0" y="100"/>
                    <a:pt x="120" y="160"/>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2403325" y="4730875"/>
              <a:ext cx="3000" cy="5500"/>
            </a:xfrm>
            <a:custGeom>
              <a:avLst/>
              <a:gdLst/>
              <a:ahLst/>
              <a:cxnLst/>
              <a:rect l="l" t="t" r="r" b="b"/>
              <a:pathLst>
                <a:path w="120" h="220" extrusionOk="0">
                  <a:moveTo>
                    <a:pt x="80" y="1"/>
                  </a:moveTo>
                  <a:cubicBezTo>
                    <a:pt x="1" y="80"/>
                    <a:pt x="1" y="140"/>
                    <a:pt x="80" y="220"/>
                  </a:cubicBezTo>
                  <a:cubicBezTo>
                    <a:pt x="80" y="140"/>
                    <a:pt x="120" y="4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2429175" y="4753750"/>
              <a:ext cx="5000" cy="4500"/>
            </a:xfrm>
            <a:custGeom>
              <a:avLst/>
              <a:gdLst/>
              <a:ahLst/>
              <a:cxnLst/>
              <a:rect l="l" t="t" r="r" b="b"/>
              <a:pathLst>
                <a:path w="200" h="180" extrusionOk="0">
                  <a:moveTo>
                    <a:pt x="200" y="1"/>
                  </a:moveTo>
                  <a:cubicBezTo>
                    <a:pt x="100" y="21"/>
                    <a:pt x="21" y="81"/>
                    <a:pt x="1" y="180"/>
                  </a:cubicBezTo>
                  <a:cubicBezTo>
                    <a:pt x="100" y="160"/>
                    <a:pt x="180" y="10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2442125" y="4745300"/>
              <a:ext cx="5000" cy="3525"/>
            </a:xfrm>
            <a:custGeom>
              <a:avLst/>
              <a:gdLst/>
              <a:ahLst/>
              <a:cxnLst/>
              <a:rect l="l" t="t" r="r" b="b"/>
              <a:pathLst>
                <a:path w="200" h="141" extrusionOk="0">
                  <a:moveTo>
                    <a:pt x="199" y="1"/>
                  </a:moveTo>
                  <a:cubicBezTo>
                    <a:pt x="100" y="1"/>
                    <a:pt x="20" y="41"/>
                    <a:pt x="0" y="140"/>
                  </a:cubicBezTo>
                  <a:lnTo>
                    <a:pt x="199" y="140"/>
                  </a:lnTo>
                  <a:lnTo>
                    <a:pt x="1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2437150" y="4748800"/>
              <a:ext cx="5000" cy="4000"/>
            </a:xfrm>
            <a:custGeom>
              <a:avLst/>
              <a:gdLst/>
              <a:ahLst/>
              <a:cxnLst/>
              <a:rect l="l" t="t" r="r" b="b"/>
              <a:pathLst>
                <a:path w="200" h="160" extrusionOk="0">
                  <a:moveTo>
                    <a:pt x="199" y="0"/>
                  </a:moveTo>
                  <a:cubicBezTo>
                    <a:pt x="100" y="0"/>
                    <a:pt x="40" y="80"/>
                    <a:pt x="0" y="159"/>
                  </a:cubicBezTo>
                  <a:cubicBezTo>
                    <a:pt x="100" y="159"/>
                    <a:pt x="179" y="10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2575400" y="4655800"/>
              <a:ext cx="5000" cy="3500"/>
            </a:xfrm>
            <a:custGeom>
              <a:avLst/>
              <a:gdLst/>
              <a:ahLst/>
              <a:cxnLst/>
              <a:rect l="l" t="t" r="r" b="b"/>
              <a:pathLst>
                <a:path w="200" h="140" extrusionOk="0">
                  <a:moveTo>
                    <a:pt x="199" y="0"/>
                  </a:moveTo>
                  <a:cubicBezTo>
                    <a:pt x="100" y="0"/>
                    <a:pt x="20" y="20"/>
                    <a:pt x="0" y="139"/>
                  </a:cubicBezTo>
                  <a:cubicBezTo>
                    <a:pt x="100" y="119"/>
                    <a:pt x="140" y="10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557500" y="4664750"/>
              <a:ext cx="5000" cy="3500"/>
            </a:xfrm>
            <a:custGeom>
              <a:avLst/>
              <a:gdLst/>
              <a:ahLst/>
              <a:cxnLst/>
              <a:rect l="l" t="t" r="r" b="b"/>
              <a:pathLst>
                <a:path w="200" h="140" extrusionOk="0">
                  <a:moveTo>
                    <a:pt x="199" y="0"/>
                  </a:moveTo>
                  <a:cubicBezTo>
                    <a:pt x="120" y="0"/>
                    <a:pt x="40" y="60"/>
                    <a:pt x="0" y="139"/>
                  </a:cubicBezTo>
                  <a:cubicBezTo>
                    <a:pt x="60" y="100"/>
                    <a:pt x="120" y="6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2611200" y="4643350"/>
              <a:ext cx="5000" cy="3025"/>
            </a:xfrm>
            <a:custGeom>
              <a:avLst/>
              <a:gdLst/>
              <a:ahLst/>
              <a:cxnLst/>
              <a:rect l="l" t="t" r="r" b="b"/>
              <a:pathLst>
                <a:path w="200" h="121" extrusionOk="0">
                  <a:moveTo>
                    <a:pt x="200" y="1"/>
                  </a:moveTo>
                  <a:lnTo>
                    <a:pt x="200" y="1"/>
                  </a:lnTo>
                  <a:cubicBezTo>
                    <a:pt x="140" y="21"/>
                    <a:pt x="60" y="60"/>
                    <a:pt x="1" y="120"/>
                  </a:cubicBezTo>
                  <a:cubicBezTo>
                    <a:pt x="80" y="120"/>
                    <a:pt x="160" y="6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2406300" y="4780125"/>
              <a:ext cx="7000" cy="5375"/>
            </a:xfrm>
            <a:custGeom>
              <a:avLst/>
              <a:gdLst/>
              <a:ahLst/>
              <a:cxnLst/>
              <a:rect l="l" t="t" r="r" b="b"/>
              <a:pathLst>
                <a:path w="280" h="215" extrusionOk="0">
                  <a:moveTo>
                    <a:pt x="140" y="0"/>
                  </a:moveTo>
                  <a:cubicBezTo>
                    <a:pt x="100" y="40"/>
                    <a:pt x="41" y="60"/>
                    <a:pt x="1" y="120"/>
                  </a:cubicBezTo>
                  <a:cubicBezTo>
                    <a:pt x="1" y="140"/>
                    <a:pt x="21" y="159"/>
                    <a:pt x="41" y="199"/>
                  </a:cubicBezTo>
                  <a:cubicBezTo>
                    <a:pt x="70" y="209"/>
                    <a:pt x="105" y="214"/>
                    <a:pt x="138" y="214"/>
                  </a:cubicBezTo>
                  <a:cubicBezTo>
                    <a:pt x="170" y="214"/>
                    <a:pt x="200" y="209"/>
                    <a:pt x="220" y="199"/>
                  </a:cubicBezTo>
                  <a:cubicBezTo>
                    <a:pt x="240" y="140"/>
                    <a:pt x="279" y="100"/>
                    <a:pt x="240" y="20"/>
                  </a:cubicBezTo>
                  <a:cubicBezTo>
                    <a:pt x="200" y="20"/>
                    <a:pt x="18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2409800" y="4775650"/>
              <a:ext cx="6975" cy="4500"/>
            </a:xfrm>
            <a:custGeom>
              <a:avLst/>
              <a:gdLst/>
              <a:ahLst/>
              <a:cxnLst/>
              <a:rect l="l" t="t" r="r" b="b"/>
              <a:pathLst>
                <a:path w="279" h="180" extrusionOk="0">
                  <a:moveTo>
                    <a:pt x="239" y="0"/>
                  </a:moveTo>
                  <a:cubicBezTo>
                    <a:pt x="159" y="40"/>
                    <a:pt x="80" y="120"/>
                    <a:pt x="0" y="179"/>
                  </a:cubicBezTo>
                  <a:cubicBezTo>
                    <a:pt x="60" y="179"/>
                    <a:pt x="80" y="179"/>
                    <a:pt x="119" y="140"/>
                  </a:cubicBezTo>
                  <a:cubicBezTo>
                    <a:pt x="199" y="140"/>
                    <a:pt x="259" y="100"/>
                    <a:pt x="279" y="40"/>
                  </a:cubicBezTo>
                  <a:lnTo>
                    <a:pt x="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2993650" y="4113200"/>
              <a:ext cx="2000" cy="2025"/>
            </a:xfrm>
            <a:custGeom>
              <a:avLst/>
              <a:gdLst/>
              <a:ahLst/>
              <a:cxnLst/>
              <a:rect l="l" t="t" r="r" b="b"/>
              <a:pathLst>
                <a:path w="80" h="81" extrusionOk="0">
                  <a:moveTo>
                    <a:pt x="34" y="0"/>
                  </a:moveTo>
                  <a:cubicBezTo>
                    <a:pt x="21" y="0"/>
                    <a:pt x="9" y="15"/>
                    <a:pt x="0" y="41"/>
                  </a:cubicBezTo>
                  <a:cubicBezTo>
                    <a:pt x="0" y="61"/>
                    <a:pt x="60" y="61"/>
                    <a:pt x="80" y="81"/>
                  </a:cubicBezTo>
                  <a:cubicBezTo>
                    <a:pt x="69" y="25"/>
                    <a:pt x="51"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2995625" y="4115200"/>
              <a:ext cx="3025" cy="4500"/>
            </a:xfrm>
            <a:custGeom>
              <a:avLst/>
              <a:gdLst/>
              <a:ahLst/>
              <a:cxnLst/>
              <a:rect l="l" t="t" r="r" b="b"/>
              <a:pathLst>
                <a:path w="121" h="180" extrusionOk="0">
                  <a:moveTo>
                    <a:pt x="1" y="1"/>
                  </a:moveTo>
                  <a:lnTo>
                    <a:pt x="1" y="180"/>
                  </a:lnTo>
                  <a:cubicBezTo>
                    <a:pt x="120" y="100"/>
                    <a:pt x="120"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1537000" y="3827750"/>
              <a:ext cx="88550" cy="60200"/>
            </a:xfrm>
            <a:custGeom>
              <a:avLst/>
              <a:gdLst/>
              <a:ahLst/>
              <a:cxnLst/>
              <a:rect l="l" t="t" r="r" b="b"/>
              <a:pathLst>
                <a:path w="3542" h="2408" extrusionOk="0">
                  <a:moveTo>
                    <a:pt x="358" y="1"/>
                  </a:moveTo>
                  <a:cubicBezTo>
                    <a:pt x="339" y="1"/>
                    <a:pt x="279" y="21"/>
                    <a:pt x="259" y="21"/>
                  </a:cubicBezTo>
                  <a:cubicBezTo>
                    <a:pt x="239" y="100"/>
                    <a:pt x="199" y="160"/>
                    <a:pt x="160" y="220"/>
                  </a:cubicBezTo>
                  <a:cubicBezTo>
                    <a:pt x="0" y="558"/>
                    <a:pt x="60" y="936"/>
                    <a:pt x="140" y="1294"/>
                  </a:cubicBezTo>
                  <a:cubicBezTo>
                    <a:pt x="160" y="1652"/>
                    <a:pt x="100" y="2050"/>
                    <a:pt x="299" y="2408"/>
                  </a:cubicBezTo>
                  <a:cubicBezTo>
                    <a:pt x="299" y="2030"/>
                    <a:pt x="339" y="1632"/>
                    <a:pt x="339" y="1254"/>
                  </a:cubicBezTo>
                  <a:cubicBezTo>
                    <a:pt x="358" y="418"/>
                    <a:pt x="358" y="418"/>
                    <a:pt x="1154" y="418"/>
                  </a:cubicBezTo>
                  <a:lnTo>
                    <a:pt x="3183" y="418"/>
                  </a:lnTo>
                  <a:cubicBezTo>
                    <a:pt x="3283" y="299"/>
                    <a:pt x="3422" y="200"/>
                    <a:pt x="3541" y="60"/>
                  </a:cubicBezTo>
                  <a:cubicBezTo>
                    <a:pt x="2467" y="60"/>
                    <a:pt x="1433" y="4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1534500" y="3792950"/>
              <a:ext cx="9000" cy="36325"/>
            </a:xfrm>
            <a:custGeom>
              <a:avLst/>
              <a:gdLst/>
              <a:ahLst/>
              <a:cxnLst/>
              <a:rect l="l" t="t" r="r" b="b"/>
              <a:pathLst>
                <a:path w="360" h="1453" extrusionOk="0">
                  <a:moveTo>
                    <a:pt x="100" y="0"/>
                  </a:moveTo>
                  <a:cubicBezTo>
                    <a:pt x="1" y="498"/>
                    <a:pt x="61" y="955"/>
                    <a:pt x="81" y="1452"/>
                  </a:cubicBezTo>
                  <a:lnTo>
                    <a:pt x="260" y="1452"/>
                  </a:lnTo>
                  <a:cubicBezTo>
                    <a:pt x="359" y="1333"/>
                    <a:pt x="359" y="1214"/>
                    <a:pt x="279" y="1094"/>
                  </a:cubicBezTo>
                  <a:cubicBezTo>
                    <a:pt x="120" y="736"/>
                    <a:pt x="299" y="338"/>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1540475" y="3820300"/>
              <a:ext cx="5500" cy="10475"/>
            </a:xfrm>
            <a:custGeom>
              <a:avLst/>
              <a:gdLst/>
              <a:ahLst/>
              <a:cxnLst/>
              <a:rect l="l" t="t" r="r" b="b"/>
              <a:pathLst>
                <a:path w="220" h="419" extrusionOk="0">
                  <a:moveTo>
                    <a:pt x="21" y="0"/>
                  </a:moveTo>
                  <a:cubicBezTo>
                    <a:pt x="21" y="120"/>
                    <a:pt x="1" y="239"/>
                    <a:pt x="1" y="358"/>
                  </a:cubicBezTo>
                  <a:lnTo>
                    <a:pt x="60" y="418"/>
                  </a:lnTo>
                  <a:lnTo>
                    <a:pt x="140" y="378"/>
                  </a:lnTo>
                  <a:lnTo>
                    <a:pt x="219" y="319"/>
                  </a:lnTo>
                  <a:cubicBezTo>
                    <a:pt x="140" y="219"/>
                    <a:pt x="100" y="10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1540475" y="3952075"/>
              <a:ext cx="9975" cy="47275"/>
            </a:xfrm>
            <a:custGeom>
              <a:avLst/>
              <a:gdLst/>
              <a:ahLst/>
              <a:cxnLst/>
              <a:rect l="l" t="t" r="r" b="b"/>
              <a:pathLst>
                <a:path w="399" h="1891" extrusionOk="0">
                  <a:moveTo>
                    <a:pt x="219" y="1"/>
                  </a:moveTo>
                  <a:lnTo>
                    <a:pt x="219" y="1"/>
                  </a:lnTo>
                  <a:cubicBezTo>
                    <a:pt x="239" y="637"/>
                    <a:pt x="1" y="1294"/>
                    <a:pt x="399" y="1891"/>
                  </a:cubicBezTo>
                  <a:cubicBezTo>
                    <a:pt x="339" y="1234"/>
                    <a:pt x="399" y="618"/>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1533525" y="3833725"/>
              <a:ext cx="7475" cy="26875"/>
            </a:xfrm>
            <a:custGeom>
              <a:avLst/>
              <a:gdLst/>
              <a:ahLst/>
              <a:cxnLst/>
              <a:rect l="l" t="t" r="r" b="b"/>
              <a:pathLst>
                <a:path w="299" h="1075" extrusionOk="0">
                  <a:moveTo>
                    <a:pt x="299" y="0"/>
                  </a:moveTo>
                  <a:cubicBezTo>
                    <a:pt x="0" y="339"/>
                    <a:pt x="40" y="717"/>
                    <a:pt x="279" y="1075"/>
                  </a:cubicBezTo>
                  <a:cubicBezTo>
                    <a:pt x="279" y="717"/>
                    <a:pt x="299" y="33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1546450" y="4012250"/>
              <a:ext cx="3000" cy="4500"/>
            </a:xfrm>
            <a:custGeom>
              <a:avLst/>
              <a:gdLst/>
              <a:ahLst/>
              <a:cxnLst/>
              <a:rect l="l" t="t" r="r" b="b"/>
              <a:pathLst>
                <a:path w="120" h="180" extrusionOk="0">
                  <a:moveTo>
                    <a:pt x="120" y="1"/>
                  </a:moveTo>
                  <a:cubicBezTo>
                    <a:pt x="0" y="80"/>
                    <a:pt x="0" y="140"/>
                    <a:pt x="120" y="180"/>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1540475" y="3829750"/>
              <a:ext cx="3500" cy="4500"/>
            </a:xfrm>
            <a:custGeom>
              <a:avLst/>
              <a:gdLst/>
              <a:ahLst/>
              <a:cxnLst/>
              <a:rect l="l" t="t" r="r" b="b"/>
              <a:pathLst>
                <a:path w="140" h="180" extrusionOk="0">
                  <a:moveTo>
                    <a:pt x="1" y="0"/>
                  </a:moveTo>
                  <a:cubicBezTo>
                    <a:pt x="1" y="60"/>
                    <a:pt x="1" y="120"/>
                    <a:pt x="21" y="179"/>
                  </a:cubicBezTo>
                  <a:cubicBezTo>
                    <a:pt x="40" y="140"/>
                    <a:pt x="100" y="80"/>
                    <a:pt x="140" y="40"/>
                  </a:cubicBezTo>
                  <a:cubicBezTo>
                    <a:pt x="100" y="40"/>
                    <a:pt x="40" y="4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2412275" y="4823250"/>
              <a:ext cx="59700" cy="37950"/>
            </a:xfrm>
            <a:custGeom>
              <a:avLst/>
              <a:gdLst/>
              <a:ahLst/>
              <a:cxnLst/>
              <a:rect l="l" t="t" r="r" b="b"/>
              <a:pathLst>
                <a:path w="2388" h="1518" extrusionOk="0">
                  <a:moveTo>
                    <a:pt x="2058" y="0"/>
                  </a:moveTo>
                  <a:cubicBezTo>
                    <a:pt x="2003" y="0"/>
                    <a:pt x="1942" y="20"/>
                    <a:pt x="1870" y="66"/>
                  </a:cubicBezTo>
                  <a:cubicBezTo>
                    <a:pt x="1731" y="424"/>
                    <a:pt x="1373" y="563"/>
                    <a:pt x="1035" y="682"/>
                  </a:cubicBezTo>
                  <a:cubicBezTo>
                    <a:pt x="959" y="797"/>
                    <a:pt x="887" y="852"/>
                    <a:pt x="818" y="852"/>
                  </a:cubicBezTo>
                  <a:cubicBezTo>
                    <a:pt x="742" y="852"/>
                    <a:pt x="670" y="787"/>
                    <a:pt x="597" y="662"/>
                  </a:cubicBezTo>
                  <a:cubicBezTo>
                    <a:pt x="534" y="639"/>
                    <a:pt x="471" y="625"/>
                    <a:pt x="411" y="625"/>
                  </a:cubicBezTo>
                  <a:cubicBezTo>
                    <a:pt x="319" y="625"/>
                    <a:pt x="232" y="658"/>
                    <a:pt x="160" y="742"/>
                  </a:cubicBezTo>
                  <a:cubicBezTo>
                    <a:pt x="180" y="1020"/>
                    <a:pt x="80" y="1279"/>
                    <a:pt x="1" y="1518"/>
                  </a:cubicBezTo>
                  <a:cubicBezTo>
                    <a:pt x="510" y="1461"/>
                    <a:pt x="983" y="1297"/>
                    <a:pt x="1488" y="1297"/>
                  </a:cubicBezTo>
                  <a:cubicBezTo>
                    <a:pt x="1516" y="1297"/>
                    <a:pt x="1544" y="1298"/>
                    <a:pt x="1572" y="1299"/>
                  </a:cubicBezTo>
                  <a:cubicBezTo>
                    <a:pt x="1831" y="1060"/>
                    <a:pt x="2069" y="822"/>
                    <a:pt x="2328" y="583"/>
                  </a:cubicBezTo>
                  <a:cubicBezTo>
                    <a:pt x="2288" y="563"/>
                    <a:pt x="2288" y="523"/>
                    <a:pt x="2308" y="483"/>
                  </a:cubicBezTo>
                  <a:cubicBezTo>
                    <a:pt x="2288" y="384"/>
                    <a:pt x="2388" y="304"/>
                    <a:pt x="2348" y="205"/>
                  </a:cubicBezTo>
                  <a:cubicBezTo>
                    <a:pt x="2254" y="84"/>
                    <a:pt x="217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3075700" y="4824450"/>
              <a:ext cx="31850" cy="5850"/>
            </a:xfrm>
            <a:custGeom>
              <a:avLst/>
              <a:gdLst/>
              <a:ahLst/>
              <a:cxnLst/>
              <a:rect l="l" t="t" r="r" b="b"/>
              <a:pathLst>
                <a:path w="1274" h="234" extrusionOk="0">
                  <a:moveTo>
                    <a:pt x="648" y="0"/>
                  </a:moveTo>
                  <a:cubicBezTo>
                    <a:pt x="431" y="0"/>
                    <a:pt x="213" y="75"/>
                    <a:pt x="0" y="217"/>
                  </a:cubicBezTo>
                  <a:cubicBezTo>
                    <a:pt x="89" y="229"/>
                    <a:pt x="176" y="234"/>
                    <a:pt x="263" y="234"/>
                  </a:cubicBezTo>
                  <a:cubicBezTo>
                    <a:pt x="502" y="234"/>
                    <a:pt x="739" y="199"/>
                    <a:pt x="991" y="199"/>
                  </a:cubicBezTo>
                  <a:cubicBezTo>
                    <a:pt x="1083" y="199"/>
                    <a:pt x="1177" y="204"/>
                    <a:pt x="1274" y="217"/>
                  </a:cubicBezTo>
                  <a:cubicBezTo>
                    <a:pt x="1068" y="70"/>
                    <a:pt x="858" y="0"/>
                    <a:pt x="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2414775" y="4868650"/>
              <a:ext cx="25875" cy="14450"/>
            </a:xfrm>
            <a:custGeom>
              <a:avLst/>
              <a:gdLst/>
              <a:ahLst/>
              <a:cxnLst/>
              <a:rect l="l" t="t" r="r" b="b"/>
              <a:pathLst>
                <a:path w="1035" h="578" extrusionOk="0">
                  <a:moveTo>
                    <a:pt x="199" y="0"/>
                  </a:moveTo>
                  <a:lnTo>
                    <a:pt x="199" y="0"/>
                  </a:lnTo>
                  <a:cubicBezTo>
                    <a:pt x="0" y="279"/>
                    <a:pt x="179" y="438"/>
                    <a:pt x="378" y="577"/>
                  </a:cubicBezTo>
                  <a:cubicBezTo>
                    <a:pt x="497" y="577"/>
                    <a:pt x="597" y="557"/>
                    <a:pt x="736" y="557"/>
                  </a:cubicBezTo>
                  <a:cubicBezTo>
                    <a:pt x="836" y="458"/>
                    <a:pt x="1034" y="398"/>
                    <a:pt x="895" y="179"/>
                  </a:cubicBezTo>
                  <a:cubicBezTo>
                    <a:pt x="676" y="139"/>
                    <a:pt x="438" y="6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2411275" y="4864675"/>
              <a:ext cx="12950" cy="22900"/>
            </a:xfrm>
            <a:custGeom>
              <a:avLst/>
              <a:gdLst/>
              <a:ahLst/>
              <a:cxnLst/>
              <a:rect l="l" t="t" r="r" b="b"/>
              <a:pathLst>
                <a:path w="518" h="916" extrusionOk="0">
                  <a:moveTo>
                    <a:pt x="1" y="0"/>
                  </a:moveTo>
                  <a:lnTo>
                    <a:pt x="299" y="895"/>
                  </a:lnTo>
                  <a:cubicBezTo>
                    <a:pt x="359" y="895"/>
                    <a:pt x="438" y="915"/>
                    <a:pt x="518" y="915"/>
                  </a:cubicBezTo>
                  <a:lnTo>
                    <a:pt x="518" y="736"/>
                  </a:lnTo>
                  <a:cubicBezTo>
                    <a:pt x="438" y="537"/>
                    <a:pt x="319" y="398"/>
                    <a:pt x="339" y="159"/>
                  </a:cubicBezTo>
                  <a:cubicBezTo>
                    <a:pt x="259" y="40"/>
                    <a:pt x="14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2433175" y="4873625"/>
              <a:ext cx="13450" cy="9025"/>
            </a:xfrm>
            <a:custGeom>
              <a:avLst/>
              <a:gdLst/>
              <a:ahLst/>
              <a:cxnLst/>
              <a:rect l="l" t="t" r="r" b="b"/>
              <a:pathLst>
                <a:path w="538" h="361" extrusionOk="0">
                  <a:moveTo>
                    <a:pt x="159" y="0"/>
                  </a:moveTo>
                  <a:cubicBezTo>
                    <a:pt x="119" y="100"/>
                    <a:pt x="40" y="239"/>
                    <a:pt x="0" y="358"/>
                  </a:cubicBezTo>
                  <a:cubicBezTo>
                    <a:pt x="19" y="360"/>
                    <a:pt x="37" y="360"/>
                    <a:pt x="55" y="360"/>
                  </a:cubicBezTo>
                  <a:cubicBezTo>
                    <a:pt x="284" y="360"/>
                    <a:pt x="445" y="243"/>
                    <a:pt x="537" y="40"/>
                  </a:cubicBezTo>
                  <a:cubicBezTo>
                    <a:pt x="418" y="40"/>
                    <a:pt x="298"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2732050" y="4847325"/>
              <a:ext cx="17925" cy="4500"/>
            </a:xfrm>
            <a:custGeom>
              <a:avLst/>
              <a:gdLst/>
              <a:ahLst/>
              <a:cxnLst/>
              <a:rect l="l" t="t" r="r" b="b"/>
              <a:pathLst>
                <a:path w="717" h="180" extrusionOk="0">
                  <a:moveTo>
                    <a:pt x="359" y="0"/>
                  </a:moveTo>
                  <a:cubicBezTo>
                    <a:pt x="229" y="0"/>
                    <a:pt x="104" y="33"/>
                    <a:pt x="1" y="157"/>
                  </a:cubicBezTo>
                  <a:cubicBezTo>
                    <a:pt x="114" y="157"/>
                    <a:pt x="237" y="180"/>
                    <a:pt x="356" y="180"/>
                  </a:cubicBezTo>
                  <a:cubicBezTo>
                    <a:pt x="486" y="180"/>
                    <a:pt x="613" y="152"/>
                    <a:pt x="717" y="38"/>
                  </a:cubicBezTo>
                  <a:cubicBezTo>
                    <a:pt x="602" y="28"/>
                    <a:pt x="478"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2862350" y="4824875"/>
              <a:ext cx="17925" cy="4500"/>
            </a:xfrm>
            <a:custGeom>
              <a:avLst/>
              <a:gdLst/>
              <a:ahLst/>
              <a:cxnLst/>
              <a:rect l="l" t="t" r="r" b="b"/>
              <a:pathLst>
                <a:path w="717" h="180" extrusionOk="0">
                  <a:moveTo>
                    <a:pt x="359" y="1"/>
                  </a:moveTo>
                  <a:cubicBezTo>
                    <a:pt x="199" y="1"/>
                    <a:pt x="80" y="1"/>
                    <a:pt x="0" y="140"/>
                  </a:cubicBezTo>
                  <a:cubicBezTo>
                    <a:pt x="239" y="160"/>
                    <a:pt x="458" y="160"/>
                    <a:pt x="717" y="180"/>
                  </a:cubicBezTo>
                  <a:cubicBezTo>
                    <a:pt x="657" y="40"/>
                    <a:pt x="498" y="2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3035925" y="4824750"/>
              <a:ext cx="12950" cy="5250"/>
            </a:xfrm>
            <a:custGeom>
              <a:avLst/>
              <a:gdLst/>
              <a:ahLst/>
              <a:cxnLst/>
              <a:rect l="l" t="t" r="r" b="b"/>
              <a:pathLst>
                <a:path w="518" h="210" extrusionOk="0">
                  <a:moveTo>
                    <a:pt x="266" y="1"/>
                  </a:moveTo>
                  <a:cubicBezTo>
                    <a:pt x="179" y="1"/>
                    <a:pt x="90" y="55"/>
                    <a:pt x="0" y="165"/>
                  </a:cubicBezTo>
                  <a:lnTo>
                    <a:pt x="358" y="165"/>
                  </a:lnTo>
                  <a:cubicBezTo>
                    <a:pt x="378" y="195"/>
                    <a:pt x="408" y="210"/>
                    <a:pt x="438" y="210"/>
                  </a:cubicBezTo>
                  <a:cubicBezTo>
                    <a:pt x="467" y="210"/>
                    <a:pt x="497" y="195"/>
                    <a:pt x="517" y="165"/>
                  </a:cubicBezTo>
                  <a:cubicBezTo>
                    <a:pt x="438" y="55"/>
                    <a:pt x="353"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2652475" y="4834450"/>
              <a:ext cx="8475" cy="3375"/>
            </a:xfrm>
            <a:custGeom>
              <a:avLst/>
              <a:gdLst/>
              <a:ahLst/>
              <a:cxnLst/>
              <a:rect l="l" t="t" r="r" b="b"/>
              <a:pathLst>
                <a:path w="339" h="135" extrusionOk="0">
                  <a:moveTo>
                    <a:pt x="170" y="1"/>
                  </a:moveTo>
                  <a:cubicBezTo>
                    <a:pt x="115" y="1"/>
                    <a:pt x="60" y="45"/>
                    <a:pt x="1" y="135"/>
                  </a:cubicBezTo>
                  <a:lnTo>
                    <a:pt x="339" y="135"/>
                  </a:lnTo>
                  <a:cubicBezTo>
                    <a:pt x="279" y="45"/>
                    <a:pt x="225"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3044875" y="4829850"/>
              <a:ext cx="4000" cy="1900"/>
            </a:xfrm>
            <a:custGeom>
              <a:avLst/>
              <a:gdLst/>
              <a:ahLst/>
              <a:cxnLst/>
              <a:rect l="l" t="t" r="r" b="b"/>
              <a:pathLst>
                <a:path w="160" h="76" extrusionOk="0">
                  <a:moveTo>
                    <a:pt x="0" y="1"/>
                  </a:moveTo>
                  <a:cubicBezTo>
                    <a:pt x="20" y="50"/>
                    <a:pt x="50" y="75"/>
                    <a:pt x="80" y="75"/>
                  </a:cubicBezTo>
                  <a:cubicBezTo>
                    <a:pt x="109" y="75"/>
                    <a:pt x="139" y="5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2486875" y="4856200"/>
              <a:ext cx="4500" cy="1900"/>
            </a:xfrm>
            <a:custGeom>
              <a:avLst/>
              <a:gdLst/>
              <a:ahLst/>
              <a:cxnLst/>
              <a:rect l="l" t="t" r="r" b="b"/>
              <a:pathLst>
                <a:path w="180" h="76" extrusionOk="0">
                  <a:moveTo>
                    <a:pt x="0" y="1"/>
                  </a:moveTo>
                  <a:cubicBezTo>
                    <a:pt x="30" y="51"/>
                    <a:pt x="55" y="75"/>
                    <a:pt x="83" y="75"/>
                  </a:cubicBezTo>
                  <a:cubicBezTo>
                    <a:pt x="110" y="75"/>
                    <a:pt x="140" y="5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3124925" y="4422575"/>
              <a:ext cx="5150" cy="4975"/>
            </a:xfrm>
            <a:custGeom>
              <a:avLst/>
              <a:gdLst/>
              <a:ahLst/>
              <a:cxnLst/>
              <a:rect l="l" t="t" r="r" b="b"/>
              <a:pathLst>
                <a:path w="206" h="199" extrusionOk="0">
                  <a:moveTo>
                    <a:pt x="115" y="1"/>
                  </a:moveTo>
                  <a:cubicBezTo>
                    <a:pt x="97" y="1"/>
                    <a:pt x="73" y="6"/>
                    <a:pt x="41" y="19"/>
                  </a:cubicBezTo>
                  <a:cubicBezTo>
                    <a:pt x="1" y="39"/>
                    <a:pt x="100" y="139"/>
                    <a:pt x="180" y="198"/>
                  </a:cubicBezTo>
                  <a:cubicBezTo>
                    <a:pt x="130" y="148"/>
                    <a:pt x="205"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2638550" y="4860475"/>
              <a:ext cx="14450" cy="10875"/>
            </a:xfrm>
            <a:custGeom>
              <a:avLst/>
              <a:gdLst/>
              <a:ahLst/>
              <a:cxnLst/>
              <a:rect l="l" t="t" r="r" b="b"/>
              <a:pathLst>
                <a:path w="578" h="435" extrusionOk="0">
                  <a:moveTo>
                    <a:pt x="247" y="1"/>
                  </a:moveTo>
                  <a:cubicBezTo>
                    <a:pt x="91" y="1"/>
                    <a:pt x="33" y="151"/>
                    <a:pt x="1" y="327"/>
                  </a:cubicBezTo>
                  <a:cubicBezTo>
                    <a:pt x="52" y="400"/>
                    <a:pt x="115" y="434"/>
                    <a:pt x="180" y="434"/>
                  </a:cubicBezTo>
                  <a:cubicBezTo>
                    <a:pt x="239" y="434"/>
                    <a:pt x="301" y="404"/>
                    <a:pt x="359" y="347"/>
                  </a:cubicBezTo>
                  <a:cubicBezTo>
                    <a:pt x="478" y="248"/>
                    <a:pt x="578" y="108"/>
                    <a:pt x="379" y="29"/>
                  </a:cubicBezTo>
                  <a:cubicBezTo>
                    <a:pt x="328" y="9"/>
                    <a:pt x="285"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2638550" y="4868650"/>
              <a:ext cx="8975" cy="3875"/>
            </a:xfrm>
            <a:custGeom>
              <a:avLst/>
              <a:gdLst/>
              <a:ahLst/>
              <a:cxnLst/>
              <a:rect l="l" t="t" r="r" b="b"/>
              <a:pathLst>
                <a:path w="359" h="155" extrusionOk="0">
                  <a:moveTo>
                    <a:pt x="1" y="0"/>
                  </a:moveTo>
                  <a:cubicBezTo>
                    <a:pt x="53" y="105"/>
                    <a:pt x="117" y="155"/>
                    <a:pt x="183" y="155"/>
                  </a:cubicBezTo>
                  <a:cubicBezTo>
                    <a:pt x="242" y="155"/>
                    <a:pt x="302" y="115"/>
                    <a:pt x="359" y="40"/>
                  </a:cubicBezTo>
                  <a:cubicBezTo>
                    <a:pt x="220" y="40"/>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2587825" y="4876225"/>
              <a:ext cx="2025" cy="1900"/>
            </a:xfrm>
            <a:custGeom>
              <a:avLst/>
              <a:gdLst/>
              <a:ahLst/>
              <a:cxnLst/>
              <a:rect l="l" t="t" r="r" b="b"/>
              <a:pathLst>
                <a:path w="81" h="76" extrusionOk="0">
                  <a:moveTo>
                    <a:pt x="11" y="1"/>
                  </a:moveTo>
                  <a:cubicBezTo>
                    <a:pt x="4" y="1"/>
                    <a:pt x="1" y="12"/>
                    <a:pt x="1" y="35"/>
                  </a:cubicBezTo>
                  <a:cubicBezTo>
                    <a:pt x="1" y="55"/>
                    <a:pt x="40" y="55"/>
                    <a:pt x="80" y="75"/>
                  </a:cubicBezTo>
                  <a:cubicBezTo>
                    <a:pt x="44" y="27"/>
                    <a:pt x="23"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2755425" y="3615400"/>
              <a:ext cx="24400" cy="57225"/>
            </a:xfrm>
            <a:custGeom>
              <a:avLst/>
              <a:gdLst/>
              <a:ahLst/>
              <a:cxnLst/>
              <a:rect l="l" t="t" r="r" b="b"/>
              <a:pathLst>
                <a:path w="976" h="2289" extrusionOk="0">
                  <a:moveTo>
                    <a:pt x="856" y="1"/>
                  </a:moveTo>
                  <a:cubicBezTo>
                    <a:pt x="259" y="299"/>
                    <a:pt x="1" y="796"/>
                    <a:pt x="140" y="1492"/>
                  </a:cubicBezTo>
                  <a:cubicBezTo>
                    <a:pt x="199" y="1870"/>
                    <a:pt x="339" y="2268"/>
                    <a:pt x="975" y="2288"/>
                  </a:cubicBezTo>
                  <a:cubicBezTo>
                    <a:pt x="438" y="1791"/>
                    <a:pt x="458" y="1294"/>
                    <a:pt x="498" y="796"/>
                  </a:cubicBezTo>
                  <a:cubicBezTo>
                    <a:pt x="538" y="498"/>
                    <a:pt x="856" y="319"/>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2717625" y="3597000"/>
              <a:ext cx="10475" cy="108850"/>
            </a:xfrm>
            <a:custGeom>
              <a:avLst/>
              <a:gdLst/>
              <a:ahLst/>
              <a:cxnLst/>
              <a:rect l="l" t="t" r="r" b="b"/>
              <a:pathLst>
                <a:path w="419" h="4354" extrusionOk="0">
                  <a:moveTo>
                    <a:pt x="399" y="0"/>
                  </a:moveTo>
                  <a:cubicBezTo>
                    <a:pt x="359" y="20"/>
                    <a:pt x="279" y="20"/>
                    <a:pt x="220" y="20"/>
                  </a:cubicBezTo>
                  <a:cubicBezTo>
                    <a:pt x="21" y="199"/>
                    <a:pt x="80" y="438"/>
                    <a:pt x="100" y="657"/>
                  </a:cubicBezTo>
                  <a:cubicBezTo>
                    <a:pt x="100" y="1592"/>
                    <a:pt x="220" y="2527"/>
                    <a:pt x="80" y="3442"/>
                  </a:cubicBezTo>
                  <a:cubicBezTo>
                    <a:pt x="259" y="3701"/>
                    <a:pt x="1" y="4039"/>
                    <a:pt x="220" y="4297"/>
                  </a:cubicBezTo>
                  <a:cubicBezTo>
                    <a:pt x="248" y="4325"/>
                    <a:pt x="276" y="4354"/>
                    <a:pt x="318" y="4354"/>
                  </a:cubicBezTo>
                  <a:cubicBezTo>
                    <a:pt x="335" y="4354"/>
                    <a:pt x="355" y="4349"/>
                    <a:pt x="379" y="4337"/>
                  </a:cubicBezTo>
                  <a:cubicBezTo>
                    <a:pt x="399" y="4317"/>
                    <a:pt x="399" y="4297"/>
                    <a:pt x="418" y="4277"/>
                  </a:cubicBezTo>
                  <a:cubicBezTo>
                    <a:pt x="418" y="2845"/>
                    <a:pt x="399" y="1413"/>
                    <a:pt x="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2735025" y="3703925"/>
              <a:ext cx="89050" cy="8875"/>
            </a:xfrm>
            <a:custGeom>
              <a:avLst/>
              <a:gdLst/>
              <a:ahLst/>
              <a:cxnLst/>
              <a:rect l="l" t="t" r="r" b="b"/>
              <a:pathLst>
                <a:path w="3562" h="355" extrusionOk="0">
                  <a:moveTo>
                    <a:pt x="279" y="0"/>
                  </a:moveTo>
                  <a:cubicBezTo>
                    <a:pt x="200" y="60"/>
                    <a:pt x="100" y="100"/>
                    <a:pt x="21" y="160"/>
                  </a:cubicBezTo>
                  <a:cubicBezTo>
                    <a:pt x="1" y="239"/>
                    <a:pt x="21" y="299"/>
                    <a:pt x="81" y="339"/>
                  </a:cubicBezTo>
                  <a:lnTo>
                    <a:pt x="458" y="339"/>
                  </a:lnTo>
                  <a:cubicBezTo>
                    <a:pt x="508" y="309"/>
                    <a:pt x="563" y="294"/>
                    <a:pt x="618" y="294"/>
                  </a:cubicBezTo>
                  <a:cubicBezTo>
                    <a:pt x="672" y="294"/>
                    <a:pt x="727" y="309"/>
                    <a:pt x="777" y="339"/>
                  </a:cubicBezTo>
                  <a:cubicBezTo>
                    <a:pt x="914" y="350"/>
                    <a:pt x="1050" y="355"/>
                    <a:pt x="1187" y="355"/>
                  </a:cubicBezTo>
                  <a:cubicBezTo>
                    <a:pt x="1767" y="355"/>
                    <a:pt x="2350" y="268"/>
                    <a:pt x="2945" y="219"/>
                  </a:cubicBezTo>
                  <a:cubicBezTo>
                    <a:pt x="3084" y="199"/>
                    <a:pt x="3263" y="199"/>
                    <a:pt x="3462" y="140"/>
                  </a:cubicBezTo>
                  <a:cubicBezTo>
                    <a:pt x="3482" y="140"/>
                    <a:pt x="3502" y="120"/>
                    <a:pt x="3542" y="100"/>
                  </a:cubicBezTo>
                  <a:cubicBezTo>
                    <a:pt x="3562" y="60"/>
                    <a:pt x="3542" y="20"/>
                    <a:pt x="3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2777300" y="3607400"/>
              <a:ext cx="26900" cy="22375"/>
            </a:xfrm>
            <a:custGeom>
              <a:avLst/>
              <a:gdLst/>
              <a:ahLst/>
              <a:cxnLst/>
              <a:rect l="l" t="t" r="r" b="b"/>
              <a:pathLst>
                <a:path w="1076" h="895" extrusionOk="0">
                  <a:moveTo>
                    <a:pt x="554" y="1"/>
                  </a:moveTo>
                  <a:cubicBezTo>
                    <a:pt x="415" y="1"/>
                    <a:pt x="241" y="107"/>
                    <a:pt x="1" y="301"/>
                  </a:cubicBezTo>
                  <a:lnTo>
                    <a:pt x="1" y="321"/>
                  </a:lnTo>
                  <a:cubicBezTo>
                    <a:pt x="34" y="318"/>
                    <a:pt x="66" y="317"/>
                    <a:pt x="98" y="317"/>
                  </a:cubicBezTo>
                  <a:cubicBezTo>
                    <a:pt x="351" y="317"/>
                    <a:pt x="556" y="396"/>
                    <a:pt x="697" y="679"/>
                  </a:cubicBezTo>
                  <a:cubicBezTo>
                    <a:pt x="775" y="756"/>
                    <a:pt x="828" y="895"/>
                    <a:pt x="952" y="895"/>
                  </a:cubicBezTo>
                  <a:cubicBezTo>
                    <a:pt x="987" y="895"/>
                    <a:pt x="1027" y="884"/>
                    <a:pt x="1075" y="858"/>
                  </a:cubicBezTo>
                  <a:cubicBezTo>
                    <a:pt x="905" y="262"/>
                    <a:pt x="772"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2793725" y="3624350"/>
              <a:ext cx="9975" cy="11250"/>
            </a:xfrm>
            <a:custGeom>
              <a:avLst/>
              <a:gdLst/>
              <a:ahLst/>
              <a:cxnLst/>
              <a:rect l="l" t="t" r="r" b="b"/>
              <a:pathLst>
                <a:path w="399" h="450" extrusionOk="0">
                  <a:moveTo>
                    <a:pt x="40" y="1"/>
                  </a:moveTo>
                  <a:lnTo>
                    <a:pt x="40" y="1"/>
                  </a:lnTo>
                  <a:cubicBezTo>
                    <a:pt x="60" y="140"/>
                    <a:pt x="0" y="379"/>
                    <a:pt x="159" y="438"/>
                  </a:cubicBezTo>
                  <a:cubicBezTo>
                    <a:pt x="184" y="446"/>
                    <a:pt x="206" y="449"/>
                    <a:pt x="225" y="449"/>
                  </a:cubicBezTo>
                  <a:cubicBezTo>
                    <a:pt x="359" y="449"/>
                    <a:pt x="363" y="284"/>
                    <a:pt x="398" y="180"/>
                  </a:cubicBezTo>
                  <a:cubicBezTo>
                    <a:pt x="299" y="120"/>
                    <a:pt x="159" y="40"/>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2727275" y="3703925"/>
              <a:ext cx="13750" cy="7000"/>
            </a:xfrm>
            <a:custGeom>
              <a:avLst/>
              <a:gdLst/>
              <a:ahLst/>
              <a:cxnLst/>
              <a:rect l="l" t="t" r="r" b="b"/>
              <a:pathLst>
                <a:path w="550" h="280" extrusionOk="0">
                  <a:moveTo>
                    <a:pt x="32" y="0"/>
                  </a:moveTo>
                  <a:lnTo>
                    <a:pt x="13" y="20"/>
                  </a:lnTo>
                  <a:cubicBezTo>
                    <a:pt x="1" y="210"/>
                    <a:pt x="52" y="280"/>
                    <a:pt x="138" y="280"/>
                  </a:cubicBezTo>
                  <a:cubicBezTo>
                    <a:pt x="196" y="280"/>
                    <a:pt x="270" y="248"/>
                    <a:pt x="351" y="199"/>
                  </a:cubicBezTo>
                  <a:cubicBezTo>
                    <a:pt x="430" y="140"/>
                    <a:pt x="490" y="80"/>
                    <a:pt x="550" y="20"/>
                  </a:cubicBezTo>
                  <a:cubicBezTo>
                    <a:pt x="391" y="20"/>
                    <a:pt x="211" y="2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2821075" y="3704750"/>
              <a:ext cx="9975" cy="4325"/>
            </a:xfrm>
            <a:custGeom>
              <a:avLst/>
              <a:gdLst/>
              <a:ahLst/>
              <a:cxnLst/>
              <a:rect l="l" t="t" r="r" b="b"/>
              <a:pathLst>
                <a:path w="399" h="173" extrusionOk="0">
                  <a:moveTo>
                    <a:pt x="172" y="1"/>
                  </a:moveTo>
                  <a:cubicBezTo>
                    <a:pt x="115" y="1"/>
                    <a:pt x="56" y="7"/>
                    <a:pt x="0" y="7"/>
                  </a:cubicBezTo>
                  <a:lnTo>
                    <a:pt x="0" y="166"/>
                  </a:lnTo>
                  <a:cubicBezTo>
                    <a:pt x="56" y="166"/>
                    <a:pt x="115" y="173"/>
                    <a:pt x="172" y="173"/>
                  </a:cubicBezTo>
                  <a:cubicBezTo>
                    <a:pt x="257" y="173"/>
                    <a:pt x="339" y="158"/>
                    <a:pt x="398" y="87"/>
                  </a:cubicBezTo>
                  <a:cubicBezTo>
                    <a:pt x="339" y="15"/>
                    <a:pt x="257"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2705700" y="3534150"/>
              <a:ext cx="19425" cy="162350"/>
            </a:xfrm>
            <a:custGeom>
              <a:avLst/>
              <a:gdLst/>
              <a:ahLst/>
              <a:cxnLst/>
              <a:rect l="l" t="t" r="r" b="b"/>
              <a:pathLst>
                <a:path w="777" h="6494" extrusionOk="0">
                  <a:moveTo>
                    <a:pt x="601" y="0"/>
                  </a:moveTo>
                  <a:cubicBezTo>
                    <a:pt x="569" y="0"/>
                    <a:pt x="533" y="10"/>
                    <a:pt x="498" y="28"/>
                  </a:cubicBezTo>
                  <a:cubicBezTo>
                    <a:pt x="475" y="144"/>
                    <a:pt x="449" y="183"/>
                    <a:pt x="420" y="183"/>
                  </a:cubicBezTo>
                  <a:cubicBezTo>
                    <a:pt x="359" y="183"/>
                    <a:pt x="287" y="12"/>
                    <a:pt x="224" y="12"/>
                  </a:cubicBezTo>
                  <a:cubicBezTo>
                    <a:pt x="208" y="12"/>
                    <a:pt x="193" y="22"/>
                    <a:pt x="179" y="48"/>
                  </a:cubicBezTo>
                  <a:cubicBezTo>
                    <a:pt x="60" y="525"/>
                    <a:pt x="219" y="1042"/>
                    <a:pt x="0" y="1480"/>
                  </a:cubicBezTo>
                  <a:cubicBezTo>
                    <a:pt x="20" y="3151"/>
                    <a:pt x="20" y="4822"/>
                    <a:pt x="20" y="6493"/>
                  </a:cubicBezTo>
                  <a:lnTo>
                    <a:pt x="179" y="6493"/>
                  </a:lnTo>
                  <a:cubicBezTo>
                    <a:pt x="199" y="5180"/>
                    <a:pt x="199" y="3827"/>
                    <a:pt x="199" y="2514"/>
                  </a:cubicBezTo>
                  <a:cubicBezTo>
                    <a:pt x="378" y="2236"/>
                    <a:pt x="120" y="1858"/>
                    <a:pt x="319" y="1659"/>
                  </a:cubicBezTo>
                  <a:lnTo>
                    <a:pt x="319" y="1659"/>
                  </a:lnTo>
                  <a:cubicBezTo>
                    <a:pt x="219" y="1918"/>
                    <a:pt x="259" y="2216"/>
                    <a:pt x="358" y="2514"/>
                  </a:cubicBezTo>
                  <a:cubicBezTo>
                    <a:pt x="398" y="3688"/>
                    <a:pt x="478" y="4822"/>
                    <a:pt x="557" y="5996"/>
                  </a:cubicBezTo>
                  <a:cubicBezTo>
                    <a:pt x="776" y="5638"/>
                    <a:pt x="677" y="5240"/>
                    <a:pt x="697" y="4862"/>
                  </a:cubicBezTo>
                  <a:cubicBezTo>
                    <a:pt x="736" y="4106"/>
                    <a:pt x="697" y="3310"/>
                    <a:pt x="697" y="2534"/>
                  </a:cubicBezTo>
                  <a:lnTo>
                    <a:pt x="697" y="48"/>
                  </a:lnTo>
                  <a:cubicBezTo>
                    <a:pt x="675" y="15"/>
                    <a:pt x="641"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2703700" y="3731275"/>
              <a:ext cx="10475" cy="44775"/>
            </a:xfrm>
            <a:custGeom>
              <a:avLst/>
              <a:gdLst/>
              <a:ahLst/>
              <a:cxnLst/>
              <a:rect l="l" t="t" r="r" b="b"/>
              <a:pathLst>
                <a:path w="419" h="1791" extrusionOk="0">
                  <a:moveTo>
                    <a:pt x="60" y="1"/>
                  </a:moveTo>
                  <a:lnTo>
                    <a:pt x="60" y="180"/>
                  </a:lnTo>
                  <a:cubicBezTo>
                    <a:pt x="319" y="697"/>
                    <a:pt x="1" y="1274"/>
                    <a:pt x="239" y="1791"/>
                  </a:cubicBezTo>
                  <a:lnTo>
                    <a:pt x="418" y="1791"/>
                  </a:lnTo>
                  <a:lnTo>
                    <a:pt x="418" y="398"/>
                  </a:lnTo>
                  <a:cubicBezTo>
                    <a:pt x="418" y="140"/>
                    <a:pt x="319" y="2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2708175" y="3574625"/>
              <a:ext cx="7000" cy="21900"/>
            </a:xfrm>
            <a:custGeom>
              <a:avLst/>
              <a:gdLst/>
              <a:ahLst/>
              <a:cxnLst/>
              <a:rect l="l" t="t" r="r" b="b"/>
              <a:pathLst>
                <a:path w="280" h="876" extrusionOk="0">
                  <a:moveTo>
                    <a:pt x="160" y="0"/>
                  </a:moveTo>
                  <a:cubicBezTo>
                    <a:pt x="1" y="299"/>
                    <a:pt x="80" y="597"/>
                    <a:pt x="80" y="876"/>
                  </a:cubicBezTo>
                  <a:lnTo>
                    <a:pt x="200" y="876"/>
                  </a:lnTo>
                  <a:cubicBezTo>
                    <a:pt x="239" y="597"/>
                    <a:pt x="279" y="29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2722600" y="3704425"/>
              <a:ext cx="13450" cy="8975"/>
            </a:xfrm>
            <a:custGeom>
              <a:avLst/>
              <a:gdLst/>
              <a:ahLst/>
              <a:cxnLst/>
              <a:rect l="l" t="t" r="r" b="b"/>
              <a:pathLst>
                <a:path w="538" h="359" extrusionOk="0">
                  <a:moveTo>
                    <a:pt x="1" y="0"/>
                  </a:moveTo>
                  <a:lnTo>
                    <a:pt x="1" y="358"/>
                  </a:lnTo>
                  <a:lnTo>
                    <a:pt x="538" y="358"/>
                  </a:lnTo>
                  <a:lnTo>
                    <a:pt x="538" y="179"/>
                  </a:lnTo>
                  <a:cubicBezTo>
                    <a:pt x="418" y="159"/>
                    <a:pt x="279" y="12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2709175" y="3695975"/>
              <a:ext cx="6500" cy="15925"/>
            </a:xfrm>
            <a:custGeom>
              <a:avLst/>
              <a:gdLst/>
              <a:ahLst/>
              <a:cxnLst/>
              <a:rect l="l" t="t" r="r" b="b"/>
              <a:pathLst>
                <a:path w="260" h="637" extrusionOk="0">
                  <a:moveTo>
                    <a:pt x="40" y="0"/>
                  </a:moveTo>
                  <a:cubicBezTo>
                    <a:pt x="40" y="159"/>
                    <a:pt x="1" y="358"/>
                    <a:pt x="160" y="637"/>
                  </a:cubicBezTo>
                  <a:cubicBezTo>
                    <a:pt x="219" y="318"/>
                    <a:pt x="259" y="139"/>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702225" y="3735750"/>
              <a:ext cx="11950" cy="53250"/>
            </a:xfrm>
            <a:custGeom>
              <a:avLst/>
              <a:gdLst/>
              <a:ahLst/>
              <a:cxnLst/>
              <a:rect l="l" t="t" r="r" b="b"/>
              <a:pathLst>
                <a:path w="478" h="2130" extrusionOk="0">
                  <a:moveTo>
                    <a:pt x="119" y="1"/>
                  </a:moveTo>
                  <a:cubicBezTo>
                    <a:pt x="0" y="717"/>
                    <a:pt x="60" y="1413"/>
                    <a:pt x="80" y="2129"/>
                  </a:cubicBezTo>
                  <a:cubicBezTo>
                    <a:pt x="318" y="2030"/>
                    <a:pt x="279" y="1811"/>
                    <a:pt x="298" y="1612"/>
                  </a:cubicBezTo>
                  <a:cubicBezTo>
                    <a:pt x="219" y="1055"/>
                    <a:pt x="477" y="498"/>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700225" y="3788475"/>
              <a:ext cx="10475" cy="23400"/>
            </a:xfrm>
            <a:custGeom>
              <a:avLst/>
              <a:gdLst/>
              <a:ahLst/>
              <a:cxnLst/>
              <a:rect l="l" t="t" r="r" b="b"/>
              <a:pathLst>
                <a:path w="419" h="936" extrusionOk="0">
                  <a:moveTo>
                    <a:pt x="179" y="0"/>
                  </a:moveTo>
                  <a:cubicBezTo>
                    <a:pt x="0" y="318"/>
                    <a:pt x="20" y="637"/>
                    <a:pt x="179" y="935"/>
                  </a:cubicBezTo>
                  <a:cubicBezTo>
                    <a:pt x="199" y="637"/>
                    <a:pt x="418" y="3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2704700" y="3811850"/>
              <a:ext cx="5500" cy="8975"/>
            </a:xfrm>
            <a:custGeom>
              <a:avLst/>
              <a:gdLst/>
              <a:ahLst/>
              <a:cxnLst/>
              <a:rect l="l" t="t" r="r" b="b"/>
              <a:pathLst>
                <a:path w="220" h="359" extrusionOk="0">
                  <a:moveTo>
                    <a:pt x="0" y="0"/>
                  </a:moveTo>
                  <a:cubicBezTo>
                    <a:pt x="0" y="139"/>
                    <a:pt x="20" y="219"/>
                    <a:pt x="20" y="358"/>
                  </a:cubicBezTo>
                  <a:cubicBezTo>
                    <a:pt x="219" y="219"/>
                    <a:pt x="199" y="1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2711650" y="3842175"/>
              <a:ext cx="2525" cy="6000"/>
            </a:xfrm>
            <a:custGeom>
              <a:avLst/>
              <a:gdLst/>
              <a:ahLst/>
              <a:cxnLst/>
              <a:rect l="l" t="t" r="r" b="b"/>
              <a:pathLst>
                <a:path w="101" h="240" extrusionOk="0">
                  <a:moveTo>
                    <a:pt x="100" y="1"/>
                  </a:moveTo>
                  <a:cubicBezTo>
                    <a:pt x="1" y="80"/>
                    <a:pt x="1" y="160"/>
                    <a:pt x="100" y="239"/>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2746475" y="3709375"/>
              <a:ext cx="7975" cy="3025"/>
            </a:xfrm>
            <a:custGeom>
              <a:avLst/>
              <a:gdLst/>
              <a:ahLst/>
              <a:cxnLst/>
              <a:rect l="l" t="t" r="r" b="b"/>
              <a:pathLst>
                <a:path w="319" h="121" extrusionOk="0">
                  <a:moveTo>
                    <a:pt x="155" y="1"/>
                  </a:moveTo>
                  <a:cubicBezTo>
                    <a:pt x="96" y="1"/>
                    <a:pt x="43" y="47"/>
                    <a:pt x="0" y="121"/>
                  </a:cubicBezTo>
                  <a:lnTo>
                    <a:pt x="319" y="121"/>
                  </a:lnTo>
                  <a:cubicBezTo>
                    <a:pt x="263" y="37"/>
                    <a:pt x="207"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2310325" y="4849075"/>
              <a:ext cx="31350" cy="16400"/>
            </a:xfrm>
            <a:custGeom>
              <a:avLst/>
              <a:gdLst/>
              <a:ahLst/>
              <a:cxnLst/>
              <a:rect l="l" t="t" r="r" b="b"/>
              <a:pathLst>
                <a:path w="1254" h="656" extrusionOk="0">
                  <a:moveTo>
                    <a:pt x="279" y="0"/>
                  </a:moveTo>
                  <a:cubicBezTo>
                    <a:pt x="233" y="0"/>
                    <a:pt x="186" y="8"/>
                    <a:pt x="140" y="27"/>
                  </a:cubicBezTo>
                  <a:cubicBezTo>
                    <a:pt x="60" y="67"/>
                    <a:pt x="40" y="147"/>
                    <a:pt x="1" y="226"/>
                  </a:cubicBezTo>
                  <a:cubicBezTo>
                    <a:pt x="40" y="266"/>
                    <a:pt x="40" y="286"/>
                    <a:pt x="40" y="346"/>
                  </a:cubicBezTo>
                  <a:cubicBezTo>
                    <a:pt x="80" y="445"/>
                    <a:pt x="180" y="544"/>
                    <a:pt x="259" y="624"/>
                  </a:cubicBezTo>
                  <a:cubicBezTo>
                    <a:pt x="405" y="633"/>
                    <a:pt x="554" y="656"/>
                    <a:pt x="699" y="656"/>
                  </a:cubicBezTo>
                  <a:cubicBezTo>
                    <a:pt x="891" y="656"/>
                    <a:pt x="1075" y="615"/>
                    <a:pt x="1234" y="445"/>
                  </a:cubicBezTo>
                  <a:cubicBezTo>
                    <a:pt x="1194" y="385"/>
                    <a:pt x="1194" y="346"/>
                    <a:pt x="1194" y="286"/>
                  </a:cubicBezTo>
                  <a:cubicBezTo>
                    <a:pt x="1254" y="226"/>
                    <a:pt x="1254" y="147"/>
                    <a:pt x="1174" y="67"/>
                  </a:cubicBezTo>
                  <a:cubicBezTo>
                    <a:pt x="1083" y="135"/>
                    <a:pt x="995" y="159"/>
                    <a:pt x="909" y="159"/>
                  </a:cubicBezTo>
                  <a:cubicBezTo>
                    <a:pt x="690" y="159"/>
                    <a:pt x="486"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2303850" y="4856625"/>
              <a:ext cx="13475" cy="9100"/>
            </a:xfrm>
            <a:custGeom>
              <a:avLst/>
              <a:gdLst/>
              <a:ahLst/>
              <a:cxnLst/>
              <a:rect l="l" t="t" r="r" b="b"/>
              <a:pathLst>
                <a:path w="539" h="364" extrusionOk="0">
                  <a:moveTo>
                    <a:pt x="270" y="1"/>
                  </a:moveTo>
                  <a:cubicBezTo>
                    <a:pt x="159" y="1"/>
                    <a:pt x="74" y="60"/>
                    <a:pt x="1" y="163"/>
                  </a:cubicBezTo>
                  <a:lnTo>
                    <a:pt x="1" y="342"/>
                  </a:lnTo>
                  <a:cubicBezTo>
                    <a:pt x="62" y="357"/>
                    <a:pt x="125" y="364"/>
                    <a:pt x="191" y="364"/>
                  </a:cubicBezTo>
                  <a:cubicBezTo>
                    <a:pt x="297" y="364"/>
                    <a:pt x="408" y="347"/>
                    <a:pt x="518" y="322"/>
                  </a:cubicBezTo>
                  <a:cubicBezTo>
                    <a:pt x="538" y="183"/>
                    <a:pt x="518" y="83"/>
                    <a:pt x="399" y="24"/>
                  </a:cubicBezTo>
                  <a:cubicBezTo>
                    <a:pt x="352" y="8"/>
                    <a:pt x="309"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2263075" y="4833325"/>
              <a:ext cx="38325" cy="22900"/>
            </a:xfrm>
            <a:custGeom>
              <a:avLst/>
              <a:gdLst/>
              <a:ahLst/>
              <a:cxnLst/>
              <a:rect l="l" t="t" r="r" b="b"/>
              <a:pathLst>
                <a:path w="1533" h="916" extrusionOk="0">
                  <a:moveTo>
                    <a:pt x="1254" y="1"/>
                  </a:moveTo>
                  <a:cubicBezTo>
                    <a:pt x="1105" y="46"/>
                    <a:pt x="1068" y="337"/>
                    <a:pt x="907" y="337"/>
                  </a:cubicBezTo>
                  <a:cubicBezTo>
                    <a:pt x="854" y="337"/>
                    <a:pt x="787" y="304"/>
                    <a:pt x="697" y="220"/>
                  </a:cubicBezTo>
                  <a:cubicBezTo>
                    <a:pt x="664" y="143"/>
                    <a:pt x="607" y="114"/>
                    <a:pt x="542" y="114"/>
                  </a:cubicBezTo>
                  <a:cubicBezTo>
                    <a:pt x="490" y="114"/>
                    <a:pt x="432" y="133"/>
                    <a:pt x="379" y="160"/>
                  </a:cubicBezTo>
                  <a:lnTo>
                    <a:pt x="359" y="220"/>
                  </a:lnTo>
                  <a:cubicBezTo>
                    <a:pt x="239" y="379"/>
                    <a:pt x="140" y="558"/>
                    <a:pt x="1" y="697"/>
                  </a:cubicBezTo>
                  <a:cubicBezTo>
                    <a:pt x="200" y="717"/>
                    <a:pt x="438" y="697"/>
                    <a:pt x="578" y="916"/>
                  </a:cubicBezTo>
                  <a:cubicBezTo>
                    <a:pt x="637" y="916"/>
                    <a:pt x="697" y="916"/>
                    <a:pt x="757" y="896"/>
                  </a:cubicBezTo>
                  <a:cubicBezTo>
                    <a:pt x="836" y="836"/>
                    <a:pt x="896" y="816"/>
                    <a:pt x="976" y="777"/>
                  </a:cubicBezTo>
                  <a:cubicBezTo>
                    <a:pt x="1000" y="757"/>
                    <a:pt x="1023" y="749"/>
                    <a:pt x="1043" y="749"/>
                  </a:cubicBezTo>
                  <a:cubicBezTo>
                    <a:pt x="1105" y="749"/>
                    <a:pt x="1150" y="816"/>
                    <a:pt x="1194" y="816"/>
                  </a:cubicBezTo>
                  <a:cubicBezTo>
                    <a:pt x="1274" y="816"/>
                    <a:pt x="1373" y="816"/>
                    <a:pt x="1473" y="777"/>
                  </a:cubicBezTo>
                  <a:cubicBezTo>
                    <a:pt x="1493" y="717"/>
                    <a:pt x="1533" y="657"/>
                    <a:pt x="1533" y="578"/>
                  </a:cubicBezTo>
                  <a:cubicBezTo>
                    <a:pt x="1493" y="558"/>
                    <a:pt x="1493" y="498"/>
                    <a:pt x="1493" y="478"/>
                  </a:cubicBezTo>
                  <a:cubicBezTo>
                    <a:pt x="1453" y="299"/>
                    <a:pt x="1433" y="100"/>
                    <a:pt x="1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2281475" y="4850575"/>
              <a:ext cx="18425" cy="6650"/>
            </a:xfrm>
            <a:custGeom>
              <a:avLst/>
              <a:gdLst/>
              <a:ahLst/>
              <a:cxnLst/>
              <a:rect l="l" t="t" r="r" b="b"/>
              <a:pathLst>
                <a:path w="737" h="266" extrusionOk="0">
                  <a:moveTo>
                    <a:pt x="282" y="1"/>
                  </a:moveTo>
                  <a:cubicBezTo>
                    <a:pt x="253" y="1"/>
                    <a:pt x="223" y="20"/>
                    <a:pt x="200" y="67"/>
                  </a:cubicBezTo>
                  <a:cubicBezTo>
                    <a:pt x="120" y="107"/>
                    <a:pt x="60" y="146"/>
                    <a:pt x="1" y="206"/>
                  </a:cubicBezTo>
                  <a:cubicBezTo>
                    <a:pt x="220" y="226"/>
                    <a:pt x="458" y="226"/>
                    <a:pt x="697" y="266"/>
                  </a:cubicBezTo>
                  <a:cubicBezTo>
                    <a:pt x="697" y="206"/>
                    <a:pt x="717" y="186"/>
                    <a:pt x="737" y="166"/>
                  </a:cubicBezTo>
                  <a:cubicBezTo>
                    <a:pt x="717" y="126"/>
                    <a:pt x="717" y="87"/>
                    <a:pt x="697" y="67"/>
                  </a:cubicBezTo>
                  <a:cubicBezTo>
                    <a:pt x="598" y="27"/>
                    <a:pt x="458" y="27"/>
                    <a:pt x="339" y="27"/>
                  </a:cubicBezTo>
                  <a:cubicBezTo>
                    <a:pt x="322" y="10"/>
                    <a:pt x="303"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2299375" y="4853700"/>
              <a:ext cx="14450" cy="7000"/>
            </a:xfrm>
            <a:custGeom>
              <a:avLst/>
              <a:gdLst/>
              <a:ahLst/>
              <a:cxnLst/>
              <a:rect l="l" t="t" r="r" b="b"/>
              <a:pathLst>
                <a:path w="578" h="280" extrusionOk="0">
                  <a:moveTo>
                    <a:pt x="274" y="1"/>
                  </a:moveTo>
                  <a:cubicBezTo>
                    <a:pt x="201" y="1"/>
                    <a:pt x="123" y="26"/>
                    <a:pt x="41" y="81"/>
                  </a:cubicBezTo>
                  <a:lnTo>
                    <a:pt x="1" y="141"/>
                  </a:lnTo>
                  <a:cubicBezTo>
                    <a:pt x="81" y="180"/>
                    <a:pt x="120" y="240"/>
                    <a:pt x="200" y="280"/>
                  </a:cubicBezTo>
                  <a:cubicBezTo>
                    <a:pt x="319" y="260"/>
                    <a:pt x="478" y="240"/>
                    <a:pt x="578" y="141"/>
                  </a:cubicBezTo>
                  <a:lnTo>
                    <a:pt x="518" y="101"/>
                  </a:lnTo>
                  <a:cubicBezTo>
                    <a:pt x="443" y="36"/>
                    <a:pt x="362"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3080175" y="4257925"/>
              <a:ext cx="8475" cy="17950"/>
            </a:xfrm>
            <a:custGeom>
              <a:avLst/>
              <a:gdLst/>
              <a:ahLst/>
              <a:cxnLst/>
              <a:rect l="l" t="t" r="r" b="b"/>
              <a:pathLst>
                <a:path w="339" h="718" extrusionOk="0">
                  <a:moveTo>
                    <a:pt x="0" y="1"/>
                  </a:moveTo>
                  <a:lnTo>
                    <a:pt x="0" y="1"/>
                  </a:lnTo>
                  <a:cubicBezTo>
                    <a:pt x="20" y="260"/>
                    <a:pt x="140" y="518"/>
                    <a:pt x="339" y="717"/>
                  </a:cubicBezTo>
                  <a:cubicBezTo>
                    <a:pt x="319" y="518"/>
                    <a:pt x="319" y="319"/>
                    <a:pt x="319" y="120"/>
                  </a:cubicBezTo>
                  <a:cubicBezTo>
                    <a:pt x="199" y="61"/>
                    <a:pt x="100"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3120450" y="4847250"/>
              <a:ext cx="9975" cy="3800"/>
            </a:xfrm>
            <a:custGeom>
              <a:avLst/>
              <a:gdLst/>
              <a:ahLst/>
              <a:cxnLst/>
              <a:rect l="l" t="t" r="r" b="b"/>
              <a:pathLst>
                <a:path w="399" h="152" extrusionOk="0">
                  <a:moveTo>
                    <a:pt x="160" y="1"/>
                  </a:moveTo>
                  <a:cubicBezTo>
                    <a:pt x="100" y="1"/>
                    <a:pt x="1" y="41"/>
                    <a:pt x="1" y="41"/>
                  </a:cubicBezTo>
                  <a:cubicBezTo>
                    <a:pt x="12" y="132"/>
                    <a:pt x="62" y="151"/>
                    <a:pt x="122" y="151"/>
                  </a:cubicBezTo>
                  <a:cubicBezTo>
                    <a:pt x="167" y="151"/>
                    <a:pt x="217" y="140"/>
                    <a:pt x="259" y="140"/>
                  </a:cubicBezTo>
                  <a:cubicBezTo>
                    <a:pt x="299" y="140"/>
                    <a:pt x="319" y="100"/>
                    <a:pt x="399" y="41"/>
                  </a:cubicBezTo>
                  <a:cubicBezTo>
                    <a:pt x="299" y="41"/>
                    <a:pt x="220"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2715150" y="3521500"/>
              <a:ext cx="12450" cy="13350"/>
            </a:xfrm>
            <a:custGeom>
              <a:avLst/>
              <a:gdLst/>
              <a:ahLst/>
              <a:cxnLst/>
              <a:rect l="l" t="t" r="r" b="b"/>
              <a:pathLst>
                <a:path w="498" h="534" extrusionOk="0">
                  <a:moveTo>
                    <a:pt x="220" y="1"/>
                  </a:moveTo>
                  <a:cubicBezTo>
                    <a:pt x="158" y="1"/>
                    <a:pt x="108" y="33"/>
                    <a:pt x="80" y="76"/>
                  </a:cubicBezTo>
                  <a:cubicBezTo>
                    <a:pt x="0" y="255"/>
                    <a:pt x="0" y="395"/>
                    <a:pt x="179" y="534"/>
                  </a:cubicBezTo>
                  <a:lnTo>
                    <a:pt x="319" y="534"/>
                  </a:lnTo>
                  <a:cubicBezTo>
                    <a:pt x="398" y="474"/>
                    <a:pt x="458" y="395"/>
                    <a:pt x="498" y="355"/>
                  </a:cubicBezTo>
                  <a:cubicBezTo>
                    <a:pt x="418" y="236"/>
                    <a:pt x="378" y="136"/>
                    <a:pt x="299" y="17"/>
                  </a:cubicBezTo>
                  <a:cubicBezTo>
                    <a:pt x="271" y="6"/>
                    <a:pt x="245"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2337175" y="4809025"/>
              <a:ext cx="47775" cy="43225"/>
            </a:xfrm>
            <a:custGeom>
              <a:avLst/>
              <a:gdLst/>
              <a:ahLst/>
              <a:cxnLst/>
              <a:rect l="l" t="t" r="r" b="b"/>
              <a:pathLst>
                <a:path w="1911" h="1729" extrusionOk="0">
                  <a:moveTo>
                    <a:pt x="1582" y="0"/>
                  </a:moveTo>
                  <a:cubicBezTo>
                    <a:pt x="1495" y="0"/>
                    <a:pt x="1381" y="84"/>
                    <a:pt x="1174" y="237"/>
                  </a:cubicBezTo>
                  <a:cubicBezTo>
                    <a:pt x="1132" y="262"/>
                    <a:pt x="1086" y="270"/>
                    <a:pt x="1036" y="270"/>
                  </a:cubicBezTo>
                  <a:cubicBezTo>
                    <a:pt x="969" y="270"/>
                    <a:pt x="896" y="257"/>
                    <a:pt x="816" y="257"/>
                  </a:cubicBezTo>
                  <a:cubicBezTo>
                    <a:pt x="779" y="243"/>
                    <a:pt x="747" y="237"/>
                    <a:pt x="719" y="237"/>
                  </a:cubicBezTo>
                  <a:cubicBezTo>
                    <a:pt x="583" y="237"/>
                    <a:pt x="548" y="380"/>
                    <a:pt x="498" y="495"/>
                  </a:cubicBezTo>
                  <a:cubicBezTo>
                    <a:pt x="419" y="853"/>
                    <a:pt x="1" y="953"/>
                    <a:pt x="1" y="1331"/>
                  </a:cubicBezTo>
                  <a:cubicBezTo>
                    <a:pt x="1" y="1470"/>
                    <a:pt x="80" y="1570"/>
                    <a:pt x="180" y="1649"/>
                  </a:cubicBezTo>
                  <a:cubicBezTo>
                    <a:pt x="200" y="1669"/>
                    <a:pt x="239" y="1689"/>
                    <a:pt x="279" y="1729"/>
                  </a:cubicBezTo>
                  <a:cubicBezTo>
                    <a:pt x="896" y="1450"/>
                    <a:pt x="1612" y="1351"/>
                    <a:pt x="1771" y="495"/>
                  </a:cubicBezTo>
                  <a:cubicBezTo>
                    <a:pt x="1771" y="456"/>
                    <a:pt x="1871" y="436"/>
                    <a:pt x="1910" y="396"/>
                  </a:cubicBezTo>
                  <a:cubicBezTo>
                    <a:pt x="1758" y="123"/>
                    <a:pt x="1689" y="0"/>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2396850" y="4800975"/>
              <a:ext cx="35350" cy="36850"/>
            </a:xfrm>
            <a:custGeom>
              <a:avLst/>
              <a:gdLst/>
              <a:ahLst/>
              <a:cxnLst/>
              <a:rect l="l" t="t" r="r" b="b"/>
              <a:pathLst>
                <a:path w="1414" h="1474" extrusionOk="0">
                  <a:moveTo>
                    <a:pt x="519" y="1"/>
                  </a:moveTo>
                  <a:cubicBezTo>
                    <a:pt x="473" y="1"/>
                    <a:pt x="430" y="23"/>
                    <a:pt x="379" y="61"/>
                  </a:cubicBezTo>
                  <a:cubicBezTo>
                    <a:pt x="319" y="81"/>
                    <a:pt x="279" y="81"/>
                    <a:pt x="220" y="81"/>
                  </a:cubicBezTo>
                  <a:lnTo>
                    <a:pt x="1" y="599"/>
                  </a:lnTo>
                  <a:cubicBezTo>
                    <a:pt x="160" y="698"/>
                    <a:pt x="399" y="738"/>
                    <a:pt x="160" y="996"/>
                  </a:cubicBezTo>
                  <a:cubicBezTo>
                    <a:pt x="80" y="1096"/>
                    <a:pt x="180" y="1195"/>
                    <a:pt x="200" y="1295"/>
                  </a:cubicBezTo>
                  <a:cubicBezTo>
                    <a:pt x="260" y="1335"/>
                    <a:pt x="299" y="1414"/>
                    <a:pt x="379" y="1474"/>
                  </a:cubicBezTo>
                  <a:lnTo>
                    <a:pt x="558" y="1474"/>
                  </a:lnTo>
                  <a:cubicBezTo>
                    <a:pt x="996" y="1315"/>
                    <a:pt x="1413" y="1195"/>
                    <a:pt x="1334" y="599"/>
                  </a:cubicBezTo>
                  <a:cubicBezTo>
                    <a:pt x="1115" y="380"/>
                    <a:pt x="637" y="479"/>
                    <a:pt x="598" y="22"/>
                  </a:cubicBezTo>
                  <a:cubicBezTo>
                    <a:pt x="569" y="8"/>
                    <a:pt x="544"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2410775" y="4813950"/>
              <a:ext cx="36350" cy="30550"/>
            </a:xfrm>
            <a:custGeom>
              <a:avLst/>
              <a:gdLst/>
              <a:ahLst/>
              <a:cxnLst/>
              <a:rect l="l" t="t" r="r" b="b"/>
              <a:pathLst>
                <a:path w="1454" h="1222" extrusionOk="0">
                  <a:moveTo>
                    <a:pt x="936" y="0"/>
                  </a:moveTo>
                  <a:cubicBezTo>
                    <a:pt x="856" y="0"/>
                    <a:pt x="777" y="40"/>
                    <a:pt x="737" y="99"/>
                  </a:cubicBezTo>
                  <a:cubicBezTo>
                    <a:pt x="618" y="477"/>
                    <a:pt x="220" y="656"/>
                    <a:pt x="1" y="955"/>
                  </a:cubicBezTo>
                  <a:cubicBezTo>
                    <a:pt x="61" y="1034"/>
                    <a:pt x="120" y="1074"/>
                    <a:pt x="140" y="1174"/>
                  </a:cubicBezTo>
                  <a:lnTo>
                    <a:pt x="697" y="1174"/>
                  </a:lnTo>
                  <a:cubicBezTo>
                    <a:pt x="730" y="1207"/>
                    <a:pt x="769" y="1221"/>
                    <a:pt x="810" y="1221"/>
                  </a:cubicBezTo>
                  <a:cubicBezTo>
                    <a:pt x="844" y="1221"/>
                    <a:pt x="880" y="1211"/>
                    <a:pt x="916" y="1194"/>
                  </a:cubicBezTo>
                  <a:cubicBezTo>
                    <a:pt x="996" y="1094"/>
                    <a:pt x="1075" y="1034"/>
                    <a:pt x="1155" y="935"/>
                  </a:cubicBezTo>
                  <a:cubicBezTo>
                    <a:pt x="1274" y="577"/>
                    <a:pt x="1453" y="199"/>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2339675" y="4849950"/>
              <a:ext cx="5000" cy="6275"/>
            </a:xfrm>
            <a:custGeom>
              <a:avLst/>
              <a:gdLst/>
              <a:ahLst/>
              <a:cxnLst/>
              <a:rect l="l" t="t" r="r" b="b"/>
              <a:pathLst>
                <a:path w="200" h="251" extrusionOk="0">
                  <a:moveTo>
                    <a:pt x="81" y="0"/>
                  </a:moveTo>
                  <a:cubicBezTo>
                    <a:pt x="41" y="0"/>
                    <a:pt x="13" y="14"/>
                    <a:pt x="0" y="52"/>
                  </a:cubicBezTo>
                  <a:cubicBezTo>
                    <a:pt x="0" y="132"/>
                    <a:pt x="20" y="191"/>
                    <a:pt x="20" y="251"/>
                  </a:cubicBezTo>
                  <a:cubicBezTo>
                    <a:pt x="80" y="211"/>
                    <a:pt x="120" y="132"/>
                    <a:pt x="199" y="92"/>
                  </a:cubicBezTo>
                  <a:lnTo>
                    <a:pt x="159" y="12"/>
                  </a:lnTo>
                  <a:cubicBezTo>
                    <a:pt x="130" y="5"/>
                    <a:pt x="104"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2401825" y="4833325"/>
              <a:ext cx="4500" cy="4500"/>
            </a:xfrm>
            <a:custGeom>
              <a:avLst/>
              <a:gdLst/>
              <a:ahLst/>
              <a:cxnLst/>
              <a:rect l="l" t="t" r="r" b="b"/>
              <a:pathLst>
                <a:path w="180" h="180" extrusionOk="0">
                  <a:moveTo>
                    <a:pt x="1" y="1"/>
                  </a:moveTo>
                  <a:lnTo>
                    <a:pt x="180" y="180"/>
                  </a:lnTo>
                  <a:cubicBezTo>
                    <a:pt x="120" y="120"/>
                    <a:pt x="80"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1546950" y="3468200"/>
              <a:ext cx="29850" cy="57700"/>
            </a:xfrm>
            <a:custGeom>
              <a:avLst/>
              <a:gdLst/>
              <a:ahLst/>
              <a:cxnLst/>
              <a:rect l="l" t="t" r="r" b="b"/>
              <a:pathLst>
                <a:path w="1194" h="2308" extrusionOk="0">
                  <a:moveTo>
                    <a:pt x="995" y="0"/>
                  </a:moveTo>
                  <a:cubicBezTo>
                    <a:pt x="478" y="179"/>
                    <a:pt x="378" y="637"/>
                    <a:pt x="199" y="1074"/>
                  </a:cubicBezTo>
                  <a:cubicBezTo>
                    <a:pt x="0" y="1612"/>
                    <a:pt x="100" y="2029"/>
                    <a:pt x="657" y="2308"/>
                  </a:cubicBezTo>
                  <a:cubicBezTo>
                    <a:pt x="697" y="2248"/>
                    <a:pt x="836" y="2208"/>
                    <a:pt x="856" y="2109"/>
                  </a:cubicBezTo>
                  <a:cubicBezTo>
                    <a:pt x="338" y="1393"/>
                    <a:pt x="458" y="796"/>
                    <a:pt x="1194" y="199"/>
                  </a:cubicBezTo>
                  <a:cubicBezTo>
                    <a:pt x="1174" y="100"/>
                    <a:pt x="1074" y="8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1580275" y="3471225"/>
              <a:ext cx="15425" cy="20875"/>
            </a:xfrm>
            <a:custGeom>
              <a:avLst/>
              <a:gdLst/>
              <a:ahLst/>
              <a:cxnLst/>
              <a:rect l="l" t="t" r="r" b="b"/>
              <a:pathLst>
                <a:path w="617" h="835" extrusionOk="0">
                  <a:moveTo>
                    <a:pt x="98" y="1"/>
                  </a:moveTo>
                  <a:cubicBezTo>
                    <a:pt x="63" y="1"/>
                    <a:pt x="32" y="26"/>
                    <a:pt x="0" y="78"/>
                  </a:cubicBezTo>
                  <a:cubicBezTo>
                    <a:pt x="159" y="297"/>
                    <a:pt x="318" y="556"/>
                    <a:pt x="517" y="834"/>
                  </a:cubicBezTo>
                  <a:cubicBezTo>
                    <a:pt x="617" y="416"/>
                    <a:pt x="517" y="178"/>
                    <a:pt x="199" y="58"/>
                  </a:cubicBezTo>
                  <a:cubicBezTo>
                    <a:pt x="161" y="21"/>
                    <a:pt x="128"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1563350" y="3516225"/>
              <a:ext cx="27525" cy="10275"/>
            </a:xfrm>
            <a:custGeom>
              <a:avLst/>
              <a:gdLst/>
              <a:ahLst/>
              <a:cxnLst/>
              <a:rect l="l" t="t" r="r" b="b"/>
              <a:pathLst>
                <a:path w="1101" h="411" extrusionOk="0">
                  <a:moveTo>
                    <a:pt x="1012" y="0"/>
                  </a:moveTo>
                  <a:cubicBezTo>
                    <a:pt x="983" y="0"/>
                    <a:pt x="945" y="9"/>
                    <a:pt x="896" y="29"/>
                  </a:cubicBezTo>
                  <a:cubicBezTo>
                    <a:pt x="816" y="29"/>
                    <a:pt x="777" y="29"/>
                    <a:pt x="717" y="49"/>
                  </a:cubicBezTo>
                  <a:cubicBezTo>
                    <a:pt x="617" y="148"/>
                    <a:pt x="478" y="128"/>
                    <a:pt x="339" y="188"/>
                  </a:cubicBezTo>
                  <a:lnTo>
                    <a:pt x="200" y="188"/>
                  </a:lnTo>
                  <a:lnTo>
                    <a:pt x="1" y="387"/>
                  </a:lnTo>
                  <a:cubicBezTo>
                    <a:pt x="123" y="400"/>
                    <a:pt x="241" y="410"/>
                    <a:pt x="356" y="410"/>
                  </a:cubicBezTo>
                  <a:cubicBezTo>
                    <a:pt x="597" y="410"/>
                    <a:pt x="826" y="363"/>
                    <a:pt x="1055" y="188"/>
                  </a:cubicBezTo>
                  <a:cubicBezTo>
                    <a:pt x="1100" y="83"/>
                    <a:pt x="1100"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1585250" y="3512925"/>
              <a:ext cx="15425" cy="9000"/>
            </a:xfrm>
            <a:custGeom>
              <a:avLst/>
              <a:gdLst/>
              <a:ahLst/>
              <a:cxnLst/>
              <a:rect l="l" t="t" r="r" b="b"/>
              <a:pathLst>
                <a:path w="617" h="360" extrusionOk="0">
                  <a:moveTo>
                    <a:pt x="381" y="0"/>
                  </a:moveTo>
                  <a:cubicBezTo>
                    <a:pt x="352" y="0"/>
                    <a:pt x="323" y="2"/>
                    <a:pt x="298" y="2"/>
                  </a:cubicBezTo>
                  <a:cubicBezTo>
                    <a:pt x="159" y="22"/>
                    <a:pt x="60" y="81"/>
                    <a:pt x="0" y="181"/>
                  </a:cubicBezTo>
                  <a:lnTo>
                    <a:pt x="159" y="360"/>
                  </a:lnTo>
                  <a:cubicBezTo>
                    <a:pt x="239" y="320"/>
                    <a:pt x="298" y="320"/>
                    <a:pt x="358" y="320"/>
                  </a:cubicBezTo>
                  <a:cubicBezTo>
                    <a:pt x="458" y="300"/>
                    <a:pt x="617" y="220"/>
                    <a:pt x="577" y="101"/>
                  </a:cubicBezTo>
                  <a:cubicBezTo>
                    <a:pt x="562" y="12"/>
                    <a:pt x="469"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1571800" y="3467550"/>
              <a:ext cx="13475" cy="5650"/>
            </a:xfrm>
            <a:custGeom>
              <a:avLst/>
              <a:gdLst/>
              <a:ahLst/>
              <a:cxnLst/>
              <a:rect l="l" t="t" r="r" b="b"/>
              <a:pathLst>
                <a:path w="539" h="226" extrusionOk="0">
                  <a:moveTo>
                    <a:pt x="238" y="0"/>
                  </a:moveTo>
                  <a:cubicBezTo>
                    <a:pt x="162" y="0"/>
                    <a:pt x="81" y="18"/>
                    <a:pt x="1" y="26"/>
                  </a:cubicBezTo>
                  <a:cubicBezTo>
                    <a:pt x="80" y="66"/>
                    <a:pt x="140" y="146"/>
                    <a:pt x="200" y="225"/>
                  </a:cubicBezTo>
                  <a:lnTo>
                    <a:pt x="359" y="225"/>
                  </a:lnTo>
                  <a:cubicBezTo>
                    <a:pt x="399" y="225"/>
                    <a:pt x="478" y="205"/>
                    <a:pt x="538" y="205"/>
                  </a:cubicBezTo>
                  <a:cubicBezTo>
                    <a:pt x="455" y="39"/>
                    <a:pt x="351"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1571325" y="3517425"/>
              <a:ext cx="9450" cy="3500"/>
            </a:xfrm>
            <a:custGeom>
              <a:avLst/>
              <a:gdLst/>
              <a:ahLst/>
              <a:cxnLst/>
              <a:rect l="l" t="t" r="r" b="b"/>
              <a:pathLst>
                <a:path w="378" h="140" extrusionOk="0">
                  <a:moveTo>
                    <a:pt x="378" y="1"/>
                  </a:moveTo>
                  <a:cubicBezTo>
                    <a:pt x="219" y="1"/>
                    <a:pt x="99" y="21"/>
                    <a:pt x="0" y="140"/>
                  </a:cubicBezTo>
                  <a:cubicBezTo>
                    <a:pt x="139" y="140"/>
                    <a:pt x="279" y="120"/>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1611600" y="4078925"/>
              <a:ext cx="36825" cy="9275"/>
            </a:xfrm>
            <a:custGeom>
              <a:avLst/>
              <a:gdLst/>
              <a:ahLst/>
              <a:cxnLst/>
              <a:rect l="l" t="t" r="r" b="b"/>
              <a:pathLst>
                <a:path w="1473" h="371" extrusionOk="0">
                  <a:moveTo>
                    <a:pt x="598" y="1"/>
                  </a:moveTo>
                  <a:cubicBezTo>
                    <a:pt x="384" y="1"/>
                    <a:pt x="188" y="35"/>
                    <a:pt x="0" y="179"/>
                  </a:cubicBezTo>
                  <a:cubicBezTo>
                    <a:pt x="120" y="179"/>
                    <a:pt x="279" y="218"/>
                    <a:pt x="358" y="358"/>
                  </a:cubicBezTo>
                  <a:cubicBezTo>
                    <a:pt x="390" y="354"/>
                    <a:pt x="422" y="352"/>
                    <a:pt x="455" y="352"/>
                  </a:cubicBezTo>
                  <a:cubicBezTo>
                    <a:pt x="571" y="352"/>
                    <a:pt x="693" y="371"/>
                    <a:pt x="817" y="371"/>
                  </a:cubicBezTo>
                  <a:cubicBezTo>
                    <a:pt x="1032" y="371"/>
                    <a:pt x="1255" y="316"/>
                    <a:pt x="1472" y="19"/>
                  </a:cubicBezTo>
                  <a:lnTo>
                    <a:pt x="1472" y="19"/>
                  </a:lnTo>
                  <a:cubicBezTo>
                    <a:pt x="1393" y="27"/>
                    <a:pt x="1316" y="30"/>
                    <a:pt x="1241" y="30"/>
                  </a:cubicBezTo>
                  <a:cubicBezTo>
                    <a:pt x="1007" y="30"/>
                    <a:pt x="795"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1678725" y="4204225"/>
              <a:ext cx="5000" cy="8975"/>
            </a:xfrm>
            <a:custGeom>
              <a:avLst/>
              <a:gdLst/>
              <a:ahLst/>
              <a:cxnLst/>
              <a:rect l="l" t="t" r="r" b="b"/>
              <a:pathLst>
                <a:path w="200" h="359" extrusionOk="0">
                  <a:moveTo>
                    <a:pt x="1" y="1"/>
                  </a:moveTo>
                  <a:lnTo>
                    <a:pt x="1" y="359"/>
                  </a:lnTo>
                  <a:cubicBezTo>
                    <a:pt x="200" y="219"/>
                    <a:pt x="200" y="10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1713050" y="3628825"/>
              <a:ext cx="149675" cy="45275"/>
            </a:xfrm>
            <a:custGeom>
              <a:avLst/>
              <a:gdLst/>
              <a:ahLst/>
              <a:cxnLst/>
              <a:rect l="l" t="t" r="r" b="b"/>
              <a:pathLst>
                <a:path w="5987" h="1811" extrusionOk="0">
                  <a:moveTo>
                    <a:pt x="100" y="1"/>
                  </a:moveTo>
                  <a:lnTo>
                    <a:pt x="100" y="1"/>
                  </a:lnTo>
                  <a:cubicBezTo>
                    <a:pt x="120" y="597"/>
                    <a:pt x="0" y="1214"/>
                    <a:pt x="219" y="1811"/>
                  </a:cubicBezTo>
                  <a:cubicBezTo>
                    <a:pt x="259" y="1692"/>
                    <a:pt x="279" y="1532"/>
                    <a:pt x="279" y="1393"/>
                  </a:cubicBezTo>
                  <a:cubicBezTo>
                    <a:pt x="299" y="737"/>
                    <a:pt x="299" y="737"/>
                    <a:pt x="975" y="737"/>
                  </a:cubicBezTo>
                  <a:lnTo>
                    <a:pt x="2368" y="737"/>
                  </a:lnTo>
                  <a:cubicBezTo>
                    <a:pt x="2407" y="766"/>
                    <a:pt x="2442" y="781"/>
                    <a:pt x="2475" y="781"/>
                  </a:cubicBezTo>
                  <a:cubicBezTo>
                    <a:pt x="2507" y="781"/>
                    <a:pt x="2537" y="766"/>
                    <a:pt x="2567" y="737"/>
                  </a:cubicBezTo>
                  <a:cubicBezTo>
                    <a:pt x="3177" y="573"/>
                    <a:pt x="3800" y="547"/>
                    <a:pt x="4422" y="547"/>
                  </a:cubicBezTo>
                  <a:cubicBezTo>
                    <a:pt x="4712" y="547"/>
                    <a:pt x="5003" y="553"/>
                    <a:pt x="5292" y="553"/>
                  </a:cubicBezTo>
                  <a:cubicBezTo>
                    <a:pt x="5512" y="553"/>
                    <a:pt x="5731" y="549"/>
                    <a:pt x="5948" y="538"/>
                  </a:cubicBezTo>
                  <a:cubicBezTo>
                    <a:pt x="5987" y="307"/>
                    <a:pt x="5891" y="272"/>
                    <a:pt x="5770" y="272"/>
                  </a:cubicBezTo>
                  <a:cubicBezTo>
                    <a:pt x="5716" y="272"/>
                    <a:pt x="5656" y="279"/>
                    <a:pt x="5601" y="279"/>
                  </a:cubicBezTo>
                  <a:cubicBezTo>
                    <a:pt x="5526" y="279"/>
                    <a:pt x="5461" y="265"/>
                    <a:pt x="5431" y="200"/>
                  </a:cubicBezTo>
                  <a:cubicBezTo>
                    <a:pt x="5175" y="156"/>
                    <a:pt x="4921" y="140"/>
                    <a:pt x="4668" y="140"/>
                  </a:cubicBezTo>
                  <a:cubicBezTo>
                    <a:pt x="3881" y="140"/>
                    <a:pt x="3106" y="299"/>
                    <a:pt x="2308" y="299"/>
                  </a:cubicBezTo>
                  <a:cubicBezTo>
                    <a:pt x="1811" y="299"/>
                    <a:pt x="1313" y="319"/>
                    <a:pt x="816" y="398"/>
                  </a:cubicBezTo>
                  <a:cubicBezTo>
                    <a:pt x="784" y="402"/>
                    <a:pt x="754" y="404"/>
                    <a:pt x="725" y="404"/>
                  </a:cubicBezTo>
                  <a:cubicBezTo>
                    <a:pt x="441" y="404"/>
                    <a:pt x="262" y="235"/>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1712550" y="3587550"/>
              <a:ext cx="57225" cy="14450"/>
            </a:xfrm>
            <a:custGeom>
              <a:avLst/>
              <a:gdLst/>
              <a:ahLst/>
              <a:cxnLst/>
              <a:rect l="l" t="t" r="r" b="b"/>
              <a:pathLst>
                <a:path w="2289" h="578" extrusionOk="0">
                  <a:moveTo>
                    <a:pt x="120" y="1"/>
                  </a:moveTo>
                  <a:cubicBezTo>
                    <a:pt x="20" y="60"/>
                    <a:pt x="1" y="100"/>
                    <a:pt x="40" y="199"/>
                  </a:cubicBezTo>
                  <a:lnTo>
                    <a:pt x="40" y="398"/>
                  </a:lnTo>
                  <a:cubicBezTo>
                    <a:pt x="20" y="458"/>
                    <a:pt x="20" y="518"/>
                    <a:pt x="40" y="577"/>
                  </a:cubicBezTo>
                  <a:lnTo>
                    <a:pt x="120" y="577"/>
                  </a:lnTo>
                  <a:cubicBezTo>
                    <a:pt x="260" y="461"/>
                    <a:pt x="427" y="413"/>
                    <a:pt x="593" y="413"/>
                  </a:cubicBezTo>
                  <a:cubicBezTo>
                    <a:pt x="711" y="413"/>
                    <a:pt x="828" y="437"/>
                    <a:pt x="936" y="478"/>
                  </a:cubicBezTo>
                  <a:cubicBezTo>
                    <a:pt x="1177" y="549"/>
                    <a:pt x="1388" y="559"/>
                    <a:pt x="1612" y="559"/>
                  </a:cubicBezTo>
                  <a:cubicBezTo>
                    <a:pt x="1702" y="559"/>
                    <a:pt x="1794" y="558"/>
                    <a:pt x="1890" y="558"/>
                  </a:cubicBezTo>
                  <a:cubicBezTo>
                    <a:pt x="1990" y="458"/>
                    <a:pt x="2189" y="518"/>
                    <a:pt x="2288" y="359"/>
                  </a:cubicBezTo>
                  <a:cubicBezTo>
                    <a:pt x="1592" y="80"/>
                    <a:pt x="816" y="18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1715050" y="3846650"/>
              <a:ext cx="8475" cy="39325"/>
            </a:xfrm>
            <a:custGeom>
              <a:avLst/>
              <a:gdLst/>
              <a:ahLst/>
              <a:cxnLst/>
              <a:rect l="l" t="t" r="r" b="b"/>
              <a:pathLst>
                <a:path w="339" h="1573" extrusionOk="0">
                  <a:moveTo>
                    <a:pt x="338" y="1"/>
                  </a:moveTo>
                  <a:cubicBezTo>
                    <a:pt x="0" y="538"/>
                    <a:pt x="219" y="1055"/>
                    <a:pt x="139" y="1572"/>
                  </a:cubicBezTo>
                  <a:lnTo>
                    <a:pt x="338" y="1572"/>
                  </a:lnTo>
                  <a:lnTo>
                    <a:pt x="3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1707075" y="3552750"/>
              <a:ext cx="9975" cy="40300"/>
            </a:xfrm>
            <a:custGeom>
              <a:avLst/>
              <a:gdLst/>
              <a:ahLst/>
              <a:cxnLst/>
              <a:rect l="l" t="t" r="r" b="b"/>
              <a:pathLst>
                <a:path w="399" h="1612" extrusionOk="0">
                  <a:moveTo>
                    <a:pt x="140" y="0"/>
                  </a:moveTo>
                  <a:cubicBezTo>
                    <a:pt x="140" y="557"/>
                    <a:pt x="1" y="1094"/>
                    <a:pt x="259" y="1611"/>
                  </a:cubicBezTo>
                  <a:cubicBezTo>
                    <a:pt x="299" y="1552"/>
                    <a:pt x="319" y="1492"/>
                    <a:pt x="339" y="1412"/>
                  </a:cubicBezTo>
                  <a:cubicBezTo>
                    <a:pt x="160" y="955"/>
                    <a:pt x="399" y="418"/>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1708075" y="3605950"/>
              <a:ext cx="6000" cy="22900"/>
            </a:xfrm>
            <a:custGeom>
              <a:avLst/>
              <a:gdLst/>
              <a:ahLst/>
              <a:cxnLst/>
              <a:rect l="l" t="t" r="r" b="b"/>
              <a:pathLst>
                <a:path w="240" h="916" extrusionOk="0">
                  <a:moveTo>
                    <a:pt x="239" y="1"/>
                  </a:moveTo>
                  <a:cubicBezTo>
                    <a:pt x="1" y="319"/>
                    <a:pt x="1" y="617"/>
                    <a:pt x="239" y="916"/>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1712550" y="3597500"/>
              <a:ext cx="1025" cy="4500"/>
            </a:xfrm>
            <a:custGeom>
              <a:avLst/>
              <a:gdLst/>
              <a:ahLst/>
              <a:cxnLst/>
              <a:rect l="l" t="t" r="r" b="b"/>
              <a:pathLst>
                <a:path w="41" h="180" extrusionOk="0">
                  <a:moveTo>
                    <a:pt x="40" y="0"/>
                  </a:moveTo>
                  <a:cubicBezTo>
                    <a:pt x="20" y="20"/>
                    <a:pt x="1" y="20"/>
                    <a:pt x="1" y="60"/>
                  </a:cubicBezTo>
                  <a:cubicBezTo>
                    <a:pt x="1" y="100"/>
                    <a:pt x="20" y="120"/>
                    <a:pt x="40" y="179"/>
                  </a:cubicBezTo>
                  <a:lnTo>
                    <a:pt x="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1747375" y="4153000"/>
              <a:ext cx="9450" cy="19925"/>
            </a:xfrm>
            <a:custGeom>
              <a:avLst/>
              <a:gdLst/>
              <a:ahLst/>
              <a:cxnLst/>
              <a:rect l="l" t="t" r="r" b="b"/>
              <a:pathLst>
                <a:path w="378" h="797" extrusionOk="0">
                  <a:moveTo>
                    <a:pt x="219" y="1"/>
                  </a:moveTo>
                  <a:cubicBezTo>
                    <a:pt x="199" y="60"/>
                    <a:pt x="159" y="100"/>
                    <a:pt x="139" y="140"/>
                  </a:cubicBezTo>
                  <a:cubicBezTo>
                    <a:pt x="139" y="180"/>
                    <a:pt x="139" y="199"/>
                    <a:pt x="119" y="259"/>
                  </a:cubicBezTo>
                  <a:cubicBezTo>
                    <a:pt x="0" y="418"/>
                    <a:pt x="40" y="577"/>
                    <a:pt x="40" y="737"/>
                  </a:cubicBezTo>
                  <a:cubicBezTo>
                    <a:pt x="80" y="756"/>
                    <a:pt x="119" y="776"/>
                    <a:pt x="139" y="796"/>
                  </a:cubicBezTo>
                  <a:cubicBezTo>
                    <a:pt x="378" y="597"/>
                    <a:pt x="279" y="339"/>
                    <a:pt x="318" y="80"/>
                  </a:cubicBezTo>
                  <a:cubicBezTo>
                    <a:pt x="298" y="60"/>
                    <a:pt x="239" y="4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1762775" y="4113300"/>
              <a:ext cx="10975" cy="14850"/>
            </a:xfrm>
            <a:custGeom>
              <a:avLst/>
              <a:gdLst/>
              <a:ahLst/>
              <a:cxnLst/>
              <a:rect l="l" t="t" r="r" b="b"/>
              <a:pathLst>
                <a:path w="439" h="594" extrusionOk="0">
                  <a:moveTo>
                    <a:pt x="314" y="1"/>
                  </a:moveTo>
                  <a:cubicBezTo>
                    <a:pt x="279" y="1"/>
                    <a:pt x="246" y="22"/>
                    <a:pt x="200" y="57"/>
                  </a:cubicBezTo>
                  <a:cubicBezTo>
                    <a:pt x="41" y="236"/>
                    <a:pt x="1" y="415"/>
                    <a:pt x="21" y="594"/>
                  </a:cubicBezTo>
                  <a:cubicBezTo>
                    <a:pt x="160" y="475"/>
                    <a:pt x="279" y="375"/>
                    <a:pt x="379" y="236"/>
                  </a:cubicBezTo>
                  <a:cubicBezTo>
                    <a:pt x="399" y="196"/>
                    <a:pt x="418" y="156"/>
                    <a:pt x="438" y="136"/>
                  </a:cubicBezTo>
                  <a:cubicBezTo>
                    <a:pt x="418" y="97"/>
                    <a:pt x="418" y="57"/>
                    <a:pt x="399" y="37"/>
                  </a:cubicBezTo>
                  <a:cubicBezTo>
                    <a:pt x="365" y="12"/>
                    <a:pt x="33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1753325" y="4181850"/>
              <a:ext cx="6000" cy="14450"/>
            </a:xfrm>
            <a:custGeom>
              <a:avLst/>
              <a:gdLst/>
              <a:ahLst/>
              <a:cxnLst/>
              <a:rect l="l" t="t" r="r" b="b"/>
              <a:pathLst>
                <a:path w="240" h="578" extrusionOk="0">
                  <a:moveTo>
                    <a:pt x="200" y="0"/>
                  </a:moveTo>
                  <a:lnTo>
                    <a:pt x="200" y="0"/>
                  </a:lnTo>
                  <a:cubicBezTo>
                    <a:pt x="1" y="179"/>
                    <a:pt x="60" y="378"/>
                    <a:pt x="80" y="577"/>
                  </a:cubicBezTo>
                  <a:cubicBezTo>
                    <a:pt x="200" y="418"/>
                    <a:pt x="239" y="19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1753325" y="4142050"/>
              <a:ext cx="6500" cy="14450"/>
            </a:xfrm>
            <a:custGeom>
              <a:avLst/>
              <a:gdLst/>
              <a:ahLst/>
              <a:cxnLst/>
              <a:rect l="l" t="t" r="r" b="b"/>
              <a:pathLst>
                <a:path w="260" h="578" extrusionOk="0">
                  <a:moveTo>
                    <a:pt x="239" y="1"/>
                  </a:moveTo>
                  <a:cubicBezTo>
                    <a:pt x="160" y="100"/>
                    <a:pt x="100" y="220"/>
                    <a:pt x="41" y="359"/>
                  </a:cubicBezTo>
                  <a:cubicBezTo>
                    <a:pt x="1" y="359"/>
                    <a:pt x="1" y="379"/>
                    <a:pt x="1" y="419"/>
                  </a:cubicBezTo>
                  <a:cubicBezTo>
                    <a:pt x="1" y="478"/>
                    <a:pt x="1" y="518"/>
                    <a:pt x="60" y="538"/>
                  </a:cubicBezTo>
                  <a:lnTo>
                    <a:pt x="80" y="578"/>
                  </a:lnTo>
                  <a:cubicBezTo>
                    <a:pt x="259" y="399"/>
                    <a:pt x="259" y="200"/>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1691175" y="4382775"/>
              <a:ext cx="6475" cy="12950"/>
            </a:xfrm>
            <a:custGeom>
              <a:avLst/>
              <a:gdLst/>
              <a:ahLst/>
              <a:cxnLst/>
              <a:rect l="l" t="t" r="r" b="b"/>
              <a:pathLst>
                <a:path w="259" h="518" extrusionOk="0">
                  <a:moveTo>
                    <a:pt x="239" y="0"/>
                  </a:moveTo>
                  <a:cubicBezTo>
                    <a:pt x="0" y="119"/>
                    <a:pt x="60" y="338"/>
                    <a:pt x="40" y="517"/>
                  </a:cubicBezTo>
                  <a:cubicBezTo>
                    <a:pt x="199" y="398"/>
                    <a:pt x="259" y="199"/>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1709575" y="4329050"/>
              <a:ext cx="5975" cy="14950"/>
            </a:xfrm>
            <a:custGeom>
              <a:avLst/>
              <a:gdLst/>
              <a:ahLst/>
              <a:cxnLst/>
              <a:rect l="l" t="t" r="r" b="b"/>
              <a:pathLst>
                <a:path w="239" h="598" extrusionOk="0">
                  <a:moveTo>
                    <a:pt x="219" y="1"/>
                  </a:moveTo>
                  <a:lnTo>
                    <a:pt x="219" y="1"/>
                  </a:lnTo>
                  <a:cubicBezTo>
                    <a:pt x="0" y="160"/>
                    <a:pt x="40" y="379"/>
                    <a:pt x="40" y="597"/>
                  </a:cubicBezTo>
                  <a:cubicBezTo>
                    <a:pt x="219" y="438"/>
                    <a:pt x="239" y="239"/>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1718025" y="4298225"/>
              <a:ext cx="6000" cy="14450"/>
            </a:xfrm>
            <a:custGeom>
              <a:avLst/>
              <a:gdLst/>
              <a:ahLst/>
              <a:cxnLst/>
              <a:rect l="l" t="t" r="r" b="b"/>
              <a:pathLst>
                <a:path w="240" h="578" extrusionOk="0">
                  <a:moveTo>
                    <a:pt x="219" y="0"/>
                  </a:moveTo>
                  <a:lnTo>
                    <a:pt x="219" y="0"/>
                  </a:lnTo>
                  <a:cubicBezTo>
                    <a:pt x="0" y="139"/>
                    <a:pt x="60" y="378"/>
                    <a:pt x="60" y="577"/>
                  </a:cubicBezTo>
                  <a:cubicBezTo>
                    <a:pt x="179" y="398"/>
                    <a:pt x="239" y="219"/>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1697125" y="4373800"/>
              <a:ext cx="3525" cy="9475"/>
            </a:xfrm>
            <a:custGeom>
              <a:avLst/>
              <a:gdLst/>
              <a:ahLst/>
              <a:cxnLst/>
              <a:rect l="l" t="t" r="r" b="b"/>
              <a:pathLst>
                <a:path w="141" h="379" extrusionOk="0">
                  <a:moveTo>
                    <a:pt x="140" y="1"/>
                  </a:moveTo>
                  <a:lnTo>
                    <a:pt x="140" y="1"/>
                  </a:lnTo>
                  <a:cubicBezTo>
                    <a:pt x="21" y="100"/>
                    <a:pt x="1" y="240"/>
                    <a:pt x="1" y="379"/>
                  </a:cubicBezTo>
                  <a:cubicBezTo>
                    <a:pt x="120" y="279"/>
                    <a:pt x="140" y="160"/>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1701125" y="4360875"/>
              <a:ext cx="4500" cy="9975"/>
            </a:xfrm>
            <a:custGeom>
              <a:avLst/>
              <a:gdLst/>
              <a:ahLst/>
              <a:cxnLst/>
              <a:rect l="l" t="t" r="r" b="b"/>
              <a:pathLst>
                <a:path w="180" h="399" extrusionOk="0">
                  <a:moveTo>
                    <a:pt x="179" y="1"/>
                  </a:moveTo>
                  <a:lnTo>
                    <a:pt x="179" y="1"/>
                  </a:lnTo>
                  <a:cubicBezTo>
                    <a:pt x="0" y="80"/>
                    <a:pt x="0" y="220"/>
                    <a:pt x="40" y="399"/>
                  </a:cubicBezTo>
                  <a:cubicBezTo>
                    <a:pt x="139" y="299"/>
                    <a:pt x="179" y="16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1705600" y="4347450"/>
              <a:ext cx="4975" cy="10475"/>
            </a:xfrm>
            <a:custGeom>
              <a:avLst/>
              <a:gdLst/>
              <a:ahLst/>
              <a:cxnLst/>
              <a:rect l="l" t="t" r="r" b="b"/>
              <a:pathLst>
                <a:path w="199" h="419" extrusionOk="0">
                  <a:moveTo>
                    <a:pt x="179" y="1"/>
                  </a:moveTo>
                  <a:cubicBezTo>
                    <a:pt x="0" y="100"/>
                    <a:pt x="0" y="239"/>
                    <a:pt x="20" y="418"/>
                  </a:cubicBezTo>
                  <a:cubicBezTo>
                    <a:pt x="159" y="299"/>
                    <a:pt x="199" y="14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1758300" y="4130625"/>
              <a:ext cx="5000" cy="10975"/>
            </a:xfrm>
            <a:custGeom>
              <a:avLst/>
              <a:gdLst/>
              <a:ahLst/>
              <a:cxnLst/>
              <a:rect l="l" t="t" r="r" b="b"/>
              <a:pathLst>
                <a:path w="200" h="439" extrusionOk="0">
                  <a:moveTo>
                    <a:pt x="200" y="0"/>
                  </a:moveTo>
                  <a:lnTo>
                    <a:pt x="200" y="0"/>
                  </a:lnTo>
                  <a:cubicBezTo>
                    <a:pt x="80" y="140"/>
                    <a:pt x="1" y="259"/>
                    <a:pt x="40" y="438"/>
                  </a:cubicBezTo>
                  <a:cubicBezTo>
                    <a:pt x="200" y="358"/>
                    <a:pt x="200" y="21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1768250" y="4132600"/>
              <a:ext cx="4500" cy="10975"/>
            </a:xfrm>
            <a:custGeom>
              <a:avLst/>
              <a:gdLst/>
              <a:ahLst/>
              <a:cxnLst/>
              <a:rect l="l" t="t" r="r" b="b"/>
              <a:pathLst>
                <a:path w="180" h="439" extrusionOk="0">
                  <a:moveTo>
                    <a:pt x="180" y="1"/>
                  </a:moveTo>
                  <a:cubicBezTo>
                    <a:pt x="1" y="100"/>
                    <a:pt x="1" y="260"/>
                    <a:pt x="1" y="439"/>
                  </a:cubicBezTo>
                  <a:cubicBezTo>
                    <a:pt x="140" y="299"/>
                    <a:pt x="180" y="18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1745875" y="4213675"/>
              <a:ext cx="5000" cy="10475"/>
            </a:xfrm>
            <a:custGeom>
              <a:avLst/>
              <a:gdLst/>
              <a:ahLst/>
              <a:cxnLst/>
              <a:rect l="l" t="t" r="r" b="b"/>
              <a:pathLst>
                <a:path w="200" h="419" extrusionOk="0">
                  <a:moveTo>
                    <a:pt x="179" y="0"/>
                  </a:moveTo>
                  <a:lnTo>
                    <a:pt x="179" y="0"/>
                  </a:lnTo>
                  <a:cubicBezTo>
                    <a:pt x="0" y="100"/>
                    <a:pt x="0" y="239"/>
                    <a:pt x="40" y="418"/>
                  </a:cubicBezTo>
                  <a:cubicBezTo>
                    <a:pt x="160" y="299"/>
                    <a:pt x="199" y="18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1750350" y="4199750"/>
              <a:ext cx="4500" cy="9975"/>
            </a:xfrm>
            <a:custGeom>
              <a:avLst/>
              <a:gdLst/>
              <a:ahLst/>
              <a:cxnLst/>
              <a:rect l="l" t="t" r="r" b="b"/>
              <a:pathLst>
                <a:path w="180" h="399" extrusionOk="0">
                  <a:moveTo>
                    <a:pt x="160" y="0"/>
                  </a:moveTo>
                  <a:cubicBezTo>
                    <a:pt x="0" y="100"/>
                    <a:pt x="0" y="259"/>
                    <a:pt x="0" y="398"/>
                  </a:cubicBezTo>
                  <a:cubicBezTo>
                    <a:pt x="120" y="299"/>
                    <a:pt x="179" y="16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1759300" y="4164450"/>
              <a:ext cx="4000" cy="9950"/>
            </a:xfrm>
            <a:custGeom>
              <a:avLst/>
              <a:gdLst/>
              <a:ahLst/>
              <a:cxnLst/>
              <a:rect l="l" t="t" r="r" b="b"/>
              <a:pathLst>
                <a:path w="160" h="398" extrusionOk="0">
                  <a:moveTo>
                    <a:pt x="140" y="0"/>
                  </a:moveTo>
                  <a:lnTo>
                    <a:pt x="140" y="0"/>
                  </a:lnTo>
                  <a:cubicBezTo>
                    <a:pt x="0" y="100"/>
                    <a:pt x="0" y="259"/>
                    <a:pt x="20" y="398"/>
                  </a:cubicBezTo>
                  <a:cubicBezTo>
                    <a:pt x="120" y="298"/>
                    <a:pt x="160" y="159"/>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1746875" y="4171750"/>
              <a:ext cx="4000" cy="10125"/>
            </a:xfrm>
            <a:custGeom>
              <a:avLst/>
              <a:gdLst/>
              <a:ahLst/>
              <a:cxnLst/>
              <a:rect l="l" t="t" r="r" b="b"/>
              <a:pathLst>
                <a:path w="160" h="405" extrusionOk="0">
                  <a:moveTo>
                    <a:pt x="54" y="1"/>
                  </a:moveTo>
                  <a:cubicBezTo>
                    <a:pt x="28" y="1"/>
                    <a:pt x="11" y="31"/>
                    <a:pt x="0" y="86"/>
                  </a:cubicBezTo>
                  <a:lnTo>
                    <a:pt x="0" y="404"/>
                  </a:lnTo>
                  <a:cubicBezTo>
                    <a:pt x="120" y="325"/>
                    <a:pt x="139" y="205"/>
                    <a:pt x="159" y="86"/>
                  </a:cubicBezTo>
                  <a:lnTo>
                    <a:pt x="139" y="66"/>
                  </a:lnTo>
                  <a:cubicBezTo>
                    <a:pt x="104" y="21"/>
                    <a:pt x="7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1772725" y="4118200"/>
              <a:ext cx="5000" cy="12450"/>
            </a:xfrm>
            <a:custGeom>
              <a:avLst/>
              <a:gdLst/>
              <a:ahLst/>
              <a:cxnLst/>
              <a:rect l="l" t="t" r="r" b="b"/>
              <a:pathLst>
                <a:path w="200" h="498" extrusionOk="0">
                  <a:moveTo>
                    <a:pt x="83" y="0"/>
                  </a:moveTo>
                  <a:cubicBezTo>
                    <a:pt x="55" y="0"/>
                    <a:pt x="30" y="20"/>
                    <a:pt x="1" y="60"/>
                  </a:cubicBezTo>
                  <a:cubicBezTo>
                    <a:pt x="1" y="199"/>
                    <a:pt x="20" y="358"/>
                    <a:pt x="20" y="497"/>
                  </a:cubicBezTo>
                  <a:cubicBezTo>
                    <a:pt x="160" y="378"/>
                    <a:pt x="199" y="239"/>
                    <a:pt x="180" y="60"/>
                  </a:cubicBezTo>
                  <a:cubicBezTo>
                    <a:pt x="140" y="20"/>
                    <a:pt x="110"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1715525" y="4320600"/>
              <a:ext cx="3025" cy="6975"/>
            </a:xfrm>
            <a:custGeom>
              <a:avLst/>
              <a:gdLst/>
              <a:ahLst/>
              <a:cxnLst/>
              <a:rect l="l" t="t" r="r" b="b"/>
              <a:pathLst>
                <a:path w="121" h="279" extrusionOk="0">
                  <a:moveTo>
                    <a:pt x="120" y="0"/>
                  </a:moveTo>
                  <a:lnTo>
                    <a:pt x="120" y="0"/>
                  </a:lnTo>
                  <a:cubicBezTo>
                    <a:pt x="21" y="40"/>
                    <a:pt x="1" y="140"/>
                    <a:pt x="1" y="279"/>
                  </a:cubicBezTo>
                  <a:cubicBezTo>
                    <a:pt x="100" y="199"/>
                    <a:pt x="120" y="12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1763775" y="4151000"/>
              <a:ext cx="4000" cy="6500"/>
            </a:xfrm>
            <a:custGeom>
              <a:avLst/>
              <a:gdLst/>
              <a:ahLst/>
              <a:cxnLst/>
              <a:rect l="l" t="t" r="r" b="b"/>
              <a:pathLst>
                <a:path w="160" h="260" extrusionOk="0">
                  <a:moveTo>
                    <a:pt x="140" y="1"/>
                  </a:moveTo>
                  <a:lnTo>
                    <a:pt x="140" y="1"/>
                  </a:lnTo>
                  <a:cubicBezTo>
                    <a:pt x="60" y="61"/>
                    <a:pt x="1" y="160"/>
                    <a:pt x="1" y="260"/>
                  </a:cubicBezTo>
                  <a:cubicBezTo>
                    <a:pt x="120" y="180"/>
                    <a:pt x="160" y="120"/>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1672775" y="3954075"/>
              <a:ext cx="12950" cy="26875"/>
            </a:xfrm>
            <a:custGeom>
              <a:avLst/>
              <a:gdLst/>
              <a:ahLst/>
              <a:cxnLst/>
              <a:rect l="l" t="t" r="r" b="b"/>
              <a:pathLst>
                <a:path w="518" h="1075" extrusionOk="0">
                  <a:moveTo>
                    <a:pt x="80" y="0"/>
                  </a:moveTo>
                  <a:lnTo>
                    <a:pt x="80" y="0"/>
                  </a:lnTo>
                  <a:cubicBezTo>
                    <a:pt x="100" y="359"/>
                    <a:pt x="0" y="717"/>
                    <a:pt x="239" y="1075"/>
                  </a:cubicBezTo>
                  <a:cubicBezTo>
                    <a:pt x="517" y="756"/>
                    <a:pt x="398" y="458"/>
                    <a:pt x="398" y="180"/>
                  </a:cubicBezTo>
                  <a:cubicBezTo>
                    <a:pt x="299" y="140"/>
                    <a:pt x="179" y="6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1671275" y="3997850"/>
              <a:ext cx="12450" cy="23875"/>
            </a:xfrm>
            <a:custGeom>
              <a:avLst/>
              <a:gdLst/>
              <a:ahLst/>
              <a:cxnLst/>
              <a:rect l="l" t="t" r="r" b="b"/>
              <a:pathLst>
                <a:path w="498" h="955" extrusionOk="0">
                  <a:moveTo>
                    <a:pt x="391" y="0"/>
                  </a:moveTo>
                  <a:cubicBezTo>
                    <a:pt x="373" y="0"/>
                    <a:pt x="359" y="20"/>
                    <a:pt x="339" y="60"/>
                  </a:cubicBezTo>
                  <a:cubicBezTo>
                    <a:pt x="299" y="358"/>
                    <a:pt x="0" y="656"/>
                    <a:pt x="299" y="955"/>
                  </a:cubicBezTo>
                  <a:cubicBezTo>
                    <a:pt x="458" y="875"/>
                    <a:pt x="478" y="696"/>
                    <a:pt x="498" y="557"/>
                  </a:cubicBezTo>
                  <a:cubicBezTo>
                    <a:pt x="478" y="378"/>
                    <a:pt x="458" y="219"/>
                    <a:pt x="458" y="60"/>
                  </a:cubicBezTo>
                  <a:cubicBezTo>
                    <a:pt x="428" y="20"/>
                    <a:pt x="408"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1678225" y="3988400"/>
              <a:ext cx="5500" cy="10950"/>
            </a:xfrm>
            <a:custGeom>
              <a:avLst/>
              <a:gdLst/>
              <a:ahLst/>
              <a:cxnLst/>
              <a:rect l="l" t="t" r="r" b="b"/>
              <a:pathLst>
                <a:path w="220" h="438" extrusionOk="0">
                  <a:moveTo>
                    <a:pt x="100" y="0"/>
                  </a:moveTo>
                  <a:cubicBezTo>
                    <a:pt x="61" y="40"/>
                    <a:pt x="21" y="80"/>
                    <a:pt x="1" y="100"/>
                  </a:cubicBezTo>
                  <a:cubicBezTo>
                    <a:pt x="21" y="199"/>
                    <a:pt x="21" y="338"/>
                    <a:pt x="61" y="438"/>
                  </a:cubicBezTo>
                  <a:lnTo>
                    <a:pt x="180" y="438"/>
                  </a:lnTo>
                  <a:cubicBezTo>
                    <a:pt x="180" y="298"/>
                    <a:pt x="200" y="179"/>
                    <a:pt x="220" y="80"/>
                  </a:cubicBezTo>
                  <a:cubicBezTo>
                    <a:pt x="180" y="60"/>
                    <a:pt x="160" y="4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1675250" y="3985900"/>
              <a:ext cx="5000" cy="5000"/>
            </a:xfrm>
            <a:custGeom>
              <a:avLst/>
              <a:gdLst/>
              <a:ahLst/>
              <a:cxnLst/>
              <a:rect l="l" t="t" r="r" b="b"/>
              <a:pathLst>
                <a:path w="200" h="200" extrusionOk="0">
                  <a:moveTo>
                    <a:pt x="140" y="1"/>
                  </a:moveTo>
                  <a:cubicBezTo>
                    <a:pt x="1" y="60"/>
                    <a:pt x="1" y="140"/>
                    <a:pt x="120" y="200"/>
                  </a:cubicBezTo>
                  <a:lnTo>
                    <a:pt x="140" y="180"/>
                  </a:lnTo>
                  <a:cubicBezTo>
                    <a:pt x="180" y="180"/>
                    <a:pt x="180" y="180"/>
                    <a:pt x="200" y="140"/>
                  </a:cubicBezTo>
                  <a:cubicBezTo>
                    <a:pt x="200" y="80"/>
                    <a:pt x="200" y="60"/>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1678725" y="3985900"/>
              <a:ext cx="4500" cy="4500"/>
            </a:xfrm>
            <a:custGeom>
              <a:avLst/>
              <a:gdLst/>
              <a:ahLst/>
              <a:cxnLst/>
              <a:rect l="l" t="t" r="r" b="b"/>
              <a:pathLst>
                <a:path w="180" h="180" extrusionOk="0">
                  <a:moveTo>
                    <a:pt x="1" y="1"/>
                  </a:moveTo>
                  <a:lnTo>
                    <a:pt x="1" y="180"/>
                  </a:lnTo>
                  <a:lnTo>
                    <a:pt x="180" y="180"/>
                  </a:lnTo>
                  <a:cubicBezTo>
                    <a:pt x="180" y="80"/>
                    <a:pt x="10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1666300" y="3547275"/>
              <a:ext cx="2500" cy="2650"/>
            </a:xfrm>
            <a:custGeom>
              <a:avLst/>
              <a:gdLst/>
              <a:ahLst/>
              <a:cxnLst/>
              <a:rect l="l" t="t" r="r" b="b"/>
              <a:pathLst>
                <a:path w="100" h="106" extrusionOk="0">
                  <a:moveTo>
                    <a:pt x="40" y="0"/>
                  </a:moveTo>
                  <a:cubicBezTo>
                    <a:pt x="1" y="20"/>
                    <a:pt x="1" y="40"/>
                    <a:pt x="1" y="80"/>
                  </a:cubicBezTo>
                  <a:cubicBezTo>
                    <a:pt x="25" y="96"/>
                    <a:pt x="43" y="106"/>
                    <a:pt x="57" y="106"/>
                  </a:cubicBezTo>
                  <a:cubicBezTo>
                    <a:pt x="77" y="106"/>
                    <a:pt x="88" y="87"/>
                    <a:pt x="100" y="40"/>
                  </a:cubicBezTo>
                  <a:cubicBezTo>
                    <a:pt x="100" y="40"/>
                    <a:pt x="80" y="2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1730950" y="3998325"/>
              <a:ext cx="11475" cy="89550"/>
            </a:xfrm>
            <a:custGeom>
              <a:avLst/>
              <a:gdLst/>
              <a:ahLst/>
              <a:cxnLst/>
              <a:rect l="l" t="t" r="r" b="b"/>
              <a:pathLst>
                <a:path w="459" h="3582" extrusionOk="0">
                  <a:moveTo>
                    <a:pt x="80" y="1"/>
                  </a:moveTo>
                  <a:cubicBezTo>
                    <a:pt x="80" y="558"/>
                    <a:pt x="1" y="1135"/>
                    <a:pt x="100" y="1672"/>
                  </a:cubicBezTo>
                  <a:cubicBezTo>
                    <a:pt x="180" y="2328"/>
                    <a:pt x="120" y="2985"/>
                    <a:pt x="458" y="3582"/>
                  </a:cubicBezTo>
                  <a:cubicBezTo>
                    <a:pt x="438" y="3323"/>
                    <a:pt x="458" y="3045"/>
                    <a:pt x="398" y="2786"/>
                  </a:cubicBezTo>
                  <a:cubicBezTo>
                    <a:pt x="200" y="1871"/>
                    <a:pt x="359" y="936"/>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1726475" y="3927225"/>
              <a:ext cx="7000" cy="72125"/>
            </a:xfrm>
            <a:custGeom>
              <a:avLst/>
              <a:gdLst/>
              <a:ahLst/>
              <a:cxnLst/>
              <a:rect l="l" t="t" r="r" b="b"/>
              <a:pathLst>
                <a:path w="280" h="2885" extrusionOk="0">
                  <a:moveTo>
                    <a:pt x="80" y="0"/>
                  </a:moveTo>
                  <a:cubicBezTo>
                    <a:pt x="60" y="736"/>
                    <a:pt x="60" y="1492"/>
                    <a:pt x="60" y="2248"/>
                  </a:cubicBezTo>
                  <a:cubicBezTo>
                    <a:pt x="60" y="2487"/>
                    <a:pt x="1" y="2726"/>
                    <a:pt x="259" y="2885"/>
                  </a:cubicBezTo>
                  <a:cubicBezTo>
                    <a:pt x="219" y="1910"/>
                    <a:pt x="279" y="935"/>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1734425" y="4101775"/>
              <a:ext cx="12975" cy="13450"/>
            </a:xfrm>
            <a:custGeom>
              <a:avLst/>
              <a:gdLst/>
              <a:ahLst/>
              <a:cxnLst/>
              <a:rect l="l" t="t" r="r" b="b"/>
              <a:pathLst>
                <a:path w="519" h="538" extrusionOk="0">
                  <a:moveTo>
                    <a:pt x="319" y="1"/>
                  </a:moveTo>
                  <a:lnTo>
                    <a:pt x="319" y="1"/>
                  </a:lnTo>
                  <a:cubicBezTo>
                    <a:pt x="1" y="180"/>
                    <a:pt x="220" y="339"/>
                    <a:pt x="299" y="538"/>
                  </a:cubicBezTo>
                  <a:cubicBezTo>
                    <a:pt x="518" y="379"/>
                    <a:pt x="438" y="180"/>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1742400" y="4087850"/>
              <a:ext cx="3500" cy="10975"/>
            </a:xfrm>
            <a:custGeom>
              <a:avLst/>
              <a:gdLst/>
              <a:ahLst/>
              <a:cxnLst/>
              <a:rect l="l" t="t" r="r" b="b"/>
              <a:pathLst>
                <a:path w="140" h="439" extrusionOk="0">
                  <a:moveTo>
                    <a:pt x="0" y="1"/>
                  </a:moveTo>
                  <a:lnTo>
                    <a:pt x="0" y="438"/>
                  </a:lnTo>
                  <a:cubicBezTo>
                    <a:pt x="100" y="279"/>
                    <a:pt x="139" y="1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1737425" y="4115200"/>
              <a:ext cx="5000" cy="4500"/>
            </a:xfrm>
            <a:custGeom>
              <a:avLst/>
              <a:gdLst/>
              <a:ahLst/>
              <a:cxnLst/>
              <a:rect l="l" t="t" r="r" b="b"/>
              <a:pathLst>
                <a:path w="200" h="180" extrusionOk="0">
                  <a:moveTo>
                    <a:pt x="179" y="1"/>
                  </a:moveTo>
                  <a:cubicBezTo>
                    <a:pt x="0" y="60"/>
                    <a:pt x="20" y="100"/>
                    <a:pt x="179" y="180"/>
                  </a:cubicBezTo>
                  <a:cubicBezTo>
                    <a:pt x="199" y="140"/>
                    <a:pt x="199" y="6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1708575" y="3463225"/>
              <a:ext cx="42175" cy="62675"/>
            </a:xfrm>
            <a:custGeom>
              <a:avLst/>
              <a:gdLst/>
              <a:ahLst/>
              <a:cxnLst/>
              <a:rect l="l" t="t" r="r" b="b"/>
              <a:pathLst>
                <a:path w="1687" h="2507" extrusionOk="0">
                  <a:moveTo>
                    <a:pt x="80" y="0"/>
                  </a:moveTo>
                  <a:lnTo>
                    <a:pt x="0" y="378"/>
                  </a:lnTo>
                  <a:cubicBezTo>
                    <a:pt x="80" y="1094"/>
                    <a:pt x="160" y="1791"/>
                    <a:pt x="219" y="2507"/>
                  </a:cubicBezTo>
                  <a:cubicBezTo>
                    <a:pt x="597" y="2089"/>
                    <a:pt x="259" y="1453"/>
                    <a:pt x="677" y="1075"/>
                  </a:cubicBezTo>
                  <a:lnTo>
                    <a:pt x="1671" y="1075"/>
                  </a:lnTo>
                  <a:cubicBezTo>
                    <a:pt x="1686" y="956"/>
                    <a:pt x="1679" y="859"/>
                    <a:pt x="1583" y="859"/>
                  </a:cubicBezTo>
                  <a:cubicBezTo>
                    <a:pt x="1551" y="859"/>
                    <a:pt x="1508" y="870"/>
                    <a:pt x="1453" y="896"/>
                  </a:cubicBezTo>
                  <a:cubicBezTo>
                    <a:pt x="896" y="736"/>
                    <a:pt x="179" y="876"/>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1657850" y="3404050"/>
              <a:ext cx="2500" cy="2500"/>
            </a:xfrm>
            <a:custGeom>
              <a:avLst/>
              <a:gdLst/>
              <a:ahLst/>
              <a:cxnLst/>
              <a:rect l="l" t="t" r="r" b="b"/>
              <a:pathLst>
                <a:path w="100" h="100" extrusionOk="0">
                  <a:moveTo>
                    <a:pt x="20" y="0"/>
                  </a:moveTo>
                  <a:cubicBezTo>
                    <a:pt x="20" y="40"/>
                    <a:pt x="0" y="60"/>
                    <a:pt x="0" y="80"/>
                  </a:cubicBezTo>
                  <a:cubicBezTo>
                    <a:pt x="0" y="80"/>
                    <a:pt x="40" y="100"/>
                    <a:pt x="80" y="100"/>
                  </a:cubicBezTo>
                  <a:cubicBezTo>
                    <a:pt x="80" y="80"/>
                    <a:pt x="100" y="60"/>
                    <a:pt x="100" y="40"/>
                  </a:cubicBezTo>
                  <a:cubicBezTo>
                    <a:pt x="100" y="40"/>
                    <a:pt x="4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1655850" y="3415975"/>
              <a:ext cx="525" cy="525"/>
            </a:xfrm>
            <a:custGeom>
              <a:avLst/>
              <a:gdLst/>
              <a:ahLst/>
              <a:cxnLst/>
              <a:rect l="l" t="t" r="r" b="b"/>
              <a:pathLst>
                <a:path w="21" h="21" extrusionOk="0">
                  <a:moveTo>
                    <a:pt x="21" y="20"/>
                  </a:moveTo>
                  <a:cubicBezTo>
                    <a:pt x="21" y="20"/>
                    <a:pt x="1" y="1"/>
                    <a:pt x="21" y="20"/>
                  </a:cubicBezTo>
                  <a:cubicBezTo>
                    <a:pt x="1" y="20"/>
                    <a:pt x="21" y="20"/>
                    <a:pt x="2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1658850" y="3391600"/>
              <a:ext cx="2500" cy="2025"/>
            </a:xfrm>
            <a:custGeom>
              <a:avLst/>
              <a:gdLst/>
              <a:ahLst/>
              <a:cxnLst/>
              <a:rect l="l" t="t" r="r" b="b"/>
              <a:pathLst>
                <a:path w="100" h="81" extrusionOk="0">
                  <a:moveTo>
                    <a:pt x="100" y="1"/>
                  </a:moveTo>
                  <a:lnTo>
                    <a:pt x="100" y="1"/>
                  </a:lnTo>
                  <a:cubicBezTo>
                    <a:pt x="0" y="60"/>
                    <a:pt x="0" y="80"/>
                    <a:pt x="60" y="80"/>
                  </a:cubicBezTo>
                  <a:cubicBezTo>
                    <a:pt x="80" y="80"/>
                    <a:pt x="80" y="4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1705600" y="3383150"/>
              <a:ext cx="4975" cy="13450"/>
            </a:xfrm>
            <a:custGeom>
              <a:avLst/>
              <a:gdLst/>
              <a:ahLst/>
              <a:cxnLst/>
              <a:rect l="l" t="t" r="r" b="b"/>
              <a:pathLst>
                <a:path w="199" h="538" extrusionOk="0">
                  <a:moveTo>
                    <a:pt x="0" y="1"/>
                  </a:moveTo>
                  <a:cubicBezTo>
                    <a:pt x="0" y="120"/>
                    <a:pt x="0" y="219"/>
                    <a:pt x="20" y="339"/>
                  </a:cubicBezTo>
                  <a:cubicBezTo>
                    <a:pt x="80" y="418"/>
                    <a:pt x="159" y="458"/>
                    <a:pt x="199" y="538"/>
                  </a:cubicBezTo>
                  <a:cubicBezTo>
                    <a:pt x="179" y="339"/>
                    <a:pt x="179" y="18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1655850" y="4694825"/>
              <a:ext cx="24400" cy="13700"/>
            </a:xfrm>
            <a:custGeom>
              <a:avLst/>
              <a:gdLst/>
              <a:ahLst/>
              <a:cxnLst/>
              <a:rect l="l" t="t" r="r" b="b"/>
              <a:pathLst>
                <a:path w="976" h="548" extrusionOk="0">
                  <a:moveTo>
                    <a:pt x="488" y="1"/>
                  </a:moveTo>
                  <a:cubicBezTo>
                    <a:pt x="458" y="1"/>
                    <a:pt x="428" y="11"/>
                    <a:pt x="399" y="31"/>
                  </a:cubicBezTo>
                  <a:cubicBezTo>
                    <a:pt x="319" y="229"/>
                    <a:pt x="60" y="130"/>
                    <a:pt x="1" y="349"/>
                  </a:cubicBezTo>
                  <a:cubicBezTo>
                    <a:pt x="200" y="389"/>
                    <a:pt x="458" y="329"/>
                    <a:pt x="578" y="548"/>
                  </a:cubicBezTo>
                  <a:cubicBezTo>
                    <a:pt x="737" y="508"/>
                    <a:pt x="976" y="508"/>
                    <a:pt x="976" y="289"/>
                  </a:cubicBezTo>
                  <a:cubicBezTo>
                    <a:pt x="976" y="249"/>
                    <a:pt x="737" y="170"/>
                    <a:pt x="617" y="90"/>
                  </a:cubicBezTo>
                  <a:cubicBezTo>
                    <a:pt x="598" y="70"/>
                    <a:pt x="598" y="50"/>
                    <a:pt x="578" y="31"/>
                  </a:cubicBezTo>
                  <a:cubicBezTo>
                    <a:pt x="548" y="11"/>
                    <a:pt x="51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2024375" y="4800300"/>
              <a:ext cx="87050" cy="24725"/>
            </a:xfrm>
            <a:custGeom>
              <a:avLst/>
              <a:gdLst/>
              <a:ahLst/>
              <a:cxnLst/>
              <a:rect l="l" t="t" r="r" b="b"/>
              <a:pathLst>
                <a:path w="3482" h="989" extrusionOk="0">
                  <a:moveTo>
                    <a:pt x="364" y="0"/>
                  </a:moveTo>
                  <a:cubicBezTo>
                    <a:pt x="279" y="0"/>
                    <a:pt x="202" y="29"/>
                    <a:pt x="140" y="108"/>
                  </a:cubicBezTo>
                  <a:cubicBezTo>
                    <a:pt x="0" y="228"/>
                    <a:pt x="159" y="387"/>
                    <a:pt x="279" y="447"/>
                  </a:cubicBezTo>
                  <a:cubicBezTo>
                    <a:pt x="279" y="486"/>
                    <a:pt x="299" y="526"/>
                    <a:pt x="299" y="586"/>
                  </a:cubicBezTo>
                  <a:cubicBezTo>
                    <a:pt x="358" y="685"/>
                    <a:pt x="438" y="745"/>
                    <a:pt x="537" y="785"/>
                  </a:cubicBezTo>
                  <a:cubicBezTo>
                    <a:pt x="1207" y="821"/>
                    <a:pt x="1860" y="989"/>
                    <a:pt x="2557" y="989"/>
                  </a:cubicBezTo>
                  <a:cubicBezTo>
                    <a:pt x="2626" y="989"/>
                    <a:pt x="2695" y="987"/>
                    <a:pt x="2765" y="984"/>
                  </a:cubicBezTo>
                  <a:cubicBezTo>
                    <a:pt x="2808" y="984"/>
                    <a:pt x="2852" y="984"/>
                    <a:pt x="2894" y="984"/>
                  </a:cubicBezTo>
                  <a:cubicBezTo>
                    <a:pt x="3109" y="984"/>
                    <a:pt x="3316" y="970"/>
                    <a:pt x="3481" y="805"/>
                  </a:cubicBezTo>
                  <a:cubicBezTo>
                    <a:pt x="3442" y="685"/>
                    <a:pt x="3362" y="586"/>
                    <a:pt x="3322" y="447"/>
                  </a:cubicBezTo>
                  <a:cubicBezTo>
                    <a:pt x="3253" y="367"/>
                    <a:pt x="3158" y="362"/>
                    <a:pt x="3059" y="362"/>
                  </a:cubicBezTo>
                  <a:cubicBezTo>
                    <a:pt x="3045" y="362"/>
                    <a:pt x="3030" y="362"/>
                    <a:pt x="3016" y="362"/>
                  </a:cubicBezTo>
                  <a:cubicBezTo>
                    <a:pt x="2930" y="362"/>
                    <a:pt x="2842" y="358"/>
                    <a:pt x="2765" y="307"/>
                  </a:cubicBezTo>
                  <a:cubicBezTo>
                    <a:pt x="2155" y="236"/>
                    <a:pt x="1529" y="83"/>
                    <a:pt x="901" y="83"/>
                  </a:cubicBezTo>
                  <a:cubicBezTo>
                    <a:pt x="833" y="83"/>
                    <a:pt x="765" y="85"/>
                    <a:pt x="697" y="88"/>
                  </a:cubicBezTo>
                  <a:cubicBezTo>
                    <a:pt x="586" y="44"/>
                    <a:pt x="47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2018400" y="4798400"/>
              <a:ext cx="23400" cy="12575"/>
            </a:xfrm>
            <a:custGeom>
              <a:avLst/>
              <a:gdLst/>
              <a:ahLst/>
              <a:cxnLst/>
              <a:rect l="l" t="t" r="r" b="b"/>
              <a:pathLst>
                <a:path w="936" h="503" extrusionOk="0">
                  <a:moveTo>
                    <a:pt x="318" y="1"/>
                  </a:moveTo>
                  <a:cubicBezTo>
                    <a:pt x="213" y="1"/>
                    <a:pt x="107" y="5"/>
                    <a:pt x="1" y="5"/>
                  </a:cubicBezTo>
                  <a:cubicBezTo>
                    <a:pt x="80" y="164"/>
                    <a:pt x="180" y="304"/>
                    <a:pt x="180" y="503"/>
                  </a:cubicBezTo>
                  <a:lnTo>
                    <a:pt x="518" y="503"/>
                  </a:lnTo>
                  <a:cubicBezTo>
                    <a:pt x="319" y="5"/>
                    <a:pt x="737" y="204"/>
                    <a:pt x="936" y="125"/>
                  </a:cubicBezTo>
                  <a:cubicBezTo>
                    <a:pt x="737" y="19"/>
                    <a:pt x="529"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2094000" y="4806600"/>
              <a:ext cx="26875" cy="5875"/>
            </a:xfrm>
            <a:custGeom>
              <a:avLst/>
              <a:gdLst/>
              <a:ahLst/>
              <a:cxnLst/>
              <a:rect l="l" t="t" r="r" b="b"/>
              <a:pathLst>
                <a:path w="1075" h="235" extrusionOk="0">
                  <a:moveTo>
                    <a:pt x="399" y="1"/>
                  </a:moveTo>
                  <a:cubicBezTo>
                    <a:pt x="268" y="1"/>
                    <a:pt x="134" y="14"/>
                    <a:pt x="0" y="35"/>
                  </a:cubicBezTo>
                  <a:cubicBezTo>
                    <a:pt x="140" y="234"/>
                    <a:pt x="338" y="175"/>
                    <a:pt x="537" y="195"/>
                  </a:cubicBezTo>
                  <a:cubicBezTo>
                    <a:pt x="696" y="195"/>
                    <a:pt x="895" y="195"/>
                    <a:pt x="1074" y="175"/>
                  </a:cubicBezTo>
                  <a:cubicBezTo>
                    <a:pt x="869" y="46"/>
                    <a:pt x="638" y="1"/>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2004475" y="4798150"/>
              <a:ext cx="4500" cy="2250"/>
            </a:xfrm>
            <a:custGeom>
              <a:avLst/>
              <a:gdLst/>
              <a:ahLst/>
              <a:cxnLst/>
              <a:rect l="l" t="t" r="r" b="b"/>
              <a:pathLst>
                <a:path w="180" h="90" extrusionOk="0">
                  <a:moveTo>
                    <a:pt x="105" y="0"/>
                  </a:moveTo>
                  <a:cubicBezTo>
                    <a:pt x="75" y="0"/>
                    <a:pt x="40" y="5"/>
                    <a:pt x="1" y="15"/>
                  </a:cubicBezTo>
                  <a:cubicBezTo>
                    <a:pt x="30" y="65"/>
                    <a:pt x="65" y="90"/>
                    <a:pt x="98" y="90"/>
                  </a:cubicBezTo>
                  <a:cubicBezTo>
                    <a:pt x="130" y="90"/>
                    <a:pt x="160" y="65"/>
                    <a:pt x="180" y="15"/>
                  </a:cubicBezTo>
                  <a:cubicBezTo>
                    <a:pt x="160" y="5"/>
                    <a:pt x="13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1994525" y="4795975"/>
              <a:ext cx="6500" cy="2075"/>
            </a:xfrm>
            <a:custGeom>
              <a:avLst/>
              <a:gdLst/>
              <a:ahLst/>
              <a:cxnLst/>
              <a:rect l="l" t="t" r="r" b="b"/>
              <a:pathLst>
                <a:path w="260" h="83" extrusionOk="0">
                  <a:moveTo>
                    <a:pt x="117" y="0"/>
                  </a:moveTo>
                  <a:cubicBezTo>
                    <a:pt x="77" y="0"/>
                    <a:pt x="39" y="25"/>
                    <a:pt x="1" y="82"/>
                  </a:cubicBezTo>
                  <a:lnTo>
                    <a:pt x="259" y="82"/>
                  </a:lnTo>
                  <a:cubicBezTo>
                    <a:pt x="207" y="30"/>
                    <a:pt x="161"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2085250" y="4822200"/>
              <a:ext cx="26175" cy="7675"/>
            </a:xfrm>
            <a:custGeom>
              <a:avLst/>
              <a:gdLst/>
              <a:ahLst/>
              <a:cxnLst/>
              <a:rect l="l" t="t" r="r" b="b"/>
              <a:pathLst>
                <a:path w="1047" h="307" extrusionOk="0">
                  <a:moveTo>
                    <a:pt x="755" y="0"/>
                  </a:moveTo>
                  <a:cubicBezTo>
                    <a:pt x="661" y="0"/>
                    <a:pt x="565" y="12"/>
                    <a:pt x="471" y="12"/>
                  </a:cubicBezTo>
                  <a:cubicBezTo>
                    <a:pt x="444" y="12"/>
                    <a:pt x="417" y="11"/>
                    <a:pt x="390" y="8"/>
                  </a:cubicBezTo>
                  <a:cubicBezTo>
                    <a:pt x="376" y="10"/>
                    <a:pt x="362" y="11"/>
                    <a:pt x="347" y="11"/>
                  </a:cubicBezTo>
                  <a:cubicBezTo>
                    <a:pt x="294" y="11"/>
                    <a:pt x="237" y="2"/>
                    <a:pt x="185" y="2"/>
                  </a:cubicBezTo>
                  <a:cubicBezTo>
                    <a:pt x="83" y="2"/>
                    <a:pt x="0" y="35"/>
                    <a:pt x="12" y="227"/>
                  </a:cubicBezTo>
                  <a:cubicBezTo>
                    <a:pt x="231" y="247"/>
                    <a:pt x="430" y="267"/>
                    <a:pt x="649" y="307"/>
                  </a:cubicBezTo>
                  <a:cubicBezTo>
                    <a:pt x="808" y="267"/>
                    <a:pt x="947" y="267"/>
                    <a:pt x="1027" y="128"/>
                  </a:cubicBezTo>
                  <a:lnTo>
                    <a:pt x="1046" y="68"/>
                  </a:lnTo>
                  <a:cubicBezTo>
                    <a:pt x="956" y="13"/>
                    <a:pt x="857" y="0"/>
                    <a:pt x="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2138750" y="4838500"/>
              <a:ext cx="23400" cy="4500"/>
            </a:xfrm>
            <a:custGeom>
              <a:avLst/>
              <a:gdLst/>
              <a:ahLst/>
              <a:cxnLst/>
              <a:rect l="l" t="t" r="r" b="b"/>
              <a:pathLst>
                <a:path w="936" h="180" extrusionOk="0">
                  <a:moveTo>
                    <a:pt x="311" y="0"/>
                  </a:moveTo>
                  <a:cubicBezTo>
                    <a:pt x="210" y="0"/>
                    <a:pt x="108" y="6"/>
                    <a:pt x="1" y="13"/>
                  </a:cubicBezTo>
                  <a:cubicBezTo>
                    <a:pt x="145" y="147"/>
                    <a:pt x="301" y="179"/>
                    <a:pt x="465" y="179"/>
                  </a:cubicBezTo>
                  <a:cubicBezTo>
                    <a:pt x="615" y="179"/>
                    <a:pt x="773" y="152"/>
                    <a:pt x="936" y="152"/>
                  </a:cubicBezTo>
                  <a:cubicBezTo>
                    <a:pt x="732" y="29"/>
                    <a:pt x="527"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2116375" y="4823075"/>
              <a:ext cx="4500" cy="2325"/>
            </a:xfrm>
            <a:custGeom>
              <a:avLst/>
              <a:gdLst/>
              <a:ahLst/>
              <a:cxnLst/>
              <a:rect l="l" t="t" r="r" b="b"/>
              <a:pathLst>
                <a:path w="180" h="93" extrusionOk="0">
                  <a:moveTo>
                    <a:pt x="101" y="0"/>
                  </a:moveTo>
                  <a:cubicBezTo>
                    <a:pt x="72" y="0"/>
                    <a:pt x="38" y="25"/>
                    <a:pt x="0" y="73"/>
                  </a:cubicBezTo>
                  <a:lnTo>
                    <a:pt x="80" y="93"/>
                  </a:lnTo>
                  <a:lnTo>
                    <a:pt x="179" y="93"/>
                  </a:lnTo>
                  <a:cubicBezTo>
                    <a:pt x="159" y="30"/>
                    <a:pt x="132"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2218325" y="4838300"/>
              <a:ext cx="5000" cy="3025"/>
            </a:xfrm>
            <a:custGeom>
              <a:avLst/>
              <a:gdLst/>
              <a:ahLst/>
              <a:cxnLst/>
              <a:rect l="l" t="t" r="r" b="b"/>
              <a:pathLst>
                <a:path w="200" h="121" extrusionOk="0">
                  <a:moveTo>
                    <a:pt x="1" y="1"/>
                  </a:moveTo>
                  <a:cubicBezTo>
                    <a:pt x="80" y="60"/>
                    <a:pt x="160" y="100"/>
                    <a:pt x="199" y="120"/>
                  </a:cubicBezTo>
                  <a:cubicBezTo>
                    <a:pt x="140" y="80"/>
                    <a:pt x="80"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2034325" y="4815925"/>
              <a:ext cx="61175" cy="12950"/>
            </a:xfrm>
            <a:custGeom>
              <a:avLst/>
              <a:gdLst/>
              <a:ahLst/>
              <a:cxnLst/>
              <a:rect l="l" t="t" r="r" b="b"/>
              <a:pathLst>
                <a:path w="2447" h="518" extrusionOk="0">
                  <a:moveTo>
                    <a:pt x="60" y="1"/>
                  </a:moveTo>
                  <a:cubicBezTo>
                    <a:pt x="0" y="80"/>
                    <a:pt x="0" y="120"/>
                    <a:pt x="40" y="199"/>
                  </a:cubicBezTo>
                  <a:cubicBezTo>
                    <a:pt x="159" y="279"/>
                    <a:pt x="299" y="259"/>
                    <a:pt x="438" y="359"/>
                  </a:cubicBezTo>
                  <a:cubicBezTo>
                    <a:pt x="460" y="391"/>
                    <a:pt x="488" y="406"/>
                    <a:pt x="518" y="406"/>
                  </a:cubicBezTo>
                  <a:cubicBezTo>
                    <a:pt x="543" y="406"/>
                    <a:pt x="570" y="396"/>
                    <a:pt x="597" y="379"/>
                  </a:cubicBezTo>
                  <a:cubicBezTo>
                    <a:pt x="663" y="365"/>
                    <a:pt x="729" y="359"/>
                    <a:pt x="795" y="359"/>
                  </a:cubicBezTo>
                  <a:cubicBezTo>
                    <a:pt x="1141" y="359"/>
                    <a:pt x="1488" y="517"/>
                    <a:pt x="1844" y="517"/>
                  </a:cubicBezTo>
                  <a:cubicBezTo>
                    <a:pt x="1912" y="517"/>
                    <a:pt x="1980" y="512"/>
                    <a:pt x="2049" y="498"/>
                  </a:cubicBezTo>
                  <a:cubicBezTo>
                    <a:pt x="2129" y="359"/>
                    <a:pt x="2268" y="359"/>
                    <a:pt x="2387" y="319"/>
                  </a:cubicBezTo>
                  <a:cubicBezTo>
                    <a:pt x="2427" y="319"/>
                    <a:pt x="2447" y="299"/>
                    <a:pt x="2427" y="259"/>
                  </a:cubicBezTo>
                  <a:cubicBezTo>
                    <a:pt x="2447" y="219"/>
                    <a:pt x="2387" y="199"/>
                    <a:pt x="2347" y="180"/>
                  </a:cubicBezTo>
                  <a:cubicBezTo>
                    <a:pt x="1592" y="120"/>
                    <a:pt x="836"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2018400" y="4818225"/>
              <a:ext cx="26875" cy="7000"/>
            </a:xfrm>
            <a:custGeom>
              <a:avLst/>
              <a:gdLst/>
              <a:ahLst/>
              <a:cxnLst/>
              <a:rect l="l" t="t" r="r" b="b"/>
              <a:pathLst>
                <a:path w="1075" h="280" extrusionOk="0">
                  <a:moveTo>
                    <a:pt x="375" y="0"/>
                  </a:moveTo>
                  <a:cubicBezTo>
                    <a:pt x="252" y="0"/>
                    <a:pt x="126" y="26"/>
                    <a:pt x="1" y="68"/>
                  </a:cubicBezTo>
                  <a:lnTo>
                    <a:pt x="1" y="127"/>
                  </a:lnTo>
                  <a:cubicBezTo>
                    <a:pt x="153" y="251"/>
                    <a:pt x="323" y="279"/>
                    <a:pt x="499" y="279"/>
                  </a:cubicBezTo>
                  <a:cubicBezTo>
                    <a:pt x="645" y="279"/>
                    <a:pt x="795" y="260"/>
                    <a:pt x="940" y="260"/>
                  </a:cubicBezTo>
                  <a:cubicBezTo>
                    <a:pt x="986" y="260"/>
                    <a:pt x="1030" y="262"/>
                    <a:pt x="1075" y="267"/>
                  </a:cubicBezTo>
                  <a:cubicBezTo>
                    <a:pt x="975" y="107"/>
                    <a:pt x="816" y="107"/>
                    <a:pt x="697" y="68"/>
                  </a:cubicBezTo>
                  <a:cubicBezTo>
                    <a:pt x="593" y="21"/>
                    <a:pt x="486"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2045250" y="4824875"/>
              <a:ext cx="4000" cy="2325"/>
            </a:xfrm>
            <a:custGeom>
              <a:avLst/>
              <a:gdLst/>
              <a:ahLst/>
              <a:cxnLst/>
              <a:rect l="l" t="t" r="r" b="b"/>
              <a:pathLst>
                <a:path w="160" h="93" extrusionOk="0">
                  <a:moveTo>
                    <a:pt x="1" y="1"/>
                  </a:moveTo>
                  <a:cubicBezTo>
                    <a:pt x="22" y="63"/>
                    <a:pt x="48" y="93"/>
                    <a:pt x="77" y="93"/>
                  </a:cubicBezTo>
                  <a:cubicBezTo>
                    <a:pt x="103" y="93"/>
                    <a:pt x="131" y="68"/>
                    <a:pt x="160" y="21"/>
                  </a:cubicBezTo>
                  <a:cubicBezTo>
                    <a:pt x="120" y="1"/>
                    <a:pt x="4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1995525" y="4807100"/>
              <a:ext cx="8975" cy="3875"/>
            </a:xfrm>
            <a:custGeom>
              <a:avLst/>
              <a:gdLst/>
              <a:ahLst/>
              <a:cxnLst/>
              <a:rect l="l" t="t" r="r" b="b"/>
              <a:pathLst>
                <a:path w="359" h="155" extrusionOk="0">
                  <a:moveTo>
                    <a:pt x="104" y="1"/>
                  </a:moveTo>
                  <a:cubicBezTo>
                    <a:pt x="69" y="1"/>
                    <a:pt x="34" y="6"/>
                    <a:pt x="0" y="15"/>
                  </a:cubicBezTo>
                  <a:cubicBezTo>
                    <a:pt x="100" y="135"/>
                    <a:pt x="219" y="155"/>
                    <a:pt x="359" y="155"/>
                  </a:cubicBezTo>
                  <a:cubicBezTo>
                    <a:pt x="313" y="49"/>
                    <a:pt x="2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2018400" y="4814925"/>
              <a:ext cx="17425" cy="5825"/>
            </a:xfrm>
            <a:custGeom>
              <a:avLst/>
              <a:gdLst/>
              <a:ahLst/>
              <a:cxnLst/>
              <a:rect l="l" t="t" r="r" b="b"/>
              <a:pathLst>
                <a:path w="697" h="233" extrusionOk="0">
                  <a:moveTo>
                    <a:pt x="538" y="1"/>
                  </a:moveTo>
                  <a:cubicBezTo>
                    <a:pt x="339" y="21"/>
                    <a:pt x="140" y="1"/>
                    <a:pt x="1" y="160"/>
                  </a:cubicBezTo>
                  <a:cubicBezTo>
                    <a:pt x="118" y="213"/>
                    <a:pt x="247" y="232"/>
                    <a:pt x="375" y="232"/>
                  </a:cubicBezTo>
                  <a:cubicBezTo>
                    <a:pt x="485" y="232"/>
                    <a:pt x="595" y="218"/>
                    <a:pt x="697" y="200"/>
                  </a:cubicBezTo>
                  <a:lnTo>
                    <a:pt x="697" y="60"/>
                  </a:lnTo>
                  <a:lnTo>
                    <a:pt x="5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2310325" y="4824625"/>
              <a:ext cx="32350" cy="32050"/>
            </a:xfrm>
            <a:custGeom>
              <a:avLst/>
              <a:gdLst/>
              <a:ahLst/>
              <a:cxnLst/>
              <a:rect l="l" t="t" r="r" b="b"/>
              <a:pathLst>
                <a:path w="1294" h="1282" extrusionOk="0">
                  <a:moveTo>
                    <a:pt x="822" y="0"/>
                  </a:moveTo>
                  <a:cubicBezTo>
                    <a:pt x="574" y="0"/>
                    <a:pt x="423" y="205"/>
                    <a:pt x="259" y="369"/>
                  </a:cubicBezTo>
                  <a:cubicBezTo>
                    <a:pt x="180" y="448"/>
                    <a:pt x="80" y="468"/>
                    <a:pt x="40" y="568"/>
                  </a:cubicBezTo>
                  <a:cubicBezTo>
                    <a:pt x="1" y="627"/>
                    <a:pt x="1" y="687"/>
                    <a:pt x="60" y="747"/>
                  </a:cubicBezTo>
                  <a:cubicBezTo>
                    <a:pt x="200" y="826"/>
                    <a:pt x="1" y="846"/>
                    <a:pt x="40" y="906"/>
                  </a:cubicBezTo>
                  <a:cubicBezTo>
                    <a:pt x="40" y="965"/>
                    <a:pt x="60" y="1025"/>
                    <a:pt x="100" y="1065"/>
                  </a:cubicBezTo>
                  <a:cubicBezTo>
                    <a:pt x="107" y="1065"/>
                    <a:pt x="114" y="1064"/>
                    <a:pt x="120" y="1064"/>
                  </a:cubicBezTo>
                  <a:cubicBezTo>
                    <a:pt x="354" y="1064"/>
                    <a:pt x="580" y="1282"/>
                    <a:pt x="808" y="1282"/>
                  </a:cubicBezTo>
                  <a:cubicBezTo>
                    <a:pt x="922" y="1282"/>
                    <a:pt x="1037" y="1227"/>
                    <a:pt x="1154" y="1065"/>
                  </a:cubicBezTo>
                  <a:cubicBezTo>
                    <a:pt x="1194" y="1065"/>
                    <a:pt x="1254" y="1045"/>
                    <a:pt x="1294" y="1025"/>
                  </a:cubicBezTo>
                  <a:cubicBezTo>
                    <a:pt x="1254" y="926"/>
                    <a:pt x="1234" y="826"/>
                    <a:pt x="1154" y="727"/>
                  </a:cubicBezTo>
                  <a:cubicBezTo>
                    <a:pt x="796" y="548"/>
                    <a:pt x="1294" y="210"/>
                    <a:pt x="995" y="31"/>
                  </a:cubicBezTo>
                  <a:cubicBezTo>
                    <a:pt x="932" y="10"/>
                    <a:pt x="87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2339175" y="4787575"/>
              <a:ext cx="18425" cy="39050"/>
            </a:xfrm>
            <a:custGeom>
              <a:avLst/>
              <a:gdLst/>
              <a:ahLst/>
              <a:cxnLst/>
              <a:rect l="l" t="t" r="r" b="b"/>
              <a:pathLst>
                <a:path w="737" h="1562" extrusionOk="0">
                  <a:moveTo>
                    <a:pt x="508" y="1"/>
                  </a:moveTo>
                  <a:cubicBezTo>
                    <a:pt x="482" y="1"/>
                    <a:pt x="453" y="7"/>
                    <a:pt x="418" y="21"/>
                  </a:cubicBezTo>
                  <a:cubicBezTo>
                    <a:pt x="339" y="40"/>
                    <a:pt x="299" y="40"/>
                    <a:pt x="219" y="40"/>
                  </a:cubicBezTo>
                  <a:cubicBezTo>
                    <a:pt x="100" y="239"/>
                    <a:pt x="0" y="438"/>
                    <a:pt x="140" y="677"/>
                  </a:cubicBezTo>
                  <a:cubicBezTo>
                    <a:pt x="239" y="916"/>
                    <a:pt x="378" y="1174"/>
                    <a:pt x="159" y="1433"/>
                  </a:cubicBezTo>
                  <a:cubicBezTo>
                    <a:pt x="226" y="1522"/>
                    <a:pt x="293" y="1561"/>
                    <a:pt x="363" y="1561"/>
                  </a:cubicBezTo>
                  <a:cubicBezTo>
                    <a:pt x="418" y="1561"/>
                    <a:pt x="476" y="1537"/>
                    <a:pt x="537" y="1493"/>
                  </a:cubicBezTo>
                  <a:cubicBezTo>
                    <a:pt x="537" y="1333"/>
                    <a:pt x="597" y="1174"/>
                    <a:pt x="736" y="1115"/>
                  </a:cubicBezTo>
                  <a:cubicBezTo>
                    <a:pt x="736" y="816"/>
                    <a:pt x="716" y="538"/>
                    <a:pt x="736" y="220"/>
                  </a:cubicBezTo>
                  <a:cubicBezTo>
                    <a:pt x="671" y="137"/>
                    <a:pt x="632"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2325250" y="4823375"/>
              <a:ext cx="28375" cy="19425"/>
            </a:xfrm>
            <a:custGeom>
              <a:avLst/>
              <a:gdLst/>
              <a:ahLst/>
              <a:cxnLst/>
              <a:rect l="l" t="t" r="r" b="b"/>
              <a:pathLst>
                <a:path w="1135" h="777" extrusionOk="0">
                  <a:moveTo>
                    <a:pt x="736" y="1"/>
                  </a:moveTo>
                  <a:cubicBezTo>
                    <a:pt x="637" y="21"/>
                    <a:pt x="498" y="61"/>
                    <a:pt x="378" y="81"/>
                  </a:cubicBezTo>
                  <a:cubicBezTo>
                    <a:pt x="378" y="180"/>
                    <a:pt x="398" y="319"/>
                    <a:pt x="339" y="399"/>
                  </a:cubicBezTo>
                  <a:cubicBezTo>
                    <a:pt x="0" y="777"/>
                    <a:pt x="299" y="757"/>
                    <a:pt x="557" y="777"/>
                  </a:cubicBezTo>
                  <a:cubicBezTo>
                    <a:pt x="657" y="458"/>
                    <a:pt x="1134" y="419"/>
                    <a:pt x="1094" y="61"/>
                  </a:cubicBezTo>
                  <a:cubicBezTo>
                    <a:pt x="975" y="21"/>
                    <a:pt x="856" y="21"/>
                    <a:pt x="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2292425" y="4832825"/>
              <a:ext cx="24400" cy="16325"/>
            </a:xfrm>
            <a:custGeom>
              <a:avLst/>
              <a:gdLst/>
              <a:ahLst/>
              <a:cxnLst/>
              <a:rect l="l" t="t" r="r" b="b"/>
              <a:pathLst>
                <a:path w="976" h="653" extrusionOk="0">
                  <a:moveTo>
                    <a:pt x="458" y="1"/>
                  </a:moveTo>
                  <a:cubicBezTo>
                    <a:pt x="0" y="80"/>
                    <a:pt x="199" y="319"/>
                    <a:pt x="279" y="538"/>
                  </a:cubicBezTo>
                  <a:cubicBezTo>
                    <a:pt x="360" y="619"/>
                    <a:pt x="433" y="652"/>
                    <a:pt x="497" y="652"/>
                  </a:cubicBezTo>
                  <a:cubicBezTo>
                    <a:pt x="622" y="652"/>
                    <a:pt x="718" y="530"/>
                    <a:pt x="796" y="399"/>
                  </a:cubicBezTo>
                  <a:cubicBezTo>
                    <a:pt x="856" y="299"/>
                    <a:pt x="916" y="180"/>
                    <a:pt x="975" y="41"/>
                  </a:cubicBezTo>
                  <a:cubicBezTo>
                    <a:pt x="956" y="34"/>
                    <a:pt x="936" y="31"/>
                    <a:pt x="917" y="31"/>
                  </a:cubicBezTo>
                  <a:cubicBezTo>
                    <a:pt x="816" y="31"/>
                    <a:pt x="716" y="104"/>
                    <a:pt x="621" y="104"/>
                  </a:cubicBezTo>
                  <a:cubicBezTo>
                    <a:pt x="565" y="104"/>
                    <a:pt x="510" y="79"/>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2293925" y="4825375"/>
              <a:ext cx="10450" cy="21900"/>
            </a:xfrm>
            <a:custGeom>
              <a:avLst/>
              <a:gdLst/>
              <a:ahLst/>
              <a:cxnLst/>
              <a:rect l="l" t="t" r="r" b="b"/>
              <a:pathLst>
                <a:path w="418" h="876" extrusionOk="0">
                  <a:moveTo>
                    <a:pt x="219" y="1"/>
                  </a:moveTo>
                  <a:cubicBezTo>
                    <a:pt x="139" y="100"/>
                    <a:pt x="100" y="219"/>
                    <a:pt x="20" y="319"/>
                  </a:cubicBezTo>
                  <a:cubicBezTo>
                    <a:pt x="40" y="518"/>
                    <a:pt x="0" y="737"/>
                    <a:pt x="219" y="876"/>
                  </a:cubicBezTo>
                  <a:cubicBezTo>
                    <a:pt x="219" y="677"/>
                    <a:pt x="199" y="438"/>
                    <a:pt x="398" y="319"/>
                  </a:cubicBezTo>
                  <a:cubicBezTo>
                    <a:pt x="418" y="279"/>
                    <a:pt x="418" y="219"/>
                    <a:pt x="418" y="180"/>
                  </a:cubicBezTo>
                  <a:cubicBezTo>
                    <a:pt x="338" y="120"/>
                    <a:pt x="299" y="4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2272525" y="4833800"/>
              <a:ext cx="11975" cy="5025"/>
            </a:xfrm>
            <a:custGeom>
              <a:avLst/>
              <a:gdLst/>
              <a:ahLst/>
              <a:cxnLst/>
              <a:rect l="l" t="t" r="r" b="b"/>
              <a:pathLst>
                <a:path w="479" h="201" extrusionOk="0">
                  <a:moveTo>
                    <a:pt x="222" y="1"/>
                  </a:moveTo>
                  <a:cubicBezTo>
                    <a:pt x="140" y="1"/>
                    <a:pt x="66" y="49"/>
                    <a:pt x="1" y="141"/>
                  </a:cubicBezTo>
                  <a:cubicBezTo>
                    <a:pt x="100" y="161"/>
                    <a:pt x="220" y="181"/>
                    <a:pt x="319" y="201"/>
                  </a:cubicBezTo>
                  <a:cubicBezTo>
                    <a:pt x="399" y="161"/>
                    <a:pt x="478" y="81"/>
                    <a:pt x="359" y="41"/>
                  </a:cubicBezTo>
                  <a:cubicBezTo>
                    <a:pt x="311" y="14"/>
                    <a:pt x="266"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2254625" y="4829725"/>
              <a:ext cx="9975" cy="4125"/>
            </a:xfrm>
            <a:custGeom>
              <a:avLst/>
              <a:gdLst/>
              <a:ahLst/>
              <a:cxnLst/>
              <a:rect l="l" t="t" r="r" b="b"/>
              <a:pathLst>
                <a:path w="399" h="165" extrusionOk="0">
                  <a:moveTo>
                    <a:pt x="295" y="1"/>
                  </a:moveTo>
                  <a:cubicBezTo>
                    <a:pt x="264" y="1"/>
                    <a:pt x="230" y="10"/>
                    <a:pt x="200" y="25"/>
                  </a:cubicBezTo>
                  <a:cubicBezTo>
                    <a:pt x="120" y="45"/>
                    <a:pt x="80" y="125"/>
                    <a:pt x="1" y="165"/>
                  </a:cubicBezTo>
                  <a:cubicBezTo>
                    <a:pt x="40" y="155"/>
                    <a:pt x="85" y="155"/>
                    <a:pt x="127" y="155"/>
                  </a:cubicBezTo>
                  <a:cubicBezTo>
                    <a:pt x="170" y="155"/>
                    <a:pt x="209" y="155"/>
                    <a:pt x="239" y="145"/>
                  </a:cubicBezTo>
                  <a:cubicBezTo>
                    <a:pt x="299" y="145"/>
                    <a:pt x="398" y="85"/>
                    <a:pt x="398" y="85"/>
                  </a:cubicBezTo>
                  <a:cubicBezTo>
                    <a:pt x="386" y="24"/>
                    <a:pt x="344"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1688175" y="4748775"/>
              <a:ext cx="25900" cy="7250"/>
            </a:xfrm>
            <a:custGeom>
              <a:avLst/>
              <a:gdLst/>
              <a:ahLst/>
              <a:cxnLst/>
              <a:rect l="l" t="t" r="r" b="b"/>
              <a:pathLst>
                <a:path w="1036" h="290" extrusionOk="0">
                  <a:moveTo>
                    <a:pt x="612" y="1"/>
                  </a:moveTo>
                  <a:cubicBezTo>
                    <a:pt x="413" y="1"/>
                    <a:pt x="210" y="87"/>
                    <a:pt x="1" y="180"/>
                  </a:cubicBezTo>
                  <a:cubicBezTo>
                    <a:pt x="98" y="261"/>
                    <a:pt x="194" y="289"/>
                    <a:pt x="289" y="289"/>
                  </a:cubicBezTo>
                  <a:cubicBezTo>
                    <a:pt x="504" y="289"/>
                    <a:pt x="714" y="145"/>
                    <a:pt x="923" y="145"/>
                  </a:cubicBezTo>
                  <a:cubicBezTo>
                    <a:pt x="960" y="145"/>
                    <a:pt x="998" y="149"/>
                    <a:pt x="1035" y="160"/>
                  </a:cubicBezTo>
                  <a:cubicBezTo>
                    <a:pt x="895" y="44"/>
                    <a:pt x="754" y="1"/>
                    <a:pt x="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1683200" y="4748800"/>
              <a:ext cx="5000" cy="4000"/>
            </a:xfrm>
            <a:custGeom>
              <a:avLst/>
              <a:gdLst/>
              <a:ahLst/>
              <a:cxnLst/>
              <a:rect l="l" t="t" r="r" b="b"/>
              <a:pathLst>
                <a:path w="200" h="160" extrusionOk="0">
                  <a:moveTo>
                    <a:pt x="1" y="0"/>
                  </a:moveTo>
                  <a:lnTo>
                    <a:pt x="1" y="0"/>
                  </a:lnTo>
                  <a:cubicBezTo>
                    <a:pt x="61" y="60"/>
                    <a:pt x="120" y="100"/>
                    <a:pt x="200" y="159"/>
                  </a:cubicBezTo>
                  <a:cubicBezTo>
                    <a:pt x="120" y="100"/>
                    <a:pt x="80"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1771725" y="4758650"/>
              <a:ext cx="5500" cy="4825"/>
            </a:xfrm>
            <a:custGeom>
              <a:avLst/>
              <a:gdLst/>
              <a:ahLst/>
              <a:cxnLst/>
              <a:rect l="l" t="t" r="r" b="b"/>
              <a:pathLst>
                <a:path w="220" h="193" extrusionOk="0">
                  <a:moveTo>
                    <a:pt x="80" y="1"/>
                  </a:moveTo>
                  <a:cubicBezTo>
                    <a:pt x="58" y="1"/>
                    <a:pt x="32" y="8"/>
                    <a:pt x="1" y="24"/>
                  </a:cubicBezTo>
                  <a:cubicBezTo>
                    <a:pt x="1" y="24"/>
                    <a:pt x="21" y="103"/>
                    <a:pt x="41" y="163"/>
                  </a:cubicBezTo>
                  <a:cubicBezTo>
                    <a:pt x="70" y="183"/>
                    <a:pt x="95" y="193"/>
                    <a:pt x="123" y="193"/>
                  </a:cubicBezTo>
                  <a:cubicBezTo>
                    <a:pt x="150" y="193"/>
                    <a:pt x="180" y="183"/>
                    <a:pt x="220" y="163"/>
                  </a:cubicBezTo>
                  <a:cubicBezTo>
                    <a:pt x="176" y="60"/>
                    <a:pt x="14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1759300" y="4762725"/>
              <a:ext cx="1525" cy="1750"/>
            </a:xfrm>
            <a:custGeom>
              <a:avLst/>
              <a:gdLst/>
              <a:ahLst/>
              <a:cxnLst/>
              <a:rect l="l" t="t" r="r" b="b"/>
              <a:pathLst>
                <a:path w="61" h="70" extrusionOk="0">
                  <a:moveTo>
                    <a:pt x="0" y="0"/>
                  </a:moveTo>
                  <a:cubicBezTo>
                    <a:pt x="26" y="39"/>
                    <a:pt x="44" y="69"/>
                    <a:pt x="53" y="69"/>
                  </a:cubicBezTo>
                  <a:cubicBezTo>
                    <a:pt x="58" y="69"/>
                    <a:pt x="60" y="61"/>
                    <a:pt x="60" y="40"/>
                  </a:cubicBezTo>
                  <a:cubicBezTo>
                    <a:pt x="60" y="20"/>
                    <a:pt x="20" y="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1772225" y="4762725"/>
              <a:ext cx="5000" cy="4500"/>
            </a:xfrm>
            <a:custGeom>
              <a:avLst/>
              <a:gdLst/>
              <a:ahLst/>
              <a:cxnLst/>
              <a:rect l="l" t="t" r="r" b="b"/>
              <a:pathLst>
                <a:path w="200" h="180" extrusionOk="0">
                  <a:moveTo>
                    <a:pt x="21" y="0"/>
                  </a:moveTo>
                  <a:cubicBezTo>
                    <a:pt x="1" y="40"/>
                    <a:pt x="1" y="119"/>
                    <a:pt x="1" y="179"/>
                  </a:cubicBezTo>
                  <a:cubicBezTo>
                    <a:pt x="60" y="139"/>
                    <a:pt x="120" y="6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1808025" y="4074300"/>
              <a:ext cx="208400" cy="50375"/>
            </a:xfrm>
            <a:custGeom>
              <a:avLst/>
              <a:gdLst/>
              <a:ahLst/>
              <a:cxnLst/>
              <a:rect l="l" t="t" r="r" b="b"/>
              <a:pathLst>
                <a:path w="8336" h="2015" extrusionOk="0">
                  <a:moveTo>
                    <a:pt x="247" y="1"/>
                  </a:moveTo>
                  <a:cubicBezTo>
                    <a:pt x="135" y="1"/>
                    <a:pt x="90" y="55"/>
                    <a:pt x="1" y="165"/>
                  </a:cubicBezTo>
                  <a:lnTo>
                    <a:pt x="41" y="204"/>
                  </a:lnTo>
                  <a:cubicBezTo>
                    <a:pt x="81" y="264"/>
                    <a:pt x="100" y="304"/>
                    <a:pt x="180" y="324"/>
                  </a:cubicBezTo>
                  <a:cubicBezTo>
                    <a:pt x="200" y="403"/>
                    <a:pt x="240" y="423"/>
                    <a:pt x="299" y="423"/>
                  </a:cubicBezTo>
                  <a:cubicBezTo>
                    <a:pt x="458" y="463"/>
                    <a:pt x="638" y="443"/>
                    <a:pt x="737" y="563"/>
                  </a:cubicBezTo>
                  <a:cubicBezTo>
                    <a:pt x="836" y="662"/>
                    <a:pt x="976" y="642"/>
                    <a:pt x="1075" y="722"/>
                  </a:cubicBezTo>
                  <a:lnTo>
                    <a:pt x="1155" y="761"/>
                  </a:lnTo>
                  <a:lnTo>
                    <a:pt x="1234" y="761"/>
                  </a:lnTo>
                  <a:cubicBezTo>
                    <a:pt x="1304" y="831"/>
                    <a:pt x="1393" y="831"/>
                    <a:pt x="1488" y="831"/>
                  </a:cubicBezTo>
                  <a:cubicBezTo>
                    <a:pt x="1582" y="831"/>
                    <a:pt x="1682" y="831"/>
                    <a:pt x="1771" y="901"/>
                  </a:cubicBezTo>
                  <a:cubicBezTo>
                    <a:pt x="1871" y="921"/>
                    <a:pt x="1970" y="921"/>
                    <a:pt x="2070" y="940"/>
                  </a:cubicBezTo>
                  <a:cubicBezTo>
                    <a:pt x="2149" y="960"/>
                    <a:pt x="2229" y="1020"/>
                    <a:pt x="2289" y="1060"/>
                  </a:cubicBezTo>
                  <a:cubicBezTo>
                    <a:pt x="2368" y="1100"/>
                    <a:pt x="2428" y="1100"/>
                    <a:pt x="2468" y="1120"/>
                  </a:cubicBezTo>
                  <a:cubicBezTo>
                    <a:pt x="2567" y="1199"/>
                    <a:pt x="2726" y="1159"/>
                    <a:pt x="2846" y="1239"/>
                  </a:cubicBezTo>
                  <a:cubicBezTo>
                    <a:pt x="2952" y="1292"/>
                    <a:pt x="3058" y="1310"/>
                    <a:pt x="3170" y="1310"/>
                  </a:cubicBezTo>
                  <a:cubicBezTo>
                    <a:pt x="3226" y="1310"/>
                    <a:pt x="3283" y="1305"/>
                    <a:pt x="3343" y="1299"/>
                  </a:cubicBezTo>
                  <a:cubicBezTo>
                    <a:pt x="3462" y="1338"/>
                    <a:pt x="3621" y="1318"/>
                    <a:pt x="3741" y="1418"/>
                  </a:cubicBezTo>
                  <a:cubicBezTo>
                    <a:pt x="5133" y="1816"/>
                    <a:pt x="6605" y="1935"/>
                    <a:pt x="8038" y="2015"/>
                  </a:cubicBezTo>
                  <a:cubicBezTo>
                    <a:pt x="8217" y="1895"/>
                    <a:pt x="8336" y="1756"/>
                    <a:pt x="8197" y="1577"/>
                  </a:cubicBezTo>
                  <a:cubicBezTo>
                    <a:pt x="8103" y="1551"/>
                    <a:pt x="8008" y="1544"/>
                    <a:pt x="7913" y="1544"/>
                  </a:cubicBezTo>
                  <a:cubicBezTo>
                    <a:pt x="7804" y="1544"/>
                    <a:pt x="7695" y="1553"/>
                    <a:pt x="7589" y="1553"/>
                  </a:cubicBezTo>
                  <a:cubicBezTo>
                    <a:pt x="7433" y="1553"/>
                    <a:pt x="7282" y="1534"/>
                    <a:pt x="7142" y="1438"/>
                  </a:cubicBezTo>
                  <a:cubicBezTo>
                    <a:pt x="6426" y="1219"/>
                    <a:pt x="5650" y="1299"/>
                    <a:pt x="4914" y="1239"/>
                  </a:cubicBezTo>
                  <a:cubicBezTo>
                    <a:pt x="4258" y="1139"/>
                    <a:pt x="3661" y="901"/>
                    <a:pt x="3045" y="722"/>
                  </a:cubicBezTo>
                  <a:cubicBezTo>
                    <a:pt x="2567" y="602"/>
                    <a:pt x="2050" y="642"/>
                    <a:pt x="1592" y="364"/>
                  </a:cubicBezTo>
                  <a:cubicBezTo>
                    <a:pt x="1581" y="340"/>
                    <a:pt x="1569" y="331"/>
                    <a:pt x="1549" y="331"/>
                  </a:cubicBezTo>
                  <a:cubicBezTo>
                    <a:pt x="1536" y="331"/>
                    <a:pt x="1518" y="335"/>
                    <a:pt x="1493" y="344"/>
                  </a:cubicBezTo>
                  <a:cubicBezTo>
                    <a:pt x="1334" y="224"/>
                    <a:pt x="1075" y="344"/>
                    <a:pt x="896" y="165"/>
                  </a:cubicBezTo>
                  <a:cubicBezTo>
                    <a:pt x="538" y="55"/>
                    <a:pt x="359"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1985575" y="4432275"/>
              <a:ext cx="183550" cy="35550"/>
            </a:xfrm>
            <a:custGeom>
              <a:avLst/>
              <a:gdLst/>
              <a:ahLst/>
              <a:cxnLst/>
              <a:rect l="l" t="t" r="r" b="b"/>
              <a:pathLst>
                <a:path w="7342" h="1422" extrusionOk="0">
                  <a:moveTo>
                    <a:pt x="802" y="0"/>
                  </a:moveTo>
                  <a:cubicBezTo>
                    <a:pt x="732" y="0"/>
                    <a:pt x="617" y="74"/>
                    <a:pt x="558" y="149"/>
                  </a:cubicBezTo>
                  <a:cubicBezTo>
                    <a:pt x="516" y="258"/>
                    <a:pt x="434" y="271"/>
                    <a:pt x="344" y="271"/>
                  </a:cubicBezTo>
                  <a:cubicBezTo>
                    <a:pt x="315" y="271"/>
                    <a:pt x="285" y="270"/>
                    <a:pt x="255" y="270"/>
                  </a:cubicBezTo>
                  <a:cubicBezTo>
                    <a:pt x="158" y="270"/>
                    <a:pt x="62" y="284"/>
                    <a:pt x="1" y="407"/>
                  </a:cubicBezTo>
                  <a:cubicBezTo>
                    <a:pt x="100" y="507"/>
                    <a:pt x="239" y="507"/>
                    <a:pt x="379" y="546"/>
                  </a:cubicBezTo>
                  <a:cubicBezTo>
                    <a:pt x="1115" y="765"/>
                    <a:pt x="1851" y="666"/>
                    <a:pt x="2587" y="825"/>
                  </a:cubicBezTo>
                  <a:cubicBezTo>
                    <a:pt x="3323" y="964"/>
                    <a:pt x="4099" y="964"/>
                    <a:pt x="4835" y="1044"/>
                  </a:cubicBezTo>
                  <a:cubicBezTo>
                    <a:pt x="5471" y="1103"/>
                    <a:pt x="6088" y="1103"/>
                    <a:pt x="6625" y="1422"/>
                  </a:cubicBezTo>
                  <a:cubicBezTo>
                    <a:pt x="6682" y="1370"/>
                    <a:pt x="6744" y="1355"/>
                    <a:pt x="6808" y="1355"/>
                  </a:cubicBezTo>
                  <a:cubicBezTo>
                    <a:pt x="6903" y="1355"/>
                    <a:pt x="7003" y="1389"/>
                    <a:pt x="7098" y="1389"/>
                  </a:cubicBezTo>
                  <a:cubicBezTo>
                    <a:pt x="7162" y="1389"/>
                    <a:pt x="7224" y="1374"/>
                    <a:pt x="7281" y="1322"/>
                  </a:cubicBezTo>
                  <a:cubicBezTo>
                    <a:pt x="7301" y="1282"/>
                    <a:pt x="7321" y="1243"/>
                    <a:pt x="7341" y="1223"/>
                  </a:cubicBezTo>
                  <a:cubicBezTo>
                    <a:pt x="7261" y="1163"/>
                    <a:pt x="7162" y="1103"/>
                    <a:pt x="7063" y="1064"/>
                  </a:cubicBezTo>
                  <a:cubicBezTo>
                    <a:pt x="6227" y="904"/>
                    <a:pt x="5392" y="765"/>
                    <a:pt x="4576" y="566"/>
                  </a:cubicBezTo>
                  <a:cubicBezTo>
                    <a:pt x="3701" y="347"/>
                    <a:pt x="2845" y="248"/>
                    <a:pt x="1990" y="248"/>
                  </a:cubicBezTo>
                  <a:cubicBezTo>
                    <a:pt x="1816" y="248"/>
                    <a:pt x="1642" y="275"/>
                    <a:pt x="1473" y="275"/>
                  </a:cubicBezTo>
                  <a:cubicBezTo>
                    <a:pt x="1255" y="275"/>
                    <a:pt x="1046" y="231"/>
                    <a:pt x="856" y="29"/>
                  </a:cubicBezTo>
                  <a:cubicBezTo>
                    <a:pt x="846" y="9"/>
                    <a:pt x="827"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1929375" y="4325075"/>
              <a:ext cx="146250" cy="34350"/>
            </a:xfrm>
            <a:custGeom>
              <a:avLst/>
              <a:gdLst/>
              <a:ahLst/>
              <a:cxnLst/>
              <a:rect l="l" t="t" r="r" b="b"/>
              <a:pathLst>
                <a:path w="5850" h="1374" extrusionOk="0">
                  <a:moveTo>
                    <a:pt x="160" y="0"/>
                  </a:moveTo>
                  <a:cubicBezTo>
                    <a:pt x="21" y="160"/>
                    <a:pt x="1" y="339"/>
                    <a:pt x="160" y="518"/>
                  </a:cubicBezTo>
                  <a:cubicBezTo>
                    <a:pt x="279" y="458"/>
                    <a:pt x="379" y="398"/>
                    <a:pt x="498" y="339"/>
                  </a:cubicBezTo>
                  <a:cubicBezTo>
                    <a:pt x="657" y="538"/>
                    <a:pt x="916" y="498"/>
                    <a:pt x="1055" y="717"/>
                  </a:cubicBezTo>
                  <a:cubicBezTo>
                    <a:pt x="1513" y="1035"/>
                    <a:pt x="2090" y="816"/>
                    <a:pt x="2587" y="1015"/>
                  </a:cubicBezTo>
                  <a:cubicBezTo>
                    <a:pt x="3482" y="1373"/>
                    <a:pt x="4457" y="1134"/>
                    <a:pt x="5372" y="1313"/>
                  </a:cubicBezTo>
                  <a:cubicBezTo>
                    <a:pt x="5383" y="1316"/>
                    <a:pt x="5394" y="1317"/>
                    <a:pt x="5406" y="1317"/>
                  </a:cubicBezTo>
                  <a:cubicBezTo>
                    <a:pt x="5479" y="1317"/>
                    <a:pt x="5562" y="1271"/>
                    <a:pt x="5630" y="1254"/>
                  </a:cubicBezTo>
                  <a:cubicBezTo>
                    <a:pt x="5770" y="1194"/>
                    <a:pt x="5849" y="1095"/>
                    <a:pt x="5829" y="916"/>
                  </a:cubicBezTo>
                  <a:cubicBezTo>
                    <a:pt x="5793" y="818"/>
                    <a:pt x="5727" y="788"/>
                    <a:pt x="5659" y="788"/>
                  </a:cubicBezTo>
                  <a:cubicBezTo>
                    <a:pt x="5615" y="788"/>
                    <a:pt x="5570" y="801"/>
                    <a:pt x="5531" y="816"/>
                  </a:cubicBezTo>
                  <a:cubicBezTo>
                    <a:pt x="5391" y="851"/>
                    <a:pt x="5257" y="867"/>
                    <a:pt x="5125" y="867"/>
                  </a:cubicBezTo>
                  <a:cubicBezTo>
                    <a:pt x="4806" y="867"/>
                    <a:pt x="4502" y="772"/>
                    <a:pt x="4178" y="617"/>
                  </a:cubicBezTo>
                  <a:cubicBezTo>
                    <a:pt x="4041" y="548"/>
                    <a:pt x="3865" y="527"/>
                    <a:pt x="3698" y="527"/>
                  </a:cubicBezTo>
                  <a:cubicBezTo>
                    <a:pt x="3623" y="527"/>
                    <a:pt x="3550" y="531"/>
                    <a:pt x="3482" y="538"/>
                  </a:cubicBezTo>
                  <a:cubicBezTo>
                    <a:pt x="3393" y="544"/>
                    <a:pt x="3303" y="547"/>
                    <a:pt x="3215" y="547"/>
                  </a:cubicBezTo>
                  <a:cubicBezTo>
                    <a:pt x="2178" y="547"/>
                    <a:pt x="1186" y="147"/>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1859750" y="4156000"/>
              <a:ext cx="181550" cy="39800"/>
            </a:xfrm>
            <a:custGeom>
              <a:avLst/>
              <a:gdLst/>
              <a:ahLst/>
              <a:cxnLst/>
              <a:rect l="l" t="t" r="r" b="b"/>
              <a:pathLst>
                <a:path w="7262" h="1592" extrusionOk="0">
                  <a:moveTo>
                    <a:pt x="391" y="0"/>
                  </a:moveTo>
                  <a:cubicBezTo>
                    <a:pt x="272" y="0"/>
                    <a:pt x="144" y="11"/>
                    <a:pt x="1" y="40"/>
                  </a:cubicBezTo>
                  <a:cubicBezTo>
                    <a:pt x="717" y="438"/>
                    <a:pt x="1473" y="438"/>
                    <a:pt x="2109" y="716"/>
                  </a:cubicBezTo>
                  <a:cubicBezTo>
                    <a:pt x="3542" y="1293"/>
                    <a:pt x="5034" y="1432"/>
                    <a:pt x="6526" y="1591"/>
                  </a:cubicBezTo>
                  <a:cubicBezTo>
                    <a:pt x="6576" y="1504"/>
                    <a:pt x="6659" y="1485"/>
                    <a:pt x="6752" y="1485"/>
                  </a:cubicBezTo>
                  <a:cubicBezTo>
                    <a:pt x="6822" y="1485"/>
                    <a:pt x="6898" y="1496"/>
                    <a:pt x="6969" y="1496"/>
                  </a:cubicBezTo>
                  <a:cubicBezTo>
                    <a:pt x="7105" y="1496"/>
                    <a:pt x="7226" y="1457"/>
                    <a:pt x="7262" y="1233"/>
                  </a:cubicBezTo>
                  <a:cubicBezTo>
                    <a:pt x="6386" y="1114"/>
                    <a:pt x="5531" y="1094"/>
                    <a:pt x="4656" y="935"/>
                  </a:cubicBezTo>
                  <a:cubicBezTo>
                    <a:pt x="3402" y="716"/>
                    <a:pt x="2249" y="219"/>
                    <a:pt x="995" y="60"/>
                  </a:cubicBezTo>
                  <a:cubicBezTo>
                    <a:pt x="792" y="34"/>
                    <a:pt x="604"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1827925" y="4253450"/>
              <a:ext cx="139275" cy="58300"/>
            </a:xfrm>
            <a:custGeom>
              <a:avLst/>
              <a:gdLst/>
              <a:ahLst/>
              <a:cxnLst/>
              <a:rect l="l" t="t" r="r" b="b"/>
              <a:pathLst>
                <a:path w="5571" h="2332" extrusionOk="0">
                  <a:moveTo>
                    <a:pt x="1" y="1"/>
                  </a:moveTo>
                  <a:lnTo>
                    <a:pt x="1" y="1"/>
                  </a:lnTo>
                  <a:cubicBezTo>
                    <a:pt x="239" y="657"/>
                    <a:pt x="697" y="896"/>
                    <a:pt x="1174" y="1035"/>
                  </a:cubicBezTo>
                  <a:cubicBezTo>
                    <a:pt x="2129" y="1334"/>
                    <a:pt x="3084" y="1632"/>
                    <a:pt x="4039" y="1911"/>
                  </a:cubicBezTo>
                  <a:cubicBezTo>
                    <a:pt x="4490" y="2023"/>
                    <a:pt x="4888" y="2332"/>
                    <a:pt x="5367" y="2332"/>
                  </a:cubicBezTo>
                  <a:cubicBezTo>
                    <a:pt x="5395" y="2332"/>
                    <a:pt x="5423" y="2331"/>
                    <a:pt x="5451" y="2328"/>
                  </a:cubicBezTo>
                  <a:cubicBezTo>
                    <a:pt x="5571" y="2209"/>
                    <a:pt x="5571" y="2090"/>
                    <a:pt x="5451" y="1950"/>
                  </a:cubicBezTo>
                  <a:cubicBezTo>
                    <a:pt x="3661" y="1314"/>
                    <a:pt x="1871" y="65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2026350" y="4533325"/>
              <a:ext cx="141275" cy="37250"/>
            </a:xfrm>
            <a:custGeom>
              <a:avLst/>
              <a:gdLst/>
              <a:ahLst/>
              <a:cxnLst/>
              <a:rect l="l" t="t" r="r" b="b"/>
              <a:pathLst>
                <a:path w="5651" h="1490" extrusionOk="0">
                  <a:moveTo>
                    <a:pt x="751" y="0"/>
                  </a:moveTo>
                  <a:cubicBezTo>
                    <a:pt x="519" y="0"/>
                    <a:pt x="380" y="162"/>
                    <a:pt x="200" y="244"/>
                  </a:cubicBezTo>
                  <a:cubicBezTo>
                    <a:pt x="120" y="284"/>
                    <a:pt x="21" y="324"/>
                    <a:pt x="1" y="443"/>
                  </a:cubicBezTo>
                  <a:cubicBezTo>
                    <a:pt x="976" y="523"/>
                    <a:pt x="1891" y="742"/>
                    <a:pt x="2846" y="980"/>
                  </a:cubicBezTo>
                  <a:cubicBezTo>
                    <a:pt x="3610" y="1211"/>
                    <a:pt x="4422" y="1490"/>
                    <a:pt x="5267" y="1490"/>
                  </a:cubicBezTo>
                  <a:cubicBezTo>
                    <a:pt x="5368" y="1490"/>
                    <a:pt x="5469" y="1486"/>
                    <a:pt x="5571" y="1478"/>
                  </a:cubicBezTo>
                  <a:cubicBezTo>
                    <a:pt x="5591" y="1478"/>
                    <a:pt x="5591" y="1458"/>
                    <a:pt x="5611" y="1438"/>
                  </a:cubicBezTo>
                  <a:cubicBezTo>
                    <a:pt x="5650" y="1398"/>
                    <a:pt x="5611" y="1358"/>
                    <a:pt x="5571" y="1338"/>
                  </a:cubicBezTo>
                  <a:cubicBezTo>
                    <a:pt x="5386" y="1080"/>
                    <a:pt x="5133" y="958"/>
                    <a:pt x="4858" y="958"/>
                  </a:cubicBezTo>
                  <a:cubicBezTo>
                    <a:pt x="4837" y="958"/>
                    <a:pt x="4816" y="959"/>
                    <a:pt x="4795" y="960"/>
                  </a:cubicBezTo>
                  <a:cubicBezTo>
                    <a:pt x="4437" y="960"/>
                    <a:pt x="4099" y="821"/>
                    <a:pt x="3761" y="742"/>
                  </a:cubicBezTo>
                  <a:cubicBezTo>
                    <a:pt x="2806" y="483"/>
                    <a:pt x="1871" y="284"/>
                    <a:pt x="916" y="25"/>
                  </a:cubicBezTo>
                  <a:cubicBezTo>
                    <a:pt x="856" y="8"/>
                    <a:pt x="801"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2048250" y="4106375"/>
              <a:ext cx="131300" cy="17300"/>
            </a:xfrm>
            <a:custGeom>
              <a:avLst/>
              <a:gdLst/>
              <a:ahLst/>
              <a:cxnLst/>
              <a:rect l="l" t="t" r="r" b="b"/>
              <a:pathLst>
                <a:path w="5252" h="692" extrusionOk="0">
                  <a:moveTo>
                    <a:pt x="3732" y="0"/>
                  </a:moveTo>
                  <a:cubicBezTo>
                    <a:pt x="3098" y="0"/>
                    <a:pt x="2464" y="84"/>
                    <a:pt x="1830" y="155"/>
                  </a:cubicBezTo>
                  <a:cubicBezTo>
                    <a:pt x="1627" y="244"/>
                    <a:pt x="1421" y="267"/>
                    <a:pt x="1214" y="267"/>
                  </a:cubicBezTo>
                  <a:cubicBezTo>
                    <a:pt x="994" y="267"/>
                    <a:pt x="774" y="241"/>
                    <a:pt x="556" y="241"/>
                  </a:cubicBezTo>
                  <a:cubicBezTo>
                    <a:pt x="477" y="241"/>
                    <a:pt x="397" y="245"/>
                    <a:pt x="318" y="254"/>
                  </a:cubicBezTo>
                  <a:cubicBezTo>
                    <a:pt x="0" y="692"/>
                    <a:pt x="517" y="533"/>
                    <a:pt x="597" y="692"/>
                  </a:cubicBezTo>
                  <a:cubicBezTo>
                    <a:pt x="1413" y="692"/>
                    <a:pt x="2208" y="692"/>
                    <a:pt x="3004" y="652"/>
                  </a:cubicBezTo>
                  <a:cubicBezTo>
                    <a:pt x="3054" y="651"/>
                    <a:pt x="3104" y="650"/>
                    <a:pt x="3154" y="650"/>
                  </a:cubicBezTo>
                  <a:cubicBezTo>
                    <a:pt x="3487" y="650"/>
                    <a:pt x="3826" y="681"/>
                    <a:pt x="4163" y="681"/>
                  </a:cubicBezTo>
                  <a:cubicBezTo>
                    <a:pt x="4401" y="681"/>
                    <a:pt x="4639" y="665"/>
                    <a:pt x="4874" y="612"/>
                  </a:cubicBezTo>
                  <a:cubicBezTo>
                    <a:pt x="4655" y="354"/>
                    <a:pt x="5252" y="413"/>
                    <a:pt x="5053" y="155"/>
                  </a:cubicBezTo>
                  <a:cubicBezTo>
                    <a:pt x="4613" y="41"/>
                    <a:pt x="4173" y="0"/>
                    <a:pt x="3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2184500" y="4565275"/>
              <a:ext cx="100975" cy="49275"/>
            </a:xfrm>
            <a:custGeom>
              <a:avLst/>
              <a:gdLst/>
              <a:ahLst/>
              <a:cxnLst/>
              <a:rect l="l" t="t" r="r" b="b"/>
              <a:pathLst>
                <a:path w="4039" h="1971" extrusionOk="0">
                  <a:moveTo>
                    <a:pt x="140" y="1"/>
                  </a:moveTo>
                  <a:cubicBezTo>
                    <a:pt x="1" y="180"/>
                    <a:pt x="1" y="359"/>
                    <a:pt x="140" y="538"/>
                  </a:cubicBezTo>
                  <a:cubicBezTo>
                    <a:pt x="239" y="836"/>
                    <a:pt x="498" y="876"/>
                    <a:pt x="757" y="936"/>
                  </a:cubicBezTo>
                  <a:cubicBezTo>
                    <a:pt x="1453" y="1055"/>
                    <a:pt x="2129" y="1194"/>
                    <a:pt x="2686" y="1731"/>
                  </a:cubicBezTo>
                  <a:cubicBezTo>
                    <a:pt x="2806" y="1851"/>
                    <a:pt x="3701" y="1970"/>
                    <a:pt x="4039" y="1970"/>
                  </a:cubicBezTo>
                  <a:cubicBezTo>
                    <a:pt x="3979" y="1473"/>
                    <a:pt x="3522" y="1572"/>
                    <a:pt x="3223" y="1453"/>
                  </a:cubicBezTo>
                  <a:cubicBezTo>
                    <a:pt x="3044" y="1373"/>
                    <a:pt x="2806" y="1473"/>
                    <a:pt x="2646" y="1294"/>
                  </a:cubicBezTo>
                  <a:cubicBezTo>
                    <a:pt x="2189" y="757"/>
                    <a:pt x="1453" y="677"/>
                    <a:pt x="836" y="379"/>
                  </a:cubicBezTo>
                  <a:cubicBezTo>
                    <a:pt x="657" y="160"/>
                    <a:pt x="418" y="60"/>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1765775" y="4055200"/>
              <a:ext cx="64675" cy="61525"/>
            </a:xfrm>
            <a:custGeom>
              <a:avLst/>
              <a:gdLst/>
              <a:ahLst/>
              <a:cxnLst/>
              <a:rect l="l" t="t" r="r" b="b"/>
              <a:pathLst>
                <a:path w="2587" h="2461" extrusionOk="0">
                  <a:moveTo>
                    <a:pt x="772" y="0"/>
                  </a:moveTo>
                  <a:cubicBezTo>
                    <a:pt x="668" y="0"/>
                    <a:pt x="588" y="51"/>
                    <a:pt x="577" y="213"/>
                  </a:cubicBezTo>
                  <a:cubicBezTo>
                    <a:pt x="497" y="968"/>
                    <a:pt x="0" y="1625"/>
                    <a:pt x="40" y="2401"/>
                  </a:cubicBezTo>
                  <a:lnTo>
                    <a:pt x="239" y="2401"/>
                  </a:lnTo>
                  <a:cubicBezTo>
                    <a:pt x="298" y="2361"/>
                    <a:pt x="338" y="2281"/>
                    <a:pt x="298" y="2182"/>
                  </a:cubicBezTo>
                  <a:lnTo>
                    <a:pt x="298" y="2182"/>
                  </a:lnTo>
                  <a:cubicBezTo>
                    <a:pt x="398" y="2261"/>
                    <a:pt x="338" y="2401"/>
                    <a:pt x="458" y="2460"/>
                  </a:cubicBezTo>
                  <a:cubicBezTo>
                    <a:pt x="657" y="1864"/>
                    <a:pt x="836" y="1267"/>
                    <a:pt x="995" y="670"/>
                  </a:cubicBezTo>
                  <a:cubicBezTo>
                    <a:pt x="1273" y="670"/>
                    <a:pt x="1472" y="869"/>
                    <a:pt x="1691" y="968"/>
                  </a:cubicBezTo>
                  <a:cubicBezTo>
                    <a:pt x="1770" y="889"/>
                    <a:pt x="1849" y="862"/>
                    <a:pt x="1929" y="862"/>
                  </a:cubicBezTo>
                  <a:cubicBezTo>
                    <a:pt x="2105" y="862"/>
                    <a:pt x="2281" y="997"/>
                    <a:pt x="2457" y="997"/>
                  </a:cubicBezTo>
                  <a:cubicBezTo>
                    <a:pt x="2500" y="997"/>
                    <a:pt x="2543" y="989"/>
                    <a:pt x="2586" y="968"/>
                  </a:cubicBezTo>
                  <a:cubicBezTo>
                    <a:pt x="2129" y="610"/>
                    <a:pt x="1651" y="292"/>
                    <a:pt x="1054" y="73"/>
                  </a:cubicBezTo>
                  <a:cubicBezTo>
                    <a:pt x="963" y="37"/>
                    <a:pt x="859"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1767250" y="4419025"/>
              <a:ext cx="99500" cy="43825"/>
            </a:xfrm>
            <a:custGeom>
              <a:avLst/>
              <a:gdLst/>
              <a:ahLst/>
              <a:cxnLst/>
              <a:rect l="l" t="t" r="r" b="b"/>
              <a:pathLst>
                <a:path w="3980" h="1753" extrusionOk="0">
                  <a:moveTo>
                    <a:pt x="413" y="1"/>
                  </a:moveTo>
                  <a:cubicBezTo>
                    <a:pt x="270" y="1"/>
                    <a:pt x="107" y="129"/>
                    <a:pt x="1" y="281"/>
                  </a:cubicBezTo>
                  <a:cubicBezTo>
                    <a:pt x="1095" y="818"/>
                    <a:pt x="2089" y="1474"/>
                    <a:pt x="3283" y="1753"/>
                  </a:cubicBezTo>
                  <a:cubicBezTo>
                    <a:pt x="3348" y="1681"/>
                    <a:pt x="3420" y="1661"/>
                    <a:pt x="3495" y="1661"/>
                  </a:cubicBezTo>
                  <a:cubicBezTo>
                    <a:pt x="3591" y="1661"/>
                    <a:pt x="3691" y="1693"/>
                    <a:pt x="3787" y="1693"/>
                  </a:cubicBezTo>
                  <a:cubicBezTo>
                    <a:pt x="3825" y="1693"/>
                    <a:pt x="3863" y="1688"/>
                    <a:pt x="3900" y="1673"/>
                  </a:cubicBezTo>
                  <a:cubicBezTo>
                    <a:pt x="3920" y="1653"/>
                    <a:pt x="3959" y="1613"/>
                    <a:pt x="3979" y="1574"/>
                  </a:cubicBezTo>
                  <a:cubicBezTo>
                    <a:pt x="3920" y="1514"/>
                    <a:pt x="3880" y="1415"/>
                    <a:pt x="3800" y="1375"/>
                  </a:cubicBezTo>
                  <a:cubicBezTo>
                    <a:pt x="2627" y="1136"/>
                    <a:pt x="1513" y="758"/>
                    <a:pt x="538" y="42"/>
                  </a:cubicBezTo>
                  <a:cubicBezTo>
                    <a:pt x="500" y="13"/>
                    <a:pt x="457"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1858775" y="4223350"/>
              <a:ext cx="95500" cy="43550"/>
            </a:xfrm>
            <a:custGeom>
              <a:avLst/>
              <a:gdLst/>
              <a:ahLst/>
              <a:cxnLst/>
              <a:rect l="l" t="t" r="r" b="b"/>
              <a:pathLst>
                <a:path w="3820" h="1742" extrusionOk="0">
                  <a:moveTo>
                    <a:pt x="339" y="0"/>
                  </a:moveTo>
                  <a:cubicBezTo>
                    <a:pt x="265" y="0"/>
                    <a:pt x="190" y="47"/>
                    <a:pt x="139" y="111"/>
                  </a:cubicBezTo>
                  <a:cubicBezTo>
                    <a:pt x="0" y="270"/>
                    <a:pt x="119" y="389"/>
                    <a:pt x="239" y="449"/>
                  </a:cubicBezTo>
                  <a:cubicBezTo>
                    <a:pt x="298" y="509"/>
                    <a:pt x="398" y="529"/>
                    <a:pt x="458" y="588"/>
                  </a:cubicBezTo>
                  <a:cubicBezTo>
                    <a:pt x="1432" y="1245"/>
                    <a:pt x="2606" y="1404"/>
                    <a:pt x="3700" y="1742"/>
                  </a:cubicBezTo>
                  <a:cubicBezTo>
                    <a:pt x="3800" y="1623"/>
                    <a:pt x="3819" y="1503"/>
                    <a:pt x="3720" y="1404"/>
                  </a:cubicBezTo>
                  <a:lnTo>
                    <a:pt x="3541" y="1225"/>
                  </a:lnTo>
                  <a:cubicBezTo>
                    <a:pt x="3322" y="1205"/>
                    <a:pt x="3083" y="1245"/>
                    <a:pt x="2845" y="1125"/>
                  </a:cubicBezTo>
                  <a:cubicBezTo>
                    <a:pt x="2089" y="708"/>
                    <a:pt x="1154" y="628"/>
                    <a:pt x="458" y="51"/>
                  </a:cubicBezTo>
                  <a:cubicBezTo>
                    <a:pt x="422" y="15"/>
                    <a:pt x="380"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2171075" y="4296350"/>
              <a:ext cx="26375" cy="104850"/>
            </a:xfrm>
            <a:custGeom>
              <a:avLst/>
              <a:gdLst/>
              <a:ahLst/>
              <a:cxnLst/>
              <a:rect l="l" t="t" r="r" b="b"/>
              <a:pathLst>
                <a:path w="1055" h="4194" extrusionOk="0">
                  <a:moveTo>
                    <a:pt x="670" y="1"/>
                  </a:moveTo>
                  <a:cubicBezTo>
                    <a:pt x="607" y="1"/>
                    <a:pt x="548" y="26"/>
                    <a:pt x="498" y="75"/>
                  </a:cubicBezTo>
                  <a:cubicBezTo>
                    <a:pt x="597" y="513"/>
                    <a:pt x="200" y="851"/>
                    <a:pt x="140" y="1269"/>
                  </a:cubicBezTo>
                  <a:cubicBezTo>
                    <a:pt x="1" y="1945"/>
                    <a:pt x="180" y="2602"/>
                    <a:pt x="60" y="3258"/>
                  </a:cubicBezTo>
                  <a:cubicBezTo>
                    <a:pt x="1" y="3576"/>
                    <a:pt x="100" y="3775"/>
                    <a:pt x="339" y="4193"/>
                  </a:cubicBezTo>
                  <a:cubicBezTo>
                    <a:pt x="279" y="3377"/>
                    <a:pt x="677" y="2801"/>
                    <a:pt x="359" y="2184"/>
                  </a:cubicBezTo>
                  <a:cubicBezTo>
                    <a:pt x="259" y="2005"/>
                    <a:pt x="498" y="1866"/>
                    <a:pt x="538" y="1706"/>
                  </a:cubicBezTo>
                  <a:cubicBezTo>
                    <a:pt x="637" y="1169"/>
                    <a:pt x="1055" y="672"/>
                    <a:pt x="856" y="75"/>
                  </a:cubicBezTo>
                  <a:cubicBezTo>
                    <a:pt x="796" y="26"/>
                    <a:pt x="732"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2173075" y="4512575"/>
              <a:ext cx="91525" cy="40350"/>
            </a:xfrm>
            <a:custGeom>
              <a:avLst/>
              <a:gdLst/>
              <a:ahLst/>
              <a:cxnLst/>
              <a:rect l="l" t="t" r="r" b="b"/>
              <a:pathLst>
                <a:path w="3661" h="1614" extrusionOk="0">
                  <a:moveTo>
                    <a:pt x="60" y="0"/>
                  </a:moveTo>
                  <a:lnTo>
                    <a:pt x="60" y="0"/>
                  </a:lnTo>
                  <a:cubicBezTo>
                    <a:pt x="0" y="398"/>
                    <a:pt x="478" y="398"/>
                    <a:pt x="617" y="716"/>
                  </a:cubicBezTo>
                  <a:cubicBezTo>
                    <a:pt x="1602" y="987"/>
                    <a:pt x="2474" y="1613"/>
                    <a:pt x="3562" y="1613"/>
                  </a:cubicBezTo>
                  <a:cubicBezTo>
                    <a:pt x="3594" y="1613"/>
                    <a:pt x="3627" y="1612"/>
                    <a:pt x="3660" y="1611"/>
                  </a:cubicBezTo>
                  <a:cubicBezTo>
                    <a:pt x="3621" y="1492"/>
                    <a:pt x="3621" y="1353"/>
                    <a:pt x="3501" y="1313"/>
                  </a:cubicBezTo>
                  <a:cubicBezTo>
                    <a:pt x="3282" y="1273"/>
                    <a:pt x="3024" y="1253"/>
                    <a:pt x="2805" y="1194"/>
                  </a:cubicBezTo>
                  <a:cubicBezTo>
                    <a:pt x="2268" y="1074"/>
                    <a:pt x="2268" y="1074"/>
                    <a:pt x="2268" y="915"/>
                  </a:cubicBezTo>
                  <a:cubicBezTo>
                    <a:pt x="2228" y="716"/>
                    <a:pt x="2268" y="696"/>
                    <a:pt x="1970" y="577"/>
                  </a:cubicBezTo>
                  <a:cubicBezTo>
                    <a:pt x="1333" y="298"/>
                    <a:pt x="696" y="11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1942300" y="4206125"/>
              <a:ext cx="98500" cy="24475"/>
            </a:xfrm>
            <a:custGeom>
              <a:avLst/>
              <a:gdLst/>
              <a:ahLst/>
              <a:cxnLst/>
              <a:rect l="l" t="t" r="r" b="b"/>
              <a:pathLst>
                <a:path w="3940" h="979" extrusionOk="0">
                  <a:moveTo>
                    <a:pt x="647" y="0"/>
                  </a:moveTo>
                  <a:cubicBezTo>
                    <a:pt x="622" y="0"/>
                    <a:pt x="573" y="52"/>
                    <a:pt x="538" y="104"/>
                  </a:cubicBezTo>
                  <a:cubicBezTo>
                    <a:pt x="473" y="176"/>
                    <a:pt x="396" y="187"/>
                    <a:pt x="317" y="187"/>
                  </a:cubicBezTo>
                  <a:cubicBezTo>
                    <a:pt x="285" y="187"/>
                    <a:pt x="254" y="185"/>
                    <a:pt x="223" y="185"/>
                  </a:cubicBezTo>
                  <a:cubicBezTo>
                    <a:pt x="140" y="185"/>
                    <a:pt x="61" y="197"/>
                    <a:pt x="1" y="283"/>
                  </a:cubicBezTo>
                  <a:cubicBezTo>
                    <a:pt x="1155" y="680"/>
                    <a:pt x="2348" y="919"/>
                    <a:pt x="3582" y="979"/>
                  </a:cubicBezTo>
                  <a:cubicBezTo>
                    <a:pt x="3661" y="859"/>
                    <a:pt x="3860" y="939"/>
                    <a:pt x="3940" y="800"/>
                  </a:cubicBezTo>
                  <a:cubicBezTo>
                    <a:pt x="3820" y="641"/>
                    <a:pt x="3641" y="621"/>
                    <a:pt x="3462" y="601"/>
                  </a:cubicBezTo>
                  <a:cubicBezTo>
                    <a:pt x="2527" y="422"/>
                    <a:pt x="1573" y="302"/>
                    <a:pt x="657" y="4"/>
                  </a:cubicBezTo>
                  <a:cubicBezTo>
                    <a:pt x="655" y="1"/>
                    <a:pt x="65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1946800" y="4512575"/>
              <a:ext cx="84550" cy="31850"/>
            </a:xfrm>
            <a:custGeom>
              <a:avLst/>
              <a:gdLst/>
              <a:ahLst/>
              <a:cxnLst/>
              <a:rect l="l" t="t" r="r" b="b"/>
              <a:pathLst>
                <a:path w="3382" h="1274" extrusionOk="0">
                  <a:moveTo>
                    <a:pt x="378" y="0"/>
                  </a:moveTo>
                  <a:cubicBezTo>
                    <a:pt x="318" y="0"/>
                    <a:pt x="298" y="60"/>
                    <a:pt x="298" y="99"/>
                  </a:cubicBezTo>
                  <a:lnTo>
                    <a:pt x="279" y="179"/>
                  </a:lnTo>
                  <a:lnTo>
                    <a:pt x="199" y="159"/>
                  </a:lnTo>
                  <a:cubicBezTo>
                    <a:pt x="99" y="199"/>
                    <a:pt x="20" y="279"/>
                    <a:pt x="0" y="378"/>
                  </a:cubicBezTo>
                  <a:cubicBezTo>
                    <a:pt x="18" y="377"/>
                    <a:pt x="36" y="377"/>
                    <a:pt x="55" y="377"/>
                  </a:cubicBezTo>
                  <a:cubicBezTo>
                    <a:pt x="727" y="377"/>
                    <a:pt x="1300" y="960"/>
                    <a:pt x="1986" y="960"/>
                  </a:cubicBezTo>
                  <a:cubicBezTo>
                    <a:pt x="2127" y="960"/>
                    <a:pt x="2274" y="935"/>
                    <a:pt x="2427" y="875"/>
                  </a:cubicBezTo>
                  <a:cubicBezTo>
                    <a:pt x="2431" y="874"/>
                    <a:pt x="2436" y="873"/>
                    <a:pt x="2442" y="873"/>
                  </a:cubicBezTo>
                  <a:cubicBezTo>
                    <a:pt x="2507" y="873"/>
                    <a:pt x="2632" y="981"/>
                    <a:pt x="2705" y="1054"/>
                  </a:cubicBezTo>
                  <a:cubicBezTo>
                    <a:pt x="2865" y="1174"/>
                    <a:pt x="3004" y="1233"/>
                    <a:pt x="3183" y="1273"/>
                  </a:cubicBezTo>
                  <a:lnTo>
                    <a:pt x="3382" y="1074"/>
                  </a:lnTo>
                  <a:cubicBezTo>
                    <a:pt x="3063" y="875"/>
                    <a:pt x="2845" y="557"/>
                    <a:pt x="2447" y="477"/>
                  </a:cubicBezTo>
                  <a:cubicBezTo>
                    <a:pt x="1751" y="358"/>
                    <a:pt x="1094" y="8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2340175" y="4248975"/>
              <a:ext cx="19400" cy="101125"/>
            </a:xfrm>
            <a:custGeom>
              <a:avLst/>
              <a:gdLst/>
              <a:ahLst/>
              <a:cxnLst/>
              <a:rect l="l" t="t" r="r" b="b"/>
              <a:pathLst>
                <a:path w="776" h="4045" extrusionOk="0">
                  <a:moveTo>
                    <a:pt x="159" y="1"/>
                  </a:moveTo>
                  <a:cubicBezTo>
                    <a:pt x="0" y="100"/>
                    <a:pt x="0" y="220"/>
                    <a:pt x="80" y="399"/>
                  </a:cubicBezTo>
                  <a:cubicBezTo>
                    <a:pt x="358" y="956"/>
                    <a:pt x="358" y="1513"/>
                    <a:pt x="259" y="2109"/>
                  </a:cubicBezTo>
                  <a:cubicBezTo>
                    <a:pt x="179" y="2647"/>
                    <a:pt x="199" y="3164"/>
                    <a:pt x="60" y="3681"/>
                  </a:cubicBezTo>
                  <a:cubicBezTo>
                    <a:pt x="0" y="3860"/>
                    <a:pt x="80" y="3999"/>
                    <a:pt x="259" y="4039"/>
                  </a:cubicBezTo>
                  <a:cubicBezTo>
                    <a:pt x="278" y="4043"/>
                    <a:pt x="296" y="4045"/>
                    <a:pt x="312" y="4045"/>
                  </a:cubicBezTo>
                  <a:cubicBezTo>
                    <a:pt x="465" y="4045"/>
                    <a:pt x="497" y="3886"/>
                    <a:pt x="497" y="3761"/>
                  </a:cubicBezTo>
                  <a:cubicBezTo>
                    <a:pt x="537" y="3462"/>
                    <a:pt x="478" y="3144"/>
                    <a:pt x="557" y="2865"/>
                  </a:cubicBezTo>
                  <a:cubicBezTo>
                    <a:pt x="776" y="1851"/>
                    <a:pt x="696" y="896"/>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1951275" y="4257000"/>
              <a:ext cx="82075" cy="18900"/>
            </a:xfrm>
            <a:custGeom>
              <a:avLst/>
              <a:gdLst/>
              <a:ahLst/>
              <a:cxnLst/>
              <a:rect l="l" t="t" r="r" b="b"/>
              <a:pathLst>
                <a:path w="3283" h="756" extrusionOk="0">
                  <a:moveTo>
                    <a:pt x="500" y="1"/>
                  </a:moveTo>
                  <a:cubicBezTo>
                    <a:pt x="335" y="1"/>
                    <a:pt x="169" y="17"/>
                    <a:pt x="0" y="58"/>
                  </a:cubicBezTo>
                  <a:lnTo>
                    <a:pt x="0" y="396"/>
                  </a:lnTo>
                  <a:cubicBezTo>
                    <a:pt x="27" y="402"/>
                    <a:pt x="52" y="404"/>
                    <a:pt x="77" y="404"/>
                  </a:cubicBezTo>
                  <a:cubicBezTo>
                    <a:pt x="186" y="404"/>
                    <a:pt x="284" y="359"/>
                    <a:pt x="390" y="359"/>
                  </a:cubicBezTo>
                  <a:cubicBezTo>
                    <a:pt x="425" y="359"/>
                    <a:pt x="460" y="364"/>
                    <a:pt x="497" y="376"/>
                  </a:cubicBezTo>
                  <a:cubicBezTo>
                    <a:pt x="1357" y="529"/>
                    <a:pt x="2217" y="755"/>
                    <a:pt x="3094" y="755"/>
                  </a:cubicBezTo>
                  <a:cubicBezTo>
                    <a:pt x="3131" y="755"/>
                    <a:pt x="3167" y="755"/>
                    <a:pt x="3203" y="754"/>
                  </a:cubicBezTo>
                  <a:lnTo>
                    <a:pt x="3243" y="694"/>
                  </a:lnTo>
                  <a:cubicBezTo>
                    <a:pt x="3282" y="674"/>
                    <a:pt x="3243" y="635"/>
                    <a:pt x="3203" y="595"/>
                  </a:cubicBezTo>
                  <a:cubicBezTo>
                    <a:pt x="2904" y="356"/>
                    <a:pt x="2566" y="237"/>
                    <a:pt x="2168" y="197"/>
                  </a:cubicBezTo>
                  <a:cubicBezTo>
                    <a:pt x="1601" y="182"/>
                    <a:pt x="105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1814500" y="4485700"/>
              <a:ext cx="85575" cy="25950"/>
            </a:xfrm>
            <a:custGeom>
              <a:avLst/>
              <a:gdLst/>
              <a:ahLst/>
              <a:cxnLst/>
              <a:rect l="l" t="t" r="r" b="b"/>
              <a:pathLst>
                <a:path w="3423" h="1038" extrusionOk="0">
                  <a:moveTo>
                    <a:pt x="100" y="1"/>
                  </a:moveTo>
                  <a:cubicBezTo>
                    <a:pt x="1" y="100"/>
                    <a:pt x="1" y="240"/>
                    <a:pt x="100" y="359"/>
                  </a:cubicBezTo>
                  <a:cubicBezTo>
                    <a:pt x="290" y="508"/>
                    <a:pt x="471" y="602"/>
                    <a:pt x="681" y="602"/>
                  </a:cubicBezTo>
                  <a:cubicBezTo>
                    <a:pt x="778" y="602"/>
                    <a:pt x="882" y="582"/>
                    <a:pt x="995" y="538"/>
                  </a:cubicBezTo>
                  <a:cubicBezTo>
                    <a:pt x="1015" y="498"/>
                    <a:pt x="1045" y="478"/>
                    <a:pt x="1077" y="478"/>
                  </a:cubicBezTo>
                  <a:cubicBezTo>
                    <a:pt x="1110" y="478"/>
                    <a:pt x="1144" y="498"/>
                    <a:pt x="1174" y="538"/>
                  </a:cubicBezTo>
                  <a:cubicBezTo>
                    <a:pt x="1751" y="995"/>
                    <a:pt x="2567" y="697"/>
                    <a:pt x="3203" y="1035"/>
                  </a:cubicBezTo>
                  <a:cubicBezTo>
                    <a:pt x="3209" y="1037"/>
                    <a:pt x="3214" y="1038"/>
                    <a:pt x="3220" y="1038"/>
                  </a:cubicBezTo>
                  <a:cubicBezTo>
                    <a:pt x="3283" y="1038"/>
                    <a:pt x="3384" y="950"/>
                    <a:pt x="3402" y="896"/>
                  </a:cubicBezTo>
                  <a:cubicBezTo>
                    <a:pt x="3422" y="856"/>
                    <a:pt x="3382" y="737"/>
                    <a:pt x="3323" y="677"/>
                  </a:cubicBezTo>
                  <a:cubicBezTo>
                    <a:pt x="3223" y="538"/>
                    <a:pt x="3024" y="538"/>
                    <a:pt x="2865" y="498"/>
                  </a:cubicBezTo>
                  <a:cubicBezTo>
                    <a:pt x="2155" y="356"/>
                    <a:pt x="1460" y="151"/>
                    <a:pt x="739" y="151"/>
                  </a:cubicBezTo>
                  <a:cubicBezTo>
                    <a:pt x="653" y="151"/>
                    <a:pt x="565" y="154"/>
                    <a:pt x="478" y="160"/>
                  </a:cubicBezTo>
                  <a:cubicBezTo>
                    <a:pt x="398" y="41"/>
                    <a:pt x="239"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1864225" y="4185100"/>
              <a:ext cx="91550" cy="28175"/>
            </a:xfrm>
            <a:custGeom>
              <a:avLst/>
              <a:gdLst/>
              <a:ahLst/>
              <a:cxnLst/>
              <a:rect l="l" t="t" r="r" b="b"/>
              <a:pathLst>
                <a:path w="3662" h="1127" extrusionOk="0">
                  <a:moveTo>
                    <a:pt x="375" y="0"/>
                  </a:moveTo>
                  <a:cubicBezTo>
                    <a:pt x="253" y="0"/>
                    <a:pt x="128" y="9"/>
                    <a:pt x="1" y="29"/>
                  </a:cubicBezTo>
                  <a:cubicBezTo>
                    <a:pt x="995" y="487"/>
                    <a:pt x="2030" y="865"/>
                    <a:pt x="3104" y="1124"/>
                  </a:cubicBezTo>
                  <a:cubicBezTo>
                    <a:pt x="3157" y="1124"/>
                    <a:pt x="3212" y="1126"/>
                    <a:pt x="3266" y="1126"/>
                  </a:cubicBezTo>
                  <a:cubicBezTo>
                    <a:pt x="3414" y="1126"/>
                    <a:pt x="3559" y="1105"/>
                    <a:pt x="3661" y="945"/>
                  </a:cubicBezTo>
                  <a:cubicBezTo>
                    <a:pt x="3601" y="945"/>
                    <a:pt x="3562" y="945"/>
                    <a:pt x="3502" y="925"/>
                  </a:cubicBezTo>
                  <a:cubicBezTo>
                    <a:pt x="3383" y="825"/>
                    <a:pt x="3223" y="865"/>
                    <a:pt x="3124" y="746"/>
                  </a:cubicBezTo>
                  <a:cubicBezTo>
                    <a:pt x="2188" y="569"/>
                    <a:pt x="1346"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2046750" y="4494650"/>
              <a:ext cx="89925" cy="18700"/>
            </a:xfrm>
            <a:custGeom>
              <a:avLst/>
              <a:gdLst/>
              <a:ahLst/>
              <a:cxnLst/>
              <a:rect l="l" t="t" r="r" b="b"/>
              <a:pathLst>
                <a:path w="3597" h="748" extrusionOk="0">
                  <a:moveTo>
                    <a:pt x="100" y="1"/>
                  </a:moveTo>
                  <a:cubicBezTo>
                    <a:pt x="80" y="1"/>
                    <a:pt x="80" y="1"/>
                    <a:pt x="40" y="21"/>
                  </a:cubicBezTo>
                  <a:cubicBezTo>
                    <a:pt x="0" y="80"/>
                    <a:pt x="40" y="100"/>
                    <a:pt x="80" y="140"/>
                  </a:cubicBezTo>
                  <a:cubicBezTo>
                    <a:pt x="538" y="339"/>
                    <a:pt x="995" y="439"/>
                    <a:pt x="1492" y="518"/>
                  </a:cubicBezTo>
                  <a:cubicBezTo>
                    <a:pt x="2049" y="618"/>
                    <a:pt x="2586" y="498"/>
                    <a:pt x="3124" y="697"/>
                  </a:cubicBezTo>
                  <a:cubicBezTo>
                    <a:pt x="3223" y="730"/>
                    <a:pt x="3307" y="748"/>
                    <a:pt x="3373" y="748"/>
                  </a:cubicBezTo>
                  <a:cubicBezTo>
                    <a:pt x="3545" y="748"/>
                    <a:pt x="3597" y="627"/>
                    <a:pt x="3482" y="339"/>
                  </a:cubicBezTo>
                  <a:cubicBezTo>
                    <a:pt x="3263" y="220"/>
                    <a:pt x="3024" y="180"/>
                    <a:pt x="2746" y="180"/>
                  </a:cubicBezTo>
                  <a:cubicBezTo>
                    <a:pt x="1870" y="140"/>
                    <a:pt x="975" y="80"/>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1861250" y="4350925"/>
              <a:ext cx="78100" cy="24850"/>
            </a:xfrm>
            <a:custGeom>
              <a:avLst/>
              <a:gdLst/>
              <a:ahLst/>
              <a:cxnLst/>
              <a:rect l="l" t="t" r="r" b="b"/>
              <a:pathLst>
                <a:path w="3124" h="994" extrusionOk="0">
                  <a:moveTo>
                    <a:pt x="40" y="1"/>
                  </a:moveTo>
                  <a:cubicBezTo>
                    <a:pt x="20" y="1"/>
                    <a:pt x="20" y="21"/>
                    <a:pt x="0" y="80"/>
                  </a:cubicBezTo>
                  <a:cubicBezTo>
                    <a:pt x="0" y="120"/>
                    <a:pt x="0" y="180"/>
                    <a:pt x="40" y="220"/>
                  </a:cubicBezTo>
                  <a:cubicBezTo>
                    <a:pt x="180" y="419"/>
                    <a:pt x="418" y="498"/>
                    <a:pt x="637" y="558"/>
                  </a:cubicBezTo>
                  <a:cubicBezTo>
                    <a:pt x="1333" y="697"/>
                    <a:pt x="2010" y="816"/>
                    <a:pt x="2706" y="956"/>
                  </a:cubicBezTo>
                  <a:cubicBezTo>
                    <a:pt x="2753" y="979"/>
                    <a:pt x="2807" y="994"/>
                    <a:pt x="2858" y="994"/>
                  </a:cubicBezTo>
                  <a:cubicBezTo>
                    <a:pt x="2936" y="994"/>
                    <a:pt x="3008" y="960"/>
                    <a:pt x="3044" y="876"/>
                  </a:cubicBezTo>
                  <a:cubicBezTo>
                    <a:pt x="3124" y="717"/>
                    <a:pt x="3004" y="618"/>
                    <a:pt x="2865" y="558"/>
                  </a:cubicBezTo>
                  <a:cubicBezTo>
                    <a:pt x="2686" y="419"/>
                    <a:pt x="2447" y="379"/>
                    <a:pt x="2228" y="359"/>
                  </a:cubicBezTo>
                  <a:cubicBezTo>
                    <a:pt x="1907" y="308"/>
                    <a:pt x="1601" y="143"/>
                    <a:pt x="1296" y="143"/>
                  </a:cubicBezTo>
                  <a:cubicBezTo>
                    <a:pt x="1242" y="143"/>
                    <a:pt x="1188" y="148"/>
                    <a:pt x="1134" y="160"/>
                  </a:cubicBezTo>
                  <a:cubicBezTo>
                    <a:pt x="1039" y="184"/>
                    <a:pt x="946" y="194"/>
                    <a:pt x="855" y="194"/>
                  </a:cubicBezTo>
                  <a:cubicBezTo>
                    <a:pt x="566" y="194"/>
                    <a:pt x="297" y="92"/>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2245175" y="4191050"/>
              <a:ext cx="71150" cy="25625"/>
            </a:xfrm>
            <a:custGeom>
              <a:avLst/>
              <a:gdLst/>
              <a:ahLst/>
              <a:cxnLst/>
              <a:rect l="l" t="t" r="r" b="b"/>
              <a:pathLst>
                <a:path w="2846" h="1025" extrusionOk="0">
                  <a:moveTo>
                    <a:pt x="299" y="0"/>
                  </a:moveTo>
                  <a:cubicBezTo>
                    <a:pt x="178" y="0"/>
                    <a:pt x="83" y="74"/>
                    <a:pt x="1" y="189"/>
                  </a:cubicBezTo>
                  <a:cubicBezTo>
                    <a:pt x="896" y="448"/>
                    <a:pt x="1751" y="965"/>
                    <a:pt x="2845" y="1025"/>
                  </a:cubicBezTo>
                  <a:cubicBezTo>
                    <a:pt x="2152" y="313"/>
                    <a:pt x="1424" y="3"/>
                    <a:pt x="602" y="3"/>
                  </a:cubicBezTo>
                  <a:cubicBezTo>
                    <a:pt x="528" y="3"/>
                    <a:pt x="454" y="5"/>
                    <a:pt x="379" y="10"/>
                  </a:cubicBezTo>
                  <a:cubicBezTo>
                    <a:pt x="351" y="3"/>
                    <a:pt x="324"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1881650" y="4408625"/>
              <a:ext cx="95000" cy="23900"/>
            </a:xfrm>
            <a:custGeom>
              <a:avLst/>
              <a:gdLst/>
              <a:ahLst/>
              <a:cxnLst/>
              <a:rect l="l" t="t" r="r" b="b"/>
              <a:pathLst>
                <a:path w="3800" h="956" extrusionOk="0">
                  <a:moveTo>
                    <a:pt x="100" y="0"/>
                  </a:moveTo>
                  <a:lnTo>
                    <a:pt x="100" y="0"/>
                  </a:lnTo>
                  <a:cubicBezTo>
                    <a:pt x="0" y="199"/>
                    <a:pt x="139" y="279"/>
                    <a:pt x="279" y="378"/>
                  </a:cubicBezTo>
                  <a:cubicBezTo>
                    <a:pt x="1393" y="657"/>
                    <a:pt x="2526" y="876"/>
                    <a:pt x="3680" y="955"/>
                  </a:cubicBezTo>
                  <a:cubicBezTo>
                    <a:pt x="3800" y="756"/>
                    <a:pt x="3601" y="677"/>
                    <a:pt x="3481" y="577"/>
                  </a:cubicBezTo>
                  <a:cubicBezTo>
                    <a:pt x="3203" y="557"/>
                    <a:pt x="2924" y="557"/>
                    <a:pt x="2686" y="498"/>
                  </a:cubicBezTo>
                  <a:cubicBezTo>
                    <a:pt x="1830" y="358"/>
                    <a:pt x="975" y="17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2043275" y="4220500"/>
              <a:ext cx="72625" cy="15200"/>
            </a:xfrm>
            <a:custGeom>
              <a:avLst/>
              <a:gdLst/>
              <a:ahLst/>
              <a:cxnLst/>
              <a:rect l="l" t="t" r="r" b="b"/>
              <a:pathLst>
                <a:path w="2905" h="608" extrusionOk="0">
                  <a:moveTo>
                    <a:pt x="228" y="1"/>
                  </a:moveTo>
                  <a:cubicBezTo>
                    <a:pt x="116" y="1"/>
                    <a:pt x="80" y="104"/>
                    <a:pt x="80" y="245"/>
                  </a:cubicBezTo>
                  <a:cubicBezTo>
                    <a:pt x="40" y="245"/>
                    <a:pt x="40" y="265"/>
                    <a:pt x="20" y="304"/>
                  </a:cubicBezTo>
                  <a:cubicBezTo>
                    <a:pt x="0" y="344"/>
                    <a:pt x="20" y="364"/>
                    <a:pt x="80" y="424"/>
                  </a:cubicBezTo>
                  <a:cubicBezTo>
                    <a:pt x="586" y="534"/>
                    <a:pt x="1092" y="607"/>
                    <a:pt x="1611" y="607"/>
                  </a:cubicBezTo>
                  <a:cubicBezTo>
                    <a:pt x="2031" y="607"/>
                    <a:pt x="2460" y="559"/>
                    <a:pt x="2905" y="444"/>
                  </a:cubicBezTo>
                  <a:cubicBezTo>
                    <a:pt x="2785" y="344"/>
                    <a:pt x="2765" y="265"/>
                    <a:pt x="2706" y="265"/>
                  </a:cubicBezTo>
                  <a:cubicBezTo>
                    <a:pt x="1930" y="125"/>
                    <a:pt x="1114" y="304"/>
                    <a:pt x="338" y="26"/>
                  </a:cubicBezTo>
                  <a:cubicBezTo>
                    <a:pt x="295" y="9"/>
                    <a:pt x="259"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1749850" y="4469625"/>
              <a:ext cx="61700" cy="24800"/>
            </a:xfrm>
            <a:custGeom>
              <a:avLst/>
              <a:gdLst/>
              <a:ahLst/>
              <a:cxnLst/>
              <a:rect l="l" t="t" r="r" b="b"/>
              <a:pathLst>
                <a:path w="2468" h="992" extrusionOk="0">
                  <a:moveTo>
                    <a:pt x="203" y="0"/>
                  </a:moveTo>
                  <a:cubicBezTo>
                    <a:pt x="136" y="0"/>
                    <a:pt x="69" y="3"/>
                    <a:pt x="1" y="7"/>
                  </a:cubicBezTo>
                  <a:cubicBezTo>
                    <a:pt x="498" y="345"/>
                    <a:pt x="1035" y="604"/>
                    <a:pt x="1592" y="883"/>
                  </a:cubicBezTo>
                  <a:cubicBezTo>
                    <a:pt x="1761" y="967"/>
                    <a:pt x="1941" y="992"/>
                    <a:pt x="2131" y="992"/>
                  </a:cubicBezTo>
                  <a:cubicBezTo>
                    <a:pt x="2208" y="992"/>
                    <a:pt x="2287" y="988"/>
                    <a:pt x="2368" y="982"/>
                  </a:cubicBezTo>
                  <a:cubicBezTo>
                    <a:pt x="2467" y="843"/>
                    <a:pt x="2427" y="743"/>
                    <a:pt x="2368" y="624"/>
                  </a:cubicBezTo>
                  <a:cubicBezTo>
                    <a:pt x="1671" y="312"/>
                    <a:pt x="991"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2167600" y="4427700"/>
              <a:ext cx="82075" cy="20725"/>
            </a:xfrm>
            <a:custGeom>
              <a:avLst/>
              <a:gdLst/>
              <a:ahLst/>
              <a:cxnLst/>
              <a:rect l="l" t="t" r="r" b="b"/>
              <a:pathLst>
                <a:path w="3283" h="829" extrusionOk="0">
                  <a:moveTo>
                    <a:pt x="328" y="1"/>
                  </a:moveTo>
                  <a:cubicBezTo>
                    <a:pt x="199" y="1"/>
                    <a:pt x="88" y="11"/>
                    <a:pt x="0" y="33"/>
                  </a:cubicBezTo>
                  <a:cubicBezTo>
                    <a:pt x="1114" y="312"/>
                    <a:pt x="2189" y="729"/>
                    <a:pt x="3283" y="829"/>
                  </a:cubicBezTo>
                  <a:cubicBezTo>
                    <a:pt x="2614" y="400"/>
                    <a:pt x="113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2125325" y="4504100"/>
              <a:ext cx="65675" cy="26400"/>
            </a:xfrm>
            <a:custGeom>
              <a:avLst/>
              <a:gdLst/>
              <a:ahLst/>
              <a:cxnLst/>
              <a:rect l="l" t="t" r="r" b="b"/>
              <a:pathLst>
                <a:path w="2627" h="1056" extrusionOk="0">
                  <a:moveTo>
                    <a:pt x="378" y="1"/>
                  </a:moveTo>
                  <a:cubicBezTo>
                    <a:pt x="378" y="220"/>
                    <a:pt x="219" y="339"/>
                    <a:pt x="0" y="339"/>
                  </a:cubicBezTo>
                  <a:cubicBezTo>
                    <a:pt x="577" y="598"/>
                    <a:pt x="1214" y="538"/>
                    <a:pt x="1791" y="896"/>
                  </a:cubicBezTo>
                  <a:cubicBezTo>
                    <a:pt x="1837" y="877"/>
                    <a:pt x="1880" y="869"/>
                    <a:pt x="1920" y="869"/>
                  </a:cubicBezTo>
                  <a:cubicBezTo>
                    <a:pt x="2084" y="869"/>
                    <a:pt x="2200" y="1007"/>
                    <a:pt x="2328" y="1055"/>
                  </a:cubicBezTo>
                  <a:lnTo>
                    <a:pt x="2527" y="1055"/>
                  </a:lnTo>
                  <a:cubicBezTo>
                    <a:pt x="2606" y="896"/>
                    <a:pt x="2626" y="737"/>
                    <a:pt x="2408" y="637"/>
                  </a:cubicBezTo>
                  <a:cubicBezTo>
                    <a:pt x="2268" y="558"/>
                    <a:pt x="2089" y="518"/>
                    <a:pt x="1990" y="339"/>
                  </a:cubicBezTo>
                  <a:cubicBezTo>
                    <a:pt x="1433" y="240"/>
                    <a:pt x="916" y="120"/>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1964200" y="4302200"/>
              <a:ext cx="79100" cy="22900"/>
            </a:xfrm>
            <a:custGeom>
              <a:avLst/>
              <a:gdLst/>
              <a:ahLst/>
              <a:cxnLst/>
              <a:rect l="l" t="t" r="r" b="b"/>
              <a:pathLst>
                <a:path w="3164" h="916" extrusionOk="0">
                  <a:moveTo>
                    <a:pt x="0" y="0"/>
                  </a:moveTo>
                  <a:lnTo>
                    <a:pt x="0" y="378"/>
                  </a:lnTo>
                  <a:cubicBezTo>
                    <a:pt x="816" y="637"/>
                    <a:pt x="1691" y="557"/>
                    <a:pt x="2507" y="756"/>
                  </a:cubicBezTo>
                  <a:cubicBezTo>
                    <a:pt x="2586" y="816"/>
                    <a:pt x="2666" y="856"/>
                    <a:pt x="2706" y="915"/>
                  </a:cubicBezTo>
                  <a:lnTo>
                    <a:pt x="2865" y="915"/>
                  </a:lnTo>
                  <a:cubicBezTo>
                    <a:pt x="2964" y="816"/>
                    <a:pt x="3163" y="756"/>
                    <a:pt x="3044" y="557"/>
                  </a:cubicBezTo>
                  <a:cubicBezTo>
                    <a:pt x="2845" y="358"/>
                    <a:pt x="2566" y="478"/>
                    <a:pt x="2348" y="358"/>
                  </a:cubicBezTo>
                  <a:cubicBezTo>
                    <a:pt x="1828" y="323"/>
                    <a:pt x="1356" y="174"/>
                    <a:pt x="846" y="174"/>
                  </a:cubicBezTo>
                  <a:cubicBezTo>
                    <a:pt x="790" y="174"/>
                    <a:pt x="734" y="175"/>
                    <a:pt x="677" y="179"/>
                  </a:cubicBezTo>
                  <a:cubicBezTo>
                    <a:pt x="654" y="181"/>
                    <a:pt x="632" y="182"/>
                    <a:pt x="610" y="182"/>
                  </a:cubicBezTo>
                  <a:cubicBezTo>
                    <a:pt x="380" y="182"/>
                    <a:pt x="182" y="9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2035800" y="4314800"/>
              <a:ext cx="55725" cy="12625"/>
            </a:xfrm>
            <a:custGeom>
              <a:avLst/>
              <a:gdLst/>
              <a:ahLst/>
              <a:cxnLst/>
              <a:rect l="l" t="t" r="r" b="b"/>
              <a:pathLst>
                <a:path w="2229" h="505" extrusionOk="0">
                  <a:moveTo>
                    <a:pt x="927" y="0"/>
                  </a:moveTo>
                  <a:cubicBezTo>
                    <a:pt x="681" y="0"/>
                    <a:pt x="430" y="26"/>
                    <a:pt x="180" y="53"/>
                  </a:cubicBezTo>
                  <a:cubicBezTo>
                    <a:pt x="120" y="173"/>
                    <a:pt x="41" y="272"/>
                    <a:pt x="1" y="411"/>
                  </a:cubicBezTo>
                  <a:cubicBezTo>
                    <a:pt x="479" y="424"/>
                    <a:pt x="965" y="504"/>
                    <a:pt x="1449" y="504"/>
                  </a:cubicBezTo>
                  <a:cubicBezTo>
                    <a:pt x="1711" y="504"/>
                    <a:pt x="1971" y="481"/>
                    <a:pt x="2229" y="411"/>
                  </a:cubicBezTo>
                  <a:cubicBezTo>
                    <a:pt x="1828" y="88"/>
                    <a:pt x="1385" y="0"/>
                    <a:pt x="9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1928875" y="4365300"/>
              <a:ext cx="56725" cy="13625"/>
            </a:xfrm>
            <a:custGeom>
              <a:avLst/>
              <a:gdLst/>
              <a:ahLst/>
              <a:cxnLst/>
              <a:rect l="l" t="t" r="r" b="b"/>
              <a:pathLst>
                <a:path w="2269" h="545" extrusionOk="0">
                  <a:moveTo>
                    <a:pt x="372" y="0"/>
                  </a:moveTo>
                  <a:cubicBezTo>
                    <a:pt x="315" y="0"/>
                    <a:pt x="257" y="1"/>
                    <a:pt x="200" y="3"/>
                  </a:cubicBezTo>
                  <a:cubicBezTo>
                    <a:pt x="299" y="222"/>
                    <a:pt x="299" y="381"/>
                    <a:pt x="1" y="381"/>
                  </a:cubicBezTo>
                  <a:cubicBezTo>
                    <a:pt x="170" y="510"/>
                    <a:pt x="369" y="545"/>
                    <a:pt x="575" y="545"/>
                  </a:cubicBezTo>
                  <a:cubicBezTo>
                    <a:pt x="782" y="545"/>
                    <a:pt x="996" y="510"/>
                    <a:pt x="1194" y="500"/>
                  </a:cubicBezTo>
                  <a:cubicBezTo>
                    <a:pt x="1420" y="500"/>
                    <a:pt x="1654" y="456"/>
                    <a:pt x="1897" y="456"/>
                  </a:cubicBezTo>
                  <a:cubicBezTo>
                    <a:pt x="2019" y="456"/>
                    <a:pt x="2143" y="467"/>
                    <a:pt x="2269" y="500"/>
                  </a:cubicBezTo>
                  <a:cubicBezTo>
                    <a:pt x="1682" y="115"/>
                    <a:pt x="1044"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2188475" y="4194275"/>
              <a:ext cx="17450" cy="70150"/>
            </a:xfrm>
            <a:custGeom>
              <a:avLst/>
              <a:gdLst/>
              <a:ahLst/>
              <a:cxnLst/>
              <a:rect l="l" t="t" r="r" b="b"/>
              <a:pathLst>
                <a:path w="698" h="2806" extrusionOk="0">
                  <a:moveTo>
                    <a:pt x="339" y="1"/>
                  </a:moveTo>
                  <a:lnTo>
                    <a:pt x="339" y="1"/>
                  </a:lnTo>
                  <a:cubicBezTo>
                    <a:pt x="439" y="995"/>
                    <a:pt x="1" y="1871"/>
                    <a:pt x="100" y="2806"/>
                  </a:cubicBezTo>
                  <a:cubicBezTo>
                    <a:pt x="538" y="2109"/>
                    <a:pt x="439" y="1294"/>
                    <a:pt x="657" y="558"/>
                  </a:cubicBezTo>
                  <a:cubicBezTo>
                    <a:pt x="697" y="379"/>
                    <a:pt x="637" y="120"/>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2156150" y="4462825"/>
              <a:ext cx="58225" cy="22400"/>
            </a:xfrm>
            <a:custGeom>
              <a:avLst/>
              <a:gdLst/>
              <a:ahLst/>
              <a:cxnLst/>
              <a:rect l="l" t="t" r="r" b="b"/>
              <a:pathLst>
                <a:path w="2329" h="896" extrusionOk="0">
                  <a:moveTo>
                    <a:pt x="558" y="1"/>
                  </a:moveTo>
                  <a:cubicBezTo>
                    <a:pt x="478" y="100"/>
                    <a:pt x="379" y="105"/>
                    <a:pt x="279" y="105"/>
                  </a:cubicBezTo>
                  <a:cubicBezTo>
                    <a:pt x="268" y="105"/>
                    <a:pt x="257" y="105"/>
                    <a:pt x="246" y="105"/>
                  </a:cubicBezTo>
                  <a:cubicBezTo>
                    <a:pt x="158" y="105"/>
                    <a:pt x="72" y="109"/>
                    <a:pt x="1" y="180"/>
                  </a:cubicBezTo>
                  <a:cubicBezTo>
                    <a:pt x="737" y="399"/>
                    <a:pt x="1473" y="518"/>
                    <a:pt x="2149" y="896"/>
                  </a:cubicBezTo>
                  <a:cubicBezTo>
                    <a:pt x="2269" y="816"/>
                    <a:pt x="2328" y="697"/>
                    <a:pt x="2328" y="558"/>
                  </a:cubicBezTo>
                  <a:cubicBezTo>
                    <a:pt x="1851" y="1"/>
                    <a:pt x="1175" y="80"/>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1887775" y="4466550"/>
              <a:ext cx="71475" cy="18175"/>
            </a:xfrm>
            <a:custGeom>
              <a:avLst/>
              <a:gdLst/>
              <a:ahLst/>
              <a:cxnLst/>
              <a:rect l="l" t="t" r="r" b="b"/>
              <a:pathLst>
                <a:path w="2859" h="727" extrusionOk="0">
                  <a:moveTo>
                    <a:pt x="162" y="1"/>
                  </a:moveTo>
                  <a:cubicBezTo>
                    <a:pt x="36" y="1"/>
                    <a:pt x="1" y="78"/>
                    <a:pt x="34" y="210"/>
                  </a:cubicBezTo>
                  <a:cubicBezTo>
                    <a:pt x="272" y="349"/>
                    <a:pt x="531" y="369"/>
                    <a:pt x="789" y="409"/>
                  </a:cubicBezTo>
                  <a:cubicBezTo>
                    <a:pt x="1446" y="508"/>
                    <a:pt x="2063" y="628"/>
                    <a:pt x="2719" y="727"/>
                  </a:cubicBezTo>
                  <a:cubicBezTo>
                    <a:pt x="2858" y="548"/>
                    <a:pt x="2838" y="409"/>
                    <a:pt x="2719" y="230"/>
                  </a:cubicBezTo>
                  <a:lnTo>
                    <a:pt x="252" y="11"/>
                  </a:lnTo>
                  <a:cubicBezTo>
                    <a:pt x="218" y="4"/>
                    <a:pt x="188"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2155175" y="4109950"/>
              <a:ext cx="66925" cy="14225"/>
            </a:xfrm>
            <a:custGeom>
              <a:avLst/>
              <a:gdLst/>
              <a:ahLst/>
              <a:cxnLst/>
              <a:rect l="l" t="t" r="r" b="b"/>
              <a:pathLst>
                <a:path w="2677" h="569" extrusionOk="0">
                  <a:moveTo>
                    <a:pt x="852" y="1"/>
                  </a:moveTo>
                  <a:cubicBezTo>
                    <a:pt x="814" y="1"/>
                    <a:pt x="776" y="4"/>
                    <a:pt x="736" y="12"/>
                  </a:cubicBezTo>
                  <a:cubicBezTo>
                    <a:pt x="704" y="115"/>
                    <a:pt x="641" y="145"/>
                    <a:pt x="566" y="145"/>
                  </a:cubicBezTo>
                  <a:cubicBezTo>
                    <a:pt x="457" y="145"/>
                    <a:pt x="320" y="81"/>
                    <a:pt x="206" y="81"/>
                  </a:cubicBezTo>
                  <a:cubicBezTo>
                    <a:pt x="111" y="81"/>
                    <a:pt x="33" y="126"/>
                    <a:pt x="0" y="290"/>
                  </a:cubicBezTo>
                  <a:cubicBezTo>
                    <a:pt x="179" y="449"/>
                    <a:pt x="418" y="290"/>
                    <a:pt x="577" y="469"/>
                  </a:cubicBezTo>
                  <a:cubicBezTo>
                    <a:pt x="789" y="528"/>
                    <a:pt x="1001" y="545"/>
                    <a:pt x="1208" y="545"/>
                  </a:cubicBezTo>
                  <a:cubicBezTo>
                    <a:pt x="1352" y="545"/>
                    <a:pt x="1493" y="537"/>
                    <a:pt x="1631" y="529"/>
                  </a:cubicBezTo>
                  <a:cubicBezTo>
                    <a:pt x="1664" y="513"/>
                    <a:pt x="1694" y="503"/>
                    <a:pt x="1720" y="503"/>
                  </a:cubicBezTo>
                  <a:cubicBezTo>
                    <a:pt x="1757" y="503"/>
                    <a:pt x="1787" y="522"/>
                    <a:pt x="1810" y="569"/>
                  </a:cubicBezTo>
                  <a:cubicBezTo>
                    <a:pt x="1895" y="493"/>
                    <a:pt x="1984" y="472"/>
                    <a:pt x="2076" y="472"/>
                  </a:cubicBezTo>
                  <a:cubicBezTo>
                    <a:pt x="2178" y="472"/>
                    <a:pt x="2282" y="499"/>
                    <a:pt x="2387" y="509"/>
                  </a:cubicBezTo>
                  <a:cubicBezTo>
                    <a:pt x="2421" y="516"/>
                    <a:pt x="2450" y="519"/>
                    <a:pt x="2475" y="519"/>
                  </a:cubicBezTo>
                  <a:cubicBezTo>
                    <a:pt x="2677" y="519"/>
                    <a:pt x="2562" y="315"/>
                    <a:pt x="2526" y="191"/>
                  </a:cubicBezTo>
                  <a:cubicBezTo>
                    <a:pt x="2390" y="127"/>
                    <a:pt x="2245" y="113"/>
                    <a:pt x="2098" y="113"/>
                  </a:cubicBezTo>
                  <a:cubicBezTo>
                    <a:pt x="1986" y="113"/>
                    <a:pt x="1872" y="121"/>
                    <a:pt x="1758" y="121"/>
                  </a:cubicBezTo>
                  <a:cubicBezTo>
                    <a:pt x="1696" y="121"/>
                    <a:pt x="1633" y="119"/>
                    <a:pt x="1572" y="111"/>
                  </a:cubicBezTo>
                  <a:cubicBezTo>
                    <a:pt x="1546" y="115"/>
                    <a:pt x="1520" y="117"/>
                    <a:pt x="1495" y="117"/>
                  </a:cubicBezTo>
                  <a:cubicBezTo>
                    <a:pt x="1281" y="117"/>
                    <a:pt x="1077"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401825" y="4305675"/>
              <a:ext cx="8975" cy="113725"/>
            </a:xfrm>
            <a:custGeom>
              <a:avLst/>
              <a:gdLst/>
              <a:ahLst/>
              <a:cxnLst/>
              <a:rect l="l" t="t" r="r" b="b"/>
              <a:pathLst>
                <a:path w="359" h="4549" extrusionOk="0">
                  <a:moveTo>
                    <a:pt x="140" y="1"/>
                  </a:moveTo>
                  <a:cubicBezTo>
                    <a:pt x="61" y="140"/>
                    <a:pt x="61" y="319"/>
                    <a:pt x="41" y="498"/>
                  </a:cubicBezTo>
                  <a:cubicBezTo>
                    <a:pt x="21" y="1831"/>
                    <a:pt x="21" y="3164"/>
                    <a:pt x="1" y="4496"/>
                  </a:cubicBezTo>
                  <a:cubicBezTo>
                    <a:pt x="19" y="4533"/>
                    <a:pt x="46" y="4549"/>
                    <a:pt x="76" y="4549"/>
                  </a:cubicBezTo>
                  <a:cubicBezTo>
                    <a:pt x="110" y="4549"/>
                    <a:pt x="148" y="4528"/>
                    <a:pt x="180" y="4496"/>
                  </a:cubicBezTo>
                  <a:cubicBezTo>
                    <a:pt x="180" y="3979"/>
                    <a:pt x="200" y="3422"/>
                    <a:pt x="200" y="2905"/>
                  </a:cubicBezTo>
                  <a:cubicBezTo>
                    <a:pt x="220" y="2865"/>
                    <a:pt x="220" y="2786"/>
                    <a:pt x="200" y="2726"/>
                  </a:cubicBezTo>
                  <a:cubicBezTo>
                    <a:pt x="200" y="2587"/>
                    <a:pt x="220" y="2467"/>
                    <a:pt x="359" y="2368"/>
                  </a:cubicBezTo>
                  <a:cubicBezTo>
                    <a:pt x="299" y="2189"/>
                    <a:pt x="180" y="2010"/>
                    <a:pt x="200" y="1791"/>
                  </a:cubicBezTo>
                  <a:cubicBezTo>
                    <a:pt x="299" y="1194"/>
                    <a:pt x="140" y="597"/>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1848825" y="4310200"/>
              <a:ext cx="53225" cy="18875"/>
            </a:xfrm>
            <a:custGeom>
              <a:avLst/>
              <a:gdLst/>
              <a:ahLst/>
              <a:cxnLst/>
              <a:rect l="l" t="t" r="r" b="b"/>
              <a:pathLst>
                <a:path w="2129" h="755" extrusionOk="0">
                  <a:moveTo>
                    <a:pt x="535" y="1"/>
                  </a:moveTo>
                  <a:cubicBezTo>
                    <a:pt x="361" y="1"/>
                    <a:pt x="183" y="20"/>
                    <a:pt x="0" y="58"/>
                  </a:cubicBezTo>
                  <a:cubicBezTo>
                    <a:pt x="20" y="138"/>
                    <a:pt x="40" y="297"/>
                    <a:pt x="60" y="297"/>
                  </a:cubicBezTo>
                  <a:cubicBezTo>
                    <a:pt x="796" y="297"/>
                    <a:pt x="1413" y="695"/>
                    <a:pt x="2129" y="755"/>
                  </a:cubicBezTo>
                  <a:cubicBezTo>
                    <a:pt x="2129" y="595"/>
                    <a:pt x="2029" y="436"/>
                    <a:pt x="1850" y="357"/>
                  </a:cubicBezTo>
                  <a:cubicBezTo>
                    <a:pt x="1419" y="127"/>
                    <a:pt x="989"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1812525" y="4336825"/>
              <a:ext cx="49750" cy="19100"/>
            </a:xfrm>
            <a:custGeom>
              <a:avLst/>
              <a:gdLst/>
              <a:ahLst/>
              <a:cxnLst/>
              <a:rect l="l" t="t" r="r" b="b"/>
              <a:pathLst>
                <a:path w="1990" h="764" extrusionOk="0">
                  <a:moveTo>
                    <a:pt x="142" y="0"/>
                  </a:moveTo>
                  <a:cubicBezTo>
                    <a:pt x="61" y="0"/>
                    <a:pt x="1" y="43"/>
                    <a:pt x="20" y="227"/>
                  </a:cubicBezTo>
                  <a:cubicBezTo>
                    <a:pt x="597" y="664"/>
                    <a:pt x="1313" y="625"/>
                    <a:pt x="1989" y="764"/>
                  </a:cubicBezTo>
                  <a:lnTo>
                    <a:pt x="1989" y="565"/>
                  </a:lnTo>
                  <a:cubicBezTo>
                    <a:pt x="1870" y="346"/>
                    <a:pt x="1671" y="227"/>
                    <a:pt x="1452" y="227"/>
                  </a:cubicBezTo>
                  <a:cubicBezTo>
                    <a:pt x="1430" y="228"/>
                    <a:pt x="1408" y="228"/>
                    <a:pt x="1387" y="228"/>
                  </a:cubicBezTo>
                  <a:cubicBezTo>
                    <a:pt x="1037" y="228"/>
                    <a:pt x="735" y="84"/>
                    <a:pt x="398" y="28"/>
                  </a:cubicBezTo>
                  <a:cubicBezTo>
                    <a:pt x="387" y="31"/>
                    <a:pt x="375" y="33"/>
                    <a:pt x="361" y="33"/>
                  </a:cubicBezTo>
                  <a:cubicBezTo>
                    <a:pt x="299" y="33"/>
                    <a:pt x="213"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1809525" y="4295600"/>
              <a:ext cx="39325" cy="16025"/>
            </a:xfrm>
            <a:custGeom>
              <a:avLst/>
              <a:gdLst/>
              <a:ahLst/>
              <a:cxnLst/>
              <a:rect l="l" t="t" r="r" b="b"/>
              <a:pathLst>
                <a:path w="1573" h="641" extrusionOk="0">
                  <a:moveTo>
                    <a:pt x="593" y="1"/>
                  </a:moveTo>
                  <a:cubicBezTo>
                    <a:pt x="409" y="1"/>
                    <a:pt x="210" y="41"/>
                    <a:pt x="1" y="125"/>
                  </a:cubicBezTo>
                  <a:cubicBezTo>
                    <a:pt x="404" y="461"/>
                    <a:pt x="821" y="641"/>
                    <a:pt x="1300" y="641"/>
                  </a:cubicBezTo>
                  <a:cubicBezTo>
                    <a:pt x="1389" y="641"/>
                    <a:pt x="1479" y="635"/>
                    <a:pt x="1572" y="622"/>
                  </a:cubicBezTo>
                  <a:cubicBezTo>
                    <a:pt x="1364" y="219"/>
                    <a:pt x="1019"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1909000" y="4503125"/>
              <a:ext cx="46775" cy="17425"/>
            </a:xfrm>
            <a:custGeom>
              <a:avLst/>
              <a:gdLst/>
              <a:ahLst/>
              <a:cxnLst/>
              <a:rect l="l" t="t" r="r" b="b"/>
              <a:pathLst>
                <a:path w="1871" h="697" extrusionOk="0">
                  <a:moveTo>
                    <a:pt x="0" y="0"/>
                  </a:moveTo>
                  <a:lnTo>
                    <a:pt x="0" y="0"/>
                  </a:lnTo>
                  <a:cubicBezTo>
                    <a:pt x="38" y="376"/>
                    <a:pt x="217" y="539"/>
                    <a:pt x="489" y="539"/>
                  </a:cubicBezTo>
                  <a:cubicBezTo>
                    <a:pt x="505" y="539"/>
                    <a:pt x="521" y="538"/>
                    <a:pt x="537" y="537"/>
                  </a:cubicBezTo>
                  <a:cubicBezTo>
                    <a:pt x="577" y="533"/>
                    <a:pt x="615" y="531"/>
                    <a:pt x="652" y="531"/>
                  </a:cubicBezTo>
                  <a:cubicBezTo>
                    <a:pt x="957" y="531"/>
                    <a:pt x="1209" y="661"/>
                    <a:pt x="1492" y="696"/>
                  </a:cubicBezTo>
                  <a:cubicBezTo>
                    <a:pt x="1611" y="657"/>
                    <a:pt x="1731" y="577"/>
                    <a:pt x="1870" y="537"/>
                  </a:cubicBezTo>
                  <a:lnTo>
                    <a:pt x="1870" y="358"/>
                  </a:lnTo>
                  <a:cubicBezTo>
                    <a:pt x="1273" y="259"/>
                    <a:pt x="637" y="1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1892075" y="4565250"/>
              <a:ext cx="64175" cy="11000"/>
            </a:xfrm>
            <a:custGeom>
              <a:avLst/>
              <a:gdLst/>
              <a:ahLst/>
              <a:cxnLst/>
              <a:rect l="l" t="t" r="r" b="b"/>
              <a:pathLst>
                <a:path w="2567" h="440" extrusionOk="0">
                  <a:moveTo>
                    <a:pt x="840" y="1"/>
                  </a:moveTo>
                  <a:cubicBezTo>
                    <a:pt x="689" y="1"/>
                    <a:pt x="535" y="13"/>
                    <a:pt x="379" y="41"/>
                  </a:cubicBezTo>
                  <a:cubicBezTo>
                    <a:pt x="299" y="161"/>
                    <a:pt x="80" y="61"/>
                    <a:pt x="1" y="240"/>
                  </a:cubicBezTo>
                  <a:cubicBezTo>
                    <a:pt x="313" y="362"/>
                    <a:pt x="637" y="391"/>
                    <a:pt x="966" y="391"/>
                  </a:cubicBezTo>
                  <a:cubicBezTo>
                    <a:pt x="1256" y="391"/>
                    <a:pt x="1550" y="368"/>
                    <a:pt x="1843" y="368"/>
                  </a:cubicBezTo>
                  <a:cubicBezTo>
                    <a:pt x="2086" y="368"/>
                    <a:pt x="2328" y="384"/>
                    <a:pt x="2567" y="439"/>
                  </a:cubicBezTo>
                  <a:cubicBezTo>
                    <a:pt x="2011" y="201"/>
                    <a:pt x="1442"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1786650" y="4324750"/>
              <a:ext cx="35325" cy="18250"/>
            </a:xfrm>
            <a:custGeom>
              <a:avLst/>
              <a:gdLst/>
              <a:ahLst/>
              <a:cxnLst/>
              <a:rect l="l" t="t" r="r" b="b"/>
              <a:pathLst>
                <a:path w="1413" h="730" extrusionOk="0">
                  <a:moveTo>
                    <a:pt x="320" y="1"/>
                  </a:moveTo>
                  <a:cubicBezTo>
                    <a:pt x="237" y="1"/>
                    <a:pt x="158" y="40"/>
                    <a:pt x="100" y="133"/>
                  </a:cubicBezTo>
                  <a:cubicBezTo>
                    <a:pt x="1" y="272"/>
                    <a:pt x="120" y="372"/>
                    <a:pt x="219" y="511"/>
                  </a:cubicBezTo>
                  <a:cubicBezTo>
                    <a:pt x="407" y="715"/>
                    <a:pt x="653" y="730"/>
                    <a:pt x="907" y="730"/>
                  </a:cubicBezTo>
                  <a:cubicBezTo>
                    <a:pt x="950" y="730"/>
                    <a:pt x="992" y="730"/>
                    <a:pt x="1035" y="730"/>
                  </a:cubicBezTo>
                  <a:cubicBezTo>
                    <a:pt x="1065" y="630"/>
                    <a:pt x="1144" y="630"/>
                    <a:pt x="1224" y="630"/>
                  </a:cubicBezTo>
                  <a:cubicBezTo>
                    <a:pt x="1304" y="630"/>
                    <a:pt x="1383" y="630"/>
                    <a:pt x="1413" y="531"/>
                  </a:cubicBezTo>
                  <a:cubicBezTo>
                    <a:pt x="1115" y="352"/>
                    <a:pt x="816" y="173"/>
                    <a:pt x="498" y="53"/>
                  </a:cubicBezTo>
                  <a:cubicBezTo>
                    <a:pt x="440" y="20"/>
                    <a:pt x="379"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2009450" y="4112525"/>
              <a:ext cx="53725" cy="13850"/>
            </a:xfrm>
            <a:custGeom>
              <a:avLst/>
              <a:gdLst/>
              <a:ahLst/>
              <a:cxnLst/>
              <a:rect l="l" t="t" r="r" b="b"/>
              <a:pathLst>
                <a:path w="2149" h="554" extrusionOk="0">
                  <a:moveTo>
                    <a:pt x="956" y="0"/>
                  </a:moveTo>
                  <a:cubicBezTo>
                    <a:pt x="929" y="0"/>
                    <a:pt x="902" y="3"/>
                    <a:pt x="876" y="8"/>
                  </a:cubicBezTo>
                  <a:cubicBezTo>
                    <a:pt x="773" y="47"/>
                    <a:pt x="687" y="69"/>
                    <a:pt x="601" y="69"/>
                  </a:cubicBezTo>
                  <a:cubicBezTo>
                    <a:pt x="554" y="69"/>
                    <a:pt x="507" y="62"/>
                    <a:pt x="458" y="48"/>
                  </a:cubicBezTo>
                  <a:cubicBezTo>
                    <a:pt x="418" y="48"/>
                    <a:pt x="372" y="42"/>
                    <a:pt x="328" y="42"/>
                  </a:cubicBezTo>
                  <a:cubicBezTo>
                    <a:pt x="263" y="42"/>
                    <a:pt x="203" y="56"/>
                    <a:pt x="180" y="128"/>
                  </a:cubicBezTo>
                  <a:cubicBezTo>
                    <a:pt x="140" y="267"/>
                    <a:pt x="60" y="386"/>
                    <a:pt x="0" y="506"/>
                  </a:cubicBezTo>
                  <a:cubicBezTo>
                    <a:pt x="217" y="541"/>
                    <a:pt x="428" y="553"/>
                    <a:pt x="637" y="553"/>
                  </a:cubicBezTo>
                  <a:cubicBezTo>
                    <a:pt x="1139" y="553"/>
                    <a:pt x="1629" y="480"/>
                    <a:pt x="2149" y="466"/>
                  </a:cubicBezTo>
                  <a:cubicBezTo>
                    <a:pt x="1990" y="327"/>
                    <a:pt x="1870" y="227"/>
                    <a:pt x="1751" y="128"/>
                  </a:cubicBezTo>
                  <a:cubicBezTo>
                    <a:pt x="1736" y="83"/>
                    <a:pt x="1699" y="60"/>
                    <a:pt x="1648" y="60"/>
                  </a:cubicBezTo>
                  <a:cubicBezTo>
                    <a:pt x="1630" y="60"/>
                    <a:pt x="1612" y="63"/>
                    <a:pt x="1592" y="68"/>
                  </a:cubicBezTo>
                  <a:cubicBezTo>
                    <a:pt x="1546" y="83"/>
                    <a:pt x="1495" y="90"/>
                    <a:pt x="1442" y="90"/>
                  </a:cubicBezTo>
                  <a:cubicBezTo>
                    <a:pt x="1357" y="90"/>
                    <a:pt x="1268" y="73"/>
                    <a:pt x="1194" y="48"/>
                  </a:cubicBezTo>
                  <a:cubicBezTo>
                    <a:pt x="1107" y="19"/>
                    <a:pt x="1030" y="0"/>
                    <a:pt x="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2209875" y="4477250"/>
              <a:ext cx="40800" cy="15950"/>
            </a:xfrm>
            <a:custGeom>
              <a:avLst/>
              <a:gdLst/>
              <a:ahLst/>
              <a:cxnLst/>
              <a:rect l="l" t="t" r="r" b="b"/>
              <a:pathLst>
                <a:path w="1632" h="638" extrusionOk="0">
                  <a:moveTo>
                    <a:pt x="179" y="1"/>
                  </a:moveTo>
                  <a:cubicBezTo>
                    <a:pt x="20" y="80"/>
                    <a:pt x="0" y="200"/>
                    <a:pt x="0" y="339"/>
                  </a:cubicBezTo>
                  <a:cubicBezTo>
                    <a:pt x="517" y="597"/>
                    <a:pt x="1134" y="339"/>
                    <a:pt x="1631" y="637"/>
                  </a:cubicBezTo>
                  <a:cubicBezTo>
                    <a:pt x="1419" y="283"/>
                    <a:pt x="1156" y="70"/>
                    <a:pt x="821" y="70"/>
                  </a:cubicBezTo>
                  <a:cubicBezTo>
                    <a:pt x="686" y="70"/>
                    <a:pt x="539" y="105"/>
                    <a:pt x="378" y="180"/>
                  </a:cubicBezTo>
                  <a:cubicBezTo>
                    <a:pt x="299" y="120"/>
                    <a:pt x="219" y="8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2098475" y="4194275"/>
              <a:ext cx="50250" cy="10175"/>
            </a:xfrm>
            <a:custGeom>
              <a:avLst/>
              <a:gdLst/>
              <a:ahLst/>
              <a:cxnLst/>
              <a:rect l="l" t="t" r="r" b="b"/>
              <a:pathLst>
                <a:path w="2010" h="407" extrusionOk="0">
                  <a:moveTo>
                    <a:pt x="518" y="0"/>
                  </a:moveTo>
                  <a:cubicBezTo>
                    <a:pt x="342" y="0"/>
                    <a:pt x="171" y="10"/>
                    <a:pt x="0" y="21"/>
                  </a:cubicBezTo>
                  <a:cubicBezTo>
                    <a:pt x="20" y="160"/>
                    <a:pt x="80" y="200"/>
                    <a:pt x="199" y="219"/>
                  </a:cubicBezTo>
                  <a:cubicBezTo>
                    <a:pt x="466" y="363"/>
                    <a:pt x="742" y="406"/>
                    <a:pt x="1049" y="406"/>
                  </a:cubicBezTo>
                  <a:cubicBezTo>
                    <a:pt x="1338" y="406"/>
                    <a:pt x="1652" y="368"/>
                    <a:pt x="2009" y="339"/>
                  </a:cubicBezTo>
                  <a:cubicBezTo>
                    <a:pt x="1462" y="65"/>
                    <a:pt x="978" y="0"/>
                    <a:pt x="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1686700" y="4499625"/>
              <a:ext cx="42500" cy="22700"/>
            </a:xfrm>
            <a:custGeom>
              <a:avLst/>
              <a:gdLst/>
              <a:ahLst/>
              <a:cxnLst/>
              <a:rect l="l" t="t" r="r" b="b"/>
              <a:pathLst>
                <a:path w="1700" h="908" extrusionOk="0">
                  <a:moveTo>
                    <a:pt x="0" y="1"/>
                  </a:moveTo>
                  <a:cubicBezTo>
                    <a:pt x="358" y="578"/>
                    <a:pt x="856" y="797"/>
                    <a:pt x="1452" y="896"/>
                  </a:cubicBezTo>
                  <a:cubicBezTo>
                    <a:pt x="1491" y="904"/>
                    <a:pt x="1524" y="908"/>
                    <a:pt x="1552" y="908"/>
                  </a:cubicBezTo>
                  <a:cubicBezTo>
                    <a:pt x="1670" y="908"/>
                    <a:pt x="1699" y="838"/>
                    <a:pt x="1651" y="67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1989550" y="4376175"/>
              <a:ext cx="37325" cy="14075"/>
            </a:xfrm>
            <a:custGeom>
              <a:avLst/>
              <a:gdLst/>
              <a:ahLst/>
              <a:cxnLst/>
              <a:rect l="l" t="t" r="r" b="b"/>
              <a:pathLst>
                <a:path w="1493" h="563" extrusionOk="0">
                  <a:moveTo>
                    <a:pt x="826" y="1"/>
                  </a:moveTo>
                  <a:cubicBezTo>
                    <a:pt x="605" y="1"/>
                    <a:pt x="344" y="146"/>
                    <a:pt x="1" y="443"/>
                  </a:cubicBezTo>
                  <a:cubicBezTo>
                    <a:pt x="217" y="371"/>
                    <a:pt x="411" y="341"/>
                    <a:pt x="594" y="341"/>
                  </a:cubicBezTo>
                  <a:cubicBezTo>
                    <a:pt x="917" y="341"/>
                    <a:pt x="1201" y="435"/>
                    <a:pt x="1493" y="562"/>
                  </a:cubicBezTo>
                  <a:cubicBezTo>
                    <a:pt x="1280" y="191"/>
                    <a:pt x="1080" y="1"/>
                    <a:pt x="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1831625" y="4559425"/>
              <a:ext cx="58000" cy="10350"/>
            </a:xfrm>
            <a:custGeom>
              <a:avLst/>
              <a:gdLst/>
              <a:ahLst/>
              <a:cxnLst/>
              <a:rect l="l" t="t" r="r" b="b"/>
              <a:pathLst>
                <a:path w="2320" h="414" extrusionOk="0">
                  <a:moveTo>
                    <a:pt x="144" y="1"/>
                  </a:moveTo>
                  <a:cubicBezTo>
                    <a:pt x="61" y="1"/>
                    <a:pt x="0" y="53"/>
                    <a:pt x="12" y="235"/>
                  </a:cubicBezTo>
                  <a:cubicBezTo>
                    <a:pt x="708" y="294"/>
                    <a:pt x="1424" y="354"/>
                    <a:pt x="2120" y="414"/>
                  </a:cubicBezTo>
                  <a:cubicBezTo>
                    <a:pt x="2200" y="374"/>
                    <a:pt x="2299" y="334"/>
                    <a:pt x="2319" y="235"/>
                  </a:cubicBezTo>
                  <a:cubicBezTo>
                    <a:pt x="2011" y="85"/>
                    <a:pt x="1688" y="56"/>
                    <a:pt x="1357" y="56"/>
                  </a:cubicBezTo>
                  <a:cubicBezTo>
                    <a:pt x="1137" y="56"/>
                    <a:pt x="913" y="69"/>
                    <a:pt x="688" y="69"/>
                  </a:cubicBezTo>
                  <a:cubicBezTo>
                    <a:pt x="575" y="69"/>
                    <a:pt x="463" y="66"/>
                    <a:pt x="350" y="56"/>
                  </a:cubicBezTo>
                  <a:cubicBezTo>
                    <a:pt x="282" y="30"/>
                    <a:pt x="206"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2031325" y="4271300"/>
              <a:ext cx="43800" cy="9100"/>
            </a:xfrm>
            <a:custGeom>
              <a:avLst/>
              <a:gdLst/>
              <a:ahLst/>
              <a:cxnLst/>
              <a:rect l="l" t="t" r="r" b="b"/>
              <a:pathLst>
                <a:path w="1752" h="364" extrusionOk="0">
                  <a:moveTo>
                    <a:pt x="677" y="1"/>
                  </a:moveTo>
                  <a:cubicBezTo>
                    <a:pt x="443" y="1"/>
                    <a:pt x="216" y="23"/>
                    <a:pt x="1" y="23"/>
                  </a:cubicBezTo>
                  <a:lnTo>
                    <a:pt x="1" y="182"/>
                  </a:lnTo>
                  <a:cubicBezTo>
                    <a:pt x="360" y="298"/>
                    <a:pt x="704" y="364"/>
                    <a:pt x="1084" y="364"/>
                  </a:cubicBezTo>
                  <a:cubicBezTo>
                    <a:pt x="1292" y="364"/>
                    <a:pt x="1512" y="344"/>
                    <a:pt x="1751" y="301"/>
                  </a:cubicBezTo>
                  <a:cubicBezTo>
                    <a:pt x="1393" y="51"/>
                    <a:pt x="1028"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1902025" y="4322650"/>
              <a:ext cx="31350" cy="15450"/>
            </a:xfrm>
            <a:custGeom>
              <a:avLst/>
              <a:gdLst/>
              <a:ahLst/>
              <a:cxnLst/>
              <a:rect l="l" t="t" r="r" b="b"/>
              <a:pathLst>
                <a:path w="1254" h="618" extrusionOk="0">
                  <a:moveTo>
                    <a:pt x="384" y="0"/>
                  </a:moveTo>
                  <a:cubicBezTo>
                    <a:pt x="234" y="0"/>
                    <a:pt x="127" y="158"/>
                    <a:pt x="1" y="257"/>
                  </a:cubicBezTo>
                  <a:cubicBezTo>
                    <a:pt x="325" y="527"/>
                    <a:pt x="714" y="618"/>
                    <a:pt x="1125" y="618"/>
                  </a:cubicBezTo>
                  <a:cubicBezTo>
                    <a:pt x="1167" y="618"/>
                    <a:pt x="1211" y="617"/>
                    <a:pt x="1254" y="615"/>
                  </a:cubicBezTo>
                  <a:lnTo>
                    <a:pt x="1254" y="97"/>
                  </a:lnTo>
                  <a:cubicBezTo>
                    <a:pt x="1120" y="164"/>
                    <a:pt x="999" y="219"/>
                    <a:pt x="880" y="219"/>
                  </a:cubicBezTo>
                  <a:cubicBezTo>
                    <a:pt x="786" y="219"/>
                    <a:pt x="694" y="185"/>
                    <a:pt x="597" y="97"/>
                  </a:cubicBezTo>
                  <a:cubicBezTo>
                    <a:pt x="516" y="27"/>
                    <a:pt x="446"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1790625" y="4549850"/>
              <a:ext cx="49275" cy="15450"/>
            </a:xfrm>
            <a:custGeom>
              <a:avLst/>
              <a:gdLst/>
              <a:ahLst/>
              <a:cxnLst/>
              <a:rect l="l" t="t" r="r" b="b"/>
              <a:pathLst>
                <a:path w="1971" h="618" extrusionOk="0">
                  <a:moveTo>
                    <a:pt x="1" y="1"/>
                  </a:moveTo>
                  <a:lnTo>
                    <a:pt x="1" y="1"/>
                  </a:lnTo>
                  <a:cubicBezTo>
                    <a:pt x="498" y="558"/>
                    <a:pt x="1135" y="419"/>
                    <a:pt x="1632" y="618"/>
                  </a:cubicBezTo>
                  <a:cubicBezTo>
                    <a:pt x="1692" y="478"/>
                    <a:pt x="1851" y="498"/>
                    <a:pt x="1970" y="458"/>
                  </a:cubicBezTo>
                  <a:cubicBezTo>
                    <a:pt x="1373" y="200"/>
                    <a:pt x="757" y="8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1955750" y="4472275"/>
              <a:ext cx="26375" cy="20700"/>
            </a:xfrm>
            <a:custGeom>
              <a:avLst/>
              <a:gdLst/>
              <a:ahLst/>
              <a:cxnLst/>
              <a:rect l="l" t="t" r="r" b="b"/>
              <a:pathLst>
                <a:path w="1055" h="828" extrusionOk="0">
                  <a:moveTo>
                    <a:pt x="0" y="1"/>
                  </a:moveTo>
                  <a:lnTo>
                    <a:pt x="0" y="498"/>
                  </a:lnTo>
                  <a:cubicBezTo>
                    <a:pt x="233" y="648"/>
                    <a:pt x="446" y="827"/>
                    <a:pt x="693" y="827"/>
                  </a:cubicBezTo>
                  <a:cubicBezTo>
                    <a:pt x="805" y="827"/>
                    <a:pt x="924" y="790"/>
                    <a:pt x="1054" y="697"/>
                  </a:cubicBezTo>
                  <a:cubicBezTo>
                    <a:pt x="1035" y="538"/>
                    <a:pt x="1015" y="379"/>
                    <a:pt x="836" y="379"/>
                  </a:cubicBezTo>
                  <a:cubicBezTo>
                    <a:pt x="497" y="379"/>
                    <a:pt x="298" y="10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2002000" y="4483400"/>
              <a:ext cx="34325" cy="19250"/>
            </a:xfrm>
            <a:custGeom>
              <a:avLst/>
              <a:gdLst/>
              <a:ahLst/>
              <a:cxnLst/>
              <a:rect l="l" t="t" r="r" b="b"/>
              <a:pathLst>
                <a:path w="1373" h="770" extrusionOk="0">
                  <a:moveTo>
                    <a:pt x="360" y="0"/>
                  </a:moveTo>
                  <a:cubicBezTo>
                    <a:pt x="279" y="0"/>
                    <a:pt x="193" y="21"/>
                    <a:pt x="100" y="73"/>
                  </a:cubicBezTo>
                  <a:cubicBezTo>
                    <a:pt x="0" y="192"/>
                    <a:pt x="0" y="332"/>
                    <a:pt x="139" y="451"/>
                  </a:cubicBezTo>
                  <a:cubicBezTo>
                    <a:pt x="458" y="650"/>
                    <a:pt x="855" y="590"/>
                    <a:pt x="1194" y="769"/>
                  </a:cubicBezTo>
                  <a:cubicBezTo>
                    <a:pt x="1373" y="491"/>
                    <a:pt x="1174" y="371"/>
                    <a:pt x="995" y="252"/>
                  </a:cubicBezTo>
                  <a:cubicBezTo>
                    <a:pt x="775" y="164"/>
                    <a:pt x="587"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2022875" y="4186825"/>
              <a:ext cx="43300" cy="12950"/>
            </a:xfrm>
            <a:custGeom>
              <a:avLst/>
              <a:gdLst/>
              <a:ahLst/>
              <a:cxnLst/>
              <a:rect l="l" t="t" r="r" b="b"/>
              <a:pathLst>
                <a:path w="1732" h="518" extrusionOk="0">
                  <a:moveTo>
                    <a:pt x="717" y="0"/>
                  </a:moveTo>
                  <a:cubicBezTo>
                    <a:pt x="558" y="279"/>
                    <a:pt x="140" y="60"/>
                    <a:pt x="1" y="358"/>
                  </a:cubicBezTo>
                  <a:cubicBezTo>
                    <a:pt x="160" y="358"/>
                    <a:pt x="339" y="358"/>
                    <a:pt x="538" y="378"/>
                  </a:cubicBezTo>
                  <a:cubicBezTo>
                    <a:pt x="637" y="478"/>
                    <a:pt x="816" y="418"/>
                    <a:pt x="916" y="517"/>
                  </a:cubicBezTo>
                  <a:lnTo>
                    <a:pt x="1731" y="517"/>
                  </a:lnTo>
                  <a:cubicBezTo>
                    <a:pt x="1493" y="259"/>
                    <a:pt x="1294" y="179"/>
                    <a:pt x="1095" y="159"/>
                  </a:cubicBezTo>
                  <a:cubicBezTo>
                    <a:pt x="1015" y="100"/>
                    <a:pt x="955" y="6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1863725" y="4405250"/>
              <a:ext cx="25400" cy="13625"/>
            </a:xfrm>
            <a:custGeom>
              <a:avLst/>
              <a:gdLst/>
              <a:ahLst/>
              <a:cxnLst/>
              <a:rect l="l" t="t" r="r" b="b"/>
              <a:pathLst>
                <a:path w="1016" h="545" extrusionOk="0">
                  <a:moveTo>
                    <a:pt x="425" y="1"/>
                  </a:moveTo>
                  <a:cubicBezTo>
                    <a:pt x="292" y="1"/>
                    <a:pt x="151" y="39"/>
                    <a:pt x="1" y="96"/>
                  </a:cubicBezTo>
                  <a:cubicBezTo>
                    <a:pt x="278" y="373"/>
                    <a:pt x="541" y="545"/>
                    <a:pt x="867" y="545"/>
                  </a:cubicBezTo>
                  <a:cubicBezTo>
                    <a:pt x="915" y="545"/>
                    <a:pt x="964" y="541"/>
                    <a:pt x="1015" y="533"/>
                  </a:cubicBezTo>
                  <a:cubicBezTo>
                    <a:pt x="956" y="414"/>
                    <a:pt x="896" y="295"/>
                    <a:pt x="836" y="175"/>
                  </a:cubicBezTo>
                  <a:cubicBezTo>
                    <a:pt x="710" y="49"/>
                    <a:pt x="573"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1861750" y="4457850"/>
              <a:ext cx="32350" cy="13950"/>
            </a:xfrm>
            <a:custGeom>
              <a:avLst/>
              <a:gdLst/>
              <a:ahLst/>
              <a:cxnLst/>
              <a:rect l="l" t="t" r="r" b="b"/>
              <a:pathLst>
                <a:path w="1294" h="558" extrusionOk="0">
                  <a:moveTo>
                    <a:pt x="199" y="1"/>
                  </a:moveTo>
                  <a:lnTo>
                    <a:pt x="160" y="60"/>
                  </a:lnTo>
                  <a:cubicBezTo>
                    <a:pt x="120" y="100"/>
                    <a:pt x="0" y="100"/>
                    <a:pt x="0" y="220"/>
                  </a:cubicBezTo>
                  <a:cubicBezTo>
                    <a:pt x="319" y="498"/>
                    <a:pt x="796" y="279"/>
                    <a:pt x="1094" y="558"/>
                  </a:cubicBezTo>
                  <a:lnTo>
                    <a:pt x="1293" y="359"/>
                  </a:lnTo>
                  <a:cubicBezTo>
                    <a:pt x="1154" y="173"/>
                    <a:pt x="1003" y="48"/>
                    <a:pt x="803" y="48"/>
                  </a:cubicBezTo>
                  <a:cubicBezTo>
                    <a:pt x="745" y="48"/>
                    <a:pt x="684" y="58"/>
                    <a:pt x="617" y="80"/>
                  </a:cubicBezTo>
                  <a:cubicBezTo>
                    <a:pt x="565" y="104"/>
                    <a:pt x="517" y="113"/>
                    <a:pt x="474" y="113"/>
                  </a:cubicBezTo>
                  <a:cubicBezTo>
                    <a:pt x="368" y="113"/>
                    <a:pt x="284" y="57"/>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214850" y="4180300"/>
              <a:ext cx="24875" cy="15500"/>
            </a:xfrm>
            <a:custGeom>
              <a:avLst/>
              <a:gdLst/>
              <a:ahLst/>
              <a:cxnLst/>
              <a:rect l="l" t="t" r="r" b="b"/>
              <a:pathLst>
                <a:path w="995" h="620" extrusionOk="0">
                  <a:moveTo>
                    <a:pt x="416" y="1"/>
                  </a:moveTo>
                  <a:cubicBezTo>
                    <a:pt x="328" y="1"/>
                    <a:pt x="250" y="45"/>
                    <a:pt x="199" y="162"/>
                  </a:cubicBezTo>
                  <a:cubicBezTo>
                    <a:pt x="0" y="580"/>
                    <a:pt x="537" y="401"/>
                    <a:pt x="716" y="580"/>
                  </a:cubicBezTo>
                  <a:cubicBezTo>
                    <a:pt x="776" y="619"/>
                    <a:pt x="836" y="619"/>
                    <a:pt x="895" y="619"/>
                  </a:cubicBezTo>
                  <a:cubicBezTo>
                    <a:pt x="995" y="480"/>
                    <a:pt x="995" y="361"/>
                    <a:pt x="895" y="261"/>
                  </a:cubicBezTo>
                  <a:cubicBezTo>
                    <a:pt x="757" y="135"/>
                    <a:pt x="570"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2183025" y="4271375"/>
              <a:ext cx="16425" cy="26875"/>
            </a:xfrm>
            <a:custGeom>
              <a:avLst/>
              <a:gdLst/>
              <a:ahLst/>
              <a:cxnLst/>
              <a:rect l="l" t="t" r="r" b="b"/>
              <a:pathLst>
                <a:path w="657" h="1075" extrusionOk="0">
                  <a:moveTo>
                    <a:pt x="398" y="0"/>
                  </a:moveTo>
                  <a:lnTo>
                    <a:pt x="398" y="0"/>
                  </a:lnTo>
                  <a:cubicBezTo>
                    <a:pt x="60" y="318"/>
                    <a:pt x="0" y="696"/>
                    <a:pt x="20" y="1074"/>
                  </a:cubicBezTo>
                  <a:lnTo>
                    <a:pt x="378" y="1074"/>
                  </a:lnTo>
                  <a:cubicBezTo>
                    <a:pt x="60" y="736"/>
                    <a:pt x="657" y="398"/>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2026850" y="4489200"/>
              <a:ext cx="22400" cy="14200"/>
            </a:xfrm>
            <a:custGeom>
              <a:avLst/>
              <a:gdLst/>
              <a:ahLst/>
              <a:cxnLst/>
              <a:rect l="l" t="t" r="r" b="b"/>
              <a:pathLst>
                <a:path w="896" h="568" extrusionOk="0">
                  <a:moveTo>
                    <a:pt x="223" y="0"/>
                  </a:moveTo>
                  <a:cubicBezTo>
                    <a:pt x="151" y="0"/>
                    <a:pt x="77" y="7"/>
                    <a:pt x="1" y="20"/>
                  </a:cubicBezTo>
                  <a:cubicBezTo>
                    <a:pt x="80" y="199"/>
                    <a:pt x="140" y="358"/>
                    <a:pt x="200" y="537"/>
                  </a:cubicBezTo>
                  <a:cubicBezTo>
                    <a:pt x="268" y="558"/>
                    <a:pt x="333" y="568"/>
                    <a:pt x="396" y="568"/>
                  </a:cubicBezTo>
                  <a:cubicBezTo>
                    <a:pt x="573" y="568"/>
                    <a:pt x="735" y="490"/>
                    <a:pt x="896" y="358"/>
                  </a:cubicBezTo>
                  <a:lnTo>
                    <a:pt x="896" y="199"/>
                  </a:lnTo>
                  <a:cubicBezTo>
                    <a:pt x="696" y="76"/>
                    <a:pt x="471"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1982100" y="4481825"/>
              <a:ext cx="22400" cy="12350"/>
            </a:xfrm>
            <a:custGeom>
              <a:avLst/>
              <a:gdLst/>
              <a:ahLst/>
              <a:cxnLst/>
              <a:rect l="l" t="t" r="r" b="b"/>
              <a:pathLst>
                <a:path w="896" h="494" extrusionOk="0">
                  <a:moveTo>
                    <a:pt x="590" y="0"/>
                  </a:moveTo>
                  <a:cubicBezTo>
                    <a:pt x="376" y="0"/>
                    <a:pt x="193" y="191"/>
                    <a:pt x="0" y="315"/>
                  </a:cubicBezTo>
                  <a:cubicBezTo>
                    <a:pt x="136" y="461"/>
                    <a:pt x="294" y="487"/>
                    <a:pt x="456" y="487"/>
                  </a:cubicBezTo>
                  <a:cubicBezTo>
                    <a:pt x="544" y="487"/>
                    <a:pt x="633" y="479"/>
                    <a:pt x="721" y="479"/>
                  </a:cubicBezTo>
                  <a:cubicBezTo>
                    <a:pt x="780" y="479"/>
                    <a:pt x="839" y="483"/>
                    <a:pt x="896" y="494"/>
                  </a:cubicBezTo>
                  <a:lnTo>
                    <a:pt x="896" y="136"/>
                  </a:lnTo>
                  <a:cubicBezTo>
                    <a:pt x="785" y="38"/>
                    <a:pt x="685" y="0"/>
                    <a:pt x="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2384425" y="4751775"/>
              <a:ext cx="13950" cy="39500"/>
            </a:xfrm>
            <a:custGeom>
              <a:avLst/>
              <a:gdLst/>
              <a:ahLst/>
              <a:cxnLst/>
              <a:rect l="l" t="t" r="r" b="b"/>
              <a:pathLst>
                <a:path w="558" h="1580" extrusionOk="0">
                  <a:moveTo>
                    <a:pt x="319" y="0"/>
                  </a:moveTo>
                  <a:lnTo>
                    <a:pt x="319" y="0"/>
                  </a:lnTo>
                  <a:cubicBezTo>
                    <a:pt x="1" y="398"/>
                    <a:pt x="219" y="876"/>
                    <a:pt x="120" y="1293"/>
                  </a:cubicBezTo>
                  <a:cubicBezTo>
                    <a:pt x="120" y="1499"/>
                    <a:pt x="186" y="1580"/>
                    <a:pt x="288" y="1580"/>
                  </a:cubicBezTo>
                  <a:cubicBezTo>
                    <a:pt x="353" y="1580"/>
                    <a:pt x="432" y="1547"/>
                    <a:pt x="518" y="1492"/>
                  </a:cubicBezTo>
                  <a:cubicBezTo>
                    <a:pt x="558" y="1453"/>
                    <a:pt x="558" y="1373"/>
                    <a:pt x="518" y="1333"/>
                  </a:cubicBezTo>
                  <a:cubicBezTo>
                    <a:pt x="180" y="935"/>
                    <a:pt x="418" y="438"/>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2166100" y="4566275"/>
              <a:ext cx="21900" cy="12950"/>
            </a:xfrm>
            <a:custGeom>
              <a:avLst/>
              <a:gdLst/>
              <a:ahLst/>
              <a:cxnLst/>
              <a:rect l="l" t="t" r="r" b="b"/>
              <a:pathLst>
                <a:path w="876" h="518" extrusionOk="0">
                  <a:moveTo>
                    <a:pt x="876" y="0"/>
                  </a:moveTo>
                  <a:cubicBezTo>
                    <a:pt x="578" y="0"/>
                    <a:pt x="279" y="0"/>
                    <a:pt x="1" y="20"/>
                  </a:cubicBezTo>
                  <a:lnTo>
                    <a:pt x="1" y="160"/>
                  </a:lnTo>
                  <a:lnTo>
                    <a:pt x="1" y="199"/>
                  </a:lnTo>
                  <a:cubicBezTo>
                    <a:pt x="60" y="259"/>
                    <a:pt x="100" y="339"/>
                    <a:pt x="180" y="358"/>
                  </a:cubicBezTo>
                  <a:cubicBezTo>
                    <a:pt x="359" y="498"/>
                    <a:pt x="558" y="398"/>
                    <a:pt x="737" y="518"/>
                  </a:cubicBezTo>
                  <a:lnTo>
                    <a:pt x="876" y="518"/>
                  </a:lnTo>
                  <a:lnTo>
                    <a:pt x="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1723000" y="4517050"/>
              <a:ext cx="25375" cy="12600"/>
            </a:xfrm>
            <a:custGeom>
              <a:avLst/>
              <a:gdLst/>
              <a:ahLst/>
              <a:cxnLst/>
              <a:rect l="l" t="t" r="r" b="b"/>
              <a:pathLst>
                <a:path w="1015" h="504" extrusionOk="0">
                  <a:moveTo>
                    <a:pt x="199" y="0"/>
                  </a:moveTo>
                  <a:lnTo>
                    <a:pt x="0" y="199"/>
                  </a:lnTo>
                  <a:cubicBezTo>
                    <a:pt x="267" y="359"/>
                    <a:pt x="534" y="504"/>
                    <a:pt x="887" y="504"/>
                  </a:cubicBezTo>
                  <a:cubicBezTo>
                    <a:pt x="928" y="504"/>
                    <a:pt x="971" y="502"/>
                    <a:pt x="1015" y="497"/>
                  </a:cubicBezTo>
                  <a:cubicBezTo>
                    <a:pt x="816" y="100"/>
                    <a:pt x="458" y="179"/>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2285450" y="4615000"/>
              <a:ext cx="13475" cy="19425"/>
            </a:xfrm>
            <a:custGeom>
              <a:avLst/>
              <a:gdLst/>
              <a:ahLst/>
              <a:cxnLst/>
              <a:rect l="l" t="t" r="r" b="b"/>
              <a:pathLst>
                <a:path w="539" h="777" extrusionOk="0">
                  <a:moveTo>
                    <a:pt x="1" y="1"/>
                  </a:moveTo>
                  <a:cubicBezTo>
                    <a:pt x="1" y="359"/>
                    <a:pt x="61" y="657"/>
                    <a:pt x="538" y="777"/>
                  </a:cubicBezTo>
                  <a:cubicBezTo>
                    <a:pt x="399" y="439"/>
                    <a:pt x="299" y="1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2396375" y="4430000"/>
              <a:ext cx="8975" cy="37325"/>
            </a:xfrm>
            <a:custGeom>
              <a:avLst/>
              <a:gdLst/>
              <a:ahLst/>
              <a:cxnLst/>
              <a:rect l="l" t="t" r="r" b="b"/>
              <a:pathLst>
                <a:path w="359" h="1493" extrusionOk="0">
                  <a:moveTo>
                    <a:pt x="199" y="1"/>
                  </a:moveTo>
                  <a:cubicBezTo>
                    <a:pt x="0" y="498"/>
                    <a:pt x="139" y="995"/>
                    <a:pt x="80" y="1493"/>
                  </a:cubicBezTo>
                  <a:cubicBezTo>
                    <a:pt x="358" y="1015"/>
                    <a:pt x="159" y="498"/>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2342150" y="4357625"/>
              <a:ext cx="9975" cy="10250"/>
            </a:xfrm>
            <a:custGeom>
              <a:avLst/>
              <a:gdLst/>
              <a:ahLst/>
              <a:cxnLst/>
              <a:rect l="l" t="t" r="r" b="b"/>
              <a:pathLst>
                <a:path w="399" h="410" extrusionOk="0">
                  <a:moveTo>
                    <a:pt x="250" y="0"/>
                  </a:moveTo>
                  <a:cubicBezTo>
                    <a:pt x="222" y="0"/>
                    <a:pt x="192" y="10"/>
                    <a:pt x="160" y="31"/>
                  </a:cubicBezTo>
                  <a:cubicBezTo>
                    <a:pt x="80" y="51"/>
                    <a:pt x="1" y="131"/>
                    <a:pt x="1" y="210"/>
                  </a:cubicBezTo>
                  <a:cubicBezTo>
                    <a:pt x="1" y="330"/>
                    <a:pt x="100" y="409"/>
                    <a:pt x="220" y="409"/>
                  </a:cubicBezTo>
                  <a:cubicBezTo>
                    <a:pt x="379" y="409"/>
                    <a:pt x="399" y="290"/>
                    <a:pt x="399" y="190"/>
                  </a:cubicBezTo>
                  <a:cubicBezTo>
                    <a:pt x="384" y="74"/>
                    <a:pt x="32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2383425" y="4783600"/>
              <a:ext cx="13950" cy="17050"/>
            </a:xfrm>
            <a:custGeom>
              <a:avLst/>
              <a:gdLst/>
              <a:ahLst/>
              <a:cxnLst/>
              <a:rect l="l" t="t" r="r" b="b"/>
              <a:pathLst>
                <a:path w="558" h="682" extrusionOk="0">
                  <a:moveTo>
                    <a:pt x="160" y="1"/>
                  </a:moveTo>
                  <a:cubicBezTo>
                    <a:pt x="1" y="259"/>
                    <a:pt x="1" y="498"/>
                    <a:pt x="220" y="657"/>
                  </a:cubicBezTo>
                  <a:cubicBezTo>
                    <a:pt x="248" y="674"/>
                    <a:pt x="272" y="681"/>
                    <a:pt x="293" y="681"/>
                  </a:cubicBezTo>
                  <a:cubicBezTo>
                    <a:pt x="421" y="681"/>
                    <a:pt x="438" y="413"/>
                    <a:pt x="558" y="379"/>
                  </a:cubicBezTo>
                  <a:lnTo>
                    <a:pt x="558" y="199"/>
                  </a:lnTo>
                  <a:cubicBezTo>
                    <a:pt x="379" y="199"/>
                    <a:pt x="240" y="18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1981100" y="4432000"/>
              <a:ext cx="24400" cy="9975"/>
            </a:xfrm>
            <a:custGeom>
              <a:avLst/>
              <a:gdLst/>
              <a:ahLst/>
              <a:cxnLst/>
              <a:rect l="l" t="t" r="r" b="b"/>
              <a:pathLst>
                <a:path w="976" h="399" extrusionOk="0">
                  <a:moveTo>
                    <a:pt x="40" y="0"/>
                  </a:moveTo>
                  <a:cubicBezTo>
                    <a:pt x="40" y="0"/>
                    <a:pt x="21" y="20"/>
                    <a:pt x="1" y="60"/>
                  </a:cubicBezTo>
                  <a:cubicBezTo>
                    <a:pt x="1" y="120"/>
                    <a:pt x="1" y="160"/>
                    <a:pt x="40" y="219"/>
                  </a:cubicBezTo>
                  <a:lnTo>
                    <a:pt x="219" y="398"/>
                  </a:lnTo>
                  <a:cubicBezTo>
                    <a:pt x="418" y="398"/>
                    <a:pt x="617" y="358"/>
                    <a:pt x="816" y="358"/>
                  </a:cubicBezTo>
                  <a:cubicBezTo>
                    <a:pt x="896" y="339"/>
                    <a:pt x="975" y="319"/>
                    <a:pt x="896" y="219"/>
                  </a:cubicBezTo>
                  <a:cubicBezTo>
                    <a:pt x="876" y="199"/>
                    <a:pt x="796" y="199"/>
                    <a:pt x="737" y="160"/>
                  </a:cubicBezTo>
                  <a:cubicBezTo>
                    <a:pt x="692" y="171"/>
                    <a:pt x="649" y="176"/>
                    <a:pt x="605" y="176"/>
                  </a:cubicBezTo>
                  <a:cubicBezTo>
                    <a:pt x="416" y="176"/>
                    <a:pt x="235" y="81"/>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2264075" y="4552125"/>
              <a:ext cx="15450" cy="8875"/>
            </a:xfrm>
            <a:custGeom>
              <a:avLst/>
              <a:gdLst/>
              <a:ahLst/>
              <a:cxnLst/>
              <a:rect l="l" t="t" r="r" b="b"/>
              <a:pathLst>
                <a:path w="618" h="355" extrusionOk="0">
                  <a:moveTo>
                    <a:pt x="342" y="1"/>
                  </a:moveTo>
                  <a:cubicBezTo>
                    <a:pt x="273" y="1"/>
                    <a:pt x="203" y="12"/>
                    <a:pt x="143" y="12"/>
                  </a:cubicBezTo>
                  <a:cubicBezTo>
                    <a:pt x="128" y="12"/>
                    <a:pt x="114" y="11"/>
                    <a:pt x="100" y="9"/>
                  </a:cubicBezTo>
                  <a:lnTo>
                    <a:pt x="1" y="9"/>
                  </a:lnTo>
                  <a:cubicBezTo>
                    <a:pt x="82" y="188"/>
                    <a:pt x="190" y="354"/>
                    <a:pt x="390" y="354"/>
                  </a:cubicBezTo>
                  <a:cubicBezTo>
                    <a:pt x="434" y="354"/>
                    <a:pt x="483" y="346"/>
                    <a:pt x="538" y="328"/>
                  </a:cubicBezTo>
                  <a:cubicBezTo>
                    <a:pt x="597" y="308"/>
                    <a:pt x="617" y="208"/>
                    <a:pt x="617" y="188"/>
                  </a:cubicBezTo>
                  <a:cubicBezTo>
                    <a:pt x="561" y="31"/>
                    <a:pt x="453"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1941825" y="4333475"/>
              <a:ext cx="16200" cy="9025"/>
            </a:xfrm>
            <a:custGeom>
              <a:avLst/>
              <a:gdLst/>
              <a:ahLst/>
              <a:cxnLst/>
              <a:rect l="l" t="t" r="r" b="b"/>
              <a:pathLst>
                <a:path w="648" h="361" extrusionOk="0">
                  <a:moveTo>
                    <a:pt x="372" y="1"/>
                  </a:moveTo>
                  <a:cubicBezTo>
                    <a:pt x="355" y="1"/>
                    <a:pt x="337" y="1"/>
                    <a:pt x="318" y="3"/>
                  </a:cubicBezTo>
                  <a:lnTo>
                    <a:pt x="0" y="3"/>
                  </a:lnTo>
                  <a:cubicBezTo>
                    <a:pt x="20" y="82"/>
                    <a:pt x="20" y="122"/>
                    <a:pt x="0" y="182"/>
                  </a:cubicBezTo>
                  <a:cubicBezTo>
                    <a:pt x="60" y="221"/>
                    <a:pt x="100" y="301"/>
                    <a:pt x="179" y="361"/>
                  </a:cubicBezTo>
                  <a:lnTo>
                    <a:pt x="517" y="361"/>
                  </a:lnTo>
                  <a:cubicBezTo>
                    <a:pt x="648" y="137"/>
                    <a:pt x="621"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2237225" y="4186025"/>
              <a:ext cx="17925" cy="9775"/>
            </a:xfrm>
            <a:custGeom>
              <a:avLst/>
              <a:gdLst/>
              <a:ahLst/>
              <a:cxnLst/>
              <a:rect l="l" t="t" r="r" b="b"/>
              <a:pathLst>
                <a:path w="717" h="391" extrusionOk="0">
                  <a:moveTo>
                    <a:pt x="314" y="1"/>
                  </a:moveTo>
                  <a:cubicBezTo>
                    <a:pt x="272" y="1"/>
                    <a:pt x="228" y="10"/>
                    <a:pt x="179" y="32"/>
                  </a:cubicBezTo>
                  <a:lnTo>
                    <a:pt x="0" y="32"/>
                  </a:lnTo>
                  <a:lnTo>
                    <a:pt x="0" y="390"/>
                  </a:lnTo>
                  <a:lnTo>
                    <a:pt x="339" y="390"/>
                  </a:lnTo>
                  <a:cubicBezTo>
                    <a:pt x="498" y="390"/>
                    <a:pt x="637" y="351"/>
                    <a:pt x="716" y="211"/>
                  </a:cubicBezTo>
                  <a:cubicBezTo>
                    <a:pt x="577" y="118"/>
                    <a:pt x="46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2170075" y="4572925"/>
              <a:ext cx="13450" cy="8100"/>
            </a:xfrm>
            <a:custGeom>
              <a:avLst/>
              <a:gdLst/>
              <a:ahLst/>
              <a:cxnLst/>
              <a:rect l="l" t="t" r="r" b="b"/>
              <a:pathLst>
                <a:path w="538" h="324" extrusionOk="0">
                  <a:moveTo>
                    <a:pt x="378" y="1"/>
                  </a:moveTo>
                  <a:cubicBezTo>
                    <a:pt x="281" y="1"/>
                    <a:pt x="159" y="84"/>
                    <a:pt x="59" y="84"/>
                  </a:cubicBezTo>
                  <a:cubicBezTo>
                    <a:pt x="38" y="84"/>
                    <a:pt x="19" y="81"/>
                    <a:pt x="1" y="73"/>
                  </a:cubicBezTo>
                  <a:lnTo>
                    <a:pt x="1" y="73"/>
                  </a:lnTo>
                  <a:cubicBezTo>
                    <a:pt x="98" y="184"/>
                    <a:pt x="195" y="324"/>
                    <a:pt x="333" y="324"/>
                  </a:cubicBezTo>
                  <a:cubicBezTo>
                    <a:pt x="393" y="324"/>
                    <a:pt x="460" y="298"/>
                    <a:pt x="538" y="232"/>
                  </a:cubicBezTo>
                  <a:cubicBezTo>
                    <a:pt x="514" y="52"/>
                    <a:pt x="454"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2023375" y="4309350"/>
              <a:ext cx="17425" cy="6850"/>
            </a:xfrm>
            <a:custGeom>
              <a:avLst/>
              <a:gdLst/>
              <a:ahLst/>
              <a:cxnLst/>
              <a:rect l="l" t="t" r="r" b="b"/>
              <a:pathLst>
                <a:path w="697" h="274" extrusionOk="0">
                  <a:moveTo>
                    <a:pt x="268" y="0"/>
                  </a:moveTo>
                  <a:cubicBezTo>
                    <a:pt x="185" y="0"/>
                    <a:pt x="96" y="25"/>
                    <a:pt x="0" y="72"/>
                  </a:cubicBezTo>
                  <a:cubicBezTo>
                    <a:pt x="113" y="247"/>
                    <a:pt x="256" y="273"/>
                    <a:pt x="412" y="273"/>
                  </a:cubicBezTo>
                  <a:cubicBezTo>
                    <a:pt x="477" y="273"/>
                    <a:pt x="545" y="268"/>
                    <a:pt x="614" y="268"/>
                  </a:cubicBezTo>
                  <a:cubicBezTo>
                    <a:pt x="641" y="268"/>
                    <a:pt x="669" y="269"/>
                    <a:pt x="697" y="271"/>
                  </a:cubicBezTo>
                  <a:cubicBezTo>
                    <a:pt x="566" y="89"/>
                    <a:pt x="427"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2240700" y="4182300"/>
              <a:ext cx="13950" cy="9025"/>
            </a:xfrm>
            <a:custGeom>
              <a:avLst/>
              <a:gdLst/>
              <a:ahLst/>
              <a:cxnLst/>
              <a:rect l="l" t="t" r="r" b="b"/>
              <a:pathLst>
                <a:path w="558" h="361" extrusionOk="0">
                  <a:moveTo>
                    <a:pt x="325" y="1"/>
                  </a:moveTo>
                  <a:cubicBezTo>
                    <a:pt x="243" y="1"/>
                    <a:pt x="139" y="60"/>
                    <a:pt x="1" y="181"/>
                  </a:cubicBezTo>
                  <a:cubicBezTo>
                    <a:pt x="180" y="261"/>
                    <a:pt x="359" y="360"/>
                    <a:pt x="558" y="360"/>
                  </a:cubicBezTo>
                  <a:cubicBezTo>
                    <a:pt x="510" y="125"/>
                    <a:pt x="442"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1968675" y="4423000"/>
              <a:ext cx="13450" cy="14000"/>
            </a:xfrm>
            <a:custGeom>
              <a:avLst/>
              <a:gdLst/>
              <a:ahLst/>
              <a:cxnLst/>
              <a:rect l="l" t="t" r="r" b="b"/>
              <a:pathLst>
                <a:path w="538" h="560" extrusionOk="0">
                  <a:moveTo>
                    <a:pt x="55" y="0"/>
                  </a:moveTo>
                  <a:cubicBezTo>
                    <a:pt x="37" y="0"/>
                    <a:pt x="19" y="1"/>
                    <a:pt x="0" y="2"/>
                  </a:cubicBezTo>
                  <a:cubicBezTo>
                    <a:pt x="40" y="122"/>
                    <a:pt x="120" y="261"/>
                    <a:pt x="179" y="380"/>
                  </a:cubicBezTo>
                  <a:cubicBezTo>
                    <a:pt x="299" y="420"/>
                    <a:pt x="398" y="500"/>
                    <a:pt x="518" y="559"/>
                  </a:cubicBezTo>
                  <a:cubicBezTo>
                    <a:pt x="537" y="480"/>
                    <a:pt x="537" y="420"/>
                    <a:pt x="537" y="360"/>
                  </a:cubicBezTo>
                  <a:cubicBezTo>
                    <a:pt x="444" y="137"/>
                    <a:pt x="316"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1849325" y="4456700"/>
              <a:ext cx="16925" cy="6650"/>
            </a:xfrm>
            <a:custGeom>
              <a:avLst/>
              <a:gdLst/>
              <a:ahLst/>
              <a:cxnLst/>
              <a:rect l="l" t="t" r="r" b="b"/>
              <a:pathLst>
                <a:path w="677" h="266" extrusionOk="0">
                  <a:moveTo>
                    <a:pt x="128" y="0"/>
                  </a:moveTo>
                  <a:cubicBezTo>
                    <a:pt x="15" y="0"/>
                    <a:pt x="0" y="121"/>
                    <a:pt x="0" y="226"/>
                  </a:cubicBezTo>
                  <a:cubicBezTo>
                    <a:pt x="179" y="246"/>
                    <a:pt x="318" y="246"/>
                    <a:pt x="497" y="266"/>
                  </a:cubicBezTo>
                  <a:lnTo>
                    <a:pt x="676" y="106"/>
                  </a:lnTo>
                  <a:cubicBezTo>
                    <a:pt x="497" y="67"/>
                    <a:pt x="318" y="27"/>
                    <a:pt x="179" y="7"/>
                  </a:cubicBezTo>
                  <a:cubicBezTo>
                    <a:pt x="160" y="2"/>
                    <a:pt x="143"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1771725" y="4104750"/>
              <a:ext cx="6500" cy="14450"/>
            </a:xfrm>
            <a:custGeom>
              <a:avLst/>
              <a:gdLst/>
              <a:ahLst/>
              <a:cxnLst/>
              <a:rect l="l" t="t" r="r" b="b"/>
              <a:pathLst>
                <a:path w="260" h="578" extrusionOk="0">
                  <a:moveTo>
                    <a:pt x="160" y="1"/>
                  </a:moveTo>
                  <a:cubicBezTo>
                    <a:pt x="1" y="100"/>
                    <a:pt x="60" y="279"/>
                    <a:pt x="41" y="399"/>
                  </a:cubicBezTo>
                  <a:cubicBezTo>
                    <a:pt x="41" y="478"/>
                    <a:pt x="41" y="518"/>
                    <a:pt x="60" y="578"/>
                  </a:cubicBezTo>
                  <a:lnTo>
                    <a:pt x="220" y="578"/>
                  </a:lnTo>
                  <a:cubicBezTo>
                    <a:pt x="239" y="518"/>
                    <a:pt x="259" y="478"/>
                    <a:pt x="239" y="419"/>
                  </a:cubicBezTo>
                  <a:cubicBezTo>
                    <a:pt x="220" y="299"/>
                    <a:pt x="200" y="16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2170075" y="4521825"/>
              <a:ext cx="13450" cy="7875"/>
            </a:xfrm>
            <a:custGeom>
              <a:avLst/>
              <a:gdLst/>
              <a:ahLst/>
              <a:cxnLst/>
              <a:rect l="l" t="t" r="r" b="b"/>
              <a:pathLst>
                <a:path w="538" h="315" extrusionOk="0">
                  <a:moveTo>
                    <a:pt x="226" y="1"/>
                  </a:moveTo>
                  <a:cubicBezTo>
                    <a:pt x="165" y="1"/>
                    <a:pt x="92" y="36"/>
                    <a:pt x="1" y="127"/>
                  </a:cubicBezTo>
                  <a:cubicBezTo>
                    <a:pt x="156" y="213"/>
                    <a:pt x="281" y="314"/>
                    <a:pt x="453" y="314"/>
                  </a:cubicBezTo>
                  <a:cubicBezTo>
                    <a:pt x="480" y="314"/>
                    <a:pt x="508" y="312"/>
                    <a:pt x="538" y="306"/>
                  </a:cubicBezTo>
                  <a:cubicBezTo>
                    <a:pt x="441" y="182"/>
                    <a:pt x="364"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2152175" y="4462900"/>
              <a:ext cx="17425" cy="4925"/>
            </a:xfrm>
            <a:custGeom>
              <a:avLst/>
              <a:gdLst/>
              <a:ahLst/>
              <a:cxnLst/>
              <a:rect l="l" t="t" r="r" b="b"/>
              <a:pathLst>
                <a:path w="697" h="197" extrusionOk="0">
                  <a:moveTo>
                    <a:pt x="394" y="0"/>
                  </a:moveTo>
                  <a:cubicBezTo>
                    <a:pt x="253" y="0"/>
                    <a:pt x="117" y="34"/>
                    <a:pt x="1" y="197"/>
                  </a:cubicBezTo>
                  <a:lnTo>
                    <a:pt x="160" y="197"/>
                  </a:lnTo>
                  <a:cubicBezTo>
                    <a:pt x="185" y="194"/>
                    <a:pt x="212" y="193"/>
                    <a:pt x="239" y="193"/>
                  </a:cubicBezTo>
                  <a:cubicBezTo>
                    <a:pt x="274" y="193"/>
                    <a:pt x="311" y="194"/>
                    <a:pt x="348" y="194"/>
                  </a:cubicBezTo>
                  <a:cubicBezTo>
                    <a:pt x="476" y="194"/>
                    <a:pt x="604" y="177"/>
                    <a:pt x="697" y="18"/>
                  </a:cubicBezTo>
                  <a:cubicBezTo>
                    <a:pt x="597" y="18"/>
                    <a:pt x="495" y="0"/>
                    <a:pt x="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1808025" y="4483350"/>
              <a:ext cx="9000" cy="11325"/>
            </a:xfrm>
            <a:custGeom>
              <a:avLst/>
              <a:gdLst/>
              <a:ahLst/>
              <a:cxnLst/>
              <a:rect l="l" t="t" r="r" b="b"/>
              <a:pathLst>
                <a:path w="360" h="453" extrusionOk="0">
                  <a:moveTo>
                    <a:pt x="195" y="0"/>
                  </a:moveTo>
                  <a:cubicBezTo>
                    <a:pt x="135" y="0"/>
                    <a:pt x="71" y="25"/>
                    <a:pt x="1" y="75"/>
                  </a:cubicBezTo>
                  <a:cubicBezTo>
                    <a:pt x="41" y="194"/>
                    <a:pt x="41" y="294"/>
                    <a:pt x="41" y="433"/>
                  </a:cubicBezTo>
                  <a:cubicBezTo>
                    <a:pt x="140" y="453"/>
                    <a:pt x="260" y="453"/>
                    <a:pt x="359" y="453"/>
                  </a:cubicBezTo>
                  <a:lnTo>
                    <a:pt x="359" y="95"/>
                  </a:lnTo>
                  <a:lnTo>
                    <a:pt x="359" y="75"/>
                  </a:lnTo>
                  <a:cubicBezTo>
                    <a:pt x="309" y="25"/>
                    <a:pt x="255"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1884625" y="4565275"/>
              <a:ext cx="17425" cy="6500"/>
            </a:xfrm>
            <a:custGeom>
              <a:avLst/>
              <a:gdLst/>
              <a:ahLst/>
              <a:cxnLst/>
              <a:rect l="l" t="t" r="r" b="b"/>
              <a:pathLst>
                <a:path w="697" h="260" extrusionOk="0">
                  <a:moveTo>
                    <a:pt x="199" y="1"/>
                  </a:moveTo>
                  <a:cubicBezTo>
                    <a:pt x="120" y="60"/>
                    <a:pt x="80" y="120"/>
                    <a:pt x="0" y="180"/>
                  </a:cubicBezTo>
                  <a:cubicBezTo>
                    <a:pt x="100" y="200"/>
                    <a:pt x="199" y="200"/>
                    <a:pt x="319" y="259"/>
                  </a:cubicBezTo>
                  <a:cubicBezTo>
                    <a:pt x="478" y="200"/>
                    <a:pt x="617" y="200"/>
                    <a:pt x="697" y="60"/>
                  </a:cubicBezTo>
                  <a:cubicBezTo>
                    <a:pt x="518" y="40"/>
                    <a:pt x="378" y="4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2091500" y="4194775"/>
              <a:ext cx="11975" cy="7050"/>
            </a:xfrm>
            <a:custGeom>
              <a:avLst/>
              <a:gdLst/>
              <a:ahLst/>
              <a:cxnLst/>
              <a:rect l="l" t="t" r="r" b="b"/>
              <a:pathLst>
                <a:path w="479" h="282" extrusionOk="0">
                  <a:moveTo>
                    <a:pt x="279" y="1"/>
                  </a:moveTo>
                  <a:cubicBezTo>
                    <a:pt x="180" y="60"/>
                    <a:pt x="1" y="1"/>
                    <a:pt x="80" y="140"/>
                  </a:cubicBezTo>
                  <a:cubicBezTo>
                    <a:pt x="118" y="215"/>
                    <a:pt x="195" y="282"/>
                    <a:pt x="291" y="282"/>
                  </a:cubicBezTo>
                  <a:cubicBezTo>
                    <a:pt x="348" y="282"/>
                    <a:pt x="412" y="259"/>
                    <a:pt x="478" y="199"/>
                  </a:cubicBezTo>
                  <a:lnTo>
                    <a:pt x="2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1764775" y="4358200"/>
              <a:ext cx="5975" cy="5200"/>
            </a:xfrm>
            <a:custGeom>
              <a:avLst/>
              <a:gdLst/>
              <a:ahLst/>
              <a:cxnLst/>
              <a:rect l="l" t="t" r="r" b="b"/>
              <a:pathLst>
                <a:path w="239" h="208" extrusionOk="0">
                  <a:moveTo>
                    <a:pt x="140" y="0"/>
                  </a:moveTo>
                  <a:cubicBezTo>
                    <a:pt x="106" y="0"/>
                    <a:pt x="68" y="14"/>
                    <a:pt x="40" y="28"/>
                  </a:cubicBezTo>
                  <a:cubicBezTo>
                    <a:pt x="0" y="108"/>
                    <a:pt x="20" y="187"/>
                    <a:pt x="120" y="207"/>
                  </a:cubicBezTo>
                  <a:cubicBezTo>
                    <a:pt x="140" y="207"/>
                    <a:pt x="199" y="167"/>
                    <a:pt x="239" y="128"/>
                  </a:cubicBezTo>
                  <a:cubicBezTo>
                    <a:pt x="239" y="88"/>
                    <a:pt x="219" y="8"/>
                    <a:pt x="179" y="8"/>
                  </a:cubicBezTo>
                  <a:cubicBezTo>
                    <a:pt x="168" y="2"/>
                    <a:pt x="15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1832400" y="4395700"/>
              <a:ext cx="9475" cy="7100"/>
            </a:xfrm>
            <a:custGeom>
              <a:avLst/>
              <a:gdLst/>
              <a:ahLst/>
              <a:cxnLst/>
              <a:rect l="l" t="t" r="r" b="b"/>
              <a:pathLst>
                <a:path w="379" h="284" extrusionOk="0">
                  <a:moveTo>
                    <a:pt x="200" y="0"/>
                  </a:moveTo>
                  <a:cubicBezTo>
                    <a:pt x="160" y="0"/>
                    <a:pt x="80" y="60"/>
                    <a:pt x="40" y="80"/>
                  </a:cubicBezTo>
                  <a:cubicBezTo>
                    <a:pt x="1" y="179"/>
                    <a:pt x="80" y="259"/>
                    <a:pt x="160" y="279"/>
                  </a:cubicBezTo>
                  <a:cubicBezTo>
                    <a:pt x="177" y="282"/>
                    <a:pt x="193" y="284"/>
                    <a:pt x="208" y="284"/>
                  </a:cubicBezTo>
                  <a:cubicBezTo>
                    <a:pt x="279" y="284"/>
                    <a:pt x="326" y="245"/>
                    <a:pt x="359" y="179"/>
                  </a:cubicBezTo>
                  <a:cubicBezTo>
                    <a:pt x="379" y="60"/>
                    <a:pt x="279" y="2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2342650" y="4375325"/>
              <a:ext cx="6000" cy="8650"/>
            </a:xfrm>
            <a:custGeom>
              <a:avLst/>
              <a:gdLst/>
              <a:ahLst/>
              <a:cxnLst/>
              <a:rect l="l" t="t" r="r" b="b"/>
              <a:pathLst>
                <a:path w="240" h="346" extrusionOk="0">
                  <a:moveTo>
                    <a:pt x="96" y="0"/>
                  </a:moveTo>
                  <a:cubicBezTo>
                    <a:pt x="47" y="0"/>
                    <a:pt x="1" y="31"/>
                    <a:pt x="1" y="99"/>
                  </a:cubicBezTo>
                  <a:cubicBezTo>
                    <a:pt x="1" y="179"/>
                    <a:pt x="60" y="258"/>
                    <a:pt x="100" y="318"/>
                  </a:cubicBezTo>
                  <a:cubicBezTo>
                    <a:pt x="119" y="337"/>
                    <a:pt x="136" y="346"/>
                    <a:pt x="152" y="346"/>
                  </a:cubicBezTo>
                  <a:cubicBezTo>
                    <a:pt x="185" y="346"/>
                    <a:pt x="212" y="306"/>
                    <a:pt x="239" y="238"/>
                  </a:cubicBezTo>
                  <a:cubicBezTo>
                    <a:pt x="200" y="199"/>
                    <a:pt x="200" y="99"/>
                    <a:pt x="160" y="20"/>
                  </a:cubicBezTo>
                  <a:cubicBezTo>
                    <a:pt x="141" y="7"/>
                    <a:pt x="11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1839375" y="4092725"/>
              <a:ext cx="13450" cy="3975"/>
            </a:xfrm>
            <a:custGeom>
              <a:avLst/>
              <a:gdLst/>
              <a:ahLst/>
              <a:cxnLst/>
              <a:rect l="l" t="t" r="r" b="b"/>
              <a:pathLst>
                <a:path w="538" h="159" extrusionOk="0">
                  <a:moveTo>
                    <a:pt x="182" y="1"/>
                  </a:moveTo>
                  <a:cubicBezTo>
                    <a:pt x="123" y="1"/>
                    <a:pt x="61" y="5"/>
                    <a:pt x="0" y="5"/>
                  </a:cubicBezTo>
                  <a:cubicBezTo>
                    <a:pt x="106" y="110"/>
                    <a:pt x="245" y="158"/>
                    <a:pt x="393" y="158"/>
                  </a:cubicBezTo>
                  <a:cubicBezTo>
                    <a:pt x="441" y="158"/>
                    <a:pt x="489" y="153"/>
                    <a:pt x="537" y="144"/>
                  </a:cubicBezTo>
                  <a:cubicBezTo>
                    <a:pt x="441" y="20"/>
                    <a:pt x="316"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2031825" y="4226600"/>
              <a:ext cx="13450" cy="6425"/>
            </a:xfrm>
            <a:custGeom>
              <a:avLst/>
              <a:gdLst/>
              <a:ahLst/>
              <a:cxnLst/>
              <a:rect l="l" t="t" r="r" b="b"/>
              <a:pathLst>
                <a:path w="538" h="257" extrusionOk="0">
                  <a:moveTo>
                    <a:pt x="359" y="1"/>
                  </a:moveTo>
                  <a:cubicBezTo>
                    <a:pt x="239" y="1"/>
                    <a:pt x="80" y="21"/>
                    <a:pt x="1" y="180"/>
                  </a:cubicBezTo>
                  <a:cubicBezTo>
                    <a:pt x="80" y="180"/>
                    <a:pt x="140" y="200"/>
                    <a:pt x="180" y="200"/>
                  </a:cubicBezTo>
                  <a:cubicBezTo>
                    <a:pt x="227" y="237"/>
                    <a:pt x="278" y="257"/>
                    <a:pt x="334" y="257"/>
                  </a:cubicBezTo>
                  <a:cubicBezTo>
                    <a:pt x="396" y="257"/>
                    <a:pt x="464" y="232"/>
                    <a:pt x="538" y="180"/>
                  </a:cubicBezTo>
                  <a:lnTo>
                    <a:pt x="5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1752325" y="4349950"/>
              <a:ext cx="6000" cy="5100"/>
            </a:xfrm>
            <a:custGeom>
              <a:avLst/>
              <a:gdLst/>
              <a:ahLst/>
              <a:cxnLst/>
              <a:rect l="l" t="t" r="r" b="b"/>
              <a:pathLst>
                <a:path w="240" h="204" extrusionOk="0">
                  <a:moveTo>
                    <a:pt x="200" y="0"/>
                  </a:moveTo>
                  <a:cubicBezTo>
                    <a:pt x="140" y="20"/>
                    <a:pt x="81" y="40"/>
                    <a:pt x="41" y="60"/>
                  </a:cubicBezTo>
                  <a:cubicBezTo>
                    <a:pt x="1" y="119"/>
                    <a:pt x="21" y="199"/>
                    <a:pt x="100" y="199"/>
                  </a:cubicBezTo>
                  <a:cubicBezTo>
                    <a:pt x="106" y="202"/>
                    <a:pt x="112" y="203"/>
                    <a:pt x="118" y="203"/>
                  </a:cubicBezTo>
                  <a:cubicBezTo>
                    <a:pt x="156" y="203"/>
                    <a:pt x="205" y="156"/>
                    <a:pt x="240" y="139"/>
                  </a:cubicBezTo>
                  <a:cubicBezTo>
                    <a:pt x="220" y="100"/>
                    <a:pt x="200" y="4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2035800" y="4195775"/>
              <a:ext cx="9475" cy="3675"/>
            </a:xfrm>
            <a:custGeom>
              <a:avLst/>
              <a:gdLst/>
              <a:ahLst/>
              <a:cxnLst/>
              <a:rect l="l" t="t" r="r" b="b"/>
              <a:pathLst>
                <a:path w="379" h="147" extrusionOk="0">
                  <a:moveTo>
                    <a:pt x="1" y="0"/>
                  </a:moveTo>
                  <a:cubicBezTo>
                    <a:pt x="80" y="111"/>
                    <a:pt x="171" y="146"/>
                    <a:pt x="285" y="146"/>
                  </a:cubicBezTo>
                  <a:cubicBezTo>
                    <a:pt x="315" y="146"/>
                    <a:pt x="346" y="144"/>
                    <a:pt x="379" y="140"/>
                  </a:cubicBezTo>
                  <a:cubicBezTo>
                    <a:pt x="279" y="20"/>
                    <a:pt x="14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1941825" y="4204225"/>
              <a:ext cx="9475" cy="4500"/>
            </a:xfrm>
            <a:custGeom>
              <a:avLst/>
              <a:gdLst/>
              <a:ahLst/>
              <a:cxnLst/>
              <a:rect l="l" t="t" r="r" b="b"/>
              <a:pathLst>
                <a:path w="379" h="180" extrusionOk="0">
                  <a:moveTo>
                    <a:pt x="0" y="1"/>
                  </a:moveTo>
                  <a:cubicBezTo>
                    <a:pt x="80" y="160"/>
                    <a:pt x="219" y="180"/>
                    <a:pt x="378" y="180"/>
                  </a:cubicBezTo>
                  <a:cubicBezTo>
                    <a:pt x="298" y="60"/>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2344150" y="4243525"/>
              <a:ext cx="5500" cy="5475"/>
            </a:xfrm>
            <a:custGeom>
              <a:avLst/>
              <a:gdLst/>
              <a:ahLst/>
              <a:cxnLst/>
              <a:rect l="l" t="t" r="r" b="b"/>
              <a:pathLst>
                <a:path w="220" h="219" extrusionOk="0">
                  <a:moveTo>
                    <a:pt x="80" y="0"/>
                  </a:moveTo>
                  <a:lnTo>
                    <a:pt x="0" y="219"/>
                  </a:lnTo>
                  <a:cubicBezTo>
                    <a:pt x="80" y="139"/>
                    <a:pt x="219" y="119"/>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2035800" y="4231075"/>
              <a:ext cx="8475" cy="3650"/>
            </a:xfrm>
            <a:custGeom>
              <a:avLst/>
              <a:gdLst/>
              <a:ahLst/>
              <a:cxnLst/>
              <a:rect l="l" t="t" r="r" b="b"/>
              <a:pathLst>
                <a:path w="339" h="146" extrusionOk="0">
                  <a:moveTo>
                    <a:pt x="339" y="1"/>
                  </a:moveTo>
                  <a:lnTo>
                    <a:pt x="339" y="1"/>
                  </a:lnTo>
                  <a:cubicBezTo>
                    <a:pt x="240" y="21"/>
                    <a:pt x="120" y="21"/>
                    <a:pt x="1" y="21"/>
                  </a:cubicBezTo>
                  <a:cubicBezTo>
                    <a:pt x="57" y="105"/>
                    <a:pt x="114" y="145"/>
                    <a:pt x="168" y="145"/>
                  </a:cubicBezTo>
                  <a:cubicBezTo>
                    <a:pt x="228" y="145"/>
                    <a:pt x="286" y="95"/>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1870200" y="4101775"/>
              <a:ext cx="9475" cy="3600"/>
            </a:xfrm>
            <a:custGeom>
              <a:avLst/>
              <a:gdLst/>
              <a:ahLst/>
              <a:cxnLst/>
              <a:rect l="l" t="t" r="r" b="b"/>
              <a:pathLst>
                <a:path w="379" h="144" extrusionOk="0">
                  <a:moveTo>
                    <a:pt x="1" y="1"/>
                  </a:moveTo>
                  <a:cubicBezTo>
                    <a:pt x="73" y="88"/>
                    <a:pt x="167" y="143"/>
                    <a:pt x="267" y="143"/>
                  </a:cubicBezTo>
                  <a:cubicBezTo>
                    <a:pt x="304" y="143"/>
                    <a:pt x="341" y="136"/>
                    <a:pt x="378" y="120"/>
                  </a:cubicBezTo>
                  <a:cubicBezTo>
                    <a:pt x="279" y="1"/>
                    <a:pt x="16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1892075" y="4106375"/>
              <a:ext cx="9975" cy="3500"/>
            </a:xfrm>
            <a:custGeom>
              <a:avLst/>
              <a:gdLst/>
              <a:ahLst/>
              <a:cxnLst/>
              <a:rect l="l" t="t" r="r" b="b"/>
              <a:pathLst>
                <a:path w="399" h="140" extrusionOk="0">
                  <a:moveTo>
                    <a:pt x="116" y="1"/>
                  </a:moveTo>
                  <a:cubicBezTo>
                    <a:pt x="79" y="1"/>
                    <a:pt x="41" y="6"/>
                    <a:pt x="1" y="16"/>
                  </a:cubicBezTo>
                  <a:cubicBezTo>
                    <a:pt x="84" y="98"/>
                    <a:pt x="208" y="140"/>
                    <a:pt x="328" y="140"/>
                  </a:cubicBezTo>
                  <a:cubicBezTo>
                    <a:pt x="352" y="140"/>
                    <a:pt x="375" y="138"/>
                    <a:pt x="399" y="135"/>
                  </a:cubicBezTo>
                  <a:cubicBezTo>
                    <a:pt x="324" y="45"/>
                    <a:pt x="227"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1815500" y="4084200"/>
              <a:ext cx="10950" cy="4050"/>
            </a:xfrm>
            <a:custGeom>
              <a:avLst/>
              <a:gdLst/>
              <a:ahLst/>
              <a:cxnLst/>
              <a:rect l="l" t="t" r="r" b="b"/>
              <a:pathLst>
                <a:path w="438" h="162" extrusionOk="0">
                  <a:moveTo>
                    <a:pt x="109" y="1"/>
                  </a:moveTo>
                  <a:cubicBezTo>
                    <a:pt x="74" y="1"/>
                    <a:pt x="37" y="3"/>
                    <a:pt x="0" y="7"/>
                  </a:cubicBezTo>
                  <a:cubicBezTo>
                    <a:pt x="76" y="113"/>
                    <a:pt x="197" y="161"/>
                    <a:pt x="320" y="161"/>
                  </a:cubicBezTo>
                  <a:cubicBezTo>
                    <a:pt x="360" y="161"/>
                    <a:pt x="399" y="156"/>
                    <a:pt x="438" y="147"/>
                  </a:cubicBezTo>
                  <a:cubicBezTo>
                    <a:pt x="359" y="36"/>
                    <a:pt x="243"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1826425" y="4088850"/>
              <a:ext cx="8500" cy="3500"/>
            </a:xfrm>
            <a:custGeom>
              <a:avLst/>
              <a:gdLst/>
              <a:ahLst/>
              <a:cxnLst/>
              <a:rect l="l" t="t" r="r" b="b"/>
              <a:pathLst>
                <a:path w="340" h="140" extrusionOk="0">
                  <a:moveTo>
                    <a:pt x="1" y="0"/>
                  </a:moveTo>
                  <a:cubicBezTo>
                    <a:pt x="61" y="120"/>
                    <a:pt x="200" y="140"/>
                    <a:pt x="339" y="140"/>
                  </a:cubicBezTo>
                  <a:cubicBezTo>
                    <a:pt x="260" y="20"/>
                    <a:pt x="14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1809025" y="4481850"/>
              <a:ext cx="8475" cy="3375"/>
            </a:xfrm>
            <a:custGeom>
              <a:avLst/>
              <a:gdLst/>
              <a:ahLst/>
              <a:cxnLst/>
              <a:rect l="l" t="t" r="r" b="b"/>
              <a:pathLst>
                <a:path w="339" h="135" extrusionOk="0">
                  <a:moveTo>
                    <a:pt x="162" y="1"/>
                  </a:moveTo>
                  <a:cubicBezTo>
                    <a:pt x="105" y="1"/>
                    <a:pt x="50" y="45"/>
                    <a:pt x="1" y="135"/>
                  </a:cubicBezTo>
                  <a:lnTo>
                    <a:pt x="339" y="135"/>
                  </a:lnTo>
                  <a:cubicBezTo>
                    <a:pt x="279" y="45"/>
                    <a:pt x="22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2165600" y="4570250"/>
              <a:ext cx="4500" cy="4500"/>
            </a:xfrm>
            <a:custGeom>
              <a:avLst/>
              <a:gdLst/>
              <a:ahLst/>
              <a:cxnLst/>
              <a:rect l="l" t="t" r="r" b="b"/>
              <a:pathLst>
                <a:path w="180" h="180" extrusionOk="0">
                  <a:moveTo>
                    <a:pt x="1" y="1"/>
                  </a:moveTo>
                  <a:lnTo>
                    <a:pt x="1" y="180"/>
                  </a:lnTo>
                  <a:lnTo>
                    <a:pt x="180" y="180"/>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2163125" y="4574725"/>
              <a:ext cx="2500" cy="2025"/>
            </a:xfrm>
            <a:custGeom>
              <a:avLst/>
              <a:gdLst/>
              <a:ahLst/>
              <a:cxnLst/>
              <a:rect l="l" t="t" r="r" b="b"/>
              <a:pathLst>
                <a:path w="100" h="81" extrusionOk="0">
                  <a:moveTo>
                    <a:pt x="100" y="1"/>
                  </a:moveTo>
                  <a:cubicBezTo>
                    <a:pt x="0" y="20"/>
                    <a:pt x="0" y="60"/>
                    <a:pt x="60" y="80"/>
                  </a:cubicBezTo>
                  <a:cubicBezTo>
                    <a:pt x="80" y="80"/>
                    <a:pt x="80" y="20"/>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2401325" y="4418575"/>
              <a:ext cx="5000" cy="5000"/>
            </a:xfrm>
            <a:custGeom>
              <a:avLst/>
              <a:gdLst/>
              <a:ahLst/>
              <a:cxnLst/>
              <a:rect l="l" t="t" r="r" b="b"/>
              <a:pathLst>
                <a:path w="200" h="200" extrusionOk="0">
                  <a:moveTo>
                    <a:pt x="21" y="0"/>
                  </a:moveTo>
                  <a:cubicBezTo>
                    <a:pt x="21" y="60"/>
                    <a:pt x="21" y="140"/>
                    <a:pt x="1" y="199"/>
                  </a:cubicBez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2026850" y="4321100"/>
              <a:ext cx="5000" cy="4000"/>
            </a:xfrm>
            <a:custGeom>
              <a:avLst/>
              <a:gdLst/>
              <a:ahLst/>
              <a:cxnLst/>
              <a:rect l="l" t="t" r="r" b="b"/>
              <a:pathLst>
                <a:path w="200" h="160" extrusionOk="0">
                  <a:moveTo>
                    <a:pt x="1" y="0"/>
                  </a:moveTo>
                  <a:cubicBezTo>
                    <a:pt x="60" y="60"/>
                    <a:pt x="140" y="100"/>
                    <a:pt x="200" y="159"/>
                  </a:cubicBezTo>
                  <a:cubicBezTo>
                    <a:pt x="140" y="100"/>
                    <a:pt x="80"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1942300" y="4338000"/>
              <a:ext cx="4525" cy="4500"/>
            </a:xfrm>
            <a:custGeom>
              <a:avLst/>
              <a:gdLst/>
              <a:ahLst/>
              <a:cxnLst/>
              <a:rect l="l" t="t" r="r" b="b"/>
              <a:pathLst>
                <a:path w="181" h="180" extrusionOk="0">
                  <a:moveTo>
                    <a:pt x="1" y="1"/>
                  </a:moveTo>
                  <a:cubicBezTo>
                    <a:pt x="41" y="100"/>
                    <a:pt x="81" y="180"/>
                    <a:pt x="180" y="18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1839875" y="4496525"/>
              <a:ext cx="4500" cy="2850"/>
            </a:xfrm>
            <a:custGeom>
              <a:avLst/>
              <a:gdLst/>
              <a:ahLst/>
              <a:cxnLst/>
              <a:rect l="l" t="t" r="r" b="b"/>
              <a:pathLst>
                <a:path w="180" h="114" extrusionOk="0">
                  <a:moveTo>
                    <a:pt x="97" y="0"/>
                  </a:moveTo>
                  <a:cubicBezTo>
                    <a:pt x="70" y="0"/>
                    <a:pt x="40" y="35"/>
                    <a:pt x="0" y="105"/>
                  </a:cubicBezTo>
                  <a:cubicBezTo>
                    <a:pt x="40" y="105"/>
                    <a:pt x="71" y="114"/>
                    <a:pt x="111" y="114"/>
                  </a:cubicBezTo>
                  <a:cubicBezTo>
                    <a:pt x="130" y="114"/>
                    <a:pt x="153" y="112"/>
                    <a:pt x="179" y="105"/>
                  </a:cubicBezTo>
                  <a:cubicBezTo>
                    <a:pt x="149" y="35"/>
                    <a:pt x="124"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2214350" y="4476750"/>
              <a:ext cx="5000" cy="4000"/>
            </a:xfrm>
            <a:custGeom>
              <a:avLst/>
              <a:gdLst/>
              <a:ahLst/>
              <a:cxnLst/>
              <a:rect l="l" t="t" r="r" b="b"/>
              <a:pathLst>
                <a:path w="200" h="160" extrusionOk="0">
                  <a:moveTo>
                    <a:pt x="0" y="1"/>
                  </a:moveTo>
                  <a:lnTo>
                    <a:pt x="0" y="1"/>
                  </a:lnTo>
                  <a:cubicBezTo>
                    <a:pt x="60" y="41"/>
                    <a:pt x="120" y="120"/>
                    <a:pt x="199" y="160"/>
                  </a:cubicBezTo>
                  <a:cubicBezTo>
                    <a:pt x="140" y="120"/>
                    <a:pt x="60"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1809025" y="4079400"/>
              <a:ext cx="3500" cy="3000"/>
            </a:xfrm>
            <a:custGeom>
              <a:avLst/>
              <a:gdLst/>
              <a:ahLst/>
              <a:cxnLst/>
              <a:rect l="l" t="t" r="r" b="b"/>
              <a:pathLst>
                <a:path w="140" h="120" extrusionOk="0">
                  <a:moveTo>
                    <a:pt x="1" y="0"/>
                  </a:moveTo>
                  <a:lnTo>
                    <a:pt x="1" y="0"/>
                  </a:lnTo>
                  <a:cubicBezTo>
                    <a:pt x="21" y="80"/>
                    <a:pt x="60" y="120"/>
                    <a:pt x="140" y="120"/>
                  </a:cubicBezTo>
                  <a:cubicBezTo>
                    <a:pt x="100" y="60"/>
                    <a:pt x="41" y="4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1860250" y="4097800"/>
              <a:ext cx="6000" cy="3500"/>
            </a:xfrm>
            <a:custGeom>
              <a:avLst/>
              <a:gdLst/>
              <a:ahLst/>
              <a:cxnLst/>
              <a:rect l="l" t="t" r="r" b="b"/>
              <a:pathLst>
                <a:path w="240" h="140" extrusionOk="0">
                  <a:moveTo>
                    <a:pt x="1" y="0"/>
                  </a:moveTo>
                  <a:cubicBezTo>
                    <a:pt x="60" y="80"/>
                    <a:pt x="140" y="140"/>
                    <a:pt x="239" y="140"/>
                  </a:cubicBezTo>
                  <a:cubicBezTo>
                    <a:pt x="160" y="80"/>
                    <a:pt x="80"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2196950" y="4121850"/>
              <a:ext cx="4000" cy="2325"/>
            </a:xfrm>
            <a:custGeom>
              <a:avLst/>
              <a:gdLst/>
              <a:ahLst/>
              <a:cxnLst/>
              <a:rect l="l" t="t" r="r" b="b"/>
              <a:pathLst>
                <a:path w="160" h="93" extrusionOk="0">
                  <a:moveTo>
                    <a:pt x="83" y="1"/>
                  </a:moveTo>
                  <a:cubicBezTo>
                    <a:pt x="57" y="1"/>
                    <a:pt x="29" y="25"/>
                    <a:pt x="0" y="73"/>
                  </a:cubicBezTo>
                  <a:cubicBezTo>
                    <a:pt x="40" y="93"/>
                    <a:pt x="119" y="93"/>
                    <a:pt x="159" y="93"/>
                  </a:cubicBezTo>
                  <a:cubicBezTo>
                    <a:pt x="138" y="30"/>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1946800" y="4253450"/>
              <a:ext cx="4500" cy="4500"/>
            </a:xfrm>
            <a:custGeom>
              <a:avLst/>
              <a:gdLst/>
              <a:ahLst/>
              <a:cxnLst/>
              <a:rect l="l" t="t" r="r" b="b"/>
              <a:pathLst>
                <a:path w="180" h="180" extrusionOk="0">
                  <a:moveTo>
                    <a:pt x="179" y="180"/>
                  </a:moveTo>
                  <a:cubicBezTo>
                    <a:pt x="119" y="120"/>
                    <a:pt x="60" y="80"/>
                    <a:pt x="0" y="1"/>
                  </a:cubicBezTo>
                  <a:cubicBezTo>
                    <a:pt x="60" y="80"/>
                    <a:pt x="119" y="120"/>
                    <a:pt x="179" y="1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2044275" y="4186825"/>
              <a:ext cx="4975" cy="3500"/>
            </a:xfrm>
            <a:custGeom>
              <a:avLst/>
              <a:gdLst/>
              <a:ahLst/>
              <a:cxnLst/>
              <a:rect l="l" t="t" r="r" b="b"/>
              <a:pathLst>
                <a:path w="199" h="140" extrusionOk="0">
                  <a:moveTo>
                    <a:pt x="0" y="0"/>
                  </a:moveTo>
                  <a:cubicBezTo>
                    <a:pt x="80" y="60"/>
                    <a:pt x="139" y="100"/>
                    <a:pt x="199" y="140"/>
                  </a:cubicBezTo>
                  <a:cubicBezTo>
                    <a:pt x="159" y="100"/>
                    <a:pt x="8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1660825" y="4740325"/>
              <a:ext cx="5000" cy="1975"/>
            </a:xfrm>
            <a:custGeom>
              <a:avLst/>
              <a:gdLst/>
              <a:ahLst/>
              <a:cxnLst/>
              <a:rect l="l" t="t" r="r" b="b"/>
              <a:pathLst>
                <a:path w="200" h="79" extrusionOk="0">
                  <a:moveTo>
                    <a:pt x="200" y="1"/>
                  </a:moveTo>
                  <a:cubicBezTo>
                    <a:pt x="120" y="1"/>
                    <a:pt x="80" y="21"/>
                    <a:pt x="1" y="21"/>
                  </a:cubicBezTo>
                  <a:cubicBezTo>
                    <a:pt x="38" y="58"/>
                    <a:pt x="76" y="78"/>
                    <a:pt x="109" y="78"/>
                  </a:cubicBezTo>
                  <a:cubicBezTo>
                    <a:pt x="147" y="78"/>
                    <a:pt x="179" y="53"/>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1669775" y="4740675"/>
              <a:ext cx="8975" cy="3675"/>
            </a:xfrm>
            <a:custGeom>
              <a:avLst/>
              <a:gdLst/>
              <a:ahLst/>
              <a:cxnLst/>
              <a:rect l="l" t="t" r="r" b="b"/>
              <a:pathLst>
                <a:path w="359" h="147" extrusionOk="0">
                  <a:moveTo>
                    <a:pt x="85" y="0"/>
                  </a:moveTo>
                  <a:cubicBezTo>
                    <a:pt x="58" y="0"/>
                    <a:pt x="30" y="3"/>
                    <a:pt x="1" y="7"/>
                  </a:cubicBezTo>
                  <a:cubicBezTo>
                    <a:pt x="100" y="126"/>
                    <a:pt x="220" y="146"/>
                    <a:pt x="359" y="146"/>
                  </a:cubicBezTo>
                  <a:cubicBezTo>
                    <a:pt x="280" y="36"/>
                    <a:pt x="189"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2093000" y="4819900"/>
              <a:ext cx="18425" cy="4000"/>
            </a:xfrm>
            <a:custGeom>
              <a:avLst/>
              <a:gdLst/>
              <a:ahLst/>
              <a:cxnLst/>
              <a:rect l="l" t="t" r="r" b="b"/>
              <a:pathLst>
                <a:path w="737" h="160" extrusionOk="0">
                  <a:moveTo>
                    <a:pt x="736" y="1"/>
                  </a:moveTo>
                  <a:cubicBezTo>
                    <a:pt x="498" y="1"/>
                    <a:pt x="239" y="21"/>
                    <a:pt x="0" y="21"/>
                  </a:cubicBezTo>
                  <a:cubicBezTo>
                    <a:pt x="20" y="60"/>
                    <a:pt x="40" y="120"/>
                    <a:pt x="40" y="160"/>
                  </a:cubicBezTo>
                  <a:cubicBezTo>
                    <a:pt x="299" y="160"/>
                    <a:pt x="518" y="160"/>
                    <a:pt x="736" y="140"/>
                  </a:cubicBezTo>
                  <a:lnTo>
                    <a:pt x="7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2264575" y="3997900"/>
              <a:ext cx="178750" cy="24050"/>
            </a:xfrm>
            <a:custGeom>
              <a:avLst/>
              <a:gdLst/>
              <a:ahLst/>
              <a:cxnLst/>
              <a:rect l="l" t="t" r="r" b="b"/>
              <a:pathLst>
                <a:path w="7150" h="962" extrusionOk="0">
                  <a:moveTo>
                    <a:pt x="7043" y="0"/>
                  </a:moveTo>
                  <a:cubicBezTo>
                    <a:pt x="7016" y="0"/>
                    <a:pt x="6983" y="6"/>
                    <a:pt x="6943" y="18"/>
                  </a:cubicBezTo>
                  <a:cubicBezTo>
                    <a:pt x="5809" y="117"/>
                    <a:pt x="4695" y="177"/>
                    <a:pt x="3601" y="336"/>
                  </a:cubicBezTo>
                  <a:cubicBezTo>
                    <a:pt x="2753" y="463"/>
                    <a:pt x="1904" y="581"/>
                    <a:pt x="1049" y="581"/>
                  </a:cubicBezTo>
                  <a:cubicBezTo>
                    <a:pt x="701" y="581"/>
                    <a:pt x="351" y="561"/>
                    <a:pt x="0" y="515"/>
                  </a:cubicBezTo>
                  <a:lnTo>
                    <a:pt x="0" y="515"/>
                  </a:lnTo>
                  <a:cubicBezTo>
                    <a:pt x="40" y="674"/>
                    <a:pt x="100" y="794"/>
                    <a:pt x="140" y="953"/>
                  </a:cubicBezTo>
                  <a:cubicBezTo>
                    <a:pt x="323" y="959"/>
                    <a:pt x="506" y="962"/>
                    <a:pt x="689" y="962"/>
                  </a:cubicBezTo>
                  <a:cubicBezTo>
                    <a:pt x="1764" y="962"/>
                    <a:pt x="2846" y="864"/>
                    <a:pt x="3899" y="694"/>
                  </a:cubicBezTo>
                  <a:cubicBezTo>
                    <a:pt x="4974" y="515"/>
                    <a:pt x="6068" y="475"/>
                    <a:pt x="7102" y="197"/>
                  </a:cubicBezTo>
                  <a:cubicBezTo>
                    <a:pt x="7150" y="86"/>
                    <a:pt x="7147" y="0"/>
                    <a:pt x="70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2277000" y="3873400"/>
              <a:ext cx="24900" cy="108675"/>
            </a:xfrm>
            <a:custGeom>
              <a:avLst/>
              <a:gdLst/>
              <a:ahLst/>
              <a:cxnLst/>
              <a:rect l="l" t="t" r="r" b="b"/>
              <a:pathLst>
                <a:path w="996" h="4347" extrusionOk="0">
                  <a:moveTo>
                    <a:pt x="245" y="0"/>
                  </a:moveTo>
                  <a:cubicBezTo>
                    <a:pt x="231" y="0"/>
                    <a:pt x="216" y="2"/>
                    <a:pt x="200" y="5"/>
                  </a:cubicBezTo>
                  <a:cubicBezTo>
                    <a:pt x="21" y="25"/>
                    <a:pt x="1" y="204"/>
                    <a:pt x="21" y="363"/>
                  </a:cubicBezTo>
                  <a:cubicBezTo>
                    <a:pt x="279" y="1676"/>
                    <a:pt x="180" y="3048"/>
                    <a:pt x="697" y="4302"/>
                  </a:cubicBezTo>
                  <a:cubicBezTo>
                    <a:pt x="737" y="4332"/>
                    <a:pt x="772" y="4346"/>
                    <a:pt x="806" y="4346"/>
                  </a:cubicBezTo>
                  <a:cubicBezTo>
                    <a:pt x="841" y="4346"/>
                    <a:pt x="876" y="4332"/>
                    <a:pt x="916" y="4302"/>
                  </a:cubicBezTo>
                  <a:cubicBezTo>
                    <a:pt x="995" y="2989"/>
                    <a:pt x="419" y="1775"/>
                    <a:pt x="518" y="462"/>
                  </a:cubicBezTo>
                  <a:cubicBezTo>
                    <a:pt x="518" y="403"/>
                    <a:pt x="498" y="323"/>
                    <a:pt x="478" y="283"/>
                  </a:cubicBezTo>
                  <a:cubicBezTo>
                    <a:pt x="405" y="192"/>
                    <a:pt x="399"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2289925" y="3860575"/>
              <a:ext cx="105975" cy="14950"/>
            </a:xfrm>
            <a:custGeom>
              <a:avLst/>
              <a:gdLst/>
              <a:ahLst/>
              <a:cxnLst/>
              <a:rect l="l" t="t" r="r" b="b"/>
              <a:pathLst>
                <a:path w="4239" h="598" extrusionOk="0">
                  <a:moveTo>
                    <a:pt x="4119" y="1"/>
                  </a:moveTo>
                  <a:cubicBezTo>
                    <a:pt x="3462" y="40"/>
                    <a:pt x="2786" y="120"/>
                    <a:pt x="2110" y="180"/>
                  </a:cubicBezTo>
                  <a:cubicBezTo>
                    <a:pt x="1986" y="187"/>
                    <a:pt x="1861" y="190"/>
                    <a:pt x="1734" y="190"/>
                  </a:cubicBezTo>
                  <a:cubicBezTo>
                    <a:pt x="1506" y="190"/>
                    <a:pt x="1270" y="182"/>
                    <a:pt x="1025" y="182"/>
                  </a:cubicBezTo>
                  <a:cubicBezTo>
                    <a:pt x="703" y="182"/>
                    <a:pt x="365" y="196"/>
                    <a:pt x="1" y="259"/>
                  </a:cubicBezTo>
                  <a:cubicBezTo>
                    <a:pt x="319" y="597"/>
                    <a:pt x="538" y="518"/>
                    <a:pt x="777" y="538"/>
                  </a:cubicBezTo>
                  <a:cubicBezTo>
                    <a:pt x="957" y="551"/>
                    <a:pt x="1137" y="556"/>
                    <a:pt x="1316" y="556"/>
                  </a:cubicBezTo>
                  <a:cubicBezTo>
                    <a:pt x="2251" y="556"/>
                    <a:pt x="3185" y="406"/>
                    <a:pt x="4119" y="339"/>
                  </a:cubicBezTo>
                  <a:cubicBezTo>
                    <a:pt x="4238" y="239"/>
                    <a:pt x="4238" y="120"/>
                    <a:pt x="4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2475925" y="3860575"/>
              <a:ext cx="23250" cy="80125"/>
            </a:xfrm>
            <a:custGeom>
              <a:avLst/>
              <a:gdLst/>
              <a:ahLst/>
              <a:cxnLst/>
              <a:rect l="l" t="t" r="r" b="b"/>
              <a:pathLst>
                <a:path w="930" h="3205" extrusionOk="0">
                  <a:moveTo>
                    <a:pt x="1" y="1"/>
                  </a:moveTo>
                  <a:cubicBezTo>
                    <a:pt x="160" y="1115"/>
                    <a:pt x="299" y="2169"/>
                    <a:pt x="438" y="3203"/>
                  </a:cubicBezTo>
                  <a:cubicBezTo>
                    <a:pt x="457" y="3204"/>
                    <a:pt x="474" y="3205"/>
                    <a:pt x="491" y="3205"/>
                  </a:cubicBezTo>
                  <a:cubicBezTo>
                    <a:pt x="845" y="3205"/>
                    <a:pt x="929" y="3009"/>
                    <a:pt x="797" y="2686"/>
                  </a:cubicBezTo>
                  <a:cubicBezTo>
                    <a:pt x="777" y="2686"/>
                    <a:pt x="777" y="2686"/>
                    <a:pt x="737" y="2626"/>
                  </a:cubicBezTo>
                  <a:cubicBezTo>
                    <a:pt x="737" y="2587"/>
                    <a:pt x="737" y="2567"/>
                    <a:pt x="797" y="2507"/>
                  </a:cubicBezTo>
                  <a:lnTo>
                    <a:pt x="797" y="2328"/>
                  </a:lnTo>
                  <a:cubicBezTo>
                    <a:pt x="816" y="2328"/>
                    <a:pt x="836" y="2328"/>
                    <a:pt x="836" y="2288"/>
                  </a:cubicBezTo>
                  <a:cubicBezTo>
                    <a:pt x="836" y="2229"/>
                    <a:pt x="836" y="2209"/>
                    <a:pt x="797" y="2169"/>
                  </a:cubicBezTo>
                  <a:cubicBezTo>
                    <a:pt x="598" y="1930"/>
                    <a:pt x="797" y="1632"/>
                    <a:pt x="618" y="1433"/>
                  </a:cubicBezTo>
                  <a:lnTo>
                    <a:pt x="618" y="1274"/>
                  </a:lnTo>
                  <a:cubicBezTo>
                    <a:pt x="637" y="1274"/>
                    <a:pt x="637" y="1274"/>
                    <a:pt x="657" y="1214"/>
                  </a:cubicBezTo>
                  <a:cubicBezTo>
                    <a:pt x="657" y="1174"/>
                    <a:pt x="657" y="1135"/>
                    <a:pt x="618" y="1095"/>
                  </a:cubicBezTo>
                  <a:cubicBezTo>
                    <a:pt x="498" y="717"/>
                    <a:pt x="518" y="27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2330500" y="3971050"/>
              <a:ext cx="85775" cy="18850"/>
            </a:xfrm>
            <a:custGeom>
              <a:avLst/>
              <a:gdLst/>
              <a:ahLst/>
              <a:cxnLst/>
              <a:rect l="l" t="t" r="r" b="b"/>
              <a:pathLst>
                <a:path w="3431" h="754" extrusionOk="0">
                  <a:moveTo>
                    <a:pt x="2687" y="0"/>
                  </a:moveTo>
                  <a:cubicBezTo>
                    <a:pt x="2626" y="0"/>
                    <a:pt x="2568" y="25"/>
                    <a:pt x="2516" y="77"/>
                  </a:cubicBezTo>
                  <a:cubicBezTo>
                    <a:pt x="2456" y="137"/>
                    <a:pt x="2416" y="177"/>
                    <a:pt x="2337" y="197"/>
                  </a:cubicBezTo>
                  <a:cubicBezTo>
                    <a:pt x="1561" y="237"/>
                    <a:pt x="765" y="197"/>
                    <a:pt x="29" y="435"/>
                  </a:cubicBezTo>
                  <a:cubicBezTo>
                    <a:pt x="0" y="656"/>
                    <a:pt x="92" y="692"/>
                    <a:pt x="208" y="692"/>
                  </a:cubicBezTo>
                  <a:cubicBezTo>
                    <a:pt x="263" y="692"/>
                    <a:pt x="323" y="684"/>
                    <a:pt x="379" y="684"/>
                  </a:cubicBezTo>
                  <a:cubicBezTo>
                    <a:pt x="449" y="684"/>
                    <a:pt x="512" y="696"/>
                    <a:pt x="546" y="754"/>
                  </a:cubicBezTo>
                  <a:cubicBezTo>
                    <a:pt x="974" y="665"/>
                    <a:pt x="1417" y="592"/>
                    <a:pt x="1863" y="592"/>
                  </a:cubicBezTo>
                  <a:cubicBezTo>
                    <a:pt x="1915" y="592"/>
                    <a:pt x="1966" y="593"/>
                    <a:pt x="2018" y="595"/>
                  </a:cubicBezTo>
                  <a:cubicBezTo>
                    <a:pt x="2079" y="603"/>
                    <a:pt x="2139" y="607"/>
                    <a:pt x="2197" y="607"/>
                  </a:cubicBezTo>
                  <a:cubicBezTo>
                    <a:pt x="2423" y="607"/>
                    <a:pt x="2632" y="546"/>
                    <a:pt x="2854" y="435"/>
                  </a:cubicBezTo>
                  <a:cubicBezTo>
                    <a:pt x="2973" y="197"/>
                    <a:pt x="3431" y="475"/>
                    <a:pt x="3431" y="77"/>
                  </a:cubicBezTo>
                  <a:cubicBezTo>
                    <a:pt x="3388" y="35"/>
                    <a:pt x="3345" y="15"/>
                    <a:pt x="3306" y="15"/>
                  </a:cubicBezTo>
                  <a:cubicBezTo>
                    <a:pt x="3272" y="15"/>
                    <a:pt x="3240" y="30"/>
                    <a:pt x="3212" y="58"/>
                  </a:cubicBezTo>
                  <a:lnTo>
                    <a:pt x="2854" y="58"/>
                  </a:lnTo>
                  <a:cubicBezTo>
                    <a:pt x="2797" y="20"/>
                    <a:pt x="2741" y="0"/>
                    <a:pt x="26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2235225" y="3856600"/>
              <a:ext cx="20425" cy="90450"/>
            </a:xfrm>
            <a:custGeom>
              <a:avLst/>
              <a:gdLst/>
              <a:ahLst/>
              <a:cxnLst/>
              <a:rect l="l" t="t" r="r" b="b"/>
              <a:pathLst>
                <a:path w="817" h="3618" extrusionOk="0">
                  <a:moveTo>
                    <a:pt x="598" y="0"/>
                  </a:moveTo>
                  <a:lnTo>
                    <a:pt x="419" y="180"/>
                  </a:lnTo>
                  <a:cubicBezTo>
                    <a:pt x="1" y="756"/>
                    <a:pt x="220" y="1393"/>
                    <a:pt x="239" y="2010"/>
                  </a:cubicBezTo>
                  <a:cubicBezTo>
                    <a:pt x="478" y="2547"/>
                    <a:pt x="100" y="3163"/>
                    <a:pt x="598" y="3601"/>
                  </a:cubicBezTo>
                  <a:cubicBezTo>
                    <a:pt x="621" y="3613"/>
                    <a:pt x="642" y="3618"/>
                    <a:pt x="663" y="3618"/>
                  </a:cubicBezTo>
                  <a:cubicBezTo>
                    <a:pt x="714" y="3618"/>
                    <a:pt x="760" y="3589"/>
                    <a:pt x="816" y="3561"/>
                  </a:cubicBezTo>
                  <a:cubicBezTo>
                    <a:pt x="737" y="2368"/>
                    <a:pt x="677" y="1194"/>
                    <a:pt x="5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2401825" y="3970000"/>
              <a:ext cx="72150" cy="11950"/>
            </a:xfrm>
            <a:custGeom>
              <a:avLst/>
              <a:gdLst/>
              <a:ahLst/>
              <a:cxnLst/>
              <a:rect l="l" t="t" r="r" b="b"/>
              <a:pathLst>
                <a:path w="2886" h="478" extrusionOk="0">
                  <a:moveTo>
                    <a:pt x="1108" y="15"/>
                  </a:moveTo>
                  <a:cubicBezTo>
                    <a:pt x="919" y="15"/>
                    <a:pt x="733" y="36"/>
                    <a:pt x="558" y="119"/>
                  </a:cubicBezTo>
                  <a:cubicBezTo>
                    <a:pt x="419" y="338"/>
                    <a:pt x="100" y="219"/>
                    <a:pt x="1" y="477"/>
                  </a:cubicBezTo>
                  <a:cubicBezTo>
                    <a:pt x="677" y="438"/>
                    <a:pt x="1373" y="438"/>
                    <a:pt x="2050" y="438"/>
                  </a:cubicBezTo>
                  <a:cubicBezTo>
                    <a:pt x="2185" y="438"/>
                    <a:pt x="2317" y="458"/>
                    <a:pt x="2444" y="458"/>
                  </a:cubicBezTo>
                  <a:cubicBezTo>
                    <a:pt x="2597" y="458"/>
                    <a:pt x="2744" y="429"/>
                    <a:pt x="2885" y="298"/>
                  </a:cubicBezTo>
                  <a:cubicBezTo>
                    <a:pt x="2607" y="0"/>
                    <a:pt x="2209" y="179"/>
                    <a:pt x="1891" y="20"/>
                  </a:cubicBezTo>
                  <a:cubicBezTo>
                    <a:pt x="1813" y="31"/>
                    <a:pt x="1733" y="34"/>
                    <a:pt x="1653" y="34"/>
                  </a:cubicBezTo>
                  <a:cubicBezTo>
                    <a:pt x="1473" y="34"/>
                    <a:pt x="1289" y="15"/>
                    <a:pt x="1108" y="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2423725" y="4035250"/>
              <a:ext cx="54725" cy="13175"/>
            </a:xfrm>
            <a:custGeom>
              <a:avLst/>
              <a:gdLst/>
              <a:ahLst/>
              <a:cxnLst/>
              <a:rect l="l" t="t" r="r" b="b"/>
              <a:pathLst>
                <a:path w="2189" h="527" extrusionOk="0">
                  <a:moveTo>
                    <a:pt x="1405" y="1"/>
                  </a:moveTo>
                  <a:cubicBezTo>
                    <a:pt x="1118" y="1"/>
                    <a:pt x="825" y="83"/>
                    <a:pt x="537" y="175"/>
                  </a:cubicBezTo>
                  <a:cubicBezTo>
                    <a:pt x="496" y="244"/>
                    <a:pt x="419" y="253"/>
                    <a:pt x="336" y="253"/>
                  </a:cubicBezTo>
                  <a:cubicBezTo>
                    <a:pt x="305" y="253"/>
                    <a:pt x="274" y="252"/>
                    <a:pt x="243" y="252"/>
                  </a:cubicBezTo>
                  <a:cubicBezTo>
                    <a:pt x="116" y="252"/>
                    <a:pt x="0" y="273"/>
                    <a:pt x="0" y="493"/>
                  </a:cubicBezTo>
                  <a:cubicBezTo>
                    <a:pt x="170" y="516"/>
                    <a:pt x="339" y="526"/>
                    <a:pt x="509" y="526"/>
                  </a:cubicBezTo>
                  <a:cubicBezTo>
                    <a:pt x="1074" y="526"/>
                    <a:pt x="1637" y="412"/>
                    <a:pt x="2188" y="274"/>
                  </a:cubicBezTo>
                  <a:cubicBezTo>
                    <a:pt x="1938" y="72"/>
                    <a:pt x="1674" y="1"/>
                    <a:pt x="1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2506775" y="3953075"/>
              <a:ext cx="18425" cy="60200"/>
            </a:xfrm>
            <a:custGeom>
              <a:avLst/>
              <a:gdLst/>
              <a:ahLst/>
              <a:cxnLst/>
              <a:rect l="l" t="t" r="r" b="b"/>
              <a:pathLst>
                <a:path w="737" h="2408" extrusionOk="0">
                  <a:moveTo>
                    <a:pt x="139" y="1"/>
                  </a:moveTo>
                  <a:lnTo>
                    <a:pt x="139" y="1"/>
                  </a:lnTo>
                  <a:cubicBezTo>
                    <a:pt x="0" y="856"/>
                    <a:pt x="398" y="1592"/>
                    <a:pt x="478" y="2408"/>
                  </a:cubicBezTo>
                  <a:cubicBezTo>
                    <a:pt x="736" y="1950"/>
                    <a:pt x="557" y="1413"/>
                    <a:pt x="637" y="956"/>
                  </a:cubicBezTo>
                  <a:cubicBezTo>
                    <a:pt x="597" y="916"/>
                    <a:pt x="577" y="876"/>
                    <a:pt x="597" y="816"/>
                  </a:cubicBezTo>
                  <a:cubicBezTo>
                    <a:pt x="418" y="657"/>
                    <a:pt x="458" y="458"/>
                    <a:pt x="458" y="239"/>
                  </a:cubicBezTo>
                  <a:cubicBezTo>
                    <a:pt x="358" y="140"/>
                    <a:pt x="239" y="80"/>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2287950" y="3981100"/>
              <a:ext cx="56225" cy="9300"/>
            </a:xfrm>
            <a:custGeom>
              <a:avLst/>
              <a:gdLst/>
              <a:ahLst/>
              <a:cxnLst/>
              <a:rect l="l" t="t" r="r" b="b"/>
              <a:pathLst>
                <a:path w="2249" h="372" extrusionOk="0">
                  <a:moveTo>
                    <a:pt x="982" y="1"/>
                  </a:moveTo>
                  <a:cubicBezTo>
                    <a:pt x="811" y="1"/>
                    <a:pt x="643" y="5"/>
                    <a:pt x="478" y="14"/>
                  </a:cubicBezTo>
                  <a:lnTo>
                    <a:pt x="279" y="14"/>
                  </a:lnTo>
                  <a:cubicBezTo>
                    <a:pt x="160" y="53"/>
                    <a:pt x="0" y="73"/>
                    <a:pt x="0" y="193"/>
                  </a:cubicBezTo>
                  <a:cubicBezTo>
                    <a:pt x="0" y="332"/>
                    <a:pt x="140" y="372"/>
                    <a:pt x="259" y="372"/>
                  </a:cubicBezTo>
                  <a:cubicBezTo>
                    <a:pt x="935" y="372"/>
                    <a:pt x="1572" y="352"/>
                    <a:pt x="2248" y="352"/>
                  </a:cubicBezTo>
                  <a:cubicBezTo>
                    <a:pt x="2129" y="153"/>
                    <a:pt x="1831" y="252"/>
                    <a:pt x="1731" y="33"/>
                  </a:cubicBezTo>
                  <a:cubicBezTo>
                    <a:pt x="1475" y="10"/>
                    <a:pt x="1225"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2411275" y="3967875"/>
              <a:ext cx="70650" cy="6975"/>
            </a:xfrm>
            <a:custGeom>
              <a:avLst/>
              <a:gdLst/>
              <a:ahLst/>
              <a:cxnLst/>
              <a:rect l="l" t="t" r="r" b="b"/>
              <a:pathLst>
                <a:path w="2826" h="279" extrusionOk="0">
                  <a:moveTo>
                    <a:pt x="1410" y="0"/>
                  </a:moveTo>
                  <a:cubicBezTo>
                    <a:pt x="883" y="0"/>
                    <a:pt x="345" y="60"/>
                    <a:pt x="1" y="185"/>
                  </a:cubicBezTo>
                  <a:cubicBezTo>
                    <a:pt x="41" y="185"/>
                    <a:pt x="120" y="204"/>
                    <a:pt x="180" y="204"/>
                  </a:cubicBezTo>
                  <a:lnTo>
                    <a:pt x="1612" y="204"/>
                  </a:lnTo>
                  <a:cubicBezTo>
                    <a:pt x="1811" y="254"/>
                    <a:pt x="2010" y="279"/>
                    <a:pt x="2211" y="279"/>
                  </a:cubicBezTo>
                  <a:cubicBezTo>
                    <a:pt x="2413" y="279"/>
                    <a:pt x="2617" y="254"/>
                    <a:pt x="2826" y="204"/>
                  </a:cubicBezTo>
                  <a:cubicBezTo>
                    <a:pt x="2536" y="70"/>
                    <a:pt x="1979" y="0"/>
                    <a:pt x="1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2504275" y="3877475"/>
              <a:ext cx="7500" cy="72150"/>
            </a:xfrm>
            <a:custGeom>
              <a:avLst/>
              <a:gdLst/>
              <a:ahLst/>
              <a:cxnLst/>
              <a:rect l="l" t="t" r="r" b="b"/>
              <a:pathLst>
                <a:path w="300" h="2886" extrusionOk="0">
                  <a:moveTo>
                    <a:pt x="41" y="1"/>
                  </a:moveTo>
                  <a:lnTo>
                    <a:pt x="41" y="2249"/>
                  </a:lnTo>
                  <a:cubicBezTo>
                    <a:pt x="41" y="2488"/>
                    <a:pt x="1" y="2726"/>
                    <a:pt x="239" y="2885"/>
                  </a:cubicBezTo>
                  <a:cubicBezTo>
                    <a:pt x="200" y="2289"/>
                    <a:pt x="200" y="1692"/>
                    <a:pt x="200" y="1095"/>
                  </a:cubicBezTo>
                  <a:cubicBezTo>
                    <a:pt x="299" y="916"/>
                    <a:pt x="299" y="737"/>
                    <a:pt x="200" y="558"/>
                  </a:cubicBezTo>
                  <a:cubicBezTo>
                    <a:pt x="200" y="518"/>
                    <a:pt x="180" y="439"/>
                    <a:pt x="180" y="399"/>
                  </a:cubicBezTo>
                  <a:cubicBezTo>
                    <a:pt x="160" y="260"/>
                    <a:pt x="160" y="120"/>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2392875" y="3857825"/>
              <a:ext cx="37325" cy="11225"/>
            </a:xfrm>
            <a:custGeom>
              <a:avLst/>
              <a:gdLst/>
              <a:ahLst/>
              <a:cxnLst/>
              <a:rect l="l" t="t" r="r" b="b"/>
              <a:pathLst>
                <a:path w="1493" h="449" extrusionOk="0">
                  <a:moveTo>
                    <a:pt x="1159" y="1"/>
                  </a:moveTo>
                  <a:cubicBezTo>
                    <a:pt x="779" y="1"/>
                    <a:pt x="390" y="111"/>
                    <a:pt x="1" y="111"/>
                  </a:cubicBezTo>
                  <a:lnTo>
                    <a:pt x="1" y="449"/>
                  </a:lnTo>
                  <a:lnTo>
                    <a:pt x="1493" y="230"/>
                  </a:lnTo>
                  <a:cubicBezTo>
                    <a:pt x="1473" y="150"/>
                    <a:pt x="1473" y="111"/>
                    <a:pt x="1473" y="31"/>
                  </a:cubicBezTo>
                  <a:cubicBezTo>
                    <a:pt x="1369" y="9"/>
                    <a:pt x="1264" y="1"/>
                    <a:pt x="1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2243200" y="3783500"/>
              <a:ext cx="7475" cy="63175"/>
            </a:xfrm>
            <a:custGeom>
              <a:avLst/>
              <a:gdLst/>
              <a:ahLst/>
              <a:cxnLst/>
              <a:rect l="l" t="t" r="r" b="b"/>
              <a:pathLst>
                <a:path w="299" h="2527" extrusionOk="0">
                  <a:moveTo>
                    <a:pt x="139" y="0"/>
                  </a:moveTo>
                  <a:lnTo>
                    <a:pt x="139" y="0"/>
                  </a:lnTo>
                  <a:cubicBezTo>
                    <a:pt x="60" y="836"/>
                    <a:pt x="0" y="1691"/>
                    <a:pt x="259" y="2527"/>
                  </a:cubicBezTo>
                  <a:cubicBezTo>
                    <a:pt x="279" y="2228"/>
                    <a:pt x="279" y="1970"/>
                    <a:pt x="298" y="1671"/>
                  </a:cubicBezTo>
                  <a:lnTo>
                    <a:pt x="298" y="1293"/>
                  </a:lnTo>
                  <a:cubicBezTo>
                    <a:pt x="298" y="1174"/>
                    <a:pt x="279" y="1074"/>
                    <a:pt x="279" y="935"/>
                  </a:cubicBezTo>
                  <a:cubicBezTo>
                    <a:pt x="279" y="776"/>
                    <a:pt x="279" y="597"/>
                    <a:pt x="298" y="398"/>
                  </a:cubicBezTo>
                  <a:cubicBezTo>
                    <a:pt x="239" y="279"/>
                    <a:pt x="279" y="10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2242700" y="3953575"/>
              <a:ext cx="16925" cy="40800"/>
            </a:xfrm>
            <a:custGeom>
              <a:avLst/>
              <a:gdLst/>
              <a:ahLst/>
              <a:cxnLst/>
              <a:rect l="l" t="t" r="r" b="b"/>
              <a:pathLst>
                <a:path w="677" h="1632" extrusionOk="0">
                  <a:moveTo>
                    <a:pt x="497" y="1"/>
                  </a:moveTo>
                  <a:cubicBezTo>
                    <a:pt x="458" y="20"/>
                    <a:pt x="418" y="60"/>
                    <a:pt x="378" y="80"/>
                  </a:cubicBezTo>
                  <a:cubicBezTo>
                    <a:pt x="318" y="180"/>
                    <a:pt x="299" y="259"/>
                    <a:pt x="279" y="359"/>
                  </a:cubicBezTo>
                  <a:cubicBezTo>
                    <a:pt x="318" y="796"/>
                    <a:pt x="0" y="1333"/>
                    <a:pt x="597" y="1632"/>
                  </a:cubicBezTo>
                  <a:cubicBezTo>
                    <a:pt x="617" y="1572"/>
                    <a:pt x="657" y="1493"/>
                    <a:pt x="677" y="1453"/>
                  </a:cubicBezTo>
                  <a:cubicBezTo>
                    <a:pt x="617" y="975"/>
                    <a:pt x="677" y="478"/>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2438125" y="3996500"/>
              <a:ext cx="27875" cy="6975"/>
            </a:xfrm>
            <a:custGeom>
              <a:avLst/>
              <a:gdLst/>
              <a:ahLst/>
              <a:cxnLst/>
              <a:rect l="l" t="t" r="r" b="b"/>
              <a:pathLst>
                <a:path w="1115" h="279" extrusionOk="0">
                  <a:moveTo>
                    <a:pt x="271" y="1"/>
                  </a:moveTo>
                  <a:cubicBezTo>
                    <a:pt x="180" y="1"/>
                    <a:pt x="90" y="30"/>
                    <a:pt x="1" y="114"/>
                  </a:cubicBezTo>
                  <a:lnTo>
                    <a:pt x="160" y="273"/>
                  </a:lnTo>
                  <a:cubicBezTo>
                    <a:pt x="186" y="271"/>
                    <a:pt x="213" y="270"/>
                    <a:pt x="239" y="270"/>
                  </a:cubicBezTo>
                  <a:cubicBezTo>
                    <a:pt x="334" y="270"/>
                    <a:pt x="434" y="279"/>
                    <a:pt x="535" y="279"/>
                  </a:cubicBezTo>
                  <a:cubicBezTo>
                    <a:pt x="732" y="279"/>
                    <a:pt x="935" y="246"/>
                    <a:pt x="1115" y="54"/>
                  </a:cubicBezTo>
                  <a:lnTo>
                    <a:pt x="1115" y="54"/>
                  </a:lnTo>
                  <a:cubicBezTo>
                    <a:pt x="1034" y="114"/>
                    <a:pt x="953" y="135"/>
                    <a:pt x="872" y="135"/>
                  </a:cubicBezTo>
                  <a:cubicBezTo>
                    <a:pt x="670" y="135"/>
                    <a:pt x="468"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2451575" y="3972975"/>
              <a:ext cx="30350" cy="4500"/>
            </a:xfrm>
            <a:custGeom>
              <a:avLst/>
              <a:gdLst/>
              <a:ahLst/>
              <a:cxnLst/>
              <a:rect l="l" t="t" r="r" b="b"/>
              <a:pathLst>
                <a:path w="1214" h="180" extrusionOk="0">
                  <a:moveTo>
                    <a:pt x="0" y="0"/>
                  </a:moveTo>
                  <a:cubicBezTo>
                    <a:pt x="129" y="140"/>
                    <a:pt x="279" y="165"/>
                    <a:pt x="433" y="165"/>
                  </a:cubicBezTo>
                  <a:cubicBezTo>
                    <a:pt x="518" y="165"/>
                    <a:pt x="606" y="157"/>
                    <a:pt x="692" y="157"/>
                  </a:cubicBezTo>
                  <a:cubicBezTo>
                    <a:pt x="761" y="157"/>
                    <a:pt x="829" y="162"/>
                    <a:pt x="895" y="179"/>
                  </a:cubicBezTo>
                  <a:cubicBezTo>
                    <a:pt x="1015" y="179"/>
                    <a:pt x="1174" y="160"/>
                    <a:pt x="1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2486875" y="3927725"/>
              <a:ext cx="15950" cy="20900"/>
            </a:xfrm>
            <a:custGeom>
              <a:avLst/>
              <a:gdLst/>
              <a:ahLst/>
              <a:cxnLst/>
              <a:rect l="l" t="t" r="r" b="b"/>
              <a:pathLst>
                <a:path w="638" h="836" extrusionOk="0">
                  <a:moveTo>
                    <a:pt x="359" y="0"/>
                  </a:moveTo>
                  <a:cubicBezTo>
                    <a:pt x="359" y="239"/>
                    <a:pt x="259" y="438"/>
                    <a:pt x="0" y="517"/>
                  </a:cubicBezTo>
                  <a:lnTo>
                    <a:pt x="0" y="716"/>
                  </a:lnTo>
                  <a:cubicBezTo>
                    <a:pt x="90" y="796"/>
                    <a:pt x="180" y="836"/>
                    <a:pt x="267" y="836"/>
                  </a:cubicBezTo>
                  <a:cubicBezTo>
                    <a:pt x="354" y="836"/>
                    <a:pt x="438" y="796"/>
                    <a:pt x="518" y="716"/>
                  </a:cubicBezTo>
                  <a:cubicBezTo>
                    <a:pt x="498" y="478"/>
                    <a:pt x="637" y="179"/>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2486875" y="3945625"/>
              <a:ext cx="13450" cy="14075"/>
            </a:xfrm>
            <a:custGeom>
              <a:avLst/>
              <a:gdLst/>
              <a:ahLst/>
              <a:cxnLst/>
              <a:rect l="l" t="t" r="r" b="b"/>
              <a:pathLst>
                <a:path w="538" h="563" extrusionOk="0">
                  <a:moveTo>
                    <a:pt x="0" y="0"/>
                  </a:moveTo>
                  <a:lnTo>
                    <a:pt x="0" y="179"/>
                  </a:lnTo>
                  <a:cubicBezTo>
                    <a:pt x="80" y="219"/>
                    <a:pt x="140" y="299"/>
                    <a:pt x="180" y="338"/>
                  </a:cubicBezTo>
                  <a:lnTo>
                    <a:pt x="180" y="518"/>
                  </a:lnTo>
                  <a:cubicBezTo>
                    <a:pt x="225" y="549"/>
                    <a:pt x="264" y="563"/>
                    <a:pt x="297" y="563"/>
                  </a:cubicBezTo>
                  <a:cubicBezTo>
                    <a:pt x="408" y="563"/>
                    <a:pt x="461" y="415"/>
                    <a:pt x="538" y="338"/>
                  </a:cubicBezTo>
                  <a:lnTo>
                    <a:pt x="5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2419250" y="4039125"/>
              <a:ext cx="17925" cy="8475"/>
            </a:xfrm>
            <a:custGeom>
              <a:avLst/>
              <a:gdLst/>
              <a:ahLst/>
              <a:cxnLst/>
              <a:rect l="l" t="t" r="r" b="b"/>
              <a:pathLst>
                <a:path w="717" h="339" extrusionOk="0">
                  <a:moveTo>
                    <a:pt x="279" y="0"/>
                  </a:moveTo>
                  <a:cubicBezTo>
                    <a:pt x="20" y="40"/>
                    <a:pt x="0" y="159"/>
                    <a:pt x="199" y="338"/>
                  </a:cubicBezTo>
                  <a:cubicBezTo>
                    <a:pt x="298" y="139"/>
                    <a:pt x="617" y="239"/>
                    <a:pt x="716" y="20"/>
                  </a:cubicBezTo>
                  <a:cubicBezTo>
                    <a:pt x="577" y="20"/>
                    <a:pt x="418"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2379950" y="4039625"/>
              <a:ext cx="21900" cy="4375"/>
            </a:xfrm>
            <a:custGeom>
              <a:avLst/>
              <a:gdLst/>
              <a:ahLst/>
              <a:cxnLst/>
              <a:rect l="l" t="t" r="r" b="b"/>
              <a:pathLst>
                <a:path w="876" h="175" extrusionOk="0">
                  <a:moveTo>
                    <a:pt x="876" y="0"/>
                  </a:moveTo>
                  <a:cubicBezTo>
                    <a:pt x="577" y="0"/>
                    <a:pt x="299" y="20"/>
                    <a:pt x="1" y="20"/>
                  </a:cubicBezTo>
                  <a:cubicBezTo>
                    <a:pt x="150" y="119"/>
                    <a:pt x="299" y="174"/>
                    <a:pt x="446" y="174"/>
                  </a:cubicBezTo>
                  <a:cubicBezTo>
                    <a:pt x="592" y="174"/>
                    <a:pt x="737" y="119"/>
                    <a:pt x="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2489350" y="3896375"/>
              <a:ext cx="8500" cy="18425"/>
            </a:xfrm>
            <a:custGeom>
              <a:avLst/>
              <a:gdLst/>
              <a:ahLst/>
              <a:cxnLst/>
              <a:rect l="l" t="t" r="r" b="b"/>
              <a:pathLst>
                <a:path w="340" h="737" extrusionOk="0">
                  <a:moveTo>
                    <a:pt x="81" y="1"/>
                  </a:moveTo>
                  <a:lnTo>
                    <a:pt x="81" y="1"/>
                  </a:lnTo>
                  <a:cubicBezTo>
                    <a:pt x="100" y="260"/>
                    <a:pt x="1" y="538"/>
                    <a:pt x="260" y="737"/>
                  </a:cubicBezTo>
                  <a:cubicBezTo>
                    <a:pt x="240" y="478"/>
                    <a:pt x="339" y="200"/>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2491350" y="3954075"/>
              <a:ext cx="8475" cy="7750"/>
            </a:xfrm>
            <a:custGeom>
              <a:avLst/>
              <a:gdLst/>
              <a:ahLst/>
              <a:cxnLst/>
              <a:rect l="l" t="t" r="r" b="b"/>
              <a:pathLst>
                <a:path w="339" h="310" extrusionOk="0">
                  <a:moveTo>
                    <a:pt x="339" y="0"/>
                  </a:moveTo>
                  <a:lnTo>
                    <a:pt x="339" y="0"/>
                  </a:lnTo>
                  <a:cubicBezTo>
                    <a:pt x="219" y="60"/>
                    <a:pt x="120" y="140"/>
                    <a:pt x="1" y="180"/>
                  </a:cubicBezTo>
                  <a:cubicBezTo>
                    <a:pt x="93" y="272"/>
                    <a:pt x="160" y="310"/>
                    <a:pt x="208" y="310"/>
                  </a:cubicBezTo>
                  <a:cubicBezTo>
                    <a:pt x="303" y="310"/>
                    <a:pt x="325" y="16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2247175" y="3945625"/>
              <a:ext cx="11950" cy="9975"/>
            </a:xfrm>
            <a:custGeom>
              <a:avLst/>
              <a:gdLst/>
              <a:ahLst/>
              <a:cxnLst/>
              <a:rect l="l" t="t" r="r" b="b"/>
              <a:pathLst>
                <a:path w="478" h="399" extrusionOk="0">
                  <a:moveTo>
                    <a:pt x="120" y="0"/>
                  </a:moveTo>
                  <a:cubicBezTo>
                    <a:pt x="0" y="179"/>
                    <a:pt x="20" y="319"/>
                    <a:pt x="239" y="398"/>
                  </a:cubicBezTo>
                  <a:cubicBezTo>
                    <a:pt x="279" y="398"/>
                    <a:pt x="299" y="378"/>
                    <a:pt x="318" y="338"/>
                  </a:cubicBezTo>
                  <a:cubicBezTo>
                    <a:pt x="338" y="219"/>
                    <a:pt x="478" y="12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2393375" y="3968875"/>
              <a:ext cx="8475" cy="3625"/>
            </a:xfrm>
            <a:custGeom>
              <a:avLst/>
              <a:gdLst/>
              <a:ahLst/>
              <a:cxnLst/>
              <a:rect l="l" t="t" r="r" b="b"/>
              <a:pathLst>
                <a:path w="339" h="145" extrusionOk="0">
                  <a:moveTo>
                    <a:pt x="162" y="0"/>
                  </a:moveTo>
                  <a:cubicBezTo>
                    <a:pt x="105" y="0"/>
                    <a:pt x="50" y="45"/>
                    <a:pt x="1" y="145"/>
                  </a:cubicBezTo>
                  <a:cubicBezTo>
                    <a:pt x="120" y="145"/>
                    <a:pt x="219" y="125"/>
                    <a:pt x="339" y="125"/>
                  </a:cubicBezTo>
                  <a:cubicBezTo>
                    <a:pt x="279" y="45"/>
                    <a:pt x="219"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2406300" y="4039625"/>
              <a:ext cx="4500" cy="1875"/>
            </a:xfrm>
            <a:custGeom>
              <a:avLst/>
              <a:gdLst/>
              <a:ahLst/>
              <a:cxnLst/>
              <a:rect l="l" t="t" r="r" b="b"/>
              <a:pathLst>
                <a:path w="180" h="75" extrusionOk="0">
                  <a:moveTo>
                    <a:pt x="1" y="0"/>
                  </a:moveTo>
                  <a:cubicBezTo>
                    <a:pt x="21" y="50"/>
                    <a:pt x="51" y="75"/>
                    <a:pt x="83" y="75"/>
                  </a:cubicBezTo>
                  <a:cubicBezTo>
                    <a:pt x="115" y="75"/>
                    <a:pt x="150" y="5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2357575" y="4045700"/>
              <a:ext cx="4500" cy="1900"/>
            </a:xfrm>
            <a:custGeom>
              <a:avLst/>
              <a:gdLst/>
              <a:ahLst/>
              <a:cxnLst/>
              <a:rect l="l" t="t" r="r" b="b"/>
              <a:pathLst>
                <a:path w="180" h="76" extrusionOk="0">
                  <a:moveTo>
                    <a:pt x="97" y="1"/>
                  </a:moveTo>
                  <a:cubicBezTo>
                    <a:pt x="65" y="1"/>
                    <a:pt x="30" y="26"/>
                    <a:pt x="0" y="75"/>
                  </a:cubicBezTo>
                  <a:lnTo>
                    <a:pt x="179" y="75"/>
                  </a:lnTo>
                  <a:cubicBezTo>
                    <a:pt x="160" y="26"/>
                    <a:pt x="130" y="1"/>
                    <a:pt x="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2371000" y="4046200"/>
              <a:ext cx="4000" cy="2875"/>
            </a:xfrm>
            <a:custGeom>
              <a:avLst/>
              <a:gdLst/>
              <a:ahLst/>
              <a:cxnLst/>
              <a:rect l="l" t="t" r="r" b="b"/>
              <a:pathLst>
                <a:path w="160" h="115" extrusionOk="0">
                  <a:moveTo>
                    <a:pt x="80" y="1"/>
                  </a:moveTo>
                  <a:cubicBezTo>
                    <a:pt x="50" y="1"/>
                    <a:pt x="20" y="25"/>
                    <a:pt x="0" y="75"/>
                  </a:cubicBezTo>
                  <a:lnTo>
                    <a:pt x="100" y="115"/>
                  </a:lnTo>
                  <a:lnTo>
                    <a:pt x="160" y="75"/>
                  </a:lnTo>
                  <a:cubicBezTo>
                    <a:pt x="140" y="25"/>
                    <a:pt x="110"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2397350" y="3809475"/>
              <a:ext cx="4000" cy="2400"/>
            </a:xfrm>
            <a:custGeom>
              <a:avLst/>
              <a:gdLst/>
              <a:ahLst/>
              <a:cxnLst/>
              <a:rect l="l" t="t" r="r" b="b"/>
              <a:pathLst>
                <a:path w="160" h="96" extrusionOk="0">
                  <a:moveTo>
                    <a:pt x="80" y="1"/>
                  </a:moveTo>
                  <a:cubicBezTo>
                    <a:pt x="56" y="1"/>
                    <a:pt x="31" y="26"/>
                    <a:pt x="1" y="75"/>
                  </a:cubicBezTo>
                  <a:lnTo>
                    <a:pt x="80" y="95"/>
                  </a:lnTo>
                  <a:lnTo>
                    <a:pt x="160" y="75"/>
                  </a:lnTo>
                  <a:cubicBezTo>
                    <a:pt x="130" y="26"/>
                    <a:pt x="105"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2486875" y="3950100"/>
              <a:ext cx="4500" cy="4500"/>
            </a:xfrm>
            <a:custGeom>
              <a:avLst/>
              <a:gdLst/>
              <a:ahLst/>
              <a:cxnLst/>
              <a:rect l="l" t="t" r="r" b="b"/>
              <a:pathLst>
                <a:path w="180" h="180" extrusionOk="0">
                  <a:moveTo>
                    <a:pt x="0" y="0"/>
                  </a:moveTo>
                  <a:lnTo>
                    <a:pt x="83" y="82"/>
                  </a:lnTo>
                  <a:lnTo>
                    <a:pt x="83" y="82"/>
                  </a:lnTo>
                  <a:cubicBezTo>
                    <a:pt x="55" y="50"/>
                    <a:pt x="30" y="20"/>
                    <a:pt x="0" y="0"/>
                  </a:cubicBezTo>
                  <a:close/>
                  <a:moveTo>
                    <a:pt x="83" y="82"/>
                  </a:moveTo>
                  <a:cubicBezTo>
                    <a:pt x="110" y="115"/>
                    <a:pt x="140" y="150"/>
                    <a:pt x="180" y="179"/>
                  </a:cubicBezTo>
                  <a:lnTo>
                    <a:pt x="83" y="8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2387900" y="3972475"/>
              <a:ext cx="5000" cy="3000"/>
            </a:xfrm>
            <a:custGeom>
              <a:avLst/>
              <a:gdLst/>
              <a:ahLst/>
              <a:cxnLst/>
              <a:rect l="l" t="t" r="r" b="b"/>
              <a:pathLst>
                <a:path w="200" h="120" extrusionOk="0">
                  <a:moveTo>
                    <a:pt x="200" y="1"/>
                  </a:moveTo>
                  <a:lnTo>
                    <a:pt x="200" y="1"/>
                  </a:lnTo>
                  <a:cubicBezTo>
                    <a:pt x="160" y="40"/>
                    <a:pt x="80" y="100"/>
                    <a:pt x="1" y="120"/>
                  </a:cubicBezTo>
                  <a:cubicBezTo>
                    <a:pt x="120" y="120"/>
                    <a:pt x="180" y="8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2491350" y="3887925"/>
              <a:ext cx="2500" cy="4000"/>
            </a:xfrm>
            <a:custGeom>
              <a:avLst/>
              <a:gdLst/>
              <a:ahLst/>
              <a:cxnLst/>
              <a:rect l="l" t="t" r="r" b="b"/>
              <a:pathLst>
                <a:path w="100" h="160" extrusionOk="0">
                  <a:moveTo>
                    <a:pt x="1" y="1"/>
                  </a:moveTo>
                  <a:lnTo>
                    <a:pt x="1" y="160"/>
                  </a:lnTo>
                  <a:cubicBezTo>
                    <a:pt x="20" y="140"/>
                    <a:pt x="40" y="120"/>
                    <a:pt x="80" y="120"/>
                  </a:cubicBezTo>
                  <a:cubicBezTo>
                    <a:pt x="100" y="60"/>
                    <a:pt x="80"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2492350" y="3923250"/>
              <a:ext cx="3500" cy="4500"/>
            </a:xfrm>
            <a:custGeom>
              <a:avLst/>
              <a:gdLst/>
              <a:ahLst/>
              <a:cxnLst/>
              <a:rect l="l" t="t" r="r" b="b"/>
              <a:pathLst>
                <a:path w="140" h="180" extrusionOk="0">
                  <a:moveTo>
                    <a:pt x="140" y="0"/>
                  </a:moveTo>
                  <a:cubicBezTo>
                    <a:pt x="0" y="60"/>
                    <a:pt x="0" y="119"/>
                    <a:pt x="140" y="179"/>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2495825" y="3914775"/>
              <a:ext cx="3000" cy="4025"/>
            </a:xfrm>
            <a:custGeom>
              <a:avLst/>
              <a:gdLst/>
              <a:ahLst/>
              <a:cxnLst/>
              <a:rect l="l" t="t" r="r" b="b"/>
              <a:pathLst>
                <a:path w="120" h="161" extrusionOk="0">
                  <a:moveTo>
                    <a:pt x="1" y="1"/>
                  </a:moveTo>
                  <a:lnTo>
                    <a:pt x="1" y="160"/>
                  </a:lnTo>
                  <a:cubicBezTo>
                    <a:pt x="120" y="81"/>
                    <a:pt x="120"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2580375" y="3841175"/>
              <a:ext cx="50250" cy="34500"/>
            </a:xfrm>
            <a:custGeom>
              <a:avLst/>
              <a:gdLst/>
              <a:ahLst/>
              <a:cxnLst/>
              <a:rect l="l" t="t" r="r" b="b"/>
              <a:pathLst>
                <a:path w="2010" h="1380" extrusionOk="0">
                  <a:moveTo>
                    <a:pt x="1823" y="1"/>
                  </a:moveTo>
                  <a:cubicBezTo>
                    <a:pt x="1795" y="1"/>
                    <a:pt x="1764" y="7"/>
                    <a:pt x="1731" y="21"/>
                  </a:cubicBezTo>
                  <a:cubicBezTo>
                    <a:pt x="1492" y="80"/>
                    <a:pt x="1452" y="299"/>
                    <a:pt x="1353" y="478"/>
                  </a:cubicBezTo>
                  <a:cubicBezTo>
                    <a:pt x="1227" y="721"/>
                    <a:pt x="1096" y="827"/>
                    <a:pt x="957" y="827"/>
                  </a:cubicBezTo>
                  <a:cubicBezTo>
                    <a:pt x="813" y="827"/>
                    <a:pt x="660" y="711"/>
                    <a:pt x="498" y="518"/>
                  </a:cubicBezTo>
                  <a:cubicBezTo>
                    <a:pt x="336" y="392"/>
                    <a:pt x="336" y="89"/>
                    <a:pt x="90" y="89"/>
                  </a:cubicBezTo>
                  <a:cubicBezTo>
                    <a:pt x="63" y="89"/>
                    <a:pt x="33" y="92"/>
                    <a:pt x="0" y="100"/>
                  </a:cubicBezTo>
                  <a:lnTo>
                    <a:pt x="0" y="458"/>
                  </a:lnTo>
                  <a:cubicBezTo>
                    <a:pt x="40" y="1095"/>
                    <a:pt x="239" y="1294"/>
                    <a:pt x="935" y="1373"/>
                  </a:cubicBezTo>
                  <a:cubicBezTo>
                    <a:pt x="985" y="1377"/>
                    <a:pt x="1032" y="1379"/>
                    <a:pt x="1077" y="1379"/>
                  </a:cubicBezTo>
                  <a:cubicBezTo>
                    <a:pt x="1505" y="1379"/>
                    <a:pt x="1750" y="1201"/>
                    <a:pt x="1930" y="697"/>
                  </a:cubicBezTo>
                  <a:cubicBezTo>
                    <a:pt x="2009" y="478"/>
                    <a:pt x="1990" y="279"/>
                    <a:pt x="1950" y="80"/>
                  </a:cubicBezTo>
                  <a:cubicBezTo>
                    <a:pt x="1923" y="27"/>
                    <a:pt x="1879" y="1"/>
                    <a:pt x="1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2560975" y="3764275"/>
              <a:ext cx="99500" cy="14825"/>
            </a:xfrm>
            <a:custGeom>
              <a:avLst/>
              <a:gdLst/>
              <a:ahLst/>
              <a:cxnLst/>
              <a:rect l="l" t="t" r="r" b="b"/>
              <a:pathLst>
                <a:path w="3980" h="593" extrusionOk="0">
                  <a:moveTo>
                    <a:pt x="2088" y="1"/>
                  </a:moveTo>
                  <a:cubicBezTo>
                    <a:pt x="1434" y="1"/>
                    <a:pt x="777" y="82"/>
                    <a:pt x="120" y="172"/>
                  </a:cubicBezTo>
                  <a:cubicBezTo>
                    <a:pt x="20" y="272"/>
                    <a:pt x="0" y="352"/>
                    <a:pt x="80" y="471"/>
                  </a:cubicBezTo>
                  <a:cubicBezTo>
                    <a:pt x="297" y="507"/>
                    <a:pt x="515" y="593"/>
                    <a:pt x="717" y="593"/>
                  </a:cubicBezTo>
                  <a:cubicBezTo>
                    <a:pt x="737" y="593"/>
                    <a:pt x="757" y="592"/>
                    <a:pt x="776" y="590"/>
                  </a:cubicBezTo>
                  <a:cubicBezTo>
                    <a:pt x="1831" y="471"/>
                    <a:pt x="2905" y="471"/>
                    <a:pt x="3979" y="471"/>
                  </a:cubicBezTo>
                  <a:lnTo>
                    <a:pt x="3979" y="292"/>
                  </a:lnTo>
                  <a:cubicBezTo>
                    <a:pt x="3353" y="77"/>
                    <a:pt x="2721" y="1"/>
                    <a:pt x="20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2580875" y="3820675"/>
              <a:ext cx="48250" cy="35950"/>
            </a:xfrm>
            <a:custGeom>
              <a:avLst/>
              <a:gdLst/>
              <a:ahLst/>
              <a:cxnLst/>
              <a:rect l="l" t="t" r="r" b="b"/>
              <a:pathLst>
                <a:path w="1930" h="1438" extrusionOk="0">
                  <a:moveTo>
                    <a:pt x="1250" y="1"/>
                  </a:moveTo>
                  <a:cubicBezTo>
                    <a:pt x="1057" y="1"/>
                    <a:pt x="831" y="93"/>
                    <a:pt x="577" y="284"/>
                  </a:cubicBezTo>
                  <a:cubicBezTo>
                    <a:pt x="318" y="443"/>
                    <a:pt x="100" y="622"/>
                    <a:pt x="0" y="920"/>
                  </a:cubicBezTo>
                  <a:cubicBezTo>
                    <a:pt x="219" y="1020"/>
                    <a:pt x="100" y="1338"/>
                    <a:pt x="318" y="1437"/>
                  </a:cubicBezTo>
                  <a:cubicBezTo>
                    <a:pt x="568" y="1036"/>
                    <a:pt x="798" y="644"/>
                    <a:pt x="1176" y="644"/>
                  </a:cubicBezTo>
                  <a:cubicBezTo>
                    <a:pt x="1341" y="644"/>
                    <a:pt x="1535" y="719"/>
                    <a:pt x="1771" y="900"/>
                  </a:cubicBezTo>
                  <a:lnTo>
                    <a:pt x="1930" y="900"/>
                  </a:lnTo>
                  <a:cubicBezTo>
                    <a:pt x="1840" y="309"/>
                    <a:pt x="1601" y="1"/>
                    <a:pt x="1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2553525" y="3756850"/>
              <a:ext cx="11950" cy="24175"/>
            </a:xfrm>
            <a:custGeom>
              <a:avLst/>
              <a:gdLst/>
              <a:ahLst/>
              <a:cxnLst/>
              <a:rect l="l" t="t" r="r" b="b"/>
              <a:pathLst>
                <a:path w="478" h="967" extrusionOk="0">
                  <a:moveTo>
                    <a:pt x="232" y="0"/>
                  </a:moveTo>
                  <a:cubicBezTo>
                    <a:pt x="206" y="0"/>
                    <a:pt x="181" y="5"/>
                    <a:pt x="159" y="12"/>
                  </a:cubicBezTo>
                  <a:cubicBezTo>
                    <a:pt x="100" y="72"/>
                    <a:pt x="60" y="151"/>
                    <a:pt x="20" y="211"/>
                  </a:cubicBezTo>
                  <a:cubicBezTo>
                    <a:pt x="0" y="410"/>
                    <a:pt x="0" y="609"/>
                    <a:pt x="119" y="788"/>
                  </a:cubicBezTo>
                  <a:cubicBezTo>
                    <a:pt x="159" y="847"/>
                    <a:pt x="179" y="907"/>
                    <a:pt x="199" y="967"/>
                  </a:cubicBezTo>
                  <a:lnTo>
                    <a:pt x="378" y="788"/>
                  </a:lnTo>
                  <a:lnTo>
                    <a:pt x="378" y="569"/>
                  </a:lnTo>
                  <a:cubicBezTo>
                    <a:pt x="418" y="509"/>
                    <a:pt x="478" y="430"/>
                    <a:pt x="478" y="370"/>
                  </a:cubicBezTo>
                  <a:cubicBezTo>
                    <a:pt x="478" y="251"/>
                    <a:pt x="458" y="151"/>
                    <a:pt x="378" y="52"/>
                  </a:cubicBezTo>
                  <a:cubicBezTo>
                    <a:pt x="328" y="14"/>
                    <a:pt x="277"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2666400" y="3325475"/>
              <a:ext cx="17925" cy="201925"/>
            </a:xfrm>
            <a:custGeom>
              <a:avLst/>
              <a:gdLst/>
              <a:ahLst/>
              <a:cxnLst/>
              <a:rect l="l" t="t" r="r" b="b"/>
              <a:pathLst>
                <a:path w="717" h="8077" extrusionOk="0">
                  <a:moveTo>
                    <a:pt x="319" y="0"/>
                  </a:moveTo>
                  <a:cubicBezTo>
                    <a:pt x="220" y="1015"/>
                    <a:pt x="279" y="2029"/>
                    <a:pt x="180" y="3044"/>
                  </a:cubicBezTo>
                  <a:cubicBezTo>
                    <a:pt x="100" y="3859"/>
                    <a:pt x="140" y="4695"/>
                    <a:pt x="100" y="5510"/>
                  </a:cubicBezTo>
                  <a:cubicBezTo>
                    <a:pt x="41" y="5630"/>
                    <a:pt x="1" y="5749"/>
                    <a:pt x="1" y="5888"/>
                  </a:cubicBezTo>
                  <a:cubicBezTo>
                    <a:pt x="100" y="6346"/>
                    <a:pt x="140" y="6803"/>
                    <a:pt x="1" y="7281"/>
                  </a:cubicBezTo>
                  <a:cubicBezTo>
                    <a:pt x="1" y="7420"/>
                    <a:pt x="1" y="7559"/>
                    <a:pt x="41" y="7679"/>
                  </a:cubicBezTo>
                  <a:cubicBezTo>
                    <a:pt x="120" y="7818"/>
                    <a:pt x="180" y="7997"/>
                    <a:pt x="359" y="8077"/>
                  </a:cubicBezTo>
                  <a:lnTo>
                    <a:pt x="518" y="7858"/>
                  </a:lnTo>
                  <a:cubicBezTo>
                    <a:pt x="518" y="6306"/>
                    <a:pt x="538" y="4774"/>
                    <a:pt x="538" y="3223"/>
                  </a:cubicBezTo>
                  <a:cubicBezTo>
                    <a:pt x="717" y="2248"/>
                    <a:pt x="458" y="1293"/>
                    <a:pt x="657" y="338"/>
                  </a:cubicBezTo>
                  <a:cubicBezTo>
                    <a:pt x="637" y="239"/>
                    <a:pt x="637" y="119"/>
                    <a:pt x="637" y="20"/>
                  </a:cubicBezTo>
                  <a:cubicBezTo>
                    <a:pt x="538" y="20"/>
                    <a:pt x="418"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2656950" y="3517425"/>
              <a:ext cx="19925" cy="115400"/>
            </a:xfrm>
            <a:custGeom>
              <a:avLst/>
              <a:gdLst/>
              <a:ahLst/>
              <a:cxnLst/>
              <a:rect l="l" t="t" r="r" b="b"/>
              <a:pathLst>
                <a:path w="797" h="4616" extrusionOk="0">
                  <a:moveTo>
                    <a:pt x="498" y="1"/>
                  </a:moveTo>
                  <a:cubicBezTo>
                    <a:pt x="259" y="180"/>
                    <a:pt x="200" y="438"/>
                    <a:pt x="120" y="717"/>
                  </a:cubicBezTo>
                  <a:cubicBezTo>
                    <a:pt x="1" y="1731"/>
                    <a:pt x="100" y="2786"/>
                    <a:pt x="100" y="3820"/>
                  </a:cubicBezTo>
                  <a:cubicBezTo>
                    <a:pt x="100" y="4039"/>
                    <a:pt x="140" y="4297"/>
                    <a:pt x="359" y="4457"/>
                  </a:cubicBezTo>
                  <a:cubicBezTo>
                    <a:pt x="458" y="4496"/>
                    <a:pt x="558" y="4576"/>
                    <a:pt x="657" y="4616"/>
                  </a:cubicBezTo>
                  <a:cubicBezTo>
                    <a:pt x="796" y="3203"/>
                    <a:pt x="677" y="1811"/>
                    <a:pt x="717" y="399"/>
                  </a:cubicBezTo>
                  <a:cubicBezTo>
                    <a:pt x="697" y="239"/>
                    <a:pt x="657" y="60"/>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2556000" y="3463225"/>
              <a:ext cx="117400" cy="69350"/>
            </a:xfrm>
            <a:custGeom>
              <a:avLst/>
              <a:gdLst/>
              <a:ahLst/>
              <a:cxnLst/>
              <a:rect l="l" t="t" r="r" b="b"/>
              <a:pathLst>
                <a:path w="4696" h="2774" extrusionOk="0">
                  <a:moveTo>
                    <a:pt x="4377" y="0"/>
                  </a:moveTo>
                  <a:cubicBezTo>
                    <a:pt x="4258" y="120"/>
                    <a:pt x="4178" y="299"/>
                    <a:pt x="4158" y="478"/>
                  </a:cubicBezTo>
                  <a:cubicBezTo>
                    <a:pt x="3959" y="1552"/>
                    <a:pt x="3959" y="1512"/>
                    <a:pt x="2905" y="1552"/>
                  </a:cubicBezTo>
                  <a:cubicBezTo>
                    <a:pt x="2850" y="1553"/>
                    <a:pt x="2796" y="1554"/>
                    <a:pt x="2741" y="1554"/>
                  </a:cubicBezTo>
                  <a:cubicBezTo>
                    <a:pt x="2256" y="1554"/>
                    <a:pt x="1782" y="1510"/>
                    <a:pt x="1309" y="1510"/>
                  </a:cubicBezTo>
                  <a:cubicBezTo>
                    <a:pt x="967" y="1510"/>
                    <a:pt x="624" y="1533"/>
                    <a:pt x="279" y="1612"/>
                  </a:cubicBezTo>
                  <a:lnTo>
                    <a:pt x="100" y="1612"/>
                  </a:lnTo>
                  <a:cubicBezTo>
                    <a:pt x="60" y="1970"/>
                    <a:pt x="1" y="2328"/>
                    <a:pt x="100" y="2686"/>
                  </a:cubicBezTo>
                  <a:cubicBezTo>
                    <a:pt x="196" y="2743"/>
                    <a:pt x="287" y="2773"/>
                    <a:pt x="375" y="2773"/>
                  </a:cubicBezTo>
                  <a:cubicBezTo>
                    <a:pt x="471" y="2773"/>
                    <a:pt x="564" y="2738"/>
                    <a:pt x="657" y="2666"/>
                  </a:cubicBezTo>
                  <a:cubicBezTo>
                    <a:pt x="538" y="2567"/>
                    <a:pt x="379" y="2427"/>
                    <a:pt x="379" y="2328"/>
                  </a:cubicBezTo>
                  <a:cubicBezTo>
                    <a:pt x="379" y="2185"/>
                    <a:pt x="464" y="2156"/>
                    <a:pt x="568" y="2156"/>
                  </a:cubicBezTo>
                  <a:cubicBezTo>
                    <a:pt x="636" y="2156"/>
                    <a:pt x="713" y="2169"/>
                    <a:pt x="776" y="2169"/>
                  </a:cubicBezTo>
                  <a:cubicBezTo>
                    <a:pt x="1751" y="2129"/>
                    <a:pt x="2686" y="2189"/>
                    <a:pt x="3661" y="2069"/>
                  </a:cubicBezTo>
                  <a:cubicBezTo>
                    <a:pt x="3810" y="2051"/>
                    <a:pt x="3925" y="2037"/>
                    <a:pt x="4013" y="2037"/>
                  </a:cubicBezTo>
                  <a:cubicBezTo>
                    <a:pt x="4303" y="2037"/>
                    <a:pt x="4321" y="2178"/>
                    <a:pt x="4397" y="2726"/>
                  </a:cubicBezTo>
                  <a:cubicBezTo>
                    <a:pt x="4576" y="2567"/>
                    <a:pt x="4496" y="2348"/>
                    <a:pt x="4556" y="2169"/>
                  </a:cubicBezTo>
                  <a:cubicBezTo>
                    <a:pt x="4556" y="2049"/>
                    <a:pt x="4576" y="1910"/>
                    <a:pt x="4576" y="1791"/>
                  </a:cubicBezTo>
                  <a:cubicBezTo>
                    <a:pt x="4695" y="1313"/>
                    <a:pt x="4675" y="856"/>
                    <a:pt x="4576" y="378"/>
                  </a:cubicBezTo>
                  <a:cubicBezTo>
                    <a:pt x="4556" y="259"/>
                    <a:pt x="4556" y="120"/>
                    <a:pt x="4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2558500" y="3614900"/>
              <a:ext cx="75100" cy="94025"/>
            </a:xfrm>
            <a:custGeom>
              <a:avLst/>
              <a:gdLst/>
              <a:ahLst/>
              <a:cxnLst/>
              <a:rect l="l" t="t" r="r" b="b"/>
              <a:pathLst>
                <a:path w="3004" h="3761" extrusionOk="0">
                  <a:moveTo>
                    <a:pt x="0" y="1"/>
                  </a:moveTo>
                  <a:lnTo>
                    <a:pt x="0" y="3760"/>
                  </a:lnTo>
                  <a:cubicBezTo>
                    <a:pt x="279" y="3581"/>
                    <a:pt x="597" y="3581"/>
                    <a:pt x="915" y="3581"/>
                  </a:cubicBezTo>
                  <a:lnTo>
                    <a:pt x="3004" y="3581"/>
                  </a:lnTo>
                  <a:cubicBezTo>
                    <a:pt x="2956" y="3199"/>
                    <a:pt x="2705" y="3187"/>
                    <a:pt x="2453" y="3187"/>
                  </a:cubicBezTo>
                  <a:cubicBezTo>
                    <a:pt x="2435" y="3187"/>
                    <a:pt x="2417" y="3187"/>
                    <a:pt x="2399" y="3187"/>
                  </a:cubicBezTo>
                  <a:cubicBezTo>
                    <a:pt x="2355" y="3187"/>
                    <a:pt x="2310" y="3186"/>
                    <a:pt x="2268" y="3183"/>
                  </a:cubicBezTo>
                  <a:cubicBezTo>
                    <a:pt x="2164" y="3176"/>
                    <a:pt x="2060" y="3173"/>
                    <a:pt x="1955" y="3173"/>
                  </a:cubicBezTo>
                  <a:cubicBezTo>
                    <a:pt x="1796" y="3173"/>
                    <a:pt x="1635" y="3178"/>
                    <a:pt x="1470" y="3178"/>
                  </a:cubicBezTo>
                  <a:cubicBezTo>
                    <a:pt x="1194" y="3178"/>
                    <a:pt x="905" y="3164"/>
                    <a:pt x="597" y="3084"/>
                  </a:cubicBezTo>
                  <a:cubicBezTo>
                    <a:pt x="895" y="2865"/>
                    <a:pt x="1213" y="2905"/>
                    <a:pt x="1393" y="2706"/>
                  </a:cubicBezTo>
                  <a:cubicBezTo>
                    <a:pt x="1443" y="2571"/>
                    <a:pt x="1422" y="2478"/>
                    <a:pt x="1292" y="2478"/>
                  </a:cubicBezTo>
                  <a:cubicBezTo>
                    <a:pt x="1269" y="2478"/>
                    <a:pt x="1243" y="2481"/>
                    <a:pt x="1213" y="2487"/>
                  </a:cubicBezTo>
                  <a:cubicBezTo>
                    <a:pt x="159" y="2487"/>
                    <a:pt x="179" y="2487"/>
                    <a:pt x="159" y="1453"/>
                  </a:cubicBezTo>
                  <a:cubicBezTo>
                    <a:pt x="159" y="975"/>
                    <a:pt x="318" y="45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2558500" y="3557225"/>
              <a:ext cx="74125" cy="9475"/>
            </a:xfrm>
            <a:custGeom>
              <a:avLst/>
              <a:gdLst/>
              <a:ahLst/>
              <a:cxnLst/>
              <a:rect l="l" t="t" r="r" b="b"/>
              <a:pathLst>
                <a:path w="2965" h="379" extrusionOk="0">
                  <a:moveTo>
                    <a:pt x="0" y="0"/>
                  </a:moveTo>
                  <a:cubicBezTo>
                    <a:pt x="0" y="119"/>
                    <a:pt x="0" y="239"/>
                    <a:pt x="20" y="378"/>
                  </a:cubicBezTo>
                  <a:cubicBezTo>
                    <a:pt x="955" y="338"/>
                    <a:pt x="1890" y="338"/>
                    <a:pt x="2845" y="338"/>
                  </a:cubicBezTo>
                  <a:cubicBezTo>
                    <a:pt x="2964" y="60"/>
                    <a:pt x="2845" y="0"/>
                    <a:pt x="25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2548550" y="3713875"/>
              <a:ext cx="13950" cy="77100"/>
            </a:xfrm>
            <a:custGeom>
              <a:avLst/>
              <a:gdLst/>
              <a:ahLst/>
              <a:cxnLst/>
              <a:rect l="l" t="t" r="r" b="b"/>
              <a:pathLst>
                <a:path w="558" h="3084" extrusionOk="0">
                  <a:moveTo>
                    <a:pt x="0" y="0"/>
                  </a:moveTo>
                  <a:lnTo>
                    <a:pt x="0" y="3084"/>
                  </a:lnTo>
                  <a:cubicBezTo>
                    <a:pt x="279" y="2885"/>
                    <a:pt x="120" y="2606"/>
                    <a:pt x="318" y="2487"/>
                  </a:cubicBezTo>
                  <a:cubicBezTo>
                    <a:pt x="358" y="2228"/>
                    <a:pt x="378" y="2009"/>
                    <a:pt x="398" y="1771"/>
                  </a:cubicBezTo>
                  <a:cubicBezTo>
                    <a:pt x="517" y="1592"/>
                    <a:pt x="557" y="1393"/>
                    <a:pt x="318" y="1234"/>
                  </a:cubicBezTo>
                  <a:cubicBezTo>
                    <a:pt x="120" y="1035"/>
                    <a:pt x="199" y="776"/>
                    <a:pt x="179" y="517"/>
                  </a:cubicBezTo>
                  <a:cubicBezTo>
                    <a:pt x="179" y="319"/>
                    <a:pt x="199" y="1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2557500" y="3726800"/>
              <a:ext cx="76100" cy="31850"/>
            </a:xfrm>
            <a:custGeom>
              <a:avLst/>
              <a:gdLst/>
              <a:ahLst/>
              <a:cxnLst/>
              <a:rect l="l" t="t" r="r" b="b"/>
              <a:pathLst>
                <a:path w="3044" h="1274" extrusionOk="0">
                  <a:moveTo>
                    <a:pt x="40" y="0"/>
                  </a:moveTo>
                  <a:cubicBezTo>
                    <a:pt x="20" y="259"/>
                    <a:pt x="20" y="478"/>
                    <a:pt x="0" y="717"/>
                  </a:cubicBezTo>
                  <a:cubicBezTo>
                    <a:pt x="20" y="896"/>
                    <a:pt x="20" y="1075"/>
                    <a:pt x="40" y="1254"/>
                  </a:cubicBezTo>
                  <a:cubicBezTo>
                    <a:pt x="100" y="1254"/>
                    <a:pt x="139" y="1254"/>
                    <a:pt x="219" y="1274"/>
                  </a:cubicBezTo>
                  <a:cubicBezTo>
                    <a:pt x="516" y="754"/>
                    <a:pt x="969" y="615"/>
                    <a:pt x="1513" y="615"/>
                  </a:cubicBezTo>
                  <a:cubicBezTo>
                    <a:pt x="1552" y="615"/>
                    <a:pt x="1592" y="616"/>
                    <a:pt x="1631" y="617"/>
                  </a:cubicBezTo>
                  <a:cubicBezTo>
                    <a:pt x="1834" y="634"/>
                    <a:pt x="2043" y="665"/>
                    <a:pt x="2249" y="665"/>
                  </a:cubicBezTo>
                  <a:cubicBezTo>
                    <a:pt x="2530" y="665"/>
                    <a:pt x="2803" y="608"/>
                    <a:pt x="3044" y="378"/>
                  </a:cubicBezTo>
                  <a:cubicBezTo>
                    <a:pt x="2877" y="184"/>
                    <a:pt x="2680" y="154"/>
                    <a:pt x="2468" y="154"/>
                  </a:cubicBezTo>
                  <a:cubicBezTo>
                    <a:pt x="2378" y="154"/>
                    <a:pt x="2284" y="160"/>
                    <a:pt x="2188" y="160"/>
                  </a:cubicBezTo>
                  <a:cubicBezTo>
                    <a:pt x="1820" y="160"/>
                    <a:pt x="1457" y="199"/>
                    <a:pt x="1099" y="199"/>
                  </a:cubicBezTo>
                  <a:cubicBezTo>
                    <a:pt x="741" y="199"/>
                    <a:pt x="388" y="16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2558500" y="3529850"/>
              <a:ext cx="79575" cy="5000"/>
            </a:xfrm>
            <a:custGeom>
              <a:avLst/>
              <a:gdLst/>
              <a:ahLst/>
              <a:cxnLst/>
              <a:rect l="l" t="t" r="r" b="b"/>
              <a:pathLst>
                <a:path w="3183" h="200" extrusionOk="0">
                  <a:moveTo>
                    <a:pt x="557" y="1"/>
                  </a:moveTo>
                  <a:cubicBezTo>
                    <a:pt x="338" y="21"/>
                    <a:pt x="179" y="21"/>
                    <a:pt x="0" y="21"/>
                  </a:cubicBezTo>
                  <a:cubicBezTo>
                    <a:pt x="0" y="100"/>
                    <a:pt x="0" y="140"/>
                    <a:pt x="20" y="200"/>
                  </a:cubicBezTo>
                  <a:cubicBezTo>
                    <a:pt x="1094" y="200"/>
                    <a:pt x="2148" y="180"/>
                    <a:pt x="3183" y="180"/>
                  </a:cubicBezTo>
                  <a:lnTo>
                    <a:pt x="31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558500" y="3592225"/>
              <a:ext cx="27175" cy="5300"/>
            </a:xfrm>
            <a:custGeom>
              <a:avLst/>
              <a:gdLst/>
              <a:ahLst/>
              <a:cxnLst/>
              <a:rect l="l" t="t" r="r" b="b"/>
              <a:pathLst>
                <a:path w="1087" h="212" extrusionOk="0">
                  <a:moveTo>
                    <a:pt x="966" y="1"/>
                  </a:moveTo>
                  <a:cubicBezTo>
                    <a:pt x="941" y="1"/>
                    <a:pt x="911" y="5"/>
                    <a:pt x="875" y="12"/>
                  </a:cubicBezTo>
                  <a:lnTo>
                    <a:pt x="0" y="12"/>
                  </a:lnTo>
                  <a:cubicBezTo>
                    <a:pt x="0" y="92"/>
                    <a:pt x="20" y="172"/>
                    <a:pt x="20" y="211"/>
                  </a:cubicBezTo>
                  <a:cubicBezTo>
                    <a:pt x="338" y="211"/>
                    <a:pt x="696" y="191"/>
                    <a:pt x="1054" y="191"/>
                  </a:cubicBezTo>
                  <a:cubicBezTo>
                    <a:pt x="1086" y="64"/>
                    <a:pt x="1067" y="1"/>
                    <a:pt x="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215825" y="3258325"/>
              <a:ext cx="23400" cy="202075"/>
            </a:xfrm>
            <a:custGeom>
              <a:avLst/>
              <a:gdLst/>
              <a:ahLst/>
              <a:cxnLst/>
              <a:rect l="l" t="t" r="r" b="b"/>
              <a:pathLst>
                <a:path w="936" h="8083" extrusionOk="0">
                  <a:moveTo>
                    <a:pt x="260" y="1"/>
                  </a:moveTo>
                  <a:cubicBezTo>
                    <a:pt x="140" y="100"/>
                    <a:pt x="61" y="239"/>
                    <a:pt x="1" y="398"/>
                  </a:cubicBezTo>
                  <a:cubicBezTo>
                    <a:pt x="1" y="498"/>
                    <a:pt x="41" y="558"/>
                    <a:pt x="61" y="637"/>
                  </a:cubicBezTo>
                  <a:cubicBezTo>
                    <a:pt x="100" y="856"/>
                    <a:pt x="81" y="1095"/>
                    <a:pt x="81" y="1313"/>
                  </a:cubicBezTo>
                  <a:cubicBezTo>
                    <a:pt x="81" y="1990"/>
                    <a:pt x="100" y="2686"/>
                    <a:pt x="100" y="3343"/>
                  </a:cubicBezTo>
                  <a:cubicBezTo>
                    <a:pt x="100" y="4894"/>
                    <a:pt x="1" y="6426"/>
                    <a:pt x="200" y="7978"/>
                  </a:cubicBezTo>
                  <a:cubicBezTo>
                    <a:pt x="266" y="8043"/>
                    <a:pt x="332" y="8082"/>
                    <a:pt x="409" y="8082"/>
                  </a:cubicBezTo>
                  <a:cubicBezTo>
                    <a:pt x="425" y="8082"/>
                    <a:pt x="441" y="8080"/>
                    <a:pt x="458" y="8077"/>
                  </a:cubicBezTo>
                  <a:cubicBezTo>
                    <a:pt x="896" y="7361"/>
                    <a:pt x="478" y="6605"/>
                    <a:pt x="558" y="5909"/>
                  </a:cubicBezTo>
                  <a:lnTo>
                    <a:pt x="558" y="5909"/>
                  </a:lnTo>
                  <a:cubicBezTo>
                    <a:pt x="558" y="6068"/>
                    <a:pt x="558" y="6207"/>
                    <a:pt x="578" y="6386"/>
                  </a:cubicBezTo>
                  <a:cubicBezTo>
                    <a:pt x="626" y="6434"/>
                    <a:pt x="674" y="6461"/>
                    <a:pt x="718" y="6461"/>
                  </a:cubicBezTo>
                  <a:cubicBezTo>
                    <a:pt x="746" y="6461"/>
                    <a:pt x="773" y="6449"/>
                    <a:pt x="797" y="6426"/>
                  </a:cubicBezTo>
                  <a:cubicBezTo>
                    <a:pt x="836" y="6128"/>
                    <a:pt x="836" y="5829"/>
                    <a:pt x="856" y="5531"/>
                  </a:cubicBezTo>
                  <a:cubicBezTo>
                    <a:pt x="856" y="5033"/>
                    <a:pt x="836" y="4536"/>
                    <a:pt x="836" y="4039"/>
                  </a:cubicBezTo>
                  <a:cubicBezTo>
                    <a:pt x="836" y="3323"/>
                    <a:pt x="936" y="2626"/>
                    <a:pt x="797" y="1930"/>
                  </a:cubicBezTo>
                  <a:cubicBezTo>
                    <a:pt x="598" y="1711"/>
                    <a:pt x="478" y="1512"/>
                    <a:pt x="578" y="1154"/>
                  </a:cubicBezTo>
                  <a:cubicBezTo>
                    <a:pt x="677" y="796"/>
                    <a:pt x="657" y="359"/>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2229275" y="3418950"/>
              <a:ext cx="7975" cy="9475"/>
            </a:xfrm>
            <a:custGeom>
              <a:avLst/>
              <a:gdLst/>
              <a:ahLst/>
              <a:cxnLst/>
              <a:rect l="l" t="t" r="r" b="b"/>
              <a:pathLst>
                <a:path w="319" h="379" extrusionOk="0">
                  <a:moveTo>
                    <a:pt x="139" y="1"/>
                  </a:moveTo>
                  <a:cubicBezTo>
                    <a:pt x="0" y="180"/>
                    <a:pt x="0" y="299"/>
                    <a:pt x="239" y="379"/>
                  </a:cubicBezTo>
                  <a:cubicBezTo>
                    <a:pt x="259" y="299"/>
                    <a:pt x="298" y="260"/>
                    <a:pt x="318" y="180"/>
                  </a:cubicBezTo>
                  <a:cubicBezTo>
                    <a:pt x="318" y="140"/>
                    <a:pt x="298" y="6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2210875" y="3758100"/>
              <a:ext cx="26375" cy="100525"/>
            </a:xfrm>
            <a:custGeom>
              <a:avLst/>
              <a:gdLst/>
              <a:ahLst/>
              <a:cxnLst/>
              <a:rect l="l" t="t" r="r" b="b"/>
              <a:pathLst>
                <a:path w="1055" h="4021" extrusionOk="0">
                  <a:moveTo>
                    <a:pt x="566" y="1"/>
                  </a:moveTo>
                  <a:cubicBezTo>
                    <a:pt x="340" y="1"/>
                    <a:pt x="281" y="227"/>
                    <a:pt x="179" y="380"/>
                  </a:cubicBezTo>
                  <a:cubicBezTo>
                    <a:pt x="0" y="1215"/>
                    <a:pt x="80" y="2011"/>
                    <a:pt x="179" y="2807"/>
                  </a:cubicBezTo>
                  <a:cubicBezTo>
                    <a:pt x="279" y="3145"/>
                    <a:pt x="239" y="3543"/>
                    <a:pt x="398" y="3861"/>
                  </a:cubicBezTo>
                  <a:cubicBezTo>
                    <a:pt x="497" y="4000"/>
                    <a:pt x="597" y="4020"/>
                    <a:pt x="756" y="4020"/>
                  </a:cubicBezTo>
                  <a:cubicBezTo>
                    <a:pt x="816" y="4000"/>
                    <a:pt x="875" y="3940"/>
                    <a:pt x="935" y="3861"/>
                  </a:cubicBezTo>
                  <a:cubicBezTo>
                    <a:pt x="855" y="3781"/>
                    <a:pt x="796" y="3642"/>
                    <a:pt x="935" y="3523"/>
                  </a:cubicBezTo>
                  <a:cubicBezTo>
                    <a:pt x="935" y="3443"/>
                    <a:pt x="895" y="3364"/>
                    <a:pt x="875" y="3304"/>
                  </a:cubicBezTo>
                  <a:cubicBezTo>
                    <a:pt x="836" y="2926"/>
                    <a:pt x="796" y="2528"/>
                    <a:pt x="836" y="2150"/>
                  </a:cubicBezTo>
                  <a:cubicBezTo>
                    <a:pt x="855" y="1911"/>
                    <a:pt x="855" y="1693"/>
                    <a:pt x="855" y="1434"/>
                  </a:cubicBezTo>
                  <a:cubicBezTo>
                    <a:pt x="776" y="1235"/>
                    <a:pt x="696" y="1056"/>
                    <a:pt x="855" y="877"/>
                  </a:cubicBezTo>
                  <a:cubicBezTo>
                    <a:pt x="1054" y="559"/>
                    <a:pt x="796" y="300"/>
                    <a:pt x="696" y="22"/>
                  </a:cubicBezTo>
                  <a:cubicBezTo>
                    <a:pt x="647" y="7"/>
                    <a:pt x="604"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2213350" y="3681225"/>
              <a:ext cx="23900" cy="74575"/>
            </a:xfrm>
            <a:custGeom>
              <a:avLst/>
              <a:gdLst/>
              <a:ahLst/>
              <a:cxnLst/>
              <a:rect l="l" t="t" r="r" b="b"/>
              <a:pathLst>
                <a:path w="956" h="2983" extrusionOk="0">
                  <a:moveTo>
                    <a:pt x="343" y="0"/>
                  </a:moveTo>
                  <a:cubicBezTo>
                    <a:pt x="293" y="0"/>
                    <a:pt x="246" y="10"/>
                    <a:pt x="199" y="33"/>
                  </a:cubicBezTo>
                  <a:cubicBezTo>
                    <a:pt x="0" y="252"/>
                    <a:pt x="40" y="530"/>
                    <a:pt x="0" y="789"/>
                  </a:cubicBezTo>
                  <a:lnTo>
                    <a:pt x="0" y="1525"/>
                  </a:lnTo>
                  <a:cubicBezTo>
                    <a:pt x="0" y="1644"/>
                    <a:pt x="0" y="1744"/>
                    <a:pt x="40" y="1883"/>
                  </a:cubicBezTo>
                  <a:cubicBezTo>
                    <a:pt x="40" y="1943"/>
                    <a:pt x="60" y="2022"/>
                    <a:pt x="80" y="2102"/>
                  </a:cubicBezTo>
                  <a:cubicBezTo>
                    <a:pt x="140" y="2281"/>
                    <a:pt x="140" y="2480"/>
                    <a:pt x="140" y="2639"/>
                  </a:cubicBezTo>
                  <a:cubicBezTo>
                    <a:pt x="160" y="2719"/>
                    <a:pt x="180" y="2798"/>
                    <a:pt x="239" y="2838"/>
                  </a:cubicBezTo>
                  <a:cubicBezTo>
                    <a:pt x="332" y="2931"/>
                    <a:pt x="424" y="2983"/>
                    <a:pt x="525" y="2983"/>
                  </a:cubicBezTo>
                  <a:cubicBezTo>
                    <a:pt x="597" y="2983"/>
                    <a:pt x="673" y="2956"/>
                    <a:pt x="756" y="2898"/>
                  </a:cubicBezTo>
                  <a:lnTo>
                    <a:pt x="756" y="2739"/>
                  </a:lnTo>
                  <a:cubicBezTo>
                    <a:pt x="856" y="2440"/>
                    <a:pt x="458" y="2082"/>
                    <a:pt x="935" y="1843"/>
                  </a:cubicBezTo>
                  <a:cubicBezTo>
                    <a:pt x="955" y="1525"/>
                    <a:pt x="935" y="1227"/>
                    <a:pt x="756" y="948"/>
                  </a:cubicBezTo>
                  <a:cubicBezTo>
                    <a:pt x="597" y="650"/>
                    <a:pt x="776" y="252"/>
                    <a:pt x="458" y="13"/>
                  </a:cubicBezTo>
                  <a:cubicBezTo>
                    <a:pt x="417" y="5"/>
                    <a:pt x="37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2218325" y="3598525"/>
              <a:ext cx="18925" cy="75575"/>
            </a:xfrm>
            <a:custGeom>
              <a:avLst/>
              <a:gdLst/>
              <a:ahLst/>
              <a:cxnLst/>
              <a:rect l="l" t="t" r="r" b="b"/>
              <a:pathLst>
                <a:path w="757" h="3023" extrusionOk="0">
                  <a:moveTo>
                    <a:pt x="447" y="0"/>
                  </a:moveTo>
                  <a:cubicBezTo>
                    <a:pt x="269" y="0"/>
                    <a:pt x="269" y="298"/>
                    <a:pt x="179" y="417"/>
                  </a:cubicBezTo>
                  <a:cubicBezTo>
                    <a:pt x="120" y="477"/>
                    <a:pt x="100" y="556"/>
                    <a:pt x="80" y="636"/>
                  </a:cubicBezTo>
                  <a:cubicBezTo>
                    <a:pt x="60" y="715"/>
                    <a:pt x="20" y="815"/>
                    <a:pt x="20" y="874"/>
                  </a:cubicBezTo>
                  <a:cubicBezTo>
                    <a:pt x="0" y="1332"/>
                    <a:pt x="60" y="1770"/>
                    <a:pt x="100" y="2227"/>
                  </a:cubicBezTo>
                  <a:cubicBezTo>
                    <a:pt x="239" y="2506"/>
                    <a:pt x="60" y="2943"/>
                    <a:pt x="557" y="3023"/>
                  </a:cubicBezTo>
                  <a:cubicBezTo>
                    <a:pt x="557" y="2347"/>
                    <a:pt x="736" y="1710"/>
                    <a:pt x="577" y="1034"/>
                  </a:cubicBezTo>
                  <a:lnTo>
                    <a:pt x="538" y="974"/>
                  </a:lnTo>
                  <a:cubicBezTo>
                    <a:pt x="498" y="934"/>
                    <a:pt x="498" y="914"/>
                    <a:pt x="557" y="855"/>
                  </a:cubicBezTo>
                  <a:cubicBezTo>
                    <a:pt x="557" y="775"/>
                    <a:pt x="557" y="735"/>
                    <a:pt x="577" y="676"/>
                  </a:cubicBezTo>
                  <a:cubicBezTo>
                    <a:pt x="736" y="477"/>
                    <a:pt x="756" y="258"/>
                    <a:pt x="697" y="119"/>
                  </a:cubicBezTo>
                  <a:cubicBezTo>
                    <a:pt x="587" y="34"/>
                    <a:pt x="507"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2232750" y="3860700"/>
              <a:ext cx="12950" cy="54625"/>
            </a:xfrm>
            <a:custGeom>
              <a:avLst/>
              <a:gdLst/>
              <a:ahLst/>
              <a:cxnLst/>
              <a:rect l="l" t="t" r="r" b="b"/>
              <a:pathLst>
                <a:path w="518" h="2185" extrusionOk="0">
                  <a:moveTo>
                    <a:pt x="430" y="1"/>
                  </a:moveTo>
                  <a:cubicBezTo>
                    <a:pt x="403" y="1"/>
                    <a:pt x="378" y="6"/>
                    <a:pt x="358" y="16"/>
                  </a:cubicBezTo>
                  <a:cubicBezTo>
                    <a:pt x="259" y="35"/>
                    <a:pt x="179" y="95"/>
                    <a:pt x="120" y="135"/>
                  </a:cubicBezTo>
                  <a:cubicBezTo>
                    <a:pt x="80" y="214"/>
                    <a:pt x="60" y="294"/>
                    <a:pt x="20" y="354"/>
                  </a:cubicBezTo>
                  <a:cubicBezTo>
                    <a:pt x="0" y="533"/>
                    <a:pt x="20" y="692"/>
                    <a:pt x="80" y="851"/>
                  </a:cubicBezTo>
                  <a:cubicBezTo>
                    <a:pt x="199" y="1289"/>
                    <a:pt x="60" y="1726"/>
                    <a:pt x="299" y="2124"/>
                  </a:cubicBezTo>
                  <a:cubicBezTo>
                    <a:pt x="337" y="2163"/>
                    <a:pt x="384" y="2185"/>
                    <a:pt x="434" y="2185"/>
                  </a:cubicBezTo>
                  <a:cubicBezTo>
                    <a:pt x="461" y="2185"/>
                    <a:pt x="489" y="2178"/>
                    <a:pt x="518" y="2164"/>
                  </a:cubicBezTo>
                  <a:lnTo>
                    <a:pt x="518" y="16"/>
                  </a:lnTo>
                  <a:cubicBezTo>
                    <a:pt x="488" y="6"/>
                    <a:pt x="458"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225775" y="3811850"/>
              <a:ext cx="11475" cy="31350"/>
            </a:xfrm>
            <a:custGeom>
              <a:avLst/>
              <a:gdLst/>
              <a:ahLst/>
              <a:cxnLst/>
              <a:rect l="l" t="t" r="r" b="b"/>
              <a:pathLst>
                <a:path w="459" h="1254" extrusionOk="0">
                  <a:moveTo>
                    <a:pt x="259" y="0"/>
                  </a:moveTo>
                  <a:cubicBezTo>
                    <a:pt x="1" y="438"/>
                    <a:pt x="1" y="816"/>
                    <a:pt x="259" y="1253"/>
                  </a:cubicBezTo>
                  <a:cubicBezTo>
                    <a:pt x="399" y="1174"/>
                    <a:pt x="299" y="995"/>
                    <a:pt x="438" y="895"/>
                  </a:cubicBezTo>
                  <a:cubicBezTo>
                    <a:pt x="458" y="597"/>
                    <a:pt x="458" y="279"/>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225275" y="3725375"/>
              <a:ext cx="15450" cy="23825"/>
            </a:xfrm>
            <a:custGeom>
              <a:avLst/>
              <a:gdLst/>
              <a:ahLst/>
              <a:cxnLst/>
              <a:rect l="l" t="t" r="r" b="b"/>
              <a:pathLst>
                <a:path w="618" h="953" extrusionOk="0">
                  <a:moveTo>
                    <a:pt x="215" y="0"/>
                  </a:moveTo>
                  <a:cubicBezTo>
                    <a:pt x="156" y="0"/>
                    <a:pt x="110" y="32"/>
                    <a:pt x="100" y="137"/>
                  </a:cubicBezTo>
                  <a:cubicBezTo>
                    <a:pt x="80" y="396"/>
                    <a:pt x="1" y="734"/>
                    <a:pt x="279" y="953"/>
                  </a:cubicBezTo>
                  <a:cubicBezTo>
                    <a:pt x="618" y="734"/>
                    <a:pt x="220" y="336"/>
                    <a:pt x="419" y="57"/>
                  </a:cubicBezTo>
                  <a:cubicBezTo>
                    <a:pt x="357" y="37"/>
                    <a:pt x="27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2231750" y="3592525"/>
              <a:ext cx="9975" cy="22900"/>
            </a:xfrm>
            <a:custGeom>
              <a:avLst/>
              <a:gdLst/>
              <a:ahLst/>
              <a:cxnLst/>
              <a:rect l="l" t="t" r="r" b="b"/>
              <a:pathLst>
                <a:path w="399" h="916" extrusionOk="0">
                  <a:moveTo>
                    <a:pt x="100" y="0"/>
                  </a:moveTo>
                  <a:cubicBezTo>
                    <a:pt x="20" y="0"/>
                    <a:pt x="1" y="100"/>
                    <a:pt x="20" y="199"/>
                  </a:cubicBezTo>
                  <a:cubicBezTo>
                    <a:pt x="40" y="458"/>
                    <a:pt x="40" y="677"/>
                    <a:pt x="40" y="916"/>
                  </a:cubicBezTo>
                  <a:cubicBezTo>
                    <a:pt x="160" y="916"/>
                    <a:pt x="299" y="896"/>
                    <a:pt x="398" y="896"/>
                  </a:cubicBezTo>
                  <a:cubicBezTo>
                    <a:pt x="359" y="717"/>
                    <a:pt x="359" y="557"/>
                    <a:pt x="359" y="378"/>
                  </a:cubicBezTo>
                  <a:cubicBezTo>
                    <a:pt x="239" y="279"/>
                    <a:pt x="319" y="2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2218825" y="3651200"/>
              <a:ext cx="13950" cy="29075"/>
            </a:xfrm>
            <a:custGeom>
              <a:avLst/>
              <a:gdLst/>
              <a:ahLst/>
              <a:cxnLst/>
              <a:rect l="l" t="t" r="r" b="b"/>
              <a:pathLst>
                <a:path w="558" h="1163" extrusionOk="0">
                  <a:moveTo>
                    <a:pt x="219" y="1"/>
                  </a:moveTo>
                  <a:cubicBezTo>
                    <a:pt x="140" y="21"/>
                    <a:pt x="80" y="100"/>
                    <a:pt x="60" y="160"/>
                  </a:cubicBezTo>
                  <a:cubicBezTo>
                    <a:pt x="0" y="319"/>
                    <a:pt x="0" y="498"/>
                    <a:pt x="0" y="657"/>
                  </a:cubicBezTo>
                  <a:cubicBezTo>
                    <a:pt x="40" y="856"/>
                    <a:pt x="60" y="1015"/>
                    <a:pt x="219" y="1135"/>
                  </a:cubicBezTo>
                  <a:cubicBezTo>
                    <a:pt x="257" y="1154"/>
                    <a:pt x="296" y="1163"/>
                    <a:pt x="333" y="1163"/>
                  </a:cubicBezTo>
                  <a:cubicBezTo>
                    <a:pt x="413" y="1163"/>
                    <a:pt x="490" y="1123"/>
                    <a:pt x="557" y="1055"/>
                  </a:cubicBezTo>
                  <a:cubicBezTo>
                    <a:pt x="557" y="1015"/>
                    <a:pt x="537" y="936"/>
                    <a:pt x="537" y="896"/>
                  </a:cubicBezTo>
                  <a:cubicBezTo>
                    <a:pt x="219" y="657"/>
                    <a:pt x="498" y="22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2223300" y="3680350"/>
              <a:ext cx="13950" cy="24600"/>
            </a:xfrm>
            <a:custGeom>
              <a:avLst/>
              <a:gdLst/>
              <a:ahLst/>
              <a:cxnLst/>
              <a:rect l="l" t="t" r="r" b="b"/>
              <a:pathLst>
                <a:path w="558" h="984" extrusionOk="0">
                  <a:moveTo>
                    <a:pt x="196" y="1"/>
                  </a:moveTo>
                  <a:cubicBezTo>
                    <a:pt x="136" y="1"/>
                    <a:pt x="74" y="26"/>
                    <a:pt x="0" y="68"/>
                  </a:cubicBezTo>
                  <a:cubicBezTo>
                    <a:pt x="259" y="347"/>
                    <a:pt x="40" y="764"/>
                    <a:pt x="358" y="983"/>
                  </a:cubicBezTo>
                  <a:cubicBezTo>
                    <a:pt x="557" y="665"/>
                    <a:pt x="299" y="367"/>
                    <a:pt x="358" y="68"/>
                  </a:cubicBezTo>
                  <a:cubicBezTo>
                    <a:pt x="302" y="21"/>
                    <a:pt x="250"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2229750" y="3834225"/>
              <a:ext cx="9975" cy="31350"/>
            </a:xfrm>
            <a:custGeom>
              <a:avLst/>
              <a:gdLst/>
              <a:ahLst/>
              <a:cxnLst/>
              <a:rect l="l" t="t" r="r" b="b"/>
              <a:pathLst>
                <a:path w="399" h="1254" extrusionOk="0">
                  <a:moveTo>
                    <a:pt x="279" y="0"/>
                  </a:moveTo>
                  <a:cubicBezTo>
                    <a:pt x="120" y="80"/>
                    <a:pt x="100" y="239"/>
                    <a:pt x="100" y="358"/>
                  </a:cubicBezTo>
                  <a:cubicBezTo>
                    <a:pt x="100" y="398"/>
                    <a:pt x="100" y="458"/>
                    <a:pt x="61" y="518"/>
                  </a:cubicBezTo>
                  <a:cubicBezTo>
                    <a:pt x="21" y="577"/>
                    <a:pt x="21" y="657"/>
                    <a:pt x="61" y="697"/>
                  </a:cubicBezTo>
                  <a:cubicBezTo>
                    <a:pt x="100" y="756"/>
                    <a:pt x="100" y="816"/>
                    <a:pt x="100" y="876"/>
                  </a:cubicBezTo>
                  <a:cubicBezTo>
                    <a:pt x="1" y="1094"/>
                    <a:pt x="1" y="1254"/>
                    <a:pt x="299" y="1254"/>
                  </a:cubicBezTo>
                  <a:lnTo>
                    <a:pt x="319" y="1254"/>
                  </a:lnTo>
                  <a:cubicBezTo>
                    <a:pt x="399" y="1055"/>
                    <a:pt x="399" y="876"/>
                    <a:pt x="319" y="697"/>
                  </a:cubicBezTo>
                  <a:cubicBezTo>
                    <a:pt x="299" y="478"/>
                    <a:pt x="299" y="239"/>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2214850" y="3748675"/>
              <a:ext cx="17925" cy="17925"/>
            </a:xfrm>
            <a:custGeom>
              <a:avLst/>
              <a:gdLst/>
              <a:ahLst/>
              <a:cxnLst/>
              <a:rect l="l" t="t" r="r" b="b"/>
              <a:pathLst>
                <a:path w="717" h="717" extrusionOk="0">
                  <a:moveTo>
                    <a:pt x="219" y="1"/>
                  </a:moveTo>
                  <a:cubicBezTo>
                    <a:pt x="120" y="41"/>
                    <a:pt x="80" y="120"/>
                    <a:pt x="40" y="200"/>
                  </a:cubicBezTo>
                  <a:cubicBezTo>
                    <a:pt x="0" y="399"/>
                    <a:pt x="20" y="598"/>
                    <a:pt x="199" y="717"/>
                  </a:cubicBezTo>
                  <a:cubicBezTo>
                    <a:pt x="338" y="637"/>
                    <a:pt x="338" y="419"/>
                    <a:pt x="537" y="379"/>
                  </a:cubicBezTo>
                  <a:cubicBezTo>
                    <a:pt x="597" y="299"/>
                    <a:pt x="677" y="239"/>
                    <a:pt x="716" y="180"/>
                  </a:cubicBezTo>
                  <a:lnTo>
                    <a:pt x="716" y="180"/>
                  </a:lnTo>
                  <a:cubicBezTo>
                    <a:pt x="699" y="182"/>
                    <a:pt x="682" y="182"/>
                    <a:pt x="666" y="182"/>
                  </a:cubicBezTo>
                  <a:cubicBezTo>
                    <a:pt x="493" y="182"/>
                    <a:pt x="364" y="92"/>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2237725" y="3851625"/>
              <a:ext cx="4000" cy="13950"/>
            </a:xfrm>
            <a:custGeom>
              <a:avLst/>
              <a:gdLst/>
              <a:ahLst/>
              <a:cxnLst/>
              <a:rect l="l" t="t" r="r" b="b"/>
              <a:pathLst>
                <a:path w="160" h="558" extrusionOk="0">
                  <a:moveTo>
                    <a:pt x="0" y="1"/>
                  </a:moveTo>
                  <a:lnTo>
                    <a:pt x="0" y="558"/>
                  </a:lnTo>
                  <a:cubicBezTo>
                    <a:pt x="60" y="478"/>
                    <a:pt x="100" y="438"/>
                    <a:pt x="159" y="359"/>
                  </a:cubicBezTo>
                  <a:cubicBezTo>
                    <a:pt x="159" y="219"/>
                    <a:pt x="120" y="8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2226775" y="3780025"/>
              <a:ext cx="7475" cy="13925"/>
            </a:xfrm>
            <a:custGeom>
              <a:avLst/>
              <a:gdLst/>
              <a:ahLst/>
              <a:cxnLst/>
              <a:rect l="l" t="t" r="r" b="b"/>
              <a:pathLst>
                <a:path w="299" h="557" extrusionOk="0">
                  <a:moveTo>
                    <a:pt x="219" y="0"/>
                  </a:moveTo>
                  <a:cubicBezTo>
                    <a:pt x="1" y="219"/>
                    <a:pt x="1" y="378"/>
                    <a:pt x="219" y="557"/>
                  </a:cubicBezTo>
                  <a:cubicBezTo>
                    <a:pt x="299" y="477"/>
                    <a:pt x="299" y="438"/>
                    <a:pt x="239" y="358"/>
                  </a:cubicBezTo>
                  <a:cubicBezTo>
                    <a:pt x="239" y="239"/>
                    <a:pt x="219" y="139"/>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2221800" y="3678550"/>
              <a:ext cx="10975" cy="4025"/>
            </a:xfrm>
            <a:custGeom>
              <a:avLst/>
              <a:gdLst/>
              <a:ahLst/>
              <a:cxnLst/>
              <a:rect l="l" t="t" r="r" b="b"/>
              <a:pathLst>
                <a:path w="439" h="161" extrusionOk="0">
                  <a:moveTo>
                    <a:pt x="418" y="1"/>
                  </a:moveTo>
                  <a:cubicBezTo>
                    <a:pt x="299" y="1"/>
                    <a:pt x="200" y="21"/>
                    <a:pt x="60" y="21"/>
                  </a:cubicBezTo>
                  <a:cubicBezTo>
                    <a:pt x="1" y="41"/>
                    <a:pt x="1" y="100"/>
                    <a:pt x="40" y="160"/>
                  </a:cubicBezTo>
                  <a:lnTo>
                    <a:pt x="60" y="140"/>
                  </a:lnTo>
                  <a:lnTo>
                    <a:pt x="418" y="140"/>
                  </a:lnTo>
                  <a:cubicBezTo>
                    <a:pt x="438" y="80"/>
                    <a:pt x="438" y="2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2230250" y="3619875"/>
              <a:ext cx="2525" cy="4000"/>
            </a:xfrm>
            <a:custGeom>
              <a:avLst/>
              <a:gdLst/>
              <a:ahLst/>
              <a:cxnLst/>
              <a:rect l="l" t="t" r="r" b="b"/>
              <a:pathLst>
                <a:path w="101" h="160" extrusionOk="0">
                  <a:moveTo>
                    <a:pt x="80" y="1"/>
                  </a:moveTo>
                  <a:cubicBezTo>
                    <a:pt x="80" y="1"/>
                    <a:pt x="21" y="20"/>
                    <a:pt x="21" y="60"/>
                  </a:cubicBezTo>
                  <a:cubicBezTo>
                    <a:pt x="1" y="100"/>
                    <a:pt x="21" y="160"/>
                    <a:pt x="100" y="160"/>
                  </a:cubicBezTo>
                  <a:cubicBezTo>
                    <a:pt x="100" y="100"/>
                    <a:pt x="100" y="20"/>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2232250" y="3788975"/>
              <a:ext cx="1475" cy="4975"/>
            </a:xfrm>
            <a:custGeom>
              <a:avLst/>
              <a:gdLst/>
              <a:ahLst/>
              <a:cxnLst/>
              <a:rect l="l" t="t" r="r" b="b"/>
              <a:pathLst>
                <a:path w="59" h="199" extrusionOk="0">
                  <a:moveTo>
                    <a:pt x="0" y="0"/>
                  </a:moveTo>
                  <a:lnTo>
                    <a:pt x="0" y="199"/>
                  </a:lnTo>
                  <a:cubicBezTo>
                    <a:pt x="17" y="183"/>
                    <a:pt x="59" y="154"/>
                    <a:pt x="53" y="154"/>
                  </a:cubicBezTo>
                  <a:cubicBezTo>
                    <a:pt x="52" y="154"/>
                    <a:pt x="48" y="155"/>
                    <a:pt x="40" y="159"/>
                  </a:cubicBezTo>
                  <a:cubicBezTo>
                    <a:pt x="40" y="100"/>
                    <a:pt x="2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2229750" y="3958050"/>
              <a:ext cx="32850" cy="148725"/>
            </a:xfrm>
            <a:custGeom>
              <a:avLst/>
              <a:gdLst/>
              <a:ahLst/>
              <a:cxnLst/>
              <a:rect l="l" t="t" r="r" b="b"/>
              <a:pathLst>
                <a:path w="1314" h="5949" extrusionOk="0">
                  <a:moveTo>
                    <a:pt x="936" y="1"/>
                  </a:moveTo>
                  <a:cubicBezTo>
                    <a:pt x="777" y="1"/>
                    <a:pt x="677" y="180"/>
                    <a:pt x="458" y="200"/>
                  </a:cubicBezTo>
                  <a:cubicBezTo>
                    <a:pt x="385" y="200"/>
                    <a:pt x="304" y="169"/>
                    <a:pt x="220" y="169"/>
                  </a:cubicBezTo>
                  <a:cubicBezTo>
                    <a:pt x="168" y="169"/>
                    <a:pt x="114" y="181"/>
                    <a:pt x="61" y="219"/>
                  </a:cubicBezTo>
                  <a:cubicBezTo>
                    <a:pt x="1" y="398"/>
                    <a:pt x="1" y="578"/>
                    <a:pt x="100" y="757"/>
                  </a:cubicBezTo>
                  <a:cubicBezTo>
                    <a:pt x="240" y="1035"/>
                    <a:pt x="419" y="1333"/>
                    <a:pt x="359" y="1711"/>
                  </a:cubicBezTo>
                  <a:cubicBezTo>
                    <a:pt x="339" y="1831"/>
                    <a:pt x="359" y="1970"/>
                    <a:pt x="419" y="2069"/>
                  </a:cubicBezTo>
                  <a:lnTo>
                    <a:pt x="498" y="2288"/>
                  </a:lnTo>
                  <a:cubicBezTo>
                    <a:pt x="538" y="2646"/>
                    <a:pt x="558" y="2985"/>
                    <a:pt x="558" y="3323"/>
                  </a:cubicBezTo>
                  <a:lnTo>
                    <a:pt x="558" y="3581"/>
                  </a:lnTo>
                  <a:lnTo>
                    <a:pt x="558" y="3820"/>
                  </a:lnTo>
                  <a:cubicBezTo>
                    <a:pt x="598" y="4198"/>
                    <a:pt x="598" y="4576"/>
                    <a:pt x="797" y="4894"/>
                  </a:cubicBezTo>
                  <a:cubicBezTo>
                    <a:pt x="836" y="5252"/>
                    <a:pt x="916" y="5590"/>
                    <a:pt x="956" y="5949"/>
                  </a:cubicBezTo>
                  <a:cubicBezTo>
                    <a:pt x="1135" y="5869"/>
                    <a:pt x="1274" y="5770"/>
                    <a:pt x="1314" y="5571"/>
                  </a:cubicBezTo>
                  <a:cubicBezTo>
                    <a:pt x="1015" y="4874"/>
                    <a:pt x="1214" y="4118"/>
                    <a:pt x="1195" y="3402"/>
                  </a:cubicBezTo>
                  <a:cubicBezTo>
                    <a:pt x="1055" y="3303"/>
                    <a:pt x="1055" y="3183"/>
                    <a:pt x="1135" y="3064"/>
                  </a:cubicBezTo>
                  <a:lnTo>
                    <a:pt x="1135" y="2686"/>
                  </a:lnTo>
                  <a:cubicBezTo>
                    <a:pt x="1035" y="2388"/>
                    <a:pt x="1035" y="2109"/>
                    <a:pt x="1135" y="1811"/>
                  </a:cubicBezTo>
                  <a:cubicBezTo>
                    <a:pt x="1135" y="1691"/>
                    <a:pt x="1115" y="1572"/>
                    <a:pt x="1115" y="1433"/>
                  </a:cubicBezTo>
                  <a:cubicBezTo>
                    <a:pt x="836" y="995"/>
                    <a:pt x="1075" y="478"/>
                    <a:pt x="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2562975" y="3753650"/>
              <a:ext cx="97975" cy="13450"/>
            </a:xfrm>
            <a:custGeom>
              <a:avLst/>
              <a:gdLst/>
              <a:ahLst/>
              <a:cxnLst/>
              <a:rect l="l" t="t" r="r" b="b"/>
              <a:pathLst>
                <a:path w="3919" h="538" extrusionOk="0">
                  <a:moveTo>
                    <a:pt x="3919" y="1"/>
                  </a:moveTo>
                  <a:lnTo>
                    <a:pt x="3919" y="1"/>
                  </a:lnTo>
                  <a:cubicBezTo>
                    <a:pt x="3698" y="37"/>
                    <a:pt x="3444" y="142"/>
                    <a:pt x="3202" y="142"/>
                  </a:cubicBezTo>
                  <a:cubicBezTo>
                    <a:pt x="3183" y="142"/>
                    <a:pt x="3163" y="141"/>
                    <a:pt x="3143" y="140"/>
                  </a:cubicBezTo>
                  <a:cubicBezTo>
                    <a:pt x="2947" y="125"/>
                    <a:pt x="2749" y="119"/>
                    <a:pt x="2550" y="119"/>
                  </a:cubicBezTo>
                  <a:cubicBezTo>
                    <a:pt x="1901" y="119"/>
                    <a:pt x="1242" y="181"/>
                    <a:pt x="593" y="181"/>
                  </a:cubicBezTo>
                  <a:cubicBezTo>
                    <a:pt x="394" y="181"/>
                    <a:pt x="197" y="175"/>
                    <a:pt x="0" y="160"/>
                  </a:cubicBezTo>
                  <a:lnTo>
                    <a:pt x="0" y="538"/>
                  </a:lnTo>
                  <a:cubicBezTo>
                    <a:pt x="994" y="370"/>
                    <a:pt x="1987" y="331"/>
                    <a:pt x="2990" y="331"/>
                  </a:cubicBezTo>
                  <a:cubicBezTo>
                    <a:pt x="3292" y="331"/>
                    <a:pt x="3595" y="334"/>
                    <a:pt x="3899" y="339"/>
                  </a:cubicBezTo>
                  <a:cubicBezTo>
                    <a:pt x="3919" y="239"/>
                    <a:pt x="3919" y="120"/>
                    <a:pt x="39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2659950" y="3637775"/>
              <a:ext cx="7475" cy="63200"/>
            </a:xfrm>
            <a:custGeom>
              <a:avLst/>
              <a:gdLst/>
              <a:ahLst/>
              <a:cxnLst/>
              <a:rect l="l" t="t" r="r" b="b"/>
              <a:pathLst>
                <a:path w="299" h="2528" extrusionOk="0">
                  <a:moveTo>
                    <a:pt x="40" y="1"/>
                  </a:moveTo>
                  <a:lnTo>
                    <a:pt x="40" y="896"/>
                  </a:lnTo>
                  <a:cubicBezTo>
                    <a:pt x="20" y="896"/>
                    <a:pt x="20" y="896"/>
                    <a:pt x="0" y="956"/>
                  </a:cubicBezTo>
                  <a:cubicBezTo>
                    <a:pt x="0" y="995"/>
                    <a:pt x="0" y="1015"/>
                    <a:pt x="40" y="1075"/>
                  </a:cubicBezTo>
                  <a:cubicBezTo>
                    <a:pt x="40" y="1135"/>
                    <a:pt x="20" y="1194"/>
                    <a:pt x="20" y="1254"/>
                  </a:cubicBezTo>
                  <a:cubicBezTo>
                    <a:pt x="20" y="1672"/>
                    <a:pt x="40" y="2089"/>
                    <a:pt x="40" y="2527"/>
                  </a:cubicBezTo>
                  <a:cubicBezTo>
                    <a:pt x="299" y="1672"/>
                    <a:pt x="179" y="836"/>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2252650" y="4003800"/>
              <a:ext cx="7975" cy="21925"/>
            </a:xfrm>
            <a:custGeom>
              <a:avLst/>
              <a:gdLst/>
              <a:ahLst/>
              <a:cxnLst/>
              <a:rect l="l" t="t" r="r" b="b"/>
              <a:pathLst>
                <a:path w="319" h="877" extrusionOk="0">
                  <a:moveTo>
                    <a:pt x="219" y="1"/>
                  </a:moveTo>
                  <a:cubicBezTo>
                    <a:pt x="0" y="319"/>
                    <a:pt x="0" y="578"/>
                    <a:pt x="219" y="876"/>
                  </a:cubicBezTo>
                  <a:cubicBezTo>
                    <a:pt x="318" y="578"/>
                    <a:pt x="298" y="279"/>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2254125" y="4034650"/>
              <a:ext cx="5500" cy="8475"/>
            </a:xfrm>
            <a:custGeom>
              <a:avLst/>
              <a:gdLst/>
              <a:ahLst/>
              <a:cxnLst/>
              <a:rect l="l" t="t" r="r" b="b"/>
              <a:pathLst>
                <a:path w="220" h="339" extrusionOk="0">
                  <a:moveTo>
                    <a:pt x="160" y="0"/>
                  </a:moveTo>
                  <a:cubicBezTo>
                    <a:pt x="1" y="139"/>
                    <a:pt x="21" y="279"/>
                    <a:pt x="220" y="338"/>
                  </a:cubicBezTo>
                  <a:cubicBezTo>
                    <a:pt x="220" y="239"/>
                    <a:pt x="200" y="11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2223300" y="3463225"/>
              <a:ext cx="20900" cy="71125"/>
            </a:xfrm>
            <a:custGeom>
              <a:avLst/>
              <a:gdLst/>
              <a:ahLst/>
              <a:cxnLst/>
              <a:rect l="l" t="t" r="r" b="b"/>
              <a:pathLst>
                <a:path w="836" h="2845" extrusionOk="0">
                  <a:moveTo>
                    <a:pt x="597" y="0"/>
                  </a:moveTo>
                  <a:cubicBezTo>
                    <a:pt x="0" y="279"/>
                    <a:pt x="378" y="915"/>
                    <a:pt x="80" y="1293"/>
                  </a:cubicBezTo>
                  <a:cubicBezTo>
                    <a:pt x="40" y="1472"/>
                    <a:pt x="0" y="1671"/>
                    <a:pt x="40" y="1870"/>
                  </a:cubicBezTo>
                  <a:cubicBezTo>
                    <a:pt x="0" y="1970"/>
                    <a:pt x="40" y="2089"/>
                    <a:pt x="60" y="2189"/>
                  </a:cubicBezTo>
                  <a:cubicBezTo>
                    <a:pt x="100" y="2308"/>
                    <a:pt x="140" y="2447"/>
                    <a:pt x="140" y="2586"/>
                  </a:cubicBezTo>
                  <a:cubicBezTo>
                    <a:pt x="140" y="2606"/>
                    <a:pt x="159" y="2666"/>
                    <a:pt x="159" y="2686"/>
                  </a:cubicBezTo>
                  <a:cubicBezTo>
                    <a:pt x="179" y="2765"/>
                    <a:pt x="219" y="2805"/>
                    <a:pt x="299" y="2845"/>
                  </a:cubicBezTo>
                  <a:lnTo>
                    <a:pt x="398" y="2845"/>
                  </a:lnTo>
                  <a:cubicBezTo>
                    <a:pt x="836" y="2765"/>
                    <a:pt x="756" y="2447"/>
                    <a:pt x="736" y="2169"/>
                  </a:cubicBezTo>
                  <a:cubicBezTo>
                    <a:pt x="657" y="1612"/>
                    <a:pt x="697" y="1075"/>
                    <a:pt x="736" y="518"/>
                  </a:cubicBezTo>
                  <a:cubicBezTo>
                    <a:pt x="736" y="339"/>
                    <a:pt x="697" y="199"/>
                    <a:pt x="697" y="20"/>
                  </a:cubicBezTo>
                  <a:cubicBezTo>
                    <a:pt x="657" y="20"/>
                    <a:pt x="597"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2222800" y="3392600"/>
              <a:ext cx="14950" cy="102475"/>
            </a:xfrm>
            <a:custGeom>
              <a:avLst/>
              <a:gdLst/>
              <a:ahLst/>
              <a:cxnLst/>
              <a:rect l="l" t="t" r="r" b="b"/>
              <a:pathLst>
                <a:path w="598" h="4099" extrusionOk="0">
                  <a:moveTo>
                    <a:pt x="179" y="1"/>
                  </a:moveTo>
                  <a:lnTo>
                    <a:pt x="179" y="2646"/>
                  </a:lnTo>
                  <a:cubicBezTo>
                    <a:pt x="100" y="2746"/>
                    <a:pt x="60" y="2825"/>
                    <a:pt x="20" y="2945"/>
                  </a:cubicBezTo>
                  <a:cubicBezTo>
                    <a:pt x="0" y="3024"/>
                    <a:pt x="0" y="3104"/>
                    <a:pt x="0" y="3183"/>
                  </a:cubicBezTo>
                  <a:lnTo>
                    <a:pt x="0" y="3402"/>
                  </a:lnTo>
                  <a:cubicBezTo>
                    <a:pt x="0" y="3541"/>
                    <a:pt x="0" y="3681"/>
                    <a:pt x="20" y="3820"/>
                  </a:cubicBezTo>
                  <a:cubicBezTo>
                    <a:pt x="60" y="3900"/>
                    <a:pt x="80" y="3939"/>
                    <a:pt x="100" y="4019"/>
                  </a:cubicBezTo>
                  <a:lnTo>
                    <a:pt x="179" y="4098"/>
                  </a:lnTo>
                  <a:cubicBezTo>
                    <a:pt x="597" y="3760"/>
                    <a:pt x="319" y="3203"/>
                    <a:pt x="577" y="2825"/>
                  </a:cubicBezTo>
                  <a:cubicBezTo>
                    <a:pt x="577" y="2726"/>
                    <a:pt x="557" y="2607"/>
                    <a:pt x="557" y="2447"/>
                  </a:cubicBezTo>
                  <a:cubicBezTo>
                    <a:pt x="458" y="2149"/>
                    <a:pt x="458" y="1851"/>
                    <a:pt x="557" y="1552"/>
                  </a:cubicBezTo>
                  <a:cubicBezTo>
                    <a:pt x="518" y="1512"/>
                    <a:pt x="518" y="1433"/>
                    <a:pt x="518" y="1393"/>
                  </a:cubicBezTo>
                  <a:cubicBezTo>
                    <a:pt x="378" y="1314"/>
                    <a:pt x="378" y="1194"/>
                    <a:pt x="398" y="1035"/>
                  </a:cubicBezTo>
                  <a:cubicBezTo>
                    <a:pt x="319" y="697"/>
                    <a:pt x="458" y="31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2230250" y="3431900"/>
              <a:ext cx="5500" cy="22900"/>
            </a:xfrm>
            <a:custGeom>
              <a:avLst/>
              <a:gdLst/>
              <a:ahLst/>
              <a:cxnLst/>
              <a:rect l="l" t="t" r="r" b="b"/>
              <a:pathLst>
                <a:path w="220" h="916" extrusionOk="0">
                  <a:moveTo>
                    <a:pt x="220" y="0"/>
                  </a:moveTo>
                  <a:cubicBezTo>
                    <a:pt x="1" y="318"/>
                    <a:pt x="21" y="597"/>
                    <a:pt x="220" y="915"/>
                  </a:cubicBez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2215825" y="3544775"/>
              <a:ext cx="26900" cy="66675"/>
            </a:xfrm>
            <a:custGeom>
              <a:avLst/>
              <a:gdLst/>
              <a:ahLst/>
              <a:cxnLst/>
              <a:rect l="l" t="t" r="r" b="b"/>
              <a:pathLst>
                <a:path w="1076" h="2667" extrusionOk="0">
                  <a:moveTo>
                    <a:pt x="339" y="1"/>
                  </a:moveTo>
                  <a:cubicBezTo>
                    <a:pt x="260" y="41"/>
                    <a:pt x="200" y="100"/>
                    <a:pt x="160" y="180"/>
                  </a:cubicBezTo>
                  <a:cubicBezTo>
                    <a:pt x="1" y="737"/>
                    <a:pt x="279" y="1334"/>
                    <a:pt x="160" y="1930"/>
                  </a:cubicBezTo>
                  <a:cubicBezTo>
                    <a:pt x="359" y="2129"/>
                    <a:pt x="100" y="2467"/>
                    <a:pt x="339" y="2666"/>
                  </a:cubicBezTo>
                  <a:cubicBezTo>
                    <a:pt x="558" y="2527"/>
                    <a:pt x="458" y="2209"/>
                    <a:pt x="677" y="2109"/>
                  </a:cubicBezTo>
                  <a:cubicBezTo>
                    <a:pt x="721" y="2074"/>
                    <a:pt x="755" y="2059"/>
                    <a:pt x="783" y="2059"/>
                  </a:cubicBezTo>
                  <a:cubicBezTo>
                    <a:pt x="895" y="2059"/>
                    <a:pt x="908" y="2288"/>
                    <a:pt x="1035" y="2288"/>
                  </a:cubicBezTo>
                  <a:cubicBezTo>
                    <a:pt x="1035" y="2209"/>
                    <a:pt x="1055" y="2089"/>
                    <a:pt x="1055" y="2050"/>
                  </a:cubicBezTo>
                  <a:cubicBezTo>
                    <a:pt x="478" y="1373"/>
                    <a:pt x="677" y="677"/>
                    <a:pt x="1075" y="1"/>
                  </a:cubicBezTo>
                  <a:lnTo>
                    <a:pt x="697" y="1"/>
                  </a:lnTo>
                  <a:cubicBezTo>
                    <a:pt x="657" y="21"/>
                    <a:pt x="628" y="31"/>
                    <a:pt x="598" y="31"/>
                  </a:cubicBezTo>
                  <a:cubicBezTo>
                    <a:pt x="568" y="31"/>
                    <a:pt x="538" y="2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2250650" y="3546800"/>
              <a:ext cx="4500" cy="59175"/>
            </a:xfrm>
            <a:custGeom>
              <a:avLst/>
              <a:gdLst/>
              <a:ahLst/>
              <a:cxnLst/>
              <a:rect l="l" t="t" r="r" b="b"/>
              <a:pathLst>
                <a:path w="180" h="2367" extrusionOk="0">
                  <a:moveTo>
                    <a:pt x="92" y="0"/>
                  </a:moveTo>
                  <a:cubicBezTo>
                    <a:pt x="63" y="0"/>
                    <a:pt x="35" y="33"/>
                    <a:pt x="0" y="79"/>
                  </a:cubicBezTo>
                  <a:lnTo>
                    <a:pt x="0" y="2367"/>
                  </a:lnTo>
                  <a:cubicBezTo>
                    <a:pt x="179" y="2227"/>
                    <a:pt x="160" y="2008"/>
                    <a:pt x="160" y="1810"/>
                  </a:cubicBezTo>
                  <a:lnTo>
                    <a:pt x="160" y="59"/>
                  </a:lnTo>
                  <a:cubicBezTo>
                    <a:pt x="135" y="17"/>
                    <a:pt x="113"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2241700" y="3538325"/>
              <a:ext cx="12950" cy="9950"/>
            </a:xfrm>
            <a:custGeom>
              <a:avLst/>
              <a:gdLst/>
              <a:ahLst/>
              <a:cxnLst/>
              <a:rect l="l" t="t" r="r" b="b"/>
              <a:pathLst>
                <a:path w="518" h="398" extrusionOk="0">
                  <a:moveTo>
                    <a:pt x="498" y="40"/>
                  </a:moveTo>
                  <a:cubicBezTo>
                    <a:pt x="319" y="60"/>
                    <a:pt x="100" y="0"/>
                    <a:pt x="0" y="219"/>
                  </a:cubicBezTo>
                  <a:cubicBezTo>
                    <a:pt x="140" y="219"/>
                    <a:pt x="259" y="259"/>
                    <a:pt x="339" y="398"/>
                  </a:cubicBezTo>
                  <a:lnTo>
                    <a:pt x="518" y="398"/>
                  </a:lnTo>
                  <a:cubicBezTo>
                    <a:pt x="518" y="279"/>
                    <a:pt x="518" y="159"/>
                    <a:pt x="498" y="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2509250" y="3891900"/>
              <a:ext cx="5000" cy="13450"/>
            </a:xfrm>
            <a:custGeom>
              <a:avLst/>
              <a:gdLst/>
              <a:ahLst/>
              <a:cxnLst/>
              <a:rect l="l" t="t" r="r" b="b"/>
              <a:pathLst>
                <a:path w="200" h="538" extrusionOk="0">
                  <a:moveTo>
                    <a:pt x="1" y="1"/>
                  </a:moveTo>
                  <a:lnTo>
                    <a:pt x="1" y="538"/>
                  </a:lnTo>
                  <a:cubicBezTo>
                    <a:pt x="200" y="359"/>
                    <a:pt x="200" y="18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2208375" y="3257825"/>
              <a:ext cx="23900" cy="282000"/>
            </a:xfrm>
            <a:custGeom>
              <a:avLst/>
              <a:gdLst/>
              <a:ahLst/>
              <a:cxnLst/>
              <a:rect l="l" t="t" r="r" b="b"/>
              <a:pathLst>
                <a:path w="956" h="11280" extrusionOk="0">
                  <a:moveTo>
                    <a:pt x="418" y="1"/>
                  </a:moveTo>
                  <a:lnTo>
                    <a:pt x="379" y="40"/>
                  </a:lnTo>
                  <a:cubicBezTo>
                    <a:pt x="219" y="100"/>
                    <a:pt x="199" y="279"/>
                    <a:pt x="180" y="438"/>
                  </a:cubicBezTo>
                  <a:lnTo>
                    <a:pt x="180" y="4158"/>
                  </a:lnTo>
                  <a:cubicBezTo>
                    <a:pt x="1" y="4516"/>
                    <a:pt x="1" y="4854"/>
                    <a:pt x="199" y="5213"/>
                  </a:cubicBezTo>
                  <a:cubicBezTo>
                    <a:pt x="219" y="6346"/>
                    <a:pt x="319" y="7520"/>
                    <a:pt x="279" y="8654"/>
                  </a:cubicBezTo>
                  <a:cubicBezTo>
                    <a:pt x="219" y="9529"/>
                    <a:pt x="299" y="10405"/>
                    <a:pt x="379" y="11280"/>
                  </a:cubicBezTo>
                  <a:cubicBezTo>
                    <a:pt x="597" y="11280"/>
                    <a:pt x="796" y="11280"/>
                    <a:pt x="955" y="11081"/>
                  </a:cubicBezTo>
                  <a:cubicBezTo>
                    <a:pt x="876" y="11021"/>
                    <a:pt x="796" y="10942"/>
                    <a:pt x="776" y="10882"/>
                  </a:cubicBezTo>
                  <a:lnTo>
                    <a:pt x="796" y="10882"/>
                  </a:lnTo>
                  <a:cubicBezTo>
                    <a:pt x="657" y="10783"/>
                    <a:pt x="776" y="10663"/>
                    <a:pt x="796" y="10524"/>
                  </a:cubicBezTo>
                  <a:cubicBezTo>
                    <a:pt x="776" y="10405"/>
                    <a:pt x="776" y="10305"/>
                    <a:pt x="756" y="10186"/>
                  </a:cubicBezTo>
                  <a:cubicBezTo>
                    <a:pt x="637" y="9987"/>
                    <a:pt x="697" y="9768"/>
                    <a:pt x="677" y="9569"/>
                  </a:cubicBezTo>
                  <a:cubicBezTo>
                    <a:pt x="677" y="9450"/>
                    <a:pt x="697" y="9370"/>
                    <a:pt x="756" y="9271"/>
                  </a:cubicBezTo>
                  <a:lnTo>
                    <a:pt x="756" y="8793"/>
                  </a:lnTo>
                  <a:cubicBezTo>
                    <a:pt x="697" y="8714"/>
                    <a:pt x="697" y="8614"/>
                    <a:pt x="756" y="8535"/>
                  </a:cubicBezTo>
                  <a:lnTo>
                    <a:pt x="756" y="8435"/>
                  </a:lnTo>
                  <a:cubicBezTo>
                    <a:pt x="677" y="8316"/>
                    <a:pt x="697" y="8177"/>
                    <a:pt x="597" y="8057"/>
                  </a:cubicBezTo>
                  <a:cubicBezTo>
                    <a:pt x="558" y="6167"/>
                    <a:pt x="697" y="4278"/>
                    <a:pt x="577" y="2388"/>
                  </a:cubicBezTo>
                  <a:cubicBezTo>
                    <a:pt x="558" y="1990"/>
                    <a:pt x="398" y="1592"/>
                    <a:pt x="558" y="1174"/>
                  </a:cubicBezTo>
                  <a:cubicBezTo>
                    <a:pt x="458" y="975"/>
                    <a:pt x="498" y="776"/>
                    <a:pt x="458" y="578"/>
                  </a:cubicBezTo>
                  <a:lnTo>
                    <a:pt x="458" y="379"/>
                  </a:lnTo>
                  <a:cubicBezTo>
                    <a:pt x="478" y="259"/>
                    <a:pt x="478" y="14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2219325" y="3543775"/>
              <a:ext cx="4000" cy="4500"/>
            </a:xfrm>
            <a:custGeom>
              <a:avLst/>
              <a:gdLst/>
              <a:ahLst/>
              <a:cxnLst/>
              <a:rect l="l" t="t" r="r" b="b"/>
              <a:pathLst>
                <a:path w="160" h="180" extrusionOk="0">
                  <a:moveTo>
                    <a:pt x="0" y="1"/>
                  </a:moveTo>
                  <a:lnTo>
                    <a:pt x="0" y="180"/>
                  </a:lnTo>
                  <a:cubicBezTo>
                    <a:pt x="60" y="140"/>
                    <a:pt x="120" y="6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2227775" y="3543775"/>
              <a:ext cx="5000" cy="1900"/>
            </a:xfrm>
            <a:custGeom>
              <a:avLst/>
              <a:gdLst/>
              <a:ahLst/>
              <a:cxnLst/>
              <a:rect l="l" t="t" r="r" b="b"/>
              <a:pathLst>
                <a:path w="200" h="76" extrusionOk="0">
                  <a:moveTo>
                    <a:pt x="0" y="1"/>
                  </a:moveTo>
                  <a:cubicBezTo>
                    <a:pt x="40" y="51"/>
                    <a:pt x="70" y="76"/>
                    <a:pt x="100" y="76"/>
                  </a:cubicBezTo>
                  <a:cubicBezTo>
                    <a:pt x="130" y="76"/>
                    <a:pt x="160" y="5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2003475" y="3788975"/>
              <a:ext cx="27875" cy="243200"/>
            </a:xfrm>
            <a:custGeom>
              <a:avLst/>
              <a:gdLst/>
              <a:ahLst/>
              <a:cxnLst/>
              <a:rect l="l" t="t" r="r" b="b"/>
              <a:pathLst>
                <a:path w="1115" h="9728" extrusionOk="0">
                  <a:moveTo>
                    <a:pt x="598" y="0"/>
                  </a:moveTo>
                  <a:cubicBezTo>
                    <a:pt x="399" y="60"/>
                    <a:pt x="220" y="100"/>
                    <a:pt x="41" y="199"/>
                  </a:cubicBezTo>
                  <a:cubicBezTo>
                    <a:pt x="1" y="1870"/>
                    <a:pt x="41" y="3541"/>
                    <a:pt x="239" y="5192"/>
                  </a:cubicBezTo>
                  <a:cubicBezTo>
                    <a:pt x="438" y="5928"/>
                    <a:pt x="200" y="6684"/>
                    <a:pt x="379" y="7420"/>
                  </a:cubicBezTo>
                  <a:cubicBezTo>
                    <a:pt x="399" y="7480"/>
                    <a:pt x="399" y="7579"/>
                    <a:pt x="399" y="7679"/>
                  </a:cubicBezTo>
                  <a:cubicBezTo>
                    <a:pt x="498" y="7758"/>
                    <a:pt x="538" y="7818"/>
                    <a:pt x="419" y="7858"/>
                  </a:cubicBezTo>
                  <a:cubicBezTo>
                    <a:pt x="299" y="8136"/>
                    <a:pt x="319" y="8375"/>
                    <a:pt x="399" y="8653"/>
                  </a:cubicBezTo>
                  <a:cubicBezTo>
                    <a:pt x="399" y="8753"/>
                    <a:pt x="419" y="8852"/>
                    <a:pt x="419" y="8952"/>
                  </a:cubicBezTo>
                  <a:cubicBezTo>
                    <a:pt x="598" y="9151"/>
                    <a:pt x="438" y="9409"/>
                    <a:pt x="518" y="9628"/>
                  </a:cubicBezTo>
                  <a:cubicBezTo>
                    <a:pt x="558" y="9708"/>
                    <a:pt x="637" y="9728"/>
                    <a:pt x="717" y="9728"/>
                  </a:cubicBezTo>
                  <a:cubicBezTo>
                    <a:pt x="836" y="9668"/>
                    <a:pt x="856" y="9549"/>
                    <a:pt x="956" y="9469"/>
                  </a:cubicBezTo>
                  <a:cubicBezTo>
                    <a:pt x="1015" y="9429"/>
                    <a:pt x="1015" y="9409"/>
                    <a:pt x="995" y="9350"/>
                  </a:cubicBezTo>
                  <a:cubicBezTo>
                    <a:pt x="1015" y="9270"/>
                    <a:pt x="1015" y="9171"/>
                    <a:pt x="956" y="9111"/>
                  </a:cubicBezTo>
                  <a:cubicBezTo>
                    <a:pt x="936" y="9111"/>
                    <a:pt x="936" y="9071"/>
                    <a:pt x="916" y="9051"/>
                  </a:cubicBezTo>
                  <a:cubicBezTo>
                    <a:pt x="896" y="9031"/>
                    <a:pt x="916" y="8972"/>
                    <a:pt x="956" y="8952"/>
                  </a:cubicBezTo>
                  <a:cubicBezTo>
                    <a:pt x="995" y="8554"/>
                    <a:pt x="1115" y="8176"/>
                    <a:pt x="956" y="7818"/>
                  </a:cubicBezTo>
                  <a:lnTo>
                    <a:pt x="956" y="7738"/>
                  </a:lnTo>
                  <a:cubicBezTo>
                    <a:pt x="1035" y="7480"/>
                    <a:pt x="995" y="7221"/>
                    <a:pt x="936" y="6963"/>
                  </a:cubicBezTo>
                  <a:cubicBezTo>
                    <a:pt x="717" y="6227"/>
                    <a:pt x="836" y="5451"/>
                    <a:pt x="896" y="4675"/>
                  </a:cubicBezTo>
                  <a:cubicBezTo>
                    <a:pt x="876" y="4297"/>
                    <a:pt x="717" y="3959"/>
                    <a:pt x="976" y="3601"/>
                  </a:cubicBezTo>
                  <a:cubicBezTo>
                    <a:pt x="936" y="3262"/>
                    <a:pt x="777" y="2904"/>
                    <a:pt x="836" y="2546"/>
                  </a:cubicBezTo>
                  <a:cubicBezTo>
                    <a:pt x="896" y="2387"/>
                    <a:pt x="876" y="2268"/>
                    <a:pt x="737" y="2168"/>
                  </a:cubicBezTo>
                  <a:cubicBezTo>
                    <a:pt x="717" y="1452"/>
                    <a:pt x="896" y="696"/>
                    <a:pt x="5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2126325" y="3771550"/>
              <a:ext cx="69150" cy="148425"/>
            </a:xfrm>
            <a:custGeom>
              <a:avLst/>
              <a:gdLst/>
              <a:ahLst/>
              <a:cxnLst/>
              <a:rect l="l" t="t" r="r" b="b"/>
              <a:pathLst>
                <a:path w="2766" h="5937" extrusionOk="0">
                  <a:moveTo>
                    <a:pt x="140" y="1"/>
                  </a:moveTo>
                  <a:cubicBezTo>
                    <a:pt x="0" y="1911"/>
                    <a:pt x="398" y="3800"/>
                    <a:pt x="358" y="5730"/>
                  </a:cubicBezTo>
                  <a:cubicBezTo>
                    <a:pt x="403" y="5805"/>
                    <a:pt x="449" y="5937"/>
                    <a:pt x="554" y="5937"/>
                  </a:cubicBezTo>
                  <a:cubicBezTo>
                    <a:pt x="588" y="5937"/>
                    <a:pt x="628" y="5923"/>
                    <a:pt x="677" y="5889"/>
                  </a:cubicBezTo>
                  <a:cubicBezTo>
                    <a:pt x="930" y="5758"/>
                    <a:pt x="1200" y="5735"/>
                    <a:pt x="1483" y="5735"/>
                  </a:cubicBezTo>
                  <a:cubicBezTo>
                    <a:pt x="1640" y="5735"/>
                    <a:pt x="1800" y="5742"/>
                    <a:pt x="1963" y="5742"/>
                  </a:cubicBezTo>
                  <a:cubicBezTo>
                    <a:pt x="2224" y="5742"/>
                    <a:pt x="2492" y="5724"/>
                    <a:pt x="2765" y="5630"/>
                  </a:cubicBezTo>
                  <a:cubicBezTo>
                    <a:pt x="2348" y="5542"/>
                    <a:pt x="1986" y="5526"/>
                    <a:pt x="1645" y="5526"/>
                  </a:cubicBezTo>
                  <a:cubicBezTo>
                    <a:pt x="1451" y="5526"/>
                    <a:pt x="1263" y="5531"/>
                    <a:pt x="1074" y="5531"/>
                  </a:cubicBezTo>
                  <a:cubicBezTo>
                    <a:pt x="1046" y="5531"/>
                    <a:pt x="1017" y="5531"/>
                    <a:pt x="987" y="5531"/>
                  </a:cubicBezTo>
                  <a:cubicBezTo>
                    <a:pt x="753" y="5531"/>
                    <a:pt x="517" y="5516"/>
                    <a:pt x="517" y="5233"/>
                  </a:cubicBezTo>
                  <a:cubicBezTo>
                    <a:pt x="517" y="4636"/>
                    <a:pt x="279" y="3999"/>
                    <a:pt x="657" y="3442"/>
                  </a:cubicBezTo>
                  <a:cubicBezTo>
                    <a:pt x="697" y="3383"/>
                    <a:pt x="716" y="3343"/>
                    <a:pt x="716" y="3263"/>
                  </a:cubicBezTo>
                  <a:cubicBezTo>
                    <a:pt x="617" y="3144"/>
                    <a:pt x="657" y="3064"/>
                    <a:pt x="756" y="2965"/>
                  </a:cubicBezTo>
                  <a:cubicBezTo>
                    <a:pt x="776" y="2806"/>
                    <a:pt x="716" y="2686"/>
                    <a:pt x="597" y="2607"/>
                  </a:cubicBezTo>
                  <a:cubicBezTo>
                    <a:pt x="338" y="2567"/>
                    <a:pt x="557" y="2487"/>
                    <a:pt x="577" y="2448"/>
                  </a:cubicBezTo>
                  <a:cubicBezTo>
                    <a:pt x="597" y="2328"/>
                    <a:pt x="597" y="2249"/>
                    <a:pt x="537" y="2149"/>
                  </a:cubicBezTo>
                  <a:cubicBezTo>
                    <a:pt x="259" y="1433"/>
                    <a:pt x="398" y="677"/>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1998500" y="3694475"/>
              <a:ext cx="20925" cy="96000"/>
            </a:xfrm>
            <a:custGeom>
              <a:avLst/>
              <a:gdLst/>
              <a:ahLst/>
              <a:cxnLst/>
              <a:rect l="l" t="t" r="r" b="b"/>
              <a:pathLst>
                <a:path w="837" h="3840" extrusionOk="0">
                  <a:moveTo>
                    <a:pt x="618" y="0"/>
                  </a:moveTo>
                  <a:cubicBezTo>
                    <a:pt x="438" y="120"/>
                    <a:pt x="299" y="299"/>
                    <a:pt x="100" y="398"/>
                  </a:cubicBezTo>
                  <a:cubicBezTo>
                    <a:pt x="140" y="1532"/>
                    <a:pt x="1" y="2686"/>
                    <a:pt x="220" y="3840"/>
                  </a:cubicBezTo>
                  <a:cubicBezTo>
                    <a:pt x="478" y="3800"/>
                    <a:pt x="618" y="3601"/>
                    <a:pt x="777" y="3422"/>
                  </a:cubicBezTo>
                  <a:lnTo>
                    <a:pt x="777" y="219"/>
                  </a:lnTo>
                  <a:cubicBezTo>
                    <a:pt x="836" y="80"/>
                    <a:pt x="777"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2224800" y="3878475"/>
              <a:ext cx="20400" cy="80600"/>
            </a:xfrm>
            <a:custGeom>
              <a:avLst/>
              <a:gdLst/>
              <a:ahLst/>
              <a:cxnLst/>
              <a:rect l="l" t="t" r="r" b="b"/>
              <a:pathLst>
                <a:path w="816" h="3224" extrusionOk="0">
                  <a:moveTo>
                    <a:pt x="497" y="1"/>
                  </a:moveTo>
                  <a:lnTo>
                    <a:pt x="418" y="80"/>
                  </a:lnTo>
                  <a:cubicBezTo>
                    <a:pt x="418" y="239"/>
                    <a:pt x="378" y="419"/>
                    <a:pt x="438" y="598"/>
                  </a:cubicBezTo>
                  <a:cubicBezTo>
                    <a:pt x="449" y="596"/>
                    <a:pt x="458" y="595"/>
                    <a:pt x="466" y="595"/>
                  </a:cubicBezTo>
                  <a:cubicBezTo>
                    <a:pt x="520" y="595"/>
                    <a:pt x="487" y="631"/>
                    <a:pt x="456" y="631"/>
                  </a:cubicBezTo>
                  <a:cubicBezTo>
                    <a:pt x="437" y="631"/>
                    <a:pt x="418" y="619"/>
                    <a:pt x="418" y="578"/>
                  </a:cubicBezTo>
                  <a:cubicBezTo>
                    <a:pt x="347" y="454"/>
                    <a:pt x="481" y="187"/>
                    <a:pt x="244" y="187"/>
                  </a:cubicBezTo>
                  <a:cubicBezTo>
                    <a:pt x="215" y="187"/>
                    <a:pt x="180" y="191"/>
                    <a:pt x="139" y="200"/>
                  </a:cubicBezTo>
                  <a:cubicBezTo>
                    <a:pt x="0" y="438"/>
                    <a:pt x="40" y="697"/>
                    <a:pt x="119" y="936"/>
                  </a:cubicBezTo>
                  <a:cubicBezTo>
                    <a:pt x="80" y="1712"/>
                    <a:pt x="20" y="2487"/>
                    <a:pt x="298" y="3223"/>
                  </a:cubicBezTo>
                  <a:lnTo>
                    <a:pt x="418" y="3223"/>
                  </a:lnTo>
                  <a:cubicBezTo>
                    <a:pt x="597" y="3184"/>
                    <a:pt x="716" y="3104"/>
                    <a:pt x="776" y="2905"/>
                  </a:cubicBezTo>
                  <a:cubicBezTo>
                    <a:pt x="637" y="2448"/>
                    <a:pt x="796" y="1950"/>
                    <a:pt x="696" y="1453"/>
                  </a:cubicBezTo>
                  <a:cubicBezTo>
                    <a:pt x="577" y="976"/>
                    <a:pt x="816" y="458"/>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2008950" y="3667625"/>
              <a:ext cx="74625" cy="32350"/>
            </a:xfrm>
            <a:custGeom>
              <a:avLst/>
              <a:gdLst/>
              <a:ahLst/>
              <a:cxnLst/>
              <a:rect l="l" t="t" r="r" b="b"/>
              <a:pathLst>
                <a:path w="2985" h="1294" extrusionOk="0">
                  <a:moveTo>
                    <a:pt x="398" y="0"/>
                  </a:moveTo>
                  <a:cubicBezTo>
                    <a:pt x="359" y="40"/>
                    <a:pt x="299" y="40"/>
                    <a:pt x="259" y="60"/>
                  </a:cubicBezTo>
                  <a:lnTo>
                    <a:pt x="160" y="60"/>
                  </a:lnTo>
                  <a:cubicBezTo>
                    <a:pt x="60" y="199"/>
                    <a:pt x="1" y="358"/>
                    <a:pt x="1" y="537"/>
                  </a:cubicBezTo>
                  <a:cubicBezTo>
                    <a:pt x="1" y="657"/>
                    <a:pt x="1" y="776"/>
                    <a:pt x="60" y="895"/>
                  </a:cubicBezTo>
                  <a:cubicBezTo>
                    <a:pt x="80" y="975"/>
                    <a:pt x="120" y="1055"/>
                    <a:pt x="200" y="1094"/>
                  </a:cubicBezTo>
                  <a:cubicBezTo>
                    <a:pt x="259" y="1174"/>
                    <a:pt x="299" y="1234"/>
                    <a:pt x="359" y="1293"/>
                  </a:cubicBezTo>
                  <a:cubicBezTo>
                    <a:pt x="1125" y="1275"/>
                    <a:pt x="1874" y="1090"/>
                    <a:pt x="2745" y="1090"/>
                  </a:cubicBezTo>
                  <a:cubicBezTo>
                    <a:pt x="2824" y="1090"/>
                    <a:pt x="2904" y="1091"/>
                    <a:pt x="2985" y="1094"/>
                  </a:cubicBezTo>
                  <a:cubicBezTo>
                    <a:pt x="2683" y="841"/>
                    <a:pt x="2404" y="763"/>
                    <a:pt x="2133" y="763"/>
                  </a:cubicBezTo>
                  <a:cubicBezTo>
                    <a:pt x="1957" y="763"/>
                    <a:pt x="1785" y="797"/>
                    <a:pt x="1612" y="836"/>
                  </a:cubicBezTo>
                  <a:cubicBezTo>
                    <a:pt x="1314" y="895"/>
                    <a:pt x="1055" y="895"/>
                    <a:pt x="757" y="895"/>
                  </a:cubicBezTo>
                  <a:cubicBezTo>
                    <a:pt x="703" y="895"/>
                    <a:pt x="649" y="901"/>
                    <a:pt x="600" y="901"/>
                  </a:cubicBezTo>
                  <a:cubicBezTo>
                    <a:pt x="484" y="901"/>
                    <a:pt x="392" y="872"/>
                    <a:pt x="379" y="677"/>
                  </a:cubicBezTo>
                  <a:cubicBezTo>
                    <a:pt x="359" y="438"/>
                    <a:pt x="458" y="279"/>
                    <a:pt x="697" y="259"/>
                  </a:cubicBezTo>
                  <a:cubicBezTo>
                    <a:pt x="816" y="239"/>
                    <a:pt x="995" y="279"/>
                    <a:pt x="1095" y="100"/>
                  </a:cubicBezTo>
                  <a:cubicBezTo>
                    <a:pt x="856" y="80"/>
                    <a:pt x="617" y="4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2041775" y="3950900"/>
              <a:ext cx="38325" cy="65850"/>
            </a:xfrm>
            <a:custGeom>
              <a:avLst/>
              <a:gdLst/>
              <a:ahLst/>
              <a:cxnLst/>
              <a:rect l="l" t="t" r="r" b="b"/>
              <a:pathLst>
                <a:path w="1533" h="2634" extrusionOk="0">
                  <a:moveTo>
                    <a:pt x="946" y="1"/>
                  </a:moveTo>
                  <a:cubicBezTo>
                    <a:pt x="550" y="1"/>
                    <a:pt x="256" y="275"/>
                    <a:pt x="160" y="824"/>
                  </a:cubicBezTo>
                  <a:cubicBezTo>
                    <a:pt x="60" y="1440"/>
                    <a:pt x="1" y="2057"/>
                    <a:pt x="299" y="2614"/>
                  </a:cubicBezTo>
                  <a:cubicBezTo>
                    <a:pt x="339" y="2628"/>
                    <a:pt x="374" y="2634"/>
                    <a:pt x="404" y="2634"/>
                  </a:cubicBezTo>
                  <a:cubicBezTo>
                    <a:pt x="507" y="2634"/>
                    <a:pt x="544" y="2558"/>
                    <a:pt x="498" y="2435"/>
                  </a:cubicBezTo>
                  <a:cubicBezTo>
                    <a:pt x="498" y="1977"/>
                    <a:pt x="458" y="1500"/>
                    <a:pt x="498" y="1043"/>
                  </a:cubicBezTo>
                  <a:cubicBezTo>
                    <a:pt x="543" y="624"/>
                    <a:pt x="689" y="452"/>
                    <a:pt x="1004" y="452"/>
                  </a:cubicBezTo>
                  <a:cubicBezTo>
                    <a:pt x="1108" y="452"/>
                    <a:pt x="1230" y="471"/>
                    <a:pt x="1373" y="505"/>
                  </a:cubicBezTo>
                  <a:cubicBezTo>
                    <a:pt x="1532" y="446"/>
                    <a:pt x="1473" y="267"/>
                    <a:pt x="1532" y="167"/>
                  </a:cubicBezTo>
                  <a:cubicBezTo>
                    <a:pt x="1322" y="56"/>
                    <a:pt x="1124"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2018400" y="3877975"/>
              <a:ext cx="81575" cy="32850"/>
            </a:xfrm>
            <a:custGeom>
              <a:avLst/>
              <a:gdLst/>
              <a:ahLst/>
              <a:cxnLst/>
              <a:rect l="l" t="t" r="r" b="b"/>
              <a:pathLst>
                <a:path w="3263" h="1314" extrusionOk="0">
                  <a:moveTo>
                    <a:pt x="319" y="1"/>
                  </a:moveTo>
                  <a:cubicBezTo>
                    <a:pt x="1" y="319"/>
                    <a:pt x="219" y="697"/>
                    <a:pt x="199" y="1035"/>
                  </a:cubicBezTo>
                  <a:cubicBezTo>
                    <a:pt x="219" y="1135"/>
                    <a:pt x="239" y="1234"/>
                    <a:pt x="379" y="1314"/>
                  </a:cubicBezTo>
                  <a:cubicBezTo>
                    <a:pt x="1890" y="1314"/>
                    <a:pt x="2786" y="1155"/>
                    <a:pt x="3263" y="816"/>
                  </a:cubicBezTo>
                  <a:cubicBezTo>
                    <a:pt x="3138" y="797"/>
                    <a:pt x="3014" y="789"/>
                    <a:pt x="2892" y="789"/>
                  </a:cubicBezTo>
                  <a:cubicBezTo>
                    <a:pt x="2341" y="789"/>
                    <a:pt x="1814" y="949"/>
                    <a:pt x="1271" y="949"/>
                  </a:cubicBezTo>
                  <a:cubicBezTo>
                    <a:pt x="1186" y="949"/>
                    <a:pt x="1101" y="945"/>
                    <a:pt x="1015" y="936"/>
                  </a:cubicBezTo>
                  <a:cubicBezTo>
                    <a:pt x="418" y="896"/>
                    <a:pt x="418" y="916"/>
                    <a:pt x="339" y="220"/>
                  </a:cubicBezTo>
                  <a:cubicBezTo>
                    <a:pt x="418" y="120"/>
                    <a:pt x="418" y="4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1986575" y="4088850"/>
              <a:ext cx="107450" cy="28125"/>
            </a:xfrm>
            <a:custGeom>
              <a:avLst/>
              <a:gdLst/>
              <a:ahLst/>
              <a:cxnLst/>
              <a:rect l="l" t="t" r="r" b="b"/>
              <a:pathLst>
                <a:path w="4298" h="1125" extrusionOk="0">
                  <a:moveTo>
                    <a:pt x="1811" y="0"/>
                  </a:moveTo>
                  <a:cubicBezTo>
                    <a:pt x="1572" y="120"/>
                    <a:pt x="1791" y="398"/>
                    <a:pt x="1612" y="538"/>
                  </a:cubicBezTo>
                  <a:cubicBezTo>
                    <a:pt x="1517" y="726"/>
                    <a:pt x="1477" y="897"/>
                    <a:pt x="1235" y="897"/>
                  </a:cubicBezTo>
                  <a:cubicBezTo>
                    <a:pt x="1222" y="897"/>
                    <a:pt x="1208" y="897"/>
                    <a:pt x="1194" y="896"/>
                  </a:cubicBezTo>
                  <a:cubicBezTo>
                    <a:pt x="1061" y="882"/>
                    <a:pt x="929" y="878"/>
                    <a:pt x="796" y="878"/>
                  </a:cubicBezTo>
                  <a:cubicBezTo>
                    <a:pt x="531" y="878"/>
                    <a:pt x="266" y="896"/>
                    <a:pt x="0" y="896"/>
                  </a:cubicBezTo>
                  <a:cubicBezTo>
                    <a:pt x="160" y="1035"/>
                    <a:pt x="339" y="1060"/>
                    <a:pt x="525" y="1060"/>
                  </a:cubicBezTo>
                  <a:cubicBezTo>
                    <a:pt x="629" y="1060"/>
                    <a:pt x="735" y="1052"/>
                    <a:pt x="841" y="1052"/>
                  </a:cubicBezTo>
                  <a:cubicBezTo>
                    <a:pt x="926" y="1052"/>
                    <a:pt x="1011" y="1057"/>
                    <a:pt x="1095" y="1075"/>
                  </a:cubicBezTo>
                  <a:lnTo>
                    <a:pt x="1413" y="1075"/>
                  </a:lnTo>
                  <a:cubicBezTo>
                    <a:pt x="1487" y="1102"/>
                    <a:pt x="1552" y="1117"/>
                    <a:pt x="1613" y="1117"/>
                  </a:cubicBezTo>
                  <a:cubicBezTo>
                    <a:pt x="1683" y="1117"/>
                    <a:pt x="1747" y="1097"/>
                    <a:pt x="1811" y="1055"/>
                  </a:cubicBezTo>
                  <a:lnTo>
                    <a:pt x="2149" y="1055"/>
                  </a:lnTo>
                  <a:cubicBezTo>
                    <a:pt x="2209" y="1104"/>
                    <a:pt x="2273" y="1124"/>
                    <a:pt x="2340" y="1124"/>
                  </a:cubicBezTo>
                  <a:cubicBezTo>
                    <a:pt x="2407" y="1124"/>
                    <a:pt x="2477" y="1104"/>
                    <a:pt x="2547" y="1075"/>
                  </a:cubicBezTo>
                  <a:lnTo>
                    <a:pt x="2666" y="1075"/>
                  </a:lnTo>
                  <a:cubicBezTo>
                    <a:pt x="2778" y="1044"/>
                    <a:pt x="2895" y="1035"/>
                    <a:pt x="3014" y="1035"/>
                  </a:cubicBezTo>
                  <a:cubicBezTo>
                    <a:pt x="3224" y="1035"/>
                    <a:pt x="3441" y="1065"/>
                    <a:pt x="3654" y="1065"/>
                  </a:cubicBezTo>
                  <a:cubicBezTo>
                    <a:pt x="3878" y="1065"/>
                    <a:pt x="4097" y="1032"/>
                    <a:pt x="4297" y="896"/>
                  </a:cubicBezTo>
                  <a:lnTo>
                    <a:pt x="4297" y="896"/>
                  </a:lnTo>
                  <a:cubicBezTo>
                    <a:pt x="4118" y="906"/>
                    <a:pt x="3934" y="906"/>
                    <a:pt x="3748" y="906"/>
                  </a:cubicBezTo>
                  <a:cubicBezTo>
                    <a:pt x="3561" y="906"/>
                    <a:pt x="3372" y="906"/>
                    <a:pt x="3183" y="915"/>
                  </a:cubicBezTo>
                  <a:cubicBezTo>
                    <a:pt x="3030" y="918"/>
                    <a:pt x="2898" y="921"/>
                    <a:pt x="2785" y="921"/>
                  </a:cubicBezTo>
                  <a:cubicBezTo>
                    <a:pt x="2103" y="921"/>
                    <a:pt x="2066" y="819"/>
                    <a:pt x="1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2162125" y="3951950"/>
              <a:ext cx="34850" cy="73300"/>
            </a:xfrm>
            <a:custGeom>
              <a:avLst/>
              <a:gdLst/>
              <a:ahLst/>
              <a:cxnLst/>
              <a:rect l="l" t="t" r="r" b="b"/>
              <a:pathLst>
                <a:path w="1394" h="2932" extrusionOk="0">
                  <a:moveTo>
                    <a:pt x="762" y="0"/>
                  </a:moveTo>
                  <a:cubicBezTo>
                    <a:pt x="559" y="0"/>
                    <a:pt x="435" y="168"/>
                    <a:pt x="299" y="543"/>
                  </a:cubicBezTo>
                  <a:cubicBezTo>
                    <a:pt x="1" y="1339"/>
                    <a:pt x="40" y="2134"/>
                    <a:pt x="319" y="2930"/>
                  </a:cubicBezTo>
                  <a:cubicBezTo>
                    <a:pt x="334" y="2931"/>
                    <a:pt x="349" y="2932"/>
                    <a:pt x="362" y="2932"/>
                  </a:cubicBezTo>
                  <a:cubicBezTo>
                    <a:pt x="615" y="2932"/>
                    <a:pt x="592" y="2761"/>
                    <a:pt x="498" y="2572"/>
                  </a:cubicBezTo>
                  <a:cubicBezTo>
                    <a:pt x="259" y="1975"/>
                    <a:pt x="239" y="1379"/>
                    <a:pt x="518" y="782"/>
                  </a:cubicBezTo>
                  <a:cubicBezTo>
                    <a:pt x="622" y="589"/>
                    <a:pt x="737" y="384"/>
                    <a:pt x="946" y="384"/>
                  </a:cubicBezTo>
                  <a:cubicBezTo>
                    <a:pt x="1017" y="384"/>
                    <a:pt x="1098" y="408"/>
                    <a:pt x="1194" y="463"/>
                  </a:cubicBezTo>
                  <a:cubicBezTo>
                    <a:pt x="1313" y="444"/>
                    <a:pt x="1353" y="364"/>
                    <a:pt x="1393" y="265"/>
                  </a:cubicBezTo>
                  <a:cubicBezTo>
                    <a:pt x="1112" y="94"/>
                    <a:pt x="915"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2021375" y="3850975"/>
              <a:ext cx="52250" cy="32000"/>
            </a:xfrm>
            <a:custGeom>
              <a:avLst/>
              <a:gdLst/>
              <a:ahLst/>
              <a:cxnLst/>
              <a:rect l="l" t="t" r="r" b="b"/>
              <a:pathLst>
                <a:path w="2090" h="1280" extrusionOk="0">
                  <a:moveTo>
                    <a:pt x="163" y="0"/>
                  </a:moveTo>
                  <a:cubicBezTo>
                    <a:pt x="140" y="0"/>
                    <a:pt x="113" y="10"/>
                    <a:pt x="80" y="27"/>
                  </a:cubicBezTo>
                  <a:cubicBezTo>
                    <a:pt x="1" y="385"/>
                    <a:pt x="21" y="723"/>
                    <a:pt x="200" y="1061"/>
                  </a:cubicBezTo>
                  <a:cubicBezTo>
                    <a:pt x="200" y="1121"/>
                    <a:pt x="220" y="1200"/>
                    <a:pt x="220" y="1280"/>
                  </a:cubicBezTo>
                  <a:cubicBezTo>
                    <a:pt x="488" y="1128"/>
                    <a:pt x="763" y="1106"/>
                    <a:pt x="1045" y="1106"/>
                  </a:cubicBezTo>
                  <a:cubicBezTo>
                    <a:pt x="1158" y="1106"/>
                    <a:pt x="1272" y="1110"/>
                    <a:pt x="1387" y="1110"/>
                  </a:cubicBezTo>
                  <a:cubicBezTo>
                    <a:pt x="1474" y="1110"/>
                    <a:pt x="1563" y="1108"/>
                    <a:pt x="1652" y="1101"/>
                  </a:cubicBezTo>
                  <a:cubicBezTo>
                    <a:pt x="1700" y="1101"/>
                    <a:pt x="1758" y="1110"/>
                    <a:pt x="1815" y="1110"/>
                  </a:cubicBezTo>
                  <a:cubicBezTo>
                    <a:pt x="1946" y="1110"/>
                    <a:pt x="2076" y="1062"/>
                    <a:pt x="2090" y="743"/>
                  </a:cubicBezTo>
                  <a:cubicBezTo>
                    <a:pt x="1824" y="743"/>
                    <a:pt x="1550" y="734"/>
                    <a:pt x="1279" y="734"/>
                  </a:cubicBezTo>
                  <a:cubicBezTo>
                    <a:pt x="1144" y="734"/>
                    <a:pt x="1009" y="736"/>
                    <a:pt x="876" y="743"/>
                  </a:cubicBezTo>
                  <a:cubicBezTo>
                    <a:pt x="839" y="745"/>
                    <a:pt x="803" y="747"/>
                    <a:pt x="769" y="747"/>
                  </a:cubicBezTo>
                  <a:cubicBezTo>
                    <a:pt x="301" y="747"/>
                    <a:pt x="185" y="493"/>
                    <a:pt x="260" y="66"/>
                  </a:cubicBezTo>
                  <a:cubicBezTo>
                    <a:pt x="225" y="2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2191975" y="3958550"/>
              <a:ext cx="24875" cy="54225"/>
            </a:xfrm>
            <a:custGeom>
              <a:avLst/>
              <a:gdLst/>
              <a:ahLst/>
              <a:cxnLst/>
              <a:rect l="l" t="t" r="r" b="b"/>
              <a:pathLst>
                <a:path w="995" h="2169" extrusionOk="0">
                  <a:moveTo>
                    <a:pt x="199" y="1"/>
                  </a:moveTo>
                  <a:lnTo>
                    <a:pt x="0" y="199"/>
                  </a:lnTo>
                  <a:cubicBezTo>
                    <a:pt x="497" y="737"/>
                    <a:pt x="557" y="1353"/>
                    <a:pt x="358" y="2169"/>
                  </a:cubicBezTo>
                  <a:cubicBezTo>
                    <a:pt x="995" y="1353"/>
                    <a:pt x="915" y="776"/>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2040275" y="3834475"/>
              <a:ext cx="58225" cy="12200"/>
            </a:xfrm>
            <a:custGeom>
              <a:avLst/>
              <a:gdLst/>
              <a:ahLst/>
              <a:cxnLst/>
              <a:rect l="l" t="t" r="r" b="b"/>
              <a:pathLst>
                <a:path w="2329" h="488" extrusionOk="0">
                  <a:moveTo>
                    <a:pt x="1946" y="1"/>
                  </a:moveTo>
                  <a:cubicBezTo>
                    <a:pt x="1279" y="1"/>
                    <a:pt x="619" y="91"/>
                    <a:pt x="1" y="309"/>
                  </a:cubicBezTo>
                  <a:cubicBezTo>
                    <a:pt x="61" y="468"/>
                    <a:pt x="259" y="388"/>
                    <a:pt x="359" y="488"/>
                  </a:cubicBezTo>
                  <a:cubicBezTo>
                    <a:pt x="1035" y="448"/>
                    <a:pt x="1732" y="408"/>
                    <a:pt x="2328" y="10"/>
                  </a:cubicBezTo>
                  <a:cubicBezTo>
                    <a:pt x="2201" y="4"/>
                    <a:pt x="2073" y="1"/>
                    <a:pt x="1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2235225" y="4034250"/>
              <a:ext cx="14450" cy="46175"/>
            </a:xfrm>
            <a:custGeom>
              <a:avLst/>
              <a:gdLst/>
              <a:ahLst/>
              <a:cxnLst/>
              <a:rect l="l" t="t" r="r" b="b"/>
              <a:pathLst>
                <a:path w="578" h="1847" extrusionOk="0">
                  <a:moveTo>
                    <a:pt x="240" y="0"/>
                  </a:moveTo>
                  <a:cubicBezTo>
                    <a:pt x="192" y="0"/>
                    <a:pt x="139" y="11"/>
                    <a:pt x="80" y="36"/>
                  </a:cubicBezTo>
                  <a:cubicBezTo>
                    <a:pt x="1" y="394"/>
                    <a:pt x="21" y="732"/>
                    <a:pt x="100" y="1090"/>
                  </a:cubicBezTo>
                  <a:cubicBezTo>
                    <a:pt x="180" y="1389"/>
                    <a:pt x="180" y="1727"/>
                    <a:pt x="578" y="1846"/>
                  </a:cubicBezTo>
                  <a:lnTo>
                    <a:pt x="578" y="613"/>
                  </a:lnTo>
                  <a:cubicBezTo>
                    <a:pt x="399" y="513"/>
                    <a:pt x="478" y="434"/>
                    <a:pt x="578" y="374"/>
                  </a:cubicBezTo>
                  <a:lnTo>
                    <a:pt x="578" y="255"/>
                  </a:lnTo>
                  <a:cubicBezTo>
                    <a:pt x="488" y="105"/>
                    <a:pt x="387"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2015425" y="4050075"/>
              <a:ext cx="17425" cy="51725"/>
            </a:xfrm>
            <a:custGeom>
              <a:avLst/>
              <a:gdLst/>
              <a:ahLst/>
              <a:cxnLst/>
              <a:rect l="l" t="t" r="r" b="b"/>
              <a:pathLst>
                <a:path w="697" h="2069" extrusionOk="0">
                  <a:moveTo>
                    <a:pt x="299" y="0"/>
                  </a:moveTo>
                  <a:cubicBezTo>
                    <a:pt x="256" y="0"/>
                    <a:pt x="210" y="7"/>
                    <a:pt x="159" y="20"/>
                  </a:cubicBezTo>
                  <a:cubicBezTo>
                    <a:pt x="100" y="79"/>
                    <a:pt x="40" y="139"/>
                    <a:pt x="40" y="238"/>
                  </a:cubicBezTo>
                  <a:cubicBezTo>
                    <a:pt x="40" y="497"/>
                    <a:pt x="0" y="776"/>
                    <a:pt x="100" y="1054"/>
                  </a:cubicBezTo>
                  <a:cubicBezTo>
                    <a:pt x="120" y="1154"/>
                    <a:pt x="120" y="1253"/>
                    <a:pt x="139" y="1352"/>
                  </a:cubicBezTo>
                  <a:cubicBezTo>
                    <a:pt x="219" y="1472"/>
                    <a:pt x="318" y="1591"/>
                    <a:pt x="398" y="1711"/>
                  </a:cubicBezTo>
                  <a:cubicBezTo>
                    <a:pt x="398" y="1790"/>
                    <a:pt x="418" y="1870"/>
                    <a:pt x="438" y="1949"/>
                  </a:cubicBezTo>
                  <a:cubicBezTo>
                    <a:pt x="418" y="1989"/>
                    <a:pt x="438" y="2009"/>
                    <a:pt x="458" y="2069"/>
                  </a:cubicBezTo>
                  <a:cubicBezTo>
                    <a:pt x="696" y="1949"/>
                    <a:pt x="617" y="1711"/>
                    <a:pt x="657" y="1512"/>
                  </a:cubicBezTo>
                  <a:cubicBezTo>
                    <a:pt x="637" y="1392"/>
                    <a:pt x="637" y="1293"/>
                    <a:pt x="637" y="1134"/>
                  </a:cubicBezTo>
                  <a:cubicBezTo>
                    <a:pt x="498" y="815"/>
                    <a:pt x="637" y="437"/>
                    <a:pt x="537" y="99"/>
                  </a:cubicBezTo>
                  <a:cubicBezTo>
                    <a:pt x="469" y="31"/>
                    <a:pt x="39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2224300" y="3856100"/>
              <a:ext cx="13450" cy="46275"/>
            </a:xfrm>
            <a:custGeom>
              <a:avLst/>
              <a:gdLst/>
              <a:ahLst/>
              <a:cxnLst/>
              <a:rect l="l" t="t" r="r" b="b"/>
              <a:pathLst>
                <a:path w="538" h="1851" extrusionOk="0">
                  <a:moveTo>
                    <a:pt x="20" y="1"/>
                  </a:moveTo>
                  <a:cubicBezTo>
                    <a:pt x="20" y="498"/>
                    <a:pt x="0" y="975"/>
                    <a:pt x="0" y="1433"/>
                  </a:cubicBezTo>
                  <a:cubicBezTo>
                    <a:pt x="40" y="1572"/>
                    <a:pt x="100" y="1711"/>
                    <a:pt x="139" y="1851"/>
                  </a:cubicBezTo>
                  <a:cubicBezTo>
                    <a:pt x="219" y="1592"/>
                    <a:pt x="60" y="1294"/>
                    <a:pt x="318" y="1095"/>
                  </a:cubicBezTo>
                  <a:cubicBezTo>
                    <a:pt x="398" y="1055"/>
                    <a:pt x="438" y="995"/>
                    <a:pt x="497" y="916"/>
                  </a:cubicBezTo>
                  <a:lnTo>
                    <a:pt x="537" y="896"/>
                  </a:lnTo>
                  <a:lnTo>
                    <a:pt x="537" y="379"/>
                  </a:lnTo>
                  <a:cubicBezTo>
                    <a:pt x="358" y="299"/>
                    <a:pt x="358" y="160"/>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2230250" y="3975400"/>
              <a:ext cx="22900" cy="47825"/>
            </a:xfrm>
            <a:custGeom>
              <a:avLst/>
              <a:gdLst/>
              <a:ahLst/>
              <a:cxnLst/>
              <a:rect l="l" t="t" r="r" b="b"/>
              <a:pathLst>
                <a:path w="916" h="1913" extrusionOk="0">
                  <a:moveTo>
                    <a:pt x="302" y="1"/>
                  </a:moveTo>
                  <a:cubicBezTo>
                    <a:pt x="264" y="1"/>
                    <a:pt x="220" y="9"/>
                    <a:pt x="180" y="23"/>
                  </a:cubicBezTo>
                  <a:cubicBezTo>
                    <a:pt x="160" y="23"/>
                    <a:pt x="120" y="63"/>
                    <a:pt x="100" y="63"/>
                  </a:cubicBezTo>
                  <a:cubicBezTo>
                    <a:pt x="120" y="679"/>
                    <a:pt x="1" y="1296"/>
                    <a:pt x="220" y="1913"/>
                  </a:cubicBezTo>
                  <a:cubicBezTo>
                    <a:pt x="498" y="1714"/>
                    <a:pt x="399" y="1415"/>
                    <a:pt x="419" y="1137"/>
                  </a:cubicBezTo>
                  <a:cubicBezTo>
                    <a:pt x="916" y="799"/>
                    <a:pt x="259" y="500"/>
                    <a:pt x="379" y="142"/>
                  </a:cubicBezTo>
                  <a:cubicBezTo>
                    <a:pt x="432" y="36"/>
                    <a:pt x="37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2234225" y="4003300"/>
              <a:ext cx="15950" cy="36825"/>
            </a:xfrm>
            <a:custGeom>
              <a:avLst/>
              <a:gdLst/>
              <a:ahLst/>
              <a:cxnLst/>
              <a:rect l="l" t="t" r="r" b="b"/>
              <a:pathLst>
                <a:path w="638" h="1473" extrusionOk="0">
                  <a:moveTo>
                    <a:pt x="260" y="1"/>
                  </a:moveTo>
                  <a:cubicBezTo>
                    <a:pt x="1" y="200"/>
                    <a:pt x="140" y="518"/>
                    <a:pt x="61" y="777"/>
                  </a:cubicBezTo>
                  <a:cubicBezTo>
                    <a:pt x="100" y="956"/>
                    <a:pt x="120" y="1095"/>
                    <a:pt x="120" y="1254"/>
                  </a:cubicBezTo>
                  <a:cubicBezTo>
                    <a:pt x="279" y="1314"/>
                    <a:pt x="439" y="1393"/>
                    <a:pt x="618" y="1473"/>
                  </a:cubicBezTo>
                  <a:cubicBezTo>
                    <a:pt x="598" y="1115"/>
                    <a:pt x="638" y="717"/>
                    <a:pt x="498" y="379"/>
                  </a:cubicBezTo>
                  <a:cubicBezTo>
                    <a:pt x="299" y="359"/>
                    <a:pt x="399" y="279"/>
                    <a:pt x="439" y="200"/>
                  </a:cubicBezTo>
                  <a:cubicBezTo>
                    <a:pt x="399" y="120"/>
                    <a:pt x="319" y="80"/>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2134775" y="3913800"/>
              <a:ext cx="12450" cy="54850"/>
            </a:xfrm>
            <a:custGeom>
              <a:avLst/>
              <a:gdLst/>
              <a:ahLst/>
              <a:cxnLst/>
              <a:rect l="l" t="t" r="r" b="b"/>
              <a:pathLst>
                <a:path w="498" h="2194" extrusionOk="0">
                  <a:moveTo>
                    <a:pt x="0" y="0"/>
                  </a:moveTo>
                  <a:lnTo>
                    <a:pt x="0" y="0"/>
                  </a:lnTo>
                  <a:cubicBezTo>
                    <a:pt x="60" y="736"/>
                    <a:pt x="100" y="1472"/>
                    <a:pt x="319" y="2149"/>
                  </a:cubicBezTo>
                  <a:cubicBezTo>
                    <a:pt x="339" y="2178"/>
                    <a:pt x="368" y="2193"/>
                    <a:pt x="401" y="2193"/>
                  </a:cubicBezTo>
                  <a:cubicBezTo>
                    <a:pt x="433" y="2193"/>
                    <a:pt x="468" y="2178"/>
                    <a:pt x="498" y="2149"/>
                  </a:cubicBezTo>
                  <a:cubicBezTo>
                    <a:pt x="359" y="1492"/>
                    <a:pt x="299" y="856"/>
                    <a:pt x="319" y="179"/>
                  </a:cubicBezTo>
                  <a:cubicBezTo>
                    <a:pt x="219" y="120"/>
                    <a:pt x="10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2020400" y="3903850"/>
              <a:ext cx="7975" cy="59200"/>
            </a:xfrm>
            <a:custGeom>
              <a:avLst/>
              <a:gdLst/>
              <a:ahLst/>
              <a:cxnLst/>
              <a:rect l="l" t="t" r="r" b="b"/>
              <a:pathLst>
                <a:path w="319" h="2368" extrusionOk="0">
                  <a:moveTo>
                    <a:pt x="119" y="0"/>
                  </a:moveTo>
                  <a:lnTo>
                    <a:pt x="119" y="0"/>
                  </a:lnTo>
                  <a:cubicBezTo>
                    <a:pt x="0" y="736"/>
                    <a:pt x="159" y="1472"/>
                    <a:pt x="40" y="2189"/>
                  </a:cubicBezTo>
                  <a:cubicBezTo>
                    <a:pt x="20" y="2328"/>
                    <a:pt x="159" y="2348"/>
                    <a:pt x="299" y="2368"/>
                  </a:cubicBezTo>
                  <a:cubicBezTo>
                    <a:pt x="318" y="1671"/>
                    <a:pt x="199" y="955"/>
                    <a:pt x="299" y="259"/>
                  </a:cubicBezTo>
                  <a:cubicBezTo>
                    <a:pt x="219" y="179"/>
                    <a:pt x="159" y="8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2136275" y="3824275"/>
              <a:ext cx="19400" cy="36350"/>
            </a:xfrm>
            <a:custGeom>
              <a:avLst/>
              <a:gdLst/>
              <a:ahLst/>
              <a:cxnLst/>
              <a:rect l="l" t="t" r="r" b="b"/>
              <a:pathLst>
                <a:path w="776" h="1454" extrusionOk="0">
                  <a:moveTo>
                    <a:pt x="139" y="0"/>
                  </a:moveTo>
                  <a:cubicBezTo>
                    <a:pt x="100" y="140"/>
                    <a:pt x="80" y="279"/>
                    <a:pt x="60" y="398"/>
                  </a:cubicBezTo>
                  <a:cubicBezTo>
                    <a:pt x="0" y="458"/>
                    <a:pt x="40" y="498"/>
                    <a:pt x="80" y="557"/>
                  </a:cubicBezTo>
                  <a:cubicBezTo>
                    <a:pt x="259" y="657"/>
                    <a:pt x="259" y="796"/>
                    <a:pt x="239" y="955"/>
                  </a:cubicBezTo>
                  <a:cubicBezTo>
                    <a:pt x="259" y="995"/>
                    <a:pt x="259" y="1035"/>
                    <a:pt x="279" y="1055"/>
                  </a:cubicBezTo>
                  <a:lnTo>
                    <a:pt x="279" y="1274"/>
                  </a:lnTo>
                  <a:cubicBezTo>
                    <a:pt x="259" y="1333"/>
                    <a:pt x="279" y="1373"/>
                    <a:pt x="338" y="1433"/>
                  </a:cubicBezTo>
                  <a:cubicBezTo>
                    <a:pt x="359" y="1447"/>
                    <a:pt x="381" y="1453"/>
                    <a:pt x="403" y="1453"/>
                  </a:cubicBezTo>
                  <a:cubicBezTo>
                    <a:pt x="443" y="1453"/>
                    <a:pt x="486" y="1431"/>
                    <a:pt x="537" y="1393"/>
                  </a:cubicBezTo>
                  <a:cubicBezTo>
                    <a:pt x="657" y="1214"/>
                    <a:pt x="696" y="1055"/>
                    <a:pt x="756" y="856"/>
                  </a:cubicBezTo>
                  <a:cubicBezTo>
                    <a:pt x="776" y="717"/>
                    <a:pt x="736" y="637"/>
                    <a:pt x="657" y="538"/>
                  </a:cubicBezTo>
                  <a:cubicBezTo>
                    <a:pt x="577" y="359"/>
                    <a:pt x="537" y="18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2049225" y="4011775"/>
              <a:ext cx="33850" cy="13550"/>
            </a:xfrm>
            <a:custGeom>
              <a:avLst/>
              <a:gdLst/>
              <a:ahLst/>
              <a:cxnLst/>
              <a:rect l="l" t="t" r="r" b="b"/>
              <a:pathLst>
                <a:path w="1354" h="542" extrusionOk="0">
                  <a:moveTo>
                    <a:pt x="200" y="0"/>
                  </a:moveTo>
                  <a:lnTo>
                    <a:pt x="1" y="179"/>
                  </a:lnTo>
                  <a:cubicBezTo>
                    <a:pt x="216" y="416"/>
                    <a:pt x="443" y="542"/>
                    <a:pt x="687" y="542"/>
                  </a:cubicBezTo>
                  <a:cubicBezTo>
                    <a:pt x="895" y="542"/>
                    <a:pt x="1116" y="451"/>
                    <a:pt x="1354" y="259"/>
                  </a:cubicBezTo>
                  <a:cubicBezTo>
                    <a:pt x="936" y="119"/>
                    <a:pt x="538" y="25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2165600" y="3859625"/>
              <a:ext cx="35350" cy="14400"/>
            </a:xfrm>
            <a:custGeom>
              <a:avLst/>
              <a:gdLst/>
              <a:ahLst/>
              <a:cxnLst/>
              <a:rect l="l" t="t" r="r" b="b"/>
              <a:pathLst>
                <a:path w="1414" h="576" extrusionOk="0">
                  <a:moveTo>
                    <a:pt x="831" y="1"/>
                  </a:moveTo>
                  <a:cubicBezTo>
                    <a:pt x="647" y="1"/>
                    <a:pt x="456" y="54"/>
                    <a:pt x="259" y="138"/>
                  </a:cubicBezTo>
                  <a:cubicBezTo>
                    <a:pt x="1" y="297"/>
                    <a:pt x="160" y="456"/>
                    <a:pt x="319" y="576"/>
                  </a:cubicBezTo>
                  <a:lnTo>
                    <a:pt x="1214" y="576"/>
                  </a:lnTo>
                  <a:cubicBezTo>
                    <a:pt x="1294" y="456"/>
                    <a:pt x="1354" y="357"/>
                    <a:pt x="1413" y="238"/>
                  </a:cubicBezTo>
                  <a:cubicBezTo>
                    <a:pt x="1234" y="69"/>
                    <a:pt x="1038" y="1"/>
                    <a:pt x="8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2140750" y="3968000"/>
              <a:ext cx="6475" cy="44275"/>
            </a:xfrm>
            <a:custGeom>
              <a:avLst/>
              <a:gdLst/>
              <a:ahLst/>
              <a:cxnLst/>
              <a:rect l="l" t="t" r="r" b="b"/>
              <a:pathLst>
                <a:path w="259" h="1771" extrusionOk="0">
                  <a:moveTo>
                    <a:pt x="80" y="0"/>
                  </a:moveTo>
                  <a:cubicBezTo>
                    <a:pt x="0" y="597"/>
                    <a:pt x="20" y="1194"/>
                    <a:pt x="259" y="1771"/>
                  </a:cubicBezTo>
                  <a:lnTo>
                    <a:pt x="2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2003475" y="3780025"/>
              <a:ext cx="14950" cy="16500"/>
            </a:xfrm>
            <a:custGeom>
              <a:avLst/>
              <a:gdLst/>
              <a:ahLst/>
              <a:cxnLst/>
              <a:rect l="l" t="t" r="r" b="b"/>
              <a:pathLst>
                <a:path w="598" h="660" extrusionOk="0">
                  <a:moveTo>
                    <a:pt x="598" y="0"/>
                  </a:moveTo>
                  <a:cubicBezTo>
                    <a:pt x="299" y="0"/>
                    <a:pt x="120" y="159"/>
                    <a:pt x="21" y="418"/>
                  </a:cubicBezTo>
                  <a:cubicBezTo>
                    <a:pt x="1" y="458"/>
                    <a:pt x="1" y="497"/>
                    <a:pt x="41" y="557"/>
                  </a:cubicBezTo>
                  <a:cubicBezTo>
                    <a:pt x="162" y="604"/>
                    <a:pt x="280" y="660"/>
                    <a:pt x="376" y="660"/>
                  </a:cubicBezTo>
                  <a:cubicBezTo>
                    <a:pt x="484" y="660"/>
                    <a:pt x="566" y="589"/>
                    <a:pt x="598" y="358"/>
                  </a:cubicBezTo>
                  <a:lnTo>
                    <a:pt x="5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2076100" y="3955075"/>
              <a:ext cx="11950" cy="30300"/>
            </a:xfrm>
            <a:custGeom>
              <a:avLst/>
              <a:gdLst/>
              <a:ahLst/>
              <a:cxnLst/>
              <a:rect l="l" t="t" r="r" b="b"/>
              <a:pathLst>
                <a:path w="478" h="1212" extrusionOk="0">
                  <a:moveTo>
                    <a:pt x="179" y="0"/>
                  </a:moveTo>
                  <a:cubicBezTo>
                    <a:pt x="20" y="60"/>
                    <a:pt x="20" y="219"/>
                    <a:pt x="0" y="338"/>
                  </a:cubicBezTo>
                  <a:cubicBezTo>
                    <a:pt x="159" y="617"/>
                    <a:pt x="179" y="895"/>
                    <a:pt x="219" y="1194"/>
                  </a:cubicBezTo>
                  <a:cubicBezTo>
                    <a:pt x="262" y="1205"/>
                    <a:pt x="300" y="1211"/>
                    <a:pt x="330" y="1211"/>
                  </a:cubicBezTo>
                  <a:cubicBezTo>
                    <a:pt x="411" y="1211"/>
                    <a:pt x="441" y="1165"/>
                    <a:pt x="398" y="1035"/>
                  </a:cubicBezTo>
                  <a:lnTo>
                    <a:pt x="398" y="895"/>
                  </a:lnTo>
                  <a:cubicBezTo>
                    <a:pt x="458" y="736"/>
                    <a:pt x="478" y="617"/>
                    <a:pt x="378" y="498"/>
                  </a:cubicBezTo>
                  <a:cubicBezTo>
                    <a:pt x="398" y="299"/>
                    <a:pt x="299" y="14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2143725" y="3859350"/>
              <a:ext cx="16425" cy="20025"/>
            </a:xfrm>
            <a:custGeom>
              <a:avLst/>
              <a:gdLst/>
              <a:ahLst/>
              <a:cxnLst/>
              <a:rect l="l" t="t" r="r" b="b"/>
              <a:pathLst>
                <a:path w="657" h="801" extrusionOk="0">
                  <a:moveTo>
                    <a:pt x="310" y="1"/>
                  </a:moveTo>
                  <a:cubicBezTo>
                    <a:pt x="266" y="1"/>
                    <a:pt x="217" y="15"/>
                    <a:pt x="160" y="50"/>
                  </a:cubicBezTo>
                  <a:lnTo>
                    <a:pt x="40" y="50"/>
                  </a:lnTo>
                  <a:cubicBezTo>
                    <a:pt x="1" y="268"/>
                    <a:pt x="1" y="527"/>
                    <a:pt x="180" y="726"/>
                  </a:cubicBezTo>
                  <a:cubicBezTo>
                    <a:pt x="228" y="780"/>
                    <a:pt x="262" y="800"/>
                    <a:pt x="287" y="800"/>
                  </a:cubicBezTo>
                  <a:cubicBezTo>
                    <a:pt x="352" y="800"/>
                    <a:pt x="350" y="655"/>
                    <a:pt x="378" y="627"/>
                  </a:cubicBezTo>
                  <a:cubicBezTo>
                    <a:pt x="478" y="487"/>
                    <a:pt x="657" y="388"/>
                    <a:pt x="577" y="189"/>
                  </a:cubicBezTo>
                  <a:cubicBezTo>
                    <a:pt x="492" y="90"/>
                    <a:pt x="41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2152675" y="3862700"/>
              <a:ext cx="22400" cy="12325"/>
            </a:xfrm>
            <a:custGeom>
              <a:avLst/>
              <a:gdLst/>
              <a:ahLst/>
              <a:cxnLst/>
              <a:rect l="l" t="t" r="r" b="b"/>
              <a:pathLst>
                <a:path w="896" h="493" extrusionOk="0">
                  <a:moveTo>
                    <a:pt x="431" y="0"/>
                  </a:moveTo>
                  <a:cubicBezTo>
                    <a:pt x="339" y="0"/>
                    <a:pt x="249" y="45"/>
                    <a:pt x="160" y="134"/>
                  </a:cubicBezTo>
                  <a:cubicBezTo>
                    <a:pt x="100" y="234"/>
                    <a:pt x="40" y="353"/>
                    <a:pt x="1" y="493"/>
                  </a:cubicBezTo>
                  <a:cubicBezTo>
                    <a:pt x="279" y="453"/>
                    <a:pt x="577" y="453"/>
                    <a:pt x="896" y="453"/>
                  </a:cubicBezTo>
                  <a:cubicBezTo>
                    <a:pt x="836" y="353"/>
                    <a:pt x="757" y="234"/>
                    <a:pt x="717" y="134"/>
                  </a:cubicBezTo>
                  <a:cubicBezTo>
                    <a:pt x="617" y="45"/>
                    <a:pt x="523"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2022875" y="3842175"/>
              <a:ext cx="26375" cy="10475"/>
            </a:xfrm>
            <a:custGeom>
              <a:avLst/>
              <a:gdLst/>
              <a:ahLst/>
              <a:cxnLst/>
              <a:rect l="l" t="t" r="r" b="b"/>
              <a:pathLst>
                <a:path w="1055" h="419" extrusionOk="0">
                  <a:moveTo>
                    <a:pt x="697" y="1"/>
                  </a:moveTo>
                  <a:cubicBezTo>
                    <a:pt x="438" y="40"/>
                    <a:pt x="219" y="40"/>
                    <a:pt x="1" y="40"/>
                  </a:cubicBezTo>
                  <a:cubicBezTo>
                    <a:pt x="1" y="140"/>
                    <a:pt x="20" y="259"/>
                    <a:pt x="20" y="379"/>
                  </a:cubicBezTo>
                  <a:cubicBezTo>
                    <a:pt x="60" y="379"/>
                    <a:pt x="140" y="418"/>
                    <a:pt x="200" y="418"/>
                  </a:cubicBezTo>
                  <a:cubicBezTo>
                    <a:pt x="438" y="219"/>
                    <a:pt x="757" y="180"/>
                    <a:pt x="1055" y="180"/>
                  </a:cubicBezTo>
                  <a:cubicBezTo>
                    <a:pt x="955" y="40"/>
                    <a:pt x="836" y="40"/>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2021875" y="3984400"/>
              <a:ext cx="11475" cy="28375"/>
            </a:xfrm>
            <a:custGeom>
              <a:avLst/>
              <a:gdLst/>
              <a:ahLst/>
              <a:cxnLst/>
              <a:rect l="l" t="t" r="r" b="b"/>
              <a:pathLst>
                <a:path w="459" h="1135" extrusionOk="0">
                  <a:moveTo>
                    <a:pt x="240" y="1"/>
                  </a:moveTo>
                  <a:cubicBezTo>
                    <a:pt x="259" y="399"/>
                    <a:pt x="1" y="757"/>
                    <a:pt x="240" y="1135"/>
                  </a:cubicBezTo>
                  <a:cubicBezTo>
                    <a:pt x="458" y="757"/>
                    <a:pt x="359" y="399"/>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2023875" y="4047575"/>
              <a:ext cx="9475" cy="31850"/>
            </a:xfrm>
            <a:custGeom>
              <a:avLst/>
              <a:gdLst/>
              <a:ahLst/>
              <a:cxnLst/>
              <a:rect l="l" t="t" r="r" b="b"/>
              <a:pathLst>
                <a:path w="379" h="1274" extrusionOk="0">
                  <a:moveTo>
                    <a:pt x="160" y="0"/>
                  </a:moveTo>
                  <a:cubicBezTo>
                    <a:pt x="80" y="20"/>
                    <a:pt x="80" y="80"/>
                    <a:pt x="80" y="159"/>
                  </a:cubicBezTo>
                  <a:cubicBezTo>
                    <a:pt x="199" y="518"/>
                    <a:pt x="0" y="955"/>
                    <a:pt x="279" y="1273"/>
                  </a:cubicBezTo>
                  <a:cubicBezTo>
                    <a:pt x="279" y="856"/>
                    <a:pt x="378" y="398"/>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2170075" y="4016725"/>
              <a:ext cx="14950" cy="16400"/>
            </a:xfrm>
            <a:custGeom>
              <a:avLst/>
              <a:gdLst/>
              <a:ahLst/>
              <a:cxnLst/>
              <a:rect l="l" t="t" r="r" b="b"/>
              <a:pathLst>
                <a:path w="598" h="656" extrusionOk="0">
                  <a:moveTo>
                    <a:pt x="180" y="1"/>
                  </a:moveTo>
                  <a:cubicBezTo>
                    <a:pt x="140" y="140"/>
                    <a:pt x="140" y="260"/>
                    <a:pt x="1" y="339"/>
                  </a:cubicBezTo>
                  <a:cubicBezTo>
                    <a:pt x="68" y="490"/>
                    <a:pt x="149" y="656"/>
                    <a:pt x="281" y="656"/>
                  </a:cubicBezTo>
                  <a:cubicBezTo>
                    <a:pt x="305" y="656"/>
                    <a:pt x="331" y="650"/>
                    <a:pt x="359" y="638"/>
                  </a:cubicBezTo>
                  <a:cubicBezTo>
                    <a:pt x="598" y="518"/>
                    <a:pt x="399" y="339"/>
                    <a:pt x="339" y="200"/>
                  </a:cubicBezTo>
                  <a:cubicBezTo>
                    <a:pt x="299" y="120"/>
                    <a:pt x="220" y="6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2014425" y="4030650"/>
              <a:ext cx="13450" cy="21925"/>
            </a:xfrm>
            <a:custGeom>
              <a:avLst/>
              <a:gdLst/>
              <a:ahLst/>
              <a:cxnLst/>
              <a:rect l="l" t="t" r="r" b="b"/>
              <a:pathLst>
                <a:path w="538" h="877" extrusionOk="0">
                  <a:moveTo>
                    <a:pt x="179" y="1"/>
                  </a:moveTo>
                  <a:cubicBezTo>
                    <a:pt x="0" y="279"/>
                    <a:pt x="40" y="578"/>
                    <a:pt x="160" y="876"/>
                  </a:cubicBezTo>
                  <a:cubicBezTo>
                    <a:pt x="259" y="856"/>
                    <a:pt x="358" y="856"/>
                    <a:pt x="458" y="836"/>
                  </a:cubicBezTo>
                  <a:lnTo>
                    <a:pt x="538" y="677"/>
                  </a:lnTo>
                  <a:cubicBezTo>
                    <a:pt x="378" y="578"/>
                    <a:pt x="398" y="458"/>
                    <a:pt x="498" y="359"/>
                  </a:cubicBezTo>
                  <a:lnTo>
                    <a:pt x="498" y="180"/>
                  </a:lnTo>
                  <a:cubicBezTo>
                    <a:pt x="478" y="100"/>
                    <a:pt x="398" y="4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2174550" y="4107050"/>
              <a:ext cx="19925" cy="7800"/>
            </a:xfrm>
            <a:custGeom>
              <a:avLst/>
              <a:gdLst/>
              <a:ahLst/>
              <a:cxnLst/>
              <a:rect l="l" t="t" r="r" b="b"/>
              <a:pathLst>
                <a:path w="797" h="312" extrusionOk="0">
                  <a:moveTo>
                    <a:pt x="279" y="0"/>
                  </a:moveTo>
                  <a:cubicBezTo>
                    <a:pt x="187" y="0"/>
                    <a:pt x="95" y="29"/>
                    <a:pt x="1" y="108"/>
                  </a:cubicBezTo>
                  <a:cubicBezTo>
                    <a:pt x="187" y="260"/>
                    <a:pt x="372" y="311"/>
                    <a:pt x="594" y="311"/>
                  </a:cubicBezTo>
                  <a:cubicBezTo>
                    <a:pt x="634" y="311"/>
                    <a:pt x="675" y="310"/>
                    <a:pt x="717" y="307"/>
                  </a:cubicBezTo>
                  <a:cubicBezTo>
                    <a:pt x="737" y="307"/>
                    <a:pt x="737" y="307"/>
                    <a:pt x="757" y="267"/>
                  </a:cubicBezTo>
                  <a:cubicBezTo>
                    <a:pt x="797" y="207"/>
                    <a:pt x="757" y="187"/>
                    <a:pt x="717" y="128"/>
                  </a:cubicBezTo>
                  <a:cubicBezTo>
                    <a:pt x="561" y="68"/>
                    <a:pt x="419"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2192475" y="4109950"/>
              <a:ext cx="26875" cy="4775"/>
            </a:xfrm>
            <a:custGeom>
              <a:avLst/>
              <a:gdLst/>
              <a:ahLst/>
              <a:cxnLst/>
              <a:rect l="l" t="t" r="r" b="b"/>
              <a:pathLst>
                <a:path w="1075" h="191" extrusionOk="0">
                  <a:moveTo>
                    <a:pt x="322" y="0"/>
                  </a:moveTo>
                  <a:cubicBezTo>
                    <a:pt x="217" y="0"/>
                    <a:pt x="109" y="6"/>
                    <a:pt x="0" y="12"/>
                  </a:cubicBezTo>
                  <a:lnTo>
                    <a:pt x="0" y="191"/>
                  </a:lnTo>
                  <a:lnTo>
                    <a:pt x="1074" y="191"/>
                  </a:lnTo>
                  <a:cubicBezTo>
                    <a:pt x="834" y="35"/>
                    <a:pt x="583"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2081075" y="3980925"/>
              <a:ext cx="12450" cy="15950"/>
            </a:xfrm>
            <a:custGeom>
              <a:avLst/>
              <a:gdLst/>
              <a:ahLst/>
              <a:cxnLst/>
              <a:rect l="l" t="t" r="r" b="b"/>
              <a:pathLst>
                <a:path w="498" h="638" extrusionOk="0">
                  <a:moveTo>
                    <a:pt x="179" y="1"/>
                  </a:moveTo>
                  <a:cubicBezTo>
                    <a:pt x="100" y="60"/>
                    <a:pt x="40" y="100"/>
                    <a:pt x="0" y="160"/>
                  </a:cubicBezTo>
                  <a:cubicBezTo>
                    <a:pt x="60" y="339"/>
                    <a:pt x="100" y="498"/>
                    <a:pt x="259" y="637"/>
                  </a:cubicBezTo>
                  <a:cubicBezTo>
                    <a:pt x="497" y="379"/>
                    <a:pt x="477" y="18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2119850" y="3677575"/>
              <a:ext cx="8475" cy="28850"/>
            </a:xfrm>
            <a:custGeom>
              <a:avLst/>
              <a:gdLst/>
              <a:ahLst/>
              <a:cxnLst/>
              <a:rect l="l" t="t" r="r" b="b"/>
              <a:pathLst>
                <a:path w="339" h="1154" extrusionOk="0">
                  <a:moveTo>
                    <a:pt x="60" y="0"/>
                  </a:moveTo>
                  <a:lnTo>
                    <a:pt x="60" y="0"/>
                  </a:lnTo>
                  <a:cubicBezTo>
                    <a:pt x="21" y="398"/>
                    <a:pt x="1" y="796"/>
                    <a:pt x="200" y="1154"/>
                  </a:cubicBezTo>
                  <a:cubicBezTo>
                    <a:pt x="200" y="776"/>
                    <a:pt x="339" y="35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2022875" y="3963025"/>
              <a:ext cx="8475" cy="19425"/>
            </a:xfrm>
            <a:custGeom>
              <a:avLst/>
              <a:gdLst/>
              <a:ahLst/>
              <a:cxnLst/>
              <a:rect l="l" t="t" r="r" b="b"/>
              <a:pathLst>
                <a:path w="339" h="777" extrusionOk="0">
                  <a:moveTo>
                    <a:pt x="160" y="1"/>
                  </a:moveTo>
                  <a:lnTo>
                    <a:pt x="160" y="1"/>
                  </a:lnTo>
                  <a:cubicBezTo>
                    <a:pt x="1" y="239"/>
                    <a:pt x="140" y="518"/>
                    <a:pt x="200" y="776"/>
                  </a:cubicBezTo>
                  <a:cubicBezTo>
                    <a:pt x="319" y="518"/>
                    <a:pt x="339" y="259"/>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2232250" y="3956550"/>
              <a:ext cx="11950" cy="10975"/>
            </a:xfrm>
            <a:custGeom>
              <a:avLst/>
              <a:gdLst/>
              <a:ahLst/>
              <a:cxnLst/>
              <a:rect l="l" t="t" r="r" b="b"/>
              <a:pathLst>
                <a:path w="478" h="439" extrusionOk="0">
                  <a:moveTo>
                    <a:pt x="259" y="1"/>
                  </a:moveTo>
                  <a:cubicBezTo>
                    <a:pt x="199" y="1"/>
                    <a:pt x="140" y="21"/>
                    <a:pt x="80" y="61"/>
                  </a:cubicBezTo>
                  <a:lnTo>
                    <a:pt x="20" y="81"/>
                  </a:lnTo>
                  <a:cubicBezTo>
                    <a:pt x="0" y="160"/>
                    <a:pt x="0" y="200"/>
                    <a:pt x="20" y="260"/>
                  </a:cubicBezTo>
                  <a:cubicBezTo>
                    <a:pt x="140" y="319"/>
                    <a:pt x="279" y="379"/>
                    <a:pt x="398" y="439"/>
                  </a:cubicBezTo>
                  <a:cubicBezTo>
                    <a:pt x="478" y="339"/>
                    <a:pt x="478" y="220"/>
                    <a:pt x="438" y="61"/>
                  </a:cubicBezTo>
                  <a:cubicBezTo>
                    <a:pt x="378" y="21"/>
                    <a:pt x="319"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2085550" y="3967500"/>
              <a:ext cx="4500" cy="9975"/>
            </a:xfrm>
            <a:custGeom>
              <a:avLst/>
              <a:gdLst/>
              <a:ahLst/>
              <a:cxnLst/>
              <a:rect l="l" t="t" r="r" b="b"/>
              <a:pathLst>
                <a:path w="180" h="399" extrusionOk="0">
                  <a:moveTo>
                    <a:pt x="0" y="1"/>
                  </a:moveTo>
                  <a:lnTo>
                    <a:pt x="0" y="1"/>
                  </a:lnTo>
                  <a:cubicBezTo>
                    <a:pt x="20" y="140"/>
                    <a:pt x="20" y="279"/>
                    <a:pt x="20" y="398"/>
                  </a:cubicBezTo>
                  <a:cubicBezTo>
                    <a:pt x="179" y="239"/>
                    <a:pt x="179"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2021875" y="4025700"/>
              <a:ext cx="5000" cy="8975"/>
            </a:xfrm>
            <a:custGeom>
              <a:avLst/>
              <a:gdLst/>
              <a:ahLst/>
              <a:cxnLst/>
              <a:rect l="l" t="t" r="r" b="b"/>
              <a:pathLst>
                <a:path w="200" h="359" extrusionOk="0">
                  <a:moveTo>
                    <a:pt x="200" y="0"/>
                  </a:moveTo>
                  <a:lnTo>
                    <a:pt x="200" y="0"/>
                  </a:lnTo>
                  <a:cubicBezTo>
                    <a:pt x="140" y="60"/>
                    <a:pt x="80" y="119"/>
                    <a:pt x="1" y="179"/>
                  </a:cubicBezTo>
                  <a:lnTo>
                    <a:pt x="180" y="358"/>
                  </a:lnTo>
                  <a:cubicBezTo>
                    <a:pt x="200" y="259"/>
                    <a:pt x="200" y="11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2021875" y="4039625"/>
              <a:ext cx="6500" cy="8475"/>
            </a:xfrm>
            <a:custGeom>
              <a:avLst/>
              <a:gdLst/>
              <a:ahLst/>
              <a:cxnLst/>
              <a:rect l="l" t="t" r="r" b="b"/>
              <a:pathLst>
                <a:path w="260" h="339" extrusionOk="0">
                  <a:moveTo>
                    <a:pt x="200" y="0"/>
                  </a:moveTo>
                  <a:cubicBezTo>
                    <a:pt x="41" y="119"/>
                    <a:pt x="1" y="219"/>
                    <a:pt x="200" y="338"/>
                  </a:cubicBezTo>
                  <a:cubicBezTo>
                    <a:pt x="259" y="219"/>
                    <a:pt x="259" y="9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2023875" y="4012750"/>
              <a:ext cx="4500" cy="3525"/>
            </a:xfrm>
            <a:custGeom>
              <a:avLst/>
              <a:gdLst/>
              <a:ahLst/>
              <a:cxnLst/>
              <a:rect l="l" t="t" r="r" b="b"/>
              <a:pathLst>
                <a:path w="180" h="141" extrusionOk="0">
                  <a:moveTo>
                    <a:pt x="160" y="1"/>
                  </a:moveTo>
                  <a:cubicBezTo>
                    <a:pt x="0" y="60"/>
                    <a:pt x="0" y="100"/>
                    <a:pt x="160" y="140"/>
                  </a:cubicBezTo>
                  <a:cubicBezTo>
                    <a:pt x="179" y="100"/>
                    <a:pt x="179" y="6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2026850" y="4016250"/>
              <a:ext cx="3500" cy="6475"/>
            </a:xfrm>
            <a:custGeom>
              <a:avLst/>
              <a:gdLst/>
              <a:ahLst/>
              <a:cxnLst/>
              <a:rect l="l" t="t" r="r" b="b"/>
              <a:pathLst>
                <a:path w="140" h="259" extrusionOk="0">
                  <a:moveTo>
                    <a:pt x="1" y="0"/>
                  </a:moveTo>
                  <a:lnTo>
                    <a:pt x="1" y="0"/>
                  </a:lnTo>
                  <a:cubicBezTo>
                    <a:pt x="41" y="80"/>
                    <a:pt x="41" y="179"/>
                    <a:pt x="41" y="259"/>
                  </a:cubicBezTo>
                  <a:cubicBezTo>
                    <a:pt x="140" y="179"/>
                    <a:pt x="140"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2113875" y="3472175"/>
              <a:ext cx="68675" cy="48750"/>
            </a:xfrm>
            <a:custGeom>
              <a:avLst/>
              <a:gdLst/>
              <a:ahLst/>
              <a:cxnLst/>
              <a:rect l="l" t="t" r="r" b="b"/>
              <a:pathLst>
                <a:path w="2747" h="1950" extrusionOk="0">
                  <a:moveTo>
                    <a:pt x="100" y="0"/>
                  </a:moveTo>
                  <a:cubicBezTo>
                    <a:pt x="81" y="60"/>
                    <a:pt x="81" y="120"/>
                    <a:pt x="61" y="199"/>
                  </a:cubicBezTo>
                  <a:cubicBezTo>
                    <a:pt x="81" y="319"/>
                    <a:pt x="81" y="418"/>
                    <a:pt x="81" y="538"/>
                  </a:cubicBezTo>
                  <a:cubicBezTo>
                    <a:pt x="160" y="1035"/>
                    <a:pt x="1" y="1532"/>
                    <a:pt x="260" y="1950"/>
                  </a:cubicBezTo>
                  <a:cubicBezTo>
                    <a:pt x="260" y="1731"/>
                    <a:pt x="279" y="1492"/>
                    <a:pt x="279" y="1254"/>
                  </a:cubicBezTo>
                  <a:cubicBezTo>
                    <a:pt x="279" y="557"/>
                    <a:pt x="279" y="597"/>
                    <a:pt x="936" y="518"/>
                  </a:cubicBezTo>
                  <a:cubicBezTo>
                    <a:pt x="1533" y="438"/>
                    <a:pt x="2129" y="319"/>
                    <a:pt x="2746" y="239"/>
                  </a:cubicBezTo>
                  <a:cubicBezTo>
                    <a:pt x="2169" y="160"/>
                    <a:pt x="1592" y="160"/>
                    <a:pt x="1035" y="160"/>
                  </a:cubicBezTo>
                  <a:cubicBezTo>
                    <a:pt x="900" y="160"/>
                    <a:pt x="768" y="172"/>
                    <a:pt x="640" y="172"/>
                  </a:cubicBezTo>
                  <a:cubicBezTo>
                    <a:pt x="449" y="172"/>
                    <a:pt x="268" y="144"/>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2152675" y="3520225"/>
              <a:ext cx="49250" cy="13650"/>
            </a:xfrm>
            <a:custGeom>
              <a:avLst/>
              <a:gdLst/>
              <a:ahLst/>
              <a:cxnLst/>
              <a:rect l="l" t="t" r="r" b="b"/>
              <a:pathLst>
                <a:path w="1970" h="546" extrusionOk="0">
                  <a:moveTo>
                    <a:pt x="1825" y="1"/>
                  </a:moveTo>
                  <a:cubicBezTo>
                    <a:pt x="1333" y="1"/>
                    <a:pt x="876" y="234"/>
                    <a:pt x="384" y="234"/>
                  </a:cubicBezTo>
                  <a:cubicBezTo>
                    <a:pt x="336" y="234"/>
                    <a:pt x="288" y="232"/>
                    <a:pt x="239" y="227"/>
                  </a:cubicBezTo>
                  <a:cubicBezTo>
                    <a:pt x="80" y="227"/>
                    <a:pt x="20" y="406"/>
                    <a:pt x="1" y="545"/>
                  </a:cubicBezTo>
                  <a:cubicBezTo>
                    <a:pt x="617" y="287"/>
                    <a:pt x="1314" y="545"/>
                    <a:pt x="1930" y="227"/>
                  </a:cubicBezTo>
                  <a:cubicBezTo>
                    <a:pt x="1930" y="187"/>
                    <a:pt x="1930" y="107"/>
                    <a:pt x="1970" y="8"/>
                  </a:cubicBezTo>
                  <a:cubicBezTo>
                    <a:pt x="1921" y="3"/>
                    <a:pt x="1873" y="1"/>
                    <a:pt x="1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2130300" y="3654700"/>
              <a:ext cx="20425" cy="14925"/>
            </a:xfrm>
            <a:custGeom>
              <a:avLst/>
              <a:gdLst/>
              <a:ahLst/>
              <a:cxnLst/>
              <a:rect l="l" t="t" r="r" b="b"/>
              <a:pathLst>
                <a:path w="817" h="597" extrusionOk="0">
                  <a:moveTo>
                    <a:pt x="0" y="0"/>
                  </a:moveTo>
                  <a:lnTo>
                    <a:pt x="0" y="597"/>
                  </a:lnTo>
                  <a:cubicBezTo>
                    <a:pt x="152" y="391"/>
                    <a:pt x="331" y="327"/>
                    <a:pt x="533" y="327"/>
                  </a:cubicBezTo>
                  <a:cubicBezTo>
                    <a:pt x="623" y="327"/>
                    <a:pt x="718" y="340"/>
                    <a:pt x="816" y="358"/>
                  </a:cubicBezTo>
                  <a:cubicBezTo>
                    <a:pt x="597" y="119"/>
                    <a:pt x="219" y="25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2120850" y="3624350"/>
              <a:ext cx="10475" cy="30850"/>
            </a:xfrm>
            <a:custGeom>
              <a:avLst/>
              <a:gdLst/>
              <a:ahLst/>
              <a:cxnLst/>
              <a:rect l="l" t="t" r="r" b="b"/>
              <a:pathLst>
                <a:path w="419" h="1234" extrusionOk="0">
                  <a:moveTo>
                    <a:pt x="179" y="1"/>
                  </a:moveTo>
                  <a:lnTo>
                    <a:pt x="179" y="1"/>
                  </a:lnTo>
                  <a:cubicBezTo>
                    <a:pt x="219" y="398"/>
                    <a:pt x="0" y="876"/>
                    <a:pt x="378" y="1234"/>
                  </a:cubicBezTo>
                  <a:cubicBezTo>
                    <a:pt x="279" y="816"/>
                    <a:pt x="418" y="3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2210875" y="3592525"/>
              <a:ext cx="15925" cy="108925"/>
            </a:xfrm>
            <a:custGeom>
              <a:avLst/>
              <a:gdLst/>
              <a:ahLst/>
              <a:cxnLst/>
              <a:rect l="l" t="t" r="r" b="b"/>
              <a:pathLst>
                <a:path w="637" h="4357" extrusionOk="0">
                  <a:moveTo>
                    <a:pt x="358" y="0"/>
                  </a:moveTo>
                  <a:cubicBezTo>
                    <a:pt x="293" y="130"/>
                    <a:pt x="426" y="431"/>
                    <a:pt x="231" y="431"/>
                  </a:cubicBezTo>
                  <a:cubicBezTo>
                    <a:pt x="186" y="431"/>
                    <a:pt x="125" y="415"/>
                    <a:pt x="40" y="378"/>
                  </a:cubicBezTo>
                  <a:lnTo>
                    <a:pt x="40" y="378"/>
                  </a:lnTo>
                  <a:cubicBezTo>
                    <a:pt x="0" y="1711"/>
                    <a:pt x="99" y="3044"/>
                    <a:pt x="298" y="4357"/>
                  </a:cubicBezTo>
                  <a:cubicBezTo>
                    <a:pt x="378" y="4098"/>
                    <a:pt x="239" y="3800"/>
                    <a:pt x="517" y="3581"/>
                  </a:cubicBezTo>
                  <a:cubicBezTo>
                    <a:pt x="517" y="3541"/>
                    <a:pt x="557" y="3482"/>
                    <a:pt x="557" y="3442"/>
                  </a:cubicBezTo>
                  <a:cubicBezTo>
                    <a:pt x="517" y="3263"/>
                    <a:pt x="517" y="3064"/>
                    <a:pt x="517" y="2885"/>
                  </a:cubicBezTo>
                  <a:cubicBezTo>
                    <a:pt x="378" y="2706"/>
                    <a:pt x="398" y="2547"/>
                    <a:pt x="477" y="2368"/>
                  </a:cubicBezTo>
                  <a:lnTo>
                    <a:pt x="557" y="2348"/>
                  </a:lnTo>
                  <a:cubicBezTo>
                    <a:pt x="637" y="1870"/>
                    <a:pt x="477" y="1393"/>
                    <a:pt x="497" y="916"/>
                  </a:cubicBezTo>
                  <a:cubicBezTo>
                    <a:pt x="458" y="856"/>
                    <a:pt x="338" y="816"/>
                    <a:pt x="458" y="717"/>
                  </a:cubicBezTo>
                  <a:lnTo>
                    <a:pt x="537" y="717"/>
                  </a:lnTo>
                  <a:cubicBezTo>
                    <a:pt x="458" y="498"/>
                    <a:pt x="557" y="199"/>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2173075" y="3525875"/>
              <a:ext cx="36325" cy="22400"/>
            </a:xfrm>
            <a:custGeom>
              <a:avLst/>
              <a:gdLst/>
              <a:ahLst/>
              <a:cxnLst/>
              <a:rect l="l" t="t" r="r" b="b"/>
              <a:pathLst>
                <a:path w="1453" h="896" extrusionOk="0">
                  <a:moveTo>
                    <a:pt x="1114" y="1"/>
                  </a:moveTo>
                  <a:lnTo>
                    <a:pt x="1114" y="1"/>
                  </a:lnTo>
                  <a:cubicBezTo>
                    <a:pt x="1174" y="359"/>
                    <a:pt x="995" y="538"/>
                    <a:pt x="677" y="657"/>
                  </a:cubicBezTo>
                  <a:cubicBezTo>
                    <a:pt x="478" y="717"/>
                    <a:pt x="219" y="637"/>
                    <a:pt x="0" y="896"/>
                  </a:cubicBezTo>
                  <a:lnTo>
                    <a:pt x="1293" y="896"/>
                  </a:lnTo>
                  <a:cubicBezTo>
                    <a:pt x="1273" y="598"/>
                    <a:pt x="1452" y="259"/>
                    <a:pt x="1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2205400" y="3361275"/>
              <a:ext cx="8975" cy="26375"/>
            </a:xfrm>
            <a:custGeom>
              <a:avLst/>
              <a:gdLst/>
              <a:ahLst/>
              <a:cxnLst/>
              <a:rect l="l" t="t" r="r" b="b"/>
              <a:pathLst>
                <a:path w="359" h="1055" extrusionOk="0">
                  <a:moveTo>
                    <a:pt x="318" y="0"/>
                  </a:moveTo>
                  <a:cubicBezTo>
                    <a:pt x="0" y="120"/>
                    <a:pt x="0" y="398"/>
                    <a:pt x="0" y="677"/>
                  </a:cubicBezTo>
                  <a:cubicBezTo>
                    <a:pt x="40" y="756"/>
                    <a:pt x="100" y="816"/>
                    <a:pt x="159" y="876"/>
                  </a:cubicBezTo>
                  <a:lnTo>
                    <a:pt x="159" y="1055"/>
                  </a:lnTo>
                  <a:lnTo>
                    <a:pt x="358" y="1055"/>
                  </a:lnTo>
                  <a:cubicBezTo>
                    <a:pt x="358" y="697"/>
                    <a:pt x="318" y="339"/>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2186000" y="3560700"/>
              <a:ext cx="19925" cy="9975"/>
            </a:xfrm>
            <a:custGeom>
              <a:avLst/>
              <a:gdLst/>
              <a:ahLst/>
              <a:cxnLst/>
              <a:rect l="l" t="t" r="r" b="b"/>
              <a:pathLst>
                <a:path w="797" h="399" extrusionOk="0">
                  <a:moveTo>
                    <a:pt x="756" y="0"/>
                  </a:moveTo>
                  <a:cubicBezTo>
                    <a:pt x="538" y="80"/>
                    <a:pt x="279" y="140"/>
                    <a:pt x="60" y="199"/>
                  </a:cubicBezTo>
                  <a:cubicBezTo>
                    <a:pt x="60" y="199"/>
                    <a:pt x="40" y="239"/>
                    <a:pt x="40" y="279"/>
                  </a:cubicBezTo>
                  <a:cubicBezTo>
                    <a:pt x="0" y="339"/>
                    <a:pt x="40" y="358"/>
                    <a:pt x="80" y="398"/>
                  </a:cubicBezTo>
                  <a:cubicBezTo>
                    <a:pt x="339" y="378"/>
                    <a:pt x="557" y="378"/>
                    <a:pt x="796" y="378"/>
                  </a:cubicBezTo>
                  <a:cubicBezTo>
                    <a:pt x="776" y="259"/>
                    <a:pt x="776" y="14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2205400" y="3392600"/>
              <a:ext cx="2500" cy="3500"/>
            </a:xfrm>
            <a:custGeom>
              <a:avLst/>
              <a:gdLst/>
              <a:ahLst/>
              <a:cxnLst/>
              <a:rect l="l" t="t" r="r" b="b"/>
              <a:pathLst>
                <a:path w="100" h="140" extrusionOk="0">
                  <a:moveTo>
                    <a:pt x="0" y="1"/>
                  </a:moveTo>
                  <a:cubicBezTo>
                    <a:pt x="0" y="40"/>
                    <a:pt x="0" y="100"/>
                    <a:pt x="20" y="140"/>
                  </a:cubicBezTo>
                  <a:cubicBezTo>
                    <a:pt x="60" y="120"/>
                    <a:pt x="100" y="100"/>
                    <a:pt x="80" y="80"/>
                  </a:cubicBezTo>
                  <a:cubicBezTo>
                    <a:pt x="60" y="60"/>
                    <a:pt x="20" y="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1861250" y="3472175"/>
              <a:ext cx="132800" cy="45275"/>
            </a:xfrm>
            <a:custGeom>
              <a:avLst/>
              <a:gdLst/>
              <a:ahLst/>
              <a:cxnLst/>
              <a:rect l="l" t="t" r="r" b="b"/>
              <a:pathLst>
                <a:path w="5312" h="1811" extrusionOk="0">
                  <a:moveTo>
                    <a:pt x="5033" y="0"/>
                  </a:moveTo>
                  <a:cubicBezTo>
                    <a:pt x="4824" y="249"/>
                    <a:pt x="4591" y="324"/>
                    <a:pt x="4347" y="324"/>
                  </a:cubicBezTo>
                  <a:cubicBezTo>
                    <a:pt x="4103" y="324"/>
                    <a:pt x="3850" y="249"/>
                    <a:pt x="3601" y="199"/>
                  </a:cubicBezTo>
                  <a:cubicBezTo>
                    <a:pt x="3270" y="199"/>
                    <a:pt x="2929" y="173"/>
                    <a:pt x="2592" y="173"/>
                  </a:cubicBezTo>
                  <a:cubicBezTo>
                    <a:pt x="2423" y="173"/>
                    <a:pt x="2255" y="179"/>
                    <a:pt x="2089" y="199"/>
                  </a:cubicBezTo>
                  <a:cubicBezTo>
                    <a:pt x="1987" y="208"/>
                    <a:pt x="1884" y="211"/>
                    <a:pt x="1780" y="211"/>
                  </a:cubicBezTo>
                  <a:cubicBezTo>
                    <a:pt x="1505" y="211"/>
                    <a:pt x="1226" y="189"/>
                    <a:pt x="951" y="189"/>
                  </a:cubicBezTo>
                  <a:cubicBezTo>
                    <a:pt x="625" y="189"/>
                    <a:pt x="304" y="220"/>
                    <a:pt x="0" y="358"/>
                  </a:cubicBezTo>
                  <a:cubicBezTo>
                    <a:pt x="37" y="462"/>
                    <a:pt x="107" y="483"/>
                    <a:pt x="185" y="483"/>
                  </a:cubicBezTo>
                  <a:cubicBezTo>
                    <a:pt x="240" y="483"/>
                    <a:pt x="298" y="473"/>
                    <a:pt x="353" y="473"/>
                  </a:cubicBezTo>
                  <a:cubicBezTo>
                    <a:pt x="431" y="473"/>
                    <a:pt x="501" y="494"/>
                    <a:pt x="538" y="597"/>
                  </a:cubicBezTo>
                  <a:cubicBezTo>
                    <a:pt x="723" y="721"/>
                    <a:pt x="918" y="759"/>
                    <a:pt x="1114" y="759"/>
                  </a:cubicBezTo>
                  <a:cubicBezTo>
                    <a:pt x="1296" y="759"/>
                    <a:pt x="1479" y="725"/>
                    <a:pt x="1652" y="697"/>
                  </a:cubicBezTo>
                  <a:cubicBezTo>
                    <a:pt x="2119" y="578"/>
                    <a:pt x="2593" y="553"/>
                    <a:pt x="3066" y="553"/>
                  </a:cubicBezTo>
                  <a:cubicBezTo>
                    <a:pt x="3399" y="553"/>
                    <a:pt x="3732" y="565"/>
                    <a:pt x="4060" y="565"/>
                  </a:cubicBezTo>
                  <a:cubicBezTo>
                    <a:pt x="4355" y="565"/>
                    <a:pt x="4648" y="555"/>
                    <a:pt x="4934" y="518"/>
                  </a:cubicBezTo>
                  <a:lnTo>
                    <a:pt x="4934" y="518"/>
                  </a:lnTo>
                  <a:cubicBezTo>
                    <a:pt x="5093" y="995"/>
                    <a:pt x="4894" y="1433"/>
                    <a:pt x="5173" y="1811"/>
                  </a:cubicBezTo>
                  <a:cubicBezTo>
                    <a:pt x="5312" y="1234"/>
                    <a:pt x="5093" y="657"/>
                    <a:pt x="5173" y="100"/>
                  </a:cubicBezTo>
                  <a:cubicBezTo>
                    <a:pt x="5173" y="20"/>
                    <a:pt x="5113" y="0"/>
                    <a:pt x="5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1988075" y="3427900"/>
              <a:ext cx="7975" cy="46775"/>
            </a:xfrm>
            <a:custGeom>
              <a:avLst/>
              <a:gdLst/>
              <a:ahLst/>
              <a:cxnLst/>
              <a:rect l="l" t="t" r="r" b="b"/>
              <a:pathLst>
                <a:path w="319" h="1871" extrusionOk="0">
                  <a:moveTo>
                    <a:pt x="0" y="1"/>
                  </a:moveTo>
                  <a:lnTo>
                    <a:pt x="0" y="1771"/>
                  </a:lnTo>
                  <a:cubicBezTo>
                    <a:pt x="40" y="1791"/>
                    <a:pt x="60" y="1811"/>
                    <a:pt x="119" y="1871"/>
                  </a:cubicBezTo>
                  <a:cubicBezTo>
                    <a:pt x="60" y="1234"/>
                    <a:pt x="318" y="5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1991050" y="3391600"/>
              <a:ext cx="5500" cy="9475"/>
            </a:xfrm>
            <a:custGeom>
              <a:avLst/>
              <a:gdLst/>
              <a:ahLst/>
              <a:cxnLst/>
              <a:rect l="l" t="t" r="r" b="b"/>
              <a:pathLst>
                <a:path w="220" h="379" extrusionOk="0">
                  <a:moveTo>
                    <a:pt x="199" y="1"/>
                  </a:moveTo>
                  <a:cubicBezTo>
                    <a:pt x="0" y="160"/>
                    <a:pt x="20" y="279"/>
                    <a:pt x="219" y="379"/>
                  </a:cubicBezTo>
                  <a:cubicBezTo>
                    <a:pt x="199" y="259"/>
                    <a:pt x="199" y="14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1986075" y="3418950"/>
              <a:ext cx="3500" cy="4500"/>
            </a:xfrm>
            <a:custGeom>
              <a:avLst/>
              <a:gdLst/>
              <a:ahLst/>
              <a:cxnLst/>
              <a:rect l="l" t="t" r="r" b="b"/>
              <a:pathLst>
                <a:path w="140" h="180" extrusionOk="0">
                  <a:moveTo>
                    <a:pt x="1" y="1"/>
                  </a:moveTo>
                  <a:cubicBezTo>
                    <a:pt x="1" y="80"/>
                    <a:pt x="1" y="120"/>
                    <a:pt x="20" y="180"/>
                  </a:cubicBezTo>
                  <a:cubicBezTo>
                    <a:pt x="140" y="100"/>
                    <a:pt x="140"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1993050" y="3405525"/>
              <a:ext cx="4000" cy="4500"/>
            </a:xfrm>
            <a:custGeom>
              <a:avLst/>
              <a:gdLst/>
              <a:ahLst/>
              <a:cxnLst/>
              <a:rect l="l" t="t" r="r" b="b"/>
              <a:pathLst>
                <a:path w="160" h="180" extrusionOk="0">
                  <a:moveTo>
                    <a:pt x="139" y="1"/>
                  </a:moveTo>
                  <a:cubicBezTo>
                    <a:pt x="0" y="41"/>
                    <a:pt x="0" y="120"/>
                    <a:pt x="139" y="180"/>
                  </a:cubicBezTo>
                  <a:cubicBezTo>
                    <a:pt x="159" y="100"/>
                    <a:pt x="159" y="4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2013925" y="3093225"/>
              <a:ext cx="4500" cy="4500"/>
            </a:xfrm>
            <a:custGeom>
              <a:avLst/>
              <a:gdLst/>
              <a:ahLst/>
              <a:cxnLst/>
              <a:rect l="l" t="t" r="r" b="b"/>
              <a:pathLst>
                <a:path w="180" h="180" extrusionOk="0">
                  <a:moveTo>
                    <a:pt x="180" y="0"/>
                  </a:moveTo>
                  <a:cubicBezTo>
                    <a:pt x="100" y="60"/>
                    <a:pt x="60" y="100"/>
                    <a:pt x="1" y="179"/>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2125325" y="3671600"/>
              <a:ext cx="11950" cy="27875"/>
            </a:xfrm>
            <a:custGeom>
              <a:avLst/>
              <a:gdLst/>
              <a:ahLst/>
              <a:cxnLst/>
              <a:rect l="l" t="t" r="r" b="b"/>
              <a:pathLst>
                <a:path w="478" h="1115" extrusionOk="0">
                  <a:moveTo>
                    <a:pt x="199" y="0"/>
                  </a:moveTo>
                  <a:lnTo>
                    <a:pt x="199" y="0"/>
                  </a:lnTo>
                  <a:cubicBezTo>
                    <a:pt x="219" y="378"/>
                    <a:pt x="0" y="796"/>
                    <a:pt x="378" y="1114"/>
                  </a:cubicBezTo>
                  <a:cubicBezTo>
                    <a:pt x="339" y="935"/>
                    <a:pt x="339" y="776"/>
                    <a:pt x="339" y="597"/>
                  </a:cubicBezTo>
                  <a:cubicBezTo>
                    <a:pt x="438" y="498"/>
                    <a:pt x="478" y="339"/>
                    <a:pt x="378" y="199"/>
                  </a:cubicBezTo>
                  <a:cubicBezTo>
                    <a:pt x="319" y="120"/>
                    <a:pt x="239" y="8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2142225" y="3804875"/>
              <a:ext cx="6000" cy="14950"/>
            </a:xfrm>
            <a:custGeom>
              <a:avLst/>
              <a:gdLst/>
              <a:ahLst/>
              <a:cxnLst/>
              <a:rect l="l" t="t" r="r" b="b"/>
              <a:pathLst>
                <a:path w="240" h="598" extrusionOk="0">
                  <a:moveTo>
                    <a:pt x="61" y="1"/>
                  </a:moveTo>
                  <a:lnTo>
                    <a:pt x="61" y="1"/>
                  </a:lnTo>
                  <a:cubicBezTo>
                    <a:pt x="41" y="239"/>
                    <a:pt x="1" y="458"/>
                    <a:pt x="200" y="597"/>
                  </a:cubicBezTo>
                  <a:cubicBezTo>
                    <a:pt x="240" y="379"/>
                    <a:pt x="240" y="180"/>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2204900" y="3307025"/>
              <a:ext cx="5500" cy="19575"/>
            </a:xfrm>
            <a:custGeom>
              <a:avLst/>
              <a:gdLst/>
              <a:ahLst/>
              <a:cxnLst/>
              <a:rect l="l" t="t" r="r" b="b"/>
              <a:pathLst>
                <a:path w="220" h="783" extrusionOk="0">
                  <a:moveTo>
                    <a:pt x="124" y="1"/>
                  </a:moveTo>
                  <a:cubicBezTo>
                    <a:pt x="90" y="1"/>
                    <a:pt x="48" y="22"/>
                    <a:pt x="0" y="62"/>
                  </a:cubicBezTo>
                  <a:lnTo>
                    <a:pt x="0" y="161"/>
                  </a:lnTo>
                  <a:cubicBezTo>
                    <a:pt x="0" y="340"/>
                    <a:pt x="20" y="539"/>
                    <a:pt x="40" y="738"/>
                  </a:cubicBezTo>
                  <a:cubicBezTo>
                    <a:pt x="70" y="768"/>
                    <a:pt x="95" y="783"/>
                    <a:pt x="120" y="783"/>
                  </a:cubicBezTo>
                  <a:cubicBezTo>
                    <a:pt x="145" y="783"/>
                    <a:pt x="169" y="768"/>
                    <a:pt x="199" y="738"/>
                  </a:cubicBezTo>
                  <a:cubicBezTo>
                    <a:pt x="199" y="539"/>
                    <a:pt x="219" y="340"/>
                    <a:pt x="219" y="141"/>
                  </a:cubicBezTo>
                  <a:cubicBezTo>
                    <a:pt x="207" y="46"/>
                    <a:pt x="174"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2204900" y="3325475"/>
              <a:ext cx="6000" cy="9950"/>
            </a:xfrm>
            <a:custGeom>
              <a:avLst/>
              <a:gdLst/>
              <a:ahLst/>
              <a:cxnLst/>
              <a:rect l="l" t="t" r="r" b="b"/>
              <a:pathLst>
                <a:path w="240" h="398" extrusionOk="0">
                  <a:moveTo>
                    <a:pt x="20" y="0"/>
                  </a:moveTo>
                  <a:cubicBezTo>
                    <a:pt x="40" y="139"/>
                    <a:pt x="0" y="298"/>
                    <a:pt x="120" y="398"/>
                  </a:cubicBezTo>
                  <a:cubicBezTo>
                    <a:pt x="239" y="259"/>
                    <a:pt x="199" y="13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2206875" y="3378675"/>
              <a:ext cx="3525" cy="5000"/>
            </a:xfrm>
            <a:custGeom>
              <a:avLst/>
              <a:gdLst/>
              <a:ahLst/>
              <a:cxnLst/>
              <a:rect l="l" t="t" r="r" b="b"/>
              <a:pathLst>
                <a:path w="141" h="200" extrusionOk="0">
                  <a:moveTo>
                    <a:pt x="1" y="1"/>
                  </a:moveTo>
                  <a:cubicBezTo>
                    <a:pt x="21" y="60"/>
                    <a:pt x="61" y="120"/>
                    <a:pt x="140" y="200"/>
                  </a:cubicBezTo>
                  <a:cubicBezTo>
                    <a:pt x="100" y="120"/>
                    <a:pt x="41" y="8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2102450" y="3177750"/>
              <a:ext cx="71150" cy="31925"/>
            </a:xfrm>
            <a:custGeom>
              <a:avLst/>
              <a:gdLst/>
              <a:ahLst/>
              <a:cxnLst/>
              <a:rect l="l" t="t" r="r" b="b"/>
              <a:pathLst>
                <a:path w="2846" h="1277" extrusionOk="0">
                  <a:moveTo>
                    <a:pt x="20" y="1"/>
                  </a:moveTo>
                  <a:lnTo>
                    <a:pt x="20" y="558"/>
                  </a:lnTo>
                  <a:cubicBezTo>
                    <a:pt x="0" y="797"/>
                    <a:pt x="239" y="896"/>
                    <a:pt x="358" y="1075"/>
                  </a:cubicBezTo>
                  <a:cubicBezTo>
                    <a:pt x="662" y="1212"/>
                    <a:pt x="1012" y="1276"/>
                    <a:pt x="1357" y="1276"/>
                  </a:cubicBezTo>
                  <a:cubicBezTo>
                    <a:pt x="1963" y="1276"/>
                    <a:pt x="2554" y="1079"/>
                    <a:pt x="2845" y="737"/>
                  </a:cubicBezTo>
                  <a:cubicBezTo>
                    <a:pt x="2686" y="697"/>
                    <a:pt x="2527" y="697"/>
                    <a:pt x="2348" y="697"/>
                  </a:cubicBezTo>
                  <a:cubicBezTo>
                    <a:pt x="2109" y="458"/>
                    <a:pt x="1711" y="637"/>
                    <a:pt x="1433" y="359"/>
                  </a:cubicBezTo>
                  <a:cubicBezTo>
                    <a:pt x="1313" y="359"/>
                    <a:pt x="1187" y="338"/>
                    <a:pt x="1066" y="338"/>
                  </a:cubicBezTo>
                  <a:cubicBezTo>
                    <a:pt x="986" y="338"/>
                    <a:pt x="908" y="347"/>
                    <a:pt x="836" y="379"/>
                  </a:cubicBezTo>
                  <a:cubicBezTo>
                    <a:pt x="737" y="424"/>
                    <a:pt x="651" y="444"/>
                    <a:pt x="575" y="444"/>
                  </a:cubicBezTo>
                  <a:cubicBezTo>
                    <a:pt x="316" y="444"/>
                    <a:pt x="174" y="216"/>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2107925" y="3410500"/>
              <a:ext cx="7975" cy="7975"/>
            </a:xfrm>
            <a:custGeom>
              <a:avLst/>
              <a:gdLst/>
              <a:ahLst/>
              <a:cxnLst/>
              <a:rect l="l" t="t" r="r" b="b"/>
              <a:pathLst>
                <a:path w="319" h="319" extrusionOk="0">
                  <a:moveTo>
                    <a:pt x="299" y="1"/>
                  </a:moveTo>
                  <a:cubicBezTo>
                    <a:pt x="80" y="1"/>
                    <a:pt x="0" y="120"/>
                    <a:pt x="0" y="319"/>
                  </a:cubicBezTo>
                  <a:lnTo>
                    <a:pt x="139" y="319"/>
                  </a:lnTo>
                  <a:lnTo>
                    <a:pt x="319" y="140"/>
                  </a:lnTo>
                  <a:cubicBezTo>
                    <a:pt x="319" y="100"/>
                    <a:pt x="319" y="4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2108025" y="3399075"/>
              <a:ext cx="2900" cy="3675"/>
            </a:xfrm>
            <a:custGeom>
              <a:avLst/>
              <a:gdLst/>
              <a:ahLst/>
              <a:cxnLst/>
              <a:rect l="l" t="t" r="r" b="b"/>
              <a:pathLst>
                <a:path w="116" h="147" extrusionOk="0">
                  <a:moveTo>
                    <a:pt x="76" y="0"/>
                  </a:moveTo>
                  <a:cubicBezTo>
                    <a:pt x="36" y="40"/>
                    <a:pt x="16" y="40"/>
                    <a:pt x="16" y="60"/>
                  </a:cubicBezTo>
                  <a:cubicBezTo>
                    <a:pt x="1" y="121"/>
                    <a:pt x="21" y="147"/>
                    <a:pt x="57" y="147"/>
                  </a:cubicBezTo>
                  <a:cubicBezTo>
                    <a:pt x="69" y="147"/>
                    <a:pt x="82" y="144"/>
                    <a:pt x="96" y="139"/>
                  </a:cubicBezTo>
                  <a:cubicBezTo>
                    <a:pt x="116" y="139"/>
                    <a:pt x="116" y="80"/>
                    <a:pt x="116" y="60"/>
                  </a:cubicBezTo>
                  <a:cubicBezTo>
                    <a:pt x="96" y="40"/>
                    <a:pt x="9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2108425" y="3233275"/>
              <a:ext cx="66650" cy="11675"/>
            </a:xfrm>
            <a:custGeom>
              <a:avLst/>
              <a:gdLst/>
              <a:ahLst/>
              <a:cxnLst/>
              <a:rect l="l" t="t" r="r" b="b"/>
              <a:pathLst>
                <a:path w="2666" h="467" extrusionOk="0">
                  <a:moveTo>
                    <a:pt x="584" y="0"/>
                  </a:moveTo>
                  <a:cubicBezTo>
                    <a:pt x="392" y="0"/>
                    <a:pt x="203" y="40"/>
                    <a:pt x="20" y="127"/>
                  </a:cubicBezTo>
                  <a:cubicBezTo>
                    <a:pt x="20" y="227"/>
                    <a:pt x="0" y="346"/>
                    <a:pt x="0" y="446"/>
                  </a:cubicBezTo>
                  <a:lnTo>
                    <a:pt x="1850" y="446"/>
                  </a:lnTo>
                  <a:cubicBezTo>
                    <a:pt x="1968" y="446"/>
                    <a:pt x="2093" y="466"/>
                    <a:pt x="2220" y="466"/>
                  </a:cubicBezTo>
                  <a:cubicBezTo>
                    <a:pt x="2372" y="466"/>
                    <a:pt x="2525" y="437"/>
                    <a:pt x="2666" y="306"/>
                  </a:cubicBezTo>
                  <a:cubicBezTo>
                    <a:pt x="2578" y="288"/>
                    <a:pt x="2489" y="282"/>
                    <a:pt x="2399" y="282"/>
                  </a:cubicBezTo>
                  <a:cubicBezTo>
                    <a:pt x="2212" y="282"/>
                    <a:pt x="2022" y="308"/>
                    <a:pt x="1835" y="308"/>
                  </a:cubicBezTo>
                  <a:cubicBezTo>
                    <a:pt x="1622" y="308"/>
                    <a:pt x="1412" y="274"/>
                    <a:pt x="1214" y="127"/>
                  </a:cubicBezTo>
                  <a:cubicBezTo>
                    <a:pt x="999" y="45"/>
                    <a:pt x="789"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2108425" y="3231475"/>
              <a:ext cx="39300" cy="6000"/>
            </a:xfrm>
            <a:custGeom>
              <a:avLst/>
              <a:gdLst/>
              <a:ahLst/>
              <a:cxnLst/>
              <a:rect l="l" t="t" r="r" b="b"/>
              <a:pathLst>
                <a:path w="1572" h="240" extrusionOk="0">
                  <a:moveTo>
                    <a:pt x="0" y="0"/>
                  </a:moveTo>
                  <a:lnTo>
                    <a:pt x="0" y="219"/>
                  </a:lnTo>
                  <a:cubicBezTo>
                    <a:pt x="418" y="199"/>
                    <a:pt x="816" y="199"/>
                    <a:pt x="1214" y="199"/>
                  </a:cubicBezTo>
                  <a:cubicBezTo>
                    <a:pt x="1313" y="140"/>
                    <a:pt x="1512" y="239"/>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1998500" y="3668625"/>
              <a:ext cx="15950" cy="38450"/>
            </a:xfrm>
            <a:custGeom>
              <a:avLst/>
              <a:gdLst/>
              <a:ahLst/>
              <a:cxnLst/>
              <a:rect l="l" t="t" r="r" b="b"/>
              <a:pathLst>
                <a:path w="638" h="1538" extrusionOk="0">
                  <a:moveTo>
                    <a:pt x="578" y="0"/>
                  </a:moveTo>
                  <a:cubicBezTo>
                    <a:pt x="399" y="60"/>
                    <a:pt x="240" y="119"/>
                    <a:pt x="80" y="199"/>
                  </a:cubicBezTo>
                  <a:cubicBezTo>
                    <a:pt x="1" y="298"/>
                    <a:pt x="21" y="418"/>
                    <a:pt x="80" y="537"/>
                  </a:cubicBezTo>
                  <a:cubicBezTo>
                    <a:pt x="100" y="537"/>
                    <a:pt x="100" y="537"/>
                    <a:pt x="120" y="597"/>
                  </a:cubicBezTo>
                  <a:cubicBezTo>
                    <a:pt x="140" y="637"/>
                    <a:pt x="140" y="657"/>
                    <a:pt x="100" y="716"/>
                  </a:cubicBezTo>
                  <a:cubicBezTo>
                    <a:pt x="41" y="955"/>
                    <a:pt x="21" y="1194"/>
                    <a:pt x="100" y="1432"/>
                  </a:cubicBezTo>
                  <a:cubicBezTo>
                    <a:pt x="257" y="1496"/>
                    <a:pt x="357" y="1538"/>
                    <a:pt x="426" y="1538"/>
                  </a:cubicBezTo>
                  <a:cubicBezTo>
                    <a:pt x="548" y="1538"/>
                    <a:pt x="566" y="1405"/>
                    <a:pt x="618" y="1034"/>
                  </a:cubicBezTo>
                  <a:cubicBezTo>
                    <a:pt x="637" y="975"/>
                    <a:pt x="618" y="935"/>
                    <a:pt x="598" y="895"/>
                  </a:cubicBezTo>
                  <a:cubicBezTo>
                    <a:pt x="498" y="796"/>
                    <a:pt x="498" y="657"/>
                    <a:pt x="578" y="537"/>
                  </a:cubicBezTo>
                  <a:cubicBezTo>
                    <a:pt x="598" y="358"/>
                    <a:pt x="637" y="159"/>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2194450" y="3182225"/>
              <a:ext cx="13275" cy="39350"/>
            </a:xfrm>
            <a:custGeom>
              <a:avLst/>
              <a:gdLst/>
              <a:ahLst/>
              <a:cxnLst/>
              <a:rect l="l" t="t" r="r" b="b"/>
              <a:pathLst>
                <a:path w="531" h="1574" extrusionOk="0">
                  <a:moveTo>
                    <a:pt x="359" y="1"/>
                  </a:moveTo>
                  <a:cubicBezTo>
                    <a:pt x="1" y="200"/>
                    <a:pt x="100" y="578"/>
                    <a:pt x="160" y="817"/>
                  </a:cubicBezTo>
                  <a:cubicBezTo>
                    <a:pt x="259" y="1115"/>
                    <a:pt x="100" y="1314"/>
                    <a:pt x="120" y="1572"/>
                  </a:cubicBezTo>
                  <a:cubicBezTo>
                    <a:pt x="132" y="1573"/>
                    <a:pt x="144" y="1573"/>
                    <a:pt x="156" y="1573"/>
                  </a:cubicBezTo>
                  <a:cubicBezTo>
                    <a:pt x="531" y="1573"/>
                    <a:pt x="419" y="1267"/>
                    <a:pt x="438" y="1035"/>
                  </a:cubicBezTo>
                  <a:cubicBezTo>
                    <a:pt x="438" y="697"/>
                    <a:pt x="458" y="339"/>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2202400" y="3240925"/>
              <a:ext cx="7500" cy="16425"/>
            </a:xfrm>
            <a:custGeom>
              <a:avLst/>
              <a:gdLst/>
              <a:ahLst/>
              <a:cxnLst/>
              <a:rect l="l" t="t" r="r" b="b"/>
              <a:pathLst>
                <a:path w="300" h="657" extrusionOk="0">
                  <a:moveTo>
                    <a:pt x="299" y="0"/>
                  </a:moveTo>
                  <a:cubicBezTo>
                    <a:pt x="1" y="120"/>
                    <a:pt x="1" y="219"/>
                    <a:pt x="299" y="657"/>
                  </a:cubicBezTo>
                  <a:lnTo>
                    <a:pt x="2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2471950" y="3097700"/>
              <a:ext cx="6000" cy="5000"/>
            </a:xfrm>
            <a:custGeom>
              <a:avLst/>
              <a:gdLst/>
              <a:ahLst/>
              <a:cxnLst/>
              <a:rect l="l" t="t" r="r" b="b"/>
              <a:pathLst>
                <a:path w="240" h="200" extrusionOk="0">
                  <a:moveTo>
                    <a:pt x="1" y="0"/>
                  </a:moveTo>
                  <a:cubicBezTo>
                    <a:pt x="80" y="80"/>
                    <a:pt x="160" y="120"/>
                    <a:pt x="239" y="199"/>
                  </a:cubicBezTo>
                  <a:cubicBezTo>
                    <a:pt x="180" y="100"/>
                    <a:pt x="100" y="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2458525" y="3092600"/>
              <a:ext cx="5500" cy="4125"/>
            </a:xfrm>
            <a:custGeom>
              <a:avLst/>
              <a:gdLst/>
              <a:ahLst/>
              <a:cxnLst/>
              <a:rect l="l" t="t" r="r" b="b"/>
              <a:pathLst>
                <a:path w="220" h="165" extrusionOk="0">
                  <a:moveTo>
                    <a:pt x="20" y="0"/>
                  </a:moveTo>
                  <a:cubicBezTo>
                    <a:pt x="11" y="0"/>
                    <a:pt x="1" y="5"/>
                    <a:pt x="1" y="25"/>
                  </a:cubicBezTo>
                  <a:cubicBezTo>
                    <a:pt x="1" y="85"/>
                    <a:pt x="1" y="105"/>
                    <a:pt x="40" y="125"/>
                  </a:cubicBezTo>
                  <a:cubicBezTo>
                    <a:pt x="100" y="164"/>
                    <a:pt x="180" y="164"/>
                    <a:pt x="219" y="164"/>
                  </a:cubicBezTo>
                  <a:cubicBezTo>
                    <a:pt x="180" y="105"/>
                    <a:pt x="100" y="65"/>
                    <a:pt x="40" y="5"/>
                  </a:cubicBezTo>
                  <a:cubicBezTo>
                    <a:pt x="40" y="5"/>
                    <a:pt x="3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2454050" y="3092725"/>
              <a:ext cx="5500" cy="4100"/>
            </a:xfrm>
            <a:custGeom>
              <a:avLst/>
              <a:gdLst/>
              <a:ahLst/>
              <a:cxnLst/>
              <a:rect l="l" t="t" r="r" b="b"/>
              <a:pathLst>
                <a:path w="220" h="164" extrusionOk="0">
                  <a:moveTo>
                    <a:pt x="219" y="0"/>
                  </a:moveTo>
                  <a:cubicBezTo>
                    <a:pt x="160" y="20"/>
                    <a:pt x="100" y="20"/>
                    <a:pt x="1" y="20"/>
                  </a:cubicBezTo>
                  <a:cubicBezTo>
                    <a:pt x="53" y="107"/>
                    <a:pt x="105" y="163"/>
                    <a:pt x="183" y="163"/>
                  </a:cubicBezTo>
                  <a:cubicBezTo>
                    <a:pt x="194" y="163"/>
                    <a:pt x="207" y="162"/>
                    <a:pt x="219" y="159"/>
                  </a:cubicBez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2129800" y="3084750"/>
              <a:ext cx="32850" cy="57725"/>
            </a:xfrm>
            <a:custGeom>
              <a:avLst/>
              <a:gdLst/>
              <a:ahLst/>
              <a:cxnLst/>
              <a:rect l="l" t="t" r="r" b="b"/>
              <a:pathLst>
                <a:path w="1314" h="2309" extrusionOk="0">
                  <a:moveTo>
                    <a:pt x="518" y="1"/>
                  </a:moveTo>
                  <a:cubicBezTo>
                    <a:pt x="259" y="120"/>
                    <a:pt x="140" y="339"/>
                    <a:pt x="100" y="618"/>
                  </a:cubicBezTo>
                  <a:cubicBezTo>
                    <a:pt x="20" y="996"/>
                    <a:pt x="199" y="1393"/>
                    <a:pt x="1" y="1771"/>
                  </a:cubicBezTo>
                  <a:cubicBezTo>
                    <a:pt x="1" y="2110"/>
                    <a:pt x="160" y="2289"/>
                    <a:pt x="518" y="2309"/>
                  </a:cubicBezTo>
                  <a:cubicBezTo>
                    <a:pt x="796" y="2169"/>
                    <a:pt x="896" y="1891"/>
                    <a:pt x="995" y="1672"/>
                  </a:cubicBezTo>
                  <a:cubicBezTo>
                    <a:pt x="1313" y="1314"/>
                    <a:pt x="1055" y="916"/>
                    <a:pt x="1035" y="538"/>
                  </a:cubicBezTo>
                  <a:cubicBezTo>
                    <a:pt x="935" y="299"/>
                    <a:pt x="756" y="120"/>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2138250" y="3186500"/>
              <a:ext cx="34350" cy="9275"/>
            </a:xfrm>
            <a:custGeom>
              <a:avLst/>
              <a:gdLst/>
              <a:ahLst/>
              <a:cxnLst/>
              <a:rect l="l" t="t" r="r" b="b"/>
              <a:pathLst>
                <a:path w="1374" h="371" extrusionOk="0">
                  <a:moveTo>
                    <a:pt x="583" y="0"/>
                  </a:moveTo>
                  <a:cubicBezTo>
                    <a:pt x="390" y="0"/>
                    <a:pt x="200" y="9"/>
                    <a:pt x="1" y="9"/>
                  </a:cubicBezTo>
                  <a:cubicBezTo>
                    <a:pt x="141" y="304"/>
                    <a:pt x="370" y="371"/>
                    <a:pt x="612" y="371"/>
                  </a:cubicBezTo>
                  <a:cubicBezTo>
                    <a:pt x="713" y="371"/>
                    <a:pt x="816" y="359"/>
                    <a:pt x="916" y="347"/>
                  </a:cubicBezTo>
                  <a:cubicBezTo>
                    <a:pt x="916" y="248"/>
                    <a:pt x="1373" y="49"/>
                    <a:pt x="876" y="9"/>
                  </a:cubicBezTo>
                  <a:cubicBezTo>
                    <a:pt x="777" y="2"/>
                    <a:pt x="679" y="0"/>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2151675" y="3098200"/>
              <a:ext cx="14950" cy="31350"/>
            </a:xfrm>
            <a:custGeom>
              <a:avLst/>
              <a:gdLst/>
              <a:ahLst/>
              <a:cxnLst/>
              <a:rect l="l" t="t" r="r" b="b"/>
              <a:pathLst>
                <a:path w="598" h="1254" extrusionOk="0">
                  <a:moveTo>
                    <a:pt x="200" y="0"/>
                  </a:moveTo>
                  <a:cubicBezTo>
                    <a:pt x="80" y="60"/>
                    <a:pt x="1" y="179"/>
                    <a:pt x="80" y="279"/>
                  </a:cubicBezTo>
                  <a:cubicBezTo>
                    <a:pt x="259" y="557"/>
                    <a:pt x="140" y="796"/>
                    <a:pt x="41" y="1074"/>
                  </a:cubicBezTo>
                  <a:cubicBezTo>
                    <a:pt x="80" y="1154"/>
                    <a:pt x="120" y="1253"/>
                    <a:pt x="259" y="1253"/>
                  </a:cubicBezTo>
                  <a:cubicBezTo>
                    <a:pt x="598" y="915"/>
                    <a:pt x="498" y="557"/>
                    <a:pt x="379" y="179"/>
                  </a:cubicBezTo>
                  <a:cubicBezTo>
                    <a:pt x="339" y="139"/>
                    <a:pt x="259" y="8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2129800" y="3096700"/>
              <a:ext cx="7975" cy="32350"/>
            </a:xfrm>
            <a:custGeom>
              <a:avLst/>
              <a:gdLst/>
              <a:ahLst/>
              <a:cxnLst/>
              <a:rect l="l" t="t" r="r" b="b"/>
              <a:pathLst>
                <a:path w="319" h="1294" extrusionOk="0">
                  <a:moveTo>
                    <a:pt x="60" y="0"/>
                  </a:moveTo>
                  <a:lnTo>
                    <a:pt x="1" y="60"/>
                  </a:lnTo>
                  <a:lnTo>
                    <a:pt x="1" y="1293"/>
                  </a:lnTo>
                  <a:cubicBezTo>
                    <a:pt x="319" y="915"/>
                    <a:pt x="120" y="458"/>
                    <a:pt x="160" y="40"/>
                  </a:cubicBezTo>
                  <a:cubicBezTo>
                    <a:pt x="140" y="20"/>
                    <a:pt x="12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2142725" y="3125050"/>
              <a:ext cx="14950" cy="17450"/>
            </a:xfrm>
            <a:custGeom>
              <a:avLst/>
              <a:gdLst/>
              <a:ahLst/>
              <a:cxnLst/>
              <a:rect l="l" t="t" r="r" b="b"/>
              <a:pathLst>
                <a:path w="598" h="698" extrusionOk="0">
                  <a:moveTo>
                    <a:pt x="399" y="0"/>
                  </a:moveTo>
                  <a:cubicBezTo>
                    <a:pt x="279" y="219"/>
                    <a:pt x="140" y="458"/>
                    <a:pt x="1" y="697"/>
                  </a:cubicBezTo>
                  <a:cubicBezTo>
                    <a:pt x="17" y="697"/>
                    <a:pt x="32" y="698"/>
                    <a:pt x="47" y="698"/>
                  </a:cubicBezTo>
                  <a:cubicBezTo>
                    <a:pt x="392" y="698"/>
                    <a:pt x="540" y="484"/>
                    <a:pt x="598" y="179"/>
                  </a:cubicBezTo>
                  <a:cubicBezTo>
                    <a:pt x="518" y="120"/>
                    <a:pt x="478" y="60"/>
                    <a:pt x="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2131300" y="3083275"/>
              <a:ext cx="11950" cy="13950"/>
            </a:xfrm>
            <a:custGeom>
              <a:avLst/>
              <a:gdLst/>
              <a:ahLst/>
              <a:cxnLst/>
              <a:rect l="l" t="t" r="r" b="b"/>
              <a:pathLst>
                <a:path w="478" h="558" extrusionOk="0">
                  <a:moveTo>
                    <a:pt x="139" y="0"/>
                  </a:moveTo>
                  <a:cubicBezTo>
                    <a:pt x="0" y="199"/>
                    <a:pt x="0" y="378"/>
                    <a:pt x="139" y="557"/>
                  </a:cubicBezTo>
                  <a:cubicBezTo>
                    <a:pt x="299" y="438"/>
                    <a:pt x="378" y="239"/>
                    <a:pt x="478" y="40"/>
                  </a:cubicBezTo>
                  <a:cubicBezTo>
                    <a:pt x="358" y="40"/>
                    <a:pt x="239" y="4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2128800" y="3084275"/>
              <a:ext cx="6000" cy="13450"/>
            </a:xfrm>
            <a:custGeom>
              <a:avLst/>
              <a:gdLst/>
              <a:ahLst/>
              <a:cxnLst/>
              <a:rect l="l" t="t" r="r" b="b"/>
              <a:pathLst>
                <a:path w="240" h="538" extrusionOk="0">
                  <a:moveTo>
                    <a:pt x="239" y="0"/>
                  </a:moveTo>
                  <a:cubicBezTo>
                    <a:pt x="1" y="119"/>
                    <a:pt x="41" y="338"/>
                    <a:pt x="60" y="537"/>
                  </a:cubicBezTo>
                  <a:lnTo>
                    <a:pt x="239" y="537"/>
                  </a:lnTo>
                  <a:lnTo>
                    <a:pt x="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2156150" y="3097700"/>
              <a:ext cx="4500" cy="4500"/>
            </a:xfrm>
            <a:custGeom>
              <a:avLst/>
              <a:gdLst/>
              <a:ahLst/>
              <a:cxnLst/>
              <a:rect l="l" t="t" r="r" b="b"/>
              <a:pathLst>
                <a:path w="180" h="180" extrusionOk="0">
                  <a:moveTo>
                    <a:pt x="180" y="179"/>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2190475" y="3137475"/>
              <a:ext cx="17425" cy="35325"/>
            </a:xfrm>
            <a:custGeom>
              <a:avLst/>
              <a:gdLst/>
              <a:ahLst/>
              <a:cxnLst/>
              <a:rect l="l" t="t" r="r" b="b"/>
              <a:pathLst>
                <a:path w="697" h="1413" extrusionOk="0">
                  <a:moveTo>
                    <a:pt x="80" y="1"/>
                  </a:moveTo>
                  <a:cubicBezTo>
                    <a:pt x="20" y="299"/>
                    <a:pt x="0" y="597"/>
                    <a:pt x="80" y="896"/>
                  </a:cubicBezTo>
                  <a:cubicBezTo>
                    <a:pt x="299" y="1015"/>
                    <a:pt x="179" y="1314"/>
                    <a:pt x="418" y="1413"/>
                  </a:cubicBezTo>
                  <a:cubicBezTo>
                    <a:pt x="160" y="975"/>
                    <a:pt x="697" y="339"/>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2623825" y="3408275"/>
              <a:ext cx="16250" cy="20600"/>
            </a:xfrm>
            <a:custGeom>
              <a:avLst/>
              <a:gdLst/>
              <a:ahLst/>
              <a:cxnLst/>
              <a:rect l="l" t="t" r="r" b="b"/>
              <a:pathLst>
                <a:path w="650" h="824" extrusionOk="0">
                  <a:moveTo>
                    <a:pt x="439" y="0"/>
                  </a:moveTo>
                  <a:cubicBezTo>
                    <a:pt x="317" y="0"/>
                    <a:pt x="262" y="183"/>
                    <a:pt x="192" y="289"/>
                  </a:cubicBezTo>
                  <a:cubicBezTo>
                    <a:pt x="152" y="388"/>
                    <a:pt x="73" y="488"/>
                    <a:pt x="33" y="587"/>
                  </a:cubicBezTo>
                  <a:cubicBezTo>
                    <a:pt x="1" y="731"/>
                    <a:pt x="33" y="823"/>
                    <a:pt x="160" y="823"/>
                  </a:cubicBezTo>
                  <a:cubicBezTo>
                    <a:pt x="191" y="823"/>
                    <a:pt x="228" y="818"/>
                    <a:pt x="271" y="806"/>
                  </a:cubicBezTo>
                  <a:cubicBezTo>
                    <a:pt x="331" y="806"/>
                    <a:pt x="371" y="786"/>
                    <a:pt x="431" y="786"/>
                  </a:cubicBezTo>
                  <a:cubicBezTo>
                    <a:pt x="431" y="627"/>
                    <a:pt x="470" y="507"/>
                    <a:pt x="590" y="408"/>
                  </a:cubicBezTo>
                  <a:cubicBezTo>
                    <a:pt x="570" y="249"/>
                    <a:pt x="649" y="50"/>
                    <a:pt x="490" y="10"/>
                  </a:cubicBezTo>
                  <a:cubicBezTo>
                    <a:pt x="472" y="3"/>
                    <a:pt x="455"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2219825" y="3257325"/>
              <a:ext cx="3500" cy="9475"/>
            </a:xfrm>
            <a:custGeom>
              <a:avLst/>
              <a:gdLst/>
              <a:ahLst/>
              <a:cxnLst/>
              <a:rect l="l" t="t" r="r" b="b"/>
              <a:pathLst>
                <a:path w="140" h="379" extrusionOk="0">
                  <a:moveTo>
                    <a:pt x="0" y="1"/>
                  </a:moveTo>
                  <a:cubicBezTo>
                    <a:pt x="20" y="140"/>
                    <a:pt x="20" y="259"/>
                    <a:pt x="20" y="379"/>
                  </a:cubicBezTo>
                  <a:cubicBezTo>
                    <a:pt x="119" y="299"/>
                    <a:pt x="139" y="160"/>
                    <a:pt x="139" y="41"/>
                  </a:cubicBezTo>
                  <a:cubicBezTo>
                    <a:pt x="100" y="1"/>
                    <a:pt x="4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2716150" y="3512450"/>
              <a:ext cx="6475" cy="9475"/>
            </a:xfrm>
            <a:custGeom>
              <a:avLst/>
              <a:gdLst/>
              <a:ahLst/>
              <a:cxnLst/>
              <a:rect l="l" t="t" r="r" b="b"/>
              <a:pathLst>
                <a:path w="259" h="379" extrusionOk="0">
                  <a:moveTo>
                    <a:pt x="259" y="1"/>
                  </a:moveTo>
                  <a:cubicBezTo>
                    <a:pt x="219" y="1"/>
                    <a:pt x="159" y="21"/>
                    <a:pt x="119" y="21"/>
                  </a:cubicBezTo>
                  <a:cubicBezTo>
                    <a:pt x="0" y="100"/>
                    <a:pt x="40" y="200"/>
                    <a:pt x="40" y="299"/>
                  </a:cubicBezTo>
                  <a:cubicBezTo>
                    <a:pt x="40" y="319"/>
                    <a:pt x="60" y="339"/>
                    <a:pt x="80" y="379"/>
                  </a:cubicBezTo>
                  <a:lnTo>
                    <a:pt x="259" y="379"/>
                  </a:lnTo>
                  <a:lnTo>
                    <a:pt x="2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2678350" y="3334425"/>
              <a:ext cx="5000" cy="71625"/>
            </a:xfrm>
            <a:custGeom>
              <a:avLst/>
              <a:gdLst/>
              <a:ahLst/>
              <a:cxnLst/>
              <a:rect l="l" t="t" r="r" b="b"/>
              <a:pathLst>
                <a:path w="200" h="2865" extrusionOk="0">
                  <a:moveTo>
                    <a:pt x="159" y="0"/>
                  </a:moveTo>
                  <a:cubicBezTo>
                    <a:pt x="20" y="159"/>
                    <a:pt x="0" y="378"/>
                    <a:pt x="0" y="577"/>
                  </a:cubicBezTo>
                  <a:cubicBezTo>
                    <a:pt x="0" y="1333"/>
                    <a:pt x="20" y="2089"/>
                    <a:pt x="20" y="2865"/>
                  </a:cubicBezTo>
                  <a:cubicBezTo>
                    <a:pt x="179" y="2686"/>
                    <a:pt x="179" y="2487"/>
                    <a:pt x="179" y="2328"/>
                  </a:cubicBezTo>
                  <a:cubicBezTo>
                    <a:pt x="179" y="1771"/>
                    <a:pt x="179" y="1253"/>
                    <a:pt x="199" y="736"/>
                  </a:cubicBezTo>
                  <a:cubicBezTo>
                    <a:pt x="179" y="478"/>
                    <a:pt x="179" y="259"/>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2710175" y="3520025"/>
              <a:ext cx="9475" cy="24775"/>
            </a:xfrm>
            <a:custGeom>
              <a:avLst/>
              <a:gdLst/>
              <a:ahLst/>
              <a:cxnLst/>
              <a:rect l="l" t="t" r="r" b="b"/>
              <a:pathLst>
                <a:path w="379" h="991" extrusionOk="0">
                  <a:moveTo>
                    <a:pt x="242" y="0"/>
                  </a:moveTo>
                  <a:cubicBezTo>
                    <a:pt x="219" y="0"/>
                    <a:pt x="197" y="22"/>
                    <a:pt x="179" y="76"/>
                  </a:cubicBezTo>
                  <a:cubicBezTo>
                    <a:pt x="40" y="135"/>
                    <a:pt x="100" y="314"/>
                    <a:pt x="0" y="414"/>
                  </a:cubicBezTo>
                  <a:lnTo>
                    <a:pt x="0" y="593"/>
                  </a:lnTo>
                  <a:cubicBezTo>
                    <a:pt x="80" y="712"/>
                    <a:pt x="179" y="832"/>
                    <a:pt x="279" y="991"/>
                  </a:cubicBezTo>
                  <a:cubicBezTo>
                    <a:pt x="299" y="832"/>
                    <a:pt x="338" y="712"/>
                    <a:pt x="378" y="593"/>
                  </a:cubicBezTo>
                  <a:cubicBezTo>
                    <a:pt x="358" y="414"/>
                    <a:pt x="358" y="235"/>
                    <a:pt x="319" y="76"/>
                  </a:cubicBezTo>
                  <a:cubicBezTo>
                    <a:pt x="297" y="32"/>
                    <a:pt x="269"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709175" y="3521900"/>
              <a:ext cx="5500" cy="8475"/>
            </a:xfrm>
            <a:custGeom>
              <a:avLst/>
              <a:gdLst/>
              <a:ahLst/>
              <a:cxnLst/>
              <a:rect l="l" t="t" r="r" b="b"/>
              <a:pathLst>
                <a:path w="220" h="339" extrusionOk="0">
                  <a:moveTo>
                    <a:pt x="40" y="1"/>
                  </a:moveTo>
                  <a:cubicBezTo>
                    <a:pt x="1" y="100"/>
                    <a:pt x="1" y="220"/>
                    <a:pt x="40" y="339"/>
                  </a:cubicBezTo>
                  <a:cubicBezTo>
                    <a:pt x="160" y="259"/>
                    <a:pt x="199" y="14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2715150" y="3512450"/>
              <a:ext cx="4500" cy="9475"/>
            </a:xfrm>
            <a:custGeom>
              <a:avLst/>
              <a:gdLst/>
              <a:ahLst/>
              <a:cxnLst/>
              <a:rect l="l" t="t" r="r" b="b"/>
              <a:pathLst>
                <a:path w="180" h="379" extrusionOk="0">
                  <a:moveTo>
                    <a:pt x="0" y="1"/>
                  </a:moveTo>
                  <a:lnTo>
                    <a:pt x="0" y="379"/>
                  </a:lnTo>
                  <a:lnTo>
                    <a:pt x="159" y="379"/>
                  </a:lnTo>
                  <a:cubicBezTo>
                    <a:pt x="159" y="239"/>
                    <a:pt x="159" y="140"/>
                    <a:pt x="179" y="21"/>
                  </a:cubicBezTo>
                  <a:cubicBezTo>
                    <a:pt x="120" y="21"/>
                    <a:pt x="40"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2442125" y="4718500"/>
              <a:ext cx="116400" cy="57275"/>
            </a:xfrm>
            <a:custGeom>
              <a:avLst/>
              <a:gdLst/>
              <a:ahLst/>
              <a:cxnLst/>
              <a:rect l="l" t="t" r="r" b="b"/>
              <a:pathLst>
                <a:path w="4656" h="2291" extrusionOk="0">
                  <a:moveTo>
                    <a:pt x="3183" y="536"/>
                  </a:moveTo>
                  <a:cubicBezTo>
                    <a:pt x="3163" y="575"/>
                    <a:pt x="3143" y="575"/>
                    <a:pt x="3103" y="595"/>
                  </a:cubicBezTo>
                  <a:cubicBezTo>
                    <a:pt x="3159" y="564"/>
                    <a:pt x="3167" y="557"/>
                    <a:pt x="3163" y="557"/>
                  </a:cubicBezTo>
                  <a:cubicBezTo>
                    <a:pt x="3160" y="557"/>
                    <a:pt x="3152" y="560"/>
                    <a:pt x="3149" y="560"/>
                  </a:cubicBezTo>
                  <a:cubicBezTo>
                    <a:pt x="3145" y="560"/>
                    <a:pt x="3150" y="556"/>
                    <a:pt x="3183" y="536"/>
                  </a:cubicBezTo>
                  <a:close/>
                  <a:moveTo>
                    <a:pt x="3561" y="1"/>
                  </a:moveTo>
                  <a:cubicBezTo>
                    <a:pt x="3379" y="1"/>
                    <a:pt x="3216" y="178"/>
                    <a:pt x="3044" y="178"/>
                  </a:cubicBezTo>
                  <a:cubicBezTo>
                    <a:pt x="2919" y="178"/>
                    <a:pt x="2802" y="264"/>
                    <a:pt x="2687" y="264"/>
                  </a:cubicBezTo>
                  <a:cubicBezTo>
                    <a:pt x="2620" y="264"/>
                    <a:pt x="2553" y="234"/>
                    <a:pt x="2487" y="138"/>
                  </a:cubicBezTo>
                  <a:cubicBezTo>
                    <a:pt x="2069" y="396"/>
                    <a:pt x="1671" y="615"/>
                    <a:pt x="1253" y="874"/>
                  </a:cubicBezTo>
                  <a:cubicBezTo>
                    <a:pt x="1054" y="1232"/>
                    <a:pt x="657" y="1331"/>
                    <a:pt x="358" y="1590"/>
                  </a:cubicBezTo>
                  <a:cubicBezTo>
                    <a:pt x="239" y="1769"/>
                    <a:pt x="100" y="1908"/>
                    <a:pt x="0" y="2127"/>
                  </a:cubicBezTo>
                  <a:cubicBezTo>
                    <a:pt x="60" y="2207"/>
                    <a:pt x="119" y="2266"/>
                    <a:pt x="199" y="2286"/>
                  </a:cubicBezTo>
                  <a:cubicBezTo>
                    <a:pt x="227" y="2289"/>
                    <a:pt x="255" y="2291"/>
                    <a:pt x="282" y="2291"/>
                  </a:cubicBezTo>
                  <a:cubicBezTo>
                    <a:pt x="613" y="2291"/>
                    <a:pt x="838" y="2074"/>
                    <a:pt x="1114" y="1908"/>
                  </a:cubicBezTo>
                  <a:cubicBezTo>
                    <a:pt x="1373" y="1769"/>
                    <a:pt x="1512" y="1510"/>
                    <a:pt x="1810" y="1411"/>
                  </a:cubicBezTo>
                  <a:lnTo>
                    <a:pt x="1810" y="1411"/>
                  </a:lnTo>
                  <a:cubicBezTo>
                    <a:pt x="1492" y="1610"/>
                    <a:pt x="1512" y="1809"/>
                    <a:pt x="1771" y="2028"/>
                  </a:cubicBezTo>
                  <a:cubicBezTo>
                    <a:pt x="1846" y="2065"/>
                    <a:pt x="1922" y="2079"/>
                    <a:pt x="2003" y="2079"/>
                  </a:cubicBezTo>
                  <a:cubicBezTo>
                    <a:pt x="2049" y="2079"/>
                    <a:pt x="2098" y="2075"/>
                    <a:pt x="2149" y="2067"/>
                  </a:cubicBezTo>
                  <a:cubicBezTo>
                    <a:pt x="2447" y="1908"/>
                    <a:pt x="2725" y="1709"/>
                    <a:pt x="3004" y="1590"/>
                  </a:cubicBezTo>
                  <a:cubicBezTo>
                    <a:pt x="3402" y="1391"/>
                    <a:pt x="3859" y="1192"/>
                    <a:pt x="4237" y="934"/>
                  </a:cubicBezTo>
                  <a:cubicBezTo>
                    <a:pt x="4556" y="735"/>
                    <a:pt x="4655" y="516"/>
                    <a:pt x="4158" y="396"/>
                  </a:cubicBezTo>
                  <a:cubicBezTo>
                    <a:pt x="4058" y="396"/>
                    <a:pt x="3979" y="396"/>
                    <a:pt x="3899" y="416"/>
                  </a:cubicBezTo>
                  <a:cubicBezTo>
                    <a:pt x="3756" y="459"/>
                    <a:pt x="3643" y="492"/>
                    <a:pt x="3517" y="492"/>
                  </a:cubicBezTo>
                  <a:cubicBezTo>
                    <a:pt x="3468" y="492"/>
                    <a:pt x="3418" y="487"/>
                    <a:pt x="3362" y="476"/>
                  </a:cubicBezTo>
                  <a:cubicBezTo>
                    <a:pt x="3302" y="476"/>
                    <a:pt x="3243" y="496"/>
                    <a:pt x="3183" y="536"/>
                  </a:cubicBezTo>
                  <a:cubicBezTo>
                    <a:pt x="3342" y="396"/>
                    <a:pt x="3641" y="476"/>
                    <a:pt x="3760" y="217"/>
                  </a:cubicBezTo>
                  <a:cubicBezTo>
                    <a:pt x="3780" y="178"/>
                    <a:pt x="3780" y="138"/>
                    <a:pt x="3780" y="98"/>
                  </a:cubicBezTo>
                  <a:cubicBezTo>
                    <a:pt x="3703" y="27"/>
                    <a:pt x="3630" y="1"/>
                    <a:pt x="3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2513725" y="4711000"/>
              <a:ext cx="74125" cy="49150"/>
            </a:xfrm>
            <a:custGeom>
              <a:avLst/>
              <a:gdLst/>
              <a:ahLst/>
              <a:cxnLst/>
              <a:rect l="l" t="t" r="r" b="b"/>
              <a:pathLst>
                <a:path w="2965" h="1966" extrusionOk="0">
                  <a:moveTo>
                    <a:pt x="2507" y="0"/>
                  </a:moveTo>
                  <a:cubicBezTo>
                    <a:pt x="2467" y="20"/>
                    <a:pt x="2447" y="20"/>
                    <a:pt x="2408" y="40"/>
                  </a:cubicBezTo>
                  <a:cubicBezTo>
                    <a:pt x="2388" y="80"/>
                    <a:pt x="2368" y="80"/>
                    <a:pt x="2348" y="100"/>
                  </a:cubicBezTo>
                  <a:cubicBezTo>
                    <a:pt x="2209" y="179"/>
                    <a:pt x="2070" y="139"/>
                    <a:pt x="1950" y="179"/>
                  </a:cubicBezTo>
                  <a:cubicBezTo>
                    <a:pt x="1592" y="318"/>
                    <a:pt x="1115" y="239"/>
                    <a:pt x="1075" y="796"/>
                  </a:cubicBezTo>
                  <a:cubicBezTo>
                    <a:pt x="1091" y="799"/>
                    <a:pt x="1107" y="799"/>
                    <a:pt x="1124" y="799"/>
                  </a:cubicBezTo>
                  <a:cubicBezTo>
                    <a:pt x="1161" y="799"/>
                    <a:pt x="1202" y="795"/>
                    <a:pt x="1244" y="795"/>
                  </a:cubicBezTo>
                  <a:cubicBezTo>
                    <a:pt x="1326" y="795"/>
                    <a:pt x="1413" y="812"/>
                    <a:pt x="1493" y="915"/>
                  </a:cubicBezTo>
                  <a:cubicBezTo>
                    <a:pt x="995" y="1174"/>
                    <a:pt x="498" y="1432"/>
                    <a:pt x="1" y="1691"/>
                  </a:cubicBezTo>
                  <a:cubicBezTo>
                    <a:pt x="33" y="1901"/>
                    <a:pt x="101" y="1966"/>
                    <a:pt x="184" y="1966"/>
                  </a:cubicBezTo>
                  <a:cubicBezTo>
                    <a:pt x="318" y="1966"/>
                    <a:pt x="494" y="1793"/>
                    <a:pt x="627" y="1793"/>
                  </a:cubicBezTo>
                  <a:cubicBezTo>
                    <a:pt x="660" y="1793"/>
                    <a:pt x="690" y="1804"/>
                    <a:pt x="717" y="1830"/>
                  </a:cubicBezTo>
                  <a:cubicBezTo>
                    <a:pt x="1254" y="1671"/>
                    <a:pt x="1811" y="1592"/>
                    <a:pt x="2209" y="1214"/>
                  </a:cubicBezTo>
                  <a:cubicBezTo>
                    <a:pt x="2242" y="1185"/>
                    <a:pt x="2295" y="1179"/>
                    <a:pt x="2354" y="1179"/>
                  </a:cubicBezTo>
                  <a:cubicBezTo>
                    <a:pt x="2396" y="1179"/>
                    <a:pt x="2441" y="1182"/>
                    <a:pt x="2484" y="1182"/>
                  </a:cubicBezTo>
                  <a:cubicBezTo>
                    <a:pt x="2631" y="1182"/>
                    <a:pt x="2748" y="1146"/>
                    <a:pt x="2607" y="816"/>
                  </a:cubicBezTo>
                  <a:cubicBezTo>
                    <a:pt x="2547" y="597"/>
                    <a:pt x="2965" y="338"/>
                    <a:pt x="2686" y="40"/>
                  </a:cubicBezTo>
                  <a:cubicBezTo>
                    <a:pt x="2646" y="0"/>
                    <a:pt x="2587" y="0"/>
                    <a:pt x="2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3039975" y="4733875"/>
              <a:ext cx="104875" cy="27875"/>
            </a:xfrm>
            <a:custGeom>
              <a:avLst/>
              <a:gdLst/>
              <a:ahLst/>
              <a:cxnLst/>
              <a:rect l="l" t="t" r="r" b="b"/>
              <a:pathLst>
                <a:path w="4195" h="1115" extrusionOk="0">
                  <a:moveTo>
                    <a:pt x="2633" y="0"/>
                  </a:moveTo>
                  <a:cubicBezTo>
                    <a:pt x="2397" y="0"/>
                    <a:pt x="2148" y="64"/>
                    <a:pt x="1907" y="100"/>
                  </a:cubicBezTo>
                  <a:cubicBezTo>
                    <a:pt x="1807" y="120"/>
                    <a:pt x="1728" y="199"/>
                    <a:pt x="1648" y="279"/>
                  </a:cubicBezTo>
                  <a:cubicBezTo>
                    <a:pt x="1628" y="319"/>
                    <a:pt x="1628" y="378"/>
                    <a:pt x="1608" y="418"/>
                  </a:cubicBezTo>
                  <a:cubicBezTo>
                    <a:pt x="1589" y="677"/>
                    <a:pt x="1449" y="776"/>
                    <a:pt x="1211" y="776"/>
                  </a:cubicBezTo>
                  <a:lnTo>
                    <a:pt x="17" y="776"/>
                  </a:lnTo>
                  <a:cubicBezTo>
                    <a:pt x="1" y="908"/>
                    <a:pt x="11" y="985"/>
                    <a:pt x="129" y="985"/>
                  </a:cubicBezTo>
                  <a:cubicBezTo>
                    <a:pt x="153" y="985"/>
                    <a:pt x="182" y="982"/>
                    <a:pt x="216" y="975"/>
                  </a:cubicBezTo>
                  <a:lnTo>
                    <a:pt x="355" y="975"/>
                  </a:lnTo>
                  <a:cubicBezTo>
                    <a:pt x="485" y="1025"/>
                    <a:pt x="609" y="1050"/>
                    <a:pt x="733" y="1050"/>
                  </a:cubicBezTo>
                  <a:cubicBezTo>
                    <a:pt x="858" y="1050"/>
                    <a:pt x="982" y="1025"/>
                    <a:pt x="1111" y="975"/>
                  </a:cubicBezTo>
                  <a:cubicBezTo>
                    <a:pt x="1240" y="970"/>
                    <a:pt x="1370" y="967"/>
                    <a:pt x="1500" y="967"/>
                  </a:cubicBezTo>
                  <a:cubicBezTo>
                    <a:pt x="2309" y="967"/>
                    <a:pt x="3130" y="1063"/>
                    <a:pt x="3936" y="1114"/>
                  </a:cubicBezTo>
                  <a:cubicBezTo>
                    <a:pt x="3996" y="975"/>
                    <a:pt x="4195" y="876"/>
                    <a:pt x="4175" y="657"/>
                  </a:cubicBezTo>
                  <a:cubicBezTo>
                    <a:pt x="4091" y="608"/>
                    <a:pt x="3995" y="601"/>
                    <a:pt x="3898" y="601"/>
                  </a:cubicBezTo>
                  <a:cubicBezTo>
                    <a:pt x="3856" y="601"/>
                    <a:pt x="3814" y="602"/>
                    <a:pt x="3772" y="602"/>
                  </a:cubicBezTo>
                  <a:cubicBezTo>
                    <a:pt x="3633" y="602"/>
                    <a:pt x="3498" y="587"/>
                    <a:pt x="3399" y="458"/>
                  </a:cubicBezTo>
                  <a:cubicBezTo>
                    <a:pt x="3191" y="96"/>
                    <a:pt x="2922" y="0"/>
                    <a:pt x="2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561975" y="4735850"/>
              <a:ext cx="123850" cy="33675"/>
            </a:xfrm>
            <a:custGeom>
              <a:avLst/>
              <a:gdLst/>
              <a:ahLst/>
              <a:cxnLst/>
              <a:rect l="l" t="t" r="r" b="b"/>
              <a:pathLst>
                <a:path w="4954" h="1347" extrusionOk="0">
                  <a:moveTo>
                    <a:pt x="4317" y="1"/>
                  </a:moveTo>
                  <a:cubicBezTo>
                    <a:pt x="4257" y="41"/>
                    <a:pt x="4178" y="100"/>
                    <a:pt x="4138" y="180"/>
                  </a:cubicBezTo>
                  <a:cubicBezTo>
                    <a:pt x="3601" y="299"/>
                    <a:pt x="3044" y="399"/>
                    <a:pt x="2527" y="538"/>
                  </a:cubicBezTo>
                  <a:cubicBezTo>
                    <a:pt x="1671" y="777"/>
                    <a:pt x="856" y="1015"/>
                    <a:pt x="0" y="1234"/>
                  </a:cubicBezTo>
                  <a:cubicBezTo>
                    <a:pt x="125" y="1311"/>
                    <a:pt x="246" y="1346"/>
                    <a:pt x="366" y="1346"/>
                  </a:cubicBezTo>
                  <a:cubicBezTo>
                    <a:pt x="494" y="1346"/>
                    <a:pt x="623" y="1306"/>
                    <a:pt x="756" y="1234"/>
                  </a:cubicBezTo>
                  <a:cubicBezTo>
                    <a:pt x="955" y="1214"/>
                    <a:pt x="1174" y="1214"/>
                    <a:pt x="1373" y="1194"/>
                  </a:cubicBezTo>
                  <a:cubicBezTo>
                    <a:pt x="2547" y="995"/>
                    <a:pt x="3661" y="498"/>
                    <a:pt x="4854" y="339"/>
                  </a:cubicBezTo>
                  <a:cubicBezTo>
                    <a:pt x="4954" y="1"/>
                    <a:pt x="4576" y="140"/>
                    <a:pt x="4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965300" y="4655800"/>
              <a:ext cx="88550" cy="22525"/>
            </a:xfrm>
            <a:custGeom>
              <a:avLst/>
              <a:gdLst/>
              <a:ahLst/>
              <a:cxnLst/>
              <a:rect l="l" t="t" r="r" b="b"/>
              <a:pathLst>
                <a:path w="3542" h="901" extrusionOk="0">
                  <a:moveTo>
                    <a:pt x="1910" y="0"/>
                  </a:moveTo>
                  <a:cubicBezTo>
                    <a:pt x="1293" y="139"/>
                    <a:pt x="557" y="20"/>
                    <a:pt x="0" y="657"/>
                  </a:cubicBezTo>
                  <a:cubicBezTo>
                    <a:pt x="707" y="850"/>
                    <a:pt x="1387" y="900"/>
                    <a:pt x="2056" y="900"/>
                  </a:cubicBezTo>
                  <a:cubicBezTo>
                    <a:pt x="2555" y="900"/>
                    <a:pt x="3048" y="872"/>
                    <a:pt x="3541" y="856"/>
                  </a:cubicBezTo>
                  <a:cubicBezTo>
                    <a:pt x="3521" y="537"/>
                    <a:pt x="3283" y="537"/>
                    <a:pt x="3044" y="497"/>
                  </a:cubicBezTo>
                  <a:cubicBezTo>
                    <a:pt x="2996" y="489"/>
                    <a:pt x="2946" y="486"/>
                    <a:pt x="2896" y="486"/>
                  </a:cubicBezTo>
                  <a:cubicBezTo>
                    <a:pt x="2746" y="486"/>
                    <a:pt x="2588" y="513"/>
                    <a:pt x="2434" y="513"/>
                  </a:cubicBezTo>
                  <a:cubicBezTo>
                    <a:pt x="2254" y="513"/>
                    <a:pt x="2079" y="476"/>
                    <a:pt x="1930" y="318"/>
                  </a:cubicBezTo>
                  <a:cubicBezTo>
                    <a:pt x="1930" y="199"/>
                    <a:pt x="1910" y="10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749950" y="4712125"/>
              <a:ext cx="91525" cy="18775"/>
            </a:xfrm>
            <a:custGeom>
              <a:avLst/>
              <a:gdLst/>
              <a:ahLst/>
              <a:cxnLst/>
              <a:rect l="l" t="t" r="r" b="b"/>
              <a:pathLst>
                <a:path w="3661" h="751" extrusionOk="0">
                  <a:moveTo>
                    <a:pt x="2803" y="1"/>
                  </a:moveTo>
                  <a:cubicBezTo>
                    <a:pt x="1926" y="1"/>
                    <a:pt x="1066" y="353"/>
                    <a:pt x="180" y="353"/>
                  </a:cubicBezTo>
                  <a:cubicBezTo>
                    <a:pt x="120" y="353"/>
                    <a:pt x="60" y="472"/>
                    <a:pt x="1" y="552"/>
                  </a:cubicBezTo>
                  <a:cubicBezTo>
                    <a:pt x="1" y="632"/>
                    <a:pt x="21" y="691"/>
                    <a:pt x="100" y="711"/>
                  </a:cubicBezTo>
                  <a:cubicBezTo>
                    <a:pt x="120" y="711"/>
                    <a:pt x="180" y="751"/>
                    <a:pt x="200" y="751"/>
                  </a:cubicBezTo>
                  <a:cubicBezTo>
                    <a:pt x="1239" y="751"/>
                    <a:pt x="2227" y="266"/>
                    <a:pt x="3405" y="266"/>
                  </a:cubicBezTo>
                  <a:cubicBezTo>
                    <a:pt x="3490" y="266"/>
                    <a:pt x="3575" y="268"/>
                    <a:pt x="3661" y="273"/>
                  </a:cubicBezTo>
                  <a:cubicBezTo>
                    <a:pt x="3462" y="134"/>
                    <a:pt x="3402" y="55"/>
                    <a:pt x="3363" y="55"/>
                  </a:cubicBezTo>
                  <a:cubicBezTo>
                    <a:pt x="3175" y="16"/>
                    <a:pt x="2989" y="1"/>
                    <a:pt x="2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3033425" y="4657550"/>
              <a:ext cx="82575" cy="20075"/>
            </a:xfrm>
            <a:custGeom>
              <a:avLst/>
              <a:gdLst/>
              <a:ahLst/>
              <a:cxnLst/>
              <a:rect l="l" t="t" r="r" b="b"/>
              <a:pathLst>
                <a:path w="3303" h="803" extrusionOk="0">
                  <a:moveTo>
                    <a:pt x="2551" y="0"/>
                  </a:moveTo>
                  <a:cubicBezTo>
                    <a:pt x="2332" y="0"/>
                    <a:pt x="2115" y="64"/>
                    <a:pt x="1890" y="89"/>
                  </a:cubicBezTo>
                  <a:lnTo>
                    <a:pt x="1552" y="89"/>
                  </a:lnTo>
                  <a:cubicBezTo>
                    <a:pt x="1441" y="166"/>
                    <a:pt x="1323" y="177"/>
                    <a:pt x="1207" y="177"/>
                  </a:cubicBezTo>
                  <a:cubicBezTo>
                    <a:pt x="1161" y="177"/>
                    <a:pt x="1115" y="175"/>
                    <a:pt x="1070" y="175"/>
                  </a:cubicBezTo>
                  <a:cubicBezTo>
                    <a:pt x="964" y="175"/>
                    <a:pt x="864" y="185"/>
                    <a:pt x="776" y="248"/>
                  </a:cubicBezTo>
                  <a:cubicBezTo>
                    <a:pt x="737" y="248"/>
                    <a:pt x="714" y="231"/>
                    <a:pt x="692" y="231"/>
                  </a:cubicBezTo>
                  <a:cubicBezTo>
                    <a:pt x="681" y="231"/>
                    <a:pt x="670" y="235"/>
                    <a:pt x="657" y="248"/>
                  </a:cubicBezTo>
                  <a:cubicBezTo>
                    <a:pt x="535" y="248"/>
                    <a:pt x="412" y="188"/>
                    <a:pt x="299" y="188"/>
                  </a:cubicBezTo>
                  <a:cubicBezTo>
                    <a:pt x="228" y="188"/>
                    <a:pt x="161" y="212"/>
                    <a:pt x="100" y="288"/>
                  </a:cubicBezTo>
                  <a:cubicBezTo>
                    <a:pt x="1" y="447"/>
                    <a:pt x="160" y="527"/>
                    <a:pt x="279" y="587"/>
                  </a:cubicBezTo>
                  <a:cubicBezTo>
                    <a:pt x="458" y="646"/>
                    <a:pt x="677" y="626"/>
                    <a:pt x="816" y="766"/>
                  </a:cubicBezTo>
                  <a:cubicBezTo>
                    <a:pt x="995" y="766"/>
                    <a:pt x="1154" y="786"/>
                    <a:pt x="1353" y="786"/>
                  </a:cubicBezTo>
                  <a:cubicBezTo>
                    <a:pt x="1412" y="758"/>
                    <a:pt x="1472" y="749"/>
                    <a:pt x="1531" y="749"/>
                  </a:cubicBezTo>
                  <a:cubicBezTo>
                    <a:pt x="1672" y="749"/>
                    <a:pt x="1814" y="803"/>
                    <a:pt x="1961" y="803"/>
                  </a:cubicBezTo>
                  <a:cubicBezTo>
                    <a:pt x="2023" y="803"/>
                    <a:pt x="2085" y="793"/>
                    <a:pt x="2149" y="766"/>
                  </a:cubicBezTo>
                  <a:lnTo>
                    <a:pt x="2368" y="686"/>
                  </a:lnTo>
                  <a:cubicBezTo>
                    <a:pt x="2490" y="618"/>
                    <a:pt x="2603" y="587"/>
                    <a:pt x="2720" y="587"/>
                  </a:cubicBezTo>
                  <a:cubicBezTo>
                    <a:pt x="2774" y="587"/>
                    <a:pt x="2828" y="594"/>
                    <a:pt x="2885" y="606"/>
                  </a:cubicBezTo>
                  <a:cubicBezTo>
                    <a:pt x="2905" y="646"/>
                    <a:pt x="2965" y="646"/>
                    <a:pt x="2984" y="646"/>
                  </a:cubicBezTo>
                  <a:cubicBezTo>
                    <a:pt x="3084" y="646"/>
                    <a:pt x="3203" y="606"/>
                    <a:pt x="3303" y="606"/>
                  </a:cubicBezTo>
                  <a:lnTo>
                    <a:pt x="2945" y="89"/>
                  </a:lnTo>
                  <a:cubicBezTo>
                    <a:pt x="2811" y="23"/>
                    <a:pt x="2681" y="0"/>
                    <a:pt x="25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2968775" y="4751000"/>
              <a:ext cx="76600" cy="19875"/>
            </a:xfrm>
            <a:custGeom>
              <a:avLst/>
              <a:gdLst/>
              <a:ahLst/>
              <a:cxnLst/>
              <a:rect l="l" t="t" r="r" b="b"/>
              <a:pathLst>
                <a:path w="3064" h="795" extrusionOk="0">
                  <a:moveTo>
                    <a:pt x="1838" y="1"/>
                  </a:moveTo>
                  <a:cubicBezTo>
                    <a:pt x="1585" y="1"/>
                    <a:pt x="1333" y="37"/>
                    <a:pt x="1075" y="91"/>
                  </a:cubicBezTo>
                  <a:lnTo>
                    <a:pt x="896" y="91"/>
                  </a:lnTo>
                  <a:cubicBezTo>
                    <a:pt x="806" y="41"/>
                    <a:pt x="722" y="16"/>
                    <a:pt x="637" y="16"/>
                  </a:cubicBezTo>
                  <a:cubicBezTo>
                    <a:pt x="553" y="16"/>
                    <a:pt x="468" y="41"/>
                    <a:pt x="378" y="91"/>
                  </a:cubicBezTo>
                  <a:lnTo>
                    <a:pt x="199" y="250"/>
                  </a:lnTo>
                  <a:cubicBezTo>
                    <a:pt x="1" y="509"/>
                    <a:pt x="180" y="648"/>
                    <a:pt x="378" y="787"/>
                  </a:cubicBezTo>
                  <a:cubicBezTo>
                    <a:pt x="416" y="782"/>
                    <a:pt x="454" y="780"/>
                    <a:pt x="493" y="780"/>
                  </a:cubicBezTo>
                  <a:cubicBezTo>
                    <a:pt x="602" y="780"/>
                    <a:pt x="713" y="795"/>
                    <a:pt x="822" y="795"/>
                  </a:cubicBezTo>
                  <a:cubicBezTo>
                    <a:pt x="983" y="795"/>
                    <a:pt x="1139" y="764"/>
                    <a:pt x="1274" y="608"/>
                  </a:cubicBezTo>
                  <a:cubicBezTo>
                    <a:pt x="1291" y="524"/>
                    <a:pt x="1279" y="396"/>
                    <a:pt x="1409" y="396"/>
                  </a:cubicBezTo>
                  <a:cubicBezTo>
                    <a:pt x="1432" y="396"/>
                    <a:pt x="1459" y="400"/>
                    <a:pt x="1492" y="409"/>
                  </a:cubicBezTo>
                  <a:cubicBezTo>
                    <a:pt x="1612" y="435"/>
                    <a:pt x="1731" y="442"/>
                    <a:pt x="1852" y="442"/>
                  </a:cubicBezTo>
                  <a:cubicBezTo>
                    <a:pt x="2013" y="442"/>
                    <a:pt x="2177" y="429"/>
                    <a:pt x="2348" y="429"/>
                  </a:cubicBezTo>
                  <a:cubicBezTo>
                    <a:pt x="2372" y="427"/>
                    <a:pt x="2397" y="426"/>
                    <a:pt x="2422" y="426"/>
                  </a:cubicBezTo>
                  <a:cubicBezTo>
                    <a:pt x="2506" y="426"/>
                    <a:pt x="2593" y="435"/>
                    <a:pt x="2678" y="435"/>
                  </a:cubicBezTo>
                  <a:cubicBezTo>
                    <a:pt x="2818" y="435"/>
                    <a:pt x="2953" y="412"/>
                    <a:pt x="3064" y="290"/>
                  </a:cubicBezTo>
                  <a:lnTo>
                    <a:pt x="2865" y="91"/>
                  </a:lnTo>
                  <a:cubicBezTo>
                    <a:pt x="2825" y="61"/>
                    <a:pt x="2795" y="46"/>
                    <a:pt x="2766" y="46"/>
                  </a:cubicBezTo>
                  <a:cubicBezTo>
                    <a:pt x="2736" y="46"/>
                    <a:pt x="2706" y="61"/>
                    <a:pt x="2666" y="91"/>
                  </a:cubicBezTo>
                  <a:lnTo>
                    <a:pt x="2487" y="91"/>
                  </a:lnTo>
                  <a:cubicBezTo>
                    <a:pt x="2268" y="27"/>
                    <a:pt x="2053" y="1"/>
                    <a:pt x="1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3019000" y="4721150"/>
              <a:ext cx="63200" cy="23200"/>
            </a:xfrm>
            <a:custGeom>
              <a:avLst/>
              <a:gdLst/>
              <a:ahLst/>
              <a:cxnLst/>
              <a:rect l="l" t="t" r="r" b="b"/>
              <a:pathLst>
                <a:path w="2528" h="928" extrusionOk="0">
                  <a:moveTo>
                    <a:pt x="1424" y="1"/>
                  </a:moveTo>
                  <a:cubicBezTo>
                    <a:pt x="1033" y="1"/>
                    <a:pt x="666" y="329"/>
                    <a:pt x="259" y="469"/>
                  </a:cubicBezTo>
                  <a:cubicBezTo>
                    <a:pt x="200" y="509"/>
                    <a:pt x="160" y="589"/>
                    <a:pt x="80" y="629"/>
                  </a:cubicBezTo>
                  <a:cubicBezTo>
                    <a:pt x="80" y="629"/>
                    <a:pt x="60" y="629"/>
                    <a:pt x="40" y="688"/>
                  </a:cubicBezTo>
                  <a:cubicBezTo>
                    <a:pt x="1" y="708"/>
                    <a:pt x="40" y="768"/>
                    <a:pt x="100" y="788"/>
                  </a:cubicBezTo>
                  <a:cubicBezTo>
                    <a:pt x="127" y="781"/>
                    <a:pt x="151" y="779"/>
                    <a:pt x="173" y="779"/>
                  </a:cubicBezTo>
                  <a:cubicBezTo>
                    <a:pt x="217" y="779"/>
                    <a:pt x="253" y="788"/>
                    <a:pt x="279" y="788"/>
                  </a:cubicBezTo>
                  <a:cubicBezTo>
                    <a:pt x="329" y="838"/>
                    <a:pt x="384" y="862"/>
                    <a:pt x="443" y="862"/>
                  </a:cubicBezTo>
                  <a:cubicBezTo>
                    <a:pt x="503" y="862"/>
                    <a:pt x="568" y="838"/>
                    <a:pt x="637" y="788"/>
                  </a:cubicBezTo>
                  <a:cubicBezTo>
                    <a:pt x="697" y="728"/>
                    <a:pt x="757" y="698"/>
                    <a:pt x="814" y="698"/>
                  </a:cubicBezTo>
                  <a:cubicBezTo>
                    <a:pt x="871" y="698"/>
                    <a:pt x="926" y="728"/>
                    <a:pt x="975" y="788"/>
                  </a:cubicBezTo>
                  <a:lnTo>
                    <a:pt x="995" y="788"/>
                  </a:lnTo>
                  <a:cubicBezTo>
                    <a:pt x="1135" y="867"/>
                    <a:pt x="1274" y="828"/>
                    <a:pt x="1373" y="927"/>
                  </a:cubicBezTo>
                  <a:lnTo>
                    <a:pt x="2447" y="927"/>
                  </a:lnTo>
                  <a:lnTo>
                    <a:pt x="2527" y="788"/>
                  </a:lnTo>
                  <a:cubicBezTo>
                    <a:pt x="2487" y="708"/>
                    <a:pt x="2447" y="668"/>
                    <a:pt x="2368" y="609"/>
                  </a:cubicBezTo>
                  <a:cubicBezTo>
                    <a:pt x="2268" y="529"/>
                    <a:pt x="2169" y="489"/>
                    <a:pt x="2129" y="390"/>
                  </a:cubicBezTo>
                  <a:cubicBezTo>
                    <a:pt x="2050" y="330"/>
                    <a:pt x="1990" y="271"/>
                    <a:pt x="1930" y="211"/>
                  </a:cubicBezTo>
                  <a:cubicBezTo>
                    <a:pt x="1754" y="58"/>
                    <a:pt x="1587" y="1"/>
                    <a:pt x="1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471950" y="4774150"/>
              <a:ext cx="64675" cy="25750"/>
            </a:xfrm>
            <a:custGeom>
              <a:avLst/>
              <a:gdLst/>
              <a:ahLst/>
              <a:cxnLst/>
              <a:rect l="l" t="t" r="r" b="b"/>
              <a:pathLst>
                <a:path w="2587" h="1030" extrusionOk="0">
                  <a:moveTo>
                    <a:pt x="2507" y="1"/>
                  </a:moveTo>
                  <a:cubicBezTo>
                    <a:pt x="2268" y="1"/>
                    <a:pt x="2050" y="140"/>
                    <a:pt x="1811" y="200"/>
                  </a:cubicBezTo>
                  <a:cubicBezTo>
                    <a:pt x="1711" y="239"/>
                    <a:pt x="1592" y="239"/>
                    <a:pt x="1473" y="239"/>
                  </a:cubicBezTo>
                  <a:cubicBezTo>
                    <a:pt x="1373" y="339"/>
                    <a:pt x="1194" y="299"/>
                    <a:pt x="1095" y="398"/>
                  </a:cubicBezTo>
                  <a:cubicBezTo>
                    <a:pt x="1035" y="538"/>
                    <a:pt x="856" y="478"/>
                    <a:pt x="757" y="577"/>
                  </a:cubicBezTo>
                  <a:lnTo>
                    <a:pt x="399" y="577"/>
                  </a:lnTo>
                  <a:cubicBezTo>
                    <a:pt x="299" y="677"/>
                    <a:pt x="80" y="597"/>
                    <a:pt x="1" y="776"/>
                  </a:cubicBezTo>
                  <a:cubicBezTo>
                    <a:pt x="1" y="876"/>
                    <a:pt x="40" y="955"/>
                    <a:pt x="80" y="995"/>
                  </a:cubicBezTo>
                  <a:cubicBezTo>
                    <a:pt x="127" y="1019"/>
                    <a:pt x="174" y="1030"/>
                    <a:pt x="220" y="1030"/>
                  </a:cubicBezTo>
                  <a:cubicBezTo>
                    <a:pt x="291" y="1030"/>
                    <a:pt x="358" y="1004"/>
                    <a:pt x="418" y="955"/>
                  </a:cubicBezTo>
                  <a:cubicBezTo>
                    <a:pt x="1154" y="757"/>
                    <a:pt x="1950" y="697"/>
                    <a:pt x="2567" y="239"/>
                  </a:cubicBezTo>
                  <a:cubicBezTo>
                    <a:pt x="2567" y="239"/>
                    <a:pt x="2587" y="200"/>
                    <a:pt x="2567" y="160"/>
                  </a:cubicBezTo>
                  <a:cubicBezTo>
                    <a:pt x="2567" y="100"/>
                    <a:pt x="2567" y="60"/>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561975" y="4693575"/>
              <a:ext cx="39300" cy="20075"/>
            </a:xfrm>
            <a:custGeom>
              <a:avLst/>
              <a:gdLst/>
              <a:ahLst/>
              <a:cxnLst/>
              <a:rect l="l" t="t" r="r" b="b"/>
              <a:pathLst>
                <a:path w="1572" h="803" extrusionOk="0">
                  <a:moveTo>
                    <a:pt x="1552" y="1"/>
                  </a:moveTo>
                  <a:lnTo>
                    <a:pt x="1552" y="1"/>
                  </a:lnTo>
                  <a:cubicBezTo>
                    <a:pt x="1035" y="220"/>
                    <a:pt x="418" y="100"/>
                    <a:pt x="0" y="618"/>
                  </a:cubicBezTo>
                  <a:cubicBezTo>
                    <a:pt x="113" y="762"/>
                    <a:pt x="264" y="803"/>
                    <a:pt x="422" y="803"/>
                  </a:cubicBezTo>
                  <a:cubicBezTo>
                    <a:pt x="460" y="803"/>
                    <a:pt x="499" y="801"/>
                    <a:pt x="537" y="797"/>
                  </a:cubicBezTo>
                  <a:lnTo>
                    <a:pt x="736" y="797"/>
                  </a:lnTo>
                  <a:cubicBezTo>
                    <a:pt x="1055" y="598"/>
                    <a:pt x="1572" y="618"/>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2479425" y="4753275"/>
              <a:ext cx="51725" cy="26375"/>
            </a:xfrm>
            <a:custGeom>
              <a:avLst/>
              <a:gdLst/>
              <a:ahLst/>
              <a:cxnLst/>
              <a:rect l="l" t="t" r="r" b="b"/>
              <a:pathLst>
                <a:path w="2069" h="1055" extrusionOk="0">
                  <a:moveTo>
                    <a:pt x="1373" y="0"/>
                  </a:moveTo>
                  <a:cubicBezTo>
                    <a:pt x="1094" y="139"/>
                    <a:pt x="776" y="219"/>
                    <a:pt x="617" y="537"/>
                  </a:cubicBezTo>
                  <a:cubicBezTo>
                    <a:pt x="478" y="696"/>
                    <a:pt x="0" y="617"/>
                    <a:pt x="279" y="1054"/>
                  </a:cubicBezTo>
                  <a:cubicBezTo>
                    <a:pt x="875" y="716"/>
                    <a:pt x="1512" y="557"/>
                    <a:pt x="2069" y="159"/>
                  </a:cubicBezTo>
                  <a:cubicBezTo>
                    <a:pt x="2017" y="68"/>
                    <a:pt x="1948" y="28"/>
                    <a:pt x="1867" y="28"/>
                  </a:cubicBezTo>
                  <a:cubicBezTo>
                    <a:pt x="1825" y="28"/>
                    <a:pt x="1779" y="39"/>
                    <a:pt x="1731" y="60"/>
                  </a:cubicBezTo>
                  <a:cubicBezTo>
                    <a:pt x="1671" y="94"/>
                    <a:pt x="1611" y="114"/>
                    <a:pt x="1556" y="114"/>
                  </a:cubicBezTo>
                  <a:cubicBezTo>
                    <a:pt x="1483" y="114"/>
                    <a:pt x="1418" y="79"/>
                    <a:pt x="1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531625" y="4708000"/>
              <a:ext cx="43800" cy="24475"/>
            </a:xfrm>
            <a:custGeom>
              <a:avLst/>
              <a:gdLst/>
              <a:ahLst/>
              <a:cxnLst/>
              <a:rect l="l" t="t" r="r" b="b"/>
              <a:pathLst>
                <a:path w="1752" h="979" extrusionOk="0">
                  <a:moveTo>
                    <a:pt x="1234" y="21"/>
                  </a:moveTo>
                  <a:cubicBezTo>
                    <a:pt x="856" y="100"/>
                    <a:pt x="498" y="259"/>
                    <a:pt x="160" y="518"/>
                  </a:cubicBezTo>
                  <a:lnTo>
                    <a:pt x="140" y="558"/>
                  </a:lnTo>
                  <a:cubicBezTo>
                    <a:pt x="41" y="697"/>
                    <a:pt x="1" y="816"/>
                    <a:pt x="80" y="936"/>
                  </a:cubicBezTo>
                  <a:cubicBezTo>
                    <a:pt x="117" y="964"/>
                    <a:pt x="154" y="978"/>
                    <a:pt x="189" y="978"/>
                  </a:cubicBezTo>
                  <a:cubicBezTo>
                    <a:pt x="230" y="978"/>
                    <a:pt x="267" y="959"/>
                    <a:pt x="299" y="916"/>
                  </a:cubicBezTo>
                  <a:cubicBezTo>
                    <a:pt x="578" y="538"/>
                    <a:pt x="1055" y="618"/>
                    <a:pt x="1393" y="399"/>
                  </a:cubicBezTo>
                  <a:cubicBezTo>
                    <a:pt x="1436" y="413"/>
                    <a:pt x="1468" y="427"/>
                    <a:pt x="1511" y="427"/>
                  </a:cubicBezTo>
                  <a:cubicBezTo>
                    <a:pt x="1529" y="427"/>
                    <a:pt x="1549" y="424"/>
                    <a:pt x="1572" y="419"/>
                  </a:cubicBezTo>
                  <a:cubicBezTo>
                    <a:pt x="1672" y="359"/>
                    <a:pt x="1672" y="259"/>
                    <a:pt x="1751" y="200"/>
                  </a:cubicBezTo>
                  <a:cubicBezTo>
                    <a:pt x="1632" y="1"/>
                    <a:pt x="1433" y="41"/>
                    <a:pt x="1234"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461025" y="4765500"/>
              <a:ext cx="34825" cy="29850"/>
            </a:xfrm>
            <a:custGeom>
              <a:avLst/>
              <a:gdLst/>
              <a:ahLst/>
              <a:cxnLst/>
              <a:rect l="l" t="t" r="r" b="b"/>
              <a:pathLst>
                <a:path w="1393" h="1194" extrusionOk="0">
                  <a:moveTo>
                    <a:pt x="879" y="1"/>
                  </a:moveTo>
                  <a:cubicBezTo>
                    <a:pt x="858" y="1"/>
                    <a:pt x="837" y="3"/>
                    <a:pt x="816" y="8"/>
                  </a:cubicBezTo>
                  <a:lnTo>
                    <a:pt x="378" y="307"/>
                  </a:lnTo>
                  <a:lnTo>
                    <a:pt x="219" y="446"/>
                  </a:lnTo>
                  <a:cubicBezTo>
                    <a:pt x="80" y="705"/>
                    <a:pt x="0" y="943"/>
                    <a:pt x="279" y="1182"/>
                  </a:cubicBezTo>
                  <a:cubicBezTo>
                    <a:pt x="300" y="1189"/>
                    <a:pt x="325" y="1194"/>
                    <a:pt x="351" y="1194"/>
                  </a:cubicBezTo>
                  <a:cubicBezTo>
                    <a:pt x="396" y="1194"/>
                    <a:pt x="447" y="1180"/>
                    <a:pt x="497" y="1142"/>
                  </a:cubicBezTo>
                  <a:cubicBezTo>
                    <a:pt x="637" y="1122"/>
                    <a:pt x="796" y="1103"/>
                    <a:pt x="875" y="943"/>
                  </a:cubicBezTo>
                  <a:cubicBezTo>
                    <a:pt x="637" y="685"/>
                    <a:pt x="935" y="685"/>
                    <a:pt x="1034" y="585"/>
                  </a:cubicBezTo>
                  <a:cubicBezTo>
                    <a:pt x="995" y="307"/>
                    <a:pt x="1293" y="227"/>
                    <a:pt x="1393" y="48"/>
                  </a:cubicBezTo>
                  <a:cubicBezTo>
                    <a:pt x="1300" y="48"/>
                    <a:pt x="1216" y="39"/>
                    <a:pt x="1135" y="39"/>
                  </a:cubicBezTo>
                  <a:cubicBezTo>
                    <a:pt x="1094" y="39"/>
                    <a:pt x="1054" y="42"/>
                    <a:pt x="1015" y="48"/>
                  </a:cubicBezTo>
                  <a:cubicBezTo>
                    <a:pt x="985" y="19"/>
                    <a:pt x="935" y="1"/>
                    <a:pt x="8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3027450" y="4716325"/>
              <a:ext cx="44800" cy="14600"/>
            </a:xfrm>
            <a:custGeom>
              <a:avLst/>
              <a:gdLst/>
              <a:ahLst/>
              <a:cxnLst/>
              <a:rect l="l" t="t" r="r" b="b"/>
              <a:pathLst>
                <a:path w="1792" h="584" extrusionOk="0">
                  <a:moveTo>
                    <a:pt x="1258" y="1"/>
                  </a:moveTo>
                  <a:cubicBezTo>
                    <a:pt x="785" y="1"/>
                    <a:pt x="366" y="174"/>
                    <a:pt x="1" y="583"/>
                  </a:cubicBezTo>
                  <a:cubicBezTo>
                    <a:pt x="11" y="583"/>
                    <a:pt x="22" y="584"/>
                    <a:pt x="33" y="584"/>
                  </a:cubicBezTo>
                  <a:cubicBezTo>
                    <a:pt x="421" y="584"/>
                    <a:pt x="800" y="316"/>
                    <a:pt x="1211" y="316"/>
                  </a:cubicBezTo>
                  <a:cubicBezTo>
                    <a:pt x="1335" y="316"/>
                    <a:pt x="1461" y="341"/>
                    <a:pt x="1592" y="404"/>
                  </a:cubicBezTo>
                  <a:cubicBezTo>
                    <a:pt x="1712" y="324"/>
                    <a:pt x="1751" y="205"/>
                    <a:pt x="1791" y="66"/>
                  </a:cubicBezTo>
                  <a:cubicBezTo>
                    <a:pt x="1606" y="23"/>
                    <a:pt x="1428" y="1"/>
                    <a:pt x="1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3062275" y="4690600"/>
              <a:ext cx="31350" cy="12950"/>
            </a:xfrm>
            <a:custGeom>
              <a:avLst/>
              <a:gdLst/>
              <a:ahLst/>
              <a:cxnLst/>
              <a:rect l="l" t="t" r="r" b="b"/>
              <a:pathLst>
                <a:path w="1254" h="518" extrusionOk="0">
                  <a:moveTo>
                    <a:pt x="398" y="1"/>
                  </a:moveTo>
                  <a:cubicBezTo>
                    <a:pt x="140" y="1"/>
                    <a:pt x="20" y="140"/>
                    <a:pt x="0" y="359"/>
                  </a:cubicBezTo>
                  <a:cubicBezTo>
                    <a:pt x="89" y="474"/>
                    <a:pt x="191" y="506"/>
                    <a:pt x="298" y="506"/>
                  </a:cubicBezTo>
                  <a:cubicBezTo>
                    <a:pt x="432" y="506"/>
                    <a:pt x="574" y="456"/>
                    <a:pt x="707" y="456"/>
                  </a:cubicBezTo>
                  <a:cubicBezTo>
                    <a:pt x="780" y="456"/>
                    <a:pt x="850" y="471"/>
                    <a:pt x="915" y="518"/>
                  </a:cubicBezTo>
                  <a:cubicBezTo>
                    <a:pt x="896" y="239"/>
                    <a:pt x="1134" y="160"/>
                    <a:pt x="1254" y="20"/>
                  </a:cubicBezTo>
                  <a:cubicBezTo>
                    <a:pt x="955" y="20"/>
                    <a:pt x="697" y="20"/>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536100" y="4766200"/>
              <a:ext cx="44800" cy="14175"/>
            </a:xfrm>
            <a:custGeom>
              <a:avLst/>
              <a:gdLst/>
              <a:ahLst/>
              <a:cxnLst/>
              <a:rect l="l" t="t" r="r" b="b"/>
              <a:pathLst>
                <a:path w="1792" h="567" extrusionOk="0">
                  <a:moveTo>
                    <a:pt x="1035" y="0"/>
                  </a:moveTo>
                  <a:cubicBezTo>
                    <a:pt x="839" y="107"/>
                    <a:pt x="643" y="182"/>
                    <a:pt x="418" y="182"/>
                  </a:cubicBezTo>
                  <a:cubicBezTo>
                    <a:pt x="392" y="182"/>
                    <a:pt x="366" y="181"/>
                    <a:pt x="339" y="179"/>
                  </a:cubicBezTo>
                  <a:cubicBezTo>
                    <a:pt x="279" y="299"/>
                    <a:pt x="80" y="219"/>
                    <a:pt x="1" y="378"/>
                  </a:cubicBezTo>
                  <a:lnTo>
                    <a:pt x="1" y="557"/>
                  </a:lnTo>
                  <a:cubicBezTo>
                    <a:pt x="120" y="557"/>
                    <a:pt x="240" y="566"/>
                    <a:pt x="359" y="566"/>
                  </a:cubicBezTo>
                  <a:cubicBezTo>
                    <a:pt x="419" y="566"/>
                    <a:pt x="478" y="564"/>
                    <a:pt x="538" y="557"/>
                  </a:cubicBezTo>
                  <a:cubicBezTo>
                    <a:pt x="976" y="418"/>
                    <a:pt x="1393" y="259"/>
                    <a:pt x="1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2674375" y="4730875"/>
              <a:ext cx="37800" cy="13475"/>
            </a:xfrm>
            <a:custGeom>
              <a:avLst/>
              <a:gdLst/>
              <a:ahLst/>
              <a:cxnLst/>
              <a:rect l="l" t="t" r="r" b="b"/>
              <a:pathLst>
                <a:path w="1512" h="539" extrusionOk="0">
                  <a:moveTo>
                    <a:pt x="1055" y="0"/>
                  </a:moveTo>
                  <a:cubicBezTo>
                    <a:pt x="714" y="0"/>
                    <a:pt x="384" y="201"/>
                    <a:pt x="41" y="201"/>
                  </a:cubicBezTo>
                  <a:cubicBezTo>
                    <a:pt x="27" y="201"/>
                    <a:pt x="14" y="200"/>
                    <a:pt x="0" y="200"/>
                  </a:cubicBezTo>
                  <a:lnTo>
                    <a:pt x="0" y="200"/>
                  </a:lnTo>
                  <a:cubicBezTo>
                    <a:pt x="119" y="299"/>
                    <a:pt x="239" y="419"/>
                    <a:pt x="358" y="538"/>
                  </a:cubicBezTo>
                  <a:cubicBezTo>
                    <a:pt x="716" y="478"/>
                    <a:pt x="1054" y="419"/>
                    <a:pt x="1412" y="379"/>
                  </a:cubicBezTo>
                  <a:cubicBezTo>
                    <a:pt x="1512" y="180"/>
                    <a:pt x="1333" y="120"/>
                    <a:pt x="1233" y="21"/>
                  </a:cubicBezTo>
                  <a:cubicBezTo>
                    <a:pt x="1173" y="7"/>
                    <a:pt x="1114" y="0"/>
                    <a:pt x="10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817100" y="4619225"/>
              <a:ext cx="59200" cy="5750"/>
            </a:xfrm>
            <a:custGeom>
              <a:avLst/>
              <a:gdLst/>
              <a:ahLst/>
              <a:cxnLst/>
              <a:rect l="l" t="t" r="r" b="b"/>
              <a:pathLst>
                <a:path w="2368" h="230" extrusionOk="0">
                  <a:moveTo>
                    <a:pt x="441" y="0"/>
                  </a:moveTo>
                  <a:cubicBezTo>
                    <a:pt x="276" y="0"/>
                    <a:pt x="114" y="33"/>
                    <a:pt x="0" y="210"/>
                  </a:cubicBezTo>
                  <a:cubicBezTo>
                    <a:pt x="796" y="190"/>
                    <a:pt x="1592" y="230"/>
                    <a:pt x="2367" y="31"/>
                  </a:cubicBezTo>
                  <a:cubicBezTo>
                    <a:pt x="1810" y="11"/>
                    <a:pt x="1273" y="11"/>
                    <a:pt x="716" y="11"/>
                  </a:cubicBezTo>
                  <a:cubicBezTo>
                    <a:pt x="630" y="11"/>
                    <a:pt x="535" y="0"/>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2709675" y="4726450"/>
              <a:ext cx="45275" cy="9425"/>
            </a:xfrm>
            <a:custGeom>
              <a:avLst/>
              <a:gdLst/>
              <a:ahLst/>
              <a:cxnLst/>
              <a:rect l="l" t="t" r="r" b="b"/>
              <a:pathLst>
                <a:path w="1811" h="377" extrusionOk="0">
                  <a:moveTo>
                    <a:pt x="558" y="0"/>
                  </a:moveTo>
                  <a:cubicBezTo>
                    <a:pt x="367" y="0"/>
                    <a:pt x="180" y="35"/>
                    <a:pt x="0" y="178"/>
                  </a:cubicBezTo>
                  <a:cubicBezTo>
                    <a:pt x="88" y="259"/>
                    <a:pt x="190" y="278"/>
                    <a:pt x="297" y="278"/>
                  </a:cubicBezTo>
                  <a:cubicBezTo>
                    <a:pt x="392" y="278"/>
                    <a:pt x="491" y="263"/>
                    <a:pt x="588" y="263"/>
                  </a:cubicBezTo>
                  <a:cubicBezTo>
                    <a:pt x="703" y="263"/>
                    <a:pt x="816" y="284"/>
                    <a:pt x="915" y="377"/>
                  </a:cubicBezTo>
                  <a:cubicBezTo>
                    <a:pt x="973" y="365"/>
                    <a:pt x="1030" y="362"/>
                    <a:pt x="1088" y="362"/>
                  </a:cubicBezTo>
                  <a:cubicBezTo>
                    <a:pt x="1175" y="362"/>
                    <a:pt x="1262" y="370"/>
                    <a:pt x="1348" y="370"/>
                  </a:cubicBezTo>
                  <a:cubicBezTo>
                    <a:pt x="1508" y="370"/>
                    <a:pt x="1665" y="344"/>
                    <a:pt x="1811" y="198"/>
                  </a:cubicBezTo>
                  <a:cubicBezTo>
                    <a:pt x="1632" y="19"/>
                    <a:pt x="1413" y="178"/>
                    <a:pt x="1274" y="19"/>
                  </a:cubicBezTo>
                  <a:cubicBezTo>
                    <a:pt x="1215" y="27"/>
                    <a:pt x="1157" y="30"/>
                    <a:pt x="1099" y="30"/>
                  </a:cubicBezTo>
                  <a:cubicBezTo>
                    <a:pt x="917" y="30"/>
                    <a:pt x="736" y="0"/>
                    <a:pt x="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995625" y="4748225"/>
              <a:ext cx="35350" cy="5075"/>
            </a:xfrm>
            <a:custGeom>
              <a:avLst/>
              <a:gdLst/>
              <a:ahLst/>
              <a:cxnLst/>
              <a:rect l="l" t="t" r="r" b="b"/>
              <a:pathLst>
                <a:path w="1414" h="203" extrusionOk="0">
                  <a:moveTo>
                    <a:pt x="720" y="1"/>
                  </a:moveTo>
                  <a:cubicBezTo>
                    <a:pt x="482" y="1"/>
                    <a:pt x="244" y="70"/>
                    <a:pt x="1" y="202"/>
                  </a:cubicBezTo>
                  <a:lnTo>
                    <a:pt x="1413" y="202"/>
                  </a:lnTo>
                  <a:cubicBezTo>
                    <a:pt x="1179" y="65"/>
                    <a:pt x="949"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705700" y="4730875"/>
              <a:ext cx="26875" cy="9475"/>
            </a:xfrm>
            <a:custGeom>
              <a:avLst/>
              <a:gdLst/>
              <a:ahLst/>
              <a:cxnLst/>
              <a:rect l="l" t="t" r="r" b="b"/>
              <a:pathLst>
                <a:path w="1075" h="379" extrusionOk="0">
                  <a:moveTo>
                    <a:pt x="159" y="1"/>
                  </a:moveTo>
                  <a:cubicBezTo>
                    <a:pt x="100" y="1"/>
                    <a:pt x="60" y="1"/>
                    <a:pt x="0" y="21"/>
                  </a:cubicBezTo>
                  <a:cubicBezTo>
                    <a:pt x="60" y="140"/>
                    <a:pt x="140" y="240"/>
                    <a:pt x="179" y="379"/>
                  </a:cubicBezTo>
                  <a:cubicBezTo>
                    <a:pt x="458" y="200"/>
                    <a:pt x="776" y="200"/>
                    <a:pt x="1074" y="200"/>
                  </a:cubicBezTo>
                  <a:cubicBezTo>
                    <a:pt x="935" y="41"/>
                    <a:pt x="781" y="11"/>
                    <a:pt x="624" y="11"/>
                  </a:cubicBezTo>
                  <a:cubicBezTo>
                    <a:pt x="530" y="11"/>
                    <a:pt x="436" y="22"/>
                    <a:pt x="342" y="22"/>
                  </a:cubicBezTo>
                  <a:cubicBezTo>
                    <a:pt x="280" y="22"/>
                    <a:pt x="219" y="17"/>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2794725" y="4621100"/>
              <a:ext cx="22900" cy="6500"/>
            </a:xfrm>
            <a:custGeom>
              <a:avLst/>
              <a:gdLst/>
              <a:ahLst/>
              <a:cxnLst/>
              <a:rect l="l" t="t" r="r" b="b"/>
              <a:pathLst>
                <a:path w="916" h="260" extrusionOk="0">
                  <a:moveTo>
                    <a:pt x="326" y="1"/>
                  </a:moveTo>
                  <a:cubicBezTo>
                    <a:pt x="217" y="1"/>
                    <a:pt x="108" y="34"/>
                    <a:pt x="0" y="135"/>
                  </a:cubicBezTo>
                  <a:cubicBezTo>
                    <a:pt x="141" y="219"/>
                    <a:pt x="282" y="260"/>
                    <a:pt x="425" y="260"/>
                  </a:cubicBezTo>
                  <a:cubicBezTo>
                    <a:pt x="585" y="260"/>
                    <a:pt x="747" y="209"/>
                    <a:pt x="915" y="115"/>
                  </a:cubicBezTo>
                  <a:cubicBezTo>
                    <a:pt x="712" y="102"/>
                    <a:pt x="518"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2965300" y="4756750"/>
              <a:ext cx="12450" cy="13950"/>
            </a:xfrm>
            <a:custGeom>
              <a:avLst/>
              <a:gdLst/>
              <a:ahLst/>
              <a:cxnLst/>
              <a:rect l="l" t="t" r="r" b="b"/>
              <a:pathLst>
                <a:path w="498" h="558" extrusionOk="0">
                  <a:moveTo>
                    <a:pt x="159" y="0"/>
                  </a:moveTo>
                  <a:cubicBezTo>
                    <a:pt x="20" y="100"/>
                    <a:pt x="0" y="239"/>
                    <a:pt x="0" y="378"/>
                  </a:cubicBezTo>
                  <a:lnTo>
                    <a:pt x="140" y="537"/>
                  </a:lnTo>
                  <a:cubicBezTo>
                    <a:pt x="239" y="537"/>
                    <a:pt x="358" y="557"/>
                    <a:pt x="498" y="557"/>
                  </a:cubicBezTo>
                  <a:cubicBezTo>
                    <a:pt x="438" y="378"/>
                    <a:pt x="358" y="199"/>
                    <a:pt x="319" y="40"/>
                  </a:cubicBezTo>
                  <a:cubicBezTo>
                    <a:pt x="259" y="40"/>
                    <a:pt x="219" y="4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3003100" y="4735850"/>
              <a:ext cx="19400" cy="4575"/>
            </a:xfrm>
            <a:custGeom>
              <a:avLst/>
              <a:gdLst/>
              <a:ahLst/>
              <a:cxnLst/>
              <a:rect l="l" t="t" r="r" b="b"/>
              <a:pathLst>
                <a:path w="776" h="183" extrusionOk="0">
                  <a:moveTo>
                    <a:pt x="0" y="1"/>
                  </a:moveTo>
                  <a:cubicBezTo>
                    <a:pt x="234" y="161"/>
                    <a:pt x="413" y="183"/>
                    <a:pt x="587" y="183"/>
                  </a:cubicBezTo>
                  <a:cubicBezTo>
                    <a:pt x="650" y="183"/>
                    <a:pt x="712" y="180"/>
                    <a:pt x="776" y="180"/>
                  </a:cubicBezTo>
                  <a:lnTo>
                    <a:pt x="7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2893175" y="4614500"/>
              <a:ext cx="17925" cy="5000"/>
            </a:xfrm>
            <a:custGeom>
              <a:avLst/>
              <a:gdLst/>
              <a:ahLst/>
              <a:cxnLst/>
              <a:rect l="l" t="t" r="r" b="b"/>
              <a:pathLst>
                <a:path w="717" h="200" extrusionOk="0">
                  <a:moveTo>
                    <a:pt x="254" y="1"/>
                  </a:moveTo>
                  <a:cubicBezTo>
                    <a:pt x="222" y="1"/>
                    <a:pt x="191" y="1"/>
                    <a:pt x="160" y="1"/>
                  </a:cubicBezTo>
                  <a:cubicBezTo>
                    <a:pt x="120" y="81"/>
                    <a:pt x="41" y="160"/>
                    <a:pt x="1" y="200"/>
                  </a:cubicBezTo>
                  <a:lnTo>
                    <a:pt x="717" y="200"/>
                  </a:lnTo>
                  <a:cubicBezTo>
                    <a:pt x="616" y="15"/>
                    <a:pt x="430"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2626125" y="4688125"/>
              <a:ext cx="6000" cy="5575"/>
            </a:xfrm>
            <a:custGeom>
              <a:avLst/>
              <a:gdLst/>
              <a:ahLst/>
              <a:cxnLst/>
              <a:rect l="l" t="t" r="r" b="b"/>
              <a:pathLst>
                <a:path w="240" h="223" extrusionOk="0">
                  <a:moveTo>
                    <a:pt x="80" y="0"/>
                  </a:moveTo>
                  <a:cubicBezTo>
                    <a:pt x="60" y="40"/>
                    <a:pt x="60" y="100"/>
                    <a:pt x="0" y="159"/>
                  </a:cubicBezTo>
                  <a:cubicBezTo>
                    <a:pt x="52" y="176"/>
                    <a:pt x="103" y="223"/>
                    <a:pt x="142" y="223"/>
                  </a:cubicBezTo>
                  <a:cubicBezTo>
                    <a:pt x="148" y="223"/>
                    <a:pt x="154" y="222"/>
                    <a:pt x="160" y="219"/>
                  </a:cubicBezTo>
                  <a:cubicBezTo>
                    <a:pt x="199" y="179"/>
                    <a:pt x="199" y="119"/>
                    <a:pt x="239" y="60"/>
                  </a:cubicBezTo>
                  <a:lnTo>
                    <a:pt x="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2608725" y="4692100"/>
              <a:ext cx="9475" cy="6600"/>
            </a:xfrm>
            <a:custGeom>
              <a:avLst/>
              <a:gdLst/>
              <a:ahLst/>
              <a:cxnLst/>
              <a:rect l="l" t="t" r="r" b="b"/>
              <a:pathLst>
                <a:path w="379" h="264" extrusionOk="0">
                  <a:moveTo>
                    <a:pt x="299" y="0"/>
                  </a:moveTo>
                  <a:cubicBezTo>
                    <a:pt x="239" y="0"/>
                    <a:pt x="159" y="60"/>
                    <a:pt x="80" y="100"/>
                  </a:cubicBezTo>
                  <a:cubicBezTo>
                    <a:pt x="0" y="159"/>
                    <a:pt x="40" y="239"/>
                    <a:pt x="100" y="259"/>
                  </a:cubicBezTo>
                  <a:cubicBezTo>
                    <a:pt x="117" y="262"/>
                    <a:pt x="133" y="264"/>
                    <a:pt x="149" y="264"/>
                  </a:cubicBezTo>
                  <a:cubicBezTo>
                    <a:pt x="225" y="264"/>
                    <a:pt x="286" y="225"/>
                    <a:pt x="318" y="159"/>
                  </a:cubicBezTo>
                  <a:cubicBezTo>
                    <a:pt x="378" y="80"/>
                    <a:pt x="378"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978225" y="4749150"/>
              <a:ext cx="12950" cy="4150"/>
            </a:xfrm>
            <a:custGeom>
              <a:avLst/>
              <a:gdLst/>
              <a:ahLst/>
              <a:cxnLst/>
              <a:rect l="l" t="t" r="r" b="b"/>
              <a:pathLst>
                <a:path w="518" h="166" extrusionOk="0">
                  <a:moveTo>
                    <a:pt x="244" y="1"/>
                  </a:moveTo>
                  <a:cubicBezTo>
                    <a:pt x="155" y="1"/>
                    <a:pt x="70" y="56"/>
                    <a:pt x="0" y="165"/>
                  </a:cubicBezTo>
                  <a:lnTo>
                    <a:pt x="518" y="165"/>
                  </a:lnTo>
                  <a:cubicBezTo>
                    <a:pt x="428" y="56"/>
                    <a:pt x="33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741000" y="4725900"/>
              <a:ext cx="13450" cy="5075"/>
            </a:xfrm>
            <a:custGeom>
              <a:avLst/>
              <a:gdLst/>
              <a:ahLst/>
              <a:cxnLst/>
              <a:rect l="l" t="t" r="r" b="b"/>
              <a:pathLst>
                <a:path w="538" h="203" extrusionOk="0">
                  <a:moveTo>
                    <a:pt x="339" y="1"/>
                  </a:moveTo>
                  <a:cubicBezTo>
                    <a:pt x="239" y="1"/>
                    <a:pt x="100" y="21"/>
                    <a:pt x="1" y="21"/>
                  </a:cubicBezTo>
                  <a:cubicBezTo>
                    <a:pt x="103" y="181"/>
                    <a:pt x="248" y="203"/>
                    <a:pt x="388" y="203"/>
                  </a:cubicBezTo>
                  <a:cubicBezTo>
                    <a:pt x="439" y="203"/>
                    <a:pt x="490" y="200"/>
                    <a:pt x="538" y="200"/>
                  </a:cubicBezTo>
                  <a:lnTo>
                    <a:pt x="3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2958325" y="4654800"/>
              <a:ext cx="7500" cy="4500"/>
            </a:xfrm>
            <a:custGeom>
              <a:avLst/>
              <a:gdLst/>
              <a:ahLst/>
              <a:cxnLst/>
              <a:rect l="l" t="t" r="r" b="b"/>
              <a:pathLst>
                <a:path w="300" h="180" extrusionOk="0">
                  <a:moveTo>
                    <a:pt x="140" y="0"/>
                  </a:moveTo>
                  <a:cubicBezTo>
                    <a:pt x="100" y="0"/>
                    <a:pt x="41" y="60"/>
                    <a:pt x="1" y="80"/>
                  </a:cubicBezTo>
                  <a:cubicBezTo>
                    <a:pt x="41" y="140"/>
                    <a:pt x="100" y="159"/>
                    <a:pt x="140" y="179"/>
                  </a:cubicBezTo>
                  <a:cubicBezTo>
                    <a:pt x="200" y="159"/>
                    <a:pt x="239" y="140"/>
                    <a:pt x="299" y="80"/>
                  </a:cubicBezTo>
                  <a:cubicBezTo>
                    <a:pt x="239" y="60"/>
                    <a:pt x="20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2500300" y="4780125"/>
              <a:ext cx="8975" cy="4000"/>
            </a:xfrm>
            <a:custGeom>
              <a:avLst/>
              <a:gdLst/>
              <a:ahLst/>
              <a:cxnLst/>
              <a:rect l="l" t="t" r="r" b="b"/>
              <a:pathLst>
                <a:path w="359" h="160" extrusionOk="0">
                  <a:moveTo>
                    <a:pt x="359" y="0"/>
                  </a:moveTo>
                  <a:cubicBezTo>
                    <a:pt x="219" y="0"/>
                    <a:pt x="60" y="40"/>
                    <a:pt x="1" y="159"/>
                  </a:cubicBezTo>
                  <a:cubicBezTo>
                    <a:pt x="140" y="159"/>
                    <a:pt x="299" y="14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491350" y="4784100"/>
              <a:ext cx="8975" cy="4500"/>
            </a:xfrm>
            <a:custGeom>
              <a:avLst/>
              <a:gdLst/>
              <a:ahLst/>
              <a:cxnLst/>
              <a:rect l="l" t="t" r="r" b="b"/>
              <a:pathLst>
                <a:path w="359" h="180" extrusionOk="0">
                  <a:moveTo>
                    <a:pt x="359" y="0"/>
                  </a:moveTo>
                  <a:cubicBezTo>
                    <a:pt x="199" y="0"/>
                    <a:pt x="80" y="60"/>
                    <a:pt x="1" y="179"/>
                  </a:cubicBezTo>
                  <a:cubicBezTo>
                    <a:pt x="160" y="179"/>
                    <a:pt x="279" y="16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2585350" y="4664075"/>
              <a:ext cx="9975" cy="4325"/>
            </a:xfrm>
            <a:custGeom>
              <a:avLst/>
              <a:gdLst/>
              <a:ahLst/>
              <a:cxnLst/>
              <a:rect l="l" t="t" r="r" b="b"/>
              <a:pathLst>
                <a:path w="399" h="173" extrusionOk="0">
                  <a:moveTo>
                    <a:pt x="305" y="1"/>
                  </a:moveTo>
                  <a:cubicBezTo>
                    <a:pt x="185" y="1"/>
                    <a:pt x="80" y="39"/>
                    <a:pt x="0" y="166"/>
                  </a:cubicBezTo>
                  <a:cubicBezTo>
                    <a:pt x="28" y="170"/>
                    <a:pt x="57" y="173"/>
                    <a:pt x="86" y="173"/>
                  </a:cubicBezTo>
                  <a:cubicBezTo>
                    <a:pt x="201" y="173"/>
                    <a:pt x="319" y="135"/>
                    <a:pt x="398" y="7"/>
                  </a:cubicBezTo>
                  <a:cubicBezTo>
                    <a:pt x="366" y="3"/>
                    <a:pt x="335"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598275" y="4657150"/>
              <a:ext cx="9475" cy="6750"/>
            </a:xfrm>
            <a:custGeom>
              <a:avLst/>
              <a:gdLst/>
              <a:ahLst/>
              <a:cxnLst/>
              <a:rect l="l" t="t" r="r" b="b"/>
              <a:pathLst>
                <a:path w="379" h="270" extrusionOk="0">
                  <a:moveTo>
                    <a:pt x="188" y="1"/>
                  </a:moveTo>
                  <a:cubicBezTo>
                    <a:pt x="122" y="1"/>
                    <a:pt x="61" y="24"/>
                    <a:pt x="0" y="85"/>
                  </a:cubicBezTo>
                  <a:lnTo>
                    <a:pt x="0" y="264"/>
                  </a:lnTo>
                  <a:cubicBezTo>
                    <a:pt x="26" y="268"/>
                    <a:pt x="50" y="269"/>
                    <a:pt x="73" y="269"/>
                  </a:cubicBezTo>
                  <a:cubicBezTo>
                    <a:pt x="197" y="269"/>
                    <a:pt x="295" y="222"/>
                    <a:pt x="378" y="105"/>
                  </a:cubicBezTo>
                  <a:cubicBezTo>
                    <a:pt x="378" y="85"/>
                    <a:pt x="359" y="65"/>
                    <a:pt x="319" y="26"/>
                  </a:cubicBezTo>
                  <a:cubicBezTo>
                    <a:pt x="272" y="10"/>
                    <a:pt x="229"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976225" y="4651800"/>
              <a:ext cx="4025" cy="2525"/>
            </a:xfrm>
            <a:custGeom>
              <a:avLst/>
              <a:gdLst/>
              <a:ahLst/>
              <a:cxnLst/>
              <a:rect l="l" t="t" r="r" b="b"/>
              <a:pathLst>
                <a:path w="161" h="101" extrusionOk="0">
                  <a:moveTo>
                    <a:pt x="80" y="1"/>
                  </a:moveTo>
                  <a:cubicBezTo>
                    <a:pt x="61" y="1"/>
                    <a:pt x="21" y="21"/>
                    <a:pt x="1" y="21"/>
                  </a:cubicBezTo>
                  <a:cubicBezTo>
                    <a:pt x="1" y="61"/>
                    <a:pt x="1" y="81"/>
                    <a:pt x="21" y="81"/>
                  </a:cubicBezTo>
                  <a:cubicBezTo>
                    <a:pt x="61" y="100"/>
                    <a:pt x="80" y="100"/>
                    <a:pt x="100" y="100"/>
                  </a:cubicBezTo>
                  <a:cubicBezTo>
                    <a:pt x="160" y="61"/>
                    <a:pt x="160" y="2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710175" y="4629750"/>
              <a:ext cx="8475" cy="4175"/>
            </a:xfrm>
            <a:custGeom>
              <a:avLst/>
              <a:gdLst/>
              <a:ahLst/>
              <a:cxnLst/>
              <a:rect l="l" t="t" r="r" b="b"/>
              <a:pathLst>
                <a:path w="339" h="167" extrusionOk="0">
                  <a:moveTo>
                    <a:pt x="166" y="0"/>
                  </a:moveTo>
                  <a:cubicBezTo>
                    <a:pt x="107" y="0"/>
                    <a:pt x="51" y="55"/>
                    <a:pt x="0" y="167"/>
                  </a:cubicBezTo>
                  <a:cubicBezTo>
                    <a:pt x="120" y="147"/>
                    <a:pt x="219" y="147"/>
                    <a:pt x="338" y="147"/>
                  </a:cubicBezTo>
                  <a:cubicBezTo>
                    <a:pt x="280" y="50"/>
                    <a:pt x="222"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3035925" y="4736800"/>
              <a:ext cx="8975" cy="3550"/>
            </a:xfrm>
            <a:custGeom>
              <a:avLst/>
              <a:gdLst/>
              <a:ahLst/>
              <a:cxnLst/>
              <a:rect l="l" t="t" r="r" b="b"/>
              <a:pathLst>
                <a:path w="359" h="142" extrusionOk="0">
                  <a:moveTo>
                    <a:pt x="176" y="0"/>
                  </a:moveTo>
                  <a:cubicBezTo>
                    <a:pt x="117" y="0"/>
                    <a:pt x="61" y="50"/>
                    <a:pt x="0" y="142"/>
                  </a:cubicBezTo>
                  <a:lnTo>
                    <a:pt x="358" y="142"/>
                  </a:lnTo>
                  <a:cubicBezTo>
                    <a:pt x="290" y="45"/>
                    <a:pt x="232"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3044875" y="4740325"/>
              <a:ext cx="8975" cy="3675"/>
            </a:xfrm>
            <a:custGeom>
              <a:avLst/>
              <a:gdLst/>
              <a:ahLst/>
              <a:cxnLst/>
              <a:rect l="l" t="t" r="r" b="b"/>
              <a:pathLst>
                <a:path w="359" h="147" extrusionOk="0">
                  <a:moveTo>
                    <a:pt x="0" y="1"/>
                  </a:moveTo>
                  <a:cubicBezTo>
                    <a:pt x="47" y="111"/>
                    <a:pt x="157" y="147"/>
                    <a:pt x="270" y="147"/>
                  </a:cubicBezTo>
                  <a:cubicBezTo>
                    <a:pt x="300" y="147"/>
                    <a:pt x="329" y="144"/>
                    <a:pt x="358" y="140"/>
                  </a:cubicBezTo>
                  <a:cubicBezTo>
                    <a:pt x="259" y="21"/>
                    <a:pt x="13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3026475" y="4740325"/>
              <a:ext cx="8975" cy="3025"/>
            </a:xfrm>
            <a:custGeom>
              <a:avLst/>
              <a:gdLst/>
              <a:ahLst/>
              <a:cxnLst/>
              <a:rect l="l" t="t" r="r" b="b"/>
              <a:pathLst>
                <a:path w="359" h="121" extrusionOk="0">
                  <a:moveTo>
                    <a:pt x="0" y="1"/>
                  </a:moveTo>
                  <a:cubicBezTo>
                    <a:pt x="70" y="80"/>
                    <a:pt x="134" y="120"/>
                    <a:pt x="194" y="120"/>
                  </a:cubicBezTo>
                  <a:cubicBezTo>
                    <a:pt x="254" y="120"/>
                    <a:pt x="308" y="8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859875" y="4713975"/>
              <a:ext cx="3150" cy="2525"/>
            </a:xfrm>
            <a:custGeom>
              <a:avLst/>
              <a:gdLst/>
              <a:ahLst/>
              <a:cxnLst/>
              <a:rect l="l" t="t" r="r" b="b"/>
              <a:pathLst>
                <a:path w="126" h="101" extrusionOk="0">
                  <a:moveTo>
                    <a:pt x="70" y="1"/>
                  </a:moveTo>
                  <a:cubicBezTo>
                    <a:pt x="51" y="1"/>
                    <a:pt x="27" y="7"/>
                    <a:pt x="0" y="20"/>
                  </a:cubicBezTo>
                  <a:cubicBezTo>
                    <a:pt x="0" y="60"/>
                    <a:pt x="40" y="80"/>
                    <a:pt x="40" y="100"/>
                  </a:cubicBezTo>
                  <a:cubicBezTo>
                    <a:pt x="60" y="100"/>
                    <a:pt x="80" y="80"/>
                    <a:pt x="99" y="80"/>
                  </a:cubicBezTo>
                  <a:cubicBezTo>
                    <a:pt x="126" y="27"/>
                    <a:pt x="108"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845950" y="4713975"/>
              <a:ext cx="3500" cy="2525"/>
            </a:xfrm>
            <a:custGeom>
              <a:avLst/>
              <a:gdLst/>
              <a:ahLst/>
              <a:cxnLst/>
              <a:rect l="l" t="t" r="r" b="b"/>
              <a:pathLst>
                <a:path w="140" h="101" extrusionOk="0">
                  <a:moveTo>
                    <a:pt x="60" y="1"/>
                  </a:moveTo>
                  <a:cubicBezTo>
                    <a:pt x="0" y="20"/>
                    <a:pt x="0" y="80"/>
                    <a:pt x="60" y="100"/>
                  </a:cubicBezTo>
                  <a:cubicBezTo>
                    <a:pt x="99" y="100"/>
                    <a:pt x="119" y="80"/>
                    <a:pt x="139" y="80"/>
                  </a:cubicBezTo>
                  <a:lnTo>
                    <a:pt x="139" y="20"/>
                  </a:lnTo>
                  <a:cubicBezTo>
                    <a:pt x="119" y="20"/>
                    <a:pt x="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3026475" y="4619000"/>
              <a:ext cx="4500" cy="4500"/>
            </a:xfrm>
            <a:custGeom>
              <a:avLst/>
              <a:gdLst/>
              <a:ahLst/>
              <a:cxnLst/>
              <a:rect l="l" t="t" r="r" b="b"/>
              <a:pathLst>
                <a:path w="180" h="180" extrusionOk="0">
                  <a:moveTo>
                    <a:pt x="0" y="0"/>
                  </a:moveTo>
                  <a:lnTo>
                    <a:pt x="0" y="179"/>
                  </a:lnTo>
                  <a:lnTo>
                    <a:pt x="179" y="179"/>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915550" y="4617250"/>
              <a:ext cx="4025" cy="2250"/>
            </a:xfrm>
            <a:custGeom>
              <a:avLst/>
              <a:gdLst/>
              <a:ahLst/>
              <a:cxnLst/>
              <a:rect l="l" t="t" r="r" b="b"/>
              <a:pathLst>
                <a:path w="161" h="90" extrusionOk="0">
                  <a:moveTo>
                    <a:pt x="81" y="0"/>
                  </a:moveTo>
                  <a:cubicBezTo>
                    <a:pt x="51" y="0"/>
                    <a:pt x="21" y="30"/>
                    <a:pt x="1" y="90"/>
                  </a:cubicBezTo>
                  <a:lnTo>
                    <a:pt x="160" y="90"/>
                  </a:lnTo>
                  <a:cubicBezTo>
                    <a:pt x="140" y="30"/>
                    <a:pt x="110"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3022475" y="4730875"/>
              <a:ext cx="4025" cy="4500"/>
            </a:xfrm>
            <a:custGeom>
              <a:avLst/>
              <a:gdLst/>
              <a:ahLst/>
              <a:cxnLst/>
              <a:rect l="l" t="t" r="r" b="b"/>
              <a:pathLst>
                <a:path w="161" h="180" extrusionOk="0">
                  <a:moveTo>
                    <a:pt x="160" y="1"/>
                  </a:moveTo>
                  <a:lnTo>
                    <a:pt x="1" y="180"/>
                  </a:lnTo>
                  <a:cubicBezTo>
                    <a:pt x="61" y="120"/>
                    <a:pt x="120" y="8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664925" y="4735850"/>
              <a:ext cx="4975" cy="4500"/>
            </a:xfrm>
            <a:custGeom>
              <a:avLst/>
              <a:gdLst/>
              <a:ahLst/>
              <a:cxnLst/>
              <a:rect l="l" t="t" r="r" b="b"/>
              <a:pathLst>
                <a:path w="199" h="180" extrusionOk="0">
                  <a:moveTo>
                    <a:pt x="199" y="1"/>
                  </a:moveTo>
                  <a:cubicBezTo>
                    <a:pt x="163" y="19"/>
                    <a:pt x="130" y="46"/>
                    <a:pt x="100" y="75"/>
                  </a:cubicBezTo>
                  <a:lnTo>
                    <a:pt x="100" y="75"/>
                  </a:lnTo>
                  <a:cubicBezTo>
                    <a:pt x="135" y="45"/>
                    <a:pt x="169" y="21"/>
                    <a:pt x="199" y="1"/>
                  </a:cubicBezTo>
                  <a:close/>
                  <a:moveTo>
                    <a:pt x="100" y="75"/>
                  </a:moveTo>
                  <a:lnTo>
                    <a:pt x="100" y="75"/>
                  </a:lnTo>
                  <a:cubicBezTo>
                    <a:pt x="65" y="105"/>
                    <a:pt x="30" y="140"/>
                    <a:pt x="0" y="180"/>
                  </a:cubicBezTo>
                  <a:cubicBezTo>
                    <a:pt x="32" y="148"/>
                    <a:pt x="65" y="109"/>
                    <a:pt x="100" y="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3035925" y="4751400"/>
              <a:ext cx="4500" cy="1900"/>
            </a:xfrm>
            <a:custGeom>
              <a:avLst/>
              <a:gdLst/>
              <a:ahLst/>
              <a:cxnLst/>
              <a:rect l="l" t="t" r="r" b="b"/>
              <a:pathLst>
                <a:path w="180" h="76" extrusionOk="0">
                  <a:moveTo>
                    <a:pt x="90" y="0"/>
                  </a:moveTo>
                  <a:cubicBezTo>
                    <a:pt x="60" y="0"/>
                    <a:pt x="30" y="25"/>
                    <a:pt x="0" y="75"/>
                  </a:cubicBezTo>
                  <a:lnTo>
                    <a:pt x="179" y="75"/>
                  </a:lnTo>
                  <a:cubicBezTo>
                    <a:pt x="149" y="25"/>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2612200" y="4655800"/>
              <a:ext cx="5500" cy="3000"/>
            </a:xfrm>
            <a:custGeom>
              <a:avLst/>
              <a:gdLst/>
              <a:ahLst/>
              <a:cxnLst/>
              <a:rect l="l" t="t" r="r" b="b"/>
              <a:pathLst>
                <a:path w="220" h="120" extrusionOk="0">
                  <a:moveTo>
                    <a:pt x="219" y="0"/>
                  </a:moveTo>
                  <a:cubicBezTo>
                    <a:pt x="120" y="0"/>
                    <a:pt x="40" y="40"/>
                    <a:pt x="0" y="119"/>
                  </a:cubicBezTo>
                  <a:cubicBezTo>
                    <a:pt x="100" y="119"/>
                    <a:pt x="160" y="6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575900" y="4669225"/>
              <a:ext cx="5500" cy="3000"/>
            </a:xfrm>
            <a:custGeom>
              <a:avLst/>
              <a:gdLst/>
              <a:ahLst/>
              <a:cxnLst/>
              <a:rect l="l" t="t" r="r" b="b"/>
              <a:pathLst>
                <a:path w="220" h="120" extrusionOk="0">
                  <a:moveTo>
                    <a:pt x="219" y="0"/>
                  </a:moveTo>
                  <a:cubicBezTo>
                    <a:pt x="120" y="0"/>
                    <a:pt x="60" y="60"/>
                    <a:pt x="0" y="120"/>
                  </a:cubicBezTo>
                  <a:cubicBezTo>
                    <a:pt x="100" y="120"/>
                    <a:pt x="179" y="8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2566950" y="4673200"/>
              <a:ext cx="5975" cy="3500"/>
            </a:xfrm>
            <a:custGeom>
              <a:avLst/>
              <a:gdLst/>
              <a:ahLst/>
              <a:cxnLst/>
              <a:rect l="l" t="t" r="r" b="b"/>
              <a:pathLst>
                <a:path w="239" h="140" extrusionOk="0">
                  <a:moveTo>
                    <a:pt x="0" y="0"/>
                  </a:moveTo>
                  <a:lnTo>
                    <a:pt x="0" y="140"/>
                  </a:lnTo>
                  <a:cubicBezTo>
                    <a:pt x="80" y="100"/>
                    <a:pt x="159" y="60"/>
                    <a:pt x="239" y="20"/>
                  </a:cubicBezTo>
                  <a:cubicBezTo>
                    <a:pt x="159" y="20"/>
                    <a:pt x="8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993650" y="4757575"/>
              <a:ext cx="32850" cy="9650"/>
            </a:xfrm>
            <a:custGeom>
              <a:avLst/>
              <a:gdLst/>
              <a:ahLst/>
              <a:cxnLst/>
              <a:rect l="l" t="t" r="r" b="b"/>
              <a:pathLst>
                <a:path w="1314" h="386" extrusionOk="0">
                  <a:moveTo>
                    <a:pt x="770" y="0"/>
                  </a:moveTo>
                  <a:cubicBezTo>
                    <a:pt x="604" y="0"/>
                    <a:pt x="432" y="30"/>
                    <a:pt x="250" y="30"/>
                  </a:cubicBezTo>
                  <a:cubicBezTo>
                    <a:pt x="169" y="30"/>
                    <a:pt x="86" y="24"/>
                    <a:pt x="0" y="7"/>
                  </a:cubicBezTo>
                  <a:lnTo>
                    <a:pt x="0" y="7"/>
                  </a:lnTo>
                  <a:cubicBezTo>
                    <a:pt x="119" y="206"/>
                    <a:pt x="199" y="266"/>
                    <a:pt x="259" y="365"/>
                  </a:cubicBezTo>
                  <a:cubicBezTo>
                    <a:pt x="497" y="365"/>
                    <a:pt x="716" y="365"/>
                    <a:pt x="955" y="385"/>
                  </a:cubicBezTo>
                  <a:cubicBezTo>
                    <a:pt x="1094" y="345"/>
                    <a:pt x="1214" y="266"/>
                    <a:pt x="1313" y="206"/>
                  </a:cubicBezTo>
                  <a:cubicBezTo>
                    <a:pt x="1137" y="39"/>
                    <a:pt x="958" y="0"/>
                    <a:pt x="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3018000" y="4762725"/>
              <a:ext cx="9475" cy="8475"/>
            </a:xfrm>
            <a:custGeom>
              <a:avLst/>
              <a:gdLst/>
              <a:ahLst/>
              <a:cxnLst/>
              <a:rect l="l" t="t" r="r" b="b"/>
              <a:pathLst>
                <a:path w="379" h="339" extrusionOk="0">
                  <a:moveTo>
                    <a:pt x="379" y="0"/>
                  </a:moveTo>
                  <a:cubicBezTo>
                    <a:pt x="200" y="0"/>
                    <a:pt x="80" y="40"/>
                    <a:pt x="1" y="199"/>
                  </a:cubicBezTo>
                  <a:cubicBezTo>
                    <a:pt x="41" y="239"/>
                    <a:pt x="120" y="298"/>
                    <a:pt x="200" y="338"/>
                  </a:cubicBezTo>
                  <a:cubicBezTo>
                    <a:pt x="240" y="239"/>
                    <a:pt x="319" y="119"/>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3022475" y="4771175"/>
              <a:ext cx="4025" cy="2325"/>
            </a:xfrm>
            <a:custGeom>
              <a:avLst/>
              <a:gdLst/>
              <a:ahLst/>
              <a:cxnLst/>
              <a:rect l="l" t="t" r="r" b="b"/>
              <a:pathLst>
                <a:path w="161" h="93" extrusionOk="0">
                  <a:moveTo>
                    <a:pt x="1" y="0"/>
                  </a:moveTo>
                  <a:cubicBezTo>
                    <a:pt x="22" y="63"/>
                    <a:pt x="48" y="92"/>
                    <a:pt x="77" y="92"/>
                  </a:cubicBezTo>
                  <a:cubicBezTo>
                    <a:pt x="103" y="92"/>
                    <a:pt x="132" y="68"/>
                    <a:pt x="160" y="20"/>
                  </a:cubicBezTo>
                  <a:cubicBezTo>
                    <a:pt x="120" y="0"/>
                    <a:pt x="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785275" y="4753025"/>
              <a:ext cx="36325" cy="13025"/>
            </a:xfrm>
            <a:custGeom>
              <a:avLst/>
              <a:gdLst/>
              <a:ahLst/>
              <a:cxnLst/>
              <a:rect l="l" t="t" r="r" b="b"/>
              <a:pathLst>
                <a:path w="1453" h="521" extrusionOk="0">
                  <a:moveTo>
                    <a:pt x="875" y="0"/>
                  </a:moveTo>
                  <a:cubicBezTo>
                    <a:pt x="681" y="0"/>
                    <a:pt x="487" y="20"/>
                    <a:pt x="298" y="110"/>
                  </a:cubicBezTo>
                  <a:cubicBezTo>
                    <a:pt x="199" y="149"/>
                    <a:pt x="0" y="209"/>
                    <a:pt x="100" y="408"/>
                  </a:cubicBezTo>
                  <a:cubicBezTo>
                    <a:pt x="138" y="484"/>
                    <a:pt x="225" y="520"/>
                    <a:pt x="299" y="520"/>
                  </a:cubicBezTo>
                  <a:cubicBezTo>
                    <a:pt x="340" y="520"/>
                    <a:pt x="377" y="509"/>
                    <a:pt x="398" y="488"/>
                  </a:cubicBezTo>
                  <a:cubicBezTo>
                    <a:pt x="696" y="149"/>
                    <a:pt x="1134" y="388"/>
                    <a:pt x="1452" y="209"/>
                  </a:cubicBezTo>
                  <a:lnTo>
                    <a:pt x="1452" y="10"/>
                  </a:lnTo>
                  <a:cubicBezTo>
                    <a:pt x="1414" y="12"/>
                    <a:pt x="1376" y="13"/>
                    <a:pt x="1338" y="13"/>
                  </a:cubicBezTo>
                  <a:cubicBezTo>
                    <a:pt x="1186" y="13"/>
                    <a:pt x="1031" y="0"/>
                    <a:pt x="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774825" y="4758725"/>
              <a:ext cx="4000" cy="2525"/>
            </a:xfrm>
            <a:custGeom>
              <a:avLst/>
              <a:gdLst/>
              <a:ahLst/>
              <a:cxnLst/>
              <a:rect l="l" t="t" r="r" b="b"/>
              <a:pathLst>
                <a:path w="160" h="101" extrusionOk="0">
                  <a:moveTo>
                    <a:pt x="80" y="1"/>
                  </a:moveTo>
                  <a:cubicBezTo>
                    <a:pt x="60" y="1"/>
                    <a:pt x="20" y="21"/>
                    <a:pt x="0" y="21"/>
                  </a:cubicBezTo>
                  <a:cubicBezTo>
                    <a:pt x="20" y="61"/>
                    <a:pt x="20" y="80"/>
                    <a:pt x="20" y="80"/>
                  </a:cubicBezTo>
                  <a:cubicBezTo>
                    <a:pt x="60" y="100"/>
                    <a:pt x="80" y="100"/>
                    <a:pt x="100" y="100"/>
                  </a:cubicBezTo>
                  <a:cubicBezTo>
                    <a:pt x="159" y="61"/>
                    <a:pt x="159" y="2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2598275" y="4655825"/>
              <a:ext cx="7975" cy="3975"/>
            </a:xfrm>
            <a:custGeom>
              <a:avLst/>
              <a:gdLst/>
              <a:ahLst/>
              <a:cxnLst/>
              <a:rect l="l" t="t" r="r" b="b"/>
              <a:pathLst>
                <a:path w="319" h="159" extrusionOk="0">
                  <a:moveTo>
                    <a:pt x="163" y="0"/>
                  </a:moveTo>
                  <a:cubicBezTo>
                    <a:pt x="99" y="0"/>
                    <a:pt x="47" y="66"/>
                    <a:pt x="0" y="158"/>
                  </a:cubicBezTo>
                  <a:cubicBezTo>
                    <a:pt x="120" y="138"/>
                    <a:pt x="219" y="138"/>
                    <a:pt x="319" y="118"/>
                  </a:cubicBezTo>
                  <a:cubicBezTo>
                    <a:pt x="260" y="35"/>
                    <a:pt x="20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2999100" y="4657275"/>
              <a:ext cx="50775" cy="15350"/>
            </a:xfrm>
            <a:custGeom>
              <a:avLst/>
              <a:gdLst/>
              <a:ahLst/>
              <a:cxnLst/>
              <a:rect l="l" t="t" r="r" b="b"/>
              <a:pathLst>
                <a:path w="2031" h="614" extrusionOk="0">
                  <a:moveTo>
                    <a:pt x="1891" y="1"/>
                  </a:moveTo>
                  <a:cubicBezTo>
                    <a:pt x="1473" y="60"/>
                    <a:pt x="1015" y="140"/>
                    <a:pt x="598" y="200"/>
                  </a:cubicBezTo>
                  <a:cubicBezTo>
                    <a:pt x="399" y="299"/>
                    <a:pt x="140" y="200"/>
                    <a:pt x="1" y="558"/>
                  </a:cubicBezTo>
                  <a:cubicBezTo>
                    <a:pt x="238" y="600"/>
                    <a:pt x="472" y="614"/>
                    <a:pt x="705" y="614"/>
                  </a:cubicBezTo>
                  <a:cubicBezTo>
                    <a:pt x="1019" y="614"/>
                    <a:pt x="1332" y="589"/>
                    <a:pt x="1652" y="578"/>
                  </a:cubicBezTo>
                  <a:cubicBezTo>
                    <a:pt x="1604" y="450"/>
                    <a:pt x="1518" y="310"/>
                    <a:pt x="1669" y="310"/>
                  </a:cubicBezTo>
                  <a:cubicBezTo>
                    <a:pt x="1707" y="310"/>
                    <a:pt x="1759" y="319"/>
                    <a:pt x="1831" y="339"/>
                  </a:cubicBezTo>
                  <a:cubicBezTo>
                    <a:pt x="1844" y="342"/>
                    <a:pt x="1857" y="343"/>
                    <a:pt x="1868" y="343"/>
                  </a:cubicBezTo>
                  <a:cubicBezTo>
                    <a:pt x="1942" y="343"/>
                    <a:pt x="1978" y="291"/>
                    <a:pt x="2030" y="240"/>
                  </a:cubicBezTo>
                  <a:cubicBezTo>
                    <a:pt x="1990" y="160"/>
                    <a:pt x="1970" y="41"/>
                    <a:pt x="1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3080175" y="4654275"/>
              <a:ext cx="25875" cy="7275"/>
            </a:xfrm>
            <a:custGeom>
              <a:avLst/>
              <a:gdLst/>
              <a:ahLst/>
              <a:cxnLst/>
              <a:rect l="l" t="t" r="r" b="b"/>
              <a:pathLst>
                <a:path w="1035" h="291" extrusionOk="0">
                  <a:moveTo>
                    <a:pt x="578" y="1"/>
                  </a:moveTo>
                  <a:cubicBezTo>
                    <a:pt x="384" y="1"/>
                    <a:pt x="189" y="98"/>
                    <a:pt x="0" y="220"/>
                  </a:cubicBezTo>
                  <a:cubicBezTo>
                    <a:pt x="89" y="272"/>
                    <a:pt x="179" y="290"/>
                    <a:pt x="269" y="290"/>
                  </a:cubicBezTo>
                  <a:cubicBezTo>
                    <a:pt x="473" y="290"/>
                    <a:pt x="679" y="199"/>
                    <a:pt x="881" y="199"/>
                  </a:cubicBezTo>
                  <a:cubicBezTo>
                    <a:pt x="933" y="199"/>
                    <a:pt x="984" y="205"/>
                    <a:pt x="1035" y="220"/>
                  </a:cubicBezTo>
                  <a:cubicBezTo>
                    <a:pt x="885" y="62"/>
                    <a:pt x="732"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3052325" y="4659150"/>
              <a:ext cx="18925" cy="5100"/>
            </a:xfrm>
            <a:custGeom>
              <a:avLst/>
              <a:gdLst/>
              <a:ahLst/>
              <a:cxnLst/>
              <a:rect l="l" t="t" r="r" b="b"/>
              <a:pathLst>
                <a:path w="757" h="204" extrusionOk="0">
                  <a:moveTo>
                    <a:pt x="485" y="0"/>
                  </a:moveTo>
                  <a:cubicBezTo>
                    <a:pt x="313" y="0"/>
                    <a:pt x="144" y="41"/>
                    <a:pt x="0" y="184"/>
                  </a:cubicBezTo>
                  <a:cubicBezTo>
                    <a:pt x="113" y="184"/>
                    <a:pt x="229" y="203"/>
                    <a:pt x="343" y="203"/>
                  </a:cubicBezTo>
                  <a:cubicBezTo>
                    <a:pt x="490" y="203"/>
                    <a:pt x="633" y="171"/>
                    <a:pt x="756" y="25"/>
                  </a:cubicBezTo>
                  <a:cubicBezTo>
                    <a:pt x="667" y="12"/>
                    <a:pt x="576" y="0"/>
                    <a:pt x="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3100575" y="4623950"/>
              <a:ext cx="10450" cy="8500"/>
            </a:xfrm>
            <a:custGeom>
              <a:avLst/>
              <a:gdLst/>
              <a:ahLst/>
              <a:cxnLst/>
              <a:rect l="l" t="t" r="r" b="b"/>
              <a:pathLst>
                <a:path w="418" h="340" extrusionOk="0">
                  <a:moveTo>
                    <a:pt x="259" y="1"/>
                  </a:moveTo>
                  <a:lnTo>
                    <a:pt x="259" y="1"/>
                  </a:lnTo>
                  <a:cubicBezTo>
                    <a:pt x="0" y="279"/>
                    <a:pt x="179" y="319"/>
                    <a:pt x="418" y="339"/>
                  </a:cubicBezTo>
                  <a:cubicBezTo>
                    <a:pt x="378" y="220"/>
                    <a:pt x="298" y="120"/>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3048350" y="4758250"/>
              <a:ext cx="18925" cy="4125"/>
            </a:xfrm>
            <a:custGeom>
              <a:avLst/>
              <a:gdLst/>
              <a:ahLst/>
              <a:cxnLst/>
              <a:rect l="l" t="t" r="r" b="b"/>
              <a:pathLst>
                <a:path w="757" h="165" extrusionOk="0">
                  <a:moveTo>
                    <a:pt x="0" y="0"/>
                  </a:moveTo>
                  <a:cubicBezTo>
                    <a:pt x="130" y="109"/>
                    <a:pt x="259" y="164"/>
                    <a:pt x="386" y="164"/>
                  </a:cubicBezTo>
                  <a:cubicBezTo>
                    <a:pt x="513" y="164"/>
                    <a:pt x="637" y="109"/>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3069450" y="4723425"/>
              <a:ext cx="70425" cy="20925"/>
            </a:xfrm>
            <a:custGeom>
              <a:avLst/>
              <a:gdLst/>
              <a:ahLst/>
              <a:cxnLst/>
              <a:rect l="l" t="t" r="r" b="b"/>
              <a:pathLst>
                <a:path w="2817" h="837" extrusionOk="0">
                  <a:moveTo>
                    <a:pt x="2558" y="1"/>
                  </a:moveTo>
                  <a:lnTo>
                    <a:pt x="2558" y="1"/>
                  </a:lnTo>
                  <a:cubicBezTo>
                    <a:pt x="1683" y="100"/>
                    <a:pt x="887" y="199"/>
                    <a:pt x="111" y="299"/>
                  </a:cubicBezTo>
                  <a:cubicBezTo>
                    <a:pt x="1" y="584"/>
                    <a:pt x="61" y="648"/>
                    <a:pt x="169" y="648"/>
                  </a:cubicBezTo>
                  <a:cubicBezTo>
                    <a:pt x="256" y="648"/>
                    <a:pt x="375" y="607"/>
                    <a:pt x="461" y="607"/>
                  </a:cubicBezTo>
                  <a:cubicBezTo>
                    <a:pt x="498" y="607"/>
                    <a:pt x="529" y="614"/>
                    <a:pt x="549" y="637"/>
                  </a:cubicBezTo>
                  <a:cubicBezTo>
                    <a:pt x="1106" y="677"/>
                    <a:pt x="1703" y="577"/>
                    <a:pt x="2220" y="836"/>
                  </a:cubicBezTo>
                  <a:cubicBezTo>
                    <a:pt x="2270" y="805"/>
                    <a:pt x="2327" y="799"/>
                    <a:pt x="2389" y="799"/>
                  </a:cubicBezTo>
                  <a:cubicBezTo>
                    <a:pt x="2426" y="799"/>
                    <a:pt x="2464" y="801"/>
                    <a:pt x="2503" y="801"/>
                  </a:cubicBezTo>
                  <a:cubicBezTo>
                    <a:pt x="2608" y="801"/>
                    <a:pt x="2717" y="786"/>
                    <a:pt x="2817" y="677"/>
                  </a:cubicBezTo>
                  <a:cubicBezTo>
                    <a:pt x="2419" y="538"/>
                    <a:pt x="2757" y="120"/>
                    <a:pt x="2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3145825" y="4799025"/>
              <a:ext cx="3500" cy="2500"/>
            </a:xfrm>
            <a:custGeom>
              <a:avLst/>
              <a:gdLst/>
              <a:ahLst/>
              <a:cxnLst/>
              <a:rect l="l" t="t" r="r" b="b"/>
              <a:pathLst>
                <a:path w="140" h="100" extrusionOk="0">
                  <a:moveTo>
                    <a:pt x="60" y="0"/>
                  </a:moveTo>
                  <a:cubicBezTo>
                    <a:pt x="60" y="0"/>
                    <a:pt x="40" y="40"/>
                    <a:pt x="0" y="40"/>
                  </a:cubicBezTo>
                  <a:lnTo>
                    <a:pt x="0" y="80"/>
                  </a:lnTo>
                  <a:cubicBezTo>
                    <a:pt x="40" y="100"/>
                    <a:pt x="60" y="100"/>
                    <a:pt x="80" y="100"/>
                  </a:cubicBezTo>
                  <a:cubicBezTo>
                    <a:pt x="140" y="60"/>
                    <a:pt x="140" y="4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803675" y="4823875"/>
              <a:ext cx="4000" cy="4500"/>
            </a:xfrm>
            <a:custGeom>
              <a:avLst/>
              <a:gdLst/>
              <a:ahLst/>
              <a:cxnLst/>
              <a:rect l="l" t="t" r="r" b="b"/>
              <a:pathLst>
                <a:path w="160" h="180" extrusionOk="0">
                  <a:moveTo>
                    <a:pt x="159" y="1"/>
                  </a:moveTo>
                  <a:cubicBezTo>
                    <a:pt x="119" y="41"/>
                    <a:pt x="40" y="41"/>
                    <a:pt x="0" y="41"/>
                  </a:cubicBezTo>
                  <a:cubicBezTo>
                    <a:pt x="60" y="100"/>
                    <a:pt x="119" y="160"/>
                    <a:pt x="159" y="180"/>
                  </a:cubicBezTo>
                  <a:lnTo>
                    <a:pt x="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3016525" y="4615125"/>
              <a:ext cx="9975" cy="4375"/>
            </a:xfrm>
            <a:custGeom>
              <a:avLst/>
              <a:gdLst/>
              <a:ahLst/>
              <a:cxnLst/>
              <a:rect l="l" t="t" r="r" b="b"/>
              <a:pathLst>
                <a:path w="399" h="175" extrusionOk="0">
                  <a:moveTo>
                    <a:pt x="132" y="1"/>
                  </a:moveTo>
                  <a:cubicBezTo>
                    <a:pt x="85" y="1"/>
                    <a:pt x="40" y="26"/>
                    <a:pt x="0" y="95"/>
                  </a:cubicBezTo>
                  <a:lnTo>
                    <a:pt x="239" y="175"/>
                  </a:lnTo>
                  <a:lnTo>
                    <a:pt x="398" y="175"/>
                  </a:lnTo>
                  <a:cubicBezTo>
                    <a:pt x="378" y="135"/>
                    <a:pt x="358" y="75"/>
                    <a:pt x="279" y="56"/>
                  </a:cubicBezTo>
                  <a:cubicBezTo>
                    <a:pt x="229" y="26"/>
                    <a:pt x="179"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3030950" y="4614950"/>
              <a:ext cx="14425" cy="4550"/>
            </a:xfrm>
            <a:custGeom>
              <a:avLst/>
              <a:gdLst/>
              <a:ahLst/>
              <a:cxnLst/>
              <a:rect l="l" t="t" r="r" b="b"/>
              <a:pathLst>
                <a:path w="577" h="182" extrusionOk="0">
                  <a:moveTo>
                    <a:pt x="377" y="0"/>
                  </a:moveTo>
                  <a:cubicBezTo>
                    <a:pt x="239" y="0"/>
                    <a:pt x="88" y="21"/>
                    <a:pt x="0" y="182"/>
                  </a:cubicBezTo>
                  <a:cubicBezTo>
                    <a:pt x="199" y="182"/>
                    <a:pt x="378" y="182"/>
                    <a:pt x="557" y="162"/>
                  </a:cubicBezTo>
                  <a:cubicBezTo>
                    <a:pt x="557" y="162"/>
                    <a:pt x="577" y="162"/>
                    <a:pt x="577" y="102"/>
                  </a:cubicBezTo>
                  <a:cubicBezTo>
                    <a:pt x="577" y="82"/>
                    <a:pt x="557" y="43"/>
                    <a:pt x="517" y="3"/>
                  </a:cubicBezTo>
                  <a:cubicBezTo>
                    <a:pt x="475" y="3"/>
                    <a:pt x="42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3044875" y="4615000"/>
              <a:ext cx="2500" cy="4500"/>
            </a:xfrm>
            <a:custGeom>
              <a:avLst/>
              <a:gdLst/>
              <a:ahLst/>
              <a:cxnLst/>
              <a:rect l="l" t="t" r="r" b="b"/>
              <a:pathLst>
                <a:path w="100" h="180" extrusionOk="0">
                  <a:moveTo>
                    <a:pt x="0" y="1"/>
                  </a:moveTo>
                  <a:lnTo>
                    <a:pt x="0" y="180"/>
                  </a:lnTo>
                  <a:cubicBezTo>
                    <a:pt x="20" y="160"/>
                    <a:pt x="40" y="160"/>
                    <a:pt x="60" y="120"/>
                  </a:cubicBezTo>
                  <a:cubicBezTo>
                    <a:pt x="100" y="61"/>
                    <a:pt x="60"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2470475" y="4810950"/>
              <a:ext cx="55225" cy="23125"/>
            </a:xfrm>
            <a:custGeom>
              <a:avLst/>
              <a:gdLst/>
              <a:ahLst/>
              <a:cxnLst/>
              <a:rect l="l" t="t" r="r" b="b"/>
              <a:pathLst>
                <a:path w="2209" h="925" extrusionOk="0">
                  <a:moveTo>
                    <a:pt x="1760" y="1"/>
                  </a:moveTo>
                  <a:cubicBezTo>
                    <a:pt x="1549" y="1"/>
                    <a:pt x="1344" y="30"/>
                    <a:pt x="1131" y="30"/>
                  </a:cubicBezTo>
                  <a:cubicBezTo>
                    <a:pt x="1067" y="30"/>
                    <a:pt x="1002" y="28"/>
                    <a:pt x="935" y="21"/>
                  </a:cubicBezTo>
                  <a:cubicBezTo>
                    <a:pt x="656" y="100"/>
                    <a:pt x="398" y="180"/>
                    <a:pt x="119" y="279"/>
                  </a:cubicBezTo>
                  <a:cubicBezTo>
                    <a:pt x="40" y="319"/>
                    <a:pt x="0" y="418"/>
                    <a:pt x="0" y="518"/>
                  </a:cubicBezTo>
                  <a:cubicBezTo>
                    <a:pt x="169" y="827"/>
                    <a:pt x="368" y="924"/>
                    <a:pt x="582" y="924"/>
                  </a:cubicBezTo>
                  <a:cubicBezTo>
                    <a:pt x="822" y="924"/>
                    <a:pt x="1080" y="801"/>
                    <a:pt x="1333" y="717"/>
                  </a:cubicBezTo>
                  <a:cubicBezTo>
                    <a:pt x="1353" y="717"/>
                    <a:pt x="1373" y="697"/>
                    <a:pt x="1412" y="677"/>
                  </a:cubicBezTo>
                  <a:cubicBezTo>
                    <a:pt x="1432" y="617"/>
                    <a:pt x="1412" y="597"/>
                    <a:pt x="1353" y="558"/>
                  </a:cubicBezTo>
                  <a:cubicBezTo>
                    <a:pt x="1469" y="395"/>
                    <a:pt x="1612" y="361"/>
                    <a:pt x="1762" y="361"/>
                  </a:cubicBezTo>
                  <a:cubicBezTo>
                    <a:pt x="1870" y="361"/>
                    <a:pt x="1981" y="379"/>
                    <a:pt x="2089" y="379"/>
                  </a:cubicBezTo>
                  <a:cubicBezTo>
                    <a:pt x="2148" y="379"/>
                    <a:pt x="2208" y="379"/>
                    <a:pt x="2208" y="359"/>
                  </a:cubicBezTo>
                  <a:cubicBezTo>
                    <a:pt x="2148" y="259"/>
                    <a:pt x="2089" y="120"/>
                    <a:pt x="2029" y="21"/>
                  </a:cubicBezTo>
                  <a:cubicBezTo>
                    <a:pt x="1937" y="6"/>
                    <a:pt x="1848" y="1"/>
                    <a:pt x="1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2638550" y="4802500"/>
              <a:ext cx="13450" cy="4500"/>
            </a:xfrm>
            <a:custGeom>
              <a:avLst/>
              <a:gdLst/>
              <a:ahLst/>
              <a:cxnLst/>
              <a:rect l="l" t="t" r="r" b="b"/>
              <a:pathLst>
                <a:path w="538" h="180" extrusionOk="0">
                  <a:moveTo>
                    <a:pt x="538" y="0"/>
                  </a:moveTo>
                  <a:cubicBezTo>
                    <a:pt x="359" y="0"/>
                    <a:pt x="180" y="20"/>
                    <a:pt x="1" y="20"/>
                  </a:cubicBezTo>
                  <a:lnTo>
                    <a:pt x="1" y="160"/>
                  </a:lnTo>
                  <a:cubicBezTo>
                    <a:pt x="80" y="160"/>
                    <a:pt x="120" y="160"/>
                    <a:pt x="180" y="180"/>
                  </a:cubicBezTo>
                  <a:cubicBezTo>
                    <a:pt x="339" y="180"/>
                    <a:pt x="458" y="14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2526175" y="4800500"/>
              <a:ext cx="18425" cy="5500"/>
            </a:xfrm>
            <a:custGeom>
              <a:avLst/>
              <a:gdLst/>
              <a:ahLst/>
              <a:cxnLst/>
              <a:rect l="l" t="t" r="r" b="b"/>
              <a:pathLst>
                <a:path w="737" h="220" extrusionOk="0">
                  <a:moveTo>
                    <a:pt x="199" y="41"/>
                  </a:moveTo>
                  <a:cubicBezTo>
                    <a:pt x="119" y="80"/>
                    <a:pt x="80" y="80"/>
                    <a:pt x="20" y="80"/>
                  </a:cubicBezTo>
                  <a:lnTo>
                    <a:pt x="0" y="100"/>
                  </a:lnTo>
                  <a:cubicBezTo>
                    <a:pt x="0" y="140"/>
                    <a:pt x="0" y="180"/>
                    <a:pt x="40" y="220"/>
                  </a:cubicBezTo>
                  <a:lnTo>
                    <a:pt x="736" y="220"/>
                  </a:lnTo>
                  <a:cubicBezTo>
                    <a:pt x="617" y="1"/>
                    <a:pt x="398" y="80"/>
                    <a:pt x="199" y="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2492850" y="4802500"/>
              <a:ext cx="33825" cy="12750"/>
            </a:xfrm>
            <a:custGeom>
              <a:avLst/>
              <a:gdLst/>
              <a:ahLst/>
              <a:cxnLst/>
              <a:rect l="l" t="t" r="r" b="b"/>
              <a:pathLst>
                <a:path w="1353" h="510" extrusionOk="0">
                  <a:moveTo>
                    <a:pt x="1353" y="0"/>
                  </a:moveTo>
                  <a:cubicBezTo>
                    <a:pt x="1046" y="77"/>
                    <a:pt x="727" y="166"/>
                    <a:pt x="397" y="166"/>
                  </a:cubicBezTo>
                  <a:cubicBezTo>
                    <a:pt x="299" y="166"/>
                    <a:pt x="200" y="158"/>
                    <a:pt x="100" y="140"/>
                  </a:cubicBezTo>
                  <a:cubicBezTo>
                    <a:pt x="40" y="199"/>
                    <a:pt x="20" y="239"/>
                    <a:pt x="0" y="319"/>
                  </a:cubicBezTo>
                  <a:cubicBezTo>
                    <a:pt x="20" y="398"/>
                    <a:pt x="40" y="438"/>
                    <a:pt x="100" y="498"/>
                  </a:cubicBezTo>
                  <a:cubicBezTo>
                    <a:pt x="208" y="504"/>
                    <a:pt x="317" y="510"/>
                    <a:pt x="428" y="510"/>
                  </a:cubicBezTo>
                  <a:cubicBezTo>
                    <a:pt x="684" y="510"/>
                    <a:pt x="944" y="478"/>
                    <a:pt x="1194" y="339"/>
                  </a:cubicBezTo>
                  <a:lnTo>
                    <a:pt x="1353" y="160"/>
                  </a:lnTo>
                  <a:lnTo>
                    <a:pt x="1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3088125" y="4669850"/>
              <a:ext cx="19425" cy="8350"/>
            </a:xfrm>
            <a:custGeom>
              <a:avLst/>
              <a:gdLst/>
              <a:ahLst/>
              <a:cxnLst/>
              <a:rect l="l" t="t" r="r" b="b"/>
              <a:pathLst>
                <a:path w="777" h="334" extrusionOk="0">
                  <a:moveTo>
                    <a:pt x="399" y="0"/>
                  </a:moveTo>
                  <a:cubicBezTo>
                    <a:pt x="299" y="0"/>
                    <a:pt x="200" y="25"/>
                    <a:pt x="100" y="75"/>
                  </a:cubicBezTo>
                  <a:cubicBezTo>
                    <a:pt x="60" y="95"/>
                    <a:pt x="21" y="134"/>
                    <a:pt x="1" y="154"/>
                  </a:cubicBezTo>
                  <a:cubicBezTo>
                    <a:pt x="180" y="294"/>
                    <a:pt x="379" y="294"/>
                    <a:pt x="578" y="333"/>
                  </a:cubicBezTo>
                  <a:lnTo>
                    <a:pt x="777" y="134"/>
                  </a:lnTo>
                  <a:cubicBezTo>
                    <a:pt x="737" y="134"/>
                    <a:pt x="717" y="95"/>
                    <a:pt x="697" y="75"/>
                  </a:cubicBezTo>
                  <a:cubicBezTo>
                    <a:pt x="598" y="25"/>
                    <a:pt x="498" y="0"/>
                    <a:pt x="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3098075" y="4690600"/>
              <a:ext cx="8975" cy="3825"/>
            </a:xfrm>
            <a:custGeom>
              <a:avLst/>
              <a:gdLst/>
              <a:ahLst/>
              <a:cxnLst/>
              <a:rect l="l" t="t" r="r" b="b"/>
              <a:pathLst>
                <a:path w="359" h="153" extrusionOk="0">
                  <a:moveTo>
                    <a:pt x="359" y="1"/>
                  </a:moveTo>
                  <a:cubicBezTo>
                    <a:pt x="219" y="20"/>
                    <a:pt x="120" y="20"/>
                    <a:pt x="1" y="20"/>
                  </a:cubicBezTo>
                  <a:cubicBezTo>
                    <a:pt x="59" y="108"/>
                    <a:pt x="122" y="152"/>
                    <a:pt x="182" y="152"/>
                  </a:cubicBezTo>
                  <a:cubicBezTo>
                    <a:pt x="246" y="152"/>
                    <a:pt x="308" y="103"/>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2454050" y="4810950"/>
              <a:ext cx="50250" cy="27875"/>
            </a:xfrm>
            <a:custGeom>
              <a:avLst/>
              <a:gdLst/>
              <a:ahLst/>
              <a:cxnLst/>
              <a:rect l="l" t="t" r="r" b="b"/>
              <a:pathLst>
                <a:path w="2010" h="1115" extrusionOk="0">
                  <a:moveTo>
                    <a:pt x="637" y="1"/>
                  </a:moveTo>
                  <a:cubicBezTo>
                    <a:pt x="379" y="120"/>
                    <a:pt x="80" y="200"/>
                    <a:pt x="1" y="558"/>
                  </a:cubicBezTo>
                  <a:cubicBezTo>
                    <a:pt x="22" y="590"/>
                    <a:pt x="56" y="605"/>
                    <a:pt x="96" y="605"/>
                  </a:cubicBezTo>
                  <a:cubicBezTo>
                    <a:pt x="128" y="605"/>
                    <a:pt x="164" y="595"/>
                    <a:pt x="199" y="578"/>
                  </a:cubicBezTo>
                  <a:cubicBezTo>
                    <a:pt x="379" y="617"/>
                    <a:pt x="498" y="737"/>
                    <a:pt x="577" y="916"/>
                  </a:cubicBezTo>
                  <a:cubicBezTo>
                    <a:pt x="518" y="975"/>
                    <a:pt x="518" y="1015"/>
                    <a:pt x="518" y="1095"/>
                  </a:cubicBezTo>
                  <a:lnTo>
                    <a:pt x="617" y="1095"/>
                  </a:lnTo>
                  <a:cubicBezTo>
                    <a:pt x="1095" y="1015"/>
                    <a:pt x="1572" y="1115"/>
                    <a:pt x="2010" y="916"/>
                  </a:cubicBezTo>
                  <a:lnTo>
                    <a:pt x="2010" y="717"/>
                  </a:lnTo>
                  <a:lnTo>
                    <a:pt x="1174" y="717"/>
                  </a:lnTo>
                  <a:cubicBezTo>
                    <a:pt x="916" y="717"/>
                    <a:pt x="776" y="657"/>
                    <a:pt x="796" y="379"/>
                  </a:cubicBezTo>
                  <a:cubicBezTo>
                    <a:pt x="896" y="200"/>
                    <a:pt x="896" y="60"/>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2504275" y="4824875"/>
              <a:ext cx="6500" cy="4000"/>
            </a:xfrm>
            <a:custGeom>
              <a:avLst/>
              <a:gdLst/>
              <a:ahLst/>
              <a:cxnLst/>
              <a:rect l="l" t="t" r="r" b="b"/>
              <a:pathLst>
                <a:path w="260" h="160" extrusionOk="0">
                  <a:moveTo>
                    <a:pt x="41" y="1"/>
                  </a:moveTo>
                  <a:cubicBezTo>
                    <a:pt x="1" y="60"/>
                    <a:pt x="1" y="120"/>
                    <a:pt x="1" y="160"/>
                  </a:cubicBezTo>
                  <a:cubicBezTo>
                    <a:pt x="80" y="140"/>
                    <a:pt x="160" y="120"/>
                    <a:pt x="259" y="100"/>
                  </a:cubicBezTo>
                  <a:cubicBezTo>
                    <a:pt x="200" y="1"/>
                    <a:pt x="10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1782175" y="3176475"/>
              <a:ext cx="182050" cy="17100"/>
            </a:xfrm>
            <a:custGeom>
              <a:avLst/>
              <a:gdLst/>
              <a:ahLst/>
              <a:cxnLst/>
              <a:rect l="l" t="t" r="r" b="b"/>
              <a:pathLst>
                <a:path w="7282" h="684" extrusionOk="0">
                  <a:moveTo>
                    <a:pt x="5986" y="0"/>
                  </a:moveTo>
                  <a:cubicBezTo>
                    <a:pt x="5836" y="0"/>
                    <a:pt x="5689" y="14"/>
                    <a:pt x="5551" y="52"/>
                  </a:cubicBezTo>
                  <a:cubicBezTo>
                    <a:pt x="5414" y="107"/>
                    <a:pt x="5268" y="119"/>
                    <a:pt x="5119" y="119"/>
                  </a:cubicBezTo>
                  <a:cubicBezTo>
                    <a:pt x="4995" y="119"/>
                    <a:pt x="4869" y="110"/>
                    <a:pt x="4744" y="110"/>
                  </a:cubicBezTo>
                  <a:cubicBezTo>
                    <a:pt x="4583" y="110"/>
                    <a:pt x="4425" y="125"/>
                    <a:pt x="4277" y="191"/>
                  </a:cubicBezTo>
                  <a:lnTo>
                    <a:pt x="3959" y="191"/>
                  </a:lnTo>
                  <a:cubicBezTo>
                    <a:pt x="3909" y="241"/>
                    <a:pt x="3862" y="258"/>
                    <a:pt x="3816" y="258"/>
                  </a:cubicBezTo>
                  <a:cubicBezTo>
                    <a:pt x="3734" y="258"/>
                    <a:pt x="3658" y="204"/>
                    <a:pt x="3581" y="191"/>
                  </a:cubicBezTo>
                  <a:lnTo>
                    <a:pt x="3402" y="191"/>
                  </a:lnTo>
                  <a:cubicBezTo>
                    <a:pt x="3339" y="270"/>
                    <a:pt x="3275" y="298"/>
                    <a:pt x="3212" y="298"/>
                  </a:cubicBezTo>
                  <a:cubicBezTo>
                    <a:pt x="3071" y="298"/>
                    <a:pt x="2930" y="163"/>
                    <a:pt x="2789" y="163"/>
                  </a:cubicBezTo>
                  <a:cubicBezTo>
                    <a:pt x="2755" y="163"/>
                    <a:pt x="2721" y="171"/>
                    <a:pt x="2686" y="191"/>
                  </a:cubicBezTo>
                  <a:cubicBezTo>
                    <a:pt x="2551" y="268"/>
                    <a:pt x="2412" y="303"/>
                    <a:pt x="2270" y="303"/>
                  </a:cubicBezTo>
                  <a:cubicBezTo>
                    <a:pt x="2119" y="303"/>
                    <a:pt x="1965" y="263"/>
                    <a:pt x="1811" y="191"/>
                  </a:cubicBezTo>
                  <a:cubicBezTo>
                    <a:pt x="1773" y="144"/>
                    <a:pt x="1744" y="124"/>
                    <a:pt x="1716" y="124"/>
                  </a:cubicBezTo>
                  <a:cubicBezTo>
                    <a:pt x="1685" y="124"/>
                    <a:pt x="1654" y="149"/>
                    <a:pt x="1612" y="191"/>
                  </a:cubicBezTo>
                  <a:cubicBezTo>
                    <a:pt x="1556" y="178"/>
                    <a:pt x="1499" y="172"/>
                    <a:pt x="1443" y="172"/>
                  </a:cubicBezTo>
                  <a:cubicBezTo>
                    <a:pt x="1195" y="172"/>
                    <a:pt x="949" y="278"/>
                    <a:pt x="707" y="278"/>
                  </a:cubicBezTo>
                  <a:cubicBezTo>
                    <a:pt x="596" y="278"/>
                    <a:pt x="487" y="256"/>
                    <a:pt x="378" y="191"/>
                  </a:cubicBezTo>
                  <a:cubicBezTo>
                    <a:pt x="219" y="231"/>
                    <a:pt x="80" y="231"/>
                    <a:pt x="1" y="390"/>
                  </a:cubicBezTo>
                  <a:cubicBezTo>
                    <a:pt x="40" y="450"/>
                    <a:pt x="100" y="509"/>
                    <a:pt x="180" y="549"/>
                  </a:cubicBezTo>
                  <a:cubicBezTo>
                    <a:pt x="325" y="602"/>
                    <a:pt x="462" y="629"/>
                    <a:pt x="602" y="629"/>
                  </a:cubicBezTo>
                  <a:cubicBezTo>
                    <a:pt x="672" y="629"/>
                    <a:pt x="743" y="622"/>
                    <a:pt x="816" y="609"/>
                  </a:cubicBezTo>
                  <a:cubicBezTo>
                    <a:pt x="1105" y="659"/>
                    <a:pt x="1398" y="684"/>
                    <a:pt x="1691" y="684"/>
                  </a:cubicBezTo>
                  <a:cubicBezTo>
                    <a:pt x="1985" y="684"/>
                    <a:pt x="2278" y="659"/>
                    <a:pt x="2567" y="609"/>
                  </a:cubicBezTo>
                  <a:lnTo>
                    <a:pt x="2786" y="609"/>
                  </a:lnTo>
                  <a:cubicBezTo>
                    <a:pt x="3034" y="659"/>
                    <a:pt x="3288" y="684"/>
                    <a:pt x="3544" y="684"/>
                  </a:cubicBezTo>
                  <a:cubicBezTo>
                    <a:pt x="3800" y="684"/>
                    <a:pt x="4059" y="659"/>
                    <a:pt x="4317" y="609"/>
                  </a:cubicBezTo>
                  <a:cubicBezTo>
                    <a:pt x="4445" y="620"/>
                    <a:pt x="4574" y="625"/>
                    <a:pt x="4704" y="625"/>
                  </a:cubicBezTo>
                  <a:cubicBezTo>
                    <a:pt x="5038" y="625"/>
                    <a:pt x="5374" y="592"/>
                    <a:pt x="5690" y="549"/>
                  </a:cubicBezTo>
                  <a:cubicBezTo>
                    <a:pt x="5789" y="503"/>
                    <a:pt x="5891" y="492"/>
                    <a:pt x="5993" y="492"/>
                  </a:cubicBezTo>
                  <a:cubicBezTo>
                    <a:pt x="6086" y="492"/>
                    <a:pt x="6180" y="501"/>
                    <a:pt x="6273" y="501"/>
                  </a:cubicBezTo>
                  <a:cubicBezTo>
                    <a:pt x="6385" y="501"/>
                    <a:pt x="6496" y="488"/>
                    <a:pt x="6605" y="430"/>
                  </a:cubicBezTo>
                  <a:cubicBezTo>
                    <a:pt x="6844" y="430"/>
                    <a:pt x="7062" y="410"/>
                    <a:pt x="7281" y="410"/>
                  </a:cubicBezTo>
                  <a:cubicBezTo>
                    <a:pt x="7003" y="52"/>
                    <a:pt x="6585" y="92"/>
                    <a:pt x="6247" y="12"/>
                  </a:cubicBezTo>
                  <a:cubicBezTo>
                    <a:pt x="6159" y="5"/>
                    <a:pt x="6072" y="0"/>
                    <a:pt x="5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1827925" y="3263300"/>
              <a:ext cx="111425" cy="22400"/>
            </a:xfrm>
            <a:custGeom>
              <a:avLst/>
              <a:gdLst/>
              <a:ahLst/>
              <a:cxnLst/>
              <a:rect l="l" t="t" r="r" b="b"/>
              <a:pathLst>
                <a:path w="4457" h="896" extrusionOk="0">
                  <a:moveTo>
                    <a:pt x="3840" y="0"/>
                  </a:moveTo>
                  <a:cubicBezTo>
                    <a:pt x="3363" y="0"/>
                    <a:pt x="2885" y="0"/>
                    <a:pt x="2428" y="20"/>
                  </a:cubicBezTo>
                  <a:cubicBezTo>
                    <a:pt x="2388" y="20"/>
                    <a:pt x="2388" y="40"/>
                    <a:pt x="2368" y="60"/>
                  </a:cubicBezTo>
                  <a:cubicBezTo>
                    <a:pt x="2348" y="100"/>
                    <a:pt x="2368" y="140"/>
                    <a:pt x="2428" y="160"/>
                  </a:cubicBezTo>
                  <a:cubicBezTo>
                    <a:pt x="2487" y="219"/>
                    <a:pt x="2587" y="259"/>
                    <a:pt x="2626" y="339"/>
                  </a:cubicBezTo>
                  <a:cubicBezTo>
                    <a:pt x="2726" y="518"/>
                    <a:pt x="2547" y="518"/>
                    <a:pt x="2447" y="518"/>
                  </a:cubicBezTo>
                  <a:cubicBezTo>
                    <a:pt x="2069" y="518"/>
                    <a:pt x="1731" y="498"/>
                    <a:pt x="1373" y="498"/>
                  </a:cubicBezTo>
                  <a:cubicBezTo>
                    <a:pt x="1235" y="498"/>
                    <a:pt x="1097" y="492"/>
                    <a:pt x="960" y="492"/>
                  </a:cubicBezTo>
                  <a:cubicBezTo>
                    <a:pt x="663" y="492"/>
                    <a:pt x="372" y="520"/>
                    <a:pt x="100" y="697"/>
                  </a:cubicBezTo>
                  <a:cubicBezTo>
                    <a:pt x="1" y="756"/>
                    <a:pt x="1" y="816"/>
                    <a:pt x="100" y="896"/>
                  </a:cubicBezTo>
                  <a:cubicBezTo>
                    <a:pt x="1433" y="896"/>
                    <a:pt x="2726" y="856"/>
                    <a:pt x="4039" y="856"/>
                  </a:cubicBezTo>
                  <a:cubicBezTo>
                    <a:pt x="4019" y="737"/>
                    <a:pt x="4457" y="657"/>
                    <a:pt x="4079" y="518"/>
                  </a:cubicBezTo>
                  <a:cubicBezTo>
                    <a:pt x="4031" y="494"/>
                    <a:pt x="3977" y="488"/>
                    <a:pt x="3919" y="488"/>
                  </a:cubicBezTo>
                  <a:cubicBezTo>
                    <a:pt x="3857" y="488"/>
                    <a:pt x="3791" y="495"/>
                    <a:pt x="3724" y="495"/>
                  </a:cubicBezTo>
                  <a:cubicBezTo>
                    <a:pt x="3642" y="495"/>
                    <a:pt x="3559" y="484"/>
                    <a:pt x="3482" y="438"/>
                  </a:cubicBezTo>
                  <a:cubicBezTo>
                    <a:pt x="3581" y="259"/>
                    <a:pt x="3920" y="259"/>
                    <a:pt x="3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1804050" y="3443550"/>
              <a:ext cx="114425" cy="10500"/>
            </a:xfrm>
            <a:custGeom>
              <a:avLst/>
              <a:gdLst/>
              <a:ahLst/>
              <a:cxnLst/>
              <a:rect l="l" t="t" r="r" b="b"/>
              <a:pathLst>
                <a:path w="4577" h="420" extrusionOk="0">
                  <a:moveTo>
                    <a:pt x="3706" y="0"/>
                  </a:moveTo>
                  <a:cubicBezTo>
                    <a:pt x="3670" y="0"/>
                    <a:pt x="3635" y="5"/>
                    <a:pt x="3601" y="12"/>
                  </a:cubicBezTo>
                  <a:cubicBezTo>
                    <a:pt x="2686" y="51"/>
                    <a:pt x="1791" y="51"/>
                    <a:pt x="896" y="71"/>
                  </a:cubicBezTo>
                  <a:cubicBezTo>
                    <a:pt x="851" y="103"/>
                    <a:pt x="810" y="115"/>
                    <a:pt x="771" y="115"/>
                  </a:cubicBezTo>
                  <a:cubicBezTo>
                    <a:pt x="690" y="115"/>
                    <a:pt x="619" y="65"/>
                    <a:pt x="538" y="51"/>
                  </a:cubicBezTo>
                  <a:cubicBezTo>
                    <a:pt x="419" y="71"/>
                    <a:pt x="319" y="71"/>
                    <a:pt x="200" y="71"/>
                  </a:cubicBezTo>
                  <a:cubicBezTo>
                    <a:pt x="140" y="151"/>
                    <a:pt x="21" y="171"/>
                    <a:pt x="1" y="270"/>
                  </a:cubicBezTo>
                  <a:cubicBezTo>
                    <a:pt x="180" y="385"/>
                    <a:pt x="363" y="420"/>
                    <a:pt x="546" y="420"/>
                  </a:cubicBezTo>
                  <a:cubicBezTo>
                    <a:pt x="821" y="420"/>
                    <a:pt x="1097" y="342"/>
                    <a:pt x="1369" y="342"/>
                  </a:cubicBezTo>
                  <a:cubicBezTo>
                    <a:pt x="1417" y="342"/>
                    <a:pt x="1465" y="344"/>
                    <a:pt x="1513" y="350"/>
                  </a:cubicBezTo>
                  <a:cubicBezTo>
                    <a:pt x="1980" y="399"/>
                    <a:pt x="2448" y="409"/>
                    <a:pt x="2913" y="409"/>
                  </a:cubicBezTo>
                  <a:cubicBezTo>
                    <a:pt x="3223" y="409"/>
                    <a:pt x="3531" y="405"/>
                    <a:pt x="3839" y="405"/>
                  </a:cubicBezTo>
                  <a:cubicBezTo>
                    <a:pt x="3992" y="405"/>
                    <a:pt x="4145" y="406"/>
                    <a:pt x="4298" y="409"/>
                  </a:cubicBezTo>
                  <a:cubicBezTo>
                    <a:pt x="4417" y="350"/>
                    <a:pt x="4576" y="270"/>
                    <a:pt x="4477" y="71"/>
                  </a:cubicBezTo>
                  <a:lnTo>
                    <a:pt x="3920" y="71"/>
                  </a:lnTo>
                  <a:cubicBezTo>
                    <a:pt x="3853" y="18"/>
                    <a:pt x="3778" y="0"/>
                    <a:pt x="3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1745375" y="3480125"/>
              <a:ext cx="105950" cy="11100"/>
            </a:xfrm>
            <a:custGeom>
              <a:avLst/>
              <a:gdLst/>
              <a:ahLst/>
              <a:cxnLst/>
              <a:rect l="l" t="t" r="r" b="b"/>
              <a:pathLst>
                <a:path w="4238" h="444" extrusionOk="0">
                  <a:moveTo>
                    <a:pt x="718" y="0"/>
                  </a:moveTo>
                  <a:cubicBezTo>
                    <a:pt x="468" y="0"/>
                    <a:pt x="223" y="41"/>
                    <a:pt x="0" y="200"/>
                  </a:cubicBezTo>
                  <a:lnTo>
                    <a:pt x="199" y="399"/>
                  </a:lnTo>
                  <a:cubicBezTo>
                    <a:pt x="348" y="380"/>
                    <a:pt x="496" y="374"/>
                    <a:pt x="644" y="374"/>
                  </a:cubicBezTo>
                  <a:cubicBezTo>
                    <a:pt x="1114" y="374"/>
                    <a:pt x="1581" y="443"/>
                    <a:pt x="2056" y="443"/>
                  </a:cubicBezTo>
                  <a:cubicBezTo>
                    <a:pt x="2251" y="443"/>
                    <a:pt x="2448" y="432"/>
                    <a:pt x="2646" y="399"/>
                  </a:cubicBezTo>
                  <a:cubicBezTo>
                    <a:pt x="2947" y="358"/>
                    <a:pt x="3238" y="279"/>
                    <a:pt x="3539" y="279"/>
                  </a:cubicBezTo>
                  <a:cubicBezTo>
                    <a:pt x="3677" y="279"/>
                    <a:pt x="3816" y="295"/>
                    <a:pt x="3959" y="339"/>
                  </a:cubicBezTo>
                  <a:cubicBezTo>
                    <a:pt x="4098" y="299"/>
                    <a:pt x="4238" y="220"/>
                    <a:pt x="4138" y="21"/>
                  </a:cubicBezTo>
                  <a:cubicBezTo>
                    <a:pt x="4051" y="19"/>
                    <a:pt x="3963" y="18"/>
                    <a:pt x="3876" y="18"/>
                  </a:cubicBezTo>
                  <a:cubicBezTo>
                    <a:pt x="3252" y="18"/>
                    <a:pt x="2636" y="60"/>
                    <a:pt x="2022" y="60"/>
                  </a:cubicBezTo>
                  <a:cubicBezTo>
                    <a:pt x="1806" y="60"/>
                    <a:pt x="1589" y="55"/>
                    <a:pt x="1373" y="40"/>
                  </a:cubicBezTo>
                  <a:cubicBezTo>
                    <a:pt x="1159" y="31"/>
                    <a:pt x="937" y="0"/>
                    <a:pt x="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1868700" y="3423425"/>
              <a:ext cx="73625" cy="8525"/>
            </a:xfrm>
            <a:custGeom>
              <a:avLst/>
              <a:gdLst/>
              <a:ahLst/>
              <a:cxnLst/>
              <a:rect l="l" t="t" r="r" b="b"/>
              <a:pathLst>
                <a:path w="2945" h="341" extrusionOk="0">
                  <a:moveTo>
                    <a:pt x="419" y="1"/>
                  </a:moveTo>
                  <a:cubicBezTo>
                    <a:pt x="339" y="140"/>
                    <a:pt x="1" y="1"/>
                    <a:pt x="61" y="319"/>
                  </a:cubicBezTo>
                  <a:cubicBezTo>
                    <a:pt x="836" y="339"/>
                    <a:pt x="1592" y="339"/>
                    <a:pt x="2348" y="339"/>
                  </a:cubicBezTo>
                  <a:cubicBezTo>
                    <a:pt x="2397" y="339"/>
                    <a:pt x="2445" y="340"/>
                    <a:pt x="2492" y="340"/>
                  </a:cubicBezTo>
                  <a:cubicBezTo>
                    <a:pt x="2716" y="340"/>
                    <a:pt x="2912" y="313"/>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1792625" y="3262175"/>
              <a:ext cx="96000" cy="9275"/>
            </a:xfrm>
            <a:custGeom>
              <a:avLst/>
              <a:gdLst/>
              <a:ahLst/>
              <a:cxnLst/>
              <a:rect l="l" t="t" r="r" b="b"/>
              <a:pathLst>
                <a:path w="3840" h="371" extrusionOk="0">
                  <a:moveTo>
                    <a:pt x="2343" y="1"/>
                  </a:moveTo>
                  <a:cubicBezTo>
                    <a:pt x="1596" y="1"/>
                    <a:pt x="852" y="30"/>
                    <a:pt x="100" y="65"/>
                  </a:cubicBezTo>
                  <a:cubicBezTo>
                    <a:pt x="80" y="65"/>
                    <a:pt x="60" y="65"/>
                    <a:pt x="20" y="105"/>
                  </a:cubicBezTo>
                  <a:cubicBezTo>
                    <a:pt x="0" y="145"/>
                    <a:pt x="20" y="185"/>
                    <a:pt x="80" y="244"/>
                  </a:cubicBezTo>
                  <a:cubicBezTo>
                    <a:pt x="189" y="338"/>
                    <a:pt x="323" y="370"/>
                    <a:pt x="462" y="370"/>
                  </a:cubicBezTo>
                  <a:cubicBezTo>
                    <a:pt x="500" y="370"/>
                    <a:pt x="539" y="368"/>
                    <a:pt x="577" y="364"/>
                  </a:cubicBezTo>
                  <a:cubicBezTo>
                    <a:pt x="1631" y="165"/>
                    <a:pt x="2745" y="264"/>
                    <a:pt x="3840" y="185"/>
                  </a:cubicBezTo>
                  <a:lnTo>
                    <a:pt x="3840" y="45"/>
                  </a:lnTo>
                  <a:cubicBezTo>
                    <a:pt x="3338" y="14"/>
                    <a:pt x="2840" y="1"/>
                    <a:pt x="2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1736425" y="3263300"/>
              <a:ext cx="58700" cy="8950"/>
            </a:xfrm>
            <a:custGeom>
              <a:avLst/>
              <a:gdLst/>
              <a:ahLst/>
              <a:cxnLst/>
              <a:rect l="l" t="t" r="r" b="b"/>
              <a:pathLst>
                <a:path w="2348" h="358" extrusionOk="0">
                  <a:moveTo>
                    <a:pt x="0" y="0"/>
                  </a:moveTo>
                  <a:cubicBezTo>
                    <a:pt x="435" y="257"/>
                    <a:pt x="870" y="357"/>
                    <a:pt x="1309" y="357"/>
                  </a:cubicBezTo>
                  <a:cubicBezTo>
                    <a:pt x="1652" y="357"/>
                    <a:pt x="1998" y="296"/>
                    <a:pt x="2348" y="199"/>
                  </a:cubicBezTo>
                  <a:lnTo>
                    <a:pt x="23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1910975" y="3443700"/>
              <a:ext cx="50250" cy="11100"/>
            </a:xfrm>
            <a:custGeom>
              <a:avLst/>
              <a:gdLst/>
              <a:ahLst/>
              <a:cxnLst/>
              <a:rect l="l" t="t" r="r" b="b"/>
              <a:pathLst>
                <a:path w="2010" h="444" extrusionOk="0">
                  <a:moveTo>
                    <a:pt x="988" y="0"/>
                  </a:moveTo>
                  <a:cubicBezTo>
                    <a:pt x="704" y="0"/>
                    <a:pt x="432" y="37"/>
                    <a:pt x="160" y="65"/>
                  </a:cubicBezTo>
                  <a:cubicBezTo>
                    <a:pt x="120" y="185"/>
                    <a:pt x="41" y="284"/>
                    <a:pt x="1" y="403"/>
                  </a:cubicBezTo>
                  <a:cubicBezTo>
                    <a:pt x="299" y="443"/>
                    <a:pt x="598" y="443"/>
                    <a:pt x="896" y="443"/>
                  </a:cubicBezTo>
                  <a:cubicBezTo>
                    <a:pt x="1214" y="364"/>
                    <a:pt x="1532" y="304"/>
                    <a:pt x="2010" y="204"/>
                  </a:cubicBezTo>
                  <a:cubicBezTo>
                    <a:pt x="1642" y="47"/>
                    <a:pt x="1307"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1754825" y="3445825"/>
              <a:ext cx="53225" cy="9050"/>
            </a:xfrm>
            <a:custGeom>
              <a:avLst/>
              <a:gdLst/>
              <a:ahLst/>
              <a:cxnLst/>
              <a:rect l="l" t="t" r="r" b="b"/>
              <a:pathLst>
                <a:path w="2129" h="362" extrusionOk="0">
                  <a:moveTo>
                    <a:pt x="498" y="0"/>
                  </a:moveTo>
                  <a:cubicBezTo>
                    <a:pt x="219" y="0"/>
                    <a:pt x="20" y="40"/>
                    <a:pt x="0" y="358"/>
                  </a:cubicBezTo>
                  <a:cubicBezTo>
                    <a:pt x="43" y="361"/>
                    <a:pt x="86" y="362"/>
                    <a:pt x="128" y="362"/>
                  </a:cubicBezTo>
                  <a:cubicBezTo>
                    <a:pt x="658" y="362"/>
                    <a:pt x="1154" y="179"/>
                    <a:pt x="1656" y="179"/>
                  </a:cubicBezTo>
                  <a:cubicBezTo>
                    <a:pt x="1747" y="179"/>
                    <a:pt x="1838" y="185"/>
                    <a:pt x="1930" y="199"/>
                  </a:cubicBezTo>
                  <a:lnTo>
                    <a:pt x="2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1757300" y="3279700"/>
              <a:ext cx="42300" cy="9875"/>
            </a:xfrm>
            <a:custGeom>
              <a:avLst/>
              <a:gdLst/>
              <a:ahLst/>
              <a:cxnLst/>
              <a:rect l="l" t="t" r="r" b="b"/>
              <a:pathLst>
                <a:path w="1692" h="395" extrusionOk="0">
                  <a:moveTo>
                    <a:pt x="80" y="1"/>
                  </a:moveTo>
                  <a:cubicBezTo>
                    <a:pt x="80" y="1"/>
                    <a:pt x="41" y="41"/>
                    <a:pt x="21" y="81"/>
                  </a:cubicBezTo>
                  <a:cubicBezTo>
                    <a:pt x="1" y="140"/>
                    <a:pt x="21" y="160"/>
                    <a:pt x="80" y="200"/>
                  </a:cubicBezTo>
                  <a:cubicBezTo>
                    <a:pt x="359" y="324"/>
                    <a:pt x="633" y="394"/>
                    <a:pt x="909" y="394"/>
                  </a:cubicBezTo>
                  <a:cubicBezTo>
                    <a:pt x="1165" y="394"/>
                    <a:pt x="1424" y="334"/>
                    <a:pt x="1692" y="200"/>
                  </a:cubicBezTo>
                  <a:cubicBezTo>
                    <a:pt x="1612" y="81"/>
                    <a:pt x="1413" y="160"/>
                    <a:pt x="1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1782675" y="3423425"/>
              <a:ext cx="41800" cy="8925"/>
            </a:xfrm>
            <a:custGeom>
              <a:avLst/>
              <a:gdLst/>
              <a:ahLst/>
              <a:cxnLst/>
              <a:rect l="l" t="t" r="r" b="b"/>
              <a:pathLst>
                <a:path w="1672" h="357" extrusionOk="0">
                  <a:moveTo>
                    <a:pt x="1572" y="1"/>
                  </a:moveTo>
                  <a:lnTo>
                    <a:pt x="1572" y="1"/>
                  </a:lnTo>
                  <a:cubicBezTo>
                    <a:pt x="1322" y="53"/>
                    <a:pt x="1073" y="83"/>
                    <a:pt x="826" y="83"/>
                  </a:cubicBezTo>
                  <a:cubicBezTo>
                    <a:pt x="601" y="83"/>
                    <a:pt x="378" y="58"/>
                    <a:pt x="160" y="1"/>
                  </a:cubicBezTo>
                  <a:lnTo>
                    <a:pt x="160" y="1"/>
                  </a:lnTo>
                  <a:cubicBezTo>
                    <a:pt x="100" y="160"/>
                    <a:pt x="0" y="339"/>
                    <a:pt x="299" y="339"/>
                  </a:cubicBezTo>
                  <a:cubicBezTo>
                    <a:pt x="425" y="352"/>
                    <a:pt x="546" y="357"/>
                    <a:pt x="666" y="357"/>
                  </a:cubicBezTo>
                  <a:cubicBezTo>
                    <a:pt x="907" y="357"/>
                    <a:pt x="1141" y="339"/>
                    <a:pt x="1393" y="339"/>
                  </a:cubicBezTo>
                  <a:cubicBezTo>
                    <a:pt x="1492" y="260"/>
                    <a:pt x="1671" y="200"/>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1844350" y="3478425"/>
              <a:ext cx="33325" cy="11975"/>
            </a:xfrm>
            <a:custGeom>
              <a:avLst/>
              <a:gdLst/>
              <a:ahLst/>
              <a:cxnLst/>
              <a:rect l="l" t="t" r="r" b="b"/>
              <a:pathLst>
                <a:path w="1333" h="479" extrusionOk="0">
                  <a:moveTo>
                    <a:pt x="364" y="1"/>
                  </a:moveTo>
                  <a:cubicBezTo>
                    <a:pt x="300" y="1"/>
                    <a:pt x="238" y="27"/>
                    <a:pt x="179" y="108"/>
                  </a:cubicBezTo>
                  <a:cubicBezTo>
                    <a:pt x="100" y="208"/>
                    <a:pt x="40" y="347"/>
                    <a:pt x="0" y="447"/>
                  </a:cubicBezTo>
                  <a:cubicBezTo>
                    <a:pt x="94" y="469"/>
                    <a:pt x="188" y="478"/>
                    <a:pt x="280" y="478"/>
                  </a:cubicBezTo>
                  <a:cubicBezTo>
                    <a:pt x="597" y="478"/>
                    <a:pt x="905" y="369"/>
                    <a:pt x="1214" y="307"/>
                  </a:cubicBezTo>
                  <a:cubicBezTo>
                    <a:pt x="1333" y="168"/>
                    <a:pt x="1233" y="108"/>
                    <a:pt x="1114" y="108"/>
                  </a:cubicBezTo>
                  <a:cubicBezTo>
                    <a:pt x="995" y="108"/>
                    <a:pt x="836" y="89"/>
                    <a:pt x="696" y="89"/>
                  </a:cubicBezTo>
                  <a:cubicBezTo>
                    <a:pt x="584" y="76"/>
                    <a:pt x="47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1835875" y="3422950"/>
              <a:ext cx="43800" cy="8475"/>
            </a:xfrm>
            <a:custGeom>
              <a:avLst/>
              <a:gdLst/>
              <a:ahLst/>
              <a:cxnLst/>
              <a:rect l="l" t="t" r="r" b="b"/>
              <a:pathLst>
                <a:path w="1752" h="339" extrusionOk="0">
                  <a:moveTo>
                    <a:pt x="1" y="0"/>
                  </a:moveTo>
                  <a:lnTo>
                    <a:pt x="1" y="0"/>
                  </a:lnTo>
                  <a:cubicBezTo>
                    <a:pt x="58" y="229"/>
                    <a:pt x="179" y="280"/>
                    <a:pt x="318" y="280"/>
                  </a:cubicBezTo>
                  <a:cubicBezTo>
                    <a:pt x="430" y="280"/>
                    <a:pt x="555" y="246"/>
                    <a:pt x="667" y="246"/>
                  </a:cubicBezTo>
                  <a:cubicBezTo>
                    <a:pt x="754" y="246"/>
                    <a:pt x="835" y="266"/>
                    <a:pt x="896" y="338"/>
                  </a:cubicBezTo>
                  <a:lnTo>
                    <a:pt x="1055" y="338"/>
                  </a:lnTo>
                  <a:cubicBezTo>
                    <a:pt x="1095" y="318"/>
                    <a:pt x="1125" y="308"/>
                    <a:pt x="1155" y="308"/>
                  </a:cubicBezTo>
                  <a:cubicBezTo>
                    <a:pt x="1185" y="308"/>
                    <a:pt x="1214" y="318"/>
                    <a:pt x="1254" y="338"/>
                  </a:cubicBezTo>
                  <a:lnTo>
                    <a:pt x="1413" y="338"/>
                  </a:lnTo>
                  <a:cubicBezTo>
                    <a:pt x="1533" y="239"/>
                    <a:pt x="1632" y="119"/>
                    <a:pt x="1751" y="20"/>
                  </a:cubicBezTo>
                  <a:cubicBezTo>
                    <a:pt x="1155" y="20"/>
                    <a:pt x="558" y="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1817475" y="3423425"/>
              <a:ext cx="40325" cy="8500"/>
            </a:xfrm>
            <a:custGeom>
              <a:avLst/>
              <a:gdLst/>
              <a:ahLst/>
              <a:cxnLst/>
              <a:rect l="l" t="t" r="r" b="b"/>
              <a:pathLst>
                <a:path w="1613" h="340" extrusionOk="0">
                  <a:moveTo>
                    <a:pt x="180" y="1"/>
                  </a:moveTo>
                  <a:cubicBezTo>
                    <a:pt x="120" y="120"/>
                    <a:pt x="41" y="220"/>
                    <a:pt x="1" y="339"/>
                  </a:cubicBezTo>
                  <a:lnTo>
                    <a:pt x="1612" y="339"/>
                  </a:lnTo>
                  <a:cubicBezTo>
                    <a:pt x="1393" y="21"/>
                    <a:pt x="956" y="319"/>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1790125" y="3279450"/>
              <a:ext cx="39825" cy="5700"/>
            </a:xfrm>
            <a:custGeom>
              <a:avLst/>
              <a:gdLst/>
              <a:ahLst/>
              <a:cxnLst/>
              <a:rect l="l" t="t" r="r" b="b"/>
              <a:pathLst>
                <a:path w="1593" h="228" extrusionOk="0">
                  <a:moveTo>
                    <a:pt x="797" y="1"/>
                  </a:moveTo>
                  <a:cubicBezTo>
                    <a:pt x="528" y="1"/>
                    <a:pt x="259" y="11"/>
                    <a:pt x="1" y="51"/>
                  </a:cubicBezTo>
                  <a:cubicBezTo>
                    <a:pt x="80" y="190"/>
                    <a:pt x="220" y="190"/>
                    <a:pt x="379" y="210"/>
                  </a:cubicBezTo>
                  <a:cubicBezTo>
                    <a:pt x="657" y="210"/>
                    <a:pt x="936" y="228"/>
                    <a:pt x="1202" y="228"/>
                  </a:cubicBezTo>
                  <a:cubicBezTo>
                    <a:pt x="1336" y="228"/>
                    <a:pt x="1466" y="223"/>
                    <a:pt x="1592" y="210"/>
                  </a:cubicBezTo>
                  <a:lnTo>
                    <a:pt x="1592" y="11"/>
                  </a:lnTo>
                  <a:cubicBezTo>
                    <a:pt x="1334" y="11"/>
                    <a:pt x="1065"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1802075" y="3192175"/>
              <a:ext cx="43275" cy="4000"/>
            </a:xfrm>
            <a:custGeom>
              <a:avLst/>
              <a:gdLst/>
              <a:ahLst/>
              <a:cxnLst/>
              <a:rect l="l" t="t" r="r" b="b"/>
              <a:pathLst>
                <a:path w="1731" h="160" extrusionOk="0">
                  <a:moveTo>
                    <a:pt x="0" y="1"/>
                  </a:moveTo>
                  <a:cubicBezTo>
                    <a:pt x="256" y="115"/>
                    <a:pt x="515" y="160"/>
                    <a:pt x="773" y="160"/>
                  </a:cubicBezTo>
                  <a:cubicBezTo>
                    <a:pt x="1098" y="160"/>
                    <a:pt x="1421" y="89"/>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1851800" y="3191675"/>
              <a:ext cx="38325" cy="3525"/>
            </a:xfrm>
            <a:custGeom>
              <a:avLst/>
              <a:gdLst/>
              <a:ahLst/>
              <a:cxnLst/>
              <a:rect l="l" t="t" r="r" b="b"/>
              <a:pathLst>
                <a:path w="1533" h="141" extrusionOk="0">
                  <a:moveTo>
                    <a:pt x="1" y="1"/>
                  </a:moveTo>
                  <a:lnTo>
                    <a:pt x="219" y="140"/>
                  </a:lnTo>
                  <a:cubicBezTo>
                    <a:pt x="318" y="132"/>
                    <a:pt x="417" y="129"/>
                    <a:pt x="514" y="129"/>
                  </a:cubicBezTo>
                  <a:cubicBezTo>
                    <a:pt x="605" y="129"/>
                    <a:pt x="695" y="131"/>
                    <a:pt x="785" y="131"/>
                  </a:cubicBezTo>
                  <a:cubicBezTo>
                    <a:pt x="1041" y="131"/>
                    <a:pt x="1290" y="116"/>
                    <a:pt x="1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1753725" y="3280475"/>
              <a:ext cx="6100" cy="5225"/>
            </a:xfrm>
            <a:custGeom>
              <a:avLst/>
              <a:gdLst/>
              <a:ahLst/>
              <a:cxnLst/>
              <a:rect l="l" t="t" r="r" b="b"/>
              <a:pathLst>
                <a:path w="244" h="209" extrusionOk="0">
                  <a:moveTo>
                    <a:pt x="112" y="0"/>
                  </a:moveTo>
                  <a:cubicBezTo>
                    <a:pt x="48" y="0"/>
                    <a:pt x="1" y="22"/>
                    <a:pt x="25" y="129"/>
                  </a:cubicBezTo>
                  <a:cubicBezTo>
                    <a:pt x="25" y="149"/>
                    <a:pt x="164" y="169"/>
                    <a:pt x="243" y="209"/>
                  </a:cubicBezTo>
                  <a:lnTo>
                    <a:pt x="243" y="10"/>
                  </a:lnTo>
                  <a:cubicBezTo>
                    <a:pt x="204" y="10"/>
                    <a:pt x="154"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1781675" y="3186700"/>
              <a:ext cx="4000" cy="4525"/>
            </a:xfrm>
            <a:custGeom>
              <a:avLst/>
              <a:gdLst/>
              <a:ahLst/>
              <a:cxnLst/>
              <a:rect l="l" t="t" r="r" b="b"/>
              <a:pathLst>
                <a:path w="160" h="181" extrusionOk="0">
                  <a:moveTo>
                    <a:pt x="1" y="1"/>
                  </a:moveTo>
                  <a:lnTo>
                    <a:pt x="1" y="140"/>
                  </a:lnTo>
                  <a:cubicBezTo>
                    <a:pt x="40" y="180"/>
                    <a:pt x="120" y="180"/>
                    <a:pt x="160" y="180"/>
                  </a:cubicBezTo>
                  <a:cubicBezTo>
                    <a:pt x="120" y="100"/>
                    <a:pt x="40"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1790625" y="3179475"/>
              <a:ext cx="31350" cy="7375"/>
            </a:xfrm>
            <a:custGeom>
              <a:avLst/>
              <a:gdLst/>
              <a:ahLst/>
              <a:cxnLst/>
              <a:rect l="l" t="t" r="r" b="b"/>
              <a:pathLst>
                <a:path w="1254" h="295" extrusionOk="0">
                  <a:moveTo>
                    <a:pt x="814" y="0"/>
                  </a:moveTo>
                  <a:cubicBezTo>
                    <a:pt x="537" y="0"/>
                    <a:pt x="260" y="98"/>
                    <a:pt x="1" y="111"/>
                  </a:cubicBezTo>
                  <a:cubicBezTo>
                    <a:pt x="168" y="248"/>
                    <a:pt x="329" y="295"/>
                    <a:pt x="488" y="295"/>
                  </a:cubicBezTo>
                  <a:cubicBezTo>
                    <a:pt x="745" y="295"/>
                    <a:pt x="996" y="172"/>
                    <a:pt x="1254" y="111"/>
                  </a:cubicBezTo>
                  <a:cubicBezTo>
                    <a:pt x="1109" y="28"/>
                    <a:pt x="961" y="0"/>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1888600" y="3178000"/>
              <a:ext cx="31350" cy="4525"/>
            </a:xfrm>
            <a:custGeom>
              <a:avLst/>
              <a:gdLst/>
              <a:ahLst/>
              <a:cxnLst/>
              <a:rect l="l" t="t" r="r" b="b"/>
              <a:pathLst>
                <a:path w="1254" h="181" extrusionOk="0">
                  <a:moveTo>
                    <a:pt x="565" y="0"/>
                  </a:moveTo>
                  <a:cubicBezTo>
                    <a:pt x="372" y="0"/>
                    <a:pt x="184" y="31"/>
                    <a:pt x="1" y="150"/>
                  </a:cubicBezTo>
                  <a:cubicBezTo>
                    <a:pt x="26" y="149"/>
                    <a:pt x="52" y="148"/>
                    <a:pt x="78" y="148"/>
                  </a:cubicBezTo>
                  <a:cubicBezTo>
                    <a:pt x="278" y="148"/>
                    <a:pt x="482" y="180"/>
                    <a:pt x="683" y="180"/>
                  </a:cubicBezTo>
                  <a:cubicBezTo>
                    <a:pt x="878" y="180"/>
                    <a:pt x="1070" y="150"/>
                    <a:pt x="1254" y="31"/>
                  </a:cubicBezTo>
                  <a:lnTo>
                    <a:pt x="1254" y="31"/>
                  </a:lnTo>
                  <a:cubicBezTo>
                    <a:pt x="1227" y="32"/>
                    <a:pt x="1200" y="32"/>
                    <a:pt x="1173" y="32"/>
                  </a:cubicBezTo>
                  <a:cubicBezTo>
                    <a:pt x="966" y="32"/>
                    <a:pt x="763"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1848825" y="3179575"/>
              <a:ext cx="17925" cy="7275"/>
            </a:xfrm>
            <a:custGeom>
              <a:avLst/>
              <a:gdLst/>
              <a:ahLst/>
              <a:cxnLst/>
              <a:rect l="l" t="t" r="r" b="b"/>
              <a:pathLst>
                <a:path w="717" h="291" extrusionOk="0">
                  <a:moveTo>
                    <a:pt x="226" y="1"/>
                  </a:moveTo>
                  <a:cubicBezTo>
                    <a:pt x="148" y="1"/>
                    <a:pt x="73" y="27"/>
                    <a:pt x="0" y="107"/>
                  </a:cubicBezTo>
                  <a:cubicBezTo>
                    <a:pt x="148" y="168"/>
                    <a:pt x="288" y="291"/>
                    <a:pt x="434" y="291"/>
                  </a:cubicBezTo>
                  <a:cubicBezTo>
                    <a:pt x="524" y="291"/>
                    <a:pt x="617" y="244"/>
                    <a:pt x="716" y="107"/>
                  </a:cubicBezTo>
                  <a:cubicBezTo>
                    <a:pt x="544" y="107"/>
                    <a:pt x="380"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1826925" y="3181750"/>
              <a:ext cx="21925" cy="5425"/>
            </a:xfrm>
            <a:custGeom>
              <a:avLst/>
              <a:gdLst/>
              <a:ahLst/>
              <a:cxnLst/>
              <a:rect l="l" t="t" r="r" b="b"/>
              <a:pathLst>
                <a:path w="877" h="217" extrusionOk="0">
                  <a:moveTo>
                    <a:pt x="876" y="0"/>
                  </a:moveTo>
                  <a:lnTo>
                    <a:pt x="876" y="0"/>
                  </a:lnTo>
                  <a:cubicBezTo>
                    <a:pt x="727" y="10"/>
                    <a:pt x="578" y="15"/>
                    <a:pt x="431" y="15"/>
                  </a:cubicBezTo>
                  <a:cubicBezTo>
                    <a:pt x="284" y="15"/>
                    <a:pt x="140" y="10"/>
                    <a:pt x="1" y="0"/>
                  </a:cubicBezTo>
                  <a:lnTo>
                    <a:pt x="1" y="0"/>
                  </a:lnTo>
                  <a:cubicBezTo>
                    <a:pt x="153" y="142"/>
                    <a:pt x="299" y="216"/>
                    <a:pt x="446" y="216"/>
                  </a:cubicBezTo>
                  <a:cubicBezTo>
                    <a:pt x="588" y="216"/>
                    <a:pt x="730" y="147"/>
                    <a:pt x="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1870200" y="3180025"/>
              <a:ext cx="9475" cy="5475"/>
            </a:xfrm>
            <a:custGeom>
              <a:avLst/>
              <a:gdLst/>
              <a:ahLst/>
              <a:cxnLst/>
              <a:rect l="l" t="t" r="r" b="b"/>
              <a:pathLst>
                <a:path w="379" h="219" extrusionOk="0">
                  <a:moveTo>
                    <a:pt x="168" y="0"/>
                  </a:moveTo>
                  <a:cubicBezTo>
                    <a:pt x="115" y="0"/>
                    <a:pt x="59" y="19"/>
                    <a:pt x="1" y="69"/>
                  </a:cubicBezTo>
                  <a:cubicBezTo>
                    <a:pt x="70" y="169"/>
                    <a:pt x="135" y="218"/>
                    <a:pt x="197" y="218"/>
                  </a:cubicBezTo>
                  <a:cubicBezTo>
                    <a:pt x="259" y="218"/>
                    <a:pt x="319" y="169"/>
                    <a:pt x="378" y="69"/>
                  </a:cubicBezTo>
                  <a:cubicBezTo>
                    <a:pt x="310" y="35"/>
                    <a:pt x="241"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2394375" y="4753275"/>
              <a:ext cx="7975" cy="24375"/>
            </a:xfrm>
            <a:custGeom>
              <a:avLst/>
              <a:gdLst/>
              <a:ahLst/>
              <a:cxnLst/>
              <a:rect l="l" t="t" r="r" b="b"/>
              <a:pathLst>
                <a:path w="319" h="975" extrusionOk="0">
                  <a:moveTo>
                    <a:pt x="319" y="0"/>
                  </a:moveTo>
                  <a:lnTo>
                    <a:pt x="319" y="0"/>
                  </a:lnTo>
                  <a:cubicBezTo>
                    <a:pt x="0" y="279"/>
                    <a:pt x="160" y="637"/>
                    <a:pt x="160" y="975"/>
                  </a:cubicBezTo>
                  <a:lnTo>
                    <a:pt x="299" y="895"/>
                  </a:lnTo>
                  <a:cubicBezTo>
                    <a:pt x="299" y="597"/>
                    <a:pt x="299" y="298"/>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2406800" y="4373800"/>
              <a:ext cx="1525" cy="4500"/>
            </a:xfrm>
            <a:custGeom>
              <a:avLst/>
              <a:gdLst/>
              <a:ahLst/>
              <a:cxnLst/>
              <a:rect l="l" t="t" r="r" b="b"/>
              <a:pathLst>
                <a:path w="61" h="180" extrusionOk="0">
                  <a:moveTo>
                    <a:pt x="1" y="1"/>
                  </a:moveTo>
                  <a:lnTo>
                    <a:pt x="1" y="180"/>
                  </a:lnTo>
                  <a:cubicBezTo>
                    <a:pt x="21" y="160"/>
                    <a:pt x="60" y="160"/>
                    <a:pt x="60" y="140"/>
                  </a:cubicBezTo>
                  <a:cubicBezTo>
                    <a:pt x="60" y="81"/>
                    <a:pt x="21"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2421225" y="4770675"/>
              <a:ext cx="49750" cy="34825"/>
            </a:xfrm>
            <a:custGeom>
              <a:avLst/>
              <a:gdLst/>
              <a:ahLst/>
              <a:cxnLst/>
              <a:rect l="l" t="t" r="r" b="b"/>
              <a:pathLst>
                <a:path w="1990" h="1393" extrusionOk="0">
                  <a:moveTo>
                    <a:pt x="498" y="0"/>
                  </a:moveTo>
                  <a:cubicBezTo>
                    <a:pt x="438" y="40"/>
                    <a:pt x="399" y="80"/>
                    <a:pt x="339" y="120"/>
                  </a:cubicBezTo>
                  <a:cubicBezTo>
                    <a:pt x="319" y="179"/>
                    <a:pt x="279" y="219"/>
                    <a:pt x="219" y="279"/>
                  </a:cubicBezTo>
                  <a:lnTo>
                    <a:pt x="140" y="339"/>
                  </a:lnTo>
                  <a:cubicBezTo>
                    <a:pt x="100" y="398"/>
                    <a:pt x="40" y="478"/>
                    <a:pt x="21" y="518"/>
                  </a:cubicBezTo>
                  <a:cubicBezTo>
                    <a:pt x="21" y="537"/>
                    <a:pt x="1" y="597"/>
                    <a:pt x="1" y="617"/>
                  </a:cubicBezTo>
                  <a:lnTo>
                    <a:pt x="1" y="716"/>
                  </a:lnTo>
                  <a:cubicBezTo>
                    <a:pt x="21" y="796"/>
                    <a:pt x="21" y="856"/>
                    <a:pt x="80" y="915"/>
                  </a:cubicBezTo>
                  <a:cubicBezTo>
                    <a:pt x="140" y="955"/>
                    <a:pt x="200" y="995"/>
                    <a:pt x="279" y="995"/>
                  </a:cubicBezTo>
                  <a:lnTo>
                    <a:pt x="379" y="995"/>
                  </a:lnTo>
                  <a:cubicBezTo>
                    <a:pt x="418" y="982"/>
                    <a:pt x="460" y="977"/>
                    <a:pt x="505" y="977"/>
                  </a:cubicBezTo>
                  <a:cubicBezTo>
                    <a:pt x="593" y="977"/>
                    <a:pt x="690" y="995"/>
                    <a:pt x="796" y="995"/>
                  </a:cubicBezTo>
                  <a:cubicBezTo>
                    <a:pt x="893" y="934"/>
                    <a:pt x="963" y="910"/>
                    <a:pt x="1012" y="910"/>
                  </a:cubicBezTo>
                  <a:cubicBezTo>
                    <a:pt x="1208" y="910"/>
                    <a:pt x="1107" y="1286"/>
                    <a:pt x="1234" y="1333"/>
                  </a:cubicBezTo>
                  <a:cubicBezTo>
                    <a:pt x="1332" y="1372"/>
                    <a:pt x="1423" y="1392"/>
                    <a:pt x="1507" y="1392"/>
                  </a:cubicBezTo>
                  <a:cubicBezTo>
                    <a:pt x="1680" y="1392"/>
                    <a:pt x="1823" y="1308"/>
                    <a:pt x="1930" y="1134"/>
                  </a:cubicBezTo>
                  <a:cubicBezTo>
                    <a:pt x="1990" y="1035"/>
                    <a:pt x="1990" y="955"/>
                    <a:pt x="1910" y="896"/>
                  </a:cubicBezTo>
                  <a:cubicBezTo>
                    <a:pt x="1711" y="677"/>
                    <a:pt x="1910" y="418"/>
                    <a:pt x="1910" y="199"/>
                  </a:cubicBezTo>
                  <a:cubicBezTo>
                    <a:pt x="1831" y="93"/>
                    <a:pt x="1742" y="60"/>
                    <a:pt x="1648" y="60"/>
                  </a:cubicBezTo>
                  <a:cubicBezTo>
                    <a:pt x="1491" y="60"/>
                    <a:pt x="1317" y="152"/>
                    <a:pt x="1141" y="152"/>
                  </a:cubicBezTo>
                  <a:cubicBezTo>
                    <a:pt x="1106" y="152"/>
                    <a:pt x="1070" y="148"/>
                    <a:pt x="1035" y="140"/>
                  </a:cubicBezTo>
                  <a:cubicBezTo>
                    <a:pt x="916" y="100"/>
                    <a:pt x="737" y="140"/>
                    <a:pt x="637" y="20"/>
                  </a:cubicBezTo>
                  <a:cubicBezTo>
                    <a:pt x="597" y="20"/>
                    <a:pt x="538" y="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2407300" y="4771125"/>
              <a:ext cx="26875" cy="28050"/>
            </a:xfrm>
            <a:custGeom>
              <a:avLst/>
              <a:gdLst/>
              <a:ahLst/>
              <a:cxnLst/>
              <a:rect l="l" t="t" r="r" b="b"/>
              <a:pathLst>
                <a:path w="1075" h="1122" extrusionOk="0">
                  <a:moveTo>
                    <a:pt x="1032" y="1"/>
                  </a:moveTo>
                  <a:cubicBezTo>
                    <a:pt x="776" y="1"/>
                    <a:pt x="586" y="164"/>
                    <a:pt x="379" y="221"/>
                  </a:cubicBezTo>
                  <a:cubicBezTo>
                    <a:pt x="319" y="281"/>
                    <a:pt x="279" y="301"/>
                    <a:pt x="219" y="321"/>
                  </a:cubicBezTo>
                  <a:cubicBezTo>
                    <a:pt x="200" y="400"/>
                    <a:pt x="160" y="460"/>
                    <a:pt x="140" y="500"/>
                  </a:cubicBezTo>
                  <a:cubicBezTo>
                    <a:pt x="21" y="698"/>
                    <a:pt x="1" y="897"/>
                    <a:pt x="180" y="1096"/>
                  </a:cubicBezTo>
                  <a:cubicBezTo>
                    <a:pt x="223" y="1114"/>
                    <a:pt x="261" y="1121"/>
                    <a:pt x="296" y="1121"/>
                  </a:cubicBezTo>
                  <a:cubicBezTo>
                    <a:pt x="421" y="1121"/>
                    <a:pt x="495" y="1018"/>
                    <a:pt x="558" y="878"/>
                  </a:cubicBezTo>
                  <a:cubicBezTo>
                    <a:pt x="597" y="758"/>
                    <a:pt x="578" y="619"/>
                    <a:pt x="677" y="519"/>
                  </a:cubicBezTo>
                  <a:cubicBezTo>
                    <a:pt x="757" y="480"/>
                    <a:pt x="796" y="420"/>
                    <a:pt x="876" y="380"/>
                  </a:cubicBezTo>
                  <a:cubicBezTo>
                    <a:pt x="936" y="301"/>
                    <a:pt x="975" y="261"/>
                    <a:pt x="1035" y="181"/>
                  </a:cubicBezTo>
                  <a:cubicBezTo>
                    <a:pt x="1035" y="102"/>
                    <a:pt x="1055" y="62"/>
                    <a:pt x="1075" y="2"/>
                  </a:cubicBezTo>
                  <a:cubicBezTo>
                    <a:pt x="1060" y="1"/>
                    <a:pt x="1046"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2437375" y="4770675"/>
              <a:ext cx="11225" cy="6700"/>
            </a:xfrm>
            <a:custGeom>
              <a:avLst/>
              <a:gdLst/>
              <a:ahLst/>
              <a:cxnLst/>
              <a:rect l="l" t="t" r="r" b="b"/>
              <a:pathLst>
                <a:path w="449" h="268" extrusionOk="0">
                  <a:moveTo>
                    <a:pt x="170" y="0"/>
                  </a:moveTo>
                  <a:cubicBezTo>
                    <a:pt x="91" y="0"/>
                    <a:pt x="71" y="20"/>
                    <a:pt x="11" y="40"/>
                  </a:cubicBezTo>
                  <a:cubicBezTo>
                    <a:pt x="0" y="211"/>
                    <a:pt x="47" y="267"/>
                    <a:pt x="120" y="267"/>
                  </a:cubicBezTo>
                  <a:cubicBezTo>
                    <a:pt x="183" y="267"/>
                    <a:pt x="266" y="225"/>
                    <a:pt x="349" y="179"/>
                  </a:cubicBezTo>
                  <a:cubicBezTo>
                    <a:pt x="369" y="179"/>
                    <a:pt x="389" y="179"/>
                    <a:pt x="429" y="120"/>
                  </a:cubicBezTo>
                  <a:cubicBezTo>
                    <a:pt x="449" y="100"/>
                    <a:pt x="429" y="40"/>
                    <a:pt x="349" y="20"/>
                  </a:cubicBezTo>
                  <a:cubicBezTo>
                    <a:pt x="290" y="20"/>
                    <a:pt x="210"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2406300" y="4783600"/>
              <a:ext cx="10975" cy="19675"/>
            </a:xfrm>
            <a:custGeom>
              <a:avLst/>
              <a:gdLst/>
              <a:ahLst/>
              <a:cxnLst/>
              <a:rect l="l" t="t" r="r" b="b"/>
              <a:pathLst>
                <a:path w="439" h="787" extrusionOk="0">
                  <a:moveTo>
                    <a:pt x="180" y="1"/>
                  </a:moveTo>
                  <a:lnTo>
                    <a:pt x="180" y="1"/>
                  </a:lnTo>
                  <a:cubicBezTo>
                    <a:pt x="120" y="20"/>
                    <a:pt x="80" y="60"/>
                    <a:pt x="21" y="60"/>
                  </a:cubicBezTo>
                  <a:cubicBezTo>
                    <a:pt x="1" y="299"/>
                    <a:pt x="1" y="518"/>
                    <a:pt x="1" y="756"/>
                  </a:cubicBezTo>
                  <a:lnTo>
                    <a:pt x="200" y="756"/>
                  </a:lnTo>
                  <a:cubicBezTo>
                    <a:pt x="220" y="776"/>
                    <a:pt x="250" y="786"/>
                    <a:pt x="284" y="786"/>
                  </a:cubicBezTo>
                  <a:cubicBezTo>
                    <a:pt x="319" y="786"/>
                    <a:pt x="359" y="776"/>
                    <a:pt x="399" y="756"/>
                  </a:cubicBezTo>
                  <a:cubicBezTo>
                    <a:pt x="439" y="677"/>
                    <a:pt x="419" y="597"/>
                    <a:pt x="339" y="558"/>
                  </a:cubicBezTo>
                  <a:cubicBezTo>
                    <a:pt x="140" y="418"/>
                    <a:pt x="200" y="199"/>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2433175" y="4824875"/>
              <a:ext cx="26375" cy="18575"/>
            </a:xfrm>
            <a:custGeom>
              <a:avLst/>
              <a:gdLst/>
              <a:ahLst/>
              <a:cxnLst/>
              <a:rect l="l" t="t" r="r" b="b"/>
              <a:pathLst>
                <a:path w="1055" h="743" extrusionOk="0">
                  <a:moveTo>
                    <a:pt x="915" y="1"/>
                  </a:moveTo>
                  <a:cubicBezTo>
                    <a:pt x="657" y="160"/>
                    <a:pt x="378" y="319"/>
                    <a:pt x="199" y="538"/>
                  </a:cubicBezTo>
                  <a:cubicBezTo>
                    <a:pt x="119" y="597"/>
                    <a:pt x="60" y="637"/>
                    <a:pt x="0" y="677"/>
                  </a:cubicBezTo>
                  <a:cubicBezTo>
                    <a:pt x="23" y="724"/>
                    <a:pt x="54" y="743"/>
                    <a:pt x="86" y="743"/>
                  </a:cubicBezTo>
                  <a:cubicBezTo>
                    <a:pt x="110" y="743"/>
                    <a:pt x="134" y="733"/>
                    <a:pt x="159" y="717"/>
                  </a:cubicBezTo>
                  <a:cubicBezTo>
                    <a:pt x="935" y="697"/>
                    <a:pt x="935" y="697"/>
                    <a:pt x="1054" y="21"/>
                  </a:cubicBezTo>
                  <a:cubicBezTo>
                    <a:pt x="1015" y="1"/>
                    <a:pt x="955"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2423225" y="4842275"/>
              <a:ext cx="13950" cy="9550"/>
            </a:xfrm>
            <a:custGeom>
              <a:avLst/>
              <a:gdLst/>
              <a:ahLst/>
              <a:cxnLst/>
              <a:rect l="l" t="t" r="r" b="b"/>
              <a:pathLst>
                <a:path w="558" h="382" extrusionOk="0">
                  <a:moveTo>
                    <a:pt x="398" y="1"/>
                  </a:moveTo>
                  <a:cubicBezTo>
                    <a:pt x="338" y="1"/>
                    <a:pt x="279" y="21"/>
                    <a:pt x="219" y="21"/>
                  </a:cubicBezTo>
                  <a:cubicBezTo>
                    <a:pt x="139" y="120"/>
                    <a:pt x="0" y="220"/>
                    <a:pt x="20" y="259"/>
                  </a:cubicBezTo>
                  <a:cubicBezTo>
                    <a:pt x="39" y="355"/>
                    <a:pt x="90" y="382"/>
                    <a:pt x="151" y="382"/>
                  </a:cubicBezTo>
                  <a:cubicBezTo>
                    <a:pt x="217" y="382"/>
                    <a:pt x="296" y="349"/>
                    <a:pt x="358" y="339"/>
                  </a:cubicBezTo>
                  <a:cubicBezTo>
                    <a:pt x="517" y="319"/>
                    <a:pt x="537" y="160"/>
                    <a:pt x="557" y="21"/>
                  </a:cubicBezTo>
                  <a:cubicBezTo>
                    <a:pt x="517" y="21"/>
                    <a:pt x="438"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2466975" y="4833325"/>
              <a:ext cx="2025" cy="4500"/>
            </a:xfrm>
            <a:custGeom>
              <a:avLst/>
              <a:gdLst/>
              <a:ahLst/>
              <a:cxnLst/>
              <a:rect l="l" t="t" r="r" b="b"/>
              <a:pathLst>
                <a:path w="81" h="180" extrusionOk="0">
                  <a:moveTo>
                    <a:pt x="80" y="1"/>
                  </a:moveTo>
                  <a:cubicBezTo>
                    <a:pt x="60" y="21"/>
                    <a:pt x="1" y="21"/>
                    <a:pt x="1" y="60"/>
                  </a:cubicBezTo>
                  <a:cubicBezTo>
                    <a:pt x="1" y="80"/>
                    <a:pt x="41" y="120"/>
                    <a:pt x="41" y="180"/>
                  </a:cubicBezTo>
                  <a:cubicBezTo>
                    <a:pt x="60" y="100"/>
                    <a:pt x="60" y="60"/>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2298900" y="4843275"/>
              <a:ext cx="15425" cy="12450"/>
            </a:xfrm>
            <a:custGeom>
              <a:avLst/>
              <a:gdLst/>
              <a:ahLst/>
              <a:cxnLst/>
              <a:rect l="l" t="t" r="r" b="b"/>
              <a:pathLst>
                <a:path w="617" h="498" extrusionOk="0">
                  <a:moveTo>
                    <a:pt x="537" y="1"/>
                  </a:moveTo>
                  <a:cubicBezTo>
                    <a:pt x="372" y="56"/>
                    <a:pt x="240" y="162"/>
                    <a:pt x="64" y="162"/>
                  </a:cubicBezTo>
                  <a:cubicBezTo>
                    <a:pt x="50" y="162"/>
                    <a:pt x="35" y="161"/>
                    <a:pt x="20" y="160"/>
                  </a:cubicBezTo>
                  <a:cubicBezTo>
                    <a:pt x="20" y="200"/>
                    <a:pt x="20" y="279"/>
                    <a:pt x="0" y="319"/>
                  </a:cubicBezTo>
                  <a:cubicBezTo>
                    <a:pt x="20" y="379"/>
                    <a:pt x="20" y="418"/>
                    <a:pt x="40" y="478"/>
                  </a:cubicBezTo>
                  <a:cubicBezTo>
                    <a:pt x="219" y="498"/>
                    <a:pt x="358" y="498"/>
                    <a:pt x="537" y="498"/>
                  </a:cubicBezTo>
                  <a:cubicBezTo>
                    <a:pt x="557" y="418"/>
                    <a:pt x="597" y="379"/>
                    <a:pt x="597" y="319"/>
                  </a:cubicBezTo>
                  <a:cubicBezTo>
                    <a:pt x="557" y="279"/>
                    <a:pt x="557" y="200"/>
                    <a:pt x="557" y="160"/>
                  </a:cubicBezTo>
                  <a:cubicBezTo>
                    <a:pt x="557" y="160"/>
                    <a:pt x="597" y="160"/>
                    <a:pt x="597" y="100"/>
                  </a:cubicBezTo>
                  <a:cubicBezTo>
                    <a:pt x="617" y="80"/>
                    <a:pt x="597" y="21"/>
                    <a:pt x="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2286450" y="4849175"/>
              <a:ext cx="3500" cy="2075"/>
            </a:xfrm>
            <a:custGeom>
              <a:avLst/>
              <a:gdLst/>
              <a:ahLst/>
              <a:cxnLst/>
              <a:rect l="l" t="t" r="r" b="b"/>
              <a:pathLst>
                <a:path w="140" h="83" extrusionOk="0">
                  <a:moveTo>
                    <a:pt x="74" y="1"/>
                  </a:moveTo>
                  <a:cubicBezTo>
                    <a:pt x="48" y="1"/>
                    <a:pt x="22" y="31"/>
                    <a:pt x="1" y="83"/>
                  </a:cubicBezTo>
                  <a:lnTo>
                    <a:pt x="140" y="83"/>
                  </a:lnTo>
                  <a:cubicBezTo>
                    <a:pt x="121" y="26"/>
                    <a:pt x="9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2409275" y="4790250"/>
              <a:ext cx="36350" cy="26550"/>
            </a:xfrm>
            <a:custGeom>
              <a:avLst/>
              <a:gdLst/>
              <a:ahLst/>
              <a:cxnLst/>
              <a:rect l="l" t="t" r="r" b="b"/>
              <a:pathLst>
                <a:path w="1454" h="1062" extrusionOk="0">
                  <a:moveTo>
                    <a:pt x="981" y="1"/>
                  </a:moveTo>
                  <a:cubicBezTo>
                    <a:pt x="918" y="1"/>
                    <a:pt x="855" y="45"/>
                    <a:pt x="797" y="132"/>
                  </a:cubicBezTo>
                  <a:lnTo>
                    <a:pt x="618" y="132"/>
                  </a:lnTo>
                  <a:cubicBezTo>
                    <a:pt x="473" y="205"/>
                    <a:pt x="477" y="459"/>
                    <a:pt x="268" y="459"/>
                  </a:cubicBezTo>
                  <a:cubicBezTo>
                    <a:pt x="248" y="459"/>
                    <a:pt x="225" y="456"/>
                    <a:pt x="200" y="451"/>
                  </a:cubicBezTo>
                  <a:cubicBezTo>
                    <a:pt x="160" y="451"/>
                    <a:pt x="121" y="451"/>
                    <a:pt x="81" y="490"/>
                  </a:cubicBezTo>
                  <a:cubicBezTo>
                    <a:pt x="0" y="861"/>
                    <a:pt x="102" y="1062"/>
                    <a:pt x="397" y="1062"/>
                  </a:cubicBezTo>
                  <a:cubicBezTo>
                    <a:pt x="466" y="1062"/>
                    <a:pt x="547" y="1050"/>
                    <a:pt x="638" y="1028"/>
                  </a:cubicBezTo>
                  <a:cubicBezTo>
                    <a:pt x="697" y="1028"/>
                    <a:pt x="777" y="1047"/>
                    <a:pt x="817" y="1047"/>
                  </a:cubicBezTo>
                  <a:cubicBezTo>
                    <a:pt x="877" y="1047"/>
                    <a:pt x="916" y="1028"/>
                    <a:pt x="976" y="1028"/>
                  </a:cubicBezTo>
                  <a:cubicBezTo>
                    <a:pt x="1135" y="948"/>
                    <a:pt x="1314" y="888"/>
                    <a:pt x="1394" y="650"/>
                  </a:cubicBezTo>
                  <a:cubicBezTo>
                    <a:pt x="1453" y="451"/>
                    <a:pt x="1314" y="311"/>
                    <a:pt x="1175" y="152"/>
                  </a:cubicBezTo>
                  <a:cubicBezTo>
                    <a:pt x="1114" y="50"/>
                    <a:pt x="1047"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2433175" y="4799025"/>
              <a:ext cx="38300" cy="39300"/>
            </a:xfrm>
            <a:custGeom>
              <a:avLst/>
              <a:gdLst/>
              <a:ahLst/>
              <a:cxnLst/>
              <a:rect l="l" t="t" r="r" b="b"/>
              <a:pathLst>
                <a:path w="1532" h="1572" extrusionOk="0">
                  <a:moveTo>
                    <a:pt x="1412" y="0"/>
                  </a:moveTo>
                  <a:cubicBezTo>
                    <a:pt x="1214" y="100"/>
                    <a:pt x="995" y="179"/>
                    <a:pt x="736" y="179"/>
                  </a:cubicBezTo>
                  <a:cubicBezTo>
                    <a:pt x="597" y="179"/>
                    <a:pt x="497" y="299"/>
                    <a:pt x="338" y="338"/>
                  </a:cubicBezTo>
                  <a:cubicBezTo>
                    <a:pt x="159" y="378"/>
                    <a:pt x="60" y="498"/>
                    <a:pt x="0" y="677"/>
                  </a:cubicBezTo>
                  <a:cubicBezTo>
                    <a:pt x="517" y="875"/>
                    <a:pt x="100" y="1273"/>
                    <a:pt x="199" y="1572"/>
                  </a:cubicBezTo>
                  <a:cubicBezTo>
                    <a:pt x="557" y="1572"/>
                    <a:pt x="756" y="1353"/>
                    <a:pt x="915" y="1015"/>
                  </a:cubicBezTo>
                  <a:cubicBezTo>
                    <a:pt x="1034" y="796"/>
                    <a:pt x="1512" y="895"/>
                    <a:pt x="1432" y="498"/>
                  </a:cubicBezTo>
                  <a:lnTo>
                    <a:pt x="1412" y="418"/>
                  </a:lnTo>
                  <a:lnTo>
                    <a:pt x="1373" y="358"/>
                  </a:lnTo>
                  <a:lnTo>
                    <a:pt x="1452" y="378"/>
                  </a:lnTo>
                  <a:cubicBezTo>
                    <a:pt x="1512" y="358"/>
                    <a:pt x="1532" y="279"/>
                    <a:pt x="1532" y="219"/>
                  </a:cubicBezTo>
                  <a:cubicBezTo>
                    <a:pt x="1532" y="139"/>
                    <a:pt x="1512" y="6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1752825" y="3994175"/>
              <a:ext cx="181050" cy="10350"/>
            </a:xfrm>
            <a:custGeom>
              <a:avLst/>
              <a:gdLst/>
              <a:ahLst/>
              <a:cxnLst/>
              <a:rect l="l" t="t" r="r" b="b"/>
              <a:pathLst>
                <a:path w="7242" h="414" extrusionOk="0">
                  <a:moveTo>
                    <a:pt x="3370" y="0"/>
                  </a:moveTo>
                  <a:cubicBezTo>
                    <a:pt x="2250" y="0"/>
                    <a:pt x="1128" y="42"/>
                    <a:pt x="1" y="227"/>
                  </a:cubicBezTo>
                  <a:cubicBezTo>
                    <a:pt x="156" y="373"/>
                    <a:pt x="301" y="413"/>
                    <a:pt x="438" y="413"/>
                  </a:cubicBezTo>
                  <a:cubicBezTo>
                    <a:pt x="602" y="413"/>
                    <a:pt x="755" y="357"/>
                    <a:pt x="902" y="357"/>
                  </a:cubicBezTo>
                  <a:cubicBezTo>
                    <a:pt x="933" y="357"/>
                    <a:pt x="965" y="360"/>
                    <a:pt x="995" y="366"/>
                  </a:cubicBezTo>
                  <a:cubicBezTo>
                    <a:pt x="1045" y="316"/>
                    <a:pt x="1100" y="291"/>
                    <a:pt x="1160" y="291"/>
                  </a:cubicBezTo>
                  <a:cubicBezTo>
                    <a:pt x="1219" y="291"/>
                    <a:pt x="1284" y="316"/>
                    <a:pt x="1354" y="366"/>
                  </a:cubicBezTo>
                  <a:cubicBezTo>
                    <a:pt x="1669" y="376"/>
                    <a:pt x="1986" y="380"/>
                    <a:pt x="2306" y="380"/>
                  </a:cubicBezTo>
                  <a:cubicBezTo>
                    <a:pt x="3333" y="380"/>
                    <a:pt x="4382" y="340"/>
                    <a:pt x="5470" y="340"/>
                  </a:cubicBezTo>
                  <a:cubicBezTo>
                    <a:pt x="6049" y="340"/>
                    <a:pt x="6639" y="351"/>
                    <a:pt x="7242" y="386"/>
                  </a:cubicBezTo>
                  <a:cubicBezTo>
                    <a:pt x="6943" y="167"/>
                    <a:pt x="6824" y="87"/>
                    <a:pt x="6685" y="28"/>
                  </a:cubicBezTo>
                  <a:cubicBezTo>
                    <a:pt x="6665" y="34"/>
                    <a:pt x="6645" y="37"/>
                    <a:pt x="6626" y="37"/>
                  </a:cubicBezTo>
                  <a:cubicBezTo>
                    <a:pt x="6588" y="37"/>
                    <a:pt x="6552" y="28"/>
                    <a:pt x="6526" y="28"/>
                  </a:cubicBezTo>
                  <a:cubicBezTo>
                    <a:pt x="6405" y="29"/>
                    <a:pt x="6284" y="29"/>
                    <a:pt x="6163" y="29"/>
                  </a:cubicBezTo>
                  <a:cubicBezTo>
                    <a:pt x="5233" y="29"/>
                    <a:pt x="4302" y="0"/>
                    <a:pt x="3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1858775" y="3597000"/>
              <a:ext cx="124850" cy="10975"/>
            </a:xfrm>
            <a:custGeom>
              <a:avLst/>
              <a:gdLst/>
              <a:ahLst/>
              <a:cxnLst/>
              <a:rect l="l" t="t" r="r" b="b"/>
              <a:pathLst>
                <a:path w="4994" h="439" extrusionOk="0">
                  <a:moveTo>
                    <a:pt x="2756" y="0"/>
                  </a:moveTo>
                  <a:cubicBezTo>
                    <a:pt x="2414" y="0"/>
                    <a:pt x="2071" y="14"/>
                    <a:pt x="1731" y="20"/>
                  </a:cubicBezTo>
                  <a:cubicBezTo>
                    <a:pt x="1624" y="100"/>
                    <a:pt x="1510" y="121"/>
                    <a:pt x="1393" y="121"/>
                  </a:cubicBezTo>
                  <a:cubicBezTo>
                    <a:pt x="1269" y="121"/>
                    <a:pt x="1142" y="98"/>
                    <a:pt x="1019" y="98"/>
                  </a:cubicBezTo>
                  <a:cubicBezTo>
                    <a:pt x="997" y="98"/>
                    <a:pt x="976" y="98"/>
                    <a:pt x="955" y="100"/>
                  </a:cubicBezTo>
                  <a:cubicBezTo>
                    <a:pt x="910" y="114"/>
                    <a:pt x="863" y="119"/>
                    <a:pt x="816" y="119"/>
                  </a:cubicBezTo>
                  <a:cubicBezTo>
                    <a:pt x="668" y="119"/>
                    <a:pt x="512" y="68"/>
                    <a:pt x="367" y="68"/>
                  </a:cubicBezTo>
                  <a:cubicBezTo>
                    <a:pt x="229" y="68"/>
                    <a:pt x="100" y="115"/>
                    <a:pt x="0" y="299"/>
                  </a:cubicBezTo>
                  <a:cubicBezTo>
                    <a:pt x="401" y="347"/>
                    <a:pt x="803" y="363"/>
                    <a:pt x="1206" y="363"/>
                  </a:cubicBezTo>
                  <a:cubicBezTo>
                    <a:pt x="1924" y="363"/>
                    <a:pt x="2644" y="314"/>
                    <a:pt x="3366" y="314"/>
                  </a:cubicBezTo>
                  <a:cubicBezTo>
                    <a:pt x="3908" y="314"/>
                    <a:pt x="4450" y="341"/>
                    <a:pt x="4993" y="438"/>
                  </a:cubicBezTo>
                  <a:cubicBezTo>
                    <a:pt x="4267" y="68"/>
                    <a:pt x="3513" y="0"/>
                    <a:pt x="2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1745375" y="3790450"/>
              <a:ext cx="132300" cy="8475"/>
            </a:xfrm>
            <a:custGeom>
              <a:avLst/>
              <a:gdLst/>
              <a:ahLst/>
              <a:cxnLst/>
              <a:rect l="l" t="t" r="r" b="b"/>
              <a:pathLst>
                <a:path w="5292" h="339" extrusionOk="0">
                  <a:moveTo>
                    <a:pt x="319" y="1"/>
                  </a:moveTo>
                  <a:cubicBezTo>
                    <a:pt x="219" y="1"/>
                    <a:pt x="100" y="60"/>
                    <a:pt x="0" y="120"/>
                  </a:cubicBezTo>
                  <a:cubicBezTo>
                    <a:pt x="135" y="214"/>
                    <a:pt x="281" y="238"/>
                    <a:pt x="431" y="238"/>
                  </a:cubicBezTo>
                  <a:cubicBezTo>
                    <a:pt x="581" y="238"/>
                    <a:pt x="735" y="214"/>
                    <a:pt x="885" y="214"/>
                  </a:cubicBezTo>
                  <a:cubicBezTo>
                    <a:pt x="1027" y="214"/>
                    <a:pt x="1165" y="236"/>
                    <a:pt x="1293" y="319"/>
                  </a:cubicBezTo>
                  <a:lnTo>
                    <a:pt x="1473" y="319"/>
                  </a:lnTo>
                  <a:cubicBezTo>
                    <a:pt x="1492" y="289"/>
                    <a:pt x="1522" y="274"/>
                    <a:pt x="1555" y="274"/>
                  </a:cubicBezTo>
                  <a:cubicBezTo>
                    <a:pt x="1587" y="274"/>
                    <a:pt x="1622" y="289"/>
                    <a:pt x="1652" y="319"/>
                  </a:cubicBezTo>
                  <a:cubicBezTo>
                    <a:pt x="1771" y="299"/>
                    <a:pt x="1890" y="299"/>
                    <a:pt x="2010" y="299"/>
                  </a:cubicBezTo>
                  <a:cubicBezTo>
                    <a:pt x="2129" y="249"/>
                    <a:pt x="2243" y="215"/>
                    <a:pt x="2358" y="215"/>
                  </a:cubicBezTo>
                  <a:cubicBezTo>
                    <a:pt x="2472" y="215"/>
                    <a:pt x="2587" y="249"/>
                    <a:pt x="2706" y="339"/>
                  </a:cubicBezTo>
                  <a:cubicBezTo>
                    <a:pt x="2902" y="288"/>
                    <a:pt x="3094" y="284"/>
                    <a:pt x="3285" y="284"/>
                  </a:cubicBezTo>
                  <a:cubicBezTo>
                    <a:pt x="3316" y="284"/>
                    <a:pt x="3348" y="284"/>
                    <a:pt x="3380" y="284"/>
                  </a:cubicBezTo>
                  <a:cubicBezTo>
                    <a:pt x="3601" y="284"/>
                    <a:pt x="3820" y="279"/>
                    <a:pt x="4039" y="200"/>
                  </a:cubicBezTo>
                  <a:cubicBezTo>
                    <a:pt x="4099" y="170"/>
                    <a:pt x="4162" y="159"/>
                    <a:pt x="4228" y="159"/>
                  </a:cubicBezTo>
                  <a:cubicBezTo>
                    <a:pt x="4411" y="159"/>
                    <a:pt x="4613" y="244"/>
                    <a:pt x="4816" y="244"/>
                  </a:cubicBezTo>
                  <a:cubicBezTo>
                    <a:pt x="4977" y="244"/>
                    <a:pt x="5138" y="191"/>
                    <a:pt x="5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1757800" y="3823575"/>
              <a:ext cx="114175" cy="10475"/>
            </a:xfrm>
            <a:custGeom>
              <a:avLst/>
              <a:gdLst/>
              <a:ahLst/>
              <a:cxnLst/>
              <a:rect l="l" t="t" r="r" b="b"/>
              <a:pathLst>
                <a:path w="4567" h="419" extrusionOk="0">
                  <a:moveTo>
                    <a:pt x="2303" y="1"/>
                  </a:moveTo>
                  <a:cubicBezTo>
                    <a:pt x="1838" y="1"/>
                    <a:pt x="1375" y="23"/>
                    <a:pt x="916" y="88"/>
                  </a:cubicBezTo>
                  <a:cubicBezTo>
                    <a:pt x="829" y="150"/>
                    <a:pt x="735" y="166"/>
                    <a:pt x="637" y="166"/>
                  </a:cubicBezTo>
                  <a:cubicBezTo>
                    <a:pt x="538" y="166"/>
                    <a:pt x="435" y="149"/>
                    <a:pt x="335" y="149"/>
                  </a:cubicBezTo>
                  <a:cubicBezTo>
                    <a:pt x="218" y="149"/>
                    <a:pt x="104" y="171"/>
                    <a:pt x="1" y="267"/>
                  </a:cubicBezTo>
                  <a:cubicBezTo>
                    <a:pt x="238" y="382"/>
                    <a:pt x="480" y="418"/>
                    <a:pt x="724" y="418"/>
                  </a:cubicBezTo>
                  <a:cubicBezTo>
                    <a:pt x="1031" y="418"/>
                    <a:pt x="1341" y="360"/>
                    <a:pt x="1652" y="327"/>
                  </a:cubicBezTo>
                  <a:cubicBezTo>
                    <a:pt x="1942" y="295"/>
                    <a:pt x="2233" y="281"/>
                    <a:pt x="2524" y="281"/>
                  </a:cubicBezTo>
                  <a:cubicBezTo>
                    <a:pt x="3128" y="281"/>
                    <a:pt x="3733" y="339"/>
                    <a:pt x="4337" y="406"/>
                  </a:cubicBezTo>
                  <a:cubicBezTo>
                    <a:pt x="4377" y="347"/>
                    <a:pt x="4457" y="307"/>
                    <a:pt x="4536" y="247"/>
                  </a:cubicBezTo>
                  <a:cubicBezTo>
                    <a:pt x="4566" y="127"/>
                    <a:pt x="4551" y="40"/>
                    <a:pt x="4438" y="40"/>
                  </a:cubicBezTo>
                  <a:cubicBezTo>
                    <a:pt x="4401" y="40"/>
                    <a:pt x="4355" y="49"/>
                    <a:pt x="4298" y="68"/>
                  </a:cubicBezTo>
                  <a:cubicBezTo>
                    <a:pt x="3631" y="45"/>
                    <a:pt x="2965" y="1"/>
                    <a:pt x="2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1792625" y="3593325"/>
              <a:ext cx="94000" cy="13850"/>
            </a:xfrm>
            <a:custGeom>
              <a:avLst/>
              <a:gdLst/>
              <a:ahLst/>
              <a:cxnLst/>
              <a:rect l="l" t="t" r="r" b="b"/>
              <a:pathLst>
                <a:path w="3760" h="554" extrusionOk="0">
                  <a:moveTo>
                    <a:pt x="524" y="1"/>
                  </a:moveTo>
                  <a:cubicBezTo>
                    <a:pt x="371" y="1"/>
                    <a:pt x="215" y="50"/>
                    <a:pt x="60" y="147"/>
                  </a:cubicBezTo>
                  <a:cubicBezTo>
                    <a:pt x="0" y="327"/>
                    <a:pt x="398" y="147"/>
                    <a:pt x="259" y="386"/>
                  </a:cubicBezTo>
                  <a:cubicBezTo>
                    <a:pt x="624" y="514"/>
                    <a:pt x="988" y="554"/>
                    <a:pt x="1353" y="554"/>
                  </a:cubicBezTo>
                  <a:cubicBezTo>
                    <a:pt x="1784" y="554"/>
                    <a:pt x="2215" y="498"/>
                    <a:pt x="2646" y="466"/>
                  </a:cubicBezTo>
                  <a:cubicBezTo>
                    <a:pt x="2797" y="362"/>
                    <a:pt x="2961" y="339"/>
                    <a:pt x="3128" y="339"/>
                  </a:cubicBezTo>
                  <a:cubicBezTo>
                    <a:pt x="3264" y="339"/>
                    <a:pt x="3402" y="354"/>
                    <a:pt x="3535" y="354"/>
                  </a:cubicBezTo>
                  <a:cubicBezTo>
                    <a:pt x="3584" y="354"/>
                    <a:pt x="3633" y="352"/>
                    <a:pt x="3680" y="346"/>
                  </a:cubicBezTo>
                  <a:cubicBezTo>
                    <a:pt x="3700" y="346"/>
                    <a:pt x="3700" y="327"/>
                    <a:pt x="3740" y="327"/>
                  </a:cubicBezTo>
                  <a:cubicBezTo>
                    <a:pt x="3760" y="287"/>
                    <a:pt x="3740" y="247"/>
                    <a:pt x="3680" y="227"/>
                  </a:cubicBezTo>
                  <a:lnTo>
                    <a:pt x="2069" y="227"/>
                  </a:lnTo>
                  <a:cubicBezTo>
                    <a:pt x="2039" y="247"/>
                    <a:pt x="2009" y="257"/>
                    <a:pt x="1980" y="257"/>
                  </a:cubicBezTo>
                  <a:cubicBezTo>
                    <a:pt x="1950" y="257"/>
                    <a:pt x="1920" y="247"/>
                    <a:pt x="1890" y="227"/>
                  </a:cubicBezTo>
                  <a:cubicBezTo>
                    <a:pt x="1691" y="187"/>
                    <a:pt x="1512" y="187"/>
                    <a:pt x="1353" y="187"/>
                  </a:cubicBezTo>
                  <a:cubicBezTo>
                    <a:pt x="1271" y="222"/>
                    <a:pt x="1197" y="278"/>
                    <a:pt x="1129" y="278"/>
                  </a:cubicBezTo>
                  <a:cubicBezTo>
                    <a:pt x="1081" y="278"/>
                    <a:pt x="1036" y="250"/>
                    <a:pt x="995" y="167"/>
                  </a:cubicBezTo>
                  <a:cubicBezTo>
                    <a:pt x="842" y="55"/>
                    <a:pt x="684"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1848825" y="3632475"/>
              <a:ext cx="67150" cy="9300"/>
            </a:xfrm>
            <a:custGeom>
              <a:avLst/>
              <a:gdLst/>
              <a:ahLst/>
              <a:cxnLst/>
              <a:rect l="l" t="t" r="r" b="b"/>
              <a:pathLst>
                <a:path w="2686" h="372" extrusionOk="0">
                  <a:moveTo>
                    <a:pt x="419" y="0"/>
                  </a:moveTo>
                  <a:cubicBezTo>
                    <a:pt x="280" y="0"/>
                    <a:pt x="141" y="5"/>
                    <a:pt x="0" y="14"/>
                  </a:cubicBezTo>
                  <a:cubicBezTo>
                    <a:pt x="100" y="252"/>
                    <a:pt x="418" y="113"/>
                    <a:pt x="517" y="372"/>
                  </a:cubicBezTo>
                  <a:lnTo>
                    <a:pt x="2686" y="372"/>
                  </a:lnTo>
                  <a:cubicBezTo>
                    <a:pt x="1928" y="136"/>
                    <a:pt x="1184"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1841350" y="3963325"/>
              <a:ext cx="55725" cy="9175"/>
            </a:xfrm>
            <a:custGeom>
              <a:avLst/>
              <a:gdLst/>
              <a:ahLst/>
              <a:cxnLst/>
              <a:rect l="l" t="t" r="r" b="b"/>
              <a:pathLst>
                <a:path w="2229" h="367" extrusionOk="0">
                  <a:moveTo>
                    <a:pt x="398" y="0"/>
                  </a:moveTo>
                  <a:cubicBezTo>
                    <a:pt x="299" y="0"/>
                    <a:pt x="200" y="3"/>
                    <a:pt x="100" y="8"/>
                  </a:cubicBezTo>
                  <a:cubicBezTo>
                    <a:pt x="1" y="108"/>
                    <a:pt x="1" y="247"/>
                    <a:pt x="100" y="367"/>
                  </a:cubicBezTo>
                  <a:lnTo>
                    <a:pt x="2229" y="367"/>
                  </a:lnTo>
                  <a:cubicBezTo>
                    <a:pt x="1629" y="110"/>
                    <a:pt x="101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1865225" y="3824275"/>
              <a:ext cx="54225" cy="6175"/>
            </a:xfrm>
            <a:custGeom>
              <a:avLst/>
              <a:gdLst/>
              <a:ahLst/>
              <a:cxnLst/>
              <a:rect l="l" t="t" r="r" b="b"/>
              <a:pathLst>
                <a:path w="2169" h="247" extrusionOk="0">
                  <a:moveTo>
                    <a:pt x="1" y="0"/>
                  </a:moveTo>
                  <a:lnTo>
                    <a:pt x="239" y="219"/>
                  </a:lnTo>
                  <a:cubicBezTo>
                    <a:pt x="393" y="238"/>
                    <a:pt x="547" y="247"/>
                    <a:pt x="701" y="247"/>
                  </a:cubicBezTo>
                  <a:cubicBezTo>
                    <a:pt x="1201" y="247"/>
                    <a:pt x="1697" y="153"/>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1884625" y="4091825"/>
              <a:ext cx="46275" cy="13850"/>
            </a:xfrm>
            <a:custGeom>
              <a:avLst/>
              <a:gdLst/>
              <a:ahLst/>
              <a:cxnLst/>
              <a:rect l="l" t="t" r="r" b="b"/>
              <a:pathLst>
                <a:path w="1851" h="554" extrusionOk="0">
                  <a:moveTo>
                    <a:pt x="0" y="1"/>
                  </a:moveTo>
                  <a:cubicBezTo>
                    <a:pt x="485" y="330"/>
                    <a:pt x="1000" y="553"/>
                    <a:pt x="1584" y="553"/>
                  </a:cubicBezTo>
                  <a:cubicBezTo>
                    <a:pt x="1671" y="553"/>
                    <a:pt x="1760" y="548"/>
                    <a:pt x="1850" y="538"/>
                  </a:cubicBezTo>
                  <a:cubicBezTo>
                    <a:pt x="1274" y="239"/>
                    <a:pt x="67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1752825" y="3964875"/>
              <a:ext cx="33850" cy="7775"/>
            </a:xfrm>
            <a:custGeom>
              <a:avLst/>
              <a:gdLst/>
              <a:ahLst/>
              <a:cxnLst/>
              <a:rect l="l" t="t" r="r" b="b"/>
              <a:pathLst>
                <a:path w="1354" h="311" extrusionOk="0">
                  <a:moveTo>
                    <a:pt x="887" y="1"/>
                  </a:moveTo>
                  <a:cubicBezTo>
                    <a:pt x="597" y="1"/>
                    <a:pt x="310" y="107"/>
                    <a:pt x="45" y="107"/>
                  </a:cubicBezTo>
                  <a:cubicBezTo>
                    <a:pt x="30" y="107"/>
                    <a:pt x="16" y="106"/>
                    <a:pt x="1" y="106"/>
                  </a:cubicBezTo>
                  <a:lnTo>
                    <a:pt x="1" y="106"/>
                  </a:lnTo>
                  <a:cubicBezTo>
                    <a:pt x="212" y="253"/>
                    <a:pt x="420" y="311"/>
                    <a:pt x="627" y="311"/>
                  </a:cubicBezTo>
                  <a:cubicBezTo>
                    <a:pt x="867" y="311"/>
                    <a:pt x="1108" y="232"/>
                    <a:pt x="1354" y="125"/>
                  </a:cubicBezTo>
                  <a:cubicBezTo>
                    <a:pt x="1199" y="31"/>
                    <a:pt x="1043"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1807550" y="3963525"/>
              <a:ext cx="36325" cy="9575"/>
            </a:xfrm>
            <a:custGeom>
              <a:avLst/>
              <a:gdLst/>
              <a:ahLst/>
              <a:cxnLst/>
              <a:rect l="l" t="t" r="r" b="b"/>
              <a:pathLst>
                <a:path w="1453" h="383" extrusionOk="0">
                  <a:moveTo>
                    <a:pt x="1452" y="0"/>
                  </a:moveTo>
                  <a:cubicBezTo>
                    <a:pt x="975" y="80"/>
                    <a:pt x="477" y="160"/>
                    <a:pt x="0" y="219"/>
                  </a:cubicBezTo>
                  <a:cubicBezTo>
                    <a:pt x="195" y="349"/>
                    <a:pt x="393" y="383"/>
                    <a:pt x="591" y="383"/>
                  </a:cubicBezTo>
                  <a:cubicBezTo>
                    <a:pt x="808" y="383"/>
                    <a:pt x="1026" y="342"/>
                    <a:pt x="1241" y="342"/>
                  </a:cubicBezTo>
                  <a:cubicBezTo>
                    <a:pt x="1312" y="342"/>
                    <a:pt x="1382" y="347"/>
                    <a:pt x="1452" y="359"/>
                  </a:cubicBezTo>
                  <a:lnTo>
                    <a:pt x="14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2008450" y="3918775"/>
              <a:ext cx="9475" cy="55725"/>
            </a:xfrm>
            <a:custGeom>
              <a:avLst/>
              <a:gdLst/>
              <a:ahLst/>
              <a:cxnLst/>
              <a:rect l="l" t="t" r="r" b="b"/>
              <a:pathLst>
                <a:path w="379" h="2229" extrusionOk="0">
                  <a:moveTo>
                    <a:pt x="40" y="0"/>
                  </a:moveTo>
                  <a:lnTo>
                    <a:pt x="40" y="0"/>
                  </a:lnTo>
                  <a:cubicBezTo>
                    <a:pt x="1" y="756"/>
                    <a:pt x="21" y="1472"/>
                    <a:pt x="180" y="2228"/>
                  </a:cubicBezTo>
                  <a:cubicBezTo>
                    <a:pt x="180" y="1472"/>
                    <a:pt x="379" y="736"/>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1772225" y="3593350"/>
              <a:ext cx="30875" cy="10675"/>
            </a:xfrm>
            <a:custGeom>
              <a:avLst/>
              <a:gdLst/>
              <a:ahLst/>
              <a:cxnLst/>
              <a:rect l="l" t="t" r="r" b="b"/>
              <a:pathLst>
                <a:path w="1235" h="427" extrusionOk="0">
                  <a:moveTo>
                    <a:pt x="345" y="1"/>
                  </a:moveTo>
                  <a:cubicBezTo>
                    <a:pt x="232" y="1"/>
                    <a:pt x="118" y="33"/>
                    <a:pt x="1" y="127"/>
                  </a:cubicBezTo>
                  <a:cubicBezTo>
                    <a:pt x="60" y="266"/>
                    <a:pt x="239" y="186"/>
                    <a:pt x="339" y="266"/>
                  </a:cubicBezTo>
                  <a:cubicBezTo>
                    <a:pt x="473" y="378"/>
                    <a:pt x="602" y="427"/>
                    <a:pt x="731" y="427"/>
                  </a:cubicBezTo>
                  <a:cubicBezTo>
                    <a:pt x="830" y="427"/>
                    <a:pt x="931" y="398"/>
                    <a:pt x="1035" y="345"/>
                  </a:cubicBezTo>
                  <a:cubicBezTo>
                    <a:pt x="1115" y="326"/>
                    <a:pt x="1234" y="266"/>
                    <a:pt x="1234" y="246"/>
                  </a:cubicBezTo>
                  <a:cubicBezTo>
                    <a:pt x="1234" y="160"/>
                    <a:pt x="1193" y="144"/>
                    <a:pt x="1144" y="144"/>
                  </a:cubicBezTo>
                  <a:cubicBezTo>
                    <a:pt x="1113" y="144"/>
                    <a:pt x="1079" y="150"/>
                    <a:pt x="1048" y="150"/>
                  </a:cubicBezTo>
                  <a:cubicBezTo>
                    <a:pt x="1037" y="150"/>
                    <a:pt x="1025" y="149"/>
                    <a:pt x="1015" y="146"/>
                  </a:cubicBezTo>
                  <a:cubicBezTo>
                    <a:pt x="975" y="127"/>
                    <a:pt x="916" y="127"/>
                    <a:pt x="876" y="127"/>
                  </a:cubicBezTo>
                  <a:cubicBezTo>
                    <a:pt x="695" y="78"/>
                    <a:pt x="521"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1848825" y="4083875"/>
              <a:ext cx="35825" cy="9050"/>
            </a:xfrm>
            <a:custGeom>
              <a:avLst/>
              <a:gdLst/>
              <a:ahLst/>
              <a:cxnLst/>
              <a:rect l="l" t="t" r="r" b="b"/>
              <a:pathLst>
                <a:path w="1433" h="362" extrusionOk="0">
                  <a:moveTo>
                    <a:pt x="0" y="0"/>
                  </a:moveTo>
                  <a:cubicBezTo>
                    <a:pt x="262" y="302"/>
                    <a:pt x="576" y="362"/>
                    <a:pt x="907" y="362"/>
                  </a:cubicBezTo>
                  <a:cubicBezTo>
                    <a:pt x="1079" y="362"/>
                    <a:pt x="1256" y="345"/>
                    <a:pt x="1432" y="339"/>
                  </a:cubicBezTo>
                  <a:cubicBezTo>
                    <a:pt x="995" y="120"/>
                    <a:pt x="49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1738400" y="3825275"/>
              <a:ext cx="43300" cy="4425"/>
            </a:xfrm>
            <a:custGeom>
              <a:avLst/>
              <a:gdLst/>
              <a:ahLst/>
              <a:cxnLst/>
              <a:rect l="l" t="t" r="r" b="b"/>
              <a:pathLst>
                <a:path w="1732" h="177" extrusionOk="0">
                  <a:moveTo>
                    <a:pt x="1" y="0"/>
                  </a:moveTo>
                  <a:cubicBezTo>
                    <a:pt x="233" y="142"/>
                    <a:pt x="406" y="167"/>
                    <a:pt x="559" y="167"/>
                  </a:cubicBezTo>
                  <a:cubicBezTo>
                    <a:pt x="642" y="167"/>
                    <a:pt x="719" y="159"/>
                    <a:pt x="797" y="159"/>
                  </a:cubicBezTo>
                  <a:cubicBezTo>
                    <a:pt x="830" y="155"/>
                    <a:pt x="863" y="153"/>
                    <a:pt x="898" y="153"/>
                  </a:cubicBezTo>
                  <a:cubicBezTo>
                    <a:pt x="1026" y="153"/>
                    <a:pt x="1163" y="177"/>
                    <a:pt x="1297" y="177"/>
                  </a:cubicBezTo>
                  <a:cubicBezTo>
                    <a:pt x="1455" y="177"/>
                    <a:pt x="1607" y="144"/>
                    <a:pt x="1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1737425" y="3793450"/>
              <a:ext cx="39800" cy="5625"/>
            </a:xfrm>
            <a:custGeom>
              <a:avLst/>
              <a:gdLst/>
              <a:ahLst/>
              <a:cxnLst/>
              <a:rect l="l" t="t" r="r" b="b"/>
              <a:pathLst>
                <a:path w="1592" h="225" extrusionOk="0">
                  <a:moveTo>
                    <a:pt x="299" y="0"/>
                  </a:moveTo>
                  <a:cubicBezTo>
                    <a:pt x="139" y="40"/>
                    <a:pt x="0" y="179"/>
                    <a:pt x="259" y="219"/>
                  </a:cubicBezTo>
                  <a:cubicBezTo>
                    <a:pt x="350" y="223"/>
                    <a:pt x="440" y="225"/>
                    <a:pt x="529" y="225"/>
                  </a:cubicBezTo>
                  <a:cubicBezTo>
                    <a:pt x="885" y="225"/>
                    <a:pt x="1226" y="199"/>
                    <a:pt x="1592" y="199"/>
                  </a:cubicBezTo>
                  <a:cubicBezTo>
                    <a:pt x="1401" y="47"/>
                    <a:pt x="1192" y="17"/>
                    <a:pt x="980" y="17"/>
                  </a:cubicBezTo>
                  <a:cubicBezTo>
                    <a:pt x="849" y="17"/>
                    <a:pt x="716" y="29"/>
                    <a:pt x="586" y="29"/>
                  </a:cubicBezTo>
                  <a:cubicBezTo>
                    <a:pt x="488" y="29"/>
                    <a:pt x="392" y="22"/>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2013425" y="4012250"/>
              <a:ext cx="7000" cy="42075"/>
            </a:xfrm>
            <a:custGeom>
              <a:avLst/>
              <a:gdLst/>
              <a:ahLst/>
              <a:cxnLst/>
              <a:rect l="l" t="t" r="r" b="b"/>
              <a:pathLst>
                <a:path w="280" h="1683" extrusionOk="0">
                  <a:moveTo>
                    <a:pt x="1" y="1"/>
                  </a:moveTo>
                  <a:lnTo>
                    <a:pt x="1" y="1612"/>
                  </a:lnTo>
                  <a:cubicBezTo>
                    <a:pt x="23" y="1657"/>
                    <a:pt x="52" y="1683"/>
                    <a:pt x="79" y="1683"/>
                  </a:cubicBezTo>
                  <a:cubicBezTo>
                    <a:pt x="101" y="1683"/>
                    <a:pt x="122" y="1667"/>
                    <a:pt x="140" y="1632"/>
                  </a:cubicBezTo>
                  <a:lnTo>
                    <a:pt x="180" y="1612"/>
                  </a:lnTo>
                  <a:cubicBezTo>
                    <a:pt x="200" y="1334"/>
                    <a:pt x="200" y="1035"/>
                    <a:pt x="200" y="737"/>
                  </a:cubicBezTo>
                  <a:cubicBezTo>
                    <a:pt x="180" y="498"/>
                    <a:pt x="279" y="20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2013425" y="4052550"/>
              <a:ext cx="4500" cy="24375"/>
            </a:xfrm>
            <a:custGeom>
              <a:avLst/>
              <a:gdLst/>
              <a:ahLst/>
              <a:cxnLst/>
              <a:rect l="l" t="t" r="r" b="b"/>
              <a:pathLst>
                <a:path w="180" h="975" extrusionOk="0">
                  <a:moveTo>
                    <a:pt x="21" y="0"/>
                  </a:moveTo>
                  <a:cubicBezTo>
                    <a:pt x="40" y="319"/>
                    <a:pt x="1" y="677"/>
                    <a:pt x="180" y="975"/>
                  </a:cubicBezTo>
                  <a:lnTo>
                    <a:pt x="180" y="20"/>
                  </a:lnTo>
                  <a:cubicBezTo>
                    <a:pt x="120" y="0"/>
                    <a:pt x="8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1759300" y="3597125"/>
              <a:ext cx="21400" cy="5575"/>
            </a:xfrm>
            <a:custGeom>
              <a:avLst/>
              <a:gdLst/>
              <a:ahLst/>
              <a:cxnLst/>
              <a:rect l="l" t="t" r="r" b="b"/>
              <a:pathLst>
                <a:path w="856" h="223" extrusionOk="0">
                  <a:moveTo>
                    <a:pt x="465" y="0"/>
                  </a:moveTo>
                  <a:cubicBezTo>
                    <a:pt x="443" y="0"/>
                    <a:pt x="418" y="5"/>
                    <a:pt x="398" y="15"/>
                  </a:cubicBezTo>
                  <a:cubicBezTo>
                    <a:pt x="239" y="35"/>
                    <a:pt x="100" y="35"/>
                    <a:pt x="0" y="194"/>
                  </a:cubicBezTo>
                  <a:cubicBezTo>
                    <a:pt x="135" y="212"/>
                    <a:pt x="261" y="222"/>
                    <a:pt x="386" y="222"/>
                  </a:cubicBezTo>
                  <a:cubicBezTo>
                    <a:pt x="539" y="222"/>
                    <a:pt x="692" y="207"/>
                    <a:pt x="856" y="175"/>
                  </a:cubicBezTo>
                  <a:cubicBezTo>
                    <a:pt x="796" y="35"/>
                    <a:pt x="637" y="15"/>
                    <a:pt x="518" y="15"/>
                  </a:cubicBezTo>
                  <a:cubicBezTo>
                    <a:pt x="508" y="5"/>
                    <a:pt x="488"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2008950" y="3985400"/>
              <a:ext cx="4500" cy="19925"/>
            </a:xfrm>
            <a:custGeom>
              <a:avLst/>
              <a:gdLst/>
              <a:ahLst/>
              <a:cxnLst/>
              <a:rect l="l" t="t" r="r" b="b"/>
              <a:pathLst>
                <a:path w="180" h="797" extrusionOk="0">
                  <a:moveTo>
                    <a:pt x="180" y="1"/>
                  </a:moveTo>
                  <a:lnTo>
                    <a:pt x="180" y="1"/>
                  </a:lnTo>
                  <a:cubicBezTo>
                    <a:pt x="60" y="239"/>
                    <a:pt x="1" y="518"/>
                    <a:pt x="160" y="796"/>
                  </a:cubicBezTo>
                  <a:cubicBezTo>
                    <a:pt x="180" y="518"/>
                    <a:pt x="180" y="279"/>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1795600" y="3793875"/>
              <a:ext cx="17425" cy="4575"/>
            </a:xfrm>
            <a:custGeom>
              <a:avLst/>
              <a:gdLst/>
              <a:ahLst/>
              <a:cxnLst/>
              <a:rect l="l" t="t" r="r" b="b"/>
              <a:pathLst>
                <a:path w="697" h="183" extrusionOk="0">
                  <a:moveTo>
                    <a:pt x="371" y="0"/>
                  </a:moveTo>
                  <a:cubicBezTo>
                    <a:pt x="254" y="0"/>
                    <a:pt x="133" y="61"/>
                    <a:pt x="1" y="162"/>
                  </a:cubicBezTo>
                  <a:cubicBezTo>
                    <a:pt x="239" y="162"/>
                    <a:pt x="458" y="162"/>
                    <a:pt x="697" y="182"/>
                  </a:cubicBezTo>
                  <a:cubicBezTo>
                    <a:pt x="590" y="56"/>
                    <a:pt x="483"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1884625" y="3597500"/>
              <a:ext cx="17425" cy="4575"/>
            </a:xfrm>
            <a:custGeom>
              <a:avLst/>
              <a:gdLst/>
              <a:ahLst/>
              <a:cxnLst/>
              <a:rect l="l" t="t" r="r" b="b"/>
              <a:pathLst>
                <a:path w="697" h="183" extrusionOk="0">
                  <a:moveTo>
                    <a:pt x="697" y="0"/>
                  </a:moveTo>
                  <a:lnTo>
                    <a:pt x="697" y="0"/>
                  </a:lnTo>
                  <a:cubicBezTo>
                    <a:pt x="478" y="20"/>
                    <a:pt x="219" y="20"/>
                    <a:pt x="0" y="20"/>
                  </a:cubicBezTo>
                  <a:lnTo>
                    <a:pt x="0" y="179"/>
                  </a:lnTo>
                  <a:cubicBezTo>
                    <a:pt x="28" y="177"/>
                    <a:pt x="55" y="177"/>
                    <a:pt x="82" y="177"/>
                  </a:cubicBezTo>
                  <a:cubicBezTo>
                    <a:pt x="157" y="177"/>
                    <a:pt x="230" y="182"/>
                    <a:pt x="301" y="182"/>
                  </a:cubicBezTo>
                  <a:cubicBezTo>
                    <a:pt x="451" y="182"/>
                    <a:pt x="588" y="157"/>
                    <a:pt x="6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1744875" y="4159475"/>
              <a:ext cx="5500" cy="14450"/>
            </a:xfrm>
            <a:custGeom>
              <a:avLst/>
              <a:gdLst/>
              <a:ahLst/>
              <a:cxnLst/>
              <a:rect l="l" t="t" r="r" b="b"/>
              <a:pathLst>
                <a:path w="220" h="578" extrusionOk="0">
                  <a:moveTo>
                    <a:pt x="219" y="0"/>
                  </a:moveTo>
                  <a:cubicBezTo>
                    <a:pt x="1" y="159"/>
                    <a:pt x="20" y="358"/>
                    <a:pt x="80" y="577"/>
                  </a:cubicBezTo>
                  <a:cubicBezTo>
                    <a:pt x="120" y="577"/>
                    <a:pt x="180" y="577"/>
                    <a:pt x="219" y="557"/>
                  </a:cubicBez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2011925" y="3980925"/>
              <a:ext cx="9475" cy="6425"/>
            </a:xfrm>
            <a:custGeom>
              <a:avLst/>
              <a:gdLst/>
              <a:ahLst/>
              <a:cxnLst/>
              <a:rect l="l" t="t" r="r" b="b"/>
              <a:pathLst>
                <a:path w="379" h="257" extrusionOk="0">
                  <a:moveTo>
                    <a:pt x="61" y="1"/>
                  </a:moveTo>
                  <a:cubicBezTo>
                    <a:pt x="1" y="60"/>
                    <a:pt x="1" y="140"/>
                    <a:pt x="61" y="180"/>
                  </a:cubicBezTo>
                  <a:cubicBezTo>
                    <a:pt x="130" y="180"/>
                    <a:pt x="218" y="257"/>
                    <a:pt x="279" y="257"/>
                  </a:cubicBezTo>
                  <a:cubicBezTo>
                    <a:pt x="306" y="257"/>
                    <a:pt x="327" y="242"/>
                    <a:pt x="339" y="200"/>
                  </a:cubicBezTo>
                  <a:cubicBezTo>
                    <a:pt x="379" y="1"/>
                    <a:pt x="180" y="40"/>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2017900" y="4083875"/>
              <a:ext cx="8475" cy="10100"/>
            </a:xfrm>
            <a:custGeom>
              <a:avLst/>
              <a:gdLst/>
              <a:ahLst/>
              <a:cxnLst/>
              <a:rect l="l" t="t" r="r" b="b"/>
              <a:pathLst>
                <a:path w="339" h="404" extrusionOk="0">
                  <a:moveTo>
                    <a:pt x="21" y="0"/>
                  </a:moveTo>
                  <a:lnTo>
                    <a:pt x="21" y="0"/>
                  </a:lnTo>
                  <a:cubicBezTo>
                    <a:pt x="1" y="160"/>
                    <a:pt x="60" y="259"/>
                    <a:pt x="160" y="359"/>
                  </a:cubicBezTo>
                  <a:cubicBezTo>
                    <a:pt x="190" y="388"/>
                    <a:pt x="224" y="403"/>
                    <a:pt x="257" y="403"/>
                  </a:cubicBezTo>
                  <a:cubicBezTo>
                    <a:pt x="289" y="403"/>
                    <a:pt x="319" y="388"/>
                    <a:pt x="339" y="359"/>
                  </a:cubicBezTo>
                  <a:cubicBezTo>
                    <a:pt x="299" y="199"/>
                    <a:pt x="160" y="6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1830425" y="4078400"/>
              <a:ext cx="14925" cy="5225"/>
            </a:xfrm>
            <a:custGeom>
              <a:avLst/>
              <a:gdLst/>
              <a:ahLst/>
              <a:cxnLst/>
              <a:rect l="l" t="t" r="r" b="b"/>
              <a:pathLst>
                <a:path w="597" h="209" extrusionOk="0">
                  <a:moveTo>
                    <a:pt x="0" y="1"/>
                  </a:moveTo>
                  <a:cubicBezTo>
                    <a:pt x="101" y="165"/>
                    <a:pt x="226" y="209"/>
                    <a:pt x="360" y="209"/>
                  </a:cubicBezTo>
                  <a:cubicBezTo>
                    <a:pt x="437" y="209"/>
                    <a:pt x="517" y="194"/>
                    <a:pt x="597" y="180"/>
                  </a:cubicBezTo>
                  <a:cubicBezTo>
                    <a:pt x="438" y="60"/>
                    <a:pt x="239" y="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1785650" y="3967775"/>
              <a:ext cx="9975" cy="4425"/>
            </a:xfrm>
            <a:custGeom>
              <a:avLst/>
              <a:gdLst/>
              <a:ahLst/>
              <a:cxnLst/>
              <a:rect l="l" t="t" r="r" b="b"/>
              <a:pathLst>
                <a:path w="399" h="177" extrusionOk="0">
                  <a:moveTo>
                    <a:pt x="129" y="1"/>
                  </a:moveTo>
                  <a:cubicBezTo>
                    <a:pt x="89" y="1"/>
                    <a:pt x="41" y="9"/>
                    <a:pt x="1" y="9"/>
                  </a:cubicBezTo>
                  <a:cubicBezTo>
                    <a:pt x="60" y="69"/>
                    <a:pt x="80" y="109"/>
                    <a:pt x="100" y="129"/>
                  </a:cubicBezTo>
                  <a:cubicBezTo>
                    <a:pt x="147" y="157"/>
                    <a:pt x="199" y="176"/>
                    <a:pt x="248" y="176"/>
                  </a:cubicBezTo>
                  <a:cubicBezTo>
                    <a:pt x="303" y="176"/>
                    <a:pt x="357" y="152"/>
                    <a:pt x="399" y="89"/>
                  </a:cubicBezTo>
                  <a:lnTo>
                    <a:pt x="180" y="9"/>
                  </a:lnTo>
                  <a:cubicBezTo>
                    <a:pt x="167" y="3"/>
                    <a:pt x="14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1816500" y="3597275"/>
              <a:ext cx="9950" cy="4450"/>
            </a:xfrm>
            <a:custGeom>
              <a:avLst/>
              <a:gdLst/>
              <a:ahLst/>
              <a:cxnLst/>
              <a:rect l="l" t="t" r="r" b="b"/>
              <a:pathLst>
                <a:path w="398" h="178" extrusionOk="0">
                  <a:moveTo>
                    <a:pt x="164" y="1"/>
                  </a:moveTo>
                  <a:cubicBezTo>
                    <a:pt x="122" y="1"/>
                    <a:pt x="80" y="3"/>
                    <a:pt x="40" y="9"/>
                  </a:cubicBezTo>
                  <a:cubicBezTo>
                    <a:pt x="40" y="69"/>
                    <a:pt x="0" y="129"/>
                    <a:pt x="0" y="129"/>
                  </a:cubicBezTo>
                  <a:cubicBezTo>
                    <a:pt x="53" y="162"/>
                    <a:pt x="104" y="177"/>
                    <a:pt x="152" y="177"/>
                  </a:cubicBezTo>
                  <a:cubicBezTo>
                    <a:pt x="248" y="177"/>
                    <a:pt x="332" y="115"/>
                    <a:pt x="398" y="9"/>
                  </a:cubicBezTo>
                  <a:cubicBezTo>
                    <a:pt x="332" y="9"/>
                    <a:pt x="248"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1777200" y="3999950"/>
              <a:ext cx="8475" cy="3375"/>
            </a:xfrm>
            <a:custGeom>
              <a:avLst/>
              <a:gdLst/>
              <a:ahLst/>
              <a:cxnLst/>
              <a:rect l="l" t="t" r="r" b="b"/>
              <a:pathLst>
                <a:path w="339" h="135" extrusionOk="0">
                  <a:moveTo>
                    <a:pt x="179" y="0"/>
                  </a:moveTo>
                  <a:cubicBezTo>
                    <a:pt x="121" y="0"/>
                    <a:pt x="64" y="51"/>
                    <a:pt x="1" y="135"/>
                  </a:cubicBezTo>
                  <a:lnTo>
                    <a:pt x="339" y="135"/>
                  </a:lnTo>
                  <a:cubicBezTo>
                    <a:pt x="282" y="41"/>
                    <a:pt x="230"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1839875" y="3597125"/>
              <a:ext cx="4500" cy="2250"/>
            </a:xfrm>
            <a:custGeom>
              <a:avLst/>
              <a:gdLst/>
              <a:ahLst/>
              <a:cxnLst/>
              <a:rect l="l" t="t" r="r" b="b"/>
              <a:pathLst>
                <a:path w="180" h="90" extrusionOk="0">
                  <a:moveTo>
                    <a:pt x="82" y="0"/>
                  </a:moveTo>
                  <a:cubicBezTo>
                    <a:pt x="55" y="0"/>
                    <a:pt x="30" y="5"/>
                    <a:pt x="0" y="15"/>
                  </a:cubicBezTo>
                  <a:cubicBezTo>
                    <a:pt x="30" y="65"/>
                    <a:pt x="60" y="90"/>
                    <a:pt x="90" y="90"/>
                  </a:cubicBezTo>
                  <a:cubicBezTo>
                    <a:pt x="119" y="90"/>
                    <a:pt x="149" y="65"/>
                    <a:pt x="179" y="15"/>
                  </a:cubicBezTo>
                  <a:cubicBezTo>
                    <a:pt x="139" y="5"/>
                    <a:pt x="109"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2001000" y="3682050"/>
              <a:ext cx="2000" cy="4500"/>
            </a:xfrm>
            <a:custGeom>
              <a:avLst/>
              <a:gdLst/>
              <a:ahLst/>
              <a:cxnLst/>
              <a:rect l="l" t="t" r="r" b="b"/>
              <a:pathLst>
                <a:path w="80" h="180" extrusionOk="0">
                  <a:moveTo>
                    <a:pt x="0" y="0"/>
                  </a:moveTo>
                  <a:cubicBezTo>
                    <a:pt x="0" y="80"/>
                    <a:pt x="0" y="120"/>
                    <a:pt x="20" y="179"/>
                  </a:cubicBezTo>
                  <a:cubicBezTo>
                    <a:pt x="20" y="159"/>
                    <a:pt x="80" y="120"/>
                    <a:pt x="80" y="120"/>
                  </a:cubicBezTo>
                  <a:cubicBezTo>
                    <a:pt x="40" y="80"/>
                    <a:pt x="20"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2021875" y="4092825"/>
              <a:ext cx="4500" cy="6000"/>
            </a:xfrm>
            <a:custGeom>
              <a:avLst/>
              <a:gdLst/>
              <a:ahLst/>
              <a:cxnLst/>
              <a:rect l="l" t="t" r="r" b="b"/>
              <a:pathLst>
                <a:path w="180" h="240" extrusionOk="0">
                  <a:moveTo>
                    <a:pt x="1" y="1"/>
                  </a:moveTo>
                  <a:cubicBezTo>
                    <a:pt x="1" y="100"/>
                    <a:pt x="80" y="180"/>
                    <a:pt x="160" y="239"/>
                  </a:cubicBezTo>
                  <a:cubicBezTo>
                    <a:pt x="160" y="160"/>
                    <a:pt x="180" y="8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1750350" y="4151000"/>
              <a:ext cx="4500" cy="6000"/>
            </a:xfrm>
            <a:custGeom>
              <a:avLst/>
              <a:gdLst/>
              <a:ahLst/>
              <a:cxnLst/>
              <a:rect l="l" t="t" r="r" b="b"/>
              <a:pathLst>
                <a:path w="180" h="240" extrusionOk="0">
                  <a:moveTo>
                    <a:pt x="160" y="1"/>
                  </a:moveTo>
                  <a:cubicBezTo>
                    <a:pt x="40" y="41"/>
                    <a:pt x="0" y="120"/>
                    <a:pt x="20" y="240"/>
                  </a:cubicBezTo>
                  <a:cubicBezTo>
                    <a:pt x="80" y="240"/>
                    <a:pt x="120" y="220"/>
                    <a:pt x="179" y="180"/>
                  </a:cubicBezTo>
                  <a:cubicBezTo>
                    <a:pt x="179" y="120"/>
                    <a:pt x="160" y="6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1781675" y="3796550"/>
              <a:ext cx="4000" cy="1900"/>
            </a:xfrm>
            <a:custGeom>
              <a:avLst/>
              <a:gdLst/>
              <a:ahLst/>
              <a:cxnLst/>
              <a:rect l="l" t="t" r="r" b="b"/>
              <a:pathLst>
                <a:path w="160" h="76" extrusionOk="0">
                  <a:moveTo>
                    <a:pt x="80" y="0"/>
                  </a:moveTo>
                  <a:cubicBezTo>
                    <a:pt x="50" y="0"/>
                    <a:pt x="21" y="25"/>
                    <a:pt x="1" y="75"/>
                  </a:cubicBezTo>
                  <a:lnTo>
                    <a:pt x="160" y="75"/>
                  </a:lnTo>
                  <a:cubicBezTo>
                    <a:pt x="140" y="25"/>
                    <a:pt x="11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2312325" y="4842775"/>
              <a:ext cx="2500" cy="4500"/>
            </a:xfrm>
            <a:custGeom>
              <a:avLst/>
              <a:gdLst/>
              <a:ahLst/>
              <a:cxnLst/>
              <a:rect l="l" t="t" r="r" b="b"/>
              <a:pathLst>
                <a:path w="100" h="180" extrusionOk="0">
                  <a:moveTo>
                    <a:pt x="0" y="1"/>
                  </a:moveTo>
                  <a:cubicBezTo>
                    <a:pt x="0" y="41"/>
                    <a:pt x="20" y="120"/>
                    <a:pt x="20" y="180"/>
                  </a:cubicBezTo>
                  <a:cubicBezTo>
                    <a:pt x="60" y="140"/>
                    <a:pt x="80" y="140"/>
                    <a:pt x="80" y="120"/>
                  </a:cubicBezTo>
                  <a:cubicBezTo>
                    <a:pt x="100" y="41"/>
                    <a:pt x="80"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2048250" y="4441950"/>
              <a:ext cx="3000" cy="2500"/>
            </a:xfrm>
            <a:custGeom>
              <a:avLst/>
              <a:gdLst/>
              <a:ahLst/>
              <a:cxnLst/>
              <a:rect l="l" t="t" r="r" b="b"/>
              <a:pathLst>
                <a:path w="120" h="100" extrusionOk="0">
                  <a:moveTo>
                    <a:pt x="40" y="0"/>
                  </a:moveTo>
                  <a:cubicBezTo>
                    <a:pt x="20" y="20"/>
                    <a:pt x="0" y="20"/>
                    <a:pt x="0" y="40"/>
                  </a:cubicBezTo>
                  <a:cubicBezTo>
                    <a:pt x="0" y="40"/>
                    <a:pt x="20" y="60"/>
                    <a:pt x="20" y="100"/>
                  </a:cubicBezTo>
                  <a:cubicBezTo>
                    <a:pt x="80" y="60"/>
                    <a:pt x="100" y="40"/>
                    <a:pt x="119" y="20"/>
                  </a:cubicBezTo>
                  <a:cubicBezTo>
                    <a:pt x="100" y="20"/>
                    <a:pt x="80"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2111400" y="4115250"/>
              <a:ext cx="30850" cy="3450"/>
            </a:xfrm>
            <a:custGeom>
              <a:avLst/>
              <a:gdLst/>
              <a:ahLst/>
              <a:cxnLst/>
              <a:rect l="l" t="t" r="r" b="b"/>
              <a:pathLst>
                <a:path w="1234" h="138" extrusionOk="0">
                  <a:moveTo>
                    <a:pt x="606" y="0"/>
                  </a:moveTo>
                  <a:cubicBezTo>
                    <a:pt x="432" y="0"/>
                    <a:pt x="236" y="37"/>
                    <a:pt x="0" y="138"/>
                  </a:cubicBezTo>
                  <a:lnTo>
                    <a:pt x="1234" y="138"/>
                  </a:lnTo>
                  <a:cubicBezTo>
                    <a:pt x="1039" y="69"/>
                    <a:pt x="843"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2192950" y="4574225"/>
              <a:ext cx="14950" cy="8725"/>
            </a:xfrm>
            <a:custGeom>
              <a:avLst/>
              <a:gdLst/>
              <a:ahLst/>
              <a:cxnLst/>
              <a:rect l="l" t="t" r="r" b="b"/>
              <a:pathLst>
                <a:path w="598" h="349" extrusionOk="0">
                  <a:moveTo>
                    <a:pt x="498" y="21"/>
                  </a:moveTo>
                  <a:cubicBezTo>
                    <a:pt x="379" y="40"/>
                    <a:pt x="220" y="1"/>
                    <a:pt x="1" y="220"/>
                  </a:cubicBezTo>
                  <a:cubicBezTo>
                    <a:pt x="34" y="208"/>
                    <a:pt x="65" y="202"/>
                    <a:pt x="92" y="202"/>
                  </a:cubicBezTo>
                  <a:cubicBezTo>
                    <a:pt x="239" y="202"/>
                    <a:pt x="310" y="349"/>
                    <a:pt x="428" y="349"/>
                  </a:cubicBezTo>
                  <a:cubicBezTo>
                    <a:pt x="470" y="349"/>
                    <a:pt x="518" y="330"/>
                    <a:pt x="578" y="279"/>
                  </a:cubicBezTo>
                  <a:cubicBezTo>
                    <a:pt x="598" y="220"/>
                    <a:pt x="518" y="100"/>
                    <a:pt x="498"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1787650" y="4065475"/>
              <a:ext cx="4000" cy="6000"/>
            </a:xfrm>
            <a:custGeom>
              <a:avLst/>
              <a:gdLst/>
              <a:ahLst/>
              <a:cxnLst/>
              <a:rect l="l" t="t" r="r" b="b"/>
              <a:pathLst>
                <a:path w="160" h="240" extrusionOk="0">
                  <a:moveTo>
                    <a:pt x="100" y="0"/>
                  </a:moveTo>
                  <a:cubicBezTo>
                    <a:pt x="60" y="0"/>
                    <a:pt x="20" y="20"/>
                    <a:pt x="0" y="60"/>
                  </a:cubicBezTo>
                  <a:cubicBezTo>
                    <a:pt x="60" y="100"/>
                    <a:pt x="100" y="179"/>
                    <a:pt x="159" y="239"/>
                  </a:cubicBezTo>
                  <a:cubicBezTo>
                    <a:pt x="120" y="160"/>
                    <a:pt x="100" y="8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1823950" y="4489675"/>
              <a:ext cx="2500" cy="2025"/>
            </a:xfrm>
            <a:custGeom>
              <a:avLst/>
              <a:gdLst/>
              <a:ahLst/>
              <a:cxnLst/>
              <a:rect l="l" t="t" r="r" b="b"/>
              <a:pathLst>
                <a:path w="100" h="81" extrusionOk="0">
                  <a:moveTo>
                    <a:pt x="100" y="1"/>
                  </a:moveTo>
                  <a:cubicBezTo>
                    <a:pt x="20" y="41"/>
                    <a:pt x="1" y="81"/>
                    <a:pt x="40" y="81"/>
                  </a:cubicBezTo>
                  <a:cubicBezTo>
                    <a:pt x="60" y="81"/>
                    <a:pt x="60" y="2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2021875" y="4115200"/>
              <a:ext cx="9975" cy="3275"/>
            </a:xfrm>
            <a:custGeom>
              <a:avLst/>
              <a:gdLst/>
              <a:ahLst/>
              <a:cxnLst/>
              <a:rect l="l" t="t" r="r" b="b"/>
              <a:pathLst>
                <a:path w="399" h="131" extrusionOk="0">
                  <a:moveTo>
                    <a:pt x="399" y="1"/>
                  </a:moveTo>
                  <a:cubicBezTo>
                    <a:pt x="259" y="1"/>
                    <a:pt x="140" y="21"/>
                    <a:pt x="1" y="21"/>
                  </a:cubicBezTo>
                  <a:cubicBezTo>
                    <a:pt x="80" y="90"/>
                    <a:pt x="150" y="130"/>
                    <a:pt x="215" y="130"/>
                  </a:cubicBezTo>
                  <a:cubicBezTo>
                    <a:pt x="279" y="130"/>
                    <a:pt x="339" y="90"/>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2040275" y="4115200"/>
              <a:ext cx="9975" cy="3325"/>
            </a:xfrm>
            <a:custGeom>
              <a:avLst/>
              <a:gdLst/>
              <a:ahLst/>
              <a:cxnLst/>
              <a:rect l="l" t="t" r="r" b="b"/>
              <a:pathLst>
                <a:path w="399" h="133" extrusionOk="0">
                  <a:moveTo>
                    <a:pt x="1" y="1"/>
                  </a:moveTo>
                  <a:cubicBezTo>
                    <a:pt x="63" y="93"/>
                    <a:pt x="124" y="133"/>
                    <a:pt x="191" y="133"/>
                  </a:cubicBezTo>
                  <a:cubicBezTo>
                    <a:pt x="254" y="133"/>
                    <a:pt x="322" y="98"/>
                    <a:pt x="399" y="41"/>
                  </a:cubicBezTo>
                  <a:cubicBezTo>
                    <a:pt x="259" y="1"/>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2234725" y="3913800"/>
              <a:ext cx="19425" cy="55600"/>
            </a:xfrm>
            <a:custGeom>
              <a:avLst/>
              <a:gdLst/>
              <a:ahLst/>
              <a:cxnLst/>
              <a:rect l="l" t="t" r="r" b="b"/>
              <a:pathLst>
                <a:path w="777" h="2224" extrusionOk="0">
                  <a:moveTo>
                    <a:pt x="319" y="0"/>
                  </a:moveTo>
                  <a:cubicBezTo>
                    <a:pt x="180" y="557"/>
                    <a:pt x="1" y="1074"/>
                    <a:pt x="279" y="1611"/>
                  </a:cubicBezTo>
                  <a:cubicBezTo>
                    <a:pt x="299" y="1671"/>
                    <a:pt x="299" y="1751"/>
                    <a:pt x="279" y="1791"/>
                  </a:cubicBezTo>
                  <a:cubicBezTo>
                    <a:pt x="279" y="1930"/>
                    <a:pt x="299" y="2029"/>
                    <a:pt x="299" y="2149"/>
                  </a:cubicBezTo>
                  <a:cubicBezTo>
                    <a:pt x="391" y="2202"/>
                    <a:pt x="456" y="2224"/>
                    <a:pt x="503" y="2224"/>
                  </a:cubicBezTo>
                  <a:cubicBezTo>
                    <a:pt x="703" y="2224"/>
                    <a:pt x="584" y="1831"/>
                    <a:pt x="777" y="1751"/>
                  </a:cubicBezTo>
                  <a:lnTo>
                    <a:pt x="777" y="1651"/>
                  </a:lnTo>
                  <a:cubicBezTo>
                    <a:pt x="677" y="1532"/>
                    <a:pt x="637" y="1393"/>
                    <a:pt x="637" y="1253"/>
                  </a:cubicBezTo>
                  <a:cubicBezTo>
                    <a:pt x="419" y="856"/>
                    <a:pt x="637" y="398"/>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2668400" y="3472675"/>
              <a:ext cx="8475" cy="35325"/>
            </a:xfrm>
            <a:custGeom>
              <a:avLst/>
              <a:gdLst/>
              <a:ahLst/>
              <a:cxnLst/>
              <a:rect l="l" t="t" r="r" b="b"/>
              <a:pathLst>
                <a:path w="339" h="1413" extrusionOk="0">
                  <a:moveTo>
                    <a:pt x="60" y="0"/>
                  </a:moveTo>
                  <a:cubicBezTo>
                    <a:pt x="0" y="478"/>
                    <a:pt x="20" y="935"/>
                    <a:pt x="60" y="1413"/>
                  </a:cubicBezTo>
                  <a:cubicBezTo>
                    <a:pt x="338" y="935"/>
                    <a:pt x="299" y="47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2589825" y="3672600"/>
              <a:ext cx="61200" cy="9675"/>
            </a:xfrm>
            <a:custGeom>
              <a:avLst/>
              <a:gdLst/>
              <a:ahLst/>
              <a:cxnLst/>
              <a:rect l="l" t="t" r="r" b="b"/>
              <a:pathLst>
                <a:path w="2448" h="387" extrusionOk="0">
                  <a:moveTo>
                    <a:pt x="1055" y="0"/>
                  </a:moveTo>
                  <a:cubicBezTo>
                    <a:pt x="975" y="18"/>
                    <a:pt x="893" y="23"/>
                    <a:pt x="812" y="23"/>
                  </a:cubicBezTo>
                  <a:cubicBezTo>
                    <a:pt x="709" y="23"/>
                    <a:pt x="606" y="15"/>
                    <a:pt x="505" y="15"/>
                  </a:cubicBezTo>
                  <a:cubicBezTo>
                    <a:pt x="324" y="15"/>
                    <a:pt x="149" y="40"/>
                    <a:pt x="0" y="179"/>
                  </a:cubicBezTo>
                  <a:lnTo>
                    <a:pt x="159" y="358"/>
                  </a:lnTo>
                  <a:cubicBezTo>
                    <a:pt x="311" y="377"/>
                    <a:pt x="461" y="386"/>
                    <a:pt x="609" y="386"/>
                  </a:cubicBezTo>
                  <a:cubicBezTo>
                    <a:pt x="1242" y="386"/>
                    <a:pt x="1851" y="226"/>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2580375" y="3587875"/>
              <a:ext cx="62675" cy="9400"/>
            </a:xfrm>
            <a:custGeom>
              <a:avLst/>
              <a:gdLst/>
              <a:ahLst/>
              <a:cxnLst/>
              <a:rect l="l" t="t" r="r" b="b"/>
              <a:pathLst>
                <a:path w="2507" h="376" extrusionOk="0">
                  <a:moveTo>
                    <a:pt x="1289" y="0"/>
                  </a:moveTo>
                  <a:cubicBezTo>
                    <a:pt x="774" y="0"/>
                    <a:pt x="352" y="69"/>
                    <a:pt x="0" y="186"/>
                  </a:cubicBezTo>
                  <a:lnTo>
                    <a:pt x="179" y="365"/>
                  </a:lnTo>
                  <a:lnTo>
                    <a:pt x="398" y="365"/>
                  </a:lnTo>
                  <a:cubicBezTo>
                    <a:pt x="418" y="336"/>
                    <a:pt x="443" y="321"/>
                    <a:pt x="468" y="321"/>
                  </a:cubicBezTo>
                  <a:cubicBezTo>
                    <a:pt x="493" y="321"/>
                    <a:pt x="518" y="336"/>
                    <a:pt x="537" y="365"/>
                  </a:cubicBezTo>
                  <a:cubicBezTo>
                    <a:pt x="616" y="372"/>
                    <a:pt x="695" y="376"/>
                    <a:pt x="774" y="376"/>
                  </a:cubicBezTo>
                  <a:cubicBezTo>
                    <a:pt x="1367" y="376"/>
                    <a:pt x="1945" y="195"/>
                    <a:pt x="2507" y="107"/>
                  </a:cubicBezTo>
                  <a:cubicBezTo>
                    <a:pt x="2050" y="33"/>
                    <a:pt x="1647" y="0"/>
                    <a:pt x="1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2585350" y="3629325"/>
              <a:ext cx="17425" cy="24400"/>
            </a:xfrm>
            <a:custGeom>
              <a:avLst/>
              <a:gdLst/>
              <a:ahLst/>
              <a:cxnLst/>
              <a:rect l="l" t="t" r="r" b="b"/>
              <a:pathLst>
                <a:path w="697" h="976" extrusionOk="0">
                  <a:moveTo>
                    <a:pt x="517" y="1"/>
                  </a:moveTo>
                  <a:cubicBezTo>
                    <a:pt x="0" y="498"/>
                    <a:pt x="0" y="597"/>
                    <a:pt x="597" y="975"/>
                  </a:cubicBezTo>
                  <a:cubicBezTo>
                    <a:pt x="239" y="637"/>
                    <a:pt x="398" y="398"/>
                    <a:pt x="696" y="180"/>
                  </a:cubicBezTo>
                  <a:cubicBezTo>
                    <a:pt x="677" y="100"/>
                    <a:pt x="617" y="20"/>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2598275" y="3628650"/>
              <a:ext cx="15950" cy="6550"/>
            </a:xfrm>
            <a:custGeom>
              <a:avLst/>
              <a:gdLst/>
              <a:ahLst/>
              <a:cxnLst/>
              <a:rect l="l" t="t" r="r" b="b"/>
              <a:pathLst>
                <a:path w="638" h="262" extrusionOk="0">
                  <a:moveTo>
                    <a:pt x="422" y="1"/>
                  </a:moveTo>
                  <a:cubicBezTo>
                    <a:pt x="365" y="1"/>
                    <a:pt x="305" y="8"/>
                    <a:pt x="259" y="8"/>
                  </a:cubicBezTo>
                  <a:cubicBezTo>
                    <a:pt x="179" y="8"/>
                    <a:pt x="80" y="28"/>
                    <a:pt x="0" y="28"/>
                  </a:cubicBezTo>
                  <a:cubicBezTo>
                    <a:pt x="80" y="67"/>
                    <a:pt x="120" y="147"/>
                    <a:pt x="179" y="207"/>
                  </a:cubicBezTo>
                  <a:lnTo>
                    <a:pt x="259" y="187"/>
                  </a:lnTo>
                  <a:cubicBezTo>
                    <a:pt x="265" y="186"/>
                    <a:pt x="271" y="185"/>
                    <a:pt x="277" y="185"/>
                  </a:cubicBezTo>
                  <a:cubicBezTo>
                    <a:pt x="357" y="185"/>
                    <a:pt x="465" y="262"/>
                    <a:pt x="533" y="262"/>
                  </a:cubicBezTo>
                  <a:cubicBezTo>
                    <a:pt x="567" y="262"/>
                    <a:pt x="591" y="243"/>
                    <a:pt x="597" y="187"/>
                  </a:cubicBezTo>
                  <a:cubicBezTo>
                    <a:pt x="637" y="28"/>
                    <a:pt x="535"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2589825" y="3595125"/>
              <a:ext cx="3500" cy="1900"/>
            </a:xfrm>
            <a:custGeom>
              <a:avLst/>
              <a:gdLst/>
              <a:ahLst/>
              <a:cxnLst/>
              <a:rect l="l" t="t" r="r" b="b"/>
              <a:pathLst>
                <a:path w="140" h="76" extrusionOk="0">
                  <a:moveTo>
                    <a:pt x="62" y="1"/>
                  </a:moveTo>
                  <a:cubicBezTo>
                    <a:pt x="40" y="1"/>
                    <a:pt x="20" y="26"/>
                    <a:pt x="0" y="75"/>
                  </a:cubicBezTo>
                  <a:lnTo>
                    <a:pt x="140" y="75"/>
                  </a:lnTo>
                  <a:cubicBezTo>
                    <a:pt x="110" y="26"/>
                    <a:pt x="85"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2219825" y="3271750"/>
              <a:ext cx="5000" cy="14950"/>
            </a:xfrm>
            <a:custGeom>
              <a:avLst/>
              <a:gdLst/>
              <a:ahLst/>
              <a:cxnLst/>
              <a:rect l="l" t="t" r="r" b="b"/>
              <a:pathLst>
                <a:path w="200" h="598" extrusionOk="0">
                  <a:moveTo>
                    <a:pt x="20" y="1"/>
                  </a:moveTo>
                  <a:lnTo>
                    <a:pt x="20" y="1"/>
                  </a:lnTo>
                  <a:cubicBezTo>
                    <a:pt x="0" y="219"/>
                    <a:pt x="20" y="418"/>
                    <a:pt x="119" y="597"/>
                  </a:cubicBezTo>
                  <a:cubicBezTo>
                    <a:pt x="139" y="379"/>
                    <a:pt x="199" y="18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2224300" y="3458750"/>
              <a:ext cx="3000" cy="9975"/>
            </a:xfrm>
            <a:custGeom>
              <a:avLst/>
              <a:gdLst/>
              <a:ahLst/>
              <a:cxnLst/>
              <a:rect l="l" t="t" r="r" b="b"/>
              <a:pathLst>
                <a:path w="120" h="399" extrusionOk="0">
                  <a:moveTo>
                    <a:pt x="0" y="0"/>
                  </a:moveTo>
                  <a:cubicBezTo>
                    <a:pt x="0" y="159"/>
                    <a:pt x="0" y="299"/>
                    <a:pt x="119" y="398"/>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2230250" y="3847650"/>
              <a:ext cx="2025" cy="4000"/>
            </a:xfrm>
            <a:custGeom>
              <a:avLst/>
              <a:gdLst/>
              <a:ahLst/>
              <a:cxnLst/>
              <a:rect l="l" t="t" r="r" b="b"/>
              <a:pathLst>
                <a:path w="81" h="160" extrusionOk="0">
                  <a:moveTo>
                    <a:pt x="80" y="0"/>
                  </a:moveTo>
                  <a:cubicBezTo>
                    <a:pt x="61" y="0"/>
                    <a:pt x="1" y="20"/>
                    <a:pt x="21" y="40"/>
                  </a:cubicBezTo>
                  <a:cubicBezTo>
                    <a:pt x="21" y="100"/>
                    <a:pt x="61" y="120"/>
                    <a:pt x="80" y="160"/>
                  </a:cubicBezTo>
                  <a:lnTo>
                    <a:pt x="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2152175" y="3740750"/>
              <a:ext cx="68150" cy="17575"/>
            </a:xfrm>
            <a:custGeom>
              <a:avLst/>
              <a:gdLst/>
              <a:ahLst/>
              <a:cxnLst/>
              <a:rect l="l" t="t" r="r" b="b"/>
              <a:pathLst>
                <a:path w="2726" h="703" extrusionOk="0">
                  <a:moveTo>
                    <a:pt x="2221" y="1"/>
                  </a:moveTo>
                  <a:cubicBezTo>
                    <a:pt x="1860" y="1"/>
                    <a:pt x="1534" y="96"/>
                    <a:pt x="1234" y="318"/>
                  </a:cubicBezTo>
                  <a:cubicBezTo>
                    <a:pt x="796" y="318"/>
                    <a:pt x="339" y="397"/>
                    <a:pt x="1" y="696"/>
                  </a:cubicBezTo>
                  <a:cubicBezTo>
                    <a:pt x="74" y="701"/>
                    <a:pt x="147" y="703"/>
                    <a:pt x="220" y="703"/>
                  </a:cubicBezTo>
                  <a:cubicBezTo>
                    <a:pt x="921" y="703"/>
                    <a:pt x="1601" y="498"/>
                    <a:pt x="2300" y="498"/>
                  </a:cubicBezTo>
                  <a:cubicBezTo>
                    <a:pt x="2415" y="498"/>
                    <a:pt x="2530" y="504"/>
                    <a:pt x="2646" y="517"/>
                  </a:cubicBezTo>
                  <a:cubicBezTo>
                    <a:pt x="2686" y="457"/>
                    <a:pt x="2706" y="397"/>
                    <a:pt x="2726" y="318"/>
                  </a:cubicBezTo>
                  <a:lnTo>
                    <a:pt x="2726" y="139"/>
                  </a:lnTo>
                  <a:cubicBezTo>
                    <a:pt x="2646" y="59"/>
                    <a:pt x="2587" y="39"/>
                    <a:pt x="2507" y="19"/>
                  </a:cubicBezTo>
                  <a:cubicBezTo>
                    <a:pt x="2409" y="7"/>
                    <a:pt x="2314" y="1"/>
                    <a:pt x="2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2170075" y="3726800"/>
              <a:ext cx="50250" cy="13500"/>
            </a:xfrm>
            <a:custGeom>
              <a:avLst/>
              <a:gdLst/>
              <a:ahLst/>
              <a:cxnLst/>
              <a:rect l="l" t="t" r="r" b="b"/>
              <a:pathLst>
                <a:path w="2010" h="540" extrusionOk="0">
                  <a:moveTo>
                    <a:pt x="1413" y="0"/>
                  </a:moveTo>
                  <a:cubicBezTo>
                    <a:pt x="976" y="180"/>
                    <a:pt x="478" y="140"/>
                    <a:pt x="1" y="199"/>
                  </a:cubicBezTo>
                  <a:cubicBezTo>
                    <a:pt x="1" y="259"/>
                    <a:pt x="21" y="319"/>
                    <a:pt x="21" y="378"/>
                  </a:cubicBezTo>
                  <a:lnTo>
                    <a:pt x="1035" y="378"/>
                  </a:lnTo>
                  <a:cubicBezTo>
                    <a:pt x="1192" y="491"/>
                    <a:pt x="1349" y="539"/>
                    <a:pt x="1513" y="539"/>
                  </a:cubicBezTo>
                  <a:cubicBezTo>
                    <a:pt x="1640" y="539"/>
                    <a:pt x="1772" y="510"/>
                    <a:pt x="1911" y="458"/>
                  </a:cubicBezTo>
                  <a:lnTo>
                    <a:pt x="2010" y="359"/>
                  </a:lnTo>
                  <a:cubicBezTo>
                    <a:pt x="1990" y="299"/>
                    <a:pt x="1950" y="219"/>
                    <a:pt x="1930" y="180"/>
                  </a:cubicBezTo>
                  <a:cubicBezTo>
                    <a:pt x="1879" y="94"/>
                    <a:pt x="1798" y="82"/>
                    <a:pt x="1712" y="82"/>
                  </a:cubicBezTo>
                  <a:cubicBezTo>
                    <a:pt x="1680" y="82"/>
                    <a:pt x="1648" y="84"/>
                    <a:pt x="1616" y="84"/>
                  </a:cubicBezTo>
                  <a:cubicBezTo>
                    <a:pt x="1536" y="84"/>
                    <a:pt x="1462" y="73"/>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2205400" y="3721825"/>
              <a:ext cx="12950" cy="9975"/>
            </a:xfrm>
            <a:custGeom>
              <a:avLst/>
              <a:gdLst/>
              <a:ahLst/>
              <a:cxnLst/>
              <a:rect l="l" t="t" r="r" b="b"/>
              <a:pathLst>
                <a:path w="518" h="399" extrusionOk="0">
                  <a:moveTo>
                    <a:pt x="498" y="1"/>
                  </a:moveTo>
                  <a:cubicBezTo>
                    <a:pt x="318" y="40"/>
                    <a:pt x="179" y="120"/>
                    <a:pt x="0" y="199"/>
                  </a:cubicBezTo>
                  <a:cubicBezTo>
                    <a:pt x="120" y="398"/>
                    <a:pt x="358" y="339"/>
                    <a:pt x="517" y="379"/>
                  </a:cubicBezTo>
                  <a:cubicBezTo>
                    <a:pt x="517" y="259"/>
                    <a:pt x="517" y="120"/>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2215825" y="3736250"/>
              <a:ext cx="8500" cy="8475"/>
            </a:xfrm>
            <a:custGeom>
              <a:avLst/>
              <a:gdLst/>
              <a:ahLst/>
              <a:cxnLst/>
              <a:rect l="l" t="t" r="r" b="b"/>
              <a:pathLst>
                <a:path w="340" h="339" extrusionOk="0">
                  <a:moveTo>
                    <a:pt x="81" y="0"/>
                  </a:moveTo>
                  <a:cubicBezTo>
                    <a:pt x="1" y="100"/>
                    <a:pt x="1" y="219"/>
                    <a:pt x="81" y="339"/>
                  </a:cubicBezTo>
                  <a:cubicBezTo>
                    <a:pt x="100" y="319"/>
                    <a:pt x="160" y="319"/>
                    <a:pt x="180" y="319"/>
                  </a:cubicBezTo>
                  <a:cubicBezTo>
                    <a:pt x="339" y="219"/>
                    <a:pt x="299" y="10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2217325" y="3609925"/>
              <a:ext cx="6000" cy="5000"/>
            </a:xfrm>
            <a:custGeom>
              <a:avLst/>
              <a:gdLst/>
              <a:ahLst/>
              <a:cxnLst/>
              <a:rect l="l" t="t" r="r" b="b"/>
              <a:pathLst>
                <a:path w="240" h="200" extrusionOk="0">
                  <a:moveTo>
                    <a:pt x="200" y="1"/>
                  </a:moveTo>
                  <a:cubicBezTo>
                    <a:pt x="120" y="21"/>
                    <a:pt x="1" y="21"/>
                    <a:pt x="21" y="120"/>
                  </a:cubicBezTo>
                  <a:cubicBezTo>
                    <a:pt x="40" y="180"/>
                    <a:pt x="180" y="180"/>
                    <a:pt x="239" y="200"/>
                  </a:cubicBezTo>
                  <a:cubicBezTo>
                    <a:pt x="219" y="160"/>
                    <a:pt x="200" y="8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2217825" y="3651700"/>
              <a:ext cx="5500" cy="12950"/>
            </a:xfrm>
            <a:custGeom>
              <a:avLst/>
              <a:gdLst/>
              <a:ahLst/>
              <a:cxnLst/>
              <a:rect l="l" t="t" r="r" b="b"/>
              <a:pathLst>
                <a:path w="220" h="518" extrusionOk="0">
                  <a:moveTo>
                    <a:pt x="180" y="1"/>
                  </a:moveTo>
                  <a:lnTo>
                    <a:pt x="180" y="1"/>
                  </a:lnTo>
                  <a:cubicBezTo>
                    <a:pt x="1" y="200"/>
                    <a:pt x="1" y="379"/>
                    <a:pt x="219" y="518"/>
                  </a:cubicBezTo>
                  <a:cubicBezTo>
                    <a:pt x="199" y="339"/>
                    <a:pt x="199" y="16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2240200" y="4043100"/>
              <a:ext cx="9475" cy="10475"/>
            </a:xfrm>
            <a:custGeom>
              <a:avLst/>
              <a:gdLst/>
              <a:ahLst/>
              <a:cxnLst/>
              <a:rect l="l" t="t" r="r" b="b"/>
              <a:pathLst>
                <a:path w="379" h="419" extrusionOk="0">
                  <a:moveTo>
                    <a:pt x="379" y="0"/>
                  </a:moveTo>
                  <a:cubicBezTo>
                    <a:pt x="220" y="60"/>
                    <a:pt x="1" y="140"/>
                    <a:pt x="80" y="338"/>
                  </a:cubicBezTo>
                  <a:cubicBezTo>
                    <a:pt x="105" y="397"/>
                    <a:pt x="128" y="418"/>
                    <a:pt x="151" y="418"/>
                  </a:cubicBezTo>
                  <a:cubicBezTo>
                    <a:pt x="214" y="418"/>
                    <a:pt x="275" y="252"/>
                    <a:pt x="352" y="252"/>
                  </a:cubicBezTo>
                  <a:cubicBezTo>
                    <a:pt x="361" y="252"/>
                    <a:pt x="370" y="254"/>
                    <a:pt x="379" y="259"/>
                  </a:cubicBezTo>
                  <a:lnTo>
                    <a:pt x="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2240700" y="4007775"/>
              <a:ext cx="6000" cy="7000"/>
            </a:xfrm>
            <a:custGeom>
              <a:avLst/>
              <a:gdLst/>
              <a:ahLst/>
              <a:cxnLst/>
              <a:rect l="l" t="t" r="r" b="b"/>
              <a:pathLst>
                <a:path w="240" h="280" extrusionOk="0">
                  <a:moveTo>
                    <a:pt x="200" y="1"/>
                  </a:moveTo>
                  <a:cubicBezTo>
                    <a:pt x="40" y="61"/>
                    <a:pt x="1" y="160"/>
                    <a:pt x="100" y="279"/>
                  </a:cubicBezTo>
                  <a:cubicBezTo>
                    <a:pt x="140" y="259"/>
                    <a:pt x="180" y="200"/>
                    <a:pt x="239" y="180"/>
                  </a:cubicBezTo>
                  <a:cubicBezTo>
                    <a:pt x="200" y="120"/>
                    <a:pt x="200" y="8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2221800" y="3493050"/>
              <a:ext cx="6000" cy="19425"/>
            </a:xfrm>
            <a:custGeom>
              <a:avLst/>
              <a:gdLst/>
              <a:ahLst/>
              <a:cxnLst/>
              <a:rect l="l" t="t" r="r" b="b"/>
              <a:pathLst>
                <a:path w="240" h="777" extrusionOk="0">
                  <a:moveTo>
                    <a:pt x="120" y="1"/>
                  </a:moveTo>
                  <a:cubicBezTo>
                    <a:pt x="60" y="279"/>
                    <a:pt x="1" y="558"/>
                    <a:pt x="219" y="777"/>
                  </a:cubicBezTo>
                  <a:cubicBezTo>
                    <a:pt x="219" y="538"/>
                    <a:pt x="219" y="299"/>
                    <a:pt x="239" y="61"/>
                  </a:cubicBezTo>
                  <a:cubicBezTo>
                    <a:pt x="219" y="1"/>
                    <a:pt x="16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2222800" y="3521900"/>
              <a:ext cx="9975" cy="8475"/>
            </a:xfrm>
            <a:custGeom>
              <a:avLst/>
              <a:gdLst/>
              <a:ahLst/>
              <a:cxnLst/>
              <a:rect l="l" t="t" r="r" b="b"/>
              <a:pathLst>
                <a:path w="399" h="339" extrusionOk="0">
                  <a:moveTo>
                    <a:pt x="219" y="1"/>
                  </a:moveTo>
                  <a:cubicBezTo>
                    <a:pt x="20" y="120"/>
                    <a:pt x="0" y="239"/>
                    <a:pt x="219" y="339"/>
                  </a:cubicBezTo>
                  <a:cubicBezTo>
                    <a:pt x="259" y="220"/>
                    <a:pt x="398" y="10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2228275" y="3529850"/>
              <a:ext cx="4500" cy="5000"/>
            </a:xfrm>
            <a:custGeom>
              <a:avLst/>
              <a:gdLst/>
              <a:ahLst/>
              <a:cxnLst/>
              <a:rect l="l" t="t" r="r" b="b"/>
              <a:pathLst>
                <a:path w="180" h="200" extrusionOk="0">
                  <a:moveTo>
                    <a:pt x="0" y="1"/>
                  </a:moveTo>
                  <a:cubicBezTo>
                    <a:pt x="0" y="120"/>
                    <a:pt x="80" y="160"/>
                    <a:pt x="179" y="200"/>
                  </a:cubicBezTo>
                  <a:cubicBezTo>
                    <a:pt x="159" y="100"/>
                    <a:pt x="100"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2224800" y="3472175"/>
              <a:ext cx="2500" cy="6000"/>
            </a:xfrm>
            <a:custGeom>
              <a:avLst/>
              <a:gdLst/>
              <a:ahLst/>
              <a:cxnLst/>
              <a:rect l="l" t="t" r="r" b="b"/>
              <a:pathLst>
                <a:path w="100" h="240" extrusionOk="0">
                  <a:moveTo>
                    <a:pt x="99" y="0"/>
                  </a:moveTo>
                  <a:cubicBezTo>
                    <a:pt x="0" y="60"/>
                    <a:pt x="0" y="140"/>
                    <a:pt x="99" y="239"/>
                  </a:cubicBezTo>
                  <a:lnTo>
                    <a:pt x="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2224800" y="3490075"/>
              <a:ext cx="3000" cy="5000"/>
            </a:xfrm>
            <a:custGeom>
              <a:avLst/>
              <a:gdLst/>
              <a:ahLst/>
              <a:cxnLst/>
              <a:rect l="l" t="t" r="r" b="b"/>
              <a:pathLst>
                <a:path w="120" h="200" extrusionOk="0">
                  <a:moveTo>
                    <a:pt x="119" y="1"/>
                  </a:moveTo>
                  <a:lnTo>
                    <a:pt x="119" y="1"/>
                  </a:lnTo>
                  <a:cubicBezTo>
                    <a:pt x="80" y="40"/>
                    <a:pt x="40" y="100"/>
                    <a:pt x="0" y="140"/>
                  </a:cubicBezTo>
                  <a:cubicBezTo>
                    <a:pt x="20" y="160"/>
                    <a:pt x="80" y="199"/>
                    <a:pt x="119" y="199"/>
                  </a:cubicBezTo>
                  <a:cubicBezTo>
                    <a:pt x="119" y="120"/>
                    <a:pt x="99" y="40"/>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2133775" y="3672825"/>
              <a:ext cx="36825" cy="13725"/>
            </a:xfrm>
            <a:custGeom>
              <a:avLst/>
              <a:gdLst/>
              <a:ahLst/>
              <a:cxnLst/>
              <a:rect l="l" t="t" r="r" b="b"/>
              <a:pathLst>
                <a:path w="1473" h="549" extrusionOk="0">
                  <a:moveTo>
                    <a:pt x="732" y="1"/>
                  </a:moveTo>
                  <a:cubicBezTo>
                    <a:pt x="484" y="1"/>
                    <a:pt x="260" y="56"/>
                    <a:pt x="40" y="150"/>
                  </a:cubicBezTo>
                  <a:cubicBezTo>
                    <a:pt x="40" y="290"/>
                    <a:pt x="1" y="429"/>
                    <a:pt x="1" y="548"/>
                  </a:cubicBezTo>
                  <a:cubicBezTo>
                    <a:pt x="399" y="250"/>
                    <a:pt x="975" y="528"/>
                    <a:pt x="1473" y="150"/>
                  </a:cubicBezTo>
                  <a:cubicBezTo>
                    <a:pt x="1199" y="46"/>
                    <a:pt x="956"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2152175" y="3837700"/>
              <a:ext cx="48275" cy="8475"/>
            </a:xfrm>
            <a:custGeom>
              <a:avLst/>
              <a:gdLst/>
              <a:ahLst/>
              <a:cxnLst/>
              <a:rect l="l" t="t" r="r" b="b"/>
              <a:pathLst>
                <a:path w="1931" h="339" extrusionOk="0">
                  <a:moveTo>
                    <a:pt x="21" y="1"/>
                  </a:moveTo>
                  <a:cubicBezTo>
                    <a:pt x="21" y="120"/>
                    <a:pt x="1" y="219"/>
                    <a:pt x="1" y="339"/>
                  </a:cubicBezTo>
                  <a:cubicBezTo>
                    <a:pt x="463" y="204"/>
                    <a:pt x="959" y="171"/>
                    <a:pt x="1447" y="171"/>
                  </a:cubicBezTo>
                  <a:cubicBezTo>
                    <a:pt x="1610" y="171"/>
                    <a:pt x="1771" y="175"/>
                    <a:pt x="1930" y="180"/>
                  </a:cubicBezTo>
                  <a:cubicBezTo>
                    <a:pt x="1656" y="38"/>
                    <a:pt x="1370" y="7"/>
                    <a:pt x="1083" y="7"/>
                  </a:cubicBezTo>
                  <a:cubicBezTo>
                    <a:pt x="853" y="7"/>
                    <a:pt x="623" y="27"/>
                    <a:pt x="397" y="27"/>
                  </a:cubicBezTo>
                  <a:cubicBezTo>
                    <a:pt x="270" y="27"/>
                    <a:pt x="144" y="20"/>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2160625" y="3563175"/>
              <a:ext cx="26900" cy="11475"/>
            </a:xfrm>
            <a:custGeom>
              <a:avLst/>
              <a:gdLst/>
              <a:ahLst/>
              <a:cxnLst/>
              <a:rect l="l" t="t" r="r" b="b"/>
              <a:pathLst>
                <a:path w="1076" h="459" extrusionOk="0">
                  <a:moveTo>
                    <a:pt x="1075" y="100"/>
                  </a:moveTo>
                  <a:cubicBezTo>
                    <a:pt x="777" y="160"/>
                    <a:pt x="379" y="1"/>
                    <a:pt x="1" y="458"/>
                  </a:cubicBezTo>
                  <a:cubicBezTo>
                    <a:pt x="478" y="379"/>
                    <a:pt x="777" y="339"/>
                    <a:pt x="1075" y="279"/>
                  </a:cubicBezTo>
                  <a:lnTo>
                    <a:pt x="1075" y="10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2014425" y="3805875"/>
              <a:ext cx="3500" cy="2500"/>
            </a:xfrm>
            <a:custGeom>
              <a:avLst/>
              <a:gdLst/>
              <a:ahLst/>
              <a:cxnLst/>
              <a:rect l="l" t="t" r="r" b="b"/>
              <a:pathLst>
                <a:path w="140" h="100" extrusionOk="0">
                  <a:moveTo>
                    <a:pt x="60" y="0"/>
                  </a:moveTo>
                  <a:lnTo>
                    <a:pt x="0" y="20"/>
                  </a:lnTo>
                  <a:cubicBezTo>
                    <a:pt x="0" y="40"/>
                    <a:pt x="40" y="60"/>
                    <a:pt x="40" y="100"/>
                  </a:cubicBezTo>
                  <a:cubicBezTo>
                    <a:pt x="100" y="100"/>
                    <a:pt x="140" y="8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2003975" y="3714375"/>
              <a:ext cx="11975" cy="29350"/>
            </a:xfrm>
            <a:custGeom>
              <a:avLst/>
              <a:gdLst/>
              <a:ahLst/>
              <a:cxnLst/>
              <a:rect l="l" t="t" r="r" b="b"/>
              <a:pathLst>
                <a:path w="479" h="1174" extrusionOk="0">
                  <a:moveTo>
                    <a:pt x="100" y="0"/>
                  </a:moveTo>
                  <a:cubicBezTo>
                    <a:pt x="21" y="418"/>
                    <a:pt x="1" y="736"/>
                    <a:pt x="160" y="1174"/>
                  </a:cubicBezTo>
                  <a:cubicBezTo>
                    <a:pt x="458" y="716"/>
                    <a:pt x="478" y="418"/>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2006475" y="3752900"/>
              <a:ext cx="6975" cy="8250"/>
            </a:xfrm>
            <a:custGeom>
              <a:avLst/>
              <a:gdLst/>
              <a:ahLst/>
              <a:cxnLst/>
              <a:rect l="l" t="t" r="r" b="b"/>
              <a:pathLst>
                <a:path w="279" h="330" extrusionOk="0">
                  <a:moveTo>
                    <a:pt x="168" y="0"/>
                  </a:moveTo>
                  <a:cubicBezTo>
                    <a:pt x="98" y="0"/>
                    <a:pt x="53" y="65"/>
                    <a:pt x="20" y="130"/>
                  </a:cubicBezTo>
                  <a:cubicBezTo>
                    <a:pt x="0" y="230"/>
                    <a:pt x="20" y="329"/>
                    <a:pt x="119" y="329"/>
                  </a:cubicBezTo>
                  <a:cubicBezTo>
                    <a:pt x="219" y="329"/>
                    <a:pt x="259" y="250"/>
                    <a:pt x="279" y="150"/>
                  </a:cubicBezTo>
                  <a:lnTo>
                    <a:pt x="219" y="11"/>
                  </a:lnTo>
                  <a:cubicBezTo>
                    <a:pt x="201" y="4"/>
                    <a:pt x="18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2230750" y="3878975"/>
              <a:ext cx="7000" cy="17425"/>
            </a:xfrm>
            <a:custGeom>
              <a:avLst/>
              <a:gdLst/>
              <a:ahLst/>
              <a:cxnLst/>
              <a:rect l="l" t="t" r="r" b="b"/>
              <a:pathLst>
                <a:path w="280" h="697" extrusionOk="0">
                  <a:moveTo>
                    <a:pt x="200" y="1"/>
                  </a:moveTo>
                  <a:cubicBezTo>
                    <a:pt x="160" y="60"/>
                    <a:pt x="100" y="120"/>
                    <a:pt x="60" y="180"/>
                  </a:cubicBezTo>
                  <a:cubicBezTo>
                    <a:pt x="100" y="339"/>
                    <a:pt x="1" y="558"/>
                    <a:pt x="180" y="697"/>
                  </a:cubicBezTo>
                  <a:cubicBezTo>
                    <a:pt x="279" y="458"/>
                    <a:pt x="239" y="219"/>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2232750" y="3954075"/>
              <a:ext cx="10475" cy="4500"/>
            </a:xfrm>
            <a:custGeom>
              <a:avLst/>
              <a:gdLst/>
              <a:ahLst/>
              <a:cxnLst/>
              <a:rect l="l" t="t" r="r" b="b"/>
              <a:pathLst>
                <a:path w="419" h="180" extrusionOk="0">
                  <a:moveTo>
                    <a:pt x="319" y="0"/>
                  </a:moveTo>
                  <a:cubicBezTo>
                    <a:pt x="199" y="0"/>
                    <a:pt x="80" y="40"/>
                    <a:pt x="0" y="160"/>
                  </a:cubicBezTo>
                  <a:cubicBezTo>
                    <a:pt x="100" y="160"/>
                    <a:pt x="219" y="180"/>
                    <a:pt x="319" y="180"/>
                  </a:cubicBezTo>
                  <a:cubicBezTo>
                    <a:pt x="358" y="160"/>
                    <a:pt x="398" y="160"/>
                    <a:pt x="398" y="140"/>
                  </a:cubicBezTo>
                  <a:cubicBezTo>
                    <a:pt x="418" y="80"/>
                    <a:pt x="398" y="4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2008950" y="3682050"/>
              <a:ext cx="4500" cy="8975"/>
            </a:xfrm>
            <a:custGeom>
              <a:avLst/>
              <a:gdLst/>
              <a:ahLst/>
              <a:cxnLst/>
              <a:rect l="l" t="t" r="r" b="b"/>
              <a:pathLst>
                <a:path w="180" h="359" extrusionOk="0">
                  <a:moveTo>
                    <a:pt x="180" y="0"/>
                  </a:moveTo>
                  <a:cubicBezTo>
                    <a:pt x="1" y="120"/>
                    <a:pt x="1" y="259"/>
                    <a:pt x="180" y="35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1737425" y="3426175"/>
              <a:ext cx="34825" cy="10225"/>
            </a:xfrm>
            <a:custGeom>
              <a:avLst/>
              <a:gdLst/>
              <a:ahLst/>
              <a:cxnLst/>
              <a:rect l="l" t="t" r="r" b="b"/>
              <a:pathLst>
                <a:path w="1393" h="409" extrusionOk="0">
                  <a:moveTo>
                    <a:pt x="866" y="0"/>
                  </a:moveTo>
                  <a:cubicBezTo>
                    <a:pt x="811" y="0"/>
                    <a:pt x="756" y="20"/>
                    <a:pt x="696" y="70"/>
                  </a:cubicBezTo>
                  <a:cubicBezTo>
                    <a:pt x="660" y="76"/>
                    <a:pt x="621" y="77"/>
                    <a:pt x="581" y="77"/>
                  </a:cubicBezTo>
                  <a:cubicBezTo>
                    <a:pt x="521" y="77"/>
                    <a:pt x="458" y="74"/>
                    <a:pt x="397" y="74"/>
                  </a:cubicBezTo>
                  <a:cubicBezTo>
                    <a:pt x="205" y="74"/>
                    <a:pt x="26" y="110"/>
                    <a:pt x="0" y="408"/>
                  </a:cubicBezTo>
                  <a:cubicBezTo>
                    <a:pt x="418" y="150"/>
                    <a:pt x="935" y="309"/>
                    <a:pt x="1393" y="90"/>
                  </a:cubicBezTo>
                  <a:cubicBezTo>
                    <a:pt x="1273" y="70"/>
                    <a:pt x="1174" y="70"/>
                    <a:pt x="1035" y="50"/>
                  </a:cubicBezTo>
                  <a:cubicBezTo>
                    <a:pt x="975" y="20"/>
                    <a:pt x="920"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1924400" y="3186275"/>
              <a:ext cx="22900" cy="4500"/>
            </a:xfrm>
            <a:custGeom>
              <a:avLst/>
              <a:gdLst/>
              <a:ahLst/>
              <a:cxnLst/>
              <a:rect l="l" t="t" r="r" b="b"/>
              <a:pathLst>
                <a:path w="916" h="180" extrusionOk="0">
                  <a:moveTo>
                    <a:pt x="470" y="0"/>
                  </a:moveTo>
                  <a:cubicBezTo>
                    <a:pt x="307" y="0"/>
                    <a:pt x="146" y="33"/>
                    <a:pt x="1" y="157"/>
                  </a:cubicBezTo>
                  <a:cubicBezTo>
                    <a:pt x="107" y="171"/>
                    <a:pt x="215" y="179"/>
                    <a:pt x="322" y="179"/>
                  </a:cubicBezTo>
                  <a:cubicBezTo>
                    <a:pt x="536" y="179"/>
                    <a:pt x="744" y="144"/>
                    <a:pt x="916" y="38"/>
                  </a:cubicBezTo>
                  <a:cubicBezTo>
                    <a:pt x="773" y="28"/>
                    <a:pt x="620" y="0"/>
                    <a:pt x="4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1817475" y="3441350"/>
              <a:ext cx="8975" cy="7800"/>
            </a:xfrm>
            <a:custGeom>
              <a:avLst/>
              <a:gdLst/>
              <a:ahLst/>
              <a:cxnLst/>
              <a:rect l="l" t="t" r="r" b="b"/>
              <a:pathLst>
                <a:path w="359" h="312" extrusionOk="0">
                  <a:moveTo>
                    <a:pt x="21" y="0"/>
                  </a:moveTo>
                  <a:cubicBezTo>
                    <a:pt x="1" y="60"/>
                    <a:pt x="1" y="100"/>
                    <a:pt x="1" y="159"/>
                  </a:cubicBezTo>
                  <a:cubicBezTo>
                    <a:pt x="55" y="256"/>
                    <a:pt x="114" y="312"/>
                    <a:pt x="179" y="312"/>
                  </a:cubicBezTo>
                  <a:cubicBezTo>
                    <a:pt x="235" y="312"/>
                    <a:pt x="295" y="271"/>
                    <a:pt x="359" y="179"/>
                  </a:cubicBezTo>
                  <a:cubicBezTo>
                    <a:pt x="279" y="119"/>
                    <a:pt x="220" y="6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1861750" y="3430400"/>
              <a:ext cx="5000" cy="1525"/>
            </a:xfrm>
            <a:custGeom>
              <a:avLst/>
              <a:gdLst/>
              <a:ahLst/>
              <a:cxnLst/>
              <a:rect l="l" t="t" r="r" b="b"/>
              <a:pathLst>
                <a:path w="200" h="61" extrusionOk="0">
                  <a:moveTo>
                    <a:pt x="100" y="0"/>
                  </a:moveTo>
                  <a:cubicBezTo>
                    <a:pt x="70" y="0"/>
                    <a:pt x="40" y="20"/>
                    <a:pt x="0" y="60"/>
                  </a:cubicBezTo>
                  <a:lnTo>
                    <a:pt x="199" y="60"/>
                  </a:lnTo>
                  <a:cubicBezTo>
                    <a:pt x="160" y="20"/>
                    <a:pt x="130"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1887600" y="3482625"/>
              <a:ext cx="3525" cy="2500"/>
            </a:xfrm>
            <a:custGeom>
              <a:avLst/>
              <a:gdLst/>
              <a:ahLst/>
              <a:cxnLst/>
              <a:rect l="l" t="t" r="r" b="b"/>
              <a:pathLst>
                <a:path w="141" h="100" extrusionOk="0">
                  <a:moveTo>
                    <a:pt x="80" y="0"/>
                  </a:moveTo>
                  <a:lnTo>
                    <a:pt x="1" y="60"/>
                  </a:lnTo>
                  <a:cubicBezTo>
                    <a:pt x="1" y="60"/>
                    <a:pt x="41" y="100"/>
                    <a:pt x="60" y="100"/>
                  </a:cubicBezTo>
                  <a:cubicBezTo>
                    <a:pt x="80" y="80"/>
                    <a:pt x="100" y="80"/>
                    <a:pt x="140" y="40"/>
                  </a:cubicBezTo>
                  <a:lnTo>
                    <a:pt x="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2597775" y="3421450"/>
              <a:ext cx="32350" cy="11125"/>
            </a:xfrm>
            <a:custGeom>
              <a:avLst/>
              <a:gdLst/>
              <a:ahLst/>
              <a:cxnLst/>
              <a:rect l="l" t="t" r="r" b="b"/>
              <a:pathLst>
                <a:path w="1294" h="445" extrusionOk="0">
                  <a:moveTo>
                    <a:pt x="1" y="0"/>
                  </a:moveTo>
                  <a:cubicBezTo>
                    <a:pt x="207" y="304"/>
                    <a:pt x="443" y="444"/>
                    <a:pt x="718" y="444"/>
                  </a:cubicBezTo>
                  <a:cubicBezTo>
                    <a:pt x="893" y="444"/>
                    <a:pt x="1084" y="387"/>
                    <a:pt x="1294" y="279"/>
                  </a:cubicBezTo>
                  <a:lnTo>
                    <a:pt x="1075" y="60"/>
                  </a:lnTo>
                  <a:cubicBezTo>
                    <a:pt x="945" y="183"/>
                    <a:pt x="818" y="226"/>
                    <a:pt x="694" y="226"/>
                  </a:cubicBezTo>
                  <a:cubicBezTo>
                    <a:pt x="454" y="226"/>
                    <a:pt x="223" y="6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2446100" y="4762650"/>
              <a:ext cx="32350" cy="15850"/>
            </a:xfrm>
            <a:custGeom>
              <a:avLst/>
              <a:gdLst/>
              <a:ahLst/>
              <a:cxnLst/>
              <a:rect l="l" t="t" r="r" b="b"/>
              <a:pathLst>
                <a:path w="1294" h="634" extrusionOk="0">
                  <a:moveTo>
                    <a:pt x="874" y="1"/>
                  </a:moveTo>
                  <a:cubicBezTo>
                    <a:pt x="585" y="1"/>
                    <a:pt x="380" y="351"/>
                    <a:pt x="84" y="351"/>
                  </a:cubicBezTo>
                  <a:cubicBezTo>
                    <a:pt x="57" y="351"/>
                    <a:pt x="29" y="348"/>
                    <a:pt x="0" y="341"/>
                  </a:cubicBezTo>
                  <a:lnTo>
                    <a:pt x="0" y="341"/>
                  </a:lnTo>
                  <a:cubicBezTo>
                    <a:pt x="0" y="401"/>
                    <a:pt x="20" y="441"/>
                    <a:pt x="0" y="500"/>
                  </a:cubicBezTo>
                  <a:cubicBezTo>
                    <a:pt x="83" y="600"/>
                    <a:pt x="167" y="633"/>
                    <a:pt x="252" y="633"/>
                  </a:cubicBezTo>
                  <a:cubicBezTo>
                    <a:pt x="429" y="633"/>
                    <a:pt x="609" y="488"/>
                    <a:pt x="784" y="488"/>
                  </a:cubicBezTo>
                  <a:cubicBezTo>
                    <a:pt x="828" y="488"/>
                    <a:pt x="872" y="497"/>
                    <a:pt x="915" y="520"/>
                  </a:cubicBezTo>
                  <a:cubicBezTo>
                    <a:pt x="955" y="520"/>
                    <a:pt x="1015" y="500"/>
                    <a:pt x="1055" y="500"/>
                  </a:cubicBezTo>
                  <a:cubicBezTo>
                    <a:pt x="1293" y="321"/>
                    <a:pt x="1154" y="162"/>
                    <a:pt x="1015" y="23"/>
                  </a:cubicBezTo>
                  <a:cubicBezTo>
                    <a:pt x="995" y="23"/>
                    <a:pt x="935" y="3"/>
                    <a:pt x="915" y="3"/>
                  </a:cubicBezTo>
                  <a:cubicBezTo>
                    <a:pt x="901" y="1"/>
                    <a:pt x="887" y="1"/>
                    <a:pt x="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2468975" y="4744325"/>
              <a:ext cx="27875" cy="23075"/>
            </a:xfrm>
            <a:custGeom>
              <a:avLst/>
              <a:gdLst/>
              <a:ahLst/>
              <a:cxnLst/>
              <a:rect l="l" t="t" r="r" b="b"/>
              <a:pathLst>
                <a:path w="1115" h="923" extrusionOk="0">
                  <a:moveTo>
                    <a:pt x="1075" y="0"/>
                  </a:moveTo>
                  <a:cubicBezTo>
                    <a:pt x="617" y="159"/>
                    <a:pt x="279" y="358"/>
                    <a:pt x="0" y="736"/>
                  </a:cubicBezTo>
                  <a:cubicBezTo>
                    <a:pt x="145" y="784"/>
                    <a:pt x="263" y="923"/>
                    <a:pt x="418" y="923"/>
                  </a:cubicBezTo>
                  <a:cubicBezTo>
                    <a:pt x="455" y="923"/>
                    <a:pt x="495" y="915"/>
                    <a:pt x="537" y="895"/>
                  </a:cubicBezTo>
                  <a:cubicBezTo>
                    <a:pt x="597" y="895"/>
                    <a:pt x="657" y="875"/>
                    <a:pt x="697" y="875"/>
                  </a:cubicBezTo>
                  <a:cubicBezTo>
                    <a:pt x="438" y="458"/>
                    <a:pt x="1114" y="398"/>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2505775" y="4730875"/>
              <a:ext cx="16925" cy="10975"/>
            </a:xfrm>
            <a:custGeom>
              <a:avLst/>
              <a:gdLst/>
              <a:ahLst/>
              <a:cxnLst/>
              <a:rect l="l" t="t" r="r" b="b"/>
              <a:pathLst>
                <a:path w="677" h="439" extrusionOk="0">
                  <a:moveTo>
                    <a:pt x="677" y="1"/>
                  </a:moveTo>
                  <a:lnTo>
                    <a:pt x="677" y="1"/>
                  </a:lnTo>
                  <a:cubicBezTo>
                    <a:pt x="398" y="21"/>
                    <a:pt x="140" y="100"/>
                    <a:pt x="0" y="439"/>
                  </a:cubicBezTo>
                  <a:cubicBezTo>
                    <a:pt x="339" y="379"/>
                    <a:pt x="577" y="279"/>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2522675" y="4721925"/>
              <a:ext cx="12950" cy="11075"/>
            </a:xfrm>
            <a:custGeom>
              <a:avLst/>
              <a:gdLst/>
              <a:ahLst/>
              <a:cxnLst/>
              <a:rect l="l" t="t" r="r" b="b"/>
              <a:pathLst>
                <a:path w="518" h="443" extrusionOk="0">
                  <a:moveTo>
                    <a:pt x="518" y="1"/>
                  </a:moveTo>
                  <a:cubicBezTo>
                    <a:pt x="319" y="100"/>
                    <a:pt x="120" y="160"/>
                    <a:pt x="1" y="379"/>
                  </a:cubicBezTo>
                  <a:cubicBezTo>
                    <a:pt x="60" y="379"/>
                    <a:pt x="140" y="399"/>
                    <a:pt x="220" y="399"/>
                  </a:cubicBezTo>
                  <a:cubicBezTo>
                    <a:pt x="271" y="424"/>
                    <a:pt x="318" y="443"/>
                    <a:pt x="362" y="443"/>
                  </a:cubicBezTo>
                  <a:cubicBezTo>
                    <a:pt x="421" y="443"/>
                    <a:pt x="472" y="410"/>
                    <a:pt x="518" y="319"/>
                  </a:cubicBezTo>
                  <a:lnTo>
                    <a:pt x="5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2528150" y="4730400"/>
              <a:ext cx="12450" cy="5175"/>
            </a:xfrm>
            <a:custGeom>
              <a:avLst/>
              <a:gdLst/>
              <a:ahLst/>
              <a:cxnLst/>
              <a:rect l="l" t="t" r="r" b="b"/>
              <a:pathLst>
                <a:path w="498" h="207" extrusionOk="0">
                  <a:moveTo>
                    <a:pt x="299" y="0"/>
                  </a:moveTo>
                  <a:lnTo>
                    <a:pt x="1" y="60"/>
                  </a:lnTo>
                  <a:cubicBezTo>
                    <a:pt x="78" y="163"/>
                    <a:pt x="152" y="207"/>
                    <a:pt x="224" y="207"/>
                  </a:cubicBezTo>
                  <a:cubicBezTo>
                    <a:pt x="318" y="207"/>
                    <a:pt x="408" y="133"/>
                    <a:pt x="498" y="20"/>
                  </a:cubicBezTo>
                  <a:cubicBezTo>
                    <a:pt x="418" y="20"/>
                    <a:pt x="379"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2570925" y="4713475"/>
              <a:ext cx="5000" cy="4500"/>
            </a:xfrm>
            <a:custGeom>
              <a:avLst/>
              <a:gdLst/>
              <a:ahLst/>
              <a:cxnLst/>
              <a:rect l="l" t="t" r="r" b="b"/>
              <a:pathLst>
                <a:path w="200" h="180" extrusionOk="0">
                  <a:moveTo>
                    <a:pt x="179" y="1"/>
                  </a:moveTo>
                  <a:lnTo>
                    <a:pt x="0" y="180"/>
                  </a:lnTo>
                  <a:lnTo>
                    <a:pt x="199" y="180"/>
                  </a:lnTo>
                  <a:cubicBezTo>
                    <a:pt x="199" y="100"/>
                    <a:pt x="199" y="4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3082175" y="4739350"/>
              <a:ext cx="1000" cy="1500"/>
            </a:xfrm>
            <a:custGeom>
              <a:avLst/>
              <a:gdLst/>
              <a:ahLst/>
              <a:cxnLst/>
              <a:rect l="l" t="t" r="r" b="b"/>
              <a:pathLst>
                <a:path w="40" h="60" extrusionOk="0">
                  <a:moveTo>
                    <a:pt x="20" y="0"/>
                  </a:moveTo>
                  <a:lnTo>
                    <a:pt x="0" y="60"/>
                  </a:lnTo>
                  <a:lnTo>
                    <a:pt x="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2466975" y="4798525"/>
              <a:ext cx="17925" cy="21900"/>
            </a:xfrm>
            <a:custGeom>
              <a:avLst/>
              <a:gdLst/>
              <a:ahLst/>
              <a:cxnLst/>
              <a:rect l="l" t="t" r="r" b="b"/>
              <a:pathLst>
                <a:path w="717" h="876" extrusionOk="0">
                  <a:moveTo>
                    <a:pt x="279" y="0"/>
                  </a:moveTo>
                  <a:cubicBezTo>
                    <a:pt x="120" y="80"/>
                    <a:pt x="200" y="279"/>
                    <a:pt x="80" y="358"/>
                  </a:cubicBezTo>
                  <a:cubicBezTo>
                    <a:pt x="60" y="358"/>
                    <a:pt x="60" y="358"/>
                    <a:pt x="21" y="398"/>
                  </a:cubicBezTo>
                  <a:cubicBezTo>
                    <a:pt x="1" y="458"/>
                    <a:pt x="21" y="478"/>
                    <a:pt x="80" y="518"/>
                  </a:cubicBezTo>
                  <a:cubicBezTo>
                    <a:pt x="259" y="577"/>
                    <a:pt x="259" y="716"/>
                    <a:pt x="279" y="876"/>
                  </a:cubicBezTo>
                  <a:lnTo>
                    <a:pt x="458" y="876"/>
                  </a:lnTo>
                  <a:cubicBezTo>
                    <a:pt x="558" y="776"/>
                    <a:pt x="717" y="697"/>
                    <a:pt x="617" y="518"/>
                  </a:cubicBezTo>
                  <a:cubicBezTo>
                    <a:pt x="359" y="358"/>
                    <a:pt x="558" y="179"/>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2478425" y="4808850"/>
              <a:ext cx="17425" cy="11075"/>
            </a:xfrm>
            <a:custGeom>
              <a:avLst/>
              <a:gdLst/>
              <a:ahLst/>
              <a:cxnLst/>
              <a:rect l="l" t="t" r="r" b="b"/>
              <a:pathLst>
                <a:path w="697" h="443" extrusionOk="0">
                  <a:moveTo>
                    <a:pt x="532" y="0"/>
                  </a:moveTo>
                  <a:cubicBezTo>
                    <a:pt x="473" y="0"/>
                    <a:pt x="408" y="25"/>
                    <a:pt x="338" y="65"/>
                  </a:cubicBezTo>
                  <a:cubicBezTo>
                    <a:pt x="299" y="65"/>
                    <a:pt x="219" y="85"/>
                    <a:pt x="179" y="85"/>
                  </a:cubicBezTo>
                  <a:cubicBezTo>
                    <a:pt x="100" y="204"/>
                    <a:pt x="40" y="303"/>
                    <a:pt x="0" y="443"/>
                  </a:cubicBezTo>
                  <a:cubicBezTo>
                    <a:pt x="219" y="383"/>
                    <a:pt x="438" y="303"/>
                    <a:pt x="657" y="244"/>
                  </a:cubicBezTo>
                  <a:cubicBezTo>
                    <a:pt x="697" y="184"/>
                    <a:pt x="697" y="144"/>
                    <a:pt x="697" y="85"/>
                  </a:cubicBezTo>
                  <a:cubicBezTo>
                    <a:pt x="647" y="25"/>
                    <a:pt x="592"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2486875" y="4806475"/>
              <a:ext cx="8975" cy="5000"/>
            </a:xfrm>
            <a:custGeom>
              <a:avLst/>
              <a:gdLst/>
              <a:ahLst/>
              <a:cxnLst/>
              <a:rect l="l" t="t" r="r" b="b"/>
              <a:pathLst>
                <a:path w="359" h="200" extrusionOk="0">
                  <a:moveTo>
                    <a:pt x="359" y="1"/>
                  </a:moveTo>
                  <a:cubicBezTo>
                    <a:pt x="219" y="40"/>
                    <a:pt x="80" y="60"/>
                    <a:pt x="0" y="180"/>
                  </a:cubicBezTo>
                  <a:cubicBezTo>
                    <a:pt x="100" y="200"/>
                    <a:pt x="219" y="200"/>
                    <a:pt x="359" y="200"/>
                  </a:cubicBezTo>
                  <a:lnTo>
                    <a:pt x="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3090625" y="4664250"/>
              <a:ext cx="14925" cy="8600"/>
            </a:xfrm>
            <a:custGeom>
              <a:avLst/>
              <a:gdLst/>
              <a:ahLst/>
              <a:cxnLst/>
              <a:rect l="l" t="t" r="r" b="b"/>
              <a:pathLst>
                <a:path w="597" h="344" extrusionOk="0">
                  <a:moveTo>
                    <a:pt x="291" y="0"/>
                  </a:moveTo>
                  <a:cubicBezTo>
                    <a:pt x="194" y="0"/>
                    <a:pt x="97" y="95"/>
                    <a:pt x="0" y="299"/>
                  </a:cubicBezTo>
                  <a:cubicBezTo>
                    <a:pt x="100" y="329"/>
                    <a:pt x="199" y="343"/>
                    <a:pt x="299" y="343"/>
                  </a:cubicBezTo>
                  <a:cubicBezTo>
                    <a:pt x="398" y="343"/>
                    <a:pt x="498" y="329"/>
                    <a:pt x="597" y="299"/>
                  </a:cubicBezTo>
                  <a:cubicBezTo>
                    <a:pt x="495" y="105"/>
                    <a:pt x="393"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2468475" y="4793550"/>
              <a:ext cx="5000" cy="12950"/>
            </a:xfrm>
            <a:custGeom>
              <a:avLst/>
              <a:gdLst/>
              <a:ahLst/>
              <a:cxnLst/>
              <a:rect l="l" t="t" r="r" b="b"/>
              <a:pathLst>
                <a:path w="200" h="518" extrusionOk="0">
                  <a:moveTo>
                    <a:pt x="20" y="0"/>
                  </a:moveTo>
                  <a:cubicBezTo>
                    <a:pt x="0" y="80"/>
                    <a:pt x="0" y="120"/>
                    <a:pt x="0" y="199"/>
                  </a:cubicBezTo>
                  <a:lnTo>
                    <a:pt x="0" y="518"/>
                  </a:lnTo>
                  <a:cubicBezTo>
                    <a:pt x="179" y="478"/>
                    <a:pt x="199" y="319"/>
                    <a:pt x="199" y="179"/>
                  </a:cubicBezTo>
                  <a:cubicBezTo>
                    <a:pt x="199" y="120"/>
                    <a:pt x="199" y="80"/>
                    <a:pt x="179" y="20"/>
                  </a:cubicBezTo>
                  <a:cubicBezTo>
                    <a:pt x="120" y="20"/>
                    <a:pt x="8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2468975" y="4762725"/>
              <a:ext cx="13950" cy="12450"/>
            </a:xfrm>
            <a:custGeom>
              <a:avLst/>
              <a:gdLst/>
              <a:ahLst/>
              <a:cxnLst/>
              <a:rect l="l" t="t" r="r" b="b"/>
              <a:pathLst>
                <a:path w="558" h="498" extrusionOk="0">
                  <a:moveTo>
                    <a:pt x="0" y="0"/>
                  </a:moveTo>
                  <a:cubicBezTo>
                    <a:pt x="80" y="139"/>
                    <a:pt x="179" y="298"/>
                    <a:pt x="159" y="497"/>
                  </a:cubicBezTo>
                  <a:cubicBezTo>
                    <a:pt x="358" y="458"/>
                    <a:pt x="478" y="338"/>
                    <a:pt x="557" y="159"/>
                  </a:cubicBezTo>
                  <a:cubicBezTo>
                    <a:pt x="378" y="100"/>
                    <a:pt x="19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2436650" y="4784325"/>
              <a:ext cx="23400" cy="25475"/>
            </a:xfrm>
            <a:custGeom>
              <a:avLst/>
              <a:gdLst/>
              <a:ahLst/>
              <a:cxnLst/>
              <a:rect l="l" t="t" r="r" b="b"/>
              <a:pathLst>
                <a:path w="936" h="1019" extrusionOk="0">
                  <a:moveTo>
                    <a:pt x="506" y="1"/>
                  </a:moveTo>
                  <a:cubicBezTo>
                    <a:pt x="376" y="1"/>
                    <a:pt x="307" y="100"/>
                    <a:pt x="279" y="270"/>
                  </a:cubicBezTo>
                  <a:cubicBezTo>
                    <a:pt x="239" y="310"/>
                    <a:pt x="120" y="350"/>
                    <a:pt x="40" y="369"/>
                  </a:cubicBezTo>
                  <a:cubicBezTo>
                    <a:pt x="0" y="568"/>
                    <a:pt x="159" y="727"/>
                    <a:pt x="199" y="887"/>
                  </a:cubicBezTo>
                  <a:cubicBezTo>
                    <a:pt x="294" y="981"/>
                    <a:pt x="361" y="1019"/>
                    <a:pt x="412" y="1019"/>
                  </a:cubicBezTo>
                  <a:cubicBezTo>
                    <a:pt x="509" y="1019"/>
                    <a:pt x="545" y="879"/>
                    <a:pt x="597" y="747"/>
                  </a:cubicBezTo>
                  <a:cubicBezTo>
                    <a:pt x="617" y="688"/>
                    <a:pt x="657" y="648"/>
                    <a:pt x="697" y="568"/>
                  </a:cubicBezTo>
                  <a:cubicBezTo>
                    <a:pt x="935" y="389"/>
                    <a:pt x="935" y="190"/>
                    <a:pt x="697" y="51"/>
                  </a:cubicBezTo>
                  <a:cubicBezTo>
                    <a:pt x="622" y="17"/>
                    <a:pt x="559"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2413775" y="4788550"/>
              <a:ext cx="10450" cy="15025"/>
            </a:xfrm>
            <a:custGeom>
              <a:avLst/>
              <a:gdLst/>
              <a:ahLst/>
              <a:cxnLst/>
              <a:rect l="l" t="t" r="r" b="b"/>
              <a:pathLst>
                <a:path w="418" h="601" extrusionOk="0">
                  <a:moveTo>
                    <a:pt x="346" y="1"/>
                  </a:moveTo>
                  <a:cubicBezTo>
                    <a:pt x="308" y="1"/>
                    <a:pt x="278" y="23"/>
                    <a:pt x="239" y="61"/>
                  </a:cubicBezTo>
                  <a:cubicBezTo>
                    <a:pt x="179" y="141"/>
                    <a:pt x="100" y="280"/>
                    <a:pt x="20" y="379"/>
                  </a:cubicBezTo>
                  <a:cubicBezTo>
                    <a:pt x="20" y="419"/>
                    <a:pt x="20" y="479"/>
                    <a:pt x="0" y="519"/>
                  </a:cubicBezTo>
                  <a:cubicBezTo>
                    <a:pt x="97" y="577"/>
                    <a:pt x="169" y="601"/>
                    <a:pt x="223" y="601"/>
                  </a:cubicBezTo>
                  <a:cubicBezTo>
                    <a:pt x="392" y="601"/>
                    <a:pt x="388" y="366"/>
                    <a:pt x="418" y="200"/>
                  </a:cubicBezTo>
                  <a:lnTo>
                    <a:pt x="418" y="21"/>
                  </a:lnTo>
                  <a:cubicBezTo>
                    <a:pt x="390" y="7"/>
                    <a:pt x="36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2424225" y="4780625"/>
              <a:ext cx="4975" cy="3500"/>
            </a:xfrm>
            <a:custGeom>
              <a:avLst/>
              <a:gdLst/>
              <a:ahLst/>
              <a:cxnLst/>
              <a:rect l="l" t="t" r="r" b="b"/>
              <a:pathLst>
                <a:path w="199" h="140" extrusionOk="0">
                  <a:moveTo>
                    <a:pt x="199" y="0"/>
                  </a:moveTo>
                  <a:cubicBezTo>
                    <a:pt x="99" y="0"/>
                    <a:pt x="20" y="40"/>
                    <a:pt x="0" y="139"/>
                  </a:cubicBezTo>
                  <a:cubicBezTo>
                    <a:pt x="80" y="100"/>
                    <a:pt x="119" y="4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2419725" y="4784100"/>
              <a:ext cx="4500" cy="5000"/>
            </a:xfrm>
            <a:custGeom>
              <a:avLst/>
              <a:gdLst/>
              <a:ahLst/>
              <a:cxnLst/>
              <a:rect l="l" t="t" r="r" b="b"/>
              <a:pathLst>
                <a:path w="180" h="200" extrusionOk="0">
                  <a:moveTo>
                    <a:pt x="180" y="0"/>
                  </a:moveTo>
                  <a:cubicBezTo>
                    <a:pt x="81" y="60"/>
                    <a:pt x="41" y="100"/>
                    <a:pt x="1" y="199"/>
                  </a:cubicBezTo>
                  <a:cubicBezTo>
                    <a:pt x="81" y="199"/>
                    <a:pt x="140" y="179"/>
                    <a:pt x="180" y="179"/>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2429175" y="4775650"/>
              <a:ext cx="4025" cy="5000"/>
            </a:xfrm>
            <a:custGeom>
              <a:avLst/>
              <a:gdLst/>
              <a:ahLst/>
              <a:cxnLst/>
              <a:rect l="l" t="t" r="r" b="b"/>
              <a:pathLst>
                <a:path w="161" h="200" extrusionOk="0">
                  <a:moveTo>
                    <a:pt x="160" y="0"/>
                  </a:moveTo>
                  <a:lnTo>
                    <a:pt x="160" y="0"/>
                  </a:lnTo>
                  <a:cubicBezTo>
                    <a:pt x="100" y="80"/>
                    <a:pt x="41" y="120"/>
                    <a:pt x="1" y="199"/>
                  </a:cubicBezTo>
                  <a:cubicBezTo>
                    <a:pt x="100" y="179"/>
                    <a:pt x="120" y="10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2428700" y="4793550"/>
              <a:ext cx="2000" cy="2000"/>
            </a:xfrm>
            <a:custGeom>
              <a:avLst/>
              <a:gdLst/>
              <a:ahLst/>
              <a:cxnLst/>
              <a:rect l="l" t="t" r="r" b="b"/>
              <a:pathLst>
                <a:path w="80" h="80" extrusionOk="0">
                  <a:moveTo>
                    <a:pt x="0" y="0"/>
                  </a:moveTo>
                  <a:cubicBezTo>
                    <a:pt x="0" y="16"/>
                    <a:pt x="13" y="46"/>
                    <a:pt x="18" y="46"/>
                  </a:cubicBezTo>
                  <a:cubicBezTo>
                    <a:pt x="19" y="46"/>
                    <a:pt x="20" y="44"/>
                    <a:pt x="20" y="40"/>
                  </a:cubicBezTo>
                  <a:cubicBezTo>
                    <a:pt x="20" y="80"/>
                    <a:pt x="40" y="80"/>
                    <a:pt x="80" y="80"/>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2463500" y="4806475"/>
              <a:ext cx="5500" cy="5000"/>
            </a:xfrm>
            <a:custGeom>
              <a:avLst/>
              <a:gdLst/>
              <a:ahLst/>
              <a:cxnLst/>
              <a:rect l="l" t="t" r="r" b="b"/>
              <a:pathLst>
                <a:path w="220" h="200" extrusionOk="0">
                  <a:moveTo>
                    <a:pt x="219" y="1"/>
                  </a:moveTo>
                  <a:cubicBezTo>
                    <a:pt x="140" y="40"/>
                    <a:pt x="20" y="60"/>
                    <a:pt x="20" y="60"/>
                  </a:cubicBezTo>
                  <a:cubicBezTo>
                    <a:pt x="1" y="200"/>
                    <a:pt x="140" y="160"/>
                    <a:pt x="219" y="180"/>
                  </a:cubicBez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785398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386475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5079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970378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836473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554626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chemeClr val="accent3"/>
        </a:solidFill>
        <a:effectLst/>
      </p:bgPr>
    </p:bg>
    <p:spTree>
      <p:nvGrpSpPr>
        <p:cNvPr id="1" name="Shape 5755"/>
        <p:cNvGrpSpPr/>
        <p:nvPr/>
      </p:nvGrpSpPr>
      <p:grpSpPr>
        <a:xfrm>
          <a:off x="0" y="0"/>
          <a:ext cx="0" cy="0"/>
          <a:chOff x="0" y="0"/>
          <a:chExt cx="0" cy="0"/>
        </a:xfrm>
      </p:grpSpPr>
      <p:pic>
        <p:nvPicPr>
          <p:cNvPr id="5756" name="Google Shape;5756;p7"/>
          <p:cNvPicPr preferRelativeResize="0"/>
          <p:nvPr/>
        </p:nvPicPr>
        <p:blipFill>
          <a:blip r:embed="rId2">
            <a:alphaModFix/>
          </a:blip>
          <a:stretch>
            <a:fillRect/>
          </a:stretch>
        </p:blipFill>
        <p:spPr>
          <a:xfrm>
            <a:off x="0" y="0"/>
            <a:ext cx="9144003" cy="5143501"/>
          </a:xfrm>
          <a:prstGeom prst="rect">
            <a:avLst/>
          </a:prstGeom>
          <a:noFill/>
          <a:ln>
            <a:noFill/>
          </a:ln>
        </p:spPr>
      </p:pic>
      <p:sp>
        <p:nvSpPr>
          <p:cNvPr id="5757" name="Google Shape;5757;p7"/>
          <p:cNvSpPr txBox="1">
            <a:spLocks noGrp="1"/>
          </p:cNvSpPr>
          <p:nvPr>
            <p:ph type="title"/>
          </p:nvPr>
        </p:nvSpPr>
        <p:spPr>
          <a:xfrm>
            <a:off x="4578900" y="1241550"/>
            <a:ext cx="3540300" cy="1330200"/>
          </a:xfrm>
          <a:prstGeom prst="rect">
            <a:avLst/>
          </a:prstGeom>
        </p:spPr>
        <p:txBody>
          <a:bodyPr spcFirstLastPara="1" wrap="square" lIns="91425" tIns="91425" rIns="91425" bIns="91425" anchor="b" anchorCtr="0">
            <a:noAutofit/>
          </a:bodyPr>
          <a:lstStyle>
            <a:lvl1pPr lvl="0">
              <a:spcBef>
                <a:spcPts val="0"/>
              </a:spcBef>
              <a:spcAft>
                <a:spcPts val="0"/>
              </a:spcAft>
              <a:buSzPts val="2300"/>
              <a:buNone/>
              <a:defRPr sz="33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8" name="Google Shape;5758;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5759" name="Google Shape;5759;p7"/>
          <p:cNvSpPr txBox="1">
            <a:spLocks noGrp="1"/>
          </p:cNvSpPr>
          <p:nvPr>
            <p:ph type="body" idx="1"/>
          </p:nvPr>
        </p:nvSpPr>
        <p:spPr>
          <a:xfrm>
            <a:off x="4578900" y="2567950"/>
            <a:ext cx="3231600" cy="18858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Font typeface="Nunito Light"/>
              <a:buChar char="●"/>
              <a:defRPr sz="1400" b="0"/>
            </a:lvl1pPr>
            <a:lvl2pPr marL="914400" lvl="1" indent="-317500">
              <a:spcBef>
                <a:spcPts val="0"/>
              </a:spcBef>
              <a:spcAft>
                <a:spcPts val="0"/>
              </a:spcAft>
              <a:buSzPts val="1400"/>
              <a:buFont typeface="Nunito Light"/>
              <a:buChar char="○"/>
              <a:defRPr/>
            </a:lvl2pPr>
            <a:lvl3pPr marL="1371600" lvl="2" indent="-317500">
              <a:spcBef>
                <a:spcPts val="1600"/>
              </a:spcBef>
              <a:spcAft>
                <a:spcPts val="0"/>
              </a:spcAft>
              <a:buSzPts val="1400"/>
              <a:buFont typeface="Nunito Light"/>
              <a:buChar char="■"/>
              <a:defRPr/>
            </a:lvl3pPr>
            <a:lvl4pPr marL="1828800" lvl="3" indent="-317500">
              <a:spcBef>
                <a:spcPts val="1600"/>
              </a:spcBef>
              <a:spcAft>
                <a:spcPts val="0"/>
              </a:spcAft>
              <a:buSzPts val="1400"/>
              <a:buFont typeface="Nunito Light"/>
              <a:buChar char="●"/>
              <a:defRPr/>
            </a:lvl4pPr>
            <a:lvl5pPr marL="2286000" lvl="4" indent="-317500">
              <a:spcBef>
                <a:spcPts val="1600"/>
              </a:spcBef>
              <a:spcAft>
                <a:spcPts val="0"/>
              </a:spcAft>
              <a:buSzPts val="1400"/>
              <a:buFont typeface="Nunito Light"/>
              <a:buChar char="○"/>
              <a:defRPr/>
            </a:lvl5pPr>
            <a:lvl6pPr marL="2743200" lvl="5" indent="-317500">
              <a:spcBef>
                <a:spcPts val="1600"/>
              </a:spcBef>
              <a:spcAft>
                <a:spcPts val="0"/>
              </a:spcAft>
              <a:buSzPts val="1400"/>
              <a:buFont typeface="Nunito Light"/>
              <a:buChar char="■"/>
              <a:defRPr/>
            </a:lvl6pPr>
            <a:lvl7pPr marL="3200400" lvl="6" indent="-317500">
              <a:spcBef>
                <a:spcPts val="1600"/>
              </a:spcBef>
              <a:spcAft>
                <a:spcPts val="0"/>
              </a:spcAft>
              <a:buSzPts val="1400"/>
              <a:buFont typeface="Nunito Light"/>
              <a:buChar char="●"/>
              <a:defRPr/>
            </a:lvl7pPr>
            <a:lvl8pPr marL="3657600" lvl="7" indent="-317500">
              <a:spcBef>
                <a:spcPts val="1600"/>
              </a:spcBef>
              <a:spcAft>
                <a:spcPts val="0"/>
              </a:spcAft>
              <a:buSzPts val="1400"/>
              <a:buFont typeface="Nunito Light"/>
              <a:buChar char="○"/>
              <a:defRPr/>
            </a:lvl8pPr>
            <a:lvl9pPr marL="4114800" lvl="8" indent="-317500">
              <a:spcBef>
                <a:spcPts val="1600"/>
              </a:spcBef>
              <a:spcAft>
                <a:spcPts val="1600"/>
              </a:spcAft>
              <a:buSzPts val="1400"/>
              <a:buFont typeface="Nunito Light"/>
              <a:buChar char="■"/>
              <a:defRPr/>
            </a:lvl9pPr>
          </a:lstStyle>
          <a:p>
            <a:endParaRPr/>
          </a:p>
        </p:txBody>
      </p:sp>
      <p:grpSp>
        <p:nvGrpSpPr>
          <p:cNvPr id="5760" name="Google Shape;5760;p7"/>
          <p:cNvGrpSpPr/>
          <p:nvPr/>
        </p:nvGrpSpPr>
        <p:grpSpPr>
          <a:xfrm rot="-9509084">
            <a:off x="2150626" y="-161375"/>
            <a:ext cx="1197973" cy="1357183"/>
            <a:chOff x="2807100" y="2138800"/>
            <a:chExt cx="649550" cy="735875"/>
          </a:xfrm>
        </p:grpSpPr>
        <p:sp>
          <p:nvSpPr>
            <p:cNvPr id="5761" name="Google Shape;5761;p7"/>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
          <p:cNvGrpSpPr/>
          <p:nvPr/>
        </p:nvGrpSpPr>
        <p:grpSpPr>
          <a:xfrm rot="8595533">
            <a:off x="7546129" y="4018244"/>
            <a:ext cx="1535004" cy="1923558"/>
            <a:chOff x="4082775" y="914425"/>
            <a:chExt cx="777050" cy="973675"/>
          </a:xfrm>
        </p:grpSpPr>
        <p:sp>
          <p:nvSpPr>
            <p:cNvPr id="5767" name="Google Shape;5767;p7"/>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7"/>
          <p:cNvGrpSpPr/>
          <p:nvPr/>
        </p:nvGrpSpPr>
        <p:grpSpPr>
          <a:xfrm rot="-2175291">
            <a:off x="861752" y="115017"/>
            <a:ext cx="2084306" cy="1911376"/>
            <a:chOff x="3381725" y="1638925"/>
            <a:chExt cx="1715775" cy="1639475"/>
          </a:xfrm>
        </p:grpSpPr>
        <p:sp>
          <p:nvSpPr>
            <p:cNvPr id="5778" name="Google Shape;5778;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7"/>
          <p:cNvGrpSpPr/>
          <p:nvPr/>
        </p:nvGrpSpPr>
        <p:grpSpPr>
          <a:xfrm rot="-7501237">
            <a:off x="2041563" y="1273225"/>
            <a:ext cx="2084208" cy="1911246"/>
            <a:chOff x="3381725" y="1638925"/>
            <a:chExt cx="1715775" cy="1639475"/>
          </a:xfrm>
        </p:grpSpPr>
        <p:sp>
          <p:nvSpPr>
            <p:cNvPr id="5781" name="Google Shape;5781;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7"/>
          <p:cNvGrpSpPr/>
          <p:nvPr/>
        </p:nvGrpSpPr>
        <p:grpSpPr>
          <a:xfrm rot="-10418901" flipH="1">
            <a:off x="709290" y="1991347"/>
            <a:ext cx="2084422" cy="1910889"/>
            <a:chOff x="3381725" y="1638925"/>
            <a:chExt cx="1715775" cy="1639475"/>
          </a:xfrm>
        </p:grpSpPr>
        <p:sp>
          <p:nvSpPr>
            <p:cNvPr id="5784" name="Google Shape;5784;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7"/>
          <p:cNvGrpSpPr/>
          <p:nvPr/>
        </p:nvGrpSpPr>
        <p:grpSpPr>
          <a:xfrm rot="5276033" flipH="1">
            <a:off x="1313844" y="3245273"/>
            <a:ext cx="2084478" cy="1911065"/>
            <a:chOff x="3381725" y="1638925"/>
            <a:chExt cx="1715775" cy="1639475"/>
          </a:xfrm>
        </p:grpSpPr>
        <p:sp>
          <p:nvSpPr>
            <p:cNvPr id="5787" name="Google Shape;5787;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013207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5789"/>
        <p:cNvGrpSpPr/>
        <p:nvPr/>
      </p:nvGrpSpPr>
      <p:grpSpPr>
        <a:xfrm>
          <a:off x="0" y="0"/>
          <a:ext cx="0" cy="0"/>
          <a:chOff x="0" y="0"/>
          <a:chExt cx="0" cy="0"/>
        </a:xfrm>
      </p:grpSpPr>
      <p:pic>
        <p:nvPicPr>
          <p:cNvPr id="5790" name="Google Shape;5790;p8"/>
          <p:cNvPicPr preferRelativeResize="0"/>
          <p:nvPr/>
        </p:nvPicPr>
        <p:blipFill>
          <a:blip r:embed="rId2">
            <a:alphaModFix/>
          </a:blip>
          <a:stretch>
            <a:fillRect/>
          </a:stretch>
        </p:blipFill>
        <p:spPr>
          <a:xfrm>
            <a:off x="0" y="0"/>
            <a:ext cx="9144003" cy="5143501"/>
          </a:xfrm>
          <a:prstGeom prst="rect">
            <a:avLst/>
          </a:prstGeom>
          <a:noFill/>
          <a:ln>
            <a:noFill/>
          </a:ln>
        </p:spPr>
      </p:pic>
      <p:sp>
        <p:nvSpPr>
          <p:cNvPr id="5791" name="Google Shape;5791;p8"/>
          <p:cNvSpPr/>
          <p:nvPr/>
        </p:nvSpPr>
        <p:spPr>
          <a:xfrm>
            <a:off x="5602926" y="531376"/>
            <a:ext cx="2992050" cy="1638270"/>
          </a:xfrm>
          <a:custGeom>
            <a:avLst/>
            <a:gdLst/>
            <a:ahLst/>
            <a:cxnLst/>
            <a:rect l="l" t="t" r="r" b="b"/>
            <a:pathLst>
              <a:path w="56794" h="31100" extrusionOk="0">
                <a:moveTo>
                  <a:pt x="31088" y="3452"/>
                </a:moveTo>
                <a:lnTo>
                  <a:pt x="31088" y="3499"/>
                </a:lnTo>
                <a:cubicBezTo>
                  <a:pt x="31029" y="3511"/>
                  <a:pt x="30969" y="3511"/>
                  <a:pt x="30922" y="3523"/>
                </a:cubicBezTo>
                <a:lnTo>
                  <a:pt x="30922" y="3487"/>
                </a:lnTo>
                <a:cubicBezTo>
                  <a:pt x="30969" y="3464"/>
                  <a:pt x="31029" y="3464"/>
                  <a:pt x="31088" y="3452"/>
                </a:cubicBezTo>
                <a:close/>
                <a:moveTo>
                  <a:pt x="24385" y="3857"/>
                </a:moveTo>
                <a:cubicBezTo>
                  <a:pt x="24369" y="3857"/>
                  <a:pt x="24353" y="3867"/>
                  <a:pt x="24351" y="3867"/>
                </a:cubicBezTo>
                <a:cubicBezTo>
                  <a:pt x="24351" y="3867"/>
                  <a:pt x="24353" y="3865"/>
                  <a:pt x="24358" y="3860"/>
                </a:cubicBezTo>
                <a:lnTo>
                  <a:pt x="24358" y="3860"/>
                </a:lnTo>
                <a:cubicBezTo>
                  <a:pt x="24366" y="3858"/>
                  <a:pt x="24376" y="3857"/>
                  <a:pt x="24385" y="3857"/>
                </a:cubicBezTo>
                <a:close/>
                <a:moveTo>
                  <a:pt x="30637" y="3578"/>
                </a:moveTo>
                <a:cubicBezTo>
                  <a:pt x="30679" y="3578"/>
                  <a:pt x="30745" y="3589"/>
                  <a:pt x="30850" y="3607"/>
                </a:cubicBezTo>
                <a:cubicBezTo>
                  <a:pt x="29874" y="3964"/>
                  <a:pt x="28993" y="4285"/>
                  <a:pt x="28028" y="4416"/>
                </a:cubicBezTo>
                <a:cubicBezTo>
                  <a:pt x="28124" y="4357"/>
                  <a:pt x="28219" y="4261"/>
                  <a:pt x="28326" y="4226"/>
                </a:cubicBezTo>
                <a:cubicBezTo>
                  <a:pt x="29076" y="3999"/>
                  <a:pt x="29838" y="3797"/>
                  <a:pt x="30600" y="3583"/>
                </a:cubicBezTo>
                <a:cubicBezTo>
                  <a:pt x="30610" y="3580"/>
                  <a:pt x="30622" y="3578"/>
                  <a:pt x="30637" y="3578"/>
                </a:cubicBezTo>
                <a:close/>
                <a:moveTo>
                  <a:pt x="22408" y="4916"/>
                </a:moveTo>
                <a:cubicBezTo>
                  <a:pt x="22337" y="4940"/>
                  <a:pt x="22253" y="4988"/>
                  <a:pt x="22170" y="5011"/>
                </a:cubicBezTo>
                <a:cubicBezTo>
                  <a:pt x="22159" y="4988"/>
                  <a:pt x="22159" y="4952"/>
                  <a:pt x="22147" y="4928"/>
                </a:cubicBezTo>
                <a:cubicBezTo>
                  <a:pt x="22244" y="4928"/>
                  <a:pt x="22322" y="4918"/>
                  <a:pt x="22408" y="4916"/>
                </a:cubicBezTo>
                <a:close/>
                <a:moveTo>
                  <a:pt x="22016" y="5035"/>
                </a:moveTo>
                <a:cubicBezTo>
                  <a:pt x="22016" y="5059"/>
                  <a:pt x="22028" y="5071"/>
                  <a:pt x="22028" y="5107"/>
                </a:cubicBezTo>
                <a:cubicBezTo>
                  <a:pt x="21861" y="5154"/>
                  <a:pt x="21682" y="5190"/>
                  <a:pt x="21516" y="5238"/>
                </a:cubicBezTo>
                <a:cubicBezTo>
                  <a:pt x="21516" y="5226"/>
                  <a:pt x="21504" y="5190"/>
                  <a:pt x="21504" y="5178"/>
                </a:cubicBezTo>
                <a:cubicBezTo>
                  <a:pt x="21670" y="5131"/>
                  <a:pt x="21849" y="5095"/>
                  <a:pt x="22016" y="5035"/>
                </a:cubicBezTo>
                <a:close/>
                <a:moveTo>
                  <a:pt x="21247" y="5315"/>
                </a:moveTo>
                <a:cubicBezTo>
                  <a:pt x="21286" y="5315"/>
                  <a:pt x="21328" y="5335"/>
                  <a:pt x="21373" y="5369"/>
                </a:cubicBezTo>
                <a:cubicBezTo>
                  <a:pt x="21277" y="5369"/>
                  <a:pt x="21194" y="5392"/>
                  <a:pt x="21123" y="5404"/>
                </a:cubicBezTo>
                <a:cubicBezTo>
                  <a:pt x="21161" y="5341"/>
                  <a:pt x="21202" y="5315"/>
                  <a:pt x="21247" y="5315"/>
                </a:cubicBezTo>
                <a:close/>
                <a:moveTo>
                  <a:pt x="21123" y="5404"/>
                </a:moveTo>
                <a:lnTo>
                  <a:pt x="21123" y="5404"/>
                </a:lnTo>
                <a:cubicBezTo>
                  <a:pt x="21016" y="5428"/>
                  <a:pt x="20920" y="5464"/>
                  <a:pt x="20837" y="5523"/>
                </a:cubicBezTo>
                <a:cubicBezTo>
                  <a:pt x="20825" y="5488"/>
                  <a:pt x="20825" y="5464"/>
                  <a:pt x="20801" y="5428"/>
                </a:cubicBezTo>
                <a:cubicBezTo>
                  <a:pt x="20908" y="5416"/>
                  <a:pt x="21016" y="5416"/>
                  <a:pt x="21123" y="5404"/>
                </a:cubicBezTo>
                <a:close/>
                <a:moveTo>
                  <a:pt x="20546" y="5566"/>
                </a:moveTo>
                <a:cubicBezTo>
                  <a:pt x="20593" y="5566"/>
                  <a:pt x="20648" y="5598"/>
                  <a:pt x="20706" y="5631"/>
                </a:cubicBezTo>
                <a:cubicBezTo>
                  <a:pt x="20623" y="5642"/>
                  <a:pt x="20539" y="5642"/>
                  <a:pt x="20444" y="5654"/>
                </a:cubicBezTo>
                <a:cubicBezTo>
                  <a:pt x="20471" y="5589"/>
                  <a:pt x="20506" y="5566"/>
                  <a:pt x="20546" y="5566"/>
                </a:cubicBezTo>
                <a:close/>
                <a:moveTo>
                  <a:pt x="22840" y="6658"/>
                </a:moveTo>
                <a:cubicBezTo>
                  <a:pt x="22884" y="6658"/>
                  <a:pt x="22930" y="6664"/>
                  <a:pt x="22980" y="6678"/>
                </a:cubicBezTo>
                <a:cubicBezTo>
                  <a:pt x="22851" y="6890"/>
                  <a:pt x="22701" y="6938"/>
                  <a:pt x="22486" y="6938"/>
                </a:cubicBezTo>
                <a:cubicBezTo>
                  <a:pt x="22423" y="6938"/>
                  <a:pt x="22353" y="6934"/>
                  <a:pt x="22278" y="6928"/>
                </a:cubicBezTo>
                <a:cubicBezTo>
                  <a:pt x="22485" y="6810"/>
                  <a:pt x="22627" y="6658"/>
                  <a:pt x="22840" y="6658"/>
                </a:cubicBezTo>
                <a:close/>
                <a:moveTo>
                  <a:pt x="21385" y="7309"/>
                </a:moveTo>
                <a:lnTo>
                  <a:pt x="21385" y="7309"/>
                </a:lnTo>
                <a:cubicBezTo>
                  <a:pt x="21420" y="7566"/>
                  <a:pt x="21420" y="7571"/>
                  <a:pt x="21207" y="7594"/>
                </a:cubicBezTo>
                <a:lnTo>
                  <a:pt x="21207" y="7594"/>
                </a:lnTo>
                <a:cubicBezTo>
                  <a:pt x="21254" y="7511"/>
                  <a:pt x="21302" y="7440"/>
                  <a:pt x="21385" y="7309"/>
                </a:cubicBezTo>
                <a:close/>
                <a:moveTo>
                  <a:pt x="16003" y="7988"/>
                </a:moveTo>
                <a:lnTo>
                  <a:pt x="16003" y="7988"/>
                </a:lnTo>
                <a:cubicBezTo>
                  <a:pt x="16205" y="8738"/>
                  <a:pt x="16324" y="9476"/>
                  <a:pt x="16253" y="10250"/>
                </a:cubicBezTo>
                <a:cubicBezTo>
                  <a:pt x="16253" y="10072"/>
                  <a:pt x="16253" y="9893"/>
                  <a:pt x="16241" y="9714"/>
                </a:cubicBezTo>
                <a:cubicBezTo>
                  <a:pt x="16205" y="9560"/>
                  <a:pt x="16146" y="9405"/>
                  <a:pt x="16134" y="9262"/>
                </a:cubicBezTo>
                <a:cubicBezTo>
                  <a:pt x="16074" y="8845"/>
                  <a:pt x="16015" y="8429"/>
                  <a:pt x="16003" y="7988"/>
                </a:cubicBezTo>
                <a:close/>
                <a:moveTo>
                  <a:pt x="4252" y="13227"/>
                </a:moveTo>
                <a:lnTo>
                  <a:pt x="4252" y="13286"/>
                </a:lnTo>
                <a:lnTo>
                  <a:pt x="3835" y="13286"/>
                </a:lnTo>
                <a:lnTo>
                  <a:pt x="3835" y="13227"/>
                </a:lnTo>
                <a:close/>
                <a:moveTo>
                  <a:pt x="4513" y="13370"/>
                </a:moveTo>
                <a:cubicBezTo>
                  <a:pt x="4609" y="13393"/>
                  <a:pt x="4716" y="13441"/>
                  <a:pt x="4823" y="13465"/>
                </a:cubicBezTo>
                <a:cubicBezTo>
                  <a:pt x="4716" y="13441"/>
                  <a:pt x="4609" y="13441"/>
                  <a:pt x="4490" y="13429"/>
                </a:cubicBezTo>
                <a:cubicBezTo>
                  <a:pt x="4490" y="13405"/>
                  <a:pt x="4513" y="13382"/>
                  <a:pt x="4513" y="13370"/>
                </a:cubicBezTo>
                <a:close/>
                <a:moveTo>
                  <a:pt x="4692" y="14358"/>
                </a:moveTo>
                <a:lnTo>
                  <a:pt x="4692" y="14405"/>
                </a:lnTo>
                <a:lnTo>
                  <a:pt x="4549" y="14405"/>
                </a:lnTo>
                <a:lnTo>
                  <a:pt x="4549" y="14358"/>
                </a:lnTo>
                <a:close/>
                <a:moveTo>
                  <a:pt x="5029" y="14461"/>
                </a:moveTo>
                <a:lnTo>
                  <a:pt x="5029" y="14461"/>
                </a:lnTo>
                <a:cubicBezTo>
                  <a:pt x="4988" y="14483"/>
                  <a:pt x="4951" y="14507"/>
                  <a:pt x="4906" y="14525"/>
                </a:cubicBezTo>
                <a:cubicBezTo>
                  <a:pt x="4906" y="14513"/>
                  <a:pt x="4894" y="14489"/>
                  <a:pt x="4894" y="14477"/>
                </a:cubicBezTo>
                <a:cubicBezTo>
                  <a:pt x="4944" y="14469"/>
                  <a:pt x="4987" y="14466"/>
                  <a:pt x="5029" y="14461"/>
                </a:cubicBezTo>
                <a:close/>
                <a:moveTo>
                  <a:pt x="5180" y="14620"/>
                </a:moveTo>
                <a:cubicBezTo>
                  <a:pt x="5228" y="14644"/>
                  <a:pt x="5264" y="14679"/>
                  <a:pt x="5311" y="14691"/>
                </a:cubicBezTo>
                <a:cubicBezTo>
                  <a:pt x="5252" y="14679"/>
                  <a:pt x="5204" y="14656"/>
                  <a:pt x="5168" y="14644"/>
                </a:cubicBezTo>
                <a:cubicBezTo>
                  <a:pt x="5168" y="14644"/>
                  <a:pt x="5180" y="14632"/>
                  <a:pt x="5180" y="14620"/>
                </a:cubicBezTo>
                <a:close/>
                <a:moveTo>
                  <a:pt x="21190" y="7602"/>
                </a:moveTo>
                <a:lnTo>
                  <a:pt x="20885" y="8083"/>
                </a:lnTo>
                <a:cubicBezTo>
                  <a:pt x="20658" y="8226"/>
                  <a:pt x="20527" y="8488"/>
                  <a:pt x="20504" y="8679"/>
                </a:cubicBezTo>
                <a:cubicBezTo>
                  <a:pt x="20468" y="9107"/>
                  <a:pt x="20206" y="9452"/>
                  <a:pt x="20111" y="9857"/>
                </a:cubicBezTo>
                <a:cubicBezTo>
                  <a:pt x="19908" y="10607"/>
                  <a:pt x="19706" y="11357"/>
                  <a:pt x="19492" y="12119"/>
                </a:cubicBezTo>
                <a:cubicBezTo>
                  <a:pt x="19349" y="12631"/>
                  <a:pt x="19230" y="13143"/>
                  <a:pt x="19099" y="13643"/>
                </a:cubicBezTo>
                <a:cubicBezTo>
                  <a:pt x="19003" y="13965"/>
                  <a:pt x="18944" y="14275"/>
                  <a:pt x="18860" y="14584"/>
                </a:cubicBezTo>
                <a:cubicBezTo>
                  <a:pt x="18841" y="14632"/>
                  <a:pt x="18800" y="14671"/>
                  <a:pt x="18772" y="14716"/>
                </a:cubicBezTo>
                <a:lnTo>
                  <a:pt x="18772" y="14716"/>
                </a:lnTo>
                <a:cubicBezTo>
                  <a:pt x="18814" y="14475"/>
                  <a:pt x="18828" y="14215"/>
                  <a:pt x="18884" y="13965"/>
                </a:cubicBezTo>
                <a:cubicBezTo>
                  <a:pt x="19099" y="13024"/>
                  <a:pt x="19301" y="12072"/>
                  <a:pt x="19527" y="11131"/>
                </a:cubicBezTo>
                <a:cubicBezTo>
                  <a:pt x="19611" y="10810"/>
                  <a:pt x="19706" y="10476"/>
                  <a:pt x="19813" y="10167"/>
                </a:cubicBezTo>
                <a:cubicBezTo>
                  <a:pt x="19944" y="9762"/>
                  <a:pt x="20015" y="9357"/>
                  <a:pt x="20075" y="8941"/>
                </a:cubicBezTo>
                <a:cubicBezTo>
                  <a:pt x="20099" y="8679"/>
                  <a:pt x="20218" y="8405"/>
                  <a:pt x="20361" y="8155"/>
                </a:cubicBezTo>
                <a:cubicBezTo>
                  <a:pt x="20536" y="7815"/>
                  <a:pt x="20884" y="7729"/>
                  <a:pt x="21190" y="7602"/>
                </a:cubicBezTo>
                <a:close/>
                <a:moveTo>
                  <a:pt x="5311" y="14691"/>
                </a:moveTo>
                <a:lnTo>
                  <a:pt x="5311" y="14691"/>
                </a:lnTo>
                <a:cubicBezTo>
                  <a:pt x="5371" y="14703"/>
                  <a:pt x="5430" y="14703"/>
                  <a:pt x="5525" y="14715"/>
                </a:cubicBezTo>
                <a:cubicBezTo>
                  <a:pt x="5525" y="14739"/>
                  <a:pt x="5502" y="14751"/>
                  <a:pt x="5502" y="14763"/>
                </a:cubicBezTo>
                <a:cubicBezTo>
                  <a:pt x="5430" y="14739"/>
                  <a:pt x="5371" y="14715"/>
                  <a:pt x="5311" y="14691"/>
                </a:cubicBezTo>
                <a:close/>
                <a:moveTo>
                  <a:pt x="5716" y="14870"/>
                </a:moveTo>
                <a:cubicBezTo>
                  <a:pt x="5738" y="14881"/>
                  <a:pt x="5770" y="14912"/>
                  <a:pt x="5793" y="14935"/>
                </a:cubicBezTo>
                <a:lnTo>
                  <a:pt x="5793" y="14935"/>
                </a:lnTo>
                <a:cubicBezTo>
                  <a:pt x="5763" y="14925"/>
                  <a:pt x="5732" y="14913"/>
                  <a:pt x="5692" y="14894"/>
                </a:cubicBezTo>
                <a:cubicBezTo>
                  <a:pt x="5692" y="14882"/>
                  <a:pt x="5716" y="14882"/>
                  <a:pt x="5716" y="14870"/>
                </a:cubicBezTo>
                <a:close/>
                <a:moveTo>
                  <a:pt x="3454" y="14977"/>
                </a:moveTo>
                <a:lnTo>
                  <a:pt x="3454" y="15001"/>
                </a:lnTo>
                <a:lnTo>
                  <a:pt x="3323" y="15001"/>
                </a:lnTo>
                <a:lnTo>
                  <a:pt x="3323" y="14977"/>
                </a:lnTo>
                <a:close/>
                <a:moveTo>
                  <a:pt x="18753" y="14811"/>
                </a:moveTo>
                <a:lnTo>
                  <a:pt x="18753" y="15156"/>
                </a:lnTo>
                <a:cubicBezTo>
                  <a:pt x="18718" y="15132"/>
                  <a:pt x="18706" y="15132"/>
                  <a:pt x="18682" y="15132"/>
                </a:cubicBezTo>
                <a:cubicBezTo>
                  <a:pt x="18702" y="15021"/>
                  <a:pt x="18731" y="14919"/>
                  <a:pt x="18753" y="14811"/>
                </a:cubicBezTo>
                <a:close/>
                <a:moveTo>
                  <a:pt x="7919" y="16058"/>
                </a:moveTo>
                <a:cubicBezTo>
                  <a:pt x="7957" y="16058"/>
                  <a:pt x="7983" y="16075"/>
                  <a:pt x="7990" y="16144"/>
                </a:cubicBezTo>
                <a:cubicBezTo>
                  <a:pt x="7942" y="16132"/>
                  <a:pt x="7883" y="16108"/>
                  <a:pt x="7859" y="16084"/>
                </a:cubicBezTo>
                <a:cubicBezTo>
                  <a:pt x="7851" y="16080"/>
                  <a:pt x="7842" y="16075"/>
                  <a:pt x="7833" y="16071"/>
                </a:cubicBezTo>
                <a:lnTo>
                  <a:pt x="7833" y="16071"/>
                </a:lnTo>
                <a:cubicBezTo>
                  <a:pt x="7865" y="16066"/>
                  <a:pt x="7894" y="16058"/>
                  <a:pt x="7919" y="16058"/>
                </a:cubicBezTo>
                <a:close/>
                <a:moveTo>
                  <a:pt x="52817" y="16310"/>
                </a:moveTo>
                <a:cubicBezTo>
                  <a:pt x="52817" y="16346"/>
                  <a:pt x="52829" y="16358"/>
                  <a:pt x="52829" y="16370"/>
                </a:cubicBezTo>
                <a:cubicBezTo>
                  <a:pt x="52769" y="16370"/>
                  <a:pt x="52710" y="16382"/>
                  <a:pt x="52662" y="16406"/>
                </a:cubicBezTo>
                <a:cubicBezTo>
                  <a:pt x="52710" y="16370"/>
                  <a:pt x="52758" y="16346"/>
                  <a:pt x="52817" y="16310"/>
                </a:cubicBezTo>
                <a:close/>
                <a:moveTo>
                  <a:pt x="18479" y="16441"/>
                </a:moveTo>
                <a:lnTo>
                  <a:pt x="18479" y="16549"/>
                </a:lnTo>
                <a:lnTo>
                  <a:pt x="18468" y="16549"/>
                </a:lnTo>
                <a:cubicBezTo>
                  <a:pt x="18468" y="16525"/>
                  <a:pt x="18468" y="16501"/>
                  <a:pt x="18479" y="16441"/>
                </a:cubicBezTo>
                <a:close/>
                <a:moveTo>
                  <a:pt x="965" y="16834"/>
                </a:moveTo>
                <a:lnTo>
                  <a:pt x="977" y="16858"/>
                </a:lnTo>
                <a:lnTo>
                  <a:pt x="953" y="16858"/>
                </a:lnTo>
                <a:lnTo>
                  <a:pt x="965" y="16834"/>
                </a:lnTo>
                <a:close/>
                <a:moveTo>
                  <a:pt x="52662" y="16406"/>
                </a:moveTo>
                <a:cubicBezTo>
                  <a:pt x="52281" y="16549"/>
                  <a:pt x="51912" y="16727"/>
                  <a:pt x="51519" y="16882"/>
                </a:cubicBezTo>
                <a:cubicBezTo>
                  <a:pt x="51305" y="16977"/>
                  <a:pt x="51067" y="17037"/>
                  <a:pt x="50793" y="17072"/>
                </a:cubicBezTo>
                <a:cubicBezTo>
                  <a:pt x="51067" y="16953"/>
                  <a:pt x="51341" y="16799"/>
                  <a:pt x="51626" y="16703"/>
                </a:cubicBezTo>
                <a:cubicBezTo>
                  <a:pt x="51972" y="16584"/>
                  <a:pt x="52329" y="16489"/>
                  <a:pt x="52662" y="16406"/>
                </a:cubicBezTo>
                <a:close/>
                <a:moveTo>
                  <a:pt x="18337" y="16894"/>
                </a:moveTo>
                <a:lnTo>
                  <a:pt x="18337" y="17120"/>
                </a:lnTo>
                <a:lnTo>
                  <a:pt x="18325" y="17120"/>
                </a:lnTo>
                <a:cubicBezTo>
                  <a:pt x="18325" y="17037"/>
                  <a:pt x="18301" y="16965"/>
                  <a:pt x="18301" y="16894"/>
                </a:cubicBezTo>
                <a:close/>
                <a:moveTo>
                  <a:pt x="49650" y="17584"/>
                </a:moveTo>
                <a:cubicBezTo>
                  <a:pt x="49650" y="17608"/>
                  <a:pt x="49662" y="17620"/>
                  <a:pt x="49662" y="17632"/>
                </a:cubicBezTo>
                <a:cubicBezTo>
                  <a:pt x="49619" y="17632"/>
                  <a:pt x="49580" y="17636"/>
                  <a:pt x="49542" y="17640"/>
                </a:cubicBezTo>
                <a:lnTo>
                  <a:pt x="49542" y="17640"/>
                </a:lnTo>
                <a:cubicBezTo>
                  <a:pt x="49576" y="17624"/>
                  <a:pt x="49613" y="17607"/>
                  <a:pt x="49650" y="17584"/>
                </a:cubicBezTo>
                <a:close/>
                <a:moveTo>
                  <a:pt x="52686" y="17787"/>
                </a:moveTo>
                <a:cubicBezTo>
                  <a:pt x="52686" y="17799"/>
                  <a:pt x="52698" y="17811"/>
                  <a:pt x="52698" y="17823"/>
                </a:cubicBezTo>
                <a:cubicBezTo>
                  <a:pt x="52642" y="17823"/>
                  <a:pt x="52593" y="17837"/>
                  <a:pt x="52546" y="17844"/>
                </a:cubicBezTo>
                <a:lnTo>
                  <a:pt x="52546" y="17844"/>
                </a:lnTo>
                <a:cubicBezTo>
                  <a:pt x="52594" y="17819"/>
                  <a:pt x="52636" y="17807"/>
                  <a:pt x="52686" y="17787"/>
                </a:cubicBezTo>
                <a:close/>
                <a:moveTo>
                  <a:pt x="52297" y="18088"/>
                </a:moveTo>
                <a:lnTo>
                  <a:pt x="52269" y="18096"/>
                </a:lnTo>
                <a:lnTo>
                  <a:pt x="52281" y="18108"/>
                </a:lnTo>
                <a:cubicBezTo>
                  <a:pt x="52287" y="18101"/>
                  <a:pt x="52292" y="18094"/>
                  <a:pt x="52297" y="18088"/>
                </a:cubicBezTo>
                <a:close/>
                <a:moveTo>
                  <a:pt x="8722" y="18332"/>
                </a:moveTo>
                <a:lnTo>
                  <a:pt x="8722" y="18332"/>
                </a:lnTo>
                <a:cubicBezTo>
                  <a:pt x="8728" y="18337"/>
                  <a:pt x="8734" y="18342"/>
                  <a:pt x="8740" y="18346"/>
                </a:cubicBezTo>
                <a:lnTo>
                  <a:pt x="8740" y="18335"/>
                </a:lnTo>
                <a:cubicBezTo>
                  <a:pt x="8734" y="18334"/>
                  <a:pt x="8728" y="18333"/>
                  <a:pt x="8722" y="18332"/>
                </a:cubicBezTo>
                <a:close/>
                <a:moveTo>
                  <a:pt x="19491" y="18142"/>
                </a:moveTo>
                <a:cubicBezTo>
                  <a:pt x="19490" y="18247"/>
                  <a:pt x="19477" y="18336"/>
                  <a:pt x="19337" y="18346"/>
                </a:cubicBezTo>
                <a:cubicBezTo>
                  <a:pt x="19388" y="18285"/>
                  <a:pt x="19440" y="18214"/>
                  <a:pt x="19491" y="18142"/>
                </a:cubicBezTo>
                <a:close/>
                <a:moveTo>
                  <a:pt x="19321" y="18391"/>
                </a:moveTo>
                <a:lnTo>
                  <a:pt x="19321" y="18391"/>
                </a:lnTo>
                <a:cubicBezTo>
                  <a:pt x="19321" y="18392"/>
                  <a:pt x="19321" y="18392"/>
                  <a:pt x="19322" y="18392"/>
                </a:cubicBezTo>
                <a:lnTo>
                  <a:pt x="19322" y="18392"/>
                </a:lnTo>
                <a:cubicBezTo>
                  <a:pt x="19321" y="18392"/>
                  <a:pt x="19321" y="18392"/>
                  <a:pt x="19321" y="18392"/>
                </a:cubicBezTo>
                <a:cubicBezTo>
                  <a:pt x="19321" y="18392"/>
                  <a:pt x="19321" y="18392"/>
                  <a:pt x="19321" y="18391"/>
                </a:cubicBezTo>
                <a:close/>
                <a:moveTo>
                  <a:pt x="7114" y="18509"/>
                </a:moveTo>
                <a:cubicBezTo>
                  <a:pt x="7173" y="18509"/>
                  <a:pt x="7226" y="18532"/>
                  <a:pt x="7264" y="18608"/>
                </a:cubicBezTo>
                <a:cubicBezTo>
                  <a:pt x="7194" y="18562"/>
                  <a:pt x="7113" y="18550"/>
                  <a:pt x="7054" y="18516"/>
                </a:cubicBezTo>
                <a:lnTo>
                  <a:pt x="7054" y="18516"/>
                </a:lnTo>
                <a:cubicBezTo>
                  <a:pt x="7075" y="18512"/>
                  <a:pt x="7095" y="18509"/>
                  <a:pt x="7114" y="18509"/>
                </a:cubicBezTo>
                <a:close/>
                <a:moveTo>
                  <a:pt x="3156" y="14179"/>
                </a:moveTo>
                <a:cubicBezTo>
                  <a:pt x="3323" y="14203"/>
                  <a:pt x="3501" y="14227"/>
                  <a:pt x="3680" y="14275"/>
                </a:cubicBezTo>
                <a:cubicBezTo>
                  <a:pt x="4787" y="14560"/>
                  <a:pt x="5787" y="15120"/>
                  <a:pt x="6776" y="15715"/>
                </a:cubicBezTo>
                <a:cubicBezTo>
                  <a:pt x="7645" y="16251"/>
                  <a:pt x="8526" y="16763"/>
                  <a:pt x="9478" y="17156"/>
                </a:cubicBezTo>
                <a:cubicBezTo>
                  <a:pt x="10145" y="17442"/>
                  <a:pt x="10669" y="17954"/>
                  <a:pt x="11157" y="18454"/>
                </a:cubicBezTo>
                <a:cubicBezTo>
                  <a:pt x="11181" y="18465"/>
                  <a:pt x="11193" y="18513"/>
                  <a:pt x="11240" y="18620"/>
                </a:cubicBezTo>
                <a:cubicBezTo>
                  <a:pt x="10181" y="18049"/>
                  <a:pt x="9181" y="17537"/>
                  <a:pt x="8204" y="17001"/>
                </a:cubicBezTo>
                <a:cubicBezTo>
                  <a:pt x="7026" y="16346"/>
                  <a:pt x="5835" y="15715"/>
                  <a:pt x="4585" y="15215"/>
                </a:cubicBezTo>
                <a:cubicBezTo>
                  <a:pt x="4037" y="14989"/>
                  <a:pt x="3466" y="14822"/>
                  <a:pt x="2870" y="14620"/>
                </a:cubicBezTo>
                <a:cubicBezTo>
                  <a:pt x="2966" y="14477"/>
                  <a:pt x="3049" y="14346"/>
                  <a:pt x="3156" y="14179"/>
                </a:cubicBezTo>
                <a:close/>
                <a:moveTo>
                  <a:pt x="7264" y="18608"/>
                </a:moveTo>
                <a:lnTo>
                  <a:pt x="7264" y="18608"/>
                </a:lnTo>
                <a:cubicBezTo>
                  <a:pt x="7323" y="18620"/>
                  <a:pt x="7383" y="18620"/>
                  <a:pt x="7430" y="18644"/>
                </a:cubicBezTo>
                <a:cubicBezTo>
                  <a:pt x="7430" y="18668"/>
                  <a:pt x="7407" y="18668"/>
                  <a:pt x="7407" y="18680"/>
                </a:cubicBezTo>
                <a:cubicBezTo>
                  <a:pt x="7371" y="18644"/>
                  <a:pt x="7323" y="18620"/>
                  <a:pt x="7264" y="18608"/>
                </a:cubicBezTo>
                <a:close/>
                <a:moveTo>
                  <a:pt x="52889" y="18787"/>
                </a:moveTo>
                <a:cubicBezTo>
                  <a:pt x="52900" y="18799"/>
                  <a:pt x="52900" y="18799"/>
                  <a:pt x="52900" y="18811"/>
                </a:cubicBezTo>
                <a:cubicBezTo>
                  <a:pt x="52870" y="18811"/>
                  <a:pt x="52831" y="18815"/>
                  <a:pt x="52797" y="18825"/>
                </a:cubicBezTo>
                <a:lnTo>
                  <a:pt x="52797" y="18825"/>
                </a:lnTo>
                <a:cubicBezTo>
                  <a:pt x="52833" y="18809"/>
                  <a:pt x="52864" y="18795"/>
                  <a:pt x="52889" y="18787"/>
                </a:cubicBezTo>
                <a:close/>
                <a:moveTo>
                  <a:pt x="39076" y="1415"/>
                </a:moveTo>
                <a:cubicBezTo>
                  <a:pt x="39174" y="1415"/>
                  <a:pt x="39274" y="1419"/>
                  <a:pt x="39375" y="1428"/>
                </a:cubicBezTo>
                <a:cubicBezTo>
                  <a:pt x="39375" y="1582"/>
                  <a:pt x="39315" y="1678"/>
                  <a:pt x="39232" y="1785"/>
                </a:cubicBezTo>
                <a:cubicBezTo>
                  <a:pt x="38875" y="2249"/>
                  <a:pt x="38530" y="2714"/>
                  <a:pt x="38208" y="3190"/>
                </a:cubicBezTo>
                <a:cubicBezTo>
                  <a:pt x="38101" y="3333"/>
                  <a:pt x="38030" y="3511"/>
                  <a:pt x="37946" y="3666"/>
                </a:cubicBezTo>
                <a:cubicBezTo>
                  <a:pt x="37196" y="3880"/>
                  <a:pt x="36446" y="4118"/>
                  <a:pt x="35720" y="4345"/>
                </a:cubicBezTo>
                <a:cubicBezTo>
                  <a:pt x="35113" y="4523"/>
                  <a:pt x="34517" y="4738"/>
                  <a:pt x="33898" y="4916"/>
                </a:cubicBezTo>
                <a:cubicBezTo>
                  <a:pt x="33160" y="5131"/>
                  <a:pt x="32446" y="5416"/>
                  <a:pt x="31755" y="5773"/>
                </a:cubicBezTo>
                <a:cubicBezTo>
                  <a:pt x="30362" y="6535"/>
                  <a:pt x="28981" y="7309"/>
                  <a:pt x="27564" y="8048"/>
                </a:cubicBezTo>
                <a:cubicBezTo>
                  <a:pt x="26504" y="8607"/>
                  <a:pt x="25433" y="9083"/>
                  <a:pt x="24373" y="9619"/>
                </a:cubicBezTo>
                <a:cubicBezTo>
                  <a:pt x="24206" y="9691"/>
                  <a:pt x="24052" y="9822"/>
                  <a:pt x="23944" y="9976"/>
                </a:cubicBezTo>
                <a:cubicBezTo>
                  <a:pt x="22980" y="11381"/>
                  <a:pt x="21980" y="12774"/>
                  <a:pt x="21051" y="14215"/>
                </a:cubicBezTo>
                <a:cubicBezTo>
                  <a:pt x="20480" y="15108"/>
                  <a:pt x="20003" y="16060"/>
                  <a:pt x="19492" y="17001"/>
                </a:cubicBezTo>
                <a:cubicBezTo>
                  <a:pt x="19182" y="17549"/>
                  <a:pt x="18908" y="18132"/>
                  <a:pt x="18634" y="18692"/>
                </a:cubicBezTo>
                <a:cubicBezTo>
                  <a:pt x="18599" y="18751"/>
                  <a:pt x="18539" y="18823"/>
                  <a:pt x="18432" y="18870"/>
                </a:cubicBezTo>
                <a:cubicBezTo>
                  <a:pt x="18527" y="18227"/>
                  <a:pt x="18587" y="17608"/>
                  <a:pt x="18694" y="16965"/>
                </a:cubicBezTo>
                <a:cubicBezTo>
                  <a:pt x="18777" y="16346"/>
                  <a:pt x="18896" y="15715"/>
                  <a:pt x="19027" y="15096"/>
                </a:cubicBezTo>
                <a:cubicBezTo>
                  <a:pt x="19158" y="14536"/>
                  <a:pt x="19289" y="14001"/>
                  <a:pt x="19432" y="13465"/>
                </a:cubicBezTo>
                <a:cubicBezTo>
                  <a:pt x="19765" y="12310"/>
                  <a:pt x="20111" y="11167"/>
                  <a:pt x="20432" y="10000"/>
                </a:cubicBezTo>
                <a:cubicBezTo>
                  <a:pt x="20444" y="9941"/>
                  <a:pt x="20468" y="9881"/>
                  <a:pt x="20468" y="9833"/>
                </a:cubicBezTo>
                <a:cubicBezTo>
                  <a:pt x="20420" y="9333"/>
                  <a:pt x="20682" y="8929"/>
                  <a:pt x="20885" y="8512"/>
                </a:cubicBezTo>
                <a:cubicBezTo>
                  <a:pt x="20918" y="8411"/>
                  <a:pt x="20941" y="8299"/>
                  <a:pt x="20964" y="8187"/>
                </a:cubicBezTo>
                <a:lnTo>
                  <a:pt x="20964" y="8187"/>
                </a:lnTo>
                <a:cubicBezTo>
                  <a:pt x="21187" y="8093"/>
                  <a:pt x="21374" y="8009"/>
                  <a:pt x="21492" y="7786"/>
                </a:cubicBezTo>
                <a:cubicBezTo>
                  <a:pt x="21516" y="7726"/>
                  <a:pt x="21623" y="7667"/>
                  <a:pt x="21718" y="7631"/>
                </a:cubicBezTo>
                <a:cubicBezTo>
                  <a:pt x="22111" y="7488"/>
                  <a:pt x="22492" y="7309"/>
                  <a:pt x="22801" y="7024"/>
                </a:cubicBezTo>
                <a:cubicBezTo>
                  <a:pt x="22921" y="6916"/>
                  <a:pt x="23123" y="6905"/>
                  <a:pt x="23278" y="6833"/>
                </a:cubicBezTo>
                <a:cubicBezTo>
                  <a:pt x="23516" y="6714"/>
                  <a:pt x="23754" y="6607"/>
                  <a:pt x="23980" y="6476"/>
                </a:cubicBezTo>
                <a:cubicBezTo>
                  <a:pt x="24230" y="6333"/>
                  <a:pt x="24516" y="6262"/>
                  <a:pt x="24718" y="6023"/>
                </a:cubicBezTo>
                <a:cubicBezTo>
                  <a:pt x="24790" y="5940"/>
                  <a:pt x="24956" y="5940"/>
                  <a:pt x="25087" y="5904"/>
                </a:cubicBezTo>
                <a:cubicBezTo>
                  <a:pt x="25207" y="5881"/>
                  <a:pt x="25349" y="5869"/>
                  <a:pt x="25433" y="5809"/>
                </a:cubicBezTo>
                <a:cubicBezTo>
                  <a:pt x="25826" y="5523"/>
                  <a:pt x="26278" y="5404"/>
                  <a:pt x="26695" y="5178"/>
                </a:cubicBezTo>
                <a:cubicBezTo>
                  <a:pt x="26850" y="5107"/>
                  <a:pt x="26981" y="5000"/>
                  <a:pt x="27135" y="4916"/>
                </a:cubicBezTo>
                <a:cubicBezTo>
                  <a:pt x="27493" y="4666"/>
                  <a:pt x="27921" y="4809"/>
                  <a:pt x="28302" y="4702"/>
                </a:cubicBezTo>
                <a:cubicBezTo>
                  <a:pt x="28778" y="4571"/>
                  <a:pt x="29290" y="4511"/>
                  <a:pt x="29767" y="4357"/>
                </a:cubicBezTo>
                <a:cubicBezTo>
                  <a:pt x="30624" y="4107"/>
                  <a:pt x="31457" y="3797"/>
                  <a:pt x="32315" y="3523"/>
                </a:cubicBezTo>
                <a:cubicBezTo>
                  <a:pt x="32743" y="3392"/>
                  <a:pt x="33184" y="3321"/>
                  <a:pt x="33624" y="3214"/>
                </a:cubicBezTo>
                <a:cubicBezTo>
                  <a:pt x="33981" y="3130"/>
                  <a:pt x="34339" y="3035"/>
                  <a:pt x="34672" y="2916"/>
                </a:cubicBezTo>
                <a:cubicBezTo>
                  <a:pt x="35494" y="2618"/>
                  <a:pt x="36327" y="2416"/>
                  <a:pt x="37172" y="2237"/>
                </a:cubicBezTo>
                <a:cubicBezTo>
                  <a:pt x="37327" y="2202"/>
                  <a:pt x="37470" y="2130"/>
                  <a:pt x="37684" y="2059"/>
                </a:cubicBezTo>
                <a:cubicBezTo>
                  <a:pt x="37567" y="2024"/>
                  <a:pt x="37458" y="2011"/>
                  <a:pt x="37356" y="2011"/>
                </a:cubicBezTo>
                <a:cubicBezTo>
                  <a:pt x="37107" y="2011"/>
                  <a:pt x="36895" y="2091"/>
                  <a:pt x="36684" y="2142"/>
                </a:cubicBezTo>
                <a:cubicBezTo>
                  <a:pt x="35720" y="2416"/>
                  <a:pt x="34767" y="2690"/>
                  <a:pt x="33803" y="2952"/>
                </a:cubicBezTo>
                <a:cubicBezTo>
                  <a:pt x="33617" y="3006"/>
                  <a:pt x="33410" y="3025"/>
                  <a:pt x="33203" y="3025"/>
                </a:cubicBezTo>
                <a:cubicBezTo>
                  <a:pt x="33093" y="3025"/>
                  <a:pt x="32982" y="3020"/>
                  <a:pt x="32874" y="3011"/>
                </a:cubicBezTo>
                <a:cubicBezTo>
                  <a:pt x="33517" y="2833"/>
                  <a:pt x="34160" y="2666"/>
                  <a:pt x="34791" y="2487"/>
                </a:cubicBezTo>
                <a:cubicBezTo>
                  <a:pt x="35089" y="2392"/>
                  <a:pt x="35386" y="2297"/>
                  <a:pt x="35684" y="2202"/>
                </a:cubicBezTo>
                <a:cubicBezTo>
                  <a:pt x="36386" y="1999"/>
                  <a:pt x="37077" y="1761"/>
                  <a:pt x="37791" y="1594"/>
                </a:cubicBezTo>
                <a:cubicBezTo>
                  <a:pt x="38201" y="1497"/>
                  <a:pt x="38627" y="1415"/>
                  <a:pt x="39076" y="1415"/>
                </a:cubicBezTo>
                <a:close/>
                <a:moveTo>
                  <a:pt x="52746" y="18846"/>
                </a:moveTo>
                <a:lnTo>
                  <a:pt x="52746" y="18846"/>
                </a:lnTo>
                <a:cubicBezTo>
                  <a:pt x="52699" y="18893"/>
                  <a:pt x="52653" y="18917"/>
                  <a:pt x="52592" y="18917"/>
                </a:cubicBezTo>
                <a:cubicBezTo>
                  <a:pt x="52544" y="18917"/>
                  <a:pt x="52486" y="18902"/>
                  <a:pt x="52412" y="18870"/>
                </a:cubicBezTo>
                <a:cubicBezTo>
                  <a:pt x="52567" y="18858"/>
                  <a:pt x="52650" y="18858"/>
                  <a:pt x="52746" y="18846"/>
                </a:cubicBezTo>
                <a:close/>
                <a:moveTo>
                  <a:pt x="52131" y="18998"/>
                </a:moveTo>
                <a:cubicBezTo>
                  <a:pt x="52174" y="18998"/>
                  <a:pt x="52225" y="19021"/>
                  <a:pt x="52281" y="19061"/>
                </a:cubicBezTo>
                <a:cubicBezTo>
                  <a:pt x="52198" y="19085"/>
                  <a:pt x="52103" y="19085"/>
                  <a:pt x="52019" y="19097"/>
                </a:cubicBezTo>
                <a:cubicBezTo>
                  <a:pt x="52045" y="19027"/>
                  <a:pt x="52083" y="18998"/>
                  <a:pt x="52131" y="18998"/>
                </a:cubicBezTo>
                <a:close/>
                <a:moveTo>
                  <a:pt x="41328" y="2975"/>
                </a:moveTo>
                <a:cubicBezTo>
                  <a:pt x="41375" y="2975"/>
                  <a:pt x="41399" y="2987"/>
                  <a:pt x="41494" y="2987"/>
                </a:cubicBezTo>
                <a:cubicBezTo>
                  <a:pt x="41137" y="3249"/>
                  <a:pt x="40720" y="3321"/>
                  <a:pt x="40351" y="3428"/>
                </a:cubicBezTo>
                <a:cubicBezTo>
                  <a:pt x="39780" y="3583"/>
                  <a:pt x="39232" y="3809"/>
                  <a:pt x="38684" y="4035"/>
                </a:cubicBezTo>
                <a:cubicBezTo>
                  <a:pt x="38113" y="4273"/>
                  <a:pt x="37529" y="4476"/>
                  <a:pt x="36970" y="4678"/>
                </a:cubicBezTo>
                <a:cubicBezTo>
                  <a:pt x="36148" y="4952"/>
                  <a:pt x="35303" y="5190"/>
                  <a:pt x="34541" y="5654"/>
                </a:cubicBezTo>
                <a:cubicBezTo>
                  <a:pt x="34529" y="5654"/>
                  <a:pt x="34517" y="5666"/>
                  <a:pt x="34493" y="5714"/>
                </a:cubicBezTo>
                <a:cubicBezTo>
                  <a:pt x="36934" y="4976"/>
                  <a:pt x="39315" y="4047"/>
                  <a:pt x="41720" y="3190"/>
                </a:cubicBezTo>
                <a:cubicBezTo>
                  <a:pt x="41732" y="3214"/>
                  <a:pt x="41756" y="3249"/>
                  <a:pt x="41780" y="3273"/>
                </a:cubicBezTo>
                <a:cubicBezTo>
                  <a:pt x="41363" y="3749"/>
                  <a:pt x="40947" y="4226"/>
                  <a:pt x="40542" y="4714"/>
                </a:cubicBezTo>
                <a:cubicBezTo>
                  <a:pt x="40137" y="5226"/>
                  <a:pt x="39756" y="5750"/>
                  <a:pt x="39399" y="6285"/>
                </a:cubicBezTo>
                <a:cubicBezTo>
                  <a:pt x="39042" y="6833"/>
                  <a:pt x="38720" y="7393"/>
                  <a:pt x="38518" y="8083"/>
                </a:cubicBezTo>
                <a:cubicBezTo>
                  <a:pt x="38113" y="8226"/>
                  <a:pt x="37684" y="8429"/>
                  <a:pt x="37232" y="8571"/>
                </a:cubicBezTo>
                <a:cubicBezTo>
                  <a:pt x="36613" y="8798"/>
                  <a:pt x="35970" y="9000"/>
                  <a:pt x="35351" y="9202"/>
                </a:cubicBezTo>
                <a:cubicBezTo>
                  <a:pt x="34422" y="9500"/>
                  <a:pt x="33481" y="9774"/>
                  <a:pt x="32565" y="10072"/>
                </a:cubicBezTo>
                <a:cubicBezTo>
                  <a:pt x="31957" y="10274"/>
                  <a:pt x="31338" y="10465"/>
                  <a:pt x="30743" y="10667"/>
                </a:cubicBezTo>
                <a:cubicBezTo>
                  <a:pt x="29933" y="10953"/>
                  <a:pt x="29112" y="11238"/>
                  <a:pt x="28302" y="11536"/>
                </a:cubicBezTo>
                <a:cubicBezTo>
                  <a:pt x="27921" y="11667"/>
                  <a:pt x="27564" y="11881"/>
                  <a:pt x="27231" y="12155"/>
                </a:cubicBezTo>
                <a:cubicBezTo>
                  <a:pt x="26611" y="12691"/>
                  <a:pt x="25957" y="13203"/>
                  <a:pt x="25302" y="13691"/>
                </a:cubicBezTo>
                <a:cubicBezTo>
                  <a:pt x="24230" y="14501"/>
                  <a:pt x="23182" y="15358"/>
                  <a:pt x="22218" y="16299"/>
                </a:cubicBezTo>
                <a:cubicBezTo>
                  <a:pt x="21277" y="17203"/>
                  <a:pt x="20384" y="18144"/>
                  <a:pt x="19468" y="19061"/>
                </a:cubicBezTo>
                <a:cubicBezTo>
                  <a:pt x="19431" y="19097"/>
                  <a:pt x="19388" y="19113"/>
                  <a:pt x="19322" y="19113"/>
                </a:cubicBezTo>
                <a:cubicBezTo>
                  <a:pt x="19301" y="19113"/>
                  <a:pt x="19279" y="19111"/>
                  <a:pt x="19253" y="19108"/>
                </a:cubicBezTo>
                <a:cubicBezTo>
                  <a:pt x="19968" y="17894"/>
                  <a:pt x="20670" y="16656"/>
                  <a:pt x="21420" y="15429"/>
                </a:cubicBezTo>
                <a:cubicBezTo>
                  <a:pt x="22159" y="14215"/>
                  <a:pt x="22932" y="13012"/>
                  <a:pt x="23694" y="11798"/>
                </a:cubicBezTo>
                <a:lnTo>
                  <a:pt x="23635" y="11738"/>
                </a:lnTo>
                <a:cubicBezTo>
                  <a:pt x="23575" y="11774"/>
                  <a:pt x="23516" y="11798"/>
                  <a:pt x="23468" y="11846"/>
                </a:cubicBezTo>
                <a:cubicBezTo>
                  <a:pt x="22635" y="12917"/>
                  <a:pt x="21873" y="14048"/>
                  <a:pt x="21206" y="15239"/>
                </a:cubicBezTo>
                <a:cubicBezTo>
                  <a:pt x="20718" y="16120"/>
                  <a:pt x="20206" y="17001"/>
                  <a:pt x="19706" y="17870"/>
                </a:cubicBezTo>
                <a:cubicBezTo>
                  <a:pt x="19652" y="17957"/>
                  <a:pt x="19588" y="18024"/>
                  <a:pt x="19514" y="18089"/>
                </a:cubicBezTo>
                <a:lnTo>
                  <a:pt x="19514" y="18089"/>
                </a:lnTo>
                <a:cubicBezTo>
                  <a:pt x="19501" y="17802"/>
                  <a:pt x="19708" y="17603"/>
                  <a:pt x="19825" y="17358"/>
                </a:cubicBezTo>
                <a:cubicBezTo>
                  <a:pt x="20563" y="15810"/>
                  <a:pt x="21480" y="14358"/>
                  <a:pt x="22468" y="12965"/>
                </a:cubicBezTo>
                <a:cubicBezTo>
                  <a:pt x="23063" y="12131"/>
                  <a:pt x="23635" y="11286"/>
                  <a:pt x="24183" y="10417"/>
                </a:cubicBezTo>
                <a:cubicBezTo>
                  <a:pt x="24409" y="10095"/>
                  <a:pt x="24754" y="10000"/>
                  <a:pt x="25052" y="9833"/>
                </a:cubicBezTo>
                <a:cubicBezTo>
                  <a:pt x="26088" y="9298"/>
                  <a:pt x="27147" y="8786"/>
                  <a:pt x="28183" y="8250"/>
                </a:cubicBezTo>
                <a:cubicBezTo>
                  <a:pt x="29636" y="7500"/>
                  <a:pt x="31064" y="6726"/>
                  <a:pt x="32565" y="6083"/>
                </a:cubicBezTo>
                <a:cubicBezTo>
                  <a:pt x="33148" y="5833"/>
                  <a:pt x="33696" y="5571"/>
                  <a:pt x="34279" y="5345"/>
                </a:cubicBezTo>
                <a:cubicBezTo>
                  <a:pt x="35005" y="5071"/>
                  <a:pt x="35744" y="4833"/>
                  <a:pt x="36494" y="4583"/>
                </a:cubicBezTo>
                <a:cubicBezTo>
                  <a:pt x="37529" y="4226"/>
                  <a:pt x="38577" y="3845"/>
                  <a:pt x="39613" y="3487"/>
                </a:cubicBezTo>
                <a:cubicBezTo>
                  <a:pt x="40185" y="3285"/>
                  <a:pt x="40768" y="3142"/>
                  <a:pt x="41328" y="2975"/>
                </a:cubicBezTo>
                <a:close/>
                <a:moveTo>
                  <a:pt x="30933" y="582"/>
                </a:moveTo>
                <a:lnTo>
                  <a:pt x="30933" y="582"/>
                </a:lnTo>
                <a:cubicBezTo>
                  <a:pt x="31005" y="832"/>
                  <a:pt x="31052" y="1130"/>
                  <a:pt x="30862" y="1475"/>
                </a:cubicBezTo>
                <a:cubicBezTo>
                  <a:pt x="30564" y="1547"/>
                  <a:pt x="30231" y="1618"/>
                  <a:pt x="29886" y="1725"/>
                </a:cubicBezTo>
                <a:cubicBezTo>
                  <a:pt x="29636" y="1797"/>
                  <a:pt x="29386" y="1892"/>
                  <a:pt x="29147" y="1975"/>
                </a:cubicBezTo>
                <a:cubicBezTo>
                  <a:pt x="29124" y="1999"/>
                  <a:pt x="29124" y="2083"/>
                  <a:pt x="29112" y="2130"/>
                </a:cubicBezTo>
                <a:cubicBezTo>
                  <a:pt x="29078" y="2133"/>
                  <a:pt x="29044" y="2134"/>
                  <a:pt x="29010" y="2134"/>
                </a:cubicBezTo>
                <a:cubicBezTo>
                  <a:pt x="28927" y="2134"/>
                  <a:pt x="28844" y="2128"/>
                  <a:pt x="28763" y="2128"/>
                </a:cubicBezTo>
                <a:cubicBezTo>
                  <a:pt x="28619" y="2128"/>
                  <a:pt x="28481" y="2148"/>
                  <a:pt x="28362" y="2261"/>
                </a:cubicBezTo>
                <a:cubicBezTo>
                  <a:pt x="28362" y="2283"/>
                  <a:pt x="28382" y="2315"/>
                  <a:pt x="28394" y="2357"/>
                </a:cubicBezTo>
                <a:lnTo>
                  <a:pt x="28394" y="2357"/>
                </a:lnTo>
                <a:cubicBezTo>
                  <a:pt x="28030" y="2381"/>
                  <a:pt x="27643" y="2419"/>
                  <a:pt x="27326" y="2630"/>
                </a:cubicBezTo>
                <a:cubicBezTo>
                  <a:pt x="27231" y="2690"/>
                  <a:pt x="27112" y="2678"/>
                  <a:pt x="27016" y="2714"/>
                </a:cubicBezTo>
                <a:cubicBezTo>
                  <a:pt x="26850" y="2749"/>
                  <a:pt x="26695" y="2797"/>
                  <a:pt x="26540" y="2833"/>
                </a:cubicBezTo>
                <a:cubicBezTo>
                  <a:pt x="26099" y="2916"/>
                  <a:pt x="25742" y="3190"/>
                  <a:pt x="25278" y="3226"/>
                </a:cubicBezTo>
                <a:cubicBezTo>
                  <a:pt x="25004" y="3261"/>
                  <a:pt x="24718" y="3428"/>
                  <a:pt x="24456" y="3523"/>
                </a:cubicBezTo>
                <a:cubicBezTo>
                  <a:pt x="24385" y="3547"/>
                  <a:pt x="24349" y="3583"/>
                  <a:pt x="24302" y="3583"/>
                </a:cubicBezTo>
                <a:cubicBezTo>
                  <a:pt x="23647" y="3678"/>
                  <a:pt x="23051" y="3988"/>
                  <a:pt x="22444" y="4238"/>
                </a:cubicBezTo>
                <a:cubicBezTo>
                  <a:pt x="21016" y="4833"/>
                  <a:pt x="19587" y="5464"/>
                  <a:pt x="18158" y="6059"/>
                </a:cubicBezTo>
                <a:cubicBezTo>
                  <a:pt x="17467" y="6345"/>
                  <a:pt x="16777" y="6595"/>
                  <a:pt x="16086" y="6857"/>
                </a:cubicBezTo>
                <a:cubicBezTo>
                  <a:pt x="15908" y="6940"/>
                  <a:pt x="15729" y="7036"/>
                  <a:pt x="15503" y="7155"/>
                </a:cubicBezTo>
                <a:cubicBezTo>
                  <a:pt x="15503" y="7274"/>
                  <a:pt x="15491" y="7393"/>
                  <a:pt x="15503" y="7536"/>
                </a:cubicBezTo>
                <a:cubicBezTo>
                  <a:pt x="15598" y="8143"/>
                  <a:pt x="15682" y="8738"/>
                  <a:pt x="15777" y="9345"/>
                </a:cubicBezTo>
                <a:cubicBezTo>
                  <a:pt x="15801" y="9631"/>
                  <a:pt x="15812" y="9905"/>
                  <a:pt x="15836" y="10191"/>
                </a:cubicBezTo>
                <a:cubicBezTo>
                  <a:pt x="15920" y="11560"/>
                  <a:pt x="15979" y="12929"/>
                  <a:pt x="16098" y="14298"/>
                </a:cubicBezTo>
                <a:cubicBezTo>
                  <a:pt x="16170" y="15239"/>
                  <a:pt x="16348" y="16179"/>
                  <a:pt x="16491" y="17120"/>
                </a:cubicBezTo>
                <a:cubicBezTo>
                  <a:pt x="16515" y="17275"/>
                  <a:pt x="16527" y="17453"/>
                  <a:pt x="16551" y="17632"/>
                </a:cubicBezTo>
                <a:cubicBezTo>
                  <a:pt x="16574" y="18192"/>
                  <a:pt x="16598" y="18716"/>
                  <a:pt x="16563" y="19287"/>
                </a:cubicBezTo>
                <a:cubicBezTo>
                  <a:pt x="16515" y="19204"/>
                  <a:pt x="16455" y="19097"/>
                  <a:pt x="16408" y="18989"/>
                </a:cubicBezTo>
                <a:cubicBezTo>
                  <a:pt x="15741" y="17370"/>
                  <a:pt x="14812" y="15882"/>
                  <a:pt x="13729" y="14501"/>
                </a:cubicBezTo>
                <a:cubicBezTo>
                  <a:pt x="13181" y="13798"/>
                  <a:pt x="12514" y="13155"/>
                  <a:pt x="11979" y="12441"/>
                </a:cubicBezTo>
                <a:cubicBezTo>
                  <a:pt x="11157" y="11357"/>
                  <a:pt x="10240" y="10357"/>
                  <a:pt x="9252" y="9417"/>
                </a:cubicBezTo>
                <a:cubicBezTo>
                  <a:pt x="9062" y="9226"/>
                  <a:pt x="8835" y="9048"/>
                  <a:pt x="8585" y="8821"/>
                </a:cubicBezTo>
                <a:cubicBezTo>
                  <a:pt x="8954" y="8560"/>
                  <a:pt x="9252" y="8321"/>
                  <a:pt x="9574" y="8119"/>
                </a:cubicBezTo>
                <a:cubicBezTo>
                  <a:pt x="10717" y="7440"/>
                  <a:pt x="11919" y="6857"/>
                  <a:pt x="13157" y="6357"/>
                </a:cubicBezTo>
                <a:cubicBezTo>
                  <a:pt x="14229" y="5904"/>
                  <a:pt x="15289" y="5416"/>
                  <a:pt x="16360" y="4988"/>
                </a:cubicBezTo>
                <a:cubicBezTo>
                  <a:pt x="17075" y="4702"/>
                  <a:pt x="17801" y="4464"/>
                  <a:pt x="18527" y="4214"/>
                </a:cubicBezTo>
                <a:cubicBezTo>
                  <a:pt x="19099" y="4011"/>
                  <a:pt x="19646" y="3821"/>
                  <a:pt x="20206" y="3630"/>
                </a:cubicBezTo>
                <a:cubicBezTo>
                  <a:pt x="21087" y="3321"/>
                  <a:pt x="21968" y="2999"/>
                  <a:pt x="22849" y="2702"/>
                </a:cubicBezTo>
                <a:cubicBezTo>
                  <a:pt x="23861" y="2368"/>
                  <a:pt x="24897" y="2059"/>
                  <a:pt x="25921" y="1725"/>
                </a:cubicBezTo>
                <a:cubicBezTo>
                  <a:pt x="26433" y="1559"/>
                  <a:pt x="26921" y="1356"/>
                  <a:pt x="27433" y="1213"/>
                </a:cubicBezTo>
                <a:cubicBezTo>
                  <a:pt x="27802" y="1118"/>
                  <a:pt x="28207" y="1082"/>
                  <a:pt x="28588" y="1023"/>
                </a:cubicBezTo>
                <a:cubicBezTo>
                  <a:pt x="28945" y="963"/>
                  <a:pt x="29314" y="999"/>
                  <a:pt x="29648" y="785"/>
                </a:cubicBezTo>
                <a:cubicBezTo>
                  <a:pt x="29683" y="761"/>
                  <a:pt x="29779" y="761"/>
                  <a:pt x="29838" y="749"/>
                </a:cubicBezTo>
                <a:cubicBezTo>
                  <a:pt x="30195" y="690"/>
                  <a:pt x="30552" y="642"/>
                  <a:pt x="30933" y="582"/>
                </a:cubicBezTo>
                <a:close/>
                <a:moveTo>
                  <a:pt x="49055" y="19358"/>
                </a:moveTo>
                <a:cubicBezTo>
                  <a:pt x="49033" y="19368"/>
                  <a:pt x="49012" y="19377"/>
                  <a:pt x="48991" y="19387"/>
                </a:cubicBezTo>
                <a:lnTo>
                  <a:pt x="48991" y="19387"/>
                </a:lnTo>
                <a:cubicBezTo>
                  <a:pt x="49017" y="19382"/>
                  <a:pt x="49042" y="19377"/>
                  <a:pt x="49067" y="19370"/>
                </a:cubicBezTo>
                <a:lnTo>
                  <a:pt x="49055" y="19358"/>
                </a:lnTo>
                <a:close/>
                <a:moveTo>
                  <a:pt x="4189" y="12718"/>
                </a:moveTo>
                <a:cubicBezTo>
                  <a:pt x="4269" y="12718"/>
                  <a:pt x="4341" y="12739"/>
                  <a:pt x="4406" y="12751"/>
                </a:cubicBezTo>
                <a:cubicBezTo>
                  <a:pt x="5549" y="13060"/>
                  <a:pt x="6633" y="13477"/>
                  <a:pt x="7681" y="14048"/>
                </a:cubicBezTo>
                <a:cubicBezTo>
                  <a:pt x="8347" y="14417"/>
                  <a:pt x="9014" y="14775"/>
                  <a:pt x="9657" y="15215"/>
                </a:cubicBezTo>
                <a:cubicBezTo>
                  <a:pt x="10431" y="15727"/>
                  <a:pt x="11252" y="16168"/>
                  <a:pt x="12074" y="16608"/>
                </a:cubicBezTo>
                <a:cubicBezTo>
                  <a:pt x="12562" y="16882"/>
                  <a:pt x="12979" y="17251"/>
                  <a:pt x="13372" y="17620"/>
                </a:cubicBezTo>
                <a:cubicBezTo>
                  <a:pt x="13896" y="18108"/>
                  <a:pt x="14431" y="18608"/>
                  <a:pt x="14955" y="19108"/>
                </a:cubicBezTo>
                <a:cubicBezTo>
                  <a:pt x="15050" y="19204"/>
                  <a:pt x="15110" y="19299"/>
                  <a:pt x="15181" y="19406"/>
                </a:cubicBezTo>
                <a:lnTo>
                  <a:pt x="15122" y="19466"/>
                </a:lnTo>
                <a:cubicBezTo>
                  <a:pt x="14884" y="19275"/>
                  <a:pt x="14634" y="19108"/>
                  <a:pt x="14396" y="18906"/>
                </a:cubicBezTo>
                <a:cubicBezTo>
                  <a:pt x="13824" y="18442"/>
                  <a:pt x="13276" y="17954"/>
                  <a:pt x="12681" y="17501"/>
                </a:cubicBezTo>
                <a:cubicBezTo>
                  <a:pt x="11883" y="16906"/>
                  <a:pt x="11098" y="16322"/>
                  <a:pt x="10264" y="15810"/>
                </a:cubicBezTo>
                <a:cubicBezTo>
                  <a:pt x="9490" y="15298"/>
                  <a:pt x="8657" y="14882"/>
                  <a:pt x="7847" y="14441"/>
                </a:cubicBezTo>
                <a:cubicBezTo>
                  <a:pt x="7276" y="14144"/>
                  <a:pt x="6692" y="13846"/>
                  <a:pt x="6121" y="13572"/>
                </a:cubicBezTo>
                <a:cubicBezTo>
                  <a:pt x="5549" y="13310"/>
                  <a:pt x="4966" y="13048"/>
                  <a:pt x="4335" y="12953"/>
                </a:cubicBezTo>
                <a:cubicBezTo>
                  <a:pt x="4216" y="12929"/>
                  <a:pt x="4097" y="12870"/>
                  <a:pt x="3918" y="12810"/>
                </a:cubicBezTo>
                <a:cubicBezTo>
                  <a:pt x="4019" y="12739"/>
                  <a:pt x="4109" y="12718"/>
                  <a:pt x="4189" y="12718"/>
                </a:cubicBezTo>
                <a:close/>
                <a:moveTo>
                  <a:pt x="9657" y="10762"/>
                </a:moveTo>
                <a:cubicBezTo>
                  <a:pt x="9800" y="10893"/>
                  <a:pt x="9943" y="11012"/>
                  <a:pt x="10074" y="11143"/>
                </a:cubicBezTo>
                <a:cubicBezTo>
                  <a:pt x="10907" y="12000"/>
                  <a:pt x="11693" y="12870"/>
                  <a:pt x="12538" y="13691"/>
                </a:cubicBezTo>
                <a:cubicBezTo>
                  <a:pt x="13491" y="14620"/>
                  <a:pt x="14288" y="15668"/>
                  <a:pt x="14860" y="16858"/>
                </a:cubicBezTo>
                <a:cubicBezTo>
                  <a:pt x="14991" y="17120"/>
                  <a:pt x="15134" y="17358"/>
                  <a:pt x="15265" y="17608"/>
                </a:cubicBezTo>
                <a:cubicBezTo>
                  <a:pt x="15312" y="17680"/>
                  <a:pt x="15312" y="17775"/>
                  <a:pt x="15348" y="17858"/>
                </a:cubicBezTo>
                <a:cubicBezTo>
                  <a:pt x="15265" y="17811"/>
                  <a:pt x="15181" y="17787"/>
                  <a:pt x="15146" y="17715"/>
                </a:cubicBezTo>
                <a:cubicBezTo>
                  <a:pt x="14979" y="17513"/>
                  <a:pt x="14824" y="17322"/>
                  <a:pt x="14669" y="17120"/>
                </a:cubicBezTo>
                <a:cubicBezTo>
                  <a:pt x="14431" y="16775"/>
                  <a:pt x="14086" y="16644"/>
                  <a:pt x="13669" y="16620"/>
                </a:cubicBezTo>
                <a:lnTo>
                  <a:pt x="13634" y="16668"/>
                </a:lnTo>
                <a:cubicBezTo>
                  <a:pt x="13669" y="16739"/>
                  <a:pt x="13705" y="16822"/>
                  <a:pt x="13765" y="16858"/>
                </a:cubicBezTo>
                <a:cubicBezTo>
                  <a:pt x="14658" y="17596"/>
                  <a:pt x="15431" y="18442"/>
                  <a:pt x="16039" y="19418"/>
                </a:cubicBezTo>
                <a:cubicBezTo>
                  <a:pt x="16051" y="19442"/>
                  <a:pt x="16039" y="19466"/>
                  <a:pt x="16039" y="19573"/>
                </a:cubicBezTo>
                <a:cubicBezTo>
                  <a:pt x="15777" y="19299"/>
                  <a:pt x="15551" y="19061"/>
                  <a:pt x="15324" y="18823"/>
                </a:cubicBezTo>
                <a:cubicBezTo>
                  <a:pt x="14681" y="18132"/>
                  <a:pt x="14086" y="17394"/>
                  <a:pt x="13336" y="16822"/>
                </a:cubicBezTo>
                <a:cubicBezTo>
                  <a:pt x="11979" y="15787"/>
                  <a:pt x="10609" y="14834"/>
                  <a:pt x="9050" y="14155"/>
                </a:cubicBezTo>
                <a:cubicBezTo>
                  <a:pt x="8538" y="13929"/>
                  <a:pt x="8038" y="13691"/>
                  <a:pt x="7561" y="13429"/>
                </a:cubicBezTo>
                <a:cubicBezTo>
                  <a:pt x="7026" y="13132"/>
                  <a:pt x="6442" y="12929"/>
                  <a:pt x="5883" y="12739"/>
                </a:cubicBezTo>
                <a:cubicBezTo>
                  <a:pt x="5633" y="12667"/>
                  <a:pt x="5442" y="12548"/>
                  <a:pt x="5287" y="12322"/>
                </a:cubicBezTo>
                <a:cubicBezTo>
                  <a:pt x="6716" y="11655"/>
                  <a:pt x="8157" y="11167"/>
                  <a:pt x="9657" y="10762"/>
                </a:cubicBezTo>
                <a:close/>
                <a:moveTo>
                  <a:pt x="44463" y="19594"/>
                </a:moveTo>
                <a:cubicBezTo>
                  <a:pt x="44454" y="19595"/>
                  <a:pt x="44444" y="19596"/>
                  <a:pt x="44435" y="19597"/>
                </a:cubicBezTo>
                <a:lnTo>
                  <a:pt x="44435" y="19608"/>
                </a:lnTo>
                <a:cubicBezTo>
                  <a:pt x="44445" y="19604"/>
                  <a:pt x="44454" y="19599"/>
                  <a:pt x="44463" y="19594"/>
                </a:cubicBezTo>
                <a:close/>
                <a:moveTo>
                  <a:pt x="38303" y="463"/>
                </a:moveTo>
                <a:cubicBezTo>
                  <a:pt x="38101" y="987"/>
                  <a:pt x="37791" y="1178"/>
                  <a:pt x="37315" y="1249"/>
                </a:cubicBezTo>
                <a:cubicBezTo>
                  <a:pt x="36637" y="1356"/>
                  <a:pt x="35982" y="1535"/>
                  <a:pt x="35374" y="1821"/>
                </a:cubicBezTo>
                <a:cubicBezTo>
                  <a:pt x="34708" y="2130"/>
                  <a:pt x="33958" y="2261"/>
                  <a:pt x="33243" y="2440"/>
                </a:cubicBezTo>
                <a:cubicBezTo>
                  <a:pt x="32850" y="2547"/>
                  <a:pt x="32434" y="2618"/>
                  <a:pt x="32029" y="2737"/>
                </a:cubicBezTo>
                <a:cubicBezTo>
                  <a:pt x="31207" y="2987"/>
                  <a:pt x="30374" y="3249"/>
                  <a:pt x="29552" y="3511"/>
                </a:cubicBezTo>
                <a:cubicBezTo>
                  <a:pt x="29374" y="3571"/>
                  <a:pt x="29219" y="3678"/>
                  <a:pt x="29052" y="3761"/>
                </a:cubicBezTo>
                <a:cubicBezTo>
                  <a:pt x="29040" y="3761"/>
                  <a:pt x="29040" y="3797"/>
                  <a:pt x="29017" y="3797"/>
                </a:cubicBezTo>
                <a:cubicBezTo>
                  <a:pt x="28624" y="3928"/>
                  <a:pt x="28207" y="4059"/>
                  <a:pt x="27802" y="4202"/>
                </a:cubicBezTo>
                <a:cubicBezTo>
                  <a:pt x="27504" y="4285"/>
                  <a:pt x="27219" y="4404"/>
                  <a:pt x="26933" y="4511"/>
                </a:cubicBezTo>
                <a:cubicBezTo>
                  <a:pt x="26838" y="4535"/>
                  <a:pt x="26742" y="4642"/>
                  <a:pt x="26659" y="4654"/>
                </a:cubicBezTo>
                <a:cubicBezTo>
                  <a:pt x="26254" y="4702"/>
                  <a:pt x="25909" y="4857"/>
                  <a:pt x="25599" y="5107"/>
                </a:cubicBezTo>
                <a:cubicBezTo>
                  <a:pt x="25599" y="5107"/>
                  <a:pt x="25576" y="5119"/>
                  <a:pt x="25564" y="5119"/>
                </a:cubicBezTo>
                <a:cubicBezTo>
                  <a:pt x="25552" y="5118"/>
                  <a:pt x="25541" y="5118"/>
                  <a:pt x="25529" y="5118"/>
                </a:cubicBezTo>
                <a:cubicBezTo>
                  <a:pt x="25014" y="5118"/>
                  <a:pt x="24707" y="5631"/>
                  <a:pt x="24194" y="5654"/>
                </a:cubicBezTo>
                <a:cubicBezTo>
                  <a:pt x="24028" y="5666"/>
                  <a:pt x="23873" y="5785"/>
                  <a:pt x="23718" y="5881"/>
                </a:cubicBezTo>
                <a:cubicBezTo>
                  <a:pt x="23397" y="6071"/>
                  <a:pt x="23028" y="6202"/>
                  <a:pt x="22706" y="6404"/>
                </a:cubicBezTo>
                <a:cubicBezTo>
                  <a:pt x="22397" y="6595"/>
                  <a:pt x="22099" y="6785"/>
                  <a:pt x="21778" y="6952"/>
                </a:cubicBezTo>
                <a:cubicBezTo>
                  <a:pt x="21277" y="7155"/>
                  <a:pt x="20765" y="7369"/>
                  <a:pt x="20242" y="7631"/>
                </a:cubicBezTo>
                <a:cubicBezTo>
                  <a:pt x="20003" y="7762"/>
                  <a:pt x="19837" y="7964"/>
                  <a:pt x="19837" y="8286"/>
                </a:cubicBezTo>
                <a:cubicBezTo>
                  <a:pt x="19837" y="8536"/>
                  <a:pt x="19753" y="8810"/>
                  <a:pt x="19646" y="9036"/>
                </a:cubicBezTo>
                <a:cubicBezTo>
                  <a:pt x="19170" y="10024"/>
                  <a:pt x="18944" y="11107"/>
                  <a:pt x="18718" y="12167"/>
                </a:cubicBezTo>
                <a:cubicBezTo>
                  <a:pt x="18634" y="12572"/>
                  <a:pt x="18563" y="12977"/>
                  <a:pt x="18456" y="13358"/>
                </a:cubicBezTo>
                <a:cubicBezTo>
                  <a:pt x="18241" y="14167"/>
                  <a:pt x="18027" y="14953"/>
                  <a:pt x="17825" y="15763"/>
                </a:cubicBezTo>
                <a:cubicBezTo>
                  <a:pt x="17694" y="16310"/>
                  <a:pt x="17610" y="16870"/>
                  <a:pt x="17503" y="17430"/>
                </a:cubicBezTo>
                <a:cubicBezTo>
                  <a:pt x="17456" y="17644"/>
                  <a:pt x="17408" y="17858"/>
                  <a:pt x="17372" y="18061"/>
                </a:cubicBezTo>
                <a:cubicBezTo>
                  <a:pt x="17277" y="18525"/>
                  <a:pt x="17206" y="19001"/>
                  <a:pt x="17134" y="19466"/>
                </a:cubicBezTo>
                <a:cubicBezTo>
                  <a:pt x="17110" y="19513"/>
                  <a:pt x="17098" y="19537"/>
                  <a:pt x="17051" y="19644"/>
                </a:cubicBezTo>
                <a:cubicBezTo>
                  <a:pt x="16860" y="16715"/>
                  <a:pt x="16384" y="13882"/>
                  <a:pt x="16301" y="11024"/>
                </a:cubicBezTo>
                <a:lnTo>
                  <a:pt x="16301" y="11024"/>
                </a:lnTo>
                <a:cubicBezTo>
                  <a:pt x="16563" y="11750"/>
                  <a:pt x="16574" y="12512"/>
                  <a:pt x="16658" y="13262"/>
                </a:cubicBezTo>
                <a:cubicBezTo>
                  <a:pt x="16729" y="14155"/>
                  <a:pt x="16753" y="15048"/>
                  <a:pt x="16955" y="15918"/>
                </a:cubicBezTo>
                <a:cubicBezTo>
                  <a:pt x="17039" y="16322"/>
                  <a:pt x="17051" y="16751"/>
                  <a:pt x="17098" y="17168"/>
                </a:cubicBezTo>
                <a:cubicBezTo>
                  <a:pt x="17110" y="17382"/>
                  <a:pt x="17146" y="17573"/>
                  <a:pt x="17217" y="17787"/>
                </a:cubicBezTo>
                <a:cubicBezTo>
                  <a:pt x="17229" y="17549"/>
                  <a:pt x="17265" y="17322"/>
                  <a:pt x="17265" y="17084"/>
                </a:cubicBezTo>
                <a:cubicBezTo>
                  <a:pt x="17277" y="16203"/>
                  <a:pt x="17206" y="15334"/>
                  <a:pt x="17051" y="14453"/>
                </a:cubicBezTo>
                <a:cubicBezTo>
                  <a:pt x="16967" y="13858"/>
                  <a:pt x="16920" y="13251"/>
                  <a:pt x="16872" y="12631"/>
                </a:cubicBezTo>
                <a:cubicBezTo>
                  <a:pt x="16836" y="11953"/>
                  <a:pt x="16801" y="11286"/>
                  <a:pt x="16777" y="10595"/>
                </a:cubicBezTo>
                <a:cubicBezTo>
                  <a:pt x="16741" y="9595"/>
                  <a:pt x="16622" y="8619"/>
                  <a:pt x="16301" y="7678"/>
                </a:cubicBezTo>
                <a:cubicBezTo>
                  <a:pt x="16265" y="7595"/>
                  <a:pt x="16253" y="7488"/>
                  <a:pt x="16217" y="7357"/>
                </a:cubicBezTo>
                <a:cubicBezTo>
                  <a:pt x="16336" y="7274"/>
                  <a:pt x="16444" y="7190"/>
                  <a:pt x="16563" y="7143"/>
                </a:cubicBezTo>
                <a:cubicBezTo>
                  <a:pt x="17753" y="6655"/>
                  <a:pt x="18932" y="6166"/>
                  <a:pt x="20123" y="5690"/>
                </a:cubicBezTo>
                <a:cubicBezTo>
                  <a:pt x="20230" y="5654"/>
                  <a:pt x="20349" y="5666"/>
                  <a:pt x="20444" y="5654"/>
                </a:cubicBezTo>
                <a:lnTo>
                  <a:pt x="20444" y="5654"/>
                </a:lnTo>
                <a:cubicBezTo>
                  <a:pt x="20111" y="5809"/>
                  <a:pt x="19777" y="5988"/>
                  <a:pt x="19432" y="6131"/>
                </a:cubicBezTo>
                <a:cubicBezTo>
                  <a:pt x="18706" y="6464"/>
                  <a:pt x="17979" y="6785"/>
                  <a:pt x="17253" y="7143"/>
                </a:cubicBezTo>
                <a:cubicBezTo>
                  <a:pt x="17254" y="7143"/>
                  <a:pt x="17256" y="7143"/>
                  <a:pt x="17257" y="7143"/>
                </a:cubicBezTo>
                <a:cubicBezTo>
                  <a:pt x="17772" y="7143"/>
                  <a:pt x="23447" y="4974"/>
                  <a:pt x="24528" y="4380"/>
                </a:cubicBezTo>
                <a:cubicBezTo>
                  <a:pt x="24480" y="4309"/>
                  <a:pt x="24427" y="4285"/>
                  <a:pt x="24370" y="4285"/>
                </a:cubicBezTo>
                <a:cubicBezTo>
                  <a:pt x="24314" y="4285"/>
                  <a:pt x="24254" y="4309"/>
                  <a:pt x="24194" y="4333"/>
                </a:cubicBezTo>
                <a:lnTo>
                  <a:pt x="22730" y="4869"/>
                </a:lnTo>
                <a:cubicBezTo>
                  <a:pt x="22645" y="4890"/>
                  <a:pt x="22541" y="4892"/>
                  <a:pt x="22443" y="4909"/>
                </a:cubicBezTo>
                <a:lnTo>
                  <a:pt x="22443" y="4909"/>
                </a:lnTo>
                <a:cubicBezTo>
                  <a:pt x="22570" y="4828"/>
                  <a:pt x="22686" y="4736"/>
                  <a:pt x="22813" y="4678"/>
                </a:cubicBezTo>
                <a:cubicBezTo>
                  <a:pt x="23278" y="4499"/>
                  <a:pt x="23766" y="4392"/>
                  <a:pt x="24171" y="4142"/>
                </a:cubicBezTo>
                <a:cubicBezTo>
                  <a:pt x="24575" y="3880"/>
                  <a:pt x="25052" y="3904"/>
                  <a:pt x="25433" y="3642"/>
                </a:cubicBezTo>
                <a:cubicBezTo>
                  <a:pt x="25707" y="3464"/>
                  <a:pt x="26016" y="3368"/>
                  <a:pt x="26314" y="3261"/>
                </a:cubicBezTo>
                <a:cubicBezTo>
                  <a:pt x="26457" y="3214"/>
                  <a:pt x="26635" y="3202"/>
                  <a:pt x="26838" y="3166"/>
                </a:cubicBezTo>
                <a:cubicBezTo>
                  <a:pt x="26969" y="3011"/>
                  <a:pt x="27171" y="2964"/>
                  <a:pt x="27409" y="2928"/>
                </a:cubicBezTo>
                <a:cubicBezTo>
                  <a:pt x="27695" y="2904"/>
                  <a:pt x="27969" y="2749"/>
                  <a:pt x="28243" y="2654"/>
                </a:cubicBezTo>
                <a:cubicBezTo>
                  <a:pt x="28331" y="2610"/>
                  <a:pt x="28409" y="2546"/>
                  <a:pt x="28486" y="2546"/>
                </a:cubicBezTo>
                <a:cubicBezTo>
                  <a:pt x="28492" y="2546"/>
                  <a:pt x="28498" y="2546"/>
                  <a:pt x="28505" y="2547"/>
                </a:cubicBezTo>
                <a:cubicBezTo>
                  <a:pt x="28544" y="2554"/>
                  <a:pt x="28582" y="2557"/>
                  <a:pt x="28618" y="2557"/>
                </a:cubicBezTo>
                <a:cubicBezTo>
                  <a:pt x="28820" y="2557"/>
                  <a:pt x="28970" y="2452"/>
                  <a:pt x="29112" y="2321"/>
                </a:cubicBezTo>
                <a:cubicBezTo>
                  <a:pt x="29850" y="2309"/>
                  <a:pt x="30552" y="2094"/>
                  <a:pt x="31243" y="1844"/>
                </a:cubicBezTo>
                <a:cubicBezTo>
                  <a:pt x="31422" y="1785"/>
                  <a:pt x="31612" y="1773"/>
                  <a:pt x="31791" y="1737"/>
                </a:cubicBezTo>
                <a:cubicBezTo>
                  <a:pt x="31969" y="1713"/>
                  <a:pt x="32148" y="1713"/>
                  <a:pt x="32315" y="1666"/>
                </a:cubicBezTo>
                <a:cubicBezTo>
                  <a:pt x="33065" y="1487"/>
                  <a:pt x="33815" y="1237"/>
                  <a:pt x="34541" y="951"/>
                </a:cubicBezTo>
                <a:cubicBezTo>
                  <a:pt x="34815" y="844"/>
                  <a:pt x="35089" y="820"/>
                  <a:pt x="35374" y="773"/>
                </a:cubicBezTo>
                <a:cubicBezTo>
                  <a:pt x="35946" y="690"/>
                  <a:pt x="36517" y="630"/>
                  <a:pt x="37101" y="547"/>
                </a:cubicBezTo>
                <a:cubicBezTo>
                  <a:pt x="37494" y="511"/>
                  <a:pt x="37875" y="511"/>
                  <a:pt x="38303" y="463"/>
                </a:cubicBezTo>
                <a:close/>
                <a:moveTo>
                  <a:pt x="4496" y="13611"/>
                </a:moveTo>
                <a:cubicBezTo>
                  <a:pt x="4732" y="13611"/>
                  <a:pt x="4930" y="13710"/>
                  <a:pt x="5121" y="13786"/>
                </a:cubicBezTo>
                <a:cubicBezTo>
                  <a:pt x="5656" y="13977"/>
                  <a:pt x="6180" y="14227"/>
                  <a:pt x="6692" y="14477"/>
                </a:cubicBezTo>
                <a:cubicBezTo>
                  <a:pt x="7264" y="14763"/>
                  <a:pt x="7811" y="15096"/>
                  <a:pt x="8383" y="15370"/>
                </a:cubicBezTo>
                <a:cubicBezTo>
                  <a:pt x="9133" y="15763"/>
                  <a:pt x="9812" y="16239"/>
                  <a:pt x="10478" y="16739"/>
                </a:cubicBezTo>
                <a:cubicBezTo>
                  <a:pt x="11491" y="17513"/>
                  <a:pt x="12503" y="18287"/>
                  <a:pt x="13515" y="19085"/>
                </a:cubicBezTo>
                <a:cubicBezTo>
                  <a:pt x="13836" y="19335"/>
                  <a:pt x="14169" y="19597"/>
                  <a:pt x="14479" y="19870"/>
                </a:cubicBezTo>
                <a:cubicBezTo>
                  <a:pt x="14539" y="19918"/>
                  <a:pt x="14574" y="20001"/>
                  <a:pt x="14610" y="20061"/>
                </a:cubicBezTo>
                <a:cubicBezTo>
                  <a:pt x="14527" y="20037"/>
                  <a:pt x="14419" y="20013"/>
                  <a:pt x="14372" y="19954"/>
                </a:cubicBezTo>
                <a:cubicBezTo>
                  <a:pt x="12336" y="18394"/>
                  <a:pt x="10288" y="16882"/>
                  <a:pt x="8145" y="15477"/>
                </a:cubicBezTo>
                <a:cubicBezTo>
                  <a:pt x="7252" y="14917"/>
                  <a:pt x="6335" y="14405"/>
                  <a:pt x="5359" y="14001"/>
                </a:cubicBezTo>
                <a:cubicBezTo>
                  <a:pt x="5025" y="13870"/>
                  <a:pt x="4692" y="13763"/>
                  <a:pt x="4311" y="13632"/>
                </a:cubicBezTo>
                <a:cubicBezTo>
                  <a:pt x="4375" y="13617"/>
                  <a:pt x="4437" y="13611"/>
                  <a:pt x="4496" y="13611"/>
                </a:cubicBezTo>
                <a:close/>
                <a:moveTo>
                  <a:pt x="3683" y="15105"/>
                </a:moveTo>
                <a:cubicBezTo>
                  <a:pt x="3870" y="15105"/>
                  <a:pt x="4035" y="15206"/>
                  <a:pt x="4192" y="15275"/>
                </a:cubicBezTo>
                <a:cubicBezTo>
                  <a:pt x="5645" y="15822"/>
                  <a:pt x="7014" y="16549"/>
                  <a:pt x="8347" y="17322"/>
                </a:cubicBezTo>
                <a:cubicBezTo>
                  <a:pt x="9169" y="17787"/>
                  <a:pt x="10026" y="18192"/>
                  <a:pt x="10859" y="18620"/>
                </a:cubicBezTo>
                <a:cubicBezTo>
                  <a:pt x="11729" y="19049"/>
                  <a:pt x="12610" y="19466"/>
                  <a:pt x="13384" y="20061"/>
                </a:cubicBezTo>
                <a:cubicBezTo>
                  <a:pt x="13374" y="20061"/>
                  <a:pt x="13365" y="20061"/>
                  <a:pt x="13356" y="20061"/>
                </a:cubicBezTo>
                <a:cubicBezTo>
                  <a:pt x="13049" y="20061"/>
                  <a:pt x="12817" y="19867"/>
                  <a:pt x="12562" y="19751"/>
                </a:cubicBezTo>
                <a:cubicBezTo>
                  <a:pt x="10776" y="18846"/>
                  <a:pt x="9014" y="17894"/>
                  <a:pt x="7228" y="16965"/>
                </a:cubicBezTo>
                <a:cubicBezTo>
                  <a:pt x="6026" y="16346"/>
                  <a:pt x="4787" y="15751"/>
                  <a:pt x="3561" y="15120"/>
                </a:cubicBezTo>
                <a:cubicBezTo>
                  <a:pt x="3603" y="15109"/>
                  <a:pt x="3643" y="15105"/>
                  <a:pt x="3683" y="15105"/>
                </a:cubicBezTo>
                <a:close/>
                <a:moveTo>
                  <a:pt x="14610" y="20061"/>
                </a:moveTo>
                <a:lnTo>
                  <a:pt x="14610" y="20061"/>
                </a:lnTo>
                <a:cubicBezTo>
                  <a:pt x="14646" y="20073"/>
                  <a:pt x="14669" y="20097"/>
                  <a:pt x="14729" y="20109"/>
                </a:cubicBezTo>
                <a:lnTo>
                  <a:pt x="14669" y="20168"/>
                </a:lnTo>
                <a:cubicBezTo>
                  <a:pt x="14646" y="20120"/>
                  <a:pt x="14634" y="20097"/>
                  <a:pt x="14610" y="20061"/>
                </a:cubicBezTo>
                <a:close/>
                <a:moveTo>
                  <a:pt x="2085" y="15751"/>
                </a:moveTo>
                <a:cubicBezTo>
                  <a:pt x="2537" y="15929"/>
                  <a:pt x="2989" y="16072"/>
                  <a:pt x="3418" y="16239"/>
                </a:cubicBezTo>
                <a:cubicBezTo>
                  <a:pt x="4609" y="16703"/>
                  <a:pt x="5728" y="17311"/>
                  <a:pt x="6847" y="17918"/>
                </a:cubicBezTo>
                <a:cubicBezTo>
                  <a:pt x="6919" y="17965"/>
                  <a:pt x="6978" y="18037"/>
                  <a:pt x="7049" y="18096"/>
                </a:cubicBezTo>
                <a:cubicBezTo>
                  <a:pt x="7288" y="18204"/>
                  <a:pt x="7526" y="18311"/>
                  <a:pt x="7764" y="18430"/>
                </a:cubicBezTo>
                <a:cubicBezTo>
                  <a:pt x="8657" y="18882"/>
                  <a:pt x="9550" y="19358"/>
                  <a:pt x="10443" y="19835"/>
                </a:cubicBezTo>
                <a:cubicBezTo>
                  <a:pt x="10544" y="19880"/>
                  <a:pt x="10603" y="19978"/>
                  <a:pt x="10679" y="20049"/>
                </a:cubicBezTo>
                <a:lnTo>
                  <a:pt x="10679" y="20049"/>
                </a:lnTo>
                <a:cubicBezTo>
                  <a:pt x="10650" y="20049"/>
                  <a:pt x="10618" y="20052"/>
                  <a:pt x="10586" y="20052"/>
                </a:cubicBezTo>
                <a:cubicBezTo>
                  <a:pt x="10553" y="20052"/>
                  <a:pt x="10520" y="20049"/>
                  <a:pt x="10490" y="20037"/>
                </a:cubicBezTo>
                <a:cubicBezTo>
                  <a:pt x="9383" y="19454"/>
                  <a:pt x="8276" y="18870"/>
                  <a:pt x="7169" y="18275"/>
                </a:cubicBezTo>
                <a:cubicBezTo>
                  <a:pt x="7109" y="18227"/>
                  <a:pt x="7061" y="18168"/>
                  <a:pt x="7002" y="18108"/>
                </a:cubicBezTo>
                <a:cubicBezTo>
                  <a:pt x="6788" y="18013"/>
                  <a:pt x="6526" y="17930"/>
                  <a:pt x="6323" y="17799"/>
                </a:cubicBezTo>
                <a:cubicBezTo>
                  <a:pt x="5442" y="17275"/>
                  <a:pt x="4537" y="16834"/>
                  <a:pt x="3585" y="16465"/>
                </a:cubicBezTo>
                <a:cubicBezTo>
                  <a:pt x="3370" y="16382"/>
                  <a:pt x="3168" y="16346"/>
                  <a:pt x="2930" y="16346"/>
                </a:cubicBezTo>
                <a:cubicBezTo>
                  <a:pt x="3490" y="16596"/>
                  <a:pt x="4073" y="16846"/>
                  <a:pt x="4644" y="17132"/>
                </a:cubicBezTo>
                <a:cubicBezTo>
                  <a:pt x="5323" y="17477"/>
                  <a:pt x="5990" y="17846"/>
                  <a:pt x="6668" y="18204"/>
                </a:cubicBezTo>
                <a:cubicBezTo>
                  <a:pt x="6716" y="18227"/>
                  <a:pt x="6740" y="18311"/>
                  <a:pt x="6776" y="18346"/>
                </a:cubicBezTo>
                <a:cubicBezTo>
                  <a:pt x="6801" y="18346"/>
                  <a:pt x="6826" y="18346"/>
                  <a:pt x="6849" y="18346"/>
                </a:cubicBezTo>
                <a:cubicBezTo>
                  <a:pt x="6943" y="18346"/>
                  <a:pt x="7021" y="18359"/>
                  <a:pt x="7016" y="18491"/>
                </a:cubicBezTo>
                <a:lnTo>
                  <a:pt x="7016" y="18491"/>
                </a:lnTo>
                <a:cubicBezTo>
                  <a:pt x="6950" y="18448"/>
                  <a:pt x="6872" y="18397"/>
                  <a:pt x="6811" y="18346"/>
                </a:cubicBezTo>
                <a:cubicBezTo>
                  <a:pt x="6803" y="18347"/>
                  <a:pt x="6794" y="18347"/>
                  <a:pt x="6786" y="18347"/>
                </a:cubicBezTo>
                <a:cubicBezTo>
                  <a:pt x="6478" y="18347"/>
                  <a:pt x="6256" y="18141"/>
                  <a:pt x="5990" y="18037"/>
                </a:cubicBezTo>
                <a:cubicBezTo>
                  <a:pt x="5121" y="17680"/>
                  <a:pt x="4263" y="17299"/>
                  <a:pt x="3406" y="16918"/>
                </a:cubicBezTo>
                <a:cubicBezTo>
                  <a:pt x="3311" y="16894"/>
                  <a:pt x="3216" y="16906"/>
                  <a:pt x="3120" y="16894"/>
                </a:cubicBezTo>
                <a:lnTo>
                  <a:pt x="3120" y="16894"/>
                </a:lnTo>
                <a:cubicBezTo>
                  <a:pt x="3418" y="17061"/>
                  <a:pt x="3728" y="17203"/>
                  <a:pt x="4049" y="17358"/>
                </a:cubicBezTo>
                <a:cubicBezTo>
                  <a:pt x="4835" y="17703"/>
                  <a:pt x="5621" y="18049"/>
                  <a:pt x="6395" y="18418"/>
                </a:cubicBezTo>
                <a:cubicBezTo>
                  <a:pt x="7466" y="18930"/>
                  <a:pt x="8538" y="19454"/>
                  <a:pt x="9609" y="19978"/>
                </a:cubicBezTo>
                <a:cubicBezTo>
                  <a:pt x="9728" y="20037"/>
                  <a:pt x="9836" y="20073"/>
                  <a:pt x="9919" y="20192"/>
                </a:cubicBezTo>
                <a:cubicBezTo>
                  <a:pt x="9705" y="20132"/>
                  <a:pt x="9466" y="20109"/>
                  <a:pt x="9240" y="20013"/>
                </a:cubicBezTo>
                <a:cubicBezTo>
                  <a:pt x="8609" y="19775"/>
                  <a:pt x="8014" y="19513"/>
                  <a:pt x="7407" y="19239"/>
                </a:cubicBezTo>
                <a:cubicBezTo>
                  <a:pt x="6335" y="18787"/>
                  <a:pt x="5264" y="18323"/>
                  <a:pt x="4204" y="17858"/>
                </a:cubicBezTo>
                <a:cubicBezTo>
                  <a:pt x="3525" y="17561"/>
                  <a:pt x="2835" y="17251"/>
                  <a:pt x="2156" y="16918"/>
                </a:cubicBezTo>
                <a:cubicBezTo>
                  <a:pt x="2001" y="16846"/>
                  <a:pt x="1882" y="16715"/>
                  <a:pt x="1787" y="16572"/>
                </a:cubicBezTo>
                <a:cubicBezTo>
                  <a:pt x="1800" y="16572"/>
                  <a:pt x="1812" y="16572"/>
                  <a:pt x="1825" y="16572"/>
                </a:cubicBezTo>
                <a:cubicBezTo>
                  <a:pt x="2131" y="16572"/>
                  <a:pt x="2405" y="16707"/>
                  <a:pt x="2680" y="16787"/>
                </a:cubicBezTo>
                <a:cubicBezTo>
                  <a:pt x="2823" y="16834"/>
                  <a:pt x="2989" y="16858"/>
                  <a:pt x="3132" y="16906"/>
                </a:cubicBezTo>
                <a:cubicBezTo>
                  <a:pt x="3001" y="16822"/>
                  <a:pt x="2858" y="16727"/>
                  <a:pt x="2704" y="16656"/>
                </a:cubicBezTo>
                <a:cubicBezTo>
                  <a:pt x="2406" y="16525"/>
                  <a:pt x="2096" y="16406"/>
                  <a:pt x="1739" y="16251"/>
                </a:cubicBezTo>
                <a:cubicBezTo>
                  <a:pt x="1870" y="16060"/>
                  <a:pt x="1966" y="15906"/>
                  <a:pt x="2085" y="15751"/>
                </a:cubicBezTo>
                <a:close/>
                <a:moveTo>
                  <a:pt x="14812" y="20240"/>
                </a:moveTo>
                <a:lnTo>
                  <a:pt x="14812" y="20275"/>
                </a:lnTo>
                <a:lnTo>
                  <a:pt x="14777" y="20251"/>
                </a:lnTo>
                <a:lnTo>
                  <a:pt x="14812" y="20240"/>
                </a:lnTo>
                <a:close/>
                <a:moveTo>
                  <a:pt x="4823" y="13465"/>
                </a:moveTo>
                <a:lnTo>
                  <a:pt x="4823" y="13465"/>
                </a:lnTo>
                <a:cubicBezTo>
                  <a:pt x="4954" y="13501"/>
                  <a:pt x="5109" y="13513"/>
                  <a:pt x="5240" y="13524"/>
                </a:cubicBezTo>
                <a:cubicBezTo>
                  <a:pt x="5359" y="13584"/>
                  <a:pt x="5454" y="13632"/>
                  <a:pt x="5561" y="13691"/>
                </a:cubicBezTo>
                <a:cubicBezTo>
                  <a:pt x="5588" y="13689"/>
                  <a:pt x="5614" y="13687"/>
                  <a:pt x="5641" y="13687"/>
                </a:cubicBezTo>
                <a:cubicBezTo>
                  <a:pt x="5996" y="13687"/>
                  <a:pt x="6285" y="13904"/>
                  <a:pt x="6573" y="14048"/>
                </a:cubicBezTo>
                <a:cubicBezTo>
                  <a:pt x="7466" y="14477"/>
                  <a:pt x="8335" y="14941"/>
                  <a:pt x="9193" y="15406"/>
                </a:cubicBezTo>
                <a:cubicBezTo>
                  <a:pt x="9657" y="15644"/>
                  <a:pt x="10074" y="15965"/>
                  <a:pt x="10538" y="16215"/>
                </a:cubicBezTo>
                <a:cubicBezTo>
                  <a:pt x="11336" y="16668"/>
                  <a:pt x="12038" y="17203"/>
                  <a:pt x="12705" y="17823"/>
                </a:cubicBezTo>
                <a:cubicBezTo>
                  <a:pt x="13193" y="18275"/>
                  <a:pt x="13753" y="18632"/>
                  <a:pt x="14253" y="19061"/>
                </a:cubicBezTo>
                <a:cubicBezTo>
                  <a:pt x="14598" y="19358"/>
                  <a:pt x="14908" y="19704"/>
                  <a:pt x="15217" y="20037"/>
                </a:cubicBezTo>
                <a:cubicBezTo>
                  <a:pt x="15280" y="20100"/>
                  <a:pt x="15297" y="20200"/>
                  <a:pt x="15316" y="20280"/>
                </a:cubicBezTo>
                <a:lnTo>
                  <a:pt x="15316" y="20280"/>
                </a:lnTo>
                <a:cubicBezTo>
                  <a:pt x="14611" y="19601"/>
                  <a:pt x="13860" y="18969"/>
                  <a:pt x="13062" y="18382"/>
                </a:cubicBezTo>
                <a:cubicBezTo>
                  <a:pt x="12014" y="17596"/>
                  <a:pt x="10919" y="16799"/>
                  <a:pt x="9812" y="16072"/>
                </a:cubicBezTo>
                <a:cubicBezTo>
                  <a:pt x="9050" y="15572"/>
                  <a:pt x="8240" y="15132"/>
                  <a:pt x="7442" y="14691"/>
                </a:cubicBezTo>
                <a:cubicBezTo>
                  <a:pt x="6859" y="14382"/>
                  <a:pt x="6252" y="14108"/>
                  <a:pt x="5668" y="13810"/>
                </a:cubicBezTo>
                <a:cubicBezTo>
                  <a:pt x="5621" y="13798"/>
                  <a:pt x="5597" y="13739"/>
                  <a:pt x="5561" y="13703"/>
                </a:cubicBezTo>
                <a:cubicBezTo>
                  <a:pt x="5507" y="13703"/>
                  <a:pt x="5445" y="13717"/>
                  <a:pt x="5390" y="13717"/>
                </a:cubicBezTo>
                <a:cubicBezTo>
                  <a:pt x="5311" y="13717"/>
                  <a:pt x="5247" y="13688"/>
                  <a:pt x="5240" y="13548"/>
                </a:cubicBezTo>
                <a:cubicBezTo>
                  <a:pt x="5172" y="13553"/>
                  <a:pt x="5107" y="13565"/>
                  <a:pt x="5045" y="13565"/>
                </a:cubicBezTo>
                <a:cubicBezTo>
                  <a:pt x="4965" y="13565"/>
                  <a:pt x="4890" y="13545"/>
                  <a:pt x="4823" y="13465"/>
                </a:cubicBezTo>
                <a:close/>
                <a:moveTo>
                  <a:pt x="10791" y="20050"/>
                </a:moveTo>
                <a:cubicBezTo>
                  <a:pt x="10965" y="20050"/>
                  <a:pt x="11092" y="20158"/>
                  <a:pt x="11193" y="20299"/>
                </a:cubicBezTo>
                <a:cubicBezTo>
                  <a:pt x="11210" y="20297"/>
                  <a:pt x="11227" y="20296"/>
                  <a:pt x="11244" y="20296"/>
                </a:cubicBezTo>
                <a:cubicBezTo>
                  <a:pt x="11417" y="20296"/>
                  <a:pt x="11552" y="20401"/>
                  <a:pt x="11660" y="20537"/>
                </a:cubicBezTo>
                <a:lnTo>
                  <a:pt x="11660" y="20537"/>
                </a:lnTo>
                <a:cubicBezTo>
                  <a:pt x="11439" y="20535"/>
                  <a:pt x="11286" y="20452"/>
                  <a:pt x="11169" y="20287"/>
                </a:cubicBezTo>
                <a:cubicBezTo>
                  <a:pt x="11151" y="20289"/>
                  <a:pt x="11133" y="20290"/>
                  <a:pt x="11115" y="20290"/>
                </a:cubicBezTo>
                <a:cubicBezTo>
                  <a:pt x="10934" y="20290"/>
                  <a:pt x="10806" y="20184"/>
                  <a:pt x="10688" y="20057"/>
                </a:cubicBezTo>
                <a:lnTo>
                  <a:pt x="10688" y="20057"/>
                </a:lnTo>
                <a:cubicBezTo>
                  <a:pt x="10690" y="20058"/>
                  <a:pt x="10691" y="20060"/>
                  <a:pt x="10693" y="20061"/>
                </a:cubicBezTo>
                <a:cubicBezTo>
                  <a:pt x="10727" y="20054"/>
                  <a:pt x="10759" y="20050"/>
                  <a:pt x="10791" y="20050"/>
                </a:cubicBezTo>
                <a:close/>
                <a:moveTo>
                  <a:pt x="11694" y="20550"/>
                </a:moveTo>
                <a:cubicBezTo>
                  <a:pt x="11748" y="20555"/>
                  <a:pt x="11810" y="20573"/>
                  <a:pt x="11872" y="20573"/>
                </a:cubicBezTo>
                <a:cubicBezTo>
                  <a:pt x="11860" y="20585"/>
                  <a:pt x="11860" y="20609"/>
                  <a:pt x="11848" y="20632"/>
                </a:cubicBezTo>
                <a:lnTo>
                  <a:pt x="11694" y="20550"/>
                </a:lnTo>
                <a:close/>
                <a:moveTo>
                  <a:pt x="49765" y="12683"/>
                </a:moveTo>
                <a:cubicBezTo>
                  <a:pt x="50283" y="12683"/>
                  <a:pt x="50801" y="12698"/>
                  <a:pt x="51317" y="12727"/>
                </a:cubicBezTo>
                <a:cubicBezTo>
                  <a:pt x="51376" y="12727"/>
                  <a:pt x="51424" y="12727"/>
                  <a:pt x="51496" y="12798"/>
                </a:cubicBezTo>
                <a:cubicBezTo>
                  <a:pt x="51376" y="12858"/>
                  <a:pt x="51257" y="12917"/>
                  <a:pt x="51126" y="12965"/>
                </a:cubicBezTo>
                <a:cubicBezTo>
                  <a:pt x="50364" y="13239"/>
                  <a:pt x="49614" y="13536"/>
                  <a:pt x="48864" y="13834"/>
                </a:cubicBezTo>
                <a:cubicBezTo>
                  <a:pt x="48126" y="14120"/>
                  <a:pt x="47400" y="14405"/>
                  <a:pt x="46673" y="14703"/>
                </a:cubicBezTo>
                <a:cubicBezTo>
                  <a:pt x="46007" y="14977"/>
                  <a:pt x="45316" y="15251"/>
                  <a:pt x="44649" y="15525"/>
                </a:cubicBezTo>
                <a:cubicBezTo>
                  <a:pt x="43899" y="15822"/>
                  <a:pt x="43173" y="16120"/>
                  <a:pt x="42435" y="16418"/>
                </a:cubicBezTo>
                <a:cubicBezTo>
                  <a:pt x="41720" y="16703"/>
                  <a:pt x="41018" y="17001"/>
                  <a:pt x="40304" y="17299"/>
                </a:cubicBezTo>
                <a:cubicBezTo>
                  <a:pt x="39649" y="17561"/>
                  <a:pt x="38994" y="17823"/>
                  <a:pt x="38351" y="18096"/>
                </a:cubicBezTo>
                <a:cubicBezTo>
                  <a:pt x="37708" y="18358"/>
                  <a:pt x="37077" y="18620"/>
                  <a:pt x="36458" y="18930"/>
                </a:cubicBezTo>
                <a:cubicBezTo>
                  <a:pt x="35589" y="19358"/>
                  <a:pt x="34720" y="19859"/>
                  <a:pt x="33862" y="20311"/>
                </a:cubicBezTo>
                <a:cubicBezTo>
                  <a:pt x="33660" y="20418"/>
                  <a:pt x="33469" y="20549"/>
                  <a:pt x="33291" y="20656"/>
                </a:cubicBezTo>
                <a:cubicBezTo>
                  <a:pt x="31957" y="20347"/>
                  <a:pt x="30624" y="20109"/>
                  <a:pt x="29302" y="20049"/>
                </a:cubicBezTo>
                <a:cubicBezTo>
                  <a:pt x="28481" y="20013"/>
                  <a:pt x="27683" y="19918"/>
                  <a:pt x="26861" y="19870"/>
                </a:cubicBezTo>
                <a:cubicBezTo>
                  <a:pt x="26636" y="19857"/>
                  <a:pt x="26411" y="19851"/>
                  <a:pt x="26186" y="19851"/>
                </a:cubicBezTo>
                <a:cubicBezTo>
                  <a:pt x="25423" y="19851"/>
                  <a:pt x="24660" y="19921"/>
                  <a:pt x="23897" y="20013"/>
                </a:cubicBezTo>
                <a:cubicBezTo>
                  <a:pt x="23171" y="20109"/>
                  <a:pt x="22456" y="20228"/>
                  <a:pt x="21730" y="20335"/>
                </a:cubicBezTo>
                <a:cubicBezTo>
                  <a:pt x="21588" y="20352"/>
                  <a:pt x="21440" y="20383"/>
                  <a:pt x="21290" y="20383"/>
                </a:cubicBezTo>
                <a:cubicBezTo>
                  <a:pt x="21238" y="20383"/>
                  <a:pt x="21187" y="20380"/>
                  <a:pt x="21135" y="20370"/>
                </a:cubicBezTo>
                <a:cubicBezTo>
                  <a:pt x="21730" y="20109"/>
                  <a:pt x="22325" y="19859"/>
                  <a:pt x="22921" y="19597"/>
                </a:cubicBezTo>
                <a:cubicBezTo>
                  <a:pt x="23599" y="19323"/>
                  <a:pt x="24290" y="19025"/>
                  <a:pt x="24968" y="18739"/>
                </a:cubicBezTo>
                <a:cubicBezTo>
                  <a:pt x="25659" y="18454"/>
                  <a:pt x="26361" y="18168"/>
                  <a:pt x="27052" y="17870"/>
                </a:cubicBezTo>
                <a:cubicBezTo>
                  <a:pt x="27695" y="17608"/>
                  <a:pt x="28326" y="17334"/>
                  <a:pt x="28957" y="17072"/>
                </a:cubicBezTo>
                <a:cubicBezTo>
                  <a:pt x="29481" y="16858"/>
                  <a:pt x="30005" y="16668"/>
                  <a:pt x="30505" y="16465"/>
                </a:cubicBezTo>
                <a:cubicBezTo>
                  <a:pt x="30957" y="16263"/>
                  <a:pt x="31433" y="16120"/>
                  <a:pt x="31850" y="15882"/>
                </a:cubicBezTo>
                <a:cubicBezTo>
                  <a:pt x="32493" y="15513"/>
                  <a:pt x="33208" y="15406"/>
                  <a:pt x="33886" y="15215"/>
                </a:cubicBezTo>
                <a:cubicBezTo>
                  <a:pt x="34279" y="15108"/>
                  <a:pt x="34672" y="15013"/>
                  <a:pt x="35065" y="14917"/>
                </a:cubicBezTo>
                <a:cubicBezTo>
                  <a:pt x="36267" y="14584"/>
                  <a:pt x="37494" y="14394"/>
                  <a:pt x="38720" y="14191"/>
                </a:cubicBezTo>
                <a:cubicBezTo>
                  <a:pt x="39411" y="14096"/>
                  <a:pt x="40113" y="13929"/>
                  <a:pt x="40792" y="13798"/>
                </a:cubicBezTo>
                <a:cubicBezTo>
                  <a:pt x="41363" y="13691"/>
                  <a:pt x="41935" y="13584"/>
                  <a:pt x="42506" y="13489"/>
                </a:cubicBezTo>
                <a:cubicBezTo>
                  <a:pt x="42733" y="13441"/>
                  <a:pt x="42935" y="13382"/>
                  <a:pt x="43149" y="13346"/>
                </a:cubicBezTo>
                <a:cubicBezTo>
                  <a:pt x="44364" y="13167"/>
                  <a:pt x="45590" y="12977"/>
                  <a:pt x="46804" y="12846"/>
                </a:cubicBezTo>
                <a:cubicBezTo>
                  <a:pt x="47788" y="12736"/>
                  <a:pt x="48778" y="12683"/>
                  <a:pt x="49765" y="12683"/>
                </a:cubicBezTo>
                <a:close/>
                <a:moveTo>
                  <a:pt x="13886" y="20794"/>
                </a:moveTo>
                <a:lnTo>
                  <a:pt x="13886" y="20794"/>
                </a:lnTo>
                <a:cubicBezTo>
                  <a:pt x="13914" y="20808"/>
                  <a:pt x="13934" y="20816"/>
                  <a:pt x="13925" y="20816"/>
                </a:cubicBezTo>
                <a:cubicBezTo>
                  <a:pt x="13921" y="20816"/>
                  <a:pt x="13912" y="20814"/>
                  <a:pt x="13896" y="20811"/>
                </a:cubicBezTo>
                <a:lnTo>
                  <a:pt x="13896" y="20811"/>
                </a:lnTo>
                <a:cubicBezTo>
                  <a:pt x="13892" y="20806"/>
                  <a:pt x="13889" y="20801"/>
                  <a:pt x="13886" y="20794"/>
                </a:cubicBezTo>
                <a:close/>
                <a:moveTo>
                  <a:pt x="13896" y="20811"/>
                </a:moveTo>
                <a:cubicBezTo>
                  <a:pt x="13908" y="20823"/>
                  <a:pt x="13912" y="20829"/>
                  <a:pt x="13911" y="20829"/>
                </a:cubicBezTo>
                <a:cubicBezTo>
                  <a:pt x="13910" y="20829"/>
                  <a:pt x="13903" y="20822"/>
                  <a:pt x="13896" y="20811"/>
                </a:cubicBezTo>
                <a:close/>
                <a:moveTo>
                  <a:pt x="46876" y="6547"/>
                </a:moveTo>
                <a:cubicBezTo>
                  <a:pt x="46900" y="6559"/>
                  <a:pt x="46900" y="6595"/>
                  <a:pt x="46912" y="6607"/>
                </a:cubicBezTo>
                <a:cubicBezTo>
                  <a:pt x="46638" y="6774"/>
                  <a:pt x="46376" y="6928"/>
                  <a:pt x="46078" y="7083"/>
                </a:cubicBezTo>
                <a:cubicBezTo>
                  <a:pt x="44578" y="7869"/>
                  <a:pt x="43066" y="8655"/>
                  <a:pt x="41637" y="9583"/>
                </a:cubicBezTo>
                <a:cubicBezTo>
                  <a:pt x="40423" y="10357"/>
                  <a:pt x="39232" y="11179"/>
                  <a:pt x="38065" y="12024"/>
                </a:cubicBezTo>
                <a:cubicBezTo>
                  <a:pt x="37256" y="12620"/>
                  <a:pt x="36553" y="13322"/>
                  <a:pt x="35982" y="14167"/>
                </a:cubicBezTo>
                <a:cubicBezTo>
                  <a:pt x="35351" y="14346"/>
                  <a:pt x="34672" y="14513"/>
                  <a:pt x="34041" y="14703"/>
                </a:cubicBezTo>
                <a:cubicBezTo>
                  <a:pt x="33517" y="14870"/>
                  <a:pt x="32993" y="15060"/>
                  <a:pt x="32469" y="15251"/>
                </a:cubicBezTo>
                <a:cubicBezTo>
                  <a:pt x="31457" y="15644"/>
                  <a:pt x="30469" y="16037"/>
                  <a:pt x="29457" y="16430"/>
                </a:cubicBezTo>
                <a:cubicBezTo>
                  <a:pt x="28659" y="16739"/>
                  <a:pt x="27874" y="17072"/>
                  <a:pt x="27052" y="17311"/>
                </a:cubicBezTo>
                <a:cubicBezTo>
                  <a:pt x="26361" y="17513"/>
                  <a:pt x="25730" y="17870"/>
                  <a:pt x="25076" y="18204"/>
                </a:cubicBezTo>
                <a:cubicBezTo>
                  <a:pt x="24599" y="18442"/>
                  <a:pt x="24123" y="18644"/>
                  <a:pt x="23635" y="18846"/>
                </a:cubicBezTo>
                <a:cubicBezTo>
                  <a:pt x="23099" y="19049"/>
                  <a:pt x="22551" y="19239"/>
                  <a:pt x="22016" y="19454"/>
                </a:cubicBezTo>
                <a:cubicBezTo>
                  <a:pt x="21075" y="19811"/>
                  <a:pt x="20123" y="20180"/>
                  <a:pt x="19182" y="20549"/>
                </a:cubicBezTo>
                <a:cubicBezTo>
                  <a:pt x="18991" y="20632"/>
                  <a:pt x="18813" y="20716"/>
                  <a:pt x="18527" y="20835"/>
                </a:cubicBezTo>
                <a:cubicBezTo>
                  <a:pt x="19051" y="20073"/>
                  <a:pt x="19551" y="19442"/>
                  <a:pt x="20146" y="18870"/>
                </a:cubicBezTo>
                <a:cubicBezTo>
                  <a:pt x="21277" y="17799"/>
                  <a:pt x="22432" y="16727"/>
                  <a:pt x="23587" y="15691"/>
                </a:cubicBezTo>
                <a:cubicBezTo>
                  <a:pt x="24575" y="14810"/>
                  <a:pt x="25564" y="13977"/>
                  <a:pt x="26564" y="13132"/>
                </a:cubicBezTo>
                <a:cubicBezTo>
                  <a:pt x="26695" y="13012"/>
                  <a:pt x="26873" y="12929"/>
                  <a:pt x="27028" y="12810"/>
                </a:cubicBezTo>
                <a:cubicBezTo>
                  <a:pt x="27231" y="12667"/>
                  <a:pt x="27457" y="12500"/>
                  <a:pt x="27635" y="12310"/>
                </a:cubicBezTo>
                <a:cubicBezTo>
                  <a:pt x="27945" y="11965"/>
                  <a:pt x="28362" y="11905"/>
                  <a:pt x="28766" y="11786"/>
                </a:cubicBezTo>
                <a:cubicBezTo>
                  <a:pt x="29136" y="11679"/>
                  <a:pt x="29528" y="11608"/>
                  <a:pt x="29898" y="11477"/>
                </a:cubicBezTo>
                <a:cubicBezTo>
                  <a:pt x="30719" y="11191"/>
                  <a:pt x="31505" y="10893"/>
                  <a:pt x="32315" y="10607"/>
                </a:cubicBezTo>
                <a:cubicBezTo>
                  <a:pt x="32624" y="10488"/>
                  <a:pt x="32934" y="10369"/>
                  <a:pt x="33291" y="10369"/>
                </a:cubicBezTo>
                <a:cubicBezTo>
                  <a:pt x="33708" y="10369"/>
                  <a:pt x="34100" y="10179"/>
                  <a:pt x="34481" y="10012"/>
                </a:cubicBezTo>
                <a:cubicBezTo>
                  <a:pt x="35446" y="9619"/>
                  <a:pt x="36482" y="9357"/>
                  <a:pt x="37494" y="9048"/>
                </a:cubicBezTo>
                <a:cubicBezTo>
                  <a:pt x="38280" y="8798"/>
                  <a:pt x="39042" y="8500"/>
                  <a:pt x="39815" y="8202"/>
                </a:cubicBezTo>
                <a:cubicBezTo>
                  <a:pt x="40673" y="7857"/>
                  <a:pt x="41554" y="7536"/>
                  <a:pt x="42459" y="7333"/>
                </a:cubicBezTo>
                <a:cubicBezTo>
                  <a:pt x="43042" y="7202"/>
                  <a:pt x="43602" y="7059"/>
                  <a:pt x="44173" y="6952"/>
                </a:cubicBezTo>
                <a:cubicBezTo>
                  <a:pt x="44899" y="6821"/>
                  <a:pt x="45626" y="6714"/>
                  <a:pt x="46376" y="6607"/>
                </a:cubicBezTo>
                <a:cubicBezTo>
                  <a:pt x="46543" y="6595"/>
                  <a:pt x="46721" y="6559"/>
                  <a:pt x="46876" y="6547"/>
                </a:cubicBezTo>
                <a:close/>
                <a:moveTo>
                  <a:pt x="11991" y="20716"/>
                </a:moveTo>
                <a:cubicBezTo>
                  <a:pt x="12050" y="20751"/>
                  <a:pt x="12098" y="20775"/>
                  <a:pt x="12157" y="20811"/>
                </a:cubicBezTo>
                <a:cubicBezTo>
                  <a:pt x="12217" y="20811"/>
                  <a:pt x="12276" y="20823"/>
                  <a:pt x="12348" y="20823"/>
                </a:cubicBezTo>
                <a:cubicBezTo>
                  <a:pt x="12336" y="20835"/>
                  <a:pt x="12336" y="20871"/>
                  <a:pt x="12324" y="20882"/>
                </a:cubicBezTo>
                <a:cubicBezTo>
                  <a:pt x="12264" y="20847"/>
                  <a:pt x="12217" y="20823"/>
                  <a:pt x="12157" y="20811"/>
                </a:cubicBezTo>
                <a:cubicBezTo>
                  <a:pt x="12098" y="20787"/>
                  <a:pt x="12038" y="20787"/>
                  <a:pt x="11967" y="20775"/>
                </a:cubicBezTo>
                <a:cubicBezTo>
                  <a:pt x="11979" y="20763"/>
                  <a:pt x="11979" y="20728"/>
                  <a:pt x="11991" y="20716"/>
                </a:cubicBezTo>
                <a:close/>
                <a:moveTo>
                  <a:pt x="14074" y="20966"/>
                </a:moveTo>
                <a:cubicBezTo>
                  <a:pt x="14110" y="20990"/>
                  <a:pt x="14134" y="20990"/>
                  <a:pt x="14169" y="20990"/>
                </a:cubicBezTo>
                <a:lnTo>
                  <a:pt x="14169" y="21013"/>
                </a:lnTo>
                <a:cubicBezTo>
                  <a:pt x="14134" y="21002"/>
                  <a:pt x="14110" y="21002"/>
                  <a:pt x="14074" y="21002"/>
                </a:cubicBezTo>
                <a:lnTo>
                  <a:pt x="14074" y="20966"/>
                </a:lnTo>
                <a:close/>
                <a:moveTo>
                  <a:pt x="12491" y="20966"/>
                </a:moveTo>
                <a:cubicBezTo>
                  <a:pt x="12550" y="21002"/>
                  <a:pt x="12586" y="21013"/>
                  <a:pt x="12645" y="21049"/>
                </a:cubicBezTo>
                <a:cubicBezTo>
                  <a:pt x="12586" y="21025"/>
                  <a:pt x="12526" y="21025"/>
                  <a:pt x="12467" y="21025"/>
                </a:cubicBezTo>
                <a:cubicBezTo>
                  <a:pt x="12467" y="21013"/>
                  <a:pt x="12491" y="20990"/>
                  <a:pt x="12491" y="20966"/>
                </a:cubicBezTo>
                <a:close/>
                <a:moveTo>
                  <a:pt x="45170" y="20898"/>
                </a:moveTo>
                <a:lnTo>
                  <a:pt x="45170" y="20898"/>
                </a:lnTo>
                <a:cubicBezTo>
                  <a:pt x="45140" y="21026"/>
                  <a:pt x="45062" y="21047"/>
                  <a:pt x="44975" y="21047"/>
                </a:cubicBezTo>
                <a:cubicBezTo>
                  <a:pt x="44931" y="21047"/>
                  <a:pt x="44884" y="21042"/>
                  <a:pt x="44840" y="21042"/>
                </a:cubicBezTo>
                <a:cubicBezTo>
                  <a:pt x="44815" y="21042"/>
                  <a:pt x="44791" y="21044"/>
                  <a:pt x="44768" y="21049"/>
                </a:cubicBezTo>
                <a:cubicBezTo>
                  <a:pt x="44899" y="21002"/>
                  <a:pt x="45030" y="20942"/>
                  <a:pt x="45149" y="20906"/>
                </a:cubicBezTo>
                <a:cubicBezTo>
                  <a:pt x="45156" y="20904"/>
                  <a:pt x="45163" y="20901"/>
                  <a:pt x="45170" y="20898"/>
                </a:cubicBezTo>
                <a:close/>
                <a:moveTo>
                  <a:pt x="14336" y="21073"/>
                </a:moveTo>
                <a:lnTo>
                  <a:pt x="14312" y="21109"/>
                </a:lnTo>
                <a:lnTo>
                  <a:pt x="14300" y="21073"/>
                </a:lnTo>
                <a:close/>
                <a:moveTo>
                  <a:pt x="12645" y="21049"/>
                </a:moveTo>
                <a:cubicBezTo>
                  <a:pt x="12705" y="21061"/>
                  <a:pt x="12764" y="21061"/>
                  <a:pt x="12848" y="21085"/>
                </a:cubicBezTo>
                <a:cubicBezTo>
                  <a:pt x="12824" y="21109"/>
                  <a:pt x="12824" y="21121"/>
                  <a:pt x="12812" y="21132"/>
                </a:cubicBezTo>
                <a:cubicBezTo>
                  <a:pt x="12753" y="21085"/>
                  <a:pt x="12705" y="21061"/>
                  <a:pt x="12645" y="21049"/>
                </a:cubicBezTo>
                <a:close/>
                <a:moveTo>
                  <a:pt x="44768" y="21049"/>
                </a:moveTo>
                <a:cubicBezTo>
                  <a:pt x="44673" y="21073"/>
                  <a:pt x="44602" y="21121"/>
                  <a:pt x="44530" y="21144"/>
                </a:cubicBezTo>
                <a:cubicBezTo>
                  <a:pt x="44518" y="21132"/>
                  <a:pt x="44518" y="21097"/>
                  <a:pt x="44495" y="21073"/>
                </a:cubicBezTo>
                <a:cubicBezTo>
                  <a:pt x="44590" y="21073"/>
                  <a:pt x="44673" y="21061"/>
                  <a:pt x="44768" y="21049"/>
                </a:cubicBezTo>
                <a:close/>
                <a:moveTo>
                  <a:pt x="3370" y="13632"/>
                </a:moveTo>
                <a:cubicBezTo>
                  <a:pt x="3573" y="13679"/>
                  <a:pt x="3751" y="13679"/>
                  <a:pt x="3906" y="13739"/>
                </a:cubicBezTo>
                <a:cubicBezTo>
                  <a:pt x="5097" y="14144"/>
                  <a:pt x="6252" y="14644"/>
                  <a:pt x="7335" y="15287"/>
                </a:cubicBezTo>
                <a:cubicBezTo>
                  <a:pt x="8669" y="16072"/>
                  <a:pt x="9919" y="17025"/>
                  <a:pt x="11193" y="17930"/>
                </a:cubicBezTo>
                <a:cubicBezTo>
                  <a:pt x="12300" y="18727"/>
                  <a:pt x="13396" y="19525"/>
                  <a:pt x="14491" y="20335"/>
                </a:cubicBezTo>
                <a:cubicBezTo>
                  <a:pt x="14824" y="20585"/>
                  <a:pt x="15134" y="20847"/>
                  <a:pt x="15443" y="21109"/>
                </a:cubicBezTo>
                <a:cubicBezTo>
                  <a:pt x="15431" y="21132"/>
                  <a:pt x="15420" y="21144"/>
                  <a:pt x="15408" y="21180"/>
                </a:cubicBezTo>
                <a:cubicBezTo>
                  <a:pt x="15146" y="21025"/>
                  <a:pt x="14896" y="20894"/>
                  <a:pt x="14658" y="20728"/>
                </a:cubicBezTo>
                <a:cubicBezTo>
                  <a:pt x="13241" y="19775"/>
                  <a:pt x="11919" y="18739"/>
                  <a:pt x="10562" y="17715"/>
                </a:cubicBezTo>
                <a:cubicBezTo>
                  <a:pt x="9645" y="17013"/>
                  <a:pt x="8669" y="16370"/>
                  <a:pt x="7716" y="15715"/>
                </a:cubicBezTo>
                <a:cubicBezTo>
                  <a:pt x="7669" y="15668"/>
                  <a:pt x="7573" y="15668"/>
                  <a:pt x="7502" y="15656"/>
                </a:cubicBezTo>
                <a:lnTo>
                  <a:pt x="7502" y="15656"/>
                </a:lnTo>
                <a:cubicBezTo>
                  <a:pt x="7573" y="15727"/>
                  <a:pt x="7645" y="15810"/>
                  <a:pt x="7716" y="15894"/>
                </a:cubicBezTo>
                <a:cubicBezTo>
                  <a:pt x="7762" y="15950"/>
                  <a:pt x="7796" y="16007"/>
                  <a:pt x="7820" y="16064"/>
                </a:cubicBezTo>
                <a:lnTo>
                  <a:pt x="7820" y="16064"/>
                </a:lnTo>
                <a:cubicBezTo>
                  <a:pt x="7535" y="15915"/>
                  <a:pt x="7251" y="15755"/>
                  <a:pt x="6966" y="15584"/>
                </a:cubicBezTo>
                <a:cubicBezTo>
                  <a:pt x="6907" y="15548"/>
                  <a:pt x="6859" y="15477"/>
                  <a:pt x="6799" y="15429"/>
                </a:cubicBezTo>
                <a:cubicBezTo>
                  <a:pt x="6561" y="15334"/>
                  <a:pt x="6335" y="15239"/>
                  <a:pt x="6109" y="15132"/>
                </a:cubicBezTo>
                <a:cubicBezTo>
                  <a:pt x="6015" y="15097"/>
                  <a:pt x="5921" y="15004"/>
                  <a:pt x="5816" y="14944"/>
                </a:cubicBezTo>
                <a:lnTo>
                  <a:pt x="5816" y="14944"/>
                </a:lnTo>
                <a:cubicBezTo>
                  <a:pt x="6190" y="15004"/>
                  <a:pt x="6529" y="15124"/>
                  <a:pt x="6788" y="15418"/>
                </a:cubicBezTo>
                <a:cubicBezTo>
                  <a:pt x="6930" y="15465"/>
                  <a:pt x="7073" y="15513"/>
                  <a:pt x="7216" y="15548"/>
                </a:cubicBezTo>
                <a:cubicBezTo>
                  <a:pt x="7323" y="15584"/>
                  <a:pt x="7419" y="15632"/>
                  <a:pt x="7526" y="15656"/>
                </a:cubicBezTo>
                <a:cubicBezTo>
                  <a:pt x="7442" y="15584"/>
                  <a:pt x="7371" y="15477"/>
                  <a:pt x="7264" y="15429"/>
                </a:cubicBezTo>
                <a:cubicBezTo>
                  <a:pt x="6657" y="15120"/>
                  <a:pt x="6026" y="14810"/>
                  <a:pt x="5418" y="14513"/>
                </a:cubicBezTo>
                <a:cubicBezTo>
                  <a:pt x="5312" y="14465"/>
                  <a:pt x="5194" y="14465"/>
                  <a:pt x="5076" y="14442"/>
                </a:cubicBezTo>
                <a:lnTo>
                  <a:pt x="5076" y="14442"/>
                </a:lnTo>
                <a:cubicBezTo>
                  <a:pt x="4933" y="14271"/>
                  <a:pt x="4723" y="14203"/>
                  <a:pt x="4513" y="14203"/>
                </a:cubicBezTo>
                <a:lnTo>
                  <a:pt x="4478" y="14179"/>
                </a:lnTo>
                <a:cubicBezTo>
                  <a:pt x="4412" y="14223"/>
                  <a:pt x="4325" y="14288"/>
                  <a:pt x="4256" y="14288"/>
                </a:cubicBezTo>
                <a:cubicBezTo>
                  <a:pt x="4250" y="14288"/>
                  <a:pt x="4245" y="14287"/>
                  <a:pt x="4240" y="14286"/>
                </a:cubicBezTo>
                <a:cubicBezTo>
                  <a:pt x="3906" y="14215"/>
                  <a:pt x="3597" y="14108"/>
                  <a:pt x="3239" y="14001"/>
                </a:cubicBezTo>
                <a:cubicBezTo>
                  <a:pt x="3287" y="13858"/>
                  <a:pt x="3335" y="13751"/>
                  <a:pt x="3370" y="13632"/>
                </a:cubicBezTo>
                <a:close/>
                <a:moveTo>
                  <a:pt x="15539" y="21228"/>
                </a:moveTo>
                <a:lnTo>
                  <a:pt x="15562" y="21240"/>
                </a:lnTo>
                <a:lnTo>
                  <a:pt x="15539" y="21252"/>
                </a:lnTo>
                <a:lnTo>
                  <a:pt x="15539" y="21228"/>
                </a:lnTo>
                <a:close/>
                <a:moveTo>
                  <a:pt x="12967" y="21204"/>
                </a:moveTo>
                <a:cubicBezTo>
                  <a:pt x="13026" y="21240"/>
                  <a:pt x="13086" y="21263"/>
                  <a:pt x="13145" y="21287"/>
                </a:cubicBezTo>
                <a:cubicBezTo>
                  <a:pt x="13062" y="21287"/>
                  <a:pt x="13003" y="21263"/>
                  <a:pt x="12943" y="21252"/>
                </a:cubicBezTo>
                <a:cubicBezTo>
                  <a:pt x="12943" y="21240"/>
                  <a:pt x="12967" y="21228"/>
                  <a:pt x="12967" y="21204"/>
                </a:cubicBezTo>
                <a:close/>
                <a:moveTo>
                  <a:pt x="2932" y="15050"/>
                </a:moveTo>
                <a:cubicBezTo>
                  <a:pt x="2958" y="15050"/>
                  <a:pt x="2982" y="15052"/>
                  <a:pt x="3001" y="15060"/>
                </a:cubicBezTo>
                <a:cubicBezTo>
                  <a:pt x="3680" y="15370"/>
                  <a:pt x="4347" y="15691"/>
                  <a:pt x="5014" y="16013"/>
                </a:cubicBezTo>
                <a:cubicBezTo>
                  <a:pt x="5776" y="16382"/>
                  <a:pt x="6526" y="16763"/>
                  <a:pt x="7288" y="17144"/>
                </a:cubicBezTo>
                <a:cubicBezTo>
                  <a:pt x="7942" y="17489"/>
                  <a:pt x="8585" y="17846"/>
                  <a:pt x="9240" y="18192"/>
                </a:cubicBezTo>
                <a:cubicBezTo>
                  <a:pt x="10086" y="18644"/>
                  <a:pt x="10955" y="19097"/>
                  <a:pt x="11800" y="19573"/>
                </a:cubicBezTo>
                <a:cubicBezTo>
                  <a:pt x="12503" y="19978"/>
                  <a:pt x="13181" y="20394"/>
                  <a:pt x="13872" y="20787"/>
                </a:cubicBezTo>
                <a:cubicBezTo>
                  <a:pt x="13872" y="20788"/>
                  <a:pt x="13873" y="20788"/>
                  <a:pt x="13874" y="20788"/>
                </a:cubicBezTo>
                <a:lnTo>
                  <a:pt x="13874" y="20788"/>
                </a:lnTo>
                <a:cubicBezTo>
                  <a:pt x="13857" y="20790"/>
                  <a:pt x="13840" y="20791"/>
                  <a:pt x="13824" y="20791"/>
                </a:cubicBezTo>
                <a:cubicBezTo>
                  <a:pt x="13550" y="20791"/>
                  <a:pt x="13379" y="20565"/>
                  <a:pt x="13145" y="20454"/>
                </a:cubicBezTo>
                <a:lnTo>
                  <a:pt x="11217" y="19513"/>
                </a:lnTo>
                <a:cubicBezTo>
                  <a:pt x="11193" y="19501"/>
                  <a:pt x="11145" y="19501"/>
                  <a:pt x="11014" y="19478"/>
                </a:cubicBezTo>
                <a:lnTo>
                  <a:pt x="11014" y="19478"/>
                </a:lnTo>
                <a:cubicBezTo>
                  <a:pt x="11205" y="19632"/>
                  <a:pt x="11336" y="19739"/>
                  <a:pt x="11479" y="19811"/>
                </a:cubicBezTo>
                <a:cubicBezTo>
                  <a:pt x="12229" y="20228"/>
                  <a:pt x="13003" y="20644"/>
                  <a:pt x="13765" y="21061"/>
                </a:cubicBezTo>
                <a:cubicBezTo>
                  <a:pt x="13866" y="21117"/>
                  <a:pt x="13935" y="21216"/>
                  <a:pt x="14023" y="21287"/>
                </a:cubicBezTo>
                <a:lnTo>
                  <a:pt x="14023" y="21287"/>
                </a:lnTo>
                <a:cubicBezTo>
                  <a:pt x="14009" y="21288"/>
                  <a:pt x="13995" y="21289"/>
                  <a:pt x="13982" y="21289"/>
                </a:cubicBezTo>
                <a:cubicBezTo>
                  <a:pt x="13684" y="21289"/>
                  <a:pt x="13467" y="21067"/>
                  <a:pt x="13217" y="20954"/>
                </a:cubicBezTo>
                <a:cubicBezTo>
                  <a:pt x="12419" y="20585"/>
                  <a:pt x="11633" y="20192"/>
                  <a:pt x="10848" y="19811"/>
                </a:cubicBezTo>
                <a:cubicBezTo>
                  <a:pt x="9978" y="19382"/>
                  <a:pt x="9133" y="18918"/>
                  <a:pt x="8276" y="18465"/>
                </a:cubicBezTo>
                <a:cubicBezTo>
                  <a:pt x="7097" y="17846"/>
                  <a:pt x="5918" y="17192"/>
                  <a:pt x="4728" y="16608"/>
                </a:cubicBezTo>
                <a:cubicBezTo>
                  <a:pt x="3906" y="16227"/>
                  <a:pt x="3073" y="15906"/>
                  <a:pt x="2204" y="15537"/>
                </a:cubicBezTo>
                <a:cubicBezTo>
                  <a:pt x="2275" y="15418"/>
                  <a:pt x="2358" y="15287"/>
                  <a:pt x="2454" y="15132"/>
                </a:cubicBezTo>
                <a:cubicBezTo>
                  <a:pt x="2680" y="15239"/>
                  <a:pt x="2882" y="15334"/>
                  <a:pt x="3085" y="15429"/>
                </a:cubicBezTo>
                <a:cubicBezTo>
                  <a:pt x="4406" y="16132"/>
                  <a:pt x="5716" y="16846"/>
                  <a:pt x="7038" y="17549"/>
                </a:cubicBezTo>
                <a:cubicBezTo>
                  <a:pt x="7514" y="17799"/>
                  <a:pt x="7990" y="18037"/>
                  <a:pt x="8466" y="18275"/>
                </a:cubicBezTo>
                <a:cubicBezTo>
                  <a:pt x="8533" y="18320"/>
                  <a:pt x="8632" y="18322"/>
                  <a:pt x="8722" y="18332"/>
                </a:cubicBezTo>
                <a:lnTo>
                  <a:pt x="8722" y="18332"/>
                </a:lnTo>
                <a:cubicBezTo>
                  <a:pt x="8637" y="18262"/>
                  <a:pt x="8579" y="18164"/>
                  <a:pt x="8478" y="18108"/>
                </a:cubicBezTo>
                <a:cubicBezTo>
                  <a:pt x="7395" y="17513"/>
                  <a:pt x="6311" y="16941"/>
                  <a:pt x="5204" y="16358"/>
                </a:cubicBezTo>
                <a:cubicBezTo>
                  <a:pt x="4406" y="15941"/>
                  <a:pt x="3585" y="15537"/>
                  <a:pt x="2763" y="15060"/>
                </a:cubicBezTo>
                <a:cubicBezTo>
                  <a:pt x="2819" y="15060"/>
                  <a:pt x="2880" y="15050"/>
                  <a:pt x="2932" y="15050"/>
                </a:cubicBezTo>
                <a:close/>
                <a:moveTo>
                  <a:pt x="13145" y="21287"/>
                </a:moveTo>
                <a:cubicBezTo>
                  <a:pt x="13181" y="21299"/>
                  <a:pt x="13265" y="21311"/>
                  <a:pt x="13324" y="21323"/>
                </a:cubicBezTo>
                <a:cubicBezTo>
                  <a:pt x="13324" y="21347"/>
                  <a:pt x="13300" y="21359"/>
                  <a:pt x="13300" y="21371"/>
                </a:cubicBezTo>
                <a:cubicBezTo>
                  <a:pt x="13241" y="21347"/>
                  <a:pt x="13181" y="21311"/>
                  <a:pt x="13145" y="21287"/>
                </a:cubicBezTo>
                <a:close/>
                <a:moveTo>
                  <a:pt x="44340" y="21180"/>
                </a:moveTo>
                <a:cubicBezTo>
                  <a:pt x="44340" y="21204"/>
                  <a:pt x="44352" y="21228"/>
                  <a:pt x="44352" y="21252"/>
                </a:cubicBezTo>
                <a:cubicBezTo>
                  <a:pt x="44173" y="21299"/>
                  <a:pt x="43983" y="21359"/>
                  <a:pt x="43780" y="21383"/>
                </a:cubicBezTo>
                <a:cubicBezTo>
                  <a:pt x="43780" y="21371"/>
                  <a:pt x="43768" y="21347"/>
                  <a:pt x="43768" y="21323"/>
                </a:cubicBezTo>
                <a:cubicBezTo>
                  <a:pt x="43864" y="21299"/>
                  <a:pt x="43947" y="21287"/>
                  <a:pt x="44042" y="21252"/>
                </a:cubicBezTo>
                <a:cubicBezTo>
                  <a:pt x="44137" y="21228"/>
                  <a:pt x="44233" y="21204"/>
                  <a:pt x="44340" y="21180"/>
                </a:cubicBezTo>
                <a:close/>
                <a:moveTo>
                  <a:pt x="13455" y="21466"/>
                </a:moveTo>
                <a:cubicBezTo>
                  <a:pt x="13515" y="21490"/>
                  <a:pt x="13574" y="21502"/>
                  <a:pt x="13634" y="21537"/>
                </a:cubicBezTo>
                <a:cubicBezTo>
                  <a:pt x="13681" y="21537"/>
                  <a:pt x="13741" y="21549"/>
                  <a:pt x="13777" y="21585"/>
                </a:cubicBezTo>
                <a:cubicBezTo>
                  <a:pt x="13777" y="21585"/>
                  <a:pt x="13765" y="21597"/>
                  <a:pt x="13765" y="21609"/>
                </a:cubicBezTo>
                <a:cubicBezTo>
                  <a:pt x="13717" y="21585"/>
                  <a:pt x="13669" y="21549"/>
                  <a:pt x="13634" y="21537"/>
                </a:cubicBezTo>
                <a:cubicBezTo>
                  <a:pt x="13574" y="21525"/>
                  <a:pt x="13503" y="21502"/>
                  <a:pt x="13431" y="21502"/>
                </a:cubicBezTo>
                <a:cubicBezTo>
                  <a:pt x="13431" y="21490"/>
                  <a:pt x="13455" y="21478"/>
                  <a:pt x="13455" y="21466"/>
                </a:cubicBezTo>
                <a:close/>
                <a:moveTo>
                  <a:pt x="14058" y="21308"/>
                </a:moveTo>
                <a:cubicBezTo>
                  <a:pt x="14241" y="21390"/>
                  <a:pt x="14414" y="21493"/>
                  <a:pt x="14598" y="21597"/>
                </a:cubicBezTo>
                <a:cubicBezTo>
                  <a:pt x="14610" y="21609"/>
                  <a:pt x="14598" y="21668"/>
                  <a:pt x="14598" y="21704"/>
                </a:cubicBezTo>
                <a:cubicBezTo>
                  <a:pt x="14418" y="21557"/>
                  <a:pt x="14248" y="21432"/>
                  <a:pt x="14058" y="21308"/>
                </a:cubicBezTo>
                <a:close/>
                <a:moveTo>
                  <a:pt x="14601" y="21704"/>
                </a:moveTo>
                <a:lnTo>
                  <a:pt x="14601" y="21704"/>
                </a:lnTo>
                <a:cubicBezTo>
                  <a:pt x="14606" y="21705"/>
                  <a:pt x="14617" y="21708"/>
                  <a:pt x="14634" y="21716"/>
                </a:cubicBezTo>
                <a:cubicBezTo>
                  <a:pt x="14612" y="21716"/>
                  <a:pt x="14610" y="21706"/>
                  <a:pt x="14601" y="21704"/>
                </a:cubicBezTo>
                <a:close/>
                <a:moveTo>
                  <a:pt x="13919" y="21716"/>
                </a:moveTo>
                <a:cubicBezTo>
                  <a:pt x="13931" y="21716"/>
                  <a:pt x="13943" y="21728"/>
                  <a:pt x="13979" y="21728"/>
                </a:cubicBezTo>
                <a:cubicBezTo>
                  <a:pt x="13967" y="21734"/>
                  <a:pt x="13958" y="21737"/>
                  <a:pt x="13951" y="21737"/>
                </a:cubicBezTo>
                <a:cubicBezTo>
                  <a:pt x="13943" y="21737"/>
                  <a:pt x="13937" y="21734"/>
                  <a:pt x="13931" y="21728"/>
                </a:cubicBezTo>
                <a:cubicBezTo>
                  <a:pt x="13919" y="21728"/>
                  <a:pt x="13919" y="21716"/>
                  <a:pt x="13919" y="21716"/>
                </a:cubicBezTo>
                <a:close/>
                <a:moveTo>
                  <a:pt x="51877" y="13108"/>
                </a:moveTo>
                <a:cubicBezTo>
                  <a:pt x="52531" y="13322"/>
                  <a:pt x="53115" y="13703"/>
                  <a:pt x="53770" y="14096"/>
                </a:cubicBezTo>
                <a:cubicBezTo>
                  <a:pt x="53448" y="14203"/>
                  <a:pt x="53210" y="14275"/>
                  <a:pt x="52948" y="14358"/>
                </a:cubicBezTo>
                <a:cubicBezTo>
                  <a:pt x="51924" y="14703"/>
                  <a:pt x="50888" y="15048"/>
                  <a:pt x="49852" y="15418"/>
                </a:cubicBezTo>
                <a:cubicBezTo>
                  <a:pt x="49114" y="15703"/>
                  <a:pt x="48388" y="16013"/>
                  <a:pt x="47638" y="16310"/>
                </a:cubicBezTo>
                <a:cubicBezTo>
                  <a:pt x="46959" y="16596"/>
                  <a:pt x="46257" y="16858"/>
                  <a:pt x="45566" y="17144"/>
                </a:cubicBezTo>
                <a:cubicBezTo>
                  <a:pt x="44947" y="17394"/>
                  <a:pt x="44340" y="17680"/>
                  <a:pt x="43709" y="17930"/>
                </a:cubicBezTo>
                <a:cubicBezTo>
                  <a:pt x="42923" y="18263"/>
                  <a:pt x="42113" y="18561"/>
                  <a:pt x="41328" y="18858"/>
                </a:cubicBezTo>
                <a:cubicBezTo>
                  <a:pt x="40744" y="19085"/>
                  <a:pt x="40149" y="19287"/>
                  <a:pt x="39577" y="19501"/>
                </a:cubicBezTo>
                <a:cubicBezTo>
                  <a:pt x="38780" y="19763"/>
                  <a:pt x="37994" y="20037"/>
                  <a:pt x="37208" y="20311"/>
                </a:cubicBezTo>
                <a:cubicBezTo>
                  <a:pt x="36494" y="20585"/>
                  <a:pt x="35779" y="20871"/>
                  <a:pt x="35065" y="21168"/>
                </a:cubicBezTo>
                <a:cubicBezTo>
                  <a:pt x="34481" y="21406"/>
                  <a:pt x="33934" y="21680"/>
                  <a:pt x="33362" y="21942"/>
                </a:cubicBezTo>
                <a:cubicBezTo>
                  <a:pt x="33172" y="21883"/>
                  <a:pt x="32969" y="21823"/>
                  <a:pt x="32755" y="21740"/>
                </a:cubicBezTo>
                <a:cubicBezTo>
                  <a:pt x="31910" y="21466"/>
                  <a:pt x="31041" y="21323"/>
                  <a:pt x="30160" y="21252"/>
                </a:cubicBezTo>
                <a:cubicBezTo>
                  <a:pt x="28965" y="21155"/>
                  <a:pt x="27778" y="21114"/>
                  <a:pt x="26590" y="21114"/>
                </a:cubicBezTo>
                <a:cubicBezTo>
                  <a:pt x="25587" y="21114"/>
                  <a:pt x="24584" y="21143"/>
                  <a:pt x="23575" y="21192"/>
                </a:cubicBezTo>
                <a:cubicBezTo>
                  <a:pt x="22635" y="21240"/>
                  <a:pt x="21682" y="21299"/>
                  <a:pt x="20742" y="21490"/>
                </a:cubicBezTo>
                <a:cubicBezTo>
                  <a:pt x="20027" y="21644"/>
                  <a:pt x="19301" y="21764"/>
                  <a:pt x="18587" y="21883"/>
                </a:cubicBezTo>
                <a:cubicBezTo>
                  <a:pt x="18563" y="21887"/>
                  <a:pt x="18536" y="21888"/>
                  <a:pt x="18509" y="21888"/>
                </a:cubicBezTo>
                <a:cubicBezTo>
                  <a:pt x="18454" y="21888"/>
                  <a:pt x="18396" y="21883"/>
                  <a:pt x="18349" y="21883"/>
                </a:cubicBezTo>
                <a:cubicBezTo>
                  <a:pt x="18349" y="21859"/>
                  <a:pt x="18337" y="21835"/>
                  <a:pt x="18337" y="21799"/>
                </a:cubicBezTo>
                <a:cubicBezTo>
                  <a:pt x="18622" y="21704"/>
                  <a:pt x="18896" y="21609"/>
                  <a:pt x="19170" y="21490"/>
                </a:cubicBezTo>
                <a:cubicBezTo>
                  <a:pt x="20134" y="21132"/>
                  <a:pt x="21158" y="20966"/>
                  <a:pt x="22170" y="20823"/>
                </a:cubicBezTo>
                <a:cubicBezTo>
                  <a:pt x="23729" y="20592"/>
                  <a:pt x="25287" y="20524"/>
                  <a:pt x="26855" y="20524"/>
                </a:cubicBezTo>
                <a:cubicBezTo>
                  <a:pt x="26988" y="20524"/>
                  <a:pt x="27121" y="20524"/>
                  <a:pt x="27254" y="20525"/>
                </a:cubicBezTo>
                <a:cubicBezTo>
                  <a:pt x="28397" y="20537"/>
                  <a:pt x="29540" y="20644"/>
                  <a:pt x="30683" y="20823"/>
                </a:cubicBezTo>
                <a:cubicBezTo>
                  <a:pt x="31219" y="20906"/>
                  <a:pt x="31743" y="21049"/>
                  <a:pt x="32267" y="21192"/>
                </a:cubicBezTo>
                <a:cubicBezTo>
                  <a:pt x="32439" y="21243"/>
                  <a:pt x="32606" y="21266"/>
                  <a:pt x="32768" y="21266"/>
                </a:cubicBezTo>
                <a:cubicBezTo>
                  <a:pt x="33177" y="21266"/>
                  <a:pt x="33558" y="21120"/>
                  <a:pt x="33934" y="20906"/>
                </a:cubicBezTo>
                <a:cubicBezTo>
                  <a:pt x="34315" y="20692"/>
                  <a:pt x="34672" y="20454"/>
                  <a:pt x="35077" y="20240"/>
                </a:cubicBezTo>
                <a:cubicBezTo>
                  <a:pt x="35708" y="19918"/>
                  <a:pt x="36339" y="19620"/>
                  <a:pt x="36982" y="19335"/>
                </a:cubicBezTo>
                <a:cubicBezTo>
                  <a:pt x="37649" y="19025"/>
                  <a:pt x="38339" y="18739"/>
                  <a:pt x="39018" y="18442"/>
                </a:cubicBezTo>
                <a:cubicBezTo>
                  <a:pt x="40208" y="17906"/>
                  <a:pt x="41399" y="17370"/>
                  <a:pt x="42613" y="16846"/>
                </a:cubicBezTo>
                <a:cubicBezTo>
                  <a:pt x="43709" y="16370"/>
                  <a:pt x="44792" y="15906"/>
                  <a:pt x="45900" y="15465"/>
                </a:cubicBezTo>
                <a:cubicBezTo>
                  <a:pt x="46983" y="15013"/>
                  <a:pt x="48090" y="14584"/>
                  <a:pt x="49174" y="14155"/>
                </a:cubicBezTo>
                <a:cubicBezTo>
                  <a:pt x="49900" y="13858"/>
                  <a:pt x="50626" y="13572"/>
                  <a:pt x="51365" y="13286"/>
                </a:cubicBezTo>
                <a:cubicBezTo>
                  <a:pt x="51519" y="13227"/>
                  <a:pt x="51698" y="13167"/>
                  <a:pt x="51877" y="13108"/>
                </a:cubicBezTo>
                <a:close/>
                <a:moveTo>
                  <a:pt x="52887" y="14897"/>
                </a:moveTo>
                <a:cubicBezTo>
                  <a:pt x="53196" y="14897"/>
                  <a:pt x="53488" y="15024"/>
                  <a:pt x="53817" y="15215"/>
                </a:cubicBezTo>
                <a:cubicBezTo>
                  <a:pt x="53424" y="15358"/>
                  <a:pt x="53079" y="15489"/>
                  <a:pt x="52758" y="15632"/>
                </a:cubicBezTo>
                <a:cubicBezTo>
                  <a:pt x="51924" y="15953"/>
                  <a:pt x="51091" y="16263"/>
                  <a:pt x="50257" y="16584"/>
                </a:cubicBezTo>
                <a:cubicBezTo>
                  <a:pt x="49317" y="16941"/>
                  <a:pt x="48364" y="17275"/>
                  <a:pt x="47412" y="17632"/>
                </a:cubicBezTo>
                <a:cubicBezTo>
                  <a:pt x="46638" y="17918"/>
                  <a:pt x="45876" y="18227"/>
                  <a:pt x="45102" y="18513"/>
                </a:cubicBezTo>
                <a:cubicBezTo>
                  <a:pt x="44352" y="18799"/>
                  <a:pt x="43590" y="19061"/>
                  <a:pt x="42828" y="19347"/>
                </a:cubicBezTo>
                <a:cubicBezTo>
                  <a:pt x="42066" y="19632"/>
                  <a:pt x="41316" y="19930"/>
                  <a:pt x="40554" y="20192"/>
                </a:cubicBezTo>
                <a:cubicBezTo>
                  <a:pt x="39970" y="20406"/>
                  <a:pt x="39363" y="20585"/>
                  <a:pt x="38780" y="20775"/>
                </a:cubicBezTo>
                <a:cubicBezTo>
                  <a:pt x="38184" y="20966"/>
                  <a:pt x="37601" y="21180"/>
                  <a:pt x="37029" y="21406"/>
                </a:cubicBezTo>
                <a:cubicBezTo>
                  <a:pt x="36386" y="21656"/>
                  <a:pt x="35720" y="21835"/>
                  <a:pt x="35041" y="22002"/>
                </a:cubicBezTo>
                <a:cubicBezTo>
                  <a:pt x="35035" y="22005"/>
                  <a:pt x="35027" y="22006"/>
                  <a:pt x="35017" y="22006"/>
                </a:cubicBezTo>
                <a:cubicBezTo>
                  <a:pt x="34989" y="22006"/>
                  <a:pt x="34947" y="21995"/>
                  <a:pt x="34886" y="21978"/>
                </a:cubicBezTo>
                <a:cubicBezTo>
                  <a:pt x="35005" y="21894"/>
                  <a:pt x="35077" y="21835"/>
                  <a:pt x="35184" y="21787"/>
                </a:cubicBezTo>
                <a:cubicBezTo>
                  <a:pt x="36160" y="21263"/>
                  <a:pt x="37208" y="20894"/>
                  <a:pt x="38244" y="20525"/>
                </a:cubicBezTo>
                <a:cubicBezTo>
                  <a:pt x="39208" y="20180"/>
                  <a:pt x="40149" y="19763"/>
                  <a:pt x="41101" y="19394"/>
                </a:cubicBezTo>
                <a:cubicBezTo>
                  <a:pt x="42221" y="18942"/>
                  <a:pt x="43340" y="18513"/>
                  <a:pt x="44447" y="18084"/>
                </a:cubicBezTo>
                <a:cubicBezTo>
                  <a:pt x="45185" y="17799"/>
                  <a:pt x="45911" y="17501"/>
                  <a:pt x="46638" y="17215"/>
                </a:cubicBezTo>
                <a:cubicBezTo>
                  <a:pt x="47566" y="16846"/>
                  <a:pt x="48471" y="16489"/>
                  <a:pt x="49388" y="16132"/>
                </a:cubicBezTo>
                <a:cubicBezTo>
                  <a:pt x="50091" y="15870"/>
                  <a:pt x="50793" y="15596"/>
                  <a:pt x="51507" y="15334"/>
                </a:cubicBezTo>
                <a:cubicBezTo>
                  <a:pt x="51853" y="15191"/>
                  <a:pt x="52186" y="15060"/>
                  <a:pt x="52531" y="14953"/>
                </a:cubicBezTo>
                <a:cubicBezTo>
                  <a:pt x="52654" y="14914"/>
                  <a:pt x="52772" y="14897"/>
                  <a:pt x="52887" y="14897"/>
                </a:cubicBezTo>
                <a:close/>
                <a:moveTo>
                  <a:pt x="48519" y="21978"/>
                </a:moveTo>
                <a:cubicBezTo>
                  <a:pt x="48519" y="22014"/>
                  <a:pt x="48531" y="22025"/>
                  <a:pt x="48531" y="22037"/>
                </a:cubicBezTo>
                <a:cubicBezTo>
                  <a:pt x="48464" y="22037"/>
                  <a:pt x="48407" y="22058"/>
                  <a:pt x="48341" y="22061"/>
                </a:cubicBezTo>
                <a:lnTo>
                  <a:pt x="48341" y="22061"/>
                </a:lnTo>
                <a:cubicBezTo>
                  <a:pt x="48400" y="22037"/>
                  <a:pt x="48460" y="22013"/>
                  <a:pt x="48519" y="21978"/>
                </a:cubicBezTo>
                <a:close/>
                <a:moveTo>
                  <a:pt x="15562" y="21966"/>
                </a:moveTo>
                <a:cubicBezTo>
                  <a:pt x="15610" y="22002"/>
                  <a:pt x="15658" y="22025"/>
                  <a:pt x="15717" y="22037"/>
                </a:cubicBezTo>
                <a:cubicBezTo>
                  <a:pt x="15705" y="22073"/>
                  <a:pt x="15705" y="22085"/>
                  <a:pt x="15682" y="22121"/>
                </a:cubicBezTo>
                <a:cubicBezTo>
                  <a:pt x="15622" y="22097"/>
                  <a:pt x="15586" y="22085"/>
                  <a:pt x="15503" y="22073"/>
                </a:cubicBezTo>
                <a:cubicBezTo>
                  <a:pt x="15539" y="22025"/>
                  <a:pt x="15551" y="21990"/>
                  <a:pt x="15562" y="21966"/>
                </a:cubicBezTo>
                <a:close/>
                <a:moveTo>
                  <a:pt x="24754" y="21728"/>
                </a:moveTo>
                <a:cubicBezTo>
                  <a:pt x="26028" y="21728"/>
                  <a:pt x="27290" y="21728"/>
                  <a:pt x="28576" y="21740"/>
                </a:cubicBezTo>
                <a:cubicBezTo>
                  <a:pt x="28862" y="21740"/>
                  <a:pt x="29124" y="21740"/>
                  <a:pt x="29398" y="21775"/>
                </a:cubicBezTo>
                <a:cubicBezTo>
                  <a:pt x="30017" y="21835"/>
                  <a:pt x="30624" y="21906"/>
                  <a:pt x="31255" y="21978"/>
                </a:cubicBezTo>
                <a:cubicBezTo>
                  <a:pt x="31422" y="22014"/>
                  <a:pt x="31576" y="22014"/>
                  <a:pt x="31743" y="22037"/>
                </a:cubicBezTo>
                <a:cubicBezTo>
                  <a:pt x="31850" y="22061"/>
                  <a:pt x="31922" y="22121"/>
                  <a:pt x="32017" y="22156"/>
                </a:cubicBezTo>
                <a:cubicBezTo>
                  <a:pt x="30231" y="21966"/>
                  <a:pt x="28469" y="22061"/>
                  <a:pt x="26695" y="22002"/>
                </a:cubicBezTo>
                <a:cubicBezTo>
                  <a:pt x="25969" y="21978"/>
                  <a:pt x="25254" y="21906"/>
                  <a:pt x="24528" y="21799"/>
                </a:cubicBezTo>
                <a:cubicBezTo>
                  <a:pt x="24599" y="21775"/>
                  <a:pt x="24671" y="21728"/>
                  <a:pt x="24754" y="21728"/>
                </a:cubicBezTo>
                <a:close/>
                <a:moveTo>
                  <a:pt x="17966" y="22139"/>
                </a:moveTo>
                <a:cubicBezTo>
                  <a:pt x="17967" y="22139"/>
                  <a:pt x="17967" y="22142"/>
                  <a:pt x="17967" y="22148"/>
                </a:cubicBezTo>
                <a:lnTo>
                  <a:pt x="17967" y="22148"/>
                </a:lnTo>
                <a:cubicBezTo>
                  <a:pt x="17961" y="22156"/>
                  <a:pt x="17952" y="22167"/>
                  <a:pt x="17944" y="22180"/>
                </a:cubicBezTo>
                <a:cubicBezTo>
                  <a:pt x="17959" y="22157"/>
                  <a:pt x="17965" y="22139"/>
                  <a:pt x="17966" y="22139"/>
                </a:cubicBezTo>
                <a:close/>
                <a:moveTo>
                  <a:pt x="17944" y="22180"/>
                </a:moveTo>
                <a:lnTo>
                  <a:pt x="17944" y="22180"/>
                </a:lnTo>
                <a:cubicBezTo>
                  <a:pt x="17939" y="22185"/>
                  <a:pt x="17934" y="22189"/>
                  <a:pt x="17930" y="22192"/>
                </a:cubicBezTo>
                <a:lnTo>
                  <a:pt x="17930" y="22192"/>
                </a:lnTo>
                <a:cubicBezTo>
                  <a:pt x="17873" y="22192"/>
                  <a:pt x="17920" y="22192"/>
                  <a:pt x="17944" y="22180"/>
                </a:cubicBezTo>
                <a:close/>
                <a:moveTo>
                  <a:pt x="15312" y="22037"/>
                </a:moveTo>
                <a:lnTo>
                  <a:pt x="15312" y="22192"/>
                </a:lnTo>
                <a:lnTo>
                  <a:pt x="15265" y="22192"/>
                </a:lnTo>
                <a:lnTo>
                  <a:pt x="15265" y="22037"/>
                </a:lnTo>
                <a:close/>
                <a:moveTo>
                  <a:pt x="17925" y="22196"/>
                </a:moveTo>
                <a:lnTo>
                  <a:pt x="17925" y="22196"/>
                </a:lnTo>
                <a:cubicBezTo>
                  <a:pt x="17916" y="22202"/>
                  <a:pt x="17909" y="22205"/>
                  <a:pt x="17908" y="22205"/>
                </a:cubicBezTo>
                <a:cubicBezTo>
                  <a:pt x="17908" y="22205"/>
                  <a:pt x="17912" y="22202"/>
                  <a:pt x="17925" y="22196"/>
                </a:cubicBezTo>
                <a:close/>
                <a:moveTo>
                  <a:pt x="16457" y="22046"/>
                </a:moveTo>
                <a:cubicBezTo>
                  <a:pt x="16486" y="22046"/>
                  <a:pt x="16521" y="22051"/>
                  <a:pt x="16563" y="22061"/>
                </a:cubicBezTo>
                <a:lnTo>
                  <a:pt x="16563" y="22264"/>
                </a:lnTo>
                <a:lnTo>
                  <a:pt x="16336" y="22264"/>
                </a:lnTo>
                <a:cubicBezTo>
                  <a:pt x="16318" y="22114"/>
                  <a:pt x="16350" y="22046"/>
                  <a:pt x="16457" y="22046"/>
                </a:cubicBezTo>
                <a:close/>
                <a:moveTo>
                  <a:pt x="15074" y="22275"/>
                </a:moveTo>
                <a:lnTo>
                  <a:pt x="15074" y="22275"/>
                </a:lnTo>
                <a:cubicBezTo>
                  <a:pt x="15122" y="22514"/>
                  <a:pt x="14812" y="22502"/>
                  <a:pt x="14812" y="22680"/>
                </a:cubicBezTo>
                <a:cubicBezTo>
                  <a:pt x="14729" y="22383"/>
                  <a:pt x="14789" y="22311"/>
                  <a:pt x="15074" y="22275"/>
                </a:cubicBezTo>
                <a:close/>
                <a:moveTo>
                  <a:pt x="17120" y="22334"/>
                </a:moveTo>
                <a:cubicBezTo>
                  <a:pt x="17125" y="22334"/>
                  <a:pt x="17130" y="22334"/>
                  <a:pt x="17134" y="22335"/>
                </a:cubicBezTo>
                <a:cubicBezTo>
                  <a:pt x="17325" y="22418"/>
                  <a:pt x="17551" y="22478"/>
                  <a:pt x="17587" y="22740"/>
                </a:cubicBezTo>
                <a:cubicBezTo>
                  <a:pt x="17535" y="22758"/>
                  <a:pt x="17488" y="22767"/>
                  <a:pt x="17443" y="22767"/>
                </a:cubicBezTo>
                <a:cubicBezTo>
                  <a:pt x="17232" y="22767"/>
                  <a:pt x="17089" y="22580"/>
                  <a:pt x="16872" y="22442"/>
                </a:cubicBezTo>
                <a:cubicBezTo>
                  <a:pt x="16971" y="22398"/>
                  <a:pt x="17060" y="22334"/>
                  <a:pt x="17120" y="22334"/>
                </a:cubicBezTo>
                <a:close/>
                <a:moveTo>
                  <a:pt x="1263" y="17096"/>
                </a:moveTo>
                <a:cubicBezTo>
                  <a:pt x="1549" y="17239"/>
                  <a:pt x="1799" y="17358"/>
                  <a:pt x="2037" y="17453"/>
                </a:cubicBezTo>
                <a:cubicBezTo>
                  <a:pt x="3120" y="17930"/>
                  <a:pt x="4192" y="18406"/>
                  <a:pt x="5264" y="18870"/>
                </a:cubicBezTo>
                <a:cubicBezTo>
                  <a:pt x="6359" y="19335"/>
                  <a:pt x="7430" y="19775"/>
                  <a:pt x="8514" y="20240"/>
                </a:cubicBezTo>
                <a:cubicBezTo>
                  <a:pt x="9693" y="20728"/>
                  <a:pt x="10883" y="21240"/>
                  <a:pt x="12050" y="21728"/>
                </a:cubicBezTo>
                <a:lnTo>
                  <a:pt x="13836" y="22490"/>
                </a:lnTo>
                <a:cubicBezTo>
                  <a:pt x="13931" y="22537"/>
                  <a:pt x="14003" y="22609"/>
                  <a:pt x="14098" y="22668"/>
                </a:cubicBezTo>
                <a:cubicBezTo>
                  <a:pt x="14074" y="22692"/>
                  <a:pt x="14062" y="22740"/>
                  <a:pt x="14050" y="22776"/>
                </a:cubicBezTo>
                <a:cubicBezTo>
                  <a:pt x="13753" y="22668"/>
                  <a:pt x="13443" y="22597"/>
                  <a:pt x="13110" y="22454"/>
                </a:cubicBezTo>
                <a:cubicBezTo>
                  <a:pt x="11872" y="21918"/>
                  <a:pt x="10657" y="21371"/>
                  <a:pt x="9407" y="20847"/>
                </a:cubicBezTo>
                <a:cubicBezTo>
                  <a:pt x="8478" y="20478"/>
                  <a:pt x="7538" y="20132"/>
                  <a:pt x="6609" y="19799"/>
                </a:cubicBezTo>
                <a:cubicBezTo>
                  <a:pt x="5859" y="19525"/>
                  <a:pt x="5121" y="19275"/>
                  <a:pt x="4371" y="18977"/>
                </a:cubicBezTo>
                <a:cubicBezTo>
                  <a:pt x="3478" y="18632"/>
                  <a:pt x="2608" y="18251"/>
                  <a:pt x="1727" y="17870"/>
                </a:cubicBezTo>
                <a:cubicBezTo>
                  <a:pt x="1513" y="17787"/>
                  <a:pt x="1323" y="17668"/>
                  <a:pt x="1073" y="17549"/>
                </a:cubicBezTo>
                <a:cubicBezTo>
                  <a:pt x="1132" y="17394"/>
                  <a:pt x="1192" y="17263"/>
                  <a:pt x="1263" y="17096"/>
                </a:cubicBezTo>
                <a:close/>
                <a:moveTo>
                  <a:pt x="36437" y="22765"/>
                </a:moveTo>
                <a:lnTo>
                  <a:pt x="36398" y="22776"/>
                </a:lnTo>
                <a:lnTo>
                  <a:pt x="36422" y="22787"/>
                </a:lnTo>
                <a:cubicBezTo>
                  <a:pt x="36427" y="22781"/>
                  <a:pt x="36432" y="22773"/>
                  <a:pt x="36437" y="22765"/>
                </a:cubicBezTo>
                <a:close/>
                <a:moveTo>
                  <a:pt x="45916" y="22948"/>
                </a:moveTo>
                <a:cubicBezTo>
                  <a:pt x="45911" y="22950"/>
                  <a:pt x="45905" y="22952"/>
                  <a:pt x="45900" y="22954"/>
                </a:cubicBezTo>
                <a:lnTo>
                  <a:pt x="45911" y="22966"/>
                </a:lnTo>
                <a:cubicBezTo>
                  <a:pt x="45913" y="22960"/>
                  <a:pt x="45915" y="22954"/>
                  <a:pt x="45916" y="22948"/>
                </a:cubicBezTo>
                <a:close/>
                <a:moveTo>
                  <a:pt x="15491" y="22918"/>
                </a:moveTo>
                <a:cubicBezTo>
                  <a:pt x="15527" y="22954"/>
                  <a:pt x="15551" y="22966"/>
                  <a:pt x="15586" y="22990"/>
                </a:cubicBezTo>
                <a:cubicBezTo>
                  <a:pt x="15539" y="22990"/>
                  <a:pt x="15491" y="22978"/>
                  <a:pt x="15455" y="22978"/>
                </a:cubicBezTo>
                <a:cubicBezTo>
                  <a:pt x="15479" y="22954"/>
                  <a:pt x="15479" y="22930"/>
                  <a:pt x="15491" y="22918"/>
                </a:cubicBezTo>
                <a:close/>
                <a:moveTo>
                  <a:pt x="17801" y="22871"/>
                </a:moveTo>
                <a:cubicBezTo>
                  <a:pt x="17932" y="22954"/>
                  <a:pt x="18051" y="22990"/>
                  <a:pt x="17991" y="23216"/>
                </a:cubicBezTo>
                <a:cubicBezTo>
                  <a:pt x="17825" y="23145"/>
                  <a:pt x="17741" y="23073"/>
                  <a:pt x="17801" y="22871"/>
                </a:cubicBezTo>
                <a:close/>
                <a:moveTo>
                  <a:pt x="26437" y="22412"/>
                </a:moveTo>
                <a:cubicBezTo>
                  <a:pt x="28365" y="22412"/>
                  <a:pt x="31740" y="22653"/>
                  <a:pt x="32684" y="22907"/>
                </a:cubicBezTo>
                <a:cubicBezTo>
                  <a:pt x="32707" y="23014"/>
                  <a:pt x="32743" y="23145"/>
                  <a:pt x="32791" y="23323"/>
                </a:cubicBezTo>
                <a:cubicBezTo>
                  <a:pt x="30207" y="23145"/>
                  <a:pt x="27731" y="22728"/>
                  <a:pt x="25171" y="22490"/>
                </a:cubicBezTo>
                <a:cubicBezTo>
                  <a:pt x="25372" y="22436"/>
                  <a:pt x="25834" y="22412"/>
                  <a:pt x="26437" y="22412"/>
                </a:cubicBezTo>
                <a:close/>
                <a:moveTo>
                  <a:pt x="19658" y="23430"/>
                </a:moveTo>
                <a:lnTo>
                  <a:pt x="19658" y="23442"/>
                </a:lnTo>
                <a:lnTo>
                  <a:pt x="19551" y="23442"/>
                </a:lnTo>
                <a:lnTo>
                  <a:pt x="19551" y="23430"/>
                </a:lnTo>
                <a:close/>
                <a:moveTo>
                  <a:pt x="18229" y="23490"/>
                </a:moveTo>
                <a:cubicBezTo>
                  <a:pt x="18265" y="23573"/>
                  <a:pt x="18301" y="23645"/>
                  <a:pt x="18349" y="23740"/>
                </a:cubicBezTo>
                <a:cubicBezTo>
                  <a:pt x="18325" y="23752"/>
                  <a:pt x="18301" y="23764"/>
                  <a:pt x="18277" y="23788"/>
                </a:cubicBezTo>
                <a:cubicBezTo>
                  <a:pt x="18241" y="23680"/>
                  <a:pt x="18206" y="23585"/>
                  <a:pt x="18158" y="23514"/>
                </a:cubicBezTo>
                <a:cubicBezTo>
                  <a:pt x="18182" y="23502"/>
                  <a:pt x="18206" y="23502"/>
                  <a:pt x="18229" y="23490"/>
                </a:cubicBezTo>
                <a:close/>
                <a:moveTo>
                  <a:pt x="21539" y="23764"/>
                </a:moveTo>
                <a:lnTo>
                  <a:pt x="21539" y="23788"/>
                </a:lnTo>
                <a:lnTo>
                  <a:pt x="21504" y="23764"/>
                </a:lnTo>
                <a:close/>
                <a:moveTo>
                  <a:pt x="15943" y="22502"/>
                </a:moveTo>
                <a:cubicBezTo>
                  <a:pt x="16991" y="22787"/>
                  <a:pt x="17646" y="23288"/>
                  <a:pt x="17765" y="23919"/>
                </a:cubicBezTo>
                <a:cubicBezTo>
                  <a:pt x="17741" y="23930"/>
                  <a:pt x="17694" y="23954"/>
                  <a:pt x="17670" y="23954"/>
                </a:cubicBezTo>
                <a:cubicBezTo>
                  <a:pt x="16991" y="23799"/>
                  <a:pt x="16336" y="23633"/>
                  <a:pt x="15765" y="23228"/>
                </a:cubicBezTo>
                <a:cubicBezTo>
                  <a:pt x="15682" y="23168"/>
                  <a:pt x="15646" y="23085"/>
                  <a:pt x="15586" y="22990"/>
                </a:cubicBezTo>
                <a:lnTo>
                  <a:pt x="15586" y="22990"/>
                </a:lnTo>
                <a:cubicBezTo>
                  <a:pt x="15884" y="23014"/>
                  <a:pt x="16063" y="23252"/>
                  <a:pt x="16301" y="23335"/>
                </a:cubicBezTo>
                <a:cubicBezTo>
                  <a:pt x="16563" y="23442"/>
                  <a:pt x="16813" y="23573"/>
                  <a:pt x="17158" y="23716"/>
                </a:cubicBezTo>
                <a:cubicBezTo>
                  <a:pt x="17015" y="23335"/>
                  <a:pt x="16729" y="23264"/>
                  <a:pt x="16503" y="23109"/>
                </a:cubicBezTo>
                <a:cubicBezTo>
                  <a:pt x="16277" y="22978"/>
                  <a:pt x="16039" y="22847"/>
                  <a:pt x="15729" y="22668"/>
                </a:cubicBezTo>
                <a:cubicBezTo>
                  <a:pt x="15836" y="22573"/>
                  <a:pt x="15896" y="22526"/>
                  <a:pt x="15943" y="22502"/>
                </a:cubicBezTo>
                <a:close/>
                <a:moveTo>
                  <a:pt x="21043" y="23880"/>
                </a:moveTo>
                <a:cubicBezTo>
                  <a:pt x="21050" y="23880"/>
                  <a:pt x="21056" y="23881"/>
                  <a:pt x="21063" y="23883"/>
                </a:cubicBezTo>
                <a:cubicBezTo>
                  <a:pt x="21105" y="23904"/>
                  <a:pt x="21148" y="23934"/>
                  <a:pt x="21198" y="23966"/>
                </a:cubicBezTo>
                <a:lnTo>
                  <a:pt x="21198" y="23966"/>
                </a:lnTo>
                <a:cubicBezTo>
                  <a:pt x="21099" y="23963"/>
                  <a:pt x="21009" y="23942"/>
                  <a:pt x="20908" y="23942"/>
                </a:cubicBezTo>
                <a:lnTo>
                  <a:pt x="20908" y="23919"/>
                </a:lnTo>
                <a:cubicBezTo>
                  <a:pt x="20949" y="23908"/>
                  <a:pt x="20999" y="23880"/>
                  <a:pt x="21043" y="23880"/>
                </a:cubicBezTo>
                <a:close/>
                <a:moveTo>
                  <a:pt x="21121" y="22304"/>
                </a:moveTo>
                <a:cubicBezTo>
                  <a:pt x="21502" y="22304"/>
                  <a:pt x="21884" y="22311"/>
                  <a:pt x="22266" y="22335"/>
                </a:cubicBezTo>
                <a:cubicBezTo>
                  <a:pt x="23099" y="22383"/>
                  <a:pt x="23933" y="22549"/>
                  <a:pt x="24766" y="22656"/>
                </a:cubicBezTo>
                <a:cubicBezTo>
                  <a:pt x="25909" y="22787"/>
                  <a:pt x="27052" y="22907"/>
                  <a:pt x="28195" y="23037"/>
                </a:cubicBezTo>
                <a:cubicBezTo>
                  <a:pt x="28457" y="23049"/>
                  <a:pt x="28695" y="23109"/>
                  <a:pt x="28933" y="23145"/>
                </a:cubicBezTo>
                <a:cubicBezTo>
                  <a:pt x="30088" y="23276"/>
                  <a:pt x="31255" y="23395"/>
                  <a:pt x="32410" y="23526"/>
                </a:cubicBezTo>
                <a:cubicBezTo>
                  <a:pt x="32576" y="23549"/>
                  <a:pt x="32743" y="23609"/>
                  <a:pt x="32922" y="23645"/>
                </a:cubicBezTo>
                <a:cubicBezTo>
                  <a:pt x="32934" y="23847"/>
                  <a:pt x="32946" y="24002"/>
                  <a:pt x="32969" y="24228"/>
                </a:cubicBezTo>
                <a:cubicBezTo>
                  <a:pt x="32719" y="24216"/>
                  <a:pt x="32529" y="24216"/>
                  <a:pt x="32338" y="24180"/>
                </a:cubicBezTo>
                <a:cubicBezTo>
                  <a:pt x="31481" y="24038"/>
                  <a:pt x="30600" y="23883"/>
                  <a:pt x="29731" y="23728"/>
                </a:cubicBezTo>
                <a:cubicBezTo>
                  <a:pt x="29005" y="23585"/>
                  <a:pt x="28290" y="23442"/>
                  <a:pt x="27576" y="23311"/>
                </a:cubicBezTo>
                <a:cubicBezTo>
                  <a:pt x="27219" y="23228"/>
                  <a:pt x="26850" y="23204"/>
                  <a:pt x="26492" y="23157"/>
                </a:cubicBezTo>
                <a:cubicBezTo>
                  <a:pt x="25611" y="23049"/>
                  <a:pt x="24718" y="22954"/>
                  <a:pt x="23825" y="22859"/>
                </a:cubicBezTo>
                <a:cubicBezTo>
                  <a:pt x="22813" y="22776"/>
                  <a:pt x="21801" y="22692"/>
                  <a:pt x="20789" y="22621"/>
                </a:cubicBezTo>
                <a:cubicBezTo>
                  <a:pt x="20724" y="22618"/>
                  <a:pt x="20658" y="22617"/>
                  <a:pt x="20593" y="22617"/>
                </a:cubicBezTo>
                <a:cubicBezTo>
                  <a:pt x="20414" y="22617"/>
                  <a:pt x="20234" y="22624"/>
                  <a:pt x="20051" y="22624"/>
                </a:cubicBezTo>
                <a:cubicBezTo>
                  <a:pt x="19984" y="22624"/>
                  <a:pt x="19917" y="22623"/>
                  <a:pt x="19849" y="22621"/>
                </a:cubicBezTo>
                <a:cubicBezTo>
                  <a:pt x="19622" y="22609"/>
                  <a:pt x="19420" y="22573"/>
                  <a:pt x="19218" y="22549"/>
                </a:cubicBezTo>
                <a:cubicBezTo>
                  <a:pt x="19218" y="22335"/>
                  <a:pt x="19313" y="22311"/>
                  <a:pt x="19456" y="22311"/>
                </a:cubicBezTo>
                <a:cubicBezTo>
                  <a:pt x="19567" y="22313"/>
                  <a:pt x="19679" y="22313"/>
                  <a:pt x="19791" y="22313"/>
                </a:cubicBezTo>
                <a:cubicBezTo>
                  <a:pt x="20233" y="22313"/>
                  <a:pt x="20676" y="22304"/>
                  <a:pt x="21121" y="22304"/>
                </a:cubicBezTo>
                <a:close/>
                <a:moveTo>
                  <a:pt x="23885" y="24407"/>
                </a:moveTo>
                <a:cubicBezTo>
                  <a:pt x="23885" y="24419"/>
                  <a:pt x="23897" y="24419"/>
                  <a:pt x="23897" y="24442"/>
                </a:cubicBezTo>
                <a:cubicBezTo>
                  <a:pt x="23885" y="24419"/>
                  <a:pt x="23885" y="24419"/>
                  <a:pt x="23873" y="24419"/>
                </a:cubicBezTo>
                <a:cubicBezTo>
                  <a:pt x="23885" y="24419"/>
                  <a:pt x="23885" y="24419"/>
                  <a:pt x="23885" y="24407"/>
                </a:cubicBezTo>
                <a:close/>
                <a:moveTo>
                  <a:pt x="20289" y="24407"/>
                </a:moveTo>
                <a:cubicBezTo>
                  <a:pt x="20333" y="24433"/>
                  <a:pt x="20383" y="24453"/>
                  <a:pt x="20435" y="24475"/>
                </a:cubicBezTo>
                <a:lnTo>
                  <a:pt x="20435" y="24475"/>
                </a:lnTo>
                <a:cubicBezTo>
                  <a:pt x="20381" y="24472"/>
                  <a:pt x="20323" y="24466"/>
                  <a:pt x="20265" y="24466"/>
                </a:cubicBezTo>
                <a:cubicBezTo>
                  <a:pt x="20265" y="24454"/>
                  <a:pt x="20289" y="24419"/>
                  <a:pt x="20289" y="24407"/>
                </a:cubicBezTo>
                <a:close/>
                <a:moveTo>
                  <a:pt x="54188" y="16143"/>
                </a:moveTo>
                <a:cubicBezTo>
                  <a:pt x="54199" y="16143"/>
                  <a:pt x="54211" y="16143"/>
                  <a:pt x="54222" y="16144"/>
                </a:cubicBezTo>
                <a:cubicBezTo>
                  <a:pt x="54305" y="16144"/>
                  <a:pt x="54377" y="16168"/>
                  <a:pt x="54532" y="16191"/>
                </a:cubicBezTo>
                <a:cubicBezTo>
                  <a:pt x="54436" y="16299"/>
                  <a:pt x="54401" y="16370"/>
                  <a:pt x="54317" y="16406"/>
                </a:cubicBezTo>
                <a:cubicBezTo>
                  <a:pt x="53591" y="16656"/>
                  <a:pt x="52853" y="16894"/>
                  <a:pt x="52103" y="17144"/>
                </a:cubicBezTo>
                <a:cubicBezTo>
                  <a:pt x="51579" y="17322"/>
                  <a:pt x="51079" y="17513"/>
                  <a:pt x="50555" y="17715"/>
                </a:cubicBezTo>
                <a:cubicBezTo>
                  <a:pt x="49531" y="18084"/>
                  <a:pt x="48519" y="18454"/>
                  <a:pt x="47495" y="18846"/>
                </a:cubicBezTo>
                <a:cubicBezTo>
                  <a:pt x="46721" y="19120"/>
                  <a:pt x="45959" y="19418"/>
                  <a:pt x="45185" y="19704"/>
                </a:cubicBezTo>
                <a:cubicBezTo>
                  <a:pt x="44411" y="19989"/>
                  <a:pt x="43625" y="20275"/>
                  <a:pt x="42828" y="20549"/>
                </a:cubicBezTo>
                <a:cubicBezTo>
                  <a:pt x="42268" y="20763"/>
                  <a:pt x="41697" y="20966"/>
                  <a:pt x="41125" y="21168"/>
                </a:cubicBezTo>
                <a:cubicBezTo>
                  <a:pt x="40208" y="21466"/>
                  <a:pt x="39292" y="21740"/>
                  <a:pt x="38387" y="22025"/>
                </a:cubicBezTo>
                <a:cubicBezTo>
                  <a:pt x="38101" y="22121"/>
                  <a:pt x="37815" y="22192"/>
                  <a:pt x="37529" y="22299"/>
                </a:cubicBezTo>
                <a:cubicBezTo>
                  <a:pt x="37196" y="22418"/>
                  <a:pt x="36863" y="22549"/>
                  <a:pt x="36517" y="22680"/>
                </a:cubicBezTo>
                <a:cubicBezTo>
                  <a:pt x="36488" y="22690"/>
                  <a:pt x="36459" y="22731"/>
                  <a:pt x="36437" y="22765"/>
                </a:cubicBezTo>
                <a:lnTo>
                  <a:pt x="36437" y="22765"/>
                </a:lnTo>
                <a:lnTo>
                  <a:pt x="37922" y="22371"/>
                </a:lnTo>
                <a:cubicBezTo>
                  <a:pt x="38601" y="22192"/>
                  <a:pt x="39280" y="22002"/>
                  <a:pt x="39946" y="21787"/>
                </a:cubicBezTo>
                <a:cubicBezTo>
                  <a:pt x="40530" y="21609"/>
                  <a:pt x="41089" y="21430"/>
                  <a:pt x="41673" y="21228"/>
                </a:cubicBezTo>
                <a:cubicBezTo>
                  <a:pt x="42744" y="20847"/>
                  <a:pt x="43828" y="20466"/>
                  <a:pt x="44899" y="20061"/>
                </a:cubicBezTo>
                <a:cubicBezTo>
                  <a:pt x="45661" y="19775"/>
                  <a:pt x="46400" y="19454"/>
                  <a:pt x="47162" y="19168"/>
                </a:cubicBezTo>
                <a:cubicBezTo>
                  <a:pt x="48114" y="18811"/>
                  <a:pt x="49055" y="18465"/>
                  <a:pt x="50007" y="18108"/>
                </a:cubicBezTo>
                <a:cubicBezTo>
                  <a:pt x="50686" y="17858"/>
                  <a:pt x="51376" y="17561"/>
                  <a:pt x="52079" y="17322"/>
                </a:cubicBezTo>
                <a:cubicBezTo>
                  <a:pt x="52793" y="17084"/>
                  <a:pt x="53520" y="16894"/>
                  <a:pt x="54246" y="16680"/>
                </a:cubicBezTo>
                <a:cubicBezTo>
                  <a:pt x="54297" y="16659"/>
                  <a:pt x="54349" y="16654"/>
                  <a:pt x="54408" y="16654"/>
                </a:cubicBezTo>
                <a:cubicBezTo>
                  <a:pt x="54464" y="16654"/>
                  <a:pt x="54526" y="16658"/>
                  <a:pt x="54602" y="16658"/>
                </a:cubicBezTo>
                <a:cubicBezTo>
                  <a:pt x="54632" y="16658"/>
                  <a:pt x="54664" y="16658"/>
                  <a:pt x="54698" y="16656"/>
                </a:cubicBezTo>
                <a:lnTo>
                  <a:pt x="54698" y="16656"/>
                </a:lnTo>
                <a:cubicBezTo>
                  <a:pt x="54603" y="16787"/>
                  <a:pt x="54579" y="16870"/>
                  <a:pt x="54520" y="16906"/>
                </a:cubicBezTo>
                <a:cubicBezTo>
                  <a:pt x="54353" y="16989"/>
                  <a:pt x="54174" y="17049"/>
                  <a:pt x="53996" y="17108"/>
                </a:cubicBezTo>
                <a:cubicBezTo>
                  <a:pt x="53305" y="17334"/>
                  <a:pt x="52627" y="17573"/>
                  <a:pt x="51924" y="17799"/>
                </a:cubicBezTo>
                <a:cubicBezTo>
                  <a:pt x="51067" y="18084"/>
                  <a:pt x="50186" y="18323"/>
                  <a:pt x="49340" y="18620"/>
                </a:cubicBezTo>
                <a:cubicBezTo>
                  <a:pt x="48305" y="18977"/>
                  <a:pt x="47293" y="19347"/>
                  <a:pt x="46304" y="19751"/>
                </a:cubicBezTo>
                <a:cubicBezTo>
                  <a:pt x="45530" y="20061"/>
                  <a:pt x="44757" y="20430"/>
                  <a:pt x="43959" y="20728"/>
                </a:cubicBezTo>
                <a:cubicBezTo>
                  <a:pt x="43149" y="21025"/>
                  <a:pt x="42292" y="21275"/>
                  <a:pt x="41459" y="21549"/>
                </a:cubicBezTo>
                <a:cubicBezTo>
                  <a:pt x="40828" y="21752"/>
                  <a:pt x="40185" y="21978"/>
                  <a:pt x="39542" y="22192"/>
                </a:cubicBezTo>
                <a:lnTo>
                  <a:pt x="36994" y="22990"/>
                </a:lnTo>
                <a:cubicBezTo>
                  <a:pt x="36458" y="23168"/>
                  <a:pt x="35922" y="23347"/>
                  <a:pt x="35386" y="23538"/>
                </a:cubicBezTo>
                <a:cubicBezTo>
                  <a:pt x="35017" y="23680"/>
                  <a:pt x="34648" y="23823"/>
                  <a:pt x="34279" y="23954"/>
                </a:cubicBezTo>
                <a:cubicBezTo>
                  <a:pt x="34434" y="23930"/>
                  <a:pt x="34612" y="23907"/>
                  <a:pt x="34779" y="23859"/>
                </a:cubicBezTo>
                <a:cubicBezTo>
                  <a:pt x="35505" y="23645"/>
                  <a:pt x="36244" y="23442"/>
                  <a:pt x="36958" y="23216"/>
                </a:cubicBezTo>
                <a:cubicBezTo>
                  <a:pt x="37577" y="23026"/>
                  <a:pt x="38184" y="22811"/>
                  <a:pt x="38803" y="22621"/>
                </a:cubicBezTo>
                <a:cubicBezTo>
                  <a:pt x="39673" y="22335"/>
                  <a:pt x="40566" y="22049"/>
                  <a:pt x="41447" y="21752"/>
                </a:cubicBezTo>
                <a:cubicBezTo>
                  <a:pt x="42078" y="21549"/>
                  <a:pt x="42697" y="21323"/>
                  <a:pt x="43328" y="21121"/>
                </a:cubicBezTo>
                <a:cubicBezTo>
                  <a:pt x="44614" y="20680"/>
                  <a:pt x="45864" y="20120"/>
                  <a:pt x="47150" y="19608"/>
                </a:cubicBezTo>
                <a:cubicBezTo>
                  <a:pt x="48162" y="19227"/>
                  <a:pt x="49198" y="18918"/>
                  <a:pt x="50245" y="18573"/>
                </a:cubicBezTo>
                <a:cubicBezTo>
                  <a:pt x="50900" y="18346"/>
                  <a:pt x="51555" y="18120"/>
                  <a:pt x="52210" y="17918"/>
                </a:cubicBezTo>
                <a:cubicBezTo>
                  <a:pt x="52306" y="17886"/>
                  <a:pt x="52393" y="17873"/>
                  <a:pt x="52488" y="17862"/>
                </a:cubicBezTo>
                <a:lnTo>
                  <a:pt x="52488" y="17862"/>
                </a:lnTo>
                <a:cubicBezTo>
                  <a:pt x="52447" y="17895"/>
                  <a:pt x="52409" y="17936"/>
                  <a:pt x="52388" y="17977"/>
                </a:cubicBezTo>
                <a:cubicBezTo>
                  <a:pt x="52348" y="18018"/>
                  <a:pt x="52325" y="18050"/>
                  <a:pt x="52297" y="18088"/>
                </a:cubicBezTo>
                <a:lnTo>
                  <a:pt x="52297" y="18088"/>
                </a:lnTo>
                <a:lnTo>
                  <a:pt x="53246" y="17787"/>
                </a:lnTo>
                <a:cubicBezTo>
                  <a:pt x="53686" y="17656"/>
                  <a:pt x="54103" y="17513"/>
                  <a:pt x="54532" y="17382"/>
                </a:cubicBezTo>
                <a:cubicBezTo>
                  <a:pt x="54551" y="17378"/>
                  <a:pt x="54573" y="17377"/>
                  <a:pt x="54594" y="17377"/>
                </a:cubicBezTo>
                <a:cubicBezTo>
                  <a:pt x="54637" y="17377"/>
                  <a:pt x="54682" y="17382"/>
                  <a:pt x="54722" y="17382"/>
                </a:cubicBezTo>
                <a:cubicBezTo>
                  <a:pt x="54829" y="17739"/>
                  <a:pt x="54817" y="17739"/>
                  <a:pt x="54555" y="17870"/>
                </a:cubicBezTo>
                <a:cubicBezTo>
                  <a:pt x="53877" y="18251"/>
                  <a:pt x="53103" y="18346"/>
                  <a:pt x="52377" y="18585"/>
                </a:cubicBezTo>
                <a:cubicBezTo>
                  <a:pt x="52031" y="18704"/>
                  <a:pt x="51674" y="18799"/>
                  <a:pt x="51329" y="18918"/>
                </a:cubicBezTo>
                <a:cubicBezTo>
                  <a:pt x="50186" y="19299"/>
                  <a:pt x="49019" y="19692"/>
                  <a:pt x="47876" y="20073"/>
                </a:cubicBezTo>
                <a:cubicBezTo>
                  <a:pt x="47221" y="20299"/>
                  <a:pt x="46566" y="20525"/>
                  <a:pt x="45911" y="20728"/>
                </a:cubicBezTo>
                <a:cubicBezTo>
                  <a:pt x="45694" y="20804"/>
                  <a:pt x="45467" y="20830"/>
                  <a:pt x="45240" y="20870"/>
                </a:cubicBezTo>
                <a:lnTo>
                  <a:pt x="45240" y="20870"/>
                </a:lnTo>
                <a:cubicBezTo>
                  <a:pt x="45689" y="20692"/>
                  <a:pt x="46156" y="20514"/>
                  <a:pt x="46602" y="20347"/>
                </a:cubicBezTo>
                <a:cubicBezTo>
                  <a:pt x="47114" y="20144"/>
                  <a:pt x="47650" y="19954"/>
                  <a:pt x="48174" y="19751"/>
                </a:cubicBezTo>
                <a:cubicBezTo>
                  <a:pt x="48450" y="19652"/>
                  <a:pt x="48716" y="19511"/>
                  <a:pt x="48991" y="19387"/>
                </a:cubicBezTo>
                <a:lnTo>
                  <a:pt x="48991" y="19387"/>
                </a:lnTo>
                <a:cubicBezTo>
                  <a:pt x="48867" y="19411"/>
                  <a:pt x="48730" y="19426"/>
                  <a:pt x="48602" y="19466"/>
                </a:cubicBezTo>
                <a:cubicBezTo>
                  <a:pt x="47745" y="19751"/>
                  <a:pt x="46876" y="20061"/>
                  <a:pt x="46019" y="20359"/>
                </a:cubicBezTo>
                <a:cubicBezTo>
                  <a:pt x="45542" y="20525"/>
                  <a:pt x="45078" y="20680"/>
                  <a:pt x="44602" y="20847"/>
                </a:cubicBezTo>
                <a:cubicBezTo>
                  <a:pt x="43590" y="21204"/>
                  <a:pt x="42566" y="21561"/>
                  <a:pt x="41554" y="21906"/>
                </a:cubicBezTo>
                <a:cubicBezTo>
                  <a:pt x="40327" y="22323"/>
                  <a:pt x="39101" y="22728"/>
                  <a:pt x="37875" y="23145"/>
                </a:cubicBezTo>
                <a:lnTo>
                  <a:pt x="35243" y="24038"/>
                </a:lnTo>
                <a:cubicBezTo>
                  <a:pt x="34910" y="24157"/>
                  <a:pt x="34589" y="24288"/>
                  <a:pt x="34255" y="24419"/>
                </a:cubicBezTo>
                <a:cubicBezTo>
                  <a:pt x="34128" y="24470"/>
                  <a:pt x="34001" y="24514"/>
                  <a:pt x="33869" y="24514"/>
                </a:cubicBezTo>
                <a:cubicBezTo>
                  <a:pt x="33816" y="24514"/>
                  <a:pt x="33762" y="24507"/>
                  <a:pt x="33708" y="24490"/>
                </a:cubicBezTo>
                <a:cubicBezTo>
                  <a:pt x="33636" y="24371"/>
                  <a:pt x="33648" y="24300"/>
                  <a:pt x="33779" y="24240"/>
                </a:cubicBezTo>
                <a:cubicBezTo>
                  <a:pt x="33946" y="24169"/>
                  <a:pt x="34100" y="24073"/>
                  <a:pt x="34243" y="24002"/>
                </a:cubicBezTo>
                <a:lnTo>
                  <a:pt x="33624" y="24002"/>
                </a:lnTo>
                <a:cubicBezTo>
                  <a:pt x="33505" y="23895"/>
                  <a:pt x="33505" y="23799"/>
                  <a:pt x="33600" y="23692"/>
                </a:cubicBezTo>
                <a:cubicBezTo>
                  <a:pt x="33657" y="23625"/>
                  <a:pt x="33734" y="23579"/>
                  <a:pt x="33803" y="23523"/>
                </a:cubicBezTo>
                <a:lnTo>
                  <a:pt x="33803" y="23523"/>
                </a:lnTo>
                <a:cubicBezTo>
                  <a:pt x="33811" y="23524"/>
                  <a:pt x="33819" y="23525"/>
                  <a:pt x="33827" y="23526"/>
                </a:cubicBezTo>
                <a:lnTo>
                  <a:pt x="33815" y="23514"/>
                </a:lnTo>
                <a:cubicBezTo>
                  <a:pt x="33811" y="23517"/>
                  <a:pt x="33807" y="23520"/>
                  <a:pt x="33803" y="23523"/>
                </a:cubicBezTo>
                <a:lnTo>
                  <a:pt x="33803" y="23523"/>
                </a:lnTo>
                <a:cubicBezTo>
                  <a:pt x="33692" y="23514"/>
                  <a:pt x="33581" y="23513"/>
                  <a:pt x="33481" y="23502"/>
                </a:cubicBezTo>
                <a:cubicBezTo>
                  <a:pt x="33338" y="23276"/>
                  <a:pt x="33469" y="23145"/>
                  <a:pt x="33636" y="23061"/>
                </a:cubicBezTo>
                <a:cubicBezTo>
                  <a:pt x="33862" y="22966"/>
                  <a:pt x="34077" y="22871"/>
                  <a:pt x="34315" y="22811"/>
                </a:cubicBezTo>
                <a:cubicBezTo>
                  <a:pt x="35363" y="22549"/>
                  <a:pt x="36398" y="22264"/>
                  <a:pt x="37410" y="21871"/>
                </a:cubicBezTo>
                <a:cubicBezTo>
                  <a:pt x="38506" y="21454"/>
                  <a:pt x="39589" y="21037"/>
                  <a:pt x="40673" y="20656"/>
                </a:cubicBezTo>
                <a:cubicBezTo>
                  <a:pt x="41256" y="20466"/>
                  <a:pt x="41840" y="20299"/>
                  <a:pt x="42411" y="20109"/>
                </a:cubicBezTo>
                <a:cubicBezTo>
                  <a:pt x="42875" y="19942"/>
                  <a:pt x="43352" y="19775"/>
                  <a:pt x="43816" y="19585"/>
                </a:cubicBezTo>
                <a:cubicBezTo>
                  <a:pt x="45007" y="19061"/>
                  <a:pt x="46221" y="18632"/>
                  <a:pt x="47459" y="18227"/>
                </a:cubicBezTo>
                <a:cubicBezTo>
                  <a:pt x="48031" y="18037"/>
                  <a:pt x="48590" y="17858"/>
                  <a:pt x="49162" y="17680"/>
                </a:cubicBezTo>
                <a:cubicBezTo>
                  <a:pt x="49203" y="17664"/>
                  <a:pt x="49248" y="17660"/>
                  <a:pt x="49295" y="17660"/>
                </a:cubicBezTo>
                <a:cubicBezTo>
                  <a:pt x="49337" y="17660"/>
                  <a:pt x="49381" y="17664"/>
                  <a:pt x="49424" y="17666"/>
                </a:cubicBezTo>
                <a:lnTo>
                  <a:pt x="49424" y="17666"/>
                </a:lnTo>
                <a:cubicBezTo>
                  <a:pt x="49083" y="17826"/>
                  <a:pt x="48741" y="17995"/>
                  <a:pt x="48388" y="18120"/>
                </a:cubicBezTo>
                <a:cubicBezTo>
                  <a:pt x="47816" y="18335"/>
                  <a:pt x="47221" y="18513"/>
                  <a:pt x="46638" y="18716"/>
                </a:cubicBezTo>
                <a:cubicBezTo>
                  <a:pt x="46031" y="18942"/>
                  <a:pt x="45423" y="19156"/>
                  <a:pt x="44828" y="19370"/>
                </a:cubicBezTo>
                <a:cubicBezTo>
                  <a:pt x="44706" y="19415"/>
                  <a:pt x="44594" y="19522"/>
                  <a:pt x="44463" y="19594"/>
                </a:cubicBezTo>
                <a:lnTo>
                  <a:pt x="44463" y="19594"/>
                </a:lnTo>
                <a:cubicBezTo>
                  <a:pt x="44561" y="19584"/>
                  <a:pt x="44659" y="19582"/>
                  <a:pt x="44757" y="19549"/>
                </a:cubicBezTo>
                <a:cubicBezTo>
                  <a:pt x="45947" y="19156"/>
                  <a:pt x="47138" y="18763"/>
                  <a:pt x="48328" y="18346"/>
                </a:cubicBezTo>
                <a:cubicBezTo>
                  <a:pt x="49102" y="18061"/>
                  <a:pt x="49876" y="17763"/>
                  <a:pt x="50626" y="17465"/>
                </a:cubicBezTo>
                <a:cubicBezTo>
                  <a:pt x="51543" y="17132"/>
                  <a:pt x="52448" y="16775"/>
                  <a:pt x="53341" y="16394"/>
                </a:cubicBezTo>
                <a:cubicBezTo>
                  <a:pt x="53617" y="16302"/>
                  <a:pt x="53871" y="16143"/>
                  <a:pt x="54188" y="16143"/>
                </a:cubicBezTo>
                <a:close/>
                <a:moveTo>
                  <a:pt x="14916" y="23369"/>
                </a:moveTo>
                <a:cubicBezTo>
                  <a:pt x="14973" y="23369"/>
                  <a:pt x="15025" y="23407"/>
                  <a:pt x="15074" y="23442"/>
                </a:cubicBezTo>
                <a:cubicBezTo>
                  <a:pt x="15467" y="23669"/>
                  <a:pt x="15836" y="23907"/>
                  <a:pt x="16241" y="24097"/>
                </a:cubicBezTo>
                <a:cubicBezTo>
                  <a:pt x="16670" y="24300"/>
                  <a:pt x="17110" y="24478"/>
                  <a:pt x="17622" y="24502"/>
                </a:cubicBezTo>
                <a:cubicBezTo>
                  <a:pt x="17801" y="24502"/>
                  <a:pt x="17979" y="24573"/>
                  <a:pt x="18158" y="24621"/>
                </a:cubicBezTo>
                <a:cubicBezTo>
                  <a:pt x="18158" y="24645"/>
                  <a:pt x="18146" y="24692"/>
                  <a:pt x="18146" y="24716"/>
                </a:cubicBezTo>
                <a:cubicBezTo>
                  <a:pt x="18013" y="24807"/>
                  <a:pt x="17872" y="24841"/>
                  <a:pt x="17725" y="24841"/>
                </a:cubicBezTo>
                <a:cubicBezTo>
                  <a:pt x="17622" y="24841"/>
                  <a:pt x="17516" y="24824"/>
                  <a:pt x="17408" y="24800"/>
                </a:cubicBezTo>
                <a:cubicBezTo>
                  <a:pt x="17146" y="24716"/>
                  <a:pt x="16872" y="24621"/>
                  <a:pt x="16622" y="24478"/>
                </a:cubicBezTo>
                <a:cubicBezTo>
                  <a:pt x="16027" y="24169"/>
                  <a:pt x="15443" y="23847"/>
                  <a:pt x="14872" y="23514"/>
                </a:cubicBezTo>
                <a:cubicBezTo>
                  <a:pt x="14836" y="23502"/>
                  <a:pt x="14824" y="23466"/>
                  <a:pt x="14789" y="23442"/>
                </a:cubicBezTo>
                <a:cubicBezTo>
                  <a:pt x="14833" y="23388"/>
                  <a:pt x="14875" y="23369"/>
                  <a:pt x="14916" y="23369"/>
                </a:cubicBezTo>
                <a:close/>
                <a:moveTo>
                  <a:pt x="43522" y="21441"/>
                </a:moveTo>
                <a:cubicBezTo>
                  <a:pt x="43573" y="21441"/>
                  <a:pt x="43638" y="21458"/>
                  <a:pt x="43721" y="21490"/>
                </a:cubicBezTo>
                <a:cubicBezTo>
                  <a:pt x="43566" y="21502"/>
                  <a:pt x="43471" y="21525"/>
                  <a:pt x="43387" y="21537"/>
                </a:cubicBezTo>
                <a:cubicBezTo>
                  <a:pt x="42994" y="21680"/>
                  <a:pt x="42613" y="21859"/>
                  <a:pt x="42221" y="22014"/>
                </a:cubicBezTo>
                <a:lnTo>
                  <a:pt x="40518" y="22633"/>
                </a:lnTo>
                <a:cubicBezTo>
                  <a:pt x="39554" y="22990"/>
                  <a:pt x="38601" y="23359"/>
                  <a:pt x="37649" y="23740"/>
                </a:cubicBezTo>
                <a:cubicBezTo>
                  <a:pt x="36887" y="24038"/>
                  <a:pt x="36136" y="24347"/>
                  <a:pt x="35363" y="24645"/>
                </a:cubicBezTo>
                <a:cubicBezTo>
                  <a:pt x="34862" y="24835"/>
                  <a:pt x="34362" y="25002"/>
                  <a:pt x="33850" y="25181"/>
                </a:cubicBezTo>
                <a:cubicBezTo>
                  <a:pt x="33719" y="25062"/>
                  <a:pt x="33779" y="24931"/>
                  <a:pt x="33839" y="24752"/>
                </a:cubicBezTo>
                <a:cubicBezTo>
                  <a:pt x="34041" y="24657"/>
                  <a:pt x="34208" y="24573"/>
                  <a:pt x="34422" y="24502"/>
                </a:cubicBezTo>
                <a:cubicBezTo>
                  <a:pt x="35327" y="24180"/>
                  <a:pt x="36256" y="23871"/>
                  <a:pt x="37172" y="23561"/>
                </a:cubicBezTo>
                <a:cubicBezTo>
                  <a:pt x="38006" y="23276"/>
                  <a:pt x="38839" y="23026"/>
                  <a:pt x="39673" y="22740"/>
                </a:cubicBezTo>
                <a:cubicBezTo>
                  <a:pt x="40244" y="22549"/>
                  <a:pt x="40828" y="22335"/>
                  <a:pt x="41387" y="22145"/>
                </a:cubicBezTo>
                <a:cubicBezTo>
                  <a:pt x="41935" y="21954"/>
                  <a:pt x="42494" y="21764"/>
                  <a:pt x="43054" y="21561"/>
                </a:cubicBezTo>
                <a:cubicBezTo>
                  <a:pt x="43118" y="21540"/>
                  <a:pt x="43187" y="21535"/>
                  <a:pt x="43255" y="21535"/>
                </a:cubicBezTo>
                <a:cubicBezTo>
                  <a:pt x="43300" y="21535"/>
                  <a:pt x="43344" y="21537"/>
                  <a:pt x="43387" y="21537"/>
                </a:cubicBezTo>
                <a:cubicBezTo>
                  <a:pt x="43414" y="21470"/>
                  <a:pt x="43456" y="21441"/>
                  <a:pt x="43522" y="21441"/>
                </a:cubicBezTo>
                <a:close/>
                <a:moveTo>
                  <a:pt x="21138" y="22736"/>
                </a:moveTo>
                <a:cubicBezTo>
                  <a:pt x="21884" y="22736"/>
                  <a:pt x="22617" y="22782"/>
                  <a:pt x="23349" y="22930"/>
                </a:cubicBezTo>
                <a:cubicBezTo>
                  <a:pt x="24302" y="23145"/>
                  <a:pt x="25266" y="23288"/>
                  <a:pt x="26219" y="23466"/>
                </a:cubicBezTo>
                <a:cubicBezTo>
                  <a:pt x="26766" y="23573"/>
                  <a:pt x="27326" y="23680"/>
                  <a:pt x="27885" y="23788"/>
                </a:cubicBezTo>
                <a:cubicBezTo>
                  <a:pt x="27950" y="23797"/>
                  <a:pt x="28016" y="23802"/>
                  <a:pt x="28084" y="23802"/>
                </a:cubicBezTo>
                <a:cubicBezTo>
                  <a:pt x="28190" y="23802"/>
                  <a:pt x="28300" y="23788"/>
                  <a:pt x="28409" y="23752"/>
                </a:cubicBezTo>
                <a:cubicBezTo>
                  <a:pt x="27826" y="23645"/>
                  <a:pt x="27242" y="23526"/>
                  <a:pt x="26671" y="23407"/>
                </a:cubicBezTo>
                <a:lnTo>
                  <a:pt x="26671" y="23371"/>
                </a:lnTo>
                <a:cubicBezTo>
                  <a:pt x="26774" y="23371"/>
                  <a:pt x="26883" y="23355"/>
                  <a:pt x="26989" y="23355"/>
                </a:cubicBezTo>
                <a:cubicBezTo>
                  <a:pt x="27043" y="23355"/>
                  <a:pt x="27096" y="23359"/>
                  <a:pt x="27147" y="23371"/>
                </a:cubicBezTo>
                <a:cubicBezTo>
                  <a:pt x="27635" y="23442"/>
                  <a:pt x="28124" y="23549"/>
                  <a:pt x="28612" y="23633"/>
                </a:cubicBezTo>
                <a:cubicBezTo>
                  <a:pt x="29147" y="23752"/>
                  <a:pt x="29707" y="23871"/>
                  <a:pt x="30243" y="23978"/>
                </a:cubicBezTo>
                <a:cubicBezTo>
                  <a:pt x="30683" y="24061"/>
                  <a:pt x="31148" y="24169"/>
                  <a:pt x="31588" y="24240"/>
                </a:cubicBezTo>
                <a:cubicBezTo>
                  <a:pt x="31886" y="24288"/>
                  <a:pt x="32207" y="24323"/>
                  <a:pt x="32517" y="24347"/>
                </a:cubicBezTo>
                <a:cubicBezTo>
                  <a:pt x="32684" y="24359"/>
                  <a:pt x="32862" y="24359"/>
                  <a:pt x="33017" y="24526"/>
                </a:cubicBezTo>
                <a:cubicBezTo>
                  <a:pt x="32882" y="24577"/>
                  <a:pt x="32749" y="24595"/>
                  <a:pt x="32618" y="24595"/>
                </a:cubicBezTo>
                <a:cubicBezTo>
                  <a:pt x="32413" y="24595"/>
                  <a:pt x="32213" y="24550"/>
                  <a:pt x="32017" y="24514"/>
                </a:cubicBezTo>
                <a:cubicBezTo>
                  <a:pt x="31433" y="24419"/>
                  <a:pt x="30838" y="24323"/>
                  <a:pt x="30255" y="24216"/>
                </a:cubicBezTo>
                <a:lnTo>
                  <a:pt x="30255" y="24216"/>
                </a:lnTo>
                <a:cubicBezTo>
                  <a:pt x="30410" y="24395"/>
                  <a:pt x="30624" y="24407"/>
                  <a:pt x="30862" y="24561"/>
                </a:cubicBezTo>
                <a:cubicBezTo>
                  <a:pt x="31576" y="24752"/>
                  <a:pt x="32303" y="24931"/>
                  <a:pt x="33053" y="24978"/>
                </a:cubicBezTo>
                <a:cubicBezTo>
                  <a:pt x="33100" y="24978"/>
                  <a:pt x="33124" y="25014"/>
                  <a:pt x="33196" y="25050"/>
                </a:cubicBezTo>
                <a:cubicBezTo>
                  <a:pt x="33196" y="25181"/>
                  <a:pt x="33219" y="25335"/>
                  <a:pt x="33231" y="25514"/>
                </a:cubicBezTo>
                <a:cubicBezTo>
                  <a:pt x="33168" y="25514"/>
                  <a:pt x="33120" y="25519"/>
                  <a:pt x="33085" y="25519"/>
                </a:cubicBezTo>
                <a:cubicBezTo>
                  <a:pt x="33067" y="25519"/>
                  <a:pt x="33053" y="25518"/>
                  <a:pt x="33041" y="25514"/>
                </a:cubicBezTo>
                <a:cubicBezTo>
                  <a:pt x="32005" y="25228"/>
                  <a:pt x="30969" y="24919"/>
                  <a:pt x="29921" y="24633"/>
                </a:cubicBezTo>
                <a:cubicBezTo>
                  <a:pt x="29231" y="24442"/>
                  <a:pt x="28540" y="24264"/>
                  <a:pt x="27838" y="24097"/>
                </a:cubicBezTo>
                <a:cubicBezTo>
                  <a:pt x="27735" y="24065"/>
                  <a:pt x="27626" y="24060"/>
                  <a:pt x="27516" y="24060"/>
                </a:cubicBezTo>
                <a:cubicBezTo>
                  <a:pt x="27476" y="24060"/>
                  <a:pt x="27436" y="24061"/>
                  <a:pt x="27396" y="24061"/>
                </a:cubicBezTo>
                <a:lnTo>
                  <a:pt x="27396" y="24061"/>
                </a:lnTo>
                <a:cubicBezTo>
                  <a:pt x="27384" y="24057"/>
                  <a:pt x="27373" y="24053"/>
                  <a:pt x="27362" y="24050"/>
                </a:cubicBezTo>
                <a:lnTo>
                  <a:pt x="27350" y="24061"/>
                </a:lnTo>
                <a:cubicBezTo>
                  <a:pt x="27365" y="24061"/>
                  <a:pt x="27380" y="24061"/>
                  <a:pt x="27396" y="24061"/>
                </a:cubicBezTo>
                <a:lnTo>
                  <a:pt x="27396" y="24061"/>
                </a:lnTo>
                <a:cubicBezTo>
                  <a:pt x="27597" y="24132"/>
                  <a:pt x="27790" y="24231"/>
                  <a:pt x="27993" y="24288"/>
                </a:cubicBezTo>
                <a:cubicBezTo>
                  <a:pt x="28397" y="24395"/>
                  <a:pt x="28814" y="24466"/>
                  <a:pt x="29207" y="24585"/>
                </a:cubicBezTo>
                <a:lnTo>
                  <a:pt x="32160" y="25478"/>
                </a:lnTo>
                <a:cubicBezTo>
                  <a:pt x="32529" y="25597"/>
                  <a:pt x="32922" y="25693"/>
                  <a:pt x="33315" y="25788"/>
                </a:cubicBezTo>
                <a:cubicBezTo>
                  <a:pt x="33410" y="26002"/>
                  <a:pt x="33493" y="26228"/>
                  <a:pt x="33600" y="26502"/>
                </a:cubicBezTo>
                <a:cubicBezTo>
                  <a:pt x="33291" y="26407"/>
                  <a:pt x="33053" y="26324"/>
                  <a:pt x="32803" y="26240"/>
                </a:cubicBezTo>
                <a:cubicBezTo>
                  <a:pt x="32184" y="26026"/>
                  <a:pt x="31576" y="25788"/>
                  <a:pt x="30969" y="25597"/>
                </a:cubicBezTo>
                <a:cubicBezTo>
                  <a:pt x="30314" y="25395"/>
                  <a:pt x="29648" y="25216"/>
                  <a:pt x="28993" y="25038"/>
                </a:cubicBezTo>
                <a:cubicBezTo>
                  <a:pt x="28659" y="24931"/>
                  <a:pt x="28338" y="24859"/>
                  <a:pt x="28004" y="24764"/>
                </a:cubicBezTo>
                <a:cubicBezTo>
                  <a:pt x="27159" y="24538"/>
                  <a:pt x="26338" y="24300"/>
                  <a:pt x="25492" y="24109"/>
                </a:cubicBezTo>
                <a:cubicBezTo>
                  <a:pt x="24587" y="23907"/>
                  <a:pt x="23659" y="23740"/>
                  <a:pt x="22754" y="23549"/>
                </a:cubicBezTo>
                <a:cubicBezTo>
                  <a:pt x="22290" y="23452"/>
                  <a:pt x="21846" y="23306"/>
                  <a:pt x="21377" y="23306"/>
                </a:cubicBezTo>
                <a:cubicBezTo>
                  <a:pt x="21328" y="23306"/>
                  <a:pt x="21279" y="23308"/>
                  <a:pt x="21230" y="23311"/>
                </a:cubicBezTo>
                <a:cubicBezTo>
                  <a:pt x="21492" y="23395"/>
                  <a:pt x="21742" y="23490"/>
                  <a:pt x="21992" y="23549"/>
                </a:cubicBezTo>
                <a:cubicBezTo>
                  <a:pt x="22623" y="23692"/>
                  <a:pt x="23254" y="23811"/>
                  <a:pt x="23885" y="23966"/>
                </a:cubicBezTo>
                <a:cubicBezTo>
                  <a:pt x="24742" y="24157"/>
                  <a:pt x="25599" y="24359"/>
                  <a:pt x="26457" y="24561"/>
                </a:cubicBezTo>
                <a:cubicBezTo>
                  <a:pt x="26826" y="24645"/>
                  <a:pt x="27183" y="24716"/>
                  <a:pt x="27564" y="24823"/>
                </a:cubicBezTo>
                <a:cubicBezTo>
                  <a:pt x="28421" y="25050"/>
                  <a:pt x="29290" y="25276"/>
                  <a:pt x="30136" y="25538"/>
                </a:cubicBezTo>
                <a:cubicBezTo>
                  <a:pt x="31029" y="25812"/>
                  <a:pt x="31922" y="26133"/>
                  <a:pt x="32815" y="26431"/>
                </a:cubicBezTo>
                <a:cubicBezTo>
                  <a:pt x="33112" y="26538"/>
                  <a:pt x="33398" y="26657"/>
                  <a:pt x="33696" y="26764"/>
                </a:cubicBezTo>
                <a:lnTo>
                  <a:pt x="33696" y="27383"/>
                </a:lnTo>
                <a:cubicBezTo>
                  <a:pt x="32946" y="27121"/>
                  <a:pt x="32243" y="26883"/>
                  <a:pt x="31529" y="26621"/>
                </a:cubicBezTo>
                <a:cubicBezTo>
                  <a:pt x="30972" y="26429"/>
                  <a:pt x="29725" y="25943"/>
                  <a:pt x="28870" y="25674"/>
                </a:cubicBezTo>
                <a:lnTo>
                  <a:pt x="28870" y="25674"/>
                </a:lnTo>
                <a:cubicBezTo>
                  <a:pt x="27734" y="25104"/>
                  <a:pt x="21837" y="23456"/>
                  <a:pt x="19706" y="23145"/>
                </a:cubicBezTo>
                <a:cubicBezTo>
                  <a:pt x="19833" y="23145"/>
                  <a:pt x="19965" y="23139"/>
                  <a:pt x="20099" y="23139"/>
                </a:cubicBezTo>
                <a:cubicBezTo>
                  <a:pt x="20166" y="23139"/>
                  <a:pt x="20234" y="23141"/>
                  <a:pt x="20301" y="23145"/>
                </a:cubicBezTo>
                <a:cubicBezTo>
                  <a:pt x="20599" y="23157"/>
                  <a:pt x="20908" y="23192"/>
                  <a:pt x="21218" y="23216"/>
                </a:cubicBezTo>
                <a:cubicBezTo>
                  <a:pt x="21299" y="23106"/>
                  <a:pt x="21412" y="23077"/>
                  <a:pt x="21529" y="23077"/>
                </a:cubicBezTo>
                <a:cubicBezTo>
                  <a:pt x="21600" y="23077"/>
                  <a:pt x="21674" y="23088"/>
                  <a:pt x="21742" y="23097"/>
                </a:cubicBezTo>
                <a:cubicBezTo>
                  <a:pt x="22337" y="23168"/>
                  <a:pt x="22921" y="23276"/>
                  <a:pt x="23516" y="23371"/>
                </a:cubicBezTo>
                <a:cubicBezTo>
                  <a:pt x="23828" y="23421"/>
                  <a:pt x="24140" y="23471"/>
                  <a:pt x="24466" y="23471"/>
                </a:cubicBezTo>
                <a:cubicBezTo>
                  <a:pt x="24526" y="23471"/>
                  <a:pt x="24586" y="23470"/>
                  <a:pt x="24647" y="23466"/>
                </a:cubicBezTo>
                <a:cubicBezTo>
                  <a:pt x="24373" y="23383"/>
                  <a:pt x="24123" y="23264"/>
                  <a:pt x="23849" y="23228"/>
                </a:cubicBezTo>
                <a:cubicBezTo>
                  <a:pt x="23123" y="23133"/>
                  <a:pt x="22420" y="22930"/>
                  <a:pt x="21682" y="22930"/>
                </a:cubicBezTo>
                <a:cubicBezTo>
                  <a:pt x="21230" y="22930"/>
                  <a:pt x="20789" y="22835"/>
                  <a:pt x="20313" y="22752"/>
                </a:cubicBezTo>
                <a:cubicBezTo>
                  <a:pt x="20590" y="22742"/>
                  <a:pt x="20865" y="22736"/>
                  <a:pt x="21138" y="22736"/>
                </a:cubicBezTo>
                <a:close/>
                <a:moveTo>
                  <a:pt x="24299" y="24463"/>
                </a:moveTo>
                <a:cubicBezTo>
                  <a:pt x="24352" y="24463"/>
                  <a:pt x="24403" y="24466"/>
                  <a:pt x="24445" y="24478"/>
                </a:cubicBezTo>
                <a:cubicBezTo>
                  <a:pt x="25671" y="24835"/>
                  <a:pt x="26885" y="25216"/>
                  <a:pt x="28100" y="25585"/>
                </a:cubicBezTo>
                <a:cubicBezTo>
                  <a:pt x="28236" y="25627"/>
                  <a:pt x="28373" y="25675"/>
                  <a:pt x="28516" y="25706"/>
                </a:cubicBezTo>
                <a:lnTo>
                  <a:pt x="28516" y="25706"/>
                </a:lnTo>
                <a:cubicBezTo>
                  <a:pt x="28871" y="25932"/>
                  <a:pt x="29641" y="26191"/>
                  <a:pt x="29743" y="26228"/>
                </a:cubicBezTo>
                <a:cubicBezTo>
                  <a:pt x="30588" y="26526"/>
                  <a:pt x="31433" y="26800"/>
                  <a:pt x="32267" y="27098"/>
                </a:cubicBezTo>
                <a:cubicBezTo>
                  <a:pt x="32612" y="27217"/>
                  <a:pt x="32946" y="27336"/>
                  <a:pt x="33291" y="27479"/>
                </a:cubicBezTo>
                <a:cubicBezTo>
                  <a:pt x="33469" y="27550"/>
                  <a:pt x="33719" y="27574"/>
                  <a:pt x="33719" y="27919"/>
                </a:cubicBezTo>
                <a:cubicBezTo>
                  <a:pt x="33589" y="27907"/>
                  <a:pt x="33469" y="27907"/>
                  <a:pt x="33362" y="27871"/>
                </a:cubicBezTo>
                <a:cubicBezTo>
                  <a:pt x="32874" y="27717"/>
                  <a:pt x="32398" y="27538"/>
                  <a:pt x="31922" y="27359"/>
                </a:cubicBezTo>
                <a:cubicBezTo>
                  <a:pt x="31100" y="27062"/>
                  <a:pt x="30290" y="26740"/>
                  <a:pt x="29469" y="26443"/>
                </a:cubicBezTo>
                <a:cubicBezTo>
                  <a:pt x="29323" y="26388"/>
                  <a:pt x="28728" y="26165"/>
                  <a:pt x="28367" y="26032"/>
                </a:cubicBezTo>
                <a:lnTo>
                  <a:pt x="28367" y="26032"/>
                </a:lnTo>
                <a:cubicBezTo>
                  <a:pt x="28323" y="25987"/>
                  <a:pt x="28286" y="25955"/>
                  <a:pt x="28243" y="25943"/>
                </a:cubicBezTo>
                <a:cubicBezTo>
                  <a:pt x="27481" y="25693"/>
                  <a:pt x="26742" y="25431"/>
                  <a:pt x="25980" y="25181"/>
                </a:cubicBezTo>
                <a:cubicBezTo>
                  <a:pt x="25361" y="24954"/>
                  <a:pt x="24742" y="24740"/>
                  <a:pt x="24135" y="24466"/>
                </a:cubicBezTo>
                <a:cubicBezTo>
                  <a:pt x="24189" y="24466"/>
                  <a:pt x="24245" y="24463"/>
                  <a:pt x="24299" y="24463"/>
                </a:cubicBezTo>
                <a:close/>
                <a:moveTo>
                  <a:pt x="54913" y="18346"/>
                </a:moveTo>
                <a:lnTo>
                  <a:pt x="54913" y="18346"/>
                </a:lnTo>
                <a:cubicBezTo>
                  <a:pt x="54794" y="18489"/>
                  <a:pt x="54770" y="18573"/>
                  <a:pt x="54710" y="18585"/>
                </a:cubicBezTo>
                <a:cubicBezTo>
                  <a:pt x="54305" y="18692"/>
                  <a:pt x="53901" y="18787"/>
                  <a:pt x="53508" y="18870"/>
                </a:cubicBezTo>
                <a:cubicBezTo>
                  <a:pt x="53401" y="18930"/>
                  <a:pt x="53293" y="19037"/>
                  <a:pt x="53174" y="19061"/>
                </a:cubicBezTo>
                <a:cubicBezTo>
                  <a:pt x="52258" y="19335"/>
                  <a:pt x="51436" y="19811"/>
                  <a:pt x="50591" y="20204"/>
                </a:cubicBezTo>
                <a:cubicBezTo>
                  <a:pt x="50293" y="20359"/>
                  <a:pt x="49972" y="20490"/>
                  <a:pt x="49674" y="20656"/>
                </a:cubicBezTo>
                <a:cubicBezTo>
                  <a:pt x="50210" y="20585"/>
                  <a:pt x="50686" y="20323"/>
                  <a:pt x="51186" y="20144"/>
                </a:cubicBezTo>
                <a:cubicBezTo>
                  <a:pt x="51674" y="19978"/>
                  <a:pt x="52198" y="19787"/>
                  <a:pt x="52698" y="19608"/>
                </a:cubicBezTo>
                <a:cubicBezTo>
                  <a:pt x="53210" y="19454"/>
                  <a:pt x="53722" y="19287"/>
                  <a:pt x="54246" y="19156"/>
                </a:cubicBezTo>
                <a:lnTo>
                  <a:pt x="54246" y="19156"/>
                </a:lnTo>
                <a:cubicBezTo>
                  <a:pt x="54055" y="19394"/>
                  <a:pt x="53770" y="19466"/>
                  <a:pt x="53520" y="19585"/>
                </a:cubicBezTo>
                <a:cubicBezTo>
                  <a:pt x="52686" y="19989"/>
                  <a:pt x="51841" y="20359"/>
                  <a:pt x="50972" y="20728"/>
                </a:cubicBezTo>
                <a:cubicBezTo>
                  <a:pt x="50079" y="21097"/>
                  <a:pt x="49186" y="21442"/>
                  <a:pt x="48305" y="21823"/>
                </a:cubicBezTo>
                <a:cubicBezTo>
                  <a:pt x="47519" y="22145"/>
                  <a:pt x="46745" y="22490"/>
                  <a:pt x="45971" y="22835"/>
                </a:cubicBezTo>
                <a:cubicBezTo>
                  <a:pt x="45950" y="22846"/>
                  <a:pt x="45929" y="22902"/>
                  <a:pt x="45916" y="22948"/>
                </a:cubicBezTo>
                <a:lnTo>
                  <a:pt x="45916" y="22948"/>
                </a:lnTo>
                <a:cubicBezTo>
                  <a:pt x="46637" y="22664"/>
                  <a:pt x="47382" y="22380"/>
                  <a:pt x="48102" y="22097"/>
                </a:cubicBezTo>
                <a:cubicBezTo>
                  <a:pt x="48169" y="22075"/>
                  <a:pt x="48257" y="22073"/>
                  <a:pt x="48327" y="22063"/>
                </a:cubicBezTo>
                <a:lnTo>
                  <a:pt x="48327" y="22063"/>
                </a:lnTo>
                <a:cubicBezTo>
                  <a:pt x="48100" y="22323"/>
                  <a:pt x="47756" y="22395"/>
                  <a:pt x="47459" y="22537"/>
                </a:cubicBezTo>
                <a:cubicBezTo>
                  <a:pt x="46554" y="22930"/>
                  <a:pt x="45626" y="23311"/>
                  <a:pt x="44709" y="23692"/>
                </a:cubicBezTo>
                <a:cubicBezTo>
                  <a:pt x="43661" y="24121"/>
                  <a:pt x="42625" y="24573"/>
                  <a:pt x="41578" y="25002"/>
                </a:cubicBezTo>
                <a:cubicBezTo>
                  <a:pt x="40899" y="25300"/>
                  <a:pt x="40196" y="25597"/>
                  <a:pt x="39494" y="25883"/>
                </a:cubicBezTo>
                <a:cubicBezTo>
                  <a:pt x="38815" y="26157"/>
                  <a:pt x="38113" y="26419"/>
                  <a:pt x="37434" y="26705"/>
                </a:cubicBezTo>
                <a:cubicBezTo>
                  <a:pt x="36970" y="26895"/>
                  <a:pt x="36517" y="27098"/>
                  <a:pt x="36065" y="27300"/>
                </a:cubicBezTo>
                <a:cubicBezTo>
                  <a:pt x="35613" y="27490"/>
                  <a:pt x="35172" y="27669"/>
                  <a:pt x="34720" y="27848"/>
                </a:cubicBezTo>
                <a:cubicBezTo>
                  <a:pt x="34589" y="27895"/>
                  <a:pt x="34434" y="27895"/>
                  <a:pt x="34291" y="27919"/>
                </a:cubicBezTo>
                <a:cubicBezTo>
                  <a:pt x="34220" y="27669"/>
                  <a:pt x="34410" y="27633"/>
                  <a:pt x="34529" y="27598"/>
                </a:cubicBezTo>
                <a:cubicBezTo>
                  <a:pt x="34874" y="27455"/>
                  <a:pt x="35208" y="27336"/>
                  <a:pt x="35553" y="27205"/>
                </a:cubicBezTo>
                <a:cubicBezTo>
                  <a:pt x="36279" y="26907"/>
                  <a:pt x="37018" y="26621"/>
                  <a:pt x="37732" y="26312"/>
                </a:cubicBezTo>
                <a:cubicBezTo>
                  <a:pt x="38863" y="25824"/>
                  <a:pt x="39970" y="25288"/>
                  <a:pt x="41101" y="24800"/>
                </a:cubicBezTo>
                <a:cubicBezTo>
                  <a:pt x="41792" y="24502"/>
                  <a:pt x="42506" y="24276"/>
                  <a:pt x="43185" y="24002"/>
                </a:cubicBezTo>
                <a:cubicBezTo>
                  <a:pt x="43328" y="23966"/>
                  <a:pt x="43423" y="23883"/>
                  <a:pt x="43602" y="23799"/>
                </a:cubicBezTo>
                <a:cubicBezTo>
                  <a:pt x="43514" y="23799"/>
                  <a:pt x="43448" y="23784"/>
                  <a:pt x="43396" y="23784"/>
                </a:cubicBezTo>
                <a:cubicBezTo>
                  <a:pt x="43370" y="23784"/>
                  <a:pt x="43348" y="23788"/>
                  <a:pt x="43328" y="23799"/>
                </a:cubicBezTo>
                <a:cubicBezTo>
                  <a:pt x="42352" y="24157"/>
                  <a:pt x="41375" y="24514"/>
                  <a:pt x="40423" y="24919"/>
                </a:cubicBezTo>
                <a:cubicBezTo>
                  <a:pt x="39292" y="25395"/>
                  <a:pt x="38184" y="25931"/>
                  <a:pt x="37053" y="26407"/>
                </a:cubicBezTo>
                <a:cubicBezTo>
                  <a:pt x="36208" y="26752"/>
                  <a:pt x="35327" y="27074"/>
                  <a:pt x="34458" y="27395"/>
                </a:cubicBezTo>
                <a:cubicBezTo>
                  <a:pt x="34374" y="27431"/>
                  <a:pt x="34291" y="27431"/>
                  <a:pt x="34172" y="27443"/>
                </a:cubicBezTo>
                <a:cubicBezTo>
                  <a:pt x="34112" y="27276"/>
                  <a:pt x="34053" y="27098"/>
                  <a:pt x="33981" y="26895"/>
                </a:cubicBezTo>
                <a:cubicBezTo>
                  <a:pt x="35791" y="26205"/>
                  <a:pt x="37613" y="25597"/>
                  <a:pt x="39315" y="24776"/>
                </a:cubicBezTo>
                <a:lnTo>
                  <a:pt x="39315" y="24776"/>
                </a:lnTo>
                <a:cubicBezTo>
                  <a:pt x="37506" y="25228"/>
                  <a:pt x="35851" y="26085"/>
                  <a:pt x="34053" y="26621"/>
                </a:cubicBezTo>
                <a:cubicBezTo>
                  <a:pt x="33827" y="26336"/>
                  <a:pt x="33910" y="26026"/>
                  <a:pt x="33910" y="25716"/>
                </a:cubicBezTo>
                <a:cubicBezTo>
                  <a:pt x="34124" y="25645"/>
                  <a:pt x="34303" y="25562"/>
                  <a:pt x="34493" y="25514"/>
                </a:cubicBezTo>
                <a:cubicBezTo>
                  <a:pt x="35148" y="25300"/>
                  <a:pt x="35803" y="25109"/>
                  <a:pt x="36458" y="24883"/>
                </a:cubicBezTo>
                <a:cubicBezTo>
                  <a:pt x="37279" y="24597"/>
                  <a:pt x="38113" y="24300"/>
                  <a:pt x="38934" y="24002"/>
                </a:cubicBezTo>
                <a:lnTo>
                  <a:pt x="40447" y="23430"/>
                </a:lnTo>
                <a:cubicBezTo>
                  <a:pt x="41268" y="23133"/>
                  <a:pt x="42078" y="22847"/>
                  <a:pt x="42887" y="22549"/>
                </a:cubicBezTo>
                <a:cubicBezTo>
                  <a:pt x="43506" y="22323"/>
                  <a:pt x="44114" y="22097"/>
                  <a:pt x="44721" y="21894"/>
                </a:cubicBezTo>
                <a:cubicBezTo>
                  <a:pt x="45542" y="21609"/>
                  <a:pt x="46364" y="21359"/>
                  <a:pt x="47174" y="21073"/>
                </a:cubicBezTo>
                <a:cubicBezTo>
                  <a:pt x="47697" y="20894"/>
                  <a:pt x="48221" y="20692"/>
                  <a:pt x="48745" y="20513"/>
                </a:cubicBezTo>
                <a:cubicBezTo>
                  <a:pt x="49364" y="20287"/>
                  <a:pt x="50019" y="20073"/>
                  <a:pt x="50650" y="19835"/>
                </a:cubicBezTo>
                <a:cubicBezTo>
                  <a:pt x="50781" y="19775"/>
                  <a:pt x="50972" y="19775"/>
                  <a:pt x="51031" y="19597"/>
                </a:cubicBezTo>
                <a:lnTo>
                  <a:pt x="51031" y="19597"/>
                </a:lnTo>
                <a:cubicBezTo>
                  <a:pt x="50900" y="19620"/>
                  <a:pt x="50745" y="19597"/>
                  <a:pt x="50626" y="19644"/>
                </a:cubicBezTo>
                <a:cubicBezTo>
                  <a:pt x="49317" y="20109"/>
                  <a:pt x="48007" y="20585"/>
                  <a:pt x="46697" y="21025"/>
                </a:cubicBezTo>
                <a:cubicBezTo>
                  <a:pt x="45376" y="21466"/>
                  <a:pt x="44054" y="21859"/>
                  <a:pt x="42721" y="22311"/>
                </a:cubicBezTo>
                <a:cubicBezTo>
                  <a:pt x="41982" y="22561"/>
                  <a:pt x="41232" y="22859"/>
                  <a:pt x="40494" y="23145"/>
                </a:cubicBezTo>
                <a:cubicBezTo>
                  <a:pt x="39720" y="23430"/>
                  <a:pt x="38958" y="23728"/>
                  <a:pt x="38184" y="24002"/>
                </a:cubicBezTo>
                <a:cubicBezTo>
                  <a:pt x="37720" y="24180"/>
                  <a:pt x="37268" y="24359"/>
                  <a:pt x="36791" y="24526"/>
                </a:cubicBezTo>
                <a:cubicBezTo>
                  <a:pt x="35982" y="24812"/>
                  <a:pt x="35184" y="25062"/>
                  <a:pt x="34374" y="25335"/>
                </a:cubicBezTo>
                <a:cubicBezTo>
                  <a:pt x="34261" y="25366"/>
                  <a:pt x="34147" y="25397"/>
                  <a:pt x="34003" y="25397"/>
                </a:cubicBezTo>
                <a:cubicBezTo>
                  <a:pt x="33981" y="25397"/>
                  <a:pt x="33958" y="25397"/>
                  <a:pt x="33934" y="25395"/>
                </a:cubicBezTo>
                <a:cubicBezTo>
                  <a:pt x="34005" y="25323"/>
                  <a:pt x="34065" y="25252"/>
                  <a:pt x="34148" y="25228"/>
                </a:cubicBezTo>
                <a:cubicBezTo>
                  <a:pt x="34767" y="25014"/>
                  <a:pt x="35386" y="24847"/>
                  <a:pt x="35994" y="24633"/>
                </a:cubicBezTo>
                <a:cubicBezTo>
                  <a:pt x="37244" y="24180"/>
                  <a:pt x="38494" y="23704"/>
                  <a:pt x="39744" y="23228"/>
                </a:cubicBezTo>
                <a:cubicBezTo>
                  <a:pt x="40506" y="22954"/>
                  <a:pt x="41256" y="22633"/>
                  <a:pt x="42006" y="22359"/>
                </a:cubicBezTo>
                <a:cubicBezTo>
                  <a:pt x="42780" y="22073"/>
                  <a:pt x="43578" y="21799"/>
                  <a:pt x="44352" y="21537"/>
                </a:cubicBezTo>
                <a:cubicBezTo>
                  <a:pt x="44923" y="21323"/>
                  <a:pt x="45495" y="21132"/>
                  <a:pt x="46078" y="20942"/>
                </a:cubicBezTo>
                <a:lnTo>
                  <a:pt x="47995" y="20311"/>
                </a:lnTo>
                <a:cubicBezTo>
                  <a:pt x="48578" y="20120"/>
                  <a:pt x="49150" y="19942"/>
                  <a:pt x="49733" y="19751"/>
                </a:cubicBezTo>
                <a:lnTo>
                  <a:pt x="51662" y="19120"/>
                </a:lnTo>
                <a:cubicBezTo>
                  <a:pt x="51757" y="19097"/>
                  <a:pt x="51900" y="19108"/>
                  <a:pt x="52019" y="19097"/>
                </a:cubicBezTo>
                <a:lnTo>
                  <a:pt x="52019" y="19097"/>
                </a:lnTo>
                <a:cubicBezTo>
                  <a:pt x="51877" y="19239"/>
                  <a:pt x="51686" y="19287"/>
                  <a:pt x="51543" y="19347"/>
                </a:cubicBezTo>
                <a:cubicBezTo>
                  <a:pt x="51376" y="19406"/>
                  <a:pt x="51186" y="19418"/>
                  <a:pt x="51079" y="19597"/>
                </a:cubicBezTo>
                <a:cubicBezTo>
                  <a:pt x="51105" y="19599"/>
                  <a:pt x="51132" y="19600"/>
                  <a:pt x="51157" y="19600"/>
                </a:cubicBezTo>
                <a:cubicBezTo>
                  <a:pt x="51523" y="19600"/>
                  <a:pt x="51805" y="19375"/>
                  <a:pt x="52138" y="19275"/>
                </a:cubicBezTo>
                <a:cubicBezTo>
                  <a:pt x="52460" y="19168"/>
                  <a:pt x="52793" y="19025"/>
                  <a:pt x="53127" y="18906"/>
                </a:cubicBezTo>
                <a:cubicBezTo>
                  <a:pt x="53246" y="18858"/>
                  <a:pt x="53389" y="18870"/>
                  <a:pt x="53520" y="18858"/>
                </a:cubicBezTo>
                <a:cubicBezTo>
                  <a:pt x="53531" y="18823"/>
                  <a:pt x="53543" y="18787"/>
                  <a:pt x="53579" y="18763"/>
                </a:cubicBezTo>
                <a:cubicBezTo>
                  <a:pt x="53996" y="18632"/>
                  <a:pt x="54413" y="18513"/>
                  <a:pt x="54913" y="18346"/>
                </a:cubicBezTo>
                <a:close/>
                <a:moveTo>
                  <a:pt x="55088" y="19475"/>
                </a:moveTo>
                <a:cubicBezTo>
                  <a:pt x="55133" y="19475"/>
                  <a:pt x="55193" y="19503"/>
                  <a:pt x="55306" y="19513"/>
                </a:cubicBezTo>
                <a:cubicBezTo>
                  <a:pt x="55127" y="19644"/>
                  <a:pt x="55008" y="19751"/>
                  <a:pt x="54889" y="19811"/>
                </a:cubicBezTo>
                <a:cubicBezTo>
                  <a:pt x="53662" y="20370"/>
                  <a:pt x="52436" y="20930"/>
                  <a:pt x="51210" y="21490"/>
                </a:cubicBezTo>
                <a:cubicBezTo>
                  <a:pt x="49900" y="22085"/>
                  <a:pt x="48590" y="22680"/>
                  <a:pt x="47281" y="23311"/>
                </a:cubicBezTo>
                <a:cubicBezTo>
                  <a:pt x="45983" y="23919"/>
                  <a:pt x="44709" y="24538"/>
                  <a:pt x="43423" y="25181"/>
                </a:cubicBezTo>
                <a:cubicBezTo>
                  <a:pt x="41982" y="25895"/>
                  <a:pt x="40554" y="26621"/>
                  <a:pt x="39101" y="27336"/>
                </a:cubicBezTo>
                <a:cubicBezTo>
                  <a:pt x="38625" y="27562"/>
                  <a:pt x="38161" y="27824"/>
                  <a:pt x="37637" y="27919"/>
                </a:cubicBezTo>
                <a:cubicBezTo>
                  <a:pt x="37696" y="27871"/>
                  <a:pt x="37744" y="27812"/>
                  <a:pt x="37815" y="27788"/>
                </a:cubicBezTo>
                <a:cubicBezTo>
                  <a:pt x="38887" y="27252"/>
                  <a:pt x="39958" y="26740"/>
                  <a:pt x="41030" y="26205"/>
                </a:cubicBezTo>
                <a:cubicBezTo>
                  <a:pt x="41911" y="25764"/>
                  <a:pt x="42792" y="25300"/>
                  <a:pt x="43685" y="24859"/>
                </a:cubicBezTo>
                <a:cubicBezTo>
                  <a:pt x="44899" y="24240"/>
                  <a:pt x="46138" y="23633"/>
                  <a:pt x="47352" y="23026"/>
                </a:cubicBezTo>
                <a:cubicBezTo>
                  <a:pt x="48114" y="22633"/>
                  <a:pt x="48876" y="22264"/>
                  <a:pt x="49650" y="21906"/>
                </a:cubicBezTo>
                <a:cubicBezTo>
                  <a:pt x="50448" y="21537"/>
                  <a:pt x="51257" y="21168"/>
                  <a:pt x="52079" y="20811"/>
                </a:cubicBezTo>
                <a:cubicBezTo>
                  <a:pt x="52889" y="20454"/>
                  <a:pt x="53698" y="20073"/>
                  <a:pt x="54520" y="19716"/>
                </a:cubicBezTo>
                <a:cubicBezTo>
                  <a:pt x="54698" y="19644"/>
                  <a:pt x="54877" y="19561"/>
                  <a:pt x="55067" y="19478"/>
                </a:cubicBezTo>
                <a:cubicBezTo>
                  <a:pt x="55074" y="19476"/>
                  <a:pt x="55081" y="19475"/>
                  <a:pt x="55088" y="19475"/>
                </a:cubicBezTo>
                <a:close/>
                <a:moveTo>
                  <a:pt x="21247" y="23984"/>
                </a:moveTo>
                <a:cubicBezTo>
                  <a:pt x="21476" y="24026"/>
                  <a:pt x="21704" y="24028"/>
                  <a:pt x="21932" y="24085"/>
                </a:cubicBezTo>
                <a:cubicBezTo>
                  <a:pt x="23087" y="24347"/>
                  <a:pt x="24183" y="24764"/>
                  <a:pt x="25278" y="25157"/>
                </a:cubicBezTo>
                <a:cubicBezTo>
                  <a:pt x="26064" y="25419"/>
                  <a:pt x="26850" y="25669"/>
                  <a:pt x="27623" y="25943"/>
                </a:cubicBezTo>
                <a:cubicBezTo>
                  <a:pt x="27768" y="25991"/>
                  <a:pt x="27912" y="26047"/>
                  <a:pt x="28056" y="26098"/>
                </a:cubicBezTo>
                <a:lnTo>
                  <a:pt x="28056" y="26098"/>
                </a:lnTo>
                <a:cubicBezTo>
                  <a:pt x="28049" y="26114"/>
                  <a:pt x="28043" y="26127"/>
                  <a:pt x="28040" y="26133"/>
                </a:cubicBezTo>
                <a:cubicBezTo>
                  <a:pt x="28088" y="26193"/>
                  <a:pt x="28921" y="26431"/>
                  <a:pt x="28957" y="26443"/>
                </a:cubicBezTo>
                <a:cubicBezTo>
                  <a:pt x="29695" y="26705"/>
                  <a:pt x="30421" y="26943"/>
                  <a:pt x="31136" y="27205"/>
                </a:cubicBezTo>
                <a:cubicBezTo>
                  <a:pt x="31934" y="27502"/>
                  <a:pt x="32743" y="27848"/>
                  <a:pt x="33529" y="28169"/>
                </a:cubicBezTo>
                <a:cubicBezTo>
                  <a:pt x="33648" y="28217"/>
                  <a:pt x="33743" y="28324"/>
                  <a:pt x="33827" y="28395"/>
                </a:cubicBezTo>
                <a:cubicBezTo>
                  <a:pt x="33763" y="28522"/>
                  <a:pt x="33691" y="28557"/>
                  <a:pt x="33616" y="28557"/>
                </a:cubicBezTo>
                <a:cubicBezTo>
                  <a:pt x="33564" y="28557"/>
                  <a:pt x="33511" y="28541"/>
                  <a:pt x="33458" y="28526"/>
                </a:cubicBezTo>
                <a:cubicBezTo>
                  <a:pt x="32934" y="28395"/>
                  <a:pt x="32410" y="28264"/>
                  <a:pt x="31898" y="28110"/>
                </a:cubicBezTo>
                <a:cubicBezTo>
                  <a:pt x="31243" y="27926"/>
                  <a:pt x="29925" y="27377"/>
                  <a:pt x="29223" y="27156"/>
                </a:cubicBezTo>
                <a:lnTo>
                  <a:pt x="29223" y="27156"/>
                </a:lnTo>
                <a:cubicBezTo>
                  <a:pt x="28756" y="26988"/>
                  <a:pt x="28280" y="26839"/>
                  <a:pt x="27826" y="26669"/>
                </a:cubicBezTo>
                <a:cubicBezTo>
                  <a:pt x="27528" y="26562"/>
                  <a:pt x="27207" y="26466"/>
                  <a:pt x="26957" y="26288"/>
                </a:cubicBezTo>
                <a:cubicBezTo>
                  <a:pt x="26314" y="25824"/>
                  <a:pt x="25576" y="25526"/>
                  <a:pt x="24873" y="25228"/>
                </a:cubicBezTo>
                <a:cubicBezTo>
                  <a:pt x="24290" y="24990"/>
                  <a:pt x="23706" y="24800"/>
                  <a:pt x="23111" y="24597"/>
                </a:cubicBezTo>
                <a:cubicBezTo>
                  <a:pt x="22563" y="24407"/>
                  <a:pt x="21980" y="24264"/>
                  <a:pt x="21408" y="24085"/>
                </a:cubicBezTo>
                <a:cubicBezTo>
                  <a:pt x="21368" y="24055"/>
                  <a:pt x="21303" y="24017"/>
                  <a:pt x="21247" y="23984"/>
                </a:cubicBezTo>
                <a:close/>
                <a:moveTo>
                  <a:pt x="43209" y="24454"/>
                </a:moveTo>
                <a:lnTo>
                  <a:pt x="43244" y="24538"/>
                </a:lnTo>
                <a:cubicBezTo>
                  <a:pt x="42828" y="24764"/>
                  <a:pt x="42435" y="24990"/>
                  <a:pt x="41994" y="25181"/>
                </a:cubicBezTo>
                <a:cubicBezTo>
                  <a:pt x="41280" y="25502"/>
                  <a:pt x="40542" y="25800"/>
                  <a:pt x="39815" y="26121"/>
                </a:cubicBezTo>
                <a:cubicBezTo>
                  <a:pt x="39196" y="26383"/>
                  <a:pt x="38589" y="26621"/>
                  <a:pt x="37994" y="26907"/>
                </a:cubicBezTo>
                <a:cubicBezTo>
                  <a:pt x="37410" y="27181"/>
                  <a:pt x="36863" y="27479"/>
                  <a:pt x="36291" y="27752"/>
                </a:cubicBezTo>
                <a:cubicBezTo>
                  <a:pt x="35744" y="28026"/>
                  <a:pt x="35196" y="28288"/>
                  <a:pt x="34589" y="28586"/>
                </a:cubicBezTo>
                <a:cubicBezTo>
                  <a:pt x="34470" y="28407"/>
                  <a:pt x="34398" y="28312"/>
                  <a:pt x="34279" y="28145"/>
                </a:cubicBezTo>
                <a:cubicBezTo>
                  <a:pt x="37315" y="26955"/>
                  <a:pt x="40292" y="25776"/>
                  <a:pt x="43209" y="24454"/>
                </a:cubicBezTo>
                <a:close/>
                <a:moveTo>
                  <a:pt x="20522" y="24505"/>
                </a:moveTo>
                <a:lnTo>
                  <a:pt x="20522" y="24505"/>
                </a:lnTo>
                <a:cubicBezTo>
                  <a:pt x="20648" y="24514"/>
                  <a:pt x="20799" y="24518"/>
                  <a:pt x="20920" y="24561"/>
                </a:cubicBezTo>
                <a:cubicBezTo>
                  <a:pt x="22051" y="24942"/>
                  <a:pt x="23194" y="25335"/>
                  <a:pt x="24314" y="25752"/>
                </a:cubicBezTo>
                <a:cubicBezTo>
                  <a:pt x="25552" y="26205"/>
                  <a:pt x="26790" y="26681"/>
                  <a:pt x="27945" y="27312"/>
                </a:cubicBezTo>
                <a:cubicBezTo>
                  <a:pt x="28187" y="27428"/>
                  <a:pt x="28438" y="27529"/>
                  <a:pt x="28703" y="27639"/>
                </a:cubicBezTo>
                <a:lnTo>
                  <a:pt x="28703" y="27639"/>
                </a:lnTo>
                <a:cubicBezTo>
                  <a:pt x="28721" y="27650"/>
                  <a:pt x="28771" y="27671"/>
                  <a:pt x="28833" y="27694"/>
                </a:cubicBezTo>
                <a:lnTo>
                  <a:pt x="28833" y="27694"/>
                </a:lnTo>
                <a:cubicBezTo>
                  <a:pt x="28851" y="27702"/>
                  <a:pt x="28868" y="27709"/>
                  <a:pt x="28886" y="27717"/>
                </a:cubicBezTo>
                <a:cubicBezTo>
                  <a:pt x="28886" y="27716"/>
                  <a:pt x="28886" y="27715"/>
                  <a:pt x="28886" y="27714"/>
                </a:cubicBezTo>
                <a:lnTo>
                  <a:pt x="28886" y="27714"/>
                </a:lnTo>
                <a:cubicBezTo>
                  <a:pt x="29022" y="27765"/>
                  <a:pt x="29181" y="27822"/>
                  <a:pt x="29195" y="27836"/>
                </a:cubicBezTo>
                <a:cubicBezTo>
                  <a:pt x="29552" y="27955"/>
                  <a:pt x="29909" y="28110"/>
                  <a:pt x="30290" y="28169"/>
                </a:cubicBezTo>
                <a:cubicBezTo>
                  <a:pt x="31005" y="28276"/>
                  <a:pt x="31672" y="28514"/>
                  <a:pt x="32326" y="28812"/>
                </a:cubicBezTo>
                <a:cubicBezTo>
                  <a:pt x="32731" y="28991"/>
                  <a:pt x="33124" y="29181"/>
                  <a:pt x="33517" y="29407"/>
                </a:cubicBezTo>
                <a:cubicBezTo>
                  <a:pt x="33658" y="29489"/>
                  <a:pt x="33793" y="29522"/>
                  <a:pt x="33923" y="29522"/>
                </a:cubicBezTo>
                <a:cubicBezTo>
                  <a:pt x="34135" y="29522"/>
                  <a:pt x="34333" y="29435"/>
                  <a:pt x="34517" y="29324"/>
                </a:cubicBezTo>
                <a:cubicBezTo>
                  <a:pt x="35446" y="28752"/>
                  <a:pt x="36494" y="28455"/>
                  <a:pt x="37446" y="27955"/>
                </a:cubicBezTo>
                <a:cubicBezTo>
                  <a:pt x="37494" y="27919"/>
                  <a:pt x="37577" y="27931"/>
                  <a:pt x="37637" y="27919"/>
                </a:cubicBezTo>
                <a:lnTo>
                  <a:pt x="37637" y="27919"/>
                </a:lnTo>
                <a:cubicBezTo>
                  <a:pt x="37399" y="28038"/>
                  <a:pt x="37172" y="28169"/>
                  <a:pt x="36934" y="28288"/>
                </a:cubicBezTo>
                <a:cubicBezTo>
                  <a:pt x="36041" y="28764"/>
                  <a:pt x="35148" y="29229"/>
                  <a:pt x="34255" y="29717"/>
                </a:cubicBezTo>
                <a:cubicBezTo>
                  <a:pt x="34127" y="29792"/>
                  <a:pt x="34005" y="29823"/>
                  <a:pt x="33882" y="29823"/>
                </a:cubicBezTo>
                <a:cubicBezTo>
                  <a:pt x="33752" y="29823"/>
                  <a:pt x="33622" y="29789"/>
                  <a:pt x="33481" y="29741"/>
                </a:cubicBezTo>
                <a:cubicBezTo>
                  <a:pt x="32731" y="29419"/>
                  <a:pt x="31969" y="29169"/>
                  <a:pt x="31207" y="28872"/>
                </a:cubicBezTo>
                <a:cubicBezTo>
                  <a:pt x="30564" y="28622"/>
                  <a:pt x="29909" y="28371"/>
                  <a:pt x="29278" y="28074"/>
                </a:cubicBezTo>
                <a:cubicBezTo>
                  <a:pt x="28183" y="27562"/>
                  <a:pt x="27088" y="27086"/>
                  <a:pt x="25957" y="26669"/>
                </a:cubicBezTo>
                <a:cubicBezTo>
                  <a:pt x="25195" y="26383"/>
                  <a:pt x="24456" y="26074"/>
                  <a:pt x="23694" y="25788"/>
                </a:cubicBezTo>
                <a:lnTo>
                  <a:pt x="21456" y="24942"/>
                </a:lnTo>
                <a:cubicBezTo>
                  <a:pt x="21158" y="24835"/>
                  <a:pt x="20885" y="24704"/>
                  <a:pt x="20599" y="24585"/>
                </a:cubicBezTo>
                <a:cubicBezTo>
                  <a:pt x="20570" y="24576"/>
                  <a:pt x="20549" y="24542"/>
                  <a:pt x="20522" y="24505"/>
                </a:cubicBezTo>
                <a:close/>
                <a:moveTo>
                  <a:pt x="56008" y="19823"/>
                </a:moveTo>
                <a:lnTo>
                  <a:pt x="56008" y="19823"/>
                </a:lnTo>
                <a:cubicBezTo>
                  <a:pt x="55984" y="19930"/>
                  <a:pt x="55984" y="20001"/>
                  <a:pt x="55960" y="20013"/>
                </a:cubicBezTo>
                <a:cubicBezTo>
                  <a:pt x="55544" y="20192"/>
                  <a:pt x="55139" y="20394"/>
                  <a:pt x="54722" y="20573"/>
                </a:cubicBezTo>
                <a:cubicBezTo>
                  <a:pt x="54484" y="20704"/>
                  <a:pt x="54246" y="20847"/>
                  <a:pt x="53996" y="20966"/>
                </a:cubicBezTo>
                <a:cubicBezTo>
                  <a:pt x="52567" y="21656"/>
                  <a:pt x="51115" y="22335"/>
                  <a:pt x="49686" y="23026"/>
                </a:cubicBezTo>
                <a:cubicBezTo>
                  <a:pt x="48150" y="23764"/>
                  <a:pt x="46602" y="24502"/>
                  <a:pt x="45066" y="25252"/>
                </a:cubicBezTo>
                <a:cubicBezTo>
                  <a:pt x="43697" y="25931"/>
                  <a:pt x="42328" y="26657"/>
                  <a:pt x="40947" y="27324"/>
                </a:cubicBezTo>
                <a:cubicBezTo>
                  <a:pt x="39649" y="27943"/>
                  <a:pt x="38351" y="28562"/>
                  <a:pt x="37053" y="29157"/>
                </a:cubicBezTo>
                <a:cubicBezTo>
                  <a:pt x="36220" y="29538"/>
                  <a:pt x="35363" y="29895"/>
                  <a:pt x="34493" y="30253"/>
                </a:cubicBezTo>
                <a:cubicBezTo>
                  <a:pt x="34374" y="30312"/>
                  <a:pt x="34243" y="30348"/>
                  <a:pt x="34100" y="30384"/>
                </a:cubicBezTo>
                <a:cubicBezTo>
                  <a:pt x="34077" y="30205"/>
                  <a:pt x="34172" y="30134"/>
                  <a:pt x="34291" y="30110"/>
                </a:cubicBezTo>
                <a:cubicBezTo>
                  <a:pt x="35029" y="29907"/>
                  <a:pt x="35684" y="29514"/>
                  <a:pt x="36375" y="29169"/>
                </a:cubicBezTo>
                <a:cubicBezTo>
                  <a:pt x="37279" y="28705"/>
                  <a:pt x="38184" y="28288"/>
                  <a:pt x="39113" y="27860"/>
                </a:cubicBezTo>
                <a:cubicBezTo>
                  <a:pt x="39935" y="27479"/>
                  <a:pt x="40720" y="27086"/>
                  <a:pt x="41494" y="26633"/>
                </a:cubicBezTo>
                <a:cubicBezTo>
                  <a:pt x="42101" y="26300"/>
                  <a:pt x="42768" y="26014"/>
                  <a:pt x="43411" y="25716"/>
                </a:cubicBezTo>
                <a:cubicBezTo>
                  <a:pt x="44042" y="25419"/>
                  <a:pt x="44697" y="25133"/>
                  <a:pt x="45316" y="24835"/>
                </a:cubicBezTo>
                <a:cubicBezTo>
                  <a:pt x="46257" y="24395"/>
                  <a:pt x="47174" y="23942"/>
                  <a:pt x="48114" y="23490"/>
                </a:cubicBezTo>
                <a:cubicBezTo>
                  <a:pt x="49031" y="23037"/>
                  <a:pt x="49948" y="22561"/>
                  <a:pt x="50876" y="22133"/>
                </a:cubicBezTo>
                <a:cubicBezTo>
                  <a:pt x="51698" y="21740"/>
                  <a:pt x="52531" y="21406"/>
                  <a:pt x="53365" y="21049"/>
                </a:cubicBezTo>
                <a:cubicBezTo>
                  <a:pt x="53662" y="20930"/>
                  <a:pt x="53960" y="20787"/>
                  <a:pt x="54258" y="20668"/>
                </a:cubicBezTo>
                <a:cubicBezTo>
                  <a:pt x="54389" y="20609"/>
                  <a:pt x="54544" y="20585"/>
                  <a:pt x="54674" y="20537"/>
                </a:cubicBezTo>
                <a:cubicBezTo>
                  <a:pt x="54960" y="20370"/>
                  <a:pt x="55234" y="20228"/>
                  <a:pt x="55508" y="20061"/>
                </a:cubicBezTo>
                <a:cubicBezTo>
                  <a:pt x="55663" y="19989"/>
                  <a:pt x="55806" y="19918"/>
                  <a:pt x="56008" y="19823"/>
                </a:cubicBezTo>
                <a:close/>
                <a:moveTo>
                  <a:pt x="18965" y="24370"/>
                </a:moveTo>
                <a:cubicBezTo>
                  <a:pt x="19162" y="24370"/>
                  <a:pt x="19297" y="24472"/>
                  <a:pt x="19432" y="24526"/>
                </a:cubicBezTo>
                <a:cubicBezTo>
                  <a:pt x="20861" y="25133"/>
                  <a:pt x="22278" y="25776"/>
                  <a:pt x="23706" y="26371"/>
                </a:cubicBezTo>
                <a:cubicBezTo>
                  <a:pt x="24802" y="26812"/>
                  <a:pt x="25921" y="27205"/>
                  <a:pt x="27028" y="27645"/>
                </a:cubicBezTo>
                <a:cubicBezTo>
                  <a:pt x="27683" y="27919"/>
                  <a:pt x="28338" y="28217"/>
                  <a:pt x="28993" y="28502"/>
                </a:cubicBezTo>
                <a:cubicBezTo>
                  <a:pt x="30112" y="28979"/>
                  <a:pt x="31207" y="29479"/>
                  <a:pt x="32374" y="29860"/>
                </a:cubicBezTo>
                <a:cubicBezTo>
                  <a:pt x="32624" y="29931"/>
                  <a:pt x="32862" y="30015"/>
                  <a:pt x="33100" y="30110"/>
                </a:cubicBezTo>
                <a:cubicBezTo>
                  <a:pt x="33208" y="30157"/>
                  <a:pt x="33291" y="30229"/>
                  <a:pt x="33410" y="30300"/>
                </a:cubicBezTo>
                <a:cubicBezTo>
                  <a:pt x="33350" y="30396"/>
                  <a:pt x="33303" y="30455"/>
                  <a:pt x="33279" y="30491"/>
                </a:cubicBezTo>
                <a:cubicBezTo>
                  <a:pt x="33247" y="30491"/>
                  <a:pt x="33226" y="30501"/>
                  <a:pt x="33208" y="30501"/>
                </a:cubicBezTo>
                <a:cubicBezTo>
                  <a:pt x="33200" y="30501"/>
                  <a:pt x="33192" y="30499"/>
                  <a:pt x="33184" y="30491"/>
                </a:cubicBezTo>
                <a:cubicBezTo>
                  <a:pt x="32803" y="30360"/>
                  <a:pt x="32410" y="30229"/>
                  <a:pt x="32041" y="30098"/>
                </a:cubicBezTo>
                <a:cubicBezTo>
                  <a:pt x="31517" y="29895"/>
                  <a:pt x="31005" y="29705"/>
                  <a:pt x="30493" y="29503"/>
                </a:cubicBezTo>
                <a:cubicBezTo>
                  <a:pt x="29600" y="29122"/>
                  <a:pt x="28707" y="28752"/>
                  <a:pt x="27814" y="28371"/>
                </a:cubicBezTo>
                <a:cubicBezTo>
                  <a:pt x="26992" y="28002"/>
                  <a:pt x="26171" y="27633"/>
                  <a:pt x="25349" y="27276"/>
                </a:cubicBezTo>
                <a:cubicBezTo>
                  <a:pt x="24242" y="26824"/>
                  <a:pt x="23123" y="26371"/>
                  <a:pt x="22028" y="25907"/>
                </a:cubicBezTo>
                <a:cubicBezTo>
                  <a:pt x="21075" y="25514"/>
                  <a:pt x="20123" y="25109"/>
                  <a:pt x="19170" y="24692"/>
                </a:cubicBezTo>
                <a:cubicBezTo>
                  <a:pt x="19039" y="24633"/>
                  <a:pt x="18932" y="24526"/>
                  <a:pt x="18753" y="24407"/>
                </a:cubicBezTo>
                <a:cubicBezTo>
                  <a:pt x="18832" y="24381"/>
                  <a:pt x="18902" y="24370"/>
                  <a:pt x="18965" y="24370"/>
                </a:cubicBezTo>
                <a:close/>
                <a:moveTo>
                  <a:pt x="37988" y="1"/>
                </a:moveTo>
                <a:cubicBezTo>
                  <a:pt x="37110" y="1"/>
                  <a:pt x="36248" y="182"/>
                  <a:pt x="35386" y="309"/>
                </a:cubicBezTo>
                <a:cubicBezTo>
                  <a:pt x="34481" y="463"/>
                  <a:pt x="33565" y="594"/>
                  <a:pt x="32707" y="963"/>
                </a:cubicBezTo>
                <a:cubicBezTo>
                  <a:pt x="32636" y="999"/>
                  <a:pt x="32553" y="999"/>
                  <a:pt x="32469" y="1011"/>
                </a:cubicBezTo>
                <a:cubicBezTo>
                  <a:pt x="32160" y="1035"/>
                  <a:pt x="31862" y="1118"/>
                  <a:pt x="31612" y="1321"/>
                </a:cubicBezTo>
                <a:cubicBezTo>
                  <a:pt x="31553" y="1368"/>
                  <a:pt x="31496" y="1395"/>
                  <a:pt x="31438" y="1395"/>
                </a:cubicBezTo>
                <a:cubicBezTo>
                  <a:pt x="31380" y="1395"/>
                  <a:pt x="31320" y="1368"/>
                  <a:pt x="31255" y="1309"/>
                </a:cubicBezTo>
                <a:cubicBezTo>
                  <a:pt x="31183" y="963"/>
                  <a:pt x="31576" y="654"/>
                  <a:pt x="31386" y="249"/>
                </a:cubicBezTo>
                <a:cubicBezTo>
                  <a:pt x="31264" y="240"/>
                  <a:pt x="31141" y="231"/>
                  <a:pt x="31018" y="231"/>
                </a:cubicBezTo>
                <a:cubicBezTo>
                  <a:pt x="30814" y="231"/>
                  <a:pt x="30610" y="255"/>
                  <a:pt x="30410" y="344"/>
                </a:cubicBezTo>
                <a:cubicBezTo>
                  <a:pt x="30316" y="391"/>
                  <a:pt x="30200" y="423"/>
                  <a:pt x="30097" y="423"/>
                </a:cubicBezTo>
                <a:cubicBezTo>
                  <a:pt x="30069" y="423"/>
                  <a:pt x="30042" y="421"/>
                  <a:pt x="30017" y="416"/>
                </a:cubicBezTo>
                <a:cubicBezTo>
                  <a:pt x="29916" y="395"/>
                  <a:pt x="29816" y="386"/>
                  <a:pt x="29718" y="386"/>
                </a:cubicBezTo>
                <a:cubicBezTo>
                  <a:pt x="29482" y="386"/>
                  <a:pt x="29252" y="437"/>
                  <a:pt x="29017" y="487"/>
                </a:cubicBezTo>
                <a:cubicBezTo>
                  <a:pt x="28171" y="678"/>
                  <a:pt x="27314" y="856"/>
                  <a:pt x="26457" y="1082"/>
                </a:cubicBezTo>
                <a:cubicBezTo>
                  <a:pt x="25778" y="1261"/>
                  <a:pt x="25111" y="1475"/>
                  <a:pt x="24433" y="1690"/>
                </a:cubicBezTo>
                <a:cubicBezTo>
                  <a:pt x="23337" y="2047"/>
                  <a:pt x="22254" y="2440"/>
                  <a:pt x="21146" y="2821"/>
                </a:cubicBezTo>
                <a:cubicBezTo>
                  <a:pt x="20623" y="2999"/>
                  <a:pt x="20123" y="3214"/>
                  <a:pt x="19599" y="3404"/>
                </a:cubicBezTo>
                <a:cubicBezTo>
                  <a:pt x="19003" y="3618"/>
                  <a:pt x="18396" y="3821"/>
                  <a:pt x="17801" y="4035"/>
                </a:cubicBezTo>
                <a:cubicBezTo>
                  <a:pt x="17253" y="4226"/>
                  <a:pt x="16717" y="4428"/>
                  <a:pt x="16158" y="4630"/>
                </a:cubicBezTo>
                <a:cubicBezTo>
                  <a:pt x="15598" y="4833"/>
                  <a:pt x="15015" y="5023"/>
                  <a:pt x="14455" y="5250"/>
                </a:cubicBezTo>
                <a:cubicBezTo>
                  <a:pt x="13800" y="5523"/>
                  <a:pt x="13157" y="5821"/>
                  <a:pt x="12514" y="6083"/>
                </a:cubicBezTo>
                <a:cubicBezTo>
                  <a:pt x="11300" y="6595"/>
                  <a:pt x="10121" y="7143"/>
                  <a:pt x="9002" y="7845"/>
                </a:cubicBezTo>
                <a:cubicBezTo>
                  <a:pt x="8585" y="8107"/>
                  <a:pt x="8169" y="8381"/>
                  <a:pt x="7811" y="8798"/>
                </a:cubicBezTo>
                <a:cubicBezTo>
                  <a:pt x="8002" y="9036"/>
                  <a:pt x="8181" y="9274"/>
                  <a:pt x="8383" y="9488"/>
                </a:cubicBezTo>
                <a:cubicBezTo>
                  <a:pt x="8621" y="9762"/>
                  <a:pt x="8883" y="10000"/>
                  <a:pt x="9121" y="10250"/>
                </a:cubicBezTo>
                <a:cubicBezTo>
                  <a:pt x="9169" y="10298"/>
                  <a:pt x="9181" y="10381"/>
                  <a:pt x="9216" y="10465"/>
                </a:cubicBezTo>
                <a:cubicBezTo>
                  <a:pt x="9157" y="10488"/>
                  <a:pt x="9121" y="10500"/>
                  <a:pt x="9074" y="10524"/>
                </a:cubicBezTo>
                <a:cubicBezTo>
                  <a:pt x="8264" y="10726"/>
                  <a:pt x="7430" y="10917"/>
                  <a:pt x="6609" y="11155"/>
                </a:cubicBezTo>
                <a:cubicBezTo>
                  <a:pt x="6026" y="11322"/>
                  <a:pt x="5478" y="11560"/>
                  <a:pt x="4894" y="11750"/>
                </a:cubicBezTo>
                <a:cubicBezTo>
                  <a:pt x="4037" y="12048"/>
                  <a:pt x="3394" y="12608"/>
                  <a:pt x="3049" y="13477"/>
                </a:cubicBezTo>
                <a:cubicBezTo>
                  <a:pt x="2918" y="13870"/>
                  <a:pt x="2692" y="14227"/>
                  <a:pt x="2394" y="14536"/>
                </a:cubicBezTo>
                <a:cubicBezTo>
                  <a:pt x="1954" y="15013"/>
                  <a:pt x="1442" y="15489"/>
                  <a:pt x="1263" y="16144"/>
                </a:cubicBezTo>
                <a:cubicBezTo>
                  <a:pt x="1084" y="16251"/>
                  <a:pt x="906" y="16310"/>
                  <a:pt x="775" y="16418"/>
                </a:cubicBezTo>
                <a:cubicBezTo>
                  <a:pt x="346" y="16739"/>
                  <a:pt x="1" y="17203"/>
                  <a:pt x="430" y="17739"/>
                </a:cubicBezTo>
                <a:cubicBezTo>
                  <a:pt x="561" y="17882"/>
                  <a:pt x="739" y="18025"/>
                  <a:pt x="942" y="18108"/>
                </a:cubicBezTo>
                <a:cubicBezTo>
                  <a:pt x="1513" y="18358"/>
                  <a:pt x="2108" y="18585"/>
                  <a:pt x="2692" y="18823"/>
                </a:cubicBezTo>
                <a:cubicBezTo>
                  <a:pt x="3085" y="18989"/>
                  <a:pt x="3466" y="19168"/>
                  <a:pt x="3859" y="19311"/>
                </a:cubicBezTo>
                <a:cubicBezTo>
                  <a:pt x="4823" y="19704"/>
                  <a:pt x="5787" y="20085"/>
                  <a:pt x="6752" y="20466"/>
                </a:cubicBezTo>
                <a:cubicBezTo>
                  <a:pt x="7252" y="20656"/>
                  <a:pt x="7740" y="20847"/>
                  <a:pt x="8228" y="21025"/>
                </a:cubicBezTo>
                <a:lnTo>
                  <a:pt x="10502" y="21871"/>
                </a:lnTo>
                <a:cubicBezTo>
                  <a:pt x="11324" y="22168"/>
                  <a:pt x="12157" y="22454"/>
                  <a:pt x="12979" y="22764"/>
                </a:cubicBezTo>
                <a:cubicBezTo>
                  <a:pt x="13384" y="22918"/>
                  <a:pt x="13800" y="23049"/>
                  <a:pt x="14110" y="23359"/>
                </a:cubicBezTo>
                <a:cubicBezTo>
                  <a:pt x="14527" y="23776"/>
                  <a:pt x="14991" y="24109"/>
                  <a:pt x="15527" y="24347"/>
                </a:cubicBezTo>
                <a:cubicBezTo>
                  <a:pt x="16027" y="24585"/>
                  <a:pt x="16515" y="24871"/>
                  <a:pt x="17039" y="25085"/>
                </a:cubicBezTo>
                <a:cubicBezTo>
                  <a:pt x="17333" y="25213"/>
                  <a:pt x="17635" y="25298"/>
                  <a:pt x="17938" y="25298"/>
                </a:cubicBezTo>
                <a:cubicBezTo>
                  <a:pt x="18175" y="25298"/>
                  <a:pt x="18412" y="25246"/>
                  <a:pt x="18646" y="25121"/>
                </a:cubicBezTo>
                <a:cubicBezTo>
                  <a:pt x="18727" y="25078"/>
                  <a:pt x="18807" y="25059"/>
                  <a:pt x="18888" y="25059"/>
                </a:cubicBezTo>
                <a:cubicBezTo>
                  <a:pt x="18986" y="25059"/>
                  <a:pt x="19084" y="25087"/>
                  <a:pt x="19182" y="25133"/>
                </a:cubicBezTo>
                <a:cubicBezTo>
                  <a:pt x="19527" y="25312"/>
                  <a:pt x="19849" y="25502"/>
                  <a:pt x="20194" y="25657"/>
                </a:cubicBezTo>
                <a:cubicBezTo>
                  <a:pt x="21218" y="26097"/>
                  <a:pt x="22278" y="26514"/>
                  <a:pt x="23325" y="26967"/>
                </a:cubicBezTo>
                <a:cubicBezTo>
                  <a:pt x="24373" y="27431"/>
                  <a:pt x="25421" y="27907"/>
                  <a:pt x="26480" y="28348"/>
                </a:cubicBezTo>
                <a:cubicBezTo>
                  <a:pt x="27695" y="28883"/>
                  <a:pt x="28933" y="29395"/>
                  <a:pt x="30171" y="29907"/>
                </a:cubicBezTo>
                <a:cubicBezTo>
                  <a:pt x="31243" y="30360"/>
                  <a:pt x="32350" y="30681"/>
                  <a:pt x="33469" y="31027"/>
                </a:cubicBezTo>
                <a:cubicBezTo>
                  <a:pt x="33609" y="31067"/>
                  <a:pt x="33753" y="31099"/>
                  <a:pt x="33896" y="31099"/>
                </a:cubicBezTo>
                <a:cubicBezTo>
                  <a:pt x="34009" y="31099"/>
                  <a:pt x="34121" y="31079"/>
                  <a:pt x="34231" y="31027"/>
                </a:cubicBezTo>
                <a:cubicBezTo>
                  <a:pt x="34946" y="30669"/>
                  <a:pt x="35672" y="30348"/>
                  <a:pt x="36386" y="30003"/>
                </a:cubicBezTo>
                <a:cubicBezTo>
                  <a:pt x="37172" y="29634"/>
                  <a:pt x="37982" y="29276"/>
                  <a:pt x="38768" y="28895"/>
                </a:cubicBezTo>
                <a:cubicBezTo>
                  <a:pt x="40244" y="28229"/>
                  <a:pt x="41720" y="27562"/>
                  <a:pt x="43173" y="26859"/>
                </a:cubicBezTo>
                <a:cubicBezTo>
                  <a:pt x="44649" y="26145"/>
                  <a:pt x="46102" y="25371"/>
                  <a:pt x="47578" y="24645"/>
                </a:cubicBezTo>
                <a:cubicBezTo>
                  <a:pt x="48531" y="24169"/>
                  <a:pt x="49495" y="23728"/>
                  <a:pt x="50472" y="23276"/>
                </a:cubicBezTo>
                <a:cubicBezTo>
                  <a:pt x="51257" y="22907"/>
                  <a:pt x="52055" y="22561"/>
                  <a:pt x="52853" y="22180"/>
                </a:cubicBezTo>
                <a:cubicBezTo>
                  <a:pt x="53770" y="21716"/>
                  <a:pt x="54674" y="21252"/>
                  <a:pt x="55591" y="20775"/>
                </a:cubicBezTo>
                <a:cubicBezTo>
                  <a:pt x="55972" y="20573"/>
                  <a:pt x="56401" y="20418"/>
                  <a:pt x="56663" y="20037"/>
                </a:cubicBezTo>
                <a:cubicBezTo>
                  <a:pt x="56794" y="19573"/>
                  <a:pt x="56568" y="19287"/>
                  <a:pt x="56091" y="19097"/>
                </a:cubicBezTo>
                <a:cubicBezTo>
                  <a:pt x="55960" y="19037"/>
                  <a:pt x="55794" y="19001"/>
                  <a:pt x="55663" y="18954"/>
                </a:cubicBezTo>
                <a:cubicBezTo>
                  <a:pt x="55627" y="18906"/>
                  <a:pt x="55603" y="18882"/>
                  <a:pt x="55603" y="18858"/>
                </a:cubicBezTo>
                <a:cubicBezTo>
                  <a:pt x="55496" y="18358"/>
                  <a:pt x="55472" y="17846"/>
                  <a:pt x="55234" y="17370"/>
                </a:cubicBezTo>
                <a:cubicBezTo>
                  <a:pt x="55198" y="17322"/>
                  <a:pt x="55210" y="17251"/>
                  <a:pt x="55210" y="17168"/>
                </a:cubicBezTo>
                <a:cubicBezTo>
                  <a:pt x="55198" y="16465"/>
                  <a:pt x="54901" y="15810"/>
                  <a:pt x="54663" y="15144"/>
                </a:cubicBezTo>
                <a:cubicBezTo>
                  <a:pt x="54639" y="15060"/>
                  <a:pt x="54532" y="15001"/>
                  <a:pt x="54436" y="14941"/>
                </a:cubicBezTo>
                <a:cubicBezTo>
                  <a:pt x="54293" y="14846"/>
                  <a:pt x="54115" y="14763"/>
                  <a:pt x="53877" y="14644"/>
                </a:cubicBezTo>
                <a:cubicBezTo>
                  <a:pt x="54115" y="14548"/>
                  <a:pt x="54293" y="14477"/>
                  <a:pt x="54484" y="14405"/>
                </a:cubicBezTo>
                <a:cubicBezTo>
                  <a:pt x="54460" y="14322"/>
                  <a:pt x="54436" y="14275"/>
                  <a:pt x="54413" y="14227"/>
                </a:cubicBezTo>
                <a:cubicBezTo>
                  <a:pt x="54079" y="13751"/>
                  <a:pt x="53639" y="13453"/>
                  <a:pt x="53115" y="13227"/>
                </a:cubicBezTo>
                <a:cubicBezTo>
                  <a:pt x="52936" y="13143"/>
                  <a:pt x="52769" y="13060"/>
                  <a:pt x="52555" y="12965"/>
                </a:cubicBezTo>
                <a:cubicBezTo>
                  <a:pt x="52746" y="12905"/>
                  <a:pt x="52865" y="12858"/>
                  <a:pt x="52996" y="12810"/>
                </a:cubicBezTo>
                <a:cubicBezTo>
                  <a:pt x="52698" y="12441"/>
                  <a:pt x="52353" y="12274"/>
                  <a:pt x="51900" y="12250"/>
                </a:cubicBezTo>
                <a:cubicBezTo>
                  <a:pt x="51229" y="12203"/>
                  <a:pt x="50554" y="12183"/>
                  <a:pt x="49879" y="12183"/>
                </a:cubicBezTo>
                <a:cubicBezTo>
                  <a:pt x="49369" y="12183"/>
                  <a:pt x="48860" y="12194"/>
                  <a:pt x="48352" y="12215"/>
                </a:cubicBezTo>
                <a:cubicBezTo>
                  <a:pt x="47293" y="12262"/>
                  <a:pt x="46245" y="12393"/>
                  <a:pt x="45197" y="12536"/>
                </a:cubicBezTo>
                <a:cubicBezTo>
                  <a:pt x="44102" y="12679"/>
                  <a:pt x="42994" y="12905"/>
                  <a:pt x="41911" y="13108"/>
                </a:cubicBezTo>
                <a:cubicBezTo>
                  <a:pt x="41089" y="13274"/>
                  <a:pt x="40292" y="13441"/>
                  <a:pt x="39470" y="13584"/>
                </a:cubicBezTo>
                <a:cubicBezTo>
                  <a:pt x="38827" y="13703"/>
                  <a:pt x="38184" y="13846"/>
                  <a:pt x="37553" y="13941"/>
                </a:cubicBezTo>
                <a:cubicBezTo>
                  <a:pt x="37256" y="14001"/>
                  <a:pt x="36934" y="14024"/>
                  <a:pt x="36577" y="14048"/>
                </a:cubicBezTo>
                <a:cubicBezTo>
                  <a:pt x="36660" y="13941"/>
                  <a:pt x="36684" y="13858"/>
                  <a:pt x="36744" y="13798"/>
                </a:cubicBezTo>
                <a:cubicBezTo>
                  <a:pt x="37434" y="12989"/>
                  <a:pt x="38208" y="12310"/>
                  <a:pt x="39077" y="11762"/>
                </a:cubicBezTo>
                <a:cubicBezTo>
                  <a:pt x="40292" y="10988"/>
                  <a:pt x="41506" y="10250"/>
                  <a:pt x="42733" y="9512"/>
                </a:cubicBezTo>
                <a:cubicBezTo>
                  <a:pt x="44126" y="8643"/>
                  <a:pt x="45554" y="7821"/>
                  <a:pt x="47019" y="7083"/>
                </a:cubicBezTo>
                <a:cubicBezTo>
                  <a:pt x="47316" y="6928"/>
                  <a:pt x="47650" y="6809"/>
                  <a:pt x="47757" y="6440"/>
                </a:cubicBezTo>
                <a:cubicBezTo>
                  <a:pt x="47655" y="6216"/>
                  <a:pt x="47475" y="6149"/>
                  <a:pt x="47276" y="6149"/>
                </a:cubicBezTo>
                <a:cubicBezTo>
                  <a:pt x="47243" y="6149"/>
                  <a:pt x="47208" y="6151"/>
                  <a:pt x="47174" y="6154"/>
                </a:cubicBezTo>
                <a:cubicBezTo>
                  <a:pt x="46340" y="6262"/>
                  <a:pt x="45507" y="6357"/>
                  <a:pt x="44673" y="6500"/>
                </a:cubicBezTo>
                <a:cubicBezTo>
                  <a:pt x="43649" y="6678"/>
                  <a:pt x="42613" y="6905"/>
                  <a:pt x="41578" y="7143"/>
                </a:cubicBezTo>
                <a:cubicBezTo>
                  <a:pt x="40804" y="7321"/>
                  <a:pt x="40054" y="7571"/>
                  <a:pt x="39280" y="7798"/>
                </a:cubicBezTo>
                <a:cubicBezTo>
                  <a:pt x="39220" y="7809"/>
                  <a:pt x="39161" y="7809"/>
                  <a:pt x="39065" y="7809"/>
                </a:cubicBezTo>
                <a:cubicBezTo>
                  <a:pt x="39077" y="7738"/>
                  <a:pt x="39065" y="7678"/>
                  <a:pt x="39101" y="7631"/>
                </a:cubicBezTo>
                <a:cubicBezTo>
                  <a:pt x="39304" y="7297"/>
                  <a:pt x="39494" y="6940"/>
                  <a:pt x="39708" y="6595"/>
                </a:cubicBezTo>
                <a:cubicBezTo>
                  <a:pt x="40327" y="5571"/>
                  <a:pt x="41161" y="4690"/>
                  <a:pt x="41899" y="3737"/>
                </a:cubicBezTo>
                <a:cubicBezTo>
                  <a:pt x="42149" y="3392"/>
                  <a:pt x="42399" y="3047"/>
                  <a:pt x="42685" y="2666"/>
                </a:cubicBezTo>
                <a:cubicBezTo>
                  <a:pt x="42408" y="2584"/>
                  <a:pt x="42148" y="2556"/>
                  <a:pt x="41894" y="2556"/>
                </a:cubicBezTo>
                <a:cubicBezTo>
                  <a:pt x="41667" y="2556"/>
                  <a:pt x="41445" y="2578"/>
                  <a:pt x="41220" y="2606"/>
                </a:cubicBezTo>
                <a:cubicBezTo>
                  <a:pt x="40613" y="2702"/>
                  <a:pt x="40030" y="2904"/>
                  <a:pt x="39470" y="3106"/>
                </a:cubicBezTo>
                <a:cubicBezTo>
                  <a:pt x="39262" y="3190"/>
                  <a:pt x="39035" y="3292"/>
                  <a:pt x="38782" y="3292"/>
                </a:cubicBezTo>
                <a:cubicBezTo>
                  <a:pt x="38746" y="3292"/>
                  <a:pt x="38709" y="3289"/>
                  <a:pt x="38672" y="3285"/>
                </a:cubicBezTo>
                <a:cubicBezTo>
                  <a:pt x="39065" y="2487"/>
                  <a:pt x="39756" y="1904"/>
                  <a:pt x="40006" y="999"/>
                </a:cubicBezTo>
                <a:cubicBezTo>
                  <a:pt x="39756" y="951"/>
                  <a:pt x="39530" y="904"/>
                  <a:pt x="39304" y="892"/>
                </a:cubicBezTo>
                <a:cubicBezTo>
                  <a:pt x="39294" y="891"/>
                  <a:pt x="39285" y="891"/>
                  <a:pt x="39276" y="891"/>
                </a:cubicBezTo>
                <a:cubicBezTo>
                  <a:pt x="39123" y="891"/>
                  <a:pt x="38979" y="956"/>
                  <a:pt x="38822" y="956"/>
                </a:cubicBezTo>
                <a:cubicBezTo>
                  <a:pt x="38759" y="956"/>
                  <a:pt x="38694" y="945"/>
                  <a:pt x="38625" y="916"/>
                </a:cubicBezTo>
                <a:cubicBezTo>
                  <a:pt x="38720" y="666"/>
                  <a:pt x="38815" y="428"/>
                  <a:pt x="38899" y="201"/>
                </a:cubicBezTo>
                <a:cubicBezTo>
                  <a:pt x="38649" y="23"/>
                  <a:pt x="38649" y="23"/>
                  <a:pt x="38339" y="11"/>
                </a:cubicBezTo>
                <a:cubicBezTo>
                  <a:pt x="38222" y="4"/>
                  <a:pt x="38105" y="1"/>
                  <a:pt x="379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2" name="Google Shape;5792;p8"/>
          <p:cNvGrpSpPr/>
          <p:nvPr/>
        </p:nvGrpSpPr>
        <p:grpSpPr>
          <a:xfrm rot="5946049">
            <a:off x="101890" y="353206"/>
            <a:ext cx="4373275" cy="4873106"/>
            <a:chOff x="4082775" y="914425"/>
            <a:chExt cx="777050" cy="865800"/>
          </a:xfrm>
        </p:grpSpPr>
        <p:sp>
          <p:nvSpPr>
            <p:cNvPr id="5793" name="Google Shape;5793;p8"/>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8"/>
          <p:cNvGrpSpPr/>
          <p:nvPr/>
        </p:nvGrpSpPr>
        <p:grpSpPr>
          <a:xfrm rot="2313117">
            <a:off x="4071817" y="172593"/>
            <a:ext cx="4100908" cy="4645918"/>
            <a:chOff x="2807100" y="2138800"/>
            <a:chExt cx="649550" cy="735875"/>
          </a:xfrm>
        </p:grpSpPr>
        <p:sp>
          <p:nvSpPr>
            <p:cNvPr id="5802" name="Google Shape;5802;p8"/>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7" name="Google Shape;5807;p8"/>
          <p:cNvSpPr txBox="1">
            <a:spLocks noGrp="1"/>
          </p:cNvSpPr>
          <p:nvPr>
            <p:ph type="title"/>
          </p:nvPr>
        </p:nvSpPr>
        <p:spPr>
          <a:xfrm>
            <a:off x="876175" y="1820575"/>
            <a:ext cx="7224000" cy="124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8200"/>
              <a:buNone/>
              <a:defRPr sz="8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5808" name="Google Shape;5808;p8"/>
          <p:cNvSpPr txBox="1">
            <a:spLocks noGrp="1"/>
          </p:cNvSpPr>
          <p:nvPr>
            <p:ph type="subTitle" idx="1"/>
          </p:nvPr>
        </p:nvSpPr>
        <p:spPr>
          <a:xfrm>
            <a:off x="2297425" y="2971800"/>
            <a:ext cx="4381500" cy="5334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5A3015"/>
              </a:buClr>
              <a:buSzPts val="1800"/>
              <a:buNone/>
              <a:defRPr sz="1400" b="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8575"/>
        <p:cNvGrpSpPr/>
        <p:nvPr/>
      </p:nvGrpSpPr>
      <p:grpSpPr>
        <a:xfrm>
          <a:off x="0" y="0"/>
          <a:ext cx="0" cy="0"/>
          <a:chOff x="0" y="0"/>
          <a:chExt cx="0" cy="0"/>
        </a:xfrm>
      </p:grpSpPr>
      <p:pic>
        <p:nvPicPr>
          <p:cNvPr id="8576" name="Google Shape;8576;p13"/>
          <p:cNvPicPr preferRelativeResize="0"/>
          <p:nvPr/>
        </p:nvPicPr>
        <p:blipFill>
          <a:blip r:embed="rId2">
            <a:alphaModFix/>
          </a:blip>
          <a:stretch>
            <a:fillRect/>
          </a:stretch>
        </p:blipFill>
        <p:spPr>
          <a:xfrm>
            <a:off x="0" y="0"/>
            <a:ext cx="9144003" cy="5143501"/>
          </a:xfrm>
          <a:prstGeom prst="rect">
            <a:avLst/>
          </a:prstGeom>
          <a:noFill/>
          <a:ln>
            <a:noFill/>
          </a:ln>
        </p:spPr>
      </p:pic>
      <p:sp>
        <p:nvSpPr>
          <p:cNvPr id="8577" name="Google Shape;8577;p13"/>
          <p:cNvSpPr txBox="1">
            <a:spLocks noGrp="1"/>
          </p:cNvSpPr>
          <p:nvPr>
            <p:ph type="subTitle" idx="1"/>
          </p:nvPr>
        </p:nvSpPr>
        <p:spPr>
          <a:xfrm flipH="1">
            <a:off x="2488775" y="2232600"/>
            <a:ext cx="4281000" cy="126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700"/>
              <a:buNone/>
              <a:defRPr sz="2000">
                <a:solidFill>
                  <a:schemeClr val="dk1"/>
                </a:solidFill>
              </a:defRPr>
            </a:lvl1pPr>
            <a:lvl2pPr lvl="1" algn="ctr" rtl="0">
              <a:lnSpc>
                <a:spcPct val="100000"/>
              </a:lnSpc>
              <a:spcBef>
                <a:spcPts val="0"/>
              </a:spcBef>
              <a:spcAft>
                <a:spcPts val="0"/>
              </a:spcAft>
              <a:buClr>
                <a:srgbClr val="541C1D"/>
              </a:buClr>
              <a:buSzPts val="1600"/>
              <a:buNone/>
              <a:defRPr sz="1600">
                <a:solidFill>
                  <a:srgbClr val="541C1D"/>
                </a:solidFill>
              </a:defRPr>
            </a:lvl2pPr>
            <a:lvl3pPr lvl="2" algn="ctr" rtl="0">
              <a:lnSpc>
                <a:spcPct val="100000"/>
              </a:lnSpc>
              <a:spcBef>
                <a:spcPts val="0"/>
              </a:spcBef>
              <a:spcAft>
                <a:spcPts val="0"/>
              </a:spcAft>
              <a:buClr>
                <a:srgbClr val="541C1D"/>
              </a:buClr>
              <a:buSzPts val="1600"/>
              <a:buNone/>
              <a:defRPr sz="1600">
                <a:solidFill>
                  <a:srgbClr val="541C1D"/>
                </a:solidFill>
              </a:defRPr>
            </a:lvl3pPr>
            <a:lvl4pPr lvl="3" algn="ctr" rtl="0">
              <a:lnSpc>
                <a:spcPct val="100000"/>
              </a:lnSpc>
              <a:spcBef>
                <a:spcPts val="0"/>
              </a:spcBef>
              <a:spcAft>
                <a:spcPts val="0"/>
              </a:spcAft>
              <a:buClr>
                <a:srgbClr val="541C1D"/>
              </a:buClr>
              <a:buSzPts val="1600"/>
              <a:buNone/>
              <a:defRPr sz="1600">
                <a:solidFill>
                  <a:srgbClr val="541C1D"/>
                </a:solidFill>
              </a:defRPr>
            </a:lvl4pPr>
            <a:lvl5pPr lvl="4" algn="ctr" rtl="0">
              <a:lnSpc>
                <a:spcPct val="100000"/>
              </a:lnSpc>
              <a:spcBef>
                <a:spcPts val="0"/>
              </a:spcBef>
              <a:spcAft>
                <a:spcPts val="0"/>
              </a:spcAft>
              <a:buClr>
                <a:srgbClr val="541C1D"/>
              </a:buClr>
              <a:buSzPts val="1600"/>
              <a:buNone/>
              <a:defRPr sz="1600">
                <a:solidFill>
                  <a:srgbClr val="541C1D"/>
                </a:solidFill>
              </a:defRPr>
            </a:lvl5pPr>
            <a:lvl6pPr lvl="5" algn="ctr" rtl="0">
              <a:lnSpc>
                <a:spcPct val="100000"/>
              </a:lnSpc>
              <a:spcBef>
                <a:spcPts val="0"/>
              </a:spcBef>
              <a:spcAft>
                <a:spcPts val="0"/>
              </a:spcAft>
              <a:buClr>
                <a:srgbClr val="541C1D"/>
              </a:buClr>
              <a:buSzPts val="1600"/>
              <a:buNone/>
              <a:defRPr sz="1600">
                <a:solidFill>
                  <a:srgbClr val="541C1D"/>
                </a:solidFill>
              </a:defRPr>
            </a:lvl6pPr>
            <a:lvl7pPr lvl="6" algn="ctr" rtl="0">
              <a:lnSpc>
                <a:spcPct val="100000"/>
              </a:lnSpc>
              <a:spcBef>
                <a:spcPts val="0"/>
              </a:spcBef>
              <a:spcAft>
                <a:spcPts val="0"/>
              </a:spcAft>
              <a:buClr>
                <a:srgbClr val="541C1D"/>
              </a:buClr>
              <a:buSzPts val="1600"/>
              <a:buNone/>
              <a:defRPr sz="1600">
                <a:solidFill>
                  <a:srgbClr val="541C1D"/>
                </a:solidFill>
              </a:defRPr>
            </a:lvl7pPr>
            <a:lvl8pPr lvl="7" algn="ctr" rtl="0">
              <a:lnSpc>
                <a:spcPct val="100000"/>
              </a:lnSpc>
              <a:spcBef>
                <a:spcPts val="0"/>
              </a:spcBef>
              <a:spcAft>
                <a:spcPts val="0"/>
              </a:spcAft>
              <a:buClr>
                <a:srgbClr val="541C1D"/>
              </a:buClr>
              <a:buSzPts val="1600"/>
              <a:buNone/>
              <a:defRPr sz="1600">
                <a:solidFill>
                  <a:srgbClr val="541C1D"/>
                </a:solidFill>
              </a:defRPr>
            </a:lvl8pPr>
            <a:lvl9pPr lvl="8" algn="ctr" rtl="0">
              <a:lnSpc>
                <a:spcPct val="100000"/>
              </a:lnSpc>
              <a:spcBef>
                <a:spcPts val="0"/>
              </a:spcBef>
              <a:spcAft>
                <a:spcPts val="0"/>
              </a:spcAft>
              <a:buClr>
                <a:srgbClr val="541C1D"/>
              </a:buClr>
              <a:buSzPts val="1600"/>
              <a:buNone/>
              <a:defRPr sz="1600">
                <a:solidFill>
                  <a:srgbClr val="541C1D"/>
                </a:solidFill>
              </a:defRPr>
            </a:lvl9pPr>
          </a:lstStyle>
          <a:p>
            <a:endParaRPr/>
          </a:p>
        </p:txBody>
      </p:sp>
      <p:grpSp>
        <p:nvGrpSpPr>
          <p:cNvPr id="8578" name="Google Shape;8578;p13"/>
          <p:cNvGrpSpPr/>
          <p:nvPr/>
        </p:nvGrpSpPr>
        <p:grpSpPr>
          <a:xfrm>
            <a:off x="6993382" y="4225823"/>
            <a:ext cx="1197965" cy="1357174"/>
            <a:chOff x="2807100" y="2138800"/>
            <a:chExt cx="649550" cy="735875"/>
          </a:xfrm>
        </p:grpSpPr>
        <p:sp>
          <p:nvSpPr>
            <p:cNvPr id="8579" name="Google Shape;8579;p13"/>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13"/>
          <p:cNvGrpSpPr/>
          <p:nvPr/>
        </p:nvGrpSpPr>
        <p:grpSpPr>
          <a:xfrm rot="2455371">
            <a:off x="495252" y="-95189"/>
            <a:ext cx="1127692" cy="1167549"/>
            <a:chOff x="3212275" y="349350"/>
            <a:chExt cx="486650" cy="503850"/>
          </a:xfrm>
        </p:grpSpPr>
        <p:sp>
          <p:nvSpPr>
            <p:cNvPr id="8585" name="Google Shape;8585;p13"/>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0" name="Google Shape;8590;p13"/>
          <p:cNvSpPr txBox="1">
            <a:spLocks noGrp="1"/>
          </p:cNvSpPr>
          <p:nvPr>
            <p:ph type="ctrTitle"/>
          </p:nvPr>
        </p:nvSpPr>
        <p:spPr>
          <a:xfrm flipH="1">
            <a:off x="3111713" y="4011900"/>
            <a:ext cx="3035100" cy="67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100"/>
              <a:buNone/>
              <a:defRPr sz="1700">
                <a:solidFill>
                  <a:schemeClr val="accent2"/>
                </a:solidFill>
              </a:defRPr>
            </a:lvl1pPr>
            <a:lvl2pPr lvl="1" algn="ctr" rtl="0">
              <a:spcBef>
                <a:spcPts val="0"/>
              </a:spcBef>
              <a:spcAft>
                <a:spcPts val="0"/>
              </a:spcAft>
              <a:buClr>
                <a:srgbClr val="233C4F"/>
              </a:buClr>
              <a:buSzPts val="12000"/>
              <a:buNone/>
              <a:defRPr sz="12000">
                <a:solidFill>
                  <a:srgbClr val="233C4F"/>
                </a:solidFill>
              </a:defRPr>
            </a:lvl2pPr>
            <a:lvl3pPr lvl="2" algn="ctr" rtl="0">
              <a:spcBef>
                <a:spcPts val="0"/>
              </a:spcBef>
              <a:spcAft>
                <a:spcPts val="0"/>
              </a:spcAft>
              <a:buClr>
                <a:srgbClr val="233C4F"/>
              </a:buClr>
              <a:buSzPts val="12000"/>
              <a:buNone/>
              <a:defRPr sz="12000">
                <a:solidFill>
                  <a:srgbClr val="233C4F"/>
                </a:solidFill>
              </a:defRPr>
            </a:lvl3pPr>
            <a:lvl4pPr lvl="3" algn="ctr" rtl="0">
              <a:spcBef>
                <a:spcPts val="0"/>
              </a:spcBef>
              <a:spcAft>
                <a:spcPts val="0"/>
              </a:spcAft>
              <a:buClr>
                <a:srgbClr val="233C4F"/>
              </a:buClr>
              <a:buSzPts val="12000"/>
              <a:buNone/>
              <a:defRPr sz="12000">
                <a:solidFill>
                  <a:srgbClr val="233C4F"/>
                </a:solidFill>
              </a:defRPr>
            </a:lvl4pPr>
            <a:lvl5pPr lvl="4" algn="ctr" rtl="0">
              <a:spcBef>
                <a:spcPts val="0"/>
              </a:spcBef>
              <a:spcAft>
                <a:spcPts val="0"/>
              </a:spcAft>
              <a:buClr>
                <a:srgbClr val="233C4F"/>
              </a:buClr>
              <a:buSzPts val="12000"/>
              <a:buNone/>
              <a:defRPr sz="12000">
                <a:solidFill>
                  <a:srgbClr val="233C4F"/>
                </a:solidFill>
              </a:defRPr>
            </a:lvl5pPr>
            <a:lvl6pPr lvl="5" algn="ctr" rtl="0">
              <a:spcBef>
                <a:spcPts val="0"/>
              </a:spcBef>
              <a:spcAft>
                <a:spcPts val="0"/>
              </a:spcAft>
              <a:buClr>
                <a:srgbClr val="233C4F"/>
              </a:buClr>
              <a:buSzPts val="12000"/>
              <a:buNone/>
              <a:defRPr sz="12000">
                <a:solidFill>
                  <a:srgbClr val="233C4F"/>
                </a:solidFill>
              </a:defRPr>
            </a:lvl6pPr>
            <a:lvl7pPr lvl="6" algn="ctr" rtl="0">
              <a:spcBef>
                <a:spcPts val="0"/>
              </a:spcBef>
              <a:spcAft>
                <a:spcPts val="0"/>
              </a:spcAft>
              <a:buClr>
                <a:srgbClr val="233C4F"/>
              </a:buClr>
              <a:buSzPts val="12000"/>
              <a:buNone/>
              <a:defRPr sz="12000">
                <a:solidFill>
                  <a:srgbClr val="233C4F"/>
                </a:solidFill>
              </a:defRPr>
            </a:lvl7pPr>
            <a:lvl8pPr lvl="7" algn="ctr" rtl="0">
              <a:spcBef>
                <a:spcPts val="0"/>
              </a:spcBef>
              <a:spcAft>
                <a:spcPts val="0"/>
              </a:spcAft>
              <a:buClr>
                <a:srgbClr val="233C4F"/>
              </a:buClr>
              <a:buSzPts val="12000"/>
              <a:buNone/>
              <a:defRPr sz="12000">
                <a:solidFill>
                  <a:srgbClr val="233C4F"/>
                </a:solidFill>
              </a:defRPr>
            </a:lvl8pPr>
            <a:lvl9pPr lvl="8" algn="ctr" rtl="0">
              <a:spcBef>
                <a:spcPts val="0"/>
              </a:spcBef>
              <a:spcAft>
                <a:spcPts val="0"/>
              </a:spcAft>
              <a:buClr>
                <a:srgbClr val="233C4F"/>
              </a:buClr>
              <a:buSzPts val="12000"/>
              <a:buNone/>
              <a:defRPr sz="12000">
                <a:solidFill>
                  <a:srgbClr val="233C4F"/>
                </a:solidFill>
              </a:defRPr>
            </a:lvl9pPr>
          </a:lstStyle>
          <a:p>
            <a:endParaRPr/>
          </a:p>
        </p:txBody>
      </p:sp>
    </p:spTree>
    <p:extLst>
      <p:ext uri="{BB962C8B-B14F-4D97-AF65-F5344CB8AC3E}">
        <p14:creationId xmlns:p14="http://schemas.microsoft.com/office/powerpoint/2010/main" val="31054691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8575"/>
        <p:cNvGrpSpPr/>
        <p:nvPr/>
      </p:nvGrpSpPr>
      <p:grpSpPr>
        <a:xfrm>
          <a:off x="0" y="0"/>
          <a:ext cx="0" cy="0"/>
          <a:chOff x="0" y="0"/>
          <a:chExt cx="0" cy="0"/>
        </a:xfrm>
      </p:grpSpPr>
      <p:pic>
        <p:nvPicPr>
          <p:cNvPr id="8576" name="Google Shape;8576;p13"/>
          <p:cNvPicPr preferRelativeResize="0"/>
          <p:nvPr/>
        </p:nvPicPr>
        <p:blipFill>
          <a:blip r:embed="rId2">
            <a:alphaModFix/>
          </a:blip>
          <a:stretch>
            <a:fillRect/>
          </a:stretch>
        </p:blipFill>
        <p:spPr>
          <a:xfrm>
            <a:off x="0" y="0"/>
            <a:ext cx="9144003" cy="5143501"/>
          </a:xfrm>
          <a:prstGeom prst="rect">
            <a:avLst/>
          </a:prstGeom>
          <a:noFill/>
          <a:ln>
            <a:noFill/>
          </a:ln>
        </p:spPr>
      </p:pic>
      <p:sp>
        <p:nvSpPr>
          <p:cNvPr id="8577" name="Google Shape;8577;p13"/>
          <p:cNvSpPr txBox="1">
            <a:spLocks noGrp="1"/>
          </p:cNvSpPr>
          <p:nvPr>
            <p:ph type="subTitle" idx="1"/>
          </p:nvPr>
        </p:nvSpPr>
        <p:spPr>
          <a:xfrm flipH="1">
            <a:off x="2488775" y="2232600"/>
            <a:ext cx="4281000" cy="126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700"/>
              <a:buNone/>
              <a:defRPr sz="2000">
                <a:solidFill>
                  <a:schemeClr val="dk1"/>
                </a:solidFill>
              </a:defRPr>
            </a:lvl1pPr>
            <a:lvl2pPr lvl="1" algn="ctr" rtl="0">
              <a:lnSpc>
                <a:spcPct val="100000"/>
              </a:lnSpc>
              <a:spcBef>
                <a:spcPts val="0"/>
              </a:spcBef>
              <a:spcAft>
                <a:spcPts val="0"/>
              </a:spcAft>
              <a:buClr>
                <a:srgbClr val="541C1D"/>
              </a:buClr>
              <a:buSzPts val="1600"/>
              <a:buNone/>
              <a:defRPr sz="1600">
                <a:solidFill>
                  <a:srgbClr val="541C1D"/>
                </a:solidFill>
              </a:defRPr>
            </a:lvl2pPr>
            <a:lvl3pPr lvl="2" algn="ctr" rtl="0">
              <a:lnSpc>
                <a:spcPct val="100000"/>
              </a:lnSpc>
              <a:spcBef>
                <a:spcPts val="0"/>
              </a:spcBef>
              <a:spcAft>
                <a:spcPts val="0"/>
              </a:spcAft>
              <a:buClr>
                <a:srgbClr val="541C1D"/>
              </a:buClr>
              <a:buSzPts val="1600"/>
              <a:buNone/>
              <a:defRPr sz="1600">
                <a:solidFill>
                  <a:srgbClr val="541C1D"/>
                </a:solidFill>
              </a:defRPr>
            </a:lvl3pPr>
            <a:lvl4pPr lvl="3" algn="ctr" rtl="0">
              <a:lnSpc>
                <a:spcPct val="100000"/>
              </a:lnSpc>
              <a:spcBef>
                <a:spcPts val="0"/>
              </a:spcBef>
              <a:spcAft>
                <a:spcPts val="0"/>
              </a:spcAft>
              <a:buClr>
                <a:srgbClr val="541C1D"/>
              </a:buClr>
              <a:buSzPts val="1600"/>
              <a:buNone/>
              <a:defRPr sz="1600">
                <a:solidFill>
                  <a:srgbClr val="541C1D"/>
                </a:solidFill>
              </a:defRPr>
            </a:lvl4pPr>
            <a:lvl5pPr lvl="4" algn="ctr" rtl="0">
              <a:lnSpc>
                <a:spcPct val="100000"/>
              </a:lnSpc>
              <a:spcBef>
                <a:spcPts val="0"/>
              </a:spcBef>
              <a:spcAft>
                <a:spcPts val="0"/>
              </a:spcAft>
              <a:buClr>
                <a:srgbClr val="541C1D"/>
              </a:buClr>
              <a:buSzPts val="1600"/>
              <a:buNone/>
              <a:defRPr sz="1600">
                <a:solidFill>
                  <a:srgbClr val="541C1D"/>
                </a:solidFill>
              </a:defRPr>
            </a:lvl5pPr>
            <a:lvl6pPr lvl="5" algn="ctr" rtl="0">
              <a:lnSpc>
                <a:spcPct val="100000"/>
              </a:lnSpc>
              <a:spcBef>
                <a:spcPts val="0"/>
              </a:spcBef>
              <a:spcAft>
                <a:spcPts val="0"/>
              </a:spcAft>
              <a:buClr>
                <a:srgbClr val="541C1D"/>
              </a:buClr>
              <a:buSzPts val="1600"/>
              <a:buNone/>
              <a:defRPr sz="1600">
                <a:solidFill>
                  <a:srgbClr val="541C1D"/>
                </a:solidFill>
              </a:defRPr>
            </a:lvl6pPr>
            <a:lvl7pPr lvl="6" algn="ctr" rtl="0">
              <a:lnSpc>
                <a:spcPct val="100000"/>
              </a:lnSpc>
              <a:spcBef>
                <a:spcPts val="0"/>
              </a:spcBef>
              <a:spcAft>
                <a:spcPts val="0"/>
              </a:spcAft>
              <a:buClr>
                <a:srgbClr val="541C1D"/>
              </a:buClr>
              <a:buSzPts val="1600"/>
              <a:buNone/>
              <a:defRPr sz="1600">
                <a:solidFill>
                  <a:srgbClr val="541C1D"/>
                </a:solidFill>
              </a:defRPr>
            </a:lvl7pPr>
            <a:lvl8pPr lvl="7" algn="ctr" rtl="0">
              <a:lnSpc>
                <a:spcPct val="100000"/>
              </a:lnSpc>
              <a:spcBef>
                <a:spcPts val="0"/>
              </a:spcBef>
              <a:spcAft>
                <a:spcPts val="0"/>
              </a:spcAft>
              <a:buClr>
                <a:srgbClr val="541C1D"/>
              </a:buClr>
              <a:buSzPts val="1600"/>
              <a:buNone/>
              <a:defRPr sz="1600">
                <a:solidFill>
                  <a:srgbClr val="541C1D"/>
                </a:solidFill>
              </a:defRPr>
            </a:lvl8pPr>
            <a:lvl9pPr lvl="8" algn="ctr" rtl="0">
              <a:lnSpc>
                <a:spcPct val="100000"/>
              </a:lnSpc>
              <a:spcBef>
                <a:spcPts val="0"/>
              </a:spcBef>
              <a:spcAft>
                <a:spcPts val="0"/>
              </a:spcAft>
              <a:buClr>
                <a:srgbClr val="541C1D"/>
              </a:buClr>
              <a:buSzPts val="1600"/>
              <a:buNone/>
              <a:defRPr sz="1600">
                <a:solidFill>
                  <a:srgbClr val="541C1D"/>
                </a:solidFill>
              </a:defRPr>
            </a:lvl9pPr>
          </a:lstStyle>
          <a:p>
            <a:endParaRPr/>
          </a:p>
        </p:txBody>
      </p:sp>
      <p:grpSp>
        <p:nvGrpSpPr>
          <p:cNvPr id="8578" name="Google Shape;8578;p13"/>
          <p:cNvGrpSpPr/>
          <p:nvPr/>
        </p:nvGrpSpPr>
        <p:grpSpPr>
          <a:xfrm>
            <a:off x="6993382" y="4225823"/>
            <a:ext cx="1197965" cy="1357174"/>
            <a:chOff x="2807100" y="2138800"/>
            <a:chExt cx="649550" cy="735875"/>
          </a:xfrm>
        </p:grpSpPr>
        <p:sp>
          <p:nvSpPr>
            <p:cNvPr id="8579" name="Google Shape;8579;p13"/>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13"/>
          <p:cNvGrpSpPr/>
          <p:nvPr/>
        </p:nvGrpSpPr>
        <p:grpSpPr>
          <a:xfrm rot="2455371">
            <a:off x="495252" y="-95189"/>
            <a:ext cx="1127692" cy="1167549"/>
            <a:chOff x="3212275" y="349350"/>
            <a:chExt cx="486650" cy="503850"/>
          </a:xfrm>
        </p:grpSpPr>
        <p:sp>
          <p:nvSpPr>
            <p:cNvPr id="8585" name="Google Shape;8585;p13"/>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0" name="Google Shape;8590;p13"/>
          <p:cNvSpPr txBox="1">
            <a:spLocks noGrp="1"/>
          </p:cNvSpPr>
          <p:nvPr>
            <p:ph type="ctrTitle"/>
          </p:nvPr>
        </p:nvSpPr>
        <p:spPr>
          <a:xfrm flipH="1">
            <a:off x="3111713" y="4011900"/>
            <a:ext cx="3035100" cy="67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100"/>
              <a:buNone/>
              <a:defRPr sz="1700">
                <a:solidFill>
                  <a:schemeClr val="accent2"/>
                </a:solidFill>
              </a:defRPr>
            </a:lvl1pPr>
            <a:lvl2pPr lvl="1" algn="ctr" rtl="0">
              <a:spcBef>
                <a:spcPts val="0"/>
              </a:spcBef>
              <a:spcAft>
                <a:spcPts val="0"/>
              </a:spcAft>
              <a:buClr>
                <a:srgbClr val="233C4F"/>
              </a:buClr>
              <a:buSzPts val="12000"/>
              <a:buNone/>
              <a:defRPr sz="12000">
                <a:solidFill>
                  <a:srgbClr val="233C4F"/>
                </a:solidFill>
              </a:defRPr>
            </a:lvl2pPr>
            <a:lvl3pPr lvl="2" algn="ctr" rtl="0">
              <a:spcBef>
                <a:spcPts val="0"/>
              </a:spcBef>
              <a:spcAft>
                <a:spcPts val="0"/>
              </a:spcAft>
              <a:buClr>
                <a:srgbClr val="233C4F"/>
              </a:buClr>
              <a:buSzPts val="12000"/>
              <a:buNone/>
              <a:defRPr sz="12000">
                <a:solidFill>
                  <a:srgbClr val="233C4F"/>
                </a:solidFill>
              </a:defRPr>
            </a:lvl3pPr>
            <a:lvl4pPr lvl="3" algn="ctr" rtl="0">
              <a:spcBef>
                <a:spcPts val="0"/>
              </a:spcBef>
              <a:spcAft>
                <a:spcPts val="0"/>
              </a:spcAft>
              <a:buClr>
                <a:srgbClr val="233C4F"/>
              </a:buClr>
              <a:buSzPts val="12000"/>
              <a:buNone/>
              <a:defRPr sz="12000">
                <a:solidFill>
                  <a:srgbClr val="233C4F"/>
                </a:solidFill>
              </a:defRPr>
            </a:lvl4pPr>
            <a:lvl5pPr lvl="4" algn="ctr" rtl="0">
              <a:spcBef>
                <a:spcPts val="0"/>
              </a:spcBef>
              <a:spcAft>
                <a:spcPts val="0"/>
              </a:spcAft>
              <a:buClr>
                <a:srgbClr val="233C4F"/>
              </a:buClr>
              <a:buSzPts val="12000"/>
              <a:buNone/>
              <a:defRPr sz="12000">
                <a:solidFill>
                  <a:srgbClr val="233C4F"/>
                </a:solidFill>
              </a:defRPr>
            </a:lvl5pPr>
            <a:lvl6pPr lvl="5" algn="ctr" rtl="0">
              <a:spcBef>
                <a:spcPts val="0"/>
              </a:spcBef>
              <a:spcAft>
                <a:spcPts val="0"/>
              </a:spcAft>
              <a:buClr>
                <a:srgbClr val="233C4F"/>
              </a:buClr>
              <a:buSzPts val="12000"/>
              <a:buNone/>
              <a:defRPr sz="12000">
                <a:solidFill>
                  <a:srgbClr val="233C4F"/>
                </a:solidFill>
              </a:defRPr>
            </a:lvl6pPr>
            <a:lvl7pPr lvl="6" algn="ctr" rtl="0">
              <a:spcBef>
                <a:spcPts val="0"/>
              </a:spcBef>
              <a:spcAft>
                <a:spcPts val="0"/>
              </a:spcAft>
              <a:buClr>
                <a:srgbClr val="233C4F"/>
              </a:buClr>
              <a:buSzPts val="12000"/>
              <a:buNone/>
              <a:defRPr sz="12000">
                <a:solidFill>
                  <a:srgbClr val="233C4F"/>
                </a:solidFill>
              </a:defRPr>
            </a:lvl7pPr>
            <a:lvl8pPr lvl="7" algn="ctr" rtl="0">
              <a:spcBef>
                <a:spcPts val="0"/>
              </a:spcBef>
              <a:spcAft>
                <a:spcPts val="0"/>
              </a:spcAft>
              <a:buClr>
                <a:srgbClr val="233C4F"/>
              </a:buClr>
              <a:buSzPts val="12000"/>
              <a:buNone/>
              <a:defRPr sz="12000">
                <a:solidFill>
                  <a:srgbClr val="233C4F"/>
                </a:solidFill>
              </a:defRPr>
            </a:lvl8pPr>
            <a:lvl9pPr lvl="8" algn="ctr" rtl="0">
              <a:spcBef>
                <a:spcPts val="0"/>
              </a:spcBef>
              <a:spcAft>
                <a:spcPts val="0"/>
              </a:spcAft>
              <a:buClr>
                <a:srgbClr val="233C4F"/>
              </a:buClr>
              <a:buSzPts val="12000"/>
              <a:buNone/>
              <a:defRPr sz="12000">
                <a:solidFill>
                  <a:srgbClr val="233C4F"/>
                </a:solidFill>
              </a:defRPr>
            </a:lvl9pPr>
          </a:lstStyle>
          <a:p>
            <a:endParaRPr/>
          </a:p>
        </p:txBody>
      </p:sp>
    </p:spTree>
    <p:extLst>
      <p:ext uri="{BB962C8B-B14F-4D97-AF65-F5344CB8AC3E}">
        <p14:creationId xmlns:p14="http://schemas.microsoft.com/office/powerpoint/2010/main" val="3502969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1_Title and body">
    <p:bg>
      <p:bgPr>
        <a:solidFill>
          <a:schemeClr val="accent3"/>
        </a:solidFill>
        <a:effectLst/>
      </p:bgPr>
    </p:bg>
    <p:spTree>
      <p:nvGrpSpPr>
        <p:cNvPr id="1" name="Shape 1623"/>
        <p:cNvGrpSpPr/>
        <p:nvPr/>
      </p:nvGrpSpPr>
      <p:grpSpPr>
        <a:xfrm>
          <a:off x="0" y="0"/>
          <a:ext cx="0" cy="0"/>
          <a:chOff x="0" y="0"/>
          <a:chExt cx="0" cy="0"/>
        </a:xfrm>
      </p:grpSpPr>
      <p:pic>
        <p:nvPicPr>
          <p:cNvPr id="1624" name="Google Shape;1624;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4"/>
          <p:cNvGrpSpPr/>
          <p:nvPr/>
        </p:nvGrpSpPr>
        <p:grpSpPr>
          <a:xfrm rot="-6299960">
            <a:off x="7281335" y="3367518"/>
            <a:ext cx="2132936" cy="1457131"/>
            <a:chOff x="1094375" y="742900"/>
            <a:chExt cx="2133000" cy="1457175"/>
          </a:xfrm>
        </p:grpSpPr>
        <p:sp>
          <p:nvSpPr>
            <p:cNvPr id="1626" name="Google Shape;1626;p4"/>
            <p:cNvSpPr/>
            <p:nvPr/>
          </p:nvSpPr>
          <p:spPr>
            <a:xfrm>
              <a:off x="1851800" y="2095575"/>
              <a:ext cx="278025" cy="55725"/>
            </a:xfrm>
            <a:custGeom>
              <a:avLst/>
              <a:gdLst/>
              <a:ahLst/>
              <a:cxnLst/>
              <a:rect l="l" t="t" r="r" b="b"/>
              <a:pathLst>
                <a:path w="11121" h="2229" extrusionOk="0">
                  <a:moveTo>
                    <a:pt x="779" y="1"/>
                  </a:moveTo>
                  <a:cubicBezTo>
                    <a:pt x="587" y="1"/>
                    <a:pt x="394" y="27"/>
                    <a:pt x="199" y="101"/>
                  </a:cubicBezTo>
                  <a:cubicBezTo>
                    <a:pt x="40" y="180"/>
                    <a:pt x="1" y="320"/>
                    <a:pt x="20" y="479"/>
                  </a:cubicBezTo>
                  <a:cubicBezTo>
                    <a:pt x="100" y="717"/>
                    <a:pt x="378" y="618"/>
                    <a:pt x="498" y="737"/>
                  </a:cubicBezTo>
                  <a:cubicBezTo>
                    <a:pt x="512" y="730"/>
                    <a:pt x="530" y="725"/>
                    <a:pt x="548" y="725"/>
                  </a:cubicBezTo>
                  <a:cubicBezTo>
                    <a:pt x="579" y="725"/>
                    <a:pt x="612" y="739"/>
                    <a:pt x="637" y="777"/>
                  </a:cubicBezTo>
                  <a:cubicBezTo>
                    <a:pt x="1333" y="916"/>
                    <a:pt x="2069" y="1016"/>
                    <a:pt x="2785" y="1095"/>
                  </a:cubicBezTo>
                  <a:lnTo>
                    <a:pt x="2825" y="1076"/>
                  </a:lnTo>
                  <a:lnTo>
                    <a:pt x="2885" y="1095"/>
                  </a:lnTo>
                  <a:cubicBezTo>
                    <a:pt x="3036" y="1185"/>
                    <a:pt x="3198" y="1208"/>
                    <a:pt x="3365" y="1208"/>
                  </a:cubicBezTo>
                  <a:cubicBezTo>
                    <a:pt x="3544" y="1208"/>
                    <a:pt x="3727" y="1181"/>
                    <a:pt x="3907" y="1181"/>
                  </a:cubicBezTo>
                  <a:cubicBezTo>
                    <a:pt x="4047" y="1181"/>
                    <a:pt x="4186" y="1197"/>
                    <a:pt x="4317" y="1255"/>
                  </a:cubicBezTo>
                  <a:lnTo>
                    <a:pt x="4317" y="1215"/>
                  </a:lnTo>
                  <a:cubicBezTo>
                    <a:pt x="4434" y="1345"/>
                    <a:pt x="4566" y="1381"/>
                    <a:pt x="4704" y="1381"/>
                  </a:cubicBezTo>
                  <a:cubicBezTo>
                    <a:pt x="4881" y="1381"/>
                    <a:pt x="5067" y="1321"/>
                    <a:pt x="5244" y="1321"/>
                  </a:cubicBezTo>
                  <a:cubicBezTo>
                    <a:pt x="5351" y="1321"/>
                    <a:pt x="5455" y="1343"/>
                    <a:pt x="5551" y="1414"/>
                  </a:cubicBezTo>
                  <a:cubicBezTo>
                    <a:pt x="5661" y="1546"/>
                    <a:pt x="5787" y="1581"/>
                    <a:pt x="5919" y="1581"/>
                  </a:cubicBezTo>
                  <a:cubicBezTo>
                    <a:pt x="6063" y="1581"/>
                    <a:pt x="6214" y="1539"/>
                    <a:pt x="6356" y="1539"/>
                  </a:cubicBezTo>
                  <a:cubicBezTo>
                    <a:pt x="6436" y="1539"/>
                    <a:pt x="6513" y="1552"/>
                    <a:pt x="6585" y="1593"/>
                  </a:cubicBezTo>
                  <a:lnTo>
                    <a:pt x="6565" y="1593"/>
                  </a:lnTo>
                  <a:cubicBezTo>
                    <a:pt x="7003" y="1792"/>
                    <a:pt x="7480" y="1672"/>
                    <a:pt x="7958" y="1772"/>
                  </a:cubicBezTo>
                  <a:cubicBezTo>
                    <a:pt x="8554" y="2090"/>
                    <a:pt x="9231" y="2011"/>
                    <a:pt x="9867" y="2110"/>
                  </a:cubicBezTo>
                  <a:lnTo>
                    <a:pt x="9847" y="2110"/>
                  </a:lnTo>
                  <a:cubicBezTo>
                    <a:pt x="9976" y="2204"/>
                    <a:pt x="10120" y="2228"/>
                    <a:pt x="10267" y="2228"/>
                  </a:cubicBezTo>
                  <a:cubicBezTo>
                    <a:pt x="10420" y="2228"/>
                    <a:pt x="10576" y="2203"/>
                    <a:pt x="10724" y="2203"/>
                  </a:cubicBezTo>
                  <a:cubicBezTo>
                    <a:pt x="10764" y="2203"/>
                    <a:pt x="10803" y="2205"/>
                    <a:pt x="10842" y="2209"/>
                  </a:cubicBezTo>
                  <a:cubicBezTo>
                    <a:pt x="10941" y="2209"/>
                    <a:pt x="11021" y="2190"/>
                    <a:pt x="11081" y="2130"/>
                  </a:cubicBezTo>
                  <a:cubicBezTo>
                    <a:pt x="11081" y="2090"/>
                    <a:pt x="11121" y="2070"/>
                    <a:pt x="11121" y="2011"/>
                  </a:cubicBezTo>
                  <a:cubicBezTo>
                    <a:pt x="11081" y="1831"/>
                    <a:pt x="11041" y="1692"/>
                    <a:pt x="10882" y="1573"/>
                  </a:cubicBezTo>
                  <a:cubicBezTo>
                    <a:pt x="10838" y="1544"/>
                    <a:pt x="10773" y="1525"/>
                    <a:pt x="10710" y="1525"/>
                  </a:cubicBezTo>
                  <a:cubicBezTo>
                    <a:pt x="10687" y="1525"/>
                    <a:pt x="10664" y="1528"/>
                    <a:pt x="10643" y="1533"/>
                  </a:cubicBezTo>
                  <a:cubicBezTo>
                    <a:pt x="10490" y="1601"/>
                    <a:pt x="10348" y="1644"/>
                    <a:pt x="10216" y="1644"/>
                  </a:cubicBezTo>
                  <a:cubicBezTo>
                    <a:pt x="10041" y="1644"/>
                    <a:pt x="9885" y="1567"/>
                    <a:pt x="9748" y="1374"/>
                  </a:cubicBezTo>
                  <a:cubicBezTo>
                    <a:pt x="9688" y="1294"/>
                    <a:pt x="9648" y="1235"/>
                    <a:pt x="9589" y="1195"/>
                  </a:cubicBezTo>
                  <a:cubicBezTo>
                    <a:pt x="9511" y="1150"/>
                    <a:pt x="9439" y="1124"/>
                    <a:pt x="9362" y="1124"/>
                  </a:cubicBezTo>
                  <a:cubicBezTo>
                    <a:pt x="9303" y="1124"/>
                    <a:pt x="9241" y="1140"/>
                    <a:pt x="9171" y="1175"/>
                  </a:cubicBezTo>
                  <a:cubicBezTo>
                    <a:pt x="9104" y="1247"/>
                    <a:pt x="9053" y="1274"/>
                    <a:pt x="9012" y="1274"/>
                  </a:cubicBezTo>
                  <a:cubicBezTo>
                    <a:pt x="8880" y="1274"/>
                    <a:pt x="8851" y="991"/>
                    <a:pt x="8723" y="991"/>
                  </a:cubicBezTo>
                  <a:cubicBezTo>
                    <a:pt x="8714" y="991"/>
                    <a:pt x="8704" y="993"/>
                    <a:pt x="8694" y="996"/>
                  </a:cubicBezTo>
                  <a:cubicBezTo>
                    <a:pt x="6466" y="538"/>
                    <a:pt x="4158" y="419"/>
                    <a:pt x="1890" y="141"/>
                  </a:cubicBezTo>
                  <a:cubicBezTo>
                    <a:pt x="1522" y="101"/>
                    <a:pt x="1153" y="1"/>
                    <a:pt x="7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640950" y="2067925"/>
              <a:ext cx="213850" cy="44475"/>
            </a:xfrm>
            <a:custGeom>
              <a:avLst/>
              <a:gdLst/>
              <a:ahLst/>
              <a:cxnLst/>
              <a:rect l="l" t="t" r="r" b="b"/>
              <a:pathLst>
                <a:path w="8554" h="1779" extrusionOk="0">
                  <a:moveTo>
                    <a:pt x="2011" y="1"/>
                  </a:moveTo>
                  <a:cubicBezTo>
                    <a:pt x="1791" y="1"/>
                    <a:pt x="1624" y="238"/>
                    <a:pt x="1410" y="238"/>
                  </a:cubicBezTo>
                  <a:cubicBezTo>
                    <a:pt x="1391" y="238"/>
                    <a:pt x="1372" y="236"/>
                    <a:pt x="1353" y="232"/>
                  </a:cubicBezTo>
                  <a:cubicBezTo>
                    <a:pt x="1154" y="232"/>
                    <a:pt x="955" y="232"/>
                    <a:pt x="756" y="292"/>
                  </a:cubicBezTo>
                  <a:cubicBezTo>
                    <a:pt x="517" y="351"/>
                    <a:pt x="259" y="391"/>
                    <a:pt x="60" y="550"/>
                  </a:cubicBezTo>
                  <a:cubicBezTo>
                    <a:pt x="0" y="650"/>
                    <a:pt x="0" y="709"/>
                    <a:pt x="99" y="749"/>
                  </a:cubicBezTo>
                  <a:cubicBezTo>
                    <a:pt x="121" y="742"/>
                    <a:pt x="138" y="737"/>
                    <a:pt x="152" y="737"/>
                  </a:cubicBezTo>
                  <a:cubicBezTo>
                    <a:pt x="176" y="737"/>
                    <a:pt x="194" y="751"/>
                    <a:pt x="219" y="789"/>
                  </a:cubicBezTo>
                  <a:cubicBezTo>
                    <a:pt x="346" y="857"/>
                    <a:pt x="483" y="867"/>
                    <a:pt x="622" y="867"/>
                  </a:cubicBezTo>
                  <a:cubicBezTo>
                    <a:pt x="682" y="867"/>
                    <a:pt x="742" y="865"/>
                    <a:pt x="802" y="865"/>
                  </a:cubicBezTo>
                  <a:cubicBezTo>
                    <a:pt x="930" y="865"/>
                    <a:pt x="1057" y="874"/>
                    <a:pt x="1174" y="928"/>
                  </a:cubicBezTo>
                  <a:cubicBezTo>
                    <a:pt x="1253" y="948"/>
                    <a:pt x="1353" y="948"/>
                    <a:pt x="1452" y="988"/>
                  </a:cubicBezTo>
                  <a:cubicBezTo>
                    <a:pt x="1635" y="1058"/>
                    <a:pt x="1819" y="1239"/>
                    <a:pt x="2030" y="1239"/>
                  </a:cubicBezTo>
                  <a:cubicBezTo>
                    <a:pt x="2117" y="1239"/>
                    <a:pt x="2209" y="1208"/>
                    <a:pt x="2308" y="1127"/>
                  </a:cubicBezTo>
                  <a:cubicBezTo>
                    <a:pt x="2397" y="1107"/>
                    <a:pt x="2487" y="1097"/>
                    <a:pt x="2576" y="1097"/>
                  </a:cubicBezTo>
                  <a:cubicBezTo>
                    <a:pt x="2666" y="1097"/>
                    <a:pt x="2755" y="1107"/>
                    <a:pt x="2845" y="1127"/>
                  </a:cubicBezTo>
                  <a:cubicBezTo>
                    <a:pt x="2994" y="1202"/>
                    <a:pt x="3150" y="1218"/>
                    <a:pt x="3308" y="1218"/>
                  </a:cubicBezTo>
                  <a:cubicBezTo>
                    <a:pt x="3422" y="1218"/>
                    <a:pt x="3537" y="1210"/>
                    <a:pt x="3652" y="1210"/>
                  </a:cubicBezTo>
                  <a:cubicBezTo>
                    <a:pt x="3801" y="1210"/>
                    <a:pt x="3951" y="1223"/>
                    <a:pt x="4098" y="1286"/>
                  </a:cubicBezTo>
                  <a:cubicBezTo>
                    <a:pt x="4143" y="1268"/>
                    <a:pt x="4183" y="1259"/>
                    <a:pt x="4224" y="1259"/>
                  </a:cubicBezTo>
                  <a:cubicBezTo>
                    <a:pt x="4273" y="1259"/>
                    <a:pt x="4322" y="1273"/>
                    <a:pt x="4376" y="1306"/>
                  </a:cubicBezTo>
                  <a:cubicBezTo>
                    <a:pt x="4522" y="1379"/>
                    <a:pt x="4675" y="1397"/>
                    <a:pt x="4830" y="1397"/>
                  </a:cubicBezTo>
                  <a:cubicBezTo>
                    <a:pt x="4977" y="1397"/>
                    <a:pt x="5125" y="1381"/>
                    <a:pt x="5274" y="1381"/>
                  </a:cubicBezTo>
                  <a:cubicBezTo>
                    <a:pt x="5441" y="1381"/>
                    <a:pt x="5607" y="1401"/>
                    <a:pt x="5769" y="1485"/>
                  </a:cubicBezTo>
                  <a:cubicBezTo>
                    <a:pt x="5888" y="1505"/>
                    <a:pt x="5988" y="1505"/>
                    <a:pt x="6127" y="1505"/>
                  </a:cubicBezTo>
                  <a:cubicBezTo>
                    <a:pt x="6252" y="1575"/>
                    <a:pt x="6389" y="1591"/>
                    <a:pt x="6532" y="1591"/>
                  </a:cubicBezTo>
                  <a:cubicBezTo>
                    <a:pt x="6655" y="1591"/>
                    <a:pt x="6782" y="1579"/>
                    <a:pt x="6909" y="1579"/>
                  </a:cubicBezTo>
                  <a:cubicBezTo>
                    <a:pt x="7055" y="1579"/>
                    <a:pt x="7201" y="1595"/>
                    <a:pt x="7340" y="1664"/>
                  </a:cubicBezTo>
                  <a:cubicBezTo>
                    <a:pt x="7539" y="1744"/>
                    <a:pt x="7743" y="1779"/>
                    <a:pt x="7947" y="1779"/>
                  </a:cubicBezTo>
                  <a:cubicBezTo>
                    <a:pt x="8151" y="1779"/>
                    <a:pt x="8355" y="1744"/>
                    <a:pt x="8554" y="1684"/>
                  </a:cubicBezTo>
                  <a:lnTo>
                    <a:pt x="8554" y="1366"/>
                  </a:lnTo>
                  <a:cubicBezTo>
                    <a:pt x="7838" y="869"/>
                    <a:pt x="6962" y="889"/>
                    <a:pt x="6187" y="690"/>
                  </a:cubicBezTo>
                  <a:cubicBezTo>
                    <a:pt x="4854" y="451"/>
                    <a:pt x="3481" y="550"/>
                    <a:pt x="2188" y="53"/>
                  </a:cubicBezTo>
                  <a:cubicBezTo>
                    <a:pt x="2125" y="16"/>
                    <a:pt x="2066" y="1"/>
                    <a:pt x="20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399250" y="2045375"/>
              <a:ext cx="259625" cy="41175"/>
            </a:xfrm>
            <a:custGeom>
              <a:avLst/>
              <a:gdLst/>
              <a:ahLst/>
              <a:cxnLst/>
              <a:rect l="l" t="t" r="r" b="b"/>
              <a:pathLst>
                <a:path w="10385" h="1647" extrusionOk="0">
                  <a:moveTo>
                    <a:pt x="836" y="120"/>
                  </a:moveTo>
                  <a:cubicBezTo>
                    <a:pt x="517" y="199"/>
                    <a:pt x="0" y="0"/>
                    <a:pt x="179" y="657"/>
                  </a:cubicBezTo>
                  <a:cubicBezTo>
                    <a:pt x="299" y="836"/>
                    <a:pt x="517" y="756"/>
                    <a:pt x="677" y="836"/>
                  </a:cubicBezTo>
                  <a:cubicBezTo>
                    <a:pt x="764" y="804"/>
                    <a:pt x="852" y="791"/>
                    <a:pt x="939" y="791"/>
                  </a:cubicBezTo>
                  <a:cubicBezTo>
                    <a:pt x="1070" y="791"/>
                    <a:pt x="1202" y="820"/>
                    <a:pt x="1333" y="856"/>
                  </a:cubicBezTo>
                  <a:cubicBezTo>
                    <a:pt x="1515" y="920"/>
                    <a:pt x="1702" y="937"/>
                    <a:pt x="1893" y="937"/>
                  </a:cubicBezTo>
                  <a:cubicBezTo>
                    <a:pt x="2084" y="937"/>
                    <a:pt x="2279" y="920"/>
                    <a:pt x="2472" y="920"/>
                  </a:cubicBezTo>
                  <a:cubicBezTo>
                    <a:pt x="2678" y="920"/>
                    <a:pt x="2883" y="939"/>
                    <a:pt x="3084" y="1015"/>
                  </a:cubicBezTo>
                  <a:cubicBezTo>
                    <a:pt x="3352" y="1104"/>
                    <a:pt x="3626" y="1124"/>
                    <a:pt x="3901" y="1124"/>
                  </a:cubicBezTo>
                  <a:cubicBezTo>
                    <a:pt x="4114" y="1124"/>
                    <a:pt x="4328" y="1112"/>
                    <a:pt x="4539" y="1112"/>
                  </a:cubicBezTo>
                  <a:cubicBezTo>
                    <a:pt x="4781" y="1112"/>
                    <a:pt x="5020" y="1127"/>
                    <a:pt x="5252" y="1194"/>
                  </a:cubicBezTo>
                  <a:cubicBezTo>
                    <a:pt x="5372" y="1166"/>
                    <a:pt x="5492" y="1151"/>
                    <a:pt x="5614" y="1151"/>
                  </a:cubicBezTo>
                  <a:cubicBezTo>
                    <a:pt x="5755" y="1151"/>
                    <a:pt x="5898" y="1171"/>
                    <a:pt x="6048" y="1214"/>
                  </a:cubicBezTo>
                  <a:cubicBezTo>
                    <a:pt x="6170" y="1298"/>
                    <a:pt x="6301" y="1317"/>
                    <a:pt x="6435" y="1317"/>
                  </a:cubicBezTo>
                  <a:cubicBezTo>
                    <a:pt x="6551" y="1317"/>
                    <a:pt x="6669" y="1303"/>
                    <a:pt x="6786" y="1303"/>
                  </a:cubicBezTo>
                  <a:cubicBezTo>
                    <a:pt x="6887" y="1303"/>
                    <a:pt x="6986" y="1313"/>
                    <a:pt x="7082" y="1353"/>
                  </a:cubicBezTo>
                  <a:cubicBezTo>
                    <a:pt x="7200" y="1449"/>
                    <a:pt x="7334" y="1471"/>
                    <a:pt x="7473" y="1471"/>
                  </a:cubicBezTo>
                  <a:cubicBezTo>
                    <a:pt x="7593" y="1471"/>
                    <a:pt x="7717" y="1454"/>
                    <a:pt x="7838" y="1454"/>
                  </a:cubicBezTo>
                  <a:cubicBezTo>
                    <a:pt x="7956" y="1454"/>
                    <a:pt x="8071" y="1470"/>
                    <a:pt x="8176" y="1532"/>
                  </a:cubicBezTo>
                  <a:cubicBezTo>
                    <a:pt x="8276" y="1532"/>
                    <a:pt x="8375" y="1552"/>
                    <a:pt x="8474" y="1552"/>
                  </a:cubicBezTo>
                  <a:cubicBezTo>
                    <a:pt x="8663" y="1621"/>
                    <a:pt x="8857" y="1646"/>
                    <a:pt x="9051" y="1646"/>
                  </a:cubicBezTo>
                  <a:cubicBezTo>
                    <a:pt x="9245" y="1646"/>
                    <a:pt x="9439" y="1621"/>
                    <a:pt x="9628" y="1592"/>
                  </a:cubicBezTo>
                  <a:cubicBezTo>
                    <a:pt x="9887" y="1512"/>
                    <a:pt x="10185" y="1631"/>
                    <a:pt x="10384" y="1373"/>
                  </a:cubicBezTo>
                  <a:cubicBezTo>
                    <a:pt x="10324" y="995"/>
                    <a:pt x="9947" y="1035"/>
                    <a:pt x="9688" y="1015"/>
                  </a:cubicBezTo>
                  <a:cubicBezTo>
                    <a:pt x="8455" y="915"/>
                    <a:pt x="7241" y="617"/>
                    <a:pt x="5988" y="517"/>
                  </a:cubicBezTo>
                  <a:cubicBezTo>
                    <a:pt x="5760" y="531"/>
                    <a:pt x="5532" y="607"/>
                    <a:pt x="5305" y="607"/>
                  </a:cubicBezTo>
                  <a:cubicBezTo>
                    <a:pt x="5194" y="607"/>
                    <a:pt x="5084" y="589"/>
                    <a:pt x="4973" y="537"/>
                  </a:cubicBezTo>
                  <a:cubicBezTo>
                    <a:pt x="4794" y="497"/>
                    <a:pt x="4615" y="458"/>
                    <a:pt x="4456" y="458"/>
                  </a:cubicBezTo>
                  <a:cubicBezTo>
                    <a:pt x="4277" y="458"/>
                    <a:pt x="4098" y="438"/>
                    <a:pt x="3919" y="438"/>
                  </a:cubicBezTo>
                  <a:cubicBezTo>
                    <a:pt x="2904" y="239"/>
                    <a:pt x="1870" y="318"/>
                    <a:pt x="836" y="1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643525" y="748950"/>
              <a:ext cx="238250" cy="29975"/>
            </a:xfrm>
            <a:custGeom>
              <a:avLst/>
              <a:gdLst/>
              <a:ahLst/>
              <a:cxnLst/>
              <a:rect l="l" t="t" r="r" b="b"/>
              <a:pathLst>
                <a:path w="9530" h="1199" extrusionOk="0">
                  <a:moveTo>
                    <a:pt x="8185" y="1"/>
                  </a:moveTo>
                  <a:cubicBezTo>
                    <a:pt x="8078" y="1"/>
                    <a:pt x="7970" y="16"/>
                    <a:pt x="7858" y="76"/>
                  </a:cubicBezTo>
                  <a:cubicBezTo>
                    <a:pt x="7783" y="114"/>
                    <a:pt x="7715" y="128"/>
                    <a:pt x="7645" y="128"/>
                  </a:cubicBezTo>
                  <a:cubicBezTo>
                    <a:pt x="7605" y="128"/>
                    <a:pt x="7564" y="123"/>
                    <a:pt x="7520" y="116"/>
                  </a:cubicBezTo>
                  <a:cubicBezTo>
                    <a:pt x="7450" y="46"/>
                    <a:pt x="7388" y="15"/>
                    <a:pt x="7335" y="15"/>
                  </a:cubicBezTo>
                  <a:cubicBezTo>
                    <a:pt x="7253" y="15"/>
                    <a:pt x="7190" y="87"/>
                    <a:pt x="7142" y="196"/>
                  </a:cubicBezTo>
                  <a:cubicBezTo>
                    <a:pt x="7242" y="415"/>
                    <a:pt x="7441" y="415"/>
                    <a:pt x="7620" y="434"/>
                  </a:cubicBezTo>
                  <a:cubicBezTo>
                    <a:pt x="7557" y="434"/>
                    <a:pt x="7493" y="438"/>
                    <a:pt x="7429" y="438"/>
                  </a:cubicBezTo>
                  <a:cubicBezTo>
                    <a:pt x="7269" y="438"/>
                    <a:pt x="7111" y="417"/>
                    <a:pt x="6983" y="275"/>
                  </a:cubicBezTo>
                  <a:cubicBezTo>
                    <a:pt x="6903" y="176"/>
                    <a:pt x="6764" y="136"/>
                    <a:pt x="6625" y="116"/>
                  </a:cubicBezTo>
                  <a:cubicBezTo>
                    <a:pt x="6372" y="154"/>
                    <a:pt x="6119" y="162"/>
                    <a:pt x="5866" y="162"/>
                  </a:cubicBezTo>
                  <a:cubicBezTo>
                    <a:pt x="5690" y="162"/>
                    <a:pt x="5514" y="158"/>
                    <a:pt x="5338" y="158"/>
                  </a:cubicBezTo>
                  <a:cubicBezTo>
                    <a:pt x="4971" y="158"/>
                    <a:pt x="4604" y="175"/>
                    <a:pt x="4238" y="275"/>
                  </a:cubicBezTo>
                  <a:cubicBezTo>
                    <a:pt x="4208" y="295"/>
                    <a:pt x="4188" y="305"/>
                    <a:pt x="4168" y="305"/>
                  </a:cubicBezTo>
                  <a:cubicBezTo>
                    <a:pt x="4148" y="305"/>
                    <a:pt x="4128" y="295"/>
                    <a:pt x="4099" y="275"/>
                  </a:cubicBezTo>
                  <a:cubicBezTo>
                    <a:pt x="3813" y="335"/>
                    <a:pt x="3519" y="348"/>
                    <a:pt x="3223" y="348"/>
                  </a:cubicBezTo>
                  <a:cubicBezTo>
                    <a:pt x="2985" y="348"/>
                    <a:pt x="2746" y="340"/>
                    <a:pt x="2507" y="340"/>
                  </a:cubicBezTo>
                  <a:cubicBezTo>
                    <a:pt x="2150" y="340"/>
                    <a:pt x="1795" y="359"/>
                    <a:pt x="1453" y="454"/>
                  </a:cubicBezTo>
                  <a:lnTo>
                    <a:pt x="1473" y="454"/>
                  </a:lnTo>
                  <a:cubicBezTo>
                    <a:pt x="1413" y="474"/>
                    <a:pt x="1373" y="514"/>
                    <a:pt x="1353" y="554"/>
                  </a:cubicBezTo>
                  <a:cubicBezTo>
                    <a:pt x="1294" y="554"/>
                    <a:pt x="1214" y="534"/>
                    <a:pt x="1174" y="534"/>
                  </a:cubicBezTo>
                  <a:cubicBezTo>
                    <a:pt x="1068" y="514"/>
                    <a:pt x="964" y="507"/>
                    <a:pt x="862" y="507"/>
                  </a:cubicBezTo>
                  <a:cubicBezTo>
                    <a:pt x="657" y="507"/>
                    <a:pt x="458" y="534"/>
                    <a:pt x="259" y="534"/>
                  </a:cubicBezTo>
                  <a:cubicBezTo>
                    <a:pt x="80" y="574"/>
                    <a:pt x="1" y="733"/>
                    <a:pt x="1" y="932"/>
                  </a:cubicBezTo>
                  <a:cubicBezTo>
                    <a:pt x="60" y="1011"/>
                    <a:pt x="140" y="1071"/>
                    <a:pt x="200" y="1111"/>
                  </a:cubicBezTo>
                  <a:cubicBezTo>
                    <a:pt x="299" y="1151"/>
                    <a:pt x="379" y="1171"/>
                    <a:pt x="478" y="1171"/>
                  </a:cubicBezTo>
                  <a:cubicBezTo>
                    <a:pt x="935" y="1188"/>
                    <a:pt x="1393" y="1198"/>
                    <a:pt x="1852" y="1198"/>
                  </a:cubicBezTo>
                  <a:cubicBezTo>
                    <a:pt x="2973" y="1198"/>
                    <a:pt x="4098" y="1135"/>
                    <a:pt x="5213" y="952"/>
                  </a:cubicBezTo>
                  <a:cubicBezTo>
                    <a:pt x="5324" y="803"/>
                    <a:pt x="5435" y="752"/>
                    <a:pt x="5545" y="752"/>
                  </a:cubicBezTo>
                  <a:cubicBezTo>
                    <a:pt x="5728" y="752"/>
                    <a:pt x="5906" y="897"/>
                    <a:pt x="6068" y="972"/>
                  </a:cubicBezTo>
                  <a:cubicBezTo>
                    <a:pt x="6638" y="1015"/>
                    <a:pt x="7213" y="1052"/>
                    <a:pt x="7785" y="1052"/>
                  </a:cubicBezTo>
                  <a:cubicBezTo>
                    <a:pt x="8271" y="1052"/>
                    <a:pt x="8755" y="1025"/>
                    <a:pt x="9231" y="952"/>
                  </a:cubicBezTo>
                  <a:cubicBezTo>
                    <a:pt x="9330" y="932"/>
                    <a:pt x="9390" y="872"/>
                    <a:pt x="9450" y="812"/>
                  </a:cubicBezTo>
                  <a:cubicBezTo>
                    <a:pt x="9529" y="315"/>
                    <a:pt x="8833" y="534"/>
                    <a:pt x="8813" y="136"/>
                  </a:cubicBezTo>
                  <a:cubicBezTo>
                    <a:pt x="8753" y="57"/>
                    <a:pt x="8694" y="37"/>
                    <a:pt x="8614" y="17"/>
                  </a:cubicBezTo>
                  <a:cubicBezTo>
                    <a:pt x="8589" y="19"/>
                    <a:pt x="8564" y="19"/>
                    <a:pt x="8539" y="19"/>
                  </a:cubicBezTo>
                  <a:cubicBezTo>
                    <a:pt x="8419" y="19"/>
                    <a:pt x="8302" y="1"/>
                    <a:pt x="81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2226775" y="2148125"/>
              <a:ext cx="197950" cy="47150"/>
            </a:xfrm>
            <a:custGeom>
              <a:avLst/>
              <a:gdLst/>
              <a:ahLst/>
              <a:cxnLst/>
              <a:rect l="l" t="t" r="r" b="b"/>
              <a:pathLst>
                <a:path w="7918" h="1886" extrusionOk="0">
                  <a:moveTo>
                    <a:pt x="1386" y="1"/>
                  </a:moveTo>
                  <a:cubicBezTo>
                    <a:pt x="1209" y="1"/>
                    <a:pt x="1038" y="27"/>
                    <a:pt x="856" y="88"/>
                  </a:cubicBezTo>
                  <a:cubicBezTo>
                    <a:pt x="597" y="227"/>
                    <a:pt x="319" y="326"/>
                    <a:pt x="60" y="505"/>
                  </a:cubicBezTo>
                  <a:cubicBezTo>
                    <a:pt x="1" y="585"/>
                    <a:pt x="1" y="664"/>
                    <a:pt x="60" y="724"/>
                  </a:cubicBezTo>
                  <a:cubicBezTo>
                    <a:pt x="235" y="815"/>
                    <a:pt x="419" y="837"/>
                    <a:pt x="607" y="837"/>
                  </a:cubicBezTo>
                  <a:cubicBezTo>
                    <a:pt x="787" y="837"/>
                    <a:pt x="970" y="817"/>
                    <a:pt x="1151" y="817"/>
                  </a:cubicBezTo>
                  <a:cubicBezTo>
                    <a:pt x="1321" y="817"/>
                    <a:pt x="1489" y="834"/>
                    <a:pt x="1652" y="903"/>
                  </a:cubicBezTo>
                  <a:cubicBezTo>
                    <a:pt x="1676" y="895"/>
                    <a:pt x="1694" y="890"/>
                    <a:pt x="1711" y="890"/>
                  </a:cubicBezTo>
                  <a:cubicBezTo>
                    <a:pt x="1735" y="890"/>
                    <a:pt x="1756" y="900"/>
                    <a:pt x="1791" y="923"/>
                  </a:cubicBezTo>
                  <a:cubicBezTo>
                    <a:pt x="1885" y="1000"/>
                    <a:pt x="1993" y="1011"/>
                    <a:pt x="2104" y="1011"/>
                  </a:cubicBezTo>
                  <a:cubicBezTo>
                    <a:pt x="2148" y="1011"/>
                    <a:pt x="2192" y="1009"/>
                    <a:pt x="2236" y="1009"/>
                  </a:cubicBezTo>
                  <a:cubicBezTo>
                    <a:pt x="2339" y="1009"/>
                    <a:pt x="2439" y="1019"/>
                    <a:pt x="2527" y="1082"/>
                  </a:cubicBezTo>
                  <a:cubicBezTo>
                    <a:pt x="2626" y="1082"/>
                    <a:pt x="2726" y="1102"/>
                    <a:pt x="2825" y="1102"/>
                  </a:cubicBezTo>
                  <a:cubicBezTo>
                    <a:pt x="2937" y="1172"/>
                    <a:pt x="3057" y="1188"/>
                    <a:pt x="3183" y="1188"/>
                  </a:cubicBezTo>
                  <a:cubicBezTo>
                    <a:pt x="3291" y="1188"/>
                    <a:pt x="3403" y="1176"/>
                    <a:pt x="3515" y="1176"/>
                  </a:cubicBezTo>
                  <a:cubicBezTo>
                    <a:pt x="3645" y="1176"/>
                    <a:pt x="3775" y="1192"/>
                    <a:pt x="3900" y="1261"/>
                  </a:cubicBezTo>
                  <a:cubicBezTo>
                    <a:pt x="4516" y="1659"/>
                    <a:pt x="5212" y="1420"/>
                    <a:pt x="5869" y="1599"/>
                  </a:cubicBezTo>
                  <a:cubicBezTo>
                    <a:pt x="5905" y="1582"/>
                    <a:pt x="5949" y="1572"/>
                    <a:pt x="5993" y="1572"/>
                  </a:cubicBezTo>
                  <a:cubicBezTo>
                    <a:pt x="6048" y="1572"/>
                    <a:pt x="6104" y="1586"/>
                    <a:pt x="6147" y="1619"/>
                  </a:cubicBezTo>
                  <a:cubicBezTo>
                    <a:pt x="6307" y="1759"/>
                    <a:pt x="6525" y="1619"/>
                    <a:pt x="6685" y="1778"/>
                  </a:cubicBezTo>
                  <a:cubicBezTo>
                    <a:pt x="6779" y="1863"/>
                    <a:pt x="6882" y="1886"/>
                    <a:pt x="6990" y="1886"/>
                  </a:cubicBezTo>
                  <a:cubicBezTo>
                    <a:pt x="7110" y="1886"/>
                    <a:pt x="7235" y="1858"/>
                    <a:pt x="7361" y="1858"/>
                  </a:cubicBezTo>
                  <a:cubicBezTo>
                    <a:pt x="7560" y="1679"/>
                    <a:pt x="7918" y="1679"/>
                    <a:pt x="7918" y="1301"/>
                  </a:cubicBezTo>
                  <a:cubicBezTo>
                    <a:pt x="7759" y="1062"/>
                    <a:pt x="7480" y="1062"/>
                    <a:pt x="7222" y="1003"/>
                  </a:cubicBezTo>
                  <a:cubicBezTo>
                    <a:pt x="5332" y="664"/>
                    <a:pt x="3442" y="326"/>
                    <a:pt x="1552" y="8"/>
                  </a:cubicBezTo>
                  <a:cubicBezTo>
                    <a:pt x="1496" y="3"/>
                    <a:pt x="1441" y="1"/>
                    <a:pt x="13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177450" y="1404800"/>
              <a:ext cx="127325" cy="146250"/>
            </a:xfrm>
            <a:custGeom>
              <a:avLst/>
              <a:gdLst/>
              <a:ahLst/>
              <a:cxnLst/>
              <a:rect l="l" t="t" r="r" b="b"/>
              <a:pathLst>
                <a:path w="5093" h="5850" extrusionOk="0">
                  <a:moveTo>
                    <a:pt x="4709" y="1"/>
                  </a:moveTo>
                  <a:cubicBezTo>
                    <a:pt x="4625" y="1"/>
                    <a:pt x="4532" y="22"/>
                    <a:pt x="4436" y="61"/>
                  </a:cubicBezTo>
                  <a:cubicBezTo>
                    <a:pt x="4118" y="180"/>
                    <a:pt x="3780" y="160"/>
                    <a:pt x="3481" y="280"/>
                  </a:cubicBezTo>
                  <a:cubicBezTo>
                    <a:pt x="3382" y="241"/>
                    <a:pt x="3289" y="225"/>
                    <a:pt x="3200" y="225"/>
                  </a:cubicBezTo>
                  <a:cubicBezTo>
                    <a:pt x="2787" y="225"/>
                    <a:pt x="2465" y="572"/>
                    <a:pt x="2089" y="638"/>
                  </a:cubicBezTo>
                  <a:lnTo>
                    <a:pt x="2109" y="598"/>
                  </a:lnTo>
                  <a:lnTo>
                    <a:pt x="2109" y="598"/>
                  </a:lnTo>
                  <a:cubicBezTo>
                    <a:pt x="1830" y="797"/>
                    <a:pt x="1492" y="777"/>
                    <a:pt x="1213" y="956"/>
                  </a:cubicBezTo>
                  <a:lnTo>
                    <a:pt x="1233" y="956"/>
                  </a:lnTo>
                  <a:cubicBezTo>
                    <a:pt x="736" y="1036"/>
                    <a:pt x="438" y="1255"/>
                    <a:pt x="418" y="1831"/>
                  </a:cubicBezTo>
                  <a:cubicBezTo>
                    <a:pt x="418" y="2249"/>
                    <a:pt x="239" y="2667"/>
                    <a:pt x="179" y="3085"/>
                  </a:cubicBezTo>
                  <a:lnTo>
                    <a:pt x="219" y="3144"/>
                  </a:lnTo>
                  <a:lnTo>
                    <a:pt x="179" y="3184"/>
                  </a:lnTo>
                  <a:cubicBezTo>
                    <a:pt x="0" y="3423"/>
                    <a:pt x="99" y="3662"/>
                    <a:pt x="99" y="3920"/>
                  </a:cubicBezTo>
                  <a:cubicBezTo>
                    <a:pt x="199" y="4238"/>
                    <a:pt x="40" y="4577"/>
                    <a:pt x="99" y="4915"/>
                  </a:cubicBezTo>
                  <a:cubicBezTo>
                    <a:pt x="139" y="5253"/>
                    <a:pt x="20" y="5671"/>
                    <a:pt x="458" y="5850"/>
                  </a:cubicBezTo>
                  <a:cubicBezTo>
                    <a:pt x="736" y="5671"/>
                    <a:pt x="736" y="5412"/>
                    <a:pt x="736" y="5154"/>
                  </a:cubicBezTo>
                  <a:cubicBezTo>
                    <a:pt x="736" y="4517"/>
                    <a:pt x="895" y="3841"/>
                    <a:pt x="915" y="3184"/>
                  </a:cubicBezTo>
                  <a:cubicBezTo>
                    <a:pt x="955" y="2329"/>
                    <a:pt x="1333" y="1871"/>
                    <a:pt x="2168" y="1633"/>
                  </a:cubicBezTo>
                  <a:cubicBezTo>
                    <a:pt x="3123" y="1354"/>
                    <a:pt x="4138" y="1155"/>
                    <a:pt x="4993" y="578"/>
                  </a:cubicBezTo>
                  <a:cubicBezTo>
                    <a:pt x="5033" y="499"/>
                    <a:pt x="5093" y="439"/>
                    <a:pt x="5093" y="340"/>
                  </a:cubicBezTo>
                  <a:cubicBezTo>
                    <a:pt x="5025" y="97"/>
                    <a:pt x="4885" y="1"/>
                    <a:pt x="47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406200" y="1066700"/>
              <a:ext cx="28875" cy="150775"/>
            </a:xfrm>
            <a:custGeom>
              <a:avLst/>
              <a:gdLst/>
              <a:ahLst/>
              <a:cxnLst/>
              <a:rect l="l" t="t" r="r" b="b"/>
              <a:pathLst>
                <a:path w="1155" h="6031" extrusionOk="0">
                  <a:moveTo>
                    <a:pt x="687" y="1"/>
                  </a:moveTo>
                  <a:cubicBezTo>
                    <a:pt x="647" y="1"/>
                    <a:pt x="605" y="20"/>
                    <a:pt x="558" y="58"/>
                  </a:cubicBezTo>
                  <a:cubicBezTo>
                    <a:pt x="458" y="138"/>
                    <a:pt x="418" y="197"/>
                    <a:pt x="399" y="297"/>
                  </a:cubicBezTo>
                  <a:lnTo>
                    <a:pt x="418" y="356"/>
                  </a:lnTo>
                  <a:lnTo>
                    <a:pt x="399" y="396"/>
                  </a:lnTo>
                  <a:cubicBezTo>
                    <a:pt x="1" y="1968"/>
                    <a:pt x="100" y="3539"/>
                    <a:pt x="219" y="5111"/>
                  </a:cubicBezTo>
                  <a:lnTo>
                    <a:pt x="219" y="5270"/>
                  </a:lnTo>
                  <a:cubicBezTo>
                    <a:pt x="160" y="5330"/>
                    <a:pt x="120" y="5409"/>
                    <a:pt x="100" y="5449"/>
                  </a:cubicBezTo>
                  <a:cubicBezTo>
                    <a:pt x="60" y="5528"/>
                    <a:pt x="21" y="5568"/>
                    <a:pt x="1" y="5648"/>
                  </a:cubicBezTo>
                  <a:cubicBezTo>
                    <a:pt x="1" y="5727"/>
                    <a:pt x="21" y="5807"/>
                    <a:pt x="60" y="5847"/>
                  </a:cubicBezTo>
                  <a:cubicBezTo>
                    <a:pt x="120" y="5887"/>
                    <a:pt x="200" y="5946"/>
                    <a:pt x="259" y="5966"/>
                  </a:cubicBezTo>
                  <a:cubicBezTo>
                    <a:pt x="349" y="6006"/>
                    <a:pt x="438" y="6031"/>
                    <a:pt x="523" y="6031"/>
                  </a:cubicBezTo>
                  <a:cubicBezTo>
                    <a:pt x="607" y="6031"/>
                    <a:pt x="687" y="6006"/>
                    <a:pt x="757" y="5946"/>
                  </a:cubicBezTo>
                  <a:cubicBezTo>
                    <a:pt x="936" y="5747"/>
                    <a:pt x="955" y="5528"/>
                    <a:pt x="995" y="5270"/>
                  </a:cubicBezTo>
                  <a:cubicBezTo>
                    <a:pt x="916" y="3758"/>
                    <a:pt x="1154" y="2266"/>
                    <a:pt x="1115" y="754"/>
                  </a:cubicBezTo>
                  <a:cubicBezTo>
                    <a:pt x="1035" y="535"/>
                    <a:pt x="955" y="277"/>
                    <a:pt x="816" y="78"/>
                  </a:cubicBezTo>
                  <a:cubicBezTo>
                    <a:pt x="774" y="25"/>
                    <a:pt x="732" y="1"/>
                    <a:pt x="6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73100" y="770525"/>
              <a:ext cx="222325" cy="28225"/>
            </a:xfrm>
            <a:custGeom>
              <a:avLst/>
              <a:gdLst/>
              <a:ahLst/>
              <a:cxnLst/>
              <a:rect l="l" t="t" r="r" b="b"/>
              <a:pathLst>
                <a:path w="8893" h="1129" extrusionOk="0">
                  <a:moveTo>
                    <a:pt x="4795" y="546"/>
                  </a:moveTo>
                  <a:lnTo>
                    <a:pt x="4795" y="546"/>
                  </a:lnTo>
                  <a:cubicBezTo>
                    <a:pt x="4749" y="549"/>
                    <a:pt x="4702" y="552"/>
                    <a:pt x="4656" y="555"/>
                  </a:cubicBezTo>
                  <a:lnTo>
                    <a:pt x="4656" y="555"/>
                  </a:lnTo>
                  <a:cubicBezTo>
                    <a:pt x="4702" y="551"/>
                    <a:pt x="4749" y="548"/>
                    <a:pt x="4795" y="546"/>
                  </a:cubicBezTo>
                  <a:close/>
                  <a:moveTo>
                    <a:pt x="8099" y="0"/>
                  </a:moveTo>
                  <a:cubicBezTo>
                    <a:pt x="7982" y="0"/>
                    <a:pt x="7867" y="19"/>
                    <a:pt x="7759" y="89"/>
                  </a:cubicBezTo>
                  <a:cubicBezTo>
                    <a:pt x="7747" y="112"/>
                    <a:pt x="7722" y="122"/>
                    <a:pt x="7695" y="122"/>
                  </a:cubicBezTo>
                  <a:cubicBezTo>
                    <a:pt x="7676" y="122"/>
                    <a:pt x="7656" y="117"/>
                    <a:pt x="7640" y="109"/>
                  </a:cubicBezTo>
                  <a:cubicBezTo>
                    <a:pt x="7412" y="177"/>
                    <a:pt x="7179" y="187"/>
                    <a:pt x="6944" y="187"/>
                  </a:cubicBezTo>
                  <a:cubicBezTo>
                    <a:pt x="6841" y="187"/>
                    <a:pt x="6737" y="185"/>
                    <a:pt x="6634" y="185"/>
                  </a:cubicBezTo>
                  <a:cubicBezTo>
                    <a:pt x="6356" y="185"/>
                    <a:pt x="6079" y="200"/>
                    <a:pt x="5809" y="308"/>
                  </a:cubicBezTo>
                  <a:cubicBezTo>
                    <a:pt x="5745" y="325"/>
                    <a:pt x="5683" y="332"/>
                    <a:pt x="5622" y="332"/>
                  </a:cubicBezTo>
                  <a:cubicBezTo>
                    <a:pt x="5474" y="332"/>
                    <a:pt x="5333" y="290"/>
                    <a:pt x="5193" y="248"/>
                  </a:cubicBezTo>
                  <a:cubicBezTo>
                    <a:pt x="5034" y="228"/>
                    <a:pt x="4865" y="228"/>
                    <a:pt x="4695" y="228"/>
                  </a:cubicBezTo>
                  <a:cubicBezTo>
                    <a:pt x="4526" y="228"/>
                    <a:pt x="4357" y="228"/>
                    <a:pt x="4198" y="208"/>
                  </a:cubicBezTo>
                  <a:cubicBezTo>
                    <a:pt x="4104" y="200"/>
                    <a:pt x="3996" y="177"/>
                    <a:pt x="3894" y="177"/>
                  </a:cubicBezTo>
                  <a:cubicBezTo>
                    <a:pt x="3737" y="177"/>
                    <a:pt x="3598" y="233"/>
                    <a:pt x="3562" y="487"/>
                  </a:cubicBezTo>
                  <a:cubicBezTo>
                    <a:pt x="3598" y="501"/>
                    <a:pt x="3635" y="514"/>
                    <a:pt x="3672" y="525"/>
                  </a:cubicBezTo>
                  <a:lnTo>
                    <a:pt x="3672" y="525"/>
                  </a:lnTo>
                  <a:cubicBezTo>
                    <a:pt x="3478" y="500"/>
                    <a:pt x="3282" y="462"/>
                    <a:pt x="3084" y="407"/>
                  </a:cubicBezTo>
                  <a:cubicBezTo>
                    <a:pt x="2956" y="384"/>
                    <a:pt x="2821" y="374"/>
                    <a:pt x="2687" y="374"/>
                  </a:cubicBezTo>
                  <a:cubicBezTo>
                    <a:pt x="2592" y="374"/>
                    <a:pt x="2498" y="379"/>
                    <a:pt x="2408" y="387"/>
                  </a:cubicBezTo>
                  <a:cubicBezTo>
                    <a:pt x="2221" y="477"/>
                    <a:pt x="2034" y="504"/>
                    <a:pt x="1848" y="504"/>
                  </a:cubicBezTo>
                  <a:cubicBezTo>
                    <a:pt x="1556" y="504"/>
                    <a:pt x="1264" y="438"/>
                    <a:pt x="973" y="438"/>
                  </a:cubicBezTo>
                  <a:cubicBezTo>
                    <a:pt x="914" y="438"/>
                    <a:pt x="855" y="440"/>
                    <a:pt x="796" y="447"/>
                  </a:cubicBezTo>
                  <a:lnTo>
                    <a:pt x="578" y="367"/>
                  </a:lnTo>
                  <a:cubicBezTo>
                    <a:pt x="504" y="420"/>
                    <a:pt x="436" y="444"/>
                    <a:pt x="371" y="444"/>
                  </a:cubicBezTo>
                  <a:cubicBezTo>
                    <a:pt x="312" y="444"/>
                    <a:pt x="256" y="425"/>
                    <a:pt x="200" y="387"/>
                  </a:cubicBezTo>
                  <a:cubicBezTo>
                    <a:pt x="120" y="387"/>
                    <a:pt x="80" y="447"/>
                    <a:pt x="21" y="506"/>
                  </a:cubicBezTo>
                  <a:cubicBezTo>
                    <a:pt x="1" y="646"/>
                    <a:pt x="1" y="745"/>
                    <a:pt x="80" y="865"/>
                  </a:cubicBezTo>
                  <a:cubicBezTo>
                    <a:pt x="180" y="964"/>
                    <a:pt x="279" y="1044"/>
                    <a:pt x="399" y="1083"/>
                  </a:cubicBezTo>
                  <a:cubicBezTo>
                    <a:pt x="488" y="1113"/>
                    <a:pt x="583" y="1128"/>
                    <a:pt x="675" y="1128"/>
                  </a:cubicBezTo>
                  <a:cubicBezTo>
                    <a:pt x="767" y="1128"/>
                    <a:pt x="856" y="1113"/>
                    <a:pt x="936" y="1083"/>
                  </a:cubicBezTo>
                  <a:cubicBezTo>
                    <a:pt x="1174" y="1024"/>
                    <a:pt x="1413" y="1004"/>
                    <a:pt x="1649" y="1004"/>
                  </a:cubicBezTo>
                  <a:cubicBezTo>
                    <a:pt x="1886" y="1004"/>
                    <a:pt x="2119" y="1024"/>
                    <a:pt x="2348" y="1044"/>
                  </a:cubicBezTo>
                  <a:cubicBezTo>
                    <a:pt x="2600" y="1035"/>
                    <a:pt x="2851" y="1032"/>
                    <a:pt x="3102" y="1032"/>
                  </a:cubicBezTo>
                  <a:cubicBezTo>
                    <a:pt x="3813" y="1032"/>
                    <a:pt x="4520" y="1057"/>
                    <a:pt x="5226" y="1057"/>
                  </a:cubicBezTo>
                  <a:cubicBezTo>
                    <a:pt x="5985" y="1057"/>
                    <a:pt x="6743" y="1028"/>
                    <a:pt x="7500" y="904"/>
                  </a:cubicBezTo>
                  <a:cubicBezTo>
                    <a:pt x="7662" y="831"/>
                    <a:pt x="7803" y="680"/>
                    <a:pt x="7986" y="680"/>
                  </a:cubicBezTo>
                  <a:cubicBezTo>
                    <a:pt x="8050" y="680"/>
                    <a:pt x="8119" y="699"/>
                    <a:pt x="8197" y="745"/>
                  </a:cubicBezTo>
                  <a:cubicBezTo>
                    <a:pt x="8274" y="761"/>
                    <a:pt x="8351" y="770"/>
                    <a:pt x="8427" y="770"/>
                  </a:cubicBezTo>
                  <a:cubicBezTo>
                    <a:pt x="8547" y="770"/>
                    <a:pt x="8664" y="746"/>
                    <a:pt x="8773" y="685"/>
                  </a:cubicBezTo>
                  <a:cubicBezTo>
                    <a:pt x="8893" y="506"/>
                    <a:pt x="8793" y="308"/>
                    <a:pt x="8853" y="148"/>
                  </a:cubicBezTo>
                  <a:cubicBezTo>
                    <a:pt x="8793" y="69"/>
                    <a:pt x="8734" y="9"/>
                    <a:pt x="8654" y="9"/>
                  </a:cubicBezTo>
                  <a:cubicBezTo>
                    <a:pt x="8602" y="20"/>
                    <a:pt x="8549" y="23"/>
                    <a:pt x="8495" y="23"/>
                  </a:cubicBezTo>
                  <a:cubicBezTo>
                    <a:pt x="8363" y="23"/>
                    <a:pt x="8230" y="0"/>
                    <a:pt x="80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000600" y="1488500"/>
              <a:ext cx="178575" cy="40300"/>
            </a:xfrm>
            <a:custGeom>
              <a:avLst/>
              <a:gdLst/>
              <a:ahLst/>
              <a:cxnLst/>
              <a:rect l="l" t="t" r="r" b="b"/>
              <a:pathLst>
                <a:path w="7143" h="1612" extrusionOk="0">
                  <a:moveTo>
                    <a:pt x="349" y="0"/>
                  </a:moveTo>
                  <a:cubicBezTo>
                    <a:pt x="304" y="0"/>
                    <a:pt x="259" y="5"/>
                    <a:pt x="219" y="15"/>
                  </a:cubicBezTo>
                  <a:cubicBezTo>
                    <a:pt x="100" y="55"/>
                    <a:pt x="21" y="174"/>
                    <a:pt x="1" y="294"/>
                  </a:cubicBezTo>
                  <a:cubicBezTo>
                    <a:pt x="1" y="393"/>
                    <a:pt x="21" y="473"/>
                    <a:pt x="100" y="513"/>
                  </a:cubicBezTo>
                  <a:cubicBezTo>
                    <a:pt x="279" y="612"/>
                    <a:pt x="438" y="692"/>
                    <a:pt x="637" y="731"/>
                  </a:cubicBezTo>
                  <a:cubicBezTo>
                    <a:pt x="796" y="791"/>
                    <a:pt x="975" y="791"/>
                    <a:pt x="1115" y="811"/>
                  </a:cubicBezTo>
                  <a:cubicBezTo>
                    <a:pt x="1314" y="811"/>
                    <a:pt x="1512" y="890"/>
                    <a:pt x="1711" y="930"/>
                  </a:cubicBezTo>
                  <a:cubicBezTo>
                    <a:pt x="2487" y="1169"/>
                    <a:pt x="3283" y="1209"/>
                    <a:pt x="4059" y="1328"/>
                  </a:cubicBezTo>
                  <a:lnTo>
                    <a:pt x="4556" y="1328"/>
                  </a:lnTo>
                  <a:cubicBezTo>
                    <a:pt x="4589" y="1324"/>
                    <a:pt x="4621" y="1322"/>
                    <a:pt x="4653" y="1322"/>
                  </a:cubicBezTo>
                  <a:cubicBezTo>
                    <a:pt x="4948" y="1322"/>
                    <a:pt x="5202" y="1479"/>
                    <a:pt x="5471" y="1587"/>
                  </a:cubicBezTo>
                  <a:cubicBezTo>
                    <a:pt x="5548" y="1602"/>
                    <a:pt x="5628" y="1612"/>
                    <a:pt x="5709" y="1612"/>
                  </a:cubicBezTo>
                  <a:cubicBezTo>
                    <a:pt x="5837" y="1612"/>
                    <a:pt x="5966" y="1588"/>
                    <a:pt x="6088" y="1527"/>
                  </a:cubicBezTo>
                  <a:cubicBezTo>
                    <a:pt x="6386" y="1308"/>
                    <a:pt x="6764" y="1368"/>
                    <a:pt x="7063" y="1169"/>
                  </a:cubicBezTo>
                  <a:cubicBezTo>
                    <a:pt x="7142" y="1089"/>
                    <a:pt x="7142" y="1010"/>
                    <a:pt x="7102" y="910"/>
                  </a:cubicBezTo>
                  <a:cubicBezTo>
                    <a:pt x="6685" y="711"/>
                    <a:pt x="6247" y="711"/>
                    <a:pt x="5789" y="632"/>
                  </a:cubicBezTo>
                  <a:cubicBezTo>
                    <a:pt x="4822" y="480"/>
                    <a:pt x="3855" y="292"/>
                    <a:pt x="2854" y="292"/>
                  </a:cubicBezTo>
                  <a:cubicBezTo>
                    <a:pt x="2805" y="292"/>
                    <a:pt x="2755" y="293"/>
                    <a:pt x="2706" y="294"/>
                  </a:cubicBezTo>
                  <a:cubicBezTo>
                    <a:pt x="2567" y="250"/>
                    <a:pt x="2432" y="241"/>
                    <a:pt x="2297" y="241"/>
                  </a:cubicBezTo>
                  <a:cubicBezTo>
                    <a:pt x="2196" y="241"/>
                    <a:pt x="2096" y="246"/>
                    <a:pt x="1994" y="246"/>
                  </a:cubicBezTo>
                  <a:cubicBezTo>
                    <a:pt x="1921" y="246"/>
                    <a:pt x="1846" y="243"/>
                    <a:pt x="1771" y="234"/>
                  </a:cubicBezTo>
                  <a:cubicBezTo>
                    <a:pt x="1711" y="214"/>
                    <a:pt x="1632" y="194"/>
                    <a:pt x="1572" y="174"/>
                  </a:cubicBezTo>
                  <a:cubicBezTo>
                    <a:pt x="1493" y="174"/>
                    <a:pt x="1413" y="174"/>
                    <a:pt x="1333" y="194"/>
                  </a:cubicBezTo>
                  <a:lnTo>
                    <a:pt x="1294" y="194"/>
                  </a:lnTo>
                  <a:cubicBezTo>
                    <a:pt x="1015" y="95"/>
                    <a:pt x="717" y="35"/>
                    <a:pt x="478" y="15"/>
                  </a:cubicBezTo>
                  <a:cubicBezTo>
                    <a:pt x="438" y="5"/>
                    <a:pt x="394" y="0"/>
                    <a:pt x="3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1189875" y="2025150"/>
              <a:ext cx="174575" cy="32300"/>
            </a:xfrm>
            <a:custGeom>
              <a:avLst/>
              <a:gdLst/>
              <a:ahLst/>
              <a:cxnLst/>
              <a:rect l="l" t="t" r="r" b="b"/>
              <a:pathLst>
                <a:path w="6983" h="1292" extrusionOk="0">
                  <a:moveTo>
                    <a:pt x="2202" y="1"/>
                  </a:moveTo>
                  <a:cubicBezTo>
                    <a:pt x="1848" y="1"/>
                    <a:pt x="1494" y="42"/>
                    <a:pt x="1134" y="73"/>
                  </a:cubicBezTo>
                  <a:cubicBezTo>
                    <a:pt x="796" y="212"/>
                    <a:pt x="398" y="153"/>
                    <a:pt x="60" y="352"/>
                  </a:cubicBezTo>
                  <a:cubicBezTo>
                    <a:pt x="0" y="431"/>
                    <a:pt x="0" y="511"/>
                    <a:pt x="60" y="570"/>
                  </a:cubicBezTo>
                  <a:cubicBezTo>
                    <a:pt x="159" y="610"/>
                    <a:pt x="239" y="610"/>
                    <a:pt x="339" y="630"/>
                  </a:cubicBezTo>
                  <a:cubicBezTo>
                    <a:pt x="657" y="909"/>
                    <a:pt x="1035" y="849"/>
                    <a:pt x="1413" y="869"/>
                  </a:cubicBezTo>
                  <a:cubicBezTo>
                    <a:pt x="1518" y="879"/>
                    <a:pt x="1622" y="883"/>
                    <a:pt x="1727" y="883"/>
                  </a:cubicBezTo>
                  <a:cubicBezTo>
                    <a:pt x="1986" y="883"/>
                    <a:pt x="2246" y="860"/>
                    <a:pt x="2505" y="860"/>
                  </a:cubicBezTo>
                  <a:cubicBezTo>
                    <a:pt x="2738" y="860"/>
                    <a:pt x="2970" y="879"/>
                    <a:pt x="3203" y="948"/>
                  </a:cubicBezTo>
                  <a:cubicBezTo>
                    <a:pt x="3241" y="933"/>
                    <a:pt x="3276" y="927"/>
                    <a:pt x="3311" y="927"/>
                  </a:cubicBezTo>
                  <a:cubicBezTo>
                    <a:pt x="3366" y="927"/>
                    <a:pt x="3420" y="944"/>
                    <a:pt x="3482" y="968"/>
                  </a:cubicBezTo>
                  <a:cubicBezTo>
                    <a:pt x="3592" y="1044"/>
                    <a:pt x="3712" y="1063"/>
                    <a:pt x="3836" y="1063"/>
                  </a:cubicBezTo>
                  <a:cubicBezTo>
                    <a:pt x="3953" y="1063"/>
                    <a:pt x="4073" y="1046"/>
                    <a:pt x="4191" y="1046"/>
                  </a:cubicBezTo>
                  <a:cubicBezTo>
                    <a:pt x="4309" y="1046"/>
                    <a:pt x="4426" y="1063"/>
                    <a:pt x="4536" y="1127"/>
                  </a:cubicBezTo>
                  <a:cubicBezTo>
                    <a:pt x="4561" y="1119"/>
                    <a:pt x="4582" y="1114"/>
                    <a:pt x="4603" y="1114"/>
                  </a:cubicBezTo>
                  <a:cubicBezTo>
                    <a:pt x="4632" y="1114"/>
                    <a:pt x="4660" y="1124"/>
                    <a:pt x="4695" y="1147"/>
                  </a:cubicBezTo>
                  <a:cubicBezTo>
                    <a:pt x="4840" y="1213"/>
                    <a:pt x="4987" y="1230"/>
                    <a:pt x="5136" y="1230"/>
                  </a:cubicBezTo>
                  <a:cubicBezTo>
                    <a:pt x="5312" y="1230"/>
                    <a:pt x="5489" y="1205"/>
                    <a:pt x="5664" y="1205"/>
                  </a:cubicBezTo>
                  <a:cubicBezTo>
                    <a:pt x="5746" y="1205"/>
                    <a:pt x="5828" y="1211"/>
                    <a:pt x="5908" y="1227"/>
                  </a:cubicBezTo>
                  <a:cubicBezTo>
                    <a:pt x="6090" y="1236"/>
                    <a:pt x="6281" y="1292"/>
                    <a:pt x="6460" y="1292"/>
                  </a:cubicBezTo>
                  <a:cubicBezTo>
                    <a:pt x="6655" y="1292"/>
                    <a:pt x="6838" y="1227"/>
                    <a:pt x="6983" y="968"/>
                  </a:cubicBezTo>
                  <a:cubicBezTo>
                    <a:pt x="5988" y="252"/>
                    <a:pt x="4814" y="332"/>
                    <a:pt x="3700" y="252"/>
                  </a:cubicBezTo>
                  <a:cubicBezTo>
                    <a:pt x="3590" y="264"/>
                    <a:pt x="3443" y="434"/>
                    <a:pt x="3336" y="434"/>
                  </a:cubicBezTo>
                  <a:cubicBezTo>
                    <a:pt x="3269" y="434"/>
                    <a:pt x="3218" y="367"/>
                    <a:pt x="3203" y="153"/>
                  </a:cubicBezTo>
                  <a:cubicBezTo>
                    <a:pt x="2866" y="37"/>
                    <a:pt x="2534" y="1"/>
                    <a:pt x="22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786750" y="2048675"/>
              <a:ext cx="118900" cy="50950"/>
            </a:xfrm>
            <a:custGeom>
              <a:avLst/>
              <a:gdLst/>
              <a:ahLst/>
              <a:cxnLst/>
              <a:rect l="l" t="t" r="r" b="b"/>
              <a:pathLst>
                <a:path w="4756" h="2038" extrusionOk="0">
                  <a:moveTo>
                    <a:pt x="4140" y="0"/>
                  </a:moveTo>
                  <a:cubicBezTo>
                    <a:pt x="4100" y="0"/>
                    <a:pt x="4059" y="3"/>
                    <a:pt x="4019" y="7"/>
                  </a:cubicBezTo>
                  <a:cubicBezTo>
                    <a:pt x="2965" y="286"/>
                    <a:pt x="1891" y="644"/>
                    <a:pt x="836" y="1042"/>
                  </a:cubicBezTo>
                  <a:cubicBezTo>
                    <a:pt x="598" y="1340"/>
                    <a:pt x="100" y="1241"/>
                    <a:pt x="1" y="1659"/>
                  </a:cubicBezTo>
                  <a:cubicBezTo>
                    <a:pt x="21" y="1738"/>
                    <a:pt x="41" y="1798"/>
                    <a:pt x="100" y="1877"/>
                  </a:cubicBezTo>
                  <a:cubicBezTo>
                    <a:pt x="202" y="1997"/>
                    <a:pt x="305" y="2037"/>
                    <a:pt x="410" y="2037"/>
                  </a:cubicBezTo>
                  <a:cubicBezTo>
                    <a:pt x="634" y="2037"/>
                    <a:pt x="866" y="1852"/>
                    <a:pt x="1106" y="1852"/>
                  </a:cubicBezTo>
                  <a:cubicBezTo>
                    <a:pt x="1129" y="1852"/>
                    <a:pt x="1152" y="1854"/>
                    <a:pt x="1174" y="1857"/>
                  </a:cubicBezTo>
                  <a:cubicBezTo>
                    <a:pt x="1200" y="1854"/>
                    <a:pt x="1227" y="1853"/>
                    <a:pt x="1255" y="1853"/>
                  </a:cubicBezTo>
                  <a:cubicBezTo>
                    <a:pt x="1286" y="1853"/>
                    <a:pt x="1317" y="1854"/>
                    <a:pt x="1349" y="1854"/>
                  </a:cubicBezTo>
                  <a:cubicBezTo>
                    <a:pt x="1446" y="1854"/>
                    <a:pt x="1547" y="1843"/>
                    <a:pt x="1632" y="1758"/>
                  </a:cubicBezTo>
                  <a:cubicBezTo>
                    <a:pt x="1731" y="1678"/>
                    <a:pt x="1891" y="1698"/>
                    <a:pt x="1990" y="1599"/>
                  </a:cubicBezTo>
                  <a:cubicBezTo>
                    <a:pt x="2002" y="1576"/>
                    <a:pt x="2027" y="1566"/>
                    <a:pt x="2054" y="1566"/>
                  </a:cubicBezTo>
                  <a:cubicBezTo>
                    <a:pt x="2073" y="1566"/>
                    <a:pt x="2093" y="1571"/>
                    <a:pt x="2109" y="1579"/>
                  </a:cubicBezTo>
                  <a:cubicBezTo>
                    <a:pt x="2288" y="1479"/>
                    <a:pt x="2507" y="1579"/>
                    <a:pt x="2686" y="1440"/>
                  </a:cubicBezTo>
                  <a:cubicBezTo>
                    <a:pt x="2699" y="1402"/>
                    <a:pt x="2712" y="1388"/>
                    <a:pt x="2734" y="1388"/>
                  </a:cubicBezTo>
                  <a:cubicBezTo>
                    <a:pt x="2747" y="1388"/>
                    <a:pt x="2764" y="1393"/>
                    <a:pt x="2786" y="1400"/>
                  </a:cubicBezTo>
                  <a:cubicBezTo>
                    <a:pt x="2885" y="1380"/>
                    <a:pt x="2965" y="1340"/>
                    <a:pt x="3024" y="1261"/>
                  </a:cubicBezTo>
                  <a:cubicBezTo>
                    <a:pt x="3104" y="1161"/>
                    <a:pt x="3263" y="1181"/>
                    <a:pt x="3363" y="1102"/>
                  </a:cubicBezTo>
                  <a:cubicBezTo>
                    <a:pt x="3377" y="1073"/>
                    <a:pt x="3401" y="1045"/>
                    <a:pt x="3435" y="1045"/>
                  </a:cubicBezTo>
                  <a:cubicBezTo>
                    <a:pt x="3449" y="1045"/>
                    <a:pt x="3465" y="1050"/>
                    <a:pt x="3482" y="1062"/>
                  </a:cubicBezTo>
                  <a:cubicBezTo>
                    <a:pt x="3721" y="962"/>
                    <a:pt x="3999" y="942"/>
                    <a:pt x="4298" y="783"/>
                  </a:cubicBezTo>
                  <a:cubicBezTo>
                    <a:pt x="4397" y="743"/>
                    <a:pt x="4497" y="664"/>
                    <a:pt x="4576" y="564"/>
                  </a:cubicBezTo>
                  <a:cubicBezTo>
                    <a:pt x="4656" y="405"/>
                    <a:pt x="4755" y="266"/>
                    <a:pt x="4556" y="107"/>
                  </a:cubicBezTo>
                  <a:cubicBezTo>
                    <a:pt x="4417" y="30"/>
                    <a:pt x="4279" y="0"/>
                    <a:pt x="4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857275" y="779525"/>
              <a:ext cx="189500" cy="50750"/>
            </a:xfrm>
            <a:custGeom>
              <a:avLst/>
              <a:gdLst/>
              <a:ahLst/>
              <a:cxnLst/>
              <a:rect l="l" t="t" r="r" b="b"/>
              <a:pathLst>
                <a:path w="7580" h="2030" extrusionOk="0">
                  <a:moveTo>
                    <a:pt x="7097" y="0"/>
                  </a:moveTo>
                  <a:cubicBezTo>
                    <a:pt x="7007" y="0"/>
                    <a:pt x="6919" y="26"/>
                    <a:pt x="6843" y="87"/>
                  </a:cubicBezTo>
                  <a:cubicBezTo>
                    <a:pt x="6755" y="161"/>
                    <a:pt x="6658" y="178"/>
                    <a:pt x="6558" y="178"/>
                  </a:cubicBezTo>
                  <a:cubicBezTo>
                    <a:pt x="6475" y="178"/>
                    <a:pt x="6391" y="167"/>
                    <a:pt x="6308" y="167"/>
                  </a:cubicBezTo>
                  <a:cubicBezTo>
                    <a:pt x="6196" y="167"/>
                    <a:pt x="6086" y="188"/>
                    <a:pt x="5988" y="286"/>
                  </a:cubicBezTo>
                  <a:lnTo>
                    <a:pt x="6008" y="286"/>
                  </a:lnTo>
                  <a:cubicBezTo>
                    <a:pt x="5889" y="345"/>
                    <a:pt x="5749" y="345"/>
                    <a:pt x="5650" y="425"/>
                  </a:cubicBezTo>
                  <a:cubicBezTo>
                    <a:pt x="5609" y="439"/>
                    <a:pt x="5586" y="462"/>
                    <a:pt x="5557" y="462"/>
                  </a:cubicBezTo>
                  <a:cubicBezTo>
                    <a:pt x="5544" y="462"/>
                    <a:pt x="5529" y="457"/>
                    <a:pt x="5511" y="445"/>
                  </a:cubicBezTo>
                  <a:cubicBezTo>
                    <a:pt x="5398" y="505"/>
                    <a:pt x="5279" y="518"/>
                    <a:pt x="5156" y="518"/>
                  </a:cubicBezTo>
                  <a:cubicBezTo>
                    <a:pt x="5058" y="518"/>
                    <a:pt x="4959" y="509"/>
                    <a:pt x="4859" y="509"/>
                  </a:cubicBezTo>
                  <a:cubicBezTo>
                    <a:pt x="4709" y="509"/>
                    <a:pt x="4560" y="528"/>
                    <a:pt x="4417" y="624"/>
                  </a:cubicBezTo>
                  <a:lnTo>
                    <a:pt x="4456" y="624"/>
                  </a:lnTo>
                  <a:cubicBezTo>
                    <a:pt x="4277" y="743"/>
                    <a:pt x="4058" y="644"/>
                    <a:pt x="3899" y="783"/>
                  </a:cubicBezTo>
                  <a:cubicBezTo>
                    <a:pt x="3800" y="783"/>
                    <a:pt x="3700" y="803"/>
                    <a:pt x="3601" y="803"/>
                  </a:cubicBezTo>
                  <a:cubicBezTo>
                    <a:pt x="3521" y="858"/>
                    <a:pt x="3430" y="872"/>
                    <a:pt x="3334" y="872"/>
                  </a:cubicBezTo>
                  <a:cubicBezTo>
                    <a:pt x="3241" y="872"/>
                    <a:pt x="3142" y="859"/>
                    <a:pt x="3045" y="859"/>
                  </a:cubicBezTo>
                  <a:cubicBezTo>
                    <a:pt x="2919" y="859"/>
                    <a:pt x="2795" y="881"/>
                    <a:pt x="2686" y="982"/>
                  </a:cubicBezTo>
                  <a:cubicBezTo>
                    <a:pt x="2623" y="998"/>
                    <a:pt x="2558" y="1001"/>
                    <a:pt x="2492" y="1001"/>
                  </a:cubicBezTo>
                  <a:cubicBezTo>
                    <a:pt x="2443" y="1001"/>
                    <a:pt x="2393" y="999"/>
                    <a:pt x="2344" y="999"/>
                  </a:cubicBezTo>
                  <a:cubicBezTo>
                    <a:pt x="2209" y="999"/>
                    <a:pt x="2078" y="1013"/>
                    <a:pt x="1970" y="1121"/>
                  </a:cubicBezTo>
                  <a:cubicBezTo>
                    <a:pt x="1890" y="1121"/>
                    <a:pt x="1791" y="1141"/>
                    <a:pt x="1691" y="1141"/>
                  </a:cubicBezTo>
                  <a:cubicBezTo>
                    <a:pt x="1604" y="1205"/>
                    <a:pt x="1500" y="1211"/>
                    <a:pt x="1392" y="1211"/>
                  </a:cubicBezTo>
                  <a:cubicBezTo>
                    <a:pt x="1365" y="1211"/>
                    <a:pt x="1338" y="1211"/>
                    <a:pt x="1311" y="1211"/>
                  </a:cubicBezTo>
                  <a:cubicBezTo>
                    <a:pt x="1174" y="1211"/>
                    <a:pt x="1035" y="1221"/>
                    <a:pt x="915" y="1340"/>
                  </a:cubicBezTo>
                  <a:cubicBezTo>
                    <a:pt x="852" y="1408"/>
                    <a:pt x="770" y="1427"/>
                    <a:pt x="680" y="1427"/>
                  </a:cubicBezTo>
                  <a:cubicBezTo>
                    <a:pt x="574" y="1427"/>
                    <a:pt x="458" y="1401"/>
                    <a:pt x="350" y="1401"/>
                  </a:cubicBezTo>
                  <a:cubicBezTo>
                    <a:pt x="201" y="1401"/>
                    <a:pt x="68" y="1449"/>
                    <a:pt x="0" y="1678"/>
                  </a:cubicBezTo>
                  <a:cubicBezTo>
                    <a:pt x="100" y="1837"/>
                    <a:pt x="279" y="1937"/>
                    <a:pt x="458" y="1996"/>
                  </a:cubicBezTo>
                  <a:cubicBezTo>
                    <a:pt x="551" y="2020"/>
                    <a:pt x="651" y="2029"/>
                    <a:pt x="754" y="2029"/>
                  </a:cubicBezTo>
                  <a:cubicBezTo>
                    <a:pt x="827" y="2029"/>
                    <a:pt x="901" y="2025"/>
                    <a:pt x="975" y="2016"/>
                  </a:cubicBezTo>
                  <a:cubicBezTo>
                    <a:pt x="3104" y="1599"/>
                    <a:pt x="5272" y="1221"/>
                    <a:pt x="7361" y="624"/>
                  </a:cubicBezTo>
                  <a:cubicBezTo>
                    <a:pt x="7440" y="584"/>
                    <a:pt x="7520" y="524"/>
                    <a:pt x="7560" y="445"/>
                  </a:cubicBezTo>
                  <a:cubicBezTo>
                    <a:pt x="7579" y="345"/>
                    <a:pt x="7560" y="286"/>
                    <a:pt x="7520" y="206"/>
                  </a:cubicBezTo>
                  <a:cubicBezTo>
                    <a:pt x="7440" y="107"/>
                    <a:pt x="7321" y="27"/>
                    <a:pt x="7182" y="7"/>
                  </a:cubicBezTo>
                  <a:cubicBezTo>
                    <a:pt x="7153" y="2"/>
                    <a:pt x="7125" y="0"/>
                    <a:pt x="70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706075" y="818225"/>
              <a:ext cx="161675" cy="44550"/>
            </a:xfrm>
            <a:custGeom>
              <a:avLst/>
              <a:gdLst/>
              <a:ahLst/>
              <a:cxnLst/>
              <a:rect l="l" t="t" r="r" b="b"/>
              <a:pathLst>
                <a:path w="6467" h="1782" extrusionOk="0">
                  <a:moveTo>
                    <a:pt x="5436" y="0"/>
                  </a:moveTo>
                  <a:cubicBezTo>
                    <a:pt x="5128" y="0"/>
                    <a:pt x="4826" y="67"/>
                    <a:pt x="4517" y="269"/>
                  </a:cubicBezTo>
                  <a:cubicBezTo>
                    <a:pt x="4484" y="302"/>
                    <a:pt x="4457" y="317"/>
                    <a:pt x="4429" y="317"/>
                  </a:cubicBezTo>
                  <a:cubicBezTo>
                    <a:pt x="4407" y="317"/>
                    <a:pt x="4384" y="307"/>
                    <a:pt x="4357" y="289"/>
                  </a:cubicBezTo>
                  <a:cubicBezTo>
                    <a:pt x="4218" y="429"/>
                    <a:pt x="3979" y="329"/>
                    <a:pt x="3820" y="448"/>
                  </a:cubicBezTo>
                  <a:cubicBezTo>
                    <a:pt x="3797" y="472"/>
                    <a:pt x="3774" y="481"/>
                    <a:pt x="3746" y="481"/>
                  </a:cubicBezTo>
                  <a:cubicBezTo>
                    <a:pt x="3727" y="481"/>
                    <a:pt x="3706" y="477"/>
                    <a:pt x="3681" y="468"/>
                  </a:cubicBezTo>
                  <a:cubicBezTo>
                    <a:pt x="2925" y="568"/>
                    <a:pt x="2129" y="588"/>
                    <a:pt x="1393" y="966"/>
                  </a:cubicBezTo>
                  <a:cubicBezTo>
                    <a:pt x="1312" y="1047"/>
                    <a:pt x="1210" y="1059"/>
                    <a:pt x="1105" y="1059"/>
                  </a:cubicBezTo>
                  <a:cubicBezTo>
                    <a:pt x="1066" y="1059"/>
                    <a:pt x="1027" y="1057"/>
                    <a:pt x="988" y="1057"/>
                  </a:cubicBezTo>
                  <a:cubicBezTo>
                    <a:pt x="879" y="1057"/>
                    <a:pt x="775" y="1070"/>
                    <a:pt x="697" y="1165"/>
                  </a:cubicBezTo>
                  <a:lnTo>
                    <a:pt x="737" y="1165"/>
                  </a:lnTo>
                  <a:cubicBezTo>
                    <a:pt x="692" y="1220"/>
                    <a:pt x="625" y="1235"/>
                    <a:pt x="550" y="1235"/>
                  </a:cubicBezTo>
                  <a:cubicBezTo>
                    <a:pt x="465" y="1235"/>
                    <a:pt x="369" y="1216"/>
                    <a:pt x="282" y="1216"/>
                  </a:cubicBezTo>
                  <a:cubicBezTo>
                    <a:pt x="140" y="1216"/>
                    <a:pt x="19" y="1265"/>
                    <a:pt x="1" y="1523"/>
                  </a:cubicBezTo>
                  <a:cubicBezTo>
                    <a:pt x="180" y="1682"/>
                    <a:pt x="399" y="1761"/>
                    <a:pt x="657" y="1781"/>
                  </a:cubicBezTo>
                  <a:cubicBezTo>
                    <a:pt x="2488" y="1483"/>
                    <a:pt x="4318" y="1045"/>
                    <a:pt x="6108" y="588"/>
                  </a:cubicBezTo>
                  <a:cubicBezTo>
                    <a:pt x="6267" y="568"/>
                    <a:pt x="6406" y="448"/>
                    <a:pt x="6466" y="269"/>
                  </a:cubicBezTo>
                  <a:cubicBezTo>
                    <a:pt x="6367" y="130"/>
                    <a:pt x="6227" y="90"/>
                    <a:pt x="6068" y="70"/>
                  </a:cubicBezTo>
                  <a:cubicBezTo>
                    <a:pt x="5852" y="30"/>
                    <a:pt x="5643" y="0"/>
                    <a:pt x="5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492350" y="761650"/>
              <a:ext cx="149225" cy="23350"/>
            </a:xfrm>
            <a:custGeom>
              <a:avLst/>
              <a:gdLst/>
              <a:ahLst/>
              <a:cxnLst/>
              <a:rect l="l" t="t" r="r" b="b"/>
              <a:pathLst>
                <a:path w="5969" h="934" extrusionOk="0">
                  <a:moveTo>
                    <a:pt x="4253" y="0"/>
                  </a:moveTo>
                  <a:cubicBezTo>
                    <a:pt x="3993" y="0"/>
                    <a:pt x="3735" y="26"/>
                    <a:pt x="3482" y="125"/>
                  </a:cubicBezTo>
                  <a:cubicBezTo>
                    <a:pt x="3462" y="135"/>
                    <a:pt x="3447" y="140"/>
                    <a:pt x="3429" y="140"/>
                  </a:cubicBezTo>
                  <a:cubicBezTo>
                    <a:pt x="3412" y="140"/>
                    <a:pt x="3392" y="135"/>
                    <a:pt x="3362" y="125"/>
                  </a:cubicBezTo>
                  <a:cubicBezTo>
                    <a:pt x="3248" y="127"/>
                    <a:pt x="3133" y="128"/>
                    <a:pt x="3019" y="128"/>
                  </a:cubicBezTo>
                  <a:cubicBezTo>
                    <a:pt x="2640" y="128"/>
                    <a:pt x="2261" y="120"/>
                    <a:pt x="1881" y="120"/>
                  </a:cubicBezTo>
                  <a:cubicBezTo>
                    <a:pt x="1258" y="120"/>
                    <a:pt x="632" y="143"/>
                    <a:pt x="0" y="265"/>
                  </a:cubicBezTo>
                  <a:cubicBezTo>
                    <a:pt x="0" y="702"/>
                    <a:pt x="378" y="702"/>
                    <a:pt x="657" y="822"/>
                  </a:cubicBezTo>
                  <a:cubicBezTo>
                    <a:pt x="1160" y="897"/>
                    <a:pt x="1675" y="914"/>
                    <a:pt x="2192" y="914"/>
                  </a:cubicBezTo>
                  <a:cubicBezTo>
                    <a:pt x="2636" y="914"/>
                    <a:pt x="3081" y="901"/>
                    <a:pt x="3521" y="901"/>
                  </a:cubicBezTo>
                  <a:cubicBezTo>
                    <a:pt x="3886" y="901"/>
                    <a:pt x="4260" y="934"/>
                    <a:pt x="4635" y="934"/>
                  </a:cubicBezTo>
                  <a:cubicBezTo>
                    <a:pt x="5036" y="934"/>
                    <a:pt x="5438" y="896"/>
                    <a:pt x="5829" y="742"/>
                  </a:cubicBezTo>
                  <a:cubicBezTo>
                    <a:pt x="5928" y="663"/>
                    <a:pt x="5948" y="603"/>
                    <a:pt x="5968" y="503"/>
                  </a:cubicBezTo>
                  <a:cubicBezTo>
                    <a:pt x="5769" y="225"/>
                    <a:pt x="5332" y="404"/>
                    <a:pt x="5192" y="26"/>
                  </a:cubicBezTo>
                  <a:cubicBezTo>
                    <a:pt x="5152" y="27"/>
                    <a:pt x="5111" y="28"/>
                    <a:pt x="5070" y="28"/>
                  </a:cubicBezTo>
                  <a:cubicBezTo>
                    <a:pt x="4797" y="28"/>
                    <a:pt x="4523" y="0"/>
                    <a:pt x="4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071225" y="1971375"/>
              <a:ext cx="103950" cy="49150"/>
            </a:xfrm>
            <a:custGeom>
              <a:avLst/>
              <a:gdLst/>
              <a:ahLst/>
              <a:cxnLst/>
              <a:rect l="l" t="t" r="r" b="b"/>
              <a:pathLst>
                <a:path w="4158" h="1966" extrusionOk="0">
                  <a:moveTo>
                    <a:pt x="3761" y="0"/>
                  </a:moveTo>
                  <a:cubicBezTo>
                    <a:pt x="3584" y="0"/>
                    <a:pt x="3416" y="81"/>
                    <a:pt x="3263" y="175"/>
                  </a:cubicBezTo>
                  <a:cubicBezTo>
                    <a:pt x="3163" y="215"/>
                    <a:pt x="3064" y="275"/>
                    <a:pt x="2964" y="334"/>
                  </a:cubicBezTo>
                  <a:cubicBezTo>
                    <a:pt x="2885" y="374"/>
                    <a:pt x="2845" y="414"/>
                    <a:pt x="2765" y="434"/>
                  </a:cubicBezTo>
                  <a:cubicBezTo>
                    <a:pt x="2567" y="513"/>
                    <a:pt x="2348" y="533"/>
                    <a:pt x="2149" y="593"/>
                  </a:cubicBezTo>
                  <a:cubicBezTo>
                    <a:pt x="1691" y="673"/>
                    <a:pt x="1254" y="891"/>
                    <a:pt x="796" y="1031"/>
                  </a:cubicBezTo>
                  <a:cubicBezTo>
                    <a:pt x="657" y="1090"/>
                    <a:pt x="538" y="1130"/>
                    <a:pt x="378" y="1190"/>
                  </a:cubicBezTo>
                  <a:cubicBezTo>
                    <a:pt x="299" y="1210"/>
                    <a:pt x="259" y="1269"/>
                    <a:pt x="179" y="1289"/>
                  </a:cubicBezTo>
                  <a:cubicBezTo>
                    <a:pt x="80" y="1369"/>
                    <a:pt x="40" y="1428"/>
                    <a:pt x="0" y="1568"/>
                  </a:cubicBezTo>
                  <a:cubicBezTo>
                    <a:pt x="49" y="1700"/>
                    <a:pt x="104" y="1760"/>
                    <a:pt x="197" y="1760"/>
                  </a:cubicBezTo>
                  <a:cubicBezTo>
                    <a:pt x="259" y="1760"/>
                    <a:pt x="336" y="1734"/>
                    <a:pt x="438" y="1687"/>
                  </a:cubicBezTo>
                  <a:cubicBezTo>
                    <a:pt x="640" y="1581"/>
                    <a:pt x="871" y="1497"/>
                    <a:pt x="1109" y="1497"/>
                  </a:cubicBezTo>
                  <a:cubicBezTo>
                    <a:pt x="1315" y="1497"/>
                    <a:pt x="1527" y="1560"/>
                    <a:pt x="1731" y="1727"/>
                  </a:cubicBezTo>
                  <a:cubicBezTo>
                    <a:pt x="1791" y="1806"/>
                    <a:pt x="1870" y="1966"/>
                    <a:pt x="1970" y="1966"/>
                  </a:cubicBezTo>
                  <a:cubicBezTo>
                    <a:pt x="2169" y="1966"/>
                    <a:pt x="2169" y="1806"/>
                    <a:pt x="2129" y="1667"/>
                  </a:cubicBezTo>
                  <a:cubicBezTo>
                    <a:pt x="2069" y="1508"/>
                    <a:pt x="2049" y="1389"/>
                    <a:pt x="2189" y="1289"/>
                  </a:cubicBezTo>
                  <a:cubicBezTo>
                    <a:pt x="2203" y="1279"/>
                    <a:pt x="2218" y="1274"/>
                    <a:pt x="2233" y="1274"/>
                  </a:cubicBezTo>
                  <a:cubicBezTo>
                    <a:pt x="2317" y="1274"/>
                    <a:pt x="2399" y="1420"/>
                    <a:pt x="2472" y="1420"/>
                  </a:cubicBezTo>
                  <a:cubicBezTo>
                    <a:pt x="2506" y="1420"/>
                    <a:pt x="2538" y="1387"/>
                    <a:pt x="2567" y="1289"/>
                  </a:cubicBezTo>
                  <a:cubicBezTo>
                    <a:pt x="2626" y="1170"/>
                    <a:pt x="2547" y="971"/>
                    <a:pt x="2746" y="931"/>
                  </a:cubicBezTo>
                  <a:cubicBezTo>
                    <a:pt x="2845" y="931"/>
                    <a:pt x="2825" y="1090"/>
                    <a:pt x="2865" y="1130"/>
                  </a:cubicBezTo>
                  <a:cubicBezTo>
                    <a:pt x="2936" y="1201"/>
                    <a:pt x="3037" y="1211"/>
                    <a:pt x="3140" y="1211"/>
                  </a:cubicBezTo>
                  <a:cubicBezTo>
                    <a:pt x="3182" y="1211"/>
                    <a:pt x="3223" y="1210"/>
                    <a:pt x="3263" y="1210"/>
                  </a:cubicBezTo>
                  <a:cubicBezTo>
                    <a:pt x="3322" y="1170"/>
                    <a:pt x="3322" y="1090"/>
                    <a:pt x="3263" y="1031"/>
                  </a:cubicBezTo>
                  <a:lnTo>
                    <a:pt x="3442" y="871"/>
                  </a:lnTo>
                  <a:cubicBezTo>
                    <a:pt x="3561" y="513"/>
                    <a:pt x="4158" y="613"/>
                    <a:pt x="4138" y="135"/>
                  </a:cubicBezTo>
                  <a:cubicBezTo>
                    <a:pt x="4009" y="38"/>
                    <a:pt x="3882" y="0"/>
                    <a:pt x="37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1250050" y="1253150"/>
              <a:ext cx="50750" cy="123550"/>
            </a:xfrm>
            <a:custGeom>
              <a:avLst/>
              <a:gdLst/>
              <a:ahLst/>
              <a:cxnLst/>
              <a:rect l="l" t="t" r="r" b="b"/>
              <a:pathLst>
                <a:path w="2030" h="4942" extrusionOk="0">
                  <a:moveTo>
                    <a:pt x="896" y="0"/>
                  </a:moveTo>
                  <a:lnTo>
                    <a:pt x="896" y="0"/>
                  </a:lnTo>
                  <a:cubicBezTo>
                    <a:pt x="0" y="279"/>
                    <a:pt x="418" y="995"/>
                    <a:pt x="319" y="1552"/>
                  </a:cubicBezTo>
                  <a:cubicBezTo>
                    <a:pt x="279" y="1671"/>
                    <a:pt x="279" y="1830"/>
                    <a:pt x="339" y="1950"/>
                  </a:cubicBezTo>
                  <a:cubicBezTo>
                    <a:pt x="339" y="2069"/>
                    <a:pt x="378" y="2168"/>
                    <a:pt x="378" y="2268"/>
                  </a:cubicBezTo>
                  <a:cubicBezTo>
                    <a:pt x="577" y="2725"/>
                    <a:pt x="339" y="3223"/>
                    <a:pt x="518" y="3680"/>
                  </a:cubicBezTo>
                  <a:cubicBezTo>
                    <a:pt x="537" y="3819"/>
                    <a:pt x="537" y="3919"/>
                    <a:pt x="577" y="4018"/>
                  </a:cubicBezTo>
                  <a:cubicBezTo>
                    <a:pt x="592" y="4061"/>
                    <a:pt x="606" y="4094"/>
                    <a:pt x="643" y="4094"/>
                  </a:cubicBezTo>
                  <a:cubicBezTo>
                    <a:pt x="657" y="4094"/>
                    <a:pt x="674" y="4089"/>
                    <a:pt x="697" y="4078"/>
                  </a:cubicBezTo>
                  <a:cubicBezTo>
                    <a:pt x="776" y="4058"/>
                    <a:pt x="796" y="4018"/>
                    <a:pt x="796" y="3939"/>
                  </a:cubicBezTo>
                  <a:lnTo>
                    <a:pt x="876" y="3939"/>
                  </a:lnTo>
                  <a:lnTo>
                    <a:pt x="836" y="4018"/>
                  </a:lnTo>
                  <a:cubicBezTo>
                    <a:pt x="796" y="4058"/>
                    <a:pt x="736" y="4118"/>
                    <a:pt x="697" y="4178"/>
                  </a:cubicBezTo>
                  <a:lnTo>
                    <a:pt x="697" y="4257"/>
                  </a:lnTo>
                  <a:lnTo>
                    <a:pt x="736" y="4337"/>
                  </a:lnTo>
                  <a:lnTo>
                    <a:pt x="796" y="4376"/>
                  </a:lnTo>
                  <a:lnTo>
                    <a:pt x="796" y="4456"/>
                  </a:lnTo>
                  <a:cubicBezTo>
                    <a:pt x="816" y="4555"/>
                    <a:pt x="896" y="4635"/>
                    <a:pt x="935" y="4715"/>
                  </a:cubicBezTo>
                  <a:lnTo>
                    <a:pt x="935" y="4735"/>
                  </a:lnTo>
                  <a:cubicBezTo>
                    <a:pt x="1015" y="4754"/>
                    <a:pt x="1075" y="4814"/>
                    <a:pt x="1094" y="4874"/>
                  </a:cubicBezTo>
                  <a:lnTo>
                    <a:pt x="1114" y="4914"/>
                  </a:lnTo>
                  <a:cubicBezTo>
                    <a:pt x="1157" y="4928"/>
                    <a:pt x="1199" y="4942"/>
                    <a:pt x="1248" y="4942"/>
                  </a:cubicBezTo>
                  <a:cubicBezTo>
                    <a:pt x="1268" y="4942"/>
                    <a:pt x="1290" y="4939"/>
                    <a:pt x="1313" y="4933"/>
                  </a:cubicBezTo>
                  <a:cubicBezTo>
                    <a:pt x="1512" y="4774"/>
                    <a:pt x="1811" y="4814"/>
                    <a:pt x="1990" y="4615"/>
                  </a:cubicBezTo>
                  <a:cubicBezTo>
                    <a:pt x="2010" y="4555"/>
                    <a:pt x="2029" y="4476"/>
                    <a:pt x="2029" y="4416"/>
                  </a:cubicBezTo>
                  <a:cubicBezTo>
                    <a:pt x="1990" y="4337"/>
                    <a:pt x="1970" y="4277"/>
                    <a:pt x="1890" y="4237"/>
                  </a:cubicBezTo>
                  <a:cubicBezTo>
                    <a:pt x="1711" y="4158"/>
                    <a:pt x="1572" y="4038"/>
                    <a:pt x="1492" y="3859"/>
                  </a:cubicBezTo>
                  <a:cubicBezTo>
                    <a:pt x="1313" y="3382"/>
                    <a:pt x="1273" y="2865"/>
                    <a:pt x="1114" y="2367"/>
                  </a:cubicBezTo>
                  <a:cubicBezTo>
                    <a:pt x="876" y="1591"/>
                    <a:pt x="1134" y="776"/>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1094375" y="1750850"/>
              <a:ext cx="23400" cy="134050"/>
            </a:xfrm>
            <a:custGeom>
              <a:avLst/>
              <a:gdLst/>
              <a:ahLst/>
              <a:cxnLst/>
              <a:rect l="l" t="t" r="r" b="b"/>
              <a:pathLst>
                <a:path w="936" h="5362" extrusionOk="0">
                  <a:moveTo>
                    <a:pt x="384" y="1"/>
                  </a:moveTo>
                  <a:cubicBezTo>
                    <a:pt x="171" y="1"/>
                    <a:pt x="180" y="288"/>
                    <a:pt x="100" y="462"/>
                  </a:cubicBezTo>
                  <a:cubicBezTo>
                    <a:pt x="61" y="641"/>
                    <a:pt x="61" y="820"/>
                    <a:pt x="80" y="979"/>
                  </a:cubicBezTo>
                  <a:cubicBezTo>
                    <a:pt x="180" y="1218"/>
                    <a:pt x="61" y="1437"/>
                    <a:pt x="80" y="1656"/>
                  </a:cubicBezTo>
                  <a:cubicBezTo>
                    <a:pt x="100" y="2730"/>
                    <a:pt x="1" y="3804"/>
                    <a:pt x="339" y="4839"/>
                  </a:cubicBezTo>
                  <a:lnTo>
                    <a:pt x="339" y="5018"/>
                  </a:lnTo>
                  <a:cubicBezTo>
                    <a:pt x="267" y="5198"/>
                    <a:pt x="260" y="5361"/>
                    <a:pt x="466" y="5361"/>
                  </a:cubicBezTo>
                  <a:cubicBezTo>
                    <a:pt x="488" y="5361"/>
                    <a:pt x="512" y="5360"/>
                    <a:pt x="538" y="5356"/>
                  </a:cubicBezTo>
                  <a:cubicBezTo>
                    <a:pt x="737" y="5137"/>
                    <a:pt x="757" y="4839"/>
                    <a:pt x="856" y="4560"/>
                  </a:cubicBezTo>
                  <a:cubicBezTo>
                    <a:pt x="936" y="3068"/>
                    <a:pt x="836" y="1556"/>
                    <a:pt x="598" y="64"/>
                  </a:cubicBezTo>
                  <a:cubicBezTo>
                    <a:pt x="508" y="20"/>
                    <a:pt x="439" y="1"/>
                    <a:pt x="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578275" y="852300"/>
              <a:ext cx="141275" cy="45900"/>
            </a:xfrm>
            <a:custGeom>
              <a:avLst/>
              <a:gdLst/>
              <a:ahLst/>
              <a:cxnLst/>
              <a:rect l="l" t="t" r="r" b="b"/>
              <a:pathLst>
                <a:path w="5651" h="1836" extrusionOk="0">
                  <a:moveTo>
                    <a:pt x="4775" y="1"/>
                  </a:moveTo>
                  <a:cubicBezTo>
                    <a:pt x="4596" y="80"/>
                    <a:pt x="4417" y="60"/>
                    <a:pt x="4258" y="120"/>
                  </a:cubicBezTo>
                  <a:cubicBezTo>
                    <a:pt x="4178" y="160"/>
                    <a:pt x="4118" y="180"/>
                    <a:pt x="4059" y="199"/>
                  </a:cubicBezTo>
                  <a:cubicBezTo>
                    <a:pt x="3959" y="319"/>
                    <a:pt x="3800" y="319"/>
                    <a:pt x="3661" y="319"/>
                  </a:cubicBezTo>
                  <a:cubicBezTo>
                    <a:pt x="3502" y="359"/>
                    <a:pt x="3362" y="299"/>
                    <a:pt x="3223" y="418"/>
                  </a:cubicBezTo>
                  <a:cubicBezTo>
                    <a:pt x="2825" y="597"/>
                    <a:pt x="2328" y="398"/>
                    <a:pt x="2010" y="796"/>
                  </a:cubicBezTo>
                  <a:cubicBezTo>
                    <a:pt x="1632" y="896"/>
                    <a:pt x="1274" y="975"/>
                    <a:pt x="935" y="1154"/>
                  </a:cubicBezTo>
                  <a:cubicBezTo>
                    <a:pt x="851" y="1222"/>
                    <a:pt x="748" y="1232"/>
                    <a:pt x="643" y="1232"/>
                  </a:cubicBezTo>
                  <a:cubicBezTo>
                    <a:pt x="598" y="1232"/>
                    <a:pt x="552" y="1230"/>
                    <a:pt x="508" y="1230"/>
                  </a:cubicBezTo>
                  <a:cubicBezTo>
                    <a:pt x="411" y="1230"/>
                    <a:pt x="317" y="1239"/>
                    <a:pt x="239" y="1294"/>
                  </a:cubicBezTo>
                  <a:cubicBezTo>
                    <a:pt x="226" y="1307"/>
                    <a:pt x="202" y="1330"/>
                    <a:pt x="170" y="1330"/>
                  </a:cubicBezTo>
                  <a:cubicBezTo>
                    <a:pt x="155" y="1330"/>
                    <a:pt x="138" y="1326"/>
                    <a:pt x="120" y="1313"/>
                  </a:cubicBezTo>
                  <a:cubicBezTo>
                    <a:pt x="20" y="1373"/>
                    <a:pt x="1" y="1413"/>
                    <a:pt x="40" y="1512"/>
                  </a:cubicBezTo>
                  <a:cubicBezTo>
                    <a:pt x="180" y="1672"/>
                    <a:pt x="299" y="1751"/>
                    <a:pt x="478" y="1791"/>
                  </a:cubicBezTo>
                  <a:cubicBezTo>
                    <a:pt x="583" y="1822"/>
                    <a:pt x="684" y="1835"/>
                    <a:pt x="782" y="1835"/>
                  </a:cubicBezTo>
                  <a:cubicBezTo>
                    <a:pt x="1001" y="1835"/>
                    <a:pt x="1207" y="1768"/>
                    <a:pt x="1413" y="1672"/>
                  </a:cubicBezTo>
                  <a:cubicBezTo>
                    <a:pt x="1592" y="1592"/>
                    <a:pt x="1771" y="1512"/>
                    <a:pt x="1930" y="1492"/>
                  </a:cubicBezTo>
                  <a:cubicBezTo>
                    <a:pt x="1990" y="1492"/>
                    <a:pt x="2069" y="1473"/>
                    <a:pt x="2129" y="1453"/>
                  </a:cubicBezTo>
                  <a:cubicBezTo>
                    <a:pt x="2268" y="1393"/>
                    <a:pt x="2408" y="1373"/>
                    <a:pt x="2527" y="1313"/>
                  </a:cubicBezTo>
                  <a:cubicBezTo>
                    <a:pt x="2606" y="1294"/>
                    <a:pt x="2666" y="1274"/>
                    <a:pt x="2726" y="1254"/>
                  </a:cubicBezTo>
                  <a:cubicBezTo>
                    <a:pt x="2905" y="1194"/>
                    <a:pt x="3064" y="1174"/>
                    <a:pt x="3223" y="1115"/>
                  </a:cubicBezTo>
                  <a:cubicBezTo>
                    <a:pt x="3382" y="1095"/>
                    <a:pt x="3482" y="1015"/>
                    <a:pt x="3601" y="955"/>
                  </a:cubicBezTo>
                  <a:cubicBezTo>
                    <a:pt x="3720" y="896"/>
                    <a:pt x="3860" y="836"/>
                    <a:pt x="3979" y="816"/>
                  </a:cubicBezTo>
                  <a:lnTo>
                    <a:pt x="4277" y="756"/>
                  </a:lnTo>
                  <a:cubicBezTo>
                    <a:pt x="4397" y="697"/>
                    <a:pt x="4556" y="677"/>
                    <a:pt x="4675" y="657"/>
                  </a:cubicBezTo>
                  <a:lnTo>
                    <a:pt x="4974" y="577"/>
                  </a:lnTo>
                  <a:cubicBezTo>
                    <a:pt x="5153" y="518"/>
                    <a:pt x="5312" y="498"/>
                    <a:pt x="5491" y="418"/>
                  </a:cubicBezTo>
                  <a:cubicBezTo>
                    <a:pt x="5551" y="398"/>
                    <a:pt x="5590" y="359"/>
                    <a:pt x="5650" y="279"/>
                  </a:cubicBezTo>
                  <a:cubicBezTo>
                    <a:pt x="5511" y="80"/>
                    <a:pt x="5292" y="120"/>
                    <a:pt x="5093" y="100"/>
                  </a:cubicBezTo>
                  <a:cubicBezTo>
                    <a:pt x="5013" y="20"/>
                    <a:pt x="4914" y="20"/>
                    <a:pt x="4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1318175" y="1205075"/>
              <a:ext cx="94025" cy="35150"/>
            </a:xfrm>
            <a:custGeom>
              <a:avLst/>
              <a:gdLst/>
              <a:ahLst/>
              <a:cxnLst/>
              <a:rect l="l" t="t" r="r" b="b"/>
              <a:pathLst>
                <a:path w="3761" h="1406" extrusionOk="0">
                  <a:moveTo>
                    <a:pt x="3297" y="1"/>
                  </a:moveTo>
                  <a:cubicBezTo>
                    <a:pt x="3205" y="1"/>
                    <a:pt x="3119" y="20"/>
                    <a:pt x="3044" y="73"/>
                  </a:cubicBezTo>
                  <a:cubicBezTo>
                    <a:pt x="2945" y="173"/>
                    <a:pt x="2786" y="133"/>
                    <a:pt x="2686" y="212"/>
                  </a:cubicBezTo>
                  <a:lnTo>
                    <a:pt x="2348" y="212"/>
                  </a:lnTo>
                  <a:cubicBezTo>
                    <a:pt x="2348" y="212"/>
                    <a:pt x="2348" y="192"/>
                    <a:pt x="2288" y="192"/>
                  </a:cubicBezTo>
                  <a:cubicBezTo>
                    <a:pt x="2268" y="192"/>
                    <a:pt x="2229" y="212"/>
                    <a:pt x="2189" y="232"/>
                  </a:cubicBezTo>
                  <a:cubicBezTo>
                    <a:pt x="1791" y="371"/>
                    <a:pt x="1393" y="411"/>
                    <a:pt x="995" y="570"/>
                  </a:cubicBezTo>
                  <a:cubicBezTo>
                    <a:pt x="896" y="590"/>
                    <a:pt x="796" y="590"/>
                    <a:pt x="697" y="610"/>
                  </a:cubicBezTo>
                  <a:cubicBezTo>
                    <a:pt x="578" y="670"/>
                    <a:pt x="438" y="670"/>
                    <a:pt x="299" y="729"/>
                  </a:cubicBezTo>
                  <a:cubicBezTo>
                    <a:pt x="259" y="769"/>
                    <a:pt x="180" y="769"/>
                    <a:pt x="140" y="769"/>
                  </a:cubicBezTo>
                  <a:cubicBezTo>
                    <a:pt x="60" y="809"/>
                    <a:pt x="40" y="869"/>
                    <a:pt x="40" y="928"/>
                  </a:cubicBezTo>
                  <a:cubicBezTo>
                    <a:pt x="80" y="1088"/>
                    <a:pt x="1" y="1227"/>
                    <a:pt x="140" y="1366"/>
                  </a:cubicBezTo>
                  <a:cubicBezTo>
                    <a:pt x="200" y="1386"/>
                    <a:pt x="279" y="1406"/>
                    <a:pt x="359" y="1406"/>
                  </a:cubicBezTo>
                  <a:cubicBezTo>
                    <a:pt x="1154" y="1267"/>
                    <a:pt x="1930" y="1028"/>
                    <a:pt x="2726" y="889"/>
                  </a:cubicBezTo>
                  <a:cubicBezTo>
                    <a:pt x="3084" y="809"/>
                    <a:pt x="3581" y="789"/>
                    <a:pt x="3760" y="272"/>
                  </a:cubicBezTo>
                  <a:lnTo>
                    <a:pt x="3542" y="33"/>
                  </a:lnTo>
                  <a:cubicBezTo>
                    <a:pt x="3459" y="15"/>
                    <a:pt x="3376" y="1"/>
                    <a:pt x="32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538600" y="2142175"/>
              <a:ext cx="59200" cy="28575"/>
            </a:xfrm>
            <a:custGeom>
              <a:avLst/>
              <a:gdLst/>
              <a:ahLst/>
              <a:cxnLst/>
              <a:rect l="l" t="t" r="r" b="b"/>
              <a:pathLst>
                <a:path w="2368" h="1143" extrusionOk="0">
                  <a:moveTo>
                    <a:pt x="1898" y="0"/>
                  </a:moveTo>
                  <a:cubicBezTo>
                    <a:pt x="1868" y="0"/>
                    <a:pt x="1839" y="3"/>
                    <a:pt x="1811" y="7"/>
                  </a:cubicBezTo>
                  <a:cubicBezTo>
                    <a:pt x="1592" y="27"/>
                    <a:pt x="1393" y="47"/>
                    <a:pt x="1174" y="87"/>
                  </a:cubicBezTo>
                  <a:cubicBezTo>
                    <a:pt x="697" y="206"/>
                    <a:pt x="140" y="186"/>
                    <a:pt x="0" y="823"/>
                  </a:cubicBezTo>
                  <a:cubicBezTo>
                    <a:pt x="62" y="1054"/>
                    <a:pt x="207" y="1142"/>
                    <a:pt x="381" y="1142"/>
                  </a:cubicBezTo>
                  <a:cubicBezTo>
                    <a:pt x="431" y="1142"/>
                    <a:pt x="484" y="1135"/>
                    <a:pt x="537" y="1121"/>
                  </a:cubicBezTo>
                  <a:cubicBezTo>
                    <a:pt x="677" y="1101"/>
                    <a:pt x="816" y="1101"/>
                    <a:pt x="935" y="1022"/>
                  </a:cubicBezTo>
                  <a:cubicBezTo>
                    <a:pt x="963" y="994"/>
                    <a:pt x="992" y="966"/>
                    <a:pt x="1027" y="966"/>
                  </a:cubicBezTo>
                  <a:cubicBezTo>
                    <a:pt x="1041" y="966"/>
                    <a:pt x="1057" y="970"/>
                    <a:pt x="1075" y="982"/>
                  </a:cubicBezTo>
                  <a:cubicBezTo>
                    <a:pt x="1194" y="902"/>
                    <a:pt x="1353" y="922"/>
                    <a:pt x="1472" y="823"/>
                  </a:cubicBezTo>
                  <a:cubicBezTo>
                    <a:pt x="1494" y="790"/>
                    <a:pt x="1522" y="775"/>
                    <a:pt x="1550" y="775"/>
                  </a:cubicBezTo>
                  <a:cubicBezTo>
                    <a:pt x="1572" y="775"/>
                    <a:pt x="1594" y="785"/>
                    <a:pt x="1612" y="803"/>
                  </a:cubicBezTo>
                  <a:cubicBezTo>
                    <a:pt x="1711" y="743"/>
                    <a:pt x="1850" y="704"/>
                    <a:pt x="1970" y="644"/>
                  </a:cubicBezTo>
                  <a:cubicBezTo>
                    <a:pt x="2208" y="524"/>
                    <a:pt x="2368" y="385"/>
                    <a:pt x="2189" y="87"/>
                  </a:cubicBezTo>
                  <a:cubicBezTo>
                    <a:pt x="2097" y="26"/>
                    <a:pt x="1995" y="0"/>
                    <a:pt x="18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1126700" y="1947850"/>
              <a:ext cx="37625" cy="65825"/>
            </a:xfrm>
            <a:custGeom>
              <a:avLst/>
              <a:gdLst/>
              <a:ahLst/>
              <a:cxnLst/>
              <a:rect l="l" t="t" r="r" b="b"/>
              <a:pathLst>
                <a:path w="1505" h="2633" extrusionOk="0">
                  <a:moveTo>
                    <a:pt x="236" y="1"/>
                  </a:moveTo>
                  <a:cubicBezTo>
                    <a:pt x="161" y="1"/>
                    <a:pt x="95" y="46"/>
                    <a:pt x="41" y="181"/>
                  </a:cubicBezTo>
                  <a:cubicBezTo>
                    <a:pt x="41" y="281"/>
                    <a:pt x="1" y="420"/>
                    <a:pt x="81" y="539"/>
                  </a:cubicBezTo>
                  <a:cubicBezTo>
                    <a:pt x="140" y="579"/>
                    <a:pt x="140" y="639"/>
                    <a:pt x="140" y="679"/>
                  </a:cubicBezTo>
                  <a:cubicBezTo>
                    <a:pt x="200" y="818"/>
                    <a:pt x="200" y="957"/>
                    <a:pt x="279" y="1076"/>
                  </a:cubicBezTo>
                  <a:lnTo>
                    <a:pt x="279" y="1116"/>
                  </a:lnTo>
                  <a:cubicBezTo>
                    <a:pt x="399" y="1196"/>
                    <a:pt x="359" y="1355"/>
                    <a:pt x="478" y="1434"/>
                  </a:cubicBezTo>
                  <a:cubicBezTo>
                    <a:pt x="558" y="1554"/>
                    <a:pt x="538" y="1713"/>
                    <a:pt x="657" y="1812"/>
                  </a:cubicBezTo>
                  <a:cubicBezTo>
                    <a:pt x="737" y="1852"/>
                    <a:pt x="777" y="1932"/>
                    <a:pt x="856" y="1991"/>
                  </a:cubicBezTo>
                  <a:cubicBezTo>
                    <a:pt x="876" y="2051"/>
                    <a:pt x="936" y="2111"/>
                    <a:pt x="976" y="2111"/>
                  </a:cubicBezTo>
                  <a:lnTo>
                    <a:pt x="996" y="2131"/>
                  </a:lnTo>
                  <a:cubicBezTo>
                    <a:pt x="1055" y="2210"/>
                    <a:pt x="1115" y="2250"/>
                    <a:pt x="1115" y="2350"/>
                  </a:cubicBezTo>
                  <a:cubicBezTo>
                    <a:pt x="1155" y="2449"/>
                    <a:pt x="1175" y="2529"/>
                    <a:pt x="1195" y="2628"/>
                  </a:cubicBezTo>
                  <a:cubicBezTo>
                    <a:pt x="1218" y="2631"/>
                    <a:pt x="1240" y="2632"/>
                    <a:pt x="1260" y="2632"/>
                  </a:cubicBezTo>
                  <a:cubicBezTo>
                    <a:pt x="1504" y="2632"/>
                    <a:pt x="1456" y="2416"/>
                    <a:pt x="1493" y="2250"/>
                  </a:cubicBezTo>
                  <a:cubicBezTo>
                    <a:pt x="1493" y="2171"/>
                    <a:pt x="1493" y="2111"/>
                    <a:pt x="1473" y="2031"/>
                  </a:cubicBezTo>
                  <a:cubicBezTo>
                    <a:pt x="1453" y="1932"/>
                    <a:pt x="1393" y="1832"/>
                    <a:pt x="1354" y="1733"/>
                  </a:cubicBezTo>
                  <a:cubicBezTo>
                    <a:pt x="1314" y="1653"/>
                    <a:pt x="1274" y="1614"/>
                    <a:pt x="1254" y="1534"/>
                  </a:cubicBezTo>
                  <a:lnTo>
                    <a:pt x="1095" y="1236"/>
                  </a:lnTo>
                  <a:cubicBezTo>
                    <a:pt x="896" y="858"/>
                    <a:pt x="856" y="420"/>
                    <a:pt x="538" y="122"/>
                  </a:cubicBezTo>
                  <a:cubicBezTo>
                    <a:pt x="429" y="67"/>
                    <a:pt x="326" y="1"/>
                    <a:pt x="2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280375" y="1364050"/>
              <a:ext cx="52250" cy="23650"/>
            </a:xfrm>
            <a:custGeom>
              <a:avLst/>
              <a:gdLst/>
              <a:ahLst/>
              <a:cxnLst/>
              <a:rect l="l" t="t" r="r" b="b"/>
              <a:pathLst>
                <a:path w="2090" h="946" extrusionOk="0">
                  <a:moveTo>
                    <a:pt x="1095" y="0"/>
                  </a:moveTo>
                  <a:cubicBezTo>
                    <a:pt x="976" y="0"/>
                    <a:pt x="876" y="60"/>
                    <a:pt x="777" y="139"/>
                  </a:cubicBezTo>
                  <a:cubicBezTo>
                    <a:pt x="684" y="170"/>
                    <a:pt x="579" y="238"/>
                    <a:pt x="471" y="238"/>
                  </a:cubicBezTo>
                  <a:cubicBezTo>
                    <a:pt x="440" y="238"/>
                    <a:pt x="410" y="232"/>
                    <a:pt x="379" y="219"/>
                  </a:cubicBezTo>
                  <a:cubicBezTo>
                    <a:pt x="336" y="207"/>
                    <a:pt x="298" y="201"/>
                    <a:pt x="266" y="201"/>
                  </a:cubicBezTo>
                  <a:cubicBezTo>
                    <a:pt x="88" y="201"/>
                    <a:pt x="54" y="369"/>
                    <a:pt x="21" y="537"/>
                  </a:cubicBezTo>
                  <a:lnTo>
                    <a:pt x="1" y="617"/>
                  </a:lnTo>
                  <a:lnTo>
                    <a:pt x="60" y="676"/>
                  </a:lnTo>
                  <a:cubicBezTo>
                    <a:pt x="200" y="836"/>
                    <a:pt x="438" y="716"/>
                    <a:pt x="617" y="836"/>
                  </a:cubicBezTo>
                  <a:lnTo>
                    <a:pt x="677" y="836"/>
                  </a:lnTo>
                  <a:cubicBezTo>
                    <a:pt x="755" y="813"/>
                    <a:pt x="839" y="785"/>
                    <a:pt x="919" y="785"/>
                  </a:cubicBezTo>
                  <a:cubicBezTo>
                    <a:pt x="982" y="785"/>
                    <a:pt x="1042" y="803"/>
                    <a:pt x="1095" y="856"/>
                  </a:cubicBezTo>
                  <a:cubicBezTo>
                    <a:pt x="1150" y="924"/>
                    <a:pt x="1214" y="945"/>
                    <a:pt x="1288" y="945"/>
                  </a:cubicBezTo>
                  <a:cubicBezTo>
                    <a:pt x="1321" y="945"/>
                    <a:pt x="1356" y="941"/>
                    <a:pt x="1393" y="935"/>
                  </a:cubicBezTo>
                  <a:cubicBezTo>
                    <a:pt x="1552" y="696"/>
                    <a:pt x="2090" y="796"/>
                    <a:pt x="1970" y="299"/>
                  </a:cubicBezTo>
                  <a:cubicBezTo>
                    <a:pt x="1811" y="179"/>
                    <a:pt x="1612" y="100"/>
                    <a:pt x="1453" y="40"/>
                  </a:cubicBezTo>
                  <a:cubicBezTo>
                    <a:pt x="1354" y="0"/>
                    <a:pt x="1214" y="0"/>
                    <a:pt x="10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1098375" y="1683875"/>
              <a:ext cx="20900" cy="79050"/>
            </a:xfrm>
            <a:custGeom>
              <a:avLst/>
              <a:gdLst/>
              <a:ahLst/>
              <a:cxnLst/>
              <a:rect l="l" t="t" r="r" b="b"/>
              <a:pathLst>
                <a:path w="836" h="3162" extrusionOk="0">
                  <a:moveTo>
                    <a:pt x="350" y="0"/>
                  </a:moveTo>
                  <a:cubicBezTo>
                    <a:pt x="307" y="0"/>
                    <a:pt x="270" y="25"/>
                    <a:pt x="239" y="78"/>
                  </a:cubicBezTo>
                  <a:lnTo>
                    <a:pt x="239" y="157"/>
                  </a:lnTo>
                  <a:lnTo>
                    <a:pt x="219" y="217"/>
                  </a:lnTo>
                  <a:cubicBezTo>
                    <a:pt x="0" y="774"/>
                    <a:pt x="279" y="1371"/>
                    <a:pt x="40" y="1948"/>
                  </a:cubicBezTo>
                  <a:lnTo>
                    <a:pt x="40" y="3161"/>
                  </a:lnTo>
                  <a:cubicBezTo>
                    <a:pt x="239" y="3042"/>
                    <a:pt x="139" y="2743"/>
                    <a:pt x="398" y="2644"/>
                  </a:cubicBezTo>
                  <a:cubicBezTo>
                    <a:pt x="836" y="2226"/>
                    <a:pt x="816" y="1709"/>
                    <a:pt x="736" y="1152"/>
                  </a:cubicBezTo>
                  <a:cubicBezTo>
                    <a:pt x="597" y="774"/>
                    <a:pt x="696" y="376"/>
                    <a:pt x="477" y="58"/>
                  </a:cubicBezTo>
                  <a:cubicBezTo>
                    <a:pt x="431" y="20"/>
                    <a:pt x="388"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125825" y="2131025"/>
              <a:ext cx="51750" cy="26750"/>
            </a:xfrm>
            <a:custGeom>
              <a:avLst/>
              <a:gdLst/>
              <a:ahLst/>
              <a:cxnLst/>
              <a:rect l="l" t="t" r="r" b="b"/>
              <a:pathLst>
                <a:path w="2070" h="1070" extrusionOk="0">
                  <a:moveTo>
                    <a:pt x="637" y="1"/>
                  </a:moveTo>
                  <a:cubicBezTo>
                    <a:pt x="582" y="1"/>
                    <a:pt x="528" y="6"/>
                    <a:pt x="478" y="16"/>
                  </a:cubicBezTo>
                  <a:cubicBezTo>
                    <a:pt x="398" y="16"/>
                    <a:pt x="319" y="55"/>
                    <a:pt x="279" y="95"/>
                  </a:cubicBezTo>
                  <a:cubicBezTo>
                    <a:pt x="279" y="135"/>
                    <a:pt x="239" y="155"/>
                    <a:pt x="219" y="175"/>
                  </a:cubicBezTo>
                  <a:cubicBezTo>
                    <a:pt x="199" y="254"/>
                    <a:pt x="219" y="334"/>
                    <a:pt x="239" y="374"/>
                  </a:cubicBezTo>
                  <a:cubicBezTo>
                    <a:pt x="279" y="433"/>
                    <a:pt x="299" y="493"/>
                    <a:pt x="279" y="553"/>
                  </a:cubicBezTo>
                  <a:cubicBezTo>
                    <a:pt x="219" y="593"/>
                    <a:pt x="179" y="632"/>
                    <a:pt x="120" y="672"/>
                  </a:cubicBezTo>
                  <a:lnTo>
                    <a:pt x="100" y="712"/>
                  </a:lnTo>
                  <a:cubicBezTo>
                    <a:pt x="0" y="791"/>
                    <a:pt x="20" y="851"/>
                    <a:pt x="120" y="871"/>
                  </a:cubicBezTo>
                  <a:lnTo>
                    <a:pt x="100" y="871"/>
                  </a:lnTo>
                  <a:cubicBezTo>
                    <a:pt x="241" y="975"/>
                    <a:pt x="397" y="999"/>
                    <a:pt x="556" y="999"/>
                  </a:cubicBezTo>
                  <a:cubicBezTo>
                    <a:pt x="687" y="999"/>
                    <a:pt x="821" y="983"/>
                    <a:pt x="953" y="983"/>
                  </a:cubicBezTo>
                  <a:cubicBezTo>
                    <a:pt x="1091" y="983"/>
                    <a:pt x="1226" y="1000"/>
                    <a:pt x="1353" y="1070"/>
                  </a:cubicBezTo>
                  <a:cubicBezTo>
                    <a:pt x="1363" y="1060"/>
                    <a:pt x="1373" y="1055"/>
                    <a:pt x="1388" y="1055"/>
                  </a:cubicBezTo>
                  <a:cubicBezTo>
                    <a:pt x="1403" y="1055"/>
                    <a:pt x="1423" y="1060"/>
                    <a:pt x="1453" y="1070"/>
                  </a:cubicBezTo>
                  <a:cubicBezTo>
                    <a:pt x="1572" y="990"/>
                    <a:pt x="1711" y="1050"/>
                    <a:pt x="1850" y="951"/>
                  </a:cubicBezTo>
                  <a:cubicBezTo>
                    <a:pt x="1890" y="811"/>
                    <a:pt x="1910" y="692"/>
                    <a:pt x="2010" y="593"/>
                  </a:cubicBezTo>
                  <a:cubicBezTo>
                    <a:pt x="2069" y="513"/>
                    <a:pt x="2069" y="473"/>
                    <a:pt x="2069" y="394"/>
                  </a:cubicBezTo>
                  <a:cubicBezTo>
                    <a:pt x="2010" y="314"/>
                    <a:pt x="1970" y="274"/>
                    <a:pt x="1910" y="254"/>
                  </a:cubicBezTo>
                  <a:cubicBezTo>
                    <a:pt x="1811" y="195"/>
                    <a:pt x="1711" y="175"/>
                    <a:pt x="1612" y="175"/>
                  </a:cubicBezTo>
                  <a:cubicBezTo>
                    <a:pt x="1393" y="175"/>
                    <a:pt x="1194" y="155"/>
                    <a:pt x="995" y="75"/>
                  </a:cubicBezTo>
                  <a:cubicBezTo>
                    <a:pt x="955" y="55"/>
                    <a:pt x="876" y="16"/>
                    <a:pt x="796" y="16"/>
                  </a:cubicBezTo>
                  <a:cubicBezTo>
                    <a:pt x="746" y="6"/>
                    <a:pt x="692"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1557875" y="888175"/>
              <a:ext cx="29875" cy="54650"/>
            </a:xfrm>
            <a:custGeom>
              <a:avLst/>
              <a:gdLst/>
              <a:ahLst/>
              <a:cxnLst/>
              <a:rect l="l" t="t" r="r" b="b"/>
              <a:pathLst>
                <a:path w="1195" h="2186" extrusionOk="0">
                  <a:moveTo>
                    <a:pt x="468" y="0"/>
                  </a:moveTo>
                  <a:cubicBezTo>
                    <a:pt x="383" y="0"/>
                    <a:pt x="303" y="22"/>
                    <a:pt x="240" y="117"/>
                  </a:cubicBezTo>
                  <a:lnTo>
                    <a:pt x="260" y="77"/>
                  </a:lnTo>
                  <a:lnTo>
                    <a:pt x="260" y="77"/>
                  </a:lnTo>
                  <a:cubicBezTo>
                    <a:pt x="1" y="316"/>
                    <a:pt x="279" y="555"/>
                    <a:pt x="240" y="774"/>
                  </a:cubicBezTo>
                  <a:cubicBezTo>
                    <a:pt x="240" y="833"/>
                    <a:pt x="220" y="913"/>
                    <a:pt x="220" y="953"/>
                  </a:cubicBezTo>
                  <a:cubicBezTo>
                    <a:pt x="100" y="1211"/>
                    <a:pt x="160" y="1510"/>
                    <a:pt x="140" y="1768"/>
                  </a:cubicBezTo>
                  <a:cubicBezTo>
                    <a:pt x="226" y="1940"/>
                    <a:pt x="238" y="2186"/>
                    <a:pt x="470" y="2186"/>
                  </a:cubicBezTo>
                  <a:cubicBezTo>
                    <a:pt x="507" y="2186"/>
                    <a:pt x="549" y="2180"/>
                    <a:pt x="598" y="2166"/>
                  </a:cubicBezTo>
                  <a:cubicBezTo>
                    <a:pt x="817" y="1927"/>
                    <a:pt x="757" y="1609"/>
                    <a:pt x="797" y="1311"/>
                  </a:cubicBezTo>
                  <a:cubicBezTo>
                    <a:pt x="797" y="1032"/>
                    <a:pt x="896" y="774"/>
                    <a:pt x="1055" y="555"/>
                  </a:cubicBezTo>
                  <a:cubicBezTo>
                    <a:pt x="1135" y="455"/>
                    <a:pt x="1194" y="356"/>
                    <a:pt x="1115" y="237"/>
                  </a:cubicBezTo>
                  <a:cubicBezTo>
                    <a:pt x="956" y="177"/>
                    <a:pt x="836" y="77"/>
                    <a:pt x="697" y="18"/>
                  </a:cubicBezTo>
                  <a:cubicBezTo>
                    <a:pt x="622" y="18"/>
                    <a:pt x="543" y="0"/>
                    <a:pt x="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966775" y="859275"/>
              <a:ext cx="26900" cy="56700"/>
            </a:xfrm>
            <a:custGeom>
              <a:avLst/>
              <a:gdLst/>
              <a:ahLst/>
              <a:cxnLst/>
              <a:rect l="l" t="t" r="r" b="b"/>
              <a:pathLst>
                <a:path w="1076" h="2268" extrusionOk="0">
                  <a:moveTo>
                    <a:pt x="359" y="0"/>
                  </a:moveTo>
                  <a:cubicBezTo>
                    <a:pt x="61" y="179"/>
                    <a:pt x="200" y="497"/>
                    <a:pt x="100" y="716"/>
                  </a:cubicBezTo>
                  <a:cubicBezTo>
                    <a:pt x="81" y="796"/>
                    <a:pt x="81" y="875"/>
                    <a:pt x="61" y="935"/>
                  </a:cubicBezTo>
                  <a:cubicBezTo>
                    <a:pt x="61" y="1094"/>
                    <a:pt x="1" y="1273"/>
                    <a:pt x="140" y="1393"/>
                  </a:cubicBezTo>
                  <a:lnTo>
                    <a:pt x="160" y="1432"/>
                  </a:lnTo>
                  <a:lnTo>
                    <a:pt x="160" y="1512"/>
                  </a:lnTo>
                  <a:cubicBezTo>
                    <a:pt x="200" y="1611"/>
                    <a:pt x="260" y="1671"/>
                    <a:pt x="299" y="1731"/>
                  </a:cubicBezTo>
                  <a:cubicBezTo>
                    <a:pt x="359" y="1770"/>
                    <a:pt x="359" y="1790"/>
                    <a:pt x="359" y="1830"/>
                  </a:cubicBezTo>
                  <a:cubicBezTo>
                    <a:pt x="379" y="1969"/>
                    <a:pt x="458" y="2029"/>
                    <a:pt x="538" y="2089"/>
                  </a:cubicBezTo>
                  <a:cubicBezTo>
                    <a:pt x="578" y="2168"/>
                    <a:pt x="638" y="2208"/>
                    <a:pt x="697" y="2268"/>
                  </a:cubicBezTo>
                  <a:lnTo>
                    <a:pt x="737" y="2228"/>
                  </a:lnTo>
                  <a:cubicBezTo>
                    <a:pt x="1075" y="2208"/>
                    <a:pt x="996" y="1989"/>
                    <a:pt x="976" y="1770"/>
                  </a:cubicBezTo>
                  <a:cubicBezTo>
                    <a:pt x="876" y="1472"/>
                    <a:pt x="936" y="1134"/>
                    <a:pt x="677" y="895"/>
                  </a:cubicBezTo>
                  <a:cubicBezTo>
                    <a:pt x="478" y="637"/>
                    <a:pt x="737" y="298"/>
                    <a:pt x="498" y="40"/>
                  </a:cubicBezTo>
                  <a:cubicBezTo>
                    <a:pt x="458" y="40"/>
                    <a:pt x="399" y="2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643525" y="2118950"/>
              <a:ext cx="62700" cy="24175"/>
            </a:xfrm>
            <a:custGeom>
              <a:avLst/>
              <a:gdLst/>
              <a:ahLst/>
              <a:cxnLst/>
              <a:rect l="l" t="t" r="r" b="b"/>
              <a:pathLst>
                <a:path w="2508" h="967" extrusionOk="0">
                  <a:moveTo>
                    <a:pt x="450" y="0"/>
                  </a:moveTo>
                  <a:cubicBezTo>
                    <a:pt x="276" y="0"/>
                    <a:pt x="114" y="58"/>
                    <a:pt x="1" y="260"/>
                  </a:cubicBezTo>
                  <a:cubicBezTo>
                    <a:pt x="200" y="459"/>
                    <a:pt x="299" y="737"/>
                    <a:pt x="478" y="956"/>
                  </a:cubicBezTo>
                  <a:cubicBezTo>
                    <a:pt x="498" y="954"/>
                    <a:pt x="518" y="953"/>
                    <a:pt x="538" y="953"/>
                  </a:cubicBezTo>
                  <a:cubicBezTo>
                    <a:pt x="619" y="953"/>
                    <a:pt x="702" y="966"/>
                    <a:pt x="784" y="966"/>
                  </a:cubicBezTo>
                  <a:cubicBezTo>
                    <a:pt x="886" y="966"/>
                    <a:pt x="985" y="946"/>
                    <a:pt x="1075" y="857"/>
                  </a:cubicBezTo>
                  <a:cubicBezTo>
                    <a:pt x="1214" y="717"/>
                    <a:pt x="1453" y="837"/>
                    <a:pt x="1592" y="717"/>
                  </a:cubicBezTo>
                  <a:cubicBezTo>
                    <a:pt x="1636" y="688"/>
                    <a:pt x="1669" y="670"/>
                    <a:pt x="1707" y="670"/>
                  </a:cubicBezTo>
                  <a:cubicBezTo>
                    <a:pt x="1721" y="670"/>
                    <a:pt x="1735" y="672"/>
                    <a:pt x="1751" y="678"/>
                  </a:cubicBezTo>
                  <a:cubicBezTo>
                    <a:pt x="1848" y="607"/>
                    <a:pt x="1961" y="603"/>
                    <a:pt x="2074" y="603"/>
                  </a:cubicBezTo>
                  <a:cubicBezTo>
                    <a:pt x="2089" y="603"/>
                    <a:pt x="2103" y="603"/>
                    <a:pt x="2117" y="603"/>
                  </a:cubicBezTo>
                  <a:cubicBezTo>
                    <a:pt x="2244" y="603"/>
                    <a:pt x="2368" y="598"/>
                    <a:pt x="2467" y="499"/>
                  </a:cubicBezTo>
                  <a:lnTo>
                    <a:pt x="2447" y="499"/>
                  </a:lnTo>
                  <a:cubicBezTo>
                    <a:pt x="2467" y="459"/>
                    <a:pt x="2487" y="439"/>
                    <a:pt x="2507" y="419"/>
                  </a:cubicBezTo>
                  <a:cubicBezTo>
                    <a:pt x="2487" y="379"/>
                    <a:pt x="2487" y="339"/>
                    <a:pt x="2467" y="320"/>
                  </a:cubicBezTo>
                  <a:cubicBezTo>
                    <a:pt x="2447" y="280"/>
                    <a:pt x="2388" y="260"/>
                    <a:pt x="2368" y="240"/>
                  </a:cubicBezTo>
                  <a:cubicBezTo>
                    <a:pt x="2288" y="220"/>
                    <a:pt x="2209" y="180"/>
                    <a:pt x="2149" y="180"/>
                  </a:cubicBezTo>
                  <a:lnTo>
                    <a:pt x="1890" y="180"/>
                  </a:lnTo>
                  <a:cubicBezTo>
                    <a:pt x="1831" y="180"/>
                    <a:pt x="1751" y="180"/>
                    <a:pt x="1672" y="220"/>
                  </a:cubicBezTo>
                  <a:cubicBezTo>
                    <a:pt x="1585" y="256"/>
                    <a:pt x="1503" y="270"/>
                    <a:pt x="1423" y="270"/>
                  </a:cubicBezTo>
                  <a:cubicBezTo>
                    <a:pt x="1190" y="270"/>
                    <a:pt x="979" y="145"/>
                    <a:pt x="757" y="41"/>
                  </a:cubicBezTo>
                  <a:cubicBezTo>
                    <a:pt x="655" y="19"/>
                    <a:pt x="550" y="0"/>
                    <a:pt x="4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1115775" y="1918050"/>
              <a:ext cx="27875" cy="37325"/>
            </a:xfrm>
            <a:custGeom>
              <a:avLst/>
              <a:gdLst/>
              <a:ahLst/>
              <a:cxnLst/>
              <a:rect l="l" t="t" r="r" b="b"/>
              <a:pathLst>
                <a:path w="1115" h="1493" extrusionOk="0">
                  <a:moveTo>
                    <a:pt x="284" y="1"/>
                  </a:moveTo>
                  <a:cubicBezTo>
                    <a:pt x="117" y="1"/>
                    <a:pt x="104" y="199"/>
                    <a:pt x="40" y="359"/>
                  </a:cubicBezTo>
                  <a:cubicBezTo>
                    <a:pt x="40" y="438"/>
                    <a:pt x="20" y="498"/>
                    <a:pt x="20" y="558"/>
                  </a:cubicBezTo>
                  <a:lnTo>
                    <a:pt x="20" y="597"/>
                  </a:lnTo>
                  <a:lnTo>
                    <a:pt x="0" y="637"/>
                  </a:lnTo>
                  <a:cubicBezTo>
                    <a:pt x="20" y="717"/>
                    <a:pt x="80" y="776"/>
                    <a:pt x="120" y="856"/>
                  </a:cubicBezTo>
                  <a:cubicBezTo>
                    <a:pt x="179" y="916"/>
                    <a:pt x="179" y="995"/>
                    <a:pt x="179" y="1035"/>
                  </a:cubicBezTo>
                  <a:cubicBezTo>
                    <a:pt x="279" y="1154"/>
                    <a:pt x="219" y="1314"/>
                    <a:pt x="338" y="1413"/>
                  </a:cubicBezTo>
                  <a:lnTo>
                    <a:pt x="398" y="1493"/>
                  </a:lnTo>
                  <a:lnTo>
                    <a:pt x="478" y="1493"/>
                  </a:lnTo>
                  <a:cubicBezTo>
                    <a:pt x="521" y="1389"/>
                    <a:pt x="572" y="1356"/>
                    <a:pt x="625" y="1356"/>
                  </a:cubicBezTo>
                  <a:cubicBezTo>
                    <a:pt x="695" y="1356"/>
                    <a:pt x="768" y="1410"/>
                    <a:pt x="836" y="1433"/>
                  </a:cubicBezTo>
                  <a:cubicBezTo>
                    <a:pt x="1114" y="856"/>
                    <a:pt x="816" y="438"/>
                    <a:pt x="438" y="40"/>
                  </a:cubicBezTo>
                  <a:cubicBezTo>
                    <a:pt x="375" y="13"/>
                    <a:pt x="325"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1283875" y="1226150"/>
              <a:ext cx="36325" cy="22050"/>
            </a:xfrm>
            <a:custGeom>
              <a:avLst/>
              <a:gdLst/>
              <a:ahLst/>
              <a:cxnLst/>
              <a:rect l="l" t="t" r="r" b="b"/>
              <a:pathLst>
                <a:path w="1453" h="882" extrusionOk="0">
                  <a:moveTo>
                    <a:pt x="1194" y="1"/>
                  </a:moveTo>
                  <a:cubicBezTo>
                    <a:pt x="1164" y="1"/>
                    <a:pt x="1134" y="16"/>
                    <a:pt x="1114" y="46"/>
                  </a:cubicBezTo>
                  <a:cubicBezTo>
                    <a:pt x="1074" y="85"/>
                    <a:pt x="1015" y="85"/>
                    <a:pt x="955" y="85"/>
                  </a:cubicBezTo>
                  <a:cubicBezTo>
                    <a:pt x="637" y="145"/>
                    <a:pt x="318" y="185"/>
                    <a:pt x="80" y="463"/>
                  </a:cubicBezTo>
                  <a:lnTo>
                    <a:pt x="119" y="463"/>
                  </a:lnTo>
                  <a:cubicBezTo>
                    <a:pt x="40" y="523"/>
                    <a:pt x="0" y="583"/>
                    <a:pt x="60" y="662"/>
                  </a:cubicBezTo>
                  <a:cubicBezTo>
                    <a:pt x="159" y="782"/>
                    <a:pt x="298" y="861"/>
                    <a:pt x="477" y="881"/>
                  </a:cubicBezTo>
                  <a:cubicBezTo>
                    <a:pt x="875" y="881"/>
                    <a:pt x="1214" y="762"/>
                    <a:pt x="1452" y="443"/>
                  </a:cubicBezTo>
                  <a:lnTo>
                    <a:pt x="1452" y="284"/>
                  </a:lnTo>
                  <a:cubicBezTo>
                    <a:pt x="1452" y="185"/>
                    <a:pt x="1373" y="145"/>
                    <a:pt x="1273" y="46"/>
                  </a:cubicBezTo>
                  <a:cubicBezTo>
                    <a:pt x="1253" y="16"/>
                    <a:pt x="1223" y="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896675" y="848675"/>
              <a:ext cx="30350" cy="12800"/>
            </a:xfrm>
            <a:custGeom>
              <a:avLst/>
              <a:gdLst/>
              <a:ahLst/>
              <a:cxnLst/>
              <a:rect l="l" t="t" r="r" b="b"/>
              <a:pathLst>
                <a:path w="1214" h="512" extrusionOk="0">
                  <a:moveTo>
                    <a:pt x="1102" y="1"/>
                  </a:moveTo>
                  <a:cubicBezTo>
                    <a:pt x="1093" y="1"/>
                    <a:pt x="1084" y="2"/>
                    <a:pt x="1074" y="6"/>
                  </a:cubicBezTo>
                  <a:cubicBezTo>
                    <a:pt x="716" y="126"/>
                    <a:pt x="318" y="6"/>
                    <a:pt x="0" y="245"/>
                  </a:cubicBezTo>
                  <a:cubicBezTo>
                    <a:pt x="60" y="404"/>
                    <a:pt x="179" y="444"/>
                    <a:pt x="318" y="504"/>
                  </a:cubicBezTo>
                  <a:cubicBezTo>
                    <a:pt x="338" y="509"/>
                    <a:pt x="358" y="511"/>
                    <a:pt x="377" y="511"/>
                  </a:cubicBezTo>
                  <a:cubicBezTo>
                    <a:pt x="435" y="511"/>
                    <a:pt x="487" y="489"/>
                    <a:pt x="517" y="444"/>
                  </a:cubicBezTo>
                  <a:lnTo>
                    <a:pt x="1054" y="444"/>
                  </a:lnTo>
                  <a:cubicBezTo>
                    <a:pt x="1094" y="364"/>
                    <a:pt x="1154" y="325"/>
                    <a:pt x="1214" y="265"/>
                  </a:cubicBezTo>
                  <a:cubicBezTo>
                    <a:pt x="1214" y="157"/>
                    <a:pt x="1181" y="1"/>
                    <a:pt x="11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1375375" y="2045400"/>
              <a:ext cx="45775" cy="17400"/>
            </a:xfrm>
            <a:custGeom>
              <a:avLst/>
              <a:gdLst/>
              <a:ahLst/>
              <a:cxnLst/>
              <a:rect l="l" t="t" r="r" b="b"/>
              <a:pathLst>
                <a:path w="1831" h="696" extrusionOk="0">
                  <a:moveTo>
                    <a:pt x="1391" y="0"/>
                  </a:moveTo>
                  <a:cubicBezTo>
                    <a:pt x="1277" y="0"/>
                    <a:pt x="1155" y="24"/>
                    <a:pt x="1035" y="39"/>
                  </a:cubicBezTo>
                  <a:cubicBezTo>
                    <a:pt x="756" y="238"/>
                    <a:pt x="378" y="298"/>
                    <a:pt x="80" y="457"/>
                  </a:cubicBezTo>
                  <a:cubicBezTo>
                    <a:pt x="0" y="536"/>
                    <a:pt x="0" y="616"/>
                    <a:pt x="100" y="656"/>
                  </a:cubicBezTo>
                  <a:cubicBezTo>
                    <a:pt x="166" y="639"/>
                    <a:pt x="235" y="630"/>
                    <a:pt x="304" y="630"/>
                  </a:cubicBezTo>
                  <a:cubicBezTo>
                    <a:pt x="400" y="630"/>
                    <a:pt x="496" y="649"/>
                    <a:pt x="577" y="695"/>
                  </a:cubicBezTo>
                  <a:lnTo>
                    <a:pt x="1273" y="695"/>
                  </a:lnTo>
                  <a:cubicBezTo>
                    <a:pt x="1187" y="523"/>
                    <a:pt x="1176" y="365"/>
                    <a:pt x="1382" y="365"/>
                  </a:cubicBezTo>
                  <a:cubicBezTo>
                    <a:pt x="1413" y="365"/>
                    <a:pt x="1450" y="369"/>
                    <a:pt x="1492" y="377"/>
                  </a:cubicBezTo>
                  <a:cubicBezTo>
                    <a:pt x="1592" y="377"/>
                    <a:pt x="1731" y="337"/>
                    <a:pt x="1830" y="337"/>
                  </a:cubicBezTo>
                  <a:cubicBezTo>
                    <a:pt x="1744" y="65"/>
                    <a:pt x="1580" y="0"/>
                    <a:pt x="13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1422625" y="1048750"/>
              <a:ext cx="19900" cy="32350"/>
            </a:xfrm>
            <a:custGeom>
              <a:avLst/>
              <a:gdLst/>
              <a:ahLst/>
              <a:cxnLst/>
              <a:rect l="l" t="t" r="r" b="b"/>
              <a:pathLst>
                <a:path w="796" h="1294" extrusionOk="0">
                  <a:moveTo>
                    <a:pt x="215" y="1"/>
                  </a:moveTo>
                  <a:cubicBezTo>
                    <a:pt x="161" y="1"/>
                    <a:pt x="120" y="32"/>
                    <a:pt x="80" y="100"/>
                  </a:cubicBezTo>
                  <a:cubicBezTo>
                    <a:pt x="100" y="279"/>
                    <a:pt x="139" y="438"/>
                    <a:pt x="40" y="597"/>
                  </a:cubicBezTo>
                  <a:lnTo>
                    <a:pt x="0" y="677"/>
                  </a:lnTo>
                  <a:lnTo>
                    <a:pt x="60" y="716"/>
                  </a:lnTo>
                  <a:cubicBezTo>
                    <a:pt x="80" y="915"/>
                    <a:pt x="40" y="1174"/>
                    <a:pt x="259" y="1293"/>
                  </a:cubicBezTo>
                  <a:cubicBezTo>
                    <a:pt x="796" y="1154"/>
                    <a:pt x="577" y="716"/>
                    <a:pt x="557" y="338"/>
                  </a:cubicBezTo>
                  <a:cubicBezTo>
                    <a:pt x="497" y="219"/>
                    <a:pt x="438" y="100"/>
                    <a:pt x="298" y="20"/>
                  </a:cubicBezTo>
                  <a:cubicBezTo>
                    <a:pt x="267" y="7"/>
                    <a:pt x="240" y="1"/>
                    <a:pt x="2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428700" y="2182600"/>
              <a:ext cx="39800" cy="17475"/>
            </a:xfrm>
            <a:custGeom>
              <a:avLst/>
              <a:gdLst/>
              <a:ahLst/>
              <a:cxnLst/>
              <a:rect l="l" t="t" r="r" b="b"/>
              <a:pathLst>
                <a:path w="1592" h="699" extrusionOk="0">
                  <a:moveTo>
                    <a:pt x="288" y="1"/>
                  </a:moveTo>
                  <a:cubicBezTo>
                    <a:pt x="211" y="1"/>
                    <a:pt x="133" y="29"/>
                    <a:pt x="60" y="121"/>
                  </a:cubicBezTo>
                  <a:cubicBezTo>
                    <a:pt x="0" y="300"/>
                    <a:pt x="0" y="479"/>
                    <a:pt x="139" y="618"/>
                  </a:cubicBezTo>
                  <a:cubicBezTo>
                    <a:pt x="236" y="661"/>
                    <a:pt x="333" y="698"/>
                    <a:pt x="429" y="698"/>
                  </a:cubicBezTo>
                  <a:cubicBezTo>
                    <a:pt x="512" y="698"/>
                    <a:pt x="594" y="672"/>
                    <a:pt x="676" y="598"/>
                  </a:cubicBezTo>
                  <a:cubicBezTo>
                    <a:pt x="935" y="598"/>
                    <a:pt x="1213" y="578"/>
                    <a:pt x="1492" y="578"/>
                  </a:cubicBezTo>
                  <a:cubicBezTo>
                    <a:pt x="1591" y="519"/>
                    <a:pt x="1591" y="459"/>
                    <a:pt x="1532" y="380"/>
                  </a:cubicBezTo>
                  <a:cubicBezTo>
                    <a:pt x="1273" y="161"/>
                    <a:pt x="855" y="200"/>
                    <a:pt x="557" y="61"/>
                  </a:cubicBezTo>
                  <a:cubicBezTo>
                    <a:pt x="471" y="40"/>
                    <a:pt x="380"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703700" y="2111025"/>
              <a:ext cx="41800" cy="18550"/>
            </a:xfrm>
            <a:custGeom>
              <a:avLst/>
              <a:gdLst/>
              <a:ahLst/>
              <a:cxnLst/>
              <a:rect l="l" t="t" r="r" b="b"/>
              <a:pathLst>
                <a:path w="1672" h="742" extrusionOk="0">
                  <a:moveTo>
                    <a:pt x="1373" y="0"/>
                  </a:moveTo>
                  <a:cubicBezTo>
                    <a:pt x="936" y="60"/>
                    <a:pt x="458" y="99"/>
                    <a:pt x="80" y="398"/>
                  </a:cubicBezTo>
                  <a:cubicBezTo>
                    <a:pt x="40" y="458"/>
                    <a:pt x="1" y="557"/>
                    <a:pt x="40" y="637"/>
                  </a:cubicBezTo>
                  <a:lnTo>
                    <a:pt x="80" y="676"/>
                  </a:lnTo>
                  <a:cubicBezTo>
                    <a:pt x="170" y="716"/>
                    <a:pt x="249" y="741"/>
                    <a:pt x="329" y="741"/>
                  </a:cubicBezTo>
                  <a:cubicBezTo>
                    <a:pt x="408" y="741"/>
                    <a:pt x="488" y="716"/>
                    <a:pt x="578" y="656"/>
                  </a:cubicBezTo>
                  <a:cubicBezTo>
                    <a:pt x="737" y="497"/>
                    <a:pt x="956" y="637"/>
                    <a:pt x="1095" y="497"/>
                  </a:cubicBezTo>
                  <a:cubicBezTo>
                    <a:pt x="1137" y="483"/>
                    <a:pt x="1179" y="469"/>
                    <a:pt x="1214" y="469"/>
                  </a:cubicBezTo>
                  <a:cubicBezTo>
                    <a:pt x="1229" y="469"/>
                    <a:pt x="1242" y="472"/>
                    <a:pt x="1254" y="477"/>
                  </a:cubicBezTo>
                  <a:cubicBezTo>
                    <a:pt x="1373" y="398"/>
                    <a:pt x="1552" y="438"/>
                    <a:pt x="1652" y="338"/>
                  </a:cubicBezTo>
                  <a:lnTo>
                    <a:pt x="1632" y="338"/>
                  </a:lnTo>
                  <a:cubicBezTo>
                    <a:pt x="1672" y="259"/>
                    <a:pt x="1672" y="179"/>
                    <a:pt x="1632" y="99"/>
                  </a:cubicBezTo>
                  <a:cubicBezTo>
                    <a:pt x="1552" y="60"/>
                    <a:pt x="1453" y="0"/>
                    <a:pt x="13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89025" y="780675"/>
              <a:ext cx="43775" cy="5950"/>
            </a:xfrm>
            <a:custGeom>
              <a:avLst/>
              <a:gdLst/>
              <a:ahLst/>
              <a:cxnLst/>
              <a:rect l="l" t="t" r="r" b="b"/>
              <a:pathLst>
                <a:path w="1751" h="238" extrusionOk="0">
                  <a:moveTo>
                    <a:pt x="1393" y="1"/>
                  </a:moveTo>
                  <a:cubicBezTo>
                    <a:pt x="1353" y="41"/>
                    <a:pt x="1273" y="41"/>
                    <a:pt x="1234" y="41"/>
                  </a:cubicBezTo>
                  <a:cubicBezTo>
                    <a:pt x="1083" y="82"/>
                    <a:pt x="938" y="95"/>
                    <a:pt x="795" y="95"/>
                  </a:cubicBezTo>
                  <a:cubicBezTo>
                    <a:pt x="556" y="95"/>
                    <a:pt x="326" y="58"/>
                    <a:pt x="96" y="58"/>
                  </a:cubicBezTo>
                  <a:cubicBezTo>
                    <a:pt x="64" y="58"/>
                    <a:pt x="32" y="59"/>
                    <a:pt x="0" y="61"/>
                  </a:cubicBezTo>
                  <a:cubicBezTo>
                    <a:pt x="283" y="178"/>
                    <a:pt x="566" y="237"/>
                    <a:pt x="851" y="237"/>
                  </a:cubicBezTo>
                  <a:cubicBezTo>
                    <a:pt x="1147" y="237"/>
                    <a:pt x="1447" y="173"/>
                    <a:pt x="1751" y="41"/>
                  </a:cubicBezTo>
                  <a:cubicBezTo>
                    <a:pt x="1632" y="41"/>
                    <a:pt x="1532" y="1"/>
                    <a:pt x="1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976725" y="943475"/>
              <a:ext cx="31375" cy="19750"/>
            </a:xfrm>
            <a:custGeom>
              <a:avLst/>
              <a:gdLst/>
              <a:ahLst/>
              <a:cxnLst/>
              <a:rect l="l" t="t" r="r" b="b"/>
              <a:pathLst>
                <a:path w="1255" h="790" extrusionOk="0">
                  <a:moveTo>
                    <a:pt x="853" y="0"/>
                  </a:moveTo>
                  <a:cubicBezTo>
                    <a:pt x="724" y="0"/>
                    <a:pt x="569" y="50"/>
                    <a:pt x="438" y="93"/>
                  </a:cubicBezTo>
                  <a:cubicBezTo>
                    <a:pt x="339" y="312"/>
                    <a:pt x="41" y="352"/>
                    <a:pt x="1" y="630"/>
                  </a:cubicBezTo>
                  <a:cubicBezTo>
                    <a:pt x="41" y="710"/>
                    <a:pt x="80" y="750"/>
                    <a:pt x="160" y="790"/>
                  </a:cubicBezTo>
                  <a:lnTo>
                    <a:pt x="200" y="790"/>
                  </a:lnTo>
                  <a:cubicBezTo>
                    <a:pt x="379" y="730"/>
                    <a:pt x="578" y="790"/>
                    <a:pt x="737" y="650"/>
                  </a:cubicBezTo>
                  <a:cubicBezTo>
                    <a:pt x="936" y="531"/>
                    <a:pt x="1254" y="412"/>
                    <a:pt x="1095" y="133"/>
                  </a:cubicBezTo>
                  <a:cubicBezTo>
                    <a:pt x="1050" y="34"/>
                    <a:pt x="960" y="0"/>
                    <a:pt x="8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984200" y="903525"/>
              <a:ext cx="13950" cy="20900"/>
            </a:xfrm>
            <a:custGeom>
              <a:avLst/>
              <a:gdLst/>
              <a:ahLst/>
              <a:cxnLst/>
              <a:rect l="l" t="t" r="r" b="b"/>
              <a:pathLst>
                <a:path w="558" h="836" extrusionOk="0">
                  <a:moveTo>
                    <a:pt x="159" y="0"/>
                  </a:moveTo>
                  <a:cubicBezTo>
                    <a:pt x="100" y="140"/>
                    <a:pt x="199" y="339"/>
                    <a:pt x="40" y="458"/>
                  </a:cubicBezTo>
                  <a:cubicBezTo>
                    <a:pt x="40" y="538"/>
                    <a:pt x="0" y="597"/>
                    <a:pt x="0" y="657"/>
                  </a:cubicBezTo>
                  <a:lnTo>
                    <a:pt x="179" y="836"/>
                  </a:lnTo>
                  <a:cubicBezTo>
                    <a:pt x="478" y="816"/>
                    <a:pt x="557" y="657"/>
                    <a:pt x="458" y="398"/>
                  </a:cubicBezTo>
                  <a:cubicBezTo>
                    <a:pt x="398" y="259"/>
                    <a:pt x="378" y="12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2786250" y="2092875"/>
              <a:ext cx="28875" cy="10400"/>
            </a:xfrm>
            <a:custGeom>
              <a:avLst/>
              <a:gdLst/>
              <a:ahLst/>
              <a:cxnLst/>
              <a:rect l="l" t="t" r="r" b="b"/>
              <a:pathLst>
                <a:path w="1155" h="416" extrusionOk="0">
                  <a:moveTo>
                    <a:pt x="1000" y="0"/>
                  </a:moveTo>
                  <a:cubicBezTo>
                    <a:pt x="795" y="0"/>
                    <a:pt x="580" y="128"/>
                    <a:pt x="372" y="128"/>
                  </a:cubicBezTo>
                  <a:cubicBezTo>
                    <a:pt x="280" y="128"/>
                    <a:pt x="189" y="103"/>
                    <a:pt x="100" y="30"/>
                  </a:cubicBezTo>
                  <a:cubicBezTo>
                    <a:pt x="1" y="129"/>
                    <a:pt x="1" y="249"/>
                    <a:pt x="41" y="368"/>
                  </a:cubicBezTo>
                  <a:cubicBezTo>
                    <a:pt x="135" y="389"/>
                    <a:pt x="229" y="415"/>
                    <a:pt x="321" y="415"/>
                  </a:cubicBezTo>
                  <a:cubicBezTo>
                    <a:pt x="403" y="415"/>
                    <a:pt x="483" y="394"/>
                    <a:pt x="558" y="328"/>
                  </a:cubicBezTo>
                  <a:cubicBezTo>
                    <a:pt x="600" y="314"/>
                    <a:pt x="622" y="300"/>
                    <a:pt x="653" y="300"/>
                  </a:cubicBezTo>
                  <a:cubicBezTo>
                    <a:pt x="666" y="300"/>
                    <a:pt x="680" y="302"/>
                    <a:pt x="697" y="308"/>
                  </a:cubicBezTo>
                  <a:cubicBezTo>
                    <a:pt x="797" y="308"/>
                    <a:pt x="836" y="229"/>
                    <a:pt x="916" y="189"/>
                  </a:cubicBezTo>
                  <a:cubicBezTo>
                    <a:pt x="943" y="175"/>
                    <a:pt x="990" y="152"/>
                    <a:pt x="1036" y="152"/>
                  </a:cubicBezTo>
                  <a:cubicBezTo>
                    <a:pt x="1056" y="152"/>
                    <a:pt x="1076" y="157"/>
                    <a:pt x="1095" y="169"/>
                  </a:cubicBezTo>
                  <a:lnTo>
                    <a:pt x="1155" y="109"/>
                  </a:lnTo>
                  <a:lnTo>
                    <a:pt x="1155" y="30"/>
                  </a:lnTo>
                  <a:cubicBezTo>
                    <a:pt x="1104" y="9"/>
                    <a:pt x="1052" y="0"/>
                    <a:pt x="10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2752950" y="2097550"/>
              <a:ext cx="31850" cy="13000"/>
            </a:xfrm>
            <a:custGeom>
              <a:avLst/>
              <a:gdLst/>
              <a:ahLst/>
              <a:cxnLst/>
              <a:rect l="l" t="t" r="r" b="b"/>
              <a:pathLst>
                <a:path w="1274" h="520" extrusionOk="0">
                  <a:moveTo>
                    <a:pt x="659" y="1"/>
                  </a:moveTo>
                  <a:cubicBezTo>
                    <a:pt x="383" y="1"/>
                    <a:pt x="151" y="128"/>
                    <a:pt x="0" y="519"/>
                  </a:cubicBezTo>
                  <a:cubicBezTo>
                    <a:pt x="239" y="499"/>
                    <a:pt x="458" y="499"/>
                    <a:pt x="676" y="479"/>
                  </a:cubicBezTo>
                  <a:cubicBezTo>
                    <a:pt x="796" y="420"/>
                    <a:pt x="955" y="440"/>
                    <a:pt x="1054" y="340"/>
                  </a:cubicBezTo>
                  <a:cubicBezTo>
                    <a:pt x="1068" y="326"/>
                    <a:pt x="1102" y="312"/>
                    <a:pt x="1135" y="312"/>
                  </a:cubicBezTo>
                  <a:cubicBezTo>
                    <a:pt x="1149" y="312"/>
                    <a:pt x="1162" y="314"/>
                    <a:pt x="1174" y="320"/>
                  </a:cubicBezTo>
                  <a:cubicBezTo>
                    <a:pt x="1273" y="241"/>
                    <a:pt x="1273" y="181"/>
                    <a:pt x="1174" y="101"/>
                  </a:cubicBezTo>
                  <a:cubicBezTo>
                    <a:pt x="992" y="43"/>
                    <a:pt x="818" y="1"/>
                    <a:pt x="6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877275" y="854775"/>
              <a:ext cx="27875" cy="9975"/>
            </a:xfrm>
            <a:custGeom>
              <a:avLst/>
              <a:gdLst/>
              <a:ahLst/>
              <a:cxnLst/>
              <a:rect l="l" t="t" r="r" b="b"/>
              <a:pathLst>
                <a:path w="1115" h="399" extrusionOk="0">
                  <a:moveTo>
                    <a:pt x="776" y="1"/>
                  </a:moveTo>
                  <a:cubicBezTo>
                    <a:pt x="537" y="21"/>
                    <a:pt x="279" y="81"/>
                    <a:pt x="80" y="220"/>
                  </a:cubicBezTo>
                  <a:cubicBezTo>
                    <a:pt x="20" y="260"/>
                    <a:pt x="0" y="299"/>
                    <a:pt x="80" y="359"/>
                  </a:cubicBezTo>
                  <a:cubicBezTo>
                    <a:pt x="199" y="359"/>
                    <a:pt x="319" y="379"/>
                    <a:pt x="458" y="379"/>
                  </a:cubicBezTo>
                  <a:lnTo>
                    <a:pt x="597" y="379"/>
                  </a:lnTo>
                  <a:cubicBezTo>
                    <a:pt x="756" y="260"/>
                    <a:pt x="995" y="399"/>
                    <a:pt x="1114" y="200"/>
                  </a:cubicBezTo>
                  <a:cubicBezTo>
                    <a:pt x="1055" y="61"/>
                    <a:pt x="895" y="21"/>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886225" y="924900"/>
              <a:ext cx="23400" cy="13600"/>
            </a:xfrm>
            <a:custGeom>
              <a:avLst/>
              <a:gdLst/>
              <a:ahLst/>
              <a:cxnLst/>
              <a:rect l="l" t="t" r="r" b="b"/>
              <a:pathLst>
                <a:path w="936" h="544" extrusionOk="0">
                  <a:moveTo>
                    <a:pt x="597" y="1"/>
                  </a:moveTo>
                  <a:cubicBezTo>
                    <a:pt x="537" y="61"/>
                    <a:pt x="478" y="100"/>
                    <a:pt x="418" y="160"/>
                  </a:cubicBezTo>
                  <a:cubicBezTo>
                    <a:pt x="378" y="160"/>
                    <a:pt x="299" y="180"/>
                    <a:pt x="239" y="180"/>
                  </a:cubicBezTo>
                  <a:lnTo>
                    <a:pt x="80" y="359"/>
                  </a:lnTo>
                  <a:cubicBezTo>
                    <a:pt x="0" y="399"/>
                    <a:pt x="0" y="478"/>
                    <a:pt x="80" y="538"/>
                  </a:cubicBezTo>
                  <a:cubicBezTo>
                    <a:pt x="109" y="542"/>
                    <a:pt x="137" y="543"/>
                    <a:pt x="164" y="543"/>
                  </a:cubicBezTo>
                  <a:cubicBezTo>
                    <a:pt x="442" y="543"/>
                    <a:pt x="664" y="377"/>
                    <a:pt x="935" y="359"/>
                  </a:cubicBezTo>
                  <a:cubicBezTo>
                    <a:pt x="895" y="240"/>
                    <a:pt x="816"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010050" y="1489375"/>
              <a:ext cx="22900" cy="4750"/>
            </a:xfrm>
            <a:custGeom>
              <a:avLst/>
              <a:gdLst/>
              <a:ahLst/>
              <a:cxnLst/>
              <a:rect l="l" t="t" r="r" b="b"/>
              <a:pathLst>
                <a:path w="916" h="190" extrusionOk="0">
                  <a:moveTo>
                    <a:pt x="697" y="0"/>
                  </a:moveTo>
                  <a:cubicBezTo>
                    <a:pt x="438" y="40"/>
                    <a:pt x="219" y="40"/>
                    <a:pt x="1" y="40"/>
                  </a:cubicBezTo>
                  <a:cubicBezTo>
                    <a:pt x="130" y="159"/>
                    <a:pt x="279" y="189"/>
                    <a:pt x="436" y="189"/>
                  </a:cubicBezTo>
                  <a:cubicBezTo>
                    <a:pt x="592" y="189"/>
                    <a:pt x="757" y="159"/>
                    <a:pt x="916" y="159"/>
                  </a:cubicBezTo>
                  <a:lnTo>
                    <a:pt x="6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513725" y="2172025"/>
              <a:ext cx="18925" cy="9625"/>
            </a:xfrm>
            <a:custGeom>
              <a:avLst/>
              <a:gdLst/>
              <a:ahLst/>
              <a:cxnLst/>
              <a:rect l="l" t="t" r="r" b="b"/>
              <a:pathLst>
                <a:path w="757" h="385" extrusionOk="0">
                  <a:moveTo>
                    <a:pt x="365" y="1"/>
                  </a:moveTo>
                  <a:cubicBezTo>
                    <a:pt x="208" y="1"/>
                    <a:pt x="68" y="57"/>
                    <a:pt x="1" y="285"/>
                  </a:cubicBezTo>
                  <a:cubicBezTo>
                    <a:pt x="21" y="325"/>
                    <a:pt x="60" y="345"/>
                    <a:pt x="80" y="385"/>
                  </a:cubicBezTo>
                  <a:cubicBezTo>
                    <a:pt x="220" y="345"/>
                    <a:pt x="399" y="345"/>
                    <a:pt x="558" y="325"/>
                  </a:cubicBezTo>
                  <a:cubicBezTo>
                    <a:pt x="581" y="302"/>
                    <a:pt x="611" y="292"/>
                    <a:pt x="640" y="292"/>
                  </a:cubicBezTo>
                  <a:cubicBezTo>
                    <a:pt x="661" y="292"/>
                    <a:pt x="680" y="297"/>
                    <a:pt x="697" y="305"/>
                  </a:cubicBezTo>
                  <a:cubicBezTo>
                    <a:pt x="697" y="246"/>
                    <a:pt x="717" y="226"/>
                    <a:pt x="757" y="186"/>
                  </a:cubicBezTo>
                  <a:cubicBezTo>
                    <a:pt x="717" y="106"/>
                    <a:pt x="637" y="47"/>
                    <a:pt x="597" y="27"/>
                  </a:cubicBezTo>
                  <a:cubicBezTo>
                    <a:pt x="520" y="14"/>
                    <a:pt x="440" y="1"/>
                    <a:pt x="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627625" y="2136675"/>
              <a:ext cx="17425" cy="8675"/>
            </a:xfrm>
            <a:custGeom>
              <a:avLst/>
              <a:gdLst/>
              <a:ahLst/>
              <a:cxnLst/>
              <a:rect l="l" t="t" r="r" b="b"/>
              <a:pathLst>
                <a:path w="697" h="347" extrusionOk="0">
                  <a:moveTo>
                    <a:pt x="313" y="0"/>
                  </a:moveTo>
                  <a:cubicBezTo>
                    <a:pt x="184" y="0"/>
                    <a:pt x="73" y="87"/>
                    <a:pt x="0" y="327"/>
                  </a:cubicBezTo>
                  <a:cubicBezTo>
                    <a:pt x="179" y="327"/>
                    <a:pt x="338" y="347"/>
                    <a:pt x="517" y="347"/>
                  </a:cubicBezTo>
                  <a:cubicBezTo>
                    <a:pt x="531" y="333"/>
                    <a:pt x="565" y="318"/>
                    <a:pt x="598" y="318"/>
                  </a:cubicBezTo>
                  <a:cubicBezTo>
                    <a:pt x="612" y="318"/>
                    <a:pt x="625" y="321"/>
                    <a:pt x="637" y="327"/>
                  </a:cubicBezTo>
                  <a:cubicBezTo>
                    <a:pt x="637" y="267"/>
                    <a:pt x="657" y="227"/>
                    <a:pt x="696" y="168"/>
                  </a:cubicBezTo>
                  <a:cubicBezTo>
                    <a:pt x="564" y="73"/>
                    <a:pt x="431" y="0"/>
                    <a:pt x="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965800" y="863750"/>
              <a:ext cx="9950" cy="19125"/>
            </a:xfrm>
            <a:custGeom>
              <a:avLst/>
              <a:gdLst/>
              <a:ahLst/>
              <a:cxnLst/>
              <a:rect l="l" t="t" r="r" b="b"/>
              <a:pathLst>
                <a:path w="398" h="765" extrusionOk="0">
                  <a:moveTo>
                    <a:pt x="120" y="0"/>
                  </a:moveTo>
                  <a:cubicBezTo>
                    <a:pt x="80" y="20"/>
                    <a:pt x="40" y="20"/>
                    <a:pt x="0" y="40"/>
                  </a:cubicBezTo>
                  <a:cubicBezTo>
                    <a:pt x="0" y="199"/>
                    <a:pt x="20" y="358"/>
                    <a:pt x="20" y="537"/>
                  </a:cubicBezTo>
                  <a:lnTo>
                    <a:pt x="80" y="597"/>
                  </a:lnTo>
                  <a:lnTo>
                    <a:pt x="80" y="657"/>
                  </a:lnTo>
                  <a:cubicBezTo>
                    <a:pt x="80" y="724"/>
                    <a:pt x="98" y="764"/>
                    <a:pt x="135" y="764"/>
                  </a:cubicBezTo>
                  <a:cubicBezTo>
                    <a:pt x="152" y="764"/>
                    <a:pt x="174" y="755"/>
                    <a:pt x="199" y="736"/>
                  </a:cubicBezTo>
                  <a:cubicBezTo>
                    <a:pt x="219" y="716"/>
                    <a:pt x="219" y="696"/>
                    <a:pt x="239" y="657"/>
                  </a:cubicBezTo>
                  <a:cubicBezTo>
                    <a:pt x="279" y="418"/>
                    <a:pt x="398" y="15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931475" y="848025"/>
              <a:ext cx="8975" cy="7275"/>
            </a:xfrm>
            <a:custGeom>
              <a:avLst/>
              <a:gdLst/>
              <a:ahLst/>
              <a:cxnLst/>
              <a:rect l="l" t="t" r="r" b="b"/>
              <a:pathLst>
                <a:path w="359" h="291" extrusionOk="0">
                  <a:moveTo>
                    <a:pt x="145" y="1"/>
                  </a:moveTo>
                  <a:cubicBezTo>
                    <a:pt x="44" y="1"/>
                    <a:pt x="14" y="146"/>
                    <a:pt x="1" y="291"/>
                  </a:cubicBezTo>
                  <a:lnTo>
                    <a:pt x="180" y="291"/>
                  </a:lnTo>
                  <a:cubicBezTo>
                    <a:pt x="279" y="271"/>
                    <a:pt x="279" y="172"/>
                    <a:pt x="359" y="132"/>
                  </a:cubicBezTo>
                  <a:cubicBezTo>
                    <a:pt x="265" y="38"/>
                    <a:pt x="196" y="1"/>
                    <a:pt x="1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2927000" y="2051125"/>
              <a:ext cx="14950" cy="7200"/>
            </a:xfrm>
            <a:custGeom>
              <a:avLst/>
              <a:gdLst/>
              <a:ahLst/>
              <a:cxnLst/>
              <a:rect l="l" t="t" r="r" b="b"/>
              <a:pathLst>
                <a:path w="598" h="288" extrusionOk="0">
                  <a:moveTo>
                    <a:pt x="238" y="1"/>
                  </a:moveTo>
                  <a:cubicBezTo>
                    <a:pt x="121" y="1"/>
                    <a:pt x="35" y="62"/>
                    <a:pt x="1" y="267"/>
                  </a:cubicBezTo>
                  <a:cubicBezTo>
                    <a:pt x="140" y="267"/>
                    <a:pt x="239" y="287"/>
                    <a:pt x="359" y="287"/>
                  </a:cubicBezTo>
                  <a:cubicBezTo>
                    <a:pt x="370" y="264"/>
                    <a:pt x="396" y="254"/>
                    <a:pt x="423" y="254"/>
                  </a:cubicBezTo>
                  <a:cubicBezTo>
                    <a:pt x="442" y="254"/>
                    <a:pt x="461" y="259"/>
                    <a:pt x="478" y="267"/>
                  </a:cubicBezTo>
                  <a:cubicBezTo>
                    <a:pt x="577" y="208"/>
                    <a:pt x="597" y="168"/>
                    <a:pt x="538" y="69"/>
                  </a:cubicBezTo>
                  <a:cubicBezTo>
                    <a:pt x="427" y="35"/>
                    <a:pt x="324"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3142825" y="2006075"/>
              <a:ext cx="8000" cy="12950"/>
            </a:xfrm>
            <a:custGeom>
              <a:avLst/>
              <a:gdLst/>
              <a:ahLst/>
              <a:cxnLst/>
              <a:rect l="l" t="t" r="r" b="b"/>
              <a:pathLst>
                <a:path w="320" h="518" extrusionOk="0">
                  <a:moveTo>
                    <a:pt x="220" y="1"/>
                  </a:moveTo>
                  <a:cubicBezTo>
                    <a:pt x="1" y="180"/>
                    <a:pt x="1" y="359"/>
                    <a:pt x="220" y="518"/>
                  </a:cubicBezTo>
                  <a:cubicBezTo>
                    <a:pt x="319" y="399"/>
                    <a:pt x="319" y="299"/>
                    <a:pt x="220" y="180"/>
                  </a:cubicBezTo>
                  <a:lnTo>
                    <a:pt x="2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3161725" y="1902150"/>
              <a:ext cx="10475" cy="6975"/>
            </a:xfrm>
            <a:custGeom>
              <a:avLst/>
              <a:gdLst/>
              <a:ahLst/>
              <a:cxnLst/>
              <a:rect l="l" t="t" r="r" b="b"/>
              <a:pathLst>
                <a:path w="419" h="279" extrusionOk="0">
                  <a:moveTo>
                    <a:pt x="1" y="0"/>
                  </a:moveTo>
                  <a:lnTo>
                    <a:pt x="1" y="159"/>
                  </a:lnTo>
                  <a:cubicBezTo>
                    <a:pt x="41" y="199"/>
                    <a:pt x="100" y="259"/>
                    <a:pt x="160" y="279"/>
                  </a:cubicBezTo>
                  <a:cubicBezTo>
                    <a:pt x="240" y="279"/>
                    <a:pt x="319" y="259"/>
                    <a:pt x="359" y="199"/>
                  </a:cubicBezTo>
                  <a:cubicBezTo>
                    <a:pt x="419" y="139"/>
                    <a:pt x="399"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1670775" y="858200"/>
              <a:ext cx="9975" cy="5725"/>
            </a:xfrm>
            <a:custGeom>
              <a:avLst/>
              <a:gdLst/>
              <a:ahLst/>
              <a:cxnLst/>
              <a:rect l="l" t="t" r="r" b="b"/>
              <a:pathLst>
                <a:path w="399" h="229" extrusionOk="0">
                  <a:moveTo>
                    <a:pt x="317" y="0"/>
                  </a:moveTo>
                  <a:cubicBezTo>
                    <a:pt x="289" y="0"/>
                    <a:pt x="256" y="15"/>
                    <a:pt x="219" y="43"/>
                  </a:cubicBezTo>
                  <a:cubicBezTo>
                    <a:pt x="191" y="57"/>
                    <a:pt x="153" y="71"/>
                    <a:pt x="119" y="71"/>
                  </a:cubicBezTo>
                  <a:cubicBezTo>
                    <a:pt x="105" y="71"/>
                    <a:pt x="92" y="69"/>
                    <a:pt x="80" y="63"/>
                  </a:cubicBezTo>
                  <a:lnTo>
                    <a:pt x="1" y="222"/>
                  </a:lnTo>
                  <a:cubicBezTo>
                    <a:pt x="32" y="226"/>
                    <a:pt x="63" y="228"/>
                    <a:pt x="94" y="228"/>
                  </a:cubicBezTo>
                  <a:cubicBezTo>
                    <a:pt x="214" y="228"/>
                    <a:pt x="319" y="190"/>
                    <a:pt x="398" y="63"/>
                  </a:cubicBezTo>
                  <a:cubicBezTo>
                    <a:pt x="377" y="20"/>
                    <a:pt x="350"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3174675" y="1902150"/>
              <a:ext cx="4500" cy="4825"/>
            </a:xfrm>
            <a:custGeom>
              <a:avLst/>
              <a:gdLst/>
              <a:ahLst/>
              <a:cxnLst/>
              <a:rect l="l" t="t" r="r" b="b"/>
              <a:pathLst>
                <a:path w="180" h="193" extrusionOk="0">
                  <a:moveTo>
                    <a:pt x="0" y="0"/>
                  </a:moveTo>
                  <a:lnTo>
                    <a:pt x="0" y="159"/>
                  </a:lnTo>
                  <a:cubicBezTo>
                    <a:pt x="23" y="183"/>
                    <a:pt x="54" y="192"/>
                    <a:pt x="90" y="192"/>
                  </a:cubicBezTo>
                  <a:cubicBezTo>
                    <a:pt x="117" y="192"/>
                    <a:pt x="146" y="187"/>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3033925" y="1490350"/>
              <a:ext cx="6000" cy="3525"/>
            </a:xfrm>
            <a:custGeom>
              <a:avLst/>
              <a:gdLst/>
              <a:ahLst/>
              <a:cxnLst/>
              <a:rect l="l" t="t" r="r" b="b"/>
              <a:pathLst>
                <a:path w="240" h="141" extrusionOk="0">
                  <a:moveTo>
                    <a:pt x="179" y="1"/>
                  </a:moveTo>
                  <a:cubicBezTo>
                    <a:pt x="140" y="41"/>
                    <a:pt x="80" y="61"/>
                    <a:pt x="0" y="120"/>
                  </a:cubicBezTo>
                  <a:cubicBezTo>
                    <a:pt x="80" y="120"/>
                    <a:pt x="160" y="140"/>
                    <a:pt x="239" y="140"/>
                  </a:cubicBezTo>
                  <a:cubicBezTo>
                    <a:pt x="199" y="10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679825" y="956725"/>
              <a:ext cx="152225" cy="67675"/>
            </a:xfrm>
            <a:custGeom>
              <a:avLst/>
              <a:gdLst/>
              <a:ahLst/>
              <a:cxnLst/>
              <a:rect l="l" t="t" r="r" b="b"/>
              <a:pathLst>
                <a:path w="6089" h="2707" extrusionOk="0">
                  <a:moveTo>
                    <a:pt x="4278" y="1"/>
                  </a:moveTo>
                  <a:cubicBezTo>
                    <a:pt x="3263" y="21"/>
                    <a:pt x="2308" y="279"/>
                    <a:pt x="1493" y="896"/>
                  </a:cubicBezTo>
                  <a:cubicBezTo>
                    <a:pt x="1651" y="1130"/>
                    <a:pt x="1845" y="1185"/>
                    <a:pt x="2050" y="1185"/>
                  </a:cubicBezTo>
                  <a:cubicBezTo>
                    <a:pt x="2233" y="1185"/>
                    <a:pt x="2426" y="1141"/>
                    <a:pt x="2611" y="1141"/>
                  </a:cubicBezTo>
                  <a:cubicBezTo>
                    <a:pt x="2713" y="1141"/>
                    <a:pt x="2811" y="1154"/>
                    <a:pt x="2905" y="1195"/>
                  </a:cubicBezTo>
                  <a:cubicBezTo>
                    <a:pt x="2925" y="1195"/>
                    <a:pt x="2985" y="1214"/>
                    <a:pt x="2985" y="1214"/>
                  </a:cubicBezTo>
                  <a:lnTo>
                    <a:pt x="2945" y="1294"/>
                  </a:lnTo>
                  <a:cubicBezTo>
                    <a:pt x="2905" y="1294"/>
                    <a:pt x="2826" y="1314"/>
                    <a:pt x="2786" y="1314"/>
                  </a:cubicBezTo>
                  <a:cubicBezTo>
                    <a:pt x="2706" y="1314"/>
                    <a:pt x="2666" y="1354"/>
                    <a:pt x="2587" y="1354"/>
                  </a:cubicBezTo>
                  <a:cubicBezTo>
                    <a:pt x="2487" y="1374"/>
                    <a:pt x="2348" y="1393"/>
                    <a:pt x="2249" y="1453"/>
                  </a:cubicBezTo>
                  <a:cubicBezTo>
                    <a:pt x="1851" y="1672"/>
                    <a:pt x="1433" y="1652"/>
                    <a:pt x="1015" y="1752"/>
                  </a:cubicBezTo>
                  <a:cubicBezTo>
                    <a:pt x="816" y="1811"/>
                    <a:pt x="618" y="1871"/>
                    <a:pt x="438" y="1950"/>
                  </a:cubicBezTo>
                  <a:cubicBezTo>
                    <a:pt x="299" y="2010"/>
                    <a:pt x="140" y="2090"/>
                    <a:pt x="41" y="2209"/>
                  </a:cubicBezTo>
                  <a:cubicBezTo>
                    <a:pt x="1" y="2348"/>
                    <a:pt x="1" y="2448"/>
                    <a:pt x="41" y="2567"/>
                  </a:cubicBezTo>
                  <a:cubicBezTo>
                    <a:pt x="140" y="2667"/>
                    <a:pt x="240" y="2706"/>
                    <a:pt x="359" y="2706"/>
                  </a:cubicBezTo>
                  <a:cubicBezTo>
                    <a:pt x="438" y="2706"/>
                    <a:pt x="518" y="2706"/>
                    <a:pt x="598" y="2687"/>
                  </a:cubicBezTo>
                  <a:cubicBezTo>
                    <a:pt x="757" y="2647"/>
                    <a:pt x="936" y="2587"/>
                    <a:pt x="1115" y="2567"/>
                  </a:cubicBezTo>
                  <a:cubicBezTo>
                    <a:pt x="1194" y="2567"/>
                    <a:pt x="1234" y="2547"/>
                    <a:pt x="1314" y="2507"/>
                  </a:cubicBezTo>
                  <a:lnTo>
                    <a:pt x="1692" y="2368"/>
                  </a:lnTo>
                  <a:cubicBezTo>
                    <a:pt x="1751" y="2348"/>
                    <a:pt x="1811" y="2309"/>
                    <a:pt x="1891" y="2289"/>
                  </a:cubicBezTo>
                  <a:cubicBezTo>
                    <a:pt x="2090" y="2209"/>
                    <a:pt x="2289" y="2249"/>
                    <a:pt x="2487" y="2189"/>
                  </a:cubicBezTo>
                  <a:cubicBezTo>
                    <a:pt x="2547" y="2189"/>
                    <a:pt x="2607" y="2169"/>
                    <a:pt x="2686" y="2149"/>
                  </a:cubicBezTo>
                  <a:cubicBezTo>
                    <a:pt x="2865" y="2090"/>
                    <a:pt x="3025" y="2070"/>
                    <a:pt x="3204" y="2010"/>
                  </a:cubicBezTo>
                  <a:cubicBezTo>
                    <a:pt x="3283" y="1990"/>
                    <a:pt x="3323" y="1950"/>
                    <a:pt x="3403" y="1911"/>
                  </a:cubicBezTo>
                  <a:cubicBezTo>
                    <a:pt x="3500" y="1822"/>
                    <a:pt x="3606" y="1793"/>
                    <a:pt x="3714" y="1793"/>
                  </a:cubicBezTo>
                  <a:cubicBezTo>
                    <a:pt x="3848" y="1793"/>
                    <a:pt x="3986" y="1838"/>
                    <a:pt x="4119" y="1871"/>
                  </a:cubicBezTo>
                  <a:cubicBezTo>
                    <a:pt x="4238" y="1871"/>
                    <a:pt x="4377" y="1851"/>
                    <a:pt x="4477" y="1811"/>
                  </a:cubicBezTo>
                  <a:cubicBezTo>
                    <a:pt x="4676" y="1771"/>
                    <a:pt x="4835" y="1712"/>
                    <a:pt x="5034" y="1712"/>
                  </a:cubicBezTo>
                  <a:cubicBezTo>
                    <a:pt x="5173" y="1712"/>
                    <a:pt x="5272" y="1692"/>
                    <a:pt x="5392" y="1672"/>
                  </a:cubicBezTo>
                  <a:cubicBezTo>
                    <a:pt x="5511" y="1612"/>
                    <a:pt x="5630" y="1592"/>
                    <a:pt x="5710" y="1493"/>
                  </a:cubicBezTo>
                  <a:lnTo>
                    <a:pt x="6088" y="1354"/>
                  </a:lnTo>
                  <a:lnTo>
                    <a:pt x="6088" y="1214"/>
                  </a:lnTo>
                  <a:cubicBezTo>
                    <a:pt x="6088" y="976"/>
                    <a:pt x="6008" y="777"/>
                    <a:pt x="5750" y="677"/>
                  </a:cubicBezTo>
                  <a:cubicBezTo>
                    <a:pt x="5718" y="672"/>
                    <a:pt x="5686" y="670"/>
                    <a:pt x="5654" y="670"/>
                  </a:cubicBezTo>
                  <a:cubicBezTo>
                    <a:pt x="5568" y="670"/>
                    <a:pt x="5484" y="688"/>
                    <a:pt x="5412" y="717"/>
                  </a:cubicBezTo>
                  <a:cubicBezTo>
                    <a:pt x="5292" y="777"/>
                    <a:pt x="5173" y="797"/>
                    <a:pt x="5073" y="916"/>
                  </a:cubicBezTo>
                  <a:cubicBezTo>
                    <a:pt x="5073" y="969"/>
                    <a:pt x="5065" y="996"/>
                    <a:pt x="5035" y="996"/>
                  </a:cubicBezTo>
                  <a:cubicBezTo>
                    <a:pt x="5020" y="996"/>
                    <a:pt x="5001" y="989"/>
                    <a:pt x="4974" y="976"/>
                  </a:cubicBezTo>
                  <a:cubicBezTo>
                    <a:pt x="4914" y="916"/>
                    <a:pt x="4855" y="896"/>
                    <a:pt x="4795" y="876"/>
                  </a:cubicBezTo>
                  <a:cubicBezTo>
                    <a:pt x="4755" y="866"/>
                    <a:pt x="4725" y="861"/>
                    <a:pt x="4696" y="861"/>
                  </a:cubicBezTo>
                  <a:cubicBezTo>
                    <a:pt x="4666" y="861"/>
                    <a:pt x="4636" y="866"/>
                    <a:pt x="4596" y="876"/>
                  </a:cubicBezTo>
                  <a:cubicBezTo>
                    <a:pt x="4497" y="896"/>
                    <a:pt x="4402" y="906"/>
                    <a:pt x="4308" y="906"/>
                  </a:cubicBezTo>
                  <a:cubicBezTo>
                    <a:pt x="4213" y="906"/>
                    <a:pt x="4119" y="896"/>
                    <a:pt x="4019" y="876"/>
                  </a:cubicBezTo>
                  <a:cubicBezTo>
                    <a:pt x="3920" y="876"/>
                    <a:pt x="3820" y="856"/>
                    <a:pt x="3741" y="777"/>
                  </a:cubicBezTo>
                  <a:cubicBezTo>
                    <a:pt x="3780" y="618"/>
                    <a:pt x="3920" y="578"/>
                    <a:pt x="4019" y="478"/>
                  </a:cubicBezTo>
                  <a:cubicBezTo>
                    <a:pt x="4178" y="419"/>
                    <a:pt x="4357" y="359"/>
                    <a:pt x="4516" y="299"/>
                  </a:cubicBezTo>
                  <a:cubicBezTo>
                    <a:pt x="4576" y="120"/>
                    <a:pt x="4437" y="61"/>
                    <a:pt x="4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500800" y="1394850"/>
              <a:ext cx="107950" cy="44725"/>
            </a:xfrm>
            <a:custGeom>
              <a:avLst/>
              <a:gdLst/>
              <a:ahLst/>
              <a:cxnLst/>
              <a:rect l="l" t="t" r="r" b="b"/>
              <a:pathLst>
                <a:path w="4318" h="1789" extrusionOk="0">
                  <a:moveTo>
                    <a:pt x="3993" y="1"/>
                  </a:moveTo>
                  <a:cubicBezTo>
                    <a:pt x="2556" y="1"/>
                    <a:pt x="1288" y="490"/>
                    <a:pt x="0" y="1036"/>
                  </a:cubicBezTo>
                  <a:cubicBezTo>
                    <a:pt x="20" y="1434"/>
                    <a:pt x="339" y="1553"/>
                    <a:pt x="577" y="1752"/>
                  </a:cubicBezTo>
                  <a:cubicBezTo>
                    <a:pt x="662" y="1778"/>
                    <a:pt x="745" y="1789"/>
                    <a:pt x="825" y="1789"/>
                  </a:cubicBezTo>
                  <a:cubicBezTo>
                    <a:pt x="1177" y="1789"/>
                    <a:pt x="1490" y="1582"/>
                    <a:pt x="1831" y="1533"/>
                  </a:cubicBezTo>
                  <a:cubicBezTo>
                    <a:pt x="2268" y="1334"/>
                    <a:pt x="2785" y="1354"/>
                    <a:pt x="3124" y="976"/>
                  </a:cubicBezTo>
                  <a:cubicBezTo>
                    <a:pt x="3502" y="817"/>
                    <a:pt x="3860" y="678"/>
                    <a:pt x="4218" y="539"/>
                  </a:cubicBezTo>
                  <a:cubicBezTo>
                    <a:pt x="4317" y="300"/>
                    <a:pt x="4277" y="161"/>
                    <a:pt x="4078" y="1"/>
                  </a:cubicBezTo>
                  <a:cubicBezTo>
                    <a:pt x="4050" y="1"/>
                    <a:pt x="4021" y="1"/>
                    <a:pt x="3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624625" y="1172575"/>
              <a:ext cx="115900" cy="34350"/>
            </a:xfrm>
            <a:custGeom>
              <a:avLst/>
              <a:gdLst/>
              <a:ahLst/>
              <a:cxnLst/>
              <a:rect l="l" t="t" r="r" b="b"/>
              <a:pathLst>
                <a:path w="4636" h="1374" extrusionOk="0">
                  <a:moveTo>
                    <a:pt x="4158" y="0"/>
                  </a:moveTo>
                  <a:cubicBezTo>
                    <a:pt x="3203" y="20"/>
                    <a:pt x="2288" y="319"/>
                    <a:pt x="1334" y="538"/>
                  </a:cubicBezTo>
                  <a:cubicBezTo>
                    <a:pt x="916" y="617"/>
                    <a:pt x="399" y="498"/>
                    <a:pt x="60" y="916"/>
                  </a:cubicBezTo>
                  <a:cubicBezTo>
                    <a:pt x="1" y="1274"/>
                    <a:pt x="299" y="1274"/>
                    <a:pt x="458" y="1373"/>
                  </a:cubicBezTo>
                  <a:cubicBezTo>
                    <a:pt x="1910" y="1293"/>
                    <a:pt x="3283" y="916"/>
                    <a:pt x="4636" y="518"/>
                  </a:cubicBezTo>
                  <a:lnTo>
                    <a:pt x="4636" y="398"/>
                  </a:lnTo>
                  <a:cubicBezTo>
                    <a:pt x="4596" y="279"/>
                    <a:pt x="4536" y="140"/>
                    <a:pt x="4417" y="80"/>
                  </a:cubicBezTo>
                  <a:cubicBezTo>
                    <a:pt x="4337" y="40"/>
                    <a:pt x="4258" y="2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695750" y="1333250"/>
              <a:ext cx="91025" cy="43250"/>
            </a:xfrm>
            <a:custGeom>
              <a:avLst/>
              <a:gdLst/>
              <a:ahLst/>
              <a:cxnLst/>
              <a:rect l="l" t="t" r="r" b="b"/>
              <a:pathLst>
                <a:path w="3641" h="1730" extrusionOk="0">
                  <a:moveTo>
                    <a:pt x="2139" y="1"/>
                  </a:moveTo>
                  <a:cubicBezTo>
                    <a:pt x="1968" y="1"/>
                    <a:pt x="1791" y="19"/>
                    <a:pt x="1632" y="19"/>
                  </a:cubicBezTo>
                  <a:cubicBezTo>
                    <a:pt x="1552" y="58"/>
                    <a:pt x="1552" y="118"/>
                    <a:pt x="1552" y="178"/>
                  </a:cubicBezTo>
                  <a:cubicBezTo>
                    <a:pt x="1658" y="507"/>
                    <a:pt x="1569" y="579"/>
                    <a:pt x="1422" y="579"/>
                  </a:cubicBezTo>
                  <a:cubicBezTo>
                    <a:pt x="1320" y="579"/>
                    <a:pt x="1189" y="544"/>
                    <a:pt x="1075" y="536"/>
                  </a:cubicBezTo>
                  <a:cubicBezTo>
                    <a:pt x="1024" y="529"/>
                    <a:pt x="970" y="524"/>
                    <a:pt x="916" y="524"/>
                  </a:cubicBezTo>
                  <a:cubicBezTo>
                    <a:pt x="822" y="524"/>
                    <a:pt x="725" y="538"/>
                    <a:pt x="637" y="576"/>
                  </a:cubicBezTo>
                  <a:cubicBezTo>
                    <a:pt x="557" y="635"/>
                    <a:pt x="538" y="675"/>
                    <a:pt x="498" y="755"/>
                  </a:cubicBezTo>
                  <a:cubicBezTo>
                    <a:pt x="498" y="1073"/>
                    <a:pt x="100" y="1133"/>
                    <a:pt x="40" y="1411"/>
                  </a:cubicBezTo>
                  <a:cubicBezTo>
                    <a:pt x="0" y="1471"/>
                    <a:pt x="0" y="1550"/>
                    <a:pt x="0" y="1630"/>
                  </a:cubicBezTo>
                  <a:cubicBezTo>
                    <a:pt x="40" y="1670"/>
                    <a:pt x="60" y="1710"/>
                    <a:pt x="80" y="1729"/>
                  </a:cubicBezTo>
                  <a:cubicBezTo>
                    <a:pt x="259" y="1710"/>
                    <a:pt x="398" y="1710"/>
                    <a:pt x="577" y="1650"/>
                  </a:cubicBezTo>
                  <a:cubicBezTo>
                    <a:pt x="1453" y="1451"/>
                    <a:pt x="2288" y="1232"/>
                    <a:pt x="3163" y="1013"/>
                  </a:cubicBezTo>
                  <a:cubicBezTo>
                    <a:pt x="3283" y="914"/>
                    <a:pt x="3641" y="1013"/>
                    <a:pt x="3541" y="655"/>
                  </a:cubicBezTo>
                  <a:cubicBezTo>
                    <a:pt x="3445" y="566"/>
                    <a:pt x="3329" y="546"/>
                    <a:pt x="3207" y="546"/>
                  </a:cubicBezTo>
                  <a:cubicBezTo>
                    <a:pt x="3111" y="546"/>
                    <a:pt x="3011" y="558"/>
                    <a:pt x="2914" y="558"/>
                  </a:cubicBezTo>
                  <a:cubicBezTo>
                    <a:pt x="2751" y="558"/>
                    <a:pt x="2597" y="524"/>
                    <a:pt x="2487" y="337"/>
                  </a:cubicBezTo>
                  <a:cubicBezTo>
                    <a:pt x="2527" y="218"/>
                    <a:pt x="2626" y="39"/>
                    <a:pt x="2388" y="19"/>
                  </a:cubicBezTo>
                  <a:cubicBezTo>
                    <a:pt x="2308" y="5"/>
                    <a:pt x="2224" y="1"/>
                    <a:pt x="2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461025" y="1428700"/>
              <a:ext cx="87550" cy="46775"/>
            </a:xfrm>
            <a:custGeom>
              <a:avLst/>
              <a:gdLst/>
              <a:ahLst/>
              <a:cxnLst/>
              <a:rect l="l" t="t" r="r" b="b"/>
              <a:pathLst>
                <a:path w="3502" h="1871" extrusionOk="0">
                  <a:moveTo>
                    <a:pt x="3342" y="0"/>
                  </a:moveTo>
                  <a:cubicBezTo>
                    <a:pt x="2964" y="120"/>
                    <a:pt x="2526" y="219"/>
                    <a:pt x="2129" y="338"/>
                  </a:cubicBezTo>
                  <a:cubicBezTo>
                    <a:pt x="2109" y="338"/>
                    <a:pt x="2069" y="338"/>
                    <a:pt x="2009" y="378"/>
                  </a:cubicBezTo>
                  <a:cubicBezTo>
                    <a:pt x="1731" y="498"/>
                    <a:pt x="1472" y="517"/>
                    <a:pt x="1174" y="537"/>
                  </a:cubicBezTo>
                  <a:cubicBezTo>
                    <a:pt x="995" y="577"/>
                    <a:pt x="855" y="637"/>
                    <a:pt x="756" y="776"/>
                  </a:cubicBezTo>
                  <a:cubicBezTo>
                    <a:pt x="617" y="1134"/>
                    <a:pt x="139" y="1234"/>
                    <a:pt x="0" y="1612"/>
                  </a:cubicBezTo>
                  <a:cubicBezTo>
                    <a:pt x="0" y="1771"/>
                    <a:pt x="60" y="1830"/>
                    <a:pt x="199" y="1870"/>
                  </a:cubicBezTo>
                  <a:cubicBezTo>
                    <a:pt x="1233" y="1413"/>
                    <a:pt x="2308" y="975"/>
                    <a:pt x="3342" y="517"/>
                  </a:cubicBezTo>
                  <a:cubicBezTo>
                    <a:pt x="3481" y="338"/>
                    <a:pt x="3501" y="179"/>
                    <a:pt x="33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425200" y="1546300"/>
              <a:ext cx="89050" cy="34600"/>
            </a:xfrm>
            <a:custGeom>
              <a:avLst/>
              <a:gdLst/>
              <a:ahLst/>
              <a:cxnLst/>
              <a:rect l="l" t="t" r="r" b="b"/>
              <a:pathLst>
                <a:path w="3562" h="1384" extrusionOk="0">
                  <a:moveTo>
                    <a:pt x="3150" y="0"/>
                  </a:moveTo>
                  <a:cubicBezTo>
                    <a:pt x="3115" y="0"/>
                    <a:pt x="3080" y="4"/>
                    <a:pt x="3044" y="11"/>
                  </a:cubicBezTo>
                  <a:cubicBezTo>
                    <a:pt x="2567" y="369"/>
                    <a:pt x="1970" y="289"/>
                    <a:pt x="1473" y="548"/>
                  </a:cubicBezTo>
                  <a:cubicBezTo>
                    <a:pt x="1433" y="608"/>
                    <a:pt x="1373" y="667"/>
                    <a:pt x="1294" y="687"/>
                  </a:cubicBezTo>
                  <a:cubicBezTo>
                    <a:pt x="1135" y="707"/>
                    <a:pt x="976" y="707"/>
                    <a:pt x="796" y="747"/>
                  </a:cubicBezTo>
                  <a:cubicBezTo>
                    <a:pt x="737" y="767"/>
                    <a:pt x="677" y="806"/>
                    <a:pt x="598" y="866"/>
                  </a:cubicBezTo>
                  <a:cubicBezTo>
                    <a:pt x="558" y="846"/>
                    <a:pt x="478" y="846"/>
                    <a:pt x="438" y="846"/>
                  </a:cubicBezTo>
                  <a:cubicBezTo>
                    <a:pt x="374" y="819"/>
                    <a:pt x="313" y="804"/>
                    <a:pt x="257" y="804"/>
                  </a:cubicBezTo>
                  <a:cubicBezTo>
                    <a:pt x="193" y="804"/>
                    <a:pt x="134" y="824"/>
                    <a:pt x="80" y="866"/>
                  </a:cubicBezTo>
                  <a:cubicBezTo>
                    <a:pt x="41" y="906"/>
                    <a:pt x="1" y="966"/>
                    <a:pt x="41" y="1045"/>
                  </a:cubicBezTo>
                  <a:cubicBezTo>
                    <a:pt x="60" y="1085"/>
                    <a:pt x="140" y="1145"/>
                    <a:pt x="180" y="1165"/>
                  </a:cubicBezTo>
                  <a:cubicBezTo>
                    <a:pt x="319" y="1204"/>
                    <a:pt x="419" y="1284"/>
                    <a:pt x="538" y="1363"/>
                  </a:cubicBezTo>
                  <a:cubicBezTo>
                    <a:pt x="558" y="1363"/>
                    <a:pt x="598" y="1383"/>
                    <a:pt x="637" y="1383"/>
                  </a:cubicBezTo>
                  <a:cubicBezTo>
                    <a:pt x="1334" y="1204"/>
                    <a:pt x="2070" y="1085"/>
                    <a:pt x="2666" y="647"/>
                  </a:cubicBezTo>
                  <a:cubicBezTo>
                    <a:pt x="2965" y="468"/>
                    <a:pt x="3422" y="568"/>
                    <a:pt x="3562" y="150"/>
                  </a:cubicBezTo>
                  <a:cubicBezTo>
                    <a:pt x="3447" y="68"/>
                    <a:pt x="3307" y="0"/>
                    <a:pt x="3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913075" y="946300"/>
              <a:ext cx="76125" cy="25875"/>
            </a:xfrm>
            <a:custGeom>
              <a:avLst/>
              <a:gdLst/>
              <a:ahLst/>
              <a:cxnLst/>
              <a:rect l="l" t="t" r="r" b="b"/>
              <a:pathLst>
                <a:path w="3045" h="1035" extrusionOk="0">
                  <a:moveTo>
                    <a:pt x="2945" y="0"/>
                  </a:moveTo>
                  <a:lnTo>
                    <a:pt x="2945" y="0"/>
                  </a:lnTo>
                  <a:cubicBezTo>
                    <a:pt x="2149" y="219"/>
                    <a:pt x="1333" y="80"/>
                    <a:pt x="538" y="199"/>
                  </a:cubicBezTo>
                  <a:cubicBezTo>
                    <a:pt x="498" y="239"/>
                    <a:pt x="418" y="299"/>
                    <a:pt x="359" y="338"/>
                  </a:cubicBezTo>
                  <a:cubicBezTo>
                    <a:pt x="20" y="557"/>
                    <a:pt x="1" y="816"/>
                    <a:pt x="359" y="1035"/>
                  </a:cubicBezTo>
                  <a:cubicBezTo>
                    <a:pt x="1055" y="915"/>
                    <a:pt x="1751" y="816"/>
                    <a:pt x="2447" y="696"/>
                  </a:cubicBezTo>
                  <a:cubicBezTo>
                    <a:pt x="2507" y="637"/>
                    <a:pt x="2587" y="597"/>
                    <a:pt x="2626" y="537"/>
                  </a:cubicBezTo>
                  <a:cubicBezTo>
                    <a:pt x="2726" y="338"/>
                    <a:pt x="3044" y="279"/>
                    <a:pt x="29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735525" y="1154700"/>
              <a:ext cx="111925" cy="32175"/>
            </a:xfrm>
            <a:custGeom>
              <a:avLst/>
              <a:gdLst/>
              <a:ahLst/>
              <a:cxnLst/>
              <a:rect l="l" t="t" r="r" b="b"/>
              <a:pathLst>
                <a:path w="4477" h="1287" extrusionOk="0">
                  <a:moveTo>
                    <a:pt x="4258" y="1"/>
                  </a:moveTo>
                  <a:cubicBezTo>
                    <a:pt x="4162" y="1"/>
                    <a:pt x="4071" y="40"/>
                    <a:pt x="3979" y="79"/>
                  </a:cubicBezTo>
                  <a:cubicBezTo>
                    <a:pt x="3860" y="139"/>
                    <a:pt x="3761" y="158"/>
                    <a:pt x="3661" y="178"/>
                  </a:cubicBezTo>
                  <a:cubicBezTo>
                    <a:pt x="3462" y="178"/>
                    <a:pt x="3263" y="218"/>
                    <a:pt x="3084" y="258"/>
                  </a:cubicBezTo>
                  <a:cubicBezTo>
                    <a:pt x="2826" y="337"/>
                    <a:pt x="2527" y="337"/>
                    <a:pt x="2249" y="337"/>
                  </a:cubicBezTo>
                  <a:cubicBezTo>
                    <a:pt x="2070" y="357"/>
                    <a:pt x="1930" y="357"/>
                    <a:pt x="1751" y="417"/>
                  </a:cubicBezTo>
                  <a:cubicBezTo>
                    <a:pt x="1552" y="497"/>
                    <a:pt x="1314" y="497"/>
                    <a:pt x="1095" y="497"/>
                  </a:cubicBezTo>
                  <a:cubicBezTo>
                    <a:pt x="1042" y="505"/>
                    <a:pt x="987" y="507"/>
                    <a:pt x="932" y="507"/>
                  </a:cubicBezTo>
                  <a:cubicBezTo>
                    <a:pt x="819" y="507"/>
                    <a:pt x="703" y="496"/>
                    <a:pt x="592" y="496"/>
                  </a:cubicBezTo>
                  <a:cubicBezTo>
                    <a:pt x="345" y="496"/>
                    <a:pt x="120" y="550"/>
                    <a:pt x="1" y="894"/>
                  </a:cubicBezTo>
                  <a:lnTo>
                    <a:pt x="61" y="934"/>
                  </a:lnTo>
                  <a:cubicBezTo>
                    <a:pt x="154" y="981"/>
                    <a:pt x="250" y="994"/>
                    <a:pt x="342" y="994"/>
                  </a:cubicBezTo>
                  <a:cubicBezTo>
                    <a:pt x="463" y="994"/>
                    <a:pt x="577" y="971"/>
                    <a:pt x="668" y="971"/>
                  </a:cubicBezTo>
                  <a:cubicBezTo>
                    <a:pt x="685" y="971"/>
                    <a:pt x="702" y="972"/>
                    <a:pt x="717" y="974"/>
                  </a:cubicBezTo>
                  <a:cubicBezTo>
                    <a:pt x="699" y="1009"/>
                    <a:pt x="667" y="1020"/>
                    <a:pt x="626" y="1020"/>
                  </a:cubicBezTo>
                  <a:cubicBezTo>
                    <a:pt x="562" y="1020"/>
                    <a:pt x="478" y="994"/>
                    <a:pt x="400" y="994"/>
                  </a:cubicBezTo>
                  <a:cubicBezTo>
                    <a:pt x="303" y="994"/>
                    <a:pt x="214" y="1034"/>
                    <a:pt x="180" y="1213"/>
                  </a:cubicBezTo>
                  <a:lnTo>
                    <a:pt x="200" y="1253"/>
                  </a:lnTo>
                  <a:cubicBezTo>
                    <a:pt x="323" y="1277"/>
                    <a:pt x="447" y="1287"/>
                    <a:pt x="570" y="1287"/>
                  </a:cubicBezTo>
                  <a:cubicBezTo>
                    <a:pt x="844" y="1287"/>
                    <a:pt x="1119" y="1240"/>
                    <a:pt x="1393" y="1213"/>
                  </a:cubicBezTo>
                  <a:cubicBezTo>
                    <a:pt x="1467" y="1146"/>
                    <a:pt x="1552" y="1132"/>
                    <a:pt x="1640" y="1132"/>
                  </a:cubicBezTo>
                  <a:cubicBezTo>
                    <a:pt x="1708" y="1132"/>
                    <a:pt x="1779" y="1141"/>
                    <a:pt x="1849" y="1141"/>
                  </a:cubicBezTo>
                  <a:cubicBezTo>
                    <a:pt x="1932" y="1141"/>
                    <a:pt x="2014" y="1128"/>
                    <a:pt x="2090" y="1074"/>
                  </a:cubicBezTo>
                  <a:cubicBezTo>
                    <a:pt x="2368" y="914"/>
                    <a:pt x="2666" y="934"/>
                    <a:pt x="2965" y="914"/>
                  </a:cubicBezTo>
                  <a:cubicBezTo>
                    <a:pt x="3044" y="914"/>
                    <a:pt x="3084" y="914"/>
                    <a:pt x="3144" y="894"/>
                  </a:cubicBezTo>
                  <a:cubicBezTo>
                    <a:pt x="3144" y="875"/>
                    <a:pt x="3149" y="865"/>
                    <a:pt x="3161" y="865"/>
                  </a:cubicBezTo>
                  <a:cubicBezTo>
                    <a:pt x="3174" y="865"/>
                    <a:pt x="3194" y="875"/>
                    <a:pt x="3223" y="894"/>
                  </a:cubicBezTo>
                  <a:cubicBezTo>
                    <a:pt x="3235" y="883"/>
                    <a:pt x="3247" y="878"/>
                    <a:pt x="3258" y="878"/>
                  </a:cubicBezTo>
                  <a:cubicBezTo>
                    <a:pt x="3287" y="878"/>
                    <a:pt x="3315" y="906"/>
                    <a:pt x="3343" y="934"/>
                  </a:cubicBezTo>
                  <a:cubicBezTo>
                    <a:pt x="3366" y="958"/>
                    <a:pt x="3403" y="967"/>
                    <a:pt x="3446" y="967"/>
                  </a:cubicBezTo>
                  <a:cubicBezTo>
                    <a:pt x="3476" y="967"/>
                    <a:pt x="3509" y="962"/>
                    <a:pt x="3542" y="954"/>
                  </a:cubicBezTo>
                  <a:cubicBezTo>
                    <a:pt x="3741" y="954"/>
                    <a:pt x="3880" y="855"/>
                    <a:pt x="4039" y="755"/>
                  </a:cubicBezTo>
                  <a:cubicBezTo>
                    <a:pt x="4218" y="616"/>
                    <a:pt x="4457" y="536"/>
                    <a:pt x="4477" y="258"/>
                  </a:cubicBezTo>
                  <a:cubicBezTo>
                    <a:pt x="4477" y="158"/>
                    <a:pt x="4457" y="119"/>
                    <a:pt x="4417" y="39"/>
                  </a:cubicBezTo>
                  <a:cubicBezTo>
                    <a:pt x="4362" y="12"/>
                    <a:pt x="4309" y="1"/>
                    <a:pt x="42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721600" y="1469850"/>
              <a:ext cx="65675" cy="34825"/>
            </a:xfrm>
            <a:custGeom>
              <a:avLst/>
              <a:gdLst/>
              <a:ahLst/>
              <a:cxnLst/>
              <a:rect l="l" t="t" r="r" b="b"/>
              <a:pathLst>
                <a:path w="2627" h="1393" extrusionOk="0">
                  <a:moveTo>
                    <a:pt x="2219" y="0"/>
                  </a:moveTo>
                  <a:cubicBezTo>
                    <a:pt x="2124" y="0"/>
                    <a:pt x="2030" y="25"/>
                    <a:pt x="1930" y="65"/>
                  </a:cubicBezTo>
                  <a:cubicBezTo>
                    <a:pt x="1632" y="145"/>
                    <a:pt x="1354" y="184"/>
                    <a:pt x="1095" y="264"/>
                  </a:cubicBezTo>
                  <a:cubicBezTo>
                    <a:pt x="956" y="423"/>
                    <a:pt x="717" y="284"/>
                    <a:pt x="558" y="443"/>
                  </a:cubicBezTo>
                  <a:cubicBezTo>
                    <a:pt x="458" y="562"/>
                    <a:pt x="319" y="523"/>
                    <a:pt x="220" y="582"/>
                  </a:cubicBezTo>
                  <a:cubicBezTo>
                    <a:pt x="180" y="622"/>
                    <a:pt x="140" y="642"/>
                    <a:pt x="80" y="642"/>
                  </a:cubicBezTo>
                  <a:cubicBezTo>
                    <a:pt x="21" y="662"/>
                    <a:pt x="1" y="702"/>
                    <a:pt x="1" y="801"/>
                  </a:cubicBezTo>
                  <a:cubicBezTo>
                    <a:pt x="266" y="1204"/>
                    <a:pt x="424" y="1393"/>
                    <a:pt x="686" y="1393"/>
                  </a:cubicBezTo>
                  <a:cubicBezTo>
                    <a:pt x="915" y="1393"/>
                    <a:pt x="1223" y="1249"/>
                    <a:pt x="1751" y="980"/>
                  </a:cubicBezTo>
                  <a:cubicBezTo>
                    <a:pt x="1867" y="914"/>
                    <a:pt x="1968" y="876"/>
                    <a:pt x="2079" y="876"/>
                  </a:cubicBezTo>
                  <a:cubicBezTo>
                    <a:pt x="2102" y="876"/>
                    <a:pt x="2125" y="877"/>
                    <a:pt x="2149" y="881"/>
                  </a:cubicBezTo>
                  <a:cubicBezTo>
                    <a:pt x="2190" y="892"/>
                    <a:pt x="2227" y="897"/>
                    <a:pt x="2262" y="897"/>
                  </a:cubicBezTo>
                  <a:cubicBezTo>
                    <a:pt x="2347" y="897"/>
                    <a:pt x="2417" y="869"/>
                    <a:pt x="2487" y="841"/>
                  </a:cubicBezTo>
                  <a:cubicBezTo>
                    <a:pt x="2527" y="781"/>
                    <a:pt x="2587" y="702"/>
                    <a:pt x="2587" y="642"/>
                  </a:cubicBezTo>
                  <a:cubicBezTo>
                    <a:pt x="2587" y="463"/>
                    <a:pt x="2627" y="264"/>
                    <a:pt x="2507" y="85"/>
                  </a:cubicBezTo>
                  <a:cubicBezTo>
                    <a:pt x="2408" y="25"/>
                    <a:pt x="2313" y="0"/>
                    <a:pt x="2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849425" y="956250"/>
              <a:ext cx="70150" cy="27150"/>
            </a:xfrm>
            <a:custGeom>
              <a:avLst/>
              <a:gdLst/>
              <a:ahLst/>
              <a:cxnLst/>
              <a:rect l="l" t="t" r="r" b="b"/>
              <a:pathLst>
                <a:path w="2806" h="1086" extrusionOk="0">
                  <a:moveTo>
                    <a:pt x="2089" y="0"/>
                  </a:moveTo>
                  <a:cubicBezTo>
                    <a:pt x="1393" y="100"/>
                    <a:pt x="697" y="219"/>
                    <a:pt x="0" y="318"/>
                  </a:cubicBezTo>
                  <a:cubicBezTo>
                    <a:pt x="137" y="835"/>
                    <a:pt x="414" y="1085"/>
                    <a:pt x="838" y="1085"/>
                  </a:cubicBezTo>
                  <a:cubicBezTo>
                    <a:pt x="969" y="1085"/>
                    <a:pt x="1114" y="1061"/>
                    <a:pt x="1273" y="1015"/>
                  </a:cubicBezTo>
                  <a:cubicBezTo>
                    <a:pt x="1791" y="975"/>
                    <a:pt x="2308" y="895"/>
                    <a:pt x="2805" y="676"/>
                  </a:cubicBezTo>
                  <a:cubicBezTo>
                    <a:pt x="2646" y="398"/>
                    <a:pt x="2387" y="179"/>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762400" y="1207375"/>
              <a:ext cx="33825" cy="90575"/>
            </a:xfrm>
            <a:custGeom>
              <a:avLst/>
              <a:gdLst/>
              <a:ahLst/>
              <a:cxnLst/>
              <a:rect l="l" t="t" r="r" b="b"/>
              <a:pathLst>
                <a:path w="1353" h="3623" extrusionOk="0">
                  <a:moveTo>
                    <a:pt x="696" y="1"/>
                  </a:moveTo>
                  <a:cubicBezTo>
                    <a:pt x="676" y="41"/>
                    <a:pt x="676" y="100"/>
                    <a:pt x="637" y="140"/>
                  </a:cubicBezTo>
                  <a:cubicBezTo>
                    <a:pt x="0" y="518"/>
                    <a:pt x="378" y="1095"/>
                    <a:pt x="398" y="1612"/>
                  </a:cubicBezTo>
                  <a:cubicBezTo>
                    <a:pt x="259" y="1871"/>
                    <a:pt x="458" y="2110"/>
                    <a:pt x="418" y="2368"/>
                  </a:cubicBezTo>
                  <a:cubicBezTo>
                    <a:pt x="398" y="2627"/>
                    <a:pt x="398" y="2925"/>
                    <a:pt x="159" y="3124"/>
                  </a:cubicBezTo>
                  <a:lnTo>
                    <a:pt x="159" y="3104"/>
                  </a:lnTo>
                  <a:cubicBezTo>
                    <a:pt x="100" y="3184"/>
                    <a:pt x="100" y="3263"/>
                    <a:pt x="119" y="3323"/>
                  </a:cubicBezTo>
                  <a:cubicBezTo>
                    <a:pt x="219" y="3482"/>
                    <a:pt x="398" y="3502"/>
                    <a:pt x="557" y="3582"/>
                  </a:cubicBezTo>
                  <a:cubicBezTo>
                    <a:pt x="612" y="3609"/>
                    <a:pt x="666" y="3622"/>
                    <a:pt x="719" y="3622"/>
                  </a:cubicBezTo>
                  <a:cubicBezTo>
                    <a:pt x="821" y="3622"/>
                    <a:pt x="916" y="3574"/>
                    <a:pt x="995" y="3482"/>
                  </a:cubicBezTo>
                  <a:cubicBezTo>
                    <a:pt x="1054" y="3422"/>
                    <a:pt x="1054" y="3363"/>
                    <a:pt x="1015" y="3303"/>
                  </a:cubicBezTo>
                  <a:cubicBezTo>
                    <a:pt x="915" y="3204"/>
                    <a:pt x="955" y="3064"/>
                    <a:pt x="875" y="2965"/>
                  </a:cubicBezTo>
                  <a:cubicBezTo>
                    <a:pt x="676" y="2388"/>
                    <a:pt x="716" y="1811"/>
                    <a:pt x="855" y="1234"/>
                  </a:cubicBezTo>
                  <a:cubicBezTo>
                    <a:pt x="915" y="936"/>
                    <a:pt x="975" y="677"/>
                    <a:pt x="1054" y="399"/>
                  </a:cubicBezTo>
                  <a:cubicBezTo>
                    <a:pt x="1114" y="279"/>
                    <a:pt x="1353" y="200"/>
                    <a:pt x="12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434150" y="1498325"/>
              <a:ext cx="64675" cy="44775"/>
            </a:xfrm>
            <a:custGeom>
              <a:avLst/>
              <a:gdLst/>
              <a:ahLst/>
              <a:cxnLst/>
              <a:rect l="l" t="t" r="r" b="b"/>
              <a:pathLst>
                <a:path w="2587" h="1791" extrusionOk="0">
                  <a:moveTo>
                    <a:pt x="1990" y="0"/>
                  </a:moveTo>
                  <a:cubicBezTo>
                    <a:pt x="1811" y="219"/>
                    <a:pt x="1612" y="418"/>
                    <a:pt x="1354" y="497"/>
                  </a:cubicBezTo>
                  <a:cubicBezTo>
                    <a:pt x="1155" y="617"/>
                    <a:pt x="896" y="537"/>
                    <a:pt x="717" y="657"/>
                  </a:cubicBezTo>
                  <a:cubicBezTo>
                    <a:pt x="498" y="975"/>
                    <a:pt x="100" y="1094"/>
                    <a:pt x="1" y="1492"/>
                  </a:cubicBezTo>
                  <a:cubicBezTo>
                    <a:pt x="1" y="1572"/>
                    <a:pt x="1" y="1631"/>
                    <a:pt x="61" y="1711"/>
                  </a:cubicBezTo>
                  <a:cubicBezTo>
                    <a:pt x="120" y="1771"/>
                    <a:pt x="200" y="1791"/>
                    <a:pt x="279" y="1791"/>
                  </a:cubicBezTo>
                  <a:cubicBezTo>
                    <a:pt x="458" y="1791"/>
                    <a:pt x="598" y="1731"/>
                    <a:pt x="757" y="1711"/>
                  </a:cubicBezTo>
                  <a:cubicBezTo>
                    <a:pt x="1274" y="1512"/>
                    <a:pt x="1751" y="1234"/>
                    <a:pt x="2249" y="995"/>
                  </a:cubicBezTo>
                  <a:cubicBezTo>
                    <a:pt x="2368" y="875"/>
                    <a:pt x="2587" y="776"/>
                    <a:pt x="2547" y="517"/>
                  </a:cubicBezTo>
                  <a:cubicBezTo>
                    <a:pt x="2289" y="398"/>
                    <a:pt x="2269" y="80"/>
                    <a:pt x="19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599775" y="1379450"/>
              <a:ext cx="51250" cy="28875"/>
            </a:xfrm>
            <a:custGeom>
              <a:avLst/>
              <a:gdLst/>
              <a:ahLst/>
              <a:cxnLst/>
              <a:rect l="l" t="t" r="r" b="b"/>
              <a:pathLst>
                <a:path w="2050" h="1155" extrusionOk="0">
                  <a:moveTo>
                    <a:pt x="1890" y="1"/>
                  </a:moveTo>
                  <a:cubicBezTo>
                    <a:pt x="1731" y="1"/>
                    <a:pt x="1631" y="60"/>
                    <a:pt x="1512" y="100"/>
                  </a:cubicBezTo>
                  <a:cubicBezTo>
                    <a:pt x="1432" y="120"/>
                    <a:pt x="1333" y="180"/>
                    <a:pt x="1253" y="180"/>
                  </a:cubicBezTo>
                  <a:cubicBezTo>
                    <a:pt x="1214" y="180"/>
                    <a:pt x="1154" y="180"/>
                    <a:pt x="1114" y="160"/>
                  </a:cubicBezTo>
                  <a:cubicBezTo>
                    <a:pt x="1054" y="120"/>
                    <a:pt x="975" y="100"/>
                    <a:pt x="935" y="100"/>
                  </a:cubicBezTo>
                  <a:cubicBezTo>
                    <a:pt x="895" y="100"/>
                    <a:pt x="816" y="100"/>
                    <a:pt x="756" y="120"/>
                  </a:cubicBezTo>
                  <a:cubicBezTo>
                    <a:pt x="716" y="120"/>
                    <a:pt x="637" y="160"/>
                    <a:pt x="597" y="180"/>
                  </a:cubicBezTo>
                  <a:cubicBezTo>
                    <a:pt x="497" y="220"/>
                    <a:pt x="398" y="259"/>
                    <a:pt x="299" y="299"/>
                  </a:cubicBezTo>
                  <a:cubicBezTo>
                    <a:pt x="139" y="399"/>
                    <a:pt x="0" y="498"/>
                    <a:pt x="40" y="717"/>
                  </a:cubicBezTo>
                  <a:cubicBezTo>
                    <a:pt x="219" y="816"/>
                    <a:pt x="239" y="976"/>
                    <a:pt x="259" y="1155"/>
                  </a:cubicBezTo>
                  <a:cubicBezTo>
                    <a:pt x="816" y="1055"/>
                    <a:pt x="1393" y="995"/>
                    <a:pt x="1810" y="617"/>
                  </a:cubicBezTo>
                  <a:cubicBezTo>
                    <a:pt x="1830" y="518"/>
                    <a:pt x="1910" y="438"/>
                    <a:pt x="1989" y="399"/>
                  </a:cubicBezTo>
                  <a:cubicBezTo>
                    <a:pt x="2049" y="319"/>
                    <a:pt x="2049" y="220"/>
                    <a:pt x="2029" y="120"/>
                  </a:cubicBezTo>
                  <a:cubicBezTo>
                    <a:pt x="2009" y="80"/>
                    <a:pt x="1950" y="21"/>
                    <a:pt x="18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737525" y="1284975"/>
              <a:ext cx="51750" cy="43100"/>
            </a:xfrm>
            <a:custGeom>
              <a:avLst/>
              <a:gdLst/>
              <a:ahLst/>
              <a:cxnLst/>
              <a:rect l="l" t="t" r="r" b="b"/>
              <a:pathLst>
                <a:path w="2070" h="1724" extrusionOk="0">
                  <a:moveTo>
                    <a:pt x="1154" y="0"/>
                  </a:moveTo>
                  <a:cubicBezTo>
                    <a:pt x="816" y="239"/>
                    <a:pt x="319" y="80"/>
                    <a:pt x="0" y="458"/>
                  </a:cubicBezTo>
                  <a:cubicBezTo>
                    <a:pt x="186" y="523"/>
                    <a:pt x="363" y="540"/>
                    <a:pt x="533" y="540"/>
                  </a:cubicBezTo>
                  <a:cubicBezTo>
                    <a:pt x="728" y="540"/>
                    <a:pt x="914" y="517"/>
                    <a:pt x="1095" y="517"/>
                  </a:cubicBezTo>
                  <a:cubicBezTo>
                    <a:pt x="1313" y="557"/>
                    <a:pt x="1492" y="597"/>
                    <a:pt x="1512" y="856"/>
                  </a:cubicBezTo>
                  <a:cubicBezTo>
                    <a:pt x="1457" y="933"/>
                    <a:pt x="1401" y="974"/>
                    <a:pt x="1339" y="974"/>
                  </a:cubicBezTo>
                  <a:cubicBezTo>
                    <a:pt x="1290" y="974"/>
                    <a:pt x="1236" y="948"/>
                    <a:pt x="1174" y="895"/>
                  </a:cubicBezTo>
                  <a:lnTo>
                    <a:pt x="995" y="895"/>
                  </a:lnTo>
                  <a:cubicBezTo>
                    <a:pt x="896" y="995"/>
                    <a:pt x="896" y="1114"/>
                    <a:pt x="955" y="1253"/>
                  </a:cubicBezTo>
                  <a:cubicBezTo>
                    <a:pt x="1004" y="1302"/>
                    <a:pt x="1070" y="1309"/>
                    <a:pt x="1140" y="1309"/>
                  </a:cubicBezTo>
                  <a:cubicBezTo>
                    <a:pt x="1170" y="1309"/>
                    <a:pt x="1201" y="1308"/>
                    <a:pt x="1231" y="1308"/>
                  </a:cubicBezTo>
                  <a:cubicBezTo>
                    <a:pt x="1333" y="1308"/>
                    <a:pt x="1433" y="1323"/>
                    <a:pt x="1492" y="1452"/>
                  </a:cubicBezTo>
                  <a:cubicBezTo>
                    <a:pt x="1531" y="1657"/>
                    <a:pt x="1609" y="1723"/>
                    <a:pt x="1708" y="1723"/>
                  </a:cubicBezTo>
                  <a:cubicBezTo>
                    <a:pt x="1811" y="1723"/>
                    <a:pt x="1938" y="1652"/>
                    <a:pt x="2069" y="1592"/>
                  </a:cubicBezTo>
                  <a:cubicBezTo>
                    <a:pt x="2010" y="1353"/>
                    <a:pt x="1751" y="1114"/>
                    <a:pt x="2010" y="875"/>
                  </a:cubicBezTo>
                  <a:cubicBezTo>
                    <a:pt x="2010" y="696"/>
                    <a:pt x="1990" y="517"/>
                    <a:pt x="1990" y="358"/>
                  </a:cubicBezTo>
                  <a:lnTo>
                    <a:pt x="1492" y="358"/>
                  </a:lnTo>
                  <a:cubicBezTo>
                    <a:pt x="1413" y="219"/>
                    <a:pt x="1214" y="358"/>
                    <a:pt x="1154" y="199"/>
                  </a:cubicBezTo>
                  <a:lnTo>
                    <a:pt x="115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826050" y="964200"/>
              <a:ext cx="54725" cy="27375"/>
            </a:xfrm>
            <a:custGeom>
              <a:avLst/>
              <a:gdLst/>
              <a:ahLst/>
              <a:cxnLst/>
              <a:rect l="l" t="t" r="r" b="b"/>
              <a:pathLst>
                <a:path w="2189" h="1095" extrusionOk="0">
                  <a:moveTo>
                    <a:pt x="935" y="0"/>
                  </a:moveTo>
                  <a:cubicBezTo>
                    <a:pt x="716" y="0"/>
                    <a:pt x="518" y="0"/>
                    <a:pt x="358" y="120"/>
                  </a:cubicBezTo>
                  <a:cubicBezTo>
                    <a:pt x="358" y="418"/>
                    <a:pt x="0" y="677"/>
                    <a:pt x="219" y="995"/>
                  </a:cubicBezTo>
                  <a:lnTo>
                    <a:pt x="259" y="1055"/>
                  </a:lnTo>
                  <a:cubicBezTo>
                    <a:pt x="617" y="1015"/>
                    <a:pt x="995" y="1094"/>
                    <a:pt x="1313" y="876"/>
                  </a:cubicBezTo>
                  <a:cubicBezTo>
                    <a:pt x="1612" y="876"/>
                    <a:pt x="1910" y="876"/>
                    <a:pt x="2188" y="697"/>
                  </a:cubicBezTo>
                  <a:cubicBezTo>
                    <a:pt x="1910" y="617"/>
                    <a:pt x="1532" y="776"/>
                    <a:pt x="1413" y="319"/>
                  </a:cubicBezTo>
                  <a:cubicBezTo>
                    <a:pt x="1353" y="120"/>
                    <a:pt x="1035" y="179"/>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570850" y="1466700"/>
              <a:ext cx="58275" cy="27175"/>
            </a:xfrm>
            <a:custGeom>
              <a:avLst/>
              <a:gdLst/>
              <a:ahLst/>
              <a:cxnLst/>
              <a:rect l="l" t="t" r="r" b="b"/>
              <a:pathLst>
                <a:path w="2331" h="1087" extrusionOk="0">
                  <a:moveTo>
                    <a:pt x="2168" y="0"/>
                  </a:moveTo>
                  <a:cubicBezTo>
                    <a:pt x="2143" y="0"/>
                    <a:pt x="2117" y="14"/>
                    <a:pt x="2092" y="52"/>
                  </a:cubicBezTo>
                  <a:cubicBezTo>
                    <a:pt x="1456" y="211"/>
                    <a:pt x="779" y="410"/>
                    <a:pt x="123" y="609"/>
                  </a:cubicBezTo>
                  <a:cubicBezTo>
                    <a:pt x="83" y="609"/>
                    <a:pt x="63" y="688"/>
                    <a:pt x="23" y="748"/>
                  </a:cubicBezTo>
                  <a:cubicBezTo>
                    <a:pt x="1" y="793"/>
                    <a:pt x="46" y="798"/>
                    <a:pt x="97" y="798"/>
                  </a:cubicBezTo>
                  <a:cubicBezTo>
                    <a:pt x="114" y="798"/>
                    <a:pt x="131" y="798"/>
                    <a:pt x="148" y="798"/>
                  </a:cubicBezTo>
                  <a:cubicBezTo>
                    <a:pt x="212" y="798"/>
                    <a:pt x="252" y="808"/>
                    <a:pt x="123" y="907"/>
                  </a:cubicBezTo>
                  <a:cubicBezTo>
                    <a:pt x="123" y="987"/>
                    <a:pt x="143" y="1046"/>
                    <a:pt x="202" y="1086"/>
                  </a:cubicBezTo>
                  <a:cubicBezTo>
                    <a:pt x="918" y="987"/>
                    <a:pt x="1515" y="469"/>
                    <a:pt x="2231" y="370"/>
                  </a:cubicBezTo>
                  <a:cubicBezTo>
                    <a:pt x="2331" y="330"/>
                    <a:pt x="2331" y="290"/>
                    <a:pt x="2271" y="211"/>
                  </a:cubicBezTo>
                  <a:lnTo>
                    <a:pt x="2271" y="72"/>
                  </a:lnTo>
                  <a:cubicBezTo>
                    <a:pt x="2271" y="52"/>
                    <a:pt x="2251" y="52"/>
                    <a:pt x="2211" y="12"/>
                  </a:cubicBezTo>
                  <a:cubicBezTo>
                    <a:pt x="2197" y="5"/>
                    <a:pt x="2182" y="0"/>
                    <a:pt x="21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779800" y="1307350"/>
              <a:ext cx="39800" cy="41950"/>
            </a:xfrm>
            <a:custGeom>
              <a:avLst/>
              <a:gdLst/>
              <a:ahLst/>
              <a:cxnLst/>
              <a:rect l="l" t="t" r="r" b="b"/>
              <a:pathLst>
                <a:path w="1592" h="1678" extrusionOk="0">
                  <a:moveTo>
                    <a:pt x="319" y="0"/>
                  </a:moveTo>
                  <a:cubicBezTo>
                    <a:pt x="100" y="20"/>
                    <a:pt x="0" y="160"/>
                    <a:pt x="0" y="378"/>
                  </a:cubicBezTo>
                  <a:cubicBezTo>
                    <a:pt x="0" y="617"/>
                    <a:pt x="179" y="677"/>
                    <a:pt x="378" y="717"/>
                  </a:cubicBezTo>
                  <a:cubicBezTo>
                    <a:pt x="517" y="697"/>
                    <a:pt x="677" y="697"/>
                    <a:pt x="856" y="697"/>
                  </a:cubicBezTo>
                  <a:cubicBezTo>
                    <a:pt x="1114" y="975"/>
                    <a:pt x="895" y="1194"/>
                    <a:pt x="816" y="1453"/>
                  </a:cubicBezTo>
                  <a:cubicBezTo>
                    <a:pt x="816" y="1552"/>
                    <a:pt x="856" y="1592"/>
                    <a:pt x="915" y="1651"/>
                  </a:cubicBezTo>
                  <a:cubicBezTo>
                    <a:pt x="973" y="1668"/>
                    <a:pt x="1027" y="1678"/>
                    <a:pt x="1078" y="1678"/>
                  </a:cubicBezTo>
                  <a:cubicBezTo>
                    <a:pt x="1150" y="1678"/>
                    <a:pt x="1215" y="1658"/>
                    <a:pt x="1273" y="1612"/>
                  </a:cubicBezTo>
                  <a:cubicBezTo>
                    <a:pt x="1353" y="1552"/>
                    <a:pt x="1373" y="1492"/>
                    <a:pt x="1413" y="1413"/>
                  </a:cubicBezTo>
                  <a:cubicBezTo>
                    <a:pt x="1592" y="1154"/>
                    <a:pt x="1393" y="796"/>
                    <a:pt x="1552" y="518"/>
                  </a:cubicBezTo>
                  <a:cubicBezTo>
                    <a:pt x="1513" y="233"/>
                    <a:pt x="1365" y="176"/>
                    <a:pt x="1184" y="176"/>
                  </a:cubicBezTo>
                  <a:cubicBezTo>
                    <a:pt x="1087" y="176"/>
                    <a:pt x="980" y="192"/>
                    <a:pt x="876" y="199"/>
                  </a:cubicBezTo>
                  <a:cubicBezTo>
                    <a:pt x="781" y="231"/>
                    <a:pt x="680" y="279"/>
                    <a:pt x="589" y="279"/>
                  </a:cubicBezTo>
                  <a:cubicBezTo>
                    <a:pt x="508" y="279"/>
                    <a:pt x="434" y="241"/>
                    <a:pt x="378" y="120"/>
                  </a:cubicBezTo>
                  <a:cubicBezTo>
                    <a:pt x="378" y="80"/>
                    <a:pt x="35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814600" y="1119150"/>
              <a:ext cx="42300" cy="39525"/>
            </a:xfrm>
            <a:custGeom>
              <a:avLst/>
              <a:gdLst/>
              <a:ahLst/>
              <a:cxnLst/>
              <a:rect l="l" t="t" r="r" b="b"/>
              <a:pathLst>
                <a:path w="1692" h="1581" extrusionOk="0">
                  <a:moveTo>
                    <a:pt x="402" y="1"/>
                  </a:moveTo>
                  <a:cubicBezTo>
                    <a:pt x="262" y="1"/>
                    <a:pt x="175" y="83"/>
                    <a:pt x="100" y="188"/>
                  </a:cubicBezTo>
                  <a:cubicBezTo>
                    <a:pt x="1" y="347"/>
                    <a:pt x="1" y="526"/>
                    <a:pt x="60" y="685"/>
                  </a:cubicBezTo>
                  <a:cubicBezTo>
                    <a:pt x="100" y="825"/>
                    <a:pt x="160" y="944"/>
                    <a:pt x="220" y="1043"/>
                  </a:cubicBezTo>
                  <a:cubicBezTo>
                    <a:pt x="437" y="1405"/>
                    <a:pt x="752" y="1421"/>
                    <a:pt x="1092" y="1421"/>
                  </a:cubicBezTo>
                  <a:cubicBezTo>
                    <a:pt x="1126" y="1421"/>
                    <a:pt x="1160" y="1421"/>
                    <a:pt x="1194" y="1421"/>
                  </a:cubicBezTo>
                  <a:cubicBezTo>
                    <a:pt x="1194" y="1461"/>
                    <a:pt x="1214" y="1541"/>
                    <a:pt x="1214" y="1580"/>
                  </a:cubicBezTo>
                  <a:cubicBezTo>
                    <a:pt x="1692" y="1441"/>
                    <a:pt x="1612" y="1063"/>
                    <a:pt x="1652" y="685"/>
                  </a:cubicBezTo>
                  <a:cubicBezTo>
                    <a:pt x="1561" y="550"/>
                    <a:pt x="1455" y="513"/>
                    <a:pt x="1341" y="513"/>
                  </a:cubicBezTo>
                  <a:cubicBezTo>
                    <a:pt x="1204" y="513"/>
                    <a:pt x="1057" y="566"/>
                    <a:pt x="916" y="566"/>
                  </a:cubicBezTo>
                  <a:cubicBezTo>
                    <a:pt x="916" y="566"/>
                    <a:pt x="896" y="586"/>
                    <a:pt x="856" y="586"/>
                  </a:cubicBezTo>
                  <a:cubicBezTo>
                    <a:pt x="796" y="586"/>
                    <a:pt x="777" y="566"/>
                    <a:pt x="757" y="526"/>
                  </a:cubicBezTo>
                  <a:cubicBezTo>
                    <a:pt x="518" y="427"/>
                    <a:pt x="697" y="168"/>
                    <a:pt x="558" y="29"/>
                  </a:cubicBezTo>
                  <a:cubicBezTo>
                    <a:pt x="499" y="9"/>
                    <a:pt x="448" y="1"/>
                    <a:pt x="4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442625" y="1519200"/>
              <a:ext cx="51225" cy="32350"/>
            </a:xfrm>
            <a:custGeom>
              <a:avLst/>
              <a:gdLst/>
              <a:ahLst/>
              <a:cxnLst/>
              <a:rect l="l" t="t" r="r" b="b"/>
              <a:pathLst>
                <a:path w="2049" h="1294" extrusionOk="0">
                  <a:moveTo>
                    <a:pt x="1850" y="1"/>
                  </a:moveTo>
                  <a:cubicBezTo>
                    <a:pt x="1333" y="259"/>
                    <a:pt x="816" y="478"/>
                    <a:pt x="279" y="737"/>
                  </a:cubicBezTo>
                  <a:cubicBezTo>
                    <a:pt x="179" y="796"/>
                    <a:pt x="60" y="856"/>
                    <a:pt x="0" y="995"/>
                  </a:cubicBezTo>
                  <a:cubicBezTo>
                    <a:pt x="33" y="1144"/>
                    <a:pt x="39" y="1293"/>
                    <a:pt x="177" y="1293"/>
                  </a:cubicBezTo>
                  <a:cubicBezTo>
                    <a:pt x="205" y="1293"/>
                    <a:pt x="238" y="1287"/>
                    <a:pt x="279" y="1274"/>
                  </a:cubicBezTo>
                  <a:cubicBezTo>
                    <a:pt x="915" y="1055"/>
                    <a:pt x="1512" y="776"/>
                    <a:pt x="2049" y="399"/>
                  </a:cubicBezTo>
                  <a:lnTo>
                    <a:pt x="2049" y="299"/>
                  </a:lnTo>
                  <a:cubicBezTo>
                    <a:pt x="2029" y="200"/>
                    <a:pt x="1969" y="140"/>
                    <a:pt x="1930" y="60"/>
                  </a:cubicBezTo>
                  <a:cubicBezTo>
                    <a:pt x="1910" y="40"/>
                    <a:pt x="1870" y="40"/>
                    <a:pt x="18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774825" y="1340650"/>
              <a:ext cx="58700" cy="27900"/>
            </a:xfrm>
            <a:custGeom>
              <a:avLst/>
              <a:gdLst/>
              <a:ahLst/>
              <a:cxnLst/>
              <a:rect l="l" t="t" r="r" b="b"/>
              <a:pathLst>
                <a:path w="2348" h="1116" extrusionOk="0">
                  <a:moveTo>
                    <a:pt x="1737" y="1"/>
                  </a:moveTo>
                  <a:cubicBezTo>
                    <a:pt x="1629" y="1"/>
                    <a:pt x="1521" y="34"/>
                    <a:pt x="1413" y="121"/>
                  </a:cubicBezTo>
                  <a:cubicBezTo>
                    <a:pt x="1413" y="140"/>
                    <a:pt x="1393" y="180"/>
                    <a:pt x="1373" y="220"/>
                  </a:cubicBezTo>
                  <a:cubicBezTo>
                    <a:pt x="1331" y="279"/>
                    <a:pt x="1288" y="299"/>
                    <a:pt x="1243" y="299"/>
                  </a:cubicBezTo>
                  <a:cubicBezTo>
                    <a:pt x="1182" y="299"/>
                    <a:pt x="1115" y="263"/>
                    <a:pt x="1035" y="240"/>
                  </a:cubicBezTo>
                  <a:cubicBezTo>
                    <a:pt x="998" y="228"/>
                    <a:pt x="963" y="223"/>
                    <a:pt x="928" y="223"/>
                  </a:cubicBezTo>
                  <a:cubicBezTo>
                    <a:pt x="735" y="223"/>
                    <a:pt x="564" y="382"/>
                    <a:pt x="378" y="399"/>
                  </a:cubicBezTo>
                  <a:cubicBezTo>
                    <a:pt x="239" y="498"/>
                    <a:pt x="120" y="638"/>
                    <a:pt x="0" y="737"/>
                  </a:cubicBezTo>
                  <a:cubicBezTo>
                    <a:pt x="199" y="777"/>
                    <a:pt x="418" y="717"/>
                    <a:pt x="537" y="936"/>
                  </a:cubicBezTo>
                  <a:cubicBezTo>
                    <a:pt x="601" y="1013"/>
                    <a:pt x="674" y="1040"/>
                    <a:pt x="752" y="1040"/>
                  </a:cubicBezTo>
                  <a:cubicBezTo>
                    <a:pt x="920" y="1040"/>
                    <a:pt x="1111" y="915"/>
                    <a:pt x="1280" y="915"/>
                  </a:cubicBezTo>
                  <a:cubicBezTo>
                    <a:pt x="1374" y="915"/>
                    <a:pt x="1461" y="954"/>
                    <a:pt x="1532" y="1075"/>
                  </a:cubicBezTo>
                  <a:cubicBezTo>
                    <a:pt x="1711" y="1075"/>
                    <a:pt x="1890" y="1115"/>
                    <a:pt x="2069" y="1115"/>
                  </a:cubicBezTo>
                  <a:cubicBezTo>
                    <a:pt x="2288" y="757"/>
                    <a:pt x="2348" y="419"/>
                    <a:pt x="2010" y="61"/>
                  </a:cubicBezTo>
                  <a:cubicBezTo>
                    <a:pt x="1919" y="24"/>
                    <a:pt x="1828" y="1"/>
                    <a:pt x="17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807150" y="1064775"/>
              <a:ext cx="20400" cy="60075"/>
            </a:xfrm>
            <a:custGeom>
              <a:avLst/>
              <a:gdLst/>
              <a:ahLst/>
              <a:cxnLst/>
              <a:rect l="l" t="t" r="r" b="b"/>
              <a:pathLst>
                <a:path w="816" h="2403" extrusionOk="0">
                  <a:moveTo>
                    <a:pt x="403" y="1"/>
                  </a:moveTo>
                  <a:cubicBezTo>
                    <a:pt x="355" y="1"/>
                    <a:pt x="289" y="17"/>
                    <a:pt x="199" y="55"/>
                  </a:cubicBezTo>
                  <a:cubicBezTo>
                    <a:pt x="80" y="254"/>
                    <a:pt x="80" y="513"/>
                    <a:pt x="20" y="732"/>
                  </a:cubicBezTo>
                  <a:cubicBezTo>
                    <a:pt x="0" y="811"/>
                    <a:pt x="0" y="871"/>
                    <a:pt x="0" y="951"/>
                  </a:cubicBezTo>
                  <a:cubicBezTo>
                    <a:pt x="60" y="1169"/>
                    <a:pt x="80" y="1408"/>
                    <a:pt x="80" y="1627"/>
                  </a:cubicBezTo>
                  <a:cubicBezTo>
                    <a:pt x="80" y="1826"/>
                    <a:pt x="100" y="2025"/>
                    <a:pt x="179" y="2204"/>
                  </a:cubicBezTo>
                  <a:cubicBezTo>
                    <a:pt x="259" y="2303"/>
                    <a:pt x="358" y="2363"/>
                    <a:pt x="478" y="2403"/>
                  </a:cubicBezTo>
                  <a:cubicBezTo>
                    <a:pt x="597" y="2323"/>
                    <a:pt x="697" y="2263"/>
                    <a:pt x="816" y="2204"/>
                  </a:cubicBezTo>
                  <a:cubicBezTo>
                    <a:pt x="756" y="1627"/>
                    <a:pt x="697" y="1050"/>
                    <a:pt x="617" y="513"/>
                  </a:cubicBezTo>
                  <a:cubicBezTo>
                    <a:pt x="433" y="446"/>
                    <a:pt x="656"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804175" y="994025"/>
              <a:ext cx="19400" cy="82600"/>
            </a:xfrm>
            <a:custGeom>
              <a:avLst/>
              <a:gdLst/>
              <a:ahLst/>
              <a:cxnLst/>
              <a:rect l="l" t="t" r="r" b="b"/>
              <a:pathLst>
                <a:path w="776" h="3304" extrusionOk="0">
                  <a:moveTo>
                    <a:pt x="736" y="1"/>
                  </a:moveTo>
                  <a:lnTo>
                    <a:pt x="736" y="1"/>
                  </a:lnTo>
                  <a:cubicBezTo>
                    <a:pt x="617" y="21"/>
                    <a:pt x="497" y="21"/>
                    <a:pt x="378" y="61"/>
                  </a:cubicBezTo>
                  <a:cubicBezTo>
                    <a:pt x="0" y="976"/>
                    <a:pt x="179" y="1950"/>
                    <a:pt x="219" y="2905"/>
                  </a:cubicBezTo>
                  <a:cubicBezTo>
                    <a:pt x="219" y="2945"/>
                    <a:pt x="318" y="2965"/>
                    <a:pt x="378" y="2965"/>
                  </a:cubicBezTo>
                  <a:cubicBezTo>
                    <a:pt x="400" y="2921"/>
                    <a:pt x="434" y="2890"/>
                    <a:pt x="466" y="2890"/>
                  </a:cubicBezTo>
                  <a:cubicBezTo>
                    <a:pt x="493" y="2890"/>
                    <a:pt x="519" y="2911"/>
                    <a:pt x="537" y="2965"/>
                  </a:cubicBezTo>
                  <a:cubicBezTo>
                    <a:pt x="597" y="3084"/>
                    <a:pt x="617" y="3243"/>
                    <a:pt x="736" y="3303"/>
                  </a:cubicBezTo>
                  <a:cubicBezTo>
                    <a:pt x="696" y="2607"/>
                    <a:pt x="776" y="1891"/>
                    <a:pt x="637" y="1175"/>
                  </a:cubicBezTo>
                  <a:cubicBezTo>
                    <a:pt x="577" y="797"/>
                    <a:pt x="517" y="379"/>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421225" y="1473950"/>
              <a:ext cx="56725" cy="31050"/>
            </a:xfrm>
            <a:custGeom>
              <a:avLst/>
              <a:gdLst/>
              <a:ahLst/>
              <a:cxnLst/>
              <a:rect l="l" t="t" r="r" b="b"/>
              <a:pathLst>
                <a:path w="2269" h="1242" extrusionOk="0">
                  <a:moveTo>
                    <a:pt x="1473" y="0"/>
                  </a:moveTo>
                  <a:cubicBezTo>
                    <a:pt x="1015" y="80"/>
                    <a:pt x="597" y="199"/>
                    <a:pt x="219" y="478"/>
                  </a:cubicBezTo>
                  <a:cubicBezTo>
                    <a:pt x="140" y="557"/>
                    <a:pt x="80" y="657"/>
                    <a:pt x="21" y="776"/>
                  </a:cubicBezTo>
                  <a:cubicBezTo>
                    <a:pt x="1" y="876"/>
                    <a:pt x="1" y="955"/>
                    <a:pt x="21" y="1015"/>
                  </a:cubicBezTo>
                  <a:cubicBezTo>
                    <a:pt x="136" y="1183"/>
                    <a:pt x="263" y="1241"/>
                    <a:pt x="395" y="1241"/>
                  </a:cubicBezTo>
                  <a:cubicBezTo>
                    <a:pt x="559" y="1241"/>
                    <a:pt x="730" y="1152"/>
                    <a:pt x="896" y="1075"/>
                  </a:cubicBezTo>
                  <a:cubicBezTo>
                    <a:pt x="1113" y="984"/>
                    <a:pt x="1331" y="811"/>
                    <a:pt x="1593" y="811"/>
                  </a:cubicBezTo>
                  <a:cubicBezTo>
                    <a:pt x="1619" y="811"/>
                    <a:pt x="1645" y="812"/>
                    <a:pt x="1672" y="816"/>
                  </a:cubicBezTo>
                  <a:cubicBezTo>
                    <a:pt x="1731" y="816"/>
                    <a:pt x="1791" y="816"/>
                    <a:pt x="1871" y="776"/>
                  </a:cubicBezTo>
                  <a:cubicBezTo>
                    <a:pt x="1970" y="597"/>
                    <a:pt x="2268" y="577"/>
                    <a:pt x="2189" y="279"/>
                  </a:cubicBezTo>
                  <a:cubicBezTo>
                    <a:pt x="2010" y="259"/>
                    <a:pt x="1811" y="299"/>
                    <a:pt x="1672" y="120"/>
                  </a:cubicBezTo>
                  <a:cubicBezTo>
                    <a:pt x="1612" y="60"/>
                    <a:pt x="1572" y="20"/>
                    <a:pt x="14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488375" y="1502300"/>
              <a:ext cx="48250" cy="26375"/>
            </a:xfrm>
            <a:custGeom>
              <a:avLst/>
              <a:gdLst/>
              <a:ahLst/>
              <a:cxnLst/>
              <a:rect l="l" t="t" r="r" b="b"/>
              <a:pathLst>
                <a:path w="1930" h="1055" extrusionOk="0">
                  <a:moveTo>
                    <a:pt x="1731" y="0"/>
                  </a:moveTo>
                  <a:cubicBezTo>
                    <a:pt x="1356" y="214"/>
                    <a:pt x="966" y="364"/>
                    <a:pt x="530" y="364"/>
                  </a:cubicBezTo>
                  <a:cubicBezTo>
                    <a:pt x="480" y="364"/>
                    <a:pt x="429" y="362"/>
                    <a:pt x="378" y="358"/>
                  </a:cubicBezTo>
                  <a:cubicBezTo>
                    <a:pt x="239" y="458"/>
                    <a:pt x="120" y="577"/>
                    <a:pt x="0" y="677"/>
                  </a:cubicBezTo>
                  <a:lnTo>
                    <a:pt x="0" y="736"/>
                  </a:lnTo>
                  <a:cubicBezTo>
                    <a:pt x="100" y="776"/>
                    <a:pt x="120" y="895"/>
                    <a:pt x="120" y="995"/>
                  </a:cubicBezTo>
                  <a:lnTo>
                    <a:pt x="199" y="1055"/>
                  </a:lnTo>
                  <a:cubicBezTo>
                    <a:pt x="776" y="836"/>
                    <a:pt x="1413" y="756"/>
                    <a:pt x="1930" y="378"/>
                  </a:cubicBezTo>
                  <a:cubicBezTo>
                    <a:pt x="1930" y="219"/>
                    <a:pt x="1830" y="120"/>
                    <a:pt x="17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545050" y="1419250"/>
              <a:ext cx="45800" cy="22400"/>
            </a:xfrm>
            <a:custGeom>
              <a:avLst/>
              <a:gdLst/>
              <a:ahLst/>
              <a:cxnLst/>
              <a:rect l="l" t="t" r="r" b="b"/>
              <a:pathLst>
                <a:path w="1832" h="896" extrusionOk="0">
                  <a:moveTo>
                    <a:pt x="1354" y="0"/>
                  </a:moveTo>
                  <a:cubicBezTo>
                    <a:pt x="856" y="0"/>
                    <a:pt x="419" y="179"/>
                    <a:pt x="1" y="378"/>
                  </a:cubicBezTo>
                  <a:lnTo>
                    <a:pt x="1" y="895"/>
                  </a:lnTo>
                  <a:cubicBezTo>
                    <a:pt x="518" y="816"/>
                    <a:pt x="956" y="577"/>
                    <a:pt x="1413" y="398"/>
                  </a:cubicBezTo>
                  <a:cubicBezTo>
                    <a:pt x="1831" y="219"/>
                    <a:pt x="1314" y="159"/>
                    <a:pt x="1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403825" y="1539600"/>
              <a:ext cx="37825" cy="58700"/>
            </a:xfrm>
            <a:custGeom>
              <a:avLst/>
              <a:gdLst/>
              <a:ahLst/>
              <a:cxnLst/>
              <a:rect l="l" t="t" r="r" b="b"/>
              <a:pathLst>
                <a:path w="1513" h="2348" extrusionOk="0">
                  <a:moveTo>
                    <a:pt x="776" y="0"/>
                  </a:moveTo>
                  <a:cubicBezTo>
                    <a:pt x="697" y="0"/>
                    <a:pt x="617" y="40"/>
                    <a:pt x="557" y="80"/>
                  </a:cubicBezTo>
                  <a:cubicBezTo>
                    <a:pt x="518" y="140"/>
                    <a:pt x="498" y="199"/>
                    <a:pt x="478" y="279"/>
                  </a:cubicBezTo>
                  <a:cubicBezTo>
                    <a:pt x="418" y="478"/>
                    <a:pt x="418" y="657"/>
                    <a:pt x="418" y="856"/>
                  </a:cubicBezTo>
                  <a:cubicBezTo>
                    <a:pt x="398" y="1134"/>
                    <a:pt x="478" y="1433"/>
                    <a:pt x="398" y="1711"/>
                  </a:cubicBezTo>
                  <a:cubicBezTo>
                    <a:pt x="319" y="1751"/>
                    <a:pt x="219" y="1751"/>
                    <a:pt x="120" y="1771"/>
                  </a:cubicBezTo>
                  <a:cubicBezTo>
                    <a:pt x="40" y="1811"/>
                    <a:pt x="20" y="1850"/>
                    <a:pt x="0" y="1930"/>
                  </a:cubicBezTo>
                  <a:cubicBezTo>
                    <a:pt x="20" y="2228"/>
                    <a:pt x="160" y="2348"/>
                    <a:pt x="438" y="2348"/>
                  </a:cubicBezTo>
                  <a:cubicBezTo>
                    <a:pt x="915" y="2328"/>
                    <a:pt x="1035" y="1731"/>
                    <a:pt x="1512" y="1671"/>
                  </a:cubicBezTo>
                  <a:cubicBezTo>
                    <a:pt x="1492" y="1651"/>
                    <a:pt x="1472" y="1612"/>
                    <a:pt x="1433" y="1592"/>
                  </a:cubicBezTo>
                  <a:cubicBezTo>
                    <a:pt x="1313" y="1472"/>
                    <a:pt x="1114" y="1472"/>
                    <a:pt x="995" y="1333"/>
                  </a:cubicBezTo>
                  <a:lnTo>
                    <a:pt x="935" y="1273"/>
                  </a:lnTo>
                  <a:lnTo>
                    <a:pt x="796" y="1134"/>
                  </a:lnTo>
                  <a:cubicBezTo>
                    <a:pt x="796" y="995"/>
                    <a:pt x="816" y="895"/>
                    <a:pt x="816" y="776"/>
                  </a:cubicBezTo>
                  <a:cubicBezTo>
                    <a:pt x="856" y="736"/>
                    <a:pt x="896" y="677"/>
                    <a:pt x="935" y="637"/>
                  </a:cubicBezTo>
                  <a:cubicBezTo>
                    <a:pt x="1015" y="557"/>
                    <a:pt x="1035" y="478"/>
                    <a:pt x="1055" y="378"/>
                  </a:cubicBezTo>
                  <a:cubicBezTo>
                    <a:pt x="1055" y="299"/>
                    <a:pt x="1035" y="239"/>
                    <a:pt x="1015" y="179"/>
                  </a:cubicBezTo>
                  <a:lnTo>
                    <a:pt x="935" y="100"/>
                  </a:lnTo>
                  <a:cubicBezTo>
                    <a:pt x="896" y="60"/>
                    <a:pt x="836" y="4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769850" y="1356275"/>
              <a:ext cx="48350" cy="19750"/>
            </a:xfrm>
            <a:custGeom>
              <a:avLst/>
              <a:gdLst/>
              <a:ahLst/>
              <a:cxnLst/>
              <a:rect l="l" t="t" r="r" b="b"/>
              <a:pathLst>
                <a:path w="1934" h="790" extrusionOk="0">
                  <a:moveTo>
                    <a:pt x="1627" y="0"/>
                  </a:moveTo>
                  <a:cubicBezTo>
                    <a:pt x="1587" y="0"/>
                    <a:pt x="1542" y="4"/>
                    <a:pt x="1492" y="13"/>
                  </a:cubicBezTo>
                  <a:cubicBezTo>
                    <a:pt x="1262" y="51"/>
                    <a:pt x="1033" y="292"/>
                    <a:pt x="749" y="292"/>
                  </a:cubicBezTo>
                  <a:cubicBezTo>
                    <a:pt x="739" y="292"/>
                    <a:pt x="728" y="292"/>
                    <a:pt x="717" y="291"/>
                  </a:cubicBezTo>
                  <a:cubicBezTo>
                    <a:pt x="518" y="450"/>
                    <a:pt x="199" y="411"/>
                    <a:pt x="0" y="629"/>
                  </a:cubicBezTo>
                  <a:cubicBezTo>
                    <a:pt x="80" y="749"/>
                    <a:pt x="259" y="709"/>
                    <a:pt x="339" y="789"/>
                  </a:cubicBezTo>
                  <a:cubicBezTo>
                    <a:pt x="357" y="789"/>
                    <a:pt x="375" y="790"/>
                    <a:pt x="393" y="790"/>
                  </a:cubicBezTo>
                  <a:cubicBezTo>
                    <a:pt x="868" y="790"/>
                    <a:pt x="1290" y="545"/>
                    <a:pt x="1711" y="430"/>
                  </a:cubicBezTo>
                  <a:cubicBezTo>
                    <a:pt x="1934" y="156"/>
                    <a:pt x="1876" y="0"/>
                    <a:pt x="16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613225" y="1498325"/>
              <a:ext cx="42750" cy="18450"/>
            </a:xfrm>
            <a:custGeom>
              <a:avLst/>
              <a:gdLst/>
              <a:ahLst/>
              <a:cxnLst/>
              <a:rect l="l" t="t" r="r" b="b"/>
              <a:pathLst>
                <a:path w="1710" h="738" extrusionOk="0">
                  <a:moveTo>
                    <a:pt x="1611" y="0"/>
                  </a:moveTo>
                  <a:cubicBezTo>
                    <a:pt x="1093" y="80"/>
                    <a:pt x="516" y="0"/>
                    <a:pt x="59" y="338"/>
                  </a:cubicBezTo>
                  <a:cubicBezTo>
                    <a:pt x="59" y="509"/>
                    <a:pt x="1" y="737"/>
                    <a:pt x="233" y="737"/>
                  </a:cubicBezTo>
                  <a:cubicBezTo>
                    <a:pt x="272" y="737"/>
                    <a:pt x="320" y="731"/>
                    <a:pt x="377" y="716"/>
                  </a:cubicBezTo>
                  <a:cubicBezTo>
                    <a:pt x="616" y="637"/>
                    <a:pt x="875" y="617"/>
                    <a:pt x="1093" y="517"/>
                  </a:cubicBezTo>
                  <a:lnTo>
                    <a:pt x="1272" y="517"/>
                  </a:lnTo>
                  <a:cubicBezTo>
                    <a:pt x="1312" y="438"/>
                    <a:pt x="1312" y="338"/>
                    <a:pt x="1451" y="338"/>
                  </a:cubicBezTo>
                  <a:lnTo>
                    <a:pt x="1611" y="338"/>
                  </a:lnTo>
                  <a:cubicBezTo>
                    <a:pt x="1710" y="239"/>
                    <a:pt x="1710" y="120"/>
                    <a:pt x="1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648500" y="1365375"/>
              <a:ext cx="48275" cy="24775"/>
            </a:xfrm>
            <a:custGeom>
              <a:avLst/>
              <a:gdLst/>
              <a:ahLst/>
              <a:cxnLst/>
              <a:rect l="l" t="t" r="r" b="b"/>
              <a:pathLst>
                <a:path w="1931" h="991" extrusionOk="0">
                  <a:moveTo>
                    <a:pt x="1279" y="0"/>
                  </a:moveTo>
                  <a:cubicBezTo>
                    <a:pt x="1165" y="0"/>
                    <a:pt x="1074" y="36"/>
                    <a:pt x="995" y="146"/>
                  </a:cubicBezTo>
                  <a:cubicBezTo>
                    <a:pt x="975" y="186"/>
                    <a:pt x="995" y="265"/>
                    <a:pt x="975" y="285"/>
                  </a:cubicBezTo>
                  <a:cubicBezTo>
                    <a:pt x="964" y="308"/>
                    <a:pt x="957" y="316"/>
                    <a:pt x="954" y="316"/>
                  </a:cubicBezTo>
                  <a:cubicBezTo>
                    <a:pt x="944" y="316"/>
                    <a:pt x="950" y="265"/>
                    <a:pt x="936" y="265"/>
                  </a:cubicBezTo>
                  <a:cubicBezTo>
                    <a:pt x="856" y="246"/>
                    <a:pt x="796" y="226"/>
                    <a:pt x="717" y="226"/>
                  </a:cubicBezTo>
                  <a:cubicBezTo>
                    <a:pt x="478" y="265"/>
                    <a:pt x="259" y="365"/>
                    <a:pt x="60" y="544"/>
                  </a:cubicBezTo>
                  <a:cubicBezTo>
                    <a:pt x="60" y="584"/>
                    <a:pt x="40" y="623"/>
                    <a:pt x="1" y="643"/>
                  </a:cubicBezTo>
                  <a:cubicBezTo>
                    <a:pt x="40" y="743"/>
                    <a:pt x="40" y="862"/>
                    <a:pt x="40" y="982"/>
                  </a:cubicBezTo>
                  <a:cubicBezTo>
                    <a:pt x="95" y="988"/>
                    <a:pt x="148" y="990"/>
                    <a:pt x="201" y="990"/>
                  </a:cubicBezTo>
                  <a:cubicBezTo>
                    <a:pt x="839" y="990"/>
                    <a:pt x="1342" y="575"/>
                    <a:pt x="1930" y="464"/>
                  </a:cubicBezTo>
                  <a:lnTo>
                    <a:pt x="1871" y="405"/>
                  </a:lnTo>
                  <a:cubicBezTo>
                    <a:pt x="1711" y="265"/>
                    <a:pt x="1572" y="126"/>
                    <a:pt x="1373" y="7"/>
                  </a:cubicBezTo>
                  <a:cubicBezTo>
                    <a:pt x="1340" y="3"/>
                    <a:pt x="1309" y="0"/>
                    <a:pt x="1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447100" y="1492850"/>
              <a:ext cx="39800" cy="22900"/>
            </a:xfrm>
            <a:custGeom>
              <a:avLst/>
              <a:gdLst/>
              <a:ahLst/>
              <a:cxnLst/>
              <a:rect l="l" t="t" r="r" b="b"/>
              <a:pathLst>
                <a:path w="1592" h="916" extrusionOk="0">
                  <a:moveTo>
                    <a:pt x="935" y="0"/>
                  </a:moveTo>
                  <a:cubicBezTo>
                    <a:pt x="895" y="0"/>
                    <a:pt x="855" y="0"/>
                    <a:pt x="796" y="40"/>
                  </a:cubicBezTo>
                  <a:cubicBezTo>
                    <a:pt x="497" y="140"/>
                    <a:pt x="100" y="60"/>
                    <a:pt x="0" y="518"/>
                  </a:cubicBezTo>
                  <a:cubicBezTo>
                    <a:pt x="0" y="597"/>
                    <a:pt x="40" y="657"/>
                    <a:pt x="60" y="736"/>
                  </a:cubicBezTo>
                  <a:cubicBezTo>
                    <a:pt x="279" y="896"/>
                    <a:pt x="577" y="756"/>
                    <a:pt x="796" y="915"/>
                  </a:cubicBezTo>
                  <a:cubicBezTo>
                    <a:pt x="1154" y="816"/>
                    <a:pt x="1591" y="796"/>
                    <a:pt x="1472" y="219"/>
                  </a:cubicBezTo>
                  <a:cubicBezTo>
                    <a:pt x="1293" y="199"/>
                    <a:pt x="1094" y="239"/>
                    <a:pt x="975" y="40"/>
                  </a:cubicBezTo>
                  <a:cubicBezTo>
                    <a:pt x="975" y="20"/>
                    <a:pt x="975" y="2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569775" y="1513675"/>
              <a:ext cx="40450" cy="20700"/>
            </a:xfrm>
            <a:custGeom>
              <a:avLst/>
              <a:gdLst/>
              <a:ahLst/>
              <a:cxnLst/>
              <a:rect l="l" t="t" r="r" b="b"/>
              <a:pathLst>
                <a:path w="1618" h="828" extrusionOk="0">
                  <a:moveTo>
                    <a:pt x="1451" y="0"/>
                  </a:moveTo>
                  <a:cubicBezTo>
                    <a:pt x="1394" y="0"/>
                    <a:pt x="1341" y="30"/>
                    <a:pt x="1300" y="82"/>
                  </a:cubicBezTo>
                  <a:cubicBezTo>
                    <a:pt x="842" y="122"/>
                    <a:pt x="424" y="202"/>
                    <a:pt x="46" y="421"/>
                  </a:cubicBezTo>
                  <a:cubicBezTo>
                    <a:pt x="62" y="565"/>
                    <a:pt x="0" y="827"/>
                    <a:pt x="197" y="827"/>
                  </a:cubicBezTo>
                  <a:cubicBezTo>
                    <a:pt x="244" y="827"/>
                    <a:pt x="305" y="813"/>
                    <a:pt x="385" y="779"/>
                  </a:cubicBezTo>
                  <a:cubicBezTo>
                    <a:pt x="762" y="620"/>
                    <a:pt x="1101" y="301"/>
                    <a:pt x="1538" y="301"/>
                  </a:cubicBezTo>
                  <a:cubicBezTo>
                    <a:pt x="1558" y="301"/>
                    <a:pt x="1598" y="162"/>
                    <a:pt x="1618" y="82"/>
                  </a:cubicBezTo>
                  <a:cubicBezTo>
                    <a:pt x="1561" y="25"/>
                    <a:pt x="1504" y="0"/>
                    <a:pt x="14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788750" y="1186550"/>
              <a:ext cx="28375" cy="30300"/>
            </a:xfrm>
            <a:custGeom>
              <a:avLst/>
              <a:gdLst/>
              <a:ahLst/>
              <a:cxnLst/>
              <a:rect l="l" t="t" r="r" b="b"/>
              <a:pathLst>
                <a:path w="1135" h="1212" extrusionOk="0">
                  <a:moveTo>
                    <a:pt x="590" y="0"/>
                  </a:moveTo>
                  <a:cubicBezTo>
                    <a:pt x="567" y="0"/>
                    <a:pt x="543" y="6"/>
                    <a:pt x="518" y="18"/>
                  </a:cubicBezTo>
                  <a:cubicBezTo>
                    <a:pt x="339" y="58"/>
                    <a:pt x="299" y="177"/>
                    <a:pt x="339" y="337"/>
                  </a:cubicBezTo>
                  <a:cubicBezTo>
                    <a:pt x="438" y="555"/>
                    <a:pt x="418" y="734"/>
                    <a:pt x="159" y="814"/>
                  </a:cubicBezTo>
                  <a:cubicBezTo>
                    <a:pt x="80" y="933"/>
                    <a:pt x="40" y="1073"/>
                    <a:pt x="0" y="1212"/>
                  </a:cubicBezTo>
                  <a:cubicBezTo>
                    <a:pt x="140" y="1152"/>
                    <a:pt x="319" y="1112"/>
                    <a:pt x="498" y="1073"/>
                  </a:cubicBezTo>
                  <a:cubicBezTo>
                    <a:pt x="1035" y="894"/>
                    <a:pt x="1134" y="575"/>
                    <a:pt x="796" y="158"/>
                  </a:cubicBezTo>
                  <a:cubicBezTo>
                    <a:pt x="749" y="79"/>
                    <a:pt x="677"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771350" y="1389400"/>
              <a:ext cx="46275" cy="26375"/>
            </a:xfrm>
            <a:custGeom>
              <a:avLst/>
              <a:gdLst/>
              <a:ahLst/>
              <a:cxnLst/>
              <a:rect l="l" t="t" r="r" b="b"/>
              <a:pathLst>
                <a:path w="1851" h="1055" extrusionOk="0">
                  <a:moveTo>
                    <a:pt x="1731" y="1"/>
                  </a:moveTo>
                  <a:lnTo>
                    <a:pt x="1731" y="1"/>
                  </a:lnTo>
                  <a:cubicBezTo>
                    <a:pt x="1412" y="100"/>
                    <a:pt x="1094" y="219"/>
                    <a:pt x="756" y="319"/>
                  </a:cubicBezTo>
                  <a:cubicBezTo>
                    <a:pt x="358" y="418"/>
                    <a:pt x="119" y="677"/>
                    <a:pt x="0" y="1055"/>
                  </a:cubicBezTo>
                  <a:cubicBezTo>
                    <a:pt x="476" y="936"/>
                    <a:pt x="895" y="540"/>
                    <a:pt x="1429" y="540"/>
                  </a:cubicBezTo>
                  <a:cubicBezTo>
                    <a:pt x="1519" y="540"/>
                    <a:pt x="1613" y="552"/>
                    <a:pt x="1711" y="578"/>
                  </a:cubicBezTo>
                  <a:cubicBezTo>
                    <a:pt x="1850" y="379"/>
                    <a:pt x="1830" y="200"/>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822575" y="1441275"/>
              <a:ext cx="36825" cy="27225"/>
            </a:xfrm>
            <a:custGeom>
              <a:avLst/>
              <a:gdLst/>
              <a:ahLst/>
              <a:cxnLst/>
              <a:rect l="l" t="t" r="r" b="b"/>
              <a:pathLst>
                <a:path w="1473" h="1089" extrusionOk="0">
                  <a:moveTo>
                    <a:pt x="504" y="0"/>
                  </a:moveTo>
                  <a:cubicBezTo>
                    <a:pt x="464" y="0"/>
                    <a:pt x="422" y="5"/>
                    <a:pt x="378" y="14"/>
                  </a:cubicBezTo>
                  <a:cubicBezTo>
                    <a:pt x="438" y="293"/>
                    <a:pt x="139" y="333"/>
                    <a:pt x="0" y="512"/>
                  </a:cubicBezTo>
                  <a:cubicBezTo>
                    <a:pt x="40" y="969"/>
                    <a:pt x="338" y="1069"/>
                    <a:pt x="736" y="1089"/>
                  </a:cubicBezTo>
                  <a:cubicBezTo>
                    <a:pt x="1094" y="949"/>
                    <a:pt x="1472" y="850"/>
                    <a:pt x="1233" y="313"/>
                  </a:cubicBezTo>
                  <a:cubicBezTo>
                    <a:pt x="989" y="225"/>
                    <a:pt x="791" y="0"/>
                    <a:pt x="5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816800" y="1419400"/>
              <a:ext cx="40100" cy="31625"/>
            </a:xfrm>
            <a:custGeom>
              <a:avLst/>
              <a:gdLst/>
              <a:ahLst/>
              <a:cxnLst/>
              <a:rect l="l" t="t" r="r" b="b"/>
              <a:pathLst>
                <a:path w="1604" h="1265" extrusionOk="0">
                  <a:moveTo>
                    <a:pt x="176" y="1"/>
                  </a:moveTo>
                  <a:cubicBezTo>
                    <a:pt x="55" y="1"/>
                    <a:pt x="1" y="66"/>
                    <a:pt x="32" y="253"/>
                  </a:cubicBezTo>
                  <a:cubicBezTo>
                    <a:pt x="112" y="551"/>
                    <a:pt x="390" y="690"/>
                    <a:pt x="589" y="889"/>
                  </a:cubicBezTo>
                  <a:cubicBezTo>
                    <a:pt x="800" y="960"/>
                    <a:pt x="934" y="1264"/>
                    <a:pt x="1182" y="1264"/>
                  </a:cubicBezTo>
                  <a:cubicBezTo>
                    <a:pt x="1215" y="1264"/>
                    <a:pt x="1249" y="1259"/>
                    <a:pt x="1285" y="1247"/>
                  </a:cubicBezTo>
                  <a:cubicBezTo>
                    <a:pt x="1385" y="1148"/>
                    <a:pt x="1524" y="1188"/>
                    <a:pt x="1604" y="1108"/>
                  </a:cubicBezTo>
                  <a:lnTo>
                    <a:pt x="1604" y="949"/>
                  </a:lnTo>
                  <a:cubicBezTo>
                    <a:pt x="1027" y="850"/>
                    <a:pt x="609" y="492"/>
                    <a:pt x="291" y="14"/>
                  </a:cubicBezTo>
                  <a:cubicBezTo>
                    <a:pt x="248" y="6"/>
                    <a:pt x="210"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666900" y="1398350"/>
              <a:ext cx="47775" cy="14950"/>
            </a:xfrm>
            <a:custGeom>
              <a:avLst/>
              <a:gdLst/>
              <a:ahLst/>
              <a:cxnLst/>
              <a:rect l="l" t="t" r="r" b="b"/>
              <a:pathLst>
                <a:path w="1911" h="598" extrusionOk="0">
                  <a:moveTo>
                    <a:pt x="1197" y="9"/>
                  </a:moveTo>
                  <a:cubicBezTo>
                    <a:pt x="787" y="9"/>
                    <a:pt x="431" y="176"/>
                    <a:pt x="1" y="538"/>
                  </a:cubicBezTo>
                  <a:cubicBezTo>
                    <a:pt x="737" y="399"/>
                    <a:pt x="1353" y="598"/>
                    <a:pt x="1910" y="200"/>
                  </a:cubicBezTo>
                  <a:cubicBezTo>
                    <a:pt x="1791" y="1"/>
                    <a:pt x="1532" y="160"/>
                    <a:pt x="1393" y="21"/>
                  </a:cubicBezTo>
                  <a:cubicBezTo>
                    <a:pt x="1326" y="13"/>
                    <a:pt x="1261" y="9"/>
                    <a:pt x="1197" y="9"/>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535600" y="1489050"/>
              <a:ext cx="35350" cy="17750"/>
            </a:xfrm>
            <a:custGeom>
              <a:avLst/>
              <a:gdLst/>
              <a:ahLst/>
              <a:cxnLst/>
              <a:rect l="l" t="t" r="r" b="b"/>
              <a:pathLst>
                <a:path w="1414" h="710" extrusionOk="0">
                  <a:moveTo>
                    <a:pt x="1031" y="1"/>
                  </a:moveTo>
                  <a:cubicBezTo>
                    <a:pt x="611" y="1"/>
                    <a:pt x="276" y="166"/>
                    <a:pt x="1" y="510"/>
                  </a:cubicBezTo>
                  <a:cubicBezTo>
                    <a:pt x="140" y="709"/>
                    <a:pt x="379" y="590"/>
                    <a:pt x="518" y="689"/>
                  </a:cubicBezTo>
                  <a:cubicBezTo>
                    <a:pt x="817" y="550"/>
                    <a:pt x="1175" y="610"/>
                    <a:pt x="1413" y="371"/>
                  </a:cubicBezTo>
                  <a:cubicBezTo>
                    <a:pt x="1413" y="212"/>
                    <a:pt x="1334" y="113"/>
                    <a:pt x="1234" y="13"/>
                  </a:cubicBezTo>
                  <a:cubicBezTo>
                    <a:pt x="1164" y="5"/>
                    <a:pt x="1096" y="1"/>
                    <a:pt x="10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672875" y="1215350"/>
              <a:ext cx="51750" cy="12950"/>
            </a:xfrm>
            <a:custGeom>
              <a:avLst/>
              <a:gdLst/>
              <a:ahLst/>
              <a:cxnLst/>
              <a:rect l="l" t="t" r="r" b="b"/>
              <a:pathLst>
                <a:path w="2070" h="518" extrusionOk="0">
                  <a:moveTo>
                    <a:pt x="1313" y="0"/>
                  </a:moveTo>
                  <a:cubicBezTo>
                    <a:pt x="1179" y="78"/>
                    <a:pt x="1034" y="95"/>
                    <a:pt x="887" y="95"/>
                  </a:cubicBezTo>
                  <a:cubicBezTo>
                    <a:pt x="767" y="95"/>
                    <a:pt x="646" y="84"/>
                    <a:pt x="526" y="84"/>
                  </a:cubicBezTo>
                  <a:cubicBezTo>
                    <a:pt x="379" y="84"/>
                    <a:pt x="234" y="101"/>
                    <a:pt x="100" y="179"/>
                  </a:cubicBezTo>
                  <a:cubicBezTo>
                    <a:pt x="40" y="219"/>
                    <a:pt x="0" y="279"/>
                    <a:pt x="0" y="358"/>
                  </a:cubicBezTo>
                  <a:cubicBezTo>
                    <a:pt x="0" y="418"/>
                    <a:pt x="40" y="478"/>
                    <a:pt x="100" y="517"/>
                  </a:cubicBezTo>
                  <a:cubicBezTo>
                    <a:pt x="540" y="375"/>
                    <a:pt x="1001" y="355"/>
                    <a:pt x="1453" y="355"/>
                  </a:cubicBezTo>
                  <a:cubicBezTo>
                    <a:pt x="1634" y="355"/>
                    <a:pt x="1813" y="358"/>
                    <a:pt x="1990" y="358"/>
                  </a:cubicBezTo>
                  <a:cubicBezTo>
                    <a:pt x="2069" y="299"/>
                    <a:pt x="2069" y="239"/>
                    <a:pt x="2029" y="159"/>
                  </a:cubicBezTo>
                  <a:cubicBezTo>
                    <a:pt x="1970" y="80"/>
                    <a:pt x="1830" y="60"/>
                    <a:pt x="1731" y="20"/>
                  </a:cubicBezTo>
                  <a:cubicBezTo>
                    <a:pt x="1592" y="0"/>
                    <a:pt x="1472" y="0"/>
                    <a:pt x="1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717725" y="1381450"/>
              <a:ext cx="40200" cy="17725"/>
            </a:xfrm>
            <a:custGeom>
              <a:avLst/>
              <a:gdLst/>
              <a:ahLst/>
              <a:cxnLst/>
              <a:rect l="l" t="t" r="r" b="b"/>
              <a:pathLst>
                <a:path w="1608" h="709" extrusionOk="0">
                  <a:moveTo>
                    <a:pt x="1091" y="0"/>
                  </a:moveTo>
                  <a:cubicBezTo>
                    <a:pt x="792" y="120"/>
                    <a:pt x="494" y="219"/>
                    <a:pt x="196" y="319"/>
                  </a:cubicBezTo>
                  <a:cubicBezTo>
                    <a:pt x="156" y="398"/>
                    <a:pt x="96" y="438"/>
                    <a:pt x="17" y="498"/>
                  </a:cubicBezTo>
                  <a:cubicBezTo>
                    <a:pt x="1" y="642"/>
                    <a:pt x="10" y="708"/>
                    <a:pt x="118" y="708"/>
                  </a:cubicBezTo>
                  <a:cubicBezTo>
                    <a:pt x="144" y="708"/>
                    <a:pt x="176" y="704"/>
                    <a:pt x="216" y="697"/>
                  </a:cubicBezTo>
                  <a:cubicBezTo>
                    <a:pt x="295" y="697"/>
                    <a:pt x="355" y="697"/>
                    <a:pt x="395" y="677"/>
                  </a:cubicBezTo>
                  <a:cubicBezTo>
                    <a:pt x="514" y="577"/>
                    <a:pt x="673" y="597"/>
                    <a:pt x="773" y="518"/>
                  </a:cubicBezTo>
                  <a:cubicBezTo>
                    <a:pt x="1071" y="498"/>
                    <a:pt x="1389" y="418"/>
                    <a:pt x="1608" y="179"/>
                  </a:cubicBezTo>
                  <a:cubicBezTo>
                    <a:pt x="1588" y="120"/>
                    <a:pt x="1568" y="100"/>
                    <a:pt x="1509" y="80"/>
                  </a:cubicBezTo>
                  <a:cubicBezTo>
                    <a:pt x="1466" y="52"/>
                    <a:pt x="1416" y="46"/>
                    <a:pt x="1364" y="46"/>
                  </a:cubicBezTo>
                  <a:cubicBezTo>
                    <a:pt x="1329" y="46"/>
                    <a:pt x="1294" y="48"/>
                    <a:pt x="1259" y="48"/>
                  </a:cubicBezTo>
                  <a:cubicBezTo>
                    <a:pt x="1198" y="48"/>
                    <a:pt x="1140" y="41"/>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705200" y="1211675"/>
              <a:ext cx="50750" cy="12925"/>
            </a:xfrm>
            <a:custGeom>
              <a:avLst/>
              <a:gdLst/>
              <a:ahLst/>
              <a:cxnLst/>
              <a:rect l="l" t="t" r="r" b="b"/>
              <a:pathLst>
                <a:path w="2030" h="517" extrusionOk="0">
                  <a:moveTo>
                    <a:pt x="1635" y="0"/>
                  </a:moveTo>
                  <a:cubicBezTo>
                    <a:pt x="1417" y="0"/>
                    <a:pt x="1201" y="45"/>
                    <a:pt x="995" y="127"/>
                  </a:cubicBezTo>
                  <a:cubicBezTo>
                    <a:pt x="934" y="155"/>
                    <a:pt x="874" y="168"/>
                    <a:pt x="818" y="168"/>
                  </a:cubicBezTo>
                  <a:cubicBezTo>
                    <a:pt x="709" y="168"/>
                    <a:pt x="609" y="119"/>
                    <a:pt x="518" y="28"/>
                  </a:cubicBezTo>
                  <a:cubicBezTo>
                    <a:pt x="458" y="48"/>
                    <a:pt x="378" y="48"/>
                    <a:pt x="299" y="68"/>
                  </a:cubicBezTo>
                  <a:cubicBezTo>
                    <a:pt x="0" y="227"/>
                    <a:pt x="319" y="247"/>
                    <a:pt x="358" y="346"/>
                  </a:cubicBezTo>
                  <a:lnTo>
                    <a:pt x="717" y="346"/>
                  </a:lnTo>
                  <a:cubicBezTo>
                    <a:pt x="994" y="405"/>
                    <a:pt x="1251" y="517"/>
                    <a:pt x="1533" y="517"/>
                  </a:cubicBezTo>
                  <a:cubicBezTo>
                    <a:pt x="1635" y="517"/>
                    <a:pt x="1740" y="502"/>
                    <a:pt x="1850" y="465"/>
                  </a:cubicBezTo>
                  <a:cubicBezTo>
                    <a:pt x="1910" y="446"/>
                    <a:pt x="1990" y="366"/>
                    <a:pt x="2010" y="267"/>
                  </a:cubicBezTo>
                  <a:cubicBezTo>
                    <a:pt x="2029" y="167"/>
                    <a:pt x="2010" y="107"/>
                    <a:pt x="1930" y="28"/>
                  </a:cubicBezTo>
                  <a:cubicBezTo>
                    <a:pt x="1831" y="9"/>
                    <a:pt x="1733" y="0"/>
                    <a:pt x="16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807650" y="1453800"/>
              <a:ext cx="33825" cy="24125"/>
            </a:xfrm>
            <a:custGeom>
              <a:avLst/>
              <a:gdLst/>
              <a:ahLst/>
              <a:cxnLst/>
              <a:rect l="l" t="t" r="r" b="b"/>
              <a:pathLst>
                <a:path w="1353" h="965" extrusionOk="0">
                  <a:moveTo>
                    <a:pt x="366" y="1"/>
                  </a:moveTo>
                  <a:cubicBezTo>
                    <a:pt x="333" y="1"/>
                    <a:pt x="299" y="11"/>
                    <a:pt x="259" y="31"/>
                  </a:cubicBezTo>
                  <a:cubicBezTo>
                    <a:pt x="179" y="90"/>
                    <a:pt x="140" y="170"/>
                    <a:pt x="60" y="210"/>
                  </a:cubicBezTo>
                  <a:cubicBezTo>
                    <a:pt x="140" y="409"/>
                    <a:pt x="0" y="588"/>
                    <a:pt x="0" y="747"/>
                  </a:cubicBezTo>
                  <a:cubicBezTo>
                    <a:pt x="40" y="826"/>
                    <a:pt x="60" y="906"/>
                    <a:pt x="100" y="946"/>
                  </a:cubicBezTo>
                  <a:cubicBezTo>
                    <a:pt x="149" y="959"/>
                    <a:pt x="197" y="964"/>
                    <a:pt x="244" y="964"/>
                  </a:cubicBezTo>
                  <a:cubicBezTo>
                    <a:pt x="483" y="964"/>
                    <a:pt x="702" y="820"/>
                    <a:pt x="935" y="787"/>
                  </a:cubicBezTo>
                  <a:cubicBezTo>
                    <a:pt x="1094" y="707"/>
                    <a:pt x="1333" y="687"/>
                    <a:pt x="1353" y="409"/>
                  </a:cubicBezTo>
                  <a:lnTo>
                    <a:pt x="1353" y="409"/>
                  </a:lnTo>
                  <a:cubicBezTo>
                    <a:pt x="1317" y="415"/>
                    <a:pt x="1283" y="417"/>
                    <a:pt x="1251" y="417"/>
                  </a:cubicBezTo>
                  <a:cubicBezTo>
                    <a:pt x="955" y="417"/>
                    <a:pt x="776" y="190"/>
                    <a:pt x="597" y="11"/>
                  </a:cubicBezTo>
                  <a:cubicBezTo>
                    <a:pt x="557" y="11"/>
                    <a:pt x="498" y="11"/>
                    <a:pt x="458" y="31"/>
                  </a:cubicBezTo>
                  <a:cubicBezTo>
                    <a:pt x="428" y="11"/>
                    <a:pt x="398" y="1"/>
                    <a:pt x="3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822575" y="1336700"/>
              <a:ext cx="14425" cy="36025"/>
            </a:xfrm>
            <a:custGeom>
              <a:avLst/>
              <a:gdLst/>
              <a:ahLst/>
              <a:cxnLst/>
              <a:rect l="l" t="t" r="r" b="b"/>
              <a:pathLst>
                <a:path w="577" h="1441" extrusionOk="0">
                  <a:moveTo>
                    <a:pt x="199" y="0"/>
                  </a:moveTo>
                  <a:cubicBezTo>
                    <a:pt x="100" y="20"/>
                    <a:pt x="40" y="80"/>
                    <a:pt x="0" y="199"/>
                  </a:cubicBezTo>
                  <a:cubicBezTo>
                    <a:pt x="338" y="497"/>
                    <a:pt x="40" y="915"/>
                    <a:pt x="159" y="1233"/>
                  </a:cubicBezTo>
                  <a:cubicBezTo>
                    <a:pt x="215" y="1289"/>
                    <a:pt x="212" y="1440"/>
                    <a:pt x="273" y="1440"/>
                  </a:cubicBezTo>
                  <a:cubicBezTo>
                    <a:pt x="299" y="1440"/>
                    <a:pt x="337" y="1411"/>
                    <a:pt x="398" y="1333"/>
                  </a:cubicBezTo>
                  <a:cubicBezTo>
                    <a:pt x="477" y="1213"/>
                    <a:pt x="577" y="1054"/>
                    <a:pt x="537" y="895"/>
                  </a:cubicBezTo>
                  <a:cubicBezTo>
                    <a:pt x="438" y="776"/>
                    <a:pt x="438" y="656"/>
                    <a:pt x="537" y="537"/>
                  </a:cubicBezTo>
                  <a:cubicBezTo>
                    <a:pt x="557" y="279"/>
                    <a:pt x="43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724600" y="1416250"/>
              <a:ext cx="28850" cy="14950"/>
            </a:xfrm>
            <a:custGeom>
              <a:avLst/>
              <a:gdLst/>
              <a:ahLst/>
              <a:cxnLst/>
              <a:rect l="l" t="t" r="r" b="b"/>
              <a:pathLst>
                <a:path w="1154" h="598" extrusionOk="0">
                  <a:moveTo>
                    <a:pt x="836" y="1"/>
                  </a:moveTo>
                  <a:cubicBezTo>
                    <a:pt x="537" y="180"/>
                    <a:pt x="139" y="140"/>
                    <a:pt x="0" y="598"/>
                  </a:cubicBezTo>
                  <a:cubicBezTo>
                    <a:pt x="696" y="538"/>
                    <a:pt x="696" y="538"/>
                    <a:pt x="1154" y="180"/>
                  </a:cubicBezTo>
                  <a:cubicBezTo>
                    <a:pt x="1114" y="1"/>
                    <a:pt x="935" y="4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836000" y="1137275"/>
              <a:ext cx="22900" cy="35325"/>
            </a:xfrm>
            <a:custGeom>
              <a:avLst/>
              <a:gdLst/>
              <a:ahLst/>
              <a:cxnLst/>
              <a:rect l="l" t="t" r="r" b="b"/>
              <a:pathLst>
                <a:path w="916" h="1413" extrusionOk="0">
                  <a:moveTo>
                    <a:pt x="716" y="0"/>
                  </a:moveTo>
                  <a:lnTo>
                    <a:pt x="716" y="0"/>
                  </a:lnTo>
                  <a:cubicBezTo>
                    <a:pt x="617" y="279"/>
                    <a:pt x="617" y="617"/>
                    <a:pt x="358" y="855"/>
                  </a:cubicBezTo>
                  <a:cubicBezTo>
                    <a:pt x="239" y="1034"/>
                    <a:pt x="120" y="1214"/>
                    <a:pt x="0" y="1412"/>
                  </a:cubicBezTo>
                  <a:cubicBezTo>
                    <a:pt x="756" y="1233"/>
                    <a:pt x="915" y="935"/>
                    <a:pt x="7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688300" y="1471925"/>
              <a:ext cx="23875" cy="17475"/>
            </a:xfrm>
            <a:custGeom>
              <a:avLst/>
              <a:gdLst/>
              <a:ahLst/>
              <a:cxnLst/>
              <a:rect l="l" t="t" r="r" b="b"/>
              <a:pathLst>
                <a:path w="955" h="699" extrusionOk="0">
                  <a:moveTo>
                    <a:pt x="714" y="1"/>
                  </a:moveTo>
                  <a:cubicBezTo>
                    <a:pt x="442" y="1"/>
                    <a:pt x="166" y="28"/>
                    <a:pt x="0" y="360"/>
                  </a:cubicBezTo>
                  <a:cubicBezTo>
                    <a:pt x="0" y="499"/>
                    <a:pt x="40" y="638"/>
                    <a:pt x="179" y="698"/>
                  </a:cubicBezTo>
                  <a:cubicBezTo>
                    <a:pt x="239" y="638"/>
                    <a:pt x="298" y="579"/>
                    <a:pt x="358" y="519"/>
                  </a:cubicBezTo>
                  <a:lnTo>
                    <a:pt x="696" y="519"/>
                  </a:lnTo>
                  <a:lnTo>
                    <a:pt x="875" y="360"/>
                  </a:lnTo>
                  <a:lnTo>
                    <a:pt x="875" y="181"/>
                  </a:lnTo>
                  <a:cubicBezTo>
                    <a:pt x="955" y="141"/>
                    <a:pt x="955" y="62"/>
                    <a:pt x="875" y="2"/>
                  </a:cubicBezTo>
                  <a:cubicBezTo>
                    <a:pt x="822" y="2"/>
                    <a:pt x="768" y="1"/>
                    <a:pt x="7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901150" y="954350"/>
              <a:ext cx="21900" cy="19125"/>
            </a:xfrm>
            <a:custGeom>
              <a:avLst/>
              <a:gdLst/>
              <a:ahLst/>
              <a:cxnLst/>
              <a:rect l="l" t="t" r="r" b="b"/>
              <a:pathLst>
                <a:path w="876" h="765" extrusionOk="0">
                  <a:moveTo>
                    <a:pt x="511" y="0"/>
                  </a:moveTo>
                  <a:cubicBezTo>
                    <a:pt x="337" y="0"/>
                    <a:pt x="165" y="17"/>
                    <a:pt x="0" y="76"/>
                  </a:cubicBezTo>
                  <a:cubicBezTo>
                    <a:pt x="100" y="454"/>
                    <a:pt x="378" y="653"/>
                    <a:pt x="716" y="752"/>
                  </a:cubicBezTo>
                  <a:cubicBezTo>
                    <a:pt x="738" y="760"/>
                    <a:pt x="757" y="764"/>
                    <a:pt x="776" y="764"/>
                  </a:cubicBezTo>
                  <a:cubicBezTo>
                    <a:pt x="808" y="764"/>
                    <a:pt x="838" y="751"/>
                    <a:pt x="875" y="713"/>
                  </a:cubicBezTo>
                  <a:cubicBezTo>
                    <a:pt x="696" y="494"/>
                    <a:pt x="716" y="255"/>
                    <a:pt x="875" y="16"/>
                  </a:cubicBezTo>
                  <a:cubicBezTo>
                    <a:pt x="754" y="8"/>
                    <a:pt x="632" y="0"/>
                    <a:pt x="5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770350" y="1463500"/>
              <a:ext cx="33850" cy="16700"/>
            </a:xfrm>
            <a:custGeom>
              <a:avLst/>
              <a:gdLst/>
              <a:ahLst/>
              <a:cxnLst/>
              <a:rect l="l" t="t" r="r" b="b"/>
              <a:pathLst>
                <a:path w="1354" h="668" extrusionOk="0">
                  <a:moveTo>
                    <a:pt x="1075" y="1"/>
                  </a:moveTo>
                  <a:cubicBezTo>
                    <a:pt x="677" y="1"/>
                    <a:pt x="358" y="140"/>
                    <a:pt x="0" y="319"/>
                  </a:cubicBezTo>
                  <a:cubicBezTo>
                    <a:pt x="179" y="379"/>
                    <a:pt x="438" y="299"/>
                    <a:pt x="557" y="518"/>
                  </a:cubicBezTo>
                  <a:cubicBezTo>
                    <a:pt x="672" y="613"/>
                    <a:pt x="791" y="667"/>
                    <a:pt x="908" y="667"/>
                  </a:cubicBezTo>
                  <a:cubicBezTo>
                    <a:pt x="1035" y="667"/>
                    <a:pt x="1159" y="603"/>
                    <a:pt x="1273" y="458"/>
                  </a:cubicBezTo>
                  <a:cubicBezTo>
                    <a:pt x="1353" y="259"/>
                    <a:pt x="1194" y="140"/>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627125" y="1460225"/>
              <a:ext cx="20900" cy="15850"/>
            </a:xfrm>
            <a:custGeom>
              <a:avLst/>
              <a:gdLst/>
              <a:ahLst/>
              <a:cxnLst/>
              <a:rect l="l" t="t" r="r" b="b"/>
              <a:pathLst>
                <a:path w="836" h="634" extrusionOk="0">
                  <a:moveTo>
                    <a:pt x="581" y="1"/>
                  </a:moveTo>
                  <a:cubicBezTo>
                    <a:pt x="288" y="1"/>
                    <a:pt x="212" y="358"/>
                    <a:pt x="20" y="470"/>
                  </a:cubicBezTo>
                  <a:cubicBezTo>
                    <a:pt x="20" y="530"/>
                    <a:pt x="0" y="569"/>
                    <a:pt x="0" y="629"/>
                  </a:cubicBezTo>
                  <a:cubicBezTo>
                    <a:pt x="32" y="632"/>
                    <a:pt x="63" y="633"/>
                    <a:pt x="93" y="633"/>
                  </a:cubicBezTo>
                  <a:cubicBezTo>
                    <a:pt x="470" y="633"/>
                    <a:pt x="670" y="404"/>
                    <a:pt x="836" y="72"/>
                  </a:cubicBezTo>
                  <a:cubicBezTo>
                    <a:pt x="735" y="22"/>
                    <a:pt x="651" y="1"/>
                    <a:pt x="5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640775" y="1220325"/>
              <a:ext cx="34600" cy="8975"/>
            </a:xfrm>
            <a:custGeom>
              <a:avLst/>
              <a:gdLst/>
              <a:ahLst/>
              <a:cxnLst/>
              <a:rect l="l" t="t" r="r" b="b"/>
              <a:pathLst>
                <a:path w="1384" h="359" extrusionOk="0">
                  <a:moveTo>
                    <a:pt x="170" y="0"/>
                  </a:moveTo>
                  <a:cubicBezTo>
                    <a:pt x="0" y="217"/>
                    <a:pt x="59" y="325"/>
                    <a:pt x="205" y="325"/>
                  </a:cubicBezTo>
                  <a:cubicBezTo>
                    <a:pt x="247" y="325"/>
                    <a:pt x="296" y="316"/>
                    <a:pt x="349" y="299"/>
                  </a:cubicBezTo>
                  <a:cubicBezTo>
                    <a:pt x="509" y="259"/>
                    <a:pt x="658" y="224"/>
                    <a:pt x="799" y="224"/>
                  </a:cubicBezTo>
                  <a:cubicBezTo>
                    <a:pt x="941" y="224"/>
                    <a:pt x="1075" y="259"/>
                    <a:pt x="1205" y="358"/>
                  </a:cubicBezTo>
                  <a:cubicBezTo>
                    <a:pt x="1264" y="299"/>
                    <a:pt x="1344" y="259"/>
                    <a:pt x="1384" y="199"/>
                  </a:cubicBezTo>
                  <a:lnTo>
                    <a:pt x="138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748950" y="1372000"/>
              <a:ext cx="30375" cy="12950"/>
            </a:xfrm>
            <a:custGeom>
              <a:avLst/>
              <a:gdLst/>
              <a:ahLst/>
              <a:cxnLst/>
              <a:rect l="l" t="t" r="r" b="b"/>
              <a:pathLst>
                <a:path w="1215" h="518" extrusionOk="0">
                  <a:moveTo>
                    <a:pt x="856" y="0"/>
                  </a:moveTo>
                  <a:cubicBezTo>
                    <a:pt x="618" y="219"/>
                    <a:pt x="220" y="100"/>
                    <a:pt x="1" y="319"/>
                  </a:cubicBezTo>
                  <a:cubicBezTo>
                    <a:pt x="61" y="478"/>
                    <a:pt x="220" y="398"/>
                    <a:pt x="339" y="458"/>
                  </a:cubicBezTo>
                  <a:lnTo>
                    <a:pt x="359" y="518"/>
                  </a:lnTo>
                  <a:cubicBezTo>
                    <a:pt x="677" y="518"/>
                    <a:pt x="956" y="378"/>
                    <a:pt x="1214" y="160"/>
                  </a:cubicBezTo>
                  <a:cubicBezTo>
                    <a:pt x="1135" y="20"/>
                    <a:pt x="1015" y="0"/>
                    <a:pt x="8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811125" y="1389350"/>
              <a:ext cx="17650" cy="19625"/>
            </a:xfrm>
            <a:custGeom>
              <a:avLst/>
              <a:gdLst/>
              <a:ahLst/>
              <a:cxnLst/>
              <a:rect l="l" t="t" r="r" b="b"/>
              <a:pathLst>
                <a:path w="706" h="785" extrusionOk="0">
                  <a:moveTo>
                    <a:pt x="367" y="1"/>
                  </a:moveTo>
                  <a:cubicBezTo>
                    <a:pt x="345" y="1"/>
                    <a:pt x="323" y="1"/>
                    <a:pt x="299" y="3"/>
                  </a:cubicBezTo>
                  <a:lnTo>
                    <a:pt x="120" y="3"/>
                  </a:lnTo>
                  <a:cubicBezTo>
                    <a:pt x="1" y="202"/>
                    <a:pt x="40" y="381"/>
                    <a:pt x="100" y="580"/>
                  </a:cubicBezTo>
                  <a:cubicBezTo>
                    <a:pt x="100" y="599"/>
                    <a:pt x="120" y="659"/>
                    <a:pt x="120" y="699"/>
                  </a:cubicBezTo>
                  <a:cubicBezTo>
                    <a:pt x="175" y="754"/>
                    <a:pt x="235" y="784"/>
                    <a:pt x="295" y="784"/>
                  </a:cubicBezTo>
                  <a:cubicBezTo>
                    <a:pt x="345" y="784"/>
                    <a:pt x="393" y="764"/>
                    <a:pt x="438" y="719"/>
                  </a:cubicBezTo>
                  <a:cubicBezTo>
                    <a:pt x="498" y="599"/>
                    <a:pt x="518" y="500"/>
                    <a:pt x="558" y="401"/>
                  </a:cubicBezTo>
                  <a:cubicBezTo>
                    <a:pt x="705" y="123"/>
                    <a:pt x="647" y="1"/>
                    <a:pt x="3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465500" y="1480900"/>
              <a:ext cx="30350" cy="12975"/>
            </a:xfrm>
            <a:custGeom>
              <a:avLst/>
              <a:gdLst/>
              <a:ahLst/>
              <a:cxnLst/>
              <a:rect l="l" t="t" r="r" b="b"/>
              <a:pathLst>
                <a:path w="1214" h="519" extrusionOk="0">
                  <a:moveTo>
                    <a:pt x="418" y="1"/>
                  </a:moveTo>
                  <a:cubicBezTo>
                    <a:pt x="259" y="140"/>
                    <a:pt x="0" y="200"/>
                    <a:pt x="40" y="498"/>
                  </a:cubicBezTo>
                  <a:cubicBezTo>
                    <a:pt x="119" y="518"/>
                    <a:pt x="159" y="518"/>
                    <a:pt x="239" y="518"/>
                  </a:cubicBezTo>
                  <a:cubicBezTo>
                    <a:pt x="298" y="518"/>
                    <a:pt x="338" y="518"/>
                    <a:pt x="398" y="498"/>
                  </a:cubicBezTo>
                  <a:cubicBezTo>
                    <a:pt x="438" y="439"/>
                    <a:pt x="497" y="399"/>
                    <a:pt x="557" y="339"/>
                  </a:cubicBezTo>
                  <a:cubicBezTo>
                    <a:pt x="557" y="319"/>
                    <a:pt x="577" y="319"/>
                    <a:pt x="617" y="299"/>
                  </a:cubicBezTo>
                  <a:cubicBezTo>
                    <a:pt x="633" y="291"/>
                    <a:pt x="650" y="286"/>
                    <a:pt x="666" y="286"/>
                  </a:cubicBezTo>
                  <a:cubicBezTo>
                    <a:pt x="690" y="286"/>
                    <a:pt x="713" y="296"/>
                    <a:pt x="736" y="319"/>
                  </a:cubicBezTo>
                  <a:cubicBezTo>
                    <a:pt x="796" y="369"/>
                    <a:pt x="851" y="394"/>
                    <a:pt x="905" y="394"/>
                  </a:cubicBezTo>
                  <a:cubicBezTo>
                    <a:pt x="960" y="394"/>
                    <a:pt x="1015" y="369"/>
                    <a:pt x="1074" y="319"/>
                  </a:cubicBezTo>
                  <a:cubicBezTo>
                    <a:pt x="1174" y="220"/>
                    <a:pt x="1214" y="10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810125" y="1319775"/>
              <a:ext cx="17425" cy="23525"/>
            </a:xfrm>
            <a:custGeom>
              <a:avLst/>
              <a:gdLst/>
              <a:ahLst/>
              <a:cxnLst/>
              <a:rect l="l" t="t" r="r" b="b"/>
              <a:pathLst>
                <a:path w="697" h="941" extrusionOk="0">
                  <a:moveTo>
                    <a:pt x="299" y="1"/>
                  </a:moveTo>
                  <a:cubicBezTo>
                    <a:pt x="41" y="259"/>
                    <a:pt x="180" y="657"/>
                    <a:pt x="1" y="916"/>
                  </a:cubicBezTo>
                  <a:cubicBezTo>
                    <a:pt x="55" y="934"/>
                    <a:pt x="110" y="941"/>
                    <a:pt x="163" y="941"/>
                  </a:cubicBezTo>
                  <a:cubicBezTo>
                    <a:pt x="285" y="941"/>
                    <a:pt x="401" y="904"/>
                    <a:pt x="498" y="876"/>
                  </a:cubicBezTo>
                  <a:cubicBezTo>
                    <a:pt x="578" y="816"/>
                    <a:pt x="637" y="757"/>
                    <a:pt x="697" y="677"/>
                  </a:cubicBezTo>
                  <a:cubicBezTo>
                    <a:pt x="538" y="478"/>
                    <a:pt x="239" y="3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797200" y="1458525"/>
              <a:ext cx="22900" cy="15325"/>
            </a:xfrm>
            <a:custGeom>
              <a:avLst/>
              <a:gdLst/>
              <a:ahLst/>
              <a:cxnLst/>
              <a:rect l="l" t="t" r="r" b="b"/>
              <a:pathLst>
                <a:path w="916" h="613" extrusionOk="0">
                  <a:moveTo>
                    <a:pt x="498" y="1"/>
                  </a:moveTo>
                  <a:cubicBezTo>
                    <a:pt x="319" y="80"/>
                    <a:pt x="180" y="120"/>
                    <a:pt x="1" y="200"/>
                  </a:cubicBezTo>
                  <a:cubicBezTo>
                    <a:pt x="1" y="339"/>
                    <a:pt x="20" y="478"/>
                    <a:pt x="180" y="538"/>
                  </a:cubicBezTo>
                  <a:cubicBezTo>
                    <a:pt x="229" y="588"/>
                    <a:pt x="284" y="612"/>
                    <a:pt x="341" y="612"/>
                  </a:cubicBezTo>
                  <a:cubicBezTo>
                    <a:pt x="398" y="612"/>
                    <a:pt x="458" y="588"/>
                    <a:pt x="518" y="538"/>
                  </a:cubicBezTo>
                  <a:cubicBezTo>
                    <a:pt x="916" y="140"/>
                    <a:pt x="916" y="14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776325" y="1237725"/>
              <a:ext cx="7975" cy="42800"/>
            </a:xfrm>
            <a:custGeom>
              <a:avLst/>
              <a:gdLst/>
              <a:ahLst/>
              <a:cxnLst/>
              <a:rect l="l" t="t" r="r" b="b"/>
              <a:pathLst>
                <a:path w="319" h="1712" extrusionOk="0">
                  <a:moveTo>
                    <a:pt x="298" y="0"/>
                  </a:moveTo>
                  <a:cubicBezTo>
                    <a:pt x="40" y="577"/>
                    <a:pt x="0" y="1134"/>
                    <a:pt x="318" y="1711"/>
                  </a:cubicBezTo>
                  <a:cubicBezTo>
                    <a:pt x="318" y="1154"/>
                    <a:pt x="318" y="57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744975" y="1411275"/>
              <a:ext cx="25400" cy="9975"/>
            </a:xfrm>
            <a:custGeom>
              <a:avLst/>
              <a:gdLst/>
              <a:ahLst/>
              <a:cxnLst/>
              <a:rect l="l" t="t" r="r" b="b"/>
              <a:pathLst>
                <a:path w="1016" h="399" extrusionOk="0">
                  <a:moveTo>
                    <a:pt x="359" y="1"/>
                  </a:moveTo>
                  <a:cubicBezTo>
                    <a:pt x="240" y="1"/>
                    <a:pt x="120" y="41"/>
                    <a:pt x="1" y="160"/>
                  </a:cubicBezTo>
                  <a:cubicBezTo>
                    <a:pt x="80" y="319"/>
                    <a:pt x="220" y="339"/>
                    <a:pt x="339" y="379"/>
                  </a:cubicBezTo>
                  <a:cubicBezTo>
                    <a:pt x="598" y="319"/>
                    <a:pt x="836" y="399"/>
                    <a:pt x="1015" y="160"/>
                  </a:cubicBezTo>
                  <a:cubicBezTo>
                    <a:pt x="797" y="134"/>
                    <a:pt x="578" y="1"/>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426700" y="1538950"/>
              <a:ext cx="22900" cy="16750"/>
            </a:xfrm>
            <a:custGeom>
              <a:avLst/>
              <a:gdLst/>
              <a:ahLst/>
              <a:cxnLst/>
              <a:rect l="l" t="t" r="r" b="b"/>
              <a:pathLst>
                <a:path w="916" h="670" extrusionOk="0">
                  <a:moveTo>
                    <a:pt x="221" y="0"/>
                  </a:moveTo>
                  <a:cubicBezTo>
                    <a:pt x="176" y="0"/>
                    <a:pt x="129" y="10"/>
                    <a:pt x="80" y="26"/>
                  </a:cubicBezTo>
                  <a:cubicBezTo>
                    <a:pt x="0" y="86"/>
                    <a:pt x="0" y="166"/>
                    <a:pt x="60" y="245"/>
                  </a:cubicBezTo>
                  <a:lnTo>
                    <a:pt x="80" y="285"/>
                  </a:lnTo>
                  <a:cubicBezTo>
                    <a:pt x="160" y="364"/>
                    <a:pt x="219" y="444"/>
                    <a:pt x="299" y="484"/>
                  </a:cubicBezTo>
                  <a:cubicBezTo>
                    <a:pt x="359" y="504"/>
                    <a:pt x="378" y="504"/>
                    <a:pt x="398" y="524"/>
                  </a:cubicBezTo>
                  <a:cubicBezTo>
                    <a:pt x="458" y="524"/>
                    <a:pt x="518" y="583"/>
                    <a:pt x="577" y="603"/>
                  </a:cubicBezTo>
                  <a:cubicBezTo>
                    <a:pt x="601" y="650"/>
                    <a:pt x="638" y="669"/>
                    <a:pt x="676" y="669"/>
                  </a:cubicBezTo>
                  <a:cubicBezTo>
                    <a:pt x="704" y="669"/>
                    <a:pt x="732" y="659"/>
                    <a:pt x="756" y="643"/>
                  </a:cubicBezTo>
                  <a:lnTo>
                    <a:pt x="916" y="464"/>
                  </a:lnTo>
                  <a:cubicBezTo>
                    <a:pt x="776" y="384"/>
                    <a:pt x="756" y="265"/>
                    <a:pt x="756" y="106"/>
                  </a:cubicBezTo>
                  <a:cubicBezTo>
                    <a:pt x="756" y="86"/>
                    <a:pt x="717" y="66"/>
                    <a:pt x="717" y="66"/>
                  </a:cubicBezTo>
                  <a:cubicBezTo>
                    <a:pt x="708" y="48"/>
                    <a:pt x="695" y="38"/>
                    <a:pt x="678" y="38"/>
                  </a:cubicBezTo>
                  <a:cubicBezTo>
                    <a:pt x="657" y="38"/>
                    <a:pt x="630" y="53"/>
                    <a:pt x="597" y="86"/>
                  </a:cubicBezTo>
                  <a:cubicBezTo>
                    <a:pt x="518" y="66"/>
                    <a:pt x="478" y="66"/>
                    <a:pt x="418" y="66"/>
                  </a:cubicBezTo>
                  <a:cubicBezTo>
                    <a:pt x="348" y="19"/>
                    <a:pt x="285"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531625" y="1500400"/>
              <a:ext cx="16950" cy="10875"/>
            </a:xfrm>
            <a:custGeom>
              <a:avLst/>
              <a:gdLst/>
              <a:ahLst/>
              <a:cxnLst/>
              <a:rect l="l" t="t" r="r" b="b"/>
              <a:pathLst>
                <a:path w="678" h="435" extrusionOk="0">
                  <a:moveTo>
                    <a:pt x="538" y="1"/>
                  </a:moveTo>
                  <a:cubicBezTo>
                    <a:pt x="445" y="1"/>
                    <a:pt x="325" y="85"/>
                    <a:pt x="234" y="85"/>
                  </a:cubicBezTo>
                  <a:cubicBezTo>
                    <a:pt x="206" y="85"/>
                    <a:pt x="181" y="77"/>
                    <a:pt x="160" y="56"/>
                  </a:cubicBezTo>
                  <a:cubicBezTo>
                    <a:pt x="120" y="56"/>
                    <a:pt x="89" y="74"/>
                    <a:pt x="55" y="74"/>
                  </a:cubicBezTo>
                  <a:cubicBezTo>
                    <a:pt x="38" y="74"/>
                    <a:pt x="21" y="70"/>
                    <a:pt x="1" y="56"/>
                  </a:cubicBezTo>
                  <a:lnTo>
                    <a:pt x="1" y="56"/>
                  </a:lnTo>
                  <a:cubicBezTo>
                    <a:pt x="1" y="235"/>
                    <a:pt x="61" y="355"/>
                    <a:pt x="200" y="434"/>
                  </a:cubicBezTo>
                  <a:cubicBezTo>
                    <a:pt x="359" y="355"/>
                    <a:pt x="538" y="295"/>
                    <a:pt x="677" y="216"/>
                  </a:cubicBezTo>
                  <a:cubicBezTo>
                    <a:pt x="663" y="48"/>
                    <a:pt x="608" y="1"/>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608225" y="1196825"/>
              <a:ext cx="27875" cy="15050"/>
            </a:xfrm>
            <a:custGeom>
              <a:avLst/>
              <a:gdLst/>
              <a:ahLst/>
              <a:cxnLst/>
              <a:rect l="l" t="t" r="r" b="b"/>
              <a:pathLst>
                <a:path w="1115" h="602" extrusionOk="0">
                  <a:moveTo>
                    <a:pt x="657" y="0"/>
                  </a:moveTo>
                  <a:cubicBezTo>
                    <a:pt x="617" y="0"/>
                    <a:pt x="577" y="15"/>
                    <a:pt x="537" y="45"/>
                  </a:cubicBezTo>
                  <a:cubicBezTo>
                    <a:pt x="378" y="224"/>
                    <a:pt x="0" y="224"/>
                    <a:pt x="80" y="602"/>
                  </a:cubicBezTo>
                  <a:cubicBezTo>
                    <a:pt x="299" y="602"/>
                    <a:pt x="498" y="562"/>
                    <a:pt x="716" y="562"/>
                  </a:cubicBezTo>
                  <a:cubicBezTo>
                    <a:pt x="816" y="423"/>
                    <a:pt x="975" y="423"/>
                    <a:pt x="1114" y="403"/>
                  </a:cubicBezTo>
                  <a:cubicBezTo>
                    <a:pt x="995" y="304"/>
                    <a:pt x="895" y="164"/>
                    <a:pt x="776" y="45"/>
                  </a:cubicBezTo>
                  <a:cubicBezTo>
                    <a:pt x="736" y="15"/>
                    <a:pt x="697"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812125" y="1406800"/>
              <a:ext cx="11950" cy="17950"/>
            </a:xfrm>
            <a:custGeom>
              <a:avLst/>
              <a:gdLst/>
              <a:ahLst/>
              <a:cxnLst/>
              <a:rect l="l" t="t" r="r" b="b"/>
              <a:pathLst>
                <a:path w="478" h="718" extrusionOk="0">
                  <a:moveTo>
                    <a:pt x="80" y="1"/>
                  </a:moveTo>
                  <a:cubicBezTo>
                    <a:pt x="60" y="260"/>
                    <a:pt x="0" y="518"/>
                    <a:pt x="219" y="717"/>
                  </a:cubicBezTo>
                  <a:cubicBezTo>
                    <a:pt x="319" y="657"/>
                    <a:pt x="398" y="578"/>
                    <a:pt x="478" y="498"/>
                  </a:cubicBezTo>
                  <a:cubicBezTo>
                    <a:pt x="458" y="359"/>
                    <a:pt x="418" y="180"/>
                    <a:pt x="398" y="21"/>
                  </a:cubicBezTo>
                  <a:cubicBezTo>
                    <a:pt x="299" y="1"/>
                    <a:pt x="179"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788750" y="1173525"/>
              <a:ext cx="21400" cy="8275"/>
            </a:xfrm>
            <a:custGeom>
              <a:avLst/>
              <a:gdLst/>
              <a:ahLst/>
              <a:cxnLst/>
              <a:rect l="l" t="t" r="r" b="b"/>
              <a:pathLst>
                <a:path w="856" h="331" extrusionOk="0">
                  <a:moveTo>
                    <a:pt x="559" y="0"/>
                  </a:moveTo>
                  <a:cubicBezTo>
                    <a:pt x="351" y="0"/>
                    <a:pt x="181" y="204"/>
                    <a:pt x="0" y="301"/>
                  </a:cubicBezTo>
                  <a:cubicBezTo>
                    <a:pt x="113" y="316"/>
                    <a:pt x="226" y="331"/>
                    <a:pt x="337" y="331"/>
                  </a:cubicBezTo>
                  <a:cubicBezTo>
                    <a:pt x="519" y="331"/>
                    <a:pt x="695" y="290"/>
                    <a:pt x="856" y="141"/>
                  </a:cubicBezTo>
                  <a:cubicBezTo>
                    <a:pt x="747" y="39"/>
                    <a:pt x="650" y="0"/>
                    <a:pt x="5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492350" y="1476425"/>
              <a:ext cx="13450" cy="12925"/>
            </a:xfrm>
            <a:custGeom>
              <a:avLst/>
              <a:gdLst/>
              <a:ahLst/>
              <a:cxnLst/>
              <a:rect l="l" t="t" r="r" b="b"/>
              <a:pathLst>
                <a:path w="538" h="517" extrusionOk="0">
                  <a:moveTo>
                    <a:pt x="358" y="1"/>
                  </a:moveTo>
                  <a:cubicBezTo>
                    <a:pt x="259" y="41"/>
                    <a:pt x="140" y="120"/>
                    <a:pt x="0" y="180"/>
                  </a:cubicBezTo>
                  <a:lnTo>
                    <a:pt x="0" y="498"/>
                  </a:lnTo>
                  <a:cubicBezTo>
                    <a:pt x="84" y="506"/>
                    <a:pt x="165" y="516"/>
                    <a:pt x="240" y="516"/>
                  </a:cubicBezTo>
                  <a:cubicBezTo>
                    <a:pt x="360" y="516"/>
                    <a:pt x="464" y="489"/>
                    <a:pt x="537" y="379"/>
                  </a:cubicBezTo>
                  <a:cubicBezTo>
                    <a:pt x="537" y="220"/>
                    <a:pt x="458" y="10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701725" y="1393875"/>
              <a:ext cx="21400" cy="9975"/>
            </a:xfrm>
            <a:custGeom>
              <a:avLst/>
              <a:gdLst/>
              <a:ahLst/>
              <a:cxnLst/>
              <a:rect l="l" t="t" r="r" b="b"/>
              <a:pathLst>
                <a:path w="856" h="399" extrusionOk="0">
                  <a:moveTo>
                    <a:pt x="657" y="1"/>
                  </a:moveTo>
                  <a:cubicBezTo>
                    <a:pt x="458" y="120"/>
                    <a:pt x="239" y="200"/>
                    <a:pt x="0" y="200"/>
                  </a:cubicBezTo>
                  <a:cubicBezTo>
                    <a:pt x="119" y="399"/>
                    <a:pt x="338" y="339"/>
                    <a:pt x="517" y="379"/>
                  </a:cubicBezTo>
                  <a:cubicBezTo>
                    <a:pt x="657" y="339"/>
                    <a:pt x="796" y="319"/>
                    <a:pt x="856" y="200"/>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770350" y="1178925"/>
              <a:ext cx="17425" cy="5850"/>
            </a:xfrm>
            <a:custGeom>
              <a:avLst/>
              <a:gdLst/>
              <a:ahLst/>
              <a:cxnLst/>
              <a:rect l="l" t="t" r="r" b="b"/>
              <a:pathLst>
                <a:path w="697" h="234" extrusionOk="0">
                  <a:moveTo>
                    <a:pt x="290" y="0"/>
                  </a:moveTo>
                  <a:cubicBezTo>
                    <a:pt x="182" y="0"/>
                    <a:pt x="79" y="46"/>
                    <a:pt x="0" y="204"/>
                  </a:cubicBezTo>
                  <a:cubicBezTo>
                    <a:pt x="130" y="204"/>
                    <a:pt x="254" y="234"/>
                    <a:pt x="371" y="234"/>
                  </a:cubicBezTo>
                  <a:cubicBezTo>
                    <a:pt x="488" y="234"/>
                    <a:pt x="597" y="204"/>
                    <a:pt x="697" y="85"/>
                  </a:cubicBezTo>
                  <a:cubicBezTo>
                    <a:pt x="574" y="74"/>
                    <a:pt x="427"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566450" y="1487425"/>
              <a:ext cx="9475" cy="10925"/>
            </a:xfrm>
            <a:custGeom>
              <a:avLst/>
              <a:gdLst/>
              <a:ahLst/>
              <a:cxnLst/>
              <a:rect l="l" t="t" r="r" b="b"/>
              <a:pathLst>
                <a:path w="379" h="437" extrusionOk="0">
                  <a:moveTo>
                    <a:pt x="260" y="1"/>
                  </a:moveTo>
                  <a:cubicBezTo>
                    <a:pt x="225" y="1"/>
                    <a:pt x="187" y="21"/>
                    <a:pt x="140" y="58"/>
                  </a:cubicBezTo>
                  <a:cubicBezTo>
                    <a:pt x="80" y="58"/>
                    <a:pt x="40" y="58"/>
                    <a:pt x="0" y="78"/>
                  </a:cubicBezTo>
                  <a:cubicBezTo>
                    <a:pt x="0" y="237"/>
                    <a:pt x="20" y="357"/>
                    <a:pt x="179" y="436"/>
                  </a:cubicBezTo>
                  <a:cubicBezTo>
                    <a:pt x="259" y="376"/>
                    <a:pt x="299" y="337"/>
                    <a:pt x="378" y="257"/>
                  </a:cubicBezTo>
                  <a:lnTo>
                    <a:pt x="378" y="78"/>
                  </a:lnTo>
                  <a:cubicBezTo>
                    <a:pt x="336" y="26"/>
                    <a:pt x="300" y="1"/>
                    <a:pt x="2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501800" y="1475950"/>
              <a:ext cx="10950" cy="9450"/>
            </a:xfrm>
            <a:custGeom>
              <a:avLst/>
              <a:gdLst/>
              <a:ahLst/>
              <a:cxnLst/>
              <a:rect l="l" t="t" r="r" b="b"/>
              <a:pathLst>
                <a:path w="438" h="378" extrusionOk="0">
                  <a:moveTo>
                    <a:pt x="0" y="0"/>
                  </a:moveTo>
                  <a:cubicBezTo>
                    <a:pt x="0" y="139"/>
                    <a:pt x="40" y="298"/>
                    <a:pt x="179" y="378"/>
                  </a:cubicBezTo>
                  <a:cubicBezTo>
                    <a:pt x="438" y="119"/>
                    <a:pt x="2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712650" y="1465625"/>
              <a:ext cx="10475" cy="11575"/>
            </a:xfrm>
            <a:custGeom>
              <a:avLst/>
              <a:gdLst/>
              <a:ahLst/>
              <a:cxnLst/>
              <a:rect l="l" t="t" r="r" b="b"/>
              <a:pathLst>
                <a:path w="419" h="463" extrusionOk="0">
                  <a:moveTo>
                    <a:pt x="259" y="1"/>
                  </a:moveTo>
                  <a:cubicBezTo>
                    <a:pt x="156" y="1"/>
                    <a:pt x="123" y="168"/>
                    <a:pt x="80" y="254"/>
                  </a:cubicBezTo>
                  <a:cubicBezTo>
                    <a:pt x="1" y="314"/>
                    <a:pt x="1" y="393"/>
                    <a:pt x="80" y="433"/>
                  </a:cubicBezTo>
                  <a:cubicBezTo>
                    <a:pt x="100" y="453"/>
                    <a:pt x="130" y="463"/>
                    <a:pt x="162" y="463"/>
                  </a:cubicBezTo>
                  <a:cubicBezTo>
                    <a:pt x="195" y="463"/>
                    <a:pt x="230" y="453"/>
                    <a:pt x="259" y="433"/>
                  </a:cubicBezTo>
                  <a:cubicBezTo>
                    <a:pt x="299" y="353"/>
                    <a:pt x="359" y="314"/>
                    <a:pt x="419" y="254"/>
                  </a:cubicBezTo>
                  <a:lnTo>
                    <a:pt x="419" y="95"/>
                  </a:lnTo>
                  <a:cubicBezTo>
                    <a:pt x="351" y="27"/>
                    <a:pt x="29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658450" y="1456400"/>
              <a:ext cx="6500" cy="5150"/>
            </a:xfrm>
            <a:custGeom>
              <a:avLst/>
              <a:gdLst/>
              <a:ahLst/>
              <a:cxnLst/>
              <a:rect l="l" t="t" r="r" b="b"/>
              <a:pathLst>
                <a:path w="260" h="206" extrusionOk="0">
                  <a:moveTo>
                    <a:pt x="142" y="1"/>
                  </a:moveTo>
                  <a:cubicBezTo>
                    <a:pt x="107" y="1"/>
                    <a:pt x="40" y="33"/>
                    <a:pt x="40" y="66"/>
                  </a:cubicBezTo>
                  <a:cubicBezTo>
                    <a:pt x="0" y="126"/>
                    <a:pt x="60" y="205"/>
                    <a:pt x="160" y="205"/>
                  </a:cubicBezTo>
                  <a:cubicBezTo>
                    <a:pt x="179" y="205"/>
                    <a:pt x="239" y="126"/>
                    <a:pt x="259" y="106"/>
                  </a:cubicBezTo>
                  <a:cubicBezTo>
                    <a:pt x="241" y="70"/>
                    <a:pt x="208" y="3"/>
                    <a:pt x="172" y="3"/>
                  </a:cubicBezTo>
                  <a:cubicBezTo>
                    <a:pt x="168" y="3"/>
                    <a:pt x="164" y="4"/>
                    <a:pt x="160" y="6"/>
                  </a:cubicBezTo>
                  <a:cubicBezTo>
                    <a:pt x="156" y="3"/>
                    <a:pt x="150" y="1"/>
                    <a:pt x="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662425" y="1484400"/>
              <a:ext cx="8475" cy="7475"/>
            </a:xfrm>
            <a:custGeom>
              <a:avLst/>
              <a:gdLst/>
              <a:ahLst/>
              <a:cxnLst/>
              <a:rect l="l" t="t" r="r" b="b"/>
              <a:pathLst>
                <a:path w="339" h="299" extrusionOk="0">
                  <a:moveTo>
                    <a:pt x="160" y="0"/>
                  </a:moveTo>
                  <a:cubicBezTo>
                    <a:pt x="120" y="40"/>
                    <a:pt x="80" y="40"/>
                    <a:pt x="20" y="40"/>
                  </a:cubicBezTo>
                  <a:cubicBezTo>
                    <a:pt x="1" y="139"/>
                    <a:pt x="1" y="259"/>
                    <a:pt x="120" y="299"/>
                  </a:cubicBezTo>
                  <a:cubicBezTo>
                    <a:pt x="160" y="299"/>
                    <a:pt x="239" y="279"/>
                    <a:pt x="259" y="259"/>
                  </a:cubicBezTo>
                  <a:cubicBezTo>
                    <a:pt x="339" y="159"/>
                    <a:pt x="259" y="6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448575" y="1468850"/>
              <a:ext cx="17425" cy="9100"/>
            </a:xfrm>
            <a:custGeom>
              <a:avLst/>
              <a:gdLst/>
              <a:ahLst/>
              <a:cxnLst/>
              <a:rect l="l" t="t" r="r" b="b"/>
              <a:pathLst>
                <a:path w="697" h="364" extrusionOk="0">
                  <a:moveTo>
                    <a:pt x="259" y="1"/>
                  </a:moveTo>
                  <a:cubicBezTo>
                    <a:pt x="175" y="1"/>
                    <a:pt x="90" y="35"/>
                    <a:pt x="1" y="105"/>
                  </a:cubicBezTo>
                  <a:cubicBezTo>
                    <a:pt x="13" y="294"/>
                    <a:pt x="90" y="363"/>
                    <a:pt x="195" y="363"/>
                  </a:cubicBezTo>
                  <a:cubicBezTo>
                    <a:pt x="256" y="363"/>
                    <a:pt x="326" y="340"/>
                    <a:pt x="399" y="304"/>
                  </a:cubicBezTo>
                  <a:cubicBezTo>
                    <a:pt x="478" y="304"/>
                    <a:pt x="518" y="304"/>
                    <a:pt x="578" y="324"/>
                  </a:cubicBezTo>
                  <a:cubicBezTo>
                    <a:pt x="617" y="304"/>
                    <a:pt x="677" y="284"/>
                    <a:pt x="697" y="264"/>
                  </a:cubicBezTo>
                  <a:cubicBezTo>
                    <a:pt x="617" y="204"/>
                    <a:pt x="578" y="165"/>
                    <a:pt x="518" y="105"/>
                  </a:cubicBezTo>
                  <a:cubicBezTo>
                    <a:pt x="428" y="35"/>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744975" y="1380950"/>
              <a:ext cx="11975" cy="4600"/>
            </a:xfrm>
            <a:custGeom>
              <a:avLst/>
              <a:gdLst/>
              <a:ahLst/>
              <a:cxnLst/>
              <a:rect l="l" t="t" r="r" b="b"/>
              <a:pathLst>
                <a:path w="479" h="184" extrusionOk="0">
                  <a:moveTo>
                    <a:pt x="120" y="0"/>
                  </a:moveTo>
                  <a:cubicBezTo>
                    <a:pt x="100" y="0"/>
                    <a:pt x="60" y="0"/>
                    <a:pt x="1" y="20"/>
                  </a:cubicBezTo>
                  <a:cubicBezTo>
                    <a:pt x="67" y="141"/>
                    <a:pt x="151" y="183"/>
                    <a:pt x="243" y="183"/>
                  </a:cubicBezTo>
                  <a:cubicBezTo>
                    <a:pt x="318" y="183"/>
                    <a:pt x="398" y="155"/>
                    <a:pt x="478" y="120"/>
                  </a:cubicBezTo>
                  <a:cubicBezTo>
                    <a:pt x="379" y="20"/>
                    <a:pt x="259" y="2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826550" y="1120350"/>
              <a:ext cx="5975" cy="12475"/>
            </a:xfrm>
            <a:custGeom>
              <a:avLst/>
              <a:gdLst/>
              <a:ahLst/>
              <a:cxnLst/>
              <a:rect l="l" t="t" r="r" b="b"/>
              <a:pathLst>
                <a:path w="239" h="499" extrusionOk="0">
                  <a:moveTo>
                    <a:pt x="40" y="1"/>
                  </a:moveTo>
                  <a:cubicBezTo>
                    <a:pt x="20" y="200"/>
                    <a:pt x="0" y="399"/>
                    <a:pt x="239" y="498"/>
                  </a:cubicBezTo>
                  <a:cubicBezTo>
                    <a:pt x="199" y="319"/>
                    <a:pt x="199" y="12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789250" y="1309825"/>
              <a:ext cx="12450" cy="5700"/>
            </a:xfrm>
            <a:custGeom>
              <a:avLst/>
              <a:gdLst/>
              <a:ahLst/>
              <a:cxnLst/>
              <a:rect l="l" t="t" r="r" b="b"/>
              <a:pathLst>
                <a:path w="498" h="228" extrusionOk="0">
                  <a:moveTo>
                    <a:pt x="0" y="1"/>
                  </a:moveTo>
                  <a:lnTo>
                    <a:pt x="0" y="1"/>
                  </a:lnTo>
                  <a:cubicBezTo>
                    <a:pt x="56" y="169"/>
                    <a:pt x="126" y="228"/>
                    <a:pt x="204" y="228"/>
                  </a:cubicBezTo>
                  <a:cubicBezTo>
                    <a:pt x="293" y="228"/>
                    <a:pt x="392" y="154"/>
                    <a:pt x="498" y="80"/>
                  </a:cubicBezTo>
                  <a:cubicBezTo>
                    <a:pt x="319" y="61"/>
                    <a:pt x="139"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423725" y="1552100"/>
              <a:ext cx="12950" cy="6925"/>
            </a:xfrm>
            <a:custGeom>
              <a:avLst/>
              <a:gdLst/>
              <a:ahLst/>
              <a:cxnLst/>
              <a:rect l="l" t="t" r="r" b="b"/>
              <a:pathLst>
                <a:path w="518" h="277" extrusionOk="0">
                  <a:moveTo>
                    <a:pt x="276" y="1"/>
                  </a:moveTo>
                  <a:cubicBezTo>
                    <a:pt x="171" y="1"/>
                    <a:pt x="81" y="50"/>
                    <a:pt x="0" y="117"/>
                  </a:cubicBezTo>
                  <a:cubicBezTo>
                    <a:pt x="20" y="157"/>
                    <a:pt x="20" y="236"/>
                    <a:pt x="20" y="276"/>
                  </a:cubicBezTo>
                  <a:cubicBezTo>
                    <a:pt x="199" y="256"/>
                    <a:pt x="398" y="276"/>
                    <a:pt x="517" y="117"/>
                  </a:cubicBezTo>
                  <a:lnTo>
                    <a:pt x="438" y="37"/>
                  </a:lnTo>
                  <a:cubicBezTo>
                    <a:pt x="380" y="12"/>
                    <a:pt x="326"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705700" y="1212675"/>
              <a:ext cx="8975" cy="7175"/>
            </a:xfrm>
            <a:custGeom>
              <a:avLst/>
              <a:gdLst/>
              <a:ahLst/>
              <a:cxnLst/>
              <a:rect l="l" t="t" r="r" b="b"/>
              <a:pathLst>
                <a:path w="359" h="287" extrusionOk="0">
                  <a:moveTo>
                    <a:pt x="211" y="1"/>
                  </a:moveTo>
                  <a:cubicBezTo>
                    <a:pt x="117" y="1"/>
                    <a:pt x="47" y="30"/>
                    <a:pt x="0" y="107"/>
                  </a:cubicBezTo>
                  <a:cubicBezTo>
                    <a:pt x="80" y="266"/>
                    <a:pt x="199" y="286"/>
                    <a:pt x="358" y="286"/>
                  </a:cubicBezTo>
                  <a:cubicBezTo>
                    <a:pt x="338" y="207"/>
                    <a:pt x="338" y="107"/>
                    <a:pt x="299" y="8"/>
                  </a:cubicBezTo>
                  <a:cubicBezTo>
                    <a:pt x="267" y="3"/>
                    <a:pt x="238"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569925" y="1485500"/>
              <a:ext cx="8400" cy="4875"/>
            </a:xfrm>
            <a:custGeom>
              <a:avLst/>
              <a:gdLst/>
              <a:ahLst/>
              <a:cxnLst/>
              <a:rect l="l" t="t" r="r" b="b"/>
              <a:pathLst>
                <a:path w="336" h="195" extrusionOk="0">
                  <a:moveTo>
                    <a:pt x="230" y="0"/>
                  </a:moveTo>
                  <a:cubicBezTo>
                    <a:pt x="179" y="0"/>
                    <a:pt x="112" y="18"/>
                    <a:pt x="64" y="18"/>
                  </a:cubicBezTo>
                  <a:cubicBezTo>
                    <a:pt x="56" y="18"/>
                    <a:pt x="48" y="17"/>
                    <a:pt x="40" y="16"/>
                  </a:cubicBezTo>
                  <a:cubicBezTo>
                    <a:pt x="20" y="56"/>
                    <a:pt x="20" y="115"/>
                    <a:pt x="1" y="155"/>
                  </a:cubicBezTo>
                  <a:cubicBezTo>
                    <a:pt x="100" y="155"/>
                    <a:pt x="160" y="195"/>
                    <a:pt x="239" y="195"/>
                  </a:cubicBezTo>
                  <a:cubicBezTo>
                    <a:pt x="336" y="34"/>
                    <a:pt x="299" y="0"/>
                    <a:pt x="2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428200" y="1564125"/>
              <a:ext cx="8475" cy="3350"/>
            </a:xfrm>
            <a:custGeom>
              <a:avLst/>
              <a:gdLst/>
              <a:ahLst/>
              <a:cxnLst/>
              <a:rect l="l" t="t" r="r" b="b"/>
              <a:pathLst>
                <a:path w="339" h="134" extrusionOk="0">
                  <a:moveTo>
                    <a:pt x="164" y="0"/>
                  </a:moveTo>
                  <a:cubicBezTo>
                    <a:pt x="100" y="0"/>
                    <a:pt x="44" y="46"/>
                    <a:pt x="0" y="133"/>
                  </a:cubicBezTo>
                  <a:cubicBezTo>
                    <a:pt x="120" y="133"/>
                    <a:pt x="219" y="93"/>
                    <a:pt x="338" y="93"/>
                  </a:cubicBezTo>
                  <a:cubicBezTo>
                    <a:pt x="276" y="31"/>
                    <a:pt x="217" y="0"/>
                    <a:pt x="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484400" y="1488875"/>
              <a:ext cx="8975" cy="3750"/>
            </a:xfrm>
            <a:custGeom>
              <a:avLst/>
              <a:gdLst/>
              <a:ahLst/>
              <a:cxnLst/>
              <a:rect l="l" t="t" r="r" b="b"/>
              <a:pathLst>
                <a:path w="359" h="150" extrusionOk="0">
                  <a:moveTo>
                    <a:pt x="0" y="0"/>
                  </a:moveTo>
                  <a:cubicBezTo>
                    <a:pt x="50" y="100"/>
                    <a:pt x="109" y="149"/>
                    <a:pt x="172" y="149"/>
                  </a:cubicBezTo>
                  <a:cubicBezTo>
                    <a:pt x="234" y="149"/>
                    <a:pt x="298" y="10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831525" y="1350125"/>
              <a:ext cx="4500" cy="8975"/>
            </a:xfrm>
            <a:custGeom>
              <a:avLst/>
              <a:gdLst/>
              <a:ahLst/>
              <a:cxnLst/>
              <a:rect l="l" t="t" r="r" b="b"/>
              <a:pathLst>
                <a:path w="180" h="359" extrusionOk="0">
                  <a:moveTo>
                    <a:pt x="179" y="0"/>
                  </a:moveTo>
                  <a:cubicBezTo>
                    <a:pt x="0" y="139"/>
                    <a:pt x="0" y="239"/>
                    <a:pt x="179" y="358"/>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601250" y="1511250"/>
              <a:ext cx="8975" cy="4500"/>
            </a:xfrm>
            <a:custGeom>
              <a:avLst/>
              <a:gdLst/>
              <a:ahLst/>
              <a:cxnLst/>
              <a:rect l="l" t="t" r="r" b="b"/>
              <a:pathLst>
                <a:path w="359" h="180" extrusionOk="0">
                  <a:moveTo>
                    <a:pt x="359" y="0"/>
                  </a:moveTo>
                  <a:cubicBezTo>
                    <a:pt x="200" y="0"/>
                    <a:pt x="80" y="60"/>
                    <a:pt x="1" y="179"/>
                  </a:cubicBezTo>
                  <a:lnTo>
                    <a:pt x="359" y="179"/>
                  </a:ln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727575" y="1393875"/>
              <a:ext cx="9475" cy="3875"/>
            </a:xfrm>
            <a:custGeom>
              <a:avLst/>
              <a:gdLst/>
              <a:ahLst/>
              <a:cxnLst/>
              <a:rect l="l" t="t" r="r" b="b"/>
              <a:pathLst>
                <a:path w="379" h="155" extrusionOk="0">
                  <a:moveTo>
                    <a:pt x="379" y="1"/>
                  </a:moveTo>
                  <a:cubicBezTo>
                    <a:pt x="219" y="1"/>
                    <a:pt x="100" y="21"/>
                    <a:pt x="1" y="140"/>
                  </a:cubicBezTo>
                  <a:cubicBezTo>
                    <a:pt x="30" y="150"/>
                    <a:pt x="61" y="155"/>
                    <a:pt x="93" y="155"/>
                  </a:cubicBezTo>
                  <a:cubicBezTo>
                    <a:pt x="194" y="155"/>
                    <a:pt x="303" y="10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784275" y="1280500"/>
              <a:ext cx="4500" cy="8975"/>
            </a:xfrm>
            <a:custGeom>
              <a:avLst/>
              <a:gdLst/>
              <a:ahLst/>
              <a:cxnLst/>
              <a:rect l="l" t="t" r="r" b="b"/>
              <a:pathLst>
                <a:path w="180" h="359" extrusionOk="0">
                  <a:moveTo>
                    <a:pt x="0" y="0"/>
                  </a:moveTo>
                  <a:cubicBezTo>
                    <a:pt x="0" y="139"/>
                    <a:pt x="20" y="259"/>
                    <a:pt x="140" y="358"/>
                  </a:cubicBezTo>
                  <a:cubicBezTo>
                    <a:pt x="179" y="199"/>
                    <a:pt x="179"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645525" y="1389400"/>
              <a:ext cx="4500" cy="5500"/>
            </a:xfrm>
            <a:custGeom>
              <a:avLst/>
              <a:gdLst/>
              <a:ahLst/>
              <a:cxnLst/>
              <a:rect l="l" t="t" r="r" b="b"/>
              <a:pathLst>
                <a:path w="180" h="220" extrusionOk="0">
                  <a:moveTo>
                    <a:pt x="179" y="1"/>
                  </a:moveTo>
                  <a:lnTo>
                    <a:pt x="179" y="1"/>
                  </a:lnTo>
                  <a:cubicBezTo>
                    <a:pt x="60" y="60"/>
                    <a:pt x="0" y="120"/>
                    <a:pt x="0" y="219"/>
                  </a:cubicBezTo>
                  <a:cubicBezTo>
                    <a:pt x="60" y="160"/>
                    <a:pt x="100" y="8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623150" y="1465225"/>
              <a:ext cx="4500" cy="2775"/>
            </a:xfrm>
            <a:custGeom>
              <a:avLst/>
              <a:gdLst/>
              <a:ahLst/>
              <a:cxnLst/>
              <a:rect l="l" t="t" r="r" b="b"/>
              <a:pathLst>
                <a:path w="180" h="111" extrusionOk="0">
                  <a:moveTo>
                    <a:pt x="90" y="1"/>
                  </a:moveTo>
                  <a:cubicBezTo>
                    <a:pt x="65" y="1"/>
                    <a:pt x="37" y="25"/>
                    <a:pt x="0" y="71"/>
                  </a:cubicBezTo>
                  <a:cubicBezTo>
                    <a:pt x="60" y="111"/>
                    <a:pt x="119" y="111"/>
                    <a:pt x="179" y="111"/>
                  </a:cubicBezTo>
                  <a:cubicBezTo>
                    <a:pt x="147" y="35"/>
                    <a:pt x="120" y="1"/>
                    <a:pt x="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423225" y="1567450"/>
              <a:ext cx="4000" cy="3500"/>
            </a:xfrm>
            <a:custGeom>
              <a:avLst/>
              <a:gdLst/>
              <a:ahLst/>
              <a:cxnLst/>
              <a:rect l="l" t="t" r="r" b="b"/>
              <a:pathLst>
                <a:path w="160" h="140" extrusionOk="0">
                  <a:moveTo>
                    <a:pt x="0" y="0"/>
                  </a:moveTo>
                  <a:cubicBezTo>
                    <a:pt x="20" y="100"/>
                    <a:pt x="40" y="140"/>
                    <a:pt x="139" y="140"/>
                  </a:cubicBezTo>
                  <a:cubicBezTo>
                    <a:pt x="159" y="100"/>
                    <a:pt x="159" y="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479900" y="1487050"/>
              <a:ext cx="4525" cy="2350"/>
            </a:xfrm>
            <a:custGeom>
              <a:avLst/>
              <a:gdLst/>
              <a:ahLst/>
              <a:cxnLst/>
              <a:rect l="l" t="t" r="r" b="b"/>
              <a:pathLst>
                <a:path w="181" h="94" extrusionOk="0">
                  <a:moveTo>
                    <a:pt x="87" y="1"/>
                  </a:moveTo>
                  <a:cubicBezTo>
                    <a:pt x="58" y="1"/>
                    <a:pt x="32" y="31"/>
                    <a:pt x="1" y="93"/>
                  </a:cubicBezTo>
                  <a:cubicBezTo>
                    <a:pt x="61" y="93"/>
                    <a:pt x="120" y="93"/>
                    <a:pt x="180" y="73"/>
                  </a:cubicBezTo>
                  <a:cubicBezTo>
                    <a:pt x="142" y="26"/>
                    <a:pt x="113" y="1"/>
                    <a:pt x="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475425" y="1490350"/>
              <a:ext cx="4025" cy="3525"/>
            </a:xfrm>
            <a:custGeom>
              <a:avLst/>
              <a:gdLst/>
              <a:ahLst/>
              <a:cxnLst/>
              <a:rect l="l" t="t" r="r" b="b"/>
              <a:pathLst>
                <a:path w="161" h="141" extrusionOk="0">
                  <a:moveTo>
                    <a:pt x="160" y="1"/>
                  </a:moveTo>
                  <a:lnTo>
                    <a:pt x="160" y="1"/>
                  </a:lnTo>
                  <a:cubicBezTo>
                    <a:pt x="120" y="21"/>
                    <a:pt x="61" y="61"/>
                    <a:pt x="1" y="140"/>
                  </a:cubicBezTo>
                  <a:cubicBezTo>
                    <a:pt x="41" y="100"/>
                    <a:pt x="120" y="4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441125" y="1563475"/>
              <a:ext cx="5000" cy="3000"/>
            </a:xfrm>
            <a:custGeom>
              <a:avLst/>
              <a:gdLst/>
              <a:ahLst/>
              <a:cxnLst/>
              <a:rect l="l" t="t" r="r" b="b"/>
              <a:pathLst>
                <a:path w="200" h="120" extrusionOk="0">
                  <a:moveTo>
                    <a:pt x="199" y="0"/>
                  </a:moveTo>
                  <a:cubicBezTo>
                    <a:pt x="120" y="40"/>
                    <a:pt x="40" y="100"/>
                    <a:pt x="0" y="119"/>
                  </a:cubicBezTo>
                  <a:cubicBezTo>
                    <a:pt x="4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441125" y="1554025"/>
              <a:ext cx="4500" cy="2775"/>
            </a:xfrm>
            <a:custGeom>
              <a:avLst/>
              <a:gdLst/>
              <a:ahLst/>
              <a:cxnLst/>
              <a:rect l="l" t="t" r="r" b="b"/>
              <a:pathLst>
                <a:path w="180" h="111" extrusionOk="0">
                  <a:moveTo>
                    <a:pt x="0" y="0"/>
                  </a:moveTo>
                  <a:cubicBezTo>
                    <a:pt x="22" y="76"/>
                    <a:pt x="49" y="110"/>
                    <a:pt x="83" y="110"/>
                  </a:cubicBezTo>
                  <a:cubicBezTo>
                    <a:pt x="111" y="110"/>
                    <a:pt x="143" y="86"/>
                    <a:pt x="179" y="40"/>
                  </a:cubicBezTo>
                  <a:cubicBezTo>
                    <a:pt x="120" y="0"/>
                    <a:pt x="4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434650" y="1551025"/>
              <a:ext cx="6500" cy="4000"/>
            </a:xfrm>
            <a:custGeom>
              <a:avLst/>
              <a:gdLst/>
              <a:ahLst/>
              <a:cxnLst/>
              <a:rect l="l" t="t" r="r" b="b"/>
              <a:pathLst>
                <a:path w="260" h="160" extrusionOk="0">
                  <a:moveTo>
                    <a:pt x="80" y="1"/>
                  </a:moveTo>
                  <a:cubicBezTo>
                    <a:pt x="1" y="60"/>
                    <a:pt x="1" y="80"/>
                    <a:pt x="60" y="120"/>
                  </a:cubicBezTo>
                  <a:lnTo>
                    <a:pt x="80" y="160"/>
                  </a:lnTo>
                  <a:cubicBezTo>
                    <a:pt x="160" y="120"/>
                    <a:pt x="200" y="120"/>
                    <a:pt x="259" y="120"/>
                  </a:cubicBezTo>
                  <a:cubicBezTo>
                    <a:pt x="200" y="41"/>
                    <a:pt x="18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458025" y="1558500"/>
              <a:ext cx="4000" cy="4000"/>
            </a:xfrm>
            <a:custGeom>
              <a:avLst/>
              <a:gdLst/>
              <a:ahLst/>
              <a:cxnLst/>
              <a:rect l="l" t="t" r="r" b="b"/>
              <a:pathLst>
                <a:path w="160" h="160" extrusionOk="0">
                  <a:moveTo>
                    <a:pt x="160" y="0"/>
                  </a:moveTo>
                  <a:lnTo>
                    <a:pt x="160" y="0"/>
                  </a:lnTo>
                  <a:cubicBezTo>
                    <a:pt x="120" y="60"/>
                    <a:pt x="60" y="100"/>
                    <a:pt x="1" y="159"/>
                  </a:cubicBezTo>
                  <a:cubicBezTo>
                    <a:pt x="100" y="120"/>
                    <a:pt x="14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718125" y="1389400"/>
              <a:ext cx="4500" cy="4500"/>
            </a:xfrm>
            <a:custGeom>
              <a:avLst/>
              <a:gdLst/>
              <a:ahLst/>
              <a:cxnLst/>
              <a:rect l="l" t="t" r="r" b="b"/>
              <a:pathLst>
                <a:path w="180" h="180" extrusionOk="0">
                  <a:moveTo>
                    <a:pt x="180" y="1"/>
                  </a:moveTo>
                  <a:lnTo>
                    <a:pt x="1" y="18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832025" y="1132300"/>
              <a:ext cx="4000" cy="2975"/>
            </a:xfrm>
            <a:custGeom>
              <a:avLst/>
              <a:gdLst/>
              <a:ahLst/>
              <a:cxnLst/>
              <a:rect l="l" t="t" r="r" b="b"/>
              <a:pathLst>
                <a:path w="160" h="119" extrusionOk="0">
                  <a:moveTo>
                    <a:pt x="0" y="0"/>
                  </a:moveTo>
                  <a:cubicBezTo>
                    <a:pt x="11" y="78"/>
                    <a:pt x="35" y="118"/>
                    <a:pt x="67" y="118"/>
                  </a:cubicBezTo>
                  <a:cubicBezTo>
                    <a:pt x="93" y="118"/>
                    <a:pt x="124" y="93"/>
                    <a:pt x="159" y="40"/>
                  </a:cubicBezTo>
                  <a:cubicBezTo>
                    <a:pt x="99" y="2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818575" y="1177050"/>
              <a:ext cx="5000" cy="1950"/>
            </a:xfrm>
            <a:custGeom>
              <a:avLst/>
              <a:gdLst/>
              <a:ahLst/>
              <a:cxnLst/>
              <a:rect l="l" t="t" r="r" b="b"/>
              <a:pathLst>
                <a:path w="200" h="78" extrusionOk="0">
                  <a:moveTo>
                    <a:pt x="1" y="0"/>
                  </a:moveTo>
                  <a:cubicBezTo>
                    <a:pt x="32" y="53"/>
                    <a:pt x="64" y="78"/>
                    <a:pt x="98" y="78"/>
                  </a:cubicBezTo>
                  <a:cubicBezTo>
                    <a:pt x="129" y="78"/>
                    <a:pt x="162" y="58"/>
                    <a:pt x="200" y="20"/>
                  </a:cubicBezTo>
                  <a:cubicBezTo>
                    <a:pt x="140" y="2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814100" y="1452000"/>
              <a:ext cx="5000" cy="2075"/>
            </a:xfrm>
            <a:custGeom>
              <a:avLst/>
              <a:gdLst/>
              <a:ahLst/>
              <a:cxnLst/>
              <a:rect l="l" t="t" r="r" b="b"/>
              <a:pathLst>
                <a:path w="200" h="83" extrusionOk="0">
                  <a:moveTo>
                    <a:pt x="90" y="0"/>
                  </a:moveTo>
                  <a:cubicBezTo>
                    <a:pt x="53" y="0"/>
                    <a:pt x="22" y="31"/>
                    <a:pt x="1" y="83"/>
                  </a:cubicBezTo>
                  <a:lnTo>
                    <a:pt x="200" y="83"/>
                  </a:lnTo>
                  <a:cubicBezTo>
                    <a:pt x="162" y="26"/>
                    <a:pt x="124" y="0"/>
                    <a:pt x="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814100" y="1174450"/>
              <a:ext cx="4500" cy="3000"/>
            </a:xfrm>
            <a:custGeom>
              <a:avLst/>
              <a:gdLst/>
              <a:ahLst/>
              <a:cxnLst/>
              <a:rect l="l" t="t" r="r" b="b"/>
              <a:pathLst>
                <a:path w="180" h="120" extrusionOk="0">
                  <a:moveTo>
                    <a:pt x="83" y="0"/>
                  </a:moveTo>
                  <a:cubicBezTo>
                    <a:pt x="51" y="0"/>
                    <a:pt x="21" y="35"/>
                    <a:pt x="1" y="104"/>
                  </a:cubicBezTo>
                  <a:cubicBezTo>
                    <a:pt x="41" y="114"/>
                    <a:pt x="71" y="119"/>
                    <a:pt x="98" y="119"/>
                  </a:cubicBezTo>
                  <a:cubicBezTo>
                    <a:pt x="125" y="119"/>
                    <a:pt x="150" y="114"/>
                    <a:pt x="180" y="104"/>
                  </a:cubicBezTo>
                  <a:cubicBezTo>
                    <a:pt x="150" y="35"/>
                    <a:pt x="115"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725575" y="873675"/>
              <a:ext cx="98000" cy="29875"/>
            </a:xfrm>
            <a:custGeom>
              <a:avLst/>
              <a:gdLst/>
              <a:ahLst/>
              <a:cxnLst/>
              <a:rect l="l" t="t" r="r" b="b"/>
              <a:pathLst>
                <a:path w="3920" h="1195" extrusionOk="0">
                  <a:moveTo>
                    <a:pt x="3562" y="1"/>
                  </a:moveTo>
                  <a:cubicBezTo>
                    <a:pt x="2368" y="240"/>
                    <a:pt x="1175" y="518"/>
                    <a:pt x="81" y="1055"/>
                  </a:cubicBezTo>
                  <a:cubicBezTo>
                    <a:pt x="1" y="1095"/>
                    <a:pt x="1" y="1135"/>
                    <a:pt x="81" y="1194"/>
                  </a:cubicBezTo>
                  <a:cubicBezTo>
                    <a:pt x="1393" y="956"/>
                    <a:pt x="2647" y="518"/>
                    <a:pt x="3920" y="140"/>
                  </a:cubicBezTo>
                  <a:lnTo>
                    <a:pt x="3860" y="100"/>
                  </a:lnTo>
                  <a:cubicBezTo>
                    <a:pt x="3761" y="61"/>
                    <a:pt x="3641" y="6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654475" y="842950"/>
              <a:ext cx="83075" cy="30875"/>
            </a:xfrm>
            <a:custGeom>
              <a:avLst/>
              <a:gdLst/>
              <a:ahLst/>
              <a:cxnLst/>
              <a:rect l="l" t="t" r="r" b="b"/>
              <a:pathLst>
                <a:path w="3323" h="1235" extrusionOk="0">
                  <a:moveTo>
                    <a:pt x="2727" y="1"/>
                  </a:moveTo>
                  <a:cubicBezTo>
                    <a:pt x="2078" y="1"/>
                    <a:pt x="1506" y="390"/>
                    <a:pt x="895" y="454"/>
                  </a:cubicBezTo>
                  <a:cubicBezTo>
                    <a:pt x="617" y="554"/>
                    <a:pt x="319" y="534"/>
                    <a:pt x="60" y="693"/>
                  </a:cubicBezTo>
                  <a:cubicBezTo>
                    <a:pt x="0" y="872"/>
                    <a:pt x="0" y="1051"/>
                    <a:pt x="100" y="1190"/>
                  </a:cubicBezTo>
                  <a:cubicBezTo>
                    <a:pt x="130" y="1220"/>
                    <a:pt x="164" y="1235"/>
                    <a:pt x="202" y="1235"/>
                  </a:cubicBezTo>
                  <a:cubicBezTo>
                    <a:pt x="239" y="1235"/>
                    <a:pt x="279" y="1220"/>
                    <a:pt x="319" y="1190"/>
                  </a:cubicBezTo>
                  <a:cubicBezTo>
                    <a:pt x="1254" y="792"/>
                    <a:pt x="2288" y="653"/>
                    <a:pt x="3243" y="295"/>
                  </a:cubicBezTo>
                  <a:cubicBezTo>
                    <a:pt x="3322" y="195"/>
                    <a:pt x="3303" y="136"/>
                    <a:pt x="3203" y="76"/>
                  </a:cubicBezTo>
                  <a:cubicBezTo>
                    <a:pt x="3039" y="23"/>
                    <a:pt x="2881" y="1"/>
                    <a:pt x="27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651000" y="867225"/>
              <a:ext cx="71625" cy="36825"/>
            </a:xfrm>
            <a:custGeom>
              <a:avLst/>
              <a:gdLst/>
              <a:ahLst/>
              <a:cxnLst/>
              <a:rect l="l" t="t" r="r" b="b"/>
              <a:pathLst>
                <a:path w="2865" h="1473" extrusionOk="0">
                  <a:moveTo>
                    <a:pt x="2865" y="0"/>
                  </a:moveTo>
                  <a:cubicBezTo>
                    <a:pt x="2188" y="398"/>
                    <a:pt x="1572" y="319"/>
                    <a:pt x="975" y="518"/>
                  </a:cubicBezTo>
                  <a:cubicBezTo>
                    <a:pt x="895" y="551"/>
                    <a:pt x="811" y="573"/>
                    <a:pt x="735" y="573"/>
                  </a:cubicBezTo>
                  <a:cubicBezTo>
                    <a:pt x="581" y="573"/>
                    <a:pt x="458" y="484"/>
                    <a:pt x="458" y="219"/>
                  </a:cubicBezTo>
                  <a:cubicBezTo>
                    <a:pt x="431" y="212"/>
                    <a:pt x="409" y="210"/>
                    <a:pt x="389" y="210"/>
                  </a:cubicBezTo>
                  <a:cubicBezTo>
                    <a:pt x="349" y="210"/>
                    <a:pt x="318" y="219"/>
                    <a:pt x="279" y="219"/>
                  </a:cubicBezTo>
                  <a:cubicBezTo>
                    <a:pt x="0" y="498"/>
                    <a:pt x="60" y="816"/>
                    <a:pt x="80" y="1154"/>
                  </a:cubicBezTo>
                  <a:cubicBezTo>
                    <a:pt x="100" y="1214"/>
                    <a:pt x="159" y="1313"/>
                    <a:pt x="199" y="1393"/>
                  </a:cubicBezTo>
                  <a:cubicBezTo>
                    <a:pt x="252" y="1446"/>
                    <a:pt x="305" y="1472"/>
                    <a:pt x="364" y="1472"/>
                  </a:cubicBezTo>
                  <a:cubicBezTo>
                    <a:pt x="394" y="1472"/>
                    <a:pt x="424" y="1466"/>
                    <a:pt x="458" y="1452"/>
                  </a:cubicBezTo>
                  <a:cubicBezTo>
                    <a:pt x="736" y="1194"/>
                    <a:pt x="1074" y="1055"/>
                    <a:pt x="1333" y="776"/>
                  </a:cubicBezTo>
                  <a:cubicBezTo>
                    <a:pt x="1751" y="418"/>
                    <a:pt x="2427" y="697"/>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955350" y="777200"/>
              <a:ext cx="28375" cy="43300"/>
            </a:xfrm>
            <a:custGeom>
              <a:avLst/>
              <a:gdLst/>
              <a:ahLst/>
              <a:cxnLst/>
              <a:rect l="l" t="t" r="r" b="b"/>
              <a:pathLst>
                <a:path w="1135" h="1732" extrusionOk="0">
                  <a:moveTo>
                    <a:pt x="617" y="1"/>
                  </a:moveTo>
                  <a:cubicBezTo>
                    <a:pt x="557" y="41"/>
                    <a:pt x="518" y="60"/>
                    <a:pt x="438" y="60"/>
                  </a:cubicBezTo>
                  <a:cubicBezTo>
                    <a:pt x="358" y="60"/>
                    <a:pt x="319" y="60"/>
                    <a:pt x="259" y="21"/>
                  </a:cubicBezTo>
                  <a:cubicBezTo>
                    <a:pt x="199" y="41"/>
                    <a:pt x="140" y="100"/>
                    <a:pt x="60" y="120"/>
                  </a:cubicBezTo>
                  <a:cubicBezTo>
                    <a:pt x="0" y="200"/>
                    <a:pt x="0" y="259"/>
                    <a:pt x="100" y="319"/>
                  </a:cubicBezTo>
                  <a:cubicBezTo>
                    <a:pt x="122" y="319"/>
                    <a:pt x="144" y="319"/>
                    <a:pt x="167" y="319"/>
                  </a:cubicBezTo>
                  <a:cubicBezTo>
                    <a:pt x="445" y="319"/>
                    <a:pt x="722" y="336"/>
                    <a:pt x="538" y="796"/>
                  </a:cubicBezTo>
                  <a:cubicBezTo>
                    <a:pt x="458" y="975"/>
                    <a:pt x="438" y="1174"/>
                    <a:pt x="398" y="1334"/>
                  </a:cubicBezTo>
                  <a:cubicBezTo>
                    <a:pt x="418" y="1393"/>
                    <a:pt x="438" y="1413"/>
                    <a:pt x="458" y="1433"/>
                  </a:cubicBezTo>
                  <a:cubicBezTo>
                    <a:pt x="597" y="1532"/>
                    <a:pt x="657" y="1672"/>
                    <a:pt x="796" y="1731"/>
                  </a:cubicBezTo>
                  <a:cubicBezTo>
                    <a:pt x="1035" y="1373"/>
                    <a:pt x="915" y="896"/>
                    <a:pt x="1134" y="518"/>
                  </a:cubicBezTo>
                  <a:cubicBezTo>
                    <a:pt x="1095" y="319"/>
                    <a:pt x="935"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668900" y="899550"/>
              <a:ext cx="58700" cy="22400"/>
            </a:xfrm>
            <a:custGeom>
              <a:avLst/>
              <a:gdLst/>
              <a:ahLst/>
              <a:cxnLst/>
              <a:rect l="l" t="t" r="r" b="b"/>
              <a:pathLst>
                <a:path w="2348" h="896" extrusionOk="0">
                  <a:moveTo>
                    <a:pt x="2348" y="0"/>
                  </a:moveTo>
                  <a:cubicBezTo>
                    <a:pt x="2049" y="60"/>
                    <a:pt x="1771" y="100"/>
                    <a:pt x="1492" y="140"/>
                  </a:cubicBezTo>
                  <a:cubicBezTo>
                    <a:pt x="1373" y="219"/>
                    <a:pt x="1253" y="219"/>
                    <a:pt x="1134" y="279"/>
                  </a:cubicBezTo>
                  <a:cubicBezTo>
                    <a:pt x="795" y="297"/>
                    <a:pt x="520" y="507"/>
                    <a:pt x="194" y="507"/>
                  </a:cubicBezTo>
                  <a:cubicBezTo>
                    <a:pt x="157" y="507"/>
                    <a:pt x="119" y="504"/>
                    <a:pt x="80" y="498"/>
                  </a:cubicBezTo>
                  <a:cubicBezTo>
                    <a:pt x="40" y="557"/>
                    <a:pt x="0" y="597"/>
                    <a:pt x="40" y="677"/>
                  </a:cubicBezTo>
                  <a:cubicBezTo>
                    <a:pt x="80" y="776"/>
                    <a:pt x="159" y="856"/>
                    <a:pt x="259" y="896"/>
                  </a:cubicBezTo>
                  <a:cubicBezTo>
                    <a:pt x="338" y="896"/>
                    <a:pt x="378" y="876"/>
                    <a:pt x="438" y="816"/>
                  </a:cubicBezTo>
                  <a:cubicBezTo>
                    <a:pt x="577" y="677"/>
                    <a:pt x="796" y="776"/>
                    <a:pt x="955" y="677"/>
                  </a:cubicBezTo>
                  <a:cubicBezTo>
                    <a:pt x="1432" y="518"/>
                    <a:pt x="1930" y="418"/>
                    <a:pt x="2348" y="120"/>
                  </a:cubicBezTo>
                  <a:lnTo>
                    <a:pt x="234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751950" y="818200"/>
              <a:ext cx="57700" cy="22000"/>
            </a:xfrm>
            <a:custGeom>
              <a:avLst/>
              <a:gdLst/>
              <a:ahLst/>
              <a:cxnLst/>
              <a:rect l="l" t="t" r="r" b="b"/>
              <a:pathLst>
                <a:path w="2308" h="880" extrusionOk="0">
                  <a:moveTo>
                    <a:pt x="1881" y="0"/>
                  </a:moveTo>
                  <a:cubicBezTo>
                    <a:pt x="1733" y="0"/>
                    <a:pt x="1582" y="72"/>
                    <a:pt x="1436" y="72"/>
                  </a:cubicBezTo>
                  <a:cubicBezTo>
                    <a:pt x="1394" y="72"/>
                    <a:pt x="1354" y="66"/>
                    <a:pt x="1313" y="52"/>
                  </a:cubicBezTo>
                  <a:cubicBezTo>
                    <a:pt x="1015" y="91"/>
                    <a:pt x="716" y="191"/>
                    <a:pt x="438" y="270"/>
                  </a:cubicBezTo>
                  <a:cubicBezTo>
                    <a:pt x="279" y="350"/>
                    <a:pt x="120" y="430"/>
                    <a:pt x="20" y="569"/>
                  </a:cubicBezTo>
                  <a:cubicBezTo>
                    <a:pt x="0" y="668"/>
                    <a:pt x="20" y="748"/>
                    <a:pt x="80" y="827"/>
                  </a:cubicBezTo>
                  <a:cubicBezTo>
                    <a:pt x="156" y="865"/>
                    <a:pt x="231" y="879"/>
                    <a:pt x="307" y="879"/>
                  </a:cubicBezTo>
                  <a:cubicBezTo>
                    <a:pt x="351" y="879"/>
                    <a:pt x="394" y="874"/>
                    <a:pt x="438" y="867"/>
                  </a:cubicBezTo>
                  <a:cubicBezTo>
                    <a:pt x="577" y="867"/>
                    <a:pt x="697" y="867"/>
                    <a:pt x="816" y="827"/>
                  </a:cubicBezTo>
                  <a:cubicBezTo>
                    <a:pt x="1313" y="708"/>
                    <a:pt x="1830" y="648"/>
                    <a:pt x="2308" y="449"/>
                  </a:cubicBezTo>
                  <a:cubicBezTo>
                    <a:pt x="2268" y="350"/>
                    <a:pt x="2208" y="231"/>
                    <a:pt x="2169" y="131"/>
                  </a:cubicBezTo>
                  <a:cubicBezTo>
                    <a:pt x="2075" y="30"/>
                    <a:pt x="1978" y="0"/>
                    <a:pt x="18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78300" y="808050"/>
              <a:ext cx="58700" cy="16450"/>
            </a:xfrm>
            <a:custGeom>
              <a:avLst/>
              <a:gdLst/>
              <a:ahLst/>
              <a:cxnLst/>
              <a:rect l="l" t="t" r="r" b="b"/>
              <a:pathLst>
                <a:path w="2348" h="658" extrusionOk="0">
                  <a:moveTo>
                    <a:pt x="1970" y="0"/>
                  </a:moveTo>
                  <a:cubicBezTo>
                    <a:pt x="1393" y="100"/>
                    <a:pt x="816" y="239"/>
                    <a:pt x="239" y="338"/>
                  </a:cubicBezTo>
                  <a:cubicBezTo>
                    <a:pt x="204" y="318"/>
                    <a:pt x="175" y="309"/>
                    <a:pt x="150" y="309"/>
                  </a:cubicBezTo>
                  <a:cubicBezTo>
                    <a:pt x="79" y="309"/>
                    <a:pt x="45" y="383"/>
                    <a:pt x="1" y="458"/>
                  </a:cubicBezTo>
                  <a:cubicBezTo>
                    <a:pt x="1" y="577"/>
                    <a:pt x="120" y="637"/>
                    <a:pt x="219" y="657"/>
                  </a:cubicBezTo>
                  <a:cubicBezTo>
                    <a:pt x="233" y="657"/>
                    <a:pt x="246" y="658"/>
                    <a:pt x="258" y="658"/>
                  </a:cubicBezTo>
                  <a:cubicBezTo>
                    <a:pt x="495" y="658"/>
                    <a:pt x="709" y="520"/>
                    <a:pt x="963" y="520"/>
                  </a:cubicBezTo>
                  <a:cubicBezTo>
                    <a:pt x="1012" y="520"/>
                    <a:pt x="1062" y="525"/>
                    <a:pt x="1115" y="537"/>
                  </a:cubicBezTo>
                  <a:cubicBezTo>
                    <a:pt x="1473" y="338"/>
                    <a:pt x="1950" y="438"/>
                    <a:pt x="2348" y="179"/>
                  </a:cubicBezTo>
                  <a:cubicBezTo>
                    <a:pt x="2268" y="40"/>
                    <a:pt x="2069" y="100"/>
                    <a:pt x="19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820575" y="861250"/>
              <a:ext cx="51750" cy="16450"/>
            </a:xfrm>
            <a:custGeom>
              <a:avLst/>
              <a:gdLst/>
              <a:ahLst/>
              <a:cxnLst/>
              <a:rect l="l" t="t" r="r" b="b"/>
              <a:pathLst>
                <a:path w="2070" h="658" extrusionOk="0">
                  <a:moveTo>
                    <a:pt x="1990" y="1"/>
                  </a:moveTo>
                  <a:cubicBezTo>
                    <a:pt x="1373" y="239"/>
                    <a:pt x="657" y="40"/>
                    <a:pt x="80" y="438"/>
                  </a:cubicBezTo>
                  <a:cubicBezTo>
                    <a:pt x="0" y="498"/>
                    <a:pt x="0" y="558"/>
                    <a:pt x="80" y="617"/>
                  </a:cubicBezTo>
                  <a:lnTo>
                    <a:pt x="120" y="657"/>
                  </a:lnTo>
                  <a:cubicBezTo>
                    <a:pt x="737" y="498"/>
                    <a:pt x="1413" y="418"/>
                    <a:pt x="2010" y="120"/>
                  </a:cubicBezTo>
                  <a:cubicBezTo>
                    <a:pt x="2069" y="60"/>
                    <a:pt x="2069" y="2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909100" y="780200"/>
              <a:ext cx="48750" cy="14425"/>
            </a:xfrm>
            <a:custGeom>
              <a:avLst/>
              <a:gdLst/>
              <a:ahLst/>
              <a:cxnLst/>
              <a:rect l="l" t="t" r="r" b="b"/>
              <a:pathLst>
                <a:path w="1950" h="577" extrusionOk="0">
                  <a:moveTo>
                    <a:pt x="1910" y="0"/>
                  </a:moveTo>
                  <a:cubicBezTo>
                    <a:pt x="1274" y="20"/>
                    <a:pt x="617" y="199"/>
                    <a:pt x="0" y="378"/>
                  </a:cubicBezTo>
                  <a:cubicBezTo>
                    <a:pt x="20" y="478"/>
                    <a:pt x="120" y="497"/>
                    <a:pt x="199" y="577"/>
                  </a:cubicBezTo>
                  <a:cubicBezTo>
                    <a:pt x="816" y="577"/>
                    <a:pt x="1373" y="398"/>
                    <a:pt x="1950" y="199"/>
                  </a:cubicBezTo>
                  <a:cubicBezTo>
                    <a:pt x="1910" y="119"/>
                    <a:pt x="1910" y="80"/>
                    <a:pt x="19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662925" y="886625"/>
              <a:ext cx="27875" cy="16925"/>
            </a:xfrm>
            <a:custGeom>
              <a:avLst/>
              <a:gdLst/>
              <a:ahLst/>
              <a:cxnLst/>
              <a:rect l="l" t="t" r="r" b="b"/>
              <a:pathLst>
                <a:path w="1115" h="677" extrusionOk="0">
                  <a:moveTo>
                    <a:pt x="876" y="0"/>
                  </a:moveTo>
                  <a:cubicBezTo>
                    <a:pt x="418" y="0"/>
                    <a:pt x="120" y="219"/>
                    <a:pt x="0" y="676"/>
                  </a:cubicBezTo>
                  <a:cubicBezTo>
                    <a:pt x="398" y="637"/>
                    <a:pt x="756" y="497"/>
                    <a:pt x="1114" y="398"/>
                  </a:cubicBezTo>
                  <a:cubicBezTo>
                    <a:pt x="1114" y="179"/>
                    <a:pt x="916" y="119"/>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812125" y="824350"/>
              <a:ext cx="37325" cy="9725"/>
            </a:xfrm>
            <a:custGeom>
              <a:avLst/>
              <a:gdLst/>
              <a:ahLst/>
              <a:cxnLst/>
              <a:rect l="l" t="t" r="r" b="b"/>
              <a:pathLst>
                <a:path w="1493" h="389" extrusionOk="0">
                  <a:moveTo>
                    <a:pt x="1186" y="1"/>
                  </a:moveTo>
                  <a:cubicBezTo>
                    <a:pt x="798" y="1"/>
                    <a:pt x="423" y="105"/>
                    <a:pt x="60" y="184"/>
                  </a:cubicBezTo>
                  <a:cubicBezTo>
                    <a:pt x="0" y="243"/>
                    <a:pt x="0" y="323"/>
                    <a:pt x="60" y="382"/>
                  </a:cubicBezTo>
                  <a:cubicBezTo>
                    <a:pt x="109" y="386"/>
                    <a:pt x="157" y="388"/>
                    <a:pt x="205" y="388"/>
                  </a:cubicBezTo>
                  <a:cubicBezTo>
                    <a:pt x="660" y="388"/>
                    <a:pt x="1060" y="223"/>
                    <a:pt x="1492" y="24"/>
                  </a:cubicBezTo>
                  <a:cubicBezTo>
                    <a:pt x="1389" y="8"/>
                    <a:pt x="1287"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768850" y="829425"/>
              <a:ext cx="42800" cy="12950"/>
            </a:xfrm>
            <a:custGeom>
              <a:avLst/>
              <a:gdLst/>
              <a:ahLst/>
              <a:cxnLst/>
              <a:rect l="l" t="t" r="r" b="b"/>
              <a:pathLst>
                <a:path w="1712" h="518" extrusionOk="0">
                  <a:moveTo>
                    <a:pt x="1632" y="0"/>
                  </a:moveTo>
                  <a:cubicBezTo>
                    <a:pt x="1095" y="20"/>
                    <a:pt x="558" y="140"/>
                    <a:pt x="60" y="319"/>
                  </a:cubicBezTo>
                  <a:cubicBezTo>
                    <a:pt x="1" y="398"/>
                    <a:pt x="1" y="438"/>
                    <a:pt x="60" y="518"/>
                  </a:cubicBezTo>
                  <a:cubicBezTo>
                    <a:pt x="617" y="518"/>
                    <a:pt x="1115" y="279"/>
                    <a:pt x="1632" y="179"/>
                  </a:cubicBezTo>
                  <a:cubicBezTo>
                    <a:pt x="1711" y="120"/>
                    <a:pt x="1711" y="4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869800" y="790625"/>
              <a:ext cx="41300" cy="13950"/>
            </a:xfrm>
            <a:custGeom>
              <a:avLst/>
              <a:gdLst/>
              <a:ahLst/>
              <a:cxnLst/>
              <a:rect l="l" t="t" r="r" b="b"/>
              <a:pathLst>
                <a:path w="1652" h="558" extrusionOk="0">
                  <a:moveTo>
                    <a:pt x="1453" y="1"/>
                  </a:moveTo>
                  <a:cubicBezTo>
                    <a:pt x="956" y="41"/>
                    <a:pt x="458" y="100"/>
                    <a:pt x="1" y="299"/>
                  </a:cubicBezTo>
                  <a:cubicBezTo>
                    <a:pt x="61" y="458"/>
                    <a:pt x="200" y="498"/>
                    <a:pt x="379" y="538"/>
                  </a:cubicBezTo>
                  <a:cubicBezTo>
                    <a:pt x="379" y="558"/>
                    <a:pt x="399" y="558"/>
                    <a:pt x="458" y="558"/>
                  </a:cubicBezTo>
                  <a:cubicBezTo>
                    <a:pt x="498" y="558"/>
                    <a:pt x="538" y="518"/>
                    <a:pt x="578" y="498"/>
                  </a:cubicBezTo>
                  <a:cubicBezTo>
                    <a:pt x="896" y="259"/>
                    <a:pt x="1334" y="438"/>
                    <a:pt x="1652" y="180"/>
                  </a:cubicBezTo>
                  <a:cubicBezTo>
                    <a:pt x="1632" y="80"/>
                    <a:pt x="1533" y="61"/>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827525" y="799575"/>
              <a:ext cx="41800" cy="13000"/>
            </a:xfrm>
            <a:custGeom>
              <a:avLst/>
              <a:gdLst/>
              <a:ahLst/>
              <a:cxnLst/>
              <a:rect l="l" t="t" r="r" b="b"/>
              <a:pathLst>
                <a:path w="1672" h="520" extrusionOk="0">
                  <a:moveTo>
                    <a:pt x="1573" y="1"/>
                  </a:moveTo>
                  <a:cubicBezTo>
                    <a:pt x="1055" y="120"/>
                    <a:pt x="538" y="220"/>
                    <a:pt x="1" y="339"/>
                  </a:cubicBezTo>
                  <a:cubicBezTo>
                    <a:pt x="81" y="498"/>
                    <a:pt x="240" y="498"/>
                    <a:pt x="379" y="518"/>
                  </a:cubicBezTo>
                  <a:cubicBezTo>
                    <a:pt x="392" y="519"/>
                    <a:pt x="405" y="519"/>
                    <a:pt x="417" y="519"/>
                  </a:cubicBezTo>
                  <a:cubicBezTo>
                    <a:pt x="751" y="519"/>
                    <a:pt x="1033" y="306"/>
                    <a:pt x="1396" y="306"/>
                  </a:cubicBezTo>
                  <a:cubicBezTo>
                    <a:pt x="1446" y="306"/>
                    <a:pt x="1499" y="310"/>
                    <a:pt x="1553" y="319"/>
                  </a:cubicBezTo>
                  <a:cubicBezTo>
                    <a:pt x="1632" y="299"/>
                    <a:pt x="1652" y="240"/>
                    <a:pt x="1672" y="180"/>
                  </a:cubicBezTo>
                  <a:cubicBezTo>
                    <a:pt x="1652" y="100"/>
                    <a:pt x="1632" y="41"/>
                    <a:pt x="15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958825" y="811525"/>
              <a:ext cx="14450" cy="52725"/>
            </a:xfrm>
            <a:custGeom>
              <a:avLst/>
              <a:gdLst/>
              <a:ahLst/>
              <a:cxnLst/>
              <a:rect l="l" t="t" r="r" b="b"/>
              <a:pathLst>
                <a:path w="578" h="2109" extrusionOk="0">
                  <a:moveTo>
                    <a:pt x="279" y="0"/>
                  </a:moveTo>
                  <a:cubicBezTo>
                    <a:pt x="60" y="697"/>
                    <a:pt x="1" y="1413"/>
                    <a:pt x="279" y="2109"/>
                  </a:cubicBezTo>
                  <a:lnTo>
                    <a:pt x="359" y="2089"/>
                  </a:lnTo>
                  <a:cubicBezTo>
                    <a:pt x="558" y="1393"/>
                    <a:pt x="578" y="716"/>
                    <a:pt x="359" y="40"/>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736025" y="836800"/>
              <a:ext cx="28375" cy="13525"/>
            </a:xfrm>
            <a:custGeom>
              <a:avLst/>
              <a:gdLst/>
              <a:ahLst/>
              <a:cxnLst/>
              <a:rect l="l" t="t" r="r" b="b"/>
              <a:pathLst>
                <a:path w="1135" h="541" extrusionOk="0">
                  <a:moveTo>
                    <a:pt x="431" y="1"/>
                  </a:moveTo>
                  <a:cubicBezTo>
                    <a:pt x="225" y="1"/>
                    <a:pt x="57" y="71"/>
                    <a:pt x="1" y="382"/>
                  </a:cubicBezTo>
                  <a:lnTo>
                    <a:pt x="1" y="541"/>
                  </a:lnTo>
                  <a:cubicBezTo>
                    <a:pt x="359" y="501"/>
                    <a:pt x="737" y="422"/>
                    <a:pt x="1055" y="243"/>
                  </a:cubicBezTo>
                  <a:cubicBezTo>
                    <a:pt x="1135" y="183"/>
                    <a:pt x="1135" y="123"/>
                    <a:pt x="1055" y="44"/>
                  </a:cubicBezTo>
                  <a:cubicBezTo>
                    <a:pt x="956" y="44"/>
                    <a:pt x="836" y="24"/>
                    <a:pt x="697" y="24"/>
                  </a:cubicBezTo>
                  <a:cubicBezTo>
                    <a:pt x="605" y="12"/>
                    <a:pt x="515" y="1"/>
                    <a:pt x="4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653975" y="903525"/>
              <a:ext cx="16925" cy="15025"/>
            </a:xfrm>
            <a:custGeom>
              <a:avLst/>
              <a:gdLst/>
              <a:ahLst/>
              <a:cxnLst/>
              <a:rect l="l" t="t" r="r" b="b"/>
              <a:pathLst>
                <a:path w="677" h="601" extrusionOk="0">
                  <a:moveTo>
                    <a:pt x="219" y="0"/>
                  </a:moveTo>
                  <a:cubicBezTo>
                    <a:pt x="0" y="140"/>
                    <a:pt x="40" y="319"/>
                    <a:pt x="140" y="518"/>
                  </a:cubicBezTo>
                  <a:cubicBezTo>
                    <a:pt x="220" y="571"/>
                    <a:pt x="301" y="601"/>
                    <a:pt x="379" y="601"/>
                  </a:cubicBezTo>
                  <a:cubicBezTo>
                    <a:pt x="476" y="601"/>
                    <a:pt x="569" y="557"/>
                    <a:pt x="657" y="458"/>
                  </a:cubicBezTo>
                  <a:cubicBezTo>
                    <a:pt x="657" y="438"/>
                    <a:pt x="677" y="398"/>
                    <a:pt x="677" y="339"/>
                  </a:cubicBezTo>
                  <a:cubicBezTo>
                    <a:pt x="637" y="160"/>
                    <a:pt x="259" y="3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870800" y="859750"/>
              <a:ext cx="8475" cy="4500"/>
            </a:xfrm>
            <a:custGeom>
              <a:avLst/>
              <a:gdLst/>
              <a:ahLst/>
              <a:cxnLst/>
              <a:rect l="l" t="t" r="r" b="b"/>
              <a:pathLst>
                <a:path w="339" h="180" extrusionOk="0">
                  <a:moveTo>
                    <a:pt x="213" y="0"/>
                  </a:moveTo>
                  <a:cubicBezTo>
                    <a:pt x="137" y="0"/>
                    <a:pt x="65" y="22"/>
                    <a:pt x="1" y="61"/>
                  </a:cubicBezTo>
                  <a:lnTo>
                    <a:pt x="1" y="180"/>
                  </a:lnTo>
                  <a:cubicBezTo>
                    <a:pt x="120" y="160"/>
                    <a:pt x="219" y="160"/>
                    <a:pt x="339" y="160"/>
                  </a:cubicBezTo>
                  <a:lnTo>
                    <a:pt x="339" y="21"/>
                  </a:lnTo>
                  <a:cubicBezTo>
                    <a:pt x="297" y="7"/>
                    <a:pt x="254" y="0"/>
                    <a:pt x="2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814600" y="872200"/>
              <a:ext cx="8000" cy="4650"/>
            </a:xfrm>
            <a:custGeom>
              <a:avLst/>
              <a:gdLst/>
              <a:ahLst/>
              <a:cxnLst/>
              <a:rect l="l" t="t" r="r" b="b"/>
              <a:pathLst>
                <a:path w="320" h="186" extrusionOk="0">
                  <a:moveTo>
                    <a:pt x="319" y="0"/>
                  </a:moveTo>
                  <a:cubicBezTo>
                    <a:pt x="200" y="0"/>
                    <a:pt x="100" y="20"/>
                    <a:pt x="1" y="20"/>
                  </a:cubicBezTo>
                  <a:cubicBezTo>
                    <a:pt x="64" y="147"/>
                    <a:pt x="141" y="186"/>
                    <a:pt x="240" y="186"/>
                  </a:cubicBezTo>
                  <a:cubicBezTo>
                    <a:pt x="265" y="186"/>
                    <a:pt x="291" y="183"/>
                    <a:pt x="319" y="17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905625" y="789650"/>
              <a:ext cx="7975" cy="5475"/>
            </a:xfrm>
            <a:custGeom>
              <a:avLst/>
              <a:gdLst/>
              <a:ahLst/>
              <a:cxnLst/>
              <a:rect l="l" t="t" r="r" b="b"/>
              <a:pathLst>
                <a:path w="319" h="219" extrusionOk="0">
                  <a:moveTo>
                    <a:pt x="119" y="0"/>
                  </a:moveTo>
                  <a:cubicBezTo>
                    <a:pt x="100" y="0"/>
                    <a:pt x="40" y="20"/>
                    <a:pt x="0" y="40"/>
                  </a:cubicBezTo>
                  <a:cubicBezTo>
                    <a:pt x="60" y="100"/>
                    <a:pt x="119" y="179"/>
                    <a:pt x="199" y="219"/>
                  </a:cubicBezTo>
                  <a:cubicBezTo>
                    <a:pt x="239" y="219"/>
                    <a:pt x="299" y="219"/>
                    <a:pt x="318" y="199"/>
                  </a:cubicBezTo>
                  <a:cubicBezTo>
                    <a:pt x="299" y="100"/>
                    <a:pt x="219" y="4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762400" y="837375"/>
              <a:ext cx="7975" cy="5500"/>
            </a:xfrm>
            <a:custGeom>
              <a:avLst/>
              <a:gdLst/>
              <a:ahLst/>
              <a:cxnLst/>
              <a:rect l="l" t="t" r="r" b="b"/>
              <a:pathLst>
                <a:path w="319" h="220" extrusionOk="0">
                  <a:moveTo>
                    <a:pt x="318" y="1"/>
                  </a:moveTo>
                  <a:cubicBezTo>
                    <a:pt x="219" y="1"/>
                    <a:pt x="100" y="21"/>
                    <a:pt x="0" y="21"/>
                  </a:cubicBezTo>
                  <a:lnTo>
                    <a:pt x="0" y="220"/>
                  </a:lnTo>
                  <a:cubicBezTo>
                    <a:pt x="100" y="220"/>
                    <a:pt x="219" y="200"/>
                    <a:pt x="318" y="200"/>
                  </a:cubicBezTo>
                  <a:lnTo>
                    <a:pt x="3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696750" y="903150"/>
              <a:ext cx="8975" cy="3550"/>
            </a:xfrm>
            <a:custGeom>
              <a:avLst/>
              <a:gdLst/>
              <a:ahLst/>
              <a:cxnLst/>
              <a:rect l="l" t="t" r="r" b="b"/>
              <a:pathLst>
                <a:path w="359" h="142" extrusionOk="0">
                  <a:moveTo>
                    <a:pt x="269" y="1"/>
                  </a:moveTo>
                  <a:cubicBezTo>
                    <a:pt x="179" y="1"/>
                    <a:pt x="90" y="45"/>
                    <a:pt x="0" y="135"/>
                  </a:cubicBezTo>
                  <a:cubicBezTo>
                    <a:pt x="30" y="139"/>
                    <a:pt x="59" y="142"/>
                    <a:pt x="87" y="142"/>
                  </a:cubicBezTo>
                  <a:cubicBezTo>
                    <a:pt x="190" y="142"/>
                    <a:pt x="280" y="109"/>
                    <a:pt x="358" y="15"/>
                  </a:cubicBezTo>
                  <a:cubicBezTo>
                    <a:pt x="328" y="6"/>
                    <a:pt x="299"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810125" y="828925"/>
              <a:ext cx="4500" cy="5000"/>
            </a:xfrm>
            <a:custGeom>
              <a:avLst/>
              <a:gdLst/>
              <a:ahLst/>
              <a:cxnLst/>
              <a:rect l="l" t="t" r="r" b="b"/>
              <a:pathLst>
                <a:path w="180" h="200" extrusionOk="0">
                  <a:moveTo>
                    <a:pt x="160" y="1"/>
                  </a:moveTo>
                  <a:cubicBezTo>
                    <a:pt x="100" y="1"/>
                    <a:pt x="60" y="20"/>
                    <a:pt x="1" y="20"/>
                  </a:cubicBezTo>
                  <a:lnTo>
                    <a:pt x="1" y="199"/>
                  </a:lnTo>
                  <a:lnTo>
                    <a:pt x="180" y="199"/>
                  </a:lnTo>
                  <a:cubicBezTo>
                    <a:pt x="160" y="120"/>
                    <a:pt x="16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680825" y="916950"/>
              <a:ext cx="61200" cy="31625"/>
            </a:xfrm>
            <a:custGeom>
              <a:avLst/>
              <a:gdLst/>
              <a:ahLst/>
              <a:cxnLst/>
              <a:rect l="l" t="t" r="r" b="b"/>
              <a:pathLst>
                <a:path w="2448" h="1265" extrusionOk="0">
                  <a:moveTo>
                    <a:pt x="2348" y="1"/>
                  </a:moveTo>
                  <a:lnTo>
                    <a:pt x="100" y="518"/>
                  </a:lnTo>
                  <a:cubicBezTo>
                    <a:pt x="1" y="737"/>
                    <a:pt x="239" y="916"/>
                    <a:pt x="200" y="1115"/>
                  </a:cubicBezTo>
                  <a:cubicBezTo>
                    <a:pt x="283" y="1222"/>
                    <a:pt x="367" y="1265"/>
                    <a:pt x="459" y="1265"/>
                  </a:cubicBezTo>
                  <a:cubicBezTo>
                    <a:pt x="520" y="1265"/>
                    <a:pt x="585" y="1246"/>
                    <a:pt x="657" y="1214"/>
                  </a:cubicBezTo>
                  <a:cubicBezTo>
                    <a:pt x="896" y="1214"/>
                    <a:pt x="1135" y="1115"/>
                    <a:pt x="1353" y="1015"/>
                  </a:cubicBezTo>
                  <a:cubicBezTo>
                    <a:pt x="1378" y="815"/>
                    <a:pt x="1301" y="764"/>
                    <a:pt x="1165" y="764"/>
                  </a:cubicBezTo>
                  <a:cubicBezTo>
                    <a:pt x="1086" y="764"/>
                    <a:pt x="986" y="782"/>
                    <a:pt x="876" y="796"/>
                  </a:cubicBezTo>
                  <a:cubicBezTo>
                    <a:pt x="1294" y="717"/>
                    <a:pt x="1632" y="597"/>
                    <a:pt x="1970" y="558"/>
                  </a:cubicBezTo>
                  <a:cubicBezTo>
                    <a:pt x="2089" y="518"/>
                    <a:pt x="2229" y="478"/>
                    <a:pt x="2328" y="418"/>
                  </a:cubicBezTo>
                  <a:cubicBezTo>
                    <a:pt x="2368" y="379"/>
                    <a:pt x="2408" y="299"/>
                    <a:pt x="2447" y="219"/>
                  </a:cubicBezTo>
                  <a:cubicBezTo>
                    <a:pt x="2447" y="120"/>
                    <a:pt x="2388" y="60"/>
                    <a:pt x="23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812625" y="940025"/>
              <a:ext cx="49250" cy="14750"/>
            </a:xfrm>
            <a:custGeom>
              <a:avLst/>
              <a:gdLst/>
              <a:ahLst/>
              <a:cxnLst/>
              <a:rect l="l" t="t" r="r" b="b"/>
              <a:pathLst>
                <a:path w="1970" h="590" extrusionOk="0">
                  <a:moveTo>
                    <a:pt x="1502" y="1"/>
                  </a:moveTo>
                  <a:cubicBezTo>
                    <a:pt x="994" y="1"/>
                    <a:pt x="521" y="233"/>
                    <a:pt x="0" y="371"/>
                  </a:cubicBezTo>
                  <a:cubicBezTo>
                    <a:pt x="40" y="490"/>
                    <a:pt x="100" y="570"/>
                    <a:pt x="239" y="589"/>
                  </a:cubicBezTo>
                  <a:cubicBezTo>
                    <a:pt x="856" y="530"/>
                    <a:pt x="1432" y="351"/>
                    <a:pt x="1970" y="72"/>
                  </a:cubicBezTo>
                  <a:cubicBezTo>
                    <a:pt x="1809" y="22"/>
                    <a:pt x="1654" y="1"/>
                    <a:pt x="1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760900" y="904725"/>
              <a:ext cx="50250" cy="20400"/>
            </a:xfrm>
            <a:custGeom>
              <a:avLst/>
              <a:gdLst/>
              <a:ahLst/>
              <a:cxnLst/>
              <a:rect l="l" t="t" r="r" b="b"/>
              <a:pathLst>
                <a:path w="2010" h="816" extrusionOk="0">
                  <a:moveTo>
                    <a:pt x="1460" y="1"/>
                  </a:moveTo>
                  <a:cubicBezTo>
                    <a:pt x="1265" y="1"/>
                    <a:pt x="1070" y="99"/>
                    <a:pt x="876" y="112"/>
                  </a:cubicBezTo>
                  <a:cubicBezTo>
                    <a:pt x="577" y="271"/>
                    <a:pt x="239" y="211"/>
                    <a:pt x="0" y="490"/>
                  </a:cubicBezTo>
                  <a:cubicBezTo>
                    <a:pt x="40" y="708"/>
                    <a:pt x="199" y="768"/>
                    <a:pt x="418" y="808"/>
                  </a:cubicBezTo>
                  <a:cubicBezTo>
                    <a:pt x="462" y="813"/>
                    <a:pt x="506" y="815"/>
                    <a:pt x="549" y="815"/>
                  </a:cubicBezTo>
                  <a:cubicBezTo>
                    <a:pt x="1011" y="815"/>
                    <a:pt x="1419" y="546"/>
                    <a:pt x="1910" y="509"/>
                  </a:cubicBezTo>
                  <a:cubicBezTo>
                    <a:pt x="1970" y="470"/>
                    <a:pt x="2010" y="390"/>
                    <a:pt x="1950" y="291"/>
                  </a:cubicBezTo>
                  <a:lnTo>
                    <a:pt x="1771" y="112"/>
                  </a:lnTo>
                  <a:cubicBezTo>
                    <a:pt x="1667" y="29"/>
                    <a:pt x="1563" y="1"/>
                    <a:pt x="1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740000" y="905375"/>
              <a:ext cx="42800" cy="19350"/>
            </a:xfrm>
            <a:custGeom>
              <a:avLst/>
              <a:gdLst/>
              <a:ahLst/>
              <a:cxnLst/>
              <a:rect l="l" t="t" r="r" b="b"/>
              <a:pathLst>
                <a:path w="1712" h="774" extrusionOk="0">
                  <a:moveTo>
                    <a:pt x="1577" y="1"/>
                  </a:moveTo>
                  <a:cubicBezTo>
                    <a:pt x="1507" y="1"/>
                    <a:pt x="1418" y="36"/>
                    <a:pt x="1334" y="46"/>
                  </a:cubicBezTo>
                  <a:cubicBezTo>
                    <a:pt x="876" y="125"/>
                    <a:pt x="399" y="165"/>
                    <a:pt x="1" y="444"/>
                  </a:cubicBezTo>
                  <a:lnTo>
                    <a:pt x="1" y="623"/>
                  </a:lnTo>
                  <a:cubicBezTo>
                    <a:pt x="150" y="722"/>
                    <a:pt x="289" y="773"/>
                    <a:pt x="417" y="773"/>
                  </a:cubicBezTo>
                  <a:cubicBezTo>
                    <a:pt x="597" y="773"/>
                    <a:pt x="757" y="673"/>
                    <a:pt x="896" y="464"/>
                  </a:cubicBezTo>
                  <a:cubicBezTo>
                    <a:pt x="1175" y="364"/>
                    <a:pt x="1453" y="285"/>
                    <a:pt x="1712" y="225"/>
                  </a:cubicBezTo>
                  <a:cubicBezTo>
                    <a:pt x="1712" y="46"/>
                    <a:pt x="1656" y="1"/>
                    <a:pt x="15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814100" y="890100"/>
              <a:ext cx="40325" cy="12725"/>
            </a:xfrm>
            <a:custGeom>
              <a:avLst/>
              <a:gdLst/>
              <a:ahLst/>
              <a:cxnLst/>
              <a:rect l="l" t="t" r="r" b="b"/>
              <a:pathLst>
                <a:path w="1613" h="509" extrusionOk="0">
                  <a:moveTo>
                    <a:pt x="1612" y="60"/>
                  </a:moveTo>
                  <a:cubicBezTo>
                    <a:pt x="1075" y="199"/>
                    <a:pt x="498" y="0"/>
                    <a:pt x="1" y="339"/>
                  </a:cubicBezTo>
                  <a:cubicBezTo>
                    <a:pt x="21" y="438"/>
                    <a:pt x="120" y="458"/>
                    <a:pt x="200" y="498"/>
                  </a:cubicBezTo>
                  <a:cubicBezTo>
                    <a:pt x="285" y="504"/>
                    <a:pt x="370" y="508"/>
                    <a:pt x="453" y="508"/>
                  </a:cubicBezTo>
                  <a:cubicBezTo>
                    <a:pt x="878" y="508"/>
                    <a:pt x="1280" y="409"/>
                    <a:pt x="1612"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764875" y="914125"/>
              <a:ext cx="53025" cy="17425"/>
            </a:xfrm>
            <a:custGeom>
              <a:avLst/>
              <a:gdLst/>
              <a:ahLst/>
              <a:cxnLst/>
              <a:rect l="l" t="t" r="r" b="b"/>
              <a:pathLst>
                <a:path w="2121" h="697" extrusionOk="0">
                  <a:moveTo>
                    <a:pt x="2003" y="1"/>
                  </a:moveTo>
                  <a:cubicBezTo>
                    <a:pt x="1948" y="1"/>
                    <a:pt x="1875" y="32"/>
                    <a:pt x="1791" y="74"/>
                  </a:cubicBezTo>
                  <a:cubicBezTo>
                    <a:pt x="1726" y="64"/>
                    <a:pt x="1662" y="59"/>
                    <a:pt x="1598" y="59"/>
                  </a:cubicBezTo>
                  <a:cubicBezTo>
                    <a:pt x="1149" y="59"/>
                    <a:pt x="712" y="273"/>
                    <a:pt x="259" y="273"/>
                  </a:cubicBezTo>
                  <a:cubicBezTo>
                    <a:pt x="160" y="332"/>
                    <a:pt x="20" y="372"/>
                    <a:pt x="1" y="511"/>
                  </a:cubicBezTo>
                  <a:cubicBezTo>
                    <a:pt x="1" y="591"/>
                    <a:pt x="40" y="671"/>
                    <a:pt x="120" y="690"/>
                  </a:cubicBezTo>
                  <a:cubicBezTo>
                    <a:pt x="184" y="690"/>
                    <a:pt x="247" y="697"/>
                    <a:pt x="310" y="697"/>
                  </a:cubicBezTo>
                  <a:cubicBezTo>
                    <a:pt x="403" y="697"/>
                    <a:pt x="494" y="683"/>
                    <a:pt x="577" y="611"/>
                  </a:cubicBezTo>
                  <a:cubicBezTo>
                    <a:pt x="717" y="472"/>
                    <a:pt x="935" y="571"/>
                    <a:pt x="1095" y="472"/>
                  </a:cubicBezTo>
                  <a:cubicBezTo>
                    <a:pt x="1413" y="372"/>
                    <a:pt x="1751" y="233"/>
                    <a:pt x="2109" y="233"/>
                  </a:cubicBezTo>
                  <a:cubicBezTo>
                    <a:pt x="2121" y="60"/>
                    <a:pt x="2079" y="1"/>
                    <a:pt x="20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774325" y="898550"/>
              <a:ext cx="44275" cy="11475"/>
            </a:xfrm>
            <a:custGeom>
              <a:avLst/>
              <a:gdLst/>
              <a:ahLst/>
              <a:cxnLst/>
              <a:rect l="l" t="t" r="r" b="b"/>
              <a:pathLst>
                <a:path w="1771" h="459" extrusionOk="0">
                  <a:moveTo>
                    <a:pt x="1592" y="1"/>
                  </a:moveTo>
                  <a:cubicBezTo>
                    <a:pt x="1035" y="20"/>
                    <a:pt x="498" y="140"/>
                    <a:pt x="0" y="299"/>
                  </a:cubicBezTo>
                  <a:cubicBezTo>
                    <a:pt x="120" y="339"/>
                    <a:pt x="259" y="339"/>
                    <a:pt x="339" y="458"/>
                  </a:cubicBezTo>
                  <a:cubicBezTo>
                    <a:pt x="605" y="405"/>
                    <a:pt x="872" y="336"/>
                    <a:pt x="1138" y="336"/>
                  </a:cubicBezTo>
                  <a:cubicBezTo>
                    <a:pt x="1170" y="336"/>
                    <a:pt x="1202" y="337"/>
                    <a:pt x="1234" y="339"/>
                  </a:cubicBezTo>
                  <a:cubicBezTo>
                    <a:pt x="1373" y="160"/>
                    <a:pt x="1592" y="199"/>
                    <a:pt x="1771" y="160"/>
                  </a:cubicBezTo>
                  <a:lnTo>
                    <a:pt x="159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719125" y="944800"/>
              <a:ext cx="40300" cy="16700"/>
            </a:xfrm>
            <a:custGeom>
              <a:avLst/>
              <a:gdLst/>
              <a:ahLst/>
              <a:cxnLst/>
              <a:rect l="l" t="t" r="r" b="b"/>
              <a:pathLst>
                <a:path w="1612" h="668" extrusionOk="0">
                  <a:moveTo>
                    <a:pt x="1532" y="1"/>
                  </a:moveTo>
                  <a:cubicBezTo>
                    <a:pt x="1492" y="40"/>
                    <a:pt x="1413" y="40"/>
                    <a:pt x="1353" y="60"/>
                  </a:cubicBezTo>
                  <a:cubicBezTo>
                    <a:pt x="915" y="180"/>
                    <a:pt x="438" y="299"/>
                    <a:pt x="0" y="438"/>
                  </a:cubicBezTo>
                  <a:cubicBezTo>
                    <a:pt x="0" y="616"/>
                    <a:pt x="55" y="667"/>
                    <a:pt x="128" y="667"/>
                  </a:cubicBezTo>
                  <a:cubicBezTo>
                    <a:pt x="193" y="667"/>
                    <a:pt x="273" y="626"/>
                    <a:pt x="339" y="597"/>
                  </a:cubicBezTo>
                  <a:cubicBezTo>
                    <a:pt x="736" y="478"/>
                    <a:pt x="1114" y="359"/>
                    <a:pt x="1512" y="239"/>
                  </a:cubicBezTo>
                  <a:cubicBezTo>
                    <a:pt x="1592" y="180"/>
                    <a:pt x="1612" y="140"/>
                    <a:pt x="1512" y="80"/>
                  </a:cubicBezTo>
                  <a:lnTo>
                    <a:pt x="153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810125" y="911825"/>
              <a:ext cx="24400" cy="8550"/>
            </a:xfrm>
            <a:custGeom>
              <a:avLst/>
              <a:gdLst/>
              <a:ahLst/>
              <a:cxnLst/>
              <a:rect l="l" t="t" r="r" b="b"/>
              <a:pathLst>
                <a:path w="976" h="342" extrusionOk="0">
                  <a:moveTo>
                    <a:pt x="375" y="0"/>
                  </a:moveTo>
                  <a:cubicBezTo>
                    <a:pt x="246" y="0"/>
                    <a:pt x="120" y="7"/>
                    <a:pt x="1" y="7"/>
                  </a:cubicBezTo>
                  <a:lnTo>
                    <a:pt x="1" y="166"/>
                  </a:lnTo>
                  <a:cubicBezTo>
                    <a:pt x="140" y="186"/>
                    <a:pt x="259" y="186"/>
                    <a:pt x="339" y="325"/>
                  </a:cubicBezTo>
                  <a:cubicBezTo>
                    <a:pt x="353" y="324"/>
                    <a:pt x="367" y="323"/>
                    <a:pt x="381" y="323"/>
                  </a:cubicBezTo>
                  <a:cubicBezTo>
                    <a:pt x="465" y="323"/>
                    <a:pt x="556" y="342"/>
                    <a:pt x="643" y="342"/>
                  </a:cubicBezTo>
                  <a:cubicBezTo>
                    <a:pt x="774" y="342"/>
                    <a:pt x="897" y="299"/>
                    <a:pt x="975" y="86"/>
                  </a:cubicBezTo>
                  <a:cubicBezTo>
                    <a:pt x="773" y="15"/>
                    <a:pt x="570" y="0"/>
                    <a:pt x="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665900" y="927975"/>
              <a:ext cx="23400" cy="14925"/>
            </a:xfrm>
            <a:custGeom>
              <a:avLst/>
              <a:gdLst/>
              <a:ahLst/>
              <a:cxnLst/>
              <a:rect l="l" t="t" r="r" b="b"/>
              <a:pathLst>
                <a:path w="936" h="597" extrusionOk="0">
                  <a:moveTo>
                    <a:pt x="106" y="1"/>
                  </a:moveTo>
                  <a:cubicBezTo>
                    <a:pt x="79" y="1"/>
                    <a:pt x="55" y="29"/>
                    <a:pt x="41" y="57"/>
                  </a:cubicBezTo>
                  <a:cubicBezTo>
                    <a:pt x="1" y="276"/>
                    <a:pt x="80" y="415"/>
                    <a:pt x="339" y="415"/>
                  </a:cubicBezTo>
                  <a:cubicBezTo>
                    <a:pt x="458" y="415"/>
                    <a:pt x="598" y="415"/>
                    <a:pt x="677" y="534"/>
                  </a:cubicBezTo>
                  <a:cubicBezTo>
                    <a:pt x="709" y="577"/>
                    <a:pt x="741" y="597"/>
                    <a:pt x="776" y="597"/>
                  </a:cubicBezTo>
                  <a:cubicBezTo>
                    <a:pt x="807" y="597"/>
                    <a:pt x="839" y="582"/>
                    <a:pt x="876" y="554"/>
                  </a:cubicBezTo>
                  <a:cubicBezTo>
                    <a:pt x="936" y="375"/>
                    <a:pt x="777" y="236"/>
                    <a:pt x="737" y="57"/>
                  </a:cubicBezTo>
                  <a:cubicBezTo>
                    <a:pt x="598" y="57"/>
                    <a:pt x="498" y="37"/>
                    <a:pt x="359" y="37"/>
                  </a:cubicBezTo>
                  <a:lnTo>
                    <a:pt x="180" y="37"/>
                  </a:lnTo>
                  <a:cubicBezTo>
                    <a:pt x="180" y="37"/>
                    <a:pt x="180" y="17"/>
                    <a:pt x="140" y="17"/>
                  </a:cubicBezTo>
                  <a:cubicBezTo>
                    <a:pt x="128" y="5"/>
                    <a:pt x="117" y="1"/>
                    <a:pt x="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865825" y="933150"/>
              <a:ext cx="22400" cy="9500"/>
            </a:xfrm>
            <a:custGeom>
              <a:avLst/>
              <a:gdLst/>
              <a:ahLst/>
              <a:cxnLst/>
              <a:rect l="l" t="t" r="r" b="b"/>
              <a:pathLst>
                <a:path w="896" h="380" extrusionOk="0">
                  <a:moveTo>
                    <a:pt x="492" y="0"/>
                  </a:moveTo>
                  <a:cubicBezTo>
                    <a:pt x="317" y="0"/>
                    <a:pt x="146" y="34"/>
                    <a:pt x="1" y="168"/>
                  </a:cubicBezTo>
                  <a:cubicBezTo>
                    <a:pt x="21" y="307"/>
                    <a:pt x="140" y="307"/>
                    <a:pt x="200" y="367"/>
                  </a:cubicBezTo>
                  <a:cubicBezTo>
                    <a:pt x="248" y="375"/>
                    <a:pt x="296" y="379"/>
                    <a:pt x="344" y="379"/>
                  </a:cubicBezTo>
                  <a:cubicBezTo>
                    <a:pt x="529" y="379"/>
                    <a:pt x="706" y="319"/>
                    <a:pt x="896" y="208"/>
                  </a:cubicBezTo>
                  <a:lnTo>
                    <a:pt x="896" y="29"/>
                  </a:lnTo>
                  <a:cubicBezTo>
                    <a:pt x="766" y="20"/>
                    <a:pt x="628" y="0"/>
                    <a:pt x="4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771825" y="941075"/>
              <a:ext cx="12475" cy="8725"/>
            </a:xfrm>
            <a:custGeom>
              <a:avLst/>
              <a:gdLst/>
              <a:ahLst/>
              <a:cxnLst/>
              <a:rect l="l" t="t" r="r" b="b"/>
              <a:pathLst>
                <a:path w="499" h="349" extrusionOk="0">
                  <a:moveTo>
                    <a:pt x="404" y="0"/>
                  </a:moveTo>
                  <a:cubicBezTo>
                    <a:pt x="379" y="0"/>
                    <a:pt x="359" y="10"/>
                    <a:pt x="339" y="30"/>
                  </a:cubicBezTo>
                  <a:cubicBezTo>
                    <a:pt x="220" y="30"/>
                    <a:pt x="120" y="50"/>
                    <a:pt x="1" y="50"/>
                  </a:cubicBezTo>
                  <a:cubicBezTo>
                    <a:pt x="1" y="189"/>
                    <a:pt x="1" y="329"/>
                    <a:pt x="200" y="348"/>
                  </a:cubicBezTo>
                  <a:cubicBezTo>
                    <a:pt x="419" y="348"/>
                    <a:pt x="478" y="229"/>
                    <a:pt x="498" y="30"/>
                  </a:cubicBezTo>
                  <a:cubicBezTo>
                    <a:pt x="459" y="10"/>
                    <a:pt x="429" y="0"/>
                    <a:pt x="4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804175" y="949775"/>
              <a:ext cx="14925" cy="9475"/>
            </a:xfrm>
            <a:custGeom>
              <a:avLst/>
              <a:gdLst/>
              <a:ahLst/>
              <a:cxnLst/>
              <a:rect l="l" t="t" r="r" b="b"/>
              <a:pathLst>
                <a:path w="597" h="379" extrusionOk="0">
                  <a:moveTo>
                    <a:pt x="378" y="0"/>
                  </a:moveTo>
                  <a:cubicBezTo>
                    <a:pt x="279" y="40"/>
                    <a:pt x="179" y="40"/>
                    <a:pt x="60" y="60"/>
                  </a:cubicBezTo>
                  <a:cubicBezTo>
                    <a:pt x="60" y="100"/>
                    <a:pt x="40" y="140"/>
                    <a:pt x="20" y="180"/>
                  </a:cubicBezTo>
                  <a:cubicBezTo>
                    <a:pt x="0" y="259"/>
                    <a:pt x="0" y="339"/>
                    <a:pt x="60" y="378"/>
                  </a:cubicBezTo>
                  <a:cubicBezTo>
                    <a:pt x="119" y="378"/>
                    <a:pt x="179" y="378"/>
                    <a:pt x="219" y="359"/>
                  </a:cubicBezTo>
                  <a:cubicBezTo>
                    <a:pt x="338" y="279"/>
                    <a:pt x="497" y="299"/>
                    <a:pt x="597" y="239"/>
                  </a:cubicBezTo>
                  <a:lnTo>
                    <a:pt x="37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78850" y="916425"/>
              <a:ext cx="13450" cy="4175"/>
            </a:xfrm>
            <a:custGeom>
              <a:avLst/>
              <a:gdLst/>
              <a:ahLst/>
              <a:cxnLst/>
              <a:rect l="l" t="t" r="r" b="b"/>
              <a:pathLst>
                <a:path w="538" h="167" extrusionOk="0">
                  <a:moveTo>
                    <a:pt x="428" y="1"/>
                  </a:moveTo>
                  <a:cubicBezTo>
                    <a:pt x="280" y="1"/>
                    <a:pt x="127" y="14"/>
                    <a:pt x="0" y="141"/>
                  </a:cubicBezTo>
                  <a:cubicBezTo>
                    <a:pt x="78" y="155"/>
                    <a:pt x="154" y="167"/>
                    <a:pt x="225" y="167"/>
                  </a:cubicBezTo>
                  <a:cubicBezTo>
                    <a:pt x="351" y="167"/>
                    <a:pt x="461" y="129"/>
                    <a:pt x="537" y="2"/>
                  </a:cubicBezTo>
                  <a:cubicBezTo>
                    <a:pt x="501" y="2"/>
                    <a:pt x="465"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861850" y="936850"/>
              <a:ext cx="8975" cy="5500"/>
            </a:xfrm>
            <a:custGeom>
              <a:avLst/>
              <a:gdLst/>
              <a:ahLst/>
              <a:cxnLst/>
              <a:rect l="l" t="t" r="r" b="b"/>
              <a:pathLst>
                <a:path w="359" h="220" extrusionOk="0">
                  <a:moveTo>
                    <a:pt x="160" y="0"/>
                  </a:moveTo>
                  <a:cubicBezTo>
                    <a:pt x="80" y="60"/>
                    <a:pt x="1" y="100"/>
                    <a:pt x="1" y="219"/>
                  </a:cubicBezTo>
                  <a:cubicBezTo>
                    <a:pt x="120" y="199"/>
                    <a:pt x="219" y="199"/>
                    <a:pt x="359" y="19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929000" y="742900"/>
              <a:ext cx="50250" cy="21425"/>
            </a:xfrm>
            <a:custGeom>
              <a:avLst/>
              <a:gdLst/>
              <a:ahLst/>
              <a:cxnLst/>
              <a:rect l="l" t="t" r="r" b="b"/>
              <a:pathLst>
                <a:path w="2010" h="857" extrusionOk="0">
                  <a:moveTo>
                    <a:pt x="1691" y="0"/>
                  </a:moveTo>
                  <a:cubicBezTo>
                    <a:pt x="1253" y="219"/>
                    <a:pt x="696" y="0"/>
                    <a:pt x="279" y="358"/>
                  </a:cubicBezTo>
                  <a:cubicBezTo>
                    <a:pt x="159" y="497"/>
                    <a:pt x="0" y="617"/>
                    <a:pt x="100" y="856"/>
                  </a:cubicBezTo>
                  <a:cubicBezTo>
                    <a:pt x="183" y="856"/>
                    <a:pt x="266" y="856"/>
                    <a:pt x="348" y="856"/>
                  </a:cubicBezTo>
                  <a:cubicBezTo>
                    <a:pt x="676" y="856"/>
                    <a:pt x="995" y="844"/>
                    <a:pt x="1313" y="716"/>
                  </a:cubicBezTo>
                  <a:cubicBezTo>
                    <a:pt x="1313" y="696"/>
                    <a:pt x="1333" y="676"/>
                    <a:pt x="1373" y="657"/>
                  </a:cubicBezTo>
                  <a:cubicBezTo>
                    <a:pt x="1388" y="633"/>
                    <a:pt x="1407" y="622"/>
                    <a:pt x="1425" y="622"/>
                  </a:cubicBezTo>
                  <a:cubicBezTo>
                    <a:pt x="1453" y="622"/>
                    <a:pt x="1480" y="648"/>
                    <a:pt x="1492" y="696"/>
                  </a:cubicBezTo>
                  <a:cubicBezTo>
                    <a:pt x="1890" y="676"/>
                    <a:pt x="2009" y="497"/>
                    <a:pt x="1870" y="119"/>
                  </a:cubicBezTo>
                  <a:cubicBezTo>
                    <a:pt x="1810" y="80"/>
                    <a:pt x="1751" y="6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965800" y="745875"/>
              <a:ext cx="45275" cy="31350"/>
            </a:xfrm>
            <a:custGeom>
              <a:avLst/>
              <a:gdLst/>
              <a:ahLst/>
              <a:cxnLst/>
              <a:rect l="l" t="t" r="r" b="b"/>
              <a:pathLst>
                <a:path w="1811" h="1254" extrusionOk="0">
                  <a:moveTo>
                    <a:pt x="378" y="0"/>
                  </a:moveTo>
                  <a:cubicBezTo>
                    <a:pt x="378" y="279"/>
                    <a:pt x="239" y="478"/>
                    <a:pt x="0" y="577"/>
                  </a:cubicBezTo>
                  <a:cubicBezTo>
                    <a:pt x="90" y="631"/>
                    <a:pt x="168" y="653"/>
                    <a:pt x="244" y="653"/>
                  </a:cubicBezTo>
                  <a:cubicBezTo>
                    <a:pt x="337" y="653"/>
                    <a:pt x="428" y="621"/>
                    <a:pt x="537" y="577"/>
                  </a:cubicBezTo>
                  <a:cubicBezTo>
                    <a:pt x="733" y="468"/>
                    <a:pt x="858" y="407"/>
                    <a:pt x="950" y="407"/>
                  </a:cubicBezTo>
                  <a:cubicBezTo>
                    <a:pt x="1091" y="407"/>
                    <a:pt x="1153" y="550"/>
                    <a:pt x="1273" y="876"/>
                  </a:cubicBezTo>
                  <a:cubicBezTo>
                    <a:pt x="1313" y="995"/>
                    <a:pt x="1393" y="1134"/>
                    <a:pt x="1432" y="1254"/>
                  </a:cubicBezTo>
                  <a:cubicBezTo>
                    <a:pt x="1810" y="1134"/>
                    <a:pt x="1790" y="836"/>
                    <a:pt x="1711" y="557"/>
                  </a:cubicBezTo>
                  <a:cubicBezTo>
                    <a:pt x="1631" y="279"/>
                    <a:pt x="1492" y="4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738025" y="794600"/>
              <a:ext cx="69150" cy="17950"/>
            </a:xfrm>
            <a:custGeom>
              <a:avLst/>
              <a:gdLst/>
              <a:ahLst/>
              <a:cxnLst/>
              <a:rect l="l" t="t" r="r" b="b"/>
              <a:pathLst>
                <a:path w="2766" h="718" extrusionOk="0">
                  <a:moveTo>
                    <a:pt x="2547" y="1"/>
                  </a:moveTo>
                  <a:cubicBezTo>
                    <a:pt x="1731" y="160"/>
                    <a:pt x="935" y="339"/>
                    <a:pt x="100" y="518"/>
                  </a:cubicBezTo>
                  <a:cubicBezTo>
                    <a:pt x="0" y="578"/>
                    <a:pt x="0" y="618"/>
                    <a:pt x="140" y="717"/>
                  </a:cubicBezTo>
                  <a:lnTo>
                    <a:pt x="796" y="717"/>
                  </a:lnTo>
                  <a:cubicBezTo>
                    <a:pt x="880" y="633"/>
                    <a:pt x="979" y="616"/>
                    <a:pt x="1081" y="616"/>
                  </a:cubicBezTo>
                  <a:cubicBezTo>
                    <a:pt x="1146" y="616"/>
                    <a:pt x="1213" y="623"/>
                    <a:pt x="1278" y="623"/>
                  </a:cubicBezTo>
                  <a:cubicBezTo>
                    <a:pt x="1353" y="623"/>
                    <a:pt x="1425" y="614"/>
                    <a:pt x="1492" y="578"/>
                  </a:cubicBezTo>
                  <a:cubicBezTo>
                    <a:pt x="1552" y="538"/>
                    <a:pt x="1631" y="538"/>
                    <a:pt x="1671" y="538"/>
                  </a:cubicBezTo>
                  <a:cubicBezTo>
                    <a:pt x="1990" y="279"/>
                    <a:pt x="2447" y="478"/>
                    <a:pt x="2765" y="220"/>
                  </a:cubicBezTo>
                  <a:cubicBezTo>
                    <a:pt x="2745" y="100"/>
                    <a:pt x="2626" y="81"/>
                    <a:pt x="25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965300" y="810800"/>
              <a:ext cx="12450" cy="69375"/>
            </a:xfrm>
            <a:custGeom>
              <a:avLst/>
              <a:gdLst/>
              <a:ahLst/>
              <a:cxnLst/>
              <a:rect l="l" t="t" r="r" b="b"/>
              <a:pathLst>
                <a:path w="498" h="2775" extrusionOk="0">
                  <a:moveTo>
                    <a:pt x="271" y="1"/>
                  </a:moveTo>
                  <a:cubicBezTo>
                    <a:pt x="224" y="1"/>
                    <a:pt x="157" y="21"/>
                    <a:pt x="60" y="69"/>
                  </a:cubicBezTo>
                  <a:cubicBezTo>
                    <a:pt x="0" y="765"/>
                    <a:pt x="20" y="1442"/>
                    <a:pt x="60" y="2118"/>
                  </a:cubicBezTo>
                  <a:cubicBezTo>
                    <a:pt x="239" y="2277"/>
                    <a:pt x="219" y="2536"/>
                    <a:pt x="239" y="2775"/>
                  </a:cubicBezTo>
                  <a:cubicBezTo>
                    <a:pt x="498" y="2536"/>
                    <a:pt x="299" y="2198"/>
                    <a:pt x="398" y="1939"/>
                  </a:cubicBezTo>
                  <a:cubicBezTo>
                    <a:pt x="418" y="1879"/>
                    <a:pt x="398" y="1840"/>
                    <a:pt x="358" y="1780"/>
                  </a:cubicBezTo>
                  <a:cubicBezTo>
                    <a:pt x="239" y="1382"/>
                    <a:pt x="239" y="964"/>
                    <a:pt x="358" y="566"/>
                  </a:cubicBezTo>
                  <a:cubicBezTo>
                    <a:pt x="398" y="487"/>
                    <a:pt x="398" y="447"/>
                    <a:pt x="398" y="387"/>
                  </a:cubicBezTo>
                  <a:cubicBezTo>
                    <a:pt x="319" y="308"/>
                    <a:pt x="455" y="1"/>
                    <a:pt x="2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896175" y="750850"/>
              <a:ext cx="40300" cy="24100"/>
            </a:xfrm>
            <a:custGeom>
              <a:avLst/>
              <a:gdLst/>
              <a:ahLst/>
              <a:cxnLst/>
              <a:rect l="l" t="t" r="r" b="b"/>
              <a:pathLst>
                <a:path w="1612" h="964" extrusionOk="0">
                  <a:moveTo>
                    <a:pt x="1592" y="0"/>
                  </a:moveTo>
                  <a:cubicBezTo>
                    <a:pt x="1532" y="0"/>
                    <a:pt x="1472" y="0"/>
                    <a:pt x="1413" y="40"/>
                  </a:cubicBezTo>
                  <a:cubicBezTo>
                    <a:pt x="1413" y="60"/>
                    <a:pt x="1413" y="60"/>
                    <a:pt x="1353" y="80"/>
                  </a:cubicBezTo>
                  <a:cubicBezTo>
                    <a:pt x="1313" y="80"/>
                    <a:pt x="1293" y="80"/>
                    <a:pt x="1234" y="40"/>
                  </a:cubicBezTo>
                  <a:lnTo>
                    <a:pt x="1074" y="40"/>
                  </a:lnTo>
                  <a:cubicBezTo>
                    <a:pt x="597" y="140"/>
                    <a:pt x="159" y="279"/>
                    <a:pt x="0" y="776"/>
                  </a:cubicBezTo>
                  <a:cubicBezTo>
                    <a:pt x="44" y="917"/>
                    <a:pt x="105" y="964"/>
                    <a:pt x="181" y="964"/>
                  </a:cubicBezTo>
                  <a:cubicBezTo>
                    <a:pt x="244" y="964"/>
                    <a:pt x="317" y="932"/>
                    <a:pt x="398" y="896"/>
                  </a:cubicBezTo>
                  <a:cubicBezTo>
                    <a:pt x="736" y="776"/>
                    <a:pt x="1094" y="697"/>
                    <a:pt x="1413" y="498"/>
                  </a:cubicBezTo>
                  <a:cubicBezTo>
                    <a:pt x="1492" y="358"/>
                    <a:pt x="1611" y="199"/>
                    <a:pt x="15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801175" y="784550"/>
              <a:ext cx="40800" cy="15550"/>
            </a:xfrm>
            <a:custGeom>
              <a:avLst/>
              <a:gdLst/>
              <a:ahLst/>
              <a:cxnLst/>
              <a:rect l="l" t="t" r="r" b="b"/>
              <a:pathLst>
                <a:path w="1632" h="622" extrusionOk="0">
                  <a:moveTo>
                    <a:pt x="1396" y="0"/>
                  </a:moveTo>
                  <a:cubicBezTo>
                    <a:pt x="1333" y="0"/>
                    <a:pt x="1274" y="15"/>
                    <a:pt x="1214" y="45"/>
                  </a:cubicBezTo>
                  <a:cubicBezTo>
                    <a:pt x="816" y="144"/>
                    <a:pt x="399" y="284"/>
                    <a:pt x="1" y="403"/>
                  </a:cubicBezTo>
                  <a:lnTo>
                    <a:pt x="219" y="622"/>
                  </a:lnTo>
                  <a:cubicBezTo>
                    <a:pt x="697" y="542"/>
                    <a:pt x="1135" y="502"/>
                    <a:pt x="1552" y="304"/>
                  </a:cubicBezTo>
                  <a:cubicBezTo>
                    <a:pt x="1632" y="224"/>
                    <a:pt x="1632" y="144"/>
                    <a:pt x="1592" y="45"/>
                  </a:cubicBezTo>
                  <a:cubicBezTo>
                    <a:pt x="1522" y="15"/>
                    <a:pt x="1458" y="0"/>
                    <a:pt x="13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870800" y="767250"/>
              <a:ext cx="35350" cy="16275"/>
            </a:xfrm>
            <a:custGeom>
              <a:avLst/>
              <a:gdLst/>
              <a:ahLst/>
              <a:cxnLst/>
              <a:rect l="l" t="t" r="r" b="b"/>
              <a:pathLst>
                <a:path w="1414" h="651" extrusionOk="0">
                  <a:moveTo>
                    <a:pt x="896" y="1"/>
                  </a:moveTo>
                  <a:cubicBezTo>
                    <a:pt x="717" y="21"/>
                    <a:pt x="597" y="100"/>
                    <a:pt x="498" y="220"/>
                  </a:cubicBezTo>
                  <a:cubicBezTo>
                    <a:pt x="319" y="279"/>
                    <a:pt x="160" y="339"/>
                    <a:pt x="1" y="419"/>
                  </a:cubicBezTo>
                  <a:cubicBezTo>
                    <a:pt x="1" y="592"/>
                    <a:pt x="54" y="651"/>
                    <a:pt x="134" y="651"/>
                  </a:cubicBezTo>
                  <a:cubicBezTo>
                    <a:pt x="192" y="651"/>
                    <a:pt x="264" y="620"/>
                    <a:pt x="339" y="578"/>
                  </a:cubicBezTo>
                  <a:cubicBezTo>
                    <a:pt x="458" y="578"/>
                    <a:pt x="558" y="538"/>
                    <a:pt x="657" y="538"/>
                  </a:cubicBezTo>
                  <a:cubicBezTo>
                    <a:pt x="796" y="478"/>
                    <a:pt x="936" y="498"/>
                    <a:pt x="1035" y="399"/>
                  </a:cubicBezTo>
                  <a:cubicBezTo>
                    <a:pt x="1194" y="379"/>
                    <a:pt x="1314" y="319"/>
                    <a:pt x="1413" y="220"/>
                  </a:cubicBezTo>
                  <a:cubicBezTo>
                    <a:pt x="1294" y="180"/>
                    <a:pt x="1194" y="140"/>
                    <a:pt x="1055" y="100"/>
                  </a:cubicBezTo>
                  <a:cubicBezTo>
                    <a:pt x="1035" y="21"/>
                    <a:pt x="99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974250" y="774150"/>
              <a:ext cx="17425" cy="16000"/>
            </a:xfrm>
            <a:custGeom>
              <a:avLst/>
              <a:gdLst/>
              <a:ahLst/>
              <a:cxnLst/>
              <a:rect l="l" t="t" r="r" b="b"/>
              <a:pathLst>
                <a:path w="697" h="640" extrusionOk="0">
                  <a:moveTo>
                    <a:pt x="444" y="1"/>
                  </a:moveTo>
                  <a:cubicBezTo>
                    <a:pt x="346" y="1"/>
                    <a:pt x="229" y="68"/>
                    <a:pt x="124" y="68"/>
                  </a:cubicBezTo>
                  <a:cubicBezTo>
                    <a:pt x="109" y="68"/>
                    <a:pt x="94" y="66"/>
                    <a:pt x="80" y="63"/>
                  </a:cubicBezTo>
                  <a:cubicBezTo>
                    <a:pt x="60" y="63"/>
                    <a:pt x="40" y="103"/>
                    <a:pt x="0" y="103"/>
                  </a:cubicBezTo>
                  <a:cubicBezTo>
                    <a:pt x="40" y="361"/>
                    <a:pt x="0" y="620"/>
                    <a:pt x="378" y="640"/>
                  </a:cubicBezTo>
                  <a:cubicBezTo>
                    <a:pt x="557" y="521"/>
                    <a:pt x="697" y="342"/>
                    <a:pt x="597" y="123"/>
                  </a:cubicBezTo>
                  <a:cubicBezTo>
                    <a:pt x="561" y="29"/>
                    <a:pt x="507"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853400" y="777700"/>
              <a:ext cx="25875" cy="9550"/>
            </a:xfrm>
            <a:custGeom>
              <a:avLst/>
              <a:gdLst/>
              <a:ahLst/>
              <a:cxnLst/>
              <a:rect l="l" t="t" r="r" b="b"/>
              <a:pathLst>
                <a:path w="1035" h="382" extrusionOk="0">
                  <a:moveTo>
                    <a:pt x="697" y="1"/>
                  </a:moveTo>
                  <a:cubicBezTo>
                    <a:pt x="458" y="60"/>
                    <a:pt x="239" y="120"/>
                    <a:pt x="0" y="160"/>
                  </a:cubicBezTo>
                  <a:cubicBezTo>
                    <a:pt x="0" y="332"/>
                    <a:pt x="59" y="382"/>
                    <a:pt x="138" y="382"/>
                  </a:cubicBezTo>
                  <a:cubicBezTo>
                    <a:pt x="204" y="382"/>
                    <a:pt x="286" y="346"/>
                    <a:pt x="358" y="319"/>
                  </a:cubicBezTo>
                  <a:cubicBezTo>
                    <a:pt x="577" y="299"/>
                    <a:pt x="836" y="319"/>
                    <a:pt x="1035" y="160"/>
                  </a:cubicBezTo>
                  <a:cubicBezTo>
                    <a:pt x="915" y="160"/>
                    <a:pt x="756" y="12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967275" y="824950"/>
              <a:ext cx="7000" cy="30350"/>
            </a:xfrm>
            <a:custGeom>
              <a:avLst/>
              <a:gdLst/>
              <a:ahLst/>
              <a:cxnLst/>
              <a:rect l="l" t="t" r="r" b="b"/>
              <a:pathLst>
                <a:path w="280" h="1214" extrusionOk="0">
                  <a:moveTo>
                    <a:pt x="279" y="0"/>
                  </a:moveTo>
                  <a:cubicBezTo>
                    <a:pt x="41" y="398"/>
                    <a:pt x="1" y="816"/>
                    <a:pt x="279" y="1214"/>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839975" y="781675"/>
              <a:ext cx="22400" cy="9975"/>
            </a:xfrm>
            <a:custGeom>
              <a:avLst/>
              <a:gdLst/>
              <a:ahLst/>
              <a:cxnLst/>
              <a:rect l="l" t="t" r="r" b="b"/>
              <a:pathLst>
                <a:path w="896" h="399" extrusionOk="0">
                  <a:moveTo>
                    <a:pt x="199" y="1"/>
                  </a:moveTo>
                  <a:cubicBezTo>
                    <a:pt x="120" y="41"/>
                    <a:pt x="40" y="60"/>
                    <a:pt x="0" y="160"/>
                  </a:cubicBezTo>
                  <a:lnTo>
                    <a:pt x="0" y="399"/>
                  </a:lnTo>
                  <a:cubicBezTo>
                    <a:pt x="299" y="299"/>
                    <a:pt x="617" y="359"/>
                    <a:pt x="895" y="200"/>
                  </a:cubicBezTo>
                  <a:cubicBezTo>
                    <a:pt x="776" y="160"/>
                    <a:pt x="617" y="140"/>
                    <a:pt x="537" y="21"/>
                  </a:cubicBezTo>
                  <a:cubicBezTo>
                    <a:pt x="438" y="21"/>
                    <a:pt x="33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866325" y="798100"/>
              <a:ext cx="12450" cy="5975"/>
            </a:xfrm>
            <a:custGeom>
              <a:avLst/>
              <a:gdLst/>
              <a:ahLst/>
              <a:cxnLst/>
              <a:rect l="l" t="t" r="r" b="b"/>
              <a:pathLst>
                <a:path w="498" h="239" extrusionOk="0">
                  <a:moveTo>
                    <a:pt x="140" y="0"/>
                  </a:moveTo>
                  <a:cubicBezTo>
                    <a:pt x="100" y="0"/>
                    <a:pt x="40" y="40"/>
                    <a:pt x="1" y="60"/>
                  </a:cubicBezTo>
                  <a:lnTo>
                    <a:pt x="1" y="239"/>
                  </a:lnTo>
                  <a:cubicBezTo>
                    <a:pt x="180" y="199"/>
                    <a:pt x="319" y="199"/>
                    <a:pt x="498" y="179"/>
                  </a:cubicBezTo>
                  <a:cubicBezTo>
                    <a:pt x="418" y="40"/>
                    <a:pt x="27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887225" y="777075"/>
              <a:ext cx="9475" cy="3950"/>
            </a:xfrm>
            <a:custGeom>
              <a:avLst/>
              <a:gdLst/>
              <a:ahLst/>
              <a:cxnLst/>
              <a:rect l="l" t="t" r="r" b="b"/>
              <a:pathLst>
                <a:path w="379" h="158" extrusionOk="0">
                  <a:moveTo>
                    <a:pt x="304" y="1"/>
                  </a:moveTo>
                  <a:cubicBezTo>
                    <a:pt x="181" y="1"/>
                    <a:pt x="83" y="45"/>
                    <a:pt x="0" y="145"/>
                  </a:cubicBezTo>
                  <a:cubicBezTo>
                    <a:pt x="33" y="153"/>
                    <a:pt x="65" y="157"/>
                    <a:pt x="95" y="157"/>
                  </a:cubicBezTo>
                  <a:cubicBezTo>
                    <a:pt x="208" y="157"/>
                    <a:pt x="299" y="100"/>
                    <a:pt x="378" y="6"/>
                  </a:cubicBezTo>
                  <a:cubicBezTo>
                    <a:pt x="352" y="2"/>
                    <a:pt x="327"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965300" y="776975"/>
              <a:ext cx="5500" cy="3725"/>
            </a:xfrm>
            <a:custGeom>
              <a:avLst/>
              <a:gdLst/>
              <a:ahLst/>
              <a:cxnLst/>
              <a:rect l="l" t="t" r="r" b="b"/>
              <a:pathLst>
                <a:path w="220" h="149" extrusionOk="0">
                  <a:moveTo>
                    <a:pt x="151" y="1"/>
                  </a:moveTo>
                  <a:cubicBezTo>
                    <a:pt x="111" y="1"/>
                    <a:pt x="80" y="10"/>
                    <a:pt x="40" y="10"/>
                  </a:cubicBezTo>
                  <a:cubicBezTo>
                    <a:pt x="0" y="50"/>
                    <a:pt x="0" y="109"/>
                    <a:pt x="60" y="149"/>
                  </a:cubicBezTo>
                  <a:lnTo>
                    <a:pt x="219" y="10"/>
                  </a:lnTo>
                  <a:cubicBezTo>
                    <a:pt x="193" y="3"/>
                    <a:pt x="170" y="1"/>
                    <a:pt x="1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961825" y="777200"/>
              <a:ext cx="4975" cy="3500"/>
            </a:xfrm>
            <a:custGeom>
              <a:avLst/>
              <a:gdLst/>
              <a:ahLst/>
              <a:cxnLst/>
              <a:rect l="l" t="t" r="r" b="b"/>
              <a:pathLst>
                <a:path w="199" h="140" extrusionOk="0">
                  <a:moveTo>
                    <a:pt x="179" y="1"/>
                  </a:moveTo>
                  <a:cubicBezTo>
                    <a:pt x="139" y="21"/>
                    <a:pt x="60" y="21"/>
                    <a:pt x="0" y="21"/>
                  </a:cubicBezTo>
                  <a:cubicBezTo>
                    <a:pt x="80" y="41"/>
                    <a:pt x="139" y="100"/>
                    <a:pt x="199" y="140"/>
                  </a:cubicBezTo>
                  <a:cubicBezTo>
                    <a:pt x="179" y="100"/>
                    <a:pt x="17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961825" y="757375"/>
              <a:ext cx="4500" cy="2950"/>
            </a:xfrm>
            <a:custGeom>
              <a:avLst/>
              <a:gdLst/>
              <a:ahLst/>
              <a:cxnLst/>
              <a:rect l="l" t="t" r="r" b="b"/>
              <a:pathLst>
                <a:path w="180" h="118" extrusionOk="0">
                  <a:moveTo>
                    <a:pt x="94" y="1"/>
                  </a:moveTo>
                  <a:cubicBezTo>
                    <a:pt x="61" y="1"/>
                    <a:pt x="34" y="49"/>
                    <a:pt x="0" y="117"/>
                  </a:cubicBezTo>
                  <a:cubicBezTo>
                    <a:pt x="60" y="117"/>
                    <a:pt x="99" y="117"/>
                    <a:pt x="179" y="97"/>
                  </a:cubicBezTo>
                  <a:cubicBezTo>
                    <a:pt x="145" y="29"/>
                    <a:pt x="118"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993650" y="1999625"/>
              <a:ext cx="50250" cy="30100"/>
            </a:xfrm>
            <a:custGeom>
              <a:avLst/>
              <a:gdLst/>
              <a:ahLst/>
              <a:cxnLst/>
              <a:rect l="l" t="t" r="r" b="b"/>
              <a:pathLst>
                <a:path w="2010" h="1204" extrusionOk="0">
                  <a:moveTo>
                    <a:pt x="1771" y="0"/>
                  </a:moveTo>
                  <a:cubicBezTo>
                    <a:pt x="1611" y="0"/>
                    <a:pt x="1472" y="40"/>
                    <a:pt x="1313" y="80"/>
                  </a:cubicBezTo>
                  <a:lnTo>
                    <a:pt x="1094" y="159"/>
                  </a:lnTo>
                  <a:cubicBezTo>
                    <a:pt x="975" y="219"/>
                    <a:pt x="875" y="239"/>
                    <a:pt x="756" y="259"/>
                  </a:cubicBezTo>
                  <a:cubicBezTo>
                    <a:pt x="398" y="358"/>
                    <a:pt x="60" y="438"/>
                    <a:pt x="0" y="875"/>
                  </a:cubicBezTo>
                  <a:cubicBezTo>
                    <a:pt x="43" y="1091"/>
                    <a:pt x="139" y="1203"/>
                    <a:pt x="294" y="1203"/>
                  </a:cubicBezTo>
                  <a:cubicBezTo>
                    <a:pt x="353" y="1203"/>
                    <a:pt x="421" y="1187"/>
                    <a:pt x="497" y="1154"/>
                  </a:cubicBezTo>
                  <a:cubicBezTo>
                    <a:pt x="676" y="1134"/>
                    <a:pt x="816" y="1134"/>
                    <a:pt x="975" y="1114"/>
                  </a:cubicBezTo>
                  <a:cubicBezTo>
                    <a:pt x="975" y="1054"/>
                    <a:pt x="975" y="995"/>
                    <a:pt x="995" y="955"/>
                  </a:cubicBezTo>
                  <a:cubicBezTo>
                    <a:pt x="1087" y="839"/>
                    <a:pt x="1206" y="825"/>
                    <a:pt x="1325" y="825"/>
                  </a:cubicBezTo>
                  <a:cubicBezTo>
                    <a:pt x="1367" y="825"/>
                    <a:pt x="1408" y="826"/>
                    <a:pt x="1448" y="826"/>
                  </a:cubicBezTo>
                  <a:cubicBezTo>
                    <a:pt x="1491" y="826"/>
                    <a:pt x="1533" y="824"/>
                    <a:pt x="1572" y="816"/>
                  </a:cubicBezTo>
                  <a:cubicBezTo>
                    <a:pt x="1582" y="821"/>
                    <a:pt x="1594" y="823"/>
                    <a:pt x="1607" y="823"/>
                  </a:cubicBezTo>
                  <a:cubicBezTo>
                    <a:pt x="1641" y="823"/>
                    <a:pt x="1676" y="805"/>
                    <a:pt x="1691" y="776"/>
                  </a:cubicBezTo>
                  <a:cubicBezTo>
                    <a:pt x="1870" y="617"/>
                    <a:pt x="2009" y="438"/>
                    <a:pt x="1930" y="159"/>
                  </a:cubicBezTo>
                  <a:cubicBezTo>
                    <a:pt x="1910" y="80"/>
                    <a:pt x="1850" y="40"/>
                    <a:pt x="17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3035925" y="1998800"/>
              <a:ext cx="40025" cy="20225"/>
            </a:xfrm>
            <a:custGeom>
              <a:avLst/>
              <a:gdLst/>
              <a:ahLst/>
              <a:cxnLst/>
              <a:rect l="l" t="t" r="r" b="b"/>
              <a:pathLst>
                <a:path w="1601" h="809" extrusionOk="0">
                  <a:moveTo>
                    <a:pt x="1322" y="1"/>
                  </a:moveTo>
                  <a:cubicBezTo>
                    <a:pt x="1266" y="1"/>
                    <a:pt x="1208" y="8"/>
                    <a:pt x="1154" y="13"/>
                  </a:cubicBezTo>
                  <a:cubicBezTo>
                    <a:pt x="938" y="13"/>
                    <a:pt x="737" y="82"/>
                    <a:pt x="526" y="82"/>
                  </a:cubicBezTo>
                  <a:cubicBezTo>
                    <a:pt x="484" y="82"/>
                    <a:pt x="441" y="79"/>
                    <a:pt x="398" y="73"/>
                  </a:cubicBezTo>
                  <a:cubicBezTo>
                    <a:pt x="375" y="61"/>
                    <a:pt x="353" y="56"/>
                    <a:pt x="332" y="56"/>
                  </a:cubicBezTo>
                  <a:cubicBezTo>
                    <a:pt x="282" y="56"/>
                    <a:pt x="235" y="84"/>
                    <a:pt x="179" y="113"/>
                  </a:cubicBezTo>
                  <a:cubicBezTo>
                    <a:pt x="119" y="371"/>
                    <a:pt x="60" y="590"/>
                    <a:pt x="0" y="809"/>
                  </a:cubicBezTo>
                  <a:cubicBezTo>
                    <a:pt x="451" y="790"/>
                    <a:pt x="831" y="487"/>
                    <a:pt x="1308" y="487"/>
                  </a:cubicBezTo>
                  <a:cubicBezTo>
                    <a:pt x="1336" y="487"/>
                    <a:pt x="1364" y="488"/>
                    <a:pt x="1393" y="491"/>
                  </a:cubicBezTo>
                  <a:lnTo>
                    <a:pt x="1572" y="312"/>
                  </a:lnTo>
                  <a:cubicBezTo>
                    <a:pt x="1601" y="51"/>
                    <a:pt x="1471"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3018500" y="2016950"/>
              <a:ext cx="14450" cy="6575"/>
            </a:xfrm>
            <a:custGeom>
              <a:avLst/>
              <a:gdLst/>
              <a:ahLst/>
              <a:cxnLst/>
              <a:rect l="l" t="t" r="r" b="b"/>
              <a:pathLst>
                <a:path w="578" h="263" extrusionOk="0">
                  <a:moveTo>
                    <a:pt x="269" y="0"/>
                  </a:moveTo>
                  <a:cubicBezTo>
                    <a:pt x="151" y="0"/>
                    <a:pt x="57" y="71"/>
                    <a:pt x="1" y="262"/>
                  </a:cubicBezTo>
                  <a:cubicBezTo>
                    <a:pt x="37" y="262"/>
                    <a:pt x="73" y="263"/>
                    <a:pt x="109" y="263"/>
                  </a:cubicBezTo>
                  <a:cubicBezTo>
                    <a:pt x="271" y="263"/>
                    <a:pt x="431" y="249"/>
                    <a:pt x="578" y="103"/>
                  </a:cubicBezTo>
                  <a:cubicBezTo>
                    <a:pt x="465" y="42"/>
                    <a:pt x="360"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3111000" y="2015025"/>
              <a:ext cx="2525" cy="1525"/>
            </a:xfrm>
            <a:custGeom>
              <a:avLst/>
              <a:gdLst/>
              <a:ahLst/>
              <a:cxnLst/>
              <a:rect l="l" t="t" r="r" b="b"/>
              <a:pathLst>
                <a:path w="101" h="61" extrusionOk="0">
                  <a:moveTo>
                    <a:pt x="100" y="1"/>
                  </a:moveTo>
                  <a:lnTo>
                    <a:pt x="100" y="1"/>
                  </a:lnTo>
                  <a:cubicBezTo>
                    <a:pt x="41" y="21"/>
                    <a:pt x="1" y="41"/>
                    <a:pt x="60" y="60"/>
                  </a:cubicBezTo>
                  <a:cubicBezTo>
                    <a:pt x="80" y="60"/>
                    <a:pt x="8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090525" y="2127000"/>
              <a:ext cx="30350" cy="16850"/>
            </a:xfrm>
            <a:custGeom>
              <a:avLst/>
              <a:gdLst/>
              <a:ahLst/>
              <a:cxnLst/>
              <a:rect l="l" t="t" r="r" b="b"/>
              <a:pathLst>
                <a:path w="1214" h="674" extrusionOk="0">
                  <a:moveTo>
                    <a:pt x="615" y="0"/>
                  </a:moveTo>
                  <a:cubicBezTo>
                    <a:pt x="456" y="0"/>
                    <a:pt x="305" y="30"/>
                    <a:pt x="179" y="157"/>
                  </a:cubicBezTo>
                  <a:cubicBezTo>
                    <a:pt x="119" y="216"/>
                    <a:pt x="0" y="296"/>
                    <a:pt x="20" y="336"/>
                  </a:cubicBezTo>
                  <a:cubicBezTo>
                    <a:pt x="139" y="674"/>
                    <a:pt x="497" y="515"/>
                    <a:pt x="736" y="634"/>
                  </a:cubicBezTo>
                  <a:cubicBezTo>
                    <a:pt x="770" y="651"/>
                    <a:pt x="803" y="659"/>
                    <a:pt x="834" y="659"/>
                  </a:cubicBezTo>
                  <a:cubicBezTo>
                    <a:pt x="982" y="659"/>
                    <a:pt x="1091" y="484"/>
                    <a:pt x="1174" y="336"/>
                  </a:cubicBezTo>
                  <a:cubicBezTo>
                    <a:pt x="1213" y="256"/>
                    <a:pt x="1194" y="197"/>
                    <a:pt x="1114" y="117"/>
                  </a:cubicBezTo>
                  <a:cubicBezTo>
                    <a:pt x="1034" y="57"/>
                    <a:pt x="975" y="37"/>
                    <a:pt x="895" y="17"/>
                  </a:cubicBezTo>
                  <a:cubicBezTo>
                    <a:pt x="801" y="10"/>
                    <a:pt x="707" y="0"/>
                    <a:pt x="6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071625" y="2127925"/>
              <a:ext cx="12450" cy="11025"/>
            </a:xfrm>
            <a:custGeom>
              <a:avLst/>
              <a:gdLst/>
              <a:ahLst/>
              <a:cxnLst/>
              <a:rect l="l" t="t" r="r" b="b"/>
              <a:pathLst>
                <a:path w="498" h="441" extrusionOk="0">
                  <a:moveTo>
                    <a:pt x="179" y="0"/>
                  </a:moveTo>
                  <a:cubicBezTo>
                    <a:pt x="139" y="120"/>
                    <a:pt x="0" y="219"/>
                    <a:pt x="139" y="378"/>
                  </a:cubicBezTo>
                  <a:cubicBezTo>
                    <a:pt x="171" y="421"/>
                    <a:pt x="209" y="441"/>
                    <a:pt x="249" y="441"/>
                  </a:cubicBezTo>
                  <a:cubicBezTo>
                    <a:pt x="284" y="441"/>
                    <a:pt x="321" y="426"/>
                    <a:pt x="358" y="398"/>
                  </a:cubicBezTo>
                  <a:cubicBezTo>
                    <a:pt x="497" y="279"/>
                    <a:pt x="378" y="160"/>
                    <a:pt x="358" y="20"/>
                  </a:cubicBezTo>
                  <a:cubicBezTo>
                    <a:pt x="298" y="20"/>
                    <a:pt x="239"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3825" y="2136375"/>
              <a:ext cx="8975" cy="9475"/>
            </a:xfrm>
            <a:custGeom>
              <a:avLst/>
              <a:gdLst/>
              <a:ahLst/>
              <a:cxnLst/>
              <a:rect l="l" t="t" r="r" b="b"/>
              <a:pathLst>
                <a:path w="359" h="379" extrusionOk="0">
                  <a:moveTo>
                    <a:pt x="1" y="1"/>
                  </a:moveTo>
                  <a:cubicBezTo>
                    <a:pt x="1" y="140"/>
                    <a:pt x="41" y="279"/>
                    <a:pt x="160" y="379"/>
                  </a:cubicBezTo>
                  <a:lnTo>
                    <a:pt x="240" y="359"/>
                  </a:lnTo>
                  <a:cubicBezTo>
                    <a:pt x="299" y="299"/>
                    <a:pt x="339" y="259"/>
                    <a:pt x="339" y="219"/>
                  </a:cubicBezTo>
                  <a:cubicBezTo>
                    <a:pt x="359" y="160"/>
                    <a:pt x="359" y="100"/>
                    <a:pt x="359" y="60"/>
                  </a:cubicBezTo>
                  <a:cubicBezTo>
                    <a:pt x="259" y="40"/>
                    <a:pt x="14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27800" y="2143300"/>
              <a:ext cx="9475" cy="5525"/>
            </a:xfrm>
            <a:custGeom>
              <a:avLst/>
              <a:gdLst/>
              <a:ahLst/>
              <a:cxnLst/>
              <a:rect l="l" t="t" r="r" b="b"/>
              <a:pathLst>
                <a:path w="379" h="221" extrusionOk="0">
                  <a:moveTo>
                    <a:pt x="225" y="0"/>
                  </a:moveTo>
                  <a:cubicBezTo>
                    <a:pt x="167" y="0"/>
                    <a:pt x="97" y="24"/>
                    <a:pt x="21" y="62"/>
                  </a:cubicBezTo>
                  <a:lnTo>
                    <a:pt x="1" y="82"/>
                  </a:lnTo>
                  <a:cubicBezTo>
                    <a:pt x="1" y="102"/>
                    <a:pt x="21" y="161"/>
                    <a:pt x="21" y="201"/>
                  </a:cubicBezTo>
                  <a:cubicBezTo>
                    <a:pt x="140" y="201"/>
                    <a:pt x="240" y="221"/>
                    <a:pt x="379" y="221"/>
                  </a:cubicBezTo>
                  <a:cubicBezTo>
                    <a:pt x="379" y="61"/>
                    <a:pt x="318"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657350" y="2015525"/>
              <a:ext cx="34825" cy="67700"/>
            </a:xfrm>
            <a:custGeom>
              <a:avLst/>
              <a:gdLst/>
              <a:ahLst/>
              <a:cxnLst/>
              <a:rect l="l" t="t" r="r" b="b"/>
              <a:pathLst>
                <a:path w="1393" h="2708" extrusionOk="0">
                  <a:moveTo>
                    <a:pt x="398" y="1"/>
                  </a:moveTo>
                  <a:cubicBezTo>
                    <a:pt x="0" y="60"/>
                    <a:pt x="199" y="319"/>
                    <a:pt x="239" y="518"/>
                  </a:cubicBezTo>
                  <a:cubicBezTo>
                    <a:pt x="219" y="916"/>
                    <a:pt x="518" y="1194"/>
                    <a:pt x="637" y="1532"/>
                  </a:cubicBezTo>
                  <a:cubicBezTo>
                    <a:pt x="756" y="1851"/>
                    <a:pt x="1154" y="2209"/>
                    <a:pt x="756" y="2607"/>
                  </a:cubicBezTo>
                  <a:cubicBezTo>
                    <a:pt x="827" y="2677"/>
                    <a:pt x="888" y="2707"/>
                    <a:pt x="941" y="2707"/>
                  </a:cubicBezTo>
                  <a:cubicBezTo>
                    <a:pt x="1023" y="2707"/>
                    <a:pt x="1086" y="2636"/>
                    <a:pt x="1134" y="2527"/>
                  </a:cubicBezTo>
                  <a:cubicBezTo>
                    <a:pt x="1174" y="2408"/>
                    <a:pt x="1214" y="2308"/>
                    <a:pt x="1313" y="2229"/>
                  </a:cubicBezTo>
                  <a:cubicBezTo>
                    <a:pt x="1393" y="1990"/>
                    <a:pt x="1254" y="1791"/>
                    <a:pt x="1154" y="1592"/>
                  </a:cubicBezTo>
                  <a:cubicBezTo>
                    <a:pt x="916" y="1055"/>
                    <a:pt x="637" y="5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509775" y="2013975"/>
              <a:ext cx="37200" cy="52825"/>
            </a:xfrm>
            <a:custGeom>
              <a:avLst/>
              <a:gdLst/>
              <a:ahLst/>
              <a:cxnLst/>
              <a:rect l="l" t="t" r="r" b="b"/>
              <a:pathLst>
                <a:path w="1488" h="2113" extrusionOk="0">
                  <a:moveTo>
                    <a:pt x="364" y="0"/>
                  </a:moveTo>
                  <a:cubicBezTo>
                    <a:pt x="113" y="0"/>
                    <a:pt x="0" y="107"/>
                    <a:pt x="55" y="381"/>
                  </a:cubicBezTo>
                  <a:cubicBezTo>
                    <a:pt x="75" y="799"/>
                    <a:pt x="194" y="1097"/>
                    <a:pt x="632" y="1336"/>
                  </a:cubicBezTo>
                  <a:cubicBezTo>
                    <a:pt x="970" y="1495"/>
                    <a:pt x="930" y="1694"/>
                    <a:pt x="572" y="1952"/>
                  </a:cubicBezTo>
                  <a:cubicBezTo>
                    <a:pt x="696" y="2068"/>
                    <a:pt x="816" y="2112"/>
                    <a:pt x="935" y="2112"/>
                  </a:cubicBezTo>
                  <a:cubicBezTo>
                    <a:pt x="1122" y="2112"/>
                    <a:pt x="1305" y="2002"/>
                    <a:pt x="1487" y="1893"/>
                  </a:cubicBezTo>
                  <a:cubicBezTo>
                    <a:pt x="1268" y="1197"/>
                    <a:pt x="652" y="719"/>
                    <a:pt x="433" y="3"/>
                  </a:cubicBezTo>
                  <a:cubicBezTo>
                    <a:pt x="409" y="1"/>
                    <a:pt x="386" y="0"/>
                    <a:pt x="3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485775" y="2023975"/>
              <a:ext cx="25875" cy="38825"/>
            </a:xfrm>
            <a:custGeom>
              <a:avLst/>
              <a:gdLst/>
              <a:ahLst/>
              <a:cxnLst/>
              <a:rect l="l" t="t" r="r" b="b"/>
              <a:pathLst>
                <a:path w="1035" h="1553" extrusionOk="0">
                  <a:moveTo>
                    <a:pt x="140" y="1"/>
                  </a:moveTo>
                  <a:cubicBezTo>
                    <a:pt x="120" y="1"/>
                    <a:pt x="80" y="41"/>
                    <a:pt x="60" y="60"/>
                  </a:cubicBezTo>
                  <a:cubicBezTo>
                    <a:pt x="40" y="100"/>
                    <a:pt x="20" y="160"/>
                    <a:pt x="0" y="240"/>
                  </a:cubicBezTo>
                  <a:lnTo>
                    <a:pt x="0" y="339"/>
                  </a:lnTo>
                  <a:cubicBezTo>
                    <a:pt x="0" y="777"/>
                    <a:pt x="339" y="1095"/>
                    <a:pt x="458" y="1493"/>
                  </a:cubicBezTo>
                  <a:cubicBezTo>
                    <a:pt x="657" y="1513"/>
                    <a:pt x="836" y="1513"/>
                    <a:pt x="1035" y="1552"/>
                  </a:cubicBezTo>
                  <a:cubicBezTo>
                    <a:pt x="577" y="1135"/>
                    <a:pt x="637" y="399"/>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861850" y="750550"/>
              <a:ext cx="61200" cy="19225"/>
            </a:xfrm>
            <a:custGeom>
              <a:avLst/>
              <a:gdLst/>
              <a:ahLst/>
              <a:cxnLst/>
              <a:rect l="l" t="t" r="r" b="b"/>
              <a:pathLst>
                <a:path w="2448" h="769" extrusionOk="0">
                  <a:moveTo>
                    <a:pt x="1543" y="1"/>
                  </a:moveTo>
                  <a:cubicBezTo>
                    <a:pt x="1027" y="1"/>
                    <a:pt x="518" y="14"/>
                    <a:pt x="1" y="52"/>
                  </a:cubicBezTo>
                  <a:lnTo>
                    <a:pt x="1" y="191"/>
                  </a:lnTo>
                  <a:cubicBezTo>
                    <a:pt x="279" y="390"/>
                    <a:pt x="697" y="211"/>
                    <a:pt x="876" y="589"/>
                  </a:cubicBezTo>
                  <a:cubicBezTo>
                    <a:pt x="932" y="653"/>
                    <a:pt x="1000" y="666"/>
                    <a:pt x="1072" y="666"/>
                  </a:cubicBezTo>
                  <a:cubicBezTo>
                    <a:pt x="1120" y="666"/>
                    <a:pt x="1170" y="660"/>
                    <a:pt x="1219" y="660"/>
                  </a:cubicBezTo>
                  <a:cubicBezTo>
                    <a:pt x="1280" y="660"/>
                    <a:pt x="1340" y="669"/>
                    <a:pt x="1393" y="709"/>
                  </a:cubicBezTo>
                  <a:lnTo>
                    <a:pt x="1413" y="768"/>
                  </a:lnTo>
                  <a:cubicBezTo>
                    <a:pt x="1851" y="649"/>
                    <a:pt x="2010" y="172"/>
                    <a:pt x="2447" y="12"/>
                  </a:cubicBezTo>
                  <a:cubicBezTo>
                    <a:pt x="2142" y="5"/>
                    <a:pt x="1841" y="1"/>
                    <a:pt x="15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814100" y="754325"/>
              <a:ext cx="40825" cy="10250"/>
            </a:xfrm>
            <a:custGeom>
              <a:avLst/>
              <a:gdLst/>
              <a:ahLst/>
              <a:cxnLst/>
              <a:rect l="l" t="t" r="r" b="b"/>
              <a:pathLst>
                <a:path w="1633" h="410" extrusionOk="0">
                  <a:moveTo>
                    <a:pt x="279" y="1"/>
                  </a:moveTo>
                  <a:cubicBezTo>
                    <a:pt x="180" y="21"/>
                    <a:pt x="100" y="21"/>
                    <a:pt x="1" y="40"/>
                  </a:cubicBezTo>
                  <a:cubicBezTo>
                    <a:pt x="203" y="285"/>
                    <a:pt x="512" y="410"/>
                    <a:pt x="833" y="410"/>
                  </a:cubicBezTo>
                  <a:cubicBezTo>
                    <a:pt x="1112" y="410"/>
                    <a:pt x="1400" y="315"/>
                    <a:pt x="1632" y="120"/>
                  </a:cubicBezTo>
                  <a:cubicBezTo>
                    <a:pt x="1439" y="45"/>
                    <a:pt x="1246" y="29"/>
                    <a:pt x="1055" y="29"/>
                  </a:cubicBezTo>
                  <a:cubicBezTo>
                    <a:pt x="923" y="29"/>
                    <a:pt x="792" y="36"/>
                    <a:pt x="662" y="36"/>
                  </a:cubicBezTo>
                  <a:cubicBezTo>
                    <a:pt x="533" y="36"/>
                    <a:pt x="405" y="29"/>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861850" y="755100"/>
              <a:ext cx="24900" cy="11675"/>
            </a:xfrm>
            <a:custGeom>
              <a:avLst/>
              <a:gdLst/>
              <a:ahLst/>
              <a:cxnLst/>
              <a:rect l="l" t="t" r="r" b="b"/>
              <a:pathLst>
                <a:path w="996" h="467" extrusionOk="0">
                  <a:moveTo>
                    <a:pt x="518" y="1"/>
                  </a:moveTo>
                  <a:cubicBezTo>
                    <a:pt x="345" y="1"/>
                    <a:pt x="173" y="9"/>
                    <a:pt x="1" y="9"/>
                  </a:cubicBezTo>
                  <a:cubicBezTo>
                    <a:pt x="80" y="467"/>
                    <a:pt x="478" y="228"/>
                    <a:pt x="697" y="368"/>
                  </a:cubicBezTo>
                  <a:cubicBezTo>
                    <a:pt x="697" y="387"/>
                    <a:pt x="717" y="387"/>
                    <a:pt x="776" y="407"/>
                  </a:cubicBezTo>
                  <a:cubicBezTo>
                    <a:pt x="816" y="407"/>
                    <a:pt x="856" y="387"/>
                    <a:pt x="876" y="328"/>
                  </a:cubicBezTo>
                  <a:cubicBezTo>
                    <a:pt x="896" y="208"/>
                    <a:pt x="995" y="29"/>
                    <a:pt x="776" y="9"/>
                  </a:cubicBezTo>
                  <a:cubicBezTo>
                    <a:pt x="690" y="3"/>
                    <a:pt x="604"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776825" y="759750"/>
              <a:ext cx="15425" cy="8525"/>
            </a:xfrm>
            <a:custGeom>
              <a:avLst/>
              <a:gdLst/>
              <a:ahLst/>
              <a:cxnLst/>
              <a:rect l="l" t="t" r="r" b="b"/>
              <a:pathLst>
                <a:path w="617" h="341" extrusionOk="0">
                  <a:moveTo>
                    <a:pt x="261" y="1"/>
                  </a:moveTo>
                  <a:cubicBezTo>
                    <a:pt x="0" y="1"/>
                    <a:pt x="6" y="136"/>
                    <a:pt x="99" y="341"/>
                  </a:cubicBezTo>
                  <a:lnTo>
                    <a:pt x="438" y="341"/>
                  </a:lnTo>
                  <a:cubicBezTo>
                    <a:pt x="497" y="201"/>
                    <a:pt x="617" y="22"/>
                    <a:pt x="318" y="2"/>
                  </a:cubicBezTo>
                  <a:cubicBezTo>
                    <a:pt x="298" y="1"/>
                    <a:pt x="279" y="1"/>
                    <a:pt x="2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878275" y="761800"/>
              <a:ext cx="17925" cy="10675"/>
            </a:xfrm>
            <a:custGeom>
              <a:avLst/>
              <a:gdLst/>
              <a:ahLst/>
              <a:cxnLst/>
              <a:rect l="l" t="t" r="r" b="b"/>
              <a:pathLst>
                <a:path w="717" h="427" extrusionOk="0">
                  <a:moveTo>
                    <a:pt x="199" y="60"/>
                  </a:moveTo>
                  <a:cubicBezTo>
                    <a:pt x="139" y="100"/>
                    <a:pt x="99" y="100"/>
                    <a:pt x="40" y="100"/>
                  </a:cubicBezTo>
                  <a:cubicBezTo>
                    <a:pt x="40" y="139"/>
                    <a:pt x="20" y="199"/>
                    <a:pt x="0" y="239"/>
                  </a:cubicBezTo>
                  <a:lnTo>
                    <a:pt x="159" y="418"/>
                  </a:lnTo>
                  <a:cubicBezTo>
                    <a:pt x="196" y="424"/>
                    <a:pt x="231" y="427"/>
                    <a:pt x="263" y="427"/>
                  </a:cubicBezTo>
                  <a:cubicBezTo>
                    <a:pt x="442" y="427"/>
                    <a:pt x="565" y="343"/>
                    <a:pt x="716" y="259"/>
                  </a:cubicBezTo>
                  <a:cubicBezTo>
                    <a:pt x="617" y="0"/>
                    <a:pt x="358" y="119"/>
                    <a:pt x="199"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633075" y="764275"/>
              <a:ext cx="16450" cy="9350"/>
            </a:xfrm>
            <a:custGeom>
              <a:avLst/>
              <a:gdLst/>
              <a:ahLst/>
              <a:cxnLst/>
              <a:rect l="l" t="t" r="r" b="b"/>
              <a:pathLst>
                <a:path w="658" h="374" extrusionOk="0">
                  <a:moveTo>
                    <a:pt x="120" y="1"/>
                  </a:moveTo>
                  <a:cubicBezTo>
                    <a:pt x="1" y="160"/>
                    <a:pt x="180" y="219"/>
                    <a:pt x="279" y="319"/>
                  </a:cubicBezTo>
                  <a:lnTo>
                    <a:pt x="319" y="359"/>
                  </a:lnTo>
                  <a:cubicBezTo>
                    <a:pt x="349" y="369"/>
                    <a:pt x="369" y="373"/>
                    <a:pt x="389" y="373"/>
                  </a:cubicBezTo>
                  <a:cubicBezTo>
                    <a:pt x="409" y="373"/>
                    <a:pt x="429" y="369"/>
                    <a:pt x="458" y="359"/>
                  </a:cubicBezTo>
                  <a:cubicBezTo>
                    <a:pt x="518" y="239"/>
                    <a:pt x="578" y="140"/>
                    <a:pt x="657" y="20"/>
                  </a:cubicBezTo>
                  <a:cubicBezTo>
                    <a:pt x="478" y="20"/>
                    <a:pt x="299"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678850" y="764275"/>
              <a:ext cx="6475" cy="3125"/>
            </a:xfrm>
            <a:custGeom>
              <a:avLst/>
              <a:gdLst/>
              <a:ahLst/>
              <a:cxnLst/>
              <a:rect l="l" t="t" r="r" b="b"/>
              <a:pathLst>
                <a:path w="259" h="125" extrusionOk="0">
                  <a:moveTo>
                    <a:pt x="0" y="1"/>
                  </a:moveTo>
                  <a:lnTo>
                    <a:pt x="0" y="1"/>
                  </a:lnTo>
                  <a:cubicBezTo>
                    <a:pt x="56" y="28"/>
                    <a:pt x="92" y="125"/>
                    <a:pt x="157" y="125"/>
                  </a:cubicBezTo>
                  <a:cubicBezTo>
                    <a:pt x="185" y="125"/>
                    <a:pt x="217" y="108"/>
                    <a:pt x="259" y="60"/>
                  </a:cubicBezTo>
                  <a:cubicBezTo>
                    <a:pt x="159" y="40"/>
                    <a:pt x="80" y="2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700225" y="765275"/>
              <a:ext cx="3000" cy="2000"/>
            </a:xfrm>
            <a:custGeom>
              <a:avLst/>
              <a:gdLst/>
              <a:ahLst/>
              <a:cxnLst/>
              <a:rect l="l" t="t" r="r" b="b"/>
              <a:pathLst>
                <a:path w="120" h="80" extrusionOk="0">
                  <a:moveTo>
                    <a:pt x="80" y="0"/>
                  </a:moveTo>
                  <a:cubicBezTo>
                    <a:pt x="60" y="0"/>
                    <a:pt x="20" y="20"/>
                    <a:pt x="0" y="60"/>
                  </a:cubicBezTo>
                  <a:cubicBezTo>
                    <a:pt x="0" y="60"/>
                    <a:pt x="20" y="80"/>
                    <a:pt x="60" y="80"/>
                  </a:cubicBezTo>
                  <a:cubicBezTo>
                    <a:pt x="80" y="80"/>
                    <a:pt x="100" y="60"/>
                    <a:pt x="120" y="60"/>
                  </a:cubicBez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644025" y="773225"/>
              <a:ext cx="7000" cy="2125"/>
            </a:xfrm>
            <a:custGeom>
              <a:avLst/>
              <a:gdLst/>
              <a:ahLst/>
              <a:cxnLst/>
              <a:rect l="l" t="t" r="r" b="b"/>
              <a:pathLst>
                <a:path w="280" h="85" extrusionOk="0">
                  <a:moveTo>
                    <a:pt x="1" y="1"/>
                  </a:moveTo>
                  <a:cubicBezTo>
                    <a:pt x="53" y="61"/>
                    <a:pt x="93" y="84"/>
                    <a:pt x="131" y="84"/>
                  </a:cubicBezTo>
                  <a:cubicBezTo>
                    <a:pt x="179" y="84"/>
                    <a:pt x="223" y="46"/>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74550" y="2143700"/>
              <a:ext cx="72650" cy="22050"/>
            </a:xfrm>
            <a:custGeom>
              <a:avLst/>
              <a:gdLst/>
              <a:ahLst/>
              <a:cxnLst/>
              <a:rect l="l" t="t" r="r" b="b"/>
              <a:pathLst>
                <a:path w="2906" h="882" extrusionOk="0">
                  <a:moveTo>
                    <a:pt x="508" y="1"/>
                  </a:moveTo>
                  <a:cubicBezTo>
                    <a:pt x="364" y="1"/>
                    <a:pt x="220" y="26"/>
                    <a:pt x="80" y="66"/>
                  </a:cubicBezTo>
                  <a:lnTo>
                    <a:pt x="41" y="145"/>
                  </a:lnTo>
                  <a:cubicBezTo>
                    <a:pt x="1" y="245"/>
                    <a:pt x="41" y="364"/>
                    <a:pt x="21" y="463"/>
                  </a:cubicBezTo>
                  <a:cubicBezTo>
                    <a:pt x="339" y="682"/>
                    <a:pt x="777" y="523"/>
                    <a:pt x="1115" y="762"/>
                  </a:cubicBezTo>
                  <a:cubicBezTo>
                    <a:pt x="1433" y="762"/>
                    <a:pt x="1771" y="782"/>
                    <a:pt x="2109" y="782"/>
                  </a:cubicBezTo>
                  <a:cubicBezTo>
                    <a:pt x="2408" y="742"/>
                    <a:pt x="2806" y="881"/>
                    <a:pt x="2846" y="384"/>
                  </a:cubicBezTo>
                  <a:cubicBezTo>
                    <a:pt x="2905" y="324"/>
                    <a:pt x="2885" y="265"/>
                    <a:pt x="2806" y="265"/>
                  </a:cubicBezTo>
                  <a:cubicBezTo>
                    <a:pt x="2763" y="269"/>
                    <a:pt x="2721" y="272"/>
                    <a:pt x="2679" y="272"/>
                  </a:cubicBezTo>
                  <a:cubicBezTo>
                    <a:pt x="2544" y="272"/>
                    <a:pt x="2415" y="246"/>
                    <a:pt x="2308" y="185"/>
                  </a:cubicBezTo>
                  <a:cubicBezTo>
                    <a:pt x="2129" y="125"/>
                    <a:pt x="1911" y="165"/>
                    <a:pt x="1751" y="125"/>
                  </a:cubicBezTo>
                  <a:cubicBezTo>
                    <a:pt x="1741" y="135"/>
                    <a:pt x="1722" y="140"/>
                    <a:pt x="1702" y="140"/>
                  </a:cubicBezTo>
                  <a:cubicBezTo>
                    <a:pt x="1682" y="140"/>
                    <a:pt x="1662" y="135"/>
                    <a:pt x="1652" y="125"/>
                  </a:cubicBezTo>
                  <a:cubicBezTo>
                    <a:pt x="1612" y="145"/>
                    <a:pt x="1572" y="155"/>
                    <a:pt x="1533" y="155"/>
                  </a:cubicBezTo>
                  <a:cubicBezTo>
                    <a:pt x="1493" y="155"/>
                    <a:pt x="1453" y="145"/>
                    <a:pt x="1413" y="125"/>
                  </a:cubicBezTo>
                  <a:cubicBezTo>
                    <a:pt x="1342" y="134"/>
                    <a:pt x="1267" y="143"/>
                    <a:pt x="1193" y="143"/>
                  </a:cubicBezTo>
                  <a:cubicBezTo>
                    <a:pt x="1102" y="143"/>
                    <a:pt x="1013" y="129"/>
                    <a:pt x="936" y="86"/>
                  </a:cubicBezTo>
                  <a:cubicBezTo>
                    <a:pt x="797" y="26"/>
                    <a:pt x="652"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410775" y="2183125"/>
              <a:ext cx="21425" cy="15175"/>
            </a:xfrm>
            <a:custGeom>
              <a:avLst/>
              <a:gdLst/>
              <a:ahLst/>
              <a:cxnLst/>
              <a:rect l="l" t="t" r="r" b="b"/>
              <a:pathLst>
                <a:path w="857" h="607" extrusionOk="0">
                  <a:moveTo>
                    <a:pt x="558" y="0"/>
                  </a:moveTo>
                  <a:cubicBezTo>
                    <a:pt x="319" y="60"/>
                    <a:pt x="1" y="0"/>
                    <a:pt x="1" y="378"/>
                  </a:cubicBezTo>
                  <a:cubicBezTo>
                    <a:pt x="120" y="418"/>
                    <a:pt x="260" y="418"/>
                    <a:pt x="339" y="557"/>
                  </a:cubicBezTo>
                  <a:cubicBezTo>
                    <a:pt x="452" y="570"/>
                    <a:pt x="565" y="606"/>
                    <a:pt x="673" y="606"/>
                  </a:cubicBezTo>
                  <a:cubicBezTo>
                    <a:pt x="736" y="606"/>
                    <a:pt x="798" y="594"/>
                    <a:pt x="856" y="557"/>
                  </a:cubicBezTo>
                  <a:lnTo>
                    <a:pt x="856" y="60"/>
                  </a:lnTo>
                  <a:cubicBezTo>
                    <a:pt x="757" y="40"/>
                    <a:pt x="657"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73450" y="1501300"/>
              <a:ext cx="26900" cy="84075"/>
            </a:xfrm>
            <a:custGeom>
              <a:avLst/>
              <a:gdLst/>
              <a:ahLst/>
              <a:cxnLst/>
              <a:rect l="l" t="t" r="r" b="b"/>
              <a:pathLst>
                <a:path w="1076" h="3363" extrusionOk="0">
                  <a:moveTo>
                    <a:pt x="299" y="1"/>
                  </a:moveTo>
                  <a:cubicBezTo>
                    <a:pt x="1" y="816"/>
                    <a:pt x="200" y="1612"/>
                    <a:pt x="299" y="2447"/>
                  </a:cubicBezTo>
                  <a:cubicBezTo>
                    <a:pt x="558" y="2706"/>
                    <a:pt x="319" y="2766"/>
                    <a:pt x="120" y="2805"/>
                  </a:cubicBezTo>
                  <a:cubicBezTo>
                    <a:pt x="21" y="3044"/>
                    <a:pt x="180" y="3163"/>
                    <a:pt x="299" y="3303"/>
                  </a:cubicBezTo>
                  <a:cubicBezTo>
                    <a:pt x="399" y="3343"/>
                    <a:pt x="498" y="3343"/>
                    <a:pt x="598" y="3362"/>
                  </a:cubicBezTo>
                  <a:cubicBezTo>
                    <a:pt x="1075" y="3343"/>
                    <a:pt x="916" y="3044"/>
                    <a:pt x="856" y="2766"/>
                  </a:cubicBezTo>
                  <a:cubicBezTo>
                    <a:pt x="856" y="2487"/>
                    <a:pt x="856" y="2189"/>
                    <a:pt x="677" y="1950"/>
                  </a:cubicBezTo>
                  <a:cubicBezTo>
                    <a:pt x="339" y="1691"/>
                    <a:pt x="558" y="1313"/>
                    <a:pt x="478" y="955"/>
                  </a:cubicBezTo>
                  <a:cubicBezTo>
                    <a:pt x="419" y="657"/>
                    <a:pt x="598" y="27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262475" y="1394375"/>
              <a:ext cx="55725" cy="25400"/>
            </a:xfrm>
            <a:custGeom>
              <a:avLst/>
              <a:gdLst/>
              <a:ahLst/>
              <a:cxnLst/>
              <a:rect l="l" t="t" r="r" b="b"/>
              <a:pathLst>
                <a:path w="2229" h="1016" extrusionOk="0">
                  <a:moveTo>
                    <a:pt x="1632" y="1"/>
                  </a:moveTo>
                  <a:cubicBezTo>
                    <a:pt x="1532" y="120"/>
                    <a:pt x="1413" y="160"/>
                    <a:pt x="1274" y="160"/>
                  </a:cubicBezTo>
                  <a:cubicBezTo>
                    <a:pt x="1135" y="319"/>
                    <a:pt x="916" y="299"/>
                    <a:pt x="737" y="319"/>
                  </a:cubicBezTo>
                  <a:cubicBezTo>
                    <a:pt x="717" y="359"/>
                    <a:pt x="697" y="398"/>
                    <a:pt x="697" y="398"/>
                  </a:cubicBezTo>
                  <a:cubicBezTo>
                    <a:pt x="637" y="379"/>
                    <a:pt x="617" y="359"/>
                    <a:pt x="578" y="319"/>
                  </a:cubicBezTo>
                  <a:lnTo>
                    <a:pt x="399" y="319"/>
                  </a:lnTo>
                  <a:cubicBezTo>
                    <a:pt x="319" y="458"/>
                    <a:pt x="200" y="498"/>
                    <a:pt x="40" y="558"/>
                  </a:cubicBezTo>
                  <a:cubicBezTo>
                    <a:pt x="40" y="697"/>
                    <a:pt x="21" y="876"/>
                    <a:pt x="1" y="1015"/>
                  </a:cubicBezTo>
                  <a:cubicBezTo>
                    <a:pt x="418" y="717"/>
                    <a:pt x="975" y="856"/>
                    <a:pt x="1393" y="597"/>
                  </a:cubicBezTo>
                  <a:cubicBezTo>
                    <a:pt x="1397" y="595"/>
                    <a:pt x="1402" y="594"/>
                    <a:pt x="1408" y="594"/>
                  </a:cubicBezTo>
                  <a:cubicBezTo>
                    <a:pt x="1454" y="594"/>
                    <a:pt x="1541" y="661"/>
                    <a:pt x="1612" y="697"/>
                  </a:cubicBezTo>
                  <a:cubicBezTo>
                    <a:pt x="1831" y="558"/>
                    <a:pt x="2229" y="577"/>
                    <a:pt x="2129" y="160"/>
                  </a:cubicBezTo>
                  <a:cubicBezTo>
                    <a:pt x="1970" y="100"/>
                    <a:pt x="1811" y="60"/>
                    <a:pt x="1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302275" y="1382425"/>
              <a:ext cx="36825" cy="32375"/>
            </a:xfrm>
            <a:custGeom>
              <a:avLst/>
              <a:gdLst/>
              <a:ahLst/>
              <a:cxnLst/>
              <a:rect l="l" t="t" r="r" b="b"/>
              <a:pathLst>
                <a:path w="1473" h="1295" extrusionOk="0">
                  <a:moveTo>
                    <a:pt x="1021" y="1"/>
                  </a:moveTo>
                  <a:cubicBezTo>
                    <a:pt x="916" y="1"/>
                    <a:pt x="802" y="44"/>
                    <a:pt x="676" y="140"/>
                  </a:cubicBezTo>
                  <a:cubicBezTo>
                    <a:pt x="736" y="300"/>
                    <a:pt x="716" y="479"/>
                    <a:pt x="537" y="598"/>
                  </a:cubicBezTo>
                  <a:cubicBezTo>
                    <a:pt x="478" y="876"/>
                    <a:pt x="139" y="896"/>
                    <a:pt x="20" y="1155"/>
                  </a:cubicBezTo>
                  <a:cubicBezTo>
                    <a:pt x="20" y="1195"/>
                    <a:pt x="20" y="1254"/>
                    <a:pt x="0" y="1294"/>
                  </a:cubicBezTo>
                  <a:cubicBezTo>
                    <a:pt x="617" y="1175"/>
                    <a:pt x="1034" y="757"/>
                    <a:pt x="1472" y="339"/>
                  </a:cubicBezTo>
                  <a:cubicBezTo>
                    <a:pt x="1347" y="127"/>
                    <a:pt x="1198" y="1"/>
                    <a:pt x="10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3096100" y="1562325"/>
              <a:ext cx="63175" cy="174725"/>
            </a:xfrm>
            <a:custGeom>
              <a:avLst/>
              <a:gdLst/>
              <a:ahLst/>
              <a:cxnLst/>
              <a:rect l="l" t="t" r="r" b="b"/>
              <a:pathLst>
                <a:path w="2527" h="6989" extrusionOk="0">
                  <a:moveTo>
                    <a:pt x="2029" y="1"/>
                  </a:moveTo>
                  <a:cubicBezTo>
                    <a:pt x="1876" y="1"/>
                    <a:pt x="1722" y="38"/>
                    <a:pt x="1572" y="66"/>
                  </a:cubicBezTo>
                  <a:cubicBezTo>
                    <a:pt x="1432" y="106"/>
                    <a:pt x="1293" y="106"/>
                    <a:pt x="1154" y="106"/>
                  </a:cubicBezTo>
                  <a:cubicBezTo>
                    <a:pt x="1118" y="108"/>
                    <a:pt x="1083" y="108"/>
                    <a:pt x="1046" y="108"/>
                  </a:cubicBezTo>
                  <a:cubicBezTo>
                    <a:pt x="935" y="108"/>
                    <a:pt x="821" y="102"/>
                    <a:pt x="708" y="102"/>
                  </a:cubicBezTo>
                  <a:cubicBezTo>
                    <a:pt x="445" y="102"/>
                    <a:pt x="190" y="136"/>
                    <a:pt x="0" y="364"/>
                  </a:cubicBezTo>
                  <a:cubicBezTo>
                    <a:pt x="40" y="703"/>
                    <a:pt x="298" y="663"/>
                    <a:pt x="497" y="703"/>
                  </a:cubicBezTo>
                  <a:cubicBezTo>
                    <a:pt x="696" y="742"/>
                    <a:pt x="855" y="802"/>
                    <a:pt x="875" y="1041"/>
                  </a:cubicBezTo>
                  <a:cubicBezTo>
                    <a:pt x="875" y="1200"/>
                    <a:pt x="895" y="1339"/>
                    <a:pt x="975" y="1498"/>
                  </a:cubicBezTo>
                  <a:cubicBezTo>
                    <a:pt x="975" y="2553"/>
                    <a:pt x="895" y="3587"/>
                    <a:pt x="239" y="4482"/>
                  </a:cubicBezTo>
                  <a:cubicBezTo>
                    <a:pt x="159" y="4741"/>
                    <a:pt x="159" y="5019"/>
                    <a:pt x="358" y="5238"/>
                  </a:cubicBezTo>
                  <a:cubicBezTo>
                    <a:pt x="385" y="5242"/>
                    <a:pt x="409" y="5243"/>
                    <a:pt x="430" y="5243"/>
                  </a:cubicBezTo>
                  <a:cubicBezTo>
                    <a:pt x="488" y="5243"/>
                    <a:pt x="527" y="5231"/>
                    <a:pt x="553" y="5212"/>
                  </a:cubicBezTo>
                  <a:lnTo>
                    <a:pt x="553" y="5212"/>
                  </a:lnTo>
                  <a:cubicBezTo>
                    <a:pt x="484" y="5559"/>
                    <a:pt x="448" y="5978"/>
                    <a:pt x="398" y="6412"/>
                  </a:cubicBezTo>
                  <a:cubicBezTo>
                    <a:pt x="378" y="6670"/>
                    <a:pt x="279" y="6969"/>
                    <a:pt x="696" y="6989"/>
                  </a:cubicBezTo>
                  <a:cubicBezTo>
                    <a:pt x="836" y="6710"/>
                    <a:pt x="855" y="6432"/>
                    <a:pt x="875" y="6173"/>
                  </a:cubicBezTo>
                  <a:cubicBezTo>
                    <a:pt x="895" y="5676"/>
                    <a:pt x="975" y="5198"/>
                    <a:pt x="1034" y="4701"/>
                  </a:cubicBezTo>
                  <a:cubicBezTo>
                    <a:pt x="1154" y="3488"/>
                    <a:pt x="1552" y="2294"/>
                    <a:pt x="1870" y="1061"/>
                  </a:cubicBezTo>
                  <a:cubicBezTo>
                    <a:pt x="1950" y="722"/>
                    <a:pt x="2148" y="364"/>
                    <a:pt x="2526" y="205"/>
                  </a:cubicBezTo>
                  <a:cubicBezTo>
                    <a:pt x="2369" y="47"/>
                    <a:pt x="2200" y="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3129400" y="1541575"/>
              <a:ext cx="87550" cy="29875"/>
            </a:xfrm>
            <a:custGeom>
              <a:avLst/>
              <a:gdLst/>
              <a:ahLst/>
              <a:cxnLst/>
              <a:rect l="l" t="t" r="r" b="b"/>
              <a:pathLst>
                <a:path w="3502" h="1195" extrusionOk="0">
                  <a:moveTo>
                    <a:pt x="2925" y="1"/>
                  </a:moveTo>
                  <a:lnTo>
                    <a:pt x="2925" y="1"/>
                  </a:lnTo>
                  <a:cubicBezTo>
                    <a:pt x="2030" y="299"/>
                    <a:pt x="1055" y="140"/>
                    <a:pt x="200" y="498"/>
                  </a:cubicBezTo>
                  <a:cubicBezTo>
                    <a:pt x="120" y="578"/>
                    <a:pt x="41" y="637"/>
                    <a:pt x="21" y="737"/>
                  </a:cubicBezTo>
                  <a:cubicBezTo>
                    <a:pt x="1" y="956"/>
                    <a:pt x="120" y="1075"/>
                    <a:pt x="240" y="1194"/>
                  </a:cubicBezTo>
                  <a:cubicBezTo>
                    <a:pt x="460" y="1092"/>
                    <a:pt x="680" y="1032"/>
                    <a:pt x="909" y="1032"/>
                  </a:cubicBezTo>
                  <a:cubicBezTo>
                    <a:pt x="990" y="1032"/>
                    <a:pt x="1071" y="1040"/>
                    <a:pt x="1155" y="1055"/>
                  </a:cubicBezTo>
                  <a:cubicBezTo>
                    <a:pt x="1266" y="1059"/>
                    <a:pt x="1378" y="1061"/>
                    <a:pt x="1490" y="1061"/>
                  </a:cubicBezTo>
                  <a:cubicBezTo>
                    <a:pt x="1955" y="1061"/>
                    <a:pt x="2420" y="1020"/>
                    <a:pt x="2885" y="876"/>
                  </a:cubicBezTo>
                  <a:cubicBezTo>
                    <a:pt x="3502" y="478"/>
                    <a:pt x="3502" y="379"/>
                    <a:pt x="29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3165225" y="1511750"/>
              <a:ext cx="49250" cy="22225"/>
            </a:xfrm>
            <a:custGeom>
              <a:avLst/>
              <a:gdLst/>
              <a:ahLst/>
              <a:cxnLst/>
              <a:rect l="l" t="t" r="r" b="b"/>
              <a:pathLst>
                <a:path w="1970" h="889" extrusionOk="0">
                  <a:moveTo>
                    <a:pt x="1572" y="0"/>
                  </a:moveTo>
                  <a:cubicBezTo>
                    <a:pt x="1512" y="17"/>
                    <a:pt x="1451" y="22"/>
                    <a:pt x="1389" y="22"/>
                  </a:cubicBezTo>
                  <a:cubicBezTo>
                    <a:pt x="1291" y="22"/>
                    <a:pt x="1190" y="9"/>
                    <a:pt x="1091" y="9"/>
                  </a:cubicBezTo>
                  <a:cubicBezTo>
                    <a:pt x="960" y="9"/>
                    <a:pt x="832" y="32"/>
                    <a:pt x="716" y="140"/>
                  </a:cubicBezTo>
                  <a:lnTo>
                    <a:pt x="676" y="179"/>
                  </a:lnTo>
                  <a:cubicBezTo>
                    <a:pt x="671" y="185"/>
                    <a:pt x="663" y="187"/>
                    <a:pt x="653" y="187"/>
                  </a:cubicBezTo>
                  <a:cubicBezTo>
                    <a:pt x="627" y="187"/>
                    <a:pt x="592" y="169"/>
                    <a:pt x="577" y="140"/>
                  </a:cubicBezTo>
                  <a:cubicBezTo>
                    <a:pt x="497" y="159"/>
                    <a:pt x="418" y="159"/>
                    <a:pt x="358" y="179"/>
                  </a:cubicBezTo>
                  <a:cubicBezTo>
                    <a:pt x="80" y="358"/>
                    <a:pt x="0" y="577"/>
                    <a:pt x="219" y="856"/>
                  </a:cubicBezTo>
                  <a:cubicBezTo>
                    <a:pt x="266" y="879"/>
                    <a:pt x="312" y="889"/>
                    <a:pt x="363" y="889"/>
                  </a:cubicBezTo>
                  <a:cubicBezTo>
                    <a:pt x="399" y="889"/>
                    <a:pt x="436" y="884"/>
                    <a:pt x="478" y="876"/>
                  </a:cubicBezTo>
                  <a:cubicBezTo>
                    <a:pt x="756" y="697"/>
                    <a:pt x="1094" y="756"/>
                    <a:pt x="1393" y="677"/>
                  </a:cubicBezTo>
                  <a:cubicBezTo>
                    <a:pt x="1651" y="597"/>
                    <a:pt x="1969" y="577"/>
                    <a:pt x="1771" y="179"/>
                  </a:cubicBezTo>
                  <a:cubicBezTo>
                    <a:pt x="1691" y="140"/>
                    <a:pt x="1651" y="6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3197050" y="1525900"/>
              <a:ext cx="21900" cy="37600"/>
            </a:xfrm>
            <a:custGeom>
              <a:avLst/>
              <a:gdLst/>
              <a:ahLst/>
              <a:cxnLst/>
              <a:rect l="l" t="t" r="r" b="b"/>
              <a:pathLst>
                <a:path w="876" h="1504" extrusionOk="0">
                  <a:moveTo>
                    <a:pt x="453" y="1"/>
                  </a:moveTo>
                  <a:cubicBezTo>
                    <a:pt x="419" y="1"/>
                    <a:pt x="381" y="5"/>
                    <a:pt x="338" y="11"/>
                  </a:cubicBezTo>
                  <a:cubicBezTo>
                    <a:pt x="279" y="71"/>
                    <a:pt x="239" y="131"/>
                    <a:pt x="239" y="210"/>
                  </a:cubicBezTo>
                  <a:cubicBezTo>
                    <a:pt x="299" y="290"/>
                    <a:pt x="338" y="329"/>
                    <a:pt x="398" y="389"/>
                  </a:cubicBezTo>
                  <a:cubicBezTo>
                    <a:pt x="358" y="379"/>
                    <a:pt x="319" y="374"/>
                    <a:pt x="281" y="374"/>
                  </a:cubicBezTo>
                  <a:cubicBezTo>
                    <a:pt x="244" y="374"/>
                    <a:pt x="209" y="379"/>
                    <a:pt x="179" y="389"/>
                  </a:cubicBezTo>
                  <a:cubicBezTo>
                    <a:pt x="40" y="508"/>
                    <a:pt x="0" y="628"/>
                    <a:pt x="140" y="787"/>
                  </a:cubicBezTo>
                  <a:cubicBezTo>
                    <a:pt x="597" y="1006"/>
                    <a:pt x="597" y="1006"/>
                    <a:pt x="140" y="1503"/>
                  </a:cubicBezTo>
                  <a:cubicBezTo>
                    <a:pt x="836" y="1384"/>
                    <a:pt x="876" y="1364"/>
                    <a:pt x="796" y="727"/>
                  </a:cubicBezTo>
                  <a:cubicBezTo>
                    <a:pt x="756" y="508"/>
                    <a:pt x="716" y="310"/>
                    <a:pt x="677" y="91"/>
                  </a:cubicBezTo>
                  <a:cubicBezTo>
                    <a:pt x="594" y="22"/>
                    <a:pt x="531"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3174175" y="1516225"/>
              <a:ext cx="40800" cy="19625"/>
            </a:xfrm>
            <a:custGeom>
              <a:avLst/>
              <a:gdLst/>
              <a:ahLst/>
              <a:cxnLst/>
              <a:rect l="l" t="t" r="r" b="b"/>
              <a:pathLst>
                <a:path w="1632" h="785" extrusionOk="0">
                  <a:moveTo>
                    <a:pt x="1393" y="0"/>
                  </a:moveTo>
                  <a:cubicBezTo>
                    <a:pt x="1343" y="261"/>
                    <a:pt x="1178" y="297"/>
                    <a:pt x="1002" y="297"/>
                  </a:cubicBezTo>
                  <a:cubicBezTo>
                    <a:pt x="934" y="297"/>
                    <a:pt x="865" y="292"/>
                    <a:pt x="801" y="292"/>
                  </a:cubicBezTo>
                  <a:cubicBezTo>
                    <a:pt x="764" y="292"/>
                    <a:pt x="729" y="293"/>
                    <a:pt x="696" y="299"/>
                  </a:cubicBezTo>
                  <a:cubicBezTo>
                    <a:pt x="627" y="314"/>
                    <a:pt x="552" y="315"/>
                    <a:pt x="479" y="315"/>
                  </a:cubicBezTo>
                  <a:cubicBezTo>
                    <a:pt x="464" y="315"/>
                    <a:pt x="449" y="315"/>
                    <a:pt x="435" y="315"/>
                  </a:cubicBezTo>
                  <a:cubicBezTo>
                    <a:pt x="230" y="315"/>
                    <a:pt x="42" y="325"/>
                    <a:pt x="0" y="617"/>
                  </a:cubicBezTo>
                  <a:cubicBezTo>
                    <a:pt x="156" y="738"/>
                    <a:pt x="307" y="785"/>
                    <a:pt x="454" y="785"/>
                  </a:cubicBezTo>
                  <a:cubicBezTo>
                    <a:pt x="719" y="785"/>
                    <a:pt x="971" y="631"/>
                    <a:pt x="1214" y="478"/>
                  </a:cubicBezTo>
                  <a:lnTo>
                    <a:pt x="1592" y="478"/>
                  </a:lnTo>
                  <a:cubicBezTo>
                    <a:pt x="1592" y="299"/>
                    <a:pt x="1631" y="10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767350" y="971250"/>
              <a:ext cx="56725" cy="12250"/>
            </a:xfrm>
            <a:custGeom>
              <a:avLst/>
              <a:gdLst/>
              <a:ahLst/>
              <a:cxnLst/>
              <a:rect l="l" t="t" r="r" b="b"/>
              <a:pathLst>
                <a:path w="2269" h="490" extrusionOk="0">
                  <a:moveTo>
                    <a:pt x="2104" y="0"/>
                  </a:moveTo>
                  <a:cubicBezTo>
                    <a:pt x="2029" y="0"/>
                    <a:pt x="1938" y="28"/>
                    <a:pt x="1851" y="37"/>
                  </a:cubicBezTo>
                  <a:cubicBezTo>
                    <a:pt x="1592" y="76"/>
                    <a:pt x="1314" y="76"/>
                    <a:pt x="1075" y="96"/>
                  </a:cubicBezTo>
                  <a:cubicBezTo>
                    <a:pt x="1000" y="145"/>
                    <a:pt x="919" y="161"/>
                    <a:pt x="836" y="161"/>
                  </a:cubicBezTo>
                  <a:cubicBezTo>
                    <a:pt x="676" y="161"/>
                    <a:pt x="506" y="101"/>
                    <a:pt x="348" y="101"/>
                  </a:cubicBezTo>
                  <a:cubicBezTo>
                    <a:pt x="222" y="101"/>
                    <a:pt x="103" y="139"/>
                    <a:pt x="1" y="275"/>
                  </a:cubicBezTo>
                  <a:cubicBezTo>
                    <a:pt x="59" y="427"/>
                    <a:pt x="152" y="483"/>
                    <a:pt x="263" y="483"/>
                  </a:cubicBezTo>
                  <a:cubicBezTo>
                    <a:pt x="341" y="483"/>
                    <a:pt x="428" y="456"/>
                    <a:pt x="518" y="415"/>
                  </a:cubicBezTo>
                  <a:cubicBezTo>
                    <a:pt x="618" y="464"/>
                    <a:pt x="727" y="489"/>
                    <a:pt x="839" y="489"/>
                  </a:cubicBezTo>
                  <a:cubicBezTo>
                    <a:pt x="951" y="489"/>
                    <a:pt x="1065" y="464"/>
                    <a:pt x="1175" y="415"/>
                  </a:cubicBezTo>
                  <a:cubicBezTo>
                    <a:pt x="1254" y="395"/>
                    <a:pt x="1294" y="395"/>
                    <a:pt x="1374" y="395"/>
                  </a:cubicBezTo>
                  <a:cubicBezTo>
                    <a:pt x="1513" y="315"/>
                    <a:pt x="1692" y="335"/>
                    <a:pt x="1891" y="255"/>
                  </a:cubicBezTo>
                  <a:cubicBezTo>
                    <a:pt x="2010" y="236"/>
                    <a:pt x="2149" y="236"/>
                    <a:pt x="2269" y="236"/>
                  </a:cubicBezTo>
                  <a:cubicBezTo>
                    <a:pt x="2269" y="46"/>
                    <a:pt x="2200" y="0"/>
                    <a:pt x="2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812125" y="966675"/>
              <a:ext cx="32350" cy="22425"/>
            </a:xfrm>
            <a:custGeom>
              <a:avLst/>
              <a:gdLst/>
              <a:ahLst/>
              <a:cxnLst/>
              <a:rect l="l" t="t" r="r" b="b"/>
              <a:pathLst>
                <a:path w="1294" h="897" extrusionOk="0">
                  <a:moveTo>
                    <a:pt x="895" y="21"/>
                  </a:moveTo>
                  <a:cubicBezTo>
                    <a:pt x="597" y="61"/>
                    <a:pt x="279" y="1"/>
                    <a:pt x="0" y="200"/>
                  </a:cubicBezTo>
                  <a:cubicBezTo>
                    <a:pt x="159" y="220"/>
                    <a:pt x="319" y="220"/>
                    <a:pt x="418" y="399"/>
                  </a:cubicBezTo>
                  <a:cubicBezTo>
                    <a:pt x="657" y="498"/>
                    <a:pt x="518" y="797"/>
                    <a:pt x="756" y="896"/>
                  </a:cubicBezTo>
                  <a:cubicBezTo>
                    <a:pt x="776" y="618"/>
                    <a:pt x="876" y="419"/>
                    <a:pt x="1075" y="220"/>
                  </a:cubicBezTo>
                  <a:cubicBezTo>
                    <a:pt x="1293" y="21"/>
                    <a:pt x="975" y="100"/>
                    <a:pt x="89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761900" y="968550"/>
              <a:ext cx="30850" cy="8600"/>
            </a:xfrm>
            <a:custGeom>
              <a:avLst/>
              <a:gdLst/>
              <a:ahLst/>
              <a:cxnLst/>
              <a:rect l="l" t="t" r="r" b="b"/>
              <a:pathLst>
                <a:path w="1234" h="344" extrusionOk="0">
                  <a:moveTo>
                    <a:pt x="517" y="0"/>
                  </a:moveTo>
                  <a:cubicBezTo>
                    <a:pt x="448" y="0"/>
                    <a:pt x="378" y="5"/>
                    <a:pt x="318" y="25"/>
                  </a:cubicBezTo>
                  <a:cubicBezTo>
                    <a:pt x="159" y="85"/>
                    <a:pt x="0" y="145"/>
                    <a:pt x="159" y="344"/>
                  </a:cubicBezTo>
                  <a:cubicBezTo>
                    <a:pt x="256" y="317"/>
                    <a:pt x="355" y="310"/>
                    <a:pt x="455" y="310"/>
                  </a:cubicBezTo>
                  <a:cubicBezTo>
                    <a:pt x="552" y="310"/>
                    <a:pt x="649" y="316"/>
                    <a:pt x="745" y="316"/>
                  </a:cubicBezTo>
                  <a:cubicBezTo>
                    <a:pt x="917" y="316"/>
                    <a:pt x="1084" y="296"/>
                    <a:pt x="1233" y="184"/>
                  </a:cubicBezTo>
                  <a:cubicBezTo>
                    <a:pt x="1074" y="125"/>
                    <a:pt x="836" y="204"/>
                    <a:pt x="716" y="5"/>
                  </a:cubicBezTo>
                  <a:cubicBezTo>
                    <a:pt x="657" y="5"/>
                    <a:pt x="587" y="0"/>
                    <a:pt x="5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787750" y="953750"/>
              <a:ext cx="18425" cy="10475"/>
            </a:xfrm>
            <a:custGeom>
              <a:avLst/>
              <a:gdLst/>
              <a:ahLst/>
              <a:cxnLst/>
              <a:rect l="l" t="t" r="r" b="b"/>
              <a:pathLst>
                <a:path w="737" h="419" extrusionOk="0">
                  <a:moveTo>
                    <a:pt x="677" y="21"/>
                  </a:moveTo>
                  <a:cubicBezTo>
                    <a:pt x="458" y="80"/>
                    <a:pt x="180" y="1"/>
                    <a:pt x="1" y="200"/>
                  </a:cubicBezTo>
                  <a:cubicBezTo>
                    <a:pt x="60" y="279"/>
                    <a:pt x="120" y="339"/>
                    <a:pt x="199" y="418"/>
                  </a:cubicBezTo>
                  <a:cubicBezTo>
                    <a:pt x="398" y="398"/>
                    <a:pt x="597" y="398"/>
                    <a:pt x="737" y="219"/>
                  </a:cubicBezTo>
                  <a:cubicBezTo>
                    <a:pt x="697" y="180"/>
                    <a:pt x="697" y="100"/>
                    <a:pt x="677"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809625" y="955650"/>
              <a:ext cx="9475" cy="3725"/>
            </a:xfrm>
            <a:custGeom>
              <a:avLst/>
              <a:gdLst/>
              <a:ahLst/>
              <a:cxnLst/>
              <a:rect l="l" t="t" r="r" b="b"/>
              <a:pathLst>
                <a:path w="379" h="149" extrusionOk="0">
                  <a:moveTo>
                    <a:pt x="259" y="1"/>
                  </a:moveTo>
                  <a:cubicBezTo>
                    <a:pt x="157" y="1"/>
                    <a:pt x="74" y="56"/>
                    <a:pt x="1" y="143"/>
                  </a:cubicBezTo>
                  <a:cubicBezTo>
                    <a:pt x="27" y="147"/>
                    <a:pt x="53" y="148"/>
                    <a:pt x="77" y="148"/>
                  </a:cubicBezTo>
                  <a:cubicBezTo>
                    <a:pt x="199" y="148"/>
                    <a:pt x="296" y="107"/>
                    <a:pt x="379" y="24"/>
                  </a:cubicBezTo>
                  <a:cubicBezTo>
                    <a:pt x="336" y="8"/>
                    <a:pt x="296"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1419625" y="1202900"/>
              <a:ext cx="189000" cy="39325"/>
            </a:xfrm>
            <a:custGeom>
              <a:avLst/>
              <a:gdLst/>
              <a:ahLst/>
              <a:cxnLst/>
              <a:rect l="l" t="t" r="r" b="b"/>
              <a:pathLst>
                <a:path w="7560" h="1573" extrusionOk="0">
                  <a:moveTo>
                    <a:pt x="200" y="1"/>
                  </a:moveTo>
                  <a:lnTo>
                    <a:pt x="200" y="1"/>
                  </a:lnTo>
                  <a:cubicBezTo>
                    <a:pt x="180" y="200"/>
                    <a:pt x="220" y="419"/>
                    <a:pt x="1" y="538"/>
                  </a:cubicBezTo>
                  <a:cubicBezTo>
                    <a:pt x="41" y="936"/>
                    <a:pt x="180" y="1294"/>
                    <a:pt x="617" y="1373"/>
                  </a:cubicBezTo>
                  <a:cubicBezTo>
                    <a:pt x="1095" y="1473"/>
                    <a:pt x="1592" y="1572"/>
                    <a:pt x="2070" y="1572"/>
                  </a:cubicBezTo>
                  <a:lnTo>
                    <a:pt x="7480" y="1572"/>
                  </a:lnTo>
                  <a:cubicBezTo>
                    <a:pt x="7540" y="1513"/>
                    <a:pt x="7560" y="1473"/>
                    <a:pt x="7540" y="1393"/>
                  </a:cubicBezTo>
                  <a:cubicBezTo>
                    <a:pt x="7480" y="1314"/>
                    <a:pt x="7441" y="1274"/>
                    <a:pt x="7381" y="1234"/>
                  </a:cubicBezTo>
                  <a:cubicBezTo>
                    <a:pt x="7281" y="1194"/>
                    <a:pt x="7242" y="1095"/>
                    <a:pt x="7182" y="1015"/>
                  </a:cubicBezTo>
                  <a:lnTo>
                    <a:pt x="7043" y="876"/>
                  </a:lnTo>
                  <a:cubicBezTo>
                    <a:pt x="6978" y="839"/>
                    <a:pt x="6921" y="823"/>
                    <a:pt x="6871" y="823"/>
                  </a:cubicBezTo>
                  <a:cubicBezTo>
                    <a:pt x="6706" y="823"/>
                    <a:pt x="6608" y="988"/>
                    <a:pt x="6486" y="1095"/>
                  </a:cubicBezTo>
                  <a:cubicBezTo>
                    <a:pt x="6268" y="1168"/>
                    <a:pt x="6051" y="1190"/>
                    <a:pt x="5832" y="1190"/>
                  </a:cubicBezTo>
                  <a:cubicBezTo>
                    <a:pt x="5484" y="1190"/>
                    <a:pt x="5133" y="1133"/>
                    <a:pt x="4776" y="1133"/>
                  </a:cubicBezTo>
                  <a:cubicBezTo>
                    <a:pt x="4756" y="1133"/>
                    <a:pt x="4735" y="1133"/>
                    <a:pt x="4715" y="1134"/>
                  </a:cubicBezTo>
                  <a:lnTo>
                    <a:pt x="4715" y="1134"/>
                  </a:lnTo>
                  <a:cubicBezTo>
                    <a:pt x="4802" y="1129"/>
                    <a:pt x="4888" y="1112"/>
                    <a:pt x="4974" y="1095"/>
                  </a:cubicBezTo>
                  <a:cubicBezTo>
                    <a:pt x="5114" y="1072"/>
                    <a:pt x="5267" y="1062"/>
                    <a:pt x="5422" y="1062"/>
                  </a:cubicBezTo>
                  <a:cubicBezTo>
                    <a:pt x="5532" y="1062"/>
                    <a:pt x="5643" y="1067"/>
                    <a:pt x="5750" y="1075"/>
                  </a:cubicBezTo>
                  <a:cubicBezTo>
                    <a:pt x="5869" y="1095"/>
                    <a:pt x="5969" y="1115"/>
                    <a:pt x="6088" y="1115"/>
                  </a:cubicBezTo>
                  <a:cubicBezTo>
                    <a:pt x="6167" y="1115"/>
                    <a:pt x="6247" y="1095"/>
                    <a:pt x="6307" y="1075"/>
                  </a:cubicBezTo>
                  <a:cubicBezTo>
                    <a:pt x="6406" y="996"/>
                    <a:pt x="6486" y="896"/>
                    <a:pt x="6486" y="777"/>
                  </a:cubicBezTo>
                  <a:cubicBezTo>
                    <a:pt x="6466" y="757"/>
                    <a:pt x="6466" y="697"/>
                    <a:pt x="6446" y="677"/>
                  </a:cubicBezTo>
                  <a:cubicBezTo>
                    <a:pt x="5987" y="713"/>
                    <a:pt x="5526" y="723"/>
                    <a:pt x="5064" y="723"/>
                  </a:cubicBezTo>
                  <a:cubicBezTo>
                    <a:pt x="4479" y="723"/>
                    <a:pt x="3894" y="707"/>
                    <a:pt x="3311" y="707"/>
                  </a:cubicBezTo>
                  <a:cubicBezTo>
                    <a:pt x="3076" y="707"/>
                    <a:pt x="2841" y="710"/>
                    <a:pt x="2607" y="717"/>
                  </a:cubicBezTo>
                  <a:cubicBezTo>
                    <a:pt x="2567" y="816"/>
                    <a:pt x="2448" y="916"/>
                    <a:pt x="2428" y="1095"/>
                  </a:cubicBezTo>
                  <a:cubicBezTo>
                    <a:pt x="2368" y="976"/>
                    <a:pt x="2527" y="876"/>
                    <a:pt x="2467" y="737"/>
                  </a:cubicBezTo>
                  <a:cubicBezTo>
                    <a:pt x="2207" y="723"/>
                    <a:pt x="1946" y="700"/>
                    <a:pt x="1685" y="700"/>
                  </a:cubicBezTo>
                  <a:cubicBezTo>
                    <a:pt x="1568" y="700"/>
                    <a:pt x="1451" y="705"/>
                    <a:pt x="1334" y="717"/>
                  </a:cubicBezTo>
                  <a:cubicBezTo>
                    <a:pt x="1255" y="728"/>
                    <a:pt x="1181" y="733"/>
                    <a:pt x="1110" y="733"/>
                  </a:cubicBezTo>
                  <a:cubicBezTo>
                    <a:pt x="646" y="733"/>
                    <a:pt x="355" y="502"/>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1406700" y="1202425"/>
              <a:ext cx="5000" cy="4000"/>
            </a:xfrm>
            <a:custGeom>
              <a:avLst/>
              <a:gdLst/>
              <a:ahLst/>
              <a:cxnLst/>
              <a:rect l="l" t="t" r="r" b="b"/>
              <a:pathLst>
                <a:path w="200" h="160" extrusionOk="0">
                  <a:moveTo>
                    <a:pt x="20" y="0"/>
                  </a:moveTo>
                  <a:cubicBezTo>
                    <a:pt x="1" y="40"/>
                    <a:pt x="1" y="99"/>
                    <a:pt x="1" y="159"/>
                  </a:cubicBezTo>
                  <a:cubicBezTo>
                    <a:pt x="100" y="139"/>
                    <a:pt x="180" y="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92925" y="772725"/>
              <a:ext cx="94025" cy="14325"/>
            </a:xfrm>
            <a:custGeom>
              <a:avLst/>
              <a:gdLst/>
              <a:ahLst/>
              <a:cxnLst/>
              <a:rect l="l" t="t" r="r" b="b"/>
              <a:pathLst>
                <a:path w="3761" h="573" extrusionOk="0">
                  <a:moveTo>
                    <a:pt x="3661" y="1"/>
                  </a:moveTo>
                  <a:lnTo>
                    <a:pt x="3661" y="1"/>
                  </a:lnTo>
                  <a:cubicBezTo>
                    <a:pt x="3541" y="21"/>
                    <a:pt x="3442" y="21"/>
                    <a:pt x="3303" y="21"/>
                  </a:cubicBezTo>
                  <a:cubicBezTo>
                    <a:pt x="3263" y="100"/>
                    <a:pt x="3163" y="120"/>
                    <a:pt x="3084" y="160"/>
                  </a:cubicBezTo>
                  <a:cubicBezTo>
                    <a:pt x="3064" y="160"/>
                    <a:pt x="3044" y="180"/>
                    <a:pt x="3004" y="180"/>
                  </a:cubicBezTo>
                  <a:lnTo>
                    <a:pt x="2845" y="180"/>
                  </a:lnTo>
                  <a:cubicBezTo>
                    <a:pt x="2746" y="160"/>
                    <a:pt x="2686" y="100"/>
                    <a:pt x="2626" y="21"/>
                  </a:cubicBezTo>
                  <a:cubicBezTo>
                    <a:pt x="2235" y="12"/>
                    <a:pt x="1843" y="3"/>
                    <a:pt x="1452" y="3"/>
                  </a:cubicBezTo>
                  <a:cubicBezTo>
                    <a:pt x="968" y="3"/>
                    <a:pt x="484" y="16"/>
                    <a:pt x="0" y="60"/>
                  </a:cubicBezTo>
                  <a:lnTo>
                    <a:pt x="0" y="120"/>
                  </a:lnTo>
                  <a:lnTo>
                    <a:pt x="0" y="200"/>
                  </a:lnTo>
                  <a:cubicBezTo>
                    <a:pt x="100" y="319"/>
                    <a:pt x="279" y="359"/>
                    <a:pt x="358" y="518"/>
                  </a:cubicBezTo>
                  <a:cubicBezTo>
                    <a:pt x="772" y="550"/>
                    <a:pt x="1189" y="572"/>
                    <a:pt x="1607" y="572"/>
                  </a:cubicBezTo>
                  <a:cubicBezTo>
                    <a:pt x="2233" y="572"/>
                    <a:pt x="2861" y="522"/>
                    <a:pt x="3482" y="379"/>
                  </a:cubicBezTo>
                  <a:cubicBezTo>
                    <a:pt x="3581" y="259"/>
                    <a:pt x="3760" y="180"/>
                    <a:pt x="36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042775" y="776950"/>
              <a:ext cx="34825" cy="20725"/>
            </a:xfrm>
            <a:custGeom>
              <a:avLst/>
              <a:gdLst/>
              <a:ahLst/>
              <a:cxnLst/>
              <a:rect l="l" t="t" r="r" b="b"/>
              <a:pathLst>
                <a:path w="1393" h="829" extrusionOk="0">
                  <a:moveTo>
                    <a:pt x="716" y="1"/>
                  </a:moveTo>
                  <a:cubicBezTo>
                    <a:pt x="513" y="1"/>
                    <a:pt x="309" y="51"/>
                    <a:pt x="100" y="150"/>
                  </a:cubicBezTo>
                  <a:cubicBezTo>
                    <a:pt x="0" y="230"/>
                    <a:pt x="0" y="289"/>
                    <a:pt x="100" y="349"/>
                  </a:cubicBezTo>
                  <a:cubicBezTo>
                    <a:pt x="120" y="548"/>
                    <a:pt x="697" y="249"/>
                    <a:pt x="438" y="707"/>
                  </a:cubicBezTo>
                  <a:cubicBezTo>
                    <a:pt x="569" y="795"/>
                    <a:pt x="701" y="828"/>
                    <a:pt x="832" y="828"/>
                  </a:cubicBezTo>
                  <a:cubicBezTo>
                    <a:pt x="999" y="828"/>
                    <a:pt x="1166" y="774"/>
                    <a:pt x="1333" y="707"/>
                  </a:cubicBezTo>
                  <a:cubicBezTo>
                    <a:pt x="1393" y="647"/>
                    <a:pt x="1393" y="588"/>
                    <a:pt x="1333" y="528"/>
                  </a:cubicBezTo>
                  <a:lnTo>
                    <a:pt x="1333" y="150"/>
                  </a:lnTo>
                  <a:cubicBezTo>
                    <a:pt x="1124" y="51"/>
                    <a:pt x="920" y="1"/>
                    <a:pt x="7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149700" y="780675"/>
              <a:ext cx="47275" cy="5475"/>
            </a:xfrm>
            <a:custGeom>
              <a:avLst/>
              <a:gdLst/>
              <a:ahLst/>
              <a:cxnLst/>
              <a:rect l="l" t="t" r="r" b="b"/>
              <a:pathLst>
                <a:path w="1891" h="219" extrusionOk="0">
                  <a:moveTo>
                    <a:pt x="458" y="1"/>
                  </a:moveTo>
                  <a:cubicBezTo>
                    <a:pt x="319" y="1"/>
                    <a:pt x="139" y="41"/>
                    <a:pt x="0" y="41"/>
                  </a:cubicBezTo>
                  <a:cubicBezTo>
                    <a:pt x="244" y="175"/>
                    <a:pt x="491" y="218"/>
                    <a:pt x="740" y="218"/>
                  </a:cubicBezTo>
                  <a:cubicBezTo>
                    <a:pt x="1121" y="218"/>
                    <a:pt x="1505" y="117"/>
                    <a:pt x="1890" y="81"/>
                  </a:cubicBezTo>
                  <a:lnTo>
                    <a:pt x="4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093500" y="789925"/>
              <a:ext cx="36825" cy="4350"/>
            </a:xfrm>
            <a:custGeom>
              <a:avLst/>
              <a:gdLst/>
              <a:ahLst/>
              <a:cxnLst/>
              <a:rect l="l" t="t" r="r" b="b"/>
              <a:pathLst>
                <a:path w="1473" h="174" extrusionOk="0">
                  <a:moveTo>
                    <a:pt x="654" y="0"/>
                  </a:moveTo>
                  <a:cubicBezTo>
                    <a:pt x="434" y="0"/>
                    <a:pt x="215" y="34"/>
                    <a:pt x="0" y="168"/>
                  </a:cubicBezTo>
                  <a:cubicBezTo>
                    <a:pt x="71" y="162"/>
                    <a:pt x="142" y="160"/>
                    <a:pt x="213" y="160"/>
                  </a:cubicBezTo>
                  <a:cubicBezTo>
                    <a:pt x="391" y="160"/>
                    <a:pt x="568" y="173"/>
                    <a:pt x="744" y="173"/>
                  </a:cubicBezTo>
                  <a:cubicBezTo>
                    <a:pt x="990" y="173"/>
                    <a:pt x="1234" y="148"/>
                    <a:pt x="1472" y="29"/>
                  </a:cubicBezTo>
                  <a:lnTo>
                    <a:pt x="1472" y="29"/>
                  </a:lnTo>
                  <a:cubicBezTo>
                    <a:pt x="1424" y="33"/>
                    <a:pt x="1375" y="34"/>
                    <a:pt x="1326" y="34"/>
                  </a:cubicBezTo>
                  <a:cubicBezTo>
                    <a:pt x="1101" y="34"/>
                    <a:pt x="877" y="0"/>
                    <a:pt x="6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88950" y="777050"/>
              <a:ext cx="16150" cy="8150"/>
            </a:xfrm>
            <a:custGeom>
              <a:avLst/>
              <a:gdLst/>
              <a:ahLst/>
              <a:cxnLst/>
              <a:rect l="l" t="t" r="r" b="b"/>
              <a:pathLst>
                <a:path w="646" h="326" extrusionOk="0">
                  <a:moveTo>
                    <a:pt x="400" y="1"/>
                  </a:moveTo>
                  <a:cubicBezTo>
                    <a:pt x="338" y="1"/>
                    <a:pt x="268" y="9"/>
                    <a:pt x="207" y="9"/>
                  </a:cubicBezTo>
                  <a:cubicBezTo>
                    <a:pt x="190" y="9"/>
                    <a:pt x="174" y="8"/>
                    <a:pt x="159" y="7"/>
                  </a:cubicBezTo>
                  <a:cubicBezTo>
                    <a:pt x="0" y="126"/>
                    <a:pt x="139" y="226"/>
                    <a:pt x="159" y="325"/>
                  </a:cubicBezTo>
                  <a:lnTo>
                    <a:pt x="517" y="325"/>
                  </a:lnTo>
                  <a:cubicBezTo>
                    <a:pt x="645" y="43"/>
                    <a:pt x="543" y="1"/>
                    <a:pt x="4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67050" y="779050"/>
              <a:ext cx="8500" cy="8500"/>
            </a:xfrm>
            <a:custGeom>
              <a:avLst/>
              <a:gdLst/>
              <a:ahLst/>
              <a:cxnLst/>
              <a:rect l="l" t="t" r="r" b="b"/>
              <a:pathLst>
                <a:path w="340" h="340" extrusionOk="0">
                  <a:moveTo>
                    <a:pt x="167" y="1"/>
                  </a:moveTo>
                  <a:cubicBezTo>
                    <a:pt x="21" y="1"/>
                    <a:pt x="19" y="157"/>
                    <a:pt x="1" y="265"/>
                  </a:cubicBezTo>
                  <a:cubicBezTo>
                    <a:pt x="61" y="315"/>
                    <a:pt x="115" y="339"/>
                    <a:pt x="170" y="339"/>
                  </a:cubicBezTo>
                  <a:cubicBezTo>
                    <a:pt x="225" y="339"/>
                    <a:pt x="279" y="315"/>
                    <a:pt x="339" y="265"/>
                  </a:cubicBezTo>
                  <a:cubicBezTo>
                    <a:pt x="339" y="165"/>
                    <a:pt x="339" y="26"/>
                    <a:pt x="220" y="6"/>
                  </a:cubicBezTo>
                  <a:cubicBezTo>
                    <a:pt x="200" y="2"/>
                    <a:pt x="18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05900" y="779100"/>
              <a:ext cx="8975" cy="5350"/>
            </a:xfrm>
            <a:custGeom>
              <a:avLst/>
              <a:gdLst/>
              <a:ahLst/>
              <a:cxnLst/>
              <a:rect l="l" t="t" r="r" b="b"/>
              <a:pathLst>
                <a:path w="359" h="214" extrusionOk="0">
                  <a:moveTo>
                    <a:pt x="232" y="1"/>
                  </a:moveTo>
                  <a:cubicBezTo>
                    <a:pt x="162" y="1"/>
                    <a:pt x="85" y="40"/>
                    <a:pt x="0" y="64"/>
                  </a:cubicBezTo>
                  <a:cubicBezTo>
                    <a:pt x="70" y="163"/>
                    <a:pt x="134" y="213"/>
                    <a:pt x="194" y="213"/>
                  </a:cubicBezTo>
                  <a:cubicBezTo>
                    <a:pt x="254" y="213"/>
                    <a:pt x="308" y="163"/>
                    <a:pt x="358" y="64"/>
                  </a:cubicBezTo>
                  <a:cubicBezTo>
                    <a:pt x="319" y="17"/>
                    <a:pt x="277"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080575" y="781800"/>
              <a:ext cx="4500" cy="1400"/>
            </a:xfrm>
            <a:custGeom>
              <a:avLst/>
              <a:gdLst/>
              <a:ahLst/>
              <a:cxnLst/>
              <a:rect l="l" t="t" r="r" b="b"/>
              <a:pathLst>
                <a:path w="180" h="56" extrusionOk="0">
                  <a:moveTo>
                    <a:pt x="82" y="1"/>
                  </a:moveTo>
                  <a:cubicBezTo>
                    <a:pt x="50" y="1"/>
                    <a:pt x="20" y="6"/>
                    <a:pt x="0" y="16"/>
                  </a:cubicBezTo>
                  <a:cubicBezTo>
                    <a:pt x="0" y="16"/>
                    <a:pt x="20" y="55"/>
                    <a:pt x="40" y="55"/>
                  </a:cubicBezTo>
                  <a:cubicBezTo>
                    <a:pt x="100" y="55"/>
                    <a:pt x="120" y="36"/>
                    <a:pt x="179" y="16"/>
                  </a:cubicBezTo>
                  <a:cubicBezTo>
                    <a:pt x="149" y="6"/>
                    <a:pt x="115" y="1"/>
                    <a:pt x="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076100" y="790625"/>
              <a:ext cx="4500" cy="4500"/>
            </a:xfrm>
            <a:custGeom>
              <a:avLst/>
              <a:gdLst/>
              <a:ahLst/>
              <a:cxnLst/>
              <a:rect l="l" t="t" r="r" b="b"/>
              <a:pathLst>
                <a:path w="180" h="180" extrusionOk="0">
                  <a:moveTo>
                    <a:pt x="0" y="1"/>
                  </a:moveTo>
                  <a:lnTo>
                    <a:pt x="0" y="80"/>
                  </a:lnTo>
                  <a:lnTo>
                    <a:pt x="0" y="160"/>
                  </a:lnTo>
                  <a:cubicBezTo>
                    <a:pt x="60" y="160"/>
                    <a:pt x="100" y="160"/>
                    <a:pt x="17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152775" y="1515650"/>
              <a:ext cx="21425" cy="19625"/>
            </a:xfrm>
            <a:custGeom>
              <a:avLst/>
              <a:gdLst/>
              <a:ahLst/>
              <a:cxnLst/>
              <a:rect l="l" t="t" r="r" b="b"/>
              <a:pathLst>
                <a:path w="857" h="785" extrusionOk="0">
                  <a:moveTo>
                    <a:pt x="384" y="0"/>
                  </a:moveTo>
                  <a:cubicBezTo>
                    <a:pt x="207" y="0"/>
                    <a:pt x="54" y="65"/>
                    <a:pt x="1" y="381"/>
                  </a:cubicBezTo>
                  <a:cubicBezTo>
                    <a:pt x="21" y="401"/>
                    <a:pt x="21" y="441"/>
                    <a:pt x="60" y="481"/>
                  </a:cubicBezTo>
                  <a:cubicBezTo>
                    <a:pt x="186" y="625"/>
                    <a:pt x="329" y="785"/>
                    <a:pt x="546" y="785"/>
                  </a:cubicBezTo>
                  <a:cubicBezTo>
                    <a:pt x="569" y="785"/>
                    <a:pt x="593" y="783"/>
                    <a:pt x="617" y="779"/>
                  </a:cubicBezTo>
                  <a:cubicBezTo>
                    <a:pt x="677" y="739"/>
                    <a:pt x="697" y="720"/>
                    <a:pt x="717" y="700"/>
                  </a:cubicBezTo>
                  <a:cubicBezTo>
                    <a:pt x="697" y="441"/>
                    <a:pt x="777" y="242"/>
                    <a:pt x="856" y="23"/>
                  </a:cubicBezTo>
                  <a:lnTo>
                    <a:pt x="856" y="23"/>
                  </a:lnTo>
                  <a:cubicBezTo>
                    <a:pt x="826" y="29"/>
                    <a:pt x="794" y="32"/>
                    <a:pt x="761" y="32"/>
                  </a:cubicBezTo>
                  <a:cubicBezTo>
                    <a:pt x="641" y="32"/>
                    <a:pt x="50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121950" y="1523675"/>
              <a:ext cx="35325" cy="16950"/>
            </a:xfrm>
            <a:custGeom>
              <a:avLst/>
              <a:gdLst/>
              <a:ahLst/>
              <a:cxnLst/>
              <a:rect l="l" t="t" r="r" b="b"/>
              <a:pathLst>
                <a:path w="1413" h="678" extrusionOk="0">
                  <a:moveTo>
                    <a:pt x="518" y="1"/>
                  </a:moveTo>
                  <a:cubicBezTo>
                    <a:pt x="498" y="1"/>
                    <a:pt x="458" y="1"/>
                    <a:pt x="438" y="21"/>
                  </a:cubicBezTo>
                  <a:cubicBezTo>
                    <a:pt x="299" y="60"/>
                    <a:pt x="140" y="100"/>
                    <a:pt x="20" y="180"/>
                  </a:cubicBezTo>
                  <a:cubicBezTo>
                    <a:pt x="0" y="259"/>
                    <a:pt x="0" y="319"/>
                    <a:pt x="40" y="399"/>
                  </a:cubicBezTo>
                  <a:cubicBezTo>
                    <a:pt x="299" y="617"/>
                    <a:pt x="637" y="597"/>
                    <a:pt x="955" y="677"/>
                  </a:cubicBezTo>
                  <a:cubicBezTo>
                    <a:pt x="1095" y="677"/>
                    <a:pt x="1214" y="617"/>
                    <a:pt x="1313" y="518"/>
                  </a:cubicBezTo>
                  <a:cubicBezTo>
                    <a:pt x="1413" y="359"/>
                    <a:pt x="1393" y="180"/>
                    <a:pt x="1234" y="21"/>
                  </a:cubicBezTo>
                  <a:cubicBezTo>
                    <a:pt x="995" y="21"/>
                    <a:pt x="756"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039900" y="1493850"/>
              <a:ext cx="22400" cy="6000"/>
            </a:xfrm>
            <a:custGeom>
              <a:avLst/>
              <a:gdLst/>
              <a:ahLst/>
              <a:cxnLst/>
              <a:rect l="l" t="t" r="r" b="b"/>
              <a:pathLst>
                <a:path w="896" h="240" extrusionOk="0">
                  <a:moveTo>
                    <a:pt x="0" y="0"/>
                  </a:moveTo>
                  <a:lnTo>
                    <a:pt x="0" y="0"/>
                  </a:lnTo>
                  <a:cubicBezTo>
                    <a:pt x="86" y="187"/>
                    <a:pt x="195" y="240"/>
                    <a:pt x="315" y="240"/>
                  </a:cubicBezTo>
                  <a:cubicBezTo>
                    <a:pt x="473" y="240"/>
                    <a:pt x="647" y="148"/>
                    <a:pt x="807" y="148"/>
                  </a:cubicBezTo>
                  <a:cubicBezTo>
                    <a:pt x="837" y="148"/>
                    <a:pt x="867" y="152"/>
                    <a:pt x="895" y="159"/>
                  </a:cubicBezTo>
                  <a:cubicBezTo>
                    <a:pt x="763" y="37"/>
                    <a:pt x="622" y="12"/>
                    <a:pt x="478" y="12"/>
                  </a:cubicBezTo>
                  <a:cubicBezTo>
                    <a:pt x="385" y="12"/>
                    <a:pt x="291" y="23"/>
                    <a:pt x="197" y="23"/>
                  </a:cubicBezTo>
                  <a:cubicBezTo>
                    <a:pt x="131" y="23"/>
                    <a:pt x="65" y="17"/>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113500" y="1515600"/>
              <a:ext cx="21900" cy="10600"/>
            </a:xfrm>
            <a:custGeom>
              <a:avLst/>
              <a:gdLst/>
              <a:ahLst/>
              <a:cxnLst/>
              <a:rect l="l" t="t" r="r" b="b"/>
              <a:pathLst>
                <a:path w="876" h="424" extrusionOk="0">
                  <a:moveTo>
                    <a:pt x="358" y="1"/>
                  </a:moveTo>
                  <a:cubicBezTo>
                    <a:pt x="243" y="1"/>
                    <a:pt x="122" y="18"/>
                    <a:pt x="0" y="25"/>
                  </a:cubicBezTo>
                  <a:cubicBezTo>
                    <a:pt x="100" y="224"/>
                    <a:pt x="398" y="105"/>
                    <a:pt x="498" y="304"/>
                  </a:cubicBezTo>
                  <a:cubicBezTo>
                    <a:pt x="498" y="383"/>
                    <a:pt x="537" y="423"/>
                    <a:pt x="597" y="423"/>
                  </a:cubicBezTo>
                  <a:cubicBezTo>
                    <a:pt x="697" y="423"/>
                    <a:pt x="796" y="403"/>
                    <a:pt x="876" y="324"/>
                  </a:cubicBezTo>
                  <a:lnTo>
                    <a:pt x="856" y="324"/>
                  </a:lnTo>
                  <a:cubicBezTo>
                    <a:pt x="741" y="56"/>
                    <a:pt x="561"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024975" y="1502700"/>
              <a:ext cx="14950" cy="3725"/>
            </a:xfrm>
            <a:custGeom>
              <a:avLst/>
              <a:gdLst/>
              <a:ahLst/>
              <a:cxnLst/>
              <a:rect l="l" t="t" r="r" b="b"/>
              <a:pathLst>
                <a:path w="598" h="149" extrusionOk="0">
                  <a:moveTo>
                    <a:pt x="274" y="0"/>
                  </a:moveTo>
                  <a:cubicBezTo>
                    <a:pt x="186" y="0"/>
                    <a:pt x="93" y="16"/>
                    <a:pt x="0" y="24"/>
                  </a:cubicBezTo>
                  <a:cubicBezTo>
                    <a:pt x="133" y="107"/>
                    <a:pt x="293" y="148"/>
                    <a:pt x="481" y="148"/>
                  </a:cubicBezTo>
                  <a:cubicBezTo>
                    <a:pt x="519" y="148"/>
                    <a:pt x="557" y="147"/>
                    <a:pt x="597" y="143"/>
                  </a:cubicBezTo>
                  <a:cubicBezTo>
                    <a:pt x="505" y="29"/>
                    <a:pt x="394"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994150" y="1488875"/>
              <a:ext cx="11450" cy="8975"/>
            </a:xfrm>
            <a:custGeom>
              <a:avLst/>
              <a:gdLst/>
              <a:ahLst/>
              <a:cxnLst/>
              <a:rect l="l" t="t" r="r" b="b"/>
              <a:pathLst>
                <a:path w="458" h="359" extrusionOk="0">
                  <a:moveTo>
                    <a:pt x="99" y="0"/>
                  </a:moveTo>
                  <a:cubicBezTo>
                    <a:pt x="0" y="100"/>
                    <a:pt x="0" y="219"/>
                    <a:pt x="99" y="358"/>
                  </a:cubicBezTo>
                  <a:lnTo>
                    <a:pt x="279" y="358"/>
                  </a:lnTo>
                  <a:cubicBezTo>
                    <a:pt x="338" y="259"/>
                    <a:pt x="378" y="120"/>
                    <a:pt x="458" y="20"/>
                  </a:cubicBezTo>
                  <a:cubicBezTo>
                    <a:pt x="338" y="20"/>
                    <a:pt x="239" y="0"/>
                    <a:pt x="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001100" y="1498100"/>
              <a:ext cx="12950" cy="3825"/>
            </a:xfrm>
            <a:custGeom>
              <a:avLst/>
              <a:gdLst/>
              <a:ahLst/>
              <a:cxnLst/>
              <a:rect l="l" t="t" r="r" b="b"/>
              <a:pathLst>
                <a:path w="518" h="153" extrusionOk="0">
                  <a:moveTo>
                    <a:pt x="206" y="1"/>
                  </a:moveTo>
                  <a:cubicBezTo>
                    <a:pt x="138" y="1"/>
                    <a:pt x="68" y="9"/>
                    <a:pt x="1" y="9"/>
                  </a:cubicBezTo>
                  <a:cubicBezTo>
                    <a:pt x="111" y="133"/>
                    <a:pt x="240" y="152"/>
                    <a:pt x="362" y="152"/>
                  </a:cubicBezTo>
                  <a:cubicBezTo>
                    <a:pt x="416" y="152"/>
                    <a:pt x="469" y="148"/>
                    <a:pt x="518" y="148"/>
                  </a:cubicBezTo>
                  <a:cubicBezTo>
                    <a:pt x="431" y="24"/>
                    <a:pt x="320" y="1"/>
                    <a:pt x="2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105525" y="1515725"/>
              <a:ext cx="4525" cy="2000"/>
            </a:xfrm>
            <a:custGeom>
              <a:avLst/>
              <a:gdLst/>
              <a:ahLst/>
              <a:cxnLst/>
              <a:rect l="l" t="t" r="r" b="b"/>
              <a:pathLst>
                <a:path w="181" h="80" extrusionOk="0">
                  <a:moveTo>
                    <a:pt x="1" y="0"/>
                  </a:moveTo>
                  <a:cubicBezTo>
                    <a:pt x="21" y="20"/>
                    <a:pt x="61" y="80"/>
                    <a:pt x="61" y="80"/>
                  </a:cubicBezTo>
                  <a:cubicBezTo>
                    <a:pt x="81" y="80"/>
                    <a:pt x="120" y="40"/>
                    <a:pt x="180" y="20"/>
                  </a:cubicBezTo>
                  <a:cubicBezTo>
                    <a:pt x="100" y="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1335075" y="2050350"/>
              <a:ext cx="63700" cy="9475"/>
            </a:xfrm>
            <a:custGeom>
              <a:avLst/>
              <a:gdLst/>
              <a:ahLst/>
              <a:cxnLst/>
              <a:rect l="l" t="t" r="r" b="b"/>
              <a:pathLst>
                <a:path w="2548" h="379" extrusionOk="0">
                  <a:moveTo>
                    <a:pt x="1155" y="0"/>
                  </a:moveTo>
                  <a:cubicBezTo>
                    <a:pt x="985" y="132"/>
                    <a:pt x="801" y="157"/>
                    <a:pt x="615" y="157"/>
                  </a:cubicBezTo>
                  <a:cubicBezTo>
                    <a:pt x="505" y="157"/>
                    <a:pt x="393" y="148"/>
                    <a:pt x="284" y="148"/>
                  </a:cubicBezTo>
                  <a:cubicBezTo>
                    <a:pt x="188" y="148"/>
                    <a:pt x="93" y="155"/>
                    <a:pt x="1" y="179"/>
                  </a:cubicBezTo>
                  <a:cubicBezTo>
                    <a:pt x="61" y="219"/>
                    <a:pt x="81" y="279"/>
                    <a:pt x="100" y="318"/>
                  </a:cubicBezTo>
                  <a:cubicBezTo>
                    <a:pt x="598" y="338"/>
                    <a:pt x="1095" y="338"/>
                    <a:pt x="1592" y="378"/>
                  </a:cubicBezTo>
                  <a:cubicBezTo>
                    <a:pt x="1771" y="338"/>
                    <a:pt x="1931" y="318"/>
                    <a:pt x="2110" y="318"/>
                  </a:cubicBezTo>
                  <a:cubicBezTo>
                    <a:pt x="2368" y="318"/>
                    <a:pt x="2507" y="239"/>
                    <a:pt x="25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1189875" y="2029625"/>
              <a:ext cx="25875" cy="6825"/>
            </a:xfrm>
            <a:custGeom>
              <a:avLst/>
              <a:gdLst/>
              <a:ahLst/>
              <a:cxnLst/>
              <a:rect l="l" t="t" r="r" b="b"/>
              <a:pathLst>
                <a:path w="1035" h="273" extrusionOk="0">
                  <a:moveTo>
                    <a:pt x="212" y="1"/>
                  </a:moveTo>
                  <a:cubicBezTo>
                    <a:pt x="111" y="1"/>
                    <a:pt x="30" y="58"/>
                    <a:pt x="0" y="272"/>
                  </a:cubicBezTo>
                  <a:cubicBezTo>
                    <a:pt x="67" y="252"/>
                    <a:pt x="136" y="246"/>
                    <a:pt x="207" y="246"/>
                  </a:cubicBezTo>
                  <a:cubicBezTo>
                    <a:pt x="341" y="246"/>
                    <a:pt x="479" y="270"/>
                    <a:pt x="613" y="270"/>
                  </a:cubicBezTo>
                  <a:cubicBezTo>
                    <a:pt x="763" y="270"/>
                    <a:pt x="908" y="240"/>
                    <a:pt x="1035" y="113"/>
                  </a:cubicBezTo>
                  <a:cubicBezTo>
                    <a:pt x="876" y="113"/>
                    <a:pt x="716" y="73"/>
                    <a:pt x="557" y="73"/>
                  </a:cubicBezTo>
                  <a:cubicBezTo>
                    <a:pt x="446" y="63"/>
                    <a:pt x="318"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267450" y="2035700"/>
              <a:ext cx="9975" cy="6350"/>
            </a:xfrm>
            <a:custGeom>
              <a:avLst/>
              <a:gdLst/>
              <a:ahLst/>
              <a:cxnLst/>
              <a:rect l="l" t="t" r="r" b="b"/>
              <a:pathLst>
                <a:path w="399" h="254" extrusionOk="0">
                  <a:moveTo>
                    <a:pt x="288" y="1"/>
                  </a:moveTo>
                  <a:cubicBezTo>
                    <a:pt x="273" y="1"/>
                    <a:pt x="257" y="3"/>
                    <a:pt x="239" y="9"/>
                  </a:cubicBezTo>
                  <a:cubicBezTo>
                    <a:pt x="180" y="89"/>
                    <a:pt x="1" y="9"/>
                    <a:pt x="20" y="168"/>
                  </a:cubicBezTo>
                  <a:cubicBezTo>
                    <a:pt x="20" y="188"/>
                    <a:pt x="100" y="208"/>
                    <a:pt x="140" y="228"/>
                  </a:cubicBezTo>
                  <a:cubicBezTo>
                    <a:pt x="183" y="245"/>
                    <a:pt x="219" y="253"/>
                    <a:pt x="249" y="253"/>
                  </a:cubicBezTo>
                  <a:cubicBezTo>
                    <a:pt x="355" y="253"/>
                    <a:pt x="383" y="153"/>
                    <a:pt x="398" y="29"/>
                  </a:cubicBezTo>
                  <a:cubicBezTo>
                    <a:pt x="356" y="15"/>
                    <a:pt x="324"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896675" y="2018500"/>
              <a:ext cx="109425" cy="46225"/>
            </a:xfrm>
            <a:custGeom>
              <a:avLst/>
              <a:gdLst/>
              <a:ahLst/>
              <a:cxnLst/>
              <a:rect l="l" t="t" r="r" b="b"/>
              <a:pathLst>
                <a:path w="4377" h="1849" extrusionOk="0">
                  <a:moveTo>
                    <a:pt x="3979" y="1"/>
                  </a:moveTo>
                  <a:cubicBezTo>
                    <a:pt x="2944" y="299"/>
                    <a:pt x="1890" y="677"/>
                    <a:pt x="875" y="1075"/>
                  </a:cubicBezTo>
                  <a:cubicBezTo>
                    <a:pt x="716" y="1214"/>
                    <a:pt x="497" y="1095"/>
                    <a:pt x="358" y="1214"/>
                  </a:cubicBezTo>
                  <a:cubicBezTo>
                    <a:pt x="298" y="1294"/>
                    <a:pt x="199" y="1314"/>
                    <a:pt x="179" y="1413"/>
                  </a:cubicBezTo>
                  <a:cubicBezTo>
                    <a:pt x="119" y="1553"/>
                    <a:pt x="60" y="1652"/>
                    <a:pt x="0" y="1771"/>
                  </a:cubicBezTo>
                  <a:cubicBezTo>
                    <a:pt x="63" y="1824"/>
                    <a:pt x="132" y="1849"/>
                    <a:pt x="200" y="1849"/>
                  </a:cubicBezTo>
                  <a:cubicBezTo>
                    <a:pt x="261" y="1849"/>
                    <a:pt x="322" y="1829"/>
                    <a:pt x="378" y="1791"/>
                  </a:cubicBezTo>
                  <a:cubicBezTo>
                    <a:pt x="497" y="1592"/>
                    <a:pt x="756" y="1752"/>
                    <a:pt x="915" y="1612"/>
                  </a:cubicBezTo>
                  <a:cubicBezTo>
                    <a:pt x="1015" y="1592"/>
                    <a:pt x="1114" y="1592"/>
                    <a:pt x="1214" y="1572"/>
                  </a:cubicBezTo>
                  <a:cubicBezTo>
                    <a:pt x="1325" y="1434"/>
                    <a:pt x="1455" y="1401"/>
                    <a:pt x="1592" y="1401"/>
                  </a:cubicBezTo>
                  <a:cubicBezTo>
                    <a:pt x="1651" y="1401"/>
                    <a:pt x="1711" y="1407"/>
                    <a:pt x="1771" y="1413"/>
                  </a:cubicBezTo>
                  <a:cubicBezTo>
                    <a:pt x="1870" y="1413"/>
                    <a:pt x="1969" y="1393"/>
                    <a:pt x="2069" y="1393"/>
                  </a:cubicBezTo>
                  <a:cubicBezTo>
                    <a:pt x="2208" y="1214"/>
                    <a:pt x="2387" y="1214"/>
                    <a:pt x="2586" y="1214"/>
                  </a:cubicBezTo>
                  <a:cubicBezTo>
                    <a:pt x="3143" y="856"/>
                    <a:pt x="3839" y="797"/>
                    <a:pt x="4376" y="399"/>
                  </a:cubicBezTo>
                  <a:cubicBezTo>
                    <a:pt x="4138" y="379"/>
                    <a:pt x="3998" y="240"/>
                    <a:pt x="39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679325" y="2085050"/>
              <a:ext cx="110450" cy="42400"/>
            </a:xfrm>
            <a:custGeom>
              <a:avLst/>
              <a:gdLst/>
              <a:ahLst/>
              <a:cxnLst/>
              <a:rect l="l" t="t" r="r" b="b"/>
              <a:pathLst>
                <a:path w="4418" h="1696" extrusionOk="0">
                  <a:moveTo>
                    <a:pt x="4147" y="1"/>
                  </a:moveTo>
                  <a:cubicBezTo>
                    <a:pt x="4042" y="1"/>
                    <a:pt x="3941" y="39"/>
                    <a:pt x="3840" y="84"/>
                  </a:cubicBezTo>
                  <a:cubicBezTo>
                    <a:pt x="3522" y="303"/>
                    <a:pt x="3124" y="303"/>
                    <a:pt x="2766" y="422"/>
                  </a:cubicBezTo>
                  <a:cubicBezTo>
                    <a:pt x="2627" y="621"/>
                    <a:pt x="2408" y="502"/>
                    <a:pt x="2229" y="601"/>
                  </a:cubicBezTo>
                  <a:cubicBezTo>
                    <a:pt x="2172" y="732"/>
                    <a:pt x="2078" y="759"/>
                    <a:pt x="1975" y="759"/>
                  </a:cubicBezTo>
                  <a:cubicBezTo>
                    <a:pt x="1903" y="759"/>
                    <a:pt x="1825" y="745"/>
                    <a:pt x="1753" y="745"/>
                  </a:cubicBezTo>
                  <a:cubicBezTo>
                    <a:pt x="1677" y="745"/>
                    <a:pt x="1607" y="760"/>
                    <a:pt x="1553" y="820"/>
                  </a:cubicBezTo>
                  <a:cubicBezTo>
                    <a:pt x="1334" y="979"/>
                    <a:pt x="1095" y="1079"/>
                    <a:pt x="817" y="1099"/>
                  </a:cubicBezTo>
                  <a:cubicBezTo>
                    <a:pt x="697" y="1099"/>
                    <a:pt x="578" y="1138"/>
                    <a:pt x="478" y="1198"/>
                  </a:cubicBezTo>
                  <a:lnTo>
                    <a:pt x="260" y="1278"/>
                  </a:lnTo>
                  <a:cubicBezTo>
                    <a:pt x="1" y="1477"/>
                    <a:pt x="160" y="1576"/>
                    <a:pt x="339" y="1695"/>
                  </a:cubicBezTo>
                  <a:lnTo>
                    <a:pt x="518" y="1695"/>
                  </a:lnTo>
                  <a:cubicBezTo>
                    <a:pt x="518" y="1676"/>
                    <a:pt x="518" y="1676"/>
                    <a:pt x="558" y="1636"/>
                  </a:cubicBezTo>
                  <a:cubicBezTo>
                    <a:pt x="618" y="1636"/>
                    <a:pt x="638" y="1636"/>
                    <a:pt x="697" y="1695"/>
                  </a:cubicBezTo>
                  <a:lnTo>
                    <a:pt x="856" y="1695"/>
                  </a:lnTo>
                  <a:cubicBezTo>
                    <a:pt x="936" y="1676"/>
                    <a:pt x="976" y="1596"/>
                    <a:pt x="1035" y="1536"/>
                  </a:cubicBezTo>
                  <a:cubicBezTo>
                    <a:pt x="1513" y="1417"/>
                    <a:pt x="1950" y="1298"/>
                    <a:pt x="2428" y="1178"/>
                  </a:cubicBezTo>
                  <a:cubicBezTo>
                    <a:pt x="2607" y="1039"/>
                    <a:pt x="2826" y="1178"/>
                    <a:pt x="2965" y="1019"/>
                  </a:cubicBezTo>
                  <a:cubicBezTo>
                    <a:pt x="3251" y="764"/>
                    <a:pt x="3576" y="663"/>
                    <a:pt x="3929" y="663"/>
                  </a:cubicBezTo>
                  <a:cubicBezTo>
                    <a:pt x="4017" y="663"/>
                    <a:pt x="4107" y="669"/>
                    <a:pt x="4198" y="681"/>
                  </a:cubicBezTo>
                  <a:cubicBezTo>
                    <a:pt x="4238" y="681"/>
                    <a:pt x="4298" y="681"/>
                    <a:pt x="4338" y="641"/>
                  </a:cubicBezTo>
                  <a:cubicBezTo>
                    <a:pt x="4377" y="542"/>
                    <a:pt x="4377" y="442"/>
                    <a:pt x="4417" y="283"/>
                  </a:cubicBezTo>
                  <a:cubicBezTo>
                    <a:pt x="4417" y="204"/>
                    <a:pt x="4397" y="144"/>
                    <a:pt x="4397" y="84"/>
                  </a:cubicBezTo>
                  <a:cubicBezTo>
                    <a:pt x="4311" y="24"/>
                    <a:pt x="4228" y="1"/>
                    <a:pt x="4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774325" y="2078375"/>
              <a:ext cx="30850" cy="9775"/>
            </a:xfrm>
            <a:custGeom>
              <a:avLst/>
              <a:gdLst/>
              <a:ahLst/>
              <a:cxnLst/>
              <a:rect l="l" t="t" r="r" b="b"/>
              <a:pathLst>
                <a:path w="1234" h="391" extrusionOk="0">
                  <a:moveTo>
                    <a:pt x="1106" y="0"/>
                  </a:moveTo>
                  <a:cubicBezTo>
                    <a:pt x="1060" y="0"/>
                    <a:pt x="1018" y="21"/>
                    <a:pt x="975" y="53"/>
                  </a:cubicBezTo>
                  <a:lnTo>
                    <a:pt x="995" y="53"/>
                  </a:lnTo>
                  <a:cubicBezTo>
                    <a:pt x="617" y="73"/>
                    <a:pt x="279" y="93"/>
                    <a:pt x="0" y="391"/>
                  </a:cubicBezTo>
                  <a:lnTo>
                    <a:pt x="538" y="391"/>
                  </a:lnTo>
                  <a:cubicBezTo>
                    <a:pt x="796" y="272"/>
                    <a:pt x="1114" y="331"/>
                    <a:pt x="1234" y="53"/>
                  </a:cubicBezTo>
                  <a:cubicBezTo>
                    <a:pt x="1188" y="16"/>
                    <a:pt x="1146" y="0"/>
                    <a:pt x="11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887225" y="2047850"/>
              <a:ext cx="18425" cy="6000"/>
            </a:xfrm>
            <a:custGeom>
              <a:avLst/>
              <a:gdLst/>
              <a:ahLst/>
              <a:cxnLst/>
              <a:rect l="l" t="t" r="r" b="b"/>
              <a:pathLst>
                <a:path w="737" h="240" extrusionOk="0">
                  <a:moveTo>
                    <a:pt x="736" y="40"/>
                  </a:moveTo>
                  <a:cubicBezTo>
                    <a:pt x="458" y="60"/>
                    <a:pt x="199" y="1"/>
                    <a:pt x="0" y="219"/>
                  </a:cubicBezTo>
                  <a:cubicBezTo>
                    <a:pt x="179" y="219"/>
                    <a:pt x="378" y="239"/>
                    <a:pt x="557" y="239"/>
                  </a:cubicBezTo>
                  <a:cubicBezTo>
                    <a:pt x="637" y="180"/>
                    <a:pt x="676" y="120"/>
                    <a:pt x="73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892200" y="2062775"/>
              <a:ext cx="13950" cy="5000"/>
            </a:xfrm>
            <a:custGeom>
              <a:avLst/>
              <a:gdLst/>
              <a:ahLst/>
              <a:cxnLst/>
              <a:rect l="l" t="t" r="r" b="b"/>
              <a:pathLst>
                <a:path w="558" h="200" extrusionOk="0">
                  <a:moveTo>
                    <a:pt x="179" y="0"/>
                  </a:moveTo>
                  <a:cubicBezTo>
                    <a:pt x="139" y="40"/>
                    <a:pt x="60" y="100"/>
                    <a:pt x="0" y="179"/>
                  </a:cubicBezTo>
                  <a:cubicBezTo>
                    <a:pt x="139" y="179"/>
                    <a:pt x="239" y="199"/>
                    <a:pt x="358" y="199"/>
                  </a:cubicBezTo>
                  <a:cubicBezTo>
                    <a:pt x="386" y="186"/>
                    <a:pt x="422" y="162"/>
                    <a:pt x="456" y="162"/>
                  </a:cubicBezTo>
                  <a:cubicBezTo>
                    <a:pt x="471" y="162"/>
                    <a:pt x="485" y="167"/>
                    <a:pt x="497" y="179"/>
                  </a:cubicBezTo>
                  <a:cubicBezTo>
                    <a:pt x="517" y="120"/>
                    <a:pt x="557" y="80"/>
                    <a:pt x="557" y="20"/>
                  </a:cubicBezTo>
                  <a:cubicBezTo>
                    <a:pt x="438" y="20"/>
                    <a:pt x="298"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045250" y="782350"/>
              <a:ext cx="17450" cy="12275"/>
            </a:xfrm>
            <a:custGeom>
              <a:avLst/>
              <a:gdLst/>
              <a:ahLst/>
              <a:cxnLst/>
              <a:rect l="l" t="t" r="r" b="b"/>
              <a:pathLst>
                <a:path w="698" h="491" extrusionOk="0">
                  <a:moveTo>
                    <a:pt x="514" y="0"/>
                  </a:moveTo>
                  <a:cubicBezTo>
                    <a:pt x="440" y="0"/>
                    <a:pt x="350" y="80"/>
                    <a:pt x="259" y="93"/>
                  </a:cubicBezTo>
                  <a:cubicBezTo>
                    <a:pt x="200" y="113"/>
                    <a:pt x="100" y="113"/>
                    <a:pt x="21" y="133"/>
                  </a:cubicBezTo>
                  <a:cubicBezTo>
                    <a:pt x="21" y="212"/>
                    <a:pt x="1" y="272"/>
                    <a:pt x="21" y="332"/>
                  </a:cubicBezTo>
                  <a:cubicBezTo>
                    <a:pt x="100" y="491"/>
                    <a:pt x="220" y="491"/>
                    <a:pt x="359" y="491"/>
                  </a:cubicBezTo>
                  <a:cubicBezTo>
                    <a:pt x="637" y="491"/>
                    <a:pt x="697" y="292"/>
                    <a:pt x="617" y="93"/>
                  </a:cubicBezTo>
                  <a:cubicBezTo>
                    <a:pt x="590" y="23"/>
                    <a:pt x="554" y="0"/>
                    <a:pt x="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036300" y="780675"/>
              <a:ext cx="8975" cy="5000"/>
            </a:xfrm>
            <a:custGeom>
              <a:avLst/>
              <a:gdLst/>
              <a:ahLst/>
              <a:cxnLst/>
              <a:rect l="l" t="t" r="r" b="b"/>
              <a:pathLst>
                <a:path w="359" h="200" extrusionOk="0">
                  <a:moveTo>
                    <a:pt x="359" y="1"/>
                  </a:moveTo>
                  <a:cubicBezTo>
                    <a:pt x="259" y="1"/>
                    <a:pt x="160" y="41"/>
                    <a:pt x="1" y="41"/>
                  </a:cubicBezTo>
                  <a:cubicBezTo>
                    <a:pt x="100" y="160"/>
                    <a:pt x="220" y="180"/>
                    <a:pt x="359" y="200"/>
                  </a:cubicBezTo>
                  <a:lnTo>
                    <a:pt x="3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179650" y="1514475"/>
              <a:ext cx="3500" cy="3375"/>
            </a:xfrm>
            <a:custGeom>
              <a:avLst/>
              <a:gdLst/>
              <a:ahLst/>
              <a:cxnLst/>
              <a:rect l="l" t="t" r="r" b="b"/>
              <a:pathLst>
                <a:path w="140" h="135" extrusionOk="0">
                  <a:moveTo>
                    <a:pt x="70" y="1"/>
                  </a:moveTo>
                  <a:cubicBezTo>
                    <a:pt x="45" y="1"/>
                    <a:pt x="20" y="11"/>
                    <a:pt x="0" y="31"/>
                  </a:cubicBezTo>
                  <a:cubicBezTo>
                    <a:pt x="20" y="100"/>
                    <a:pt x="45" y="135"/>
                    <a:pt x="70" y="135"/>
                  </a:cubicBezTo>
                  <a:cubicBezTo>
                    <a:pt x="95" y="135"/>
                    <a:pt x="119" y="100"/>
                    <a:pt x="139" y="31"/>
                  </a:cubicBezTo>
                  <a:cubicBezTo>
                    <a:pt x="119" y="11"/>
                    <a:pt x="95" y="1"/>
                    <a:pt x="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097575" y="1680825"/>
              <a:ext cx="18425" cy="123700"/>
            </a:xfrm>
            <a:custGeom>
              <a:avLst/>
              <a:gdLst/>
              <a:ahLst/>
              <a:cxnLst/>
              <a:rect l="l" t="t" r="r" b="b"/>
              <a:pathLst>
                <a:path w="737" h="4948" extrusionOk="0">
                  <a:moveTo>
                    <a:pt x="597" y="1"/>
                  </a:moveTo>
                  <a:lnTo>
                    <a:pt x="597" y="1"/>
                  </a:lnTo>
                  <a:cubicBezTo>
                    <a:pt x="438" y="160"/>
                    <a:pt x="498" y="399"/>
                    <a:pt x="299" y="498"/>
                  </a:cubicBezTo>
                  <a:cubicBezTo>
                    <a:pt x="180" y="538"/>
                    <a:pt x="100" y="598"/>
                    <a:pt x="100" y="757"/>
                  </a:cubicBezTo>
                  <a:lnTo>
                    <a:pt x="100" y="976"/>
                  </a:lnTo>
                  <a:cubicBezTo>
                    <a:pt x="100" y="1095"/>
                    <a:pt x="120" y="1194"/>
                    <a:pt x="120" y="1334"/>
                  </a:cubicBezTo>
                  <a:cubicBezTo>
                    <a:pt x="200" y="1891"/>
                    <a:pt x="1" y="2448"/>
                    <a:pt x="1" y="2985"/>
                  </a:cubicBezTo>
                  <a:cubicBezTo>
                    <a:pt x="21" y="3204"/>
                    <a:pt x="60" y="3442"/>
                    <a:pt x="100" y="3661"/>
                  </a:cubicBezTo>
                  <a:cubicBezTo>
                    <a:pt x="120" y="3840"/>
                    <a:pt x="140" y="4039"/>
                    <a:pt x="140" y="4198"/>
                  </a:cubicBezTo>
                  <a:cubicBezTo>
                    <a:pt x="140" y="4357"/>
                    <a:pt x="180" y="4516"/>
                    <a:pt x="220" y="4656"/>
                  </a:cubicBezTo>
                  <a:cubicBezTo>
                    <a:pt x="259" y="4755"/>
                    <a:pt x="339" y="4855"/>
                    <a:pt x="438" y="4914"/>
                  </a:cubicBezTo>
                  <a:cubicBezTo>
                    <a:pt x="485" y="4938"/>
                    <a:pt x="532" y="4947"/>
                    <a:pt x="574" y="4947"/>
                  </a:cubicBezTo>
                  <a:cubicBezTo>
                    <a:pt x="604" y="4947"/>
                    <a:pt x="632" y="4942"/>
                    <a:pt x="657" y="4934"/>
                  </a:cubicBezTo>
                  <a:cubicBezTo>
                    <a:pt x="717" y="4875"/>
                    <a:pt x="737" y="4795"/>
                    <a:pt x="737" y="4735"/>
                  </a:cubicBezTo>
                  <a:cubicBezTo>
                    <a:pt x="697" y="4556"/>
                    <a:pt x="737" y="4357"/>
                    <a:pt x="697" y="4178"/>
                  </a:cubicBezTo>
                  <a:cubicBezTo>
                    <a:pt x="498" y="3581"/>
                    <a:pt x="538" y="3025"/>
                    <a:pt x="657" y="2448"/>
                  </a:cubicBezTo>
                  <a:lnTo>
                    <a:pt x="657" y="2269"/>
                  </a:lnTo>
                  <a:cubicBezTo>
                    <a:pt x="438" y="2129"/>
                    <a:pt x="518" y="1930"/>
                    <a:pt x="558" y="1731"/>
                  </a:cubicBezTo>
                  <a:cubicBezTo>
                    <a:pt x="737" y="1155"/>
                    <a:pt x="637" y="578"/>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3105525" y="1807775"/>
              <a:ext cx="29375" cy="73500"/>
            </a:xfrm>
            <a:custGeom>
              <a:avLst/>
              <a:gdLst/>
              <a:ahLst/>
              <a:cxnLst/>
              <a:rect l="l" t="t" r="r" b="b"/>
              <a:pathLst>
                <a:path w="1175" h="2940" extrusionOk="0">
                  <a:moveTo>
                    <a:pt x="322" y="0"/>
                  </a:moveTo>
                  <a:cubicBezTo>
                    <a:pt x="279" y="0"/>
                    <a:pt x="240" y="5"/>
                    <a:pt x="200" y="15"/>
                  </a:cubicBezTo>
                  <a:cubicBezTo>
                    <a:pt x="120" y="75"/>
                    <a:pt x="81" y="115"/>
                    <a:pt x="61" y="194"/>
                  </a:cubicBezTo>
                  <a:cubicBezTo>
                    <a:pt x="1" y="453"/>
                    <a:pt x="100" y="692"/>
                    <a:pt x="61" y="950"/>
                  </a:cubicBezTo>
                  <a:cubicBezTo>
                    <a:pt x="61" y="1070"/>
                    <a:pt x="120" y="1189"/>
                    <a:pt x="200" y="1308"/>
                  </a:cubicBezTo>
                  <a:cubicBezTo>
                    <a:pt x="260" y="1388"/>
                    <a:pt x="319" y="1468"/>
                    <a:pt x="379" y="1547"/>
                  </a:cubicBezTo>
                  <a:cubicBezTo>
                    <a:pt x="439" y="1666"/>
                    <a:pt x="439" y="1786"/>
                    <a:pt x="478" y="1905"/>
                  </a:cubicBezTo>
                  <a:cubicBezTo>
                    <a:pt x="498" y="2064"/>
                    <a:pt x="498" y="2204"/>
                    <a:pt x="558" y="2343"/>
                  </a:cubicBezTo>
                  <a:cubicBezTo>
                    <a:pt x="598" y="2462"/>
                    <a:pt x="618" y="2562"/>
                    <a:pt x="677" y="2661"/>
                  </a:cubicBezTo>
                  <a:cubicBezTo>
                    <a:pt x="717" y="2780"/>
                    <a:pt x="777" y="2880"/>
                    <a:pt x="896" y="2940"/>
                  </a:cubicBezTo>
                  <a:cubicBezTo>
                    <a:pt x="976" y="2940"/>
                    <a:pt x="1055" y="2900"/>
                    <a:pt x="1095" y="2840"/>
                  </a:cubicBezTo>
                  <a:cubicBezTo>
                    <a:pt x="1175" y="2681"/>
                    <a:pt x="1095" y="2502"/>
                    <a:pt x="1095" y="2363"/>
                  </a:cubicBezTo>
                  <a:cubicBezTo>
                    <a:pt x="1095" y="2243"/>
                    <a:pt x="1095" y="2144"/>
                    <a:pt x="1055" y="2005"/>
                  </a:cubicBezTo>
                  <a:cubicBezTo>
                    <a:pt x="817" y="1806"/>
                    <a:pt x="1016" y="1487"/>
                    <a:pt x="876" y="1269"/>
                  </a:cubicBezTo>
                  <a:lnTo>
                    <a:pt x="896" y="1209"/>
                  </a:lnTo>
                  <a:lnTo>
                    <a:pt x="876" y="1169"/>
                  </a:lnTo>
                  <a:cubicBezTo>
                    <a:pt x="677" y="831"/>
                    <a:pt x="797" y="354"/>
                    <a:pt x="459" y="15"/>
                  </a:cubicBezTo>
                  <a:cubicBezTo>
                    <a:pt x="409" y="5"/>
                    <a:pt x="364" y="0"/>
                    <a:pt x="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111000" y="1800250"/>
              <a:ext cx="16950" cy="36775"/>
            </a:xfrm>
            <a:custGeom>
              <a:avLst/>
              <a:gdLst/>
              <a:ahLst/>
              <a:cxnLst/>
              <a:rect l="l" t="t" r="r" b="b"/>
              <a:pathLst>
                <a:path w="678" h="1471" extrusionOk="0">
                  <a:moveTo>
                    <a:pt x="206" y="0"/>
                  </a:moveTo>
                  <a:cubicBezTo>
                    <a:pt x="169" y="0"/>
                    <a:pt x="132" y="25"/>
                    <a:pt x="100" y="78"/>
                  </a:cubicBezTo>
                  <a:cubicBezTo>
                    <a:pt x="1" y="197"/>
                    <a:pt x="1" y="296"/>
                    <a:pt x="100" y="436"/>
                  </a:cubicBezTo>
                  <a:cubicBezTo>
                    <a:pt x="458" y="694"/>
                    <a:pt x="299" y="1192"/>
                    <a:pt x="657" y="1470"/>
                  </a:cubicBezTo>
                  <a:cubicBezTo>
                    <a:pt x="677" y="973"/>
                    <a:pt x="558" y="495"/>
                    <a:pt x="299" y="58"/>
                  </a:cubicBezTo>
                  <a:cubicBezTo>
                    <a:pt x="271" y="20"/>
                    <a:pt x="238" y="0"/>
                    <a:pt x="2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3106025" y="1740500"/>
              <a:ext cx="8500" cy="43800"/>
            </a:xfrm>
            <a:custGeom>
              <a:avLst/>
              <a:gdLst/>
              <a:ahLst/>
              <a:cxnLst/>
              <a:rect l="l" t="t" r="r" b="b"/>
              <a:pathLst>
                <a:path w="340" h="1752" extrusionOk="0">
                  <a:moveTo>
                    <a:pt x="299" y="1"/>
                  </a:moveTo>
                  <a:cubicBezTo>
                    <a:pt x="41" y="598"/>
                    <a:pt x="1" y="1175"/>
                    <a:pt x="339" y="1751"/>
                  </a:cubicBezTo>
                  <a:cubicBezTo>
                    <a:pt x="339" y="1175"/>
                    <a:pt x="339" y="598"/>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128425" y="1865425"/>
              <a:ext cx="14425" cy="25300"/>
            </a:xfrm>
            <a:custGeom>
              <a:avLst/>
              <a:gdLst/>
              <a:ahLst/>
              <a:cxnLst/>
              <a:rect l="l" t="t" r="r" b="b"/>
              <a:pathLst>
                <a:path w="577" h="1012" extrusionOk="0">
                  <a:moveTo>
                    <a:pt x="177" y="0"/>
                  </a:moveTo>
                  <a:cubicBezTo>
                    <a:pt x="156" y="0"/>
                    <a:pt x="128" y="29"/>
                    <a:pt x="100" y="57"/>
                  </a:cubicBezTo>
                  <a:lnTo>
                    <a:pt x="100" y="574"/>
                  </a:lnTo>
                  <a:cubicBezTo>
                    <a:pt x="60" y="653"/>
                    <a:pt x="0" y="733"/>
                    <a:pt x="0" y="833"/>
                  </a:cubicBezTo>
                  <a:cubicBezTo>
                    <a:pt x="40" y="912"/>
                    <a:pt x="80" y="972"/>
                    <a:pt x="179" y="1012"/>
                  </a:cubicBezTo>
                  <a:cubicBezTo>
                    <a:pt x="378" y="1012"/>
                    <a:pt x="577" y="972"/>
                    <a:pt x="477" y="713"/>
                  </a:cubicBezTo>
                  <a:cubicBezTo>
                    <a:pt x="477" y="653"/>
                    <a:pt x="477" y="614"/>
                    <a:pt x="438" y="574"/>
                  </a:cubicBezTo>
                  <a:cubicBezTo>
                    <a:pt x="298" y="474"/>
                    <a:pt x="358" y="315"/>
                    <a:pt x="279" y="176"/>
                  </a:cubicBezTo>
                  <a:cubicBezTo>
                    <a:pt x="298" y="136"/>
                    <a:pt x="298" y="77"/>
                    <a:pt x="259" y="57"/>
                  </a:cubicBezTo>
                  <a:lnTo>
                    <a:pt x="199" y="17"/>
                  </a:lnTo>
                  <a:cubicBezTo>
                    <a:pt x="193" y="5"/>
                    <a:pt x="18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109525" y="1784275"/>
              <a:ext cx="9950" cy="17925"/>
            </a:xfrm>
            <a:custGeom>
              <a:avLst/>
              <a:gdLst/>
              <a:ahLst/>
              <a:cxnLst/>
              <a:rect l="l" t="t" r="r" b="b"/>
              <a:pathLst>
                <a:path w="398" h="717" extrusionOk="0">
                  <a:moveTo>
                    <a:pt x="219" y="0"/>
                  </a:moveTo>
                  <a:cubicBezTo>
                    <a:pt x="0" y="239"/>
                    <a:pt x="199" y="478"/>
                    <a:pt x="199" y="717"/>
                  </a:cubicBezTo>
                  <a:cubicBezTo>
                    <a:pt x="259" y="697"/>
                    <a:pt x="318" y="697"/>
                    <a:pt x="398" y="697"/>
                  </a:cubicBezTo>
                  <a:cubicBezTo>
                    <a:pt x="358" y="438"/>
                    <a:pt x="358" y="1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3123450" y="1839475"/>
              <a:ext cx="9475" cy="18925"/>
            </a:xfrm>
            <a:custGeom>
              <a:avLst/>
              <a:gdLst/>
              <a:ahLst/>
              <a:cxnLst/>
              <a:rect l="l" t="t" r="r" b="b"/>
              <a:pathLst>
                <a:path w="379" h="757" extrusionOk="0">
                  <a:moveTo>
                    <a:pt x="159" y="1"/>
                  </a:moveTo>
                  <a:cubicBezTo>
                    <a:pt x="159" y="259"/>
                    <a:pt x="0" y="558"/>
                    <a:pt x="338" y="757"/>
                  </a:cubicBezTo>
                  <a:cubicBezTo>
                    <a:pt x="378" y="478"/>
                    <a:pt x="358" y="219"/>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3130900" y="1857375"/>
              <a:ext cx="5000" cy="9475"/>
            </a:xfrm>
            <a:custGeom>
              <a:avLst/>
              <a:gdLst/>
              <a:ahLst/>
              <a:cxnLst/>
              <a:rect l="l" t="t" r="r" b="b"/>
              <a:pathLst>
                <a:path w="200" h="379" extrusionOk="0">
                  <a:moveTo>
                    <a:pt x="40" y="1"/>
                  </a:moveTo>
                  <a:cubicBezTo>
                    <a:pt x="40" y="140"/>
                    <a:pt x="1" y="259"/>
                    <a:pt x="1" y="379"/>
                  </a:cubicBezTo>
                  <a:lnTo>
                    <a:pt x="180" y="379"/>
                  </a:lnTo>
                  <a:cubicBezTo>
                    <a:pt x="180" y="259"/>
                    <a:pt x="199" y="10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135375" y="1869825"/>
              <a:ext cx="4500" cy="9950"/>
            </a:xfrm>
            <a:custGeom>
              <a:avLst/>
              <a:gdLst/>
              <a:ahLst/>
              <a:cxnLst/>
              <a:rect l="l" t="t" r="r" b="b"/>
              <a:pathLst>
                <a:path w="180" h="398" extrusionOk="0">
                  <a:moveTo>
                    <a:pt x="20" y="0"/>
                  </a:moveTo>
                  <a:lnTo>
                    <a:pt x="20" y="0"/>
                  </a:lnTo>
                  <a:cubicBezTo>
                    <a:pt x="1" y="159"/>
                    <a:pt x="20" y="298"/>
                    <a:pt x="180" y="398"/>
                  </a:cubicBezTo>
                  <a:lnTo>
                    <a:pt x="180" y="80"/>
                  </a:lnTo>
                  <a:lnTo>
                    <a:pt x="2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181625" y="1910500"/>
              <a:ext cx="45750" cy="56325"/>
            </a:xfrm>
            <a:custGeom>
              <a:avLst/>
              <a:gdLst/>
              <a:ahLst/>
              <a:cxnLst/>
              <a:rect l="l" t="t" r="r" b="b"/>
              <a:pathLst>
                <a:path w="1830" h="2253" extrusionOk="0">
                  <a:moveTo>
                    <a:pt x="979" y="1827"/>
                  </a:moveTo>
                  <a:cubicBezTo>
                    <a:pt x="989" y="1827"/>
                    <a:pt x="1001" y="1830"/>
                    <a:pt x="1015" y="1834"/>
                  </a:cubicBezTo>
                  <a:cubicBezTo>
                    <a:pt x="974" y="1848"/>
                    <a:pt x="952" y="1871"/>
                    <a:pt x="936" y="1897"/>
                  </a:cubicBezTo>
                  <a:lnTo>
                    <a:pt x="936" y="1897"/>
                  </a:lnTo>
                  <a:cubicBezTo>
                    <a:pt x="938" y="1848"/>
                    <a:pt x="950" y="1827"/>
                    <a:pt x="979" y="1827"/>
                  </a:cubicBezTo>
                  <a:close/>
                  <a:moveTo>
                    <a:pt x="1375" y="0"/>
                  </a:moveTo>
                  <a:cubicBezTo>
                    <a:pt x="1349" y="0"/>
                    <a:pt x="1322" y="2"/>
                    <a:pt x="1294" y="4"/>
                  </a:cubicBezTo>
                  <a:cubicBezTo>
                    <a:pt x="1194" y="64"/>
                    <a:pt x="1134" y="163"/>
                    <a:pt x="1115" y="263"/>
                  </a:cubicBezTo>
                  <a:cubicBezTo>
                    <a:pt x="1095" y="362"/>
                    <a:pt x="1095" y="462"/>
                    <a:pt x="1055" y="561"/>
                  </a:cubicBezTo>
                  <a:cubicBezTo>
                    <a:pt x="1015" y="740"/>
                    <a:pt x="896" y="840"/>
                    <a:pt x="737" y="919"/>
                  </a:cubicBezTo>
                  <a:cubicBezTo>
                    <a:pt x="538" y="1039"/>
                    <a:pt x="339" y="1158"/>
                    <a:pt x="239" y="1397"/>
                  </a:cubicBezTo>
                  <a:cubicBezTo>
                    <a:pt x="140" y="1715"/>
                    <a:pt x="1" y="2033"/>
                    <a:pt x="418" y="2252"/>
                  </a:cubicBezTo>
                  <a:lnTo>
                    <a:pt x="597" y="2252"/>
                  </a:lnTo>
                  <a:cubicBezTo>
                    <a:pt x="715" y="2168"/>
                    <a:pt x="804" y="2084"/>
                    <a:pt x="888" y="1977"/>
                  </a:cubicBezTo>
                  <a:lnTo>
                    <a:pt x="888" y="1977"/>
                  </a:lnTo>
                  <a:cubicBezTo>
                    <a:pt x="875" y="2022"/>
                    <a:pt x="905" y="2068"/>
                    <a:pt x="936" y="2113"/>
                  </a:cubicBezTo>
                  <a:cubicBezTo>
                    <a:pt x="1155" y="2145"/>
                    <a:pt x="1318" y="2167"/>
                    <a:pt x="1438" y="2167"/>
                  </a:cubicBezTo>
                  <a:cubicBezTo>
                    <a:pt x="1765" y="2167"/>
                    <a:pt x="1775" y="2004"/>
                    <a:pt x="1731" y="1437"/>
                  </a:cubicBezTo>
                  <a:cubicBezTo>
                    <a:pt x="1731" y="1138"/>
                    <a:pt x="1791" y="860"/>
                    <a:pt x="1811" y="601"/>
                  </a:cubicBezTo>
                  <a:cubicBezTo>
                    <a:pt x="1829" y="249"/>
                    <a:pt x="172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120950" y="1945400"/>
              <a:ext cx="71150" cy="40200"/>
            </a:xfrm>
            <a:custGeom>
              <a:avLst/>
              <a:gdLst/>
              <a:ahLst/>
              <a:cxnLst/>
              <a:rect l="l" t="t" r="r" b="b"/>
              <a:pathLst>
                <a:path w="2846" h="1608" extrusionOk="0">
                  <a:moveTo>
                    <a:pt x="2845" y="1"/>
                  </a:moveTo>
                  <a:cubicBezTo>
                    <a:pt x="2189" y="1"/>
                    <a:pt x="1652" y="319"/>
                    <a:pt x="1135" y="578"/>
                  </a:cubicBezTo>
                  <a:cubicBezTo>
                    <a:pt x="1035" y="677"/>
                    <a:pt x="896" y="777"/>
                    <a:pt x="776" y="836"/>
                  </a:cubicBezTo>
                  <a:cubicBezTo>
                    <a:pt x="697" y="856"/>
                    <a:pt x="657" y="876"/>
                    <a:pt x="578" y="916"/>
                  </a:cubicBezTo>
                  <a:cubicBezTo>
                    <a:pt x="458" y="956"/>
                    <a:pt x="299" y="1015"/>
                    <a:pt x="180" y="1055"/>
                  </a:cubicBezTo>
                  <a:cubicBezTo>
                    <a:pt x="140" y="1095"/>
                    <a:pt x="60" y="1135"/>
                    <a:pt x="40" y="1214"/>
                  </a:cubicBezTo>
                  <a:cubicBezTo>
                    <a:pt x="1" y="1294"/>
                    <a:pt x="40" y="1353"/>
                    <a:pt x="80" y="1413"/>
                  </a:cubicBezTo>
                  <a:cubicBezTo>
                    <a:pt x="140" y="1453"/>
                    <a:pt x="200" y="1473"/>
                    <a:pt x="279" y="1513"/>
                  </a:cubicBezTo>
                  <a:cubicBezTo>
                    <a:pt x="430" y="1513"/>
                    <a:pt x="590" y="1607"/>
                    <a:pt x="747" y="1607"/>
                  </a:cubicBezTo>
                  <a:cubicBezTo>
                    <a:pt x="818" y="1607"/>
                    <a:pt x="888" y="1588"/>
                    <a:pt x="956" y="1532"/>
                  </a:cubicBezTo>
                  <a:cubicBezTo>
                    <a:pt x="995" y="1453"/>
                    <a:pt x="1075" y="1413"/>
                    <a:pt x="1174" y="1393"/>
                  </a:cubicBezTo>
                  <a:cubicBezTo>
                    <a:pt x="1493" y="1294"/>
                    <a:pt x="1791" y="1155"/>
                    <a:pt x="2149" y="1155"/>
                  </a:cubicBezTo>
                  <a:cubicBezTo>
                    <a:pt x="2368" y="1055"/>
                    <a:pt x="2627" y="936"/>
                    <a:pt x="2845" y="836"/>
                  </a:cubicBezTo>
                  <a:cubicBezTo>
                    <a:pt x="2587" y="558"/>
                    <a:pt x="2806" y="259"/>
                    <a:pt x="28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3153275" y="1906625"/>
              <a:ext cx="60700" cy="30350"/>
            </a:xfrm>
            <a:custGeom>
              <a:avLst/>
              <a:gdLst/>
              <a:ahLst/>
              <a:cxnLst/>
              <a:rect l="l" t="t" r="r" b="b"/>
              <a:pathLst>
                <a:path w="2428" h="1214" extrusionOk="0">
                  <a:moveTo>
                    <a:pt x="657" y="0"/>
                  </a:moveTo>
                  <a:cubicBezTo>
                    <a:pt x="597" y="0"/>
                    <a:pt x="518" y="20"/>
                    <a:pt x="478" y="60"/>
                  </a:cubicBezTo>
                  <a:cubicBezTo>
                    <a:pt x="558" y="318"/>
                    <a:pt x="1" y="179"/>
                    <a:pt x="120" y="517"/>
                  </a:cubicBezTo>
                  <a:cubicBezTo>
                    <a:pt x="276" y="720"/>
                    <a:pt x="492" y="764"/>
                    <a:pt x="713" y="764"/>
                  </a:cubicBezTo>
                  <a:cubicBezTo>
                    <a:pt x="774" y="764"/>
                    <a:pt x="835" y="760"/>
                    <a:pt x="896" y="756"/>
                  </a:cubicBezTo>
                  <a:cubicBezTo>
                    <a:pt x="938" y="752"/>
                    <a:pt x="980" y="751"/>
                    <a:pt x="1021" y="751"/>
                  </a:cubicBezTo>
                  <a:cubicBezTo>
                    <a:pt x="1422" y="751"/>
                    <a:pt x="1757" y="925"/>
                    <a:pt x="2010" y="1214"/>
                  </a:cubicBezTo>
                  <a:cubicBezTo>
                    <a:pt x="2209" y="1154"/>
                    <a:pt x="2368" y="1054"/>
                    <a:pt x="2368" y="816"/>
                  </a:cubicBezTo>
                  <a:cubicBezTo>
                    <a:pt x="2308" y="716"/>
                    <a:pt x="2308" y="617"/>
                    <a:pt x="2388" y="557"/>
                  </a:cubicBezTo>
                  <a:cubicBezTo>
                    <a:pt x="2428" y="418"/>
                    <a:pt x="2428" y="298"/>
                    <a:pt x="2428" y="179"/>
                  </a:cubicBezTo>
                  <a:cubicBezTo>
                    <a:pt x="2070" y="100"/>
                    <a:pt x="1751" y="60"/>
                    <a:pt x="1373" y="20"/>
                  </a:cubicBezTo>
                  <a:cubicBezTo>
                    <a:pt x="1306" y="65"/>
                    <a:pt x="1232" y="104"/>
                    <a:pt x="1159" y="104"/>
                  </a:cubicBezTo>
                  <a:cubicBezTo>
                    <a:pt x="1103" y="104"/>
                    <a:pt x="1047" y="81"/>
                    <a:pt x="995" y="20"/>
                  </a:cubicBezTo>
                  <a:cubicBezTo>
                    <a:pt x="956" y="20"/>
                    <a:pt x="876" y="0"/>
                    <a:pt x="816" y="0"/>
                  </a:cubicBezTo>
                  <a:cubicBezTo>
                    <a:pt x="786" y="10"/>
                    <a:pt x="757" y="15"/>
                    <a:pt x="729" y="15"/>
                  </a:cubicBezTo>
                  <a:cubicBezTo>
                    <a:pt x="702" y="15"/>
                    <a:pt x="677" y="1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3196550" y="1958325"/>
              <a:ext cx="8475" cy="8125"/>
            </a:xfrm>
            <a:custGeom>
              <a:avLst/>
              <a:gdLst/>
              <a:ahLst/>
              <a:cxnLst/>
              <a:rect l="l" t="t" r="r" b="b"/>
              <a:pathLst>
                <a:path w="339" h="325" extrusionOk="0">
                  <a:moveTo>
                    <a:pt x="339" y="1"/>
                  </a:moveTo>
                  <a:cubicBezTo>
                    <a:pt x="160" y="81"/>
                    <a:pt x="60" y="200"/>
                    <a:pt x="0" y="319"/>
                  </a:cubicBezTo>
                  <a:cubicBezTo>
                    <a:pt x="24" y="323"/>
                    <a:pt x="46" y="324"/>
                    <a:pt x="67" y="324"/>
                  </a:cubicBezTo>
                  <a:cubicBezTo>
                    <a:pt x="173" y="324"/>
                    <a:pt x="256" y="283"/>
                    <a:pt x="339" y="20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3179150" y="1906625"/>
              <a:ext cx="8975" cy="2475"/>
            </a:xfrm>
            <a:custGeom>
              <a:avLst/>
              <a:gdLst/>
              <a:ahLst/>
              <a:cxnLst/>
              <a:rect l="l" t="t" r="r" b="b"/>
              <a:pathLst>
                <a:path w="359" h="99" extrusionOk="0">
                  <a:moveTo>
                    <a:pt x="0" y="0"/>
                  </a:moveTo>
                  <a:cubicBezTo>
                    <a:pt x="53" y="71"/>
                    <a:pt x="106" y="98"/>
                    <a:pt x="159" y="98"/>
                  </a:cubicBezTo>
                  <a:cubicBezTo>
                    <a:pt x="226" y="98"/>
                    <a:pt x="292" y="55"/>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379950" y="764775"/>
              <a:ext cx="126350" cy="17650"/>
            </a:xfrm>
            <a:custGeom>
              <a:avLst/>
              <a:gdLst/>
              <a:ahLst/>
              <a:cxnLst/>
              <a:rect l="l" t="t" r="r" b="b"/>
              <a:pathLst>
                <a:path w="5054" h="706" extrusionOk="0">
                  <a:moveTo>
                    <a:pt x="3641" y="0"/>
                  </a:moveTo>
                  <a:cubicBezTo>
                    <a:pt x="2487" y="40"/>
                    <a:pt x="1353" y="120"/>
                    <a:pt x="199" y="179"/>
                  </a:cubicBezTo>
                  <a:cubicBezTo>
                    <a:pt x="199" y="219"/>
                    <a:pt x="199" y="239"/>
                    <a:pt x="180" y="299"/>
                  </a:cubicBezTo>
                  <a:cubicBezTo>
                    <a:pt x="140" y="438"/>
                    <a:pt x="60" y="577"/>
                    <a:pt x="1" y="697"/>
                  </a:cubicBezTo>
                  <a:cubicBezTo>
                    <a:pt x="319" y="697"/>
                    <a:pt x="646" y="705"/>
                    <a:pt x="976" y="705"/>
                  </a:cubicBezTo>
                  <a:cubicBezTo>
                    <a:pt x="1141" y="705"/>
                    <a:pt x="1307" y="703"/>
                    <a:pt x="1473" y="697"/>
                  </a:cubicBezTo>
                  <a:cubicBezTo>
                    <a:pt x="1814" y="674"/>
                    <a:pt x="2155" y="671"/>
                    <a:pt x="2496" y="671"/>
                  </a:cubicBezTo>
                  <a:cubicBezTo>
                    <a:pt x="2632" y="671"/>
                    <a:pt x="2768" y="671"/>
                    <a:pt x="2905" y="671"/>
                  </a:cubicBezTo>
                  <a:cubicBezTo>
                    <a:pt x="3621" y="671"/>
                    <a:pt x="4337" y="657"/>
                    <a:pt x="5053" y="478"/>
                  </a:cubicBezTo>
                  <a:cubicBezTo>
                    <a:pt x="4954" y="279"/>
                    <a:pt x="4636" y="378"/>
                    <a:pt x="4536" y="140"/>
                  </a:cubicBezTo>
                  <a:cubicBezTo>
                    <a:pt x="4458" y="114"/>
                    <a:pt x="4378" y="107"/>
                    <a:pt x="4299" y="107"/>
                  </a:cubicBezTo>
                  <a:cubicBezTo>
                    <a:pt x="4207" y="107"/>
                    <a:pt x="4116" y="116"/>
                    <a:pt x="4025" y="116"/>
                  </a:cubicBezTo>
                  <a:cubicBezTo>
                    <a:pt x="3893" y="116"/>
                    <a:pt x="3763" y="96"/>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623150" y="764275"/>
              <a:ext cx="16925" cy="8300"/>
            </a:xfrm>
            <a:custGeom>
              <a:avLst/>
              <a:gdLst/>
              <a:ahLst/>
              <a:cxnLst/>
              <a:rect l="l" t="t" r="r" b="b"/>
              <a:pathLst>
                <a:path w="677" h="332" extrusionOk="0">
                  <a:moveTo>
                    <a:pt x="179" y="1"/>
                  </a:moveTo>
                  <a:cubicBezTo>
                    <a:pt x="119" y="60"/>
                    <a:pt x="0" y="160"/>
                    <a:pt x="0" y="239"/>
                  </a:cubicBezTo>
                  <a:cubicBezTo>
                    <a:pt x="11" y="314"/>
                    <a:pt x="62" y="332"/>
                    <a:pt x="122" y="332"/>
                  </a:cubicBezTo>
                  <a:cubicBezTo>
                    <a:pt x="174" y="332"/>
                    <a:pt x="233" y="319"/>
                    <a:pt x="279" y="319"/>
                  </a:cubicBezTo>
                  <a:cubicBezTo>
                    <a:pt x="318" y="325"/>
                    <a:pt x="363" y="328"/>
                    <a:pt x="408" y="328"/>
                  </a:cubicBezTo>
                  <a:cubicBezTo>
                    <a:pt x="500" y="328"/>
                    <a:pt x="597" y="319"/>
                    <a:pt x="676" y="319"/>
                  </a:cubicBezTo>
                  <a:cubicBezTo>
                    <a:pt x="617" y="219"/>
                    <a:pt x="577" y="100"/>
                    <a:pt x="517" y="1"/>
                  </a:cubicBezTo>
                  <a:cubicBezTo>
                    <a:pt x="438" y="1"/>
                    <a:pt x="367" y="9"/>
                    <a:pt x="293" y="9"/>
                  </a:cubicBezTo>
                  <a:cubicBezTo>
                    <a:pt x="256" y="9"/>
                    <a:pt x="219" y="7"/>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3043875" y="1975475"/>
              <a:ext cx="85050" cy="32075"/>
            </a:xfrm>
            <a:custGeom>
              <a:avLst/>
              <a:gdLst/>
              <a:ahLst/>
              <a:cxnLst/>
              <a:rect l="l" t="t" r="r" b="b"/>
              <a:pathLst>
                <a:path w="3402" h="1283" extrusionOk="0">
                  <a:moveTo>
                    <a:pt x="2756" y="1"/>
                  </a:moveTo>
                  <a:cubicBezTo>
                    <a:pt x="2727" y="1"/>
                    <a:pt x="2697" y="4"/>
                    <a:pt x="2666" y="11"/>
                  </a:cubicBezTo>
                  <a:cubicBezTo>
                    <a:pt x="2527" y="31"/>
                    <a:pt x="2387" y="71"/>
                    <a:pt x="2288" y="170"/>
                  </a:cubicBezTo>
                  <a:cubicBezTo>
                    <a:pt x="1890" y="349"/>
                    <a:pt x="1472" y="528"/>
                    <a:pt x="1075" y="707"/>
                  </a:cubicBezTo>
                  <a:cubicBezTo>
                    <a:pt x="993" y="789"/>
                    <a:pt x="895" y="804"/>
                    <a:pt x="794" y="804"/>
                  </a:cubicBezTo>
                  <a:cubicBezTo>
                    <a:pt x="736" y="804"/>
                    <a:pt x="677" y="799"/>
                    <a:pt x="620" y="799"/>
                  </a:cubicBezTo>
                  <a:cubicBezTo>
                    <a:pt x="533" y="799"/>
                    <a:pt x="449" y="810"/>
                    <a:pt x="378" y="867"/>
                  </a:cubicBezTo>
                  <a:cubicBezTo>
                    <a:pt x="279" y="966"/>
                    <a:pt x="140" y="966"/>
                    <a:pt x="0" y="1026"/>
                  </a:cubicBezTo>
                  <a:cubicBezTo>
                    <a:pt x="89" y="1202"/>
                    <a:pt x="201" y="1283"/>
                    <a:pt x="337" y="1283"/>
                  </a:cubicBezTo>
                  <a:cubicBezTo>
                    <a:pt x="416" y="1283"/>
                    <a:pt x="502" y="1256"/>
                    <a:pt x="597" y="1205"/>
                  </a:cubicBezTo>
                  <a:cubicBezTo>
                    <a:pt x="709" y="1126"/>
                    <a:pt x="840" y="1048"/>
                    <a:pt x="969" y="1048"/>
                  </a:cubicBezTo>
                  <a:cubicBezTo>
                    <a:pt x="1069" y="1048"/>
                    <a:pt x="1167" y="1095"/>
                    <a:pt x="1254" y="1225"/>
                  </a:cubicBezTo>
                  <a:cubicBezTo>
                    <a:pt x="1293" y="1205"/>
                    <a:pt x="1373" y="1205"/>
                    <a:pt x="1433" y="1185"/>
                  </a:cubicBezTo>
                  <a:cubicBezTo>
                    <a:pt x="1532" y="1105"/>
                    <a:pt x="1671" y="1145"/>
                    <a:pt x="1751" y="1026"/>
                  </a:cubicBezTo>
                  <a:cubicBezTo>
                    <a:pt x="2288" y="946"/>
                    <a:pt x="2825" y="767"/>
                    <a:pt x="3342" y="548"/>
                  </a:cubicBezTo>
                  <a:cubicBezTo>
                    <a:pt x="3402" y="429"/>
                    <a:pt x="3402" y="310"/>
                    <a:pt x="3322" y="190"/>
                  </a:cubicBezTo>
                  <a:lnTo>
                    <a:pt x="3143" y="190"/>
                  </a:lnTo>
                  <a:cubicBezTo>
                    <a:pt x="3012" y="75"/>
                    <a:pt x="2894" y="1"/>
                    <a:pt x="2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3126925" y="1980725"/>
              <a:ext cx="17425" cy="9475"/>
            </a:xfrm>
            <a:custGeom>
              <a:avLst/>
              <a:gdLst/>
              <a:ahLst/>
              <a:cxnLst/>
              <a:rect l="l" t="t" r="r" b="b"/>
              <a:pathLst>
                <a:path w="697" h="379" extrusionOk="0">
                  <a:moveTo>
                    <a:pt x="0" y="0"/>
                  </a:moveTo>
                  <a:lnTo>
                    <a:pt x="0" y="0"/>
                  </a:lnTo>
                  <a:cubicBezTo>
                    <a:pt x="20" y="119"/>
                    <a:pt x="20" y="239"/>
                    <a:pt x="20" y="378"/>
                  </a:cubicBezTo>
                  <a:cubicBezTo>
                    <a:pt x="259" y="338"/>
                    <a:pt x="518" y="338"/>
                    <a:pt x="697" y="179"/>
                  </a:cubicBezTo>
                  <a:cubicBezTo>
                    <a:pt x="458" y="119"/>
                    <a:pt x="21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3079675" y="2001100"/>
              <a:ext cx="7975" cy="4175"/>
            </a:xfrm>
            <a:custGeom>
              <a:avLst/>
              <a:gdLst/>
              <a:ahLst/>
              <a:cxnLst/>
              <a:rect l="l" t="t" r="r" b="b"/>
              <a:pathLst>
                <a:path w="319" h="167" extrusionOk="0">
                  <a:moveTo>
                    <a:pt x="319" y="1"/>
                  </a:moveTo>
                  <a:cubicBezTo>
                    <a:pt x="200" y="1"/>
                    <a:pt x="60" y="21"/>
                    <a:pt x="1" y="160"/>
                  </a:cubicBezTo>
                  <a:cubicBezTo>
                    <a:pt x="24" y="164"/>
                    <a:pt x="48" y="166"/>
                    <a:pt x="72" y="166"/>
                  </a:cubicBezTo>
                  <a:cubicBezTo>
                    <a:pt x="166" y="166"/>
                    <a:pt x="255" y="128"/>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3144325" y="1980725"/>
              <a:ext cx="5500" cy="3500"/>
            </a:xfrm>
            <a:custGeom>
              <a:avLst/>
              <a:gdLst/>
              <a:ahLst/>
              <a:cxnLst/>
              <a:rect l="l" t="t" r="r" b="b"/>
              <a:pathLst>
                <a:path w="220" h="140" extrusionOk="0">
                  <a:moveTo>
                    <a:pt x="219" y="0"/>
                  </a:moveTo>
                  <a:cubicBezTo>
                    <a:pt x="120" y="0"/>
                    <a:pt x="40" y="40"/>
                    <a:pt x="1" y="139"/>
                  </a:cubicBezTo>
                  <a:cubicBezTo>
                    <a:pt x="120" y="139"/>
                    <a:pt x="200"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1251050" y="1242200"/>
              <a:ext cx="43275" cy="52250"/>
            </a:xfrm>
            <a:custGeom>
              <a:avLst/>
              <a:gdLst/>
              <a:ahLst/>
              <a:cxnLst/>
              <a:rect l="l" t="t" r="r" b="b"/>
              <a:pathLst>
                <a:path w="1731" h="2090" extrusionOk="0">
                  <a:moveTo>
                    <a:pt x="1353" y="0"/>
                  </a:moveTo>
                  <a:cubicBezTo>
                    <a:pt x="1253" y="20"/>
                    <a:pt x="1154" y="20"/>
                    <a:pt x="1054" y="40"/>
                  </a:cubicBezTo>
                  <a:cubicBezTo>
                    <a:pt x="955" y="140"/>
                    <a:pt x="816" y="199"/>
                    <a:pt x="676" y="199"/>
                  </a:cubicBezTo>
                  <a:cubicBezTo>
                    <a:pt x="159" y="438"/>
                    <a:pt x="0" y="836"/>
                    <a:pt x="179" y="1353"/>
                  </a:cubicBezTo>
                  <a:cubicBezTo>
                    <a:pt x="259" y="1592"/>
                    <a:pt x="299" y="1831"/>
                    <a:pt x="358" y="2089"/>
                  </a:cubicBezTo>
                  <a:cubicBezTo>
                    <a:pt x="597" y="1811"/>
                    <a:pt x="478" y="1492"/>
                    <a:pt x="497" y="1194"/>
                  </a:cubicBezTo>
                  <a:cubicBezTo>
                    <a:pt x="537" y="896"/>
                    <a:pt x="557" y="617"/>
                    <a:pt x="935" y="538"/>
                  </a:cubicBezTo>
                  <a:cubicBezTo>
                    <a:pt x="1194" y="398"/>
                    <a:pt x="1452" y="279"/>
                    <a:pt x="1731" y="140"/>
                  </a:cubicBezTo>
                  <a:cubicBezTo>
                    <a:pt x="1651" y="0"/>
                    <a:pt x="1492" y="0"/>
                    <a:pt x="13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1266850" y="1349950"/>
              <a:ext cx="6600" cy="9150"/>
            </a:xfrm>
            <a:custGeom>
              <a:avLst/>
              <a:gdLst/>
              <a:ahLst/>
              <a:cxnLst/>
              <a:rect l="l" t="t" r="r" b="b"/>
              <a:pathLst>
                <a:path w="264" h="366" extrusionOk="0">
                  <a:moveTo>
                    <a:pt x="101" y="1"/>
                  </a:moveTo>
                  <a:cubicBezTo>
                    <a:pt x="1" y="1"/>
                    <a:pt x="88" y="198"/>
                    <a:pt x="25" y="246"/>
                  </a:cubicBezTo>
                  <a:lnTo>
                    <a:pt x="25" y="306"/>
                  </a:lnTo>
                  <a:lnTo>
                    <a:pt x="64" y="365"/>
                  </a:lnTo>
                  <a:cubicBezTo>
                    <a:pt x="124" y="306"/>
                    <a:pt x="164" y="246"/>
                    <a:pt x="224" y="206"/>
                  </a:cubicBezTo>
                  <a:cubicBezTo>
                    <a:pt x="263" y="166"/>
                    <a:pt x="263" y="87"/>
                    <a:pt x="224" y="47"/>
                  </a:cubicBezTo>
                  <a:cubicBezTo>
                    <a:pt x="166" y="14"/>
                    <a:pt x="127" y="1"/>
                    <a:pt x="1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1285350" y="1358900"/>
              <a:ext cx="12950" cy="5675"/>
            </a:xfrm>
            <a:custGeom>
              <a:avLst/>
              <a:gdLst/>
              <a:ahLst/>
              <a:cxnLst/>
              <a:rect l="l" t="t" r="r" b="b"/>
              <a:pathLst>
                <a:path w="518" h="227" extrusionOk="0">
                  <a:moveTo>
                    <a:pt x="197" y="1"/>
                  </a:moveTo>
                  <a:cubicBezTo>
                    <a:pt x="133" y="1"/>
                    <a:pt x="67" y="7"/>
                    <a:pt x="1" y="7"/>
                  </a:cubicBezTo>
                  <a:cubicBezTo>
                    <a:pt x="120" y="226"/>
                    <a:pt x="359" y="127"/>
                    <a:pt x="518" y="186"/>
                  </a:cubicBezTo>
                  <a:cubicBezTo>
                    <a:pt x="438" y="27"/>
                    <a:pt x="323" y="1"/>
                    <a:pt x="1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1298275" y="1362300"/>
              <a:ext cx="9800" cy="4750"/>
            </a:xfrm>
            <a:custGeom>
              <a:avLst/>
              <a:gdLst/>
              <a:ahLst/>
              <a:cxnLst/>
              <a:rect l="l" t="t" r="r" b="b"/>
              <a:pathLst>
                <a:path w="392" h="190" extrusionOk="0">
                  <a:moveTo>
                    <a:pt x="261" y="0"/>
                  </a:moveTo>
                  <a:cubicBezTo>
                    <a:pt x="238" y="0"/>
                    <a:pt x="211" y="4"/>
                    <a:pt x="180" y="10"/>
                  </a:cubicBezTo>
                  <a:cubicBezTo>
                    <a:pt x="100" y="10"/>
                    <a:pt x="61" y="50"/>
                    <a:pt x="1" y="50"/>
                  </a:cubicBezTo>
                  <a:cubicBezTo>
                    <a:pt x="1" y="90"/>
                    <a:pt x="41" y="170"/>
                    <a:pt x="41" y="189"/>
                  </a:cubicBezTo>
                  <a:lnTo>
                    <a:pt x="359" y="189"/>
                  </a:lnTo>
                  <a:cubicBezTo>
                    <a:pt x="392" y="75"/>
                    <a:pt x="370" y="0"/>
                    <a:pt x="2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1272925" y="1350125"/>
              <a:ext cx="2500" cy="4500"/>
            </a:xfrm>
            <a:custGeom>
              <a:avLst/>
              <a:gdLst/>
              <a:ahLst/>
              <a:cxnLst/>
              <a:rect l="l" t="t" r="r" b="b"/>
              <a:pathLst>
                <a:path w="100" h="180" extrusionOk="0">
                  <a:moveTo>
                    <a:pt x="0" y="0"/>
                  </a:moveTo>
                  <a:lnTo>
                    <a:pt x="0" y="179"/>
                  </a:lnTo>
                  <a:cubicBezTo>
                    <a:pt x="100" y="139"/>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927000" y="750850"/>
              <a:ext cx="4500" cy="2625"/>
            </a:xfrm>
            <a:custGeom>
              <a:avLst/>
              <a:gdLst/>
              <a:ahLst/>
              <a:cxnLst/>
              <a:rect l="l" t="t" r="r" b="b"/>
              <a:pathLst>
                <a:path w="180" h="105" extrusionOk="0">
                  <a:moveTo>
                    <a:pt x="1" y="0"/>
                  </a:moveTo>
                  <a:cubicBezTo>
                    <a:pt x="30" y="70"/>
                    <a:pt x="65" y="105"/>
                    <a:pt x="97" y="105"/>
                  </a:cubicBezTo>
                  <a:cubicBezTo>
                    <a:pt x="130" y="105"/>
                    <a:pt x="160" y="7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1105325" y="1866825"/>
              <a:ext cx="13950" cy="21900"/>
            </a:xfrm>
            <a:custGeom>
              <a:avLst/>
              <a:gdLst/>
              <a:ahLst/>
              <a:cxnLst/>
              <a:rect l="l" t="t" r="r" b="b"/>
              <a:pathLst>
                <a:path w="558" h="876" extrusionOk="0">
                  <a:moveTo>
                    <a:pt x="259" y="1"/>
                  </a:moveTo>
                  <a:cubicBezTo>
                    <a:pt x="1" y="200"/>
                    <a:pt x="120" y="498"/>
                    <a:pt x="60" y="757"/>
                  </a:cubicBezTo>
                  <a:cubicBezTo>
                    <a:pt x="40" y="796"/>
                    <a:pt x="60" y="836"/>
                    <a:pt x="100" y="876"/>
                  </a:cubicBezTo>
                  <a:cubicBezTo>
                    <a:pt x="558" y="717"/>
                    <a:pt x="299" y="399"/>
                    <a:pt x="299" y="120"/>
                  </a:cubicBezTo>
                  <a:cubicBezTo>
                    <a:pt x="299" y="80"/>
                    <a:pt x="299"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1098850" y="1776325"/>
              <a:ext cx="4500" cy="8475"/>
            </a:xfrm>
            <a:custGeom>
              <a:avLst/>
              <a:gdLst/>
              <a:ahLst/>
              <a:cxnLst/>
              <a:rect l="l" t="t" r="r" b="b"/>
              <a:pathLst>
                <a:path w="180" h="339" extrusionOk="0">
                  <a:moveTo>
                    <a:pt x="21" y="0"/>
                  </a:moveTo>
                  <a:lnTo>
                    <a:pt x="21" y="0"/>
                  </a:lnTo>
                  <a:cubicBezTo>
                    <a:pt x="1" y="120"/>
                    <a:pt x="1" y="219"/>
                    <a:pt x="1" y="338"/>
                  </a:cubicBezTo>
                  <a:cubicBezTo>
                    <a:pt x="180" y="219"/>
                    <a:pt x="180" y="12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1632475" y="881975"/>
              <a:ext cx="13950" cy="9850"/>
            </a:xfrm>
            <a:custGeom>
              <a:avLst/>
              <a:gdLst/>
              <a:ahLst/>
              <a:cxnLst/>
              <a:rect l="l" t="t" r="r" b="b"/>
              <a:pathLst>
                <a:path w="558" h="394" extrusionOk="0">
                  <a:moveTo>
                    <a:pt x="299" y="0"/>
                  </a:moveTo>
                  <a:cubicBezTo>
                    <a:pt x="181" y="0"/>
                    <a:pt x="79" y="33"/>
                    <a:pt x="1" y="126"/>
                  </a:cubicBezTo>
                  <a:cubicBezTo>
                    <a:pt x="61" y="186"/>
                    <a:pt x="120" y="266"/>
                    <a:pt x="200" y="305"/>
                  </a:cubicBezTo>
                  <a:cubicBezTo>
                    <a:pt x="285" y="357"/>
                    <a:pt x="359" y="393"/>
                    <a:pt x="418" y="393"/>
                  </a:cubicBezTo>
                  <a:cubicBezTo>
                    <a:pt x="496" y="393"/>
                    <a:pt x="546" y="328"/>
                    <a:pt x="558" y="146"/>
                  </a:cubicBezTo>
                  <a:cubicBezTo>
                    <a:pt x="518" y="107"/>
                    <a:pt x="438" y="67"/>
                    <a:pt x="399" y="7"/>
                  </a:cubicBezTo>
                  <a:cubicBezTo>
                    <a:pt x="364" y="3"/>
                    <a:pt x="331"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1645425" y="877650"/>
              <a:ext cx="13450" cy="4175"/>
            </a:xfrm>
            <a:custGeom>
              <a:avLst/>
              <a:gdLst/>
              <a:ahLst/>
              <a:cxnLst/>
              <a:rect l="l" t="t" r="r" b="b"/>
              <a:pathLst>
                <a:path w="538" h="167" extrusionOk="0">
                  <a:moveTo>
                    <a:pt x="437" y="0"/>
                  </a:moveTo>
                  <a:cubicBezTo>
                    <a:pt x="299" y="0"/>
                    <a:pt x="143" y="13"/>
                    <a:pt x="0" y="140"/>
                  </a:cubicBezTo>
                  <a:cubicBezTo>
                    <a:pt x="71" y="155"/>
                    <a:pt x="143" y="166"/>
                    <a:pt x="211" y="166"/>
                  </a:cubicBezTo>
                  <a:cubicBezTo>
                    <a:pt x="334" y="166"/>
                    <a:pt x="448" y="129"/>
                    <a:pt x="537" y="1"/>
                  </a:cubicBezTo>
                  <a:cubicBezTo>
                    <a:pt x="505" y="1"/>
                    <a:pt x="472"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1702600" y="859675"/>
              <a:ext cx="14450" cy="4175"/>
            </a:xfrm>
            <a:custGeom>
              <a:avLst/>
              <a:gdLst/>
              <a:ahLst/>
              <a:cxnLst/>
              <a:rect l="l" t="t" r="r" b="b"/>
              <a:pathLst>
                <a:path w="578" h="167" extrusionOk="0">
                  <a:moveTo>
                    <a:pt x="401" y="1"/>
                  </a:moveTo>
                  <a:cubicBezTo>
                    <a:pt x="250" y="1"/>
                    <a:pt x="100" y="21"/>
                    <a:pt x="1" y="163"/>
                  </a:cubicBezTo>
                  <a:cubicBezTo>
                    <a:pt x="28" y="166"/>
                    <a:pt x="56" y="167"/>
                    <a:pt x="82" y="167"/>
                  </a:cubicBezTo>
                  <a:cubicBezTo>
                    <a:pt x="265" y="167"/>
                    <a:pt x="421" y="108"/>
                    <a:pt x="578" y="4"/>
                  </a:cubicBezTo>
                  <a:cubicBezTo>
                    <a:pt x="521" y="4"/>
                    <a:pt x="461" y="1"/>
                    <a:pt x="4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1683200" y="856275"/>
              <a:ext cx="14950" cy="3400"/>
            </a:xfrm>
            <a:custGeom>
              <a:avLst/>
              <a:gdLst/>
              <a:ahLst/>
              <a:cxnLst/>
              <a:rect l="l" t="t" r="r" b="b"/>
              <a:pathLst>
                <a:path w="598" h="136" extrusionOk="0">
                  <a:moveTo>
                    <a:pt x="100" y="1"/>
                  </a:moveTo>
                  <a:cubicBezTo>
                    <a:pt x="80" y="40"/>
                    <a:pt x="41" y="100"/>
                    <a:pt x="1" y="120"/>
                  </a:cubicBezTo>
                  <a:cubicBezTo>
                    <a:pt x="89" y="120"/>
                    <a:pt x="182" y="136"/>
                    <a:pt x="273" y="136"/>
                  </a:cubicBezTo>
                  <a:cubicBezTo>
                    <a:pt x="386" y="136"/>
                    <a:pt x="498" y="111"/>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1615575" y="886125"/>
              <a:ext cx="12950" cy="3725"/>
            </a:xfrm>
            <a:custGeom>
              <a:avLst/>
              <a:gdLst/>
              <a:ahLst/>
              <a:cxnLst/>
              <a:rect l="l" t="t" r="r" b="b"/>
              <a:pathLst>
                <a:path w="518" h="149" extrusionOk="0">
                  <a:moveTo>
                    <a:pt x="518" y="0"/>
                  </a:moveTo>
                  <a:cubicBezTo>
                    <a:pt x="319" y="0"/>
                    <a:pt x="140" y="0"/>
                    <a:pt x="0" y="139"/>
                  </a:cubicBezTo>
                  <a:cubicBezTo>
                    <a:pt x="52" y="145"/>
                    <a:pt x="104" y="149"/>
                    <a:pt x="155" y="149"/>
                  </a:cubicBezTo>
                  <a:cubicBezTo>
                    <a:pt x="298" y="149"/>
                    <a:pt x="430" y="118"/>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1576775" y="890100"/>
              <a:ext cx="12475" cy="5425"/>
            </a:xfrm>
            <a:custGeom>
              <a:avLst/>
              <a:gdLst/>
              <a:ahLst/>
              <a:cxnLst/>
              <a:rect l="l" t="t" r="r" b="b"/>
              <a:pathLst>
                <a:path w="499" h="217" extrusionOk="0">
                  <a:moveTo>
                    <a:pt x="160" y="0"/>
                  </a:moveTo>
                  <a:cubicBezTo>
                    <a:pt x="100" y="0"/>
                    <a:pt x="61" y="0"/>
                    <a:pt x="1" y="20"/>
                  </a:cubicBezTo>
                  <a:cubicBezTo>
                    <a:pt x="80" y="160"/>
                    <a:pt x="259" y="160"/>
                    <a:pt x="379" y="199"/>
                  </a:cubicBezTo>
                  <a:cubicBezTo>
                    <a:pt x="391" y="212"/>
                    <a:pt x="403" y="216"/>
                    <a:pt x="416" y="216"/>
                  </a:cubicBezTo>
                  <a:cubicBezTo>
                    <a:pt x="443" y="216"/>
                    <a:pt x="471" y="193"/>
                    <a:pt x="498" y="179"/>
                  </a:cubicBezTo>
                  <a:cubicBezTo>
                    <a:pt x="458" y="0"/>
                    <a:pt x="279" y="4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1685200" y="864500"/>
              <a:ext cx="10475" cy="3625"/>
            </a:xfrm>
            <a:custGeom>
              <a:avLst/>
              <a:gdLst/>
              <a:ahLst/>
              <a:cxnLst/>
              <a:rect l="l" t="t" r="r" b="b"/>
              <a:pathLst>
                <a:path w="419" h="145" extrusionOk="0">
                  <a:moveTo>
                    <a:pt x="300" y="0"/>
                  </a:moveTo>
                  <a:cubicBezTo>
                    <a:pt x="195" y="0"/>
                    <a:pt x="87" y="28"/>
                    <a:pt x="0" y="129"/>
                  </a:cubicBezTo>
                  <a:cubicBezTo>
                    <a:pt x="35" y="139"/>
                    <a:pt x="71" y="144"/>
                    <a:pt x="108" y="144"/>
                  </a:cubicBezTo>
                  <a:cubicBezTo>
                    <a:pt x="217" y="144"/>
                    <a:pt x="329" y="99"/>
                    <a:pt x="418" y="10"/>
                  </a:cubicBezTo>
                  <a:cubicBezTo>
                    <a:pt x="380" y="4"/>
                    <a:pt x="340" y="0"/>
                    <a:pt x="3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1668300" y="868975"/>
              <a:ext cx="10450" cy="4050"/>
            </a:xfrm>
            <a:custGeom>
              <a:avLst/>
              <a:gdLst/>
              <a:ahLst/>
              <a:cxnLst/>
              <a:rect l="l" t="t" r="r" b="b"/>
              <a:pathLst>
                <a:path w="418" h="162" extrusionOk="0">
                  <a:moveTo>
                    <a:pt x="291" y="1"/>
                  </a:moveTo>
                  <a:cubicBezTo>
                    <a:pt x="172" y="1"/>
                    <a:pt x="59" y="32"/>
                    <a:pt x="0" y="149"/>
                  </a:cubicBezTo>
                  <a:cubicBezTo>
                    <a:pt x="33" y="157"/>
                    <a:pt x="66" y="161"/>
                    <a:pt x="97" y="161"/>
                  </a:cubicBezTo>
                  <a:cubicBezTo>
                    <a:pt x="217" y="161"/>
                    <a:pt x="323" y="104"/>
                    <a:pt x="418" y="10"/>
                  </a:cubicBezTo>
                  <a:cubicBezTo>
                    <a:pt x="376" y="5"/>
                    <a:pt x="333" y="1"/>
                    <a:pt x="2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1315700" y="1227775"/>
              <a:ext cx="8975" cy="5500"/>
            </a:xfrm>
            <a:custGeom>
              <a:avLst/>
              <a:gdLst/>
              <a:ahLst/>
              <a:cxnLst/>
              <a:rect l="l" t="t" r="r" b="b"/>
              <a:pathLst>
                <a:path w="359" h="220" extrusionOk="0">
                  <a:moveTo>
                    <a:pt x="159" y="1"/>
                  </a:moveTo>
                  <a:cubicBezTo>
                    <a:pt x="100" y="1"/>
                    <a:pt x="60" y="20"/>
                    <a:pt x="0" y="60"/>
                  </a:cubicBezTo>
                  <a:cubicBezTo>
                    <a:pt x="80" y="100"/>
                    <a:pt x="139" y="180"/>
                    <a:pt x="179" y="219"/>
                  </a:cubicBezTo>
                  <a:cubicBezTo>
                    <a:pt x="358" y="120"/>
                    <a:pt x="259" y="8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986675" y="941500"/>
              <a:ext cx="41800" cy="17750"/>
            </a:xfrm>
            <a:custGeom>
              <a:avLst/>
              <a:gdLst/>
              <a:ahLst/>
              <a:cxnLst/>
              <a:rect l="l" t="t" r="r" b="b"/>
              <a:pathLst>
                <a:path w="1672" h="710" extrusionOk="0">
                  <a:moveTo>
                    <a:pt x="793" y="0"/>
                  </a:moveTo>
                  <a:cubicBezTo>
                    <a:pt x="526" y="0"/>
                    <a:pt x="263" y="29"/>
                    <a:pt x="1" y="172"/>
                  </a:cubicBezTo>
                  <a:cubicBezTo>
                    <a:pt x="60" y="190"/>
                    <a:pt x="120" y="194"/>
                    <a:pt x="179" y="194"/>
                  </a:cubicBezTo>
                  <a:cubicBezTo>
                    <a:pt x="219" y="194"/>
                    <a:pt x="258" y="192"/>
                    <a:pt x="297" y="192"/>
                  </a:cubicBezTo>
                  <a:cubicBezTo>
                    <a:pt x="394" y="192"/>
                    <a:pt x="488" y="202"/>
                    <a:pt x="578" y="272"/>
                  </a:cubicBezTo>
                  <a:lnTo>
                    <a:pt x="200" y="709"/>
                  </a:lnTo>
                  <a:lnTo>
                    <a:pt x="896" y="709"/>
                  </a:lnTo>
                  <a:cubicBezTo>
                    <a:pt x="1035" y="530"/>
                    <a:pt x="1194" y="570"/>
                    <a:pt x="1353" y="530"/>
                  </a:cubicBezTo>
                  <a:cubicBezTo>
                    <a:pt x="1493" y="530"/>
                    <a:pt x="1652" y="491"/>
                    <a:pt x="1652" y="312"/>
                  </a:cubicBezTo>
                  <a:cubicBezTo>
                    <a:pt x="1672" y="113"/>
                    <a:pt x="1493" y="13"/>
                    <a:pt x="1333" y="13"/>
                  </a:cubicBezTo>
                  <a:cubicBezTo>
                    <a:pt x="1150" y="13"/>
                    <a:pt x="971" y="0"/>
                    <a:pt x="7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358575" y="771250"/>
              <a:ext cx="13950" cy="9450"/>
            </a:xfrm>
            <a:custGeom>
              <a:avLst/>
              <a:gdLst/>
              <a:ahLst/>
              <a:cxnLst/>
              <a:rect l="l" t="t" r="r" b="b"/>
              <a:pathLst>
                <a:path w="558" h="378" extrusionOk="0">
                  <a:moveTo>
                    <a:pt x="251" y="0"/>
                  </a:moveTo>
                  <a:cubicBezTo>
                    <a:pt x="164" y="0"/>
                    <a:pt x="80" y="20"/>
                    <a:pt x="0" y="60"/>
                  </a:cubicBezTo>
                  <a:cubicBezTo>
                    <a:pt x="0" y="279"/>
                    <a:pt x="100" y="378"/>
                    <a:pt x="318" y="378"/>
                  </a:cubicBezTo>
                  <a:cubicBezTo>
                    <a:pt x="378" y="358"/>
                    <a:pt x="438" y="279"/>
                    <a:pt x="517" y="239"/>
                  </a:cubicBezTo>
                  <a:cubicBezTo>
                    <a:pt x="557" y="179"/>
                    <a:pt x="557" y="119"/>
                    <a:pt x="517" y="60"/>
                  </a:cubicBezTo>
                  <a:cubicBezTo>
                    <a:pt x="428" y="20"/>
                    <a:pt x="338" y="0"/>
                    <a:pt x="2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371500" y="772225"/>
              <a:ext cx="4000" cy="5000"/>
            </a:xfrm>
            <a:custGeom>
              <a:avLst/>
              <a:gdLst/>
              <a:ahLst/>
              <a:cxnLst/>
              <a:rect l="l" t="t" r="r" b="b"/>
              <a:pathLst>
                <a:path w="160" h="200" extrusionOk="0">
                  <a:moveTo>
                    <a:pt x="160" y="1"/>
                  </a:moveTo>
                  <a:cubicBezTo>
                    <a:pt x="120" y="21"/>
                    <a:pt x="40" y="21"/>
                    <a:pt x="0" y="21"/>
                  </a:cubicBezTo>
                  <a:lnTo>
                    <a:pt x="0" y="200"/>
                  </a:lnTo>
                  <a:cubicBezTo>
                    <a:pt x="40" y="120"/>
                    <a:pt x="100" y="8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1168000" y="2021750"/>
              <a:ext cx="35825" cy="14725"/>
            </a:xfrm>
            <a:custGeom>
              <a:avLst/>
              <a:gdLst/>
              <a:ahLst/>
              <a:cxnLst/>
              <a:rect l="l" t="t" r="r" b="b"/>
              <a:pathLst>
                <a:path w="1433" h="589" extrusionOk="0">
                  <a:moveTo>
                    <a:pt x="192" y="0"/>
                  </a:moveTo>
                  <a:cubicBezTo>
                    <a:pt x="81" y="0"/>
                    <a:pt x="0" y="66"/>
                    <a:pt x="0" y="269"/>
                  </a:cubicBezTo>
                  <a:cubicBezTo>
                    <a:pt x="163" y="562"/>
                    <a:pt x="419" y="588"/>
                    <a:pt x="703" y="588"/>
                  </a:cubicBezTo>
                  <a:cubicBezTo>
                    <a:pt x="766" y="588"/>
                    <a:pt x="830" y="587"/>
                    <a:pt x="895" y="587"/>
                  </a:cubicBezTo>
                  <a:cubicBezTo>
                    <a:pt x="995" y="348"/>
                    <a:pt x="1253" y="488"/>
                    <a:pt x="1432" y="388"/>
                  </a:cubicBezTo>
                  <a:cubicBezTo>
                    <a:pt x="1094" y="269"/>
                    <a:pt x="736" y="149"/>
                    <a:pt x="398" y="50"/>
                  </a:cubicBezTo>
                  <a:cubicBezTo>
                    <a:pt x="326" y="21"/>
                    <a:pt x="254" y="0"/>
                    <a:pt x="1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1156550" y="2001100"/>
              <a:ext cx="21400" cy="27375"/>
            </a:xfrm>
            <a:custGeom>
              <a:avLst/>
              <a:gdLst/>
              <a:ahLst/>
              <a:cxnLst/>
              <a:rect l="l" t="t" r="r" b="b"/>
              <a:pathLst>
                <a:path w="856" h="1095" extrusionOk="0">
                  <a:moveTo>
                    <a:pt x="160" y="1"/>
                  </a:moveTo>
                  <a:lnTo>
                    <a:pt x="160" y="1"/>
                  </a:lnTo>
                  <a:cubicBezTo>
                    <a:pt x="100" y="180"/>
                    <a:pt x="180" y="399"/>
                    <a:pt x="1" y="518"/>
                  </a:cubicBezTo>
                  <a:cubicBezTo>
                    <a:pt x="160" y="717"/>
                    <a:pt x="299" y="896"/>
                    <a:pt x="458" y="1095"/>
                  </a:cubicBezTo>
                  <a:cubicBezTo>
                    <a:pt x="538" y="956"/>
                    <a:pt x="677" y="896"/>
                    <a:pt x="856" y="876"/>
                  </a:cubicBezTo>
                  <a:cubicBezTo>
                    <a:pt x="438" y="757"/>
                    <a:pt x="359" y="31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1148100" y="1997625"/>
              <a:ext cx="3500" cy="3500"/>
            </a:xfrm>
            <a:custGeom>
              <a:avLst/>
              <a:gdLst/>
              <a:ahLst/>
              <a:cxnLst/>
              <a:rect l="l" t="t" r="r" b="b"/>
              <a:pathLst>
                <a:path w="140" h="140" extrusionOk="0">
                  <a:moveTo>
                    <a:pt x="0" y="0"/>
                  </a:moveTo>
                  <a:cubicBezTo>
                    <a:pt x="0" y="60"/>
                    <a:pt x="40" y="12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1151575" y="2001600"/>
              <a:ext cx="3500" cy="5500"/>
            </a:xfrm>
            <a:custGeom>
              <a:avLst/>
              <a:gdLst/>
              <a:ahLst/>
              <a:cxnLst/>
              <a:rect l="l" t="t" r="r" b="b"/>
              <a:pathLst>
                <a:path w="140" h="220" extrusionOk="0">
                  <a:moveTo>
                    <a:pt x="1" y="1"/>
                  </a:moveTo>
                  <a:lnTo>
                    <a:pt x="1" y="1"/>
                  </a:lnTo>
                  <a:cubicBezTo>
                    <a:pt x="60" y="80"/>
                    <a:pt x="80" y="160"/>
                    <a:pt x="140" y="219"/>
                  </a:cubicBezTo>
                  <a:cubicBezTo>
                    <a:pt x="140" y="140"/>
                    <a:pt x="10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1434050" y="1036875"/>
              <a:ext cx="78100" cy="23075"/>
            </a:xfrm>
            <a:custGeom>
              <a:avLst/>
              <a:gdLst/>
              <a:ahLst/>
              <a:cxnLst/>
              <a:rect l="l" t="t" r="r" b="b"/>
              <a:pathLst>
                <a:path w="3124" h="923" extrusionOk="0">
                  <a:moveTo>
                    <a:pt x="2673" y="1"/>
                  </a:moveTo>
                  <a:cubicBezTo>
                    <a:pt x="2503" y="1"/>
                    <a:pt x="2333" y="45"/>
                    <a:pt x="2173" y="45"/>
                  </a:cubicBezTo>
                  <a:cubicBezTo>
                    <a:pt x="2138" y="45"/>
                    <a:pt x="2103" y="43"/>
                    <a:pt x="2069" y="38"/>
                  </a:cubicBezTo>
                  <a:cubicBezTo>
                    <a:pt x="1854" y="177"/>
                    <a:pt x="1630" y="195"/>
                    <a:pt x="1403" y="195"/>
                  </a:cubicBezTo>
                  <a:cubicBezTo>
                    <a:pt x="1323" y="195"/>
                    <a:pt x="1244" y="193"/>
                    <a:pt x="1164" y="193"/>
                  </a:cubicBezTo>
                  <a:cubicBezTo>
                    <a:pt x="1114" y="193"/>
                    <a:pt x="1065" y="194"/>
                    <a:pt x="1015" y="197"/>
                  </a:cubicBezTo>
                  <a:cubicBezTo>
                    <a:pt x="936" y="276"/>
                    <a:pt x="896" y="336"/>
                    <a:pt x="816" y="376"/>
                  </a:cubicBezTo>
                  <a:cubicBezTo>
                    <a:pt x="816" y="396"/>
                    <a:pt x="796" y="435"/>
                    <a:pt x="757" y="455"/>
                  </a:cubicBezTo>
                  <a:cubicBezTo>
                    <a:pt x="737" y="469"/>
                    <a:pt x="719" y="475"/>
                    <a:pt x="704" y="475"/>
                  </a:cubicBezTo>
                  <a:cubicBezTo>
                    <a:pt x="673" y="475"/>
                    <a:pt x="650" y="449"/>
                    <a:pt x="637" y="396"/>
                  </a:cubicBezTo>
                  <a:cubicBezTo>
                    <a:pt x="478" y="376"/>
                    <a:pt x="299" y="376"/>
                    <a:pt x="120" y="356"/>
                  </a:cubicBezTo>
                  <a:cubicBezTo>
                    <a:pt x="1" y="455"/>
                    <a:pt x="100" y="595"/>
                    <a:pt x="100" y="734"/>
                  </a:cubicBezTo>
                  <a:cubicBezTo>
                    <a:pt x="187" y="882"/>
                    <a:pt x="320" y="923"/>
                    <a:pt x="460" y="923"/>
                  </a:cubicBezTo>
                  <a:cubicBezTo>
                    <a:pt x="546" y="923"/>
                    <a:pt x="634" y="908"/>
                    <a:pt x="717" y="893"/>
                  </a:cubicBezTo>
                  <a:cubicBezTo>
                    <a:pt x="1413" y="793"/>
                    <a:pt x="2089" y="674"/>
                    <a:pt x="2766" y="575"/>
                  </a:cubicBezTo>
                  <a:cubicBezTo>
                    <a:pt x="2885" y="415"/>
                    <a:pt x="3124" y="296"/>
                    <a:pt x="2905" y="38"/>
                  </a:cubicBezTo>
                  <a:cubicBezTo>
                    <a:pt x="2829" y="10"/>
                    <a:pt x="2751" y="1"/>
                    <a:pt x="26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1503175" y="1033325"/>
              <a:ext cx="74625" cy="17925"/>
            </a:xfrm>
            <a:custGeom>
              <a:avLst/>
              <a:gdLst/>
              <a:ahLst/>
              <a:cxnLst/>
              <a:rect l="l" t="t" r="r" b="b"/>
              <a:pathLst>
                <a:path w="2985" h="717" extrusionOk="0">
                  <a:moveTo>
                    <a:pt x="2607" y="0"/>
                  </a:moveTo>
                  <a:cubicBezTo>
                    <a:pt x="2590" y="170"/>
                    <a:pt x="2515" y="224"/>
                    <a:pt x="2346" y="224"/>
                  </a:cubicBezTo>
                  <a:cubicBezTo>
                    <a:pt x="2316" y="224"/>
                    <a:pt x="2284" y="222"/>
                    <a:pt x="2249" y="219"/>
                  </a:cubicBezTo>
                  <a:cubicBezTo>
                    <a:pt x="1900" y="160"/>
                    <a:pt x="1547" y="135"/>
                    <a:pt x="1194" y="135"/>
                  </a:cubicBezTo>
                  <a:cubicBezTo>
                    <a:pt x="841" y="135"/>
                    <a:pt x="488" y="160"/>
                    <a:pt x="140" y="199"/>
                  </a:cubicBezTo>
                  <a:lnTo>
                    <a:pt x="1" y="717"/>
                  </a:lnTo>
                  <a:cubicBezTo>
                    <a:pt x="916" y="677"/>
                    <a:pt x="1831" y="617"/>
                    <a:pt x="2726" y="538"/>
                  </a:cubicBezTo>
                  <a:cubicBezTo>
                    <a:pt x="2885" y="319"/>
                    <a:pt x="2985" y="100"/>
                    <a:pt x="26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1566825" y="954050"/>
              <a:ext cx="16450" cy="92725"/>
            </a:xfrm>
            <a:custGeom>
              <a:avLst/>
              <a:gdLst/>
              <a:ahLst/>
              <a:cxnLst/>
              <a:rect l="l" t="t" r="r" b="b"/>
              <a:pathLst>
                <a:path w="658" h="3709" extrusionOk="0">
                  <a:moveTo>
                    <a:pt x="430" y="1"/>
                  </a:moveTo>
                  <a:cubicBezTo>
                    <a:pt x="397" y="1"/>
                    <a:pt x="366" y="11"/>
                    <a:pt x="339" y="28"/>
                  </a:cubicBezTo>
                  <a:cubicBezTo>
                    <a:pt x="140" y="307"/>
                    <a:pt x="200" y="645"/>
                    <a:pt x="140" y="943"/>
                  </a:cubicBezTo>
                  <a:cubicBezTo>
                    <a:pt x="140" y="1023"/>
                    <a:pt x="100" y="1103"/>
                    <a:pt x="100" y="1182"/>
                  </a:cubicBezTo>
                  <a:cubicBezTo>
                    <a:pt x="1" y="1481"/>
                    <a:pt x="260" y="1819"/>
                    <a:pt x="41" y="2117"/>
                  </a:cubicBezTo>
                  <a:lnTo>
                    <a:pt x="41" y="2296"/>
                  </a:lnTo>
                  <a:cubicBezTo>
                    <a:pt x="160" y="2475"/>
                    <a:pt x="160" y="2634"/>
                    <a:pt x="41" y="2813"/>
                  </a:cubicBezTo>
                  <a:cubicBezTo>
                    <a:pt x="41" y="2913"/>
                    <a:pt x="61" y="3052"/>
                    <a:pt x="61" y="3171"/>
                  </a:cubicBezTo>
                  <a:cubicBezTo>
                    <a:pt x="260" y="3311"/>
                    <a:pt x="200" y="3510"/>
                    <a:pt x="180" y="3709"/>
                  </a:cubicBezTo>
                  <a:cubicBezTo>
                    <a:pt x="657" y="3649"/>
                    <a:pt x="459" y="3351"/>
                    <a:pt x="399" y="3112"/>
                  </a:cubicBezTo>
                  <a:cubicBezTo>
                    <a:pt x="538" y="2097"/>
                    <a:pt x="558" y="1083"/>
                    <a:pt x="558" y="48"/>
                  </a:cubicBezTo>
                  <a:cubicBezTo>
                    <a:pt x="514" y="15"/>
                    <a:pt x="470"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1560875" y="933850"/>
              <a:ext cx="17425" cy="70150"/>
            </a:xfrm>
            <a:custGeom>
              <a:avLst/>
              <a:gdLst/>
              <a:ahLst/>
              <a:cxnLst/>
              <a:rect l="l" t="t" r="r" b="b"/>
              <a:pathLst>
                <a:path w="697" h="2806" extrusionOk="0">
                  <a:moveTo>
                    <a:pt x="120" y="1"/>
                  </a:moveTo>
                  <a:cubicBezTo>
                    <a:pt x="0" y="916"/>
                    <a:pt x="120" y="1831"/>
                    <a:pt x="120" y="2766"/>
                  </a:cubicBezTo>
                  <a:cubicBezTo>
                    <a:pt x="159" y="2786"/>
                    <a:pt x="199" y="2786"/>
                    <a:pt x="239" y="2806"/>
                  </a:cubicBezTo>
                  <a:cubicBezTo>
                    <a:pt x="458" y="2567"/>
                    <a:pt x="299" y="2189"/>
                    <a:pt x="438" y="1911"/>
                  </a:cubicBezTo>
                  <a:cubicBezTo>
                    <a:pt x="657" y="1572"/>
                    <a:pt x="418" y="1135"/>
                    <a:pt x="597" y="797"/>
                  </a:cubicBezTo>
                  <a:cubicBezTo>
                    <a:pt x="637" y="717"/>
                    <a:pt x="657" y="637"/>
                    <a:pt x="697" y="578"/>
                  </a:cubicBezTo>
                  <a:cubicBezTo>
                    <a:pt x="637" y="439"/>
                    <a:pt x="557" y="379"/>
                    <a:pt x="418" y="339"/>
                  </a:cubicBezTo>
                  <a:cubicBezTo>
                    <a:pt x="319" y="220"/>
                    <a:pt x="219" y="12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1564350" y="981600"/>
              <a:ext cx="11475" cy="26375"/>
            </a:xfrm>
            <a:custGeom>
              <a:avLst/>
              <a:gdLst/>
              <a:ahLst/>
              <a:cxnLst/>
              <a:rect l="l" t="t" r="r" b="b"/>
              <a:pathLst>
                <a:path w="459" h="1055" extrusionOk="0">
                  <a:moveTo>
                    <a:pt x="299" y="1"/>
                  </a:moveTo>
                  <a:cubicBezTo>
                    <a:pt x="1" y="259"/>
                    <a:pt x="199" y="597"/>
                    <a:pt x="100" y="896"/>
                  </a:cubicBezTo>
                  <a:lnTo>
                    <a:pt x="100" y="975"/>
                  </a:lnTo>
                  <a:lnTo>
                    <a:pt x="140" y="1055"/>
                  </a:lnTo>
                  <a:cubicBezTo>
                    <a:pt x="279" y="1015"/>
                    <a:pt x="458" y="995"/>
                    <a:pt x="398" y="816"/>
                  </a:cubicBezTo>
                  <a:cubicBezTo>
                    <a:pt x="299" y="558"/>
                    <a:pt x="458" y="2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1568325" y="1011450"/>
              <a:ext cx="5500" cy="12950"/>
            </a:xfrm>
            <a:custGeom>
              <a:avLst/>
              <a:gdLst/>
              <a:ahLst/>
              <a:cxnLst/>
              <a:rect l="l" t="t" r="r" b="b"/>
              <a:pathLst>
                <a:path w="220" h="518" extrusionOk="0">
                  <a:moveTo>
                    <a:pt x="1" y="0"/>
                  </a:moveTo>
                  <a:lnTo>
                    <a:pt x="1" y="517"/>
                  </a:lnTo>
                  <a:cubicBezTo>
                    <a:pt x="219" y="358"/>
                    <a:pt x="200" y="179"/>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583350" y="2126425"/>
              <a:ext cx="77600" cy="32850"/>
            </a:xfrm>
            <a:custGeom>
              <a:avLst/>
              <a:gdLst/>
              <a:ahLst/>
              <a:cxnLst/>
              <a:rect l="l" t="t" r="r" b="b"/>
              <a:pathLst>
                <a:path w="3104" h="1314" extrusionOk="0">
                  <a:moveTo>
                    <a:pt x="2408" y="1"/>
                  </a:moveTo>
                  <a:cubicBezTo>
                    <a:pt x="2420" y="1"/>
                    <a:pt x="2433" y="2"/>
                    <a:pt x="2446" y="3"/>
                  </a:cubicBezTo>
                  <a:lnTo>
                    <a:pt x="2446" y="3"/>
                  </a:lnTo>
                  <a:cubicBezTo>
                    <a:pt x="2446" y="2"/>
                    <a:pt x="2447" y="2"/>
                    <a:pt x="2447" y="1"/>
                  </a:cubicBezTo>
                  <a:close/>
                  <a:moveTo>
                    <a:pt x="2446" y="3"/>
                  </a:moveTo>
                  <a:cubicBezTo>
                    <a:pt x="2306" y="238"/>
                    <a:pt x="2049" y="81"/>
                    <a:pt x="1890" y="200"/>
                  </a:cubicBezTo>
                  <a:cubicBezTo>
                    <a:pt x="1831" y="239"/>
                    <a:pt x="1791" y="239"/>
                    <a:pt x="1751" y="279"/>
                  </a:cubicBezTo>
                  <a:cubicBezTo>
                    <a:pt x="1592" y="359"/>
                    <a:pt x="1393" y="259"/>
                    <a:pt x="1254" y="399"/>
                  </a:cubicBezTo>
                  <a:cubicBezTo>
                    <a:pt x="1135" y="518"/>
                    <a:pt x="975" y="478"/>
                    <a:pt x="836" y="558"/>
                  </a:cubicBezTo>
                  <a:cubicBezTo>
                    <a:pt x="800" y="550"/>
                    <a:pt x="765" y="546"/>
                    <a:pt x="731" y="546"/>
                  </a:cubicBezTo>
                  <a:cubicBezTo>
                    <a:pt x="595" y="546"/>
                    <a:pt x="474" y="609"/>
                    <a:pt x="379" y="737"/>
                  </a:cubicBezTo>
                  <a:cubicBezTo>
                    <a:pt x="399" y="1015"/>
                    <a:pt x="120" y="1075"/>
                    <a:pt x="1" y="1314"/>
                  </a:cubicBezTo>
                  <a:cubicBezTo>
                    <a:pt x="180" y="1314"/>
                    <a:pt x="339" y="1274"/>
                    <a:pt x="518" y="1274"/>
                  </a:cubicBezTo>
                  <a:cubicBezTo>
                    <a:pt x="757" y="1154"/>
                    <a:pt x="995" y="1035"/>
                    <a:pt x="1214" y="916"/>
                  </a:cubicBezTo>
                  <a:cubicBezTo>
                    <a:pt x="1314" y="816"/>
                    <a:pt x="1493" y="856"/>
                    <a:pt x="1592" y="757"/>
                  </a:cubicBezTo>
                  <a:cubicBezTo>
                    <a:pt x="1615" y="762"/>
                    <a:pt x="1634" y="765"/>
                    <a:pt x="1649" y="765"/>
                  </a:cubicBezTo>
                  <a:cubicBezTo>
                    <a:pt x="1687" y="765"/>
                    <a:pt x="1709" y="751"/>
                    <a:pt x="1751" y="737"/>
                  </a:cubicBezTo>
                  <a:cubicBezTo>
                    <a:pt x="1862" y="603"/>
                    <a:pt x="1986" y="582"/>
                    <a:pt x="2119" y="582"/>
                  </a:cubicBezTo>
                  <a:cubicBezTo>
                    <a:pt x="2182" y="582"/>
                    <a:pt x="2247" y="587"/>
                    <a:pt x="2314" y="587"/>
                  </a:cubicBezTo>
                  <a:cubicBezTo>
                    <a:pt x="2358" y="587"/>
                    <a:pt x="2402" y="585"/>
                    <a:pt x="2447" y="578"/>
                  </a:cubicBezTo>
                  <a:cubicBezTo>
                    <a:pt x="2447" y="558"/>
                    <a:pt x="2467" y="558"/>
                    <a:pt x="2487" y="538"/>
                  </a:cubicBezTo>
                  <a:cubicBezTo>
                    <a:pt x="2512" y="530"/>
                    <a:pt x="2530" y="525"/>
                    <a:pt x="2545" y="525"/>
                  </a:cubicBezTo>
                  <a:cubicBezTo>
                    <a:pt x="2567" y="525"/>
                    <a:pt x="2583" y="534"/>
                    <a:pt x="2607" y="558"/>
                  </a:cubicBezTo>
                  <a:lnTo>
                    <a:pt x="2786" y="558"/>
                  </a:lnTo>
                  <a:cubicBezTo>
                    <a:pt x="2825" y="399"/>
                    <a:pt x="3104" y="379"/>
                    <a:pt x="3044" y="160"/>
                  </a:cubicBezTo>
                  <a:cubicBezTo>
                    <a:pt x="2991" y="54"/>
                    <a:pt x="2894" y="45"/>
                    <a:pt x="2800" y="45"/>
                  </a:cubicBezTo>
                  <a:cubicBezTo>
                    <a:pt x="2781" y="45"/>
                    <a:pt x="2762" y="45"/>
                    <a:pt x="2744" y="45"/>
                  </a:cubicBezTo>
                  <a:cubicBezTo>
                    <a:pt x="2716" y="45"/>
                    <a:pt x="2690" y="44"/>
                    <a:pt x="2666" y="40"/>
                  </a:cubicBezTo>
                  <a:cubicBezTo>
                    <a:pt x="2599" y="40"/>
                    <a:pt x="2518" y="12"/>
                    <a:pt x="2446" y="3"/>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529650" y="2160750"/>
              <a:ext cx="24875" cy="15425"/>
            </a:xfrm>
            <a:custGeom>
              <a:avLst/>
              <a:gdLst/>
              <a:ahLst/>
              <a:cxnLst/>
              <a:rect l="l" t="t" r="r" b="b"/>
              <a:pathLst>
                <a:path w="995" h="617" extrusionOk="0">
                  <a:moveTo>
                    <a:pt x="418" y="0"/>
                  </a:moveTo>
                  <a:cubicBezTo>
                    <a:pt x="358" y="0"/>
                    <a:pt x="338" y="0"/>
                    <a:pt x="279" y="20"/>
                  </a:cubicBezTo>
                  <a:cubicBezTo>
                    <a:pt x="80" y="159"/>
                    <a:pt x="0" y="338"/>
                    <a:pt x="80" y="577"/>
                  </a:cubicBezTo>
                  <a:lnTo>
                    <a:pt x="140" y="617"/>
                  </a:lnTo>
                  <a:cubicBezTo>
                    <a:pt x="406" y="598"/>
                    <a:pt x="636" y="397"/>
                    <a:pt x="917" y="397"/>
                  </a:cubicBezTo>
                  <a:cubicBezTo>
                    <a:pt x="929" y="397"/>
                    <a:pt x="942" y="397"/>
                    <a:pt x="955" y="398"/>
                  </a:cubicBezTo>
                  <a:cubicBezTo>
                    <a:pt x="955" y="358"/>
                    <a:pt x="975" y="299"/>
                    <a:pt x="995" y="259"/>
                  </a:cubicBezTo>
                  <a:cubicBezTo>
                    <a:pt x="776" y="219"/>
                    <a:pt x="537" y="25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570425" y="2145325"/>
              <a:ext cx="13450" cy="3725"/>
            </a:xfrm>
            <a:custGeom>
              <a:avLst/>
              <a:gdLst/>
              <a:ahLst/>
              <a:cxnLst/>
              <a:rect l="l" t="t" r="r" b="b"/>
              <a:pathLst>
                <a:path w="538" h="149" extrusionOk="0">
                  <a:moveTo>
                    <a:pt x="538" y="1"/>
                  </a:moveTo>
                  <a:cubicBezTo>
                    <a:pt x="339" y="1"/>
                    <a:pt x="140" y="21"/>
                    <a:pt x="0" y="140"/>
                  </a:cubicBezTo>
                  <a:cubicBezTo>
                    <a:pt x="75" y="140"/>
                    <a:pt x="150" y="148"/>
                    <a:pt x="221" y="148"/>
                  </a:cubicBezTo>
                  <a:cubicBezTo>
                    <a:pt x="340" y="148"/>
                    <a:pt x="451" y="125"/>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1156050" y="1991650"/>
              <a:ext cx="3000" cy="6000"/>
            </a:xfrm>
            <a:custGeom>
              <a:avLst/>
              <a:gdLst/>
              <a:ahLst/>
              <a:cxnLst/>
              <a:rect l="l" t="t" r="r" b="b"/>
              <a:pathLst>
                <a:path w="120" h="240" extrusionOk="0">
                  <a:moveTo>
                    <a:pt x="1" y="1"/>
                  </a:moveTo>
                  <a:cubicBezTo>
                    <a:pt x="1" y="100"/>
                    <a:pt x="21" y="180"/>
                    <a:pt x="120" y="239"/>
                  </a:cubicBezTo>
                  <a:cubicBezTo>
                    <a:pt x="120" y="140"/>
                    <a:pt x="8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1151575" y="1983700"/>
              <a:ext cx="3500" cy="5500"/>
            </a:xfrm>
            <a:custGeom>
              <a:avLst/>
              <a:gdLst/>
              <a:ahLst/>
              <a:cxnLst/>
              <a:rect l="l" t="t" r="r" b="b"/>
              <a:pathLst>
                <a:path w="140" h="220" extrusionOk="0">
                  <a:moveTo>
                    <a:pt x="1" y="0"/>
                  </a:moveTo>
                  <a:cubicBezTo>
                    <a:pt x="1" y="100"/>
                    <a:pt x="60" y="180"/>
                    <a:pt x="140" y="219"/>
                  </a:cubicBezTo>
                  <a:cubicBezTo>
                    <a:pt x="140" y="120"/>
                    <a:pt x="8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1302750" y="1353575"/>
              <a:ext cx="373525" cy="45825"/>
            </a:xfrm>
            <a:custGeom>
              <a:avLst/>
              <a:gdLst/>
              <a:ahLst/>
              <a:cxnLst/>
              <a:rect l="l" t="t" r="r" b="b"/>
              <a:pathLst>
                <a:path w="14941" h="1833" extrusionOk="0">
                  <a:moveTo>
                    <a:pt x="756" y="1"/>
                  </a:moveTo>
                  <a:cubicBezTo>
                    <a:pt x="504" y="1"/>
                    <a:pt x="252" y="47"/>
                    <a:pt x="21" y="220"/>
                  </a:cubicBezTo>
                  <a:cubicBezTo>
                    <a:pt x="21" y="260"/>
                    <a:pt x="1" y="340"/>
                    <a:pt x="1" y="399"/>
                  </a:cubicBezTo>
                  <a:lnTo>
                    <a:pt x="180" y="558"/>
                  </a:lnTo>
                  <a:cubicBezTo>
                    <a:pt x="279" y="558"/>
                    <a:pt x="359" y="598"/>
                    <a:pt x="498" y="598"/>
                  </a:cubicBezTo>
                  <a:cubicBezTo>
                    <a:pt x="777" y="698"/>
                    <a:pt x="1075" y="618"/>
                    <a:pt x="1314" y="757"/>
                  </a:cubicBezTo>
                  <a:cubicBezTo>
                    <a:pt x="1413" y="757"/>
                    <a:pt x="1493" y="797"/>
                    <a:pt x="1592" y="797"/>
                  </a:cubicBezTo>
                  <a:cubicBezTo>
                    <a:pt x="1644" y="800"/>
                    <a:pt x="1695" y="800"/>
                    <a:pt x="1748" y="800"/>
                  </a:cubicBezTo>
                  <a:cubicBezTo>
                    <a:pt x="1927" y="800"/>
                    <a:pt x="2112" y="789"/>
                    <a:pt x="2297" y="789"/>
                  </a:cubicBezTo>
                  <a:cubicBezTo>
                    <a:pt x="2496" y="789"/>
                    <a:pt x="2695" y="802"/>
                    <a:pt x="2885" y="857"/>
                  </a:cubicBezTo>
                  <a:cubicBezTo>
                    <a:pt x="2965" y="897"/>
                    <a:pt x="3064" y="897"/>
                    <a:pt x="3124" y="916"/>
                  </a:cubicBezTo>
                  <a:cubicBezTo>
                    <a:pt x="3204" y="916"/>
                    <a:pt x="3303" y="936"/>
                    <a:pt x="3383" y="936"/>
                  </a:cubicBezTo>
                  <a:lnTo>
                    <a:pt x="3860" y="936"/>
                  </a:lnTo>
                  <a:cubicBezTo>
                    <a:pt x="4019" y="936"/>
                    <a:pt x="4218" y="996"/>
                    <a:pt x="4397" y="1036"/>
                  </a:cubicBezTo>
                  <a:cubicBezTo>
                    <a:pt x="4477" y="1056"/>
                    <a:pt x="4556" y="1095"/>
                    <a:pt x="4636" y="1095"/>
                  </a:cubicBezTo>
                  <a:cubicBezTo>
                    <a:pt x="4775" y="1115"/>
                    <a:pt x="4934" y="1115"/>
                    <a:pt x="5074" y="1115"/>
                  </a:cubicBezTo>
                  <a:cubicBezTo>
                    <a:pt x="5233" y="1115"/>
                    <a:pt x="5352" y="1095"/>
                    <a:pt x="5491" y="1036"/>
                  </a:cubicBezTo>
                  <a:cubicBezTo>
                    <a:pt x="5546" y="981"/>
                    <a:pt x="5601" y="951"/>
                    <a:pt x="5662" y="951"/>
                  </a:cubicBezTo>
                  <a:cubicBezTo>
                    <a:pt x="5712" y="951"/>
                    <a:pt x="5767" y="971"/>
                    <a:pt x="5830" y="1016"/>
                  </a:cubicBezTo>
                  <a:cubicBezTo>
                    <a:pt x="5869" y="1036"/>
                    <a:pt x="5949" y="1056"/>
                    <a:pt x="6009" y="1056"/>
                  </a:cubicBezTo>
                  <a:lnTo>
                    <a:pt x="6247" y="1056"/>
                  </a:lnTo>
                  <a:cubicBezTo>
                    <a:pt x="6347" y="1056"/>
                    <a:pt x="6466" y="1036"/>
                    <a:pt x="6566" y="1016"/>
                  </a:cubicBezTo>
                  <a:cubicBezTo>
                    <a:pt x="6604" y="1014"/>
                    <a:pt x="6641" y="1014"/>
                    <a:pt x="6679" y="1014"/>
                  </a:cubicBezTo>
                  <a:cubicBezTo>
                    <a:pt x="7136" y="1014"/>
                    <a:pt x="7578" y="1117"/>
                    <a:pt x="8038" y="1135"/>
                  </a:cubicBezTo>
                  <a:cubicBezTo>
                    <a:pt x="8058" y="1135"/>
                    <a:pt x="8117" y="1155"/>
                    <a:pt x="8137" y="1155"/>
                  </a:cubicBezTo>
                  <a:cubicBezTo>
                    <a:pt x="8157" y="1195"/>
                    <a:pt x="8217" y="1195"/>
                    <a:pt x="8237" y="1195"/>
                  </a:cubicBezTo>
                  <a:cubicBezTo>
                    <a:pt x="8276" y="1195"/>
                    <a:pt x="8356" y="1195"/>
                    <a:pt x="8435" y="1155"/>
                  </a:cubicBezTo>
                  <a:cubicBezTo>
                    <a:pt x="8443" y="1159"/>
                    <a:pt x="8450" y="1161"/>
                    <a:pt x="8456" y="1161"/>
                  </a:cubicBezTo>
                  <a:cubicBezTo>
                    <a:pt x="8503" y="1161"/>
                    <a:pt x="8519" y="1067"/>
                    <a:pt x="8575" y="1067"/>
                  </a:cubicBezTo>
                  <a:cubicBezTo>
                    <a:pt x="8591" y="1067"/>
                    <a:pt x="8610" y="1075"/>
                    <a:pt x="8634" y="1095"/>
                  </a:cubicBezTo>
                  <a:cubicBezTo>
                    <a:pt x="8654" y="1115"/>
                    <a:pt x="8674" y="1115"/>
                    <a:pt x="8714" y="1135"/>
                  </a:cubicBezTo>
                  <a:lnTo>
                    <a:pt x="8813" y="1135"/>
                  </a:lnTo>
                  <a:cubicBezTo>
                    <a:pt x="8833" y="1135"/>
                    <a:pt x="8853" y="1115"/>
                    <a:pt x="8873" y="1115"/>
                  </a:cubicBezTo>
                  <a:cubicBezTo>
                    <a:pt x="8903" y="1080"/>
                    <a:pt x="8927" y="1067"/>
                    <a:pt x="8949" y="1067"/>
                  </a:cubicBezTo>
                  <a:cubicBezTo>
                    <a:pt x="8998" y="1067"/>
                    <a:pt x="9030" y="1135"/>
                    <a:pt x="9072" y="1135"/>
                  </a:cubicBezTo>
                  <a:cubicBezTo>
                    <a:pt x="9112" y="1155"/>
                    <a:pt x="9152" y="1155"/>
                    <a:pt x="9172" y="1155"/>
                  </a:cubicBezTo>
                  <a:lnTo>
                    <a:pt x="9370" y="1155"/>
                  </a:lnTo>
                  <a:cubicBezTo>
                    <a:pt x="9569" y="1155"/>
                    <a:pt x="9728" y="1255"/>
                    <a:pt x="9868" y="1334"/>
                  </a:cubicBezTo>
                  <a:cubicBezTo>
                    <a:pt x="10862" y="1633"/>
                    <a:pt x="11857" y="1692"/>
                    <a:pt x="12891" y="1732"/>
                  </a:cubicBezTo>
                  <a:cubicBezTo>
                    <a:pt x="12968" y="1719"/>
                    <a:pt x="13046" y="1713"/>
                    <a:pt x="13124" y="1713"/>
                  </a:cubicBezTo>
                  <a:cubicBezTo>
                    <a:pt x="13488" y="1713"/>
                    <a:pt x="13864" y="1833"/>
                    <a:pt x="14252" y="1833"/>
                  </a:cubicBezTo>
                  <a:cubicBezTo>
                    <a:pt x="14276" y="1833"/>
                    <a:pt x="14300" y="1832"/>
                    <a:pt x="14324" y="1832"/>
                  </a:cubicBezTo>
                  <a:cubicBezTo>
                    <a:pt x="14543" y="1832"/>
                    <a:pt x="14781" y="1812"/>
                    <a:pt x="14940" y="1613"/>
                  </a:cubicBezTo>
                  <a:cubicBezTo>
                    <a:pt x="14244" y="1354"/>
                    <a:pt x="13528" y="1255"/>
                    <a:pt x="12792" y="1255"/>
                  </a:cubicBezTo>
                  <a:cubicBezTo>
                    <a:pt x="11897" y="1235"/>
                    <a:pt x="10962" y="1155"/>
                    <a:pt x="10106" y="916"/>
                  </a:cubicBezTo>
                  <a:cubicBezTo>
                    <a:pt x="10047" y="757"/>
                    <a:pt x="9967" y="698"/>
                    <a:pt x="9848" y="618"/>
                  </a:cubicBezTo>
                  <a:cubicBezTo>
                    <a:pt x="9609" y="519"/>
                    <a:pt x="9331" y="519"/>
                    <a:pt x="9072" y="519"/>
                  </a:cubicBezTo>
                  <a:cubicBezTo>
                    <a:pt x="9016" y="523"/>
                    <a:pt x="8958" y="526"/>
                    <a:pt x="8900" y="526"/>
                  </a:cubicBezTo>
                  <a:cubicBezTo>
                    <a:pt x="8713" y="526"/>
                    <a:pt x="8523" y="500"/>
                    <a:pt x="8356" y="439"/>
                  </a:cubicBezTo>
                  <a:cubicBezTo>
                    <a:pt x="8157" y="399"/>
                    <a:pt x="7958" y="359"/>
                    <a:pt x="7759" y="359"/>
                  </a:cubicBezTo>
                  <a:lnTo>
                    <a:pt x="6188" y="359"/>
                  </a:lnTo>
                  <a:cubicBezTo>
                    <a:pt x="6014" y="359"/>
                    <a:pt x="5840" y="377"/>
                    <a:pt x="5667" y="377"/>
                  </a:cubicBezTo>
                  <a:cubicBezTo>
                    <a:pt x="5522" y="377"/>
                    <a:pt x="5377" y="365"/>
                    <a:pt x="5233" y="320"/>
                  </a:cubicBezTo>
                  <a:cubicBezTo>
                    <a:pt x="5153" y="300"/>
                    <a:pt x="5074" y="260"/>
                    <a:pt x="4994" y="260"/>
                  </a:cubicBezTo>
                  <a:lnTo>
                    <a:pt x="4676" y="260"/>
                  </a:lnTo>
                  <a:cubicBezTo>
                    <a:pt x="4596" y="260"/>
                    <a:pt x="4517" y="260"/>
                    <a:pt x="4457" y="300"/>
                  </a:cubicBezTo>
                  <a:cubicBezTo>
                    <a:pt x="4298" y="300"/>
                    <a:pt x="4159" y="240"/>
                    <a:pt x="3999" y="220"/>
                  </a:cubicBezTo>
                  <a:cubicBezTo>
                    <a:pt x="3880" y="200"/>
                    <a:pt x="3761" y="161"/>
                    <a:pt x="3641" y="161"/>
                  </a:cubicBezTo>
                  <a:cubicBezTo>
                    <a:pt x="3333" y="151"/>
                    <a:pt x="3035" y="151"/>
                    <a:pt x="2739" y="151"/>
                  </a:cubicBezTo>
                  <a:cubicBezTo>
                    <a:pt x="2443" y="151"/>
                    <a:pt x="2149" y="151"/>
                    <a:pt x="1851" y="141"/>
                  </a:cubicBezTo>
                  <a:cubicBezTo>
                    <a:pt x="1672" y="141"/>
                    <a:pt x="1473" y="101"/>
                    <a:pt x="1294" y="41"/>
                  </a:cubicBezTo>
                  <a:cubicBezTo>
                    <a:pt x="1119" y="25"/>
                    <a:pt x="938" y="1"/>
                    <a:pt x="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1316675" y="1369975"/>
              <a:ext cx="38825" cy="20950"/>
            </a:xfrm>
            <a:custGeom>
              <a:avLst/>
              <a:gdLst/>
              <a:ahLst/>
              <a:cxnLst/>
              <a:rect l="l" t="t" r="r" b="b"/>
              <a:pathLst>
                <a:path w="1553" h="838" extrusionOk="0">
                  <a:moveTo>
                    <a:pt x="731" y="1"/>
                  </a:moveTo>
                  <a:cubicBezTo>
                    <a:pt x="649" y="1"/>
                    <a:pt x="578" y="12"/>
                    <a:pt x="518" y="101"/>
                  </a:cubicBezTo>
                  <a:cubicBezTo>
                    <a:pt x="439" y="260"/>
                    <a:pt x="339" y="360"/>
                    <a:pt x="140" y="360"/>
                  </a:cubicBezTo>
                  <a:cubicBezTo>
                    <a:pt x="1" y="360"/>
                    <a:pt x="21" y="479"/>
                    <a:pt x="1" y="579"/>
                  </a:cubicBezTo>
                  <a:cubicBezTo>
                    <a:pt x="21" y="638"/>
                    <a:pt x="61" y="638"/>
                    <a:pt x="120" y="638"/>
                  </a:cubicBezTo>
                  <a:cubicBezTo>
                    <a:pt x="145" y="635"/>
                    <a:pt x="170" y="633"/>
                    <a:pt x="195" y="633"/>
                  </a:cubicBezTo>
                  <a:cubicBezTo>
                    <a:pt x="442" y="633"/>
                    <a:pt x="663" y="801"/>
                    <a:pt x="916" y="837"/>
                  </a:cubicBezTo>
                  <a:cubicBezTo>
                    <a:pt x="1015" y="798"/>
                    <a:pt x="1095" y="778"/>
                    <a:pt x="1214" y="778"/>
                  </a:cubicBezTo>
                  <a:cubicBezTo>
                    <a:pt x="1493" y="499"/>
                    <a:pt x="1553" y="280"/>
                    <a:pt x="1135" y="81"/>
                  </a:cubicBezTo>
                  <a:cubicBezTo>
                    <a:pt x="1115" y="62"/>
                    <a:pt x="1055" y="62"/>
                    <a:pt x="1035" y="42"/>
                  </a:cubicBezTo>
                  <a:cubicBezTo>
                    <a:pt x="956" y="2"/>
                    <a:pt x="896" y="2"/>
                    <a:pt x="817" y="2"/>
                  </a:cubicBezTo>
                  <a:cubicBezTo>
                    <a:pt x="787" y="2"/>
                    <a:pt x="758" y="1"/>
                    <a:pt x="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1314700" y="1368525"/>
              <a:ext cx="24900" cy="5000"/>
            </a:xfrm>
            <a:custGeom>
              <a:avLst/>
              <a:gdLst/>
              <a:ahLst/>
              <a:cxnLst/>
              <a:rect l="l" t="t" r="r" b="b"/>
              <a:pathLst>
                <a:path w="996" h="200" extrusionOk="0">
                  <a:moveTo>
                    <a:pt x="0" y="0"/>
                  </a:moveTo>
                  <a:cubicBezTo>
                    <a:pt x="140" y="199"/>
                    <a:pt x="398" y="139"/>
                    <a:pt x="597" y="159"/>
                  </a:cubicBezTo>
                  <a:cubicBezTo>
                    <a:pt x="697" y="139"/>
                    <a:pt x="796" y="139"/>
                    <a:pt x="896" y="120"/>
                  </a:cubicBezTo>
                  <a:cubicBezTo>
                    <a:pt x="975" y="120"/>
                    <a:pt x="995" y="6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1107825" y="1869825"/>
              <a:ext cx="17925" cy="57200"/>
            </a:xfrm>
            <a:custGeom>
              <a:avLst/>
              <a:gdLst/>
              <a:ahLst/>
              <a:cxnLst/>
              <a:rect l="l" t="t" r="r" b="b"/>
              <a:pathLst>
                <a:path w="717" h="2288" extrusionOk="0">
                  <a:moveTo>
                    <a:pt x="199" y="0"/>
                  </a:moveTo>
                  <a:lnTo>
                    <a:pt x="199" y="0"/>
                  </a:lnTo>
                  <a:cubicBezTo>
                    <a:pt x="119" y="259"/>
                    <a:pt x="239" y="557"/>
                    <a:pt x="0" y="756"/>
                  </a:cubicBezTo>
                  <a:cubicBezTo>
                    <a:pt x="20" y="875"/>
                    <a:pt x="20" y="975"/>
                    <a:pt x="60" y="1074"/>
                  </a:cubicBezTo>
                  <a:cubicBezTo>
                    <a:pt x="259" y="1452"/>
                    <a:pt x="159" y="1930"/>
                    <a:pt x="418" y="2288"/>
                  </a:cubicBezTo>
                  <a:cubicBezTo>
                    <a:pt x="517" y="2188"/>
                    <a:pt x="617" y="2069"/>
                    <a:pt x="716" y="1969"/>
                  </a:cubicBezTo>
                  <a:cubicBezTo>
                    <a:pt x="696" y="1930"/>
                    <a:pt x="696" y="1850"/>
                    <a:pt x="696" y="1790"/>
                  </a:cubicBezTo>
                  <a:cubicBezTo>
                    <a:pt x="597" y="1691"/>
                    <a:pt x="617" y="1552"/>
                    <a:pt x="537" y="1432"/>
                  </a:cubicBezTo>
                  <a:cubicBezTo>
                    <a:pt x="418" y="955"/>
                    <a:pt x="398" y="458"/>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1103825" y="1680325"/>
              <a:ext cx="15450" cy="30375"/>
            </a:xfrm>
            <a:custGeom>
              <a:avLst/>
              <a:gdLst/>
              <a:ahLst/>
              <a:cxnLst/>
              <a:rect l="l" t="t" r="r" b="b"/>
              <a:pathLst>
                <a:path w="618" h="1215" extrusionOk="0">
                  <a:moveTo>
                    <a:pt x="160" y="1"/>
                  </a:moveTo>
                  <a:lnTo>
                    <a:pt x="120" y="80"/>
                  </a:lnTo>
                  <a:lnTo>
                    <a:pt x="120" y="160"/>
                  </a:lnTo>
                  <a:cubicBezTo>
                    <a:pt x="220" y="498"/>
                    <a:pt x="1" y="916"/>
                    <a:pt x="319" y="1214"/>
                  </a:cubicBezTo>
                  <a:cubicBezTo>
                    <a:pt x="379" y="797"/>
                    <a:pt x="618"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128300" y="2140850"/>
              <a:ext cx="15450" cy="7975"/>
            </a:xfrm>
            <a:custGeom>
              <a:avLst/>
              <a:gdLst/>
              <a:ahLst/>
              <a:cxnLst/>
              <a:rect l="l" t="t" r="r" b="b"/>
              <a:pathLst>
                <a:path w="618" h="319" extrusionOk="0">
                  <a:moveTo>
                    <a:pt x="140" y="1"/>
                  </a:moveTo>
                  <a:lnTo>
                    <a:pt x="1" y="160"/>
                  </a:lnTo>
                  <a:cubicBezTo>
                    <a:pt x="140" y="160"/>
                    <a:pt x="279" y="200"/>
                    <a:pt x="359" y="319"/>
                  </a:cubicBezTo>
                  <a:cubicBezTo>
                    <a:pt x="478" y="319"/>
                    <a:pt x="598" y="299"/>
                    <a:pt x="618" y="180"/>
                  </a:cubicBezTo>
                  <a:cubicBezTo>
                    <a:pt x="618" y="60"/>
                    <a:pt x="498"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166900" y="2145700"/>
              <a:ext cx="13150" cy="8800"/>
            </a:xfrm>
            <a:custGeom>
              <a:avLst/>
              <a:gdLst/>
              <a:ahLst/>
              <a:cxnLst/>
              <a:rect l="l" t="t" r="r" b="b"/>
              <a:pathLst>
                <a:path w="526" h="352" extrusionOk="0">
                  <a:moveTo>
                    <a:pt x="265" y="1"/>
                  </a:moveTo>
                  <a:cubicBezTo>
                    <a:pt x="0" y="1"/>
                    <a:pt x="171" y="194"/>
                    <a:pt x="207" y="304"/>
                  </a:cubicBezTo>
                  <a:cubicBezTo>
                    <a:pt x="222" y="333"/>
                    <a:pt x="247" y="351"/>
                    <a:pt x="283" y="351"/>
                  </a:cubicBezTo>
                  <a:cubicBezTo>
                    <a:pt x="296" y="351"/>
                    <a:pt x="311" y="349"/>
                    <a:pt x="327" y="344"/>
                  </a:cubicBezTo>
                  <a:cubicBezTo>
                    <a:pt x="526" y="224"/>
                    <a:pt x="446" y="125"/>
                    <a:pt x="347" y="6"/>
                  </a:cubicBezTo>
                  <a:cubicBezTo>
                    <a:pt x="316" y="2"/>
                    <a:pt x="289"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1571800" y="915525"/>
              <a:ext cx="11975" cy="30300"/>
            </a:xfrm>
            <a:custGeom>
              <a:avLst/>
              <a:gdLst/>
              <a:ahLst/>
              <a:cxnLst/>
              <a:rect l="l" t="t" r="r" b="b"/>
              <a:pathLst>
                <a:path w="479" h="1212" extrusionOk="0">
                  <a:moveTo>
                    <a:pt x="181" y="0"/>
                  </a:moveTo>
                  <a:cubicBezTo>
                    <a:pt x="146" y="0"/>
                    <a:pt x="108" y="20"/>
                    <a:pt x="61" y="58"/>
                  </a:cubicBezTo>
                  <a:cubicBezTo>
                    <a:pt x="41" y="376"/>
                    <a:pt x="41" y="734"/>
                    <a:pt x="1" y="1052"/>
                  </a:cubicBezTo>
                  <a:cubicBezTo>
                    <a:pt x="61" y="1112"/>
                    <a:pt x="140" y="1152"/>
                    <a:pt x="180" y="1211"/>
                  </a:cubicBezTo>
                  <a:cubicBezTo>
                    <a:pt x="478" y="853"/>
                    <a:pt x="379" y="475"/>
                    <a:pt x="299" y="77"/>
                  </a:cubicBezTo>
                  <a:cubicBezTo>
                    <a:pt x="257" y="25"/>
                    <a:pt x="221" y="0"/>
                    <a:pt x="1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1573300" y="899050"/>
              <a:ext cx="8475" cy="17925"/>
            </a:xfrm>
            <a:custGeom>
              <a:avLst/>
              <a:gdLst/>
              <a:ahLst/>
              <a:cxnLst/>
              <a:rect l="l" t="t" r="r" b="b"/>
              <a:pathLst>
                <a:path w="339" h="717" extrusionOk="0">
                  <a:moveTo>
                    <a:pt x="339" y="0"/>
                  </a:moveTo>
                  <a:lnTo>
                    <a:pt x="339" y="0"/>
                  </a:lnTo>
                  <a:cubicBezTo>
                    <a:pt x="80" y="179"/>
                    <a:pt x="1" y="418"/>
                    <a:pt x="1" y="717"/>
                  </a:cubicBezTo>
                  <a:cubicBezTo>
                    <a:pt x="14" y="717"/>
                    <a:pt x="45" y="708"/>
                    <a:pt x="76" y="708"/>
                  </a:cubicBezTo>
                  <a:cubicBezTo>
                    <a:pt x="91" y="708"/>
                    <a:pt x="107" y="710"/>
                    <a:pt x="120" y="717"/>
                  </a:cubicBezTo>
                  <a:cubicBezTo>
                    <a:pt x="219" y="697"/>
                    <a:pt x="299" y="617"/>
                    <a:pt x="339" y="498"/>
                  </a:cubicBezTo>
                  <a:cubicBezTo>
                    <a:pt x="299" y="339"/>
                    <a:pt x="279" y="17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918550" y="1477750"/>
              <a:ext cx="78100" cy="20100"/>
            </a:xfrm>
            <a:custGeom>
              <a:avLst/>
              <a:gdLst/>
              <a:ahLst/>
              <a:cxnLst/>
              <a:rect l="l" t="t" r="r" b="b"/>
              <a:pathLst>
                <a:path w="3124" h="804" extrusionOk="0">
                  <a:moveTo>
                    <a:pt x="227" y="0"/>
                  </a:moveTo>
                  <a:cubicBezTo>
                    <a:pt x="111" y="0"/>
                    <a:pt x="20" y="62"/>
                    <a:pt x="0" y="306"/>
                  </a:cubicBezTo>
                  <a:cubicBezTo>
                    <a:pt x="1015" y="565"/>
                    <a:pt x="2069" y="763"/>
                    <a:pt x="3123" y="803"/>
                  </a:cubicBezTo>
                  <a:lnTo>
                    <a:pt x="3123" y="445"/>
                  </a:lnTo>
                  <a:cubicBezTo>
                    <a:pt x="2765" y="167"/>
                    <a:pt x="2268" y="445"/>
                    <a:pt x="1910" y="107"/>
                  </a:cubicBezTo>
                  <a:cubicBezTo>
                    <a:pt x="1492" y="107"/>
                    <a:pt x="1035" y="67"/>
                    <a:pt x="617" y="67"/>
                  </a:cubicBezTo>
                  <a:cubicBezTo>
                    <a:pt x="495" y="67"/>
                    <a:pt x="348"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848925" y="1454050"/>
              <a:ext cx="84575" cy="31900"/>
            </a:xfrm>
            <a:custGeom>
              <a:avLst/>
              <a:gdLst/>
              <a:ahLst/>
              <a:cxnLst/>
              <a:rect l="l" t="t" r="r" b="b"/>
              <a:pathLst>
                <a:path w="3383" h="1276" extrusionOk="0">
                  <a:moveTo>
                    <a:pt x="537" y="1"/>
                  </a:moveTo>
                  <a:cubicBezTo>
                    <a:pt x="319" y="279"/>
                    <a:pt x="20" y="498"/>
                    <a:pt x="0" y="876"/>
                  </a:cubicBezTo>
                  <a:cubicBezTo>
                    <a:pt x="879" y="1048"/>
                    <a:pt x="1740" y="1275"/>
                    <a:pt x="2653" y="1275"/>
                  </a:cubicBezTo>
                  <a:cubicBezTo>
                    <a:pt x="2690" y="1275"/>
                    <a:pt x="2728" y="1275"/>
                    <a:pt x="2765" y="1274"/>
                  </a:cubicBezTo>
                  <a:cubicBezTo>
                    <a:pt x="2905" y="1015"/>
                    <a:pt x="3163" y="1075"/>
                    <a:pt x="3382" y="1055"/>
                  </a:cubicBezTo>
                  <a:cubicBezTo>
                    <a:pt x="2706" y="896"/>
                    <a:pt x="2029" y="717"/>
                    <a:pt x="1373" y="598"/>
                  </a:cubicBezTo>
                  <a:cubicBezTo>
                    <a:pt x="1315" y="611"/>
                    <a:pt x="1263" y="618"/>
                    <a:pt x="1215" y="618"/>
                  </a:cubicBezTo>
                  <a:cubicBezTo>
                    <a:pt x="847" y="618"/>
                    <a:pt x="731" y="247"/>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666400" y="2113500"/>
              <a:ext cx="23400" cy="18400"/>
            </a:xfrm>
            <a:custGeom>
              <a:avLst/>
              <a:gdLst/>
              <a:ahLst/>
              <a:cxnLst/>
              <a:rect l="l" t="t" r="r" b="b"/>
              <a:pathLst>
                <a:path w="936" h="736" extrusionOk="0">
                  <a:moveTo>
                    <a:pt x="876" y="0"/>
                  </a:moveTo>
                  <a:cubicBezTo>
                    <a:pt x="578" y="140"/>
                    <a:pt x="259" y="140"/>
                    <a:pt x="1" y="378"/>
                  </a:cubicBezTo>
                  <a:cubicBezTo>
                    <a:pt x="139" y="620"/>
                    <a:pt x="204" y="736"/>
                    <a:pt x="354" y="736"/>
                  </a:cubicBezTo>
                  <a:cubicBezTo>
                    <a:pt x="463" y="736"/>
                    <a:pt x="616" y="675"/>
                    <a:pt x="876" y="557"/>
                  </a:cubicBezTo>
                  <a:cubicBezTo>
                    <a:pt x="856" y="418"/>
                    <a:pt x="677" y="339"/>
                    <a:pt x="876" y="199"/>
                  </a:cubicBezTo>
                  <a:cubicBezTo>
                    <a:pt x="936" y="140"/>
                    <a:pt x="936" y="80"/>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701725" y="2123450"/>
              <a:ext cx="4000" cy="4000"/>
            </a:xfrm>
            <a:custGeom>
              <a:avLst/>
              <a:gdLst/>
              <a:ahLst/>
              <a:cxnLst/>
              <a:rect l="l" t="t" r="r" b="b"/>
              <a:pathLst>
                <a:path w="160" h="160" extrusionOk="0">
                  <a:moveTo>
                    <a:pt x="159" y="0"/>
                  </a:moveTo>
                  <a:lnTo>
                    <a:pt x="159" y="0"/>
                  </a:lnTo>
                  <a:cubicBezTo>
                    <a:pt x="119" y="60"/>
                    <a:pt x="40" y="100"/>
                    <a:pt x="0" y="159"/>
                  </a:cubicBezTo>
                  <a:lnTo>
                    <a:pt x="119" y="159"/>
                  </a:lnTo>
                  <a:cubicBezTo>
                    <a:pt x="139" y="100"/>
                    <a:pt x="159" y="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692775" y="2125425"/>
              <a:ext cx="4500" cy="2025"/>
            </a:xfrm>
            <a:custGeom>
              <a:avLst/>
              <a:gdLst/>
              <a:ahLst/>
              <a:cxnLst/>
              <a:rect l="l" t="t" r="r" b="b"/>
              <a:pathLst>
                <a:path w="180" h="81" extrusionOk="0">
                  <a:moveTo>
                    <a:pt x="119" y="1"/>
                  </a:moveTo>
                  <a:cubicBezTo>
                    <a:pt x="80" y="21"/>
                    <a:pt x="60" y="41"/>
                    <a:pt x="0" y="80"/>
                  </a:cubicBezTo>
                  <a:cubicBezTo>
                    <a:pt x="60" y="80"/>
                    <a:pt x="100" y="80"/>
                    <a:pt x="179" y="41"/>
                  </a:cubicBezTo>
                  <a:cubicBezTo>
                    <a:pt x="159" y="41"/>
                    <a:pt x="119" y="1"/>
                    <a:pt x="1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114000" y="1892700"/>
              <a:ext cx="56700" cy="28850"/>
            </a:xfrm>
            <a:custGeom>
              <a:avLst/>
              <a:gdLst/>
              <a:ahLst/>
              <a:cxnLst/>
              <a:rect l="l" t="t" r="r" b="b"/>
              <a:pathLst>
                <a:path w="2268" h="1154" extrusionOk="0">
                  <a:moveTo>
                    <a:pt x="946" y="0"/>
                  </a:moveTo>
                  <a:cubicBezTo>
                    <a:pt x="893" y="0"/>
                    <a:pt x="831" y="18"/>
                    <a:pt x="756" y="60"/>
                  </a:cubicBezTo>
                  <a:cubicBezTo>
                    <a:pt x="577" y="358"/>
                    <a:pt x="0" y="478"/>
                    <a:pt x="199" y="915"/>
                  </a:cubicBezTo>
                  <a:cubicBezTo>
                    <a:pt x="288" y="1102"/>
                    <a:pt x="436" y="1153"/>
                    <a:pt x="607" y="1153"/>
                  </a:cubicBezTo>
                  <a:cubicBezTo>
                    <a:pt x="819" y="1153"/>
                    <a:pt x="1064" y="1074"/>
                    <a:pt x="1273" y="1074"/>
                  </a:cubicBezTo>
                  <a:cubicBezTo>
                    <a:pt x="1452" y="1074"/>
                    <a:pt x="1592" y="1015"/>
                    <a:pt x="1731" y="875"/>
                  </a:cubicBezTo>
                  <a:lnTo>
                    <a:pt x="1970" y="875"/>
                  </a:lnTo>
                  <a:cubicBezTo>
                    <a:pt x="1982" y="873"/>
                    <a:pt x="1995" y="872"/>
                    <a:pt x="2009" y="872"/>
                  </a:cubicBezTo>
                  <a:cubicBezTo>
                    <a:pt x="2051" y="872"/>
                    <a:pt x="2098" y="880"/>
                    <a:pt x="2139" y="880"/>
                  </a:cubicBezTo>
                  <a:cubicBezTo>
                    <a:pt x="2193" y="880"/>
                    <a:pt x="2238" y="865"/>
                    <a:pt x="2248" y="796"/>
                  </a:cubicBezTo>
                  <a:cubicBezTo>
                    <a:pt x="2268" y="736"/>
                    <a:pt x="2149" y="637"/>
                    <a:pt x="2069" y="557"/>
                  </a:cubicBezTo>
                  <a:cubicBezTo>
                    <a:pt x="2029" y="557"/>
                    <a:pt x="1950" y="537"/>
                    <a:pt x="1890" y="537"/>
                  </a:cubicBezTo>
                  <a:cubicBezTo>
                    <a:pt x="1862" y="548"/>
                    <a:pt x="1834" y="553"/>
                    <a:pt x="1807" y="553"/>
                  </a:cubicBezTo>
                  <a:cubicBezTo>
                    <a:pt x="1735" y="553"/>
                    <a:pt x="1663" y="521"/>
                    <a:pt x="1592" y="478"/>
                  </a:cubicBezTo>
                  <a:cubicBezTo>
                    <a:pt x="1568" y="483"/>
                    <a:pt x="1546" y="486"/>
                    <a:pt x="1525" y="486"/>
                  </a:cubicBezTo>
                  <a:cubicBezTo>
                    <a:pt x="1251" y="486"/>
                    <a:pt x="1225" y="0"/>
                    <a:pt x="9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129900" y="1883750"/>
              <a:ext cx="24400" cy="25500"/>
            </a:xfrm>
            <a:custGeom>
              <a:avLst/>
              <a:gdLst/>
              <a:ahLst/>
              <a:cxnLst/>
              <a:rect l="l" t="t" r="r" b="b"/>
              <a:pathLst>
                <a:path w="976" h="1020" extrusionOk="0">
                  <a:moveTo>
                    <a:pt x="418" y="0"/>
                  </a:moveTo>
                  <a:cubicBezTo>
                    <a:pt x="379" y="139"/>
                    <a:pt x="239" y="219"/>
                    <a:pt x="80" y="219"/>
                  </a:cubicBezTo>
                  <a:cubicBezTo>
                    <a:pt x="21" y="279"/>
                    <a:pt x="1" y="318"/>
                    <a:pt x="21" y="398"/>
                  </a:cubicBezTo>
                  <a:cubicBezTo>
                    <a:pt x="50" y="418"/>
                    <a:pt x="80" y="428"/>
                    <a:pt x="110" y="428"/>
                  </a:cubicBezTo>
                  <a:cubicBezTo>
                    <a:pt x="140" y="428"/>
                    <a:pt x="170" y="418"/>
                    <a:pt x="200" y="398"/>
                  </a:cubicBezTo>
                  <a:cubicBezTo>
                    <a:pt x="418" y="477"/>
                    <a:pt x="379" y="716"/>
                    <a:pt x="498" y="875"/>
                  </a:cubicBezTo>
                  <a:cubicBezTo>
                    <a:pt x="583" y="970"/>
                    <a:pt x="660" y="1020"/>
                    <a:pt x="734" y="1020"/>
                  </a:cubicBezTo>
                  <a:cubicBezTo>
                    <a:pt x="815" y="1020"/>
                    <a:pt x="892" y="960"/>
                    <a:pt x="975" y="836"/>
                  </a:cubicBezTo>
                  <a:cubicBezTo>
                    <a:pt x="876" y="497"/>
                    <a:pt x="598" y="27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821075" y="1446600"/>
              <a:ext cx="42800" cy="34325"/>
            </a:xfrm>
            <a:custGeom>
              <a:avLst/>
              <a:gdLst/>
              <a:ahLst/>
              <a:cxnLst/>
              <a:rect l="l" t="t" r="r" b="b"/>
              <a:pathLst>
                <a:path w="1712" h="1373" extrusionOk="0">
                  <a:moveTo>
                    <a:pt x="1453" y="0"/>
                  </a:moveTo>
                  <a:cubicBezTo>
                    <a:pt x="1333" y="0"/>
                    <a:pt x="1214" y="0"/>
                    <a:pt x="1134" y="159"/>
                  </a:cubicBezTo>
                  <a:cubicBezTo>
                    <a:pt x="1353" y="498"/>
                    <a:pt x="1333" y="557"/>
                    <a:pt x="816" y="697"/>
                  </a:cubicBezTo>
                  <a:cubicBezTo>
                    <a:pt x="657" y="876"/>
                    <a:pt x="438" y="816"/>
                    <a:pt x="259" y="876"/>
                  </a:cubicBezTo>
                  <a:cubicBezTo>
                    <a:pt x="140" y="1094"/>
                    <a:pt x="0" y="1313"/>
                    <a:pt x="418" y="1373"/>
                  </a:cubicBezTo>
                  <a:cubicBezTo>
                    <a:pt x="637" y="1293"/>
                    <a:pt x="896" y="1254"/>
                    <a:pt x="1114" y="1174"/>
                  </a:cubicBezTo>
                  <a:cubicBezTo>
                    <a:pt x="1453" y="975"/>
                    <a:pt x="1711" y="716"/>
                    <a:pt x="1651" y="299"/>
                  </a:cubicBezTo>
                  <a:cubicBezTo>
                    <a:pt x="1592" y="199"/>
                    <a:pt x="1512" y="80"/>
                    <a:pt x="14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1127700" y="1571425"/>
              <a:ext cx="50250" cy="39750"/>
            </a:xfrm>
            <a:custGeom>
              <a:avLst/>
              <a:gdLst/>
              <a:ahLst/>
              <a:cxnLst/>
              <a:rect l="l" t="t" r="r" b="b"/>
              <a:pathLst>
                <a:path w="2010" h="1590" extrusionOk="0">
                  <a:moveTo>
                    <a:pt x="1294" y="20"/>
                  </a:moveTo>
                  <a:cubicBezTo>
                    <a:pt x="498" y="60"/>
                    <a:pt x="418" y="100"/>
                    <a:pt x="418" y="697"/>
                  </a:cubicBezTo>
                  <a:cubicBezTo>
                    <a:pt x="359" y="776"/>
                    <a:pt x="299" y="816"/>
                    <a:pt x="259" y="896"/>
                  </a:cubicBezTo>
                  <a:cubicBezTo>
                    <a:pt x="140" y="975"/>
                    <a:pt x="180" y="1114"/>
                    <a:pt x="100" y="1214"/>
                  </a:cubicBezTo>
                  <a:cubicBezTo>
                    <a:pt x="60" y="1254"/>
                    <a:pt x="41" y="1293"/>
                    <a:pt x="41" y="1353"/>
                  </a:cubicBezTo>
                  <a:cubicBezTo>
                    <a:pt x="21" y="1453"/>
                    <a:pt x="1" y="1552"/>
                    <a:pt x="100" y="1572"/>
                  </a:cubicBezTo>
                  <a:cubicBezTo>
                    <a:pt x="128" y="1584"/>
                    <a:pt x="155" y="1590"/>
                    <a:pt x="180" y="1590"/>
                  </a:cubicBezTo>
                  <a:cubicBezTo>
                    <a:pt x="279" y="1590"/>
                    <a:pt x="355" y="1504"/>
                    <a:pt x="418" y="1393"/>
                  </a:cubicBezTo>
                  <a:lnTo>
                    <a:pt x="418" y="1373"/>
                  </a:lnTo>
                  <a:cubicBezTo>
                    <a:pt x="558" y="1293"/>
                    <a:pt x="498" y="1134"/>
                    <a:pt x="598" y="1055"/>
                  </a:cubicBezTo>
                  <a:cubicBezTo>
                    <a:pt x="677" y="955"/>
                    <a:pt x="657" y="776"/>
                    <a:pt x="816" y="717"/>
                  </a:cubicBezTo>
                  <a:cubicBezTo>
                    <a:pt x="953" y="612"/>
                    <a:pt x="1108" y="589"/>
                    <a:pt x="1270" y="589"/>
                  </a:cubicBezTo>
                  <a:cubicBezTo>
                    <a:pt x="1403" y="589"/>
                    <a:pt x="1540" y="605"/>
                    <a:pt x="1675" y="605"/>
                  </a:cubicBezTo>
                  <a:cubicBezTo>
                    <a:pt x="1783" y="605"/>
                    <a:pt x="1889" y="594"/>
                    <a:pt x="1990" y="557"/>
                  </a:cubicBezTo>
                  <a:cubicBezTo>
                    <a:pt x="2010" y="0"/>
                    <a:pt x="1413" y="339"/>
                    <a:pt x="1294"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1156050" y="1572425"/>
              <a:ext cx="26375" cy="12950"/>
            </a:xfrm>
            <a:custGeom>
              <a:avLst/>
              <a:gdLst/>
              <a:ahLst/>
              <a:cxnLst/>
              <a:rect l="l" t="t" r="r" b="b"/>
              <a:pathLst>
                <a:path w="1055" h="518" extrusionOk="0">
                  <a:moveTo>
                    <a:pt x="160" y="0"/>
                  </a:moveTo>
                  <a:cubicBezTo>
                    <a:pt x="80" y="159"/>
                    <a:pt x="1" y="338"/>
                    <a:pt x="299" y="338"/>
                  </a:cubicBezTo>
                  <a:cubicBezTo>
                    <a:pt x="332" y="338"/>
                    <a:pt x="366" y="338"/>
                    <a:pt x="400" y="338"/>
                  </a:cubicBezTo>
                  <a:cubicBezTo>
                    <a:pt x="569" y="338"/>
                    <a:pt x="740" y="352"/>
                    <a:pt x="856" y="517"/>
                  </a:cubicBezTo>
                  <a:cubicBezTo>
                    <a:pt x="896" y="498"/>
                    <a:pt x="955" y="498"/>
                    <a:pt x="1015" y="498"/>
                  </a:cubicBezTo>
                  <a:cubicBezTo>
                    <a:pt x="1055" y="299"/>
                    <a:pt x="955" y="139"/>
                    <a:pt x="856" y="0"/>
                  </a:cubicBezTo>
                  <a:lnTo>
                    <a:pt x="677" y="0"/>
                  </a:lnTo>
                  <a:cubicBezTo>
                    <a:pt x="617" y="50"/>
                    <a:pt x="563" y="75"/>
                    <a:pt x="505" y="75"/>
                  </a:cubicBezTo>
                  <a:cubicBezTo>
                    <a:pt x="448" y="75"/>
                    <a:pt x="389" y="5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1164000" y="1572425"/>
              <a:ext cx="8975" cy="2625"/>
            </a:xfrm>
            <a:custGeom>
              <a:avLst/>
              <a:gdLst/>
              <a:ahLst/>
              <a:cxnLst/>
              <a:rect l="l" t="t" r="r" b="b"/>
              <a:pathLst>
                <a:path w="359" h="105" extrusionOk="0">
                  <a:moveTo>
                    <a:pt x="1" y="0"/>
                  </a:moveTo>
                  <a:cubicBezTo>
                    <a:pt x="61" y="70"/>
                    <a:pt x="115" y="105"/>
                    <a:pt x="172" y="105"/>
                  </a:cubicBezTo>
                  <a:cubicBezTo>
                    <a:pt x="230"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1134175" y="1588825"/>
              <a:ext cx="4000" cy="5000"/>
            </a:xfrm>
            <a:custGeom>
              <a:avLst/>
              <a:gdLst/>
              <a:ahLst/>
              <a:cxnLst/>
              <a:rect l="l" t="t" r="r" b="b"/>
              <a:pathLst>
                <a:path w="160" h="200" extrusionOk="0">
                  <a:moveTo>
                    <a:pt x="159" y="1"/>
                  </a:moveTo>
                  <a:lnTo>
                    <a:pt x="159" y="1"/>
                  </a:lnTo>
                  <a:cubicBezTo>
                    <a:pt x="100" y="40"/>
                    <a:pt x="60" y="40"/>
                    <a:pt x="0" y="60"/>
                  </a:cubicBezTo>
                  <a:lnTo>
                    <a:pt x="0" y="200"/>
                  </a:lnTo>
                  <a:cubicBezTo>
                    <a:pt x="80" y="160"/>
                    <a:pt x="159" y="10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905625" y="2058400"/>
              <a:ext cx="13450" cy="4900"/>
            </a:xfrm>
            <a:custGeom>
              <a:avLst/>
              <a:gdLst/>
              <a:ahLst/>
              <a:cxnLst/>
              <a:rect l="l" t="t" r="r" b="b"/>
              <a:pathLst>
                <a:path w="538" h="196" extrusionOk="0">
                  <a:moveTo>
                    <a:pt x="336" y="1"/>
                  </a:moveTo>
                  <a:cubicBezTo>
                    <a:pt x="203" y="1"/>
                    <a:pt x="80" y="36"/>
                    <a:pt x="0" y="195"/>
                  </a:cubicBezTo>
                  <a:cubicBezTo>
                    <a:pt x="219" y="195"/>
                    <a:pt x="398" y="136"/>
                    <a:pt x="537" y="16"/>
                  </a:cubicBezTo>
                  <a:cubicBezTo>
                    <a:pt x="471" y="10"/>
                    <a:pt x="402" y="1"/>
                    <a:pt x="3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1429075" y="1045750"/>
              <a:ext cx="12950" cy="9475"/>
            </a:xfrm>
            <a:custGeom>
              <a:avLst/>
              <a:gdLst/>
              <a:ahLst/>
              <a:cxnLst/>
              <a:rect l="l" t="t" r="r" b="b"/>
              <a:pathLst>
                <a:path w="518" h="379" extrusionOk="0">
                  <a:moveTo>
                    <a:pt x="339" y="1"/>
                  </a:moveTo>
                  <a:lnTo>
                    <a:pt x="339" y="1"/>
                  </a:lnTo>
                  <a:cubicBezTo>
                    <a:pt x="220" y="21"/>
                    <a:pt x="120" y="21"/>
                    <a:pt x="21" y="21"/>
                  </a:cubicBezTo>
                  <a:cubicBezTo>
                    <a:pt x="21" y="60"/>
                    <a:pt x="1" y="120"/>
                    <a:pt x="1" y="180"/>
                  </a:cubicBezTo>
                  <a:cubicBezTo>
                    <a:pt x="40" y="240"/>
                    <a:pt x="120" y="299"/>
                    <a:pt x="200" y="379"/>
                  </a:cubicBezTo>
                  <a:lnTo>
                    <a:pt x="319" y="379"/>
                  </a:lnTo>
                  <a:cubicBezTo>
                    <a:pt x="518" y="279"/>
                    <a:pt x="379" y="12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1450950" y="1046250"/>
              <a:ext cx="4025" cy="5500"/>
            </a:xfrm>
            <a:custGeom>
              <a:avLst/>
              <a:gdLst/>
              <a:ahLst/>
              <a:cxnLst/>
              <a:rect l="l" t="t" r="r" b="b"/>
              <a:pathLst>
                <a:path w="161" h="220" extrusionOk="0">
                  <a:moveTo>
                    <a:pt x="160" y="1"/>
                  </a:moveTo>
                  <a:cubicBezTo>
                    <a:pt x="120" y="21"/>
                    <a:pt x="41" y="21"/>
                    <a:pt x="1" y="21"/>
                  </a:cubicBezTo>
                  <a:cubicBezTo>
                    <a:pt x="21" y="100"/>
                    <a:pt x="1" y="200"/>
                    <a:pt x="100" y="22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440625" y="2172175"/>
              <a:ext cx="75125" cy="22400"/>
            </a:xfrm>
            <a:custGeom>
              <a:avLst/>
              <a:gdLst/>
              <a:ahLst/>
              <a:cxnLst/>
              <a:rect l="l" t="t" r="r" b="b"/>
              <a:pathLst>
                <a:path w="3005" h="896" extrusionOk="0">
                  <a:moveTo>
                    <a:pt x="2626" y="1"/>
                  </a:moveTo>
                  <a:cubicBezTo>
                    <a:pt x="2527" y="1"/>
                    <a:pt x="2487" y="21"/>
                    <a:pt x="2427" y="100"/>
                  </a:cubicBezTo>
                  <a:cubicBezTo>
                    <a:pt x="2427" y="120"/>
                    <a:pt x="2407" y="120"/>
                    <a:pt x="2407" y="180"/>
                  </a:cubicBezTo>
                  <a:cubicBezTo>
                    <a:pt x="2403" y="185"/>
                    <a:pt x="2396" y="187"/>
                    <a:pt x="2389" y="187"/>
                  </a:cubicBezTo>
                  <a:cubicBezTo>
                    <a:pt x="2368" y="187"/>
                    <a:pt x="2338" y="165"/>
                    <a:pt x="2308" y="120"/>
                  </a:cubicBezTo>
                  <a:cubicBezTo>
                    <a:pt x="2268" y="110"/>
                    <a:pt x="2228" y="105"/>
                    <a:pt x="2191" y="105"/>
                  </a:cubicBezTo>
                  <a:cubicBezTo>
                    <a:pt x="2154" y="105"/>
                    <a:pt x="2119" y="110"/>
                    <a:pt x="2089" y="120"/>
                  </a:cubicBezTo>
                  <a:cubicBezTo>
                    <a:pt x="1930" y="319"/>
                    <a:pt x="1691" y="200"/>
                    <a:pt x="1512" y="299"/>
                  </a:cubicBezTo>
                  <a:cubicBezTo>
                    <a:pt x="1492" y="299"/>
                    <a:pt x="1433" y="299"/>
                    <a:pt x="1413" y="319"/>
                  </a:cubicBezTo>
                  <a:cubicBezTo>
                    <a:pt x="1314" y="417"/>
                    <a:pt x="1200" y="431"/>
                    <a:pt x="1082" y="431"/>
                  </a:cubicBezTo>
                  <a:cubicBezTo>
                    <a:pt x="1035" y="431"/>
                    <a:pt x="988" y="429"/>
                    <a:pt x="941" y="429"/>
                  </a:cubicBezTo>
                  <a:cubicBezTo>
                    <a:pt x="843" y="429"/>
                    <a:pt x="746" y="439"/>
                    <a:pt x="657" y="498"/>
                  </a:cubicBezTo>
                  <a:cubicBezTo>
                    <a:pt x="637" y="488"/>
                    <a:pt x="622" y="483"/>
                    <a:pt x="605" y="483"/>
                  </a:cubicBezTo>
                  <a:cubicBezTo>
                    <a:pt x="587" y="483"/>
                    <a:pt x="567" y="488"/>
                    <a:pt x="538" y="498"/>
                  </a:cubicBezTo>
                  <a:cubicBezTo>
                    <a:pt x="538" y="518"/>
                    <a:pt x="518" y="578"/>
                    <a:pt x="498" y="578"/>
                  </a:cubicBezTo>
                  <a:cubicBezTo>
                    <a:pt x="479" y="582"/>
                    <a:pt x="464" y="585"/>
                    <a:pt x="450" y="585"/>
                  </a:cubicBezTo>
                  <a:cubicBezTo>
                    <a:pt x="408" y="585"/>
                    <a:pt x="389" y="559"/>
                    <a:pt x="359" y="498"/>
                  </a:cubicBezTo>
                  <a:cubicBezTo>
                    <a:pt x="314" y="482"/>
                    <a:pt x="270" y="473"/>
                    <a:pt x="229" y="473"/>
                  </a:cubicBezTo>
                  <a:cubicBezTo>
                    <a:pt x="120" y="473"/>
                    <a:pt x="29" y="533"/>
                    <a:pt x="0" y="677"/>
                  </a:cubicBezTo>
                  <a:cubicBezTo>
                    <a:pt x="339" y="896"/>
                    <a:pt x="736" y="816"/>
                    <a:pt x="1114" y="876"/>
                  </a:cubicBezTo>
                  <a:cubicBezTo>
                    <a:pt x="1125" y="881"/>
                    <a:pt x="1136" y="884"/>
                    <a:pt x="1146" y="884"/>
                  </a:cubicBezTo>
                  <a:cubicBezTo>
                    <a:pt x="1176" y="884"/>
                    <a:pt x="1205" y="865"/>
                    <a:pt x="1234" y="836"/>
                  </a:cubicBezTo>
                  <a:cubicBezTo>
                    <a:pt x="1313" y="757"/>
                    <a:pt x="1413" y="752"/>
                    <a:pt x="1512" y="752"/>
                  </a:cubicBezTo>
                  <a:cubicBezTo>
                    <a:pt x="1527" y="752"/>
                    <a:pt x="1541" y="752"/>
                    <a:pt x="1555" y="752"/>
                  </a:cubicBezTo>
                  <a:cubicBezTo>
                    <a:pt x="1640" y="752"/>
                    <a:pt x="1723" y="748"/>
                    <a:pt x="1791" y="697"/>
                  </a:cubicBezTo>
                  <a:lnTo>
                    <a:pt x="1751" y="697"/>
                  </a:lnTo>
                  <a:cubicBezTo>
                    <a:pt x="1828" y="586"/>
                    <a:pt x="1931" y="567"/>
                    <a:pt x="2039" y="567"/>
                  </a:cubicBezTo>
                  <a:cubicBezTo>
                    <a:pt x="2096" y="567"/>
                    <a:pt x="2154" y="572"/>
                    <a:pt x="2210" y="572"/>
                  </a:cubicBezTo>
                  <a:cubicBezTo>
                    <a:pt x="2296" y="572"/>
                    <a:pt x="2379" y="560"/>
                    <a:pt x="2447" y="498"/>
                  </a:cubicBezTo>
                  <a:cubicBezTo>
                    <a:pt x="2514" y="498"/>
                    <a:pt x="2580" y="503"/>
                    <a:pt x="2645" y="503"/>
                  </a:cubicBezTo>
                  <a:cubicBezTo>
                    <a:pt x="2774" y="503"/>
                    <a:pt x="2898" y="485"/>
                    <a:pt x="3004" y="379"/>
                  </a:cubicBezTo>
                  <a:lnTo>
                    <a:pt x="2945" y="299"/>
                  </a:lnTo>
                  <a:cubicBezTo>
                    <a:pt x="2885" y="180"/>
                    <a:pt x="2726" y="100"/>
                    <a:pt x="26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740000" y="2110500"/>
              <a:ext cx="13450" cy="4525"/>
            </a:xfrm>
            <a:custGeom>
              <a:avLst/>
              <a:gdLst/>
              <a:ahLst/>
              <a:cxnLst/>
              <a:rect l="l" t="t" r="r" b="b"/>
              <a:pathLst>
                <a:path w="538" h="181" extrusionOk="0">
                  <a:moveTo>
                    <a:pt x="431" y="0"/>
                  </a:moveTo>
                  <a:cubicBezTo>
                    <a:pt x="275" y="0"/>
                    <a:pt x="131" y="14"/>
                    <a:pt x="1" y="160"/>
                  </a:cubicBezTo>
                  <a:cubicBezTo>
                    <a:pt x="80" y="160"/>
                    <a:pt x="160" y="180"/>
                    <a:pt x="220" y="180"/>
                  </a:cubicBezTo>
                  <a:cubicBezTo>
                    <a:pt x="319" y="180"/>
                    <a:pt x="419" y="160"/>
                    <a:pt x="518" y="160"/>
                  </a:cubicBezTo>
                  <a:cubicBezTo>
                    <a:pt x="518" y="101"/>
                    <a:pt x="538" y="41"/>
                    <a:pt x="538" y="1"/>
                  </a:cubicBezTo>
                  <a:cubicBezTo>
                    <a:pt x="502" y="1"/>
                    <a:pt x="466" y="0"/>
                    <a:pt x="4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484400" y="2183925"/>
              <a:ext cx="17425" cy="5200"/>
            </a:xfrm>
            <a:custGeom>
              <a:avLst/>
              <a:gdLst/>
              <a:ahLst/>
              <a:cxnLst/>
              <a:rect l="l" t="t" r="r" b="b"/>
              <a:pathLst>
                <a:path w="697" h="208" extrusionOk="0">
                  <a:moveTo>
                    <a:pt x="389" y="1"/>
                  </a:moveTo>
                  <a:cubicBezTo>
                    <a:pt x="244" y="1"/>
                    <a:pt x="105" y="32"/>
                    <a:pt x="0" y="207"/>
                  </a:cubicBezTo>
                  <a:cubicBezTo>
                    <a:pt x="239" y="207"/>
                    <a:pt x="458" y="167"/>
                    <a:pt x="676" y="147"/>
                  </a:cubicBezTo>
                  <a:cubicBezTo>
                    <a:pt x="676" y="88"/>
                    <a:pt x="676" y="48"/>
                    <a:pt x="696" y="8"/>
                  </a:cubicBezTo>
                  <a:lnTo>
                    <a:pt x="696" y="8"/>
                  </a:lnTo>
                  <a:cubicBezTo>
                    <a:pt x="676" y="10"/>
                    <a:pt x="655" y="11"/>
                    <a:pt x="634" y="11"/>
                  </a:cubicBezTo>
                  <a:cubicBezTo>
                    <a:pt x="554" y="11"/>
                    <a:pt x="471" y="1"/>
                    <a:pt x="3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614675" y="2145325"/>
              <a:ext cx="8975" cy="3500"/>
            </a:xfrm>
            <a:custGeom>
              <a:avLst/>
              <a:gdLst/>
              <a:ahLst/>
              <a:cxnLst/>
              <a:rect l="l" t="t" r="r" b="b"/>
              <a:pathLst>
                <a:path w="359" h="140" extrusionOk="0">
                  <a:moveTo>
                    <a:pt x="359" y="1"/>
                  </a:moveTo>
                  <a:cubicBezTo>
                    <a:pt x="220" y="1"/>
                    <a:pt x="80" y="1"/>
                    <a:pt x="1" y="140"/>
                  </a:cubicBezTo>
                  <a:lnTo>
                    <a:pt x="319" y="140"/>
                  </a:lnTo>
                  <a:cubicBezTo>
                    <a:pt x="319" y="100"/>
                    <a:pt x="339" y="4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1107325" y="1605750"/>
              <a:ext cx="30350" cy="105450"/>
            </a:xfrm>
            <a:custGeom>
              <a:avLst/>
              <a:gdLst/>
              <a:ahLst/>
              <a:cxnLst/>
              <a:rect l="l" t="t" r="r" b="b"/>
              <a:pathLst>
                <a:path w="1214" h="4218" extrusionOk="0">
                  <a:moveTo>
                    <a:pt x="836" y="0"/>
                  </a:moveTo>
                  <a:cubicBezTo>
                    <a:pt x="776" y="0"/>
                    <a:pt x="756" y="20"/>
                    <a:pt x="716" y="40"/>
                  </a:cubicBezTo>
                  <a:cubicBezTo>
                    <a:pt x="716" y="199"/>
                    <a:pt x="657" y="318"/>
                    <a:pt x="537" y="398"/>
                  </a:cubicBezTo>
                  <a:cubicBezTo>
                    <a:pt x="497" y="716"/>
                    <a:pt x="358" y="995"/>
                    <a:pt x="179" y="1273"/>
                  </a:cubicBezTo>
                  <a:cubicBezTo>
                    <a:pt x="139" y="1572"/>
                    <a:pt x="279" y="1890"/>
                    <a:pt x="40" y="2168"/>
                  </a:cubicBezTo>
                  <a:cubicBezTo>
                    <a:pt x="40" y="2427"/>
                    <a:pt x="0" y="2725"/>
                    <a:pt x="0" y="3004"/>
                  </a:cubicBezTo>
                  <a:cubicBezTo>
                    <a:pt x="338" y="3382"/>
                    <a:pt x="60" y="3819"/>
                    <a:pt x="179" y="4217"/>
                  </a:cubicBezTo>
                  <a:cubicBezTo>
                    <a:pt x="478" y="3700"/>
                    <a:pt x="318" y="3103"/>
                    <a:pt x="438" y="2566"/>
                  </a:cubicBezTo>
                  <a:cubicBezTo>
                    <a:pt x="637" y="1691"/>
                    <a:pt x="915" y="875"/>
                    <a:pt x="1214" y="60"/>
                  </a:cubicBezTo>
                  <a:lnTo>
                    <a:pt x="1214" y="60"/>
                  </a:lnTo>
                  <a:cubicBezTo>
                    <a:pt x="1134" y="71"/>
                    <a:pt x="1054" y="122"/>
                    <a:pt x="982" y="122"/>
                  </a:cubicBezTo>
                  <a:cubicBezTo>
                    <a:pt x="928" y="122"/>
                    <a:pt x="878" y="93"/>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645025" y="2138950"/>
              <a:ext cx="4000" cy="1925"/>
            </a:xfrm>
            <a:custGeom>
              <a:avLst/>
              <a:gdLst/>
              <a:ahLst/>
              <a:cxnLst/>
              <a:rect l="l" t="t" r="r" b="b"/>
              <a:pathLst>
                <a:path w="160" h="77" extrusionOk="0">
                  <a:moveTo>
                    <a:pt x="66" y="1"/>
                  </a:moveTo>
                  <a:cubicBezTo>
                    <a:pt x="29" y="1"/>
                    <a:pt x="15" y="34"/>
                    <a:pt x="0" y="77"/>
                  </a:cubicBezTo>
                  <a:cubicBezTo>
                    <a:pt x="40" y="77"/>
                    <a:pt x="120" y="77"/>
                    <a:pt x="160" y="57"/>
                  </a:cubicBezTo>
                  <a:cubicBezTo>
                    <a:pt x="140" y="57"/>
                    <a:pt x="140" y="17"/>
                    <a:pt x="120" y="17"/>
                  </a:cubicBezTo>
                  <a:cubicBezTo>
                    <a:pt x="97" y="6"/>
                    <a:pt x="80" y="1"/>
                    <a:pt x="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506275" y="2160800"/>
              <a:ext cx="30350" cy="18875"/>
            </a:xfrm>
            <a:custGeom>
              <a:avLst/>
              <a:gdLst/>
              <a:ahLst/>
              <a:cxnLst/>
              <a:rect l="l" t="t" r="r" b="b"/>
              <a:pathLst>
                <a:path w="1214" h="755" extrusionOk="0">
                  <a:moveTo>
                    <a:pt x="1071" y="0"/>
                  </a:moveTo>
                  <a:cubicBezTo>
                    <a:pt x="1001" y="0"/>
                    <a:pt x="935" y="38"/>
                    <a:pt x="876" y="98"/>
                  </a:cubicBezTo>
                  <a:cubicBezTo>
                    <a:pt x="796" y="157"/>
                    <a:pt x="716" y="237"/>
                    <a:pt x="617" y="237"/>
                  </a:cubicBezTo>
                  <a:cubicBezTo>
                    <a:pt x="418" y="297"/>
                    <a:pt x="199" y="376"/>
                    <a:pt x="0" y="456"/>
                  </a:cubicBezTo>
                  <a:cubicBezTo>
                    <a:pt x="0" y="655"/>
                    <a:pt x="120" y="754"/>
                    <a:pt x="319" y="754"/>
                  </a:cubicBezTo>
                  <a:cubicBezTo>
                    <a:pt x="438" y="595"/>
                    <a:pt x="601" y="577"/>
                    <a:pt x="768" y="577"/>
                  </a:cubicBezTo>
                  <a:cubicBezTo>
                    <a:pt x="816" y="577"/>
                    <a:pt x="863" y="579"/>
                    <a:pt x="910" y="579"/>
                  </a:cubicBezTo>
                  <a:cubicBezTo>
                    <a:pt x="946" y="579"/>
                    <a:pt x="981" y="578"/>
                    <a:pt x="1015" y="575"/>
                  </a:cubicBezTo>
                  <a:cubicBezTo>
                    <a:pt x="1114" y="436"/>
                    <a:pt x="1214" y="257"/>
                    <a:pt x="1214" y="58"/>
                  </a:cubicBezTo>
                  <a:cubicBezTo>
                    <a:pt x="1166" y="18"/>
                    <a:pt x="1117" y="0"/>
                    <a:pt x="1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470950" y="2188300"/>
              <a:ext cx="13475" cy="4300"/>
            </a:xfrm>
            <a:custGeom>
              <a:avLst/>
              <a:gdLst/>
              <a:ahLst/>
              <a:cxnLst/>
              <a:rect l="l" t="t" r="r" b="b"/>
              <a:pathLst>
                <a:path w="539" h="172" extrusionOk="0">
                  <a:moveTo>
                    <a:pt x="360" y="0"/>
                  </a:moveTo>
                  <a:cubicBezTo>
                    <a:pt x="225" y="0"/>
                    <a:pt x="98" y="32"/>
                    <a:pt x="1" y="171"/>
                  </a:cubicBezTo>
                  <a:cubicBezTo>
                    <a:pt x="180" y="171"/>
                    <a:pt x="339" y="171"/>
                    <a:pt x="498" y="152"/>
                  </a:cubicBezTo>
                  <a:cubicBezTo>
                    <a:pt x="518" y="112"/>
                    <a:pt x="538" y="72"/>
                    <a:pt x="538" y="12"/>
                  </a:cubicBezTo>
                  <a:cubicBezTo>
                    <a:pt x="478" y="6"/>
                    <a:pt x="418" y="0"/>
                    <a:pt x="3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1129200" y="1593800"/>
              <a:ext cx="4500" cy="8475"/>
            </a:xfrm>
            <a:custGeom>
              <a:avLst/>
              <a:gdLst/>
              <a:ahLst/>
              <a:cxnLst/>
              <a:rect l="l" t="t" r="r" b="b"/>
              <a:pathLst>
                <a:path w="180" h="339" extrusionOk="0">
                  <a:moveTo>
                    <a:pt x="40" y="1"/>
                  </a:moveTo>
                  <a:cubicBezTo>
                    <a:pt x="0" y="140"/>
                    <a:pt x="0" y="239"/>
                    <a:pt x="0" y="339"/>
                  </a:cubicBezTo>
                  <a:cubicBezTo>
                    <a:pt x="160" y="279"/>
                    <a:pt x="179" y="1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171075" y="1289800"/>
              <a:ext cx="297925" cy="70275"/>
            </a:xfrm>
            <a:custGeom>
              <a:avLst/>
              <a:gdLst/>
              <a:ahLst/>
              <a:cxnLst/>
              <a:rect l="l" t="t" r="r" b="b"/>
              <a:pathLst>
                <a:path w="11917" h="2811" extrusionOk="0">
                  <a:moveTo>
                    <a:pt x="11125" y="1"/>
                  </a:moveTo>
                  <a:cubicBezTo>
                    <a:pt x="11020" y="1"/>
                    <a:pt x="10912" y="12"/>
                    <a:pt x="10802" y="26"/>
                  </a:cubicBezTo>
                  <a:cubicBezTo>
                    <a:pt x="10723" y="26"/>
                    <a:pt x="10623" y="66"/>
                    <a:pt x="10544" y="86"/>
                  </a:cubicBezTo>
                  <a:cubicBezTo>
                    <a:pt x="10245" y="165"/>
                    <a:pt x="9927" y="205"/>
                    <a:pt x="9629" y="205"/>
                  </a:cubicBezTo>
                  <a:cubicBezTo>
                    <a:pt x="7898" y="404"/>
                    <a:pt x="6147" y="722"/>
                    <a:pt x="4457" y="1180"/>
                  </a:cubicBezTo>
                  <a:cubicBezTo>
                    <a:pt x="4278" y="1279"/>
                    <a:pt x="4079" y="1359"/>
                    <a:pt x="3860" y="1359"/>
                  </a:cubicBezTo>
                  <a:cubicBezTo>
                    <a:pt x="3681" y="1359"/>
                    <a:pt x="3542" y="1379"/>
                    <a:pt x="3362" y="1399"/>
                  </a:cubicBezTo>
                  <a:cubicBezTo>
                    <a:pt x="3084" y="1478"/>
                    <a:pt x="2786" y="1518"/>
                    <a:pt x="2527" y="1598"/>
                  </a:cubicBezTo>
                  <a:cubicBezTo>
                    <a:pt x="2268" y="1677"/>
                    <a:pt x="2050" y="1697"/>
                    <a:pt x="1791" y="1757"/>
                  </a:cubicBezTo>
                  <a:cubicBezTo>
                    <a:pt x="1552" y="1796"/>
                    <a:pt x="1333" y="1876"/>
                    <a:pt x="1075" y="1896"/>
                  </a:cubicBezTo>
                  <a:cubicBezTo>
                    <a:pt x="975" y="1896"/>
                    <a:pt x="896" y="1916"/>
                    <a:pt x="836" y="1936"/>
                  </a:cubicBezTo>
                  <a:cubicBezTo>
                    <a:pt x="538" y="2075"/>
                    <a:pt x="100" y="1936"/>
                    <a:pt x="1" y="2393"/>
                  </a:cubicBezTo>
                  <a:lnTo>
                    <a:pt x="200" y="2592"/>
                  </a:lnTo>
                  <a:cubicBezTo>
                    <a:pt x="398" y="2811"/>
                    <a:pt x="677" y="2811"/>
                    <a:pt x="995" y="2811"/>
                  </a:cubicBezTo>
                  <a:cubicBezTo>
                    <a:pt x="1095" y="2811"/>
                    <a:pt x="1174" y="2811"/>
                    <a:pt x="1274" y="2791"/>
                  </a:cubicBezTo>
                  <a:cubicBezTo>
                    <a:pt x="1433" y="2751"/>
                    <a:pt x="1552" y="2712"/>
                    <a:pt x="1672" y="2672"/>
                  </a:cubicBezTo>
                  <a:cubicBezTo>
                    <a:pt x="3343" y="2334"/>
                    <a:pt x="4954" y="1896"/>
                    <a:pt x="6625" y="1578"/>
                  </a:cubicBezTo>
                  <a:cubicBezTo>
                    <a:pt x="7515" y="1520"/>
                    <a:pt x="8387" y="1179"/>
                    <a:pt x="9313" y="1179"/>
                  </a:cubicBezTo>
                  <a:cubicBezTo>
                    <a:pt x="9339" y="1179"/>
                    <a:pt x="9364" y="1179"/>
                    <a:pt x="9390" y="1180"/>
                  </a:cubicBezTo>
                  <a:cubicBezTo>
                    <a:pt x="9649" y="1100"/>
                    <a:pt x="9907" y="1041"/>
                    <a:pt x="10186" y="1021"/>
                  </a:cubicBezTo>
                  <a:cubicBezTo>
                    <a:pt x="10623" y="921"/>
                    <a:pt x="11081" y="921"/>
                    <a:pt x="11518" y="881"/>
                  </a:cubicBezTo>
                  <a:cubicBezTo>
                    <a:pt x="11717" y="862"/>
                    <a:pt x="11877" y="802"/>
                    <a:pt x="11916" y="583"/>
                  </a:cubicBezTo>
                  <a:cubicBezTo>
                    <a:pt x="11737" y="484"/>
                    <a:pt x="11698" y="364"/>
                    <a:pt x="11698" y="185"/>
                  </a:cubicBezTo>
                  <a:cubicBezTo>
                    <a:pt x="11515" y="42"/>
                    <a:pt x="11324" y="1"/>
                    <a:pt x="111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206875" y="1289950"/>
              <a:ext cx="208900" cy="47475"/>
            </a:xfrm>
            <a:custGeom>
              <a:avLst/>
              <a:gdLst/>
              <a:ahLst/>
              <a:cxnLst/>
              <a:rect l="l" t="t" r="r" b="b"/>
              <a:pathLst>
                <a:path w="8356" h="1899" extrusionOk="0">
                  <a:moveTo>
                    <a:pt x="7083" y="0"/>
                  </a:moveTo>
                  <a:cubicBezTo>
                    <a:pt x="7007" y="58"/>
                    <a:pt x="6923" y="74"/>
                    <a:pt x="6835" y="74"/>
                  </a:cubicBezTo>
                  <a:cubicBezTo>
                    <a:pt x="6733" y="74"/>
                    <a:pt x="6626" y="53"/>
                    <a:pt x="6522" y="53"/>
                  </a:cubicBezTo>
                  <a:cubicBezTo>
                    <a:pt x="6410" y="53"/>
                    <a:pt x="6302" y="77"/>
                    <a:pt x="6207" y="179"/>
                  </a:cubicBezTo>
                  <a:cubicBezTo>
                    <a:pt x="6179" y="193"/>
                    <a:pt x="6141" y="207"/>
                    <a:pt x="6107" y="207"/>
                  </a:cubicBezTo>
                  <a:cubicBezTo>
                    <a:pt x="6093" y="207"/>
                    <a:pt x="6080" y="205"/>
                    <a:pt x="6068" y="199"/>
                  </a:cubicBezTo>
                  <a:cubicBezTo>
                    <a:pt x="4198" y="259"/>
                    <a:pt x="2408" y="856"/>
                    <a:pt x="538" y="955"/>
                  </a:cubicBezTo>
                  <a:cubicBezTo>
                    <a:pt x="439" y="975"/>
                    <a:pt x="359" y="1015"/>
                    <a:pt x="299" y="1054"/>
                  </a:cubicBezTo>
                  <a:cubicBezTo>
                    <a:pt x="220" y="1094"/>
                    <a:pt x="140" y="1154"/>
                    <a:pt x="100" y="1194"/>
                  </a:cubicBezTo>
                  <a:cubicBezTo>
                    <a:pt x="1" y="1353"/>
                    <a:pt x="1" y="1492"/>
                    <a:pt x="41" y="1671"/>
                  </a:cubicBezTo>
                  <a:cubicBezTo>
                    <a:pt x="100" y="1790"/>
                    <a:pt x="220" y="1850"/>
                    <a:pt x="319" y="1890"/>
                  </a:cubicBezTo>
                  <a:cubicBezTo>
                    <a:pt x="409" y="1890"/>
                    <a:pt x="504" y="1898"/>
                    <a:pt x="598" y="1898"/>
                  </a:cubicBezTo>
                  <a:cubicBezTo>
                    <a:pt x="756" y="1898"/>
                    <a:pt x="911" y="1875"/>
                    <a:pt x="1035" y="1751"/>
                  </a:cubicBezTo>
                  <a:cubicBezTo>
                    <a:pt x="1003" y="1702"/>
                    <a:pt x="970" y="1666"/>
                    <a:pt x="937" y="1666"/>
                  </a:cubicBezTo>
                  <a:cubicBezTo>
                    <a:pt x="930" y="1666"/>
                    <a:pt x="923" y="1668"/>
                    <a:pt x="916" y="1671"/>
                  </a:cubicBezTo>
                  <a:cubicBezTo>
                    <a:pt x="905" y="1673"/>
                    <a:pt x="896" y="1674"/>
                    <a:pt x="888" y="1674"/>
                  </a:cubicBezTo>
                  <a:cubicBezTo>
                    <a:pt x="826" y="1674"/>
                    <a:pt x="867" y="1611"/>
                    <a:pt x="956" y="1611"/>
                  </a:cubicBezTo>
                  <a:cubicBezTo>
                    <a:pt x="982" y="1615"/>
                    <a:pt x="1009" y="1616"/>
                    <a:pt x="1034" y="1616"/>
                  </a:cubicBezTo>
                  <a:cubicBezTo>
                    <a:pt x="1260" y="1616"/>
                    <a:pt x="1454" y="1508"/>
                    <a:pt x="1668" y="1508"/>
                  </a:cubicBezTo>
                  <a:cubicBezTo>
                    <a:pt x="1739" y="1508"/>
                    <a:pt x="1813" y="1520"/>
                    <a:pt x="1891" y="1552"/>
                  </a:cubicBezTo>
                  <a:lnTo>
                    <a:pt x="2388" y="1552"/>
                  </a:lnTo>
                  <a:cubicBezTo>
                    <a:pt x="2527" y="1393"/>
                    <a:pt x="2786" y="1512"/>
                    <a:pt x="2885" y="1393"/>
                  </a:cubicBezTo>
                  <a:cubicBezTo>
                    <a:pt x="4636" y="915"/>
                    <a:pt x="6466" y="657"/>
                    <a:pt x="8256" y="318"/>
                  </a:cubicBezTo>
                  <a:cubicBezTo>
                    <a:pt x="8356" y="0"/>
                    <a:pt x="7998" y="159"/>
                    <a:pt x="7918" y="20"/>
                  </a:cubicBezTo>
                  <a:cubicBezTo>
                    <a:pt x="7660" y="0"/>
                    <a:pt x="7361" y="0"/>
                    <a:pt x="7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572425" y="1335450"/>
              <a:ext cx="147225" cy="46300"/>
            </a:xfrm>
            <a:custGeom>
              <a:avLst/>
              <a:gdLst/>
              <a:ahLst/>
              <a:cxnLst/>
              <a:rect l="l" t="t" r="r" b="b"/>
              <a:pathLst>
                <a:path w="5889" h="1852" extrusionOk="0">
                  <a:moveTo>
                    <a:pt x="5587" y="0"/>
                  </a:moveTo>
                  <a:cubicBezTo>
                    <a:pt x="5495" y="0"/>
                    <a:pt x="5401" y="20"/>
                    <a:pt x="5311" y="50"/>
                  </a:cubicBezTo>
                  <a:cubicBezTo>
                    <a:pt x="3620" y="269"/>
                    <a:pt x="1950" y="667"/>
                    <a:pt x="279" y="965"/>
                  </a:cubicBezTo>
                  <a:cubicBezTo>
                    <a:pt x="139" y="1065"/>
                    <a:pt x="0" y="1164"/>
                    <a:pt x="159" y="1383"/>
                  </a:cubicBezTo>
                  <a:cubicBezTo>
                    <a:pt x="205" y="1460"/>
                    <a:pt x="278" y="1481"/>
                    <a:pt x="360" y="1481"/>
                  </a:cubicBezTo>
                  <a:cubicBezTo>
                    <a:pt x="464" y="1481"/>
                    <a:pt x="583" y="1447"/>
                    <a:pt x="684" y="1447"/>
                  </a:cubicBezTo>
                  <a:cubicBezTo>
                    <a:pt x="815" y="1447"/>
                    <a:pt x="915" y="1503"/>
                    <a:pt x="915" y="1761"/>
                  </a:cubicBezTo>
                  <a:cubicBezTo>
                    <a:pt x="1050" y="1828"/>
                    <a:pt x="1198" y="1851"/>
                    <a:pt x="1351" y="1851"/>
                  </a:cubicBezTo>
                  <a:cubicBezTo>
                    <a:pt x="1469" y="1851"/>
                    <a:pt x="1590" y="1838"/>
                    <a:pt x="1711" y="1820"/>
                  </a:cubicBezTo>
                  <a:cubicBezTo>
                    <a:pt x="2228" y="1641"/>
                    <a:pt x="2825" y="1741"/>
                    <a:pt x="3262" y="1363"/>
                  </a:cubicBezTo>
                  <a:cubicBezTo>
                    <a:pt x="3227" y="1116"/>
                    <a:pt x="3213" y="1015"/>
                    <a:pt x="3058" y="1015"/>
                  </a:cubicBezTo>
                  <a:cubicBezTo>
                    <a:pt x="2952" y="1015"/>
                    <a:pt x="2779" y="1063"/>
                    <a:pt x="2487" y="1144"/>
                  </a:cubicBezTo>
                  <a:cubicBezTo>
                    <a:pt x="3024" y="886"/>
                    <a:pt x="3620" y="965"/>
                    <a:pt x="4177" y="846"/>
                  </a:cubicBezTo>
                  <a:cubicBezTo>
                    <a:pt x="4396" y="786"/>
                    <a:pt x="4615" y="726"/>
                    <a:pt x="4834" y="687"/>
                  </a:cubicBezTo>
                  <a:cubicBezTo>
                    <a:pt x="5192" y="488"/>
                    <a:pt x="5888" y="866"/>
                    <a:pt x="5888" y="70"/>
                  </a:cubicBezTo>
                  <a:lnTo>
                    <a:pt x="5848" y="70"/>
                  </a:lnTo>
                  <a:cubicBezTo>
                    <a:pt x="5769" y="20"/>
                    <a:pt x="5679" y="0"/>
                    <a:pt x="55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197925" y="1323750"/>
              <a:ext cx="164650" cy="38100"/>
            </a:xfrm>
            <a:custGeom>
              <a:avLst/>
              <a:gdLst/>
              <a:ahLst/>
              <a:cxnLst/>
              <a:rect l="l" t="t" r="r" b="b"/>
              <a:pathLst>
                <a:path w="6586" h="1524" extrusionOk="0">
                  <a:moveTo>
                    <a:pt x="5531" y="1"/>
                  </a:moveTo>
                  <a:cubicBezTo>
                    <a:pt x="3780" y="240"/>
                    <a:pt x="2070" y="717"/>
                    <a:pt x="359" y="1095"/>
                  </a:cubicBezTo>
                  <a:cubicBezTo>
                    <a:pt x="279" y="1135"/>
                    <a:pt x="200" y="1194"/>
                    <a:pt x="120" y="1214"/>
                  </a:cubicBezTo>
                  <a:cubicBezTo>
                    <a:pt x="100" y="1234"/>
                    <a:pt x="61" y="1234"/>
                    <a:pt x="1" y="1254"/>
                  </a:cubicBezTo>
                  <a:cubicBezTo>
                    <a:pt x="74" y="1465"/>
                    <a:pt x="177" y="1524"/>
                    <a:pt x="290" y="1524"/>
                  </a:cubicBezTo>
                  <a:cubicBezTo>
                    <a:pt x="423" y="1524"/>
                    <a:pt x="568" y="1444"/>
                    <a:pt x="697" y="1433"/>
                  </a:cubicBezTo>
                  <a:cubicBezTo>
                    <a:pt x="956" y="1413"/>
                    <a:pt x="1174" y="1413"/>
                    <a:pt x="1393" y="1354"/>
                  </a:cubicBezTo>
                  <a:cubicBezTo>
                    <a:pt x="2647" y="1115"/>
                    <a:pt x="3880" y="856"/>
                    <a:pt x="5093" y="518"/>
                  </a:cubicBezTo>
                  <a:cubicBezTo>
                    <a:pt x="5591" y="359"/>
                    <a:pt x="6148" y="538"/>
                    <a:pt x="6585" y="200"/>
                  </a:cubicBezTo>
                  <a:lnTo>
                    <a:pt x="6526" y="120"/>
                  </a:lnTo>
                  <a:cubicBezTo>
                    <a:pt x="6376" y="41"/>
                    <a:pt x="6227" y="26"/>
                    <a:pt x="6078" y="26"/>
                  </a:cubicBezTo>
                  <a:cubicBezTo>
                    <a:pt x="5989" y="26"/>
                    <a:pt x="5899" y="31"/>
                    <a:pt x="5809" y="31"/>
                  </a:cubicBezTo>
                  <a:cubicBezTo>
                    <a:pt x="5750" y="31"/>
                    <a:pt x="5690" y="29"/>
                    <a:pt x="5630" y="21"/>
                  </a:cubicBezTo>
                  <a:cubicBezTo>
                    <a:pt x="5591" y="1"/>
                    <a:pt x="5551" y="1"/>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16825" y="1281750"/>
              <a:ext cx="142275" cy="37550"/>
            </a:xfrm>
            <a:custGeom>
              <a:avLst/>
              <a:gdLst/>
              <a:ahLst/>
              <a:cxnLst/>
              <a:rect l="l" t="t" r="r" b="b"/>
              <a:pathLst>
                <a:path w="5691" h="1502" extrusionOk="0">
                  <a:moveTo>
                    <a:pt x="3768" y="296"/>
                  </a:moveTo>
                  <a:cubicBezTo>
                    <a:pt x="3780" y="296"/>
                    <a:pt x="3857" y="397"/>
                    <a:pt x="3780" y="428"/>
                  </a:cubicBezTo>
                  <a:cubicBezTo>
                    <a:pt x="3697" y="428"/>
                    <a:pt x="3614" y="429"/>
                    <a:pt x="3532" y="433"/>
                  </a:cubicBezTo>
                  <a:lnTo>
                    <a:pt x="3532" y="433"/>
                  </a:lnTo>
                  <a:cubicBezTo>
                    <a:pt x="3615" y="406"/>
                    <a:pt x="3699" y="366"/>
                    <a:pt x="3780" y="328"/>
                  </a:cubicBezTo>
                  <a:cubicBezTo>
                    <a:pt x="3767" y="305"/>
                    <a:pt x="3764" y="296"/>
                    <a:pt x="3768" y="296"/>
                  </a:cubicBezTo>
                  <a:close/>
                  <a:moveTo>
                    <a:pt x="4892" y="0"/>
                  </a:moveTo>
                  <a:cubicBezTo>
                    <a:pt x="4725" y="0"/>
                    <a:pt x="4523" y="49"/>
                    <a:pt x="4238" y="129"/>
                  </a:cubicBezTo>
                  <a:cubicBezTo>
                    <a:pt x="4172" y="139"/>
                    <a:pt x="4106" y="142"/>
                    <a:pt x="4039" y="142"/>
                  </a:cubicBezTo>
                  <a:cubicBezTo>
                    <a:pt x="3893" y="142"/>
                    <a:pt x="3744" y="127"/>
                    <a:pt x="3597" y="127"/>
                  </a:cubicBezTo>
                  <a:cubicBezTo>
                    <a:pt x="3400" y="127"/>
                    <a:pt x="3205" y="155"/>
                    <a:pt x="3024" y="288"/>
                  </a:cubicBezTo>
                  <a:cubicBezTo>
                    <a:pt x="3090" y="378"/>
                    <a:pt x="3162" y="429"/>
                    <a:pt x="3237" y="451"/>
                  </a:cubicBezTo>
                  <a:lnTo>
                    <a:pt x="3237" y="451"/>
                  </a:lnTo>
                  <a:cubicBezTo>
                    <a:pt x="2550" y="510"/>
                    <a:pt x="1876" y="664"/>
                    <a:pt x="1214" y="806"/>
                  </a:cubicBezTo>
                  <a:lnTo>
                    <a:pt x="995" y="885"/>
                  </a:lnTo>
                  <a:cubicBezTo>
                    <a:pt x="836" y="925"/>
                    <a:pt x="697" y="985"/>
                    <a:pt x="538" y="1004"/>
                  </a:cubicBezTo>
                  <a:cubicBezTo>
                    <a:pt x="399" y="1024"/>
                    <a:pt x="220" y="1024"/>
                    <a:pt x="100" y="1124"/>
                  </a:cubicBezTo>
                  <a:cubicBezTo>
                    <a:pt x="41" y="1184"/>
                    <a:pt x="1" y="1243"/>
                    <a:pt x="1" y="1323"/>
                  </a:cubicBezTo>
                  <a:cubicBezTo>
                    <a:pt x="21" y="1402"/>
                    <a:pt x="41" y="1442"/>
                    <a:pt x="120" y="1502"/>
                  </a:cubicBezTo>
                  <a:cubicBezTo>
                    <a:pt x="319" y="1382"/>
                    <a:pt x="558" y="1382"/>
                    <a:pt x="796" y="1382"/>
                  </a:cubicBezTo>
                  <a:cubicBezTo>
                    <a:pt x="2448" y="1323"/>
                    <a:pt x="4059" y="925"/>
                    <a:pt x="5690" y="507"/>
                  </a:cubicBezTo>
                  <a:cubicBezTo>
                    <a:pt x="5363" y="143"/>
                    <a:pt x="5179"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177550" y="1385350"/>
              <a:ext cx="182525" cy="22725"/>
            </a:xfrm>
            <a:custGeom>
              <a:avLst/>
              <a:gdLst/>
              <a:ahLst/>
              <a:cxnLst/>
              <a:rect l="l" t="t" r="r" b="b"/>
              <a:pathLst>
                <a:path w="7301" h="909" extrusionOk="0">
                  <a:moveTo>
                    <a:pt x="6969" y="1"/>
                  </a:moveTo>
                  <a:cubicBezTo>
                    <a:pt x="6876" y="1"/>
                    <a:pt x="6780" y="21"/>
                    <a:pt x="6684" y="63"/>
                  </a:cubicBezTo>
                  <a:cubicBezTo>
                    <a:pt x="6571" y="116"/>
                    <a:pt x="6454" y="130"/>
                    <a:pt x="6335" y="130"/>
                  </a:cubicBezTo>
                  <a:cubicBezTo>
                    <a:pt x="6216" y="130"/>
                    <a:pt x="6094" y="116"/>
                    <a:pt x="5972" y="116"/>
                  </a:cubicBezTo>
                  <a:cubicBezTo>
                    <a:pt x="5851" y="116"/>
                    <a:pt x="5729" y="130"/>
                    <a:pt x="5610" y="183"/>
                  </a:cubicBezTo>
                  <a:cubicBezTo>
                    <a:pt x="4118" y="342"/>
                    <a:pt x="2626" y="342"/>
                    <a:pt x="1134" y="362"/>
                  </a:cubicBezTo>
                  <a:cubicBezTo>
                    <a:pt x="1005" y="297"/>
                    <a:pt x="884" y="270"/>
                    <a:pt x="769" y="270"/>
                  </a:cubicBezTo>
                  <a:cubicBezTo>
                    <a:pt x="530" y="270"/>
                    <a:pt x="315" y="386"/>
                    <a:pt x="100" y="521"/>
                  </a:cubicBezTo>
                  <a:cubicBezTo>
                    <a:pt x="20" y="640"/>
                    <a:pt x="0" y="759"/>
                    <a:pt x="100" y="879"/>
                  </a:cubicBezTo>
                  <a:cubicBezTo>
                    <a:pt x="139" y="899"/>
                    <a:pt x="169" y="909"/>
                    <a:pt x="197" y="909"/>
                  </a:cubicBezTo>
                  <a:cubicBezTo>
                    <a:pt x="224" y="909"/>
                    <a:pt x="249" y="899"/>
                    <a:pt x="279" y="879"/>
                  </a:cubicBezTo>
                  <a:cubicBezTo>
                    <a:pt x="279" y="859"/>
                    <a:pt x="279" y="859"/>
                    <a:pt x="319" y="839"/>
                  </a:cubicBezTo>
                  <a:cubicBezTo>
                    <a:pt x="336" y="833"/>
                    <a:pt x="350" y="831"/>
                    <a:pt x="362" y="831"/>
                  </a:cubicBezTo>
                  <a:cubicBezTo>
                    <a:pt x="392" y="831"/>
                    <a:pt x="410" y="845"/>
                    <a:pt x="438" y="859"/>
                  </a:cubicBezTo>
                  <a:cubicBezTo>
                    <a:pt x="468" y="869"/>
                    <a:pt x="503" y="874"/>
                    <a:pt x="535" y="874"/>
                  </a:cubicBezTo>
                  <a:cubicBezTo>
                    <a:pt x="567" y="874"/>
                    <a:pt x="597" y="869"/>
                    <a:pt x="617" y="859"/>
                  </a:cubicBezTo>
                  <a:cubicBezTo>
                    <a:pt x="746" y="789"/>
                    <a:pt x="871" y="784"/>
                    <a:pt x="995" y="784"/>
                  </a:cubicBezTo>
                  <a:cubicBezTo>
                    <a:pt x="1016" y="784"/>
                    <a:pt x="1036" y="784"/>
                    <a:pt x="1057" y="784"/>
                  </a:cubicBezTo>
                  <a:cubicBezTo>
                    <a:pt x="1161" y="784"/>
                    <a:pt x="1265" y="781"/>
                    <a:pt x="1373" y="740"/>
                  </a:cubicBezTo>
                  <a:cubicBezTo>
                    <a:pt x="1746" y="725"/>
                    <a:pt x="2120" y="722"/>
                    <a:pt x="2495" y="722"/>
                  </a:cubicBezTo>
                  <a:cubicBezTo>
                    <a:pt x="2682" y="722"/>
                    <a:pt x="2869" y="723"/>
                    <a:pt x="3057" y="723"/>
                  </a:cubicBezTo>
                  <a:cubicBezTo>
                    <a:pt x="3993" y="723"/>
                    <a:pt x="4929" y="707"/>
                    <a:pt x="5849" y="521"/>
                  </a:cubicBezTo>
                  <a:cubicBezTo>
                    <a:pt x="5882" y="465"/>
                    <a:pt x="5941" y="440"/>
                    <a:pt x="6004" y="440"/>
                  </a:cubicBezTo>
                  <a:cubicBezTo>
                    <a:pt x="6053" y="440"/>
                    <a:pt x="6104" y="455"/>
                    <a:pt x="6147" y="481"/>
                  </a:cubicBezTo>
                  <a:cubicBezTo>
                    <a:pt x="6286" y="481"/>
                    <a:pt x="6406" y="481"/>
                    <a:pt x="6565" y="421"/>
                  </a:cubicBezTo>
                  <a:lnTo>
                    <a:pt x="6644" y="421"/>
                  </a:lnTo>
                  <a:cubicBezTo>
                    <a:pt x="6694" y="441"/>
                    <a:pt x="6734" y="451"/>
                    <a:pt x="6774" y="451"/>
                  </a:cubicBezTo>
                  <a:cubicBezTo>
                    <a:pt x="6813" y="451"/>
                    <a:pt x="6853" y="441"/>
                    <a:pt x="6903" y="421"/>
                  </a:cubicBezTo>
                  <a:cubicBezTo>
                    <a:pt x="7002" y="421"/>
                    <a:pt x="7102" y="381"/>
                    <a:pt x="7201" y="381"/>
                  </a:cubicBezTo>
                  <a:cubicBezTo>
                    <a:pt x="7301" y="262"/>
                    <a:pt x="7301" y="163"/>
                    <a:pt x="7201" y="43"/>
                  </a:cubicBezTo>
                  <a:cubicBezTo>
                    <a:pt x="7128" y="16"/>
                    <a:pt x="7049" y="1"/>
                    <a:pt x="69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18775" y="1233450"/>
              <a:ext cx="110925" cy="29650"/>
            </a:xfrm>
            <a:custGeom>
              <a:avLst/>
              <a:gdLst/>
              <a:ahLst/>
              <a:cxnLst/>
              <a:rect l="l" t="t" r="r" b="b"/>
              <a:pathLst>
                <a:path w="4437" h="1186" extrusionOk="0">
                  <a:moveTo>
                    <a:pt x="3132" y="0"/>
                  </a:moveTo>
                  <a:cubicBezTo>
                    <a:pt x="3079" y="0"/>
                    <a:pt x="3023" y="5"/>
                    <a:pt x="2965" y="12"/>
                  </a:cubicBezTo>
                  <a:cubicBezTo>
                    <a:pt x="2905" y="12"/>
                    <a:pt x="2845" y="52"/>
                    <a:pt x="2766" y="72"/>
                  </a:cubicBezTo>
                  <a:cubicBezTo>
                    <a:pt x="2567" y="151"/>
                    <a:pt x="2348" y="151"/>
                    <a:pt x="2149" y="191"/>
                  </a:cubicBezTo>
                  <a:cubicBezTo>
                    <a:pt x="2089" y="191"/>
                    <a:pt x="2010" y="211"/>
                    <a:pt x="1930" y="251"/>
                  </a:cubicBezTo>
                  <a:cubicBezTo>
                    <a:pt x="1612" y="311"/>
                    <a:pt x="1314" y="271"/>
                    <a:pt x="995" y="311"/>
                  </a:cubicBezTo>
                  <a:cubicBezTo>
                    <a:pt x="617" y="410"/>
                    <a:pt x="200" y="450"/>
                    <a:pt x="1" y="868"/>
                  </a:cubicBezTo>
                  <a:cubicBezTo>
                    <a:pt x="21" y="1086"/>
                    <a:pt x="160" y="1166"/>
                    <a:pt x="359" y="1186"/>
                  </a:cubicBezTo>
                  <a:lnTo>
                    <a:pt x="637" y="1186"/>
                  </a:lnTo>
                  <a:cubicBezTo>
                    <a:pt x="1353" y="1086"/>
                    <a:pt x="2109" y="1027"/>
                    <a:pt x="2806" y="788"/>
                  </a:cubicBezTo>
                  <a:cubicBezTo>
                    <a:pt x="2834" y="774"/>
                    <a:pt x="2872" y="760"/>
                    <a:pt x="2906" y="760"/>
                  </a:cubicBezTo>
                  <a:cubicBezTo>
                    <a:pt x="2920" y="760"/>
                    <a:pt x="2933" y="762"/>
                    <a:pt x="2945" y="768"/>
                  </a:cubicBezTo>
                  <a:cubicBezTo>
                    <a:pt x="2826" y="808"/>
                    <a:pt x="2746" y="888"/>
                    <a:pt x="2806" y="1027"/>
                  </a:cubicBezTo>
                  <a:cubicBezTo>
                    <a:pt x="3402" y="1027"/>
                    <a:pt x="3999" y="947"/>
                    <a:pt x="4437" y="490"/>
                  </a:cubicBezTo>
                  <a:cubicBezTo>
                    <a:pt x="4359" y="479"/>
                    <a:pt x="4283" y="476"/>
                    <a:pt x="4210" y="476"/>
                  </a:cubicBezTo>
                  <a:cubicBezTo>
                    <a:pt x="4044" y="476"/>
                    <a:pt x="3887" y="494"/>
                    <a:pt x="3726" y="494"/>
                  </a:cubicBezTo>
                  <a:cubicBezTo>
                    <a:pt x="3685" y="494"/>
                    <a:pt x="3643" y="493"/>
                    <a:pt x="3601" y="490"/>
                  </a:cubicBezTo>
                  <a:cubicBezTo>
                    <a:pt x="3343" y="490"/>
                    <a:pt x="3442" y="331"/>
                    <a:pt x="3522" y="191"/>
                  </a:cubicBezTo>
                  <a:cubicBezTo>
                    <a:pt x="3502" y="132"/>
                    <a:pt x="3442" y="72"/>
                    <a:pt x="3402" y="52"/>
                  </a:cubicBezTo>
                  <a:cubicBezTo>
                    <a:pt x="3314" y="14"/>
                    <a:pt x="3226" y="0"/>
                    <a:pt x="31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434150" y="1334200"/>
              <a:ext cx="99500" cy="20425"/>
            </a:xfrm>
            <a:custGeom>
              <a:avLst/>
              <a:gdLst/>
              <a:ahLst/>
              <a:cxnLst/>
              <a:rect l="l" t="t" r="r" b="b"/>
              <a:pathLst>
                <a:path w="3980" h="817" extrusionOk="0">
                  <a:moveTo>
                    <a:pt x="3562" y="1"/>
                  </a:moveTo>
                  <a:cubicBezTo>
                    <a:pt x="2507" y="40"/>
                    <a:pt x="1473" y="100"/>
                    <a:pt x="438" y="299"/>
                  </a:cubicBezTo>
                  <a:cubicBezTo>
                    <a:pt x="339" y="478"/>
                    <a:pt x="1" y="498"/>
                    <a:pt x="100" y="816"/>
                  </a:cubicBezTo>
                  <a:cubicBezTo>
                    <a:pt x="777" y="717"/>
                    <a:pt x="1473" y="697"/>
                    <a:pt x="2129" y="538"/>
                  </a:cubicBezTo>
                  <a:cubicBezTo>
                    <a:pt x="2287" y="505"/>
                    <a:pt x="2450" y="498"/>
                    <a:pt x="2615" y="498"/>
                  </a:cubicBezTo>
                  <a:cubicBezTo>
                    <a:pt x="2753" y="498"/>
                    <a:pt x="2892" y="503"/>
                    <a:pt x="3030" y="503"/>
                  </a:cubicBezTo>
                  <a:cubicBezTo>
                    <a:pt x="3333" y="503"/>
                    <a:pt x="3631" y="478"/>
                    <a:pt x="3900" y="319"/>
                  </a:cubicBezTo>
                  <a:cubicBezTo>
                    <a:pt x="3979" y="219"/>
                    <a:pt x="3979" y="140"/>
                    <a:pt x="3880" y="80"/>
                  </a:cubicBezTo>
                  <a:cubicBezTo>
                    <a:pt x="3860" y="80"/>
                    <a:pt x="3800" y="100"/>
                    <a:pt x="3761" y="100"/>
                  </a:cubicBezTo>
                  <a:cubicBezTo>
                    <a:pt x="3701" y="80"/>
                    <a:pt x="3621" y="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58575" y="1376475"/>
              <a:ext cx="114400" cy="17425"/>
            </a:xfrm>
            <a:custGeom>
              <a:avLst/>
              <a:gdLst/>
              <a:ahLst/>
              <a:cxnLst/>
              <a:rect l="l" t="t" r="r" b="b"/>
              <a:pathLst>
                <a:path w="4576" h="697" extrusionOk="0">
                  <a:moveTo>
                    <a:pt x="3641" y="0"/>
                  </a:moveTo>
                  <a:cubicBezTo>
                    <a:pt x="2427" y="120"/>
                    <a:pt x="1214" y="219"/>
                    <a:pt x="0" y="339"/>
                  </a:cubicBezTo>
                  <a:lnTo>
                    <a:pt x="0" y="697"/>
                  </a:lnTo>
                  <a:cubicBezTo>
                    <a:pt x="438" y="697"/>
                    <a:pt x="875" y="677"/>
                    <a:pt x="1353" y="677"/>
                  </a:cubicBezTo>
                  <a:cubicBezTo>
                    <a:pt x="1492" y="607"/>
                    <a:pt x="1638" y="591"/>
                    <a:pt x="1786" y="591"/>
                  </a:cubicBezTo>
                  <a:cubicBezTo>
                    <a:pt x="1915" y="591"/>
                    <a:pt x="2044" y="603"/>
                    <a:pt x="2173" y="603"/>
                  </a:cubicBezTo>
                  <a:cubicBezTo>
                    <a:pt x="2321" y="603"/>
                    <a:pt x="2467" y="587"/>
                    <a:pt x="2606" y="518"/>
                  </a:cubicBezTo>
                  <a:lnTo>
                    <a:pt x="3302" y="518"/>
                  </a:lnTo>
                  <a:cubicBezTo>
                    <a:pt x="3477" y="535"/>
                    <a:pt x="3655" y="556"/>
                    <a:pt x="3831" y="556"/>
                  </a:cubicBezTo>
                  <a:cubicBezTo>
                    <a:pt x="4058" y="556"/>
                    <a:pt x="4283" y="521"/>
                    <a:pt x="4496" y="398"/>
                  </a:cubicBezTo>
                  <a:cubicBezTo>
                    <a:pt x="4575" y="319"/>
                    <a:pt x="4575" y="239"/>
                    <a:pt x="4536" y="140"/>
                  </a:cubicBezTo>
                  <a:cubicBezTo>
                    <a:pt x="4456" y="67"/>
                    <a:pt x="4368" y="46"/>
                    <a:pt x="4275" y="46"/>
                  </a:cubicBezTo>
                  <a:cubicBezTo>
                    <a:pt x="4152" y="46"/>
                    <a:pt x="4022" y="82"/>
                    <a:pt x="3897" y="82"/>
                  </a:cubicBezTo>
                  <a:cubicBezTo>
                    <a:pt x="3808" y="82"/>
                    <a:pt x="3721" y="64"/>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291925" y="1354575"/>
              <a:ext cx="73125" cy="18500"/>
            </a:xfrm>
            <a:custGeom>
              <a:avLst/>
              <a:gdLst/>
              <a:ahLst/>
              <a:cxnLst/>
              <a:rect l="l" t="t" r="r" b="b"/>
              <a:pathLst>
                <a:path w="2925" h="740" extrusionOk="0">
                  <a:moveTo>
                    <a:pt x="2557" y="0"/>
                  </a:moveTo>
                  <a:cubicBezTo>
                    <a:pt x="1666" y="0"/>
                    <a:pt x="862" y="232"/>
                    <a:pt x="40" y="518"/>
                  </a:cubicBezTo>
                  <a:cubicBezTo>
                    <a:pt x="1" y="598"/>
                    <a:pt x="1" y="678"/>
                    <a:pt x="80" y="717"/>
                  </a:cubicBezTo>
                  <a:cubicBezTo>
                    <a:pt x="223" y="732"/>
                    <a:pt x="364" y="739"/>
                    <a:pt x="505" y="739"/>
                  </a:cubicBezTo>
                  <a:cubicBezTo>
                    <a:pt x="1288" y="739"/>
                    <a:pt x="2050" y="528"/>
                    <a:pt x="2825" y="359"/>
                  </a:cubicBezTo>
                  <a:cubicBezTo>
                    <a:pt x="2925" y="160"/>
                    <a:pt x="2786" y="81"/>
                    <a:pt x="2666" y="1"/>
                  </a:cubicBezTo>
                  <a:cubicBezTo>
                    <a:pt x="2630" y="0"/>
                    <a:pt x="2593" y="0"/>
                    <a:pt x="2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406300" y="1280350"/>
              <a:ext cx="85575" cy="17575"/>
            </a:xfrm>
            <a:custGeom>
              <a:avLst/>
              <a:gdLst/>
              <a:ahLst/>
              <a:cxnLst/>
              <a:rect l="l" t="t" r="r" b="b"/>
              <a:pathLst>
                <a:path w="3423" h="703" extrusionOk="0">
                  <a:moveTo>
                    <a:pt x="2826" y="1"/>
                  </a:moveTo>
                  <a:cubicBezTo>
                    <a:pt x="1872" y="1"/>
                    <a:pt x="920" y="168"/>
                    <a:pt x="1" y="384"/>
                  </a:cubicBezTo>
                  <a:cubicBezTo>
                    <a:pt x="100" y="484"/>
                    <a:pt x="220" y="583"/>
                    <a:pt x="319" y="683"/>
                  </a:cubicBezTo>
                  <a:cubicBezTo>
                    <a:pt x="340" y="681"/>
                    <a:pt x="362" y="680"/>
                    <a:pt x="383" y="680"/>
                  </a:cubicBezTo>
                  <a:cubicBezTo>
                    <a:pt x="512" y="680"/>
                    <a:pt x="645" y="702"/>
                    <a:pt x="777" y="702"/>
                  </a:cubicBezTo>
                  <a:cubicBezTo>
                    <a:pt x="931" y="702"/>
                    <a:pt x="1085" y="673"/>
                    <a:pt x="1234" y="543"/>
                  </a:cubicBezTo>
                  <a:lnTo>
                    <a:pt x="2607" y="543"/>
                  </a:lnTo>
                  <a:cubicBezTo>
                    <a:pt x="2706" y="454"/>
                    <a:pt x="2826" y="444"/>
                    <a:pt x="2947" y="444"/>
                  </a:cubicBezTo>
                  <a:cubicBezTo>
                    <a:pt x="2982" y="444"/>
                    <a:pt x="3017" y="445"/>
                    <a:pt x="3052" y="445"/>
                  </a:cubicBezTo>
                  <a:cubicBezTo>
                    <a:pt x="3139" y="445"/>
                    <a:pt x="3225" y="440"/>
                    <a:pt x="3303" y="404"/>
                  </a:cubicBezTo>
                  <a:cubicBezTo>
                    <a:pt x="3422" y="185"/>
                    <a:pt x="3263" y="106"/>
                    <a:pt x="3124" y="6"/>
                  </a:cubicBezTo>
                  <a:cubicBezTo>
                    <a:pt x="3025" y="2"/>
                    <a:pt x="2926" y="1"/>
                    <a:pt x="2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58575" y="1345975"/>
              <a:ext cx="65650" cy="17600"/>
            </a:xfrm>
            <a:custGeom>
              <a:avLst/>
              <a:gdLst/>
              <a:ahLst/>
              <a:cxnLst/>
              <a:rect l="l" t="t" r="r" b="b"/>
              <a:pathLst>
                <a:path w="2626" h="704" extrusionOk="0">
                  <a:moveTo>
                    <a:pt x="1748" y="1"/>
                  </a:moveTo>
                  <a:cubicBezTo>
                    <a:pt x="1154" y="1"/>
                    <a:pt x="559" y="112"/>
                    <a:pt x="0" y="345"/>
                  </a:cubicBezTo>
                  <a:cubicBezTo>
                    <a:pt x="40" y="465"/>
                    <a:pt x="120" y="564"/>
                    <a:pt x="159" y="703"/>
                  </a:cubicBezTo>
                  <a:cubicBezTo>
                    <a:pt x="995" y="604"/>
                    <a:pt x="1810" y="504"/>
                    <a:pt x="2626" y="365"/>
                  </a:cubicBezTo>
                  <a:cubicBezTo>
                    <a:pt x="2626" y="285"/>
                    <a:pt x="2586" y="246"/>
                    <a:pt x="2527" y="186"/>
                  </a:cubicBezTo>
                  <a:cubicBezTo>
                    <a:pt x="2427" y="146"/>
                    <a:pt x="2328" y="106"/>
                    <a:pt x="2248" y="27"/>
                  </a:cubicBezTo>
                  <a:cubicBezTo>
                    <a:pt x="2082" y="9"/>
                    <a:pt x="1915" y="1"/>
                    <a:pt x="17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208375" y="1368525"/>
              <a:ext cx="62200" cy="18375"/>
            </a:xfrm>
            <a:custGeom>
              <a:avLst/>
              <a:gdLst/>
              <a:ahLst/>
              <a:cxnLst/>
              <a:rect l="l" t="t" r="r" b="b"/>
              <a:pathLst>
                <a:path w="2488" h="735" extrusionOk="0">
                  <a:moveTo>
                    <a:pt x="2348" y="0"/>
                  </a:moveTo>
                  <a:cubicBezTo>
                    <a:pt x="1572" y="100"/>
                    <a:pt x="796" y="120"/>
                    <a:pt x="80" y="458"/>
                  </a:cubicBezTo>
                  <a:cubicBezTo>
                    <a:pt x="1" y="537"/>
                    <a:pt x="1" y="617"/>
                    <a:pt x="80" y="696"/>
                  </a:cubicBezTo>
                  <a:cubicBezTo>
                    <a:pt x="277" y="722"/>
                    <a:pt x="470" y="734"/>
                    <a:pt x="663" y="734"/>
                  </a:cubicBezTo>
                  <a:cubicBezTo>
                    <a:pt x="1230" y="734"/>
                    <a:pt x="1783" y="626"/>
                    <a:pt x="2348" y="418"/>
                  </a:cubicBezTo>
                  <a:cubicBezTo>
                    <a:pt x="2487" y="299"/>
                    <a:pt x="2467" y="139"/>
                    <a:pt x="2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36175" y="1311775"/>
              <a:ext cx="79600" cy="16975"/>
            </a:xfrm>
            <a:custGeom>
              <a:avLst/>
              <a:gdLst/>
              <a:ahLst/>
              <a:cxnLst/>
              <a:rect l="l" t="t" r="r" b="b"/>
              <a:pathLst>
                <a:path w="3184" h="679" extrusionOk="0">
                  <a:moveTo>
                    <a:pt x="2322" y="0"/>
                  </a:moveTo>
                  <a:cubicBezTo>
                    <a:pt x="2285" y="0"/>
                    <a:pt x="2248" y="7"/>
                    <a:pt x="2209" y="22"/>
                  </a:cubicBezTo>
                  <a:cubicBezTo>
                    <a:pt x="1493" y="281"/>
                    <a:pt x="737" y="301"/>
                    <a:pt x="1" y="480"/>
                  </a:cubicBezTo>
                  <a:cubicBezTo>
                    <a:pt x="21" y="500"/>
                    <a:pt x="41" y="520"/>
                    <a:pt x="61" y="520"/>
                  </a:cubicBezTo>
                  <a:cubicBezTo>
                    <a:pt x="168" y="563"/>
                    <a:pt x="281" y="572"/>
                    <a:pt x="396" y="572"/>
                  </a:cubicBezTo>
                  <a:cubicBezTo>
                    <a:pt x="484" y="572"/>
                    <a:pt x="573" y="567"/>
                    <a:pt x="660" y="567"/>
                  </a:cubicBezTo>
                  <a:cubicBezTo>
                    <a:pt x="775" y="567"/>
                    <a:pt x="888" y="576"/>
                    <a:pt x="996" y="619"/>
                  </a:cubicBezTo>
                  <a:cubicBezTo>
                    <a:pt x="1016" y="639"/>
                    <a:pt x="1035" y="679"/>
                    <a:pt x="1055" y="679"/>
                  </a:cubicBezTo>
                  <a:cubicBezTo>
                    <a:pt x="1771" y="679"/>
                    <a:pt x="2488" y="540"/>
                    <a:pt x="3184" y="341"/>
                  </a:cubicBezTo>
                  <a:cubicBezTo>
                    <a:pt x="3104" y="162"/>
                    <a:pt x="2925" y="162"/>
                    <a:pt x="2766" y="142"/>
                  </a:cubicBezTo>
                  <a:cubicBezTo>
                    <a:pt x="2606" y="110"/>
                    <a:pt x="2472" y="0"/>
                    <a:pt x="2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491850" y="1201750"/>
              <a:ext cx="67150" cy="23125"/>
            </a:xfrm>
            <a:custGeom>
              <a:avLst/>
              <a:gdLst/>
              <a:ahLst/>
              <a:cxnLst/>
              <a:rect l="l" t="t" r="r" b="b"/>
              <a:pathLst>
                <a:path w="2686" h="925" extrusionOk="0">
                  <a:moveTo>
                    <a:pt x="1322" y="1"/>
                  </a:moveTo>
                  <a:cubicBezTo>
                    <a:pt x="1084" y="1"/>
                    <a:pt x="854" y="63"/>
                    <a:pt x="637" y="226"/>
                  </a:cubicBezTo>
                  <a:cubicBezTo>
                    <a:pt x="597" y="624"/>
                    <a:pt x="0" y="504"/>
                    <a:pt x="40" y="922"/>
                  </a:cubicBezTo>
                  <a:cubicBezTo>
                    <a:pt x="97" y="923"/>
                    <a:pt x="154" y="924"/>
                    <a:pt x="211" y="924"/>
                  </a:cubicBezTo>
                  <a:cubicBezTo>
                    <a:pt x="1049" y="924"/>
                    <a:pt x="1885" y="790"/>
                    <a:pt x="2686" y="604"/>
                  </a:cubicBezTo>
                  <a:cubicBezTo>
                    <a:pt x="2487" y="325"/>
                    <a:pt x="2169" y="266"/>
                    <a:pt x="1930" y="107"/>
                  </a:cubicBezTo>
                  <a:cubicBezTo>
                    <a:pt x="1723" y="43"/>
                    <a:pt x="1519"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187975" y="1267075"/>
              <a:ext cx="90050" cy="27375"/>
            </a:xfrm>
            <a:custGeom>
              <a:avLst/>
              <a:gdLst/>
              <a:ahLst/>
              <a:cxnLst/>
              <a:rect l="l" t="t" r="r" b="b"/>
              <a:pathLst>
                <a:path w="3602" h="1095" extrusionOk="0">
                  <a:moveTo>
                    <a:pt x="3005" y="0"/>
                  </a:moveTo>
                  <a:cubicBezTo>
                    <a:pt x="2607" y="0"/>
                    <a:pt x="2229" y="179"/>
                    <a:pt x="1851" y="179"/>
                  </a:cubicBezTo>
                  <a:cubicBezTo>
                    <a:pt x="1234" y="358"/>
                    <a:pt x="498" y="179"/>
                    <a:pt x="1" y="716"/>
                  </a:cubicBezTo>
                  <a:cubicBezTo>
                    <a:pt x="1" y="1034"/>
                    <a:pt x="279" y="1034"/>
                    <a:pt x="498" y="1094"/>
                  </a:cubicBezTo>
                  <a:cubicBezTo>
                    <a:pt x="896" y="1074"/>
                    <a:pt x="1274" y="935"/>
                    <a:pt x="1672" y="915"/>
                  </a:cubicBezTo>
                  <a:cubicBezTo>
                    <a:pt x="1851" y="895"/>
                    <a:pt x="1990" y="836"/>
                    <a:pt x="2129" y="776"/>
                  </a:cubicBezTo>
                  <a:cubicBezTo>
                    <a:pt x="2268" y="738"/>
                    <a:pt x="2383" y="724"/>
                    <a:pt x="2499" y="724"/>
                  </a:cubicBezTo>
                  <a:cubicBezTo>
                    <a:pt x="2566" y="724"/>
                    <a:pt x="2634" y="729"/>
                    <a:pt x="2706" y="736"/>
                  </a:cubicBezTo>
                  <a:cubicBezTo>
                    <a:pt x="2726" y="736"/>
                    <a:pt x="2786" y="776"/>
                    <a:pt x="2806" y="776"/>
                  </a:cubicBezTo>
                  <a:cubicBezTo>
                    <a:pt x="2945" y="736"/>
                    <a:pt x="3045" y="736"/>
                    <a:pt x="3164" y="716"/>
                  </a:cubicBezTo>
                  <a:cubicBezTo>
                    <a:pt x="3204" y="696"/>
                    <a:pt x="3243" y="637"/>
                    <a:pt x="3224" y="597"/>
                  </a:cubicBezTo>
                  <a:lnTo>
                    <a:pt x="3184" y="517"/>
                  </a:lnTo>
                  <a:cubicBezTo>
                    <a:pt x="3212" y="481"/>
                    <a:pt x="3244" y="471"/>
                    <a:pt x="3275" y="471"/>
                  </a:cubicBezTo>
                  <a:cubicBezTo>
                    <a:pt x="3314" y="471"/>
                    <a:pt x="3353" y="487"/>
                    <a:pt x="3386" y="487"/>
                  </a:cubicBezTo>
                  <a:cubicBezTo>
                    <a:pt x="3399" y="487"/>
                    <a:pt x="3412" y="485"/>
                    <a:pt x="3423" y="477"/>
                  </a:cubicBezTo>
                  <a:cubicBezTo>
                    <a:pt x="3602" y="20"/>
                    <a:pt x="3582" y="20"/>
                    <a:pt x="30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240200" y="1288950"/>
              <a:ext cx="76625" cy="17925"/>
            </a:xfrm>
            <a:custGeom>
              <a:avLst/>
              <a:gdLst/>
              <a:ahLst/>
              <a:cxnLst/>
              <a:rect l="l" t="t" r="r" b="b"/>
              <a:pathLst>
                <a:path w="3065" h="717" extrusionOk="0">
                  <a:moveTo>
                    <a:pt x="2109" y="0"/>
                  </a:moveTo>
                  <a:cubicBezTo>
                    <a:pt x="1950" y="20"/>
                    <a:pt x="1771" y="20"/>
                    <a:pt x="1612" y="60"/>
                  </a:cubicBezTo>
                  <a:cubicBezTo>
                    <a:pt x="1513" y="159"/>
                    <a:pt x="1373" y="120"/>
                    <a:pt x="1274" y="219"/>
                  </a:cubicBezTo>
                  <a:cubicBezTo>
                    <a:pt x="1095" y="219"/>
                    <a:pt x="936" y="239"/>
                    <a:pt x="777" y="239"/>
                  </a:cubicBezTo>
                  <a:cubicBezTo>
                    <a:pt x="687" y="299"/>
                    <a:pt x="593" y="304"/>
                    <a:pt x="498" y="304"/>
                  </a:cubicBezTo>
                  <a:cubicBezTo>
                    <a:pt x="479" y="304"/>
                    <a:pt x="460" y="304"/>
                    <a:pt x="441" y="304"/>
                  </a:cubicBezTo>
                  <a:cubicBezTo>
                    <a:pt x="366" y="304"/>
                    <a:pt x="291" y="307"/>
                    <a:pt x="220" y="339"/>
                  </a:cubicBezTo>
                  <a:cubicBezTo>
                    <a:pt x="80" y="418"/>
                    <a:pt x="1" y="537"/>
                    <a:pt x="60" y="716"/>
                  </a:cubicBezTo>
                  <a:cubicBezTo>
                    <a:pt x="1055" y="537"/>
                    <a:pt x="2070" y="398"/>
                    <a:pt x="3064" y="219"/>
                  </a:cubicBezTo>
                  <a:cubicBezTo>
                    <a:pt x="3044" y="159"/>
                    <a:pt x="3044" y="120"/>
                    <a:pt x="3044" y="60"/>
                  </a:cubicBezTo>
                  <a:cubicBezTo>
                    <a:pt x="2746" y="40"/>
                    <a:pt x="2408" y="20"/>
                    <a:pt x="21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757925" y="1325250"/>
              <a:ext cx="51725" cy="28975"/>
            </a:xfrm>
            <a:custGeom>
              <a:avLst/>
              <a:gdLst/>
              <a:ahLst/>
              <a:cxnLst/>
              <a:rect l="l" t="t" r="r" b="b"/>
              <a:pathLst>
                <a:path w="2069" h="1159" extrusionOk="0">
                  <a:moveTo>
                    <a:pt x="1691" y="1"/>
                  </a:moveTo>
                  <a:cubicBezTo>
                    <a:pt x="1751" y="259"/>
                    <a:pt x="1691" y="438"/>
                    <a:pt x="1392" y="478"/>
                  </a:cubicBezTo>
                  <a:cubicBezTo>
                    <a:pt x="1054" y="538"/>
                    <a:pt x="696" y="637"/>
                    <a:pt x="358" y="697"/>
                  </a:cubicBezTo>
                  <a:cubicBezTo>
                    <a:pt x="279" y="756"/>
                    <a:pt x="279" y="836"/>
                    <a:pt x="279" y="896"/>
                  </a:cubicBezTo>
                  <a:cubicBezTo>
                    <a:pt x="259" y="836"/>
                    <a:pt x="259" y="756"/>
                    <a:pt x="179" y="697"/>
                  </a:cubicBezTo>
                  <a:cubicBezTo>
                    <a:pt x="151" y="683"/>
                    <a:pt x="103" y="669"/>
                    <a:pt x="56" y="669"/>
                  </a:cubicBezTo>
                  <a:cubicBezTo>
                    <a:pt x="37" y="669"/>
                    <a:pt x="17" y="671"/>
                    <a:pt x="0" y="677"/>
                  </a:cubicBezTo>
                  <a:cubicBezTo>
                    <a:pt x="0" y="963"/>
                    <a:pt x="57" y="1158"/>
                    <a:pt x="283" y="1158"/>
                  </a:cubicBezTo>
                  <a:cubicBezTo>
                    <a:pt x="356" y="1158"/>
                    <a:pt x="446" y="1138"/>
                    <a:pt x="557" y="1095"/>
                  </a:cubicBezTo>
                  <a:cubicBezTo>
                    <a:pt x="696" y="1055"/>
                    <a:pt x="875" y="1055"/>
                    <a:pt x="1054" y="1035"/>
                  </a:cubicBezTo>
                  <a:cubicBezTo>
                    <a:pt x="1114" y="1067"/>
                    <a:pt x="1169" y="1080"/>
                    <a:pt x="1222" y="1080"/>
                  </a:cubicBezTo>
                  <a:cubicBezTo>
                    <a:pt x="1398" y="1080"/>
                    <a:pt x="1547" y="933"/>
                    <a:pt x="1731" y="856"/>
                  </a:cubicBezTo>
                  <a:cubicBezTo>
                    <a:pt x="1850" y="558"/>
                    <a:pt x="2069" y="259"/>
                    <a:pt x="16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132275" y="1310825"/>
              <a:ext cx="25900" cy="65175"/>
            </a:xfrm>
            <a:custGeom>
              <a:avLst/>
              <a:gdLst/>
              <a:ahLst/>
              <a:cxnLst/>
              <a:rect l="l" t="t" r="r" b="b"/>
              <a:pathLst>
                <a:path w="1036" h="2607" extrusionOk="0">
                  <a:moveTo>
                    <a:pt x="459" y="1"/>
                  </a:moveTo>
                  <a:cubicBezTo>
                    <a:pt x="41" y="140"/>
                    <a:pt x="1" y="478"/>
                    <a:pt x="41" y="836"/>
                  </a:cubicBezTo>
                  <a:cubicBezTo>
                    <a:pt x="100" y="1154"/>
                    <a:pt x="140" y="1453"/>
                    <a:pt x="61" y="1771"/>
                  </a:cubicBezTo>
                  <a:cubicBezTo>
                    <a:pt x="41" y="2209"/>
                    <a:pt x="260" y="2467"/>
                    <a:pt x="657" y="2607"/>
                  </a:cubicBezTo>
                  <a:cubicBezTo>
                    <a:pt x="797" y="2607"/>
                    <a:pt x="936" y="2567"/>
                    <a:pt x="1035" y="2467"/>
                  </a:cubicBezTo>
                  <a:cubicBezTo>
                    <a:pt x="956" y="2149"/>
                    <a:pt x="717" y="1930"/>
                    <a:pt x="717" y="1572"/>
                  </a:cubicBezTo>
                  <a:cubicBezTo>
                    <a:pt x="737" y="1512"/>
                    <a:pt x="757" y="1453"/>
                    <a:pt x="757" y="1433"/>
                  </a:cubicBezTo>
                  <a:cubicBezTo>
                    <a:pt x="797" y="1314"/>
                    <a:pt x="797" y="1194"/>
                    <a:pt x="797" y="1095"/>
                  </a:cubicBezTo>
                  <a:cubicBezTo>
                    <a:pt x="797" y="1035"/>
                    <a:pt x="797" y="955"/>
                    <a:pt x="757" y="876"/>
                  </a:cubicBezTo>
                  <a:cubicBezTo>
                    <a:pt x="697" y="578"/>
                    <a:pt x="817" y="200"/>
                    <a:pt x="4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153675" y="1379025"/>
              <a:ext cx="56725" cy="20125"/>
            </a:xfrm>
            <a:custGeom>
              <a:avLst/>
              <a:gdLst/>
              <a:ahLst/>
              <a:cxnLst/>
              <a:rect l="l" t="t" r="r" b="b"/>
              <a:pathLst>
                <a:path w="2269" h="805" extrusionOk="0">
                  <a:moveTo>
                    <a:pt x="1775" y="1"/>
                  </a:moveTo>
                  <a:cubicBezTo>
                    <a:pt x="1432" y="1"/>
                    <a:pt x="1095" y="87"/>
                    <a:pt x="758" y="87"/>
                  </a:cubicBezTo>
                  <a:cubicBezTo>
                    <a:pt x="698" y="87"/>
                    <a:pt x="637" y="84"/>
                    <a:pt x="577" y="77"/>
                  </a:cubicBezTo>
                  <a:cubicBezTo>
                    <a:pt x="552" y="40"/>
                    <a:pt x="511" y="26"/>
                    <a:pt x="464" y="26"/>
                  </a:cubicBezTo>
                  <a:cubicBezTo>
                    <a:pt x="437" y="26"/>
                    <a:pt x="407" y="30"/>
                    <a:pt x="378" y="38"/>
                  </a:cubicBezTo>
                  <a:cubicBezTo>
                    <a:pt x="339" y="296"/>
                    <a:pt x="0" y="316"/>
                    <a:pt x="0" y="595"/>
                  </a:cubicBezTo>
                  <a:cubicBezTo>
                    <a:pt x="60" y="634"/>
                    <a:pt x="100" y="714"/>
                    <a:pt x="179" y="734"/>
                  </a:cubicBezTo>
                  <a:cubicBezTo>
                    <a:pt x="316" y="780"/>
                    <a:pt x="453" y="804"/>
                    <a:pt x="589" y="804"/>
                  </a:cubicBezTo>
                  <a:cubicBezTo>
                    <a:pt x="751" y="804"/>
                    <a:pt x="913" y="770"/>
                    <a:pt x="1075" y="694"/>
                  </a:cubicBezTo>
                  <a:cubicBezTo>
                    <a:pt x="1393" y="535"/>
                    <a:pt x="1791" y="634"/>
                    <a:pt x="2089" y="416"/>
                  </a:cubicBezTo>
                  <a:cubicBezTo>
                    <a:pt x="2149" y="376"/>
                    <a:pt x="2228" y="336"/>
                    <a:pt x="2268" y="296"/>
                  </a:cubicBezTo>
                  <a:lnTo>
                    <a:pt x="2268" y="77"/>
                  </a:lnTo>
                  <a:cubicBezTo>
                    <a:pt x="2102" y="20"/>
                    <a:pt x="1938" y="1"/>
                    <a:pt x="1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449575" y="1369750"/>
              <a:ext cx="74125" cy="17150"/>
            </a:xfrm>
            <a:custGeom>
              <a:avLst/>
              <a:gdLst/>
              <a:ahLst/>
              <a:cxnLst/>
              <a:rect l="l" t="t" r="r" b="b"/>
              <a:pathLst>
                <a:path w="2965" h="686" extrusionOk="0">
                  <a:moveTo>
                    <a:pt x="2641" y="1"/>
                  </a:moveTo>
                  <a:cubicBezTo>
                    <a:pt x="2489" y="1"/>
                    <a:pt x="2326" y="71"/>
                    <a:pt x="2169" y="71"/>
                  </a:cubicBezTo>
                  <a:cubicBezTo>
                    <a:pt x="1453" y="90"/>
                    <a:pt x="717" y="90"/>
                    <a:pt x="1" y="289"/>
                  </a:cubicBezTo>
                  <a:cubicBezTo>
                    <a:pt x="136" y="435"/>
                    <a:pt x="288" y="461"/>
                    <a:pt x="445" y="461"/>
                  </a:cubicBezTo>
                  <a:cubicBezTo>
                    <a:pt x="530" y="461"/>
                    <a:pt x="617" y="454"/>
                    <a:pt x="703" y="454"/>
                  </a:cubicBezTo>
                  <a:cubicBezTo>
                    <a:pt x="761" y="454"/>
                    <a:pt x="819" y="457"/>
                    <a:pt x="876" y="468"/>
                  </a:cubicBezTo>
                  <a:cubicBezTo>
                    <a:pt x="1094" y="643"/>
                    <a:pt x="1336" y="686"/>
                    <a:pt x="1582" y="686"/>
                  </a:cubicBezTo>
                  <a:cubicBezTo>
                    <a:pt x="1785" y="686"/>
                    <a:pt x="1991" y="656"/>
                    <a:pt x="2189" y="647"/>
                  </a:cubicBezTo>
                  <a:cubicBezTo>
                    <a:pt x="2487" y="568"/>
                    <a:pt x="2805" y="488"/>
                    <a:pt x="2965" y="190"/>
                  </a:cubicBezTo>
                  <a:cubicBezTo>
                    <a:pt x="2869" y="42"/>
                    <a:pt x="2759" y="1"/>
                    <a:pt x="2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416250" y="1210150"/>
              <a:ext cx="70150" cy="21125"/>
            </a:xfrm>
            <a:custGeom>
              <a:avLst/>
              <a:gdLst/>
              <a:ahLst/>
              <a:cxnLst/>
              <a:rect l="l" t="t" r="r" b="b"/>
              <a:pathLst>
                <a:path w="2806" h="845" extrusionOk="0">
                  <a:moveTo>
                    <a:pt x="2055" y="1"/>
                  </a:moveTo>
                  <a:cubicBezTo>
                    <a:pt x="1868" y="1"/>
                    <a:pt x="1677" y="29"/>
                    <a:pt x="1493" y="29"/>
                  </a:cubicBezTo>
                  <a:cubicBezTo>
                    <a:pt x="1413" y="69"/>
                    <a:pt x="1314" y="89"/>
                    <a:pt x="1234" y="109"/>
                  </a:cubicBezTo>
                  <a:cubicBezTo>
                    <a:pt x="916" y="228"/>
                    <a:pt x="538" y="168"/>
                    <a:pt x="220" y="288"/>
                  </a:cubicBezTo>
                  <a:cubicBezTo>
                    <a:pt x="140" y="308"/>
                    <a:pt x="100" y="387"/>
                    <a:pt x="41" y="447"/>
                  </a:cubicBezTo>
                  <a:cubicBezTo>
                    <a:pt x="1" y="745"/>
                    <a:pt x="140" y="845"/>
                    <a:pt x="418" y="845"/>
                  </a:cubicBezTo>
                  <a:cubicBezTo>
                    <a:pt x="558" y="825"/>
                    <a:pt x="697" y="825"/>
                    <a:pt x="816" y="805"/>
                  </a:cubicBezTo>
                  <a:cubicBezTo>
                    <a:pt x="1393" y="686"/>
                    <a:pt x="1990" y="666"/>
                    <a:pt x="2547" y="586"/>
                  </a:cubicBezTo>
                  <a:cubicBezTo>
                    <a:pt x="2607" y="586"/>
                    <a:pt x="2666" y="586"/>
                    <a:pt x="2706" y="566"/>
                  </a:cubicBezTo>
                  <a:cubicBezTo>
                    <a:pt x="2786" y="487"/>
                    <a:pt x="2806" y="407"/>
                    <a:pt x="2766" y="308"/>
                  </a:cubicBezTo>
                  <a:cubicBezTo>
                    <a:pt x="2559" y="54"/>
                    <a:pt x="2311" y="1"/>
                    <a:pt x="2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9725" y="1250250"/>
              <a:ext cx="67650" cy="16850"/>
            </a:xfrm>
            <a:custGeom>
              <a:avLst/>
              <a:gdLst/>
              <a:ahLst/>
              <a:cxnLst/>
              <a:rect l="l" t="t" r="r" b="b"/>
              <a:pathLst>
                <a:path w="2706" h="674" extrusionOk="0">
                  <a:moveTo>
                    <a:pt x="2454" y="0"/>
                  </a:moveTo>
                  <a:cubicBezTo>
                    <a:pt x="1726" y="0"/>
                    <a:pt x="1043" y="386"/>
                    <a:pt x="313" y="386"/>
                  </a:cubicBezTo>
                  <a:cubicBezTo>
                    <a:pt x="243" y="386"/>
                    <a:pt x="171" y="383"/>
                    <a:pt x="100" y="375"/>
                  </a:cubicBezTo>
                  <a:lnTo>
                    <a:pt x="100" y="375"/>
                  </a:lnTo>
                  <a:cubicBezTo>
                    <a:pt x="0" y="554"/>
                    <a:pt x="160" y="593"/>
                    <a:pt x="279" y="673"/>
                  </a:cubicBezTo>
                  <a:cubicBezTo>
                    <a:pt x="975" y="574"/>
                    <a:pt x="1671" y="454"/>
                    <a:pt x="2368" y="355"/>
                  </a:cubicBezTo>
                  <a:cubicBezTo>
                    <a:pt x="2407" y="176"/>
                    <a:pt x="2686" y="275"/>
                    <a:pt x="2706" y="17"/>
                  </a:cubicBezTo>
                  <a:cubicBezTo>
                    <a:pt x="2621" y="5"/>
                    <a:pt x="2537" y="0"/>
                    <a:pt x="24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2195450" y="1286950"/>
              <a:ext cx="63675" cy="22900"/>
            </a:xfrm>
            <a:custGeom>
              <a:avLst/>
              <a:gdLst/>
              <a:ahLst/>
              <a:cxnLst/>
              <a:rect l="l" t="t" r="r" b="b"/>
              <a:pathLst>
                <a:path w="2547" h="916" extrusionOk="0">
                  <a:moveTo>
                    <a:pt x="1751" y="1"/>
                  </a:moveTo>
                  <a:cubicBezTo>
                    <a:pt x="1612" y="21"/>
                    <a:pt x="1512" y="21"/>
                    <a:pt x="1413" y="21"/>
                  </a:cubicBezTo>
                  <a:cubicBezTo>
                    <a:pt x="1194" y="41"/>
                    <a:pt x="995" y="120"/>
                    <a:pt x="796" y="160"/>
                  </a:cubicBezTo>
                  <a:cubicBezTo>
                    <a:pt x="657" y="239"/>
                    <a:pt x="518" y="299"/>
                    <a:pt x="378" y="299"/>
                  </a:cubicBezTo>
                  <a:cubicBezTo>
                    <a:pt x="259" y="319"/>
                    <a:pt x="160" y="359"/>
                    <a:pt x="80" y="458"/>
                  </a:cubicBezTo>
                  <a:cubicBezTo>
                    <a:pt x="0" y="558"/>
                    <a:pt x="0" y="657"/>
                    <a:pt x="60" y="796"/>
                  </a:cubicBezTo>
                  <a:cubicBezTo>
                    <a:pt x="120" y="896"/>
                    <a:pt x="219" y="916"/>
                    <a:pt x="358" y="916"/>
                  </a:cubicBezTo>
                  <a:cubicBezTo>
                    <a:pt x="478" y="896"/>
                    <a:pt x="577" y="856"/>
                    <a:pt x="677" y="836"/>
                  </a:cubicBezTo>
                  <a:cubicBezTo>
                    <a:pt x="776" y="816"/>
                    <a:pt x="876" y="796"/>
                    <a:pt x="975" y="796"/>
                  </a:cubicBezTo>
                  <a:lnTo>
                    <a:pt x="1174" y="796"/>
                  </a:lnTo>
                  <a:cubicBezTo>
                    <a:pt x="1273" y="796"/>
                    <a:pt x="1373" y="777"/>
                    <a:pt x="1472" y="737"/>
                  </a:cubicBezTo>
                  <a:cubicBezTo>
                    <a:pt x="1572" y="717"/>
                    <a:pt x="1671" y="657"/>
                    <a:pt x="1751" y="617"/>
                  </a:cubicBezTo>
                  <a:cubicBezTo>
                    <a:pt x="1811" y="578"/>
                    <a:pt x="1910" y="538"/>
                    <a:pt x="1990" y="478"/>
                  </a:cubicBezTo>
                  <a:cubicBezTo>
                    <a:pt x="2189" y="438"/>
                    <a:pt x="2387" y="498"/>
                    <a:pt x="2547" y="299"/>
                  </a:cubicBezTo>
                  <a:cubicBezTo>
                    <a:pt x="2288" y="239"/>
                    <a:pt x="2049" y="339"/>
                    <a:pt x="1870" y="140"/>
                  </a:cubicBezTo>
                  <a:cubicBezTo>
                    <a:pt x="1870" y="80"/>
                    <a:pt x="1811" y="2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2483900" y="1277900"/>
              <a:ext cx="52225" cy="13700"/>
            </a:xfrm>
            <a:custGeom>
              <a:avLst/>
              <a:gdLst/>
              <a:ahLst/>
              <a:cxnLst/>
              <a:rect l="l" t="t" r="r" b="b"/>
              <a:pathLst>
                <a:path w="2089" h="548" extrusionOk="0">
                  <a:moveTo>
                    <a:pt x="1186" y="1"/>
                  </a:moveTo>
                  <a:cubicBezTo>
                    <a:pt x="790" y="1"/>
                    <a:pt x="391" y="78"/>
                    <a:pt x="0" y="104"/>
                  </a:cubicBezTo>
                  <a:cubicBezTo>
                    <a:pt x="60" y="243"/>
                    <a:pt x="119" y="343"/>
                    <a:pt x="179" y="462"/>
                  </a:cubicBezTo>
                  <a:cubicBezTo>
                    <a:pt x="253" y="518"/>
                    <a:pt x="331" y="547"/>
                    <a:pt x="412" y="547"/>
                  </a:cubicBezTo>
                  <a:cubicBezTo>
                    <a:pt x="504" y="547"/>
                    <a:pt x="600" y="508"/>
                    <a:pt x="696" y="422"/>
                  </a:cubicBezTo>
                  <a:lnTo>
                    <a:pt x="856" y="422"/>
                  </a:lnTo>
                  <a:cubicBezTo>
                    <a:pt x="915" y="373"/>
                    <a:pt x="975" y="348"/>
                    <a:pt x="1035" y="348"/>
                  </a:cubicBezTo>
                  <a:cubicBezTo>
                    <a:pt x="1094" y="348"/>
                    <a:pt x="1154" y="373"/>
                    <a:pt x="1214" y="422"/>
                  </a:cubicBezTo>
                  <a:lnTo>
                    <a:pt x="1572" y="422"/>
                  </a:lnTo>
                  <a:cubicBezTo>
                    <a:pt x="1711" y="263"/>
                    <a:pt x="1950" y="403"/>
                    <a:pt x="2089" y="263"/>
                  </a:cubicBezTo>
                  <a:cubicBezTo>
                    <a:pt x="2009" y="164"/>
                    <a:pt x="1950" y="104"/>
                    <a:pt x="1810" y="84"/>
                  </a:cubicBezTo>
                  <a:cubicBezTo>
                    <a:pt x="1604" y="22"/>
                    <a:pt x="1396"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2703200" y="1311150"/>
              <a:ext cx="71650" cy="13125"/>
            </a:xfrm>
            <a:custGeom>
              <a:avLst/>
              <a:gdLst/>
              <a:ahLst/>
              <a:cxnLst/>
              <a:rect l="l" t="t" r="r" b="b"/>
              <a:pathLst>
                <a:path w="2866" h="525" extrusionOk="0">
                  <a:moveTo>
                    <a:pt x="1198" y="1"/>
                  </a:moveTo>
                  <a:cubicBezTo>
                    <a:pt x="873" y="1"/>
                    <a:pt x="590" y="224"/>
                    <a:pt x="258" y="224"/>
                  </a:cubicBezTo>
                  <a:cubicBezTo>
                    <a:pt x="207" y="224"/>
                    <a:pt x="154" y="219"/>
                    <a:pt x="100" y="206"/>
                  </a:cubicBezTo>
                  <a:lnTo>
                    <a:pt x="100" y="206"/>
                  </a:lnTo>
                  <a:cubicBezTo>
                    <a:pt x="1" y="525"/>
                    <a:pt x="379" y="366"/>
                    <a:pt x="458" y="525"/>
                  </a:cubicBezTo>
                  <a:cubicBezTo>
                    <a:pt x="959" y="400"/>
                    <a:pt x="1460" y="329"/>
                    <a:pt x="1966" y="329"/>
                  </a:cubicBezTo>
                  <a:cubicBezTo>
                    <a:pt x="2264" y="329"/>
                    <a:pt x="2563" y="354"/>
                    <a:pt x="2865" y="405"/>
                  </a:cubicBezTo>
                  <a:cubicBezTo>
                    <a:pt x="2786" y="127"/>
                    <a:pt x="2547" y="206"/>
                    <a:pt x="2348" y="167"/>
                  </a:cubicBezTo>
                  <a:cubicBezTo>
                    <a:pt x="2288" y="127"/>
                    <a:pt x="2229" y="67"/>
                    <a:pt x="2149" y="67"/>
                  </a:cubicBezTo>
                  <a:cubicBezTo>
                    <a:pt x="2070" y="67"/>
                    <a:pt x="1990" y="107"/>
                    <a:pt x="1930" y="107"/>
                  </a:cubicBezTo>
                  <a:cubicBezTo>
                    <a:pt x="1891" y="99"/>
                    <a:pt x="1848" y="97"/>
                    <a:pt x="1805" y="97"/>
                  </a:cubicBezTo>
                  <a:cubicBezTo>
                    <a:pt x="1740" y="97"/>
                    <a:pt x="1672" y="102"/>
                    <a:pt x="1605" y="102"/>
                  </a:cubicBezTo>
                  <a:cubicBezTo>
                    <a:pt x="1493" y="102"/>
                    <a:pt x="1383" y="87"/>
                    <a:pt x="1294" y="8"/>
                  </a:cubicBezTo>
                  <a:cubicBezTo>
                    <a:pt x="1261" y="3"/>
                    <a:pt x="1229" y="1"/>
                    <a:pt x="11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2149700" y="1332225"/>
              <a:ext cx="48750" cy="17925"/>
            </a:xfrm>
            <a:custGeom>
              <a:avLst/>
              <a:gdLst/>
              <a:ahLst/>
              <a:cxnLst/>
              <a:rect l="l" t="t" r="r" b="b"/>
              <a:pathLst>
                <a:path w="1950" h="717" extrusionOk="0">
                  <a:moveTo>
                    <a:pt x="1413" y="0"/>
                  </a:moveTo>
                  <a:cubicBezTo>
                    <a:pt x="1015" y="99"/>
                    <a:pt x="597" y="99"/>
                    <a:pt x="219" y="298"/>
                  </a:cubicBezTo>
                  <a:cubicBezTo>
                    <a:pt x="139" y="358"/>
                    <a:pt x="100" y="398"/>
                    <a:pt x="40" y="477"/>
                  </a:cubicBezTo>
                  <a:cubicBezTo>
                    <a:pt x="20" y="497"/>
                    <a:pt x="20" y="557"/>
                    <a:pt x="0" y="577"/>
                  </a:cubicBezTo>
                  <a:cubicBezTo>
                    <a:pt x="20" y="617"/>
                    <a:pt x="20" y="676"/>
                    <a:pt x="20" y="716"/>
                  </a:cubicBezTo>
                  <a:lnTo>
                    <a:pt x="856" y="716"/>
                  </a:lnTo>
                  <a:cubicBezTo>
                    <a:pt x="1114" y="477"/>
                    <a:pt x="1532" y="676"/>
                    <a:pt x="1791" y="418"/>
                  </a:cubicBezTo>
                  <a:cubicBezTo>
                    <a:pt x="1950" y="60"/>
                    <a:pt x="1711" y="0"/>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2540575" y="1197400"/>
              <a:ext cx="42300" cy="22450"/>
            </a:xfrm>
            <a:custGeom>
              <a:avLst/>
              <a:gdLst/>
              <a:ahLst/>
              <a:cxnLst/>
              <a:rect l="l" t="t" r="r" b="b"/>
              <a:pathLst>
                <a:path w="1692" h="898" extrusionOk="0">
                  <a:moveTo>
                    <a:pt x="668" y="0"/>
                  </a:moveTo>
                  <a:cubicBezTo>
                    <a:pt x="415" y="0"/>
                    <a:pt x="185" y="97"/>
                    <a:pt x="1" y="400"/>
                  </a:cubicBezTo>
                  <a:cubicBezTo>
                    <a:pt x="41" y="897"/>
                    <a:pt x="478" y="698"/>
                    <a:pt x="737" y="778"/>
                  </a:cubicBezTo>
                  <a:cubicBezTo>
                    <a:pt x="836" y="738"/>
                    <a:pt x="936" y="738"/>
                    <a:pt x="1035" y="738"/>
                  </a:cubicBezTo>
                  <a:cubicBezTo>
                    <a:pt x="1294" y="619"/>
                    <a:pt x="1692" y="579"/>
                    <a:pt x="1334" y="141"/>
                  </a:cubicBezTo>
                  <a:cubicBezTo>
                    <a:pt x="1107" y="69"/>
                    <a:pt x="880" y="0"/>
                    <a:pt x="6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2423225" y="1306350"/>
              <a:ext cx="37825" cy="12975"/>
            </a:xfrm>
            <a:custGeom>
              <a:avLst/>
              <a:gdLst/>
              <a:ahLst/>
              <a:cxnLst/>
              <a:rect l="l" t="t" r="r" b="b"/>
              <a:pathLst>
                <a:path w="1513" h="519" extrusionOk="0">
                  <a:moveTo>
                    <a:pt x="653" y="0"/>
                  </a:moveTo>
                  <a:cubicBezTo>
                    <a:pt x="431" y="0"/>
                    <a:pt x="217" y="40"/>
                    <a:pt x="20" y="200"/>
                  </a:cubicBezTo>
                  <a:cubicBezTo>
                    <a:pt x="0" y="339"/>
                    <a:pt x="60" y="438"/>
                    <a:pt x="199" y="518"/>
                  </a:cubicBezTo>
                  <a:cubicBezTo>
                    <a:pt x="275" y="518"/>
                    <a:pt x="350" y="518"/>
                    <a:pt x="425" y="518"/>
                  </a:cubicBezTo>
                  <a:cubicBezTo>
                    <a:pt x="762" y="518"/>
                    <a:pt x="1087" y="505"/>
                    <a:pt x="1413" y="359"/>
                  </a:cubicBezTo>
                  <a:cubicBezTo>
                    <a:pt x="1512" y="259"/>
                    <a:pt x="1512" y="140"/>
                    <a:pt x="1413" y="40"/>
                  </a:cubicBezTo>
                  <a:cubicBezTo>
                    <a:pt x="1389" y="41"/>
                    <a:pt x="1365" y="42"/>
                    <a:pt x="1341" y="42"/>
                  </a:cubicBezTo>
                  <a:cubicBezTo>
                    <a:pt x="1111" y="42"/>
                    <a:pt x="878" y="0"/>
                    <a:pt x="6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2577875" y="1193950"/>
              <a:ext cx="46275" cy="19975"/>
            </a:xfrm>
            <a:custGeom>
              <a:avLst/>
              <a:gdLst/>
              <a:ahLst/>
              <a:cxnLst/>
              <a:rect l="l" t="t" r="r" b="b"/>
              <a:pathLst>
                <a:path w="1851" h="799" extrusionOk="0">
                  <a:moveTo>
                    <a:pt x="1274" y="1"/>
                  </a:moveTo>
                  <a:cubicBezTo>
                    <a:pt x="916" y="100"/>
                    <a:pt x="498" y="41"/>
                    <a:pt x="140" y="220"/>
                  </a:cubicBezTo>
                  <a:cubicBezTo>
                    <a:pt x="41" y="279"/>
                    <a:pt x="1" y="359"/>
                    <a:pt x="1" y="458"/>
                  </a:cubicBezTo>
                  <a:cubicBezTo>
                    <a:pt x="136" y="728"/>
                    <a:pt x="311" y="799"/>
                    <a:pt x="500" y="799"/>
                  </a:cubicBezTo>
                  <a:cubicBezTo>
                    <a:pt x="707" y="799"/>
                    <a:pt x="929" y="714"/>
                    <a:pt x="1131" y="714"/>
                  </a:cubicBezTo>
                  <a:cubicBezTo>
                    <a:pt x="1153" y="714"/>
                    <a:pt x="1174" y="715"/>
                    <a:pt x="1194" y="717"/>
                  </a:cubicBezTo>
                  <a:cubicBezTo>
                    <a:pt x="1205" y="722"/>
                    <a:pt x="1214" y="725"/>
                    <a:pt x="1223" y="725"/>
                  </a:cubicBezTo>
                  <a:cubicBezTo>
                    <a:pt x="1246" y="725"/>
                    <a:pt x="1265" y="706"/>
                    <a:pt x="1294" y="677"/>
                  </a:cubicBezTo>
                  <a:cubicBezTo>
                    <a:pt x="1413" y="458"/>
                    <a:pt x="1851" y="558"/>
                    <a:pt x="1811" y="160"/>
                  </a:cubicBezTo>
                  <a:cubicBezTo>
                    <a:pt x="1672" y="21"/>
                    <a:pt x="1473" y="21"/>
                    <a:pt x="1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2124825" y="1370500"/>
              <a:ext cx="42800" cy="28875"/>
            </a:xfrm>
            <a:custGeom>
              <a:avLst/>
              <a:gdLst/>
              <a:ahLst/>
              <a:cxnLst/>
              <a:rect l="l" t="t" r="r" b="b"/>
              <a:pathLst>
                <a:path w="1712" h="1155" extrusionOk="0">
                  <a:moveTo>
                    <a:pt x="239" y="1"/>
                  </a:moveTo>
                  <a:cubicBezTo>
                    <a:pt x="160" y="41"/>
                    <a:pt x="120" y="60"/>
                    <a:pt x="60" y="140"/>
                  </a:cubicBezTo>
                  <a:cubicBezTo>
                    <a:pt x="1" y="339"/>
                    <a:pt x="60" y="498"/>
                    <a:pt x="100" y="697"/>
                  </a:cubicBezTo>
                  <a:cubicBezTo>
                    <a:pt x="339" y="836"/>
                    <a:pt x="518" y="1075"/>
                    <a:pt x="816" y="1155"/>
                  </a:cubicBezTo>
                  <a:cubicBezTo>
                    <a:pt x="882" y="1007"/>
                    <a:pt x="934" y="900"/>
                    <a:pt x="1083" y="900"/>
                  </a:cubicBezTo>
                  <a:cubicBezTo>
                    <a:pt x="1115" y="900"/>
                    <a:pt x="1152" y="905"/>
                    <a:pt x="1194" y="916"/>
                  </a:cubicBezTo>
                  <a:lnTo>
                    <a:pt x="1194" y="757"/>
                  </a:lnTo>
                  <a:cubicBezTo>
                    <a:pt x="1314" y="657"/>
                    <a:pt x="1433" y="578"/>
                    <a:pt x="1512" y="438"/>
                  </a:cubicBezTo>
                  <a:cubicBezTo>
                    <a:pt x="1592" y="399"/>
                    <a:pt x="1632" y="399"/>
                    <a:pt x="1711" y="379"/>
                  </a:cubicBezTo>
                  <a:cubicBezTo>
                    <a:pt x="1592" y="279"/>
                    <a:pt x="1453" y="160"/>
                    <a:pt x="1333" y="60"/>
                  </a:cubicBezTo>
                  <a:lnTo>
                    <a:pt x="995" y="60"/>
                  </a:lnTo>
                  <a:cubicBezTo>
                    <a:pt x="907" y="167"/>
                    <a:pt x="826" y="204"/>
                    <a:pt x="747" y="204"/>
                  </a:cubicBezTo>
                  <a:cubicBezTo>
                    <a:pt x="575" y="204"/>
                    <a:pt x="416" y="28"/>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2749950" y="1210875"/>
              <a:ext cx="28875" cy="36500"/>
            </a:xfrm>
            <a:custGeom>
              <a:avLst/>
              <a:gdLst/>
              <a:ahLst/>
              <a:cxnLst/>
              <a:rect l="l" t="t" r="r" b="b"/>
              <a:pathLst>
                <a:path w="1155" h="1460" extrusionOk="0">
                  <a:moveTo>
                    <a:pt x="1154" y="0"/>
                  </a:moveTo>
                  <a:cubicBezTo>
                    <a:pt x="1055" y="0"/>
                    <a:pt x="956" y="40"/>
                    <a:pt x="856" y="40"/>
                  </a:cubicBezTo>
                  <a:cubicBezTo>
                    <a:pt x="697" y="159"/>
                    <a:pt x="518" y="80"/>
                    <a:pt x="359" y="139"/>
                  </a:cubicBezTo>
                  <a:cubicBezTo>
                    <a:pt x="279" y="139"/>
                    <a:pt x="200" y="159"/>
                    <a:pt x="160" y="199"/>
                  </a:cubicBezTo>
                  <a:cubicBezTo>
                    <a:pt x="160" y="259"/>
                    <a:pt x="120" y="299"/>
                    <a:pt x="120" y="358"/>
                  </a:cubicBezTo>
                  <a:cubicBezTo>
                    <a:pt x="359" y="478"/>
                    <a:pt x="1" y="597"/>
                    <a:pt x="120" y="756"/>
                  </a:cubicBezTo>
                  <a:cubicBezTo>
                    <a:pt x="279" y="915"/>
                    <a:pt x="558" y="875"/>
                    <a:pt x="677" y="1074"/>
                  </a:cubicBezTo>
                  <a:cubicBezTo>
                    <a:pt x="816" y="1154"/>
                    <a:pt x="856" y="1253"/>
                    <a:pt x="856" y="1393"/>
                  </a:cubicBezTo>
                  <a:cubicBezTo>
                    <a:pt x="856" y="1413"/>
                    <a:pt x="876" y="1413"/>
                    <a:pt x="896" y="1452"/>
                  </a:cubicBezTo>
                  <a:cubicBezTo>
                    <a:pt x="901" y="1457"/>
                    <a:pt x="908" y="1460"/>
                    <a:pt x="917" y="1460"/>
                  </a:cubicBezTo>
                  <a:cubicBezTo>
                    <a:pt x="943" y="1460"/>
                    <a:pt x="980" y="1437"/>
                    <a:pt x="995" y="1393"/>
                  </a:cubicBezTo>
                  <a:cubicBezTo>
                    <a:pt x="916" y="915"/>
                    <a:pt x="876" y="458"/>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2282975" y="1253150"/>
              <a:ext cx="45775" cy="25200"/>
            </a:xfrm>
            <a:custGeom>
              <a:avLst/>
              <a:gdLst/>
              <a:ahLst/>
              <a:cxnLst/>
              <a:rect l="l" t="t" r="r" b="b"/>
              <a:pathLst>
                <a:path w="1831" h="1008" extrusionOk="0">
                  <a:moveTo>
                    <a:pt x="1274" y="0"/>
                  </a:moveTo>
                  <a:cubicBezTo>
                    <a:pt x="1174" y="20"/>
                    <a:pt x="1075" y="80"/>
                    <a:pt x="975" y="119"/>
                  </a:cubicBezTo>
                  <a:cubicBezTo>
                    <a:pt x="657" y="279"/>
                    <a:pt x="299" y="279"/>
                    <a:pt x="60" y="517"/>
                  </a:cubicBezTo>
                  <a:cubicBezTo>
                    <a:pt x="0" y="597"/>
                    <a:pt x="0" y="676"/>
                    <a:pt x="0" y="756"/>
                  </a:cubicBezTo>
                  <a:cubicBezTo>
                    <a:pt x="80" y="895"/>
                    <a:pt x="239" y="955"/>
                    <a:pt x="378" y="995"/>
                  </a:cubicBezTo>
                  <a:cubicBezTo>
                    <a:pt x="403" y="1003"/>
                    <a:pt x="428" y="1008"/>
                    <a:pt x="454" y="1008"/>
                  </a:cubicBezTo>
                  <a:cubicBezTo>
                    <a:pt x="491" y="1008"/>
                    <a:pt x="531" y="998"/>
                    <a:pt x="577" y="975"/>
                  </a:cubicBezTo>
                  <a:cubicBezTo>
                    <a:pt x="756" y="915"/>
                    <a:pt x="975" y="955"/>
                    <a:pt x="1075" y="756"/>
                  </a:cubicBezTo>
                  <a:lnTo>
                    <a:pt x="1274" y="756"/>
                  </a:lnTo>
                  <a:cubicBezTo>
                    <a:pt x="1393" y="517"/>
                    <a:pt x="1831" y="657"/>
                    <a:pt x="1791" y="279"/>
                  </a:cubicBezTo>
                  <a:cubicBezTo>
                    <a:pt x="1671" y="259"/>
                    <a:pt x="1532" y="239"/>
                    <a:pt x="1453" y="100"/>
                  </a:cubicBezTo>
                  <a:cubicBezTo>
                    <a:pt x="1393" y="40"/>
                    <a:pt x="1353" y="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2723100" y="1226350"/>
              <a:ext cx="43800" cy="14550"/>
            </a:xfrm>
            <a:custGeom>
              <a:avLst/>
              <a:gdLst/>
              <a:ahLst/>
              <a:cxnLst/>
              <a:rect l="l" t="t" r="r" b="b"/>
              <a:pathLst>
                <a:path w="1752" h="582" extrusionOk="0">
                  <a:moveTo>
                    <a:pt x="874" y="0"/>
                  </a:moveTo>
                  <a:cubicBezTo>
                    <a:pt x="756" y="0"/>
                    <a:pt x="632" y="35"/>
                    <a:pt x="498" y="117"/>
                  </a:cubicBezTo>
                  <a:cubicBezTo>
                    <a:pt x="339" y="237"/>
                    <a:pt x="1" y="356"/>
                    <a:pt x="478" y="535"/>
                  </a:cubicBezTo>
                  <a:cubicBezTo>
                    <a:pt x="579" y="569"/>
                    <a:pt x="678" y="581"/>
                    <a:pt x="778" y="581"/>
                  </a:cubicBezTo>
                  <a:cubicBezTo>
                    <a:pt x="1090" y="581"/>
                    <a:pt x="1399" y="455"/>
                    <a:pt x="1731" y="455"/>
                  </a:cubicBezTo>
                  <a:cubicBezTo>
                    <a:pt x="1751" y="58"/>
                    <a:pt x="1433" y="137"/>
                    <a:pt x="1194" y="77"/>
                  </a:cubicBezTo>
                  <a:cubicBezTo>
                    <a:pt x="1089" y="30"/>
                    <a:pt x="984" y="0"/>
                    <a:pt x="8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2526175" y="1359075"/>
              <a:ext cx="53225" cy="17975"/>
            </a:xfrm>
            <a:custGeom>
              <a:avLst/>
              <a:gdLst/>
              <a:ahLst/>
              <a:cxnLst/>
              <a:rect l="l" t="t" r="r" b="b"/>
              <a:pathLst>
                <a:path w="2129" h="719" extrusionOk="0">
                  <a:moveTo>
                    <a:pt x="1770" y="0"/>
                  </a:moveTo>
                  <a:cubicBezTo>
                    <a:pt x="1591" y="120"/>
                    <a:pt x="1373" y="40"/>
                    <a:pt x="1194" y="120"/>
                  </a:cubicBezTo>
                  <a:cubicBezTo>
                    <a:pt x="796" y="120"/>
                    <a:pt x="418" y="199"/>
                    <a:pt x="40" y="338"/>
                  </a:cubicBezTo>
                  <a:cubicBezTo>
                    <a:pt x="0" y="617"/>
                    <a:pt x="199" y="637"/>
                    <a:pt x="378" y="696"/>
                  </a:cubicBezTo>
                  <a:cubicBezTo>
                    <a:pt x="462" y="712"/>
                    <a:pt x="542" y="718"/>
                    <a:pt x="622" y="718"/>
                  </a:cubicBezTo>
                  <a:cubicBezTo>
                    <a:pt x="752" y="718"/>
                    <a:pt x="879" y="701"/>
                    <a:pt x="1015" y="677"/>
                  </a:cubicBezTo>
                  <a:cubicBezTo>
                    <a:pt x="1134" y="637"/>
                    <a:pt x="1273" y="597"/>
                    <a:pt x="1392" y="577"/>
                  </a:cubicBezTo>
                  <a:cubicBezTo>
                    <a:pt x="1591" y="517"/>
                    <a:pt x="1810" y="517"/>
                    <a:pt x="1930" y="318"/>
                  </a:cubicBezTo>
                  <a:cubicBezTo>
                    <a:pt x="2009" y="219"/>
                    <a:pt x="2069" y="120"/>
                    <a:pt x="2129" y="20"/>
                  </a:cubicBezTo>
                  <a:cubicBezTo>
                    <a:pt x="2009" y="20"/>
                    <a:pt x="1910" y="20"/>
                    <a:pt x="17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2174550" y="1354600"/>
              <a:ext cx="40825" cy="12150"/>
            </a:xfrm>
            <a:custGeom>
              <a:avLst/>
              <a:gdLst/>
              <a:ahLst/>
              <a:cxnLst/>
              <a:rect l="l" t="t" r="r" b="b"/>
              <a:pathLst>
                <a:path w="1633" h="486" extrusionOk="0">
                  <a:moveTo>
                    <a:pt x="61" y="0"/>
                  </a:moveTo>
                  <a:cubicBezTo>
                    <a:pt x="41" y="40"/>
                    <a:pt x="41" y="80"/>
                    <a:pt x="21" y="120"/>
                  </a:cubicBezTo>
                  <a:cubicBezTo>
                    <a:pt x="1" y="179"/>
                    <a:pt x="21" y="199"/>
                    <a:pt x="61" y="219"/>
                  </a:cubicBezTo>
                  <a:cubicBezTo>
                    <a:pt x="61" y="279"/>
                    <a:pt x="41" y="318"/>
                    <a:pt x="1" y="318"/>
                  </a:cubicBezTo>
                  <a:lnTo>
                    <a:pt x="1" y="398"/>
                  </a:lnTo>
                  <a:cubicBezTo>
                    <a:pt x="160" y="460"/>
                    <a:pt x="318" y="486"/>
                    <a:pt x="476" y="486"/>
                  </a:cubicBezTo>
                  <a:cubicBezTo>
                    <a:pt x="872" y="486"/>
                    <a:pt x="1262" y="327"/>
                    <a:pt x="1632" y="199"/>
                  </a:cubicBezTo>
                  <a:cubicBezTo>
                    <a:pt x="1577" y="189"/>
                    <a:pt x="1519" y="188"/>
                    <a:pt x="1459" y="188"/>
                  </a:cubicBezTo>
                  <a:cubicBezTo>
                    <a:pt x="1439" y="188"/>
                    <a:pt x="1419" y="188"/>
                    <a:pt x="1399" y="188"/>
                  </a:cubicBezTo>
                  <a:cubicBezTo>
                    <a:pt x="1236" y="188"/>
                    <a:pt x="1068" y="179"/>
                    <a:pt x="936" y="20"/>
                  </a:cubicBezTo>
                  <a:cubicBezTo>
                    <a:pt x="637" y="20"/>
                    <a:pt x="339" y="2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2490850" y="1297900"/>
              <a:ext cx="43300" cy="13650"/>
            </a:xfrm>
            <a:custGeom>
              <a:avLst/>
              <a:gdLst/>
              <a:ahLst/>
              <a:cxnLst/>
              <a:rect l="l" t="t" r="r" b="b"/>
              <a:pathLst>
                <a:path w="1732" h="546" extrusionOk="0">
                  <a:moveTo>
                    <a:pt x="1115" y="0"/>
                  </a:moveTo>
                  <a:cubicBezTo>
                    <a:pt x="1035" y="140"/>
                    <a:pt x="876" y="80"/>
                    <a:pt x="796" y="140"/>
                  </a:cubicBezTo>
                  <a:lnTo>
                    <a:pt x="617" y="140"/>
                  </a:lnTo>
                  <a:cubicBezTo>
                    <a:pt x="523" y="98"/>
                    <a:pt x="434" y="72"/>
                    <a:pt x="345" y="72"/>
                  </a:cubicBezTo>
                  <a:cubicBezTo>
                    <a:pt x="265" y="72"/>
                    <a:pt x="185" y="93"/>
                    <a:pt x="100" y="140"/>
                  </a:cubicBezTo>
                  <a:lnTo>
                    <a:pt x="80" y="140"/>
                  </a:lnTo>
                  <a:cubicBezTo>
                    <a:pt x="21" y="179"/>
                    <a:pt x="1" y="219"/>
                    <a:pt x="21" y="299"/>
                  </a:cubicBezTo>
                  <a:cubicBezTo>
                    <a:pt x="80" y="358"/>
                    <a:pt x="120" y="398"/>
                    <a:pt x="180" y="438"/>
                  </a:cubicBezTo>
                  <a:cubicBezTo>
                    <a:pt x="239" y="438"/>
                    <a:pt x="339" y="438"/>
                    <a:pt x="418" y="498"/>
                  </a:cubicBezTo>
                  <a:cubicBezTo>
                    <a:pt x="522" y="532"/>
                    <a:pt x="624" y="546"/>
                    <a:pt x="725" y="546"/>
                  </a:cubicBezTo>
                  <a:cubicBezTo>
                    <a:pt x="1035" y="546"/>
                    <a:pt x="1342" y="418"/>
                    <a:pt x="1672" y="358"/>
                  </a:cubicBezTo>
                  <a:cubicBezTo>
                    <a:pt x="1731" y="239"/>
                    <a:pt x="1731" y="10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2458025" y="1303825"/>
              <a:ext cx="38825" cy="11500"/>
            </a:xfrm>
            <a:custGeom>
              <a:avLst/>
              <a:gdLst/>
              <a:ahLst/>
              <a:cxnLst/>
              <a:rect l="l" t="t" r="r" b="b"/>
              <a:pathLst>
                <a:path w="1553" h="460" extrusionOk="0">
                  <a:moveTo>
                    <a:pt x="1034" y="1"/>
                  </a:moveTo>
                  <a:cubicBezTo>
                    <a:pt x="913" y="1"/>
                    <a:pt x="790" y="12"/>
                    <a:pt x="669" y="12"/>
                  </a:cubicBezTo>
                  <a:cubicBezTo>
                    <a:pt x="611" y="12"/>
                    <a:pt x="554" y="10"/>
                    <a:pt x="498" y="2"/>
                  </a:cubicBezTo>
                  <a:lnTo>
                    <a:pt x="399" y="2"/>
                  </a:lnTo>
                  <a:cubicBezTo>
                    <a:pt x="299" y="121"/>
                    <a:pt x="140" y="121"/>
                    <a:pt x="1" y="141"/>
                  </a:cubicBezTo>
                  <a:lnTo>
                    <a:pt x="1" y="460"/>
                  </a:lnTo>
                  <a:cubicBezTo>
                    <a:pt x="92" y="453"/>
                    <a:pt x="184" y="451"/>
                    <a:pt x="276" y="451"/>
                  </a:cubicBezTo>
                  <a:cubicBezTo>
                    <a:pt x="438" y="451"/>
                    <a:pt x="600" y="457"/>
                    <a:pt x="758" y="457"/>
                  </a:cubicBezTo>
                  <a:cubicBezTo>
                    <a:pt x="1039" y="457"/>
                    <a:pt x="1310" y="436"/>
                    <a:pt x="1552" y="320"/>
                  </a:cubicBezTo>
                  <a:cubicBezTo>
                    <a:pt x="1552" y="221"/>
                    <a:pt x="1453" y="221"/>
                    <a:pt x="1393" y="161"/>
                  </a:cubicBezTo>
                  <a:lnTo>
                    <a:pt x="1393" y="62"/>
                  </a:lnTo>
                  <a:cubicBezTo>
                    <a:pt x="1279" y="13"/>
                    <a:pt x="1158" y="1"/>
                    <a:pt x="10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2722100" y="1220325"/>
              <a:ext cx="44800" cy="12450"/>
            </a:xfrm>
            <a:custGeom>
              <a:avLst/>
              <a:gdLst/>
              <a:ahLst/>
              <a:cxnLst/>
              <a:rect l="l" t="t" r="r" b="b"/>
              <a:pathLst>
                <a:path w="1792" h="498" extrusionOk="0">
                  <a:moveTo>
                    <a:pt x="1214" y="0"/>
                  </a:moveTo>
                  <a:cubicBezTo>
                    <a:pt x="816" y="0"/>
                    <a:pt x="418" y="20"/>
                    <a:pt x="21" y="20"/>
                  </a:cubicBezTo>
                  <a:cubicBezTo>
                    <a:pt x="21" y="80"/>
                    <a:pt x="1" y="119"/>
                    <a:pt x="1" y="179"/>
                  </a:cubicBezTo>
                  <a:cubicBezTo>
                    <a:pt x="29" y="182"/>
                    <a:pt x="58" y="183"/>
                    <a:pt x="87" y="183"/>
                  </a:cubicBezTo>
                  <a:cubicBezTo>
                    <a:pt x="125" y="183"/>
                    <a:pt x="164" y="181"/>
                    <a:pt x="202" y="181"/>
                  </a:cubicBezTo>
                  <a:cubicBezTo>
                    <a:pt x="334" y="181"/>
                    <a:pt x="458" y="199"/>
                    <a:pt x="538" y="358"/>
                  </a:cubicBezTo>
                  <a:cubicBezTo>
                    <a:pt x="652" y="455"/>
                    <a:pt x="758" y="497"/>
                    <a:pt x="861" y="497"/>
                  </a:cubicBezTo>
                  <a:cubicBezTo>
                    <a:pt x="990" y="497"/>
                    <a:pt x="1112" y="430"/>
                    <a:pt x="1234" y="318"/>
                  </a:cubicBezTo>
                  <a:cubicBezTo>
                    <a:pt x="1254" y="199"/>
                    <a:pt x="1791" y="8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2695250" y="1233175"/>
              <a:ext cx="27875" cy="12525"/>
            </a:xfrm>
            <a:custGeom>
              <a:avLst/>
              <a:gdLst/>
              <a:ahLst/>
              <a:cxnLst/>
              <a:rect l="l" t="t" r="r" b="b"/>
              <a:pathLst>
                <a:path w="1115" h="501" extrusionOk="0">
                  <a:moveTo>
                    <a:pt x="887" y="0"/>
                  </a:moveTo>
                  <a:cubicBezTo>
                    <a:pt x="877" y="0"/>
                    <a:pt x="866" y="1"/>
                    <a:pt x="856" y="3"/>
                  </a:cubicBezTo>
                  <a:cubicBezTo>
                    <a:pt x="577" y="103"/>
                    <a:pt x="279" y="103"/>
                    <a:pt x="80" y="361"/>
                  </a:cubicBezTo>
                  <a:cubicBezTo>
                    <a:pt x="1" y="401"/>
                    <a:pt x="1" y="461"/>
                    <a:pt x="60" y="501"/>
                  </a:cubicBezTo>
                  <a:cubicBezTo>
                    <a:pt x="359" y="481"/>
                    <a:pt x="657" y="481"/>
                    <a:pt x="916" y="461"/>
                  </a:cubicBezTo>
                  <a:cubicBezTo>
                    <a:pt x="1055" y="421"/>
                    <a:pt x="1115" y="322"/>
                    <a:pt x="1095" y="182"/>
                  </a:cubicBezTo>
                  <a:cubicBezTo>
                    <a:pt x="1077" y="75"/>
                    <a:pt x="979" y="0"/>
                    <a:pt x="8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2267050" y="1366200"/>
              <a:ext cx="26400" cy="13275"/>
            </a:xfrm>
            <a:custGeom>
              <a:avLst/>
              <a:gdLst/>
              <a:ahLst/>
              <a:cxnLst/>
              <a:rect l="l" t="t" r="r" b="b"/>
              <a:pathLst>
                <a:path w="1056" h="531" extrusionOk="0">
                  <a:moveTo>
                    <a:pt x="726" y="0"/>
                  </a:moveTo>
                  <a:cubicBezTo>
                    <a:pt x="483" y="0"/>
                    <a:pt x="237" y="51"/>
                    <a:pt x="1" y="93"/>
                  </a:cubicBezTo>
                  <a:lnTo>
                    <a:pt x="1" y="511"/>
                  </a:lnTo>
                  <a:cubicBezTo>
                    <a:pt x="379" y="451"/>
                    <a:pt x="737" y="531"/>
                    <a:pt x="1055" y="232"/>
                  </a:cubicBezTo>
                  <a:cubicBezTo>
                    <a:pt x="1035" y="193"/>
                    <a:pt x="1035" y="113"/>
                    <a:pt x="1035" y="33"/>
                  </a:cubicBezTo>
                  <a:cubicBezTo>
                    <a:pt x="934" y="10"/>
                    <a:pt x="830" y="0"/>
                    <a:pt x="7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2533125" y="1331300"/>
              <a:ext cx="35825" cy="10875"/>
            </a:xfrm>
            <a:custGeom>
              <a:avLst/>
              <a:gdLst/>
              <a:ahLst/>
              <a:cxnLst/>
              <a:rect l="l" t="t" r="r" b="b"/>
              <a:pathLst>
                <a:path w="1433" h="435" extrusionOk="0">
                  <a:moveTo>
                    <a:pt x="1065" y="1"/>
                  </a:moveTo>
                  <a:cubicBezTo>
                    <a:pt x="861" y="1"/>
                    <a:pt x="655" y="74"/>
                    <a:pt x="453" y="74"/>
                  </a:cubicBezTo>
                  <a:cubicBezTo>
                    <a:pt x="401" y="74"/>
                    <a:pt x="350" y="69"/>
                    <a:pt x="299" y="57"/>
                  </a:cubicBezTo>
                  <a:cubicBezTo>
                    <a:pt x="219" y="156"/>
                    <a:pt x="1" y="216"/>
                    <a:pt x="120" y="435"/>
                  </a:cubicBezTo>
                  <a:cubicBezTo>
                    <a:pt x="219" y="380"/>
                    <a:pt x="324" y="363"/>
                    <a:pt x="430" y="363"/>
                  </a:cubicBezTo>
                  <a:cubicBezTo>
                    <a:pt x="617" y="363"/>
                    <a:pt x="810" y="416"/>
                    <a:pt x="995" y="416"/>
                  </a:cubicBezTo>
                  <a:cubicBezTo>
                    <a:pt x="1127" y="416"/>
                    <a:pt x="1255" y="389"/>
                    <a:pt x="1373" y="296"/>
                  </a:cubicBezTo>
                  <a:cubicBezTo>
                    <a:pt x="1433" y="216"/>
                    <a:pt x="1433" y="136"/>
                    <a:pt x="1333" y="57"/>
                  </a:cubicBezTo>
                  <a:cubicBezTo>
                    <a:pt x="1245" y="15"/>
                    <a:pt x="1155" y="1"/>
                    <a:pt x="10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2264575" y="1259150"/>
              <a:ext cx="21900" cy="23925"/>
            </a:xfrm>
            <a:custGeom>
              <a:avLst/>
              <a:gdLst/>
              <a:ahLst/>
              <a:cxnLst/>
              <a:rect l="l" t="t" r="r" b="b"/>
              <a:pathLst>
                <a:path w="876" h="957" extrusionOk="0">
                  <a:moveTo>
                    <a:pt x="372" y="1"/>
                  </a:moveTo>
                  <a:cubicBezTo>
                    <a:pt x="263" y="1"/>
                    <a:pt x="164" y="34"/>
                    <a:pt x="80" y="118"/>
                  </a:cubicBezTo>
                  <a:cubicBezTo>
                    <a:pt x="0" y="237"/>
                    <a:pt x="0" y="357"/>
                    <a:pt x="100" y="476"/>
                  </a:cubicBezTo>
                  <a:cubicBezTo>
                    <a:pt x="166" y="476"/>
                    <a:pt x="250" y="414"/>
                    <a:pt x="311" y="414"/>
                  </a:cubicBezTo>
                  <a:cubicBezTo>
                    <a:pt x="341" y="414"/>
                    <a:pt x="365" y="430"/>
                    <a:pt x="378" y="476"/>
                  </a:cubicBezTo>
                  <a:cubicBezTo>
                    <a:pt x="398" y="675"/>
                    <a:pt x="199" y="655"/>
                    <a:pt x="80" y="675"/>
                  </a:cubicBezTo>
                  <a:lnTo>
                    <a:pt x="40" y="755"/>
                  </a:lnTo>
                  <a:lnTo>
                    <a:pt x="100" y="834"/>
                  </a:lnTo>
                  <a:lnTo>
                    <a:pt x="120" y="914"/>
                  </a:lnTo>
                  <a:cubicBezTo>
                    <a:pt x="216" y="935"/>
                    <a:pt x="311" y="956"/>
                    <a:pt x="404" y="956"/>
                  </a:cubicBezTo>
                  <a:cubicBezTo>
                    <a:pt x="485" y="956"/>
                    <a:pt x="563" y="940"/>
                    <a:pt x="637" y="894"/>
                  </a:cubicBezTo>
                  <a:cubicBezTo>
                    <a:pt x="697" y="894"/>
                    <a:pt x="736" y="854"/>
                    <a:pt x="796" y="854"/>
                  </a:cubicBezTo>
                  <a:cubicBezTo>
                    <a:pt x="836" y="834"/>
                    <a:pt x="876" y="814"/>
                    <a:pt x="876" y="735"/>
                  </a:cubicBezTo>
                  <a:cubicBezTo>
                    <a:pt x="836" y="635"/>
                    <a:pt x="776" y="596"/>
                    <a:pt x="816" y="496"/>
                  </a:cubicBezTo>
                  <a:lnTo>
                    <a:pt x="816" y="397"/>
                  </a:lnTo>
                  <a:cubicBezTo>
                    <a:pt x="796" y="237"/>
                    <a:pt x="717" y="138"/>
                    <a:pt x="597" y="39"/>
                  </a:cubicBezTo>
                  <a:cubicBezTo>
                    <a:pt x="519" y="15"/>
                    <a:pt x="443" y="1"/>
                    <a:pt x="3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2730075" y="1254625"/>
              <a:ext cx="32350" cy="11975"/>
            </a:xfrm>
            <a:custGeom>
              <a:avLst/>
              <a:gdLst/>
              <a:ahLst/>
              <a:cxnLst/>
              <a:rect l="l" t="t" r="r" b="b"/>
              <a:pathLst>
                <a:path w="1294" h="479" extrusionOk="0">
                  <a:moveTo>
                    <a:pt x="915" y="1"/>
                  </a:moveTo>
                  <a:cubicBezTo>
                    <a:pt x="597" y="1"/>
                    <a:pt x="298" y="41"/>
                    <a:pt x="0" y="478"/>
                  </a:cubicBezTo>
                  <a:cubicBezTo>
                    <a:pt x="517" y="319"/>
                    <a:pt x="915" y="478"/>
                    <a:pt x="1293" y="220"/>
                  </a:cubicBezTo>
                  <a:cubicBezTo>
                    <a:pt x="1293" y="200"/>
                    <a:pt x="1273" y="140"/>
                    <a:pt x="1293" y="140"/>
                  </a:cubicBezTo>
                  <a:cubicBezTo>
                    <a:pt x="1253" y="100"/>
                    <a:pt x="1174" y="60"/>
                    <a:pt x="1114" y="41"/>
                  </a:cubicBezTo>
                  <a:cubicBezTo>
                    <a:pt x="1054" y="21"/>
                    <a:pt x="995"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2436150" y="1223300"/>
              <a:ext cx="44275" cy="8100"/>
            </a:xfrm>
            <a:custGeom>
              <a:avLst/>
              <a:gdLst/>
              <a:ahLst/>
              <a:cxnLst/>
              <a:rect l="l" t="t" r="r" b="b"/>
              <a:pathLst>
                <a:path w="1771" h="324" extrusionOk="0">
                  <a:moveTo>
                    <a:pt x="1017" y="0"/>
                  </a:moveTo>
                  <a:cubicBezTo>
                    <a:pt x="674" y="0"/>
                    <a:pt x="334" y="50"/>
                    <a:pt x="0" y="199"/>
                  </a:cubicBezTo>
                  <a:cubicBezTo>
                    <a:pt x="150" y="289"/>
                    <a:pt x="299" y="324"/>
                    <a:pt x="446" y="324"/>
                  </a:cubicBezTo>
                  <a:cubicBezTo>
                    <a:pt x="592" y="324"/>
                    <a:pt x="736" y="289"/>
                    <a:pt x="876" y="239"/>
                  </a:cubicBezTo>
                  <a:cubicBezTo>
                    <a:pt x="1174" y="140"/>
                    <a:pt x="1492" y="259"/>
                    <a:pt x="1771" y="60"/>
                  </a:cubicBezTo>
                  <a:cubicBezTo>
                    <a:pt x="1519" y="27"/>
                    <a:pt x="1267" y="0"/>
                    <a:pt x="10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2566450" y="1202425"/>
              <a:ext cx="41300" cy="13450"/>
            </a:xfrm>
            <a:custGeom>
              <a:avLst/>
              <a:gdLst/>
              <a:ahLst/>
              <a:cxnLst/>
              <a:rect l="l" t="t" r="r" b="b"/>
              <a:pathLst>
                <a:path w="1652" h="538" extrusionOk="0">
                  <a:moveTo>
                    <a:pt x="478" y="0"/>
                  </a:moveTo>
                  <a:cubicBezTo>
                    <a:pt x="418" y="0"/>
                    <a:pt x="378" y="0"/>
                    <a:pt x="358" y="40"/>
                  </a:cubicBezTo>
                  <a:cubicBezTo>
                    <a:pt x="378" y="318"/>
                    <a:pt x="100" y="378"/>
                    <a:pt x="0" y="537"/>
                  </a:cubicBezTo>
                  <a:cubicBezTo>
                    <a:pt x="120" y="524"/>
                    <a:pt x="239" y="521"/>
                    <a:pt x="358" y="521"/>
                  </a:cubicBezTo>
                  <a:cubicBezTo>
                    <a:pt x="517" y="521"/>
                    <a:pt x="676" y="527"/>
                    <a:pt x="833" y="527"/>
                  </a:cubicBezTo>
                  <a:cubicBezTo>
                    <a:pt x="1109" y="527"/>
                    <a:pt x="1383" y="507"/>
                    <a:pt x="1651" y="398"/>
                  </a:cubicBezTo>
                  <a:cubicBezTo>
                    <a:pt x="1393" y="398"/>
                    <a:pt x="1154" y="378"/>
                    <a:pt x="895" y="378"/>
                  </a:cubicBezTo>
                  <a:cubicBezTo>
                    <a:pt x="677" y="378"/>
                    <a:pt x="557" y="239"/>
                    <a:pt x="518" y="20"/>
                  </a:cubicBezTo>
                  <a:cubicBezTo>
                    <a:pt x="518" y="0"/>
                    <a:pt x="498" y="0"/>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2416250" y="1341650"/>
              <a:ext cx="29875" cy="14450"/>
            </a:xfrm>
            <a:custGeom>
              <a:avLst/>
              <a:gdLst/>
              <a:ahLst/>
              <a:cxnLst/>
              <a:rect l="l" t="t" r="r" b="b"/>
              <a:pathLst>
                <a:path w="1195" h="578" extrusionOk="0">
                  <a:moveTo>
                    <a:pt x="1174" y="1"/>
                  </a:moveTo>
                  <a:cubicBezTo>
                    <a:pt x="1035" y="21"/>
                    <a:pt x="916" y="21"/>
                    <a:pt x="796" y="41"/>
                  </a:cubicBezTo>
                  <a:cubicBezTo>
                    <a:pt x="708" y="78"/>
                    <a:pt x="619" y="84"/>
                    <a:pt x="531" y="84"/>
                  </a:cubicBezTo>
                  <a:cubicBezTo>
                    <a:pt x="481" y="84"/>
                    <a:pt x="431" y="82"/>
                    <a:pt x="382" y="82"/>
                  </a:cubicBezTo>
                  <a:cubicBezTo>
                    <a:pt x="285" y="82"/>
                    <a:pt x="191" y="91"/>
                    <a:pt x="100" y="140"/>
                  </a:cubicBezTo>
                  <a:lnTo>
                    <a:pt x="120" y="160"/>
                  </a:lnTo>
                  <a:cubicBezTo>
                    <a:pt x="1" y="339"/>
                    <a:pt x="140" y="419"/>
                    <a:pt x="239" y="498"/>
                  </a:cubicBezTo>
                  <a:lnTo>
                    <a:pt x="319" y="578"/>
                  </a:lnTo>
                  <a:cubicBezTo>
                    <a:pt x="498" y="538"/>
                    <a:pt x="637" y="538"/>
                    <a:pt x="816" y="518"/>
                  </a:cubicBezTo>
                  <a:cubicBezTo>
                    <a:pt x="936" y="339"/>
                    <a:pt x="1194" y="279"/>
                    <a:pt x="1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2761400" y="1245675"/>
              <a:ext cx="13950" cy="24400"/>
            </a:xfrm>
            <a:custGeom>
              <a:avLst/>
              <a:gdLst/>
              <a:ahLst/>
              <a:cxnLst/>
              <a:rect l="l" t="t" r="r" b="b"/>
              <a:pathLst>
                <a:path w="558" h="976" extrusionOk="0">
                  <a:moveTo>
                    <a:pt x="358" y="1"/>
                  </a:moveTo>
                  <a:cubicBezTo>
                    <a:pt x="239" y="60"/>
                    <a:pt x="120" y="100"/>
                    <a:pt x="40" y="200"/>
                  </a:cubicBezTo>
                  <a:cubicBezTo>
                    <a:pt x="20" y="299"/>
                    <a:pt x="0" y="418"/>
                    <a:pt x="40" y="538"/>
                  </a:cubicBezTo>
                  <a:lnTo>
                    <a:pt x="60" y="597"/>
                  </a:lnTo>
                  <a:cubicBezTo>
                    <a:pt x="77" y="596"/>
                    <a:pt x="94" y="595"/>
                    <a:pt x="110" y="595"/>
                  </a:cubicBezTo>
                  <a:cubicBezTo>
                    <a:pt x="315" y="595"/>
                    <a:pt x="418" y="714"/>
                    <a:pt x="418" y="936"/>
                  </a:cubicBezTo>
                  <a:cubicBezTo>
                    <a:pt x="418" y="956"/>
                    <a:pt x="438" y="956"/>
                    <a:pt x="458" y="975"/>
                  </a:cubicBezTo>
                  <a:cubicBezTo>
                    <a:pt x="498" y="975"/>
                    <a:pt x="537" y="956"/>
                    <a:pt x="557" y="896"/>
                  </a:cubicBezTo>
                  <a:cubicBezTo>
                    <a:pt x="557" y="597"/>
                    <a:pt x="537" y="299"/>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2178050" y="1388900"/>
              <a:ext cx="27875" cy="9975"/>
            </a:xfrm>
            <a:custGeom>
              <a:avLst/>
              <a:gdLst/>
              <a:ahLst/>
              <a:cxnLst/>
              <a:rect l="l" t="t" r="r" b="b"/>
              <a:pathLst>
                <a:path w="1115" h="399" extrusionOk="0">
                  <a:moveTo>
                    <a:pt x="1094" y="1"/>
                  </a:moveTo>
                  <a:cubicBezTo>
                    <a:pt x="1016" y="25"/>
                    <a:pt x="934" y="32"/>
                    <a:pt x="849" y="32"/>
                  </a:cubicBezTo>
                  <a:cubicBezTo>
                    <a:pt x="752" y="32"/>
                    <a:pt x="652" y="23"/>
                    <a:pt x="553" y="23"/>
                  </a:cubicBezTo>
                  <a:cubicBezTo>
                    <a:pt x="386" y="23"/>
                    <a:pt x="221" y="48"/>
                    <a:pt x="80" y="180"/>
                  </a:cubicBezTo>
                  <a:cubicBezTo>
                    <a:pt x="20" y="220"/>
                    <a:pt x="0" y="279"/>
                    <a:pt x="0" y="319"/>
                  </a:cubicBezTo>
                  <a:lnTo>
                    <a:pt x="80" y="399"/>
                  </a:lnTo>
                  <a:cubicBezTo>
                    <a:pt x="418" y="399"/>
                    <a:pt x="776" y="299"/>
                    <a:pt x="1114" y="180"/>
                  </a:cubicBezTo>
                  <a:cubicBezTo>
                    <a:pt x="1114" y="120"/>
                    <a:pt x="1094" y="41"/>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2406300" y="1311325"/>
              <a:ext cx="21925" cy="8975"/>
            </a:xfrm>
            <a:custGeom>
              <a:avLst/>
              <a:gdLst/>
              <a:ahLst/>
              <a:cxnLst/>
              <a:rect l="l" t="t" r="r" b="b"/>
              <a:pathLst>
                <a:path w="877" h="359" extrusionOk="0">
                  <a:moveTo>
                    <a:pt x="697" y="1"/>
                  </a:moveTo>
                  <a:cubicBezTo>
                    <a:pt x="640" y="14"/>
                    <a:pt x="583" y="17"/>
                    <a:pt x="527" y="17"/>
                  </a:cubicBezTo>
                  <a:cubicBezTo>
                    <a:pt x="464" y="17"/>
                    <a:pt x="401" y="13"/>
                    <a:pt x="341" y="13"/>
                  </a:cubicBezTo>
                  <a:cubicBezTo>
                    <a:pt x="213" y="13"/>
                    <a:pt x="96" y="33"/>
                    <a:pt x="1" y="160"/>
                  </a:cubicBezTo>
                  <a:cubicBezTo>
                    <a:pt x="80" y="319"/>
                    <a:pt x="240" y="339"/>
                    <a:pt x="399" y="359"/>
                  </a:cubicBezTo>
                  <a:cubicBezTo>
                    <a:pt x="538" y="339"/>
                    <a:pt x="717" y="339"/>
                    <a:pt x="876" y="319"/>
                  </a:cubicBezTo>
                  <a:cubicBezTo>
                    <a:pt x="876" y="160"/>
                    <a:pt x="816" y="6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689775" y="1336700"/>
              <a:ext cx="36825" cy="18800"/>
            </a:xfrm>
            <a:custGeom>
              <a:avLst/>
              <a:gdLst/>
              <a:ahLst/>
              <a:cxnLst/>
              <a:rect l="l" t="t" r="r" b="b"/>
              <a:pathLst>
                <a:path w="1473" h="752" extrusionOk="0">
                  <a:moveTo>
                    <a:pt x="1294" y="0"/>
                  </a:moveTo>
                  <a:cubicBezTo>
                    <a:pt x="1274" y="0"/>
                    <a:pt x="1214" y="0"/>
                    <a:pt x="1194" y="20"/>
                  </a:cubicBezTo>
                  <a:cubicBezTo>
                    <a:pt x="1194" y="318"/>
                    <a:pt x="975" y="378"/>
                    <a:pt x="737" y="398"/>
                  </a:cubicBezTo>
                  <a:lnTo>
                    <a:pt x="1" y="398"/>
                  </a:lnTo>
                  <a:cubicBezTo>
                    <a:pt x="96" y="662"/>
                    <a:pt x="224" y="752"/>
                    <a:pt x="374" y="752"/>
                  </a:cubicBezTo>
                  <a:cubicBezTo>
                    <a:pt x="507" y="752"/>
                    <a:pt x="657" y="681"/>
                    <a:pt x="816" y="597"/>
                  </a:cubicBezTo>
                  <a:lnTo>
                    <a:pt x="1334" y="597"/>
                  </a:lnTo>
                  <a:lnTo>
                    <a:pt x="1413" y="517"/>
                  </a:lnTo>
                  <a:cubicBezTo>
                    <a:pt x="1433" y="438"/>
                    <a:pt x="1473" y="398"/>
                    <a:pt x="1473" y="318"/>
                  </a:cubicBezTo>
                  <a:cubicBezTo>
                    <a:pt x="1473" y="239"/>
                    <a:pt x="1473" y="199"/>
                    <a:pt x="1433" y="119"/>
                  </a:cubicBezTo>
                  <a:cubicBezTo>
                    <a:pt x="1413" y="40"/>
                    <a:pt x="1373" y="2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674375" y="1315300"/>
              <a:ext cx="25375" cy="13150"/>
            </a:xfrm>
            <a:custGeom>
              <a:avLst/>
              <a:gdLst/>
              <a:ahLst/>
              <a:cxnLst/>
              <a:rect l="l" t="t" r="r" b="b"/>
              <a:pathLst>
                <a:path w="1015" h="526" extrusionOk="0">
                  <a:moveTo>
                    <a:pt x="915" y="1"/>
                  </a:moveTo>
                  <a:cubicBezTo>
                    <a:pt x="637" y="200"/>
                    <a:pt x="298" y="160"/>
                    <a:pt x="0" y="259"/>
                  </a:cubicBezTo>
                  <a:cubicBezTo>
                    <a:pt x="152" y="452"/>
                    <a:pt x="304" y="525"/>
                    <a:pt x="458" y="525"/>
                  </a:cubicBezTo>
                  <a:cubicBezTo>
                    <a:pt x="607" y="525"/>
                    <a:pt x="759" y="456"/>
                    <a:pt x="915" y="359"/>
                  </a:cubicBezTo>
                  <a:cubicBezTo>
                    <a:pt x="1015" y="239"/>
                    <a:pt x="1015" y="10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2761900" y="1268050"/>
              <a:ext cx="15925" cy="17450"/>
            </a:xfrm>
            <a:custGeom>
              <a:avLst/>
              <a:gdLst/>
              <a:ahLst/>
              <a:cxnLst/>
              <a:rect l="l" t="t" r="r" b="b"/>
              <a:pathLst>
                <a:path w="637" h="698" extrusionOk="0">
                  <a:moveTo>
                    <a:pt x="378" y="1"/>
                  </a:moveTo>
                  <a:cubicBezTo>
                    <a:pt x="0" y="140"/>
                    <a:pt x="139" y="438"/>
                    <a:pt x="139" y="697"/>
                  </a:cubicBezTo>
                  <a:cubicBezTo>
                    <a:pt x="637" y="657"/>
                    <a:pt x="497" y="279"/>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2483900" y="1209875"/>
              <a:ext cx="25375" cy="14450"/>
            </a:xfrm>
            <a:custGeom>
              <a:avLst/>
              <a:gdLst/>
              <a:ahLst/>
              <a:cxnLst/>
              <a:rect l="l" t="t" r="r" b="b"/>
              <a:pathLst>
                <a:path w="1015" h="578" extrusionOk="0">
                  <a:moveTo>
                    <a:pt x="657" y="0"/>
                  </a:moveTo>
                  <a:cubicBezTo>
                    <a:pt x="378" y="60"/>
                    <a:pt x="119" y="120"/>
                    <a:pt x="0" y="418"/>
                  </a:cubicBezTo>
                  <a:lnTo>
                    <a:pt x="0" y="498"/>
                  </a:lnTo>
                  <a:lnTo>
                    <a:pt x="0" y="577"/>
                  </a:lnTo>
                  <a:lnTo>
                    <a:pt x="338" y="557"/>
                  </a:lnTo>
                  <a:cubicBezTo>
                    <a:pt x="438" y="438"/>
                    <a:pt x="577" y="398"/>
                    <a:pt x="716" y="398"/>
                  </a:cubicBezTo>
                  <a:cubicBezTo>
                    <a:pt x="1015" y="398"/>
                    <a:pt x="915" y="199"/>
                    <a:pt x="875" y="40"/>
                  </a:cubicBezTo>
                  <a:cubicBezTo>
                    <a:pt x="796" y="20"/>
                    <a:pt x="716"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2503775" y="1367850"/>
              <a:ext cx="33850" cy="11625"/>
            </a:xfrm>
            <a:custGeom>
              <a:avLst/>
              <a:gdLst/>
              <a:ahLst/>
              <a:cxnLst/>
              <a:rect l="l" t="t" r="r" b="b"/>
              <a:pathLst>
                <a:path w="1354" h="465" extrusionOk="0">
                  <a:moveTo>
                    <a:pt x="590" y="0"/>
                  </a:moveTo>
                  <a:cubicBezTo>
                    <a:pt x="383" y="0"/>
                    <a:pt x="188" y="34"/>
                    <a:pt x="1" y="147"/>
                  </a:cubicBezTo>
                  <a:cubicBezTo>
                    <a:pt x="87" y="173"/>
                    <a:pt x="178" y="175"/>
                    <a:pt x="268" y="175"/>
                  </a:cubicBezTo>
                  <a:cubicBezTo>
                    <a:pt x="286" y="175"/>
                    <a:pt x="305" y="175"/>
                    <a:pt x="323" y="175"/>
                  </a:cubicBezTo>
                  <a:cubicBezTo>
                    <a:pt x="485" y="175"/>
                    <a:pt x="645" y="182"/>
                    <a:pt x="777" y="326"/>
                  </a:cubicBezTo>
                  <a:cubicBezTo>
                    <a:pt x="777" y="345"/>
                    <a:pt x="797" y="385"/>
                    <a:pt x="816" y="425"/>
                  </a:cubicBezTo>
                  <a:cubicBezTo>
                    <a:pt x="896" y="445"/>
                    <a:pt x="976" y="465"/>
                    <a:pt x="1035" y="465"/>
                  </a:cubicBezTo>
                  <a:cubicBezTo>
                    <a:pt x="1214" y="445"/>
                    <a:pt x="1354" y="385"/>
                    <a:pt x="1314" y="186"/>
                  </a:cubicBezTo>
                  <a:cubicBezTo>
                    <a:pt x="1175" y="186"/>
                    <a:pt x="1055" y="147"/>
                    <a:pt x="976" y="27"/>
                  </a:cubicBezTo>
                  <a:cubicBezTo>
                    <a:pt x="842" y="12"/>
                    <a:pt x="714"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2469975" y="1298675"/>
              <a:ext cx="22400" cy="7475"/>
            </a:xfrm>
            <a:custGeom>
              <a:avLst/>
              <a:gdLst/>
              <a:ahLst/>
              <a:cxnLst/>
              <a:rect l="l" t="t" r="r" b="b"/>
              <a:pathLst>
                <a:path w="896" h="299" extrusionOk="0">
                  <a:moveTo>
                    <a:pt x="471" y="1"/>
                  </a:moveTo>
                  <a:cubicBezTo>
                    <a:pt x="314" y="1"/>
                    <a:pt x="160" y="62"/>
                    <a:pt x="0" y="168"/>
                  </a:cubicBezTo>
                  <a:cubicBezTo>
                    <a:pt x="151" y="266"/>
                    <a:pt x="320" y="298"/>
                    <a:pt x="488" y="298"/>
                  </a:cubicBezTo>
                  <a:cubicBezTo>
                    <a:pt x="628" y="298"/>
                    <a:pt x="768" y="275"/>
                    <a:pt x="895" y="248"/>
                  </a:cubicBezTo>
                  <a:lnTo>
                    <a:pt x="895" y="148"/>
                  </a:lnTo>
                  <a:cubicBezTo>
                    <a:pt x="747" y="47"/>
                    <a:pt x="608" y="1"/>
                    <a:pt x="4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314300" y="1259375"/>
              <a:ext cx="22400" cy="12200"/>
            </a:xfrm>
            <a:custGeom>
              <a:avLst/>
              <a:gdLst/>
              <a:ahLst/>
              <a:cxnLst/>
              <a:rect l="l" t="t" r="r" b="b"/>
              <a:pathLst>
                <a:path w="896" h="488" extrusionOk="0">
                  <a:moveTo>
                    <a:pt x="648" y="1"/>
                  </a:moveTo>
                  <a:cubicBezTo>
                    <a:pt x="609" y="1"/>
                    <a:pt x="578" y="10"/>
                    <a:pt x="538" y="10"/>
                  </a:cubicBezTo>
                  <a:cubicBezTo>
                    <a:pt x="418" y="209"/>
                    <a:pt x="1" y="109"/>
                    <a:pt x="21" y="487"/>
                  </a:cubicBezTo>
                  <a:cubicBezTo>
                    <a:pt x="319" y="427"/>
                    <a:pt x="597" y="388"/>
                    <a:pt x="896" y="328"/>
                  </a:cubicBezTo>
                  <a:cubicBezTo>
                    <a:pt x="816" y="228"/>
                    <a:pt x="777" y="109"/>
                    <a:pt x="717" y="10"/>
                  </a:cubicBezTo>
                  <a:cubicBezTo>
                    <a:pt x="690" y="3"/>
                    <a:pt x="668" y="1"/>
                    <a:pt x="6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531625" y="1298750"/>
              <a:ext cx="14450" cy="8625"/>
            </a:xfrm>
            <a:custGeom>
              <a:avLst/>
              <a:gdLst/>
              <a:ahLst/>
              <a:cxnLst/>
              <a:rect l="l" t="t" r="r" b="b"/>
              <a:pathLst>
                <a:path w="578" h="345" extrusionOk="0">
                  <a:moveTo>
                    <a:pt x="203" y="1"/>
                  </a:moveTo>
                  <a:cubicBezTo>
                    <a:pt x="136" y="1"/>
                    <a:pt x="66" y="6"/>
                    <a:pt x="1" y="6"/>
                  </a:cubicBezTo>
                  <a:cubicBezTo>
                    <a:pt x="1" y="126"/>
                    <a:pt x="41" y="225"/>
                    <a:pt x="41" y="344"/>
                  </a:cubicBezTo>
                  <a:cubicBezTo>
                    <a:pt x="74" y="336"/>
                    <a:pt x="109" y="334"/>
                    <a:pt x="146" y="334"/>
                  </a:cubicBezTo>
                  <a:cubicBezTo>
                    <a:pt x="191" y="334"/>
                    <a:pt x="239" y="337"/>
                    <a:pt x="286" y="337"/>
                  </a:cubicBezTo>
                  <a:cubicBezTo>
                    <a:pt x="388" y="337"/>
                    <a:pt x="492" y="322"/>
                    <a:pt x="578" y="225"/>
                  </a:cubicBezTo>
                  <a:cubicBezTo>
                    <a:pt x="508" y="30"/>
                    <a:pt x="360"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426200" y="1228275"/>
              <a:ext cx="31850" cy="5450"/>
            </a:xfrm>
            <a:custGeom>
              <a:avLst/>
              <a:gdLst/>
              <a:ahLst/>
              <a:cxnLst/>
              <a:rect l="l" t="t" r="r" b="b"/>
              <a:pathLst>
                <a:path w="1274" h="218" extrusionOk="0">
                  <a:moveTo>
                    <a:pt x="398" y="0"/>
                  </a:moveTo>
                  <a:cubicBezTo>
                    <a:pt x="319" y="0"/>
                    <a:pt x="239" y="26"/>
                    <a:pt x="160" y="26"/>
                  </a:cubicBezTo>
                  <a:cubicBezTo>
                    <a:pt x="140" y="26"/>
                    <a:pt x="120" y="24"/>
                    <a:pt x="100" y="20"/>
                  </a:cubicBezTo>
                  <a:cubicBezTo>
                    <a:pt x="80" y="60"/>
                    <a:pt x="20" y="80"/>
                    <a:pt x="1" y="100"/>
                  </a:cubicBezTo>
                  <a:cubicBezTo>
                    <a:pt x="20" y="120"/>
                    <a:pt x="40" y="179"/>
                    <a:pt x="80" y="199"/>
                  </a:cubicBezTo>
                  <a:cubicBezTo>
                    <a:pt x="133" y="191"/>
                    <a:pt x="186" y="188"/>
                    <a:pt x="240" y="188"/>
                  </a:cubicBezTo>
                  <a:cubicBezTo>
                    <a:pt x="407" y="188"/>
                    <a:pt x="577" y="218"/>
                    <a:pt x="745" y="218"/>
                  </a:cubicBezTo>
                  <a:cubicBezTo>
                    <a:pt x="925" y="218"/>
                    <a:pt x="1104" y="183"/>
                    <a:pt x="1274" y="40"/>
                  </a:cubicBezTo>
                  <a:cubicBezTo>
                    <a:pt x="975" y="40"/>
                    <a:pt x="697" y="0"/>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2362550" y="1286650"/>
              <a:ext cx="21900" cy="7800"/>
            </a:xfrm>
            <a:custGeom>
              <a:avLst/>
              <a:gdLst/>
              <a:ahLst/>
              <a:cxnLst/>
              <a:rect l="l" t="t" r="r" b="b"/>
              <a:pathLst>
                <a:path w="876" h="312" extrusionOk="0">
                  <a:moveTo>
                    <a:pt x="338" y="1"/>
                  </a:moveTo>
                  <a:cubicBezTo>
                    <a:pt x="206" y="1"/>
                    <a:pt x="86" y="70"/>
                    <a:pt x="0" y="311"/>
                  </a:cubicBezTo>
                  <a:cubicBezTo>
                    <a:pt x="61" y="289"/>
                    <a:pt x="126" y="283"/>
                    <a:pt x="193" y="283"/>
                  </a:cubicBezTo>
                  <a:cubicBezTo>
                    <a:pt x="291" y="283"/>
                    <a:pt x="393" y="297"/>
                    <a:pt x="492" y="297"/>
                  </a:cubicBezTo>
                  <a:cubicBezTo>
                    <a:pt x="632" y="297"/>
                    <a:pt x="766" y="269"/>
                    <a:pt x="876" y="132"/>
                  </a:cubicBezTo>
                  <a:cubicBezTo>
                    <a:pt x="706" y="121"/>
                    <a:pt x="511"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470475" y="1288950"/>
              <a:ext cx="30850" cy="5175"/>
            </a:xfrm>
            <a:custGeom>
              <a:avLst/>
              <a:gdLst/>
              <a:ahLst/>
              <a:cxnLst/>
              <a:rect l="l" t="t" r="r" b="b"/>
              <a:pathLst>
                <a:path w="1234" h="207" extrusionOk="0">
                  <a:moveTo>
                    <a:pt x="716" y="20"/>
                  </a:moveTo>
                  <a:cubicBezTo>
                    <a:pt x="497" y="100"/>
                    <a:pt x="219" y="0"/>
                    <a:pt x="0" y="199"/>
                  </a:cubicBezTo>
                  <a:cubicBezTo>
                    <a:pt x="62" y="190"/>
                    <a:pt x="124" y="187"/>
                    <a:pt x="187" y="187"/>
                  </a:cubicBezTo>
                  <a:cubicBezTo>
                    <a:pt x="343" y="187"/>
                    <a:pt x="500" y="207"/>
                    <a:pt x="654" y="207"/>
                  </a:cubicBezTo>
                  <a:cubicBezTo>
                    <a:pt x="855" y="207"/>
                    <a:pt x="1051" y="174"/>
                    <a:pt x="1233"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696750" y="1315800"/>
              <a:ext cx="16925" cy="8475"/>
            </a:xfrm>
            <a:custGeom>
              <a:avLst/>
              <a:gdLst/>
              <a:ahLst/>
              <a:cxnLst/>
              <a:rect l="l" t="t" r="r" b="b"/>
              <a:pathLst>
                <a:path w="677" h="339" extrusionOk="0">
                  <a:moveTo>
                    <a:pt x="0" y="1"/>
                  </a:moveTo>
                  <a:cubicBezTo>
                    <a:pt x="20" y="120"/>
                    <a:pt x="20" y="239"/>
                    <a:pt x="20" y="339"/>
                  </a:cubicBezTo>
                  <a:lnTo>
                    <a:pt x="677" y="339"/>
                  </a:lnTo>
                  <a:cubicBezTo>
                    <a:pt x="557" y="239"/>
                    <a:pt x="458" y="120"/>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2318275" y="1385100"/>
              <a:ext cx="26900" cy="4400"/>
            </a:xfrm>
            <a:custGeom>
              <a:avLst/>
              <a:gdLst/>
              <a:ahLst/>
              <a:cxnLst/>
              <a:rect l="l" t="t" r="r" b="b"/>
              <a:pathLst>
                <a:path w="1076" h="176" extrusionOk="0">
                  <a:moveTo>
                    <a:pt x="631" y="1"/>
                  </a:moveTo>
                  <a:cubicBezTo>
                    <a:pt x="415" y="1"/>
                    <a:pt x="201" y="35"/>
                    <a:pt x="1" y="153"/>
                  </a:cubicBezTo>
                  <a:cubicBezTo>
                    <a:pt x="26" y="151"/>
                    <a:pt x="52" y="151"/>
                    <a:pt x="78" y="151"/>
                  </a:cubicBezTo>
                  <a:cubicBezTo>
                    <a:pt x="241" y="151"/>
                    <a:pt x="411" y="175"/>
                    <a:pt x="577" y="175"/>
                  </a:cubicBezTo>
                  <a:cubicBezTo>
                    <a:pt x="752" y="175"/>
                    <a:pt x="923" y="148"/>
                    <a:pt x="1075" y="33"/>
                  </a:cubicBezTo>
                  <a:cubicBezTo>
                    <a:pt x="929" y="17"/>
                    <a:pt x="779" y="1"/>
                    <a:pt x="6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2404325" y="1229275"/>
              <a:ext cx="23900" cy="10450"/>
            </a:xfrm>
            <a:custGeom>
              <a:avLst/>
              <a:gdLst/>
              <a:ahLst/>
              <a:cxnLst/>
              <a:rect l="l" t="t" r="r" b="b"/>
              <a:pathLst>
                <a:path w="956" h="418" extrusionOk="0">
                  <a:moveTo>
                    <a:pt x="299" y="0"/>
                  </a:moveTo>
                  <a:cubicBezTo>
                    <a:pt x="219" y="20"/>
                    <a:pt x="159" y="40"/>
                    <a:pt x="80" y="100"/>
                  </a:cubicBezTo>
                  <a:cubicBezTo>
                    <a:pt x="60" y="120"/>
                    <a:pt x="20" y="159"/>
                    <a:pt x="0" y="199"/>
                  </a:cubicBezTo>
                  <a:cubicBezTo>
                    <a:pt x="20" y="239"/>
                    <a:pt x="20" y="259"/>
                    <a:pt x="60" y="318"/>
                  </a:cubicBezTo>
                  <a:lnTo>
                    <a:pt x="100" y="358"/>
                  </a:lnTo>
                  <a:cubicBezTo>
                    <a:pt x="378" y="299"/>
                    <a:pt x="697" y="418"/>
                    <a:pt x="955" y="159"/>
                  </a:cubicBezTo>
                  <a:lnTo>
                    <a:pt x="895" y="100"/>
                  </a:lnTo>
                  <a:cubicBezTo>
                    <a:pt x="697" y="60"/>
                    <a:pt x="498"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2566450" y="1332700"/>
              <a:ext cx="16425" cy="6500"/>
            </a:xfrm>
            <a:custGeom>
              <a:avLst/>
              <a:gdLst/>
              <a:ahLst/>
              <a:cxnLst/>
              <a:rect l="l" t="t" r="r" b="b"/>
              <a:pathLst>
                <a:path w="657" h="260" extrusionOk="0">
                  <a:moveTo>
                    <a:pt x="0" y="1"/>
                  </a:moveTo>
                  <a:cubicBezTo>
                    <a:pt x="0" y="80"/>
                    <a:pt x="20" y="160"/>
                    <a:pt x="20" y="240"/>
                  </a:cubicBezTo>
                  <a:cubicBezTo>
                    <a:pt x="239" y="140"/>
                    <a:pt x="498" y="2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2735525" y="1309825"/>
              <a:ext cx="19425" cy="5400"/>
            </a:xfrm>
            <a:custGeom>
              <a:avLst/>
              <a:gdLst/>
              <a:ahLst/>
              <a:cxnLst/>
              <a:rect l="l" t="t" r="r" b="b"/>
              <a:pathLst>
                <a:path w="777" h="216" extrusionOk="0">
                  <a:moveTo>
                    <a:pt x="717" y="1"/>
                  </a:moveTo>
                  <a:cubicBezTo>
                    <a:pt x="478" y="1"/>
                    <a:pt x="259" y="21"/>
                    <a:pt x="1" y="21"/>
                  </a:cubicBezTo>
                  <a:cubicBezTo>
                    <a:pt x="97" y="182"/>
                    <a:pt x="223" y="215"/>
                    <a:pt x="355" y="215"/>
                  </a:cubicBezTo>
                  <a:cubicBezTo>
                    <a:pt x="451" y="215"/>
                    <a:pt x="550" y="198"/>
                    <a:pt x="645" y="198"/>
                  </a:cubicBezTo>
                  <a:cubicBezTo>
                    <a:pt x="662" y="198"/>
                    <a:pt x="680" y="198"/>
                    <a:pt x="697" y="200"/>
                  </a:cubicBezTo>
                  <a:cubicBezTo>
                    <a:pt x="777" y="160"/>
                    <a:pt x="777" y="100"/>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2418750" y="1342375"/>
              <a:ext cx="17425" cy="3800"/>
            </a:xfrm>
            <a:custGeom>
              <a:avLst/>
              <a:gdLst/>
              <a:ahLst/>
              <a:cxnLst/>
              <a:rect l="l" t="t" r="r" b="b"/>
              <a:pathLst>
                <a:path w="697" h="152" extrusionOk="0">
                  <a:moveTo>
                    <a:pt x="391" y="1"/>
                  </a:moveTo>
                  <a:cubicBezTo>
                    <a:pt x="257" y="1"/>
                    <a:pt x="125" y="20"/>
                    <a:pt x="0" y="111"/>
                  </a:cubicBezTo>
                  <a:cubicBezTo>
                    <a:pt x="100" y="129"/>
                    <a:pt x="212" y="152"/>
                    <a:pt x="324" y="152"/>
                  </a:cubicBezTo>
                  <a:cubicBezTo>
                    <a:pt x="456" y="152"/>
                    <a:pt x="588" y="120"/>
                    <a:pt x="696" y="12"/>
                  </a:cubicBezTo>
                  <a:cubicBezTo>
                    <a:pt x="594" y="12"/>
                    <a:pt x="492" y="1"/>
                    <a:pt x="3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2754925" y="1250150"/>
              <a:ext cx="11975" cy="8975"/>
            </a:xfrm>
            <a:custGeom>
              <a:avLst/>
              <a:gdLst/>
              <a:ahLst/>
              <a:cxnLst/>
              <a:rect l="l" t="t" r="r" b="b"/>
              <a:pathLst>
                <a:path w="479" h="359" extrusionOk="0">
                  <a:moveTo>
                    <a:pt x="279" y="1"/>
                  </a:moveTo>
                  <a:cubicBezTo>
                    <a:pt x="219" y="1"/>
                    <a:pt x="180" y="1"/>
                    <a:pt x="120" y="60"/>
                  </a:cubicBezTo>
                  <a:cubicBezTo>
                    <a:pt x="1" y="180"/>
                    <a:pt x="1" y="279"/>
                    <a:pt x="160" y="359"/>
                  </a:cubicBezTo>
                  <a:cubicBezTo>
                    <a:pt x="200" y="359"/>
                    <a:pt x="219" y="319"/>
                    <a:pt x="279" y="319"/>
                  </a:cubicBezTo>
                  <a:cubicBezTo>
                    <a:pt x="359" y="220"/>
                    <a:pt x="478" y="10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2492350" y="1298525"/>
              <a:ext cx="13450" cy="3375"/>
            </a:xfrm>
            <a:custGeom>
              <a:avLst/>
              <a:gdLst/>
              <a:ahLst/>
              <a:cxnLst/>
              <a:rect l="l" t="t" r="r" b="b"/>
              <a:pathLst>
                <a:path w="538" h="135" extrusionOk="0">
                  <a:moveTo>
                    <a:pt x="269" y="0"/>
                  </a:moveTo>
                  <a:cubicBezTo>
                    <a:pt x="179" y="0"/>
                    <a:pt x="90" y="45"/>
                    <a:pt x="0" y="135"/>
                  </a:cubicBezTo>
                  <a:lnTo>
                    <a:pt x="537" y="135"/>
                  </a:lnTo>
                  <a:cubicBezTo>
                    <a:pt x="448" y="45"/>
                    <a:pt x="358"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2415750" y="1346150"/>
              <a:ext cx="7500" cy="8025"/>
            </a:xfrm>
            <a:custGeom>
              <a:avLst/>
              <a:gdLst/>
              <a:ahLst/>
              <a:cxnLst/>
              <a:rect l="l" t="t" r="r" b="b"/>
              <a:pathLst>
                <a:path w="300" h="321" extrusionOk="0">
                  <a:moveTo>
                    <a:pt x="140" y="0"/>
                  </a:moveTo>
                  <a:cubicBezTo>
                    <a:pt x="61" y="0"/>
                    <a:pt x="21" y="0"/>
                    <a:pt x="1" y="20"/>
                  </a:cubicBezTo>
                  <a:cubicBezTo>
                    <a:pt x="1" y="204"/>
                    <a:pt x="52" y="320"/>
                    <a:pt x="250" y="320"/>
                  </a:cubicBezTo>
                  <a:cubicBezTo>
                    <a:pt x="266" y="320"/>
                    <a:pt x="282" y="320"/>
                    <a:pt x="299" y="318"/>
                  </a:cubicBezTo>
                  <a:cubicBezTo>
                    <a:pt x="240" y="199"/>
                    <a:pt x="200" y="9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2284475" y="1274325"/>
              <a:ext cx="12950" cy="6850"/>
            </a:xfrm>
            <a:custGeom>
              <a:avLst/>
              <a:gdLst/>
              <a:ahLst/>
              <a:cxnLst/>
              <a:rect l="l" t="t" r="r" b="b"/>
              <a:pathLst>
                <a:path w="518" h="274" extrusionOk="0">
                  <a:moveTo>
                    <a:pt x="166" y="1"/>
                  </a:moveTo>
                  <a:cubicBezTo>
                    <a:pt x="116" y="1"/>
                    <a:pt x="68" y="31"/>
                    <a:pt x="20" y="108"/>
                  </a:cubicBezTo>
                  <a:cubicBezTo>
                    <a:pt x="20" y="148"/>
                    <a:pt x="0" y="207"/>
                    <a:pt x="0" y="247"/>
                  </a:cubicBezTo>
                  <a:cubicBezTo>
                    <a:pt x="64" y="261"/>
                    <a:pt x="131" y="273"/>
                    <a:pt x="197" y="273"/>
                  </a:cubicBezTo>
                  <a:cubicBezTo>
                    <a:pt x="314" y="273"/>
                    <a:pt x="428" y="236"/>
                    <a:pt x="517" y="108"/>
                  </a:cubicBezTo>
                  <a:cubicBezTo>
                    <a:pt x="478" y="108"/>
                    <a:pt x="398" y="88"/>
                    <a:pt x="338" y="88"/>
                  </a:cubicBezTo>
                  <a:cubicBezTo>
                    <a:pt x="276" y="36"/>
                    <a:pt x="220" y="1"/>
                    <a:pt x="1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2267050" y="1281475"/>
              <a:ext cx="12975" cy="3525"/>
            </a:xfrm>
            <a:custGeom>
              <a:avLst/>
              <a:gdLst/>
              <a:ahLst/>
              <a:cxnLst/>
              <a:rect l="l" t="t" r="r" b="b"/>
              <a:pathLst>
                <a:path w="519" h="141" extrusionOk="0">
                  <a:moveTo>
                    <a:pt x="518" y="1"/>
                  </a:moveTo>
                  <a:cubicBezTo>
                    <a:pt x="339" y="1"/>
                    <a:pt x="180" y="21"/>
                    <a:pt x="1" y="21"/>
                  </a:cubicBezTo>
                  <a:lnTo>
                    <a:pt x="1" y="140"/>
                  </a:lnTo>
                  <a:cubicBezTo>
                    <a:pt x="37" y="140"/>
                    <a:pt x="73" y="141"/>
                    <a:pt x="110" y="141"/>
                  </a:cubicBezTo>
                  <a:cubicBezTo>
                    <a:pt x="257" y="141"/>
                    <a:pt x="407" y="128"/>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2705200" y="1333075"/>
              <a:ext cx="13950" cy="3650"/>
            </a:xfrm>
            <a:custGeom>
              <a:avLst/>
              <a:gdLst/>
              <a:ahLst/>
              <a:cxnLst/>
              <a:rect l="l" t="t" r="r" b="b"/>
              <a:pathLst>
                <a:path w="558" h="146" extrusionOk="0">
                  <a:moveTo>
                    <a:pt x="286" y="1"/>
                  </a:moveTo>
                  <a:cubicBezTo>
                    <a:pt x="194" y="1"/>
                    <a:pt x="100" y="46"/>
                    <a:pt x="0" y="125"/>
                  </a:cubicBezTo>
                  <a:cubicBezTo>
                    <a:pt x="179" y="125"/>
                    <a:pt x="378" y="145"/>
                    <a:pt x="557" y="145"/>
                  </a:cubicBezTo>
                  <a:cubicBezTo>
                    <a:pt x="468" y="46"/>
                    <a:pt x="378" y="1"/>
                    <a:pt x="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2722100" y="1333150"/>
              <a:ext cx="14450" cy="7050"/>
            </a:xfrm>
            <a:custGeom>
              <a:avLst/>
              <a:gdLst/>
              <a:ahLst/>
              <a:cxnLst/>
              <a:rect l="l" t="t" r="r" b="b"/>
              <a:pathLst>
                <a:path w="578" h="282" extrusionOk="0">
                  <a:moveTo>
                    <a:pt x="379" y="1"/>
                  </a:moveTo>
                  <a:cubicBezTo>
                    <a:pt x="248" y="1"/>
                    <a:pt x="120" y="36"/>
                    <a:pt x="1" y="142"/>
                  </a:cubicBezTo>
                  <a:lnTo>
                    <a:pt x="41" y="182"/>
                  </a:lnTo>
                  <a:cubicBezTo>
                    <a:pt x="130" y="242"/>
                    <a:pt x="220" y="281"/>
                    <a:pt x="304" y="281"/>
                  </a:cubicBezTo>
                  <a:cubicBezTo>
                    <a:pt x="389" y="281"/>
                    <a:pt x="468" y="242"/>
                    <a:pt x="538" y="142"/>
                  </a:cubicBezTo>
                  <a:cubicBezTo>
                    <a:pt x="538" y="82"/>
                    <a:pt x="578" y="62"/>
                    <a:pt x="578" y="23"/>
                  </a:cubicBezTo>
                  <a:cubicBezTo>
                    <a:pt x="511" y="9"/>
                    <a:pt x="445" y="1"/>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2690275" y="1241925"/>
              <a:ext cx="7000" cy="6375"/>
            </a:xfrm>
            <a:custGeom>
              <a:avLst/>
              <a:gdLst/>
              <a:ahLst/>
              <a:cxnLst/>
              <a:rect l="l" t="t" r="r" b="b"/>
              <a:pathLst>
                <a:path w="280" h="255" extrusionOk="0">
                  <a:moveTo>
                    <a:pt x="140" y="0"/>
                  </a:moveTo>
                  <a:cubicBezTo>
                    <a:pt x="79" y="0"/>
                    <a:pt x="23" y="20"/>
                    <a:pt x="1" y="111"/>
                  </a:cubicBezTo>
                  <a:cubicBezTo>
                    <a:pt x="1" y="131"/>
                    <a:pt x="40" y="210"/>
                    <a:pt x="80" y="230"/>
                  </a:cubicBezTo>
                  <a:cubicBezTo>
                    <a:pt x="108" y="247"/>
                    <a:pt x="132" y="254"/>
                    <a:pt x="152" y="254"/>
                  </a:cubicBezTo>
                  <a:cubicBezTo>
                    <a:pt x="204" y="254"/>
                    <a:pt x="236" y="208"/>
                    <a:pt x="279" y="151"/>
                  </a:cubicBezTo>
                  <a:lnTo>
                    <a:pt x="279" y="11"/>
                  </a:lnTo>
                  <a:cubicBezTo>
                    <a:pt x="236" y="11"/>
                    <a:pt x="187"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2541575" y="1277000"/>
              <a:ext cx="6000" cy="5500"/>
            </a:xfrm>
            <a:custGeom>
              <a:avLst/>
              <a:gdLst/>
              <a:ahLst/>
              <a:cxnLst/>
              <a:rect l="l" t="t" r="r" b="b"/>
              <a:pathLst>
                <a:path w="240" h="220" extrusionOk="0">
                  <a:moveTo>
                    <a:pt x="140" y="1"/>
                  </a:moveTo>
                  <a:cubicBezTo>
                    <a:pt x="100" y="1"/>
                    <a:pt x="40" y="41"/>
                    <a:pt x="1" y="80"/>
                  </a:cubicBezTo>
                  <a:cubicBezTo>
                    <a:pt x="1" y="120"/>
                    <a:pt x="21" y="180"/>
                    <a:pt x="60" y="220"/>
                  </a:cubicBezTo>
                  <a:cubicBezTo>
                    <a:pt x="100" y="200"/>
                    <a:pt x="160" y="200"/>
                    <a:pt x="180" y="120"/>
                  </a:cubicBezTo>
                  <a:cubicBezTo>
                    <a:pt x="239" y="8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2556500" y="1359200"/>
              <a:ext cx="14450" cy="4050"/>
            </a:xfrm>
            <a:custGeom>
              <a:avLst/>
              <a:gdLst/>
              <a:ahLst/>
              <a:cxnLst/>
              <a:rect l="l" t="t" r="r" b="b"/>
              <a:pathLst>
                <a:path w="578" h="162" extrusionOk="0">
                  <a:moveTo>
                    <a:pt x="428" y="0"/>
                  </a:moveTo>
                  <a:cubicBezTo>
                    <a:pt x="280" y="0"/>
                    <a:pt x="135" y="45"/>
                    <a:pt x="0" y="134"/>
                  </a:cubicBezTo>
                  <a:cubicBezTo>
                    <a:pt x="75" y="149"/>
                    <a:pt x="149" y="161"/>
                    <a:pt x="222" y="161"/>
                  </a:cubicBezTo>
                  <a:cubicBezTo>
                    <a:pt x="345" y="161"/>
                    <a:pt x="465" y="127"/>
                    <a:pt x="577" y="15"/>
                  </a:cubicBezTo>
                  <a:cubicBezTo>
                    <a:pt x="528" y="5"/>
                    <a:pt x="478"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2523175" y="1284475"/>
              <a:ext cx="12950" cy="5075"/>
            </a:xfrm>
            <a:custGeom>
              <a:avLst/>
              <a:gdLst/>
              <a:ahLst/>
              <a:cxnLst/>
              <a:rect l="l" t="t" r="r" b="b"/>
              <a:pathLst>
                <a:path w="518" h="203" extrusionOk="0">
                  <a:moveTo>
                    <a:pt x="518" y="20"/>
                  </a:moveTo>
                  <a:cubicBezTo>
                    <a:pt x="339" y="40"/>
                    <a:pt x="120" y="0"/>
                    <a:pt x="1" y="199"/>
                  </a:cubicBezTo>
                  <a:cubicBezTo>
                    <a:pt x="54" y="199"/>
                    <a:pt x="107" y="202"/>
                    <a:pt x="158" y="202"/>
                  </a:cubicBezTo>
                  <a:cubicBezTo>
                    <a:pt x="300" y="202"/>
                    <a:pt x="430" y="181"/>
                    <a:pt x="518"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2531125" y="1332550"/>
              <a:ext cx="9475" cy="9625"/>
            </a:xfrm>
            <a:custGeom>
              <a:avLst/>
              <a:gdLst/>
              <a:ahLst/>
              <a:cxnLst/>
              <a:rect l="l" t="t" r="r" b="b"/>
              <a:pathLst>
                <a:path w="379" h="385" extrusionOk="0">
                  <a:moveTo>
                    <a:pt x="303" y="1"/>
                  </a:moveTo>
                  <a:cubicBezTo>
                    <a:pt x="198" y="1"/>
                    <a:pt x="81" y="39"/>
                    <a:pt x="1" y="166"/>
                  </a:cubicBezTo>
                  <a:cubicBezTo>
                    <a:pt x="1" y="246"/>
                    <a:pt x="21" y="305"/>
                    <a:pt x="21" y="385"/>
                  </a:cubicBezTo>
                  <a:lnTo>
                    <a:pt x="200" y="385"/>
                  </a:lnTo>
                  <a:cubicBezTo>
                    <a:pt x="260" y="266"/>
                    <a:pt x="319" y="146"/>
                    <a:pt x="379" y="7"/>
                  </a:cubicBezTo>
                  <a:cubicBezTo>
                    <a:pt x="355" y="3"/>
                    <a:pt x="330" y="1"/>
                    <a:pt x="3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510250" y="1297900"/>
              <a:ext cx="8475" cy="4125"/>
            </a:xfrm>
            <a:custGeom>
              <a:avLst/>
              <a:gdLst/>
              <a:ahLst/>
              <a:cxnLst/>
              <a:rect l="l" t="t" r="r" b="b"/>
              <a:pathLst>
                <a:path w="339" h="165" extrusionOk="0">
                  <a:moveTo>
                    <a:pt x="339" y="0"/>
                  </a:moveTo>
                  <a:cubicBezTo>
                    <a:pt x="219" y="0"/>
                    <a:pt x="100" y="40"/>
                    <a:pt x="0" y="160"/>
                  </a:cubicBezTo>
                  <a:cubicBezTo>
                    <a:pt x="22" y="163"/>
                    <a:pt x="44" y="164"/>
                    <a:pt x="65" y="164"/>
                  </a:cubicBezTo>
                  <a:cubicBezTo>
                    <a:pt x="176" y="164"/>
                    <a:pt x="272" y="11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439125" y="1247175"/>
              <a:ext cx="2525" cy="2500"/>
            </a:xfrm>
            <a:custGeom>
              <a:avLst/>
              <a:gdLst/>
              <a:ahLst/>
              <a:cxnLst/>
              <a:rect l="l" t="t" r="r" b="b"/>
              <a:pathLst>
                <a:path w="101" h="100" extrusionOk="0">
                  <a:moveTo>
                    <a:pt x="80" y="0"/>
                  </a:moveTo>
                  <a:cubicBezTo>
                    <a:pt x="41" y="0"/>
                    <a:pt x="21" y="0"/>
                    <a:pt x="1" y="20"/>
                  </a:cubicBezTo>
                  <a:cubicBezTo>
                    <a:pt x="1" y="40"/>
                    <a:pt x="21" y="80"/>
                    <a:pt x="21" y="100"/>
                  </a:cubicBezTo>
                  <a:cubicBezTo>
                    <a:pt x="60" y="80"/>
                    <a:pt x="100" y="80"/>
                    <a:pt x="100" y="80"/>
                  </a:cubicBezTo>
                  <a:cubicBezTo>
                    <a:pt x="100" y="4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2493350" y="1307425"/>
              <a:ext cx="7975" cy="4425"/>
            </a:xfrm>
            <a:custGeom>
              <a:avLst/>
              <a:gdLst/>
              <a:ahLst/>
              <a:cxnLst/>
              <a:rect l="l" t="t" r="r" b="b"/>
              <a:pathLst>
                <a:path w="319" h="177" extrusionOk="0">
                  <a:moveTo>
                    <a:pt x="112" y="0"/>
                  </a:moveTo>
                  <a:cubicBezTo>
                    <a:pt x="76" y="0"/>
                    <a:pt x="38" y="6"/>
                    <a:pt x="0" y="17"/>
                  </a:cubicBezTo>
                  <a:cubicBezTo>
                    <a:pt x="40" y="77"/>
                    <a:pt x="119" y="117"/>
                    <a:pt x="179" y="176"/>
                  </a:cubicBezTo>
                  <a:cubicBezTo>
                    <a:pt x="206" y="176"/>
                    <a:pt x="241" y="168"/>
                    <a:pt x="273" y="168"/>
                  </a:cubicBezTo>
                  <a:cubicBezTo>
                    <a:pt x="290" y="168"/>
                    <a:pt x="305" y="170"/>
                    <a:pt x="318" y="176"/>
                  </a:cubicBezTo>
                  <a:cubicBezTo>
                    <a:pt x="289" y="46"/>
                    <a:pt x="208" y="0"/>
                    <a:pt x="1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2505775" y="1286275"/>
              <a:ext cx="9475" cy="3200"/>
            </a:xfrm>
            <a:custGeom>
              <a:avLst/>
              <a:gdLst/>
              <a:ahLst/>
              <a:cxnLst/>
              <a:rect l="l" t="t" r="r" b="b"/>
              <a:pathLst>
                <a:path w="379" h="128" extrusionOk="0">
                  <a:moveTo>
                    <a:pt x="176" y="0"/>
                  </a:moveTo>
                  <a:cubicBezTo>
                    <a:pt x="116" y="0"/>
                    <a:pt x="58" y="40"/>
                    <a:pt x="0" y="127"/>
                  </a:cubicBezTo>
                  <a:lnTo>
                    <a:pt x="378" y="127"/>
                  </a:lnTo>
                  <a:cubicBezTo>
                    <a:pt x="307" y="45"/>
                    <a:pt x="240"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2752950" y="1307350"/>
              <a:ext cx="7475" cy="7850"/>
            </a:xfrm>
            <a:custGeom>
              <a:avLst/>
              <a:gdLst/>
              <a:ahLst/>
              <a:cxnLst/>
              <a:rect l="l" t="t" r="r" b="b"/>
              <a:pathLst>
                <a:path w="299" h="314" extrusionOk="0">
                  <a:moveTo>
                    <a:pt x="199" y="0"/>
                  </a:moveTo>
                  <a:cubicBezTo>
                    <a:pt x="139" y="0"/>
                    <a:pt x="60" y="20"/>
                    <a:pt x="40" y="100"/>
                  </a:cubicBezTo>
                  <a:cubicBezTo>
                    <a:pt x="0" y="179"/>
                    <a:pt x="0" y="219"/>
                    <a:pt x="0" y="299"/>
                  </a:cubicBezTo>
                  <a:cubicBezTo>
                    <a:pt x="40" y="309"/>
                    <a:pt x="75" y="314"/>
                    <a:pt x="107" y="314"/>
                  </a:cubicBezTo>
                  <a:cubicBezTo>
                    <a:pt x="139" y="314"/>
                    <a:pt x="169" y="309"/>
                    <a:pt x="199" y="299"/>
                  </a:cubicBezTo>
                  <a:cubicBezTo>
                    <a:pt x="298" y="199"/>
                    <a:pt x="29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2752950" y="1251650"/>
              <a:ext cx="5975" cy="7475"/>
            </a:xfrm>
            <a:custGeom>
              <a:avLst/>
              <a:gdLst/>
              <a:ahLst/>
              <a:cxnLst/>
              <a:rect l="l" t="t" r="r" b="b"/>
              <a:pathLst>
                <a:path w="239" h="299" extrusionOk="0">
                  <a:moveTo>
                    <a:pt x="199" y="0"/>
                  </a:moveTo>
                  <a:cubicBezTo>
                    <a:pt x="139" y="20"/>
                    <a:pt x="80" y="60"/>
                    <a:pt x="0" y="120"/>
                  </a:cubicBezTo>
                  <a:cubicBezTo>
                    <a:pt x="60" y="219"/>
                    <a:pt x="100" y="299"/>
                    <a:pt x="239" y="299"/>
                  </a:cubicBezTo>
                  <a:cubicBezTo>
                    <a:pt x="239" y="199"/>
                    <a:pt x="19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2757925" y="1307150"/>
              <a:ext cx="4500" cy="8175"/>
            </a:xfrm>
            <a:custGeom>
              <a:avLst/>
              <a:gdLst/>
              <a:ahLst/>
              <a:cxnLst/>
              <a:rect l="l" t="t" r="r" b="b"/>
              <a:pathLst>
                <a:path w="180" h="327" extrusionOk="0">
                  <a:moveTo>
                    <a:pt x="118" y="0"/>
                  </a:moveTo>
                  <a:cubicBezTo>
                    <a:pt x="74" y="0"/>
                    <a:pt x="42" y="14"/>
                    <a:pt x="0" y="28"/>
                  </a:cubicBezTo>
                  <a:lnTo>
                    <a:pt x="0" y="327"/>
                  </a:lnTo>
                  <a:lnTo>
                    <a:pt x="179" y="327"/>
                  </a:lnTo>
                  <a:lnTo>
                    <a:pt x="179" y="8"/>
                  </a:lnTo>
                  <a:cubicBezTo>
                    <a:pt x="156" y="3"/>
                    <a:pt x="136"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2766375" y="1305350"/>
              <a:ext cx="8475" cy="5125"/>
            </a:xfrm>
            <a:custGeom>
              <a:avLst/>
              <a:gdLst/>
              <a:ahLst/>
              <a:cxnLst/>
              <a:rect l="l" t="t" r="r" b="b"/>
              <a:pathLst>
                <a:path w="339" h="205" extrusionOk="0">
                  <a:moveTo>
                    <a:pt x="338" y="1"/>
                  </a:moveTo>
                  <a:lnTo>
                    <a:pt x="338" y="1"/>
                  </a:lnTo>
                  <a:cubicBezTo>
                    <a:pt x="239" y="41"/>
                    <a:pt x="120" y="41"/>
                    <a:pt x="0" y="60"/>
                  </a:cubicBezTo>
                  <a:cubicBezTo>
                    <a:pt x="62" y="158"/>
                    <a:pt x="120" y="204"/>
                    <a:pt x="173" y="204"/>
                  </a:cubicBezTo>
                  <a:cubicBezTo>
                    <a:pt x="238" y="204"/>
                    <a:pt x="294" y="133"/>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2761900" y="1342150"/>
              <a:ext cx="5000" cy="5500"/>
            </a:xfrm>
            <a:custGeom>
              <a:avLst/>
              <a:gdLst/>
              <a:ahLst/>
              <a:cxnLst/>
              <a:rect l="l" t="t" r="r" b="b"/>
              <a:pathLst>
                <a:path w="200" h="220" extrusionOk="0">
                  <a:moveTo>
                    <a:pt x="0" y="1"/>
                  </a:moveTo>
                  <a:cubicBezTo>
                    <a:pt x="20" y="100"/>
                    <a:pt x="0" y="180"/>
                    <a:pt x="100" y="220"/>
                  </a:cubicBezTo>
                  <a:cubicBezTo>
                    <a:pt x="139" y="160"/>
                    <a:pt x="159"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2272025" y="1289825"/>
              <a:ext cx="8500" cy="4275"/>
            </a:xfrm>
            <a:custGeom>
              <a:avLst/>
              <a:gdLst/>
              <a:ahLst/>
              <a:cxnLst/>
              <a:rect l="l" t="t" r="r" b="b"/>
              <a:pathLst>
                <a:path w="340" h="171" extrusionOk="0">
                  <a:moveTo>
                    <a:pt x="272" y="0"/>
                  </a:moveTo>
                  <a:cubicBezTo>
                    <a:pt x="152" y="0"/>
                    <a:pt x="34" y="47"/>
                    <a:pt x="1" y="164"/>
                  </a:cubicBezTo>
                  <a:cubicBezTo>
                    <a:pt x="25" y="168"/>
                    <a:pt x="50" y="171"/>
                    <a:pt x="76" y="171"/>
                  </a:cubicBezTo>
                  <a:cubicBezTo>
                    <a:pt x="180" y="171"/>
                    <a:pt x="291" y="132"/>
                    <a:pt x="339" y="5"/>
                  </a:cubicBezTo>
                  <a:cubicBezTo>
                    <a:pt x="317" y="2"/>
                    <a:pt x="294" y="0"/>
                    <a:pt x="2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2239700" y="1282825"/>
              <a:ext cx="11975" cy="7650"/>
            </a:xfrm>
            <a:custGeom>
              <a:avLst/>
              <a:gdLst/>
              <a:ahLst/>
              <a:cxnLst/>
              <a:rect l="l" t="t" r="r" b="b"/>
              <a:pathLst>
                <a:path w="479" h="306" extrusionOk="0">
                  <a:moveTo>
                    <a:pt x="221" y="0"/>
                  </a:moveTo>
                  <a:cubicBezTo>
                    <a:pt x="176" y="0"/>
                    <a:pt x="130" y="10"/>
                    <a:pt x="80" y="27"/>
                  </a:cubicBezTo>
                  <a:cubicBezTo>
                    <a:pt x="1" y="86"/>
                    <a:pt x="1" y="166"/>
                    <a:pt x="41" y="225"/>
                  </a:cubicBezTo>
                  <a:lnTo>
                    <a:pt x="41" y="305"/>
                  </a:lnTo>
                  <a:cubicBezTo>
                    <a:pt x="180" y="285"/>
                    <a:pt x="279" y="285"/>
                    <a:pt x="399" y="265"/>
                  </a:cubicBezTo>
                  <a:cubicBezTo>
                    <a:pt x="478" y="206"/>
                    <a:pt x="478" y="146"/>
                    <a:pt x="419" y="66"/>
                  </a:cubicBezTo>
                  <a:cubicBezTo>
                    <a:pt x="349" y="20"/>
                    <a:pt x="286"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2249650" y="1283275"/>
              <a:ext cx="8475" cy="6200"/>
            </a:xfrm>
            <a:custGeom>
              <a:avLst/>
              <a:gdLst/>
              <a:ahLst/>
              <a:cxnLst/>
              <a:rect l="l" t="t" r="r" b="b"/>
              <a:pathLst>
                <a:path w="339" h="248" extrusionOk="0">
                  <a:moveTo>
                    <a:pt x="181" y="1"/>
                  </a:moveTo>
                  <a:cubicBezTo>
                    <a:pt x="126" y="1"/>
                    <a:pt x="73" y="25"/>
                    <a:pt x="21" y="88"/>
                  </a:cubicBezTo>
                  <a:cubicBezTo>
                    <a:pt x="21" y="148"/>
                    <a:pt x="1" y="188"/>
                    <a:pt x="1" y="247"/>
                  </a:cubicBezTo>
                  <a:cubicBezTo>
                    <a:pt x="120" y="247"/>
                    <a:pt x="239" y="247"/>
                    <a:pt x="339" y="128"/>
                  </a:cubicBezTo>
                  <a:lnTo>
                    <a:pt x="339" y="48"/>
                  </a:lnTo>
                  <a:cubicBezTo>
                    <a:pt x="283" y="20"/>
                    <a:pt x="231"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2172075" y="1357575"/>
              <a:ext cx="5000" cy="7000"/>
            </a:xfrm>
            <a:custGeom>
              <a:avLst/>
              <a:gdLst/>
              <a:ahLst/>
              <a:cxnLst/>
              <a:rect l="l" t="t" r="r" b="b"/>
              <a:pathLst>
                <a:path w="200" h="280" extrusionOk="0">
                  <a:moveTo>
                    <a:pt x="100" y="1"/>
                  </a:moveTo>
                  <a:cubicBezTo>
                    <a:pt x="0" y="100"/>
                    <a:pt x="0" y="180"/>
                    <a:pt x="100" y="279"/>
                  </a:cubicBezTo>
                  <a:lnTo>
                    <a:pt x="160" y="199"/>
                  </a:lnTo>
                  <a:cubicBezTo>
                    <a:pt x="199" y="160"/>
                    <a:pt x="199" y="140"/>
                    <a:pt x="160" y="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2420725" y="1542950"/>
              <a:ext cx="170125" cy="71850"/>
            </a:xfrm>
            <a:custGeom>
              <a:avLst/>
              <a:gdLst/>
              <a:ahLst/>
              <a:cxnLst/>
              <a:rect l="l" t="t" r="r" b="b"/>
              <a:pathLst>
                <a:path w="6805" h="2874" extrusionOk="0">
                  <a:moveTo>
                    <a:pt x="5573" y="858"/>
                  </a:moveTo>
                  <a:cubicBezTo>
                    <a:pt x="5433" y="928"/>
                    <a:pt x="5289" y="1005"/>
                    <a:pt x="5133" y="1080"/>
                  </a:cubicBezTo>
                  <a:cubicBezTo>
                    <a:pt x="5286" y="1000"/>
                    <a:pt x="5431" y="926"/>
                    <a:pt x="5573" y="858"/>
                  </a:cubicBezTo>
                  <a:close/>
                  <a:moveTo>
                    <a:pt x="6471" y="0"/>
                  </a:moveTo>
                  <a:cubicBezTo>
                    <a:pt x="6374" y="0"/>
                    <a:pt x="6271" y="38"/>
                    <a:pt x="6167" y="85"/>
                  </a:cubicBezTo>
                  <a:cubicBezTo>
                    <a:pt x="5571" y="244"/>
                    <a:pt x="4994" y="523"/>
                    <a:pt x="4417" y="781"/>
                  </a:cubicBezTo>
                  <a:cubicBezTo>
                    <a:pt x="2985" y="1418"/>
                    <a:pt x="1493" y="1935"/>
                    <a:pt x="1" y="2393"/>
                  </a:cubicBezTo>
                  <a:cubicBezTo>
                    <a:pt x="1" y="2532"/>
                    <a:pt x="1" y="2671"/>
                    <a:pt x="100" y="2771"/>
                  </a:cubicBezTo>
                  <a:cubicBezTo>
                    <a:pt x="277" y="2843"/>
                    <a:pt x="450" y="2874"/>
                    <a:pt x="619" y="2874"/>
                  </a:cubicBezTo>
                  <a:cubicBezTo>
                    <a:pt x="963" y="2874"/>
                    <a:pt x="1292" y="2745"/>
                    <a:pt x="1612" y="2572"/>
                  </a:cubicBezTo>
                  <a:cubicBezTo>
                    <a:pt x="1811" y="2492"/>
                    <a:pt x="1970" y="2413"/>
                    <a:pt x="2149" y="2313"/>
                  </a:cubicBezTo>
                  <a:cubicBezTo>
                    <a:pt x="2152" y="2314"/>
                    <a:pt x="2155" y="2314"/>
                    <a:pt x="2158" y="2314"/>
                  </a:cubicBezTo>
                  <a:cubicBezTo>
                    <a:pt x="2223" y="2314"/>
                    <a:pt x="2296" y="2185"/>
                    <a:pt x="2366" y="2185"/>
                  </a:cubicBezTo>
                  <a:cubicBezTo>
                    <a:pt x="2401" y="2185"/>
                    <a:pt x="2435" y="2217"/>
                    <a:pt x="2467" y="2313"/>
                  </a:cubicBezTo>
                  <a:cubicBezTo>
                    <a:pt x="2547" y="2432"/>
                    <a:pt x="2467" y="2592"/>
                    <a:pt x="2547" y="2711"/>
                  </a:cubicBezTo>
                  <a:cubicBezTo>
                    <a:pt x="3940" y="2333"/>
                    <a:pt x="5193" y="1617"/>
                    <a:pt x="6526" y="1120"/>
                  </a:cubicBezTo>
                  <a:cubicBezTo>
                    <a:pt x="6804" y="921"/>
                    <a:pt x="6804" y="722"/>
                    <a:pt x="6486" y="582"/>
                  </a:cubicBezTo>
                  <a:cubicBezTo>
                    <a:pt x="6334" y="582"/>
                    <a:pt x="6192" y="609"/>
                    <a:pt x="6053" y="652"/>
                  </a:cubicBezTo>
                  <a:lnTo>
                    <a:pt x="6053" y="652"/>
                  </a:lnTo>
                  <a:cubicBezTo>
                    <a:pt x="6239" y="585"/>
                    <a:pt x="6426" y="533"/>
                    <a:pt x="6625" y="503"/>
                  </a:cubicBezTo>
                  <a:cubicBezTo>
                    <a:pt x="6724" y="423"/>
                    <a:pt x="6784" y="324"/>
                    <a:pt x="6764" y="185"/>
                  </a:cubicBezTo>
                  <a:cubicBezTo>
                    <a:pt x="6680" y="48"/>
                    <a:pt x="6579" y="0"/>
                    <a:pt x="64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2639550" y="1487375"/>
              <a:ext cx="151200" cy="48925"/>
            </a:xfrm>
            <a:custGeom>
              <a:avLst/>
              <a:gdLst/>
              <a:ahLst/>
              <a:cxnLst/>
              <a:rect l="l" t="t" r="r" b="b"/>
              <a:pathLst>
                <a:path w="6048" h="1957" extrusionOk="0">
                  <a:moveTo>
                    <a:pt x="5272" y="1"/>
                  </a:moveTo>
                  <a:cubicBezTo>
                    <a:pt x="5217" y="1"/>
                    <a:pt x="5163" y="20"/>
                    <a:pt x="5113" y="60"/>
                  </a:cubicBezTo>
                  <a:cubicBezTo>
                    <a:pt x="4631" y="351"/>
                    <a:pt x="4342" y="495"/>
                    <a:pt x="4097" y="495"/>
                  </a:cubicBezTo>
                  <a:cubicBezTo>
                    <a:pt x="3856" y="495"/>
                    <a:pt x="3658" y="356"/>
                    <a:pt x="3362" y="80"/>
                  </a:cubicBezTo>
                  <a:cubicBezTo>
                    <a:pt x="3323" y="120"/>
                    <a:pt x="3243" y="120"/>
                    <a:pt x="3203" y="120"/>
                  </a:cubicBezTo>
                  <a:cubicBezTo>
                    <a:pt x="2925" y="239"/>
                    <a:pt x="2626" y="359"/>
                    <a:pt x="2348" y="478"/>
                  </a:cubicBezTo>
                  <a:cubicBezTo>
                    <a:pt x="2109" y="677"/>
                    <a:pt x="1771" y="737"/>
                    <a:pt x="1473" y="836"/>
                  </a:cubicBezTo>
                  <a:cubicBezTo>
                    <a:pt x="1333" y="975"/>
                    <a:pt x="1134" y="975"/>
                    <a:pt x="935" y="975"/>
                  </a:cubicBezTo>
                  <a:cubicBezTo>
                    <a:pt x="836" y="1115"/>
                    <a:pt x="737" y="1154"/>
                    <a:pt x="577" y="1154"/>
                  </a:cubicBezTo>
                  <a:lnTo>
                    <a:pt x="1" y="1453"/>
                  </a:lnTo>
                  <a:cubicBezTo>
                    <a:pt x="148" y="1619"/>
                    <a:pt x="193" y="1956"/>
                    <a:pt x="485" y="1956"/>
                  </a:cubicBezTo>
                  <a:cubicBezTo>
                    <a:pt x="508" y="1956"/>
                    <a:pt x="532" y="1954"/>
                    <a:pt x="558" y="1950"/>
                  </a:cubicBezTo>
                  <a:cubicBezTo>
                    <a:pt x="836" y="1910"/>
                    <a:pt x="1115" y="1771"/>
                    <a:pt x="1353" y="1672"/>
                  </a:cubicBezTo>
                  <a:cubicBezTo>
                    <a:pt x="1401" y="1655"/>
                    <a:pt x="1437" y="1647"/>
                    <a:pt x="1465" y="1647"/>
                  </a:cubicBezTo>
                  <a:cubicBezTo>
                    <a:pt x="1603" y="1647"/>
                    <a:pt x="1546" y="1818"/>
                    <a:pt x="1612" y="1851"/>
                  </a:cubicBezTo>
                  <a:cubicBezTo>
                    <a:pt x="3004" y="1373"/>
                    <a:pt x="4357" y="876"/>
                    <a:pt x="5769" y="418"/>
                  </a:cubicBezTo>
                  <a:cubicBezTo>
                    <a:pt x="5829" y="359"/>
                    <a:pt x="5889" y="319"/>
                    <a:pt x="6008" y="259"/>
                  </a:cubicBezTo>
                  <a:cubicBezTo>
                    <a:pt x="6048" y="180"/>
                    <a:pt x="6048" y="120"/>
                    <a:pt x="6008" y="40"/>
                  </a:cubicBezTo>
                  <a:cubicBezTo>
                    <a:pt x="6008" y="40"/>
                    <a:pt x="5988" y="20"/>
                    <a:pt x="5929" y="20"/>
                  </a:cubicBezTo>
                  <a:cubicBezTo>
                    <a:pt x="5889" y="20"/>
                    <a:pt x="5829" y="20"/>
                    <a:pt x="5789" y="60"/>
                  </a:cubicBezTo>
                  <a:lnTo>
                    <a:pt x="5431" y="60"/>
                  </a:lnTo>
                  <a:cubicBezTo>
                    <a:pt x="5382" y="20"/>
                    <a:pt x="5327" y="1"/>
                    <a:pt x="5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2604750" y="1523375"/>
              <a:ext cx="62675" cy="36525"/>
            </a:xfrm>
            <a:custGeom>
              <a:avLst/>
              <a:gdLst/>
              <a:ahLst/>
              <a:cxnLst/>
              <a:rect l="l" t="t" r="r" b="b"/>
              <a:pathLst>
                <a:path w="2507" h="1461" extrusionOk="0">
                  <a:moveTo>
                    <a:pt x="1468" y="1"/>
                  </a:moveTo>
                  <a:cubicBezTo>
                    <a:pt x="1445" y="1"/>
                    <a:pt x="1420" y="5"/>
                    <a:pt x="1393" y="13"/>
                  </a:cubicBezTo>
                  <a:cubicBezTo>
                    <a:pt x="1375" y="11"/>
                    <a:pt x="1358" y="10"/>
                    <a:pt x="1342" y="10"/>
                  </a:cubicBezTo>
                  <a:cubicBezTo>
                    <a:pt x="1169" y="10"/>
                    <a:pt x="1039" y="101"/>
                    <a:pt x="875" y="192"/>
                  </a:cubicBezTo>
                  <a:cubicBezTo>
                    <a:pt x="756" y="490"/>
                    <a:pt x="517" y="709"/>
                    <a:pt x="279" y="968"/>
                  </a:cubicBezTo>
                  <a:cubicBezTo>
                    <a:pt x="65" y="1214"/>
                    <a:pt x="1" y="1460"/>
                    <a:pt x="310" y="1460"/>
                  </a:cubicBezTo>
                  <a:cubicBezTo>
                    <a:pt x="375" y="1460"/>
                    <a:pt x="457" y="1449"/>
                    <a:pt x="557" y="1425"/>
                  </a:cubicBezTo>
                  <a:cubicBezTo>
                    <a:pt x="1233" y="1206"/>
                    <a:pt x="1910" y="968"/>
                    <a:pt x="2507" y="590"/>
                  </a:cubicBezTo>
                  <a:cubicBezTo>
                    <a:pt x="2387" y="371"/>
                    <a:pt x="2129" y="490"/>
                    <a:pt x="1950" y="391"/>
                  </a:cubicBezTo>
                  <a:cubicBezTo>
                    <a:pt x="1928" y="396"/>
                    <a:pt x="1909" y="398"/>
                    <a:pt x="1891" y="398"/>
                  </a:cubicBezTo>
                  <a:cubicBezTo>
                    <a:pt x="1665" y="398"/>
                    <a:pt x="1699" y="1"/>
                    <a:pt x="14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2575400" y="1528150"/>
              <a:ext cx="56725" cy="35350"/>
            </a:xfrm>
            <a:custGeom>
              <a:avLst/>
              <a:gdLst/>
              <a:ahLst/>
              <a:cxnLst/>
              <a:rect l="l" t="t" r="r" b="b"/>
              <a:pathLst>
                <a:path w="2269" h="1414" extrusionOk="0">
                  <a:moveTo>
                    <a:pt x="2089" y="1"/>
                  </a:moveTo>
                  <a:lnTo>
                    <a:pt x="2089" y="1"/>
                  </a:lnTo>
                  <a:cubicBezTo>
                    <a:pt x="1890" y="21"/>
                    <a:pt x="1691" y="1"/>
                    <a:pt x="1592" y="200"/>
                  </a:cubicBezTo>
                  <a:cubicBezTo>
                    <a:pt x="1579" y="344"/>
                    <a:pt x="1514" y="410"/>
                    <a:pt x="1414" y="410"/>
                  </a:cubicBezTo>
                  <a:cubicBezTo>
                    <a:pt x="1362" y="410"/>
                    <a:pt x="1301" y="393"/>
                    <a:pt x="1234" y="359"/>
                  </a:cubicBezTo>
                  <a:cubicBezTo>
                    <a:pt x="796" y="399"/>
                    <a:pt x="398" y="498"/>
                    <a:pt x="0" y="697"/>
                  </a:cubicBezTo>
                  <a:cubicBezTo>
                    <a:pt x="160" y="717"/>
                    <a:pt x="418" y="677"/>
                    <a:pt x="537" y="896"/>
                  </a:cubicBezTo>
                  <a:cubicBezTo>
                    <a:pt x="637" y="1015"/>
                    <a:pt x="796" y="1095"/>
                    <a:pt x="915" y="1174"/>
                  </a:cubicBezTo>
                  <a:cubicBezTo>
                    <a:pt x="1035" y="1234"/>
                    <a:pt x="1114" y="1373"/>
                    <a:pt x="1234" y="1413"/>
                  </a:cubicBezTo>
                  <a:cubicBezTo>
                    <a:pt x="1413" y="1413"/>
                    <a:pt x="1612" y="1413"/>
                    <a:pt x="1771" y="1234"/>
                  </a:cubicBezTo>
                  <a:cubicBezTo>
                    <a:pt x="1472" y="1174"/>
                    <a:pt x="1293" y="1015"/>
                    <a:pt x="1671" y="836"/>
                  </a:cubicBezTo>
                  <a:cubicBezTo>
                    <a:pt x="2069" y="637"/>
                    <a:pt x="2268" y="438"/>
                    <a:pt x="2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2541575" y="1529150"/>
              <a:ext cx="24400" cy="13650"/>
            </a:xfrm>
            <a:custGeom>
              <a:avLst/>
              <a:gdLst/>
              <a:ahLst/>
              <a:cxnLst/>
              <a:rect l="l" t="t" r="r" b="b"/>
              <a:pathLst>
                <a:path w="976" h="546" extrusionOk="0">
                  <a:moveTo>
                    <a:pt x="498" y="1"/>
                  </a:moveTo>
                  <a:lnTo>
                    <a:pt x="498" y="1"/>
                  </a:lnTo>
                  <a:cubicBezTo>
                    <a:pt x="558" y="359"/>
                    <a:pt x="80" y="180"/>
                    <a:pt x="1" y="498"/>
                  </a:cubicBezTo>
                  <a:cubicBezTo>
                    <a:pt x="92" y="531"/>
                    <a:pt x="175" y="545"/>
                    <a:pt x="251" y="545"/>
                  </a:cubicBezTo>
                  <a:cubicBezTo>
                    <a:pt x="540" y="545"/>
                    <a:pt x="739" y="341"/>
                    <a:pt x="975" y="199"/>
                  </a:cubicBezTo>
                  <a:cubicBezTo>
                    <a:pt x="856" y="1"/>
                    <a:pt x="637" y="10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2511250" y="1541975"/>
              <a:ext cx="22900" cy="9075"/>
            </a:xfrm>
            <a:custGeom>
              <a:avLst/>
              <a:gdLst/>
              <a:ahLst/>
              <a:cxnLst/>
              <a:rect l="l" t="t" r="r" b="b"/>
              <a:pathLst>
                <a:path w="916" h="363" extrusionOk="0">
                  <a:moveTo>
                    <a:pt x="674" y="1"/>
                  </a:moveTo>
                  <a:cubicBezTo>
                    <a:pt x="483" y="1"/>
                    <a:pt x="296" y="176"/>
                    <a:pt x="0" y="363"/>
                  </a:cubicBezTo>
                  <a:cubicBezTo>
                    <a:pt x="79" y="347"/>
                    <a:pt x="153" y="342"/>
                    <a:pt x="224" y="342"/>
                  </a:cubicBezTo>
                  <a:cubicBezTo>
                    <a:pt x="340" y="342"/>
                    <a:pt x="446" y="356"/>
                    <a:pt x="541" y="356"/>
                  </a:cubicBezTo>
                  <a:cubicBezTo>
                    <a:pt x="682" y="356"/>
                    <a:pt x="800" y="327"/>
                    <a:pt x="895" y="184"/>
                  </a:cubicBezTo>
                  <a:cubicBezTo>
                    <a:pt x="915" y="164"/>
                    <a:pt x="876" y="64"/>
                    <a:pt x="836" y="45"/>
                  </a:cubicBezTo>
                  <a:cubicBezTo>
                    <a:pt x="780" y="14"/>
                    <a:pt x="726" y="1"/>
                    <a:pt x="6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2606225" y="1532625"/>
              <a:ext cx="14950" cy="8700"/>
            </a:xfrm>
            <a:custGeom>
              <a:avLst/>
              <a:gdLst/>
              <a:ahLst/>
              <a:cxnLst/>
              <a:rect l="l" t="t" r="r" b="b"/>
              <a:pathLst>
                <a:path w="598" h="348" extrusionOk="0">
                  <a:moveTo>
                    <a:pt x="339" y="1"/>
                  </a:moveTo>
                  <a:cubicBezTo>
                    <a:pt x="200" y="60"/>
                    <a:pt x="100" y="120"/>
                    <a:pt x="1" y="160"/>
                  </a:cubicBezTo>
                  <a:cubicBezTo>
                    <a:pt x="95" y="281"/>
                    <a:pt x="189" y="347"/>
                    <a:pt x="295" y="347"/>
                  </a:cubicBezTo>
                  <a:cubicBezTo>
                    <a:pt x="346" y="347"/>
                    <a:pt x="400" y="332"/>
                    <a:pt x="458" y="299"/>
                  </a:cubicBezTo>
                  <a:cubicBezTo>
                    <a:pt x="518" y="239"/>
                    <a:pt x="598" y="160"/>
                    <a:pt x="558" y="100"/>
                  </a:cubicBezTo>
                  <a:cubicBezTo>
                    <a:pt x="498" y="41"/>
                    <a:pt x="39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2642525" y="863750"/>
              <a:ext cx="42300" cy="166125"/>
            </a:xfrm>
            <a:custGeom>
              <a:avLst/>
              <a:gdLst/>
              <a:ahLst/>
              <a:cxnLst/>
              <a:rect l="l" t="t" r="r" b="b"/>
              <a:pathLst>
                <a:path w="1692" h="6645" extrusionOk="0">
                  <a:moveTo>
                    <a:pt x="458" y="0"/>
                  </a:moveTo>
                  <a:cubicBezTo>
                    <a:pt x="1" y="418"/>
                    <a:pt x="538" y="1074"/>
                    <a:pt x="100" y="1512"/>
                  </a:cubicBezTo>
                  <a:cubicBezTo>
                    <a:pt x="21" y="1591"/>
                    <a:pt x="140" y="1651"/>
                    <a:pt x="140" y="1731"/>
                  </a:cubicBezTo>
                  <a:cubicBezTo>
                    <a:pt x="240" y="3083"/>
                    <a:pt x="200" y="4436"/>
                    <a:pt x="797" y="5689"/>
                  </a:cubicBezTo>
                  <a:cubicBezTo>
                    <a:pt x="876" y="5868"/>
                    <a:pt x="717" y="5968"/>
                    <a:pt x="618" y="6067"/>
                  </a:cubicBezTo>
                  <a:cubicBezTo>
                    <a:pt x="498" y="6226"/>
                    <a:pt x="498" y="6406"/>
                    <a:pt x="637" y="6585"/>
                  </a:cubicBezTo>
                  <a:cubicBezTo>
                    <a:pt x="717" y="6624"/>
                    <a:pt x="802" y="6644"/>
                    <a:pt x="886" y="6644"/>
                  </a:cubicBezTo>
                  <a:cubicBezTo>
                    <a:pt x="971" y="6644"/>
                    <a:pt x="1055" y="6624"/>
                    <a:pt x="1135" y="6585"/>
                  </a:cubicBezTo>
                  <a:cubicBezTo>
                    <a:pt x="1314" y="6485"/>
                    <a:pt x="1513" y="6386"/>
                    <a:pt x="1692" y="6266"/>
                  </a:cubicBezTo>
                  <a:cubicBezTo>
                    <a:pt x="1692" y="6127"/>
                    <a:pt x="1672" y="6028"/>
                    <a:pt x="1672" y="5908"/>
                  </a:cubicBezTo>
                  <a:cubicBezTo>
                    <a:pt x="1592" y="5749"/>
                    <a:pt x="1473" y="5689"/>
                    <a:pt x="1393" y="5550"/>
                  </a:cubicBezTo>
                  <a:cubicBezTo>
                    <a:pt x="1314" y="5391"/>
                    <a:pt x="1294" y="5212"/>
                    <a:pt x="1393" y="5033"/>
                  </a:cubicBezTo>
                  <a:cubicBezTo>
                    <a:pt x="1393" y="4953"/>
                    <a:pt x="1393" y="4894"/>
                    <a:pt x="1373" y="4814"/>
                  </a:cubicBezTo>
                  <a:cubicBezTo>
                    <a:pt x="1194" y="4635"/>
                    <a:pt x="996" y="4496"/>
                    <a:pt x="916" y="4237"/>
                  </a:cubicBezTo>
                  <a:cubicBezTo>
                    <a:pt x="876" y="4058"/>
                    <a:pt x="737" y="3919"/>
                    <a:pt x="677" y="3760"/>
                  </a:cubicBezTo>
                  <a:lnTo>
                    <a:pt x="677" y="2447"/>
                  </a:lnTo>
                  <a:cubicBezTo>
                    <a:pt x="737" y="2328"/>
                    <a:pt x="737" y="2188"/>
                    <a:pt x="677" y="2049"/>
                  </a:cubicBezTo>
                  <a:cubicBezTo>
                    <a:pt x="618" y="1910"/>
                    <a:pt x="618" y="1731"/>
                    <a:pt x="677" y="1572"/>
                  </a:cubicBezTo>
                  <a:cubicBezTo>
                    <a:pt x="637" y="1512"/>
                    <a:pt x="637" y="1452"/>
                    <a:pt x="618" y="1373"/>
                  </a:cubicBezTo>
                  <a:cubicBezTo>
                    <a:pt x="419" y="935"/>
                    <a:pt x="697" y="438"/>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2793225" y="995525"/>
              <a:ext cx="23400" cy="90050"/>
            </a:xfrm>
            <a:custGeom>
              <a:avLst/>
              <a:gdLst/>
              <a:ahLst/>
              <a:cxnLst/>
              <a:rect l="l" t="t" r="r" b="b"/>
              <a:pathLst>
                <a:path w="936" h="3602" extrusionOk="0">
                  <a:moveTo>
                    <a:pt x="537" y="1"/>
                  </a:moveTo>
                  <a:cubicBezTo>
                    <a:pt x="458" y="21"/>
                    <a:pt x="438" y="40"/>
                    <a:pt x="498" y="120"/>
                  </a:cubicBezTo>
                  <a:cubicBezTo>
                    <a:pt x="776" y="538"/>
                    <a:pt x="796" y="936"/>
                    <a:pt x="498" y="1353"/>
                  </a:cubicBezTo>
                  <a:cubicBezTo>
                    <a:pt x="378" y="1532"/>
                    <a:pt x="358" y="1692"/>
                    <a:pt x="498" y="1851"/>
                  </a:cubicBezTo>
                  <a:cubicBezTo>
                    <a:pt x="876" y="2328"/>
                    <a:pt x="319" y="2328"/>
                    <a:pt x="160" y="2547"/>
                  </a:cubicBezTo>
                  <a:cubicBezTo>
                    <a:pt x="0" y="2726"/>
                    <a:pt x="40" y="2905"/>
                    <a:pt x="160" y="3084"/>
                  </a:cubicBezTo>
                  <a:cubicBezTo>
                    <a:pt x="206" y="3077"/>
                    <a:pt x="250" y="3074"/>
                    <a:pt x="290" y="3074"/>
                  </a:cubicBezTo>
                  <a:cubicBezTo>
                    <a:pt x="592" y="3074"/>
                    <a:pt x="712" y="3268"/>
                    <a:pt x="677" y="3601"/>
                  </a:cubicBezTo>
                  <a:cubicBezTo>
                    <a:pt x="935" y="3422"/>
                    <a:pt x="816" y="3144"/>
                    <a:pt x="856" y="2905"/>
                  </a:cubicBezTo>
                  <a:cubicBezTo>
                    <a:pt x="796" y="2885"/>
                    <a:pt x="756" y="2825"/>
                    <a:pt x="756" y="2786"/>
                  </a:cubicBezTo>
                  <a:cubicBezTo>
                    <a:pt x="935" y="1851"/>
                    <a:pt x="856" y="916"/>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2677850" y="979650"/>
              <a:ext cx="84075" cy="15650"/>
            </a:xfrm>
            <a:custGeom>
              <a:avLst/>
              <a:gdLst/>
              <a:ahLst/>
              <a:cxnLst/>
              <a:rect l="l" t="t" r="r" b="b"/>
              <a:pathLst>
                <a:path w="3363" h="626" extrusionOk="0">
                  <a:moveTo>
                    <a:pt x="376" y="0"/>
                  </a:moveTo>
                  <a:cubicBezTo>
                    <a:pt x="244" y="0"/>
                    <a:pt x="125" y="58"/>
                    <a:pt x="20" y="198"/>
                  </a:cubicBezTo>
                  <a:cubicBezTo>
                    <a:pt x="20" y="258"/>
                    <a:pt x="0" y="278"/>
                    <a:pt x="0" y="317"/>
                  </a:cubicBezTo>
                  <a:cubicBezTo>
                    <a:pt x="20" y="377"/>
                    <a:pt x="20" y="397"/>
                    <a:pt x="40" y="457"/>
                  </a:cubicBezTo>
                  <a:cubicBezTo>
                    <a:pt x="120" y="496"/>
                    <a:pt x="199" y="556"/>
                    <a:pt x="279" y="576"/>
                  </a:cubicBezTo>
                  <a:cubicBezTo>
                    <a:pt x="448" y="616"/>
                    <a:pt x="622" y="626"/>
                    <a:pt x="796" y="626"/>
                  </a:cubicBezTo>
                  <a:cubicBezTo>
                    <a:pt x="970" y="626"/>
                    <a:pt x="1144" y="616"/>
                    <a:pt x="1313" y="616"/>
                  </a:cubicBezTo>
                  <a:cubicBezTo>
                    <a:pt x="1592" y="616"/>
                    <a:pt x="1870" y="616"/>
                    <a:pt x="2109" y="556"/>
                  </a:cubicBezTo>
                  <a:cubicBezTo>
                    <a:pt x="2328" y="496"/>
                    <a:pt x="2527" y="397"/>
                    <a:pt x="2765" y="397"/>
                  </a:cubicBezTo>
                  <a:cubicBezTo>
                    <a:pt x="2815" y="397"/>
                    <a:pt x="2867" y="399"/>
                    <a:pt x="2920" y="399"/>
                  </a:cubicBezTo>
                  <a:cubicBezTo>
                    <a:pt x="3079" y="399"/>
                    <a:pt x="3243" y="377"/>
                    <a:pt x="3362" y="198"/>
                  </a:cubicBezTo>
                  <a:cubicBezTo>
                    <a:pt x="3137" y="54"/>
                    <a:pt x="2903" y="16"/>
                    <a:pt x="2665" y="16"/>
                  </a:cubicBezTo>
                  <a:cubicBezTo>
                    <a:pt x="2407" y="16"/>
                    <a:pt x="2145" y="60"/>
                    <a:pt x="1888" y="60"/>
                  </a:cubicBezTo>
                  <a:cubicBezTo>
                    <a:pt x="1795" y="60"/>
                    <a:pt x="1703" y="55"/>
                    <a:pt x="1612" y="39"/>
                  </a:cubicBezTo>
                  <a:lnTo>
                    <a:pt x="1572" y="79"/>
                  </a:lnTo>
                  <a:cubicBezTo>
                    <a:pt x="1555" y="87"/>
                    <a:pt x="1542" y="92"/>
                    <a:pt x="1530" y="92"/>
                  </a:cubicBezTo>
                  <a:cubicBezTo>
                    <a:pt x="1512" y="92"/>
                    <a:pt x="1496" y="82"/>
                    <a:pt x="1472" y="59"/>
                  </a:cubicBezTo>
                  <a:cubicBezTo>
                    <a:pt x="1413" y="79"/>
                    <a:pt x="1333" y="79"/>
                    <a:pt x="1293" y="79"/>
                  </a:cubicBezTo>
                  <a:cubicBezTo>
                    <a:pt x="1208" y="150"/>
                    <a:pt x="1102" y="160"/>
                    <a:pt x="998" y="160"/>
                  </a:cubicBezTo>
                  <a:cubicBezTo>
                    <a:pt x="957" y="160"/>
                    <a:pt x="915" y="158"/>
                    <a:pt x="876" y="158"/>
                  </a:cubicBezTo>
                  <a:cubicBezTo>
                    <a:pt x="816" y="118"/>
                    <a:pt x="756" y="99"/>
                    <a:pt x="677" y="79"/>
                  </a:cubicBezTo>
                  <a:cubicBezTo>
                    <a:pt x="570" y="29"/>
                    <a:pt x="469" y="0"/>
                    <a:pt x="3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2705200" y="991425"/>
              <a:ext cx="35325" cy="12075"/>
            </a:xfrm>
            <a:custGeom>
              <a:avLst/>
              <a:gdLst/>
              <a:ahLst/>
              <a:cxnLst/>
              <a:rect l="l" t="t" r="r" b="b"/>
              <a:pathLst>
                <a:path w="1413" h="483" extrusionOk="0">
                  <a:moveTo>
                    <a:pt x="1178" y="1"/>
                  </a:moveTo>
                  <a:cubicBezTo>
                    <a:pt x="946" y="1"/>
                    <a:pt x="729" y="115"/>
                    <a:pt x="506" y="115"/>
                  </a:cubicBezTo>
                  <a:cubicBezTo>
                    <a:pt x="470" y="115"/>
                    <a:pt x="434" y="112"/>
                    <a:pt x="398" y="105"/>
                  </a:cubicBezTo>
                  <a:cubicBezTo>
                    <a:pt x="219" y="125"/>
                    <a:pt x="80" y="185"/>
                    <a:pt x="0" y="364"/>
                  </a:cubicBezTo>
                  <a:cubicBezTo>
                    <a:pt x="0" y="403"/>
                    <a:pt x="20" y="423"/>
                    <a:pt x="20" y="483"/>
                  </a:cubicBezTo>
                  <a:cubicBezTo>
                    <a:pt x="82" y="480"/>
                    <a:pt x="144" y="480"/>
                    <a:pt x="207" y="480"/>
                  </a:cubicBezTo>
                  <a:cubicBezTo>
                    <a:pt x="258" y="480"/>
                    <a:pt x="309" y="480"/>
                    <a:pt x="360" y="480"/>
                  </a:cubicBezTo>
                  <a:cubicBezTo>
                    <a:pt x="734" y="480"/>
                    <a:pt x="1108" y="460"/>
                    <a:pt x="1413" y="125"/>
                  </a:cubicBezTo>
                  <a:cubicBezTo>
                    <a:pt x="1393" y="105"/>
                    <a:pt x="1373" y="85"/>
                    <a:pt x="1353" y="25"/>
                  </a:cubicBezTo>
                  <a:cubicBezTo>
                    <a:pt x="1293" y="8"/>
                    <a:pt x="1235" y="1"/>
                    <a:pt x="11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2742500" y="985575"/>
              <a:ext cx="24875" cy="8975"/>
            </a:xfrm>
            <a:custGeom>
              <a:avLst/>
              <a:gdLst/>
              <a:ahLst/>
              <a:cxnLst/>
              <a:rect l="l" t="t" r="r" b="b"/>
              <a:pathLst>
                <a:path w="995" h="359" extrusionOk="0">
                  <a:moveTo>
                    <a:pt x="776" y="1"/>
                  </a:moveTo>
                  <a:cubicBezTo>
                    <a:pt x="557" y="1"/>
                    <a:pt x="358" y="21"/>
                    <a:pt x="120" y="41"/>
                  </a:cubicBezTo>
                  <a:cubicBezTo>
                    <a:pt x="0" y="239"/>
                    <a:pt x="199" y="259"/>
                    <a:pt x="299" y="359"/>
                  </a:cubicBezTo>
                  <a:lnTo>
                    <a:pt x="418" y="359"/>
                  </a:lnTo>
                  <a:cubicBezTo>
                    <a:pt x="455" y="313"/>
                    <a:pt x="492" y="296"/>
                    <a:pt x="529" y="296"/>
                  </a:cubicBezTo>
                  <a:cubicBezTo>
                    <a:pt x="572" y="296"/>
                    <a:pt x="614" y="318"/>
                    <a:pt x="657" y="339"/>
                  </a:cubicBezTo>
                  <a:cubicBezTo>
                    <a:pt x="756" y="239"/>
                    <a:pt x="995" y="20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2762400" y="995250"/>
              <a:ext cx="21900" cy="7775"/>
            </a:xfrm>
            <a:custGeom>
              <a:avLst/>
              <a:gdLst/>
              <a:ahLst/>
              <a:cxnLst/>
              <a:rect l="l" t="t" r="r" b="b"/>
              <a:pathLst>
                <a:path w="876" h="311" extrusionOk="0">
                  <a:moveTo>
                    <a:pt x="435" y="1"/>
                  </a:moveTo>
                  <a:cubicBezTo>
                    <a:pt x="262" y="1"/>
                    <a:pt x="112" y="86"/>
                    <a:pt x="0" y="310"/>
                  </a:cubicBezTo>
                  <a:cubicBezTo>
                    <a:pt x="75" y="300"/>
                    <a:pt x="150" y="299"/>
                    <a:pt x="226" y="299"/>
                  </a:cubicBezTo>
                  <a:cubicBezTo>
                    <a:pt x="252" y="299"/>
                    <a:pt x="277" y="299"/>
                    <a:pt x="302" y="299"/>
                  </a:cubicBezTo>
                  <a:cubicBezTo>
                    <a:pt x="504" y="299"/>
                    <a:pt x="703" y="290"/>
                    <a:pt x="875" y="131"/>
                  </a:cubicBezTo>
                  <a:cubicBezTo>
                    <a:pt x="719" y="53"/>
                    <a:pt x="570" y="1"/>
                    <a:pt x="4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2670875" y="1020400"/>
              <a:ext cx="23900" cy="7975"/>
            </a:xfrm>
            <a:custGeom>
              <a:avLst/>
              <a:gdLst/>
              <a:ahLst/>
              <a:cxnLst/>
              <a:rect l="l" t="t" r="r" b="b"/>
              <a:pathLst>
                <a:path w="956" h="319" extrusionOk="0">
                  <a:moveTo>
                    <a:pt x="558" y="0"/>
                  </a:moveTo>
                  <a:cubicBezTo>
                    <a:pt x="299" y="20"/>
                    <a:pt x="100" y="80"/>
                    <a:pt x="1" y="319"/>
                  </a:cubicBezTo>
                  <a:cubicBezTo>
                    <a:pt x="319" y="259"/>
                    <a:pt x="657" y="239"/>
                    <a:pt x="956" y="20"/>
                  </a:cubicBezTo>
                  <a:cubicBezTo>
                    <a:pt x="836" y="20"/>
                    <a:pt x="677" y="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2723100" y="1007150"/>
              <a:ext cx="21900" cy="4900"/>
            </a:xfrm>
            <a:custGeom>
              <a:avLst/>
              <a:gdLst/>
              <a:ahLst/>
              <a:cxnLst/>
              <a:rect l="l" t="t" r="r" b="b"/>
              <a:pathLst>
                <a:path w="876" h="196" extrusionOk="0">
                  <a:moveTo>
                    <a:pt x="393" y="0"/>
                  </a:moveTo>
                  <a:cubicBezTo>
                    <a:pt x="245" y="0"/>
                    <a:pt x="106" y="38"/>
                    <a:pt x="1" y="192"/>
                  </a:cubicBezTo>
                  <a:cubicBezTo>
                    <a:pt x="86" y="192"/>
                    <a:pt x="171" y="195"/>
                    <a:pt x="256" y="195"/>
                  </a:cubicBezTo>
                  <a:cubicBezTo>
                    <a:pt x="468" y="195"/>
                    <a:pt x="677" y="175"/>
                    <a:pt x="876" y="33"/>
                  </a:cubicBezTo>
                  <a:lnTo>
                    <a:pt x="876" y="33"/>
                  </a:lnTo>
                  <a:cubicBezTo>
                    <a:pt x="859" y="34"/>
                    <a:pt x="843" y="35"/>
                    <a:pt x="826" y="35"/>
                  </a:cubicBezTo>
                  <a:cubicBezTo>
                    <a:pt x="685" y="35"/>
                    <a:pt x="535" y="0"/>
                    <a:pt x="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2672375" y="1002750"/>
              <a:ext cx="20900" cy="10200"/>
            </a:xfrm>
            <a:custGeom>
              <a:avLst/>
              <a:gdLst/>
              <a:ahLst/>
              <a:cxnLst/>
              <a:rect l="l" t="t" r="r" b="b"/>
              <a:pathLst>
                <a:path w="836" h="408" extrusionOk="0">
                  <a:moveTo>
                    <a:pt x="368" y="0"/>
                  </a:moveTo>
                  <a:cubicBezTo>
                    <a:pt x="244" y="0"/>
                    <a:pt x="120" y="40"/>
                    <a:pt x="0" y="129"/>
                  </a:cubicBezTo>
                  <a:cubicBezTo>
                    <a:pt x="40" y="408"/>
                    <a:pt x="239" y="348"/>
                    <a:pt x="438" y="368"/>
                  </a:cubicBezTo>
                  <a:cubicBezTo>
                    <a:pt x="597" y="348"/>
                    <a:pt x="736" y="328"/>
                    <a:pt x="836" y="209"/>
                  </a:cubicBezTo>
                  <a:cubicBezTo>
                    <a:pt x="796" y="169"/>
                    <a:pt x="776" y="129"/>
                    <a:pt x="736" y="109"/>
                  </a:cubicBezTo>
                  <a:cubicBezTo>
                    <a:pt x="617" y="40"/>
                    <a:pt x="493" y="0"/>
                    <a:pt x="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2731550" y="985675"/>
              <a:ext cx="17925" cy="8875"/>
            </a:xfrm>
            <a:custGeom>
              <a:avLst/>
              <a:gdLst/>
              <a:ahLst/>
              <a:cxnLst/>
              <a:rect l="l" t="t" r="r" b="b"/>
              <a:pathLst>
                <a:path w="717" h="355" extrusionOk="0">
                  <a:moveTo>
                    <a:pt x="294" y="1"/>
                  </a:moveTo>
                  <a:cubicBezTo>
                    <a:pt x="189" y="1"/>
                    <a:pt x="89" y="28"/>
                    <a:pt x="1" y="116"/>
                  </a:cubicBezTo>
                  <a:cubicBezTo>
                    <a:pt x="40" y="315"/>
                    <a:pt x="259" y="216"/>
                    <a:pt x="339" y="335"/>
                  </a:cubicBezTo>
                  <a:lnTo>
                    <a:pt x="359" y="355"/>
                  </a:lnTo>
                  <a:cubicBezTo>
                    <a:pt x="458" y="355"/>
                    <a:pt x="597" y="335"/>
                    <a:pt x="717" y="335"/>
                  </a:cubicBezTo>
                  <a:lnTo>
                    <a:pt x="558" y="37"/>
                  </a:lnTo>
                  <a:cubicBezTo>
                    <a:pt x="469" y="19"/>
                    <a:pt x="380" y="1"/>
                    <a:pt x="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2801675" y="976825"/>
              <a:ext cx="12450" cy="8775"/>
            </a:xfrm>
            <a:custGeom>
              <a:avLst/>
              <a:gdLst/>
              <a:ahLst/>
              <a:cxnLst/>
              <a:rect l="l" t="t" r="r" b="b"/>
              <a:pathLst>
                <a:path w="498" h="351" extrusionOk="0">
                  <a:moveTo>
                    <a:pt x="324" y="1"/>
                  </a:moveTo>
                  <a:cubicBezTo>
                    <a:pt x="196" y="1"/>
                    <a:pt x="84" y="33"/>
                    <a:pt x="1" y="172"/>
                  </a:cubicBezTo>
                  <a:cubicBezTo>
                    <a:pt x="40" y="251"/>
                    <a:pt x="100" y="291"/>
                    <a:pt x="180" y="351"/>
                  </a:cubicBezTo>
                  <a:lnTo>
                    <a:pt x="498" y="13"/>
                  </a:lnTo>
                  <a:cubicBezTo>
                    <a:pt x="438" y="7"/>
                    <a:pt x="380" y="1"/>
                    <a:pt x="3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2744975" y="1003050"/>
              <a:ext cx="17450" cy="5000"/>
            </a:xfrm>
            <a:custGeom>
              <a:avLst/>
              <a:gdLst/>
              <a:ahLst/>
              <a:cxnLst/>
              <a:rect l="l" t="t" r="r" b="b"/>
              <a:pathLst>
                <a:path w="698" h="200" extrusionOk="0">
                  <a:moveTo>
                    <a:pt x="388" y="1"/>
                  </a:moveTo>
                  <a:cubicBezTo>
                    <a:pt x="244" y="1"/>
                    <a:pt x="105" y="34"/>
                    <a:pt x="1" y="197"/>
                  </a:cubicBezTo>
                  <a:cubicBezTo>
                    <a:pt x="70" y="197"/>
                    <a:pt x="137" y="200"/>
                    <a:pt x="203" y="200"/>
                  </a:cubicBezTo>
                  <a:cubicBezTo>
                    <a:pt x="384" y="200"/>
                    <a:pt x="551" y="178"/>
                    <a:pt x="697" y="18"/>
                  </a:cubicBezTo>
                  <a:cubicBezTo>
                    <a:pt x="598" y="18"/>
                    <a:pt x="491" y="1"/>
                    <a:pt x="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2779800" y="981600"/>
              <a:ext cx="16425" cy="4125"/>
            </a:xfrm>
            <a:custGeom>
              <a:avLst/>
              <a:gdLst/>
              <a:ahLst/>
              <a:cxnLst/>
              <a:rect l="l" t="t" r="r" b="b"/>
              <a:pathLst>
                <a:path w="657" h="165" extrusionOk="0">
                  <a:moveTo>
                    <a:pt x="0" y="1"/>
                  </a:moveTo>
                  <a:cubicBezTo>
                    <a:pt x="110" y="110"/>
                    <a:pt x="214" y="165"/>
                    <a:pt x="321" y="165"/>
                  </a:cubicBezTo>
                  <a:cubicBezTo>
                    <a:pt x="428" y="165"/>
                    <a:pt x="537" y="11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2792225" y="994225"/>
              <a:ext cx="13950" cy="3825"/>
            </a:xfrm>
            <a:custGeom>
              <a:avLst/>
              <a:gdLst/>
              <a:ahLst/>
              <a:cxnLst/>
              <a:rect l="l" t="t" r="r" b="b"/>
              <a:pathLst>
                <a:path w="558" h="153" extrusionOk="0">
                  <a:moveTo>
                    <a:pt x="370" y="0"/>
                  </a:moveTo>
                  <a:cubicBezTo>
                    <a:pt x="237" y="0"/>
                    <a:pt x="109" y="30"/>
                    <a:pt x="1" y="152"/>
                  </a:cubicBezTo>
                  <a:lnTo>
                    <a:pt x="518" y="152"/>
                  </a:lnTo>
                  <a:cubicBezTo>
                    <a:pt x="518" y="92"/>
                    <a:pt x="518" y="73"/>
                    <a:pt x="558" y="13"/>
                  </a:cubicBezTo>
                  <a:cubicBezTo>
                    <a:pt x="495" y="7"/>
                    <a:pt x="432" y="0"/>
                    <a:pt x="3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2696750" y="1016100"/>
              <a:ext cx="14925" cy="4325"/>
            </a:xfrm>
            <a:custGeom>
              <a:avLst/>
              <a:gdLst/>
              <a:ahLst/>
              <a:cxnLst/>
              <a:rect l="l" t="t" r="r" b="b"/>
              <a:pathLst>
                <a:path w="597" h="173" extrusionOk="0">
                  <a:moveTo>
                    <a:pt x="347" y="0"/>
                  </a:moveTo>
                  <a:cubicBezTo>
                    <a:pt x="220" y="0"/>
                    <a:pt x="96" y="29"/>
                    <a:pt x="0" y="172"/>
                  </a:cubicBezTo>
                  <a:cubicBezTo>
                    <a:pt x="219" y="172"/>
                    <a:pt x="418" y="172"/>
                    <a:pt x="597" y="13"/>
                  </a:cubicBezTo>
                  <a:cubicBezTo>
                    <a:pt x="517" y="13"/>
                    <a:pt x="431"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2692275" y="1000175"/>
              <a:ext cx="13450" cy="7800"/>
            </a:xfrm>
            <a:custGeom>
              <a:avLst/>
              <a:gdLst/>
              <a:ahLst/>
              <a:cxnLst/>
              <a:rect l="l" t="t" r="r" b="b"/>
              <a:pathLst>
                <a:path w="538" h="312" extrusionOk="0">
                  <a:moveTo>
                    <a:pt x="253" y="1"/>
                  </a:moveTo>
                  <a:cubicBezTo>
                    <a:pt x="144" y="1"/>
                    <a:pt x="56" y="73"/>
                    <a:pt x="0" y="252"/>
                  </a:cubicBezTo>
                  <a:lnTo>
                    <a:pt x="20" y="312"/>
                  </a:lnTo>
                  <a:cubicBezTo>
                    <a:pt x="219" y="272"/>
                    <a:pt x="418" y="312"/>
                    <a:pt x="537" y="133"/>
                  </a:cubicBezTo>
                  <a:lnTo>
                    <a:pt x="537" y="113"/>
                  </a:lnTo>
                  <a:cubicBezTo>
                    <a:pt x="433" y="44"/>
                    <a:pt x="337"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2805150" y="985575"/>
              <a:ext cx="6000" cy="3025"/>
            </a:xfrm>
            <a:custGeom>
              <a:avLst/>
              <a:gdLst/>
              <a:ahLst/>
              <a:cxnLst/>
              <a:rect l="l" t="t" r="r" b="b"/>
              <a:pathLst>
                <a:path w="240" h="121" extrusionOk="0">
                  <a:moveTo>
                    <a:pt x="1" y="1"/>
                  </a:moveTo>
                  <a:lnTo>
                    <a:pt x="1" y="1"/>
                  </a:lnTo>
                  <a:cubicBezTo>
                    <a:pt x="60" y="41"/>
                    <a:pt x="140" y="100"/>
                    <a:pt x="180" y="120"/>
                  </a:cubicBezTo>
                  <a:cubicBezTo>
                    <a:pt x="180" y="100"/>
                    <a:pt x="200" y="60"/>
                    <a:pt x="240" y="41"/>
                  </a:cubicBezTo>
                  <a:cubicBezTo>
                    <a:pt x="160" y="21"/>
                    <a:pt x="80"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2714650" y="1011775"/>
              <a:ext cx="8475" cy="4175"/>
            </a:xfrm>
            <a:custGeom>
              <a:avLst/>
              <a:gdLst/>
              <a:ahLst/>
              <a:cxnLst/>
              <a:rect l="l" t="t" r="r" b="b"/>
              <a:pathLst>
                <a:path w="339" h="167" extrusionOk="0">
                  <a:moveTo>
                    <a:pt x="256" y="1"/>
                  </a:moveTo>
                  <a:cubicBezTo>
                    <a:pt x="147" y="1"/>
                    <a:pt x="48" y="39"/>
                    <a:pt x="0" y="166"/>
                  </a:cubicBezTo>
                  <a:cubicBezTo>
                    <a:pt x="120" y="166"/>
                    <a:pt x="279" y="146"/>
                    <a:pt x="339" y="7"/>
                  </a:cubicBezTo>
                  <a:cubicBezTo>
                    <a:pt x="311" y="3"/>
                    <a:pt x="283" y="1"/>
                    <a:pt x="2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2752950" y="992100"/>
              <a:ext cx="5975" cy="1950"/>
            </a:xfrm>
            <a:custGeom>
              <a:avLst/>
              <a:gdLst/>
              <a:ahLst/>
              <a:cxnLst/>
              <a:rect l="l" t="t" r="r" b="b"/>
              <a:pathLst>
                <a:path w="239" h="78" extrusionOk="0">
                  <a:moveTo>
                    <a:pt x="126" y="1"/>
                  </a:moveTo>
                  <a:cubicBezTo>
                    <a:pt x="84" y="1"/>
                    <a:pt x="42" y="25"/>
                    <a:pt x="0" y="78"/>
                  </a:cubicBezTo>
                  <a:cubicBezTo>
                    <a:pt x="80" y="78"/>
                    <a:pt x="159" y="78"/>
                    <a:pt x="239" y="58"/>
                  </a:cubicBezTo>
                  <a:cubicBezTo>
                    <a:pt x="201" y="20"/>
                    <a:pt x="164" y="1"/>
                    <a:pt x="1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2412275" y="1424225"/>
              <a:ext cx="101975" cy="53225"/>
            </a:xfrm>
            <a:custGeom>
              <a:avLst/>
              <a:gdLst/>
              <a:ahLst/>
              <a:cxnLst/>
              <a:rect l="l" t="t" r="r" b="b"/>
              <a:pathLst>
                <a:path w="4079" h="2129" extrusionOk="0">
                  <a:moveTo>
                    <a:pt x="3561" y="0"/>
                  </a:moveTo>
                  <a:cubicBezTo>
                    <a:pt x="2766" y="299"/>
                    <a:pt x="1870" y="318"/>
                    <a:pt x="1095" y="716"/>
                  </a:cubicBezTo>
                  <a:cubicBezTo>
                    <a:pt x="987" y="777"/>
                    <a:pt x="884" y="803"/>
                    <a:pt x="785" y="803"/>
                  </a:cubicBezTo>
                  <a:cubicBezTo>
                    <a:pt x="593" y="803"/>
                    <a:pt x="417" y="702"/>
                    <a:pt x="259" y="557"/>
                  </a:cubicBezTo>
                  <a:cubicBezTo>
                    <a:pt x="1" y="995"/>
                    <a:pt x="140" y="1492"/>
                    <a:pt x="140" y="1970"/>
                  </a:cubicBezTo>
                  <a:cubicBezTo>
                    <a:pt x="160" y="2029"/>
                    <a:pt x="200" y="2089"/>
                    <a:pt x="279" y="2129"/>
                  </a:cubicBezTo>
                  <a:cubicBezTo>
                    <a:pt x="379" y="2129"/>
                    <a:pt x="438" y="2109"/>
                    <a:pt x="498" y="2069"/>
                  </a:cubicBezTo>
                  <a:cubicBezTo>
                    <a:pt x="657" y="1791"/>
                    <a:pt x="836" y="1592"/>
                    <a:pt x="1174" y="1572"/>
                  </a:cubicBezTo>
                  <a:cubicBezTo>
                    <a:pt x="1751" y="1413"/>
                    <a:pt x="2368" y="1413"/>
                    <a:pt x="2865" y="1015"/>
                  </a:cubicBezTo>
                  <a:cubicBezTo>
                    <a:pt x="2945" y="875"/>
                    <a:pt x="3084" y="875"/>
                    <a:pt x="3203" y="856"/>
                  </a:cubicBezTo>
                  <a:cubicBezTo>
                    <a:pt x="3502" y="756"/>
                    <a:pt x="3840" y="756"/>
                    <a:pt x="4079" y="517"/>
                  </a:cubicBezTo>
                  <a:cubicBezTo>
                    <a:pt x="4059" y="199"/>
                    <a:pt x="3880" y="20"/>
                    <a:pt x="35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36525" y="1176550"/>
              <a:ext cx="16925" cy="7000"/>
            </a:xfrm>
            <a:custGeom>
              <a:avLst/>
              <a:gdLst/>
              <a:ahLst/>
              <a:cxnLst/>
              <a:rect l="l" t="t" r="r" b="b"/>
              <a:pathLst>
                <a:path w="677" h="280" extrusionOk="0">
                  <a:moveTo>
                    <a:pt x="429" y="0"/>
                  </a:moveTo>
                  <a:cubicBezTo>
                    <a:pt x="293" y="0"/>
                    <a:pt x="157" y="28"/>
                    <a:pt x="21" y="40"/>
                  </a:cubicBezTo>
                  <a:cubicBezTo>
                    <a:pt x="1" y="160"/>
                    <a:pt x="1" y="259"/>
                    <a:pt x="140" y="279"/>
                  </a:cubicBezTo>
                  <a:cubicBezTo>
                    <a:pt x="259" y="120"/>
                    <a:pt x="538" y="239"/>
                    <a:pt x="677" y="40"/>
                  </a:cubicBezTo>
                  <a:cubicBezTo>
                    <a:pt x="594" y="10"/>
                    <a:pt x="512" y="0"/>
                    <a:pt x="4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2723100" y="1336200"/>
              <a:ext cx="24900" cy="18575"/>
            </a:xfrm>
            <a:custGeom>
              <a:avLst/>
              <a:gdLst/>
              <a:ahLst/>
              <a:cxnLst/>
              <a:rect l="l" t="t" r="r" b="b"/>
              <a:pathLst>
                <a:path w="996" h="743" extrusionOk="0">
                  <a:moveTo>
                    <a:pt x="498" y="0"/>
                  </a:moveTo>
                  <a:cubicBezTo>
                    <a:pt x="339" y="20"/>
                    <a:pt x="180" y="20"/>
                    <a:pt x="1" y="40"/>
                  </a:cubicBezTo>
                  <a:cubicBezTo>
                    <a:pt x="1" y="159"/>
                    <a:pt x="1" y="259"/>
                    <a:pt x="40" y="398"/>
                  </a:cubicBezTo>
                  <a:cubicBezTo>
                    <a:pt x="80" y="438"/>
                    <a:pt x="80" y="517"/>
                    <a:pt x="40" y="557"/>
                  </a:cubicBezTo>
                  <a:cubicBezTo>
                    <a:pt x="179" y="664"/>
                    <a:pt x="341" y="742"/>
                    <a:pt x="492" y="742"/>
                  </a:cubicBezTo>
                  <a:cubicBezTo>
                    <a:pt x="622" y="742"/>
                    <a:pt x="744" y="684"/>
                    <a:pt x="836" y="537"/>
                  </a:cubicBezTo>
                  <a:cubicBezTo>
                    <a:pt x="995" y="299"/>
                    <a:pt x="796" y="6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2665400" y="1354800"/>
              <a:ext cx="53750" cy="19400"/>
            </a:xfrm>
            <a:custGeom>
              <a:avLst/>
              <a:gdLst/>
              <a:ahLst/>
              <a:cxnLst/>
              <a:rect l="l" t="t" r="r" b="b"/>
              <a:pathLst>
                <a:path w="2150" h="776" extrusionOk="0">
                  <a:moveTo>
                    <a:pt x="1514" y="0"/>
                  </a:moveTo>
                  <a:cubicBezTo>
                    <a:pt x="1337" y="0"/>
                    <a:pt x="1152" y="14"/>
                    <a:pt x="976" y="52"/>
                  </a:cubicBezTo>
                  <a:cubicBezTo>
                    <a:pt x="697" y="151"/>
                    <a:pt x="419" y="151"/>
                    <a:pt x="160" y="251"/>
                  </a:cubicBezTo>
                  <a:cubicBezTo>
                    <a:pt x="81" y="271"/>
                    <a:pt x="21" y="350"/>
                    <a:pt x="1" y="410"/>
                  </a:cubicBezTo>
                  <a:cubicBezTo>
                    <a:pt x="1" y="569"/>
                    <a:pt x="100" y="649"/>
                    <a:pt x="220" y="669"/>
                  </a:cubicBezTo>
                  <a:lnTo>
                    <a:pt x="220" y="768"/>
                  </a:lnTo>
                  <a:cubicBezTo>
                    <a:pt x="239" y="773"/>
                    <a:pt x="256" y="775"/>
                    <a:pt x="273" y="775"/>
                  </a:cubicBezTo>
                  <a:cubicBezTo>
                    <a:pt x="326" y="775"/>
                    <a:pt x="368" y="749"/>
                    <a:pt x="399" y="688"/>
                  </a:cubicBezTo>
                  <a:cubicBezTo>
                    <a:pt x="478" y="549"/>
                    <a:pt x="598" y="549"/>
                    <a:pt x="757" y="549"/>
                  </a:cubicBezTo>
                  <a:cubicBezTo>
                    <a:pt x="858" y="650"/>
                    <a:pt x="990" y="678"/>
                    <a:pt x="1139" y="678"/>
                  </a:cubicBezTo>
                  <a:cubicBezTo>
                    <a:pt x="1195" y="678"/>
                    <a:pt x="1254" y="674"/>
                    <a:pt x="1314" y="669"/>
                  </a:cubicBezTo>
                  <a:cubicBezTo>
                    <a:pt x="1493" y="489"/>
                    <a:pt x="1652" y="310"/>
                    <a:pt x="1950" y="310"/>
                  </a:cubicBezTo>
                  <a:cubicBezTo>
                    <a:pt x="2050" y="310"/>
                    <a:pt x="2149" y="211"/>
                    <a:pt x="2050" y="92"/>
                  </a:cubicBezTo>
                  <a:cubicBezTo>
                    <a:pt x="1990" y="52"/>
                    <a:pt x="1891" y="52"/>
                    <a:pt x="1811" y="12"/>
                  </a:cubicBezTo>
                  <a:cubicBezTo>
                    <a:pt x="1717" y="5"/>
                    <a:pt x="161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2674375" y="1347125"/>
              <a:ext cx="35825" cy="12475"/>
            </a:xfrm>
            <a:custGeom>
              <a:avLst/>
              <a:gdLst/>
              <a:ahLst/>
              <a:cxnLst/>
              <a:rect l="l" t="t" r="r" b="b"/>
              <a:pathLst>
                <a:path w="1433" h="499" extrusionOk="0">
                  <a:moveTo>
                    <a:pt x="597" y="1"/>
                  </a:moveTo>
                  <a:cubicBezTo>
                    <a:pt x="398" y="60"/>
                    <a:pt x="199" y="120"/>
                    <a:pt x="0" y="180"/>
                  </a:cubicBezTo>
                  <a:cubicBezTo>
                    <a:pt x="0" y="220"/>
                    <a:pt x="0" y="299"/>
                    <a:pt x="40" y="359"/>
                  </a:cubicBezTo>
                  <a:cubicBezTo>
                    <a:pt x="99" y="399"/>
                    <a:pt x="139" y="419"/>
                    <a:pt x="219" y="458"/>
                  </a:cubicBezTo>
                  <a:cubicBezTo>
                    <a:pt x="318" y="478"/>
                    <a:pt x="418" y="498"/>
                    <a:pt x="517" y="498"/>
                  </a:cubicBezTo>
                  <a:lnTo>
                    <a:pt x="617" y="498"/>
                  </a:lnTo>
                  <a:cubicBezTo>
                    <a:pt x="689" y="478"/>
                    <a:pt x="763" y="473"/>
                    <a:pt x="838" y="473"/>
                  </a:cubicBezTo>
                  <a:cubicBezTo>
                    <a:pt x="899" y="473"/>
                    <a:pt x="960" y="476"/>
                    <a:pt x="1020" y="476"/>
                  </a:cubicBezTo>
                  <a:cubicBezTo>
                    <a:pt x="1172" y="476"/>
                    <a:pt x="1316" y="456"/>
                    <a:pt x="1432" y="319"/>
                  </a:cubicBezTo>
                  <a:cubicBezTo>
                    <a:pt x="1432" y="279"/>
                    <a:pt x="1432" y="200"/>
                    <a:pt x="1412" y="180"/>
                  </a:cubicBezTo>
                  <a:cubicBezTo>
                    <a:pt x="1344" y="156"/>
                    <a:pt x="1274" y="149"/>
                    <a:pt x="1203" y="149"/>
                  </a:cubicBezTo>
                  <a:cubicBezTo>
                    <a:pt x="1122" y="149"/>
                    <a:pt x="1040" y="158"/>
                    <a:pt x="961" y="158"/>
                  </a:cubicBezTo>
                  <a:cubicBezTo>
                    <a:pt x="827" y="158"/>
                    <a:pt x="701" y="133"/>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2684300" y="1367975"/>
              <a:ext cx="12975" cy="8525"/>
            </a:xfrm>
            <a:custGeom>
              <a:avLst/>
              <a:gdLst/>
              <a:ahLst/>
              <a:cxnLst/>
              <a:rect l="l" t="t" r="r" b="b"/>
              <a:pathLst>
                <a:path w="519" h="341" extrusionOk="0">
                  <a:moveTo>
                    <a:pt x="181" y="1"/>
                  </a:moveTo>
                  <a:cubicBezTo>
                    <a:pt x="124" y="1"/>
                    <a:pt x="65" y="9"/>
                    <a:pt x="1" y="22"/>
                  </a:cubicBezTo>
                  <a:cubicBezTo>
                    <a:pt x="1" y="325"/>
                    <a:pt x="192" y="341"/>
                    <a:pt x="389" y="341"/>
                  </a:cubicBezTo>
                  <a:cubicBezTo>
                    <a:pt x="412" y="341"/>
                    <a:pt x="435" y="340"/>
                    <a:pt x="458" y="340"/>
                  </a:cubicBezTo>
                  <a:cubicBezTo>
                    <a:pt x="498" y="261"/>
                    <a:pt x="518" y="221"/>
                    <a:pt x="518" y="161"/>
                  </a:cubicBezTo>
                  <a:cubicBezTo>
                    <a:pt x="410" y="40"/>
                    <a:pt x="302"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2749950" y="1353100"/>
              <a:ext cx="2525" cy="3000"/>
            </a:xfrm>
            <a:custGeom>
              <a:avLst/>
              <a:gdLst/>
              <a:ahLst/>
              <a:cxnLst/>
              <a:rect l="l" t="t" r="r" b="b"/>
              <a:pathLst>
                <a:path w="101" h="120" extrusionOk="0">
                  <a:moveTo>
                    <a:pt x="41" y="0"/>
                  </a:moveTo>
                  <a:cubicBezTo>
                    <a:pt x="41" y="0"/>
                    <a:pt x="21" y="40"/>
                    <a:pt x="1" y="40"/>
                  </a:cubicBezTo>
                  <a:lnTo>
                    <a:pt x="80" y="120"/>
                  </a:lnTo>
                  <a:cubicBezTo>
                    <a:pt x="80" y="120"/>
                    <a:pt x="100" y="80"/>
                    <a:pt x="100" y="60"/>
                  </a:cubicBezTo>
                  <a:cubicBezTo>
                    <a:pt x="80" y="40"/>
                    <a:pt x="80" y="2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2426200" y="1449575"/>
              <a:ext cx="57725" cy="28100"/>
            </a:xfrm>
            <a:custGeom>
              <a:avLst/>
              <a:gdLst/>
              <a:ahLst/>
              <a:cxnLst/>
              <a:rect l="l" t="t" r="r" b="b"/>
              <a:pathLst>
                <a:path w="2309" h="1124" extrusionOk="0">
                  <a:moveTo>
                    <a:pt x="2308" y="1"/>
                  </a:moveTo>
                  <a:lnTo>
                    <a:pt x="2308" y="1"/>
                  </a:lnTo>
                  <a:cubicBezTo>
                    <a:pt x="1652" y="60"/>
                    <a:pt x="1035" y="259"/>
                    <a:pt x="418" y="399"/>
                  </a:cubicBezTo>
                  <a:cubicBezTo>
                    <a:pt x="140" y="538"/>
                    <a:pt x="1" y="757"/>
                    <a:pt x="160" y="975"/>
                  </a:cubicBezTo>
                  <a:cubicBezTo>
                    <a:pt x="253" y="1083"/>
                    <a:pt x="349" y="1124"/>
                    <a:pt x="444" y="1124"/>
                  </a:cubicBezTo>
                  <a:cubicBezTo>
                    <a:pt x="612" y="1124"/>
                    <a:pt x="776" y="998"/>
                    <a:pt x="916" y="896"/>
                  </a:cubicBezTo>
                  <a:cubicBezTo>
                    <a:pt x="1095" y="896"/>
                    <a:pt x="1234" y="876"/>
                    <a:pt x="1413" y="876"/>
                  </a:cubicBezTo>
                  <a:cubicBezTo>
                    <a:pt x="1612" y="498"/>
                    <a:pt x="2268" y="558"/>
                    <a:pt x="23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2493350" y="1437150"/>
              <a:ext cx="21900" cy="8900"/>
            </a:xfrm>
            <a:custGeom>
              <a:avLst/>
              <a:gdLst/>
              <a:ahLst/>
              <a:cxnLst/>
              <a:rect l="l" t="t" r="r" b="b"/>
              <a:pathLst>
                <a:path w="876" h="356" extrusionOk="0">
                  <a:moveTo>
                    <a:pt x="875" y="0"/>
                  </a:moveTo>
                  <a:cubicBezTo>
                    <a:pt x="577" y="80"/>
                    <a:pt x="239" y="120"/>
                    <a:pt x="0" y="339"/>
                  </a:cubicBezTo>
                  <a:cubicBezTo>
                    <a:pt x="78" y="348"/>
                    <a:pt x="158" y="356"/>
                    <a:pt x="238" y="356"/>
                  </a:cubicBezTo>
                  <a:cubicBezTo>
                    <a:pt x="484" y="356"/>
                    <a:pt x="725" y="286"/>
                    <a:pt x="8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2427775" y="1571550"/>
              <a:ext cx="11875" cy="8375"/>
            </a:xfrm>
            <a:custGeom>
              <a:avLst/>
              <a:gdLst/>
              <a:ahLst/>
              <a:cxnLst/>
              <a:rect l="l" t="t" r="r" b="b"/>
              <a:pathLst>
                <a:path w="475" h="335" extrusionOk="0">
                  <a:moveTo>
                    <a:pt x="243" y="1"/>
                  </a:moveTo>
                  <a:cubicBezTo>
                    <a:pt x="180" y="1"/>
                    <a:pt x="108" y="16"/>
                    <a:pt x="37" y="35"/>
                  </a:cubicBezTo>
                  <a:cubicBezTo>
                    <a:pt x="1" y="276"/>
                    <a:pt x="89" y="335"/>
                    <a:pt x="212" y="335"/>
                  </a:cubicBezTo>
                  <a:cubicBezTo>
                    <a:pt x="292" y="335"/>
                    <a:pt x="388" y="310"/>
                    <a:pt x="475" y="294"/>
                  </a:cubicBezTo>
                  <a:cubicBezTo>
                    <a:pt x="475" y="66"/>
                    <a:pt x="375" y="1"/>
                    <a:pt x="2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2488375" y="1557800"/>
              <a:ext cx="4975" cy="5200"/>
            </a:xfrm>
            <a:custGeom>
              <a:avLst/>
              <a:gdLst/>
              <a:ahLst/>
              <a:cxnLst/>
              <a:rect l="l" t="t" r="r" b="b"/>
              <a:pathLst>
                <a:path w="199" h="208" extrusionOk="0">
                  <a:moveTo>
                    <a:pt x="123" y="1"/>
                  </a:moveTo>
                  <a:cubicBezTo>
                    <a:pt x="105" y="1"/>
                    <a:pt x="78" y="9"/>
                    <a:pt x="40" y="28"/>
                  </a:cubicBezTo>
                  <a:cubicBezTo>
                    <a:pt x="0" y="48"/>
                    <a:pt x="80" y="148"/>
                    <a:pt x="139" y="207"/>
                  </a:cubicBezTo>
                  <a:cubicBezTo>
                    <a:pt x="123" y="143"/>
                    <a:pt x="198" y="1"/>
                    <a:pt x="1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2791725" y="1164375"/>
              <a:ext cx="22400" cy="4175"/>
            </a:xfrm>
            <a:custGeom>
              <a:avLst/>
              <a:gdLst/>
              <a:ahLst/>
              <a:cxnLst/>
              <a:rect l="l" t="t" r="r" b="b"/>
              <a:pathLst>
                <a:path w="896" h="167" extrusionOk="0">
                  <a:moveTo>
                    <a:pt x="532" y="1"/>
                  </a:moveTo>
                  <a:cubicBezTo>
                    <a:pt x="349" y="1"/>
                    <a:pt x="168" y="22"/>
                    <a:pt x="1" y="130"/>
                  </a:cubicBezTo>
                  <a:cubicBezTo>
                    <a:pt x="154" y="139"/>
                    <a:pt x="302" y="167"/>
                    <a:pt x="445" y="167"/>
                  </a:cubicBezTo>
                  <a:cubicBezTo>
                    <a:pt x="601" y="167"/>
                    <a:pt x="751" y="134"/>
                    <a:pt x="896" y="10"/>
                  </a:cubicBezTo>
                  <a:cubicBezTo>
                    <a:pt x="777" y="10"/>
                    <a:pt x="654" y="1"/>
                    <a:pt x="5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2765375" y="1168350"/>
              <a:ext cx="13950" cy="3925"/>
            </a:xfrm>
            <a:custGeom>
              <a:avLst/>
              <a:gdLst/>
              <a:ahLst/>
              <a:cxnLst/>
              <a:rect l="l" t="t" r="r" b="b"/>
              <a:pathLst>
                <a:path w="558" h="157" extrusionOk="0">
                  <a:moveTo>
                    <a:pt x="395" y="1"/>
                  </a:moveTo>
                  <a:cubicBezTo>
                    <a:pt x="252" y="1"/>
                    <a:pt x="116" y="29"/>
                    <a:pt x="0" y="130"/>
                  </a:cubicBezTo>
                  <a:cubicBezTo>
                    <a:pt x="89" y="145"/>
                    <a:pt x="167" y="157"/>
                    <a:pt x="239" y="157"/>
                  </a:cubicBezTo>
                  <a:cubicBezTo>
                    <a:pt x="358" y="157"/>
                    <a:pt x="458" y="123"/>
                    <a:pt x="557" y="10"/>
                  </a:cubicBezTo>
                  <a:cubicBezTo>
                    <a:pt x="503" y="5"/>
                    <a:pt x="448" y="1"/>
                    <a:pt x="3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2829525" y="1160150"/>
              <a:ext cx="6500" cy="3000"/>
            </a:xfrm>
            <a:custGeom>
              <a:avLst/>
              <a:gdLst/>
              <a:ahLst/>
              <a:cxnLst/>
              <a:rect l="l" t="t" r="r" b="b"/>
              <a:pathLst>
                <a:path w="260" h="120" extrusionOk="0">
                  <a:moveTo>
                    <a:pt x="259" y="0"/>
                  </a:moveTo>
                  <a:lnTo>
                    <a:pt x="259" y="0"/>
                  </a:lnTo>
                  <a:cubicBezTo>
                    <a:pt x="180" y="40"/>
                    <a:pt x="80" y="80"/>
                    <a:pt x="1" y="119"/>
                  </a:cubicBezTo>
                  <a:cubicBezTo>
                    <a:pt x="100" y="119"/>
                    <a:pt x="199" y="8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2783775" y="1468975"/>
              <a:ext cx="47275" cy="25400"/>
            </a:xfrm>
            <a:custGeom>
              <a:avLst/>
              <a:gdLst/>
              <a:ahLst/>
              <a:cxnLst/>
              <a:rect l="l" t="t" r="r" b="b"/>
              <a:pathLst>
                <a:path w="1891" h="1016" extrusionOk="0">
                  <a:moveTo>
                    <a:pt x="1731" y="1"/>
                  </a:moveTo>
                  <a:lnTo>
                    <a:pt x="1731" y="1"/>
                  </a:lnTo>
                  <a:cubicBezTo>
                    <a:pt x="1512" y="100"/>
                    <a:pt x="1254" y="199"/>
                    <a:pt x="1035" y="299"/>
                  </a:cubicBezTo>
                  <a:cubicBezTo>
                    <a:pt x="697" y="378"/>
                    <a:pt x="259" y="359"/>
                    <a:pt x="20" y="697"/>
                  </a:cubicBezTo>
                  <a:cubicBezTo>
                    <a:pt x="20" y="756"/>
                    <a:pt x="0" y="776"/>
                    <a:pt x="0" y="816"/>
                  </a:cubicBezTo>
                  <a:lnTo>
                    <a:pt x="199" y="816"/>
                  </a:lnTo>
                  <a:cubicBezTo>
                    <a:pt x="239" y="876"/>
                    <a:pt x="279" y="916"/>
                    <a:pt x="319" y="1015"/>
                  </a:cubicBezTo>
                  <a:cubicBezTo>
                    <a:pt x="856" y="916"/>
                    <a:pt x="1413" y="796"/>
                    <a:pt x="1890" y="498"/>
                  </a:cubicBezTo>
                  <a:cubicBezTo>
                    <a:pt x="1711" y="378"/>
                    <a:pt x="1731" y="199"/>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2779300" y="1471950"/>
              <a:ext cx="30850" cy="13950"/>
            </a:xfrm>
            <a:custGeom>
              <a:avLst/>
              <a:gdLst/>
              <a:ahLst/>
              <a:cxnLst/>
              <a:rect l="l" t="t" r="r" b="b"/>
              <a:pathLst>
                <a:path w="1234" h="558" extrusionOk="0">
                  <a:moveTo>
                    <a:pt x="896" y="1"/>
                  </a:moveTo>
                  <a:cubicBezTo>
                    <a:pt x="787" y="157"/>
                    <a:pt x="642" y="183"/>
                    <a:pt x="492" y="183"/>
                  </a:cubicBezTo>
                  <a:cubicBezTo>
                    <a:pt x="420" y="183"/>
                    <a:pt x="347" y="177"/>
                    <a:pt x="276" y="177"/>
                  </a:cubicBezTo>
                  <a:cubicBezTo>
                    <a:pt x="250" y="177"/>
                    <a:pt x="225" y="178"/>
                    <a:pt x="199" y="180"/>
                  </a:cubicBezTo>
                  <a:cubicBezTo>
                    <a:pt x="140" y="299"/>
                    <a:pt x="0" y="439"/>
                    <a:pt x="199" y="558"/>
                  </a:cubicBezTo>
                  <a:cubicBezTo>
                    <a:pt x="518" y="439"/>
                    <a:pt x="876" y="279"/>
                    <a:pt x="1214" y="160"/>
                  </a:cubicBezTo>
                  <a:cubicBezTo>
                    <a:pt x="1214" y="100"/>
                    <a:pt x="1214" y="6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2766875" y="1485325"/>
              <a:ext cx="7975" cy="3575"/>
            </a:xfrm>
            <a:custGeom>
              <a:avLst/>
              <a:gdLst/>
              <a:ahLst/>
              <a:cxnLst/>
              <a:rect l="l" t="t" r="r" b="b"/>
              <a:pathLst>
                <a:path w="319" h="143" extrusionOk="0">
                  <a:moveTo>
                    <a:pt x="171" y="0"/>
                  </a:moveTo>
                  <a:cubicBezTo>
                    <a:pt x="117" y="0"/>
                    <a:pt x="61" y="50"/>
                    <a:pt x="0" y="142"/>
                  </a:cubicBezTo>
                  <a:lnTo>
                    <a:pt x="318" y="142"/>
                  </a:lnTo>
                  <a:cubicBezTo>
                    <a:pt x="270" y="45"/>
                    <a:pt x="222" y="0"/>
                    <a:pt x="1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2868825" y="968175"/>
              <a:ext cx="19400" cy="7175"/>
            </a:xfrm>
            <a:custGeom>
              <a:avLst/>
              <a:gdLst/>
              <a:ahLst/>
              <a:cxnLst/>
              <a:rect l="l" t="t" r="r" b="b"/>
              <a:pathLst>
                <a:path w="776" h="287" extrusionOk="0">
                  <a:moveTo>
                    <a:pt x="776" y="1"/>
                  </a:moveTo>
                  <a:lnTo>
                    <a:pt x="776" y="1"/>
                  </a:lnTo>
                  <a:cubicBezTo>
                    <a:pt x="537" y="20"/>
                    <a:pt x="298" y="20"/>
                    <a:pt x="0" y="20"/>
                  </a:cubicBezTo>
                  <a:cubicBezTo>
                    <a:pt x="162" y="202"/>
                    <a:pt x="306" y="287"/>
                    <a:pt x="432" y="287"/>
                  </a:cubicBezTo>
                  <a:cubicBezTo>
                    <a:pt x="568" y="287"/>
                    <a:pt x="683" y="18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2888200" y="964475"/>
              <a:ext cx="5175" cy="3725"/>
            </a:xfrm>
            <a:custGeom>
              <a:avLst/>
              <a:gdLst/>
              <a:ahLst/>
              <a:cxnLst/>
              <a:rect l="l" t="t" r="r" b="b"/>
              <a:pathLst>
                <a:path w="207" h="149" extrusionOk="0">
                  <a:moveTo>
                    <a:pt x="144" y="0"/>
                  </a:moveTo>
                  <a:cubicBezTo>
                    <a:pt x="105" y="0"/>
                    <a:pt x="18" y="81"/>
                    <a:pt x="1" y="149"/>
                  </a:cubicBezTo>
                  <a:cubicBezTo>
                    <a:pt x="10" y="140"/>
                    <a:pt x="26" y="138"/>
                    <a:pt x="45" y="138"/>
                  </a:cubicBezTo>
                  <a:cubicBezTo>
                    <a:pt x="63" y="138"/>
                    <a:pt x="83" y="140"/>
                    <a:pt x="103" y="140"/>
                  </a:cubicBezTo>
                  <a:cubicBezTo>
                    <a:pt x="159" y="140"/>
                    <a:pt x="206" y="125"/>
                    <a:pt x="160" y="9"/>
                  </a:cubicBezTo>
                  <a:cubicBezTo>
                    <a:pt x="157" y="3"/>
                    <a:pt x="151" y="0"/>
                    <a:pt x="1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2755925" y="1208975"/>
              <a:ext cx="15450" cy="6900"/>
            </a:xfrm>
            <a:custGeom>
              <a:avLst/>
              <a:gdLst/>
              <a:ahLst/>
              <a:cxnLst/>
              <a:rect l="l" t="t" r="r" b="b"/>
              <a:pathLst>
                <a:path w="618" h="276" extrusionOk="0">
                  <a:moveTo>
                    <a:pt x="375" y="1"/>
                  </a:moveTo>
                  <a:cubicBezTo>
                    <a:pt x="276" y="1"/>
                    <a:pt x="178" y="33"/>
                    <a:pt x="80" y="76"/>
                  </a:cubicBezTo>
                  <a:cubicBezTo>
                    <a:pt x="0" y="156"/>
                    <a:pt x="0" y="215"/>
                    <a:pt x="80" y="255"/>
                  </a:cubicBezTo>
                  <a:cubicBezTo>
                    <a:pt x="154" y="263"/>
                    <a:pt x="233" y="275"/>
                    <a:pt x="309" y="275"/>
                  </a:cubicBezTo>
                  <a:cubicBezTo>
                    <a:pt x="437" y="275"/>
                    <a:pt x="555" y="239"/>
                    <a:pt x="617" y="76"/>
                  </a:cubicBezTo>
                  <a:cubicBezTo>
                    <a:pt x="536" y="22"/>
                    <a:pt x="455"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2752950" y="1211850"/>
              <a:ext cx="4975" cy="4025"/>
            </a:xfrm>
            <a:custGeom>
              <a:avLst/>
              <a:gdLst/>
              <a:ahLst/>
              <a:cxnLst/>
              <a:rect l="l" t="t" r="r" b="b"/>
              <a:pathLst>
                <a:path w="199" h="161" extrusionOk="0">
                  <a:moveTo>
                    <a:pt x="199" y="1"/>
                  </a:moveTo>
                  <a:cubicBezTo>
                    <a:pt x="139" y="1"/>
                    <a:pt x="80" y="1"/>
                    <a:pt x="0" y="21"/>
                  </a:cubicBezTo>
                  <a:cubicBezTo>
                    <a:pt x="0" y="61"/>
                    <a:pt x="40" y="120"/>
                    <a:pt x="40" y="160"/>
                  </a:cubicBezTo>
                  <a:lnTo>
                    <a:pt x="199" y="160"/>
                  </a:lnTo>
                  <a:lnTo>
                    <a:pt x="19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2765375" y="1289450"/>
              <a:ext cx="9475" cy="4700"/>
            </a:xfrm>
            <a:custGeom>
              <a:avLst/>
              <a:gdLst/>
              <a:ahLst/>
              <a:cxnLst/>
              <a:rect l="l" t="t" r="r" b="b"/>
              <a:pathLst>
                <a:path w="379" h="188" extrusionOk="0">
                  <a:moveTo>
                    <a:pt x="0" y="0"/>
                  </a:moveTo>
                  <a:cubicBezTo>
                    <a:pt x="0" y="153"/>
                    <a:pt x="57" y="188"/>
                    <a:pt x="128" y="188"/>
                  </a:cubicBezTo>
                  <a:cubicBezTo>
                    <a:pt x="189" y="188"/>
                    <a:pt x="262" y="162"/>
                    <a:pt x="318" y="162"/>
                  </a:cubicBezTo>
                  <a:cubicBezTo>
                    <a:pt x="341" y="162"/>
                    <a:pt x="362" y="166"/>
                    <a:pt x="378" y="179"/>
                  </a:cubicBezTo>
                  <a:cubicBezTo>
                    <a:pt x="299"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417250" y="1514225"/>
              <a:ext cx="37325" cy="31350"/>
            </a:xfrm>
            <a:custGeom>
              <a:avLst/>
              <a:gdLst/>
              <a:ahLst/>
              <a:cxnLst/>
              <a:rect l="l" t="t" r="r" b="b"/>
              <a:pathLst>
                <a:path w="1493" h="1254" extrusionOk="0">
                  <a:moveTo>
                    <a:pt x="398" y="1"/>
                  </a:moveTo>
                  <a:cubicBezTo>
                    <a:pt x="299" y="1"/>
                    <a:pt x="239" y="60"/>
                    <a:pt x="180" y="100"/>
                  </a:cubicBezTo>
                  <a:cubicBezTo>
                    <a:pt x="1" y="438"/>
                    <a:pt x="1" y="757"/>
                    <a:pt x="239" y="1075"/>
                  </a:cubicBezTo>
                  <a:cubicBezTo>
                    <a:pt x="299" y="1135"/>
                    <a:pt x="359" y="1194"/>
                    <a:pt x="438" y="1254"/>
                  </a:cubicBezTo>
                  <a:lnTo>
                    <a:pt x="438" y="1095"/>
                  </a:lnTo>
                  <a:cubicBezTo>
                    <a:pt x="498" y="956"/>
                    <a:pt x="657" y="975"/>
                    <a:pt x="776" y="936"/>
                  </a:cubicBezTo>
                  <a:cubicBezTo>
                    <a:pt x="935" y="558"/>
                    <a:pt x="1492" y="558"/>
                    <a:pt x="1492" y="80"/>
                  </a:cubicBezTo>
                  <a:cubicBezTo>
                    <a:pt x="1446" y="34"/>
                    <a:pt x="1391" y="24"/>
                    <a:pt x="1332" y="24"/>
                  </a:cubicBezTo>
                  <a:cubicBezTo>
                    <a:pt x="1285" y="24"/>
                    <a:pt x="1235" y="30"/>
                    <a:pt x="1187" y="30"/>
                  </a:cubicBezTo>
                  <a:cubicBezTo>
                    <a:pt x="1141" y="30"/>
                    <a:pt x="1096" y="24"/>
                    <a:pt x="1055" y="1"/>
                  </a:cubicBezTo>
                  <a:cubicBezTo>
                    <a:pt x="920" y="46"/>
                    <a:pt x="798" y="84"/>
                    <a:pt x="678" y="84"/>
                  </a:cubicBezTo>
                  <a:cubicBezTo>
                    <a:pt x="585" y="84"/>
                    <a:pt x="494" y="61"/>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2443600" y="1507600"/>
              <a:ext cx="23400" cy="11200"/>
            </a:xfrm>
            <a:custGeom>
              <a:avLst/>
              <a:gdLst/>
              <a:ahLst/>
              <a:cxnLst/>
              <a:rect l="l" t="t" r="r" b="b"/>
              <a:pathLst>
                <a:path w="936" h="448" extrusionOk="0">
                  <a:moveTo>
                    <a:pt x="723" y="0"/>
                  </a:moveTo>
                  <a:cubicBezTo>
                    <a:pt x="673" y="0"/>
                    <a:pt x="612" y="15"/>
                    <a:pt x="538" y="47"/>
                  </a:cubicBezTo>
                  <a:cubicBezTo>
                    <a:pt x="438" y="107"/>
                    <a:pt x="319" y="67"/>
                    <a:pt x="220" y="107"/>
                  </a:cubicBezTo>
                  <a:cubicBezTo>
                    <a:pt x="80" y="107"/>
                    <a:pt x="1" y="146"/>
                    <a:pt x="41" y="306"/>
                  </a:cubicBezTo>
                  <a:cubicBezTo>
                    <a:pt x="90" y="377"/>
                    <a:pt x="138" y="399"/>
                    <a:pt x="183" y="399"/>
                  </a:cubicBezTo>
                  <a:cubicBezTo>
                    <a:pt x="265" y="399"/>
                    <a:pt x="342" y="325"/>
                    <a:pt x="419" y="325"/>
                  </a:cubicBezTo>
                  <a:cubicBezTo>
                    <a:pt x="524" y="372"/>
                    <a:pt x="630" y="447"/>
                    <a:pt x="732" y="447"/>
                  </a:cubicBezTo>
                  <a:cubicBezTo>
                    <a:pt x="802" y="447"/>
                    <a:pt x="871" y="411"/>
                    <a:pt x="936" y="306"/>
                  </a:cubicBezTo>
                  <a:cubicBezTo>
                    <a:pt x="921" y="115"/>
                    <a:pt x="863" y="0"/>
                    <a:pt x="7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2440625" y="1537600"/>
              <a:ext cx="8475" cy="4000"/>
            </a:xfrm>
            <a:custGeom>
              <a:avLst/>
              <a:gdLst/>
              <a:ahLst/>
              <a:cxnLst/>
              <a:rect l="l" t="t" r="r" b="b"/>
              <a:pathLst>
                <a:path w="339" h="160" extrusionOk="0">
                  <a:moveTo>
                    <a:pt x="339" y="1"/>
                  </a:moveTo>
                  <a:cubicBezTo>
                    <a:pt x="219" y="1"/>
                    <a:pt x="80" y="21"/>
                    <a:pt x="0" y="140"/>
                  </a:cubicBezTo>
                  <a:cubicBezTo>
                    <a:pt x="60" y="160"/>
                    <a:pt x="120" y="160"/>
                    <a:pt x="199" y="160"/>
                  </a:cubicBezTo>
                  <a:cubicBezTo>
                    <a:pt x="239" y="100"/>
                    <a:pt x="29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2610200" y="1385550"/>
              <a:ext cx="9475" cy="3875"/>
            </a:xfrm>
            <a:custGeom>
              <a:avLst/>
              <a:gdLst/>
              <a:ahLst/>
              <a:cxnLst/>
              <a:rect l="l" t="t" r="r" b="b"/>
              <a:pathLst>
                <a:path w="379" h="155" extrusionOk="0">
                  <a:moveTo>
                    <a:pt x="267" y="1"/>
                  </a:moveTo>
                  <a:cubicBezTo>
                    <a:pt x="156" y="1"/>
                    <a:pt x="61" y="49"/>
                    <a:pt x="1" y="155"/>
                  </a:cubicBezTo>
                  <a:cubicBezTo>
                    <a:pt x="140" y="155"/>
                    <a:pt x="259" y="135"/>
                    <a:pt x="379" y="15"/>
                  </a:cubicBezTo>
                  <a:cubicBezTo>
                    <a:pt x="340" y="6"/>
                    <a:pt x="303"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2634575" y="1377700"/>
              <a:ext cx="10475" cy="7250"/>
            </a:xfrm>
            <a:custGeom>
              <a:avLst/>
              <a:gdLst/>
              <a:ahLst/>
              <a:cxnLst/>
              <a:rect l="l" t="t" r="r" b="b"/>
              <a:pathLst>
                <a:path w="419" h="290" extrusionOk="0">
                  <a:moveTo>
                    <a:pt x="247" y="1"/>
                  </a:moveTo>
                  <a:cubicBezTo>
                    <a:pt x="180" y="1"/>
                    <a:pt x="115" y="22"/>
                    <a:pt x="60" y="91"/>
                  </a:cubicBezTo>
                  <a:cubicBezTo>
                    <a:pt x="40" y="130"/>
                    <a:pt x="21" y="170"/>
                    <a:pt x="1" y="190"/>
                  </a:cubicBezTo>
                  <a:cubicBezTo>
                    <a:pt x="21" y="250"/>
                    <a:pt x="40" y="270"/>
                    <a:pt x="60" y="290"/>
                  </a:cubicBezTo>
                  <a:cubicBezTo>
                    <a:pt x="219" y="290"/>
                    <a:pt x="339" y="250"/>
                    <a:pt x="418" y="130"/>
                  </a:cubicBezTo>
                  <a:cubicBezTo>
                    <a:pt x="398" y="91"/>
                    <a:pt x="359" y="71"/>
                    <a:pt x="339" y="11"/>
                  </a:cubicBezTo>
                  <a:cubicBezTo>
                    <a:pt x="308" y="5"/>
                    <a:pt x="277" y="1"/>
                    <a:pt x="2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2618675" y="1382050"/>
              <a:ext cx="8975" cy="3900"/>
            </a:xfrm>
            <a:custGeom>
              <a:avLst/>
              <a:gdLst/>
              <a:ahLst/>
              <a:cxnLst/>
              <a:rect l="l" t="t" r="r" b="b"/>
              <a:pathLst>
                <a:path w="359" h="156" extrusionOk="0">
                  <a:moveTo>
                    <a:pt x="174" y="1"/>
                  </a:moveTo>
                  <a:cubicBezTo>
                    <a:pt x="111" y="1"/>
                    <a:pt x="53" y="50"/>
                    <a:pt x="0" y="155"/>
                  </a:cubicBezTo>
                  <a:cubicBezTo>
                    <a:pt x="139" y="155"/>
                    <a:pt x="239" y="116"/>
                    <a:pt x="358" y="116"/>
                  </a:cubicBezTo>
                  <a:cubicBezTo>
                    <a:pt x="292" y="40"/>
                    <a:pt x="231" y="1"/>
                    <a:pt x="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2644025" y="1375975"/>
              <a:ext cx="6500" cy="5000"/>
            </a:xfrm>
            <a:custGeom>
              <a:avLst/>
              <a:gdLst/>
              <a:ahLst/>
              <a:cxnLst/>
              <a:rect l="l" t="t" r="r" b="b"/>
              <a:pathLst>
                <a:path w="260" h="200" extrusionOk="0">
                  <a:moveTo>
                    <a:pt x="140" y="1"/>
                  </a:moveTo>
                  <a:cubicBezTo>
                    <a:pt x="40" y="1"/>
                    <a:pt x="1" y="100"/>
                    <a:pt x="40" y="160"/>
                  </a:cubicBezTo>
                  <a:lnTo>
                    <a:pt x="60" y="199"/>
                  </a:lnTo>
                  <a:lnTo>
                    <a:pt x="219" y="199"/>
                  </a:lnTo>
                  <a:lnTo>
                    <a:pt x="259" y="140"/>
                  </a:lnTo>
                  <a:cubicBezTo>
                    <a:pt x="259" y="6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2627625" y="1384925"/>
              <a:ext cx="5975" cy="4000"/>
            </a:xfrm>
            <a:custGeom>
              <a:avLst/>
              <a:gdLst/>
              <a:ahLst/>
              <a:cxnLst/>
              <a:rect l="l" t="t" r="r" b="b"/>
              <a:pathLst>
                <a:path w="239" h="160" extrusionOk="0">
                  <a:moveTo>
                    <a:pt x="0" y="1"/>
                  </a:moveTo>
                  <a:cubicBezTo>
                    <a:pt x="20" y="60"/>
                    <a:pt x="60" y="100"/>
                    <a:pt x="119" y="160"/>
                  </a:cubicBezTo>
                  <a:cubicBezTo>
                    <a:pt x="239" y="140"/>
                    <a:pt x="239" y="8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2630100" y="1383850"/>
              <a:ext cx="5500" cy="5075"/>
            </a:xfrm>
            <a:custGeom>
              <a:avLst/>
              <a:gdLst/>
              <a:ahLst/>
              <a:cxnLst/>
              <a:rect l="l" t="t" r="r" b="b"/>
              <a:pathLst>
                <a:path w="220" h="203" extrusionOk="0">
                  <a:moveTo>
                    <a:pt x="108" y="1"/>
                  </a:moveTo>
                  <a:cubicBezTo>
                    <a:pt x="87" y="1"/>
                    <a:pt x="66" y="7"/>
                    <a:pt x="40" y="24"/>
                  </a:cubicBezTo>
                  <a:lnTo>
                    <a:pt x="20" y="44"/>
                  </a:lnTo>
                  <a:cubicBezTo>
                    <a:pt x="20" y="103"/>
                    <a:pt x="20" y="143"/>
                    <a:pt x="1" y="203"/>
                  </a:cubicBezTo>
                  <a:cubicBezTo>
                    <a:pt x="120" y="203"/>
                    <a:pt x="200" y="143"/>
                    <a:pt x="219" y="44"/>
                  </a:cubicBezTo>
                  <a:lnTo>
                    <a:pt x="200" y="24"/>
                  </a:lnTo>
                  <a:cubicBezTo>
                    <a:pt x="165" y="12"/>
                    <a:pt x="137" y="1"/>
                    <a:pt x="1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2852400" y="982100"/>
              <a:ext cx="6000" cy="4000"/>
            </a:xfrm>
            <a:custGeom>
              <a:avLst/>
              <a:gdLst/>
              <a:ahLst/>
              <a:cxnLst/>
              <a:rect l="l" t="t" r="r" b="b"/>
              <a:pathLst>
                <a:path w="240" h="160" extrusionOk="0">
                  <a:moveTo>
                    <a:pt x="60" y="1"/>
                  </a:moveTo>
                  <a:cubicBezTo>
                    <a:pt x="60" y="40"/>
                    <a:pt x="40" y="60"/>
                    <a:pt x="1" y="80"/>
                  </a:cubicBezTo>
                  <a:lnTo>
                    <a:pt x="239" y="160"/>
                  </a:lnTo>
                  <a:cubicBezTo>
                    <a:pt x="180" y="100"/>
                    <a:pt x="140" y="6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2801175" y="1346150"/>
              <a:ext cx="7975" cy="3300"/>
            </a:xfrm>
            <a:custGeom>
              <a:avLst/>
              <a:gdLst/>
              <a:ahLst/>
              <a:cxnLst/>
              <a:rect l="l" t="t" r="r" b="b"/>
              <a:pathLst>
                <a:path w="319" h="132" extrusionOk="0">
                  <a:moveTo>
                    <a:pt x="319" y="0"/>
                  </a:moveTo>
                  <a:cubicBezTo>
                    <a:pt x="219" y="0"/>
                    <a:pt x="100" y="0"/>
                    <a:pt x="1" y="20"/>
                  </a:cubicBezTo>
                  <a:cubicBezTo>
                    <a:pt x="67" y="75"/>
                    <a:pt x="128" y="131"/>
                    <a:pt x="186" y="131"/>
                  </a:cubicBezTo>
                  <a:cubicBezTo>
                    <a:pt x="231" y="131"/>
                    <a:pt x="275" y="9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2818100" y="1137750"/>
              <a:ext cx="4000" cy="5500"/>
            </a:xfrm>
            <a:custGeom>
              <a:avLst/>
              <a:gdLst/>
              <a:ahLst/>
              <a:cxnLst/>
              <a:rect l="l" t="t" r="r" b="b"/>
              <a:pathLst>
                <a:path w="160" h="220" extrusionOk="0">
                  <a:moveTo>
                    <a:pt x="40" y="1"/>
                  </a:moveTo>
                  <a:lnTo>
                    <a:pt x="40" y="1"/>
                  </a:lnTo>
                  <a:cubicBezTo>
                    <a:pt x="0" y="120"/>
                    <a:pt x="60" y="180"/>
                    <a:pt x="159" y="220"/>
                  </a:cubicBezTo>
                  <a:cubicBezTo>
                    <a:pt x="159" y="120"/>
                    <a:pt x="139" y="4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2488875" y="1520575"/>
              <a:ext cx="6975" cy="7100"/>
            </a:xfrm>
            <a:custGeom>
              <a:avLst/>
              <a:gdLst/>
              <a:ahLst/>
              <a:cxnLst/>
              <a:rect l="l" t="t" r="r" b="b"/>
              <a:pathLst>
                <a:path w="279" h="284" extrusionOk="0">
                  <a:moveTo>
                    <a:pt x="122" y="0"/>
                  </a:moveTo>
                  <a:cubicBezTo>
                    <a:pt x="85" y="0"/>
                    <a:pt x="40" y="5"/>
                    <a:pt x="0" y="5"/>
                  </a:cubicBezTo>
                  <a:cubicBezTo>
                    <a:pt x="0" y="125"/>
                    <a:pt x="0" y="224"/>
                    <a:pt x="119" y="284"/>
                  </a:cubicBezTo>
                  <a:cubicBezTo>
                    <a:pt x="179" y="204"/>
                    <a:pt x="279" y="125"/>
                    <a:pt x="199" y="25"/>
                  </a:cubicBezTo>
                  <a:cubicBezTo>
                    <a:pt x="189" y="5"/>
                    <a:pt x="159" y="0"/>
                    <a:pt x="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2770575" y="1086050"/>
              <a:ext cx="44550" cy="17800"/>
            </a:xfrm>
            <a:custGeom>
              <a:avLst/>
              <a:gdLst/>
              <a:ahLst/>
              <a:cxnLst/>
              <a:rect l="l" t="t" r="r" b="b"/>
              <a:pathLst>
                <a:path w="1782" h="712" extrusionOk="0">
                  <a:moveTo>
                    <a:pt x="1583" y="0"/>
                  </a:moveTo>
                  <a:lnTo>
                    <a:pt x="1225" y="159"/>
                  </a:lnTo>
                  <a:cubicBezTo>
                    <a:pt x="1175" y="209"/>
                    <a:pt x="1125" y="234"/>
                    <a:pt x="1070" y="234"/>
                  </a:cubicBezTo>
                  <a:cubicBezTo>
                    <a:pt x="1016" y="234"/>
                    <a:pt x="956" y="209"/>
                    <a:pt x="886" y="159"/>
                  </a:cubicBezTo>
                  <a:cubicBezTo>
                    <a:pt x="588" y="199"/>
                    <a:pt x="329" y="279"/>
                    <a:pt x="31" y="318"/>
                  </a:cubicBezTo>
                  <a:cubicBezTo>
                    <a:pt x="0" y="458"/>
                    <a:pt x="29" y="537"/>
                    <a:pt x="128" y="537"/>
                  </a:cubicBezTo>
                  <a:cubicBezTo>
                    <a:pt x="157" y="537"/>
                    <a:pt x="190" y="531"/>
                    <a:pt x="230" y="517"/>
                  </a:cubicBezTo>
                  <a:cubicBezTo>
                    <a:pt x="443" y="630"/>
                    <a:pt x="664" y="711"/>
                    <a:pt x="882" y="711"/>
                  </a:cubicBezTo>
                  <a:cubicBezTo>
                    <a:pt x="1011" y="711"/>
                    <a:pt x="1139" y="683"/>
                    <a:pt x="1264" y="617"/>
                  </a:cubicBezTo>
                  <a:cubicBezTo>
                    <a:pt x="1324" y="584"/>
                    <a:pt x="1379" y="570"/>
                    <a:pt x="1432" y="570"/>
                  </a:cubicBezTo>
                  <a:cubicBezTo>
                    <a:pt x="1539" y="570"/>
                    <a:pt x="1636" y="623"/>
                    <a:pt x="1742" y="676"/>
                  </a:cubicBezTo>
                  <a:cubicBezTo>
                    <a:pt x="1782" y="418"/>
                    <a:pt x="1682" y="219"/>
                    <a:pt x="15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2416250" y="1488050"/>
              <a:ext cx="50750" cy="28275"/>
            </a:xfrm>
            <a:custGeom>
              <a:avLst/>
              <a:gdLst/>
              <a:ahLst/>
              <a:cxnLst/>
              <a:rect l="l" t="t" r="r" b="b"/>
              <a:pathLst>
                <a:path w="2030" h="1131" extrusionOk="0">
                  <a:moveTo>
                    <a:pt x="1671" y="0"/>
                  </a:moveTo>
                  <a:cubicBezTo>
                    <a:pt x="1561" y="0"/>
                    <a:pt x="1444" y="49"/>
                    <a:pt x="1314" y="133"/>
                  </a:cubicBezTo>
                  <a:cubicBezTo>
                    <a:pt x="1087" y="288"/>
                    <a:pt x="881" y="535"/>
                    <a:pt x="623" y="535"/>
                  </a:cubicBezTo>
                  <a:cubicBezTo>
                    <a:pt x="518" y="535"/>
                    <a:pt x="405" y="494"/>
                    <a:pt x="279" y="391"/>
                  </a:cubicBezTo>
                  <a:cubicBezTo>
                    <a:pt x="249" y="361"/>
                    <a:pt x="215" y="347"/>
                    <a:pt x="177" y="347"/>
                  </a:cubicBezTo>
                  <a:cubicBezTo>
                    <a:pt x="140" y="347"/>
                    <a:pt x="100" y="361"/>
                    <a:pt x="60" y="391"/>
                  </a:cubicBezTo>
                  <a:cubicBezTo>
                    <a:pt x="1" y="491"/>
                    <a:pt x="1" y="590"/>
                    <a:pt x="21" y="710"/>
                  </a:cubicBezTo>
                  <a:cubicBezTo>
                    <a:pt x="120" y="889"/>
                    <a:pt x="299" y="948"/>
                    <a:pt x="438" y="1048"/>
                  </a:cubicBezTo>
                  <a:lnTo>
                    <a:pt x="478" y="1107"/>
                  </a:lnTo>
                  <a:cubicBezTo>
                    <a:pt x="531" y="1123"/>
                    <a:pt x="580" y="1130"/>
                    <a:pt x="626" y="1130"/>
                  </a:cubicBezTo>
                  <a:cubicBezTo>
                    <a:pt x="921" y="1130"/>
                    <a:pt x="1075" y="835"/>
                    <a:pt x="1334" y="749"/>
                  </a:cubicBezTo>
                  <a:cubicBezTo>
                    <a:pt x="1413" y="391"/>
                    <a:pt x="1871" y="451"/>
                    <a:pt x="2030" y="212"/>
                  </a:cubicBezTo>
                  <a:cubicBezTo>
                    <a:pt x="1913" y="64"/>
                    <a:pt x="179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2422225" y="1459500"/>
              <a:ext cx="36325" cy="29900"/>
            </a:xfrm>
            <a:custGeom>
              <a:avLst/>
              <a:gdLst/>
              <a:ahLst/>
              <a:cxnLst/>
              <a:rect l="l" t="t" r="r" b="b"/>
              <a:pathLst>
                <a:path w="1453" h="1196" extrusionOk="0">
                  <a:moveTo>
                    <a:pt x="536" y="1"/>
                  </a:moveTo>
                  <a:cubicBezTo>
                    <a:pt x="98" y="1"/>
                    <a:pt x="60" y="311"/>
                    <a:pt x="40" y="678"/>
                  </a:cubicBezTo>
                  <a:cubicBezTo>
                    <a:pt x="0" y="877"/>
                    <a:pt x="40" y="1076"/>
                    <a:pt x="199" y="1195"/>
                  </a:cubicBezTo>
                  <a:cubicBezTo>
                    <a:pt x="617" y="1036"/>
                    <a:pt x="1035" y="877"/>
                    <a:pt x="1453" y="698"/>
                  </a:cubicBezTo>
                  <a:cubicBezTo>
                    <a:pt x="1313" y="678"/>
                    <a:pt x="1174" y="678"/>
                    <a:pt x="1095" y="539"/>
                  </a:cubicBezTo>
                  <a:cubicBezTo>
                    <a:pt x="929" y="547"/>
                    <a:pt x="798" y="553"/>
                    <a:pt x="697" y="553"/>
                  </a:cubicBezTo>
                  <a:cubicBezTo>
                    <a:pt x="311" y="553"/>
                    <a:pt x="357" y="458"/>
                    <a:pt x="577" y="2"/>
                  </a:cubicBezTo>
                  <a:cubicBezTo>
                    <a:pt x="563" y="1"/>
                    <a:pt x="549" y="1"/>
                    <a:pt x="5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2414275" y="1476425"/>
              <a:ext cx="14450" cy="17950"/>
            </a:xfrm>
            <a:custGeom>
              <a:avLst/>
              <a:gdLst/>
              <a:ahLst/>
              <a:cxnLst/>
              <a:rect l="l" t="t" r="r" b="b"/>
              <a:pathLst>
                <a:path w="578" h="718" extrusionOk="0">
                  <a:moveTo>
                    <a:pt x="378" y="1"/>
                  </a:moveTo>
                  <a:cubicBezTo>
                    <a:pt x="318" y="1"/>
                    <a:pt x="279" y="1"/>
                    <a:pt x="259" y="61"/>
                  </a:cubicBezTo>
                  <a:cubicBezTo>
                    <a:pt x="0" y="279"/>
                    <a:pt x="179" y="478"/>
                    <a:pt x="299" y="677"/>
                  </a:cubicBezTo>
                  <a:cubicBezTo>
                    <a:pt x="318" y="677"/>
                    <a:pt x="378" y="697"/>
                    <a:pt x="398" y="717"/>
                  </a:cubicBezTo>
                  <a:cubicBezTo>
                    <a:pt x="458" y="657"/>
                    <a:pt x="497" y="598"/>
                    <a:pt x="557" y="518"/>
                  </a:cubicBezTo>
                  <a:cubicBezTo>
                    <a:pt x="517" y="319"/>
                    <a:pt x="577" y="12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2416750" y="1492850"/>
              <a:ext cx="7000" cy="5500"/>
            </a:xfrm>
            <a:custGeom>
              <a:avLst/>
              <a:gdLst/>
              <a:ahLst/>
              <a:cxnLst/>
              <a:rect l="l" t="t" r="r" b="b"/>
              <a:pathLst>
                <a:path w="280" h="220" extrusionOk="0">
                  <a:moveTo>
                    <a:pt x="200" y="0"/>
                  </a:moveTo>
                  <a:cubicBezTo>
                    <a:pt x="80" y="20"/>
                    <a:pt x="1" y="100"/>
                    <a:pt x="100" y="219"/>
                  </a:cubicBezTo>
                  <a:cubicBezTo>
                    <a:pt x="160" y="219"/>
                    <a:pt x="200" y="199"/>
                    <a:pt x="259" y="199"/>
                  </a:cubicBezTo>
                  <a:cubicBezTo>
                    <a:pt x="279" y="140"/>
                    <a:pt x="279" y="100"/>
                    <a:pt x="239" y="4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2402325" y="1473250"/>
              <a:ext cx="19925" cy="115100"/>
            </a:xfrm>
            <a:custGeom>
              <a:avLst/>
              <a:gdLst/>
              <a:ahLst/>
              <a:cxnLst/>
              <a:rect l="l" t="t" r="r" b="b"/>
              <a:pathLst>
                <a:path w="797" h="4604" extrusionOk="0">
                  <a:moveTo>
                    <a:pt x="490" y="1"/>
                  </a:moveTo>
                  <a:cubicBezTo>
                    <a:pt x="442" y="1"/>
                    <a:pt x="393" y="11"/>
                    <a:pt x="339" y="28"/>
                  </a:cubicBezTo>
                  <a:cubicBezTo>
                    <a:pt x="200" y="207"/>
                    <a:pt x="339" y="426"/>
                    <a:pt x="200" y="605"/>
                  </a:cubicBezTo>
                  <a:cubicBezTo>
                    <a:pt x="160" y="904"/>
                    <a:pt x="1" y="1202"/>
                    <a:pt x="60" y="1441"/>
                  </a:cubicBezTo>
                  <a:cubicBezTo>
                    <a:pt x="259" y="2435"/>
                    <a:pt x="60" y="3430"/>
                    <a:pt x="180" y="4425"/>
                  </a:cubicBezTo>
                  <a:cubicBezTo>
                    <a:pt x="200" y="4465"/>
                    <a:pt x="259" y="4465"/>
                    <a:pt x="299" y="4484"/>
                  </a:cubicBezTo>
                  <a:cubicBezTo>
                    <a:pt x="379" y="4425"/>
                    <a:pt x="438" y="4365"/>
                    <a:pt x="359" y="4266"/>
                  </a:cubicBezTo>
                  <a:lnTo>
                    <a:pt x="359" y="4266"/>
                  </a:lnTo>
                  <a:cubicBezTo>
                    <a:pt x="458" y="4325"/>
                    <a:pt x="399" y="4465"/>
                    <a:pt x="458" y="4524"/>
                  </a:cubicBezTo>
                  <a:cubicBezTo>
                    <a:pt x="478" y="4564"/>
                    <a:pt x="478" y="4584"/>
                    <a:pt x="498" y="4604"/>
                  </a:cubicBezTo>
                  <a:cubicBezTo>
                    <a:pt x="637" y="4604"/>
                    <a:pt x="777" y="4584"/>
                    <a:pt x="737" y="4385"/>
                  </a:cubicBezTo>
                  <a:cubicBezTo>
                    <a:pt x="657" y="4067"/>
                    <a:pt x="657" y="3728"/>
                    <a:pt x="677" y="3410"/>
                  </a:cubicBezTo>
                  <a:cubicBezTo>
                    <a:pt x="558" y="3191"/>
                    <a:pt x="558" y="2933"/>
                    <a:pt x="677" y="2714"/>
                  </a:cubicBezTo>
                  <a:cubicBezTo>
                    <a:pt x="757" y="2237"/>
                    <a:pt x="757" y="1799"/>
                    <a:pt x="677" y="1321"/>
                  </a:cubicBezTo>
                  <a:cubicBezTo>
                    <a:pt x="697" y="1222"/>
                    <a:pt x="697" y="1103"/>
                    <a:pt x="697" y="1003"/>
                  </a:cubicBezTo>
                  <a:cubicBezTo>
                    <a:pt x="737" y="924"/>
                    <a:pt x="777" y="844"/>
                    <a:pt x="796" y="784"/>
                  </a:cubicBezTo>
                  <a:cubicBezTo>
                    <a:pt x="777" y="585"/>
                    <a:pt x="737" y="347"/>
                    <a:pt x="697" y="88"/>
                  </a:cubicBezTo>
                  <a:lnTo>
                    <a:pt x="657" y="48"/>
                  </a:lnTo>
                  <a:cubicBezTo>
                    <a:pt x="602" y="15"/>
                    <a:pt x="548" y="1"/>
                    <a:pt x="4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2413775" y="1506275"/>
              <a:ext cx="14450" cy="35050"/>
            </a:xfrm>
            <a:custGeom>
              <a:avLst/>
              <a:gdLst/>
              <a:ahLst/>
              <a:cxnLst/>
              <a:rect l="l" t="t" r="r" b="b"/>
              <a:pathLst>
                <a:path w="578" h="1402" extrusionOk="0">
                  <a:moveTo>
                    <a:pt x="219" y="0"/>
                  </a:moveTo>
                  <a:cubicBezTo>
                    <a:pt x="0" y="478"/>
                    <a:pt x="140" y="916"/>
                    <a:pt x="219" y="1393"/>
                  </a:cubicBezTo>
                  <a:cubicBezTo>
                    <a:pt x="239" y="1400"/>
                    <a:pt x="257" y="1402"/>
                    <a:pt x="274" y="1402"/>
                  </a:cubicBezTo>
                  <a:cubicBezTo>
                    <a:pt x="307" y="1402"/>
                    <a:pt x="338" y="1393"/>
                    <a:pt x="378" y="1393"/>
                  </a:cubicBezTo>
                  <a:cubicBezTo>
                    <a:pt x="418" y="1015"/>
                    <a:pt x="219" y="617"/>
                    <a:pt x="537" y="319"/>
                  </a:cubicBezTo>
                  <a:cubicBezTo>
                    <a:pt x="577" y="80"/>
                    <a:pt x="438" y="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2413275" y="1541575"/>
              <a:ext cx="6000" cy="17450"/>
            </a:xfrm>
            <a:custGeom>
              <a:avLst/>
              <a:gdLst/>
              <a:ahLst/>
              <a:cxnLst/>
              <a:rect l="l" t="t" r="r" b="b"/>
              <a:pathLst>
                <a:path w="240" h="698" extrusionOk="0">
                  <a:moveTo>
                    <a:pt x="219" y="1"/>
                  </a:moveTo>
                  <a:cubicBezTo>
                    <a:pt x="0" y="240"/>
                    <a:pt x="0" y="478"/>
                    <a:pt x="219" y="697"/>
                  </a:cubicBezTo>
                  <a:cubicBezTo>
                    <a:pt x="219" y="458"/>
                    <a:pt x="239" y="24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2422725" y="1547350"/>
              <a:ext cx="13950" cy="6700"/>
            </a:xfrm>
            <a:custGeom>
              <a:avLst/>
              <a:gdLst/>
              <a:ahLst/>
              <a:cxnLst/>
              <a:rect l="l" t="t" r="r" b="b"/>
              <a:pathLst>
                <a:path w="558" h="268" extrusionOk="0">
                  <a:moveTo>
                    <a:pt x="329" y="1"/>
                  </a:moveTo>
                  <a:cubicBezTo>
                    <a:pt x="278" y="1"/>
                    <a:pt x="226" y="21"/>
                    <a:pt x="179" y="68"/>
                  </a:cubicBezTo>
                  <a:cubicBezTo>
                    <a:pt x="100" y="128"/>
                    <a:pt x="40" y="168"/>
                    <a:pt x="0" y="267"/>
                  </a:cubicBezTo>
                  <a:lnTo>
                    <a:pt x="537" y="267"/>
                  </a:lnTo>
                  <a:cubicBezTo>
                    <a:pt x="557" y="227"/>
                    <a:pt x="557" y="188"/>
                    <a:pt x="557" y="148"/>
                  </a:cubicBezTo>
                  <a:lnTo>
                    <a:pt x="498" y="68"/>
                  </a:lnTo>
                  <a:cubicBezTo>
                    <a:pt x="445" y="26"/>
                    <a:pt x="387" y="1"/>
                    <a:pt x="3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2409800" y="1580375"/>
              <a:ext cx="6975" cy="8800"/>
            </a:xfrm>
            <a:custGeom>
              <a:avLst/>
              <a:gdLst/>
              <a:ahLst/>
              <a:cxnLst/>
              <a:rect l="l" t="t" r="r" b="b"/>
              <a:pathLst>
                <a:path w="279" h="352" extrusionOk="0">
                  <a:moveTo>
                    <a:pt x="100" y="0"/>
                  </a:moveTo>
                  <a:cubicBezTo>
                    <a:pt x="60" y="80"/>
                    <a:pt x="40" y="140"/>
                    <a:pt x="0" y="219"/>
                  </a:cubicBezTo>
                  <a:cubicBezTo>
                    <a:pt x="31" y="298"/>
                    <a:pt x="63" y="351"/>
                    <a:pt x="133" y="351"/>
                  </a:cubicBezTo>
                  <a:cubicBezTo>
                    <a:pt x="152" y="351"/>
                    <a:pt x="174" y="347"/>
                    <a:pt x="199" y="339"/>
                  </a:cubicBezTo>
                  <a:cubicBezTo>
                    <a:pt x="179" y="219"/>
                    <a:pt x="279" y="8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2428200" y="1545900"/>
              <a:ext cx="7975" cy="4175"/>
            </a:xfrm>
            <a:custGeom>
              <a:avLst/>
              <a:gdLst/>
              <a:ahLst/>
              <a:cxnLst/>
              <a:rect l="l" t="t" r="r" b="b"/>
              <a:pathLst>
                <a:path w="319" h="167" extrusionOk="0">
                  <a:moveTo>
                    <a:pt x="81" y="1"/>
                  </a:moveTo>
                  <a:cubicBezTo>
                    <a:pt x="55" y="1"/>
                    <a:pt x="28" y="3"/>
                    <a:pt x="0" y="7"/>
                  </a:cubicBezTo>
                  <a:lnTo>
                    <a:pt x="0" y="86"/>
                  </a:lnTo>
                  <a:lnTo>
                    <a:pt x="0" y="166"/>
                  </a:lnTo>
                  <a:lnTo>
                    <a:pt x="318" y="166"/>
                  </a:lnTo>
                  <a:cubicBezTo>
                    <a:pt x="271" y="39"/>
                    <a:pt x="185" y="1"/>
                    <a:pt x="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2614200" y="1365225"/>
              <a:ext cx="56700" cy="15750"/>
            </a:xfrm>
            <a:custGeom>
              <a:avLst/>
              <a:gdLst/>
              <a:ahLst/>
              <a:cxnLst/>
              <a:rect l="l" t="t" r="r" b="b"/>
              <a:pathLst>
                <a:path w="2268" h="630" extrusionOk="0">
                  <a:moveTo>
                    <a:pt x="1823" y="0"/>
                  </a:moveTo>
                  <a:cubicBezTo>
                    <a:pt x="1737" y="0"/>
                    <a:pt x="1647" y="25"/>
                    <a:pt x="1552" y="72"/>
                  </a:cubicBezTo>
                  <a:cubicBezTo>
                    <a:pt x="1074" y="291"/>
                    <a:pt x="477" y="172"/>
                    <a:pt x="0" y="450"/>
                  </a:cubicBezTo>
                  <a:cubicBezTo>
                    <a:pt x="40" y="455"/>
                    <a:pt x="81" y="457"/>
                    <a:pt x="121" y="457"/>
                  </a:cubicBezTo>
                  <a:cubicBezTo>
                    <a:pt x="235" y="457"/>
                    <a:pt x="349" y="443"/>
                    <a:pt x="459" y="443"/>
                  </a:cubicBezTo>
                  <a:cubicBezTo>
                    <a:pt x="620" y="443"/>
                    <a:pt x="771" y="474"/>
                    <a:pt x="895" y="629"/>
                  </a:cubicBezTo>
                  <a:cubicBezTo>
                    <a:pt x="1015" y="590"/>
                    <a:pt x="1094" y="590"/>
                    <a:pt x="1233" y="590"/>
                  </a:cubicBezTo>
                  <a:cubicBezTo>
                    <a:pt x="1233" y="570"/>
                    <a:pt x="1253" y="550"/>
                    <a:pt x="1273" y="550"/>
                  </a:cubicBezTo>
                  <a:cubicBezTo>
                    <a:pt x="1333" y="570"/>
                    <a:pt x="1373" y="570"/>
                    <a:pt x="1432" y="590"/>
                  </a:cubicBezTo>
                  <a:cubicBezTo>
                    <a:pt x="1731" y="570"/>
                    <a:pt x="2009" y="431"/>
                    <a:pt x="2268" y="252"/>
                  </a:cubicBezTo>
                  <a:cubicBezTo>
                    <a:pt x="2228" y="192"/>
                    <a:pt x="2148" y="152"/>
                    <a:pt x="2089" y="92"/>
                  </a:cubicBezTo>
                  <a:cubicBezTo>
                    <a:pt x="2006" y="30"/>
                    <a:pt x="1917" y="0"/>
                    <a:pt x="1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2670875" y="1371500"/>
              <a:ext cx="4500" cy="5850"/>
            </a:xfrm>
            <a:custGeom>
              <a:avLst/>
              <a:gdLst/>
              <a:ahLst/>
              <a:cxnLst/>
              <a:rect l="l" t="t" r="r" b="b"/>
              <a:pathLst>
                <a:path w="180" h="234" extrusionOk="0">
                  <a:moveTo>
                    <a:pt x="180" y="1"/>
                  </a:moveTo>
                  <a:lnTo>
                    <a:pt x="180" y="1"/>
                  </a:lnTo>
                  <a:cubicBezTo>
                    <a:pt x="140" y="20"/>
                    <a:pt x="60" y="40"/>
                    <a:pt x="1" y="80"/>
                  </a:cubicBezTo>
                  <a:cubicBezTo>
                    <a:pt x="34" y="130"/>
                    <a:pt x="12" y="234"/>
                    <a:pt x="83" y="234"/>
                  </a:cubicBezTo>
                  <a:cubicBezTo>
                    <a:pt x="98" y="234"/>
                    <a:pt x="116" y="230"/>
                    <a:pt x="140" y="219"/>
                  </a:cubicBezTo>
                  <a:cubicBezTo>
                    <a:pt x="160" y="219"/>
                    <a:pt x="160" y="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2428200" y="1507650"/>
              <a:ext cx="21400" cy="16000"/>
            </a:xfrm>
            <a:custGeom>
              <a:avLst/>
              <a:gdLst/>
              <a:ahLst/>
              <a:cxnLst/>
              <a:rect l="l" t="t" r="r" b="b"/>
              <a:pathLst>
                <a:path w="856" h="640" extrusionOk="0">
                  <a:moveTo>
                    <a:pt x="780" y="1"/>
                  </a:moveTo>
                  <a:cubicBezTo>
                    <a:pt x="478" y="1"/>
                    <a:pt x="239" y="215"/>
                    <a:pt x="0" y="343"/>
                  </a:cubicBezTo>
                  <a:cubicBezTo>
                    <a:pt x="108" y="540"/>
                    <a:pt x="168" y="639"/>
                    <a:pt x="251" y="639"/>
                  </a:cubicBezTo>
                  <a:cubicBezTo>
                    <a:pt x="336" y="639"/>
                    <a:pt x="445" y="535"/>
                    <a:pt x="657" y="323"/>
                  </a:cubicBezTo>
                  <a:cubicBezTo>
                    <a:pt x="736" y="244"/>
                    <a:pt x="796" y="204"/>
                    <a:pt x="836" y="124"/>
                  </a:cubicBezTo>
                  <a:cubicBezTo>
                    <a:pt x="856" y="65"/>
                    <a:pt x="856" y="45"/>
                    <a:pt x="856" y="5"/>
                  </a:cubicBezTo>
                  <a:cubicBezTo>
                    <a:pt x="830" y="2"/>
                    <a:pt x="805" y="1"/>
                    <a:pt x="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2662925" y="831425"/>
              <a:ext cx="90525" cy="27925"/>
            </a:xfrm>
            <a:custGeom>
              <a:avLst/>
              <a:gdLst/>
              <a:ahLst/>
              <a:cxnLst/>
              <a:rect l="l" t="t" r="r" b="b"/>
              <a:pathLst>
                <a:path w="3621" h="1117" extrusionOk="0">
                  <a:moveTo>
                    <a:pt x="3384" y="1"/>
                  </a:moveTo>
                  <a:cubicBezTo>
                    <a:pt x="3233" y="1"/>
                    <a:pt x="3072" y="107"/>
                    <a:pt x="2927" y="107"/>
                  </a:cubicBezTo>
                  <a:cubicBezTo>
                    <a:pt x="2906" y="107"/>
                    <a:pt x="2885" y="105"/>
                    <a:pt x="2865" y="99"/>
                  </a:cubicBezTo>
                  <a:cubicBezTo>
                    <a:pt x="2686" y="119"/>
                    <a:pt x="2567" y="159"/>
                    <a:pt x="2388" y="159"/>
                  </a:cubicBezTo>
                  <a:cubicBezTo>
                    <a:pt x="2308" y="159"/>
                    <a:pt x="2228" y="199"/>
                    <a:pt x="2169" y="219"/>
                  </a:cubicBezTo>
                  <a:cubicBezTo>
                    <a:pt x="1990" y="239"/>
                    <a:pt x="1831" y="318"/>
                    <a:pt x="1711" y="398"/>
                  </a:cubicBezTo>
                  <a:cubicBezTo>
                    <a:pt x="1194" y="438"/>
                    <a:pt x="697" y="617"/>
                    <a:pt x="180" y="716"/>
                  </a:cubicBezTo>
                  <a:cubicBezTo>
                    <a:pt x="0" y="1094"/>
                    <a:pt x="398" y="955"/>
                    <a:pt x="498" y="1114"/>
                  </a:cubicBezTo>
                  <a:cubicBezTo>
                    <a:pt x="517" y="1116"/>
                    <a:pt x="537" y="1117"/>
                    <a:pt x="556" y="1117"/>
                  </a:cubicBezTo>
                  <a:cubicBezTo>
                    <a:pt x="752" y="1117"/>
                    <a:pt x="935" y="1031"/>
                    <a:pt x="1134" y="995"/>
                  </a:cubicBezTo>
                  <a:cubicBezTo>
                    <a:pt x="1694" y="864"/>
                    <a:pt x="2237" y="593"/>
                    <a:pt x="2811" y="593"/>
                  </a:cubicBezTo>
                  <a:cubicBezTo>
                    <a:pt x="2849" y="593"/>
                    <a:pt x="2887" y="594"/>
                    <a:pt x="2925" y="597"/>
                  </a:cubicBezTo>
                  <a:cubicBezTo>
                    <a:pt x="3104" y="358"/>
                    <a:pt x="3422" y="438"/>
                    <a:pt x="3621" y="239"/>
                  </a:cubicBezTo>
                  <a:lnTo>
                    <a:pt x="3621" y="139"/>
                  </a:lnTo>
                  <a:cubicBezTo>
                    <a:pt x="3549" y="34"/>
                    <a:pt x="3468" y="1"/>
                    <a:pt x="3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2649000" y="858350"/>
              <a:ext cx="11475" cy="40225"/>
            </a:xfrm>
            <a:custGeom>
              <a:avLst/>
              <a:gdLst/>
              <a:ahLst/>
              <a:cxnLst/>
              <a:rect l="l" t="t" r="r" b="b"/>
              <a:pathLst>
                <a:path w="459" h="1609" extrusionOk="0">
                  <a:moveTo>
                    <a:pt x="253" y="1"/>
                  </a:moveTo>
                  <a:cubicBezTo>
                    <a:pt x="228" y="1"/>
                    <a:pt x="194" y="29"/>
                    <a:pt x="180" y="57"/>
                  </a:cubicBezTo>
                  <a:lnTo>
                    <a:pt x="180" y="216"/>
                  </a:lnTo>
                  <a:cubicBezTo>
                    <a:pt x="259" y="674"/>
                    <a:pt x="1" y="1171"/>
                    <a:pt x="339" y="1609"/>
                  </a:cubicBezTo>
                  <a:cubicBezTo>
                    <a:pt x="458" y="1270"/>
                    <a:pt x="279" y="932"/>
                    <a:pt x="359" y="554"/>
                  </a:cubicBezTo>
                  <a:cubicBezTo>
                    <a:pt x="359" y="415"/>
                    <a:pt x="339" y="236"/>
                    <a:pt x="339" y="57"/>
                  </a:cubicBezTo>
                  <a:lnTo>
                    <a:pt x="279" y="17"/>
                  </a:lnTo>
                  <a:cubicBezTo>
                    <a:pt x="273" y="5"/>
                    <a:pt x="264"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2658450" y="915950"/>
              <a:ext cx="16425" cy="9975"/>
            </a:xfrm>
            <a:custGeom>
              <a:avLst/>
              <a:gdLst/>
              <a:ahLst/>
              <a:cxnLst/>
              <a:rect l="l" t="t" r="r" b="b"/>
              <a:pathLst>
                <a:path w="657" h="399" extrusionOk="0">
                  <a:moveTo>
                    <a:pt x="0" y="1"/>
                  </a:moveTo>
                  <a:lnTo>
                    <a:pt x="0" y="399"/>
                  </a:lnTo>
                  <a:cubicBezTo>
                    <a:pt x="239" y="319"/>
                    <a:pt x="438" y="220"/>
                    <a:pt x="657" y="160"/>
                  </a:cubicBezTo>
                  <a:cubicBezTo>
                    <a:pt x="597" y="100"/>
                    <a:pt x="538" y="41"/>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2726075" y="826450"/>
              <a:ext cx="36350" cy="11450"/>
            </a:xfrm>
            <a:custGeom>
              <a:avLst/>
              <a:gdLst/>
              <a:ahLst/>
              <a:cxnLst/>
              <a:rect l="l" t="t" r="r" b="b"/>
              <a:pathLst>
                <a:path w="1454" h="458" extrusionOk="0">
                  <a:moveTo>
                    <a:pt x="1274" y="0"/>
                  </a:moveTo>
                  <a:cubicBezTo>
                    <a:pt x="856" y="100"/>
                    <a:pt x="399" y="100"/>
                    <a:pt x="1" y="298"/>
                  </a:cubicBezTo>
                  <a:cubicBezTo>
                    <a:pt x="41" y="398"/>
                    <a:pt x="140" y="398"/>
                    <a:pt x="200" y="458"/>
                  </a:cubicBezTo>
                  <a:cubicBezTo>
                    <a:pt x="518" y="418"/>
                    <a:pt x="816" y="398"/>
                    <a:pt x="1095" y="338"/>
                  </a:cubicBezTo>
                  <a:cubicBezTo>
                    <a:pt x="1234" y="259"/>
                    <a:pt x="1354" y="219"/>
                    <a:pt x="1453" y="159"/>
                  </a:cubicBezTo>
                  <a:cubicBezTo>
                    <a:pt x="1453" y="40"/>
                    <a:pt x="1354" y="4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2757925" y="819975"/>
              <a:ext cx="25875" cy="9975"/>
            </a:xfrm>
            <a:custGeom>
              <a:avLst/>
              <a:gdLst/>
              <a:ahLst/>
              <a:cxnLst/>
              <a:rect l="l" t="t" r="r" b="b"/>
              <a:pathLst>
                <a:path w="1035" h="399" extrusionOk="0">
                  <a:moveTo>
                    <a:pt x="855" y="0"/>
                  </a:moveTo>
                  <a:cubicBezTo>
                    <a:pt x="736" y="0"/>
                    <a:pt x="637" y="20"/>
                    <a:pt x="537" y="20"/>
                  </a:cubicBezTo>
                  <a:cubicBezTo>
                    <a:pt x="398" y="120"/>
                    <a:pt x="279" y="100"/>
                    <a:pt x="159" y="160"/>
                  </a:cubicBezTo>
                  <a:lnTo>
                    <a:pt x="0" y="219"/>
                  </a:lnTo>
                  <a:lnTo>
                    <a:pt x="179" y="398"/>
                  </a:lnTo>
                  <a:cubicBezTo>
                    <a:pt x="477" y="378"/>
                    <a:pt x="756" y="319"/>
                    <a:pt x="1034" y="180"/>
                  </a:cubicBezTo>
                  <a:cubicBezTo>
                    <a:pt x="975" y="100"/>
                    <a:pt x="895" y="60"/>
                    <a:pt x="8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2662425" y="964700"/>
              <a:ext cx="39325" cy="22400"/>
            </a:xfrm>
            <a:custGeom>
              <a:avLst/>
              <a:gdLst/>
              <a:ahLst/>
              <a:cxnLst/>
              <a:rect l="l" t="t" r="r" b="b"/>
              <a:pathLst>
                <a:path w="1573" h="896" extrusionOk="0">
                  <a:moveTo>
                    <a:pt x="1035" y="0"/>
                  </a:moveTo>
                  <a:cubicBezTo>
                    <a:pt x="677" y="0"/>
                    <a:pt x="319" y="40"/>
                    <a:pt x="40" y="338"/>
                  </a:cubicBezTo>
                  <a:cubicBezTo>
                    <a:pt x="1" y="697"/>
                    <a:pt x="239" y="776"/>
                    <a:pt x="518" y="856"/>
                  </a:cubicBezTo>
                  <a:cubicBezTo>
                    <a:pt x="518" y="876"/>
                    <a:pt x="518" y="876"/>
                    <a:pt x="538" y="895"/>
                  </a:cubicBezTo>
                  <a:cubicBezTo>
                    <a:pt x="597" y="895"/>
                    <a:pt x="637" y="876"/>
                    <a:pt x="677" y="836"/>
                  </a:cubicBezTo>
                  <a:cubicBezTo>
                    <a:pt x="749" y="664"/>
                    <a:pt x="846" y="616"/>
                    <a:pt x="951" y="616"/>
                  </a:cubicBezTo>
                  <a:cubicBezTo>
                    <a:pt x="1077" y="616"/>
                    <a:pt x="1214" y="686"/>
                    <a:pt x="1333" y="697"/>
                  </a:cubicBezTo>
                  <a:cubicBezTo>
                    <a:pt x="1373" y="677"/>
                    <a:pt x="1393" y="637"/>
                    <a:pt x="1413" y="597"/>
                  </a:cubicBezTo>
                  <a:cubicBezTo>
                    <a:pt x="1572" y="358"/>
                    <a:pt x="1333" y="279"/>
                    <a:pt x="1214" y="159"/>
                  </a:cubicBezTo>
                  <a:cubicBezTo>
                    <a:pt x="1194" y="80"/>
                    <a:pt x="1115" y="4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2690775" y="955750"/>
              <a:ext cx="37325" cy="13450"/>
            </a:xfrm>
            <a:custGeom>
              <a:avLst/>
              <a:gdLst/>
              <a:ahLst/>
              <a:cxnLst/>
              <a:rect l="l" t="t" r="r" b="b"/>
              <a:pathLst>
                <a:path w="1493" h="538" extrusionOk="0">
                  <a:moveTo>
                    <a:pt x="1134" y="0"/>
                  </a:moveTo>
                  <a:cubicBezTo>
                    <a:pt x="836" y="40"/>
                    <a:pt x="557" y="100"/>
                    <a:pt x="239" y="159"/>
                  </a:cubicBezTo>
                  <a:cubicBezTo>
                    <a:pt x="100" y="239"/>
                    <a:pt x="0" y="299"/>
                    <a:pt x="40" y="458"/>
                  </a:cubicBezTo>
                  <a:cubicBezTo>
                    <a:pt x="60" y="498"/>
                    <a:pt x="60" y="517"/>
                    <a:pt x="80" y="537"/>
                  </a:cubicBezTo>
                  <a:cubicBezTo>
                    <a:pt x="557" y="438"/>
                    <a:pt x="1055" y="418"/>
                    <a:pt x="1492" y="199"/>
                  </a:cubicBezTo>
                  <a:cubicBezTo>
                    <a:pt x="1353" y="159"/>
                    <a:pt x="1194" y="139"/>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2757425" y="946850"/>
              <a:ext cx="6250" cy="4475"/>
            </a:xfrm>
            <a:custGeom>
              <a:avLst/>
              <a:gdLst/>
              <a:ahLst/>
              <a:cxnLst/>
              <a:rect l="l" t="t" r="r" b="b"/>
              <a:pathLst>
                <a:path w="250" h="179" extrusionOk="0">
                  <a:moveTo>
                    <a:pt x="118" y="0"/>
                  </a:moveTo>
                  <a:cubicBezTo>
                    <a:pt x="79" y="0"/>
                    <a:pt x="36" y="9"/>
                    <a:pt x="0" y="18"/>
                  </a:cubicBezTo>
                  <a:lnTo>
                    <a:pt x="0" y="177"/>
                  </a:lnTo>
                  <a:cubicBezTo>
                    <a:pt x="22" y="177"/>
                    <a:pt x="47" y="178"/>
                    <a:pt x="72" y="178"/>
                  </a:cubicBezTo>
                  <a:cubicBezTo>
                    <a:pt x="160" y="178"/>
                    <a:pt x="250" y="166"/>
                    <a:pt x="219" y="58"/>
                  </a:cubicBezTo>
                  <a:cubicBezTo>
                    <a:pt x="208" y="14"/>
                    <a:pt x="167"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2699725" y="981600"/>
              <a:ext cx="10475" cy="3875"/>
            </a:xfrm>
            <a:custGeom>
              <a:avLst/>
              <a:gdLst/>
              <a:ahLst/>
              <a:cxnLst/>
              <a:rect l="l" t="t" r="r" b="b"/>
              <a:pathLst>
                <a:path w="419" h="155" extrusionOk="0">
                  <a:moveTo>
                    <a:pt x="100" y="1"/>
                  </a:moveTo>
                  <a:cubicBezTo>
                    <a:pt x="1" y="21"/>
                    <a:pt x="1" y="80"/>
                    <a:pt x="40" y="140"/>
                  </a:cubicBezTo>
                  <a:cubicBezTo>
                    <a:pt x="79" y="150"/>
                    <a:pt x="116" y="155"/>
                    <a:pt x="152" y="155"/>
                  </a:cubicBezTo>
                  <a:cubicBezTo>
                    <a:pt x="264" y="155"/>
                    <a:pt x="358" y="10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2694750" y="980600"/>
              <a:ext cx="7500" cy="4500"/>
            </a:xfrm>
            <a:custGeom>
              <a:avLst/>
              <a:gdLst/>
              <a:ahLst/>
              <a:cxnLst/>
              <a:rect l="l" t="t" r="r" b="b"/>
              <a:pathLst>
                <a:path w="300" h="180" extrusionOk="0">
                  <a:moveTo>
                    <a:pt x="120" y="1"/>
                  </a:moveTo>
                  <a:lnTo>
                    <a:pt x="80" y="41"/>
                  </a:lnTo>
                  <a:cubicBezTo>
                    <a:pt x="1" y="120"/>
                    <a:pt x="21" y="160"/>
                    <a:pt x="100" y="180"/>
                  </a:cubicBezTo>
                  <a:lnTo>
                    <a:pt x="239" y="180"/>
                  </a:lnTo>
                  <a:cubicBezTo>
                    <a:pt x="279" y="140"/>
                    <a:pt x="279" y="100"/>
                    <a:pt x="299" y="41"/>
                  </a:cubicBezTo>
                  <a:cubicBezTo>
                    <a:pt x="239" y="41"/>
                    <a:pt x="180"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2714650" y="980175"/>
              <a:ext cx="3500" cy="3125"/>
            </a:xfrm>
            <a:custGeom>
              <a:avLst/>
              <a:gdLst/>
              <a:ahLst/>
              <a:cxnLst/>
              <a:rect l="l" t="t" r="r" b="b"/>
              <a:pathLst>
                <a:path w="140" h="125" extrusionOk="0">
                  <a:moveTo>
                    <a:pt x="98" y="1"/>
                  </a:moveTo>
                  <a:cubicBezTo>
                    <a:pt x="65" y="1"/>
                    <a:pt x="28" y="24"/>
                    <a:pt x="0" y="38"/>
                  </a:cubicBezTo>
                  <a:cubicBezTo>
                    <a:pt x="29" y="95"/>
                    <a:pt x="58" y="125"/>
                    <a:pt x="82" y="125"/>
                  </a:cubicBezTo>
                  <a:cubicBezTo>
                    <a:pt x="108" y="125"/>
                    <a:pt x="129" y="90"/>
                    <a:pt x="140" y="18"/>
                  </a:cubicBezTo>
                  <a:cubicBezTo>
                    <a:pt x="127" y="6"/>
                    <a:pt x="113" y="1"/>
                    <a:pt x="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657450" y="958525"/>
              <a:ext cx="39825" cy="15150"/>
            </a:xfrm>
            <a:custGeom>
              <a:avLst/>
              <a:gdLst/>
              <a:ahLst/>
              <a:cxnLst/>
              <a:rect l="l" t="t" r="r" b="b"/>
              <a:pathLst>
                <a:path w="1593" h="606" extrusionOk="0">
                  <a:moveTo>
                    <a:pt x="1484" y="1"/>
                  </a:moveTo>
                  <a:cubicBezTo>
                    <a:pt x="1457" y="1"/>
                    <a:pt x="1429" y="11"/>
                    <a:pt x="1393" y="28"/>
                  </a:cubicBezTo>
                  <a:cubicBezTo>
                    <a:pt x="1333" y="48"/>
                    <a:pt x="1294" y="68"/>
                    <a:pt x="1234" y="68"/>
                  </a:cubicBezTo>
                  <a:cubicBezTo>
                    <a:pt x="1194" y="98"/>
                    <a:pt x="1164" y="113"/>
                    <a:pt x="1135" y="113"/>
                  </a:cubicBezTo>
                  <a:cubicBezTo>
                    <a:pt x="1105" y="113"/>
                    <a:pt x="1075" y="98"/>
                    <a:pt x="1035" y="68"/>
                  </a:cubicBezTo>
                  <a:cubicBezTo>
                    <a:pt x="996" y="66"/>
                    <a:pt x="957" y="65"/>
                    <a:pt x="916" y="65"/>
                  </a:cubicBezTo>
                  <a:cubicBezTo>
                    <a:pt x="779" y="65"/>
                    <a:pt x="636" y="76"/>
                    <a:pt x="493" y="76"/>
                  </a:cubicBezTo>
                  <a:cubicBezTo>
                    <a:pt x="339" y="76"/>
                    <a:pt x="186" y="63"/>
                    <a:pt x="40" y="9"/>
                  </a:cubicBezTo>
                  <a:lnTo>
                    <a:pt x="40" y="9"/>
                  </a:lnTo>
                  <a:cubicBezTo>
                    <a:pt x="21" y="247"/>
                    <a:pt x="1" y="446"/>
                    <a:pt x="239" y="605"/>
                  </a:cubicBezTo>
                  <a:cubicBezTo>
                    <a:pt x="617" y="526"/>
                    <a:pt x="1015" y="426"/>
                    <a:pt x="1393" y="347"/>
                  </a:cubicBezTo>
                  <a:cubicBezTo>
                    <a:pt x="1473" y="247"/>
                    <a:pt x="1513" y="148"/>
                    <a:pt x="1592" y="48"/>
                  </a:cubicBezTo>
                  <a:cubicBezTo>
                    <a:pt x="1548" y="15"/>
                    <a:pt x="1517" y="1"/>
                    <a:pt x="14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2716150" y="921850"/>
              <a:ext cx="49250" cy="20000"/>
            </a:xfrm>
            <a:custGeom>
              <a:avLst/>
              <a:gdLst/>
              <a:ahLst/>
              <a:cxnLst/>
              <a:rect l="l" t="t" r="r" b="b"/>
              <a:pathLst>
                <a:path w="1970" h="800" extrusionOk="0">
                  <a:moveTo>
                    <a:pt x="1568" y="1"/>
                  </a:moveTo>
                  <a:cubicBezTo>
                    <a:pt x="1372" y="1"/>
                    <a:pt x="1177" y="67"/>
                    <a:pt x="975" y="163"/>
                  </a:cubicBezTo>
                  <a:cubicBezTo>
                    <a:pt x="855" y="202"/>
                    <a:pt x="736" y="202"/>
                    <a:pt x="617" y="222"/>
                  </a:cubicBezTo>
                  <a:cubicBezTo>
                    <a:pt x="358" y="322"/>
                    <a:pt x="0" y="381"/>
                    <a:pt x="80" y="799"/>
                  </a:cubicBezTo>
                  <a:cubicBezTo>
                    <a:pt x="438" y="720"/>
                    <a:pt x="756" y="680"/>
                    <a:pt x="1114" y="600"/>
                  </a:cubicBezTo>
                  <a:cubicBezTo>
                    <a:pt x="1273" y="481"/>
                    <a:pt x="1452" y="481"/>
                    <a:pt x="1651" y="461"/>
                  </a:cubicBezTo>
                  <a:cubicBezTo>
                    <a:pt x="1770" y="401"/>
                    <a:pt x="1910" y="362"/>
                    <a:pt x="1969" y="282"/>
                  </a:cubicBezTo>
                  <a:lnTo>
                    <a:pt x="1969" y="103"/>
                  </a:lnTo>
                  <a:cubicBezTo>
                    <a:pt x="1833" y="31"/>
                    <a:pt x="1701" y="1"/>
                    <a:pt x="15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2694750" y="924900"/>
              <a:ext cx="39325" cy="17450"/>
            </a:xfrm>
            <a:custGeom>
              <a:avLst/>
              <a:gdLst/>
              <a:ahLst/>
              <a:cxnLst/>
              <a:rect l="l" t="t" r="r" b="b"/>
              <a:pathLst>
                <a:path w="1573" h="698" extrusionOk="0">
                  <a:moveTo>
                    <a:pt x="1493" y="1"/>
                  </a:moveTo>
                  <a:cubicBezTo>
                    <a:pt x="936" y="1"/>
                    <a:pt x="518" y="379"/>
                    <a:pt x="1" y="498"/>
                  </a:cubicBezTo>
                  <a:cubicBezTo>
                    <a:pt x="66" y="534"/>
                    <a:pt x="138" y="543"/>
                    <a:pt x="213" y="543"/>
                  </a:cubicBezTo>
                  <a:cubicBezTo>
                    <a:pt x="303" y="543"/>
                    <a:pt x="396" y="529"/>
                    <a:pt x="485" y="529"/>
                  </a:cubicBezTo>
                  <a:cubicBezTo>
                    <a:pt x="612" y="529"/>
                    <a:pt x="729" y="558"/>
                    <a:pt x="816" y="697"/>
                  </a:cubicBezTo>
                  <a:cubicBezTo>
                    <a:pt x="856" y="697"/>
                    <a:pt x="916" y="697"/>
                    <a:pt x="955" y="677"/>
                  </a:cubicBezTo>
                  <a:cubicBezTo>
                    <a:pt x="1035" y="399"/>
                    <a:pt x="1333" y="379"/>
                    <a:pt x="1493" y="180"/>
                  </a:cubicBezTo>
                  <a:cubicBezTo>
                    <a:pt x="1572" y="140"/>
                    <a:pt x="1572" y="61"/>
                    <a:pt x="14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2674375" y="941825"/>
              <a:ext cx="23375" cy="9275"/>
            </a:xfrm>
            <a:custGeom>
              <a:avLst/>
              <a:gdLst/>
              <a:ahLst/>
              <a:cxnLst/>
              <a:rect l="l" t="t" r="r" b="b"/>
              <a:pathLst>
                <a:path w="935" h="371" extrusionOk="0">
                  <a:moveTo>
                    <a:pt x="358" y="0"/>
                  </a:moveTo>
                  <a:cubicBezTo>
                    <a:pt x="159" y="20"/>
                    <a:pt x="0" y="100"/>
                    <a:pt x="239" y="279"/>
                  </a:cubicBezTo>
                  <a:cubicBezTo>
                    <a:pt x="334" y="340"/>
                    <a:pt x="438" y="370"/>
                    <a:pt x="542" y="370"/>
                  </a:cubicBezTo>
                  <a:cubicBezTo>
                    <a:pt x="676" y="370"/>
                    <a:pt x="812" y="320"/>
                    <a:pt x="935" y="219"/>
                  </a:cubicBezTo>
                  <a:cubicBezTo>
                    <a:pt x="816" y="179"/>
                    <a:pt x="637" y="199"/>
                    <a:pt x="557" y="20"/>
                  </a:cubicBezTo>
                  <a:cubicBezTo>
                    <a:pt x="497" y="0"/>
                    <a:pt x="438" y="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2683325" y="959725"/>
              <a:ext cx="5000" cy="1875"/>
            </a:xfrm>
            <a:custGeom>
              <a:avLst/>
              <a:gdLst/>
              <a:ahLst/>
              <a:cxnLst/>
              <a:rect l="l" t="t" r="r" b="b"/>
              <a:pathLst>
                <a:path w="200" h="75" extrusionOk="0">
                  <a:moveTo>
                    <a:pt x="0" y="0"/>
                  </a:moveTo>
                  <a:cubicBezTo>
                    <a:pt x="40" y="50"/>
                    <a:pt x="70" y="75"/>
                    <a:pt x="100" y="75"/>
                  </a:cubicBezTo>
                  <a:cubicBezTo>
                    <a:pt x="129" y="75"/>
                    <a:pt x="159" y="5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2692775" y="956675"/>
              <a:ext cx="4500" cy="3075"/>
            </a:xfrm>
            <a:custGeom>
              <a:avLst/>
              <a:gdLst/>
              <a:ahLst/>
              <a:cxnLst/>
              <a:rect l="l" t="t" r="r" b="b"/>
              <a:pathLst>
                <a:path w="180" h="123" extrusionOk="0">
                  <a:moveTo>
                    <a:pt x="94" y="0"/>
                  </a:moveTo>
                  <a:cubicBezTo>
                    <a:pt x="68" y="0"/>
                    <a:pt x="39" y="35"/>
                    <a:pt x="0" y="102"/>
                  </a:cubicBezTo>
                  <a:cubicBezTo>
                    <a:pt x="60" y="102"/>
                    <a:pt x="119" y="122"/>
                    <a:pt x="179" y="122"/>
                  </a:cubicBezTo>
                  <a:cubicBezTo>
                    <a:pt x="148" y="40"/>
                    <a:pt x="123" y="0"/>
                    <a:pt x="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2738025" y="916950"/>
              <a:ext cx="33350" cy="11950"/>
            </a:xfrm>
            <a:custGeom>
              <a:avLst/>
              <a:gdLst/>
              <a:ahLst/>
              <a:cxnLst/>
              <a:rect l="l" t="t" r="r" b="b"/>
              <a:pathLst>
                <a:path w="1334" h="478" extrusionOk="0">
                  <a:moveTo>
                    <a:pt x="975" y="1"/>
                  </a:moveTo>
                  <a:cubicBezTo>
                    <a:pt x="717" y="69"/>
                    <a:pt x="475" y="168"/>
                    <a:pt x="208" y="168"/>
                  </a:cubicBezTo>
                  <a:cubicBezTo>
                    <a:pt x="166" y="168"/>
                    <a:pt x="123" y="165"/>
                    <a:pt x="80" y="160"/>
                  </a:cubicBezTo>
                  <a:lnTo>
                    <a:pt x="80" y="299"/>
                  </a:lnTo>
                  <a:cubicBezTo>
                    <a:pt x="0" y="359"/>
                    <a:pt x="0" y="418"/>
                    <a:pt x="80" y="478"/>
                  </a:cubicBezTo>
                  <a:cubicBezTo>
                    <a:pt x="334" y="351"/>
                    <a:pt x="627" y="312"/>
                    <a:pt x="907" y="312"/>
                  </a:cubicBezTo>
                  <a:cubicBezTo>
                    <a:pt x="977" y="312"/>
                    <a:pt x="1047" y="315"/>
                    <a:pt x="1114" y="319"/>
                  </a:cubicBezTo>
                  <a:cubicBezTo>
                    <a:pt x="1194" y="259"/>
                    <a:pt x="1273" y="200"/>
                    <a:pt x="1333" y="160"/>
                  </a:cubicBezTo>
                  <a:cubicBezTo>
                    <a:pt x="1194" y="160"/>
                    <a:pt x="1055" y="120"/>
                    <a:pt x="9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2731550" y="924400"/>
              <a:ext cx="8475" cy="5000"/>
            </a:xfrm>
            <a:custGeom>
              <a:avLst/>
              <a:gdLst/>
              <a:ahLst/>
              <a:cxnLst/>
              <a:rect l="l" t="t" r="r" b="b"/>
              <a:pathLst>
                <a:path w="339" h="200" extrusionOk="0">
                  <a:moveTo>
                    <a:pt x="339" y="1"/>
                  </a:moveTo>
                  <a:cubicBezTo>
                    <a:pt x="239" y="1"/>
                    <a:pt x="120" y="21"/>
                    <a:pt x="1" y="21"/>
                  </a:cubicBezTo>
                  <a:lnTo>
                    <a:pt x="1" y="200"/>
                  </a:lnTo>
                  <a:cubicBezTo>
                    <a:pt x="120" y="200"/>
                    <a:pt x="220" y="180"/>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1907500" y="1041700"/>
              <a:ext cx="290950" cy="25250"/>
            </a:xfrm>
            <a:custGeom>
              <a:avLst/>
              <a:gdLst/>
              <a:ahLst/>
              <a:cxnLst/>
              <a:rect l="l" t="t" r="r" b="b"/>
              <a:pathLst>
                <a:path w="11638" h="1010" extrusionOk="0">
                  <a:moveTo>
                    <a:pt x="11049" y="0"/>
                  </a:moveTo>
                  <a:cubicBezTo>
                    <a:pt x="10009" y="0"/>
                    <a:pt x="8969" y="202"/>
                    <a:pt x="7929" y="202"/>
                  </a:cubicBezTo>
                  <a:cubicBezTo>
                    <a:pt x="7753" y="202"/>
                    <a:pt x="7577" y="196"/>
                    <a:pt x="7401" y="183"/>
                  </a:cubicBezTo>
                  <a:cubicBezTo>
                    <a:pt x="7051" y="159"/>
                    <a:pt x="6688" y="150"/>
                    <a:pt x="6327" y="150"/>
                  </a:cubicBezTo>
                  <a:cubicBezTo>
                    <a:pt x="6072" y="150"/>
                    <a:pt x="5818" y="155"/>
                    <a:pt x="5570" y="163"/>
                  </a:cubicBezTo>
                  <a:cubicBezTo>
                    <a:pt x="4945" y="197"/>
                    <a:pt x="4320" y="208"/>
                    <a:pt x="3694" y="208"/>
                  </a:cubicBezTo>
                  <a:cubicBezTo>
                    <a:pt x="2682" y="208"/>
                    <a:pt x="1670" y="180"/>
                    <a:pt x="658" y="180"/>
                  </a:cubicBezTo>
                  <a:cubicBezTo>
                    <a:pt x="485" y="180"/>
                    <a:pt x="313" y="181"/>
                    <a:pt x="140" y="183"/>
                  </a:cubicBezTo>
                  <a:cubicBezTo>
                    <a:pt x="80" y="262"/>
                    <a:pt x="40" y="342"/>
                    <a:pt x="40" y="441"/>
                  </a:cubicBezTo>
                  <a:cubicBezTo>
                    <a:pt x="0" y="581"/>
                    <a:pt x="60" y="700"/>
                    <a:pt x="160" y="799"/>
                  </a:cubicBezTo>
                  <a:cubicBezTo>
                    <a:pt x="279" y="879"/>
                    <a:pt x="398" y="899"/>
                    <a:pt x="538" y="939"/>
                  </a:cubicBezTo>
                  <a:cubicBezTo>
                    <a:pt x="594" y="943"/>
                    <a:pt x="651" y="946"/>
                    <a:pt x="709" y="946"/>
                  </a:cubicBezTo>
                  <a:cubicBezTo>
                    <a:pt x="897" y="946"/>
                    <a:pt x="1091" y="920"/>
                    <a:pt x="1274" y="859"/>
                  </a:cubicBezTo>
                  <a:cubicBezTo>
                    <a:pt x="1397" y="752"/>
                    <a:pt x="1506" y="703"/>
                    <a:pt x="1605" y="703"/>
                  </a:cubicBezTo>
                  <a:cubicBezTo>
                    <a:pt x="1746" y="703"/>
                    <a:pt x="1865" y="803"/>
                    <a:pt x="1970" y="978"/>
                  </a:cubicBezTo>
                  <a:cubicBezTo>
                    <a:pt x="2044" y="1001"/>
                    <a:pt x="2118" y="1009"/>
                    <a:pt x="2192" y="1009"/>
                  </a:cubicBezTo>
                  <a:cubicBezTo>
                    <a:pt x="2376" y="1009"/>
                    <a:pt x="2561" y="959"/>
                    <a:pt x="2746" y="959"/>
                  </a:cubicBezTo>
                  <a:lnTo>
                    <a:pt x="3323" y="959"/>
                  </a:lnTo>
                  <a:cubicBezTo>
                    <a:pt x="4417" y="959"/>
                    <a:pt x="5511" y="963"/>
                    <a:pt x="6607" y="963"/>
                  </a:cubicBezTo>
                  <a:cubicBezTo>
                    <a:pt x="7704" y="963"/>
                    <a:pt x="8803" y="959"/>
                    <a:pt x="9907" y="939"/>
                  </a:cubicBezTo>
                  <a:cubicBezTo>
                    <a:pt x="10404" y="799"/>
                    <a:pt x="10922" y="839"/>
                    <a:pt x="11399" y="600"/>
                  </a:cubicBezTo>
                  <a:cubicBezTo>
                    <a:pt x="11638" y="362"/>
                    <a:pt x="11498" y="183"/>
                    <a:pt x="11280" y="4"/>
                  </a:cubicBezTo>
                  <a:cubicBezTo>
                    <a:pt x="11203" y="1"/>
                    <a:pt x="11126" y="0"/>
                    <a:pt x="11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1963700" y="996850"/>
              <a:ext cx="169100" cy="24350"/>
            </a:xfrm>
            <a:custGeom>
              <a:avLst/>
              <a:gdLst/>
              <a:ahLst/>
              <a:cxnLst/>
              <a:rect l="l" t="t" r="r" b="b"/>
              <a:pathLst>
                <a:path w="6764" h="974" extrusionOk="0">
                  <a:moveTo>
                    <a:pt x="5865" y="0"/>
                  </a:moveTo>
                  <a:cubicBezTo>
                    <a:pt x="5483" y="0"/>
                    <a:pt x="5096" y="84"/>
                    <a:pt x="4715" y="107"/>
                  </a:cubicBezTo>
                  <a:cubicBezTo>
                    <a:pt x="3521" y="246"/>
                    <a:pt x="2328" y="27"/>
                    <a:pt x="1174" y="385"/>
                  </a:cubicBezTo>
                  <a:cubicBezTo>
                    <a:pt x="1043" y="444"/>
                    <a:pt x="901" y="480"/>
                    <a:pt x="757" y="480"/>
                  </a:cubicBezTo>
                  <a:cubicBezTo>
                    <a:pt x="704" y="480"/>
                    <a:pt x="650" y="475"/>
                    <a:pt x="597" y="465"/>
                  </a:cubicBezTo>
                  <a:cubicBezTo>
                    <a:pt x="418" y="465"/>
                    <a:pt x="259" y="465"/>
                    <a:pt x="120" y="564"/>
                  </a:cubicBezTo>
                  <a:cubicBezTo>
                    <a:pt x="0" y="763"/>
                    <a:pt x="160" y="843"/>
                    <a:pt x="299" y="942"/>
                  </a:cubicBezTo>
                  <a:cubicBezTo>
                    <a:pt x="589" y="964"/>
                    <a:pt x="879" y="973"/>
                    <a:pt x="1169" y="973"/>
                  </a:cubicBezTo>
                  <a:cubicBezTo>
                    <a:pt x="2636" y="973"/>
                    <a:pt x="4105" y="740"/>
                    <a:pt x="5586" y="740"/>
                  </a:cubicBezTo>
                  <a:cubicBezTo>
                    <a:pt x="5680" y="740"/>
                    <a:pt x="5774" y="741"/>
                    <a:pt x="5869" y="743"/>
                  </a:cubicBezTo>
                  <a:cubicBezTo>
                    <a:pt x="5968" y="743"/>
                    <a:pt x="6088" y="664"/>
                    <a:pt x="6187" y="604"/>
                  </a:cubicBezTo>
                  <a:cubicBezTo>
                    <a:pt x="6247" y="604"/>
                    <a:pt x="6286" y="604"/>
                    <a:pt x="6306" y="584"/>
                  </a:cubicBezTo>
                  <a:cubicBezTo>
                    <a:pt x="6465" y="564"/>
                    <a:pt x="6645" y="544"/>
                    <a:pt x="6764" y="405"/>
                  </a:cubicBezTo>
                  <a:cubicBezTo>
                    <a:pt x="6764" y="345"/>
                    <a:pt x="6744" y="266"/>
                    <a:pt x="6684" y="186"/>
                  </a:cubicBezTo>
                  <a:cubicBezTo>
                    <a:pt x="6417" y="44"/>
                    <a:pt x="6142" y="0"/>
                    <a:pt x="5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2409800" y="1026975"/>
              <a:ext cx="126825" cy="21475"/>
            </a:xfrm>
            <a:custGeom>
              <a:avLst/>
              <a:gdLst/>
              <a:ahLst/>
              <a:cxnLst/>
              <a:rect l="l" t="t" r="r" b="b"/>
              <a:pathLst>
                <a:path w="5073" h="859" extrusionOk="0">
                  <a:moveTo>
                    <a:pt x="4694" y="0"/>
                  </a:moveTo>
                  <a:cubicBezTo>
                    <a:pt x="4578" y="0"/>
                    <a:pt x="4442" y="28"/>
                    <a:pt x="4297" y="56"/>
                  </a:cubicBezTo>
                  <a:cubicBezTo>
                    <a:pt x="4191" y="40"/>
                    <a:pt x="4087" y="34"/>
                    <a:pt x="3984" y="34"/>
                  </a:cubicBezTo>
                  <a:cubicBezTo>
                    <a:pt x="3406" y="34"/>
                    <a:pt x="2859" y="235"/>
                    <a:pt x="2268" y="235"/>
                  </a:cubicBezTo>
                  <a:cubicBezTo>
                    <a:pt x="1984" y="335"/>
                    <a:pt x="1687" y="352"/>
                    <a:pt x="1389" y="352"/>
                  </a:cubicBezTo>
                  <a:cubicBezTo>
                    <a:pt x="1246" y="352"/>
                    <a:pt x="1103" y="348"/>
                    <a:pt x="961" y="348"/>
                  </a:cubicBezTo>
                  <a:cubicBezTo>
                    <a:pt x="756" y="348"/>
                    <a:pt x="554" y="356"/>
                    <a:pt x="358" y="394"/>
                  </a:cubicBezTo>
                  <a:cubicBezTo>
                    <a:pt x="279" y="533"/>
                    <a:pt x="0" y="473"/>
                    <a:pt x="40" y="692"/>
                  </a:cubicBezTo>
                  <a:cubicBezTo>
                    <a:pt x="54" y="834"/>
                    <a:pt x="160" y="855"/>
                    <a:pt x="262" y="855"/>
                  </a:cubicBezTo>
                  <a:cubicBezTo>
                    <a:pt x="303" y="855"/>
                    <a:pt x="344" y="851"/>
                    <a:pt x="378" y="851"/>
                  </a:cubicBezTo>
                  <a:cubicBezTo>
                    <a:pt x="408" y="856"/>
                    <a:pt x="440" y="859"/>
                    <a:pt x="474" y="859"/>
                  </a:cubicBezTo>
                  <a:cubicBezTo>
                    <a:pt x="575" y="859"/>
                    <a:pt x="686" y="836"/>
                    <a:pt x="776" y="792"/>
                  </a:cubicBezTo>
                  <a:lnTo>
                    <a:pt x="816" y="792"/>
                  </a:lnTo>
                  <a:cubicBezTo>
                    <a:pt x="900" y="834"/>
                    <a:pt x="978" y="859"/>
                    <a:pt x="1057" y="859"/>
                  </a:cubicBezTo>
                  <a:cubicBezTo>
                    <a:pt x="1127" y="859"/>
                    <a:pt x="1198" y="839"/>
                    <a:pt x="1273" y="792"/>
                  </a:cubicBezTo>
                  <a:cubicBezTo>
                    <a:pt x="2546" y="772"/>
                    <a:pt x="3839" y="772"/>
                    <a:pt x="5073" y="473"/>
                  </a:cubicBezTo>
                  <a:cubicBezTo>
                    <a:pt x="5060" y="97"/>
                    <a:pt x="4912" y="0"/>
                    <a:pt x="46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2338675" y="841425"/>
              <a:ext cx="142750" cy="19075"/>
            </a:xfrm>
            <a:custGeom>
              <a:avLst/>
              <a:gdLst/>
              <a:ahLst/>
              <a:cxnLst/>
              <a:rect l="l" t="t" r="r" b="b"/>
              <a:pathLst>
                <a:path w="5710" h="763" extrusionOk="0">
                  <a:moveTo>
                    <a:pt x="5241" y="0"/>
                  </a:moveTo>
                  <a:cubicBezTo>
                    <a:pt x="4729" y="0"/>
                    <a:pt x="4212" y="86"/>
                    <a:pt x="3720" y="197"/>
                  </a:cubicBezTo>
                  <a:cubicBezTo>
                    <a:pt x="3665" y="263"/>
                    <a:pt x="3604" y="305"/>
                    <a:pt x="3539" y="305"/>
                  </a:cubicBezTo>
                  <a:cubicBezTo>
                    <a:pt x="3488" y="305"/>
                    <a:pt x="3435" y="278"/>
                    <a:pt x="3382" y="217"/>
                  </a:cubicBezTo>
                  <a:lnTo>
                    <a:pt x="3024" y="217"/>
                  </a:lnTo>
                  <a:cubicBezTo>
                    <a:pt x="2945" y="316"/>
                    <a:pt x="2885" y="436"/>
                    <a:pt x="2726" y="436"/>
                  </a:cubicBezTo>
                  <a:cubicBezTo>
                    <a:pt x="2805" y="396"/>
                    <a:pt x="2925" y="356"/>
                    <a:pt x="2845" y="217"/>
                  </a:cubicBezTo>
                  <a:cubicBezTo>
                    <a:pt x="2696" y="204"/>
                    <a:pt x="2547" y="198"/>
                    <a:pt x="2398" y="198"/>
                  </a:cubicBezTo>
                  <a:cubicBezTo>
                    <a:pt x="1632" y="198"/>
                    <a:pt x="866" y="346"/>
                    <a:pt x="100" y="396"/>
                  </a:cubicBezTo>
                  <a:cubicBezTo>
                    <a:pt x="0" y="714"/>
                    <a:pt x="339" y="595"/>
                    <a:pt x="418" y="714"/>
                  </a:cubicBezTo>
                  <a:cubicBezTo>
                    <a:pt x="565" y="751"/>
                    <a:pt x="714" y="763"/>
                    <a:pt x="864" y="763"/>
                  </a:cubicBezTo>
                  <a:cubicBezTo>
                    <a:pt x="1121" y="763"/>
                    <a:pt x="1380" y="727"/>
                    <a:pt x="1632" y="714"/>
                  </a:cubicBezTo>
                  <a:cubicBezTo>
                    <a:pt x="1656" y="678"/>
                    <a:pt x="1695" y="619"/>
                    <a:pt x="1735" y="619"/>
                  </a:cubicBezTo>
                  <a:cubicBezTo>
                    <a:pt x="1761" y="619"/>
                    <a:pt x="1787" y="644"/>
                    <a:pt x="1811" y="714"/>
                  </a:cubicBezTo>
                  <a:cubicBezTo>
                    <a:pt x="2139" y="704"/>
                    <a:pt x="2467" y="704"/>
                    <a:pt x="2798" y="704"/>
                  </a:cubicBezTo>
                  <a:cubicBezTo>
                    <a:pt x="3129" y="704"/>
                    <a:pt x="3462" y="704"/>
                    <a:pt x="3800" y="694"/>
                  </a:cubicBezTo>
                  <a:cubicBezTo>
                    <a:pt x="3851" y="689"/>
                    <a:pt x="3902" y="687"/>
                    <a:pt x="3953" y="687"/>
                  </a:cubicBezTo>
                  <a:cubicBezTo>
                    <a:pt x="4141" y="687"/>
                    <a:pt x="4332" y="713"/>
                    <a:pt x="4521" y="713"/>
                  </a:cubicBezTo>
                  <a:cubicBezTo>
                    <a:pt x="4702" y="713"/>
                    <a:pt x="4881" y="689"/>
                    <a:pt x="5053" y="595"/>
                  </a:cubicBezTo>
                  <a:cubicBezTo>
                    <a:pt x="5133" y="595"/>
                    <a:pt x="5212" y="555"/>
                    <a:pt x="5252" y="535"/>
                  </a:cubicBezTo>
                  <a:cubicBezTo>
                    <a:pt x="5371" y="495"/>
                    <a:pt x="5451" y="436"/>
                    <a:pt x="5531" y="396"/>
                  </a:cubicBezTo>
                  <a:cubicBezTo>
                    <a:pt x="5630" y="276"/>
                    <a:pt x="5710" y="157"/>
                    <a:pt x="5630" y="18"/>
                  </a:cubicBezTo>
                  <a:cubicBezTo>
                    <a:pt x="5501" y="6"/>
                    <a:pt x="5371" y="0"/>
                    <a:pt x="52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188475" y="1036800"/>
              <a:ext cx="98500" cy="24225"/>
            </a:xfrm>
            <a:custGeom>
              <a:avLst/>
              <a:gdLst/>
              <a:ahLst/>
              <a:cxnLst/>
              <a:rect l="l" t="t" r="r" b="b"/>
              <a:pathLst>
                <a:path w="3940" h="969" extrusionOk="0">
                  <a:moveTo>
                    <a:pt x="3641" y="1"/>
                  </a:moveTo>
                  <a:cubicBezTo>
                    <a:pt x="2428" y="140"/>
                    <a:pt x="1194" y="1"/>
                    <a:pt x="1" y="200"/>
                  </a:cubicBezTo>
                  <a:cubicBezTo>
                    <a:pt x="61" y="359"/>
                    <a:pt x="140" y="538"/>
                    <a:pt x="180" y="697"/>
                  </a:cubicBezTo>
                  <a:cubicBezTo>
                    <a:pt x="403" y="909"/>
                    <a:pt x="649" y="969"/>
                    <a:pt x="905" y="969"/>
                  </a:cubicBezTo>
                  <a:cubicBezTo>
                    <a:pt x="1129" y="969"/>
                    <a:pt x="1361" y="924"/>
                    <a:pt x="1592" y="896"/>
                  </a:cubicBezTo>
                  <a:cubicBezTo>
                    <a:pt x="1891" y="816"/>
                    <a:pt x="2189" y="757"/>
                    <a:pt x="2487" y="697"/>
                  </a:cubicBezTo>
                  <a:cubicBezTo>
                    <a:pt x="2676" y="647"/>
                    <a:pt x="2865" y="549"/>
                    <a:pt x="3053" y="549"/>
                  </a:cubicBezTo>
                  <a:cubicBezTo>
                    <a:pt x="3163" y="549"/>
                    <a:pt x="3273" y="582"/>
                    <a:pt x="3383" y="677"/>
                  </a:cubicBezTo>
                  <a:cubicBezTo>
                    <a:pt x="3442" y="717"/>
                    <a:pt x="3522" y="757"/>
                    <a:pt x="3582" y="757"/>
                  </a:cubicBezTo>
                  <a:cubicBezTo>
                    <a:pt x="3721" y="717"/>
                    <a:pt x="3780" y="677"/>
                    <a:pt x="3860" y="578"/>
                  </a:cubicBezTo>
                  <a:cubicBezTo>
                    <a:pt x="3940" y="379"/>
                    <a:pt x="3860" y="200"/>
                    <a:pt x="3741" y="60"/>
                  </a:cubicBezTo>
                  <a:cubicBezTo>
                    <a:pt x="3721" y="41"/>
                    <a:pt x="3661" y="41"/>
                    <a:pt x="3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1862750" y="874650"/>
              <a:ext cx="150200" cy="20850"/>
            </a:xfrm>
            <a:custGeom>
              <a:avLst/>
              <a:gdLst/>
              <a:ahLst/>
              <a:cxnLst/>
              <a:rect l="l" t="t" r="r" b="b"/>
              <a:pathLst>
                <a:path w="6008" h="834" extrusionOk="0">
                  <a:moveTo>
                    <a:pt x="3147" y="1"/>
                  </a:moveTo>
                  <a:cubicBezTo>
                    <a:pt x="2517" y="1"/>
                    <a:pt x="1891" y="126"/>
                    <a:pt x="1273" y="260"/>
                  </a:cubicBezTo>
                  <a:cubicBezTo>
                    <a:pt x="1194" y="318"/>
                    <a:pt x="1109" y="337"/>
                    <a:pt x="1023" y="337"/>
                  </a:cubicBezTo>
                  <a:cubicBezTo>
                    <a:pt x="872" y="337"/>
                    <a:pt x="716" y="280"/>
                    <a:pt x="577" y="280"/>
                  </a:cubicBezTo>
                  <a:lnTo>
                    <a:pt x="60" y="280"/>
                  </a:lnTo>
                  <a:cubicBezTo>
                    <a:pt x="0" y="519"/>
                    <a:pt x="139" y="658"/>
                    <a:pt x="338" y="758"/>
                  </a:cubicBezTo>
                  <a:cubicBezTo>
                    <a:pt x="578" y="818"/>
                    <a:pt x="822" y="833"/>
                    <a:pt x="1068" y="833"/>
                  </a:cubicBezTo>
                  <a:cubicBezTo>
                    <a:pt x="1337" y="833"/>
                    <a:pt x="1608" y="815"/>
                    <a:pt x="1880" y="815"/>
                  </a:cubicBezTo>
                  <a:cubicBezTo>
                    <a:pt x="1936" y="815"/>
                    <a:pt x="1993" y="815"/>
                    <a:pt x="2049" y="817"/>
                  </a:cubicBezTo>
                  <a:cubicBezTo>
                    <a:pt x="2268" y="797"/>
                    <a:pt x="2487" y="778"/>
                    <a:pt x="2646" y="579"/>
                  </a:cubicBezTo>
                  <a:cubicBezTo>
                    <a:pt x="2725" y="459"/>
                    <a:pt x="2487" y="419"/>
                    <a:pt x="2566" y="300"/>
                  </a:cubicBezTo>
                  <a:lnTo>
                    <a:pt x="2566" y="300"/>
                  </a:lnTo>
                  <a:cubicBezTo>
                    <a:pt x="2566" y="419"/>
                    <a:pt x="2666" y="459"/>
                    <a:pt x="2745" y="519"/>
                  </a:cubicBezTo>
                  <a:lnTo>
                    <a:pt x="2885" y="598"/>
                  </a:lnTo>
                  <a:cubicBezTo>
                    <a:pt x="3253" y="658"/>
                    <a:pt x="3621" y="688"/>
                    <a:pt x="3986" y="688"/>
                  </a:cubicBezTo>
                  <a:cubicBezTo>
                    <a:pt x="4352" y="688"/>
                    <a:pt x="4715" y="658"/>
                    <a:pt x="5073" y="598"/>
                  </a:cubicBezTo>
                  <a:cubicBezTo>
                    <a:pt x="5371" y="459"/>
                    <a:pt x="5769" y="519"/>
                    <a:pt x="6008" y="61"/>
                  </a:cubicBezTo>
                  <a:cubicBezTo>
                    <a:pt x="5746" y="30"/>
                    <a:pt x="5511" y="4"/>
                    <a:pt x="5284" y="4"/>
                  </a:cubicBezTo>
                  <a:cubicBezTo>
                    <a:pt x="5080" y="4"/>
                    <a:pt x="4882" y="25"/>
                    <a:pt x="4675" y="81"/>
                  </a:cubicBezTo>
                  <a:cubicBezTo>
                    <a:pt x="4635" y="81"/>
                    <a:pt x="4575" y="81"/>
                    <a:pt x="4536" y="101"/>
                  </a:cubicBezTo>
                  <a:cubicBezTo>
                    <a:pt x="4450" y="158"/>
                    <a:pt x="4374" y="183"/>
                    <a:pt x="4300" y="183"/>
                  </a:cubicBezTo>
                  <a:cubicBezTo>
                    <a:pt x="4219" y="183"/>
                    <a:pt x="4141" y="153"/>
                    <a:pt x="4058" y="101"/>
                  </a:cubicBezTo>
                  <a:cubicBezTo>
                    <a:pt x="3754" y="30"/>
                    <a:pt x="3450" y="1"/>
                    <a:pt x="3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2070125" y="862750"/>
              <a:ext cx="119875" cy="20300"/>
            </a:xfrm>
            <a:custGeom>
              <a:avLst/>
              <a:gdLst/>
              <a:ahLst/>
              <a:cxnLst/>
              <a:rect l="l" t="t" r="r" b="b"/>
              <a:pathLst>
                <a:path w="4795" h="812" extrusionOk="0">
                  <a:moveTo>
                    <a:pt x="3502" y="0"/>
                  </a:moveTo>
                  <a:cubicBezTo>
                    <a:pt x="2348" y="0"/>
                    <a:pt x="1214" y="80"/>
                    <a:pt x="60" y="239"/>
                  </a:cubicBezTo>
                  <a:cubicBezTo>
                    <a:pt x="0" y="398"/>
                    <a:pt x="60" y="537"/>
                    <a:pt x="160" y="617"/>
                  </a:cubicBezTo>
                  <a:cubicBezTo>
                    <a:pt x="239" y="677"/>
                    <a:pt x="319" y="756"/>
                    <a:pt x="418" y="776"/>
                  </a:cubicBezTo>
                  <a:cubicBezTo>
                    <a:pt x="656" y="801"/>
                    <a:pt x="893" y="811"/>
                    <a:pt x="1128" y="811"/>
                  </a:cubicBezTo>
                  <a:cubicBezTo>
                    <a:pt x="2214" y="811"/>
                    <a:pt x="3282" y="593"/>
                    <a:pt x="4377" y="577"/>
                  </a:cubicBezTo>
                  <a:cubicBezTo>
                    <a:pt x="4536" y="577"/>
                    <a:pt x="4695" y="498"/>
                    <a:pt x="4795" y="319"/>
                  </a:cubicBezTo>
                  <a:cubicBezTo>
                    <a:pt x="4795" y="159"/>
                    <a:pt x="4675" y="80"/>
                    <a:pt x="4516" y="60"/>
                  </a:cubicBezTo>
                  <a:cubicBezTo>
                    <a:pt x="4367" y="50"/>
                    <a:pt x="4218" y="50"/>
                    <a:pt x="4068" y="50"/>
                  </a:cubicBezTo>
                  <a:cubicBezTo>
                    <a:pt x="3919" y="50"/>
                    <a:pt x="3770" y="50"/>
                    <a:pt x="3621" y="40"/>
                  </a:cubicBezTo>
                  <a:cubicBezTo>
                    <a:pt x="3581" y="40"/>
                    <a:pt x="3541" y="0"/>
                    <a:pt x="3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318775" y="1036800"/>
              <a:ext cx="110425" cy="20025"/>
            </a:xfrm>
            <a:custGeom>
              <a:avLst/>
              <a:gdLst/>
              <a:ahLst/>
              <a:cxnLst/>
              <a:rect l="l" t="t" r="r" b="b"/>
              <a:pathLst>
                <a:path w="4417" h="801" extrusionOk="0">
                  <a:moveTo>
                    <a:pt x="41" y="1"/>
                  </a:moveTo>
                  <a:cubicBezTo>
                    <a:pt x="41" y="60"/>
                    <a:pt x="21" y="80"/>
                    <a:pt x="1" y="120"/>
                  </a:cubicBezTo>
                  <a:cubicBezTo>
                    <a:pt x="239" y="498"/>
                    <a:pt x="737" y="478"/>
                    <a:pt x="1055" y="717"/>
                  </a:cubicBezTo>
                  <a:cubicBezTo>
                    <a:pt x="1292" y="774"/>
                    <a:pt x="1526" y="801"/>
                    <a:pt x="1759" y="801"/>
                  </a:cubicBezTo>
                  <a:cubicBezTo>
                    <a:pt x="2173" y="801"/>
                    <a:pt x="2585" y="718"/>
                    <a:pt x="3005" y="578"/>
                  </a:cubicBezTo>
                  <a:cubicBezTo>
                    <a:pt x="3482" y="478"/>
                    <a:pt x="3979" y="578"/>
                    <a:pt x="4417" y="399"/>
                  </a:cubicBezTo>
                  <a:cubicBezTo>
                    <a:pt x="4317" y="399"/>
                    <a:pt x="4198" y="379"/>
                    <a:pt x="4099" y="379"/>
                  </a:cubicBezTo>
                  <a:cubicBezTo>
                    <a:pt x="4077" y="379"/>
                    <a:pt x="4056" y="380"/>
                    <a:pt x="4037" y="380"/>
                  </a:cubicBezTo>
                  <a:cubicBezTo>
                    <a:pt x="3577" y="380"/>
                    <a:pt x="4000" y="155"/>
                    <a:pt x="4019" y="41"/>
                  </a:cubicBezTo>
                  <a:cubicBezTo>
                    <a:pt x="3884" y="34"/>
                    <a:pt x="3748" y="32"/>
                    <a:pt x="3613" y="32"/>
                  </a:cubicBezTo>
                  <a:cubicBezTo>
                    <a:pt x="2854" y="32"/>
                    <a:pt x="2096" y="113"/>
                    <a:pt x="1342" y="113"/>
                  </a:cubicBezTo>
                  <a:cubicBezTo>
                    <a:pt x="906" y="113"/>
                    <a:pt x="472" y="86"/>
                    <a:pt x="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294900" y="851300"/>
              <a:ext cx="54750" cy="79975"/>
            </a:xfrm>
            <a:custGeom>
              <a:avLst/>
              <a:gdLst/>
              <a:ahLst/>
              <a:cxnLst/>
              <a:rect l="l" t="t" r="r" b="b"/>
              <a:pathLst>
                <a:path w="2190" h="3199" extrusionOk="0">
                  <a:moveTo>
                    <a:pt x="1851" y="1"/>
                  </a:moveTo>
                  <a:cubicBezTo>
                    <a:pt x="1791" y="1"/>
                    <a:pt x="1712" y="1"/>
                    <a:pt x="1692" y="41"/>
                  </a:cubicBezTo>
                  <a:cubicBezTo>
                    <a:pt x="1692" y="60"/>
                    <a:pt x="1692" y="60"/>
                    <a:pt x="1632" y="100"/>
                  </a:cubicBezTo>
                  <a:cubicBezTo>
                    <a:pt x="1592" y="100"/>
                    <a:pt x="1572" y="100"/>
                    <a:pt x="1513" y="41"/>
                  </a:cubicBezTo>
                  <a:cubicBezTo>
                    <a:pt x="1393" y="41"/>
                    <a:pt x="1294" y="60"/>
                    <a:pt x="1175" y="60"/>
                  </a:cubicBezTo>
                  <a:cubicBezTo>
                    <a:pt x="1095" y="100"/>
                    <a:pt x="1015" y="160"/>
                    <a:pt x="916" y="160"/>
                  </a:cubicBezTo>
                  <a:cubicBezTo>
                    <a:pt x="777" y="140"/>
                    <a:pt x="647" y="130"/>
                    <a:pt x="518" y="130"/>
                  </a:cubicBezTo>
                  <a:cubicBezTo>
                    <a:pt x="389" y="130"/>
                    <a:pt x="260" y="140"/>
                    <a:pt x="120" y="160"/>
                  </a:cubicBezTo>
                  <a:cubicBezTo>
                    <a:pt x="21" y="299"/>
                    <a:pt x="1" y="418"/>
                    <a:pt x="80" y="558"/>
                  </a:cubicBezTo>
                  <a:cubicBezTo>
                    <a:pt x="419" y="816"/>
                    <a:pt x="379" y="1194"/>
                    <a:pt x="399" y="1552"/>
                  </a:cubicBezTo>
                  <a:cubicBezTo>
                    <a:pt x="458" y="2070"/>
                    <a:pt x="299" y="2627"/>
                    <a:pt x="598" y="3124"/>
                  </a:cubicBezTo>
                  <a:cubicBezTo>
                    <a:pt x="657" y="3174"/>
                    <a:pt x="727" y="3198"/>
                    <a:pt x="797" y="3198"/>
                  </a:cubicBezTo>
                  <a:cubicBezTo>
                    <a:pt x="866" y="3198"/>
                    <a:pt x="936" y="3174"/>
                    <a:pt x="996" y="3124"/>
                  </a:cubicBezTo>
                  <a:cubicBezTo>
                    <a:pt x="996" y="2527"/>
                    <a:pt x="996" y="1950"/>
                    <a:pt x="1015" y="1373"/>
                  </a:cubicBezTo>
                  <a:cubicBezTo>
                    <a:pt x="1055" y="518"/>
                    <a:pt x="1095" y="498"/>
                    <a:pt x="1930" y="359"/>
                  </a:cubicBezTo>
                  <a:cubicBezTo>
                    <a:pt x="2010" y="339"/>
                    <a:pt x="2110" y="339"/>
                    <a:pt x="2189" y="319"/>
                  </a:cubicBezTo>
                  <a:cubicBezTo>
                    <a:pt x="2070" y="200"/>
                    <a:pt x="1970" y="100"/>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1749350" y="881125"/>
              <a:ext cx="107950" cy="19175"/>
            </a:xfrm>
            <a:custGeom>
              <a:avLst/>
              <a:gdLst/>
              <a:ahLst/>
              <a:cxnLst/>
              <a:rect l="l" t="t" r="r" b="b"/>
              <a:pathLst>
                <a:path w="4318" h="767" extrusionOk="0">
                  <a:moveTo>
                    <a:pt x="1314" y="220"/>
                  </a:moveTo>
                  <a:lnTo>
                    <a:pt x="1314" y="220"/>
                  </a:lnTo>
                  <a:cubicBezTo>
                    <a:pt x="1425" y="250"/>
                    <a:pt x="1539" y="260"/>
                    <a:pt x="1655" y="262"/>
                  </a:cubicBezTo>
                  <a:lnTo>
                    <a:pt x="1655" y="262"/>
                  </a:lnTo>
                  <a:cubicBezTo>
                    <a:pt x="1605" y="269"/>
                    <a:pt x="1555" y="274"/>
                    <a:pt x="1507" y="274"/>
                  </a:cubicBezTo>
                  <a:cubicBezTo>
                    <a:pt x="1436" y="274"/>
                    <a:pt x="1369" y="262"/>
                    <a:pt x="1314" y="220"/>
                  </a:cubicBezTo>
                  <a:close/>
                  <a:moveTo>
                    <a:pt x="829" y="1"/>
                  </a:moveTo>
                  <a:cubicBezTo>
                    <a:pt x="549" y="1"/>
                    <a:pt x="272" y="30"/>
                    <a:pt x="1" y="160"/>
                  </a:cubicBezTo>
                  <a:cubicBezTo>
                    <a:pt x="140" y="439"/>
                    <a:pt x="398" y="598"/>
                    <a:pt x="657" y="698"/>
                  </a:cubicBezTo>
                  <a:cubicBezTo>
                    <a:pt x="897" y="724"/>
                    <a:pt x="1132" y="767"/>
                    <a:pt x="1359" y="767"/>
                  </a:cubicBezTo>
                  <a:cubicBezTo>
                    <a:pt x="1640" y="767"/>
                    <a:pt x="1907" y="701"/>
                    <a:pt x="2149" y="459"/>
                  </a:cubicBezTo>
                  <a:cubicBezTo>
                    <a:pt x="2102" y="336"/>
                    <a:pt x="2031" y="280"/>
                    <a:pt x="1948" y="258"/>
                  </a:cubicBezTo>
                  <a:lnTo>
                    <a:pt x="1948" y="258"/>
                  </a:lnTo>
                  <a:cubicBezTo>
                    <a:pt x="1997" y="257"/>
                    <a:pt x="2046" y="256"/>
                    <a:pt x="2095" y="256"/>
                  </a:cubicBezTo>
                  <a:cubicBezTo>
                    <a:pt x="2146" y="256"/>
                    <a:pt x="2197" y="257"/>
                    <a:pt x="2248" y="260"/>
                  </a:cubicBezTo>
                  <a:cubicBezTo>
                    <a:pt x="2278" y="260"/>
                    <a:pt x="2303" y="250"/>
                    <a:pt x="2328" y="250"/>
                  </a:cubicBezTo>
                  <a:cubicBezTo>
                    <a:pt x="2353" y="250"/>
                    <a:pt x="2378" y="260"/>
                    <a:pt x="2408" y="300"/>
                  </a:cubicBezTo>
                  <a:cubicBezTo>
                    <a:pt x="2308" y="300"/>
                    <a:pt x="2288" y="359"/>
                    <a:pt x="2248" y="439"/>
                  </a:cubicBezTo>
                  <a:cubicBezTo>
                    <a:pt x="2583" y="655"/>
                    <a:pt x="2912" y="760"/>
                    <a:pt x="3239" y="760"/>
                  </a:cubicBezTo>
                  <a:cubicBezTo>
                    <a:pt x="3574" y="760"/>
                    <a:pt x="3906" y="650"/>
                    <a:pt x="4238" y="439"/>
                  </a:cubicBezTo>
                  <a:cubicBezTo>
                    <a:pt x="4317" y="300"/>
                    <a:pt x="4317" y="160"/>
                    <a:pt x="4218" y="41"/>
                  </a:cubicBezTo>
                  <a:cubicBezTo>
                    <a:pt x="3502" y="41"/>
                    <a:pt x="2786" y="16"/>
                    <a:pt x="2069" y="16"/>
                  </a:cubicBezTo>
                  <a:cubicBezTo>
                    <a:pt x="1890" y="16"/>
                    <a:pt x="1711" y="17"/>
                    <a:pt x="1532" y="21"/>
                  </a:cubicBezTo>
                  <a:cubicBezTo>
                    <a:pt x="1297" y="21"/>
                    <a:pt x="1062" y="1"/>
                    <a:pt x="8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588825" y="1013925"/>
              <a:ext cx="69150" cy="20125"/>
            </a:xfrm>
            <a:custGeom>
              <a:avLst/>
              <a:gdLst/>
              <a:ahLst/>
              <a:cxnLst/>
              <a:rect l="l" t="t" r="r" b="b"/>
              <a:pathLst>
                <a:path w="2766" h="805" extrusionOk="0">
                  <a:moveTo>
                    <a:pt x="2746" y="60"/>
                  </a:moveTo>
                  <a:cubicBezTo>
                    <a:pt x="1890" y="120"/>
                    <a:pt x="995" y="1"/>
                    <a:pt x="160" y="279"/>
                  </a:cubicBezTo>
                  <a:cubicBezTo>
                    <a:pt x="0" y="458"/>
                    <a:pt x="0" y="597"/>
                    <a:pt x="160" y="776"/>
                  </a:cubicBezTo>
                  <a:cubicBezTo>
                    <a:pt x="308" y="796"/>
                    <a:pt x="455" y="805"/>
                    <a:pt x="600" y="805"/>
                  </a:cubicBezTo>
                  <a:cubicBezTo>
                    <a:pt x="1333" y="805"/>
                    <a:pt x="2035" y="594"/>
                    <a:pt x="2766" y="578"/>
                  </a:cubicBezTo>
                  <a:cubicBezTo>
                    <a:pt x="2746" y="399"/>
                    <a:pt x="2746" y="219"/>
                    <a:pt x="2746"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2518200" y="1021250"/>
              <a:ext cx="74625" cy="17625"/>
            </a:xfrm>
            <a:custGeom>
              <a:avLst/>
              <a:gdLst/>
              <a:ahLst/>
              <a:cxnLst/>
              <a:rect l="l" t="t" r="r" b="b"/>
              <a:pathLst>
                <a:path w="2985" h="705" extrusionOk="0">
                  <a:moveTo>
                    <a:pt x="2721" y="1"/>
                  </a:moveTo>
                  <a:cubicBezTo>
                    <a:pt x="1815" y="1"/>
                    <a:pt x="908" y="177"/>
                    <a:pt x="1" y="304"/>
                  </a:cubicBezTo>
                  <a:cubicBezTo>
                    <a:pt x="299" y="324"/>
                    <a:pt x="617" y="364"/>
                    <a:pt x="737" y="702"/>
                  </a:cubicBezTo>
                  <a:cubicBezTo>
                    <a:pt x="818" y="700"/>
                    <a:pt x="899" y="699"/>
                    <a:pt x="981" y="699"/>
                  </a:cubicBezTo>
                  <a:cubicBezTo>
                    <a:pt x="1182" y="699"/>
                    <a:pt x="1384" y="704"/>
                    <a:pt x="1586" y="704"/>
                  </a:cubicBezTo>
                  <a:cubicBezTo>
                    <a:pt x="2063" y="704"/>
                    <a:pt x="2535" y="678"/>
                    <a:pt x="2985" y="503"/>
                  </a:cubicBezTo>
                  <a:lnTo>
                    <a:pt x="2985" y="6"/>
                  </a:lnTo>
                  <a:cubicBezTo>
                    <a:pt x="2897" y="3"/>
                    <a:pt x="2809" y="1"/>
                    <a:pt x="27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1708075" y="1035550"/>
              <a:ext cx="161150" cy="21925"/>
            </a:xfrm>
            <a:custGeom>
              <a:avLst/>
              <a:gdLst/>
              <a:ahLst/>
              <a:cxnLst/>
              <a:rect l="l" t="t" r="r" b="b"/>
              <a:pathLst>
                <a:path w="6446" h="877" extrusionOk="0">
                  <a:moveTo>
                    <a:pt x="968" y="1"/>
                  </a:moveTo>
                  <a:cubicBezTo>
                    <a:pt x="702" y="1"/>
                    <a:pt x="438" y="51"/>
                    <a:pt x="180" y="150"/>
                  </a:cubicBezTo>
                  <a:cubicBezTo>
                    <a:pt x="20" y="250"/>
                    <a:pt x="1" y="409"/>
                    <a:pt x="40" y="548"/>
                  </a:cubicBezTo>
                  <a:cubicBezTo>
                    <a:pt x="120" y="707"/>
                    <a:pt x="239" y="727"/>
                    <a:pt x="398" y="747"/>
                  </a:cubicBezTo>
                  <a:cubicBezTo>
                    <a:pt x="617" y="747"/>
                    <a:pt x="876" y="787"/>
                    <a:pt x="1095" y="827"/>
                  </a:cubicBezTo>
                  <a:cubicBezTo>
                    <a:pt x="1668" y="865"/>
                    <a:pt x="2239" y="877"/>
                    <a:pt x="2810" y="877"/>
                  </a:cubicBezTo>
                  <a:cubicBezTo>
                    <a:pt x="3722" y="877"/>
                    <a:pt x="4632" y="846"/>
                    <a:pt x="5551" y="846"/>
                  </a:cubicBezTo>
                  <a:cubicBezTo>
                    <a:pt x="5789" y="827"/>
                    <a:pt x="6068" y="827"/>
                    <a:pt x="6287" y="707"/>
                  </a:cubicBezTo>
                  <a:cubicBezTo>
                    <a:pt x="6386" y="648"/>
                    <a:pt x="6446" y="548"/>
                    <a:pt x="6386" y="449"/>
                  </a:cubicBezTo>
                  <a:cubicBezTo>
                    <a:pt x="5153" y="449"/>
                    <a:pt x="3939" y="449"/>
                    <a:pt x="2686" y="429"/>
                  </a:cubicBezTo>
                  <a:cubicBezTo>
                    <a:pt x="2559" y="429"/>
                    <a:pt x="2425" y="449"/>
                    <a:pt x="2295" y="449"/>
                  </a:cubicBezTo>
                  <a:cubicBezTo>
                    <a:pt x="2139" y="449"/>
                    <a:pt x="1990" y="420"/>
                    <a:pt x="1870" y="289"/>
                  </a:cubicBezTo>
                  <a:cubicBezTo>
                    <a:pt x="1851" y="230"/>
                    <a:pt x="1811" y="210"/>
                    <a:pt x="1771" y="150"/>
                  </a:cubicBezTo>
                  <a:cubicBezTo>
                    <a:pt x="1502" y="51"/>
                    <a:pt x="1234" y="1"/>
                    <a:pt x="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2246675" y="968000"/>
              <a:ext cx="71125" cy="45450"/>
            </a:xfrm>
            <a:custGeom>
              <a:avLst/>
              <a:gdLst/>
              <a:ahLst/>
              <a:cxnLst/>
              <a:rect l="l" t="t" r="r" b="b"/>
              <a:pathLst>
                <a:path w="2845" h="1818" extrusionOk="0">
                  <a:moveTo>
                    <a:pt x="1742" y="0"/>
                  </a:moveTo>
                  <a:cubicBezTo>
                    <a:pt x="1715" y="0"/>
                    <a:pt x="1684" y="3"/>
                    <a:pt x="1651" y="8"/>
                  </a:cubicBezTo>
                  <a:cubicBezTo>
                    <a:pt x="1492" y="206"/>
                    <a:pt x="1452" y="445"/>
                    <a:pt x="1433" y="704"/>
                  </a:cubicBezTo>
                  <a:cubicBezTo>
                    <a:pt x="1452" y="953"/>
                    <a:pt x="1489" y="1202"/>
                    <a:pt x="1136" y="1202"/>
                  </a:cubicBezTo>
                  <a:cubicBezTo>
                    <a:pt x="1123" y="1202"/>
                    <a:pt x="1109" y="1202"/>
                    <a:pt x="1094" y="1201"/>
                  </a:cubicBezTo>
                  <a:cubicBezTo>
                    <a:pt x="971" y="1187"/>
                    <a:pt x="852" y="1176"/>
                    <a:pt x="737" y="1176"/>
                  </a:cubicBezTo>
                  <a:cubicBezTo>
                    <a:pt x="519" y="1176"/>
                    <a:pt x="315" y="1217"/>
                    <a:pt x="120" y="1360"/>
                  </a:cubicBezTo>
                  <a:cubicBezTo>
                    <a:pt x="0" y="1718"/>
                    <a:pt x="418" y="1619"/>
                    <a:pt x="458" y="1798"/>
                  </a:cubicBezTo>
                  <a:cubicBezTo>
                    <a:pt x="1114" y="1798"/>
                    <a:pt x="1751" y="1818"/>
                    <a:pt x="2407" y="1818"/>
                  </a:cubicBezTo>
                  <a:cubicBezTo>
                    <a:pt x="2447" y="1818"/>
                    <a:pt x="2507" y="1758"/>
                    <a:pt x="2547" y="1738"/>
                  </a:cubicBezTo>
                  <a:cubicBezTo>
                    <a:pt x="2726" y="1639"/>
                    <a:pt x="2845" y="1539"/>
                    <a:pt x="2726" y="1320"/>
                  </a:cubicBezTo>
                  <a:cubicBezTo>
                    <a:pt x="2407" y="1141"/>
                    <a:pt x="2129" y="923"/>
                    <a:pt x="2089" y="505"/>
                  </a:cubicBezTo>
                  <a:cubicBezTo>
                    <a:pt x="2034" y="286"/>
                    <a:pt x="2047" y="0"/>
                    <a:pt x="17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2503275" y="857400"/>
              <a:ext cx="15950" cy="98400"/>
            </a:xfrm>
            <a:custGeom>
              <a:avLst/>
              <a:gdLst/>
              <a:ahLst/>
              <a:cxnLst/>
              <a:rect l="l" t="t" r="r" b="b"/>
              <a:pathLst>
                <a:path w="638" h="3936" extrusionOk="0">
                  <a:moveTo>
                    <a:pt x="426" y="0"/>
                  </a:moveTo>
                  <a:cubicBezTo>
                    <a:pt x="384" y="0"/>
                    <a:pt x="339" y="5"/>
                    <a:pt x="299" y="15"/>
                  </a:cubicBezTo>
                  <a:cubicBezTo>
                    <a:pt x="279" y="75"/>
                    <a:pt x="240" y="95"/>
                    <a:pt x="220" y="115"/>
                  </a:cubicBezTo>
                  <a:cubicBezTo>
                    <a:pt x="220" y="473"/>
                    <a:pt x="299" y="811"/>
                    <a:pt x="220" y="1149"/>
                  </a:cubicBezTo>
                  <a:cubicBezTo>
                    <a:pt x="21" y="2064"/>
                    <a:pt x="1" y="2979"/>
                    <a:pt x="100" y="3934"/>
                  </a:cubicBezTo>
                  <a:cubicBezTo>
                    <a:pt x="114" y="3935"/>
                    <a:pt x="127" y="3935"/>
                    <a:pt x="139" y="3935"/>
                  </a:cubicBezTo>
                  <a:cubicBezTo>
                    <a:pt x="415" y="3935"/>
                    <a:pt x="376" y="3727"/>
                    <a:pt x="299" y="3536"/>
                  </a:cubicBezTo>
                  <a:cubicBezTo>
                    <a:pt x="419" y="2383"/>
                    <a:pt x="518" y="1249"/>
                    <a:pt x="638" y="95"/>
                  </a:cubicBezTo>
                  <a:cubicBezTo>
                    <a:pt x="618" y="75"/>
                    <a:pt x="578" y="55"/>
                    <a:pt x="538" y="15"/>
                  </a:cubicBezTo>
                  <a:cubicBezTo>
                    <a:pt x="508" y="5"/>
                    <a:pt x="468" y="0"/>
                    <a:pt x="4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1891100" y="1006925"/>
              <a:ext cx="73625" cy="17475"/>
            </a:xfrm>
            <a:custGeom>
              <a:avLst/>
              <a:gdLst/>
              <a:ahLst/>
              <a:cxnLst/>
              <a:rect l="l" t="t" r="r" b="b"/>
              <a:pathLst>
                <a:path w="2945" h="699" extrusionOk="0">
                  <a:moveTo>
                    <a:pt x="1943" y="1"/>
                  </a:moveTo>
                  <a:cubicBezTo>
                    <a:pt x="1328" y="1"/>
                    <a:pt x="724" y="149"/>
                    <a:pt x="119" y="281"/>
                  </a:cubicBezTo>
                  <a:cubicBezTo>
                    <a:pt x="0" y="400"/>
                    <a:pt x="0" y="559"/>
                    <a:pt x="99" y="679"/>
                  </a:cubicBezTo>
                  <a:cubicBezTo>
                    <a:pt x="756" y="679"/>
                    <a:pt x="1412" y="679"/>
                    <a:pt x="2089" y="698"/>
                  </a:cubicBezTo>
                  <a:cubicBezTo>
                    <a:pt x="2387" y="698"/>
                    <a:pt x="2646" y="659"/>
                    <a:pt x="2845" y="400"/>
                  </a:cubicBezTo>
                  <a:cubicBezTo>
                    <a:pt x="2924" y="340"/>
                    <a:pt x="2944" y="261"/>
                    <a:pt x="2904" y="141"/>
                  </a:cubicBezTo>
                  <a:cubicBezTo>
                    <a:pt x="2580" y="40"/>
                    <a:pt x="2260" y="1"/>
                    <a:pt x="19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1979125" y="872000"/>
              <a:ext cx="96500" cy="19425"/>
            </a:xfrm>
            <a:custGeom>
              <a:avLst/>
              <a:gdLst/>
              <a:ahLst/>
              <a:cxnLst/>
              <a:rect l="l" t="t" r="r" b="b"/>
              <a:pathLst>
                <a:path w="3860" h="777" extrusionOk="0">
                  <a:moveTo>
                    <a:pt x="3089" y="1"/>
                  </a:moveTo>
                  <a:cubicBezTo>
                    <a:pt x="2752" y="1"/>
                    <a:pt x="2413" y="59"/>
                    <a:pt x="2072" y="59"/>
                  </a:cubicBezTo>
                  <a:cubicBezTo>
                    <a:pt x="1912" y="59"/>
                    <a:pt x="1752" y="46"/>
                    <a:pt x="1591" y="8"/>
                  </a:cubicBezTo>
                  <a:cubicBezTo>
                    <a:pt x="1518" y="11"/>
                    <a:pt x="1443" y="12"/>
                    <a:pt x="1368" y="12"/>
                  </a:cubicBezTo>
                  <a:cubicBezTo>
                    <a:pt x="1267" y="12"/>
                    <a:pt x="1166" y="10"/>
                    <a:pt x="1064" y="10"/>
                  </a:cubicBezTo>
                  <a:cubicBezTo>
                    <a:pt x="707" y="10"/>
                    <a:pt x="345" y="28"/>
                    <a:pt x="0" y="187"/>
                  </a:cubicBezTo>
                  <a:lnTo>
                    <a:pt x="1194" y="187"/>
                  </a:lnTo>
                  <a:cubicBezTo>
                    <a:pt x="895" y="466"/>
                    <a:pt x="557" y="267"/>
                    <a:pt x="398" y="525"/>
                  </a:cubicBezTo>
                  <a:cubicBezTo>
                    <a:pt x="825" y="706"/>
                    <a:pt x="1247" y="777"/>
                    <a:pt x="1663" y="777"/>
                  </a:cubicBezTo>
                  <a:cubicBezTo>
                    <a:pt x="2391" y="777"/>
                    <a:pt x="3103" y="562"/>
                    <a:pt x="3800" y="346"/>
                  </a:cubicBezTo>
                  <a:cubicBezTo>
                    <a:pt x="3839" y="346"/>
                    <a:pt x="3859" y="247"/>
                    <a:pt x="3859" y="207"/>
                  </a:cubicBezTo>
                  <a:lnTo>
                    <a:pt x="3839" y="147"/>
                  </a:lnTo>
                  <a:cubicBezTo>
                    <a:pt x="3591" y="33"/>
                    <a:pt x="3341" y="1"/>
                    <a:pt x="3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1633475" y="886125"/>
              <a:ext cx="82575" cy="12950"/>
            </a:xfrm>
            <a:custGeom>
              <a:avLst/>
              <a:gdLst/>
              <a:ahLst/>
              <a:cxnLst/>
              <a:rect l="l" t="t" r="r" b="b"/>
              <a:pathLst>
                <a:path w="3303" h="518" extrusionOk="0">
                  <a:moveTo>
                    <a:pt x="518" y="0"/>
                  </a:moveTo>
                  <a:cubicBezTo>
                    <a:pt x="418" y="120"/>
                    <a:pt x="299" y="139"/>
                    <a:pt x="160" y="139"/>
                  </a:cubicBezTo>
                  <a:cubicBezTo>
                    <a:pt x="100" y="219"/>
                    <a:pt x="60" y="299"/>
                    <a:pt x="1" y="338"/>
                  </a:cubicBezTo>
                  <a:cubicBezTo>
                    <a:pt x="66" y="485"/>
                    <a:pt x="157" y="498"/>
                    <a:pt x="254" y="498"/>
                  </a:cubicBezTo>
                  <a:cubicBezTo>
                    <a:pt x="275" y="498"/>
                    <a:pt x="297" y="498"/>
                    <a:pt x="319" y="498"/>
                  </a:cubicBezTo>
                  <a:cubicBezTo>
                    <a:pt x="634" y="439"/>
                    <a:pt x="943" y="418"/>
                    <a:pt x="1251" y="418"/>
                  </a:cubicBezTo>
                  <a:cubicBezTo>
                    <a:pt x="1780" y="418"/>
                    <a:pt x="2305" y="480"/>
                    <a:pt x="2845" y="517"/>
                  </a:cubicBezTo>
                  <a:cubicBezTo>
                    <a:pt x="3104" y="398"/>
                    <a:pt x="3303" y="259"/>
                    <a:pt x="29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164625" y="996475"/>
              <a:ext cx="68250" cy="19525"/>
            </a:xfrm>
            <a:custGeom>
              <a:avLst/>
              <a:gdLst/>
              <a:ahLst/>
              <a:cxnLst/>
              <a:rect l="l" t="t" r="r" b="b"/>
              <a:pathLst>
                <a:path w="2730" h="781" extrusionOk="0">
                  <a:moveTo>
                    <a:pt x="1237" y="0"/>
                  </a:moveTo>
                  <a:cubicBezTo>
                    <a:pt x="845" y="0"/>
                    <a:pt x="452" y="61"/>
                    <a:pt x="60" y="221"/>
                  </a:cubicBezTo>
                  <a:cubicBezTo>
                    <a:pt x="0" y="380"/>
                    <a:pt x="0" y="520"/>
                    <a:pt x="119" y="659"/>
                  </a:cubicBezTo>
                  <a:cubicBezTo>
                    <a:pt x="159" y="659"/>
                    <a:pt x="219" y="659"/>
                    <a:pt x="259" y="619"/>
                  </a:cubicBezTo>
                  <a:cubicBezTo>
                    <a:pt x="442" y="721"/>
                    <a:pt x="630" y="781"/>
                    <a:pt x="815" y="781"/>
                  </a:cubicBezTo>
                  <a:cubicBezTo>
                    <a:pt x="992" y="781"/>
                    <a:pt x="1167" y="726"/>
                    <a:pt x="1333" y="599"/>
                  </a:cubicBezTo>
                  <a:cubicBezTo>
                    <a:pt x="1518" y="599"/>
                    <a:pt x="1713" y="679"/>
                    <a:pt x="1905" y="679"/>
                  </a:cubicBezTo>
                  <a:cubicBezTo>
                    <a:pt x="2000" y="679"/>
                    <a:pt x="2095" y="659"/>
                    <a:pt x="2188" y="599"/>
                  </a:cubicBezTo>
                  <a:cubicBezTo>
                    <a:pt x="2280" y="630"/>
                    <a:pt x="2362" y="646"/>
                    <a:pt x="2432" y="646"/>
                  </a:cubicBezTo>
                  <a:cubicBezTo>
                    <a:pt x="2632" y="646"/>
                    <a:pt x="2730" y="511"/>
                    <a:pt x="2686" y="201"/>
                  </a:cubicBezTo>
                  <a:cubicBezTo>
                    <a:pt x="2203" y="92"/>
                    <a:pt x="1720" y="0"/>
                    <a:pt x="1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157150" y="859225"/>
              <a:ext cx="78100" cy="15675"/>
            </a:xfrm>
            <a:custGeom>
              <a:avLst/>
              <a:gdLst/>
              <a:ahLst/>
              <a:cxnLst/>
              <a:rect l="l" t="t" r="r" b="b"/>
              <a:pathLst>
                <a:path w="3124" h="627" extrusionOk="0">
                  <a:moveTo>
                    <a:pt x="1834" y="1"/>
                  </a:moveTo>
                  <a:cubicBezTo>
                    <a:pt x="1220" y="1"/>
                    <a:pt x="610" y="35"/>
                    <a:pt x="1" y="181"/>
                  </a:cubicBezTo>
                  <a:cubicBezTo>
                    <a:pt x="40" y="181"/>
                    <a:pt x="60" y="201"/>
                    <a:pt x="100" y="221"/>
                  </a:cubicBezTo>
                  <a:cubicBezTo>
                    <a:pt x="180" y="274"/>
                    <a:pt x="266" y="287"/>
                    <a:pt x="355" y="287"/>
                  </a:cubicBezTo>
                  <a:cubicBezTo>
                    <a:pt x="444" y="287"/>
                    <a:pt x="536" y="274"/>
                    <a:pt x="628" y="274"/>
                  </a:cubicBezTo>
                  <a:cubicBezTo>
                    <a:pt x="719" y="274"/>
                    <a:pt x="810" y="287"/>
                    <a:pt x="896" y="340"/>
                  </a:cubicBezTo>
                  <a:cubicBezTo>
                    <a:pt x="1035" y="340"/>
                    <a:pt x="1154" y="380"/>
                    <a:pt x="1314" y="380"/>
                  </a:cubicBezTo>
                  <a:cubicBezTo>
                    <a:pt x="1587" y="552"/>
                    <a:pt x="1865" y="626"/>
                    <a:pt x="2149" y="626"/>
                  </a:cubicBezTo>
                  <a:cubicBezTo>
                    <a:pt x="2422" y="626"/>
                    <a:pt x="2701" y="557"/>
                    <a:pt x="2985" y="440"/>
                  </a:cubicBezTo>
                  <a:cubicBezTo>
                    <a:pt x="3104" y="320"/>
                    <a:pt x="3124" y="181"/>
                    <a:pt x="3004" y="22"/>
                  </a:cubicBezTo>
                  <a:cubicBezTo>
                    <a:pt x="2612" y="14"/>
                    <a:pt x="2222" y="1"/>
                    <a:pt x="18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2556500" y="974650"/>
              <a:ext cx="58700" cy="24100"/>
            </a:xfrm>
            <a:custGeom>
              <a:avLst/>
              <a:gdLst/>
              <a:ahLst/>
              <a:cxnLst/>
              <a:rect l="l" t="t" r="r" b="b"/>
              <a:pathLst>
                <a:path w="2348" h="964" extrusionOk="0">
                  <a:moveTo>
                    <a:pt x="2069" y="0"/>
                  </a:moveTo>
                  <a:lnTo>
                    <a:pt x="1990" y="60"/>
                  </a:lnTo>
                  <a:cubicBezTo>
                    <a:pt x="1970" y="179"/>
                    <a:pt x="1950" y="358"/>
                    <a:pt x="1771" y="378"/>
                  </a:cubicBezTo>
                  <a:cubicBezTo>
                    <a:pt x="1274" y="478"/>
                    <a:pt x="756" y="537"/>
                    <a:pt x="259" y="597"/>
                  </a:cubicBezTo>
                  <a:cubicBezTo>
                    <a:pt x="199" y="676"/>
                    <a:pt x="160" y="736"/>
                    <a:pt x="80" y="776"/>
                  </a:cubicBezTo>
                  <a:cubicBezTo>
                    <a:pt x="0" y="836"/>
                    <a:pt x="20" y="895"/>
                    <a:pt x="80" y="955"/>
                  </a:cubicBezTo>
                  <a:cubicBezTo>
                    <a:pt x="165" y="960"/>
                    <a:pt x="250" y="964"/>
                    <a:pt x="336" y="964"/>
                  </a:cubicBezTo>
                  <a:cubicBezTo>
                    <a:pt x="595" y="964"/>
                    <a:pt x="856" y="930"/>
                    <a:pt x="1095" y="796"/>
                  </a:cubicBezTo>
                  <a:lnTo>
                    <a:pt x="1174" y="796"/>
                  </a:lnTo>
                  <a:cubicBezTo>
                    <a:pt x="1224" y="786"/>
                    <a:pt x="1269" y="781"/>
                    <a:pt x="1308" y="781"/>
                  </a:cubicBezTo>
                  <a:cubicBezTo>
                    <a:pt x="1348" y="781"/>
                    <a:pt x="1383" y="786"/>
                    <a:pt x="1413" y="796"/>
                  </a:cubicBezTo>
                  <a:lnTo>
                    <a:pt x="1492" y="836"/>
                  </a:lnTo>
                  <a:cubicBezTo>
                    <a:pt x="1592" y="836"/>
                    <a:pt x="1691" y="796"/>
                    <a:pt x="1791" y="796"/>
                  </a:cubicBezTo>
                  <a:cubicBezTo>
                    <a:pt x="1907" y="895"/>
                    <a:pt x="2005" y="946"/>
                    <a:pt x="2087" y="946"/>
                  </a:cubicBezTo>
                  <a:cubicBezTo>
                    <a:pt x="2201" y="946"/>
                    <a:pt x="2281" y="846"/>
                    <a:pt x="2328" y="637"/>
                  </a:cubicBezTo>
                  <a:cubicBezTo>
                    <a:pt x="2348" y="438"/>
                    <a:pt x="2248" y="259"/>
                    <a:pt x="2149" y="80"/>
                  </a:cubicBezTo>
                  <a:lnTo>
                    <a:pt x="206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2551525" y="833275"/>
              <a:ext cx="56725" cy="17500"/>
            </a:xfrm>
            <a:custGeom>
              <a:avLst/>
              <a:gdLst/>
              <a:ahLst/>
              <a:cxnLst/>
              <a:rect l="l" t="t" r="r" b="b"/>
              <a:pathLst>
                <a:path w="2269" h="700" extrusionOk="0">
                  <a:moveTo>
                    <a:pt x="1219" y="1"/>
                  </a:moveTo>
                  <a:cubicBezTo>
                    <a:pt x="886" y="1"/>
                    <a:pt x="567" y="35"/>
                    <a:pt x="259" y="185"/>
                  </a:cubicBezTo>
                  <a:cubicBezTo>
                    <a:pt x="100" y="244"/>
                    <a:pt x="1" y="324"/>
                    <a:pt x="60" y="483"/>
                  </a:cubicBezTo>
                  <a:cubicBezTo>
                    <a:pt x="202" y="635"/>
                    <a:pt x="344" y="699"/>
                    <a:pt x="494" y="699"/>
                  </a:cubicBezTo>
                  <a:cubicBezTo>
                    <a:pt x="638" y="699"/>
                    <a:pt x="790" y="640"/>
                    <a:pt x="955" y="543"/>
                  </a:cubicBezTo>
                  <a:cubicBezTo>
                    <a:pt x="1333" y="344"/>
                    <a:pt x="1870" y="483"/>
                    <a:pt x="2268" y="25"/>
                  </a:cubicBezTo>
                  <a:lnTo>
                    <a:pt x="2268" y="25"/>
                  </a:lnTo>
                  <a:cubicBezTo>
                    <a:pt x="2222" y="27"/>
                    <a:pt x="2177" y="27"/>
                    <a:pt x="2131" y="27"/>
                  </a:cubicBezTo>
                  <a:cubicBezTo>
                    <a:pt x="1813" y="27"/>
                    <a:pt x="1511" y="1"/>
                    <a:pt x="1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2232250" y="854275"/>
              <a:ext cx="63175" cy="15625"/>
            </a:xfrm>
            <a:custGeom>
              <a:avLst/>
              <a:gdLst/>
              <a:ahLst/>
              <a:cxnLst/>
              <a:rect l="l" t="t" r="r" b="b"/>
              <a:pathLst>
                <a:path w="2527" h="625" extrusionOk="0">
                  <a:moveTo>
                    <a:pt x="1519" y="1"/>
                  </a:moveTo>
                  <a:cubicBezTo>
                    <a:pt x="1008" y="1"/>
                    <a:pt x="500" y="38"/>
                    <a:pt x="0" y="200"/>
                  </a:cubicBezTo>
                  <a:lnTo>
                    <a:pt x="0" y="538"/>
                  </a:lnTo>
                  <a:cubicBezTo>
                    <a:pt x="61" y="599"/>
                    <a:pt x="110" y="625"/>
                    <a:pt x="166" y="625"/>
                  </a:cubicBezTo>
                  <a:cubicBezTo>
                    <a:pt x="183" y="625"/>
                    <a:pt x="200" y="622"/>
                    <a:pt x="219" y="618"/>
                  </a:cubicBezTo>
                  <a:cubicBezTo>
                    <a:pt x="499" y="594"/>
                    <a:pt x="765" y="585"/>
                    <a:pt x="1029" y="585"/>
                  </a:cubicBezTo>
                  <a:cubicBezTo>
                    <a:pt x="1216" y="585"/>
                    <a:pt x="1402" y="590"/>
                    <a:pt x="1592" y="598"/>
                  </a:cubicBezTo>
                  <a:cubicBezTo>
                    <a:pt x="1695" y="609"/>
                    <a:pt x="1785" y="621"/>
                    <a:pt x="1877" y="621"/>
                  </a:cubicBezTo>
                  <a:cubicBezTo>
                    <a:pt x="1945" y="621"/>
                    <a:pt x="2013" y="615"/>
                    <a:pt x="2089" y="598"/>
                  </a:cubicBezTo>
                  <a:cubicBezTo>
                    <a:pt x="2308" y="459"/>
                    <a:pt x="2527" y="339"/>
                    <a:pt x="2427" y="21"/>
                  </a:cubicBezTo>
                  <a:cubicBezTo>
                    <a:pt x="2124" y="14"/>
                    <a:pt x="1821" y="1"/>
                    <a:pt x="15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2603250" y="893575"/>
              <a:ext cx="12450" cy="83075"/>
            </a:xfrm>
            <a:custGeom>
              <a:avLst/>
              <a:gdLst/>
              <a:ahLst/>
              <a:cxnLst/>
              <a:rect l="l" t="t" r="r" b="b"/>
              <a:pathLst>
                <a:path w="498" h="3323" extrusionOk="0">
                  <a:moveTo>
                    <a:pt x="259" y="1"/>
                  </a:moveTo>
                  <a:cubicBezTo>
                    <a:pt x="0" y="1095"/>
                    <a:pt x="80" y="2209"/>
                    <a:pt x="120" y="3323"/>
                  </a:cubicBezTo>
                  <a:lnTo>
                    <a:pt x="279" y="3323"/>
                  </a:lnTo>
                  <a:cubicBezTo>
                    <a:pt x="498" y="2885"/>
                    <a:pt x="219" y="2388"/>
                    <a:pt x="438" y="1950"/>
                  </a:cubicBezTo>
                  <a:lnTo>
                    <a:pt x="438" y="916"/>
                  </a:lnTo>
                  <a:cubicBezTo>
                    <a:pt x="398" y="856"/>
                    <a:pt x="398" y="796"/>
                    <a:pt x="438" y="737"/>
                  </a:cubicBezTo>
                  <a:cubicBezTo>
                    <a:pt x="438" y="637"/>
                    <a:pt x="478" y="518"/>
                    <a:pt x="478" y="418"/>
                  </a:cubicBezTo>
                  <a:cubicBezTo>
                    <a:pt x="458" y="239"/>
                    <a:pt x="418"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2476425" y="837700"/>
              <a:ext cx="62200" cy="22575"/>
            </a:xfrm>
            <a:custGeom>
              <a:avLst/>
              <a:gdLst/>
              <a:ahLst/>
              <a:cxnLst/>
              <a:rect l="l" t="t" r="r" b="b"/>
              <a:pathLst>
                <a:path w="2488" h="903" extrusionOk="0">
                  <a:moveTo>
                    <a:pt x="1242" y="0"/>
                  </a:moveTo>
                  <a:cubicBezTo>
                    <a:pt x="878" y="0"/>
                    <a:pt x="514" y="33"/>
                    <a:pt x="160" y="187"/>
                  </a:cubicBezTo>
                  <a:cubicBezTo>
                    <a:pt x="100" y="286"/>
                    <a:pt x="60" y="405"/>
                    <a:pt x="1" y="505"/>
                  </a:cubicBezTo>
                  <a:cubicBezTo>
                    <a:pt x="76" y="575"/>
                    <a:pt x="145" y="600"/>
                    <a:pt x="212" y="600"/>
                  </a:cubicBezTo>
                  <a:cubicBezTo>
                    <a:pt x="380" y="600"/>
                    <a:pt x="534" y="442"/>
                    <a:pt x="729" y="442"/>
                  </a:cubicBezTo>
                  <a:cubicBezTo>
                    <a:pt x="745" y="442"/>
                    <a:pt x="761" y="443"/>
                    <a:pt x="777" y="445"/>
                  </a:cubicBezTo>
                  <a:cubicBezTo>
                    <a:pt x="896" y="405"/>
                    <a:pt x="1055" y="405"/>
                    <a:pt x="1194" y="405"/>
                  </a:cubicBezTo>
                  <a:cubicBezTo>
                    <a:pt x="1493" y="405"/>
                    <a:pt x="1552" y="704"/>
                    <a:pt x="1692" y="883"/>
                  </a:cubicBezTo>
                  <a:lnTo>
                    <a:pt x="1771" y="903"/>
                  </a:lnTo>
                  <a:cubicBezTo>
                    <a:pt x="1990" y="883"/>
                    <a:pt x="2209" y="883"/>
                    <a:pt x="2448" y="863"/>
                  </a:cubicBezTo>
                  <a:cubicBezTo>
                    <a:pt x="2467" y="644"/>
                    <a:pt x="2388" y="405"/>
                    <a:pt x="2487" y="207"/>
                  </a:cubicBezTo>
                  <a:lnTo>
                    <a:pt x="2487" y="107"/>
                  </a:lnTo>
                  <a:cubicBezTo>
                    <a:pt x="2467" y="67"/>
                    <a:pt x="2448" y="47"/>
                    <a:pt x="2408" y="8"/>
                  </a:cubicBezTo>
                  <a:cubicBezTo>
                    <a:pt x="2299" y="16"/>
                    <a:pt x="2188" y="20"/>
                    <a:pt x="2078" y="20"/>
                  </a:cubicBezTo>
                  <a:cubicBezTo>
                    <a:pt x="1802" y="20"/>
                    <a:pt x="1522" y="0"/>
                    <a:pt x="12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1705600" y="885125"/>
              <a:ext cx="57700" cy="16000"/>
            </a:xfrm>
            <a:custGeom>
              <a:avLst/>
              <a:gdLst/>
              <a:ahLst/>
              <a:cxnLst/>
              <a:rect l="l" t="t" r="r" b="b"/>
              <a:pathLst>
                <a:path w="2308" h="640" extrusionOk="0">
                  <a:moveTo>
                    <a:pt x="1751" y="0"/>
                  </a:moveTo>
                  <a:cubicBezTo>
                    <a:pt x="1174" y="0"/>
                    <a:pt x="617" y="20"/>
                    <a:pt x="60" y="20"/>
                  </a:cubicBezTo>
                  <a:cubicBezTo>
                    <a:pt x="100" y="160"/>
                    <a:pt x="259" y="279"/>
                    <a:pt x="20" y="378"/>
                  </a:cubicBezTo>
                  <a:cubicBezTo>
                    <a:pt x="0" y="478"/>
                    <a:pt x="20" y="557"/>
                    <a:pt x="80" y="597"/>
                  </a:cubicBezTo>
                  <a:cubicBezTo>
                    <a:pt x="141" y="628"/>
                    <a:pt x="201" y="639"/>
                    <a:pt x="262" y="639"/>
                  </a:cubicBezTo>
                  <a:cubicBezTo>
                    <a:pt x="399" y="639"/>
                    <a:pt x="532" y="579"/>
                    <a:pt x="657" y="538"/>
                  </a:cubicBezTo>
                  <a:cubicBezTo>
                    <a:pt x="752" y="479"/>
                    <a:pt x="847" y="458"/>
                    <a:pt x="943" y="458"/>
                  </a:cubicBezTo>
                  <a:cubicBezTo>
                    <a:pt x="1108" y="458"/>
                    <a:pt x="1276" y="520"/>
                    <a:pt x="1452" y="557"/>
                  </a:cubicBezTo>
                  <a:cubicBezTo>
                    <a:pt x="1566" y="565"/>
                    <a:pt x="1677" y="577"/>
                    <a:pt x="1784" y="577"/>
                  </a:cubicBezTo>
                  <a:cubicBezTo>
                    <a:pt x="1976" y="577"/>
                    <a:pt x="2154" y="537"/>
                    <a:pt x="2308" y="359"/>
                  </a:cubicBezTo>
                  <a:cubicBezTo>
                    <a:pt x="2188" y="140"/>
                    <a:pt x="1989" y="20"/>
                    <a:pt x="17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1866725" y="1044525"/>
              <a:ext cx="44775" cy="21400"/>
            </a:xfrm>
            <a:custGeom>
              <a:avLst/>
              <a:gdLst/>
              <a:ahLst/>
              <a:cxnLst/>
              <a:rect l="l" t="t" r="r" b="b"/>
              <a:pathLst>
                <a:path w="1791" h="856" extrusionOk="0">
                  <a:moveTo>
                    <a:pt x="1425" y="0"/>
                  </a:moveTo>
                  <a:cubicBezTo>
                    <a:pt x="1363" y="0"/>
                    <a:pt x="1303" y="30"/>
                    <a:pt x="1254" y="90"/>
                  </a:cubicBezTo>
                  <a:cubicBezTo>
                    <a:pt x="1224" y="119"/>
                    <a:pt x="1189" y="134"/>
                    <a:pt x="1152" y="134"/>
                  </a:cubicBezTo>
                  <a:cubicBezTo>
                    <a:pt x="1114" y="134"/>
                    <a:pt x="1074" y="119"/>
                    <a:pt x="1035" y="90"/>
                  </a:cubicBezTo>
                  <a:cubicBezTo>
                    <a:pt x="1015" y="100"/>
                    <a:pt x="995" y="104"/>
                    <a:pt x="975" y="104"/>
                  </a:cubicBezTo>
                  <a:cubicBezTo>
                    <a:pt x="955" y="104"/>
                    <a:pt x="935" y="100"/>
                    <a:pt x="915" y="90"/>
                  </a:cubicBezTo>
                  <a:cubicBezTo>
                    <a:pt x="876" y="119"/>
                    <a:pt x="831" y="134"/>
                    <a:pt x="786" y="134"/>
                  </a:cubicBezTo>
                  <a:cubicBezTo>
                    <a:pt x="741" y="134"/>
                    <a:pt x="697" y="119"/>
                    <a:pt x="657" y="90"/>
                  </a:cubicBezTo>
                  <a:cubicBezTo>
                    <a:pt x="557" y="70"/>
                    <a:pt x="458" y="70"/>
                    <a:pt x="358" y="70"/>
                  </a:cubicBezTo>
                  <a:cubicBezTo>
                    <a:pt x="358" y="50"/>
                    <a:pt x="358" y="50"/>
                    <a:pt x="319" y="30"/>
                  </a:cubicBezTo>
                  <a:cubicBezTo>
                    <a:pt x="279" y="30"/>
                    <a:pt x="239" y="30"/>
                    <a:pt x="199" y="70"/>
                  </a:cubicBezTo>
                  <a:lnTo>
                    <a:pt x="40" y="70"/>
                  </a:lnTo>
                  <a:cubicBezTo>
                    <a:pt x="20" y="109"/>
                    <a:pt x="0" y="169"/>
                    <a:pt x="0" y="229"/>
                  </a:cubicBezTo>
                  <a:cubicBezTo>
                    <a:pt x="140" y="527"/>
                    <a:pt x="398" y="647"/>
                    <a:pt x="697" y="786"/>
                  </a:cubicBezTo>
                  <a:cubicBezTo>
                    <a:pt x="853" y="821"/>
                    <a:pt x="1017" y="855"/>
                    <a:pt x="1180" y="855"/>
                  </a:cubicBezTo>
                  <a:cubicBezTo>
                    <a:pt x="1391" y="855"/>
                    <a:pt x="1600" y="797"/>
                    <a:pt x="1791" y="607"/>
                  </a:cubicBezTo>
                  <a:cubicBezTo>
                    <a:pt x="1791" y="487"/>
                    <a:pt x="1751" y="348"/>
                    <a:pt x="1751" y="229"/>
                  </a:cubicBezTo>
                  <a:cubicBezTo>
                    <a:pt x="1711" y="169"/>
                    <a:pt x="1651" y="149"/>
                    <a:pt x="1612" y="90"/>
                  </a:cubicBezTo>
                  <a:cubicBezTo>
                    <a:pt x="1552" y="30"/>
                    <a:pt x="1487" y="0"/>
                    <a:pt x="14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2467975" y="923725"/>
              <a:ext cx="17425" cy="57225"/>
            </a:xfrm>
            <a:custGeom>
              <a:avLst/>
              <a:gdLst/>
              <a:ahLst/>
              <a:cxnLst/>
              <a:rect l="l" t="t" r="r" b="b"/>
              <a:pathLst>
                <a:path w="697" h="2289" extrusionOk="0">
                  <a:moveTo>
                    <a:pt x="357" y="0"/>
                  </a:moveTo>
                  <a:cubicBezTo>
                    <a:pt x="325" y="0"/>
                    <a:pt x="303" y="19"/>
                    <a:pt x="259" y="48"/>
                  </a:cubicBezTo>
                  <a:cubicBezTo>
                    <a:pt x="40" y="704"/>
                    <a:pt x="1" y="1321"/>
                    <a:pt x="418" y="1918"/>
                  </a:cubicBezTo>
                  <a:cubicBezTo>
                    <a:pt x="498" y="1997"/>
                    <a:pt x="458" y="2137"/>
                    <a:pt x="498" y="2236"/>
                  </a:cubicBezTo>
                  <a:cubicBezTo>
                    <a:pt x="519" y="2268"/>
                    <a:pt x="552" y="2289"/>
                    <a:pt x="584" y="2289"/>
                  </a:cubicBezTo>
                  <a:cubicBezTo>
                    <a:pt x="611" y="2289"/>
                    <a:pt x="639" y="2273"/>
                    <a:pt x="657" y="2236"/>
                  </a:cubicBezTo>
                  <a:cubicBezTo>
                    <a:pt x="697" y="2216"/>
                    <a:pt x="657" y="2176"/>
                    <a:pt x="637" y="2117"/>
                  </a:cubicBezTo>
                  <a:cubicBezTo>
                    <a:pt x="597" y="1420"/>
                    <a:pt x="518" y="724"/>
                    <a:pt x="458" y="28"/>
                  </a:cubicBezTo>
                  <a:cubicBezTo>
                    <a:pt x="458" y="28"/>
                    <a:pt x="458" y="8"/>
                    <a:pt x="398" y="8"/>
                  </a:cubicBezTo>
                  <a:cubicBezTo>
                    <a:pt x="382" y="3"/>
                    <a:pt x="369" y="0"/>
                    <a:pt x="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2304350" y="933275"/>
              <a:ext cx="18425" cy="44250"/>
            </a:xfrm>
            <a:custGeom>
              <a:avLst/>
              <a:gdLst/>
              <a:ahLst/>
              <a:cxnLst/>
              <a:rect l="l" t="t" r="r" b="b"/>
              <a:pathLst>
                <a:path w="737" h="1770" extrusionOk="0">
                  <a:moveTo>
                    <a:pt x="539" y="1"/>
                  </a:moveTo>
                  <a:cubicBezTo>
                    <a:pt x="201" y="1"/>
                    <a:pt x="213" y="334"/>
                    <a:pt x="100" y="541"/>
                  </a:cubicBezTo>
                  <a:cubicBezTo>
                    <a:pt x="1" y="959"/>
                    <a:pt x="21" y="1357"/>
                    <a:pt x="319" y="1715"/>
                  </a:cubicBezTo>
                  <a:cubicBezTo>
                    <a:pt x="396" y="1753"/>
                    <a:pt x="455" y="1770"/>
                    <a:pt x="500" y="1770"/>
                  </a:cubicBezTo>
                  <a:cubicBezTo>
                    <a:pt x="687" y="1770"/>
                    <a:pt x="641" y="1493"/>
                    <a:pt x="737" y="1397"/>
                  </a:cubicBezTo>
                  <a:cubicBezTo>
                    <a:pt x="737" y="919"/>
                    <a:pt x="737" y="442"/>
                    <a:pt x="598" y="4"/>
                  </a:cubicBezTo>
                  <a:cubicBezTo>
                    <a:pt x="577" y="2"/>
                    <a:pt x="558" y="1"/>
                    <a:pt x="5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2356025" y="934350"/>
              <a:ext cx="38375" cy="25875"/>
            </a:xfrm>
            <a:custGeom>
              <a:avLst/>
              <a:gdLst/>
              <a:ahLst/>
              <a:cxnLst/>
              <a:rect l="l" t="t" r="r" b="b"/>
              <a:pathLst>
                <a:path w="1535" h="1035" extrusionOk="0">
                  <a:moveTo>
                    <a:pt x="977" y="1"/>
                  </a:moveTo>
                  <a:cubicBezTo>
                    <a:pt x="560" y="160"/>
                    <a:pt x="261" y="419"/>
                    <a:pt x="62" y="797"/>
                  </a:cubicBezTo>
                  <a:cubicBezTo>
                    <a:pt x="0" y="952"/>
                    <a:pt x="60" y="1035"/>
                    <a:pt x="174" y="1035"/>
                  </a:cubicBezTo>
                  <a:cubicBezTo>
                    <a:pt x="206" y="1035"/>
                    <a:pt x="242" y="1028"/>
                    <a:pt x="281" y="1015"/>
                  </a:cubicBezTo>
                  <a:cubicBezTo>
                    <a:pt x="639" y="657"/>
                    <a:pt x="1037" y="359"/>
                    <a:pt x="1534" y="180"/>
                  </a:cubicBezTo>
                  <a:cubicBezTo>
                    <a:pt x="1467" y="35"/>
                    <a:pt x="1369" y="15"/>
                    <a:pt x="1257" y="15"/>
                  </a:cubicBezTo>
                  <a:cubicBezTo>
                    <a:pt x="1215" y="15"/>
                    <a:pt x="1171" y="18"/>
                    <a:pt x="1126" y="18"/>
                  </a:cubicBezTo>
                  <a:cubicBezTo>
                    <a:pt x="1077" y="18"/>
                    <a:pt x="1027" y="14"/>
                    <a:pt x="9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2532125" y="839875"/>
              <a:ext cx="43800" cy="19900"/>
            </a:xfrm>
            <a:custGeom>
              <a:avLst/>
              <a:gdLst/>
              <a:ahLst/>
              <a:cxnLst/>
              <a:rect l="l" t="t" r="r" b="b"/>
              <a:pathLst>
                <a:path w="1752" h="796" extrusionOk="0">
                  <a:moveTo>
                    <a:pt x="515" y="0"/>
                  </a:moveTo>
                  <a:cubicBezTo>
                    <a:pt x="399" y="0"/>
                    <a:pt x="279" y="40"/>
                    <a:pt x="160" y="120"/>
                  </a:cubicBezTo>
                  <a:lnTo>
                    <a:pt x="160" y="100"/>
                  </a:lnTo>
                  <a:lnTo>
                    <a:pt x="160" y="100"/>
                  </a:lnTo>
                  <a:cubicBezTo>
                    <a:pt x="1" y="259"/>
                    <a:pt x="60" y="398"/>
                    <a:pt x="200" y="517"/>
                  </a:cubicBezTo>
                  <a:cubicBezTo>
                    <a:pt x="458" y="677"/>
                    <a:pt x="777" y="577"/>
                    <a:pt x="995" y="796"/>
                  </a:cubicBezTo>
                  <a:lnTo>
                    <a:pt x="1194" y="796"/>
                  </a:lnTo>
                  <a:cubicBezTo>
                    <a:pt x="1353" y="657"/>
                    <a:pt x="1612" y="617"/>
                    <a:pt x="1731" y="458"/>
                  </a:cubicBezTo>
                  <a:cubicBezTo>
                    <a:pt x="1731" y="398"/>
                    <a:pt x="1751" y="358"/>
                    <a:pt x="1751" y="299"/>
                  </a:cubicBezTo>
                  <a:cubicBezTo>
                    <a:pt x="1674" y="278"/>
                    <a:pt x="1596" y="273"/>
                    <a:pt x="1517" y="273"/>
                  </a:cubicBezTo>
                  <a:cubicBezTo>
                    <a:pt x="1453" y="273"/>
                    <a:pt x="1389" y="276"/>
                    <a:pt x="1325" y="276"/>
                  </a:cubicBezTo>
                  <a:cubicBezTo>
                    <a:pt x="1163" y="276"/>
                    <a:pt x="1004" y="257"/>
                    <a:pt x="856" y="120"/>
                  </a:cubicBezTo>
                  <a:cubicBezTo>
                    <a:pt x="747" y="40"/>
                    <a:pt x="632" y="0"/>
                    <a:pt x="5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2316800" y="993200"/>
              <a:ext cx="32350" cy="18775"/>
            </a:xfrm>
            <a:custGeom>
              <a:avLst/>
              <a:gdLst/>
              <a:ahLst/>
              <a:cxnLst/>
              <a:rect l="l" t="t" r="r" b="b"/>
              <a:pathLst>
                <a:path w="1294" h="751" extrusionOk="0">
                  <a:moveTo>
                    <a:pt x="316" y="1"/>
                  </a:moveTo>
                  <a:cubicBezTo>
                    <a:pt x="285" y="1"/>
                    <a:pt x="252" y="6"/>
                    <a:pt x="219" y="14"/>
                  </a:cubicBezTo>
                  <a:cubicBezTo>
                    <a:pt x="120" y="133"/>
                    <a:pt x="40" y="253"/>
                    <a:pt x="20" y="432"/>
                  </a:cubicBezTo>
                  <a:cubicBezTo>
                    <a:pt x="20" y="551"/>
                    <a:pt x="0" y="690"/>
                    <a:pt x="120" y="750"/>
                  </a:cubicBezTo>
                  <a:cubicBezTo>
                    <a:pt x="178" y="747"/>
                    <a:pt x="238" y="746"/>
                    <a:pt x="299" y="746"/>
                  </a:cubicBezTo>
                  <a:cubicBezTo>
                    <a:pt x="347" y="746"/>
                    <a:pt x="395" y="747"/>
                    <a:pt x="443" y="747"/>
                  </a:cubicBezTo>
                  <a:cubicBezTo>
                    <a:pt x="727" y="747"/>
                    <a:pt x="1021" y="732"/>
                    <a:pt x="1293" y="531"/>
                  </a:cubicBezTo>
                  <a:cubicBezTo>
                    <a:pt x="1015" y="233"/>
                    <a:pt x="497" y="591"/>
                    <a:pt x="438" y="34"/>
                  </a:cubicBezTo>
                  <a:cubicBezTo>
                    <a:pt x="403" y="11"/>
                    <a:pt x="361" y="1"/>
                    <a:pt x="3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2219325" y="999325"/>
              <a:ext cx="38800" cy="14925"/>
            </a:xfrm>
            <a:custGeom>
              <a:avLst/>
              <a:gdLst/>
              <a:ahLst/>
              <a:cxnLst/>
              <a:rect l="l" t="t" r="r" b="b"/>
              <a:pathLst>
                <a:path w="1552" h="597" extrusionOk="0">
                  <a:moveTo>
                    <a:pt x="859" y="0"/>
                  </a:moveTo>
                  <a:cubicBezTo>
                    <a:pt x="741" y="0"/>
                    <a:pt x="629" y="55"/>
                    <a:pt x="517" y="167"/>
                  </a:cubicBezTo>
                  <a:cubicBezTo>
                    <a:pt x="418" y="386"/>
                    <a:pt x="239" y="485"/>
                    <a:pt x="0" y="485"/>
                  </a:cubicBezTo>
                  <a:cubicBezTo>
                    <a:pt x="168" y="569"/>
                    <a:pt x="336" y="597"/>
                    <a:pt x="504" y="597"/>
                  </a:cubicBezTo>
                  <a:cubicBezTo>
                    <a:pt x="818" y="597"/>
                    <a:pt x="1131" y="501"/>
                    <a:pt x="1445" y="501"/>
                  </a:cubicBezTo>
                  <a:cubicBezTo>
                    <a:pt x="1481" y="501"/>
                    <a:pt x="1516" y="502"/>
                    <a:pt x="1552" y="505"/>
                  </a:cubicBezTo>
                  <a:cubicBezTo>
                    <a:pt x="1432" y="386"/>
                    <a:pt x="1333" y="266"/>
                    <a:pt x="1214" y="147"/>
                  </a:cubicBezTo>
                  <a:cubicBezTo>
                    <a:pt x="1087" y="50"/>
                    <a:pt x="971" y="0"/>
                    <a:pt x="8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2473450" y="881150"/>
              <a:ext cx="12950" cy="40300"/>
            </a:xfrm>
            <a:custGeom>
              <a:avLst/>
              <a:gdLst/>
              <a:ahLst/>
              <a:cxnLst/>
              <a:rect l="l" t="t" r="r" b="b"/>
              <a:pathLst>
                <a:path w="518" h="1612" extrusionOk="0">
                  <a:moveTo>
                    <a:pt x="219" y="0"/>
                  </a:moveTo>
                  <a:cubicBezTo>
                    <a:pt x="0" y="319"/>
                    <a:pt x="40" y="697"/>
                    <a:pt x="80" y="1055"/>
                  </a:cubicBezTo>
                  <a:cubicBezTo>
                    <a:pt x="259" y="1194"/>
                    <a:pt x="80" y="1452"/>
                    <a:pt x="279" y="1612"/>
                  </a:cubicBezTo>
                  <a:cubicBezTo>
                    <a:pt x="518" y="1154"/>
                    <a:pt x="398" y="657"/>
                    <a:pt x="418" y="199"/>
                  </a:cubicBezTo>
                  <a:cubicBezTo>
                    <a:pt x="339" y="140"/>
                    <a:pt x="339" y="2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519200" y="786725"/>
              <a:ext cx="39325" cy="8125"/>
            </a:xfrm>
            <a:custGeom>
              <a:avLst/>
              <a:gdLst/>
              <a:ahLst/>
              <a:cxnLst/>
              <a:rect l="l" t="t" r="r" b="b"/>
              <a:pathLst>
                <a:path w="1573" h="325" extrusionOk="0">
                  <a:moveTo>
                    <a:pt x="935" y="0"/>
                  </a:moveTo>
                  <a:cubicBezTo>
                    <a:pt x="554" y="0"/>
                    <a:pt x="329" y="97"/>
                    <a:pt x="1" y="316"/>
                  </a:cubicBezTo>
                  <a:cubicBezTo>
                    <a:pt x="179" y="316"/>
                    <a:pt x="355" y="324"/>
                    <a:pt x="528" y="324"/>
                  </a:cubicBezTo>
                  <a:cubicBezTo>
                    <a:pt x="895" y="324"/>
                    <a:pt x="1247" y="287"/>
                    <a:pt x="1572" y="57"/>
                  </a:cubicBezTo>
                  <a:cubicBezTo>
                    <a:pt x="1312" y="20"/>
                    <a:pt x="1107" y="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019400" y="868700"/>
              <a:ext cx="56225" cy="8650"/>
            </a:xfrm>
            <a:custGeom>
              <a:avLst/>
              <a:gdLst/>
              <a:ahLst/>
              <a:cxnLst/>
              <a:rect l="l" t="t" r="r" b="b"/>
              <a:pathLst>
                <a:path w="2249" h="346" extrusionOk="0">
                  <a:moveTo>
                    <a:pt x="1751" y="1"/>
                  </a:moveTo>
                  <a:cubicBezTo>
                    <a:pt x="1595" y="75"/>
                    <a:pt x="1433" y="95"/>
                    <a:pt x="1268" y="95"/>
                  </a:cubicBezTo>
                  <a:cubicBezTo>
                    <a:pt x="1091" y="95"/>
                    <a:pt x="910" y="73"/>
                    <a:pt x="731" y="73"/>
                  </a:cubicBezTo>
                  <a:cubicBezTo>
                    <a:pt x="585" y="73"/>
                    <a:pt x="440" y="87"/>
                    <a:pt x="299" y="140"/>
                  </a:cubicBezTo>
                  <a:cubicBezTo>
                    <a:pt x="199" y="160"/>
                    <a:pt x="100" y="160"/>
                    <a:pt x="0" y="160"/>
                  </a:cubicBezTo>
                  <a:cubicBezTo>
                    <a:pt x="106" y="319"/>
                    <a:pt x="248" y="346"/>
                    <a:pt x="401" y="346"/>
                  </a:cubicBezTo>
                  <a:cubicBezTo>
                    <a:pt x="478" y="346"/>
                    <a:pt x="557" y="339"/>
                    <a:pt x="637" y="339"/>
                  </a:cubicBezTo>
                  <a:cubicBezTo>
                    <a:pt x="1174" y="339"/>
                    <a:pt x="1691" y="319"/>
                    <a:pt x="2248" y="319"/>
                  </a:cubicBezTo>
                  <a:cubicBezTo>
                    <a:pt x="2189" y="220"/>
                    <a:pt x="2149" y="100"/>
                    <a:pt x="2089" y="21"/>
                  </a:cubicBezTo>
                  <a:cubicBezTo>
                    <a:pt x="1970" y="1"/>
                    <a:pt x="1870" y="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1778200" y="1029125"/>
              <a:ext cx="51750" cy="13125"/>
            </a:xfrm>
            <a:custGeom>
              <a:avLst/>
              <a:gdLst/>
              <a:ahLst/>
              <a:cxnLst/>
              <a:rect l="l" t="t" r="r" b="b"/>
              <a:pathLst>
                <a:path w="2070" h="525" extrusionOk="0">
                  <a:moveTo>
                    <a:pt x="1603" y="0"/>
                  </a:moveTo>
                  <a:cubicBezTo>
                    <a:pt x="1550" y="0"/>
                    <a:pt x="1506" y="9"/>
                    <a:pt x="1453" y="9"/>
                  </a:cubicBezTo>
                  <a:cubicBezTo>
                    <a:pt x="1373" y="9"/>
                    <a:pt x="1293" y="49"/>
                    <a:pt x="1234" y="69"/>
                  </a:cubicBezTo>
                  <a:cubicBezTo>
                    <a:pt x="1110" y="103"/>
                    <a:pt x="989" y="114"/>
                    <a:pt x="868" y="114"/>
                  </a:cubicBezTo>
                  <a:cubicBezTo>
                    <a:pt x="673" y="114"/>
                    <a:pt x="480" y="86"/>
                    <a:pt x="281" y="86"/>
                  </a:cubicBezTo>
                  <a:cubicBezTo>
                    <a:pt x="248" y="86"/>
                    <a:pt x="214" y="87"/>
                    <a:pt x="179" y="89"/>
                  </a:cubicBezTo>
                  <a:cubicBezTo>
                    <a:pt x="100" y="129"/>
                    <a:pt x="60" y="188"/>
                    <a:pt x="40" y="268"/>
                  </a:cubicBezTo>
                  <a:cubicBezTo>
                    <a:pt x="0" y="348"/>
                    <a:pt x="40" y="407"/>
                    <a:pt x="80" y="487"/>
                  </a:cubicBezTo>
                  <a:cubicBezTo>
                    <a:pt x="420" y="487"/>
                    <a:pt x="755" y="524"/>
                    <a:pt x="1085" y="524"/>
                  </a:cubicBezTo>
                  <a:cubicBezTo>
                    <a:pt x="1391" y="524"/>
                    <a:pt x="1693" y="492"/>
                    <a:pt x="1990" y="367"/>
                  </a:cubicBezTo>
                  <a:cubicBezTo>
                    <a:pt x="2029" y="348"/>
                    <a:pt x="2029" y="308"/>
                    <a:pt x="2069" y="268"/>
                  </a:cubicBezTo>
                  <a:cubicBezTo>
                    <a:pt x="2029" y="89"/>
                    <a:pt x="1870" y="29"/>
                    <a:pt x="1691" y="9"/>
                  </a:cubicBezTo>
                  <a:cubicBezTo>
                    <a:pt x="1658" y="3"/>
                    <a:pt x="1629" y="0"/>
                    <a:pt x="1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2662925" y="838875"/>
              <a:ext cx="47275" cy="12950"/>
            </a:xfrm>
            <a:custGeom>
              <a:avLst/>
              <a:gdLst/>
              <a:ahLst/>
              <a:cxnLst/>
              <a:rect l="l" t="t" r="r" b="b"/>
              <a:pathLst>
                <a:path w="1891" h="518" extrusionOk="0">
                  <a:moveTo>
                    <a:pt x="1552" y="0"/>
                  </a:moveTo>
                  <a:cubicBezTo>
                    <a:pt x="1015" y="120"/>
                    <a:pt x="478" y="120"/>
                    <a:pt x="0" y="438"/>
                  </a:cubicBezTo>
                  <a:cubicBezTo>
                    <a:pt x="60" y="458"/>
                    <a:pt x="80" y="498"/>
                    <a:pt x="120" y="518"/>
                  </a:cubicBezTo>
                  <a:cubicBezTo>
                    <a:pt x="756" y="458"/>
                    <a:pt x="1313" y="339"/>
                    <a:pt x="1890" y="140"/>
                  </a:cubicBezTo>
                  <a:cubicBezTo>
                    <a:pt x="1811" y="0"/>
                    <a:pt x="1632" y="6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2419250" y="1033150"/>
              <a:ext cx="47750" cy="6975"/>
            </a:xfrm>
            <a:custGeom>
              <a:avLst/>
              <a:gdLst/>
              <a:ahLst/>
              <a:cxnLst/>
              <a:rect l="l" t="t" r="r" b="b"/>
              <a:pathLst>
                <a:path w="1910" h="279" extrusionOk="0">
                  <a:moveTo>
                    <a:pt x="1269" y="1"/>
                  </a:moveTo>
                  <a:cubicBezTo>
                    <a:pt x="840" y="1"/>
                    <a:pt x="411" y="27"/>
                    <a:pt x="0" y="187"/>
                  </a:cubicBezTo>
                  <a:cubicBezTo>
                    <a:pt x="249" y="247"/>
                    <a:pt x="494" y="278"/>
                    <a:pt x="737" y="278"/>
                  </a:cubicBezTo>
                  <a:cubicBezTo>
                    <a:pt x="1136" y="278"/>
                    <a:pt x="1527" y="193"/>
                    <a:pt x="1910" y="7"/>
                  </a:cubicBezTo>
                  <a:cubicBezTo>
                    <a:pt x="1698" y="7"/>
                    <a:pt x="1483"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2118850" y="998625"/>
              <a:ext cx="38325" cy="16600"/>
            </a:xfrm>
            <a:custGeom>
              <a:avLst/>
              <a:gdLst/>
              <a:ahLst/>
              <a:cxnLst/>
              <a:rect l="l" t="t" r="r" b="b"/>
              <a:pathLst>
                <a:path w="1533" h="664" extrusionOk="0">
                  <a:moveTo>
                    <a:pt x="1026" y="0"/>
                  </a:moveTo>
                  <a:cubicBezTo>
                    <a:pt x="839" y="0"/>
                    <a:pt x="677" y="96"/>
                    <a:pt x="558" y="334"/>
                  </a:cubicBezTo>
                  <a:cubicBezTo>
                    <a:pt x="478" y="334"/>
                    <a:pt x="439" y="374"/>
                    <a:pt x="359" y="374"/>
                  </a:cubicBezTo>
                  <a:cubicBezTo>
                    <a:pt x="279" y="434"/>
                    <a:pt x="160" y="434"/>
                    <a:pt x="80" y="513"/>
                  </a:cubicBezTo>
                  <a:lnTo>
                    <a:pt x="1" y="533"/>
                  </a:lnTo>
                  <a:cubicBezTo>
                    <a:pt x="138" y="630"/>
                    <a:pt x="274" y="663"/>
                    <a:pt x="411" y="663"/>
                  </a:cubicBezTo>
                  <a:cubicBezTo>
                    <a:pt x="710" y="663"/>
                    <a:pt x="1010" y="503"/>
                    <a:pt x="1310" y="503"/>
                  </a:cubicBezTo>
                  <a:cubicBezTo>
                    <a:pt x="1351" y="503"/>
                    <a:pt x="1392" y="506"/>
                    <a:pt x="1433" y="513"/>
                  </a:cubicBezTo>
                  <a:cubicBezTo>
                    <a:pt x="1533" y="394"/>
                    <a:pt x="1533" y="235"/>
                    <a:pt x="1433" y="115"/>
                  </a:cubicBezTo>
                  <a:cubicBezTo>
                    <a:pt x="1289" y="43"/>
                    <a:pt x="1152" y="0"/>
                    <a:pt x="10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2380950" y="926600"/>
              <a:ext cx="33350" cy="12750"/>
            </a:xfrm>
            <a:custGeom>
              <a:avLst/>
              <a:gdLst/>
              <a:ahLst/>
              <a:cxnLst/>
              <a:rect l="l" t="t" r="r" b="b"/>
              <a:pathLst>
                <a:path w="1334" h="510" extrusionOk="0">
                  <a:moveTo>
                    <a:pt x="880" y="0"/>
                  </a:moveTo>
                  <a:cubicBezTo>
                    <a:pt x="570" y="0"/>
                    <a:pt x="296" y="178"/>
                    <a:pt x="0" y="311"/>
                  </a:cubicBezTo>
                  <a:cubicBezTo>
                    <a:pt x="140" y="510"/>
                    <a:pt x="339" y="430"/>
                    <a:pt x="537" y="490"/>
                  </a:cubicBezTo>
                  <a:cubicBezTo>
                    <a:pt x="637" y="470"/>
                    <a:pt x="736" y="470"/>
                    <a:pt x="836" y="430"/>
                  </a:cubicBezTo>
                  <a:cubicBezTo>
                    <a:pt x="935" y="291"/>
                    <a:pt x="1333" y="430"/>
                    <a:pt x="1214" y="72"/>
                  </a:cubicBezTo>
                  <a:cubicBezTo>
                    <a:pt x="1097" y="21"/>
                    <a:pt x="986" y="0"/>
                    <a:pt x="8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504275" y="945800"/>
              <a:ext cx="13950" cy="35325"/>
            </a:xfrm>
            <a:custGeom>
              <a:avLst/>
              <a:gdLst/>
              <a:ahLst/>
              <a:cxnLst/>
              <a:rect l="l" t="t" r="r" b="b"/>
              <a:pathLst>
                <a:path w="558" h="1413" extrusionOk="0">
                  <a:moveTo>
                    <a:pt x="279" y="0"/>
                  </a:moveTo>
                  <a:cubicBezTo>
                    <a:pt x="239" y="140"/>
                    <a:pt x="200" y="319"/>
                    <a:pt x="60" y="398"/>
                  </a:cubicBezTo>
                  <a:cubicBezTo>
                    <a:pt x="1" y="796"/>
                    <a:pt x="100" y="1114"/>
                    <a:pt x="399" y="1413"/>
                  </a:cubicBezTo>
                  <a:cubicBezTo>
                    <a:pt x="359" y="935"/>
                    <a:pt x="558" y="438"/>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2465500" y="853000"/>
              <a:ext cx="23400" cy="33150"/>
            </a:xfrm>
            <a:custGeom>
              <a:avLst/>
              <a:gdLst/>
              <a:ahLst/>
              <a:cxnLst/>
              <a:rect l="l" t="t" r="r" b="b"/>
              <a:pathLst>
                <a:path w="936" h="1326" extrusionOk="0">
                  <a:moveTo>
                    <a:pt x="438" y="0"/>
                  </a:moveTo>
                  <a:cubicBezTo>
                    <a:pt x="316" y="0"/>
                    <a:pt x="190" y="29"/>
                    <a:pt x="60" y="72"/>
                  </a:cubicBezTo>
                  <a:lnTo>
                    <a:pt x="0" y="152"/>
                  </a:lnTo>
                  <a:cubicBezTo>
                    <a:pt x="418" y="251"/>
                    <a:pt x="736" y="430"/>
                    <a:pt x="537" y="947"/>
                  </a:cubicBezTo>
                  <a:lnTo>
                    <a:pt x="537" y="1126"/>
                  </a:lnTo>
                  <a:lnTo>
                    <a:pt x="736" y="1325"/>
                  </a:lnTo>
                  <a:cubicBezTo>
                    <a:pt x="816" y="967"/>
                    <a:pt x="895" y="629"/>
                    <a:pt x="935" y="291"/>
                  </a:cubicBezTo>
                  <a:cubicBezTo>
                    <a:pt x="915" y="251"/>
                    <a:pt x="915" y="231"/>
                    <a:pt x="895" y="171"/>
                  </a:cubicBezTo>
                  <a:cubicBezTo>
                    <a:pt x="749" y="48"/>
                    <a:pt x="597"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2310325" y="967175"/>
              <a:ext cx="19425" cy="26875"/>
            </a:xfrm>
            <a:custGeom>
              <a:avLst/>
              <a:gdLst/>
              <a:ahLst/>
              <a:cxnLst/>
              <a:rect l="l" t="t" r="r" b="b"/>
              <a:pathLst>
                <a:path w="777" h="1075" extrusionOk="0">
                  <a:moveTo>
                    <a:pt x="538" y="1"/>
                  </a:moveTo>
                  <a:cubicBezTo>
                    <a:pt x="398" y="120"/>
                    <a:pt x="299" y="220"/>
                    <a:pt x="200" y="359"/>
                  </a:cubicBezTo>
                  <a:cubicBezTo>
                    <a:pt x="1" y="757"/>
                    <a:pt x="100" y="975"/>
                    <a:pt x="538" y="1075"/>
                  </a:cubicBezTo>
                  <a:lnTo>
                    <a:pt x="697" y="1075"/>
                  </a:lnTo>
                  <a:cubicBezTo>
                    <a:pt x="776" y="697"/>
                    <a:pt x="577" y="379"/>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2279500" y="1032575"/>
              <a:ext cx="40300" cy="11975"/>
            </a:xfrm>
            <a:custGeom>
              <a:avLst/>
              <a:gdLst/>
              <a:ahLst/>
              <a:cxnLst/>
              <a:rect l="l" t="t" r="r" b="b"/>
              <a:pathLst>
                <a:path w="1612" h="479" extrusionOk="0">
                  <a:moveTo>
                    <a:pt x="940" y="0"/>
                  </a:moveTo>
                  <a:cubicBezTo>
                    <a:pt x="627" y="0"/>
                    <a:pt x="314" y="88"/>
                    <a:pt x="0" y="170"/>
                  </a:cubicBezTo>
                  <a:lnTo>
                    <a:pt x="80" y="249"/>
                  </a:lnTo>
                  <a:cubicBezTo>
                    <a:pt x="313" y="408"/>
                    <a:pt x="546" y="479"/>
                    <a:pt x="780" y="479"/>
                  </a:cubicBezTo>
                  <a:cubicBezTo>
                    <a:pt x="1044" y="479"/>
                    <a:pt x="1308" y="388"/>
                    <a:pt x="1572" y="229"/>
                  </a:cubicBezTo>
                  <a:lnTo>
                    <a:pt x="1612" y="170"/>
                  </a:lnTo>
                  <a:cubicBezTo>
                    <a:pt x="1388" y="45"/>
                    <a:pt x="1164" y="0"/>
                    <a:pt x="9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2479900" y="977125"/>
              <a:ext cx="16950" cy="28875"/>
            </a:xfrm>
            <a:custGeom>
              <a:avLst/>
              <a:gdLst/>
              <a:ahLst/>
              <a:cxnLst/>
              <a:rect l="l" t="t" r="r" b="b"/>
              <a:pathLst>
                <a:path w="678" h="1155" extrusionOk="0">
                  <a:moveTo>
                    <a:pt x="160" y="1"/>
                  </a:moveTo>
                  <a:cubicBezTo>
                    <a:pt x="100" y="60"/>
                    <a:pt x="61" y="80"/>
                    <a:pt x="1" y="140"/>
                  </a:cubicBezTo>
                  <a:cubicBezTo>
                    <a:pt x="160" y="478"/>
                    <a:pt x="140" y="936"/>
                    <a:pt x="677" y="1154"/>
                  </a:cubicBezTo>
                  <a:cubicBezTo>
                    <a:pt x="478" y="697"/>
                    <a:pt x="419"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2486875" y="842850"/>
              <a:ext cx="26875" cy="17425"/>
            </a:xfrm>
            <a:custGeom>
              <a:avLst/>
              <a:gdLst/>
              <a:ahLst/>
              <a:cxnLst/>
              <a:rect l="l" t="t" r="r" b="b"/>
              <a:pathLst>
                <a:path w="1075" h="697" extrusionOk="0">
                  <a:moveTo>
                    <a:pt x="219" y="1"/>
                  </a:moveTo>
                  <a:cubicBezTo>
                    <a:pt x="180" y="60"/>
                    <a:pt x="160" y="100"/>
                    <a:pt x="180" y="199"/>
                  </a:cubicBezTo>
                  <a:cubicBezTo>
                    <a:pt x="180" y="339"/>
                    <a:pt x="140" y="398"/>
                    <a:pt x="60" y="478"/>
                  </a:cubicBezTo>
                  <a:cubicBezTo>
                    <a:pt x="0" y="538"/>
                    <a:pt x="0" y="597"/>
                    <a:pt x="20" y="677"/>
                  </a:cubicBezTo>
                  <a:cubicBezTo>
                    <a:pt x="60" y="677"/>
                    <a:pt x="80" y="697"/>
                    <a:pt x="100" y="697"/>
                  </a:cubicBezTo>
                  <a:lnTo>
                    <a:pt x="896" y="697"/>
                  </a:lnTo>
                  <a:lnTo>
                    <a:pt x="975" y="677"/>
                  </a:lnTo>
                  <a:cubicBezTo>
                    <a:pt x="1075" y="398"/>
                    <a:pt x="955" y="199"/>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2351100" y="954250"/>
              <a:ext cx="16850" cy="23975"/>
            </a:xfrm>
            <a:custGeom>
              <a:avLst/>
              <a:gdLst/>
              <a:ahLst/>
              <a:cxnLst/>
              <a:rect l="l" t="t" r="r" b="b"/>
              <a:pathLst>
                <a:path w="674" h="959" extrusionOk="0">
                  <a:moveTo>
                    <a:pt x="259" y="1"/>
                  </a:moveTo>
                  <a:lnTo>
                    <a:pt x="259" y="1"/>
                  </a:lnTo>
                  <a:cubicBezTo>
                    <a:pt x="1" y="378"/>
                    <a:pt x="120" y="677"/>
                    <a:pt x="438" y="955"/>
                  </a:cubicBezTo>
                  <a:cubicBezTo>
                    <a:pt x="456" y="957"/>
                    <a:pt x="473" y="958"/>
                    <a:pt x="489" y="958"/>
                  </a:cubicBezTo>
                  <a:cubicBezTo>
                    <a:pt x="628" y="958"/>
                    <a:pt x="673" y="878"/>
                    <a:pt x="637" y="717"/>
                  </a:cubicBezTo>
                  <a:cubicBezTo>
                    <a:pt x="518" y="577"/>
                    <a:pt x="458" y="418"/>
                    <a:pt x="478" y="219"/>
                  </a:cubicBezTo>
                  <a:lnTo>
                    <a:pt x="2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2535125" y="994025"/>
              <a:ext cx="22900" cy="7300"/>
            </a:xfrm>
            <a:custGeom>
              <a:avLst/>
              <a:gdLst/>
              <a:ahLst/>
              <a:cxnLst/>
              <a:rect l="l" t="t" r="r" b="b"/>
              <a:pathLst>
                <a:path w="916" h="292" extrusionOk="0">
                  <a:moveTo>
                    <a:pt x="915" y="1"/>
                  </a:moveTo>
                  <a:cubicBezTo>
                    <a:pt x="852" y="14"/>
                    <a:pt x="785" y="16"/>
                    <a:pt x="717" y="16"/>
                  </a:cubicBezTo>
                  <a:cubicBezTo>
                    <a:pt x="662" y="16"/>
                    <a:pt x="606" y="15"/>
                    <a:pt x="550" y="15"/>
                  </a:cubicBezTo>
                  <a:cubicBezTo>
                    <a:pt x="348" y="15"/>
                    <a:pt x="147" y="39"/>
                    <a:pt x="0" y="260"/>
                  </a:cubicBezTo>
                  <a:cubicBezTo>
                    <a:pt x="58" y="218"/>
                    <a:pt x="119" y="203"/>
                    <a:pt x="183" y="203"/>
                  </a:cubicBezTo>
                  <a:cubicBezTo>
                    <a:pt x="338" y="203"/>
                    <a:pt x="505" y="291"/>
                    <a:pt x="663" y="291"/>
                  </a:cubicBezTo>
                  <a:cubicBezTo>
                    <a:pt x="751" y="291"/>
                    <a:pt x="836" y="264"/>
                    <a:pt x="915" y="180"/>
                  </a:cubicBezTo>
                  <a:lnTo>
                    <a:pt x="91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2710175" y="807425"/>
              <a:ext cx="30350" cy="9050"/>
            </a:xfrm>
            <a:custGeom>
              <a:avLst/>
              <a:gdLst/>
              <a:ahLst/>
              <a:cxnLst/>
              <a:rect l="l" t="t" r="r" b="b"/>
              <a:pathLst>
                <a:path w="1214" h="362" extrusionOk="0">
                  <a:moveTo>
                    <a:pt x="1124" y="1"/>
                  </a:moveTo>
                  <a:cubicBezTo>
                    <a:pt x="766" y="1"/>
                    <a:pt x="460" y="209"/>
                    <a:pt x="0" y="264"/>
                  </a:cubicBezTo>
                  <a:cubicBezTo>
                    <a:pt x="216" y="330"/>
                    <a:pt x="404" y="362"/>
                    <a:pt x="575" y="362"/>
                  </a:cubicBezTo>
                  <a:cubicBezTo>
                    <a:pt x="813" y="362"/>
                    <a:pt x="1017" y="300"/>
                    <a:pt x="1214" y="184"/>
                  </a:cubicBezTo>
                  <a:lnTo>
                    <a:pt x="1214" y="5"/>
                  </a:lnTo>
                  <a:cubicBezTo>
                    <a:pt x="1183" y="2"/>
                    <a:pt x="1154" y="1"/>
                    <a:pt x="11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2401825" y="928400"/>
              <a:ext cx="16950" cy="24875"/>
            </a:xfrm>
            <a:custGeom>
              <a:avLst/>
              <a:gdLst/>
              <a:ahLst/>
              <a:cxnLst/>
              <a:rect l="l" t="t" r="r" b="b"/>
              <a:pathLst>
                <a:path w="678" h="995" extrusionOk="0">
                  <a:moveTo>
                    <a:pt x="379" y="0"/>
                  </a:moveTo>
                  <a:lnTo>
                    <a:pt x="379" y="0"/>
                  </a:lnTo>
                  <a:cubicBezTo>
                    <a:pt x="319" y="199"/>
                    <a:pt x="100" y="219"/>
                    <a:pt x="1" y="358"/>
                  </a:cubicBezTo>
                  <a:cubicBezTo>
                    <a:pt x="11" y="358"/>
                    <a:pt x="20" y="358"/>
                    <a:pt x="29" y="358"/>
                  </a:cubicBezTo>
                  <a:cubicBezTo>
                    <a:pt x="464" y="358"/>
                    <a:pt x="125" y="819"/>
                    <a:pt x="359" y="995"/>
                  </a:cubicBezTo>
                  <a:cubicBezTo>
                    <a:pt x="598" y="637"/>
                    <a:pt x="677" y="31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2562475" y="851300"/>
              <a:ext cx="25375" cy="8475"/>
            </a:xfrm>
            <a:custGeom>
              <a:avLst/>
              <a:gdLst/>
              <a:ahLst/>
              <a:cxnLst/>
              <a:rect l="l" t="t" r="r" b="b"/>
              <a:pathLst>
                <a:path w="1015" h="339" extrusionOk="0">
                  <a:moveTo>
                    <a:pt x="517" y="1"/>
                  </a:moveTo>
                  <a:cubicBezTo>
                    <a:pt x="259" y="1"/>
                    <a:pt x="100" y="100"/>
                    <a:pt x="0" y="339"/>
                  </a:cubicBezTo>
                  <a:lnTo>
                    <a:pt x="1015" y="339"/>
                  </a:lnTo>
                  <a:cubicBezTo>
                    <a:pt x="736" y="140"/>
                    <a:pt x="637" y="6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2526175" y="842350"/>
              <a:ext cx="21400" cy="16950"/>
            </a:xfrm>
            <a:custGeom>
              <a:avLst/>
              <a:gdLst/>
              <a:ahLst/>
              <a:cxnLst/>
              <a:rect l="l" t="t" r="r" b="b"/>
              <a:pathLst>
                <a:path w="856" h="678" extrusionOk="0">
                  <a:moveTo>
                    <a:pt x="418" y="1"/>
                  </a:moveTo>
                  <a:cubicBezTo>
                    <a:pt x="0" y="319"/>
                    <a:pt x="0" y="319"/>
                    <a:pt x="418" y="677"/>
                  </a:cubicBezTo>
                  <a:lnTo>
                    <a:pt x="756" y="677"/>
                  </a:lnTo>
                  <a:cubicBezTo>
                    <a:pt x="855" y="478"/>
                    <a:pt x="676" y="458"/>
                    <a:pt x="577" y="379"/>
                  </a:cubicBezTo>
                  <a:cubicBezTo>
                    <a:pt x="418" y="279"/>
                    <a:pt x="418" y="16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026850" y="868675"/>
              <a:ext cx="36325" cy="4825"/>
            </a:xfrm>
            <a:custGeom>
              <a:avLst/>
              <a:gdLst/>
              <a:ahLst/>
              <a:cxnLst/>
              <a:rect l="l" t="t" r="r" b="b"/>
              <a:pathLst>
                <a:path w="1453" h="193" extrusionOk="0">
                  <a:moveTo>
                    <a:pt x="579" y="1"/>
                  </a:moveTo>
                  <a:cubicBezTo>
                    <a:pt x="381" y="1"/>
                    <a:pt x="186" y="29"/>
                    <a:pt x="1" y="141"/>
                  </a:cubicBezTo>
                  <a:cubicBezTo>
                    <a:pt x="22" y="140"/>
                    <a:pt x="44" y="140"/>
                    <a:pt x="65" y="140"/>
                  </a:cubicBezTo>
                  <a:cubicBezTo>
                    <a:pt x="311" y="140"/>
                    <a:pt x="565" y="193"/>
                    <a:pt x="815" y="193"/>
                  </a:cubicBezTo>
                  <a:cubicBezTo>
                    <a:pt x="1034" y="193"/>
                    <a:pt x="1249" y="152"/>
                    <a:pt x="1453" y="2"/>
                  </a:cubicBezTo>
                  <a:lnTo>
                    <a:pt x="1453" y="2"/>
                  </a:lnTo>
                  <a:cubicBezTo>
                    <a:pt x="1360" y="21"/>
                    <a:pt x="1265" y="28"/>
                    <a:pt x="1169" y="28"/>
                  </a:cubicBezTo>
                  <a:cubicBezTo>
                    <a:pt x="974" y="28"/>
                    <a:pt x="775" y="1"/>
                    <a:pt x="5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606225" y="941825"/>
              <a:ext cx="11975" cy="34825"/>
            </a:xfrm>
            <a:custGeom>
              <a:avLst/>
              <a:gdLst/>
              <a:ahLst/>
              <a:cxnLst/>
              <a:rect l="l" t="t" r="r" b="b"/>
              <a:pathLst>
                <a:path w="479" h="1393" extrusionOk="0">
                  <a:moveTo>
                    <a:pt x="339" y="0"/>
                  </a:moveTo>
                  <a:lnTo>
                    <a:pt x="339" y="0"/>
                  </a:lnTo>
                  <a:cubicBezTo>
                    <a:pt x="1" y="418"/>
                    <a:pt x="200" y="915"/>
                    <a:pt x="160" y="1393"/>
                  </a:cubicBezTo>
                  <a:cubicBezTo>
                    <a:pt x="478" y="975"/>
                    <a:pt x="279" y="47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2609700" y="888125"/>
              <a:ext cx="13950" cy="15425"/>
            </a:xfrm>
            <a:custGeom>
              <a:avLst/>
              <a:gdLst/>
              <a:ahLst/>
              <a:cxnLst/>
              <a:rect l="l" t="t" r="r" b="b"/>
              <a:pathLst>
                <a:path w="558" h="617" extrusionOk="0">
                  <a:moveTo>
                    <a:pt x="127" y="0"/>
                  </a:moveTo>
                  <a:cubicBezTo>
                    <a:pt x="74" y="0"/>
                    <a:pt x="27" y="46"/>
                    <a:pt x="1" y="179"/>
                  </a:cubicBezTo>
                  <a:cubicBezTo>
                    <a:pt x="21" y="358"/>
                    <a:pt x="41" y="517"/>
                    <a:pt x="220" y="616"/>
                  </a:cubicBezTo>
                  <a:cubicBezTo>
                    <a:pt x="399" y="517"/>
                    <a:pt x="558" y="358"/>
                    <a:pt x="339" y="139"/>
                  </a:cubicBezTo>
                  <a:cubicBezTo>
                    <a:pt x="273" y="73"/>
                    <a:pt x="194"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153675" y="1000375"/>
              <a:ext cx="13950" cy="13900"/>
            </a:xfrm>
            <a:custGeom>
              <a:avLst/>
              <a:gdLst/>
              <a:ahLst/>
              <a:cxnLst/>
              <a:rect l="l" t="t" r="r" b="b"/>
              <a:pathLst>
                <a:path w="558" h="556" extrusionOk="0">
                  <a:moveTo>
                    <a:pt x="269" y="1"/>
                  </a:moveTo>
                  <a:cubicBezTo>
                    <a:pt x="179" y="1"/>
                    <a:pt x="90" y="45"/>
                    <a:pt x="0" y="145"/>
                  </a:cubicBezTo>
                  <a:lnTo>
                    <a:pt x="0" y="443"/>
                  </a:lnTo>
                  <a:cubicBezTo>
                    <a:pt x="15" y="440"/>
                    <a:pt x="29" y="439"/>
                    <a:pt x="43" y="439"/>
                  </a:cubicBezTo>
                  <a:cubicBezTo>
                    <a:pt x="176" y="439"/>
                    <a:pt x="293" y="555"/>
                    <a:pt x="420" y="555"/>
                  </a:cubicBezTo>
                  <a:cubicBezTo>
                    <a:pt x="464" y="555"/>
                    <a:pt x="510" y="541"/>
                    <a:pt x="557" y="503"/>
                  </a:cubicBezTo>
                  <a:cubicBezTo>
                    <a:pt x="537" y="364"/>
                    <a:pt x="537" y="244"/>
                    <a:pt x="537" y="125"/>
                  </a:cubicBezTo>
                  <a:cubicBezTo>
                    <a:pt x="448" y="45"/>
                    <a:pt x="358"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284475" y="855275"/>
              <a:ext cx="14925" cy="19800"/>
            </a:xfrm>
            <a:custGeom>
              <a:avLst/>
              <a:gdLst/>
              <a:ahLst/>
              <a:cxnLst/>
              <a:rect l="l" t="t" r="r" b="b"/>
              <a:pathLst>
                <a:path w="597" h="792" extrusionOk="0">
                  <a:moveTo>
                    <a:pt x="338" y="1"/>
                  </a:moveTo>
                  <a:cubicBezTo>
                    <a:pt x="219" y="180"/>
                    <a:pt x="120" y="359"/>
                    <a:pt x="0" y="538"/>
                  </a:cubicBezTo>
                  <a:cubicBezTo>
                    <a:pt x="0" y="558"/>
                    <a:pt x="20" y="578"/>
                    <a:pt x="20" y="657"/>
                  </a:cubicBezTo>
                  <a:cubicBezTo>
                    <a:pt x="60" y="697"/>
                    <a:pt x="120" y="757"/>
                    <a:pt x="159" y="777"/>
                  </a:cubicBezTo>
                  <a:cubicBezTo>
                    <a:pt x="199" y="787"/>
                    <a:pt x="234" y="792"/>
                    <a:pt x="266" y="792"/>
                  </a:cubicBezTo>
                  <a:cubicBezTo>
                    <a:pt x="299" y="792"/>
                    <a:pt x="328" y="787"/>
                    <a:pt x="358" y="777"/>
                  </a:cubicBezTo>
                  <a:cubicBezTo>
                    <a:pt x="438" y="737"/>
                    <a:pt x="517" y="657"/>
                    <a:pt x="577" y="578"/>
                  </a:cubicBezTo>
                  <a:cubicBezTo>
                    <a:pt x="597" y="538"/>
                    <a:pt x="577" y="458"/>
                    <a:pt x="537" y="399"/>
                  </a:cubicBezTo>
                  <a:cubicBezTo>
                    <a:pt x="537" y="279"/>
                    <a:pt x="517" y="14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2362050" y="972150"/>
              <a:ext cx="19425" cy="9725"/>
            </a:xfrm>
            <a:custGeom>
              <a:avLst/>
              <a:gdLst/>
              <a:ahLst/>
              <a:cxnLst/>
              <a:rect l="l" t="t" r="r" b="b"/>
              <a:pathLst>
                <a:path w="777" h="389" extrusionOk="0">
                  <a:moveTo>
                    <a:pt x="199" y="1"/>
                  </a:moveTo>
                  <a:cubicBezTo>
                    <a:pt x="120" y="80"/>
                    <a:pt x="80" y="160"/>
                    <a:pt x="0" y="239"/>
                  </a:cubicBezTo>
                  <a:cubicBezTo>
                    <a:pt x="110" y="349"/>
                    <a:pt x="229" y="389"/>
                    <a:pt x="358" y="389"/>
                  </a:cubicBezTo>
                  <a:cubicBezTo>
                    <a:pt x="488" y="389"/>
                    <a:pt x="627" y="349"/>
                    <a:pt x="776" y="299"/>
                  </a:cubicBezTo>
                  <a:cubicBezTo>
                    <a:pt x="577" y="100"/>
                    <a:pt x="39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1831400" y="1030075"/>
              <a:ext cx="23400" cy="11900"/>
            </a:xfrm>
            <a:custGeom>
              <a:avLst/>
              <a:gdLst/>
              <a:ahLst/>
              <a:cxnLst/>
              <a:rect l="l" t="t" r="r" b="b"/>
              <a:pathLst>
                <a:path w="936" h="476" extrusionOk="0">
                  <a:moveTo>
                    <a:pt x="347" y="0"/>
                  </a:moveTo>
                  <a:cubicBezTo>
                    <a:pt x="227" y="0"/>
                    <a:pt x="110" y="62"/>
                    <a:pt x="1" y="230"/>
                  </a:cubicBezTo>
                  <a:cubicBezTo>
                    <a:pt x="21" y="250"/>
                    <a:pt x="41" y="310"/>
                    <a:pt x="61" y="329"/>
                  </a:cubicBezTo>
                  <a:cubicBezTo>
                    <a:pt x="235" y="399"/>
                    <a:pt x="409" y="476"/>
                    <a:pt x="580" y="476"/>
                  </a:cubicBezTo>
                  <a:cubicBezTo>
                    <a:pt x="701" y="476"/>
                    <a:pt x="820" y="437"/>
                    <a:pt x="936" y="329"/>
                  </a:cubicBezTo>
                  <a:cubicBezTo>
                    <a:pt x="916" y="270"/>
                    <a:pt x="896" y="250"/>
                    <a:pt x="856" y="230"/>
                  </a:cubicBezTo>
                  <a:cubicBezTo>
                    <a:pt x="684" y="115"/>
                    <a:pt x="512"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862250" y="1012225"/>
              <a:ext cx="25375" cy="14150"/>
            </a:xfrm>
            <a:custGeom>
              <a:avLst/>
              <a:gdLst/>
              <a:ahLst/>
              <a:cxnLst/>
              <a:rect l="l" t="t" r="r" b="b"/>
              <a:pathLst>
                <a:path w="1015" h="566" extrusionOk="0">
                  <a:moveTo>
                    <a:pt x="510" y="0"/>
                  </a:moveTo>
                  <a:cubicBezTo>
                    <a:pt x="392" y="0"/>
                    <a:pt x="274" y="25"/>
                    <a:pt x="159" y="69"/>
                  </a:cubicBezTo>
                  <a:cubicBezTo>
                    <a:pt x="60" y="89"/>
                    <a:pt x="0" y="168"/>
                    <a:pt x="0" y="268"/>
                  </a:cubicBezTo>
                  <a:cubicBezTo>
                    <a:pt x="120" y="546"/>
                    <a:pt x="398" y="486"/>
                    <a:pt x="617" y="566"/>
                  </a:cubicBezTo>
                  <a:lnTo>
                    <a:pt x="756" y="566"/>
                  </a:lnTo>
                  <a:cubicBezTo>
                    <a:pt x="796" y="546"/>
                    <a:pt x="876" y="526"/>
                    <a:pt x="915" y="486"/>
                  </a:cubicBezTo>
                  <a:cubicBezTo>
                    <a:pt x="1015" y="367"/>
                    <a:pt x="995" y="228"/>
                    <a:pt x="955" y="128"/>
                  </a:cubicBezTo>
                  <a:cubicBezTo>
                    <a:pt x="811" y="39"/>
                    <a:pt x="660" y="0"/>
                    <a:pt x="5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861750" y="1022425"/>
              <a:ext cx="18425" cy="10925"/>
            </a:xfrm>
            <a:custGeom>
              <a:avLst/>
              <a:gdLst/>
              <a:ahLst/>
              <a:cxnLst/>
              <a:rect l="l" t="t" r="r" b="b"/>
              <a:pathLst>
                <a:path w="737" h="437" extrusionOk="0">
                  <a:moveTo>
                    <a:pt x="453" y="1"/>
                  </a:moveTo>
                  <a:cubicBezTo>
                    <a:pt x="343" y="1"/>
                    <a:pt x="228" y="19"/>
                    <a:pt x="120" y="19"/>
                  </a:cubicBezTo>
                  <a:cubicBezTo>
                    <a:pt x="40" y="39"/>
                    <a:pt x="0" y="78"/>
                    <a:pt x="0" y="178"/>
                  </a:cubicBezTo>
                  <a:cubicBezTo>
                    <a:pt x="20" y="218"/>
                    <a:pt x="40" y="257"/>
                    <a:pt x="80" y="277"/>
                  </a:cubicBezTo>
                  <a:cubicBezTo>
                    <a:pt x="219" y="277"/>
                    <a:pt x="319" y="317"/>
                    <a:pt x="398" y="436"/>
                  </a:cubicBezTo>
                  <a:cubicBezTo>
                    <a:pt x="597" y="436"/>
                    <a:pt x="736" y="357"/>
                    <a:pt x="716" y="138"/>
                  </a:cubicBezTo>
                  <a:lnTo>
                    <a:pt x="716" y="59"/>
                  </a:lnTo>
                  <a:cubicBezTo>
                    <a:pt x="635" y="13"/>
                    <a:pt x="546"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2540100" y="851625"/>
              <a:ext cx="17425" cy="8150"/>
            </a:xfrm>
            <a:custGeom>
              <a:avLst/>
              <a:gdLst/>
              <a:ahLst/>
              <a:cxnLst/>
              <a:rect l="l" t="t" r="r" b="b"/>
              <a:pathLst>
                <a:path w="697" h="326" extrusionOk="0">
                  <a:moveTo>
                    <a:pt x="170" y="1"/>
                  </a:moveTo>
                  <a:cubicBezTo>
                    <a:pt x="115" y="1"/>
                    <a:pt x="58" y="4"/>
                    <a:pt x="0" y="8"/>
                  </a:cubicBezTo>
                  <a:cubicBezTo>
                    <a:pt x="60" y="107"/>
                    <a:pt x="119" y="207"/>
                    <a:pt x="159" y="306"/>
                  </a:cubicBezTo>
                  <a:cubicBezTo>
                    <a:pt x="338" y="306"/>
                    <a:pt x="537" y="306"/>
                    <a:pt x="696" y="326"/>
                  </a:cubicBezTo>
                  <a:cubicBezTo>
                    <a:pt x="584" y="54"/>
                    <a:pt x="395"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394875" y="847325"/>
              <a:ext cx="19925" cy="11475"/>
            </a:xfrm>
            <a:custGeom>
              <a:avLst/>
              <a:gdLst/>
              <a:ahLst/>
              <a:cxnLst/>
              <a:rect l="l" t="t" r="r" b="b"/>
              <a:pathLst>
                <a:path w="797" h="459" extrusionOk="0">
                  <a:moveTo>
                    <a:pt x="637" y="1"/>
                  </a:moveTo>
                  <a:cubicBezTo>
                    <a:pt x="537" y="200"/>
                    <a:pt x="219" y="80"/>
                    <a:pt x="0" y="379"/>
                  </a:cubicBezTo>
                  <a:cubicBezTo>
                    <a:pt x="378" y="279"/>
                    <a:pt x="716" y="458"/>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419725" y="845775"/>
              <a:ext cx="12475" cy="9075"/>
            </a:xfrm>
            <a:custGeom>
              <a:avLst/>
              <a:gdLst/>
              <a:ahLst/>
              <a:cxnLst/>
              <a:rect l="l" t="t" r="r" b="b"/>
              <a:pathLst>
                <a:path w="499" h="363" extrusionOk="0">
                  <a:moveTo>
                    <a:pt x="334" y="0"/>
                  </a:moveTo>
                  <a:cubicBezTo>
                    <a:pt x="272" y="0"/>
                    <a:pt x="213" y="20"/>
                    <a:pt x="160" y="63"/>
                  </a:cubicBezTo>
                  <a:cubicBezTo>
                    <a:pt x="140" y="162"/>
                    <a:pt x="1" y="341"/>
                    <a:pt x="220" y="361"/>
                  </a:cubicBezTo>
                  <a:cubicBezTo>
                    <a:pt x="231" y="362"/>
                    <a:pt x="242" y="363"/>
                    <a:pt x="252" y="363"/>
                  </a:cubicBezTo>
                  <a:cubicBezTo>
                    <a:pt x="425" y="363"/>
                    <a:pt x="480" y="212"/>
                    <a:pt x="498" y="43"/>
                  </a:cubicBezTo>
                  <a:cubicBezTo>
                    <a:pt x="443" y="15"/>
                    <a:pt x="387" y="0"/>
                    <a:pt x="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471450" y="907500"/>
              <a:ext cx="9975" cy="18425"/>
            </a:xfrm>
            <a:custGeom>
              <a:avLst/>
              <a:gdLst/>
              <a:ahLst/>
              <a:cxnLst/>
              <a:rect l="l" t="t" r="r" b="b"/>
              <a:pathLst>
                <a:path w="399" h="737" extrusionOk="0">
                  <a:moveTo>
                    <a:pt x="160" y="1"/>
                  </a:moveTo>
                  <a:cubicBezTo>
                    <a:pt x="180" y="239"/>
                    <a:pt x="1" y="478"/>
                    <a:pt x="120" y="737"/>
                  </a:cubicBezTo>
                  <a:cubicBezTo>
                    <a:pt x="200" y="697"/>
                    <a:pt x="259" y="697"/>
                    <a:pt x="319" y="697"/>
                  </a:cubicBezTo>
                  <a:cubicBezTo>
                    <a:pt x="359" y="657"/>
                    <a:pt x="359" y="597"/>
                    <a:pt x="359" y="558"/>
                  </a:cubicBezTo>
                  <a:cubicBezTo>
                    <a:pt x="299" y="359"/>
                    <a:pt x="399"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304850" y="928900"/>
              <a:ext cx="14950" cy="17425"/>
            </a:xfrm>
            <a:custGeom>
              <a:avLst/>
              <a:gdLst/>
              <a:ahLst/>
              <a:cxnLst/>
              <a:rect l="l" t="t" r="r" b="b"/>
              <a:pathLst>
                <a:path w="598" h="697" extrusionOk="0">
                  <a:moveTo>
                    <a:pt x="220" y="0"/>
                  </a:moveTo>
                  <a:cubicBezTo>
                    <a:pt x="1" y="219"/>
                    <a:pt x="1" y="438"/>
                    <a:pt x="200" y="696"/>
                  </a:cubicBezTo>
                  <a:cubicBezTo>
                    <a:pt x="458" y="597"/>
                    <a:pt x="359" y="278"/>
                    <a:pt x="578" y="179"/>
                  </a:cubicBezTo>
                  <a:cubicBezTo>
                    <a:pt x="598" y="119"/>
                    <a:pt x="598" y="8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536600" y="837075"/>
              <a:ext cx="21925" cy="5800"/>
            </a:xfrm>
            <a:custGeom>
              <a:avLst/>
              <a:gdLst/>
              <a:ahLst/>
              <a:cxnLst/>
              <a:rect l="l" t="t" r="r" b="b"/>
              <a:pathLst>
                <a:path w="877" h="232" extrusionOk="0">
                  <a:moveTo>
                    <a:pt x="681" y="0"/>
                  </a:moveTo>
                  <a:cubicBezTo>
                    <a:pt x="623" y="0"/>
                    <a:pt x="563" y="14"/>
                    <a:pt x="498" y="33"/>
                  </a:cubicBezTo>
                  <a:lnTo>
                    <a:pt x="379" y="33"/>
                  </a:lnTo>
                  <a:cubicBezTo>
                    <a:pt x="339" y="23"/>
                    <a:pt x="304" y="18"/>
                    <a:pt x="269" y="18"/>
                  </a:cubicBezTo>
                  <a:cubicBezTo>
                    <a:pt x="234" y="18"/>
                    <a:pt x="200" y="23"/>
                    <a:pt x="160" y="33"/>
                  </a:cubicBezTo>
                  <a:cubicBezTo>
                    <a:pt x="100" y="33"/>
                    <a:pt x="60" y="33"/>
                    <a:pt x="1" y="72"/>
                  </a:cubicBezTo>
                  <a:lnTo>
                    <a:pt x="1" y="232"/>
                  </a:lnTo>
                  <a:lnTo>
                    <a:pt x="677" y="232"/>
                  </a:lnTo>
                  <a:cubicBezTo>
                    <a:pt x="717" y="172"/>
                    <a:pt x="796" y="92"/>
                    <a:pt x="876" y="72"/>
                  </a:cubicBezTo>
                  <a:cubicBezTo>
                    <a:pt x="812" y="19"/>
                    <a:pt x="748" y="0"/>
                    <a:pt x="6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1854275" y="882150"/>
              <a:ext cx="12975" cy="10700"/>
            </a:xfrm>
            <a:custGeom>
              <a:avLst/>
              <a:gdLst/>
              <a:ahLst/>
              <a:cxnLst/>
              <a:rect l="l" t="t" r="r" b="b"/>
              <a:pathLst>
                <a:path w="519" h="428" extrusionOk="0">
                  <a:moveTo>
                    <a:pt x="1" y="0"/>
                  </a:moveTo>
                  <a:lnTo>
                    <a:pt x="1" y="318"/>
                  </a:lnTo>
                  <a:cubicBezTo>
                    <a:pt x="100" y="388"/>
                    <a:pt x="195" y="428"/>
                    <a:pt x="282" y="428"/>
                  </a:cubicBezTo>
                  <a:cubicBezTo>
                    <a:pt x="369" y="428"/>
                    <a:pt x="449" y="388"/>
                    <a:pt x="518" y="298"/>
                  </a:cubicBezTo>
                  <a:cubicBezTo>
                    <a:pt x="478" y="199"/>
                    <a:pt x="399"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1876675" y="879450"/>
              <a:ext cx="17425" cy="6250"/>
            </a:xfrm>
            <a:custGeom>
              <a:avLst/>
              <a:gdLst/>
              <a:ahLst/>
              <a:cxnLst/>
              <a:rect l="l" t="t" r="r" b="b"/>
              <a:pathLst>
                <a:path w="697" h="250" extrusionOk="0">
                  <a:moveTo>
                    <a:pt x="274" y="1"/>
                  </a:moveTo>
                  <a:cubicBezTo>
                    <a:pt x="181" y="1"/>
                    <a:pt x="90" y="23"/>
                    <a:pt x="0" y="88"/>
                  </a:cubicBezTo>
                  <a:cubicBezTo>
                    <a:pt x="117" y="195"/>
                    <a:pt x="234" y="250"/>
                    <a:pt x="348" y="250"/>
                  </a:cubicBezTo>
                  <a:cubicBezTo>
                    <a:pt x="468" y="250"/>
                    <a:pt x="585" y="190"/>
                    <a:pt x="696" y="68"/>
                  </a:cubicBezTo>
                  <a:cubicBezTo>
                    <a:pt x="544" y="45"/>
                    <a:pt x="406" y="1"/>
                    <a:pt x="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1885125" y="1014975"/>
              <a:ext cx="8975" cy="9425"/>
            </a:xfrm>
            <a:custGeom>
              <a:avLst/>
              <a:gdLst/>
              <a:ahLst/>
              <a:cxnLst/>
              <a:rect l="l" t="t" r="r" b="b"/>
              <a:pathLst>
                <a:path w="359" h="377" extrusionOk="0">
                  <a:moveTo>
                    <a:pt x="184" y="1"/>
                  </a:moveTo>
                  <a:cubicBezTo>
                    <a:pt x="127" y="1"/>
                    <a:pt x="66" y="21"/>
                    <a:pt x="0" y="58"/>
                  </a:cubicBezTo>
                  <a:lnTo>
                    <a:pt x="0" y="376"/>
                  </a:lnTo>
                  <a:lnTo>
                    <a:pt x="358" y="376"/>
                  </a:lnTo>
                  <a:lnTo>
                    <a:pt x="358" y="78"/>
                  </a:lnTo>
                  <a:cubicBezTo>
                    <a:pt x="306" y="26"/>
                    <a:pt x="248" y="1"/>
                    <a:pt x="1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1763275" y="1034150"/>
              <a:ext cx="16925" cy="7150"/>
            </a:xfrm>
            <a:custGeom>
              <a:avLst/>
              <a:gdLst/>
              <a:ahLst/>
              <a:cxnLst/>
              <a:rect l="l" t="t" r="r" b="b"/>
              <a:pathLst>
                <a:path w="677" h="286" extrusionOk="0">
                  <a:moveTo>
                    <a:pt x="335" y="0"/>
                  </a:moveTo>
                  <a:cubicBezTo>
                    <a:pt x="250" y="0"/>
                    <a:pt x="165" y="24"/>
                    <a:pt x="80" y="67"/>
                  </a:cubicBezTo>
                  <a:cubicBezTo>
                    <a:pt x="1" y="107"/>
                    <a:pt x="1" y="206"/>
                    <a:pt x="40" y="286"/>
                  </a:cubicBezTo>
                  <a:lnTo>
                    <a:pt x="677" y="286"/>
                  </a:lnTo>
                  <a:lnTo>
                    <a:pt x="677" y="147"/>
                  </a:lnTo>
                  <a:cubicBezTo>
                    <a:pt x="563" y="44"/>
                    <a:pt x="449"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701725" y="835775"/>
              <a:ext cx="16425" cy="6600"/>
            </a:xfrm>
            <a:custGeom>
              <a:avLst/>
              <a:gdLst/>
              <a:ahLst/>
              <a:cxnLst/>
              <a:rect l="l" t="t" r="r" b="b"/>
              <a:pathLst>
                <a:path w="657" h="264" extrusionOk="0">
                  <a:moveTo>
                    <a:pt x="405" y="0"/>
                  </a:moveTo>
                  <a:cubicBezTo>
                    <a:pt x="318" y="0"/>
                    <a:pt x="229" y="25"/>
                    <a:pt x="139" y="65"/>
                  </a:cubicBezTo>
                  <a:cubicBezTo>
                    <a:pt x="80" y="65"/>
                    <a:pt x="40" y="85"/>
                    <a:pt x="0" y="124"/>
                  </a:cubicBezTo>
                  <a:cubicBezTo>
                    <a:pt x="60" y="244"/>
                    <a:pt x="219" y="244"/>
                    <a:pt x="338" y="264"/>
                  </a:cubicBezTo>
                  <a:cubicBezTo>
                    <a:pt x="458" y="244"/>
                    <a:pt x="617" y="244"/>
                    <a:pt x="657" y="85"/>
                  </a:cubicBezTo>
                  <a:cubicBezTo>
                    <a:pt x="577" y="25"/>
                    <a:pt x="492" y="0"/>
                    <a:pt x="4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311325" y="1002000"/>
              <a:ext cx="8475" cy="11850"/>
            </a:xfrm>
            <a:custGeom>
              <a:avLst/>
              <a:gdLst/>
              <a:ahLst/>
              <a:cxnLst/>
              <a:rect l="l" t="t" r="r" b="b"/>
              <a:pathLst>
                <a:path w="339" h="474" extrusionOk="0">
                  <a:moveTo>
                    <a:pt x="259" y="0"/>
                  </a:moveTo>
                  <a:cubicBezTo>
                    <a:pt x="239" y="0"/>
                    <a:pt x="179" y="0"/>
                    <a:pt x="160" y="60"/>
                  </a:cubicBezTo>
                  <a:cubicBezTo>
                    <a:pt x="120" y="179"/>
                    <a:pt x="40" y="279"/>
                    <a:pt x="0" y="378"/>
                  </a:cubicBezTo>
                  <a:cubicBezTo>
                    <a:pt x="40" y="450"/>
                    <a:pt x="84" y="474"/>
                    <a:pt x="129" y="474"/>
                  </a:cubicBezTo>
                  <a:cubicBezTo>
                    <a:pt x="196" y="474"/>
                    <a:pt x="267" y="422"/>
                    <a:pt x="339" y="398"/>
                  </a:cubicBezTo>
                  <a:cubicBezTo>
                    <a:pt x="319" y="279"/>
                    <a:pt x="319" y="179"/>
                    <a:pt x="319" y="60"/>
                  </a:cubicBezTo>
                  <a:cubicBezTo>
                    <a:pt x="319" y="40"/>
                    <a:pt x="299" y="4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379950" y="852650"/>
              <a:ext cx="8475" cy="6650"/>
            </a:xfrm>
            <a:custGeom>
              <a:avLst/>
              <a:gdLst/>
              <a:ahLst/>
              <a:cxnLst/>
              <a:rect l="l" t="t" r="r" b="b"/>
              <a:pathLst>
                <a:path w="339" h="266" extrusionOk="0">
                  <a:moveTo>
                    <a:pt x="158" y="1"/>
                  </a:moveTo>
                  <a:cubicBezTo>
                    <a:pt x="40" y="1"/>
                    <a:pt x="36" y="157"/>
                    <a:pt x="1" y="265"/>
                  </a:cubicBezTo>
                  <a:lnTo>
                    <a:pt x="180" y="265"/>
                  </a:lnTo>
                  <a:cubicBezTo>
                    <a:pt x="199" y="185"/>
                    <a:pt x="339" y="46"/>
                    <a:pt x="199" y="6"/>
                  </a:cubicBezTo>
                  <a:cubicBezTo>
                    <a:pt x="184" y="3"/>
                    <a:pt x="170" y="1"/>
                    <a:pt x="1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705700" y="833500"/>
              <a:ext cx="14950" cy="4400"/>
            </a:xfrm>
            <a:custGeom>
              <a:avLst/>
              <a:gdLst/>
              <a:ahLst/>
              <a:cxnLst/>
              <a:rect l="l" t="t" r="r" b="b"/>
              <a:pathLst>
                <a:path w="598" h="176" extrusionOk="0">
                  <a:moveTo>
                    <a:pt x="341" y="1"/>
                  </a:moveTo>
                  <a:cubicBezTo>
                    <a:pt x="218" y="1"/>
                    <a:pt x="101" y="42"/>
                    <a:pt x="0" y="156"/>
                  </a:cubicBezTo>
                  <a:cubicBezTo>
                    <a:pt x="179" y="156"/>
                    <a:pt x="358" y="176"/>
                    <a:pt x="537" y="176"/>
                  </a:cubicBezTo>
                  <a:cubicBezTo>
                    <a:pt x="577" y="136"/>
                    <a:pt x="597" y="76"/>
                    <a:pt x="557" y="36"/>
                  </a:cubicBezTo>
                  <a:cubicBezTo>
                    <a:pt x="484" y="15"/>
                    <a:pt x="412"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718125" y="832900"/>
              <a:ext cx="13450" cy="5000"/>
            </a:xfrm>
            <a:custGeom>
              <a:avLst/>
              <a:gdLst/>
              <a:ahLst/>
              <a:cxnLst/>
              <a:rect l="l" t="t" r="r" b="b"/>
              <a:pathLst>
                <a:path w="538" h="200" extrusionOk="0">
                  <a:moveTo>
                    <a:pt x="339" y="1"/>
                  </a:moveTo>
                  <a:cubicBezTo>
                    <a:pt x="239" y="40"/>
                    <a:pt x="140" y="40"/>
                    <a:pt x="40" y="60"/>
                  </a:cubicBezTo>
                  <a:cubicBezTo>
                    <a:pt x="40" y="100"/>
                    <a:pt x="1" y="160"/>
                    <a:pt x="1" y="200"/>
                  </a:cubicBezTo>
                  <a:cubicBezTo>
                    <a:pt x="180" y="200"/>
                    <a:pt x="359" y="200"/>
                    <a:pt x="538" y="180"/>
                  </a:cubicBezTo>
                  <a:cubicBezTo>
                    <a:pt x="458" y="140"/>
                    <a:pt x="39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1963200" y="876050"/>
              <a:ext cx="12950" cy="5300"/>
            </a:xfrm>
            <a:custGeom>
              <a:avLst/>
              <a:gdLst/>
              <a:ahLst/>
              <a:cxnLst/>
              <a:rect l="l" t="t" r="r" b="b"/>
              <a:pathLst>
                <a:path w="518" h="212" extrusionOk="0">
                  <a:moveTo>
                    <a:pt x="304" y="1"/>
                  </a:moveTo>
                  <a:cubicBezTo>
                    <a:pt x="199" y="1"/>
                    <a:pt x="96" y="29"/>
                    <a:pt x="0" y="65"/>
                  </a:cubicBezTo>
                  <a:cubicBezTo>
                    <a:pt x="98" y="162"/>
                    <a:pt x="180" y="212"/>
                    <a:pt x="261" y="212"/>
                  </a:cubicBezTo>
                  <a:cubicBezTo>
                    <a:pt x="345" y="212"/>
                    <a:pt x="426" y="157"/>
                    <a:pt x="518" y="45"/>
                  </a:cubicBezTo>
                  <a:cubicBezTo>
                    <a:pt x="446" y="13"/>
                    <a:pt x="374"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1962200" y="1010750"/>
              <a:ext cx="8975" cy="9725"/>
            </a:xfrm>
            <a:custGeom>
              <a:avLst/>
              <a:gdLst/>
              <a:ahLst/>
              <a:cxnLst/>
              <a:rect l="l" t="t" r="r" b="b"/>
              <a:pathLst>
                <a:path w="359" h="389" extrusionOk="0">
                  <a:moveTo>
                    <a:pt x="108" y="0"/>
                  </a:moveTo>
                  <a:cubicBezTo>
                    <a:pt x="80" y="0"/>
                    <a:pt x="55" y="19"/>
                    <a:pt x="40" y="48"/>
                  </a:cubicBezTo>
                  <a:cubicBezTo>
                    <a:pt x="40" y="128"/>
                    <a:pt x="1" y="187"/>
                    <a:pt x="1" y="247"/>
                  </a:cubicBezTo>
                  <a:cubicBezTo>
                    <a:pt x="48" y="352"/>
                    <a:pt x="122" y="389"/>
                    <a:pt x="200" y="389"/>
                  </a:cubicBezTo>
                  <a:cubicBezTo>
                    <a:pt x="254" y="389"/>
                    <a:pt x="310" y="371"/>
                    <a:pt x="359" y="346"/>
                  </a:cubicBezTo>
                  <a:cubicBezTo>
                    <a:pt x="299" y="227"/>
                    <a:pt x="220" y="128"/>
                    <a:pt x="180" y="28"/>
                  </a:cubicBezTo>
                  <a:cubicBezTo>
                    <a:pt x="180" y="28"/>
                    <a:pt x="180" y="8"/>
                    <a:pt x="140" y="8"/>
                  </a:cubicBezTo>
                  <a:cubicBezTo>
                    <a:pt x="129" y="3"/>
                    <a:pt x="119" y="0"/>
                    <a:pt x="1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1853800" y="1028650"/>
              <a:ext cx="10450" cy="9675"/>
            </a:xfrm>
            <a:custGeom>
              <a:avLst/>
              <a:gdLst/>
              <a:ahLst/>
              <a:cxnLst/>
              <a:rect l="l" t="t" r="r" b="b"/>
              <a:pathLst>
                <a:path w="418" h="387" extrusionOk="0">
                  <a:moveTo>
                    <a:pt x="267" y="1"/>
                  </a:moveTo>
                  <a:cubicBezTo>
                    <a:pt x="76" y="1"/>
                    <a:pt x="0" y="118"/>
                    <a:pt x="0" y="327"/>
                  </a:cubicBezTo>
                  <a:lnTo>
                    <a:pt x="40" y="386"/>
                  </a:lnTo>
                  <a:cubicBezTo>
                    <a:pt x="259" y="367"/>
                    <a:pt x="358" y="227"/>
                    <a:pt x="418" y="28"/>
                  </a:cubicBezTo>
                  <a:lnTo>
                    <a:pt x="358" y="8"/>
                  </a:lnTo>
                  <a:cubicBezTo>
                    <a:pt x="325" y="3"/>
                    <a:pt x="295"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583350" y="992100"/>
              <a:ext cx="9975" cy="5775"/>
            </a:xfrm>
            <a:custGeom>
              <a:avLst/>
              <a:gdLst/>
              <a:ahLst/>
              <a:cxnLst/>
              <a:rect l="l" t="t" r="r" b="b"/>
              <a:pathLst>
                <a:path w="399" h="231" extrusionOk="0">
                  <a:moveTo>
                    <a:pt x="218" y="1"/>
                  </a:moveTo>
                  <a:cubicBezTo>
                    <a:pt x="169" y="1"/>
                    <a:pt x="117" y="20"/>
                    <a:pt x="60" y="58"/>
                  </a:cubicBezTo>
                  <a:lnTo>
                    <a:pt x="1" y="98"/>
                  </a:lnTo>
                  <a:cubicBezTo>
                    <a:pt x="66" y="185"/>
                    <a:pt x="138" y="231"/>
                    <a:pt x="212" y="231"/>
                  </a:cubicBezTo>
                  <a:cubicBezTo>
                    <a:pt x="273" y="231"/>
                    <a:pt x="336" y="200"/>
                    <a:pt x="399" y="138"/>
                  </a:cubicBezTo>
                  <a:lnTo>
                    <a:pt x="379" y="78"/>
                  </a:lnTo>
                  <a:cubicBezTo>
                    <a:pt x="326" y="25"/>
                    <a:pt x="274" y="1"/>
                    <a:pt x="2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548550" y="834250"/>
              <a:ext cx="9475" cy="3650"/>
            </a:xfrm>
            <a:custGeom>
              <a:avLst/>
              <a:gdLst/>
              <a:ahLst/>
              <a:cxnLst/>
              <a:rect l="l" t="t" r="r" b="b"/>
              <a:pathLst>
                <a:path w="379" h="146" extrusionOk="0">
                  <a:moveTo>
                    <a:pt x="222" y="1"/>
                  </a:moveTo>
                  <a:cubicBezTo>
                    <a:pt x="157" y="1"/>
                    <a:pt x="84" y="52"/>
                    <a:pt x="0" y="126"/>
                  </a:cubicBezTo>
                  <a:cubicBezTo>
                    <a:pt x="120" y="126"/>
                    <a:pt x="239" y="146"/>
                    <a:pt x="378" y="146"/>
                  </a:cubicBezTo>
                  <a:cubicBezTo>
                    <a:pt x="331" y="42"/>
                    <a:pt x="280" y="1"/>
                    <a:pt x="2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761900" y="820300"/>
              <a:ext cx="9475" cy="3775"/>
            </a:xfrm>
            <a:custGeom>
              <a:avLst/>
              <a:gdLst/>
              <a:ahLst/>
              <a:cxnLst/>
              <a:rect l="l" t="t" r="r" b="b"/>
              <a:pathLst>
                <a:path w="379" h="151" extrusionOk="0">
                  <a:moveTo>
                    <a:pt x="284" y="1"/>
                  </a:moveTo>
                  <a:cubicBezTo>
                    <a:pt x="170" y="1"/>
                    <a:pt x="79" y="36"/>
                    <a:pt x="0" y="147"/>
                  </a:cubicBezTo>
                  <a:cubicBezTo>
                    <a:pt x="18" y="149"/>
                    <a:pt x="36" y="150"/>
                    <a:pt x="54" y="150"/>
                  </a:cubicBezTo>
                  <a:cubicBezTo>
                    <a:pt x="175" y="150"/>
                    <a:pt x="291" y="94"/>
                    <a:pt x="378" y="7"/>
                  </a:cubicBezTo>
                  <a:cubicBezTo>
                    <a:pt x="345" y="3"/>
                    <a:pt x="314"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1752825" y="1035075"/>
              <a:ext cx="10475" cy="7225"/>
            </a:xfrm>
            <a:custGeom>
              <a:avLst/>
              <a:gdLst/>
              <a:ahLst/>
              <a:cxnLst/>
              <a:rect l="l" t="t" r="r" b="b"/>
              <a:pathLst>
                <a:path w="419" h="289" extrusionOk="0">
                  <a:moveTo>
                    <a:pt x="190" y="0"/>
                  </a:moveTo>
                  <a:cubicBezTo>
                    <a:pt x="155" y="0"/>
                    <a:pt x="120" y="10"/>
                    <a:pt x="80" y="30"/>
                  </a:cubicBezTo>
                  <a:cubicBezTo>
                    <a:pt x="21" y="70"/>
                    <a:pt x="1" y="149"/>
                    <a:pt x="1" y="229"/>
                  </a:cubicBezTo>
                  <a:lnTo>
                    <a:pt x="80" y="289"/>
                  </a:lnTo>
                  <a:cubicBezTo>
                    <a:pt x="200" y="289"/>
                    <a:pt x="299" y="269"/>
                    <a:pt x="419" y="269"/>
                  </a:cubicBezTo>
                  <a:cubicBezTo>
                    <a:pt x="419" y="229"/>
                    <a:pt x="399" y="169"/>
                    <a:pt x="399" y="129"/>
                  </a:cubicBezTo>
                  <a:lnTo>
                    <a:pt x="299" y="30"/>
                  </a:lnTo>
                  <a:cubicBezTo>
                    <a:pt x="259" y="10"/>
                    <a:pt x="225" y="0"/>
                    <a:pt x="1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1897550" y="1042900"/>
              <a:ext cx="8975" cy="3375"/>
            </a:xfrm>
            <a:custGeom>
              <a:avLst/>
              <a:gdLst/>
              <a:ahLst/>
              <a:cxnLst/>
              <a:rect l="l" t="t" r="r" b="b"/>
              <a:pathLst>
                <a:path w="359" h="135" extrusionOk="0">
                  <a:moveTo>
                    <a:pt x="187" y="0"/>
                  </a:moveTo>
                  <a:cubicBezTo>
                    <a:pt x="130" y="0"/>
                    <a:pt x="70" y="45"/>
                    <a:pt x="1" y="135"/>
                  </a:cubicBezTo>
                  <a:lnTo>
                    <a:pt x="359" y="135"/>
                  </a:lnTo>
                  <a:cubicBezTo>
                    <a:pt x="299" y="45"/>
                    <a:pt x="244"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267050" y="785650"/>
              <a:ext cx="8500" cy="2825"/>
            </a:xfrm>
            <a:custGeom>
              <a:avLst/>
              <a:gdLst/>
              <a:ahLst/>
              <a:cxnLst/>
              <a:rect l="l" t="t" r="r" b="b"/>
              <a:pathLst>
                <a:path w="340" h="113" extrusionOk="0">
                  <a:moveTo>
                    <a:pt x="1" y="1"/>
                  </a:moveTo>
                  <a:cubicBezTo>
                    <a:pt x="59" y="78"/>
                    <a:pt x="112" y="113"/>
                    <a:pt x="165" y="113"/>
                  </a:cubicBezTo>
                  <a:cubicBezTo>
                    <a:pt x="221" y="113"/>
                    <a:pt x="277" y="7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558000" y="990550"/>
              <a:ext cx="4500" cy="4000"/>
            </a:xfrm>
            <a:custGeom>
              <a:avLst/>
              <a:gdLst/>
              <a:ahLst/>
              <a:cxnLst/>
              <a:rect l="l" t="t" r="r" b="b"/>
              <a:pathLst>
                <a:path w="180" h="160" extrusionOk="0">
                  <a:moveTo>
                    <a:pt x="179" y="1"/>
                  </a:moveTo>
                  <a:cubicBezTo>
                    <a:pt x="119" y="40"/>
                    <a:pt x="40" y="100"/>
                    <a:pt x="0" y="16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540100" y="835525"/>
              <a:ext cx="5475" cy="1875"/>
            </a:xfrm>
            <a:custGeom>
              <a:avLst/>
              <a:gdLst/>
              <a:ahLst/>
              <a:cxnLst/>
              <a:rect l="l" t="t" r="r" b="b"/>
              <a:pathLst>
                <a:path w="219" h="75" extrusionOk="0">
                  <a:moveTo>
                    <a:pt x="102" y="0"/>
                  </a:moveTo>
                  <a:cubicBezTo>
                    <a:pt x="65" y="0"/>
                    <a:pt x="30" y="25"/>
                    <a:pt x="0" y="75"/>
                  </a:cubicBezTo>
                  <a:lnTo>
                    <a:pt x="219" y="75"/>
                  </a:lnTo>
                  <a:cubicBezTo>
                    <a:pt x="179" y="25"/>
                    <a:pt x="139"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1884125" y="1046750"/>
              <a:ext cx="6000" cy="1900"/>
            </a:xfrm>
            <a:custGeom>
              <a:avLst/>
              <a:gdLst/>
              <a:ahLst/>
              <a:cxnLst/>
              <a:rect l="l" t="t" r="r" b="b"/>
              <a:pathLst>
                <a:path w="240" h="76" extrusionOk="0">
                  <a:moveTo>
                    <a:pt x="1" y="1"/>
                  </a:moveTo>
                  <a:cubicBezTo>
                    <a:pt x="50" y="50"/>
                    <a:pt x="95" y="75"/>
                    <a:pt x="135" y="75"/>
                  </a:cubicBezTo>
                  <a:cubicBezTo>
                    <a:pt x="175" y="75"/>
                    <a:pt x="209" y="50"/>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1871700" y="1044025"/>
              <a:ext cx="4500" cy="2250"/>
            </a:xfrm>
            <a:custGeom>
              <a:avLst/>
              <a:gdLst/>
              <a:ahLst/>
              <a:cxnLst/>
              <a:rect l="l" t="t" r="r" b="b"/>
              <a:pathLst>
                <a:path w="180" h="90" extrusionOk="0">
                  <a:moveTo>
                    <a:pt x="97" y="0"/>
                  </a:moveTo>
                  <a:cubicBezTo>
                    <a:pt x="70" y="0"/>
                    <a:pt x="40" y="30"/>
                    <a:pt x="0" y="90"/>
                  </a:cubicBezTo>
                  <a:lnTo>
                    <a:pt x="179" y="90"/>
                  </a:lnTo>
                  <a:cubicBezTo>
                    <a:pt x="149" y="30"/>
                    <a:pt x="125" y="0"/>
                    <a:pt x="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1869200" y="1033325"/>
              <a:ext cx="2525" cy="2025"/>
            </a:xfrm>
            <a:custGeom>
              <a:avLst/>
              <a:gdLst/>
              <a:ahLst/>
              <a:cxnLst/>
              <a:rect l="l" t="t" r="r" b="b"/>
              <a:pathLst>
                <a:path w="101" h="81" extrusionOk="0">
                  <a:moveTo>
                    <a:pt x="100" y="0"/>
                  </a:moveTo>
                  <a:lnTo>
                    <a:pt x="100" y="0"/>
                  </a:lnTo>
                  <a:cubicBezTo>
                    <a:pt x="21" y="20"/>
                    <a:pt x="1" y="40"/>
                    <a:pt x="41" y="80"/>
                  </a:cubicBezTo>
                  <a:cubicBezTo>
                    <a:pt x="80" y="8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1906500" y="1046250"/>
              <a:ext cx="4500" cy="3025"/>
            </a:xfrm>
            <a:custGeom>
              <a:avLst/>
              <a:gdLst/>
              <a:ahLst/>
              <a:cxnLst/>
              <a:rect l="l" t="t" r="r" b="b"/>
              <a:pathLst>
                <a:path w="180" h="121" extrusionOk="0">
                  <a:moveTo>
                    <a:pt x="1" y="1"/>
                  </a:moveTo>
                  <a:cubicBezTo>
                    <a:pt x="40" y="40"/>
                    <a:pt x="100" y="80"/>
                    <a:pt x="140" y="120"/>
                  </a:cubicBezTo>
                  <a:cubicBezTo>
                    <a:pt x="180" y="80"/>
                    <a:pt x="180" y="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1892575" y="1046750"/>
              <a:ext cx="6000" cy="2275"/>
            </a:xfrm>
            <a:custGeom>
              <a:avLst/>
              <a:gdLst/>
              <a:ahLst/>
              <a:cxnLst/>
              <a:rect l="l" t="t" r="r" b="b"/>
              <a:pathLst>
                <a:path w="240" h="91" extrusionOk="0">
                  <a:moveTo>
                    <a:pt x="1" y="1"/>
                  </a:moveTo>
                  <a:cubicBezTo>
                    <a:pt x="44" y="54"/>
                    <a:pt x="87" y="91"/>
                    <a:pt x="130" y="91"/>
                  </a:cubicBezTo>
                  <a:cubicBezTo>
                    <a:pt x="166" y="91"/>
                    <a:pt x="203" y="6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1827425" y="1036125"/>
              <a:ext cx="5500" cy="4050"/>
            </a:xfrm>
            <a:custGeom>
              <a:avLst/>
              <a:gdLst/>
              <a:ahLst/>
              <a:cxnLst/>
              <a:rect l="l" t="t" r="r" b="b"/>
              <a:pathLst>
                <a:path w="220" h="162" extrusionOk="0">
                  <a:moveTo>
                    <a:pt x="105" y="0"/>
                  </a:moveTo>
                  <a:cubicBezTo>
                    <a:pt x="88" y="0"/>
                    <a:pt x="65" y="23"/>
                    <a:pt x="21" y="68"/>
                  </a:cubicBezTo>
                  <a:lnTo>
                    <a:pt x="1" y="87"/>
                  </a:lnTo>
                  <a:cubicBezTo>
                    <a:pt x="41" y="137"/>
                    <a:pt x="80" y="162"/>
                    <a:pt x="118" y="162"/>
                  </a:cubicBezTo>
                  <a:cubicBezTo>
                    <a:pt x="155" y="162"/>
                    <a:pt x="190" y="137"/>
                    <a:pt x="220" y="87"/>
                  </a:cubicBezTo>
                  <a:lnTo>
                    <a:pt x="180" y="68"/>
                  </a:lnTo>
                  <a:cubicBezTo>
                    <a:pt x="180" y="28"/>
                    <a:pt x="160" y="28"/>
                    <a:pt x="120" y="8"/>
                  </a:cubicBezTo>
                  <a:cubicBezTo>
                    <a:pt x="115" y="3"/>
                    <a:pt x="110" y="0"/>
                    <a:pt x="1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612200" y="911975"/>
              <a:ext cx="2500" cy="4500"/>
            </a:xfrm>
            <a:custGeom>
              <a:avLst/>
              <a:gdLst/>
              <a:ahLst/>
              <a:cxnLst/>
              <a:rect l="l" t="t" r="r" b="b"/>
              <a:pathLst>
                <a:path w="100" h="180" extrusionOk="0">
                  <a:moveTo>
                    <a:pt x="100" y="1"/>
                  </a:moveTo>
                  <a:cubicBezTo>
                    <a:pt x="0" y="60"/>
                    <a:pt x="0" y="12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332200" y="850300"/>
              <a:ext cx="4500" cy="2775"/>
            </a:xfrm>
            <a:custGeom>
              <a:avLst/>
              <a:gdLst/>
              <a:ahLst/>
              <a:cxnLst/>
              <a:rect l="l" t="t" r="r" b="b"/>
              <a:pathLst>
                <a:path w="180" h="111" extrusionOk="0">
                  <a:moveTo>
                    <a:pt x="1" y="1"/>
                  </a:moveTo>
                  <a:cubicBezTo>
                    <a:pt x="21" y="41"/>
                    <a:pt x="21" y="81"/>
                    <a:pt x="61" y="81"/>
                  </a:cubicBezTo>
                  <a:cubicBezTo>
                    <a:pt x="74" y="101"/>
                    <a:pt x="91" y="110"/>
                    <a:pt x="107" y="110"/>
                  </a:cubicBezTo>
                  <a:cubicBezTo>
                    <a:pt x="137" y="110"/>
                    <a:pt x="167" y="80"/>
                    <a:pt x="180" y="41"/>
                  </a:cubicBezTo>
                  <a:cubicBezTo>
                    <a:pt x="120" y="41"/>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317300" y="851800"/>
              <a:ext cx="6475" cy="2650"/>
            </a:xfrm>
            <a:custGeom>
              <a:avLst/>
              <a:gdLst/>
              <a:ahLst/>
              <a:cxnLst/>
              <a:rect l="l" t="t" r="r" b="b"/>
              <a:pathLst>
                <a:path w="259" h="106" extrusionOk="0">
                  <a:moveTo>
                    <a:pt x="259" y="1"/>
                  </a:moveTo>
                  <a:lnTo>
                    <a:pt x="259" y="1"/>
                  </a:lnTo>
                  <a:cubicBezTo>
                    <a:pt x="159" y="40"/>
                    <a:pt x="80" y="80"/>
                    <a:pt x="0" y="100"/>
                  </a:cubicBezTo>
                  <a:cubicBezTo>
                    <a:pt x="17" y="104"/>
                    <a:pt x="34" y="105"/>
                    <a:pt x="51" y="105"/>
                  </a:cubicBezTo>
                  <a:cubicBezTo>
                    <a:pt x="132" y="105"/>
                    <a:pt x="209" y="67"/>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3026475" y="2003100"/>
              <a:ext cx="8975" cy="3000"/>
            </a:xfrm>
            <a:custGeom>
              <a:avLst/>
              <a:gdLst/>
              <a:ahLst/>
              <a:cxnLst/>
              <a:rect l="l" t="t" r="r" b="b"/>
              <a:pathLst>
                <a:path w="359" h="120" extrusionOk="0">
                  <a:moveTo>
                    <a:pt x="358" y="0"/>
                  </a:moveTo>
                  <a:cubicBezTo>
                    <a:pt x="239" y="0"/>
                    <a:pt x="100" y="20"/>
                    <a:pt x="0" y="120"/>
                  </a:cubicBezTo>
                  <a:cubicBezTo>
                    <a:pt x="159" y="120"/>
                    <a:pt x="279" y="12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3016525" y="2007250"/>
              <a:ext cx="5975" cy="2825"/>
            </a:xfrm>
            <a:custGeom>
              <a:avLst/>
              <a:gdLst/>
              <a:ahLst/>
              <a:cxnLst/>
              <a:rect l="l" t="t" r="r" b="b"/>
              <a:pathLst>
                <a:path w="239" h="113" extrusionOk="0">
                  <a:moveTo>
                    <a:pt x="176" y="1"/>
                  </a:moveTo>
                  <a:cubicBezTo>
                    <a:pt x="106" y="1"/>
                    <a:pt x="47" y="51"/>
                    <a:pt x="0" y="113"/>
                  </a:cubicBezTo>
                  <a:cubicBezTo>
                    <a:pt x="100" y="113"/>
                    <a:pt x="179" y="73"/>
                    <a:pt x="239" y="13"/>
                  </a:cubicBezTo>
                  <a:cubicBezTo>
                    <a:pt x="217" y="5"/>
                    <a:pt x="196"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1188375" y="1570925"/>
              <a:ext cx="183050" cy="37325"/>
            </a:xfrm>
            <a:custGeom>
              <a:avLst/>
              <a:gdLst/>
              <a:ahLst/>
              <a:cxnLst/>
              <a:rect l="l" t="t" r="r" b="b"/>
              <a:pathLst>
                <a:path w="7322" h="1493" extrusionOk="0">
                  <a:moveTo>
                    <a:pt x="239" y="1"/>
                  </a:moveTo>
                  <a:cubicBezTo>
                    <a:pt x="219" y="219"/>
                    <a:pt x="239" y="478"/>
                    <a:pt x="1" y="597"/>
                  </a:cubicBezTo>
                  <a:cubicBezTo>
                    <a:pt x="160" y="756"/>
                    <a:pt x="299" y="916"/>
                    <a:pt x="418" y="1035"/>
                  </a:cubicBezTo>
                  <a:cubicBezTo>
                    <a:pt x="418" y="1075"/>
                    <a:pt x="458" y="1095"/>
                    <a:pt x="478" y="1115"/>
                  </a:cubicBezTo>
                  <a:cubicBezTo>
                    <a:pt x="490" y="1126"/>
                    <a:pt x="501" y="1131"/>
                    <a:pt x="513" y="1131"/>
                  </a:cubicBezTo>
                  <a:cubicBezTo>
                    <a:pt x="541" y="1131"/>
                    <a:pt x="569" y="1103"/>
                    <a:pt x="597" y="1075"/>
                  </a:cubicBezTo>
                  <a:cubicBezTo>
                    <a:pt x="717" y="1075"/>
                    <a:pt x="816" y="1055"/>
                    <a:pt x="955" y="1055"/>
                  </a:cubicBezTo>
                  <a:cubicBezTo>
                    <a:pt x="975" y="1015"/>
                    <a:pt x="1015" y="975"/>
                    <a:pt x="1075" y="975"/>
                  </a:cubicBezTo>
                  <a:cubicBezTo>
                    <a:pt x="1154" y="995"/>
                    <a:pt x="1154" y="1055"/>
                    <a:pt x="1095" y="1095"/>
                  </a:cubicBezTo>
                  <a:cubicBezTo>
                    <a:pt x="1310" y="1260"/>
                    <a:pt x="1553" y="1274"/>
                    <a:pt x="1778" y="1274"/>
                  </a:cubicBezTo>
                  <a:cubicBezTo>
                    <a:pt x="1823" y="1274"/>
                    <a:pt x="1867" y="1274"/>
                    <a:pt x="1910" y="1274"/>
                  </a:cubicBezTo>
                  <a:cubicBezTo>
                    <a:pt x="3164" y="1294"/>
                    <a:pt x="4377" y="1294"/>
                    <a:pt x="5590" y="1294"/>
                  </a:cubicBezTo>
                  <a:cubicBezTo>
                    <a:pt x="5829" y="1373"/>
                    <a:pt x="6028" y="1492"/>
                    <a:pt x="6267" y="1492"/>
                  </a:cubicBezTo>
                  <a:cubicBezTo>
                    <a:pt x="6466" y="1492"/>
                    <a:pt x="6665" y="1492"/>
                    <a:pt x="6844" y="1473"/>
                  </a:cubicBezTo>
                  <a:cubicBezTo>
                    <a:pt x="6963" y="1473"/>
                    <a:pt x="7102" y="1413"/>
                    <a:pt x="7222" y="1313"/>
                  </a:cubicBezTo>
                  <a:cubicBezTo>
                    <a:pt x="7321" y="1095"/>
                    <a:pt x="7182" y="955"/>
                    <a:pt x="7063" y="816"/>
                  </a:cubicBezTo>
                  <a:cubicBezTo>
                    <a:pt x="6923" y="697"/>
                    <a:pt x="6744" y="617"/>
                    <a:pt x="6565" y="577"/>
                  </a:cubicBezTo>
                  <a:cubicBezTo>
                    <a:pt x="6184" y="549"/>
                    <a:pt x="5808" y="498"/>
                    <a:pt x="5439" y="498"/>
                  </a:cubicBezTo>
                  <a:cubicBezTo>
                    <a:pt x="5036" y="498"/>
                    <a:pt x="4642" y="558"/>
                    <a:pt x="4258" y="776"/>
                  </a:cubicBezTo>
                  <a:lnTo>
                    <a:pt x="2288" y="776"/>
                  </a:lnTo>
                  <a:cubicBezTo>
                    <a:pt x="2225" y="776"/>
                    <a:pt x="2163" y="777"/>
                    <a:pt x="2102" y="777"/>
                  </a:cubicBezTo>
                  <a:cubicBezTo>
                    <a:pt x="1785" y="777"/>
                    <a:pt x="1514" y="749"/>
                    <a:pt x="1314" y="398"/>
                  </a:cubicBezTo>
                  <a:cubicBezTo>
                    <a:pt x="1212" y="229"/>
                    <a:pt x="1053" y="175"/>
                    <a:pt x="885" y="175"/>
                  </a:cubicBezTo>
                  <a:cubicBezTo>
                    <a:pt x="855" y="175"/>
                    <a:pt x="826" y="177"/>
                    <a:pt x="796" y="180"/>
                  </a:cubicBezTo>
                  <a:cubicBezTo>
                    <a:pt x="763" y="183"/>
                    <a:pt x="730" y="184"/>
                    <a:pt x="698" y="184"/>
                  </a:cubicBezTo>
                  <a:cubicBezTo>
                    <a:pt x="523" y="184"/>
                    <a:pt x="374" y="13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1161025" y="1793725"/>
              <a:ext cx="114400" cy="87050"/>
            </a:xfrm>
            <a:custGeom>
              <a:avLst/>
              <a:gdLst/>
              <a:ahLst/>
              <a:cxnLst/>
              <a:rect l="l" t="t" r="r" b="b"/>
              <a:pathLst>
                <a:path w="4576" h="3482" extrusionOk="0">
                  <a:moveTo>
                    <a:pt x="4476" y="0"/>
                  </a:moveTo>
                  <a:cubicBezTo>
                    <a:pt x="4277" y="20"/>
                    <a:pt x="4059" y="0"/>
                    <a:pt x="3880" y="40"/>
                  </a:cubicBezTo>
                  <a:cubicBezTo>
                    <a:pt x="2984" y="299"/>
                    <a:pt x="2189" y="756"/>
                    <a:pt x="1393" y="1234"/>
                  </a:cubicBezTo>
                  <a:cubicBezTo>
                    <a:pt x="975" y="1492"/>
                    <a:pt x="458" y="1652"/>
                    <a:pt x="279" y="2209"/>
                  </a:cubicBezTo>
                  <a:cubicBezTo>
                    <a:pt x="199" y="2328"/>
                    <a:pt x="219" y="2487"/>
                    <a:pt x="120" y="2606"/>
                  </a:cubicBezTo>
                  <a:cubicBezTo>
                    <a:pt x="1" y="2885"/>
                    <a:pt x="1" y="3183"/>
                    <a:pt x="120" y="3482"/>
                  </a:cubicBezTo>
                  <a:cubicBezTo>
                    <a:pt x="657" y="3442"/>
                    <a:pt x="239" y="2945"/>
                    <a:pt x="478" y="2785"/>
                  </a:cubicBezTo>
                  <a:cubicBezTo>
                    <a:pt x="816" y="1831"/>
                    <a:pt x="1612" y="1453"/>
                    <a:pt x="2408" y="1055"/>
                  </a:cubicBezTo>
                  <a:cubicBezTo>
                    <a:pt x="2965" y="796"/>
                    <a:pt x="3561" y="597"/>
                    <a:pt x="4138" y="339"/>
                  </a:cubicBezTo>
                  <a:cubicBezTo>
                    <a:pt x="4198" y="199"/>
                    <a:pt x="4576" y="319"/>
                    <a:pt x="44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531525" y="1622000"/>
              <a:ext cx="147225" cy="23275"/>
            </a:xfrm>
            <a:custGeom>
              <a:avLst/>
              <a:gdLst/>
              <a:ahLst/>
              <a:cxnLst/>
              <a:rect l="l" t="t" r="r" b="b"/>
              <a:pathLst>
                <a:path w="5889" h="931" extrusionOk="0">
                  <a:moveTo>
                    <a:pt x="2071" y="0"/>
                  </a:moveTo>
                  <a:cubicBezTo>
                    <a:pt x="1701" y="0"/>
                    <a:pt x="1329" y="21"/>
                    <a:pt x="955" y="66"/>
                  </a:cubicBezTo>
                  <a:cubicBezTo>
                    <a:pt x="617" y="205"/>
                    <a:pt x="219" y="126"/>
                    <a:pt x="1" y="444"/>
                  </a:cubicBezTo>
                  <a:cubicBezTo>
                    <a:pt x="132" y="552"/>
                    <a:pt x="285" y="573"/>
                    <a:pt x="442" y="573"/>
                  </a:cubicBezTo>
                  <a:cubicBezTo>
                    <a:pt x="546" y="573"/>
                    <a:pt x="653" y="563"/>
                    <a:pt x="757" y="563"/>
                  </a:cubicBezTo>
                  <a:cubicBezTo>
                    <a:pt x="1910" y="603"/>
                    <a:pt x="3084" y="723"/>
                    <a:pt x="4258" y="822"/>
                  </a:cubicBezTo>
                  <a:cubicBezTo>
                    <a:pt x="4691" y="855"/>
                    <a:pt x="5111" y="931"/>
                    <a:pt x="5540" y="931"/>
                  </a:cubicBezTo>
                  <a:cubicBezTo>
                    <a:pt x="5623" y="931"/>
                    <a:pt x="5706" y="928"/>
                    <a:pt x="5789" y="922"/>
                  </a:cubicBezTo>
                  <a:cubicBezTo>
                    <a:pt x="5889" y="762"/>
                    <a:pt x="5889" y="643"/>
                    <a:pt x="5750" y="524"/>
                  </a:cubicBezTo>
                  <a:cubicBezTo>
                    <a:pt x="4538" y="232"/>
                    <a:pt x="3315" y="0"/>
                    <a:pt x="2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650375" y="1805150"/>
              <a:ext cx="25400" cy="133200"/>
            </a:xfrm>
            <a:custGeom>
              <a:avLst/>
              <a:gdLst/>
              <a:ahLst/>
              <a:cxnLst/>
              <a:rect l="l" t="t" r="r" b="b"/>
              <a:pathLst>
                <a:path w="1016" h="5328" extrusionOk="0">
                  <a:moveTo>
                    <a:pt x="449" y="1"/>
                  </a:moveTo>
                  <a:cubicBezTo>
                    <a:pt x="385" y="1"/>
                    <a:pt x="327" y="67"/>
                    <a:pt x="279" y="240"/>
                  </a:cubicBezTo>
                  <a:cubicBezTo>
                    <a:pt x="339" y="498"/>
                    <a:pt x="339" y="777"/>
                    <a:pt x="339" y="1055"/>
                  </a:cubicBezTo>
                  <a:cubicBezTo>
                    <a:pt x="339" y="1234"/>
                    <a:pt x="339" y="1433"/>
                    <a:pt x="279" y="1592"/>
                  </a:cubicBezTo>
                  <a:cubicBezTo>
                    <a:pt x="240" y="1652"/>
                    <a:pt x="200" y="1732"/>
                    <a:pt x="140" y="1771"/>
                  </a:cubicBezTo>
                  <a:cubicBezTo>
                    <a:pt x="140" y="2249"/>
                    <a:pt x="1" y="2806"/>
                    <a:pt x="200" y="3224"/>
                  </a:cubicBezTo>
                  <a:cubicBezTo>
                    <a:pt x="538" y="3880"/>
                    <a:pt x="478" y="4556"/>
                    <a:pt x="518" y="5233"/>
                  </a:cubicBezTo>
                  <a:cubicBezTo>
                    <a:pt x="558" y="5233"/>
                    <a:pt x="618" y="5253"/>
                    <a:pt x="677" y="5253"/>
                  </a:cubicBezTo>
                  <a:cubicBezTo>
                    <a:pt x="737" y="5302"/>
                    <a:pt x="792" y="5327"/>
                    <a:pt x="846" y="5327"/>
                  </a:cubicBezTo>
                  <a:cubicBezTo>
                    <a:pt x="901" y="5327"/>
                    <a:pt x="956" y="5302"/>
                    <a:pt x="1015" y="5253"/>
                  </a:cubicBezTo>
                  <a:cubicBezTo>
                    <a:pt x="936" y="4517"/>
                    <a:pt x="896" y="3741"/>
                    <a:pt x="677" y="2985"/>
                  </a:cubicBezTo>
                  <a:cubicBezTo>
                    <a:pt x="598" y="2885"/>
                    <a:pt x="558" y="2786"/>
                    <a:pt x="677" y="2647"/>
                  </a:cubicBezTo>
                  <a:cubicBezTo>
                    <a:pt x="717" y="1831"/>
                    <a:pt x="717" y="996"/>
                    <a:pt x="677" y="180"/>
                  </a:cubicBezTo>
                  <a:cubicBezTo>
                    <a:pt x="595" y="77"/>
                    <a:pt x="518" y="1"/>
                    <a:pt x="4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1333100" y="1613700"/>
              <a:ext cx="135800" cy="19550"/>
            </a:xfrm>
            <a:custGeom>
              <a:avLst/>
              <a:gdLst/>
              <a:ahLst/>
              <a:cxnLst/>
              <a:rect l="l" t="t" r="r" b="b"/>
              <a:pathLst>
                <a:path w="5432" h="782" extrusionOk="0">
                  <a:moveTo>
                    <a:pt x="319" y="0"/>
                  </a:moveTo>
                  <a:cubicBezTo>
                    <a:pt x="40" y="140"/>
                    <a:pt x="0" y="338"/>
                    <a:pt x="179" y="577"/>
                  </a:cubicBezTo>
                  <a:cubicBezTo>
                    <a:pt x="1418" y="626"/>
                    <a:pt x="2643" y="782"/>
                    <a:pt x="3888" y="782"/>
                  </a:cubicBezTo>
                  <a:cubicBezTo>
                    <a:pt x="4163" y="782"/>
                    <a:pt x="4438" y="774"/>
                    <a:pt x="4715" y="756"/>
                  </a:cubicBezTo>
                  <a:cubicBezTo>
                    <a:pt x="4778" y="687"/>
                    <a:pt x="4857" y="671"/>
                    <a:pt x="4941" y="671"/>
                  </a:cubicBezTo>
                  <a:cubicBezTo>
                    <a:pt x="5007" y="671"/>
                    <a:pt x="5076" y="681"/>
                    <a:pt x="5142" y="681"/>
                  </a:cubicBezTo>
                  <a:cubicBezTo>
                    <a:pt x="5256" y="681"/>
                    <a:pt x="5362" y="652"/>
                    <a:pt x="5431" y="498"/>
                  </a:cubicBezTo>
                  <a:cubicBezTo>
                    <a:pt x="5272" y="215"/>
                    <a:pt x="4987" y="199"/>
                    <a:pt x="4716" y="199"/>
                  </a:cubicBezTo>
                  <a:cubicBezTo>
                    <a:pt x="4682" y="199"/>
                    <a:pt x="4649" y="199"/>
                    <a:pt x="4616" y="199"/>
                  </a:cubicBezTo>
                  <a:cubicBezTo>
                    <a:pt x="4485" y="203"/>
                    <a:pt x="4354" y="204"/>
                    <a:pt x="4224" y="204"/>
                  </a:cubicBezTo>
                  <a:cubicBezTo>
                    <a:pt x="2909" y="204"/>
                    <a:pt x="1622" y="3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657850" y="1674500"/>
              <a:ext cx="33350" cy="86300"/>
            </a:xfrm>
            <a:custGeom>
              <a:avLst/>
              <a:gdLst/>
              <a:ahLst/>
              <a:cxnLst/>
              <a:rect l="l" t="t" r="r" b="b"/>
              <a:pathLst>
                <a:path w="1334" h="3452" extrusionOk="0">
                  <a:moveTo>
                    <a:pt x="1114" y="0"/>
                  </a:moveTo>
                  <a:cubicBezTo>
                    <a:pt x="1085" y="0"/>
                    <a:pt x="1055" y="5"/>
                    <a:pt x="1015" y="15"/>
                  </a:cubicBezTo>
                  <a:cubicBezTo>
                    <a:pt x="975" y="35"/>
                    <a:pt x="915" y="95"/>
                    <a:pt x="876" y="134"/>
                  </a:cubicBezTo>
                  <a:cubicBezTo>
                    <a:pt x="816" y="254"/>
                    <a:pt x="677" y="313"/>
                    <a:pt x="597" y="413"/>
                  </a:cubicBezTo>
                  <a:cubicBezTo>
                    <a:pt x="398" y="1388"/>
                    <a:pt x="199" y="2382"/>
                    <a:pt x="0" y="3337"/>
                  </a:cubicBezTo>
                  <a:cubicBezTo>
                    <a:pt x="59" y="3411"/>
                    <a:pt x="129" y="3452"/>
                    <a:pt x="210" y="3452"/>
                  </a:cubicBezTo>
                  <a:cubicBezTo>
                    <a:pt x="238" y="3452"/>
                    <a:pt x="268" y="3447"/>
                    <a:pt x="299" y="3437"/>
                  </a:cubicBezTo>
                  <a:cubicBezTo>
                    <a:pt x="438" y="3437"/>
                    <a:pt x="398" y="3198"/>
                    <a:pt x="577" y="3198"/>
                  </a:cubicBezTo>
                  <a:cubicBezTo>
                    <a:pt x="597" y="3178"/>
                    <a:pt x="637" y="3138"/>
                    <a:pt x="697" y="3118"/>
                  </a:cubicBezTo>
                  <a:cubicBezTo>
                    <a:pt x="697" y="2502"/>
                    <a:pt x="995" y="1925"/>
                    <a:pt x="915" y="1308"/>
                  </a:cubicBezTo>
                  <a:cubicBezTo>
                    <a:pt x="1075" y="1109"/>
                    <a:pt x="836" y="791"/>
                    <a:pt x="1094" y="592"/>
                  </a:cubicBezTo>
                  <a:lnTo>
                    <a:pt x="1094" y="612"/>
                  </a:lnTo>
                  <a:cubicBezTo>
                    <a:pt x="1114" y="532"/>
                    <a:pt x="1194" y="453"/>
                    <a:pt x="1234" y="413"/>
                  </a:cubicBezTo>
                  <a:cubicBezTo>
                    <a:pt x="1293" y="393"/>
                    <a:pt x="1293" y="333"/>
                    <a:pt x="1293" y="294"/>
                  </a:cubicBezTo>
                  <a:cubicBezTo>
                    <a:pt x="1333" y="194"/>
                    <a:pt x="1313" y="95"/>
                    <a:pt x="1214" y="15"/>
                  </a:cubicBezTo>
                  <a:cubicBezTo>
                    <a:pt x="1174" y="5"/>
                    <a:pt x="1144" y="0"/>
                    <a:pt x="11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1472350" y="1866900"/>
              <a:ext cx="30850" cy="96850"/>
            </a:xfrm>
            <a:custGeom>
              <a:avLst/>
              <a:gdLst/>
              <a:ahLst/>
              <a:cxnLst/>
              <a:rect l="l" t="t" r="r" b="b"/>
              <a:pathLst>
                <a:path w="1234" h="3874" extrusionOk="0">
                  <a:moveTo>
                    <a:pt x="250" y="0"/>
                  </a:moveTo>
                  <a:cubicBezTo>
                    <a:pt x="30" y="0"/>
                    <a:pt x="123" y="288"/>
                    <a:pt x="0" y="376"/>
                  </a:cubicBezTo>
                  <a:lnTo>
                    <a:pt x="0" y="714"/>
                  </a:lnTo>
                  <a:cubicBezTo>
                    <a:pt x="100" y="813"/>
                    <a:pt x="80" y="972"/>
                    <a:pt x="160" y="1092"/>
                  </a:cubicBezTo>
                  <a:cubicBezTo>
                    <a:pt x="160" y="1947"/>
                    <a:pt x="478" y="2703"/>
                    <a:pt x="577" y="3539"/>
                  </a:cubicBezTo>
                  <a:cubicBezTo>
                    <a:pt x="597" y="3678"/>
                    <a:pt x="736" y="3777"/>
                    <a:pt x="856" y="3857"/>
                  </a:cubicBezTo>
                  <a:cubicBezTo>
                    <a:pt x="895" y="3868"/>
                    <a:pt x="927" y="3873"/>
                    <a:pt x="955" y="3873"/>
                  </a:cubicBezTo>
                  <a:cubicBezTo>
                    <a:pt x="1170" y="3873"/>
                    <a:pt x="1093" y="3567"/>
                    <a:pt x="1234" y="3479"/>
                  </a:cubicBezTo>
                  <a:cubicBezTo>
                    <a:pt x="1234" y="3360"/>
                    <a:pt x="1194" y="3240"/>
                    <a:pt x="1075" y="3141"/>
                  </a:cubicBezTo>
                  <a:cubicBezTo>
                    <a:pt x="876" y="3041"/>
                    <a:pt x="896" y="2842"/>
                    <a:pt x="876" y="2643"/>
                  </a:cubicBezTo>
                  <a:cubicBezTo>
                    <a:pt x="955" y="1708"/>
                    <a:pt x="398" y="913"/>
                    <a:pt x="358" y="18"/>
                  </a:cubicBezTo>
                  <a:cubicBezTo>
                    <a:pt x="315" y="6"/>
                    <a:pt x="280"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676250" y="1626075"/>
              <a:ext cx="62175" cy="37225"/>
            </a:xfrm>
            <a:custGeom>
              <a:avLst/>
              <a:gdLst/>
              <a:ahLst/>
              <a:cxnLst/>
              <a:rect l="l" t="t" r="r" b="b"/>
              <a:pathLst>
                <a:path w="2487" h="1489" extrusionOk="0">
                  <a:moveTo>
                    <a:pt x="1327" y="1"/>
                  </a:moveTo>
                  <a:cubicBezTo>
                    <a:pt x="894" y="1"/>
                    <a:pt x="453" y="197"/>
                    <a:pt x="0" y="460"/>
                  </a:cubicBezTo>
                  <a:lnTo>
                    <a:pt x="0" y="759"/>
                  </a:lnTo>
                  <a:cubicBezTo>
                    <a:pt x="239" y="798"/>
                    <a:pt x="498" y="778"/>
                    <a:pt x="537" y="1097"/>
                  </a:cubicBezTo>
                  <a:cubicBezTo>
                    <a:pt x="470" y="1350"/>
                    <a:pt x="560" y="1488"/>
                    <a:pt x="758" y="1488"/>
                  </a:cubicBezTo>
                  <a:cubicBezTo>
                    <a:pt x="794" y="1488"/>
                    <a:pt x="833" y="1484"/>
                    <a:pt x="876" y="1475"/>
                  </a:cubicBezTo>
                  <a:cubicBezTo>
                    <a:pt x="1012" y="1031"/>
                    <a:pt x="1296" y="821"/>
                    <a:pt x="1713" y="821"/>
                  </a:cubicBezTo>
                  <a:cubicBezTo>
                    <a:pt x="1782" y="821"/>
                    <a:pt x="1854" y="827"/>
                    <a:pt x="1930" y="838"/>
                  </a:cubicBezTo>
                  <a:cubicBezTo>
                    <a:pt x="1953" y="841"/>
                    <a:pt x="1976" y="842"/>
                    <a:pt x="1999" y="842"/>
                  </a:cubicBezTo>
                  <a:cubicBezTo>
                    <a:pt x="2140" y="842"/>
                    <a:pt x="2294" y="798"/>
                    <a:pt x="2447" y="798"/>
                  </a:cubicBezTo>
                  <a:cubicBezTo>
                    <a:pt x="2487" y="739"/>
                    <a:pt x="2487" y="639"/>
                    <a:pt x="2467" y="560"/>
                  </a:cubicBezTo>
                  <a:cubicBezTo>
                    <a:pt x="2092" y="157"/>
                    <a:pt x="1713" y="1"/>
                    <a:pt x="13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1493725" y="1954350"/>
              <a:ext cx="26875" cy="70650"/>
            </a:xfrm>
            <a:custGeom>
              <a:avLst/>
              <a:gdLst/>
              <a:ahLst/>
              <a:cxnLst/>
              <a:rect l="l" t="t" r="r" b="b"/>
              <a:pathLst>
                <a:path w="1075" h="2826" extrusionOk="0">
                  <a:moveTo>
                    <a:pt x="379" y="1"/>
                  </a:moveTo>
                  <a:cubicBezTo>
                    <a:pt x="239" y="100"/>
                    <a:pt x="120" y="240"/>
                    <a:pt x="1" y="359"/>
                  </a:cubicBezTo>
                  <a:cubicBezTo>
                    <a:pt x="140" y="1174"/>
                    <a:pt x="239" y="2030"/>
                    <a:pt x="697" y="2826"/>
                  </a:cubicBezTo>
                  <a:cubicBezTo>
                    <a:pt x="796" y="2647"/>
                    <a:pt x="896" y="2487"/>
                    <a:pt x="1075" y="2448"/>
                  </a:cubicBezTo>
                  <a:cubicBezTo>
                    <a:pt x="836" y="1632"/>
                    <a:pt x="598" y="83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302275" y="1636075"/>
              <a:ext cx="25875" cy="88550"/>
            </a:xfrm>
            <a:custGeom>
              <a:avLst/>
              <a:gdLst/>
              <a:ahLst/>
              <a:cxnLst/>
              <a:rect l="l" t="t" r="r" b="b"/>
              <a:pathLst>
                <a:path w="1035" h="3542" extrusionOk="0">
                  <a:moveTo>
                    <a:pt x="816" y="0"/>
                  </a:moveTo>
                  <a:cubicBezTo>
                    <a:pt x="796" y="0"/>
                    <a:pt x="736" y="0"/>
                    <a:pt x="716" y="60"/>
                  </a:cubicBezTo>
                  <a:cubicBezTo>
                    <a:pt x="537" y="697"/>
                    <a:pt x="398" y="1353"/>
                    <a:pt x="179" y="1970"/>
                  </a:cubicBezTo>
                  <a:cubicBezTo>
                    <a:pt x="0" y="2467"/>
                    <a:pt x="60" y="2945"/>
                    <a:pt x="119" y="3541"/>
                  </a:cubicBezTo>
                  <a:cubicBezTo>
                    <a:pt x="458" y="3084"/>
                    <a:pt x="378" y="2646"/>
                    <a:pt x="438" y="2268"/>
                  </a:cubicBezTo>
                  <a:cubicBezTo>
                    <a:pt x="597" y="1632"/>
                    <a:pt x="995" y="1055"/>
                    <a:pt x="1034" y="378"/>
                  </a:cubicBezTo>
                  <a:cubicBezTo>
                    <a:pt x="975" y="259"/>
                    <a:pt x="1034" y="100"/>
                    <a:pt x="895" y="40"/>
                  </a:cubicBezTo>
                  <a:cubicBezTo>
                    <a:pt x="895" y="0"/>
                    <a:pt x="875" y="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438525" y="1869825"/>
              <a:ext cx="25400" cy="81075"/>
            </a:xfrm>
            <a:custGeom>
              <a:avLst/>
              <a:gdLst/>
              <a:ahLst/>
              <a:cxnLst/>
              <a:rect l="l" t="t" r="r" b="b"/>
              <a:pathLst>
                <a:path w="1016" h="3243" extrusionOk="0">
                  <a:moveTo>
                    <a:pt x="160" y="0"/>
                  </a:moveTo>
                  <a:cubicBezTo>
                    <a:pt x="1" y="80"/>
                    <a:pt x="100" y="279"/>
                    <a:pt x="1" y="378"/>
                  </a:cubicBezTo>
                  <a:cubicBezTo>
                    <a:pt x="100" y="995"/>
                    <a:pt x="219" y="1591"/>
                    <a:pt x="299" y="2188"/>
                  </a:cubicBezTo>
                  <a:cubicBezTo>
                    <a:pt x="319" y="2467"/>
                    <a:pt x="399" y="2686"/>
                    <a:pt x="637" y="2845"/>
                  </a:cubicBezTo>
                  <a:cubicBezTo>
                    <a:pt x="737" y="2924"/>
                    <a:pt x="737" y="3044"/>
                    <a:pt x="757" y="3103"/>
                  </a:cubicBezTo>
                  <a:cubicBezTo>
                    <a:pt x="796" y="3183"/>
                    <a:pt x="856" y="3243"/>
                    <a:pt x="936" y="3243"/>
                  </a:cubicBezTo>
                  <a:lnTo>
                    <a:pt x="1015" y="3163"/>
                  </a:lnTo>
                  <a:cubicBezTo>
                    <a:pt x="836" y="2089"/>
                    <a:pt x="518" y="1054"/>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223200" y="1902625"/>
              <a:ext cx="91025" cy="16950"/>
            </a:xfrm>
            <a:custGeom>
              <a:avLst/>
              <a:gdLst/>
              <a:ahLst/>
              <a:cxnLst/>
              <a:rect l="l" t="t" r="r" b="b"/>
              <a:pathLst>
                <a:path w="3641" h="678" extrusionOk="0">
                  <a:moveTo>
                    <a:pt x="3382" y="1"/>
                  </a:moveTo>
                  <a:cubicBezTo>
                    <a:pt x="3117" y="77"/>
                    <a:pt x="2833" y="261"/>
                    <a:pt x="2600" y="261"/>
                  </a:cubicBezTo>
                  <a:cubicBezTo>
                    <a:pt x="2589" y="261"/>
                    <a:pt x="2578" y="261"/>
                    <a:pt x="2566" y="260"/>
                  </a:cubicBezTo>
                  <a:cubicBezTo>
                    <a:pt x="2484" y="248"/>
                    <a:pt x="2402" y="243"/>
                    <a:pt x="2319" y="243"/>
                  </a:cubicBezTo>
                  <a:cubicBezTo>
                    <a:pt x="1841" y="243"/>
                    <a:pt x="1355" y="406"/>
                    <a:pt x="868" y="406"/>
                  </a:cubicBezTo>
                  <a:cubicBezTo>
                    <a:pt x="705" y="406"/>
                    <a:pt x="541" y="388"/>
                    <a:pt x="378" y="339"/>
                  </a:cubicBezTo>
                  <a:cubicBezTo>
                    <a:pt x="363" y="337"/>
                    <a:pt x="348" y="335"/>
                    <a:pt x="333" y="335"/>
                  </a:cubicBezTo>
                  <a:cubicBezTo>
                    <a:pt x="233" y="335"/>
                    <a:pt x="149" y="392"/>
                    <a:pt x="80" y="478"/>
                  </a:cubicBezTo>
                  <a:cubicBezTo>
                    <a:pt x="0" y="558"/>
                    <a:pt x="20" y="618"/>
                    <a:pt x="80" y="677"/>
                  </a:cubicBezTo>
                  <a:cubicBezTo>
                    <a:pt x="875" y="677"/>
                    <a:pt x="1691" y="657"/>
                    <a:pt x="2487" y="657"/>
                  </a:cubicBezTo>
                  <a:cubicBezTo>
                    <a:pt x="2805" y="458"/>
                    <a:pt x="3183" y="439"/>
                    <a:pt x="3541" y="319"/>
                  </a:cubicBezTo>
                  <a:cubicBezTo>
                    <a:pt x="3641" y="260"/>
                    <a:pt x="3641" y="180"/>
                    <a:pt x="3561" y="160"/>
                  </a:cubicBezTo>
                  <a:cubicBezTo>
                    <a:pt x="3501" y="100"/>
                    <a:pt x="3442" y="61"/>
                    <a:pt x="33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1655350" y="1756725"/>
              <a:ext cx="16450" cy="55125"/>
            </a:xfrm>
            <a:custGeom>
              <a:avLst/>
              <a:gdLst/>
              <a:ahLst/>
              <a:cxnLst/>
              <a:rect l="l" t="t" r="r" b="b"/>
              <a:pathLst>
                <a:path w="658" h="2205" extrusionOk="0">
                  <a:moveTo>
                    <a:pt x="595" y="1"/>
                  </a:moveTo>
                  <a:cubicBezTo>
                    <a:pt x="569" y="1"/>
                    <a:pt x="533" y="19"/>
                    <a:pt x="518" y="48"/>
                  </a:cubicBezTo>
                  <a:lnTo>
                    <a:pt x="120" y="48"/>
                  </a:lnTo>
                  <a:cubicBezTo>
                    <a:pt x="1" y="187"/>
                    <a:pt x="21" y="307"/>
                    <a:pt x="41" y="426"/>
                  </a:cubicBezTo>
                  <a:cubicBezTo>
                    <a:pt x="1" y="1003"/>
                    <a:pt x="220" y="1580"/>
                    <a:pt x="21" y="2137"/>
                  </a:cubicBezTo>
                  <a:lnTo>
                    <a:pt x="61" y="2197"/>
                  </a:lnTo>
                  <a:cubicBezTo>
                    <a:pt x="71" y="2202"/>
                    <a:pt x="80" y="2204"/>
                    <a:pt x="90" y="2204"/>
                  </a:cubicBezTo>
                  <a:cubicBezTo>
                    <a:pt x="119" y="2204"/>
                    <a:pt x="145" y="2182"/>
                    <a:pt x="160" y="2137"/>
                  </a:cubicBezTo>
                  <a:cubicBezTo>
                    <a:pt x="196" y="2066"/>
                    <a:pt x="236" y="2043"/>
                    <a:pt x="278" y="2043"/>
                  </a:cubicBezTo>
                  <a:cubicBezTo>
                    <a:pt x="354" y="2043"/>
                    <a:pt x="434" y="2117"/>
                    <a:pt x="498" y="2117"/>
                  </a:cubicBezTo>
                  <a:cubicBezTo>
                    <a:pt x="538" y="1421"/>
                    <a:pt x="618" y="744"/>
                    <a:pt x="657" y="48"/>
                  </a:cubicBezTo>
                  <a:lnTo>
                    <a:pt x="618" y="8"/>
                  </a:lnTo>
                  <a:cubicBezTo>
                    <a:pt x="612" y="3"/>
                    <a:pt x="604" y="1"/>
                    <a:pt x="5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056200" y="2023000"/>
              <a:ext cx="31850" cy="74600"/>
            </a:xfrm>
            <a:custGeom>
              <a:avLst/>
              <a:gdLst/>
              <a:ahLst/>
              <a:cxnLst/>
              <a:rect l="l" t="t" r="r" b="b"/>
              <a:pathLst>
                <a:path w="1274" h="2984" extrusionOk="0">
                  <a:moveTo>
                    <a:pt x="345" y="1"/>
                  </a:moveTo>
                  <a:cubicBezTo>
                    <a:pt x="138" y="1"/>
                    <a:pt x="186" y="257"/>
                    <a:pt x="100" y="378"/>
                  </a:cubicBezTo>
                  <a:cubicBezTo>
                    <a:pt x="179" y="676"/>
                    <a:pt x="0" y="995"/>
                    <a:pt x="279" y="1233"/>
                  </a:cubicBezTo>
                  <a:cubicBezTo>
                    <a:pt x="279" y="1293"/>
                    <a:pt x="279" y="1373"/>
                    <a:pt x="259" y="1432"/>
                  </a:cubicBezTo>
                  <a:cubicBezTo>
                    <a:pt x="697" y="1850"/>
                    <a:pt x="557" y="2526"/>
                    <a:pt x="955" y="2984"/>
                  </a:cubicBezTo>
                  <a:cubicBezTo>
                    <a:pt x="1274" y="2984"/>
                    <a:pt x="1214" y="2825"/>
                    <a:pt x="1114" y="2626"/>
                  </a:cubicBezTo>
                  <a:lnTo>
                    <a:pt x="1114" y="2606"/>
                  </a:lnTo>
                  <a:cubicBezTo>
                    <a:pt x="1055" y="2586"/>
                    <a:pt x="1015" y="2526"/>
                    <a:pt x="995" y="2487"/>
                  </a:cubicBezTo>
                  <a:cubicBezTo>
                    <a:pt x="995" y="2407"/>
                    <a:pt x="975" y="2327"/>
                    <a:pt x="955" y="2268"/>
                  </a:cubicBezTo>
                  <a:cubicBezTo>
                    <a:pt x="896" y="2228"/>
                    <a:pt x="876" y="2188"/>
                    <a:pt x="856" y="2129"/>
                  </a:cubicBezTo>
                  <a:cubicBezTo>
                    <a:pt x="955" y="1830"/>
                    <a:pt x="856" y="1532"/>
                    <a:pt x="776" y="1273"/>
                  </a:cubicBezTo>
                  <a:cubicBezTo>
                    <a:pt x="717" y="1213"/>
                    <a:pt x="697" y="1174"/>
                    <a:pt x="677" y="1094"/>
                  </a:cubicBezTo>
                  <a:cubicBezTo>
                    <a:pt x="657" y="836"/>
                    <a:pt x="617" y="617"/>
                    <a:pt x="597" y="378"/>
                  </a:cubicBezTo>
                  <a:cubicBezTo>
                    <a:pt x="518" y="279"/>
                    <a:pt x="518" y="139"/>
                    <a:pt x="498" y="20"/>
                  </a:cubicBezTo>
                  <a:lnTo>
                    <a:pt x="458" y="20"/>
                  </a:lnTo>
                  <a:cubicBezTo>
                    <a:pt x="414" y="7"/>
                    <a:pt x="376"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450950" y="1621150"/>
              <a:ext cx="104475" cy="13750"/>
            </a:xfrm>
            <a:custGeom>
              <a:avLst/>
              <a:gdLst/>
              <a:ahLst/>
              <a:cxnLst/>
              <a:rect l="l" t="t" r="r" b="b"/>
              <a:pathLst>
                <a:path w="4179" h="550" extrusionOk="0">
                  <a:moveTo>
                    <a:pt x="1035" y="1"/>
                  </a:moveTo>
                  <a:cubicBezTo>
                    <a:pt x="896" y="1"/>
                    <a:pt x="757" y="100"/>
                    <a:pt x="717" y="259"/>
                  </a:cubicBezTo>
                  <a:cubicBezTo>
                    <a:pt x="459" y="359"/>
                    <a:pt x="200" y="200"/>
                    <a:pt x="1" y="458"/>
                  </a:cubicBezTo>
                  <a:cubicBezTo>
                    <a:pt x="429" y="528"/>
                    <a:pt x="851" y="550"/>
                    <a:pt x="1272" y="550"/>
                  </a:cubicBezTo>
                  <a:cubicBezTo>
                    <a:pt x="1926" y="550"/>
                    <a:pt x="2578" y="498"/>
                    <a:pt x="3244" y="498"/>
                  </a:cubicBezTo>
                  <a:cubicBezTo>
                    <a:pt x="3330" y="469"/>
                    <a:pt x="3422" y="464"/>
                    <a:pt x="3517" y="464"/>
                  </a:cubicBezTo>
                  <a:cubicBezTo>
                    <a:pt x="3576" y="464"/>
                    <a:pt x="3635" y="466"/>
                    <a:pt x="3694" y="466"/>
                  </a:cubicBezTo>
                  <a:cubicBezTo>
                    <a:pt x="3870" y="466"/>
                    <a:pt x="4041" y="447"/>
                    <a:pt x="4178" y="299"/>
                  </a:cubicBezTo>
                  <a:cubicBezTo>
                    <a:pt x="4019" y="100"/>
                    <a:pt x="3820" y="80"/>
                    <a:pt x="3621" y="60"/>
                  </a:cubicBezTo>
                  <a:cubicBezTo>
                    <a:pt x="3289" y="23"/>
                    <a:pt x="2962" y="13"/>
                    <a:pt x="2637" y="13"/>
                  </a:cubicBezTo>
                  <a:cubicBezTo>
                    <a:pt x="2336" y="13"/>
                    <a:pt x="2036" y="21"/>
                    <a:pt x="1734" y="21"/>
                  </a:cubicBezTo>
                  <a:cubicBezTo>
                    <a:pt x="1503" y="21"/>
                    <a:pt x="1271" y="17"/>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401225" y="1833625"/>
              <a:ext cx="18925" cy="59675"/>
            </a:xfrm>
            <a:custGeom>
              <a:avLst/>
              <a:gdLst/>
              <a:ahLst/>
              <a:cxnLst/>
              <a:rect l="l" t="t" r="r" b="b"/>
              <a:pathLst>
                <a:path w="757" h="2387" extrusionOk="0">
                  <a:moveTo>
                    <a:pt x="308" y="0"/>
                  </a:moveTo>
                  <a:cubicBezTo>
                    <a:pt x="281" y="0"/>
                    <a:pt x="252" y="5"/>
                    <a:pt x="220" y="16"/>
                  </a:cubicBezTo>
                  <a:cubicBezTo>
                    <a:pt x="1" y="95"/>
                    <a:pt x="80" y="314"/>
                    <a:pt x="140" y="453"/>
                  </a:cubicBezTo>
                  <a:cubicBezTo>
                    <a:pt x="239" y="831"/>
                    <a:pt x="339" y="1189"/>
                    <a:pt x="60" y="1528"/>
                  </a:cubicBezTo>
                  <a:lnTo>
                    <a:pt x="60" y="1846"/>
                  </a:lnTo>
                  <a:lnTo>
                    <a:pt x="60" y="2164"/>
                  </a:lnTo>
                  <a:cubicBezTo>
                    <a:pt x="25" y="2321"/>
                    <a:pt x="98" y="2387"/>
                    <a:pt x="211" y="2387"/>
                  </a:cubicBezTo>
                  <a:cubicBezTo>
                    <a:pt x="226" y="2387"/>
                    <a:pt x="242" y="2385"/>
                    <a:pt x="259" y="2383"/>
                  </a:cubicBezTo>
                  <a:cubicBezTo>
                    <a:pt x="478" y="1727"/>
                    <a:pt x="757" y="1090"/>
                    <a:pt x="578" y="394"/>
                  </a:cubicBezTo>
                  <a:cubicBezTo>
                    <a:pt x="543" y="204"/>
                    <a:pt x="479" y="0"/>
                    <a:pt x="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1462400" y="1980725"/>
              <a:ext cx="27375" cy="51725"/>
            </a:xfrm>
            <a:custGeom>
              <a:avLst/>
              <a:gdLst/>
              <a:ahLst/>
              <a:cxnLst/>
              <a:rect l="l" t="t" r="r" b="b"/>
              <a:pathLst>
                <a:path w="1095" h="2069" extrusionOk="0">
                  <a:moveTo>
                    <a:pt x="558" y="0"/>
                  </a:moveTo>
                  <a:cubicBezTo>
                    <a:pt x="1" y="80"/>
                    <a:pt x="1" y="100"/>
                    <a:pt x="378" y="875"/>
                  </a:cubicBezTo>
                  <a:cubicBezTo>
                    <a:pt x="538" y="1074"/>
                    <a:pt x="577" y="1293"/>
                    <a:pt x="577" y="1512"/>
                  </a:cubicBezTo>
                  <a:cubicBezTo>
                    <a:pt x="597" y="1771"/>
                    <a:pt x="697" y="1930"/>
                    <a:pt x="935" y="2069"/>
                  </a:cubicBezTo>
                  <a:cubicBezTo>
                    <a:pt x="1035" y="1970"/>
                    <a:pt x="975" y="1790"/>
                    <a:pt x="1075" y="1711"/>
                  </a:cubicBezTo>
                  <a:lnTo>
                    <a:pt x="1075" y="1731"/>
                  </a:lnTo>
                  <a:cubicBezTo>
                    <a:pt x="1095" y="1094"/>
                    <a:pt x="756" y="577"/>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48975" y="1945400"/>
              <a:ext cx="27375" cy="57225"/>
            </a:xfrm>
            <a:custGeom>
              <a:avLst/>
              <a:gdLst/>
              <a:ahLst/>
              <a:cxnLst/>
              <a:rect l="l" t="t" r="r" b="b"/>
              <a:pathLst>
                <a:path w="1095" h="2289" extrusionOk="0">
                  <a:moveTo>
                    <a:pt x="199" y="1"/>
                  </a:moveTo>
                  <a:lnTo>
                    <a:pt x="199" y="1"/>
                  </a:lnTo>
                  <a:cubicBezTo>
                    <a:pt x="0" y="160"/>
                    <a:pt x="120" y="359"/>
                    <a:pt x="219" y="538"/>
                  </a:cubicBezTo>
                  <a:cubicBezTo>
                    <a:pt x="299" y="598"/>
                    <a:pt x="339" y="657"/>
                    <a:pt x="398" y="717"/>
                  </a:cubicBezTo>
                  <a:cubicBezTo>
                    <a:pt x="538" y="1234"/>
                    <a:pt x="398" y="1851"/>
                    <a:pt x="896" y="2288"/>
                  </a:cubicBezTo>
                  <a:cubicBezTo>
                    <a:pt x="876" y="2109"/>
                    <a:pt x="816" y="1950"/>
                    <a:pt x="796" y="1791"/>
                  </a:cubicBezTo>
                  <a:cubicBezTo>
                    <a:pt x="736" y="1532"/>
                    <a:pt x="836" y="1413"/>
                    <a:pt x="1095" y="1393"/>
                  </a:cubicBezTo>
                  <a:cubicBezTo>
                    <a:pt x="1015" y="1015"/>
                    <a:pt x="995" y="598"/>
                    <a:pt x="597" y="359"/>
                  </a:cubicBezTo>
                  <a:cubicBezTo>
                    <a:pt x="518" y="319"/>
                    <a:pt x="478" y="259"/>
                    <a:pt x="398" y="220"/>
                  </a:cubicBezTo>
                  <a:cubicBezTo>
                    <a:pt x="319" y="140"/>
                    <a:pt x="319"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1623525" y="1919550"/>
              <a:ext cx="22400" cy="66175"/>
            </a:xfrm>
            <a:custGeom>
              <a:avLst/>
              <a:gdLst/>
              <a:ahLst/>
              <a:cxnLst/>
              <a:rect l="l" t="t" r="r" b="b"/>
              <a:pathLst>
                <a:path w="896" h="2647" extrusionOk="0">
                  <a:moveTo>
                    <a:pt x="41" y="0"/>
                  </a:moveTo>
                  <a:cubicBezTo>
                    <a:pt x="21" y="299"/>
                    <a:pt x="21" y="577"/>
                    <a:pt x="1" y="856"/>
                  </a:cubicBezTo>
                  <a:cubicBezTo>
                    <a:pt x="1" y="935"/>
                    <a:pt x="21" y="975"/>
                    <a:pt x="21" y="1015"/>
                  </a:cubicBezTo>
                  <a:lnTo>
                    <a:pt x="21" y="1094"/>
                  </a:lnTo>
                  <a:lnTo>
                    <a:pt x="21" y="1174"/>
                  </a:lnTo>
                  <a:lnTo>
                    <a:pt x="1" y="1254"/>
                  </a:lnTo>
                  <a:cubicBezTo>
                    <a:pt x="220" y="1731"/>
                    <a:pt x="319" y="2248"/>
                    <a:pt x="697" y="2646"/>
                  </a:cubicBezTo>
                  <a:cubicBezTo>
                    <a:pt x="896" y="2447"/>
                    <a:pt x="856" y="2248"/>
                    <a:pt x="757" y="2049"/>
                  </a:cubicBezTo>
                  <a:cubicBezTo>
                    <a:pt x="617" y="1333"/>
                    <a:pt x="419" y="637"/>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141125" y="1788750"/>
              <a:ext cx="45300" cy="45800"/>
            </a:xfrm>
            <a:custGeom>
              <a:avLst/>
              <a:gdLst/>
              <a:ahLst/>
              <a:cxnLst/>
              <a:rect l="l" t="t" r="r" b="b"/>
              <a:pathLst>
                <a:path w="1812" h="1832" extrusionOk="0">
                  <a:moveTo>
                    <a:pt x="1592" y="1"/>
                  </a:moveTo>
                  <a:cubicBezTo>
                    <a:pt x="916" y="299"/>
                    <a:pt x="478" y="836"/>
                    <a:pt x="61" y="1413"/>
                  </a:cubicBezTo>
                  <a:cubicBezTo>
                    <a:pt x="1" y="1492"/>
                    <a:pt x="1" y="1532"/>
                    <a:pt x="61" y="1592"/>
                  </a:cubicBezTo>
                  <a:cubicBezTo>
                    <a:pt x="73" y="1727"/>
                    <a:pt x="130" y="1831"/>
                    <a:pt x="196" y="1831"/>
                  </a:cubicBezTo>
                  <a:cubicBezTo>
                    <a:pt x="237" y="1831"/>
                    <a:pt x="281" y="1791"/>
                    <a:pt x="319" y="1691"/>
                  </a:cubicBezTo>
                  <a:cubicBezTo>
                    <a:pt x="458" y="1333"/>
                    <a:pt x="697" y="1134"/>
                    <a:pt x="956" y="916"/>
                  </a:cubicBezTo>
                  <a:cubicBezTo>
                    <a:pt x="1214" y="657"/>
                    <a:pt x="1612" y="538"/>
                    <a:pt x="1811" y="219"/>
                  </a:cubicBezTo>
                  <a:cubicBezTo>
                    <a:pt x="1791" y="100"/>
                    <a:pt x="1712" y="2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1319675" y="1603250"/>
              <a:ext cx="28375" cy="42300"/>
            </a:xfrm>
            <a:custGeom>
              <a:avLst/>
              <a:gdLst/>
              <a:ahLst/>
              <a:cxnLst/>
              <a:rect l="l" t="t" r="r" b="b"/>
              <a:pathLst>
                <a:path w="1135" h="1692" extrusionOk="0">
                  <a:moveTo>
                    <a:pt x="299" y="1"/>
                  </a:moveTo>
                  <a:cubicBezTo>
                    <a:pt x="617" y="199"/>
                    <a:pt x="378" y="418"/>
                    <a:pt x="319" y="617"/>
                  </a:cubicBezTo>
                  <a:cubicBezTo>
                    <a:pt x="120" y="856"/>
                    <a:pt x="0" y="1075"/>
                    <a:pt x="140" y="1373"/>
                  </a:cubicBezTo>
                  <a:cubicBezTo>
                    <a:pt x="179" y="1492"/>
                    <a:pt x="219" y="1612"/>
                    <a:pt x="338" y="1691"/>
                  </a:cubicBezTo>
                  <a:cubicBezTo>
                    <a:pt x="518" y="1473"/>
                    <a:pt x="518" y="1174"/>
                    <a:pt x="697" y="1015"/>
                  </a:cubicBezTo>
                  <a:cubicBezTo>
                    <a:pt x="716" y="816"/>
                    <a:pt x="677" y="617"/>
                    <a:pt x="876" y="498"/>
                  </a:cubicBezTo>
                  <a:cubicBezTo>
                    <a:pt x="1035" y="379"/>
                    <a:pt x="1134" y="219"/>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1460900" y="1791225"/>
              <a:ext cx="17600" cy="58750"/>
            </a:xfrm>
            <a:custGeom>
              <a:avLst/>
              <a:gdLst/>
              <a:ahLst/>
              <a:cxnLst/>
              <a:rect l="l" t="t" r="r" b="b"/>
              <a:pathLst>
                <a:path w="704" h="2350" extrusionOk="0">
                  <a:moveTo>
                    <a:pt x="61" y="1"/>
                  </a:moveTo>
                  <a:lnTo>
                    <a:pt x="61" y="1"/>
                  </a:lnTo>
                  <a:cubicBezTo>
                    <a:pt x="299" y="836"/>
                    <a:pt x="1" y="1612"/>
                    <a:pt x="299" y="2348"/>
                  </a:cubicBezTo>
                  <a:cubicBezTo>
                    <a:pt x="309" y="2349"/>
                    <a:pt x="318" y="2349"/>
                    <a:pt x="327" y="2349"/>
                  </a:cubicBezTo>
                  <a:cubicBezTo>
                    <a:pt x="703" y="2349"/>
                    <a:pt x="424" y="1948"/>
                    <a:pt x="637" y="1851"/>
                  </a:cubicBezTo>
                  <a:cubicBezTo>
                    <a:pt x="419" y="1453"/>
                    <a:pt x="458" y="1016"/>
                    <a:pt x="458" y="598"/>
                  </a:cubicBezTo>
                  <a:cubicBezTo>
                    <a:pt x="458" y="359"/>
                    <a:pt x="458" y="140"/>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185900" y="1903125"/>
              <a:ext cx="38800" cy="18600"/>
            </a:xfrm>
            <a:custGeom>
              <a:avLst/>
              <a:gdLst/>
              <a:ahLst/>
              <a:cxnLst/>
              <a:rect l="l" t="t" r="r" b="b"/>
              <a:pathLst>
                <a:path w="1552" h="744" extrusionOk="0">
                  <a:moveTo>
                    <a:pt x="159" y="1"/>
                  </a:moveTo>
                  <a:cubicBezTo>
                    <a:pt x="0" y="140"/>
                    <a:pt x="0" y="319"/>
                    <a:pt x="159" y="458"/>
                  </a:cubicBezTo>
                  <a:cubicBezTo>
                    <a:pt x="428" y="650"/>
                    <a:pt x="720" y="743"/>
                    <a:pt x="1027" y="743"/>
                  </a:cubicBezTo>
                  <a:cubicBezTo>
                    <a:pt x="1198" y="743"/>
                    <a:pt x="1374" y="714"/>
                    <a:pt x="1552" y="657"/>
                  </a:cubicBezTo>
                  <a:lnTo>
                    <a:pt x="1552" y="458"/>
                  </a:lnTo>
                  <a:cubicBezTo>
                    <a:pt x="1094" y="299"/>
                    <a:pt x="617"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163525" y="1862850"/>
              <a:ext cx="20400" cy="48275"/>
            </a:xfrm>
            <a:custGeom>
              <a:avLst/>
              <a:gdLst/>
              <a:ahLst/>
              <a:cxnLst/>
              <a:rect l="l" t="t" r="r" b="b"/>
              <a:pathLst>
                <a:path w="816" h="1931" extrusionOk="0">
                  <a:moveTo>
                    <a:pt x="358" y="1"/>
                  </a:moveTo>
                  <a:lnTo>
                    <a:pt x="358" y="1"/>
                  </a:lnTo>
                  <a:cubicBezTo>
                    <a:pt x="80" y="160"/>
                    <a:pt x="298" y="558"/>
                    <a:pt x="0" y="717"/>
                  </a:cubicBezTo>
                  <a:cubicBezTo>
                    <a:pt x="80" y="1214"/>
                    <a:pt x="398" y="1552"/>
                    <a:pt x="716" y="1930"/>
                  </a:cubicBezTo>
                  <a:cubicBezTo>
                    <a:pt x="816" y="1811"/>
                    <a:pt x="816" y="1672"/>
                    <a:pt x="716" y="1532"/>
                  </a:cubicBezTo>
                  <a:cubicBezTo>
                    <a:pt x="756" y="1274"/>
                    <a:pt x="617" y="1075"/>
                    <a:pt x="517" y="876"/>
                  </a:cubicBezTo>
                  <a:cubicBezTo>
                    <a:pt x="219" y="637"/>
                    <a:pt x="418" y="299"/>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1606125" y="1847425"/>
              <a:ext cx="19925" cy="41300"/>
            </a:xfrm>
            <a:custGeom>
              <a:avLst/>
              <a:gdLst/>
              <a:ahLst/>
              <a:cxnLst/>
              <a:rect l="l" t="t" r="r" b="b"/>
              <a:pathLst>
                <a:path w="797" h="1652" extrusionOk="0">
                  <a:moveTo>
                    <a:pt x="299" y="1"/>
                  </a:moveTo>
                  <a:cubicBezTo>
                    <a:pt x="219" y="41"/>
                    <a:pt x="100" y="100"/>
                    <a:pt x="100" y="160"/>
                  </a:cubicBezTo>
                  <a:cubicBezTo>
                    <a:pt x="80" y="478"/>
                    <a:pt x="1" y="836"/>
                    <a:pt x="199" y="1115"/>
                  </a:cubicBezTo>
                  <a:cubicBezTo>
                    <a:pt x="398" y="1274"/>
                    <a:pt x="199" y="1553"/>
                    <a:pt x="418" y="1652"/>
                  </a:cubicBezTo>
                  <a:cubicBezTo>
                    <a:pt x="796" y="1115"/>
                    <a:pt x="378" y="598"/>
                    <a:pt x="418" y="80"/>
                  </a:cubicBezTo>
                  <a:cubicBezTo>
                    <a:pt x="418" y="61"/>
                    <a:pt x="319" y="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1363925" y="1906125"/>
              <a:ext cx="33850" cy="25875"/>
            </a:xfrm>
            <a:custGeom>
              <a:avLst/>
              <a:gdLst/>
              <a:ahLst/>
              <a:cxnLst/>
              <a:rect l="l" t="t" r="r" b="b"/>
              <a:pathLst>
                <a:path w="1354" h="1035" extrusionOk="0">
                  <a:moveTo>
                    <a:pt x="1015" y="0"/>
                  </a:moveTo>
                  <a:cubicBezTo>
                    <a:pt x="697" y="338"/>
                    <a:pt x="339" y="696"/>
                    <a:pt x="1" y="1035"/>
                  </a:cubicBezTo>
                  <a:cubicBezTo>
                    <a:pt x="617" y="1015"/>
                    <a:pt x="1095" y="736"/>
                    <a:pt x="1353" y="179"/>
                  </a:cubicBezTo>
                  <a:cubicBezTo>
                    <a:pt x="1274" y="40"/>
                    <a:pt x="1155"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1297800" y="1793725"/>
              <a:ext cx="49250" cy="16425"/>
            </a:xfrm>
            <a:custGeom>
              <a:avLst/>
              <a:gdLst/>
              <a:ahLst/>
              <a:cxnLst/>
              <a:rect l="l" t="t" r="r" b="b"/>
              <a:pathLst>
                <a:path w="1970" h="657" extrusionOk="0">
                  <a:moveTo>
                    <a:pt x="378" y="0"/>
                  </a:moveTo>
                  <a:cubicBezTo>
                    <a:pt x="279" y="120"/>
                    <a:pt x="80" y="20"/>
                    <a:pt x="0" y="199"/>
                  </a:cubicBezTo>
                  <a:cubicBezTo>
                    <a:pt x="597" y="339"/>
                    <a:pt x="1194" y="518"/>
                    <a:pt x="1790" y="657"/>
                  </a:cubicBezTo>
                  <a:cubicBezTo>
                    <a:pt x="1870" y="617"/>
                    <a:pt x="1969" y="597"/>
                    <a:pt x="1969" y="498"/>
                  </a:cubicBezTo>
                  <a:cubicBezTo>
                    <a:pt x="1472" y="199"/>
                    <a:pt x="915" y="12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1466875" y="1837000"/>
              <a:ext cx="13950" cy="39300"/>
            </a:xfrm>
            <a:custGeom>
              <a:avLst/>
              <a:gdLst/>
              <a:ahLst/>
              <a:cxnLst/>
              <a:rect l="l" t="t" r="r" b="b"/>
              <a:pathLst>
                <a:path w="558" h="1572" extrusionOk="0">
                  <a:moveTo>
                    <a:pt x="379" y="0"/>
                  </a:moveTo>
                  <a:cubicBezTo>
                    <a:pt x="160" y="100"/>
                    <a:pt x="259" y="418"/>
                    <a:pt x="60" y="517"/>
                  </a:cubicBezTo>
                  <a:cubicBezTo>
                    <a:pt x="20" y="875"/>
                    <a:pt x="1" y="1253"/>
                    <a:pt x="199" y="1572"/>
                  </a:cubicBezTo>
                  <a:lnTo>
                    <a:pt x="558" y="1214"/>
                  </a:lnTo>
                  <a:cubicBezTo>
                    <a:pt x="359" y="816"/>
                    <a:pt x="398" y="39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1181425" y="1781150"/>
              <a:ext cx="37325" cy="13100"/>
            </a:xfrm>
            <a:custGeom>
              <a:avLst/>
              <a:gdLst/>
              <a:ahLst/>
              <a:cxnLst/>
              <a:rect l="l" t="t" r="r" b="b"/>
              <a:pathLst>
                <a:path w="1493" h="524" extrusionOk="0">
                  <a:moveTo>
                    <a:pt x="1092" y="0"/>
                  </a:moveTo>
                  <a:cubicBezTo>
                    <a:pt x="693" y="0"/>
                    <a:pt x="339" y="146"/>
                    <a:pt x="0" y="324"/>
                  </a:cubicBezTo>
                  <a:cubicBezTo>
                    <a:pt x="80" y="364"/>
                    <a:pt x="139" y="444"/>
                    <a:pt x="199" y="523"/>
                  </a:cubicBezTo>
                  <a:cubicBezTo>
                    <a:pt x="520" y="371"/>
                    <a:pt x="855" y="320"/>
                    <a:pt x="1204" y="320"/>
                  </a:cubicBezTo>
                  <a:cubicBezTo>
                    <a:pt x="1267" y="320"/>
                    <a:pt x="1329" y="321"/>
                    <a:pt x="1393" y="324"/>
                  </a:cubicBezTo>
                  <a:cubicBezTo>
                    <a:pt x="1492" y="125"/>
                    <a:pt x="1353" y="66"/>
                    <a:pt x="1233" y="6"/>
                  </a:cubicBezTo>
                  <a:cubicBezTo>
                    <a:pt x="1186" y="2"/>
                    <a:pt x="1139" y="0"/>
                    <a:pt x="10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1263475" y="1791175"/>
              <a:ext cx="43775" cy="11025"/>
            </a:xfrm>
            <a:custGeom>
              <a:avLst/>
              <a:gdLst/>
              <a:ahLst/>
              <a:cxnLst/>
              <a:rect l="l" t="t" r="r" b="b"/>
              <a:pathLst>
                <a:path w="1751" h="441" extrusionOk="0">
                  <a:moveTo>
                    <a:pt x="1311" y="1"/>
                  </a:moveTo>
                  <a:cubicBezTo>
                    <a:pt x="1016" y="1"/>
                    <a:pt x="718" y="104"/>
                    <a:pt x="412" y="104"/>
                  </a:cubicBezTo>
                  <a:cubicBezTo>
                    <a:pt x="394" y="104"/>
                    <a:pt x="377" y="103"/>
                    <a:pt x="359" y="102"/>
                  </a:cubicBezTo>
                  <a:lnTo>
                    <a:pt x="0" y="441"/>
                  </a:lnTo>
                  <a:cubicBezTo>
                    <a:pt x="478" y="401"/>
                    <a:pt x="935" y="341"/>
                    <a:pt x="1373" y="301"/>
                  </a:cubicBezTo>
                  <a:cubicBezTo>
                    <a:pt x="1492" y="262"/>
                    <a:pt x="1671" y="242"/>
                    <a:pt x="1751" y="102"/>
                  </a:cubicBezTo>
                  <a:cubicBezTo>
                    <a:pt x="1605" y="26"/>
                    <a:pt x="1458" y="1"/>
                    <a:pt x="13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296300" y="1618175"/>
              <a:ext cx="31850" cy="18925"/>
            </a:xfrm>
            <a:custGeom>
              <a:avLst/>
              <a:gdLst/>
              <a:ahLst/>
              <a:cxnLst/>
              <a:rect l="l" t="t" r="r" b="b"/>
              <a:pathLst>
                <a:path w="1274" h="757" extrusionOk="0">
                  <a:moveTo>
                    <a:pt x="1273" y="0"/>
                  </a:moveTo>
                  <a:lnTo>
                    <a:pt x="1273" y="0"/>
                  </a:lnTo>
                  <a:cubicBezTo>
                    <a:pt x="876" y="20"/>
                    <a:pt x="478" y="60"/>
                    <a:pt x="0" y="80"/>
                  </a:cubicBezTo>
                  <a:cubicBezTo>
                    <a:pt x="378" y="378"/>
                    <a:pt x="955" y="179"/>
                    <a:pt x="975" y="756"/>
                  </a:cubicBezTo>
                  <a:lnTo>
                    <a:pt x="1114" y="756"/>
                  </a:lnTo>
                  <a:cubicBezTo>
                    <a:pt x="1154" y="498"/>
                    <a:pt x="1234" y="259"/>
                    <a:pt x="12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1172950" y="1597575"/>
              <a:ext cx="39825" cy="13900"/>
            </a:xfrm>
            <a:custGeom>
              <a:avLst/>
              <a:gdLst/>
              <a:ahLst/>
              <a:cxnLst/>
              <a:rect l="l" t="t" r="r" b="b"/>
              <a:pathLst>
                <a:path w="1593" h="556" extrusionOk="0">
                  <a:moveTo>
                    <a:pt x="1091" y="0"/>
                  </a:moveTo>
                  <a:cubicBezTo>
                    <a:pt x="1072" y="0"/>
                    <a:pt x="1053" y="3"/>
                    <a:pt x="1035" y="9"/>
                  </a:cubicBezTo>
                  <a:cubicBezTo>
                    <a:pt x="951" y="194"/>
                    <a:pt x="782" y="208"/>
                    <a:pt x="623" y="208"/>
                  </a:cubicBezTo>
                  <a:cubicBezTo>
                    <a:pt x="594" y="208"/>
                    <a:pt x="566" y="208"/>
                    <a:pt x="538" y="208"/>
                  </a:cubicBezTo>
                  <a:cubicBezTo>
                    <a:pt x="485" y="208"/>
                    <a:pt x="431" y="205"/>
                    <a:pt x="377" y="205"/>
                  </a:cubicBezTo>
                  <a:cubicBezTo>
                    <a:pt x="230" y="205"/>
                    <a:pt x="89" y="226"/>
                    <a:pt x="1" y="387"/>
                  </a:cubicBezTo>
                  <a:cubicBezTo>
                    <a:pt x="79" y="445"/>
                    <a:pt x="171" y="459"/>
                    <a:pt x="268" y="459"/>
                  </a:cubicBezTo>
                  <a:cubicBezTo>
                    <a:pt x="360" y="459"/>
                    <a:pt x="455" y="447"/>
                    <a:pt x="548" y="447"/>
                  </a:cubicBezTo>
                  <a:cubicBezTo>
                    <a:pt x="660" y="447"/>
                    <a:pt x="768" y="465"/>
                    <a:pt x="856" y="546"/>
                  </a:cubicBezTo>
                  <a:cubicBezTo>
                    <a:pt x="926" y="552"/>
                    <a:pt x="995" y="556"/>
                    <a:pt x="1064" y="556"/>
                  </a:cubicBezTo>
                  <a:cubicBezTo>
                    <a:pt x="1235" y="556"/>
                    <a:pt x="1409" y="531"/>
                    <a:pt x="1592" y="446"/>
                  </a:cubicBezTo>
                  <a:cubicBezTo>
                    <a:pt x="1354" y="387"/>
                    <a:pt x="1195" y="287"/>
                    <a:pt x="1214" y="29"/>
                  </a:cubicBezTo>
                  <a:cubicBezTo>
                    <a:pt x="1186" y="15"/>
                    <a:pt x="1138" y="0"/>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1672775" y="1952875"/>
              <a:ext cx="15925" cy="29850"/>
            </a:xfrm>
            <a:custGeom>
              <a:avLst/>
              <a:gdLst/>
              <a:ahLst/>
              <a:cxnLst/>
              <a:rect l="l" t="t" r="r" b="b"/>
              <a:pathLst>
                <a:path w="637" h="1194" extrusionOk="0">
                  <a:moveTo>
                    <a:pt x="211" y="1"/>
                  </a:moveTo>
                  <a:cubicBezTo>
                    <a:pt x="111" y="1"/>
                    <a:pt x="61" y="127"/>
                    <a:pt x="0" y="219"/>
                  </a:cubicBezTo>
                  <a:cubicBezTo>
                    <a:pt x="159" y="458"/>
                    <a:pt x="100" y="816"/>
                    <a:pt x="239" y="1194"/>
                  </a:cubicBezTo>
                  <a:cubicBezTo>
                    <a:pt x="497" y="756"/>
                    <a:pt x="637" y="418"/>
                    <a:pt x="318" y="40"/>
                  </a:cubicBezTo>
                  <a:cubicBezTo>
                    <a:pt x="277" y="12"/>
                    <a:pt x="242"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1432075" y="1819075"/>
              <a:ext cx="10450" cy="32725"/>
            </a:xfrm>
            <a:custGeom>
              <a:avLst/>
              <a:gdLst/>
              <a:ahLst/>
              <a:cxnLst/>
              <a:rect l="l" t="t" r="r" b="b"/>
              <a:pathLst>
                <a:path w="418" h="1309" extrusionOk="0">
                  <a:moveTo>
                    <a:pt x="0" y="1"/>
                  </a:moveTo>
                  <a:lnTo>
                    <a:pt x="0" y="1"/>
                  </a:lnTo>
                  <a:cubicBezTo>
                    <a:pt x="20" y="419"/>
                    <a:pt x="60" y="817"/>
                    <a:pt x="80" y="1234"/>
                  </a:cubicBezTo>
                  <a:cubicBezTo>
                    <a:pt x="129" y="1284"/>
                    <a:pt x="179" y="1309"/>
                    <a:pt x="229" y="1309"/>
                  </a:cubicBezTo>
                  <a:cubicBezTo>
                    <a:pt x="279" y="1309"/>
                    <a:pt x="328" y="1284"/>
                    <a:pt x="378" y="1234"/>
                  </a:cubicBezTo>
                  <a:cubicBezTo>
                    <a:pt x="418" y="797"/>
                    <a:pt x="318" y="379"/>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1389800" y="1888700"/>
              <a:ext cx="17925" cy="21925"/>
            </a:xfrm>
            <a:custGeom>
              <a:avLst/>
              <a:gdLst/>
              <a:ahLst/>
              <a:cxnLst/>
              <a:rect l="l" t="t" r="r" b="b"/>
              <a:pathLst>
                <a:path w="717" h="877" extrusionOk="0">
                  <a:moveTo>
                    <a:pt x="517" y="1"/>
                  </a:moveTo>
                  <a:cubicBezTo>
                    <a:pt x="219" y="140"/>
                    <a:pt x="159" y="439"/>
                    <a:pt x="0" y="697"/>
                  </a:cubicBezTo>
                  <a:cubicBezTo>
                    <a:pt x="80" y="836"/>
                    <a:pt x="199" y="876"/>
                    <a:pt x="358" y="876"/>
                  </a:cubicBezTo>
                  <a:cubicBezTo>
                    <a:pt x="458" y="638"/>
                    <a:pt x="716" y="498"/>
                    <a:pt x="716" y="200"/>
                  </a:cubicBezTo>
                  <a:lnTo>
                    <a:pt x="51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2080575" y="2088625"/>
              <a:ext cx="18425" cy="34350"/>
            </a:xfrm>
            <a:custGeom>
              <a:avLst/>
              <a:gdLst/>
              <a:ahLst/>
              <a:cxnLst/>
              <a:rect l="l" t="t" r="r" b="b"/>
              <a:pathLst>
                <a:path w="737" h="1374" extrusionOk="0">
                  <a:moveTo>
                    <a:pt x="179" y="1"/>
                  </a:moveTo>
                  <a:cubicBezTo>
                    <a:pt x="179" y="160"/>
                    <a:pt x="139" y="279"/>
                    <a:pt x="0" y="359"/>
                  </a:cubicBezTo>
                  <a:cubicBezTo>
                    <a:pt x="100" y="737"/>
                    <a:pt x="497" y="976"/>
                    <a:pt x="517" y="1373"/>
                  </a:cubicBezTo>
                  <a:cubicBezTo>
                    <a:pt x="696" y="1274"/>
                    <a:pt x="736" y="1095"/>
                    <a:pt x="637" y="956"/>
                  </a:cubicBezTo>
                  <a:cubicBezTo>
                    <a:pt x="458" y="657"/>
                    <a:pt x="418" y="27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1681225" y="1653475"/>
              <a:ext cx="16425" cy="28375"/>
            </a:xfrm>
            <a:custGeom>
              <a:avLst/>
              <a:gdLst/>
              <a:ahLst/>
              <a:cxnLst/>
              <a:rect l="l" t="t" r="r" b="b"/>
              <a:pathLst>
                <a:path w="657" h="1135" extrusionOk="0">
                  <a:moveTo>
                    <a:pt x="299" y="1"/>
                  </a:moveTo>
                  <a:cubicBezTo>
                    <a:pt x="179" y="100"/>
                    <a:pt x="159" y="239"/>
                    <a:pt x="159" y="379"/>
                  </a:cubicBezTo>
                  <a:cubicBezTo>
                    <a:pt x="60" y="558"/>
                    <a:pt x="0" y="737"/>
                    <a:pt x="159" y="896"/>
                  </a:cubicBezTo>
                  <a:cubicBezTo>
                    <a:pt x="239" y="975"/>
                    <a:pt x="279" y="1055"/>
                    <a:pt x="358" y="1135"/>
                  </a:cubicBezTo>
                  <a:cubicBezTo>
                    <a:pt x="557" y="916"/>
                    <a:pt x="657" y="677"/>
                    <a:pt x="657" y="379"/>
                  </a:cubicBezTo>
                  <a:cubicBezTo>
                    <a:pt x="478" y="299"/>
                    <a:pt x="378" y="1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1640950" y="1970775"/>
              <a:ext cx="16925" cy="28375"/>
            </a:xfrm>
            <a:custGeom>
              <a:avLst/>
              <a:gdLst/>
              <a:ahLst/>
              <a:cxnLst/>
              <a:rect l="l" t="t" r="r" b="b"/>
              <a:pathLst>
                <a:path w="677" h="1135" extrusionOk="0">
                  <a:moveTo>
                    <a:pt x="20" y="0"/>
                  </a:moveTo>
                  <a:cubicBezTo>
                    <a:pt x="20" y="199"/>
                    <a:pt x="0" y="398"/>
                    <a:pt x="0" y="597"/>
                  </a:cubicBezTo>
                  <a:cubicBezTo>
                    <a:pt x="80" y="876"/>
                    <a:pt x="318" y="935"/>
                    <a:pt x="517" y="1094"/>
                  </a:cubicBezTo>
                  <a:lnTo>
                    <a:pt x="577" y="1134"/>
                  </a:lnTo>
                  <a:cubicBezTo>
                    <a:pt x="617" y="1134"/>
                    <a:pt x="656" y="1114"/>
                    <a:pt x="676" y="1074"/>
                  </a:cubicBezTo>
                  <a:cubicBezTo>
                    <a:pt x="398" y="776"/>
                    <a:pt x="438"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1350000" y="1811125"/>
              <a:ext cx="21425" cy="22900"/>
            </a:xfrm>
            <a:custGeom>
              <a:avLst/>
              <a:gdLst/>
              <a:ahLst/>
              <a:cxnLst/>
              <a:rect l="l" t="t" r="r" b="b"/>
              <a:pathLst>
                <a:path w="857" h="916" extrusionOk="0">
                  <a:moveTo>
                    <a:pt x="180" y="1"/>
                  </a:moveTo>
                  <a:cubicBezTo>
                    <a:pt x="100" y="40"/>
                    <a:pt x="1" y="60"/>
                    <a:pt x="1" y="160"/>
                  </a:cubicBezTo>
                  <a:cubicBezTo>
                    <a:pt x="279" y="359"/>
                    <a:pt x="319" y="757"/>
                    <a:pt x="677" y="916"/>
                  </a:cubicBezTo>
                  <a:cubicBezTo>
                    <a:pt x="856" y="399"/>
                    <a:pt x="419" y="239"/>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648400" y="1997625"/>
              <a:ext cx="18925" cy="30850"/>
            </a:xfrm>
            <a:custGeom>
              <a:avLst/>
              <a:gdLst/>
              <a:ahLst/>
              <a:cxnLst/>
              <a:rect l="l" t="t" r="r" b="b"/>
              <a:pathLst>
                <a:path w="757" h="1234" extrusionOk="0">
                  <a:moveTo>
                    <a:pt x="259" y="0"/>
                  </a:moveTo>
                  <a:cubicBezTo>
                    <a:pt x="140" y="160"/>
                    <a:pt x="0" y="359"/>
                    <a:pt x="199" y="518"/>
                  </a:cubicBezTo>
                  <a:cubicBezTo>
                    <a:pt x="458" y="717"/>
                    <a:pt x="378" y="1055"/>
                    <a:pt x="597" y="1234"/>
                  </a:cubicBezTo>
                  <a:cubicBezTo>
                    <a:pt x="617" y="1055"/>
                    <a:pt x="577" y="856"/>
                    <a:pt x="756" y="717"/>
                  </a:cubicBezTo>
                  <a:cubicBezTo>
                    <a:pt x="577" y="498"/>
                    <a:pt x="478" y="259"/>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1431075" y="1849925"/>
              <a:ext cx="11450" cy="26375"/>
            </a:xfrm>
            <a:custGeom>
              <a:avLst/>
              <a:gdLst/>
              <a:ahLst/>
              <a:cxnLst/>
              <a:rect l="l" t="t" r="r" b="b"/>
              <a:pathLst>
                <a:path w="458" h="1055" extrusionOk="0">
                  <a:moveTo>
                    <a:pt x="120" y="0"/>
                  </a:moveTo>
                  <a:cubicBezTo>
                    <a:pt x="100" y="358"/>
                    <a:pt x="0" y="736"/>
                    <a:pt x="259" y="1055"/>
                  </a:cubicBezTo>
                  <a:cubicBezTo>
                    <a:pt x="418" y="975"/>
                    <a:pt x="338" y="776"/>
                    <a:pt x="458" y="677"/>
                  </a:cubicBezTo>
                  <a:cubicBezTo>
                    <a:pt x="458" y="458"/>
                    <a:pt x="438" y="239"/>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1607625" y="1875275"/>
              <a:ext cx="12450" cy="30875"/>
            </a:xfrm>
            <a:custGeom>
              <a:avLst/>
              <a:gdLst/>
              <a:ahLst/>
              <a:cxnLst/>
              <a:rect l="l" t="t" r="r" b="b"/>
              <a:pathLst>
                <a:path w="498" h="1235" extrusionOk="0">
                  <a:moveTo>
                    <a:pt x="139" y="1"/>
                  </a:moveTo>
                  <a:cubicBezTo>
                    <a:pt x="120" y="240"/>
                    <a:pt x="120" y="478"/>
                    <a:pt x="60" y="677"/>
                  </a:cubicBezTo>
                  <a:cubicBezTo>
                    <a:pt x="0" y="956"/>
                    <a:pt x="100" y="1135"/>
                    <a:pt x="338" y="1234"/>
                  </a:cubicBezTo>
                  <a:cubicBezTo>
                    <a:pt x="338" y="996"/>
                    <a:pt x="498" y="777"/>
                    <a:pt x="358" y="558"/>
                  </a:cubicBezTo>
                  <a:cubicBezTo>
                    <a:pt x="318" y="359"/>
                    <a:pt x="358" y="14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1667300" y="1936450"/>
              <a:ext cx="13950" cy="21425"/>
            </a:xfrm>
            <a:custGeom>
              <a:avLst/>
              <a:gdLst/>
              <a:ahLst/>
              <a:cxnLst/>
              <a:rect l="l" t="t" r="r" b="b"/>
              <a:pathLst>
                <a:path w="558" h="857" extrusionOk="0">
                  <a:moveTo>
                    <a:pt x="0" y="1"/>
                  </a:moveTo>
                  <a:cubicBezTo>
                    <a:pt x="159" y="259"/>
                    <a:pt x="159" y="558"/>
                    <a:pt x="199" y="856"/>
                  </a:cubicBezTo>
                  <a:cubicBezTo>
                    <a:pt x="319" y="796"/>
                    <a:pt x="418" y="757"/>
                    <a:pt x="537" y="697"/>
                  </a:cubicBezTo>
                  <a:cubicBezTo>
                    <a:pt x="557" y="458"/>
                    <a:pt x="498" y="219"/>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1652875" y="1811125"/>
              <a:ext cx="11450" cy="23275"/>
            </a:xfrm>
            <a:custGeom>
              <a:avLst/>
              <a:gdLst/>
              <a:ahLst/>
              <a:cxnLst/>
              <a:rect l="l" t="t" r="r" b="b"/>
              <a:pathLst>
                <a:path w="458" h="931" extrusionOk="0">
                  <a:moveTo>
                    <a:pt x="80" y="1"/>
                  </a:moveTo>
                  <a:cubicBezTo>
                    <a:pt x="0" y="259"/>
                    <a:pt x="40" y="558"/>
                    <a:pt x="100" y="856"/>
                  </a:cubicBezTo>
                  <a:cubicBezTo>
                    <a:pt x="150" y="906"/>
                    <a:pt x="204" y="931"/>
                    <a:pt x="259" y="931"/>
                  </a:cubicBezTo>
                  <a:cubicBezTo>
                    <a:pt x="314" y="931"/>
                    <a:pt x="368" y="906"/>
                    <a:pt x="418" y="856"/>
                  </a:cubicBezTo>
                  <a:cubicBezTo>
                    <a:pt x="458" y="538"/>
                    <a:pt x="418" y="259"/>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1614175" y="1905025"/>
              <a:ext cx="15675" cy="14075"/>
            </a:xfrm>
            <a:custGeom>
              <a:avLst/>
              <a:gdLst/>
              <a:ahLst/>
              <a:cxnLst/>
              <a:rect l="l" t="t" r="r" b="b"/>
              <a:pathLst>
                <a:path w="627" h="563" extrusionOk="0">
                  <a:moveTo>
                    <a:pt x="300" y="1"/>
                  </a:moveTo>
                  <a:cubicBezTo>
                    <a:pt x="242" y="1"/>
                    <a:pt x="163" y="14"/>
                    <a:pt x="56" y="44"/>
                  </a:cubicBezTo>
                  <a:cubicBezTo>
                    <a:pt x="56" y="275"/>
                    <a:pt x="1" y="562"/>
                    <a:pt x="358" y="562"/>
                  </a:cubicBezTo>
                  <a:cubicBezTo>
                    <a:pt x="370" y="562"/>
                    <a:pt x="382" y="562"/>
                    <a:pt x="395" y="561"/>
                  </a:cubicBezTo>
                  <a:cubicBezTo>
                    <a:pt x="310" y="410"/>
                    <a:pt x="626"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1673275" y="1662925"/>
              <a:ext cx="11950" cy="22400"/>
            </a:xfrm>
            <a:custGeom>
              <a:avLst/>
              <a:gdLst/>
              <a:ahLst/>
              <a:cxnLst/>
              <a:rect l="l" t="t" r="r" b="b"/>
              <a:pathLst>
                <a:path w="478" h="896" extrusionOk="0">
                  <a:moveTo>
                    <a:pt x="477" y="1"/>
                  </a:moveTo>
                  <a:cubicBezTo>
                    <a:pt x="219" y="259"/>
                    <a:pt x="99" y="558"/>
                    <a:pt x="0" y="896"/>
                  </a:cubicBezTo>
                  <a:cubicBezTo>
                    <a:pt x="119" y="876"/>
                    <a:pt x="259" y="836"/>
                    <a:pt x="318" y="697"/>
                  </a:cubicBezTo>
                  <a:cubicBezTo>
                    <a:pt x="378" y="617"/>
                    <a:pt x="418" y="578"/>
                    <a:pt x="477" y="518"/>
                  </a:cubicBezTo>
                  <a:lnTo>
                    <a:pt x="4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1488250" y="1932975"/>
              <a:ext cx="10475" cy="14050"/>
            </a:xfrm>
            <a:custGeom>
              <a:avLst/>
              <a:gdLst/>
              <a:ahLst/>
              <a:cxnLst/>
              <a:rect l="l" t="t" r="r" b="b"/>
              <a:pathLst>
                <a:path w="419" h="562" extrusionOk="0">
                  <a:moveTo>
                    <a:pt x="220" y="0"/>
                  </a:moveTo>
                  <a:cubicBezTo>
                    <a:pt x="41" y="140"/>
                    <a:pt x="1" y="339"/>
                    <a:pt x="120" y="518"/>
                  </a:cubicBezTo>
                  <a:cubicBezTo>
                    <a:pt x="133" y="550"/>
                    <a:pt x="158" y="561"/>
                    <a:pt x="190" y="561"/>
                  </a:cubicBezTo>
                  <a:cubicBezTo>
                    <a:pt x="257" y="561"/>
                    <a:pt x="351" y="511"/>
                    <a:pt x="419" y="498"/>
                  </a:cubicBezTo>
                  <a:cubicBezTo>
                    <a:pt x="419" y="299"/>
                    <a:pt x="419" y="10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1181425" y="1900150"/>
              <a:ext cx="8475" cy="14700"/>
            </a:xfrm>
            <a:custGeom>
              <a:avLst/>
              <a:gdLst/>
              <a:ahLst/>
              <a:cxnLst/>
              <a:rect l="l" t="t" r="r" b="b"/>
              <a:pathLst>
                <a:path w="339" h="588" extrusionOk="0">
                  <a:moveTo>
                    <a:pt x="0" y="1"/>
                  </a:moveTo>
                  <a:lnTo>
                    <a:pt x="0" y="418"/>
                  </a:lnTo>
                  <a:cubicBezTo>
                    <a:pt x="66" y="516"/>
                    <a:pt x="158" y="588"/>
                    <a:pt x="266" y="588"/>
                  </a:cubicBezTo>
                  <a:cubicBezTo>
                    <a:pt x="290" y="588"/>
                    <a:pt x="314" y="584"/>
                    <a:pt x="338" y="577"/>
                  </a:cubicBezTo>
                  <a:lnTo>
                    <a:pt x="338" y="100"/>
                  </a:lnTo>
                  <a:cubicBezTo>
                    <a:pt x="239" y="80"/>
                    <a:pt x="10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1171350" y="1606225"/>
              <a:ext cx="23025" cy="4725"/>
            </a:xfrm>
            <a:custGeom>
              <a:avLst/>
              <a:gdLst/>
              <a:ahLst/>
              <a:cxnLst/>
              <a:rect l="l" t="t" r="r" b="b"/>
              <a:pathLst>
                <a:path w="921" h="189" extrusionOk="0">
                  <a:moveTo>
                    <a:pt x="515" y="1"/>
                  </a:moveTo>
                  <a:cubicBezTo>
                    <a:pt x="417" y="1"/>
                    <a:pt x="316" y="14"/>
                    <a:pt x="215" y="14"/>
                  </a:cubicBezTo>
                  <a:cubicBezTo>
                    <a:pt x="165" y="14"/>
                    <a:pt x="115" y="11"/>
                    <a:pt x="65" y="1"/>
                  </a:cubicBezTo>
                  <a:lnTo>
                    <a:pt x="65" y="1"/>
                  </a:lnTo>
                  <a:cubicBezTo>
                    <a:pt x="1" y="145"/>
                    <a:pt x="66" y="186"/>
                    <a:pt x="146" y="186"/>
                  </a:cubicBezTo>
                  <a:cubicBezTo>
                    <a:pt x="165" y="186"/>
                    <a:pt x="185" y="184"/>
                    <a:pt x="204" y="180"/>
                  </a:cubicBezTo>
                  <a:cubicBezTo>
                    <a:pt x="290" y="187"/>
                    <a:pt x="372" y="189"/>
                    <a:pt x="452" y="189"/>
                  </a:cubicBezTo>
                  <a:cubicBezTo>
                    <a:pt x="611" y="189"/>
                    <a:pt x="761" y="180"/>
                    <a:pt x="920" y="180"/>
                  </a:cubicBezTo>
                  <a:cubicBezTo>
                    <a:pt x="801" y="31"/>
                    <a:pt x="662"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1211250" y="1778100"/>
              <a:ext cx="13700" cy="10675"/>
            </a:xfrm>
            <a:custGeom>
              <a:avLst/>
              <a:gdLst/>
              <a:ahLst/>
              <a:cxnLst/>
              <a:rect l="l" t="t" r="r" b="b"/>
              <a:pathLst>
                <a:path w="548" h="427" extrusionOk="0">
                  <a:moveTo>
                    <a:pt x="290" y="0"/>
                  </a:moveTo>
                  <a:cubicBezTo>
                    <a:pt x="200" y="0"/>
                    <a:pt x="98" y="56"/>
                    <a:pt x="1" y="88"/>
                  </a:cubicBezTo>
                  <a:cubicBezTo>
                    <a:pt x="60" y="228"/>
                    <a:pt x="140" y="327"/>
                    <a:pt x="180" y="427"/>
                  </a:cubicBezTo>
                  <a:cubicBezTo>
                    <a:pt x="197" y="427"/>
                    <a:pt x="216" y="427"/>
                    <a:pt x="236" y="427"/>
                  </a:cubicBezTo>
                  <a:cubicBezTo>
                    <a:pt x="374" y="427"/>
                    <a:pt x="548" y="412"/>
                    <a:pt x="478" y="168"/>
                  </a:cubicBezTo>
                  <a:cubicBezTo>
                    <a:pt x="433" y="40"/>
                    <a:pt x="366"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1653875" y="1832525"/>
              <a:ext cx="11450" cy="16925"/>
            </a:xfrm>
            <a:custGeom>
              <a:avLst/>
              <a:gdLst/>
              <a:ahLst/>
              <a:cxnLst/>
              <a:rect l="l" t="t" r="r" b="b"/>
              <a:pathLst>
                <a:path w="458" h="677" extrusionOk="0">
                  <a:moveTo>
                    <a:pt x="40" y="0"/>
                  </a:moveTo>
                  <a:cubicBezTo>
                    <a:pt x="40" y="60"/>
                    <a:pt x="40" y="100"/>
                    <a:pt x="0" y="179"/>
                  </a:cubicBezTo>
                  <a:cubicBezTo>
                    <a:pt x="139" y="338"/>
                    <a:pt x="0" y="557"/>
                    <a:pt x="179" y="676"/>
                  </a:cubicBezTo>
                  <a:cubicBezTo>
                    <a:pt x="458" y="497"/>
                    <a:pt x="338" y="2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1158050" y="1858375"/>
              <a:ext cx="5975" cy="21400"/>
            </a:xfrm>
            <a:custGeom>
              <a:avLst/>
              <a:gdLst/>
              <a:ahLst/>
              <a:cxnLst/>
              <a:rect l="l" t="t" r="r" b="b"/>
              <a:pathLst>
                <a:path w="239" h="856" extrusionOk="0">
                  <a:moveTo>
                    <a:pt x="239" y="1"/>
                  </a:moveTo>
                  <a:cubicBezTo>
                    <a:pt x="0" y="299"/>
                    <a:pt x="20" y="597"/>
                    <a:pt x="239" y="856"/>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1311725" y="1902475"/>
              <a:ext cx="14925" cy="8150"/>
            </a:xfrm>
            <a:custGeom>
              <a:avLst/>
              <a:gdLst/>
              <a:ahLst/>
              <a:cxnLst/>
              <a:rect l="l" t="t" r="r" b="b"/>
              <a:pathLst>
                <a:path w="597" h="326" extrusionOk="0">
                  <a:moveTo>
                    <a:pt x="410" y="0"/>
                  </a:moveTo>
                  <a:cubicBezTo>
                    <a:pt x="260" y="0"/>
                    <a:pt x="151" y="132"/>
                    <a:pt x="20" y="146"/>
                  </a:cubicBezTo>
                  <a:cubicBezTo>
                    <a:pt x="0" y="186"/>
                    <a:pt x="0" y="266"/>
                    <a:pt x="0" y="325"/>
                  </a:cubicBezTo>
                  <a:cubicBezTo>
                    <a:pt x="219" y="325"/>
                    <a:pt x="438" y="246"/>
                    <a:pt x="597" y="67"/>
                  </a:cubicBezTo>
                  <a:cubicBezTo>
                    <a:pt x="527" y="18"/>
                    <a:pt x="466" y="0"/>
                    <a:pt x="4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1212250" y="1590775"/>
              <a:ext cx="9975" cy="7525"/>
            </a:xfrm>
            <a:custGeom>
              <a:avLst/>
              <a:gdLst/>
              <a:ahLst/>
              <a:cxnLst/>
              <a:rect l="l" t="t" r="r" b="b"/>
              <a:pathLst>
                <a:path w="399" h="301" extrusionOk="0">
                  <a:moveTo>
                    <a:pt x="187" y="0"/>
                  </a:moveTo>
                  <a:cubicBezTo>
                    <a:pt x="38" y="0"/>
                    <a:pt x="19" y="132"/>
                    <a:pt x="0" y="281"/>
                  </a:cubicBezTo>
                  <a:cubicBezTo>
                    <a:pt x="20" y="301"/>
                    <a:pt x="60" y="301"/>
                    <a:pt x="120" y="301"/>
                  </a:cubicBezTo>
                  <a:cubicBezTo>
                    <a:pt x="219" y="281"/>
                    <a:pt x="359" y="301"/>
                    <a:pt x="359" y="161"/>
                  </a:cubicBezTo>
                  <a:cubicBezTo>
                    <a:pt x="398" y="102"/>
                    <a:pt x="259" y="2"/>
                    <a:pt x="219" y="2"/>
                  </a:cubicBezTo>
                  <a:cubicBezTo>
                    <a:pt x="208" y="1"/>
                    <a:pt x="197"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1342050" y="1806150"/>
              <a:ext cx="12450" cy="9975"/>
            </a:xfrm>
            <a:custGeom>
              <a:avLst/>
              <a:gdLst/>
              <a:ahLst/>
              <a:cxnLst/>
              <a:rect l="l" t="t" r="r" b="b"/>
              <a:pathLst>
                <a:path w="498" h="399" extrusionOk="0">
                  <a:moveTo>
                    <a:pt x="199" y="1"/>
                  </a:moveTo>
                  <a:cubicBezTo>
                    <a:pt x="120" y="41"/>
                    <a:pt x="80" y="120"/>
                    <a:pt x="0" y="160"/>
                  </a:cubicBezTo>
                  <a:cubicBezTo>
                    <a:pt x="120" y="239"/>
                    <a:pt x="219" y="319"/>
                    <a:pt x="319" y="399"/>
                  </a:cubicBezTo>
                  <a:cubicBezTo>
                    <a:pt x="378" y="319"/>
                    <a:pt x="438" y="259"/>
                    <a:pt x="498" y="200"/>
                  </a:cubicBezTo>
                  <a:cubicBezTo>
                    <a:pt x="398" y="120"/>
                    <a:pt x="299" y="6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1651875" y="1837000"/>
              <a:ext cx="7975" cy="12950"/>
            </a:xfrm>
            <a:custGeom>
              <a:avLst/>
              <a:gdLst/>
              <a:ahLst/>
              <a:cxnLst/>
              <a:rect l="l" t="t" r="r" b="b"/>
              <a:pathLst>
                <a:path w="319" h="518" extrusionOk="0">
                  <a:moveTo>
                    <a:pt x="120" y="0"/>
                  </a:moveTo>
                  <a:cubicBezTo>
                    <a:pt x="1" y="179"/>
                    <a:pt x="1" y="358"/>
                    <a:pt x="120" y="517"/>
                  </a:cubicBezTo>
                  <a:cubicBezTo>
                    <a:pt x="160" y="517"/>
                    <a:pt x="239" y="497"/>
                    <a:pt x="279" y="497"/>
                  </a:cubicBezTo>
                  <a:cubicBezTo>
                    <a:pt x="279" y="318"/>
                    <a:pt x="319" y="11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1437025" y="1866825"/>
              <a:ext cx="5500" cy="12950"/>
            </a:xfrm>
            <a:custGeom>
              <a:avLst/>
              <a:gdLst/>
              <a:ahLst/>
              <a:cxnLst/>
              <a:rect l="l" t="t" r="r" b="b"/>
              <a:pathLst>
                <a:path w="220" h="518" extrusionOk="0">
                  <a:moveTo>
                    <a:pt x="200" y="1"/>
                  </a:moveTo>
                  <a:cubicBezTo>
                    <a:pt x="61" y="80"/>
                    <a:pt x="21" y="220"/>
                    <a:pt x="1" y="379"/>
                  </a:cubicBezTo>
                  <a:cubicBezTo>
                    <a:pt x="1" y="418"/>
                    <a:pt x="21" y="478"/>
                    <a:pt x="41" y="518"/>
                  </a:cubicBezTo>
                  <a:cubicBezTo>
                    <a:pt x="180" y="418"/>
                    <a:pt x="180" y="279"/>
                    <a:pt x="220" y="160"/>
                  </a:cubicBezTo>
                  <a:cubicBezTo>
                    <a:pt x="220" y="100"/>
                    <a:pt x="220" y="6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1661325" y="1871800"/>
              <a:ext cx="6000" cy="7975"/>
            </a:xfrm>
            <a:custGeom>
              <a:avLst/>
              <a:gdLst/>
              <a:ahLst/>
              <a:cxnLst/>
              <a:rect l="l" t="t" r="r" b="b"/>
              <a:pathLst>
                <a:path w="240" h="319" extrusionOk="0">
                  <a:moveTo>
                    <a:pt x="200" y="1"/>
                  </a:moveTo>
                  <a:cubicBezTo>
                    <a:pt x="120" y="21"/>
                    <a:pt x="1" y="1"/>
                    <a:pt x="1" y="100"/>
                  </a:cubicBezTo>
                  <a:cubicBezTo>
                    <a:pt x="1" y="219"/>
                    <a:pt x="120" y="279"/>
                    <a:pt x="239" y="319"/>
                  </a:cubicBezTo>
                  <a:cubicBezTo>
                    <a:pt x="239" y="219"/>
                    <a:pt x="239"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1620050" y="1939450"/>
              <a:ext cx="6500" cy="10450"/>
            </a:xfrm>
            <a:custGeom>
              <a:avLst/>
              <a:gdLst/>
              <a:ahLst/>
              <a:cxnLst/>
              <a:rect l="l" t="t" r="r" b="b"/>
              <a:pathLst>
                <a:path w="260" h="418" extrusionOk="0">
                  <a:moveTo>
                    <a:pt x="140" y="0"/>
                  </a:moveTo>
                  <a:cubicBezTo>
                    <a:pt x="1" y="159"/>
                    <a:pt x="1" y="298"/>
                    <a:pt x="140" y="418"/>
                  </a:cubicBezTo>
                  <a:lnTo>
                    <a:pt x="180" y="358"/>
                  </a:lnTo>
                  <a:cubicBezTo>
                    <a:pt x="259" y="259"/>
                    <a:pt x="259" y="159"/>
                    <a:pt x="180" y="6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1120750" y="1905625"/>
              <a:ext cx="4500" cy="8975"/>
            </a:xfrm>
            <a:custGeom>
              <a:avLst/>
              <a:gdLst/>
              <a:ahLst/>
              <a:cxnLst/>
              <a:rect l="l" t="t" r="r" b="b"/>
              <a:pathLst>
                <a:path w="180" h="359" extrusionOk="0">
                  <a:moveTo>
                    <a:pt x="0" y="0"/>
                  </a:moveTo>
                  <a:cubicBezTo>
                    <a:pt x="0" y="140"/>
                    <a:pt x="20" y="259"/>
                    <a:pt x="139" y="358"/>
                  </a:cubicBezTo>
                  <a:cubicBezTo>
                    <a:pt x="179" y="219"/>
                    <a:pt x="100"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1667075" y="1753175"/>
              <a:ext cx="5725" cy="5750"/>
            </a:xfrm>
            <a:custGeom>
              <a:avLst/>
              <a:gdLst/>
              <a:ahLst/>
              <a:cxnLst/>
              <a:rect l="l" t="t" r="r" b="b"/>
              <a:pathLst>
                <a:path w="229" h="230" extrusionOk="0">
                  <a:moveTo>
                    <a:pt x="76" y="1"/>
                  </a:moveTo>
                  <a:cubicBezTo>
                    <a:pt x="0" y="1"/>
                    <a:pt x="59" y="171"/>
                    <a:pt x="29" y="230"/>
                  </a:cubicBezTo>
                  <a:lnTo>
                    <a:pt x="168" y="230"/>
                  </a:lnTo>
                  <a:cubicBezTo>
                    <a:pt x="208" y="170"/>
                    <a:pt x="228" y="131"/>
                    <a:pt x="208" y="71"/>
                  </a:cubicBezTo>
                  <a:cubicBezTo>
                    <a:pt x="143" y="20"/>
                    <a:pt x="101" y="1"/>
                    <a:pt x="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1142625" y="1589325"/>
              <a:ext cx="5500" cy="8475"/>
            </a:xfrm>
            <a:custGeom>
              <a:avLst/>
              <a:gdLst/>
              <a:ahLst/>
              <a:cxnLst/>
              <a:rect l="l" t="t" r="r" b="b"/>
              <a:pathLst>
                <a:path w="220" h="339" extrusionOk="0">
                  <a:moveTo>
                    <a:pt x="219" y="1"/>
                  </a:moveTo>
                  <a:lnTo>
                    <a:pt x="219" y="1"/>
                  </a:lnTo>
                  <a:cubicBezTo>
                    <a:pt x="40" y="60"/>
                    <a:pt x="1" y="180"/>
                    <a:pt x="1" y="339"/>
                  </a:cubicBezTo>
                  <a:cubicBezTo>
                    <a:pt x="120" y="259"/>
                    <a:pt x="160" y="16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1138150" y="1597775"/>
              <a:ext cx="4500" cy="8475"/>
            </a:xfrm>
            <a:custGeom>
              <a:avLst/>
              <a:gdLst/>
              <a:ahLst/>
              <a:cxnLst/>
              <a:rect l="l" t="t" r="r" b="b"/>
              <a:pathLst>
                <a:path w="180" h="339" extrusionOk="0">
                  <a:moveTo>
                    <a:pt x="180" y="1"/>
                  </a:moveTo>
                  <a:lnTo>
                    <a:pt x="180" y="1"/>
                  </a:lnTo>
                  <a:cubicBezTo>
                    <a:pt x="20" y="80"/>
                    <a:pt x="0" y="180"/>
                    <a:pt x="0" y="319"/>
                  </a:cubicBezTo>
                  <a:lnTo>
                    <a:pt x="120" y="319"/>
                  </a:lnTo>
                  <a:lnTo>
                    <a:pt x="180" y="339"/>
                  </a:lnTo>
                  <a:lnTo>
                    <a:pt x="180" y="339"/>
                  </a:lnTo>
                  <a:lnTo>
                    <a:pt x="140" y="319"/>
                  </a:lnTo>
                  <a:cubicBezTo>
                    <a:pt x="140" y="20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1164000" y="1848925"/>
              <a:ext cx="4500" cy="9475"/>
            </a:xfrm>
            <a:custGeom>
              <a:avLst/>
              <a:gdLst/>
              <a:ahLst/>
              <a:cxnLst/>
              <a:rect l="l" t="t" r="r" b="b"/>
              <a:pathLst>
                <a:path w="180" h="379" extrusionOk="0">
                  <a:moveTo>
                    <a:pt x="160" y="1"/>
                  </a:moveTo>
                  <a:lnTo>
                    <a:pt x="160" y="1"/>
                  </a:lnTo>
                  <a:cubicBezTo>
                    <a:pt x="61" y="100"/>
                    <a:pt x="1" y="219"/>
                    <a:pt x="1" y="379"/>
                  </a:cubicBezTo>
                  <a:cubicBezTo>
                    <a:pt x="160" y="299"/>
                    <a:pt x="18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1471850" y="1884225"/>
              <a:ext cx="5000" cy="9475"/>
            </a:xfrm>
            <a:custGeom>
              <a:avLst/>
              <a:gdLst/>
              <a:ahLst/>
              <a:cxnLst/>
              <a:rect l="l" t="t" r="r" b="b"/>
              <a:pathLst>
                <a:path w="200" h="379" extrusionOk="0">
                  <a:moveTo>
                    <a:pt x="20" y="1"/>
                  </a:moveTo>
                  <a:lnTo>
                    <a:pt x="20" y="1"/>
                  </a:lnTo>
                  <a:cubicBezTo>
                    <a:pt x="0" y="180"/>
                    <a:pt x="60" y="299"/>
                    <a:pt x="180" y="379"/>
                  </a:cubicBezTo>
                  <a:cubicBezTo>
                    <a:pt x="199" y="220"/>
                    <a:pt x="180" y="8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1454450" y="1940925"/>
              <a:ext cx="5000" cy="8475"/>
            </a:xfrm>
            <a:custGeom>
              <a:avLst/>
              <a:gdLst/>
              <a:ahLst/>
              <a:cxnLst/>
              <a:rect l="l" t="t" r="r" b="b"/>
              <a:pathLst>
                <a:path w="200" h="339" extrusionOk="0">
                  <a:moveTo>
                    <a:pt x="20" y="1"/>
                  </a:moveTo>
                  <a:cubicBezTo>
                    <a:pt x="0" y="21"/>
                    <a:pt x="0" y="80"/>
                    <a:pt x="0" y="120"/>
                  </a:cubicBezTo>
                  <a:cubicBezTo>
                    <a:pt x="80" y="200"/>
                    <a:pt x="120" y="279"/>
                    <a:pt x="199" y="339"/>
                  </a:cubicBezTo>
                  <a:cubicBezTo>
                    <a:pt x="199" y="200"/>
                    <a:pt x="159"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1459425" y="1949875"/>
              <a:ext cx="5000" cy="4000"/>
            </a:xfrm>
            <a:custGeom>
              <a:avLst/>
              <a:gdLst/>
              <a:ahLst/>
              <a:cxnLst/>
              <a:rect l="l" t="t" r="r" b="b"/>
              <a:pathLst>
                <a:path w="200" h="160" extrusionOk="0">
                  <a:moveTo>
                    <a:pt x="0" y="1"/>
                  </a:moveTo>
                  <a:cubicBezTo>
                    <a:pt x="60" y="60"/>
                    <a:pt x="120" y="120"/>
                    <a:pt x="199" y="160"/>
                  </a:cubicBezTo>
                  <a:cubicBezTo>
                    <a:pt x="199" y="12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1454950" y="1958325"/>
              <a:ext cx="4500" cy="4025"/>
            </a:xfrm>
            <a:custGeom>
              <a:avLst/>
              <a:gdLst/>
              <a:ahLst/>
              <a:cxnLst/>
              <a:rect l="l" t="t" r="r" b="b"/>
              <a:pathLst>
                <a:path w="180" h="161" extrusionOk="0">
                  <a:moveTo>
                    <a:pt x="0" y="1"/>
                  </a:moveTo>
                  <a:cubicBezTo>
                    <a:pt x="0" y="100"/>
                    <a:pt x="60" y="160"/>
                    <a:pt x="179" y="16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1361450" y="1931975"/>
              <a:ext cx="2500" cy="2025"/>
            </a:xfrm>
            <a:custGeom>
              <a:avLst/>
              <a:gdLst/>
              <a:ahLst/>
              <a:cxnLst/>
              <a:rect l="l" t="t" r="r" b="b"/>
              <a:pathLst>
                <a:path w="100" h="81" extrusionOk="0">
                  <a:moveTo>
                    <a:pt x="100" y="1"/>
                  </a:moveTo>
                  <a:cubicBezTo>
                    <a:pt x="20" y="40"/>
                    <a:pt x="0" y="60"/>
                    <a:pt x="40" y="80"/>
                  </a:cubicBezTo>
                  <a:cubicBezTo>
                    <a:pt x="60" y="80"/>
                    <a:pt x="60" y="4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1307725" y="1902150"/>
              <a:ext cx="4500" cy="4000"/>
            </a:xfrm>
            <a:custGeom>
              <a:avLst/>
              <a:gdLst/>
              <a:ahLst/>
              <a:cxnLst/>
              <a:rect l="l" t="t" r="r" b="b"/>
              <a:pathLst>
                <a:path w="180" h="160" extrusionOk="0">
                  <a:moveTo>
                    <a:pt x="1" y="0"/>
                  </a:moveTo>
                  <a:cubicBezTo>
                    <a:pt x="61" y="60"/>
                    <a:pt x="120" y="100"/>
                    <a:pt x="180" y="159"/>
                  </a:cubicBezTo>
                  <a:cubicBezTo>
                    <a:pt x="160" y="60"/>
                    <a:pt x="8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554500" y="1603950"/>
              <a:ext cx="317325" cy="83225"/>
            </a:xfrm>
            <a:custGeom>
              <a:avLst/>
              <a:gdLst/>
              <a:ahLst/>
              <a:cxnLst/>
              <a:rect l="l" t="t" r="r" b="b"/>
              <a:pathLst>
                <a:path w="12693" h="3329" extrusionOk="0">
                  <a:moveTo>
                    <a:pt x="12445" y="1"/>
                  </a:moveTo>
                  <a:cubicBezTo>
                    <a:pt x="12328" y="1"/>
                    <a:pt x="12186" y="61"/>
                    <a:pt x="12076" y="72"/>
                  </a:cubicBezTo>
                  <a:cubicBezTo>
                    <a:pt x="11933" y="72"/>
                    <a:pt x="11777" y="47"/>
                    <a:pt x="11649" y="47"/>
                  </a:cubicBezTo>
                  <a:cubicBezTo>
                    <a:pt x="11617" y="47"/>
                    <a:pt x="11586" y="48"/>
                    <a:pt x="11559" y="52"/>
                  </a:cubicBezTo>
                  <a:cubicBezTo>
                    <a:pt x="10206" y="331"/>
                    <a:pt x="8833" y="589"/>
                    <a:pt x="7500" y="927"/>
                  </a:cubicBezTo>
                  <a:cubicBezTo>
                    <a:pt x="6128" y="1246"/>
                    <a:pt x="4815" y="1624"/>
                    <a:pt x="3442" y="1842"/>
                  </a:cubicBezTo>
                  <a:cubicBezTo>
                    <a:pt x="3263" y="1962"/>
                    <a:pt x="3064" y="2021"/>
                    <a:pt x="2925" y="2041"/>
                  </a:cubicBezTo>
                  <a:cubicBezTo>
                    <a:pt x="1950" y="2320"/>
                    <a:pt x="976" y="2618"/>
                    <a:pt x="1" y="2877"/>
                  </a:cubicBezTo>
                  <a:cubicBezTo>
                    <a:pt x="37" y="3235"/>
                    <a:pt x="201" y="3328"/>
                    <a:pt x="405" y="3328"/>
                  </a:cubicBezTo>
                  <a:cubicBezTo>
                    <a:pt x="540" y="3328"/>
                    <a:pt x="693" y="3287"/>
                    <a:pt x="836" y="3255"/>
                  </a:cubicBezTo>
                  <a:cubicBezTo>
                    <a:pt x="1632" y="3076"/>
                    <a:pt x="2368" y="2777"/>
                    <a:pt x="3204" y="2758"/>
                  </a:cubicBezTo>
                  <a:cubicBezTo>
                    <a:pt x="4715" y="2519"/>
                    <a:pt x="6188" y="1962"/>
                    <a:pt x="7699" y="1663"/>
                  </a:cubicBezTo>
                  <a:cubicBezTo>
                    <a:pt x="8933" y="1445"/>
                    <a:pt x="10186" y="1246"/>
                    <a:pt x="11380" y="828"/>
                  </a:cubicBezTo>
                  <a:cubicBezTo>
                    <a:pt x="11658" y="669"/>
                    <a:pt x="11956" y="649"/>
                    <a:pt x="12255" y="530"/>
                  </a:cubicBezTo>
                  <a:cubicBezTo>
                    <a:pt x="12414" y="450"/>
                    <a:pt x="12692" y="390"/>
                    <a:pt x="12653" y="171"/>
                  </a:cubicBezTo>
                  <a:cubicBezTo>
                    <a:pt x="12617" y="39"/>
                    <a:pt x="12539" y="1"/>
                    <a:pt x="12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17050" y="1525675"/>
              <a:ext cx="227300" cy="46775"/>
            </a:xfrm>
            <a:custGeom>
              <a:avLst/>
              <a:gdLst/>
              <a:ahLst/>
              <a:cxnLst/>
              <a:rect l="l" t="t" r="r" b="b"/>
              <a:pathLst>
                <a:path w="9092" h="1871" extrusionOk="0">
                  <a:moveTo>
                    <a:pt x="7689" y="0"/>
                  </a:moveTo>
                  <a:cubicBezTo>
                    <a:pt x="7515" y="0"/>
                    <a:pt x="7341" y="30"/>
                    <a:pt x="7162" y="60"/>
                  </a:cubicBezTo>
                  <a:cubicBezTo>
                    <a:pt x="7063" y="60"/>
                    <a:pt x="6943" y="100"/>
                    <a:pt x="6844" y="100"/>
                  </a:cubicBezTo>
                  <a:cubicBezTo>
                    <a:pt x="6804" y="100"/>
                    <a:pt x="6764" y="120"/>
                    <a:pt x="6764" y="179"/>
                  </a:cubicBezTo>
                  <a:cubicBezTo>
                    <a:pt x="6758" y="199"/>
                    <a:pt x="6751" y="206"/>
                    <a:pt x="6744" y="206"/>
                  </a:cubicBezTo>
                  <a:cubicBezTo>
                    <a:pt x="6731" y="206"/>
                    <a:pt x="6718" y="179"/>
                    <a:pt x="6705" y="179"/>
                  </a:cubicBezTo>
                  <a:cubicBezTo>
                    <a:pt x="6643" y="179"/>
                    <a:pt x="6581" y="171"/>
                    <a:pt x="6521" y="171"/>
                  </a:cubicBezTo>
                  <a:cubicBezTo>
                    <a:pt x="6445" y="171"/>
                    <a:pt x="6373" y="184"/>
                    <a:pt x="6307" y="239"/>
                  </a:cubicBezTo>
                  <a:cubicBezTo>
                    <a:pt x="6167" y="319"/>
                    <a:pt x="6048" y="378"/>
                    <a:pt x="5929" y="418"/>
                  </a:cubicBezTo>
                  <a:cubicBezTo>
                    <a:pt x="5921" y="486"/>
                    <a:pt x="5905" y="508"/>
                    <a:pt x="5884" y="508"/>
                  </a:cubicBezTo>
                  <a:cubicBezTo>
                    <a:pt x="5851" y="508"/>
                    <a:pt x="5806" y="450"/>
                    <a:pt x="5770" y="438"/>
                  </a:cubicBezTo>
                  <a:cubicBezTo>
                    <a:pt x="5691" y="415"/>
                    <a:pt x="5612" y="406"/>
                    <a:pt x="5532" y="406"/>
                  </a:cubicBezTo>
                  <a:cubicBezTo>
                    <a:pt x="5268" y="406"/>
                    <a:pt x="5000" y="507"/>
                    <a:pt x="4755" y="537"/>
                  </a:cubicBezTo>
                  <a:cubicBezTo>
                    <a:pt x="3164" y="756"/>
                    <a:pt x="1572" y="1094"/>
                    <a:pt x="1" y="1452"/>
                  </a:cubicBezTo>
                  <a:cubicBezTo>
                    <a:pt x="60" y="1512"/>
                    <a:pt x="80" y="1552"/>
                    <a:pt x="160" y="1592"/>
                  </a:cubicBezTo>
                  <a:cubicBezTo>
                    <a:pt x="259" y="1631"/>
                    <a:pt x="399" y="1612"/>
                    <a:pt x="359" y="1791"/>
                  </a:cubicBezTo>
                  <a:lnTo>
                    <a:pt x="399" y="1870"/>
                  </a:lnTo>
                  <a:cubicBezTo>
                    <a:pt x="1075" y="1731"/>
                    <a:pt x="1771" y="1671"/>
                    <a:pt x="2447" y="1512"/>
                  </a:cubicBezTo>
                  <a:cubicBezTo>
                    <a:pt x="4636" y="1074"/>
                    <a:pt x="6844" y="637"/>
                    <a:pt x="9092" y="478"/>
                  </a:cubicBezTo>
                  <a:cubicBezTo>
                    <a:pt x="8893" y="120"/>
                    <a:pt x="8435" y="418"/>
                    <a:pt x="8216" y="120"/>
                  </a:cubicBezTo>
                  <a:cubicBezTo>
                    <a:pt x="8037" y="30"/>
                    <a:pt x="7863" y="0"/>
                    <a:pt x="76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1914450" y="1650500"/>
              <a:ext cx="188525" cy="39800"/>
            </a:xfrm>
            <a:custGeom>
              <a:avLst/>
              <a:gdLst/>
              <a:ahLst/>
              <a:cxnLst/>
              <a:rect l="l" t="t" r="r" b="b"/>
              <a:pathLst>
                <a:path w="7541" h="1592" extrusionOk="0">
                  <a:moveTo>
                    <a:pt x="1508" y="218"/>
                  </a:moveTo>
                  <a:cubicBezTo>
                    <a:pt x="1516" y="218"/>
                    <a:pt x="1525" y="218"/>
                    <a:pt x="1533" y="219"/>
                  </a:cubicBezTo>
                  <a:cubicBezTo>
                    <a:pt x="1465" y="238"/>
                    <a:pt x="1396" y="246"/>
                    <a:pt x="1326" y="246"/>
                  </a:cubicBezTo>
                  <a:cubicBezTo>
                    <a:pt x="1326" y="246"/>
                    <a:pt x="1326" y="246"/>
                    <a:pt x="1326" y="246"/>
                  </a:cubicBezTo>
                  <a:lnTo>
                    <a:pt x="1326" y="246"/>
                  </a:lnTo>
                  <a:cubicBezTo>
                    <a:pt x="1388" y="236"/>
                    <a:pt x="1453" y="218"/>
                    <a:pt x="1508" y="218"/>
                  </a:cubicBezTo>
                  <a:close/>
                  <a:moveTo>
                    <a:pt x="1075" y="0"/>
                  </a:moveTo>
                  <a:lnTo>
                    <a:pt x="1075" y="0"/>
                  </a:lnTo>
                  <a:cubicBezTo>
                    <a:pt x="1082" y="144"/>
                    <a:pt x="1123" y="210"/>
                    <a:pt x="1180" y="236"/>
                  </a:cubicBezTo>
                  <a:lnTo>
                    <a:pt x="1180" y="236"/>
                  </a:lnTo>
                  <a:cubicBezTo>
                    <a:pt x="964" y="211"/>
                    <a:pt x="744" y="141"/>
                    <a:pt x="529" y="141"/>
                  </a:cubicBezTo>
                  <a:cubicBezTo>
                    <a:pt x="347" y="141"/>
                    <a:pt x="169" y="190"/>
                    <a:pt x="1" y="358"/>
                  </a:cubicBezTo>
                  <a:cubicBezTo>
                    <a:pt x="156" y="467"/>
                    <a:pt x="334" y="479"/>
                    <a:pt x="519" y="479"/>
                  </a:cubicBezTo>
                  <a:cubicBezTo>
                    <a:pt x="571" y="479"/>
                    <a:pt x="624" y="478"/>
                    <a:pt x="677" y="478"/>
                  </a:cubicBezTo>
                  <a:cubicBezTo>
                    <a:pt x="1413" y="478"/>
                    <a:pt x="2169" y="498"/>
                    <a:pt x="2905" y="498"/>
                  </a:cubicBezTo>
                  <a:cubicBezTo>
                    <a:pt x="3761" y="518"/>
                    <a:pt x="4616" y="518"/>
                    <a:pt x="5471" y="657"/>
                  </a:cubicBezTo>
                  <a:cubicBezTo>
                    <a:pt x="5969" y="716"/>
                    <a:pt x="5969" y="716"/>
                    <a:pt x="5670" y="1214"/>
                  </a:cubicBezTo>
                  <a:lnTo>
                    <a:pt x="5591" y="1373"/>
                  </a:lnTo>
                  <a:cubicBezTo>
                    <a:pt x="5750" y="1552"/>
                    <a:pt x="5949" y="1592"/>
                    <a:pt x="6168" y="1592"/>
                  </a:cubicBezTo>
                  <a:cubicBezTo>
                    <a:pt x="6387" y="1393"/>
                    <a:pt x="6486" y="1094"/>
                    <a:pt x="6645" y="856"/>
                  </a:cubicBezTo>
                  <a:cubicBezTo>
                    <a:pt x="6625" y="756"/>
                    <a:pt x="6625" y="657"/>
                    <a:pt x="6705" y="597"/>
                  </a:cubicBezTo>
                  <a:cubicBezTo>
                    <a:pt x="6728" y="592"/>
                    <a:pt x="6751" y="590"/>
                    <a:pt x="6772" y="590"/>
                  </a:cubicBezTo>
                  <a:cubicBezTo>
                    <a:pt x="6842" y="590"/>
                    <a:pt x="6903" y="616"/>
                    <a:pt x="6963" y="677"/>
                  </a:cubicBezTo>
                  <a:lnTo>
                    <a:pt x="7302" y="677"/>
                  </a:lnTo>
                  <a:cubicBezTo>
                    <a:pt x="7381" y="597"/>
                    <a:pt x="7501" y="577"/>
                    <a:pt x="7540" y="438"/>
                  </a:cubicBezTo>
                  <a:cubicBezTo>
                    <a:pt x="7160" y="210"/>
                    <a:pt x="6747" y="176"/>
                    <a:pt x="6328" y="176"/>
                  </a:cubicBezTo>
                  <a:cubicBezTo>
                    <a:pt x="6148" y="176"/>
                    <a:pt x="5967" y="182"/>
                    <a:pt x="5786" y="182"/>
                  </a:cubicBezTo>
                  <a:cubicBezTo>
                    <a:pt x="5728" y="182"/>
                    <a:pt x="5669" y="181"/>
                    <a:pt x="5611" y="179"/>
                  </a:cubicBezTo>
                  <a:cubicBezTo>
                    <a:pt x="4099" y="120"/>
                    <a:pt x="2587" y="80"/>
                    <a:pt x="10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830525" y="1983200"/>
              <a:ext cx="144750" cy="55300"/>
            </a:xfrm>
            <a:custGeom>
              <a:avLst/>
              <a:gdLst/>
              <a:ahLst/>
              <a:cxnLst/>
              <a:rect l="l" t="t" r="r" b="b"/>
              <a:pathLst>
                <a:path w="5790" h="2212" extrusionOk="0">
                  <a:moveTo>
                    <a:pt x="5531" y="1"/>
                  </a:moveTo>
                  <a:cubicBezTo>
                    <a:pt x="4019" y="200"/>
                    <a:pt x="2646" y="836"/>
                    <a:pt x="1254" y="1413"/>
                  </a:cubicBezTo>
                  <a:cubicBezTo>
                    <a:pt x="1244" y="1554"/>
                    <a:pt x="1199" y="1597"/>
                    <a:pt x="1142" y="1597"/>
                  </a:cubicBezTo>
                  <a:cubicBezTo>
                    <a:pt x="1078" y="1597"/>
                    <a:pt x="998" y="1544"/>
                    <a:pt x="935" y="1512"/>
                  </a:cubicBezTo>
                  <a:cubicBezTo>
                    <a:pt x="577" y="1572"/>
                    <a:pt x="140" y="1453"/>
                    <a:pt x="0" y="1990"/>
                  </a:cubicBezTo>
                  <a:cubicBezTo>
                    <a:pt x="219" y="2209"/>
                    <a:pt x="498" y="2109"/>
                    <a:pt x="756" y="2189"/>
                  </a:cubicBezTo>
                  <a:cubicBezTo>
                    <a:pt x="836" y="2205"/>
                    <a:pt x="913" y="2212"/>
                    <a:pt x="990" y="2212"/>
                  </a:cubicBezTo>
                  <a:cubicBezTo>
                    <a:pt x="1486" y="2212"/>
                    <a:pt x="1925" y="1912"/>
                    <a:pt x="2407" y="1791"/>
                  </a:cubicBezTo>
                  <a:cubicBezTo>
                    <a:pt x="3541" y="1493"/>
                    <a:pt x="4695" y="1075"/>
                    <a:pt x="5749" y="577"/>
                  </a:cubicBezTo>
                  <a:cubicBezTo>
                    <a:pt x="5789" y="319"/>
                    <a:pt x="5789" y="100"/>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737525" y="1572175"/>
              <a:ext cx="144250" cy="38075"/>
            </a:xfrm>
            <a:custGeom>
              <a:avLst/>
              <a:gdLst/>
              <a:ahLst/>
              <a:cxnLst/>
              <a:rect l="l" t="t" r="r" b="b"/>
              <a:pathLst>
                <a:path w="5770" h="1523" extrusionOk="0">
                  <a:moveTo>
                    <a:pt x="5426" y="1"/>
                  </a:moveTo>
                  <a:cubicBezTo>
                    <a:pt x="5197" y="1"/>
                    <a:pt x="4976" y="71"/>
                    <a:pt x="4755" y="130"/>
                  </a:cubicBezTo>
                  <a:cubicBezTo>
                    <a:pt x="3800" y="368"/>
                    <a:pt x="2845" y="527"/>
                    <a:pt x="1890" y="706"/>
                  </a:cubicBezTo>
                  <a:cubicBezTo>
                    <a:pt x="1393" y="766"/>
                    <a:pt x="896" y="905"/>
                    <a:pt x="398" y="1005"/>
                  </a:cubicBezTo>
                  <a:cubicBezTo>
                    <a:pt x="458" y="1244"/>
                    <a:pt x="0" y="1224"/>
                    <a:pt x="120" y="1522"/>
                  </a:cubicBezTo>
                  <a:cubicBezTo>
                    <a:pt x="1870" y="1303"/>
                    <a:pt x="3601" y="905"/>
                    <a:pt x="5332" y="527"/>
                  </a:cubicBezTo>
                  <a:cubicBezTo>
                    <a:pt x="5431" y="368"/>
                    <a:pt x="5630" y="448"/>
                    <a:pt x="5729" y="348"/>
                  </a:cubicBezTo>
                  <a:cubicBezTo>
                    <a:pt x="5769" y="229"/>
                    <a:pt x="5769" y="130"/>
                    <a:pt x="5670" y="30"/>
                  </a:cubicBezTo>
                  <a:cubicBezTo>
                    <a:pt x="5587" y="9"/>
                    <a:pt x="5506" y="1"/>
                    <a:pt x="54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350100" y="1861500"/>
              <a:ext cx="36350" cy="93750"/>
            </a:xfrm>
            <a:custGeom>
              <a:avLst/>
              <a:gdLst/>
              <a:ahLst/>
              <a:cxnLst/>
              <a:rect l="l" t="t" r="r" b="b"/>
              <a:pathLst>
                <a:path w="1454" h="3750" extrusionOk="0">
                  <a:moveTo>
                    <a:pt x="794" y="1"/>
                  </a:moveTo>
                  <a:cubicBezTo>
                    <a:pt x="729" y="1"/>
                    <a:pt x="658" y="29"/>
                    <a:pt x="578" y="94"/>
                  </a:cubicBezTo>
                  <a:cubicBezTo>
                    <a:pt x="558" y="174"/>
                    <a:pt x="538" y="214"/>
                    <a:pt x="459" y="214"/>
                  </a:cubicBezTo>
                  <a:lnTo>
                    <a:pt x="299" y="134"/>
                  </a:lnTo>
                  <a:cubicBezTo>
                    <a:pt x="240" y="134"/>
                    <a:pt x="180" y="174"/>
                    <a:pt x="160" y="214"/>
                  </a:cubicBezTo>
                  <a:cubicBezTo>
                    <a:pt x="61" y="910"/>
                    <a:pt x="1" y="1606"/>
                    <a:pt x="1" y="2302"/>
                  </a:cubicBezTo>
                  <a:cubicBezTo>
                    <a:pt x="140" y="2462"/>
                    <a:pt x="41" y="2680"/>
                    <a:pt x="140" y="2800"/>
                  </a:cubicBezTo>
                  <a:cubicBezTo>
                    <a:pt x="180" y="2840"/>
                    <a:pt x="260" y="2879"/>
                    <a:pt x="339" y="2879"/>
                  </a:cubicBezTo>
                  <a:cubicBezTo>
                    <a:pt x="439" y="2840"/>
                    <a:pt x="498" y="2780"/>
                    <a:pt x="558" y="2680"/>
                  </a:cubicBezTo>
                  <a:cubicBezTo>
                    <a:pt x="578" y="2601"/>
                    <a:pt x="598" y="2541"/>
                    <a:pt x="578" y="2481"/>
                  </a:cubicBezTo>
                  <a:cubicBezTo>
                    <a:pt x="578" y="2455"/>
                    <a:pt x="576" y="2436"/>
                    <a:pt x="571" y="2419"/>
                  </a:cubicBezTo>
                  <a:lnTo>
                    <a:pt x="571" y="2419"/>
                  </a:lnTo>
                  <a:cubicBezTo>
                    <a:pt x="688" y="2645"/>
                    <a:pt x="463" y="2872"/>
                    <a:pt x="498" y="3098"/>
                  </a:cubicBezTo>
                  <a:cubicBezTo>
                    <a:pt x="538" y="3377"/>
                    <a:pt x="638" y="3615"/>
                    <a:pt x="896" y="3735"/>
                  </a:cubicBezTo>
                  <a:cubicBezTo>
                    <a:pt x="932" y="3745"/>
                    <a:pt x="968" y="3750"/>
                    <a:pt x="1003" y="3750"/>
                  </a:cubicBezTo>
                  <a:cubicBezTo>
                    <a:pt x="1105" y="3750"/>
                    <a:pt x="1200" y="3709"/>
                    <a:pt x="1274" y="3635"/>
                  </a:cubicBezTo>
                  <a:cubicBezTo>
                    <a:pt x="1453" y="3377"/>
                    <a:pt x="1453" y="3078"/>
                    <a:pt x="1234" y="2800"/>
                  </a:cubicBezTo>
                  <a:cubicBezTo>
                    <a:pt x="1188" y="2777"/>
                    <a:pt x="1142" y="2754"/>
                    <a:pt x="1097" y="2754"/>
                  </a:cubicBezTo>
                  <a:cubicBezTo>
                    <a:pt x="1063" y="2754"/>
                    <a:pt x="1029" y="2766"/>
                    <a:pt x="996" y="2800"/>
                  </a:cubicBezTo>
                  <a:cubicBezTo>
                    <a:pt x="956" y="2680"/>
                    <a:pt x="1075" y="2680"/>
                    <a:pt x="1095" y="2621"/>
                  </a:cubicBezTo>
                  <a:cubicBezTo>
                    <a:pt x="1195" y="2481"/>
                    <a:pt x="1254" y="2283"/>
                    <a:pt x="1294" y="2103"/>
                  </a:cubicBezTo>
                  <a:lnTo>
                    <a:pt x="1294" y="1885"/>
                  </a:lnTo>
                  <a:cubicBezTo>
                    <a:pt x="1234" y="1606"/>
                    <a:pt x="1195" y="1308"/>
                    <a:pt x="1274" y="1009"/>
                  </a:cubicBezTo>
                  <a:lnTo>
                    <a:pt x="1274" y="791"/>
                  </a:lnTo>
                  <a:cubicBezTo>
                    <a:pt x="1274" y="711"/>
                    <a:pt x="1254" y="631"/>
                    <a:pt x="1195" y="592"/>
                  </a:cubicBezTo>
                  <a:cubicBezTo>
                    <a:pt x="1135" y="492"/>
                    <a:pt x="1095" y="333"/>
                    <a:pt x="1075" y="214"/>
                  </a:cubicBezTo>
                  <a:cubicBezTo>
                    <a:pt x="999" y="87"/>
                    <a:pt x="907" y="1"/>
                    <a:pt x="7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2443600" y="2115000"/>
              <a:ext cx="143250" cy="47750"/>
            </a:xfrm>
            <a:custGeom>
              <a:avLst/>
              <a:gdLst/>
              <a:ahLst/>
              <a:cxnLst/>
              <a:rect l="l" t="t" r="r" b="b"/>
              <a:pathLst>
                <a:path w="5730" h="1910" extrusionOk="0">
                  <a:moveTo>
                    <a:pt x="5332" y="0"/>
                  </a:moveTo>
                  <a:cubicBezTo>
                    <a:pt x="5233" y="0"/>
                    <a:pt x="5173" y="0"/>
                    <a:pt x="5093" y="20"/>
                  </a:cubicBezTo>
                  <a:cubicBezTo>
                    <a:pt x="4934" y="80"/>
                    <a:pt x="4795" y="100"/>
                    <a:pt x="4636" y="120"/>
                  </a:cubicBezTo>
                  <a:cubicBezTo>
                    <a:pt x="4576" y="120"/>
                    <a:pt x="4497" y="120"/>
                    <a:pt x="4417" y="139"/>
                  </a:cubicBezTo>
                  <a:cubicBezTo>
                    <a:pt x="4019" y="219"/>
                    <a:pt x="3661" y="398"/>
                    <a:pt x="3243" y="497"/>
                  </a:cubicBezTo>
                  <a:cubicBezTo>
                    <a:pt x="2464" y="687"/>
                    <a:pt x="1758" y="1077"/>
                    <a:pt x="934" y="1077"/>
                  </a:cubicBezTo>
                  <a:cubicBezTo>
                    <a:pt x="895" y="1077"/>
                    <a:pt x="856" y="1076"/>
                    <a:pt x="816" y="1074"/>
                  </a:cubicBezTo>
                  <a:cubicBezTo>
                    <a:pt x="792" y="1071"/>
                    <a:pt x="768" y="1069"/>
                    <a:pt x="746" y="1069"/>
                  </a:cubicBezTo>
                  <a:cubicBezTo>
                    <a:pt x="528" y="1069"/>
                    <a:pt x="386" y="1234"/>
                    <a:pt x="259" y="1432"/>
                  </a:cubicBezTo>
                  <a:cubicBezTo>
                    <a:pt x="259" y="1611"/>
                    <a:pt x="1" y="1890"/>
                    <a:pt x="419" y="1910"/>
                  </a:cubicBezTo>
                  <a:cubicBezTo>
                    <a:pt x="1930" y="1731"/>
                    <a:pt x="3363" y="1273"/>
                    <a:pt x="4775" y="736"/>
                  </a:cubicBezTo>
                  <a:cubicBezTo>
                    <a:pt x="4840" y="598"/>
                    <a:pt x="4951" y="579"/>
                    <a:pt x="5068" y="579"/>
                  </a:cubicBezTo>
                  <a:cubicBezTo>
                    <a:pt x="5111" y="579"/>
                    <a:pt x="5155" y="582"/>
                    <a:pt x="5198" y="582"/>
                  </a:cubicBezTo>
                  <a:cubicBezTo>
                    <a:pt x="5289" y="582"/>
                    <a:pt x="5373" y="570"/>
                    <a:pt x="5432" y="497"/>
                  </a:cubicBezTo>
                  <a:cubicBezTo>
                    <a:pt x="5670" y="299"/>
                    <a:pt x="5730" y="100"/>
                    <a:pt x="53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2971750" y="1948875"/>
              <a:ext cx="111425" cy="44300"/>
            </a:xfrm>
            <a:custGeom>
              <a:avLst/>
              <a:gdLst/>
              <a:ahLst/>
              <a:cxnLst/>
              <a:rect l="l" t="t" r="r" b="b"/>
              <a:pathLst>
                <a:path w="4457" h="1772" extrusionOk="0">
                  <a:moveTo>
                    <a:pt x="3681" y="1"/>
                  </a:moveTo>
                  <a:cubicBezTo>
                    <a:pt x="2448" y="279"/>
                    <a:pt x="1254" y="677"/>
                    <a:pt x="100" y="1254"/>
                  </a:cubicBezTo>
                  <a:cubicBezTo>
                    <a:pt x="1" y="1573"/>
                    <a:pt x="399" y="1573"/>
                    <a:pt x="458" y="1771"/>
                  </a:cubicBezTo>
                  <a:cubicBezTo>
                    <a:pt x="1652" y="1493"/>
                    <a:pt x="2826" y="1214"/>
                    <a:pt x="3940" y="717"/>
                  </a:cubicBezTo>
                  <a:cubicBezTo>
                    <a:pt x="4039" y="538"/>
                    <a:pt x="4457" y="618"/>
                    <a:pt x="4337" y="279"/>
                  </a:cubicBezTo>
                  <a:cubicBezTo>
                    <a:pt x="4238" y="1"/>
                    <a:pt x="3940" y="21"/>
                    <a:pt x="36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064650" y="1654625"/>
              <a:ext cx="63675" cy="164575"/>
            </a:xfrm>
            <a:custGeom>
              <a:avLst/>
              <a:gdLst/>
              <a:ahLst/>
              <a:cxnLst/>
              <a:rect l="l" t="t" r="r" b="b"/>
              <a:pathLst>
                <a:path w="2547" h="6583" extrusionOk="0">
                  <a:moveTo>
                    <a:pt x="2231" y="0"/>
                  </a:moveTo>
                  <a:cubicBezTo>
                    <a:pt x="2163" y="0"/>
                    <a:pt x="2100" y="64"/>
                    <a:pt x="2030" y="134"/>
                  </a:cubicBezTo>
                  <a:cubicBezTo>
                    <a:pt x="1791" y="253"/>
                    <a:pt x="1672" y="432"/>
                    <a:pt x="1831" y="691"/>
                  </a:cubicBezTo>
                  <a:cubicBezTo>
                    <a:pt x="1771" y="910"/>
                    <a:pt x="1691" y="1108"/>
                    <a:pt x="1652" y="1307"/>
                  </a:cubicBezTo>
                  <a:cubicBezTo>
                    <a:pt x="1632" y="1407"/>
                    <a:pt x="1572" y="1486"/>
                    <a:pt x="1493" y="1526"/>
                  </a:cubicBezTo>
                  <a:cubicBezTo>
                    <a:pt x="1413" y="1626"/>
                    <a:pt x="1453" y="1785"/>
                    <a:pt x="1333" y="1884"/>
                  </a:cubicBezTo>
                  <a:cubicBezTo>
                    <a:pt x="1274" y="1944"/>
                    <a:pt x="1254" y="2043"/>
                    <a:pt x="1254" y="2143"/>
                  </a:cubicBezTo>
                  <a:cubicBezTo>
                    <a:pt x="1254" y="2242"/>
                    <a:pt x="1234" y="2342"/>
                    <a:pt x="1134" y="2402"/>
                  </a:cubicBezTo>
                  <a:cubicBezTo>
                    <a:pt x="995" y="2581"/>
                    <a:pt x="1134" y="2799"/>
                    <a:pt x="975" y="2939"/>
                  </a:cubicBezTo>
                  <a:lnTo>
                    <a:pt x="955" y="2998"/>
                  </a:lnTo>
                  <a:lnTo>
                    <a:pt x="955" y="3038"/>
                  </a:lnTo>
                  <a:cubicBezTo>
                    <a:pt x="955" y="3138"/>
                    <a:pt x="876" y="3217"/>
                    <a:pt x="816" y="3297"/>
                  </a:cubicBezTo>
                  <a:lnTo>
                    <a:pt x="776" y="3336"/>
                  </a:lnTo>
                  <a:lnTo>
                    <a:pt x="776" y="3396"/>
                  </a:lnTo>
                  <a:cubicBezTo>
                    <a:pt x="737" y="3516"/>
                    <a:pt x="757" y="3695"/>
                    <a:pt x="697" y="3794"/>
                  </a:cubicBezTo>
                  <a:cubicBezTo>
                    <a:pt x="558" y="3933"/>
                    <a:pt x="697" y="4192"/>
                    <a:pt x="498" y="4311"/>
                  </a:cubicBezTo>
                  <a:lnTo>
                    <a:pt x="498" y="4291"/>
                  </a:lnTo>
                  <a:cubicBezTo>
                    <a:pt x="379" y="4470"/>
                    <a:pt x="498" y="4689"/>
                    <a:pt x="339" y="4828"/>
                  </a:cubicBezTo>
                  <a:lnTo>
                    <a:pt x="339" y="4809"/>
                  </a:lnTo>
                  <a:lnTo>
                    <a:pt x="339" y="4809"/>
                  </a:lnTo>
                  <a:cubicBezTo>
                    <a:pt x="160" y="5027"/>
                    <a:pt x="359" y="5326"/>
                    <a:pt x="160" y="5525"/>
                  </a:cubicBezTo>
                  <a:lnTo>
                    <a:pt x="140" y="5584"/>
                  </a:lnTo>
                  <a:lnTo>
                    <a:pt x="140" y="5624"/>
                  </a:lnTo>
                  <a:cubicBezTo>
                    <a:pt x="80" y="5763"/>
                    <a:pt x="100" y="5903"/>
                    <a:pt x="1" y="6022"/>
                  </a:cubicBezTo>
                  <a:lnTo>
                    <a:pt x="1" y="6559"/>
                  </a:lnTo>
                  <a:cubicBezTo>
                    <a:pt x="49" y="6575"/>
                    <a:pt x="92" y="6582"/>
                    <a:pt x="131" y="6582"/>
                  </a:cubicBezTo>
                  <a:cubicBezTo>
                    <a:pt x="332" y="6582"/>
                    <a:pt x="421" y="6388"/>
                    <a:pt x="538" y="6221"/>
                  </a:cubicBezTo>
                  <a:cubicBezTo>
                    <a:pt x="538" y="5923"/>
                    <a:pt x="597" y="5624"/>
                    <a:pt x="677" y="5366"/>
                  </a:cubicBezTo>
                  <a:cubicBezTo>
                    <a:pt x="757" y="5107"/>
                    <a:pt x="856" y="4868"/>
                    <a:pt x="896" y="4610"/>
                  </a:cubicBezTo>
                  <a:cubicBezTo>
                    <a:pt x="955" y="4411"/>
                    <a:pt x="1035" y="4192"/>
                    <a:pt x="1174" y="4013"/>
                  </a:cubicBezTo>
                  <a:cubicBezTo>
                    <a:pt x="1234" y="3973"/>
                    <a:pt x="1254" y="3893"/>
                    <a:pt x="1254" y="3814"/>
                  </a:cubicBezTo>
                  <a:cubicBezTo>
                    <a:pt x="1194" y="3675"/>
                    <a:pt x="1254" y="3535"/>
                    <a:pt x="1353" y="3416"/>
                  </a:cubicBezTo>
                  <a:lnTo>
                    <a:pt x="1433" y="3416"/>
                  </a:lnTo>
                  <a:lnTo>
                    <a:pt x="1433" y="3197"/>
                  </a:lnTo>
                  <a:cubicBezTo>
                    <a:pt x="1433" y="3098"/>
                    <a:pt x="1433" y="2978"/>
                    <a:pt x="1493" y="2899"/>
                  </a:cubicBezTo>
                  <a:lnTo>
                    <a:pt x="1572" y="2899"/>
                  </a:lnTo>
                  <a:cubicBezTo>
                    <a:pt x="1592" y="2819"/>
                    <a:pt x="1592" y="2740"/>
                    <a:pt x="1592" y="2680"/>
                  </a:cubicBezTo>
                  <a:cubicBezTo>
                    <a:pt x="1592" y="2501"/>
                    <a:pt x="1632" y="2322"/>
                    <a:pt x="1731" y="2143"/>
                  </a:cubicBezTo>
                  <a:cubicBezTo>
                    <a:pt x="1771" y="2043"/>
                    <a:pt x="1831" y="1944"/>
                    <a:pt x="1890" y="1884"/>
                  </a:cubicBezTo>
                  <a:cubicBezTo>
                    <a:pt x="1950" y="1745"/>
                    <a:pt x="1970" y="1626"/>
                    <a:pt x="2069" y="1526"/>
                  </a:cubicBezTo>
                  <a:cubicBezTo>
                    <a:pt x="2129" y="1427"/>
                    <a:pt x="2089" y="1288"/>
                    <a:pt x="2189" y="1188"/>
                  </a:cubicBezTo>
                  <a:lnTo>
                    <a:pt x="2268" y="1188"/>
                  </a:lnTo>
                  <a:cubicBezTo>
                    <a:pt x="2288" y="1108"/>
                    <a:pt x="2328" y="1029"/>
                    <a:pt x="2368" y="989"/>
                  </a:cubicBezTo>
                  <a:cubicBezTo>
                    <a:pt x="2348" y="929"/>
                    <a:pt x="2348" y="890"/>
                    <a:pt x="2388" y="830"/>
                  </a:cubicBezTo>
                  <a:cubicBezTo>
                    <a:pt x="2447" y="750"/>
                    <a:pt x="2487" y="691"/>
                    <a:pt x="2527" y="611"/>
                  </a:cubicBezTo>
                  <a:cubicBezTo>
                    <a:pt x="2547" y="432"/>
                    <a:pt x="2467" y="253"/>
                    <a:pt x="2388" y="114"/>
                  </a:cubicBezTo>
                  <a:cubicBezTo>
                    <a:pt x="2330" y="32"/>
                    <a:pt x="2280" y="0"/>
                    <a:pt x="22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2368525" y="1962225"/>
              <a:ext cx="42275" cy="128425"/>
            </a:xfrm>
            <a:custGeom>
              <a:avLst/>
              <a:gdLst/>
              <a:ahLst/>
              <a:cxnLst/>
              <a:rect l="l" t="t" r="r" b="b"/>
              <a:pathLst>
                <a:path w="1691" h="5137" extrusionOk="0">
                  <a:moveTo>
                    <a:pt x="536" y="0"/>
                  </a:moveTo>
                  <a:cubicBezTo>
                    <a:pt x="325" y="0"/>
                    <a:pt x="391" y="412"/>
                    <a:pt x="175" y="412"/>
                  </a:cubicBezTo>
                  <a:cubicBezTo>
                    <a:pt x="144" y="412"/>
                    <a:pt x="106" y="403"/>
                    <a:pt x="60" y="382"/>
                  </a:cubicBezTo>
                  <a:lnTo>
                    <a:pt x="60" y="382"/>
                  </a:lnTo>
                  <a:cubicBezTo>
                    <a:pt x="0" y="482"/>
                    <a:pt x="20" y="621"/>
                    <a:pt x="99" y="720"/>
                  </a:cubicBezTo>
                  <a:cubicBezTo>
                    <a:pt x="259" y="2153"/>
                    <a:pt x="517" y="3605"/>
                    <a:pt x="1134" y="4918"/>
                  </a:cubicBezTo>
                  <a:cubicBezTo>
                    <a:pt x="1144" y="4916"/>
                    <a:pt x="1154" y="4916"/>
                    <a:pt x="1163" y="4916"/>
                  </a:cubicBezTo>
                  <a:cubicBezTo>
                    <a:pt x="1288" y="4916"/>
                    <a:pt x="1258" y="5042"/>
                    <a:pt x="1333" y="5117"/>
                  </a:cubicBezTo>
                  <a:cubicBezTo>
                    <a:pt x="1353" y="5117"/>
                    <a:pt x="1412" y="5136"/>
                    <a:pt x="1432" y="5136"/>
                  </a:cubicBezTo>
                  <a:cubicBezTo>
                    <a:pt x="1452" y="5117"/>
                    <a:pt x="1512" y="5097"/>
                    <a:pt x="1532" y="5097"/>
                  </a:cubicBezTo>
                  <a:cubicBezTo>
                    <a:pt x="1591" y="5037"/>
                    <a:pt x="1611" y="4957"/>
                    <a:pt x="1631" y="4898"/>
                  </a:cubicBezTo>
                  <a:cubicBezTo>
                    <a:pt x="1691" y="4619"/>
                    <a:pt x="1591" y="4361"/>
                    <a:pt x="1452" y="4122"/>
                  </a:cubicBezTo>
                  <a:cubicBezTo>
                    <a:pt x="1353" y="3943"/>
                    <a:pt x="1353" y="3744"/>
                    <a:pt x="1333" y="3545"/>
                  </a:cubicBezTo>
                  <a:cubicBezTo>
                    <a:pt x="1333" y="3426"/>
                    <a:pt x="1313" y="3306"/>
                    <a:pt x="1253" y="3167"/>
                  </a:cubicBezTo>
                  <a:cubicBezTo>
                    <a:pt x="1114" y="2749"/>
                    <a:pt x="1094" y="2332"/>
                    <a:pt x="1034" y="1914"/>
                  </a:cubicBezTo>
                  <a:cubicBezTo>
                    <a:pt x="955" y="1277"/>
                    <a:pt x="1015" y="581"/>
                    <a:pt x="637" y="24"/>
                  </a:cubicBezTo>
                  <a:cubicBezTo>
                    <a:pt x="597" y="7"/>
                    <a:pt x="564" y="0"/>
                    <a:pt x="5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2049225" y="1910525"/>
              <a:ext cx="18425" cy="121450"/>
            </a:xfrm>
            <a:custGeom>
              <a:avLst/>
              <a:gdLst/>
              <a:ahLst/>
              <a:cxnLst/>
              <a:rect l="l" t="t" r="r" b="b"/>
              <a:pathLst>
                <a:path w="737" h="4858" extrusionOk="0">
                  <a:moveTo>
                    <a:pt x="375" y="1297"/>
                  </a:moveTo>
                  <a:lnTo>
                    <a:pt x="375" y="1297"/>
                  </a:lnTo>
                  <a:cubicBezTo>
                    <a:pt x="383" y="1434"/>
                    <a:pt x="386" y="1568"/>
                    <a:pt x="379" y="1694"/>
                  </a:cubicBezTo>
                  <a:cubicBezTo>
                    <a:pt x="335" y="1581"/>
                    <a:pt x="368" y="1437"/>
                    <a:pt x="375" y="1297"/>
                  </a:cubicBezTo>
                  <a:close/>
                  <a:moveTo>
                    <a:pt x="617" y="0"/>
                  </a:moveTo>
                  <a:cubicBezTo>
                    <a:pt x="249" y="0"/>
                    <a:pt x="339" y="354"/>
                    <a:pt x="339" y="600"/>
                  </a:cubicBezTo>
                  <a:cubicBezTo>
                    <a:pt x="339" y="773"/>
                    <a:pt x="353" y="956"/>
                    <a:pt x="365" y="1137"/>
                  </a:cubicBezTo>
                  <a:lnTo>
                    <a:pt x="365" y="1137"/>
                  </a:lnTo>
                  <a:cubicBezTo>
                    <a:pt x="339" y="1021"/>
                    <a:pt x="262" y="920"/>
                    <a:pt x="61" y="859"/>
                  </a:cubicBezTo>
                  <a:cubicBezTo>
                    <a:pt x="61" y="1296"/>
                    <a:pt x="1" y="1734"/>
                    <a:pt x="61" y="2152"/>
                  </a:cubicBezTo>
                  <a:cubicBezTo>
                    <a:pt x="160" y="3067"/>
                    <a:pt x="61" y="4002"/>
                    <a:pt x="379" y="4857"/>
                  </a:cubicBezTo>
                  <a:lnTo>
                    <a:pt x="737" y="4519"/>
                  </a:lnTo>
                  <a:cubicBezTo>
                    <a:pt x="697" y="3007"/>
                    <a:pt x="697" y="1515"/>
                    <a:pt x="677" y="3"/>
                  </a:cubicBezTo>
                  <a:cubicBezTo>
                    <a:pt x="656" y="1"/>
                    <a:pt x="636"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267050" y="1682825"/>
              <a:ext cx="53250" cy="104950"/>
            </a:xfrm>
            <a:custGeom>
              <a:avLst/>
              <a:gdLst/>
              <a:ahLst/>
              <a:cxnLst/>
              <a:rect l="l" t="t" r="r" b="b"/>
              <a:pathLst>
                <a:path w="2130" h="4198" extrusionOk="0">
                  <a:moveTo>
                    <a:pt x="1891" y="0"/>
                  </a:moveTo>
                  <a:cubicBezTo>
                    <a:pt x="1831" y="0"/>
                    <a:pt x="1791" y="0"/>
                    <a:pt x="1771" y="60"/>
                  </a:cubicBezTo>
                  <a:cubicBezTo>
                    <a:pt x="1632" y="160"/>
                    <a:pt x="1473" y="219"/>
                    <a:pt x="1433" y="358"/>
                  </a:cubicBezTo>
                  <a:cubicBezTo>
                    <a:pt x="1135" y="1373"/>
                    <a:pt x="538" y="2288"/>
                    <a:pt x="319" y="3342"/>
                  </a:cubicBezTo>
                  <a:cubicBezTo>
                    <a:pt x="339" y="3641"/>
                    <a:pt x="1" y="3999"/>
                    <a:pt x="498" y="4198"/>
                  </a:cubicBezTo>
                  <a:cubicBezTo>
                    <a:pt x="1035" y="2885"/>
                    <a:pt x="1592" y="1592"/>
                    <a:pt x="2129" y="279"/>
                  </a:cubicBezTo>
                  <a:cubicBezTo>
                    <a:pt x="2129" y="259"/>
                    <a:pt x="2110" y="199"/>
                    <a:pt x="2110" y="179"/>
                  </a:cubicBezTo>
                  <a:lnTo>
                    <a:pt x="1970" y="20"/>
                  </a:lnTo>
                  <a:cubicBezTo>
                    <a:pt x="1970" y="0"/>
                    <a:pt x="1931" y="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2575400" y="2085650"/>
              <a:ext cx="83075" cy="42800"/>
            </a:xfrm>
            <a:custGeom>
              <a:avLst/>
              <a:gdLst/>
              <a:ahLst/>
              <a:cxnLst/>
              <a:rect l="l" t="t" r="r" b="b"/>
              <a:pathLst>
                <a:path w="3323" h="1712" extrusionOk="0">
                  <a:moveTo>
                    <a:pt x="2805" y="0"/>
                  </a:moveTo>
                  <a:cubicBezTo>
                    <a:pt x="2109" y="180"/>
                    <a:pt x="1333" y="20"/>
                    <a:pt x="736" y="557"/>
                  </a:cubicBezTo>
                  <a:cubicBezTo>
                    <a:pt x="637" y="955"/>
                    <a:pt x="20" y="876"/>
                    <a:pt x="0" y="1353"/>
                  </a:cubicBezTo>
                  <a:cubicBezTo>
                    <a:pt x="28" y="1350"/>
                    <a:pt x="53" y="1348"/>
                    <a:pt x="75" y="1348"/>
                  </a:cubicBezTo>
                  <a:cubicBezTo>
                    <a:pt x="305" y="1348"/>
                    <a:pt x="236" y="1530"/>
                    <a:pt x="199" y="1711"/>
                  </a:cubicBezTo>
                  <a:cubicBezTo>
                    <a:pt x="1234" y="1413"/>
                    <a:pt x="2308" y="1154"/>
                    <a:pt x="3322" y="617"/>
                  </a:cubicBezTo>
                  <a:lnTo>
                    <a:pt x="3263" y="557"/>
                  </a:lnTo>
                  <a:cubicBezTo>
                    <a:pt x="2984" y="518"/>
                    <a:pt x="2825" y="398"/>
                    <a:pt x="3004" y="120"/>
                  </a:cubicBezTo>
                  <a:cubicBezTo>
                    <a:pt x="2964" y="80"/>
                    <a:pt x="2885" y="20"/>
                    <a:pt x="2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2618175" y="1603875"/>
              <a:ext cx="104950" cy="29250"/>
            </a:xfrm>
            <a:custGeom>
              <a:avLst/>
              <a:gdLst/>
              <a:ahLst/>
              <a:cxnLst/>
              <a:rect l="l" t="t" r="r" b="b"/>
              <a:pathLst>
                <a:path w="4198" h="1170" extrusionOk="0">
                  <a:moveTo>
                    <a:pt x="3936" y="0"/>
                  </a:moveTo>
                  <a:cubicBezTo>
                    <a:pt x="3798" y="0"/>
                    <a:pt x="3630" y="76"/>
                    <a:pt x="3503" y="76"/>
                  </a:cubicBezTo>
                  <a:cubicBezTo>
                    <a:pt x="3496" y="76"/>
                    <a:pt x="3489" y="76"/>
                    <a:pt x="3481" y="75"/>
                  </a:cubicBezTo>
                  <a:cubicBezTo>
                    <a:pt x="2347" y="314"/>
                    <a:pt x="1174" y="552"/>
                    <a:pt x="20" y="771"/>
                  </a:cubicBezTo>
                  <a:cubicBezTo>
                    <a:pt x="0" y="950"/>
                    <a:pt x="120" y="1050"/>
                    <a:pt x="219" y="1149"/>
                  </a:cubicBezTo>
                  <a:cubicBezTo>
                    <a:pt x="345" y="1162"/>
                    <a:pt x="467" y="1169"/>
                    <a:pt x="587" y="1169"/>
                  </a:cubicBezTo>
                  <a:cubicBezTo>
                    <a:pt x="827" y="1169"/>
                    <a:pt x="1061" y="1143"/>
                    <a:pt x="1313" y="1090"/>
                  </a:cubicBezTo>
                  <a:cubicBezTo>
                    <a:pt x="2268" y="871"/>
                    <a:pt x="3243" y="652"/>
                    <a:pt x="4198" y="433"/>
                  </a:cubicBezTo>
                  <a:cubicBezTo>
                    <a:pt x="4198" y="85"/>
                    <a:pt x="4083" y="0"/>
                    <a:pt x="3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456550" y="1625125"/>
              <a:ext cx="163625" cy="31425"/>
            </a:xfrm>
            <a:custGeom>
              <a:avLst/>
              <a:gdLst/>
              <a:ahLst/>
              <a:cxnLst/>
              <a:rect l="l" t="t" r="r" b="b"/>
              <a:pathLst>
                <a:path w="6545" h="1257" extrusionOk="0">
                  <a:moveTo>
                    <a:pt x="6286" y="1"/>
                  </a:moveTo>
                  <a:cubicBezTo>
                    <a:pt x="5471" y="1"/>
                    <a:pt x="4655" y="220"/>
                    <a:pt x="3859" y="359"/>
                  </a:cubicBezTo>
                  <a:cubicBezTo>
                    <a:pt x="3680" y="498"/>
                    <a:pt x="3461" y="399"/>
                    <a:pt x="3282" y="498"/>
                  </a:cubicBezTo>
                  <a:cubicBezTo>
                    <a:pt x="3264" y="480"/>
                    <a:pt x="3243" y="470"/>
                    <a:pt x="3222" y="470"/>
                  </a:cubicBezTo>
                  <a:cubicBezTo>
                    <a:pt x="3197" y="470"/>
                    <a:pt x="3174" y="485"/>
                    <a:pt x="3163" y="518"/>
                  </a:cubicBezTo>
                  <a:cubicBezTo>
                    <a:pt x="3060" y="584"/>
                    <a:pt x="2948" y="599"/>
                    <a:pt x="2835" y="599"/>
                  </a:cubicBezTo>
                  <a:cubicBezTo>
                    <a:pt x="2747" y="599"/>
                    <a:pt x="2658" y="590"/>
                    <a:pt x="2571" y="590"/>
                  </a:cubicBezTo>
                  <a:cubicBezTo>
                    <a:pt x="2466" y="590"/>
                    <a:pt x="2363" y="603"/>
                    <a:pt x="2268" y="657"/>
                  </a:cubicBezTo>
                  <a:cubicBezTo>
                    <a:pt x="2246" y="650"/>
                    <a:pt x="2227" y="645"/>
                    <a:pt x="2208" y="645"/>
                  </a:cubicBezTo>
                  <a:cubicBezTo>
                    <a:pt x="2176" y="645"/>
                    <a:pt x="2146" y="659"/>
                    <a:pt x="2109" y="697"/>
                  </a:cubicBezTo>
                  <a:cubicBezTo>
                    <a:pt x="1930" y="816"/>
                    <a:pt x="1711" y="717"/>
                    <a:pt x="1532" y="816"/>
                  </a:cubicBezTo>
                  <a:cubicBezTo>
                    <a:pt x="1414" y="793"/>
                    <a:pt x="1302" y="779"/>
                    <a:pt x="1194" y="779"/>
                  </a:cubicBezTo>
                  <a:cubicBezTo>
                    <a:pt x="1029" y="779"/>
                    <a:pt x="872" y="812"/>
                    <a:pt x="716" y="896"/>
                  </a:cubicBezTo>
                  <a:cubicBezTo>
                    <a:pt x="659" y="925"/>
                    <a:pt x="595" y="932"/>
                    <a:pt x="528" y="932"/>
                  </a:cubicBezTo>
                  <a:cubicBezTo>
                    <a:pt x="461" y="932"/>
                    <a:pt x="391" y="925"/>
                    <a:pt x="322" y="925"/>
                  </a:cubicBezTo>
                  <a:cubicBezTo>
                    <a:pt x="222" y="925"/>
                    <a:pt x="124" y="940"/>
                    <a:pt x="40" y="1015"/>
                  </a:cubicBezTo>
                  <a:cubicBezTo>
                    <a:pt x="0" y="1055"/>
                    <a:pt x="0" y="1115"/>
                    <a:pt x="40" y="1155"/>
                  </a:cubicBezTo>
                  <a:cubicBezTo>
                    <a:pt x="163" y="1231"/>
                    <a:pt x="278" y="1257"/>
                    <a:pt x="392" y="1257"/>
                  </a:cubicBezTo>
                  <a:cubicBezTo>
                    <a:pt x="517" y="1257"/>
                    <a:pt x="641" y="1226"/>
                    <a:pt x="776" y="1194"/>
                  </a:cubicBezTo>
                  <a:cubicBezTo>
                    <a:pt x="895" y="1155"/>
                    <a:pt x="995" y="1155"/>
                    <a:pt x="1094" y="1135"/>
                  </a:cubicBezTo>
                  <a:cubicBezTo>
                    <a:pt x="1254" y="1062"/>
                    <a:pt x="1421" y="1045"/>
                    <a:pt x="1592" y="1045"/>
                  </a:cubicBezTo>
                  <a:cubicBezTo>
                    <a:pt x="1742" y="1045"/>
                    <a:pt x="1894" y="1058"/>
                    <a:pt x="2046" y="1058"/>
                  </a:cubicBezTo>
                  <a:cubicBezTo>
                    <a:pt x="2194" y="1058"/>
                    <a:pt x="2343" y="1046"/>
                    <a:pt x="2487" y="995"/>
                  </a:cubicBezTo>
                  <a:cubicBezTo>
                    <a:pt x="2601" y="905"/>
                    <a:pt x="2726" y="889"/>
                    <a:pt x="2853" y="889"/>
                  </a:cubicBezTo>
                  <a:cubicBezTo>
                    <a:pt x="2922" y="889"/>
                    <a:pt x="2991" y="894"/>
                    <a:pt x="3059" y="894"/>
                  </a:cubicBezTo>
                  <a:cubicBezTo>
                    <a:pt x="3171" y="894"/>
                    <a:pt x="3280" y="882"/>
                    <a:pt x="3382" y="816"/>
                  </a:cubicBezTo>
                  <a:cubicBezTo>
                    <a:pt x="3399" y="822"/>
                    <a:pt x="3415" y="825"/>
                    <a:pt x="3430" y="825"/>
                  </a:cubicBezTo>
                  <a:cubicBezTo>
                    <a:pt x="3466" y="825"/>
                    <a:pt x="3499" y="811"/>
                    <a:pt x="3541" y="797"/>
                  </a:cubicBezTo>
                  <a:cubicBezTo>
                    <a:pt x="3628" y="733"/>
                    <a:pt x="3729" y="720"/>
                    <a:pt x="3832" y="720"/>
                  </a:cubicBezTo>
                  <a:cubicBezTo>
                    <a:pt x="3900" y="720"/>
                    <a:pt x="3970" y="726"/>
                    <a:pt x="4038" y="726"/>
                  </a:cubicBezTo>
                  <a:cubicBezTo>
                    <a:pt x="4122" y="726"/>
                    <a:pt x="4204" y="717"/>
                    <a:pt x="4277" y="677"/>
                  </a:cubicBezTo>
                  <a:cubicBezTo>
                    <a:pt x="4376" y="677"/>
                    <a:pt x="4476" y="637"/>
                    <a:pt x="4575" y="637"/>
                  </a:cubicBezTo>
                  <a:cubicBezTo>
                    <a:pt x="4754" y="518"/>
                    <a:pt x="4993" y="617"/>
                    <a:pt x="5172" y="518"/>
                  </a:cubicBezTo>
                  <a:cubicBezTo>
                    <a:pt x="5650" y="478"/>
                    <a:pt x="6127" y="538"/>
                    <a:pt x="6545" y="339"/>
                  </a:cubicBezTo>
                  <a:cubicBezTo>
                    <a:pt x="6525" y="180"/>
                    <a:pt x="6405" y="41"/>
                    <a:pt x="6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052725" y="1810125"/>
              <a:ext cx="25375" cy="89125"/>
            </a:xfrm>
            <a:custGeom>
              <a:avLst/>
              <a:gdLst/>
              <a:ahLst/>
              <a:cxnLst/>
              <a:rect l="l" t="t" r="r" b="b"/>
              <a:pathLst>
                <a:path w="1015" h="3565" extrusionOk="0">
                  <a:moveTo>
                    <a:pt x="895" y="1"/>
                  </a:moveTo>
                  <a:cubicBezTo>
                    <a:pt x="736" y="140"/>
                    <a:pt x="557" y="260"/>
                    <a:pt x="418" y="379"/>
                  </a:cubicBezTo>
                  <a:cubicBezTo>
                    <a:pt x="120" y="1393"/>
                    <a:pt x="0" y="2448"/>
                    <a:pt x="40" y="3542"/>
                  </a:cubicBezTo>
                  <a:cubicBezTo>
                    <a:pt x="117" y="3558"/>
                    <a:pt x="181" y="3565"/>
                    <a:pt x="234" y="3565"/>
                  </a:cubicBezTo>
                  <a:cubicBezTo>
                    <a:pt x="721" y="3565"/>
                    <a:pt x="322" y="2971"/>
                    <a:pt x="537" y="2846"/>
                  </a:cubicBezTo>
                  <a:cubicBezTo>
                    <a:pt x="597" y="2806"/>
                    <a:pt x="617" y="2806"/>
                    <a:pt x="637" y="2806"/>
                  </a:cubicBezTo>
                  <a:cubicBezTo>
                    <a:pt x="657" y="2686"/>
                    <a:pt x="657" y="2567"/>
                    <a:pt x="736" y="2448"/>
                  </a:cubicBezTo>
                  <a:cubicBezTo>
                    <a:pt x="716" y="2169"/>
                    <a:pt x="657" y="1871"/>
                    <a:pt x="796" y="1592"/>
                  </a:cubicBezTo>
                  <a:cubicBezTo>
                    <a:pt x="895" y="1374"/>
                    <a:pt x="796" y="1095"/>
                    <a:pt x="915" y="876"/>
                  </a:cubicBezTo>
                  <a:cubicBezTo>
                    <a:pt x="915" y="697"/>
                    <a:pt x="935" y="558"/>
                    <a:pt x="955" y="379"/>
                  </a:cubicBezTo>
                  <a:cubicBezTo>
                    <a:pt x="1015" y="279"/>
                    <a:pt x="1015" y="160"/>
                    <a:pt x="995" y="61"/>
                  </a:cubicBezTo>
                  <a:cubicBezTo>
                    <a:pt x="955" y="41"/>
                    <a:pt x="915" y="4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057700" y="1623775"/>
              <a:ext cx="110925" cy="25750"/>
            </a:xfrm>
            <a:custGeom>
              <a:avLst/>
              <a:gdLst/>
              <a:ahLst/>
              <a:cxnLst/>
              <a:rect l="l" t="t" r="r" b="b"/>
              <a:pathLst>
                <a:path w="4437" h="1030" extrusionOk="0">
                  <a:moveTo>
                    <a:pt x="1592" y="1"/>
                  </a:moveTo>
                  <a:cubicBezTo>
                    <a:pt x="1482" y="1"/>
                    <a:pt x="1369" y="11"/>
                    <a:pt x="1253" y="35"/>
                  </a:cubicBezTo>
                  <a:cubicBezTo>
                    <a:pt x="1194" y="35"/>
                    <a:pt x="1134" y="55"/>
                    <a:pt x="1054" y="95"/>
                  </a:cubicBezTo>
                  <a:cubicBezTo>
                    <a:pt x="915" y="194"/>
                    <a:pt x="756" y="333"/>
                    <a:pt x="597" y="333"/>
                  </a:cubicBezTo>
                  <a:cubicBezTo>
                    <a:pt x="497" y="353"/>
                    <a:pt x="358" y="353"/>
                    <a:pt x="259" y="373"/>
                  </a:cubicBezTo>
                  <a:cubicBezTo>
                    <a:pt x="159" y="393"/>
                    <a:pt x="60" y="453"/>
                    <a:pt x="0" y="552"/>
                  </a:cubicBezTo>
                  <a:cubicBezTo>
                    <a:pt x="1432" y="831"/>
                    <a:pt x="2904" y="870"/>
                    <a:pt x="4376" y="1030"/>
                  </a:cubicBezTo>
                  <a:cubicBezTo>
                    <a:pt x="4436" y="851"/>
                    <a:pt x="4337" y="731"/>
                    <a:pt x="4217" y="632"/>
                  </a:cubicBezTo>
                  <a:cubicBezTo>
                    <a:pt x="4098" y="552"/>
                    <a:pt x="3979" y="473"/>
                    <a:pt x="3899" y="353"/>
                  </a:cubicBezTo>
                  <a:cubicBezTo>
                    <a:pt x="3839" y="294"/>
                    <a:pt x="3800" y="254"/>
                    <a:pt x="3720" y="234"/>
                  </a:cubicBezTo>
                  <a:cubicBezTo>
                    <a:pt x="3632" y="196"/>
                    <a:pt x="3543" y="182"/>
                    <a:pt x="3455" y="182"/>
                  </a:cubicBezTo>
                  <a:cubicBezTo>
                    <a:pt x="3404" y="182"/>
                    <a:pt x="3353" y="187"/>
                    <a:pt x="3302" y="194"/>
                  </a:cubicBezTo>
                  <a:cubicBezTo>
                    <a:pt x="3223" y="234"/>
                    <a:pt x="3183" y="234"/>
                    <a:pt x="3103" y="254"/>
                  </a:cubicBezTo>
                  <a:cubicBezTo>
                    <a:pt x="3072" y="257"/>
                    <a:pt x="3041" y="259"/>
                    <a:pt x="3012" y="259"/>
                  </a:cubicBezTo>
                  <a:cubicBezTo>
                    <a:pt x="2874" y="259"/>
                    <a:pt x="2753" y="223"/>
                    <a:pt x="2606" y="174"/>
                  </a:cubicBezTo>
                  <a:cubicBezTo>
                    <a:pt x="2260" y="99"/>
                    <a:pt x="1936" y="1"/>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510250" y="1667400"/>
              <a:ext cx="122375" cy="33400"/>
            </a:xfrm>
            <a:custGeom>
              <a:avLst/>
              <a:gdLst/>
              <a:ahLst/>
              <a:cxnLst/>
              <a:rect l="l" t="t" r="r" b="b"/>
              <a:pathLst>
                <a:path w="4895" h="1336" extrusionOk="0">
                  <a:moveTo>
                    <a:pt x="4641" y="1"/>
                  </a:moveTo>
                  <a:cubicBezTo>
                    <a:pt x="4474" y="1"/>
                    <a:pt x="4311" y="27"/>
                    <a:pt x="4138" y="80"/>
                  </a:cubicBezTo>
                  <a:cubicBezTo>
                    <a:pt x="3541" y="239"/>
                    <a:pt x="2945" y="379"/>
                    <a:pt x="2348" y="578"/>
                  </a:cubicBezTo>
                  <a:cubicBezTo>
                    <a:pt x="2256" y="596"/>
                    <a:pt x="2173" y="609"/>
                    <a:pt x="2099" y="609"/>
                  </a:cubicBezTo>
                  <a:cubicBezTo>
                    <a:pt x="1934" y="609"/>
                    <a:pt x="1814" y="545"/>
                    <a:pt x="1731" y="339"/>
                  </a:cubicBezTo>
                  <a:cubicBezTo>
                    <a:pt x="1214" y="498"/>
                    <a:pt x="657" y="438"/>
                    <a:pt x="140" y="697"/>
                  </a:cubicBezTo>
                  <a:cubicBezTo>
                    <a:pt x="40" y="975"/>
                    <a:pt x="0" y="1214"/>
                    <a:pt x="339" y="1334"/>
                  </a:cubicBezTo>
                  <a:cubicBezTo>
                    <a:pt x="382" y="1335"/>
                    <a:pt x="426" y="1335"/>
                    <a:pt x="469" y="1335"/>
                  </a:cubicBezTo>
                  <a:cubicBezTo>
                    <a:pt x="1908" y="1335"/>
                    <a:pt x="3204" y="707"/>
                    <a:pt x="4556" y="379"/>
                  </a:cubicBezTo>
                  <a:cubicBezTo>
                    <a:pt x="4715" y="339"/>
                    <a:pt x="4854" y="220"/>
                    <a:pt x="4894" y="21"/>
                  </a:cubicBezTo>
                  <a:cubicBezTo>
                    <a:pt x="4808" y="7"/>
                    <a:pt x="4724" y="1"/>
                    <a:pt x="4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648500" y="2055925"/>
              <a:ext cx="113925" cy="45675"/>
            </a:xfrm>
            <a:custGeom>
              <a:avLst/>
              <a:gdLst/>
              <a:ahLst/>
              <a:cxnLst/>
              <a:rect l="l" t="t" r="r" b="b"/>
              <a:pathLst>
                <a:path w="4557" h="1827" extrusionOk="0">
                  <a:moveTo>
                    <a:pt x="4121" y="1"/>
                  </a:moveTo>
                  <a:cubicBezTo>
                    <a:pt x="4084" y="1"/>
                    <a:pt x="4049" y="6"/>
                    <a:pt x="4019" y="16"/>
                  </a:cubicBezTo>
                  <a:cubicBezTo>
                    <a:pt x="3860" y="75"/>
                    <a:pt x="3740" y="95"/>
                    <a:pt x="3621" y="135"/>
                  </a:cubicBezTo>
                  <a:cubicBezTo>
                    <a:pt x="3561" y="175"/>
                    <a:pt x="3482" y="195"/>
                    <a:pt x="3442" y="215"/>
                  </a:cubicBezTo>
                  <a:cubicBezTo>
                    <a:pt x="3362" y="274"/>
                    <a:pt x="3263" y="294"/>
                    <a:pt x="3183" y="334"/>
                  </a:cubicBezTo>
                  <a:cubicBezTo>
                    <a:pt x="3144" y="374"/>
                    <a:pt x="3064" y="394"/>
                    <a:pt x="3024" y="414"/>
                  </a:cubicBezTo>
                  <a:lnTo>
                    <a:pt x="2646" y="493"/>
                  </a:lnTo>
                  <a:cubicBezTo>
                    <a:pt x="2587" y="493"/>
                    <a:pt x="2527" y="513"/>
                    <a:pt x="2467" y="533"/>
                  </a:cubicBezTo>
                  <a:cubicBezTo>
                    <a:pt x="2348" y="593"/>
                    <a:pt x="2229" y="632"/>
                    <a:pt x="2089" y="672"/>
                  </a:cubicBezTo>
                  <a:cubicBezTo>
                    <a:pt x="2030" y="692"/>
                    <a:pt x="1970" y="692"/>
                    <a:pt x="1890" y="712"/>
                  </a:cubicBezTo>
                  <a:lnTo>
                    <a:pt x="1572" y="712"/>
                  </a:lnTo>
                  <a:cubicBezTo>
                    <a:pt x="1035" y="812"/>
                    <a:pt x="398" y="772"/>
                    <a:pt x="1" y="1309"/>
                  </a:cubicBezTo>
                  <a:lnTo>
                    <a:pt x="80" y="1329"/>
                  </a:lnTo>
                  <a:cubicBezTo>
                    <a:pt x="219" y="1468"/>
                    <a:pt x="359" y="1587"/>
                    <a:pt x="379" y="1786"/>
                  </a:cubicBezTo>
                  <a:lnTo>
                    <a:pt x="379" y="1826"/>
                  </a:lnTo>
                  <a:cubicBezTo>
                    <a:pt x="717" y="1707"/>
                    <a:pt x="1075" y="1607"/>
                    <a:pt x="1433" y="1488"/>
                  </a:cubicBezTo>
                  <a:cubicBezTo>
                    <a:pt x="1691" y="1309"/>
                    <a:pt x="2030" y="1269"/>
                    <a:pt x="2268" y="1170"/>
                  </a:cubicBezTo>
                  <a:cubicBezTo>
                    <a:pt x="2428" y="971"/>
                    <a:pt x="2646" y="1090"/>
                    <a:pt x="2825" y="991"/>
                  </a:cubicBezTo>
                  <a:cubicBezTo>
                    <a:pt x="2945" y="772"/>
                    <a:pt x="3183" y="951"/>
                    <a:pt x="3343" y="792"/>
                  </a:cubicBezTo>
                  <a:cubicBezTo>
                    <a:pt x="3482" y="593"/>
                    <a:pt x="3740" y="732"/>
                    <a:pt x="3880" y="613"/>
                  </a:cubicBezTo>
                  <a:cubicBezTo>
                    <a:pt x="3904" y="621"/>
                    <a:pt x="3926" y="626"/>
                    <a:pt x="3946" y="626"/>
                  </a:cubicBezTo>
                  <a:cubicBezTo>
                    <a:pt x="3976" y="626"/>
                    <a:pt x="4004" y="616"/>
                    <a:pt x="4039" y="593"/>
                  </a:cubicBezTo>
                  <a:cubicBezTo>
                    <a:pt x="4118" y="533"/>
                    <a:pt x="4158" y="493"/>
                    <a:pt x="4258" y="473"/>
                  </a:cubicBezTo>
                  <a:cubicBezTo>
                    <a:pt x="4274" y="479"/>
                    <a:pt x="4288" y="481"/>
                    <a:pt x="4301" y="481"/>
                  </a:cubicBezTo>
                  <a:cubicBezTo>
                    <a:pt x="4337" y="481"/>
                    <a:pt x="4362" y="463"/>
                    <a:pt x="4377" y="434"/>
                  </a:cubicBezTo>
                  <a:cubicBezTo>
                    <a:pt x="4556" y="235"/>
                    <a:pt x="4437" y="115"/>
                    <a:pt x="4238" y="16"/>
                  </a:cubicBezTo>
                  <a:cubicBezTo>
                    <a:pt x="4198" y="6"/>
                    <a:pt x="4158" y="1"/>
                    <a:pt x="41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2376525" y="1682100"/>
              <a:ext cx="37775" cy="91150"/>
            </a:xfrm>
            <a:custGeom>
              <a:avLst/>
              <a:gdLst/>
              <a:ahLst/>
              <a:cxnLst/>
              <a:rect l="l" t="t" r="r" b="b"/>
              <a:pathLst>
                <a:path w="1511" h="3646" extrusionOk="0">
                  <a:moveTo>
                    <a:pt x="1076" y="1"/>
                  </a:moveTo>
                  <a:cubicBezTo>
                    <a:pt x="926" y="1"/>
                    <a:pt x="779" y="119"/>
                    <a:pt x="675" y="288"/>
                  </a:cubicBezTo>
                  <a:cubicBezTo>
                    <a:pt x="714" y="1024"/>
                    <a:pt x="237" y="1621"/>
                    <a:pt x="98" y="2317"/>
                  </a:cubicBezTo>
                  <a:cubicBezTo>
                    <a:pt x="118" y="2397"/>
                    <a:pt x="118" y="2436"/>
                    <a:pt x="138" y="2536"/>
                  </a:cubicBezTo>
                  <a:cubicBezTo>
                    <a:pt x="138" y="2695"/>
                    <a:pt x="118" y="2834"/>
                    <a:pt x="78" y="2974"/>
                  </a:cubicBezTo>
                  <a:cubicBezTo>
                    <a:pt x="38" y="3033"/>
                    <a:pt x="38" y="3113"/>
                    <a:pt x="18" y="3192"/>
                  </a:cubicBezTo>
                  <a:cubicBezTo>
                    <a:pt x="1" y="3434"/>
                    <a:pt x="59" y="3645"/>
                    <a:pt x="308" y="3645"/>
                  </a:cubicBezTo>
                  <a:cubicBezTo>
                    <a:pt x="346" y="3645"/>
                    <a:pt x="388" y="3641"/>
                    <a:pt x="436" y="3630"/>
                  </a:cubicBezTo>
                  <a:cubicBezTo>
                    <a:pt x="774" y="3411"/>
                    <a:pt x="814" y="3033"/>
                    <a:pt x="834" y="2715"/>
                  </a:cubicBezTo>
                  <a:cubicBezTo>
                    <a:pt x="913" y="2078"/>
                    <a:pt x="973" y="1422"/>
                    <a:pt x="1192" y="805"/>
                  </a:cubicBezTo>
                  <a:cubicBezTo>
                    <a:pt x="1311" y="586"/>
                    <a:pt x="1510" y="308"/>
                    <a:pt x="1311" y="109"/>
                  </a:cubicBezTo>
                  <a:cubicBezTo>
                    <a:pt x="1236" y="33"/>
                    <a:pt x="1155" y="1"/>
                    <a:pt x="10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1882125" y="1633125"/>
              <a:ext cx="76625" cy="43100"/>
            </a:xfrm>
            <a:custGeom>
              <a:avLst/>
              <a:gdLst/>
              <a:ahLst/>
              <a:cxnLst/>
              <a:rect l="l" t="t" r="r" b="b"/>
              <a:pathLst>
                <a:path w="3065" h="1724" extrusionOk="0">
                  <a:moveTo>
                    <a:pt x="998" y="1"/>
                  </a:moveTo>
                  <a:cubicBezTo>
                    <a:pt x="951" y="1"/>
                    <a:pt x="903" y="7"/>
                    <a:pt x="856" y="19"/>
                  </a:cubicBezTo>
                  <a:cubicBezTo>
                    <a:pt x="657" y="99"/>
                    <a:pt x="478" y="218"/>
                    <a:pt x="359" y="397"/>
                  </a:cubicBezTo>
                  <a:cubicBezTo>
                    <a:pt x="260" y="616"/>
                    <a:pt x="1" y="775"/>
                    <a:pt x="100" y="1034"/>
                  </a:cubicBezTo>
                  <a:cubicBezTo>
                    <a:pt x="180" y="1073"/>
                    <a:pt x="180" y="1113"/>
                    <a:pt x="120" y="1193"/>
                  </a:cubicBezTo>
                  <a:lnTo>
                    <a:pt x="100" y="1272"/>
                  </a:lnTo>
                  <a:lnTo>
                    <a:pt x="100" y="1352"/>
                  </a:lnTo>
                  <a:cubicBezTo>
                    <a:pt x="67" y="1588"/>
                    <a:pt x="147" y="1724"/>
                    <a:pt x="354" y="1724"/>
                  </a:cubicBezTo>
                  <a:cubicBezTo>
                    <a:pt x="391" y="1724"/>
                    <a:pt x="433" y="1719"/>
                    <a:pt x="478" y="1710"/>
                  </a:cubicBezTo>
                  <a:cubicBezTo>
                    <a:pt x="588" y="1344"/>
                    <a:pt x="765" y="1046"/>
                    <a:pt x="1178" y="1046"/>
                  </a:cubicBezTo>
                  <a:cubicBezTo>
                    <a:pt x="1215" y="1046"/>
                    <a:pt x="1253" y="1049"/>
                    <a:pt x="1294" y="1053"/>
                  </a:cubicBezTo>
                  <a:lnTo>
                    <a:pt x="3064" y="1053"/>
                  </a:lnTo>
                  <a:cubicBezTo>
                    <a:pt x="2706" y="815"/>
                    <a:pt x="2468" y="894"/>
                    <a:pt x="2368" y="695"/>
                  </a:cubicBezTo>
                  <a:cubicBezTo>
                    <a:pt x="2269" y="675"/>
                    <a:pt x="2149" y="675"/>
                    <a:pt x="2010" y="675"/>
                  </a:cubicBezTo>
                  <a:cubicBezTo>
                    <a:pt x="2010" y="695"/>
                    <a:pt x="2010" y="715"/>
                    <a:pt x="1970" y="715"/>
                  </a:cubicBezTo>
                  <a:cubicBezTo>
                    <a:pt x="1950" y="715"/>
                    <a:pt x="1891" y="695"/>
                    <a:pt x="1871" y="636"/>
                  </a:cubicBezTo>
                  <a:cubicBezTo>
                    <a:pt x="1572" y="596"/>
                    <a:pt x="1214" y="616"/>
                    <a:pt x="1314" y="138"/>
                  </a:cubicBezTo>
                  <a:cubicBezTo>
                    <a:pt x="1229" y="40"/>
                    <a:pt x="1115" y="1"/>
                    <a:pt x="9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2250150" y="1766375"/>
              <a:ext cx="29375" cy="97125"/>
            </a:xfrm>
            <a:custGeom>
              <a:avLst/>
              <a:gdLst/>
              <a:ahLst/>
              <a:cxnLst/>
              <a:rect l="l" t="t" r="r" b="b"/>
              <a:pathLst>
                <a:path w="1175" h="3885" extrusionOk="0">
                  <a:moveTo>
                    <a:pt x="995" y="0"/>
                  </a:moveTo>
                  <a:cubicBezTo>
                    <a:pt x="359" y="1214"/>
                    <a:pt x="80" y="2507"/>
                    <a:pt x="1" y="3879"/>
                  </a:cubicBezTo>
                  <a:cubicBezTo>
                    <a:pt x="24" y="3883"/>
                    <a:pt x="46" y="3884"/>
                    <a:pt x="66" y="3884"/>
                  </a:cubicBezTo>
                  <a:cubicBezTo>
                    <a:pt x="400" y="3884"/>
                    <a:pt x="254" y="3436"/>
                    <a:pt x="498" y="3342"/>
                  </a:cubicBezTo>
                  <a:cubicBezTo>
                    <a:pt x="717" y="2845"/>
                    <a:pt x="856" y="2328"/>
                    <a:pt x="876" y="1791"/>
                  </a:cubicBezTo>
                  <a:cubicBezTo>
                    <a:pt x="776" y="1492"/>
                    <a:pt x="856" y="1254"/>
                    <a:pt x="1075" y="1094"/>
                  </a:cubicBezTo>
                  <a:cubicBezTo>
                    <a:pt x="1154" y="1055"/>
                    <a:pt x="1174" y="995"/>
                    <a:pt x="1174" y="896"/>
                  </a:cubicBezTo>
                  <a:cubicBezTo>
                    <a:pt x="896" y="617"/>
                    <a:pt x="1095" y="299"/>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2238225" y="1871300"/>
              <a:ext cx="23400" cy="107950"/>
            </a:xfrm>
            <a:custGeom>
              <a:avLst/>
              <a:gdLst/>
              <a:ahLst/>
              <a:cxnLst/>
              <a:rect l="l" t="t" r="r" b="b"/>
              <a:pathLst>
                <a:path w="936" h="4318" extrusionOk="0">
                  <a:moveTo>
                    <a:pt x="776" y="1"/>
                  </a:moveTo>
                  <a:cubicBezTo>
                    <a:pt x="378" y="1"/>
                    <a:pt x="657" y="418"/>
                    <a:pt x="458" y="518"/>
                  </a:cubicBezTo>
                  <a:cubicBezTo>
                    <a:pt x="0" y="1791"/>
                    <a:pt x="0" y="3044"/>
                    <a:pt x="378" y="4317"/>
                  </a:cubicBezTo>
                  <a:cubicBezTo>
                    <a:pt x="398" y="3522"/>
                    <a:pt x="557" y="2746"/>
                    <a:pt x="597" y="1950"/>
                  </a:cubicBezTo>
                  <a:cubicBezTo>
                    <a:pt x="657" y="1294"/>
                    <a:pt x="935" y="65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1966175" y="1613500"/>
              <a:ext cx="105475" cy="24100"/>
            </a:xfrm>
            <a:custGeom>
              <a:avLst/>
              <a:gdLst/>
              <a:ahLst/>
              <a:cxnLst/>
              <a:rect l="l" t="t" r="r" b="b"/>
              <a:pathLst>
                <a:path w="4219" h="964" extrusionOk="0">
                  <a:moveTo>
                    <a:pt x="1385" y="0"/>
                  </a:moveTo>
                  <a:cubicBezTo>
                    <a:pt x="1340" y="0"/>
                    <a:pt x="1292" y="19"/>
                    <a:pt x="1234" y="48"/>
                  </a:cubicBezTo>
                  <a:cubicBezTo>
                    <a:pt x="1135" y="108"/>
                    <a:pt x="1075" y="207"/>
                    <a:pt x="976" y="287"/>
                  </a:cubicBezTo>
                  <a:cubicBezTo>
                    <a:pt x="932" y="320"/>
                    <a:pt x="882" y="334"/>
                    <a:pt x="833" y="334"/>
                  </a:cubicBezTo>
                  <a:cubicBezTo>
                    <a:pt x="793" y="334"/>
                    <a:pt x="753" y="325"/>
                    <a:pt x="717" y="307"/>
                  </a:cubicBezTo>
                  <a:cubicBezTo>
                    <a:pt x="677" y="287"/>
                    <a:pt x="598" y="267"/>
                    <a:pt x="538" y="267"/>
                  </a:cubicBezTo>
                  <a:lnTo>
                    <a:pt x="339" y="267"/>
                  </a:lnTo>
                  <a:cubicBezTo>
                    <a:pt x="279" y="267"/>
                    <a:pt x="220" y="287"/>
                    <a:pt x="140" y="307"/>
                  </a:cubicBezTo>
                  <a:cubicBezTo>
                    <a:pt x="80" y="346"/>
                    <a:pt x="21" y="386"/>
                    <a:pt x="1" y="466"/>
                  </a:cubicBezTo>
                  <a:cubicBezTo>
                    <a:pt x="1" y="744"/>
                    <a:pt x="299" y="645"/>
                    <a:pt x="399" y="764"/>
                  </a:cubicBezTo>
                  <a:cubicBezTo>
                    <a:pt x="1493" y="804"/>
                    <a:pt x="2567" y="884"/>
                    <a:pt x="3661" y="963"/>
                  </a:cubicBezTo>
                  <a:cubicBezTo>
                    <a:pt x="3800" y="943"/>
                    <a:pt x="3920" y="943"/>
                    <a:pt x="4079" y="903"/>
                  </a:cubicBezTo>
                  <a:cubicBezTo>
                    <a:pt x="4218" y="545"/>
                    <a:pt x="3920" y="486"/>
                    <a:pt x="3701" y="406"/>
                  </a:cubicBezTo>
                  <a:cubicBezTo>
                    <a:pt x="3583" y="361"/>
                    <a:pt x="3466" y="347"/>
                    <a:pt x="3348" y="347"/>
                  </a:cubicBezTo>
                  <a:cubicBezTo>
                    <a:pt x="3115" y="347"/>
                    <a:pt x="2881" y="404"/>
                    <a:pt x="2641" y="404"/>
                  </a:cubicBezTo>
                  <a:cubicBezTo>
                    <a:pt x="2570" y="404"/>
                    <a:pt x="2499" y="399"/>
                    <a:pt x="2428" y="386"/>
                  </a:cubicBezTo>
                  <a:cubicBezTo>
                    <a:pt x="2288" y="366"/>
                    <a:pt x="2129" y="346"/>
                    <a:pt x="2010" y="287"/>
                  </a:cubicBezTo>
                  <a:cubicBezTo>
                    <a:pt x="1811" y="187"/>
                    <a:pt x="1632" y="68"/>
                    <a:pt x="1433" y="8"/>
                  </a:cubicBezTo>
                  <a:cubicBezTo>
                    <a:pt x="1417" y="3"/>
                    <a:pt x="1401" y="0"/>
                    <a:pt x="1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2385925" y="1707425"/>
              <a:ext cx="55725" cy="91625"/>
            </a:xfrm>
            <a:custGeom>
              <a:avLst/>
              <a:gdLst/>
              <a:ahLst/>
              <a:cxnLst/>
              <a:rect l="l" t="t" r="r" b="b"/>
              <a:pathLst>
                <a:path w="2229" h="3665" extrusionOk="0">
                  <a:moveTo>
                    <a:pt x="1968" y="1"/>
                  </a:moveTo>
                  <a:cubicBezTo>
                    <a:pt x="1880" y="1"/>
                    <a:pt x="1786" y="44"/>
                    <a:pt x="1691" y="110"/>
                  </a:cubicBezTo>
                  <a:cubicBezTo>
                    <a:pt x="1552" y="230"/>
                    <a:pt x="1452" y="369"/>
                    <a:pt x="1353" y="488"/>
                  </a:cubicBezTo>
                  <a:cubicBezTo>
                    <a:pt x="1055" y="628"/>
                    <a:pt x="1114" y="966"/>
                    <a:pt x="995" y="1205"/>
                  </a:cubicBezTo>
                  <a:cubicBezTo>
                    <a:pt x="995" y="1264"/>
                    <a:pt x="955" y="1304"/>
                    <a:pt x="935" y="1364"/>
                  </a:cubicBezTo>
                  <a:cubicBezTo>
                    <a:pt x="915" y="1423"/>
                    <a:pt x="856" y="1483"/>
                    <a:pt x="836" y="1523"/>
                  </a:cubicBezTo>
                  <a:cubicBezTo>
                    <a:pt x="219" y="1921"/>
                    <a:pt x="259" y="2677"/>
                    <a:pt x="0" y="3254"/>
                  </a:cubicBezTo>
                  <a:cubicBezTo>
                    <a:pt x="0" y="3313"/>
                    <a:pt x="20" y="3413"/>
                    <a:pt x="40" y="3492"/>
                  </a:cubicBezTo>
                  <a:cubicBezTo>
                    <a:pt x="104" y="3607"/>
                    <a:pt x="184" y="3665"/>
                    <a:pt x="292" y="3665"/>
                  </a:cubicBezTo>
                  <a:cubicBezTo>
                    <a:pt x="351" y="3665"/>
                    <a:pt x="419" y="3647"/>
                    <a:pt x="498" y="3612"/>
                  </a:cubicBezTo>
                  <a:cubicBezTo>
                    <a:pt x="915" y="2856"/>
                    <a:pt x="1234" y="2060"/>
                    <a:pt x="1631" y="1264"/>
                  </a:cubicBezTo>
                  <a:cubicBezTo>
                    <a:pt x="1811" y="886"/>
                    <a:pt x="2188" y="608"/>
                    <a:pt x="2228" y="190"/>
                  </a:cubicBezTo>
                  <a:cubicBezTo>
                    <a:pt x="2155" y="54"/>
                    <a:pt x="2065" y="1"/>
                    <a:pt x="1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1898550" y="1615175"/>
              <a:ext cx="77600" cy="22425"/>
            </a:xfrm>
            <a:custGeom>
              <a:avLst/>
              <a:gdLst/>
              <a:ahLst/>
              <a:cxnLst/>
              <a:rect l="l" t="t" r="r" b="b"/>
              <a:pathLst>
                <a:path w="3104" h="897" extrusionOk="0">
                  <a:moveTo>
                    <a:pt x="657" y="1"/>
                  </a:moveTo>
                  <a:cubicBezTo>
                    <a:pt x="538" y="1"/>
                    <a:pt x="438" y="21"/>
                    <a:pt x="319" y="41"/>
                  </a:cubicBezTo>
                  <a:cubicBezTo>
                    <a:pt x="239" y="81"/>
                    <a:pt x="160" y="100"/>
                    <a:pt x="120" y="140"/>
                  </a:cubicBezTo>
                  <a:cubicBezTo>
                    <a:pt x="20" y="399"/>
                    <a:pt x="0" y="638"/>
                    <a:pt x="140" y="896"/>
                  </a:cubicBezTo>
                  <a:lnTo>
                    <a:pt x="637" y="896"/>
                  </a:lnTo>
                  <a:cubicBezTo>
                    <a:pt x="764" y="719"/>
                    <a:pt x="922" y="687"/>
                    <a:pt x="1083" y="687"/>
                  </a:cubicBezTo>
                  <a:cubicBezTo>
                    <a:pt x="1174" y="687"/>
                    <a:pt x="1266" y="697"/>
                    <a:pt x="1353" y="697"/>
                  </a:cubicBezTo>
                  <a:lnTo>
                    <a:pt x="3104" y="697"/>
                  </a:lnTo>
                  <a:lnTo>
                    <a:pt x="2746" y="339"/>
                  </a:lnTo>
                  <a:cubicBezTo>
                    <a:pt x="2635" y="118"/>
                    <a:pt x="2457" y="100"/>
                    <a:pt x="2269" y="100"/>
                  </a:cubicBezTo>
                  <a:cubicBezTo>
                    <a:pt x="2232" y="100"/>
                    <a:pt x="2194" y="100"/>
                    <a:pt x="2156" y="100"/>
                  </a:cubicBezTo>
                  <a:cubicBezTo>
                    <a:pt x="2043" y="100"/>
                    <a:pt x="1930" y="94"/>
                    <a:pt x="1831" y="41"/>
                  </a:cubicBezTo>
                  <a:cubicBezTo>
                    <a:pt x="1711" y="21"/>
                    <a:pt x="1612" y="1"/>
                    <a:pt x="14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2308825" y="1626250"/>
              <a:ext cx="98000" cy="19725"/>
            </a:xfrm>
            <a:custGeom>
              <a:avLst/>
              <a:gdLst/>
              <a:ahLst/>
              <a:cxnLst/>
              <a:rect l="l" t="t" r="r" b="b"/>
              <a:pathLst>
                <a:path w="3920" h="789" extrusionOk="0">
                  <a:moveTo>
                    <a:pt x="2848" y="1"/>
                  </a:moveTo>
                  <a:cubicBezTo>
                    <a:pt x="2557" y="1"/>
                    <a:pt x="2269" y="25"/>
                    <a:pt x="1990" y="55"/>
                  </a:cubicBezTo>
                  <a:cubicBezTo>
                    <a:pt x="1950" y="75"/>
                    <a:pt x="1930" y="75"/>
                    <a:pt x="1950" y="95"/>
                  </a:cubicBezTo>
                  <a:cubicBezTo>
                    <a:pt x="1920" y="120"/>
                    <a:pt x="1889" y="129"/>
                    <a:pt x="1859" y="129"/>
                  </a:cubicBezTo>
                  <a:cubicBezTo>
                    <a:pt x="1793" y="129"/>
                    <a:pt x="1733" y="83"/>
                    <a:pt x="1692" y="55"/>
                  </a:cubicBezTo>
                  <a:cubicBezTo>
                    <a:pt x="1662" y="45"/>
                    <a:pt x="1627" y="40"/>
                    <a:pt x="1592" y="40"/>
                  </a:cubicBezTo>
                  <a:cubicBezTo>
                    <a:pt x="1558" y="40"/>
                    <a:pt x="1523" y="45"/>
                    <a:pt x="1493" y="55"/>
                  </a:cubicBezTo>
                  <a:cubicBezTo>
                    <a:pt x="1294" y="135"/>
                    <a:pt x="1115" y="234"/>
                    <a:pt x="896" y="234"/>
                  </a:cubicBezTo>
                  <a:cubicBezTo>
                    <a:pt x="697" y="234"/>
                    <a:pt x="558" y="95"/>
                    <a:pt x="419" y="35"/>
                  </a:cubicBezTo>
                  <a:cubicBezTo>
                    <a:pt x="339" y="35"/>
                    <a:pt x="260" y="35"/>
                    <a:pt x="220" y="75"/>
                  </a:cubicBezTo>
                  <a:cubicBezTo>
                    <a:pt x="100" y="234"/>
                    <a:pt x="1" y="393"/>
                    <a:pt x="100" y="592"/>
                  </a:cubicBezTo>
                  <a:cubicBezTo>
                    <a:pt x="956" y="652"/>
                    <a:pt x="1851" y="632"/>
                    <a:pt x="2746" y="752"/>
                  </a:cubicBezTo>
                  <a:cubicBezTo>
                    <a:pt x="2842" y="761"/>
                    <a:pt x="2951" y="789"/>
                    <a:pt x="3056" y="789"/>
                  </a:cubicBezTo>
                  <a:cubicBezTo>
                    <a:pt x="3170" y="789"/>
                    <a:pt x="3280" y="756"/>
                    <a:pt x="3363" y="632"/>
                  </a:cubicBezTo>
                  <a:cubicBezTo>
                    <a:pt x="3283" y="473"/>
                    <a:pt x="3124" y="453"/>
                    <a:pt x="2945" y="433"/>
                  </a:cubicBezTo>
                  <a:cubicBezTo>
                    <a:pt x="3104" y="433"/>
                    <a:pt x="3243" y="473"/>
                    <a:pt x="3363" y="592"/>
                  </a:cubicBezTo>
                  <a:lnTo>
                    <a:pt x="3900" y="374"/>
                  </a:lnTo>
                  <a:cubicBezTo>
                    <a:pt x="3920" y="254"/>
                    <a:pt x="3840" y="155"/>
                    <a:pt x="3721" y="95"/>
                  </a:cubicBezTo>
                  <a:cubicBezTo>
                    <a:pt x="3432" y="25"/>
                    <a:pt x="3139" y="1"/>
                    <a:pt x="28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2748950" y="2037900"/>
              <a:ext cx="66175" cy="28375"/>
            </a:xfrm>
            <a:custGeom>
              <a:avLst/>
              <a:gdLst/>
              <a:ahLst/>
              <a:cxnLst/>
              <a:rect l="l" t="t" r="r" b="b"/>
              <a:pathLst>
                <a:path w="2647" h="1135" extrusionOk="0">
                  <a:moveTo>
                    <a:pt x="2388" y="1"/>
                  </a:moveTo>
                  <a:cubicBezTo>
                    <a:pt x="1513" y="80"/>
                    <a:pt x="638" y="41"/>
                    <a:pt x="1" y="796"/>
                  </a:cubicBezTo>
                  <a:cubicBezTo>
                    <a:pt x="180" y="816"/>
                    <a:pt x="339" y="916"/>
                    <a:pt x="339" y="1135"/>
                  </a:cubicBezTo>
                  <a:cubicBezTo>
                    <a:pt x="1155" y="1075"/>
                    <a:pt x="1931" y="896"/>
                    <a:pt x="2647" y="478"/>
                  </a:cubicBezTo>
                  <a:cubicBezTo>
                    <a:pt x="2647" y="240"/>
                    <a:pt x="2587" y="100"/>
                    <a:pt x="2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2349625" y="1988175"/>
              <a:ext cx="15925" cy="78175"/>
            </a:xfrm>
            <a:custGeom>
              <a:avLst/>
              <a:gdLst/>
              <a:ahLst/>
              <a:cxnLst/>
              <a:rect l="l" t="t" r="r" b="b"/>
              <a:pathLst>
                <a:path w="637" h="3127" extrusionOk="0">
                  <a:moveTo>
                    <a:pt x="418" y="1"/>
                  </a:moveTo>
                  <a:cubicBezTo>
                    <a:pt x="338" y="1"/>
                    <a:pt x="298" y="40"/>
                    <a:pt x="239" y="120"/>
                  </a:cubicBezTo>
                  <a:cubicBezTo>
                    <a:pt x="159" y="378"/>
                    <a:pt x="219" y="677"/>
                    <a:pt x="20" y="896"/>
                  </a:cubicBezTo>
                  <a:cubicBezTo>
                    <a:pt x="0" y="1632"/>
                    <a:pt x="0" y="2388"/>
                    <a:pt x="199" y="3124"/>
                  </a:cubicBezTo>
                  <a:cubicBezTo>
                    <a:pt x="219" y="3126"/>
                    <a:pt x="237" y="3126"/>
                    <a:pt x="254" y="3126"/>
                  </a:cubicBezTo>
                  <a:cubicBezTo>
                    <a:pt x="595" y="3126"/>
                    <a:pt x="385" y="2759"/>
                    <a:pt x="517" y="2626"/>
                  </a:cubicBezTo>
                  <a:cubicBezTo>
                    <a:pt x="478" y="1771"/>
                    <a:pt x="637" y="87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2049225" y="1879750"/>
              <a:ext cx="19925" cy="78600"/>
            </a:xfrm>
            <a:custGeom>
              <a:avLst/>
              <a:gdLst/>
              <a:ahLst/>
              <a:cxnLst/>
              <a:rect l="l" t="t" r="r" b="b"/>
              <a:pathLst>
                <a:path w="797" h="3144" extrusionOk="0">
                  <a:moveTo>
                    <a:pt x="677" y="1"/>
                  </a:moveTo>
                  <a:cubicBezTo>
                    <a:pt x="558" y="100"/>
                    <a:pt x="538" y="220"/>
                    <a:pt x="538" y="379"/>
                  </a:cubicBezTo>
                  <a:cubicBezTo>
                    <a:pt x="538" y="598"/>
                    <a:pt x="399" y="677"/>
                    <a:pt x="200" y="697"/>
                  </a:cubicBezTo>
                  <a:cubicBezTo>
                    <a:pt x="1" y="1155"/>
                    <a:pt x="140" y="1652"/>
                    <a:pt x="1" y="2070"/>
                  </a:cubicBezTo>
                  <a:cubicBezTo>
                    <a:pt x="299" y="2348"/>
                    <a:pt x="1" y="2865"/>
                    <a:pt x="478" y="3144"/>
                  </a:cubicBezTo>
                  <a:cubicBezTo>
                    <a:pt x="478" y="2647"/>
                    <a:pt x="538" y="2169"/>
                    <a:pt x="478" y="1692"/>
                  </a:cubicBezTo>
                  <a:cubicBezTo>
                    <a:pt x="478" y="1473"/>
                    <a:pt x="478" y="1314"/>
                    <a:pt x="677" y="1194"/>
                  </a:cubicBezTo>
                  <a:cubicBezTo>
                    <a:pt x="697" y="1075"/>
                    <a:pt x="737" y="976"/>
                    <a:pt x="757" y="856"/>
                  </a:cubicBezTo>
                  <a:cubicBezTo>
                    <a:pt x="797" y="757"/>
                    <a:pt x="797" y="618"/>
                    <a:pt x="757" y="538"/>
                  </a:cubicBezTo>
                  <a:lnTo>
                    <a:pt x="6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2428200" y="1694250"/>
              <a:ext cx="66150" cy="26375"/>
            </a:xfrm>
            <a:custGeom>
              <a:avLst/>
              <a:gdLst/>
              <a:ahLst/>
              <a:cxnLst/>
              <a:rect l="l" t="t" r="r" b="b"/>
              <a:pathLst>
                <a:path w="2646" h="1055" extrusionOk="0">
                  <a:moveTo>
                    <a:pt x="1910" y="1"/>
                  </a:moveTo>
                  <a:cubicBezTo>
                    <a:pt x="1372" y="59"/>
                    <a:pt x="890" y="320"/>
                    <a:pt x="374" y="320"/>
                  </a:cubicBezTo>
                  <a:cubicBezTo>
                    <a:pt x="355" y="320"/>
                    <a:pt x="337" y="320"/>
                    <a:pt x="318" y="319"/>
                  </a:cubicBezTo>
                  <a:cubicBezTo>
                    <a:pt x="139" y="319"/>
                    <a:pt x="20" y="458"/>
                    <a:pt x="0" y="657"/>
                  </a:cubicBezTo>
                  <a:cubicBezTo>
                    <a:pt x="33" y="657"/>
                    <a:pt x="66" y="657"/>
                    <a:pt x="99" y="657"/>
                  </a:cubicBezTo>
                  <a:cubicBezTo>
                    <a:pt x="263" y="657"/>
                    <a:pt x="418" y="671"/>
                    <a:pt x="517" y="836"/>
                  </a:cubicBezTo>
                  <a:cubicBezTo>
                    <a:pt x="716" y="994"/>
                    <a:pt x="908" y="1055"/>
                    <a:pt x="1095" y="1055"/>
                  </a:cubicBezTo>
                  <a:cubicBezTo>
                    <a:pt x="1356" y="1055"/>
                    <a:pt x="1607" y="936"/>
                    <a:pt x="1850" y="797"/>
                  </a:cubicBezTo>
                  <a:cubicBezTo>
                    <a:pt x="2029" y="637"/>
                    <a:pt x="2228" y="538"/>
                    <a:pt x="2447" y="458"/>
                  </a:cubicBezTo>
                  <a:cubicBezTo>
                    <a:pt x="2527" y="439"/>
                    <a:pt x="2586" y="399"/>
                    <a:pt x="2626" y="319"/>
                  </a:cubicBezTo>
                  <a:cubicBezTo>
                    <a:pt x="2646" y="240"/>
                    <a:pt x="2626" y="160"/>
                    <a:pt x="2586" y="120"/>
                  </a:cubicBezTo>
                  <a:cubicBezTo>
                    <a:pt x="2504" y="61"/>
                    <a:pt x="2428" y="44"/>
                    <a:pt x="2352" y="44"/>
                  </a:cubicBezTo>
                  <a:cubicBezTo>
                    <a:pt x="2299" y="44"/>
                    <a:pt x="2245" y="52"/>
                    <a:pt x="2188" y="61"/>
                  </a:cubicBezTo>
                  <a:cubicBezTo>
                    <a:pt x="2069" y="61"/>
                    <a:pt x="1989" y="61"/>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2227775" y="1619400"/>
              <a:ext cx="61700" cy="21175"/>
            </a:xfrm>
            <a:custGeom>
              <a:avLst/>
              <a:gdLst/>
              <a:ahLst/>
              <a:cxnLst/>
              <a:rect l="l" t="t" r="r" b="b"/>
              <a:pathLst>
                <a:path w="2468" h="847" extrusionOk="0">
                  <a:moveTo>
                    <a:pt x="1708" y="1"/>
                  </a:moveTo>
                  <a:cubicBezTo>
                    <a:pt x="1433" y="1"/>
                    <a:pt x="1153" y="35"/>
                    <a:pt x="875" y="35"/>
                  </a:cubicBezTo>
                  <a:cubicBezTo>
                    <a:pt x="755" y="35"/>
                    <a:pt x="636" y="29"/>
                    <a:pt x="518" y="11"/>
                  </a:cubicBezTo>
                  <a:cubicBezTo>
                    <a:pt x="498" y="31"/>
                    <a:pt x="478" y="51"/>
                    <a:pt x="458" y="51"/>
                  </a:cubicBezTo>
                  <a:cubicBezTo>
                    <a:pt x="418" y="289"/>
                    <a:pt x="279" y="488"/>
                    <a:pt x="60" y="628"/>
                  </a:cubicBezTo>
                  <a:cubicBezTo>
                    <a:pt x="0" y="687"/>
                    <a:pt x="0" y="747"/>
                    <a:pt x="60" y="827"/>
                  </a:cubicBezTo>
                  <a:cubicBezTo>
                    <a:pt x="776" y="846"/>
                    <a:pt x="1512" y="846"/>
                    <a:pt x="2268" y="846"/>
                  </a:cubicBezTo>
                  <a:cubicBezTo>
                    <a:pt x="2308" y="787"/>
                    <a:pt x="2368" y="747"/>
                    <a:pt x="2388" y="687"/>
                  </a:cubicBezTo>
                  <a:cubicBezTo>
                    <a:pt x="2407" y="628"/>
                    <a:pt x="2447" y="528"/>
                    <a:pt x="2447" y="429"/>
                  </a:cubicBezTo>
                  <a:cubicBezTo>
                    <a:pt x="2467" y="369"/>
                    <a:pt x="2467" y="289"/>
                    <a:pt x="2467" y="250"/>
                  </a:cubicBezTo>
                  <a:lnTo>
                    <a:pt x="2467" y="150"/>
                  </a:lnTo>
                  <a:cubicBezTo>
                    <a:pt x="2222" y="32"/>
                    <a:pt x="1967" y="1"/>
                    <a:pt x="17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2229750" y="1715025"/>
              <a:ext cx="34775" cy="86675"/>
            </a:xfrm>
            <a:custGeom>
              <a:avLst/>
              <a:gdLst/>
              <a:ahLst/>
              <a:cxnLst/>
              <a:rect l="l" t="t" r="r" b="b"/>
              <a:pathLst>
                <a:path w="1391" h="3467" extrusionOk="0">
                  <a:moveTo>
                    <a:pt x="1208" y="1"/>
                  </a:moveTo>
                  <a:cubicBezTo>
                    <a:pt x="1186" y="1"/>
                    <a:pt x="1161" y="2"/>
                    <a:pt x="1135" y="5"/>
                  </a:cubicBezTo>
                  <a:cubicBezTo>
                    <a:pt x="1035" y="582"/>
                    <a:pt x="677" y="1060"/>
                    <a:pt x="598" y="1657"/>
                  </a:cubicBezTo>
                  <a:cubicBezTo>
                    <a:pt x="598" y="1776"/>
                    <a:pt x="518" y="1855"/>
                    <a:pt x="439" y="1875"/>
                  </a:cubicBezTo>
                  <a:cubicBezTo>
                    <a:pt x="319" y="2015"/>
                    <a:pt x="419" y="2213"/>
                    <a:pt x="339" y="2393"/>
                  </a:cubicBezTo>
                  <a:lnTo>
                    <a:pt x="279" y="2691"/>
                  </a:lnTo>
                  <a:cubicBezTo>
                    <a:pt x="279" y="2969"/>
                    <a:pt x="1" y="3288"/>
                    <a:pt x="439" y="3467"/>
                  </a:cubicBezTo>
                  <a:cubicBezTo>
                    <a:pt x="478" y="3387"/>
                    <a:pt x="478" y="3288"/>
                    <a:pt x="498" y="3188"/>
                  </a:cubicBezTo>
                  <a:cubicBezTo>
                    <a:pt x="578" y="3069"/>
                    <a:pt x="538" y="2910"/>
                    <a:pt x="638" y="2790"/>
                  </a:cubicBezTo>
                  <a:cubicBezTo>
                    <a:pt x="677" y="2770"/>
                    <a:pt x="677" y="2711"/>
                    <a:pt x="677" y="2671"/>
                  </a:cubicBezTo>
                  <a:cubicBezTo>
                    <a:pt x="717" y="2572"/>
                    <a:pt x="697" y="2412"/>
                    <a:pt x="797" y="2293"/>
                  </a:cubicBezTo>
                  <a:cubicBezTo>
                    <a:pt x="817" y="2194"/>
                    <a:pt x="817" y="2114"/>
                    <a:pt x="836" y="2015"/>
                  </a:cubicBezTo>
                  <a:cubicBezTo>
                    <a:pt x="876" y="1875"/>
                    <a:pt x="876" y="1696"/>
                    <a:pt x="996" y="1597"/>
                  </a:cubicBezTo>
                  <a:cubicBezTo>
                    <a:pt x="1294" y="1199"/>
                    <a:pt x="1334" y="702"/>
                    <a:pt x="1374" y="224"/>
                  </a:cubicBezTo>
                  <a:cubicBezTo>
                    <a:pt x="1390" y="55"/>
                    <a:pt x="1335" y="1"/>
                    <a:pt x="12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2354100" y="1806050"/>
              <a:ext cx="27875" cy="60800"/>
            </a:xfrm>
            <a:custGeom>
              <a:avLst/>
              <a:gdLst/>
              <a:ahLst/>
              <a:cxnLst/>
              <a:rect l="l" t="t" r="r" b="b"/>
              <a:pathLst>
                <a:path w="1115" h="2432" extrusionOk="0">
                  <a:moveTo>
                    <a:pt x="842" y="0"/>
                  </a:moveTo>
                  <a:cubicBezTo>
                    <a:pt x="393" y="0"/>
                    <a:pt x="526" y="533"/>
                    <a:pt x="299" y="741"/>
                  </a:cubicBezTo>
                  <a:cubicBezTo>
                    <a:pt x="279" y="820"/>
                    <a:pt x="299" y="920"/>
                    <a:pt x="318" y="999"/>
                  </a:cubicBezTo>
                  <a:lnTo>
                    <a:pt x="239" y="960"/>
                  </a:lnTo>
                  <a:lnTo>
                    <a:pt x="199" y="1039"/>
                  </a:lnTo>
                  <a:cubicBezTo>
                    <a:pt x="199" y="1139"/>
                    <a:pt x="179" y="1258"/>
                    <a:pt x="179" y="1357"/>
                  </a:cubicBezTo>
                  <a:cubicBezTo>
                    <a:pt x="20" y="1596"/>
                    <a:pt x="179" y="1855"/>
                    <a:pt x="20" y="2094"/>
                  </a:cubicBezTo>
                  <a:cubicBezTo>
                    <a:pt x="20" y="2213"/>
                    <a:pt x="0" y="2312"/>
                    <a:pt x="0" y="2432"/>
                  </a:cubicBezTo>
                  <a:lnTo>
                    <a:pt x="179" y="2432"/>
                  </a:lnTo>
                  <a:cubicBezTo>
                    <a:pt x="1114" y="2014"/>
                    <a:pt x="1094" y="1159"/>
                    <a:pt x="1074" y="323"/>
                  </a:cubicBezTo>
                  <a:cubicBezTo>
                    <a:pt x="1035" y="204"/>
                    <a:pt x="995" y="104"/>
                    <a:pt x="915" y="5"/>
                  </a:cubicBezTo>
                  <a:cubicBezTo>
                    <a:pt x="889" y="2"/>
                    <a:pt x="865" y="0"/>
                    <a:pt x="8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2162625" y="1638075"/>
              <a:ext cx="82575" cy="18050"/>
            </a:xfrm>
            <a:custGeom>
              <a:avLst/>
              <a:gdLst/>
              <a:ahLst/>
              <a:cxnLst/>
              <a:rect l="l" t="t" r="r" b="b"/>
              <a:pathLst>
                <a:path w="3303" h="722" extrusionOk="0">
                  <a:moveTo>
                    <a:pt x="378" y="0"/>
                  </a:moveTo>
                  <a:cubicBezTo>
                    <a:pt x="219" y="0"/>
                    <a:pt x="100" y="0"/>
                    <a:pt x="0" y="159"/>
                  </a:cubicBezTo>
                  <a:cubicBezTo>
                    <a:pt x="80" y="259"/>
                    <a:pt x="120" y="358"/>
                    <a:pt x="179" y="458"/>
                  </a:cubicBezTo>
                  <a:cubicBezTo>
                    <a:pt x="933" y="493"/>
                    <a:pt x="1672" y="667"/>
                    <a:pt x="2408" y="667"/>
                  </a:cubicBezTo>
                  <a:cubicBezTo>
                    <a:pt x="2507" y="667"/>
                    <a:pt x="2607" y="664"/>
                    <a:pt x="2706" y="656"/>
                  </a:cubicBezTo>
                  <a:cubicBezTo>
                    <a:pt x="2820" y="656"/>
                    <a:pt x="2956" y="721"/>
                    <a:pt x="3071" y="721"/>
                  </a:cubicBezTo>
                  <a:cubicBezTo>
                    <a:pt x="3176" y="721"/>
                    <a:pt x="3265" y="667"/>
                    <a:pt x="3303" y="458"/>
                  </a:cubicBezTo>
                  <a:cubicBezTo>
                    <a:pt x="3096" y="316"/>
                    <a:pt x="2877" y="306"/>
                    <a:pt x="2656" y="306"/>
                  </a:cubicBezTo>
                  <a:cubicBezTo>
                    <a:pt x="2618" y="306"/>
                    <a:pt x="2580" y="306"/>
                    <a:pt x="2542" y="306"/>
                  </a:cubicBezTo>
                  <a:cubicBezTo>
                    <a:pt x="2397" y="306"/>
                    <a:pt x="2252" y="301"/>
                    <a:pt x="2109" y="259"/>
                  </a:cubicBezTo>
                  <a:cubicBezTo>
                    <a:pt x="1890" y="20"/>
                    <a:pt x="1592" y="80"/>
                    <a:pt x="1313" y="60"/>
                  </a:cubicBezTo>
                  <a:cubicBezTo>
                    <a:pt x="1194" y="60"/>
                    <a:pt x="1095" y="60"/>
                    <a:pt x="975" y="20"/>
                  </a:cubicBezTo>
                  <a:lnTo>
                    <a:pt x="736" y="20"/>
                  </a:lnTo>
                  <a:cubicBezTo>
                    <a:pt x="684" y="55"/>
                    <a:pt x="632" y="71"/>
                    <a:pt x="579" y="71"/>
                  </a:cubicBezTo>
                  <a:cubicBezTo>
                    <a:pt x="512" y="71"/>
                    <a:pt x="445" y="45"/>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2359075" y="1758900"/>
              <a:ext cx="25375" cy="73650"/>
            </a:xfrm>
            <a:custGeom>
              <a:avLst/>
              <a:gdLst/>
              <a:ahLst/>
              <a:cxnLst/>
              <a:rect l="l" t="t" r="r" b="b"/>
              <a:pathLst>
                <a:path w="1015" h="2946" extrusionOk="0">
                  <a:moveTo>
                    <a:pt x="657" y="1"/>
                  </a:moveTo>
                  <a:cubicBezTo>
                    <a:pt x="398" y="956"/>
                    <a:pt x="100" y="1931"/>
                    <a:pt x="0" y="2945"/>
                  </a:cubicBezTo>
                  <a:lnTo>
                    <a:pt x="139" y="2945"/>
                  </a:lnTo>
                  <a:cubicBezTo>
                    <a:pt x="199" y="2547"/>
                    <a:pt x="398" y="2209"/>
                    <a:pt x="657" y="1911"/>
                  </a:cubicBezTo>
                  <a:cubicBezTo>
                    <a:pt x="816" y="1831"/>
                    <a:pt x="915" y="1692"/>
                    <a:pt x="955" y="1533"/>
                  </a:cubicBezTo>
                  <a:cubicBezTo>
                    <a:pt x="1015" y="1393"/>
                    <a:pt x="935" y="1214"/>
                    <a:pt x="915" y="1055"/>
                  </a:cubicBezTo>
                  <a:cubicBezTo>
                    <a:pt x="855" y="916"/>
                    <a:pt x="855" y="737"/>
                    <a:pt x="816" y="598"/>
                  </a:cubicBezTo>
                  <a:cubicBezTo>
                    <a:pt x="716" y="399"/>
                    <a:pt x="836" y="1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309325" y="1658200"/>
              <a:ext cx="85575" cy="9200"/>
            </a:xfrm>
            <a:custGeom>
              <a:avLst/>
              <a:gdLst/>
              <a:ahLst/>
              <a:cxnLst/>
              <a:rect l="l" t="t" r="r" b="b"/>
              <a:pathLst>
                <a:path w="3423" h="368" extrusionOk="0">
                  <a:moveTo>
                    <a:pt x="2502" y="1"/>
                  </a:moveTo>
                  <a:cubicBezTo>
                    <a:pt x="2259" y="1"/>
                    <a:pt x="2013" y="33"/>
                    <a:pt x="1771" y="50"/>
                  </a:cubicBezTo>
                  <a:cubicBezTo>
                    <a:pt x="1605" y="108"/>
                    <a:pt x="1436" y="124"/>
                    <a:pt x="1265" y="124"/>
                  </a:cubicBezTo>
                  <a:cubicBezTo>
                    <a:pt x="1047" y="124"/>
                    <a:pt x="827" y="98"/>
                    <a:pt x="608" y="98"/>
                  </a:cubicBezTo>
                  <a:cubicBezTo>
                    <a:pt x="403" y="98"/>
                    <a:pt x="199" y="120"/>
                    <a:pt x="1" y="210"/>
                  </a:cubicBezTo>
                  <a:cubicBezTo>
                    <a:pt x="520" y="328"/>
                    <a:pt x="1044" y="367"/>
                    <a:pt x="1568" y="367"/>
                  </a:cubicBezTo>
                  <a:cubicBezTo>
                    <a:pt x="2187" y="367"/>
                    <a:pt x="2808" y="312"/>
                    <a:pt x="3422" y="269"/>
                  </a:cubicBezTo>
                  <a:cubicBezTo>
                    <a:pt x="3130" y="56"/>
                    <a:pt x="2818" y="1"/>
                    <a:pt x="2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344150" y="1936675"/>
              <a:ext cx="28375" cy="52575"/>
            </a:xfrm>
            <a:custGeom>
              <a:avLst/>
              <a:gdLst/>
              <a:ahLst/>
              <a:cxnLst/>
              <a:rect l="l" t="t" r="r" b="b"/>
              <a:pathLst>
                <a:path w="1135" h="2103" extrusionOk="0">
                  <a:moveTo>
                    <a:pt x="566" y="1"/>
                  </a:moveTo>
                  <a:cubicBezTo>
                    <a:pt x="442" y="1"/>
                    <a:pt x="325" y="115"/>
                    <a:pt x="199" y="191"/>
                  </a:cubicBezTo>
                  <a:cubicBezTo>
                    <a:pt x="0" y="648"/>
                    <a:pt x="319" y="1106"/>
                    <a:pt x="199" y="1563"/>
                  </a:cubicBezTo>
                  <a:cubicBezTo>
                    <a:pt x="486" y="1640"/>
                    <a:pt x="148" y="2103"/>
                    <a:pt x="493" y="2103"/>
                  </a:cubicBezTo>
                  <a:cubicBezTo>
                    <a:pt x="507" y="2103"/>
                    <a:pt x="521" y="2102"/>
                    <a:pt x="537" y="2100"/>
                  </a:cubicBezTo>
                  <a:cubicBezTo>
                    <a:pt x="577" y="2080"/>
                    <a:pt x="597" y="2080"/>
                    <a:pt x="617" y="2061"/>
                  </a:cubicBezTo>
                  <a:cubicBezTo>
                    <a:pt x="677" y="1901"/>
                    <a:pt x="716" y="1742"/>
                    <a:pt x="776" y="1583"/>
                  </a:cubicBezTo>
                  <a:cubicBezTo>
                    <a:pt x="1134" y="1106"/>
                    <a:pt x="816" y="608"/>
                    <a:pt x="796" y="151"/>
                  </a:cubicBezTo>
                  <a:cubicBezTo>
                    <a:pt x="715" y="40"/>
                    <a:pt x="639" y="1"/>
                    <a:pt x="5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414275" y="2113500"/>
              <a:ext cx="39800" cy="52975"/>
            </a:xfrm>
            <a:custGeom>
              <a:avLst/>
              <a:gdLst/>
              <a:ahLst/>
              <a:cxnLst/>
              <a:rect l="l" t="t" r="r" b="b"/>
              <a:pathLst>
                <a:path w="1592" h="2119" extrusionOk="0">
                  <a:moveTo>
                    <a:pt x="179" y="0"/>
                  </a:moveTo>
                  <a:cubicBezTo>
                    <a:pt x="0" y="160"/>
                    <a:pt x="0" y="359"/>
                    <a:pt x="20" y="557"/>
                  </a:cubicBezTo>
                  <a:cubicBezTo>
                    <a:pt x="358" y="995"/>
                    <a:pt x="657" y="1433"/>
                    <a:pt x="975" y="1870"/>
                  </a:cubicBezTo>
                  <a:cubicBezTo>
                    <a:pt x="1086" y="2006"/>
                    <a:pt x="1204" y="2119"/>
                    <a:pt x="1335" y="2119"/>
                  </a:cubicBezTo>
                  <a:cubicBezTo>
                    <a:pt x="1416" y="2119"/>
                    <a:pt x="1501" y="2076"/>
                    <a:pt x="1592" y="1970"/>
                  </a:cubicBezTo>
                  <a:cubicBezTo>
                    <a:pt x="1413" y="1851"/>
                    <a:pt x="1592" y="1691"/>
                    <a:pt x="1572" y="1572"/>
                  </a:cubicBezTo>
                  <a:cubicBezTo>
                    <a:pt x="1094" y="1055"/>
                    <a:pt x="796" y="398"/>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2214850" y="1782775"/>
              <a:ext cx="25375" cy="96900"/>
            </a:xfrm>
            <a:custGeom>
              <a:avLst/>
              <a:gdLst/>
              <a:ahLst/>
              <a:cxnLst/>
              <a:rect l="l" t="t" r="r" b="b"/>
              <a:pathLst>
                <a:path w="1015" h="3876" extrusionOk="0">
                  <a:moveTo>
                    <a:pt x="836" y="1"/>
                  </a:moveTo>
                  <a:cubicBezTo>
                    <a:pt x="696" y="657"/>
                    <a:pt x="318" y="1234"/>
                    <a:pt x="279" y="1930"/>
                  </a:cubicBezTo>
                  <a:cubicBezTo>
                    <a:pt x="239" y="2070"/>
                    <a:pt x="239" y="2209"/>
                    <a:pt x="179" y="2348"/>
                  </a:cubicBezTo>
                  <a:cubicBezTo>
                    <a:pt x="199" y="2428"/>
                    <a:pt x="199" y="2468"/>
                    <a:pt x="199" y="2547"/>
                  </a:cubicBezTo>
                  <a:cubicBezTo>
                    <a:pt x="279" y="2766"/>
                    <a:pt x="318" y="2985"/>
                    <a:pt x="179" y="3204"/>
                  </a:cubicBezTo>
                  <a:cubicBezTo>
                    <a:pt x="139" y="3243"/>
                    <a:pt x="139" y="3283"/>
                    <a:pt x="139" y="3343"/>
                  </a:cubicBezTo>
                  <a:cubicBezTo>
                    <a:pt x="100" y="3522"/>
                    <a:pt x="0" y="3820"/>
                    <a:pt x="199" y="3860"/>
                  </a:cubicBezTo>
                  <a:cubicBezTo>
                    <a:pt x="241" y="3870"/>
                    <a:pt x="275" y="3875"/>
                    <a:pt x="303" y="3875"/>
                  </a:cubicBezTo>
                  <a:cubicBezTo>
                    <a:pt x="548" y="3875"/>
                    <a:pt x="355" y="3525"/>
                    <a:pt x="497" y="3383"/>
                  </a:cubicBezTo>
                  <a:cubicBezTo>
                    <a:pt x="517" y="3223"/>
                    <a:pt x="517" y="3064"/>
                    <a:pt x="537" y="2885"/>
                  </a:cubicBezTo>
                  <a:cubicBezTo>
                    <a:pt x="617" y="2766"/>
                    <a:pt x="617" y="2627"/>
                    <a:pt x="537" y="2468"/>
                  </a:cubicBezTo>
                  <a:lnTo>
                    <a:pt x="537" y="2388"/>
                  </a:lnTo>
                  <a:cubicBezTo>
                    <a:pt x="617" y="1970"/>
                    <a:pt x="637" y="1533"/>
                    <a:pt x="875" y="1135"/>
                  </a:cubicBezTo>
                  <a:cubicBezTo>
                    <a:pt x="915" y="995"/>
                    <a:pt x="975" y="896"/>
                    <a:pt x="1015" y="777"/>
                  </a:cubicBezTo>
                  <a:cubicBezTo>
                    <a:pt x="796" y="558"/>
                    <a:pt x="895" y="259"/>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2148700" y="1628125"/>
              <a:ext cx="78600" cy="16925"/>
            </a:xfrm>
            <a:custGeom>
              <a:avLst/>
              <a:gdLst/>
              <a:ahLst/>
              <a:cxnLst/>
              <a:rect l="l" t="t" r="r" b="b"/>
              <a:pathLst>
                <a:path w="3144" h="677" extrusionOk="0">
                  <a:moveTo>
                    <a:pt x="677" y="0"/>
                  </a:moveTo>
                  <a:cubicBezTo>
                    <a:pt x="498" y="20"/>
                    <a:pt x="339" y="20"/>
                    <a:pt x="199" y="199"/>
                  </a:cubicBezTo>
                  <a:cubicBezTo>
                    <a:pt x="0" y="617"/>
                    <a:pt x="398" y="478"/>
                    <a:pt x="557" y="557"/>
                  </a:cubicBezTo>
                  <a:lnTo>
                    <a:pt x="1075" y="557"/>
                  </a:lnTo>
                  <a:cubicBezTo>
                    <a:pt x="1121" y="580"/>
                    <a:pt x="1154" y="590"/>
                    <a:pt x="1174" y="590"/>
                  </a:cubicBezTo>
                  <a:cubicBezTo>
                    <a:pt x="1187" y="590"/>
                    <a:pt x="1194" y="585"/>
                    <a:pt x="1194" y="577"/>
                  </a:cubicBezTo>
                  <a:lnTo>
                    <a:pt x="1373" y="577"/>
                  </a:lnTo>
                  <a:cubicBezTo>
                    <a:pt x="1453" y="597"/>
                    <a:pt x="1492" y="677"/>
                    <a:pt x="1592" y="677"/>
                  </a:cubicBezTo>
                  <a:lnTo>
                    <a:pt x="2586" y="677"/>
                  </a:lnTo>
                  <a:cubicBezTo>
                    <a:pt x="2746" y="497"/>
                    <a:pt x="2964" y="557"/>
                    <a:pt x="3143" y="497"/>
                  </a:cubicBezTo>
                  <a:cubicBezTo>
                    <a:pt x="3124" y="458"/>
                    <a:pt x="3124" y="398"/>
                    <a:pt x="3084" y="358"/>
                  </a:cubicBezTo>
                  <a:cubicBezTo>
                    <a:pt x="3064" y="318"/>
                    <a:pt x="3044" y="279"/>
                    <a:pt x="3024" y="259"/>
                  </a:cubicBezTo>
                  <a:cubicBezTo>
                    <a:pt x="2925" y="199"/>
                    <a:pt x="2785" y="159"/>
                    <a:pt x="2666" y="159"/>
                  </a:cubicBezTo>
                  <a:cubicBezTo>
                    <a:pt x="2487" y="120"/>
                    <a:pt x="2348" y="120"/>
                    <a:pt x="2169" y="120"/>
                  </a:cubicBezTo>
                  <a:cubicBezTo>
                    <a:pt x="2095" y="116"/>
                    <a:pt x="2020" y="115"/>
                    <a:pt x="1945" y="115"/>
                  </a:cubicBezTo>
                  <a:cubicBezTo>
                    <a:pt x="1862" y="115"/>
                    <a:pt x="1778" y="116"/>
                    <a:pt x="1694" y="116"/>
                  </a:cubicBezTo>
                  <a:cubicBezTo>
                    <a:pt x="1438" y="116"/>
                    <a:pt x="1179" y="105"/>
                    <a:pt x="935" y="20"/>
                  </a:cubicBezTo>
                  <a:cubicBezTo>
                    <a:pt x="856" y="20"/>
                    <a:pt x="776" y="0"/>
                    <a:pt x="6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2223300" y="1676375"/>
              <a:ext cx="61200" cy="26575"/>
            </a:xfrm>
            <a:custGeom>
              <a:avLst/>
              <a:gdLst/>
              <a:ahLst/>
              <a:cxnLst/>
              <a:rect l="l" t="t" r="r" b="b"/>
              <a:pathLst>
                <a:path w="2448" h="1063" extrusionOk="0">
                  <a:moveTo>
                    <a:pt x="867" y="0"/>
                  </a:moveTo>
                  <a:cubicBezTo>
                    <a:pt x="758" y="0"/>
                    <a:pt x="648" y="6"/>
                    <a:pt x="537" y="20"/>
                  </a:cubicBezTo>
                  <a:cubicBezTo>
                    <a:pt x="487" y="70"/>
                    <a:pt x="421" y="79"/>
                    <a:pt x="350" y="79"/>
                  </a:cubicBezTo>
                  <a:cubicBezTo>
                    <a:pt x="314" y="79"/>
                    <a:pt x="276" y="76"/>
                    <a:pt x="238" y="76"/>
                  </a:cubicBezTo>
                  <a:cubicBezTo>
                    <a:pt x="149" y="76"/>
                    <a:pt x="63" y="90"/>
                    <a:pt x="0" y="179"/>
                  </a:cubicBezTo>
                  <a:cubicBezTo>
                    <a:pt x="185" y="320"/>
                    <a:pt x="376" y="349"/>
                    <a:pt x="572" y="349"/>
                  </a:cubicBezTo>
                  <a:cubicBezTo>
                    <a:pt x="705" y="349"/>
                    <a:pt x="841" y="336"/>
                    <a:pt x="979" y="336"/>
                  </a:cubicBezTo>
                  <a:cubicBezTo>
                    <a:pt x="1011" y="336"/>
                    <a:pt x="1043" y="336"/>
                    <a:pt x="1075" y="338"/>
                  </a:cubicBezTo>
                  <a:cubicBezTo>
                    <a:pt x="1671" y="378"/>
                    <a:pt x="1671" y="358"/>
                    <a:pt x="1751" y="1034"/>
                  </a:cubicBezTo>
                  <a:cubicBezTo>
                    <a:pt x="1784" y="1054"/>
                    <a:pt x="1813" y="1062"/>
                    <a:pt x="1837" y="1062"/>
                  </a:cubicBezTo>
                  <a:cubicBezTo>
                    <a:pt x="1955" y="1062"/>
                    <a:pt x="1987" y="874"/>
                    <a:pt x="2078" y="874"/>
                  </a:cubicBezTo>
                  <a:cubicBezTo>
                    <a:pt x="2081" y="874"/>
                    <a:pt x="2085" y="874"/>
                    <a:pt x="2089" y="875"/>
                  </a:cubicBezTo>
                  <a:cubicBezTo>
                    <a:pt x="2387" y="616"/>
                    <a:pt x="2447" y="378"/>
                    <a:pt x="1990" y="219"/>
                  </a:cubicBezTo>
                  <a:cubicBezTo>
                    <a:pt x="1633" y="79"/>
                    <a:pt x="1253" y="0"/>
                    <a:pt x="8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065250" y="1940425"/>
              <a:ext cx="44300" cy="26750"/>
            </a:xfrm>
            <a:custGeom>
              <a:avLst/>
              <a:gdLst/>
              <a:ahLst/>
              <a:cxnLst/>
              <a:rect l="l" t="t" r="r" b="b"/>
              <a:pathLst>
                <a:path w="1772" h="1070" extrusionOk="0">
                  <a:moveTo>
                    <a:pt x="1375" y="0"/>
                  </a:moveTo>
                  <a:cubicBezTo>
                    <a:pt x="854" y="0"/>
                    <a:pt x="350" y="31"/>
                    <a:pt x="1" y="538"/>
                  </a:cubicBezTo>
                  <a:cubicBezTo>
                    <a:pt x="498" y="617"/>
                    <a:pt x="498" y="598"/>
                    <a:pt x="200" y="995"/>
                  </a:cubicBezTo>
                  <a:lnTo>
                    <a:pt x="200" y="1055"/>
                  </a:lnTo>
                  <a:cubicBezTo>
                    <a:pt x="240" y="1065"/>
                    <a:pt x="279" y="1070"/>
                    <a:pt x="317" y="1070"/>
                  </a:cubicBezTo>
                  <a:cubicBezTo>
                    <a:pt x="563" y="1070"/>
                    <a:pt x="774" y="892"/>
                    <a:pt x="983" y="892"/>
                  </a:cubicBezTo>
                  <a:cubicBezTo>
                    <a:pt x="1000" y="892"/>
                    <a:pt x="1018" y="893"/>
                    <a:pt x="1035" y="896"/>
                  </a:cubicBezTo>
                  <a:cubicBezTo>
                    <a:pt x="1234" y="737"/>
                    <a:pt x="1632" y="916"/>
                    <a:pt x="1711" y="518"/>
                  </a:cubicBezTo>
                  <a:cubicBezTo>
                    <a:pt x="1771" y="319"/>
                    <a:pt x="1731" y="140"/>
                    <a:pt x="1592" y="1"/>
                  </a:cubicBezTo>
                  <a:cubicBezTo>
                    <a:pt x="1520" y="1"/>
                    <a:pt x="144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2206875" y="1897175"/>
              <a:ext cx="12975" cy="75975"/>
            </a:xfrm>
            <a:custGeom>
              <a:avLst/>
              <a:gdLst/>
              <a:ahLst/>
              <a:cxnLst/>
              <a:rect l="l" t="t" r="r" b="b"/>
              <a:pathLst>
                <a:path w="519" h="3039" extrusionOk="0">
                  <a:moveTo>
                    <a:pt x="319" y="0"/>
                  </a:moveTo>
                  <a:cubicBezTo>
                    <a:pt x="1" y="975"/>
                    <a:pt x="140" y="1970"/>
                    <a:pt x="140" y="2964"/>
                  </a:cubicBezTo>
                  <a:cubicBezTo>
                    <a:pt x="200" y="3014"/>
                    <a:pt x="264" y="3039"/>
                    <a:pt x="329" y="3039"/>
                  </a:cubicBezTo>
                  <a:cubicBezTo>
                    <a:pt x="394" y="3039"/>
                    <a:pt x="458" y="3014"/>
                    <a:pt x="518" y="2964"/>
                  </a:cubicBezTo>
                  <a:cubicBezTo>
                    <a:pt x="518" y="2387"/>
                    <a:pt x="478" y="1790"/>
                    <a:pt x="478" y="1233"/>
                  </a:cubicBezTo>
                  <a:cubicBezTo>
                    <a:pt x="339" y="895"/>
                    <a:pt x="419" y="557"/>
                    <a:pt x="439" y="239"/>
                  </a:cubicBezTo>
                  <a:cubicBezTo>
                    <a:pt x="419" y="139"/>
                    <a:pt x="399" y="6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2286950" y="1622475"/>
              <a:ext cx="70650" cy="18100"/>
            </a:xfrm>
            <a:custGeom>
              <a:avLst/>
              <a:gdLst/>
              <a:ahLst/>
              <a:cxnLst/>
              <a:rect l="l" t="t" r="r" b="b"/>
              <a:pathLst>
                <a:path w="2826" h="724" extrusionOk="0">
                  <a:moveTo>
                    <a:pt x="2325" y="1"/>
                  </a:moveTo>
                  <a:cubicBezTo>
                    <a:pt x="2279" y="1"/>
                    <a:pt x="2234" y="3"/>
                    <a:pt x="2189" y="7"/>
                  </a:cubicBezTo>
                  <a:cubicBezTo>
                    <a:pt x="1957" y="41"/>
                    <a:pt x="1720" y="52"/>
                    <a:pt x="1482" y="52"/>
                  </a:cubicBezTo>
                  <a:cubicBezTo>
                    <a:pt x="1006" y="52"/>
                    <a:pt x="524" y="7"/>
                    <a:pt x="60" y="7"/>
                  </a:cubicBezTo>
                  <a:lnTo>
                    <a:pt x="21" y="47"/>
                  </a:lnTo>
                  <a:cubicBezTo>
                    <a:pt x="1" y="127"/>
                    <a:pt x="1" y="186"/>
                    <a:pt x="21" y="246"/>
                  </a:cubicBezTo>
                  <a:cubicBezTo>
                    <a:pt x="60" y="346"/>
                    <a:pt x="40" y="445"/>
                    <a:pt x="21" y="544"/>
                  </a:cubicBezTo>
                  <a:cubicBezTo>
                    <a:pt x="1" y="624"/>
                    <a:pt x="21" y="684"/>
                    <a:pt x="60" y="723"/>
                  </a:cubicBezTo>
                  <a:lnTo>
                    <a:pt x="757" y="723"/>
                  </a:lnTo>
                  <a:cubicBezTo>
                    <a:pt x="836" y="525"/>
                    <a:pt x="936" y="346"/>
                    <a:pt x="1115" y="226"/>
                  </a:cubicBezTo>
                  <a:cubicBezTo>
                    <a:pt x="1194" y="246"/>
                    <a:pt x="1234" y="246"/>
                    <a:pt x="1314" y="246"/>
                  </a:cubicBezTo>
                  <a:cubicBezTo>
                    <a:pt x="1413" y="346"/>
                    <a:pt x="1532" y="405"/>
                    <a:pt x="1691" y="405"/>
                  </a:cubicBezTo>
                  <a:cubicBezTo>
                    <a:pt x="1735" y="409"/>
                    <a:pt x="1779" y="412"/>
                    <a:pt x="1823" y="412"/>
                  </a:cubicBezTo>
                  <a:cubicBezTo>
                    <a:pt x="1997" y="412"/>
                    <a:pt x="2169" y="373"/>
                    <a:pt x="2328" y="246"/>
                  </a:cubicBezTo>
                  <a:lnTo>
                    <a:pt x="2527" y="246"/>
                  </a:lnTo>
                  <a:cubicBezTo>
                    <a:pt x="2567" y="286"/>
                    <a:pt x="2617" y="311"/>
                    <a:pt x="2666" y="311"/>
                  </a:cubicBezTo>
                  <a:cubicBezTo>
                    <a:pt x="2716" y="311"/>
                    <a:pt x="2766" y="286"/>
                    <a:pt x="2805" y="226"/>
                  </a:cubicBezTo>
                  <a:lnTo>
                    <a:pt x="2825" y="147"/>
                  </a:lnTo>
                  <a:cubicBezTo>
                    <a:pt x="2668" y="36"/>
                    <a:pt x="2497" y="1"/>
                    <a:pt x="23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2397350" y="2086450"/>
              <a:ext cx="28375" cy="41000"/>
            </a:xfrm>
            <a:custGeom>
              <a:avLst/>
              <a:gdLst/>
              <a:ahLst/>
              <a:cxnLst/>
              <a:rect l="l" t="t" r="r" b="b"/>
              <a:pathLst>
                <a:path w="1135" h="1640" extrusionOk="0">
                  <a:moveTo>
                    <a:pt x="85" y="1"/>
                  </a:moveTo>
                  <a:cubicBezTo>
                    <a:pt x="68" y="1"/>
                    <a:pt x="46" y="23"/>
                    <a:pt x="1" y="68"/>
                  </a:cubicBezTo>
                  <a:cubicBezTo>
                    <a:pt x="60" y="506"/>
                    <a:pt x="359" y="884"/>
                    <a:pt x="498" y="1281"/>
                  </a:cubicBezTo>
                  <a:cubicBezTo>
                    <a:pt x="637" y="1361"/>
                    <a:pt x="578" y="1540"/>
                    <a:pt x="697" y="1600"/>
                  </a:cubicBezTo>
                  <a:lnTo>
                    <a:pt x="697" y="1639"/>
                  </a:lnTo>
                  <a:cubicBezTo>
                    <a:pt x="896" y="1480"/>
                    <a:pt x="856" y="1262"/>
                    <a:pt x="876" y="1082"/>
                  </a:cubicBezTo>
                  <a:cubicBezTo>
                    <a:pt x="1135" y="565"/>
                    <a:pt x="876" y="247"/>
                    <a:pt x="359" y="48"/>
                  </a:cubicBezTo>
                  <a:lnTo>
                    <a:pt x="299" y="88"/>
                  </a:lnTo>
                  <a:cubicBezTo>
                    <a:pt x="299" y="108"/>
                    <a:pt x="279" y="108"/>
                    <a:pt x="259" y="108"/>
                  </a:cubicBezTo>
                  <a:cubicBezTo>
                    <a:pt x="200" y="108"/>
                    <a:pt x="180" y="108"/>
                    <a:pt x="160" y="68"/>
                  </a:cubicBezTo>
                  <a:lnTo>
                    <a:pt x="100" y="8"/>
                  </a:lnTo>
                  <a:cubicBezTo>
                    <a:pt x="95" y="3"/>
                    <a:pt x="90" y="1"/>
                    <a:pt x="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2352600" y="2053825"/>
              <a:ext cx="17425" cy="48250"/>
            </a:xfrm>
            <a:custGeom>
              <a:avLst/>
              <a:gdLst/>
              <a:ahLst/>
              <a:cxnLst/>
              <a:rect l="l" t="t" r="r" b="b"/>
              <a:pathLst>
                <a:path w="697" h="1930" extrusionOk="0">
                  <a:moveTo>
                    <a:pt x="398" y="0"/>
                  </a:moveTo>
                  <a:cubicBezTo>
                    <a:pt x="179" y="100"/>
                    <a:pt x="299" y="398"/>
                    <a:pt x="80" y="498"/>
                  </a:cubicBezTo>
                  <a:cubicBezTo>
                    <a:pt x="0" y="995"/>
                    <a:pt x="120" y="1433"/>
                    <a:pt x="557" y="1930"/>
                  </a:cubicBezTo>
                  <a:cubicBezTo>
                    <a:pt x="597" y="1174"/>
                    <a:pt x="697" y="577"/>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446600" y="1599275"/>
              <a:ext cx="42300" cy="24400"/>
            </a:xfrm>
            <a:custGeom>
              <a:avLst/>
              <a:gdLst/>
              <a:ahLst/>
              <a:cxnLst/>
              <a:rect l="l" t="t" r="r" b="b"/>
              <a:pathLst>
                <a:path w="1692" h="976" extrusionOk="0">
                  <a:moveTo>
                    <a:pt x="1293" y="0"/>
                  </a:moveTo>
                  <a:cubicBezTo>
                    <a:pt x="1253" y="0"/>
                    <a:pt x="1174" y="40"/>
                    <a:pt x="1114" y="60"/>
                  </a:cubicBezTo>
                  <a:cubicBezTo>
                    <a:pt x="1054" y="80"/>
                    <a:pt x="955" y="100"/>
                    <a:pt x="875" y="160"/>
                  </a:cubicBezTo>
                  <a:cubicBezTo>
                    <a:pt x="796" y="179"/>
                    <a:pt x="756" y="219"/>
                    <a:pt x="696" y="239"/>
                  </a:cubicBezTo>
                  <a:cubicBezTo>
                    <a:pt x="617" y="259"/>
                    <a:pt x="517" y="279"/>
                    <a:pt x="418" y="319"/>
                  </a:cubicBezTo>
                  <a:cubicBezTo>
                    <a:pt x="279" y="378"/>
                    <a:pt x="100" y="458"/>
                    <a:pt x="20" y="657"/>
                  </a:cubicBezTo>
                  <a:cubicBezTo>
                    <a:pt x="0" y="776"/>
                    <a:pt x="20" y="915"/>
                    <a:pt x="120" y="975"/>
                  </a:cubicBezTo>
                  <a:cubicBezTo>
                    <a:pt x="637" y="935"/>
                    <a:pt x="1094" y="736"/>
                    <a:pt x="1512" y="478"/>
                  </a:cubicBezTo>
                  <a:cubicBezTo>
                    <a:pt x="1552" y="358"/>
                    <a:pt x="1691" y="179"/>
                    <a:pt x="1472" y="80"/>
                  </a:cubicBezTo>
                  <a:cubicBezTo>
                    <a:pt x="1413" y="40"/>
                    <a:pt x="1373" y="20"/>
                    <a:pt x="12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257375" y="1653700"/>
              <a:ext cx="57950" cy="9300"/>
            </a:xfrm>
            <a:custGeom>
              <a:avLst/>
              <a:gdLst/>
              <a:ahLst/>
              <a:cxnLst/>
              <a:rect l="l" t="t" r="r" b="b"/>
              <a:pathLst>
                <a:path w="2318" h="372" extrusionOk="0">
                  <a:moveTo>
                    <a:pt x="102" y="0"/>
                  </a:moveTo>
                  <a:cubicBezTo>
                    <a:pt x="14" y="0"/>
                    <a:pt x="1" y="74"/>
                    <a:pt x="30" y="191"/>
                  </a:cubicBezTo>
                  <a:cubicBezTo>
                    <a:pt x="643" y="246"/>
                    <a:pt x="1222" y="372"/>
                    <a:pt x="1830" y="372"/>
                  </a:cubicBezTo>
                  <a:cubicBezTo>
                    <a:pt x="1873" y="372"/>
                    <a:pt x="1916" y="371"/>
                    <a:pt x="1959" y="370"/>
                  </a:cubicBezTo>
                  <a:cubicBezTo>
                    <a:pt x="2059" y="250"/>
                    <a:pt x="2258" y="330"/>
                    <a:pt x="2318" y="191"/>
                  </a:cubicBezTo>
                  <a:cubicBezTo>
                    <a:pt x="1816" y="69"/>
                    <a:pt x="1268" y="17"/>
                    <a:pt x="727" y="17"/>
                  </a:cubicBezTo>
                  <a:cubicBezTo>
                    <a:pt x="560" y="17"/>
                    <a:pt x="393" y="22"/>
                    <a:pt x="229" y="31"/>
                  </a:cubicBezTo>
                  <a:cubicBezTo>
                    <a:pt x="175" y="10"/>
                    <a:pt x="134"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3092100" y="1950375"/>
              <a:ext cx="37325" cy="29375"/>
            </a:xfrm>
            <a:custGeom>
              <a:avLst/>
              <a:gdLst/>
              <a:ahLst/>
              <a:cxnLst/>
              <a:rect l="l" t="t" r="r" b="b"/>
              <a:pathLst>
                <a:path w="1493" h="1175" extrusionOk="0">
                  <a:moveTo>
                    <a:pt x="915" y="1"/>
                  </a:moveTo>
                  <a:cubicBezTo>
                    <a:pt x="780" y="1"/>
                    <a:pt x="659" y="51"/>
                    <a:pt x="538" y="160"/>
                  </a:cubicBezTo>
                  <a:cubicBezTo>
                    <a:pt x="399" y="339"/>
                    <a:pt x="120" y="259"/>
                    <a:pt x="1" y="478"/>
                  </a:cubicBezTo>
                  <a:cubicBezTo>
                    <a:pt x="439" y="538"/>
                    <a:pt x="319" y="896"/>
                    <a:pt x="359" y="1174"/>
                  </a:cubicBezTo>
                  <a:lnTo>
                    <a:pt x="717" y="1174"/>
                  </a:lnTo>
                  <a:cubicBezTo>
                    <a:pt x="757" y="1154"/>
                    <a:pt x="816" y="1115"/>
                    <a:pt x="816" y="1035"/>
                  </a:cubicBezTo>
                  <a:cubicBezTo>
                    <a:pt x="852" y="922"/>
                    <a:pt x="879" y="884"/>
                    <a:pt x="901" y="884"/>
                  </a:cubicBezTo>
                  <a:cubicBezTo>
                    <a:pt x="948" y="884"/>
                    <a:pt x="975" y="1060"/>
                    <a:pt x="1021" y="1060"/>
                  </a:cubicBezTo>
                  <a:cubicBezTo>
                    <a:pt x="1026" y="1060"/>
                    <a:pt x="1030" y="1059"/>
                    <a:pt x="1035" y="1055"/>
                  </a:cubicBezTo>
                  <a:cubicBezTo>
                    <a:pt x="1035" y="1055"/>
                    <a:pt x="1055" y="1075"/>
                    <a:pt x="1115" y="1075"/>
                  </a:cubicBezTo>
                  <a:cubicBezTo>
                    <a:pt x="1135" y="1075"/>
                    <a:pt x="1194" y="1075"/>
                    <a:pt x="1234" y="1035"/>
                  </a:cubicBezTo>
                  <a:cubicBezTo>
                    <a:pt x="1254" y="1015"/>
                    <a:pt x="1314" y="1015"/>
                    <a:pt x="1354" y="1015"/>
                  </a:cubicBezTo>
                  <a:cubicBezTo>
                    <a:pt x="1453" y="956"/>
                    <a:pt x="1493" y="876"/>
                    <a:pt x="1493" y="776"/>
                  </a:cubicBezTo>
                  <a:cubicBezTo>
                    <a:pt x="1453" y="518"/>
                    <a:pt x="1433" y="239"/>
                    <a:pt x="1194" y="60"/>
                  </a:cubicBezTo>
                  <a:cubicBezTo>
                    <a:pt x="1093" y="21"/>
                    <a:pt x="1001"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2212350" y="1866325"/>
              <a:ext cx="15450" cy="40800"/>
            </a:xfrm>
            <a:custGeom>
              <a:avLst/>
              <a:gdLst/>
              <a:ahLst/>
              <a:cxnLst/>
              <a:rect l="l" t="t" r="r" b="b"/>
              <a:pathLst>
                <a:path w="618" h="1632" extrusionOk="0">
                  <a:moveTo>
                    <a:pt x="239" y="1"/>
                  </a:moveTo>
                  <a:cubicBezTo>
                    <a:pt x="1" y="399"/>
                    <a:pt x="120" y="816"/>
                    <a:pt x="100" y="1234"/>
                  </a:cubicBezTo>
                  <a:cubicBezTo>
                    <a:pt x="100" y="1314"/>
                    <a:pt x="120" y="1393"/>
                    <a:pt x="120" y="1473"/>
                  </a:cubicBezTo>
                  <a:cubicBezTo>
                    <a:pt x="180" y="1533"/>
                    <a:pt x="220" y="1592"/>
                    <a:pt x="299" y="1632"/>
                  </a:cubicBezTo>
                  <a:cubicBezTo>
                    <a:pt x="478" y="1115"/>
                    <a:pt x="617" y="598"/>
                    <a:pt x="597" y="41"/>
                  </a:cubicBezTo>
                  <a:lnTo>
                    <a:pt x="597" y="41"/>
                  </a:lnTo>
                  <a:cubicBezTo>
                    <a:pt x="578" y="100"/>
                    <a:pt x="518" y="120"/>
                    <a:pt x="498" y="180"/>
                  </a:cubicBezTo>
                  <a:cubicBezTo>
                    <a:pt x="441" y="236"/>
                    <a:pt x="474" y="400"/>
                    <a:pt x="342" y="400"/>
                  </a:cubicBezTo>
                  <a:cubicBezTo>
                    <a:pt x="335" y="400"/>
                    <a:pt x="327" y="400"/>
                    <a:pt x="319" y="399"/>
                  </a:cubicBezTo>
                  <a:cubicBezTo>
                    <a:pt x="299" y="399"/>
                    <a:pt x="279" y="240"/>
                    <a:pt x="279" y="180"/>
                  </a:cubicBezTo>
                  <a:cubicBezTo>
                    <a:pt x="239" y="100"/>
                    <a:pt x="239" y="4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2123825" y="1657950"/>
              <a:ext cx="39825" cy="15950"/>
            </a:xfrm>
            <a:custGeom>
              <a:avLst/>
              <a:gdLst/>
              <a:ahLst/>
              <a:cxnLst/>
              <a:rect l="l" t="t" r="r" b="b"/>
              <a:pathLst>
                <a:path w="1593" h="638" extrusionOk="0">
                  <a:moveTo>
                    <a:pt x="1" y="1"/>
                  </a:moveTo>
                  <a:lnTo>
                    <a:pt x="1" y="578"/>
                  </a:lnTo>
                  <a:cubicBezTo>
                    <a:pt x="133" y="624"/>
                    <a:pt x="265" y="637"/>
                    <a:pt x="395" y="637"/>
                  </a:cubicBezTo>
                  <a:cubicBezTo>
                    <a:pt x="565" y="637"/>
                    <a:pt x="731" y="615"/>
                    <a:pt x="888" y="615"/>
                  </a:cubicBezTo>
                  <a:cubicBezTo>
                    <a:pt x="918" y="615"/>
                    <a:pt x="947" y="615"/>
                    <a:pt x="976" y="617"/>
                  </a:cubicBezTo>
                  <a:cubicBezTo>
                    <a:pt x="1155" y="617"/>
                    <a:pt x="1294" y="538"/>
                    <a:pt x="1453" y="498"/>
                  </a:cubicBezTo>
                  <a:cubicBezTo>
                    <a:pt x="1533" y="478"/>
                    <a:pt x="1572" y="399"/>
                    <a:pt x="1592" y="319"/>
                  </a:cubicBezTo>
                  <a:cubicBezTo>
                    <a:pt x="1095" y="1"/>
                    <a:pt x="498" y="299"/>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2654475" y="1517700"/>
              <a:ext cx="33350" cy="20425"/>
            </a:xfrm>
            <a:custGeom>
              <a:avLst/>
              <a:gdLst/>
              <a:ahLst/>
              <a:cxnLst/>
              <a:rect l="l" t="t" r="r" b="b"/>
              <a:pathLst>
                <a:path w="1334" h="817" extrusionOk="0">
                  <a:moveTo>
                    <a:pt x="1194" y="1"/>
                  </a:moveTo>
                  <a:lnTo>
                    <a:pt x="1194" y="1"/>
                  </a:lnTo>
                  <a:cubicBezTo>
                    <a:pt x="816" y="339"/>
                    <a:pt x="319" y="220"/>
                    <a:pt x="0" y="598"/>
                  </a:cubicBezTo>
                  <a:cubicBezTo>
                    <a:pt x="120" y="817"/>
                    <a:pt x="338" y="737"/>
                    <a:pt x="537" y="797"/>
                  </a:cubicBezTo>
                  <a:cubicBezTo>
                    <a:pt x="572" y="801"/>
                    <a:pt x="607" y="803"/>
                    <a:pt x="641" y="803"/>
                  </a:cubicBezTo>
                  <a:cubicBezTo>
                    <a:pt x="784" y="803"/>
                    <a:pt x="922" y="762"/>
                    <a:pt x="1035" y="618"/>
                  </a:cubicBezTo>
                  <a:cubicBezTo>
                    <a:pt x="1035" y="419"/>
                    <a:pt x="1333" y="319"/>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2160625" y="1665425"/>
              <a:ext cx="47275" cy="12725"/>
            </a:xfrm>
            <a:custGeom>
              <a:avLst/>
              <a:gdLst/>
              <a:ahLst/>
              <a:cxnLst/>
              <a:rect l="l" t="t" r="r" b="b"/>
              <a:pathLst>
                <a:path w="1891" h="509" extrusionOk="0">
                  <a:moveTo>
                    <a:pt x="100" y="0"/>
                  </a:moveTo>
                  <a:cubicBezTo>
                    <a:pt x="100" y="20"/>
                    <a:pt x="80" y="60"/>
                    <a:pt x="61" y="80"/>
                  </a:cubicBezTo>
                  <a:cubicBezTo>
                    <a:pt x="1" y="119"/>
                    <a:pt x="1" y="199"/>
                    <a:pt x="21" y="259"/>
                  </a:cubicBezTo>
                  <a:cubicBezTo>
                    <a:pt x="100" y="318"/>
                    <a:pt x="200" y="358"/>
                    <a:pt x="259" y="418"/>
                  </a:cubicBezTo>
                  <a:cubicBezTo>
                    <a:pt x="657" y="458"/>
                    <a:pt x="1055" y="458"/>
                    <a:pt x="1453" y="458"/>
                  </a:cubicBezTo>
                  <a:cubicBezTo>
                    <a:pt x="1519" y="491"/>
                    <a:pt x="1579" y="509"/>
                    <a:pt x="1632" y="509"/>
                  </a:cubicBezTo>
                  <a:cubicBezTo>
                    <a:pt x="1738" y="509"/>
                    <a:pt x="1818" y="438"/>
                    <a:pt x="1871" y="279"/>
                  </a:cubicBezTo>
                  <a:cubicBezTo>
                    <a:pt x="1891" y="179"/>
                    <a:pt x="1831" y="100"/>
                    <a:pt x="1771" y="60"/>
                  </a:cubicBezTo>
                  <a:cubicBezTo>
                    <a:pt x="1611" y="115"/>
                    <a:pt x="1452" y="135"/>
                    <a:pt x="1295" y="135"/>
                  </a:cubicBezTo>
                  <a:cubicBezTo>
                    <a:pt x="887" y="135"/>
                    <a:pt x="488"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362050" y="1935450"/>
              <a:ext cx="14450" cy="44800"/>
            </a:xfrm>
            <a:custGeom>
              <a:avLst/>
              <a:gdLst/>
              <a:ahLst/>
              <a:cxnLst/>
              <a:rect l="l" t="t" r="r" b="b"/>
              <a:pathLst>
                <a:path w="578" h="1792" extrusionOk="0">
                  <a:moveTo>
                    <a:pt x="100" y="1"/>
                  </a:moveTo>
                  <a:cubicBezTo>
                    <a:pt x="60" y="21"/>
                    <a:pt x="20" y="21"/>
                    <a:pt x="0" y="41"/>
                  </a:cubicBezTo>
                  <a:cubicBezTo>
                    <a:pt x="20" y="558"/>
                    <a:pt x="20" y="1115"/>
                    <a:pt x="60" y="1632"/>
                  </a:cubicBezTo>
                  <a:cubicBezTo>
                    <a:pt x="160" y="1692"/>
                    <a:pt x="239" y="1732"/>
                    <a:pt x="378" y="1791"/>
                  </a:cubicBezTo>
                  <a:cubicBezTo>
                    <a:pt x="398" y="1652"/>
                    <a:pt x="398" y="1553"/>
                    <a:pt x="418" y="1433"/>
                  </a:cubicBezTo>
                  <a:cubicBezTo>
                    <a:pt x="577" y="1194"/>
                    <a:pt x="577" y="956"/>
                    <a:pt x="398" y="737"/>
                  </a:cubicBezTo>
                  <a:cubicBezTo>
                    <a:pt x="319" y="518"/>
                    <a:pt x="259" y="259"/>
                    <a:pt x="179" y="41"/>
                  </a:cubicBezTo>
                  <a:cubicBezTo>
                    <a:pt x="160" y="41"/>
                    <a:pt x="12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2243200" y="1847950"/>
              <a:ext cx="19900" cy="36300"/>
            </a:xfrm>
            <a:custGeom>
              <a:avLst/>
              <a:gdLst/>
              <a:ahLst/>
              <a:cxnLst/>
              <a:rect l="l" t="t" r="r" b="b"/>
              <a:pathLst>
                <a:path w="796" h="1452" extrusionOk="0">
                  <a:moveTo>
                    <a:pt x="564" y="1"/>
                  </a:moveTo>
                  <a:cubicBezTo>
                    <a:pt x="480" y="1"/>
                    <a:pt x="418" y="54"/>
                    <a:pt x="418" y="219"/>
                  </a:cubicBezTo>
                  <a:cubicBezTo>
                    <a:pt x="418" y="358"/>
                    <a:pt x="378" y="517"/>
                    <a:pt x="259" y="577"/>
                  </a:cubicBezTo>
                  <a:cubicBezTo>
                    <a:pt x="0" y="875"/>
                    <a:pt x="199" y="1154"/>
                    <a:pt x="259" y="1452"/>
                  </a:cubicBezTo>
                  <a:cubicBezTo>
                    <a:pt x="477" y="1352"/>
                    <a:pt x="378" y="1054"/>
                    <a:pt x="577" y="935"/>
                  </a:cubicBezTo>
                  <a:cubicBezTo>
                    <a:pt x="637" y="656"/>
                    <a:pt x="796" y="378"/>
                    <a:pt x="756" y="59"/>
                  </a:cubicBezTo>
                  <a:cubicBezTo>
                    <a:pt x="691" y="27"/>
                    <a:pt x="622" y="1"/>
                    <a:pt x="5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478925" y="1684325"/>
              <a:ext cx="39300" cy="16625"/>
            </a:xfrm>
            <a:custGeom>
              <a:avLst/>
              <a:gdLst/>
              <a:ahLst/>
              <a:cxnLst/>
              <a:rect l="l" t="t" r="r" b="b"/>
              <a:pathLst>
                <a:path w="1572" h="665" extrusionOk="0">
                  <a:moveTo>
                    <a:pt x="1273" y="0"/>
                  </a:moveTo>
                  <a:cubicBezTo>
                    <a:pt x="1094" y="139"/>
                    <a:pt x="875" y="40"/>
                    <a:pt x="696" y="139"/>
                  </a:cubicBezTo>
                  <a:cubicBezTo>
                    <a:pt x="478" y="139"/>
                    <a:pt x="259" y="159"/>
                    <a:pt x="40" y="338"/>
                  </a:cubicBezTo>
                  <a:cubicBezTo>
                    <a:pt x="0" y="398"/>
                    <a:pt x="0" y="458"/>
                    <a:pt x="40" y="517"/>
                  </a:cubicBezTo>
                  <a:cubicBezTo>
                    <a:pt x="219" y="537"/>
                    <a:pt x="398" y="537"/>
                    <a:pt x="577" y="537"/>
                  </a:cubicBezTo>
                  <a:cubicBezTo>
                    <a:pt x="673" y="633"/>
                    <a:pt x="773" y="664"/>
                    <a:pt x="880" y="664"/>
                  </a:cubicBezTo>
                  <a:cubicBezTo>
                    <a:pt x="996" y="664"/>
                    <a:pt x="1119" y="628"/>
                    <a:pt x="1253" y="597"/>
                  </a:cubicBezTo>
                  <a:cubicBezTo>
                    <a:pt x="1313" y="557"/>
                    <a:pt x="1393" y="537"/>
                    <a:pt x="1452" y="497"/>
                  </a:cubicBezTo>
                  <a:cubicBezTo>
                    <a:pt x="1572" y="318"/>
                    <a:pt x="1532" y="159"/>
                    <a:pt x="14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2809625" y="2029950"/>
              <a:ext cx="31375" cy="19425"/>
            </a:xfrm>
            <a:custGeom>
              <a:avLst/>
              <a:gdLst/>
              <a:ahLst/>
              <a:cxnLst/>
              <a:rect l="l" t="t" r="r" b="b"/>
              <a:pathLst>
                <a:path w="1255" h="777" extrusionOk="0">
                  <a:moveTo>
                    <a:pt x="677" y="20"/>
                  </a:moveTo>
                  <a:cubicBezTo>
                    <a:pt x="379" y="40"/>
                    <a:pt x="61" y="1"/>
                    <a:pt x="1" y="418"/>
                  </a:cubicBezTo>
                  <a:cubicBezTo>
                    <a:pt x="1" y="558"/>
                    <a:pt x="61" y="717"/>
                    <a:pt x="200" y="776"/>
                  </a:cubicBezTo>
                  <a:cubicBezTo>
                    <a:pt x="578" y="737"/>
                    <a:pt x="956" y="657"/>
                    <a:pt x="1254" y="438"/>
                  </a:cubicBezTo>
                  <a:cubicBezTo>
                    <a:pt x="1115" y="219"/>
                    <a:pt x="816" y="219"/>
                    <a:pt x="677"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2401325" y="1613200"/>
              <a:ext cx="47775" cy="22950"/>
            </a:xfrm>
            <a:custGeom>
              <a:avLst/>
              <a:gdLst/>
              <a:ahLst/>
              <a:cxnLst/>
              <a:rect l="l" t="t" r="r" b="b"/>
              <a:pathLst>
                <a:path w="1911" h="918" extrusionOk="0">
                  <a:moveTo>
                    <a:pt x="1732" y="0"/>
                  </a:moveTo>
                  <a:lnTo>
                    <a:pt x="1433" y="80"/>
                  </a:lnTo>
                  <a:cubicBezTo>
                    <a:pt x="1334" y="100"/>
                    <a:pt x="1234" y="160"/>
                    <a:pt x="1155" y="199"/>
                  </a:cubicBezTo>
                  <a:lnTo>
                    <a:pt x="1195" y="259"/>
                  </a:lnTo>
                  <a:cubicBezTo>
                    <a:pt x="1075" y="358"/>
                    <a:pt x="916" y="319"/>
                    <a:pt x="797" y="398"/>
                  </a:cubicBezTo>
                  <a:cubicBezTo>
                    <a:pt x="737" y="398"/>
                    <a:pt x="697" y="398"/>
                    <a:pt x="657" y="458"/>
                  </a:cubicBezTo>
                  <a:cubicBezTo>
                    <a:pt x="518" y="557"/>
                    <a:pt x="299" y="458"/>
                    <a:pt x="120" y="577"/>
                  </a:cubicBezTo>
                  <a:cubicBezTo>
                    <a:pt x="109" y="571"/>
                    <a:pt x="95" y="569"/>
                    <a:pt x="82" y="569"/>
                  </a:cubicBezTo>
                  <a:cubicBezTo>
                    <a:pt x="49" y="569"/>
                    <a:pt x="15" y="583"/>
                    <a:pt x="1" y="597"/>
                  </a:cubicBezTo>
                  <a:cubicBezTo>
                    <a:pt x="41" y="677"/>
                    <a:pt x="120" y="776"/>
                    <a:pt x="160" y="876"/>
                  </a:cubicBezTo>
                  <a:cubicBezTo>
                    <a:pt x="246" y="900"/>
                    <a:pt x="317" y="917"/>
                    <a:pt x="387" y="917"/>
                  </a:cubicBezTo>
                  <a:cubicBezTo>
                    <a:pt x="430" y="917"/>
                    <a:pt x="473" y="911"/>
                    <a:pt x="518" y="896"/>
                  </a:cubicBezTo>
                  <a:cubicBezTo>
                    <a:pt x="618" y="816"/>
                    <a:pt x="757" y="856"/>
                    <a:pt x="856" y="776"/>
                  </a:cubicBezTo>
                  <a:cubicBezTo>
                    <a:pt x="996" y="597"/>
                    <a:pt x="1234" y="717"/>
                    <a:pt x="1393" y="597"/>
                  </a:cubicBezTo>
                  <a:cubicBezTo>
                    <a:pt x="1513" y="418"/>
                    <a:pt x="1751" y="577"/>
                    <a:pt x="1911" y="418"/>
                  </a:cubicBezTo>
                  <a:lnTo>
                    <a:pt x="1911" y="100"/>
                  </a:lnTo>
                  <a:cubicBezTo>
                    <a:pt x="1891" y="60"/>
                    <a:pt x="1831" y="0"/>
                    <a:pt x="1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2210375" y="1971275"/>
              <a:ext cx="12450" cy="34825"/>
            </a:xfrm>
            <a:custGeom>
              <a:avLst/>
              <a:gdLst/>
              <a:ahLst/>
              <a:cxnLst/>
              <a:rect l="l" t="t" r="r" b="b"/>
              <a:pathLst>
                <a:path w="498" h="1393" extrusionOk="0">
                  <a:moveTo>
                    <a:pt x="0" y="0"/>
                  </a:moveTo>
                  <a:lnTo>
                    <a:pt x="0" y="1015"/>
                  </a:lnTo>
                  <a:cubicBezTo>
                    <a:pt x="0" y="1253"/>
                    <a:pt x="100" y="1393"/>
                    <a:pt x="358" y="1393"/>
                  </a:cubicBezTo>
                  <a:cubicBezTo>
                    <a:pt x="318" y="1174"/>
                    <a:pt x="497" y="915"/>
                    <a:pt x="358" y="696"/>
                  </a:cubicBezTo>
                  <a:cubicBezTo>
                    <a:pt x="219" y="517"/>
                    <a:pt x="219" y="358"/>
                    <a:pt x="358" y="179"/>
                  </a:cubicBezTo>
                  <a:lnTo>
                    <a:pt x="3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2687800" y="2104850"/>
              <a:ext cx="30350" cy="13650"/>
            </a:xfrm>
            <a:custGeom>
              <a:avLst/>
              <a:gdLst/>
              <a:ahLst/>
              <a:cxnLst/>
              <a:rect l="l" t="t" r="r" b="b"/>
              <a:pathLst>
                <a:path w="1214" h="546" extrusionOk="0">
                  <a:moveTo>
                    <a:pt x="993" y="1"/>
                  </a:moveTo>
                  <a:cubicBezTo>
                    <a:pt x="626" y="1"/>
                    <a:pt x="334" y="230"/>
                    <a:pt x="0" y="346"/>
                  </a:cubicBezTo>
                  <a:cubicBezTo>
                    <a:pt x="20" y="426"/>
                    <a:pt x="20" y="486"/>
                    <a:pt x="20" y="545"/>
                  </a:cubicBezTo>
                  <a:cubicBezTo>
                    <a:pt x="80" y="545"/>
                    <a:pt x="119" y="545"/>
                    <a:pt x="179" y="526"/>
                  </a:cubicBezTo>
                  <a:cubicBezTo>
                    <a:pt x="219" y="466"/>
                    <a:pt x="299" y="426"/>
                    <a:pt x="338" y="366"/>
                  </a:cubicBezTo>
                  <a:cubicBezTo>
                    <a:pt x="374" y="359"/>
                    <a:pt x="411" y="357"/>
                    <a:pt x="451" y="357"/>
                  </a:cubicBezTo>
                  <a:cubicBezTo>
                    <a:pt x="562" y="357"/>
                    <a:pt x="686" y="378"/>
                    <a:pt x="802" y="378"/>
                  </a:cubicBezTo>
                  <a:cubicBezTo>
                    <a:pt x="992" y="378"/>
                    <a:pt x="1159" y="322"/>
                    <a:pt x="1214" y="28"/>
                  </a:cubicBezTo>
                  <a:cubicBezTo>
                    <a:pt x="1137" y="9"/>
                    <a:pt x="1064" y="1"/>
                    <a:pt x="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583850" y="1553650"/>
              <a:ext cx="21900" cy="17800"/>
            </a:xfrm>
            <a:custGeom>
              <a:avLst/>
              <a:gdLst/>
              <a:ahLst/>
              <a:cxnLst/>
              <a:rect l="l" t="t" r="r" b="b"/>
              <a:pathLst>
                <a:path w="876" h="712" extrusionOk="0">
                  <a:moveTo>
                    <a:pt x="564" y="0"/>
                  </a:moveTo>
                  <a:cubicBezTo>
                    <a:pt x="389" y="0"/>
                    <a:pt x="224" y="98"/>
                    <a:pt x="60" y="115"/>
                  </a:cubicBezTo>
                  <a:cubicBezTo>
                    <a:pt x="60" y="154"/>
                    <a:pt x="40" y="194"/>
                    <a:pt x="1" y="214"/>
                  </a:cubicBezTo>
                  <a:cubicBezTo>
                    <a:pt x="140" y="393"/>
                    <a:pt x="100" y="552"/>
                    <a:pt x="1" y="711"/>
                  </a:cubicBezTo>
                  <a:cubicBezTo>
                    <a:pt x="339" y="692"/>
                    <a:pt x="637" y="612"/>
                    <a:pt x="876" y="393"/>
                  </a:cubicBezTo>
                  <a:cubicBezTo>
                    <a:pt x="876" y="254"/>
                    <a:pt x="836" y="95"/>
                    <a:pt x="677" y="15"/>
                  </a:cubicBezTo>
                  <a:cubicBezTo>
                    <a:pt x="639" y="5"/>
                    <a:pt x="601" y="0"/>
                    <a:pt x="5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349125" y="1975750"/>
              <a:ext cx="10450" cy="34825"/>
            </a:xfrm>
            <a:custGeom>
              <a:avLst/>
              <a:gdLst/>
              <a:ahLst/>
              <a:cxnLst/>
              <a:rect l="l" t="t" r="r" b="b"/>
              <a:pathLst>
                <a:path w="418" h="1393" extrusionOk="0">
                  <a:moveTo>
                    <a:pt x="0" y="0"/>
                  </a:moveTo>
                  <a:cubicBezTo>
                    <a:pt x="0" y="438"/>
                    <a:pt x="20" y="915"/>
                    <a:pt x="20" y="1393"/>
                  </a:cubicBezTo>
                  <a:cubicBezTo>
                    <a:pt x="418" y="1214"/>
                    <a:pt x="338" y="875"/>
                    <a:pt x="338" y="537"/>
                  </a:cubicBezTo>
                  <a:cubicBezTo>
                    <a:pt x="239" y="458"/>
                    <a:pt x="219" y="378"/>
                    <a:pt x="239" y="239"/>
                  </a:cubicBezTo>
                  <a:cubicBezTo>
                    <a:pt x="299" y="20"/>
                    <a:pt x="13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258100" y="1696650"/>
              <a:ext cx="18425" cy="24000"/>
            </a:xfrm>
            <a:custGeom>
              <a:avLst/>
              <a:gdLst/>
              <a:ahLst/>
              <a:cxnLst/>
              <a:rect l="l" t="t" r="r" b="b"/>
              <a:pathLst>
                <a:path w="737" h="960" extrusionOk="0">
                  <a:moveTo>
                    <a:pt x="611" y="0"/>
                  </a:moveTo>
                  <a:cubicBezTo>
                    <a:pt x="500" y="0"/>
                    <a:pt x="500" y="226"/>
                    <a:pt x="382" y="226"/>
                  </a:cubicBezTo>
                  <a:cubicBezTo>
                    <a:pt x="375" y="226"/>
                    <a:pt x="367" y="225"/>
                    <a:pt x="359" y="223"/>
                  </a:cubicBezTo>
                  <a:cubicBezTo>
                    <a:pt x="180" y="343"/>
                    <a:pt x="100" y="541"/>
                    <a:pt x="1" y="740"/>
                  </a:cubicBezTo>
                  <a:lnTo>
                    <a:pt x="240" y="959"/>
                  </a:lnTo>
                  <a:cubicBezTo>
                    <a:pt x="558" y="740"/>
                    <a:pt x="657" y="422"/>
                    <a:pt x="737" y="64"/>
                  </a:cubicBezTo>
                  <a:cubicBezTo>
                    <a:pt x="683" y="18"/>
                    <a:pt x="642" y="0"/>
                    <a:pt x="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311325" y="1671550"/>
              <a:ext cx="19925" cy="18250"/>
            </a:xfrm>
            <a:custGeom>
              <a:avLst/>
              <a:gdLst/>
              <a:ahLst/>
              <a:cxnLst/>
              <a:rect l="l" t="t" r="r" b="b"/>
              <a:pathLst>
                <a:path w="797" h="730" extrusionOk="0">
                  <a:moveTo>
                    <a:pt x="403" y="1"/>
                  </a:moveTo>
                  <a:cubicBezTo>
                    <a:pt x="253" y="1"/>
                    <a:pt x="117" y="119"/>
                    <a:pt x="40" y="272"/>
                  </a:cubicBezTo>
                  <a:cubicBezTo>
                    <a:pt x="20" y="352"/>
                    <a:pt x="20" y="451"/>
                    <a:pt x="0" y="531"/>
                  </a:cubicBezTo>
                  <a:lnTo>
                    <a:pt x="140" y="531"/>
                  </a:lnTo>
                  <a:cubicBezTo>
                    <a:pt x="149" y="529"/>
                    <a:pt x="157" y="529"/>
                    <a:pt x="164" y="529"/>
                  </a:cubicBezTo>
                  <a:cubicBezTo>
                    <a:pt x="256" y="529"/>
                    <a:pt x="244" y="633"/>
                    <a:pt x="299" y="670"/>
                  </a:cubicBezTo>
                  <a:cubicBezTo>
                    <a:pt x="319" y="670"/>
                    <a:pt x="339" y="690"/>
                    <a:pt x="358" y="730"/>
                  </a:cubicBezTo>
                  <a:cubicBezTo>
                    <a:pt x="418" y="670"/>
                    <a:pt x="498" y="630"/>
                    <a:pt x="537" y="551"/>
                  </a:cubicBezTo>
                  <a:cubicBezTo>
                    <a:pt x="637" y="372"/>
                    <a:pt x="796" y="153"/>
                    <a:pt x="537" y="34"/>
                  </a:cubicBezTo>
                  <a:cubicBezTo>
                    <a:pt x="492" y="11"/>
                    <a:pt x="447"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196950" y="1671300"/>
              <a:ext cx="38800" cy="9550"/>
            </a:xfrm>
            <a:custGeom>
              <a:avLst/>
              <a:gdLst/>
              <a:ahLst/>
              <a:cxnLst/>
              <a:rect l="l" t="t" r="r" b="b"/>
              <a:pathLst>
                <a:path w="1552" h="382" extrusionOk="0">
                  <a:moveTo>
                    <a:pt x="449" y="0"/>
                  </a:moveTo>
                  <a:cubicBezTo>
                    <a:pt x="419" y="0"/>
                    <a:pt x="388" y="7"/>
                    <a:pt x="358" y="24"/>
                  </a:cubicBezTo>
                  <a:cubicBezTo>
                    <a:pt x="298" y="163"/>
                    <a:pt x="139" y="183"/>
                    <a:pt x="0" y="223"/>
                  </a:cubicBezTo>
                  <a:cubicBezTo>
                    <a:pt x="178" y="356"/>
                    <a:pt x="381" y="378"/>
                    <a:pt x="581" y="378"/>
                  </a:cubicBezTo>
                  <a:cubicBezTo>
                    <a:pt x="676" y="378"/>
                    <a:pt x="771" y="373"/>
                    <a:pt x="861" y="373"/>
                  </a:cubicBezTo>
                  <a:cubicBezTo>
                    <a:pt x="921" y="373"/>
                    <a:pt x="979" y="375"/>
                    <a:pt x="1034" y="382"/>
                  </a:cubicBezTo>
                  <a:cubicBezTo>
                    <a:pt x="1060" y="379"/>
                    <a:pt x="1086" y="378"/>
                    <a:pt x="1113" y="378"/>
                  </a:cubicBezTo>
                  <a:cubicBezTo>
                    <a:pt x="1149" y="378"/>
                    <a:pt x="1185" y="380"/>
                    <a:pt x="1222" y="380"/>
                  </a:cubicBezTo>
                  <a:cubicBezTo>
                    <a:pt x="1348" y="380"/>
                    <a:pt x="1472" y="362"/>
                    <a:pt x="1552" y="203"/>
                  </a:cubicBezTo>
                  <a:cubicBezTo>
                    <a:pt x="1333" y="203"/>
                    <a:pt x="1114" y="143"/>
                    <a:pt x="895" y="44"/>
                  </a:cubicBezTo>
                  <a:cubicBezTo>
                    <a:pt x="856" y="75"/>
                    <a:pt x="816" y="86"/>
                    <a:pt x="776" y="86"/>
                  </a:cubicBezTo>
                  <a:cubicBezTo>
                    <a:pt x="667" y="86"/>
                    <a:pt x="558" y="0"/>
                    <a:pt x="4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306350" y="1658175"/>
              <a:ext cx="47275" cy="5900"/>
            </a:xfrm>
            <a:custGeom>
              <a:avLst/>
              <a:gdLst/>
              <a:ahLst/>
              <a:cxnLst/>
              <a:rect l="l" t="t" r="r" b="b"/>
              <a:pathLst>
                <a:path w="1891" h="236" extrusionOk="0">
                  <a:moveTo>
                    <a:pt x="866" y="1"/>
                  </a:moveTo>
                  <a:cubicBezTo>
                    <a:pt x="694" y="1"/>
                    <a:pt x="524" y="5"/>
                    <a:pt x="359" y="12"/>
                  </a:cubicBezTo>
                  <a:cubicBezTo>
                    <a:pt x="219" y="51"/>
                    <a:pt x="60" y="51"/>
                    <a:pt x="0" y="191"/>
                  </a:cubicBezTo>
                  <a:cubicBezTo>
                    <a:pt x="33" y="207"/>
                    <a:pt x="52" y="236"/>
                    <a:pt x="90" y="236"/>
                  </a:cubicBezTo>
                  <a:cubicBezTo>
                    <a:pt x="98" y="236"/>
                    <a:pt x="108" y="234"/>
                    <a:pt x="120" y="230"/>
                  </a:cubicBezTo>
                  <a:cubicBezTo>
                    <a:pt x="252" y="199"/>
                    <a:pt x="386" y="189"/>
                    <a:pt x="522" y="189"/>
                  </a:cubicBezTo>
                  <a:cubicBezTo>
                    <a:pt x="747" y="189"/>
                    <a:pt x="976" y="216"/>
                    <a:pt x="1203" y="216"/>
                  </a:cubicBezTo>
                  <a:cubicBezTo>
                    <a:pt x="1435" y="216"/>
                    <a:pt x="1666" y="187"/>
                    <a:pt x="1890" y="71"/>
                  </a:cubicBezTo>
                  <a:cubicBezTo>
                    <a:pt x="1559" y="18"/>
                    <a:pt x="1209" y="1"/>
                    <a:pt x="8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724500" y="1597275"/>
              <a:ext cx="32450" cy="15500"/>
            </a:xfrm>
            <a:custGeom>
              <a:avLst/>
              <a:gdLst/>
              <a:ahLst/>
              <a:cxnLst/>
              <a:rect l="l" t="t" r="r" b="b"/>
              <a:pathLst>
                <a:path w="1298" h="620" extrusionOk="0">
                  <a:moveTo>
                    <a:pt x="919" y="1"/>
                  </a:moveTo>
                  <a:cubicBezTo>
                    <a:pt x="820" y="1"/>
                    <a:pt x="720" y="21"/>
                    <a:pt x="641" y="41"/>
                  </a:cubicBezTo>
                  <a:cubicBezTo>
                    <a:pt x="502" y="180"/>
                    <a:pt x="243" y="61"/>
                    <a:pt x="104" y="180"/>
                  </a:cubicBezTo>
                  <a:cubicBezTo>
                    <a:pt x="1" y="459"/>
                    <a:pt x="50" y="619"/>
                    <a:pt x="243" y="619"/>
                  </a:cubicBezTo>
                  <a:cubicBezTo>
                    <a:pt x="312" y="619"/>
                    <a:pt x="398" y="599"/>
                    <a:pt x="502" y="558"/>
                  </a:cubicBezTo>
                  <a:cubicBezTo>
                    <a:pt x="541" y="558"/>
                    <a:pt x="601" y="558"/>
                    <a:pt x="641" y="518"/>
                  </a:cubicBezTo>
                  <a:cubicBezTo>
                    <a:pt x="700" y="399"/>
                    <a:pt x="800" y="319"/>
                    <a:pt x="939" y="259"/>
                  </a:cubicBezTo>
                  <a:cubicBezTo>
                    <a:pt x="1297" y="160"/>
                    <a:pt x="1019" y="61"/>
                    <a:pt x="9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230250" y="1649425"/>
              <a:ext cx="32850" cy="9150"/>
            </a:xfrm>
            <a:custGeom>
              <a:avLst/>
              <a:gdLst/>
              <a:ahLst/>
              <a:cxnLst/>
              <a:rect l="l" t="t" r="r" b="b"/>
              <a:pathLst>
                <a:path w="1314" h="366" extrusionOk="0">
                  <a:moveTo>
                    <a:pt x="805" y="0"/>
                  </a:moveTo>
                  <a:cubicBezTo>
                    <a:pt x="739" y="0"/>
                    <a:pt x="670" y="8"/>
                    <a:pt x="598" y="23"/>
                  </a:cubicBezTo>
                  <a:cubicBezTo>
                    <a:pt x="458" y="242"/>
                    <a:pt x="200" y="163"/>
                    <a:pt x="1" y="222"/>
                  </a:cubicBezTo>
                  <a:cubicBezTo>
                    <a:pt x="207" y="337"/>
                    <a:pt x="427" y="366"/>
                    <a:pt x="644" y="366"/>
                  </a:cubicBezTo>
                  <a:cubicBezTo>
                    <a:pt x="804" y="366"/>
                    <a:pt x="963" y="350"/>
                    <a:pt x="1115" y="342"/>
                  </a:cubicBezTo>
                  <a:cubicBezTo>
                    <a:pt x="1194" y="302"/>
                    <a:pt x="1254" y="222"/>
                    <a:pt x="1314" y="163"/>
                  </a:cubicBezTo>
                  <a:cubicBezTo>
                    <a:pt x="1152" y="60"/>
                    <a:pt x="991" y="0"/>
                    <a:pt x="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896675" y="1561475"/>
              <a:ext cx="30350" cy="14675"/>
            </a:xfrm>
            <a:custGeom>
              <a:avLst/>
              <a:gdLst/>
              <a:ahLst/>
              <a:cxnLst/>
              <a:rect l="l" t="t" r="r" b="b"/>
              <a:pathLst>
                <a:path w="1214" h="587" extrusionOk="0">
                  <a:moveTo>
                    <a:pt x="855" y="40"/>
                  </a:moveTo>
                  <a:cubicBezTo>
                    <a:pt x="577" y="80"/>
                    <a:pt x="259" y="1"/>
                    <a:pt x="0" y="199"/>
                  </a:cubicBezTo>
                  <a:cubicBezTo>
                    <a:pt x="0" y="259"/>
                    <a:pt x="20" y="279"/>
                    <a:pt x="60" y="299"/>
                  </a:cubicBezTo>
                  <a:cubicBezTo>
                    <a:pt x="199" y="438"/>
                    <a:pt x="398" y="438"/>
                    <a:pt x="517" y="577"/>
                  </a:cubicBezTo>
                  <a:cubicBezTo>
                    <a:pt x="585" y="583"/>
                    <a:pt x="651" y="586"/>
                    <a:pt x="715" y="586"/>
                  </a:cubicBezTo>
                  <a:cubicBezTo>
                    <a:pt x="898" y="586"/>
                    <a:pt x="1067" y="556"/>
                    <a:pt x="1214" y="438"/>
                  </a:cubicBezTo>
                  <a:lnTo>
                    <a:pt x="1214" y="359"/>
                  </a:lnTo>
                  <a:cubicBezTo>
                    <a:pt x="1114" y="259"/>
                    <a:pt x="915" y="279"/>
                    <a:pt x="915" y="60"/>
                  </a:cubicBezTo>
                  <a:cubicBezTo>
                    <a:pt x="895" y="60"/>
                    <a:pt x="875" y="40"/>
                    <a:pt x="85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827050" y="2030950"/>
              <a:ext cx="21900" cy="11450"/>
            </a:xfrm>
            <a:custGeom>
              <a:avLst/>
              <a:gdLst/>
              <a:ahLst/>
              <a:cxnLst/>
              <a:rect l="l" t="t" r="r" b="b"/>
              <a:pathLst>
                <a:path w="876" h="458" extrusionOk="0">
                  <a:moveTo>
                    <a:pt x="80" y="0"/>
                  </a:moveTo>
                  <a:cubicBezTo>
                    <a:pt x="60" y="0"/>
                    <a:pt x="20" y="20"/>
                    <a:pt x="0" y="100"/>
                  </a:cubicBezTo>
                  <a:cubicBezTo>
                    <a:pt x="60" y="458"/>
                    <a:pt x="318" y="378"/>
                    <a:pt x="557" y="398"/>
                  </a:cubicBezTo>
                  <a:cubicBezTo>
                    <a:pt x="580" y="401"/>
                    <a:pt x="602" y="403"/>
                    <a:pt x="623" y="403"/>
                  </a:cubicBezTo>
                  <a:cubicBezTo>
                    <a:pt x="733" y="403"/>
                    <a:pt x="825" y="359"/>
                    <a:pt x="875" y="259"/>
                  </a:cubicBezTo>
                  <a:cubicBezTo>
                    <a:pt x="769" y="58"/>
                    <a:pt x="620" y="33"/>
                    <a:pt x="467" y="33"/>
                  </a:cubicBezTo>
                  <a:cubicBezTo>
                    <a:pt x="416" y="33"/>
                    <a:pt x="364" y="35"/>
                    <a:pt x="312" y="35"/>
                  </a:cubicBezTo>
                  <a:cubicBezTo>
                    <a:pt x="260" y="35"/>
                    <a:pt x="208" y="32"/>
                    <a:pt x="159" y="20"/>
                  </a:cubicBezTo>
                  <a:cubicBezTo>
                    <a:pt x="159" y="0"/>
                    <a:pt x="119" y="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704700" y="1600775"/>
              <a:ext cx="32350" cy="13500"/>
            </a:xfrm>
            <a:custGeom>
              <a:avLst/>
              <a:gdLst/>
              <a:ahLst/>
              <a:cxnLst/>
              <a:rect l="l" t="t" r="r" b="b"/>
              <a:pathLst>
                <a:path w="1294" h="540" extrusionOk="0">
                  <a:moveTo>
                    <a:pt x="896" y="20"/>
                  </a:moveTo>
                  <a:cubicBezTo>
                    <a:pt x="597" y="80"/>
                    <a:pt x="279" y="0"/>
                    <a:pt x="0" y="179"/>
                  </a:cubicBezTo>
                  <a:cubicBezTo>
                    <a:pt x="67" y="198"/>
                    <a:pt x="137" y="201"/>
                    <a:pt x="208" y="201"/>
                  </a:cubicBezTo>
                  <a:cubicBezTo>
                    <a:pt x="244" y="201"/>
                    <a:pt x="280" y="200"/>
                    <a:pt x="315" y="200"/>
                  </a:cubicBezTo>
                  <a:cubicBezTo>
                    <a:pt x="502" y="200"/>
                    <a:pt x="673" y="224"/>
                    <a:pt x="737" y="517"/>
                  </a:cubicBezTo>
                  <a:cubicBezTo>
                    <a:pt x="803" y="531"/>
                    <a:pt x="869" y="539"/>
                    <a:pt x="934" y="539"/>
                  </a:cubicBezTo>
                  <a:cubicBezTo>
                    <a:pt x="1064" y="539"/>
                    <a:pt x="1187" y="504"/>
                    <a:pt x="1294" y="398"/>
                  </a:cubicBezTo>
                  <a:cubicBezTo>
                    <a:pt x="1035" y="398"/>
                    <a:pt x="916" y="279"/>
                    <a:pt x="896"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217325" y="2018025"/>
              <a:ext cx="11975" cy="24375"/>
            </a:xfrm>
            <a:custGeom>
              <a:avLst/>
              <a:gdLst/>
              <a:ahLst/>
              <a:cxnLst/>
              <a:rect l="l" t="t" r="r" b="b"/>
              <a:pathLst>
                <a:path w="479" h="975" extrusionOk="0">
                  <a:moveTo>
                    <a:pt x="180" y="0"/>
                  </a:moveTo>
                  <a:cubicBezTo>
                    <a:pt x="120" y="0"/>
                    <a:pt x="60" y="20"/>
                    <a:pt x="40" y="60"/>
                  </a:cubicBezTo>
                  <a:cubicBezTo>
                    <a:pt x="80" y="398"/>
                    <a:pt x="1" y="716"/>
                    <a:pt x="379" y="975"/>
                  </a:cubicBezTo>
                  <a:cubicBezTo>
                    <a:pt x="478" y="617"/>
                    <a:pt x="398" y="318"/>
                    <a:pt x="239" y="40"/>
                  </a:cubicBezTo>
                  <a:cubicBezTo>
                    <a:pt x="239" y="20"/>
                    <a:pt x="219"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2747975" y="2088125"/>
              <a:ext cx="26875" cy="9300"/>
            </a:xfrm>
            <a:custGeom>
              <a:avLst/>
              <a:gdLst/>
              <a:ahLst/>
              <a:cxnLst/>
              <a:rect l="l" t="t" r="r" b="b"/>
              <a:pathLst>
                <a:path w="1075" h="372" extrusionOk="0">
                  <a:moveTo>
                    <a:pt x="1074" y="1"/>
                  </a:moveTo>
                  <a:cubicBezTo>
                    <a:pt x="696" y="21"/>
                    <a:pt x="299" y="21"/>
                    <a:pt x="0" y="359"/>
                  </a:cubicBezTo>
                  <a:cubicBezTo>
                    <a:pt x="85" y="367"/>
                    <a:pt x="167" y="371"/>
                    <a:pt x="246" y="371"/>
                  </a:cubicBezTo>
                  <a:cubicBezTo>
                    <a:pt x="574" y="371"/>
                    <a:pt x="850" y="29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483900" y="1649275"/>
              <a:ext cx="34825" cy="5150"/>
            </a:xfrm>
            <a:custGeom>
              <a:avLst/>
              <a:gdLst/>
              <a:ahLst/>
              <a:cxnLst/>
              <a:rect l="l" t="t" r="r" b="b"/>
              <a:pathLst>
                <a:path w="1393" h="206" extrusionOk="0">
                  <a:moveTo>
                    <a:pt x="632" y="1"/>
                  </a:moveTo>
                  <a:cubicBezTo>
                    <a:pt x="420" y="1"/>
                    <a:pt x="206" y="35"/>
                    <a:pt x="0" y="169"/>
                  </a:cubicBezTo>
                  <a:cubicBezTo>
                    <a:pt x="201" y="185"/>
                    <a:pt x="406" y="206"/>
                    <a:pt x="607" y="206"/>
                  </a:cubicBezTo>
                  <a:cubicBezTo>
                    <a:pt x="883" y="206"/>
                    <a:pt x="1151" y="168"/>
                    <a:pt x="1393" y="29"/>
                  </a:cubicBezTo>
                  <a:lnTo>
                    <a:pt x="1393" y="29"/>
                  </a:lnTo>
                  <a:cubicBezTo>
                    <a:pt x="1350" y="33"/>
                    <a:pt x="1306" y="35"/>
                    <a:pt x="1262" y="35"/>
                  </a:cubicBezTo>
                  <a:cubicBezTo>
                    <a:pt x="1059" y="35"/>
                    <a:pt x="846" y="1"/>
                    <a:pt x="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2226775" y="1811125"/>
              <a:ext cx="9975" cy="31350"/>
            </a:xfrm>
            <a:custGeom>
              <a:avLst/>
              <a:gdLst/>
              <a:ahLst/>
              <a:cxnLst/>
              <a:rect l="l" t="t" r="r" b="b"/>
              <a:pathLst>
                <a:path w="399" h="1254" extrusionOk="0">
                  <a:moveTo>
                    <a:pt x="398" y="1"/>
                  </a:moveTo>
                  <a:cubicBezTo>
                    <a:pt x="1" y="339"/>
                    <a:pt x="20" y="816"/>
                    <a:pt x="60" y="1254"/>
                  </a:cubicBezTo>
                  <a:cubicBezTo>
                    <a:pt x="299" y="856"/>
                    <a:pt x="359" y="4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96100" y="1522675"/>
              <a:ext cx="32350" cy="6000"/>
            </a:xfrm>
            <a:custGeom>
              <a:avLst/>
              <a:gdLst/>
              <a:ahLst/>
              <a:cxnLst/>
              <a:rect l="l" t="t" r="r" b="b"/>
              <a:pathLst>
                <a:path w="1294" h="240" extrusionOk="0">
                  <a:moveTo>
                    <a:pt x="1194" y="1"/>
                  </a:moveTo>
                  <a:cubicBezTo>
                    <a:pt x="1088" y="33"/>
                    <a:pt x="979" y="40"/>
                    <a:pt x="870" y="40"/>
                  </a:cubicBezTo>
                  <a:cubicBezTo>
                    <a:pt x="764" y="40"/>
                    <a:pt x="657" y="33"/>
                    <a:pt x="552" y="33"/>
                  </a:cubicBezTo>
                  <a:cubicBezTo>
                    <a:pt x="358" y="33"/>
                    <a:pt x="170" y="58"/>
                    <a:pt x="0" y="200"/>
                  </a:cubicBezTo>
                  <a:cubicBezTo>
                    <a:pt x="358" y="220"/>
                    <a:pt x="696" y="220"/>
                    <a:pt x="1054" y="240"/>
                  </a:cubicBezTo>
                  <a:cubicBezTo>
                    <a:pt x="1094" y="220"/>
                    <a:pt x="1154" y="220"/>
                    <a:pt x="1194" y="200"/>
                  </a:cubicBezTo>
                  <a:cubicBezTo>
                    <a:pt x="1273" y="160"/>
                    <a:pt x="1293" y="140"/>
                    <a:pt x="1253" y="61"/>
                  </a:cubicBezTo>
                  <a:cubicBezTo>
                    <a:pt x="1253" y="41"/>
                    <a:pt x="1233" y="2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2968775" y="1981225"/>
              <a:ext cx="19425" cy="15425"/>
            </a:xfrm>
            <a:custGeom>
              <a:avLst/>
              <a:gdLst/>
              <a:ahLst/>
              <a:cxnLst/>
              <a:rect l="l" t="t" r="r" b="b"/>
              <a:pathLst>
                <a:path w="777" h="617" extrusionOk="0">
                  <a:moveTo>
                    <a:pt x="166" y="92"/>
                  </a:moveTo>
                  <a:cubicBezTo>
                    <a:pt x="129" y="92"/>
                    <a:pt x="80" y="114"/>
                    <a:pt x="20" y="159"/>
                  </a:cubicBezTo>
                  <a:cubicBezTo>
                    <a:pt x="20" y="318"/>
                    <a:pt x="1" y="497"/>
                    <a:pt x="180" y="617"/>
                  </a:cubicBezTo>
                  <a:lnTo>
                    <a:pt x="199" y="617"/>
                  </a:lnTo>
                  <a:cubicBezTo>
                    <a:pt x="268" y="582"/>
                    <a:pt x="277" y="489"/>
                    <a:pt x="355" y="489"/>
                  </a:cubicBezTo>
                  <a:cubicBezTo>
                    <a:pt x="367" y="489"/>
                    <a:pt x="382" y="492"/>
                    <a:pt x="398" y="497"/>
                  </a:cubicBezTo>
                  <a:cubicBezTo>
                    <a:pt x="431" y="506"/>
                    <a:pt x="457" y="510"/>
                    <a:pt x="481" y="510"/>
                  </a:cubicBezTo>
                  <a:cubicBezTo>
                    <a:pt x="514" y="510"/>
                    <a:pt x="542" y="501"/>
                    <a:pt x="577" y="477"/>
                  </a:cubicBezTo>
                  <a:cubicBezTo>
                    <a:pt x="776" y="0"/>
                    <a:pt x="378" y="179"/>
                    <a:pt x="199" y="99"/>
                  </a:cubicBezTo>
                  <a:cubicBezTo>
                    <a:pt x="189" y="95"/>
                    <a:pt x="178" y="92"/>
                    <a:pt x="166" y="92"/>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2301875" y="1628625"/>
              <a:ext cx="13450" cy="12450"/>
            </a:xfrm>
            <a:custGeom>
              <a:avLst/>
              <a:gdLst/>
              <a:ahLst/>
              <a:cxnLst/>
              <a:rect l="l" t="t" r="r" b="b"/>
              <a:pathLst>
                <a:path w="538" h="498" extrusionOk="0">
                  <a:moveTo>
                    <a:pt x="518" y="0"/>
                  </a:moveTo>
                  <a:lnTo>
                    <a:pt x="518" y="0"/>
                  </a:lnTo>
                  <a:cubicBezTo>
                    <a:pt x="0" y="40"/>
                    <a:pt x="0" y="40"/>
                    <a:pt x="179" y="497"/>
                  </a:cubicBezTo>
                  <a:lnTo>
                    <a:pt x="339" y="497"/>
                  </a:lnTo>
                  <a:cubicBezTo>
                    <a:pt x="418" y="338"/>
                    <a:pt x="538" y="1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264575" y="1793725"/>
              <a:ext cx="11950" cy="17425"/>
            </a:xfrm>
            <a:custGeom>
              <a:avLst/>
              <a:gdLst/>
              <a:ahLst/>
              <a:cxnLst/>
              <a:rect l="l" t="t" r="r" b="b"/>
              <a:pathLst>
                <a:path w="478" h="697" extrusionOk="0">
                  <a:moveTo>
                    <a:pt x="478" y="0"/>
                  </a:moveTo>
                  <a:lnTo>
                    <a:pt x="478" y="0"/>
                  </a:lnTo>
                  <a:cubicBezTo>
                    <a:pt x="20" y="160"/>
                    <a:pt x="0" y="219"/>
                    <a:pt x="279" y="697"/>
                  </a:cubicBezTo>
                  <a:cubicBezTo>
                    <a:pt x="398" y="458"/>
                    <a:pt x="478" y="23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2097975" y="1658450"/>
              <a:ext cx="17425" cy="13950"/>
            </a:xfrm>
            <a:custGeom>
              <a:avLst/>
              <a:gdLst/>
              <a:ahLst/>
              <a:cxnLst/>
              <a:rect l="l" t="t" r="r" b="b"/>
              <a:pathLst>
                <a:path w="697" h="558" extrusionOk="0">
                  <a:moveTo>
                    <a:pt x="697" y="1"/>
                  </a:moveTo>
                  <a:cubicBezTo>
                    <a:pt x="518" y="60"/>
                    <a:pt x="378" y="100"/>
                    <a:pt x="219" y="120"/>
                  </a:cubicBezTo>
                  <a:lnTo>
                    <a:pt x="0" y="359"/>
                  </a:lnTo>
                  <a:cubicBezTo>
                    <a:pt x="160" y="398"/>
                    <a:pt x="339" y="398"/>
                    <a:pt x="498" y="558"/>
                  </a:cubicBezTo>
                  <a:cubicBezTo>
                    <a:pt x="577" y="379"/>
                    <a:pt x="617" y="18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2211850" y="1903125"/>
              <a:ext cx="8975" cy="23900"/>
            </a:xfrm>
            <a:custGeom>
              <a:avLst/>
              <a:gdLst/>
              <a:ahLst/>
              <a:cxnLst/>
              <a:rect l="l" t="t" r="r" b="b"/>
              <a:pathLst>
                <a:path w="359" h="956" extrusionOk="0">
                  <a:moveTo>
                    <a:pt x="140" y="1"/>
                  </a:moveTo>
                  <a:lnTo>
                    <a:pt x="140" y="1"/>
                  </a:lnTo>
                  <a:cubicBezTo>
                    <a:pt x="160" y="319"/>
                    <a:pt x="1" y="697"/>
                    <a:pt x="299" y="956"/>
                  </a:cubicBezTo>
                  <a:cubicBezTo>
                    <a:pt x="359" y="697"/>
                    <a:pt x="339" y="419"/>
                    <a:pt x="319" y="140"/>
                  </a:cubicBezTo>
                  <a:cubicBezTo>
                    <a:pt x="259" y="100"/>
                    <a:pt x="200"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2071625" y="1787750"/>
              <a:ext cx="10450" cy="24575"/>
            </a:xfrm>
            <a:custGeom>
              <a:avLst/>
              <a:gdLst/>
              <a:ahLst/>
              <a:cxnLst/>
              <a:rect l="l" t="t" r="r" b="b"/>
              <a:pathLst>
                <a:path w="418" h="983" extrusionOk="0">
                  <a:moveTo>
                    <a:pt x="298" y="1"/>
                  </a:moveTo>
                  <a:cubicBezTo>
                    <a:pt x="259" y="1"/>
                    <a:pt x="219" y="41"/>
                    <a:pt x="179" y="80"/>
                  </a:cubicBezTo>
                  <a:cubicBezTo>
                    <a:pt x="239" y="359"/>
                    <a:pt x="0" y="637"/>
                    <a:pt x="139" y="896"/>
                  </a:cubicBezTo>
                  <a:lnTo>
                    <a:pt x="179" y="956"/>
                  </a:lnTo>
                  <a:cubicBezTo>
                    <a:pt x="179" y="956"/>
                    <a:pt x="199" y="975"/>
                    <a:pt x="259" y="975"/>
                  </a:cubicBezTo>
                  <a:cubicBezTo>
                    <a:pt x="263" y="980"/>
                    <a:pt x="268" y="983"/>
                    <a:pt x="273" y="983"/>
                  </a:cubicBezTo>
                  <a:cubicBezTo>
                    <a:pt x="289" y="983"/>
                    <a:pt x="308" y="957"/>
                    <a:pt x="338" y="896"/>
                  </a:cubicBezTo>
                  <a:cubicBezTo>
                    <a:pt x="358" y="737"/>
                    <a:pt x="358" y="578"/>
                    <a:pt x="378" y="399"/>
                  </a:cubicBezTo>
                  <a:cubicBezTo>
                    <a:pt x="418" y="279"/>
                    <a:pt x="418" y="180"/>
                    <a:pt x="378" y="60"/>
                  </a:cubicBezTo>
                  <a:cubicBezTo>
                    <a:pt x="378" y="21"/>
                    <a:pt x="358" y="1"/>
                    <a:pt x="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375975" y="1752950"/>
              <a:ext cx="8975" cy="25250"/>
            </a:xfrm>
            <a:custGeom>
              <a:avLst/>
              <a:gdLst/>
              <a:ahLst/>
              <a:cxnLst/>
              <a:rect l="l" t="t" r="r" b="b"/>
              <a:pathLst>
                <a:path w="359" h="1010" extrusionOk="0">
                  <a:moveTo>
                    <a:pt x="120" y="0"/>
                  </a:moveTo>
                  <a:cubicBezTo>
                    <a:pt x="100" y="0"/>
                    <a:pt x="40" y="0"/>
                    <a:pt x="20" y="60"/>
                  </a:cubicBezTo>
                  <a:cubicBezTo>
                    <a:pt x="0" y="100"/>
                    <a:pt x="0" y="159"/>
                    <a:pt x="0" y="199"/>
                  </a:cubicBezTo>
                  <a:lnTo>
                    <a:pt x="0" y="935"/>
                  </a:lnTo>
                  <a:cubicBezTo>
                    <a:pt x="50" y="985"/>
                    <a:pt x="105" y="1010"/>
                    <a:pt x="160" y="1010"/>
                  </a:cubicBezTo>
                  <a:cubicBezTo>
                    <a:pt x="214" y="1010"/>
                    <a:pt x="269" y="985"/>
                    <a:pt x="319" y="935"/>
                  </a:cubicBezTo>
                  <a:cubicBezTo>
                    <a:pt x="358" y="876"/>
                    <a:pt x="358" y="836"/>
                    <a:pt x="358" y="776"/>
                  </a:cubicBezTo>
                  <a:cubicBezTo>
                    <a:pt x="100" y="577"/>
                    <a:pt x="199" y="299"/>
                    <a:pt x="160" y="60"/>
                  </a:cubicBezTo>
                  <a:cubicBezTo>
                    <a:pt x="160" y="40"/>
                    <a:pt x="140" y="4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684300" y="2084425"/>
              <a:ext cx="21425" cy="8700"/>
            </a:xfrm>
            <a:custGeom>
              <a:avLst/>
              <a:gdLst/>
              <a:ahLst/>
              <a:cxnLst/>
              <a:rect l="l" t="t" r="r" b="b"/>
              <a:pathLst>
                <a:path w="857" h="348" extrusionOk="0">
                  <a:moveTo>
                    <a:pt x="701" y="0"/>
                  </a:moveTo>
                  <a:cubicBezTo>
                    <a:pt x="427" y="0"/>
                    <a:pt x="185" y="96"/>
                    <a:pt x="1" y="348"/>
                  </a:cubicBezTo>
                  <a:cubicBezTo>
                    <a:pt x="319" y="328"/>
                    <a:pt x="637" y="308"/>
                    <a:pt x="856" y="10"/>
                  </a:cubicBezTo>
                  <a:cubicBezTo>
                    <a:pt x="803" y="3"/>
                    <a:pt x="751" y="0"/>
                    <a:pt x="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719125" y="2099075"/>
              <a:ext cx="16425" cy="8750"/>
            </a:xfrm>
            <a:custGeom>
              <a:avLst/>
              <a:gdLst/>
              <a:ahLst/>
              <a:cxnLst/>
              <a:rect l="l" t="t" r="r" b="b"/>
              <a:pathLst>
                <a:path w="657" h="350" extrusionOk="0">
                  <a:moveTo>
                    <a:pt x="657" y="60"/>
                  </a:moveTo>
                  <a:lnTo>
                    <a:pt x="657" y="60"/>
                  </a:lnTo>
                  <a:cubicBezTo>
                    <a:pt x="438" y="180"/>
                    <a:pt x="140" y="1"/>
                    <a:pt x="0" y="279"/>
                  </a:cubicBezTo>
                  <a:cubicBezTo>
                    <a:pt x="125" y="279"/>
                    <a:pt x="270" y="349"/>
                    <a:pt x="395" y="349"/>
                  </a:cubicBezTo>
                  <a:cubicBezTo>
                    <a:pt x="511" y="349"/>
                    <a:pt x="609" y="289"/>
                    <a:pt x="657"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2348625" y="1930475"/>
              <a:ext cx="15425" cy="10975"/>
            </a:xfrm>
            <a:custGeom>
              <a:avLst/>
              <a:gdLst/>
              <a:ahLst/>
              <a:cxnLst/>
              <a:rect l="l" t="t" r="r" b="b"/>
              <a:pathLst>
                <a:path w="617" h="439" extrusionOk="0">
                  <a:moveTo>
                    <a:pt x="140" y="1"/>
                  </a:moveTo>
                  <a:cubicBezTo>
                    <a:pt x="120" y="1"/>
                    <a:pt x="60" y="21"/>
                    <a:pt x="40" y="61"/>
                  </a:cubicBezTo>
                  <a:lnTo>
                    <a:pt x="20" y="140"/>
                  </a:lnTo>
                  <a:lnTo>
                    <a:pt x="20" y="220"/>
                  </a:lnTo>
                  <a:cubicBezTo>
                    <a:pt x="0" y="279"/>
                    <a:pt x="0" y="359"/>
                    <a:pt x="40" y="439"/>
                  </a:cubicBezTo>
                  <a:cubicBezTo>
                    <a:pt x="219" y="439"/>
                    <a:pt x="378" y="339"/>
                    <a:pt x="537" y="240"/>
                  </a:cubicBezTo>
                  <a:lnTo>
                    <a:pt x="557" y="220"/>
                  </a:lnTo>
                  <a:cubicBezTo>
                    <a:pt x="617" y="160"/>
                    <a:pt x="617" y="100"/>
                    <a:pt x="557" y="21"/>
                  </a:cubicBezTo>
                  <a:cubicBezTo>
                    <a:pt x="557" y="21"/>
                    <a:pt x="537" y="1"/>
                    <a:pt x="478" y="1"/>
                  </a:cubicBezTo>
                  <a:cubicBezTo>
                    <a:pt x="438" y="1"/>
                    <a:pt x="418" y="1"/>
                    <a:pt x="358" y="41"/>
                  </a:cubicBezTo>
                  <a:lnTo>
                    <a:pt x="179" y="41"/>
                  </a:lnTo>
                  <a:cubicBezTo>
                    <a:pt x="179" y="41"/>
                    <a:pt x="179" y="2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076100" y="1771350"/>
              <a:ext cx="11450" cy="18625"/>
            </a:xfrm>
            <a:custGeom>
              <a:avLst/>
              <a:gdLst/>
              <a:ahLst/>
              <a:cxnLst/>
              <a:rect l="l" t="t" r="r" b="b"/>
              <a:pathLst>
                <a:path w="458" h="745" extrusionOk="0">
                  <a:moveTo>
                    <a:pt x="318" y="0"/>
                  </a:moveTo>
                  <a:cubicBezTo>
                    <a:pt x="119" y="199"/>
                    <a:pt x="139" y="498"/>
                    <a:pt x="0" y="716"/>
                  </a:cubicBezTo>
                  <a:lnTo>
                    <a:pt x="199" y="716"/>
                  </a:lnTo>
                  <a:cubicBezTo>
                    <a:pt x="199" y="730"/>
                    <a:pt x="209" y="745"/>
                    <a:pt x="229" y="745"/>
                  </a:cubicBezTo>
                  <a:cubicBezTo>
                    <a:pt x="237" y="745"/>
                    <a:pt x="247" y="742"/>
                    <a:pt x="259" y="736"/>
                  </a:cubicBezTo>
                  <a:cubicBezTo>
                    <a:pt x="262" y="740"/>
                    <a:pt x="266" y="741"/>
                    <a:pt x="269" y="741"/>
                  </a:cubicBezTo>
                  <a:cubicBezTo>
                    <a:pt x="286" y="741"/>
                    <a:pt x="302" y="706"/>
                    <a:pt x="318" y="657"/>
                  </a:cubicBezTo>
                  <a:cubicBezTo>
                    <a:pt x="299" y="617"/>
                    <a:pt x="318" y="557"/>
                    <a:pt x="358" y="517"/>
                  </a:cubicBezTo>
                  <a:cubicBezTo>
                    <a:pt x="458" y="358"/>
                    <a:pt x="398" y="219"/>
                    <a:pt x="398" y="60"/>
                  </a:cubicBezTo>
                  <a:lnTo>
                    <a:pt x="31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084050" y="1754425"/>
              <a:ext cx="11450" cy="19425"/>
            </a:xfrm>
            <a:custGeom>
              <a:avLst/>
              <a:gdLst/>
              <a:ahLst/>
              <a:cxnLst/>
              <a:rect l="l" t="t" r="r" b="b"/>
              <a:pathLst>
                <a:path w="458" h="777" extrusionOk="0">
                  <a:moveTo>
                    <a:pt x="358" y="1"/>
                  </a:moveTo>
                  <a:cubicBezTo>
                    <a:pt x="60" y="120"/>
                    <a:pt x="0" y="399"/>
                    <a:pt x="0" y="677"/>
                  </a:cubicBezTo>
                  <a:lnTo>
                    <a:pt x="60" y="717"/>
                  </a:lnTo>
                  <a:cubicBezTo>
                    <a:pt x="60" y="737"/>
                    <a:pt x="80" y="777"/>
                    <a:pt x="140" y="777"/>
                  </a:cubicBezTo>
                  <a:cubicBezTo>
                    <a:pt x="160" y="777"/>
                    <a:pt x="179" y="737"/>
                    <a:pt x="199" y="697"/>
                  </a:cubicBezTo>
                  <a:cubicBezTo>
                    <a:pt x="199" y="618"/>
                    <a:pt x="239" y="578"/>
                    <a:pt x="259" y="518"/>
                  </a:cubicBezTo>
                  <a:cubicBezTo>
                    <a:pt x="279" y="439"/>
                    <a:pt x="299" y="399"/>
                    <a:pt x="358" y="319"/>
                  </a:cubicBezTo>
                  <a:cubicBezTo>
                    <a:pt x="339" y="240"/>
                    <a:pt x="339" y="220"/>
                    <a:pt x="378" y="180"/>
                  </a:cubicBezTo>
                  <a:cubicBezTo>
                    <a:pt x="458" y="100"/>
                    <a:pt x="438" y="4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513725" y="1637550"/>
              <a:ext cx="22400" cy="4200"/>
            </a:xfrm>
            <a:custGeom>
              <a:avLst/>
              <a:gdLst/>
              <a:ahLst/>
              <a:cxnLst/>
              <a:rect l="l" t="t" r="r" b="b"/>
              <a:pathLst>
                <a:path w="896" h="168" extrusionOk="0">
                  <a:moveTo>
                    <a:pt x="715" y="0"/>
                  </a:moveTo>
                  <a:cubicBezTo>
                    <a:pt x="472" y="0"/>
                    <a:pt x="223" y="13"/>
                    <a:pt x="1" y="140"/>
                  </a:cubicBezTo>
                  <a:cubicBezTo>
                    <a:pt x="19" y="139"/>
                    <a:pt x="38" y="139"/>
                    <a:pt x="57" y="139"/>
                  </a:cubicBezTo>
                  <a:cubicBezTo>
                    <a:pt x="194" y="139"/>
                    <a:pt x="334" y="168"/>
                    <a:pt x="472" y="168"/>
                  </a:cubicBezTo>
                  <a:cubicBezTo>
                    <a:pt x="618" y="168"/>
                    <a:pt x="762" y="135"/>
                    <a:pt x="896" y="1"/>
                  </a:cubicBezTo>
                  <a:cubicBezTo>
                    <a:pt x="836" y="1"/>
                    <a:pt x="776" y="0"/>
                    <a:pt x="7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518700" y="1645825"/>
              <a:ext cx="22400" cy="5200"/>
            </a:xfrm>
            <a:custGeom>
              <a:avLst/>
              <a:gdLst/>
              <a:ahLst/>
              <a:cxnLst/>
              <a:rect l="l" t="t" r="r" b="b"/>
              <a:pathLst>
                <a:path w="896" h="208" extrusionOk="0">
                  <a:moveTo>
                    <a:pt x="452" y="1"/>
                  </a:moveTo>
                  <a:cubicBezTo>
                    <a:pt x="291" y="1"/>
                    <a:pt x="135" y="32"/>
                    <a:pt x="1" y="187"/>
                  </a:cubicBezTo>
                  <a:cubicBezTo>
                    <a:pt x="319" y="167"/>
                    <a:pt x="657" y="207"/>
                    <a:pt x="896" y="8"/>
                  </a:cubicBezTo>
                  <a:lnTo>
                    <a:pt x="896" y="8"/>
                  </a:lnTo>
                  <a:cubicBezTo>
                    <a:pt x="858" y="13"/>
                    <a:pt x="820" y="15"/>
                    <a:pt x="781" y="15"/>
                  </a:cubicBezTo>
                  <a:cubicBezTo>
                    <a:pt x="673" y="15"/>
                    <a:pt x="561" y="1"/>
                    <a:pt x="4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545050" y="1641100"/>
              <a:ext cx="18425" cy="3975"/>
            </a:xfrm>
            <a:custGeom>
              <a:avLst/>
              <a:gdLst/>
              <a:ahLst/>
              <a:cxnLst/>
              <a:rect l="l" t="t" r="r" b="b"/>
              <a:pathLst>
                <a:path w="737" h="159" extrusionOk="0">
                  <a:moveTo>
                    <a:pt x="347" y="1"/>
                  </a:moveTo>
                  <a:cubicBezTo>
                    <a:pt x="225" y="1"/>
                    <a:pt x="106" y="33"/>
                    <a:pt x="1" y="158"/>
                  </a:cubicBezTo>
                  <a:cubicBezTo>
                    <a:pt x="58" y="158"/>
                    <a:pt x="116" y="159"/>
                    <a:pt x="173" y="159"/>
                  </a:cubicBezTo>
                  <a:cubicBezTo>
                    <a:pt x="373" y="159"/>
                    <a:pt x="567" y="146"/>
                    <a:pt x="737" y="38"/>
                  </a:cubicBezTo>
                  <a:cubicBezTo>
                    <a:pt x="613" y="38"/>
                    <a:pt x="479"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562975" y="2127625"/>
              <a:ext cx="17425" cy="6775"/>
            </a:xfrm>
            <a:custGeom>
              <a:avLst/>
              <a:gdLst/>
              <a:ahLst/>
              <a:cxnLst/>
              <a:rect l="l" t="t" r="r" b="b"/>
              <a:pathLst>
                <a:path w="697" h="271" extrusionOk="0">
                  <a:moveTo>
                    <a:pt x="359" y="0"/>
                  </a:moveTo>
                  <a:cubicBezTo>
                    <a:pt x="212" y="0"/>
                    <a:pt x="80" y="37"/>
                    <a:pt x="0" y="231"/>
                  </a:cubicBezTo>
                  <a:cubicBezTo>
                    <a:pt x="219" y="132"/>
                    <a:pt x="517" y="271"/>
                    <a:pt x="696" y="12"/>
                  </a:cubicBezTo>
                  <a:lnTo>
                    <a:pt x="696" y="12"/>
                  </a:lnTo>
                  <a:cubicBezTo>
                    <a:pt x="677" y="14"/>
                    <a:pt x="658" y="14"/>
                    <a:pt x="639" y="14"/>
                  </a:cubicBezTo>
                  <a:cubicBezTo>
                    <a:pt x="546" y="14"/>
                    <a:pt x="450"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614675" y="1623350"/>
              <a:ext cx="8500" cy="10250"/>
            </a:xfrm>
            <a:custGeom>
              <a:avLst/>
              <a:gdLst/>
              <a:ahLst/>
              <a:cxnLst/>
              <a:rect l="l" t="t" r="r" b="b"/>
              <a:pathLst>
                <a:path w="340" h="410" extrusionOk="0">
                  <a:moveTo>
                    <a:pt x="82" y="0"/>
                  </a:moveTo>
                  <a:cubicBezTo>
                    <a:pt x="51" y="0"/>
                    <a:pt x="26" y="14"/>
                    <a:pt x="1" y="52"/>
                  </a:cubicBezTo>
                  <a:cubicBezTo>
                    <a:pt x="21" y="191"/>
                    <a:pt x="61" y="350"/>
                    <a:pt x="220" y="410"/>
                  </a:cubicBezTo>
                  <a:cubicBezTo>
                    <a:pt x="260" y="410"/>
                    <a:pt x="299" y="410"/>
                    <a:pt x="339" y="390"/>
                  </a:cubicBezTo>
                  <a:cubicBezTo>
                    <a:pt x="339" y="251"/>
                    <a:pt x="299" y="92"/>
                    <a:pt x="140" y="12"/>
                  </a:cubicBezTo>
                  <a:cubicBezTo>
                    <a:pt x="118" y="5"/>
                    <a:pt x="99" y="0"/>
                    <a:pt x="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214850" y="2006075"/>
              <a:ext cx="9475" cy="13950"/>
            </a:xfrm>
            <a:custGeom>
              <a:avLst/>
              <a:gdLst/>
              <a:ahLst/>
              <a:cxnLst/>
              <a:rect l="l" t="t" r="r" b="b"/>
              <a:pathLst>
                <a:path w="379" h="558" extrusionOk="0">
                  <a:moveTo>
                    <a:pt x="159" y="1"/>
                  </a:moveTo>
                  <a:lnTo>
                    <a:pt x="159" y="1"/>
                  </a:lnTo>
                  <a:cubicBezTo>
                    <a:pt x="199" y="180"/>
                    <a:pt x="0" y="359"/>
                    <a:pt x="139" y="558"/>
                  </a:cubicBezTo>
                  <a:cubicBezTo>
                    <a:pt x="219" y="518"/>
                    <a:pt x="279" y="518"/>
                    <a:pt x="338" y="518"/>
                  </a:cubicBezTo>
                  <a:cubicBezTo>
                    <a:pt x="338" y="319"/>
                    <a:pt x="378" y="12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205400" y="1667350"/>
              <a:ext cx="14450" cy="7400"/>
            </a:xfrm>
            <a:custGeom>
              <a:avLst/>
              <a:gdLst/>
              <a:ahLst/>
              <a:cxnLst/>
              <a:rect l="l" t="t" r="r" b="b"/>
              <a:pathLst>
                <a:path w="578" h="296" extrusionOk="0">
                  <a:moveTo>
                    <a:pt x="49" y="1"/>
                  </a:moveTo>
                  <a:cubicBezTo>
                    <a:pt x="33" y="1"/>
                    <a:pt x="17" y="1"/>
                    <a:pt x="0" y="3"/>
                  </a:cubicBezTo>
                  <a:cubicBezTo>
                    <a:pt x="20" y="42"/>
                    <a:pt x="20" y="102"/>
                    <a:pt x="60" y="142"/>
                  </a:cubicBezTo>
                  <a:cubicBezTo>
                    <a:pt x="163" y="194"/>
                    <a:pt x="275" y="295"/>
                    <a:pt x="389" y="295"/>
                  </a:cubicBezTo>
                  <a:cubicBezTo>
                    <a:pt x="451" y="295"/>
                    <a:pt x="514" y="266"/>
                    <a:pt x="577" y="182"/>
                  </a:cubicBezTo>
                  <a:cubicBezTo>
                    <a:pt x="393" y="108"/>
                    <a:pt x="243" y="1"/>
                    <a:pt x="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3052825" y="1992975"/>
              <a:ext cx="17425" cy="4700"/>
            </a:xfrm>
            <a:custGeom>
              <a:avLst/>
              <a:gdLst/>
              <a:ahLst/>
              <a:cxnLst/>
              <a:rect l="l" t="t" r="r" b="b"/>
              <a:pathLst>
                <a:path w="697" h="188" extrusionOk="0">
                  <a:moveTo>
                    <a:pt x="445" y="1"/>
                  </a:moveTo>
                  <a:cubicBezTo>
                    <a:pt x="283" y="1"/>
                    <a:pt x="133" y="27"/>
                    <a:pt x="0" y="186"/>
                  </a:cubicBezTo>
                  <a:cubicBezTo>
                    <a:pt x="36" y="181"/>
                    <a:pt x="72" y="179"/>
                    <a:pt x="108" y="179"/>
                  </a:cubicBezTo>
                  <a:cubicBezTo>
                    <a:pt x="184" y="179"/>
                    <a:pt x="261" y="187"/>
                    <a:pt x="336" y="187"/>
                  </a:cubicBezTo>
                  <a:cubicBezTo>
                    <a:pt x="471" y="187"/>
                    <a:pt x="599" y="160"/>
                    <a:pt x="697" y="7"/>
                  </a:cubicBezTo>
                  <a:cubicBezTo>
                    <a:pt x="610" y="7"/>
                    <a:pt x="526" y="1"/>
                    <a:pt x="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219825" y="1845950"/>
              <a:ext cx="5475" cy="16425"/>
            </a:xfrm>
            <a:custGeom>
              <a:avLst/>
              <a:gdLst/>
              <a:ahLst/>
              <a:cxnLst/>
              <a:rect l="l" t="t" r="r" b="b"/>
              <a:pathLst>
                <a:path w="219" h="657" extrusionOk="0">
                  <a:moveTo>
                    <a:pt x="20" y="0"/>
                  </a:moveTo>
                  <a:cubicBezTo>
                    <a:pt x="20" y="219"/>
                    <a:pt x="0" y="438"/>
                    <a:pt x="0" y="657"/>
                  </a:cubicBezTo>
                  <a:cubicBezTo>
                    <a:pt x="219" y="458"/>
                    <a:pt x="199"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354100" y="1839975"/>
              <a:ext cx="5975" cy="17925"/>
            </a:xfrm>
            <a:custGeom>
              <a:avLst/>
              <a:gdLst/>
              <a:ahLst/>
              <a:cxnLst/>
              <a:rect l="l" t="t" r="r" b="b"/>
              <a:pathLst>
                <a:path w="239" h="717" extrusionOk="0">
                  <a:moveTo>
                    <a:pt x="139" y="0"/>
                  </a:moveTo>
                  <a:lnTo>
                    <a:pt x="139" y="0"/>
                  </a:lnTo>
                  <a:cubicBezTo>
                    <a:pt x="20" y="239"/>
                    <a:pt x="20" y="478"/>
                    <a:pt x="0" y="717"/>
                  </a:cubicBezTo>
                  <a:cubicBezTo>
                    <a:pt x="239" y="538"/>
                    <a:pt x="139" y="259"/>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458525" y="1654475"/>
              <a:ext cx="17925" cy="4450"/>
            </a:xfrm>
            <a:custGeom>
              <a:avLst/>
              <a:gdLst/>
              <a:ahLst/>
              <a:cxnLst/>
              <a:rect l="l" t="t" r="r" b="b"/>
              <a:pathLst>
                <a:path w="717" h="178" extrusionOk="0">
                  <a:moveTo>
                    <a:pt x="1" y="0"/>
                  </a:moveTo>
                  <a:cubicBezTo>
                    <a:pt x="96" y="131"/>
                    <a:pt x="199" y="177"/>
                    <a:pt x="305" y="177"/>
                  </a:cubicBezTo>
                  <a:cubicBezTo>
                    <a:pt x="441" y="177"/>
                    <a:pt x="582" y="99"/>
                    <a:pt x="717" y="20"/>
                  </a:cubicBezTo>
                  <a:cubicBezTo>
                    <a:pt x="458" y="20"/>
                    <a:pt x="239"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458525" y="1645675"/>
              <a:ext cx="16925" cy="4550"/>
            </a:xfrm>
            <a:custGeom>
              <a:avLst/>
              <a:gdLst/>
              <a:ahLst/>
              <a:cxnLst/>
              <a:rect l="l" t="t" r="r" b="b"/>
              <a:pathLst>
                <a:path w="677" h="182" extrusionOk="0">
                  <a:moveTo>
                    <a:pt x="285" y="1"/>
                  </a:moveTo>
                  <a:cubicBezTo>
                    <a:pt x="180" y="1"/>
                    <a:pt x="82" y="38"/>
                    <a:pt x="1" y="173"/>
                  </a:cubicBezTo>
                  <a:cubicBezTo>
                    <a:pt x="23" y="171"/>
                    <a:pt x="45" y="171"/>
                    <a:pt x="68" y="171"/>
                  </a:cubicBezTo>
                  <a:cubicBezTo>
                    <a:pt x="152" y="171"/>
                    <a:pt x="239" y="181"/>
                    <a:pt x="325" y="181"/>
                  </a:cubicBezTo>
                  <a:cubicBezTo>
                    <a:pt x="449" y="181"/>
                    <a:pt x="572" y="160"/>
                    <a:pt x="677" y="54"/>
                  </a:cubicBezTo>
                  <a:cubicBezTo>
                    <a:pt x="547" y="54"/>
                    <a:pt x="411" y="1"/>
                    <a:pt x="2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457025" y="2179525"/>
              <a:ext cx="18925" cy="5050"/>
            </a:xfrm>
            <a:custGeom>
              <a:avLst/>
              <a:gdLst/>
              <a:ahLst/>
              <a:cxnLst/>
              <a:rect l="l" t="t" r="r" b="b"/>
              <a:pathLst>
                <a:path w="757" h="202" extrusionOk="0">
                  <a:moveTo>
                    <a:pt x="630" y="0"/>
                  </a:moveTo>
                  <a:cubicBezTo>
                    <a:pt x="404" y="0"/>
                    <a:pt x="203" y="50"/>
                    <a:pt x="1" y="184"/>
                  </a:cubicBezTo>
                  <a:cubicBezTo>
                    <a:pt x="109" y="184"/>
                    <a:pt x="223" y="202"/>
                    <a:pt x="335" y="202"/>
                  </a:cubicBezTo>
                  <a:cubicBezTo>
                    <a:pt x="491" y="202"/>
                    <a:pt x="641" y="168"/>
                    <a:pt x="757" y="5"/>
                  </a:cubicBezTo>
                  <a:cubicBezTo>
                    <a:pt x="714" y="2"/>
                    <a:pt x="672" y="0"/>
                    <a:pt x="6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100450" y="1706700"/>
              <a:ext cx="8000" cy="18425"/>
            </a:xfrm>
            <a:custGeom>
              <a:avLst/>
              <a:gdLst/>
              <a:ahLst/>
              <a:cxnLst/>
              <a:rect l="l" t="t" r="r" b="b"/>
              <a:pathLst>
                <a:path w="320" h="737" extrusionOk="0">
                  <a:moveTo>
                    <a:pt x="220" y="0"/>
                  </a:moveTo>
                  <a:cubicBezTo>
                    <a:pt x="1" y="219"/>
                    <a:pt x="100" y="498"/>
                    <a:pt x="100" y="736"/>
                  </a:cubicBezTo>
                  <a:cubicBezTo>
                    <a:pt x="140" y="736"/>
                    <a:pt x="200" y="716"/>
                    <a:pt x="220" y="657"/>
                  </a:cubicBezTo>
                  <a:cubicBezTo>
                    <a:pt x="200" y="557"/>
                    <a:pt x="220" y="438"/>
                    <a:pt x="299" y="338"/>
                  </a:cubicBezTo>
                  <a:cubicBezTo>
                    <a:pt x="319" y="259"/>
                    <a:pt x="319" y="219"/>
                    <a:pt x="319" y="139"/>
                  </a:cubicBezTo>
                  <a:cubicBezTo>
                    <a:pt x="319" y="60"/>
                    <a:pt x="299" y="2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879250" y="1570225"/>
              <a:ext cx="11975" cy="12300"/>
            </a:xfrm>
            <a:custGeom>
              <a:avLst/>
              <a:gdLst/>
              <a:ahLst/>
              <a:cxnLst/>
              <a:rect l="l" t="t" r="r" b="b"/>
              <a:pathLst>
                <a:path w="479" h="492" extrusionOk="0">
                  <a:moveTo>
                    <a:pt x="275" y="1"/>
                  </a:moveTo>
                  <a:cubicBezTo>
                    <a:pt x="241" y="1"/>
                    <a:pt x="205" y="11"/>
                    <a:pt x="160" y="29"/>
                  </a:cubicBezTo>
                  <a:cubicBezTo>
                    <a:pt x="100" y="29"/>
                    <a:pt x="60" y="48"/>
                    <a:pt x="1" y="88"/>
                  </a:cubicBezTo>
                  <a:lnTo>
                    <a:pt x="1" y="406"/>
                  </a:lnTo>
                  <a:cubicBezTo>
                    <a:pt x="60" y="466"/>
                    <a:pt x="125" y="491"/>
                    <a:pt x="190" y="491"/>
                  </a:cubicBezTo>
                  <a:cubicBezTo>
                    <a:pt x="254" y="491"/>
                    <a:pt x="319" y="466"/>
                    <a:pt x="379" y="426"/>
                  </a:cubicBezTo>
                  <a:cubicBezTo>
                    <a:pt x="458" y="307"/>
                    <a:pt x="478" y="188"/>
                    <a:pt x="399" y="48"/>
                  </a:cubicBezTo>
                  <a:cubicBezTo>
                    <a:pt x="355" y="16"/>
                    <a:pt x="317" y="1"/>
                    <a:pt x="2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735025" y="2095925"/>
              <a:ext cx="13950" cy="5175"/>
            </a:xfrm>
            <a:custGeom>
              <a:avLst/>
              <a:gdLst/>
              <a:ahLst/>
              <a:cxnLst/>
              <a:rect l="l" t="t" r="r" b="b"/>
              <a:pathLst>
                <a:path w="558" h="207" extrusionOk="0">
                  <a:moveTo>
                    <a:pt x="352" y="1"/>
                  </a:moveTo>
                  <a:cubicBezTo>
                    <a:pt x="213" y="1"/>
                    <a:pt x="81" y="27"/>
                    <a:pt x="1" y="186"/>
                  </a:cubicBezTo>
                  <a:cubicBezTo>
                    <a:pt x="82" y="194"/>
                    <a:pt x="161" y="207"/>
                    <a:pt x="235" y="207"/>
                  </a:cubicBezTo>
                  <a:cubicBezTo>
                    <a:pt x="359" y="207"/>
                    <a:pt x="470" y="170"/>
                    <a:pt x="558" y="7"/>
                  </a:cubicBezTo>
                  <a:cubicBezTo>
                    <a:pt x="492" y="7"/>
                    <a:pt x="421" y="1"/>
                    <a:pt x="3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732050" y="2070950"/>
              <a:ext cx="13450" cy="4775"/>
            </a:xfrm>
            <a:custGeom>
              <a:avLst/>
              <a:gdLst/>
              <a:ahLst/>
              <a:cxnLst/>
              <a:rect l="l" t="t" r="r" b="b"/>
              <a:pathLst>
                <a:path w="538" h="191" extrusionOk="0">
                  <a:moveTo>
                    <a:pt x="363" y="0"/>
                  </a:moveTo>
                  <a:cubicBezTo>
                    <a:pt x="221" y="0"/>
                    <a:pt x="85" y="35"/>
                    <a:pt x="1" y="191"/>
                  </a:cubicBezTo>
                  <a:cubicBezTo>
                    <a:pt x="200" y="191"/>
                    <a:pt x="398" y="171"/>
                    <a:pt x="538" y="12"/>
                  </a:cubicBezTo>
                  <a:cubicBezTo>
                    <a:pt x="480" y="6"/>
                    <a:pt x="421" y="0"/>
                    <a:pt x="3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05125" y="2045375"/>
              <a:ext cx="13450" cy="4625"/>
            </a:xfrm>
            <a:custGeom>
              <a:avLst/>
              <a:gdLst/>
              <a:ahLst/>
              <a:cxnLst/>
              <a:rect l="l" t="t" r="r" b="b"/>
              <a:pathLst>
                <a:path w="538" h="185" extrusionOk="0">
                  <a:moveTo>
                    <a:pt x="537" y="0"/>
                  </a:moveTo>
                  <a:cubicBezTo>
                    <a:pt x="338" y="20"/>
                    <a:pt x="139" y="0"/>
                    <a:pt x="0" y="159"/>
                  </a:cubicBezTo>
                  <a:cubicBezTo>
                    <a:pt x="76" y="173"/>
                    <a:pt x="149" y="184"/>
                    <a:pt x="217" y="184"/>
                  </a:cubicBezTo>
                  <a:cubicBezTo>
                    <a:pt x="347" y="184"/>
                    <a:pt x="459" y="143"/>
                    <a:pt x="5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882250" y="1567450"/>
              <a:ext cx="14925" cy="6425"/>
            </a:xfrm>
            <a:custGeom>
              <a:avLst/>
              <a:gdLst/>
              <a:ahLst/>
              <a:cxnLst/>
              <a:rect l="l" t="t" r="r" b="b"/>
              <a:pathLst>
                <a:path w="597" h="257" extrusionOk="0">
                  <a:moveTo>
                    <a:pt x="557" y="0"/>
                  </a:moveTo>
                  <a:cubicBezTo>
                    <a:pt x="530" y="3"/>
                    <a:pt x="504" y="4"/>
                    <a:pt x="477" y="4"/>
                  </a:cubicBezTo>
                  <a:cubicBezTo>
                    <a:pt x="426" y="4"/>
                    <a:pt x="375" y="1"/>
                    <a:pt x="326" y="1"/>
                  </a:cubicBezTo>
                  <a:cubicBezTo>
                    <a:pt x="208" y="1"/>
                    <a:pt x="97" y="19"/>
                    <a:pt x="0" y="140"/>
                  </a:cubicBezTo>
                  <a:cubicBezTo>
                    <a:pt x="80" y="159"/>
                    <a:pt x="139" y="199"/>
                    <a:pt x="199" y="219"/>
                  </a:cubicBezTo>
                  <a:cubicBezTo>
                    <a:pt x="261" y="244"/>
                    <a:pt x="318" y="257"/>
                    <a:pt x="370" y="257"/>
                  </a:cubicBezTo>
                  <a:cubicBezTo>
                    <a:pt x="485" y="257"/>
                    <a:pt x="569" y="191"/>
                    <a:pt x="597" y="40"/>
                  </a:cubicBezTo>
                  <a:lnTo>
                    <a:pt x="55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213350" y="1975750"/>
              <a:ext cx="6000" cy="12950"/>
            </a:xfrm>
            <a:custGeom>
              <a:avLst/>
              <a:gdLst/>
              <a:ahLst/>
              <a:cxnLst/>
              <a:rect l="l" t="t" r="r" b="b"/>
              <a:pathLst>
                <a:path w="240" h="518" extrusionOk="0">
                  <a:moveTo>
                    <a:pt x="239" y="0"/>
                  </a:moveTo>
                  <a:cubicBezTo>
                    <a:pt x="0" y="179"/>
                    <a:pt x="0" y="338"/>
                    <a:pt x="239" y="517"/>
                  </a:cubicBezTo>
                  <a:lnTo>
                    <a:pt x="2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436650" y="1624000"/>
              <a:ext cx="12950" cy="4650"/>
            </a:xfrm>
            <a:custGeom>
              <a:avLst/>
              <a:gdLst/>
              <a:ahLst/>
              <a:cxnLst/>
              <a:rect l="l" t="t" r="r" b="b"/>
              <a:pathLst>
                <a:path w="518" h="186" extrusionOk="0">
                  <a:moveTo>
                    <a:pt x="315" y="1"/>
                  </a:moveTo>
                  <a:cubicBezTo>
                    <a:pt x="191" y="1"/>
                    <a:pt x="78" y="42"/>
                    <a:pt x="0" y="185"/>
                  </a:cubicBezTo>
                  <a:cubicBezTo>
                    <a:pt x="199" y="185"/>
                    <a:pt x="378" y="145"/>
                    <a:pt x="518" y="26"/>
                  </a:cubicBezTo>
                  <a:cubicBezTo>
                    <a:pt x="449" y="12"/>
                    <a:pt x="380" y="1"/>
                    <a:pt x="3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088025" y="1741500"/>
              <a:ext cx="9975" cy="10175"/>
            </a:xfrm>
            <a:custGeom>
              <a:avLst/>
              <a:gdLst/>
              <a:ahLst/>
              <a:cxnLst/>
              <a:rect l="l" t="t" r="r" b="b"/>
              <a:pathLst>
                <a:path w="399" h="407" extrusionOk="0">
                  <a:moveTo>
                    <a:pt x="398" y="1"/>
                  </a:moveTo>
                  <a:cubicBezTo>
                    <a:pt x="239" y="100"/>
                    <a:pt x="1" y="140"/>
                    <a:pt x="279" y="359"/>
                  </a:cubicBezTo>
                  <a:cubicBezTo>
                    <a:pt x="279" y="359"/>
                    <a:pt x="279" y="399"/>
                    <a:pt x="319" y="399"/>
                  </a:cubicBezTo>
                  <a:cubicBezTo>
                    <a:pt x="324" y="404"/>
                    <a:pt x="330" y="406"/>
                    <a:pt x="337" y="406"/>
                  </a:cubicBezTo>
                  <a:cubicBezTo>
                    <a:pt x="357" y="406"/>
                    <a:pt x="383" y="384"/>
                    <a:pt x="398" y="339"/>
                  </a:cubicBezTo>
                  <a:lnTo>
                    <a:pt x="39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495825" y="1684800"/>
              <a:ext cx="14450" cy="4725"/>
            </a:xfrm>
            <a:custGeom>
              <a:avLst/>
              <a:gdLst/>
              <a:ahLst/>
              <a:cxnLst/>
              <a:rect l="l" t="t" r="r" b="b"/>
              <a:pathLst>
                <a:path w="578" h="189" extrusionOk="0">
                  <a:moveTo>
                    <a:pt x="385" y="0"/>
                  </a:moveTo>
                  <a:cubicBezTo>
                    <a:pt x="248" y="0"/>
                    <a:pt x="124" y="43"/>
                    <a:pt x="1" y="180"/>
                  </a:cubicBezTo>
                  <a:cubicBezTo>
                    <a:pt x="55" y="185"/>
                    <a:pt x="109" y="189"/>
                    <a:pt x="161" y="189"/>
                  </a:cubicBezTo>
                  <a:cubicBezTo>
                    <a:pt x="316" y="189"/>
                    <a:pt x="458" y="155"/>
                    <a:pt x="577" y="21"/>
                  </a:cubicBezTo>
                  <a:cubicBezTo>
                    <a:pt x="510" y="9"/>
                    <a:pt x="446" y="0"/>
                    <a:pt x="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495825" y="1641925"/>
              <a:ext cx="14450" cy="3725"/>
            </a:xfrm>
            <a:custGeom>
              <a:avLst/>
              <a:gdLst/>
              <a:ahLst/>
              <a:cxnLst/>
              <a:rect l="l" t="t" r="r" b="b"/>
              <a:pathLst>
                <a:path w="578" h="149" extrusionOk="0">
                  <a:moveTo>
                    <a:pt x="370" y="1"/>
                  </a:moveTo>
                  <a:cubicBezTo>
                    <a:pt x="239" y="1"/>
                    <a:pt x="120" y="18"/>
                    <a:pt x="1" y="125"/>
                  </a:cubicBezTo>
                  <a:cubicBezTo>
                    <a:pt x="85" y="133"/>
                    <a:pt x="173" y="149"/>
                    <a:pt x="258" y="149"/>
                  </a:cubicBezTo>
                  <a:cubicBezTo>
                    <a:pt x="374" y="149"/>
                    <a:pt x="486" y="120"/>
                    <a:pt x="577" y="5"/>
                  </a:cubicBezTo>
                  <a:cubicBezTo>
                    <a:pt x="504" y="5"/>
                    <a:pt x="436" y="1"/>
                    <a:pt x="3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78425" y="2175175"/>
              <a:ext cx="13950" cy="5000"/>
            </a:xfrm>
            <a:custGeom>
              <a:avLst/>
              <a:gdLst/>
              <a:ahLst/>
              <a:cxnLst/>
              <a:rect l="l" t="t" r="r" b="b"/>
              <a:pathLst>
                <a:path w="558" h="200" extrusionOk="0">
                  <a:moveTo>
                    <a:pt x="557" y="0"/>
                  </a:moveTo>
                  <a:cubicBezTo>
                    <a:pt x="378" y="0"/>
                    <a:pt x="179" y="60"/>
                    <a:pt x="0" y="179"/>
                  </a:cubicBezTo>
                  <a:cubicBezTo>
                    <a:pt x="74" y="187"/>
                    <a:pt x="154" y="199"/>
                    <a:pt x="230" y="199"/>
                  </a:cubicBezTo>
                  <a:cubicBezTo>
                    <a:pt x="360" y="199"/>
                    <a:pt x="482" y="163"/>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349625" y="1919050"/>
              <a:ext cx="5000" cy="12950"/>
            </a:xfrm>
            <a:custGeom>
              <a:avLst/>
              <a:gdLst/>
              <a:ahLst/>
              <a:cxnLst/>
              <a:rect l="l" t="t" r="r" b="b"/>
              <a:pathLst>
                <a:path w="200" h="518" extrusionOk="0">
                  <a:moveTo>
                    <a:pt x="0" y="0"/>
                  </a:moveTo>
                  <a:lnTo>
                    <a:pt x="0" y="518"/>
                  </a:lnTo>
                  <a:lnTo>
                    <a:pt x="179" y="518"/>
                  </a:lnTo>
                  <a:cubicBezTo>
                    <a:pt x="179" y="358"/>
                    <a:pt x="199" y="1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374975" y="1740025"/>
              <a:ext cx="8475" cy="14425"/>
            </a:xfrm>
            <a:custGeom>
              <a:avLst/>
              <a:gdLst/>
              <a:ahLst/>
              <a:cxnLst/>
              <a:rect l="l" t="t" r="r" b="b"/>
              <a:pathLst>
                <a:path w="339" h="577" extrusionOk="0">
                  <a:moveTo>
                    <a:pt x="160" y="0"/>
                  </a:moveTo>
                  <a:cubicBezTo>
                    <a:pt x="1" y="179"/>
                    <a:pt x="1" y="378"/>
                    <a:pt x="60" y="577"/>
                  </a:cubicBezTo>
                  <a:lnTo>
                    <a:pt x="200" y="577"/>
                  </a:lnTo>
                  <a:cubicBezTo>
                    <a:pt x="339" y="418"/>
                    <a:pt x="299" y="259"/>
                    <a:pt x="219" y="8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423725" y="1628325"/>
              <a:ext cx="12950" cy="5275"/>
            </a:xfrm>
            <a:custGeom>
              <a:avLst/>
              <a:gdLst/>
              <a:ahLst/>
              <a:cxnLst/>
              <a:rect l="l" t="t" r="r" b="b"/>
              <a:pathLst>
                <a:path w="518" h="211" extrusionOk="0">
                  <a:moveTo>
                    <a:pt x="347" y="1"/>
                  </a:moveTo>
                  <a:cubicBezTo>
                    <a:pt x="210" y="1"/>
                    <a:pt x="85" y="35"/>
                    <a:pt x="0" y="191"/>
                  </a:cubicBezTo>
                  <a:cubicBezTo>
                    <a:pt x="45" y="205"/>
                    <a:pt x="89" y="211"/>
                    <a:pt x="131" y="211"/>
                  </a:cubicBezTo>
                  <a:cubicBezTo>
                    <a:pt x="278" y="211"/>
                    <a:pt x="409" y="135"/>
                    <a:pt x="517" y="12"/>
                  </a:cubicBezTo>
                  <a:cubicBezTo>
                    <a:pt x="460" y="6"/>
                    <a:pt x="402"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237225" y="1762400"/>
              <a:ext cx="5000" cy="12950"/>
            </a:xfrm>
            <a:custGeom>
              <a:avLst/>
              <a:gdLst/>
              <a:ahLst/>
              <a:cxnLst/>
              <a:rect l="l" t="t" r="r" b="b"/>
              <a:pathLst>
                <a:path w="200" h="518" extrusionOk="0">
                  <a:moveTo>
                    <a:pt x="140" y="0"/>
                  </a:moveTo>
                  <a:lnTo>
                    <a:pt x="140" y="0"/>
                  </a:lnTo>
                  <a:cubicBezTo>
                    <a:pt x="100" y="20"/>
                    <a:pt x="40" y="20"/>
                    <a:pt x="20" y="40"/>
                  </a:cubicBezTo>
                  <a:lnTo>
                    <a:pt x="20" y="120"/>
                  </a:lnTo>
                  <a:lnTo>
                    <a:pt x="0" y="199"/>
                  </a:lnTo>
                  <a:cubicBezTo>
                    <a:pt x="0" y="299"/>
                    <a:pt x="20" y="418"/>
                    <a:pt x="40" y="517"/>
                  </a:cubicBezTo>
                  <a:cubicBezTo>
                    <a:pt x="199" y="378"/>
                    <a:pt x="140" y="17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05700" y="2080175"/>
              <a:ext cx="13950" cy="5500"/>
            </a:xfrm>
            <a:custGeom>
              <a:avLst/>
              <a:gdLst/>
              <a:ahLst/>
              <a:cxnLst/>
              <a:rect l="l" t="t" r="r" b="b"/>
              <a:pathLst>
                <a:path w="558" h="220" extrusionOk="0">
                  <a:moveTo>
                    <a:pt x="324" y="0"/>
                  </a:moveTo>
                  <a:cubicBezTo>
                    <a:pt x="199" y="0"/>
                    <a:pt x="88" y="37"/>
                    <a:pt x="0" y="200"/>
                  </a:cubicBezTo>
                  <a:cubicBezTo>
                    <a:pt x="199" y="180"/>
                    <a:pt x="398" y="219"/>
                    <a:pt x="557" y="21"/>
                  </a:cubicBezTo>
                  <a:cubicBezTo>
                    <a:pt x="476" y="13"/>
                    <a:pt x="397"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19125" y="2075550"/>
              <a:ext cx="12950" cy="5150"/>
            </a:xfrm>
            <a:custGeom>
              <a:avLst/>
              <a:gdLst/>
              <a:ahLst/>
              <a:cxnLst/>
              <a:rect l="l" t="t" r="r" b="b"/>
              <a:pathLst>
                <a:path w="518" h="206" extrusionOk="0">
                  <a:moveTo>
                    <a:pt x="328" y="1"/>
                  </a:moveTo>
                  <a:cubicBezTo>
                    <a:pt x="192" y="1"/>
                    <a:pt x="68" y="29"/>
                    <a:pt x="0" y="206"/>
                  </a:cubicBezTo>
                  <a:cubicBezTo>
                    <a:pt x="199" y="206"/>
                    <a:pt x="378" y="186"/>
                    <a:pt x="518" y="7"/>
                  </a:cubicBezTo>
                  <a:cubicBezTo>
                    <a:pt x="455" y="7"/>
                    <a:pt x="390" y="1"/>
                    <a:pt x="3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727075" y="1598250"/>
              <a:ext cx="13450" cy="4325"/>
            </a:xfrm>
            <a:custGeom>
              <a:avLst/>
              <a:gdLst/>
              <a:ahLst/>
              <a:cxnLst/>
              <a:rect l="l" t="t" r="r" b="b"/>
              <a:pathLst>
                <a:path w="538" h="173" extrusionOk="0">
                  <a:moveTo>
                    <a:pt x="430" y="1"/>
                  </a:moveTo>
                  <a:cubicBezTo>
                    <a:pt x="268" y="1"/>
                    <a:pt x="115" y="14"/>
                    <a:pt x="1" y="161"/>
                  </a:cubicBezTo>
                  <a:cubicBezTo>
                    <a:pt x="61" y="167"/>
                    <a:pt x="122" y="173"/>
                    <a:pt x="183" y="173"/>
                  </a:cubicBezTo>
                  <a:cubicBezTo>
                    <a:pt x="322" y="173"/>
                    <a:pt x="454" y="141"/>
                    <a:pt x="538" y="2"/>
                  </a:cubicBezTo>
                  <a:cubicBezTo>
                    <a:pt x="502" y="2"/>
                    <a:pt x="465"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539100" y="1633100"/>
              <a:ext cx="14450" cy="3800"/>
            </a:xfrm>
            <a:custGeom>
              <a:avLst/>
              <a:gdLst/>
              <a:ahLst/>
              <a:cxnLst/>
              <a:rect l="l" t="t" r="r" b="b"/>
              <a:pathLst>
                <a:path w="578" h="152" extrusionOk="0">
                  <a:moveTo>
                    <a:pt x="577" y="0"/>
                  </a:moveTo>
                  <a:cubicBezTo>
                    <a:pt x="378" y="0"/>
                    <a:pt x="179" y="0"/>
                    <a:pt x="0" y="119"/>
                  </a:cubicBezTo>
                  <a:cubicBezTo>
                    <a:pt x="81" y="136"/>
                    <a:pt x="166" y="152"/>
                    <a:pt x="248" y="152"/>
                  </a:cubicBezTo>
                  <a:cubicBezTo>
                    <a:pt x="368" y="152"/>
                    <a:pt x="483" y="118"/>
                    <a:pt x="5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614675" y="2132875"/>
              <a:ext cx="12475" cy="3150"/>
            </a:xfrm>
            <a:custGeom>
              <a:avLst/>
              <a:gdLst/>
              <a:ahLst/>
              <a:cxnLst/>
              <a:rect l="l" t="t" r="r" b="b"/>
              <a:pathLst>
                <a:path w="499" h="126" extrusionOk="0">
                  <a:moveTo>
                    <a:pt x="379" y="0"/>
                  </a:moveTo>
                  <a:cubicBezTo>
                    <a:pt x="242" y="0"/>
                    <a:pt x="109" y="12"/>
                    <a:pt x="1" y="121"/>
                  </a:cubicBezTo>
                  <a:cubicBezTo>
                    <a:pt x="54" y="121"/>
                    <a:pt x="109" y="125"/>
                    <a:pt x="165" y="125"/>
                  </a:cubicBezTo>
                  <a:cubicBezTo>
                    <a:pt x="277" y="125"/>
                    <a:pt x="392" y="107"/>
                    <a:pt x="498" y="1"/>
                  </a:cubicBezTo>
                  <a:cubicBezTo>
                    <a:pt x="458" y="1"/>
                    <a:pt x="419" y="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631100" y="2126925"/>
              <a:ext cx="13950" cy="5050"/>
            </a:xfrm>
            <a:custGeom>
              <a:avLst/>
              <a:gdLst/>
              <a:ahLst/>
              <a:cxnLst/>
              <a:rect l="l" t="t" r="r" b="b"/>
              <a:pathLst>
                <a:path w="558" h="202" extrusionOk="0">
                  <a:moveTo>
                    <a:pt x="557" y="1"/>
                  </a:moveTo>
                  <a:lnTo>
                    <a:pt x="557" y="1"/>
                  </a:lnTo>
                  <a:cubicBezTo>
                    <a:pt x="358" y="20"/>
                    <a:pt x="140" y="1"/>
                    <a:pt x="0" y="200"/>
                  </a:cubicBezTo>
                  <a:cubicBezTo>
                    <a:pt x="50" y="200"/>
                    <a:pt x="101" y="202"/>
                    <a:pt x="152" y="202"/>
                  </a:cubicBezTo>
                  <a:cubicBezTo>
                    <a:pt x="304" y="202"/>
                    <a:pt x="453" y="18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0925" y="1637475"/>
              <a:ext cx="14950" cy="4600"/>
            </a:xfrm>
            <a:custGeom>
              <a:avLst/>
              <a:gdLst/>
              <a:ahLst/>
              <a:cxnLst/>
              <a:rect l="l" t="t" r="r" b="b"/>
              <a:pathLst>
                <a:path w="598" h="184" extrusionOk="0">
                  <a:moveTo>
                    <a:pt x="323" y="0"/>
                  </a:moveTo>
                  <a:cubicBezTo>
                    <a:pt x="204" y="0"/>
                    <a:pt x="92" y="29"/>
                    <a:pt x="0" y="143"/>
                  </a:cubicBezTo>
                  <a:cubicBezTo>
                    <a:pt x="179" y="143"/>
                    <a:pt x="339" y="143"/>
                    <a:pt x="498" y="183"/>
                  </a:cubicBezTo>
                  <a:cubicBezTo>
                    <a:pt x="518" y="123"/>
                    <a:pt x="577" y="64"/>
                    <a:pt x="597" y="24"/>
                  </a:cubicBezTo>
                  <a:cubicBezTo>
                    <a:pt x="504" y="16"/>
                    <a:pt x="412" y="0"/>
                    <a:pt x="3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075200" y="1528350"/>
              <a:ext cx="12950" cy="4300"/>
            </a:xfrm>
            <a:custGeom>
              <a:avLst/>
              <a:gdLst/>
              <a:ahLst/>
              <a:cxnLst/>
              <a:rect l="l" t="t" r="r" b="b"/>
              <a:pathLst>
                <a:path w="518" h="172" extrusionOk="0">
                  <a:moveTo>
                    <a:pt x="340" y="1"/>
                  </a:moveTo>
                  <a:cubicBezTo>
                    <a:pt x="206" y="1"/>
                    <a:pt x="84" y="33"/>
                    <a:pt x="1" y="172"/>
                  </a:cubicBezTo>
                  <a:lnTo>
                    <a:pt x="498" y="172"/>
                  </a:lnTo>
                  <a:cubicBezTo>
                    <a:pt x="498" y="112"/>
                    <a:pt x="498" y="72"/>
                    <a:pt x="518" y="13"/>
                  </a:cubicBezTo>
                  <a:cubicBezTo>
                    <a:pt x="458" y="7"/>
                    <a:pt x="398" y="1"/>
                    <a:pt x="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2414775" y="1632925"/>
              <a:ext cx="8975" cy="3475"/>
            </a:xfrm>
            <a:custGeom>
              <a:avLst/>
              <a:gdLst/>
              <a:ahLst/>
              <a:cxnLst/>
              <a:rect l="l" t="t" r="r" b="b"/>
              <a:pathLst>
                <a:path w="359" h="139" extrusionOk="0">
                  <a:moveTo>
                    <a:pt x="271" y="0"/>
                  </a:moveTo>
                  <a:cubicBezTo>
                    <a:pt x="168" y="0"/>
                    <a:pt x="78" y="33"/>
                    <a:pt x="0" y="126"/>
                  </a:cubicBezTo>
                  <a:cubicBezTo>
                    <a:pt x="34" y="135"/>
                    <a:pt x="65" y="139"/>
                    <a:pt x="94" y="139"/>
                  </a:cubicBezTo>
                  <a:cubicBezTo>
                    <a:pt x="202" y="139"/>
                    <a:pt x="280" y="85"/>
                    <a:pt x="358" y="7"/>
                  </a:cubicBezTo>
                  <a:cubicBezTo>
                    <a:pt x="328" y="3"/>
                    <a:pt x="299" y="0"/>
                    <a:pt x="2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2396375" y="2083175"/>
              <a:ext cx="5475" cy="5475"/>
            </a:xfrm>
            <a:custGeom>
              <a:avLst/>
              <a:gdLst/>
              <a:ahLst/>
              <a:cxnLst/>
              <a:rect l="l" t="t" r="r" b="b"/>
              <a:pathLst>
                <a:path w="219" h="219" extrusionOk="0">
                  <a:moveTo>
                    <a:pt x="139" y="0"/>
                  </a:moveTo>
                  <a:cubicBezTo>
                    <a:pt x="119" y="20"/>
                    <a:pt x="80" y="40"/>
                    <a:pt x="20" y="80"/>
                  </a:cubicBezTo>
                  <a:cubicBezTo>
                    <a:pt x="0" y="119"/>
                    <a:pt x="20" y="179"/>
                    <a:pt x="40" y="219"/>
                  </a:cubicBezTo>
                  <a:lnTo>
                    <a:pt x="219" y="219"/>
                  </a:lnTo>
                  <a:cubicBezTo>
                    <a:pt x="199" y="139"/>
                    <a:pt x="17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2409800" y="2119475"/>
              <a:ext cx="5000" cy="7975"/>
            </a:xfrm>
            <a:custGeom>
              <a:avLst/>
              <a:gdLst/>
              <a:ahLst/>
              <a:cxnLst/>
              <a:rect l="l" t="t" r="r" b="b"/>
              <a:pathLst>
                <a:path w="200" h="319" extrusionOk="0">
                  <a:moveTo>
                    <a:pt x="0" y="0"/>
                  </a:moveTo>
                  <a:cubicBezTo>
                    <a:pt x="0" y="120"/>
                    <a:pt x="80" y="239"/>
                    <a:pt x="199" y="318"/>
                  </a:cubicBezTo>
                  <a:cubicBezTo>
                    <a:pt x="179" y="159"/>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043875" y="1997625"/>
              <a:ext cx="9475" cy="3675"/>
            </a:xfrm>
            <a:custGeom>
              <a:avLst/>
              <a:gdLst/>
              <a:ahLst/>
              <a:cxnLst/>
              <a:rect l="l" t="t" r="r" b="b"/>
              <a:pathLst>
                <a:path w="379" h="147" extrusionOk="0">
                  <a:moveTo>
                    <a:pt x="378" y="0"/>
                  </a:moveTo>
                  <a:cubicBezTo>
                    <a:pt x="239" y="0"/>
                    <a:pt x="80" y="0"/>
                    <a:pt x="0" y="140"/>
                  </a:cubicBezTo>
                  <a:cubicBezTo>
                    <a:pt x="33" y="144"/>
                    <a:pt x="65" y="146"/>
                    <a:pt x="96" y="146"/>
                  </a:cubicBezTo>
                  <a:cubicBezTo>
                    <a:pt x="215" y="146"/>
                    <a:pt x="315" y="111"/>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2974250" y="1991150"/>
              <a:ext cx="5000" cy="5500"/>
            </a:xfrm>
            <a:custGeom>
              <a:avLst/>
              <a:gdLst/>
              <a:ahLst/>
              <a:cxnLst/>
              <a:rect l="l" t="t" r="r" b="b"/>
              <a:pathLst>
                <a:path w="200" h="220" extrusionOk="0">
                  <a:moveTo>
                    <a:pt x="80" y="1"/>
                  </a:moveTo>
                  <a:lnTo>
                    <a:pt x="0" y="220"/>
                  </a:lnTo>
                  <a:cubicBezTo>
                    <a:pt x="100" y="220"/>
                    <a:pt x="179" y="200"/>
                    <a:pt x="199" y="100"/>
                  </a:cubicBezTo>
                  <a:cubicBezTo>
                    <a:pt x="159" y="80"/>
                    <a:pt x="14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3061275" y="1536325"/>
              <a:ext cx="6500" cy="4825"/>
            </a:xfrm>
            <a:custGeom>
              <a:avLst/>
              <a:gdLst/>
              <a:ahLst/>
              <a:cxnLst/>
              <a:rect l="l" t="t" r="r" b="b"/>
              <a:pathLst>
                <a:path w="260" h="193" extrusionOk="0">
                  <a:moveTo>
                    <a:pt x="100" y="0"/>
                  </a:moveTo>
                  <a:cubicBezTo>
                    <a:pt x="68" y="0"/>
                    <a:pt x="38" y="14"/>
                    <a:pt x="1" y="52"/>
                  </a:cubicBezTo>
                  <a:cubicBezTo>
                    <a:pt x="57" y="122"/>
                    <a:pt x="103" y="192"/>
                    <a:pt x="168" y="192"/>
                  </a:cubicBezTo>
                  <a:cubicBezTo>
                    <a:pt x="194" y="192"/>
                    <a:pt x="224" y="180"/>
                    <a:pt x="259" y="151"/>
                  </a:cubicBezTo>
                  <a:cubicBezTo>
                    <a:pt x="239" y="91"/>
                    <a:pt x="180" y="72"/>
                    <a:pt x="160" y="12"/>
                  </a:cubicBezTo>
                  <a:cubicBezTo>
                    <a:pt x="138" y="5"/>
                    <a:pt x="11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2604250" y="2136375"/>
              <a:ext cx="10450" cy="4175"/>
            </a:xfrm>
            <a:custGeom>
              <a:avLst/>
              <a:gdLst/>
              <a:ahLst/>
              <a:cxnLst/>
              <a:rect l="l" t="t" r="r" b="b"/>
              <a:pathLst>
                <a:path w="418" h="167" extrusionOk="0">
                  <a:moveTo>
                    <a:pt x="418" y="1"/>
                  </a:moveTo>
                  <a:cubicBezTo>
                    <a:pt x="259" y="1"/>
                    <a:pt x="120" y="40"/>
                    <a:pt x="0" y="160"/>
                  </a:cubicBezTo>
                  <a:cubicBezTo>
                    <a:pt x="32" y="164"/>
                    <a:pt x="64" y="166"/>
                    <a:pt x="95" y="166"/>
                  </a:cubicBezTo>
                  <a:cubicBezTo>
                    <a:pt x="221" y="166"/>
                    <a:pt x="338" y="128"/>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2105925" y="1701225"/>
              <a:ext cx="7000" cy="10975"/>
            </a:xfrm>
            <a:custGeom>
              <a:avLst/>
              <a:gdLst/>
              <a:ahLst/>
              <a:cxnLst/>
              <a:rect l="l" t="t" r="r" b="b"/>
              <a:pathLst>
                <a:path w="280" h="439" extrusionOk="0">
                  <a:moveTo>
                    <a:pt x="160" y="0"/>
                  </a:moveTo>
                  <a:cubicBezTo>
                    <a:pt x="100" y="80"/>
                    <a:pt x="60" y="140"/>
                    <a:pt x="1" y="219"/>
                  </a:cubicBezTo>
                  <a:cubicBezTo>
                    <a:pt x="21" y="259"/>
                    <a:pt x="21" y="339"/>
                    <a:pt x="60" y="418"/>
                  </a:cubicBezTo>
                  <a:cubicBezTo>
                    <a:pt x="74" y="431"/>
                    <a:pt x="89" y="438"/>
                    <a:pt x="105" y="438"/>
                  </a:cubicBezTo>
                  <a:cubicBezTo>
                    <a:pt x="136" y="438"/>
                    <a:pt x="166" y="412"/>
                    <a:pt x="180" y="358"/>
                  </a:cubicBezTo>
                  <a:cubicBezTo>
                    <a:pt x="200" y="299"/>
                    <a:pt x="200" y="239"/>
                    <a:pt x="219" y="179"/>
                  </a:cubicBezTo>
                  <a:cubicBezTo>
                    <a:pt x="259" y="140"/>
                    <a:pt x="279" y="6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2097975" y="1728075"/>
              <a:ext cx="4500" cy="9975"/>
            </a:xfrm>
            <a:custGeom>
              <a:avLst/>
              <a:gdLst/>
              <a:ahLst/>
              <a:cxnLst/>
              <a:rect l="l" t="t" r="r" b="b"/>
              <a:pathLst>
                <a:path w="180" h="399" extrusionOk="0">
                  <a:moveTo>
                    <a:pt x="179" y="1"/>
                  </a:moveTo>
                  <a:cubicBezTo>
                    <a:pt x="0" y="100"/>
                    <a:pt x="0" y="259"/>
                    <a:pt x="20" y="398"/>
                  </a:cubicBezTo>
                  <a:cubicBezTo>
                    <a:pt x="80" y="398"/>
                    <a:pt x="120" y="379"/>
                    <a:pt x="179" y="33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2109900" y="1692775"/>
              <a:ext cx="7500" cy="10150"/>
            </a:xfrm>
            <a:custGeom>
              <a:avLst/>
              <a:gdLst/>
              <a:ahLst/>
              <a:cxnLst/>
              <a:rect l="l" t="t" r="r" b="b"/>
              <a:pathLst>
                <a:path w="300" h="406" extrusionOk="0">
                  <a:moveTo>
                    <a:pt x="160" y="0"/>
                  </a:moveTo>
                  <a:cubicBezTo>
                    <a:pt x="120" y="120"/>
                    <a:pt x="41" y="219"/>
                    <a:pt x="1" y="358"/>
                  </a:cubicBezTo>
                  <a:lnTo>
                    <a:pt x="41" y="398"/>
                  </a:lnTo>
                  <a:cubicBezTo>
                    <a:pt x="59" y="403"/>
                    <a:pt x="76" y="405"/>
                    <a:pt x="91" y="405"/>
                  </a:cubicBezTo>
                  <a:cubicBezTo>
                    <a:pt x="139" y="405"/>
                    <a:pt x="169" y="379"/>
                    <a:pt x="200" y="319"/>
                  </a:cubicBezTo>
                  <a:cubicBezTo>
                    <a:pt x="200" y="279"/>
                    <a:pt x="200" y="219"/>
                    <a:pt x="240" y="199"/>
                  </a:cubicBezTo>
                  <a:cubicBezTo>
                    <a:pt x="259" y="159"/>
                    <a:pt x="299" y="100"/>
                    <a:pt x="259" y="20"/>
                  </a:cubicBezTo>
                  <a:cubicBezTo>
                    <a:pt x="240" y="0"/>
                    <a:pt x="20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2113875" y="1685300"/>
              <a:ext cx="5000" cy="9175"/>
            </a:xfrm>
            <a:custGeom>
              <a:avLst/>
              <a:gdLst/>
              <a:ahLst/>
              <a:cxnLst/>
              <a:rect l="l" t="t" r="r" b="b"/>
              <a:pathLst>
                <a:path w="200" h="367" extrusionOk="0">
                  <a:moveTo>
                    <a:pt x="200" y="1"/>
                  </a:moveTo>
                  <a:cubicBezTo>
                    <a:pt x="81" y="61"/>
                    <a:pt x="41" y="180"/>
                    <a:pt x="1" y="299"/>
                  </a:cubicBezTo>
                  <a:lnTo>
                    <a:pt x="61" y="359"/>
                  </a:lnTo>
                  <a:cubicBezTo>
                    <a:pt x="79" y="364"/>
                    <a:pt x="96" y="366"/>
                    <a:pt x="111" y="366"/>
                  </a:cubicBezTo>
                  <a:cubicBezTo>
                    <a:pt x="158" y="366"/>
                    <a:pt x="185" y="340"/>
                    <a:pt x="200" y="279"/>
                  </a:cubicBezTo>
                  <a:lnTo>
                    <a:pt x="2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2249650" y="1754425"/>
              <a:ext cx="5000" cy="10475"/>
            </a:xfrm>
            <a:custGeom>
              <a:avLst/>
              <a:gdLst/>
              <a:ahLst/>
              <a:cxnLst/>
              <a:rect l="l" t="t" r="r" b="b"/>
              <a:pathLst>
                <a:path w="200" h="419" extrusionOk="0">
                  <a:moveTo>
                    <a:pt x="180" y="1"/>
                  </a:moveTo>
                  <a:lnTo>
                    <a:pt x="180" y="1"/>
                  </a:lnTo>
                  <a:cubicBezTo>
                    <a:pt x="1" y="100"/>
                    <a:pt x="1" y="240"/>
                    <a:pt x="21" y="419"/>
                  </a:cubicBezTo>
                  <a:cubicBezTo>
                    <a:pt x="140" y="299"/>
                    <a:pt x="200"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2240700" y="1784775"/>
              <a:ext cx="4500" cy="9975"/>
            </a:xfrm>
            <a:custGeom>
              <a:avLst/>
              <a:gdLst/>
              <a:ahLst/>
              <a:cxnLst/>
              <a:rect l="l" t="t" r="r" b="b"/>
              <a:pathLst>
                <a:path w="180" h="399" extrusionOk="0">
                  <a:moveTo>
                    <a:pt x="180" y="0"/>
                  </a:moveTo>
                  <a:lnTo>
                    <a:pt x="180" y="0"/>
                  </a:lnTo>
                  <a:cubicBezTo>
                    <a:pt x="1" y="100"/>
                    <a:pt x="1" y="259"/>
                    <a:pt x="40" y="398"/>
                  </a:cubicBezTo>
                  <a:cubicBezTo>
                    <a:pt x="160" y="299"/>
                    <a:pt x="180" y="1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2245175" y="1772350"/>
              <a:ext cx="4500" cy="9475"/>
            </a:xfrm>
            <a:custGeom>
              <a:avLst/>
              <a:gdLst/>
              <a:ahLst/>
              <a:cxnLst/>
              <a:rect l="l" t="t" r="r" b="b"/>
              <a:pathLst>
                <a:path w="180" h="379" extrusionOk="0">
                  <a:moveTo>
                    <a:pt x="160" y="0"/>
                  </a:moveTo>
                  <a:lnTo>
                    <a:pt x="160" y="0"/>
                  </a:lnTo>
                  <a:cubicBezTo>
                    <a:pt x="21" y="80"/>
                    <a:pt x="1" y="219"/>
                    <a:pt x="21" y="378"/>
                  </a:cubicBezTo>
                  <a:cubicBezTo>
                    <a:pt x="120" y="259"/>
                    <a:pt x="180" y="11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2228275" y="1844450"/>
              <a:ext cx="3500" cy="10475"/>
            </a:xfrm>
            <a:custGeom>
              <a:avLst/>
              <a:gdLst/>
              <a:ahLst/>
              <a:cxnLst/>
              <a:rect l="l" t="t" r="r" b="b"/>
              <a:pathLst>
                <a:path w="140" h="419" extrusionOk="0">
                  <a:moveTo>
                    <a:pt x="0" y="1"/>
                  </a:moveTo>
                  <a:lnTo>
                    <a:pt x="0" y="418"/>
                  </a:lnTo>
                  <a:cubicBezTo>
                    <a:pt x="140" y="279"/>
                    <a:pt x="140" y="16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2219325" y="1831025"/>
              <a:ext cx="4000" cy="10475"/>
            </a:xfrm>
            <a:custGeom>
              <a:avLst/>
              <a:gdLst/>
              <a:ahLst/>
              <a:cxnLst/>
              <a:rect l="l" t="t" r="r" b="b"/>
              <a:pathLst>
                <a:path w="160" h="419" extrusionOk="0">
                  <a:moveTo>
                    <a:pt x="139" y="0"/>
                  </a:moveTo>
                  <a:lnTo>
                    <a:pt x="139" y="0"/>
                  </a:lnTo>
                  <a:cubicBezTo>
                    <a:pt x="20" y="100"/>
                    <a:pt x="0" y="239"/>
                    <a:pt x="40" y="418"/>
                  </a:cubicBezTo>
                  <a:cubicBezTo>
                    <a:pt x="159" y="279"/>
                    <a:pt x="159" y="1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1928375" y="1649500"/>
              <a:ext cx="4025" cy="2525"/>
            </a:xfrm>
            <a:custGeom>
              <a:avLst/>
              <a:gdLst/>
              <a:ahLst/>
              <a:cxnLst/>
              <a:rect l="l" t="t" r="r" b="b"/>
              <a:pathLst>
                <a:path w="161" h="101" extrusionOk="0">
                  <a:moveTo>
                    <a:pt x="1" y="1"/>
                  </a:moveTo>
                  <a:cubicBezTo>
                    <a:pt x="23" y="65"/>
                    <a:pt x="50" y="101"/>
                    <a:pt x="80" y="101"/>
                  </a:cubicBezTo>
                  <a:cubicBezTo>
                    <a:pt x="105" y="101"/>
                    <a:pt x="133" y="75"/>
                    <a:pt x="160" y="20"/>
                  </a:cubicBezTo>
                  <a:cubicBezTo>
                    <a:pt x="120" y="1"/>
                    <a:pt x="61"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2521200" y="2163125"/>
              <a:ext cx="6475" cy="3600"/>
            </a:xfrm>
            <a:custGeom>
              <a:avLst/>
              <a:gdLst/>
              <a:ahLst/>
              <a:cxnLst/>
              <a:rect l="l" t="t" r="r" b="b"/>
              <a:pathLst>
                <a:path w="259" h="144" extrusionOk="0">
                  <a:moveTo>
                    <a:pt x="221" y="1"/>
                  </a:moveTo>
                  <a:cubicBezTo>
                    <a:pt x="139" y="1"/>
                    <a:pt x="69" y="57"/>
                    <a:pt x="0" y="144"/>
                  </a:cubicBezTo>
                  <a:cubicBezTo>
                    <a:pt x="100" y="144"/>
                    <a:pt x="199" y="84"/>
                    <a:pt x="259" y="5"/>
                  </a:cubicBezTo>
                  <a:cubicBezTo>
                    <a:pt x="246" y="2"/>
                    <a:pt x="233" y="1"/>
                    <a:pt x="2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2284475" y="1636000"/>
              <a:ext cx="4500" cy="5075"/>
            </a:xfrm>
            <a:custGeom>
              <a:avLst/>
              <a:gdLst/>
              <a:ahLst/>
              <a:cxnLst/>
              <a:rect l="l" t="t" r="r" b="b"/>
              <a:pathLst>
                <a:path w="180" h="203" extrusionOk="0">
                  <a:moveTo>
                    <a:pt x="91" y="1"/>
                  </a:moveTo>
                  <a:cubicBezTo>
                    <a:pt x="65" y="1"/>
                    <a:pt x="37" y="16"/>
                    <a:pt x="0" y="43"/>
                  </a:cubicBezTo>
                  <a:lnTo>
                    <a:pt x="0" y="202"/>
                  </a:lnTo>
                  <a:lnTo>
                    <a:pt x="179" y="202"/>
                  </a:lnTo>
                  <a:lnTo>
                    <a:pt x="179" y="63"/>
                  </a:lnTo>
                  <a:cubicBezTo>
                    <a:pt x="147" y="20"/>
                    <a:pt x="121"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2346625" y="1935950"/>
              <a:ext cx="3025" cy="5500"/>
            </a:xfrm>
            <a:custGeom>
              <a:avLst/>
              <a:gdLst/>
              <a:ahLst/>
              <a:cxnLst/>
              <a:rect l="l" t="t" r="r" b="b"/>
              <a:pathLst>
                <a:path w="121" h="220" extrusionOk="0">
                  <a:moveTo>
                    <a:pt x="100" y="1"/>
                  </a:moveTo>
                  <a:lnTo>
                    <a:pt x="100" y="1"/>
                  </a:lnTo>
                  <a:cubicBezTo>
                    <a:pt x="1" y="60"/>
                    <a:pt x="1" y="140"/>
                    <a:pt x="120" y="220"/>
                  </a:cubicBezTo>
                  <a:cubicBezTo>
                    <a:pt x="100" y="140"/>
                    <a:pt x="10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2475425" y="1693275"/>
              <a:ext cx="4025" cy="4500"/>
            </a:xfrm>
            <a:custGeom>
              <a:avLst/>
              <a:gdLst/>
              <a:ahLst/>
              <a:cxnLst/>
              <a:rect l="l" t="t" r="r" b="b"/>
              <a:pathLst>
                <a:path w="161" h="180" extrusionOk="0">
                  <a:moveTo>
                    <a:pt x="160" y="0"/>
                  </a:moveTo>
                  <a:cubicBezTo>
                    <a:pt x="120" y="0"/>
                    <a:pt x="61" y="0"/>
                    <a:pt x="1" y="40"/>
                  </a:cubicBezTo>
                  <a:cubicBezTo>
                    <a:pt x="41" y="80"/>
                    <a:pt x="120" y="139"/>
                    <a:pt x="160"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2497825" y="2174250"/>
              <a:ext cx="3500" cy="3425"/>
            </a:xfrm>
            <a:custGeom>
              <a:avLst/>
              <a:gdLst/>
              <a:ahLst/>
              <a:cxnLst/>
              <a:rect l="l" t="t" r="r" b="b"/>
              <a:pathLst>
                <a:path w="140" h="137" extrusionOk="0">
                  <a:moveTo>
                    <a:pt x="98" y="0"/>
                  </a:moveTo>
                  <a:cubicBezTo>
                    <a:pt x="64" y="0"/>
                    <a:pt x="28" y="23"/>
                    <a:pt x="0" y="37"/>
                  </a:cubicBezTo>
                  <a:cubicBezTo>
                    <a:pt x="20" y="57"/>
                    <a:pt x="40" y="117"/>
                    <a:pt x="60" y="137"/>
                  </a:cubicBezTo>
                  <a:cubicBezTo>
                    <a:pt x="100" y="97"/>
                    <a:pt x="119" y="57"/>
                    <a:pt x="139" y="17"/>
                  </a:cubicBezTo>
                  <a:cubicBezTo>
                    <a:pt x="127" y="5"/>
                    <a:pt x="113" y="0"/>
                    <a:pt x="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2491850" y="2172750"/>
              <a:ext cx="6000" cy="2450"/>
            </a:xfrm>
            <a:custGeom>
              <a:avLst/>
              <a:gdLst/>
              <a:ahLst/>
              <a:cxnLst/>
              <a:rect l="l" t="t" r="r" b="b"/>
              <a:pathLst>
                <a:path w="240" h="98" extrusionOk="0">
                  <a:moveTo>
                    <a:pt x="124" y="0"/>
                  </a:moveTo>
                  <a:cubicBezTo>
                    <a:pt x="83" y="0"/>
                    <a:pt x="42" y="35"/>
                    <a:pt x="0" y="97"/>
                  </a:cubicBezTo>
                  <a:lnTo>
                    <a:pt x="239" y="97"/>
                  </a:lnTo>
                  <a:cubicBezTo>
                    <a:pt x="201" y="30"/>
                    <a:pt x="163" y="0"/>
                    <a:pt x="1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2449575" y="2184125"/>
              <a:ext cx="4500" cy="2450"/>
            </a:xfrm>
            <a:custGeom>
              <a:avLst/>
              <a:gdLst/>
              <a:ahLst/>
              <a:cxnLst/>
              <a:rect l="l" t="t" r="r" b="b"/>
              <a:pathLst>
                <a:path w="180" h="98" extrusionOk="0">
                  <a:moveTo>
                    <a:pt x="1" y="0"/>
                  </a:moveTo>
                  <a:cubicBezTo>
                    <a:pt x="32" y="62"/>
                    <a:pt x="68" y="97"/>
                    <a:pt x="101" y="97"/>
                  </a:cubicBezTo>
                  <a:cubicBezTo>
                    <a:pt x="132" y="97"/>
                    <a:pt x="160" y="67"/>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2455050" y="1650500"/>
              <a:ext cx="3500" cy="4000"/>
            </a:xfrm>
            <a:custGeom>
              <a:avLst/>
              <a:gdLst/>
              <a:ahLst/>
              <a:cxnLst/>
              <a:rect l="l" t="t" r="r" b="b"/>
              <a:pathLst>
                <a:path w="140" h="160" extrusionOk="0">
                  <a:moveTo>
                    <a:pt x="140" y="0"/>
                  </a:moveTo>
                  <a:cubicBezTo>
                    <a:pt x="0" y="60"/>
                    <a:pt x="0" y="100"/>
                    <a:pt x="140" y="159"/>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2749450" y="2067750"/>
              <a:ext cx="5500" cy="3000"/>
            </a:xfrm>
            <a:custGeom>
              <a:avLst/>
              <a:gdLst/>
              <a:ahLst/>
              <a:cxnLst/>
              <a:rect l="l" t="t" r="r" b="b"/>
              <a:pathLst>
                <a:path w="220" h="120" extrusionOk="0">
                  <a:moveTo>
                    <a:pt x="220" y="0"/>
                  </a:moveTo>
                  <a:cubicBezTo>
                    <a:pt x="120" y="0"/>
                    <a:pt x="41" y="40"/>
                    <a:pt x="1" y="120"/>
                  </a:cubicBezTo>
                  <a:cubicBezTo>
                    <a:pt x="100" y="120"/>
                    <a:pt x="160" y="8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2783775" y="1494350"/>
              <a:ext cx="5000" cy="3500"/>
            </a:xfrm>
            <a:custGeom>
              <a:avLst/>
              <a:gdLst/>
              <a:ahLst/>
              <a:cxnLst/>
              <a:rect l="l" t="t" r="r" b="b"/>
              <a:pathLst>
                <a:path w="200" h="140" extrusionOk="0">
                  <a:moveTo>
                    <a:pt x="199" y="0"/>
                  </a:moveTo>
                  <a:cubicBezTo>
                    <a:pt x="80" y="0"/>
                    <a:pt x="40" y="60"/>
                    <a:pt x="0" y="139"/>
                  </a:cubicBezTo>
                  <a:cubicBezTo>
                    <a:pt x="100" y="139"/>
                    <a:pt x="160" y="8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2788750" y="1489375"/>
              <a:ext cx="4000" cy="5425"/>
            </a:xfrm>
            <a:custGeom>
              <a:avLst/>
              <a:gdLst/>
              <a:ahLst/>
              <a:cxnLst/>
              <a:rect l="l" t="t" r="r" b="b"/>
              <a:pathLst>
                <a:path w="160" h="217" extrusionOk="0">
                  <a:moveTo>
                    <a:pt x="0" y="0"/>
                  </a:moveTo>
                  <a:cubicBezTo>
                    <a:pt x="0" y="60"/>
                    <a:pt x="0" y="139"/>
                    <a:pt x="20" y="199"/>
                  </a:cubicBezTo>
                  <a:cubicBezTo>
                    <a:pt x="33" y="211"/>
                    <a:pt x="47" y="216"/>
                    <a:pt x="62" y="216"/>
                  </a:cubicBezTo>
                  <a:cubicBezTo>
                    <a:pt x="95" y="216"/>
                    <a:pt x="132" y="193"/>
                    <a:pt x="159" y="179"/>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2799200" y="2079675"/>
              <a:ext cx="25" cy="25"/>
            </a:xfrm>
            <a:custGeom>
              <a:avLst/>
              <a:gdLst/>
              <a:ahLst/>
              <a:cxnLst/>
              <a:rect l="l" t="t" r="r" b="b"/>
              <a:pathLst>
                <a:path w="1" h="1" extrusionOk="0">
                  <a:moveTo>
                    <a:pt x="0" y="1"/>
                  </a:move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1354975" y="1575400"/>
              <a:ext cx="160175" cy="39075"/>
            </a:xfrm>
            <a:custGeom>
              <a:avLst/>
              <a:gdLst/>
              <a:ahLst/>
              <a:cxnLst/>
              <a:rect l="l" t="t" r="r" b="b"/>
              <a:pathLst>
                <a:path w="6407" h="1563" extrusionOk="0">
                  <a:moveTo>
                    <a:pt x="2467" y="1"/>
                  </a:moveTo>
                  <a:cubicBezTo>
                    <a:pt x="2408" y="20"/>
                    <a:pt x="2368" y="40"/>
                    <a:pt x="2348" y="120"/>
                  </a:cubicBezTo>
                  <a:cubicBezTo>
                    <a:pt x="2308" y="219"/>
                    <a:pt x="2348" y="319"/>
                    <a:pt x="2448" y="379"/>
                  </a:cubicBezTo>
                  <a:cubicBezTo>
                    <a:pt x="2547" y="438"/>
                    <a:pt x="2686" y="478"/>
                    <a:pt x="2746" y="677"/>
                  </a:cubicBezTo>
                  <a:cubicBezTo>
                    <a:pt x="2673" y="680"/>
                    <a:pt x="2600" y="681"/>
                    <a:pt x="2527" y="681"/>
                  </a:cubicBezTo>
                  <a:cubicBezTo>
                    <a:pt x="1833" y="681"/>
                    <a:pt x="1159" y="553"/>
                    <a:pt x="480" y="553"/>
                  </a:cubicBezTo>
                  <a:cubicBezTo>
                    <a:pt x="320" y="553"/>
                    <a:pt x="161" y="560"/>
                    <a:pt x="1" y="577"/>
                  </a:cubicBezTo>
                  <a:cubicBezTo>
                    <a:pt x="100" y="717"/>
                    <a:pt x="220" y="717"/>
                    <a:pt x="379" y="737"/>
                  </a:cubicBezTo>
                  <a:cubicBezTo>
                    <a:pt x="677" y="836"/>
                    <a:pt x="697" y="1214"/>
                    <a:pt x="936" y="1373"/>
                  </a:cubicBezTo>
                  <a:cubicBezTo>
                    <a:pt x="1811" y="1502"/>
                    <a:pt x="2681" y="1562"/>
                    <a:pt x="3552" y="1562"/>
                  </a:cubicBezTo>
                  <a:cubicBezTo>
                    <a:pt x="4422" y="1562"/>
                    <a:pt x="5292" y="1502"/>
                    <a:pt x="6167" y="1393"/>
                  </a:cubicBezTo>
                  <a:cubicBezTo>
                    <a:pt x="6406" y="1234"/>
                    <a:pt x="6406" y="1035"/>
                    <a:pt x="6346" y="816"/>
                  </a:cubicBezTo>
                  <a:lnTo>
                    <a:pt x="6227" y="697"/>
                  </a:lnTo>
                  <a:cubicBezTo>
                    <a:pt x="6167" y="697"/>
                    <a:pt x="6108" y="697"/>
                    <a:pt x="6088" y="717"/>
                  </a:cubicBezTo>
                  <a:cubicBezTo>
                    <a:pt x="5501" y="332"/>
                    <a:pt x="4847" y="217"/>
                    <a:pt x="4140" y="217"/>
                  </a:cubicBezTo>
                  <a:cubicBezTo>
                    <a:pt x="4080" y="217"/>
                    <a:pt x="4020" y="218"/>
                    <a:pt x="3959" y="219"/>
                  </a:cubicBezTo>
                  <a:cubicBezTo>
                    <a:pt x="3641" y="219"/>
                    <a:pt x="3343" y="199"/>
                    <a:pt x="3004" y="199"/>
                  </a:cubicBezTo>
                  <a:cubicBezTo>
                    <a:pt x="2786" y="199"/>
                    <a:pt x="2607" y="18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1466875" y="1378400"/>
              <a:ext cx="158675" cy="27950"/>
            </a:xfrm>
            <a:custGeom>
              <a:avLst/>
              <a:gdLst/>
              <a:ahLst/>
              <a:cxnLst/>
              <a:rect l="l" t="t" r="r" b="b"/>
              <a:pathLst>
                <a:path w="6347" h="1118" extrusionOk="0">
                  <a:moveTo>
                    <a:pt x="2938" y="0"/>
                  </a:moveTo>
                  <a:cubicBezTo>
                    <a:pt x="2855" y="0"/>
                    <a:pt x="2778" y="40"/>
                    <a:pt x="2706" y="122"/>
                  </a:cubicBezTo>
                  <a:cubicBezTo>
                    <a:pt x="2676" y="142"/>
                    <a:pt x="2646" y="152"/>
                    <a:pt x="2614" y="152"/>
                  </a:cubicBezTo>
                  <a:cubicBezTo>
                    <a:pt x="2582" y="152"/>
                    <a:pt x="2547" y="142"/>
                    <a:pt x="2507" y="122"/>
                  </a:cubicBezTo>
                  <a:cubicBezTo>
                    <a:pt x="2507" y="102"/>
                    <a:pt x="2487" y="102"/>
                    <a:pt x="2467" y="63"/>
                  </a:cubicBezTo>
                  <a:cubicBezTo>
                    <a:pt x="2462" y="58"/>
                    <a:pt x="2455" y="55"/>
                    <a:pt x="2446" y="55"/>
                  </a:cubicBezTo>
                  <a:cubicBezTo>
                    <a:pt x="2420" y="55"/>
                    <a:pt x="2383" y="78"/>
                    <a:pt x="2368" y="122"/>
                  </a:cubicBezTo>
                  <a:cubicBezTo>
                    <a:pt x="2328" y="142"/>
                    <a:pt x="2288" y="152"/>
                    <a:pt x="2251" y="152"/>
                  </a:cubicBezTo>
                  <a:cubicBezTo>
                    <a:pt x="2214" y="152"/>
                    <a:pt x="2179" y="142"/>
                    <a:pt x="2149" y="122"/>
                  </a:cubicBezTo>
                  <a:cubicBezTo>
                    <a:pt x="2149" y="102"/>
                    <a:pt x="2109" y="102"/>
                    <a:pt x="2089" y="63"/>
                  </a:cubicBezTo>
                  <a:cubicBezTo>
                    <a:pt x="2079" y="58"/>
                    <a:pt x="2069" y="55"/>
                    <a:pt x="2059" y="55"/>
                  </a:cubicBezTo>
                  <a:cubicBezTo>
                    <a:pt x="2030" y="55"/>
                    <a:pt x="2000" y="78"/>
                    <a:pt x="1970" y="122"/>
                  </a:cubicBezTo>
                  <a:cubicBezTo>
                    <a:pt x="1940" y="132"/>
                    <a:pt x="1920" y="137"/>
                    <a:pt x="1903" y="137"/>
                  </a:cubicBezTo>
                  <a:cubicBezTo>
                    <a:pt x="1885" y="137"/>
                    <a:pt x="1870" y="132"/>
                    <a:pt x="1851" y="122"/>
                  </a:cubicBezTo>
                  <a:cubicBezTo>
                    <a:pt x="1793" y="145"/>
                    <a:pt x="1742" y="168"/>
                    <a:pt x="1694" y="168"/>
                  </a:cubicBezTo>
                  <a:cubicBezTo>
                    <a:pt x="1659" y="168"/>
                    <a:pt x="1626" y="156"/>
                    <a:pt x="1592" y="122"/>
                  </a:cubicBezTo>
                  <a:lnTo>
                    <a:pt x="1612" y="122"/>
                  </a:lnTo>
                  <a:cubicBezTo>
                    <a:pt x="1452" y="24"/>
                    <a:pt x="1283" y="2"/>
                    <a:pt x="1111" y="2"/>
                  </a:cubicBezTo>
                  <a:cubicBezTo>
                    <a:pt x="967" y="2"/>
                    <a:pt x="821" y="17"/>
                    <a:pt x="674" y="17"/>
                  </a:cubicBezTo>
                  <a:cubicBezTo>
                    <a:pt x="602" y="17"/>
                    <a:pt x="530" y="14"/>
                    <a:pt x="458" y="3"/>
                  </a:cubicBezTo>
                  <a:cubicBezTo>
                    <a:pt x="60" y="23"/>
                    <a:pt x="259" y="500"/>
                    <a:pt x="1" y="640"/>
                  </a:cubicBezTo>
                  <a:cubicBezTo>
                    <a:pt x="180" y="747"/>
                    <a:pt x="366" y="769"/>
                    <a:pt x="559" y="769"/>
                  </a:cubicBezTo>
                  <a:cubicBezTo>
                    <a:pt x="688" y="769"/>
                    <a:pt x="820" y="759"/>
                    <a:pt x="955" y="759"/>
                  </a:cubicBezTo>
                  <a:cubicBezTo>
                    <a:pt x="995" y="719"/>
                    <a:pt x="1055" y="699"/>
                    <a:pt x="1095" y="640"/>
                  </a:cubicBezTo>
                  <a:cubicBezTo>
                    <a:pt x="1139" y="620"/>
                    <a:pt x="1178" y="611"/>
                    <a:pt x="1213" y="611"/>
                  </a:cubicBezTo>
                  <a:cubicBezTo>
                    <a:pt x="1323" y="611"/>
                    <a:pt x="1398" y="694"/>
                    <a:pt x="1473" y="799"/>
                  </a:cubicBezTo>
                  <a:cubicBezTo>
                    <a:pt x="1552" y="839"/>
                    <a:pt x="1592" y="898"/>
                    <a:pt x="1672" y="938"/>
                  </a:cubicBezTo>
                  <a:lnTo>
                    <a:pt x="1652" y="938"/>
                  </a:lnTo>
                  <a:cubicBezTo>
                    <a:pt x="3144" y="998"/>
                    <a:pt x="4655" y="1057"/>
                    <a:pt x="6147" y="1117"/>
                  </a:cubicBezTo>
                  <a:cubicBezTo>
                    <a:pt x="6227" y="1018"/>
                    <a:pt x="6227" y="898"/>
                    <a:pt x="6267" y="759"/>
                  </a:cubicBezTo>
                  <a:cubicBezTo>
                    <a:pt x="6326" y="719"/>
                    <a:pt x="6326" y="640"/>
                    <a:pt x="6346" y="600"/>
                  </a:cubicBezTo>
                  <a:cubicBezTo>
                    <a:pt x="6245" y="454"/>
                    <a:pt x="6125" y="422"/>
                    <a:pt x="5996" y="422"/>
                  </a:cubicBezTo>
                  <a:cubicBezTo>
                    <a:pt x="5897" y="422"/>
                    <a:pt x="5794" y="441"/>
                    <a:pt x="5690" y="441"/>
                  </a:cubicBezTo>
                  <a:cubicBezTo>
                    <a:pt x="5598" y="447"/>
                    <a:pt x="5507" y="450"/>
                    <a:pt x="5415" y="450"/>
                  </a:cubicBezTo>
                  <a:cubicBezTo>
                    <a:pt x="4655" y="450"/>
                    <a:pt x="3911" y="245"/>
                    <a:pt x="3183" y="102"/>
                  </a:cubicBezTo>
                  <a:cubicBezTo>
                    <a:pt x="3097" y="35"/>
                    <a:pt x="3015" y="0"/>
                    <a:pt x="29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1343050" y="1370375"/>
              <a:ext cx="135775" cy="26175"/>
            </a:xfrm>
            <a:custGeom>
              <a:avLst/>
              <a:gdLst/>
              <a:ahLst/>
              <a:cxnLst/>
              <a:rect l="l" t="t" r="r" b="b"/>
              <a:pathLst>
                <a:path w="5431" h="1047" extrusionOk="0">
                  <a:moveTo>
                    <a:pt x="694" y="1"/>
                  </a:moveTo>
                  <a:cubicBezTo>
                    <a:pt x="463" y="1"/>
                    <a:pt x="229" y="26"/>
                    <a:pt x="0" y="65"/>
                  </a:cubicBezTo>
                  <a:cubicBezTo>
                    <a:pt x="179" y="264"/>
                    <a:pt x="259" y="483"/>
                    <a:pt x="159" y="762"/>
                  </a:cubicBezTo>
                  <a:cubicBezTo>
                    <a:pt x="597" y="782"/>
                    <a:pt x="1074" y="821"/>
                    <a:pt x="1532" y="861"/>
                  </a:cubicBezTo>
                  <a:cubicBezTo>
                    <a:pt x="2288" y="967"/>
                    <a:pt x="3053" y="1047"/>
                    <a:pt x="3815" y="1047"/>
                  </a:cubicBezTo>
                  <a:cubicBezTo>
                    <a:pt x="4195" y="1047"/>
                    <a:pt x="4576" y="1027"/>
                    <a:pt x="4954" y="980"/>
                  </a:cubicBezTo>
                  <a:cubicBezTo>
                    <a:pt x="5431" y="881"/>
                    <a:pt x="5431" y="881"/>
                    <a:pt x="5212" y="364"/>
                  </a:cubicBezTo>
                  <a:cubicBezTo>
                    <a:pt x="5179" y="231"/>
                    <a:pt x="5121" y="178"/>
                    <a:pt x="5045" y="178"/>
                  </a:cubicBezTo>
                  <a:cubicBezTo>
                    <a:pt x="4985" y="178"/>
                    <a:pt x="4914" y="211"/>
                    <a:pt x="4834" y="264"/>
                  </a:cubicBezTo>
                  <a:cubicBezTo>
                    <a:pt x="4735" y="264"/>
                    <a:pt x="4615" y="284"/>
                    <a:pt x="4516" y="284"/>
                  </a:cubicBezTo>
                  <a:cubicBezTo>
                    <a:pt x="4479" y="321"/>
                    <a:pt x="4438" y="337"/>
                    <a:pt x="4396" y="337"/>
                  </a:cubicBezTo>
                  <a:cubicBezTo>
                    <a:pt x="4348" y="337"/>
                    <a:pt x="4300" y="316"/>
                    <a:pt x="4257" y="284"/>
                  </a:cubicBezTo>
                  <a:cubicBezTo>
                    <a:pt x="4247" y="294"/>
                    <a:pt x="4237" y="299"/>
                    <a:pt x="4223" y="299"/>
                  </a:cubicBezTo>
                  <a:cubicBezTo>
                    <a:pt x="4208" y="299"/>
                    <a:pt x="4188" y="294"/>
                    <a:pt x="4158" y="284"/>
                  </a:cubicBezTo>
                  <a:lnTo>
                    <a:pt x="3481" y="284"/>
                  </a:lnTo>
                  <a:cubicBezTo>
                    <a:pt x="3382" y="334"/>
                    <a:pt x="3283" y="359"/>
                    <a:pt x="3183" y="359"/>
                  </a:cubicBezTo>
                  <a:cubicBezTo>
                    <a:pt x="3084" y="359"/>
                    <a:pt x="2984" y="334"/>
                    <a:pt x="2885" y="284"/>
                  </a:cubicBezTo>
                  <a:cubicBezTo>
                    <a:pt x="2868" y="292"/>
                    <a:pt x="2848" y="297"/>
                    <a:pt x="2829" y="297"/>
                  </a:cubicBezTo>
                  <a:cubicBezTo>
                    <a:pt x="2802" y="297"/>
                    <a:pt x="2777" y="288"/>
                    <a:pt x="2765" y="264"/>
                  </a:cubicBezTo>
                  <a:cubicBezTo>
                    <a:pt x="2586" y="145"/>
                    <a:pt x="2368" y="205"/>
                    <a:pt x="2169" y="105"/>
                  </a:cubicBezTo>
                  <a:cubicBezTo>
                    <a:pt x="2109" y="135"/>
                    <a:pt x="2039" y="150"/>
                    <a:pt x="1970" y="150"/>
                  </a:cubicBezTo>
                  <a:cubicBezTo>
                    <a:pt x="1900" y="150"/>
                    <a:pt x="1830" y="135"/>
                    <a:pt x="1771" y="105"/>
                  </a:cubicBezTo>
                  <a:cubicBezTo>
                    <a:pt x="1731" y="135"/>
                    <a:pt x="1686" y="150"/>
                    <a:pt x="1639" y="150"/>
                  </a:cubicBezTo>
                  <a:cubicBezTo>
                    <a:pt x="1592" y="150"/>
                    <a:pt x="1542" y="135"/>
                    <a:pt x="1492" y="105"/>
                  </a:cubicBezTo>
                  <a:cubicBezTo>
                    <a:pt x="1474" y="123"/>
                    <a:pt x="1452" y="133"/>
                    <a:pt x="1432" y="133"/>
                  </a:cubicBezTo>
                  <a:cubicBezTo>
                    <a:pt x="1407" y="133"/>
                    <a:pt x="1384" y="118"/>
                    <a:pt x="1373" y="85"/>
                  </a:cubicBezTo>
                  <a:cubicBezTo>
                    <a:pt x="1154" y="26"/>
                    <a:pt x="925" y="1"/>
                    <a:pt x="6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1519100" y="1558400"/>
              <a:ext cx="174575" cy="42150"/>
            </a:xfrm>
            <a:custGeom>
              <a:avLst/>
              <a:gdLst/>
              <a:ahLst/>
              <a:cxnLst/>
              <a:rect l="l" t="t" r="r" b="b"/>
              <a:pathLst>
                <a:path w="6983" h="1686" extrusionOk="0">
                  <a:moveTo>
                    <a:pt x="3259" y="0"/>
                  </a:moveTo>
                  <a:cubicBezTo>
                    <a:pt x="3005" y="0"/>
                    <a:pt x="3141" y="236"/>
                    <a:pt x="3104" y="402"/>
                  </a:cubicBezTo>
                  <a:cubicBezTo>
                    <a:pt x="3070" y="537"/>
                    <a:pt x="3150" y="742"/>
                    <a:pt x="2959" y="742"/>
                  </a:cubicBezTo>
                  <a:cubicBezTo>
                    <a:pt x="2924" y="742"/>
                    <a:pt x="2880" y="736"/>
                    <a:pt x="2825" y="720"/>
                  </a:cubicBezTo>
                  <a:cubicBezTo>
                    <a:pt x="2765" y="720"/>
                    <a:pt x="2698" y="709"/>
                    <a:pt x="2638" y="709"/>
                  </a:cubicBezTo>
                  <a:cubicBezTo>
                    <a:pt x="2558" y="709"/>
                    <a:pt x="2490" y="729"/>
                    <a:pt x="2467" y="820"/>
                  </a:cubicBezTo>
                  <a:cubicBezTo>
                    <a:pt x="2427" y="919"/>
                    <a:pt x="2686" y="1059"/>
                    <a:pt x="2487" y="1178"/>
                  </a:cubicBezTo>
                  <a:cubicBezTo>
                    <a:pt x="2444" y="1199"/>
                    <a:pt x="2406" y="1209"/>
                    <a:pt x="2371" y="1209"/>
                  </a:cubicBezTo>
                  <a:cubicBezTo>
                    <a:pt x="2246" y="1209"/>
                    <a:pt x="2171" y="1084"/>
                    <a:pt x="2109" y="959"/>
                  </a:cubicBezTo>
                  <a:cubicBezTo>
                    <a:pt x="2057" y="829"/>
                    <a:pt x="1979" y="750"/>
                    <a:pt x="1881" y="750"/>
                  </a:cubicBezTo>
                  <a:cubicBezTo>
                    <a:pt x="1830" y="750"/>
                    <a:pt x="1773" y="772"/>
                    <a:pt x="1711" y="820"/>
                  </a:cubicBezTo>
                  <a:cubicBezTo>
                    <a:pt x="1592" y="959"/>
                    <a:pt x="1830" y="1078"/>
                    <a:pt x="1771" y="1218"/>
                  </a:cubicBezTo>
                  <a:lnTo>
                    <a:pt x="219" y="1218"/>
                  </a:lnTo>
                  <a:cubicBezTo>
                    <a:pt x="140" y="1218"/>
                    <a:pt x="100" y="1257"/>
                    <a:pt x="20" y="1257"/>
                  </a:cubicBezTo>
                  <a:cubicBezTo>
                    <a:pt x="0" y="1317"/>
                    <a:pt x="20" y="1397"/>
                    <a:pt x="80" y="1476"/>
                  </a:cubicBezTo>
                  <a:cubicBezTo>
                    <a:pt x="120" y="1516"/>
                    <a:pt x="219" y="1556"/>
                    <a:pt x="299" y="1576"/>
                  </a:cubicBezTo>
                  <a:cubicBezTo>
                    <a:pt x="378" y="1596"/>
                    <a:pt x="438" y="1616"/>
                    <a:pt x="537" y="1616"/>
                  </a:cubicBezTo>
                  <a:lnTo>
                    <a:pt x="816" y="1616"/>
                  </a:lnTo>
                  <a:cubicBezTo>
                    <a:pt x="1234" y="1616"/>
                    <a:pt x="1671" y="1616"/>
                    <a:pt x="2089" y="1655"/>
                  </a:cubicBezTo>
                  <a:cubicBezTo>
                    <a:pt x="2394" y="1662"/>
                    <a:pt x="2703" y="1664"/>
                    <a:pt x="3015" y="1664"/>
                  </a:cubicBezTo>
                  <a:cubicBezTo>
                    <a:pt x="3638" y="1664"/>
                    <a:pt x="4271" y="1655"/>
                    <a:pt x="4894" y="1655"/>
                  </a:cubicBezTo>
                  <a:cubicBezTo>
                    <a:pt x="4968" y="1649"/>
                    <a:pt x="5042" y="1646"/>
                    <a:pt x="5116" y="1646"/>
                  </a:cubicBezTo>
                  <a:cubicBezTo>
                    <a:pt x="5408" y="1646"/>
                    <a:pt x="5702" y="1685"/>
                    <a:pt x="5992" y="1685"/>
                  </a:cubicBezTo>
                  <a:cubicBezTo>
                    <a:pt x="6324" y="1685"/>
                    <a:pt x="6650" y="1635"/>
                    <a:pt x="6963" y="1417"/>
                  </a:cubicBezTo>
                  <a:cubicBezTo>
                    <a:pt x="6963" y="1297"/>
                    <a:pt x="6983" y="1198"/>
                    <a:pt x="6983" y="1078"/>
                  </a:cubicBezTo>
                  <a:cubicBezTo>
                    <a:pt x="6983" y="1019"/>
                    <a:pt x="6963" y="999"/>
                    <a:pt x="6963" y="959"/>
                  </a:cubicBezTo>
                  <a:cubicBezTo>
                    <a:pt x="6765" y="739"/>
                    <a:pt x="6524" y="671"/>
                    <a:pt x="6282" y="671"/>
                  </a:cubicBezTo>
                  <a:cubicBezTo>
                    <a:pt x="6085" y="671"/>
                    <a:pt x="5887" y="716"/>
                    <a:pt x="5709" y="760"/>
                  </a:cubicBezTo>
                  <a:cubicBezTo>
                    <a:pt x="5635" y="777"/>
                    <a:pt x="5585" y="784"/>
                    <a:pt x="5552" y="784"/>
                  </a:cubicBezTo>
                  <a:cubicBezTo>
                    <a:pt x="5364" y="784"/>
                    <a:pt x="5754" y="555"/>
                    <a:pt x="5653" y="555"/>
                  </a:cubicBezTo>
                  <a:cubicBezTo>
                    <a:pt x="5643" y="555"/>
                    <a:pt x="5629" y="557"/>
                    <a:pt x="5610" y="561"/>
                  </a:cubicBezTo>
                  <a:cubicBezTo>
                    <a:pt x="5491" y="577"/>
                    <a:pt x="5371" y="583"/>
                    <a:pt x="5250" y="583"/>
                  </a:cubicBezTo>
                  <a:cubicBezTo>
                    <a:pt x="4958" y="583"/>
                    <a:pt x="4660" y="550"/>
                    <a:pt x="4360" y="550"/>
                  </a:cubicBezTo>
                  <a:cubicBezTo>
                    <a:pt x="4016" y="550"/>
                    <a:pt x="3669" y="593"/>
                    <a:pt x="3322" y="780"/>
                  </a:cubicBezTo>
                  <a:lnTo>
                    <a:pt x="3322" y="4"/>
                  </a:lnTo>
                  <a:cubicBezTo>
                    <a:pt x="3299" y="1"/>
                    <a:pt x="3278" y="0"/>
                    <a:pt x="3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1765775" y="1403325"/>
              <a:ext cx="132800" cy="24400"/>
            </a:xfrm>
            <a:custGeom>
              <a:avLst/>
              <a:gdLst/>
              <a:ahLst/>
              <a:cxnLst/>
              <a:rect l="l" t="t" r="r" b="b"/>
              <a:pathLst>
                <a:path w="5312" h="976" extrusionOk="0">
                  <a:moveTo>
                    <a:pt x="438" y="1"/>
                  </a:moveTo>
                  <a:cubicBezTo>
                    <a:pt x="438" y="140"/>
                    <a:pt x="279" y="299"/>
                    <a:pt x="20" y="359"/>
                  </a:cubicBezTo>
                  <a:cubicBezTo>
                    <a:pt x="0" y="379"/>
                    <a:pt x="0" y="458"/>
                    <a:pt x="60" y="518"/>
                  </a:cubicBezTo>
                  <a:cubicBezTo>
                    <a:pt x="119" y="558"/>
                    <a:pt x="199" y="637"/>
                    <a:pt x="279" y="637"/>
                  </a:cubicBezTo>
                  <a:cubicBezTo>
                    <a:pt x="1711" y="757"/>
                    <a:pt x="3143" y="876"/>
                    <a:pt x="4575" y="975"/>
                  </a:cubicBezTo>
                  <a:cubicBezTo>
                    <a:pt x="4635" y="956"/>
                    <a:pt x="4655" y="916"/>
                    <a:pt x="4655" y="836"/>
                  </a:cubicBezTo>
                  <a:cubicBezTo>
                    <a:pt x="4689" y="785"/>
                    <a:pt x="4727" y="770"/>
                    <a:pt x="4765" y="770"/>
                  </a:cubicBezTo>
                  <a:cubicBezTo>
                    <a:pt x="4816" y="770"/>
                    <a:pt x="4868" y="796"/>
                    <a:pt x="4914" y="796"/>
                  </a:cubicBezTo>
                  <a:cubicBezTo>
                    <a:pt x="5073" y="757"/>
                    <a:pt x="5311" y="796"/>
                    <a:pt x="5272" y="498"/>
                  </a:cubicBezTo>
                  <a:cubicBezTo>
                    <a:pt x="5009" y="396"/>
                    <a:pt x="4725" y="294"/>
                    <a:pt x="4435" y="294"/>
                  </a:cubicBezTo>
                  <a:cubicBezTo>
                    <a:pt x="4330" y="294"/>
                    <a:pt x="4224" y="307"/>
                    <a:pt x="4118" y="339"/>
                  </a:cubicBezTo>
                  <a:cubicBezTo>
                    <a:pt x="4054" y="364"/>
                    <a:pt x="3992" y="374"/>
                    <a:pt x="3931" y="374"/>
                  </a:cubicBezTo>
                  <a:cubicBezTo>
                    <a:pt x="3802" y="374"/>
                    <a:pt x="3676" y="332"/>
                    <a:pt x="3541" y="319"/>
                  </a:cubicBezTo>
                  <a:cubicBezTo>
                    <a:pt x="2526" y="140"/>
                    <a:pt x="1472" y="2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1416650" y="1449075"/>
              <a:ext cx="95500" cy="110925"/>
            </a:xfrm>
            <a:custGeom>
              <a:avLst/>
              <a:gdLst/>
              <a:ahLst/>
              <a:cxnLst/>
              <a:rect l="l" t="t" r="r" b="b"/>
              <a:pathLst>
                <a:path w="3820" h="4437" extrusionOk="0">
                  <a:moveTo>
                    <a:pt x="3561" y="1"/>
                  </a:moveTo>
                  <a:cubicBezTo>
                    <a:pt x="3521" y="1"/>
                    <a:pt x="3482" y="1"/>
                    <a:pt x="3462" y="60"/>
                  </a:cubicBezTo>
                  <a:cubicBezTo>
                    <a:pt x="2527" y="299"/>
                    <a:pt x="1592" y="319"/>
                    <a:pt x="677" y="399"/>
                  </a:cubicBezTo>
                  <a:cubicBezTo>
                    <a:pt x="557" y="458"/>
                    <a:pt x="423" y="458"/>
                    <a:pt x="301" y="458"/>
                  </a:cubicBezTo>
                  <a:cubicBezTo>
                    <a:pt x="179" y="458"/>
                    <a:pt x="70" y="458"/>
                    <a:pt x="0" y="518"/>
                  </a:cubicBezTo>
                  <a:cubicBezTo>
                    <a:pt x="0" y="657"/>
                    <a:pt x="25" y="737"/>
                    <a:pt x="120" y="737"/>
                  </a:cubicBezTo>
                  <a:cubicBezTo>
                    <a:pt x="147" y="737"/>
                    <a:pt x="180" y="730"/>
                    <a:pt x="219" y="717"/>
                  </a:cubicBezTo>
                  <a:cubicBezTo>
                    <a:pt x="305" y="714"/>
                    <a:pt x="390" y="714"/>
                    <a:pt x="475" y="714"/>
                  </a:cubicBezTo>
                  <a:cubicBezTo>
                    <a:pt x="769" y="714"/>
                    <a:pt x="1062" y="725"/>
                    <a:pt x="1353" y="725"/>
                  </a:cubicBezTo>
                  <a:cubicBezTo>
                    <a:pt x="1667" y="725"/>
                    <a:pt x="1980" y="712"/>
                    <a:pt x="2288" y="657"/>
                  </a:cubicBezTo>
                  <a:cubicBezTo>
                    <a:pt x="2647" y="586"/>
                    <a:pt x="2901" y="543"/>
                    <a:pt x="3079" y="543"/>
                  </a:cubicBezTo>
                  <a:cubicBezTo>
                    <a:pt x="3552" y="543"/>
                    <a:pt x="3496" y="852"/>
                    <a:pt x="3482" y="1791"/>
                  </a:cubicBezTo>
                  <a:cubicBezTo>
                    <a:pt x="3482" y="1851"/>
                    <a:pt x="3462" y="1910"/>
                    <a:pt x="3462" y="1970"/>
                  </a:cubicBezTo>
                  <a:cubicBezTo>
                    <a:pt x="3502" y="2786"/>
                    <a:pt x="3283" y="3641"/>
                    <a:pt x="3621" y="4437"/>
                  </a:cubicBezTo>
                  <a:cubicBezTo>
                    <a:pt x="3820" y="4099"/>
                    <a:pt x="3760" y="3780"/>
                    <a:pt x="3681" y="3442"/>
                  </a:cubicBezTo>
                  <a:cubicBezTo>
                    <a:pt x="3820" y="2467"/>
                    <a:pt x="3800" y="1473"/>
                    <a:pt x="3820" y="498"/>
                  </a:cubicBezTo>
                  <a:cubicBezTo>
                    <a:pt x="3820" y="299"/>
                    <a:pt x="3700" y="180"/>
                    <a:pt x="3601" y="60"/>
                  </a:cubicBezTo>
                  <a:cubicBezTo>
                    <a:pt x="3601" y="21"/>
                    <a:pt x="3581" y="21"/>
                    <a:pt x="35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1650875" y="1392400"/>
              <a:ext cx="111925" cy="22500"/>
            </a:xfrm>
            <a:custGeom>
              <a:avLst/>
              <a:gdLst/>
              <a:ahLst/>
              <a:cxnLst/>
              <a:rect l="l" t="t" r="r" b="b"/>
              <a:pathLst>
                <a:path w="4477" h="900" extrusionOk="0">
                  <a:moveTo>
                    <a:pt x="1314" y="0"/>
                  </a:moveTo>
                  <a:cubicBezTo>
                    <a:pt x="1274" y="0"/>
                    <a:pt x="1254" y="0"/>
                    <a:pt x="1194" y="60"/>
                  </a:cubicBezTo>
                  <a:cubicBezTo>
                    <a:pt x="1155" y="60"/>
                    <a:pt x="1075" y="40"/>
                    <a:pt x="1015" y="40"/>
                  </a:cubicBezTo>
                  <a:cubicBezTo>
                    <a:pt x="797" y="40"/>
                    <a:pt x="558" y="60"/>
                    <a:pt x="319" y="60"/>
                  </a:cubicBezTo>
                  <a:cubicBezTo>
                    <a:pt x="220" y="259"/>
                    <a:pt x="41" y="398"/>
                    <a:pt x="1" y="557"/>
                  </a:cubicBezTo>
                  <a:cubicBezTo>
                    <a:pt x="153" y="671"/>
                    <a:pt x="319" y="699"/>
                    <a:pt x="492" y="699"/>
                  </a:cubicBezTo>
                  <a:cubicBezTo>
                    <a:pt x="655" y="699"/>
                    <a:pt x="824" y="674"/>
                    <a:pt x="995" y="674"/>
                  </a:cubicBezTo>
                  <a:cubicBezTo>
                    <a:pt x="1021" y="674"/>
                    <a:pt x="1048" y="675"/>
                    <a:pt x="1075" y="676"/>
                  </a:cubicBezTo>
                  <a:cubicBezTo>
                    <a:pt x="1095" y="676"/>
                    <a:pt x="1115" y="656"/>
                    <a:pt x="1135" y="637"/>
                  </a:cubicBezTo>
                  <a:cubicBezTo>
                    <a:pt x="1115" y="577"/>
                    <a:pt x="1115" y="557"/>
                    <a:pt x="1115" y="537"/>
                  </a:cubicBezTo>
                  <a:cubicBezTo>
                    <a:pt x="1095" y="477"/>
                    <a:pt x="1075" y="418"/>
                    <a:pt x="1015" y="378"/>
                  </a:cubicBezTo>
                  <a:cubicBezTo>
                    <a:pt x="995" y="318"/>
                    <a:pt x="936" y="298"/>
                    <a:pt x="896" y="279"/>
                  </a:cubicBezTo>
                  <a:cubicBezTo>
                    <a:pt x="896" y="227"/>
                    <a:pt x="874" y="209"/>
                    <a:pt x="858" y="203"/>
                  </a:cubicBezTo>
                  <a:lnTo>
                    <a:pt x="858" y="203"/>
                  </a:lnTo>
                  <a:cubicBezTo>
                    <a:pt x="867" y="203"/>
                    <a:pt x="879" y="202"/>
                    <a:pt x="896" y="199"/>
                  </a:cubicBezTo>
                  <a:cubicBezTo>
                    <a:pt x="896" y="199"/>
                    <a:pt x="936" y="298"/>
                    <a:pt x="995" y="318"/>
                  </a:cubicBezTo>
                  <a:cubicBezTo>
                    <a:pt x="1075" y="398"/>
                    <a:pt x="1115" y="477"/>
                    <a:pt x="1135" y="557"/>
                  </a:cubicBezTo>
                  <a:cubicBezTo>
                    <a:pt x="1135" y="597"/>
                    <a:pt x="1175" y="656"/>
                    <a:pt x="1214" y="696"/>
                  </a:cubicBezTo>
                  <a:cubicBezTo>
                    <a:pt x="2109" y="848"/>
                    <a:pt x="2989" y="900"/>
                    <a:pt x="3880" y="900"/>
                  </a:cubicBezTo>
                  <a:cubicBezTo>
                    <a:pt x="4039" y="900"/>
                    <a:pt x="4198" y="898"/>
                    <a:pt x="4357" y="895"/>
                  </a:cubicBezTo>
                  <a:cubicBezTo>
                    <a:pt x="4477" y="656"/>
                    <a:pt x="4298" y="537"/>
                    <a:pt x="4178" y="378"/>
                  </a:cubicBezTo>
                  <a:cubicBezTo>
                    <a:pt x="3979" y="239"/>
                    <a:pt x="3721" y="259"/>
                    <a:pt x="3482" y="199"/>
                  </a:cubicBezTo>
                  <a:cubicBezTo>
                    <a:pt x="3393" y="139"/>
                    <a:pt x="3303" y="109"/>
                    <a:pt x="3216" y="109"/>
                  </a:cubicBezTo>
                  <a:cubicBezTo>
                    <a:pt x="3129" y="109"/>
                    <a:pt x="3044" y="139"/>
                    <a:pt x="2965" y="199"/>
                  </a:cubicBezTo>
                  <a:lnTo>
                    <a:pt x="2786" y="199"/>
                  </a:lnTo>
                  <a:cubicBezTo>
                    <a:pt x="2633" y="129"/>
                    <a:pt x="2477" y="110"/>
                    <a:pt x="2323" y="110"/>
                  </a:cubicBezTo>
                  <a:cubicBezTo>
                    <a:pt x="2140" y="110"/>
                    <a:pt x="1959" y="136"/>
                    <a:pt x="1782" y="136"/>
                  </a:cubicBezTo>
                  <a:cubicBezTo>
                    <a:pt x="1642" y="136"/>
                    <a:pt x="1505" y="119"/>
                    <a:pt x="1373" y="60"/>
                  </a:cubicBezTo>
                  <a:lnTo>
                    <a:pt x="131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1879650" y="1415750"/>
              <a:ext cx="130825" cy="22425"/>
            </a:xfrm>
            <a:custGeom>
              <a:avLst/>
              <a:gdLst/>
              <a:ahLst/>
              <a:cxnLst/>
              <a:rect l="l" t="t" r="r" b="b"/>
              <a:pathLst>
                <a:path w="5233" h="897" extrusionOk="0">
                  <a:moveTo>
                    <a:pt x="717" y="1"/>
                  </a:moveTo>
                  <a:cubicBezTo>
                    <a:pt x="631" y="143"/>
                    <a:pt x="506" y="163"/>
                    <a:pt x="375" y="163"/>
                  </a:cubicBezTo>
                  <a:cubicBezTo>
                    <a:pt x="323" y="163"/>
                    <a:pt x="270" y="160"/>
                    <a:pt x="219" y="160"/>
                  </a:cubicBezTo>
                  <a:cubicBezTo>
                    <a:pt x="120" y="160"/>
                    <a:pt x="60" y="240"/>
                    <a:pt x="0" y="339"/>
                  </a:cubicBezTo>
                  <a:lnTo>
                    <a:pt x="0" y="478"/>
                  </a:lnTo>
                  <a:cubicBezTo>
                    <a:pt x="745" y="614"/>
                    <a:pt x="1490" y="706"/>
                    <a:pt x="2222" y="706"/>
                  </a:cubicBezTo>
                  <a:cubicBezTo>
                    <a:pt x="2351" y="706"/>
                    <a:pt x="2479" y="703"/>
                    <a:pt x="2606" y="697"/>
                  </a:cubicBezTo>
                  <a:cubicBezTo>
                    <a:pt x="3382" y="797"/>
                    <a:pt x="4158" y="697"/>
                    <a:pt x="4894" y="896"/>
                  </a:cubicBezTo>
                  <a:cubicBezTo>
                    <a:pt x="5232" y="439"/>
                    <a:pt x="5153" y="240"/>
                    <a:pt x="4576" y="240"/>
                  </a:cubicBezTo>
                  <a:cubicBezTo>
                    <a:pt x="4367" y="240"/>
                    <a:pt x="4158" y="260"/>
                    <a:pt x="3952" y="260"/>
                  </a:cubicBezTo>
                  <a:cubicBezTo>
                    <a:pt x="3745" y="260"/>
                    <a:pt x="3541" y="240"/>
                    <a:pt x="3342" y="160"/>
                  </a:cubicBezTo>
                  <a:cubicBezTo>
                    <a:pt x="2828" y="32"/>
                    <a:pt x="2314" y="20"/>
                    <a:pt x="1801" y="20"/>
                  </a:cubicBezTo>
                  <a:cubicBezTo>
                    <a:pt x="1684" y="20"/>
                    <a:pt x="1567" y="20"/>
                    <a:pt x="1451" y="20"/>
                  </a:cubicBezTo>
                  <a:cubicBezTo>
                    <a:pt x="1206" y="20"/>
                    <a:pt x="961" y="18"/>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1804050" y="1585350"/>
              <a:ext cx="86075" cy="22450"/>
            </a:xfrm>
            <a:custGeom>
              <a:avLst/>
              <a:gdLst/>
              <a:ahLst/>
              <a:cxnLst/>
              <a:rect l="l" t="t" r="r" b="b"/>
              <a:pathLst>
                <a:path w="3443" h="898" extrusionOk="0">
                  <a:moveTo>
                    <a:pt x="120" y="0"/>
                  </a:moveTo>
                  <a:cubicBezTo>
                    <a:pt x="21" y="100"/>
                    <a:pt x="1" y="219"/>
                    <a:pt x="60" y="319"/>
                  </a:cubicBezTo>
                  <a:cubicBezTo>
                    <a:pt x="120" y="438"/>
                    <a:pt x="220" y="518"/>
                    <a:pt x="319" y="597"/>
                  </a:cubicBezTo>
                  <a:cubicBezTo>
                    <a:pt x="637" y="796"/>
                    <a:pt x="1035" y="736"/>
                    <a:pt x="1393" y="836"/>
                  </a:cubicBezTo>
                  <a:cubicBezTo>
                    <a:pt x="1685" y="889"/>
                    <a:pt x="1968" y="898"/>
                    <a:pt x="2260" y="898"/>
                  </a:cubicBezTo>
                  <a:cubicBezTo>
                    <a:pt x="2406" y="898"/>
                    <a:pt x="2554" y="896"/>
                    <a:pt x="2706" y="896"/>
                  </a:cubicBezTo>
                  <a:cubicBezTo>
                    <a:pt x="2826" y="896"/>
                    <a:pt x="2985" y="856"/>
                    <a:pt x="3104" y="816"/>
                  </a:cubicBezTo>
                  <a:cubicBezTo>
                    <a:pt x="3184" y="796"/>
                    <a:pt x="3243" y="717"/>
                    <a:pt x="3303" y="637"/>
                  </a:cubicBezTo>
                  <a:cubicBezTo>
                    <a:pt x="3442" y="498"/>
                    <a:pt x="2686" y="518"/>
                    <a:pt x="3223" y="299"/>
                  </a:cubicBezTo>
                  <a:cubicBezTo>
                    <a:pt x="3343" y="199"/>
                    <a:pt x="3383" y="100"/>
                    <a:pt x="32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1880150" y="1600400"/>
              <a:ext cx="144250" cy="23275"/>
            </a:xfrm>
            <a:custGeom>
              <a:avLst/>
              <a:gdLst/>
              <a:ahLst/>
              <a:cxnLst/>
              <a:rect l="l" t="t" r="r" b="b"/>
              <a:pathLst>
                <a:path w="5770" h="931" extrusionOk="0">
                  <a:moveTo>
                    <a:pt x="3999" y="0"/>
                  </a:moveTo>
                  <a:cubicBezTo>
                    <a:pt x="3939" y="0"/>
                    <a:pt x="3879" y="25"/>
                    <a:pt x="3820" y="75"/>
                  </a:cubicBezTo>
                  <a:cubicBezTo>
                    <a:pt x="3541" y="75"/>
                    <a:pt x="3243" y="95"/>
                    <a:pt x="2964" y="95"/>
                  </a:cubicBezTo>
                  <a:cubicBezTo>
                    <a:pt x="2049" y="75"/>
                    <a:pt x="1154" y="75"/>
                    <a:pt x="239" y="35"/>
                  </a:cubicBezTo>
                  <a:cubicBezTo>
                    <a:pt x="160" y="75"/>
                    <a:pt x="80" y="75"/>
                    <a:pt x="0" y="95"/>
                  </a:cubicBezTo>
                  <a:cubicBezTo>
                    <a:pt x="0" y="313"/>
                    <a:pt x="160" y="373"/>
                    <a:pt x="299" y="393"/>
                  </a:cubicBezTo>
                  <a:cubicBezTo>
                    <a:pt x="677" y="453"/>
                    <a:pt x="1094" y="353"/>
                    <a:pt x="1393" y="711"/>
                  </a:cubicBezTo>
                  <a:lnTo>
                    <a:pt x="1751" y="711"/>
                  </a:lnTo>
                  <a:cubicBezTo>
                    <a:pt x="1831" y="652"/>
                    <a:pt x="1850" y="612"/>
                    <a:pt x="1850" y="512"/>
                  </a:cubicBezTo>
                  <a:cubicBezTo>
                    <a:pt x="1850" y="493"/>
                    <a:pt x="1831" y="433"/>
                    <a:pt x="1831" y="433"/>
                  </a:cubicBezTo>
                  <a:lnTo>
                    <a:pt x="1870" y="433"/>
                  </a:lnTo>
                  <a:cubicBezTo>
                    <a:pt x="1930" y="433"/>
                    <a:pt x="2029" y="433"/>
                    <a:pt x="2089" y="413"/>
                  </a:cubicBezTo>
                  <a:cubicBezTo>
                    <a:pt x="2149" y="413"/>
                    <a:pt x="2228" y="393"/>
                    <a:pt x="2268" y="393"/>
                  </a:cubicBezTo>
                  <a:cubicBezTo>
                    <a:pt x="2301" y="380"/>
                    <a:pt x="2332" y="375"/>
                    <a:pt x="2362" y="375"/>
                  </a:cubicBezTo>
                  <a:cubicBezTo>
                    <a:pt x="2423" y="375"/>
                    <a:pt x="2480" y="393"/>
                    <a:pt x="2547" y="393"/>
                  </a:cubicBezTo>
                  <a:cubicBezTo>
                    <a:pt x="2626" y="413"/>
                    <a:pt x="2726" y="453"/>
                    <a:pt x="2785" y="493"/>
                  </a:cubicBezTo>
                  <a:cubicBezTo>
                    <a:pt x="2845" y="512"/>
                    <a:pt x="2925" y="532"/>
                    <a:pt x="2964" y="552"/>
                  </a:cubicBezTo>
                  <a:cubicBezTo>
                    <a:pt x="3143" y="592"/>
                    <a:pt x="3283" y="632"/>
                    <a:pt x="3462" y="632"/>
                  </a:cubicBezTo>
                  <a:cubicBezTo>
                    <a:pt x="3541" y="612"/>
                    <a:pt x="3621" y="592"/>
                    <a:pt x="3661" y="532"/>
                  </a:cubicBezTo>
                  <a:cubicBezTo>
                    <a:pt x="3712" y="507"/>
                    <a:pt x="3770" y="499"/>
                    <a:pt x="3831" y="499"/>
                  </a:cubicBezTo>
                  <a:cubicBezTo>
                    <a:pt x="3913" y="499"/>
                    <a:pt x="3999" y="512"/>
                    <a:pt x="4078" y="512"/>
                  </a:cubicBezTo>
                  <a:cubicBezTo>
                    <a:pt x="4108" y="522"/>
                    <a:pt x="4143" y="527"/>
                    <a:pt x="4178" y="527"/>
                  </a:cubicBezTo>
                  <a:cubicBezTo>
                    <a:pt x="4213" y="527"/>
                    <a:pt x="4247" y="522"/>
                    <a:pt x="4277" y="512"/>
                  </a:cubicBezTo>
                  <a:cubicBezTo>
                    <a:pt x="4337" y="493"/>
                    <a:pt x="4417" y="493"/>
                    <a:pt x="4456" y="473"/>
                  </a:cubicBezTo>
                  <a:lnTo>
                    <a:pt x="4635" y="473"/>
                  </a:lnTo>
                  <a:cubicBezTo>
                    <a:pt x="4715" y="493"/>
                    <a:pt x="4755" y="493"/>
                    <a:pt x="4814" y="493"/>
                  </a:cubicBezTo>
                  <a:lnTo>
                    <a:pt x="4874" y="512"/>
                  </a:lnTo>
                  <a:lnTo>
                    <a:pt x="4854" y="592"/>
                  </a:lnTo>
                  <a:cubicBezTo>
                    <a:pt x="4974" y="791"/>
                    <a:pt x="5212" y="831"/>
                    <a:pt x="5371" y="930"/>
                  </a:cubicBezTo>
                  <a:cubicBezTo>
                    <a:pt x="5451" y="890"/>
                    <a:pt x="5471" y="791"/>
                    <a:pt x="5471" y="691"/>
                  </a:cubicBezTo>
                  <a:cubicBezTo>
                    <a:pt x="5471" y="612"/>
                    <a:pt x="5451" y="572"/>
                    <a:pt x="5411" y="512"/>
                  </a:cubicBezTo>
                  <a:cubicBezTo>
                    <a:pt x="5422" y="475"/>
                    <a:pt x="5436" y="462"/>
                    <a:pt x="5451" y="462"/>
                  </a:cubicBezTo>
                  <a:cubicBezTo>
                    <a:pt x="5484" y="462"/>
                    <a:pt x="5523" y="524"/>
                    <a:pt x="5552" y="524"/>
                  </a:cubicBezTo>
                  <a:cubicBezTo>
                    <a:pt x="5559" y="524"/>
                    <a:pt x="5565" y="521"/>
                    <a:pt x="5570" y="512"/>
                  </a:cubicBezTo>
                  <a:cubicBezTo>
                    <a:pt x="5670" y="493"/>
                    <a:pt x="5769" y="433"/>
                    <a:pt x="5769" y="313"/>
                  </a:cubicBezTo>
                  <a:cubicBezTo>
                    <a:pt x="5741" y="242"/>
                    <a:pt x="5692" y="182"/>
                    <a:pt x="5623" y="182"/>
                  </a:cubicBezTo>
                  <a:cubicBezTo>
                    <a:pt x="5596" y="182"/>
                    <a:pt x="5565" y="191"/>
                    <a:pt x="5531" y="214"/>
                  </a:cubicBezTo>
                  <a:cubicBezTo>
                    <a:pt x="5309" y="98"/>
                    <a:pt x="5071" y="77"/>
                    <a:pt x="4827" y="77"/>
                  </a:cubicBezTo>
                  <a:cubicBezTo>
                    <a:pt x="4690" y="77"/>
                    <a:pt x="4551" y="84"/>
                    <a:pt x="4413" y="84"/>
                  </a:cubicBezTo>
                  <a:cubicBezTo>
                    <a:pt x="4334" y="84"/>
                    <a:pt x="4256" y="82"/>
                    <a:pt x="4178" y="75"/>
                  </a:cubicBezTo>
                  <a:cubicBezTo>
                    <a:pt x="4118" y="25"/>
                    <a:pt x="4059" y="0"/>
                    <a:pt x="39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1307250" y="1419675"/>
              <a:ext cx="100475" cy="17225"/>
            </a:xfrm>
            <a:custGeom>
              <a:avLst/>
              <a:gdLst/>
              <a:ahLst/>
              <a:cxnLst/>
              <a:rect l="l" t="t" r="r" b="b"/>
              <a:pathLst>
                <a:path w="4019" h="689" extrusionOk="0">
                  <a:moveTo>
                    <a:pt x="397" y="1"/>
                  </a:moveTo>
                  <a:cubicBezTo>
                    <a:pt x="249" y="1"/>
                    <a:pt x="91" y="99"/>
                    <a:pt x="0" y="282"/>
                  </a:cubicBezTo>
                  <a:cubicBezTo>
                    <a:pt x="597" y="361"/>
                    <a:pt x="1194" y="381"/>
                    <a:pt x="1770" y="540"/>
                  </a:cubicBezTo>
                  <a:cubicBezTo>
                    <a:pt x="2226" y="658"/>
                    <a:pt x="2693" y="689"/>
                    <a:pt x="3162" y="689"/>
                  </a:cubicBezTo>
                  <a:cubicBezTo>
                    <a:pt x="3328" y="689"/>
                    <a:pt x="3494" y="685"/>
                    <a:pt x="3660" y="679"/>
                  </a:cubicBezTo>
                  <a:cubicBezTo>
                    <a:pt x="3680" y="381"/>
                    <a:pt x="3461" y="481"/>
                    <a:pt x="3282" y="441"/>
                  </a:cubicBezTo>
                  <a:lnTo>
                    <a:pt x="3051" y="441"/>
                  </a:lnTo>
                  <a:cubicBezTo>
                    <a:pt x="3110" y="435"/>
                    <a:pt x="3171" y="431"/>
                    <a:pt x="3234" y="431"/>
                  </a:cubicBezTo>
                  <a:cubicBezTo>
                    <a:pt x="3283" y="431"/>
                    <a:pt x="3333" y="434"/>
                    <a:pt x="3382" y="441"/>
                  </a:cubicBezTo>
                  <a:cubicBezTo>
                    <a:pt x="3496" y="441"/>
                    <a:pt x="3621" y="473"/>
                    <a:pt x="3737" y="473"/>
                  </a:cubicBezTo>
                  <a:cubicBezTo>
                    <a:pt x="3843" y="473"/>
                    <a:pt x="3942" y="446"/>
                    <a:pt x="4018" y="341"/>
                  </a:cubicBezTo>
                  <a:cubicBezTo>
                    <a:pt x="2865" y="63"/>
                    <a:pt x="1631" y="162"/>
                    <a:pt x="438" y="3"/>
                  </a:cubicBezTo>
                  <a:cubicBezTo>
                    <a:pt x="424" y="1"/>
                    <a:pt x="411" y="1"/>
                    <a:pt x="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1645425" y="1464000"/>
              <a:ext cx="79075" cy="48775"/>
            </a:xfrm>
            <a:custGeom>
              <a:avLst/>
              <a:gdLst/>
              <a:ahLst/>
              <a:cxnLst/>
              <a:rect l="l" t="t" r="r" b="b"/>
              <a:pathLst>
                <a:path w="3163" h="1951" extrusionOk="0">
                  <a:moveTo>
                    <a:pt x="915" y="1"/>
                  </a:moveTo>
                  <a:cubicBezTo>
                    <a:pt x="836" y="145"/>
                    <a:pt x="740" y="238"/>
                    <a:pt x="615" y="238"/>
                  </a:cubicBezTo>
                  <a:cubicBezTo>
                    <a:pt x="550" y="238"/>
                    <a:pt x="479" y="214"/>
                    <a:pt x="398" y="160"/>
                  </a:cubicBezTo>
                  <a:lnTo>
                    <a:pt x="298" y="160"/>
                  </a:lnTo>
                  <a:cubicBezTo>
                    <a:pt x="199" y="180"/>
                    <a:pt x="119" y="200"/>
                    <a:pt x="40" y="279"/>
                  </a:cubicBezTo>
                  <a:cubicBezTo>
                    <a:pt x="20" y="299"/>
                    <a:pt x="20" y="319"/>
                    <a:pt x="0" y="359"/>
                  </a:cubicBezTo>
                  <a:cubicBezTo>
                    <a:pt x="183" y="485"/>
                    <a:pt x="386" y="538"/>
                    <a:pt x="582" y="538"/>
                  </a:cubicBezTo>
                  <a:cubicBezTo>
                    <a:pt x="727" y="538"/>
                    <a:pt x="868" y="509"/>
                    <a:pt x="995" y="458"/>
                  </a:cubicBezTo>
                  <a:cubicBezTo>
                    <a:pt x="1302" y="325"/>
                    <a:pt x="1604" y="281"/>
                    <a:pt x="1906" y="281"/>
                  </a:cubicBezTo>
                  <a:cubicBezTo>
                    <a:pt x="2191" y="281"/>
                    <a:pt x="2476" y="320"/>
                    <a:pt x="2765" y="359"/>
                  </a:cubicBezTo>
                  <a:cubicBezTo>
                    <a:pt x="2904" y="816"/>
                    <a:pt x="2725" y="1274"/>
                    <a:pt x="2666" y="1711"/>
                  </a:cubicBezTo>
                  <a:cubicBezTo>
                    <a:pt x="2705" y="1791"/>
                    <a:pt x="2725" y="1890"/>
                    <a:pt x="2865" y="1950"/>
                  </a:cubicBezTo>
                  <a:cubicBezTo>
                    <a:pt x="3064" y="1473"/>
                    <a:pt x="2964" y="955"/>
                    <a:pt x="3163" y="498"/>
                  </a:cubicBezTo>
                  <a:cubicBezTo>
                    <a:pt x="3064" y="379"/>
                    <a:pt x="3163" y="160"/>
                    <a:pt x="3004" y="20"/>
                  </a:cubicBezTo>
                  <a:cubicBezTo>
                    <a:pt x="2586" y="20"/>
                    <a:pt x="2168" y="1"/>
                    <a:pt x="1731" y="1"/>
                  </a:cubicBezTo>
                  <a:cubicBezTo>
                    <a:pt x="1558" y="1"/>
                    <a:pt x="1377" y="98"/>
                    <a:pt x="1193" y="98"/>
                  </a:cubicBezTo>
                  <a:cubicBezTo>
                    <a:pt x="1101" y="98"/>
                    <a:pt x="1008" y="74"/>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1406200" y="1462025"/>
              <a:ext cx="14950" cy="106450"/>
            </a:xfrm>
            <a:custGeom>
              <a:avLst/>
              <a:gdLst/>
              <a:ahLst/>
              <a:cxnLst/>
              <a:rect l="l" t="t" r="r" b="b"/>
              <a:pathLst>
                <a:path w="598" h="4258" extrusionOk="0">
                  <a:moveTo>
                    <a:pt x="299" y="0"/>
                  </a:moveTo>
                  <a:cubicBezTo>
                    <a:pt x="259" y="40"/>
                    <a:pt x="219" y="40"/>
                    <a:pt x="200" y="60"/>
                  </a:cubicBezTo>
                  <a:cubicBezTo>
                    <a:pt x="259" y="1174"/>
                    <a:pt x="219" y="2327"/>
                    <a:pt x="60" y="3441"/>
                  </a:cubicBezTo>
                  <a:cubicBezTo>
                    <a:pt x="40" y="3720"/>
                    <a:pt x="1" y="4018"/>
                    <a:pt x="200" y="4257"/>
                  </a:cubicBezTo>
                  <a:cubicBezTo>
                    <a:pt x="319" y="4237"/>
                    <a:pt x="339" y="4138"/>
                    <a:pt x="399" y="4058"/>
                  </a:cubicBezTo>
                  <a:cubicBezTo>
                    <a:pt x="438" y="2785"/>
                    <a:pt x="518" y="1492"/>
                    <a:pt x="597" y="239"/>
                  </a:cubicBezTo>
                  <a:cubicBezTo>
                    <a:pt x="518" y="159"/>
                    <a:pt x="458" y="99"/>
                    <a:pt x="399" y="60"/>
                  </a:cubicBezTo>
                  <a:cubicBezTo>
                    <a:pt x="339" y="60"/>
                    <a:pt x="319" y="4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1827425" y="1444500"/>
              <a:ext cx="76125" cy="23625"/>
            </a:xfrm>
            <a:custGeom>
              <a:avLst/>
              <a:gdLst/>
              <a:ahLst/>
              <a:cxnLst/>
              <a:rect l="l" t="t" r="r" b="b"/>
              <a:pathLst>
                <a:path w="3045" h="945" extrusionOk="0">
                  <a:moveTo>
                    <a:pt x="2844" y="1"/>
                  </a:moveTo>
                  <a:cubicBezTo>
                    <a:pt x="2788" y="1"/>
                    <a:pt x="2722" y="23"/>
                    <a:pt x="2646" y="64"/>
                  </a:cubicBezTo>
                  <a:cubicBezTo>
                    <a:pt x="2610" y="77"/>
                    <a:pt x="2566" y="126"/>
                    <a:pt x="2533" y="126"/>
                  </a:cubicBezTo>
                  <a:cubicBezTo>
                    <a:pt x="2512" y="126"/>
                    <a:pt x="2495" y="106"/>
                    <a:pt x="2487" y="45"/>
                  </a:cubicBezTo>
                  <a:cubicBezTo>
                    <a:pt x="1672" y="45"/>
                    <a:pt x="856" y="64"/>
                    <a:pt x="21" y="64"/>
                  </a:cubicBezTo>
                  <a:cubicBezTo>
                    <a:pt x="21" y="104"/>
                    <a:pt x="1" y="144"/>
                    <a:pt x="1" y="184"/>
                  </a:cubicBezTo>
                  <a:cubicBezTo>
                    <a:pt x="138" y="466"/>
                    <a:pt x="315" y="542"/>
                    <a:pt x="507" y="542"/>
                  </a:cubicBezTo>
                  <a:cubicBezTo>
                    <a:pt x="734" y="542"/>
                    <a:pt x="981" y="437"/>
                    <a:pt x="1208" y="437"/>
                  </a:cubicBezTo>
                  <a:cubicBezTo>
                    <a:pt x="1237" y="437"/>
                    <a:pt x="1266" y="439"/>
                    <a:pt x="1294" y="442"/>
                  </a:cubicBezTo>
                  <a:lnTo>
                    <a:pt x="2587" y="442"/>
                  </a:lnTo>
                  <a:cubicBezTo>
                    <a:pt x="2870" y="461"/>
                    <a:pt x="2581" y="944"/>
                    <a:pt x="2922" y="944"/>
                  </a:cubicBezTo>
                  <a:cubicBezTo>
                    <a:pt x="2941" y="944"/>
                    <a:pt x="2962" y="943"/>
                    <a:pt x="2985" y="940"/>
                  </a:cubicBezTo>
                  <a:cubicBezTo>
                    <a:pt x="3005" y="701"/>
                    <a:pt x="3044" y="482"/>
                    <a:pt x="3044" y="263"/>
                  </a:cubicBezTo>
                  <a:cubicBezTo>
                    <a:pt x="3018" y="81"/>
                    <a:pt x="2950" y="1"/>
                    <a:pt x="28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1762775" y="1447525"/>
              <a:ext cx="97000" cy="12675"/>
            </a:xfrm>
            <a:custGeom>
              <a:avLst/>
              <a:gdLst/>
              <a:ahLst/>
              <a:cxnLst/>
              <a:rect l="l" t="t" r="r" b="b"/>
              <a:pathLst>
                <a:path w="3880" h="507" extrusionOk="0">
                  <a:moveTo>
                    <a:pt x="194" y="0"/>
                  </a:moveTo>
                  <a:cubicBezTo>
                    <a:pt x="65" y="0"/>
                    <a:pt x="1" y="122"/>
                    <a:pt x="1" y="282"/>
                  </a:cubicBezTo>
                  <a:cubicBezTo>
                    <a:pt x="569" y="448"/>
                    <a:pt x="1136" y="506"/>
                    <a:pt x="1704" y="506"/>
                  </a:cubicBezTo>
                  <a:cubicBezTo>
                    <a:pt x="2429" y="506"/>
                    <a:pt x="3155" y="411"/>
                    <a:pt x="3880" y="321"/>
                  </a:cubicBezTo>
                  <a:cubicBezTo>
                    <a:pt x="3797" y="294"/>
                    <a:pt x="3711" y="285"/>
                    <a:pt x="3624" y="285"/>
                  </a:cubicBezTo>
                  <a:cubicBezTo>
                    <a:pt x="3467" y="285"/>
                    <a:pt x="3306" y="313"/>
                    <a:pt x="3149" y="313"/>
                  </a:cubicBezTo>
                  <a:cubicBezTo>
                    <a:pt x="2950" y="313"/>
                    <a:pt x="2756" y="268"/>
                    <a:pt x="2587" y="63"/>
                  </a:cubicBezTo>
                  <a:cubicBezTo>
                    <a:pt x="2547" y="63"/>
                    <a:pt x="2487" y="63"/>
                    <a:pt x="2448" y="122"/>
                  </a:cubicBezTo>
                  <a:cubicBezTo>
                    <a:pt x="2275" y="199"/>
                    <a:pt x="2108" y="230"/>
                    <a:pt x="1940" y="230"/>
                  </a:cubicBezTo>
                  <a:cubicBezTo>
                    <a:pt x="1760" y="230"/>
                    <a:pt x="1579" y="194"/>
                    <a:pt x="1393" y="142"/>
                  </a:cubicBezTo>
                  <a:cubicBezTo>
                    <a:pt x="1055" y="43"/>
                    <a:pt x="677" y="142"/>
                    <a:pt x="299" y="23"/>
                  </a:cubicBezTo>
                  <a:cubicBezTo>
                    <a:pt x="260" y="7"/>
                    <a:pt x="225" y="0"/>
                    <a:pt x="1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1617575" y="1390375"/>
              <a:ext cx="45775" cy="16450"/>
            </a:xfrm>
            <a:custGeom>
              <a:avLst/>
              <a:gdLst/>
              <a:ahLst/>
              <a:cxnLst/>
              <a:rect l="l" t="t" r="r" b="b"/>
              <a:pathLst>
                <a:path w="1831" h="658" extrusionOk="0">
                  <a:moveTo>
                    <a:pt x="636" y="1"/>
                  </a:moveTo>
                  <a:cubicBezTo>
                    <a:pt x="524" y="1"/>
                    <a:pt x="411" y="22"/>
                    <a:pt x="298" y="81"/>
                  </a:cubicBezTo>
                  <a:cubicBezTo>
                    <a:pt x="219" y="81"/>
                    <a:pt x="159" y="121"/>
                    <a:pt x="100" y="121"/>
                  </a:cubicBezTo>
                  <a:cubicBezTo>
                    <a:pt x="0" y="340"/>
                    <a:pt x="159" y="479"/>
                    <a:pt x="259" y="638"/>
                  </a:cubicBezTo>
                  <a:cubicBezTo>
                    <a:pt x="617" y="638"/>
                    <a:pt x="935" y="658"/>
                    <a:pt x="1293" y="658"/>
                  </a:cubicBezTo>
                  <a:cubicBezTo>
                    <a:pt x="1830" y="578"/>
                    <a:pt x="1830" y="578"/>
                    <a:pt x="1651" y="141"/>
                  </a:cubicBezTo>
                  <a:lnTo>
                    <a:pt x="1651" y="141"/>
                  </a:lnTo>
                  <a:cubicBezTo>
                    <a:pt x="1608" y="149"/>
                    <a:pt x="1565" y="152"/>
                    <a:pt x="1522" y="152"/>
                  </a:cubicBezTo>
                  <a:cubicBezTo>
                    <a:pt x="1232" y="152"/>
                    <a:pt x="935"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1428075" y="1428450"/>
              <a:ext cx="64200" cy="9900"/>
            </a:xfrm>
            <a:custGeom>
              <a:avLst/>
              <a:gdLst/>
              <a:ahLst/>
              <a:cxnLst/>
              <a:rect l="l" t="t" r="r" b="b"/>
              <a:pathLst>
                <a:path w="2568" h="396" extrusionOk="0">
                  <a:moveTo>
                    <a:pt x="620" y="0"/>
                  </a:moveTo>
                  <a:cubicBezTo>
                    <a:pt x="540" y="0"/>
                    <a:pt x="459" y="3"/>
                    <a:pt x="379" y="10"/>
                  </a:cubicBezTo>
                  <a:cubicBezTo>
                    <a:pt x="260" y="130"/>
                    <a:pt x="41" y="149"/>
                    <a:pt x="1" y="388"/>
                  </a:cubicBezTo>
                  <a:cubicBezTo>
                    <a:pt x="317" y="366"/>
                    <a:pt x="634" y="350"/>
                    <a:pt x="950" y="350"/>
                  </a:cubicBezTo>
                  <a:cubicBezTo>
                    <a:pt x="1211" y="350"/>
                    <a:pt x="1471" y="361"/>
                    <a:pt x="1732" y="388"/>
                  </a:cubicBezTo>
                  <a:cubicBezTo>
                    <a:pt x="1796" y="393"/>
                    <a:pt x="1860" y="396"/>
                    <a:pt x="1922" y="396"/>
                  </a:cubicBezTo>
                  <a:cubicBezTo>
                    <a:pt x="2110" y="396"/>
                    <a:pt x="2289" y="373"/>
                    <a:pt x="2468" y="328"/>
                  </a:cubicBezTo>
                  <a:cubicBezTo>
                    <a:pt x="2567" y="229"/>
                    <a:pt x="2567" y="130"/>
                    <a:pt x="2468" y="30"/>
                  </a:cubicBezTo>
                  <a:cubicBezTo>
                    <a:pt x="2288" y="71"/>
                    <a:pt x="2108" y="86"/>
                    <a:pt x="1928" y="86"/>
                  </a:cubicBezTo>
                  <a:cubicBezTo>
                    <a:pt x="1492" y="86"/>
                    <a:pt x="1056"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1897550" y="1496150"/>
              <a:ext cx="15950" cy="78775"/>
            </a:xfrm>
            <a:custGeom>
              <a:avLst/>
              <a:gdLst/>
              <a:ahLst/>
              <a:cxnLst/>
              <a:rect l="l" t="t" r="r" b="b"/>
              <a:pathLst>
                <a:path w="638" h="3151" extrusionOk="0">
                  <a:moveTo>
                    <a:pt x="101" y="0"/>
                  </a:moveTo>
                  <a:cubicBezTo>
                    <a:pt x="68" y="0"/>
                    <a:pt x="45" y="23"/>
                    <a:pt x="1" y="67"/>
                  </a:cubicBezTo>
                  <a:cubicBezTo>
                    <a:pt x="1" y="923"/>
                    <a:pt x="40" y="1778"/>
                    <a:pt x="40" y="2653"/>
                  </a:cubicBezTo>
                  <a:cubicBezTo>
                    <a:pt x="180" y="2793"/>
                    <a:pt x="180" y="2992"/>
                    <a:pt x="200" y="3151"/>
                  </a:cubicBezTo>
                  <a:cubicBezTo>
                    <a:pt x="637" y="3091"/>
                    <a:pt x="379" y="2852"/>
                    <a:pt x="379" y="2653"/>
                  </a:cubicBezTo>
                  <a:cubicBezTo>
                    <a:pt x="339" y="1778"/>
                    <a:pt x="259" y="923"/>
                    <a:pt x="180" y="67"/>
                  </a:cubicBezTo>
                  <a:lnTo>
                    <a:pt x="140" y="8"/>
                  </a:lnTo>
                  <a:cubicBezTo>
                    <a:pt x="125" y="3"/>
                    <a:pt x="113" y="0"/>
                    <a:pt x="1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1583250" y="1459525"/>
              <a:ext cx="45775" cy="14350"/>
            </a:xfrm>
            <a:custGeom>
              <a:avLst/>
              <a:gdLst/>
              <a:ahLst/>
              <a:cxnLst/>
              <a:rect l="l" t="t" r="r" b="b"/>
              <a:pathLst>
                <a:path w="1831" h="574" extrusionOk="0">
                  <a:moveTo>
                    <a:pt x="418" y="1"/>
                  </a:moveTo>
                  <a:cubicBezTo>
                    <a:pt x="219" y="40"/>
                    <a:pt x="0" y="60"/>
                    <a:pt x="0" y="299"/>
                  </a:cubicBezTo>
                  <a:cubicBezTo>
                    <a:pt x="0" y="478"/>
                    <a:pt x="124" y="500"/>
                    <a:pt x="261" y="500"/>
                  </a:cubicBezTo>
                  <a:cubicBezTo>
                    <a:pt x="306" y="500"/>
                    <a:pt x="354" y="498"/>
                    <a:pt x="398" y="498"/>
                  </a:cubicBezTo>
                  <a:cubicBezTo>
                    <a:pt x="691" y="498"/>
                    <a:pt x="995" y="573"/>
                    <a:pt x="1302" y="573"/>
                  </a:cubicBezTo>
                  <a:cubicBezTo>
                    <a:pt x="1412" y="573"/>
                    <a:pt x="1522" y="564"/>
                    <a:pt x="1632" y="538"/>
                  </a:cubicBezTo>
                  <a:cubicBezTo>
                    <a:pt x="1731" y="498"/>
                    <a:pt x="1811" y="438"/>
                    <a:pt x="1831" y="339"/>
                  </a:cubicBezTo>
                  <a:cubicBezTo>
                    <a:pt x="1751" y="211"/>
                    <a:pt x="1621" y="199"/>
                    <a:pt x="1490" y="199"/>
                  </a:cubicBezTo>
                  <a:cubicBezTo>
                    <a:pt x="1457" y="199"/>
                    <a:pt x="1425" y="199"/>
                    <a:pt x="1393" y="199"/>
                  </a:cubicBezTo>
                  <a:cubicBezTo>
                    <a:pt x="1303" y="199"/>
                    <a:pt x="1216" y="202"/>
                    <a:pt x="1132" y="202"/>
                  </a:cubicBezTo>
                  <a:cubicBezTo>
                    <a:pt x="877" y="202"/>
                    <a:pt x="642" y="18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1945800" y="1430250"/>
              <a:ext cx="57200" cy="8950"/>
            </a:xfrm>
            <a:custGeom>
              <a:avLst/>
              <a:gdLst/>
              <a:ahLst/>
              <a:cxnLst/>
              <a:rect l="l" t="t" r="r" b="b"/>
              <a:pathLst>
                <a:path w="2288" h="358" extrusionOk="0">
                  <a:moveTo>
                    <a:pt x="1164" y="0"/>
                  </a:moveTo>
                  <a:cubicBezTo>
                    <a:pt x="774" y="0"/>
                    <a:pt x="385" y="77"/>
                    <a:pt x="0" y="117"/>
                  </a:cubicBezTo>
                  <a:cubicBezTo>
                    <a:pt x="20" y="157"/>
                    <a:pt x="20" y="217"/>
                    <a:pt x="60" y="256"/>
                  </a:cubicBezTo>
                  <a:cubicBezTo>
                    <a:pt x="612" y="256"/>
                    <a:pt x="1164" y="357"/>
                    <a:pt x="1724" y="357"/>
                  </a:cubicBezTo>
                  <a:cubicBezTo>
                    <a:pt x="1911" y="357"/>
                    <a:pt x="2099" y="346"/>
                    <a:pt x="2288" y="316"/>
                  </a:cubicBezTo>
                  <a:cubicBezTo>
                    <a:pt x="1916" y="72"/>
                    <a:pt x="1540" y="0"/>
                    <a:pt x="1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1272925" y="1446175"/>
              <a:ext cx="37325" cy="13125"/>
            </a:xfrm>
            <a:custGeom>
              <a:avLst/>
              <a:gdLst/>
              <a:ahLst/>
              <a:cxnLst/>
              <a:rect l="l" t="t" r="r" b="b"/>
              <a:pathLst>
                <a:path w="1493" h="525" extrusionOk="0">
                  <a:moveTo>
                    <a:pt x="1191" y="0"/>
                  </a:moveTo>
                  <a:cubicBezTo>
                    <a:pt x="823" y="0"/>
                    <a:pt x="212" y="234"/>
                    <a:pt x="0" y="495"/>
                  </a:cubicBezTo>
                  <a:cubicBezTo>
                    <a:pt x="60" y="495"/>
                    <a:pt x="100" y="515"/>
                    <a:pt x="160" y="515"/>
                  </a:cubicBezTo>
                  <a:cubicBezTo>
                    <a:pt x="195" y="513"/>
                    <a:pt x="232" y="512"/>
                    <a:pt x="268" y="512"/>
                  </a:cubicBezTo>
                  <a:cubicBezTo>
                    <a:pt x="414" y="512"/>
                    <a:pt x="565" y="525"/>
                    <a:pt x="717" y="525"/>
                  </a:cubicBezTo>
                  <a:cubicBezTo>
                    <a:pt x="906" y="525"/>
                    <a:pt x="1095" y="505"/>
                    <a:pt x="1274" y="415"/>
                  </a:cubicBezTo>
                  <a:cubicBezTo>
                    <a:pt x="1373" y="395"/>
                    <a:pt x="1492" y="316"/>
                    <a:pt x="1472" y="176"/>
                  </a:cubicBezTo>
                  <a:cubicBezTo>
                    <a:pt x="1472" y="117"/>
                    <a:pt x="1453" y="77"/>
                    <a:pt x="1393" y="37"/>
                  </a:cubicBezTo>
                  <a:cubicBezTo>
                    <a:pt x="1342" y="12"/>
                    <a:pt x="1273" y="0"/>
                    <a:pt x="11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1387800" y="1428200"/>
              <a:ext cx="49750" cy="9975"/>
            </a:xfrm>
            <a:custGeom>
              <a:avLst/>
              <a:gdLst/>
              <a:ahLst/>
              <a:cxnLst/>
              <a:rect l="l" t="t" r="r" b="b"/>
              <a:pathLst>
                <a:path w="1990" h="399" extrusionOk="0">
                  <a:moveTo>
                    <a:pt x="776" y="0"/>
                  </a:moveTo>
                  <a:cubicBezTo>
                    <a:pt x="558" y="0"/>
                    <a:pt x="299" y="20"/>
                    <a:pt x="60" y="20"/>
                  </a:cubicBezTo>
                  <a:cubicBezTo>
                    <a:pt x="1" y="60"/>
                    <a:pt x="1" y="120"/>
                    <a:pt x="60" y="159"/>
                  </a:cubicBezTo>
                  <a:cubicBezTo>
                    <a:pt x="200" y="199"/>
                    <a:pt x="359" y="219"/>
                    <a:pt x="438" y="338"/>
                  </a:cubicBezTo>
                  <a:cubicBezTo>
                    <a:pt x="836" y="358"/>
                    <a:pt x="1234" y="358"/>
                    <a:pt x="1632" y="398"/>
                  </a:cubicBezTo>
                  <a:cubicBezTo>
                    <a:pt x="1791" y="319"/>
                    <a:pt x="1950" y="219"/>
                    <a:pt x="1990" y="20"/>
                  </a:cubicBezTo>
                  <a:cubicBezTo>
                    <a:pt x="1592" y="0"/>
                    <a:pt x="1194" y="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1363925" y="1449450"/>
              <a:ext cx="53750" cy="14075"/>
            </a:xfrm>
            <a:custGeom>
              <a:avLst/>
              <a:gdLst/>
              <a:ahLst/>
              <a:cxnLst/>
              <a:rect l="l" t="t" r="r" b="b"/>
              <a:pathLst>
                <a:path w="2150" h="563" extrusionOk="0">
                  <a:moveTo>
                    <a:pt x="400" y="0"/>
                  </a:moveTo>
                  <a:cubicBezTo>
                    <a:pt x="219" y="0"/>
                    <a:pt x="57" y="82"/>
                    <a:pt x="1" y="384"/>
                  </a:cubicBezTo>
                  <a:cubicBezTo>
                    <a:pt x="289" y="375"/>
                    <a:pt x="581" y="345"/>
                    <a:pt x="869" y="345"/>
                  </a:cubicBezTo>
                  <a:cubicBezTo>
                    <a:pt x="1219" y="345"/>
                    <a:pt x="1564" y="388"/>
                    <a:pt x="1891" y="563"/>
                  </a:cubicBezTo>
                  <a:lnTo>
                    <a:pt x="1930" y="563"/>
                  </a:lnTo>
                  <a:cubicBezTo>
                    <a:pt x="2010" y="463"/>
                    <a:pt x="2149" y="384"/>
                    <a:pt x="2090" y="244"/>
                  </a:cubicBezTo>
                  <a:cubicBezTo>
                    <a:pt x="1652" y="185"/>
                    <a:pt x="1234" y="205"/>
                    <a:pt x="816" y="85"/>
                  </a:cubicBezTo>
                  <a:cubicBezTo>
                    <a:pt x="694" y="50"/>
                    <a:pt x="541" y="0"/>
                    <a:pt x="4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1517100" y="1425200"/>
              <a:ext cx="32350" cy="11625"/>
            </a:xfrm>
            <a:custGeom>
              <a:avLst/>
              <a:gdLst/>
              <a:ahLst/>
              <a:cxnLst/>
              <a:rect l="l" t="t" r="r" b="b"/>
              <a:pathLst>
                <a:path w="1294" h="465" extrusionOk="0">
                  <a:moveTo>
                    <a:pt x="905" y="0"/>
                  </a:moveTo>
                  <a:cubicBezTo>
                    <a:pt x="697" y="0"/>
                    <a:pt x="495" y="141"/>
                    <a:pt x="277" y="141"/>
                  </a:cubicBezTo>
                  <a:cubicBezTo>
                    <a:pt x="232" y="141"/>
                    <a:pt x="187" y="135"/>
                    <a:pt x="140" y="120"/>
                  </a:cubicBezTo>
                  <a:cubicBezTo>
                    <a:pt x="41" y="240"/>
                    <a:pt x="1" y="359"/>
                    <a:pt x="100" y="458"/>
                  </a:cubicBezTo>
                  <a:cubicBezTo>
                    <a:pt x="192" y="418"/>
                    <a:pt x="284" y="405"/>
                    <a:pt x="376" y="405"/>
                  </a:cubicBezTo>
                  <a:cubicBezTo>
                    <a:pt x="568" y="405"/>
                    <a:pt x="758" y="464"/>
                    <a:pt x="941" y="464"/>
                  </a:cubicBezTo>
                  <a:cubicBezTo>
                    <a:pt x="973" y="464"/>
                    <a:pt x="1004" y="463"/>
                    <a:pt x="1035" y="458"/>
                  </a:cubicBezTo>
                  <a:cubicBezTo>
                    <a:pt x="1135" y="439"/>
                    <a:pt x="1254" y="439"/>
                    <a:pt x="1274" y="279"/>
                  </a:cubicBezTo>
                  <a:cubicBezTo>
                    <a:pt x="1294" y="120"/>
                    <a:pt x="1154" y="41"/>
                    <a:pt x="1035" y="21"/>
                  </a:cubicBezTo>
                  <a:cubicBezTo>
                    <a:pt x="991" y="6"/>
                    <a:pt x="948"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1559375" y="1425900"/>
              <a:ext cx="28875" cy="11850"/>
            </a:xfrm>
            <a:custGeom>
              <a:avLst/>
              <a:gdLst/>
              <a:ahLst/>
              <a:cxnLst/>
              <a:rect l="l" t="t" r="r" b="b"/>
              <a:pathLst>
                <a:path w="1155" h="474" extrusionOk="0">
                  <a:moveTo>
                    <a:pt x="443" y="0"/>
                  </a:moveTo>
                  <a:cubicBezTo>
                    <a:pt x="307" y="0"/>
                    <a:pt x="174" y="28"/>
                    <a:pt x="40" y="72"/>
                  </a:cubicBezTo>
                  <a:cubicBezTo>
                    <a:pt x="1" y="72"/>
                    <a:pt x="1" y="291"/>
                    <a:pt x="40" y="311"/>
                  </a:cubicBezTo>
                  <a:cubicBezTo>
                    <a:pt x="199" y="423"/>
                    <a:pt x="352" y="473"/>
                    <a:pt x="518" y="473"/>
                  </a:cubicBezTo>
                  <a:cubicBezTo>
                    <a:pt x="707" y="473"/>
                    <a:pt x="911" y="408"/>
                    <a:pt x="1154" y="291"/>
                  </a:cubicBezTo>
                  <a:cubicBezTo>
                    <a:pt x="905" y="79"/>
                    <a:pt x="671" y="0"/>
                    <a:pt x="4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1969175" y="1550525"/>
              <a:ext cx="15425" cy="51750"/>
            </a:xfrm>
            <a:custGeom>
              <a:avLst/>
              <a:gdLst/>
              <a:ahLst/>
              <a:cxnLst/>
              <a:rect l="l" t="t" r="r" b="b"/>
              <a:pathLst>
                <a:path w="617" h="2070" extrusionOk="0">
                  <a:moveTo>
                    <a:pt x="120" y="1"/>
                  </a:moveTo>
                  <a:lnTo>
                    <a:pt x="120" y="1"/>
                  </a:lnTo>
                  <a:cubicBezTo>
                    <a:pt x="0" y="637"/>
                    <a:pt x="378" y="1274"/>
                    <a:pt x="259" y="1911"/>
                  </a:cubicBezTo>
                  <a:lnTo>
                    <a:pt x="259" y="1990"/>
                  </a:lnTo>
                  <a:lnTo>
                    <a:pt x="259" y="2070"/>
                  </a:lnTo>
                  <a:lnTo>
                    <a:pt x="617" y="2070"/>
                  </a:lnTo>
                  <a:cubicBezTo>
                    <a:pt x="478" y="1612"/>
                    <a:pt x="478" y="1135"/>
                    <a:pt x="458" y="677"/>
                  </a:cubicBezTo>
                  <a:cubicBezTo>
                    <a:pt x="199" y="518"/>
                    <a:pt x="597"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1892075" y="1455550"/>
              <a:ext cx="9975" cy="42800"/>
            </a:xfrm>
            <a:custGeom>
              <a:avLst/>
              <a:gdLst/>
              <a:ahLst/>
              <a:cxnLst/>
              <a:rect l="l" t="t" r="r" b="b"/>
              <a:pathLst>
                <a:path w="399" h="1712" extrusionOk="0">
                  <a:moveTo>
                    <a:pt x="1" y="0"/>
                  </a:moveTo>
                  <a:lnTo>
                    <a:pt x="220" y="1711"/>
                  </a:lnTo>
                  <a:lnTo>
                    <a:pt x="399" y="1711"/>
                  </a:lnTo>
                  <a:lnTo>
                    <a:pt x="399" y="498"/>
                  </a:lnTo>
                  <a:cubicBezTo>
                    <a:pt x="180" y="378"/>
                    <a:pt x="299"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1320175" y="1447000"/>
              <a:ext cx="22400" cy="12175"/>
            </a:xfrm>
            <a:custGeom>
              <a:avLst/>
              <a:gdLst/>
              <a:ahLst/>
              <a:cxnLst/>
              <a:rect l="l" t="t" r="r" b="b"/>
              <a:pathLst>
                <a:path w="896" h="487" extrusionOk="0">
                  <a:moveTo>
                    <a:pt x="419" y="1"/>
                  </a:moveTo>
                  <a:cubicBezTo>
                    <a:pt x="295" y="1"/>
                    <a:pt x="170" y="105"/>
                    <a:pt x="0" y="303"/>
                  </a:cubicBezTo>
                  <a:cubicBezTo>
                    <a:pt x="120" y="362"/>
                    <a:pt x="219" y="442"/>
                    <a:pt x="358" y="482"/>
                  </a:cubicBezTo>
                  <a:cubicBezTo>
                    <a:pt x="383" y="479"/>
                    <a:pt x="408" y="478"/>
                    <a:pt x="433" y="478"/>
                  </a:cubicBezTo>
                  <a:cubicBezTo>
                    <a:pt x="507" y="478"/>
                    <a:pt x="580" y="487"/>
                    <a:pt x="649" y="487"/>
                  </a:cubicBezTo>
                  <a:cubicBezTo>
                    <a:pt x="741" y="487"/>
                    <a:pt x="826" y="472"/>
                    <a:pt x="895" y="402"/>
                  </a:cubicBezTo>
                  <a:cubicBezTo>
                    <a:pt x="696" y="130"/>
                    <a:pt x="558" y="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1624025" y="1464000"/>
              <a:ext cx="31350" cy="13025"/>
            </a:xfrm>
            <a:custGeom>
              <a:avLst/>
              <a:gdLst/>
              <a:ahLst/>
              <a:cxnLst/>
              <a:rect l="l" t="t" r="r" b="b"/>
              <a:pathLst>
                <a:path w="1254" h="521" extrusionOk="0">
                  <a:moveTo>
                    <a:pt x="919" y="0"/>
                  </a:moveTo>
                  <a:cubicBezTo>
                    <a:pt x="696" y="0"/>
                    <a:pt x="476" y="162"/>
                    <a:pt x="249" y="162"/>
                  </a:cubicBezTo>
                  <a:cubicBezTo>
                    <a:pt x="233" y="162"/>
                    <a:pt x="216" y="162"/>
                    <a:pt x="200" y="160"/>
                  </a:cubicBezTo>
                  <a:lnTo>
                    <a:pt x="1" y="359"/>
                  </a:lnTo>
                  <a:cubicBezTo>
                    <a:pt x="112" y="478"/>
                    <a:pt x="226" y="521"/>
                    <a:pt x="341" y="521"/>
                  </a:cubicBezTo>
                  <a:cubicBezTo>
                    <a:pt x="514" y="521"/>
                    <a:pt x="689" y="423"/>
                    <a:pt x="856" y="339"/>
                  </a:cubicBezTo>
                  <a:lnTo>
                    <a:pt x="896" y="299"/>
                  </a:lnTo>
                  <a:cubicBezTo>
                    <a:pt x="995" y="219"/>
                    <a:pt x="1095" y="259"/>
                    <a:pt x="1174" y="180"/>
                  </a:cubicBezTo>
                  <a:lnTo>
                    <a:pt x="1254" y="160"/>
                  </a:lnTo>
                  <a:cubicBezTo>
                    <a:pt x="1141" y="40"/>
                    <a:pt x="1029" y="0"/>
                    <a:pt x="9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1754825" y="1400700"/>
              <a:ext cx="27250" cy="15825"/>
            </a:xfrm>
            <a:custGeom>
              <a:avLst/>
              <a:gdLst/>
              <a:ahLst/>
              <a:cxnLst/>
              <a:rect l="l" t="t" r="r" b="b"/>
              <a:pathLst>
                <a:path w="1090" h="633" extrusionOk="0">
                  <a:moveTo>
                    <a:pt x="663" y="0"/>
                  </a:moveTo>
                  <a:cubicBezTo>
                    <a:pt x="615" y="0"/>
                    <a:pt x="568" y="12"/>
                    <a:pt x="518" y="46"/>
                  </a:cubicBezTo>
                  <a:cubicBezTo>
                    <a:pt x="455" y="98"/>
                    <a:pt x="398" y="128"/>
                    <a:pt x="341" y="128"/>
                  </a:cubicBezTo>
                  <a:cubicBezTo>
                    <a:pt x="289" y="128"/>
                    <a:pt x="236" y="103"/>
                    <a:pt x="179" y="46"/>
                  </a:cubicBezTo>
                  <a:cubicBezTo>
                    <a:pt x="120" y="66"/>
                    <a:pt x="40" y="66"/>
                    <a:pt x="0" y="66"/>
                  </a:cubicBezTo>
                  <a:cubicBezTo>
                    <a:pt x="80" y="245"/>
                    <a:pt x="120" y="424"/>
                    <a:pt x="179" y="603"/>
                  </a:cubicBezTo>
                  <a:cubicBezTo>
                    <a:pt x="199" y="623"/>
                    <a:pt x="229" y="633"/>
                    <a:pt x="262" y="633"/>
                  </a:cubicBezTo>
                  <a:cubicBezTo>
                    <a:pt x="294" y="633"/>
                    <a:pt x="329" y="623"/>
                    <a:pt x="359" y="603"/>
                  </a:cubicBezTo>
                  <a:cubicBezTo>
                    <a:pt x="378" y="613"/>
                    <a:pt x="398" y="618"/>
                    <a:pt x="421" y="618"/>
                  </a:cubicBezTo>
                  <a:cubicBezTo>
                    <a:pt x="443" y="618"/>
                    <a:pt x="468" y="613"/>
                    <a:pt x="498" y="603"/>
                  </a:cubicBezTo>
                  <a:cubicBezTo>
                    <a:pt x="527" y="529"/>
                    <a:pt x="579" y="488"/>
                    <a:pt x="636" y="488"/>
                  </a:cubicBezTo>
                  <a:cubicBezTo>
                    <a:pt x="656" y="488"/>
                    <a:pt x="676" y="493"/>
                    <a:pt x="697" y="504"/>
                  </a:cubicBezTo>
                  <a:cubicBezTo>
                    <a:pt x="796" y="528"/>
                    <a:pt x="872" y="541"/>
                    <a:pt x="926" y="541"/>
                  </a:cubicBezTo>
                  <a:cubicBezTo>
                    <a:pt x="1090" y="541"/>
                    <a:pt x="1060" y="429"/>
                    <a:pt x="896" y="205"/>
                  </a:cubicBezTo>
                  <a:cubicBezTo>
                    <a:pt x="876" y="165"/>
                    <a:pt x="876" y="106"/>
                    <a:pt x="876" y="46"/>
                  </a:cubicBezTo>
                  <a:cubicBezTo>
                    <a:pt x="795" y="23"/>
                    <a:pt x="728" y="0"/>
                    <a:pt x="6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1769750" y="1580525"/>
              <a:ext cx="24875" cy="15350"/>
            </a:xfrm>
            <a:custGeom>
              <a:avLst/>
              <a:gdLst/>
              <a:ahLst/>
              <a:cxnLst/>
              <a:rect l="l" t="t" r="r" b="b"/>
              <a:pathLst>
                <a:path w="995" h="614" extrusionOk="0">
                  <a:moveTo>
                    <a:pt x="196" y="1"/>
                  </a:moveTo>
                  <a:cubicBezTo>
                    <a:pt x="124" y="1"/>
                    <a:pt x="57" y="17"/>
                    <a:pt x="0" y="74"/>
                  </a:cubicBezTo>
                  <a:cubicBezTo>
                    <a:pt x="20" y="333"/>
                    <a:pt x="279" y="392"/>
                    <a:pt x="438" y="512"/>
                  </a:cubicBezTo>
                  <a:cubicBezTo>
                    <a:pt x="524" y="584"/>
                    <a:pt x="597" y="614"/>
                    <a:pt x="663" y="614"/>
                  </a:cubicBezTo>
                  <a:cubicBezTo>
                    <a:pt x="780" y="614"/>
                    <a:pt x="873" y="519"/>
                    <a:pt x="975" y="392"/>
                  </a:cubicBezTo>
                  <a:cubicBezTo>
                    <a:pt x="995" y="313"/>
                    <a:pt x="995" y="233"/>
                    <a:pt x="975" y="174"/>
                  </a:cubicBezTo>
                  <a:cubicBezTo>
                    <a:pt x="816" y="114"/>
                    <a:pt x="696" y="74"/>
                    <a:pt x="577" y="14"/>
                  </a:cubicBezTo>
                  <a:cubicBezTo>
                    <a:pt x="546" y="25"/>
                    <a:pt x="513" y="28"/>
                    <a:pt x="479" y="28"/>
                  </a:cubicBezTo>
                  <a:cubicBezTo>
                    <a:pt x="388" y="28"/>
                    <a:pt x="288"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1489750" y="1427800"/>
              <a:ext cx="28875" cy="8875"/>
            </a:xfrm>
            <a:custGeom>
              <a:avLst/>
              <a:gdLst/>
              <a:ahLst/>
              <a:cxnLst/>
              <a:rect l="l" t="t" r="r" b="b"/>
              <a:pathLst>
                <a:path w="1155" h="355" extrusionOk="0">
                  <a:moveTo>
                    <a:pt x="354" y="1"/>
                  </a:moveTo>
                  <a:cubicBezTo>
                    <a:pt x="237" y="1"/>
                    <a:pt x="120" y="10"/>
                    <a:pt x="1" y="36"/>
                  </a:cubicBezTo>
                  <a:lnTo>
                    <a:pt x="1" y="354"/>
                  </a:lnTo>
                  <a:cubicBezTo>
                    <a:pt x="359" y="354"/>
                    <a:pt x="697" y="354"/>
                    <a:pt x="1055" y="335"/>
                  </a:cubicBezTo>
                  <a:cubicBezTo>
                    <a:pt x="1154" y="235"/>
                    <a:pt x="1135" y="136"/>
                    <a:pt x="1055" y="36"/>
                  </a:cubicBezTo>
                  <a:cubicBezTo>
                    <a:pt x="816" y="36"/>
                    <a:pt x="586" y="1"/>
                    <a:pt x="35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1686200" y="1423625"/>
              <a:ext cx="33825" cy="13550"/>
            </a:xfrm>
            <a:custGeom>
              <a:avLst/>
              <a:gdLst/>
              <a:ahLst/>
              <a:cxnLst/>
              <a:rect l="l" t="t" r="r" b="b"/>
              <a:pathLst>
                <a:path w="1353" h="542" extrusionOk="0">
                  <a:moveTo>
                    <a:pt x="592" y="1"/>
                  </a:moveTo>
                  <a:cubicBezTo>
                    <a:pt x="561" y="1"/>
                    <a:pt x="529" y="2"/>
                    <a:pt x="498" y="4"/>
                  </a:cubicBezTo>
                  <a:cubicBezTo>
                    <a:pt x="438" y="144"/>
                    <a:pt x="299" y="183"/>
                    <a:pt x="159" y="183"/>
                  </a:cubicBezTo>
                  <a:cubicBezTo>
                    <a:pt x="0" y="382"/>
                    <a:pt x="199" y="422"/>
                    <a:pt x="299" y="521"/>
                  </a:cubicBezTo>
                  <a:cubicBezTo>
                    <a:pt x="481" y="473"/>
                    <a:pt x="655" y="365"/>
                    <a:pt x="831" y="365"/>
                  </a:cubicBezTo>
                  <a:cubicBezTo>
                    <a:pt x="944" y="365"/>
                    <a:pt x="1057" y="409"/>
                    <a:pt x="1174" y="541"/>
                  </a:cubicBezTo>
                  <a:cubicBezTo>
                    <a:pt x="1293" y="442"/>
                    <a:pt x="1353" y="323"/>
                    <a:pt x="1234" y="203"/>
                  </a:cubicBezTo>
                  <a:cubicBezTo>
                    <a:pt x="1024" y="64"/>
                    <a:pt x="815" y="1"/>
                    <a:pt x="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1655850" y="1424775"/>
              <a:ext cx="31375" cy="12400"/>
            </a:xfrm>
            <a:custGeom>
              <a:avLst/>
              <a:gdLst/>
              <a:ahLst/>
              <a:cxnLst/>
              <a:rect l="l" t="t" r="r" b="b"/>
              <a:pathLst>
                <a:path w="1255" h="496" extrusionOk="0">
                  <a:moveTo>
                    <a:pt x="719" y="0"/>
                  </a:moveTo>
                  <a:cubicBezTo>
                    <a:pt x="576" y="0"/>
                    <a:pt x="435" y="50"/>
                    <a:pt x="299" y="157"/>
                  </a:cubicBezTo>
                  <a:cubicBezTo>
                    <a:pt x="1" y="396"/>
                    <a:pt x="279" y="456"/>
                    <a:pt x="478" y="495"/>
                  </a:cubicBezTo>
                  <a:cubicBezTo>
                    <a:pt x="576" y="365"/>
                    <a:pt x="691" y="336"/>
                    <a:pt x="818" y="336"/>
                  </a:cubicBezTo>
                  <a:cubicBezTo>
                    <a:pt x="924" y="336"/>
                    <a:pt x="1037" y="356"/>
                    <a:pt x="1155" y="356"/>
                  </a:cubicBezTo>
                  <a:cubicBezTo>
                    <a:pt x="1254" y="277"/>
                    <a:pt x="1254" y="237"/>
                    <a:pt x="1174" y="157"/>
                  </a:cubicBezTo>
                  <a:cubicBezTo>
                    <a:pt x="1022" y="55"/>
                    <a:pt x="869" y="0"/>
                    <a:pt x="7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1503175" y="1535625"/>
              <a:ext cx="10475" cy="40800"/>
            </a:xfrm>
            <a:custGeom>
              <a:avLst/>
              <a:gdLst/>
              <a:ahLst/>
              <a:cxnLst/>
              <a:rect l="l" t="t" r="r" b="b"/>
              <a:pathLst>
                <a:path w="419" h="1632" extrusionOk="0">
                  <a:moveTo>
                    <a:pt x="200" y="0"/>
                  </a:moveTo>
                  <a:cubicBezTo>
                    <a:pt x="160" y="318"/>
                    <a:pt x="160" y="657"/>
                    <a:pt x="140" y="995"/>
                  </a:cubicBezTo>
                  <a:cubicBezTo>
                    <a:pt x="140" y="1174"/>
                    <a:pt x="1" y="1413"/>
                    <a:pt x="319" y="1631"/>
                  </a:cubicBezTo>
                  <a:cubicBezTo>
                    <a:pt x="418" y="1015"/>
                    <a:pt x="359" y="497"/>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1246075" y="1445250"/>
              <a:ext cx="15725" cy="9350"/>
            </a:xfrm>
            <a:custGeom>
              <a:avLst/>
              <a:gdLst/>
              <a:ahLst/>
              <a:cxnLst/>
              <a:rect l="l" t="t" r="r" b="b"/>
              <a:pathLst>
                <a:path w="629" h="374" extrusionOk="0">
                  <a:moveTo>
                    <a:pt x="368" y="1"/>
                  </a:moveTo>
                  <a:cubicBezTo>
                    <a:pt x="280" y="1"/>
                    <a:pt x="180" y="30"/>
                    <a:pt x="100" y="74"/>
                  </a:cubicBezTo>
                  <a:cubicBezTo>
                    <a:pt x="80" y="114"/>
                    <a:pt x="20" y="154"/>
                    <a:pt x="0" y="213"/>
                  </a:cubicBezTo>
                  <a:lnTo>
                    <a:pt x="179" y="373"/>
                  </a:lnTo>
                  <a:cubicBezTo>
                    <a:pt x="199" y="370"/>
                    <a:pt x="220" y="370"/>
                    <a:pt x="241" y="370"/>
                  </a:cubicBezTo>
                  <a:cubicBezTo>
                    <a:pt x="290" y="370"/>
                    <a:pt x="342" y="373"/>
                    <a:pt x="391" y="373"/>
                  </a:cubicBezTo>
                  <a:cubicBezTo>
                    <a:pt x="522" y="373"/>
                    <a:pt x="629" y="347"/>
                    <a:pt x="577" y="154"/>
                  </a:cubicBezTo>
                  <a:cubicBezTo>
                    <a:pt x="566" y="44"/>
                    <a:pt x="477" y="1"/>
                    <a:pt x="3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1412675" y="1454550"/>
              <a:ext cx="20900" cy="9975"/>
            </a:xfrm>
            <a:custGeom>
              <a:avLst/>
              <a:gdLst/>
              <a:ahLst/>
              <a:cxnLst/>
              <a:rect l="l" t="t" r="r" b="b"/>
              <a:pathLst>
                <a:path w="836" h="399" extrusionOk="0">
                  <a:moveTo>
                    <a:pt x="159" y="1"/>
                  </a:moveTo>
                  <a:cubicBezTo>
                    <a:pt x="100" y="140"/>
                    <a:pt x="60" y="239"/>
                    <a:pt x="0" y="339"/>
                  </a:cubicBezTo>
                  <a:cubicBezTo>
                    <a:pt x="60" y="359"/>
                    <a:pt x="80" y="359"/>
                    <a:pt x="140" y="359"/>
                  </a:cubicBezTo>
                  <a:cubicBezTo>
                    <a:pt x="358" y="299"/>
                    <a:pt x="657" y="398"/>
                    <a:pt x="836" y="160"/>
                  </a:cubicBezTo>
                  <a:lnTo>
                    <a:pt x="1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1902525" y="1562975"/>
              <a:ext cx="9475" cy="20125"/>
            </a:xfrm>
            <a:custGeom>
              <a:avLst/>
              <a:gdLst/>
              <a:ahLst/>
              <a:cxnLst/>
              <a:rect l="l" t="t" r="r" b="b"/>
              <a:pathLst>
                <a:path w="379" h="805" extrusionOk="0">
                  <a:moveTo>
                    <a:pt x="199" y="0"/>
                  </a:moveTo>
                  <a:lnTo>
                    <a:pt x="199" y="0"/>
                  </a:lnTo>
                  <a:cubicBezTo>
                    <a:pt x="160" y="179"/>
                    <a:pt x="239" y="378"/>
                    <a:pt x="40" y="498"/>
                  </a:cubicBezTo>
                  <a:cubicBezTo>
                    <a:pt x="1" y="617"/>
                    <a:pt x="1" y="736"/>
                    <a:pt x="160" y="796"/>
                  </a:cubicBezTo>
                  <a:cubicBezTo>
                    <a:pt x="178" y="802"/>
                    <a:pt x="195" y="805"/>
                    <a:pt x="210" y="805"/>
                  </a:cubicBezTo>
                  <a:cubicBezTo>
                    <a:pt x="296" y="805"/>
                    <a:pt x="342" y="718"/>
                    <a:pt x="359" y="617"/>
                  </a:cubicBezTo>
                  <a:cubicBezTo>
                    <a:pt x="379" y="398"/>
                    <a:pt x="379" y="17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1489750" y="1386775"/>
              <a:ext cx="13450" cy="12100"/>
            </a:xfrm>
            <a:custGeom>
              <a:avLst/>
              <a:gdLst/>
              <a:ahLst/>
              <a:cxnLst/>
              <a:rect l="l" t="t" r="r" b="b"/>
              <a:pathLst>
                <a:path w="538" h="484" extrusionOk="0">
                  <a:moveTo>
                    <a:pt x="177" y="0"/>
                  </a:moveTo>
                  <a:cubicBezTo>
                    <a:pt x="20" y="0"/>
                    <a:pt x="18" y="142"/>
                    <a:pt x="1" y="285"/>
                  </a:cubicBezTo>
                  <a:cubicBezTo>
                    <a:pt x="60" y="324"/>
                    <a:pt x="100" y="404"/>
                    <a:pt x="180" y="464"/>
                  </a:cubicBezTo>
                  <a:cubicBezTo>
                    <a:pt x="299" y="484"/>
                    <a:pt x="398" y="484"/>
                    <a:pt x="538" y="484"/>
                  </a:cubicBezTo>
                  <a:cubicBezTo>
                    <a:pt x="498" y="265"/>
                    <a:pt x="458" y="66"/>
                    <a:pt x="239" y="6"/>
                  </a:cubicBezTo>
                  <a:cubicBezTo>
                    <a:pt x="216" y="2"/>
                    <a:pt x="19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1798100" y="1449050"/>
              <a:ext cx="26375" cy="5900"/>
            </a:xfrm>
            <a:custGeom>
              <a:avLst/>
              <a:gdLst/>
              <a:ahLst/>
              <a:cxnLst/>
              <a:rect l="l" t="t" r="r" b="b"/>
              <a:pathLst>
                <a:path w="1055" h="236" extrusionOk="0">
                  <a:moveTo>
                    <a:pt x="680" y="1"/>
                  </a:moveTo>
                  <a:cubicBezTo>
                    <a:pt x="454" y="1"/>
                    <a:pt x="231" y="23"/>
                    <a:pt x="0" y="61"/>
                  </a:cubicBezTo>
                  <a:cubicBezTo>
                    <a:pt x="172" y="176"/>
                    <a:pt x="340" y="236"/>
                    <a:pt x="507" y="236"/>
                  </a:cubicBezTo>
                  <a:cubicBezTo>
                    <a:pt x="688" y="236"/>
                    <a:pt x="868" y="166"/>
                    <a:pt x="1054" y="22"/>
                  </a:cubicBezTo>
                  <a:cubicBezTo>
                    <a:pt x="928" y="8"/>
                    <a:pt x="803" y="1"/>
                    <a:pt x="6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1757300" y="1454550"/>
              <a:ext cx="12475" cy="22400"/>
            </a:xfrm>
            <a:custGeom>
              <a:avLst/>
              <a:gdLst/>
              <a:ahLst/>
              <a:cxnLst/>
              <a:rect l="l" t="t" r="r" b="b"/>
              <a:pathLst>
                <a:path w="499" h="896" extrusionOk="0">
                  <a:moveTo>
                    <a:pt x="240" y="1"/>
                  </a:moveTo>
                  <a:cubicBezTo>
                    <a:pt x="200" y="1"/>
                    <a:pt x="120" y="1"/>
                    <a:pt x="61" y="60"/>
                  </a:cubicBezTo>
                  <a:cubicBezTo>
                    <a:pt x="1" y="339"/>
                    <a:pt x="21" y="637"/>
                    <a:pt x="61" y="896"/>
                  </a:cubicBezTo>
                  <a:cubicBezTo>
                    <a:pt x="498" y="856"/>
                    <a:pt x="260" y="558"/>
                    <a:pt x="260" y="339"/>
                  </a:cubicBezTo>
                  <a:cubicBezTo>
                    <a:pt x="260" y="200"/>
                    <a:pt x="240" y="10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1793125" y="1585350"/>
              <a:ext cx="13450" cy="10650"/>
            </a:xfrm>
            <a:custGeom>
              <a:avLst/>
              <a:gdLst/>
              <a:ahLst/>
              <a:cxnLst/>
              <a:rect l="l" t="t" r="r" b="b"/>
              <a:pathLst>
                <a:path w="538" h="426" extrusionOk="0">
                  <a:moveTo>
                    <a:pt x="0" y="0"/>
                  </a:moveTo>
                  <a:lnTo>
                    <a:pt x="0" y="179"/>
                  </a:lnTo>
                  <a:cubicBezTo>
                    <a:pt x="40" y="199"/>
                    <a:pt x="40" y="239"/>
                    <a:pt x="60" y="279"/>
                  </a:cubicBezTo>
                  <a:cubicBezTo>
                    <a:pt x="100" y="339"/>
                    <a:pt x="159" y="398"/>
                    <a:pt x="239" y="418"/>
                  </a:cubicBezTo>
                  <a:cubicBezTo>
                    <a:pt x="266" y="423"/>
                    <a:pt x="292" y="425"/>
                    <a:pt x="316" y="425"/>
                  </a:cubicBezTo>
                  <a:cubicBezTo>
                    <a:pt x="402" y="425"/>
                    <a:pt x="476" y="396"/>
                    <a:pt x="537" y="319"/>
                  </a:cubicBezTo>
                  <a:lnTo>
                    <a:pt x="537" y="20"/>
                  </a:lnTo>
                  <a:cubicBezTo>
                    <a:pt x="358"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1884125" y="1585025"/>
              <a:ext cx="10475" cy="8300"/>
            </a:xfrm>
            <a:custGeom>
              <a:avLst/>
              <a:gdLst/>
              <a:ahLst/>
              <a:cxnLst/>
              <a:rect l="l" t="t" r="r" b="b"/>
              <a:pathLst>
                <a:path w="419" h="332" extrusionOk="0">
                  <a:moveTo>
                    <a:pt x="262" y="1"/>
                  </a:moveTo>
                  <a:cubicBezTo>
                    <a:pt x="178" y="1"/>
                    <a:pt x="73" y="33"/>
                    <a:pt x="1" y="33"/>
                  </a:cubicBezTo>
                  <a:lnTo>
                    <a:pt x="1" y="332"/>
                  </a:lnTo>
                  <a:cubicBezTo>
                    <a:pt x="180" y="332"/>
                    <a:pt x="418" y="332"/>
                    <a:pt x="398" y="133"/>
                  </a:cubicBezTo>
                  <a:cubicBezTo>
                    <a:pt x="398" y="28"/>
                    <a:pt x="339" y="1"/>
                    <a:pt x="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1408700" y="1563475"/>
              <a:ext cx="8475" cy="15050"/>
            </a:xfrm>
            <a:custGeom>
              <a:avLst/>
              <a:gdLst/>
              <a:ahLst/>
              <a:cxnLst/>
              <a:rect l="l" t="t" r="r" b="b"/>
              <a:pathLst>
                <a:path w="339" h="602" extrusionOk="0">
                  <a:moveTo>
                    <a:pt x="299" y="0"/>
                  </a:moveTo>
                  <a:lnTo>
                    <a:pt x="100" y="199"/>
                  </a:lnTo>
                  <a:cubicBezTo>
                    <a:pt x="40" y="299"/>
                    <a:pt x="20" y="398"/>
                    <a:pt x="0" y="517"/>
                  </a:cubicBezTo>
                  <a:cubicBezTo>
                    <a:pt x="61" y="578"/>
                    <a:pt x="122" y="602"/>
                    <a:pt x="183" y="602"/>
                  </a:cubicBezTo>
                  <a:cubicBezTo>
                    <a:pt x="221" y="602"/>
                    <a:pt x="260" y="592"/>
                    <a:pt x="299" y="577"/>
                  </a:cubicBezTo>
                  <a:cubicBezTo>
                    <a:pt x="318" y="517"/>
                    <a:pt x="318" y="497"/>
                    <a:pt x="338" y="478"/>
                  </a:cubicBezTo>
                  <a:cubicBezTo>
                    <a:pt x="318" y="318"/>
                    <a:pt x="318" y="15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1611600" y="1393875"/>
              <a:ext cx="12450" cy="12950"/>
            </a:xfrm>
            <a:custGeom>
              <a:avLst/>
              <a:gdLst/>
              <a:ahLst/>
              <a:cxnLst/>
              <a:rect l="l" t="t" r="r" b="b"/>
              <a:pathLst>
                <a:path w="498" h="518" extrusionOk="0">
                  <a:moveTo>
                    <a:pt x="339" y="1"/>
                  </a:moveTo>
                  <a:cubicBezTo>
                    <a:pt x="0" y="180"/>
                    <a:pt x="299" y="339"/>
                    <a:pt x="339" y="518"/>
                  </a:cubicBezTo>
                  <a:lnTo>
                    <a:pt x="498" y="518"/>
                  </a:lnTo>
                  <a:cubicBezTo>
                    <a:pt x="458" y="339"/>
                    <a:pt x="378" y="18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1601150" y="1428700"/>
              <a:ext cx="12950" cy="6925"/>
            </a:xfrm>
            <a:custGeom>
              <a:avLst/>
              <a:gdLst/>
              <a:ahLst/>
              <a:cxnLst/>
              <a:rect l="l" t="t" r="r" b="b"/>
              <a:pathLst>
                <a:path w="518" h="277" extrusionOk="0">
                  <a:moveTo>
                    <a:pt x="40" y="0"/>
                  </a:moveTo>
                  <a:cubicBezTo>
                    <a:pt x="1" y="80"/>
                    <a:pt x="1" y="120"/>
                    <a:pt x="40" y="139"/>
                  </a:cubicBezTo>
                  <a:lnTo>
                    <a:pt x="200" y="219"/>
                  </a:lnTo>
                  <a:cubicBezTo>
                    <a:pt x="263" y="232"/>
                    <a:pt x="334" y="277"/>
                    <a:pt x="393" y="277"/>
                  </a:cubicBezTo>
                  <a:cubicBezTo>
                    <a:pt x="427" y="277"/>
                    <a:pt x="456" y="262"/>
                    <a:pt x="478" y="219"/>
                  </a:cubicBezTo>
                  <a:cubicBezTo>
                    <a:pt x="518" y="120"/>
                    <a:pt x="398" y="40"/>
                    <a:pt x="299" y="20"/>
                  </a:cubicBezTo>
                  <a:cubicBezTo>
                    <a:pt x="219" y="0"/>
                    <a:pt x="120"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1593700" y="1426700"/>
              <a:ext cx="8475" cy="7625"/>
            </a:xfrm>
            <a:custGeom>
              <a:avLst/>
              <a:gdLst/>
              <a:ahLst/>
              <a:cxnLst/>
              <a:rect l="l" t="t" r="r" b="b"/>
              <a:pathLst>
                <a:path w="339" h="305" extrusionOk="0">
                  <a:moveTo>
                    <a:pt x="100" y="1"/>
                  </a:moveTo>
                  <a:cubicBezTo>
                    <a:pt x="0" y="21"/>
                    <a:pt x="20" y="120"/>
                    <a:pt x="80" y="200"/>
                  </a:cubicBezTo>
                  <a:cubicBezTo>
                    <a:pt x="116" y="248"/>
                    <a:pt x="167" y="304"/>
                    <a:pt x="225" y="304"/>
                  </a:cubicBezTo>
                  <a:cubicBezTo>
                    <a:pt x="261" y="304"/>
                    <a:pt x="300" y="281"/>
                    <a:pt x="338" y="219"/>
                  </a:cubicBezTo>
                  <a:lnTo>
                    <a:pt x="338" y="80"/>
                  </a:lnTo>
                  <a:cubicBezTo>
                    <a:pt x="279" y="60"/>
                    <a:pt x="179"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1684700" y="1428700"/>
              <a:ext cx="8475" cy="8475"/>
            </a:xfrm>
            <a:custGeom>
              <a:avLst/>
              <a:gdLst/>
              <a:ahLst/>
              <a:cxnLst/>
              <a:rect l="l" t="t" r="r" b="b"/>
              <a:pathLst>
                <a:path w="339" h="339" extrusionOk="0">
                  <a:moveTo>
                    <a:pt x="180" y="0"/>
                  </a:moveTo>
                  <a:cubicBezTo>
                    <a:pt x="140" y="20"/>
                    <a:pt x="60" y="20"/>
                    <a:pt x="20" y="20"/>
                  </a:cubicBezTo>
                  <a:cubicBezTo>
                    <a:pt x="1" y="80"/>
                    <a:pt x="1" y="139"/>
                    <a:pt x="1" y="199"/>
                  </a:cubicBezTo>
                  <a:cubicBezTo>
                    <a:pt x="100" y="338"/>
                    <a:pt x="219" y="338"/>
                    <a:pt x="339" y="338"/>
                  </a:cubicBezTo>
                  <a:cubicBezTo>
                    <a:pt x="299" y="219"/>
                    <a:pt x="239" y="1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1887100" y="1445600"/>
              <a:ext cx="6500" cy="4050"/>
            </a:xfrm>
            <a:custGeom>
              <a:avLst/>
              <a:gdLst/>
              <a:ahLst/>
              <a:cxnLst/>
              <a:rect l="l" t="t" r="r" b="b"/>
              <a:pathLst>
                <a:path w="260" h="162" extrusionOk="0">
                  <a:moveTo>
                    <a:pt x="100" y="1"/>
                  </a:moveTo>
                  <a:cubicBezTo>
                    <a:pt x="80" y="40"/>
                    <a:pt x="21" y="60"/>
                    <a:pt x="1" y="120"/>
                  </a:cubicBezTo>
                  <a:cubicBezTo>
                    <a:pt x="36" y="149"/>
                    <a:pt x="67" y="161"/>
                    <a:pt x="96" y="161"/>
                  </a:cubicBezTo>
                  <a:cubicBezTo>
                    <a:pt x="165" y="161"/>
                    <a:pt x="217" y="91"/>
                    <a:pt x="259" y="20"/>
                  </a:cubicBezTo>
                  <a:cubicBezTo>
                    <a:pt x="200" y="1"/>
                    <a:pt x="18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1511150" y="1589825"/>
              <a:ext cx="9950" cy="6000"/>
            </a:xfrm>
            <a:custGeom>
              <a:avLst/>
              <a:gdLst/>
              <a:ahLst/>
              <a:cxnLst/>
              <a:rect l="l" t="t" r="r" b="b"/>
              <a:pathLst>
                <a:path w="398" h="240" extrusionOk="0">
                  <a:moveTo>
                    <a:pt x="338" y="0"/>
                  </a:moveTo>
                  <a:cubicBezTo>
                    <a:pt x="199" y="0"/>
                    <a:pt x="80" y="0"/>
                    <a:pt x="0" y="120"/>
                  </a:cubicBezTo>
                  <a:lnTo>
                    <a:pt x="40" y="160"/>
                  </a:lnTo>
                  <a:cubicBezTo>
                    <a:pt x="99" y="219"/>
                    <a:pt x="139" y="239"/>
                    <a:pt x="219" y="239"/>
                  </a:cubicBezTo>
                  <a:cubicBezTo>
                    <a:pt x="298" y="239"/>
                    <a:pt x="338" y="199"/>
                    <a:pt x="398" y="140"/>
                  </a:cubicBezTo>
                  <a:cubicBezTo>
                    <a:pt x="378" y="100"/>
                    <a:pt x="378" y="4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1516100" y="1427200"/>
              <a:ext cx="5000" cy="9475"/>
            </a:xfrm>
            <a:custGeom>
              <a:avLst/>
              <a:gdLst/>
              <a:ahLst/>
              <a:cxnLst/>
              <a:rect l="l" t="t" r="r" b="b"/>
              <a:pathLst>
                <a:path w="200" h="379" extrusionOk="0">
                  <a:moveTo>
                    <a:pt x="120" y="1"/>
                  </a:moveTo>
                  <a:cubicBezTo>
                    <a:pt x="81" y="1"/>
                    <a:pt x="21" y="1"/>
                    <a:pt x="1" y="60"/>
                  </a:cubicBezTo>
                  <a:lnTo>
                    <a:pt x="1" y="80"/>
                  </a:lnTo>
                  <a:lnTo>
                    <a:pt x="1" y="378"/>
                  </a:lnTo>
                  <a:lnTo>
                    <a:pt x="180" y="378"/>
                  </a:lnTo>
                  <a:cubicBezTo>
                    <a:pt x="200" y="279"/>
                    <a:pt x="200" y="160"/>
                    <a:pt x="200" y="40"/>
                  </a:cubicBezTo>
                  <a:cubicBezTo>
                    <a:pt x="200" y="40"/>
                    <a:pt x="18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1676250" y="1405825"/>
              <a:ext cx="4000" cy="5575"/>
            </a:xfrm>
            <a:custGeom>
              <a:avLst/>
              <a:gdLst/>
              <a:ahLst/>
              <a:cxnLst/>
              <a:rect l="l" t="t" r="r" b="b"/>
              <a:pathLst>
                <a:path w="160" h="223" extrusionOk="0">
                  <a:moveTo>
                    <a:pt x="100" y="0"/>
                  </a:moveTo>
                  <a:cubicBezTo>
                    <a:pt x="80" y="0"/>
                    <a:pt x="60" y="0"/>
                    <a:pt x="0" y="40"/>
                  </a:cubicBezTo>
                  <a:lnTo>
                    <a:pt x="0" y="199"/>
                  </a:lnTo>
                  <a:cubicBezTo>
                    <a:pt x="35" y="211"/>
                    <a:pt x="76" y="222"/>
                    <a:pt x="108" y="222"/>
                  </a:cubicBezTo>
                  <a:cubicBezTo>
                    <a:pt x="132" y="222"/>
                    <a:pt x="151" y="216"/>
                    <a:pt x="160" y="199"/>
                  </a:cubicBezTo>
                  <a:lnTo>
                    <a:pt x="160" y="40"/>
                  </a:lnTo>
                  <a:cubicBezTo>
                    <a:pt x="160" y="20"/>
                    <a:pt x="14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1758300" y="1415750"/>
              <a:ext cx="6000" cy="2275"/>
            </a:xfrm>
            <a:custGeom>
              <a:avLst/>
              <a:gdLst/>
              <a:ahLst/>
              <a:cxnLst/>
              <a:rect l="l" t="t" r="r" b="b"/>
              <a:pathLst>
                <a:path w="240" h="91" extrusionOk="0">
                  <a:moveTo>
                    <a:pt x="1" y="1"/>
                  </a:moveTo>
                  <a:cubicBezTo>
                    <a:pt x="40" y="61"/>
                    <a:pt x="80" y="90"/>
                    <a:pt x="120" y="90"/>
                  </a:cubicBezTo>
                  <a:cubicBezTo>
                    <a:pt x="160" y="90"/>
                    <a:pt x="200" y="6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1489750" y="1393875"/>
              <a:ext cx="4500" cy="4500"/>
            </a:xfrm>
            <a:custGeom>
              <a:avLst/>
              <a:gdLst/>
              <a:ahLst/>
              <a:cxnLst/>
              <a:rect l="l" t="t" r="r" b="b"/>
              <a:pathLst>
                <a:path w="180" h="180" extrusionOk="0">
                  <a:moveTo>
                    <a:pt x="1" y="1"/>
                  </a:moveTo>
                  <a:lnTo>
                    <a:pt x="1" y="140"/>
                  </a:lnTo>
                  <a:cubicBezTo>
                    <a:pt x="60" y="140"/>
                    <a:pt x="140" y="180"/>
                    <a:pt x="180" y="180"/>
                  </a:cubicBezTo>
                  <a:lnTo>
                    <a:pt x="1"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1516100" y="1424725"/>
              <a:ext cx="4500" cy="4000"/>
            </a:xfrm>
            <a:custGeom>
              <a:avLst/>
              <a:gdLst/>
              <a:ahLst/>
              <a:cxnLst/>
              <a:rect l="l" t="t" r="r" b="b"/>
              <a:pathLst>
                <a:path w="180" h="160" extrusionOk="0">
                  <a:moveTo>
                    <a:pt x="1" y="0"/>
                  </a:moveTo>
                  <a:lnTo>
                    <a:pt x="1" y="80"/>
                  </a:lnTo>
                  <a:lnTo>
                    <a:pt x="1" y="159"/>
                  </a:lnTo>
                  <a:cubicBezTo>
                    <a:pt x="41" y="139"/>
                    <a:pt x="120" y="139"/>
                    <a:pt x="180" y="139"/>
                  </a:cubicBezTo>
                  <a:cubicBezTo>
                    <a:pt x="120" y="8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3025475" y="1562525"/>
              <a:ext cx="102975" cy="22375"/>
            </a:xfrm>
            <a:custGeom>
              <a:avLst/>
              <a:gdLst/>
              <a:ahLst/>
              <a:cxnLst/>
              <a:rect l="l" t="t" r="r" b="b"/>
              <a:pathLst>
                <a:path w="4119" h="895" extrusionOk="0">
                  <a:moveTo>
                    <a:pt x="3235" y="0"/>
                  </a:moveTo>
                  <a:cubicBezTo>
                    <a:pt x="2157" y="0"/>
                    <a:pt x="1081" y="269"/>
                    <a:pt x="20" y="356"/>
                  </a:cubicBezTo>
                  <a:cubicBezTo>
                    <a:pt x="20" y="416"/>
                    <a:pt x="80" y="456"/>
                    <a:pt x="120" y="476"/>
                  </a:cubicBezTo>
                  <a:cubicBezTo>
                    <a:pt x="319" y="635"/>
                    <a:pt x="40" y="615"/>
                    <a:pt x="40" y="695"/>
                  </a:cubicBezTo>
                  <a:cubicBezTo>
                    <a:pt x="0" y="754"/>
                    <a:pt x="0" y="814"/>
                    <a:pt x="40" y="894"/>
                  </a:cubicBezTo>
                  <a:cubicBezTo>
                    <a:pt x="75" y="894"/>
                    <a:pt x="110" y="895"/>
                    <a:pt x="145" y="895"/>
                  </a:cubicBezTo>
                  <a:cubicBezTo>
                    <a:pt x="1062" y="895"/>
                    <a:pt x="1944" y="650"/>
                    <a:pt x="2825" y="535"/>
                  </a:cubicBezTo>
                  <a:cubicBezTo>
                    <a:pt x="3006" y="393"/>
                    <a:pt x="3210" y="364"/>
                    <a:pt x="3419" y="364"/>
                  </a:cubicBezTo>
                  <a:cubicBezTo>
                    <a:pt x="3561" y="364"/>
                    <a:pt x="3705" y="377"/>
                    <a:pt x="3846" y="377"/>
                  </a:cubicBezTo>
                  <a:cubicBezTo>
                    <a:pt x="3931" y="377"/>
                    <a:pt x="4016" y="372"/>
                    <a:pt x="4098" y="356"/>
                  </a:cubicBezTo>
                  <a:cubicBezTo>
                    <a:pt x="4118" y="58"/>
                    <a:pt x="3899" y="58"/>
                    <a:pt x="3700" y="18"/>
                  </a:cubicBezTo>
                  <a:cubicBezTo>
                    <a:pt x="3545" y="6"/>
                    <a:pt x="3390" y="0"/>
                    <a:pt x="32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3105050" y="1602125"/>
              <a:ext cx="25100" cy="69775"/>
            </a:xfrm>
            <a:custGeom>
              <a:avLst/>
              <a:gdLst/>
              <a:ahLst/>
              <a:cxnLst/>
              <a:rect l="l" t="t" r="r" b="b"/>
              <a:pathLst>
                <a:path w="1004" h="2791" extrusionOk="0">
                  <a:moveTo>
                    <a:pt x="905" y="0"/>
                  </a:moveTo>
                  <a:cubicBezTo>
                    <a:pt x="845" y="0"/>
                    <a:pt x="766" y="28"/>
                    <a:pt x="703" y="28"/>
                  </a:cubicBezTo>
                  <a:cubicBezTo>
                    <a:pt x="694" y="28"/>
                    <a:pt x="685" y="27"/>
                    <a:pt x="676" y="26"/>
                  </a:cubicBezTo>
                  <a:cubicBezTo>
                    <a:pt x="637" y="65"/>
                    <a:pt x="637" y="105"/>
                    <a:pt x="617" y="125"/>
                  </a:cubicBezTo>
                  <a:cubicBezTo>
                    <a:pt x="617" y="225"/>
                    <a:pt x="617" y="324"/>
                    <a:pt x="537" y="404"/>
                  </a:cubicBezTo>
                  <a:cubicBezTo>
                    <a:pt x="517" y="483"/>
                    <a:pt x="517" y="603"/>
                    <a:pt x="497" y="702"/>
                  </a:cubicBezTo>
                  <a:cubicBezTo>
                    <a:pt x="497" y="742"/>
                    <a:pt x="478" y="801"/>
                    <a:pt x="438" y="841"/>
                  </a:cubicBezTo>
                  <a:cubicBezTo>
                    <a:pt x="438" y="921"/>
                    <a:pt x="418" y="980"/>
                    <a:pt x="378" y="1060"/>
                  </a:cubicBezTo>
                  <a:cubicBezTo>
                    <a:pt x="338" y="1160"/>
                    <a:pt x="338" y="1239"/>
                    <a:pt x="318" y="1339"/>
                  </a:cubicBezTo>
                  <a:cubicBezTo>
                    <a:pt x="199" y="1597"/>
                    <a:pt x="318" y="1856"/>
                    <a:pt x="199" y="2114"/>
                  </a:cubicBezTo>
                  <a:lnTo>
                    <a:pt x="179" y="2194"/>
                  </a:lnTo>
                  <a:lnTo>
                    <a:pt x="179" y="2254"/>
                  </a:lnTo>
                  <a:cubicBezTo>
                    <a:pt x="80" y="2353"/>
                    <a:pt x="119" y="2512"/>
                    <a:pt x="20" y="2612"/>
                  </a:cubicBezTo>
                  <a:cubicBezTo>
                    <a:pt x="0" y="2651"/>
                    <a:pt x="0" y="2731"/>
                    <a:pt x="0" y="2791"/>
                  </a:cubicBezTo>
                  <a:cubicBezTo>
                    <a:pt x="438" y="2751"/>
                    <a:pt x="637" y="2453"/>
                    <a:pt x="577" y="2114"/>
                  </a:cubicBezTo>
                  <a:cubicBezTo>
                    <a:pt x="537" y="1836"/>
                    <a:pt x="637" y="1617"/>
                    <a:pt x="696" y="1358"/>
                  </a:cubicBezTo>
                  <a:cubicBezTo>
                    <a:pt x="796" y="961"/>
                    <a:pt x="935" y="543"/>
                    <a:pt x="995" y="125"/>
                  </a:cubicBezTo>
                  <a:cubicBezTo>
                    <a:pt x="1004" y="26"/>
                    <a:pt x="963"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3117475" y="1561475"/>
              <a:ext cx="17925" cy="9975"/>
            </a:xfrm>
            <a:custGeom>
              <a:avLst/>
              <a:gdLst/>
              <a:ahLst/>
              <a:cxnLst/>
              <a:rect l="l" t="t" r="r" b="b"/>
              <a:pathLst>
                <a:path w="717" h="399" extrusionOk="0">
                  <a:moveTo>
                    <a:pt x="259" y="1"/>
                  </a:moveTo>
                  <a:cubicBezTo>
                    <a:pt x="174" y="1"/>
                    <a:pt x="90" y="20"/>
                    <a:pt x="0" y="60"/>
                  </a:cubicBezTo>
                  <a:cubicBezTo>
                    <a:pt x="140" y="180"/>
                    <a:pt x="279" y="279"/>
                    <a:pt x="398" y="398"/>
                  </a:cubicBezTo>
                  <a:lnTo>
                    <a:pt x="697" y="398"/>
                  </a:lnTo>
                  <a:cubicBezTo>
                    <a:pt x="717" y="259"/>
                    <a:pt x="677" y="140"/>
                    <a:pt x="518" y="60"/>
                  </a:cubicBezTo>
                  <a:cubicBezTo>
                    <a:pt x="428" y="20"/>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3116975" y="1589825"/>
              <a:ext cx="5500" cy="14350"/>
            </a:xfrm>
            <a:custGeom>
              <a:avLst/>
              <a:gdLst/>
              <a:ahLst/>
              <a:cxnLst/>
              <a:rect l="l" t="t" r="r" b="b"/>
              <a:pathLst>
                <a:path w="220" h="574" extrusionOk="0">
                  <a:moveTo>
                    <a:pt x="199" y="0"/>
                  </a:moveTo>
                  <a:cubicBezTo>
                    <a:pt x="1" y="140"/>
                    <a:pt x="40" y="319"/>
                    <a:pt x="60" y="518"/>
                  </a:cubicBezTo>
                  <a:cubicBezTo>
                    <a:pt x="60" y="518"/>
                    <a:pt x="100" y="538"/>
                    <a:pt x="140" y="557"/>
                  </a:cubicBezTo>
                  <a:cubicBezTo>
                    <a:pt x="145" y="569"/>
                    <a:pt x="152" y="573"/>
                    <a:pt x="160" y="573"/>
                  </a:cubicBezTo>
                  <a:cubicBezTo>
                    <a:pt x="180" y="573"/>
                    <a:pt x="205" y="541"/>
                    <a:pt x="219" y="498"/>
                  </a:cubicBezTo>
                  <a:cubicBezTo>
                    <a:pt x="219" y="319"/>
                    <a:pt x="199" y="1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3117975" y="1558700"/>
              <a:ext cx="13950" cy="4300"/>
            </a:xfrm>
            <a:custGeom>
              <a:avLst/>
              <a:gdLst/>
              <a:ahLst/>
              <a:cxnLst/>
              <a:rect l="l" t="t" r="r" b="b"/>
              <a:pathLst>
                <a:path w="558" h="172" extrusionOk="0">
                  <a:moveTo>
                    <a:pt x="378" y="0"/>
                  </a:moveTo>
                  <a:cubicBezTo>
                    <a:pt x="242" y="0"/>
                    <a:pt x="111" y="32"/>
                    <a:pt x="0" y="171"/>
                  </a:cubicBezTo>
                  <a:lnTo>
                    <a:pt x="518" y="171"/>
                  </a:lnTo>
                  <a:cubicBezTo>
                    <a:pt x="518" y="112"/>
                    <a:pt x="518" y="72"/>
                    <a:pt x="557" y="12"/>
                  </a:cubicBezTo>
                  <a:cubicBezTo>
                    <a:pt x="497" y="6"/>
                    <a:pt x="437" y="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3205000" y="1533125"/>
              <a:ext cx="2500" cy="3500"/>
            </a:xfrm>
            <a:custGeom>
              <a:avLst/>
              <a:gdLst/>
              <a:ahLst/>
              <a:cxnLst/>
              <a:rect l="l" t="t" r="r" b="b"/>
              <a:pathLst>
                <a:path w="100" h="140" extrusionOk="0">
                  <a:moveTo>
                    <a:pt x="20" y="1"/>
                  </a:moveTo>
                  <a:lnTo>
                    <a:pt x="1" y="80"/>
                  </a:lnTo>
                  <a:lnTo>
                    <a:pt x="1" y="140"/>
                  </a:lnTo>
                  <a:cubicBezTo>
                    <a:pt x="80" y="120"/>
                    <a:pt x="100"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1436050" y="1259100"/>
              <a:ext cx="288950" cy="13900"/>
            </a:xfrm>
            <a:custGeom>
              <a:avLst/>
              <a:gdLst/>
              <a:ahLst/>
              <a:cxnLst/>
              <a:rect l="l" t="t" r="r" b="b"/>
              <a:pathLst>
                <a:path w="11558" h="556" extrusionOk="0">
                  <a:moveTo>
                    <a:pt x="1432" y="1"/>
                  </a:moveTo>
                  <a:cubicBezTo>
                    <a:pt x="1328" y="77"/>
                    <a:pt x="1215" y="102"/>
                    <a:pt x="1098" y="102"/>
                  </a:cubicBezTo>
                  <a:cubicBezTo>
                    <a:pt x="879" y="102"/>
                    <a:pt x="647" y="15"/>
                    <a:pt x="428" y="15"/>
                  </a:cubicBezTo>
                  <a:cubicBezTo>
                    <a:pt x="276" y="15"/>
                    <a:pt x="130" y="57"/>
                    <a:pt x="0" y="200"/>
                  </a:cubicBezTo>
                  <a:cubicBezTo>
                    <a:pt x="100" y="220"/>
                    <a:pt x="219" y="299"/>
                    <a:pt x="318" y="299"/>
                  </a:cubicBezTo>
                  <a:cubicBezTo>
                    <a:pt x="2447" y="359"/>
                    <a:pt x="4595" y="458"/>
                    <a:pt x="6704" y="458"/>
                  </a:cubicBezTo>
                  <a:cubicBezTo>
                    <a:pt x="7460" y="458"/>
                    <a:pt x="8216" y="498"/>
                    <a:pt x="8992" y="518"/>
                  </a:cubicBezTo>
                  <a:cubicBezTo>
                    <a:pt x="9383" y="528"/>
                    <a:pt x="9784" y="555"/>
                    <a:pt x="10185" y="555"/>
                  </a:cubicBezTo>
                  <a:cubicBezTo>
                    <a:pt x="10620" y="555"/>
                    <a:pt x="11054" y="523"/>
                    <a:pt x="11478" y="399"/>
                  </a:cubicBezTo>
                  <a:cubicBezTo>
                    <a:pt x="11498" y="359"/>
                    <a:pt x="11538" y="319"/>
                    <a:pt x="11558" y="299"/>
                  </a:cubicBezTo>
                  <a:cubicBezTo>
                    <a:pt x="11558" y="259"/>
                    <a:pt x="11538" y="220"/>
                    <a:pt x="11498" y="200"/>
                  </a:cubicBezTo>
                  <a:cubicBezTo>
                    <a:pt x="10730" y="114"/>
                    <a:pt x="9954" y="104"/>
                    <a:pt x="9175" y="104"/>
                  </a:cubicBezTo>
                  <a:cubicBezTo>
                    <a:pt x="8918" y="104"/>
                    <a:pt x="8661" y="105"/>
                    <a:pt x="8404" y="105"/>
                  </a:cubicBezTo>
                  <a:cubicBezTo>
                    <a:pt x="8169" y="105"/>
                    <a:pt x="7934" y="104"/>
                    <a:pt x="7699" y="100"/>
                  </a:cubicBezTo>
                  <a:lnTo>
                    <a:pt x="3004" y="21"/>
                  </a:lnTo>
                  <a:cubicBezTo>
                    <a:pt x="2947" y="68"/>
                    <a:pt x="2895" y="93"/>
                    <a:pt x="2840" y="93"/>
                  </a:cubicBezTo>
                  <a:cubicBezTo>
                    <a:pt x="2781" y="93"/>
                    <a:pt x="2719" y="63"/>
                    <a:pt x="2646" y="1"/>
                  </a:cubicBezTo>
                  <a:cubicBezTo>
                    <a:pt x="2487" y="1"/>
                    <a:pt x="2308" y="21"/>
                    <a:pt x="2129" y="21"/>
                  </a:cubicBezTo>
                  <a:cubicBezTo>
                    <a:pt x="2109" y="41"/>
                    <a:pt x="2084" y="51"/>
                    <a:pt x="2054" y="51"/>
                  </a:cubicBezTo>
                  <a:cubicBezTo>
                    <a:pt x="2024" y="51"/>
                    <a:pt x="1989" y="41"/>
                    <a:pt x="1950" y="21"/>
                  </a:cubicBezTo>
                  <a:lnTo>
                    <a:pt x="1751" y="21"/>
                  </a:lnTo>
                  <a:cubicBezTo>
                    <a:pt x="1751" y="21"/>
                    <a:pt x="1751" y="41"/>
                    <a:pt x="1711" y="41"/>
                  </a:cubicBezTo>
                  <a:cubicBezTo>
                    <a:pt x="1691" y="41"/>
                    <a:pt x="1631" y="41"/>
                    <a:pt x="1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1302750" y="1333200"/>
              <a:ext cx="153200" cy="29875"/>
            </a:xfrm>
            <a:custGeom>
              <a:avLst/>
              <a:gdLst/>
              <a:ahLst/>
              <a:cxnLst/>
              <a:rect l="l" t="t" r="r" b="b"/>
              <a:pathLst>
                <a:path w="6128" h="1195" extrusionOk="0">
                  <a:moveTo>
                    <a:pt x="4497" y="1"/>
                  </a:moveTo>
                  <a:cubicBezTo>
                    <a:pt x="4402" y="230"/>
                    <a:pt x="4226" y="276"/>
                    <a:pt x="4035" y="276"/>
                  </a:cubicBezTo>
                  <a:cubicBezTo>
                    <a:pt x="3945" y="276"/>
                    <a:pt x="3851" y="266"/>
                    <a:pt x="3761" y="259"/>
                  </a:cubicBezTo>
                  <a:cubicBezTo>
                    <a:pt x="2945" y="200"/>
                    <a:pt x="2090" y="160"/>
                    <a:pt x="1274" y="100"/>
                  </a:cubicBezTo>
                  <a:cubicBezTo>
                    <a:pt x="1155" y="100"/>
                    <a:pt x="1055" y="80"/>
                    <a:pt x="916" y="60"/>
                  </a:cubicBezTo>
                  <a:cubicBezTo>
                    <a:pt x="856" y="51"/>
                    <a:pt x="802" y="46"/>
                    <a:pt x="747" y="46"/>
                  </a:cubicBezTo>
                  <a:cubicBezTo>
                    <a:pt x="692" y="46"/>
                    <a:pt x="638" y="51"/>
                    <a:pt x="578" y="60"/>
                  </a:cubicBezTo>
                  <a:cubicBezTo>
                    <a:pt x="459" y="100"/>
                    <a:pt x="379" y="160"/>
                    <a:pt x="299" y="259"/>
                  </a:cubicBezTo>
                  <a:cubicBezTo>
                    <a:pt x="260" y="299"/>
                    <a:pt x="220" y="379"/>
                    <a:pt x="200" y="458"/>
                  </a:cubicBezTo>
                  <a:cubicBezTo>
                    <a:pt x="180" y="598"/>
                    <a:pt x="160" y="737"/>
                    <a:pt x="21" y="836"/>
                  </a:cubicBezTo>
                  <a:cubicBezTo>
                    <a:pt x="21" y="916"/>
                    <a:pt x="1" y="956"/>
                    <a:pt x="1" y="1035"/>
                  </a:cubicBezTo>
                  <a:lnTo>
                    <a:pt x="1413" y="1115"/>
                  </a:lnTo>
                  <a:cubicBezTo>
                    <a:pt x="1493" y="1055"/>
                    <a:pt x="1553" y="1035"/>
                    <a:pt x="1592" y="976"/>
                  </a:cubicBezTo>
                  <a:cubicBezTo>
                    <a:pt x="1680" y="961"/>
                    <a:pt x="1757" y="914"/>
                    <a:pt x="1847" y="914"/>
                  </a:cubicBezTo>
                  <a:cubicBezTo>
                    <a:pt x="1880" y="914"/>
                    <a:pt x="1914" y="920"/>
                    <a:pt x="1950" y="936"/>
                  </a:cubicBezTo>
                  <a:cubicBezTo>
                    <a:pt x="1871" y="936"/>
                    <a:pt x="1791" y="956"/>
                    <a:pt x="1712" y="995"/>
                  </a:cubicBezTo>
                  <a:cubicBezTo>
                    <a:pt x="1692" y="1075"/>
                    <a:pt x="1692" y="1155"/>
                    <a:pt x="1771" y="1194"/>
                  </a:cubicBezTo>
                  <a:cubicBezTo>
                    <a:pt x="2468" y="1174"/>
                    <a:pt x="3164" y="1174"/>
                    <a:pt x="3860" y="1174"/>
                  </a:cubicBezTo>
                  <a:cubicBezTo>
                    <a:pt x="4055" y="980"/>
                    <a:pt x="4279" y="950"/>
                    <a:pt x="4519" y="950"/>
                  </a:cubicBezTo>
                  <a:cubicBezTo>
                    <a:pt x="4622" y="950"/>
                    <a:pt x="4727" y="956"/>
                    <a:pt x="4835" y="956"/>
                  </a:cubicBezTo>
                  <a:cubicBezTo>
                    <a:pt x="5026" y="956"/>
                    <a:pt x="5230" y="981"/>
                    <a:pt x="5426" y="981"/>
                  </a:cubicBezTo>
                  <a:cubicBezTo>
                    <a:pt x="5475" y="981"/>
                    <a:pt x="5523" y="980"/>
                    <a:pt x="5571" y="976"/>
                  </a:cubicBezTo>
                  <a:cubicBezTo>
                    <a:pt x="5889" y="956"/>
                    <a:pt x="6128" y="856"/>
                    <a:pt x="5949" y="458"/>
                  </a:cubicBezTo>
                  <a:cubicBezTo>
                    <a:pt x="5631" y="240"/>
                    <a:pt x="5173" y="339"/>
                    <a:pt x="4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1703150" y="1213075"/>
              <a:ext cx="118825" cy="33625"/>
            </a:xfrm>
            <a:custGeom>
              <a:avLst/>
              <a:gdLst/>
              <a:ahLst/>
              <a:cxnLst/>
              <a:rect l="l" t="t" r="r" b="b"/>
              <a:pathLst>
                <a:path w="4753" h="1345" extrusionOk="0">
                  <a:moveTo>
                    <a:pt x="2701" y="0"/>
                  </a:moveTo>
                  <a:cubicBezTo>
                    <a:pt x="1968" y="0"/>
                    <a:pt x="1235" y="69"/>
                    <a:pt x="496" y="91"/>
                  </a:cubicBezTo>
                  <a:cubicBezTo>
                    <a:pt x="377" y="151"/>
                    <a:pt x="257" y="211"/>
                    <a:pt x="158" y="310"/>
                  </a:cubicBezTo>
                  <a:cubicBezTo>
                    <a:pt x="0" y="808"/>
                    <a:pt x="145" y="935"/>
                    <a:pt x="399" y="935"/>
                  </a:cubicBezTo>
                  <a:cubicBezTo>
                    <a:pt x="531" y="935"/>
                    <a:pt x="691" y="901"/>
                    <a:pt x="854" y="867"/>
                  </a:cubicBezTo>
                  <a:cubicBezTo>
                    <a:pt x="949" y="891"/>
                    <a:pt x="1043" y="921"/>
                    <a:pt x="1142" y="921"/>
                  </a:cubicBezTo>
                  <a:cubicBezTo>
                    <a:pt x="1210" y="921"/>
                    <a:pt x="1279" y="907"/>
                    <a:pt x="1351" y="867"/>
                  </a:cubicBezTo>
                  <a:cubicBezTo>
                    <a:pt x="1391" y="847"/>
                    <a:pt x="1451" y="807"/>
                    <a:pt x="1510" y="807"/>
                  </a:cubicBezTo>
                  <a:cubicBezTo>
                    <a:pt x="1429" y="933"/>
                    <a:pt x="1340" y="971"/>
                    <a:pt x="1247" y="971"/>
                  </a:cubicBezTo>
                  <a:cubicBezTo>
                    <a:pt x="1107" y="971"/>
                    <a:pt x="959" y="883"/>
                    <a:pt x="821" y="883"/>
                  </a:cubicBezTo>
                  <a:cubicBezTo>
                    <a:pt x="806" y="883"/>
                    <a:pt x="790" y="884"/>
                    <a:pt x="774" y="887"/>
                  </a:cubicBezTo>
                  <a:cubicBezTo>
                    <a:pt x="675" y="947"/>
                    <a:pt x="595" y="1006"/>
                    <a:pt x="675" y="1165"/>
                  </a:cubicBezTo>
                  <a:cubicBezTo>
                    <a:pt x="1002" y="1281"/>
                    <a:pt x="1340" y="1302"/>
                    <a:pt x="1681" y="1302"/>
                  </a:cubicBezTo>
                  <a:cubicBezTo>
                    <a:pt x="1873" y="1302"/>
                    <a:pt x="2066" y="1296"/>
                    <a:pt x="2258" y="1296"/>
                  </a:cubicBezTo>
                  <a:cubicBezTo>
                    <a:pt x="2367" y="1296"/>
                    <a:pt x="2476" y="1298"/>
                    <a:pt x="2585" y="1305"/>
                  </a:cubicBezTo>
                  <a:cubicBezTo>
                    <a:pt x="2664" y="1165"/>
                    <a:pt x="2565" y="1066"/>
                    <a:pt x="2505" y="947"/>
                  </a:cubicBezTo>
                  <a:cubicBezTo>
                    <a:pt x="2475" y="857"/>
                    <a:pt x="2485" y="832"/>
                    <a:pt x="2510" y="832"/>
                  </a:cubicBezTo>
                  <a:cubicBezTo>
                    <a:pt x="2535" y="832"/>
                    <a:pt x="2575" y="857"/>
                    <a:pt x="2605" y="867"/>
                  </a:cubicBezTo>
                  <a:cubicBezTo>
                    <a:pt x="2634" y="877"/>
                    <a:pt x="2669" y="882"/>
                    <a:pt x="2702" y="882"/>
                  </a:cubicBezTo>
                  <a:cubicBezTo>
                    <a:pt x="2734" y="882"/>
                    <a:pt x="2764" y="877"/>
                    <a:pt x="2784" y="867"/>
                  </a:cubicBezTo>
                  <a:cubicBezTo>
                    <a:pt x="2833" y="859"/>
                    <a:pt x="2879" y="854"/>
                    <a:pt x="2926" y="854"/>
                  </a:cubicBezTo>
                  <a:cubicBezTo>
                    <a:pt x="2992" y="854"/>
                    <a:pt x="3060" y="864"/>
                    <a:pt x="3142" y="887"/>
                  </a:cubicBezTo>
                  <a:cubicBezTo>
                    <a:pt x="3175" y="894"/>
                    <a:pt x="3208" y="896"/>
                    <a:pt x="3242" y="896"/>
                  </a:cubicBezTo>
                  <a:cubicBezTo>
                    <a:pt x="3310" y="896"/>
                    <a:pt x="3380" y="887"/>
                    <a:pt x="3460" y="887"/>
                  </a:cubicBezTo>
                  <a:lnTo>
                    <a:pt x="3480" y="887"/>
                  </a:lnTo>
                  <a:cubicBezTo>
                    <a:pt x="3261" y="966"/>
                    <a:pt x="3102" y="1046"/>
                    <a:pt x="3281" y="1305"/>
                  </a:cubicBezTo>
                  <a:cubicBezTo>
                    <a:pt x="3393" y="1335"/>
                    <a:pt x="3503" y="1345"/>
                    <a:pt x="3612" y="1345"/>
                  </a:cubicBezTo>
                  <a:cubicBezTo>
                    <a:pt x="3792" y="1345"/>
                    <a:pt x="3970" y="1317"/>
                    <a:pt x="4156" y="1305"/>
                  </a:cubicBezTo>
                  <a:cubicBezTo>
                    <a:pt x="4295" y="1185"/>
                    <a:pt x="4375" y="1006"/>
                    <a:pt x="4494" y="867"/>
                  </a:cubicBezTo>
                  <a:cubicBezTo>
                    <a:pt x="4594" y="748"/>
                    <a:pt x="4753" y="608"/>
                    <a:pt x="4693" y="409"/>
                  </a:cubicBezTo>
                  <a:cubicBezTo>
                    <a:pt x="4653" y="350"/>
                    <a:pt x="4594" y="270"/>
                    <a:pt x="4534" y="211"/>
                  </a:cubicBezTo>
                  <a:cubicBezTo>
                    <a:pt x="3920" y="48"/>
                    <a:pt x="3310" y="0"/>
                    <a:pt x="2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1807050" y="1217775"/>
              <a:ext cx="83575" cy="32900"/>
            </a:xfrm>
            <a:custGeom>
              <a:avLst/>
              <a:gdLst/>
              <a:ahLst/>
              <a:cxnLst/>
              <a:rect l="l" t="t" r="r" b="b"/>
              <a:pathLst>
                <a:path w="3343" h="1316" extrusionOk="0">
                  <a:moveTo>
                    <a:pt x="1346" y="0"/>
                  </a:moveTo>
                  <a:cubicBezTo>
                    <a:pt x="1062" y="0"/>
                    <a:pt x="782" y="58"/>
                    <a:pt x="517" y="261"/>
                  </a:cubicBezTo>
                  <a:lnTo>
                    <a:pt x="517" y="460"/>
                  </a:lnTo>
                  <a:cubicBezTo>
                    <a:pt x="497" y="530"/>
                    <a:pt x="443" y="535"/>
                    <a:pt x="383" y="535"/>
                  </a:cubicBezTo>
                  <a:cubicBezTo>
                    <a:pt x="373" y="535"/>
                    <a:pt x="363" y="535"/>
                    <a:pt x="353" y="535"/>
                  </a:cubicBezTo>
                  <a:cubicBezTo>
                    <a:pt x="303" y="535"/>
                    <a:pt x="252" y="538"/>
                    <a:pt x="219" y="580"/>
                  </a:cubicBezTo>
                  <a:cubicBezTo>
                    <a:pt x="0" y="699"/>
                    <a:pt x="0" y="898"/>
                    <a:pt x="0" y="1117"/>
                  </a:cubicBezTo>
                  <a:cubicBezTo>
                    <a:pt x="853" y="1182"/>
                    <a:pt x="1707" y="1316"/>
                    <a:pt x="2571" y="1316"/>
                  </a:cubicBezTo>
                  <a:cubicBezTo>
                    <a:pt x="2755" y="1316"/>
                    <a:pt x="2939" y="1310"/>
                    <a:pt x="3123" y="1296"/>
                  </a:cubicBezTo>
                  <a:cubicBezTo>
                    <a:pt x="3342" y="1017"/>
                    <a:pt x="3342" y="719"/>
                    <a:pt x="3183" y="420"/>
                  </a:cubicBezTo>
                  <a:cubicBezTo>
                    <a:pt x="2885" y="182"/>
                    <a:pt x="2507" y="182"/>
                    <a:pt x="2168" y="82"/>
                  </a:cubicBezTo>
                  <a:cubicBezTo>
                    <a:pt x="1896" y="53"/>
                    <a:pt x="1619" y="0"/>
                    <a:pt x="13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1952250" y="1226400"/>
              <a:ext cx="107950" cy="23775"/>
            </a:xfrm>
            <a:custGeom>
              <a:avLst/>
              <a:gdLst/>
              <a:ahLst/>
              <a:cxnLst/>
              <a:rect l="l" t="t" r="r" b="b"/>
              <a:pathLst>
                <a:path w="4318" h="951" extrusionOk="0">
                  <a:moveTo>
                    <a:pt x="2298" y="1"/>
                  </a:moveTo>
                  <a:cubicBezTo>
                    <a:pt x="1682" y="1"/>
                    <a:pt x="1065" y="46"/>
                    <a:pt x="458" y="115"/>
                  </a:cubicBezTo>
                  <a:cubicBezTo>
                    <a:pt x="1" y="712"/>
                    <a:pt x="1" y="712"/>
                    <a:pt x="956" y="931"/>
                  </a:cubicBezTo>
                  <a:cubicBezTo>
                    <a:pt x="2050" y="931"/>
                    <a:pt x="3164" y="951"/>
                    <a:pt x="4258" y="951"/>
                  </a:cubicBezTo>
                  <a:cubicBezTo>
                    <a:pt x="4139" y="712"/>
                    <a:pt x="4318" y="374"/>
                    <a:pt x="4139" y="155"/>
                  </a:cubicBezTo>
                  <a:cubicBezTo>
                    <a:pt x="3532" y="46"/>
                    <a:pt x="2915" y="1"/>
                    <a:pt x="2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2114875" y="1293075"/>
              <a:ext cx="37825" cy="97850"/>
            </a:xfrm>
            <a:custGeom>
              <a:avLst/>
              <a:gdLst/>
              <a:ahLst/>
              <a:cxnLst/>
              <a:rect l="l" t="t" r="r" b="b"/>
              <a:pathLst>
                <a:path w="1513" h="3914" extrusionOk="0">
                  <a:moveTo>
                    <a:pt x="1106" y="1"/>
                  </a:moveTo>
                  <a:cubicBezTo>
                    <a:pt x="1030" y="1"/>
                    <a:pt x="947" y="25"/>
                    <a:pt x="856" y="74"/>
                  </a:cubicBezTo>
                  <a:cubicBezTo>
                    <a:pt x="790" y="162"/>
                    <a:pt x="706" y="189"/>
                    <a:pt x="620" y="189"/>
                  </a:cubicBezTo>
                  <a:cubicBezTo>
                    <a:pt x="551" y="189"/>
                    <a:pt x="481" y="171"/>
                    <a:pt x="418" y="154"/>
                  </a:cubicBezTo>
                  <a:cubicBezTo>
                    <a:pt x="339" y="154"/>
                    <a:pt x="299" y="193"/>
                    <a:pt x="259" y="273"/>
                  </a:cubicBezTo>
                  <a:cubicBezTo>
                    <a:pt x="220" y="551"/>
                    <a:pt x="319" y="830"/>
                    <a:pt x="200" y="1069"/>
                  </a:cubicBezTo>
                  <a:cubicBezTo>
                    <a:pt x="200" y="1984"/>
                    <a:pt x="1" y="2939"/>
                    <a:pt x="359" y="3834"/>
                  </a:cubicBezTo>
                  <a:lnTo>
                    <a:pt x="438" y="3913"/>
                  </a:lnTo>
                  <a:cubicBezTo>
                    <a:pt x="458" y="3913"/>
                    <a:pt x="498" y="3874"/>
                    <a:pt x="518" y="3854"/>
                  </a:cubicBezTo>
                  <a:cubicBezTo>
                    <a:pt x="538" y="3615"/>
                    <a:pt x="538" y="3376"/>
                    <a:pt x="558" y="3138"/>
                  </a:cubicBezTo>
                  <a:cubicBezTo>
                    <a:pt x="816" y="2958"/>
                    <a:pt x="558" y="2620"/>
                    <a:pt x="796" y="2441"/>
                  </a:cubicBezTo>
                  <a:lnTo>
                    <a:pt x="796" y="2441"/>
                  </a:lnTo>
                  <a:cubicBezTo>
                    <a:pt x="816" y="2461"/>
                    <a:pt x="836" y="2461"/>
                    <a:pt x="856" y="2481"/>
                  </a:cubicBezTo>
                  <a:cubicBezTo>
                    <a:pt x="1155" y="2262"/>
                    <a:pt x="1095" y="1964"/>
                    <a:pt x="995" y="1725"/>
                  </a:cubicBezTo>
                  <a:cubicBezTo>
                    <a:pt x="856" y="1327"/>
                    <a:pt x="936" y="989"/>
                    <a:pt x="1194" y="691"/>
                  </a:cubicBezTo>
                  <a:cubicBezTo>
                    <a:pt x="1453" y="671"/>
                    <a:pt x="1513" y="492"/>
                    <a:pt x="1453" y="253"/>
                  </a:cubicBezTo>
                  <a:cubicBezTo>
                    <a:pt x="1362" y="85"/>
                    <a:pt x="1247" y="1"/>
                    <a:pt x="1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1469850" y="1293950"/>
              <a:ext cx="84075" cy="26025"/>
            </a:xfrm>
            <a:custGeom>
              <a:avLst/>
              <a:gdLst/>
              <a:ahLst/>
              <a:cxnLst/>
              <a:rect l="l" t="t" r="r" b="b"/>
              <a:pathLst>
                <a:path w="3363" h="1041" extrusionOk="0">
                  <a:moveTo>
                    <a:pt x="1006" y="1"/>
                  </a:moveTo>
                  <a:cubicBezTo>
                    <a:pt x="883" y="1"/>
                    <a:pt x="760" y="6"/>
                    <a:pt x="637" y="19"/>
                  </a:cubicBezTo>
                  <a:cubicBezTo>
                    <a:pt x="558" y="99"/>
                    <a:pt x="538" y="158"/>
                    <a:pt x="538" y="258"/>
                  </a:cubicBezTo>
                  <a:cubicBezTo>
                    <a:pt x="578" y="536"/>
                    <a:pt x="299" y="357"/>
                    <a:pt x="240" y="497"/>
                  </a:cubicBezTo>
                  <a:cubicBezTo>
                    <a:pt x="140" y="616"/>
                    <a:pt x="1" y="715"/>
                    <a:pt x="140" y="894"/>
                  </a:cubicBezTo>
                  <a:cubicBezTo>
                    <a:pt x="771" y="1005"/>
                    <a:pt x="1402" y="1040"/>
                    <a:pt x="2043" y="1040"/>
                  </a:cubicBezTo>
                  <a:cubicBezTo>
                    <a:pt x="2210" y="1040"/>
                    <a:pt x="2378" y="1038"/>
                    <a:pt x="2547" y="1034"/>
                  </a:cubicBezTo>
                  <a:cubicBezTo>
                    <a:pt x="2667" y="755"/>
                    <a:pt x="3363" y="715"/>
                    <a:pt x="2885" y="198"/>
                  </a:cubicBezTo>
                  <a:cubicBezTo>
                    <a:pt x="2269" y="148"/>
                    <a:pt x="1639" y="1"/>
                    <a:pt x="10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1422625" y="1335500"/>
              <a:ext cx="94500" cy="33175"/>
            </a:xfrm>
            <a:custGeom>
              <a:avLst/>
              <a:gdLst/>
              <a:ahLst/>
              <a:cxnLst/>
              <a:rect l="l" t="t" r="r" b="b"/>
              <a:pathLst>
                <a:path w="3780" h="1327" extrusionOk="0">
                  <a:moveTo>
                    <a:pt x="1211" y="0"/>
                  </a:moveTo>
                  <a:cubicBezTo>
                    <a:pt x="1182" y="0"/>
                    <a:pt x="1150" y="10"/>
                    <a:pt x="1114" y="28"/>
                  </a:cubicBezTo>
                  <a:cubicBezTo>
                    <a:pt x="1035" y="167"/>
                    <a:pt x="1114" y="287"/>
                    <a:pt x="1094" y="446"/>
                  </a:cubicBezTo>
                  <a:cubicBezTo>
                    <a:pt x="1094" y="663"/>
                    <a:pt x="1022" y="771"/>
                    <a:pt x="868" y="771"/>
                  </a:cubicBezTo>
                  <a:cubicBezTo>
                    <a:pt x="824" y="771"/>
                    <a:pt x="774" y="762"/>
                    <a:pt x="716" y="744"/>
                  </a:cubicBezTo>
                  <a:cubicBezTo>
                    <a:pt x="613" y="707"/>
                    <a:pt x="510" y="687"/>
                    <a:pt x="408" y="687"/>
                  </a:cubicBezTo>
                  <a:cubicBezTo>
                    <a:pt x="295" y="687"/>
                    <a:pt x="185" y="712"/>
                    <a:pt x="80" y="764"/>
                  </a:cubicBezTo>
                  <a:cubicBezTo>
                    <a:pt x="0" y="824"/>
                    <a:pt x="0" y="864"/>
                    <a:pt x="20" y="943"/>
                  </a:cubicBezTo>
                  <a:cubicBezTo>
                    <a:pt x="100" y="1023"/>
                    <a:pt x="199" y="1043"/>
                    <a:pt x="279" y="1122"/>
                  </a:cubicBezTo>
                  <a:lnTo>
                    <a:pt x="279" y="1142"/>
                  </a:lnTo>
                  <a:cubicBezTo>
                    <a:pt x="389" y="1181"/>
                    <a:pt x="503" y="1192"/>
                    <a:pt x="618" y="1192"/>
                  </a:cubicBezTo>
                  <a:cubicBezTo>
                    <a:pt x="770" y="1192"/>
                    <a:pt x="924" y="1173"/>
                    <a:pt x="1076" y="1173"/>
                  </a:cubicBezTo>
                  <a:cubicBezTo>
                    <a:pt x="1224" y="1173"/>
                    <a:pt x="1371" y="1191"/>
                    <a:pt x="1512" y="1261"/>
                  </a:cubicBezTo>
                  <a:cubicBezTo>
                    <a:pt x="1538" y="1261"/>
                    <a:pt x="1565" y="1253"/>
                    <a:pt x="1586" y="1253"/>
                  </a:cubicBezTo>
                  <a:cubicBezTo>
                    <a:pt x="1596" y="1253"/>
                    <a:pt x="1605" y="1255"/>
                    <a:pt x="1611" y="1261"/>
                  </a:cubicBezTo>
                  <a:cubicBezTo>
                    <a:pt x="1657" y="1239"/>
                    <a:pt x="1703" y="1216"/>
                    <a:pt x="1749" y="1216"/>
                  </a:cubicBezTo>
                  <a:cubicBezTo>
                    <a:pt x="1783" y="1216"/>
                    <a:pt x="1816" y="1228"/>
                    <a:pt x="1850" y="1261"/>
                  </a:cubicBezTo>
                  <a:lnTo>
                    <a:pt x="2288" y="1261"/>
                  </a:lnTo>
                  <a:cubicBezTo>
                    <a:pt x="2338" y="1242"/>
                    <a:pt x="2382" y="1232"/>
                    <a:pt x="2427" y="1232"/>
                  </a:cubicBezTo>
                  <a:cubicBezTo>
                    <a:pt x="2472" y="1232"/>
                    <a:pt x="2517" y="1242"/>
                    <a:pt x="2566" y="1261"/>
                  </a:cubicBezTo>
                  <a:lnTo>
                    <a:pt x="2646" y="1261"/>
                  </a:lnTo>
                  <a:cubicBezTo>
                    <a:pt x="2680" y="1239"/>
                    <a:pt x="2728" y="1216"/>
                    <a:pt x="2778" y="1216"/>
                  </a:cubicBezTo>
                  <a:cubicBezTo>
                    <a:pt x="2814" y="1216"/>
                    <a:pt x="2851" y="1228"/>
                    <a:pt x="2885" y="1261"/>
                  </a:cubicBezTo>
                  <a:cubicBezTo>
                    <a:pt x="3004" y="1251"/>
                    <a:pt x="3130" y="1234"/>
                    <a:pt x="3255" y="1234"/>
                  </a:cubicBezTo>
                  <a:cubicBezTo>
                    <a:pt x="3359" y="1234"/>
                    <a:pt x="3462" y="1245"/>
                    <a:pt x="3561" y="1281"/>
                  </a:cubicBezTo>
                  <a:cubicBezTo>
                    <a:pt x="3601" y="1311"/>
                    <a:pt x="3631" y="1326"/>
                    <a:pt x="3660" y="1326"/>
                  </a:cubicBezTo>
                  <a:cubicBezTo>
                    <a:pt x="3690" y="1326"/>
                    <a:pt x="3720" y="1311"/>
                    <a:pt x="3760" y="1281"/>
                  </a:cubicBezTo>
                  <a:cubicBezTo>
                    <a:pt x="3780" y="1202"/>
                    <a:pt x="3780" y="1142"/>
                    <a:pt x="3760" y="1063"/>
                  </a:cubicBezTo>
                  <a:cubicBezTo>
                    <a:pt x="3601" y="923"/>
                    <a:pt x="3402" y="884"/>
                    <a:pt x="3243" y="764"/>
                  </a:cubicBezTo>
                  <a:cubicBezTo>
                    <a:pt x="3163" y="724"/>
                    <a:pt x="3083" y="685"/>
                    <a:pt x="3044" y="625"/>
                  </a:cubicBezTo>
                  <a:cubicBezTo>
                    <a:pt x="3103" y="565"/>
                    <a:pt x="3203" y="585"/>
                    <a:pt x="3263" y="525"/>
                  </a:cubicBezTo>
                  <a:cubicBezTo>
                    <a:pt x="3302" y="366"/>
                    <a:pt x="3302" y="247"/>
                    <a:pt x="3163" y="148"/>
                  </a:cubicBezTo>
                  <a:cubicBezTo>
                    <a:pt x="3134" y="136"/>
                    <a:pt x="3103" y="131"/>
                    <a:pt x="3072" y="131"/>
                  </a:cubicBezTo>
                  <a:cubicBezTo>
                    <a:pt x="2995" y="131"/>
                    <a:pt x="2915" y="159"/>
                    <a:pt x="2845" y="187"/>
                  </a:cubicBezTo>
                  <a:cubicBezTo>
                    <a:pt x="2745" y="207"/>
                    <a:pt x="2606" y="207"/>
                    <a:pt x="2507" y="207"/>
                  </a:cubicBezTo>
                  <a:cubicBezTo>
                    <a:pt x="2367" y="247"/>
                    <a:pt x="2208" y="247"/>
                    <a:pt x="2069" y="287"/>
                  </a:cubicBezTo>
                  <a:cubicBezTo>
                    <a:pt x="1989" y="327"/>
                    <a:pt x="1950" y="366"/>
                    <a:pt x="1910" y="426"/>
                  </a:cubicBezTo>
                  <a:lnTo>
                    <a:pt x="1910" y="486"/>
                  </a:lnTo>
                  <a:lnTo>
                    <a:pt x="1950" y="565"/>
                  </a:lnTo>
                  <a:cubicBezTo>
                    <a:pt x="2049" y="565"/>
                    <a:pt x="2049" y="565"/>
                    <a:pt x="1950" y="585"/>
                  </a:cubicBezTo>
                  <a:lnTo>
                    <a:pt x="1910" y="545"/>
                  </a:lnTo>
                  <a:cubicBezTo>
                    <a:pt x="1890" y="486"/>
                    <a:pt x="1890" y="446"/>
                    <a:pt x="1870" y="386"/>
                  </a:cubicBezTo>
                  <a:cubicBezTo>
                    <a:pt x="1850" y="346"/>
                    <a:pt x="1790" y="346"/>
                    <a:pt x="1711" y="346"/>
                  </a:cubicBezTo>
                  <a:lnTo>
                    <a:pt x="1671" y="386"/>
                  </a:lnTo>
                  <a:lnTo>
                    <a:pt x="1592" y="366"/>
                  </a:lnTo>
                  <a:cubicBezTo>
                    <a:pt x="1651" y="287"/>
                    <a:pt x="1691" y="247"/>
                    <a:pt x="1711" y="167"/>
                  </a:cubicBezTo>
                  <a:lnTo>
                    <a:pt x="1711" y="88"/>
                  </a:lnTo>
                  <a:cubicBezTo>
                    <a:pt x="1691" y="68"/>
                    <a:pt x="1671" y="68"/>
                    <a:pt x="1651" y="48"/>
                  </a:cubicBezTo>
                  <a:lnTo>
                    <a:pt x="1313" y="48"/>
                  </a:lnTo>
                  <a:cubicBezTo>
                    <a:pt x="1280" y="15"/>
                    <a:pt x="1247" y="0"/>
                    <a:pt x="1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2108925" y="1426700"/>
              <a:ext cx="99475" cy="22900"/>
            </a:xfrm>
            <a:custGeom>
              <a:avLst/>
              <a:gdLst/>
              <a:ahLst/>
              <a:cxnLst/>
              <a:rect l="l" t="t" r="r" b="b"/>
              <a:pathLst>
                <a:path w="3979" h="916" extrusionOk="0">
                  <a:moveTo>
                    <a:pt x="3720" y="1"/>
                  </a:moveTo>
                  <a:cubicBezTo>
                    <a:pt x="3660" y="1"/>
                    <a:pt x="3601" y="21"/>
                    <a:pt x="3541" y="60"/>
                  </a:cubicBezTo>
                  <a:cubicBezTo>
                    <a:pt x="3260" y="60"/>
                    <a:pt x="2974" y="53"/>
                    <a:pt x="2688" y="53"/>
                  </a:cubicBezTo>
                  <a:cubicBezTo>
                    <a:pt x="2163" y="53"/>
                    <a:pt x="1636" y="78"/>
                    <a:pt x="1134" y="219"/>
                  </a:cubicBezTo>
                  <a:cubicBezTo>
                    <a:pt x="1080" y="295"/>
                    <a:pt x="1014" y="329"/>
                    <a:pt x="947" y="329"/>
                  </a:cubicBezTo>
                  <a:cubicBezTo>
                    <a:pt x="889" y="329"/>
                    <a:pt x="831" y="305"/>
                    <a:pt x="776" y="259"/>
                  </a:cubicBezTo>
                  <a:lnTo>
                    <a:pt x="597" y="259"/>
                  </a:lnTo>
                  <a:cubicBezTo>
                    <a:pt x="537" y="309"/>
                    <a:pt x="472" y="319"/>
                    <a:pt x="403" y="319"/>
                  </a:cubicBezTo>
                  <a:cubicBezTo>
                    <a:pt x="356" y="319"/>
                    <a:pt x="308" y="314"/>
                    <a:pt x="257" y="314"/>
                  </a:cubicBezTo>
                  <a:cubicBezTo>
                    <a:pt x="232" y="314"/>
                    <a:pt x="206" y="316"/>
                    <a:pt x="179" y="319"/>
                  </a:cubicBezTo>
                  <a:cubicBezTo>
                    <a:pt x="99" y="359"/>
                    <a:pt x="40" y="379"/>
                    <a:pt x="0" y="458"/>
                  </a:cubicBezTo>
                  <a:cubicBezTo>
                    <a:pt x="0" y="518"/>
                    <a:pt x="0" y="597"/>
                    <a:pt x="40" y="677"/>
                  </a:cubicBezTo>
                  <a:cubicBezTo>
                    <a:pt x="80" y="776"/>
                    <a:pt x="179" y="856"/>
                    <a:pt x="259" y="916"/>
                  </a:cubicBezTo>
                  <a:lnTo>
                    <a:pt x="438" y="916"/>
                  </a:lnTo>
                  <a:cubicBezTo>
                    <a:pt x="557" y="856"/>
                    <a:pt x="696" y="856"/>
                    <a:pt x="836" y="796"/>
                  </a:cubicBezTo>
                  <a:cubicBezTo>
                    <a:pt x="1552" y="717"/>
                    <a:pt x="2268" y="677"/>
                    <a:pt x="2984" y="617"/>
                  </a:cubicBezTo>
                  <a:cubicBezTo>
                    <a:pt x="3086" y="654"/>
                    <a:pt x="3186" y="672"/>
                    <a:pt x="3282" y="672"/>
                  </a:cubicBezTo>
                  <a:cubicBezTo>
                    <a:pt x="3449" y="672"/>
                    <a:pt x="3609" y="619"/>
                    <a:pt x="3760" y="518"/>
                  </a:cubicBezTo>
                  <a:cubicBezTo>
                    <a:pt x="3879" y="398"/>
                    <a:pt x="3979" y="259"/>
                    <a:pt x="3899" y="60"/>
                  </a:cubicBezTo>
                  <a:cubicBezTo>
                    <a:pt x="3839" y="21"/>
                    <a:pt x="3780" y="1"/>
                    <a:pt x="37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1636450" y="1352100"/>
              <a:ext cx="77125" cy="32850"/>
            </a:xfrm>
            <a:custGeom>
              <a:avLst/>
              <a:gdLst/>
              <a:ahLst/>
              <a:cxnLst/>
              <a:rect l="l" t="t" r="r" b="b"/>
              <a:pathLst>
                <a:path w="3085" h="1314" extrusionOk="0">
                  <a:moveTo>
                    <a:pt x="1254" y="1"/>
                  </a:moveTo>
                  <a:cubicBezTo>
                    <a:pt x="1175" y="60"/>
                    <a:pt x="1155" y="120"/>
                    <a:pt x="1155" y="220"/>
                  </a:cubicBezTo>
                  <a:cubicBezTo>
                    <a:pt x="1155" y="279"/>
                    <a:pt x="1175" y="319"/>
                    <a:pt x="1175" y="379"/>
                  </a:cubicBezTo>
                  <a:cubicBezTo>
                    <a:pt x="1175" y="439"/>
                    <a:pt x="1140" y="465"/>
                    <a:pt x="1106" y="465"/>
                  </a:cubicBezTo>
                  <a:cubicBezTo>
                    <a:pt x="1095" y="465"/>
                    <a:pt x="1085" y="463"/>
                    <a:pt x="1075" y="458"/>
                  </a:cubicBezTo>
                  <a:cubicBezTo>
                    <a:pt x="986" y="413"/>
                    <a:pt x="874" y="391"/>
                    <a:pt x="765" y="391"/>
                  </a:cubicBezTo>
                  <a:cubicBezTo>
                    <a:pt x="728" y="391"/>
                    <a:pt x="692" y="394"/>
                    <a:pt x="657" y="399"/>
                  </a:cubicBezTo>
                  <a:cubicBezTo>
                    <a:pt x="478" y="458"/>
                    <a:pt x="339" y="578"/>
                    <a:pt x="180" y="677"/>
                  </a:cubicBezTo>
                  <a:lnTo>
                    <a:pt x="41" y="816"/>
                  </a:lnTo>
                  <a:cubicBezTo>
                    <a:pt x="41" y="856"/>
                    <a:pt x="1" y="896"/>
                    <a:pt x="1" y="916"/>
                  </a:cubicBezTo>
                  <a:cubicBezTo>
                    <a:pt x="1" y="956"/>
                    <a:pt x="41" y="995"/>
                    <a:pt x="41" y="1015"/>
                  </a:cubicBezTo>
                  <a:cubicBezTo>
                    <a:pt x="71" y="1045"/>
                    <a:pt x="100" y="1060"/>
                    <a:pt x="133" y="1060"/>
                  </a:cubicBezTo>
                  <a:cubicBezTo>
                    <a:pt x="165" y="1060"/>
                    <a:pt x="200" y="1045"/>
                    <a:pt x="240" y="1015"/>
                  </a:cubicBezTo>
                  <a:cubicBezTo>
                    <a:pt x="279" y="995"/>
                    <a:pt x="359" y="995"/>
                    <a:pt x="399" y="995"/>
                  </a:cubicBezTo>
                  <a:cubicBezTo>
                    <a:pt x="593" y="1056"/>
                    <a:pt x="790" y="1072"/>
                    <a:pt x="987" y="1072"/>
                  </a:cubicBezTo>
                  <a:cubicBezTo>
                    <a:pt x="1212" y="1072"/>
                    <a:pt x="1438" y="1051"/>
                    <a:pt x="1663" y="1051"/>
                  </a:cubicBezTo>
                  <a:cubicBezTo>
                    <a:pt x="1886" y="1051"/>
                    <a:pt x="2108" y="1072"/>
                    <a:pt x="2328" y="1154"/>
                  </a:cubicBezTo>
                  <a:lnTo>
                    <a:pt x="2468" y="1154"/>
                  </a:lnTo>
                  <a:cubicBezTo>
                    <a:pt x="2607" y="1274"/>
                    <a:pt x="2786" y="1214"/>
                    <a:pt x="2945" y="1314"/>
                  </a:cubicBezTo>
                  <a:cubicBezTo>
                    <a:pt x="3045" y="1254"/>
                    <a:pt x="3064" y="1115"/>
                    <a:pt x="3064" y="995"/>
                  </a:cubicBezTo>
                  <a:cubicBezTo>
                    <a:pt x="3025" y="777"/>
                    <a:pt x="2786" y="677"/>
                    <a:pt x="2686" y="478"/>
                  </a:cubicBezTo>
                  <a:cubicBezTo>
                    <a:pt x="2671" y="417"/>
                    <a:pt x="2656" y="391"/>
                    <a:pt x="2623" y="391"/>
                  </a:cubicBezTo>
                  <a:cubicBezTo>
                    <a:pt x="2613" y="391"/>
                    <a:pt x="2601" y="394"/>
                    <a:pt x="2587" y="399"/>
                  </a:cubicBezTo>
                  <a:cubicBezTo>
                    <a:pt x="2606" y="373"/>
                    <a:pt x="2621" y="364"/>
                    <a:pt x="2633" y="364"/>
                  </a:cubicBezTo>
                  <a:cubicBezTo>
                    <a:pt x="2659" y="364"/>
                    <a:pt x="2673" y="405"/>
                    <a:pt x="2686" y="418"/>
                  </a:cubicBezTo>
                  <a:cubicBezTo>
                    <a:pt x="2766" y="418"/>
                    <a:pt x="2846" y="399"/>
                    <a:pt x="2885" y="379"/>
                  </a:cubicBezTo>
                  <a:cubicBezTo>
                    <a:pt x="2985" y="259"/>
                    <a:pt x="3084" y="160"/>
                    <a:pt x="29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1723500" y="1263075"/>
              <a:ext cx="167000" cy="13475"/>
            </a:xfrm>
            <a:custGeom>
              <a:avLst/>
              <a:gdLst/>
              <a:ahLst/>
              <a:cxnLst/>
              <a:rect l="l" t="t" r="r" b="b"/>
              <a:pathLst>
                <a:path w="6680" h="539" extrusionOk="0">
                  <a:moveTo>
                    <a:pt x="378" y="1"/>
                  </a:moveTo>
                  <a:cubicBezTo>
                    <a:pt x="299" y="140"/>
                    <a:pt x="159" y="80"/>
                    <a:pt x="60" y="160"/>
                  </a:cubicBezTo>
                  <a:lnTo>
                    <a:pt x="0" y="240"/>
                  </a:lnTo>
                  <a:cubicBezTo>
                    <a:pt x="188" y="354"/>
                    <a:pt x="375" y="382"/>
                    <a:pt x="566" y="382"/>
                  </a:cubicBezTo>
                  <a:cubicBezTo>
                    <a:pt x="739" y="382"/>
                    <a:pt x="914" y="359"/>
                    <a:pt x="1094" y="359"/>
                  </a:cubicBezTo>
                  <a:cubicBezTo>
                    <a:pt x="2546" y="399"/>
                    <a:pt x="3979" y="339"/>
                    <a:pt x="5391" y="538"/>
                  </a:cubicBezTo>
                  <a:cubicBezTo>
                    <a:pt x="5531" y="464"/>
                    <a:pt x="5679" y="446"/>
                    <a:pt x="5827" y="446"/>
                  </a:cubicBezTo>
                  <a:cubicBezTo>
                    <a:pt x="5965" y="446"/>
                    <a:pt x="6104" y="461"/>
                    <a:pt x="6237" y="461"/>
                  </a:cubicBezTo>
                  <a:cubicBezTo>
                    <a:pt x="6267" y="461"/>
                    <a:pt x="6297" y="460"/>
                    <a:pt x="6326" y="458"/>
                  </a:cubicBezTo>
                  <a:cubicBezTo>
                    <a:pt x="6348" y="458"/>
                    <a:pt x="6371" y="459"/>
                    <a:pt x="6393" y="459"/>
                  </a:cubicBezTo>
                  <a:cubicBezTo>
                    <a:pt x="6546" y="459"/>
                    <a:pt x="6679" y="444"/>
                    <a:pt x="6644" y="200"/>
                  </a:cubicBezTo>
                  <a:cubicBezTo>
                    <a:pt x="5284" y="123"/>
                    <a:pt x="3936" y="9"/>
                    <a:pt x="2581" y="9"/>
                  </a:cubicBezTo>
                  <a:cubicBezTo>
                    <a:pt x="2192" y="9"/>
                    <a:pt x="1803" y="19"/>
                    <a:pt x="1413" y="41"/>
                  </a:cubicBezTo>
                  <a:cubicBezTo>
                    <a:pt x="1269" y="108"/>
                    <a:pt x="1135" y="138"/>
                    <a:pt x="1001" y="138"/>
                  </a:cubicBezTo>
                  <a:cubicBezTo>
                    <a:pt x="856" y="138"/>
                    <a:pt x="712" y="103"/>
                    <a:pt x="557" y="41"/>
                  </a:cubicBezTo>
                  <a:cubicBezTo>
                    <a:pt x="498" y="1"/>
                    <a:pt x="418" y="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1295300" y="1324750"/>
              <a:ext cx="128325" cy="21700"/>
            </a:xfrm>
            <a:custGeom>
              <a:avLst/>
              <a:gdLst/>
              <a:ahLst/>
              <a:cxnLst/>
              <a:rect l="l" t="t" r="r" b="b"/>
              <a:pathLst>
                <a:path w="5133" h="868" extrusionOk="0">
                  <a:moveTo>
                    <a:pt x="478" y="1"/>
                  </a:moveTo>
                  <a:cubicBezTo>
                    <a:pt x="1" y="100"/>
                    <a:pt x="379" y="418"/>
                    <a:pt x="319" y="657"/>
                  </a:cubicBezTo>
                  <a:cubicBezTo>
                    <a:pt x="359" y="717"/>
                    <a:pt x="398" y="757"/>
                    <a:pt x="478" y="776"/>
                  </a:cubicBezTo>
                  <a:cubicBezTo>
                    <a:pt x="558" y="776"/>
                    <a:pt x="597" y="717"/>
                    <a:pt x="657" y="677"/>
                  </a:cubicBezTo>
                  <a:cubicBezTo>
                    <a:pt x="717" y="617"/>
                    <a:pt x="776" y="558"/>
                    <a:pt x="876" y="558"/>
                  </a:cubicBezTo>
                  <a:cubicBezTo>
                    <a:pt x="955" y="558"/>
                    <a:pt x="1055" y="518"/>
                    <a:pt x="1154" y="518"/>
                  </a:cubicBezTo>
                  <a:cubicBezTo>
                    <a:pt x="1214" y="558"/>
                    <a:pt x="1294" y="597"/>
                    <a:pt x="1373" y="657"/>
                  </a:cubicBezTo>
                  <a:cubicBezTo>
                    <a:pt x="2169" y="677"/>
                    <a:pt x="2965" y="717"/>
                    <a:pt x="3760" y="816"/>
                  </a:cubicBezTo>
                  <a:cubicBezTo>
                    <a:pt x="3949" y="854"/>
                    <a:pt x="4147" y="868"/>
                    <a:pt x="4347" y="868"/>
                  </a:cubicBezTo>
                  <a:cubicBezTo>
                    <a:pt x="4462" y="868"/>
                    <a:pt x="4579" y="863"/>
                    <a:pt x="4695" y="856"/>
                  </a:cubicBezTo>
                  <a:cubicBezTo>
                    <a:pt x="5133" y="796"/>
                    <a:pt x="4934" y="578"/>
                    <a:pt x="4795" y="379"/>
                  </a:cubicBezTo>
                  <a:lnTo>
                    <a:pt x="4655" y="379"/>
                  </a:lnTo>
                  <a:cubicBezTo>
                    <a:pt x="4593" y="421"/>
                    <a:pt x="4524" y="446"/>
                    <a:pt x="4456" y="446"/>
                  </a:cubicBezTo>
                  <a:cubicBezTo>
                    <a:pt x="4395" y="446"/>
                    <a:pt x="4334" y="426"/>
                    <a:pt x="4278" y="379"/>
                  </a:cubicBezTo>
                  <a:cubicBezTo>
                    <a:pt x="3661" y="359"/>
                    <a:pt x="3064" y="359"/>
                    <a:pt x="2447" y="319"/>
                  </a:cubicBezTo>
                  <a:cubicBezTo>
                    <a:pt x="2368" y="289"/>
                    <a:pt x="2293" y="274"/>
                    <a:pt x="2219" y="274"/>
                  </a:cubicBezTo>
                  <a:cubicBezTo>
                    <a:pt x="2144" y="274"/>
                    <a:pt x="2069" y="289"/>
                    <a:pt x="1990" y="319"/>
                  </a:cubicBezTo>
                  <a:lnTo>
                    <a:pt x="1910" y="319"/>
                  </a:lnTo>
                  <a:cubicBezTo>
                    <a:pt x="1801" y="267"/>
                    <a:pt x="1683" y="256"/>
                    <a:pt x="1563" y="256"/>
                  </a:cubicBezTo>
                  <a:cubicBezTo>
                    <a:pt x="1458" y="256"/>
                    <a:pt x="1351" y="264"/>
                    <a:pt x="1246" y="264"/>
                  </a:cubicBezTo>
                  <a:cubicBezTo>
                    <a:pt x="1097" y="264"/>
                    <a:pt x="950" y="247"/>
                    <a:pt x="816" y="160"/>
                  </a:cubicBezTo>
                  <a:cubicBezTo>
                    <a:pt x="717" y="80"/>
                    <a:pt x="577" y="10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1963700" y="1419750"/>
              <a:ext cx="105450" cy="21800"/>
            </a:xfrm>
            <a:custGeom>
              <a:avLst/>
              <a:gdLst/>
              <a:ahLst/>
              <a:cxnLst/>
              <a:rect l="l" t="t" r="r" b="b"/>
              <a:pathLst>
                <a:path w="4218" h="872" extrusionOk="0">
                  <a:moveTo>
                    <a:pt x="1303" y="0"/>
                  </a:moveTo>
                  <a:cubicBezTo>
                    <a:pt x="1015" y="0"/>
                    <a:pt x="726" y="13"/>
                    <a:pt x="437" y="13"/>
                  </a:cubicBezTo>
                  <a:cubicBezTo>
                    <a:pt x="292" y="13"/>
                    <a:pt x="146" y="10"/>
                    <a:pt x="0" y="0"/>
                  </a:cubicBezTo>
                  <a:lnTo>
                    <a:pt x="0" y="0"/>
                  </a:lnTo>
                  <a:cubicBezTo>
                    <a:pt x="181" y="159"/>
                    <a:pt x="389" y="200"/>
                    <a:pt x="599" y="200"/>
                  </a:cubicBezTo>
                  <a:cubicBezTo>
                    <a:pt x="782" y="200"/>
                    <a:pt x="967" y="169"/>
                    <a:pt x="1134" y="159"/>
                  </a:cubicBezTo>
                  <a:cubicBezTo>
                    <a:pt x="1154" y="158"/>
                    <a:pt x="1172" y="158"/>
                    <a:pt x="1190" y="158"/>
                  </a:cubicBezTo>
                  <a:cubicBezTo>
                    <a:pt x="1630" y="158"/>
                    <a:pt x="1610" y="392"/>
                    <a:pt x="1572" y="736"/>
                  </a:cubicBezTo>
                  <a:cubicBezTo>
                    <a:pt x="2039" y="779"/>
                    <a:pt x="2525" y="871"/>
                    <a:pt x="3032" y="871"/>
                  </a:cubicBezTo>
                  <a:cubicBezTo>
                    <a:pt x="3238" y="871"/>
                    <a:pt x="3448" y="856"/>
                    <a:pt x="3661" y="816"/>
                  </a:cubicBezTo>
                  <a:cubicBezTo>
                    <a:pt x="3705" y="786"/>
                    <a:pt x="3757" y="779"/>
                    <a:pt x="3811" y="779"/>
                  </a:cubicBezTo>
                  <a:cubicBezTo>
                    <a:pt x="3871" y="779"/>
                    <a:pt x="3933" y="788"/>
                    <a:pt x="3989" y="788"/>
                  </a:cubicBezTo>
                  <a:cubicBezTo>
                    <a:pt x="4021" y="788"/>
                    <a:pt x="4051" y="785"/>
                    <a:pt x="4078" y="776"/>
                  </a:cubicBezTo>
                  <a:cubicBezTo>
                    <a:pt x="4158" y="756"/>
                    <a:pt x="4198" y="696"/>
                    <a:pt x="4218" y="637"/>
                  </a:cubicBezTo>
                  <a:cubicBezTo>
                    <a:pt x="4218" y="557"/>
                    <a:pt x="4198" y="478"/>
                    <a:pt x="4158" y="438"/>
                  </a:cubicBezTo>
                  <a:cubicBezTo>
                    <a:pt x="4038" y="378"/>
                    <a:pt x="3907" y="284"/>
                    <a:pt x="3764" y="284"/>
                  </a:cubicBezTo>
                  <a:cubicBezTo>
                    <a:pt x="3718" y="284"/>
                    <a:pt x="3670" y="294"/>
                    <a:pt x="3621" y="318"/>
                  </a:cubicBezTo>
                  <a:lnTo>
                    <a:pt x="3501" y="318"/>
                  </a:lnTo>
                  <a:cubicBezTo>
                    <a:pt x="3406" y="264"/>
                    <a:pt x="3303" y="251"/>
                    <a:pt x="3198" y="251"/>
                  </a:cubicBezTo>
                  <a:cubicBezTo>
                    <a:pt x="3111" y="251"/>
                    <a:pt x="3022" y="260"/>
                    <a:pt x="2934" y="260"/>
                  </a:cubicBezTo>
                  <a:cubicBezTo>
                    <a:pt x="2821" y="260"/>
                    <a:pt x="2709" y="245"/>
                    <a:pt x="2606" y="179"/>
                  </a:cubicBezTo>
                  <a:cubicBezTo>
                    <a:pt x="2169" y="30"/>
                    <a:pt x="1736" y="0"/>
                    <a:pt x="13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1502175" y="1340900"/>
              <a:ext cx="84575" cy="33700"/>
            </a:xfrm>
            <a:custGeom>
              <a:avLst/>
              <a:gdLst/>
              <a:ahLst/>
              <a:cxnLst/>
              <a:rect l="l" t="t" r="r" b="b"/>
              <a:pathLst>
                <a:path w="3383" h="1348" extrusionOk="0">
                  <a:moveTo>
                    <a:pt x="1236" y="276"/>
                  </a:moveTo>
                  <a:cubicBezTo>
                    <a:pt x="1234" y="286"/>
                    <a:pt x="1238" y="303"/>
                    <a:pt x="1254" y="329"/>
                  </a:cubicBezTo>
                  <a:cubicBezTo>
                    <a:pt x="1261" y="336"/>
                    <a:pt x="1263" y="338"/>
                    <a:pt x="1260" y="338"/>
                  </a:cubicBezTo>
                  <a:cubicBezTo>
                    <a:pt x="1254" y="338"/>
                    <a:pt x="1228" y="329"/>
                    <a:pt x="1175" y="329"/>
                  </a:cubicBezTo>
                  <a:cubicBezTo>
                    <a:pt x="1153" y="329"/>
                    <a:pt x="1132" y="332"/>
                    <a:pt x="1114" y="338"/>
                  </a:cubicBezTo>
                  <a:lnTo>
                    <a:pt x="1114" y="338"/>
                  </a:lnTo>
                  <a:cubicBezTo>
                    <a:pt x="1149" y="308"/>
                    <a:pt x="1189" y="286"/>
                    <a:pt x="1236" y="276"/>
                  </a:cubicBezTo>
                  <a:close/>
                  <a:moveTo>
                    <a:pt x="655" y="0"/>
                  </a:moveTo>
                  <a:cubicBezTo>
                    <a:pt x="516" y="0"/>
                    <a:pt x="377" y="9"/>
                    <a:pt x="240" y="31"/>
                  </a:cubicBezTo>
                  <a:cubicBezTo>
                    <a:pt x="160" y="71"/>
                    <a:pt x="140" y="150"/>
                    <a:pt x="140" y="230"/>
                  </a:cubicBezTo>
                  <a:cubicBezTo>
                    <a:pt x="81" y="488"/>
                    <a:pt x="1" y="747"/>
                    <a:pt x="478" y="827"/>
                  </a:cubicBezTo>
                  <a:cubicBezTo>
                    <a:pt x="506" y="831"/>
                    <a:pt x="533" y="834"/>
                    <a:pt x="558" y="834"/>
                  </a:cubicBezTo>
                  <a:cubicBezTo>
                    <a:pt x="792" y="834"/>
                    <a:pt x="889" y="637"/>
                    <a:pt x="998" y="476"/>
                  </a:cubicBezTo>
                  <a:lnTo>
                    <a:pt x="998" y="476"/>
                  </a:lnTo>
                  <a:cubicBezTo>
                    <a:pt x="997" y="480"/>
                    <a:pt x="996" y="484"/>
                    <a:pt x="996" y="488"/>
                  </a:cubicBezTo>
                  <a:cubicBezTo>
                    <a:pt x="1035" y="568"/>
                    <a:pt x="1075" y="568"/>
                    <a:pt x="1095" y="628"/>
                  </a:cubicBezTo>
                  <a:cubicBezTo>
                    <a:pt x="1130" y="680"/>
                    <a:pt x="1123" y="690"/>
                    <a:pt x="1104" y="690"/>
                  </a:cubicBezTo>
                  <a:cubicBezTo>
                    <a:pt x="1091" y="690"/>
                    <a:pt x="1074" y="686"/>
                    <a:pt x="1061" y="686"/>
                  </a:cubicBezTo>
                  <a:cubicBezTo>
                    <a:pt x="1046" y="686"/>
                    <a:pt x="1035" y="691"/>
                    <a:pt x="1035" y="707"/>
                  </a:cubicBezTo>
                  <a:cubicBezTo>
                    <a:pt x="896" y="847"/>
                    <a:pt x="677" y="767"/>
                    <a:pt x="558" y="926"/>
                  </a:cubicBezTo>
                  <a:cubicBezTo>
                    <a:pt x="538" y="966"/>
                    <a:pt x="538" y="1026"/>
                    <a:pt x="538" y="1065"/>
                  </a:cubicBezTo>
                  <a:cubicBezTo>
                    <a:pt x="677" y="1244"/>
                    <a:pt x="936" y="1105"/>
                    <a:pt x="1095" y="1244"/>
                  </a:cubicBezTo>
                  <a:cubicBezTo>
                    <a:pt x="1374" y="1264"/>
                    <a:pt x="1672" y="1264"/>
                    <a:pt x="1950" y="1304"/>
                  </a:cubicBezTo>
                  <a:cubicBezTo>
                    <a:pt x="2050" y="1344"/>
                    <a:pt x="2169" y="1344"/>
                    <a:pt x="2289" y="1344"/>
                  </a:cubicBezTo>
                  <a:cubicBezTo>
                    <a:pt x="2344" y="1344"/>
                    <a:pt x="2397" y="1347"/>
                    <a:pt x="2446" y="1347"/>
                  </a:cubicBezTo>
                  <a:cubicBezTo>
                    <a:pt x="2520" y="1347"/>
                    <a:pt x="2587" y="1340"/>
                    <a:pt x="2647" y="1304"/>
                  </a:cubicBezTo>
                  <a:lnTo>
                    <a:pt x="2826" y="1304"/>
                  </a:lnTo>
                  <a:cubicBezTo>
                    <a:pt x="2885" y="1340"/>
                    <a:pt x="2959" y="1347"/>
                    <a:pt x="3035" y="1347"/>
                  </a:cubicBezTo>
                  <a:cubicBezTo>
                    <a:pt x="3085" y="1347"/>
                    <a:pt x="3136" y="1344"/>
                    <a:pt x="3184" y="1344"/>
                  </a:cubicBezTo>
                  <a:cubicBezTo>
                    <a:pt x="3283" y="1344"/>
                    <a:pt x="3363" y="1304"/>
                    <a:pt x="3383" y="1205"/>
                  </a:cubicBezTo>
                  <a:cubicBezTo>
                    <a:pt x="3383" y="1105"/>
                    <a:pt x="3343" y="1026"/>
                    <a:pt x="3263" y="966"/>
                  </a:cubicBezTo>
                  <a:cubicBezTo>
                    <a:pt x="3064" y="886"/>
                    <a:pt x="2865" y="866"/>
                    <a:pt x="2647" y="866"/>
                  </a:cubicBezTo>
                  <a:cubicBezTo>
                    <a:pt x="2622" y="865"/>
                    <a:pt x="2597" y="865"/>
                    <a:pt x="2573" y="865"/>
                  </a:cubicBezTo>
                  <a:cubicBezTo>
                    <a:pt x="2340" y="865"/>
                    <a:pt x="2133" y="921"/>
                    <a:pt x="1977" y="969"/>
                  </a:cubicBezTo>
                  <a:lnTo>
                    <a:pt x="1977" y="969"/>
                  </a:lnTo>
                  <a:cubicBezTo>
                    <a:pt x="2119" y="852"/>
                    <a:pt x="2160" y="571"/>
                    <a:pt x="2189" y="290"/>
                  </a:cubicBezTo>
                  <a:cubicBezTo>
                    <a:pt x="2189" y="230"/>
                    <a:pt x="2169" y="150"/>
                    <a:pt x="2129" y="71"/>
                  </a:cubicBezTo>
                  <a:cubicBezTo>
                    <a:pt x="2064" y="75"/>
                    <a:pt x="1998" y="77"/>
                    <a:pt x="1933" y="77"/>
                  </a:cubicBezTo>
                  <a:cubicBezTo>
                    <a:pt x="1504" y="77"/>
                    <a:pt x="1076" y="0"/>
                    <a:pt x="6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1884625" y="1220950"/>
              <a:ext cx="91025" cy="28725"/>
            </a:xfrm>
            <a:custGeom>
              <a:avLst/>
              <a:gdLst/>
              <a:ahLst/>
              <a:cxnLst/>
              <a:rect l="l" t="t" r="r" b="b"/>
              <a:pathLst>
                <a:path w="3641" h="1149" extrusionOk="0">
                  <a:moveTo>
                    <a:pt x="811" y="0"/>
                  </a:moveTo>
                  <a:cubicBezTo>
                    <a:pt x="533" y="0"/>
                    <a:pt x="259" y="75"/>
                    <a:pt x="0" y="274"/>
                  </a:cubicBezTo>
                  <a:lnTo>
                    <a:pt x="0" y="1129"/>
                  </a:lnTo>
                  <a:lnTo>
                    <a:pt x="179" y="1129"/>
                  </a:lnTo>
                  <a:cubicBezTo>
                    <a:pt x="259" y="1049"/>
                    <a:pt x="299" y="930"/>
                    <a:pt x="378" y="850"/>
                  </a:cubicBezTo>
                  <a:cubicBezTo>
                    <a:pt x="393" y="836"/>
                    <a:pt x="386" y="688"/>
                    <a:pt x="439" y="688"/>
                  </a:cubicBezTo>
                  <a:cubicBezTo>
                    <a:pt x="457" y="688"/>
                    <a:pt x="482" y="705"/>
                    <a:pt x="518" y="751"/>
                  </a:cubicBezTo>
                  <a:cubicBezTo>
                    <a:pt x="677" y="910"/>
                    <a:pt x="458" y="870"/>
                    <a:pt x="398" y="910"/>
                  </a:cubicBezTo>
                  <a:cubicBezTo>
                    <a:pt x="319" y="990"/>
                    <a:pt x="299" y="1049"/>
                    <a:pt x="358" y="1149"/>
                  </a:cubicBezTo>
                  <a:cubicBezTo>
                    <a:pt x="1453" y="1149"/>
                    <a:pt x="2547" y="1129"/>
                    <a:pt x="3641" y="1129"/>
                  </a:cubicBezTo>
                  <a:cubicBezTo>
                    <a:pt x="3502" y="1049"/>
                    <a:pt x="3402" y="910"/>
                    <a:pt x="3283" y="910"/>
                  </a:cubicBezTo>
                  <a:cubicBezTo>
                    <a:pt x="2984" y="910"/>
                    <a:pt x="2945" y="751"/>
                    <a:pt x="2964" y="492"/>
                  </a:cubicBezTo>
                  <a:cubicBezTo>
                    <a:pt x="2905" y="453"/>
                    <a:pt x="2845" y="453"/>
                    <a:pt x="2746" y="413"/>
                  </a:cubicBezTo>
                  <a:cubicBezTo>
                    <a:pt x="2422" y="623"/>
                    <a:pt x="2191" y="732"/>
                    <a:pt x="2025" y="732"/>
                  </a:cubicBezTo>
                  <a:cubicBezTo>
                    <a:pt x="1813" y="732"/>
                    <a:pt x="1707" y="553"/>
                    <a:pt x="1652" y="174"/>
                  </a:cubicBezTo>
                  <a:cubicBezTo>
                    <a:pt x="1373" y="75"/>
                    <a:pt x="109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1596675" y="1348575"/>
              <a:ext cx="73625" cy="29175"/>
            </a:xfrm>
            <a:custGeom>
              <a:avLst/>
              <a:gdLst/>
              <a:ahLst/>
              <a:cxnLst/>
              <a:rect l="l" t="t" r="r" b="b"/>
              <a:pathLst>
                <a:path w="2945" h="1167" extrusionOk="0">
                  <a:moveTo>
                    <a:pt x="2189" y="1"/>
                  </a:moveTo>
                  <a:cubicBezTo>
                    <a:pt x="1950" y="1"/>
                    <a:pt x="1711" y="22"/>
                    <a:pt x="1473" y="22"/>
                  </a:cubicBezTo>
                  <a:cubicBezTo>
                    <a:pt x="1433" y="42"/>
                    <a:pt x="1393" y="42"/>
                    <a:pt x="1373" y="62"/>
                  </a:cubicBezTo>
                  <a:cubicBezTo>
                    <a:pt x="1294" y="162"/>
                    <a:pt x="1194" y="201"/>
                    <a:pt x="1095" y="221"/>
                  </a:cubicBezTo>
                  <a:cubicBezTo>
                    <a:pt x="637" y="261"/>
                    <a:pt x="379" y="639"/>
                    <a:pt x="40" y="858"/>
                  </a:cubicBezTo>
                  <a:cubicBezTo>
                    <a:pt x="1" y="937"/>
                    <a:pt x="1" y="1017"/>
                    <a:pt x="80" y="1057"/>
                  </a:cubicBezTo>
                  <a:cubicBezTo>
                    <a:pt x="259" y="1097"/>
                    <a:pt x="398" y="1097"/>
                    <a:pt x="577" y="1116"/>
                  </a:cubicBezTo>
                  <a:cubicBezTo>
                    <a:pt x="597" y="1136"/>
                    <a:pt x="627" y="1146"/>
                    <a:pt x="659" y="1146"/>
                  </a:cubicBezTo>
                  <a:cubicBezTo>
                    <a:pt x="692" y="1146"/>
                    <a:pt x="727" y="1136"/>
                    <a:pt x="756" y="1116"/>
                  </a:cubicBezTo>
                  <a:cubicBezTo>
                    <a:pt x="916" y="1097"/>
                    <a:pt x="1095" y="1097"/>
                    <a:pt x="1274" y="1097"/>
                  </a:cubicBezTo>
                  <a:cubicBezTo>
                    <a:pt x="1328" y="1142"/>
                    <a:pt x="1383" y="1167"/>
                    <a:pt x="1436" y="1167"/>
                  </a:cubicBezTo>
                  <a:cubicBezTo>
                    <a:pt x="1498" y="1167"/>
                    <a:pt x="1558" y="1132"/>
                    <a:pt x="1612" y="1057"/>
                  </a:cubicBezTo>
                  <a:lnTo>
                    <a:pt x="1612" y="918"/>
                  </a:lnTo>
                  <a:lnTo>
                    <a:pt x="1831" y="918"/>
                  </a:lnTo>
                  <a:cubicBezTo>
                    <a:pt x="1870" y="798"/>
                    <a:pt x="1950" y="619"/>
                    <a:pt x="2109" y="599"/>
                  </a:cubicBezTo>
                  <a:cubicBezTo>
                    <a:pt x="2368" y="659"/>
                    <a:pt x="2587" y="719"/>
                    <a:pt x="2845" y="758"/>
                  </a:cubicBezTo>
                  <a:cubicBezTo>
                    <a:pt x="2945" y="659"/>
                    <a:pt x="2945" y="559"/>
                    <a:pt x="2885" y="420"/>
                  </a:cubicBezTo>
                  <a:lnTo>
                    <a:pt x="2845" y="361"/>
                  </a:lnTo>
                  <a:cubicBezTo>
                    <a:pt x="2825" y="241"/>
                    <a:pt x="2288" y="361"/>
                    <a:pt x="2666" y="42"/>
                  </a:cubicBezTo>
                  <a:cubicBezTo>
                    <a:pt x="2507" y="10"/>
                    <a:pt x="2348" y="1"/>
                    <a:pt x="21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2183500" y="1423000"/>
              <a:ext cx="72150" cy="23350"/>
            </a:xfrm>
            <a:custGeom>
              <a:avLst/>
              <a:gdLst/>
              <a:ahLst/>
              <a:cxnLst/>
              <a:rect l="l" t="t" r="r" b="b"/>
              <a:pathLst>
                <a:path w="2886" h="934" extrusionOk="0">
                  <a:moveTo>
                    <a:pt x="1088" y="1"/>
                  </a:moveTo>
                  <a:cubicBezTo>
                    <a:pt x="900" y="1"/>
                    <a:pt x="719" y="34"/>
                    <a:pt x="558" y="169"/>
                  </a:cubicBezTo>
                  <a:cubicBezTo>
                    <a:pt x="657" y="188"/>
                    <a:pt x="777" y="188"/>
                    <a:pt x="896" y="228"/>
                  </a:cubicBezTo>
                  <a:cubicBezTo>
                    <a:pt x="1393" y="626"/>
                    <a:pt x="598" y="348"/>
                    <a:pt x="737" y="546"/>
                  </a:cubicBezTo>
                  <a:cubicBezTo>
                    <a:pt x="478" y="626"/>
                    <a:pt x="260" y="686"/>
                    <a:pt x="1" y="765"/>
                  </a:cubicBezTo>
                  <a:cubicBezTo>
                    <a:pt x="431" y="882"/>
                    <a:pt x="858" y="934"/>
                    <a:pt x="1287" y="934"/>
                  </a:cubicBezTo>
                  <a:cubicBezTo>
                    <a:pt x="1811" y="934"/>
                    <a:pt x="2339" y="857"/>
                    <a:pt x="2885" y="726"/>
                  </a:cubicBezTo>
                  <a:cubicBezTo>
                    <a:pt x="2885" y="626"/>
                    <a:pt x="2607" y="686"/>
                    <a:pt x="2746" y="527"/>
                  </a:cubicBezTo>
                  <a:cubicBezTo>
                    <a:pt x="2746" y="467"/>
                    <a:pt x="2746" y="407"/>
                    <a:pt x="2706" y="348"/>
                  </a:cubicBezTo>
                  <a:cubicBezTo>
                    <a:pt x="2667" y="308"/>
                    <a:pt x="2627" y="248"/>
                    <a:pt x="2547" y="228"/>
                  </a:cubicBezTo>
                  <a:cubicBezTo>
                    <a:pt x="2289" y="129"/>
                    <a:pt x="1990" y="228"/>
                    <a:pt x="1791" y="29"/>
                  </a:cubicBezTo>
                  <a:cubicBezTo>
                    <a:pt x="1750" y="33"/>
                    <a:pt x="1709" y="35"/>
                    <a:pt x="1667" y="35"/>
                  </a:cubicBezTo>
                  <a:cubicBezTo>
                    <a:pt x="1475" y="35"/>
                    <a:pt x="1278" y="1"/>
                    <a:pt x="10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2260600" y="1409800"/>
              <a:ext cx="90525" cy="31350"/>
            </a:xfrm>
            <a:custGeom>
              <a:avLst/>
              <a:gdLst/>
              <a:ahLst/>
              <a:cxnLst/>
              <a:rect l="l" t="t" r="r" b="b"/>
              <a:pathLst>
                <a:path w="3621" h="1254" extrusionOk="0">
                  <a:moveTo>
                    <a:pt x="3382" y="0"/>
                  </a:moveTo>
                  <a:cubicBezTo>
                    <a:pt x="3104" y="179"/>
                    <a:pt x="2785" y="100"/>
                    <a:pt x="2507" y="199"/>
                  </a:cubicBezTo>
                  <a:cubicBezTo>
                    <a:pt x="2427" y="199"/>
                    <a:pt x="2356" y="243"/>
                    <a:pt x="2283" y="243"/>
                  </a:cubicBezTo>
                  <a:cubicBezTo>
                    <a:pt x="2246" y="243"/>
                    <a:pt x="2208" y="232"/>
                    <a:pt x="2169" y="199"/>
                  </a:cubicBezTo>
                  <a:cubicBezTo>
                    <a:pt x="1803" y="364"/>
                    <a:pt x="1424" y="383"/>
                    <a:pt x="1044" y="383"/>
                  </a:cubicBezTo>
                  <a:cubicBezTo>
                    <a:pt x="934" y="383"/>
                    <a:pt x="824" y="381"/>
                    <a:pt x="715" y="381"/>
                  </a:cubicBezTo>
                  <a:cubicBezTo>
                    <a:pt x="562" y="381"/>
                    <a:pt x="410" y="384"/>
                    <a:pt x="259" y="398"/>
                  </a:cubicBezTo>
                  <a:cubicBezTo>
                    <a:pt x="319" y="637"/>
                    <a:pt x="179" y="736"/>
                    <a:pt x="60" y="856"/>
                  </a:cubicBezTo>
                  <a:cubicBezTo>
                    <a:pt x="20" y="935"/>
                    <a:pt x="0" y="995"/>
                    <a:pt x="20" y="1074"/>
                  </a:cubicBezTo>
                  <a:cubicBezTo>
                    <a:pt x="80" y="1154"/>
                    <a:pt x="159" y="1174"/>
                    <a:pt x="219" y="1194"/>
                  </a:cubicBezTo>
                  <a:cubicBezTo>
                    <a:pt x="329" y="1234"/>
                    <a:pt x="428" y="1254"/>
                    <a:pt x="525" y="1254"/>
                  </a:cubicBezTo>
                  <a:cubicBezTo>
                    <a:pt x="622" y="1254"/>
                    <a:pt x="716" y="1234"/>
                    <a:pt x="816" y="1194"/>
                  </a:cubicBezTo>
                  <a:cubicBezTo>
                    <a:pt x="1114" y="995"/>
                    <a:pt x="1472" y="955"/>
                    <a:pt x="1811" y="955"/>
                  </a:cubicBezTo>
                  <a:cubicBezTo>
                    <a:pt x="1890" y="935"/>
                    <a:pt x="1970" y="935"/>
                    <a:pt x="2049" y="895"/>
                  </a:cubicBezTo>
                  <a:cubicBezTo>
                    <a:pt x="2268" y="856"/>
                    <a:pt x="2467" y="736"/>
                    <a:pt x="2666" y="577"/>
                  </a:cubicBezTo>
                  <a:cubicBezTo>
                    <a:pt x="2964" y="438"/>
                    <a:pt x="3263" y="438"/>
                    <a:pt x="3561" y="378"/>
                  </a:cubicBezTo>
                  <a:cubicBezTo>
                    <a:pt x="3621" y="259"/>
                    <a:pt x="3561" y="159"/>
                    <a:pt x="3482" y="60"/>
                  </a:cubicBezTo>
                  <a:cubicBezTo>
                    <a:pt x="3462" y="20"/>
                    <a:pt x="3402" y="20"/>
                    <a:pt x="33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1533525" y="1297825"/>
              <a:ext cx="48250" cy="21975"/>
            </a:xfrm>
            <a:custGeom>
              <a:avLst/>
              <a:gdLst/>
              <a:ahLst/>
              <a:cxnLst/>
              <a:rect l="l" t="t" r="r" b="b"/>
              <a:pathLst>
                <a:path w="1930" h="879" extrusionOk="0">
                  <a:moveTo>
                    <a:pt x="725" y="0"/>
                  </a:moveTo>
                  <a:cubicBezTo>
                    <a:pt x="596" y="0"/>
                    <a:pt x="467" y="3"/>
                    <a:pt x="338" y="3"/>
                  </a:cubicBezTo>
                  <a:cubicBezTo>
                    <a:pt x="398" y="163"/>
                    <a:pt x="478" y="282"/>
                    <a:pt x="299" y="381"/>
                  </a:cubicBezTo>
                  <a:cubicBezTo>
                    <a:pt x="100" y="501"/>
                    <a:pt x="0" y="660"/>
                    <a:pt x="0" y="879"/>
                  </a:cubicBezTo>
                  <a:cubicBezTo>
                    <a:pt x="497" y="879"/>
                    <a:pt x="1015" y="879"/>
                    <a:pt x="1572" y="859"/>
                  </a:cubicBezTo>
                  <a:cubicBezTo>
                    <a:pt x="1671" y="660"/>
                    <a:pt x="1870" y="560"/>
                    <a:pt x="1930" y="342"/>
                  </a:cubicBezTo>
                  <a:cubicBezTo>
                    <a:pt x="1578" y="36"/>
                    <a:pt x="1155" y="0"/>
                    <a:pt x="7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2148200" y="1240625"/>
              <a:ext cx="71150" cy="34600"/>
            </a:xfrm>
            <a:custGeom>
              <a:avLst/>
              <a:gdLst/>
              <a:ahLst/>
              <a:cxnLst/>
              <a:rect l="l" t="t" r="r" b="b"/>
              <a:pathLst>
                <a:path w="2846" h="1384" extrusionOk="0">
                  <a:moveTo>
                    <a:pt x="1995" y="1"/>
                  </a:moveTo>
                  <a:cubicBezTo>
                    <a:pt x="1967" y="1"/>
                    <a:pt x="1939" y="2"/>
                    <a:pt x="1910" y="4"/>
                  </a:cubicBezTo>
                  <a:cubicBezTo>
                    <a:pt x="1811" y="44"/>
                    <a:pt x="1751" y="63"/>
                    <a:pt x="1672" y="83"/>
                  </a:cubicBezTo>
                  <a:cubicBezTo>
                    <a:pt x="1612" y="143"/>
                    <a:pt x="1572" y="183"/>
                    <a:pt x="1552" y="262"/>
                  </a:cubicBezTo>
                  <a:cubicBezTo>
                    <a:pt x="1552" y="342"/>
                    <a:pt x="1572" y="382"/>
                    <a:pt x="1612" y="441"/>
                  </a:cubicBezTo>
                  <a:cubicBezTo>
                    <a:pt x="1675" y="479"/>
                    <a:pt x="1690" y="493"/>
                    <a:pt x="1672" y="493"/>
                  </a:cubicBezTo>
                  <a:cubicBezTo>
                    <a:pt x="1662" y="493"/>
                    <a:pt x="1641" y="488"/>
                    <a:pt x="1612" y="481"/>
                  </a:cubicBezTo>
                  <a:cubicBezTo>
                    <a:pt x="1593" y="479"/>
                    <a:pt x="1575" y="479"/>
                    <a:pt x="1556" y="479"/>
                  </a:cubicBezTo>
                  <a:cubicBezTo>
                    <a:pt x="1363" y="479"/>
                    <a:pt x="1202" y="573"/>
                    <a:pt x="1075" y="700"/>
                  </a:cubicBezTo>
                  <a:cubicBezTo>
                    <a:pt x="717" y="839"/>
                    <a:pt x="319" y="839"/>
                    <a:pt x="1" y="1058"/>
                  </a:cubicBezTo>
                  <a:cubicBezTo>
                    <a:pt x="20" y="1197"/>
                    <a:pt x="120" y="1297"/>
                    <a:pt x="259" y="1356"/>
                  </a:cubicBezTo>
                  <a:cubicBezTo>
                    <a:pt x="389" y="1375"/>
                    <a:pt x="517" y="1383"/>
                    <a:pt x="643" y="1383"/>
                  </a:cubicBezTo>
                  <a:cubicBezTo>
                    <a:pt x="1194" y="1383"/>
                    <a:pt x="1718" y="1227"/>
                    <a:pt x="2268" y="1098"/>
                  </a:cubicBezTo>
                  <a:cubicBezTo>
                    <a:pt x="2686" y="998"/>
                    <a:pt x="2845" y="760"/>
                    <a:pt x="2646" y="342"/>
                  </a:cubicBezTo>
                  <a:cubicBezTo>
                    <a:pt x="2484" y="90"/>
                    <a:pt x="2257" y="1"/>
                    <a:pt x="19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1583250" y="1346500"/>
              <a:ext cx="48275" cy="27700"/>
            </a:xfrm>
            <a:custGeom>
              <a:avLst/>
              <a:gdLst/>
              <a:ahLst/>
              <a:cxnLst/>
              <a:rect l="l" t="t" r="r" b="b"/>
              <a:pathLst>
                <a:path w="1931" h="1108" extrusionOk="0">
                  <a:moveTo>
                    <a:pt x="759" y="0"/>
                  </a:moveTo>
                  <a:cubicBezTo>
                    <a:pt x="596" y="0"/>
                    <a:pt x="431" y="9"/>
                    <a:pt x="267" y="9"/>
                  </a:cubicBezTo>
                  <a:cubicBezTo>
                    <a:pt x="218" y="9"/>
                    <a:pt x="169" y="8"/>
                    <a:pt x="120" y="6"/>
                  </a:cubicBezTo>
                  <a:lnTo>
                    <a:pt x="120" y="6"/>
                  </a:lnTo>
                  <a:cubicBezTo>
                    <a:pt x="160" y="284"/>
                    <a:pt x="0" y="583"/>
                    <a:pt x="120" y="841"/>
                  </a:cubicBezTo>
                  <a:lnTo>
                    <a:pt x="120" y="1020"/>
                  </a:lnTo>
                  <a:cubicBezTo>
                    <a:pt x="120" y="1081"/>
                    <a:pt x="143" y="1107"/>
                    <a:pt x="189" y="1107"/>
                  </a:cubicBezTo>
                  <a:cubicBezTo>
                    <a:pt x="204" y="1107"/>
                    <a:pt x="220" y="1105"/>
                    <a:pt x="239" y="1100"/>
                  </a:cubicBezTo>
                  <a:cubicBezTo>
                    <a:pt x="239" y="1080"/>
                    <a:pt x="279" y="1080"/>
                    <a:pt x="319" y="1040"/>
                  </a:cubicBezTo>
                  <a:cubicBezTo>
                    <a:pt x="340" y="1026"/>
                    <a:pt x="359" y="1020"/>
                    <a:pt x="375" y="1020"/>
                  </a:cubicBezTo>
                  <a:cubicBezTo>
                    <a:pt x="404" y="1020"/>
                    <a:pt x="425" y="1042"/>
                    <a:pt x="438" y="1080"/>
                  </a:cubicBezTo>
                  <a:cubicBezTo>
                    <a:pt x="459" y="1094"/>
                    <a:pt x="478" y="1101"/>
                    <a:pt x="496" y="1101"/>
                  </a:cubicBezTo>
                  <a:cubicBezTo>
                    <a:pt x="528" y="1101"/>
                    <a:pt x="559" y="1079"/>
                    <a:pt x="597" y="1040"/>
                  </a:cubicBezTo>
                  <a:cubicBezTo>
                    <a:pt x="896" y="1040"/>
                    <a:pt x="1174" y="1001"/>
                    <a:pt x="1313" y="702"/>
                  </a:cubicBezTo>
                  <a:cubicBezTo>
                    <a:pt x="1413" y="483"/>
                    <a:pt x="1632" y="523"/>
                    <a:pt x="1831" y="503"/>
                  </a:cubicBezTo>
                  <a:cubicBezTo>
                    <a:pt x="1910" y="404"/>
                    <a:pt x="1910" y="284"/>
                    <a:pt x="1930" y="205"/>
                  </a:cubicBezTo>
                  <a:cubicBezTo>
                    <a:pt x="1910" y="205"/>
                    <a:pt x="1850" y="185"/>
                    <a:pt x="1831" y="145"/>
                  </a:cubicBezTo>
                  <a:cubicBezTo>
                    <a:pt x="1791" y="145"/>
                    <a:pt x="1731" y="145"/>
                    <a:pt x="1691" y="185"/>
                  </a:cubicBezTo>
                  <a:cubicBezTo>
                    <a:pt x="1652" y="225"/>
                    <a:pt x="1612" y="245"/>
                    <a:pt x="1552" y="245"/>
                  </a:cubicBezTo>
                  <a:lnTo>
                    <a:pt x="1512" y="304"/>
                  </a:lnTo>
                  <a:lnTo>
                    <a:pt x="1512" y="225"/>
                  </a:lnTo>
                  <a:lnTo>
                    <a:pt x="1532" y="145"/>
                  </a:lnTo>
                  <a:cubicBezTo>
                    <a:pt x="1288" y="23"/>
                    <a:pt x="1026" y="0"/>
                    <a:pt x="7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2084050" y="1289450"/>
              <a:ext cx="15925" cy="121375"/>
            </a:xfrm>
            <a:custGeom>
              <a:avLst/>
              <a:gdLst/>
              <a:ahLst/>
              <a:cxnLst/>
              <a:rect l="l" t="t" r="r" b="b"/>
              <a:pathLst>
                <a:path w="637" h="4855" extrusionOk="0">
                  <a:moveTo>
                    <a:pt x="409" y="1"/>
                  </a:moveTo>
                  <a:cubicBezTo>
                    <a:pt x="335" y="1"/>
                    <a:pt x="255" y="68"/>
                    <a:pt x="199" y="179"/>
                  </a:cubicBezTo>
                  <a:cubicBezTo>
                    <a:pt x="358" y="338"/>
                    <a:pt x="179" y="517"/>
                    <a:pt x="199" y="696"/>
                  </a:cubicBezTo>
                  <a:cubicBezTo>
                    <a:pt x="0" y="1612"/>
                    <a:pt x="239" y="2566"/>
                    <a:pt x="40" y="3481"/>
                  </a:cubicBezTo>
                  <a:cubicBezTo>
                    <a:pt x="0" y="3959"/>
                    <a:pt x="80" y="4397"/>
                    <a:pt x="199" y="4854"/>
                  </a:cubicBezTo>
                  <a:cubicBezTo>
                    <a:pt x="637" y="4794"/>
                    <a:pt x="438" y="4556"/>
                    <a:pt x="378" y="4317"/>
                  </a:cubicBezTo>
                  <a:cubicBezTo>
                    <a:pt x="398" y="3183"/>
                    <a:pt x="279" y="2029"/>
                    <a:pt x="538" y="915"/>
                  </a:cubicBezTo>
                  <a:cubicBezTo>
                    <a:pt x="577" y="677"/>
                    <a:pt x="597" y="378"/>
                    <a:pt x="557" y="139"/>
                  </a:cubicBezTo>
                  <a:cubicBezTo>
                    <a:pt x="522" y="43"/>
                    <a:pt x="468"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1696625" y="1354400"/>
              <a:ext cx="49275" cy="31325"/>
            </a:xfrm>
            <a:custGeom>
              <a:avLst/>
              <a:gdLst/>
              <a:ahLst/>
              <a:cxnLst/>
              <a:rect l="l" t="t" r="r" b="b"/>
              <a:pathLst>
                <a:path w="1971" h="1253" extrusionOk="0">
                  <a:moveTo>
                    <a:pt x="956" y="1"/>
                  </a:moveTo>
                  <a:cubicBezTo>
                    <a:pt x="778" y="1"/>
                    <a:pt x="593" y="47"/>
                    <a:pt x="399" y="167"/>
                  </a:cubicBezTo>
                  <a:cubicBezTo>
                    <a:pt x="339" y="187"/>
                    <a:pt x="279" y="187"/>
                    <a:pt x="240" y="187"/>
                  </a:cubicBezTo>
                  <a:cubicBezTo>
                    <a:pt x="1" y="585"/>
                    <a:pt x="279" y="665"/>
                    <a:pt x="578" y="704"/>
                  </a:cubicBezTo>
                  <a:cubicBezTo>
                    <a:pt x="737" y="824"/>
                    <a:pt x="697" y="923"/>
                    <a:pt x="578" y="1062"/>
                  </a:cubicBezTo>
                  <a:lnTo>
                    <a:pt x="61" y="1062"/>
                  </a:lnTo>
                  <a:cubicBezTo>
                    <a:pt x="276" y="1193"/>
                    <a:pt x="471" y="1252"/>
                    <a:pt x="654" y="1252"/>
                  </a:cubicBezTo>
                  <a:cubicBezTo>
                    <a:pt x="1113" y="1252"/>
                    <a:pt x="1501" y="881"/>
                    <a:pt x="1970" y="326"/>
                  </a:cubicBezTo>
                  <a:cubicBezTo>
                    <a:pt x="1640" y="181"/>
                    <a:pt x="1310" y="1"/>
                    <a:pt x="9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1307450" y="1282800"/>
              <a:ext cx="78875" cy="20550"/>
            </a:xfrm>
            <a:custGeom>
              <a:avLst/>
              <a:gdLst/>
              <a:ahLst/>
              <a:cxnLst/>
              <a:rect l="l" t="t" r="r" b="b"/>
              <a:pathLst>
                <a:path w="3155" h="822" extrusionOk="0">
                  <a:moveTo>
                    <a:pt x="237" y="0"/>
                  </a:moveTo>
                  <a:cubicBezTo>
                    <a:pt x="118" y="0"/>
                    <a:pt x="0" y="46"/>
                    <a:pt x="32" y="266"/>
                  </a:cubicBezTo>
                  <a:cubicBezTo>
                    <a:pt x="211" y="704"/>
                    <a:pt x="629" y="644"/>
                    <a:pt x="987" y="684"/>
                  </a:cubicBezTo>
                  <a:lnTo>
                    <a:pt x="1265" y="684"/>
                  </a:lnTo>
                  <a:cubicBezTo>
                    <a:pt x="1617" y="697"/>
                    <a:pt x="1978" y="821"/>
                    <a:pt x="2336" y="821"/>
                  </a:cubicBezTo>
                  <a:cubicBezTo>
                    <a:pt x="2524" y="821"/>
                    <a:pt x="2711" y="787"/>
                    <a:pt x="2896" y="684"/>
                  </a:cubicBezTo>
                  <a:cubicBezTo>
                    <a:pt x="3155" y="306"/>
                    <a:pt x="2678" y="405"/>
                    <a:pt x="2598" y="266"/>
                  </a:cubicBezTo>
                  <a:cubicBezTo>
                    <a:pt x="1862" y="67"/>
                    <a:pt x="1086" y="147"/>
                    <a:pt x="330" y="8"/>
                  </a:cubicBezTo>
                  <a:cubicBezTo>
                    <a:pt x="301" y="3"/>
                    <a:pt x="269"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1307725" y="1294425"/>
              <a:ext cx="71650" cy="18800"/>
            </a:xfrm>
            <a:custGeom>
              <a:avLst/>
              <a:gdLst/>
              <a:ahLst/>
              <a:cxnLst/>
              <a:rect l="l" t="t" r="r" b="b"/>
              <a:pathLst>
                <a:path w="2866" h="752" extrusionOk="0">
                  <a:moveTo>
                    <a:pt x="996" y="0"/>
                  </a:moveTo>
                  <a:cubicBezTo>
                    <a:pt x="905" y="97"/>
                    <a:pt x="805" y="125"/>
                    <a:pt x="702" y="125"/>
                  </a:cubicBezTo>
                  <a:cubicBezTo>
                    <a:pt x="549" y="125"/>
                    <a:pt x="387" y="62"/>
                    <a:pt x="236" y="62"/>
                  </a:cubicBezTo>
                  <a:cubicBezTo>
                    <a:pt x="154" y="62"/>
                    <a:pt x="74" y="81"/>
                    <a:pt x="1" y="139"/>
                  </a:cubicBezTo>
                  <a:cubicBezTo>
                    <a:pt x="160" y="577"/>
                    <a:pt x="498" y="597"/>
                    <a:pt x="856" y="617"/>
                  </a:cubicBezTo>
                  <a:cubicBezTo>
                    <a:pt x="1373" y="677"/>
                    <a:pt x="1891" y="677"/>
                    <a:pt x="2408" y="696"/>
                  </a:cubicBezTo>
                  <a:cubicBezTo>
                    <a:pt x="2482" y="729"/>
                    <a:pt x="2552" y="752"/>
                    <a:pt x="2614" y="752"/>
                  </a:cubicBezTo>
                  <a:cubicBezTo>
                    <a:pt x="2701" y="752"/>
                    <a:pt x="2771" y="706"/>
                    <a:pt x="2806" y="577"/>
                  </a:cubicBezTo>
                  <a:cubicBezTo>
                    <a:pt x="2865" y="338"/>
                    <a:pt x="2746" y="239"/>
                    <a:pt x="2547" y="239"/>
                  </a:cubicBezTo>
                  <a:cubicBezTo>
                    <a:pt x="2471" y="236"/>
                    <a:pt x="2395" y="235"/>
                    <a:pt x="2320" y="235"/>
                  </a:cubicBezTo>
                  <a:cubicBezTo>
                    <a:pt x="2283" y="235"/>
                    <a:pt x="2245" y="235"/>
                    <a:pt x="2208" y="235"/>
                  </a:cubicBezTo>
                  <a:cubicBezTo>
                    <a:pt x="1873" y="235"/>
                    <a:pt x="1553" y="224"/>
                    <a:pt x="12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1422625" y="1290450"/>
              <a:ext cx="62175" cy="18775"/>
            </a:xfrm>
            <a:custGeom>
              <a:avLst/>
              <a:gdLst/>
              <a:ahLst/>
              <a:cxnLst/>
              <a:rect l="l" t="t" r="r" b="b"/>
              <a:pathLst>
                <a:path w="2487" h="751" extrusionOk="0">
                  <a:moveTo>
                    <a:pt x="60" y="0"/>
                  </a:moveTo>
                  <a:cubicBezTo>
                    <a:pt x="0" y="60"/>
                    <a:pt x="0" y="139"/>
                    <a:pt x="40" y="199"/>
                  </a:cubicBezTo>
                  <a:cubicBezTo>
                    <a:pt x="80" y="298"/>
                    <a:pt x="159" y="378"/>
                    <a:pt x="259" y="458"/>
                  </a:cubicBezTo>
                  <a:cubicBezTo>
                    <a:pt x="577" y="696"/>
                    <a:pt x="975" y="597"/>
                    <a:pt x="1333" y="736"/>
                  </a:cubicBezTo>
                  <a:cubicBezTo>
                    <a:pt x="1363" y="746"/>
                    <a:pt x="1398" y="751"/>
                    <a:pt x="1435" y="751"/>
                  </a:cubicBezTo>
                  <a:cubicBezTo>
                    <a:pt x="1472" y="751"/>
                    <a:pt x="1512" y="746"/>
                    <a:pt x="1552" y="736"/>
                  </a:cubicBezTo>
                  <a:cubicBezTo>
                    <a:pt x="1771" y="676"/>
                    <a:pt x="1989" y="656"/>
                    <a:pt x="2188" y="577"/>
                  </a:cubicBezTo>
                  <a:cubicBezTo>
                    <a:pt x="2288" y="557"/>
                    <a:pt x="2427" y="577"/>
                    <a:pt x="2487" y="477"/>
                  </a:cubicBezTo>
                  <a:lnTo>
                    <a:pt x="2487" y="159"/>
                  </a:lnTo>
                  <a:cubicBezTo>
                    <a:pt x="2109" y="36"/>
                    <a:pt x="1727" y="12"/>
                    <a:pt x="1342" y="12"/>
                  </a:cubicBezTo>
                  <a:cubicBezTo>
                    <a:pt x="1093" y="12"/>
                    <a:pt x="843" y="22"/>
                    <a:pt x="592" y="22"/>
                  </a:cubicBezTo>
                  <a:cubicBezTo>
                    <a:pt x="415" y="22"/>
                    <a:pt x="237" y="17"/>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1958725" y="1336700"/>
              <a:ext cx="34825" cy="33325"/>
            </a:xfrm>
            <a:custGeom>
              <a:avLst/>
              <a:gdLst/>
              <a:ahLst/>
              <a:cxnLst/>
              <a:rect l="l" t="t" r="r" b="b"/>
              <a:pathLst>
                <a:path w="1393" h="1333" extrusionOk="0">
                  <a:moveTo>
                    <a:pt x="736" y="0"/>
                  </a:moveTo>
                  <a:cubicBezTo>
                    <a:pt x="219" y="20"/>
                    <a:pt x="40" y="418"/>
                    <a:pt x="20" y="816"/>
                  </a:cubicBezTo>
                  <a:cubicBezTo>
                    <a:pt x="0" y="1273"/>
                    <a:pt x="418" y="1194"/>
                    <a:pt x="717" y="1273"/>
                  </a:cubicBezTo>
                  <a:cubicBezTo>
                    <a:pt x="816" y="1293"/>
                    <a:pt x="896" y="1313"/>
                    <a:pt x="975" y="1333"/>
                  </a:cubicBezTo>
                  <a:cubicBezTo>
                    <a:pt x="995" y="1333"/>
                    <a:pt x="1035" y="1293"/>
                    <a:pt x="1075" y="1273"/>
                  </a:cubicBezTo>
                  <a:cubicBezTo>
                    <a:pt x="995" y="1015"/>
                    <a:pt x="637" y="1034"/>
                    <a:pt x="597" y="796"/>
                  </a:cubicBezTo>
                  <a:cubicBezTo>
                    <a:pt x="697" y="378"/>
                    <a:pt x="1174" y="438"/>
                    <a:pt x="1393" y="199"/>
                  </a:cubicBezTo>
                  <a:cubicBezTo>
                    <a:pt x="1274" y="0"/>
                    <a:pt x="1035" y="4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2043275" y="1228525"/>
              <a:ext cx="63175" cy="22150"/>
            </a:xfrm>
            <a:custGeom>
              <a:avLst/>
              <a:gdLst/>
              <a:ahLst/>
              <a:cxnLst/>
              <a:rect l="l" t="t" r="r" b="b"/>
              <a:pathLst>
                <a:path w="2527" h="886" extrusionOk="0">
                  <a:moveTo>
                    <a:pt x="1549" y="0"/>
                  </a:moveTo>
                  <a:cubicBezTo>
                    <a:pt x="1251" y="0"/>
                    <a:pt x="949" y="124"/>
                    <a:pt x="637" y="348"/>
                  </a:cubicBezTo>
                  <a:cubicBezTo>
                    <a:pt x="590" y="367"/>
                    <a:pt x="537" y="373"/>
                    <a:pt x="482" y="373"/>
                  </a:cubicBezTo>
                  <a:cubicBezTo>
                    <a:pt x="407" y="373"/>
                    <a:pt x="327" y="362"/>
                    <a:pt x="252" y="362"/>
                  </a:cubicBezTo>
                  <a:cubicBezTo>
                    <a:pt x="152" y="362"/>
                    <a:pt x="61" y="381"/>
                    <a:pt x="0" y="468"/>
                  </a:cubicBezTo>
                  <a:cubicBezTo>
                    <a:pt x="44" y="585"/>
                    <a:pt x="140" y="602"/>
                    <a:pt x="242" y="602"/>
                  </a:cubicBezTo>
                  <a:cubicBezTo>
                    <a:pt x="285" y="602"/>
                    <a:pt x="330" y="599"/>
                    <a:pt x="372" y="599"/>
                  </a:cubicBezTo>
                  <a:cubicBezTo>
                    <a:pt x="504" y="599"/>
                    <a:pt x="617" y="628"/>
                    <a:pt x="617" y="866"/>
                  </a:cubicBezTo>
                  <a:lnTo>
                    <a:pt x="776" y="866"/>
                  </a:lnTo>
                  <a:cubicBezTo>
                    <a:pt x="1019" y="802"/>
                    <a:pt x="1267" y="756"/>
                    <a:pt x="1515" y="756"/>
                  </a:cubicBezTo>
                  <a:cubicBezTo>
                    <a:pt x="1735" y="756"/>
                    <a:pt x="1954" y="792"/>
                    <a:pt x="2169" y="886"/>
                  </a:cubicBezTo>
                  <a:cubicBezTo>
                    <a:pt x="2527" y="886"/>
                    <a:pt x="2487" y="667"/>
                    <a:pt x="2467" y="428"/>
                  </a:cubicBezTo>
                  <a:cubicBezTo>
                    <a:pt x="2163" y="134"/>
                    <a:pt x="1859" y="0"/>
                    <a:pt x="15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1397750" y="1294425"/>
              <a:ext cx="61700" cy="21700"/>
            </a:xfrm>
            <a:custGeom>
              <a:avLst/>
              <a:gdLst/>
              <a:ahLst/>
              <a:cxnLst/>
              <a:rect l="l" t="t" r="r" b="b"/>
              <a:pathLst>
                <a:path w="2468" h="868" extrusionOk="0">
                  <a:moveTo>
                    <a:pt x="697" y="0"/>
                  </a:moveTo>
                  <a:cubicBezTo>
                    <a:pt x="617" y="0"/>
                    <a:pt x="557" y="20"/>
                    <a:pt x="478" y="40"/>
                  </a:cubicBezTo>
                  <a:cubicBezTo>
                    <a:pt x="398" y="100"/>
                    <a:pt x="359" y="139"/>
                    <a:pt x="339" y="219"/>
                  </a:cubicBezTo>
                  <a:cubicBezTo>
                    <a:pt x="478" y="517"/>
                    <a:pt x="239" y="537"/>
                    <a:pt x="60" y="617"/>
                  </a:cubicBezTo>
                  <a:cubicBezTo>
                    <a:pt x="60" y="637"/>
                    <a:pt x="40" y="696"/>
                    <a:pt x="0" y="716"/>
                  </a:cubicBezTo>
                  <a:cubicBezTo>
                    <a:pt x="215" y="836"/>
                    <a:pt x="444" y="868"/>
                    <a:pt x="677" y="868"/>
                  </a:cubicBezTo>
                  <a:cubicBezTo>
                    <a:pt x="931" y="868"/>
                    <a:pt x="1190" y="830"/>
                    <a:pt x="1439" y="830"/>
                  </a:cubicBezTo>
                  <a:cubicBezTo>
                    <a:pt x="1490" y="830"/>
                    <a:pt x="1541" y="832"/>
                    <a:pt x="1592" y="836"/>
                  </a:cubicBezTo>
                  <a:cubicBezTo>
                    <a:pt x="1652" y="796"/>
                    <a:pt x="1691" y="736"/>
                    <a:pt x="1751" y="716"/>
                  </a:cubicBezTo>
                  <a:cubicBezTo>
                    <a:pt x="1809" y="693"/>
                    <a:pt x="1868" y="683"/>
                    <a:pt x="1926" y="683"/>
                  </a:cubicBezTo>
                  <a:cubicBezTo>
                    <a:pt x="1967" y="683"/>
                    <a:pt x="2008" y="688"/>
                    <a:pt x="2049" y="696"/>
                  </a:cubicBezTo>
                  <a:cubicBezTo>
                    <a:pt x="2137" y="706"/>
                    <a:pt x="2238" y="754"/>
                    <a:pt x="2319" y="754"/>
                  </a:cubicBezTo>
                  <a:cubicBezTo>
                    <a:pt x="2405" y="754"/>
                    <a:pt x="2467" y="701"/>
                    <a:pt x="2467" y="497"/>
                  </a:cubicBezTo>
                  <a:cubicBezTo>
                    <a:pt x="2297" y="436"/>
                    <a:pt x="2187" y="242"/>
                    <a:pt x="1989" y="242"/>
                  </a:cubicBezTo>
                  <a:cubicBezTo>
                    <a:pt x="1931" y="242"/>
                    <a:pt x="1867" y="258"/>
                    <a:pt x="1791" y="299"/>
                  </a:cubicBezTo>
                  <a:cubicBezTo>
                    <a:pt x="1749" y="319"/>
                    <a:pt x="1710" y="328"/>
                    <a:pt x="1671" y="328"/>
                  </a:cubicBezTo>
                  <a:cubicBezTo>
                    <a:pt x="1525" y="328"/>
                    <a:pt x="1396" y="202"/>
                    <a:pt x="1254" y="139"/>
                  </a:cubicBezTo>
                  <a:cubicBezTo>
                    <a:pt x="1154" y="80"/>
                    <a:pt x="1035" y="40"/>
                    <a:pt x="935" y="20"/>
                  </a:cubicBezTo>
                  <a:cubicBezTo>
                    <a:pt x="856" y="0"/>
                    <a:pt x="776" y="0"/>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2126325" y="1386175"/>
              <a:ext cx="54225" cy="24175"/>
            </a:xfrm>
            <a:custGeom>
              <a:avLst/>
              <a:gdLst/>
              <a:ahLst/>
              <a:cxnLst/>
              <a:rect l="l" t="t" r="r" b="b"/>
              <a:pathLst>
                <a:path w="2169" h="967" extrusionOk="0">
                  <a:moveTo>
                    <a:pt x="359" y="0"/>
                  </a:moveTo>
                  <a:cubicBezTo>
                    <a:pt x="287" y="0"/>
                    <a:pt x="197" y="37"/>
                    <a:pt x="80" y="130"/>
                  </a:cubicBezTo>
                  <a:cubicBezTo>
                    <a:pt x="0" y="189"/>
                    <a:pt x="0" y="229"/>
                    <a:pt x="100" y="249"/>
                  </a:cubicBezTo>
                  <a:lnTo>
                    <a:pt x="100" y="289"/>
                  </a:lnTo>
                  <a:cubicBezTo>
                    <a:pt x="140" y="348"/>
                    <a:pt x="179" y="408"/>
                    <a:pt x="259" y="448"/>
                  </a:cubicBezTo>
                  <a:cubicBezTo>
                    <a:pt x="378" y="587"/>
                    <a:pt x="498" y="687"/>
                    <a:pt x="597" y="806"/>
                  </a:cubicBezTo>
                  <a:cubicBezTo>
                    <a:pt x="695" y="904"/>
                    <a:pt x="794" y="967"/>
                    <a:pt x="895" y="967"/>
                  </a:cubicBezTo>
                  <a:cubicBezTo>
                    <a:pt x="979" y="967"/>
                    <a:pt x="1064" y="925"/>
                    <a:pt x="1154" y="826"/>
                  </a:cubicBezTo>
                  <a:cubicBezTo>
                    <a:pt x="1270" y="901"/>
                    <a:pt x="1386" y="927"/>
                    <a:pt x="1502" y="927"/>
                  </a:cubicBezTo>
                  <a:cubicBezTo>
                    <a:pt x="1724" y="927"/>
                    <a:pt x="1946" y="832"/>
                    <a:pt x="2169" y="806"/>
                  </a:cubicBezTo>
                  <a:lnTo>
                    <a:pt x="2169" y="508"/>
                  </a:lnTo>
                  <a:lnTo>
                    <a:pt x="2169" y="428"/>
                  </a:lnTo>
                  <a:cubicBezTo>
                    <a:pt x="1950" y="388"/>
                    <a:pt x="1721" y="363"/>
                    <a:pt x="1490" y="363"/>
                  </a:cubicBezTo>
                  <a:cubicBezTo>
                    <a:pt x="1258" y="363"/>
                    <a:pt x="1025" y="388"/>
                    <a:pt x="796" y="448"/>
                  </a:cubicBezTo>
                  <a:cubicBezTo>
                    <a:pt x="631" y="343"/>
                    <a:pt x="57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1707575" y="1350075"/>
              <a:ext cx="47775" cy="17200"/>
            </a:xfrm>
            <a:custGeom>
              <a:avLst/>
              <a:gdLst/>
              <a:ahLst/>
              <a:cxnLst/>
              <a:rect l="l" t="t" r="r" b="b"/>
              <a:pathLst>
                <a:path w="1911" h="688" extrusionOk="0">
                  <a:moveTo>
                    <a:pt x="1427" y="0"/>
                  </a:moveTo>
                  <a:cubicBezTo>
                    <a:pt x="1410" y="0"/>
                    <a:pt x="1392" y="1"/>
                    <a:pt x="1373" y="2"/>
                  </a:cubicBezTo>
                  <a:cubicBezTo>
                    <a:pt x="1234" y="15"/>
                    <a:pt x="1097" y="20"/>
                    <a:pt x="961" y="20"/>
                  </a:cubicBezTo>
                  <a:cubicBezTo>
                    <a:pt x="690" y="20"/>
                    <a:pt x="425" y="2"/>
                    <a:pt x="160" y="2"/>
                  </a:cubicBezTo>
                  <a:cubicBezTo>
                    <a:pt x="120" y="141"/>
                    <a:pt x="40" y="241"/>
                    <a:pt x="1" y="360"/>
                  </a:cubicBezTo>
                  <a:cubicBezTo>
                    <a:pt x="62" y="367"/>
                    <a:pt x="123" y="368"/>
                    <a:pt x="185" y="368"/>
                  </a:cubicBezTo>
                  <a:cubicBezTo>
                    <a:pt x="256" y="368"/>
                    <a:pt x="327" y="366"/>
                    <a:pt x="398" y="366"/>
                  </a:cubicBezTo>
                  <a:cubicBezTo>
                    <a:pt x="640" y="366"/>
                    <a:pt x="876" y="394"/>
                    <a:pt x="1095" y="639"/>
                  </a:cubicBezTo>
                  <a:cubicBezTo>
                    <a:pt x="1125" y="674"/>
                    <a:pt x="1159" y="688"/>
                    <a:pt x="1195" y="688"/>
                  </a:cubicBezTo>
                  <a:cubicBezTo>
                    <a:pt x="1302" y="688"/>
                    <a:pt x="1428" y="569"/>
                    <a:pt x="1532" y="539"/>
                  </a:cubicBezTo>
                  <a:cubicBezTo>
                    <a:pt x="1612" y="440"/>
                    <a:pt x="1811" y="460"/>
                    <a:pt x="1910" y="340"/>
                  </a:cubicBezTo>
                  <a:cubicBezTo>
                    <a:pt x="1800" y="119"/>
                    <a:pt x="1654" y="0"/>
                    <a:pt x="1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1858775" y="1268050"/>
              <a:ext cx="76100" cy="9225"/>
            </a:xfrm>
            <a:custGeom>
              <a:avLst/>
              <a:gdLst/>
              <a:ahLst/>
              <a:cxnLst/>
              <a:rect l="l" t="t" r="r" b="b"/>
              <a:pathLst>
                <a:path w="3044" h="369" extrusionOk="0">
                  <a:moveTo>
                    <a:pt x="2049" y="0"/>
                  </a:moveTo>
                  <a:cubicBezTo>
                    <a:pt x="1862" y="0"/>
                    <a:pt x="1674" y="9"/>
                    <a:pt x="1486" y="9"/>
                  </a:cubicBezTo>
                  <a:cubicBezTo>
                    <a:pt x="1395" y="9"/>
                    <a:pt x="1304" y="7"/>
                    <a:pt x="1213" y="1"/>
                  </a:cubicBezTo>
                  <a:cubicBezTo>
                    <a:pt x="1094" y="200"/>
                    <a:pt x="895" y="160"/>
                    <a:pt x="696" y="180"/>
                  </a:cubicBezTo>
                  <a:cubicBezTo>
                    <a:pt x="458" y="200"/>
                    <a:pt x="199" y="140"/>
                    <a:pt x="0" y="339"/>
                  </a:cubicBezTo>
                  <a:cubicBezTo>
                    <a:pt x="211" y="360"/>
                    <a:pt x="422" y="368"/>
                    <a:pt x="633" y="368"/>
                  </a:cubicBezTo>
                  <a:cubicBezTo>
                    <a:pt x="1436" y="368"/>
                    <a:pt x="2240" y="243"/>
                    <a:pt x="3044" y="180"/>
                  </a:cubicBezTo>
                  <a:cubicBezTo>
                    <a:pt x="2717" y="27"/>
                    <a:pt x="2384" y="0"/>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1347025" y="1254575"/>
              <a:ext cx="69650" cy="9825"/>
            </a:xfrm>
            <a:custGeom>
              <a:avLst/>
              <a:gdLst/>
              <a:ahLst/>
              <a:cxnLst/>
              <a:rect l="l" t="t" r="r" b="b"/>
              <a:pathLst>
                <a:path w="2786" h="393" extrusionOk="0">
                  <a:moveTo>
                    <a:pt x="1691" y="0"/>
                  </a:moveTo>
                  <a:cubicBezTo>
                    <a:pt x="1346" y="0"/>
                    <a:pt x="1001" y="25"/>
                    <a:pt x="659" y="25"/>
                  </a:cubicBezTo>
                  <a:cubicBezTo>
                    <a:pt x="605" y="25"/>
                    <a:pt x="551" y="24"/>
                    <a:pt x="498" y="23"/>
                  </a:cubicBezTo>
                  <a:cubicBezTo>
                    <a:pt x="339" y="182"/>
                    <a:pt x="100" y="23"/>
                    <a:pt x="0" y="202"/>
                  </a:cubicBezTo>
                  <a:cubicBezTo>
                    <a:pt x="301" y="352"/>
                    <a:pt x="614" y="392"/>
                    <a:pt x="930" y="392"/>
                  </a:cubicBezTo>
                  <a:cubicBezTo>
                    <a:pt x="1292" y="392"/>
                    <a:pt x="1658" y="340"/>
                    <a:pt x="2015" y="340"/>
                  </a:cubicBezTo>
                  <a:cubicBezTo>
                    <a:pt x="2046" y="340"/>
                    <a:pt x="2078" y="340"/>
                    <a:pt x="2109" y="341"/>
                  </a:cubicBezTo>
                  <a:cubicBezTo>
                    <a:pt x="2197" y="279"/>
                    <a:pt x="2289" y="268"/>
                    <a:pt x="2385" y="268"/>
                  </a:cubicBezTo>
                  <a:cubicBezTo>
                    <a:pt x="2438" y="268"/>
                    <a:pt x="2492" y="272"/>
                    <a:pt x="2548" y="272"/>
                  </a:cubicBezTo>
                  <a:cubicBezTo>
                    <a:pt x="2619" y="272"/>
                    <a:pt x="2691" y="266"/>
                    <a:pt x="2766" y="241"/>
                  </a:cubicBezTo>
                  <a:cubicBezTo>
                    <a:pt x="2766" y="222"/>
                    <a:pt x="2785" y="182"/>
                    <a:pt x="2785" y="142"/>
                  </a:cubicBezTo>
                  <a:cubicBezTo>
                    <a:pt x="2424" y="28"/>
                    <a:pt x="2058" y="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2097475" y="1231875"/>
              <a:ext cx="49750" cy="22275"/>
            </a:xfrm>
            <a:custGeom>
              <a:avLst/>
              <a:gdLst/>
              <a:ahLst/>
              <a:cxnLst/>
              <a:rect l="l" t="t" r="r" b="b"/>
              <a:pathLst>
                <a:path w="1990" h="891" extrusionOk="0">
                  <a:moveTo>
                    <a:pt x="734" y="1"/>
                  </a:moveTo>
                  <a:cubicBezTo>
                    <a:pt x="527" y="1"/>
                    <a:pt x="330" y="53"/>
                    <a:pt x="160" y="234"/>
                  </a:cubicBezTo>
                  <a:cubicBezTo>
                    <a:pt x="199" y="433"/>
                    <a:pt x="199" y="632"/>
                    <a:pt x="1" y="752"/>
                  </a:cubicBezTo>
                  <a:cubicBezTo>
                    <a:pt x="358" y="867"/>
                    <a:pt x="723" y="882"/>
                    <a:pt x="1086" y="882"/>
                  </a:cubicBezTo>
                  <a:cubicBezTo>
                    <a:pt x="1213" y="882"/>
                    <a:pt x="1341" y="880"/>
                    <a:pt x="1467" y="880"/>
                  </a:cubicBezTo>
                  <a:cubicBezTo>
                    <a:pt x="1602" y="880"/>
                    <a:pt x="1737" y="882"/>
                    <a:pt x="1870" y="891"/>
                  </a:cubicBezTo>
                  <a:cubicBezTo>
                    <a:pt x="1950" y="831"/>
                    <a:pt x="1990" y="791"/>
                    <a:pt x="1990" y="692"/>
                  </a:cubicBezTo>
                  <a:cubicBezTo>
                    <a:pt x="1940" y="560"/>
                    <a:pt x="1850" y="483"/>
                    <a:pt x="1730" y="483"/>
                  </a:cubicBezTo>
                  <a:cubicBezTo>
                    <a:pt x="1705" y="483"/>
                    <a:pt x="1679" y="486"/>
                    <a:pt x="1652" y="493"/>
                  </a:cubicBezTo>
                  <a:cubicBezTo>
                    <a:pt x="1621" y="495"/>
                    <a:pt x="1591" y="496"/>
                    <a:pt x="1564" y="496"/>
                  </a:cubicBezTo>
                  <a:cubicBezTo>
                    <a:pt x="1345" y="496"/>
                    <a:pt x="1247" y="418"/>
                    <a:pt x="1353" y="135"/>
                  </a:cubicBezTo>
                  <a:lnTo>
                    <a:pt x="1214" y="55"/>
                  </a:lnTo>
                  <a:cubicBezTo>
                    <a:pt x="1052" y="30"/>
                    <a:pt x="890" y="1"/>
                    <a:pt x="7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2441125" y="1383075"/>
              <a:ext cx="64675" cy="17000"/>
            </a:xfrm>
            <a:custGeom>
              <a:avLst/>
              <a:gdLst/>
              <a:ahLst/>
              <a:cxnLst/>
              <a:rect l="l" t="t" r="r" b="b"/>
              <a:pathLst>
                <a:path w="2587" h="680" extrusionOk="0">
                  <a:moveTo>
                    <a:pt x="1440" y="0"/>
                  </a:moveTo>
                  <a:cubicBezTo>
                    <a:pt x="1360" y="0"/>
                    <a:pt x="1278" y="16"/>
                    <a:pt x="1194" y="55"/>
                  </a:cubicBezTo>
                  <a:cubicBezTo>
                    <a:pt x="1116" y="66"/>
                    <a:pt x="1037" y="70"/>
                    <a:pt x="957" y="70"/>
                  </a:cubicBezTo>
                  <a:cubicBezTo>
                    <a:pt x="852" y="70"/>
                    <a:pt x="746" y="64"/>
                    <a:pt x="641" y="64"/>
                  </a:cubicBezTo>
                  <a:cubicBezTo>
                    <a:pt x="417" y="64"/>
                    <a:pt x="197" y="90"/>
                    <a:pt x="0" y="254"/>
                  </a:cubicBezTo>
                  <a:lnTo>
                    <a:pt x="0" y="453"/>
                  </a:lnTo>
                  <a:cubicBezTo>
                    <a:pt x="40" y="572"/>
                    <a:pt x="100" y="671"/>
                    <a:pt x="239" y="671"/>
                  </a:cubicBezTo>
                  <a:cubicBezTo>
                    <a:pt x="267" y="677"/>
                    <a:pt x="295" y="680"/>
                    <a:pt x="322" y="680"/>
                  </a:cubicBezTo>
                  <a:cubicBezTo>
                    <a:pt x="565" y="680"/>
                    <a:pt x="809" y="479"/>
                    <a:pt x="1058" y="479"/>
                  </a:cubicBezTo>
                  <a:cubicBezTo>
                    <a:pt x="1168" y="479"/>
                    <a:pt x="1280" y="519"/>
                    <a:pt x="1393" y="632"/>
                  </a:cubicBezTo>
                  <a:cubicBezTo>
                    <a:pt x="1464" y="617"/>
                    <a:pt x="1537" y="613"/>
                    <a:pt x="1610" y="613"/>
                  </a:cubicBezTo>
                  <a:cubicBezTo>
                    <a:pt x="1749" y="613"/>
                    <a:pt x="1889" y="629"/>
                    <a:pt x="2027" y="629"/>
                  </a:cubicBezTo>
                  <a:cubicBezTo>
                    <a:pt x="2223" y="629"/>
                    <a:pt x="2414" y="596"/>
                    <a:pt x="2586" y="433"/>
                  </a:cubicBezTo>
                  <a:cubicBezTo>
                    <a:pt x="2427" y="254"/>
                    <a:pt x="2228" y="214"/>
                    <a:pt x="2029" y="174"/>
                  </a:cubicBezTo>
                  <a:cubicBezTo>
                    <a:pt x="1843" y="103"/>
                    <a:pt x="1647" y="0"/>
                    <a:pt x="14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1601650" y="1221800"/>
              <a:ext cx="44275" cy="19925"/>
            </a:xfrm>
            <a:custGeom>
              <a:avLst/>
              <a:gdLst/>
              <a:ahLst/>
              <a:cxnLst/>
              <a:rect l="l" t="t" r="r" b="b"/>
              <a:pathLst>
                <a:path w="1771" h="797" extrusionOk="0">
                  <a:moveTo>
                    <a:pt x="438" y="1"/>
                  </a:moveTo>
                  <a:cubicBezTo>
                    <a:pt x="60" y="100"/>
                    <a:pt x="0" y="299"/>
                    <a:pt x="199" y="617"/>
                  </a:cubicBezTo>
                  <a:lnTo>
                    <a:pt x="199" y="797"/>
                  </a:lnTo>
                  <a:lnTo>
                    <a:pt x="1751" y="797"/>
                  </a:lnTo>
                  <a:cubicBezTo>
                    <a:pt x="1771" y="399"/>
                    <a:pt x="1393" y="359"/>
                    <a:pt x="1194" y="160"/>
                  </a:cubicBezTo>
                  <a:cubicBezTo>
                    <a:pt x="955" y="60"/>
                    <a:pt x="697" y="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1566825" y="1301375"/>
              <a:ext cx="41325" cy="19100"/>
            </a:xfrm>
            <a:custGeom>
              <a:avLst/>
              <a:gdLst/>
              <a:ahLst/>
              <a:cxnLst/>
              <a:rect l="l" t="t" r="r" b="b"/>
              <a:pathLst>
                <a:path w="1653" h="764" extrusionOk="0">
                  <a:moveTo>
                    <a:pt x="1573" y="21"/>
                  </a:moveTo>
                  <a:cubicBezTo>
                    <a:pt x="1234" y="60"/>
                    <a:pt x="876" y="1"/>
                    <a:pt x="578" y="219"/>
                  </a:cubicBezTo>
                  <a:cubicBezTo>
                    <a:pt x="299" y="259"/>
                    <a:pt x="1" y="319"/>
                    <a:pt x="200" y="737"/>
                  </a:cubicBezTo>
                  <a:cubicBezTo>
                    <a:pt x="269" y="756"/>
                    <a:pt x="337" y="764"/>
                    <a:pt x="403" y="764"/>
                  </a:cubicBezTo>
                  <a:cubicBezTo>
                    <a:pt x="740" y="764"/>
                    <a:pt x="1036" y="557"/>
                    <a:pt x="1357" y="557"/>
                  </a:cubicBezTo>
                  <a:cubicBezTo>
                    <a:pt x="1369" y="557"/>
                    <a:pt x="1381" y="557"/>
                    <a:pt x="1393" y="558"/>
                  </a:cubicBezTo>
                  <a:cubicBezTo>
                    <a:pt x="1473" y="518"/>
                    <a:pt x="1533" y="418"/>
                    <a:pt x="1573" y="339"/>
                  </a:cubicBezTo>
                  <a:cubicBezTo>
                    <a:pt x="1592" y="299"/>
                    <a:pt x="1632" y="239"/>
                    <a:pt x="1652" y="160"/>
                  </a:cubicBezTo>
                  <a:cubicBezTo>
                    <a:pt x="1652" y="120"/>
                    <a:pt x="1632" y="60"/>
                    <a:pt x="1573"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2079575" y="1297400"/>
              <a:ext cx="13450" cy="79100"/>
            </a:xfrm>
            <a:custGeom>
              <a:avLst/>
              <a:gdLst/>
              <a:ahLst/>
              <a:cxnLst/>
              <a:rect l="l" t="t" r="r" b="b"/>
              <a:pathLst>
                <a:path w="538" h="3164" extrusionOk="0">
                  <a:moveTo>
                    <a:pt x="358" y="1"/>
                  </a:moveTo>
                  <a:cubicBezTo>
                    <a:pt x="0" y="1055"/>
                    <a:pt x="160" y="2109"/>
                    <a:pt x="219" y="3163"/>
                  </a:cubicBezTo>
                  <a:cubicBezTo>
                    <a:pt x="518" y="2189"/>
                    <a:pt x="339" y="1174"/>
                    <a:pt x="537" y="180"/>
                  </a:cubicBezTo>
                  <a:cubicBezTo>
                    <a:pt x="478" y="100"/>
                    <a:pt x="438" y="6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1565850" y="1344450"/>
              <a:ext cx="31850" cy="23100"/>
            </a:xfrm>
            <a:custGeom>
              <a:avLst/>
              <a:gdLst/>
              <a:ahLst/>
              <a:cxnLst/>
              <a:rect l="l" t="t" r="r" b="b"/>
              <a:pathLst>
                <a:path w="1274" h="924" extrusionOk="0">
                  <a:moveTo>
                    <a:pt x="614" y="1"/>
                  </a:moveTo>
                  <a:cubicBezTo>
                    <a:pt x="552" y="1"/>
                    <a:pt x="489" y="35"/>
                    <a:pt x="438" y="108"/>
                  </a:cubicBezTo>
                  <a:lnTo>
                    <a:pt x="239" y="108"/>
                  </a:lnTo>
                  <a:cubicBezTo>
                    <a:pt x="40" y="267"/>
                    <a:pt x="40" y="506"/>
                    <a:pt x="0" y="724"/>
                  </a:cubicBezTo>
                  <a:cubicBezTo>
                    <a:pt x="0" y="804"/>
                    <a:pt x="20" y="884"/>
                    <a:pt x="80" y="923"/>
                  </a:cubicBezTo>
                  <a:lnTo>
                    <a:pt x="776" y="923"/>
                  </a:lnTo>
                  <a:cubicBezTo>
                    <a:pt x="975" y="665"/>
                    <a:pt x="1273" y="366"/>
                    <a:pt x="776" y="88"/>
                  </a:cubicBezTo>
                  <a:cubicBezTo>
                    <a:pt x="728" y="31"/>
                    <a:pt x="671" y="1"/>
                    <a:pt x="6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1678725" y="1218325"/>
              <a:ext cx="47275" cy="24400"/>
            </a:xfrm>
            <a:custGeom>
              <a:avLst/>
              <a:gdLst/>
              <a:ahLst/>
              <a:cxnLst/>
              <a:rect l="l" t="t" r="r" b="b"/>
              <a:pathLst>
                <a:path w="1891" h="976" extrusionOk="0">
                  <a:moveTo>
                    <a:pt x="1035" y="1"/>
                  </a:moveTo>
                  <a:cubicBezTo>
                    <a:pt x="976" y="40"/>
                    <a:pt x="936" y="60"/>
                    <a:pt x="876" y="100"/>
                  </a:cubicBezTo>
                  <a:cubicBezTo>
                    <a:pt x="797" y="180"/>
                    <a:pt x="757" y="239"/>
                    <a:pt x="677" y="279"/>
                  </a:cubicBezTo>
                  <a:cubicBezTo>
                    <a:pt x="598" y="299"/>
                    <a:pt x="558" y="299"/>
                    <a:pt x="498" y="339"/>
                  </a:cubicBezTo>
                  <a:cubicBezTo>
                    <a:pt x="359" y="339"/>
                    <a:pt x="240" y="339"/>
                    <a:pt x="100" y="359"/>
                  </a:cubicBezTo>
                  <a:lnTo>
                    <a:pt x="41" y="438"/>
                  </a:lnTo>
                  <a:cubicBezTo>
                    <a:pt x="41" y="458"/>
                    <a:pt x="1" y="498"/>
                    <a:pt x="1" y="538"/>
                  </a:cubicBezTo>
                  <a:cubicBezTo>
                    <a:pt x="1" y="597"/>
                    <a:pt x="1" y="677"/>
                    <a:pt x="61" y="756"/>
                  </a:cubicBezTo>
                  <a:cubicBezTo>
                    <a:pt x="182" y="840"/>
                    <a:pt x="318" y="857"/>
                    <a:pt x="458" y="857"/>
                  </a:cubicBezTo>
                  <a:cubicBezTo>
                    <a:pt x="554" y="857"/>
                    <a:pt x="651" y="849"/>
                    <a:pt x="748" y="849"/>
                  </a:cubicBezTo>
                  <a:cubicBezTo>
                    <a:pt x="881" y="849"/>
                    <a:pt x="1013" y="864"/>
                    <a:pt x="1135" y="936"/>
                  </a:cubicBezTo>
                  <a:cubicBezTo>
                    <a:pt x="1294" y="955"/>
                    <a:pt x="1473" y="955"/>
                    <a:pt x="1652" y="975"/>
                  </a:cubicBezTo>
                  <a:cubicBezTo>
                    <a:pt x="1692" y="896"/>
                    <a:pt x="1771" y="836"/>
                    <a:pt x="1831" y="756"/>
                  </a:cubicBezTo>
                  <a:cubicBezTo>
                    <a:pt x="1891" y="697"/>
                    <a:pt x="1891" y="657"/>
                    <a:pt x="1851" y="637"/>
                  </a:cubicBezTo>
                  <a:cubicBezTo>
                    <a:pt x="1796" y="583"/>
                    <a:pt x="1709" y="495"/>
                    <a:pt x="1679" y="495"/>
                  </a:cubicBezTo>
                  <a:cubicBezTo>
                    <a:pt x="1676" y="495"/>
                    <a:pt x="1674" y="496"/>
                    <a:pt x="1672" y="498"/>
                  </a:cubicBezTo>
                  <a:cubicBezTo>
                    <a:pt x="1563" y="595"/>
                    <a:pt x="1482" y="633"/>
                    <a:pt x="1420" y="633"/>
                  </a:cubicBezTo>
                  <a:cubicBezTo>
                    <a:pt x="1266" y="633"/>
                    <a:pt x="1225" y="401"/>
                    <a:pt x="1155" y="259"/>
                  </a:cubicBezTo>
                  <a:cubicBezTo>
                    <a:pt x="1194" y="199"/>
                    <a:pt x="1234" y="160"/>
                    <a:pt x="1194" y="80"/>
                  </a:cubicBezTo>
                  <a:cubicBezTo>
                    <a:pt x="1155" y="40"/>
                    <a:pt x="1095" y="1"/>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2024375" y="1276200"/>
              <a:ext cx="60700" cy="15400"/>
            </a:xfrm>
            <a:custGeom>
              <a:avLst/>
              <a:gdLst/>
              <a:ahLst/>
              <a:cxnLst/>
              <a:rect l="l" t="t" r="r" b="b"/>
              <a:pathLst>
                <a:path w="2428" h="616" extrusionOk="0">
                  <a:moveTo>
                    <a:pt x="1080" y="0"/>
                  </a:moveTo>
                  <a:cubicBezTo>
                    <a:pt x="720" y="0"/>
                    <a:pt x="360" y="38"/>
                    <a:pt x="0" y="172"/>
                  </a:cubicBezTo>
                  <a:cubicBezTo>
                    <a:pt x="458" y="172"/>
                    <a:pt x="895" y="212"/>
                    <a:pt x="1353" y="232"/>
                  </a:cubicBezTo>
                  <a:cubicBezTo>
                    <a:pt x="1538" y="269"/>
                    <a:pt x="1448" y="616"/>
                    <a:pt x="1691" y="616"/>
                  </a:cubicBezTo>
                  <a:cubicBezTo>
                    <a:pt x="1709" y="616"/>
                    <a:pt x="1729" y="614"/>
                    <a:pt x="1751" y="610"/>
                  </a:cubicBezTo>
                  <a:cubicBezTo>
                    <a:pt x="1970" y="550"/>
                    <a:pt x="2228" y="550"/>
                    <a:pt x="2427" y="371"/>
                  </a:cubicBezTo>
                  <a:cubicBezTo>
                    <a:pt x="2387" y="311"/>
                    <a:pt x="2348" y="252"/>
                    <a:pt x="2328" y="252"/>
                  </a:cubicBezTo>
                  <a:cubicBezTo>
                    <a:pt x="2228" y="212"/>
                    <a:pt x="2149" y="132"/>
                    <a:pt x="2089" y="53"/>
                  </a:cubicBezTo>
                  <a:cubicBezTo>
                    <a:pt x="1753" y="34"/>
                    <a:pt x="1417" y="0"/>
                    <a:pt x="10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2344650" y="1406375"/>
              <a:ext cx="41800" cy="12900"/>
            </a:xfrm>
            <a:custGeom>
              <a:avLst/>
              <a:gdLst/>
              <a:ahLst/>
              <a:cxnLst/>
              <a:rect l="l" t="t" r="r" b="b"/>
              <a:pathLst>
                <a:path w="1672" h="516" extrusionOk="0">
                  <a:moveTo>
                    <a:pt x="732" y="0"/>
                  </a:moveTo>
                  <a:cubicBezTo>
                    <a:pt x="487" y="0"/>
                    <a:pt x="238" y="32"/>
                    <a:pt x="0" y="177"/>
                  </a:cubicBezTo>
                  <a:lnTo>
                    <a:pt x="60" y="237"/>
                  </a:lnTo>
                  <a:cubicBezTo>
                    <a:pt x="199" y="277"/>
                    <a:pt x="279" y="396"/>
                    <a:pt x="358" y="495"/>
                  </a:cubicBezTo>
                  <a:cubicBezTo>
                    <a:pt x="432" y="509"/>
                    <a:pt x="505" y="515"/>
                    <a:pt x="578" y="515"/>
                  </a:cubicBezTo>
                  <a:cubicBezTo>
                    <a:pt x="917" y="515"/>
                    <a:pt x="1248" y="385"/>
                    <a:pt x="1592" y="336"/>
                  </a:cubicBezTo>
                  <a:cubicBezTo>
                    <a:pt x="1671" y="177"/>
                    <a:pt x="1512" y="117"/>
                    <a:pt x="1393" y="18"/>
                  </a:cubicBezTo>
                  <a:cubicBezTo>
                    <a:pt x="1361" y="19"/>
                    <a:pt x="1329" y="20"/>
                    <a:pt x="1297" y="20"/>
                  </a:cubicBezTo>
                  <a:cubicBezTo>
                    <a:pt x="1116" y="20"/>
                    <a:pt x="925"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1337575" y="1294425"/>
              <a:ext cx="50250" cy="20750"/>
            </a:xfrm>
            <a:custGeom>
              <a:avLst/>
              <a:gdLst/>
              <a:ahLst/>
              <a:cxnLst/>
              <a:rect l="l" t="t" r="r" b="b"/>
              <a:pathLst>
                <a:path w="2010" h="830" extrusionOk="0">
                  <a:moveTo>
                    <a:pt x="20" y="0"/>
                  </a:moveTo>
                  <a:cubicBezTo>
                    <a:pt x="0" y="279"/>
                    <a:pt x="179" y="318"/>
                    <a:pt x="398" y="318"/>
                  </a:cubicBezTo>
                  <a:lnTo>
                    <a:pt x="1254" y="318"/>
                  </a:lnTo>
                  <a:cubicBezTo>
                    <a:pt x="1373" y="318"/>
                    <a:pt x="1492" y="378"/>
                    <a:pt x="1473" y="517"/>
                  </a:cubicBezTo>
                  <a:cubicBezTo>
                    <a:pt x="1453" y="637"/>
                    <a:pt x="1293" y="637"/>
                    <a:pt x="1194" y="696"/>
                  </a:cubicBezTo>
                  <a:cubicBezTo>
                    <a:pt x="1297" y="799"/>
                    <a:pt x="1406" y="830"/>
                    <a:pt x="1514" y="830"/>
                  </a:cubicBezTo>
                  <a:cubicBezTo>
                    <a:pt x="1595" y="830"/>
                    <a:pt x="1675" y="813"/>
                    <a:pt x="1751" y="796"/>
                  </a:cubicBezTo>
                  <a:cubicBezTo>
                    <a:pt x="1910" y="617"/>
                    <a:pt x="2010" y="398"/>
                    <a:pt x="1950" y="139"/>
                  </a:cubicBezTo>
                  <a:cubicBezTo>
                    <a:pt x="1892" y="110"/>
                    <a:pt x="1833" y="92"/>
                    <a:pt x="1775" y="92"/>
                  </a:cubicBezTo>
                  <a:cubicBezTo>
                    <a:pt x="1754" y="92"/>
                    <a:pt x="1733" y="94"/>
                    <a:pt x="1711" y="100"/>
                  </a:cubicBezTo>
                  <a:cubicBezTo>
                    <a:pt x="1565" y="135"/>
                    <a:pt x="1422" y="148"/>
                    <a:pt x="1280" y="148"/>
                  </a:cubicBezTo>
                  <a:cubicBezTo>
                    <a:pt x="860" y="148"/>
                    <a:pt x="451" y="3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1372375" y="1289400"/>
              <a:ext cx="52250" cy="12275"/>
            </a:xfrm>
            <a:custGeom>
              <a:avLst/>
              <a:gdLst/>
              <a:ahLst/>
              <a:cxnLst/>
              <a:rect l="l" t="t" r="r" b="b"/>
              <a:pathLst>
                <a:path w="2090" h="491" extrusionOk="0">
                  <a:moveTo>
                    <a:pt x="799" y="0"/>
                  </a:moveTo>
                  <a:cubicBezTo>
                    <a:pt x="533" y="0"/>
                    <a:pt x="267" y="7"/>
                    <a:pt x="1" y="22"/>
                  </a:cubicBezTo>
                  <a:cubicBezTo>
                    <a:pt x="120" y="122"/>
                    <a:pt x="220" y="221"/>
                    <a:pt x="359" y="321"/>
                  </a:cubicBezTo>
                  <a:cubicBezTo>
                    <a:pt x="419" y="321"/>
                    <a:pt x="478" y="340"/>
                    <a:pt x="518" y="380"/>
                  </a:cubicBezTo>
                  <a:cubicBezTo>
                    <a:pt x="620" y="471"/>
                    <a:pt x="736" y="491"/>
                    <a:pt x="849" y="491"/>
                  </a:cubicBezTo>
                  <a:cubicBezTo>
                    <a:pt x="934" y="491"/>
                    <a:pt x="1018" y="480"/>
                    <a:pt x="1095" y="480"/>
                  </a:cubicBezTo>
                  <a:cubicBezTo>
                    <a:pt x="1182" y="480"/>
                    <a:pt x="1254" y="373"/>
                    <a:pt x="1337" y="373"/>
                  </a:cubicBezTo>
                  <a:cubicBezTo>
                    <a:pt x="1349" y="373"/>
                    <a:pt x="1361" y="375"/>
                    <a:pt x="1374" y="380"/>
                  </a:cubicBezTo>
                  <a:cubicBezTo>
                    <a:pt x="1453" y="380"/>
                    <a:pt x="1493" y="340"/>
                    <a:pt x="1572" y="340"/>
                  </a:cubicBezTo>
                  <a:cubicBezTo>
                    <a:pt x="1592" y="321"/>
                    <a:pt x="1617" y="311"/>
                    <a:pt x="1642" y="311"/>
                  </a:cubicBezTo>
                  <a:cubicBezTo>
                    <a:pt x="1667" y="311"/>
                    <a:pt x="1692" y="321"/>
                    <a:pt x="1712" y="340"/>
                  </a:cubicBezTo>
                  <a:cubicBezTo>
                    <a:pt x="1791" y="340"/>
                    <a:pt x="1851" y="380"/>
                    <a:pt x="1911" y="380"/>
                  </a:cubicBezTo>
                  <a:cubicBezTo>
                    <a:pt x="1990" y="321"/>
                    <a:pt x="2050" y="281"/>
                    <a:pt x="2090" y="201"/>
                  </a:cubicBezTo>
                  <a:lnTo>
                    <a:pt x="2090" y="42"/>
                  </a:lnTo>
                  <a:cubicBezTo>
                    <a:pt x="1659" y="17"/>
                    <a:pt x="1229" y="0"/>
                    <a:pt x="7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2072125" y="1272025"/>
              <a:ext cx="55225" cy="15200"/>
            </a:xfrm>
            <a:custGeom>
              <a:avLst/>
              <a:gdLst/>
              <a:ahLst/>
              <a:cxnLst/>
              <a:rect l="l" t="t" r="r" b="b"/>
              <a:pathLst>
                <a:path w="2209" h="608" extrusionOk="0">
                  <a:moveTo>
                    <a:pt x="2049" y="1"/>
                  </a:moveTo>
                  <a:cubicBezTo>
                    <a:pt x="1870" y="1"/>
                    <a:pt x="1711" y="21"/>
                    <a:pt x="1532" y="41"/>
                  </a:cubicBezTo>
                  <a:cubicBezTo>
                    <a:pt x="1439" y="108"/>
                    <a:pt x="1335" y="119"/>
                    <a:pt x="1230" y="119"/>
                  </a:cubicBezTo>
                  <a:cubicBezTo>
                    <a:pt x="1184" y="119"/>
                    <a:pt x="1139" y="117"/>
                    <a:pt x="1094" y="117"/>
                  </a:cubicBezTo>
                  <a:cubicBezTo>
                    <a:pt x="997" y="117"/>
                    <a:pt x="901" y="125"/>
                    <a:pt x="816" y="180"/>
                  </a:cubicBezTo>
                  <a:cubicBezTo>
                    <a:pt x="617" y="180"/>
                    <a:pt x="378" y="200"/>
                    <a:pt x="159" y="200"/>
                  </a:cubicBezTo>
                  <a:cubicBezTo>
                    <a:pt x="88" y="360"/>
                    <a:pt x="1" y="504"/>
                    <a:pt x="226" y="504"/>
                  </a:cubicBezTo>
                  <a:cubicBezTo>
                    <a:pt x="252" y="504"/>
                    <a:pt x="283" y="502"/>
                    <a:pt x="318" y="498"/>
                  </a:cubicBezTo>
                  <a:cubicBezTo>
                    <a:pt x="616" y="465"/>
                    <a:pt x="907" y="420"/>
                    <a:pt x="1192" y="420"/>
                  </a:cubicBezTo>
                  <a:cubicBezTo>
                    <a:pt x="1422" y="420"/>
                    <a:pt x="1648" y="449"/>
                    <a:pt x="1870" y="538"/>
                  </a:cubicBezTo>
                  <a:lnTo>
                    <a:pt x="1850" y="578"/>
                  </a:lnTo>
                  <a:cubicBezTo>
                    <a:pt x="1890" y="598"/>
                    <a:pt x="1930" y="608"/>
                    <a:pt x="1967" y="608"/>
                  </a:cubicBezTo>
                  <a:cubicBezTo>
                    <a:pt x="2004" y="608"/>
                    <a:pt x="2039" y="598"/>
                    <a:pt x="2069" y="578"/>
                  </a:cubicBezTo>
                  <a:cubicBezTo>
                    <a:pt x="2208" y="419"/>
                    <a:pt x="2208" y="279"/>
                    <a:pt x="2128" y="100"/>
                  </a:cubicBezTo>
                  <a:cubicBezTo>
                    <a:pt x="2109" y="81"/>
                    <a:pt x="2069" y="21"/>
                    <a:pt x="20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1379850" y="1296250"/>
              <a:ext cx="27875" cy="19275"/>
            </a:xfrm>
            <a:custGeom>
              <a:avLst/>
              <a:gdLst/>
              <a:ahLst/>
              <a:cxnLst/>
              <a:rect l="l" t="t" r="r" b="b"/>
              <a:pathLst>
                <a:path w="1115" h="771" extrusionOk="0">
                  <a:moveTo>
                    <a:pt x="691" y="0"/>
                  </a:moveTo>
                  <a:cubicBezTo>
                    <a:pt x="537" y="0"/>
                    <a:pt x="378" y="106"/>
                    <a:pt x="219" y="106"/>
                  </a:cubicBezTo>
                  <a:cubicBezTo>
                    <a:pt x="120" y="305"/>
                    <a:pt x="0" y="504"/>
                    <a:pt x="80" y="743"/>
                  </a:cubicBezTo>
                  <a:cubicBezTo>
                    <a:pt x="148" y="761"/>
                    <a:pt x="215" y="770"/>
                    <a:pt x="283" y="770"/>
                  </a:cubicBezTo>
                  <a:cubicBezTo>
                    <a:pt x="432" y="770"/>
                    <a:pt x="579" y="726"/>
                    <a:pt x="716" y="643"/>
                  </a:cubicBezTo>
                  <a:cubicBezTo>
                    <a:pt x="776" y="623"/>
                    <a:pt x="796" y="604"/>
                    <a:pt x="816" y="564"/>
                  </a:cubicBezTo>
                  <a:cubicBezTo>
                    <a:pt x="995" y="444"/>
                    <a:pt x="1114" y="305"/>
                    <a:pt x="915" y="106"/>
                  </a:cubicBezTo>
                  <a:cubicBezTo>
                    <a:pt x="842" y="27"/>
                    <a:pt x="767" y="0"/>
                    <a:pt x="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2010950" y="1328725"/>
              <a:ext cx="29850" cy="18925"/>
            </a:xfrm>
            <a:custGeom>
              <a:avLst/>
              <a:gdLst/>
              <a:ahLst/>
              <a:cxnLst/>
              <a:rect l="l" t="t" r="r" b="b"/>
              <a:pathLst>
                <a:path w="1194" h="757" extrusionOk="0">
                  <a:moveTo>
                    <a:pt x="696" y="1"/>
                  </a:moveTo>
                  <a:cubicBezTo>
                    <a:pt x="651" y="62"/>
                    <a:pt x="585" y="78"/>
                    <a:pt x="511" y="78"/>
                  </a:cubicBezTo>
                  <a:cubicBezTo>
                    <a:pt x="418" y="78"/>
                    <a:pt x="314" y="52"/>
                    <a:pt x="224" y="52"/>
                  </a:cubicBezTo>
                  <a:cubicBezTo>
                    <a:pt x="104" y="52"/>
                    <a:pt x="9" y="99"/>
                    <a:pt x="0" y="319"/>
                  </a:cubicBezTo>
                  <a:cubicBezTo>
                    <a:pt x="13" y="318"/>
                    <a:pt x="25" y="318"/>
                    <a:pt x="37" y="318"/>
                  </a:cubicBezTo>
                  <a:cubicBezTo>
                    <a:pt x="457" y="318"/>
                    <a:pt x="788" y="641"/>
                    <a:pt x="1194" y="757"/>
                  </a:cubicBezTo>
                  <a:cubicBezTo>
                    <a:pt x="1114" y="200"/>
                    <a:pt x="1114" y="20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2120850" y="1283975"/>
              <a:ext cx="17925" cy="36325"/>
            </a:xfrm>
            <a:custGeom>
              <a:avLst/>
              <a:gdLst/>
              <a:ahLst/>
              <a:cxnLst/>
              <a:rect l="l" t="t" r="r" b="b"/>
              <a:pathLst>
                <a:path w="717" h="1453" extrusionOk="0">
                  <a:moveTo>
                    <a:pt x="418" y="0"/>
                  </a:moveTo>
                  <a:cubicBezTo>
                    <a:pt x="299" y="0"/>
                    <a:pt x="259" y="100"/>
                    <a:pt x="179" y="140"/>
                  </a:cubicBezTo>
                  <a:cubicBezTo>
                    <a:pt x="100" y="160"/>
                    <a:pt x="60" y="199"/>
                    <a:pt x="0" y="239"/>
                  </a:cubicBezTo>
                  <a:lnTo>
                    <a:pt x="0" y="1453"/>
                  </a:lnTo>
                  <a:cubicBezTo>
                    <a:pt x="259" y="1194"/>
                    <a:pt x="100" y="856"/>
                    <a:pt x="179" y="557"/>
                  </a:cubicBezTo>
                  <a:lnTo>
                    <a:pt x="259" y="518"/>
                  </a:lnTo>
                  <a:lnTo>
                    <a:pt x="299" y="557"/>
                  </a:lnTo>
                  <a:cubicBezTo>
                    <a:pt x="299" y="657"/>
                    <a:pt x="299" y="816"/>
                    <a:pt x="418" y="816"/>
                  </a:cubicBezTo>
                  <a:cubicBezTo>
                    <a:pt x="557" y="816"/>
                    <a:pt x="617" y="657"/>
                    <a:pt x="677" y="538"/>
                  </a:cubicBezTo>
                  <a:cubicBezTo>
                    <a:pt x="717" y="358"/>
                    <a:pt x="657" y="219"/>
                    <a:pt x="597" y="60"/>
                  </a:cubicBezTo>
                  <a:cubicBezTo>
                    <a:pt x="557" y="40"/>
                    <a:pt x="498" y="0"/>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1649900" y="1230250"/>
              <a:ext cx="57200" cy="12300"/>
            </a:xfrm>
            <a:custGeom>
              <a:avLst/>
              <a:gdLst/>
              <a:ahLst/>
              <a:cxnLst/>
              <a:rect l="l" t="t" r="r" b="b"/>
              <a:pathLst>
                <a:path w="2288" h="492" extrusionOk="0">
                  <a:moveTo>
                    <a:pt x="895" y="1"/>
                  </a:moveTo>
                  <a:cubicBezTo>
                    <a:pt x="657" y="61"/>
                    <a:pt x="418" y="81"/>
                    <a:pt x="199" y="160"/>
                  </a:cubicBezTo>
                  <a:cubicBezTo>
                    <a:pt x="100" y="200"/>
                    <a:pt x="0" y="279"/>
                    <a:pt x="20" y="419"/>
                  </a:cubicBezTo>
                  <a:cubicBezTo>
                    <a:pt x="277" y="474"/>
                    <a:pt x="538" y="491"/>
                    <a:pt x="802" y="491"/>
                  </a:cubicBezTo>
                  <a:cubicBezTo>
                    <a:pt x="1206" y="491"/>
                    <a:pt x="1614" y="452"/>
                    <a:pt x="2019" y="452"/>
                  </a:cubicBezTo>
                  <a:cubicBezTo>
                    <a:pt x="2109" y="452"/>
                    <a:pt x="2198" y="454"/>
                    <a:pt x="2288" y="459"/>
                  </a:cubicBezTo>
                  <a:cubicBezTo>
                    <a:pt x="2174" y="312"/>
                    <a:pt x="2020" y="299"/>
                    <a:pt x="1859" y="299"/>
                  </a:cubicBezTo>
                  <a:cubicBezTo>
                    <a:pt x="1823" y="299"/>
                    <a:pt x="1787" y="299"/>
                    <a:pt x="1751" y="299"/>
                  </a:cubicBezTo>
                  <a:cubicBezTo>
                    <a:pt x="1552" y="299"/>
                    <a:pt x="1353" y="299"/>
                    <a:pt x="1233" y="100"/>
                  </a:cubicBezTo>
                  <a:cubicBezTo>
                    <a:pt x="1134" y="21"/>
                    <a:pt x="1015" y="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1424100" y="1332700"/>
              <a:ext cx="30875" cy="13950"/>
            </a:xfrm>
            <a:custGeom>
              <a:avLst/>
              <a:gdLst/>
              <a:ahLst/>
              <a:cxnLst/>
              <a:rect l="l" t="t" r="r" b="b"/>
              <a:pathLst>
                <a:path w="1235" h="558" extrusionOk="0">
                  <a:moveTo>
                    <a:pt x="21" y="1"/>
                  </a:moveTo>
                  <a:cubicBezTo>
                    <a:pt x="1" y="339"/>
                    <a:pt x="140" y="478"/>
                    <a:pt x="438" y="498"/>
                  </a:cubicBezTo>
                  <a:cubicBezTo>
                    <a:pt x="637" y="538"/>
                    <a:pt x="816" y="558"/>
                    <a:pt x="1015" y="558"/>
                  </a:cubicBezTo>
                  <a:cubicBezTo>
                    <a:pt x="1234" y="458"/>
                    <a:pt x="1095" y="339"/>
                    <a:pt x="1035" y="200"/>
                  </a:cubicBezTo>
                  <a:cubicBezTo>
                    <a:pt x="976" y="100"/>
                    <a:pt x="886" y="90"/>
                    <a:pt x="789" y="90"/>
                  </a:cubicBezTo>
                  <a:cubicBezTo>
                    <a:pt x="765" y="90"/>
                    <a:pt x="740" y="91"/>
                    <a:pt x="715" y="91"/>
                  </a:cubicBezTo>
                  <a:cubicBezTo>
                    <a:pt x="641" y="91"/>
                    <a:pt x="565" y="85"/>
                    <a:pt x="498" y="41"/>
                  </a:cubicBezTo>
                  <a:cubicBezTo>
                    <a:pt x="339" y="1"/>
                    <a:pt x="180"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1437525" y="1304375"/>
              <a:ext cx="39325" cy="13200"/>
            </a:xfrm>
            <a:custGeom>
              <a:avLst/>
              <a:gdLst/>
              <a:ahLst/>
              <a:cxnLst/>
              <a:rect l="l" t="t" r="r" b="b"/>
              <a:pathLst>
                <a:path w="1573" h="528" extrusionOk="0">
                  <a:moveTo>
                    <a:pt x="1167" y="0"/>
                  </a:moveTo>
                  <a:cubicBezTo>
                    <a:pt x="1065" y="0"/>
                    <a:pt x="966" y="20"/>
                    <a:pt x="876" y="99"/>
                  </a:cubicBezTo>
                  <a:cubicBezTo>
                    <a:pt x="814" y="204"/>
                    <a:pt x="749" y="237"/>
                    <a:pt x="684" y="237"/>
                  </a:cubicBezTo>
                  <a:cubicBezTo>
                    <a:pt x="563" y="237"/>
                    <a:pt x="443" y="119"/>
                    <a:pt x="339" y="119"/>
                  </a:cubicBezTo>
                  <a:cubicBezTo>
                    <a:pt x="240" y="199"/>
                    <a:pt x="100" y="199"/>
                    <a:pt x="1" y="279"/>
                  </a:cubicBezTo>
                  <a:lnTo>
                    <a:pt x="1" y="438"/>
                  </a:lnTo>
                  <a:cubicBezTo>
                    <a:pt x="24" y="437"/>
                    <a:pt x="47" y="436"/>
                    <a:pt x="70" y="436"/>
                  </a:cubicBezTo>
                  <a:cubicBezTo>
                    <a:pt x="398" y="436"/>
                    <a:pt x="716" y="527"/>
                    <a:pt x="1032" y="527"/>
                  </a:cubicBezTo>
                  <a:cubicBezTo>
                    <a:pt x="1153" y="527"/>
                    <a:pt x="1273" y="514"/>
                    <a:pt x="1393" y="477"/>
                  </a:cubicBezTo>
                  <a:cubicBezTo>
                    <a:pt x="1453" y="338"/>
                    <a:pt x="1533" y="219"/>
                    <a:pt x="1572" y="99"/>
                  </a:cubicBezTo>
                  <a:cubicBezTo>
                    <a:pt x="1553" y="80"/>
                    <a:pt x="1493" y="40"/>
                    <a:pt x="1473" y="20"/>
                  </a:cubicBezTo>
                  <a:cubicBezTo>
                    <a:pt x="1373" y="20"/>
                    <a:pt x="1269" y="0"/>
                    <a:pt x="11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1758300" y="1230575"/>
              <a:ext cx="35825" cy="15125"/>
            </a:xfrm>
            <a:custGeom>
              <a:avLst/>
              <a:gdLst/>
              <a:ahLst/>
              <a:cxnLst/>
              <a:rect l="l" t="t" r="r" b="b"/>
              <a:pathLst>
                <a:path w="1433" h="605" extrusionOk="0">
                  <a:moveTo>
                    <a:pt x="695" y="0"/>
                  </a:moveTo>
                  <a:cubicBezTo>
                    <a:pt x="657" y="0"/>
                    <a:pt x="627" y="23"/>
                    <a:pt x="597" y="68"/>
                  </a:cubicBezTo>
                  <a:lnTo>
                    <a:pt x="200" y="68"/>
                  </a:lnTo>
                  <a:cubicBezTo>
                    <a:pt x="1" y="346"/>
                    <a:pt x="259" y="465"/>
                    <a:pt x="379" y="605"/>
                  </a:cubicBezTo>
                  <a:cubicBezTo>
                    <a:pt x="438" y="605"/>
                    <a:pt x="478" y="605"/>
                    <a:pt x="558" y="585"/>
                  </a:cubicBezTo>
                  <a:cubicBezTo>
                    <a:pt x="617" y="535"/>
                    <a:pt x="672" y="510"/>
                    <a:pt x="727" y="510"/>
                  </a:cubicBezTo>
                  <a:cubicBezTo>
                    <a:pt x="781" y="510"/>
                    <a:pt x="836" y="535"/>
                    <a:pt x="896" y="585"/>
                  </a:cubicBezTo>
                  <a:cubicBezTo>
                    <a:pt x="956" y="565"/>
                    <a:pt x="1035" y="565"/>
                    <a:pt x="1075" y="565"/>
                  </a:cubicBezTo>
                  <a:cubicBezTo>
                    <a:pt x="1055" y="306"/>
                    <a:pt x="1333" y="247"/>
                    <a:pt x="1433" y="68"/>
                  </a:cubicBezTo>
                  <a:cubicBezTo>
                    <a:pt x="1254" y="68"/>
                    <a:pt x="1055" y="48"/>
                    <a:pt x="876" y="48"/>
                  </a:cubicBezTo>
                  <a:lnTo>
                    <a:pt x="836" y="68"/>
                  </a:lnTo>
                  <a:cubicBezTo>
                    <a:pt x="776" y="68"/>
                    <a:pt x="757" y="68"/>
                    <a:pt x="737" y="8"/>
                  </a:cubicBezTo>
                  <a:cubicBezTo>
                    <a:pt x="722" y="3"/>
                    <a:pt x="708" y="0"/>
                    <a:pt x="6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1598675" y="1294775"/>
              <a:ext cx="20475" cy="21525"/>
            </a:xfrm>
            <a:custGeom>
              <a:avLst/>
              <a:gdLst/>
              <a:ahLst/>
              <a:cxnLst/>
              <a:rect l="l" t="t" r="r" b="b"/>
              <a:pathLst>
                <a:path w="819" h="861" extrusionOk="0">
                  <a:moveTo>
                    <a:pt x="503" y="0"/>
                  </a:moveTo>
                  <a:cubicBezTo>
                    <a:pt x="421" y="0"/>
                    <a:pt x="348" y="140"/>
                    <a:pt x="299" y="265"/>
                  </a:cubicBezTo>
                  <a:cubicBezTo>
                    <a:pt x="299" y="324"/>
                    <a:pt x="318" y="404"/>
                    <a:pt x="318" y="483"/>
                  </a:cubicBezTo>
                  <a:cubicBezTo>
                    <a:pt x="0" y="483"/>
                    <a:pt x="100" y="682"/>
                    <a:pt x="119" y="822"/>
                  </a:cubicBezTo>
                  <a:cubicBezTo>
                    <a:pt x="220" y="848"/>
                    <a:pt x="309" y="861"/>
                    <a:pt x="386" y="861"/>
                  </a:cubicBezTo>
                  <a:cubicBezTo>
                    <a:pt x="717" y="861"/>
                    <a:pt x="818" y="621"/>
                    <a:pt x="657" y="185"/>
                  </a:cubicBezTo>
                  <a:cubicBezTo>
                    <a:pt x="604" y="51"/>
                    <a:pt x="552" y="0"/>
                    <a:pt x="5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2379950" y="1402200"/>
              <a:ext cx="37325" cy="13025"/>
            </a:xfrm>
            <a:custGeom>
              <a:avLst/>
              <a:gdLst/>
              <a:ahLst/>
              <a:cxnLst/>
              <a:rect l="l" t="t" r="r" b="b"/>
              <a:pathLst>
                <a:path w="1493" h="521" extrusionOk="0">
                  <a:moveTo>
                    <a:pt x="1269" y="1"/>
                  </a:moveTo>
                  <a:cubicBezTo>
                    <a:pt x="853" y="1"/>
                    <a:pt x="435" y="167"/>
                    <a:pt x="1" y="185"/>
                  </a:cubicBezTo>
                  <a:cubicBezTo>
                    <a:pt x="60" y="284"/>
                    <a:pt x="140" y="404"/>
                    <a:pt x="180" y="503"/>
                  </a:cubicBezTo>
                  <a:cubicBezTo>
                    <a:pt x="199" y="516"/>
                    <a:pt x="217" y="521"/>
                    <a:pt x="234" y="521"/>
                  </a:cubicBezTo>
                  <a:cubicBezTo>
                    <a:pt x="268" y="521"/>
                    <a:pt x="299" y="503"/>
                    <a:pt x="339" y="503"/>
                  </a:cubicBezTo>
                  <a:cubicBezTo>
                    <a:pt x="431" y="445"/>
                    <a:pt x="533" y="435"/>
                    <a:pt x="638" y="435"/>
                  </a:cubicBezTo>
                  <a:cubicBezTo>
                    <a:pt x="686" y="435"/>
                    <a:pt x="735" y="437"/>
                    <a:pt x="784" y="437"/>
                  </a:cubicBezTo>
                  <a:cubicBezTo>
                    <a:pt x="878" y="437"/>
                    <a:pt x="971" y="430"/>
                    <a:pt x="1055" y="384"/>
                  </a:cubicBezTo>
                  <a:cubicBezTo>
                    <a:pt x="1154" y="384"/>
                    <a:pt x="1274" y="364"/>
                    <a:pt x="1373" y="364"/>
                  </a:cubicBezTo>
                  <a:cubicBezTo>
                    <a:pt x="1493" y="245"/>
                    <a:pt x="1493" y="145"/>
                    <a:pt x="1393" y="6"/>
                  </a:cubicBezTo>
                  <a:cubicBezTo>
                    <a:pt x="1352" y="2"/>
                    <a:pt x="1310"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2144725" y="1245675"/>
              <a:ext cx="50250" cy="13300"/>
            </a:xfrm>
            <a:custGeom>
              <a:avLst/>
              <a:gdLst/>
              <a:ahLst/>
              <a:cxnLst/>
              <a:rect l="l" t="t" r="r" b="b"/>
              <a:pathLst>
                <a:path w="2010" h="532" extrusionOk="0">
                  <a:moveTo>
                    <a:pt x="697" y="1"/>
                  </a:moveTo>
                  <a:cubicBezTo>
                    <a:pt x="537" y="40"/>
                    <a:pt x="358" y="40"/>
                    <a:pt x="219" y="80"/>
                  </a:cubicBezTo>
                  <a:cubicBezTo>
                    <a:pt x="140" y="100"/>
                    <a:pt x="100" y="160"/>
                    <a:pt x="40" y="239"/>
                  </a:cubicBezTo>
                  <a:cubicBezTo>
                    <a:pt x="20" y="259"/>
                    <a:pt x="20" y="299"/>
                    <a:pt x="0" y="359"/>
                  </a:cubicBezTo>
                  <a:cubicBezTo>
                    <a:pt x="86" y="380"/>
                    <a:pt x="174" y="387"/>
                    <a:pt x="263" y="387"/>
                  </a:cubicBezTo>
                  <a:cubicBezTo>
                    <a:pt x="406" y="387"/>
                    <a:pt x="551" y="370"/>
                    <a:pt x="694" y="370"/>
                  </a:cubicBezTo>
                  <a:cubicBezTo>
                    <a:pt x="873" y="370"/>
                    <a:pt x="1049" y="397"/>
                    <a:pt x="1214" y="518"/>
                  </a:cubicBezTo>
                  <a:cubicBezTo>
                    <a:pt x="1254" y="527"/>
                    <a:pt x="1293" y="531"/>
                    <a:pt x="1331" y="531"/>
                  </a:cubicBezTo>
                  <a:cubicBezTo>
                    <a:pt x="1541" y="531"/>
                    <a:pt x="1728" y="412"/>
                    <a:pt x="1930" y="379"/>
                  </a:cubicBezTo>
                  <a:cubicBezTo>
                    <a:pt x="2009" y="319"/>
                    <a:pt x="2009" y="279"/>
                    <a:pt x="1930" y="219"/>
                  </a:cubicBezTo>
                  <a:cubicBezTo>
                    <a:pt x="1890" y="200"/>
                    <a:pt x="1811" y="200"/>
                    <a:pt x="1751" y="180"/>
                  </a:cubicBezTo>
                  <a:cubicBezTo>
                    <a:pt x="1691" y="140"/>
                    <a:pt x="1612" y="80"/>
                    <a:pt x="1532" y="60"/>
                  </a:cubicBezTo>
                  <a:cubicBezTo>
                    <a:pt x="1333" y="1"/>
                    <a:pt x="1134" y="1"/>
                    <a:pt x="9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1324650" y="1251700"/>
              <a:ext cx="34825" cy="8425"/>
            </a:xfrm>
            <a:custGeom>
              <a:avLst/>
              <a:gdLst/>
              <a:ahLst/>
              <a:cxnLst/>
              <a:rect l="l" t="t" r="r" b="b"/>
              <a:pathLst>
                <a:path w="1393" h="337" extrusionOk="0">
                  <a:moveTo>
                    <a:pt x="541" y="1"/>
                  </a:moveTo>
                  <a:cubicBezTo>
                    <a:pt x="370" y="1"/>
                    <a:pt x="192" y="40"/>
                    <a:pt x="0" y="158"/>
                  </a:cubicBezTo>
                  <a:cubicBezTo>
                    <a:pt x="174" y="299"/>
                    <a:pt x="342" y="327"/>
                    <a:pt x="501" y="327"/>
                  </a:cubicBezTo>
                  <a:cubicBezTo>
                    <a:pt x="608" y="327"/>
                    <a:pt x="711" y="314"/>
                    <a:pt x="809" y="314"/>
                  </a:cubicBezTo>
                  <a:cubicBezTo>
                    <a:pt x="831" y="314"/>
                    <a:pt x="854" y="315"/>
                    <a:pt x="876" y="317"/>
                  </a:cubicBezTo>
                  <a:cubicBezTo>
                    <a:pt x="1035" y="297"/>
                    <a:pt x="1273" y="337"/>
                    <a:pt x="1393" y="138"/>
                  </a:cubicBezTo>
                  <a:cubicBezTo>
                    <a:pt x="1105" y="113"/>
                    <a:pt x="833" y="1"/>
                    <a:pt x="5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1979600" y="1329225"/>
              <a:ext cx="29375" cy="12950"/>
            </a:xfrm>
            <a:custGeom>
              <a:avLst/>
              <a:gdLst/>
              <a:ahLst/>
              <a:cxnLst/>
              <a:rect l="l" t="t" r="r" b="b"/>
              <a:pathLst>
                <a:path w="1175" h="518" extrusionOk="0">
                  <a:moveTo>
                    <a:pt x="936" y="1"/>
                  </a:moveTo>
                  <a:cubicBezTo>
                    <a:pt x="598" y="80"/>
                    <a:pt x="240" y="1"/>
                    <a:pt x="1" y="299"/>
                  </a:cubicBezTo>
                  <a:cubicBezTo>
                    <a:pt x="140" y="518"/>
                    <a:pt x="359" y="478"/>
                    <a:pt x="558" y="498"/>
                  </a:cubicBezTo>
                  <a:cubicBezTo>
                    <a:pt x="737" y="438"/>
                    <a:pt x="896" y="379"/>
                    <a:pt x="1095" y="319"/>
                  </a:cubicBezTo>
                  <a:cubicBezTo>
                    <a:pt x="1175" y="140"/>
                    <a:pt x="1035" y="80"/>
                    <a:pt x="9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1632975" y="1223875"/>
              <a:ext cx="24400" cy="17350"/>
            </a:xfrm>
            <a:custGeom>
              <a:avLst/>
              <a:gdLst/>
              <a:ahLst/>
              <a:cxnLst/>
              <a:rect l="l" t="t" r="r" b="b"/>
              <a:pathLst>
                <a:path w="976" h="694" extrusionOk="0">
                  <a:moveTo>
                    <a:pt x="487" y="1"/>
                  </a:moveTo>
                  <a:cubicBezTo>
                    <a:pt x="365" y="1"/>
                    <a:pt x="234" y="38"/>
                    <a:pt x="100" y="97"/>
                  </a:cubicBezTo>
                  <a:cubicBezTo>
                    <a:pt x="80" y="157"/>
                    <a:pt x="41" y="176"/>
                    <a:pt x="21" y="236"/>
                  </a:cubicBezTo>
                  <a:cubicBezTo>
                    <a:pt x="1" y="594"/>
                    <a:pt x="418" y="475"/>
                    <a:pt x="518" y="694"/>
                  </a:cubicBezTo>
                  <a:cubicBezTo>
                    <a:pt x="578" y="694"/>
                    <a:pt x="637" y="674"/>
                    <a:pt x="697" y="674"/>
                  </a:cubicBezTo>
                  <a:cubicBezTo>
                    <a:pt x="737" y="634"/>
                    <a:pt x="816" y="574"/>
                    <a:pt x="876" y="534"/>
                  </a:cubicBezTo>
                  <a:cubicBezTo>
                    <a:pt x="936" y="455"/>
                    <a:pt x="975" y="375"/>
                    <a:pt x="936" y="256"/>
                  </a:cubicBezTo>
                  <a:cubicBezTo>
                    <a:pt x="809" y="72"/>
                    <a:pt x="656" y="1"/>
                    <a:pt x="4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1645900" y="1376150"/>
              <a:ext cx="47775" cy="5125"/>
            </a:xfrm>
            <a:custGeom>
              <a:avLst/>
              <a:gdLst/>
              <a:ahLst/>
              <a:cxnLst/>
              <a:rect l="l" t="t" r="r" b="b"/>
              <a:pathLst>
                <a:path w="1911" h="205" extrusionOk="0">
                  <a:moveTo>
                    <a:pt x="917" y="1"/>
                  </a:moveTo>
                  <a:cubicBezTo>
                    <a:pt x="665" y="1"/>
                    <a:pt x="412" y="16"/>
                    <a:pt x="162" y="16"/>
                  </a:cubicBezTo>
                  <a:cubicBezTo>
                    <a:pt x="108" y="16"/>
                    <a:pt x="54" y="15"/>
                    <a:pt x="1" y="13"/>
                  </a:cubicBezTo>
                  <a:lnTo>
                    <a:pt x="1" y="13"/>
                  </a:lnTo>
                  <a:cubicBezTo>
                    <a:pt x="275" y="164"/>
                    <a:pt x="562" y="204"/>
                    <a:pt x="849" y="204"/>
                  </a:cubicBezTo>
                  <a:cubicBezTo>
                    <a:pt x="1179" y="204"/>
                    <a:pt x="1510" y="151"/>
                    <a:pt x="1827" y="151"/>
                  </a:cubicBezTo>
                  <a:cubicBezTo>
                    <a:pt x="1855" y="151"/>
                    <a:pt x="1883" y="152"/>
                    <a:pt x="1911" y="153"/>
                  </a:cubicBezTo>
                  <a:cubicBezTo>
                    <a:pt x="1587" y="28"/>
                    <a:pt x="1253" y="1"/>
                    <a:pt x="9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1414150" y="1254675"/>
              <a:ext cx="42300" cy="8425"/>
            </a:xfrm>
            <a:custGeom>
              <a:avLst/>
              <a:gdLst/>
              <a:ahLst/>
              <a:cxnLst/>
              <a:rect l="l" t="t" r="r" b="b"/>
              <a:pathLst>
                <a:path w="1692" h="337" extrusionOk="0">
                  <a:moveTo>
                    <a:pt x="1139" y="0"/>
                  </a:moveTo>
                  <a:cubicBezTo>
                    <a:pt x="791" y="0"/>
                    <a:pt x="437" y="118"/>
                    <a:pt x="100" y="118"/>
                  </a:cubicBezTo>
                  <a:cubicBezTo>
                    <a:pt x="100" y="178"/>
                    <a:pt x="100" y="198"/>
                    <a:pt x="81" y="218"/>
                  </a:cubicBezTo>
                  <a:cubicBezTo>
                    <a:pt x="1" y="277"/>
                    <a:pt x="1" y="317"/>
                    <a:pt x="81" y="337"/>
                  </a:cubicBezTo>
                  <a:lnTo>
                    <a:pt x="777" y="337"/>
                  </a:lnTo>
                  <a:cubicBezTo>
                    <a:pt x="859" y="267"/>
                    <a:pt x="954" y="250"/>
                    <a:pt x="1054" y="250"/>
                  </a:cubicBezTo>
                  <a:cubicBezTo>
                    <a:pt x="1150" y="250"/>
                    <a:pt x="1250" y="266"/>
                    <a:pt x="1349" y="266"/>
                  </a:cubicBezTo>
                  <a:cubicBezTo>
                    <a:pt x="1470" y="266"/>
                    <a:pt x="1588" y="242"/>
                    <a:pt x="1692" y="138"/>
                  </a:cubicBezTo>
                  <a:cubicBezTo>
                    <a:pt x="1511" y="34"/>
                    <a:pt x="1326" y="0"/>
                    <a:pt x="1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2079075" y="1418650"/>
              <a:ext cx="33850" cy="21500"/>
            </a:xfrm>
            <a:custGeom>
              <a:avLst/>
              <a:gdLst/>
              <a:ahLst/>
              <a:cxnLst/>
              <a:rect l="l" t="t" r="r" b="b"/>
              <a:pathLst>
                <a:path w="1354" h="860" extrusionOk="0">
                  <a:moveTo>
                    <a:pt x="508" y="1"/>
                  </a:moveTo>
                  <a:cubicBezTo>
                    <a:pt x="489" y="1"/>
                    <a:pt x="466" y="8"/>
                    <a:pt x="438" y="24"/>
                  </a:cubicBezTo>
                  <a:cubicBezTo>
                    <a:pt x="438" y="243"/>
                    <a:pt x="299" y="362"/>
                    <a:pt x="80" y="362"/>
                  </a:cubicBezTo>
                  <a:cubicBezTo>
                    <a:pt x="0" y="422"/>
                    <a:pt x="0" y="502"/>
                    <a:pt x="40" y="581"/>
                  </a:cubicBezTo>
                  <a:cubicBezTo>
                    <a:pt x="100" y="621"/>
                    <a:pt x="160" y="681"/>
                    <a:pt x="239" y="701"/>
                  </a:cubicBezTo>
                  <a:cubicBezTo>
                    <a:pt x="398" y="740"/>
                    <a:pt x="597" y="800"/>
                    <a:pt x="776" y="840"/>
                  </a:cubicBezTo>
                  <a:cubicBezTo>
                    <a:pt x="856" y="860"/>
                    <a:pt x="935" y="860"/>
                    <a:pt x="995" y="860"/>
                  </a:cubicBezTo>
                  <a:cubicBezTo>
                    <a:pt x="1095" y="840"/>
                    <a:pt x="1194" y="800"/>
                    <a:pt x="1274" y="701"/>
                  </a:cubicBezTo>
                  <a:lnTo>
                    <a:pt x="1254" y="681"/>
                  </a:lnTo>
                  <a:cubicBezTo>
                    <a:pt x="1353" y="681"/>
                    <a:pt x="1353" y="621"/>
                    <a:pt x="1274" y="541"/>
                  </a:cubicBezTo>
                  <a:lnTo>
                    <a:pt x="1274" y="541"/>
                  </a:lnTo>
                  <a:cubicBezTo>
                    <a:pt x="1254" y="544"/>
                    <a:pt x="1236" y="546"/>
                    <a:pt x="1218" y="546"/>
                  </a:cubicBezTo>
                  <a:cubicBezTo>
                    <a:pt x="986" y="546"/>
                    <a:pt x="924" y="314"/>
                    <a:pt x="776" y="203"/>
                  </a:cubicBezTo>
                  <a:cubicBezTo>
                    <a:pt x="759" y="211"/>
                    <a:pt x="744" y="214"/>
                    <a:pt x="730" y="214"/>
                  </a:cubicBezTo>
                  <a:cubicBezTo>
                    <a:pt x="622" y="214"/>
                    <a:pt x="617"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1889100" y="1232725"/>
              <a:ext cx="21900" cy="17450"/>
            </a:xfrm>
            <a:custGeom>
              <a:avLst/>
              <a:gdLst/>
              <a:ahLst/>
              <a:cxnLst/>
              <a:rect l="l" t="t" r="r" b="b"/>
              <a:pathLst>
                <a:path w="876" h="698" extrusionOk="0">
                  <a:moveTo>
                    <a:pt x="444" y="1"/>
                  </a:moveTo>
                  <a:cubicBezTo>
                    <a:pt x="436" y="1"/>
                    <a:pt x="427" y="1"/>
                    <a:pt x="418" y="1"/>
                  </a:cubicBezTo>
                  <a:cubicBezTo>
                    <a:pt x="219" y="21"/>
                    <a:pt x="100" y="21"/>
                    <a:pt x="100" y="280"/>
                  </a:cubicBezTo>
                  <a:cubicBezTo>
                    <a:pt x="100" y="419"/>
                    <a:pt x="20" y="558"/>
                    <a:pt x="0" y="698"/>
                  </a:cubicBezTo>
                  <a:lnTo>
                    <a:pt x="179" y="698"/>
                  </a:lnTo>
                  <a:cubicBezTo>
                    <a:pt x="279" y="558"/>
                    <a:pt x="398" y="558"/>
                    <a:pt x="538" y="519"/>
                  </a:cubicBezTo>
                  <a:cubicBezTo>
                    <a:pt x="617" y="519"/>
                    <a:pt x="876" y="459"/>
                    <a:pt x="637" y="399"/>
                  </a:cubicBezTo>
                  <a:cubicBezTo>
                    <a:pt x="328" y="322"/>
                    <a:pt x="713"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1554150" y="1341525"/>
              <a:ext cx="21175" cy="22550"/>
            </a:xfrm>
            <a:custGeom>
              <a:avLst/>
              <a:gdLst/>
              <a:ahLst/>
              <a:cxnLst/>
              <a:rect l="l" t="t" r="r" b="b"/>
              <a:pathLst>
                <a:path w="847" h="902" extrusionOk="0">
                  <a:moveTo>
                    <a:pt x="335" y="0"/>
                  </a:moveTo>
                  <a:cubicBezTo>
                    <a:pt x="237" y="0"/>
                    <a:pt x="139" y="18"/>
                    <a:pt x="50" y="26"/>
                  </a:cubicBezTo>
                  <a:lnTo>
                    <a:pt x="50" y="185"/>
                  </a:lnTo>
                  <a:cubicBezTo>
                    <a:pt x="265" y="380"/>
                    <a:pt x="1" y="902"/>
                    <a:pt x="537" y="902"/>
                  </a:cubicBezTo>
                  <a:cubicBezTo>
                    <a:pt x="547" y="902"/>
                    <a:pt x="557" y="901"/>
                    <a:pt x="568" y="901"/>
                  </a:cubicBezTo>
                  <a:cubicBezTo>
                    <a:pt x="846" y="722"/>
                    <a:pt x="767" y="444"/>
                    <a:pt x="747" y="205"/>
                  </a:cubicBezTo>
                  <a:cubicBezTo>
                    <a:pt x="628" y="39"/>
                    <a:pt x="481"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2228275" y="1421675"/>
              <a:ext cx="24400" cy="11575"/>
            </a:xfrm>
            <a:custGeom>
              <a:avLst/>
              <a:gdLst/>
              <a:ahLst/>
              <a:cxnLst/>
              <a:rect l="l" t="t" r="r" b="b"/>
              <a:pathLst>
                <a:path w="976" h="463" extrusionOk="0">
                  <a:moveTo>
                    <a:pt x="569" y="0"/>
                  </a:moveTo>
                  <a:cubicBezTo>
                    <a:pt x="380" y="0"/>
                    <a:pt x="195" y="89"/>
                    <a:pt x="0" y="102"/>
                  </a:cubicBezTo>
                  <a:cubicBezTo>
                    <a:pt x="124" y="377"/>
                    <a:pt x="314" y="462"/>
                    <a:pt x="538" y="462"/>
                  </a:cubicBezTo>
                  <a:cubicBezTo>
                    <a:pt x="638" y="462"/>
                    <a:pt x="745" y="445"/>
                    <a:pt x="856" y="420"/>
                  </a:cubicBezTo>
                  <a:cubicBezTo>
                    <a:pt x="955" y="301"/>
                    <a:pt x="975" y="202"/>
                    <a:pt x="876" y="102"/>
                  </a:cubicBezTo>
                  <a:cubicBezTo>
                    <a:pt x="771" y="26"/>
                    <a:pt x="670" y="0"/>
                    <a:pt x="5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2080075" y="1280100"/>
              <a:ext cx="38800" cy="5400"/>
            </a:xfrm>
            <a:custGeom>
              <a:avLst/>
              <a:gdLst/>
              <a:ahLst/>
              <a:cxnLst/>
              <a:rect l="l" t="t" r="r" b="b"/>
              <a:pathLst>
                <a:path w="1552" h="216" extrusionOk="0">
                  <a:moveTo>
                    <a:pt x="806" y="1"/>
                  </a:moveTo>
                  <a:cubicBezTo>
                    <a:pt x="537" y="1"/>
                    <a:pt x="269" y="72"/>
                    <a:pt x="0" y="175"/>
                  </a:cubicBezTo>
                  <a:cubicBezTo>
                    <a:pt x="60" y="175"/>
                    <a:pt x="140" y="195"/>
                    <a:pt x="159" y="215"/>
                  </a:cubicBezTo>
                  <a:lnTo>
                    <a:pt x="1552" y="215"/>
                  </a:lnTo>
                  <a:cubicBezTo>
                    <a:pt x="1303" y="62"/>
                    <a:pt x="1054" y="1"/>
                    <a:pt x="8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2089025" y="1397350"/>
              <a:ext cx="10950" cy="27850"/>
            </a:xfrm>
            <a:custGeom>
              <a:avLst/>
              <a:gdLst/>
              <a:ahLst/>
              <a:cxnLst/>
              <a:rect l="l" t="t" r="r" b="b"/>
              <a:pathLst>
                <a:path w="438" h="1114" extrusionOk="0">
                  <a:moveTo>
                    <a:pt x="179" y="1"/>
                  </a:moveTo>
                  <a:lnTo>
                    <a:pt x="179" y="1"/>
                  </a:lnTo>
                  <a:cubicBezTo>
                    <a:pt x="100" y="180"/>
                    <a:pt x="199" y="399"/>
                    <a:pt x="0" y="538"/>
                  </a:cubicBezTo>
                  <a:lnTo>
                    <a:pt x="0" y="876"/>
                  </a:lnTo>
                  <a:cubicBezTo>
                    <a:pt x="126" y="876"/>
                    <a:pt x="140" y="1113"/>
                    <a:pt x="259" y="1113"/>
                  </a:cubicBezTo>
                  <a:cubicBezTo>
                    <a:pt x="290" y="1113"/>
                    <a:pt x="329" y="1097"/>
                    <a:pt x="378" y="1055"/>
                  </a:cubicBezTo>
                  <a:cubicBezTo>
                    <a:pt x="279" y="737"/>
                    <a:pt x="438" y="33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1433550" y="1258100"/>
              <a:ext cx="38825" cy="6200"/>
            </a:xfrm>
            <a:custGeom>
              <a:avLst/>
              <a:gdLst/>
              <a:ahLst/>
              <a:cxnLst/>
              <a:rect l="l" t="t" r="r" b="b"/>
              <a:pathLst>
                <a:path w="1553" h="248" extrusionOk="0">
                  <a:moveTo>
                    <a:pt x="916" y="1"/>
                  </a:moveTo>
                  <a:cubicBezTo>
                    <a:pt x="841" y="26"/>
                    <a:pt x="762" y="32"/>
                    <a:pt x="681" y="32"/>
                  </a:cubicBezTo>
                  <a:cubicBezTo>
                    <a:pt x="599" y="32"/>
                    <a:pt x="517" y="26"/>
                    <a:pt x="436" y="26"/>
                  </a:cubicBezTo>
                  <a:cubicBezTo>
                    <a:pt x="274" y="26"/>
                    <a:pt x="120" y="51"/>
                    <a:pt x="1" y="200"/>
                  </a:cubicBezTo>
                  <a:cubicBezTo>
                    <a:pt x="30" y="229"/>
                    <a:pt x="48" y="248"/>
                    <a:pt x="80" y="248"/>
                  </a:cubicBezTo>
                  <a:cubicBezTo>
                    <a:pt x="91" y="248"/>
                    <a:pt x="104" y="245"/>
                    <a:pt x="120" y="240"/>
                  </a:cubicBezTo>
                  <a:cubicBezTo>
                    <a:pt x="232" y="207"/>
                    <a:pt x="347" y="197"/>
                    <a:pt x="462" y="197"/>
                  </a:cubicBezTo>
                  <a:cubicBezTo>
                    <a:pt x="627" y="197"/>
                    <a:pt x="794" y="217"/>
                    <a:pt x="957" y="217"/>
                  </a:cubicBezTo>
                  <a:cubicBezTo>
                    <a:pt x="1164" y="217"/>
                    <a:pt x="1365" y="185"/>
                    <a:pt x="1552" y="41"/>
                  </a:cubicBezTo>
                  <a:cubicBezTo>
                    <a:pt x="1353" y="41"/>
                    <a:pt x="1135" y="1"/>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2002000" y="1326550"/>
              <a:ext cx="25875" cy="10975"/>
            </a:xfrm>
            <a:custGeom>
              <a:avLst/>
              <a:gdLst/>
              <a:ahLst/>
              <a:cxnLst/>
              <a:rect l="l" t="t" r="r" b="b"/>
              <a:pathLst>
                <a:path w="1035" h="439" extrusionOk="0">
                  <a:moveTo>
                    <a:pt x="498" y="1"/>
                  </a:moveTo>
                  <a:cubicBezTo>
                    <a:pt x="335" y="1"/>
                    <a:pt x="172" y="31"/>
                    <a:pt x="0" y="108"/>
                  </a:cubicBezTo>
                  <a:cubicBezTo>
                    <a:pt x="80" y="207"/>
                    <a:pt x="139" y="326"/>
                    <a:pt x="179" y="426"/>
                  </a:cubicBezTo>
                  <a:cubicBezTo>
                    <a:pt x="204" y="434"/>
                    <a:pt x="229" y="439"/>
                    <a:pt x="252" y="439"/>
                  </a:cubicBezTo>
                  <a:cubicBezTo>
                    <a:pt x="285" y="439"/>
                    <a:pt x="315" y="429"/>
                    <a:pt x="338" y="406"/>
                  </a:cubicBezTo>
                  <a:cubicBezTo>
                    <a:pt x="478" y="128"/>
                    <a:pt x="875" y="386"/>
                    <a:pt x="1035" y="88"/>
                  </a:cubicBezTo>
                  <a:cubicBezTo>
                    <a:pt x="849" y="36"/>
                    <a:pt x="674"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1307725" y="1288950"/>
              <a:ext cx="24900" cy="12225"/>
            </a:xfrm>
            <a:custGeom>
              <a:avLst/>
              <a:gdLst/>
              <a:ahLst/>
              <a:cxnLst/>
              <a:rect l="l" t="t" r="r" b="b"/>
              <a:pathLst>
                <a:path w="996" h="489" extrusionOk="0">
                  <a:moveTo>
                    <a:pt x="21" y="0"/>
                  </a:moveTo>
                  <a:cubicBezTo>
                    <a:pt x="1" y="120"/>
                    <a:pt x="1" y="239"/>
                    <a:pt x="1" y="358"/>
                  </a:cubicBezTo>
                  <a:cubicBezTo>
                    <a:pt x="180" y="358"/>
                    <a:pt x="359" y="358"/>
                    <a:pt x="498" y="438"/>
                  </a:cubicBezTo>
                  <a:cubicBezTo>
                    <a:pt x="573" y="472"/>
                    <a:pt x="639" y="489"/>
                    <a:pt x="697" y="489"/>
                  </a:cubicBezTo>
                  <a:cubicBezTo>
                    <a:pt x="842" y="489"/>
                    <a:pt x="939" y="389"/>
                    <a:pt x="996" y="219"/>
                  </a:cubicBezTo>
                  <a:cubicBezTo>
                    <a:pt x="677" y="159"/>
                    <a:pt x="299" y="239"/>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2255125" y="1419250"/>
              <a:ext cx="21400" cy="14950"/>
            </a:xfrm>
            <a:custGeom>
              <a:avLst/>
              <a:gdLst/>
              <a:ahLst/>
              <a:cxnLst/>
              <a:rect l="l" t="t" r="r" b="b"/>
              <a:pathLst>
                <a:path w="856" h="598" extrusionOk="0">
                  <a:moveTo>
                    <a:pt x="319" y="0"/>
                  </a:moveTo>
                  <a:cubicBezTo>
                    <a:pt x="264" y="0"/>
                    <a:pt x="209" y="20"/>
                    <a:pt x="160" y="60"/>
                  </a:cubicBezTo>
                  <a:cubicBezTo>
                    <a:pt x="20" y="199"/>
                    <a:pt x="0" y="358"/>
                    <a:pt x="80" y="517"/>
                  </a:cubicBezTo>
                  <a:cubicBezTo>
                    <a:pt x="133" y="570"/>
                    <a:pt x="177" y="597"/>
                    <a:pt x="224" y="597"/>
                  </a:cubicBezTo>
                  <a:cubicBezTo>
                    <a:pt x="248" y="597"/>
                    <a:pt x="272" y="590"/>
                    <a:pt x="299" y="577"/>
                  </a:cubicBezTo>
                  <a:lnTo>
                    <a:pt x="597" y="418"/>
                  </a:lnTo>
                  <a:cubicBezTo>
                    <a:pt x="677" y="378"/>
                    <a:pt x="856" y="458"/>
                    <a:pt x="816" y="279"/>
                  </a:cubicBezTo>
                  <a:cubicBezTo>
                    <a:pt x="816" y="219"/>
                    <a:pt x="677" y="219"/>
                    <a:pt x="597" y="179"/>
                  </a:cubicBezTo>
                  <a:lnTo>
                    <a:pt x="478" y="60"/>
                  </a:lnTo>
                  <a:cubicBezTo>
                    <a:pt x="428" y="20"/>
                    <a:pt x="373" y="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2425700" y="1394375"/>
              <a:ext cx="21425" cy="12950"/>
            </a:xfrm>
            <a:custGeom>
              <a:avLst/>
              <a:gdLst/>
              <a:ahLst/>
              <a:cxnLst/>
              <a:rect l="l" t="t" r="r" b="b"/>
              <a:pathLst>
                <a:path w="857" h="518" extrusionOk="0">
                  <a:moveTo>
                    <a:pt x="617" y="1"/>
                  </a:moveTo>
                  <a:cubicBezTo>
                    <a:pt x="558" y="20"/>
                    <a:pt x="538" y="20"/>
                    <a:pt x="518" y="40"/>
                  </a:cubicBezTo>
                  <a:cubicBezTo>
                    <a:pt x="505" y="38"/>
                    <a:pt x="493" y="37"/>
                    <a:pt x="480" y="37"/>
                  </a:cubicBezTo>
                  <a:cubicBezTo>
                    <a:pt x="399" y="37"/>
                    <a:pt x="334" y="93"/>
                    <a:pt x="299" y="180"/>
                  </a:cubicBezTo>
                  <a:cubicBezTo>
                    <a:pt x="160" y="239"/>
                    <a:pt x="1" y="299"/>
                    <a:pt x="120" y="498"/>
                  </a:cubicBezTo>
                  <a:cubicBezTo>
                    <a:pt x="339" y="458"/>
                    <a:pt x="597" y="518"/>
                    <a:pt x="796" y="319"/>
                  </a:cubicBezTo>
                  <a:cubicBezTo>
                    <a:pt x="856" y="279"/>
                    <a:pt x="856" y="200"/>
                    <a:pt x="796" y="160"/>
                  </a:cubicBezTo>
                  <a:cubicBezTo>
                    <a:pt x="737" y="100"/>
                    <a:pt x="657" y="6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1463900" y="1336550"/>
              <a:ext cx="21900" cy="9625"/>
            </a:xfrm>
            <a:custGeom>
              <a:avLst/>
              <a:gdLst/>
              <a:ahLst/>
              <a:cxnLst/>
              <a:rect l="l" t="t" r="r" b="b"/>
              <a:pathLst>
                <a:path w="876" h="385" extrusionOk="0">
                  <a:moveTo>
                    <a:pt x="366" y="0"/>
                  </a:moveTo>
                  <a:cubicBezTo>
                    <a:pt x="244" y="0"/>
                    <a:pt x="121" y="18"/>
                    <a:pt x="0" y="26"/>
                  </a:cubicBezTo>
                  <a:lnTo>
                    <a:pt x="0" y="205"/>
                  </a:lnTo>
                  <a:cubicBezTo>
                    <a:pt x="100" y="324"/>
                    <a:pt x="239" y="304"/>
                    <a:pt x="338" y="384"/>
                  </a:cubicBezTo>
                  <a:cubicBezTo>
                    <a:pt x="368" y="384"/>
                    <a:pt x="399" y="385"/>
                    <a:pt x="431" y="385"/>
                  </a:cubicBezTo>
                  <a:cubicBezTo>
                    <a:pt x="588" y="385"/>
                    <a:pt x="759" y="371"/>
                    <a:pt x="875" y="205"/>
                  </a:cubicBezTo>
                  <a:cubicBezTo>
                    <a:pt x="721" y="39"/>
                    <a:pt x="546" y="0"/>
                    <a:pt x="3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1684700" y="1393175"/>
              <a:ext cx="35325" cy="5200"/>
            </a:xfrm>
            <a:custGeom>
              <a:avLst/>
              <a:gdLst/>
              <a:ahLst/>
              <a:cxnLst/>
              <a:rect l="l" t="t" r="r" b="b"/>
              <a:pathLst>
                <a:path w="1413" h="208" extrusionOk="0">
                  <a:moveTo>
                    <a:pt x="764" y="0"/>
                  </a:moveTo>
                  <a:cubicBezTo>
                    <a:pt x="528" y="0"/>
                    <a:pt x="291" y="50"/>
                    <a:pt x="63" y="50"/>
                  </a:cubicBezTo>
                  <a:cubicBezTo>
                    <a:pt x="42" y="50"/>
                    <a:pt x="21" y="49"/>
                    <a:pt x="1" y="49"/>
                  </a:cubicBezTo>
                  <a:lnTo>
                    <a:pt x="1" y="49"/>
                  </a:lnTo>
                  <a:cubicBezTo>
                    <a:pt x="197" y="165"/>
                    <a:pt x="406" y="189"/>
                    <a:pt x="620" y="189"/>
                  </a:cubicBezTo>
                  <a:cubicBezTo>
                    <a:pt x="768" y="189"/>
                    <a:pt x="918" y="177"/>
                    <a:pt x="1068" y="177"/>
                  </a:cubicBezTo>
                  <a:cubicBezTo>
                    <a:pt x="1184" y="177"/>
                    <a:pt x="1299" y="184"/>
                    <a:pt x="1413" y="208"/>
                  </a:cubicBezTo>
                  <a:cubicBezTo>
                    <a:pt x="1203" y="43"/>
                    <a:pt x="984" y="0"/>
                    <a:pt x="7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2063150" y="1245350"/>
              <a:ext cx="34850" cy="6200"/>
            </a:xfrm>
            <a:custGeom>
              <a:avLst/>
              <a:gdLst/>
              <a:ahLst/>
              <a:cxnLst/>
              <a:rect l="l" t="t" r="r" b="b"/>
              <a:pathLst>
                <a:path w="1394" h="248" extrusionOk="0">
                  <a:moveTo>
                    <a:pt x="735" y="1"/>
                  </a:moveTo>
                  <a:cubicBezTo>
                    <a:pt x="493" y="1"/>
                    <a:pt x="253" y="77"/>
                    <a:pt x="1" y="193"/>
                  </a:cubicBezTo>
                  <a:cubicBezTo>
                    <a:pt x="220" y="232"/>
                    <a:pt x="448" y="247"/>
                    <a:pt x="682" y="247"/>
                  </a:cubicBezTo>
                  <a:cubicBezTo>
                    <a:pt x="916" y="247"/>
                    <a:pt x="1155" y="232"/>
                    <a:pt x="1393" y="213"/>
                  </a:cubicBezTo>
                  <a:cubicBezTo>
                    <a:pt x="1168" y="62"/>
                    <a:pt x="951" y="1"/>
                    <a:pt x="7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2050725" y="1280675"/>
              <a:ext cx="17425" cy="13800"/>
            </a:xfrm>
            <a:custGeom>
              <a:avLst/>
              <a:gdLst/>
              <a:ahLst/>
              <a:cxnLst/>
              <a:rect l="l" t="t" r="r" b="b"/>
              <a:pathLst>
                <a:path w="697" h="552" extrusionOk="0">
                  <a:moveTo>
                    <a:pt x="428" y="1"/>
                  </a:moveTo>
                  <a:cubicBezTo>
                    <a:pt x="395" y="1"/>
                    <a:pt x="353" y="10"/>
                    <a:pt x="299" y="33"/>
                  </a:cubicBezTo>
                  <a:cubicBezTo>
                    <a:pt x="279" y="192"/>
                    <a:pt x="1" y="331"/>
                    <a:pt x="100" y="451"/>
                  </a:cubicBezTo>
                  <a:cubicBezTo>
                    <a:pt x="149" y="525"/>
                    <a:pt x="215" y="551"/>
                    <a:pt x="289" y="551"/>
                  </a:cubicBezTo>
                  <a:cubicBezTo>
                    <a:pt x="393" y="551"/>
                    <a:pt x="512" y="497"/>
                    <a:pt x="617" y="451"/>
                  </a:cubicBezTo>
                  <a:cubicBezTo>
                    <a:pt x="637" y="451"/>
                    <a:pt x="677" y="431"/>
                    <a:pt x="697" y="391"/>
                  </a:cubicBezTo>
                  <a:cubicBezTo>
                    <a:pt x="509" y="357"/>
                    <a:pt x="629"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2414275" y="1398075"/>
              <a:ext cx="17925" cy="13425"/>
            </a:xfrm>
            <a:custGeom>
              <a:avLst/>
              <a:gdLst/>
              <a:ahLst/>
              <a:cxnLst/>
              <a:rect l="l" t="t" r="r" b="b"/>
              <a:pathLst>
                <a:path w="717" h="537" extrusionOk="0">
                  <a:moveTo>
                    <a:pt x="518" y="0"/>
                  </a:moveTo>
                  <a:cubicBezTo>
                    <a:pt x="341" y="0"/>
                    <a:pt x="165" y="70"/>
                    <a:pt x="20" y="171"/>
                  </a:cubicBezTo>
                  <a:cubicBezTo>
                    <a:pt x="0" y="310"/>
                    <a:pt x="0" y="410"/>
                    <a:pt x="0" y="529"/>
                  </a:cubicBezTo>
                  <a:cubicBezTo>
                    <a:pt x="30" y="534"/>
                    <a:pt x="58" y="537"/>
                    <a:pt x="86" y="537"/>
                  </a:cubicBezTo>
                  <a:cubicBezTo>
                    <a:pt x="262" y="537"/>
                    <a:pt x="402" y="436"/>
                    <a:pt x="557" y="350"/>
                  </a:cubicBezTo>
                  <a:cubicBezTo>
                    <a:pt x="597" y="250"/>
                    <a:pt x="677" y="131"/>
                    <a:pt x="716" y="32"/>
                  </a:cubicBezTo>
                  <a:cubicBezTo>
                    <a:pt x="651" y="10"/>
                    <a:pt x="584" y="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1290825" y="1289875"/>
              <a:ext cx="9475" cy="10825"/>
            </a:xfrm>
            <a:custGeom>
              <a:avLst/>
              <a:gdLst/>
              <a:ahLst/>
              <a:cxnLst/>
              <a:rect l="l" t="t" r="r" b="b"/>
              <a:pathLst>
                <a:path w="379" h="433" extrusionOk="0">
                  <a:moveTo>
                    <a:pt x="235" y="1"/>
                  </a:moveTo>
                  <a:cubicBezTo>
                    <a:pt x="84" y="1"/>
                    <a:pt x="1" y="95"/>
                    <a:pt x="1" y="222"/>
                  </a:cubicBezTo>
                  <a:cubicBezTo>
                    <a:pt x="1" y="302"/>
                    <a:pt x="60" y="401"/>
                    <a:pt x="100" y="421"/>
                  </a:cubicBezTo>
                  <a:cubicBezTo>
                    <a:pt x="125" y="429"/>
                    <a:pt x="147" y="433"/>
                    <a:pt x="167" y="433"/>
                  </a:cubicBezTo>
                  <a:cubicBezTo>
                    <a:pt x="285" y="433"/>
                    <a:pt x="305" y="296"/>
                    <a:pt x="339" y="262"/>
                  </a:cubicBezTo>
                  <a:cubicBezTo>
                    <a:pt x="379" y="103"/>
                    <a:pt x="359" y="23"/>
                    <a:pt x="279" y="3"/>
                  </a:cubicBezTo>
                  <a:cubicBezTo>
                    <a:pt x="264" y="1"/>
                    <a:pt x="249"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2123325" y="1267700"/>
              <a:ext cx="27875" cy="12525"/>
            </a:xfrm>
            <a:custGeom>
              <a:avLst/>
              <a:gdLst/>
              <a:ahLst/>
              <a:cxnLst/>
              <a:rect l="l" t="t" r="r" b="b"/>
              <a:pathLst>
                <a:path w="1115" h="501" extrusionOk="0">
                  <a:moveTo>
                    <a:pt x="411" y="1"/>
                  </a:moveTo>
                  <a:cubicBezTo>
                    <a:pt x="271" y="1"/>
                    <a:pt x="136" y="27"/>
                    <a:pt x="21" y="154"/>
                  </a:cubicBezTo>
                  <a:lnTo>
                    <a:pt x="1" y="214"/>
                  </a:lnTo>
                  <a:cubicBezTo>
                    <a:pt x="180" y="353"/>
                    <a:pt x="359" y="452"/>
                    <a:pt x="578" y="492"/>
                  </a:cubicBezTo>
                  <a:cubicBezTo>
                    <a:pt x="627" y="497"/>
                    <a:pt x="676" y="500"/>
                    <a:pt x="724" y="500"/>
                  </a:cubicBezTo>
                  <a:cubicBezTo>
                    <a:pt x="889" y="500"/>
                    <a:pt x="1038" y="459"/>
                    <a:pt x="1115" y="273"/>
                  </a:cubicBezTo>
                  <a:cubicBezTo>
                    <a:pt x="1075" y="55"/>
                    <a:pt x="817" y="154"/>
                    <a:pt x="717" y="15"/>
                  </a:cubicBezTo>
                  <a:cubicBezTo>
                    <a:pt x="617" y="15"/>
                    <a:pt x="513" y="1"/>
                    <a:pt x="4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2053700" y="1424275"/>
              <a:ext cx="19175" cy="9175"/>
            </a:xfrm>
            <a:custGeom>
              <a:avLst/>
              <a:gdLst/>
              <a:ahLst/>
              <a:cxnLst/>
              <a:rect l="l" t="t" r="r" b="b"/>
              <a:pathLst>
                <a:path w="767" h="367" extrusionOk="0">
                  <a:moveTo>
                    <a:pt x="375" y="1"/>
                  </a:moveTo>
                  <a:cubicBezTo>
                    <a:pt x="255" y="1"/>
                    <a:pt x="133" y="56"/>
                    <a:pt x="1" y="137"/>
                  </a:cubicBezTo>
                  <a:cubicBezTo>
                    <a:pt x="180" y="257"/>
                    <a:pt x="359" y="356"/>
                    <a:pt x="558" y="356"/>
                  </a:cubicBezTo>
                  <a:cubicBezTo>
                    <a:pt x="582" y="363"/>
                    <a:pt x="605" y="366"/>
                    <a:pt x="625" y="366"/>
                  </a:cubicBezTo>
                  <a:cubicBezTo>
                    <a:pt x="721" y="366"/>
                    <a:pt x="766" y="292"/>
                    <a:pt x="717" y="177"/>
                  </a:cubicBezTo>
                  <a:cubicBezTo>
                    <a:pt x="601" y="51"/>
                    <a:pt x="489"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2392375" y="1389175"/>
              <a:ext cx="31375" cy="5250"/>
            </a:xfrm>
            <a:custGeom>
              <a:avLst/>
              <a:gdLst/>
              <a:ahLst/>
              <a:cxnLst/>
              <a:rect l="l" t="t" r="r" b="b"/>
              <a:pathLst>
                <a:path w="1255" h="210" extrusionOk="0">
                  <a:moveTo>
                    <a:pt x="938" y="1"/>
                  </a:moveTo>
                  <a:cubicBezTo>
                    <a:pt x="620" y="1"/>
                    <a:pt x="299" y="35"/>
                    <a:pt x="1" y="169"/>
                  </a:cubicBezTo>
                  <a:cubicBezTo>
                    <a:pt x="205" y="178"/>
                    <a:pt x="405" y="209"/>
                    <a:pt x="601" y="209"/>
                  </a:cubicBezTo>
                  <a:cubicBezTo>
                    <a:pt x="824" y="209"/>
                    <a:pt x="1042" y="169"/>
                    <a:pt x="1254" y="10"/>
                  </a:cubicBezTo>
                  <a:cubicBezTo>
                    <a:pt x="1150" y="5"/>
                    <a:pt x="1044" y="1"/>
                    <a:pt x="9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1315700" y="1326750"/>
              <a:ext cx="27375" cy="6425"/>
            </a:xfrm>
            <a:custGeom>
              <a:avLst/>
              <a:gdLst/>
              <a:ahLst/>
              <a:cxnLst/>
              <a:rect l="l" t="t" r="r" b="b"/>
              <a:pathLst>
                <a:path w="1095" h="257" extrusionOk="0">
                  <a:moveTo>
                    <a:pt x="0" y="40"/>
                  </a:moveTo>
                  <a:cubicBezTo>
                    <a:pt x="164" y="214"/>
                    <a:pt x="343" y="256"/>
                    <a:pt x="524" y="256"/>
                  </a:cubicBezTo>
                  <a:cubicBezTo>
                    <a:pt x="697" y="256"/>
                    <a:pt x="872" y="218"/>
                    <a:pt x="1040" y="218"/>
                  </a:cubicBezTo>
                  <a:cubicBezTo>
                    <a:pt x="1058" y="218"/>
                    <a:pt x="1076" y="218"/>
                    <a:pt x="1094" y="219"/>
                  </a:cubicBezTo>
                  <a:cubicBezTo>
                    <a:pt x="776" y="0"/>
                    <a:pt x="378" y="120"/>
                    <a:pt x="0"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2249150" y="1419750"/>
              <a:ext cx="8975" cy="15200"/>
            </a:xfrm>
            <a:custGeom>
              <a:avLst/>
              <a:gdLst/>
              <a:ahLst/>
              <a:cxnLst/>
              <a:rect l="l" t="t" r="r" b="b"/>
              <a:pathLst>
                <a:path w="359" h="608" extrusionOk="0">
                  <a:moveTo>
                    <a:pt x="359" y="0"/>
                  </a:moveTo>
                  <a:cubicBezTo>
                    <a:pt x="259" y="60"/>
                    <a:pt x="140" y="100"/>
                    <a:pt x="21" y="159"/>
                  </a:cubicBezTo>
                  <a:cubicBezTo>
                    <a:pt x="1" y="259"/>
                    <a:pt x="1" y="378"/>
                    <a:pt x="1" y="478"/>
                  </a:cubicBezTo>
                  <a:lnTo>
                    <a:pt x="21" y="537"/>
                  </a:lnTo>
                  <a:cubicBezTo>
                    <a:pt x="75" y="583"/>
                    <a:pt x="130" y="607"/>
                    <a:pt x="183" y="607"/>
                  </a:cubicBezTo>
                  <a:cubicBezTo>
                    <a:pt x="245" y="607"/>
                    <a:pt x="305" y="573"/>
                    <a:pt x="359" y="497"/>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1737425" y="1262350"/>
              <a:ext cx="21900" cy="5600"/>
            </a:xfrm>
            <a:custGeom>
              <a:avLst/>
              <a:gdLst/>
              <a:ahLst/>
              <a:cxnLst/>
              <a:rect l="l" t="t" r="r" b="b"/>
              <a:pathLst>
                <a:path w="876" h="224" extrusionOk="0">
                  <a:moveTo>
                    <a:pt x="430" y="0"/>
                  </a:moveTo>
                  <a:cubicBezTo>
                    <a:pt x="289" y="0"/>
                    <a:pt x="149" y="10"/>
                    <a:pt x="0" y="30"/>
                  </a:cubicBezTo>
                  <a:cubicBezTo>
                    <a:pt x="149" y="159"/>
                    <a:pt x="294" y="224"/>
                    <a:pt x="438" y="224"/>
                  </a:cubicBezTo>
                  <a:cubicBezTo>
                    <a:pt x="582" y="224"/>
                    <a:pt x="726" y="159"/>
                    <a:pt x="875" y="30"/>
                  </a:cubicBezTo>
                  <a:cubicBezTo>
                    <a:pt x="716" y="10"/>
                    <a:pt x="572" y="0"/>
                    <a:pt x="4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2067150" y="1428475"/>
              <a:ext cx="14925" cy="15150"/>
            </a:xfrm>
            <a:custGeom>
              <a:avLst/>
              <a:gdLst/>
              <a:ahLst/>
              <a:cxnLst/>
              <a:rect l="l" t="t" r="r" b="b"/>
              <a:pathLst>
                <a:path w="597" h="606" extrusionOk="0">
                  <a:moveTo>
                    <a:pt x="243" y="0"/>
                  </a:moveTo>
                  <a:cubicBezTo>
                    <a:pt x="221" y="0"/>
                    <a:pt x="199" y="3"/>
                    <a:pt x="179" y="9"/>
                  </a:cubicBezTo>
                  <a:lnTo>
                    <a:pt x="20" y="188"/>
                  </a:lnTo>
                  <a:lnTo>
                    <a:pt x="0" y="347"/>
                  </a:lnTo>
                  <a:cubicBezTo>
                    <a:pt x="0" y="427"/>
                    <a:pt x="60" y="507"/>
                    <a:pt x="100" y="546"/>
                  </a:cubicBezTo>
                  <a:cubicBezTo>
                    <a:pt x="139" y="586"/>
                    <a:pt x="179" y="586"/>
                    <a:pt x="199" y="606"/>
                  </a:cubicBezTo>
                  <a:lnTo>
                    <a:pt x="338" y="606"/>
                  </a:lnTo>
                  <a:cubicBezTo>
                    <a:pt x="358" y="586"/>
                    <a:pt x="398" y="586"/>
                    <a:pt x="438" y="546"/>
                  </a:cubicBezTo>
                  <a:cubicBezTo>
                    <a:pt x="477" y="507"/>
                    <a:pt x="537" y="447"/>
                    <a:pt x="577" y="387"/>
                  </a:cubicBezTo>
                  <a:cubicBezTo>
                    <a:pt x="597" y="308"/>
                    <a:pt x="577" y="228"/>
                    <a:pt x="537" y="188"/>
                  </a:cubicBezTo>
                  <a:cubicBezTo>
                    <a:pt x="477" y="109"/>
                    <a:pt x="438" y="49"/>
                    <a:pt x="358" y="9"/>
                  </a:cubicBezTo>
                  <a:cubicBezTo>
                    <a:pt x="332" y="9"/>
                    <a:pt x="287" y="0"/>
                    <a:pt x="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1303250" y="1341650"/>
              <a:ext cx="13975" cy="13025"/>
            </a:xfrm>
            <a:custGeom>
              <a:avLst/>
              <a:gdLst/>
              <a:ahLst/>
              <a:cxnLst/>
              <a:rect l="l" t="t" r="r" b="b"/>
              <a:pathLst>
                <a:path w="559" h="521" extrusionOk="0">
                  <a:moveTo>
                    <a:pt x="339" y="1"/>
                  </a:moveTo>
                  <a:cubicBezTo>
                    <a:pt x="259" y="1"/>
                    <a:pt x="200" y="21"/>
                    <a:pt x="140" y="21"/>
                  </a:cubicBezTo>
                  <a:cubicBezTo>
                    <a:pt x="61" y="120"/>
                    <a:pt x="80" y="279"/>
                    <a:pt x="1" y="379"/>
                  </a:cubicBezTo>
                  <a:cubicBezTo>
                    <a:pt x="1" y="399"/>
                    <a:pt x="21" y="439"/>
                    <a:pt x="21" y="498"/>
                  </a:cubicBezTo>
                  <a:cubicBezTo>
                    <a:pt x="99" y="513"/>
                    <a:pt x="161" y="520"/>
                    <a:pt x="211" y="520"/>
                  </a:cubicBezTo>
                  <a:cubicBezTo>
                    <a:pt x="558" y="520"/>
                    <a:pt x="304" y="19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2028350" y="1423675"/>
              <a:ext cx="22400" cy="5175"/>
            </a:xfrm>
            <a:custGeom>
              <a:avLst/>
              <a:gdLst/>
              <a:ahLst/>
              <a:cxnLst/>
              <a:rect l="l" t="t" r="r" b="b"/>
              <a:pathLst>
                <a:path w="896" h="207" extrusionOk="0">
                  <a:moveTo>
                    <a:pt x="361" y="1"/>
                  </a:moveTo>
                  <a:cubicBezTo>
                    <a:pt x="244" y="1"/>
                    <a:pt x="124" y="14"/>
                    <a:pt x="0" y="22"/>
                  </a:cubicBezTo>
                  <a:cubicBezTo>
                    <a:pt x="129" y="172"/>
                    <a:pt x="292" y="207"/>
                    <a:pt x="462" y="207"/>
                  </a:cubicBezTo>
                  <a:cubicBezTo>
                    <a:pt x="607" y="207"/>
                    <a:pt x="758" y="181"/>
                    <a:pt x="896" y="181"/>
                  </a:cubicBezTo>
                  <a:cubicBezTo>
                    <a:pt x="725" y="35"/>
                    <a:pt x="547" y="1"/>
                    <a:pt x="3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1579275" y="1370375"/>
              <a:ext cx="19925" cy="5625"/>
            </a:xfrm>
            <a:custGeom>
              <a:avLst/>
              <a:gdLst/>
              <a:ahLst/>
              <a:cxnLst/>
              <a:rect l="l" t="t" r="r" b="b"/>
              <a:pathLst>
                <a:path w="797" h="225" extrusionOk="0">
                  <a:moveTo>
                    <a:pt x="522" y="1"/>
                  </a:moveTo>
                  <a:cubicBezTo>
                    <a:pt x="493" y="1"/>
                    <a:pt x="458" y="16"/>
                    <a:pt x="418" y="46"/>
                  </a:cubicBezTo>
                  <a:cubicBezTo>
                    <a:pt x="388" y="55"/>
                    <a:pt x="358" y="60"/>
                    <a:pt x="331" y="60"/>
                  </a:cubicBezTo>
                  <a:cubicBezTo>
                    <a:pt x="304" y="60"/>
                    <a:pt x="279" y="55"/>
                    <a:pt x="259" y="46"/>
                  </a:cubicBezTo>
                  <a:cubicBezTo>
                    <a:pt x="179" y="65"/>
                    <a:pt x="140" y="65"/>
                    <a:pt x="80" y="65"/>
                  </a:cubicBezTo>
                  <a:cubicBezTo>
                    <a:pt x="0" y="125"/>
                    <a:pt x="0" y="165"/>
                    <a:pt x="80" y="225"/>
                  </a:cubicBezTo>
                  <a:cubicBezTo>
                    <a:pt x="319" y="185"/>
                    <a:pt x="557" y="185"/>
                    <a:pt x="796" y="185"/>
                  </a:cubicBezTo>
                  <a:cubicBezTo>
                    <a:pt x="796" y="145"/>
                    <a:pt x="776" y="125"/>
                    <a:pt x="756" y="65"/>
                  </a:cubicBezTo>
                  <a:cubicBezTo>
                    <a:pt x="697" y="65"/>
                    <a:pt x="657" y="65"/>
                    <a:pt x="597" y="46"/>
                  </a:cubicBezTo>
                  <a:cubicBezTo>
                    <a:pt x="577" y="16"/>
                    <a:pt x="552" y="1"/>
                    <a:pt x="5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1437025" y="1332750"/>
              <a:ext cx="17950" cy="5950"/>
            </a:xfrm>
            <a:custGeom>
              <a:avLst/>
              <a:gdLst/>
              <a:ahLst/>
              <a:cxnLst/>
              <a:rect l="l" t="t" r="r" b="b"/>
              <a:pathLst>
                <a:path w="718" h="238" extrusionOk="0">
                  <a:moveTo>
                    <a:pt x="336" y="0"/>
                  </a:moveTo>
                  <a:cubicBezTo>
                    <a:pt x="227" y="0"/>
                    <a:pt x="114" y="21"/>
                    <a:pt x="1" y="39"/>
                  </a:cubicBezTo>
                  <a:cubicBezTo>
                    <a:pt x="120" y="238"/>
                    <a:pt x="359" y="158"/>
                    <a:pt x="518" y="198"/>
                  </a:cubicBezTo>
                  <a:cubicBezTo>
                    <a:pt x="598" y="198"/>
                    <a:pt x="677" y="178"/>
                    <a:pt x="717" y="158"/>
                  </a:cubicBezTo>
                  <a:cubicBezTo>
                    <a:pt x="605" y="35"/>
                    <a:pt x="475"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1398750" y="1259100"/>
              <a:ext cx="16425" cy="4900"/>
            </a:xfrm>
            <a:custGeom>
              <a:avLst/>
              <a:gdLst/>
              <a:ahLst/>
              <a:cxnLst/>
              <a:rect l="l" t="t" r="r" b="b"/>
              <a:pathLst>
                <a:path w="657" h="196" extrusionOk="0">
                  <a:moveTo>
                    <a:pt x="321" y="1"/>
                  </a:moveTo>
                  <a:cubicBezTo>
                    <a:pt x="209" y="1"/>
                    <a:pt x="100" y="31"/>
                    <a:pt x="0" y="140"/>
                  </a:cubicBezTo>
                  <a:cubicBezTo>
                    <a:pt x="127" y="175"/>
                    <a:pt x="255" y="196"/>
                    <a:pt x="382" y="196"/>
                  </a:cubicBezTo>
                  <a:cubicBezTo>
                    <a:pt x="473" y="196"/>
                    <a:pt x="565" y="185"/>
                    <a:pt x="657" y="160"/>
                  </a:cubicBezTo>
                  <a:lnTo>
                    <a:pt x="657" y="41"/>
                  </a:lnTo>
                  <a:cubicBezTo>
                    <a:pt x="547" y="31"/>
                    <a:pt x="433" y="1"/>
                    <a:pt x="3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1657850" y="1350125"/>
              <a:ext cx="9975" cy="9475"/>
            </a:xfrm>
            <a:custGeom>
              <a:avLst/>
              <a:gdLst/>
              <a:ahLst/>
              <a:cxnLst/>
              <a:rect l="l" t="t" r="r" b="b"/>
              <a:pathLst>
                <a:path w="399" h="379" extrusionOk="0">
                  <a:moveTo>
                    <a:pt x="398" y="0"/>
                  </a:moveTo>
                  <a:cubicBezTo>
                    <a:pt x="339" y="40"/>
                    <a:pt x="259" y="40"/>
                    <a:pt x="219" y="40"/>
                  </a:cubicBezTo>
                  <a:cubicBezTo>
                    <a:pt x="140" y="139"/>
                    <a:pt x="0" y="239"/>
                    <a:pt x="20" y="279"/>
                  </a:cubicBezTo>
                  <a:cubicBezTo>
                    <a:pt x="60" y="358"/>
                    <a:pt x="120" y="378"/>
                    <a:pt x="187" y="378"/>
                  </a:cubicBezTo>
                  <a:cubicBezTo>
                    <a:pt x="254" y="378"/>
                    <a:pt x="329" y="358"/>
                    <a:pt x="398" y="358"/>
                  </a:cubicBezTo>
                  <a:lnTo>
                    <a:pt x="39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2192950" y="1402525"/>
              <a:ext cx="18925" cy="4375"/>
            </a:xfrm>
            <a:custGeom>
              <a:avLst/>
              <a:gdLst/>
              <a:ahLst/>
              <a:cxnLst/>
              <a:rect l="l" t="t" r="r" b="b"/>
              <a:pathLst>
                <a:path w="757" h="175" extrusionOk="0">
                  <a:moveTo>
                    <a:pt x="427" y="0"/>
                  </a:moveTo>
                  <a:cubicBezTo>
                    <a:pt x="274" y="0"/>
                    <a:pt x="130" y="34"/>
                    <a:pt x="1" y="152"/>
                  </a:cubicBezTo>
                  <a:cubicBezTo>
                    <a:pt x="94" y="165"/>
                    <a:pt x="182" y="174"/>
                    <a:pt x="268" y="174"/>
                  </a:cubicBezTo>
                  <a:cubicBezTo>
                    <a:pt x="439" y="174"/>
                    <a:pt x="598" y="139"/>
                    <a:pt x="757" y="33"/>
                  </a:cubicBezTo>
                  <a:cubicBezTo>
                    <a:pt x="643" y="16"/>
                    <a:pt x="533" y="0"/>
                    <a:pt x="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2093000" y="1272150"/>
              <a:ext cx="17925" cy="4575"/>
            </a:xfrm>
            <a:custGeom>
              <a:avLst/>
              <a:gdLst/>
              <a:ahLst/>
              <a:cxnLst/>
              <a:rect l="l" t="t" r="r" b="b"/>
              <a:pathLst>
                <a:path w="717" h="183" extrusionOk="0">
                  <a:moveTo>
                    <a:pt x="515" y="1"/>
                  </a:moveTo>
                  <a:cubicBezTo>
                    <a:pt x="321" y="1"/>
                    <a:pt x="150" y="46"/>
                    <a:pt x="0" y="135"/>
                  </a:cubicBezTo>
                  <a:cubicBezTo>
                    <a:pt x="102" y="161"/>
                    <a:pt x="206" y="182"/>
                    <a:pt x="310" y="182"/>
                  </a:cubicBezTo>
                  <a:cubicBezTo>
                    <a:pt x="451" y="182"/>
                    <a:pt x="590" y="142"/>
                    <a:pt x="717" y="16"/>
                  </a:cubicBezTo>
                  <a:cubicBezTo>
                    <a:pt x="647" y="6"/>
                    <a:pt x="580"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2141250" y="1267075"/>
              <a:ext cx="12450" cy="5975"/>
            </a:xfrm>
            <a:custGeom>
              <a:avLst/>
              <a:gdLst/>
              <a:ahLst/>
              <a:cxnLst/>
              <a:rect l="l" t="t" r="r" b="b"/>
              <a:pathLst>
                <a:path w="498" h="239" extrusionOk="0">
                  <a:moveTo>
                    <a:pt x="279" y="0"/>
                  </a:moveTo>
                  <a:cubicBezTo>
                    <a:pt x="199" y="20"/>
                    <a:pt x="100" y="20"/>
                    <a:pt x="0" y="40"/>
                  </a:cubicBezTo>
                  <a:cubicBezTo>
                    <a:pt x="80" y="179"/>
                    <a:pt x="239" y="199"/>
                    <a:pt x="378" y="219"/>
                  </a:cubicBezTo>
                  <a:lnTo>
                    <a:pt x="458" y="239"/>
                  </a:lnTo>
                  <a:lnTo>
                    <a:pt x="497" y="199"/>
                  </a:lnTo>
                  <a:cubicBezTo>
                    <a:pt x="438" y="119"/>
                    <a:pt x="358" y="8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2109900" y="1433175"/>
              <a:ext cx="13450" cy="4025"/>
            </a:xfrm>
            <a:custGeom>
              <a:avLst/>
              <a:gdLst/>
              <a:ahLst/>
              <a:cxnLst/>
              <a:rect l="l" t="t" r="r" b="b"/>
              <a:pathLst>
                <a:path w="538" h="161" extrusionOk="0">
                  <a:moveTo>
                    <a:pt x="21" y="0"/>
                  </a:moveTo>
                  <a:cubicBezTo>
                    <a:pt x="21" y="40"/>
                    <a:pt x="21" y="60"/>
                    <a:pt x="1" y="120"/>
                  </a:cubicBezTo>
                  <a:cubicBezTo>
                    <a:pt x="92" y="138"/>
                    <a:pt x="182" y="160"/>
                    <a:pt x="267" y="160"/>
                  </a:cubicBezTo>
                  <a:cubicBezTo>
                    <a:pt x="369" y="160"/>
                    <a:pt x="462" y="128"/>
                    <a:pt x="538" y="20"/>
                  </a:cubicBezTo>
                  <a:cubicBezTo>
                    <a:pt x="359" y="20"/>
                    <a:pt x="200" y="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2314800" y="1413825"/>
              <a:ext cx="8975" cy="5325"/>
            </a:xfrm>
            <a:custGeom>
              <a:avLst/>
              <a:gdLst/>
              <a:ahLst/>
              <a:cxnLst/>
              <a:rect l="l" t="t" r="r" b="b"/>
              <a:pathLst>
                <a:path w="359" h="213" extrusionOk="0">
                  <a:moveTo>
                    <a:pt x="203" y="1"/>
                  </a:moveTo>
                  <a:cubicBezTo>
                    <a:pt x="135" y="1"/>
                    <a:pt x="71" y="43"/>
                    <a:pt x="1" y="78"/>
                  </a:cubicBezTo>
                  <a:cubicBezTo>
                    <a:pt x="57" y="172"/>
                    <a:pt x="109" y="213"/>
                    <a:pt x="163" y="213"/>
                  </a:cubicBezTo>
                  <a:cubicBezTo>
                    <a:pt x="223" y="213"/>
                    <a:pt x="285" y="162"/>
                    <a:pt x="359" y="78"/>
                  </a:cubicBezTo>
                  <a:cubicBezTo>
                    <a:pt x="302" y="21"/>
                    <a:pt x="251"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2326750" y="1394375"/>
              <a:ext cx="15425" cy="3375"/>
            </a:xfrm>
            <a:custGeom>
              <a:avLst/>
              <a:gdLst/>
              <a:ahLst/>
              <a:cxnLst/>
              <a:rect l="l" t="t" r="r" b="b"/>
              <a:pathLst>
                <a:path w="617" h="135" extrusionOk="0">
                  <a:moveTo>
                    <a:pt x="40" y="1"/>
                  </a:moveTo>
                  <a:cubicBezTo>
                    <a:pt x="0" y="20"/>
                    <a:pt x="0" y="80"/>
                    <a:pt x="40" y="120"/>
                  </a:cubicBezTo>
                  <a:cubicBezTo>
                    <a:pt x="90" y="130"/>
                    <a:pt x="139" y="135"/>
                    <a:pt x="189" y="135"/>
                  </a:cubicBezTo>
                  <a:cubicBezTo>
                    <a:pt x="337" y="135"/>
                    <a:pt x="482" y="9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1628500" y="1375975"/>
              <a:ext cx="12950" cy="4700"/>
            </a:xfrm>
            <a:custGeom>
              <a:avLst/>
              <a:gdLst/>
              <a:ahLst/>
              <a:cxnLst/>
              <a:rect l="l" t="t" r="r" b="b"/>
              <a:pathLst>
                <a:path w="518" h="188" extrusionOk="0">
                  <a:moveTo>
                    <a:pt x="359" y="1"/>
                  </a:moveTo>
                  <a:cubicBezTo>
                    <a:pt x="220" y="1"/>
                    <a:pt x="120" y="20"/>
                    <a:pt x="1" y="20"/>
                  </a:cubicBezTo>
                  <a:cubicBezTo>
                    <a:pt x="92" y="132"/>
                    <a:pt x="184" y="187"/>
                    <a:pt x="273" y="187"/>
                  </a:cubicBezTo>
                  <a:cubicBezTo>
                    <a:pt x="358" y="187"/>
                    <a:pt x="440" y="137"/>
                    <a:pt x="518" y="40"/>
                  </a:cubicBezTo>
                  <a:cubicBezTo>
                    <a:pt x="478" y="20"/>
                    <a:pt x="399" y="2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1493725" y="1337800"/>
              <a:ext cx="14450" cy="5875"/>
            </a:xfrm>
            <a:custGeom>
              <a:avLst/>
              <a:gdLst/>
              <a:ahLst/>
              <a:cxnLst/>
              <a:rect l="l" t="t" r="r" b="b"/>
              <a:pathLst>
                <a:path w="578" h="235" extrusionOk="0">
                  <a:moveTo>
                    <a:pt x="289" y="1"/>
                  </a:moveTo>
                  <a:cubicBezTo>
                    <a:pt x="195" y="1"/>
                    <a:pt x="100" y="46"/>
                    <a:pt x="1" y="135"/>
                  </a:cubicBezTo>
                  <a:cubicBezTo>
                    <a:pt x="120" y="155"/>
                    <a:pt x="239" y="155"/>
                    <a:pt x="379" y="175"/>
                  </a:cubicBezTo>
                  <a:cubicBezTo>
                    <a:pt x="379" y="195"/>
                    <a:pt x="379" y="195"/>
                    <a:pt x="419" y="235"/>
                  </a:cubicBezTo>
                  <a:cubicBezTo>
                    <a:pt x="438" y="235"/>
                    <a:pt x="498" y="235"/>
                    <a:pt x="518" y="175"/>
                  </a:cubicBezTo>
                  <a:lnTo>
                    <a:pt x="578" y="135"/>
                  </a:lnTo>
                  <a:cubicBezTo>
                    <a:pt x="478" y="46"/>
                    <a:pt x="384" y="1"/>
                    <a:pt x="2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1724475" y="1393875"/>
              <a:ext cx="12975" cy="4500"/>
            </a:xfrm>
            <a:custGeom>
              <a:avLst/>
              <a:gdLst/>
              <a:ahLst/>
              <a:cxnLst/>
              <a:rect l="l" t="t" r="r" b="b"/>
              <a:pathLst>
                <a:path w="519" h="180" extrusionOk="0">
                  <a:moveTo>
                    <a:pt x="252" y="1"/>
                  </a:moveTo>
                  <a:cubicBezTo>
                    <a:pt x="165" y="1"/>
                    <a:pt x="81" y="60"/>
                    <a:pt x="1" y="180"/>
                  </a:cubicBezTo>
                  <a:lnTo>
                    <a:pt x="518" y="180"/>
                  </a:lnTo>
                  <a:cubicBezTo>
                    <a:pt x="429" y="60"/>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1556900" y="1372500"/>
              <a:ext cx="11450" cy="4500"/>
            </a:xfrm>
            <a:custGeom>
              <a:avLst/>
              <a:gdLst/>
              <a:ahLst/>
              <a:cxnLst/>
              <a:rect l="l" t="t" r="r" b="b"/>
              <a:pathLst>
                <a:path w="458" h="180" extrusionOk="0">
                  <a:moveTo>
                    <a:pt x="100" y="0"/>
                  </a:moveTo>
                  <a:cubicBezTo>
                    <a:pt x="0" y="60"/>
                    <a:pt x="0" y="100"/>
                    <a:pt x="100" y="179"/>
                  </a:cubicBezTo>
                  <a:cubicBezTo>
                    <a:pt x="259" y="179"/>
                    <a:pt x="378" y="159"/>
                    <a:pt x="458" y="40"/>
                  </a:cubicBezTo>
                  <a:cubicBezTo>
                    <a:pt x="338" y="0"/>
                    <a:pt x="23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1550925" y="1372500"/>
              <a:ext cx="8475" cy="4000"/>
            </a:xfrm>
            <a:custGeom>
              <a:avLst/>
              <a:gdLst/>
              <a:ahLst/>
              <a:cxnLst/>
              <a:rect l="l" t="t" r="r" b="b"/>
              <a:pathLst>
                <a:path w="339" h="160" extrusionOk="0">
                  <a:moveTo>
                    <a:pt x="0" y="0"/>
                  </a:moveTo>
                  <a:cubicBezTo>
                    <a:pt x="40" y="60"/>
                    <a:pt x="120" y="100"/>
                    <a:pt x="179" y="159"/>
                  </a:cubicBezTo>
                  <a:lnTo>
                    <a:pt x="339" y="15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1576775" y="1343150"/>
              <a:ext cx="8500" cy="3000"/>
            </a:xfrm>
            <a:custGeom>
              <a:avLst/>
              <a:gdLst/>
              <a:ahLst/>
              <a:cxnLst/>
              <a:rect l="l" t="t" r="r" b="b"/>
              <a:pathLst>
                <a:path w="340" h="120" extrusionOk="0">
                  <a:moveTo>
                    <a:pt x="170" y="1"/>
                  </a:moveTo>
                  <a:cubicBezTo>
                    <a:pt x="110" y="1"/>
                    <a:pt x="51" y="40"/>
                    <a:pt x="1" y="120"/>
                  </a:cubicBezTo>
                  <a:lnTo>
                    <a:pt x="339" y="120"/>
                  </a:lnTo>
                  <a:cubicBezTo>
                    <a:pt x="289" y="40"/>
                    <a:pt x="230"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2088525" y="1294425"/>
              <a:ext cx="4500" cy="7475"/>
            </a:xfrm>
            <a:custGeom>
              <a:avLst/>
              <a:gdLst/>
              <a:ahLst/>
              <a:cxnLst/>
              <a:rect l="l" t="t" r="r" b="b"/>
              <a:pathLst>
                <a:path w="180" h="299" extrusionOk="0">
                  <a:moveTo>
                    <a:pt x="20" y="0"/>
                  </a:moveTo>
                  <a:lnTo>
                    <a:pt x="0" y="80"/>
                  </a:lnTo>
                  <a:lnTo>
                    <a:pt x="0" y="139"/>
                  </a:lnTo>
                  <a:cubicBezTo>
                    <a:pt x="60" y="199"/>
                    <a:pt x="120" y="239"/>
                    <a:pt x="179" y="299"/>
                  </a:cubicBezTo>
                  <a:cubicBezTo>
                    <a:pt x="179" y="179"/>
                    <a:pt x="179" y="4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1571800" y="1372500"/>
              <a:ext cx="8975" cy="4000"/>
            </a:xfrm>
            <a:custGeom>
              <a:avLst/>
              <a:gdLst/>
              <a:ahLst/>
              <a:cxnLst/>
              <a:rect l="l" t="t" r="r" b="b"/>
              <a:pathLst>
                <a:path w="359" h="160" extrusionOk="0">
                  <a:moveTo>
                    <a:pt x="1" y="0"/>
                  </a:moveTo>
                  <a:cubicBezTo>
                    <a:pt x="80" y="140"/>
                    <a:pt x="220" y="159"/>
                    <a:pt x="359" y="159"/>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1759300" y="1402325"/>
              <a:ext cx="8475" cy="3575"/>
            </a:xfrm>
            <a:custGeom>
              <a:avLst/>
              <a:gdLst/>
              <a:ahLst/>
              <a:cxnLst/>
              <a:rect l="l" t="t" r="r" b="b"/>
              <a:pathLst>
                <a:path w="339" h="143" extrusionOk="0">
                  <a:moveTo>
                    <a:pt x="0" y="1"/>
                  </a:moveTo>
                  <a:cubicBezTo>
                    <a:pt x="52" y="93"/>
                    <a:pt x="108" y="143"/>
                    <a:pt x="167" y="143"/>
                  </a:cubicBezTo>
                  <a:cubicBezTo>
                    <a:pt x="222" y="143"/>
                    <a:pt x="281" y="98"/>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1772225" y="1242700"/>
              <a:ext cx="8475" cy="3000"/>
            </a:xfrm>
            <a:custGeom>
              <a:avLst/>
              <a:gdLst/>
              <a:ahLst/>
              <a:cxnLst/>
              <a:rect l="l" t="t" r="r" b="b"/>
              <a:pathLst>
                <a:path w="339" h="120" extrusionOk="0">
                  <a:moveTo>
                    <a:pt x="170" y="0"/>
                  </a:moveTo>
                  <a:cubicBezTo>
                    <a:pt x="115" y="0"/>
                    <a:pt x="60" y="40"/>
                    <a:pt x="1" y="120"/>
                  </a:cubicBezTo>
                  <a:lnTo>
                    <a:pt x="339" y="120"/>
                  </a:lnTo>
                  <a:cubicBezTo>
                    <a:pt x="279" y="40"/>
                    <a:pt x="224" y="0"/>
                    <a:pt x="1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1745875" y="1357575"/>
              <a:ext cx="8475" cy="6000"/>
            </a:xfrm>
            <a:custGeom>
              <a:avLst/>
              <a:gdLst/>
              <a:ahLst/>
              <a:cxnLst/>
              <a:rect l="l" t="t" r="r" b="b"/>
              <a:pathLst>
                <a:path w="339" h="240" extrusionOk="0">
                  <a:moveTo>
                    <a:pt x="339" y="1"/>
                  </a:moveTo>
                  <a:cubicBezTo>
                    <a:pt x="199" y="60"/>
                    <a:pt x="60" y="80"/>
                    <a:pt x="0" y="239"/>
                  </a:cubicBezTo>
                  <a:cubicBezTo>
                    <a:pt x="160" y="239"/>
                    <a:pt x="299" y="199"/>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1724000" y="1263075"/>
              <a:ext cx="8975" cy="4175"/>
            </a:xfrm>
            <a:custGeom>
              <a:avLst/>
              <a:gdLst/>
              <a:ahLst/>
              <a:cxnLst/>
              <a:rect l="l" t="t" r="r" b="b"/>
              <a:pathLst>
                <a:path w="359" h="167" extrusionOk="0">
                  <a:moveTo>
                    <a:pt x="358" y="1"/>
                  </a:moveTo>
                  <a:cubicBezTo>
                    <a:pt x="239" y="1"/>
                    <a:pt x="139" y="1"/>
                    <a:pt x="0" y="41"/>
                  </a:cubicBezTo>
                  <a:cubicBezTo>
                    <a:pt x="0" y="61"/>
                    <a:pt x="40" y="100"/>
                    <a:pt x="40" y="160"/>
                  </a:cubicBezTo>
                  <a:cubicBezTo>
                    <a:pt x="64" y="164"/>
                    <a:pt x="88" y="166"/>
                    <a:pt x="111" y="166"/>
                  </a:cubicBezTo>
                  <a:cubicBezTo>
                    <a:pt x="205" y="166"/>
                    <a:pt x="294" y="128"/>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1402725" y="1333700"/>
              <a:ext cx="9475" cy="3225"/>
            </a:xfrm>
            <a:custGeom>
              <a:avLst/>
              <a:gdLst/>
              <a:ahLst/>
              <a:cxnLst/>
              <a:rect l="l" t="t" r="r" b="b"/>
              <a:pathLst>
                <a:path w="379" h="129" extrusionOk="0">
                  <a:moveTo>
                    <a:pt x="0" y="1"/>
                  </a:moveTo>
                  <a:cubicBezTo>
                    <a:pt x="64" y="92"/>
                    <a:pt x="123" y="128"/>
                    <a:pt x="181" y="128"/>
                  </a:cubicBezTo>
                  <a:cubicBezTo>
                    <a:pt x="249" y="128"/>
                    <a:pt x="314" y="76"/>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1345025" y="1329225"/>
              <a:ext cx="11475" cy="3025"/>
            </a:xfrm>
            <a:custGeom>
              <a:avLst/>
              <a:gdLst/>
              <a:ahLst/>
              <a:cxnLst/>
              <a:rect l="l" t="t" r="r" b="b"/>
              <a:pathLst>
                <a:path w="459" h="121" extrusionOk="0">
                  <a:moveTo>
                    <a:pt x="216" y="0"/>
                  </a:moveTo>
                  <a:cubicBezTo>
                    <a:pt x="146" y="0"/>
                    <a:pt x="76" y="36"/>
                    <a:pt x="1" y="120"/>
                  </a:cubicBezTo>
                  <a:lnTo>
                    <a:pt x="458" y="120"/>
                  </a:lnTo>
                  <a:cubicBezTo>
                    <a:pt x="374" y="46"/>
                    <a:pt x="295" y="0"/>
                    <a:pt x="2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1303250" y="1341175"/>
              <a:ext cx="3525" cy="9950"/>
            </a:xfrm>
            <a:custGeom>
              <a:avLst/>
              <a:gdLst/>
              <a:ahLst/>
              <a:cxnLst/>
              <a:rect l="l" t="t" r="r" b="b"/>
              <a:pathLst>
                <a:path w="141" h="398" extrusionOk="0">
                  <a:moveTo>
                    <a:pt x="1" y="0"/>
                  </a:moveTo>
                  <a:lnTo>
                    <a:pt x="1" y="398"/>
                  </a:lnTo>
                  <a:cubicBezTo>
                    <a:pt x="140" y="318"/>
                    <a:pt x="140" y="159"/>
                    <a:pt x="140" y="40"/>
                  </a:cubicBezTo>
                  <a:cubicBezTo>
                    <a:pt x="80" y="2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1502675" y="1258100"/>
              <a:ext cx="8975" cy="4300"/>
            </a:xfrm>
            <a:custGeom>
              <a:avLst/>
              <a:gdLst/>
              <a:ahLst/>
              <a:cxnLst/>
              <a:rect l="l" t="t" r="r" b="b"/>
              <a:pathLst>
                <a:path w="359" h="172" extrusionOk="0">
                  <a:moveTo>
                    <a:pt x="1" y="1"/>
                  </a:moveTo>
                  <a:cubicBezTo>
                    <a:pt x="66" y="110"/>
                    <a:pt x="132" y="172"/>
                    <a:pt x="198" y="172"/>
                  </a:cubicBezTo>
                  <a:cubicBezTo>
                    <a:pt x="251" y="172"/>
                    <a:pt x="305" y="130"/>
                    <a:pt x="359" y="41"/>
                  </a:cubicBezTo>
                  <a:cubicBezTo>
                    <a:pt x="240" y="41"/>
                    <a:pt x="12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2128300" y="1432175"/>
              <a:ext cx="8975" cy="3725"/>
            </a:xfrm>
            <a:custGeom>
              <a:avLst/>
              <a:gdLst/>
              <a:ahLst/>
              <a:cxnLst/>
              <a:rect l="l" t="t" r="r" b="b"/>
              <a:pathLst>
                <a:path w="359" h="149" extrusionOk="0">
                  <a:moveTo>
                    <a:pt x="359" y="0"/>
                  </a:moveTo>
                  <a:lnTo>
                    <a:pt x="359" y="0"/>
                  </a:lnTo>
                  <a:cubicBezTo>
                    <a:pt x="220" y="40"/>
                    <a:pt x="100" y="40"/>
                    <a:pt x="1" y="40"/>
                  </a:cubicBezTo>
                  <a:cubicBezTo>
                    <a:pt x="55" y="113"/>
                    <a:pt x="114" y="148"/>
                    <a:pt x="171" y="148"/>
                  </a:cubicBezTo>
                  <a:cubicBezTo>
                    <a:pt x="239" y="148"/>
                    <a:pt x="305" y="98"/>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1307725" y="1324625"/>
              <a:ext cx="8975" cy="4225"/>
            </a:xfrm>
            <a:custGeom>
              <a:avLst/>
              <a:gdLst/>
              <a:ahLst/>
              <a:cxnLst/>
              <a:rect l="l" t="t" r="r" b="b"/>
              <a:pathLst>
                <a:path w="359" h="169" extrusionOk="0">
                  <a:moveTo>
                    <a:pt x="59" y="1"/>
                  </a:moveTo>
                  <a:cubicBezTo>
                    <a:pt x="39" y="1"/>
                    <a:pt x="20" y="2"/>
                    <a:pt x="1" y="6"/>
                  </a:cubicBezTo>
                  <a:cubicBezTo>
                    <a:pt x="70" y="110"/>
                    <a:pt x="170" y="169"/>
                    <a:pt x="300" y="169"/>
                  </a:cubicBezTo>
                  <a:cubicBezTo>
                    <a:pt x="319" y="169"/>
                    <a:pt x="339" y="167"/>
                    <a:pt x="359" y="165"/>
                  </a:cubicBezTo>
                  <a:cubicBezTo>
                    <a:pt x="275" y="48"/>
                    <a:pt x="163" y="1"/>
                    <a:pt x="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2076100" y="1428200"/>
              <a:ext cx="4500" cy="5000"/>
            </a:xfrm>
            <a:custGeom>
              <a:avLst/>
              <a:gdLst/>
              <a:ahLst/>
              <a:cxnLst/>
              <a:rect l="l" t="t" r="r" b="b"/>
              <a:pathLst>
                <a:path w="180" h="200" extrusionOk="0">
                  <a:moveTo>
                    <a:pt x="179" y="0"/>
                  </a:moveTo>
                  <a:cubicBezTo>
                    <a:pt x="119" y="20"/>
                    <a:pt x="60" y="20"/>
                    <a:pt x="0" y="20"/>
                  </a:cubicBezTo>
                  <a:cubicBezTo>
                    <a:pt x="60" y="100"/>
                    <a:pt x="119" y="140"/>
                    <a:pt x="179" y="19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1680725" y="1391700"/>
              <a:ext cx="4500" cy="3025"/>
            </a:xfrm>
            <a:custGeom>
              <a:avLst/>
              <a:gdLst/>
              <a:ahLst/>
              <a:cxnLst/>
              <a:rect l="l" t="t" r="r" b="b"/>
              <a:pathLst>
                <a:path w="180" h="121" extrusionOk="0">
                  <a:moveTo>
                    <a:pt x="94" y="1"/>
                  </a:moveTo>
                  <a:cubicBezTo>
                    <a:pt x="68" y="1"/>
                    <a:pt x="39" y="30"/>
                    <a:pt x="0" y="88"/>
                  </a:cubicBezTo>
                  <a:cubicBezTo>
                    <a:pt x="47" y="111"/>
                    <a:pt x="80" y="121"/>
                    <a:pt x="111" y="121"/>
                  </a:cubicBezTo>
                  <a:cubicBezTo>
                    <a:pt x="133" y="121"/>
                    <a:pt x="155" y="116"/>
                    <a:pt x="179" y="108"/>
                  </a:cubicBezTo>
                  <a:cubicBezTo>
                    <a:pt x="148" y="35"/>
                    <a:pt x="123"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1628000" y="1348500"/>
              <a:ext cx="6000" cy="2625"/>
            </a:xfrm>
            <a:custGeom>
              <a:avLst/>
              <a:gdLst/>
              <a:ahLst/>
              <a:cxnLst/>
              <a:rect l="l" t="t" r="r" b="b"/>
              <a:pathLst>
                <a:path w="240" h="105" extrusionOk="0">
                  <a:moveTo>
                    <a:pt x="111" y="1"/>
                  </a:moveTo>
                  <a:cubicBezTo>
                    <a:pt x="77" y="1"/>
                    <a:pt x="41" y="13"/>
                    <a:pt x="1" y="45"/>
                  </a:cubicBezTo>
                  <a:lnTo>
                    <a:pt x="41" y="105"/>
                  </a:lnTo>
                  <a:lnTo>
                    <a:pt x="180" y="105"/>
                  </a:lnTo>
                  <a:lnTo>
                    <a:pt x="240" y="65"/>
                  </a:lnTo>
                  <a:cubicBezTo>
                    <a:pt x="204" y="29"/>
                    <a:pt x="161" y="1"/>
                    <a:pt x="1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1618050" y="1349625"/>
              <a:ext cx="6000" cy="5000"/>
            </a:xfrm>
            <a:custGeom>
              <a:avLst/>
              <a:gdLst/>
              <a:ahLst/>
              <a:cxnLst/>
              <a:rect l="l" t="t" r="r" b="b"/>
              <a:pathLst>
                <a:path w="240" h="200" extrusionOk="0">
                  <a:moveTo>
                    <a:pt x="100" y="0"/>
                  </a:moveTo>
                  <a:cubicBezTo>
                    <a:pt x="81" y="20"/>
                    <a:pt x="21" y="60"/>
                    <a:pt x="1" y="80"/>
                  </a:cubicBezTo>
                  <a:lnTo>
                    <a:pt x="1" y="159"/>
                  </a:lnTo>
                  <a:lnTo>
                    <a:pt x="41" y="199"/>
                  </a:lnTo>
                  <a:cubicBezTo>
                    <a:pt x="140" y="179"/>
                    <a:pt x="200" y="120"/>
                    <a:pt x="240" y="20"/>
                  </a:cubicBezTo>
                  <a:cubicBezTo>
                    <a:pt x="200" y="0"/>
                    <a:pt x="18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2344150" y="1394375"/>
              <a:ext cx="6975" cy="1525"/>
            </a:xfrm>
            <a:custGeom>
              <a:avLst/>
              <a:gdLst/>
              <a:ahLst/>
              <a:cxnLst/>
              <a:rect l="l" t="t" r="r" b="b"/>
              <a:pathLst>
                <a:path w="279" h="61" extrusionOk="0">
                  <a:moveTo>
                    <a:pt x="0" y="1"/>
                  </a:moveTo>
                  <a:cubicBezTo>
                    <a:pt x="40" y="40"/>
                    <a:pt x="85" y="60"/>
                    <a:pt x="132" y="60"/>
                  </a:cubicBezTo>
                  <a:cubicBezTo>
                    <a:pt x="179" y="60"/>
                    <a:pt x="229" y="4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2323750" y="1394375"/>
              <a:ext cx="4000" cy="4000"/>
            </a:xfrm>
            <a:custGeom>
              <a:avLst/>
              <a:gdLst/>
              <a:ahLst/>
              <a:cxnLst/>
              <a:rect l="l" t="t" r="r" b="b"/>
              <a:pathLst>
                <a:path w="160" h="160" extrusionOk="0">
                  <a:moveTo>
                    <a:pt x="160" y="1"/>
                  </a:moveTo>
                  <a:cubicBezTo>
                    <a:pt x="120" y="60"/>
                    <a:pt x="40" y="100"/>
                    <a:pt x="1" y="160"/>
                  </a:cubicBezTo>
                  <a:lnTo>
                    <a:pt x="160" y="160"/>
                  </a:ln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2128800" y="1393875"/>
              <a:ext cx="4000" cy="4500"/>
            </a:xfrm>
            <a:custGeom>
              <a:avLst/>
              <a:gdLst/>
              <a:ahLst/>
              <a:cxnLst/>
              <a:rect l="l" t="t" r="r" b="b"/>
              <a:pathLst>
                <a:path w="160" h="180" extrusionOk="0">
                  <a:moveTo>
                    <a:pt x="1" y="1"/>
                  </a:moveTo>
                  <a:cubicBezTo>
                    <a:pt x="1" y="80"/>
                    <a:pt x="60" y="120"/>
                    <a:pt x="160" y="180"/>
                  </a:cubicBezTo>
                  <a:cubicBezTo>
                    <a:pt x="100" y="100"/>
                    <a:pt x="6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2124825" y="1389400"/>
              <a:ext cx="4000" cy="4000"/>
            </a:xfrm>
            <a:custGeom>
              <a:avLst/>
              <a:gdLst/>
              <a:ahLst/>
              <a:cxnLst/>
              <a:rect l="l" t="t" r="r" b="b"/>
              <a:pathLst>
                <a:path w="160" h="160" extrusionOk="0">
                  <a:moveTo>
                    <a:pt x="1" y="1"/>
                  </a:moveTo>
                  <a:cubicBezTo>
                    <a:pt x="20" y="80"/>
                    <a:pt x="60" y="160"/>
                    <a:pt x="160" y="160"/>
                  </a:cubicBezTo>
                  <a:cubicBezTo>
                    <a:pt x="160" y="100"/>
                    <a:pt x="140" y="4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2118850" y="1284475"/>
              <a:ext cx="6500" cy="5000"/>
            </a:xfrm>
            <a:custGeom>
              <a:avLst/>
              <a:gdLst/>
              <a:ahLst/>
              <a:cxnLst/>
              <a:rect l="l" t="t" r="r" b="b"/>
              <a:pathLst>
                <a:path w="260" h="200" extrusionOk="0">
                  <a:moveTo>
                    <a:pt x="200" y="0"/>
                  </a:moveTo>
                  <a:lnTo>
                    <a:pt x="200" y="0"/>
                  </a:lnTo>
                  <a:cubicBezTo>
                    <a:pt x="140" y="20"/>
                    <a:pt x="80" y="20"/>
                    <a:pt x="1" y="40"/>
                  </a:cubicBezTo>
                  <a:cubicBezTo>
                    <a:pt x="1" y="100"/>
                    <a:pt x="1" y="140"/>
                    <a:pt x="41" y="199"/>
                  </a:cubicBezTo>
                  <a:lnTo>
                    <a:pt x="180" y="199"/>
                  </a:lnTo>
                  <a:cubicBezTo>
                    <a:pt x="259" y="140"/>
                    <a:pt x="259" y="8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2432175" y="1394775"/>
              <a:ext cx="5975" cy="3600"/>
            </a:xfrm>
            <a:custGeom>
              <a:avLst/>
              <a:gdLst/>
              <a:ahLst/>
              <a:cxnLst/>
              <a:rect l="l" t="t" r="r" b="b"/>
              <a:pathLst>
                <a:path w="239" h="144" extrusionOk="0">
                  <a:moveTo>
                    <a:pt x="201" y="1"/>
                  </a:moveTo>
                  <a:cubicBezTo>
                    <a:pt x="119" y="1"/>
                    <a:pt x="52" y="57"/>
                    <a:pt x="0" y="144"/>
                  </a:cubicBezTo>
                  <a:cubicBezTo>
                    <a:pt x="80" y="104"/>
                    <a:pt x="159" y="64"/>
                    <a:pt x="239" y="4"/>
                  </a:cubicBezTo>
                  <a:cubicBezTo>
                    <a:pt x="226" y="2"/>
                    <a:pt x="214" y="1"/>
                    <a:pt x="2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2184500" y="1404325"/>
              <a:ext cx="4000" cy="2025"/>
            </a:xfrm>
            <a:custGeom>
              <a:avLst/>
              <a:gdLst/>
              <a:ahLst/>
              <a:cxnLst/>
              <a:rect l="l" t="t" r="r" b="b"/>
              <a:pathLst>
                <a:path w="160" h="81" extrusionOk="0">
                  <a:moveTo>
                    <a:pt x="120" y="0"/>
                  </a:moveTo>
                  <a:cubicBezTo>
                    <a:pt x="60" y="20"/>
                    <a:pt x="41" y="60"/>
                    <a:pt x="1" y="80"/>
                  </a:cubicBezTo>
                  <a:cubicBezTo>
                    <a:pt x="60" y="80"/>
                    <a:pt x="120" y="80"/>
                    <a:pt x="160" y="60"/>
                  </a:cubicBezTo>
                  <a:cubicBezTo>
                    <a:pt x="14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1476325" y="1259100"/>
              <a:ext cx="4500" cy="2175"/>
            </a:xfrm>
            <a:custGeom>
              <a:avLst/>
              <a:gdLst/>
              <a:ahLst/>
              <a:cxnLst/>
              <a:rect l="l" t="t" r="r" b="b"/>
              <a:pathLst>
                <a:path w="180" h="87" extrusionOk="0">
                  <a:moveTo>
                    <a:pt x="1" y="1"/>
                  </a:moveTo>
                  <a:cubicBezTo>
                    <a:pt x="20" y="21"/>
                    <a:pt x="20" y="41"/>
                    <a:pt x="40" y="60"/>
                  </a:cubicBezTo>
                  <a:cubicBezTo>
                    <a:pt x="65" y="77"/>
                    <a:pt x="86" y="87"/>
                    <a:pt x="106" y="87"/>
                  </a:cubicBezTo>
                  <a:cubicBezTo>
                    <a:pt x="133" y="87"/>
                    <a:pt x="156" y="67"/>
                    <a:pt x="180" y="21"/>
                  </a:cubicBezTo>
                  <a:cubicBezTo>
                    <a:pt x="12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1611100" y="1376975"/>
              <a:ext cx="4500" cy="1350"/>
            </a:xfrm>
            <a:custGeom>
              <a:avLst/>
              <a:gdLst/>
              <a:ahLst/>
              <a:cxnLst/>
              <a:rect l="l" t="t" r="r" b="b"/>
              <a:pathLst>
                <a:path w="180" h="54" extrusionOk="0">
                  <a:moveTo>
                    <a:pt x="0" y="0"/>
                  </a:moveTo>
                  <a:cubicBezTo>
                    <a:pt x="16" y="15"/>
                    <a:pt x="42" y="54"/>
                    <a:pt x="45" y="54"/>
                  </a:cubicBezTo>
                  <a:cubicBezTo>
                    <a:pt x="46" y="54"/>
                    <a:pt x="45" y="50"/>
                    <a:pt x="40" y="40"/>
                  </a:cubicBezTo>
                  <a:cubicBezTo>
                    <a:pt x="10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1485775" y="1259275"/>
              <a:ext cx="3500" cy="2350"/>
            </a:xfrm>
            <a:custGeom>
              <a:avLst/>
              <a:gdLst/>
              <a:ahLst/>
              <a:cxnLst/>
              <a:rect l="l" t="t" r="r" b="b"/>
              <a:pathLst>
                <a:path w="140" h="94" extrusionOk="0">
                  <a:moveTo>
                    <a:pt x="83" y="1"/>
                  </a:moveTo>
                  <a:cubicBezTo>
                    <a:pt x="54" y="1"/>
                    <a:pt x="24" y="10"/>
                    <a:pt x="0" y="34"/>
                  </a:cubicBezTo>
                  <a:lnTo>
                    <a:pt x="40" y="93"/>
                  </a:lnTo>
                  <a:cubicBezTo>
                    <a:pt x="60" y="53"/>
                    <a:pt x="120" y="34"/>
                    <a:pt x="140" y="14"/>
                  </a:cubicBezTo>
                  <a:cubicBezTo>
                    <a:pt x="123" y="5"/>
                    <a:pt x="103" y="1"/>
                    <a:pt x="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1597175" y="1048800"/>
              <a:ext cx="255650" cy="29050"/>
            </a:xfrm>
            <a:custGeom>
              <a:avLst/>
              <a:gdLst/>
              <a:ahLst/>
              <a:cxnLst/>
              <a:rect l="l" t="t" r="r" b="b"/>
              <a:pathLst>
                <a:path w="10226" h="1162" extrusionOk="0">
                  <a:moveTo>
                    <a:pt x="5085" y="0"/>
                  </a:moveTo>
                  <a:cubicBezTo>
                    <a:pt x="5024" y="0"/>
                    <a:pt x="4966" y="25"/>
                    <a:pt x="4914" y="78"/>
                  </a:cubicBezTo>
                  <a:cubicBezTo>
                    <a:pt x="4795" y="78"/>
                    <a:pt x="4675" y="98"/>
                    <a:pt x="4556" y="98"/>
                  </a:cubicBezTo>
                  <a:cubicBezTo>
                    <a:pt x="4483" y="84"/>
                    <a:pt x="4409" y="79"/>
                    <a:pt x="4336" y="79"/>
                  </a:cubicBezTo>
                  <a:cubicBezTo>
                    <a:pt x="3967" y="79"/>
                    <a:pt x="3594" y="217"/>
                    <a:pt x="3263" y="217"/>
                  </a:cubicBezTo>
                  <a:cubicBezTo>
                    <a:pt x="3143" y="277"/>
                    <a:pt x="3024" y="297"/>
                    <a:pt x="2865" y="297"/>
                  </a:cubicBezTo>
                  <a:cubicBezTo>
                    <a:pt x="2403" y="334"/>
                    <a:pt x="1934" y="387"/>
                    <a:pt x="1466" y="387"/>
                  </a:cubicBezTo>
                  <a:cubicBezTo>
                    <a:pt x="1188" y="387"/>
                    <a:pt x="911" y="368"/>
                    <a:pt x="637" y="316"/>
                  </a:cubicBezTo>
                  <a:cubicBezTo>
                    <a:pt x="538" y="284"/>
                    <a:pt x="440" y="269"/>
                    <a:pt x="341" y="269"/>
                  </a:cubicBezTo>
                  <a:cubicBezTo>
                    <a:pt x="261" y="269"/>
                    <a:pt x="180" y="279"/>
                    <a:pt x="100" y="297"/>
                  </a:cubicBezTo>
                  <a:cubicBezTo>
                    <a:pt x="0" y="396"/>
                    <a:pt x="0" y="495"/>
                    <a:pt x="100" y="595"/>
                  </a:cubicBezTo>
                  <a:cubicBezTo>
                    <a:pt x="199" y="615"/>
                    <a:pt x="279" y="615"/>
                    <a:pt x="378" y="655"/>
                  </a:cubicBezTo>
                  <a:cubicBezTo>
                    <a:pt x="556" y="704"/>
                    <a:pt x="737" y="717"/>
                    <a:pt x="920" y="717"/>
                  </a:cubicBezTo>
                  <a:cubicBezTo>
                    <a:pt x="1134" y="717"/>
                    <a:pt x="1351" y="699"/>
                    <a:pt x="1568" y="699"/>
                  </a:cubicBezTo>
                  <a:cubicBezTo>
                    <a:pt x="1769" y="699"/>
                    <a:pt x="1970" y="714"/>
                    <a:pt x="2169" y="774"/>
                  </a:cubicBezTo>
                  <a:lnTo>
                    <a:pt x="2527" y="774"/>
                  </a:lnTo>
                  <a:cubicBezTo>
                    <a:pt x="2646" y="724"/>
                    <a:pt x="2761" y="704"/>
                    <a:pt x="2877" y="704"/>
                  </a:cubicBezTo>
                  <a:cubicBezTo>
                    <a:pt x="2994" y="704"/>
                    <a:pt x="3114" y="724"/>
                    <a:pt x="3243" y="754"/>
                  </a:cubicBezTo>
                  <a:lnTo>
                    <a:pt x="3323" y="814"/>
                  </a:lnTo>
                  <a:cubicBezTo>
                    <a:pt x="3362" y="854"/>
                    <a:pt x="3402" y="854"/>
                    <a:pt x="3422" y="873"/>
                  </a:cubicBezTo>
                  <a:lnTo>
                    <a:pt x="3521" y="873"/>
                  </a:lnTo>
                  <a:cubicBezTo>
                    <a:pt x="3553" y="855"/>
                    <a:pt x="3581" y="848"/>
                    <a:pt x="3607" y="848"/>
                  </a:cubicBezTo>
                  <a:cubicBezTo>
                    <a:pt x="3665" y="848"/>
                    <a:pt x="3718" y="880"/>
                    <a:pt x="3800" y="893"/>
                  </a:cubicBezTo>
                  <a:lnTo>
                    <a:pt x="3999" y="893"/>
                  </a:lnTo>
                  <a:cubicBezTo>
                    <a:pt x="4019" y="873"/>
                    <a:pt x="4059" y="873"/>
                    <a:pt x="4098" y="873"/>
                  </a:cubicBezTo>
                  <a:cubicBezTo>
                    <a:pt x="4145" y="867"/>
                    <a:pt x="4196" y="865"/>
                    <a:pt x="4248" y="865"/>
                  </a:cubicBezTo>
                  <a:cubicBezTo>
                    <a:pt x="4353" y="865"/>
                    <a:pt x="4463" y="873"/>
                    <a:pt x="4556" y="873"/>
                  </a:cubicBezTo>
                  <a:cubicBezTo>
                    <a:pt x="5011" y="888"/>
                    <a:pt x="5464" y="892"/>
                    <a:pt x="5916" y="892"/>
                  </a:cubicBezTo>
                  <a:cubicBezTo>
                    <a:pt x="6409" y="892"/>
                    <a:pt x="6900" y="887"/>
                    <a:pt x="7391" y="887"/>
                  </a:cubicBezTo>
                  <a:cubicBezTo>
                    <a:pt x="7666" y="887"/>
                    <a:pt x="7941" y="889"/>
                    <a:pt x="8216" y="893"/>
                  </a:cubicBezTo>
                  <a:cubicBezTo>
                    <a:pt x="8236" y="888"/>
                    <a:pt x="8256" y="885"/>
                    <a:pt x="8276" y="885"/>
                  </a:cubicBezTo>
                  <a:cubicBezTo>
                    <a:pt x="8481" y="885"/>
                    <a:pt x="8645" y="1161"/>
                    <a:pt x="8870" y="1161"/>
                  </a:cubicBezTo>
                  <a:cubicBezTo>
                    <a:pt x="8937" y="1161"/>
                    <a:pt x="9010" y="1136"/>
                    <a:pt x="9091" y="1072"/>
                  </a:cubicBezTo>
                  <a:cubicBezTo>
                    <a:pt x="9211" y="973"/>
                    <a:pt x="9310" y="854"/>
                    <a:pt x="9430" y="754"/>
                  </a:cubicBezTo>
                  <a:cubicBezTo>
                    <a:pt x="9688" y="595"/>
                    <a:pt x="10006" y="675"/>
                    <a:pt x="10205" y="416"/>
                  </a:cubicBezTo>
                  <a:cubicBezTo>
                    <a:pt x="10225" y="297"/>
                    <a:pt x="10225" y="177"/>
                    <a:pt x="10126" y="78"/>
                  </a:cubicBezTo>
                  <a:cubicBezTo>
                    <a:pt x="8515" y="58"/>
                    <a:pt x="6883" y="58"/>
                    <a:pt x="5252" y="58"/>
                  </a:cubicBezTo>
                  <a:cubicBezTo>
                    <a:pt x="5196" y="20"/>
                    <a:pt x="5139" y="0"/>
                    <a:pt x="50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1606625" y="1170425"/>
              <a:ext cx="96500" cy="63375"/>
            </a:xfrm>
            <a:custGeom>
              <a:avLst/>
              <a:gdLst/>
              <a:ahLst/>
              <a:cxnLst/>
              <a:rect l="l" t="t" r="r" b="b"/>
              <a:pathLst>
                <a:path w="3860" h="2535" extrusionOk="0">
                  <a:moveTo>
                    <a:pt x="3064" y="1"/>
                  </a:moveTo>
                  <a:cubicBezTo>
                    <a:pt x="3046" y="1"/>
                    <a:pt x="3026" y="3"/>
                    <a:pt x="3004" y="7"/>
                  </a:cubicBezTo>
                  <a:cubicBezTo>
                    <a:pt x="2845" y="186"/>
                    <a:pt x="2865" y="385"/>
                    <a:pt x="2964" y="584"/>
                  </a:cubicBezTo>
                  <a:cubicBezTo>
                    <a:pt x="2984" y="783"/>
                    <a:pt x="2984" y="982"/>
                    <a:pt x="3044" y="1181"/>
                  </a:cubicBezTo>
                  <a:cubicBezTo>
                    <a:pt x="3163" y="1797"/>
                    <a:pt x="3163" y="1797"/>
                    <a:pt x="2567" y="1797"/>
                  </a:cubicBezTo>
                  <a:cubicBezTo>
                    <a:pt x="1771" y="1817"/>
                    <a:pt x="975" y="1817"/>
                    <a:pt x="179" y="1817"/>
                  </a:cubicBezTo>
                  <a:cubicBezTo>
                    <a:pt x="140" y="1877"/>
                    <a:pt x="60" y="1917"/>
                    <a:pt x="0" y="1976"/>
                  </a:cubicBezTo>
                  <a:cubicBezTo>
                    <a:pt x="20" y="2096"/>
                    <a:pt x="120" y="2096"/>
                    <a:pt x="219" y="2096"/>
                  </a:cubicBezTo>
                  <a:cubicBezTo>
                    <a:pt x="219" y="2059"/>
                    <a:pt x="217" y="2047"/>
                    <a:pt x="218" y="2047"/>
                  </a:cubicBezTo>
                  <a:lnTo>
                    <a:pt x="218" y="2047"/>
                  </a:lnTo>
                  <a:cubicBezTo>
                    <a:pt x="218" y="2047"/>
                    <a:pt x="228" y="2098"/>
                    <a:pt x="280" y="2098"/>
                  </a:cubicBezTo>
                  <a:cubicBezTo>
                    <a:pt x="286" y="2098"/>
                    <a:pt x="292" y="2097"/>
                    <a:pt x="299" y="2096"/>
                  </a:cubicBezTo>
                  <a:cubicBezTo>
                    <a:pt x="339" y="2086"/>
                    <a:pt x="363" y="2076"/>
                    <a:pt x="378" y="2076"/>
                  </a:cubicBezTo>
                  <a:cubicBezTo>
                    <a:pt x="393" y="2076"/>
                    <a:pt x="398" y="2086"/>
                    <a:pt x="398" y="2115"/>
                  </a:cubicBezTo>
                  <a:lnTo>
                    <a:pt x="378" y="2175"/>
                  </a:lnTo>
                  <a:cubicBezTo>
                    <a:pt x="557" y="2454"/>
                    <a:pt x="876" y="2314"/>
                    <a:pt x="1095" y="2394"/>
                  </a:cubicBezTo>
                  <a:lnTo>
                    <a:pt x="1075" y="2354"/>
                  </a:lnTo>
                  <a:cubicBezTo>
                    <a:pt x="1244" y="2225"/>
                    <a:pt x="1413" y="2155"/>
                    <a:pt x="1579" y="2155"/>
                  </a:cubicBezTo>
                  <a:cubicBezTo>
                    <a:pt x="1746" y="2155"/>
                    <a:pt x="1910" y="2225"/>
                    <a:pt x="2069" y="2374"/>
                  </a:cubicBezTo>
                  <a:cubicBezTo>
                    <a:pt x="2126" y="2402"/>
                    <a:pt x="2192" y="2430"/>
                    <a:pt x="2268" y="2430"/>
                  </a:cubicBezTo>
                  <a:cubicBezTo>
                    <a:pt x="2299" y="2430"/>
                    <a:pt x="2333" y="2426"/>
                    <a:pt x="2368" y="2414"/>
                  </a:cubicBezTo>
                  <a:cubicBezTo>
                    <a:pt x="2407" y="2394"/>
                    <a:pt x="2407" y="2374"/>
                    <a:pt x="2467" y="2354"/>
                  </a:cubicBezTo>
                  <a:lnTo>
                    <a:pt x="2467" y="2354"/>
                  </a:lnTo>
                  <a:lnTo>
                    <a:pt x="2407" y="2394"/>
                  </a:lnTo>
                  <a:cubicBezTo>
                    <a:pt x="2450" y="2464"/>
                    <a:pt x="2472" y="2535"/>
                    <a:pt x="2538" y="2535"/>
                  </a:cubicBezTo>
                  <a:cubicBezTo>
                    <a:pt x="2565" y="2535"/>
                    <a:pt x="2600" y="2523"/>
                    <a:pt x="2646" y="2493"/>
                  </a:cubicBezTo>
                  <a:cubicBezTo>
                    <a:pt x="2746" y="2474"/>
                    <a:pt x="2865" y="2474"/>
                    <a:pt x="2964" y="2474"/>
                  </a:cubicBezTo>
                  <a:cubicBezTo>
                    <a:pt x="2964" y="2414"/>
                    <a:pt x="2984" y="2374"/>
                    <a:pt x="2984" y="2314"/>
                  </a:cubicBezTo>
                  <a:cubicBezTo>
                    <a:pt x="2997" y="2321"/>
                    <a:pt x="3007" y="2324"/>
                    <a:pt x="3016" y="2324"/>
                  </a:cubicBezTo>
                  <a:cubicBezTo>
                    <a:pt x="3090" y="2324"/>
                    <a:pt x="3023" y="2107"/>
                    <a:pt x="3078" y="2107"/>
                  </a:cubicBezTo>
                  <a:cubicBezTo>
                    <a:pt x="3097" y="2107"/>
                    <a:pt x="3128" y="2131"/>
                    <a:pt x="3183" y="2195"/>
                  </a:cubicBezTo>
                  <a:cubicBezTo>
                    <a:pt x="3223" y="2205"/>
                    <a:pt x="3253" y="2210"/>
                    <a:pt x="3283" y="2210"/>
                  </a:cubicBezTo>
                  <a:cubicBezTo>
                    <a:pt x="3313" y="2210"/>
                    <a:pt x="3342" y="2205"/>
                    <a:pt x="3382" y="2195"/>
                  </a:cubicBezTo>
                  <a:cubicBezTo>
                    <a:pt x="3541" y="2115"/>
                    <a:pt x="3700" y="2096"/>
                    <a:pt x="3860" y="1996"/>
                  </a:cubicBezTo>
                  <a:lnTo>
                    <a:pt x="3860" y="1917"/>
                  </a:lnTo>
                  <a:cubicBezTo>
                    <a:pt x="3840" y="1399"/>
                    <a:pt x="3700" y="902"/>
                    <a:pt x="3541" y="425"/>
                  </a:cubicBezTo>
                  <a:cubicBezTo>
                    <a:pt x="3502" y="365"/>
                    <a:pt x="3462" y="305"/>
                    <a:pt x="3402" y="226"/>
                  </a:cubicBezTo>
                  <a:cubicBezTo>
                    <a:pt x="3296" y="137"/>
                    <a:pt x="3221" y="1"/>
                    <a:pt x="30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1670275" y="1066700"/>
              <a:ext cx="32850" cy="97675"/>
            </a:xfrm>
            <a:custGeom>
              <a:avLst/>
              <a:gdLst/>
              <a:ahLst/>
              <a:cxnLst/>
              <a:rect l="l" t="t" r="r" b="b"/>
              <a:pathLst>
                <a:path w="1314" h="3907" extrusionOk="0">
                  <a:moveTo>
                    <a:pt x="1142" y="1"/>
                  </a:moveTo>
                  <a:cubicBezTo>
                    <a:pt x="1077" y="1"/>
                    <a:pt x="1009" y="25"/>
                    <a:pt x="936" y="78"/>
                  </a:cubicBezTo>
                  <a:cubicBezTo>
                    <a:pt x="936" y="98"/>
                    <a:pt x="936" y="98"/>
                    <a:pt x="896" y="118"/>
                  </a:cubicBezTo>
                  <a:cubicBezTo>
                    <a:pt x="869" y="136"/>
                    <a:pt x="850" y="145"/>
                    <a:pt x="834" y="145"/>
                  </a:cubicBezTo>
                  <a:cubicBezTo>
                    <a:pt x="814" y="145"/>
                    <a:pt x="798" y="131"/>
                    <a:pt x="776" y="98"/>
                  </a:cubicBezTo>
                  <a:cubicBezTo>
                    <a:pt x="776" y="78"/>
                    <a:pt x="776" y="78"/>
                    <a:pt x="717" y="58"/>
                  </a:cubicBezTo>
                  <a:cubicBezTo>
                    <a:pt x="711" y="46"/>
                    <a:pt x="702" y="41"/>
                    <a:pt x="691" y="41"/>
                  </a:cubicBezTo>
                  <a:cubicBezTo>
                    <a:pt x="665" y="41"/>
                    <a:pt x="631" y="70"/>
                    <a:pt x="617" y="98"/>
                  </a:cubicBezTo>
                  <a:cubicBezTo>
                    <a:pt x="617" y="98"/>
                    <a:pt x="597" y="118"/>
                    <a:pt x="538" y="118"/>
                  </a:cubicBezTo>
                  <a:cubicBezTo>
                    <a:pt x="498" y="118"/>
                    <a:pt x="478" y="118"/>
                    <a:pt x="418" y="78"/>
                  </a:cubicBezTo>
                  <a:cubicBezTo>
                    <a:pt x="418" y="58"/>
                    <a:pt x="399" y="58"/>
                    <a:pt x="339" y="38"/>
                  </a:cubicBezTo>
                  <a:cubicBezTo>
                    <a:pt x="327" y="26"/>
                    <a:pt x="314" y="22"/>
                    <a:pt x="300" y="22"/>
                  </a:cubicBezTo>
                  <a:cubicBezTo>
                    <a:pt x="268" y="22"/>
                    <a:pt x="234" y="50"/>
                    <a:pt x="219" y="78"/>
                  </a:cubicBezTo>
                  <a:lnTo>
                    <a:pt x="219" y="157"/>
                  </a:lnTo>
                  <a:lnTo>
                    <a:pt x="219" y="237"/>
                  </a:lnTo>
                  <a:cubicBezTo>
                    <a:pt x="239" y="376"/>
                    <a:pt x="239" y="496"/>
                    <a:pt x="259" y="635"/>
                  </a:cubicBezTo>
                  <a:cubicBezTo>
                    <a:pt x="319" y="714"/>
                    <a:pt x="418" y="834"/>
                    <a:pt x="239" y="953"/>
                  </a:cubicBezTo>
                  <a:cubicBezTo>
                    <a:pt x="1" y="1252"/>
                    <a:pt x="1" y="1550"/>
                    <a:pt x="239" y="1828"/>
                  </a:cubicBezTo>
                  <a:cubicBezTo>
                    <a:pt x="637" y="2346"/>
                    <a:pt x="239" y="2942"/>
                    <a:pt x="438" y="3480"/>
                  </a:cubicBezTo>
                  <a:cubicBezTo>
                    <a:pt x="551" y="3641"/>
                    <a:pt x="586" y="3906"/>
                    <a:pt x="806" y="3906"/>
                  </a:cubicBezTo>
                  <a:cubicBezTo>
                    <a:pt x="858" y="3906"/>
                    <a:pt x="920" y="3892"/>
                    <a:pt x="995" y="3857"/>
                  </a:cubicBezTo>
                  <a:cubicBezTo>
                    <a:pt x="1095" y="2584"/>
                    <a:pt x="1015" y="1291"/>
                    <a:pt x="1314" y="58"/>
                  </a:cubicBezTo>
                  <a:cubicBezTo>
                    <a:pt x="1257" y="20"/>
                    <a:pt x="1201" y="1"/>
                    <a:pt x="1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1559375" y="1162625"/>
              <a:ext cx="34850" cy="60300"/>
            </a:xfrm>
            <a:custGeom>
              <a:avLst/>
              <a:gdLst/>
              <a:ahLst/>
              <a:cxnLst/>
              <a:rect l="l" t="t" r="r" b="b"/>
              <a:pathLst>
                <a:path w="1394" h="2412" extrusionOk="0">
                  <a:moveTo>
                    <a:pt x="896" y="1"/>
                  </a:moveTo>
                  <a:cubicBezTo>
                    <a:pt x="796" y="1"/>
                    <a:pt x="677" y="20"/>
                    <a:pt x="577" y="80"/>
                  </a:cubicBezTo>
                  <a:cubicBezTo>
                    <a:pt x="398" y="160"/>
                    <a:pt x="239" y="319"/>
                    <a:pt x="100" y="498"/>
                  </a:cubicBezTo>
                  <a:cubicBezTo>
                    <a:pt x="40" y="617"/>
                    <a:pt x="100" y="757"/>
                    <a:pt x="1" y="896"/>
                  </a:cubicBezTo>
                  <a:cubicBezTo>
                    <a:pt x="40" y="1234"/>
                    <a:pt x="180" y="1751"/>
                    <a:pt x="398" y="1751"/>
                  </a:cubicBezTo>
                  <a:cubicBezTo>
                    <a:pt x="414" y="1751"/>
                    <a:pt x="430" y="1750"/>
                    <a:pt x="444" y="1750"/>
                  </a:cubicBezTo>
                  <a:cubicBezTo>
                    <a:pt x="888" y="1750"/>
                    <a:pt x="780" y="2037"/>
                    <a:pt x="876" y="2248"/>
                  </a:cubicBezTo>
                  <a:lnTo>
                    <a:pt x="856" y="2328"/>
                  </a:lnTo>
                  <a:cubicBezTo>
                    <a:pt x="937" y="2385"/>
                    <a:pt x="1015" y="2412"/>
                    <a:pt x="1089" y="2412"/>
                  </a:cubicBezTo>
                  <a:cubicBezTo>
                    <a:pt x="1197" y="2412"/>
                    <a:pt x="1299" y="2355"/>
                    <a:pt x="1393" y="2248"/>
                  </a:cubicBezTo>
                  <a:cubicBezTo>
                    <a:pt x="1294" y="2109"/>
                    <a:pt x="1254" y="1930"/>
                    <a:pt x="1194" y="1791"/>
                  </a:cubicBezTo>
                  <a:cubicBezTo>
                    <a:pt x="995" y="1214"/>
                    <a:pt x="1035" y="597"/>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1546450" y="1119050"/>
              <a:ext cx="22400" cy="65975"/>
            </a:xfrm>
            <a:custGeom>
              <a:avLst/>
              <a:gdLst/>
              <a:ahLst/>
              <a:cxnLst/>
              <a:rect l="l" t="t" r="r" b="b"/>
              <a:pathLst>
                <a:path w="896" h="2639" extrusionOk="0">
                  <a:moveTo>
                    <a:pt x="420" y="1"/>
                  </a:moveTo>
                  <a:cubicBezTo>
                    <a:pt x="266" y="1"/>
                    <a:pt x="126" y="64"/>
                    <a:pt x="20" y="252"/>
                  </a:cubicBezTo>
                  <a:lnTo>
                    <a:pt x="20" y="431"/>
                  </a:lnTo>
                  <a:cubicBezTo>
                    <a:pt x="80" y="470"/>
                    <a:pt x="120" y="550"/>
                    <a:pt x="160" y="630"/>
                  </a:cubicBezTo>
                  <a:cubicBezTo>
                    <a:pt x="179" y="769"/>
                    <a:pt x="179" y="948"/>
                    <a:pt x="179" y="1087"/>
                  </a:cubicBezTo>
                  <a:cubicBezTo>
                    <a:pt x="219" y="1346"/>
                    <a:pt x="0" y="1565"/>
                    <a:pt x="179" y="1823"/>
                  </a:cubicBezTo>
                  <a:cubicBezTo>
                    <a:pt x="179" y="1982"/>
                    <a:pt x="199" y="2141"/>
                    <a:pt x="199" y="2320"/>
                  </a:cubicBezTo>
                  <a:cubicBezTo>
                    <a:pt x="219" y="2360"/>
                    <a:pt x="299" y="2420"/>
                    <a:pt x="358" y="2460"/>
                  </a:cubicBezTo>
                  <a:lnTo>
                    <a:pt x="518" y="2639"/>
                  </a:lnTo>
                  <a:cubicBezTo>
                    <a:pt x="657" y="2559"/>
                    <a:pt x="677" y="2440"/>
                    <a:pt x="677" y="2320"/>
                  </a:cubicBezTo>
                  <a:cubicBezTo>
                    <a:pt x="776" y="2022"/>
                    <a:pt x="617" y="1664"/>
                    <a:pt x="816" y="1366"/>
                  </a:cubicBezTo>
                  <a:cubicBezTo>
                    <a:pt x="896" y="1147"/>
                    <a:pt x="896" y="928"/>
                    <a:pt x="816" y="689"/>
                  </a:cubicBezTo>
                  <a:cubicBezTo>
                    <a:pt x="796" y="590"/>
                    <a:pt x="518" y="530"/>
                    <a:pt x="776" y="371"/>
                  </a:cubicBezTo>
                  <a:cubicBezTo>
                    <a:pt x="816" y="272"/>
                    <a:pt x="796" y="172"/>
                    <a:pt x="756" y="73"/>
                  </a:cubicBezTo>
                  <a:cubicBezTo>
                    <a:pt x="642" y="32"/>
                    <a:pt x="527" y="1"/>
                    <a:pt x="4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1566825" y="1105250"/>
              <a:ext cx="19925" cy="62375"/>
            </a:xfrm>
            <a:custGeom>
              <a:avLst/>
              <a:gdLst/>
              <a:ahLst/>
              <a:cxnLst/>
              <a:rect l="l" t="t" r="r" b="b"/>
              <a:pathLst>
                <a:path w="797" h="2495" extrusionOk="0">
                  <a:moveTo>
                    <a:pt x="636" y="1"/>
                  </a:moveTo>
                  <a:cubicBezTo>
                    <a:pt x="513" y="1"/>
                    <a:pt x="455" y="143"/>
                    <a:pt x="359" y="207"/>
                  </a:cubicBezTo>
                  <a:cubicBezTo>
                    <a:pt x="200" y="346"/>
                    <a:pt x="260" y="545"/>
                    <a:pt x="200" y="724"/>
                  </a:cubicBezTo>
                  <a:cubicBezTo>
                    <a:pt x="1" y="923"/>
                    <a:pt x="61" y="1162"/>
                    <a:pt x="61" y="1420"/>
                  </a:cubicBezTo>
                  <a:cubicBezTo>
                    <a:pt x="61" y="1500"/>
                    <a:pt x="81" y="1560"/>
                    <a:pt x="100" y="1639"/>
                  </a:cubicBezTo>
                  <a:cubicBezTo>
                    <a:pt x="160" y="1798"/>
                    <a:pt x="180" y="1938"/>
                    <a:pt x="200" y="2097"/>
                  </a:cubicBezTo>
                  <a:cubicBezTo>
                    <a:pt x="200" y="2176"/>
                    <a:pt x="240" y="2236"/>
                    <a:pt x="260" y="2315"/>
                  </a:cubicBezTo>
                  <a:cubicBezTo>
                    <a:pt x="279" y="2395"/>
                    <a:pt x="339" y="2435"/>
                    <a:pt x="379" y="2495"/>
                  </a:cubicBezTo>
                  <a:cubicBezTo>
                    <a:pt x="459" y="2435"/>
                    <a:pt x="538" y="2375"/>
                    <a:pt x="598" y="2296"/>
                  </a:cubicBezTo>
                  <a:cubicBezTo>
                    <a:pt x="578" y="1977"/>
                    <a:pt x="578" y="1619"/>
                    <a:pt x="558" y="1241"/>
                  </a:cubicBezTo>
                  <a:cubicBezTo>
                    <a:pt x="777" y="1122"/>
                    <a:pt x="797" y="923"/>
                    <a:pt x="737" y="744"/>
                  </a:cubicBezTo>
                  <a:cubicBezTo>
                    <a:pt x="598" y="505"/>
                    <a:pt x="757" y="286"/>
                    <a:pt x="737" y="28"/>
                  </a:cubicBezTo>
                  <a:cubicBezTo>
                    <a:pt x="699" y="9"/>
                    <a:pt x="666"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1557875" y="1088475"/>
              <a:ext cx="14950" cy="71700"/>
            </a:xfrm>
            <a:custGeom>
              <a:avLst/>
              <a:gdLst/>
              <a:ahLst/>
              <a:cxnLst/>
              <a:rect l="l" t="t" r="r" b="b"/>
              <a:pathLst>
                <a:path w="598" h="2868" extrusionOk="0">
                  <a:moveTo>
                    <a:pt x="350" y="0"/>
                  </a:moveTo>
                  <a:cubicBezTo>
                    <a:pt x="177" y="0"/>
                    <a:pt x="56" y="99"/>
                    <a:pt x="1" y="281"/>
                  </a:cubicBezTo>
                  <a:cubicBezTo>
                    <a:pt x="21" y="619"/>
                    <a:pt x="1" y="977"/>
                    <a:pt x="240" y="1276"/>
                  </a:cubicBezTo>
                  <a:lnTo>
                    <a:pt x="240" y="1614"/>
                  </a:lnTo>
                  <a:cubicBezTo>
                    <a:pt x="160" y="1674"/>
                    <a:pt x="160" y="1753"/>
                    <a:pt x="240" y="1793"/>
                  </a:cubicBezTo>
                  <a:cubicBezTo>
                    <a:pt x="220" y="2071"/>
                    <a:pt x="220" y="2370"/>
                    <a:pt x="220" y="2648"/>
                  </a:cubicBezTo>
                  <a:cubicBezTo>
                    <a:pt x="140" y="2807"/>
                    <a:pt x="240" y="2867"/>
                    <a:pt x="399" y="2867"/>
                  </a:cubicBezTo>
                  <a:cubicBezTo>
                    <a:pt x="598" y="2708"/>
                    <a:pt x="558" y="2489"/>
                    <a:pt x="538" y="2290"/>
                  </a:cubicBezTo>
                  <a:cubicBezTo>
                    <a:pt x="538" y="1992"/>
                    <a:pt x="558" y="1713"/>
                    <a:pt x="558" y="1415"/>
                  </a:cubicBezTo>
                  <a:cubicBezTo>
                    <a:pt x="240" y="997"/>
                    <a:pt x="498" y="480"/>
                    <a:pt x="399" y="3"/>
                  </a:cubicBezTo>
                  <a:cubicBezTo>
                    <a:pt x="382" y="1"/>
                    <a:pt x="366"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1571325" y="1031325"/>
              <a:ext cx="26875" cy="32050"/>
            </a:xfrm>
            <a:custGeom>
              <a:avLst/>
              <a:gdLst/>
              <a:ahLst/>
              <a:cxnLst/>
              <a:rect l="l" t="t" r="r" b="b"/>
              <a:pathLst>
                <a:path w="1075" h="1282" extrusionOk="0">
                  <a:moveTo>
                    <a:pt x="219" y="1"/>
                  </a:moveTo>
                  <a:cubicBezTo>
                    <a:pt x="179" y="220"/>
                    <a:pt x="239" y="478"/>
                    <a:pt x="0" y="618"/>
                  </a:cubicBezTo>
                  <a:cubicBezTo>
                    <a:pt x="105" y="1141"/>
                    <a:pt x="469" y="1282"/>
                    <a:pt x="893" y="1282"/>
                  </a:cubicBezTo>
                  <a:cubicBezTo>
                    <a:pt x="952" y="1282"/>
                    <a:pt x="1013" y="1279"/>
                    <a:pt x="1074" y="1274"/>
                  </a:cubicBezTo>
                  <a:lnTo>
                    <a:pt x="1074" y="976"/>
                  </a:lnTo>
                  <a:cubicBezTo>
                    <a:pt x="597" y="817"/>
                    <a:pt x="358" y="47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1546950" y="1072625"/>
              <a:ext cx="22400" cy="43300"/>
            </a:xfrm>
            <a:custGeom>
              <a:avLst/>
              <a:gdLst/>
              <a:ahLst/>
              <a:cxnLst/>
              <a:rect l="l" t="t" r="r" b="b"/>
              <a:pathLst>
                <a:path w="896" h="1732" extrusionOk="0">
                  <a:moveTo>
                    <a:pt x="498" y="0"/>
                  </a:moveTo>
                  <a:cubicBezTo>
                    <a:pt x="159" y="517"/>
                    <a:pt x="60" y="1114"/>
                    <a:pt x="0" y="1731"/>
                  </a:cubicBezTo>
                  <a:cubicBezTo>
                    <a:pt x="12" y="1731"/>
                    <a:pt x="23" y="1731"/>
                    <a:pt x="34" y="1731"/>
                  </a:cubicBezTo>
                  <a:cubicBezTo>
                    <a:pt x="646" y="1731"/>
                    <a:pt x="361" y="1188"/>
                    <a:pt x="537" y="895"/>
                  </a:cubicBezTo>
                  <a:lnTo>
                    <a:pt x="836" y="656"/>
                  </a:lnTo>
                  <a:cubicBezTo>
                    <a:pt x="836" y="477"/>
                    <a:pt x="856" y="338"/>
                    <a:pt x="895" y="199"/>
                  </a:cubicBezTo>
                  <a:lnTo>
                    <a:pt x="895" y="199"/>
                  </a:lnTo>
                  <a:cubicBezTo>
                    <a:pt x="811" y="288"/>
                    <a:pt x="754" y="322"/>
                    <a:pt x="714" y="322"/>
                  </a:cubicBezTo>
                  <a:cubicBezTo>
                    <a:pt x="591" y="322"/>
                    <a:pt x="617" y="15"/>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1575800" y="1077150"/>
              <a:ext cx="22900" cy="34275"/>
            </a:xfrm>
            <a:custGeom>
              <a:avLst/>
              <a:gdLst/>
              <a:ahLst/>
              <a:cxnLst/>
              <a:rect l="l" t="t" r="r" b="b"/>
              <a:pathLst>
                <a:path w="916" h="1371" extrusionOk="0">
                  <a:moveTo>
                    <a:pt x="735" y="0"/>
                  </a:moveTo>
                  <a:cubicBezTo>
                    <a:pt x="339" y="0"/>
                    <a:pt x="269" y="304"/>
                    <a:pt x="199" y="654"/>
                  </a:cubicBezTo>
                  <a:cubicBezTo>
                    <a:pt x="100" y="774"/>
                    <a:pt x="139" y="933"/>
                    <a:pt x="40" y="1032"/>
                  </a:cubicBezTo>
                  <a:cubicBezTo>
                    <a:pt x="20" y="1152"/>
                    <a:pt x="20" y="1251"/>
                    <a:pt x="0" y="1371"/>
                  </a:cubicBezTo>
                  <a:cubicBezTo>
                    <a:pt x="119" y="1331"/>
                    <a:pt x="239" y="1251"/>
                    <a:pt x="378" y="1211"/>
                  </a:cubicBezTo>
                  <a:cubicBezTo>
                    <a:pt x="497" y="1112"/>
                    <a:pt x="438" y="933"/>
                    <a:pt x="537" y="834"/>
                  </a:cubicBezTo>
                  <a:lnTo>
                    <a:pt x="915" y="18"/>
                  </a:lnTo>
                  <a:cubicBezTo>
                    <a:pt x="848" y="6"/>
                    <a:pt x="788" y="0"/>
                    <a:pt x="7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1546450" y="1094000"/>
              <a:ext cx="17425" cy="30350"/>
            </a:xfrm>
            <a:custGeom>
              <a:avLst/>
              <a:gdLst/>
              <a:ahLst/>
              <a:cxnLst/>
              <a:rect l="l" t="t" r="r" b="b"/>
              <a:pathLst>
                <a:path w="697" h="1214" extrusionOk="0">
                  <a:moveTo>
                    <a:pt x="518" y="0"/>
                  </a:moveTo>
                  <a:cubicBezTo>
                    <a:pt x="358" y="80"/>
                    <a:pt x="358" y="239"/>
                    <a:pt x="319" y="398"/>
                  </a:cubicBezTo>
                  <a:cubicBezTo>
                    <a:pt x="299" y="617"/>
                    <a:pt x="199" y="776"/>
                    <a:pt x="0" y="856"/>
                  </a:cubicBezTo>
                  <a:lnTo>
                    <a:pt x="0" y="1214"/>
                  </a:lnTo>
                  <a:cubicBezTo>
                    <a:pt x="199" y="1154"/>
                    <a:pt x="418" y="1094"/>
                    <a:pt x="657" y="1055"/>
                  </a:cubicBezTo>
                  <a:cubicBezTo>
                    <a:pt x="677" y="697"/>
                    <a:pt x="697" y="33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1605125" y="1063600"/>
              <a:ext cx="44300" cy="4200"/>
            </a:xfrm>
            <a:custGeom>
              <a:avLst/>
              <a:gdLst/>
              <a:ahLst/>
              <a:cxnLst/>
              <a:rect l="l" t="t" r="r" b="b"/>
              <a:pathLst>
                <a:path w="1772" h="168" extrusionOk="0">
                  <a:moveTo>
                    <a:pt x="1022" y="1"/>
                  </a:moveTo>
                  <a:cubicBezTo>
                    <a:pt x="763" y="1"/>
                    <a:pt x="500" y="34"/>
                    <a:pt x="238" y="34"/>
                  </a:cubicBezTo>
                  <a:cubicBezTo>
                    <a:pt x="159" y="34"/>
                    <a:pt x="80" y="31"/>
                    <a:pt x="1" y="23"/>
                  </a:cubicBezTo>
                  <a:lnTo>
                    <a:pt x="1" y="23"/>
                  </a:lnTo>
                  <a:cubicBezTo>
                    <a:pt x="299" y="142"/>
                    <a:pt x="602" y="167"/>
                    <a:pt x="901" y="167"/>
                  </a:cubicBezTo>
                  <a:cubicBezTo>
                    <a:pt x="1114" y="167"/>
                    <a:pt x="1325" y="154"/>
                    <a:pt x="1529" y="154"/>
                  </a:cubicBezTo>
                  <a:cubicBezTo>
                    <a:pt x="1611" y="154"/>
                    <a:pt x="1692" y="156"/>
                    <a:pt x="1771" y="162"/>
                  </a:cubicBezTo>
                  <a:cubicBezTo>
                    <a:pt x="1531" y="33"/>
                    <a:pt x="1279"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1576275" y="1218825"/>
              <a:ext cx="24400" cy="14725"/>
            </a:xfrm>
            <a:custGeom>
              <a:avLst/>
              <a:gdLst/>
              <a:ahLst/>
              <a:cxnLst/>
              <a:rect l="l" t="t" r="r" b="b"/>
              <a:pathLst>
                <a:path w="976" h="589" extrusionOk="0">
                  <a:moveTo>
                    <a:pt x="717" y="0"/>
                  </a:moveTo>
                  <a:cubicBezTo>
                    <a:pt x="538" y="40"/>
                    <a:pt x="339" y="60"/>
                    <a:pt x="180" y="80"/>
                  </a:cubicBezTo>
                  <a:cubicBezTo>
                    <a:pt x="120" y="179"/>
                    <a:pt x="41" y="279"/>
                    <a:pt x="1" y="378"/>
                  </a:cubicBezTo>
                  <a:cubicBezTo>
                    <a:pt x="89" y="510"/>
                    <a:pt x="209" y="588"/>
                    <a:pt x="354" y="588"/>
                  </a:cubicBezTo>
                  <a:cubicBezTo>
                    <a:pt x="406" y="588"/>
                    <a:pt x="461" y="578"/>
                    <a:pt x="518" y="557"/>
                  </a:cubicBezTo>
                  <a:cubicBezTo>
                    <a:pt x="506" y="378"/>
                    <a:pt x="566" y="321"/>
                    <a:pt x="659" y="321"/>
                  </a:cubicBezTo>
                  <a:cubicBezTo>
                    <a:pt x="720" y="321"/>
                    <a:pt x="797" y="347"/>
                    <a:pt x="876" y="378"/>
                  </a:cubicBezTo>
                  <a:cubicBezTo>
                    <a:pt x="936" y="279"/>
                    <a:pt x="976" y="160"/>
                    <a:pt x="876" y="60"/>
                  </a:cubicBezTo>
                  <a:cubicBezTo>
                    <a:pt x="817" y="40"/>
                    <a:pt x="777" y="0"/>
                    <a:pt x="7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1470850" y="1220450"/>
              <a:ext cx="13950" cy="16300"/>
            </a:xfrm>
            <a:custGeom>
              <a:avLst/>
              <a:gdLst/>
              <a:ahLst/>
              <a:cxnLst/>
              <a:rect l="l" t="t" r="r" b="b"/>
              <a:pathLst>
                <a:path w="558" h="652" extrusionOk="0">
                  <a:moveTo>
                    <a:pt x="486" y="0"/>
                  </a:moveTo>
                  <a:cubicBezTo>
                    <a:pt x="458" y="0"/>
                    <a:pt x="428" y="5"/>
                    <a:pt x="399" y="15"/>
                  </a:cubicBezTo>
                  <a:cubicBezTo>
                    <a:pt x="319" y="254"/>
                    <a:pt x="21" y="353"/>
                    <a:pt x="1" y="652"/>
                  </a:cubicBezTo>
                  <a:cubicBezTo>
                    <a:pt x="438" y="592"/>
                    <a:pt x="438" y="592"/>
                    <a:pt x="558" y="15"/>
                  </a:cubicBezTo>
                  <a:cubicBezTo>
                    <a:pt x="538" y="5"/>
                    <a:pt x="513" y="0"/>
                    <a:pt x="4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1558575" y="1067400"/>
              <a:ext cx="14750" cy="13075"/>
            </a:xfrm>
            <a:custGeom>
              <a:avLst/>
              <a:gdLst/>
              <a:ahLst/>
              <a:cxnLst/>
              <a:rect l="l" t="t" r="r" b="b"/>
              <a:pathLst>
                <a:path w="590" h="523" extrusionOk="0">
                  <a:moveTo>
                    <a:pt x="239" y="0"/>
                  </a:moveTo>
                  <a:cubicBezTo>
                    <a:pt x="148" y="0"/>
                    <a:pt x="61" y="47"/>
                    <a:pt x="13" y="169"/>
                  </a:cubicBezTo>
                  <a:cubicBezTo>
                    <a:pt x="0" y="392"/>
                    <a:pt x="34" y="522"/>
                    <a:pt x="138" y="522"/>
                  </a:cubicBezTo>
                  <a:cubicBezTo>
                    <a:pt x="201" y="522"/>
                    <a:pt x="290" y="474"/>
                    <a:pt x="411" y="368"/>
                  </a:cubicBezTo>
                  <a:cubicBezTo>
                    <a:pt x="490" y="269"/>
                    <a:pt x="590" y="149"/>
                    <a:pt x="411" y="50"/>
                  </a:cubicBezTo>
                  <a:cubicBezTo>
                    <a:pt x="357" y="19"/>
                    <a:pt x="297"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1598175" y="1219325"/>
              <a:ext cx="19425" cy="17925"/>
            </a:xfrm>
            <a:custGeom>
              <a:avLst/>
              <a:gdLst/>
              <a:ahLst/>
              <a:cxnLst/>
              <a:rect l="l" t="t" r="r" b="b"/>
              <a:pathLst>
                <a:path w="777" h="717" extrusionOk="0">
                  <a:moveTo>
                    <a:pt x="319" y="0"/>
                  </a:moveTo>
                  <a:cubicBezTo>
                    <a:pt x="199" y="20"/>
                    <a:pt x="100" y="20"/>
                    <a:pt x="0" y="40"/>
                  </a:cubicBezTo>
                  <a:lnTo>
                    <a:pt x="0" y="358"/>
                  </a:lnTo>
                  <a:cubicBezTo>
                    <a:pt x="100" y="458"/>
                    <a:pt x="40" y="637"/>
                    <a:pt x="199" y="716"/>
                  </a:cubicBezTo>
                  <a:lnTo>
                    <a:pt x="338" y="716"/>
                  </a:lnTo>
                  <a:cubicBezTo>
                    <a:pt x="338" y="458"/>
                    <a:pt x="378" y="219"/>
                    <a:pt x="696" y="199"/>
                  </a:cubicBezTo>
                  <a:cubicBezTo>
                    <a:pt x="776" y="140"/>
                    <a:pt x="776" y="100"/>
                    <a:pt x="677" y="60"/>
                  </a:cubicBezTo>
                  <a:cubicBezTo>
                    <a:pt x="537" y="4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1544450" y="1146225"/>
              <a:ext cx="14450" cy="18425"/>
            </a:xfrm>
            <a:custGeom>
              <a:avLst/>
              <a:gdLst/>
              <a:ahLst/>
              <a:cxnLst/>
              <a:rect l="l" t="t" r="r" b="b"/>
              <a:pathLst>
                <a:path w="578" h="737" extrusionOk="0">
                  <a:moveTo>
                    <a:pt x="240" y="0"/>
                  </a:moveTo>
                  <a:lnTo>
                    <a:pt x="240" y="0"/>
                  </a:lnTo>
                  <a:cubicBezTo>
                    <a:pt x="1" y="239"/>
                    <a:pt x="41" y="478"/>
                    <a:pt x="240" y="736"/>
                  </a:cubicBezTo>
                  <a:cubicBezTo>
                    <a:pt x="160" y="478"/>
                    <a:pt x="578" y="259"/>
                    <a:pt x="2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1659825" y="1063050"/>
              <a:ext cx="20925" cy="5100"/>
            </a:xfrm>
            <a:custGeom>
              <a:avLst/>
              <a:gdLst/>
              <a:ahLst/>
              <a:cxnLst/>
              <a:rect l="l" t="t" r="r" b="b"/>
              <a:pathLst>
                <a:path w="837" h="204" extrusionOk="0">
                  <a:moveTo>
                    <a:pt x="411" y="0"/>
                  </a:moveTo>
                  <a:cubicBezTo>
                    <a:pt x="269" y="0"/>
                    <a:pt x="130" y="65"/>
                    <a:pt x="1" y="184"/>
                  </a:cubicBezTo>
                  <a:cubicBezTo>
                    <a:pt x="220" y="184"/>
                    <a:pt x="439" y="204"/>
                    <a:pt x="657" y="204"/>
                  </a:cubicBezTo>
                  <a:lnTo>
                    <a:pt x="836" y="204"/>
                  </a:lnTo>
                  <a:cubicBezTo>
                    <a:pt x="697" y="65"/>
                    <a:pt x="553" y="0"/>
                    <a:pt x="4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1585250" y="1098475"/>
              <a:ext cx="4000" cy="8975"/>
            </a:xfrm>
            <a:custGeom>
              <a:avLst/>
              <a:gdLst/>
              <a:ahLst/>
              <a:cxnLst/>
              <a:rect l="l" t="t" r="r" b="b"/>
              <a:pathLst>
                <a:path w="160" h="359" extrusionOk="0">
                  <a:moveTo>
                    <a:pt x="159" y="0"/>
                  </a:moveTo>
                  <a:lnTo>
                    <a:pt x="159" y="0"/>
                  </a:lnTo>
                  <a:cubicBezTo>
                    <a:pt x="20" y="80"/>
                    <a:pt x="0" y="199"/>
                    <a:pt x="0" y="358"/>
                  </a:cubicBezTo>
                  <a:cubicBezTo>
                    <a:pt x="139" y="279"/>
                    <a:pt x="159" y="1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1576275" y="1093500"/>
              <a:ext cx="5000" cy="9475"/>
            </a:xfrm>
            <a:custGeom>
              <a:avLst/>
              <a:gdLst/>
              <a:ahLst/>
              <a:cxnLst/>
              <a:rect l="l" t="t" r="r" b="b"/>
              <a:pathLst>
                <a:path w="200" h="379" extrusionOk="0">
                  <a:moveTo>
                    <a:pt x="180" y="0"/>
                  </a:moveTo>
                  <a:lnTo>
                    <a:pt x="180" y="0"/>
                  </a:lnTo>
                  <a:cubicBezTo>
                    <a:pt x="41" y="100"/>
                    <a:pt x="1" y="219"/>
                    <a:pt x="21" y="378"/>
                  </a:cubicBezTo>
                  <a:cubicBezTo>
                    <a:pt x="160" y="279"/>
                    <a:pt x="200" y="1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1550925" y="1177050"/>
              <a:ext cx="3500" cy="3500"/>
            </a:xfrm>
            <a:custGeom>
              <a:avLst/>
              <a:gdLst/>
              <a:ahLst/>
              <a:cxnLst/>
              <a:rect l="l" t="t" r="r" b="b"/>
              <a:pathLst>
                <a:path w="140" h="140" extrusionOk="0">
                  <a:moveTo>
                    <a:pt x="0" y="0"/>
                  </a:moveTo>
                  <a:cubicBezTo>
                    <a:pt x="20" y="60"/>
                    <a:pt x="60" y="14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1546950" y="1128800"/>
              <a:ext cx="3500" cy="5000"/>
            </a:xfrm>
            <a:custGeom>
              <a:avLst/>
              <a:gdLst/>
              <a:ahLst/>
              <a:cxnLst/>
              <a:rect l="l" t="t" r="r" b="b"/>
              <a:pathLst>
                <a:path w="140" h="200" extrusionOk="0">
                  <a:moveTo>
                    <a:pt x="0" y="1"/>
                  </a:moveTo>
                  <a:lnTo>
                    <a:pt x="0" y="1"/>
                  </a:lnTo>
                  <a:cubicBezTo>
                    <a:pt x="40" y="80"/>
                    <a:pt x="80" y="160"/>
                    <a:pt x="140" y="200"/>
                  </a:cubicBezTo>
                  <a:cubicBezTo>
                    <a:pt x="140" y="140"/>
                    <a:pt x="8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1520575" y="1225300"/>
              <a:ext cx="68675" cy="12325"/>
            </a:xfrm>
            <a:custGeom>
              <a:avLst/>
              <a:gdLst/>
              <a:ahLst/>
              <a:cxnLst/>
              <a:rect l="l" t="t" r="r" b="b"/>
              <a:pathLst>
                <a:path w="2747" h="493" extrusionOk="0">
                  <a:moveTo>
                    <a:pt x="836" y="0"/>
                  </a:moveTo>
                  <a:cubicBezTo>
                    <a:pt x="777" y="60"/>
                    <a:pt x="717" y="100"/>
                    <a:pt x="657" y="159"/>
                  </a:cubicBezTo>
                  <a:cubicBezTo>
                    <a:pt x="558" y="119"/>
                    <a:pt x="439" y="100"/>
                    <a:pt x="339" y="80"/>
                  </a:cubicBezTo>
                  <a:cubicBezTo>
                    <a:pt x="284" y="56"/>
                    <a:pt x="226" y="39"/>
                    <a:pt x="174" y="39"/>
                  </a:cubicBezTo>
                  <a:cubicBezTo>
                    <a:pt x="96" y="39"/>
                    <a:pt x="33" y="79"/>
                    <a:pt x="21" y="199"/>
                  </a:cubicBezTo>
                  <a:cubicBezTo>
                    <a:pt x="1" y="338"/>
                    <a:pt x="100" y="477"/>
                    <a:pt x="260" y="477"/>
                  </a:cubicBezTo>
                  <a:cubicBezTo>
                    <a:pt x="631" y="477"/>
                    <a:pt x="985" y="486"/>
                    <a:pt x="1344" y="486"/>
                  </a:cubicBezTo>
                  <a:cubicBezTo>
                    <a:pt x="1524" y="486"/>
                    <a:pt x="1705" y="484"/>
                    <a:pt x="1891" y="477"/>
                  </a:cubicBezTo>
                  <a:cubicBezTo>
                    <a:pt x="1911" y="476"/>
                    <a:pt x="1931" y="475"/>
                    <a:pt x="1952" y="475"/>
                  </a:cubicBezTo>
                  <a:cubicBezTo>
                    <a:pt x="2063" y="475"/>
                    <a:pt x="2182" y="493"/>
                    <a:pt x="2298" y="493"/>
                  </a:cubicBezTo>
                  <a:cubicBezTo>
                    <a:pt x="2460" y="493"/>
                    <a:pt x="2618" y="459"/>
                    <a:pt x="2746" y="298"/>
                  </a:cubicBezTo>
                  <a:cubicBezTo>
                    <a:pt x="2587" y="259"/>
                    <a:pt x="2408" y="179"/>
                    <a:pt x="2229" y="119"/>
                  </a:cubicBezTo>
                  <a:cubicBezTo>
                    <a:pt x="2189" y="159"/>
                    <a:pt x="2129" y="159"/>
                    <a:pt x="2050" y="179"/>
                  </a:cubicBezTo>
                  <a:cubicBezTo>
                    <a:pt x="1931" y="179"/>
                    <a:pt x="1931" y="6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1502175" y="1224525"/>
              <a:ext cx="12975" cy="10275"/>
            </a:xfrm>
            <a:custGeom>
              <a:avLst/>
              <a:gdLst/>
              <a:ahLst/>
              <a:cxnLst/>
              <a:rect l="l" t="t" r="r" b="b"/>
              <a:pathLst>
                <a:path w="519" h="411" extrusionOk="0">
                  <a:moveTo>
                    <a:pt x="273" y="1"/>
                  </a:moveTo>
                  <a:cubicBezTo>
                    <a:pt x="194" y="1"/>
                    <a:pt x="101" y="26"/>
                    <a:pt x="1" y="51"/>
                  </a:cubicBezTo>
                  <a:cubicBezTo>
                    <a:pt x="96" y="222"/>
                    <a:pt x="173" y="410"/>
                    <a:pt x="369" y="410"/>
                  </a:cubicBezTo>
                  <a:cubicBezTo>
                    <a:pt x="379" y="410"/>
                    <a:pt x="389" y="410"/>
                    <a:pt x="399" y="409"/>
                  </a:cubicBezTo>
                  <a:cubicBezTo>
                    <a:pt x="498" y="409"/>
                    <a:pt x="518" y="290"/>
                    <a:pt x="498" y="210"/>
                  </a:cubicBezTo>
                  <a:cubicBezTo>
                    <a:pt x="464" y="49"/>
                    <a:pt x="382" y="1"/>
                    <a:pt x="2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1595300" y="1228275"/>
              <a:ext cx="7875" cy="9025"/>
            </a:xfrm>
            <a:custGeom>
              <a:avLst/>
              <a:gdLst/>
              <a:ahLst/>
              <a:cxnLst/>
              <a:rect l="l" t="t" r="r" b="b"/>
              <a:pathLst>
                <a:path w="315" h="361" extrusionOk="0">
                  <a:moveTo>
                    <a:pt x="135" y="0"/>
                  </a:moveTo>
                  <a:lnTo>
                    <a:pt x="135" y="0"/>
                  </a:lnTo>
                  <a:cubicBezTo>
                    <a:pt x="41" y="189"/>
                    <a:pt x="0" y="360"/>
                    <a:pt x="268" y="360"/>
                  </a:cubicBezTo>
                  <a:cubicBezTo>
                    <a:pt x="283" y="360"/>
                    <a:pt x="298" y="360"/>
                    <a:pt x="314" y="358"/>
                  </a:cubicBezTo>
                  <a:cubicBezTo>
                    <a:pt x="314" y="199"/>
                    <a:pt x="274" y="80"/>
                    <a:pt x="1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1566950" y="1224800"/>
              <a:ext cx="4875" cy="5550"/>
            </a:xfrm>
            <a:custGeom>
              <a:avLst/>
              <a:gdLst/>
              <a:ahLst/>
              <a:cxnLst/>
              <a:rect l="l" t="t" r="r" b="b"/>
              <a:pathLst>
                <a:path w="195" h="222" extrusionOk="0">
                  <a:moveTo>
                    <a:pt x="36" y="0"/>
                  </a:moveTo>
                  <a:lnTo>
                    <a:pt x="36" y="0"/>
                  </a:lnTo>
                  <a:cubicBezTo>
                    <a:pt x="67" y="62"/>
                    <a:pt x="1" y="222"/>
                    <a:pt x="85" y="222"/>
                  </a:cubicBezTo>
                  <a:cubicBezTo>
                    <a:pt x="108" y="222"/>
                    <a:pt x="143" y="210"/>
                    <a:pt x="195" y="179"/>
                  </a:cubicBezTo>
                  <a:cubicBezTo>
                    <a:pt x="155" y="100"/>
                    <a:pt x="95" y="40"/>
                    <a:pt x="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1538000" y="1224800"/>
              <a:ext cx="4000" cy="3500"/>
            </a:xfrm>
            <a:custGeom>
              <a:avLst/>
              <a:gdLst/>
              <a:ahLst/>
              <a:cxnLst/>
              <a:rect l="l" t="t" r="r" b="b"/>
              <a:pathLst>
                <a:path w="160" h="140" extrusionOk="0">
                  <a:moveTo>
                    <a:pt x="159" y="0"/>
                  </a:moveTo>
                  <a:cubicBezTo>
                    <a:pt x="100" y="40"/>
                    <a:pt x="40" y="100"/>
                    <a:pt x="0" y="139"/>
                  </a:cubicBezTo>
                  <a:cubicBezTo>
                    <a:pt x="40" y="100"/>
                    <a:pt x="120"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2366525" y="777200"/>
              <a:ext cx="5000" cy="3500"/>
            </a:xfrm>
            <a:custGeom>
              <a:avLst/>
              <a:gdLst/>
              <a:ahLst/>
              <a:cxnLst/>
              <a:rect l="l" t="t" r="r" b="b"/>
              <a:pathLst>
                <a:path w="200" h="140" extrusionOk="0">
                  <a:moveTo>
                    <a:pt x="199" y="1"/>
                  </a:moveTo>
                  <a:cubicBezTo>
                    <a:pt x="120" y="41"/>
                    <a:pt x="80" y="100"/>
                    <a:pt x="0" y="140"/>
                  </a:cubicBezTo>
                  <a:cubicBezTo>
                    <a:pt x="60" y="140"/>
                    <a:pt x="140"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3152775" y="1523675"/>
              <a:ext cx="17450" cy="13500"/>
            </a:xfrm>
            <a:custGeom>
              <a:avLst/>
              <a:gdLst/>
              <a:ahLst/>
              <a:cxnLst/>
              <a:rect l="l" t="t" r="r" b="b"/>
              <a:pathLst>
                <a:path w="698" h="540" extrusionOk="0">
                  <a:moveTo>
                    <a:pt x="1" y="1"/>
                  </a:moveTo>
                  <a:lnTo>
                    <a:pt x="1" y="518"/>
                  </a:lnTo>
                  <a:cubicBezTo>
                    <a:pt x="84" y="531"/>
                    <a:pt x="164" y="539"/>
                    <a:pt x="243" y="539"/>
                  </a:cubicBezTo>
                  <a:cubicBezTo>
                    <a:pt x="408" y="539"/>
                    <a:pt x="562" y="500"/>
                    <a:pt x="697" y="379"/>
                  </a:cubicBezTo>
                  <a:cubicBezTo>
                    <a:pt x="419" y="379"/>
                    <a:pt x="299"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3125925" y="1523675"/>
              <a:ext cx="9475" cy="4650"/>
            </a:xfrm>
            <a:custGeom>
              <a:avLst/>
              <a:gdLst/>
              <a:ahLst/>
              <a:cxnLst/>
              <a:rect l="l" t="t" r="r" b="b"/>
              <a:pathLst>
                <a:path w="379" h="186" extrusionOk="0">
                  <a:moveTo>
                    <a:pt x="379" y="1"/>
                  </a:moveTo>
                  <a:lnTo>
                    <a:pt x="379" y="1"/>
                  </a:lnTo>
                  <a:cubicBezTo>
                    <a:pt x="259" y="21"/>
                    <a:pt x="160" y="21"/>
                    <a:pt x="60" y="60"/>
                  </a:cubicBezTo>
                  <a:cubicBezTo>
                    <a:pt x="40" y="80"/>
                    <a:pt x="1" y="120"/>
                    <a:pt x="1" y="180"/>
                  </a:cubicBezTo>
                  <a:cubicBezTo>
                    <a:pt x="35" y="184"/>
                    <a:pt x="68" y="186"/>
                    <a:pt x="98" y="186"/>
                  </a:cubicBezTo>
                  <a:cubicBezTo>
                    <a:pt x="224" y="186"/>
                    <a:pt x="314" y="145"/>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2692275" y="2115000"/>
              <a:ext cx="4500" cy="3500"/>
            </a:xfrm>
            <a:custGeom>
              <a:avLst/>
              <a:gdLst/>
              <a:ahLst/>
              <a:cxnLst/>
              <a:rect l="l" t="t" r="r" b="b"/>
              <a:pathLst>
                <a:path w="180" h="140" extrusionOk="0">
                  <a:moveTo>
                    <a:pt x="179" y="0"/>
                  </a:moveTo>
                  <a:cubicBezTo>
                    <a:pt x="119" y="40"/>
                    <a:pt x="40" y="100"/>
                    <a:pt x="0" y="139"/>
                  </a:cubicBezTo>
                  <a:cubicBezTo>
                    <a:pt x="80" y="100"/>
                    <a:pt x="11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3052825" y="1758900"/>
              <a:ext cx="50250" cy="24350"/>
            </a:xfrm>
            <a:custGeom>
              <a:avLst/>
              <a:gdLst/>
              <a:ahLst/>
              <a:cxnLst/>
              <a:rect l="l" t="t" r="r" b="b"/>
              <a:pathLst>
                <a:path w="2010" h="974" extrusionOk="0">
                  <a:moveTo>
                    <a:pt x="1910" y="1"/>
                  </a:moveTo>
                  <a:cubicBezTo>
                    <a:pt x="1612" y="100"/>
                    <a:pt x="1333" y="220"/>
                    <a:pt x="1035" y="339"/>
                  </a:cubicBezTo>
                  <a:cubicBezTo>
                    <a:pt x="935" y="439"/>
                    <a:pt x="796" y="419"/>
                    <a:pt x="677" y="518"/>
                  </a:cubicBezTo>
                  <a:cubicBezTo>
                    <a:pt x="537" y="717"/>
                    <a:pt x="299" y="558"/>
                    <a:pt x="120" y="697"/>
                  </a:cubicBezTo>
                  <a:cubicBezTo>
                    <a:pt x="80" y="697"/>
                    <a:pt x="20" y="717"/>
                    <a:pt x="0" y="737"/>
                  </a:cubicBezTo>
                  <a:cubicBezTo>
                    <a:pt x="84" y="923"/>
                    <a:pt x="193" y="974"/>
                    <a:pt x="313" y="974"/>
                  </a:cubicBezTo>
                  <a:cubicBezTo>
                    <a:pt x="449" y="974"/>
                    <a:pt x="598" y="907"/>
                    <a:pt x="736" y="896"/>
                  </a:cubicBezTo>
                  <a:cubicBezTo>
                    <a:pt x="776" y="896"/>
                    <a:pt x="816" y="896"/>
                    <a:pt x="836" y="856"/>
                  </a:cubicBezTo>
                  <a:cubicBezTo>
                    <a:pt x="935" y="737"/>
                    <a:pt x="1114" y="757"/>
                    <a:pt x="1214" y="697"/>
                  </a:cubicBezTo>
                  <a:cubicBezTo>
                    <a:pt x="1313" y="598"/>
                    <a:pt x="1428" y="583"/>
                    <a:pt x="1542" y="583"/>
                  </a:cubicBezTo>
                  <a:cubicBezTo>
                    <a:pt x="1591" y="583"/>
                    <a:pt x="1640" y="586"/>
                    <a:pt x="1688" y="586"/>
                  </a:cubicBezTo>
                  <a:cubicBezTo>
                    <a:pt x="1752" y="586"/>
                    <a:pt x="1813" y="581"/>
                    <a:pt x="1870" y="558"/>
                  </a:cubicBezTo>
                  <a:lnTo>
                    <a:pt x="1930" y="498"/>
                  </a:lnTo>
                  <a:cubicBezTo>
                    <a:pt x="2010" y="319"/>
                    <a:pt x="2010" y="160"/>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3099575" y="1771350"/>
              <a:ext cx="5975" cy="13950"/>
            </a:xfrm>
            <a:custGeom>
              <a:avLst/>
              <a:gdLst/>
              <a:ahLst/>
              <a:cxnLst/>
              <a:rect l="l" t="t" r="r" b="b"/>
              <a:pathLst>
                <a:path w="239" h="558" extrusionOk="0">
                  <a:moveTo>
                    <a:pt x="100" y="0"/>
                  </a:moveTo>
                  <a:lnTo>
                    <a:pt x="60" y="20"/>
                  </a:lnTo>
                  <a:cubicBezTo>
                    <a:pt x="0" y="100"/>
                    <a:pt x="0" y="140"/>
                    <a:pt x="60" y="199"/>
                  </a:cubicBezTo>
                  <a:cubicBezTo>
                    <a:pt x="100" y="319"/>
                    <a:pt x="140" y="438"/>
                    <a:pt x="199" y="557"/>
                  </a:cubicBezTo>
                  <a:cubicBezTo>
                    <a:pt x="239" y="358"/>
                    <a:pt x="239" y="159"/>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3107525" y="1802175"/>
              <a:ext cx="6000" cy="8975"/>
            </a:xfrm>
            <a:custGeom>
              <a:avLst/>
              <a:gdLst/>
              <a:ahLst/>
              <a:cxnLst/>
              <a:rect l="l" t="t" r="r" b="b"/>
              <a:pathLst>
                <a:path w="240" h="359" extrusionOk="0">
                  <a:moveTo>
                    <a:pt x="100" y="1"/>
                  </a:moveTo>
                  <a:lnTo>
                    <a:pt x="20" y="80"/>
                  </a:lnTo>
                  <a:cubicBezTo>
                    <a:pt x="1" y="180"/>
                    <a:pt x="1" y="279"/>
                    <a:pt x="120" y="319"/>
                  </a:cubicBezTo>
                  <a:cubicBezTo>
                    <a:pt x="140" y="359"/>
                    <a:pt x="199" y="359"/>
                    <a:pt x="239" y="359"/>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3095600" y="1697750"/>
              <a:ext cx="6975" cy="6475"/>
            </a:xfrm>
            <a:custGeom>
              <a:avLst/>
              <a:gdLst/>
              <a:ahLst/>
              <a:cxnLst/>
              <a:rect l="l" t="t" r="r" b="b"/>
              <a:pathLst>
                <a:path w="279" h="259" extrusionOk="0">
                  <a:moveTo>
                    <a:pt x="60" y="0"/>
                  </a:moveTo>
                  <a:cubicBezTo>
                    <a:pt x="20" y="20"/>
                    <a:pt x="20" y="80"/>
                    <a:pt x="0" y="120"/>
                  </a:cubicBezTo>
                  <a:cubicBezTo>
                    <a:pt x="20" y="199"/>
                    <a:pt x="100" y="219"/>
                    <a:pt x="179" y="259"/>
                  </a:cubicBezTo>
                  <a:cubicBezTo>
                    <a:pt x="199" y="219"/>
                    <a:pt x="219" y="179"/>
                    <a:pt x="259" y="159"/>
                  </a:cubicBezTo>
                  <a:cubicBezTo>
                    <a:pt x="279" y="100"/>
                    <a:pt x="259" y="80"/>
                    <a:pt x="219" y="20"/>
                  </a:cubicBezTo>
                  <a:cubicBezTo>
                    <a:pt x="179" y="0"/>
                    <a:pt x="100" y="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3098575" y="1700725"/>
              <a:ext cx="6000" cy="6500"/>
            </a:xfrm>
            <a:custGeom>
              <a:avLst/>
              <a:gdLst/>
              <a:ahLst/>
              <a:cxnLst/>
              <a:rect l="l" t="t" r="r" b="b"/>
              <a:pathLst>
                <a:path w="240" h="260" extrusionOk="0">
                  <a:moveTo>
                    <a:pt x="100" y="1"/>
                  </a:moveTo>
                  <a:lnTo>
                    <a:pt x="60" y="60"/>
                  </a:lnTo>
                  <a:cubicBezTo>
                    <a:pt x="1" y="140"/>
                    <a:pt x="1" y="180"/>
                    <a:pt x="80" y="239"/>
                  </a:cubicBezTo>
                  <a:cubicBezTo>
                    <a:pt x="100" y="259"/>
                    <a:pt x="160" y="259"/>
                    <a:pt x="199" y="259"/>
                  </a:cubicBezTo>
                  <a:cubicBezTo>
                    <a:pt x="239" y="160"/>
                    <a:pt x="199"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3105525" y="1798200"/>
              <a:ext cx="4525" cy="5400"/>
            </a:xfrm>
            <a:custGeom>
              <a:avLst/>
              <a:gdLst/>
              <a:ahLst/>
              <a:cxnLst/>
              <a:rect l="l" t="t" r="r" b="b"/>
              <a:pathLst>
                <a:path w="181" h="216" extrusionOk="0">
                  <a:moveTo>
                    <a:pt x="21" y="0"/>
                  </a:moveTo>
                  <a:lnTo>
                    <a:pt x="1" y="80"/>
                  </a:lnTo>
                  <a:lnTo>
                    <a:pt x="1" y="160"/>
                  </a:lnTo>
                  <a:cubicBezTo>
                    <a:pt x="1" y="160"/>
                    <a:pt x="21" y="180"/>
                    <a:pt x="81" y="199"/>
                  </a:cubicBezTo>
                  <a:cubicBezTo>
                    <a:pt x="86" y="211"/>
                    <a:pt x="96" y="216"/>
                    <a:pt x="106" y="216"/>
                  </a:cubicBezTo>
                  <a:cubicBezTo>
                    <a:pt x="132" y="216"/>
                    <a:pt x="166" y="188"/>
                    <a:pt x="180" y="160"/>
                  </a:cubicBezTo>
                  <a:lnTo>
                    <a:pt x="2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3040400" y="1831525"/>
              <a:ext cx="74125" cy="24900"/>
            </a:xfrm>
            <a:custGeom>
              <a:avLst/>
              <a:gdLst/>
              <a:ahLst/>
              <a:cxnLst/>
              <a:rect l="l" t="t" r="r" b="b"/>
              <a:pathLst>
                <a:path w="2965" h="996" extrusionOk="0">
                  <a:moveTo>
                    <a:pt x="2765" y="0"/>
                  </a:moveTo>
                  <a:cubicBezTo>
                    <a:pt x="2029" y="0"/>
                    <a:pt x="1393" y="120"/>
                    <a:pt x="895" y="716"/>
                  </a:cubicBezTo>
                  <a:cubicBezTo>
                    <a:pt x="816" y="697"/>
                    <a:pt x="736" y="617"/>
                    <a:pt x="696" y="557"/>
                  </a:cubicBezTo>
                  <a:lnTo>
                    <a:pt x="338" y="557"/>
                  </a:lnTo>
                  <a:cubicBezTo>
                    <a:pt x="239" y="677"/>
                    <a:pt x="0" y="617"/>
                    <a:pt x="20" y="836"/>
                  </a:cubicBezTo>
                  <a:cubicBezTo>
                    <a:pt x="36" y="982"/>
                    <a:pt x="159" y="996"/>
                    <a:pt x="269" y="996"/>
                  </a:cubicBezTo>
                  <a:cubicBezTo>
                    <a:pt x="293" y="996"/>
                    <a:pt x="317" y="995"/>
                    <a:pt x="338" y="995"/>
                  </a:cubicBezTo>
                  <a:cubicBezTo>
                    <a:pt x="477" y="995"/>
                    <a:pt x="617" y="995"/>
                    <a:pt x="736" y="915"/>
                  </a:cubicBezTo>
                  <a:cubicBezTo>
                    <a:pt x="1512" y="836"/>
                    <a:pt x="2208" y="518"/>
                    <a:pt x="2964" y="378"/>
                  </a:cubicBezTo>
                  <a:cubicBezTo>
                    <a:pt x="2884" y="239"/>
                    <a:pt x="2825" y="120"/>
                    <a:pt x="27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3103050" y="1801800"/>
              <a:ext cx="7475" cy="14325"/>
            </a:xfrm>
            <a:custGeom>
              <a:avLst/>
              <a:gdLst/>
              <a:ahLst/>
              <a:cxnLst/>
              <a:rect l="l" t="t" r="r" b="b"/>
              <a:pathLst>
                <a:path w="299" h="573" extrusionOk="0">
                  <a:moveTo>
                    <a:pt x="190" y="1"/>
                  </a:moveTo>
                  <a:cubicBezTo>
                    <a:pt x="160" y="1"/>
                    <a:pt x="130" y="6"/>
                    <a:pt x="100" y="16"/>
                  </a:cubicBezTo>
                  <a:lnTo>
                    <a:pt x="80" y="16"/>
                  </a:lnTo>
                  <a:cubicBezTo>
                    <a:pt x="1" y="175"/>
                    <a:pt x="1" y="294"/>
                    <a:pt x="100" y="413"/>
                  </a:cubicBezTo>
                  <a:cubicBezTo>
                    <a:pt x="160" y="473"/>
                    <a:pt x="219" y="513"/>
                    <a:pt x="279" y="573"/>
                  </a:cubicBezTo>
                  <a:cubicBezTo>
                    <a:pt x="279" y="493"/>
                    <a:pt x="299" y="433"/>
                    <a:pt x="299" y="374"/>
                  </a:cubicBezTo>
                  <a:cubicBezTo>
                    <a:pt x="299" y="234"/>
                    <a:pt x="279" y="135"/>
                    <a:pt x="279" y="16"/>
                  </a:cubicBezTo>
                  <a:cubicBezTo>
                    <a:pt x="249" y="6"/>
                    <a:pt x="219" y="1"/>
                    <a:pt x="1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3118475" y="1844950"/>
              <a:ext cx="4500" cy="9975"/>
            </a:xfrm>
            <a:custGeom>
              <a:avLst/>
              <a:gdLst/>
              <a:ahLst/>
              <a:cxnLst/>
              <a:rect l="l" t="t" r="r" b="b"/>
              <a:pathLst>
                <a:path w="180" h="399" extrusionOk="0">
                  <a:moveTo>
                    <a:pt x="0" y="0"/>
                  </a:moveTo>
                  <a:cubicBezTo>
                    <a:pt x="0" y="160"/>
                    <a:pt x="60" y="299"/>
                    <a:pt x="159" y="398"/>
                  </a:cubicBezTo>
                  <a:cubicBezTo>
                    <a:pt x="179" y="259"/>
                    <a:pt x="159"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3127425" y="1879750"/>
              <a:ext cx="3500" cy="6000"/>
            </a:xfrm>
            <a:custGeom>
              <a:avLst/>
              <a:gdLst/>
              <a:ahLst/>
              <a:cxnLst/>
              <a:rect l="l" t="t" r="r" b="b"/>
              <a:pathLst>
                <a:path w="140" h="240" extrusionOk="0">
                  <a:moveTo>
                    <a:pt x="0" y="1"/>
                  </a:moveTo>
                  <a:cubicBezTo>
                    <a:pt x="0" y="100"/>
                    <a:pt x="40" y="180"/>
                    <a:pt x="120" y="240"/>
                  </a:cubicBezTo>
                  <a:cubicBezTo>
                    <a:pt x="140" y="160"/>
                    <a:pt x="140"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122950" y="1867325"/>
              <a:ext cx="3000" cy="6500"/>
            </a:xfrm>
            <a:custGeom>
              <a:avLst/>
              <a:gdLst/>
              <a:ahLst/>
              <a:cxnLst/>
              <a:rect l="l" t="t" r="r" b="b"/>
              <a:pathLst>
                <a:path w="120" h="260" extrusionOk="0">
                  <a:moveTo>
                    <a:pt x="20" y="1"/>
                  </a:moveTo>
                  <a:cubicBezTo>
                    <a:pt x="0" y="100"/>
                    <a:pt x="60" y="180"/>
                    <a:pt x="120" y="259"/>
                  </a:cubicBezTo>
                  <a:cubicBezTo>
                    <a:pt x="120" y="160"/>
                    <a:pt x="100" y="6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098575" y="1893200"/>
              <a:ext cx="107450" cy="80600"/>
            </a:xfrm>
            <a:custGeom>
              <a:avLst/>
              <a:gdLst/>
              <a:ahLst/>
              <a:cxnLst/>
              <a:rect l="l" t="t" r="r" b="b"/>
              <a:pathLst>
                <a:path w="4298" h="3224" extrusionOk="0">
                  <a:moveTo>
                    <a:pt x="1294" y="0"/>
                  </a:moveTo>
                  <a:cubicBezTo>
                    <a:pt x="1095" y="458"/>
                    <a:pt x="557" y="517"/>
                    <a:pt x="259" y="855"/>
                  </a:cubicBezTo>
                  <a:cubicBezTo>
                    <a:pt x="180" y="1034"/>
                    <a:pt x="1" y="1154"/>
                    <a:pt x="60" y="1412"/>
                  </a:cubicBezTo>
                  <a:cubicBezTo>
                    <a:pt x="110" y="1417"/>
                    <a:pt x="157" y="1420"/>
                    <a:pt x="203" y="1420"/>
                  </a:cubicBezTo>
                  <a:cubicBezTo>
                    <a:pt x="341" y="1420"/>
                    <a:pt x="468" y="1397"/>
                    <a:pt x="617" y="1353"/>
                  </a:cubicBezTo>
                  <a:cubicBezTo>
                    <a:pt x="651" y="1343"/>
                    <a:pt x="686" y="1338"/>
                    <a:pt x="720" y="1338"/>
                  </a:cubicBezTo>
                  <a:cubicBezTo>
                    <a:pt x="828" y="1338"/>
                    <a:pt x="930" y="1386"/>
                    <a:pt x="975" y="1492"/>
                  </a:cubicBezTo>
                  <a:cubicBezTo>
                    <a:pt x="995" y="1552"/>
                    <a:pt x="876" y="1711"/>
                    <a:pt x="796" y="1810"/>
                  </a:cubicBezTo>
                  <a:cubicBezTo>
                    <a:pt x="995" y="2029"/>
                    <a:pt x="1294" y="1949"/>
                    <a:pt x="1552" y="2029"/>
                  </a:cubicBezTo>
                  <a:cubicBezTo>
                    <a:pt x="1294" y="2069"/>
                    <a:pt x="975" y="2049"/>
                    <a:pt x="955" y="2447"/>
                  </a:cubicBezTo>
                  <a:cubicBezTo>
                    <a:pt x="975" y="2705"/>
                    <a:pt x="876" y="3004"/>
                    <a:pt x="1154" y="3163"/>
                  </a:cubicBezTo>
                  <a:cubicBezTo>
                    <a:pt x="1180" y="3201"/>
                    <a:pt x="1214" y="3223"/>
                    <a:pt x="1251" y="3223"/>
                  </a:cubicBezTo>
                  <a:cubicBezTo>
                    <a:pt x="1271" y="3223"/>
                    <a:pt x="1292" y="3217"/>
                    <a:pt x="1313" y="3203"/>
                  </a:cubicBezTo>
                  <a:cubicBezTo>
                    <a:pt x="1413" y="3063"/>
                    <a:pt x="1552" y="3063"/>
                    <a:pt x="1691" y="3063"/>
                  </a:cubicBezTo>
                  <a:cubicBezTo>
                    <a:pt x="1791" y="3063"/>
                    <a:pt x="1890" y="3063"/>
                    <a:pt x="1970" y="2984"/>
                  </a:cubicBezTo>
                  <a:cubicBezTo>
                    <a:pt x="2487" y="2586"/>
                    <a:pt x="3203" y="2586"/>
                    <a:pt x="3701" y="2129"/>
                  </a:cubicBezTo>
                  <a:cubicBezTo>
                    <a:pt x="3880" y="2009"/>
                    <a:pt x="4039" y="1890"/>
                    <a:pt x="4198" y="1751"/>
                  </a:cubicBezTo>
                  <a:cubicBezTo>
                    <a:pt x="4297" y="1333"/>
                    <a:pt x="4138" y="1134"/>
                    <a:pt x="3701" y="1094"/>
                  </a:cubicBezTo>
                  <a:cubicBezTo>
                    <a:pt x="3615" y="1082"/>
                    <a:pt x="3527" y="1079"/>
                    <a:pt x="3438" y="1079"/>
                  </a:cubicBezTo>
                  <a:cubicBezTo>
                    <a:pt x="3321" y="1079"/>
                    <a:pt x="3203" y="1085"/>
                    <a:pt x="3084" y="1085"/>
                  </a:cubicBezTo>
                  <a:cubicBezTo>
                    <a:pt x="2830" y="1085"/>
                    <a:pt x="2577" y="1059"/>
                    <a:pt x="2348" y="895"/>
                  </a:cubicBezTo>
                  <a:cubicBezTo>
                    <a:pt x="2221" y="854"/>
                    <a:pt x="2093" y="841"/>
                    <a:pt x="1965" y="841"/>
                  </a:cubicBezTo>
                  <a:cubicBezTo>
                    <a:pt x="1720" y="841"/>
                    <a:pt x="1472" y="890"/>
                    <a:pt x="1213" y="890"/>
                  </a:cubicBezTo>
                  <a:cubicBezTo>
                    <a:pt x="1078" y="890"/>
                    <a:pt x="939" y="876"/>
                    <a:pt x="796" y="835"/>
                  </a:cubicBezTo>
                  <a:cubicBezTo>
                    <a:pt x="1035" y="497"/>
                    <a:pt x="1671" y="597"/>
                    <a:pt x="1453" y="20"/>
                  </a:cubicBezTo>
                  <a:cubicBezTo>
                    <a:pt x="1393" y="20"/>
                    <a:pt x="1353" y="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195050" y="1944975"/>
              <a:ext cx="21900" cy="13375"/>
            </a:xfrm>
            <a:custGeom>
              <a:avLst/>
              <a:gdLst/>
              <a:ahLst/>
              <a:cxnLst/>
              <a:rect l="l" t="t" r="r" b="b"/>
              <a:pathLst>
                <a:path w="876" h="535" extrusionOk="0">
                  <a:moveTo>
                    <a:pt x="384" y="0"/>
                  </a:moveTo>
                  <a:cubicBezTo>
                    <a:pt x="303" y="0"/>
                    <a:pt x="222" y="25"/>
                    <a:pt x="180" y="77"/>
                  </a:cubicBezTo>
                  <a:cubicBezTo>
                    <a:pt x="1" y="336"/>
                    <a:pt x="379" y="356"/>
                    <a:pt x="399" y="535"/>
                  </a:cubicBezTo>
                  <a:cubicBezTo>
                    <a:pt x="757" y="475"/>
                    <a:pt x="876" y="336"/>
                    <a:pt x="578" y="58"/>
                  </a:cubicBezTo>
                  <a:cubicBezTo>
                    <a:pt x="531" y="20"/>
                    <a:pt x="45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208975" y="1919550"/>
              <a:ext cx="5000" cy="6975"/>
            </a:xfrm>
            <a:custGeom>
              <a:avLst/>
              <a:gdLst/>
              <a:ahLst/>
              <a:cxnLst/>
              <a:rect l="l" t="t" r="r" b="b"/>
              <a:pathLst>
                <a:path w="200" h="279" extrusionOk="0">
                  <a:moveTo>
                    <a:pt x="200" y="0"/>
                  </a:moveTo>
                  <a:lnTo>
                    <a:pt x="200" y="0"/>
                  </a:lnTo>
                  <a:cubicBezTo>
                    <a:pt x="1" y="80"/>
                    <a:pt x="1" y="179"/>
                    <a:pt x="160" y="279"/>
                  </a:cubicBezTo>
                  <a:cubicBezTo>
                    <a:pt x="160" y="179"/>
                    <a:pt x="160" y="10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109525" y="1973900"/>
              <a:ext cx="12950" cy="6350"/>
            </a:xfrm>
            <a:custGeom>
              <a:avLst/>
              <a:gdLst/>
              <a:ahLst/>
              <a:cxnLst/>
              <a:rect l="l" t="t" r="r" b="b"/>
              <a:pathLst>
                <a:path w="518" h="254" extrusionOk="0">
                  <a:moveTo>
                    <a:pt x="212" y="1"/>
                  </a:moveTo>
                  <a:cubicBezTo>
                    <a:pt x="147" y="1"/>
                    <a:pt x="90" y="32"/>
                    <a:pt x="40" y="94"/>
                  </a:cubicBezTo>
                  <a:cubicBezTo>
                    <a:pt x="20" y="154"/>
                    <a:pt x="20" y="194"/>
                    <a:pt x="0" y="253"/>
                  </a:cubicBezTo>
                  <a:lnTo>
                    <a:pt x="517" y="253"/>
                  </a:lnTo>
                  <a:lnTo>
                    <a:pt x="517" y="94"/>
                  </a:lnTo>
                  <a:cubicBezTo>
                    <a:pt x="458" y="74"/>
                    <a:pt x="398" y="74"/>
                    <a:pt x="338" y="34"/>
                  </a:cubicBezTo>
                  <a:cubicBezTo>
                    <a:pt x="294" y="12"/>
                    <a:pt x="252"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130900" y="1967225"/>
              <a:ext cx="10975" cy="5250"/>
            </a:xfrm>
            <a:custGeom>
              <a:avLst/>
              <a:gdLst/>
              <a:ahLst/>
              <a:cxnLst/>
              <a:rect l="l" t="t" r="r" b="b"/>
              <a:pathLst>
                <a:path w="439" h="210" extrusionOk="0">
                  <a:moveTo>
                    <a:pt x="255" y="1"/>
                  </a:moveTo>
                  <a:cubicBezTo>
                    <a:pt x="160" y="1"/>
                    <a:pt x="67" y="36"/>
                    <a:pt x="1" y="142"/>
                  </a:cubicBezTo>
                  <a:cubicBezTo>
                    <a:pt x="1" y="162"/>
                    <a:pt x="40" y="182"/>
                    <a:pt x="80" y="182"/>
                  </a:cubicBezTo>
                  <a:cubicBezTo>
                    <a:pt x="89" y="200"/>
                    <a:pt x="106" y="210"/>
                    <a:pt x="126" y="210"/>
                  </a:cubicBezTo>
                  <a:cubicBezTo>
                    <a:pt x="150" y="210"/>
                    <a:pt x="178" y="195"/>
                    <a:pt x="199" y="162"/>
                  </a:cubicBezTo>
                  <a:cubicBezTo>
                    <a:pt x="239" y="142"/>
                    <a:pt x="279" y="142"/>
                    <a:pt x="339" y="142"/>
                  </a:cubicBezTo>
                  <a:cubicBezTo>
                    <a:pt x="398" y="142"/>
                    <a:pt x="438" y="83"/>
                    <a:pt x="398" y="23"/>
                  </a:cubicBezTo>
                  <a:cubicBezTo>
                    <a:pt x="352" y="10"/>
                    <a:pt x="303" y="1"/>
                    <a:pt x="2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125925" y="1970775"/>
              <a:ext cx="9475" cy="4650"/>
            </a:xfrm>
            <a:custGeom>
              <a:avLst/>
              <a:gdLst/>
              <a:ahLst/>
              <a:cxnLst/>
              <a:rect l="l" t="t" r="r" b="b"/>
              <a:pathLst>
                <a:path w="379" h="186" extrusionOk="0">
                  <a:moveTo>
                    <a:pt x="200" y="0"/>
                  </a:moveTo>
                  <a:cubicBezTo>
                    <a:pt x="171" y="14"/>
                    <a:pt x="133" y="28"/>
                    <a:pt x="99" y="28"/>
                  </a:cubicBezTo>
                  <a:cubicBezTo>
                    <a:pt x="85" y="28"/>
                    <a:pt x="72" y="26"/>
                    <a:pt x="60" y="20"/>
                  </a:cubicBezTo>
                  <a:cubicBezTo>
                    <a:pt x="40" y="80"/>
                    <a:pt x="40" y="120"/>
                    <a:pt x="1" y="179"/>
                  </a:cubicBezTo>
                  <a:cubicBezTo>
                    <a:pt x="32" y="183"/>
                    <a:pt x="63" y="186"/>
                    <a:pt x="91" y="186"/>
                  </a:cubicBezTo>
                  <a:cubicBezTo>
                    <a:pt x="207" y="186"/>
                    <a:pt x="299" y="147"/>
                    <a:pt x="379" y="20"/>
                  </a:cubicBezTo>
                  <a:cubicBezTo>
                    <a:pt x="339" y="20"/>
                    <a:pt x="25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139350" y="1966300"/>
              <a:ext cx="8975" cy="4650"/>
            </a:xfrm>
            <a:custGeom>
              <a:avLst/>
              <a:gdLst/>
              <a:ahLst/>
              <a:cxnLst/>
              <a:rect l="l" t="t" r="r" b="b"/>
              <a:pathLst>
                <a:path w="359" h="186" extrusionOk="0">
                  <a:moveTo>
                    <a:pt x="359" y="0"/>
                  </a:moveTo>
                  <a:lnTo>
                    <a:pt x="359" y="0"/>
                  </a:lnTo>
                  <a:cubicBezTo>
                    <a:pt x="259" y="20"/>
                    <a:pt x="160" y="20"/>
                    <a:pt x="60" y="60"/>
                  </a:cubicBezTo>
                  <a:cubicBezTo>
                    <a:pt x="40" y="100"/>
                    <a:pt x="21" y="120"/>
                    <a:pt x="1" y="179"/>
                  </a:cubicBezTo>
                  <a:cubicBezTo>
                    <a:pt x="28" y="183"/>
                    <a:pt x="55" y="185"/>
                    <a:pt x="83" y="185"/>
                  </a:cubicBezTo>
                  <a:cubicBezTo>
                    <a:pt x="198" y="185"/>
                    <a:pt x="311" y="145"/>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1675750" y="920925"/>
              <a:ext cx="31850" cy="105150"/>
            </a:xfrm>
            <a:custGeom>
              <a:avLst/>
              <a:gdLst/>
              <a:ahLst/>
              <a:cxnLst/>
              <a:rect l="l" t="t" r="r" b="b"/>
              <a:pathLst>
                <a:path w="1274" h="4206" extrusionOk="0">
                  <a:moveTo>
                    <a:pt x="896" y="1"/>
                  </a:moveTo>
                  <a:cubicBezTo>
                    <a:pt x="677" y="856"/>
                    <a:pt x="458" y="1731"/>
                    <a:pt x="219" y="2567"/>
                  </a:cubicBezTo>
                  <a:cubicBezTo>
                    <a:pt x="0" y="2965"/>
                    <a:pt x="80" y="3402"/>
                    <a:pt x="199" y="3800"/>
                  </a:cubicBezTo>
                  <a:cubicBezTo>
                    <a:pt x="259" y="3920"/>
                    <a:pt x="319" y="4019"/>
                    <a:pt x="378" y="4138"/>
                  </a:cubicBezTo>
                  <a:cubicBezTo>
                    <a:pt x="378" y="4138"/>
                    <a:pt x="378" y="4178"/>
                    <a:pt x="418" y="4198"/>
                  </a:cubicBezTo>
                  <a:cubicBezTo>
                    <a:pt x="433" y="4203"/>
                    <a:pt x="446" y="4206"/>
                    <a:pt x="456" y="4206"/>
                  </a:cubicBezTo>
                  <a:cubicBezTo>
                    <a:pt x="489" y="4206"/>
                    <a:pt x="508" y="4183"/>
                    <a:pt x="538" y="4138"/>
                  </a:cubicBezTo>
                  <a:cubicBezTo>
                    <a:pt x="299" y="3522"/>
                    <a:pt x="478" y="2925"/>
                    <a:pt x="677" y="2328"/>
                  </a:cubicBezTo>
                  <a:cubicBezTo>
                    <a:pt x="896" y="1652"/>
                    <a:pt x="1015" y="956"/>
                    <a:pt x="1194" y="259"/>
                  </a:cubicBezTo>
                  <a:cubicBezTo>
                    <a:pt x="1274" y="1"/>
                    <a:pt x="107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1631500" y="1027100"/>
              <a:ext cx="67650" cy="17450"/>
            </a:xfrm>
            <a:custGeom>
              <a:avLst/>
              <a:gdLst/>
              <a:ahLst/>
              <a:cxnLst/>
              <a:rect l="l" t="t" r="r" b="b"/>
              <a:pathLst>
                <a:path w="2706" h="698" extrusionOk="0">
                  <a:moveTo>
                    <a:pt x="276" y="1"/>
                  </a:moveTo>
                  <a:cubicBezTo>
                    <a:pt x="205" y="1"/>
                    <a:pt x="143" y="40"/>
                    <a:pt x="100" y="170"/>
                  </a:cubicBezTo>
                  <a:cubicBezTo>
                    <a:pt x="0" y="448"/>
                    <a:pt x="219" y="528"/>
                    <a:pt x="438" y="568"/>
                  </a:cubicBezTo>
                  <a:cubicBezTo>
                    <a:pt x="537" y="588"/>
                    <a:pt x="657" y="588"/>
                    <a:pt x="756" y="627"/>
                  </a:cubicBezTo>
                  <a:cubicBezTo>
                    <a:pt x="961" y="683"/>
                    <a:pt x="1165" y="697"/>
                    <a:pt x="1372" y="697"/>
                  </a:cubicBezTo>
                  <a:cubicBezTo>
                    <a:pt x="1606" y="697"/>
                    <a:pt x="1843" y="679"/>
                    <a:pt x="2087" y="679"/>
                  </a:cubicBezTo>
                  <a:cubicBezTo>
                    <a:pt x="2173" y="679"/>
                    <a:pt x="2260" y="681"/>
                    <a:pt x="2347" y="687"/>
                  </a:cubicBezTo>
                  <a:cubicBezTo>
                    <a:pt x="2705" y="448"/>
                    <a:pt x="2447" y="349"/>
                    <a:pt x="2248" y="249"/>
                  </a:cubicBezTo>
                  <a:cubicBezTo>
                    <a:pt x="2188" y="249"/>
                    <a:pt x="2148" y="230"/>
                    <a:pt x="2089" y="230"/>
                  </a:cubicBezTo>
                  <a:cubicBezTo>
                    <a:pt x="1930" y="230"/>
                    <a:pt x="1772" y="233"/>
                    <a:pt x="1616" y="233"/>
                  </a:cubicBezTo>
                  <a:cubicBezTo>
                    <a:pt x="1266" y="233"/>
                    <a:pt x="921" y="214"/>
                    <a:pt x="577" y="90"/>
                  </a:cubicBezTo>
                  <a:cubicBezTo>
                    <a:pt x="476" y="68"/>
                    <a:pt x="368"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1650375" y="1038625"/>
              <a:ext cx="60700" cy="19100"/>
            </a:xfrm>
            <a:custGeom>
              <a:avLst/>
              <a:gdLst/>
              <a:ahLst/>
              <a:cxnLst/>
              <a:rect l="l" t="t" r="r" b="b"/>
              <a:pathLst>
                <a:path w="2428" h="764" extrusionOk="0">
                  <a:moveTo>
                    <a:pt x="2068" y="1"/>
                  </a:moveTo>
                  <a:cubicBezTo>
                    <a:pt x="2035" y="1"/>
                    <a:pt x="2002" y="3"/>
                    <a:pt x="1970" y="7"/>
                  </a:cubicBezTo>
                  <a:cubicBezTo>
                    <a:pt x="1891" y="27"/>
                    <a:pt x="1811" y="87"/>
                    <a:pt x="1732" y="127"/>
                  </a:cubicBezTo>
                  <a:cubicBezTo>
                    <a:pt x="1175" y="127"/>
                    <a:pt x="578" y="166"/>
                    <a:pt x="1" y="166"/>
                  </a:cubicBezTo>
                  <a:cubicBezTo>
                    <a:pt x="209" y="305"/>
                    <a:pt x="433" y="336"/>
                    <a:pt x="664" y="336"/>
                  </a:cubicBezTo>
                  <a:cubicBezTo>
                    <a:pt x="852" y="336"/>
                    <a:pt x="1045" y="316"/>
                    <a:pt x="1240" y="316"/>
                  </a:cubicBezTo>
                  <a:cubicBezTo>
                    <a:pt x="1423" y="316"/>
                    <a:pt x="1608" y="334"/>
                    <a:pt x="1791" y="405"/>
                  </a:cubicBezTo>
                  <a:cubicBezTo>
                    <a:pt x="1634" y="468"/>
                    <a:pt x="1476" y="481"/>
                    <a:pt x="1318" y="481"/>
                  </a:cubicBezTo>
                  <a:cubicBezTo>
                    <a:pt x="1202" y="481"/>
                    <a:pt x="1087" y="474"/>
                    <a:pt x="974" y="474"/>
                  </a:cubicBezTo>
                  <a:cubicBezTo>
                    <a:pt x="752" y="474"/>
                    <a:pt x="538" y="501"/>
                    <a:pt x="339" y="664"/>
                  </a:cubicBezTo>
                  <a:cubicBezTo>
                    <a:pt x="418" y="742"/>
                    <a:pt x="515" y="751"/>
                    <a:pt x="610" y="751"/>
                  </a:cubicBezTo>
                  <a:cubicBezTo>
                    <a:pt x="638" y="751"/>
                    <a:pt x="666" y="750"/>
                    <a:pt x="693" y="750"/>
                  </a:cubicBezTo>
                  <a:cubicBezTo>
                    <a:pt x="737" y="750"/>
                    <a:pt x="779" y="752"/>
                    <a:pt x="817" y="763"/>
                  </a:cubicBezTo>
                  <a:cubicBezTo>
                    <a:pt x="896" y="763"/>
                    <a:pt x="976" y="723"/>
                    <a:pt x="1035" y="684"/>
                  </a:cubicBezTo>
                  <a:cubicBezTo>
                    <a:pt x="1153" y="643"/>
                    <a:pt x="1273" y="631"/>
                    <a:pt x="1394" y="631"/>
                  </a:cubicBezTo>
                  <a:cubicBezTo>
                    <a:pt x="1567" y="631"/>
                    <a:pt x="1741" y="655"/>
                    <a:pt x="1913" y="655"/>
                  </a:cubicBezTo>
                  <a:cubicBezTo>
                    <a:pt x="2090" y="655"/>
                    <a:pt x="2263" y="629"/>
                    <a:pt x="2428" y="525"/>
                  </a:cubicBezTo>
                  <a:lnTo>
                    <a:pt x="2428" y="166"/>
                  </a:lnTo>
                  <a:cubicBezTo>
                    <a:pt x="2332" y="39"/>
                    <a:pt x="2199" y="1"/>
                    <a:pt x="20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1640950" y="894525"/>
              <a:ext cx="66650" cy="4550"/>
            </a:xfrm>
            <a:custGeom>
              <a:avLst/>
              <a:gdLst/>
              <a:ahLst/>
              <a:cxnLst/>
              <a:rect l="l" t="t" r="r" b="b"/>
              <a:pathLst>
                <a:path w="2666" h="182" extrusionOk="0">
                  <a:moveTo>
                    <a:pt x="1102" y="0"/>
                  </a:moveTo>
                  <a:cubicBezTo>
                    <a:pt x="729" y="0"/>
                    <a:pt x="361" y="33"/>
                    <a:pt x="0" y="162"/>
                  </a:cubicBezTo>
                  <a:cubicBezTo>
                    <a:pt x="656" y="162"/>
                    <a:pt x="1293" y="181"/>
                    <a:pt x="1930" y="181"/>
                  </a:cubicBezTo>
                  <a:cubicBezTo>
                    <a:pt x="2168" y="181"/>
                    <a:pt x="2407" y="162"/>
                    <a:pt x="2666" y="162"/>
                  </a:cubicBezTo>
                  <a:cubicBezTo>
                    <a:pt x="2666" y="102"/>
                    <a:pt x="2646" y="62"/>
                    <a:pt x="2586" y="22"/>
                  </a:cubicBezTo>
                  <a:cubicBezTo>
                    <a:pt x="2470" y="30"/>
                    <a:pt x="2355" y="33"/>
                    <a:pt x="2239" y="33"/>
                  </a:cubicBezTo>
                  <a:cubicBezTo>
                    <a:pt x="1858" y="33"/>
                    <a:pt x="1478" y="0"/>
                    <a:pt x="1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1611100" y="1052850"/>
              <a:ext cx="62200" cy="6575"/>
            </a:xfrm>
            <a:custGeom>
              <a:avLst/>
              <a:gdLst/>
              <a:ahLst/>
              <a:cxnLst/>
              <a:rect l="l" t="t" r="r" b="b"/>
              <a:pathLst>
                <a:path w="2488" h="263" extrusionOk="0">
                  <a:moveTo>
                    <a:pt x="1482" y="0"/>
                  </a:moveTo>
                  <a:cubicBezTo>
                    <a:pt x="1393" y="0"/>
                    <a:pt x="1303" y="25"/>
                    <a:pt x="1214" y="95"/>
                  </a:cubicBezTo>
                  <a:cubicBezTo>
                    <a:pt x="1099" y="129"/>
                    <a:pt x="983" y="140"/>
                    <a:pt x="865" y="140"/>
                  </a:cubicBezTo>
                  <a:cubicBezTo>
                    <a:pt x="645" y="140"/>
                    <a:pt x="422" y="101"/>
                    <a:pt x="203" y="101"/>
                  </a:cubicBezTo>
                  <a:cubicBezTo>
                    <a:pt x="135" y="101"/>
                    <a:pt x="68" y="105"/>
                    <a:pt x="0" y="115"/>
                  </a:cubicBezTo>
                  <a:cubicBezTo>
                    <a:pt x="125" y="239"/>
                    <a:pt x="257" y="262"/>
                    <a:pt x="397" y="262"/>
                  </a:cubicBezTo>
                  <a:cubicBezTo>
                    <a:pt x="481" y="262"/>
                    <a:pt x="567" y="254"/>
                    <a:pt x="657" y="254"/>
                  </a:cubicBezTo>
                  <a:cubicBezTo>
                    <a:pt x="856" y="261"/>
                    <a:pt x="1055" y="263"/>
                    <a:pt x="1254" y="263"/>
                  </a:cubicBezTo>
                  <a:cubicBezTo>
                    <a:pt x="1652" y="263"/>
                    <a:pt x="2049" y="254"/>
                    <a:pt x="2447" y="254"/>
                  </a:cubicBezTo>
                  <a:cubicBezTo>
                    <a:pt x="2487" y="214"/>
                    <a:pt x="2487" y="154"/>
                    <a:pt x="2447" y="115"/>
                  </a:cubicBezTo>
                  <a:cubicBezTo>
                    <a:pt x="2268" y="115"/>
                    <a:pt x="2089" y="95"/>
                    <a:pt x="1910" y="95"/>
                  </a:cubicBezTo>
                  <a:cubicBezTo>
                    <a:pt x="1870" y="95"/>
                    <a:pt x="1791" y="95"/>
                    <a:pt x="1751" y="55"/>
                  </a:cubicBezTo>
                  <a:cubicBezTo>
                    <a:pt x="1661" y="25"/>
                    <a:pt x="1572" y="0"/>
                    <a:pt x="14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1574300" y="911975"/>
              <a:ext cx="9975" cy="43800"/>
            </a:xfrm>
            <a:custGeom>
              <a:avLst/>
              <a:gdLst/>
              <a:ahLst/>
              <a:cxnLst/>
              <a:rect l="l" t="t" r="r" b="b"/>
              <a:pathLst>
                <a:path w="399" h="1752" extrusionOk="0">
                  <a:moveTo>
                    <a:pt x="279" y="1"/>
                  </a:moveTo>
                  <a:cubicBezTo>
                    <a:pt x="199" y="60"/>
                    <a:pt x="160" y="120"/>
                    <a:pt x="80" y="200"/>
                  </a:cubicBezTo>
                  <a:cubicBezTo>
                    <a:pt x="80" y="578"/>
                    <a:pt x="80" y="975"/>
                    <a:pt x="60" y="1373"/>
                  </a:cubicBezTo>
                  <a:cubicBezTo>
                    <a:pt x="80" y="1453"/>
                    <a:pt x="80" y="1493"/>
                    <a:pt x="80" y="1572"/>
                  </a:cubicBezTo>
                  <a:cubicBezTo>
                    <a:pt x="0" y="1612"/>
                    <a:pt x="0" y="1692"/>
                    <a:pt x="80" y="1751"/>
                  </a:cubicBezTo>
                  <a:lnTo>
                    <a:pt x="259" y="1751"/>
                  </a:lnTo>
                  <a:cubicBezTo>
                    <a:pt x="299" y="1711"/>
                    <a:pt x="299" y="1672"/>
                    <a:pt x="279" y="1612"/>
                  </a:cubicBezTo>
                  <a:cubicBezTo>
                    <a:pt x="378" y="1095"/>
                    <a:pt x="398" y="558"/>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1581250" y="911975"/>
              <a:ext cx="7500" cy="40300"/>
            </a:xfrm>
            <a:custGeom>
              <a:avLst/>
              <a:gdLst/>
              <a:ahLst/>
              <a:cxnLst/>
              <a:rect l="l" t="t" r="r" b="b"/>
              <a:pathLst>
                <a:path w="300" h="1612" extrusionOk="0">
                  <a:moveTo>
                    <a:pt x="1" y="1"/>
                  </a:moveTo>
                  <a:lnTo>
                    <a:pt x="1" y="1612"/>
                  </a:lnTo>
                  <a:cubicBezTo>
                    <a:pt x="100" y="1075"/>
                    <a:pt x="299" y="51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1683700" y="1024375"/>
              <a:ext cx="23400" cy="12550"/>
            </a:xfrm>
            <a:custGeom>
              <a:avLst/>
              <a:gdLst/>
              <a:ahLst/>
              <a:cxnLst/>
              <a:rect l="l" t="t" r="r" b="b"/>
              <a:pathLst>
                <a:path w="936" h="502" extrusionOk="0">
                  <a:moveTo>
                    <a:pt x="60" y="0"/>
                  </a:moveTo>
                  <a:cubicBezTo>
                    <a:pt x="41" y="100"/>
                    <a:pt x="41" y="239"/>
                    <a:pt x="1" y="299"/>
                  </a:cubicBezTo>
                  <a:lnTo>
                    <a:pt x="80" y="378"/>
                  </a:lnTo>
                  <a:cubicBezTo>
                    <a:pt x="248" y="390"/>
                    <a:pt x="442" y="502"/>
                    <a:pt x="610" y="502"/>
                  </a:cubicBezTo>
                  <a:cubicBezTo>
                    <a:pt x="741" y="502"/>
                    <a:pt x="857" y="434"/>
                    <a:pt x="936" y="199"/>
                  </a:cubicBezTo>
                  <a:cubicBezTo>
                    <a:pt x="879" y="185"/>
                    <a:pt x="819" y="182"/>
                    <a:pt x="758" y="182"/>
                  </a:cubicBezTo>
                  <a:cubicBezTo>
                    <a:pt x="714" y="182"/>
                    <a:pt x="670" y="184"/>
                    <a:pt x="626" y="184"/>
                  </a:cubicBezTo>
                  <a:cubicBezTo>
                    <a:pt x="473" y="184"/>
                    <a:pt x="326" y="165"/>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1641425" y="1050800"/>
              <a:ext cx="13450" cy="4925"/>
            </a:xfrm>
            <a:custGeom>
              <a:avLst/>
              <a:gdLst/>
              <a:ahLst/>
              <a:cxnLst/>
              <a:rect l="l" t="t" r="r" b="b"/>
              <a:pathLst>
                <a:path w="538" h="197" extrusionOk="0">
                  <a:moveTo>
                    <a:pt x="275" y="0"/>
                  </a:moveTo>
                  <a:cubicBezTo>
                    <a:pt x="184" y="0"/>
                    <a:pt x="92" y="65"/>
                    <a:pt x="1" y="197"/>
                  </a:cubicBezTo>
                  <a:cubicBezTo>
                    <a:pt x="180" y="177"/>
                    <a:pt x="359" y="177"/>
                    <a:pt x="538" y="177"/>
                  </a:cubicBezTo>
                  <a:cubicBezTo>
                    <a:pt x="450" y="60"/>
                    <a:pt x="363"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1633475" y="889600"/>
              <a:ext cx="4000" cy="5000"/>
            </a:xfrm>
            <a:custGeom>
              <a:avLst/>
              <a:gdLst/>
              <a:ahLst/>
              <a:cxnLst/>
              <a:rect l="l" t="t" r="r" b="b"/>
              <a:pathLst>
                <a:path w="160" h="200" extrusionOk="0">
                  <a:moveTo>
                    <a:pt x="160" y="0"/>
                  </a:moveTo>
                  <a:lnTo>
                    <a:pt x="160" y="0"/>
                  </a:lnTo>
                  <a:cubicBezTo>
                    <a:pt x="60" y="60"/>
                    <a:pt x="1" y="100"/>
                    <a:pt x="1" y="199"/>
                  </a:cubicBezTo>
                  <a:cubicBezTo>
                    <a:pt x="60" y="120"/>
                    <a:pt x="10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1568325" y="950775"/>
              <a:ext cx="10475" cy="30350"/>
            </a:xfrm>
            <a:custGeom>
              <a:avLst/>
              <a:gdLst/>
              <a:ahLst/>
              <a:cxnLst/>
              <a:rect l="l" t="t" r="r" b="b"/>
              <a:pathLst>
                <a:path w="419" h="1214" extrusionOk="0">
                  <a:moveTo>
                    <a:pt x="319" y="0"/>
                  </a:moveTo>
                  <a:cubicBezTo>
                    <a:pt x="1" y="358"/>
                    <a:pt x="219" y="816"/>
                    <a:pt x="140" y="1214"/>
                  </a:cubicBezTo>
                  <a:cubicBezTo>
                    <a:pt x="418" y="915"/>
                    <a:pt x="279" y="517"/>
                    <a:pt x="319" y="15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1395750" y="1352200"/>
              <a:ext cx="28875" cy="12975"/>
            </a:xfrm>
            <a:custGeom>
              <a:avLst/>
              <a:gdLst/>
              <a:ahLst/>
              <a:cxnLst/>
              <a:rect l="l" t="t" r="r" b="b"/>
              <a:pathLst>
                <a:path w="1155" h="519" extrusionOk="0">
                  <a:moveTo>
                    <a:pt x="826" y="1"/>
                  </a:moveTo>
                  <a:cubicBezTo>
                    <a:pt x="590" y="1"/>
                    <a:pt x="350" y="115"/>
                    <a:pt x="120" y="156"/>
                  </a:cubicBezTo>
                  <a:cubicBezTo>
                    <a:pt x="1" y="176"/>
                    <a:pt x="80" y="315"/>
                    <a:pt x="140" y="414"/>
                  </a:cubicBezTo>
                  <a:cubicBezTo>
                    <a:pt x="240" y="434"/>
                    <a:pt x="359" y="434"/>
                    <a:pt x="458" y="474"/>
                  </a:cubicBezTo>
                  <a:cubicBezTo>
                    <a:pt x="518" y="504"/>
                    <a:pt x="573" y="519"/>
                    <a:pt x="628" y="519"/>
                  </a:cubicBezTo>
                  <a:cubicBezTo>
                    <a:pt x="682" y="519"/>
                    <a:pt x="737" y="504"/>
                    <a:pt x="797" y="474"/>
                  </a:cubicBezTo>
                  <a:lnTo>
                    <a:pt x="797" y="434"/>
                  </a:lnTo>
                  <a:cubicBezTo>
                    <a:pt x="916" y="355"/>
                    <a:pt x="1075" y="414"/>
                    <a:pt x="1155" y="275"/>
                  </a:cubicBezTo>
                  <a:lnTo>
                    <a:pt x="1155" y="96"/>
                  </a:lnTo>
                  <a:cubicBezTo>
                    <a:pt x="1047" y="26"/>
                    <a:pt x="936" y="1"/>
                    <a:pt x="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1463900" y="1375000"/>
              <a:ext cx="43275" cy="5975"/>
            </a:xfrm>
            <a:custGeom>
              <a:avLst/>
              <a:gdLst/>
              <a:ahLst/>
              <a:cxnLst/>
              <a:rect l="l" t="t" r="r" b="b"/>
              <a:pathLst>
                <a:path w="1731" h="239" extrusionOk="0">
                  <a:moveTo>
                    <a:pt x="409" y="1"/>
                  </a:moveTo>
                  <a:cubicBezTo>
                    <a:pt x="249" y="1"/>
                    <a:pt x="107" y="13"/>
                    <a:pt x="0" y="40"/>
                  </a:cubicBezTo>
                  <a:cubicBezTo>
                    <a:pt x="120" y="79"/>
                    <a:pt x="279" y="59"/>
                    <a:pt x="378" y="179"/>
                  </a:cubicBezTo>
                  <a:cubicBezTo>
                    <a:pt x="816" y="199"/>
                    <a:pt x="1273" y="238"/>
                    <a:pt x="1731" y="238"/>
                  </a:cubicBezTo>
                  <a:cubicBezTo>
                    <a:pt x="1410" y="93"/>
                    <a:pt x="845"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1340550" y="1367300"/>
              <a:ext cx="36325" cy="5600"/>
            </a:xfrm>
            <a:custGeom>
              <a:avLst/>
              <a:gdLst/>
              <a:ahLst/>
              <a:cxnLst/>
              <a:rect l="l" t="t" r="r" b="b"/>
              <a:pathLst>
                <a:path w="1453" h="224" extrusionOk="0">
                  <a:moveTo>
                    <a:pt x="817" y="1"/>
                  </a:moveTo>
                  <a:cubicBezTo>
                    <a:pt x="632" y="1"/>
                    <a:pt x="447" y="27"/>
                    <a:pt x="266" y="27"/>
                  </a:cubicBezTo>
                  <a:cubicBezTo>
                    <a:pt x="190" y="27"/>
                    <a:pt x="115" y="22"/>
                    <a:pt x="41" y="9"/>
                  </a:cubicBezTo>
                  <a:lnTo>
                    <a:pt x="41" y="9"/>
                  </a:lnTo>
                  <a:cubicBezTo>
                    <a:pt x="1" y="89"/>
                    <a:pt x="1" y="149"/>
                    <a:pt x="80" y="169"/>
                  </a:cubicBezTo>
                  <a:cubicBezTo>
                    <a:pt x="405" y="182"/>
                    <a:pt x="711" y="223"/>
                    <a:pt x="1017" y="223"/>
                  </a:cubicBezTo>
                  <a:cubicBezTo>
                    <a:pt x="1162" y="223"/>
                    <a:pt x="1306" y="214"/>
                    <a:pt x="1453" y="188"/>
                  </a:cubicBezTo>
                  <a:cubicBezTo>
                    <a:pt x="1247" y="36"/>
                    <a:pt x="1032" y="1"/>
                    <a:pt x="8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1429075" y="1363275"/>
              <a:ext cx="30875" cy="4725"/>
            </a:xfrm>
            <a:custGeom>
              <a:avLst/>
              <a:gdLst/>
              <a:ahLst/>
              <a:cxnLst/>
              <a:rect l="l" t="t" r="r" b="b"/>
              <a:pathLst>
                <a:path w="1235" h="189" extrusionOk="0">
                  <a:moveTo>
                    <a:pt x="569" y="1"/>
                  </a:moveTo>
                  <a:cubicBezTo>
                    <a:pt x="381" y="1"/>
                    <a:pt x="191" y="22"/>
                    <a:pt x="1" y="31"/>
                  </a:cubicBezTo>
                  <a:cubicBezTo>
                    <a:pt x="179" y="156"/>
                    <a:pt x="362" y="189"/>
                    <a:pt x="547" y="189"/>
                  </a:cubicBezTo>
                  <a:cubicBezTo>
                    <a:pt x="751" y="189"/>
                    <a:pt x="958" y="149"/>
                    <a:pt x="1165" y="149"/>
                  </a:cubicBezTo>
                  <a:cubicBezTo>
                    <a:pt x="1188" y="149"/>
                    <a:pt x="1211" y="149"/>
                    <a:pt x="1234" y="150"/>
                  </a:cubicBezTo>
                  <a:cubicBezTo>
                    <a:pt x="1017" y="31"/>
                    <a:pt x="795" y="1"/>
                    <a:pt x="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1511150" y="1367525"/>
              <a:ext cx="17925" cy="5000"/>
            </a:xfrm>
            <a:custGeom>
              <a:avLst/>
              <a:gdLst/>
              <a:ahLst/>
              <a:cxnLst/>
              <a:rect l="l" t="t" r="r" b="b"/>
              <a:pathLst>
                <a:path w="717" h="200" extrusionOk="0">
                  <a:moveTo>
                    <a:pt x="179" y="0"/>
                  </a:moveTo>
                  <a:cubicBezTo>
                    <a:pt x="119" y="0"/>
                    <a:pt x="80" y="0"/>
                    <a:pt x="0" y="40"/>
                  </a:cubicBezTo>
                  <a:cubicBezTo>
                    <a:pt x="109" y="170"/>
                    <a:pt x="241" y="200"/>
                    <a:pt x="377" y="200"/>
                  </a:cubicBezTo>
                  <a:cubicBezTo>
                    <a:pt x="491" y="200"/>
                    <a:pt x="608" y="179"/>
                    <a:pt x="716" y="179"/>
                  </a:cubicBezTo>
                  <a:cubicBezTo>
                    <a:pt x="577" y="0"/>
                    <a:pt x="378"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1396750" y="1372100"/>
              <a:ext cx="14950" cy="4425"/>
            </a:xfrm>
            <a:custGeom>
              <a:avLst/>
              <a:gdLst/>
              <a:ahLst/>
              <a:cxnLst/>
              <a:rect l="l" t="t" r="r" b="b"/>
              <a:pathLst>
                <a:path w="598" h="177" extrusionOk="0">
                  <a:moveTo>
                    <a:pt x="227" y="0"/>
                  </a:moveTo>
                  <a:cubicBezTo>
                    <a:pt x="153" y="0"/>
                    <a:pt x="77" y="9"/>
                    <a:pt x="1" y="16"/>
                  </a:cubicBezTo>
                  <a:cubicBezTo>
                    <a:pt x="147" y="163"/>
                    <a:pt x="307" y="176"/>
                    <a:pt x="480" y="176"/>
                  </a:cubicBezTo>
                  <a:cubicBezTo>
                    <a:pt x="519" y="176"/>
                    <a:pt x="558" y="175"/>
                    <a:pt x="597" y="175"/>
                  </a:cubicBezTo>
                  <a:cubicBezTo>
                    <a:pt x="494" y="33"/>
                    <a:pt x="365"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1416150" y="1359075"/>
              <a:ext cx="12950" cy="4500"/>
            </a:xfrm>
            <a:custGeom>
              <a:avLst/>
              <a:gdLst/>
              <a:ahLst/>
              <a:cxnLst/>
              <a:rect l="l" t="t" r="r" b="b"/>
              <a:pathLst>
                <a:path w="518" h="180" extrusionOk="0">
                  <a:moveTo>
                    <a:pt x="339" y="0"/>
                  </a:moveTo>
                  <a:cubicBezTo>
                    <a:pt x="219" y="20"/>
                    <a:pt x="60" y="40"/>
                    <a:pt x="1" y="179"/>
                  </a:cubicBezTo>
                  <a:lnTo>
                    <a:pt x="518" y="17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1414650" y="1376975"/>
              <a:ext cx="14950" cy="2650"/>
            </a:xfrm>
            <a:custGeom>
              <a:avLst/>
              <a:gdLst/>
              <a:ahLst/>
              <a:cxnLst/>
              <a:rect l="l" t="t" r="r" b="b"/>
              <a:pathLst>
                <a:path w="598" h="106" extrusionOk="0">
                  <a:moveTo>
                    <a:pt x="1" y="0"/>
                  </a:moveTo>
                  <a:cubicBezTo>
                    <a:pt x="93" y="74"/>
                    <a:pt x="186" y="105"/>
                    <a:pt x="278" y="105"/>
                  </a:cubicBezTo>
                  <a:cubicBezTo>
                    <a:pt x="385" y="105"/>
                    <a:pt x="491" y="64"/>
                    <a:pt x="5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1533525" y="1376475"/>
              <a:ext cx="12950" cy="4500"/>
            </a:xfrm>
            <a:custGeom>
              <a:avLst/>
              <a:gdLst/>
              <a:ahLst/>
              <a:cxnLst/>
              <a:rect l="l" t="t" r="r" b="b"/>
              <a:pathLst>
                <a:path w="518" h="180" extrusionOk="0">
                  <a:moveTo>
                    <a:pt x="259" y="0"/>
                  </a:moveTo>
                  <a:cubicBezTo>
                    <a:pt x="174" y="0"/>
                    <a:pt x="90" y="60"/>
                    <a:pt x="0" y="179"/>
                  </a:cubicBezTo>
                  <a:lnTo>
                    <a:pt x="517" y="179"/>
                  </a:lnTo>
                  <a:cubicBezTo>
                    <a:pt x="428" y="60"/>
                    <a:pt x="343"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1441525" y="1374550"/>
              <a:ext cx="4975" cy="3450"/>
            </a:xfrm>
            <a:custGeom>
              <a:avLst/>
              <a:gdLst/>
              <a:ahLst/>
              <a:cxnLst/>
              <a:rect l="l" t="t" r="r" b="b"/>
              <a:pathLst>
                <a:path w="199" h="138" extrusionOk="0">
                  <a:moveTo>
                    <a:pt x="103" y="0"/>
                  </a:moveTo>
                  <a:cubicBezTo>
                    <a:pt x="72" y="0"/>
                    <a:pt x="38" y="30"/>
                    <a:pt x="0" y="97"/>
                  </a:cubicBezTo>
                  <a:cubicBezTo>
                    <a:pt x="20" y="117"/>
                    <a:pt x="20" y="137"/>
                    <a:pt x="40" y="137"/>
                  </a:cubicBezTo>
                  <a:cubicBezTo>
                    <a:pt x="99" y="137"/>
                    <a:pt x="139" y="117"/>
                    <a:pt x="199" y="97"/>
                  </a:cubicBezTo>
                  <a:cubicBezTo>
                    <a:pt x="168" y="35"/>
                    <a:pt x="137"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1407200" y="1364050"/>
              <a:ext cx="8975" cy="2625"/>
            </a:xfrm>
            <a:custGeom>
              <a:avLst/>
              <a:gdLst/>
              <a:ahLst/>
              <a:cxnLst/>
              <a:rect l="l" t="t" r="r" b="b"/>
              <a:pathLst>
                <a:path w="359" h="105" extrusionOk="0">
                  <a:moveTo>
                    <a:pt x="0" y="0"/>
                  </a:moveTo>
                  <a:cubicBezTo>
                    <a:pt x="60" y="70"/>
                    <a:pt x="115" y="105"/>
                    <a:pt x="172" y="105"/>
                  </a:cubicBezTo>
                  <a:cubicBezTo>
                    <a:pt x="229"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1338075" y="1357250"/>
              <a:ext cx="8975" cy="6325"/>
            </a:xfrm>
            <a:custGeom>
              <a:avLst/>
              <a:gdLst/>
              <a:ahLst/>
              <a:cxnLst/>
              <a:rect l="l" t="t" r="r" b="b"/>
              <a:pathLst>
                <a:path w="359" h="253" extrusionOk="0">
                  <a:moveTo>
                    <a:pt x="161" y="1"/>
                  </a:moveTo>
                  <a:cubicBezTo>
                    <a:pt x="104" y="1"/>
                    <a:pt x="48" y="26"/>
                    <a:pt x="0" y="73"/>
                  </a:cubicBezTo>
                  <a:lnTo>
                    <a:pt x="40" y="153"/>
                  </a:lnTo>
                  <a:cubicBezTo>
                    <a:pt x="100" y="252"/>
                    <a:pt x="239" y="252"/>
                    <a:pt x="358" y="252"/>
                  </a:cubicBezTo>
                  <a:cubicBezTo>
                    <a:pt x="358" y="193"/>
                    <a:pt x="339" y="153"/>
                    <a:pt x="339" y="93"/>
                  </a:cubicBezTo>
                  <a:cubicBezTo>
                    <a:pt x="287" y="31"/>
                    <a:pt x="224"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1449475" y="1376475"/>
              <a:ext cx="6475" cy="1900"/>
            </a:xfrm>
            <a:custGeom>
              <a:avLst/>
              <a:gdLst/>
              <a:ahLst/>
              <a:cxnLst/>
              <a:rect l="l" t="t" r="r" b="b"/>
              <a:pathLst>
                <a:path w="259" h="76" extrusionOk="0">
                  <a:moveTo>
                    <a:pt x="259" y="0"/>
                  </a:moveTo>
                  <a:lnTo>
                    <a:pt x="259" y="0"/>
                  </a:lnTo>
                  <a:cubicBezTo>
                    <a:pt x="209" y="10"/>
                    <a:pt x="164" y="15"/>
                    <a:pt x="122" y="15"/>
                  </a:cubicBezTo>
                  <a:cubicBezTo>
                    <a:pt x="80" y="15"/>
                    <a:pt x="40" y="10"/>
                    <a:pt x="0" y="0"/>
                  </a:cubicBezTo>
                  <a:lnTo>
                    <a:pt x="0" y="0"/>
                  </a:lnTo>
                  <a:cubicBezTo>
                    <a:pt x="40" y="50"/>
                    <a:pt x="85" y="75"/>
                    <a:pt x="130" y="75"/>
                  </a:cubicBezTo>
                  <a:cubicBezTo>
                    <a:pt x="174" y="75"/>
                    <a:pt x="219" y="5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1479800" y="1365150"/>
              <a:ext cx="7000" cy="1900"/>
            </a:xfrm>
            <a:custGeom>
              <a:avLst/>
              <a:gdLst/>
              <a:ahLst/>
              <a:cxnLst/>
              <a:rect l="l" t="t" r="r" b="b"/>
              <a:pathLst>
                <a:path w="280" h="76" extrusionOk="0">
                  <a:moveTo>
                    <a:pt x="133" y="1"/>
                  </a:moveTo>
                  <a:cubicBezTo>
                    <a:pt x="85" y="1"/>
                    <a:pt x="41" y="26"/>
                    <a:pt x="1" y="75"/>
                  </a:cubicBezTo>
                  <a:lnTo>
                    <a:pt x="279" y="75"/>
                  </a:lnTo>
                  <a:cubicBezTo>
                    <a:pt x="230" y="26"/>
                    <a:pt x="180" y="1"/>
                    <a:pt x="1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1462400" y="1365150"/>
              <a:ext cx="6000" cy="2275"/>
            </a:xfrm>
            <a:custGeom>
              <a:avLst/>
              <a:gdLst/>
              <a:ahLst/>
              <a:cxnLst/>
              <a:rect l="l" t="t" r="r" b="b"/>
              <a:pathLst>
                <a:path w="240" h="91" extrusionOk="0">
                  <a:moveTo>
                    <a:pt x="120" y="1"/>
                  </a:moveTo>
                  <a:cubicBezTo>
                    <a:pt x="80" y="1"/>
                    <a:pt x="40" y="26"/>
                    <a:pt x="1" y="75"/>
                  </a:cubicBezTo>
                  <a:cubicBezTo>
                    <a:pt x="40" y="85"/>
                    <a:pt x="85" y="90"/>
                    <a:pt x="127" y="90"/>
                  </a:cubicBezTo>
                  <a:cubicBezTo>
                    <a:pt x="170" y="90"/>
                    <a:pt x="209" y="85"/>
                    <a:pt x="239" y="75"/>
                  </a:cubicBezTo>
                  <a:cubicBezTo>
                    <a:pt x="199" y="26"/>
                    <a:pt x="16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1379850" y="1372500"/>
              <a:ext cx="6975" cy="1875"/>
            </a:xfrm>
            <a:custGeom>
              <a:avLst/>
              <a:gdLst/>
              <a:ahLst/>
              <a:cxnLst/>
              <a:rect l="l" t="t" r="r" b="b"/>
              <a:pathLst>
                <a:path w="279" h="75" extrusionOk="0">
                  <a:moveTo>
                    <a:pt x="0" y="0"/>
                  </a:moveTo>
                  <a:cubicBezTo>
                    <a:pt x="50" y="50"/>
                    <a:pt x="95" y="75"/>
                    <a:pt x="140" y="75"/>
                  </a:cubicBezTo>
                  <a:cubicBezTo>
                    <a:pt x="184" y="75"/>
                    <a:pt x="229" y="5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1506650" y="1381450"/>
              <a:ext cx="6500" cy="2075"/>
            </a:xfrm>
            <a:custGeom>
              <a:avLst/>
              <a:gdLst/>
              <a:ahLst/>
              <a:cxnLst/>
              <a:rect l="l" t="t" r="r" b="b"/>
              <a:pathLst>
                <a:path w="260" h="83" extrusionOk="0">
                  <a:moveTo>
                    <a:pt x="1" y="0"/>
                  </a:moveTo>
                  <a:cubicBezTo>
                    <a:pt x="39" y="57"/>
                    <a:pt x="81" y="83"/>
                    <a:pt x="124" y="83"/>
                  </a:cubicBezTo>
                  <a:cubicBezTo>
                    <a:pt x="171" y="83"/>
                    <a:pt x="218" y="52"/>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1488750" y="1365150"/>
              <a:ext cx="6000" cy="1900"/>
            </a:xfrm>
            <a:custGeom>
              <a:avLst/>
              <a:gdLst/>
              <a:ahLst/>
              <a:cxnLst/>
              <a:rect l="l" t="t" r="r" b="b"/>
              <a:pathLst>
                <a:path w="240" h="76" extrusionOk="0">
                  <a:moveTo>
                    <a:pt x="135" y="1"/>
                  </a:moveTo>
                  <a:cubicBezTo>
                    <a:pt x="95" y="1"/>
                    <a:pt x="51" y="26"/>
                    <a:pt x="1" y="75"/>
                  </a:cubicBezTo>
                  <a:lnTo>
                    <a:pt x="240" y="75"/>
                  </a:lnTo>
                  <a:cubicBezTo>
                    <a:pt x="210" y="26"/>
                    <a:pt x="175" y="1"/>
                    <a:pt x="1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1529050" y="1380950"/>
              <a:ext cx="4500" cy="1525"/>
            </a:xfrm>
            <a:custGeom>
              <a:avLst/>
              <a:gdLst/>
              <a:ahLst/>
              <a:cxnLst/>
              <a:rect l="l" t="t" r="r" b="b"/>
              <a:pathLst>
                <a:path w="180" h="61" extrusionOk="0">
                  <a:moveTo>
                    <a:pt x="179" y="0"/>
                  </a:moveTo>
                  <a:cubicBezTo>
                    <a:pt x="100" y="0"/>
                    <a:pt x="60" y="0"/>
                    <a:pt x="0" y="20"/>
                  </a:cubicBezTo>
                  <a:cubicBezTo>
                    <a:pt x="0" y="40"/>
                    <a:pt x="20" y="60"/>
                    <a:pt x="60" y="60"/>
                  </a:cubicBezTo>
                  <a:cubicBezTo>
                    <a:pt x="8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1524575" y="1378825"/>
              <a:ext cx="4000" cy="3025"/>
            </a:xfrm>
            <a:custGeom>
              <a:avLst/>
              <a:gdLst/>
              <a:ahLst/>
              <a:cxnLst/>
              <a:rect l="l" t="t" r="r" b="b"/>
              <a:pathLst>
                <a:path w="160" h="121" extrusionOk="0">
                  <a:moveTo>
                    <a:pt x="85" y="0"/>
                  </a:moveTo>
                  <a:cubicBezTo>
                    <a:pt x="58" y="0"/>
                    <a:pt x="32" y="42"/>
                    <a:pt x="0" y="105"/>
                  </a:cubicBezTo>
                  <a:cubicBezTo>
                    <a:pt x="30" y="115"/>
                    <a:pt x="55" y="120"/>
                    <a:pt x="80" y="120"/>
                  </a:cubicBezTo>
                  <a:cubicBezTo>
                    <a:pt x="105" y="120"/>
                    <a:pt x="129" y="115"/>
                    <a:pt x="159" y="105"/>
                  </a:cubicBezTo>
                  <a:cubicBezTo>
                    <a:pt x="132" y="31"/>
                    <a:pt x="108" y="0"/>
                    <a:pt x="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1519100" y="1381450"/>
              <a:ext cx="5500" cy="2250"/>
            </a:xfrm>
            <a:custGeom>
              <a:avLst/>
              <a:gdLst/>
              <a:ahLst/>
              <a:cxnLst/>
              <a:rect l="l" t="t" r="r" b="b"/>
              <a:pathLst>
                <a:path w="220" h="90" extrusionOk="0">
                  <a:moveTo>
                    <a:pt x="0" y="0"/>
                  </a:moveTo>
                  <a:cubicBezTo>
                    <a:pt x="40" y="60"/>
                    <a:pt x="80" y="90"/>
                    <a:pt x="117" y="90"/>
                  </a:cubicBezTo>
                  <a:cubicBezTo>
                    <a:pt x="154" y="90"/>
                    <a:pt x="189" y="6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1515625" y="1378825"/>
              <a:ext cx="4000" cy="3025"/>
            </a:xfrm>
            <a:custGeom>
              <a:avLst/>
              <a:gdLst/>
              <a:ahLst/>
              <a:cxnLst/>
              <a:rect l="l" t="t" r="r" b="b"/>
              <a:pathLst>
                <a:path w="160" h="121" extrusionOk="0">
                  <a:moveTo>
                    <a:pt x="93" y="0"/>
                  </a:moveTo>
                  <a:cubicBezTo>
                    <a:pt x="64" y="0"/>
                    <a:pt x="32" y="42"/>
                    <a:pt x="0" y="105"/>
                  </a:cubicBezTo>
                  <a:cubicBezTo>
                    <a:pt x="30" y="115"/>
                    <a:pt x="60" y="120"/>
                    <a:pt x="87" y="120"/>
                  </a:cubicBezTo>
                  <a:cubicBezTo>
                    <a:pt x="114" y="120"/>
                    <a:pt x="139" y="115"/>
                    <a:pt x="159" y="105"/>
                  </a:cubicBezTo>
                  <a:cubicBezTo>
                    <a:pt x="141" y="31"/>
                    <a:pt x="118" y="0"/>
                    <a:pt x="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1337075" y="1368525"/>
              <a:ext cx="5500" cy="3500"/>
            </a:xfrm>
            <a:custGeom>
              <a:avLst/>
              <a:gdLst/>
              <a:ahLst/>
              <a:cxnLst/>
              <a:rect l="l" t="t" r="r" b="b"/>
              <a:pathLst>
                <a:path w="220" h="140" extrusionOk="0">
                  <a:moveTo>
                    <a:pt x="180" y="0"/>
                  </a:moveTo>
                  <a:cubicBezTo>
                    <a:pt x="140" y="0"/>
                    <a:pt x="100" y="20"/>
                    <a:pt x="80" y="20"/>
                  </a:cubicBezTo>
                  <a:cubicBezTo>
                    <a:pt x="40" y="40"/>
                    <a:pt x="20" y="100"/>
                    <a:pt x="1" y="139"/>
                  </a:cubicBezTo>
                  <a:lnTo>
                    <a:pt x="219" y="139"/>
                  </a:lnTo>
                  <a:cubicBezTo>
                    <a:pt x="219" y="100"/>
                    <a:pt x="19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2175550" y="1316425"/>
              <a:ext cx="34350" cy="25750"/>
            </a:xfrm>
            <a:custGeom>
              <a:avLst/>
              <a:gdLst/>
              <a:ahLst/>
              <a:cxnLst/>
              <a:rect l="l" t="t" r="r" b="b"/>
              <a:pathLst>
                <a:path w="1374" h="1030" extrusionOk="0">
                  <a:moveTo>
                    <a:pt x="1042" y="0"/>
                  </a:moveTo>
                  <a:cubicBezTo>
                    <a:pt x="935" y="0"/>
                    <a:pt x="820" y="49"/>
                    <a:pt x="697" y="135"/>
                  </a:cubicBezTo>
                  <a:cubicBezTo>
                    <a:pt x="657" y="214"/>
                    <a:pt x="657" y="294"/>
                    <a:pt x="717" y="334"/>
                  </a:cubicBezTo>
                  <a:cubicBezTo>
                    <a:pt x="677" y="334"/>
                    <a:pt x="657" y="254"/>
                    <a:pt x="597" y="234"/>
                  </a:cubicBezTo>
                  <a:cubicBezTo>
                    <a:pt x="537" y="200"/>
                    <a:pt x="474" y="180"/>
                    <a:pt x="410" y="180"/>
                  </a:cubicBezTo>
                  <a:cubicBezTo>
                    <a:pt x="325" y="180"/>
                    <a:pt x="239" y="215"/>
                    <a:pt x="160" y="294"/>
                  </a:cubicBezTo>
                  <a:cubicBezTo>
                    <a:pt x="1" y="513"/>
                    <a:pt x="100" y="692"/>
                    <a:pt x="319" y="811"/>
                  </a:cubicBezTo>
                  <a:cubicBezTo>
                    <a:pt x="400" y="784"/>
                    <a:pt x="472" y="766"/>
                    <a:pt x="532" y="766"/>
                  </a:cubicBezTo>
                  <a:cubicBezTo>
                    <a:pt x="648" y="766"/>
                    <a:pt x="717" y="833"/>
                    <a:pt x="717" y="1030"/>
                  </a:cubicBezTo>
                  <a:lnTo>
                    <a:pt x="816" y="1030"/>
                  </a:lnTo>
                  <a:cubicBezTo>
                    <a:pt x="956" y="851"/>
                    <a:pt x="1214" y="891"/>
                    <a:pt x="1353" y="692"/>
                  </a:cubicBezTo>
                  <a:cubicBezTo>
                    <a:pt x="1373" y="513"/>
                    <a:pt x="1373" y="354"/>
                    <a:pt x="1373" y="194"/>
                  </a:cubicBezTo>
                  <a:cubicBezTo>
                    <a:pt x="1269" y="59"/>
                    <a:pt x="1160" y="0"/>
                    <a:pt x="10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2217325" y="1322450"/>
              <a:ext cx="36325" cy="12275"/>
            </a:xfrm>
            <a:custGeom>
              <a:avLst/>
              <a:gdLst/>
              <a:ahLst/>
              <a:cxnLst/>
              <a:rect l="l" t="t" r="r" b="b"/>
              <a:pathLst>
                <a:path w="1453" h="491" extrusionOk="0">
                  <a:moveTo>
                    <a:pt x="1220" y="0"/>
                  </a:moveTo>
                  <a:cubicBezTo>
                    <a:pt x="1204" y="0"/>
                    <a:pt x="1189" y="4"/>
                    <a:pt x="1174" y="13"/>
                  </a:cubicBezTo>
                  <a:cubicBezTo>
                    <a:pt x="1011" y="140"/>
                    <a:pt x="835" y="168"/>
                    <a:pt x="654" y="168"/>
                  </a:cubicBezTo>
                  <a:cubicBezTo>
                    <a:pt x="515" y="168"/>
                    <a:pt x="374" y="152"/>
                    <a:pt x="234" y="152"/>
                  </a:cubicBezTo>
                  <a:cubicBezTo>
                    <a:pt x="156" y="152"/>
                    <a:pt x="78" y="157"/>
                    <a:pt x="1" y="172"/>
                  </a:cubicBezTo>
                  <a:cubicBezTo>
                    <a:pt x="140" y="490"/>
                    <a:pt x="418" y="391"/>
                    <a:pt x="617" y="451"/>
                  </a:cubicBezTo>
                  <a:cubicBezTo>
                    <a:pt x="916" y="451"/>
                    <a:pt x="1194" y="371"/>
                    <a:pt x="1453" y="252"/>
                  </a:cubicBezTo>
                  <a:cubicBezTo>
                    <a:pt x="1402" y="133"/>
                    <a:pt x="1308" y="0"/>
                    <a:pt x="1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2197425" y="1332700"/>
              <a:ext cx="17450" cy="8975"/>
            </a:xfrm>
            <a:custGeom>
              <a:avLst/>
              <a:gdLst/>
              <a:ahLst/>
              <a:cxnLst/>
              <a:rect l="l" t="t" r="r" b="b"/>
              <a:pathLst>
                <a:path w="698" h="359" extrusionOk="0">
                  <a:moveTo>
                    <a:pt x="518" y="1"/>
                  </a:moveTo>
                  <a:cubicBezTo>
                    <a:pt x="279" y="1"/>
                    <a:pt x="1" y="1"/>
                    <a:pt x="1" y="359"/>
                  </a:cubicBezTo>
                  <a:cubicBezTo>
                    <a:pt x="240" y="359"/>
                    <a:pt x="498" y="339"/>
                    <a:pt x="697" y="180"/>
                  </a:cubicBezTo>
                  <a:lnTo>
                    <a:pt x="5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2266575" y="1324250"/>
              <a:ext cx="13450" cy="4575"/>
            </a:xfrm>
            <a:custGeom>
              <a:avLst/>
              <a:gdLst/>
              <a:ahLst/>
              <a:cxnLst/>
              <a:rect l="l" t="t" r="r" b="b"/>
              <a:pathLst>
                <a:path w="538" h="183" extrusionOk="0">
                  <a:moveTo>
                    <a:pt x="537" y="1"/>
                  </a:moveTo>
                  <a:cubicBezTo>
                    <a:pt x="338" y="1"/>
                    <a:pt x="139" y="1"/>
                    <a:pt x="0" y="180"/>
                  </a:cubicBezTo>
                  <a:cubicBezTo>
                    <a:pt x="53" y="180"/>
                    <a:pt x="108" y="183"/>
                    <a:pt x="161" y="183"/>
                  </a:cubicBezTo>
                  <a:cubicBezTo>
                    <a:pt x="309" y="183"/>
                    <a:pt x="450" y="161"/>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2201900" y="1351100"/>
              <a:ext cx="5000" cy="3025"/>
            </a:xfrm>
            <a:custGeom>
              <a:avLst/>
              <a:gdLst/>
              <a:ahLst/>
              <a:cxnLst/>
              <a:rect l="l" t="t" r="r" b="b"/>
              <a:pathLst>
                <a:path w="200" h="121" extrusionOk="0">
                  <a:moveTo>
                    <a:pt x="200" y="1"/>
                  </a:moveTo>
                  <a:cubicBezTo>
                    <a:pt x="100" y="1"/>
                    <a:pt x="21" y="41"/>
                    <a:pt x="1" y="120"/>
                  </a:cubicBezTo>
                  <a:cubicBezTo>
                    <a:pt x="100" y="120"/>
                    <a:pt x="140" y="6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2150700" y="1308475"/>
              <a:ext cx="68150" cy="21975"/>
            </a:xfrm>
            <a:custGeom>
              <a:avLst/>
              <a:gdLst/>
              <a:ahLst/>
              <a:cxnLst/>
              <a:rect l="l" t="t" r="r" b="b"/>
              <a:pathLst>
                <a:path w="2726" h="879" extrusionOk="0">
                  <a:moveTo>
                    <a:pt x="2468" y="0"/>
                  </a:moveTo>
                  <a:cubicBezTo>
                    <a:pt x="2436" y="0"/>
                    <a:pt x="2402" y="5"/>
                    <a:pt x="2367" y="15"/>
                  </a:cubicBezTo>
                  <a:cubicBezTo>
                    <a:pt x="1611" y="154"/>
                    <a:pt x="875" y="35"/>
                    <a:pt x="179" y="353"/>
                  </a:cubicBezTo>
                  <a:cubicBezTo>
                    <a:pt x="20" y="433"/>
                    <a:pt x="0" y="552"/>
                    <a:pt x="20" y="711"/>
                  </a:cubicBezTo>
                  <a:cubicBezTo>
                    <a:pt x="103" y="846"/>
                    <a:pt x="202" y="878"/>
                    <a:pt x="305" y="878"/>
                  </a:cubicBezTo>
                  <a:cubicBezTo>
                    <a:pt x="401" y="878"/>
                    <a:pt x="501" y="851"/>
                    <a:pt x="597" y="851"/>
                  </a:cubicBezTo>
                  <a:cubicBezTo>
                    <a:pt x="716" y="831"/>
                    <a:pt x="855" y="831"/>
                    <a:pt x="975" y="771"/>
                  </a:cubicBezTo>
                  <a:cubicBezTo>
                    <a:pt x="1054" y="751"/>
                    <a:pt x="1094" y="691"/>
                    <a:pt x="1174" y="652"/>
                  </a:cubicBezTo>
                  <a:cubicBezTo>
                    <a:pt x="1353" y="652"/>
                    <a:pt x="1492" y="632"/>
                    <a:pt x="1671" y="632"/>
                  </a:cubicBezTo>
                  <a:cubicBezTo>
                    <a:pt x="1831" y="471"/>
                    <a:pt x="2024" y="450"/>
                    <a:pt x="2209" y="450"/>
                  </a:cubicBezTo>
                  <a:cubicBezTo>
                    <a:pt x="2277" y="450"/>
                    <a:pt x="2343" y="453"/>
                    <a:pt x="2407" y="453"/>
                  </a:cubicBezTo>
                  <a:cubicBezTo>
                    <a:pt x="2467" y="453"/>
                    <a:pt x="2506" y="433"/>
                    <a:pt x="2566" y="433"/>
                  </a:cubicBezTo>
                  <a:cubicBezTo>
                    <a:pt x="2626" y="413"/>
                    <a:pt x="2686" y="333"/>
                    <a:pt x="2725" y="274"/>
                  </a:cubicBezTo>
                  <a:lnTo>
                    <a:pt x="2725" y="134"/>
                  </a:lnTo>
                  <a:cubicBezTo>
                    <a:pt x="2651" y="45"/>
                    <a:pt x="2565" y="0"/>
                    <a:pt x="2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2214850" y="1316300"/>
              <a:ext cx="5000" cy="3500"/>
            </a:xfrm>
            <a:custGeom>
              <a:avLst/>
              <a:gdLst/>
              <a:ahLst/>
              <a:cxnLst/>
              <a:rect l="l" t="t" r="r" b="b"/>
              <a:pathLst>
                <a:path w="200" h="140" extrusionOk="0">
                  <a:moveTo>
                    <a:pt x="159" y="0"/>
                  </a:moveTo>
                  <a:cubicBezTo>
                    <a:pt x="120" y="40"/>
                    <a:pt x="40" y="100"/>
                    <a:pt x="0" y="140"/>
                  </a:cubicBezTo>
                  <a:cubicBezTo>
                    <a:pt x="53" y="140"/>
                    <a:pt x="89" y="131"/>
                    <a:pt x="130" y="131"/>
                  </a:cubicBezTo>
                  <a:cubicBezTo>
                    <a:pt x="150" y="131"/>
                    <a:pt x="173" y="133"/>
                    <a:pt x="199" y="140"/>
                  </a:cubicBezTo>
                  <a:cubicBezTo>
                    <a:pt x="199" y="100"/>
                    <a:pt x="15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2485200" y="1368525"/>
              <a:ext cx="117325" cy="25875"/>
            </a:xfrm>
            <a:custGeom>
              <a:avLst/>
              <a:gdLst/>
              <a:ahLst/>
              <a:cxnLst/>
              <a:rect l="l" t="t" r="r" b="b"/>
              <a:pathLst>
                <a:path w="4693" h="1035" extrusionOk="0">
                  <a:moveTo>
                    <a:pt x="3588" y="0"/>
                  </a:moveTo>
                  <a:cubicBezTo>
                    <a:pt x="3350" y="0"/>
                    <a:pt x="3131" y="20"/>
                    <a:pt x="2912" y="20"/>
                  </a:cubicBezTo>
                  <a:cubicBezTo>
                    <a:pt x="2833" y="60"/>
                    <a:pt x="2793" y="120"/>
                    <a:pt x="2713" y="159"/>
                  </a:cubicBezTo>
                  <a:cubicBezTo>
                    <a:pt x="2494" y="159"/>
                    <a:pt x="2256" y="199"/>
                    <a:pt x="2037" y="199"/>
                  </a:cubicBezTo>
                  <a:cubicBezTo>
                    <a:pt x="1937" y="318"/>
                    <a:pt x="1798" y="338"/>
                    <a:pt x="1639" y="358"/>
                  </a:cubicBezTo>
                  <a:lnTo>
                    <a:pt x="1559" y="398"/>
                  </a:lnTo>
                  <a:cubicBezTo>
                    <a:pt x="1559" y="358"/>
                    <a:pt x="1540" y="338"/>
                    <a:pt x="1520" y="318"/>
                  </a:cubicBezTo>
                  <a:cubicBezTo>
                    <a:pt x="1261" y="338"/>
                    <a:pt x="1022" y="398"/>
                    <a:pt x="823" y="517"/>
                  </a:cubicBezTo>
                  <a:cubicBezTo>
                    <a:pt x="775" y="582"/>
                    <a:pt x="685" y="596"/>
                    <a:pt x="584" y="596"/>
                  </a:cubicBezTo>
                  <a:cubicBezTo>
                    <a:pt x="512" y="596"/>
                    <a:pt x="434" y="589"/>
                    <a:pt x="362" y="589"/>
                  </a:cubicBezTo>
                  <a:cubicBezTo>
                    <a:pt x="162" y="589"/>
                    <a:pt x="1" y="641"/>
                    <a:pt x="107" y="1035"/>
                  </a:cubicBezTo>
                  <a:cubicBezTo>
                    <a:pt x="346" y="1035"/>
                    <a:pt x="565" y="1015"/>
                    <a:pt x="823" y="1015"/>
                  </a:cubicBezTo>
                  <a:cubicBezTo>
                    <a:pt x="1241" y="736"/>
                    <a:pt x="1778" y="1035"/>
                    <a:pt x="2156" y="696"/>
                  </a:cubicBezTo>
                  <a:cubicBezTo>
                    <a:pt x="2037" y="637"/>
                    <a:pt x="2057" y="597"/>
                    <a:pt x="2156" y="537"/>
                  </a:cubicBezTo>
                  <a:cubicBezTo>
                    <a:pt x="2338" y="610"/>
                    <a:pt x="2520" y="705"/>
                    <a:pt x="2702" y="705"/>
                  </a:cubicBezTo>
                  <a:cubicBezTo>
                    <a:pt x="2818" y="705"/>
                    <a:pt x="2935" y="666"/>
                    <a:pt x="3051" y="557"/>
                  </a:cubicBezTo>
                  <a:cubicBezTo>
                    <a:pt x="3131" y="497"/>
                    <a:pt x="3211" y="458"/>
                    <a:pt x="3310" y="458"/>
                  </a:cubicBezTo>
                  <a:cubicBezTo>
                    <a:pt x="3409" y="458"/>
                    <a:pt x="3509" y="458"/>
                    <a:pt x="3569" y="537"/>
                  </a:cubicBezTo>
                  <a:cubicBezTo>
                    <a:pt x="3666" y="537"/>
                    <a:pt x="3760" y="546"/>
                    <a:pt x="3850" y="546"/>
                  </a:cubicBezTo>
                  <a:cubicBezTo>
                    <a:pt x="4001" y="546"/>
                    <a:pt x="4141" y="522"/>
                    <a:pt x="4265" y="398"/>
                  </a:cubicBezTo>
                  <a:cubicBezTo>
                    <a:pt x="4341" y="245"/>
                    <a:pt x="4693" y="19"/>
                    <a:pt x="4245" y="19"/>
                  </a:cubicBezTo>
                  <a:cubicBezTo>
                    <a:pt x="4226" y="19"/>
                    <a:pt x="4206" y="19"/>
                    <a:pt x="4185" y="20"/>
                  </a:cubicBezTo>
                  <a:cubicBezTo>
                    <a:pt x="3986" y="20"/>
                    <a:pt x="3787" y="0"/>
                    <a:pt x="35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2628600" y="1351100"/>
              <a:ext cx="46775" cy="16450"/>
            </a:xfrm>
            <a:custGeom>
              <a:avLst/>
              <a:gdLst/>
              <a:ahLst/>
              <a:cxnLst/>
              <a:rect l="l" t="t" r="r" b="b"/>
              <a:pathLst>
                <a:path w="1871" h="658" extrusionOk="0">
                  <a:moveTo>
                    <a:pt x="1851" y="1"/>
                  </a:moveTo>
                  <a:cubicBezTo>
                    <a:pt x="1214" y="21"/>
                    <a:pt x="677" y="240"/>
                    <a:pt x="1" y="399"/>
                  </a:cubicBezTo>
                  <a:cubicBezTo>
                    <a:pt x="145" y="471"/>
                    <a:pt x="273" y="494"/>
                    <a:pt x="390" y="494"/>
                  </a:cubicBezTo>
                  <a:cubicBezTo>
                    <a:pt x="531" y="494"/>
                    <a:pt x="657" y="460"/>
                    <a:pt x="777" y="439"/>
                  </a:cubicBezTo>
                  <a:cubicBezTo>
                    <a:pt x="792" y="437"/>
                    <a:pt x="806" y="436"/>
                    <a:pt x="820" y="436"/>
                  </a:cubicBezTo>
                  <a:cubicBezTo>
                    <a:pt x="959" y="436"/>
                    <a:pt x="976" y="528"/>
                    <a:pt x="976" y="637"/>
                  </a:cubicBezTo>
                  <a:cubicBezTo>
                    <a:pt x="1155" y="637"/>
                    <a:pt x="1354" y="657"/>
                    <a:pt x="1513" y="657"/>
                  </a:cubicBezTo>
                  <a:lnTo>
                    <a:pt x="1513" y="458"/>
                  </a:lnTo>
                  <a:cubicBezTo>
                    <a:pt x="1592" y="419"/>
                    <a:pt x="1672" y="399"/>
                    <a:pt x="1751" y="339"/>
                  </a:cubicBezTo>
                  <a:cubicBezTo>
                    <a:pt x="1771" y="319"/>
                    <a:pt x="1811" y="260"/>
                    <a:pt x="1851" y="220"/>
                  </a:cubicBezTo>
                  <a:cubicBezTo>
                    <a:pt x="1871" y="200"/>
                    <a:pt x="1871" y="160"/>
                    <a:pt x="1871" y="140"/>
                  </a:cubicBezTo>
                  <a:cubicBezTo>
                    <a:pt x="1871" y="100"/>
                    <a:pt x="1851" y="41"/>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2337675" y="1324250"/>
              <a:ext cx="23400" cy="4725"/>
            </a:xfrm>
            <a:custGeom>
              <a:avLst/>
              <a:gdLst/>
              <a:ahLst/>
              <a:cxnLst/>
              <a:rect l="l" t="t" r="r" b="b"/>
              <a:pathLst>
                <a:path w="936" h="189" extrusionOk="0">
                  <a:moveTo>
                    <a:pt x="505" y="0"/>
                  </a:moveTo>
                  <a:cubicBezTo>
                    <a:pt x="334" y="0"/>
                    <a:pt x="161" y="41"/>
                    <a:pt x="1" y="41"/>
                  </a:cubicBezTo>
                  <a:cubicBezTo>
                    <a:pt x="126" y="156"/>
                    <a:pt x="258" y="188"/>
                    <a:pt x="397" y="188"/>
                  </a:cubicBezTo>
                  <a:cubicBezTo>
                    <a:pt x="569" y="188"/>
                    <a:pt x="749" y="140"/>
                    <a:pt x="936" y="140"/>
                  </a:cubicBezTo>
                  <a:cubicBezTo>
                    <a:pt x="798" y="30"/>
                    <a:pt x="652" y="0"/>
                    <a:pt x="5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2192475" y="1299400"/>
              <a:ext cx="53225" cy="15000"/>
            </a:xfrm>
            <a:custGeom>
              <a:avLst/>
              <a:gdLst/>
              <a:ahLst/>
              <a:cxnLst/>
              <a:rect l="l" t="t" r="r" b="b"/>
              <a:pathLst>
                <a:path w="2129" h="600" extrusionOk="0">
                  <a:moveTo>
                    <a:pt x="1810" y="0"/>
                  </a:moveTo>
                  <a:cubicBezTo>
                    <a:pt x="1731" y="20"/>
                    <a:pt x="1691" y="80"/>
                    <a:pt x="1611" y="119"/>
                  </a:cubicBezTo>
                  <a:cubicBezTo>
                    <a:pt x="1492" y="139"/>
                    <a:pt x="1392" y="139"/>
                    <a:pt x="1293" y="179"/>
                  </a:cubicBezTo>
                  <a:cubicBezTo>
                    <a:pt x="1293" y="179"/>
                    <a:pt x="1273" y="179"/>
                    <a:pt x="1213" y="199"/>
                  </a:cubicBezTo>
                  <a:cubicBezTo>
                    <a:pt x="1204" y="204"/>
                    <a:pt x="1192" y="206"/>
                    <a:pt x="1181" y="206"/>
                  </a:cubicBezTo>
                  <a:cubicBezTo>
                    <a:pt x="1145" y="206"/>
                    <a:pt x="1104" y="184"/>
                    <a:pt x="1074" y="139"/>
                  </a:cubicBezTo>
                  <a:lnTo>
                    <a:pt x="776" y="139"/>
                  </a:lnTo>
                  <a:cubicBezTo>
                    <a:pt x="696" y="199"/>
                    <a:pt x="637" y="239"/>
                    <a:pt x="577" y="279"/>
                  </a:cubicBezTo>
                  <a:cubicBezTo>
                    <a:pt x="438" y="298"/>
                    <a:pt x="338" y="298"/>
                    <a:pt x="219" y="298"/>
                  </a:cubicBezTo>
                  <a:cubicBezTo>
                    <a:pt x="186" y="282"/>
                    <a:pt x="156" y="275"/>
                    <a:pt x="130" y="275"/>
                  </a:cubicBezTo>
                  <a:cubicBezTo>
                    <a:pt x="60" y="275"/>
                    <a:pt x="14" y="326"/>
                    <a:pt x="0" y="398"/>
                  </a:cubicBezTo>
                  <a:cubicBezTo>
                    <a:pt x="97" y="553"/>
                    <a:pt x="213" y="599"/>
                    <a:pt x="336" y="599"/>
                  </a:cubicBezTo>
                  <a:cubicBezTo>
                    <a:pt x="466" y="599"/>
                    <a:pt x="603" y="548"/>
                    <a:pt x="736" y="517"/>
                  </a:cubicBezTo>
                  <a:lnTo>
                    <a:pt x="1074" y="517"/>
                  </a:lnTo>
                  <a:cubicBezTo>
                    <a:pt x="1187" y="503"/>
                    <a:pt x="1309" y="489"/>
                    <a:pt x="1435" y="489"/>
                  </a:cubicBezTo>
                  <a:cubicBezTo>
                    <a:pt x="1487" y="489"/>
                    <a:pt x="1539" y="492"/>
                    <a:pt x="1591" y="497"/>
                  </a:cubicBezTo>
                  <a:cubicBezTo>
                    <a:pt x="1711" y="418"/>
                    <a:pt x="1870" y="438"/>
                    <a:pt x="1969" y="338"/>
                  </a:cubicBezTo>
                  <a:lnTo>
                    <a:pt x="1969" y="318"/>
                  </a:lnTo>
                  <a:cubicBezTo>
                    <a:pt x="2009" y="219"/>
                    <a:pt x="2089" y="100"/>
                    <a:pt x="2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2323750" y="1284975"/>
              <a:ext cx="6500" cy="6975"/>
            </a:xfrm>
            <a:custGeom>
              <a:avLst/>
              <a:gdLst/>
              <a:ahLst/>
              <a:cxnLst/>
              <a:rect l="l" t="t" r="r" b="b"/>
              <a:pathLst>
                <a:path w="260" h="279" extrusionOk="0">
                  <a:moveTo>
                    <a:pt x="1" y="0"/>
                  </a:moveTo>
                  <a:lnTo>
                    <a:pt x="1" y="0"/>
                  </a:lnTo>
                  <a:cubicBezTo>
                    <a:pt x="21" y="120"/>
                    <a:pt x="21" y="279"/>
                    <a:pt x="219" y="279"/>
                  </a:cubicBezTo>
                  <a:cubicBezTo>
                    <a:pt x="239" y="279"/>
                    <a:pt x="259" y="259"/>
                    <a:pt x="259" y="219"/>
                  </a:cubicBezTo>
                  <a:cubicBezTo>
                    <a:pt x="25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2231750" y="1307200"/>
              <a:ext cx="8975" cy="4150"/>
            </a:xfrm>
            <a:custGeom>
              <a:avLst/>
              <a:gdLst/>
              <a:ahLst/>
              <a:cxnLst/>
              <a:rect l="l" t="t" r="r" b="b"/>
              <a:pathLst>
                <a:path w="359" h="166" extrusionOk="0">
                  <a:moveTo>
                    <a:pt x="274" y="0"/>
                  </a:moveTo>
                  <a:cubicBezTo>
                    <a:pt x="160" y="0"/>
                    <a:pt x="48" y="38"/>
                    <a:pt x="1" y="166"/>
                  </a:cubicBezTo>
                  <a:cubicBezTo>
                    <a:pt x="140" y="166"/>
                    <a:pt x="299" y="126"/>
                    <a:pt x="359" y="6"/>
                  </a:cubicBezTo>
                  <a:cubicBezTo>
                    <a:pt x="331" y="2"/>
                    <a:pt x="302"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2348625" y="1221800"/>
              <a:ext cx="60700" cy="22050"/>
            </a:xfrm>
            <a:custGeom>
              <a:avLst/>
              <a:gdLst/>
              <a:ahLst/>
              <a:cxnLst/>
              <a:rect l="l" t="t" r="r" b="b"/>
              <a:pathLst>
                <a:path w="2428" h="882" extrusionOk="0">
                  <a:moveTo>
                    <a:pt x="2029" y="1"/>
                  </a:moveTo>
                  <a:cubicBezTo>
                    <a:pt x="1950" y="1"/>
                    <a:pt x="1890" y="1"/>
                    <a:pt x="1811" y="21"/>
                  </a:cubicBezTo>
                  <a:cubicBezTo>
                    <a:pt x="1691" y="60"/>
                    <a:pt x="1532" y="100"/>
                    <a:pt x="1413" y="140"/>
                  </a:cubicBezTo>
                  <a:cubicBezTo>
                    <a:pt x="1333" y="140"/>
                    <a:pt x="1273" y="160"/>
                    <a:pt x="1214" y="200"/>
                  </a:cubicBezTo>
                  <a:cubicBezTo>
                    <a:pt x="1167" y="206"/>
                    <a:pt x="1121" y="209"/>
                    <a:pt x="1075" y="209"/>
                  </a:cubicBezTo>
                  <a:cubicBezTo>
                    <a:pt x="984" y="209"/>
                    <a:pt x="895" y="200"/>
                    <a:pt x="816" y="200"/>
                  </a:cubicBezTo>
                  <a:cubicBezTo>
                    <a:pt x="736" y="200"/>
                    <a:pt x="657" y="200"/>
                    <a:pt x="577" y="220"/>
                  </a:cubicBezTo>
                  <a:cubicBezTo>
                    <a:pt x="358" y="259"/>
                    <a:pt x="120" y="279"/>
                    <a:pt x="0" y="518"/>
                  </a:cubicBezTo>
                  <a:cubicBezTo>
                    <a:pt x="54" y="804"/>
                    <a:pt x="176" y="881"/>
                    <a:pt x="325" y="881"/>
                  </a:cubicBezTo>
                  <a:cubicBezTo>
                    <a:pt x="499" y="881"/>
                    <a:pt x="709" y="776"/>
                    <a:pt x="890" y="776"/>
                  </a:cubicBezTo>
                  <a:cubicBezTo>
                    <a:pt x="898" y="776"/>
                    <a:pt x="907" y="776"/>
                    <a:pt x="915" y="777"/>
                  </a:cubicBezTo>
                  <a:cubicBezTo>
                    <a:pt x="1000" y="709"/>
                    <a:pt x="1102" y="699"/>
                    <a:pt x="1209" y="699"/>
                  </a:cubicBezTo>
                  <a:cubicBezTo>
                    <a:pt x="1255" y="699"/>
                    <a:pt x="1302" y="701"/>
                    <a:pt x="1348" y="701"/>
                  </a:cubicBezTo>
                  <a:cubicBezTo>
                    <a:pt x="1447" y="701"/>
                    <a:pt x="1546" y="692"/>
                    <a:pt x="1632" y="637"/>
                  </a:cubicBezTo>
                  <a:cubicBezTo>
                    <a:pt x="1649" y="643"/>
                    <a:pt x="1665" y="646"/>
                    <a:pt x="1679" y="646"/>
                  </a:cubicBezTo>
                  <a:cubicBezTo>
                    <a:pt x="1714" y="646"/>
                    <a:pt x="1743" y="632"/>
                    <a:pt x="1771" y="617"/>
                  </a:cubicBezTo>
                  <a:cubicBezTo>
                    <a:pt x="1930" y="458"/>
                    <a:pt x="2149" y="598"/>
                    <a:pt x="2348" y="458"/>
                  </a:cubicBezTo>
                  <a:cubicBezTo>
                    <a:pt x="2427" y="299"/>
                    <a:pt x="2328" y="200"/>
                    <a:pt x="2228" y="60"/>
                  </a:cubicBezTo>
                  <a:cubicBezTo>
                    <a:pt x="2189" y="41"/>
                    <a:pt x="2109" y="2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2311325" y="1232750"/>
              <a:ext cx="38325" cy="22900"/>
            </a:xfrm>
            <a:custGeom>
              <a:avLst/>
              <a:gdLst/>
              <a:ahLst/>
              <a:cxnLst/>
              <a:rect l="l" t="t" r="r" b="b"/>
              <a:pathLst>
                <a:path w="1533" h="916" extrusionOk="0">
                  <a:moveTo>
                    <a:pt x="896" y="0"/>
                  </a:moveTo>
                  <a:cubicBezTo>
                    <a:pt x="597" y="20"/>
                    <a:pt x="319" y="120"/>
                    <a:pt x="100" y="359"/>
                  </a:cubicBezTo>
                  <a:cubicBezTo>
                    <a:pt x="0" y="538"/>
                    <a:pt x="0" y="717"/>
                    <a:pt x="140" y="896"/>
                  </a:cubicBezTo>
                  <a:cubicBezTo>
                    <a:pt x="199" y="896"/>
                    <a:pt x="259" y="916"/>
                    <a:pt x="319" y="916"/>
                  </a:cubicBezTo>
                  <a:cubicBezTo>
                    <a:pt x="657" y="776"/>
                    <a:pt x="1015" y="657"/>
                    <a:pt x="1353" y="518"/>
                  </a:cubicBezTo>
                  <a:cubicBezTo>
                    <a:pt x="1532" y="80"/>
                    <a:pt x="1194" y="4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2330725" y="1229525"/>
              <a:ext cx="40800" cy="16500"/>
            </a:xfrm>
            <a:custGeom>
              <a:avLst/>
              <a:gdLst/>
              <a:ahLst/>
              <a:cxnLst/>
              <a:rect l="l" t="t" r="r" b="b"/>
              <a:pathLst>
                <a:path w="1632" h="660" extrusionOk="0">
                  <a:moveTo>
                    <a:pt x="408" y="0"/>
                  </a:moveTo>
                  <a:cubicBezTo>
                    <a:pt x="333" y="0"/>
                    <a:pt x="259" y="10"/>
                    <a:pt x="179" y="30"/>
                  </a:cubicBezTo>
                  <a:cubicBezTo>
                    <a:pt x="80" y="70"/>
                    <a:pt x="0" y="149"/>
                    <a:pt x="0" y="289"/>
                  </a:cubicBezTo>
                  <a:cubicBezTo>
                    <a:pt x="239" y="328"/>
                    <a:pt x="557" y="289"/>
                    <a:pt x="577" y="647"/>
                  </a:cubicBezTo>
                  <a:cubicBezTo>
                    <a:pt x="607" y="645"/>
                    <a:pt x="637" y="644"/>
                    <a:pt x="668" y="644"/>
                  </a:cubicBezTo>
                  <a:cubicBezTo>
                    <a:pt x="809" y="644"/>
                    <a:pt x="953" y="659"/>
                    <a:pt x="1093" y="659"/>
                  </a:cubicBezTo>
                  <a:cubicBezTo>
                    <a:pt x="1281" y="659"/>
                    <a:pt x="1465" y="633"/>
                    <a:pt x="1631" y="507"/>
                  </a:cubicBezTo>
                  <a:cubicBezTo>
                    <a:pt x="1461" y="507"/>
                    <a:pt x="1303" y="423"/>
                    <a:pt x="1129" y="423"/>
                  </a:cubicBezTo>
                  <a:cubicBezTo>
                    <a:pt x="1079" y="423"/>
                    <a:pt x="1028" y="430"/>
                    <a:pt x="975" y="448"/>
                  </a:cubicBezTo>
                  <a:cubicBezTo>
                    <a:pt x="965" y="449"/>
                    <a:pt x="955" y="450"/>
                    <a:pt x="946" y="450"/>
                  </a:cubicBezTo>
                  <a:cubicBezTo>
                    <a:pt x="811" y="450"/>
                    <a:pt x="776" y="318"/>
                    <a:pt x="776" y="169"/>
                  </a:cubicBezTo>
                  <a:cubicBezTo>
                    <a:pt x="756" y="110"/>
                    <a:pt x="716" y="50"/>
                    <a:pt x="637" y="30"/>
                  </a:cubicBezTo>
                  <a:cubicBezTo>
                    <a:pt x="557" y="10"/>
                    <a:pt x="483" y="0"/>
                    <a:pt x="4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2371500" y="1237575"/>
              <a:ext cx="17925" cy="4650"/>
            </a:xfrm>
            <a:custGeom>
              <a:avLst/>
              <a:gdLst/>
              <a:ahLst/>
              <a:cxnLst/>
              <a:rect l="l" t="t" r="r" b="b"/>
              <a:pathLst>
                <a:path w="717" h="186" extrusionOk="0">
                  <a:moveTo>
                    <a:pt x="364" y="1"/>
                  </a:moveTo>
                  <a:cubicBezTo>
                    <a:pt x="232" y="1"/>
                    <a:pt x="107" y="35"/>
                    <a:pt x="0" y="185"/>
                  </a:cubicBezTo>
                  <a:cubicBezTo>
                    <a:pt x="239" y="166"/>
                    <a:pt x="498" y="185"/>
                    <a:pt x="717" y="26"/>
                  </a:cubicBezTo>
                  <a:cubicBezTo>
                    <a:pt x="597" y="26"/>
                    <a:pt x="478" y="1"/>
                    <a:pt x="3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392875" y="1233175"/>
              <a:ext cx="13950" cy="4075"/>
            </a:xfrm>
            <a:custGeom>
              <a:avLst/>
              <a:gdLst/>
              <a:ahLst/>
              <a:cxnLst/>
              <a:rect l="l" t="t" r="r" b="b"/>
              <a:pathLst>
                <a:path w="558" h="163" extrusionOk="0">
                  <a:moveTo>
                    <a:pt x="388" y="0"/>
                  </a:moveTo>
                  <a:cubicBezTo>
                    <a:pt x="248" y="0"/>
                    <a:pt x="114" y="20"/>
                    <a:pt x="1" y="162"/>
                  </a:cubicBezTo>
                  <a:lnTo>
                    <a:pt x="498" y="162"/>
                  </a:lnTo>
                  <a:cubicBezTo>
                    <a:pt x="538" y="103"/>
                    <a:pt x="558" y="63"/>
                    <a:pt x="558" y="3"/>
                  </a:cubicBezTo>
                  <a:cubicBezTo>
                    <a:pt x="501" y="3"/>
                    <a:pt x="444" y="0"/>
                    <a:pt x="3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526175" y="1336700"/>
              <a:ext cx="2000" cy="2000"/>
            </a:xfrm>
            <a:custGeom>
              <a:avLst/>
              <a:gdLst/>
              <a:ahLst/>
              <a:cxnLst/>
              <a:rect l="l" t="t" r="r" b="b"/>
              <a:pathLst>
                <a:path w="80" h="80" extrusionOk="0">
                  <a:moveTo>
                    <a:pt x="80" y="0"/>
                  </a:moveTo>
                  <a:lnTo>
                    <a:pt x="0" y="80"/>
                  </a:ln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470475" y="1380950"/>
              <a:ext cx="35325" cy="12950"/>
            </a:xfrm>
            <a:custGeom>
              <a:avLst/>
              <a:gdLst/>
              <a:ahLst/>
              <a:cxnLst/>
              <a:rect l="l" t="t" r="r" b="b"/>
              <a:pathLst>
                <a:path w="1413" h="518" extrusionOk="0">
                  <a:moveTo>
                    <a:pt x="20" y="0"/>
                  </a:moveTo>
                  <a:cubicBezTo>
                    <a:pt x="20" y="40"/>
                    <a:pt x="0" y="100"/>
                    <a:pt x="0" y="140"/>
                  </a:cubicBezTo>
                  <a:cubicBezTo>
                    <a:pt x="46" y="129"/>
                    <a:pt x="88" y="124"/>
                    <a:pt x="128" y="124"/>
                  </a:cubicBezTo>
                  <a:cubicBezTo>
                    <a:pt x="386" y="124"/>
                    <a:pt x="541" y="328"/>
                    <a:pt x="696" y="518"/>
                  </a:cubicBezTo>
                  <a:cubicBezTo>
                    <a:pt x="716" y="40"/>
                    <a:pt x="1253" y="259"/>
                    <a:pt x="14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2427700" y="1289775"/>
              <a:ext cx="8975" cy="4175"/>
            </a:xfrm>
            <a:custGeom>
              <a:avLst/>
              <a:gdLst/>
              <a:ahLst/>
              <a:cxnLst/>
              <a:rect l="l" t="t" r="r" b="b"/>
              <a:pathLst>
                <a:path w="359" h="167" extrusionOk="0">
                  <a:moveTo>
                    <a:pt x="130" y="1"/>
                  </a:moveTo>
                  <a:cubicBezTo>
                    <a:pt x="78" y="1"/>
                    <a:pt x="32" y="20"/>
                    <a:pt x="20" y="67"/>
                  </a:cubicBezTo>
                  <a:cubicBezTo>
                    <a:pt x="0" y="117"/>
                    <a:pt x="20" y="126"/>
                    <a:pt x="55" y="126"/>
                  </a:cubicBezTo>
                  <a:cubicBezTo>
                    <a:pt x="78" y="126"/>
                    <a:pt x="108" y="122"/>
                    <a:pt x="137" y="122"/>
                  </a:cubicBezTo>
                  <a:cubicBezTo>
                    <a:pt x="152" y="122"/>
                    <a:pt x="166" y="123"/>
                    <a:pt x="179" y="126"/>
                  </a:cubicBezTo>
                  <a:cubicBezTo>
                    <a:pt x="239" y="166"/>
                    <a:pt x="319" y="166"/>
                    <a:pt x="358" y="166"/>
                  </a:cubicBezTo>
                  <a:cubicBezTo>
                    <a:pt x="319" y="126"/>
                    <a:pt x="279" y="87"/>
                    <a:pt x="239" y="27"/>
                  </a:cubicBezTo>
                  <a:cubicBezTo>
                    <a:pt x="206" y="11"/>
                    <a:pt x="166" y="1"/>
                    <a:pt x="1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2131300" y="1266825"/>
              <a:ext cx="105950" cy="33075"/>
            </a:xfrm>
            <a:custGeom>
              <a:avLst/>
              <a:gdLst/>
              <a:ahLst/>
              <a:cxnLst/>
              <a:rect l="l" t="t" r="r" b="b"/>
              <a:pathLst>
                <a:path w="4238" h="1323" extrusionOk="0">
                  <a:moveTo>
                    <a:pt x="3625" y="0"/>
                  </a:moveTo>
                  <a:cubicBezTo>
                    <a:pt x="3558" y="0"/>
                    <a:pt x="3491" y="4"/>
                    <a:pt x="3422" y="10"/>
                  </a:cubicBezTo>
                  <a:cubicBezTo>
                    <a:pt x="2288" y="209"/>
                    <a:pt x="1154" y="328"/>
                    <a:pt x="80" y="746"/>
                  </a:cubicBezTo>
                  <a:cubicBezTo>
                    <a:pt x="0" y="945"/>
                    <a:pt x="139" y="1104"/>
                    <a:pt x="259" y="1224"/>
                  </a:cubicBezTo>
                  <a:cubicBezTo>
                    <a:pt x="320" y="1190"/>
                    <a:pt x="379" y="1174"/>
                    <a:pt x="437" y="1174"/>
                  </a:cubicBezTo>
                  <a:cubicBezTo>
                    <a:pt x="549" y="1174"/>
                    <a:pt x="658" y="1231"/>
                    <a:pt x="776" y="1323"/>
                  </a:cubicBezTo>
                  <a:lnTo>
                    <a:pt x="875" y="1323"/>
                  </a:lnTo>
                  <a:cubicBezTo>
                    <a:pt x="955" y="1323"/>
                    <a:pt x="1035" y="1323"/>
                    <a:pt x="1094" y="1303"/>
                  </a:cubicBezTo>
                  <a:cubicBezTo>
                    <a:pt x="1253" y="1283"/>
                    <a:pt x="1373" y="1243"/>
                    <a:pt x="1532" y="1204"/>
                  </a:cubicBezTo>
                  <a:cubicBezTo>
                    <a:pt x="1830" y="1104"/>
                    <a:pt x="2129" y="1025"/>
                    <a:pt x="2348" y="786"/>
                  </a:cubicBezTo>
                  <a:cubicBezTo>
                    <a:pt x="2944" y="507"/>
                    <a:pt x="3641" y="587"/>
                    <a:pt x="4237" y="348"/>
                  </a:cubicBezTo>
                  <a:cubicBezTo>
                    <a:pt x="4237" y="229"/>
                    <a:pt x="4178" y="149"/>
                    <a:pt x="4118" y="110"/>
                  </a:cubicBezTo>
                  <a:cubicBezTo>
                    <a:pt x="3948" y="25"/>
                    <a:pt x="3789" y="0"/>
                    <a:pt x="36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2236725" y="1259475"/>
              <a:ext cx="30850" cy="16400"/>
            </a:xfrm>
            <a:custGeom>
              <a:avLst/>
              <a:gdLst/>
              <a:ahLst/>
              <a:cxnLst/>
              <a:rect l="l" t="t" r="r" b="b"/>
              <a:pathLst>
                <a:path w="1234" h="656" extrusionOk="0">
                  <a:moveTo>
                    <a:pt x="862" y="1"/>
                  </a:moveTo>
                  <a:cubicBezTo>
                    <a:pt x="702" y="1"/>
                    <a:pt x="544" y="67"/>
                    <a:pt x="398" y="145"/>
                  </a:cubicBezTo>
                  <a:cubicBezTo>
                    <a:pt x="299" y="224"/>
                    <a:pt x="160" y="304"/>
                    <a:pt x="100" y="404"/>
                  </a:cubicBezTo>
                  <a:cubicBezTo>
                    <a:pt x="60" y="423"/>
                    <a:pt x="40" y="483"/>
                    <a:pt x="20" y="503"/>
                  </a:cubicBezTo>
                  <a:cubicBezTo>
                    <a:pt x="20" y="543"/>
                    <a:pt x="0" y="602"/>
                    <a:pt x="0" y="642"/>
                  </a:cubicBezTo>
                  <a:cubicBezTo>
                    <a:pt x="48" y="651"/>
                    <a:pt x="94" y="655"/>
                    <a:pt x="141" y="655"/>
                  </a:cubicBezTo>
                  <a:cubicBezTo>
                    <a:pt x="448" y="655"/>
                    <a:pt x="739" y="484"/>
                    <a:pt x="1056" y="484"/>
                  </a:cubicBezTo>
                  <a:cubicBezTo>
                    <a:pt x="1115" y="484"/>
                    <a:pt x="1174" y="489"/>
                    <a:pt x="1234" y="503"/>
                  </a:cubicBezTo>
                  <a:lnTo>
                    <a:pt x="1234" y="145"/>
                  </a:lnTo>
                  <a:cubicBezTo>
                    <a:pt x="1112" y="41"/>
                    <a:pt x="986" y="1"/>
                    <a:pt x="8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2195950" y="1284175"/>
              <a:ext cx="38800" cy="14750"/>
            </a:xfrm>
            <a:custGeom>
              <a:avLst/>
              <a:gdLst/>
              <a:ahLst/>
              <a:cxnLst/>
              <a:rect l="l" t="t" r="r" b="b"/>
              <a:pathLst>
                <a:path w="1552" h="590" extrusionOk="0">
                  <a:moveTo>
                    <a:pt x="1179" y="1"/>
                  </a:moveTo>
                  <a:cubicBezTo>
                    <a:pt x="860" y="1"/>
                    <a:pt x="554" y="118"/>
                    <a:pt x="259" y="211"/>
                  </a:cubicBezTo>
                  <a:cubicBezTo>
                    <a:pt x="199" y="251"/>
                    <a:pt x="159" y="291"/>
                    <a:pt x="80" y="311"/>
                  </a:cubicBezTo>
                  <a:cubicBezTo>
                    <a:pt x="40" y="350"/>
                    <a:pt x="0" y="410"/>
                    <a:pt x="0" y="490"/>
                  </a:cubicBezTo>
                  <a:cubicBezTo>
                    <a:pt x="40" y="530"/>
                    <a:pt x="40" y="549"/>
                    <a:pt x="60" y="589"/>
                  </a:cubicBezTo>
                  <a:cubicBezTo>
                    <a:pt x="159" y="549"/>
                    <a:pt x="279" y="549"/>
                    <a:pt x="378" y="530"/>
                  </a:cubicBezTo>
                  <a:cubicBezTo>
                    <a:pt x="478" y="450"/>
                    <a:pt x="637" y="490"/>
                    <a:pt x="756" y="410"/>
                  </a:cubicBezTo>
                  <a:cubicBezTo>
                    <a:pt x="975" y="350"/>
                    <a:pt x="1234" y="291"/>
                    <a:pt x="1452" y="211"/>
                  </a:cubicBezTo>
                  <a:cubicBezTo>
                    <a:pt x="1552" y="152"/>
                    <a:pt x="1532" y="112"/>
                    <a:pt x="1452" y="32"/>
                  </a:cubicBezTo>
                  <a:cubicBezTo>
                    <a:pt x="1360" y="10"/>
                    <a:pt x="1269" y="1"/>
                    <a:pt x="1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2166100" y="1286450"/>
              <a:ext cx="36325" cy="13950"/>
            </a:xfrm>
            <a:custGeom>
              <a:avLst/>
              <a:gdLst/>
              <a:ahLst/>
              <a:cxnLst/>
              <a:rect l="l" t="t" r="r" b="b"/>
              <a:pathLst>
                <a:path w="1453" h="558" extrusionOk="0">
                  <a:moveTo>
                    <a:pt x="916" y="1"/>
                  </a:moveTo>
                  <a:cubicBezTo>
                    <a:pt x="578" y="21"/>
                    <a:pt x="299" y="140"/>
                    <a:pt x="1" y="299"/>
                  </a:cubicBezTo>
                  <a:cubicBezTo>
                    <a:pt x="120" y="518"/>
                    <a:pt x="319" y="558"/>
                    <a:pt x="558" y="558"/>
                  </a:cubicBezTo>
                  <a:cubicBezTo>
                    <a:pt x="796" y="538"/>
                    <a:pt x="1055" y="518"/>
                    <a:pt x="1254" y="319"/>
                  </a:cubicBezTo>
                  <a:cubicBezTo>
                    <a:pt x="1334" y="240"/>
                    <a:pt x="1373" y="180"/>
                    <a:pt x="1453" y="140"/>
                  </a:cubicBezTo>
                  <a:cubicBezTo>
                    <a:pt x="1274" y="120"/>
                    <a:pt x="1055" y="16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2239700" y="1281175"/>
              <a:ext cx="18425" cy="4325"/>
            </a:xfrm>
            <a:custGeom>
              <a:avLst/>
              <a:gdLst/>
              <a:ahLst/>
              <a:cxnLst/>
              <a:rect l="l" t="t" r="r" b="b"/>
              <a:pathLst>
                <a:path w="737" h="173" extrusionOk="0">
                  <a:moveTo>
                    <a:pt x="428" y="0"/>
                  </a:moveTo>
                  <a:cubicBezTo>
                    <a:pt x="310" y="0"/>
                    <a:pt x="185" y="33"/>
                    <a:pt x="60" y="33"/>
                  </a:cubicBezTo>
                  <a:cubicBezTo>
                    <a:pt x="1" y="73"/>
                    <a:pt x="1" y="132"/>
                    <a:pt x="60" y="172"/>
                  </a:cubicBezTo>
                  <a:lnTo>
                    <a:pt x="419" y="172"/>
                  </a:lnTo>
                  <a:cubicBezTo>
                    <a:pt x="518" y="152"/>
                    <a:pt x="637" y="152"/>
                    <a:pt x="737" y="132"/>
                  </a:cubicBezTo>
                  <a:cubicBezTo>
                    <a:pt x="642" y="28"/>
                    <a:pt x="537"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2232250" y="1281975"/>
              <a:ext cx="8475" cy="8000"/>
            </a:xfrm>
            <a:custGeom>
              <a:avLst/>
              <a:gdLst/>
              <a:ahLst/>
              <a:cxnLst/>
              <a:rect l="l" t="t" r="r" b="b"/>
              <a:pathLst>
                <a:path w="339" h="320" extrusionOk="0">
                  <a:moveTo>
                    <a:pt x="339" y="1"/>
                  </a:moveTo>
                  <a:cubicBezTo>
                    <a:pt x="239" y="41"/>
                    <a:pt x="120" y="100"/>
                    <a:pt x="0" y="160"/>
                  </a:cubicBezTo>
                  <a:lnTo>
                    <a:pt x="0" y="240"/>
                  </a:lnTo>
                  <a:lnTo>
                    <a:pt x="0" y="319"/>
                  </a:lnTo>
                  <a:cubicBezTo>
                    <a:pt x="120" y="319"/>
                    <a:pt x="219" y="299"/>
                    <a:pt x="339" y="299"/>
                  </a:cubicBezTo>
                  <a:lnTo>
                    <a:pt x="339" y="14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2264075" y="1277000"/>
              <a:ext cx="3000" cy="3025"/>
            </a:xfrm>
            <a:custGeom>
              <a:avLst/>
              <a:gdLst/>
              <a:ahLst/>
              <a:cxnLst/>
              <a:rect l="l" t="t" r="r" b="b"/>
              <a:pathLst>
                <a:path w="120" h="121" extrusionOk="0">
                  <a:moveTo>
                    <a:pt x="120" y="1"/>
                  </a:moveTo>
                  <a:cubicBezTo>
                    <a:pt x="60" y="21"/>
                    <a:pt x="40" y="41"/>
                    <a:pt x="1" y="80"/>
                  </a:cubicBezTo>
                  <a:cubicBezTo>
                    <a:pt x="40" y="80"/>
                    <a:pt x="60"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2140750" y="1292925"/>
              <a:ext cx="45275" cy="44275"/>
            </a:xfrm>
            <a:custGeom>
              <a:avLst/>
              <a:gdLst/>
              <a:ahLst/>
              <a:cxnLst/>
              <a:rect l="l" t="t" r="r" b="b"/>
              <a:pathLst>
                <a:path w="1811" h="1771" extrusionOk="0">
                  <a:moveTo>
                    <a:pt x="1015" y="0"/>
                  </a:moveTo>
                  <a:lnTo>
                    <a:pt x="577" y="80"/>
                  </a:lnTo>
                  <a:cubicBezTo>
                    <a:pt x="478" y="80"/>
                    <a:pt x="418" y="160"/>
                    <a:pt x="378" y="239"/>
                  </a:cubicBezTo>
                  <a:cubicBezTo>
                    <a:pt x="378" y="438"/>
                    <a:pt x="219" y="557"/>
                    <a:pt x="139" y="697"/>
                  </a:cubicBezTo>
                  <a:cubicBezTo>
                    <a:pt x="259" y="1055"/>
                    <a:pt x="0" y="1473"/>
                    <a:pt x="358" y="1771"/>
                  </a:cubicBezTo>
                  <a:cubicBezTo>
                    <a:pt x="497" y="1691"/>
                    <a:pt x="617" y="1632"/>
                    <a:pt x="517" y="1433"/>
                  </a:cubicBezTo>
                  <a:lnTo>
                    <a:pt x="517" y="1095"/>
                  </a:lnTo>
                  <a:cubicBezTo>
                    <a:pt x="856" y="737"/>
                    <a:pt x="1393" y="975"/>
                    <a:pt x="1711" y="657"/>
                  </a:cubicBezTo>
                  <a:cubicBezTo>
                    <a:pt x="1791" y="577"/>
                    <a:pt x="1810" y="498"/>
                    <a:pt x="1810" y="438"/>
                  </a:cubicBezTo>
                  <a:cubicBezTo>
                    <a:pt x="1791" y="359"/>
                    <a:pt x="1771" y="279"/>
                    <a:pt x="1691" y="239"/>
                  </a:cubicBezTo>
                  <a:cubicBezTo>
                    <a:pt x="1651" y="239"/>
                    <a:pt x="1611" y="199"/>
                    <a:pt x="1572" y="199"/>
                  </a:cubicBezTo>
                  <a:cubicBezTo>
                    <a:pt x="1393" y="100"/>
                    <a:pt x="1214"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2150200" y="1324250"/>
              <a:ext cx="34325" cy="19425"/>
            </a:xfrm>
            <a:custGeom>
              <a:avLst/>
              <a:gdLst/>
              <a:ahLst/>
              <a:cxnLst/>
              <a:rect l="l" t="t" r="r" b="b"/>
              <a:pathLst>
                <a:path w="1373" h="777" extrusionOk="0">
                  <a:moveTo>
                    <a:pt x="1214" y="1"/>
                  </a:moveTo>
                  <a:cubicBezTo>
                    <a:pt x="1174" y="1"/>
                    <a:pt x="1094" y="21"/>
                    <a:pt x="1015" y="21"/>
                  </a:cubicBezTo>
                  <a:cubicBezTo>
                    <a:pt x="952" y="73"/>
                    <a:pt x="895" y="103"/>
                    <a:pt x="841" y="103"/>
                  </a:cubicBezTo>
                  <a:cubicBezTo>
                    <a:pt x="791" y="103"/>
                    <a:pt x="744" y="78"/>
                    <a:pt x="696" y="21"/>
                  </a:cubicBezTo>
                  <a:cubicBezTo>
                    <a:pt x="679" y="19"/>
                    <a:pt x="662" y="18"/>
                    <a:pt x="645" y="18"/>
                  </a:cubicBezTo>
                  <a:cubicBezTo>
                    <a:pt x="469" y="18"/>
                    <a:pt x="324" y="107"/>
                    <a:pt x="179" y="180"/>
                  </a:cubicBezTo>
                  <a:cubicBezTo>
                    <a:pt x="119" y="299"/>
                    <a:pt x="40" y="399"/>
                    <a:pt x="0" y="518"/>
                  </a:cubicBezTo>
                  <a:lnTo>
                    <a:pt x="0" y="677"/>
                  </a:lnTo>
                  <a:cubicBezTo>
                    <a:pt x="20" y="697"/>
                    <a:pt x="20" y="737"/>
                    <a:pt x="40" y="777"/>
                  </a:cubicBezTo>
                  <a:cubicBezTo>
                    <a:pt x="80" y="777"/>
                    <a:pt x="119" y="737"/>
                    <a:pt x="139" y="717"/>
                  </a:cubicBezTo>
                  <a:cubicBezTo>
                    <a:pt x="577" y="637"/>
                    <a:pt x="975" y="578"/>
                    <a:pt x="1373" y="498"/>
                  </a:cubicBezTo>
                  <a:cubicBezTo>
                    <a:pt x="1313" y="319"/>
                    <a:pt x="1273" y="180"/>
                    <a:pt x="12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2145725" y="1341175"/>
              <a:ext cx="5000" cy="5475"/>
            </a:xfrm>
            <a:custGeom>
              <a:avLst/>
              <a:gdLst/>
              <a:ahLst/>
              <a:cxnLst/>
              <a:rect l="l" t="t" r="r" b="b"/>
              <a:pathLst>
                <a:path w="200" h="219" extrusionOk="0">
                  <a:moveTo>
                    <a:pt x="179" y="0"/>
                  </a:moveTo>
                  <a:cubicBezTo>
                    <a:pt x="80" y="60"/>
                    <a:pt x="0" y="139"/>
                    <a:pt x="159" y="219"/>
                  </a:cubicBezTo>
                  <a:lnTo>
                    <a:pt x="199" y="199"/>
                  </a:lnTo>
                  <a:cubicBezTo>
                    <a:pt x="199" y="139"/>
                    <a:pt x="179" y="119"/>
                    <a:pt x="179" y="60"/>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2145450" y="1392575"/>
              <a:ext cx="34600" cy="5800"/>
            </a:xfrm>
            <a:custGeom>
              <a:avLst/>
              <a:gdLst/>
              <a:ahLst/>
              <a:cxnLst/>
              <a:rect l="l" t="t" r="r" b="b"/>
              <a:pathLst>
                <a:path w="1384" h="232" extrusionOk="0">
                  <a:moveTo>
                    <a:pt x="129" y="0"/>
                  </a:moveTo>
                  <a:cubicBezTo>
                    <a:pt x="54" y="0"/>
                    <a:pt x="1" y="48"/>
                    <a:pt x="11" y="232"/>
                  </a:cubicBezTo>
                  <a:cubicBezTo>
                    <a:pt x="469" y="192"/>
                    <a:pt x="926" y="192"/>
                    <a:pt x="1384" y="192"/>
                  </a:cubicBezTo>
                  <a:lnTo>
                    <a:pt x="1384" y="53"/>
                  </a:lnTo>
                  <a:lnTo>
                    <a:pt x="369" y="53"/>
                  </a:lnTo>
                  <a:cubicBezTo>
                    <a:pt x="292" y="43"/>
                    <a:pt x="200" y="0"/>
                    <a:pt x="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2154675" y="1381450"/>
              <a:ext cx="11200" cy="8400"/>
            </a:xfrm>
            <a:custGeom>
              <a:avLst/>
              <a:gdLst/>
              <a:ahLst/>
              <a:cxnLst/>
              <a:rect l="l" t="t" r="r" b="b"/>
              <a:pathLst>
                <a:path w="448" h="336" extrusionOk="0">
                  <a:moveTo>
                    <a:pt x="318" y="0"/>
                  </a:moveTo>
                  <a:lnTo>
                    <a:pt x="318" y="0"/>
                  </a:lnTo>
                  <a:cubicBezTo>
                    <a:pt x="139" y="40"/>
                    <a:pt x="40" y="140"/>
                    <a:pt x="0" y="319"/>
                  </a:cubicBezTo>
                  <a:cubicBezTo>
                    <a:pt x="9" y="318"/>
                    <a:pt x="19" y="317"/>
                    <a:pt x="29" y="317"/>
                  </a:cubicBezTo>
                  <a:cubicBezTo>
                    <a:pt x="93" y="317"/>
                    <a:pt x="178" y="336"/>
                    <a:pt x="249" y="336"/>
                  </a:cubicBezTo>
                  <a:cubicBezTo>
                    <a:pt x="368" y="336"/>
                    <a:pt x="448" y="283"/>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2338675" y="1198650"/>
              <a:ext cx="115900" cy="33125"/>
            </a:xfrm>
            <a:custGeom>
              <a:avLst/>
              <a:gdLst/>
              <a:ahLst/>
              <a:cxnLst/>
              <a:rect l="l" t="t" r="r" b="b"/>
              <a:pathLst>
                <a:path w="4636" h="1325" extrusionOk="0">
                  <a:moveTo>
                    <a:pt x="4158" y="0"/>
                  </a:moveTo>
                  <a:cubicBezTo>
                    <a:pt x="4087" y="0"/>
                    <a:pt x="4014" y="6"/>
                    <a:pt x="3939" y="12"/>
                  </a:cubicBezTo>
                  <a:cubicBezTo>
                    <a:pt x="3661" y="111"/>
                    <a:pt x="3382" y="91"/>
                    <a:pt x="3104" y="151"/>
                  </a:cubicBezTo>
                  <a:cubicBezTo>
                    <a:pt x="2109" y="350"/>
                    <a:pt x="1035" y="211"/>
                    <a:pt x="140" y="788"/>
                  </a:cubicBezTo>
                  <a:cubicBezTo>
                    <a:pt x="0" y="1106"/>
                    <a:pt x="239" y="1166"/>
                    <a:pt x="458" y="1265"/>
                  </a:cubicBezTo>
                  <a:cubicBezTo>
                    <a:pt x="567" y="1305"/>
                    <a:pt x="682" y="1325"/>
                    <a:pt x="796" y="1325"/>
                  </a:cubicBezTo>
                  <a:cubicBezTo>
                    <a:pt x="911" y="1325"/>
                    <a:pt x="1025" y="1305"/>
                    <a:pt x="1134" y="1265"/>
                  </a:cubicBezTo>
                  <a:cubicBezTo>
                    <a:pt x="1174" y="1245"/>
                    <a:pt x="1254" y="1245"/>
                    <a:pt x="1313" y="1245"/>
                  </a:cubicBezTo>
                  <a:cubicBezTo>
                    <a:pt x="1363" y="1270"/>
                    <a:pt x="1409" y="1284"/>
                    <a:pt x="1453" y="1284"/>
                  </a:cubicBezTo>
                  <a:cubicBezTo>
                    <a:pt x="1515" y="1284"/>
                    <a:pt x="1573" y="1255"/>
                    <a:pt x="1632" y="1185"/>
                  </a:cubicBezTo>
                  <a:cubicBezTo>
                    <a:pt x="1811" y="1086"/>
                    <a:pt x="2010" y="1185"/>
                    <a:pt x="2169" y="1066"/>
                  </a:cubicBezTo>
                  <a:cubicBezTo>
                    <a:pt x="2228" y="1026"/>
                    <a:pt x="2288" y="1026"/>
                    <a:pt x="2328" y="1026"/>
                  </a:cubicBezTo>
                  <a:cubicBezTo>
                    <a:pt x="2392" y="994"/>
                    <a:pt x="2459" y="984"/>
                    <a:pt x="2528" y="984"/>
                  </a:cubicBezTo>
                  <a:cubicBezTo>
                    <a:pt x="2643" y="984"/>
                    <a:pt x="2764" y="1012"/>
                    <a:pt x="2887" y="1012"/>
                  </a:cubicBezTo>
                  <a:cubicBezTo>
                    <a:pt x="3012" y="1012"/>
                    <a:pt x="3139" y="983"/>
                    <a:pt x="3263" y="867"/>
                  </a:cubicBezTo>
                  <a:cubicBezTo>
                    <a:pt x="3303" y="847"/>
                    <a:pt x="3342" y="847"/>
                    <a:pt x="3402" y="847"/>
                  </a:cubicBezTo>
                  <a:cubicBezTo>
                    <a:pt x="3516" y="776"/>
                    <a:pt x="3644" y="761"/>
                    <a:pt x="3774" y="761"/>
                  </a:cubicBezTo>
                  <a:cubicBezTo>
                    <a:pt x="3869" y="761"/>
                    <a:pt x="3965" y="769"/>
                    <a:pt x="4060" y="769"/>
                  </a:cubicBezTo>
                  <a:cubicBezTo>
                    <a:pt x="4199" y="769"/>
                    <a:pt x="4335" y="752"/>
                    <a:pt x="4456" y="668"/>
                  </a:cubicBezTo>
                  <a:lnTo>
                    <a:pt x="4437" y="668"/>
                  </a:lnTo>
                  <a:cubicBezTo>
                    <a:pt x="4516" y="648"/>
                    <a:pt x="4616" y="609"/>
                    <a:pt x="4635" y="509"/>
                  </a:cubicBezTo>
                  <a:lnTo>
                    <a:pt x="4635" y="191"/>
                  </a:lnTo>
                  <a:cubicBezTo>
                    <a:pt x="4494" y="35"/>
                    <a:pt x="4332" y="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2449075" y="1209375"/>
              <a:ext cx="52750" cy="10975"/>
            </a:xfrm>
            <a:custGeom>
              <a:avLst/>
              <a:gdLst/>
              <a:ahLst/>
              <a:cxnLst/>
              <a:rect l="l" t="t" r="r" b="b"/>
              <a:pathLst>
                <a:path w="2110" h="439" extrusionOk="0">
                  <a:moveTo>
                    <a:pt x="1244" y="1"/>
                  </a:moveTo>
                  <a:cubicBezTo>
                    <a:pt x="1189" y="1"/>
                    <a:pt x="1135" y="20"/>
                    <a:pt x="1075" y="60"/>
                  </a:cubicBezTo>
                  <a:lnTo>
                    <a:pt x="896" y="60"/>
                  </a:lnTo>
                  <a:cubicBezTo>
                    <a:pt x="876" y="40"/>
                    <a:pt x="846" y="30"/>
                    <a:pt x="814" y="30"/>
                  </a:cubicBezTo>
                  <a:cubicBezTo>
                    <a:pt x="781" y="30"/>
                    <a:pt x="747" y="40"/>
                    <a:pt x="717" y="60"/>
                  </a:cubicBezTo>
                  <a:cubicBezTo>
                    <a:pt x="601" y="99"/>
                    <a:pt x="494" y="121"/>
                    <a:pt x="384" y="121"/>
                  </a:cubicBezTo>
                  <a:cubicBezTo>
                    <a:pt x="324" y="121"/>
                    <a:pt x="263" y="114"/>
                    <a:pt x="200" y="100"/>
                  </a:cubicBezTo>
                  <a:cubicBezTo>
                    <a:pt x="120" y="140"/>
                    <a:pt x="80" y="199"/>
                    <a:pt x="1" y="239"/>
                  </a:cubicBezTo>
                  <a:cubicBezTo>
                    <a:pt x="102" y="266"/>
                    <a:pt x="206" y="273"/>
                    <a:pt x="311" y="273"/>
                  </a:cubicBezTo>
                  <a:cubicBezTo>
                    <a:pt x="470" y="273"/>
                    <a:pt x="633" y="255"/>
                    <a:pt x="793" y="255"/>
                  </a:cubicBezTo>
                  <a:cubicBezTo>
                    <a:pt x="1008" y="255"/>
                    <a:pt x="1218" y="288"/>
                    <a:pt x="1413" y="438"/>
                  </a:cubicBezTo>
                  <a:cubicBezTo>
                    <a:pt x="1612" y="259"/>
                    <a:pt x="1950" y="339"/>
                    <a:pt x="2109" y="100"/>
                  </a:cubicBezTo>
                  <a:cubicBezTo>
                    <a:pt x="1890" y="100"/>
                    <a:pt x="1632" y="60"/>
                    <a:pt x="1413" y="60"/>
                  </a:cubicBezTo>
                  <a:cubicBezTo>
                    <a:pt x="1353" y="20"/>
                    <a:pt x="1299" y="1"/>
                    <a:pt x="1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2396850" y="1220300"/>
              <a:ext cx="31875" cy="12975"/>
            </a:xfrm>
            <a:custGeom>
              <a:avLst/>
              <a:gdLst/>
              <a:ahLst/>
              <a:cxnLst/>
              <a:rect l="l" t="t" r="r" b="b"/>
              <a:pathLst>
                <a:path w="1275" h="519" extrusionOk="0">
                  <a:moveTo>
                    <a:pt x="732" y="0"/>
                  </a:moveTo>
                  <a:cubicBezTo>
                    <a:pt x="483" y="0"/>
                    <a:pt x="229" y="14"/>
                    <a:pt x="1" y="160"/>
                  </a:cubicBezTo>
                  <a:cubicBezTo>
                    <a:pt x="61" y="160"/>
                    <a:pt x="120" y="180"/>
                    <a:pt x="200" y="200"/>
                  </a:cubicBezTo>
                  <a:cubicBezTo>
                    <a:pt x="319" y="300"/>
                    <a:pt x="677" y="160"/>
                    <a:pt x="558" y="518"/>
                  </a:cubicBezTo>
                  <a:cubicBezTo>
                    <a:pt x="757" y="498"/>
                    <a:pt x="976" y="498"/>
                    <a:pt x="1194" y="479"/>
                  </a:cubicBezTo>
                  <a:cubicBezTo>
                    <a:pt x="1214" y="419"/>
                    <a:pt x="1254" y="379"/>
                    <a:pt x="1274" y="359"/>
                  </a:cubicBezTo>
                  <a:cubicBezTo>
                    <a:pt x="1075" y="319"/>
                    <a:pt x="896" y="260"/>
                    <a:pt x="896" y="1"/>
                  </a:cubicBezTo>
                  <a:cubicBezTo>
                    <a:pt x="842" y="1"/>
                    <a:pt x="787"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2422225" y="1214350"/>
              <a:ext cx="26875" cy="6425"/>
            </a:xfrm>
            <a:custGeom>
              <a:avLst/>
              <a:gdLst/>
              <a:ahLst/>
              <a:cxnLst/>
              <a:rect l="l" t="t" r="r" b="b"/>
              <a:pathLst>
                <a:path w="1075" h="257" extrusionOk="0">
                  <a:moveTo>
                    <a:pt x="1075" y="40"/>
                  </a:moveTo>
                  <a:lnTo>
                    <a:pt x="1075" y="40"/>
                  </a:lnTo>
                  <a:cubicBezTo>
                    <a:pt x="736" y="60"/>
                    <a:pt x="339" y="0"/>
                    <a:pt x="0" y="219"/>
                  </a:cubicBezTo>
                  <a:cubicBezTo>
                    <a:pt x="19" y="218"/>
                    <a:pt x="38" y="218"/>
                    <a:pt x="57" y="218"/>
                  </a:cubicBezTo>
                  <a:cubicBezTo>
                    <a:pt x="233" y="218"/>
                    <a:pt x="413" y="257"/>
                    <a:pt x="583" y="257"/>
                  </a:cubicBezTo>
                  <a:cubicBezTo>
                    <a:pt x="761" y="257"/>
                    <a:pt x="930" y="214"/>
                    <a:pt x="107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2184500" y="1296575"/>
              <a:ext cx="13450" cy="12525"/>
            </a:xfrm>
            <a:custGeom>
              <a:avLst/>
              <a:gdLst/>
              <a:ahLst/>
              <a:cxnLst/>
              <a:rect l="l" t="t" r="r" b="b"/>
              <a:pathLst>
                <a:path w="538" h="501" extrusionOk="0">
                  <a:moveTo>
                    <a:pt x="341" y="1"/>
                  </a:moveTo>
                  <a:cubicBezTo>
                    <a:pt x="295" y="1"/>
                    <a:pt x="249" y="5"/>
                    <a:pt x="200" y="14"/>
                  </a:cubicBezTo>
                  <a:cubicBezTo>
                    <a:pt x="60" y="93"/>
                    <a:pt x="21" y="153"/>
                    <a:pt x="1" y="292"/>
                  </a:cubicBezTo>
                  <a:lnTo>
                    <a:pt x="1" y="411"/>
                  </a:lnTo>
                  <a:cubicBezTo>
                    <a:pt x="70" y="469"/>
                    <a:pt x="140" y="500"/>
                    <a:pt x="209" y="500"/>
                  </a:cubicBezTo>
                  <a:cubicBezTo>
                    <a:pt x="259" y="500"/>
                    <a:pt x="309" y="484"/>
                    <a:pt x="359" y="451"/>
                  </a:cubicBezTo>
                  <a:cubicBezTo>
                    <a:pt x="418" y="431"/>
                    <a:pt x="498" y="431"/>
                    <a:pt x="538" y="411"/>
                  </a:cubicBezTo>
                  <a:cubicBezTo>
                    <a:pt x="518" y="312"/>
                    <a:pt x="518" y="213"/>
                    <a:pt x="518" y="113"/>
                  </a:cubicBezTo>
                  <a:lnTo>
                    <a:pt x="538" y="34"/>
                  </a:lnTo>
                  <a:cubicBezTo>
                    <a:pt x="468" y="10"/>
                    <a:pt x="40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2205400" y="1294800"/>
              <a:ext cx="9475" cy="3125"/>
            </a:xfrm>
            <a:custGeom>
              <a:avLst/>
              <a:gdLst/>
              <a:ahLst/>
              <a:cxnLst/>
              <a:rect l="l" t="t" r="r" b="b"/>
              <a:pathLst>
                <a:path w="379" h="125" extrusionOk="0">
                  <a:moveTo>
                    <a:pt x="302" y="0"/>
                  </a:moveTo>
                  <a:cubicBezTo>
                    <a:pt x="180" y="0"/>
                    <a:pt x="83" y="42"/>
                    <a:pt x="0" y="124"/>
                  </a:cubicBezTo>
                  <a:cubicBezTo>
                    <a:pt x="159" y="124"/>
                    <a:pt x="279" y="124"/>
                    <a:pt x="378" y="5"/>
                  </a:cubicBezTo>
                  <a:cubicBezTo>
                    <a:pt x="352" y="2"/>
                    <a:pt x="326"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2205900" y="1302875"/>
              <a:ext cx="4975" cy="3500"/>
            </a:xfrm>
            <a:custGeom>
              <a:avLst/>
              <a:gdLst/>
              <a:ahLst/>
              <a:cxnLst/>
              <a:rect l="l" t="t" r="r" b="b"/>
              <a:pathLst>
                <a:path w="199" h="140" extrusionOk="0">
                  <a:moveTo>
                    <a:pt x="199" y="0"/>
                  </a:moveTo>
                  <a:lnTo>
                    <a:pt x="199" y="0"/>
                  </a:lnTo>
                  <a:cubicBezTo>
                    <a:pt x="159" y="40"/>
                    <a:pt x="80" y="80"/>
                    <a:pt x="0" y="140"/>
                  </a:cubicBezTo>
                  <a:cubicBezTo>
                    <a:pt x="80" y="80"/>
                    <a:pt x="13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2232250" y="1298900"/>
              <a:ext cx="5000" cy="3075"/>
            </a:xfrm>
            <a:custGeom>
              <a:avLst/>
              <a:gdLst/>
              <a:ahLst/>
              <a:cxnLst/>
              <a:rect l="l" t="t" r="r" b="b"/>
              <a:pathLst>
                <a:path w="200" h="123" extrusionOk="0">
                  <a:moveTo>
                    <a:pt x="199" y="0"/>
                  </a:moveTo>
                  <a:cubicBezTo>
                    <a:pt x="140" y="40"/>
                    <a:pt x="80" y="60"/>
                    <a:pt x="0" y="120"/>
                  </a:cubicBezTo>
                  <a:cubicBezTo>
                    <a:pt x="11" y="122"/>
                    <a:pt x="21" y="123"/>
                    <a:pt x="30" y="123"/>
                  </a:cubicBezTo>
                  <a:cubicBezTo>
                    <a:pt x="109" y="123"/>
                    <a:pt x="146" y="53"/>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2219325" y="1302375"/>
              <a:ext cx="5500" cy="2325"/>
            </a:xfrm>
            <a:custGeom>
              <a:avLst/>
              <a:gdLst/>
              <a:ahLst/>
              <a:cxnLst/>
              <a:rect l="l" t="t" r="r" b="b"/>
              <a:pathLst>
                <a:path w="220" h="93" extrusionOk="0">
                  <a:moveTo>
                    <a:pt x="0" y="0"/>
                  </a:moveTo>
                  <a:lnTo>
                    <a:pt x="0" y="0"/>
                  </a:lnTo>
                  <a:cubicBezTo>
                    <a:pt x="31" y="63"/>
                    <a:pt x="68" y="93"/>
                    <a:pt x="107" y="93"/>
                  </a:cubicBezTo>
                  <a:cubicBezTo>
                    <a:pt x="143" y="93"/>
                    <a:pt x="181" y="68"/>
                    <a:pt x="219" y="20"/>
                  </a:cubicBezTo>
                  <a:cubicBezTo>
                    <a:pt x="139" y="20"/>
                    <a:pt x="6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2150200" y="1341650"/>
              <a:ext cx="3500" cy="3525"/>
            </a:xfrm>
            <a:custGeom>
              <a:avLst/>
              <a:gdLst/>
              <a:ahLst/>
              <a:cxnLst/>
              <a:rect l="l" t="t" r="r" b="b"/>
              <a:pathLst>
                <a:path w="140" h="141" extrusionOk="0">
                  <a:moveTo>
                    <a:pt x="139" y="1"/>
                  </a:moveTo>
                  <a:cubicBezTo>
                    <a:pt x="100" y="1"/>
                    <a:pt x="40" y="1"/>
                    <a:pt x="0" y="21"/>
                  </a:cubicBezTo>
                  <a:cubicBezTo>
                    <a:pt x="0" y="81"/>
                    <a:pt x="0" y="120"/>
                    <a:pt x="20" y="140"/>
                  </a:cubicBezTo>
                  <a:cubicBezTo>
                    <a:pt x="40" y="100"/>
                    <a:pt x="100" y="81"/>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2582850" y="1198625"/>
              <a:ext cx="26875" cy="4375"/>
            </a:xfrm>
            <a:custGeom>
              <a:avLst/>
              <a:gdLst/>
              <a:ahLst/>
              <a:cxnLst/>
              <a:rect l="l" t="t" r="r" b="b"/>
              <a:pathLst>
                <a:path w="1075" h="175" extrusionOk="0">
                  <a:moveTo>
                    <a:pt x="631" y="0"/>
                  </a:moveTo>
                  <a:cubicBezTo>
                    <a:pt x="415" y="0"/>
                    <a:pt x="201" y="34"/>
                    <a:pt x="1" y="152"/>
                  </a:cubicBezTo>
                  <a:cubicBezTo>
                    <a:pt x="26" y="151"/>
                    <a:pt x="52" y="150"/>
                    <a:pt x="77" y="150"/>
                  </a:cubicBezTo>
                  <a:cubicBezTo>
                    <a:pt x="240" y="150"/>
                    <a:pt x="405" y="175"/>
                    <a:pt x="569" y="175"/>
                  </a:cubicBezTo>
                  <a:cubicBezTo>
                    <a:pt x="742" y="175"/>
                    <a:pt x="913" y="147"/>
                    <a:pt x="1075" y="33"/>
                  </a:cubicBezTo>
                  <a:cubicBezTo>
                    <a:pt x="929" y="16"/>
                    <a:pt x="779"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2127325" y="1339675"/>
              <a:ext cx="8975" cy="32850"/>
            </a:xfrm>
            <a:custGeom>
              <a:avLst/>
              <a:gdLst/>
              <a:ahLst/>
              <a:cxnLst/>
              <a:rect l="l" t="t" r="r" b="b"/>
              <a:pathLst>
                <a:path w="359" h="1314" extrusionOk="0">
                  <a:moveTo>
                    <a:pt x="40" y="0"/>
                  </a:moveTo>
                  <a:lnTo>
                    <a:pt x="40" y="0"/>
                  </a:lnTo>
                  <a:cubicBezTo>
                    <a:pt x="20" y="478"/>
                    <a:pt x="0" y="876"/>
                    <a:pt x="60" y="1274"/>
                  </a:cubicBezTo>
                  <a:cubicBezTo>
                    <a:pt x="119" y="1293"/>
                    <a:pt x="139" y="1313"/>
                    <a:pt x="199" y="1313"/>
                  </a:cubicBezTo>
                  <a:cubicBezTo>
                    <a:pt x="239" y="1075"/>
                    <a:pt x="119" y="796"/>
                    <a:pt x="358" y="617"/>
                  </a:cubicBezTo>
                  <a:cubicBezTo>
                    <a:pt x="358" y="378"/>
                    <a:pt x="298" y="199"/>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2271525" y="1229300"/>
              <a:ext cx="43300" cy="30825"/>
            </a:xfrm>
            <a:custGeom>
              <a:avLst/>
              <a:gdLst/>
              <a:ahLst/>
              <a:cxnLst/>
              <a:rect l="l" t="t" r="r" b="b"/>
              <a:pathLst>
                <a:path w="1732" h="1233" extrusionOk="0">
                  <a:moveTo>
                    <a:pt x="877" y="0"/>
                  </a:moveTo>
                  <a:cubicBezTo>
                    <a:pt x="658" y="0"/>
                    <a:pt x="421" y="94"/>
                    <a:pt x="160" y="298"/>
                  </a:cubicBezTo>
                  <a:cubicBezTo>
                    <a:pt x="41" y="437"/>
                    <a:pt x="1" y="616"/>
                    <a:pt x="41" y="795"/>
                  </a:cubicBezTo>
                  <a:cubicBezTo>
                    <a:pt x="149" y="1120"/>
                    <a:pt x="402" y="1156"/>
                    <a:pt x="677" y="1156"/>
                  </a:cubicBezTo>
                  <a:cubicBezTo>
                    <a:pt x="756" y="1156"/>
                    <a:pt x="836" y="1153"/>
                    <a:pt x="916" y="1153"/>
                  </a:cubicBezTo>
                  <a:cubicBezTo>
                    <a:pt x="996" y="1153"/>
                    <a:pt x="1035" y="1133"/>
                    <a:pt x="1115" y="1133"/>
                  </a:cubicBezTo>
                  <a:cubicBezTo>
                    <a:pt x="1195" y="1113"/>
                    <a:pt x="1234" y="1054"/>
                    <a:pt x="1314" y="1014"/>
                  </a:cubicBezTo>
                  <a:cubicBezTo>
                    <a:pt x="1325" y="1008"/>
                    <a:pt x="1335" y="1006"/>
                    <a:pt x="1345" y="1006"/>
                  </a:cubicBezTo>
                  <a:cubicBezTo>
                    <a:pt x="1374" y="1006"/>
                    <a:pt x="1399" y="1024"/>
                    <a:pt x="1413" y="1054"/>
                  </a:cubicBezTo>
                  <a:cubicBezTo>
                    <a:pt x="1433" y="1093"/>
                    <a:pt x="1453" y="1133"/>
                    <a:pt x="1493" y="1193"/>
                  </a:cubicBezTo>
                  <a:lnTo>
                    <a:pt x="1553" y="1233"/>
                  </a:lnTo>
                  <a:cubicBezTo>
                    <a:pt x="1612" y="1153"/>
                    <a:pt x="1692" y="1093"/>
                    <a:pt x="1732" y="1014"/>
                  </a:cubicBezTo>
                  <a:lnTo>
                    <a:pt x="1732" y="536"/>
                  </a:lnTo>
                  <a:cubicBezTo>
                    <a:pt x="1473" y="196"/>
                    <a:pt x="1194" y="0"/>
                    <a:pt x="8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2280000" y="1256050"/>
              <a:ext cx="30350" cy="13025"/>
            </a:xfrm>
            <a:custGeom>
              <a:avLst/>
              <a:gdLst/>
              <a:ahLst/>
              <a:cxnLst/>
              <a:rect l="l" t="t" r="r" b="b"/>
              <a:pathLst>
                <a:path w="1214" h="521" extrusionOk="0">
                  <a:moveTo>
                    <a:pt x="1022" y="1"/>
                  </a:moveTo>
                  <a:cubicBezTo>
                    <a:pt x="966" y="1"/>
                    <a:pt x="911" y="16"/>
                    <a:pt x="856" y="43"/>
                  </a:cubicBezTo>
                  <a:cubicBezTo>
                    <a:pt x="776" y="43"/>
                    <a:pt x="676" y="43"/>
                    <a:pt x="597" y="23"/>
                  </a:cubicBezTo>
                  <a:cubicBezTo>
                    <a:pt x="566" y="33"/>
                    <a:pt x="531" y="36"/>
                    <a:pt x="495" y="36"/>
                  </a:cubicBezTo>
                  <a:cubicBezTo>
                    <a:pt x="425" y="36"/>
                    <a:pt x="348" y="25"/>
                    <a:pt x="276" y="25"/>
                  </a:cubicBezTo>
                  <a:cubicBezTo>
                    <a:pt x="140" y="25"/>
                    <a:pt x="22" y="63"/>
                    <a:pt x="0" y="282"/>
                  </a:cubicBezTo>
                  <a:cubicBezTo>
                    <a:pt x="80" y="361"/>
                    <a:pt x="119" y="441"/>
                    <a:pt x="199" y="521"/>
                  </a:cubicBezTo>
                  <a:cubicBezTo>
                    <a:pt x="517" y="381"/>
                    <a:pt x="875" y="282"/>
                    <a:pt x="1214" y="163"/>
                  </a:cubicBezTo>
                  <a:lnTo>
                    <a:pt x="1214" y="63"/>
                  </a:lnTo>
                  <a:cubicBezTo>
                    <a:pt x="1150" y="20"/>
                    <a:pt x="1086"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2300625" y="1268000"/>
              <a:ext cx="9225" cy="4100"/>
            </a:xfrm>
            <a:custGeom>
              <a:avLst/>
              <a:gdLst/>
              <a:ahLst/>
              <a:cxnLst/>
              <a:rect l="l" t="t" r="r" b="b"/>
              <a:pathLst>
                <a:path w="369" h="164" extrusionOk="0">
                  <a:moveTo>
                    <a:pt x="127" y="0"/>
                  </a:moveTo>
                  <a:cubicBezTo>
                    <a:pt x="80" y="0"/>
                    <a:pt x="41" y="20"/>
                    <a:pt x="31" y="63"/>
                  </a:cubicBezTo>
                  <a:cubicBezTo>
                    <a:pt x="1" y="152"/>
                    <a:pt x="72" y="163"/>
                    <a:pt x="134" y="163"/>
                  </a:cubicBezTo>
                  <a:cubicBezTo>
                    <a:pt x="155" y="163"/>
                    <a:pt x="175" y="162"/>
                    <a:pt x="190" y="162"/>
                  </a:cubicBezTo>
                  <a:lnTo>
                    <a:pt x="369" y="162"/>
                  </a:lnTo>
                  <a:cubicBezTo>
                    <a:pt x="349" y="102"/>
                    <a:pt x="289" y="63"/>
                    <a:pt x="249" y="43"/>
                  </a:cubicBezTo>
                  <a:cubicBezTo>
                    <a:pt x="212" y="15"/>
                    <a:pt x="167"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2281475" y="1271550"/>
              <a:ext cx="11475" cy="5475"/>
            </a:xfrm>
            <a:custGeom>
              <a:avLst/>
              <a:gdLst/>
              <a:ahLst/>
              <a:cxnLst/>
              <a:rect l="l" t="t" r="r" b="b"/>
              <a:pathLst>
                <a:path w="459" h="219" extrusionOk="0">
                  <a:moveTo>
                    <a:pt x="140" y="0"/>
                  </a:moveTo>
                  <a:cubicBezTo>
                    <a:pt x="1" y="60"/>
                    <a:pt x="21" y="139"/>
                    <a:pt x="140" y="219"/>
                  </a:cubicBezTo>
                  <a:cubicBezTo>
                    <a:pt x="259" y="219"/>
                    <a:pt x="359" y="199"/>
                    <a:pt x="458" y="199"/>
                  </a:cubicBezTo>
                  <a:cubicBezTo>
                    <a:pt x="399" y="40"/>
                    <a:pt x="25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2553025" y="1368525"/>
              <a:ext cx="5000" cy="3500"/>
            </a:xfrm>
            <a:custGeom>
              <a:avLst/>
              <a:gdLst/>
              <a:ahLst/>
              <a:cxnLst/>
              <a:rect l="l" t="t" r="r" b="b"/>
              <a:pathLst>
                <a:path w="200" h="140" extrusionOk="0">
                  <a:moveTo>
                    <a:pt x="199" y="0"/>
                  </a:moveTo>
                  <a:lnTo>
                    <a:pt x="199" y="0"/>
                  </a:lnTo>
                  <a:cubicBezTo>
                    <a:pt x="120" y="40"/>
                    <a:pt x="60" y="100"/>
                    <a:pt x="0" y="139"/>
                  </a:cubicBezTo>
                  <a:cubicBezTo>
                    <a:pt x="60" y="100"/>
                    <a:pt x="1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2176050" y="1360050"/>
              <a:ext cx="2525" cy="2525"/>
            </a:xfrm>
            <a:custGeom>
              <a:avLst/>
              <a:gdLst/>
              <a:ahLst/>
              <a:cxnLst/>
              <a:rect l="l" t="t" r="r" b="b"/>
              <a:pathLst>
                <a:path w="101" h="101" extrusionOk="0">
                  <a:moveTo>
                    <a:pt x="1" y="1"/>
                  </a:moveTo>
                  <a:lnTo>
                    <a:pt x="1" y="61"/>
                  </a:lnTo>
                  <a:lnTo>
                    <a:pt x="1" y="100"/>
                  </a:lnTo>
                  <a:cubicBezTo>
                    <a:pt x="60" y="81"/>
                    <a:pt x="80" y="81"/>
                    <a:pt x="100" y="81"/>
                  </a:cubicBezTo>
                  <a:cubicBezTo>
                    <a:pt x="80" y="61"/>
                    <a:pt x="4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2126325" y="1245175"/>
              <a:ext cx="173575" cy="41125"/>
            </a:xfrm>
            <a:custGeom>
              <a:avLst/>
              <a:gdLst/>
              <a:ahLst/>
              <a:cxnLst/>
              <a:rect l="l" t="t" r="r" b="b"/>
              <a:pathLst>
                <a:path w="6943" h="1645" extrusionOk="0">
                  <a:moveTo>
                    <a:pt x="4078" y="1"/>
                  </a:moveTo>
                  <a:cubicBezTo>
                    <a:pt x="3840" y="21"/>
                    <a:pt x="3581" y="41"/>
                    <a:pt x="3442" y="299"/>
                  </a:cubicBezTo>
                  <a:cubicBezTo>
                    <a:pt x="3561" y="478"/>
                    <a:pt x="3601" y="677"/>
                    <a:pt x="3302" y="717"/>
                  </a:cubicBezTo>
                  <a:lnTo>
                    <a:pt x="1154" y="1095"/>
                  </a:lnTo>
                  <a:cubicBezTo>
                    <a:pt x="1126" y="1109"/>
                    <a:pt x="1098" y="1123"/>
                    <a:pt x="1063" y="1123"/>
                  </a:cubicBezTo>
                  <a:cubicBezTo>
                    <a:pt x="1048" y="1123"/>
                    <a:pt x="1032" y="1121"/>
                    <a:pt x="1015" y="1115"/>
                  </a:cubicBezTo>
                  <a:cubicBezTo>
                    <a:pt x="856" y="1234"/>
                    <a:pt x="657" y="1234"/>
                    <a:pt x="458" y="1234"/>
                  </a:cubicBezTo>
                  <a:cubicBezTo>
                    <a:pt x="392" y="1218"/>
                    <a:pt x="334" y="1205"/>
                    <a:pt x="281" y="1205"/>
                  </a:cubicBezTo>
                  <a:cubicBezTo>
                    <a:pt x="204" y="1205"/>
                    <a:pt x="138" y="1232"/>
                    <a:pt x="80" y="1314"/>
                  </a:cubicBezTo>
                  <a:cubicBezTo>
                    <a:pt x="0" y="1413"/>
                    <a:pt x="60" y="1513"/>
                    <a:pt x="159" y="1592"/>
                  </a:cubicBezTo>
                  <a:cubicBezTo>
                    <a:pt x="199" y="1592"/>
                    <a:pt x="259" y="1612"/>
                    <a:pt x="299" y="1632"/>
                  </a:cubicBezTo>
                  <a:cubicBezTo>
                    <a:pt x="384" y="1640"/>
                    <a:pt x="469" y="1644"/>
                    <a:pt x="554" y="1644"/>
                  </a:cubicBezTo>
                  <a:cubicBezTo>
                    <a:pt x="867" y="1644"/>
                    <a:pt x="1179" y="1591"/>
                    <a:pt x="1492" y="1513"/>
                  </a:cubicBezTo>
                  <a:cubicBezTo>
                    <a:pt x="2208" y="1314"/>
                    <a:pt x="2944" y="1115"/>
                    <a:pt x="3680" y="1035"/>
                  </a:cubicBezTo>
                  <a:cubicBezTo>
                    <a:pt x="3836" y="999"/>
                    <a:pt x="3984" y="992"/>
                    <a:pt x="4133" y="992"/>
                  </a:cubicBezTo>
                  <a:cubicBezTo>
                    <a:pt x="4233" y="992"/>
                    <a:pt x="4333" y="995"/>
                    <a:pt x="4436" y="995"/>
                  </a:cubicBezTo>
                  <a:cubicBezTo>
                    <a:pt x="4556" y="995"/>
                    <a:pt x="4675" y="995"/>
                    <a:pt x="4775" y="896"/>
                  </a:cubicBezTo>
                  <a:cubicBezTo>
                    <a:pt x="5007" y="730"/>
                    <a:pt x="5253" y="716"/>
                    <a:pt x="5501" y="716"/>
                  </a:cubicBezTo>
                  <a:cubicBezTo>
                    <a:pt x="5550" y="716"/>
                    <a:pt x="5600" y="717"/>
                    <a:pt x="5650" y="717"/>
                  </a:cubicBezTo>
                  <a:cubicBezTo>
                    <a:pt x="5809" y="697"/>
                    <a:pt x="5968" y="697"/>
                    <a:pt x="6147" y="697"/>
                  </a:cubicBezTo>
                  <a:cubicBezTo>
                    <a:pt x="6262" y="570"/>
                    <a:pt x="6397" y="544"/>
                    <a:pt x="6537" y="544"/>
                  </a:cubicBezTo>
                  <a:cubicBezTo>
                    <a:pt x="6639" y="544"/>
                    <a:pt x="6743" y="558"/>
                    <a:pt x="6843" y="558"/>
                  </a:cubicBezTo>
                  <a:cubicBezTo>
                    <a:pt x="6923" y="498"/>
                    <a:pt x="6943" y="458"/>
                    <a:pt x="6883" y="399"/>
                  </a:cubicBezTo>
                  <a:cubicBezTo>
                    <a:pt x="6808" y="323"/>
                    <a:pt x="6718" y="303"/>
                    <a:pt x="6624" y="303"/>
                  </a:cubicBezTo>
                  <a:cubicBezTo>
                    <a:pt x="6519" y="303"/>
                    <a:pt x="6408" y="328"/>
                    <a:pt x="6303" y="328"/>
                  </a:cubicBezTo>
                  <a:cubicBezTo>
                    <a:pt x="6202" y="328"/>
                    <a:pt x="6107" y="306"/>
                    <a:pt x="6028" y="220"/>
                  </a:cubicBezTo>
                  <a:cubicBezTo>
                    <a:pt x="5889" y="120"/>
                    <a:pt x="5789" y="41"/>
                    <a:pt x="5650" y="21"/>
                  </a:cubicBezTo>
                  <a:cubicBezTo>
                    <a:pt x="5491" y="1"/>
                    <a:pt x="5371" y="1"/>
                    <a:pt x="5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2723100" y="1346150"/>
              <a:ext cx="3500" cy="4000"/>
            </a:xfrm>
            <a:custGeom>
              <a:avLst/>
              <a:gdLst/>
              <a:ahLst/>
              <a:cxnLst/>
              <a:rect l="l" t="t" r="r" b="b"/>
              <a:pathLst>
                <a:path w="140" h="160" extrusionOk="0">
                  <a:moveTo>
                    <a:pt x="1" y="0"/>
                  </a:moveTo>
                  <a:lnTo>
                    <a:pt x="1" y="159"/>
                  </a:lnTo>
                  <a:cubicBezTo>
                    <a:pt x="140" y="119"/>
                    <a:pt x="14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2401825" y="1224700"/>
              <a:ext cx="11575" cy="9750"/>
            </a:xfrm>
            <a:custGeom>
              <a:avLst/>
              <a:gdLst/>
              <a:ahLst/>
              <a:cxnLst/>
              <a:rect l="l" t="t" r="r" b="b"/>
              <a:pathLst>
                <a:path w="463" h="390" extrusionOk="0">
                  <a:moveTo>
                    <a:pt x="237" y="0"/>
                  </a:moveTo>
                  <a:cubicBezTo>
                    <a:pt x="164" y="0"/>
                    <a:pt x="77" y="17"/>
                    <a:pt x="1" y="24"/>
                  </a:cubicBezTo>
                  <a:cubicBezTo>
                    <a:pt x="61" y="124"/>
                    <a:pt x="120" y="243"/>
                    <a:pt x="200" y="382"/>
                  </a:cubicBezTo>
                  <a:cubicBezTo>
                    <a:pt x="216" y="387"/>
                    <a:pt x="230" y="390"/>
                    <a:pt x="244" y="390"/>
                  </a:cubicBezTo>
                  <a:cubicBezTo>
                    <a:pt x="282" y="390"/>
                    <a:pt x="315" y="371"/>
                    <a:pt x="359" y="342"/>
                  </a:cubicBezTo>
                  <a:cubicBezTo>
                    <a:pt x="462" y="58"/>
                    <a:pt x="373"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2262075" y="1431175"/>
              <a:ext cx="151725" cy="28375"/>
            </a:xfrm>
            <a:custGeom>
              <a:avLst/>
              <a:gdLst/>
              <a:ahLst/>
              <a:cxnLst/>
              <a:rect l="l" t="t" r="r" b="b"/>
              <a:pathLst>
                <a:path w="6069" h="1135" extrusionOk="0">
                  <a:moveTo>
                    <a:pt x="2090" y="1"/>
                  </a:moveTo>
                  <a:cubicBezTo>
                    <a:pt x="2010" y="21"/>
                    <a:pt x="1911" y="21"/>
                    <a:pt x="1831" y="40"/>
                  </a:cubicBezTo>
                  <a:cubicBezTo>
                    <a:pt x="1473" y="100"/>
                    <a:pt x="1095" y="1"/>
                    <a:pt x="737" y="219"/>
                  </a:cubicBezTo>
                  <a:cubicBezTo>
                    <a:pt x="518" y="239"/>
                    <a:pt x="279" y="279"/>
                    <a:pt x="41" y="299"/>
                  </a:cubicBezTo>
                  <a:cubicBezTo>
                    <a:pt x="21" y="319"/>
                    <a:pt x="21" y="339"/>
                    <a:pt x="1" y="359"/>
                  </a:cubicBezTo>
                  <a:cubicBezTo>
                    <a:pt x="339" y="677"/>
                    <a:pt x="777" y="637"/>
                    <a:pt x="1195" y="697"/>
                  </a:cubicBezTo>
                  <a:cubicBezTo>
                    <a:pt x="2766" y="836"/>
                    <a:pt x="4298" y="995"/>
                    <a:pt x="5869" y="1135"/>
                  </a:cubicBezTo>
                  <a:cubicBezTo>
                    <a:pt x="5949" y="1095"/>
                    <a:pt x="6009" y="1015"/>
                    <a:pt x="6048" y="916"/>
                  </a:cubicBezTo>
                  <a:cubicBezTo>
                    <a:pt x="6068" y="717"/>
                    <a:pt x="6068" y="518"/>
                    <a:pt x="5889" y="379"/>
                  </a:cubicBezTo>
                  <a:cubicBezTo>
                    <a:pt x="5054" y="399"/>
                    <a:pt x="4178" y="399"/>
                    <a:pt x="3323" y="399"/>
                  </a:cubicBezTo>
                  <a:cubicBezTo>
                    <a:pt x="3064" y="219"/>
                    <a:pt x="2686" y="339"/>
                    <a:pt x="2408" y="140"/>
                  </a:cubicBezTo>
                  <a:cubicBezTo>
                    <a:pt x="2309" y="80"/>
                    <a:pt x="2209" y="21"/>
                    <a:pt x="20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2080575" y="1609725"/>
              <a:ext cx="72125" cy="24950"/>
            </a:xfrm>
            <a:custGeom>
              <a:avLst/>
              <a:gdLst/>
              <a:ahLst/>
              <a:cxnLst/>
              <a:rect l="l" t="t" r="r" b="b"/>
              <a:pathLst>
                <a:path w="2885" h="998" extrusionOk="0">
                  <a:moveTo>
                    <a:pt x="239" y="0"/>
                  </a:moveTo>
                  <a:cubicBezTo>
                    <a:pt x="219" y="0"/>
                    <a:pt x="199" y="20"/>
                    <a:pt x="179" y="40"/>
                  </a:cubicBezTo>
                  <a:cubicBezTo>
                    <a:pt x="40" y="299"/>
                    <a:pt x="0" y="537"/>
                    <a:pt x="179" y="756"/>
                  </a:cubicBezTo>
                  <a:cubicBezTo>
                    <a:pt x="245" y="749"/>
                    <a:pt x="311" y="746"/>
                    <a:pt x="376" y="746"/>
                  </a:cubicBezTo>
                  <a:cubicBezTo>
                    <a:pt x="896" y="746"/>
                    <a:pt x="1379" y="935"/>
                    <a:pt x="1910" y="935"/>
                  </a:cubicBezTo>
                  <a:cubicBezTo>
                    <a:pt x="1963" y="978"/>
                    <a:pt x="2016" y="998"/>
                    <a:pt x="2079" y="998"/>
                  </a:cubicBezTo>
                  <a:cubicBezTo>
                    <a:pt x="2133" y="998"/>
                    <a:pt x="2194" y="983"/>
                    <a:pt x="2268" y="955"/>
                  </a:cubicBezTo>
                  <a:cubicBezTo>
                    <a:pt x="2268" y="915"/>
                    <a:pt x="2288" y="895"/>
                    <a:pt x="2308" y="856"/>
                  </a:cubicBezTo>
                  <a:cubicBezTo>
                    <a:pt x="2323" y="858"/>
                    <a:pt x="2338" y="859"/>
                    <a:pt x="2351" y="859"/>
                  </a:cubicBezTo>
                  <a:cubicBezTo>
                    <a:pt x="2615" y="859"/>
                    <a:pt x="2464" y="379"/>
                    <a:pt x="2722" y="379"/>
                  </a:cubicBezTo>
                  <a:cubicBezTo>
                    <a:pt x="2751" y="379"/>
                    <a:pt x="2785" y="385"/>
                    <a:pt x="2825" y="398"/>
                  </a:cubicBezTo>
                  <a:cubicBezTo>
                    <a:pt x="2885" y="318"/>
                    <a:pt x="2865" y="239"/>
                    <a:pt x="2805" y="199"/>
                  </a:cubicBezTo>
                  <a:cubicBezTo>
                    <a:pt x="1970" y="0"/>
                    <a:pt x="1094" y="4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2195725" y="1501350"/>
              <a:ext cx="71350" cy="32100"/>
            </a:xfrm>
            <a:custGeom>
              <a:avLst/>
              <a:gdLst/>
              <a:ahLst/>
              <a:cxnLst/>
              <a:rect l="l" t="t" r="r" b="b"/>
              <a:pathLst>
                <a:path w="2854" h="1284" extrusionOk="0">
                  <a:moveTo>
                    <a:pt x="1600" y="1"/>
                  </a:moveTo>
                  <a:cubicBezTo>
                    <a:pt x="1049" y="1"/>
                    <a:pt x="535" y="338"/>
                    <a:pt x="49" y="1033"/>
                  </a:cubicBezTo>
                  <a:cubicBezTo>
                    <a:pt x="1" y="1210"/>
                    <a:pt x="57" y="1283"/>
                    <a:pt x="175" y="1283"/>
                  </a:cubicBezTo>
                  <a:cubicBezTo>
                    <a:pt x="203" y="1283"/>
                    <a:pt x="234" y="1279"/>
                    <a:pt x="268" y="1272"/>
                  </a:cubicBezTo>
                  <a:cubicBezTo>
                    <a:pt x="407" y="1212"/>
                    <a:pt x="507" y="1113"/>
                    <a:pt x="606" y="1013"/>
                  </a:cubicBezTo>
                  <a:cubicBezTo>
                    <a:pt x="1006" y="688"/>
                    <a:pt x="1413" y="489"/>
                    <a:pt x="1853" y="489"/>
                  </a:cubicBezTo>
                  <a:cubicBezTo>
                    <a:pt x="2114" y="489"/>
                    <a:pt x="2386" y="559"/>
                    <a:pt x="2675" y="715"/>
                  </a:cubicBezTo>
                  <a:cubicBezTo>
                    <a:pt x="2774" y="715"/>
                    <a:pt x="2854" y="655"/>
                    <a:pt x="2854" y="516"/>
                  </a:cubicBezTo>
                  <a:cubicBezTo>
                    <a:pt x="2413" y="175"/>
                    <a:pt x="1997" y="1"/>
                    <a:pt x="16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2168600" y="1613125"/>
              <a:ext cx="71100" cy="23975"/>
            </a:xfrm>
            <a:custGeom>
              <a:avLst/>
              <a:gdLst/>
              <a:ahLst/>
              <a:cxnLst/>
              <a:rect l="l" t="t" r="r" b="b"/>
              <a:pathLst>
                <a:path w="2844" h="959" extrusionOk="0">
                  <a:moveTo>
                    <a:pt x="781" y="1"/>
                  </a:moveTo>
                  <a:cubicBezTo>
                    <a:pt x="567" y="1"/>
                    <a:pt x="353" y="8"/>
                    <a:pt x="139" y="23"/>
                  </a:cubicBezTo>
                  <a:cubicBezTo>
                    <a:pt x="100" y="83"/>
                    <a:pt x="80" y="103"/>
                    <a:pt x="60" y="123"/>
                  </a:cubicBezTo>
                  <a:cubicBezTo>
                    <a:pt x="0" y="361"/>
                    <a:pt x="80" y="580"/>
                    <a:pt x="80" y="799"/>
                  </a:cubicBezTo>
                  <a:cubicBezTo>
                    <a:pt x="348" y="928"/>
                    <a:pt x="631" y="939"/>
                    <a:pt x="911" y="939"/>
                  </a:cubicBezTo>
                  <a:cubicBezTo>
                    <a:pt x="974" y="939"/>
                    <a:pt x="1038" y="939"/>
                    <a:pt x="1101" y="939"/>
                  </a:cubicBezTo>
                  <a:cubicBezTo>
                    <a:pt x="1233" y="939"/>
                    <a:pt x="1364" y="942"/>
                    <a:pt x="1492" y="958"/>
                  </a:cubicBezTo>
                  <a:cubicBezTo>
                    <a:pt x="1478" y="729"/>
                    <a:pt x="1378" y="670"/>
                    <a:pt x="1253" y="670"/>
                  </a:cubicBezTo>
                  <a:cubicBezTo>
                    <a:pt x="1121" y="670"/>
                    <a:pt x="961" y="735"/>
                    <a:pt x="842" y="735"/>
                  </a:cubicBezTo>
                  <a:cubicBezTo>
                    <a:pt x="760" y="735"/>
                    <a:pt x="697" y="704"/>
                    <a:pt x="677" y="600"/>
                  </a:cubicBezTo>
                  <a:lnTo>
                    <a:pt x="677" y="600"/>
                  </a:lnTo>
                  <a:cubicBezTo>
                    <a:pt x="739" y="607"/>
                    <a:pt x="803" y="610"/>
                    <a:pt x="868" y="610"/>
                  </a:cubicBezTo>
                  <a:cubicBezTo>
                    <a:pt x="1121" y="610"/>
                    <a:pt x="1385" y="569"/>
                    <a:pt x="1648" y="569"/>
                  </a:cubicBezTo>
                  <a:cubicBezTo>
                    <a:pt x="1914" y="569"/>
                    <a:pt x="2179" y="611"/>
                    <a:pt x="2427" y="779"/>
                  </a:cubicBezTo>
                  <a:cubicBezTo>
                    <a:pt x="2442" y="780"/>
                    <a:pt x="2456" y="781"/>
                    <a:pt x="2470" y="781"/>
                  </a:cubicBezTo>
                  <a:cubicBezTo>
                    <a:pt x="2754" y="781"/>
                    <a:pt x="2844" y="586"/>
                    <a:pt x="2825" y="302"/>
                  </a:cubicBezTo>
                  <a:lnTo>
                    <a:pt x="2725" y="202"/>
                  </a:lnTo>
                  <a:cubicBezTo>
                    <a:pt x="2069" y="68"/>
                    <a:pt x="1424" y="1"/>
                    <a:pt x="7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1972150" y="1480425"/>
              <a:ext cx="21400" cy="87050"/>
            </a:xfrm>
            <a:custGeom>
              <a:avLst/>
              <a:gdLst/>
              <a:ahLst/>
              <a:cxnLst/>
              <a:rect l="l" t="t" r="r" b="b"/>
              <a:pathLst>
                <a:path w="856" h="3482" extrusionOk="0">
                  <a:moveTo>
                    <a:pt x="714" y="0"/>
                  </a:moveTo>
                  <a:cubicBezTo>
                    <a:pt x="604" y="0"/>
                    <a:pt x="536" y="89"/>
                    <a:pt x="478" y="219"/>
                  </a:cubicBezTo>
                  <a:cubicBezTo>
                    <a:pt x="398" y="418"/>
                    <a:pt x="319" y="637"/>
                    <a:pt x="279" y="855"/>
                  </a:cubicBezTo>
                  <a:cubicBezTo>
                    <a:pt x="140" y="1512"/>
                    <a:pt x="239" y="2188"/>
                    <a:pt x="1" y="2805"/>
                  </a:cubicBezTo>
                  <a:cubicBezTo>
                    <a:pt x="259" y="2944"/>
                    <a:pt x="60" y="3322"/>
                    <a:pt x="339" y="3481"/>
                  </a:cubicBezTo>
                  <a:cubicBezTo>
                    <a:pt x="538" y="2327"/>
                    <a:pt x="438" y="1114"/>
                    <a:pt x="856" y="40"/>
                  </a:cubicBezTo>
                  <a:cubicBezTo>
                    <a:pt x="802" y="13"/>
                    <a:pt x="755" y="0"/>
                    <a:pt x="7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2183500" y="1528150"/>
              <a:ext cx="31625" cy="55000"/>
            </a:xfrm>
            <a:custGeom>
              <a:avLst/>
              <a:gdLst/>
              <a:ahLst/>
              <a:cxnLst/>
              <a:rect l="l" t="t" r="r" b="b"/>
              <a:pathLst>
                <a:path w="1265" h="2200" extrusionOk="0">
                  <a:moveTo>
                    <a:pt x="558" y="1"/>
                  </a:moveTo>
                  <a:cubicBezTo>
                    <a:pt x="379" y="140"/>
                    <a:pt x="299" y="339"/>
                    <a:pt x="240" y="538"/>
                  </a:cubicBezTo>
                  <a:cubicBezTo>
                    <a:pt x="260" y="598"/>
                    <a:pt x="379" y="677"/>
                    <a:pt x="200" y="677"/>
                  </a:cubicBezTo>
                  <a:cubicBezTo>
                    <a:pt x="1" y="1373"/>
                    <a:pt x="399" y="1791"/>
                    <a:pt x="896" y="2129"/>
                  </a:cubicBezTo>
                  <a:cubicBezTo>
                    <a:pt x="972" y="2158"/>
                    <a:pt x="1060" y="2199"/>
                    <a:pt x="1131" y="2199"/>
                  </a:cubicBezTo>
                  <a:cubicBezTo>
                    <a:pt x="1209" y="2199"/>
                    <a:pt x="1265" y="2148"/>
                    <a:pt x="1254" y="1970"/>
                  </a:cubicBezTo>
                  <a:cubicBezTo>
                    <a:pt x="439" y="1532"/>
                    <a:pt x="379" y="1433"/>
                    <a:pt x="638" y="617"/>
                  </a:cubicBezTo>
                  <a:cubicBezTo>
                    <a:pt x="657" y="478"/>
                    <a:pt x="737" y="339"/>
                    <a:pt x="777" y="220"/>
                  </a:cubicBezTo>
                  <a:lnTo>
                    <a:pt x="5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2018900" y="1603750"/>
              <a:ext cx="61700" cy="18925"/>
            </a:xfrm>
            <a:custGeom>
              <a:avLst/>
              <a:gdLst/>
              <a:ahLst/>
              <a:cxnLst/>
              <a:rect l="l" t="t" r="r" b="b"/>
              <a:pathLst>
                <a:path w="2468" h="757" extrusionOk="0">
                  <a:moveTo>
                    <a:pt x="219" y="0"/>
                  </a:moveTo>
                  <a:cubicBezTo>
                    <a:pt x="160" y="0"/>
                    <a:pt x="80" y="80"/>
                    <a:pt x="0" y="100"/>
                  </a:cubicBezTo>
                  <a:cubicBezTo>
                    <a:pt x="60" y="179"/>
                    <a:pt x="120" y="239"/>
                    <a:pt x="199" y="299"/>
                  </a:cubicBezTo>
                  <a:cubicBezTo>
                    <a:pt x="100" y="378"/>
                    <a:pt x="100" y="498"/>
                    <a:pt x="160" y="657"/>
                  </a:cubicBezTo>
                  <a:cubicBezTo>
                    <a:pt x="194" y="655"/>
                    <a:pt x="228" y="654"/>
                    <a:pt x="263" y="654"/>
                  </a:cubicBezTo>
                  <a:cubicBezTo>
                    <a:pt x="613" y="654"/>
                    <a:pt x="993" y="738"/>
                    <a:pt x="1373" y="756"/>
                  </a:cubicBezTo>
                  <a:cubicBezTo>
                    <a:pt x="1572" y="657"/>
                    <a:pt x="1751" y="498"/>
                    <a:pt x="1970" y="498"/>
                  </a:cubicBezTo>
                  <a:cubicBezTo>
                    <a:pt x="2109" y="478"/>
                    <a:pt x="2268" y="478"/>
                    <a:pt x="2388" y="378"/>
                  </a:cubicBezTo>
                  <a:cubicBezTo>
                    <a:pt x="2407" y="359"/>
                    <a:pt x="2447" y="299"/>
                    <a:pt x="2467" y="279"/>
                  </a:cubicBezTo>
                  <a:cubicBezTo>
                    <a:pt x="1751" y="60"/>
                    <a:pt x="975"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2205400" y="1577400"/>
              <a:ext cx="52725" cy="13950"/>
            </a:xfrm>
            <a:custGeom>
              <a:avLst/>
              <a:gdLst/>
              <a:ahLst/>
              <a:cxnLst/>
              <a:rect l="l" t="t" r="r" b="b"/>
              <a:pathLst>
                <a:path w="2109" h="558" extrusionOk="0">
                  <a:moveTo>
                    <a:pt x="358" y="0"/>
                  </a:moveTo>
                  <a:cubicBezTo>
                    <a:pt x="279" y="119"/>
                    <a:pt x="159" y="139"/>
                    <a:pt x="0" y="159"/>
                  </a:cubicBezTo>
                  <a:cubicBezTo>
                    <a:pt x="397" y="441"/>
                    <a:pt x="826" y="558"/>
                    <a:pt x="1294" y="558"/>
                  </a:cubicBezTo>
                  <a:cubicBezTo>
                    <a:pt x="1553" y="558"/>
                    <a:pt x="1825" y="522"/>
                    <a:pt x="2109" y="458"/>
                  </a:cubicBezTo>
                  <a:cubicBezTo>
                    <a:pt x="1552" y="20"/>
                    <a:pt x="895" y="15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2083550" y="1505775"/>
              <a:ext cx="11475" cy="70650"/>
            </a:xfrm>
            <a:custGeom>
              <a:avLst/>
              <a:gdLst/>
              <a:ahLst/>
              <a:cxnLst/>
              <a:rect l="l" t="t" r="r" b="b"/>
              <a:pathLst>
                <a:path w="459" h="2826" extrusionOk="0">
                  <a:moveTo>
                    <a:pt x="259" y="1"/>
                  </a:moveTo>
                  <a:cubicBezTo>
                    <a:pt x="1" y="199"/>
                    <a:pt x="259" y="518"/>
                    <a:pt x="60" y="717"/>
                  </a:cubicBezTo>
                  <a:cubicBezTo>
                    <a:pt x="120" y="1433"/>
                    <a:pt x="180" y="2129"/>
                    <a:pt x="259" y="2825"/>
                  </a:cubicBezTo>
                  <a:cubicBezTo>
                    <a:pt x="418" y="1890"/>
                    <a:pt x="458" y="936"/>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1974650" y="1465175"/>
              <a:ext cx="40300" cy="20225"/>
            </a:xfrm>
            <a:custGeom>
              <a:avLst/>
              <a:gdLst/>
              <a:ahLst/>
              <a:cxnLst/>
              <a:rect l="l" t="t" r="r" b="b"/>
              <a:pathLst>
                <a:path w="1612" h="809" extrusionOk="0">
                  <a:moveTo>
                    <a:pt x="934" y="1"/>
                  </a:moveTo>
                  <a:cubicBezTo>
                    <a:pt x="817" y="1"/>
                    <a:pt x="694" y="20"/>
                    <a:pt x="577" y="73"/>
                  </a:cubicBezTo>
                  <a:cubicBezTo>
                    <a:pt x="398" y="113"/>
                    <a:pt x="159" y="33"/>
                    <a:pt x="80" y="272"/>
                  </a:cubicBezTo>
                  <a:cubicBezTo>
                    <a:pt x="0" y="550"/>
                    <a:pt x="259" y="650"/>
                    <a:pt x="398" y="809"/>
                  </a:cubicBezTo>
                  <a:cubicBezTo>
                    <a:pt x="537" y="749"/>
                    <a:pt x="656" y="670"/>
                    <a:pt x="776" y="630"/>
                  </a:cubicBezTo>
                  <a:cubicBezTo>
                    <a:pt x="895" y="431"/>
                    <a:pt x="1094" y="471"/>
                    <a:pt x="1273" y="451"/>
                  </a:cubicBezTo>
                  <a:cubicBezTo>
                    <a:pt x="1492" y="272"/>
                    <a:pt x="1611" y="113"/>
                    <a:pt x="1213" y="33"/>
                  </a:cubicBezTo>
                  <a:cubicBezTo>
                    <a:pt x="1131" y="15"/>
                    <a:pt x="1035" y="1"/>
                    <a:pt x="9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1989050" y="1463100"/>
              <a:ext cx="50275" cy="13375"/>
            </a:xfrm>
            <a:custGeom>
              <a:avLst/>
              <a:gdLst/>
              <a:ahLst/>
              <a:cxnLst/>
              <a:rect l="l" t="t" r="r" b="b"/>
              <a:pathLst>
                <a:path w="2011" h="535" extrusionOk="0">
                  <a:moveTo>
                    <a:pt x="866" y="0"/>
                  </a:moveTo>
                  <a:cubicBezTo>
                    <a:pt x="578" y="0"/>
                    <a:pt x="290" y="46"/>
                    <a:pt x="1" y="156"/>
                  </a:cubicBezTo>
                  <a:cubicBezTo>
                    <a:pt x="200" y="156"/>
                    <a:pt x="379" y="196"/>
                    <a:pt x="578" y="196"/>
                  </a:cubicBezTo>
                  <a:cubicBezTo>
                    <a:pt x="856" y="216"/>
                    <a:pt x="737" y="395"/>
                    <a:pt x="697" y="534"/>
                  </a:cubicBezTo>
                  <a:cubicBezTo>
                    <a:pt x="708" y="534"/>
                    <a:pt x="718" y="535"/>
                    <a:pt x="729" y="535"/>
                  </a:cubicBezTo>
                  <a:cubicBezTo>
                    <a:pt x="1150" y="535"/>
                    <a:pt x="1466" y="186"/>
                    <a:pt x="1889" y="186"/>
                  </a:cubicBezTo>
                  <a:cubicBezTo>
                    <a:pt x="1928" y="186"/>
                    <a:pt x="1969" y="189"/>
                    <a:pt x="2010" y="196"/>
                  </a:cubicBezTo>
                  <a:cubicBezTo>
                    <a:pt x="1634" y="82"/>
                    <a:pt x="1251" y="0"/>
                    <a:pt x="8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326750" y="1506775"/>
              <a:ext cx="15925" cy="48525"/>
            </a:xfrm>
            <a:custGeom>
              <a:avLst/>
              <a:gdLst/>
              <a:ahLst/>
              <a:cxnLst/>
              <a:rect l="l" t="t" r="r" b="b"/>
              <a:pathLst>
                <a:path w="637" h="1941" extrusionOk="0">
                  <a:moveTo>
                    <a:pt x="80" y="0"/>
                  </a:moveTo>
                  <a:lnTo>
                    <a:pt x="80" y="0"/>
                  </a:lnTo>
                  <a:cubicBezTo>
                    <a:pt x="119" y="657"/>
                    <a:pt x="80" y="1194"/>
                    <a:pt x="0" y="1731"/>
                  </a:cubicBezTo>
                  <a:cubicBezTo>
                    <a:pt x="0" y="1863"/>
                    <a:pt x="55" y="1940"/>
                    <a:pt x="164" y="1940"/>
                  </a:cubicBezTo>
                  <a:cubicBezTo>
                    <a:pt x="186" y="1940"/>
                    <a:pt x="211" y="1937"/>
                    <a:pt x="239" y="1930"/>
                  </a:cubicBezTo>
                  <a:cubicBezTo>
                    <a:pt x="477" y="1293"/>
                    <a:pt x="637" y="677"/>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2145225" y="1611200"/>
              <a:ext cx="27375" cy="21925"/>
            </a:xfrm>
            <a:custGeom>
              <a:avLst/>
              <a:gdLst/>
              <a:ahLst/>
              <a:cxnLst/>
              <a:rect l="l" t="t" r="r" b="b"/>
              <a:pathLst>
                <a:path w="1095" h="877" extrusionOk="0">
                  <a:moveTo>
                    <a:pt x="770" y="1"/>
                  </a:moveTo>
                  <a:cubicBezTo>
                    <a:pt x="581" y="1"/>
                    <a:pt x="394" y="107"/>
                    <a:pt x="199" y="120"/>
                  </a:cubicBezTo>
                  <a:cubicBezTo>
                    <a:pt x="179" y="200"/>
                    <a:pt x="179" y="259"/>
                    <a:pt x="179" y="339"/>
                  </a:cubicBezTo>
                  <a:cubicBezTo>
                    <a:pt x="0" y="558"/>
                    <a:pt x="120" y="697"/>
                    <a:pt x="318" y="797"/>
                  </a:cubicBezTo>
                  <a:lnTo>
                    <a:pt x="378" y="876"/>
                  </a:lnTo>
                  <a:lnTo>
                    <a:pt x="875" y="876"/>
                  </a:lnTo>
                  <a:cubicBezTo>
                    <a:pt x="1094" y="697"/>
                    <a:pt x="995" y="458"/>
                    <a:pt x="1035" y="240"/>
                  </a:cubicBezTo>
                  <a:cubicBezTo>
                    <a:pt x="1035" y="180"/>
                    <a:pt x="1074" y="160"/>
                    <a:pt x="1074" y="120"/>
                  </a:cubicBezTo>
                  <a:cubicBezTo>
                    <a:pt x="971" y="31"/>
                    <a:pt x="870" y="1"/>
                    <a:pt x="7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2298400" y="1550050"/>
              <a:ext cx="34325" cy="28050"/>
            </a:xfrm>
            <a:custGeom>
              <a:avLst/>
              <a:gdLst/>
              <a:ahLst/>
              <a:cxnLst/>
              <a:rect l="l" t="t" r="r" b="b"/>
              <a:pathLst>
                <a:path w="1373" h="1122" extrusionOk="0">
                  <a:moveTo>
                    <a:pt x="1134" y="0"/>
                  </a:moveTo>
                  <a:cubicBezTo>
                    <a:pt x="1035" y="438"/>
                    <a:pt x="637" y="537"/>
                    <a:pt x="279" y="716"/>
                  </a:cubicBezTo>
                  <a:cubicBezTo>
                    <a:pt x="159" y="756"/>
                    <a:pt x="0" y="836"/>
                    <a:pt x="80" y="1015"/>
                  </a:cubicBezTo>
                  <a:cubicBezTo>
                    <a:pt x="114" y="1092"/>
                    <a:pt x="160" y="1121"/>
                    <a:pt x="212" y="1121"/>
                  </a:cubicBezTo>
                  <a:cubicBezTo>
                    <a:pt x="280" y="1121"/>
                    <a:pt x="359" y="1071"/>
                    <a:pt x="438" y="1015"/>
                  </a:cubicBezTo>
                  <a:cubicBezTo>
                    <a:pt x="657" y="855"/>
                    <a:pt x="875" y="756"/>
                    <a:pt x="1134" y="696"/>
                  </a:cubicBezTo>
                  <a:cubicBezTo>
                    <a:pt x="1373" y="637"/>
                    <a:pt x="1353" y="418"/>
                    <a:pt x="1373" y="219"/>
                  </a:cubicBezTo>
                  <a:cubicBezTo>
                    <a:pt x="1273" y="139"/>
                    <a:pt x="1214" y="6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2423225" y="1602250"/>
              <a:ext cx="41300" cy="16450"/>
            </a:xfrm>
            <a:custGeom>
              <a:avLst/>
              <a:gdLst/>
              <a:ahLst/>
              <a:cxnLst/>
              <a:rect l="l" t="t" r="r" b="b"/>
              <a:pathLst>
                <a:path w="1652" h="658" extrusionOk="0">
                  <a:moveTo>
                    <a:pt x="1572" y="1"/>
                  </a:moveTo>
                  <a:cubicBezTo>
                    <a:pt x="1076" y="56"/>
                    <a:pt x="631" y="366"/>
                    <a:pt x="127" y="366"/>
                  </a:cubicBezTo>
                  <a:cubicBezTo>
                    <a:pt x="85" y="366"/>
                    <a:pt x="43" y="363"/>
                    <a:pt x="0" y="359"/>
                  </a:cubicBezTo>
                  <a:lnTo>
                    <a:pt x="0" y="359"/>
                  </a:lnTo>
                  <a:cubicBezTo>
                    <a:pt x="120" y="458"/>
                    <a:pt x="219" y="538"/>
                    <a:pt x="338" y="637"/>
                  </a:cubicBezTo>
                  <a:cubicBezTo>
                    <a:pt x="438" y="657"/>
                    <a:pt x="557" y="657"/>
                    <a:pt x="657" y="657"/>
                  </a:cubicBezTo>
                  <a:cubicBezTo>
                    <a:pt x="716" y="637"/>
                    <a:pt x="776" y="598"/>
                    <a:pt x="856" y="558"/>
                  </a:cubicBezTo>
                  <a:cubicBezTo>
                    <a:pt x="915" y="558"/>
                    <a:pt x="995" y="538"/>
                    <a:pt x="1035" y="538"/>
                  </a:cubicBezTo>
                  <a:cubicBezTo>
                    <a:pt x="1214" y="458"/>
                    <a:pt x="1353" y="399"/>
                    <a:pt x="1512" y="299"/>
                  </a:cubicBezTo>
                  <a:cubicBezTo>
                    <a:pt x="1572" y="299"/>
                    <a:pt x="1631" y="239"/>
                    <a:pt x="1651" y="160"/>
                  </a:cubicBezTo>
                  <a:cubicBezTo>
                    <a:pt x="1651" y="100"/>
                    <a:pt x="1631" y="41"/>
                    <a:pt x="1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2076100" y="1480425"/>
              <a:ext cx="14925" cy="43775"/>
            </a:xfrm>
            <a:custGeom>
              <a:avLst/>
              <a:gdLst/>
              <a:ahLst/>
              <a:cxnLst/>
              <a:rect l="l" t="t" r="r" b="b"/>
              <a:pathLst>
                <a:path w="597" h="1751" extrusionOk="0">
                  <a:moveTo>
                    <a:pt x="299" y="0"/>
                  </a:moveTo>
                  <a:lnTo>
                    <a:pt x="299" y="0"/>
                  </a:lnTo>
                  <a:cubicBezTo>
                    <a:pt x="0" y="597"/>
                    <a:pt x="378" y="1154"/>
                    <a:pt x="358" y="1751"/>
                  </a:cubicBezTo>
                  <a:cubicBezTo>
                    <a:pt x="597" y="1552"/>
                    <a:pt x="478" y="1253"/>
                    <a:pt x="557" y="1015"/>
                  </a:cubicBezTo>
                  <a:cubicBezTo>
                    <a:pt x="557" y="836"/>
                    <a:pt x="517" y="696"/>
                    <a:pt x="517" y="557"/>
                  </a:cubicBezTo>
                  <a:cubicBezTo>
                    <a:pt x="318" y="418"/>
                    <a:pt x="557" y="11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2083550" y="1435100"/>
              <a:ext cx="31850" cy="16375"/>
            </a:xfrm>
            <a:custGeom>
              <a:avLst/>
              <a:gdLst/>
              <a:ahLst/>
              <a:cxnLst/>
              <a:rect l="l" t="t" r="r" b="b"/>
              <a:pathLst>
                <a:path w="1274" h="655" extrusionOk="0">
                  <a:moveTo>
                    <a:pt x="296" y="0"/>
                  </a:moveTo>
                  <a:cubicBezTo>
                    <a:pt x="200" y="0"/>
                    <a:pt x="119" y="47"/>
                    <a:pt x="80" y="222"/>
                  </a:cubicBezTo>
                  <a:cubicBezTo>
                    <a:pt x="1" y="381"/>
                    <a:pt x="319" y="341"/>
                    <a:pt x="398" y="480"/>
                  </a:cubicBezTo>
                  <a:cubicBezTo>
                    <a:pt x="578" y="609"/>
                    <a:pt x="767" y="654"/>
                    <a:pt x="958" y="654"/>
                  </a:cubicBezTo>
                  <a:cubicBezTo>
                    <a:pt x="1062" y="654"/>
                    <a:pt x="1168" y="641"/>
                    <a:pt x="1274" y="619"/>
                  </a:cubicBezTo>
                  <a:cubicBezTo>
                    <a:pt x="1274" y="460"/>
                    <a:pt x="1254" y="361"/>
                    <a:pt x="1114" y="281"/>
                  </a:cubicBezTo>
                  <a:cubicBezTo>
                    <a:pt x="975" y="281"/>
                    <a:pt x="856" y="222"/>
                    <a:pt x="756" y="122"/>
                  </a:cubicBezTo>
                  <a:cubicBezTo>
                    <a:pt x="717" y="62"/>
                    <a:pt x="677" y="62"/>
                    <a:pt x="617" y="62"/>
                  </a:cubicBezTo>
                  <a:cubicBezTo>
                    <a:pt x="515" y="52"/>
                    <a:pt x="397" y="0"/>
                    <a:pt x="2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2074100" y="1433075"/>
              <a:ext cx="24900" cy="13550"/>
            </a:xfrm>
            <a:custGeom>
              <a:avLst/>
              <a:gdLst/>
              <a:ahLst/>
              <a:cxnLst/>
              <a:rect l="l" t="t" r="r" b="b"/>
              <a:pathLst>
                <a:path w="996" h="542" extrusionOk="0">
                  <a:moveTo>
                    <a:pt x="484" y="0"/>
                  </a:moveTo>
                  <a:cubicBezTo>
                    <a:pt x="408" y="0"/>
                    <a:pt x="333" y="4"/>
                    <a:pt x="259" y="4"/>
                  </a:cubicBezTo>
                  <a:lnTo>
                    <a:pt x="219" y="64"/>
                  </a:lnTo>
                  <a:lnTo>
                    <a:pt x="219" y="143"/>
                  </a:lnTo>
                  <a:cubicBezTo>
                    <a:pt x="199" y="223"/>
                    <a:pt x="160" y="303"/>
                    <a:pt x="80" y="342"/>
                  </a:cubicBezTo>
                  <a:cubicBezTo>
                    <a:pt x="1" y="422"/>
                    <a:pt x="1" y="462"/>
                    <a:pt x="80" y="521"/>
                  </a:cubicBezTo>
                  <a:cubicBezTo>
                    <a:pt x="299" y="521"/>
                    <a:pt x="558" y="541"/>
                    <a:pt x="776" y="541"/>
                  </a:cubicBezTo>
                  <a:cubicBezTo>
                    <a:pt x="379" y="143"/>
                    <a:pt x="756" y="163"/>
                    <a:pt x="995" y="143"/>
                  </a:cubicBezTo>
                  <a:cubicBezTo>
                    <a:pt x="830" y="20"/>
                    <a:pt x="655" y="0"/>
                    <a:pt x="4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2240200" y="1435275"/>
              <a:ext cx="22900" cy="6875"/>
            </a:xfrm>
            <a:custGeom>
              <a:avLst/>
              <a:gdLst/>
              <a:ahLst/>
              <a:cxnLst/>
              <a:rect l="l" t="t" r="r" b="b"/>
              <a:pathLst>
                <a:path w="916" h="275" extrusionOk="0">
                  <a:moveTo>
                    <a:pt x="647" y="1"/>
                  </a:moveTo>
                  <a:cubicBezTo>
                    <a:pt x="568" y="1"/>
                    <a:pt x="488" y="26"/>
                    <a:pt x="399" y="75"/>
                  </a:cubicBezTo>
                  <a:cubicBezTo>
                    <a:pt x="279" y="115"/>
                    <a:pt x="120" y="36"/>
                    <a:pt x="1" y="235"/>
                  </a:cubicBezTo>
                  <a:cubicBezTo>
                    <a:pt x="220" y="254"/>
                    <a:pt x="399" y="254"/>
                    <a:pt x="597" y="274"/>
                  </a:cubicBezTo>
                  <a:cubicBezTo>
                    <a:pt x="697" y="254"/>
                    <a:pt x="816" y="254"/>
                    <a:pt x="916" y="235"/>
                  </a:cubicBezTo>
                  <a:lnTo>
                    <a:pt x="916" y="135"/>
                  </a:lnTo>
                  <a:lnTo>
                    <a:pt x="896" y="75"/>
                  </a:lnTo>
                  <a:cubicBezTo>
                    <a:pt x="806" y="26"/>
                    <a:pt x="727" y="1"/>
                    <a:pt x="6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2405800" y="1462025"/>
              <a:ext cx="8000" cy="26875"/>
            </a:xfrm>
            <a:custGeom>
              <a:avLst/>
              <a:gdLst/>
              <a:ahLst/>
              <a:cxnLst/>
              <a:rect l="l" t="t" r="r" b="b"/>
              <a:pathLst>
                <a:path w="320" h="1075" extrusionOk="0">
                  <a:moveTo>
                    <a:pt x="160" y="0"/>
                  </a:moveTo>
                  <a:cubicBezTo>
                    <a:pt x="1" y="358"/>
                    <a:pt x="21" y="696"/>
                    <a:pt x="41" y="1074"/>
                  </a:cubicBezTo>
                  <a:cubicBezTo>
                    <a:pt x="220" y="935"/>
                    <a:pt x="160" y="736"/>
                    <a:pt x="220" y="537"/>
                  </a:cubicBezTo>
                  <a:cubicBezTo>
                    <a:pt x="260" y="477"/>
                    <a:pt x="299" y="398"/>
                    <a:pt x="319" y="298"/>
                  </a:cubicBezTo>
                  <a:cubicBezTo>
                    <a:pt x="319" y="179"/>
                    <a:pt x="299"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2083550" y="1475050"/>
              <a:ext cx="9975" cy="18825"/>
            </a:xfrm>
            <a:custGeom>
              <a:avLst/>
              <a:gdLst/>
              <a:ahLst/>
              <a:cxnLst/>
              <a:rect l="l" t="t" r="r" b="b"/>
              <a:pathLst>
                <a:path w="399" h="753" extrusionOk="0">
                  <a:moveTo>
                    <a:pt x="131" y="0"/>
                  </a:moveTo>
                  <a:cubicBezTo>
                    <a:pt x="75" y="0"/>
                    <a:pt x="38" y="76"/>
                    <a:pt x="1" y="175"/>
                  </a:cubicBezTo>
                  <a:cubicBezTo>
                    <a:pt x="60" y="374"/>
                    <a:pt x="1" y="633"/>
                    <a:pt x="219" y="752"/>
                  </a:cubicBezTo>
                  <a:cubicBezTo>
                    <a:pt x="279" y="533"/>
                    <a:pt x="398" y="334"/>
                    <a:pt x="259" y="96"/>
                  </a:cubicBezTo>
                  <a:cubicBezTo>
                    <a:pt x="207" y="28"/>
                    <a:pt x="165" y="0"/>
                    <a:pt x="1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2074100" y="1610350"/>
              <a:ext cx="15950" cy="18925"/>
            </a:xfrm>
            <a:custGeom>
              <a:avLst/>
              <a:gdLst/>
              <a:ahLst/>
              <a:cxnLst/>
              <a:rect l="l" t="t" r="r" b="b"/>
              <a:pathLst>
                <a:path w="638" h="757" extrusionOk="0">
                  <a:moveTo>
                    <a:pt x="331" y="0"/>
                  </a:moveTo>
                  <a:cubicBezTo>
                    <a:pt x="299" y="0"/>
                    <a:pt x="269" y="5"/>
                    <a:pt x="239" y="15"/>
                  </a:cubicBezTo>
                  <a:lnTo>
                    <a:pt x="239" y="75"/>
                  </a:lnTo>
                  <a:cubicBezTo>
                    <a:pt x="140" y="134"/>
                    <a:pt x="60" y="194"/>
                    <a:pt x="1" y="293"/>
                  </a:cubicBezTo>
                  <a:cubicBezTo>
                    <a:pt x="1" y="333"/>
                    <a:pt x="1" y="413"/>
                    <a:pt x="40" y="492"/>
                  </a:cubicBezTo>
                  <a:cubicBezTo>
                    <a:pt x="122" y="591"/>
                    <a:pt x="164" y="756"/>
                    <a:pt x="320" y="756"/>
                  </a:cubicBezTo>
                  <a:cubicBezTo>
                    <a:pt x="354" y="756"/>
                    <a:pt x="392" y="749"/>
                    <a:pt x="438" y="731"/>
                  </a:cubicBezTo>
                  <a:cubicBezTo>
                    <a:pt x="438" y="492"/>
                    <a:pt x="637" y="234"/>
                    <a:pt x="438" y="15"/>
                  </a:cubicBezTo>
                  <a:cubicBezTo>
                    <a:pt x="398" y="5"/>
                    <a:pt x="364" y="0"/>
                    <a:pt x="3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2308625" y="1493825"/>
              <a:ext cx="14150" cy="8725"/>
            </a:xfrm>
            <a:custGeom>
              <a:avLst/>
              <a:gdLst/>
              <a:ahLst/>
              <a:cxnLst/>
              <a:rect l="l" t="t" r="r" b="b"/>
              <a:pathLst>
                <a:path w="566" h="349" extrusionOk="0">
                  <a:moveTo>
                    <a:pt x="97" y="1"/>
                  </a:moveTo>
                  <a:cubicBezTo>
                    <a:pt x="39" y="1"/>
                    <a:pt x="1" y="39"/>
                    <a:pt x="29" y="160"/>
                  </a:cubicBezTo>
                  <a:cubicBezTo>
                    <a:pt x="52" y="288"/>
                    <a:pt x="143" y="348"/>
                    <a:pt x="266" y="348"/>
                  </a:cubicBezTo>
                  <a:cubicBezTo>
                    <a:pt x="354" y="348"/>
                    <a:pt x="458" y="318"/>
                    <a:pt x="566" y="260"/>
                  </a:cubicBezTo>
                  <a:cubicBezTo>
                    <a:pt x="447" y="180"/>
                    <a:pt x="367" y="120"/>
                    <a:pt x="307" y="81"/>
                  </a:cubicBezTo>
                  <a:cubicBezTo>
                    <a:pt x="255" y="49"/>
                    <a:pt x="163"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2054200" y="1436650"/>
              <a:ext cx="18925" cy="8700"/>
            </a:xfrm>
            <a:custGeom>
              <a:avLst/>
              <a:gdLst/>
              <a:ahLst/>
              <a:cxnLst/>
              <a:rect l="l" t="t" r="r" b="b"/>
              <a:pathLst>
                <a:path w="757" h="348" extrusionOk="0">
                  <a:moveTo>
                    <a:pt x="359" y="0"/>
                  </a:moveTo>
                  <a:cubicBezTo>
                    <a:pt x="200" y="0"/>
                    <a:pt x="80" y="20"/>
                    <a:pt x="1" y="180"/>
                  </a:cubicBezTo>
                  <a:cubicBezTo>
                    <a:pt x="180" y="269"/>
                    <a:pt x="348" y="347"/>
                    <a:pt x="521" y="347"/>
                  </a:cubicBezTo>
                  <a:cubicBezTo>
                    <a:pt x="579" y="347"/>
                    <a:pt x="637" y="339"/>
                    <a:pt x="697" y="319"/>
                  </a:cubicBezTo>
                  <a:cubicBezTo>
                    <a:pt x="757" y="279"/>
                    <a:pt x="757" y="219"/>
                    <a:pt x="697" y="180"/>
                  </a:cubicBezTo>
                  <a:cubicBezTo>
                    <a:pt x="598" y="80"/>
                    <a:pt x="458" y="10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2409300" y="1454550"/>
              <a:ext cx="11950" cy="18425"/>
            </a:xfrm>
            <a:custGeom>
              <a:avLst/>
              <a:gdLst/>
              <a:ahLst/>
              <a:cxnLst/>
              <a:rect l="l" t="t" r="r" b="b"/>
              <a:pathLst>
                <a:path w="478" h="737" extrusionOk="0">
                  <a:moveTo>
                    <a:pt x="60" y="1"/>
                  </a:moveTo>
                  <a:cubicBezTo>
                    <a:pt x="20" y="80"/>
                    <a:pt x="0" y="160"/>
                    <a:pt x="0" y="239"/>
                  </a:cubicBezTo>
                  <a:lnTo>
                    <a:pt x="0" y="279"/>
                  </a:lnTo>
                  <a:lnTo>
                    <a:pt x="20" y="339"/>
                  </a:lnTo>
                  <a:cubicBezTo>
                    <a:pt x="20" y="458"/>
                    <a:pt x="60" y="597"/>
                    <a:pt x="80" y="737"/>
                  </a:cubicBezTo>
                  <a:cubicBezTo>
                    <a:pt x="418" y="458"/>
                    <a:pt x="478" y="239"/>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2262575" y="1515225"/>
              <a:ext cx="8975" cy="7725"/>
            </a:xfrm>
            <a:custGeom>
              <a:avLst/>
              <a:gdLst/>
              <a:ahLst/>
              <a:cxnLst/>
              <a:rect l="l" t="t" r="r" b="b"/>
              <a:pathLst>
                <a:path w="359" h="309" extrusionOk="0">
                  <a:moveTo>
                    <a:pt x="180" y="1"/>
                  </a:moveTo>
                  <a:lnTo>
                    <a:pt x="1" y="160"/>
                  </a:lnTo>
                  <a:cubicBezTo>
                    <a:pt x="53" y="251"/>
                    <a:pt x="106" y="309"/>
                    <a:pt x="164" y="309"/>
                  </a:cubicBezTo>
                  <a:cubicBezTo>
                    <a:pt x="194" y="309"/>
                    <a:pt x="225" y="293"/>
                    <a:pt x="259" y="259"/>
                  </a:cubicBezTo>
                  <a:cubicBezTo>
                    <a:pt x="359" y="160"/>
                    <a:pt x="279" y="6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2187975" y="1541575"/>
              <a:ext cx="5000" cy="9025"/>
            </a:xfrm>
            <a:custGeom>
              <a:avLst/>
              <a:gdLst/>
              <a:ahLst/>
              <a:cxnLst/>
              <a:rect l="l" t="t" r="r" b="b"/>
              <a:pathLst>
                <a:path w="200" h="361" extrusionOk="0">
                  <a:moveTo>
                    <a:pt x="61" y="1"/>
                  </a:moveTo>
                  <a:cubicBezTo>
                    <a:pt x="21" y="41"/>
                    <a:pt x="1" y="80"/>
                    <a:pt x="21" y="160"/>
                  </a:cubicBezTo>
                  <a:cubicBezTo>
                    <a:pt x="77" y="234"/>
                    <a:pt x="11" y="361"/>
                    <a:pt x="148" y="361"/>
                  </a:cubicBezTo>
                  <a:cubicBezTo>
                    <a:pt x="158" y="361"/>
                    <a:pt x="168" y="360"/>
                    <a:pt x="180" y="359"/>
                  </a:cubicBezTo>
                  <a:cubicBezTo>
                    <a:pt x="200" y="359"/>
                    <a:pt x="200" y="200"/>
                    <a:pt x="180" y="140"/>
                  </a:cubicBezTo>
                  <a:cubicBezTo>
                    <a:pt x="160" y="80"/>
                    <a:pt x="100" y="6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2405800" y="1624325"/>
              <a:ext cx="13475" cy="3925"/>
            </a:xfrm>
            <a:custGeom>
              <a:avLst/>
              <a:gdLst/>
              <a:ahLst/>
              <a:cxnLst/>
              <a:rect l="l" t="t" r="r" b="b"/>
              <a:pathLst>
                <a:path w="539" h="157" extrusionOk="0">
                  <a:moveTo>
                    <a:pt x="403" y="0"/>
                  </a:moveTo>
                  <a:cubicBezTo>
                    <a:pt x="245" y="0"/>
                    <a:pt x="110" y="54"/>
                    <a:pt x="1" y="132"/>
                  </a:cubicBezTo>
                  <a:cubicBezTo>
                    <a:pt x="85" y="141"/>
                    <a:pt x="170" y="156"/>
                    <a:pt x="249" y="156"/>
                  </a:cubicBezTo>
                  <a:cubicBezTo>
                    <a:pt x="358" y="156"/>
                    <a:pt x="458" y="128"/>
                    <a:pt x="538" y="13"/>
                  </a:cubicBezTo>
                  <a:cubicBezTo>
                    <a:pt x="491" y="4"/>
                    <a:pt x="446" y="0"/>
                    <a:pt x="4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2422225" y="1620000"/>
              <a:ext cx="9975" cy="4025"/>
            </a:xfrm>
            <a:custGeom>
              <a:avLst/>
              <a:gdLst/>
              <a:ahLst/>
              <a:cxnLst/>
              <a:rect l="l" t="t" r="r" b="b"/>
              <a:pathLst>
                <a:path w="399" h="161" extrusionOk="0">
                  <a:moveTo>
                    <a:pt x="302" y="0"/>
                  </a:moveTo>
                  <a:cubicBezTo>
                    <a:pt x="183" y="0"/>
                    <a:pt x="79" y="36"/>
                    <a:pt x="0" y="146"/>
                  </a:cubicBezTo>
                  <a:cubicBezTo>
                    <a:pt x="39" y="156"/>
                    <a:pt x="76" y="161"/>
                    <a:pt x="112" y="161"/>
                  </a:cubicBezTo>
                  <a:cubicBezTo>
                    <a:pt x="225" y="161"/>
                    <a:pt x="323" y="112"/>
                    <a:pt x="398" y="7"/>
                  </a:cubicBezTo>
                  <a:cubicBezTo>
                    <a:pt x="365" y="3"/>
                    <a:pt x="333"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2119850" y="1446350"/>
              <a:ext cx="9975" cy="3625"/>
            </a:xfrm>
            <a:custGeom>
              <a:avLst/>
              <a:gdLst/>
              <a:ahLst/>
              <a:cxnLst/>
              <a:rect l="l" t="t" r="r" b="b"/>
              <a:pathLst>
                <a:path w="399" h="145" extrusionOk="0">
                  <a:moveTo>
                    <a:pt x="272" y="1"/>
                  </a:moveTo>
                  <a:cubicBezTo>
                    <a:pt x="166" y="1"/>
                    <a:pt x="73" y="29"/>
                    <a:pt x="1" y="130"/>
                  </a:cubicBezTo>
                  <a:cubicBezTo>
                    <a:pt x="35" y="140"/>
                    <a:pt x="72" y="145"/>
                    <a:pt x="108" y="145"/>
                  </a:cubicBezTo>
                  <a:cubicBezTo>
                    <a:pt x="216" y="145"/>
                    <a:pt x="324" y="100"/>
                    <a:pt x="399" y="10"/>
                  </a:cubicBezTo>
                  <a:cubicBezTo>
                    <a:pt x="355" y="5"/>
                    <a:pt x="313"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2071625" y="1441625"/>
              <a:ext cx="4500" cy="4500"/>
            </a:xfrm>
            <a:custGeom>
              <a:avLst/>
              <a:gdLst/>
              <a:ahLst/>
              <a:cxnLst/>
              <a:rect l="l" t="t" r="r" b="b"/>
              <a:pathLst>
                <a:path w="180" h="180" extrusionOk="0">
                  <a:moveTo>
                    <a:pt x="0" y="0"/>
                  </a:moveTo>
                  <a:lnTo>
                    <a:pt x="0" y="160"/>
                  </a:lnTo>
                  <a:cubicBezTo>
                    <a:pt x="60" y="179"/>
                    <a:pt x="100" y="179"/>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2236725" y="1617675"/>
              <a:ext cx="4500" cy="3000"/>
            </a:xfrm>
            <a:custGeom>
              <a:avLst/>
              <a:gdLst/>
              <a:ahLst/>
              <a:cxnLst/>
              <a:rect l="l" t="t" r="r" b="b"/>
              <a:pathLst>
                <a:path w="180" h="120" extrusionOk="0">
                  <a:moveTo>
                    <a:pt x="140" y="0"/>
                  </a:moveTo>
                  <a:cubicBezTo>
                    <a:pt x="100" y="20"/>
                    <a:pt x="40" y="20"/>
                    <a:pt x="0" y="40"/>
                  </a:cubicBezTo>
                  <a:lnTo>
                    <a:pt x="20" y="80"/>
                  </a:lnTo>
                  <a:cubicBezTo>
                    <a:pt x="20" y="100"/>
                    <a:pt x="40" y="100"/>
                    <a:pt x="60" y="120"/>
                  </a:cubicBezTo>
                  <a:cubicBezTo>
                    <a:pt x="120" y="120"/>
                    <a:pt x="140" y="120"/>
                    <a:pt x="160" y="80"/>
                  </a:cubicBezTo>
                  <a:lnTo>
                    <a:pt x="179" y="40"/>
                  </a:lnTo>
                  <a:cubicBezTo>
                    <a:pt x="160" y="40"/>
                    <a:pt x="160"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2542575" y="1554950"/>
              <a:ext cx="43800" cy="16575"/>
            </a:xfrm>
            <a:custGeom>
              <a:avLst/>
              <a:gdLst/>
              <a:ahLst/>
              <a:cxnLst/>
              <a:rect l="l" t="t" r="r" b="b"/>
              <a:pathLst>
                <a:path w="1752" h="663" extrusionOk="0">
                  <a:moveTo>
                    <a:pt x="1615" y="1"/>
                  </a:moveTo>
                  <a:cubicBezTo>
                    <a:pt x="980" y="1"/>
                    <a:pt x="536" y="468"/>
                    <a:pt x="0" y="659"/>
                  </a:cubicBezTo>
                  <a:cubicBezTo>
                    <a:pt x="33" y="661"/>
                    <a:pt x="64" y="662"/>
                    <a:pt x="96" y="662"/>
                  </a:cubicBezTo>
                  <a:cubicBezTo>
                    <a:pt x="667" y="662"/>
                    <a:pt x="1124" y="334"/>
                    <a:pt x="1652" y="202"/>
                  </a:cubicBezTo>
                  <a:lnTo>
                    <a:pt x="1691" y="142"/>
                  </a:lnTo>
                  <a:cubicBezTo>
                    <a:pt x="1751" y="102"/>
                    <a:pt x="1751" y="43"/>
                    <a:pt x="1691" y="3"/>
                  </a:cubicBezTo>
                  <a:cubicBezTo>
                    <a:pt x="1666" y="1"/>
                    <a:pt x="1640" y="1"/>
                    <a:pt x="16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2583850" y="1550175"/>
              <a:ext cx="16925" cy="8700"/>
            </a:xfrm>
            <a:custGeom>
              <a:avLst/>
              <a:gdLst/>
              <a:ahLst/>
              <a:cxnLst/>
              <a:rect l="l" t="t" r="r" b="b"/>
              <a:pathLst>
                <a:path w="677" h="348" extrusionOk="0">
                  <a:moveTo>
                    <a:pt x="415" y="1"/>
                  </a:moveTo>
                  <a:cubicBezTo>
                    <a:pt x="337" y="1"/>
                    <a:pt x="255" y="15"/>
                    <a:pt x="180" y="15"/>
                  </a:cubicBezTo>
                  <a:lnTo>
                    <a:pt x="1" y="194"/>
                  </a:lnTo>
                  <a:lnTo>
                    <a:pt x="1" y="254"/>
                  </a:lnTo>
                  <a:lnTo>
                    <a:pt x="1" y="333"/>
                  </a:lnTo>
                  <a:cubicBezTo>
                    <a:pt x="44" y="343"/>
                    <a:pt x="86" y="348"/>
                    <a:pt x="127" y="348"/>
                  </a:cubicBezTo>
                  <a:cubicBezTo>
                    <a:pt x="332" y="348"/>
                    <a:pt x="511" y="237"/>
                    <a:pt x="677" y="154"/>
                  </a:cubicBezTo>
                  <a:cubicBezTo>
                    <a:pt x="619" y="27"/>
                    <a:pt x="522" y="1"/>
                    <a:pt x="4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2463000" y="1596500"/>
              <a:ext cx="17150" cy="11400"/>
            </a:xfrm>
            <a:custGeom>
              <a:avLst/>
              <a:gdLst/>
              <a:ahLst/>
              <a:cxnLst/>
              <a:rect l="l" t="t" r="r" b="b"/>
              <a:pathLst>
                <a:path w="686" h="456" extrusionOk="0">
                  <a:moveTo>
                    <a:pt x="603" y="0"/>
                  </a:moveTo>
                  <a:cubicBezTo>
                    <a:pt x="576" y="0"/>
                    <a:pt x="541" y="10"/>
                    <a:pt x="498" y="32"/>
                  </a:cubicBezTo>
                  <a:cubicBezTo>
                    <a:pt x="319" y="52"/>
                    <a:pt x="140" y="131"/>
                    <a:pt x="1" y="231"/>
                  </a:cubicBezTo>
                  <a:lnTo>
                    <a:pt x="1" y="390"/>
                  </a:lnTo>
                  <a:cubicBezTo>
                    <a:pt x="12" y="437"/>
                    <a:pt x="44" y="456"/>
                    <a:pt x="81" y="456"/>
                  </a:cubicBezTo>
                  <a:cubicBezTo>
                    <a:pt x="107" y="456"/>
                    <a:pt x="135" y="446"/>
                    <a:pt x="160" y="430"/>
                  </a:cubicBezTo>
                  <a:cubicBezTo>
                    <a:pt x="200" y="370"/>
                    <a:pt x="259" y="370"/>
                    <a:pt x="319" y="370"/>
                  </a:cubicBezTo>
                  <a:cubicBezTo>
                    <a:pt x="359" y="330"/>
                    <a:pt x="418" y="290"/>
                    <a:pt x="498" y="271"/>
                  </a:cubicBezTo>
                  <a:cubicBezTo>
                    <a:pt x="558" y="251"/>
                    <a:pt x="617" y="191"/>
                    <a:pt x="657" y="171"/>
                  </a:cubicBezTo>
                  <a:cubicBezTo>
                    <a:pt x="686" y="70"/>
                    <a:pt x="673" y="0"/>
                    <a:pt x="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2475425" y="1592975"/>
              <a:ext cx="15450" cy="8300"/>
            </a:xfrm>
            <a:custGeom>
              <a:avLst/>
              <a:gdLst/>
              <a:ahLst/>
              <a:cxnLst/>
              <a:rect l="l" t="t" r="r" b="b"/>
              <a:pathLst>
                <a:path w="618" h="332" extrusionOk="0">
                  <a:moveTo>
                    <a:pt x="393" y="1"/>
                  </a:moveTo>
                  <a:cubicBezTo>
                    <a:pt x="328" y="1"/>
                    <a:pt x="255" y="15"/>
                    <a:pt x="200" y="34"/>
                  </a:cubicBezTo>
                  <a:cubicBezTo>
                    <a:pt x="120" y="93"/>
                    <a:pt x="61" y="133"/>
                    <a:pt x="1" y="193"/>
                  </a:cubicBezTo>
                  <a:cubicBezTo>
                    <a:pt x="61" y="233"/>
                    <a:pt x="120" y="292"/>
                    <a:pt x="160" y="332"/>
                  </a:cubicBezTo>
                  <a:lnTo>
                    <a:pt x="319" y="332"/>
                  </a:lnTo>
                  <a:cubicBezTo>
                    <a:pt x="399" y="213"/>
                    <a:pt x="618" y="213"/>
                    <a:pt x="558" y="73"/>
                  </a:cubicBezTo>
                  <a:cubicBezTo>
                    <a:pt x="537" y="20"/>
                    <a:pt x="469"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2499300" y="1590325"/>
              <a:ext cx="4500" cy="2500"/>
            </a:xfrm>
            <a:custGeom>
              <a:avLst/>
              <a:gdLst/>
              <a:ahLst/>
              <a:cxnLst/>
              <a:rect l="l" t="t" r="r" b="b"/>
              <a:pathLst>
                <a:path w="180" h="100" extrusionOk="0">
                  <a:moveTo>
                    <a:pt x="160" y="0"/>
                  </a:moveTo>
                  <a:cubicBezTo>
                    <a:pt x="100" y="20"/>
                    <a:pt x="60" y="20"/>
                    <a:pt x="1" y="40"/>
                  </a:cubicBezTo>
                  <a:cubicBezTo>
                    <a:pt x="21" y="80"/>
                    <a:pt x="21" y="100"/>
                    <a:pt x="60" y="100"/>
                  </a:cubicBezTo>
                  <a:cubicBezTo>
                    <a:pt x="80" y="80"/>
                    <a:pt x="140" y="80"/>
                    <a:pt x="180" y="40"/>
                  </a:cubicBezTo>
                  <a:cubicBezTo>
                    <a:pt x="180" y="20"/>
                    <a:pt x="16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2707175" y="1511725"/>
              <a:ext cx="8000" cy="5450"/>
            </a:xfrm>
            <a:custGeom>
              <a:avLst/>
              <a:gdLst/>
              <a:ahLst/>
              <a:cxnLst/>
              <a:rect l="l" t="t" r="r" b="b"/>
              <a:pathLst>
                <a:path w="320" h="218" extrusionOk="0">
                  <a:moveTo>
                    <a:pt x="202" y="0"/>
                  </a:moveTo>
                  <a:cubicBezTo>
                    <a:pt x="181" y="0"/>
                    <a:pt x="160" y="1"/>
                    <a:pt x="140" y="1"/>
                  </a:cubicBezTo>
                  <a:cubicBezTo>
                    <a:pt x="41" y="1"/>
                    <a:pt x="1" y="61"/>
                    <a:pt x="1" y="160"/>
                  </a:cubicBezTo>
                  <a:cubicBezTo>
                    <a:pt x="19" y="206"/>
                    <a:pt x="45" y="218"/>
                    <a:pt x="78" y="218"/>
                  </a:cubicBezTo>
                  <a:cubicBezTo>
                    <a:pt x="117" y="218"/>
                    <a:pt x="166" y="200"/>
                    <a:pt x="220" y="200"/>
                  </a:cubicBezTo>
                  <a:cubicBezTo>
                    <a:pt x="240" y="180"/>
                    <a:pt x="319" y="141"/>
                    <a:pt x="319" y="101"/>
                  </a:cubicBezTo>
                  <a:cubicBezTo>
                    <a:pt x="319" y="11"/>
                    <a:pt x="263" y="0"/>
                    <a:pt x="2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2638050" y="1538100"/>
              <a:ext cx="8975" cy="7075"/>
            </a:xfrm>
            <a:custGeom>
              <a:avLst/>
              <a:gdLst/>
              <a:ahLst/>
              <a:cxnLst/>
              <a:rect l="l" t="t" r="r" b="b"/>
              <a:pathLst>
                <a:path w="359" h="283" extrusionOk="0">
                  <a:moveTo>
                    <a:pt x="259" y="1"/>
                  </a:moveTo>
                  <a:cubicBezTo>
                    <a:pt x="180" y="20"/>
                    <a:pt x="120" y="80"/>
                    <a:pt x="61" y="140"/>
                  </a:cubicBezTo>
                  <a:cubicBezTo>
                    <a:pt x="1" y="200"/>
                    <a:pt x="1" y="239"/>
                    <a:pt x="80" y="279"/>
                  </a:cubicBezTo>
                  <a:cubicBezTo>
                    <a:pt x="93" y="281"/>
                    <a:pt x="105" y="282"/>
                    <a:pt x="117" y="282"/>
                  </a:cubicBezTo>
                  <a:cubicBezTo>
                    <a:pt x="216" y="282"/>
                    <a:pt x="284" y="209"/>
                    <a:pt x="319" y="120"/>
                  </a:cubicBezTo>
                  <a:cubicBezTo>
                    <a:pt x="359" y="100"/>
                    <a:pt x="279" y="4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2387900" y="1174875"/>
              <a:ext cx="161175" cy="28825"/>
            </a:xfrm>
            <a:custGeom>
              <a:avLst/>
              <a:gdLst/>
              <a:ahLst/>
              <a:cxnLst/>
              <a:rect l="l" t="t" r="r" b="b"/>
              <a:pathLst>
                <a:path w="6447" h="1153" extrusionOk="0">
                  <a:moveTo>
                    <a:pt x="6055" y="1"/>
                  </a:moveTo>
                  <a:cubicBezTo>
                    <a:pt x="5901" y="1"/>
                    <a:pt x="5722" y="60"/>
                    <a:pt x="5551" y="87"/>
                  </a:cubicBezTo>
                  <a:cubicBezTo>
                    <a:pt x="5539" y="75"/>
                    <a:pt x="5526" y="70"/>
                    <a:pt x="5514" y="70"/>
                  </a:cubicBezTo>
                  <a:cubicBezTo>
                    <a:pt x="5486" y="70"/>
                    <a:pt x="5459" y="94"/>
                    <a:pt x="5432" y="107"/>
                  </a:cubicBezTo>
                  <a:cubicBezTo>
                    <a:pt x="5340" y="166"/>
                    <a:pt x="5233" y="175"/>
                    <a:pt x="5124" y="175"/>
                  </a:cubicBezTo>
                  <a:cubicBezTo>
                    <a:pt x="5072" y="175"/>
                    <a:pt x="5020" y="173"/>
                    <a:pt x="4969" y="173"/>
                  </a:cubicBezTo>
                  <a:cubicBezTo>
                    <a:pt x="4867" y="173"/>
                    <a:pt x="4767" y="181"/>
                    <a:pt x="4676" y="227"/>
                  </a:cubicBezTo>
                  <a:cubicBezTo>
                    <a:pt x="4278" y="227"/>
                    <a:pt x="3900" y="286"/>
                    <a:pt x="3482" y="326"/>
                  </a:cubicBezTo>
                  <a:cubicBezTo>
                    <a:pt x="2832" y="363"/>
                    <a:pt x="2234" y="609"/>
                    <a:pt x="1591" y="609"/>
                  </a:cubicBezTo>
                  <a:cubicBezTo>
                    <a:pt x="1545" y="609"/>
                    <a:pt x="1499" y="607"/>
                    <a:pt x="1453" y="605"/>
                  </a:cubicBezTo>
                  <a:cubicBezTo>
                    <a:pt x="1335" y="664"/>
                    <a:pt x="1220" y="684"/>
                    <a:pt x="1106" y="684"/>
                  </a:cubicBezTo>
                  <a:cubicBezTo>
                    <a:pt x="951" y="684"/>
                    <a:pt x="798" y="647"/>
                    <a:pt x="637" y="625"/>
                  </a:cubicBezTo>
                  <a:cubicBezTo>
                    <a:pt x="573" y="610"/>
                    <a:pt x="509" y="601"/>
                    <a:pt x="448" y="601"/>
                  </a:cubicBezTo>
                  <a:cubicBezTo>
                    <a:pt x="266" y="601"/>
                    <a:pt x="105" y="679"/>
                    <a:pt x="1" y="903"/>
                  </a:cubicBezTo>
                  <a:cubicBezTo>
                    <a:pt x="235" y="1099"/>
                    <a:pt x="478" y="1152"/>
                    <a:pt x="725" y="1152"/>
                  </a:cubicBezTo>
                  <a:cubicBezTo>
                    <a:pt x="1014" y="1152"/>
                    <a:pt x="1310" y="1079"/>
                    <a:pt x="1605" y="1079"/>
                  </a:cubicBezTo>
                  <a:cubicBezTo>
                    <a:pt x="1720" y="1079"/>
                    <a:pt x="1836" y="1091"/>
                    <a:pt x="1950" y="1122"/>
                  </a:cubicBezTo>
                  <a:lnTo>
                    <a:pt x="2647" y="1122"/>
                  </a:lnTo>
                  <a:cubicBezTo>
                    <a:pt x="2655" y="1114"/>
                    <a:pt x="2670" y="1109"/>
                    <a:pt x="2689" y="1109"/>
                  </a:cubicBezTo>
                  <a:cubicBezTo>
                    <a:pt x="2716" y="1109"/>
                    <a:pt x="2751" y="1118"/>
                    <a:pt x="2786" y="1142"/>
                  </a:cubicBezTo>
                  <a:cubicBezTo>
                    <a:pt x="2895" y="1064"/>
                    <a:pt x="3016" y="1050"/>
                    <a:pt x="3138" y="1050"/>
                  </a:cubicBezTo>
                  <a:cubicBezTo>
                    <a:pt x="3207" y="1050"/>
                    <a:pt x="3275" y="1054"/>
                    <a:pt x="3343" y="1054"/>
                  </a:cubicBezTo>
                  <a:cubicBezTo>
                    <a:pt x="3464" y="1054"/>
                    <a:pt x="3580" y="1041"/>
                    <a:pt x="3681" y="963"/>
                  </a:cubicBezTo>
                  <a:cubicBezTo>
                    <a:pt x="3823" y="821"/>
                    <a:pt x="3972" y="796"/>
                    <a:pt x="4131" y="796"/>
                  </a:cubicBezTo>
                  <a:cubicBezTo>
                    <a:pt x="4217" y="796"/>
                    <a:pt x="4306" y="804"/>
                    <a:pt x="4397" y="804"/>
                  </a:cubicBezTo>
                  <a:cubicBezTo>
                    <a:pt x="4443" y="807"/>
                    <a:pt x="4490" y="810"/>
                    <a:pt x="4538" y="810"/>
                  </a:cubicBezTo>
                  <a:cubicBezTo>
                    <a:pt x="4734" y="810"/>
                    <a:pt x="4933" y="769"/>
                    <a:pt x="5093" y="625"/>
                  </a:cubicBezTo>
                  <a:cubicBezTo>
                    <a:pt x="5239" y="552"/>
                    <a:pt x="5389" y="535"/>
                    <a:pt x="5541" y="535"/>
                  </a:cubicBezTo>
                  <a:cubicBezTo>
                    <a:pt x="5674" y="535"/>
                    <a:pt x="5809" y="548"/>
                    <a:pt x="5941" y="548"/>
                  </a:cubicBezTo>
                  <a:cubicBezTo>
                    <a:pt x="6072" y="548"/>
                    <a:pt x="6201" y="535"/>
                    <a:pt x="6327" y="485"/>
                  </a:cubicBezTo>
                  <a:cubicBezTo>
                    <a:pt x="6386" y="485"/>
                    <a:pt x="6426" y="485"/>
                    <a:pt x="6446" y="426"/>
                  </a:cubicBezTo>
                  <a:cubicBezTo>
                    <a:pt x="6392" y="88"/>
                    <a:pt x="6242" y="1"/>
                    <a:pt x="6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2335200" y="1175675"/>
              <a:ext cx="89025" cy="30925"/>
            </a:xfrm>
            <a:custGeom>
              <a:avLst/>
              <a:gdLst/>
              <a:ahLst/>
              <a:cxnLst/>
              <a:rect l="l" t="t" r="r" b="b"/>
              <a:pathLst>
                <a:path w="3561" h="1237" extrusionOk="0">
                  <a:moveTo>
                    <a:pt x="406" y="0"/>
                  </a:moveTo>
                  <a:cubicBezTo>
                    <a:pt x="311" y="0"/>
                    <a:pt x="215" y="30"/>
                    <a:pt x="120" y="115"/>
                  </a:cubicBezTo>
                  <a:cubicBezTo>
                    <a:pt x="0" y="473"/>
                    <a:pt x="120" y="792"/>
                    <a:pt x="318" y="1090"/>
                  </a:cubicBezTo>
                  <a:cubicBezTo>
                    <a:pt x="430" y="1187"/>
                    <a:pt x="561" y="1236"/>
                    <a:pt x="704" y="1236"/>
                  </a:cubicBezTo>
                  <a:cubicBezTo>
                    <a:pt x="766" y="1236"/>
                    <a:pt x="830" y="1227"/>
                    <a:pt x="895" y="1209"/>
                  </a:cubicBezTo>
                  <a:cubicBezTo>
                    <a:pt x="1033" y="1175"/>
                    <a:pt x="1155" y="1126"/>
                    <a:pt x="1289" y="1126"/>
                  </a:cubicBezTo>
                  <a:cubicBezTo>
                    <a:pt x="1310" y="1126"/>
                    <a:pt x="1331" y="1127"/>
                    <a:pt x="1353" y="1130"/>
                  </a:cubicBezTo>
                  <a:cubicBezTo>
                    <a:pt x="1612" y="1110"/>
                    <a:pt x="1890" y="1130"/>
                    <a:pt x="2069" y="871"/>
                  </a:cubicBezTo>
                  <a:cubicBezTo>
                    <a:pt x="2292" y="741"/>
                    <a:pt x="2532" y="737"/>
                    <a:pt x="2771" y="737"/>
                  </a:cubicBezTo>
                  <a:cubicBezTo>
                    <a:pt x="2788" y="737"/>
                    <a:pt x="2805" y="737"/>
                    <a:pt x="2822" y="737"/>
                  </a:cubicBezTo>
                  <a:cubicBezTo>
                    <a:pt x="3079" y="737"/>
                    <a:pt x="3332" y="732"/>
                    <a:pt x="3561" y="573"/>
                  </a:cubicBezTo>
                  <a:cubicBezTo>
                    <a:pt x="3462" y="573"/>
                    <a:pt x="3382" y="573"/>
                    <a:pt x="3302" y="553"/>
                  </a:cubicBezTo>
                  <a:cubicBezTo>
                    <a:pt x="3278" y="543"/>
                    <a:pt x="3249" y="540"/>
                    <a:pt x="3219" y="540"/>
                  </a:cubicBezTo>
                  <a:cubicBezTo>
                    <a:pt x="3190" y="540"/>
                    <a:pt x="3159" y="543"/>
                    <a:pt x="3131" y="543"/>
                  </a:cubicBezTo>
                  <a:cubicBezTo>
                    <a:pt x="3074" y="543"/>
                    <a:pt x="3024" y="533"/>
                    <a:pt x="3004" y="473"/>
                  </a:cubicBezTo>
                  <a:cubicBezTo>
                    <a:pt x="2984" y="414"/>
                    <a:pt x="3103" y="314"/>
                    <a:pt x="3183" y="215"/>
                  </a:cubicBezTo>
                  <a:cubicBezTo>
                    <a:pt x="3087" y="77"/>
                    <a:pt x="2943" y="35"/>
                    <a:pt x="2791" y="35"/>
                  </a:cubicBezTo>
                  <a:cubicBezTo>
                    <a:pt x="2723" y="35"/>
                    <a:pt x="2654" y="43"/>
                    <a:pt x="2586" y="55"/>
                  </a:cubicBezTo>
                  <a:cubicBezTo>
                    <a:pt x="2353" y="105"/>
                    <a:pt x="2134" y="139"/>
                    <a:pt x="1912" y="139"/>
                  </a:cubicBezTo>
                  <a:cubicBezTo>
                    <a:pt x="1775" y="139"/>
                    <a:pt x="1637" y="126"/>
                    <a:pt x="1492" y="95"/>
                  </a:cubicBezTo>
                  <a:lnTo>
                    <a:pt x="1253" y="95"/>
                  </a:lnTo>
                  <a:cubicBezTo>
                    <a:pt x="1186" y="135"/>
                    <a:pt x="1118" y="149"/>
                    <a:pt x="1050" y="149"/>
                  </a:cubicBezTo>
                  <a:cubicBezTo>
                    <a:pt x="835" y="149"/>
                    <a:pt x="621"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2332200" y="1105925"/>
              <a:ext cx="92525" cy="28150"/>
            </a:xfrm>
            <a:custGeom>
              <a:avLst/>
              <a:gdLst/>
              <a:ahLst/>
              <a:cxnLst/>
              <a:rect l="l" t="t" r="r" b="b"/>
              <a:pathLst>
                <a:path w="3701" h="1126" extrusionOk="0">
                  <a:moveTo>
                    <a:pt x="259" y="1"/>
                  </a:moveTo>
                  <a:cubicBezTo>
                    <a:pt x="180" y="21"/>
                    <a:pt x="120" y="80"/>
                    <a:pt x="80" y="140"/>
                  </a:cubicBezTo>
                  <a:cubicBezTo>
                    <a:pt x="1" y="359"/>
                    <a:pt x="1" y="518"/>
                    <a:pt x="100" y="717"/>
                  </a:cubicBezTo>
                  <a:cubicBezTo>
                    <a:pt x="220" y="896"/>
                    <a:pt x="458" y="976"/>
                    <a:pt x="618" y="1095"/>
                  </a:cubicBezTo>
                  <a:cubicBezTo>
                    <a:pt x="657" y="1095"/>
                    <a:pt x="697" y="1115"/>
                    <a:pt x="717" y="1115"/>
                  </a:cubicBezTo>
                  <a:cubicBezTo>
                    <a:pt x="807" y="1122"/>
                    <a:pt x="896" y="1126"/>
                    <a:pt x="985" y="1126"/>
                  </a:cubicBezTo>
                  <a:cubicBezTo>
                    <a:pt x="1840" y="1126"/>
                    <a:pt x="2653" y="807"/>
                    <a:pt x="3482" y="717"/>
                  </a:cubicBezTo>
                  <a:cubicBezTo>
                    <a:pt x="3562" y="697"/>
                    <a:pt x="3601" y="637"/>
                    <a:pt x="3681" y="617"/>
                  </a:cubicBezTo>
                  <a:cubicBezTo>
                    <a:pt x="3701" y="558"/>
                    <a:pt x="3681" y="478"/>
                    <a:pt x="3641" y="399"/>
                  </a:cubicBezTo>
                  <a:cubicBezTo>
                    <a:pt x="3519" y="352"/>
                    <a:pt x="3406" y="331"/>
                    <a:pt x="3293" y="331"/>
                  </a:cubicBezTo>
                  <a:cubicBezTo>
                    <a:pt x="3167" y="331"/>
                    <a:pt x="3042" y="357"/>
                    <a:pt x="2905" y="399"/>
                  </a:cubicBezTo>
                  <a:cubicBezTo>
                    <a:pt x="2647" y="399"/>
                    <a:pt x="2388" y="419"/>
                    <a:pt x="2109" y="419"/>
                  </a:cubicBezTo>
                  <a:cubicBezTo>
                    <a:pt x="1943" y="446"/>
                    <a:pt x="1782" y="462"/>
                    <a:pt x="1624" y="462"/>
                  </a:cubicBezTo>
                  <a:cubicBezTo>
                    <a:pt x="1217" y="462"/>
                    <a:pt x="837" y="359"/>
                    <a:pt x="478" y="100"/>
                  </a:cubicBezTo>
                  <a:cubicBezTo>
                    <a:pt x="399" y="21"/>
                    <a:pt x="31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2329225" y="1048675"/>
              <a:ext cx="64675" cy="23475"/>
            </a:xfrm>
            <a:custGeom>
              <a:avLst/>
              <a:gdLst/>
              <a:ahLst/>
              <a:cxnLst/>
              <a:rect l="l" t="t" r="r" b="b"/>
              <a:pathLst>
                <a:path w="2587" h="939" extrusionOk="0">
                  <a:moveTo>
                    <a:pt x="302" y="0"/>
                  </a:moveTo>
                  <a:cubicBezTo>
                    <a:pt x="252" y="0"/>
                    <a:pt x="207" y="15"/>
                    <a:pt x="180" y="43"/>
                  </a:cubicBezTo>
                  <a:cubicBezTo>
                    <a:pt x="0" y="282"/>
                    <a:pt x="398" y="401"/>
                    <a:pt x="279" y="600"/>
                  </a:cubicBezTo>
                  <a:cubicBezTo>
                    <a:pt x="319" y="799"/>
                    <a:pt x="498" y="878"/>
                    <a:pt x="637" y="938"/>
                  </a:cubicBezTo>
                  <a:cubicBezTo>
                    <a:pt x="856" y="878"/>
                    <a:pt x="1055" y="779"/>
                    <a:pt x="1313" y="779"/>
                  </a:cubicBezTo>
                  <a:cubicBezTo>
                    <a:pt x="1831" y="779"/>
                    <a:pt x="2268" y="520"/>
                    <a:pt x="2587" y="103"/>
                  </a:cubicBezTo>
                  <a:cubicBezTo>
                    <a:pt x="1890" y="83"/>
                    <a:pt x="1174" y="83"/>
                    <a:pt x="478" y="63"/>
                  </a:cubicBezTo>
                  <a:cubicBezTo>
                    <a:pt x="425" y="20"/>
                    <a:pt x="360"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2414275" y="1125325"/>
              <a:ext cx="66650" cy="27250"/>
            </a:xfrm>
            <a:custGeom>
              <a:avLst/>
              <a:gdLst/>
              <a:ahLst/>
              <a:cxnLst/>
              <a:rect l="l" t="t" r="r" b="b"/>
              <a:pathLst>
                <a:path w="2666" h="1090" extrusionOk="0">
                  <a:moveTo>
                    <a:pt x="2467" y="1"/>
                  </a:moveTo>
                  <a:cubicBezTo>
                    <a:pt x="1771" y="140"/>
                    <a:pt x="1015" y="120"/>
                    <a:pt x="378" y="498"/>
                  </a:cubicBezTo>
                  <a:cubicBezTo>
                    <a:pt x="139" y="617"/>
                    <a:pt x="0" y="796"/>
                    <a:pt x="219" y="1035"/>
                  </a:cubicBezTo>
                  <a:cubicBezTo>
                    <a:pt x="318" y="1065"/>
                    <a:pt x="413" y="1090"/>
                    <a:pt x="500" y="1090"/>
                  </a:cubicBezTo>
                  <a:cubicBezTo>
                    <a:pt x="587" y="1090"/>
                    <a:pt x="667" y="1065"/>
                    <a:pt x="736" y="995"/>
                  </a:cubicBezTo>
                  <a:cubicBezTo>
                    <a:pt x="895" y="856"/>
                    <a:pt x="1114" y="995"/>
                    <a:pt x="1273" y="836"/>
                  </a:cubicBezTo>
                  <a:cubicBezTo>
                    <a:pt x="1371" y="746"/>
                    <a:pt x="1489" y="727"/>
                    <a:pt x="1612" y="727"/>
                  </a:cubicBezTo>
                  <a:cubicBezTo>
                    <a:pt x="1706" y="727"/>
                    <a:pt x="1804" y="738"/>
                    <a:pt x="1897" y="738"/>
                  </a:cubicBezTo>
                  <a:cubicBezTo>
                    <a:pt x="1979" y="738"/>
                    <a:pt x="2058" y="730"/>
                    <a:pt x="2129" y="697"/>
                  </a:cubicBezTo>
                  <a:cubicBezTo>
                    <a:pt x="2188" y="657"/>
                    <a:pt x="2228" y="657"/>
                    <a:pt x="2288" y="657"/>
                  </a:cubicBezTo>
                  <a:cubicBezTo>
                    <a:pt x="2347" y="637"/>
                    <a:pt x="2387" y="558"/>
                    <a:pt x="2427" y="518"/>
                  </a:cubicBezTo>
                  <a:cubicBezTo>
                    <a:pt x="2507" y="339"/>
                    <a:pt x="2666" y="16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2637550" y="1149700"/>
              <a:ext cx="79600" cy="21900"/>
            </a:xfrm>
            <a:custGeom>
              <a:avLst/>
              <a:gdLst/>
              <a:ahLst/>
              <a:cxnLst/>
              <a:rect l="l" t="t" r="r" b="b"/>
              <a:pathLst>
                <a:path w="3184" h="876" extrusionOk="0">
                  <a:moveTo>
                    <a:pt x="2925" y="0"/>
                  </a:moveTo>
                  <a:cubicBezTo>
                    <a:pt x="2527" y="0"/>
                    <a:pt x="2110" y="20"/>
                    <a:pt x="1712" y="40"/>
                  </a:cubicBezTo>
                  <a:cubicBezTo>
                    <a:pt x="1632" y="60"/>
                    <a:pt x="1612" y="100"/>
                    <a:pt x="1612" y="160"/>
                  </a:cubicBezTo>
                  <a:cubicBezTo>
                    <a:pt x="1612" y="212"/>
                    <a:pt x="1629" y="225"/>
                    <a:pt x="1645" y="225"/>
                  </a:cubicBezTo>
                  <a:cubicBezTo>
                    <a:pt x="1647" y="225"/>
                    <a:pt x="1650" y="225"/>
                    <a:pt x="1652" y="224"/>
                  </a:cubicBezTo>
                  <a:lnTo>
                    <a:pt x="1652" y="224"/>
                  </a:lnTo>
                  <a:cubicBezTo>
                    <a:pt x="1646" y="228"/>
                    <a:pt x="1640" y="233"/>
                    <a:pt x="1632" y="239"/>
                  </a:cubicBezTo>
                  <a:cubicBezTo>
                    <a:pt x="1612" y="239"/>
                    <a:pt x="1553" y="199"/>
                    <a:pt x="1513" y="160"/>
                  </a:cubicBezTo>
                  <a:cubicBezTo>
                    <a:pt x="1483" y="150"/>
                    <a:pt x="1453" y="145"/>
                    <a:pt x="1423" y="145"/>
                  </a:cubicBezTo>
                  <a:cubicBezTo>
                    <a:pt x="1393" y="145"/>
                    <a:pt x="1364" y="150"/>
                    <a:pt x="1334" y="160"/>
                  </a:cubicBezTo>
                  <a:cubicBezTo>
                    <a:pt x="1297" y="223"/>
                    <a:pt x="1265" y="250"/>
                    <a:pt x="1235" y="250"/>
                  </a:cubicBezTo>
                  <a:cubicBezTo>
                    <a:pt x="1199" y="250"/>
                    <a:pt x="1167" y="213"/>
                    <a:pt x="1135" y="160"/>
                  </a:cubicBezTo>
                  <a:cubicBezTo>
                    <a:pt x="1124" y="154"/>
                    <a:pt x="1111" y="152"/>
                    <a:pt x="1095" y="152"/>
                  </a:cubicBezTo>
                  <a:cubicBezTo>
                    <a:pt x="1054" y="152"/>
                    <a:pt x="1000" y="170"/>
                    <a:pt x="956" y="199"/>
                  </a:cubicBezTo>
                  <a:cubicBezTo>
                    <a:pt x="942" y="257"/>
                    <a:pt x="925" y="278"/>
                    <a:pt x="907" y="278"/>
                  </a:cubicBezTo>
                  <a:cubicBezTo>
                    <a:pt x="876" y="278"/>
                    <a:pt x="842" y="210"/>
                    <a:pt x="817" y="160"/>
                  </a:cubicBezTo>
                  <a:cubicBezTo>
                    <a:pt x="797" y="155"/>
                    <a:pt x="779" y="152"/>
                    <a:pt x="763" y="152"/>
                  </a:cubicBezTo>
                  <a:cubicBezTo>
                    <a:pt x="716" y="152"/>
                    <a:pt x="682" y="174"/>
                    <a:pt x="638" y="219"/>
                  </a:cubicBezTo>
                  <a:cubicBezTo>
                    <a:pt x="598" y="259"/>
                    <a:pt x="518" y="319"/>
                    <a:pt x="459" y="358"/>
                  </a:cubicBezTo>
                  <a:cubicBezTo>
                    <a:pt x="339" y="537"/>
                    <a:pt x="1" y="557"/>
                    <a:pt x="120" y="876"/>
                  </a:cubicBezTo>
                  <a:cubicBezTo>
                    <a:pt x="1135" y="736"/>
                    <a:pt x="2110" y="518"/>
                    <a:pt x="3104" y="259"/>
                  </a:cubicBezTo>
                  <a:cubicBezTo>
                    <a:pt x="3184" y="100"/>
                    <a:pt x="3084" y="20"/>
                    <a:pt x="29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2347625" y="1081575"/>
              <a:ext cx="61700" cy="25175"/>
            </a:xfrm>
            <a:custGeom>
              <a:avLst/>
              <a:gdLst/>
              <a:ahLst/>
              <a:cxnLst/>
              <a:rect l="l" t="t" r="r" b="b"/>
              <a:pathLst>
                <a:path w="2468" h="1007" extrusionOk="0">
                  <a:moveTo>
                    <a:pt x="2308" y="0"/>
                  </a:moveTo>
                  <a:cubicBezTo>
                    <a:pt x="1711" y="60"/>
                    <a:pt x="1154" y="159"/>
                    <a:pt x="577" y="338"/>
                  </a:cubicBezTo>
                  <a:cubicBezTo>
                    <a:pt x="458" y="477"/>
                    <a:pt x="279" y="557"/>
                    <a:pt x="100" y="597"/>
                  </a:cubicBezTo>
                  <a:cubicBezTo>
                    <a:pt x="40" y="637"/>
                    <a:pt x="1" y="696"/>
                    <a:pt x="1" y="776"/>
                  </a:cubicBezTo>
                  <a:cubicBezTo>
                    <a:pt x="40" y="855"/>
                    <a:pt x="80" y="935"/>
                    <a:pt x="160" y="955"/>
                  </a:cubicBezTo>
                  <a:cubicBezTo>
                    <a:pt x="248" y="993"/>
                    <a:pt x="344" y="1007"/>
                    <a:pt x="438" y="1007"/>
                  </a:cubicBezTo>
                  <a:cubicBezTo>
                    <a:pt x="493" y="1007"/>
                    <a:pt x="546" y="1002"/>
                    <a:pt x="597" y="995"/>
                  </a:cubicBezTo>
                  <a:cubicBezTo>
                    <a:pt x="677" y="995"/>
                    <a:pt x="756" y="975"/>
                    <a:pt x="816" y="955"/>
                  </a:cubicBezTo>
                  <a:cubicBezTo>
                    <a:pt x="995" y="895"/>
                    <a:pt x="1174" y="796"/>
                    <a:pt x="1313" y="696"/>
                  </a:cubicBezTo>
                  <a:cubicBezTo>
                    <a:pt x="1652" y="597"/>
                    <a:pt x="2049" y="736"/>
                    <a:pt x="2308" y="458"/>
                  </a:cubicBezTo>
                  <a:cubicBezTo>
                    <a:pt x="2467" y="298"/>
                    <a:pt x="2467" y="159"/>
                    <a:pt x="2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2587325" y="1158575"/>
              <a:ext cx="62200" cy="19000"/>
            </a:xfrm>
            <a:custGeom>
              <a:avLst/>
              <a:gdLst/>
              <a:ahLst/>
              <a:cxnLst/>
              <a:rect l="l" t="t" r="r" b="b"/>
              <a:pathLst>
                <a:path w="2488" h="760" extrusionOk="0">
                  <a:moveTo>
                    <a:pt x="2241" y="1"/>
                  </a:moveTo>
                  <a:cubicBezTo>
                    <a:pt x="1471" y="1"/>
                    <a:pt x="720" y="88"/>
                    <a:pt x="1" y="322"/>
                  </a:cubicBezTo>
                  <a:cubicBezTo>
                    <a:pt x="41" y="401"/>
                    <a:pt x="60" y="461"/>
                    <a:pt x="140" y="481"/>
                  </a:cubicBezTo>
                  <a:cubicBezTo>
                    <a:pt x="240" y="501"/>
                    <a:pt x="399" y="501"/>
                    <a:pt x="359" y="680"/>
                  </a:cubicBezTo>
                  <a:cubicBezTo>
                    <a:pt x="359" y="700"/>
                    <a:pt x="399" y="739"/>
                    <a:pt x="419" y="759"/>
                  </a:cubicBezTo>
                  <a:lnTo>
                    <a:pt x="2129" y="521"/>
                  </a:lnTo>
                  <a:cubicBezTo>
                    <a:pt x="2249" y="362"/>
                    <a:pt x="2348" y="182"/>
                    <a:pt x="2487" y="3"/>
                  </a:cubicBezTo>
                  <a:cubicBezTo>
                    <a:pt x="2405" y="2"/>
                    <a:pt x="2323" y="1"/>
                    <a:pt x="22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2526650" y="1166600"/>
              <a:ext cx="71150" cy="17675"/>
            </a:xfrm>
            <a:custGeom>
              <a:avLst/>
              <a:gdLst/>
              <a:ahLst/>
              <a:cxnLst/>
              <a:rect l="l" t="t" r="r" b="b"/>
              <a:pathLst>
                <a:path w="2846" h="707" extrusionOk="0">
                  <a:moveTo>
                    <a:pt x="2289" y="1"/>
                  </a:moveTo>
                  <a:cubicBezTo>
                    <a:pt x="2289" y="41"/>
                    <a:pt x="2269" y="60"/>
                    <a:pt x="2249" y="80"/>
                  </a:cubicBezTo>
                  <a:cubicBezTo>
                    <a:pt x="2227" y="88"/>
                    <a:pt x="2208" y="92"/>
                    <a:pt x="2190" y="92"/>
                  </a:cubicBezTo>
                  <a:cubicBezTo>
                    <a:pt x="2160" y="92"/>
                    <a:pt x="2135" y="78"/>
                    <a:pt x="2110" y="41"/>
                  </a:cubicBezTo>
                  <a:cubicBezTo>
                    <a:pt x="2012" y="30"/>
                    <a:pt x="1914" y="25"/>
                    <a:pt x="1817" y="25"/>
                  </a:cubicBezTo>
                  <a:cubicBezTo>
                    <a:pt x="1203" y="25"/>
                    <a:pt x="602" y="221"/>
                    <a:pt x="1" y="359"/>
                  </a:cubicBezTo>
                  <a:cubicBezTo>
                    <a:pt x="339" y="418"/>
                    <a:pt x="737" y="279"/>
                    <a:pt x="896" y="697"/>
                  </a:cubicBezTo>
                  <a:cubicBezTo>
                    <a:pt x="927" y="703"/>
                    <a:pt x="958" y="706"/>
                    <a:pt x="987" y="706"/>
                  </a:cubicBezTo>
                  <a:cubicBezTo>
                    <a:pt x="1145" y="706"/>
                    <a:pt x="1282" y="625"/>
                    <a:pt x="1433" y="558"/>
                  </a:cubicBezTo>
                  <a:cubicBezTo>
                    <a:pt x="1455" y="503"/>
                    <a:pt x="1483" y="472"/>
                    <a:pt x="1513" y="472"/>
                  </a:cubicBezTo>
                  <a:cubicBezTo>
                    <a:pt x="1539" y="472"/>
                    <a:pt x="1565" y="493"/>
                    <a:pt x="1592" y="538"/>
                  </a:cubicBezTo>
                  <a:cubicBezTo>
                    <a:pt x="1676" y="513"/>
                    <a:pt x="1762" y="504"/>
                    <a:pt x="1850" y="504"/>
                  </a:cubicBezTo>
                  <a:cubicBezTo>
                    <a:pt x="2027" y="504"/>
                    <a:pt x="2210" y="538"/>
                    <a:pt x="2391" y="538"/>
                  </a:cubicBezTo>
                  <a:cubicBezTo>
                    <a:pt x="2547" y="538"/>
                    <a:pt x="2700" y="513"/>
                    <a:pt x="2846" y="418"/>
                  </a:cubicBezTo>
                  <a:cubicBezTo>
                    <a:pt x="2826" y="379"/>
                    <a:pt x="2826" y="359"/>
                    <a:pt x="2786" y="339"/>
                  </a:cubicBezTo>
                  <a:cubicBezTo>
                    <a:pt x="2746" y="259"/>
                    <a:pt x="2746" y="140"/>
                    <a:pt x="2667" y="60"/>
                  </a:cubicBezTo>
                  <a:cubicBezTo>
                    <a:pt x="2587" y="41"/>
                    <a:pt x="2487" y="41"/>
                    <a:pt x="2428" y="21"/>
                  </a:cubicBezTo>
                  <a:lnTo>
                    <a:pt x="228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2747475" y="1028950"/>
              <a:ext cx="57700" cy="21300"/>
            </a:xfrm>
            <a:custGeom>
              <a:avLst/>
              <a:gdLst/>
              <a:ahLst/>
              <a:cxnLst/>
              <a:rect l="l" t="t" r="r" b="b"/>
              <a:pathLst>
                <a:path w="2308" h="852" extrusionOk="0">
                  <a:moveTo>
                    <a:pt x="1923" y="0"/>
                  </a:moveTo>
                  <a:cubicBezTo>
                    <a:pt x="1542" y="0"/>
                    <a:pt x="1169" y="56"/>
                    <a:pt x="796" y="235"/>
                  </a:cubicBezTo>
                  <a:cubicBezTo>
                    <a:pt x="557" y="374"/>
                    <a:pt x="299" y="374"/>
                    <a:pt x="60" y="374"/>
                  </a:cubicBezTo>
                  <a:cubicBezTo>
                    <a:pt x="20" y="454"/>
                    <a:pt x="0" y="494"/>
                    <a:pt x="60" y="573"/>
                  </a:cubicBezTo>
                  <a:cubicBezTo>
                    <a:pt x="159" y="693"/>
                    <a:pt x="299" y="732"/>
                    <a:pt x="398" y="852"/>
                  </a:cubicBezTo>
                  <a:cubicBezTo>
                    <a:pt x="818" y="701"/>
                    <a:pt x="1252" y="535"/>
                    <a:pt x="1712" y="535"/>
                  </a:cubicBezTo>
                  <a:cubicBezTo>
                    <a:pt x="1797" y="535"/>
                    <a:pt x="1883" y="541"/>
                    <a:pt x="1970" y="553"/>
                  </a:cubicBezTo>
                  <a:cubicBezTo>
                    <a:pt x="2022" y="579"/>
                    <a:pt x="2070" y="594"/>
                    <a:pt x="2118" y="594"/>
                  </a:cubicBezTo>
                  <a:cubicBezTo>
                    <a:pt x="2180" y="594"/>
                    <a:pt x="2241" y="570"/>
                    <a:pt x="2308" y="514"/>
                  </a:cubicBezTo>
                  <a:lnTo>
                    <a:pt x="2308" y="16"/>
                  </a:lnTo>
                  <a:cubicBezTo>
                    <a:pt x="2179" y="6"/>
                    <a:pt x="2050" y="0"/>
                    <a:pt x="19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2443100" y="1148650"/>
              <a:ext cx="61200" cy="22400"/>
            </a:xfrm>
            <a:custGeom>
              <a:avLst/>
              <a:gdLst/>
              <a:ahLst/>
              <a:cxnLst/>
              <a:rect l="l" t="t" r="r" b="b"/>
              <a:pathLst>
                <a:path w="2448" h="896" extrusionOk="0">
                  <a:moveTo>
                    <a:pt x="2113" y="1"/>
                  </a:moveTo>
                  <a:cubicBezTo>
                    <a:pt x="2037" y="1"/>
                    <a:pt x="2011" y="108"/>
                    <a:pt x="1941" y="108"/>
                  </a:cubicBezTo>
                  <a:cubicBezTo>
                    <a:pt x="1932" y="108"/>
                    <a:pt x="1922" y="107"/>
                    <a:pt x="1911" y="102"/>
                  </a:cubicBezTo>
                  <a:lnTo>
                    <a:pt x="1851" y="62"/>
                  </a:lnTo>
                  <a:cubicBezTo>
                    <a:pt x="1768" y="145"/>
                    <a:pt x="1682" y="171"/>
                    <a:pt x="1594" y="171"/>
                  </a:cubicBezTo>
                  <a:cubicBezTo>
                    <a:pt x="1451" y="171"/>
                    <a:pt x="1303" y="102"/>
                    <a:pt x="1155" y="102"/>
                  </a:cubicBezTo>
                  <a:cubicBezTo>
                    <a:pt x="1095" y="162"/>
                    <a:pt x="1035" y="202"/>
                    <a:pt x="956" y="261"/>
                  </a:cubicBezTo>
                  <a:cubicBezTo>
                    <a:pt x="916" y="281"/>
                    <a:pt x="856" y="281"/>
                    <a:pt x="817" y="281"/>
                  </a:cubicBezTo>
                  <a:cubicBezTo>
                    <a:pt x="697" y="361"/>
                    <a:pt x="518" y="301"/>
                    <a:pt x="399" y="420"/>
                  </a:cubicBezTo>
                  <a:cubicBezTo>
                    <a:pt x="339" y="420"/>
                    <a:pt x="260" y="400"/>
                    <a:pt x="220" y="400"/>
                  </a:cubicBezTo>
                  <a:cubicBezTo>
                    <a:pt x="190" y="388"/>
                    <a:pt x="161" y="382"/>
                    <a:pt x="135" y="382"/>
                  </a:cubicBezTo>
                  <a:cubicBezTo>
                    <a:pt x="76" y="382"/>
                    <a:pt x="29" y="417"/>
                    <a:pt x="1" y="500"/>
                  </a:cubicBezTo>
                  <a:cubicBezTo>
                    <a:pt x="68" y="814"/>
                    <a:pt x="211" y="896"/>
                    <a:pt x="381" y="896"/>
                  </a:cubicBezTo>
                  <a:cubicBezTo>
                    <a:pt x="565" y="896"/>
                    <a:pt x="779" y="798"/>
                    <a:pt x="956" y="798"/>
                  </a:cubicBezTo>
                  <a:cubicBezTo>
                    <a:pt x="1393" y="579"/>
                    <a:pt x="1950" y="798"/>
                    <a:pt x="2328" y="420"/>
                  </a:cubicBezTo>
                  <a:cubicBezTo>
                    <a:pt x="2428" y="361"/>
                    <a:pt x="2448" y="261"/>
                    <a:pt x="2408" y="142"/>
                  </a:cubicBezTo>
                  <a:cubicBezTo>
                    <a:pt x="2328" y="42"/>
                    <a:pt x="2229" y="3"/>
                    <a:pt x="2129" y="3"/>
                  </a:cubicBezTo>
                  <a:cubicBezTo>
                    <a:pt x="2124" y="1"/>
                    <a:pt x="2118" y="1"/>
                    <a:pt x="21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2536600" y="1137900"/>
              <a:ext cx="48275" cy="16500"/>
            </a:xfrm>
            <a:custGeom>
              <a:avLst/>
              <a:gdLst/>
              <a:ahLst/>
              <a:cxnLst/>
              <a:rect l="l" t="t" r="r" b="b"/>
              <a:pathLst>
                <a:path w="1931" h="660" extrusionOk="0">
                  <a:moveTo>
                    <a:pt x="1176" y="0"/>
                  </a:moveTo>
                  <a:cubicBezTo>
                    <a:pt x="836" y="0"/>
                    <a:pt x="493" y="121"/>
                    <a:pt x="160" y="134"/>
                  </a:cubicBezTo>
                  <a:cubicBezTo>
                    <a:pt x="21" y="313"/>
                    <a:pt x="1" y="472"/>
                    <a:pt x="160" y="632"/>
                  </a:cubicBezTo>
                  <a:cubicBezTo>
                    <a:pt x="234" y="652"/>
                    <a:pt x="309" y="660"/>
                    <a:pt x="384" y="660"/>
                  </a:cubicBezTo>
                  <a:cubicBezTo>
                    <a:pt x="622" y="660"/>
                    <a:pt x="863" y="580"/>
                    <a:pt x="1082" y="580"/>
                  </a:cubicBezTo>
                  <a:cubicBezTo>
                    <a:pt x="1127" y="580"/>
                    <a:pt x="1171" y="584"/>
                    <a:pt x="1214" y="592"/>
                  </a:cubicBezTo>
                  <a:cubicBezTo>
                    <a:pt x="1283" y="604"/>
                    <a:pt x="1344" y="609"/>
                    <a:pt x="1399" y="609"/>
                  </a:cubicBezTo>
                  <a:cubicBezTo>
                    <a:pt x="1708" y="609"/>
                    <a:pt x="1812" y="428"/>
                    <a:pt x="1930" y="174"/>
                  </a:cubicBezTo>
                  <a:cubicBezTo>
                    <a:pt x="1877" y="121"/>
                    <a:pt x="1824" y="103"/>
                    <a:pt x="1765" y="103"/>
                  </a:cubicBezTo>
                  <a:cubicBezTo>
                    <a:pt x="1736" y="103"/>
                    <a:pt x="1705" y="108"/>
                    <a:pt x="1672" y="114"/>
                  </a:cubicBezTo>
                  <a:cubicBezTo>
                    <a:pt x="1508" y="29"/>
                    <a:pt x="1342" y="0"/>
                    <a:pt x="1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405325" y="1072100"/>
              <a:ext cx="48750" cy="20925"/>
            </a:xfrm>
            <a:custGeom>
              <a:avLst/>
              <a:gdLst/>
              <a:ahLst/>
              <a:cxnLst/>
              <a:rect l="l" t="t" r="r" b="b"/>
              <a:pathLst>
                <a:path w="1950" h="837" extrusionOk="0">
                  <a:moveTo>
                    <a:pt x="1706" y="0"/>
                  </a:moveTo>
                  <a:cubicBezTo>
                    <a:pt x="1108" y="0"/>
                    <a:pt x="582" y="379"/>
                    <a:pt x="0" y="379"/>
                  </a:cubicBezTo>
                  <a:lnTo>
                    <a:pt x="0" y="837"/>
                  </a:lnTo>
                  <a:cubicBezTo>
                    <a:pt x="676" y="757"/>
                    <a:pt x="1353" y="717"/>
                    <a:pt x="1950" y="359"/>
                  </a:cubicBezTo>
                  <a:cubicBezTo>
                    <a:pt x="1950" y="220"/>
                    <a:pt x="1850" y="120"/>
                    <a:pt x="1751" y="1"/>
                  </a:cubicBezTo>
                  <a:cubicBezTo>
                    <a:pt x="1736" y="1"/>
                    <a:pt x="1721" y="0"/>
                    <a:pt x="17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340175" y="1100950"/>
              <a:ext cx="44775" cy="20225"/>
            </a:xfrm>
            <a:custGeom>
              <a:avLst/>
              <a:gdLst/>
              <a:ahLst/>
              <a:cxnLst/>
              <a:rect l="l" t="t" r="r" b="b"/>
              <a:pathLst>
                <a:path w="1791" h="809" extrusionOk="0">
                  <a:moveTo>
                    <a:pt x="1323" y="1"/>
                  </a:moveTo>
                  <a:cubicBezTo>
                    <a:pt x="1243" y="1"/>
                    <a:pt x="1164" y="21"/>
                    <a:pt x="1074" y="61"/>
                  </a:cubicBezTo>
                  <a:cubicBezTo>
                    <a:pt x="1035" y="100"/>
                    <a:pt x="975" y="100"/>
                    <a:pt x="935" y="100"/>
                  </a:cubicBezTo>
                  <a:cubicBezTo>
                    <a:pt x="756" y="200"/>
                    <a:pt x="557" y="160"/>
                    <a:pt x="378" y="180"/>
                  </a:cubicBezTo>
                  <a:cubicBezTo>
                    <a:pt x="347" y="170"/>
                    <a:pt x="316" y="165"/>
                    <a:pt x="286" y="165"/>
                  </a:cubicBezTo>
                  <a:cubicBezTo>
                    <a:pt x="200" y="165"/>
                    <a:pt x="119" y="206"/>
                    <a:pt x="60" y="279"/>
                  </a:cubicBezTo>
                  <a:cubicBezTo>
                    <a:pt x="0" y="578"/>
                    <a:pt x="100" y="797"/>
                    <a:pt x="458" y="797"/>
                  </a:cubicBezTo>
                  <a:cubicBezTo>
                    <a:pt x="624" y="797"/>
                    <a:pt x="797" y="808"/>
                    <a:pt x="970" y="808"/>
                  </a:cubicBezTo>
                  <a:cubicBezTo>
                    <a:pt x="1250" y="808"/>
                    <a:pt x="1532" y="778"/>
                    <a:pt x="1790" y="618"/>
                  </a:cubicBezTo>
                  <a:cubicBezTo>
                    <a:pt x="1492" y="598"/>
                    <a:pt x="1174" y="618"/>
                    <a:pt x="1532" y="200"/>
                  </a:cubicBezTo>
                  <a:cubicBezTo>
                    <a:pt x="1552" y="160"/>
                    <a:pt x="1552" y="100"/>
                    <a:pt x="1572" y="61"/>
                  </a:cubicBezTo>
                  <a:cubicBezTo>
                    <a:pt x="1482" y="21"/>
                    <a:pt x="1403" y="1"/>
                    <a:pt x="13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443600" y="1103200"/>
              <a:ext cx="53250" cy="17175"/>
            </a:xfrm>
            <a:custGeom>
              <a:avLst/>
              <a:gdLst/>
              <a:ahLst/>
              <a:cxnLst/>
              <a:rect l="l" t="t" r="r" b="b"/>
              <a:pathLst>
                <a:path w="2130" h="687" extrusionOk="0">
                  <a:moveTo>
                    <a:pt x="744" y="0"/>
                  </a:moveTo>
                  <a:cubicBezTo>
                    <a:pt x="498" y="0"/>
                    <a:pt x="257" y="47"/>
                    <a:pt x="21" y="189"/>
                  </a:cubicBezTo>
                  <a:cubicBezTo>
                    <a:pt x="1" y="329"/>
                    <a:pt x="100" y="428"/>
                    <a:pt x="200" y="528"/>
                  </a:cubicBezTo>
                  <a:cubicBezTo>
                    <a:pt x="289" y="637"/>
                    <a:pt x="374" y="687"/>
                    <a:pt x="461" y="687"/>
                  </a:cubicBezTo>
                  <a:cubicBezTo>
                    <a:pt x="548" y="687"/>
                    <a:pt x="637" y="637"/>
                    <a:pt x="737" y="547"/>
                  </a:cubicBezTo>
                  <a:cubicBezTo>
                    <a:pt x="804" y="412"/>
                    <a:pt x="876" y="367"/>
                    <a:pt x="947" y="367"/>
                  </a:cubicBezTo>
                  <a:cubicBezTo>
                    <a:pt x="1044" y="367"/>
                    <a:pt x="1143" y="450"/>
                    <a:pt x="1234" y="508"/>
                  </a:cubicBezTo>
                  <a:cubicBezTo>
                    <a:pt x="1285" y="520"/>
                    <a:pt x="1335" y="525"/>
                    <a:pt x="1383" y="525"/>
                  </a:cubicBezTo>
                  <a:cubicBezTo>
                    <a:pt x="1652" y="525"/>
                    <a:pt x="1876" y="362"/>
                    <a:pt x="2129" y="329"/>
                  </a:cubicBezTo>
                  <a:cubicBezTo>
                    <a:pt x="2120" y="110"/>
                    <a:pt x="2042" y="55"/>
                    <a:pt x="1940" y="55"/>
                  </a:cubicBezTo>
                  <a:cubicBezTo>
                    <a:pt x="1836" y="55"/>
                    <a:pt x="1707" y="111"/>
                    <a:pt x="1598" y="111"/>
                  </a:cubicBezTo>
                  <a:cubicBezTo>
                    <a:pt x="1589" y="111"/>
                    <a:pt x="1581" y="111"/>
                    <a:pt x="1572" y="110"/>
                  </a:cubicBezTo>
                  <a:cubicBezTo>
                    <a:pt x="1291" y="58"/>
                    <a:pt x="1015" y="0"/>
                    <a:pt x="7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322750" y="1064650"/>
              <a:ext cx="26900" cy="52250"/>
            </a:xfrm>
            <a:custGeom>
              <a:avLst/>
              <a:gdLst/>
              <a:ahLst/>
              <a:cxnLst/>
              <a:rect l="l" t="t" r="r" b="b"/>
              <a:pathLst>
                <a:path w="1076" h="2090" extrusionOk="0">
                  <a:moveTo>
                    <a:pt x="598" y="1"/>
                  </a:moveTo>
                  <a:cubicBezTo>
                    <a:pt x="558" y="1"/>
                    <a:pt x="518" y="41"/>
                    <a:pt x="478" y="41"/>
                  </a:cubicBezTo>
                  <a:cubicBezTo>
                    <a:pt x="399" y="80"/>
                    <a:pt x="359" y="140"/>
                    <a:pt x="299" y="200"/>
                  </a:cubicBezTo>
                  <a:cubicBezTo>
                    <a:pt x="200" y="379"/>
                    <a:pt x="200" y="597"/>
                    <a:pt x="180" y="796"/>
                  </a:cubicBezTo>
                  <a:cubicBezTo>
                    <a:pt x="160" y="956"/>
                    <a:pt x="120" y="1135"/>
                    <a:pt x="80" y="1274"/>
                  </a:cubicBezTo>
                  <a:cubicBezTo>
                    <a:pt x="21" y="1532"/>
                    <a:pt x="1" y="1751"/>
                    <a:pt x="120" y="1990"/>
                  </a:cubicBezTo>
                  <a:cubicBezTo>
                    <a:pt x="180" y="2050"/>
                    <a:pt x="220" y="2089"/>
                    <a:pt x="319" y="2089"/>
                  </a:cubicBezTo>
                  <a:cubicBezTo>
                    <a:pt x="518" y="2030"/>
                    <a:pt x="419" y="1791"/>
                    <a:pt x="558" y="1692"/>
                  </a:cubicBezTo>
                  <a:cubicBezTo>
                    <a:pt x="677" y="1552"/>
                    <a:pt x="916" y="1692"/>
                    <a:pt x="1055" y="1532"/>
                  </a:cubicBezTo>
                  <a:cubicBezTo>
                    <a:pt x="1075" y="1473"/>
                    <a:pt x="1075" y="1413"/>
                    <a:pt x="1075" y="1353"/>
                  </a:cubicBezTo>
                  <a:cubicBezTo>
                    <a:pt x="1055" y="1254"/>
                    <a:pt x="956" y="1254"/>
                    <a:pt x="916" y="1194"/>
                  </a:cubicBezTo>
                  <a:cubicBezTo>
                    <a:pt x="618" y="916"/>
                    <a:pt x="697" y="637"/>
                    <a:pt x="916" y="339"/>
                  </a:cubicBezTo>
                  <a:cubicBezTo>
                    <a:pt x="896" y="160"/>
                    <a:pt x="757" y="80"/>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734050" y="1141250"/>
              <a:ext cx="51250" cy="17600"/>
            </a:xfrm>
            <a:custGeom>
              <a:avLst/>
              <a:gdLst/>
              <a:ahLst/>
              <a:cxnLst/>
              <a:rect l="l" t="t" r="r" b="b"/>
              <a:pathLst>
                <a:path w="2050" h="704" extrusionOk="0">
                  <a:moveTo>
                    <a:pt x="935" y="0"/>
                  </a:moveTo>
                  <a:cubicBezTo>
                    <a:pt x="836" y="40"/>
                    <a:pt x="736" y="40"/>
                    <a:pt x="637" y="40"/>
                  </a:cubicBezTo>
                  <a:cubicBezTo>
                    <a:pt x="517" y="139"/>
                    <a:pt x="338" y="80"/>
                    <a:pt x="219" y="159"/>
                  </a:cubicBezTo>
                  <a:cubicBezTo>
                    <a:pt x="100" y="279"/>
                    <a:pt x="0" y="378"/>
                    <a:pt x="100" y="557"/>
                  </a:cubicBezTo>
                  <a:cubicBezTo>
                    <a:pt x="246" y="630"/>
                    <a:pt x="385" y="703"/>
                    <a:pt x="529" y="703"/>
                  </a:cubicBezTo>
                  <a:cubicBezTo>
                    <a:pt x="621" y="703"/>
                    <a:pt x="716" y="674"/>
                    <a:pt x="816" y="597"/>
                  </a:cubicBezTo>
                  <a:cubicBezTo>
                    <a:pt x="1030" y="425"/>
                    <a:pt x="1255" y="243"/>
                    <a:pt x="1534" y="243"/>
                  </a:cubicBezTo>
                  <a:cubicBezTo>
                    <a:pt x="1644" y="243"/>
                    <a:pt x="1761" y="271"/>
                    <a:pt x="1890" y="338"/>
                  </a:cubicBezTo>
                  <a:cubicBezTo>
                    <a:pt x="1910" y="338"/>
                    <a:pt x="2009" y="239"/>
                    <a:pt x="2029" y="159"/>
                  </a:cubicBezTo>
                  <a:cubicBezTo>
                    <a:pt x="2049" y="60"/>
                    <a:pt x="1950" y="0"/>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12150" y="1094000"/>
              <a:ext cx="64200" cy="16925"/>
            </a:xfrm>
            <a:custGeom>
              <a:avLst/>
              <a:gdLst/>
              <a:ahLst/>
              <a:cxnLst/>
              <a:rect l="l" t="t" r="r" b="b"/>
              <a:pathLst>
                <a:path w="2568" h="677" extrusionOk="0">
                  <a:moveTo>
                    <a:pt x="2368" y="0"/>
                  </a:moveTo>
                  <a:cubicBezTo>
                    <a:pt x="1632" y="299"/>
                    <a:pt x="836" y="179"/>
                    <a:pt x="1" y="557"/>
                  </a:cubicBezTo>
                  <a:lnTo>
                    <a:pt x="1294" y="557"/>
                  </a:lnTo>
                  <a:cubicBezTo>
                    <a:pt x="1317" y="511"/>
                    <a:pt x="1347" y="491"/>
                    <a:pt x="1384" y="491"/>
                  </a:cubicBezTo>
                  <a:cubicBezTo>
                    <a:pt x="1410" y="491"/>
                    <a:pt x="1440" y="501"/>
                    <a:pt x="1473" y="518"/>
                  </a:cubicBezTo>
                  <a:cubicBezTo>
                    <a:pt x="1513" y="518"/>
                    <a:pt x="1572" y="557"/>
                    <a:pt x="1612" y="557"/>
                  </a:cubicBezTo>
                  <a:cubicBezTo>
                    <a:pt x="1643" y="546"/>
                    <a:pt x="1667" y="541"/>
                    <a:pt x="1687" y="541"/>
                  </a:cubicBezTo>
                  <a:cubicBezTo>
                    <a:pt x="1773" y="541"/>
                    <a:pt x="1779" y="628"/>
                    <a:pt x="1811" y="677"/>
                  </a:cubicBezTo>
                  <a:cubicBezTo>
                    <a:pt x="1930" y="617"/>
                    <a:pt x="2030" y="577"/>
                    <a:pt x="2169" y="518"/>
                  </a:cubicBezTo>
                  <a:cubicBezTo>
                    <a:pt x="2197" y="504"/>
                    <a:pt x="2245" y="489"/>
                    <a:pt x="2285" y="489"/>
                  </a:cubicBezTo>
                  <a:cubicBezTo>
                    <a:pt x="2302" y="489"/>
                    <a:pt x="2317" y="492"/>
                    <a:pt x="2328" y="498"/>
                  </a:cubicBezTo>
                  <a:cubicBezTo>
                    <a:pt x="2487" y="458"/>
                    <a:pt x="2507" y="339"/>
                    <a:pt x="2567" y="199"/>
                  </a:cubicBezTo>
                  <a:cubicBezTo>
                    <a:pt x="2507" y="120"/>
                    <a:pt x="2428" y="8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23100" y="1064150"/>
              <a:ext cx="41800" cy="19950"/>
            </a:xfrm>
            <a:custGeom>
              <a:avLst/>
              <a:gdLst/>
              <a:ahLst/>
              <a:cxnLst/>
              <a:rect l="l" t="t" r="r" b="b"/>
              <a:pathLst>
                <a:path w="1672" h="798" extrusionOk="0">
                  <a:moveTo>
                    <a:pt x="1592" y="1"/>
                  </a:moveTo>
                  <a:lnTo>
                    <a:pt x="1592" y="1"/>
                  </a:lnTo>
                  <a:cubicBezTo>
                    <a:pt x="1095" y="259"/>
                    <a:pt x="478" y="1"/>
                    <a:pt x="1" y="319"/>
                  </a:cubicBezTo>
                  <a:cubicBezTo>
                    <a:pt x="100" y="438"/>
                    <a:pt x="140" y="578"/>
                    <a:pt x="199" y="697"/>
                  </a:cubicBezTo>
                  <a:cubicBezTo>
                    <a:pt x="360" y="719"/>
                    <a:pt x="533" y="798"/>
                    <a:pt x="688" y="798"/>
                  </a:cubicBezTo>
                  <a:cubicBezTo>
                    <a:pt x="822" y="798"/>
                    <a:pt x="943" y="740"/>
                    <a:pt x="1035" y="538"/>
                  </a:cubicBezTo>
                  <a:lnTo>
                    <a:pt x="1035" y="558"/>
                  </a:lnTo>
                  <a:cubicBezTo>
                    <a:pt x="1093" y="633"/>
                    <a:pt x="1148" y="666"/>
                    <a:pt x="1199" y="666"/>
                  </a:cubicBezTo>
                  <a:cubicBezTo>
                    <a:pt x="1271" y="666"/>
                    <a:pt x="1335" y="602"/>
                    <a:pt x="1393" y="498"/>
                  </a:cubicBezTo>
                  <a:cubicBezTo>
                    <a:pt x="1532" y="359"/>
                    <a:pt x="1672" y="24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18625" y="1037475"/>
              <a:ext cx="32850" cy="17200"/>
            </a:xfrm>
            <a:custGeom>
              <a:avLst/>
              <a:gdLst/>
              <a:ahLst/>
              <a:cxnLst/>
              <a:rect l="l" t="t" r="r" b="b"/>
              <a:pathLst>
                <a:path w="1314" h="688" extrusionOk="0">
                  <a:moveTo>
                    <a:pt x="879" y="1"/>
                  </a:moveTo>
                  <a:cubicBezTo>
                    <a:pt x="643" y="1"/>
                    <a:pt x="427" y="58"/>
                    <a:pt x="239" y="232"/>
                  </a:cubicBezTo>
                  <a:cubicBezTo>
                    <a:pt x="140" y="292"/>
                    <a:pt x="0" y="292"/>
                    <a:pt x="40" y="451"/>
                  </a:cubicBezTo>
                  <a:cubicBezTo>
                    <a:pt x="60" y="630"/>
                    <a:pt x="180" y="650"/>
                    <a:pt x="339" y="670"/>
                  </a:cubicBezTo>
                  <a:cubicBezTo>
                    <a:pt x="387" y="682"/>
                    <a:pt x="435" y="687"/>
                    <a:pt x="482" y="687"/>
                  </a:cubicBezTo>
                  <a:cubicBezTo>
                    <a:pt x="743" y="687"/>
                    <a:pt x="981" y="528"/>
                    <a:pt x="1234" y="511"/>
                  </a:cubicBezTo>
                  <a:cubicBezTo>
                    <a:pt x="1274" y="471"/>
                    <a:pt x="1313" y="431"/>
                    <a:pt x="1274" y="372"/>
                  </a:cubicBezTo>
                  <a:cubicBezTo>
                    <a:pt x="1254" y="332"/>
                    <a:pt x="1234" y="292"/>
                    <a:pt x="1194" y="252"/>
                  </a:cubicBezTo>
                  <a:lnTo>
                    <a:pt x="1194" y="173"/>
                  </a:lnTo>
                  <a:cubicBezTo>
                    <a:pt x="1194" y="133"/>
                    <a:pt x="1234" y="73"/>
                    <a:pt x="1234" y="33"/>
                  </a:cubicBezTo>
                  <a:cubicBezTo>
                    <a:pt x="1111" y="14"/>
                    <a:pt x="993" y="1"/>
                    <a:pt x="8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766375" y="1059000"/>
              <a:ext cx="30350" cy="17750"/>
            </a:xfrm>
            <a:custGeom>
              <a:avLst/>
              <a:gdLst/>
              <a:ahLst/>
              <a:cxnLst/>
              <a:rect l="l" t="t" r="r" b="b"/>
              <a:pathLst>
                <a:path w="1214" h="710" extrusionOk="0">
                  <a:moveTo>
                    <a:pt x="787" y="0"/>
                  </a:moveTo>
                  <a:cubicBezTo>
                    <a:pt x="523" y="0"/>
                    <a:pt x="258" y="25"/>
                    <a:pt x="0" y="167"/>
                  </a:cubicBezTo>
                  <a:cubicBezTo>
                    <a:pt x="0" y="366"/>
                    <a:pt x="20" y="525"/>
                    <a:pt x="159" y="684"/>
                  </a:cubicBezTo>
                  <a:cubicBezTo>
                    <a:pt x="217" y="702"/>
                    <a:pt x="272" y="710"/>
                    <a:pt x="327" y="710"/>
                  </a:cubicBezTo>
                  <a:cubicBezTo>
                    <a:pt x="600" y="710"/>
                    <a:pt x="842" y="518"/>
                    <a:pt x="1122" y="518"/>
                  </a:cubicBezTo>
                  <a:cubicBezTo>
                    <a:pt x="1152" y="518"/>
                    <a:pt x="1183" y="520"/>
                    <a:pt x="1214" y="525"/>
                  </a:cubicBezTo>
                  <a:lnTo>
                    <a:pt x="1214" y="8"/>
                  </a:lnTo>
                  <a:cubicBezTo>
                    <a:pt x="1073" y="8"/>
                    <a:pt x="930"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464500" y="1064525"/>
              <a:ext cx="42150" cy="17075"/>
            </a:xfrm>
            <a:custGeom>
              <a:avLst/>
              <a:gdLst/>
              <a:ahLst/>
              <a:cxnLst/>
              <a:rect l="l" t="t" r="r" b="b"/>
              <a:pathLst>
                <a:path w="1686" h="683" extrusionOk="0">
                  <a:moveTo>
                    <a:pt x="951" y="0"/>
                  </a:moveTo>
                  <a:cubicBezTo>
                    <a:pt x="785" y="0"/>
                    <a:pt x="619" y="51"/>
                    <a:pt x="458" y="165"/>
                  </a:cubicBezTo>
                  <a:cubicBezTo>
                    <a:pt x="398" y="364"/>
                    <a:pt x="0" y="364"/>
                    <a:pt x="100" y="682"/>
                  </a:cubicBezTo>
                  <a:cubicBezTo>
                    <a:pt x="637" y="642"/>
                    <a:pt x="1174" y="563"/>
                    <a:pt x="1671" y="344"/>
                  </a:cubicBezTo>
                  <a:cubicBezTo>
                    <a:pt x="1686" y="212"/>
                    <a:pt x="1679" y="134"/>
                    <a:pt x="1603" y="134"/>
                  </a:cubicBezTo>
                  <a:cubicBezTo>
                    <a:pt x="1575" y="134"/>
                    <a:pt x="1539" y="144"/>
                    <a:pt x="1492" y="165"/>
                  </a:cubicBezTo>
                  <a:cubicBezTo>
                    <a:pt x="1316" y="61"/>
                    <a:pt x="1133" y="0"/>
                    <a:pt x="9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419250" y="1157625"/>
              <a:ext cx="48250" cy="19950"/>
            </a:xfrm>
            <a:custGeom>
              <a:avLst/>
              <a:gdLst/>
              <a:ahLst/>
              <a:cxnLst/>
              <a:rect l="l" t="t" r="r" b="b"/>
              <a:pathLst>
                <a:path w="1930" h="798" extrusionOk="0">
                  <a:moveTo>
                    <a:pt x="851" y="1"/>
                  </a:moveTo>
                  <a:cubicBezTo>
                    <a:pt x="801" y="1"/>
                    <a:pt x="748" y="15"/>
                    <a:pt x="696" y="41"/>
                  </a:cubicBezTo>
                  <a:cubicBezTo>
                    <a:pt x="657" y="41"/>
                    <a:pt x="577" y="81"/>
                    <a:pt x="517" y="81"/>
                  </a:cubicBezTo>
                  <a:cubicBezTo>
                    <a:pt x="418" y="201"/>
                    <a:pt x="298" y="220"/>
                    <a:pt x="159" y="240"/>
                  </a:cubicBezTo>
                  <a:cubicBezTo>
                    <a:pt x="0" y="439"/>
                    <a:pt x="100" y="598"/>
                    <a:pt x="259" y="777"/>
                  </a:cubicBezTo>
                  <a:cubicBezTo>
                    <a:pt x="279" y="777"/>
                    <a:pt x="318" y="797"/>
                    <a:pt x="358" y="797"/>
                  </a:cubicBezTo>
                  <a:cubicBezTo>
                    <a:pt x="875" y="598"/>
                    <a:pt x="1432" y="698"/>
                    <a:pt x="1930" y="439"/>
                  </a:cubicBezTo>
                  <a:cubicBezTo>
                    <a:pt x="1868" y="410"/>
                    <a:pt x="1799" y="402"/>
                    <a:pt x="1727" y="402"/>
                  </a:cubicBezTo>
                  <a:cubicBezTo>
                    <a:pt x="1631" y="402"/>
                    <a:pt x="1530" y="417"/>
                    <a:pt x="1435" y="417"/>
                  </a:cubicBezTo>
                  <a:cubicBezTo>
                    <a:pt x="1261" y="417"/>
                    <a:pt x="1106" y="367"/>
                    <a:pt x="1034" y="81"/>
                  </a:cubicBezTo>
                  <a:cubicBezTo>
                    <a:pt x="978" y="25"/>
                    <a:pt x="916" y="1"/>
                    <a:pt x="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97275" y="1133225"/>
              <a:ext cx="49750" cy="10075"/>
            </a:xfrm>
            <a:custGeom>
              <a:avLst/>
              <a:gdLst/>
              <a:ahLst/>
              <a:cxnLst/>
              <a:rect l="l" t="t" r="r" b="b"/>
              <a:pathLst>
                <a:path w="1990" h="403" extrusionOk="0">
                  <a:moveTo>
                    <a:pt x="855" y="1"/>
                  </a:moveTo>
                  <a:cubicBezTo>
                    <a:pt x="565" y="1"/>
                    <a:pt x="277" y="35"/>
                    <a:pt x="1" y="182"/>
                  </a:cubicBezTo>
                  <a:cubicBezTo>
                    <a:pt x="1" y="281"/>
                    <a:pt x="60" y="361"/>
                    <a:pt x="200" y="381"/>
                  </a:cubicBezTo>
                  <a:cubicBezTo>
                    <a:pt x="314" y="396"/>
                    <a:pt x="427" y="403"/>
                    <a:pt x="540" y="403"/>
                  </a:cubicBezTo>
                  <a:cubicBezTo>
                    <a:pt x="1036" y="403"/>
                    <a:pt x="1520" y="262"/>
                    <a:pt x="1990" y="3"/>
                  </a:cubicBezTo>
                  <a:lnTo>
                    <a:pt x="1990" y="3"/>
                  </a:lnTo>
                  <a:cubicBezTo>
                    <a:pt x="1869" y="21"/>
                    <a:pt x="1747" y="27"/>
                    <a:pt x="1624" y="27"/>
                  </a:cubicBezTo>
                  <a:cubicBezTo>
                    <a:pt x="1369" y="27"/>
                    <a:pt x="1111" y="1"/>
                    <a:pt x="8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394875" y="1164625"/>
              <a:ext cx="33350" cy="17925"/>
            </a:xfrm>
            <a:custGeom>
              <a:avLst/>
              <a:gdLst/>
              <a:ahLst/>
              <a:cxnLst/>
              <a:rect l="l" t="t" r="r" b="b"/>
              <a:pathLst>
                <a:path w="1334" h="717" extrusionOk="0">
                  <a:moveTo>
                    <a:pt x="796" y="0"/>
                  </a:moveTo>
                  <a:cubicBezTo>
                    <a:pt x="577" y="40"/>
                    <a:pt x="339" y="100"/>
                    <a:pt x="100" y="139"/>
                  </a:cubicBezTo>
                  <a:cubicBezTo>
                    <a:pt x="60" y="199"/>
                    <a:pt x="0" y="239"/>
                    <a:pt x="20" y="338"/>
                  </a:cubicBezTo>
                  <a:cubicBezTo>
                    <a:pt x="20" y="438"/>
                    <a:pt x="20" y="537"/>
                    <a:pt x="60" y="637"/>
                  </a:cubicBezTo>
                  <a:cubicBezTo>
                    <a:pt x="60" y="657"/>
                    <a:pt x="80" y="677"/>
                    <a:pt x="100" y="716"/>
                  </a:cubicBezTo>
                  <a:cubicBezTo>
                    <a:pt x="339" y="716"/>
                    <a:pt x="577" y="677"/>
                    <a:pt x="796" y="677"/>
                  </a:cubicBezTo>
                  <a:cubicBezTo>
                    <a:pt x="975" y="657"/>
                    <a:pt x="1174" y="677"/>
                    <a:pt x="1333" y="517"/>
                  </a:cubicBezTo>
                  <a:lnTo>
                    <a:pt x="1273" y="458"/>
                  </a:lnTo>
                  <a:cubicBezTo>
                    <a:pt x="1075" y="358"/>
                    <a:pt x="975" y="139"/>
                    <a:pt x="7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505775" y="1115825"/>
              <a:ext cx="33850" cy="14200"/>
            </a:xfrm>
            <a:custGeom>
              <a:avLst/>
              <a:gdLst/>
              <a:ahLst/>
              <a:cxnLst/>
              <a:rect l="l" t="t" r="r" b="b"/>
              <a:pathLst>
                <a:path w="1354" h="568" extrusionOk="0">
                  <a:moveTo>
                    <a:pt x="1147" y="0"/>
                  </a:moveTo>
                  <a:cubicBezTo>
                    <a:pt x="1142" y="0"/>
                    <a:pt x="1138" y="1"/>
                    <a:pt x="1134" y="3"/>
                  </a:cubicBezTo>
                  <a:cubicBezTo>
                    <a:pt x="1014" y="66"/>
                    <a:pt x="899" y="87"/>
                    <a:pt x="784" y="87"/>
                  </a:cubicBezTo>
                  <a:cubicBezTo>
                    <a:pt x="554" y="87"/>
                    <a:pt x="329" y="1"/>
                    <a:pt x="90" y="1"/>
                  </a:cubicBezTo>
                  <a:cubicBezTo>
                    <a:pt x="74" y="1"/>
                    <a:pt x="57" y="2"/>
                    <a:pt x="40" y="3"/>
                  </a:cubicBezTo>
                  <a:cubicBezTo>
                    <a:pt x="20" y="62"/>
                    <a:pt x="20" y="102"/>
                    <a:pt x="0" y="162"/>
                  </a:cubicBezTo>
                  <a:lnTo>
                    <a:pt x="0" y="221"/>
                  </a:lnTo>
                  <a:cubicBezTo>
                    <a:pt x="20" y="361"/>
                    <a:pt x="100" y="460"/>
                    <a:pt x="160" y="520"/>
                  </a:cubicBezTo>
                  <a:cubicBezTo>
                    <a:pt x="160" y="560"/>
                    <a:pt x="199" y="560"/>
                    <a:pt x="239" y="560"/>
                  </a:cubicBezTo>
                  <a:cubicBezTo>
                    <a:pt x="254" y="565"/>
                    <a:pt x="268" y="567"/>
                    <a:pt x="280" y="567"/>
                  </a:cubicBezTo>
                  <a:cubicBezTo>
                    <a:pt x="317" y="567"/>
                    <a:pt x="344" y="545"/>
                    <a:pt x="358" y="500"/>
                  </a:cubicBezTo>
                  <a:cubicBezTo>
                    <a:pt x="637" y="420"/>
                    <a:pt x="915" y="381"/>
                    <a:pt x="1194" y="301"/>
                  </a:cubicBezTo>
                  <a:cubicBezTo>
                    <a:pt x="1293" y="301"/>
                    <a:pt x="1353" y="221"/>
                    <a:pt x="1313" y="122"/>
                  </a:cubicBezTo>
                  <a:cubicBezTo>
                    <a:pt x="1295" y="86"/>
                    <a:pt x="1195" y="0"/>
                    <a:pt x="11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449075" y="1067700"/>
              <a:ext cx="32850" cy="13400"/>
            </a:xfrm>
            <a:custGeom>
              <a:avLst/>
              <a:gdLst/>
              <a:ahLst/>
              <a:cxnLst/>
              <a:rect l="l" t="t" r="r" b="b"/>
              <a:pathLst>
                <a:path w="1314" h="536" extrusionOk="0">
                  <a:moveTo>
                    <a:pt x="887" y="1"/>
                  </a:moveTo>
                  <a:cubicBezTo>
                    <a:pt x="584" y="1"/>
                    <a:pt x="321" y="160"/>
                    <a:pt x="1" y="177"/>
                  </a:cubicBezTo>
                  <a:cubicBezTo>
                    <a:pt x="1" y="336"/>
                    <a:pt x="60" y="456"/>
                    <a:pt x="200" y="535"/>
                  </a:cubicBezTo>
                  <a:lnTo>
                    <a:pt x="697" y="535"/>
                  </a:lnTo>
                  <a:cubicBezTo>
                    <a:pt x="717" y="316"/>
                    <a:pt x="1314" y="436"/>
                    <a:pt x="1055" y="18"/>
                  </a:cubicBezTo>
                  <a:cubicBezTo>
                    <a:pt x="997" y="6"/>
                    <a:pt x="941" y="1"/>
                    <a:pt x="8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60925" y="1076525"/>
              <a:ext cx="34850" cy="11250"/>
            </a:xfrm>
            <a:custGeom>
              <a:avLst/>
              <a:gdLst/>
              <a:ahLst/>
              <a:cxnLst/>
              <a:rect l="l" t="t" r="r" b="b"/>
              <a:pathLst>
                <a:path w="1394" h="450" extrusionOk="0">
                  <a:moveTo>
                    <a:pt x="1150" y="0"/>
                  </a:moveTo>
                  <a:cubicBezTo>
                    <a:pt x="1144" y="0"/>
                    <a:pt x="1139" y="1"/>
                    <a:pt x="1135" y="3"/>
                  </a:cubicBezTo>
                  <a:cubicBezTo>
                    <a:pt x="757" y="103"/>
                    <a:pt x="359" y="122"/>
                    <a:pt x="1" y="321"/>
                  </a:cubicBezTo>
                  <a:cubicBezTo>
                    <a:pt x="71" y="391"/>
                    <a:pt x="140" y="426"/>
                    <a:pt x="207" y="426"/>
                  </a:cubicBezTo>
                  <a:cubicBezTo>
                    <a:pt x="274" y="426"/>
                    <a:pt x="339" y="391"/>
                    <a:pt x="399" y="321"/>
                  </a:cubicBezTo>
                  <a:cubicBezTo>
                    <a:pt x="581" y="321"/>
                    <a:pt x="772" y="449"/>
                    <a:pt x="960" y="449"/>
                  </a:cubicBezTo>
                  <a:cubicBezTo>
                    <a:pt x="1039" y="449"/>
                    <a:pt x="1118" y="426"/>
                    <a:pt x="1194" y="361"/>
                  </a:cubicBezTo>
                  <a:cubicBezTo>
                    <a:pt x="1274" y="282"/>
                    <a:pt x="1393" y="222"/>
                    <a:pt x="1334" y="103"/>
                  </a:cubicBezTo>
                  <a:cubicBezTo>
                    <a:pt x="1298" y="67"/>
                    <a:pt x="1199" y="0"/>
                    <a:pt x="1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2501300" y="1144100"/>
              <a:ext cx="24400" cy="16050"/>
            </a:xfrm>
            <a:custGeom>
              <a:avLst/>
              <a:gdLst/>
              <a:ahLst/>
              <a:cxnLst/>
              <a:rect l="l" t="t" r="r" b="b"/>
              <a:pathLst>
                <a:path w="976" h="642" extrusionOk="0">
                  <a:moveTo>
                    <a:pt x="612" y="1"/>
                  </a:moveTo>
                  <a:cubicBezTo>
                    <a:pt x="523" y="1"/>
                    <a:pt x="438" y="25"/>
                    <a:pt x="358" y="85"/>
                  </a:cubicBezTo>
                  <a:cubicBezTo>
                    <a:pt x="259" y="224"/>
                    <a:pt x="100" y="165"/>
                    <a:pt x="0" y="264"/>
                  </a:cubicBezTo>
                  <a:lnTo>
                    <a:pt x="0" y="602"/>
                  </a:lnTo>
                  <a:cubicBezTo>
                    <a:pt x="104" y="628"/>
                    <a:pt x="205" y="641"/>
                    <a:pt x="304" y="641"/>
                  </a:cubicBezTo>
                  <a:cubicBezTo>
                    <a:pt x="510" y="641"/>
                    <a:pt x="707" y="584"/>
                    <a:pt x="896" y="463"/>
                  </a:cubicBezTo>
                  <a:cubicBezTo>
                    <a:pt x="975" y="344"/>
                    <a:pt x="975" y="185"/>
                    <a:pt x="896" y="65"/>
                  </a:cubicBezTo>
                  <a:cubicBezTo>
                    <a:pt x="796" y="25"/>
                    <a:pt x="702" y="1"/>
                    <a:pt x="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2710175" y="1143675"/>
              <a:ext cx="29850" cy="13375"/>
            </a:xfrm>
            <a:custGeom>
              <a:avLst/>
              <a:gdLst/>
              <a:ahLst/>
              <a:cxnLst/>
              <a:rect l="l" t="t" r="r" b="b"/>
              <a:pathLst>
                <a:path w="1194" h="535" extrusionOk="0">
                  <a:moveTo>
                    <a:pt x="896" y="0"/>
                  </a:moveTo>
                  <a:cubicBezTo>
                    <a:pt x="707" y="0"/>
                    <a:pt x="513" y="89"/>
                    <a:pt x="319" y="102"/>
                  </a:cubicBezTo>
                  <a:cubicBezTo>
                    <a:pt x="199" y="162"/>
                    <a:pt x="100" y="182"/>
                    <a:pt x="0" y="241"/>
                  </a:cubicBezTo>
                  <a:cubicBezTo>
                    <a:pt x="60" y="341"/>
                    <a:pt x="120" y="401"/>
                    <a:pt x="179" y="500"/>
                  </a:cubicBezTo>
                  <a:cubicBezTo>
                    <a:pt x="343" y="500"/>
                    <a:pt x="507" y="534"/>
                    <a:pt x="671" y="534"/>
                  </a:cubicBezTo>
                  <a:cubicBezTo>
                    <a:pt x="785" y="534"/>
                    <a:pt x="900" y="518"/>
                    <a:pt x="1015" y="460"/>
                  </a:cubicBezTo>
                  <a:cubicBezTo>
                    <a:pt x="1094" y="341"/>
                    <a:pt x="1154" y="241"/>
                    <a:pt x="1194" y="102"/>
                  </a:cubicBezTo>
                  <a:cubicBezTo>
                    <a:pt x="1097" y="26"/>
                    <a:pt x="997" y="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2707175" y="1072075"/>
              <a:ext cx="23775" cy="13700"/>
            </a:xfrm>
            <a:custGeom>
              <a:avLst/>
              <a:gdLst/>
              <a:ahLst/>
              <a:cxnLst/>
              <a:rect l="l" t="t" r="r" b="b"/>
              <a:pathLst>
                <a:path w="951" h="548" extrusionOk="0">
                  <a:moveTo>
                    <a:pt x="662" y="1"/>
                  </a:moveTo>
                  <a:cubicBezTo>
                    <a:pt x="648" y="1"/>
                    <a:pt x="633" y="1"/>
                    <a:pt x="618" y="2"/>
                  </a:cubicBezTo>
                  <a:cubicBezTo>
                    <a:pt x="478" y="181"/>
                    <a:pt x="180" y="121"/>
                    <a:pt x="1" y="400"/>
                  </a:cubicBezTo>
                  <a:cubicBezTo>
                    <a:pt x="171" y="485"/>
                    <a:pt x="324" y="547"/>
                    <a:pt x="467" y="547"/>
                  </a:cubicBezTo>
                  <a:cubicBezTo>
                    <a:pt x="590" y="547"/>
                    <a:pt x="706" y="500"/>
                    <a:pt x="817" y="380"/>
                  </a:cubicBezTo>
                  <a:cubicBezTo>
                    <a:pt x="892" y="190"/>
                    <a:pt x="950" y="1"/>
                    <a:pt x="6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2480900" y="1120350"/>
              <a:ext cx="26875" cy="17550"/>
            </a:xfrm>
            <a:custGeom>
              <a:avLst/>
              <a:gdLst/>
              <a:ahLst/>
              <a:cxnLst/>
              <a:rect l="l" t="t" r="r" b="b"/>
              <a:pathLst>
                <a:path w="1075" h="702" extrusionOk="0">
                  <a:moveTo>
                    <a:pt x="995" y="1"/>
                  </a:moveTo>
                  <a:cubicBezTo>
                    <a:pt x="816" y="1"/>
                    <a:pt x="637" y="21"/>
                    <a:pt x="458" y="21"/>
                  </a:cubicBezTo>
                  <a:cubicBezTo>
                    <a:pt x="379" y="200"/>
                    <a:pt x="1" y="200"/>
                    <a:pt x="140" y="538"/>
                  </a:cubicBezTo>
                  <a:cubicBezTo>
                    <a:pt x="307" y="655"/>
                    <a:pt x="489" y="702"/>
                    <a:pt x="696" y="702"/>
                  </a:cubicBezTo>
                  <a:cubicBezTo>
                    <a:pt x="735" y="702"/>
                    <a:pt x="775" y="700"/>
                    <a:pt x="816" y="697"/>
                  </a:cubicBezTo>
                  <a:cubicBezTo>
                    <a:pt x="896" y="637"/>
                    <a:pt x="916" y="597"/>
                    <a:pt x="956" y="538"/>
                  </a:cubicBezTo>
                  <a:cubicBezTo>
                    <a:pt x="1015" y="399"/>
                    <a:pt x="1075" y="220"/>
                    <a:pt x="1035" y="40"/>
                  </a:cubicBezTo>
                  <a:lnTo>
                    <a:pt x="99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2471450" y="1120550"/>
              <a:ext cx="22400" cy="19225"/>
            </a:xfrm>
            <a:custGeom>
              <a:avLst/>
              <a:gdLst/>
              <a:ahLst/>
              <a:cxnLst/>
              <a:rect l="l" t="t" r="r" b="b"/>
              <a:pathLst>
                <a:path w="896" h="769" extrusionOk="0">
                  <a:moveTo>
                    <a:pt x="692" y="0"/>
                  </a:moveTo>
                  <a:cubicBezTo>
                    <a:pt x="507" y="0"/>
                    <a:pt x="330" y="61"/>
                    <a:pt x="140" y="172"/>
                  </a:cubicBezTo>
                  <a:cubicBezTo>
                    <a:pt x="100" y="351"/>
                    <a:pt x="41" y="530"/>
                    <a:pt x="1" y="709"/>
                  </a:cubicBezTo>
                  <a:cubicBezTo>
                    <a:pt x="60" y="749"/>
                    <a:pt x="120" y="769"/>
                    <a:pt x="182" y="769"/>
                  </a:cubicBezTo>
                  <a:cubicBezTo>
                    <a:pt x="244" y="769"/>
                    <a:pt x="309" y="749"/>
                    <a:pt x="379" y="709"/>
                  </a:cubicBezTo>
                  <a:cubicBezTo>
                    <a:pt x="419" y="669"/>
                    <a:pt x="478" y="589"/>
                    <a:pt x="518" y="530"/>
                  </a:cubicBezTo>
                  <a:cubicBezTo>
                    <a:pt x="598" y="331"/>
                    <a:pt x="896" y="291"/>
                    <a:pt x="836" y="13"/>
                  </a:cubicBezTo>
                  <a:cubicBezTo>
                    <a:pt x="788" y="4"/>
                    <a:pt x="740"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2521200" y="1142475"/>
              <a:ext cx="19400" cy="15675"/>
            </a:xfrm>
            <a:custGeom>
              <a:avLst/>
              <a:gdLst/>
              <a:ahLst/>
              <a:cxnLst/>
              <a:rect l="l" t="t" r="r" b="b"/>
              <a:pathLst>
                <a:path w="776" h="627" extrusionOk="0">
                  <a:moveTo>
                    <a:pt x="692" y="0"/>
                  </a:moveTo>
                  <a:cubicBezTo>
                    <a:pt x="559" y="0"/>
                    <a:pt x="421" y="70"/>
                    <a:pt x="285" y="70"/>
                  </a:cubicBezTo>
                  <a:cubicBezTo>
                    <a:pt x="222" y="70"/>
                    <a:pt x="160" y="55"/>
                    <a:pt x="100" y="11"/>
                  </a:cubicBezTo>
                  <a:cubicBezTo>
                    <a:pt x="0" y="31"/>
                    <a:pt x="0" y="71"/>
                    <a:pt x="80" y="150"/>
                  </a:cubicBezTo>
                  <a:cubicBezTo>
                    <a:pt x="100" y="289"/>
                    <a:pt x="100" y="409"/>
                    <a:pt x="100" y="528"/>
                  </a:cubicBezTo>
                  <a:cubicBezTo>
                    <a:pt x="164" y="528"/>
                    <a:pt x="228" y="445"/>
                    <a:pt x="303" y="445"/>
                  </a:cubicBezTo>
                  <a:cubicBezTo>
                    <a:pt x="344" y="445"/>
                    <a:pt x="388" y="470"/>
                    <a:pt x="438" y="548"/>
                  </a:cubicBezTo>
                  <a:cubicBezTo>
                    <a:pt x="481" y="605"/>
                    <a:pt x="524" y="626"/>
                    <a:pt x="566" y="626"/>
                  </a:cubicBezTo>
                  <a:cubicBezTo>
                    <a:pt x="640" y="626"/>
                    <a:pt x="712" y="559"/>
                    <a:pt x="776" y="508"/>
                  </a:cubicBezTo>
                  <a:lnTo>
                    <a:pt x="776" y="11"/>
                  </a:lnTo>
                  <a:cubicBezTo>
                    <a:pt x="748" y="3"/>
                    <a:pt x="721"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2421725" y="1107525"/>
              <a:ext cx="21900" cy="17200"/>
            </a:xfrm>
            <a:custGeom>
              <a:avLst/>
              <a:gdLst/>
              <a:ahLst/>
              <a:cxnLst/>
              <a:rect l="l" t="t" r="r" b="b"/>
              <a:pathLst>
                <a:path w="876" h="688" extrusionOk="0">
                  <a:moveTo>
                    <a:pt x="412" y="1"/>
                  </a:moveTo>
                  <a:cubicBezTo>
                    <a:pt x="276" y="1"/>
                    <a:pt x="142" y="25"/>
                    <a:pt x="20" y="136"/>
                  </a:cubicBezTo>
                  <a:cubicBezTo>
                    <a:pt x="80" y="255"/>
                    <a:pt x="180" y="374"/>
                    <a:pt x="60" y="514"/>
                  </a:cubicBezTo>
                  <a:lnTo>
                    <a:pt x="1" y="573"/>
                  </a:lnTo>
                  <a:lnTo>
                    <a:pt x="20" y="653"/>
                  </a:lnTo>
                  <a:cubicBezTo>
                    <a:pt x="150" y="653"/>
                    <a:pt x="284" y="688"/>
                    <a:pt x="411" y="688"/>
                  </a:cubicBezTo>
                  <a:cubicBezTo>
                    <a:pt x="538" y="688"/>
                    <a:pt x="657" y="653"/>
                    <a:pt x="756" y="514"/>
                  </a:cubicBezTo>
                  <a:cubicBezTo>
                    <a:pt x="756" y="335"/>
                    <a:pt x="876" y="195"/>
                    <a:pt x="737" y="16"/>
                  </a:cubicBezTo>
                  <a:cubicBezTo>
                    <a:pt x="630" y="16"/>
                    <a:pt x="520" y="1"/>
                    <a:pt x="4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2501300" y="1064500"/>
              <a:ext cx="24875" cy="10025"/>
            </a:xfrm>
            <a:custGeom>
              <a:avLst/>
              <a:gdLst/>
              <a:ahLst/>
              <a:cxnLst/>
              <a:rect l="l" t="t" r="r" b="b"/>
              <a:pathLst>
                <a:path w="995" h="401" extrusionOk="0">
                  <a:moveTo>
                    <a:pt x="300" y="1"/>
                  </a:moveTo>
                  <a:cubicBezTo>
                    <a:pt x="200" y="1"/>
                    <a:pt x="102" y="37"/>
                    <a:pt x="0" y="146"/>
                  </a:cubicBezTo>
                  <a:lnTo>
                    <a:pt x="199" y="345"/>
                  </a:lnTo>
                  <a:cubicBezTo>
                    <a:pt x="291" y="380"/>
                    <a:pt x="380" y="400"/>
                    <a:pt x="470" y="400"/>
                  </a:cubicBezTo>
                  <a:cubicBezTo>
                    <a:pt x="634" y="400"/>
                    <a:pt x="802" y="333"/>
                    <a:pt x="995" y="166"/>
                  </a:cubicBezTo>
                  <a:cubicBezTo>
                    <a:pt x="725" y="166"/>
                    <a:pt x="510"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2757925" y="1063650"/>
              <a:ext cx="13925" cy="12975"/>
            </a:xfrm>
            <a:custGeom>
              <a:avLst/>
              <a:gdLst/>
              <a:ahLst/>
              <a:cxnLst/>
              <a:rect l="l" t="t" r="r" b="b"/>
              <a:pathLst>
                <a:path w="557" h="519" extrusionOk="0">
                  <a:moveTo>
                    <a:pt x="318" y="1"/>
                  </a:moveTo>
                  <a:cubicBezTo>
                    <a:pt x="279" y="1"/>
                    <a:pt x="239" y="1"/>
                    <a:pt x="179" y="21"/>
                  </a:cubicBezTo>
                  <a:cubicBezTo>
                    <a:pt x="99" y="180"/>
                    <a:pt x="0" y="319"/>
                    <a:pt x="0" y="518"/>
                  </a:cubicBezTo>
                  <a:lnTo>
                    <a:pt x="497" y="518"/>
                  </a:lnTo>
                  <a:cubicBezTo>
                    <a:pt x="497" y="319"/>
                    <a:pt x="557" y="120"/>
                    <a:pt x="3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2404825" y="1110900"/>
              <a:ext cx="26375" cy="9975"/>
            </a:xfrm>
            <a:custGeom>
              <a:avLst/>
              <a:gdLst/>
              <a:ahLst/>
              <a:cxnLst/>
              <a:rect l="l" t="t" r="r" b="b"/>
              <a:pathLst>
                <a:path w="1055" h="399" extrusionOk="0">
                  <a:moveTo>
                    <a:pt x="736" y="1"/>
                  </a:moveTo>
                  <a:cubicBezTo>
                    <a:pt x="478" y="60"/>
                    <a:pt x="199" y="1"/>
                    <a:pt x="0" y="200"/>
                  </a:cubicBezTo>
                  <a:cubicBezTo>
                    <a:pt x="62" y="214"/>
                    <a:pt x="125" y="217"/>
                    <a:pt x="189" y="217"/>
                  </a:cubicBezTo>
                  <a:cubicBezTo>
                    <a:pt x="235" y="217"/>
                    <a:pt x="281" y="215"/>
                    <a:pt x="327" y="215"/>
                  </a:cubicBezTo>
                  <a:cubicBezTo>
                    <a:pt x="486" y="215"/>
                    <a:pt x="638" y="234"/>
                    <a:pt x="756" y="399"/>
                  </a:cubicBezTo>
                  <a:cubicBezTo>
                    <a:pt x="875" y="379"/>
                    <a:pt x="995" y="379"/>
                    <a:pt x="1015" y="259"/>
                  </a:cubicBezTo>
                  <a:cubicBezTo>
                    <a:pt x="1055" y="60"/>
                    <a:pt x="856" y="60"/>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2578875" y="1135675"/>
              <a:ext cx="23400" cy="10125"/>
            </a:xfrm>
            <a:custGeom>
              <a:avLst/>
              <a:gdLst/>
              <a:ahLst/>
              <a:cxnLst/>
              <a:rect l="l" t="t" r="r" b="b"/>
              <a:pathLst>
                <a:path w="936" h="405" extrusionOk="0">
                  <a:moveTo>
                    <a:pt x="436" y="0"/>
                  </a:moveTo>
                  <a:cubicBezTo>
                    <a:pt x="271" y="0"/>
                    <a:pt x="128" y="83"/>
                    <a:pt x="1" y="223"/>
                  </a:cubicBezTo>
                  <a:cubicBezTo>
                    <a:pt x="80" y="223"/>
                    <a:pt x="160" y="263"/>
                    <a:pt x="239" y="263"/>
                  </a:cubicBezTo>
                  <a:cubicBezTo>
                    <a:pt x="259" y="256"/>
                    <a:pt x="279" y="253"/>
                    <a:pt x="298" y="253"/>
                  </a:cubicBezTo>
                  <a:cubicBezTo>
                    <a:pt x="436" y="253"/>
                    <a:pt x="574" y="404"/>
                    <a:pt x="724" y="404"/>
                  </a:cubicBezTo>
                  <a:cubicBezTo>
                    <a:pt x="792" y="404"/>
                    <a:pt x="862" y="373"/>
                    <a:pt x="936" y="283"/>
                  </a:cubicBezTo>
                  <a:cubicBezTo>
                    <a:pt x="856" y="223"/>
                    <a:pt x="796" y="164"/>
                    <a:pt x="737" y="84"/>
                  </a:cubicBezTo>
                  <a:cubicBezTo>
                    <a:pt x="629" y="27"/>
                    <a:pt x="529" y="0"/>
                    <a:pt x="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2656950" y="1084550"/>
              <a:ext cx="13950" cy="9025"/>
            </a:xfrm>
            <a:custGeom>
              <a:avLst/>
              <a:gdLst/>
              <a:ahLst/>
              <a:cxnLst/>
              <a:rect l="l" t="t" r="r" b="b"/>
              <a:pathLst>
                <a:path w="558" h="361" extrusionOk="0">
                  <a:moveTo>
                    <a:pt x="160" y="0"/>
                  </a:moveTo>
                  <a:cubicBezTo>
                    <a:pt x="60" y="60"/>
                    <a:pt x="1" y="140"/>
                    <a:pt x="1" y="259"/>
                  </a:cubicBezTo>
                  <a:cubicBezTo>
                    <a:pt x="21" y="358"/>
                    <a:pt x="120" y="358"/>
                    <a:pt x="200" y="358"/>
                  </a:cubicBezTo>
                  <a:cubicBezTo>
                    <a:pt x="218" y="360"/>
                    <a:pt x="235" y="361"/>
                    <a:pt x="252" y="361"/>
                  </a:cubicBezTo>
                  <a:cubicBezTo>
                    <a:pt x="441" y="361"/>
                    <a:pt x="558" y="259"/>
                    <a:pt x="558" y="40"/>
                  </a:cubicBezTo>
                  <a:cubicBezTo>
                    <a:pt x="419" y="40"/>
                    <a:pt x="299"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2433650" y="1107425"/>
              <a:ext cx="15450" cy="12950"/>
            </a:xfrm>
            <a:custGeom>
              <a:avLst/>
              <a:gdLst/>
              <a:ahLst/>
              <a:cxnLst/>
              <a:rect l="l" t="t" r="r" b="b"/>
              <a:pathLst>
                <a:path w="618" h="518" extrusionOk="0">
                  <a:moveTo>
                    <a:pt x="439" y="0"/>
                  </a:moveTo>
                  <a:cubicBezTo>
                    <a:pt x="399" y="0"/>
                    <a:pt x="339" y="0"/>
                    <a:pt x="299" y="20"/>
                  </a:cubicBezTo>
                  <a:cubicBezTo>
                    <a:pt x="220" y="199"/>
                    <a:pt x="1" y="339"/>
                    <a:pt x="279" y="518"/>
                  </a:cubicBezTo>
                  <a:cubicBezTo>
                    <a:pt x="339" y="438"/>
                    <a:pt x="399" y="418"/>
                    <a:pt x="439" y="359"/>
                  </a:cubicBezTo>
                  <a:cubicBezTo>
                    <a:pt x="518" y="339"/>
                    <a:pt x="578" y="339"/>
                    <a:pt x="618" y="339"/>
                  </a:cubicBezTo>
                  <a:cubicBezTo>
                    <a:pt x="618" y="199"/>
                    <a:pt x="578" y="60"/>
                    <a:pt x="4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2345150" y="1090025"/>
              <a:ext cx="17425" cy="8475"/>
            </a:xfrm>
            <a:custGeom>
              <a:avLst/>
              <a:gdLst/>
              <a:ahLst/>
              <a:cxnLst/>
              <a:rect l="l" t="t" r="r" b="b"/>
              <a:pathLst>
                <a:path w="697" h="339" extrusionOk="0">
                  <a:moveTo>
                    <a:pt x="696" y="0"/>
                  </a:moveTo>
                  <a:lnTo>
                    <a:pt x="696" y="0"/>
                  </a:lnTo>
                  <a:cubicBezTo>
                    <a:pt x="477" y="40"/>
                    <a:pt x="219" y="120"/>
                    <a:pt x="0" y="159"/>
                  </a:cubicBezTo>
                  <a:cubicBezTo>
                    <a:pt x="60" y="239"/>
                    <a:pt x="139" y="299"/>
                    <a:pt x="179" y="338"/>
                  </a:cubicBezTo>
                  <a:cubicBezTo>
                    <a:pt x="203" y="338"/>
                    <a:pt x="227" y="339"/>
                    <a:pt x="251" y="339"/>
                  </a:cubicBezTo>
                  <a:cubicBezTo>
                    <a:pt x="467" y="339"/>
                    <a:pt x="678" y="323"/>
                    <a:pt x="6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2697725" y="1047625"/>
              <a:ext cx="14950" cy="7550"/>
            </a:xfrm>
            <a:custGeom>
              <a:avLst/>
              <a:gdLst/>
              <a:ahLst/>
              <a:cxnLst/>
              <a:rect l="l" t="t" r="r" b="b"/>
              <a:pathLst>
                <a:path w="598" h="302" extrusionOk="0">
                  <a:moveTo>
                    <a:pt x="418" y="1"/>
                  </a:moveTo>
                  <a:cubicBezTo>
                    <a:pt x="301" y="1"/>
                    <a:pt x="179" y="116"/>
                    <a:pt x="1" y="264"/>
                  </a:cubicBezTo>
                  <a:cubicBezTo>
                    <a:pt x="142" y="283"/>
                    <a:pt x="251" y="301"/>
                    <a:pt x="341" y="301"/>
                  </a:cubicBezTo>
                  <a:cubicBezTo>
                    <a:pt x="441" y="301"/>
                    <a:pt x="515" y="278"/>
                    <a:pt x="578" y="204"/>
                  </a:cubicBezTo>
                  <a:cubicBezTo>
                    <a:pt x="598" y="165"/>
                    <a:pt x="578" y="65"/>
                    <a:pt x="538" y="45"/>
                  </a:cubicBezTo>
                  <a:cubicBezTo>
                    <a:pt x="497" y="15"/>
                    <a:pt x="458" y="1"/>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2572900" y="1113400"/>
              <a:ext cx="6000" cy="5000"/>
            </a:xfrm>
            <a:custGeom>
              <a:avLst/>
              <a:gdLst/>
              <a:ahLst/>
              <a:cxnLst/>
              <a:rect l="l" t="t" r="r" b="b"/>
              <a:pathLst>
                <a:path w="240" h="200" extrusionOk="0">
                  <a:moveTo>
                    <a:pt x="120" y="0"/>
                  </a:moveTo>
                  <a:cubicBezTo>
                    <a:pt x="80" y="0"/>
                    <a:pt x="41" y="60"/>
                    <a:pt x="1" y="80"/>
                  </a:cubicBezTo>
                  <a:cubicBezTo>
                    <a:pt x="1" y="120"/>
                    <a:pt x="21" y="179"/>
                    <a:pt x="80" y="199"/>
                  </a:cubicBezTo>
                  <a:cubicBezTo>
                    <a:pt x="100" y="199"/>
                    <a:pt x="180" y="179"/>
                    <a:pt x="200" y="139"/>
                  </a:cubicBezTo>
                  <a:cubicBezTo>
                    <a:pt x="240" y="80"/>
                    <a:pt x="2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2504275" y="1176500"/>
              <a:ext cx="18925" cy="4500"/>
            </a:xfrm>
            <a:custGeom>
              <a:avLst/>
              <a:gdLst/>
              <a:ahLst/>
              <a:cxnLst/>
              <a:rect l="l" t="t" r="r" b="b"/>
              <a:pathLst>
                <a:path w="757" h="180" extrusionOk="0">
                  <a:moveTo>
                    <a:pt x="499" y="0"/>
                  </a:moveTo>
                  <a:cubicBezTo>
                    <a:pt x="328" y="0"/>
                    <a:pt x="160" y="36"/>
                    <a:pt x="1" y="142"/>
                  </a:cubicBezTo>
                  <a:cubicBezTo>
                    <a:pt x="125" y="151"/>
                    <a:pt x="254" y="179"/>
                    <a:pt x="378" y="179"/>
                  </a:cubicBezTo>
                  <a:cubicBezTo>
                    <a:pt x="513" y="179"/>
                    <a:pt x="643" y="147"/>
                    <a:pt x="757" y="22"/>
                  </a:cubicBezTo>
                  <a:cubicBezTo>
                    <a:pt x="670" y="9"/>
                    <a:pt x="584" y="0"/>
                    <a:pt x="4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2747475" y="1042775"/>
              <a:ext cx="9975" cy="7975"/>
            </a:xfrm>
            <a:custGeom>
              <a:avLst/>
              <a:gdLst/>
              <a:ahLst/>
              <a:cxnLst/>
              <a:rect l="l" t="t" r="r" b="b"/>
              <a:pathLst>
                <a:path w="399" h="319" extrusionOk="0">
                  <a:moveTo>
                    <a:pt x="40" y="0"/>
                  </a:moveTo>
                  <a:cubicBezTo>
                    <a:pt x="0" y="40"/>
                    <a:pt x="0" y="120"/>
                    <a:pt x="40" y="160"/>
                  </a:cubicBezTo>
                  <a:cubicBezTo>
                    <a:pt x="40" y="219"/>
                    <a:pt x="80" y="259"/>
                    <a:pt x="80" y="319"/>
                  </a:cubicBezTo>
                  <a:cubicBezTo>
                    <a:pt x="140" y="309"/>
                    <a:pt x="194" y="304"/>
                    <a:pt x="246" y="304"/>
                  </a:cubicBezTo>
                  <a:cubicBezTo>
                    <a:pt x="299" y="304"/>
                    <a:pt x="348" y="309"/>
                    <a:pt x="398" y="319"/>
                  </a:cubicBezTo>
                  <a:cubicBezTo>
                    <a:pt x="378" y="100"/>
                    <a:pt x="23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2792225" y="1141250"/>
              <a:ext cx="9475" cy="4625"/>
            </a:xfrm>
            <a:custGeom>
              <a:avLst/>
              <a:gdLst/>
              <a:ahLst/>
              <a:cxnLst/>
              <a:rect l="l" t="t" r="r" b="b"/>
              <a:pathLst>
                <a:path w="379" h="185" extrusionOk="0">
                  <a:moveTo>
                    <a:pt x="180" y="0"/>
                  </a:moveTo>
                  <a:cubicBezTo>
                    <a:pt x="120" y="0"/>
                    <a:pt x="80" y="40"/>
                    <a:pt x="1" y="40"/>
                  </a:cubicBezTo>
                  <a:cubicBezTo>
                    <a:pt x="67" y="140"/>
                    <a:pt x="148" y="184"/>
                    <a:pt x="254" y="184"/>
                  </a:cubicBezTo>
                  <a:cubicBezTo>
                    <a:pt x="275" y="184"/>
                    <a:pt x="296" y="182"/>
                    <a:pt x="319" y="179"/>
                  </a:cubicBezTo>
                  <a:cubicBezTo>
                    <a:pt x="359" y="179"/>
                    <a:pt x="359" y="100"/>
                    <a:pt x="379" y="80"/>
                  </a:cubicBezTo>
                  <a:cubicBezTo>
                    <a:pt x="319" y="60"/>
                    <a:pt x="25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2367025" y="1098400"/>
              <a:ext cx="14450" cy="4075"/>
            </a:xfrm>
            <a:custGeom>
              <a:avLst/>
              <a:gdLst/>
              <a:ahLst/>
              <a:cxnLst/>
              <a:rect l="l" t="t" r="r" b="b"/>
              <a:pathLst>
                <a:path w="578" h="163" extrusionOk="0">
                  <a:moveTo>
                    <a:pt x="331" y="1"/>
                  </a:moveTo>
                  <a:cubicBezTo>
                    <a:pt x="211" y="1"/>
                    <a:pt x="95" y="32"/>
                    <a:pt x="0" y="163"/>
                  </a:cubicBezTo>
                  <a:lnTo>
                    <a:pt x="498" y="163"/>
                  </a:lnTo>
                  <a:cubicBezTo>
                    <a:pt x="518" y="103"/>
                    <a:pt x="537" y="63"/>
                    <a:pt x="577" y="23"/>
                  </a:cubicBezTo>
                  <a:cubicBezTo>
                    <a:pt x="497" y="15"/>
                    <a:pt x="413" y="1"/>
                    <a:pt x="3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2547050" y="1116100"/>
              <a:ext cx="7475" cy="4275"/>
            </a:xfrm>
            <a:custGeom>
              <a:avLst/>
              <a:gdLst/>
              <a:ahLst/>
              <a:cxnLst/>
              <a:rect l="l" t="t" r="r" b="b"/>
              <a:pathLst>
                <a:path w="299" h="171" extrusionOk="0">
                  <a:moveTo>
                    <a:pt x="159" y="1"/>
                  </a:moveTo>
                  <a:cubicBezTo>
                    <a:pt x="133" y="1"/>
                    <a:pt x="107" y="5"/>
                    <a:pt x="80" y="12"/>
                  </a:cubicBezTo>
                  <a:cubicBezTo>
                    <a:pt x="0" y="51"/>
                    <a:pt x="0" y="111"/>
                    <a:pt x="80" y="151"/>
                  </a:cubicBezTo>
                  <a:cubicBezTo>
                    <a:pt x="140" y="171"/>
                    <a:pt x="180" y="171"/>
                    <a:pt x="239" y="171"/>
                  </a:cubicBezTo>
                  <a:cubicBezTo>
                    <a:pt x="259" y="151"/>
                    <a:pt x="279" y="91"/>
                    <a:pt x="299" y="71"/>
                  </a:cubicBezTo>
                  <a:cubicBezTo>
                    <a:pt x="259" y="18"/>
                    <a:pt x="210"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2430175" y="1046750"/>
              <a:ext cx="11475" cy="1900"/>
            </a:xfrm>
            <a:custGeom>
              <a:avLst/>
              <a:gdLst/>
              <a:ahLst/>
              <a:cxnLst/>
              <a:rect l="l" t="t" r="r" b="b"/>
              <a:pathLst>
                <a:path w="459" h="76" extrusionOk="0">
                  <a:moveTo>
                    <a:pt x="1" y="1"/>
                  </a:moveTo>
                  <a:cubicBezTo>
                    <a:pt x="80" y="50"/>
                    <a:pt x="160" y="75"/>
                    <a:pt x="237" y="75"/>
                  </a:cubicBezTo>
                  <a:cubicBezTo>
                    <a:pt x="314" y="75"/>
                    <a:pt x="389" y="50"/>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2796700" y="1041775"/>
              <a:ext cx="8475" cy="3700"/>
            </a:xfrm>
            <a:custGeom>
              <a:avLst/>
              <a:gdLst/>
              <a:ahLst/>
              <a:cxnLst/>
              <a:rect l="l" t="t" r="r" b="b"/>
              <a:pathLst>
                <a:path w="339" h="148" extrusionOk="0">
                  <a:moveTo>
                    <a:pt x="339" y="1"/>
                  </a:moveTo>
                  <a:lnTo>
                    <a:pt x="339" y="1"/>
                  </a:lnTo>
                  <a:cubicBezTo>
                    <a:pt x="219" y="40"/>
                    <a:pt x="120" y="40"/>
                    <a:pt x="1" y="40"/>
                  </a:cubicBezTo>
                  <a:cubicBezTo>
                    <a:pt x="59" y="108"/>
                    <a:pt x="116" y="147"/>
                    <a:pt x="172" y="147"/>
                  </a:cubicBezTo>
                  <a:cubicBezTo>
                    <a:pt x="231" y="147"/>
                    <a:pt x="288" y="10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2792725" y="1090025"/>
              <a:ext cx="8475" cy="3375"/>
            </a:xfrm>
            <a:custGeom>
              <a:avLst/>
              <a:gdLst/>
              <a:ahLst/>
              <a:cxnLst/>
              <a:rect l="l" t="t" r="r" b="b"/>
              <a:pathLst>
                <a:path w="339" h="135" extrusionOk="0">
                  <a:moveTo>
                    <a:pt x="0" y="0"/>
                  </a:moveTo>
                  <a:cubicBezTo>
                    <a:pt x="47" y="94"/>
                    <a:pt x="103" y="135"/>
                    <a:pt x="160" y="135"/>
                  </a:cubicBezTo>
                  <a:cubicBezTo>
                    <a:pt x="223" y="135"/>
                    <a:pt x="286" y="84"/>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2752950" y="1105925"/>
              <a:ext cx="4975" cy="5500"/>
            </a:xfrm>
            <a:custGeom>
              <a:avLst/>
              <a:gdLst/>
              <a:ahLst/>
              <a:cxnLst/>
              <a:rect l="l" t="t" r="r" b="b"/>
              <a:pathLst>
                <a:path w="199" h="220" extrusionOk="0">
                  <a:moveTo>
                    <a:pt x="139" y="1"/>
                  </a:moveTo>
                  <a:cubicBezTo>
                    <a:pt x="80" y="21"/>
                    <a:pt x="60" y="60"/>
                    <a:pt x="0" y="80"/>
                  </a:cubicBezTo>
                  <a:cubicBezTo>
                    <a:pt x="20" y="140"/>
                    <a:pt x="80" y="220"/>
                    <a:pt x="199" y="220"/>
                  </a:cubicBezTo>
                  <a:lnTo>
                    <a:pt x="1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2765875" y="1105425"/>
              <a:ext cx="4500" cy="3200"/>
            </a:xfrm>
            <a:custGeom>
              <a:avLst/>
              <a:gdLst/>
              <a:ahLst/>
              <a:cxnLst/>
              <a:rect l="l" t="t" r="r" b="b"/>
              <a:pathLst>
                <a:path w="180" h="128" extrusionOk="0">
                  <a:moveTo>
                    <a:pt x="140" y="1"/>
                  </a:moveTo>
                  <a:cubicBezTo>
                    <a:pt x="80" y="21"/>
                    <a:pt x="60" y="41"/>
                    <a:pt x="0" y="80"/>
                  </a:cubicBezTo>
                  <a:lnTo>
                    <a:pt x="60" y="120"/>
                  </a:lnTo>
                  <a:cubicBezTo>
                    <a:pt x="79" y="125"/>
                    <a:pt x="94" y="127"/>
                    <a:pt x="107" y="127"/>
                  </a:cubicBezTo>
                  <a:cubicBezTo>
                    <a:pt x="149" y="127"/>
                    <a:pt x="164" y="101"/>
                    <a:pt x="179" y="41"/>
                  </a:cubicBezTo>
                  <a:cubicBezTo>
                    <a:pt x="159" y="41"/>
                    <a:pt x="14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2579875" y="1167600"/>
              <a:ext cx="4000" cy="2450"/>
            </a:xfrm>
            <a:custGeom>
              <a:avLst/>
              <a:gdLst/>
              <a:ahLst/>
              <a:cxnLst/>
              <a:rect l="l" t="t" r="r" b="b"/>
              <a:pathLst>
                <a:path w="160" h="98" extrusionOk="0">
                  <a:moveTo>
                    <a:pt x="0" y="1"/>
                  </a:moveTo>
                  <a:cubicBezTo>
                    <a:pt x="20" y="67"/>
                    <a:pt x="48" y="98"/>
                    <a:pt x="77" y="98"/>
                  </a:cubicBezTo>
                  <a:cubicBezTo>
                    <a:pt x="108" y="98"/>
                    <a:pt x="139" y="62"/>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2744975" y="1105000"/>
              <a:ext cx="4500" cy="2950"/>
            </a:xfrm>
            <a:custGeom>
              <a:avLst/>
              <a:gdLst/>
              <a:ahLst/>
              <a:cxnLst/>
              <a:rect l="l" t="t" r="r" b="b"/>
              <a:pathLst>
                <a:path w="180" h="118" extrusionOk="0">
                  <a:moveTo>
                    <a:pt x="73" y="1"/>
                  </a:moveTo>
                  <a:cubicBezTo>
                    <a:pt x="36" y="1"/>
                    <a:pt x="12" y="50"/>
                    <a:pt x="1" y="117"/>
                  </a:cubicBezTo>
                  <a:cubicBezTo>
                    <a:pt x="60" y="117"/>
                    <a:pt x="100" y="117"/>
                    <a:pt x="180" y="97"/>
                  </a:cubicBezTo>
                  <a:cubicBezTo>
                    <a:pt x="137" y="29"/>
                    <a:pt x="101" y="1"/>
                    <a:pt x="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2662925" y="988575"/>
              <a:ext cx="52250" cy="19025"/>
            </a:xfrm>
            <a:custGeom>
              <a:avLst/>
              <a:gdLst/>
              <a:ahLst/>
              <a:cxnLst/>
              <a:rect l="l" t="t" r="r" b="b"/>
              <a:pathLst>
                <a:path w="2090" h="761" extrusionOk="0">
                  <a:moveTo>
                    <a:pt x="597" y="0"/>
                  </a:moveTo>
                  <a:cubicBezTo>
                    <a:pt x="557" y="0"/>
                    <a:pt x="518" y="0"/>
                    <a:pt x="478" y="40"/>
                  </a:cubicBezTo>
                  <a:cubicBezTo>
                    <a:pt x="0" y="179"/>
                    <a:pt x="359" y="478"/>
                    <a:pt x="359" y="696"/>
                  </a:cubicBezTo>
                  <a:cubicBezTo>
                    <a:pt x="464" y="745"/>
                    <a:pt x="570" y="761"/>
                    <a:pt x="677" y="761"/>
                  </a:cubicBezTo>
                  <a:cubicBezTo>
                    <a:pt x="832" y="761"/>
                    <a:pt x="990" y="728"/>
                    <a:pt x="1154" y="716"/>
                  </a:cubicBezTo>
                  <a:cubicBezTo>
                    <a:pt x="1294" y="577"/>
                    <a:pt x="1492" y="597"/>
                    <a:pt x="1691" y="577"/>
                  </a:cubicBezTo>
                  <a:cubicBezTo>
                    <a:pt x="1791" y="438"/>
                    <a:pt x="1910" y="418"/>
                    <a:pt x="2049" y="378"/>
                  </a:cubicBezTo>
                  <a:cubicBezTo>
                    <a:pt x="2089" y="179"/>
                    <a:pt x="1970" y="139"/>
                    <a:pt x="1811" y="119"/>
                  </a:cubicBezTo>
                  <a:cubicBezTo>
                    <a:pt x="1756" y="114"/>
                    <a:pt x="1701" y="112"/>
                    <a:pt x="1647" y="112"/>
                  </a:cubicBezTo>
                  <a:cubicBezTo>
                    <a:pt x="1470" y="112"/>
                    <a:pt x="1294" y="134"/>
                    <a:pt x="1123" y="134"/>
                  </a:cubicBezTo>
                  <a:cubicBezTo>
                    <a:pt x="963" y="134"/>
                    <a:pt x="806" y="115"/>
                    <a:pt x="657" y="40"/>
                  </a:cubicBezTo>
                  <a:lnTo>
                    <a:pt x="5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2674850" y="985575"/>
              <a:ext cx="5000" cy="5200"/>
            </a:xfrm>
            <a:custGeom>
              <a:avLst/>
              <a:gdLst/>
              <a:ahLst/>
              <a:cxnLst/>
              <a:rect l="l" t="t" r="r" b="b"/>
              <a:pathLst>
                <a:path w="200" h="208" extrusionOk="0">
                  <a:moveTo>
                    <a:pt x="160" y="1"/>
                  </a:moveTo>
                  <a:cubicBezTo>
                    <a:pt x="120" y="21"/>
                    <a:pt x="41" y="21"/>
                    <a:pt x="1" y="21"/>
                  </a:cubicBezTo>
                  <a:lnTo>
                    <a:pt x="1" y="100"/>
                  </a:lnTo>
                  <a:lnTo>
                    <a:pt x="1" y="160"/>
                  </a:lnTo>
                  <a:cubicBezTo>
                    <a:pt x="30" y="189"/>
                    <a:pt x="80" y="208"/>
                    <a:pt x="121" y="208"/>
                  </a:cubicBezTo>
                  <a:cubicBezTo>
                    <a:pt x="136" y="208"/>
                    <a:pt x="149" y="205"/>
                    <a:pt x="160" y="200"/>
                  </a:cubicBezTo>
                  <a:cubicBezTo>
                    <a:pt x="160" y="120"/>
                    <a:pt x="20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2707675" y="989075"/>
              <a:ext cx="31850" cy="9975"/>
            </a:xfrm>
            <a:custGeom>
              <a:avLst/>
              <a:gdLst/>
              <a:ahLst/>
              <a:cxnLst/>
              <a:rect l="l" t="t" r="r" b="b"/>
              <a:pathLst>
                <a:path w="1274" h="399" extrusionOk="0">
                  <a:moveTo>
                    <a:pt x="916" y="0"/>
                  </a:moveTo>
                  <a:lnTo>
                    <a:pt x="100" y="80"/>
                  </a:lnTo>
                  <a:cubicBezTo>
                    <a:pt x="21" y="80"/>
                    <a:pt x="1" y="119"/>
                    <a:pt x="61" y="199"/>
                  </a:cubicBezTo>
                  <a:cubicBezTo>
                    <a:pt x="120" y="259"/>
                    <a:pt x="180" y="318"/>
                    <a:pt x="259" y="378"/>
                  </a:cubicBezTo>
                  <a:cubicBezTo>
                    <a:pt x="311" y="392"/>
                    <a:pt x="362" y="398"/>
                    <a:pt x="413" y="398"/>
                  </a:cubicBezTo>
                  <a:cubicBezTo>
                    <a:pt x="692" y="398"/>
                    <a:pt x="959" y="215"/>
                    <a:pt x="1213" y="215"/>
                  </a:cubicBezTo>
                  <a:cubicBezTo>
                    <a:pt x="1234" y="215"/>
                    <a:pt x="1254" y="216"/>
                    <a:pt x="1274" y="219"/>
                  </a:cubicBezTo>
                  <a:cubicBezTo>
                    <a:pt x="1254" y="20"/>
                    <a:pt x="1055" y="60"/>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2679825" y="989550"/>
              <a:ext cx="30875" cy="4675"/>
            </a:xfrm>
            <a:custGeom>
              <a:avLst/>
              <a:gdLst/>
              <a:ahLst/>
              <a:cxnLst/>
              <a:rect l="l" t="t" r="r" b="b"/>
              <a:pathLst>
                <a:path w="1235" h="187" extrusionOk="0">
                  <a:moveTo>
                    <a:pt x="1" y="1"/>
                  </a:moveTo>
                  <a:lnTo>
                    <a:pt x="1" y="1"/>
                  </a:lnTo>
                  <a:cubicBezTo>
                    <a:pt x="150" y="150"/>
                    <a:pt x="321" y="187"/>
                    <a:pt x="501" y="187"/>
                  </a:cubicBezTo>
                  <a:cubicBezTo>
                    <a:pt x="680" y="187"/>
                    <a:pt x="867" y="150"/>
                    <a:pt x="1047" y="150"/>
                  </a:cubicBezTo>
                  <a:cubicBezTo>
                    <a:pt x="1097" y="150"/>
                    <a:pt x="1146" y="153"/>
                    <a:pt x="1194" y="160"/>
                  </a:cubicBezTo>
                  <a:cubicBezTo>
                    <a:pt x="1194" y="140"/>
                    <a:pt x="1214" y="80"/>
                    <a:pt x="1234" y="41"/>
                  </a:cubicBezTo>
                  <a:cubicBezTo>
                    <a:pt x="816" y="41"/>
                    <a:pt x="399"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2679825" y="976600"/>
              <a:ext cx="17450" cy="8775"/>
            </a:xfrm>
            <a:custGeom>
              <a:avLst/>
              <a:gdLst/>
              <a:ahLst/>
              <a:cxnLst/>
              <a:rect l="l" t="t" r="r" b="b"/>
              <a:pathLst>
                <a:path w="698" h="351" extrusionOk="0">
                  <a:moveTo>
                    <a:pt x="252" y="1"/>
                  </a:moveTo>
                  <a:cubicBezTo>
                    <a:pt x="139" y="1"/>
                    <a:pt x="48" y="86"/>
                    <a:pt x="1" y="340"/>
                  </a:cubicBezTo>
                  <a:cubicBezTo>
                    <a:pt x="62" y="296"/>
                    <a:pt x="125" y="281"/>
                    <a:pt x="190" y="281"/>
                  </a:cubicBezTo>
                  <a:cubicBezTo>
                    <a:pt x="331" y="281"/>
                    <a:pt x="477" y="350"/>
                    <a:pt x="613" y="350"/>
                  </a:cubicBezTo>
                  <a:cubicBezTo>
                    <a:pt x="641" y="350"/>
                    <a:pt x="670" y="347"/>
                    <a:pt x="697" y="340"/>
                  </a:cubicBezTo>
                  <a:cubicBezTo>
                    <a:pt x="697" y="300"/>
                    <a:pt x="677" y="260"/>
                    <a:pt x="677" y="201"/>
                  </a:cubicBezTo>
                  <a:cubicBezTo>
                    <a:pt x="530" y="106"/>
                    <a:pt x="378"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2309325" y="1424150"/>
              <a:ext cx="35850" cy="17375"/>
            </a:xfrm>
            <a:custGeom>
              <a:avLst/>
              <a:gdLst/>
              <a:ahLst/>
              <a:cxnLst/>
              <a:rect l="l" t="t" r="r" b="b"/>
              <a:pathLst>
                <a:path w="1434" h="695" extrusionOk="0">
                  <a:moveTo>
                    <a:pt x="655" y="1"/>
                  </a:moveTo>
                  <a:cubicBezTo>
                    <a:pt x="437" y="1"/>
                    <a:pt x="221" y="93"/>
                    <a:pt x="21" y="202"/>
                  </a:cubicBezTo>
                  <a:cubicBezTo>
                    <a:pt x="21" y="222"/>
                    <a:pt x="1" y="282"/>
                    <a:pt x="1" y="302"/>
                  </a:cubicBezTo>
                  <a:lnTo>
                    <a:pt x="80" y="381"/>
                  </a:lnTo>
                  <a:lnTo>
                    <a:pt x="200" y="381"/>
                  </a:lnTo>
                  <a:cubicBezTo>
                    <a:pt x="279" y="401"/>
                    <a:pt x="319" y="461"/>
                    <a:pt x="399" y="500"/>
                  </a:cubicBezTo>
                  <a:cubicBezTo>
                    <a:pt x="548" y="660"/>
                    <a:pt x="722" y="694"/>
                    <a:pt x="901" y="694"/>
                  </a:cubicBezTo>
                  <a:cubicBezTo>
                    <a:pt x="1040" y="694"/>
                    <a:pt x="1182" y="673"/>
                    <a:pt x="1318" y="673"/>
                  </a:cubicBezTo>
                  <a:cubicBezTo>
                    <a:pt x="1357" y="673"/>
                    <a:pt x="1395" y="675"/>
                    <a:pt x="1433" y="680"/>
                  </a:cubicBezTo>
                  <a:cubicBezTo>
                    <a:pt x="1325" y="602"/>
                    <a:pt x="1361" y="320"/>
                    <a:pt x="1186" y="320"/>
                  </a:cubicBezTo>
                  <a:cubicBezTo>
                    <a:pt x="1136" y="320"/>
                    <a:pt x="1068" y="343"/>
                    <a:pt x="976" y="401"/>
                  </a:cubicBezTo>
                  <a:cubicBezTo>
                    <a:pt x="947" y="419"/>
                    <a:pt x="917" y="427"/>
                    <a:pt x="886" y="427"/>
                  </a:cubicBezTo>
                  <a:cubicBezTo>
                    <a:pt x="744" y="427"/>
                    <a:pt x="602" y="249"/>
                    <a:pt x="717" y="3"/>
                  </a:cubicBezTo>
                  <a:cubicBezTo>
                    <a:pt x="696" y="1"/>
                    <a:pt x="676" y="1"/>
                    <a:pt x="6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2409800" y="1437600"/>
              <a:ext cx="10450" cy="38850"/>
            </a:xfrm>
            <a:custGeom>
              <a:avLst/>
              <a:gdLst/>
              <a:ahLst/>
              <a:cxnLst/>
              <a:rect l="l" t="t" r="r" b="b"/>
              <a:pathLst>
                <a:path w="418" h="1554" extrusionOk="0">
                  <a:moveTo>
                    <a:pt x="232" y="1"/>
                  </a:moveTo>
                  <a:cubicBezTo>
                    <a:pt x="141" y="1"/>
                    <a:pt x="70" y="71"/>
                    <a:pt x="0" y="142"/>
                  </a:cubicBezTo>
                  <a:cubicBezTo>
                    <a:pt x="0" y="321"/>
                    <a:pt x="40" y="519"/>
                    <a:pt x="40" y="679"/>
                  </a:cubicBezTo>
                  <a:cubicBezTo>
                    <a:pt x="259" y="917"/>
                    <a:pt x="239" y="1156"/>
                    <a:pt x="60" y="1415"/>
                  </a:cubicBezTo>
                  <a:lnTo>
                    <a:pt x="60" y="1474"/>
                  </a:lnTo>
                  <a:lnTo>
                    <a:pt x="60" y="1534"/>
                  </a:lnTo>
                  <a:cubicBezTo>
                    <a:pt x="159" y="1554"/>
                    <a:pt x="259" y="1554"/>
                    <a:pt x="358" y="1554"/>
                  </a:cubicBezTo>
                  <a:cubicBezTo>
                    <a:pt x="418" y="1057"/>
                    <a:pt x="398" y="539"/>
                    <a:pt x="358" y="42"/>
                  </a:cubicBezTo>
                  <a:cubicBezTo>
                    <a:pt x="312" y="13"/>
                    <a:pt x="270"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2445600" y="1389475"/>
              <a:ext cx="33425" cy="13175"/>
            </a:xfrm>
            <a:custGeom>
              <a:avLst/>
              <a:gdLst/>
              <a:ahLst/>
              <a:cxnLst/>
              <a:rect l="l" t="t" r="r" b="b"/>
              <a:pathLst>
                <a:path w="1337" h="527" extrusionOk="0">
                  <a:moveTo>
                    <a:pt x="1147" y="1"/>
                  </a:moveTo>
                  <a:cubicBezTo>
                    <a:pt x="1115" y="1"/>
                    <a:pt x="1078" y="6"/>
                    <a:pt x="1035" y="18"/>
                  </a:cubicBezTo>
                  <a:cubicBezTo>
                    <a:pt x="657" y="97"/>
                    <a:pt x="339" y="256"/>
                    <a:pt x="0" y="376"/>
                  </a:cubicBezTo>
                  <a:lnTo>
                    <a:pt x="0" y="455"/>
                  </a:lnTo>
                  <a:lnTo>
                    <a:pt x="0" y="515"/>
                  </a:lnTo>
                  <a:cubicBezTo>
                    <a:pt x="60" y="523"/>
                    <a:pt x="118" y="527"/>
                    <a:pt x="177" y="527"/>
                  </a:cubicBezTo>
                  <a:cubicBezTo>
                    <a:pt x="531" y="527"/>
                    <a:pt x="875" y="393"/>
                    <a:pt x="1234" y="376"/>
                  </a:cubicBezTo>
                  <a:cubicBezTo>
                    <a:pt x="1336" y="188"/>
                    <a:pt x="1336" y="1"/>
                    <a:pt x="1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2388400" y="1411175"/>
              <a:ext cx="17925" cy="4300"/>
            </a:xfrm>
            <a:custGeom>
              <a:avLst/>
              <a:gdLst/>
              <a:ahLst/>
              <a:cxnLst/>
              <a:rect l="l" t="t" r="r" b="b"/>
              <a:pathLst>
                <a:path w="717" h="172" extrusionOk="0">
                  <a:moveTo>
                    <a:pt x="393" y="1"/>
                  </a:moveTo>
                  <a:cubicBezTo>
                    <a:pt x="250" y="1"/>
                    <a:pt x="115" y="30"/>
                    <a:pt x="1" y="144"/>
                  </a:cubicBezTo>
                  <a:cubicBezTo>
                    <a:pt x="97" y="159"/>
                    <a:pt x="194" y="171"/>
                    <a:pt x="287" y="171"/>
                  </a:cubicBezTo>
                  <a:cubicBezTo>
                    <a:pt x="444" y="171"/>
                    <a:pt x="592" y="137"/>
                    <a:pt x="717" y="25"/>
                  </a:cubicBezTo>
                  <a:cubicBezTo>
                    <a:pt x="607" y="16"/>
                    <a:pt x="498"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2346125" y="1411900"/>
              <a:ext cx="7500" cy="7250"/>
            </a:xfrm>
            <a:custGeom>
              <a:avLst/>
              <a:gdLst/>
              <a:ahLst/>
              <a:cxnLst/>
              <a:rect l="l" t="t" r="r" b="b"/>
              <a:pathLst>
                <a:path w="300" h="290" extrusionOk="0">
                  <a:moveTo>
                    <a:pt x="103" y="0"/>
                  </a:moveTo>
                  <a:cubicBezTo>
                    <a:pt x="73" y="0"/>
                    <a:pt x="39" y="5"/>
                    <a:pt x="1" y="16"/>
                  </a:cubicBezTo>
                  <a:cubicBezTo>
                    <a:pt x="41" y="115"/>
                    <a:pt x="100" y="195"/>
                    <a:pt x="140" y="274"/>
                  </a:cubicBezTo>
                  <a:cubicBezTo>
                    <a:pt x="170" y="284"/>
                    <a:pt x="195" y="289"/>
                    <a:pt x="220" y="289"/>
                  </a:cubicBezTo>
                  <a:cubicBezTo>
                    <a:pt x="245" y="289"/>
                    <a:pt x="269" y="284"/>
                    <a:pt x="299" y="274"/>
                  </a:cubicBezTo>
                  <a:cubicBezTo>
                    <a:pt x="299" y="110"/>
                    <a:pt x="245"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2565450" y="1376475"/>
              <a:ext cx="9975" cy="4500"/>
            </a:xfrm>
            <a:custGeom>
              <a:avLst/>
              <a:gdLst/>
              <a:ahLst/>
              <a:cxnLst/>
              <a:rect l="l" t="t" r="r" b="b"/>
              <a:pathLst>
                <a:path w="399" h="180" extrusionOk="0">
                  <a:moveTo>
                    <a:pt x="40" y="0"/>
                  </a:moveTo>
                  <a:cubicBezTo>
                    <a:pt x="1" y="80"/>
                    <a:pt x="1" y="120"/>
                    <a:pt x="40" y="179"/>
                  </a:cubicBezTo>
                  <a:cubicBezTo>
                    <a:pt x="180" y="179"/>
                    <a:pt x="279" y="140"/>
                    <a:pt x="398" y="140"/>
                  </a:cubicBezTo>
                  <a:cubicBezTo>
                    <a:pt x="319" y="20"/>
                    <a:pt x="19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2535125" y="1381450"/>
              <a:ext cx="4975" cy="3500"/>
            </a:xfrm>
            <a:custGeom>
              <a:avLst/>
              <a:gdLst/>
              <a:ahLst/>
              <a:cxnLst/>
              <a:rect l="l" t="t" r="r" b="b"/>
              <a:pathLst>
                <a:path w="199" h="140" extrusionOk="0">
                  <a:moveTo>
                    <a:pt x="199" y="0"/>
                  </a:moveTo>
                  <a:cubicBezTo>
                    <a:pt x="139" y="20"/>
                    <a:pt x="60" y="40"/>
                    <a:pt x="0" y="80"/>
                  </a:cubicBezTo>
                  <a:cubicBezTo>
                    <a:pt x="60" y="100"/>
                    <a:pt x="119" y="120"/>
                    <a:pt x="199" y="140"/>
                  </a:cubicBezTo>
                  <a:lnTo>
                    <a:pt x="1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2562475" y="1376475"/>
              <a:ext cx="4000" cy="4875"/>
            </a:xfrm>
            <a:custGeom>
              <a:avLst/>
              <a:gdLst/>
              <a:ahLst/>
              <a:cxnLst/>
              <a:rect l="l" t="t" r="r" b="b"/>
              <a:pathLst>
                <a:path w="160" h="195" extrusionOk="0">
                  <a:moveTo>
                    <a:pt x="159" y="0"/>
                  </a:moveTo>
                  <a:cubicBezTo>
                    <a:pt x="120" y="80"/>
                    <a:pt x="60" y="120"/>
                    <a:pt x="0" y="179"/>
                  </a:cubicBezTo>
                  <a:cubicBezTo>
                    <a:pt x="30" y="189"/>
                    <a:pt x="60" y="194"/>
                    <a:pt x="87" y="194"/>
                  </a:cubicBezTo>
                  <a:cubicBezTo>
                    <a:pt x="115" y="194"/>
                    <a:pt x="139" y="189"/>
                    <a:pt x="159" y="17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2631600" y="1380950"/>
              <a:ext cx="4500" cy="3500"/>
            </a:xfrm>
            <a:custGeom>
              <a:avLst/>
              <a:gdLst/>
              <a:ahLst/>
              <a:cxnLst/>
              <a:rect l="l" t="t" r="r" b="b"/>
              <a:pathLst>
                <a:path w="180" h="140" extrusionOk="0">
                  <a:moveTo>
                    <a:pt x="179" y="0"/>
                  </a:moveTo>
                  <a:lnTo>
                    <a:pt x="179" y="0"/>
                  </a:lnTo>
                  <a:cubicBezTo>
                    <a:pt x="140" y="40"/>
                    <a:pt x="60" y="100"/>
                    <a:pt x="0" y="140"/>
                  </a:cubicBezTo>
                  <a:lnTo>
                    <a:pt x="159" y="140"/>
                  </a:lnTo>
                  <a:cubicBezTo>
                    <a:pt x="159" y="10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2514225" y="1184325"/>
              <a:ext cx="31350" cy="5600"/>
            </a:xfrm>
            <a:custGeom>
              <a:avLst/>
              <a:gdLst/>
              <a:ahLst/>
              <a:cxnLst/>
              <a:rect l="l" t="t" r="r" b="b"/>
              <a:pathLst>
                <a:path w="1254" h="224" extrusionOk="0">
                  <a:moveTo>
                    <a:pt x="602" y="0"/>
                  </a:moveTo>
                  <a:cubicBezTo>
                    <a:pt x="396" y="0"/>
                    <a:pt x="194" y="43"/>
                    <a:pt x="1" y="207"/>
                  </a:cubicBezTo>
                  <a:cubicBezTo>
                    <a:pt x="153" y="214"/>
                    <a:pt x="305" y="223"/>
                    <a:pt x="455" y="223"/>
                  </a:cubicBezTo>
                  <a:cubicBezTo>
                    <a:pt x="736" y="223"/>
                    <a:pt x="1007" y="190"/>
                    <a:pt x="1254" y="48"/>
                  </a:cubicBezTo>
                  <a:cubicBezTo>
                    <a:pt x="1039" y="48"/>
                    <a:pt x="819" y="0"/>
                    <a:pt x="6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2458025" y="1197925"/>
              <a:ext cx="22400" cy="5075"/>
            </a:xfrm>
            <a:custGeom>
              <a:avLst/>
              <a:gdLst/>
              <a:ahLst/>
              <a:cxnLst/>
              <a:rect l="l" t="t" r="r" b="b"/>
              <a:pathLst>
                <a:path w="896" h="203" extrusionOk="0">
                  <a:moveTo>
                    <a:pt x="896" y="1"/>
                  </a:moveTo>
                  <a:cubicBezTo>
                    <a:pt x="558" y="1"/>
                    <a:pt x="259" y="21"/>
                    <a:pt x="1" y="180"/>
                  </a:cubicBezTo>
                  <a:cubicBezTo>
                    <a:pt x="19" y="179"/>
                    <a:pt x="38" y="178"/>
                    <a:pt x="57" y="178"/>
                  </a:cubicBezTo>
                  <a:cubicBezTo>
                    <a:pt x="183" y="178"/>
                    <a:pt x="312" y="203"/>
                    <a:pt x="440" y="203"/>
                  </a:cubicBezTo>
                  <a:cubicBezTo>
                    <a:pt x="597" y="203"/>
                    <a:pt x="752" y="166"/>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2558500" y="1174100"/>
              <a:ext cx="7975" cy="7600"/>
            </a:xfrm>
            <a:custGeom>
              <a:avLst/>
              <a:gdLst/>
              <a:ahLst/>
              <a:cxnLst/>
              <a:rect l="l" t="t" r="r" b="b"/>
              <a:pathLst>
                <a:path w="319" h="304" extrusionOk="0">
                  <a:moveTo>
                    <a:pt x="199" y="1"/>
                  </a:moveTo>
                  <a:cubicBezTo>
                    <a:pt x="177" y="1"/>
                    <a:pt x="151" y="6"/>
                    <a:pt x="119" y="19"/>
                  </a:cubicBezTo>
                  <a:cubicBezTo>
                    <a:pt x="0" y="59"/>
                    <a:pt x="159" y="178"/>
                    <a:pt x="159" y="278"/>
                  </a:cubicBezTo>
                  <a:cubicBezTo>
                    <a:pt x="175" y="278"/>
                    <a:pt x="191" y="303"/>
                    <a:pt x="207" y="303"/>
                  </a:cubicBezTo>
                  <a:cubicBezTo>
                    <a:pt x="211" y="303"/>
                    <a:pt x="215" y="301"/>
                    <a:pt x="219" y="298"/>
                  </a:cubicBezTo>
                  <a:cubicBezTo>
                    <a:pt x="259" y="278"/>
                    <a:pt x="298" y="278"/>
                    <a:pt x="318" y="258"/>
                  </a:cubicBezTo>
                  <a:cubicBezTo>
                    <a:pt x="302" y="157"/>
                    <a:pt x="313" y="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2475425" y="1207875"/>
              <a:ext cx="8500" cy="3025"/>
            </a:xfrm>
            <a:custGeom>
              <a:avLst/>
              <a:gdLst/>
              <a:ahLst/>
              <a:cxnLst/>
              <a:rect l="l" t="t" r="r" b="b"/>
              <a:pathLst>
                <a:path w="340" h="121" extrusionOk="0">
                  <a:moveTo>
                    <a:pt x="177" y="1"/>
                  </a:moveTo>
                  <a:cubicBezTo>
                    <a:pt x="120" y="1"/>
                    <a:pt x="61" y="41"/>
                    <a:pt x="1" y="120"/>
                  </a:cubicBezTo>
                  <a:lnTo>
                    <a:pt x="339" y="120"/>
                  </a:lnTo>
                  <a:cubicBezTo>
                    <a:pt x="289" y="41"/>
                    <a:pt x="235" y="1"/>
                    <a:pt x="1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2466475" y="1209550"/>
              <a:ext cx="4500" cy="2100"/>
            </a:xfrm>
            <a:custGeom>
              <a:avLst/>
              <a:gdLst/>
              <a:ahLst/>
              <a:cxnLst/>
              <a:rect l="l" t="t" r="r" b="b"/>
              <a:pathLst>
                <a:path w="180" h="84" extrusionOk="0">
                  <a:moveTo>
                    <a:pt x="145" y="0"/>
                  </a:moveTo>
                  <a:cubicBezTo>
                    <a:pt x="138" y="0"/>
                    <a:pt x="130" y="4"/>
                    <a:pt x="120" y="13"/>
                  </a:cubicBezTo>
                  <a:cubicBezTo>
                    <a:pt x="80" y="13"/>
                    <a:pt x="41" y="33"/>
                    <a:pt x="1" y="53"/>
                  </a:cubicBezTo>
                  <a:cubicBezTo>
                    <a:pt x="21" y="73"/>
                    <a:pt x="51" y="83"/>
                    <a:pt x="83" y="83"/>
                  </a:cubicBezTo>
                  <a:cubicBezTo>
                    <a:pt x="115" y="83"/>
                    <a:pt x="150" y="73"/>
                    <a:pt x="180" y="53"/>
                  </a:cubicBezTo>
                  <a:cubicBezTo>
                    <a:pt x="180" y="38"/>
                    <a:pt x="168"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2666400" y="1354600"/>
              <a:ext cx="23400" cy="8975"/>
            </a:xfrm>
            <a:custGeom>
              <a:avLst/>
              <a:gdLst/>
              <a:ahLst/>
              <a:cxnLst/>
              <a:rect l="l" t="t" r="r" b="b"/>
              <a:pathLst>
                <a:path w="936" h="359" extrusionOk="0">
                  <a:moveTo>
                    <a:pt x="359" y="0"/>
                  </a:moveTo>
                  <a:cubicBezTo>
                    <a:pt x="299" y="60"/>
                    <a:pt x="239" y="100"/>
                    <a:pt x="180" y="179"/>
                  </a:cubicBezTo>
                  <a:lnTo>
                    <a:pt x="1" y="358"/>
                  </a:lnTo>
                  <a:cubicBezTo>
                    <a:pt x="90" y="342"/>
                    <a:pt x="180" y="339"/>
                    <a:pt x="271" y="339"/>
                  </a:cubicBezTo>
                  <a:cubicBezTo>
                    <a:pt x="314" y="339"/>
                    <a:pt x="357" y="339"/>
                    <a:pt x="399" y="339"/>
                  </a:cubicBezTo>
                  <a:cubicBezTo>
                    <a:pt x="588" y="339"/>
                    <a:pt x="772" y="328"/>
                    <a:pt x="936" y="199"/>
                  </a:cubicBezTo>
                  <a:lnTo>
                    <a:pt x="856" y="179"/>
                  </a:lnTo>
                  <a:cubicBezTo>
                    <a:pt x="777" y="100"/>
                    <a:pt x="637" y="100"/>
                    <a:pt x="558" y="20"/>
                  </a:cubicBezTo>
                  <a:cubicBezTo>
                    <a:pt x="478" y="0"/>
                    <a:pt x="438"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2679825" y="1355075"/>
              <a:ext cx="7500" cy="4025"/>
            </a:xfrm>
            <a:custGeom>
              <a:avLst/>
              <a:gdLst/>
              <a:ahLst/>
              <a:cxnLst/>
              <a:rect l="l" t="t" r="r" b="b"/>
              <a:pathLst>
                <a:path w="300" h="161" extrusionOk="0">
                  <a:moveTo>
                    <a:pt x="69" y="0"/>
                  </a:moveTo>
                  <a:cubicBezTo>
                    <a:pt x="46" y="0"/>
                    <a:pt x="23" y="1"/>
                    <a:pt x="1" y="1"/>
                  </a:cubicBezTo>
                  <a:cubicBezTo>
                    <a:pt x="41" y="140"/>
                    <a:pt x="180" y="160"/>
                    <a:pt x="299" y="160"/>
                  </a:cubicBezTo>
                  <a:cubicBezTo>
                    <a:pt x="283" y="14"/>
                    <a:pt x="173" y="0"/>
                    <a:pt x="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973150" y="1058700"/>
              <a:ext cx="185525" cy="47750"/>
            </a:xfrm>
            <a:custGeom>
              <a:avLst/>
              <a:gdLst/>
              <a:ahLst/>
              <a:cxnLst/>
              <a:rect l="l" t="t" r="r" b="b"/>
              <a:pathLst>
                <a:path w="7421" h="1910" extrusionOk="0">
                  <a:moveTo>
                    <a:pt x="458" y="0"/>
                  </a:moveTo>
                  <a:cubicBezTo>
                    <a:pt x="20" y="438"/>
                    <a:pt x="0" y="975"/>
                    <a:pt x="60" y="1532"/>
                  </a:cubicBezTo>
                  <a:cubicBezTo>
                    <a:pt x="100" y="1691"/>
                    <a:pt x="140" y="1810"/>
                    <a:pt x="299" y="1910"/>
                  </a:cubicBezTo>
                  <a:cubicBezTo>
                    <a:pt x="518" y="1651"/>
                    <a:pt x="418" y="1313"/>
                    <a:pt x="438" y="1015"/>
                  </a:cubicBezTo>
                  <a:cubicBezTo>
                    <a:pt x="498" y="338"/>
                    <a:pt x="597" y="259"/>
                    <a:pt x="1313" y="179"/>
                  </a:cubicBezTo>
                  <a:cubicBezTo>
                    <a:pt x="1539" y="391"/>
                    <a:pt x="1791" y="418"/>
                    <a:pt x="2051" y="418"/>
                  </a:cubicBezTo>
                  <a:cubicBezTo>
                    <a:pt x="2138" y="418"/>
                    <a:pt x="2226" y="415"/>
                    <a:pt x="2315" y="415"/>
                  </a:cubicBezTo>
                  <a:cubicBezTo>
                    <a:pt x="2359" y="415"/>
                    <a:pt x="2403" y="416"/>
                    <a:pt x="2447" y="418"/>
                  </a:cubicBezTo>
                  <a:lnTo>
                    <a:pt x="4814" y="418"/>
                  </a:lnTo>
                  <a:cubicBezTo>
                    <a:pt x="4837" y="415"/>
                    <a:pt x="4860" y="414"/>
                    <a:pt x="4882" y="414"/>
                  </a:cubicBezTo>
                  <a:cubicBezTo>
                    <a:pt x="5238" y="414"/>
                    <a:pt x="5447" y="708"/>
                    <a:pt x="5710" y="895"/>
                  </a:cubicBezTo>
                  <a:lnTo>
                    <a:pt x="5869" y="895"/>
                  </a:lnTo>
                  <a:cubicBezTo>
                    <a:pt x="5928" y="219"/>
                    <a:pt x="5928" y="219"/>
                    <a:pt x="6505" y="199"/>
                  </a:cubicBezTo>
                  <a:lnTo>
                    <a:pt x="7261" y="199"/>
                  </a:lnTo>
                  <a:lnTo>
                    <a:pt x="7420" y="20"/>
                  </a:lnTo>
                  <a:cubicBezTo>
                    <a:pt x="5113" y="20"/>
                    <a:pt x="2805" y="20"/>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1963700" y="1059175"/>
              <a:ext cx="21900" cy="53325"/>
            </a:xfrm>
            <a:custGeom>
              <a:avLst/>
              <a:gdLst/>
              <a:ahLst/>
              <a:cxnLst/>
              <a:rect l="l" t="t" r="r" b="b"/>
              <a:pathLst>
                <a:path w="876" h="2133" extrusionOk="0">
                  <a:moveTo>
                    <a:pt x="299" y="1"/>
                  </a:moveTo>
                  <a:lnTo>
                    <a:pt x="299" y="1"/>
                  </a:lnTo>
                  <a:cubicBezTo>
                    <a:pt x="398" y="160"/>
                    <a:pt x="418" y="299"/>
                    <a:pt x="319" y="478"/>
                  </a:cubicBezTo>
                  <a:cubicBezTo>
                    <a:pt x="120" y="797"/>
                    <a:pt x="80" y="1175"/>
                    <a:pt x="0" y="1553"/>
                  </a:cubicBezTo>
                  <a:cubicBezTo>
                    <a:pt x="40" y="1612"/>
                    <a:pt x="40" y="1692"/>
                    <a:pt x="0" y="1751"/>
                  </a:cubicBezTo>
                  <a:lnTo>
                    <a:pt x="0" y="1811"/>
                  </a:lnTo>
                  <a:lnTo>
                    <a:pt x="0" y="1891"/>
                  </a:lnTo>
                  <a:cubicBezTo>
                    <a:pt x="181" y="2065"/>
                    <a:pt x="301" y="2132"/>
                    <a:pt x="384" y="2132"/>
                  </a:cubicBezTo>
                  <a:cubicBezTo>
                    <a:pt x="576" y="2132"/>
                    <a:pt x="568" y="1775"/>
                    <a:pt x="637" y="1553"/>
                  </a:cubicBezTo>
                  <a:cubicBezTo>
                    <a:pt x="677" y="1015"/>
                    <a:pt x="617" y="498"/>
                    <a:pt x="876" y="1"/>
                  </a:cubicBezTo>
                  <a:lnTo>
                    <a:pt x="876" y="1"/>
                  </a:lnTo>
                  <a:cubicBezTo>
                    <a:pt x="776" y="11"/>
                    <a:pt x="682" y="16"/>
                    <a:pt x="587" y="16"/>
                  </a:cubicBezTo>
                  <a:cubicBezTo>
                    <a:pt x="493" y="16"/>
                    <a:pt x="398" y="1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1939325" y="1050925"/>
              <a:ext cx="21900" cy="18175"/>
            </a:xfrm>
            <a:custGeom>
              <a:avLst/>
              <a:gdLst/>
              <a:ahLst/>
              <a:cxnLst/>
              <a:rect l="l" t="t" r="r" b="b"/>
              <a:pathLst>
                <a:path w="876" h="727" extrusionOk="0">
                  <a:moveTo>
                    <a:pt x="333" y="0"/>
                  </a:moveTo>
                  <a:cubicBezTo>
                    <a:pt x="213" y="0"/>
                    <a:pt x="110" y="68"/>
                    <a:pt x="100" y="311"/>
                  </a:cubicBezTo>
                  <a:cubicBezTo>
                    <a:pt x="1" y="391"/>
                    <a:pt x="1" y="430"/>
                    <a:pt x="80" y="510"/>
                  </a:cubicBezTo>
                  <a:cubicBezTo>
                    <a:pt x="179" y="623"/>
                    <a:pt x="288" y="726"/>
                    <a:pt x="422" y="726"/>
                  </a:cubicBezTo>
                  <a:cubicBezTo>
                    <a:pt x="476" y="726"/>
                    <a:pt x="534" y="709"/>
                    <a:pt x="597" y="669"/>
                  </a:cubicBezTo>
                  <a:cubicBezTo>
                    <a:pt x="597" y="609"/>
                    <a:pt x="617" y="590"/>
                    <a:pt x="617" y="530"/>
                  </a:cubicBezTo>
                  <a:cubicBezTo>
                    <a:pt x="597" y="391"/>
                    <a:pt x="876" y="192"/>
                    <a:pt x="657" y="92"/>
                  </a:cubicBezTo>
                  <a:cubicBezTo>
                    <a:pt x="579" y="63"/>
                    <a:pt x="448" y="0"/>
                    <a:pt x="3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1918450" y="1059175"/>
              <a:ext cx="22900" cy="6000"/>
            </a:xfrm>
            <a:custGeom>
              <a:avLst/>
              <a:gdLst/>
              <a:ahLst/>
              <a:cxnLst/>
              <a:rect l="l" t="t" r="r" b="b"/>
              <a:pathLst>
                <a:path w="916" h="240" extrusionOk="0">
                  <a:moveTo>
                    <a:pt x="915" y="1"/>
                  </a:moveTo>
                  <a:cubicBezTo>
                    <a:pt x="617" y="1"/>
                    <a:pt x="318" y="21"/>
                    <a:pt x="0" y="61"/>
                  </a:cubicBezTo>
                  <a:cubicBezTo>
                    <a:pt x="259" y="240"/>
                    <a:pt x="597" y="140"/>
                    <a:pt x="895" y="200"/>
                  </a:cubicBezTo>
                  <a:cubicBezTo>
                    <a:pt x="915" y="140"/>
                    <a:pt x="915" y="8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1981100" y="1011125"/>
              <a:ext cx="8475" cy="4150"/>
            </a:xfrm>
            <a:custGeom>
              <a:avLst/>
              <a:gdLst/>
              <a:ahLst/>
              <a:cxnLst/>
              <a:rect l="l" t="t" r="r" b="b"/>
              <a:pathLst>
                <a:path w="339" h="166" extrusionOk="0">
                  <a:moveTo>
                    <a:pt x="217" y="0"/>
                  </a:moveTo>
                  <a:cubicBezTo>
                    <a:pt x="186" y="0"/>
                    <a:pt x="153" y="5"/>
                    <a:pt x="120" y="13"/>
                  </a:cubicBezTo>
                  <a:cubicBezTo>
                    <a:pt x="80" y="13"/>
                    <a:pt x="21" y="33"/>
                    <a:pt x="1" y="73"/>
                  </a:cubicBezTo>
                  <a:cubicBezTo>
                    <a:pt x="54" y="136"/>
                    <a:pt x="108" y="166"/>
                    <a:pt x="160" y="166"/>
                  </a:cubicBezTo>
                  <a:cubicBezTo>
                    <a:pt x="223" y="166"/>
                    <a:pt x="284" y="121"/>
                    <a:pt x="339" y="33"/>
                  </a:cubicBezTo>
                  <a:cubicBezTo>
                    <a:pt x="304" y="10"/>
                    <a:pt x="262" y="0"/>
                    <a:pt x="2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2120350" y="1007950"/>
              <a:ext cx="7475" cy="3525"/>
            </a:xfrm>
            <a:custGeom>
              <a:avLst/>
              <a:gdLst/>
              <a:ahLst/>
              <a:cxnLst/>
              <a:rect l="l" t="t" r="r" b="b"/>
              <a:pathLst>
                <a:path w="299" h="141" extrusionOk="0">
                  <a:moveTo>
                    <a:pt x="299" y="1"/>
                  </a:moveTo>
                  <a:cubicBezTo>
                    <a:pt x="180" y="1"/>
                    <a:pt x="40" y="1"/>
                    <a:pt x="1" y="140"/>
                  </a:cubicBezTo>
                  <a:cubicBezTo>
                    <a:pt x="120" y="140"/>
                    <a:pt x="219"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2466525" y="842700"/>
              <a:ext cx="29325" cy="16600"/>
            </a:xfrm>
            <a:custGeom>
              <a:avLst/>
              <a:gdLst/>
              <a:ahLst/>
              <a:cxnLst/>
              <a:rect l="l" t="t" r="r" b="b"/>
              <a:pathLst>
                <a:path w="1173" h="664" extrusionOk="0">
                  <a:moveTo>
                    <a:pt x="954" y="0"/>
                  </a:moveTo>
                  <a:cubicBezTo>
                    <a:pt x="718" y="0"/>
                    <a:pt x="643" y="308"/>
                    <a:pt x="415" y="308"/>
                  </a:cubicBezTo>
                  <a:cubicBezTo>
                    <a:pt x="403" y="308"/>
                    <a:pt x="390" y="307"/>
                    <a:pt x="377" y="305"/>
                  </a:cubicBezTo>
                  <a:cubicBezTo>
                    <a:pt x="367" y="308"/>
                    <a:pt x="356" y="310"/>
                    <a:pt x="344" y="310"/>
                  </a:cubicBezTo>
                  <a:cubicBezTo>
                    <a:pt x="279" y="310"/>
                    <a:pt x="189" y="267"/>
                    <a:pt x="119" y="267"/>
                  </a:cubicBezTo>
                  <a:cubicBezTo>
                    <a:pt x="50" y="267"/>
                    <a:pt x="0" y="310"/>
                    <a:pt x="19" y="484"/>
                  </a:cubicBezTo>
                  <a:cubicBezTo>
                    <a:pt x="297" y="504"/>
                    <a:pt x="576" y="484"/>
                    <a:pt x="814" y="663"/>
                  </a:cubicBezTo>
                  <a:cubicBezTo>
                    <a:pt x="874" y="643"/>
                    <a:pt x="894" y="583"/>
                    <a:pt x="894" y="544"/>
                  </a:cubicBezTo>
                  <a:cubicBezTo>
                    <a:pt x="974" y="404"/>
                    <a:pt x="1173" y="345"/>
                    <a:pt x="1073" y="146"/>
                  </a:cubicBezTo>
                  <a:cubicBezTo>
                    <a:pt x="1073" y="86"/>
                    <a:pt x="1053" y="66"/>
                    <a:pt x="1013" y="7"/>
                  </a:cubicBezTo>
                  <a:cubicBezTo>
                    <a:pt x="993" y="2"/>
                    <a:pt x="973" y="0"/>
                    <a:pt x="9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2454550" y="849825"/>
              <a:ext cx="2500" cy="3000"/>
            </a:xfrm>
            <a:custGeom>
              <a:avLst/>
              <a:gdLst/>
              <a:ahLst/>
              <a:cxnLst/>
              <a:rect l="l" t="t" r="r" b="b"/>
              <a:pathLst>
                <a:path w="100" h="120" extrusionOk="0">
                  <a:moveTo>
                    <a:pt x="40" y="0"/>
                  </a:moveTo>
                  <a:cubicBezTo>
                    <a:pt x="40" y="0"/>
                    <a:pt x="0" y="20"/>
                    <a:pt x="0" y="60"/>
                  </a:cubicBezTo>
                  <a:cubicBezTo>
                    <a:pt x="20" y="80"/>
                    <a:pt x="20" y="100"/>
                    <a:pt x="60" y="119"/>
                  </a:cubicBezTo>
                  <a:lnTo>
                    <a:pt x="100" y="80"/>
                  </a:lnTo>
                  <a:lnTo>
                    <a:pt x="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2232250" y="1048350"/>
              <a:ext cx="50750" cy="98575"/>
            </a:xfrm>
            <a:custGeom>
              <a:avLst/>
              <a:gdLst/>
              <a:ahLst/>
              <a:cxnLst/>
              <a:rect l="l" t="t" r="r" b="b"/>
              <a:pathLst>
                <a:path w="2030" h="3943" extrusionOk="0">
                  <a:moveTo>
                    <a:pt x="1128" y="0"/>
                  </a:moveTo>
                  <a:cubicBezTo>
                    <a:pt x="1053" y="0"/>
                    <a:pt x="976" y="22"/>
                    <a:pt x="896" y="76"/>
                  </a:cubicBezTo>
                  <a:cubicBezTo>
                    <a:pt x="844" y="83"/>
                    <a:pt x="790" y="85"/>
                    <a:pt x="735" y="85"/>
                  </a:cubicBezTo>
                  <a:cubicBezTo>
                    <a:pt x="651" y="85"/>
                    <a:pt x="566" y="80"/>
                    <a:pt x="481" y="80"/>
                  </a:cubicBezTo>
                  <a:cubicBezTo>
                    <a:pt x="305" y="80"/>
                    <a:pt x="134" y="102"/>
                    <a:pt x="0" y="235"/>
                  </a:cubicBezTo>
                  <a:cubicBezTo>
                    <a:pt x="95" y="254"/>
                    <a:pt x="189" y="259"/>
                    <a:pt x="283" y="259"/>
                  </a:cubicBezTo>
                  <a:cubicBezTo>
                    <a:pt x="414" y="259"/>
                    <a:pt x="544" y="249"/>
                    <a:pt x="676" y="249"/>
                  </a:cubicBezTo>
                  <a:cubicBezTo>
                    <a:pt x="853" y="249"/>
                    <a:pt x="1031" y="267"/>
                    <a:pt x="1214" y="354"/>
                  </a:cubicBezTo>
                  <a:cubicBezTo>
                    <a:pt x="1015" y="1170"/>
                    <a:pt x="498" y="1846"/>
                    <a:pt x="498" y="2682"/>
                  </a:cubicBezTo>
                  <a:cubicBezTo>
                    <a:pt x="418" y="3100"/>
                    <a:pt x="339" y="3517"/>
                    <a:pt x="538" y="3935"/>
                  </a:cubicBezTo>
                  <a:cubicBezTo>
                    <a:pt x="564" y="3940"/>
                    <a:pt x="588" y="3942"/>
                    <a:pt x="609" y="3942"/>
                  </a:cubicBezTo>
                  <a:cubicBezTo>
                    <a:pt x="834" y="3942"/>
                    <a:pt x="728" y="3668"/>
                    <a:pt x="856" y="3577"/>
                  </a:cubicBezTo>
                  <a:cubicBezTo>
                    <a:pt x="1134" y="3318"/>
                    <a:pt x="1095" y="3000"/>
                    <a:pt x="1095" y="2702"/>
                  </a:cubicBezTo>
                  <a:cubicBezTo>
                    <a:pt x="1095" y="2631"/>
                    <a:pt x="1064" y="2519"/>
                    <a:pt x="1119" y="2519"/>
                  </a:cubicBezTo>
                  <a:cubicBezTo>
                    <a:pt x="1141" y="2519"/>
                    <a:pt x="1177" y="2537"/>
                    <a:pt x="1234" y="2582"/>
                  </a:cubicBezTo>
                  <a:cubicBezTo>
                    <a:pt x="1313" y="2582"/>
                    <a:pt x="1353" y="2582"/>
                    <a:pt x="1433" y="2562"/>
                  </a:cubicBezTo>
                  <a:cubicBezTo>
                    <a:pt x="1453" y="2503"/>
                    <a:pt x="1492" y="2483"/>
                    <a:pt x="1512" y="2443"/>
                  </a:cubicBezTo>
                  <a:lnTo>
                    <a:pt x="1592" y="2224"/>
                  </a:lnTo>
                  <a:cubicBezTo>
                    <a:pt x="1592" y="1667"/>
                    <a:pt x="2029" y="1170"/>
                    <a:pt x="1910" y="573"/>
                  </a:cubicBezTo>
                  <a:cubicBezTo>
                    <a:pt x="1731" y="533"/>
                    <a:pt x="1791" y="394"/>
                    <a:pt x="1751" y="295"/>
                  </a:cubicBezTo>
                  <a:cubicBezTo>
                    <a:pt x="1731" y="275"/>
                    <a:pt x="1731" y="215"/>
                    <a:pt x="1711" y="195"/>
                  </a:cubicBezTo>
                  <a:cubicBezTo>
                    <a:pt x="1671" y="185"/>
                    <a:pt x="1642" y="180"/>
                    <a:pt x="1614" y="180"/>
                  </a:cubicBezTo>
                  <a:cubicBezTo>
                    <a:pt x="1587" y="180"/>
                    <a:pt x="1562" y="185"/>
                    <a:pt x="1532" y="195"/>
                  </a:cubicBezTo>
                  <a:cubicBezTo>
                    <a:pt x="1509" y="208"/>
                    <a:pt x="1492" y="214"/>
                    <a:pt x="1479" y="214"/>
                  </a:cubicBezTo>
                  <a:cubicBezTo>
                    <a:pt x="1415" y="214"/>
                    <a:pt x="1459" y="76"/>
                    <a:pt x="1393" y="76"/>
                  </a:cubicBezTo>
                  <a:cubicBezTo>
                    <a:pt x="1306" y="32"/>
                    <a:pt x="1218" y="0"/>
                    <a:pt x="11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2279500" y="1038300"/>
              <a:ext cx="61675" cy="12950"/>
            </a:xfrm>
            <a:custGeom>
              <a:avLst/>
              <a:gdLst/>
              <a:ahLst/>
              <a:cxnLst/>
              <a:rect l="l" t="t" r="r" b="b"/>
              <a:pathLst>
                <a:path w="2467" h="518" extrusionOk="0">
                  <a:moveTo>
                    <a:pt x="1572" y="0"/>
                  </a:moveTo>
                  <a:cubicBezTo>
                    <a:pt x="1074" y="20"/>
                    <a:pt x="577" y="20"/>
                    <a:pt x="80" y="20"/>
                  </a:cubicBezTo>
                  <a:cubicBezTo>
                    <a:pt x="0" y="219"/>
                    <a:pt x="139" y="339"/>
                    <a:pt x="199" y="498"/>
                  </a:cubicBezTo>
                  <a:lnTo>
                    <a:pt x="378" y="498"/>
                  </a:lnTo>
                  <a:cubicBezTo>
                    <a:pt x="507" y="444"/>
                    <a:pt x="631" y="408"/>
                    <a:pt x="754" y="408"/>
                  </a:cubicBezTo>
                  <a:cubicBezTo>
                    <a:pt x="859" y="408"/>
                    <a:pt x="965" y="434"/>
                    <a:pt x="1074" y="498"/>
                  </a:cubicBezTo>
                  <a:cubicBezTo>
                    <a:pt x="1194" y="478"/>
                    <a:pt x="1293" y="478"/>
                    <a:pt x="1413" y="478"/>
                  </a:cubicBezTo>
                  <a:cubicBezTo>
                    <a:pt x="1440" y="450"/>
                    <a:pt x="1468" y="435"/>
                    <a:pt x="1498" y="435"/>
                  </a:cubicBezTo>
                  <a:cubicBezTo>
                    <a:pt x="1532" y="435"/>
                    <a:pt x="1569" y="455"/>
                    <a:pt x="1612" y="498"/>
                  </a:cubicBezTo>
                  <a:lnTo>
                    <a:pt x="1791" y="498"/>
                  </a:lnTo>
                  <a:cubicBezTo>
                    <a:pt x="1850" y="448"/>
                    <a:pt x="1905" y="423"/>
                    <a:pt x="1960" y="423"/>
                  </a:cubicBezTo>
                  <a:cubicBezTo>
                    <a:pt x="2014" y="423"/>
                    <a:pt x="2069" y="448"/>
                    <a:pt x="2129" y="498"/>
                  </a:cubicBezTo>
                  <a:lnTo>
                    <a:pt x="2109" y="518"/>
                  </a:lnTo>
                  <a:cubicBezTo>
                    <a:pt x="2228" y="498"/>
                    <a:pt x="2328" y="498"/>
                    <a:pt x="2467" y="478"/>
                  </a:cubicBezTo>
                  <a:cubicBezTo>
                    <a:pt x="2427" y="199"/>
                    <a:pt x="2268" y="140"/>
                    <a:pt x="2029" y="140"/>
                  </a:cubicBezTo>
                  <a:cubicBezTo>
                    <a:pt x="1870" y="140"/>
                    <a:pt x="1691" y="14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2254625" y="1044275"/>
              <a:ext cx="22150" cy="12850"/>
            </a:xfrm>
            <a:custGeom>
              <a:avLst/>
              <a:gdLst/>
              <a:ahLst/>
              <a:cxnLst/>
              <a:rect l="l" t="t" r="r" b="b"/>
              <a:pathLst>
                <a:path w="886" h="514" extrusionOk="0">
                  <a:moveTo>
                    <a:pt x="722" y="36"/>
                  </a:moveTo>
                  <a:cubicBezTo>
                    <a:pt x="690" y="36"/>
                    <a:pt x="649" y="44"/>
                    <a:pt x="597" y="60"/>
                  </a:cubicBezTo>
                  <a:cubicBezTo>
                    <a:pt x="398" y="100"/>
                    <a:pt x="140" y="0"/>
                    <a:pt x="1" y="259"/>
                  </a:cubicBezTo>
                  <a:cubicBezTo>
                    <a:pt x="180" y="279"/>
                    <a:pt x="379" y="219"/>
                    <a:pt x="498" y="418"/>
                  </a:cubicBezTo>
                  <a:cubicBezTo>
                    <a:pt x="498" y="458"/>
                    <a:pt x="518" y="478"/>
                    <a:pt x="538" y="497"/>
                  </a:cubicBezTo>
                  <a:cubicBezTo>
                    <a:pt x="549" y="509"/>
                    <a:pt x="561" y="514"/>
                    <a:pt x="573" y="514"/>
                  </a:cubicBezTo>
                  <a:cubicBezTo>
                    <a:pt x="602" y="514"/>
                    <a:pt x="635" y="486"/>
                    <a:pt x="677" y="458"/>
                  </a:cubicBezTo>
                  <a:cubicBezTo>
                    <a:pt x="737" y="438"/>
                    <a:pt x="776" y="398"/>
                    <a:pt x="816" y="358"/>
                  </a:cubicBezTo>
                  <a:cubicBezTo>
                    <a:pt x="816" y="225"/>
                    <a:pt x="886" y="36"/>
                    <a:pt x="722" y="36"/>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922425" y="882425"/>
              <a:ext cx="5975" cy="3725"/>
            </a:xfrm>
            <a:custGeom>
              <a:avLst/>
              <a:gdLst/>
              <a:ahLst/>
              <a:cxnLst/>
              <a:rect l="l" t="t" r="r" b="b"/>
              <a:pathLst>
                <a:path w="239" h="149" extrusionOk="0">
                  <a:moveTo>
                    <a:pt x="105" y="1"/>
                  </a:moveTo>
                  <a:cubicBezTo>
                    <a:pt x="77" y="1"/>
                    <a:pt x="43" y="19"/>
                    <a:pt x="0" y="69"/>
                  </a:cubicBezTo>
                  <a:lnTo>
                    <a:pt x="239" y="148"/>
                  </a:lnTo>
                  <a:cubicBezTo>
                    <a:pt x="198" y="93"/>
                    <a:pt x="166" y="1"/>
                    <a:pt x="1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909500" y="882625"/>
              <a:ext cx="3000" cy="2025"/>
            </a:xfrm>
            <a:custGeom>
              <a:avLst/>
              <a:gdLst/>
              <a:ahLst/>
              <a:cxnLst/>
              <a:rect l="l" t="t" r="r" b="b"/>
              <a:pathLst>
                <a:path w="120" h="81" extrusionOk="0">
                  <a:moveTo>
                    <a:pt x="80" y="1"/>
                  </a:moveTo>
                  <a:cubicBezTo>
                    <a:pt x="60" y="1"/>
                    <a:pt x="20" y="41"/>
                    <a:pt x="0" y="41"/>
                  </a:cubicBezTo>
                  <a:cubicBezTo>
                    <a:pt x="0" y="61"/>
                    <a:pt x="20" y="61"/>
                    <a:pt x="60" y="81"/>
                  </a:cubicBezTo>
                  <a:cubicBezTo>
                    <a:pt x="80" y="61"/>
                    <a:pt x="100" y="61"/>
                    <a:pt x="119" y="61"/>
                  </a:cubicBezTo>
                  <a:cubicBezTo>
                    <a:pt x="119" y="41"/>
                    <a:pt x="1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159650" y="863975"/>
              <a:ext cx="19900" cy="4725"/>
            </a:xfrm>
            <a:custGeom>
              <a:avLst/>
              <a:gdLst/>
              <a:ahLst/>
              <a:cxnLst/>
              <a:rect l="l" t="t" r="r" b="b"/>
              <a:pathLst>
                <a:path w="796" h="189" extrusionOk="0">
                  <a:moveTo>
                    <a:pt x="437" y="0"/>
                  </a:moveTo>
                  <a:cubicBezTo>
                    <a:pt x="307" y="0"/>
                    <a:pt x="174" y="33"/>
                    <a:pt x="49" y="33"/>
                  </a:cubicBezTo>
                  <a:cubicBezTo>
                    <a:pt x="32" y="33"/>
                    <a:pt x="16" y="32"/>
                    <a:pt x="0" y="31"/>
                  </a:cubicBezTo>
                  <a:lnTo>
                    <a:pt x="0" y="31"/>
                  </a:lnTo>
                  <a:cubicBezTo>
                    <a:pt x="98" y="156"/>
                    <a:pt x="213" y="189"/>
                    <a:pt x="334" y="189"/>
                  </a:cubicBezTo>
                  <a:cubicBezTo>
                    <a:pt x="468" y="189"/>
                    <a:pt x="611" y="149"/>
                    <a:pt x="750" y="149"/>
                  </a:cubicBezTo>
                  <a:cubicBezTo>
                    <a:pt x="765" y="149"/>
                    <a:pt x="780" y="149"/>
                    <a:pt x="796" y="150"/>
                  </a:cubicBezTo>
                  <a:cubicBezTo>
                    <a:pt x="686" y="31"/>
                    <a:pt x="563"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775700" y="886625"/>
              <a:ext cx="39325" cy="3500"/>
            </a:xfrm>
            <a:custGeom>
              <a:avLst/>
              <a:gdLst/>
              <a:ahLst/>
              <a:cxnLst/>
              <a:rect l="l" t="t" r="r" b="b"/>
              <a:pathLst>
                <a:path w="1573" h="140" extrusionOk="0">
                  <a:moveTo>
                    <a:pt x="1" y="0"/>
                  </a:moveTo>
                  <a:lnTo>
                    <a:pt x="1" y="100"/>
                  </a:lnTo>
                  <a:cubicBezTo>
                    <a:pt x="359" y="100"/>
                    <a:pt x="737" y="119"/>
                    <a:pt x="1075" y="139"/>
                  </a:cubicBezTo>
                  <a:lnTo>
                    <a:pt x="1194" y="139"/>
                  </a:lnTo>
                  <a:cubicBezTo>
                    <a:pt x="1225" y="131"/>
                    <a:pt x="1256" y="129"/>
                    <a:pt x="1287" y="129"/>
                  </a:cubicBezTo>
                  <a:cubicBezTo>
                    <a:pt x="1316" y="129"/>
                    <a:pt x="1345" y="131"/>
                    <a:pt x="1373" y="131"/>
                  </a:cubicBezTo>
                  <a:cubicBezTo>
                    <a:pt x="1453" y="131"/>
                    <a:pt x="1526" y="116"/>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698125" y="1028350"/>
              <a:ext cx="57225" cy="13850"/>
            </a:xfrm>
            <a:custGeom>
              <a:avLst/>
              <a:gdLst/>
              <a:ahLst/>
              <a:cxnLst/>
              <a:rect l="l" t="t" r="r" b="b"/>
              <a:pathLst>
                <a:path w="2289" h="554" extrusionOk="0">
                  <a:moveTo>
                    <a:pt x="1784" y="48"/>
                  </a:moveTo>
                  <a:cubicBezTo>
                    <a:pt x="1561" y="48"/>
                    <a:pt x="1328" y="95"/>
                    <a:pt x="1095" y="120"/>
                  </a:cubicBezTo>
                  <a:cubicBezTo>
                    <a:pt x="776" y="319"/>
                    <a:pt x="219" y="1"/>
                    <a:pt x="1" y="518"/>
                  </a:cubicBezTo>
                  <a:cubicBezTo>
                    <a:pt x="180" y="518"/>
                    <a:pt x="359" y="538"/>
                    <a:pt x="518" y="538"/>
                  </a:cubicBezTo>
                  <a:cubicBezTo>
                    <a:pt x="574" y="536"/>
                    <a:pt x="630" y="535"/>
                    <a:pt x="686" y="535"/>
                  </a:cubicBezTo>
                  <a:cubicBezTo>
                    <a:pt x="954" y="535"/>
                    <a:pt x="1216" y="554"/>
                    <a:pt x="1479" y="554"/>
                  </a:cubicBezTo>
                  <a:cubicBezTo>
                    <a:pt x="1719" y="554"/>
                    <a:pt x="1960" y="538"/>
                    <a:pt x="2209" y="478"/>
                  </a:cubicBezTo>
                  <a:cubicBezTo>
                    <a:pt x="2209" y="418"/>
                    <a:pt x="2249" y="379"/>
                    <a:pt x="2249" y="319"/>
                  </a:cubicBezTo>
                  <a:cubicBezTo>
                    <a:pt x="2288" y="239"/>
                    <a:pt x="2268" y="180"/>
                    <a:pt x="2189" y="120"/>
                  </a:cubicBezTo>
                  <a:cubicBezTo>
                    <a:pt x="2059" y="66"/>
                    <a:pt x="1924" y="48"/>
                    <a:pt x="1784" y="48"/>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849800" y="1049425"/>
              <a:ext cx="30375" cy="12250"/>
            </a:xfrm>
            <a:custGeom>
              <a:avLst/>
              <a:gdLst/>
              <a:ahLst/>
              <a:cxnLst/>
              <a:rect l="l" t="t" r="r" b="b"/>
              <a:pathLst>
                <a:path w="1215" h="490" extrusionOk="0">
                  <a:moveTo>
                    <a:pt x="315" y="0"/>
                  </a:moveTo>
                  <a:cubicBezTo>
                    <a:pt x="209" y="0"/>
                    <a:pt x="103" y="16"/>
                    <a:pt x="1" y="53"/>
                  </a:cubicBezTo>
                  <a:lnTo>
                    <a:pt x="1" y="371"/>
                  </a:lnTo>
                  <a:cubicBezTo>
                    <a:pt x="161" y="460"/>
                    <a:pt x="320" y="489"/>
                    <a:pt x="480" y="489"/>
                  </a:cubicBezTo>
                  <a:cubicBezTo>
                    <a:pt x="678" y="489"/>
                    <a:pt x="877" y="444"/>
                    <a:pt x="1075" y="411"/>
                  </a:cubicBezTo>
                  <a:cubicBezTo>
                    <a:pt x="1087" y="423"/>
                    <a:pt x="1102" y="428"/>
                    <a:pt x="1117" y="428"/>
                  </a:cubicBezTo>
                  <a:cubicBezTo>
                    <a:pt x="1150" y="428"/>
                    <a:pt x="1187" y="405"/>
                    <a:pt x="1214" y="391"/>
                  </a:cubicBezTo>
                  <a:cubicBezTo>
                    <a:pt x="1155" y="152"/>
                    <a:pt x="916" y="73"/>
                    <a:pt x="677" y="53"/>
                  </a:cubicBezTo>
                  <a:cubicBezTo>
                    <a:pt x="560" y="21"/>
                    <a:pt x="437" y="0"/>
                    <a:pt x="3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1720000" y="1047300"/>
              <a:ext cx="8500" cy="3775"/>
            </a:xfrm>
            <a:custGeom>
              <a:avLst/>
              <a:gdLst/>
              <a:ahLst/>
              <a:cxnLst/>
              <a:rect l="l" t="t" r="r" b="b"/>
              <a:pathLst>
                <a:path w="340" h="151" extrusionOk="0">
                  <a:moveTo>
                    <a:pt x="168" y="1"/>
                  </a:moveTo>
                  <a:cubicBezTo>
                    <a:pt x="109" y="1"/>
                    <a:pt x="52" y="46"/>
                    <a:pt x="1" y="138"/>
                  </a:cubicBezTo>
                  <a:cubicBezTo>
                    <a:pt x="50" y="146"/>
                    <a:pt x="100" y="151"/>
                    <a:pt x="148" y="151"/>
                  </a:cubicBezTo>
                  <a:cubicBezTo>
                    <a:pt x="216" y="151"/>
                    <a:pt x="281" y="141"/>
                    <a:pt x="339" y="118"/>
                  </a:cubicBezTo>
                  <a:cubicBezTo>
                    <a:pt x="281" y="41"/>
                    <a:pt x="223" y="1"/>
                    <a:pt x="1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2277500" y="871200"/>
              <a:ext cx="17925" cy="113400"/>
            </a:xfrm>
            <a:custGeom>
              <a:avLst/>
              <a:gdLst/>
              <a:ahLst/>
              <a:cxnLst/>
              <a:rect l="l" t="t" r="r" b="b"/>
              <a:pathLst>
                <a:path w="717" h="4536" extrusionOk="0">
                  <a:moveTo>
                    <a:pt x="379" y="0"/>
                  </a:moveTo>
                  <a:cubicBezTo>
                    <a:pt x="359" y="0"/>
                    <a:pt x="299" y="0"/>
                    <a:pt x="279" y="40"/>
                  </a:cubicBezTo>
                  <a:cubicBezTo>
                    <a:pt x="200" y="717"/>
                    <a:pt x="180" y="1353"/>
                    <a:pt x="120" y="2010"/>
                  </a:cubicBezTo>
                  <a:cubicBezTo>
                    <a:pt x="60" y="2845"/>
                    <a:pt x="1" y="3720"/>
                    <a:pt x="279" y="4536"/>
                  </a:cubicBezTo>
                  <a:cubicBezTo>
                    <a:pt x="518" y="4377"/>
                    <a:pt x="359" y="4098"/>
                    <a:pt x="458" y="3880"/>
                  </a:cubicBezTo>
                  <a:cubicBezTo>
                    <a:pt x="478" y="3303"/>
                    <a:pt x="478" y="2746"/>
                    <a:pt x="478" y="2209"/>
                  </a:cubicBezTo>
                  <a:cubicBezTo>
                    <a:pt x="617" y="1691"/>
                    <a:pt x="399" y="1114"/>
                    <a:pt x="597" y="597"/>
                  </a:cubicBezTo>
                  <a:cubicBezTo>
                    <a:pt x="617" y="498"/>
                    <a:pt x="617" y="398"/>
                    <a:pt x="657" y="299"/>
                  </a:cubicBezTo>
                  <a:cubicBezTo>
                    <a:pt x="717" y="199"/>
                    <a:pt x="697" y="120"/>
                    <a:pt x="578" y="20"/>
                  </a:cubicBezTo>
                  <a:cubicBezTo>
                    <a:pt x="518" y="40"/>
                    <a:pt x="478" y="40"/>
                    <a:pt x="418" y="40"/>
                  </a:cubicBezTo>
                  <a:cubicBezTo>
                    <a:pt x="418" y="20"/>
                    <a:pt x="399" y="2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2505275" y="842350"/>
              <a:ext cx="14950" cy="16950"/>
            </a:xfrm>
            <a:custGeom>
              <a:avLst/>
              <a:gdLst/>
              <a:ahLst/>
              <a:cxnLst/>
              <a:rect l="l" t="t" r="r" b="b"/>
              <a:pathLst>
                <a:path w="598" h="678" extrusionOk="0">
                  <a:moveTo>
                    <a:pt x="40" y="1"/>
                  </a:moveTo>
                  <a:cubicBezTo>
                    <a:pt x="1" y="259"/>
                    <a:pt x="60" y="478"/>
                    <a:pt x="219" y="677"/>
                  </a:cubicBezTo>
                  <a:lnTo>
                    <a:pt x="498" y="677"/>
                  </a:lnTo>
                  <a:cubicBezTo>
                    <a:pt x="597" y="60"/>
                    <a:pt x="597" y="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192475" y="1008150"/>
              <a:ext cx="5475" cy="3325"/>
            </a:xfrm>
            <a:custGeom>
              <a:avLst/>
              <a:gdLst/>
              <a:ahLst/>
              <a:cxnLst/>
              <a:rect l="l" t="t" r="r" b="b"/>
              <a:pathLst>
                <a:path w="219" h="133" extrusionOk="0">
                  <a:moveTo>
                    <a:pt x="78" y="0"/>
                  </a:moveTo>
                  <a:cubicBezTo>
                    <a:pt x="58" y="0"/>
                    <a:pt x="32" y="15"/>
                    <a:pt x="0" y="53"/>
                  </a:cubicBezTo>
                  <a:lnTo>
                    <a:pt x="219" y="132"/>
                  </a:lnTo>
                  <a:cubicBezTo>
                    <a:pt x="161" y="103"/>
                    <a:pt x="135" y="0"/>
                    <a:pt x="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171075" y="1010450"/>
              <a:ext cx="2025" cy="1525"/>
            </a:xfrm>
            <a:custGeom>
              <a:avLst/>
              <a:gdLst/>
              <a:ahLst/>
              <a:cxnLst/>
              <a:rect l="l" t="t" r="r" b="b"/>
              <a:pathLst>
                <a:path w="81" h="61" extrusionOk="0">
                  <a:moveTo>
                    <a:pt x="80" y="0"/>
                  </a:moveTo>
                  <a:lnTo>
                    <a:pt x="1" y="60"/>
                  </a:lnTo>
                  <a:cubicBezTo>
                    <a:pt x="40" y="40"/>
                    <a:pt x="60" y="40"/>
                    <a:pt x="60" y="40"/>
                  </a:cubicBezTo>
                  <a:cubicBezTo>
                    <a:pt x="80" y="2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584850" y="990425"/>
              <a:ext cx="7975" cy="3625"/>
            </a:xfrm>
            <a:custGeom>
              <a:avLst/>
              <a:gdLst/>
              <a:ahLst/>
              <a:cxnLst/>
              <a:rect l="l" t="t" r="r" b="b"/>
              <a:pathLst>
                <a:path w="319" h="145" extrusionOk="0">
                  <a:moveTo>
                    <a:pt x="158" y="0"/>
                  </a:moveTo>
                  <a:cubicBezTo>
                    <a:pt x="109" y="0"/>
                    <a:pt x="57" y="40"/>
                    <a:pt x="0" y="125"/>
                  </a:cubicBezTo>
                  <a:cubicBezTo>
                    <a:pt x="100" y="145"/>
                    <a:pt x="219" y="145"/>
                    <a:pt x="319" y="145"/>
                  </a:cubicBezTo>
                  <a:cubicBezTo>
                    <a:pt x="266" y="50"/>
                    <a:pt x="214" y="0"/>
                    <a:pt x="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2600750" y="993050"/>
              <a:ext cx="2525" cy="1500"/>
            </a:xfrm>
            <a:custGeom>
              <a:avLst/>
              <a:gdLst/>
              <a:ahLst/>
              <a:cxnLst/>
              <a:rect l="l" t="t" r="r" b="b"/>
              <a:pathLst>
                <a:path w="101" h="60" extrusionOk="0">
                  <a:moveTo>
                    <a:pt x="100" y="0"/>
                  </a:moveTo>
                  <a:lnTo>
                    <a:pt x="100" y="0"/>
                  </a:lnTo>
                  <a:cubicBezTo>
                    <a:pt x="61" y="20"/>
                    <a:pt x="21" y="40"/>
                    <a:pt x="1" y="60"/>
                  </a:cubicBezTo>
                  <a:cubicBezTo>
                    <a:pt x="61" y="4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236725" y="863575"/>
              <a:ext cx="40300" cy="5100"/>
            </a:xfrm>
            <a:custGeom>
              <a:avLst/>
              <a:gdLst/>
              <a:ahLst/>
              <a:cxnLst/>
              <a:rect l="l" t="t" r="r" b="b"/>
              <a:pathLst>
                <a:path w="1612" h="204" extrusionOk="0">
                  <a:moveTo>
                    <a:pt x="705" y="0"/>
                  </a:moveTo>
                  <a:cubicBezTo>
                    <a:pt x="465" y="0"/>
                    <a:pt x="227" y="35"/>
                    <a:pt x="0" y="166"/>
                  </a:cubicBezTo>
                  <a:cubicBezTo>
                    <a:pt x="279" y="166"/>
                    <a:pt x="563" y="204"/>
                    <a:pt x="844" y="204"/>
                  </a:cubicBezTo>
                  <a:cubicBezTo>
                    <a:pt x="1104" y="204"/>
                    <a:pt x="1363" y="171"/>
                    <a:pt x="1612" y="47"/>
                  </a:cubicBezTo>
                  <a:lnTo>
                    <a:pt x="1612" y="47"/>
                  </a:lnTo>
                  <a:cubicBezTo>
                    <a:pt x="1586" y="48"/>
                    <a:pt x="1560" y="48"/>
                    <a:pt x="1535" y="48"/>
                  </a:cubicBezTo>
                  <a:cubicBezTo>
                    <a:pt x="1267" y="48"/>
                    <a:pt x="985" y="0"/>
                    <a:pt x="7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720000" y="889600"/>
              <a:ext cx="17450" cy="6600"/>
            </a:xfrm>
            <a:custGeom>
              <a:avLst/>
              <a:gdLst/>
              <a:ahLst/>
              <a:cxnLst/>
              <a:rect l="l" t="t" r="r" b="b"/>
              <a:pathLst>
                <a:path w="698" h="264" extrusionOk="0">
                  <a:moveTo>
                    <a:pt x="348" y="0"/>
                  </a:moveTo>
                  <a:cubicBezTo>
                    <a:pt x="229" y="0"/>
                    <a:pt x="115" y="66"/>
                    <a:pt x="1" y="180"/>
                  </a:cubicBezTo>
                  <a:cubicBezTo>
                    <a:pt x="125" y="224"/>
                    <a:pt x="261" y="263"/>
                    <a:pt x="395" y="263"/>
                  </a:cubicBezTo>
                  <a:cubicBezTo>
                    <a:pt x="499" y="263"/>
                    <a:pt x="602" y="240"/>
                    <a:pt x="697" y="180"/>
                  </a:cubicBezTo>
                  <a:cubicBezTo>
                    <a:pt x="573" y="56"/>
                    <a:pt x="458" y="0"/>
                    <a:pt x="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817000" y="1003475"/>
              <a:ext cx="50250" cy="34850"/>
            </a:xfrm>
            <a:custGeom>
              <a:avLst/>
              <a:gdLst/>
              <a:ahLst/>
              <a:cxnLst/>
              <a:rect l="l" t="t" r="r" b="b"/>
              <a:pathLst>
                <a:path w="2010" h="1394" extrusionOk="0">
                  <a:moveTo>
                    <a:pt x="1512" y="1"/>
                  </a:moveTo>
                  <a:cubicBezTo>
                    <a:pt x="1393" y="180"/>
                    <a:pt x="1273" y="319"/>
                    <a:pt x="1134" y="498"/>
                  </a:cubicBezTo>
                  <a:cubicBezTo>
                    <a:pt x="1121" y="643"/>
                    <a:pt x="1064" y="727"/>
                    <a:pt x="964" y="727"/>
                  </a:cubicBezTo>
                  <a:cubicBezTo>
                    <a:pt x="913" y="727"/>
                    <a:pt x="850" y="705"/>
                    <a:pt x="776" y="657"/>
                  </a:cubicBezTo>
                  <a:cubicBezTo>
                    <a:pt x="746" y="647"/>
                    <a:pt x="721" y="642"/>
                    <a:pt x="696" y="642"/>
                  </a:cubicBezTo>
                  <a:cubicBezTo>
                    <a:pt x="671" y="642"/>
                    <a:pt x="647" y="647"/>
                    <a:pt x="617" y="657"/>
                  </a:cubicBezTo>
                  <a:cubicBezTo>
                    <a:pt x="517" y="936"/>
                    <a:pt x="0" y="797"/>
                    <a:pt x="99" y="1214"/>
                  </a:cubicBezTo>
                  <a:cubicBezTo>
                    <a:pt x="219" y="1234"/>
                    <a:pt x="378" y="1234"/>
                    <a:pt x="438" y="1393"/>
                  </a:cubicBezTo>
                  <a:lnTo>
                    <a:pt x="617" y="1393"/>
                  </a:lnTo>
                  <a:cubicBezTo>
                    <a:pt x="705" y="1280"/>
                    <a:pt x="796" y="1242"/>
                    <a:pt x="887" y="1242"/>
                  </a:cubicBezTo>
                  <a:cubicBezTo>
                    <a:pt x="1062" y="1242"/>
                    <a:pt x="1240" y="1380"/>
                    <a:pt x="1412" y="1380"/>
                  </a:cubicBezTo>
                  <a:cubicBezTo>
                    <a:pt x="1432" y="1380"/>
                    <a:pt x="1452" y="1378"/>
                    <a:pt x="1472" y="1374"/>
                  </a:cubicBezTo>
                  <a:cubicBezTo>
                    <a:pt x="1572" y="1214"/>
                    <a:pt x="1691" y="1115"/>
                    <a:pt x="1830" y="1035"/>
                  </a:cubicBezTo>
                  <a:cubicBezTo>
                    <a:pt x="1830" y="996"/>
                    <a:pt x="1830" y="936"/>
                    <a:pt x="1870" y="896"/>
                  </a:cubicBezTo>
                  <a:cubicBezTo>
                    <a:pt x="1910" y="737"/>
                    <a:pt x="1512" y="876"/>
                    <a:pt x="1731" y="637"/>
                  </a:cubicBezTo>
                  <a:cubicBezTo>
                    <a:pt x="1572" y="478"/>
                    <a:pt x="2009" y="80"/>
                    <a:pt x="15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759800" y="1020900"/>
              <a:ext cx="40300" cy="16925"/>
            </a:xfrm>
            <a:custGeom>
              <a:avLst/>
              <a:gdLst/>
              <a:ahLst/>
              <a:cxnLst/>
              <a:rect l="l" t="t" r="r" b="b"/>
              <a:pathLst>
                <a:path w="1612" h="677" extrusionOk="0">
                  <a:moveTo>
                    <a:pt x="637" y="0"/>
                  </a:moveTo>
                  <a:cubicBezTo>
                    <a:pt x="537" y="80"/>
                    <a:pt x="398" y="80"/>
                    <a:pt x="239" y="100"/>
                  </a:cubicBezTo>
                  <a:cubicBezTo>
                    <a:pt x="199" y="100"/>
                    <a:pt x="179" y="100"/>
                    <a:pt x="120" y="120"/>
                  </a:cubicBezTo>
                  <a:cubicBezTo>
                    <a:pt x="0" y="318"/>
                    <a:pt x="0" y="497"/>
                    <a:pt x="120" y="677"/>
                  </a:cubicBezTo>
                  <a:cubicBezTo>
                    <a:pt x="339" y="637"/>
                    <a:pt x="577" y="637"/>
                    <a:pt x="796" y="637"/>
                  </a:cubicBezTo>
                  <a:cubicBezTo>
                    <a:pt x="836" y="617"/>
                    <a:pt x="836" y="577"/>
                    <a:pt x="836" y="517"/>
                  </a:cubicBezTo>
                  <a:cubicBezTo>
                    <a:pt x="875" y="471"/>
                    <a:pt x="922" y="455"/>
                    <a:pt x="975" y="455"/>
                  </a:cubicBezTo>
                  <a:cubicBezTo>
                    <a:pt x="1100" y="455"/>
                    <a:pt x="1255" y="547"/>
                    <a:pt x="1384" y="547"/>
                  </a:cubicBezTo>
                  <a:cubicBezTo>
                    <a:pt x="1481" y="547"/>
                    <a:pt x="1564" y="496"/>
                    <a:pt x="1612" y="318"/>
                  </a:cubicBezTo>
                  <a:cubicBezTo>
                    <a:pt x="1612" y="239"/>
                    <a:pt x="1592" y="179"/>
                    <a:pt x="1532" y="100"/>
                  </a:cubicBezTo>
                  <a:cubicBezTo>
                    <a:pt x="1451" y="63"/>
                    <a:pt x="1367" y="56"/>
                    <a:pt x="1281" y="56"/>
                  </a:cubicBezTo>
                  <a:cubicBezTo>
                    <a:pt x="1232" y="56"/>
                    <a:pt x="1182" y="58"/>
                    <a:pt x="1132" y="58"/>
                  </a:cubicBezTo>
                  <a:cubicBezTo>
                    <a:pt x="1034" y="58"/>
                    <a:pt x="935" y="50"/>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780675" y="1019675"/>
              <a:ext cx="41300" cy="13675"/>
            </a:xfrm>
            <a:custGeom>
              <a:avLst/>
              <a:gdLst/>
              <a:ahLst/>
              <a:cxnLst/>
              <a:rect l="l" t="t" r="r" b="b"/>
              <a:pathLst>
                <a:path w="1652" h="547" extrusionOk="0">
                  <a:moveTo>
                    <a:pt x="995" y="0"/>
                  </a:moveTo>
                  <a:cubicBezTo>
                    <a:pt x="662" y="0"/>
                    <a:pt x="328" y="37"/>
                    <a:pt x="1" y="49"/>
                  </a:cubicBezTo>
                  <a:cubicBezTo>
                    <a:pt x="112" y="171"/>
                    <a:pt x="247" y="194"/>
                    <a:pt x="383" y="194"/>
                  </a:cubicBezTo>
                  <a:cubicBezTo>
                    <a:pt x="467" y="194"/>
                    <a:pt x="550" y="186"/>
                    <a:pt x="628" y="186"/>
                  </a:cubicBezTo>
                  <a:cubicBezTo>
                    <a:pt x="652" y="186"/>
                    <a:pt x="675" y="186"/>
                    <a:pt x="697" y="188"/>
                  </a:cubicBezTo>
                  <a:cubicBezTo>
                    <a:pt x="757" y="268"/>
                    <a:pt x="836" y="348"/>
                    <a:pt x="896" y="387"/>
                  </a:cubicBezTo>
                  <a:cubicBezTo>
                    <a:pt x="936" y="427"/>
                    <a:pt x="956" y="427"/>
                    <a:pt x="976" y="447"/>
                  </a:cubicBezTo>
                  <a:lnTo>
                    <a:pt x="1135" y="527"/>
                  </a:lnTo>
                  <a:cubicBezTo>
                    <a:pt x="1175" y="546"/>
                    <a:pt x="1194" y="546"/>
                    <a:pt x="1234" y="546"/>
                  </a:cubicBezTo>
                  <a:cubicBezTo>
                    <a:pt x="1274" y="546"/>
                    <a:pt x="1354" y="527"/>
                    <a:pt x="1393" y="527"/>
                  </a:cubicBezTo>
                  <a:cubicBezTo>
                    <a:pt x="1493" y="367"/>
                    <a:pt x="1652" y="248"/>
                    <a:pt x="1572" y="49"/>
                  </a:cubicBezTo>
                  <a:cubicBezTo>
                    <a:pt x="1382" y="13"/>
                    <a:pt x="1189" y="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780675" y="1027175"/>
              <a:ext cx="29875" cy="10850"/>
            </a:xfrm>
            <a:custGeom>
              <a:avLst/>
              <a:gdLst/>
              <a:ahLst/>
              <a:cxnLst/>
              <a:rect l="l" t="t" r="r" b="b"/>
              <a:pathLst>
                <a:path w="1195" h="434" extrusionOk="0">
                  <a:moveTo>
                    <a:pt x="820" y="0"/>
                  </a:moveTo>
                  <a:cubicBezTo>
                    <a:pt x="771" y="0"/>
                    <a:pt x="724" y="20"/>
                    <a:pt x="677" y="67"/>
                  </a:cubicBezTo>
                  <a:cubicBezTo>
                    <a:pt x="627" y="167"/>
                    <a:pt x="562" y="212"/>
                    <a:pt x="485" y="212"/>
                  </a:cubicBezTo>
                  <a:cubicBezTo>
                    <a:pt x="440" y="212"/>
                    <a:pt x="391" y="197"/>
                    <a:pt x="339" y="167"/>
                  </a:cubicBezTo>
                  <a:cubicBezTo>
                    <a:pt x="286" y="140"/>
                    <a:pt x="237" y="127"/>
                    <a:pt x="194" y="127"/>
                  </a:cubicBezTo>
                  <a:cubicBezTo>
                    <a:pt x="107" y="127"/>
                    <a:pt x="41" y="180"/>
                    <a:pt x="1" y="286"/>
                  </a:cubicBezTo>
                  <a:cubicBezTo>
                    <a:pt x="242" y="334"/>
                    <a:pt x="498" y="434"/>
                    <a:pt x="741" y="434"/>
                  </a:cubicBezTo>
                  <a:cubicBezTo>
                    <a:pt x="900" y="434"/>
                    <a:pt x="1053" y="392"/>
                    <a:pt x="1194" y="266"/>
                  </a:cubicBezTo>
                  <a:cubicBezTo>
                    <a:pt x="1155" y="246"/>
                    <a:pt x="1135" y="187"/>
                    <a:pt x="1075" y="147"/>
                  </a:cubicBezTo>
                  <a:lnTo>
                    <a:pt x="995" y="67"/>
                  </a:lnTo>
                  <a:cubicBezTo>
                    <a:pt x="933" y="25"/>
                    <a:pt x="875" y="0"/>
                    <a:pt x="8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815500" y="1019400"/>
              <a:ext cx="18925" cy="13950"/>
            </a:xfrm>
            <a:custGeom>
              <a:avLst/>
              <a:gdLst/>
              <a:ahLst/>
              <a:cxnLst/>
              <a:rect l="l" t="t" r="r" b="b"/>
              <a:pathLst>
                <a:path w="757" h="558" extrusionOk="0">
                  <a:moveTo>
                    <a:pt x="697" y="0"/>
                  </a:moveTo>
                  <a:lnTo>
                    <a:pt x="697" y="0"/>
                  </a:lnTo>
                  <a:cubicBezTo>
                    <a:pt x="537" y="40"/>
                    <a:pt x="358" y="40"/>
                    <a:pt x="179" y="60"/>
                  </a:cubicBezTo>
                  <a:cubicBezTo>
                    <a:pt x="80" y="199"/>
                    <a:pt x="0" y="359"/>
                    <a:pt x="0" y="538"/>
                  </a:cubicBezTo>
                  <a:cubicBezTo>
                    <a:pt x="60" y="557"/>
                    <a:pt x="140" y="557"/>
                    <a:pt x="179" y="557"/>
                  </a:cubicBezTo>
                  <a:cubicBezTo>
                    <a:pt x="299" y="299"/>
                    <a:pt x="756" y="398"/>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2488875" y="846325"/>
              <a:ext cx="11950" cy="10475"/>
            </a:xfrm>
            <a:custGeom>
              <a:avLst/>
              <a:gdLst/>
              <a:ahLst/>
              <a:cxnLst/>
              <a:rect l="l" t="t" r="r" b="b"/>
              <a:pathLst>
                <a:path w="478" h="419" extrusionOk="0">
                  <a:moveTo>
                    <a:pt x="179" y="1"/>
                  </a:moveTo>
                  <a:cubicBezTo>
                    <a:pt x="119" y="120"/>
                    <a:pt x="60" y="259"/>
                    <a:pt x="0" y="399"/>
                  </a:cubicBezTo>
                  <a:cubicBezTo>
                    <a:pt x="139" y="339"/>
                    <a:pt x="358" y="419"/>
                    <a:pt x="398" y="240"/>
                  </a:cubicBezTo>
                  <a:cubicBezTo>
                    <a:pt x="477" y="60"/>
                    <a:pt x="298"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2292425" y="868700"/>
              <a:ext cx="5000" cy="9975"/>
            </a:xfrm>
            <a:custGeom>
              <a:avLst/>
              <a:gdLst/>
              <a:ahLst/>
              <a:cxnLst/>
              <a:rect l="l" t="t" r="r" b="b"/>
              <a:pathLst>
                <a:path w="200" h="399" extrusionOk="0">
                  <a:moveTo>
                    <a:pt x="179" y="1"/>
                  </a:moveTo>
                  <a:lnTo>
                    <a:pt x="179" y="1"/>
                  </a:lnTo>
                  <a:cubicBezTo>
                    <a:pt x="100" y="41"/>
                    <a:pt x="60" y="100"/>
                    <a:pt x="0" y="140"/>
                  </a:cubicBezTo>
                  <a:cubicBezTo>
                    <a:pt x="20" y="220"/>
                    <a:pt x="20" y="319"/>
                    <a:pt x="60" y="399"/>
                  </a:cubicBezTo>
                  <a:cubicBezTo>
                    <a:pt x="179" y="260"/>
                    <a:pt x="199" y="1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2284975" y="868700"/>
              <a:ext cx="4000" cy="4025"/>
            </a:xfrm>
            <a:custGeom>
              <a:avLst/>
              <a:gdLst/>
              <a:ahLst/>
              <a:cxnLst/>
              <a:rect l="l" t="t" r="r" b="b"/>
              <a:pathLst>
                <a:path w="160" h="161" extrusionOk="0">
                  <a:moveTo>
                    <a:pt x="0" y="1"/>
                  </a:moveTo>
                  <a:lnTo>
                    <a:pt x="0" y="160"/>
                  </a:lnTo>
                  <a:lnTo>
                    <a:pt x="159" y="160"/>
                  </a:lnTo>
                  <a:cubicBezTo>
                    <a:pt x="119" y="61"/>
                    <a:pt x="80"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1852300" y="931950"/>
              <a:ext cx="23900" cy="89650"/>
            </a:xfrm>
            <a:custGeom>
              <a:avLst/>
              <a:gdLst/>
              <a:ahLst/>
              <a:cxnLst/>
              <a:rect l="l" t="t" r="r" b="b"/>
              <a:pathLst>
                <a:path w="956" h="3586" extrusionOk="0">
                  <a:moveTo>
                    <a:pt x="579" y="0"/>
                  </a:moveTo>
                  <a:cubicBezTo>
                    <a:pt x="276" y="0"/>
                    <a:pt x="395" y="428"/>
                    <a:pt x="279" y="594"/>
                  </a:cubicBezTo>
                  <a:cubicBezTo>
                    <a:pt x="100" y="1350"/>
                    <a:pt x="20" y="2086"/>
                    <a:pt x="100" y="2862"/>
                  </a:cubicBezTo>
                  <a:cubicBezTo>
                    <a:pt x="418" y="3001"/>
                    <a:pt x="0" y="3359"/>
                    <a:pt x="279" y="3538"/>
                  </a:cubicBezTo>
                  <a:cubicBezTo>
                    <a:pt x="279" y="3558"/>
                    <a:pt x="279" y="3558"/>
                    <a:pt x="358" y="3578"/>
                  </a:cubicBezTo>
                  <a:cubicBezTo>
                    <a:pt x="364" y="3583"/>
                    <a:pt x="371" y="3586"/>
                    <a:pt x="378" y="3586"/>
                  </a:cubicBezTo>
                  <a:cubicBezTo>
                    <a:pt x="400" y="3586"/>
                    <a:pt x="429" y="3567"/>
                    <a:pt x="458" y="3538"/>
                  </a:cubicBezTo>
                  <a:lnTo>
                    <a:pt x="458" y="3359"/>
                  </a:lnTo>
                  <a:cubicBezTo>
                    <a:pt x="458" y="2305"/>
                    <a:pt x="478" y="1270"/>
                    <a:pt x="915" y="276"/>
                  </a:cubicBezTo>
                  <a:cubicBezTo>
                    <a:pt x="955" y="216"/>
                    <a:pt x="856" y="117"/>
                    <a:pt x="816" y="57"/>
                  </a:cubicBezTo>
                  <a:cubicBezTo>
                    <a:pt x="717" y="17"/>
                    <a:pt x="639" y="0"/>
                    <a:pt x="5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855275" y="1020400"/>
              <a:ext cx="25900" cy="6475"/>
            </a:xfrm>
            <a:custGeom>
              <a:avLst/>
              <a:gdLst/>
              <a:ahLst/>
              <a:cxnLst/>
              <a:rect l="l" t="t" r="r" b="b"/>
              <a:pathLst>
                <a:path w="1036" h="259" extrusionOk="0">
                  <a:moveTo>
                    <a:pt x="160" y="0"/>
                  </a:moveTo>
                  <a:cubicBezTo>
                    <a:pt x="1" y="259"/>
                    <a:pt x="279" y="120"/>
                    <a:pt x="359" y="219"/>
                  </a:cubicBezTo>
                  <a:cubicBezTo>
                    <a:pt x="578" y="199"/>
                    <a:pt x="796" y="199"/>
                    <a:pt x="1035" y="159"/>
                  </a:cubicBezTo>
                  <a:cubicBezTo>
                    <a:pt x="924" y="26"/>
                    <a:pt x="788" y="4"/>
                    <a:pt x="651" y="4"/>
                  </a:cubicBezTo>
                  <a:cubicBezTo>
                    <a:pt x="586" y="4"/>
                    <a:pt x="521" y="9"/>
                    <a:pt x="458" y="9"/>
                  </a:cubicBezTo>
                  <a:cubicBezTo>
                    <a:pt x="417" y="9"/>
                    <a:pt x="377" y="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753325" y="1024375"/>
              <a:ext cx="9975" cy="13950"/>
            </a:xfrm>
            <a:custGeom>
              <a:avLst/>
              <a:gdLst/>
              <a:ahLst/>
              <a:cxnLst/>
              <a:rect l="l" t="t" r="r" b="b"/>
              <a:pathLst>
                <a:path w="399" h="558" extrusionOk="0">
                  <a:moveTo>
                    <a:pt x="220" y="0"/>
                  </a:moveTo>
                  <a:cubicBezTo>
                    <a:pt x="180" y="60"/>
                    <a:pt x="100" y="100"/>
                    <a:pt x="60" y="140"/>
                  </a:cubicBezTo>
                  <a:cubicBezTo>
                    <a:pt x="1" y="199"/>
                    <a:pt x="1" y="259"/>
                    <a:pt x="41" y="339"/>
                  </a:cubicBezTo>
                  <a:cubicBezTo>
                    <a:pt x="60" y="378"/>
                    <a:pt x="60" y="458"/>
                    <a:pt x="60" y="498"/>
                  </a:cubicBezTo>
                  <a:cubicBezTo>
                    <a:pt x="180" y="538"/>
                    <a:pt x="279" y="538"/>
                    <a:pt x="399" y="557"/>
                  </a:cubicBezTo>
                  <a:lnTo>
                    <a:pt x="3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828925" y="1792225"/>
              <a:ext cx="25375" cy="146150"/>
            </a:xfrm>
            <a:custGeom>
              <a:avLst/>
              <a:gdLst/>
              <a:ahLst/>
              <a:cxnLst/>
              <a:rect l="l" t="t" r="r" b="b"/>
              <a:pathLst>
                <a:path w="1015" h="5846" extrusionOk="0">
                  <a:moveTo>
                    <a:pt x="637" y="1"/>
                  </a:moveTo>
                  <a:cubicBezTo>
                    <a:pt x="199" y="617"/>
                    <a:pt x="319" y="1373"/>
                    <a:pt x="239" y="2070"/>
                  </a:cubicBezTo>
                  <a:cubicBezTo>
                    <a:pt x="120" y="3064"/>
                    <a:pt x="0" y="4099"/>
                    <a:pt x="319" y="5093"/>
                  </a:cubicBezTo>
                  <a:cubicBezTo>
                    <a:pt x="319" y="5312"/>
                    <a:pt x="339" y="5551"/>
                    <a:pt x="339" y="5770"/>
                  </a:cubicBezTo>
                  <a:cubicBezTo>
                    <a:pt x="422" y="5811"/>
                    <a:pt x="502" y="5846"/>
                    <a:pt x="565" y="5846"/>
                  </a:cubicBezTo>
                  <a:cubicBezTo>
                    <a:pt x="653" y="5846"/>
                    <a:pt x="708" y="5779"/>
                    <a:pt x="697" y="5571"/>
                  </a:cubicBezTo>
                  <a:cubicBezTo>
                    <a:pt x="637" y="4656"/>
                    <a:pt x="557" y="3741"/>
                    <a:pt x="736" y="2845"/>
                  </a:cubicBezTo>
                  <a:cubicBezTo>
                    <a:pt x="856" y="2090"/>
                    <a:pt x="896" y="1314"/>
                    <a:pt x="1015" y="558"/>
                  </a:cubicBezTo>
                  <a:cubicBezTo>
                    <a:pt x="916" y="419"/>
                    <a:pt x="896" y="259"/>
                    <a:pt x="816" y="100"/>
                  </a:cubicBezTo>
                  <a:cubicBezTo>
                    <a:pt x="756" y="60"/>
                    <a:pt x="717"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792125" y="1687800"/>
              <a:ext cx="46775" cy="141950"/>
            </a:xfrm>
            <a:custGeom>
              <a:avLst/>
              <a:gdLst/>
              <a:ahLst/>
              <a:cxnLst/>
              <a:rect l="l" t="t" r="r" b="b"/>
              <a:pathLst>
                <a:path w="1871" h="5678" extrusionOk="0">
                  <a:moveTo>
                    <a:pt x="1413" y="0"/>
                  </a:moveTo>
                  <a:cubicBezTo>
                    <a:pt x="975" y="856"/>
                    <a:pt x="537" y="1671"/>
                    <a:pt x="339" y="2606"/>
                  </a:cubicBezTo>
                  <a:cubicBezTo>
                    <a:pt x="279" y="2984"/>
                    <a:pt x="498" y="3302"/>
                    <a:pt x="339" y="3601"/>
                  </a:cubicBezTo>
                  <a:cubicBezTo>
                    <a:pt x="0" y="4257"/>
                    <a:pt x="80" y="4934"/>
                    <a:pt x="80" y="5630"/>
                  </a:cubicBezTo>
                  <a:cubicBezTo>
                    <a:pt x="95" y="5659"/>
                    <a:pt x="141" y="5678"/>
                    <a:pt x="188" y="5678"/>
                  </a:cubicBezTo>
                  <a:cubicBezTo>
                    <a:pt x="206" y="5678"/>
                    <a:pt x="223" y="5675"/>
                    <a:pt x="239" y="5670"/>
                  </a:cubicBezTo>
                  <a:cubicBezTo>
                    <a:pt x="319" y="5630"/>
                    <a:pt x="339" y="5530"/>
                    <a:pt x="418" y="5451"/>
                  </a:cubicBezTo>
                  <a:cubicBezTo>
                    <a:pt x="438" y="5371"/>
                    <a:pt x="438" y="5332"/>
                    <a:pt x="438" y="5272"/>
                  </a:cubicBezTo>
                  <a:cubicBezTo>
                    <a:pt x="597" y="5172"/>
                    <a:pt x="597" y="5053"/>
                    <a:pt x="577" y="4894"/>
                  </a:cubicBezTo>
                  <a:cubicBezTo>
                    <a:pt x="319" y="4297"/>
                    <a:pt x="796" y="3760"/>
                    <a:pt x="776" y="3183"/>
                  </a:cubicBezTo>
                  <a:cubicBezTo>
                    <a:pt x="1174" y="2169"/>
                    <a:pt x="1671" y="1174"/>
                    <a:pt x="1870" y="80"/>
                  </a:cubicBezTo>
                  <a:cubicBezTo>
                    <a:pt x="1805" y="39"/>
                    <a:pt x="1744" y="32"/>
                    <a:pt x="1682" y="32"/>
                  </a:cubicBezTo>
                  <a:cubicBezTo>
                    <a:pt x="1647" y="32"/>
                    <a:pt x="1612" y="34"/>
                    <a:pt x="1577" y="34"/>
                  </a:cubicBezTo>
                  <a:cubicBezTo>
                    <a:pt x="1524" y="34"/>
                    <a:pt x="1469" y="29"/>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2014425" y="1814125"/>
              <a:ext cx="20900" cy="98975"/>
            </a:xfrm>
            <a:custGeom>
              <a:avLst/>
              <a:gdLst/>
              <a:ahLst/>
              <a:cxnLst/>
              <a:rect l="l" t="t" r="r" b="b"/>
              <a:pathLst>
                <a:path w="836" h="3959" extrusionOk="0">
                  <a:moveTo>
                    <a:pt x="199" y="0"/>
                  </a:moveTo>
                  <a:cubicBezTo>
                    <a:pt x="100" y="80"/>
                    <a:pt x="60" y="179"/>
                    <a:pt x="60" y="298"/>
                  </a:cubicBezTo>
                  <a:cubicBezTo>
                    <a:pt x="60" y="1094"/>
                    <a:pt x="60" y="1890"/>
                    <a:pt x="40" y="2686"/>
                  </a:cubicBezTo>
                  <a:cubicBezTo>
                    <a:pt x="0" y="3223"/>
                    <a:pt x="259" y="3581"/>
                    <a:pt x="657" y="3959"/>
                  </a:cubicBezTo>
                  <a:cubicBezTo>
                    <a:pt x="836" y="3422"/>
                    <a:pt x="458" y="3064"/>
                    <a:pt x="538" y="2626"/>
                  </a:cubicBezTo>
                  <a:cubicBezTo>
                    <a:pt x="478" y="2606"/>
                    <a:pt x="458" y="2566"/>
                    <a:pt x="398" y="2487"/>
                  </a:cubicBezTo>
                  <a:cubicBezTo>
                    <a:pt x="458" y="2467"/>
                    <a:pt x="458" y="2407"/>
                    <a:pt x="458" y="2367"/>
                  </a:cubicBezTo>
                  <a:cubicBezTo>
                    <a:pt x="458" y="2268"/>
                    <a:pt x="478" y="2188"/>
                    <a:pt x="538" y="2089"/>
                  </a:cubicBezTo>
                  <a:cubicBezTo>
                    <a:pt x="577" y="1731"/>
                    <a:pt x="557" y="1393"/>
                    <a:pt x="657" y="1074"/>
                  </a:cubicBezTo>
                  <a:cubicBezTo>
                    <a:pt x="756" y="736"/>
                    <a:pt x="697" y="477"/>
                    <a:pt x="557" y="179"/>
                  </a:cubicBezTo>
                  <a:cubicBezTo>
                    <a:pt x="538" y="182"/>
                    <a:pt x="518" y="183"/>
                    <a:pt x="500" y="183"/>
                  </a:cubicBezTo>
                  <a:cubicBezTo>
                    <a:pt x="369" y="183"/>
                    <a:pt x="269" y="122"/>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846325" y="1692475"/>
              <a:ext cx="38825" cy="96300"/>
            </a:xfrm>
            <a:custGeom>
              <a:avLst/>
              <a:gdLst/>
              <a:ahLst/>
              <a:cxnLst/>
              <a:rect l="l" t="t" r="r" b="b"/>
              <a:pathLst>
                <a:path w="1553" h="3852" extrusionOk="0">
                  <a:moveTo>
                    <a:pt x="1340" y="1"/>
                  </a:moveTo>
                  <a:cubicBezTo>
                    <a:pt x="1261" y="1"/>
                    <a:pt x="1168" y="113"/>
                    <a:pt x="956" y="370"/>
                  </a:cubicBezTo>
                  <a:cubicBezTo>
                    <a:pt x="896" y="390"/>
                    <a:pt x="836" y="430"/>
                    <a:pt x="836" y="510"/>
                  </a:cubicBezTo>
                  <a:cubicBezTo>
                    <a:pt x="796" y="589"/>
                    <a:pt x="757" y="669"/>
                    <a:pt x="757" y="708"/>
                  </a:cubicBezTo>
                  <a:cubicBezTo>
                    <a:pt x="737" y="768"/>
                    <a:pt x="737" y="828"/>
                    <a:pt x="717" y="888"/>
                  </a:cubicBezTo>
                  <a:cubicBezTo>
                    <a:pt x="836" y="967"/>
                    <a:pt x="737" y="1007"/>
                    <a:pt x="657" y="1027"/>
                  </a:cubicBezTo>
                  <a:cubicBezTo>
                    <a:pt x="418" y="1624"/>
                    <a:pt x="200" y="2220"/>
                    <a:pt x="160" y="2877"/>
                  </a:cubicBezTo>
                  <a:cubicBezTo>
                    <a:pt x="100" y="3195"/>
                    <a:pt x="1" y="3553"/>
                    <a:pt x="259" y="3852"/>
                  </a:cubicBezTo>
                  <a:cubicBezTo>
                    <a:pt x="518" y="3712"/>
                    <a:pt x="359" y="3454"/>
                    <a:pt x="538" y="3314"/>
                  </a:cubicBezTo>
                  <a:cubicBezTo>
                    <a:pt x="816" y="2678"/>
                    <a:pt x="995" y="2002"/>
                    <a:pt x="1055" y="1305"/>
                  </a:cubicBezTo>
                  <a:cubicBezTo>
                    <a:pt x="1055" y="1186"/>
                    <a:pt x="1135" y="1106"/>
                    <a:pt x="1214" y="1067"/>
                  </a:cubicBezTo>
                  <a:cubicBezTo>
                    <a:pt x="1294" y="888"/>
                    <a:pt x="1194" y="669"/>
                    <a:pt x="1393" y="529"/>
                  </a:cubicBezTo>
                  <a:cubicBezTo>
                    <a:pt x="1413" y="510"/>
                    <a:pt x="1433" y="490"/>
                    <a:pt x="1413" y="430"/>
                  </a:cubicBezTo>
                  <a:cubicBezTo>
                    <a:pt x="1413" y="331"/>
                    <a:pt x="1493" y="271"/>
                    <a:pt x="1552" y="191"/>
                  </a:cubicBezTo>
                  <a:cubicBezTo>
                    <a:pt x="1456" y="69"/>
                    <a:pt x="1403" y="1"/>
                    <a:pt x="1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1737425" y="1634475"/>
              <a:ext cx="109925" cy="22700"/>
            </a:xfrm>
            <a:custGeom>
              <a:avLst/>
              <a:gdLst/>
              <a:ahLst/>
              <a:cxnLst/>
              <a:rect l="l" t="t" r="r" b="b"/>
              <a:pathLst>
                <a:path w="4397" h="908" extrusionOk="0">
                  <a:moveTo>
                    <a:pt x="762" y="0"/>
                  </a:moveTo>
                  <a:cubicBezTo>
                    <a:pt x="497" y="0"/>
                    <a:pt x="221" y="72"/>
                    <a:pt x="0" y="263"/>
                  </a:cubicBezTo>
                  <a:lnTo>
                    <a:pt x="0" y="462"/>
                  </a:lnTo>
                  <a:cubicBezTo>
                    <a:pt x="1164" y="688"/>
                    <a:pt x="2345" y="842"/>
                    <a:pt x="3545" y="842"/>
                  </a:cubicBezTo>
                  <a:cubicBezTo>
                    <a:pt x="3616" y="842"/>
                    <a:pt x="3688" y="841"/>
                    <a:pt x="3760" y="840"/>
                  </a:cubicBezTo>
                  <a:cubicBezTo>
                    <a:pt x="3849" y="885"/>
                    <a:pt x="3950" y="907"/>
                    <a:pt x="4054" y="907"/>
                  </a:cubicBezTo>
                  <a:cubicBezTo>
                    <a:pt x="4088" y="907"/>
                    <a:pt x="4123" y="905"/>
                    <a:pt x="4158" y="900"/>
                  </a:cubicBezTo>
                  <a:cubicBezTo>
                    <a:pt x="4217" y="840"/>
                    <a:pt x="4277" y="761"/>
                    <a:pt x="4317" y="701"/>
                  </a:cubicBezTo>
                  <a:cubicBezTo>
                    <a:pt x="4396" y="542"/>
                    <a:pt x="4317" y="423"/>
                    <a:pt x="4198" y="343"/>
                  </a:cubicBezTo>
                  <a:cubicBezTo>
                    <a:pt x="3163" y="124"/>
                    <a:pt x="2089" y="124"/>
                    <a:pt x="1035" y="25"/>
                  </a:cubicBezTo>
                  <a:cubicBezTo>
                    <a:pt x="947" y="9"/>
                    <a:pt x="855" y="0"/>
                    <a:pt x="7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1785650" y="1828525"/>
              <a:ext cx="22400" cy="69650"/>
            </a:xfrm>
            <a:custGeom>
              <a:avLst/>
              <a:gdLst/>
              <a:ahLst/>
              <a:cxnLst/>
              <a:rect l="l" t="t" r="r" b="b"/>
              <a:pathLst>
                <a:path w="896" h="2786" extrusionOk="0">
                  <a:moveTo>
                    <a:pt x="339" y="1"/>
                  </a:moveTo>
                  <a:cubicBezTo>
                    <a:pt x="339" y="240"/>
                    <a:pt x="379" y="538"/>
                    <a:pt x="359" y="737"/>
                  </a:cubicBezTo>
                  <a:cubicBezTo>
                    <a:pt x="1" y="1553"/>
                    <a:pt x="498" y="2129"/>
                    <a:pt x="856" y="2786"/>
                  </a:cubicBezTo>
                  <a:cubicBezTo>
                    <a:pt x="777" y="2090"/>
                    <a:pt x="896" y="1393"/>
                    <a:pt x="876" y="697"/>
                  </a:cubicBezTo>
                  <a:cubicBezTo>
                    <a:pt x="876" y="538"/>
                    <a:pt x="816" y="419"/>
                    <a:pt x="697" y="319"/>
                  </a:cubicBezTo>
                  <a:cubicBezTo>
                    <a:pt x="677" y="260"/>
                    <a:pt x="677" y="200"/>
                    <a:pt x="677" y="140"/>
                  </a:cubicBezTo>
                  <a:cubicBezTo>
                    <a:pt x="637" y="61"/>
                    <a:pt x="578" y="2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2026350" y="1710125"/>
              <a:ext cx="31850" cy="62250"/>
            </a:xfrm>
            <a:custGeom>
              <a:avLst/>
              <a:gdLst/>
              <a:ahLst/>
              <a:cxnLst/>
              <a:rect l="l" t="t" r="r" b="b"/>
              <a:pathLst>
                <a:path w="1274" h="2490" extrusionOk="0">
                  <a:moveTo>
                    <a:pt x="1159" y="0"/>
                  </a:moveTo>
                  <a:cubicBezTo>
                    <a:pt x="918" y="0"/>
                    <a:pt x="783" y="309"/>
                    <a:pt x="558" y="361"/>
                  </a:cubicBezTo>
                  <a:cubicBezTo>
                    <a:pt x="180" y="878"/>
                    <a:pt x="1" y="1475"/>
                    <a:pt x="100" y="2111"/>
                  </a:cubicBezTo>
                  <a:cubicBezTo>
                    <a:pt x="220" y="2211"/>
                    <a:pt x="259" y="2409"/>
                    <a:pt x="419" y="2489"/>
                  </a:cubicBezTo>
                  <a:cubicBezTo>
                    <a:pt x="717" y="1673"/>
                    <a:pt x="995" y="858"/>
                    <a:pt x="1274" y="22"/>
                  </a:cubicBezTo>
                  <a:cubicBezTo>
                    <a:pt x="1233" y="7"/>
                    <a:pt x="1195" y="0"/>
                    <a:pt x="1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2018400" y="1766375"/>
              <a:ext cx="20425" cy="54875"/>
            </a:xfrm>
            <a:custGeom>
              <a:avLst/>
              <a:gdLst/>
              <a:ahLst/>
              <a:cxnLst/>
              <a:rect l="l" t="t" r="r" b="b"/>
              <a:pathLst>
                <a:path w="817" h="2195" extrusionOk="0">
                  <a:moveTo>
                    <a:pt x="379" y="0"/>
                  </a:moveTo>
                  <a:cubicBezTo>
                    <a:pt x="199" y="597"/>
                    <a:pt x="1" y="1154"/>
                    <a:pt x="40" y="1791"/>
                  </a:cubicBezTo>
                  <a:cubicBezTo>
                    <a:pt x="100" y="1830"/>
                    <a:pt x="120" y="1910"/>
                    <a:pt x="40" y="1950"/>
                  </a:cubicBezTo>
                  <a:cubicBezTo>
                    <a:pt x="40" y="2131"/>
                    <a:pt x="99" y="2195"/>
                    <a:pt x="189" y="2195"/>
                  </a:cubicBezTo>
                  <a:cubicBezTo>
                    <a:pt x="248" y="2195"/>
                    <a:pt x="320" y="2168"/>
                    <a:pt x="398" y="2129"/>
                  </a:cubicBezTo>
                  <a:cubicBezTo>
                    <a:pt x="538" y="1990"/>
                    <a:pt x="398" y="1731"/>
                    <a:pt x="577" y="1592"/>
                  </a:cubicBezTo>
                  <a:cubicBezTo>
                    <a:pt x="677" y="1234"/>
                    <a:pt x="816" y="915"/>
                    <a:pt x="737" y="537"/>
                  </a:cubicBezTo>
                  <a:cubicBezTo>
                    <a:pt x="577" y="398"/>
                    <a:pt x="617" y="10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040775" y="1685300"/>
              <a:ext cx="28375" cy="36300"/>
            </a:xfrm>
            <a:custGeom>
              <a:avLst/>
              <a:gdLst/>
              <a:ahLst/>
              <a:cxnLst/>
              <a:rect l="l" t="t" r="r" b="b"/>
              <a:pathLst>
                <a:path w="1135" h="1452" extrusionOk="0">
                  <a:moveTo>
                    <a:pt x="578" y="1"/>
                  </a:moveTo>
                  <a:cubicBezTo>
                    <a:pt x="319" y="419"/>
                    <a:pt x="120" y="876"/>
                    <a:pt x="1" y="1354"/>
                  </a:cubicBezTo>
                  <a:cubicBezTo>
                    <a:pt x="45" y="1424"/>
                    <a:pt x="89" y="1452"/>
                    <a:pt x="135" y="1452"/>
                  </a:cubicBezTo>
                  <a:cubicBezTo>
                    <a:pt x="193" y="1452"/>
                    <a:pt x="253" y="1409"/>
                    <a:pt x="319" y="1354"/>
                  </a:cubicBezTo>
                  <a:cubicBezTo>
                    <a:pt x="438" y="1214"/>
                    <a:pt x="578" y="1115"/>
                    <a:pt x="697" y="1015"/>
                  </a:cubicBezTo>
                  <a:cubicBezTo>
                    <a:pt x="836" y="757"/>
                    <a:pt x="975" y="478"/>
                    <a:pt x="1135" y="220"/>
                  </a:cubicBezTo>
                  <a:cubicBezTo>
                    <a:pt x="1015" y="1"/>
                    <a:pt x="796" y="1"/>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1836375" y="1931975"/>
              <a:ext cx="15450" cy="48275"/>
            </a:xfrm>
            <a:custGeom>
              <a:avLst/>
              <a:gdLst/>
              <a:ahLst/>
              <a:cxnLst/>
              <a:rect l="l" t="t" r="r" b="b"/>
              <a:pathLst>
                <a:path w="618" h="1931" extrusionOk="0">
                  <a:moveTo>
                    <a:pt x="399" y="1"/>
                  </a:moveTo>
                  <a:cubicBezTo>
                    <a:pt x="329" y="122"/>
                    <a:pt x="229" y="183"/>
                    <a:pt x="98" y="183"/>
                  </a:cubicBezTo>
                  <a:cubicBezTo>
                    <a:pt x="80" y="183"/>
                    <a:pt x="61" y="182"/>
                    <a:pt x="41" y="180"/>
                  </a:cubicBezTo>
                  <a:lnTo>
                    <a:pt x="41" y="180"/>
                  </a:lnTo>
                  <a:cubicBezTo>
                    <a:pt x="1" y="836"/>
                    <a:pt x="200" y="1373"/>
                    <a:pt x="518" y="1930"/>
                  </a:cubicBezTo>
                  <a:cubicBezTo>
                    <a:pt x="538" y="1274"/>
                    <a:pt x="618" y="637"/>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1854275" y="1637125"/>
              <a:ext cx="39825" cy="22350"/>
            </a:xfrm>
            <a:custGeom>
              <a:avLst/>
              <a:gdLst/>
              <a:ahLst/>
              <a:cxnLst/>
              <a:rect l="l" t="t" r="r" b="b"/>
              <a:pathLst>
                <a:path w="1593" h="894" extrusionOk="0">
                  <a:moveTo>
                    <a:pt x="575" y="0"/>
                  </a:moveTo>
                  <a:cubicBezTo>
                    <a:pt x="477" y="0"/>
                    <a:pt x="379" y="12"/>
                    <a:pt x="279" y="38"/>
                  </a:cubicBezTo>
                  <a:cubicBezTo>
                    <a:pt x="220" y="98"/>
                    <a:pt x="200" y="157"/>
                    <a:pt x="180" y="237"/>
                  </a:cubicBezTo>
                  <a:cubicBezTo>
                    <a:pt x="200" y="456"/>
                    <a:pt x="81" y="615"/>
                    <a:pt x="1" y="794"/>
                  </a:cubicBezTo>
                  <a:cubicBezTo>
                    <a:pt x="1" y="814"/>
                    <a:pt x="21" y="854"/>
                    <a:pt x="41" y="893"/>
                  </a:cubicBezTo>
                  <a:lnTo>
                    <a:pt x="1214" y="893"/>
                  </a:lnTo>
                  <a:cubicBezTo>
                    <a:pt x="1314" y="694"/>
                    <a:pt x="1592" y="635"/>
                    <a:pt x="1592" y="356"/>
                  </a:cubicBezTo>
                  <a:cubicBezTo>
                    <a:pt x="1265" y="154"/>
                    <a:pt x="926" y="0"/>
                    <a:pt x="5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1826925" y="1654475"/>
              <a:ext cx="22900" cy="36850"/>
            </a:xfrm>
            <a:custGeom>
              <a:avLst/>
              <a:gdLst/>
              <a:ahLst/>
              <a:cxnLst/>
              <a:rect l="l" t="t" r="r" b="b"/>
              <a:pathLst>
                <a:path w="916" h="1474" extrusionOk="0">
                  <a:moveTo>
                    <a:pt x="578" y="0"/>
                  </a:moveTo>
                  <a:cubicBezTo>
                    <a:pt x="439" y="0"/>
                    <a:pt x="299" y="20"/>
                    <a:pt x="180" y="20"/>
                  </a:cubicBezTo>
                  <a:cubicBezTo>
                    <a:pt x="498" y="259"/>
                    <a:pt x="419" y="557"/>
                    <a:pt x="240" y="836"/>
                  </a:cubicBezTo>
                  <a:cubicBezTo>
                    <a:pt x="160" y="1015"/>
                    <a:pt x="1" y="1134"/>
                    <a:pt x="1" y="1333"/>
                  </a:cubicBezTo>
                  <a:cubicBezTo>
                    <a:pt x="51" y="1442"/>
                    <a:pt x="111" y="1473"/>
                    <a:pt x="175" y="1473"/>
                  </a:cubicBezTo>
                  <a:cubicBezTo>
                    <a:pt x="263" y="1473"/>
                    <a:pt x="358" y="1413"/>
                    <a:pt x="439" y="1413"/>
                  </a:cubicBezTo>
                  <a:cubicBezTo>
                    <a:pt x="737" y="1194"/>
                    <a:pt x="777" y="816"/>
                    <a:pt x="916" y="518"/>
                  </a:cubicBezTo>
                  <a:cubicBezTo>
                    <a:pt x="816" y="319"/>
                    <a:pt x="876" y="40"/>
                    <a:pt x="5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1869700" y="1667400"/>
              <a:ext cx="23900" cy="34850"/>
            </a:xfrm>
            <a:custGeom>
              <a:avLst/>
              <a:gdLst/>
              <a:ahLst/>
              <a:cxnLst/>
              <a:rect l="l" t="t" r="r" b="b"/>
              <a:pathLst>
                <a:path w="956" h="1394" extrusionOk="0">
                  <a:moveTo>
                    <a:pt x="578" y="1"/>
                  </a:moveTo>
                  <a:cubicBezTo>
                    <a:pt x="219" y="399"/>
                    <a:pt x="160" y="916"/>
                    <a:pt x="1" y="1393"/>
                  </a:cubicBezTo>
                  <a:cubicBezTo>
                    <a:pt x="5" y="1394"/>
                    <a:pt x="9" y="1394"/>
                    <a:pt x="13" y="1394"/>
                  </a:cubicBezTo>
                  <a:cubicBezTo>
                    <a:pt x="171" y="1394"/>
                    <a:pt x="257" y="1102"/>
                    <a:pt x="415" y="1102"/>
                  </a:cubicBezTo>
                  <a:cubicBezTo>
                    <a:pt x="467" y="1102"/>
                    <a:pt x="526" y="1133"/>
                    <a:pt x="597" y="1214"/>
                  </a:cubicBezTo>
                  <a:cubicBezTo>
                    <a:pt x="816" y="975"/>
                    <a:pt x="916" y="677"/>
                    <a:pt x="955" y="379"/>
                  </a:cubicBezTo>
                  <a:cubicBezTo>
                    <a:pt x="776" y="299"/>
                    <a:pt x="657" y="180"/>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1797100" y="1767375"/>
              <a:ext cx="17425" cy="42775"/>
            </a:xfrm>
            <a:custGeom>
              <a:avLst/>
              <a:gdLst/>
              <a:ahLst/>
              <a:cxnLst/>
              <a:rect l="l" t="t" r="r" b="b"/>
              <a:pathLst>
                <a:path w="697" h="1711" extrusionOk="0">
                  <a:moveTo>
                    <a:pt x="518" y="0"/>
                  </a:moveTo>
                  <a:cubicBezTo>
                    <a:pt x="299" y="378"/>
                    <a:pt x="279" y="856"/>
                    <a:pt x="100" y="1253"/>
                  </a:cubicBezTo>
                  <a:cubicBezTo>
                    <a:pt x="0" y="1472"/>
                    <a:pt x="179" y="1611"/>
                    <a:pt x="338" y="1711"/>
                  </a:cubicBezTo>
                  <a:cubicBezTo>
                    <a:pt x="398" y="1154"/>
                    <a:pt x="697" y="597"/>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1844850" y="1764875"/>
              <a:ext cx="15425" cy="33350"/>
            </a:xfrm>
            <a:custGeom>
              <a:avLst/>
              <a:gdLst/>
              <a:ahLst/>
              <a:cxnLst/>
              <a:rect l="l" t="t" r="r" b="b"/>
              <a:pathLst>
                <a:path w="617" h="1334" extrusionOk="0">
                  <a:moveTo>
                    <a:pt x="199" y="1"/>
                  </a:moveTo>
                  <a:cubicBezTo>
                    <a:pt x="20" y="359"/>
                    <a:pt x="80" y="757"/>
                    <a:pt x="0" y="1075"/>
                  </a:cubicBezTo>
                  <a:lnTo>
                    <a:pt x="60" y="1115"/>
                  </a:lnTo>
                  <a:cubicBezTo>
                    <a:pt x="159" y="1234"/>
                    <a:pt x="279" y="1314"/>
                    <a:pt x="418" y="1333"/>
                  </a:cubicBezTo>
                  <a:cubicBezTo>
                    <a:pt x="617" y="1075"/>
                    <a:pt x="517" y="737"/>
                    <a:pt x="577" y="438"/>
                  </a:cubicBezTo>
                  <a:lnTo>
                    <a:pt x="577" y="438"/>
                  </a:lnTo>
                  <a:cubicBezTo>
                    <a:pt x="378" y="478"/>
                    <a:pt x="458" y="776"/>
                    <a:pt x="219" y="776"/>
                  </a:cubicBezTo>
                  <a:cubicBezTo>
                    <a:pt x="219" y="518"/>
                    <a:pt x="199" y="259"/>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071125" y="1659900"/>
              <a:ext cx="14925" cy="12000"/>
            </a:xfrm>
            <a:custGeom>
              <a:avLst/>
              <a:gdLst/>
              <a:ahLst/>
              <a:cxnLst/>
              <a:rect l="l" t="t" r="r" b="b"/>
              <a:pathLst>
                <a:path w="597" h="480" extrusionOk="0">
                  <a:moveTo>
                    <a:pt x="338" y="1"/>
                  </a:moveTo>
                  <a:cubicBezTo>
                    <a:pt x="242" y="1"/>
                    <a:pt x="158" y="74"/>
                    <a:pt x="100" y="201"/>
                  </a:cubicBezTo>
                  <a:cubicBezTo>
                    <a:pt x="0" y="440"/>
                    <a:pt x="219" y="440"/>
                    <a:pt x="378" y="480"/>
                  </a:cubicBezTo>
                  <a:cubicBezTo>
                    <a:pt x="418" y="420"/>
                    <a:pt x="498" y="380"/>
                    <a:pt x="557" y="321"/>
                  </a:cubicBezTo>
                  <a:cubicBezTo>
                    <a:pt x="597" y="281"/>
                    <a:pt x="597" y="201"/>
                    <a:pt x="557" y="122"/>
                  </a:cubicBezTo>
                  <a:cubicBezTo>
                    <a:pt x="482" y="38"/>
                    <a:pt x="407"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2026850" y="1761625"/>
              <a:ext cx="11575" cy="18200"/>
            </a:xfrm>
            <a:custGeom>
              <a:avLst/>
              <a:gdLst/>
              <a:ahLst/>
              <a:cxnLst/>
              <a:rect l="l" t="t" r="r" b="b"/>
              <a:pathLst>
                <a:path w="463" h="728" extrusionOk="0">
                  <a:moveTo>
                    <a:pt x="255" y="0"/>
                  </a:moveTo>
                  <a:cubicBezTo>
                    <a:pt x="209" y="0"/>
                    <a:pt x="146" y="15"/>
                    <a:pt x="60" y="51"/>
                  </a:cubicBezTo>
                  <a:cubicBezTo>
                    <a:pt x="41" y="91"/>
                    <a:pt x="1" y="131"/>
                    <a:pt x="1" y="190"/>
                  </a:cubicBezTo>
                  <a:cubicBezTo>
                    <a:pt x="60" y="409"/>
                    <a:pt x="140" y="628"/>
                    <a:pt x="379" y="727"/>
                  </a:cubicBezTo>
                  <a:cubicBezTo>
                    <a:pt x="399" y="628"/>
                    <a:pt x="399" y="529"/>
                    <a:pt x="379" y="429"/>
                  </a:cubicBezTo>
                  <a:cubicBezTo>
                    <a:pt x="313" y="315"/>
                    <a:pt x="462" y="0"/>
                    <a:pt x="2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1869200" y="1706700"/>
              <a:ext cx="11975" cy="12950"/>
            </a:xfrm>
            <a:custGeom>
              <a:avLst/>
              <a:gdLst/>
              <a:ahLst/>
              <a:cxnLst/>
              <a:rect l="l" t="t" r="r" b="b"/>
              <a:pathLst>
                <a:path w="479" h="518" extrusionOk="0">
                  <a:moveTo>
                    <a:pt x="478" y="0"/>
                  </a:moveTo>
                  <a:lnTo>
                    <a:pt x="478" y="0"/>
                  </a:lnTo>
                  <a:cubicBezTo>
                    <a:pt x="1" y="40"/>
                    <a:pt x="200" y="299"/>
                    <a:pt x="299" y="517"/>
                  </a:cubicBezTo>
                  <a:cubicBezTo>
                    <a:pt x="478" y="398"/>
                    <a:pt x="438" y="19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1845325" y="1793725"/>
              <a:ext cx="9975" cy="12950"/>
            </a:xfrm>
            <a:custGeom>
              <a:avLst/>
              <a:gdLst/>
              <a:ahLst/>
              <a:cxnLst/>
              <a:rect l="l" t="t" r="r" b="b"/>
              <a:pathLst>
                <a:path w="399" h="518" extrusionOk="0">
                  <a:moveTo>
                    <a:pt x="41" y="0"/>
                  </a:moveTo>
                  <a:cubicBezTo>
                    <a:pt x="1" y="239"/>
                    <a:pt x="140" y="398"/>
                    <a:pt x="359" y="518"/>
                  </a:cubicBezTo>
                  <a:cubicBezTo>
                    <a:pt x="379" y="418"/>
                    <a:pt x="379" y="319"/>
                    <a:pt x="399" y="219"/>
                  </a:cubicBezTo>
                  <a:cubicBezTo>
                    <a:pt x="339" y="40"/>
                    <a:pt x="200" y="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1841350" y="1651725"/>
              <a:ext cx="13450" cy="15700"/>
            </a:xfrm>
            <a:custGeom>
              <a:avLst/>
              <a:gdLst/>
              <a:ahLst/>
              <a:cxnLst/>
              <a:rect l="l" t="t" r="r" b="b"/>
              <a:pathLst>
                <a:path w="538" h="628" extrusionOk="0">
                  <a:moveTo>
                    <a:pt x="226" y="1"/>
                  </a:moveTo>
                  <a:cubicBezTo>
                    <a:pt x="165" y="1"/>
                    <a:pt x="96" y="23"/>
                    <a:pt x="21" y="71"/>
                  </a:cubicBezTo>
                  <a:lnTo>
                    <a:pt x="1" y="110"/>
                  </a:lnTo>
                  <a:cubicBezTo>
                    <a:pt x="120" y="270"/>
                    <a:pt x="140" y="508"/>
                    <a:pt x="339" y="628"/>
                  </a:cubicBezTo>
                  <a:cubicBezTo>
                    <a:pt x="419" y="528"/>
                    <a:pt x="498" y="409"/>
                    <a:pt x="538" y="270"/>
                  </a:cubicBezTo>
                  <a:cubicBezTo>
                    <a:pt x="518" y="250"/>
                    <a:pt x="518" y="230"/>
                    <a:pt x="498" y="210"/>
                  </a:cubicBezTo>
                  <a:cubicBezTo>
                    <a:pt x="433" y="80"/>
                    <a:pt x="342" y="1"/>
                    <a:pt x="2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2066150" y="1775325"/>
              <a:ext cx="7475" cy="18425"/>
            </a:xfrm>
            <a:custGeom>
              <a:avLst/>
              <a:gdLst/>
              <a:ahLst/>
              <a:cxnLst/>
              <a:rect l="l" t="t" r="r" b="b"/>
              <a:pathLst>
                <a:path w="299" h="737" extrusionOk="0">
                  <a:moveTo>
                    <a:pt x="199" y="0"/>
                  </a:moveTo>
                  <a:cubicBezTo>
                    <a:pt x="0" y="199"/>
                    <a:pt x="60" y="478"/>
                    <a:pt x="20" y="736"/>
                  </a:cubicBezTo>
                  <a:cubicBezTo>
                    <a:pt x="299" y="538"/>
                    <a:pt x="199" y="2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1678225" y="1689775"/>
              <a:ext cx="7500" cy="17950"/>
            </a:xfrm>
            <a:custGeom>
              <a:avLst/>
              <a:gdLst/>
              <a:ahLst/>
              <a:cxnLst/>
              <a:rect l="l" t="t" r="r" b="b"/>
              <a:pathLst>
                <a:path w="300" h="718" extrusionOk="0">
                  <a:moveTo>
                    <a:pt x="299" y="1"/>
                  </a:moveTo>
                  <a:lnTo>
                    <a:pt x="299" y="1"/>
                  </a:lnTo>
                  <a:cubicBezTo>
                    <a:pt x="1" y="180"/>
                    <a:pt x="120" y="478"/>
                    <a:pt x="120" y="717"/>
                  </a:cubicBezTo>
                  <a:cubicBezTo>
                    <a:pt x="279" y="498"/>
                    <a:pt x="299" y="24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2087525" y="1714650"/>
              <a:ext cx="6500" cy="13450"/>
            </a:xfrm>
            <a:custGeom>
              <a:avLst/>
              <a:gdLst/>
              <a:ahLst/>
              <a:cxnLst/>
              <a:rect l="l" t="t" r="r" b="b"/>
              <a:pathLst>
                <a:path w="260" h="538" extrusionOk="0">
                  <a:moveTo>
                    <a:pt x="219" y="1"/>
                  </a:moveTo>
                  <a:lnTo>
                    <a:pt x="219" y="1"/>
                  </a:lnTo>
                  <a:cubicBezTo>
                    <a:pt x="1" y="120"/>
                    <a:pt x="60" y="339"/>
                    <a:pt x="60" y="538"/>
                  </a:cubicBezTo>
                  <a:cubicBezTo>
                    <a:pt x="259" y="398"/>
                    <a:pt x="239" y="19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2075100" y="1749475"/>
              <a:ext cx="6000" cy="12950"/>
            </a:xfrm>
            <a:custGeom>
              <a:avLst/>
              <a:gdLst/>
              <a:ahLst/>
              <a:cxnLst/>
              <a:rect l="l" t="t" r="r" b="b"/>
              <a:pathLst>
                <a:path w="240" h="518" extrusionOk="0">
                  <a:moveTo>
                    <a:pt x="199" y="0"/>
                  </a:moveTo>
                  <a:lnTo>
                    <a:pt x="199" y="0"/>
                  </a:lnTo>
                  <a:cubicBezTo>
                    <a:pt x="40" y="139"/>
                    <a:pt x="20" y="338"/>
                    <a:pt x="0" y="517"/>
                  </a:cubicBezTo>
                  <a:cubicBezTo>
                    <a:pt x="239" y="418"/>
                    <a:pt x="199" y="1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2071125" y="1762400"/>
              <a:ext cx="5475" cy="13450"/>
            </a:xfrm>
            <a:custGeom>
              <a:avLst/>
              <a:gdLst/>
              <a:ahLst/>
              <a:cxnLst/>
              <a:rect l="l" t="t" r="r" b="b"/>
              <a:pathLst>
                <a:path w="219" h="538" extrusionOk="0">
                  <a:moveTo>
                    <a:pt x="179" y="0"/>
                  </a:moveTo>
                  <a:lnTo>
                    <a:pt x="179" y="0"/>
                  </a:lnTo>
                  <a:cubicBezTo>
                    <a:pt x="0" y="159"/>
                    <a:pt x="0" y="358"/>
                    <a:pt x="0" y="537"/>
                  </a:cubicBezTo>
                  <a:cubicBezTo>
                    <a:pt x="219" y="418"/>
                    <a:pt x="179" y="19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2027850" y="1806650"/>
              <a:ext cx="5500" cy="12950"/>
            </a:xfrm>
            <a:custGeom>
              <a:avLst/>
              <a:gdLst/>
              <a:ahLst/>
              <a:cxnLst/>
              <a:rect l="l" t="t" r="r" b="b"/>
              <a:pathLst>
                <a:path w="220" h="518" extrusionOk="0">
                  <a:moveTo>
                    <a:pt x="180" y="1"/>
                  </a:moveTo>
                  <a:lnTo>
                    <a:pt x="180" y="1"/>
                  </a:lnTo>
                  <a:cubicBezTo>
                    <a:pt x="1" y="120"/>
                    <a:pt x="20" y="319"/>
                    <a:pt x="20" y="518"/>
                  </a:cubicBezTo>
                  <a:cubicBezTo>
                    <a:pt x="219" y="379"/>
                    <a:pt x="219" y="2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2023375" y="1866825"/>
              <a:ext cx="5500" cy="12950"/>
            </a:xfrm>
            <a:custGeom>
              <a:avLst/>
              <a:gdLst/>
              <a:ahLst/>
              <a:cxnLst/>
              <a:rect l="l" t="t" r="r" b="b"/>
              <a:pathLst>
                <a:path w="220" h="518" extrusionOk="0">
                  <a:moveTo>
                    <a:pt x="180" y="1"/>
                  </a:moveTo>
                  <a:cubicBezTo>
                    <a:pt x="0" y="160"/>
                    <a:pt x="20" y="359"/>
                    <a:pt x="20" y="518"/>
                  </a:cubicBezTo>
                  <a:lnTo>
                    <a:pt x="180" y="518"/>
                  </a:lnTo>
                  <a:cubicBezTo>
                    <a:pt x="199" y="339"/>
                    <a:pt x="219"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2062675" y="1796200"/>
              <a:ext cx="4975" cy="9975"/>
            </a:xfrm>
            <a:custGeom>
              <a:avLst/>
              <a:gdLst/>
              <a:ahLst/>
              <a:cxnLst/>
              <a:rect l="l" t="t" r="r" b="b"/>
              <a:pathLst>
                <a:path w="199" h="399" extrusionOk="0">
                  <a:moveTo>
                    <a:pt x="159" y="1"/>
                  </a:moveTo>
                  <a:cubicBezTo>
                    <a:pt x="40" y="120"/>
                    <a:pt x="0" y="240"/>
                    <a:pt x="40" y="399"/>
                  </a:cubicBezTo>
                  <a:cubicBezTo>
                    <a:pt x="199" y="299"/>
                    <a:pt x="19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2097475" y="1693275"/>
              <a:ext cx="5000" cy="8975"/>
            </a:xfrm>
            <a:custGeom>
              <a:avLst/>
              <a:gdLst/>
              <a:ahLst/>
              <a:cxnLst/>
              <a:rect l="l" t="t" r="r" b="b"/>
              <a:pathLst>
                <a:path w="200" h="359" extrusionOk="0">
                  <a:moveTo>
                    <a:pt x="199" y="0"/>
                  </a:moveTo>
                  <a:lnTo>
                    <a:pt x="199" y="0"/>
                  </a:lnTo>
                  <a:cubicBezTo>
                    <a:pt x="20" y="80"/>
                    <a:pt x="1" y="199"/>
                    <a:pt x="20" y="358"/>
                  </a:cubicBezTo>
                  <a:cubicBezTo>
                    <a:pt x="160" y="279"/>
                    <a:pt x="199" y="1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080075" y="1739525"/>
              <a:ext cx="5000" cy="10450"/>
            </a:xfrm>
            <a:custGeom>
              <a:avLst/>
              <a:gdLst/>
              <a:ahLst/>
              <a:cxnLst/>
              <a:rect l="l" t="t" r="r" b="b"/>
              <a:pathLst>
                <a:path w="200" h="418" extrusionOk="0">
                  <a:moveTo>
                    <a:pt x="159" y="0"/>
                  </a:moveTo>
                  <a:lnTo>
                    <a:pt x="159" y="0"/>
                  </a:lnTo>
                  <a:cubicBezTo>
                    <a:pt x="120" y="120"/>
                    <a:pt x="40" y="279"/>
                    <a:pt x="0" y="418"/>
                  </a:cubicBezTo>
                  <a:cubicBezTo>
                    <a:pt x="199" y="318"/>
                    <a:pt x="199" y="179"/>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2094000" y="1702225"/>
              <a:ext cx="4000" cy="9975"/>
            </a:xfrm>
            <a:custGeom>
              <a:avLst/>
              <a:gdLst/>
              <a:ahLst/>
              <a:cxnLst/>
              <a:rect l="l" t="t" r="r" b="b"/>
              <a:pathLst>
                <a:path w="160" h="399" extrusionOk="0">
                  <a:moveTo>
                    <a:pt x="159" y="0"/>
                  </a:moveTo>
                  <a:cubicBezTo>
                    <a:pt x="40" y="80"/>
                    <a:pt x="0" y="219"/>
                    <a:pt x="0" y="338"/>
                  </a:cubicBezTo>
                  <a:lnTo>
                    <a:pt x="80" y="398"/>
                  </a:lnTo>
                  <a:lnTo>
                    <a:pt x="159" y="338"/>
                  </a:ln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1797600" y="1824050"/>
              <a:ext cx="4500" cy="8000"/>
            </a:xfrm>
            <a:custGeom>
              <a:avLst/>
              <a:gdLst/>
              <a:ahLst/>
              <a:cxnLst/>
              <a:rect l="l" t="t" r="r" b="b"/>
              <a:pathLst>
                <a:path w="180" h="320" extrusionOk="0">
                  <a:moveTo>
                    <a:pt x="179" y="1"/>
                  </a:moveTo>
                  <a:lnTo>
                    <a:pt x="0" y="180"/>
                  </a:lnTo>
                  <a:cubicBezTo>
                    <a:pt x="80" y="220"/>
                    <a:pt x="120" y="279"/>
                    <a:pt x="179" y="31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1884125" y="1659450"/>
              <a:ext cx="3500" cy="3500"/>
            </a:xfrm>
            <a:custGeom>
              <a:avLst/>
              <a:gdLst/>
              <a:ahLst/>
              <a:cxnLst/>
              <a:rect l="l" t="t" r="r" b="b"/>
              <a:pathLst>
                <a:path w="140" h="140" extrusionOk="0">
                  <a:moveTo>
                    <a:pt x="1" y="0"/>
                  </a:moveTo>
                  <a:cubicBezTo>
                    <a:pt x="1" y="40"/>
                    <a:pt x="20" y="100"/>
                    <a:pt x="20" y="140"/>
                  </a:cubicBezTo>
                  <a:cubicBezTo>
                    <a:pt x="140" y="6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1881150" y="1697750"/>
              <a:ext cx="3500" cy="6475"/>
            </a:xfrm>
            <a:custGeom>
              <a:avLst/>
              <a:gdLst/>
              <a:ahLst/>
              <a:cxnLst/>
              <a:rect l="l" t="t" r="r" b="b"/>
              <a:pathLst>
                <a:path w="140" h="259" extrusionOk="0">
                  <a:moveTo>
                    <a:pt x="139" y="0"/>
                  </a:moveTo>
                  <a:lnTo>
                    <a:pt x="139" y="0"/>
                  </a:lnTo>
                  <a:cubicBezTo>
                    <a:pt x="40" y="60"/>
                    <a:pt x="0" y="159"/>
                    <a:pt x="0" y="259"/>
                  </a:cubicBezTo>
                  <a:cubicBezTo>
                    <a:pt x="40" y="179"/>
                    <a:pt x="100"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1872200" y="1719625"/>
              <a:ext cx="4000" cy="6000"/>
            </a:xfrm>
            <a:custGeom>
              <a:avLst/>
              <a:gdLst/>
              <a:ahLst/>
              <a:cxnLst/>
              <a:rect l="l" t="t" r="r" b="b"/>
              <a:pathLst>
                <a:path w="160" h="240" extrusionOk="0">
                  <a:moveTo>
                    <a:pt x="159" y="0"/>
                  </a:moveTo>
                  <a:cubicBezTo>
                    <a:pt x="60" y="40"/>
                    <a:pt x="0" y="140"/>
                    <a:pt x="0" y="239"/>
                  </a:cubicBezTo>
                  <a:cubicBezTo>
                    <a:pt x="80" y="179"/>
                    <a:pt x="11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1864725" y="1705200"/>
              <a:ext cx="2525" cy="5000"/>
            </a:xfrm>
            <a:custGeom>
              <a:avLst/>
              <a:gdLst/>
              <a:ahLst/>
              <a:cxnLst/>
              <a:rect l="l" t="t" r="r" b="b"/>
              <a:pathLst>
                <a:path w="101" h="200" extrusionOk="0">
                  <a:moveTo>
                    <a:pt x="100" y="1"/>
                  </a:moveTo>
                  <a:lnTo>
                    <a:pt x="100" y="1"/>
                  </a:lnTo>
                  <a:cubicBezTo>
                    <a:pt x="80" y="80"/>
                    <a:pt x="21" y="120"/>
                    <a:pt x="1" y="199"/>
                  </a:cubicBezTo>
                  <a:cubicBezTo>
                    <a:pt x="21" y="160"/>
                    <a:pt x="8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1861750" y="1715150"/>
              <a:ext cx="5500" cy="4000"/>
            </a:xfrm>
            <a:custGeom>
              <a:avLst/>
              <a:gdLst/>
              <a:ahLst/>
              <a:cxnLst/>
              <a:rect l="l" t="t" r="r" b="b"/>
              <a:pathLst>
                <a:path w="220" h="160" extrusionOk="0">
                  <a:moveTo>
                    <a:pt x="80" y="0"/>
                  </a:moveTo>
                  <a:cubicBezTo>
                    <a:pt x="20" y="60"/>
                    <a:pt x="0" y="100"/>
                    <a:pt x="20" y="160"/>
                  </a:cubicBezTo>
                  <a:cubicBezTo>
                    <a:pt x="140" y="160"/>
                    <a:pt x="219" y="10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2085050" y="1662925"/>
              <a:ext cx="3500" cy="5200"/>
            </a:xfrm>
            <a:custGeom>
              <a:avLst/>
              <a:gdLst/>
              <a:ahLst/>
              <a:cxnLst/>
              <a:rect l="l" t="t" r="r" b="b"/>
              <a:pathLst>
                <a:path w="140" h="208" extrusionOk="0">
                  <a:moveTo>
                    <a:pt x="0" y="1"/>
                  </a:moveTo>
                  <a:lnTo>
                    <a:pt x="0" y="200"/>
                  </a:lnTo>
                  <a:cubicBezTo>
                    <a:pt x="18" y="205"/>
                    <a:pt x="35" y="208"/>
                    <a:pt x="52" y="208"/>
                  </a:cubicBezTo>
                  <a:cubicBezTo>
                    <a:pt x="91" y="208"/>
                    <a:pt x="125" y="194"/>
                    <a:pt x="139" y="180"/>
                  </a:cubicBezTo>
                  <a:cubicBezTo>
                    <a:pt x="100" y="120"/>
                    <a:pt x="4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2085050" y="1730575"/>
              <a:ext cx="3500" cy="6475"/>
            </a:xfrm>
            <a:custGeom>
              <a:avLst/>
              <a:gdLst/>
              <a:ahLst/>
              <a:cxnLst/>
              <a:rect l="l" t="t" r="r" b="b"/>
              <a:pathLst>
                <a:path w="140" h="259" extrusionOk="0">
                  <a:moveTo>
                    <a:pt x="139" y="0"/>
                  </a:moveTo>
                  <a:cubicBezTo>
                    <a:pt x="100" y="80"/>
                    <a:pt x="40" y="159"/>
                    <a:pt x="0" y="259"/>
                  </a:cubicBezTo>
                  <a:cubicBezTo>
                    <a:pt x="100" y="199"/>
                    <a:pt x="139"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2018900" y="1811125"/>
              <a:ext cx="4000" cy="4000"/>
            </a:xfrm>
            <a:custGeom>
              <a:avLst/>
              <a:gdLst/>
              <a:ahLst/>
              <a:cxnLst/>
              <a:rect l="l" t="t" r="r" b="b"/>
              <a:pathLst>
                <a:path w="160" h="160" extrusionOk="0">
                  <a:moveTo>
                    <a:pt x="0" y="1"/>
                  </a:moveTo>
                  <a:lnTo>
                    <a:pt x="0" y="160"/>
                  </a:lnTo>
                  <a:cubicBezTo>
                    <a:pt x="160" y="100"/>
                    <a:pt x="12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1685700" y="1684800"/>
              <a:ext cx="3500" cy="5000"/>
            </a:xfrm>
            <a:custGeom>
              <a:avLst/>
              <a:gdLst/>
              <a:ahLst/>
              <a:cxnLst/>
              <a:rect l="l" t="t" r="r" b="b"/>
              <a:pathLst>
                <a:path w="140" h="200" extrusionOk="0">
                  <a:moveTo>
                    <a:pt x="140" y="1"/>
                  </a:moveTo>
                  <a:lnTo>
                    <a:pt x="140" y="1"/>
                  </a:lnTo>
                  <a:cubicBezTo>
                    <a:pt x="100" y="81"/>
                    <a:pt x="40" y="120"/>
                    <a:pt x="0" y="200"/>
                  </a:cubicBezTo>
                  <a:cubicBezTo>
                    <a:pt x="80" y="180"/>
                    <a:pt x="12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2102450" y="1687800"/>
              <a:ext cx="3500" cy="5500"/>
            </a:xfrm>
            <a:custGeom>
              <a:avLst/>
              <a:gdLst/>
              <a:ahLst/>
              <a:cxnLst/>
              <a:rect l="l" t="t" r="r" b="b"/>
              <a:pathLst>
                <a:path w="140" h="220" extrusionOk="0">
                  <a:moveTo>
                    <a:pt x="140" y="0"/>
                  </a:moveTo>
                  <a:lnTo>
                    <a:pt x="0" y="219"/>
                  </a:lnTo>
                  <a:cubicBezTo>
                    <a:pt x="100" y="179"/>
                    <a:pt x="140" y="10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2093000" y="1710675"/>
              <a:ext cx="5000" cy="4000"/>
            </a:xfrm>
            <a:custGeom>
              <a:avLst/>
              <a:gdLst/>
              <a:ahLst/>
              <a:cxnLst/>
              <a:rect l="l" t="t" r="r" b="b"/>
              <a:pathLst>
                <a:path w="200" h="160" extrusionOk="0">
                  <a:moveTo>
                    <a:pt x="40" y="0"/>
                  </a:moveTo>
                  <a:cubicBezTo>
                    <a:pt x="0" y="60"/>
                    <a:pt x="0" y="100"/>
                    <a:pt x="0" y="160"/>
                  </a:cubicBezTo>
                  <a:cubicBezTo>
                    <a:pt x="8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1364425" y="1593675"/>
              <a:ext cx="12450" cy="10350"/>
            </a:xfrm>
            <a:custGeom>
              <a:avLst/>
              <a:gdLst/>
              <a:ahLst/>
              <a:cxnLst/>
              <a:rect l="l" t="t" r="r" b="b"/>
              <a:pathLst>
                <a:path w="498" h="414" extrusionOk="0">
                  <a:moveTo>
                    <a:pt x="126" y="0"/>
                  </a:moveTo>
                  <a:cubicBezTo>
                    <a:pt x="86" y="0"/>
                    <a:pt x="44" y="2"/>
                    <a:pt x="1" y="6"/>
                  </a:cubicBezTo>
                  <a:cubicBezTo>
                    <a:pt x="40" y="145"/>
                    <a:pt x="120" y="244"/>
                    <a:pt x="180" y="344"/>
                  </a:cubicBezTo>
                  <a:cubicBezTo>
                    <a:pt x="206" y="383"/>
                    <a:pt x="248" y="413"/>
                    <a:pt x="297" y="413"/>
                  </a:cubicBezTo>
                  <a:cubicBezTo>
                    <a:pt x="323" y="413"/>
                    <a:pt x="351" y="404"/>
                    <a:pt x="379" y="384"/>
                  </a:cubicBezTo>
                  <a:cubicBezTo>
                    <a:pt x="418" y="384"/>
                    <a:pt x="438" y="384"/>
                    <a:pt x="498" y="364"/>
                  </a:cubicBezTo>
                  <a:cubicBezTo>
                    <a:pt x="481" y="62"/>
                    <a:pt x="337" y="0"/>
                    <a:pt x="1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1358450" y="1602250"/>
              <a:ext cx="15450" cy="4025"/>
            </a:xfrm>
            <a:custGeom>
              <a:avLst/>
              <a:gdLst/>
              <a:ahLst/>
              <a:cxnLst/>
              <a:rect l="l" t="t" r="r" b="b"/>
              <a:pathLst>
                <a:path w="618" h="161" extrusionOk="0">
                  <a:moveTo>
                    <a:pt x="419" y="1"/>
                  </a:moveTo>
                  <a:cubicBezTo>
                    <a:pt x="279" y="1"/>
                    <a:pt x="140" y="1"/>
                    <a:pt x="1" y="21"/>
                  </a:cubicBezTo>
                  <a:cubicBezTo>
                    <a:pt x="126" y="100"/>
                    <a:pt x="244" y="160"/>
                    <a:pt x="360" y="160"/>
                  </a:cubicBezTo>
                  <a:cubicBezTo>
                    <a:pt x="447" y="160"/>
                    <a:pt x="532" y="126"/>
                    <a:pt x="618" y="41"/>
                  </a:cubicBezTo>
                  <a:cubicBezTo>
                    <a:pt x="538" y="21"/>
                    <a:pt x="478" y="2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1660325" y="1861350"/>
              <a:ext cx="2025" cy="2525"/>
            </a:xfrm>
            <a:custGeom>
              <a:avLst/>
              <a:gdLst/>
              <a:ahLst/>
              <a:cxnLst/>
              <a:rect l="l" t="t" r="r" b="b"/>
              <a:pathLst>
                <a:path w="81" h="101" extrusionOk="0">
                  <a:moveTo>
                    <a:pt x="21" y="1"/>
                  </a:moveTo>
                  <a:cubicBezTo>
                    <a:pt x="21" y="21"/>
                    <a:pt x="1" y="41"/>
                    <a:pt x="1" y="61"/>
                  </a:cubicBezTo>
                  <a:cubicBezTo>
                    <a:pt x="1" y="61"/>
                    <a:pt x="21" y="100"/>
                    <a:pt x="41" y="100"/>
                  </a:cubicBezTo>
                  <a:cubicBezTo>
                    <a:pt x="80" y="61"/>
                    <a:pt x="80" y="41"/>
                    <a:pt x="60" y="21"/>
                  </a:cubicBezTo>
                  <a:cubicBezTo>
                    <a:pt x="60" y="21"/>
                    <a:pt x="41"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1681225" y="1675850"/>
              <a:ext cx="4000" cy="4500"/>
            </a:xfrm>
            <a:custGeom>
              <a:avLst/>
              <a:gdLst/>
              <a:ahLst/>
              <a:cxnLst/>
              <a:rect l="l" t="t" r="r" b="b"/>
              <a:pathLst>
                <a:path w="160" h="180" extrusionOk="0">
                  <a:moveTo>
                    <a:pt x="0" y="180"/>
                  </a:moveTo>
                  <a:cubicBezTo>
                    <a:pt x="60" y="140"/>
                    <a:pt x="100" y="61"/>
                    <a:pt x="159" y="1"/>
                  </a:cubicBezTo>
                  <a:cubicBezTo>
                    <a:pt x="100" y="61"/>
                    <a:pt x="60" y="140"/>
                    <a:pt x="0" y="1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2063150" y="2047850"/>
              <a:ext cx="5500" cy="6000"/>
            </a:xfrm>
            <a:custGeom>
              <a:avLst/>
              <a:gdLst/>
              <a:ahLst/>
              <a:cxnLst/>
              <a:rect l="l" t="t" r="r" b="b"/>
              <a:pathLst>
                <a:path w="220" h="240" extrusionOk="0">
                  <a:moveTo>
                    <a:pt x="80" y="1"/>
                  </a:moveTo>
                  <a:lnTo>
                    <a:pt x="80" y="1"/>
                  </a:lnTo>
                  <a:cubicBezTo>
                    <a:pt x="41" y="100"/>
                    <a:pt x="21" y="180"/>
                    <a:pt x="1" y="239"/>
                  </a:cubicBezTo>
                  <a:cubicBezTo>
                    <a:pt x="80" y="180"/>
                    <a:pt x="220" y="140"/>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625025" y="1941425"/>
              <a:ext cx="4000" cy="7475"/>
            </a:xfrm>
            <a:custGeom>
              <a:avLst/>
              <a:gdLst/>
              <a:ahLst/>
              <a:cxnLst/>
              <a:rect l="l" t="t" r="r" b="b"/>
              <a:pathLst>
                <a:path w="160" h="299" extrusionOk="0">
                  <a:moveTo>
                    <a:pt x="0" y="1"/>
                  </a:moveTo>
                  <a:lnTo>
                    <a:pt x="0" y="299"/>
                  </a:lnTo>
                  <a:cubicBezTo>
                    <a:pt x="160" y="200"/>
                    <a:pt x="160" y="10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2836000" y="1571425"/>
              <a:ext cx="196450" cy="48750"/>
            </a:xfrm>
            <a:custGeom>
              <a:avLst/>
              <a:gdLst/>
              <a:ahLst/>
              <a:cxnLst/>
              <a:rect l="l" t="t" r="r" b="b"/>
              <a:pathLst>
                <a:path w="7858" h="1950" extrusionOk="0">
                  <a:moveTo>
                    <a:pt x="7599" y="0"/>
                  </a:moveTo>
                  <a:cubicBezTo>
                    <a:pt x="5292" y="259"/>
                    <a:pt x="3004" y="657"/>
                    <a:pt x="796" y="1393"/>
                  </a:cubicBezTo>
                  <a:cubicBezTo>
                    <a:pt x="935" y="1433"/>
                    <a:pt x="1054" y="1433"/>
                    <a:pt x="1313" y="1453"/>
                  </a:cubicBezTo>
                  <a:cubicBezTo>
                    <a:pt x="836" y="1751"/>
                    <a:pt x="338" y="1632"/>
                    <a:pt x="0" y="1950"/>
                  </a:cubicBezTo>
                  <a:cubicBezTo>
                    <a:pt x="1054" y="1890"/>
                    <a:pt x="2089" y="1652"/>
                    <a:pt x="3103" y="1353"/>
                  </a:cubicBezTo>
                  <a:cubicBezTo>
                    <a:pt x="4018" y="1075"/>
                    <a:pt x="4934" y="955"/>
                    <a:pt x="5888" y="876"/>
                  </a:cubicBezTo>
                  <a:cubicBezTo>
                    <a:pt x="6425" y="597"/>
                    <a:pt x="7082" y="736"/>
                    <a:pt x="7659" y="557"/>
                  </a:cubicBezTo>
                  <a:lnTo>
                    <a:pt x="7659" y="378"/>
                  </a:lnTo>
                  <a:cubicBezTo>
                    <a:pt x="7758" y="299"/>
                    <a:pt x="7858" y="239"/>
                    <a:pt x="7858" y="80"/>
                  </a:cubicBezTo>
                  <a:cubicBezTo>
                    <a:pt x="7778" y="60"/>
                    <a:pt x="7679" y="40"/>
                    <a:pt x="75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2886725" y="1568425"/>
              <a:ext cx="22400" cy="13850"/>
            </a:xfrm>
            <a:custGeom>
              <a:avLst/>
              <a:gdLst/>
              <a:ahLst/>
              <a:cxnLst/>
              <a:rect l="l" t="t" r="r" b="b"/>
              <a:pathLst>
                <a:path w="896" h="554" extrusionOk="0">
                  <a:moveTo>
                    <a:pt x="623" y="0"/>
                  </a:moveTo>
                  <a:cubicBezTo>
                    <a:pt x="561" y="0"/>
                    <a:pt x="491" y="10"/>
                    <a:pt x="418" y="21"/>
                  </a:cubicBezTo>
                  <a:cubicBezTo>
                    <a:pt x="299" y="81"/>
                    <a:pt x="159" y="120"/>
                    <a:pt x="20" y="180"/>
                  </a:cubicBezTo>
                  <a:cubicBezTo>
                    <a:pt x="20" y="260"/>
                    <a:pt x="20" y="359"/>
                    <a:pt x="0" y="459"/>
                  </a:cubicBezTo>
                  <a:cubicBezTo>
                    <a:pt x="22" y="524"/>
                    <a:pt x="56" y="554"/>
                    <a:pt x="95" y="554"/>
                  </a:cubicBezTo>
                  <a:cubicBezTo>
                    <a:pt x="128" y="554"/>
                    <a:pt x="163" y="534"/>
                    <a:pt x="199" y="498"/>
                  </a:cubicBezTo>
                  <a:cubicBezTo>
                    <a:pt x="378" y="319"/>
                    <a:pt x="597" y="459"/>
                    <a:pt x="776" y="339"/>
                  </a:cubicBezTo>
                  <a:cubicBezTo>
                    <a:pt x="788" y="352"/>
                    <a:pt x="803" y="356"/>
                    <a:pt x="817" y="356"/>
                  </a:cubicBezTo>
                  <a:cubicBezTo>
                    <a:pt x="849" y="356"/>
                    <a:pt x="882" y="333"/>
                    <a:pt x="895" y="319"/>
                  </a:cubicBezTo>
                  <a:cubicBezTo>
                    <a:pt x="895" y="62"/>
                    <a:pt x="783" y="0"/>
                    <a:pt x="6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2870800" y="1579875"/>
              <a:ext cx="21425" cy="5775"/>
            </a:xfrm>
            <a:custGeom>
              <a:avLst/>
              <a:gdLst/>
              <a:ahLst/>
              <a:cxnLst/>
              <a:rect l="l" t="t" r="r" b="b"/>
              <a:pathLst>
                <a:path w="857" h="231" extrusionOk="0">
                  <a:moveTo>
                    <a:pt x="657" y="1"/>
                  </a:moveTo>
                  <a:cubicBezTo>
                    <a:pt x="558" y="1"/>
                    <a:pt x="458" y="20"/>
                    <a:pt x="339" y="20"/>
                  </a:cubicBezTo>
                  <a:cubicBezTo>
                    <a:pt x="200" y="40"/>
                    <a:pt x="60" y="60"/>
                    <a:pt x="1" y="219"/>
                  </a:cubicBezTo>
                  <a:cubicBezTo>
                    <a:pt x="114" y="219"/>
                    <a:pt x="231" y="231"/>
                    <a:pt x="345" y="231"/>
                  </a:cubicBezTo>
                  <a:cubicBezTo>
                    <a:pt x="530" y="231"/>
                    <a:pt x="708" y="200"/>
                    <a:pt x="856" y="40"/>
                  </a:cubicBezTo>
                  <a:cubicBezTo>
                    <a:pt x="796" y="20"/>
                    <a:pt x="737" y="2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2892200" y="1576600"/>
              <a:ext cx="14425" cy="4300"/>
            </a:xfrm>
            <a:custGeom>
              <a:avLst/>
              <a:gdLst/>
              <a:ahLst/>
              <a:cxnLst/>
              <a:rect l="l" t="t" r="r" b="b"/>
              <a:pathLst>
                <a:path w="577" h="172" extrusionOk="0">
                  <a:moveTo>
                    <a:pt x="330" y="1"/>
                  </a:moveTo>
                  <a:cubicBezTo>
                    <a:pt x="208" y="1"/>
                    <a:pt x="97" y="38"/>
                    <a:pt x="0" y="171"/>
                  </a:cubicBezTo>
                  <a:cubicBezTo>
                    <a:pt x="199" y="171"/>
                    <a:pt x="438" y="171"/>
                    <a:pt x="577" y="32"/>
                  </a:cubicBezTo>
                  <a:cubicBezTo>
                    <a:pt x="491" y="17"/>
                    <a:pt x="408"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2915550" y="1563250"/>
              <a:ext cx="17450" cy="8800"/>
            </a:xfrm>
            <a:custGeom>
              <a:avLst/>
              <a:gdLst/>
              <a:ahLst/>
              <a:cxnLst/>
              <a:rect l="l" t="t" r="r" b="b"/>
              <a:pathLst>
                <a:path w="698" h="352" extrusionOk="0">
                  <a:moveTo>
                    <a:pt x="314" y="0"/>
                  </a:moveTo>
                  <a:cubicBezTo>
                    <a:pt x="255" y="0"/>
                    <a:pt x="193" y="9"/>
                    <a:pt x="140" y="9"/>
                  </a:cubicBezTo>
                  <a:cubicBezTo>
                    <a:pt x="100" y="89"/>
                    <a:pt x="1" y="188"/>
                    <a:pt x="61" y="288"/>
                  </a:cubicBezTo>
                  <a:cubicBezTo>
                    <a:pt x="101" y="336"/>
                    <a:pt x="155" y="352"/>
                    <a:pt x="213" y="352"/>
                  </a:cubicBezTo>
                  <a:cubicBezTo>
                    <a:pt x="296" y="352"/>
                    <a:pt x="388" y="319"/>
                    <a:pt x="459" y="308"/>
                  </a:cubicBezTo>
                  <a:cubicBezTo>
                    <a:pt x="518" y="208"/>
                    <a:pt x="697" y="188"/>
                    <a:pt x="618" y="69"/>
                  </a:cubicBezTo>
                  <a:cubicBezTo>
                    <a:pt x="618" y="9"/>
                    <a:pt x="459" y="9"/>
                    <a:pt x="399" y="9"/>
                  </a:cubicBezTo>
                  <a:cubicBezTo>
                    <a:pt x="372" y="2"/>
                    <a:pt x="344" y="0"/>
                    <a:pt x="3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087625" y="1532625"/>
              <a:ext cx="9975" cy="3775"/>
            </a:xfrm>
            <a:custGeom>
              <a:avLst/>
              <a:gdLst/>
              <a:ahLst/>
              <a:cxnLst/>
              <a:rect l="l" t="t" r="r" b="b"/>
              <a:pathLst>
                <a:path w="399" h="151" extrusionOk="0">
                  <a:moveTo>
                    <a:pt x="1" y="1"/>
                  </a:moveTo>
                  <a:cubicBezTo>
                    <a:pt x="41" y="41"/>
                    <a:pt x="100" y="120"/>
                    <a:pt x="200" y="140"/>
                  </a:cubicBezTo>
                  <a:cubicBezTo>
                    <a:pt x="224" y="146"/>
                    <a:pt x="251" y="150"/>
                    <a:pt x="276" y="150"/>
                  </a:cubicBezTo>
                  <a:cubicBezTo>
                    <a:pt x="333" y="150"/>
                    <a:pt x="385" y="129"/>
                    <a:pt x="399" y="60"/>
                  </a:cubicBezTo>
                  <a:cubicBezTo>
                    <a:pt x="399" y="60"/>
                    <a:pt x="299" y="21"/>
                    <a:pt x="240" y="21"/>
                  </a:cubicBezTo>
                  <a:cubicBezTo>
                    <a:pt x="180" y="2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2240200" y="1756425"/>
              <a:ext cx="4500" cy="6000"/>
            </a:xfrm>
            <a:custGeom>
              <a:avLst/>
              <a:gdLst/>
              <a:ahLst/>
              <a:cxnLst/>
              <a:rect l="l" t="t" r="r" b="b"/>
              <a:pathLst>
                <a:path w="180" h="240" extrusionOk="0">
                  <a:moveTo>
                    <a:pt x="180" y="1"/>
                  </a:moveTo>
                  <a:cubicBezTo>
                    <a:pt x="120" y="100"/>
                    <a:pt x="80" y="160"/>
                    <a:pt x="1" y="239"/>
                  </a:cubicBezTo>
                  <a:cubicBezTo>
                    <a:pt x="120" y="199"/>
                    <a:pt x="180" y="12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2857375" y="2023000"/>
              <a:ext cx="9975" cy="7625"/>
            </a:xfrm>
            <a:custGeom>
              <a:avLst/>
              <a:gdLst/>
              <a:ahLst/>
              <a:cxnLst/>
              <a:rect l="l" t="t" r="r" b="b"/>
              <a:pathLst>
                <a:path w="399" h="305" extrusionOk="0">
                  <a:moveTo>
                    <a:pt x="160" y="0"/>
                  </a:moveTo>
                  <a:cubicBezTo>
                    <a:pt x="80" y="0"/>
                    <a:pt x="60" y="0"/>
                    <a:pt x="1" y="40"/>
                  </a:cubicBezTo>
                  <a:cubicBezTo>
                    <a:pt x="36" y="164"/>
                    <a:pt x="56" y="305"/>
                    <a:pt x="202" y="305"/>
                  </a:cubicBezTo>
                  <a:cubicBezTo>
                    <a:pt x="219" y="305"/>
                    <a:pt x="238" y="303"/>
                    <a:pt x="259" y="298"/>
                  </a:cubicBezTo>
                  <a:cubicBezTo>
                    <a:pt x="299" y="298"/>
                    <a:pt x="398" y="199"/>
                    <a:pt x="398" y="139"/>
                  </a:cubicBezTo>
                  <a:cubicBezTo>
                    <a:pt x="398" y="0"/>
                    <a:pt x="259"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2372500" y="1805975"/>
              <a:ext cx="34325" cy="114550"/>
            </a:xfrm>
            <a:custGeom>
              <a:avLst/>
              <a:gdLst/>
              <a:ahLst/>
              <a:cxnLst/>
              <a:rect l="l" t="t" r="r" b="b"/>
              <a:pathLst>
                <a:path w="1373" h="4582" extrusionOk="0">
                  <a:moveTo>
                    <a:pt x="1077" y="0"/>
                  </a:moveTo>
                  <a:cubicBezTo>
                    <a:pt x="970" y="0"/>
                    <a:pt x="838" y="88"/>
                    <a:pt x="677" y="266"/>
                  </a:cubicBezTo>
                  <a:cubicBezTo>
                    <a:pt x="497" y="445"/>
                    <a:pt x="458" y="724"/>
                    <a:pt x="358" y="943"/>
                  </a:cubicBezTo>
                  <a:cubicBezTo>
                    <a:pt x="259" y="1500"/>
                    <a:pt x="0" y="2037"/>
                    <a:pt x="179" y="2614"/>
                  </a:cubicBezTo>
                  <a:cubicBezTo>
                    <a:pt x="159" y="2753"/>
                    <a:pt x="199" y="2892"/>
                    <a:pt x="279" y="3012"/>
                  </a:cubicBezTo>
                  <a:lnTo>
                    <a:pt x="279" y="3051"/>
                  </a:lnTo>
                  <a:lnTo>
                    <a:pt x="279" y="3111"/>
                  </a:lnTo>
                  <a:cubicBezTo>
                    <a:pt x="100" y="3489"/>
                    <a:pt x="299" y="3827"/>
                    <a:pt x="338" y="4205"/>
                  </a:cubicBezTo>
                  <a:lnTo>
                    <a:pt x="299" y="4265"/>
                  </a:lnTo>
                  <a:lnTo>
                    <a:pt x="299" y="4344"/>
                  </a:lnTo>
                  <a:cubicBezTo>
                    <a:pt x="355" y="4522"/>
                    <a:pt x="415" y="4582"/>
                    <a:pt x="477" y="4582"/>
                  </a:cubicBezTo>
                  <a:cubicBezTo>
                    <a:pt x="567" y="4582"/>
                    <a:pt x="662" y="4455"/>
                    <a:pt x="756" y="4384"/>
                  </a:cubicBezTo>
                  <a:cubicBezTo>
                    <a:pt x="875" y="4126"/>
                    <a:pt x="796" y="3827"/>
                    <a:pt x="955" y="3588"/>
                  </a:cubicBezTo>
                  <a:cubicBezTo>
                    <a:pt x="1194" y="2912"/>
                    <a:pt x="955" y="2216"/>
                    <a:pt x="1134" y="1540"/>
                  </a:cubicBezTo>
                  <a:cubicBezTo>
                    <a:pt x="1194" y="1321"/>
                    <a:pt x="1253" y="1122"/>
                    <a:pt x="1333" y="903"/>
                  </a:cubicBezTo>
                  <a:cubicBezTo>
                    <a:pt x="1353" y="744"/>
                    <a:pt x="1373" y="624"/>
                    <a:pt x="1373" y="465"/>
                  </a:cubicBezTo>
                  <a:cubicBezTo>
                    <a:pt x="1316" y="158"/>
                    <a:pt x="1220" y="0"/>
                    <a:pt x="10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2372500" y="1914075"/>
              <a:ext cx="36825" cy="131825"/>
            </a:xfrm>
            <a:custGeom>
              <a:avLst/>
              <a:gdLst/>
              <a:ahLst/>
              <a:cxnLst/>
              <a:rect l="l" t="t" r="r" b="b"/>
              <a:pathLst>
                <a:path w="1473" h="5273" extrusionOk="0">
                  <a:moveTo>
                    <a:pt x="279" y="0"/>
                  </a:moveTo>
                  <a:cubicBezTo>
                    <a:pt x="100" y="160"/>
                    <a:pt x="179" y="378"/>
                    <a:pt x="80" y="538"/>
                  </a:cubicBezTo>
                  <a:cubicBezTo>
                    <a:pt x="0" y="597"/>
                    <a:pt x="40" y="637"/>
                    <a:pt x="100" y="697"/>
                  </a:cubicBezTo>
                  <a:cubicBezTo>
                    <a:pt x="279" y="975"/>
                    <a:pt x="259" y="1294"/>
                    <a:pt x="259" y="1592"/>
                  </a:cubicBezTo>
                  <a:cubicBezTo>
                    <a:pt x="179" y="1711"/>
                    <a:pt x="179" y="1811"/>
                    <a:pt x="299" y="1910"/>
                  </a:cubicBezTo>
                  <a:cubicBezTo>
                    <a:pt x="537" y="2587"/>
                    <a:pt x="557" y="3263"/>
                    <a:pt x="637" y="3959"/>
                  </a:cubicBezTo>
                  <a:cubicBezTo>
                    <a:pt x="677" y="4417"/>
                    <a:pt x="677" y="4874"/>
                    <a:pt x="975" y="5272"/>
                  </a:cubicBezTo>
                  <a:cubicBezTo>
                    <a:pt x="1054" y="5053"/>
                    <a:pt x="895" y="4715"/>
                    <a:pt x="1174" y="4556"/>
                  </a:cubicBezTo>
                  <a:cubicBezTo>
                    <a:pt x="1472" y="4198"/>
                    <a:pt x="1094" y="3860"/>
                    <a:pt x="1154" y="3502"/>
                  </a:cubicBezTo>
                  <a:cubicBezTo>
                    <a:pt x="1154" y="3362"/>
                    <a:pt x="1154" y="3203"/>
                    <a:pt x="1134" y="3084"/>
                  </a:cubicBezTo>
                  <a:cubicBezTo>
                    <a:pt x="1035" y="2388"/>
                    <a:pt x="955" y="1691"/>
                    <a:pt x="875" y="995"/>
                  </a:cubicBezTo>
                  <a:cubicBezTo>
                    <a:pt x="856" y="657"/>
                    <a:pt x="935" y="279"/>
                    <a:pt x="597" y="20"/>
                  </a:cubicBezTo>
                  <a:cubicBezTo>
                    <a:pt x="539" y="55"/>
                    <a:pt x="474" y="111"/>
                    <a:pt x="410" y="111"/>
                  </a:cubicBezTo>
                  <a:cubicBezTo>
                    <a:pt x="365" y="111"/>
                    <a:pt x="320" y="83"/>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2358575" y="1814475"/>
              <a:ext cx="30125" cy="59350"/>
            </a:xfrm>
            <a:custGeom>
              <a:avLst/>
              <a:gdLst/>
              <a:ahLst/>
              <a:cxnLst/>
              <a:rect l="l" t="t" r="r" b="b"/>
              <a:pathLst>
                <a:path w="1205" h="2374" extrusionOk="0">
                  <a:moveTo>
                    <a:pt x="906" y="0"/>
                  </a:moveTo>
                  <a:cubicBezTo>
                    <a:pt x="855" y="0"/>
                    <a:pt x="792" y="8"/>
                    <a:pt x="716" y="26"/>
                  </a:cubicBezTo>
                  <a:cubicBezTo>
                    <a:pt x="736" y="782"/>
                    <a:pt x="716" y="1518"/>
                    <a:pt x="40" y="2035"/>
                  </a:cubicBezTo>
                  <a:cubicBezTo>
                    <a:pt x="20" y="2075"/>
                    <a:pt x="20" y="2095"/>
                    <a:pt x="0" y="2115"/>
                  </a:cubicBezTo>
                  <a:lnTo>
                    <a:pt x="159" y="2294"/>
                  </a:lnTo>
                  <a:cubicBezTo>
                    <a:pt x="242" y="2128"/>
                    <a:pt x="331" y="2032"/>
                    <a:pt x="419" y="2032"/>
                  </a:cubicBezTo>
                  <a:cubicBezTo>
                    <a:pt x="500" y="2032"/>
                    <a:pt x="580" y="2113"/>
                    <a:pt x="657" y="2294"/>
                  </a:cubicBezTo>
                  <a:cubicBezTo>
                    <a:pt x="677" y="2314"/>
                    <a:pt x="736" y="2333"/>
                    <a:pt x="756" y="2373"/>
                  </a:cubicBezTo>
                  <a:cubicBezTo>
                    <a:pt x="796" y="2314"/>
                    <a:pt x="816" y="2294"/>
                    <a:pt x="836" y="2274"/>
                  </a:cubicBezTo>
                  <a:cubicBezTo>
                    <a:pt x="836" y="1677"/>
                    <a:pt x="935" y="1120"/>
                    <a:pt x="1035" y="563"/>
                  </a:cubicBezTo>
                  <a:cubicBezTo>
                    <a:pt x="1119" y="274"/>
                    <a:pt x="1204" y="0"/>
                    <a:pt x="9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2370500" y="1953850"/>
              <a:ext cx="9975" cy="21925"/>
            </a:xfrm>
            <a:custGeom>
              <a:avLst/>
              <a:gdLst/>
              <a:ahLst/>
              <a:cxnLst/>
              <a:rect l="l" t="t" r="r" b="b"/>
              <a:pathLst>
                <a:path w="399" h="877" extrusionOk="0">
                  <a:moveTo>
                    <a:pt x="60" y="1"/>
                  </a:moveTo>
                  <a:cubicBezTo>
                    <a:pt x="1" y="220"/>
                    <a:pt x="40" y="478"/>
                    <a:pt x="80" y="697"/>
                  </a:cubicBezTo>
                  <a:cubicBezTo>
                    <a:pt x="160" y="757"/>
                    <a:pt x="259" y="817"/>
                    <a:pt x="339" y="876"/>
                  </a:cubicBezTo>
                  <a:cubicBezTo>
                    <a:pt x="339" y="777"/>
                    <a:pt x="359" y="677"/>
                    <a:pt x="379" y="578"/>
                  </a:cubicBezTo>
                  <a:cubicBezTo>
                    <a:pt x="379" y="498"/>
                    <a:pt x="398" y="399"/>
                    <a:pt x="398" y="319"/>
                  </a:cubicBezTo>
                  <a:cubicBezTo>
                    <a:pt x="379" y="220"/>
                    <a:pt x="379" y="10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2373975" y="1883750"/>
              <a:ext cx="12475" cy="26875"/>
            </a:xfrm>
            <a:custGeom>
              <a:avLst/>
              <a:gdLst/>
              <a:ahLst/>
              <a:cxnLst/>
              <a:rect l="l" t="t" r="r" b="b"/>
              <a:pathLst>
                <a:path w="499" h="1075" extrusionOk="0">
                  <a:moveTo>
                    <a:pt x="220" y="0"/>
                  </a:moveTo>
                  <a:cubicBezTo>
                    <a:pt x="41" y="378"/>
                    <a:pt x="1" y="716"/>
                    <a:pt x="220" y="1074"/>
                  </a:cubicBezTo>
                  <a:cubicBezTo>
                    <a:pt x="498" y="716"/>
                    <a:pt x="140" y="338"/>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2360050" y="1910000"/>
              <a:ext cx="8125" cy="26475"/>
            </a:xfrm>
            <a:custGeom>
              <a:avLst/>
              <a:gdLst/>
              <a:ahLst/>
              <a:cxnLst/>
              <a:rect l="l" t="t" r="r" b="b"/>
              <a:pathLst>
                <a:path w="325" h="1059" extrusionOk="0">
                  <a:moveTo>
                    <a:pt x="235" y="1"/>
                  </a:moveTo>
                  <a:cubicBezTo>
                    <a:pt x="212" y="1"/>
                    <a:pt x="181" y="8"/>
                    <a:pt x="140" y="24"/>
                  </a:cubicBezTo>
                  <a:cubicBezTo>
                    <a:pt x="1" y="183"/>
                    <a:pt x="41" y="362"/>
                    <a:pt x="100" y="541"/>
                  </a:cubicBezTo>
                  <a:cubicBezTo>
                    <a:pt x="100" y="581"/>
                    <a:pt x="140" y="661"/>
                    <a:pt x="140" y="720"/>
                  </a:cubicBezTo>
                  <a:cubicBezTo>
                    <a:pt x="61" y="760"/>
                    <a:pt x="61" y="820"/>
                    <a:pt x="100" y="880"/>
                  </a:cubicBezTo>
                  <a:cubicBezTo>
                    <a:pt x="100" y="939"/>
                    <a:pt x="140" y="1019"/>
                    <a:pt x="140" y="1059"/>
                  </a:cubicBezTo>
                  <a:lnTo>
                    <a:pt x="279" y="1059"/>
                  </a:lnTo>
                  <a:cubicBezTo>
                    <a:pt x="279" y="760"/>
                    <a:pt x="299" y="482"/>
                    <a:pt x="299" y="183"/>
                  </a:cubicBezTo>
                  <a:cubicBezTo>
                    <a:pt x="299" y="105"/>
                    <a:pt x="324"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2371000" y="1928000"/>
              <a:ext cx="5500" cy="17425"/>
            </a:xfrm>
            <a:custGeom>
              <a:avLst/>
              <a:gdLst/>
              <a:ahLst/>
              <a:cxnLst/>
              <a:rect l="l" t="t" r="r" b="b"/>
              <a:pathLst>
                <a:path w="220" h="697" extrusionOk="0">
                  <a:moveTo>
                    <a:pt x="199" y="0"/>
                  </a:moveTo>
                  <a:cubicBezTo>
                    <a:pt x="0" y="140"/>
                    <a:pt x="0" y="339"/>
                    <a:pt x="140" y="697"/>
                  </a:cubicBezTo>
                  <a:cubicBezTo>
                    <a:pt x="199" y="418"/>
                    <a:pt x="199" y="259"/>
                    <a:pt x="219" y="140"/>
                  </a:cubicBezTo>
                  <a:cubicBezTo>
                    <a:pt x="219" y="10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2357075" y="1910600"/>
              <a:ext cx="5500" cy="12950"/>
            </a:xfrm>
            <a:custGeom>
              <a:avLst/>
              <a:gdLst/>
              <a:ahLst/>
              <a:cxnLst/>
              <a:rect l="l" t="t" r="r" b="b"/>
              <a:pathLst>
                <a:path w="220" h="518" extrusionOk="0">
                  <a:moveTo>
                    <a:pt x="219" y="0"/>
                  </a:moveTo>
                  <a:lnTo>
                    <a:pt x="219" y="0"/>
                  </a:lnTo>
                  <a:cubicBezTo>
                    <a:pt x="0" y="159"/>
                    <a:pt x="0" y="338"/>
                    <a:pt x="199" y="517"/>
                  </a:cubicBezTo>
                  <a:cubicBezTo>
                    <a:pt x="199" y="338"/>
                    <a:pt x="219" y="15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2371500" y="1871300"/>
              <a:ext cx="6975" cy="8475"/>
            </a:xfrm>
            <a:custGeom>
              <a:avLst/>
              <a:gdLst/>
              <a:ahLst/>
              <a:cxnLst/>
              <a:rect l="l" t="t" r="r" b="b"/>
              <a:pathLst>
                <a:path w="279" h="339" extrusionOk="0">
                  <a:moveTo>
                    <a:pt x="140" y="1"/>
                  </a:moveTo>
                  <a:cubicBezTo>
                    <a:pt x="0" y="140"/>
                    <a:pt x="0" y="239"/>
                    <a:pt x="199" y="339"/>
                  </a:cubicBezTo>
                  <a:cubicBezTo>
                    <a:pt x="239" y="220"/>
                    <a:pt x="279" y="120"/>
                    <a:pt x="179" y="2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2375475" y="1870800"/>
              <a:ext cx="4000" cy="10475"/>
            </a:xfrm>
            <a:custGeom>
              <a:avLst/>
              <a:gdLst/>
              <a:ahLst/>
              <a:cxnLst/>
              <a:rect l="l" t="t" r="r" b="b"/>
              <a:pathLst>
                <a:path w="160" h="419" extrusionOk="0">
                  <a:moveTo>
                    <a:pt x="160" y="1"/>
                  </a:moveTo>
                  <a:cubicBezTo>
                    <a:pt x="100" y="21"/>
                    <a:pt x="60" y="21"/>
                    <a:pt x="1" y="41"/>
                  </a:cubicBezTo>
                  <a:cubicBezTo>
                    <a:pt x="40" y="140"/>
                    <a:pt x="40" y="259"/>
                    <a:pt x="40" y="359"/>
                  </a:cubicBezTo>
                  <a:cubicBezTo>
                    <a:pt x="80" y="399"/>
                    <a:pt x="120" y="399"/>
                    <a:pt x="160" y="41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358075" y="1928000"/>
              <a:ext cx="4500" cy="4000"/>
            </a:xfrm>
            <a:custGeom>
              <a:avLst/>
              <a:gdLst/>
              <a:ahLst/>
              <a:cxnLst/>
              <a:rect l="l" t="t" r="r" b="b"/>
              <a:pathLst>
                <a:path w="180" h="160" extrusionOk="0">
                  <a:moveTo>
                    <a:pt x="179" y="0"/>
                  </a:moveTo>
                  <a:lnTo>
                    <a:pt x="179" y="0"/>
                  </a:lnTo>
                  <a:cubicBezTo>
                    <a:pt x="140" y="60"/>
                    <a:pt x="60" y="120"/>
                    <a:pt x="0" y="160"/>
                  </a:cubicBezTo>
                  <a:lnTo>
                    <a:pt x="159" y="160"/>
                  </a:lnTo>
                  <a:cubicBezTo>
                    <a:pt x="179" y="12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2362550" y="1871300"/>
              <a:ext cx="2000" cy="2025"/>
            </a:xfrm>
            <a:custGeom>
              <a:avLst/>
              <a:gdLst/>
              <a:ahLst/>
              <a:cxnLst/>
              <a:rect l="l" t="t" r="r" b="b"/>
              <a:pathLst>
                <a:path w="80" h="81" extrusionOk="0">
                  <a:moveTo>
                    <a:pt x="0" y="1"/>
                  </a:moveTo>
                  <a:lnTo>
                    <a:pt x="40" y="80"/>
                  </a:lnTo>
                  <a:lnTo>
                    <a:pt x="80" y="41"/>
                  </a:ln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2495325" y="2115175"/>
              <a:ext cx="63200" cy="16850"/>
            </a:xfrm>
            <a:custGeom>
              <a:avLst/>
              <a:gdLst/>
              <a:ahLst/>
              <a:cxnLst/>
              <a:rect l="l" t="t" r="r" b="b"/>
              <a:pathLst>
                <a:path w="2528" h="674" extrusionOk="0">
                  <a:moveTo>
                    <a:pt x="2147" y="1"/>
                  </a:moveTo>
                  <a:cubicBezTo>
                    <a:pt x="1892" y="1"/>
                    <a:pt x="1642" y="159"/>
                    <a:pt x="1386" y="159"/>
                  </a:cubicBezTo>
                  <a:cubicBezTo>
                    <a:pt x="1329" y="159"/>
                    <a:pt x="1272" y="152"/>
                    <a:pt x="1214" y="132"/>
                  </a:cubicBezTo>
                  <a:cubicBezTo>
                    <a:pt x="1115" y="113"/>
                    <a:pt x="1015" y="93"/>
                    <a:pt x="876" y="93"/>
                  </a:cubicBezTo>
                  <a:cubicBezTo>
                    <a:pt x="816" y="93"/>
                    <a:pt x="757" y="113"/>
                    <a:pt x="677" y="132"/>
                  </a:cubicBezTo>
                  <a:cubicBezTo>
                    <a:pt x="652" y="145"/>
                    <a:pt x="624" y="149"/>
                    <a:pt x="593" y="149"/>
                  </a:cubicBezTo>
                  <a:cubicBezTo>
                    <a:pt x="525" y="149"/>
                    <a:pt x="447" y="126"/>
                    <a:pt x="379" y="113"/>
                  </a:cubicBezTo>
                  <a:cubicBezTo>
                    <a:pt x="367" y="111"/>
                    <a:pt x="355" y="110"/>
                    <a:pt x="343" y="110"/>
                  </a:cubicBezTo>
                  <a:cubicBezTo>
                    <a:pt x="219" y="110"/>
                    <a:pt x="113" y="202"/>
                    <a:pt x="40" y="311"/>
                  </a:cubicBezTo>
                  <a:cubicBezTo>
                    <a:pt x="1" y="490"/>
                    <a:pt x="120" y="590"/>
                    <a:pt x="239" y="670"/>
                  </a:cubicBezTo>
                  <a:cubicBezTo>
                    <a:pt x="269" y="672"/>
                    <a:pt x="298" y="673"/>
                    <a:pt x="326" y="673"/>
                  </a:cubicBezTo>
                  <a:cubicBezTo>
                    <a:pt x="511" y="673"/>
                    <a:pt x="684" y="622"/>
                    <a:pt x="856" y="570"/>
                  </a:cubicBezTo>
                  <a:cubicBezTo>
                    <a:pt x="922" y="545"/>
                    <a:pt x="984" y="528"/>
                    <a:pt x="1044" y="528"/>
                  </a:cubicBezTo>
                  <a:cubicBezTo>
                    <a:pt x="1130" y="528"/>
                    <a:pt x="1212" y="564"/>
                    <a:pt x="1294" y="670"/>
                  </a:cubicBezTo>
                  <a:cubicBezTo>
                    <a:pt x="1692" y="530"/>
                    <a:pt x="2109" y="411"/>
                    <a:pt x="2487" y="292"/>
                  </a:cubicBezTo>
                  <a:cubicBezTo>
                    <a:pt x="2527" y="212"/>
                    <a:pt x="2507" y="172"/>
                    <a:pt x="2447" y="93"/>
                  </a:cubicBezTo>
                  <a:cubicBezTo>
                    <a:pt x="2346" y="25"/>
                    <a:pt x="2246" y="1"/>
                    <a:pt x="2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2549050" y="2101075"/>
              <a:ext cx="47250" cy="21900"/>
            </a:xfrm>
            <a:custGeom>
              <a:avLst/>
              <a:gdLst/>
              <a:ahLst/>
              <a:cxnLst/>
              <a:rect l="l" t="t" r="r" b="b"/>
              <a:pathLst>
                <a:path w="1890" h="876" extrusionOk="0">
                  <a:moveTo>
                    <a:pt x="1890" y="0"/>
                  </a:moveTo>
                  <a:cubicBezTo>
                    <a:pt x="1810" y="0"/>
                    <a:pt x="1771" y="0"/>
                    <a:pt x="1711" y="40"/>
                  </a:cubicBezTo>
                  <a:cubicBezTo>
                    <a:pt x="1711" y="60"/>
                    <a:pt x="1691" y="60"/>
                    <a:pt x="1671" y="80"/>
                  </a:cubicBezTo>
                  <a:cubicBezTo>
                    <a:pt x="1665" y="86"/>
                    <a:pt x="1656" y="88"/>
                    <a:pt x="1645" y="88"/>
                  </a:cubicBezTo>
                  <a:cubicBezTo>
                    <a:pt x="1620" y="88"/>
                    <a:pt x="1586" y="74"/>
                    <a:pt x="1572" y="60"/>
                  </a:cubicBezTo>
                  <a:cubicBezTo>
                    <a:pt x="1472" y="60"/>
                    <a:pt x="1393" y="80"/>
                    <a:pt x="1373" y="179"/>
                  </a:cubicBezTo>
                  <a:cubicBezTo>
                    <a:pt x="1361" y="214"/>
                    <a:pt x="1336" y="235"/>
                    <a:pt x="1302" y="235"/>
                  </a:cubicBezTo>
                  <a:cubicBezTo>
                    <a:pt x="1277" y="235"/>
                    <a:pt x="1247" y="224"/>
                    <a:pt x="1214" y="199"/>
                  </a:cubicBezTo>
                  <a:cubicBezTo>
                    <a:pt x="1134" y="199"/>
                    <a:pt x="995" y="179"/>
                    <a:pt x="875" y="179"/>
                  </a:cubicBezTo>
                  <a:cubicBezTo>
                    <a:pt x="852" y="225"/>
                    <a:pt x="823" y="271"/>
                    <a:pt x="787" y="271"/>
                  </a:cubicBezTo>
                  <a:cubicBezTo>
                    <a:pt x="760" y="271"/>
                    <a:pt x="730" y="246"/>
                    <a:pt x="696" y="179"/>
                  </a:cubicBezTo>
                  <a:cubicBezTo>
                    <a:pt x="458" y="199"/>
                    <a:pt x="179" y="139"/>
                    <a:pt x="0" y="358"/>
                  </a:cubicBezTo>
                  <a:cubicBezTo>
                    <a:pt x="80" y="537"/>
                    <a:pt x="259" y="577"/>
                    <a:pt x="358" y="696"/>
                  </a:cubicBezTo>
                  <a:lnTo>
                    <a:pt x="358" y="856"/>
                  </a:lnTo>
                  <a:cubicBezTo>
                    <a:pt x="398" y="875"/>
                    <a:pt x="458" y="875"/>
                    <a:pt x="477" y="875"/>
                  </a:cubicBezTo>
                  <a:cubicBezTo>
                    <a:pt x="597" y="796"/>
                    <a:pt x="716" y="796"/>
                    <a:pt x="855" y="756"/>
                  </a:cubicBezTo>
                  <a:cubicBezTo>
                    <a:pt x="895" y="736"/>
                    <a:pt x="975" y="696"/>
                    <a:pt x="1015" y="696"/>
                  </a:cubicBezTo>
                  <a:cubicBezTo>
                    <a:pt x="1273" y="398"/>
                    <a:pt x="1870" y="557"/>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2561475" y="2119650"/>
              <a:ext cx="9475" cy="3500"/>
            </a:xfrm>
            <a:custGeom>
              <a:avLst/>
              <a:gdLst/>
              <a:ahLst/>
              <a:cxnLst/>
              <a:rect l="l" t="t" r="r" b="b"/>
              <a:pathLst>
                <a:path w="379" h="140" extrusionOk="0">
                  <a:moveTo>
                    <a:pt x="282" y="1"/>
                  </a:moveTo>
                  <a:cubicBezTo>
                    <a:pt x="169" y="1"/>
                    <a:pt x="79" y="54"/>
                    <a:pt x="0" y="132"/>
                  </a:cubicBezTo>
                  <a:cubicBezTo>
                    <a:pt x="35" y="137"/>
                    <a:pt x="67" y="139"/>
                    <a:pt x="98" y="139"/>
                  </a:cubicBezTo>
                  <a:cubicBezTo>
                    <a:pt x="210" y="139"/>
                    <a:pt x="300" y="107"/>
                    <a:pt x="378" y="13"/>
                  </a:cubicBezTo>
                  <a:cubicBezTo>
                    <a:pt x="344" y="5"/>
                    <a:pt x="312" y="1"/>
                    <a:pt x="2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2397350" y="2053325"/>
              <a:ext cx="5000" cy="12950"/>
            </a:xfrm>
            <a:custGeom>
              <a:avLst/>
              <a:gdLst/>
              <a:ahLst/>
              <a:cxnLst/>
              <a:rect l="l" t="t" r="r" b="b"/>
              <a:pathLst>
                <a:path w="200" h="518" extrusionOk="0">
                  <a:moveTo>
                    <a:pt x="41" y="0"/>
                  </a:moveTo>
                  <a:lnTo>
                    <a:pt x="41" y="0"/>
                  </a:lnTo>
                  <a:cubicBezTo>
                    <a:pt x="1" y="199"/>
                    <a:pt x="1" y="398"/>
                    <a:pt x="180" y="518"/>
                  </a:cubicBezTo>
                  <a:cubicBezTo>
                    <a:pt x="200" y="319"/>
                    <a:pt x="200" y="16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2401825" y="2088125"/>
              <a:ext cx="3025" cy="2725"/>
            </a:xfrm>
            <a:custGeom>
              <a:avLst/>
              <a:gdLst/>
              <a:ahLst/>
              <a:cxnLst/>
              <a:rect l="l" t="t" r="r" b="b"/>
              <a:pathLst>
                <a:path w="121" h="109" extrusionOk="0">
                  <a:moveTo>
                    <a:pt x="1" y="1"/>
                  </a:moveTo>
                  <a:cubicBezTo>
                    <a:pt x="1" y="21"/>
                    <a:pt x="1" y="61"/>
                    <a:pt x="21" y="81"/>
                  </a:cubicBezTo>
                  <a:cubicBezTo>
                    <a:pt x="39" y="98"/>
                    <a:pt x="56" y="108"/>
                    <a:pt x="73" y="108"/>
                  </a:cubicBezTo>
                  <a:cubicBezTo>
                    <a:pt x="92" y="108"/>
                    <a:pt x="109" y="93"/>
                    <a:pt x="120" y="61"/>
                  </a:cubicBezTo>
                  <a:cubicBezTo>
                    <a:pt x="100" y="21"/>
                    <a:pt x="61"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2314800" y="1682825"/>
              <a:ext cx="4000" cy="5500"/>
            </a:xfrm>
            <a:custGeom>
              <a:avLst/>
              <a:gdLst/>
              <a:ahLst/>
              <a:cxnLst/>
              <a:rect l="l" t="t" r="r" b="b"/>
              <a:pathLst>
                <a:path w="160" h="220" extrusionOk="0">
                  <a:moveTo>
                    <a:pt x="120" y="0"/>
                  </a:moveTo>
                  <a:cubicBezTo>
                    <a:pt x="80" y="20"/>
                    <a:pt x="60" y="60"/>
                    <a:pt x="1" y="80"/>
                  </a:cubicBezTo>
                  <a:lnTo>
                    <a:pt x="160" y="219"/>
                  </a:lnTo>
                  <a:cubicBezTo>
                    <a:pt x="160" y="140"/>
                    <a:pt x="120" y="8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2635075" y="2088575"/>
              <a:ext cx="30350" cy="16500"/>
            </a:xfrm>
            <a:custGeom>
              <a:avLst/>
              <a:gdLst/>
              <a:ahLst/>
              <a:cxnLst/>
              <a:rect l="l" t="t" r="r" b="b"/>
              <a:pathLst>
                <a:path w="1214" h="660" extrusionOk="0">
                  <a:moveTo>
                    <a:pt x="849" y="1"/>
                  </a:moveTo>
                  <a:cubicBezTo>
                    <a:pt x="796" y="1"/>
                    <a:pt x="743" y="3"/>
                    <a:pt x="697" y="3"/>
                  </a:cubicBezTo>
                  <a:lnTo>
                    <a:pt x="617" y="3"/>
                  </a:lnTo>
                  <a:cubicBezTo>
                    <a:pt x="418" y="242"/>
                    <a:pt x="40" y="242"/>
                    <a:pt x="1" y="659"/>
                  </a:cubicBezTo>
                  <a:cubicBezTo>
                    <a:pt x="299" y="580"/>
                    <a:pt x="597" y="520"/>
                    <a:pt x="896" y="480"/>
                  </a:cubicBezTo>
                  <a:cubicBezTo>
                    <a:pt x="975" y="341"/>
                    <a:pt x="1214" y="222"/>
                    <a:pt x="1095" y="63"/>
                  </a:cubicBezTo>
                  <a:cubicBezTo>
                    <a:pt x="1055" y="9"/>
                    <a:pt x="953" y="1"/>
                    <a:pt x="8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2051725" y="1611200"/>
              <a:ext cx="27375" cy="25900"/>
            </a:xfrm>
            <a:custGeom>
              <a:avLst/>
              <a:gdLst/>
              <a:ahLst/>
              <a:cxnLst/>
              <a:rect l="l" t="t" r="r" b="b"/>
              <a:pathLst>
                <a:path w="1095" h="1036" extrusionOk="0">
                  <a:moveTo>
                    <a:pt x="597" y="1"/>
                  </a:moveTo>
                  <a:cubicBezTo>
                    <a:pt x="378" y="1"/>
                    <a:pt x="140" y="1"/>
                    <a:pt x="100" y="339"/>
                  </a:cubicBezTo>
                  <a:cubicBezTo>
                    <a:pt x="0" y="458"/>
                    <a:pt x="0" y="558"/>
                    <a:pt x="140" y="677"/>
                  </a:cubicBezTo>
                  <a:cubicBezTo>
                    <a:pt x="378" y="677"/>
                    <a:pt x="637" y="677"/>
                    <a:pt x="677" y="995"/>
                  </a:cubicBezTo>
                  <a:cubicBezTo>
                    <a:pt x="776" y="1035"/>
                    <a:pt x="876" y="1035"/>
                    <a:pt x="975" y="1035"/>
                  </a:cubicBezTo>
                  <a:cubicBezTo>
                    <a:pt x="1075" y="777"/>
                    <a:pt x="1094" y="558"/>
                    <a:pt x="975" y="339"/>
                  </a:cubicBezTo>
                  <a:cubicBezTo>
                    <a:pt x="896" y="180"/>
                    <a:pt x="776"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2137750" y="1618125"/>
              <a:ext cx="15450" cy="13000"/>
            </a:xfrm>
            <a:custGeom>
              <a:avLst/>
              <a:gdLst/>
              <a:ahLst/>
              <a:cxnLst/>
              <a:rect l="l" t="t" r="r" b="b"/>
              <a:pathLst>
                <a:path w="618" h="520" extrusionOk="0">
                  <a:moveTo>
                    <a:pt x="279" y="0"/>
                  </a:moveTo>
                  <a:cubicBezTo>
                    <a:pt x="190" y="0"/>
                    <a:pt x="132" y="62"/>
                    <a:pt x="120" y="221"/>
                  </a:cubicBezTo>
                  <a:cubicBezTo>
                    <a:pt x="100" y="321"/>
                    <a:pt x="41" y="420"/>
                    <a:pt x="1" y="520"/>
                  </a:cubicBezTo>
                  <a:lnTo>
                    <a:pt x="617" y="520"/>
                  </a:lnTo>
                  <a:cubicBezTo>
                    <a:pt x="578" y="380"/>
                    <a:pt x="518" y="201"/>
                    <a:pt x="478" y="62"/>
                  </a:cubicBezTo>
                  <a:cubicBezTo>
                    <a:pt x="402" y="24"/>
                    <a:pt x="335" y="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2071125" y="1619675"/>
              <a:ext cx="12950" cy="17425"/>
            </a:xfrm>
            <a:custGeom>
              <a:avLst/>
              <a:gdLst/>
              <a:ahLst/>
              <a:cxnLst/>
              <a:rect l="l" t="t" r="r" b="b"/>
              <a:pathLst>
                <a:path w="518" h="697" extrusionOk="0">
                  <a:moveTo>
                    <a:pt x="179" y="0"/>
                  </a:moveTo>
                  <a:cubicBezTo>
                    <a:pt x="199" y="239"/>
                    <a:pt x="0" y="458"/>
                    <a:pt x="179" y="696"/>
                  </a:cubicBezTo>
                  <a:cubicBezTo>
                    <a:pt x="418" y="696"/>
                    <a:pt x="517" y="597"/>
                    <a:pt x="517" y="338"/>
                  </a:cubicBezTo>
                  <a:cubicBezTo>
                    <a:pt x="398" y="239"/>
                    <a:pt x="299" y="11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35525" y="2057800"/>
              <a:ext cx="13450" cy="4625"/>
            </a:xfrm>
            <a:custGeom>
              <a:avLst/>
              <a:gdLst/>
              <a:ahLst/>
              <a:cxnLst/>
              <a:rect l="l" t="t" r="r" b="b"/>
              <a:pathLst>
                <a:path w="538" h="185" extrusionOk="0">
                  <a:moveTo>
                    <a:pt x="538" y="0"/>
                  </a:moveTo>
                  <a:lnTo>
                    <a:pt x="538" y="0"/>
                  </a:lnTo>
                  <a:cubicBezTo>
                    <a:pt x="359" y="20"/>
                    <a:pt x="160" y="20"/>
                    <a:pt x="1" y="160"/>
                  </a:cubicBezTo>
                  <a:cubicBezTo>
                    <a:pt x="69" y="173"/>
                    <a:pt x="138" y="185"/>
                    <a:pt x="204" y="185"/>
                  </a:cubicBezTo>
                  <a:cubicBezTo>
                    <a:pt x="330" y="185"/>
                    <a:pt x="447" y="144"/>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2713150" y="2066250"/>
              <a:ext cx="13950" cy="5000"/>
            </a:xfrm>
            <a:custGeom>
              <a:avLst/>
              <a:gdLst/>
              <a:ahLst/>
              <a:cxnLst/>
              <a:rect l="l" t="t" r="r" b="b"/>
              <a:pathLst>
                <a:path w="558" h="200" extrusionOk="0">
                  <a:moveTo>
                    <a:pt x="558" y="1"/>
                  </a:moveTo>
                  <a:cubicBezTo>
                    <a:pt x="359" y="1"/>
                    <a:pt x="160" y="1"/>
                    <a:pt x="1" y="180"/>
                  </a:cubicBezTo>
                  <a:cubicBezTo>
                    <a:pt x="75" y="187"/>
                    <a:pt x="154" y="200"/>
                    <a:pt x="231" y="200"/>
                  </a:cubicBezTo>
                  <a:cubicBezTo>
                    <a:pt x="361" y="200"/>
                    <a:pt x="483" y="163"/>
                    <a:pt x="5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2699225" y="2072225"/>
              <a:ext cx="10475" cy="3250"/>
            </a:xfrm>
            <a:custGeom>
              <a:avLst/>
              <a:gdLst/>
              <a:ahLst/>
              <a:cxnLst/>
              <a:rect l="l" t="t" r="r" b="b"/>
              <a:pathLst>
                <a:path w="419" h="130" extrusionOk="0">
                  <a:moveTo>
                    <a:pt x="418" y="0"/>
                  </a:moveTo>
                  <a:cubicBezTo>
                    <a:pt x="259" y="0"/>
                    <a:pt x="120" y="20"/>
                    <a:pt x="1" y="120"/>
                  </a:cubicBezTo>
                  <a:cubicBezTo>
                    <a:pt x="44" y="125"/>
                    <a:pt x="88" y="129"/>
                    <a:pt x="130" y="129"/>
                  </a:cubicBezTo>
                  <a:cubicBezTo>
                    <a:pt x="243" y="129"/>
                    <a:pt x="346" y="101"/>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2727075" y="2062275"/>
              <a:ext cx="8475" cy="4375"/>
            </a:xfrm>
            <a:custGeom>
              <a:avLst/>
              <a:gdLst/>
              <a:ahLst/>
              <a:cxnLst/>
              <a:rect l="l" t="t" r="r" b="b"/>
              <a:pathLst>
                <a:path w="339" h="175" extrusionOk="0">
                  <a:moveTo>
                    <a:pt x="339" y="1"/>
                  </a:moveTo>
                  <a:cubicBezTo>
                    <a:pt x="219" y="1"/>
                    <a:pt x="80" y="40"/>
                    <a:pt x="1" y="160"/>
                  </a:cubicBezTo>
                  <a:cubicBezTo>
                    <a:pt x="34" y="169"/>
                    <a:pt x="68" y="174"/>
                    <a:pt x="101" y="174"/>
                  </a:cubicBezTo>
                  <a:cubicBezTo>
                    <a:pt x="208" y="174"/>
                    <a:pt x="308" y="12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2690775" y="2075700"/>
              <a:ext cx="6500" cy="4000"/>
            </a:xfrm>
            <a:custGeom>
              <a:avLst/>
              <a:gdLst/>
              <a:ahLst/>
              <a:cxnLst/>
              <a:rect l="l" t="t" r="r" b="b"/>
              <a:pathLst>
                <a:path w="260" h="160" extrusionOk="0">
                  <a:moveTo>
                    <a:pt x="259" y="1"/>
                  </a:moveTo>
                  <a:lnTo>
                    <a:pt x="259" y="1"/>
                  </a:lnTo>
                  <a:cubicBezTo>
                    <a:pt x="180" y="60"/>
                    <a:pt x="80" y="100"/>
                    <a:pt x="0" y="160"/>
                  </a:cubicBezTo>
                  <a:cubicBezTo>
                    <a:pt x="100" y="160"/>
                    <a:pt x="199" y="10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2379950" y="1742000"/>
              <a:ext cx="6000" cy="12450"/>
            </a:xfrm>
            <a:custGeom>
              <a:avLst/>
              <a:gdLst/>
              <a:ahLst/>
              <a:cxnLst/>
              <a:rect l="l" t="t" r="r" b="b"/>
              <a:pathLst>
                <a:path w="240" h="498" extrusionOk="0">
                  <a:moveTo>
                    <a:pt x="40" y="1"/>
                  </a:moveTo>
                  <a:cubicBezTo>
                    <a:pt x="40" y="180"/>
                    <a:pt x="1" y="319"/>
                    <a:pt x="1" y="498"/>
                  </a:cubicBezTo>
                  <a:cubicBezTo>
                    <a:pt x="199" y="339"/>
                    <a:pt x="239" y="18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2022875" y="1609700"/>
              <a:ext cx="31350" cy="20475"/>
            </a:xfrm>
            <a:custGeom>
              <a:avLst/>
              <a:gdLst/>
              <a:ahLst/>
              <a:cxnLst/>
              <a:rect l="l" t="t" r="r" b="b"/>
              <a:pathLst>
                <a:path w="1254" h="819" extrusionOk="0">
                  <a:moveTo>
                    <a:pt x="501" y="1"/>
                  </a:moveTo>
                  <a:cubicBezTo>
                    <a:pt x="349" y="1"/>
                    <a:pt x="211" y="173"/>
                    <a:pt x="60" y="359"/>
                  </a:cubicBezTo>
                  <a:cubicBezTo>
                    <a:pt x="20" y="419"/>
                    <a:pt x="1" y="439"/>
                    <a:pt x="1" y="518"/>
                  </a:cubicBezTo>
                  <a:cubicBezTo>
                    <a:pt x="1" y="538"/>
                    <a:pt x="20" y="558"/>
                    <a:pt x="40" y="598"/>
                  </a:cubicBezTo>
                  <a:cubicBezTo>
                    <a:pt x="160" y="658"/>
                    <a:pt x="246" y="819"/>
                    <a:pt x="383" y="819"/>
                  </a:cubicBezTo>
                  <a:cubicBezTo>
                    <a:pt x="428" y="819"/>
                    <a:pt x="479" y="801"/>
                    <a:pt x="538" y="757"/>
                  </a:cubicBezTo>
                  <a:cubicBezTo>
                    <a:pt x="671" y="675"/>
                    <a:pt x="794" y="635"/>
                    <a:pt x="915" y="635"/>
                  </a:cubicBezTo>
                  <a:cubicBezTo>
                    <a:pt x="1028" y="635"/>
                    <a:pt x="1138" y="670"/>
                    <a:pt x="1254" y="737"/>
                  </a:cubicBezTo>
                  <a:lnTo>
                    <a:pt x="1254" y="399"/>
                  </a:lnTo>
                  <a:cubicBezTo>
                    <a:pt x="1198" y="399"/>
                    <a:pt x="1133" y="405"/>
                    <a:pt x="1071" y="405"/>
                  </a:cubicBezTo>
                  <a:cubicBezTo>
                    <a:pt x="978" y="405"/>
                    <a:pt x="892" y="391"/>
                    <a:pt x="856" y="319"/>
                  </a:cubicBezTo>
                  <a:cubicBezTo>
                    <a:pt x="724" y="88"/>
                    <a:pt x="609" y="1"/>
                    <a:pt x="5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1944800" y="1610625"/>
              <a:ext cx="28875" cy="13050"/>
            </a:xfrm>
            <a:custGeom>
              <a:avLst/>
              <a:gdLst/>
              <a:ahLst/>
              <a:cxnLst/>
              <a:rect l="l" t="t" r="r" b="b"/>
              <a:pathLst>
                <a:path w="1155" h="522" extrusionOk="0">
                  <a:moveTo>
                    <a:pt x="278" y="1"/>
                  </a:moveTo>
                  <a:cubicBezTo>
                    <a:pt x="252" y="1"/>
                    <a:pt x="226" y="2"/>
                    <a:pt x="199" y="4"/>
                  </a:cubicBezTo>
                  <a:cubicBezTo>
                    <a:pt x="60" y="103"/>
                    <a:pt x="0" y="223"/>
                    <a:pt x="0" y="382"/>
                  </a:cubicBezTo>
                  <a:cubicBezTo>
                    <a:pt x="77" y="482"/>
                    <a:pt x="164" y="512"/>
                    <a:pt x="255" y="512"/>
                  </a:cubicBezTo>
                  <a:cubicBezTo>
                    <a:pt x="397" y="512"/>
                    <a:pt x="550" y="438"/>
                    <a:pt x="690" y="438"/>
                  </a:cubicBezTo>
                  <a:cubicBezTo>
                    <a:pt x="763" y="438"/>
                    <a:pt x="833" y="458"/>
                    <a:pt x="896" y="521"/>
                  </a:cubicBezTo>
                  <a:cubicBezTo>
                    <a:pt x="975" y="501"/>
                    <a:pt x="1035" y="501"/>
                    <a:pt x="1095" y="501"/>
                  </a:cubicBezTo>
                  <a:cubicBezTo>
                    <a:pt x="1154" y="322"/>
                    <a:pt x="1055" y="223"/>
                    <a:pt x="896" y="183"/>
                  </a:cubicBezTo>
                  <a:cubicBezTo>
                    <a:pt x="699" y="76"/>
                    <a:pt x="503" y="1"/>
                    <a:pt x="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1967175" y="1607100"/>
              <a:ext cx="24400" cy="17550"/>
            </a:xfrm>
            <a:custGeom>
              <a:avLst/>
              <a:gdLst/>
              <a:ahLst/>
              <a:cxnLst/>
              <a:rect l="l" t="t" r="r" b="b"/>
              <a:pathLst>
                <a:path w="976" h="702" extrusionOk="0">
                  <a:moveTo>
                    <a:pt x="264" y="1"/>
                  </a:moveTo>
                  <a:cubicBezTo>
                    <a:pt x="175" y="1"/>
                    <a:pt x="87" y="42"/>
                    <a:pt x="1" y="165"/>
                  </a:cubicBezTo>
                  <a:cubicBezTo>
                    <a:pt x="180" y="304"/>
                    <a:pt x="239" y="503"/>
                    <a:pt x="359" y="662"/>
                  </a:cubicBezTo>
                  <a:cubicBezTo>
                    <a:pt x="478" y="662"/>
                    <a:pt x="578" y="702"/>
                    <a:pt x="697" y="702"/>
                  </a:cubicBezTo>
                  <a:cubicBezTo>
                    <a:pt x="876" y="563"/>
                    <a:pt x="975" y="404"/>
                    <a:pt x="876" y="165"/>
                  </a:cubicBezTo>
                  <a:lnTo>
                    <a:pt x="876" y="165"/>
                  </a:lnTo>
                  <a:cubicBezTo>
                    <a:pt x="857" y="169"/>
                    <a:pt x="838" y="170"/>
                    <a:pt x="820" y="170"/>
                  </a:cubicBezTo>
                  <a:cubicBezTo>
                    <a:pt x="632" y="170"/>
                    <a:pt x="446" y="1"/>
                    <a:pt x="2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1984575" y="1608725"/>
              <a:ext cx="14950" cy="19425"/>
            </a:xfrm>
            <a:custGeom>
              <a:avLst/>
              <a:gdLst/>
              <a:ahLst/>
              <a:cxnLst/>
              <a:rect l="l" t="t" r="r" b="b"/>
              <a:pathLst>
                <a:path w="598" h="777" extrusionOk="0">
                  <a:moveTo>
                    <a:pt x="359" y="0"/>
                  </a:moveTo>
                  <a:cubicBezTo>
                    <a:pt x="279" y="0"/>
                    <a:pt x="220" y="40"/>
                    <a:pt x="180" y="80"/>
                  </a:cubicBezTo>
                  <a:cubicBezTo>
                    <a:pt x="140" y="259"/>
                    <a:pt x="61" y="438"/>
                    <a:pt x="1" y="597"/>
                  </a:cubicBezTo>
                  <a:cubicBezTo>
                    <a:pt x="61" y="677"/>
                    <a:pt x="140" y="736"/>
                    <a:pt x="180" y="776"/>
                  </a:cubicBezTo>
                  <a:cubicBezTo>
                    <a:pt x="399" y="677"/>
                    <a:pt x="518" y="537"/>
                    <a:pt x="518" y="279"/>
                  </a:cubicBezTo>
                  <a:cubicBezTo>
                    <a:pt x="598" y="199"/>
                    <a:pt x="598" y="140"/>
                    <a:pt x="518" y="80"/>
                  </a:cubicBezTo>
                  <a:cubicBezTo>
                    <a:pt x="478" y="40"/>
                    <a:pt x="41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1966675" y="1611200"/>
              <a:ext cx="9975" cy="12475"/>
            </a:xfrm>
            <a:custGeom>
              <a:avLst/>
              <a:gdLst/>
              <a:ahLst/>
              <a:cxnLst/>
              <a:rect l="l" t="t" r="r" b="b"/>
              <a:pathLst>
                <a:path w="399" h="499" extrusionOk="0">
                  <a:moveTo>
                    <a:pt x="21" y="1"/>
                  </a:moveTo>
                  <a:cubicBezTo>
                    <a:pt x="21" y="61"/>
                    <a:pt x="21" y="100"/>
                    <a:pt x="1" y="180"/>
                  </a:cubicBezTo>
                  <a:cubicBezTo>
                    <a:pt x="80" y="279"/>
                    <a:pt x="120" y="399"/>
                    <a:pt x="200" y="498"/>
                  </a:cubicBezTo>
                  <a:lnTo>
                    <a:pt x="359" y="498"/>
                  </a:lnTo>
                  <a:cubicBezTo>
                    <a:pt x="379" y="259"/>
                    <a:pt x="399"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2015425" y="1614625"/>
              <a:ext cx="8475" cy="12725"/>
            </a:xfrm>
            <a:custGeom>
              <a:avLst/>
              <a:gdLst/>
              <a:ahLst/>
              <a:cxnLst/>
              <a:rect l="l" t="t" r="r" b="b"/>
              <a:pathLst>
                <a:path w="339" h="509" extrusionOk="0">
                  <a:moveTo>
                    <a:pt x="109" y="1"/>
                  </a:moveTo>
                  <a:cubicBezTo>
                    <a:pt x="80" y="1"/>
                    <a:pt x="44" y="8"/>
                    <a:pt x="0" y="23"/>
                  </a:cubicBezTo>
                  <a:lnTo>
                    <a:pt x="0" y="361"/>
                  </a:lnTo>
                  <a:cubicBezTo>
                    <a:pt x="54" y="459"/>
                    <a:pt x="114" y="509"/>
                    <a:pt x="177" y="509"/>
                  </a:cubicBezTo>
                  <a:cubicBezTo>
                    <a:pt x="230" y="509"/>
                    <a:pt x="284" y="473"/>
                    <a:pt x="338" y="401"/>
                  </a:cubicBezTo>
                  <a:lnTo>
                    <a:pt x="338" y="361"/>
                  </a:lnTo>
                  <a:cubicBezTo>
                    <a:pt x="217" y="309"/>
                    <a:pt x="307"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1998000" y="1610700"/>
              <a:ext cx="6650" cy="5000"/>
            </a:xfrm>
            <a:custGeom>
              <a:avLst/>
              <a:gdLst/>
              <a:ahLst/>
              <a:cxnLst/>
              <a:rect l="l" t="t" r="r" b="b"/>
              <a:pathLst>
                <a:path w="266" h="200" extrusionOk="0">
                  <a:moveTo>
                    <a:pt x="1" y="1"/>
                  </a:moveTo>
                  <a:lnTo>
                    <a:pt x="1" y="200"/>
                  </a:lnTo>
                  <a:cubicBezTo>
                    <a:pt x="61" y="200"/>
                    <a:pt x="120" y="200"/>
                    <a:pt x="160" y="180"/>
                  </a:cubicBezTo>
                  <a:cubicBezTo>
                    <a:pt x="265" y="28"/>
                    <a:pt x="213" y="7"/>
                    <a:pt x="139" y="7"/>
                  </a:cubicBezTo>
                  <a:cubicBezTo>
                    <a:pt x="110" y="7"/>
                    <a:pt x="77" y="10"/>
                    <a:pt x="50" y="10"/>
                  </a:cubicBezTo>
                  <a:cubicBezTo>
                    <a:pt x="29" y="10"/>
                    <a:pt x="12" y="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1984575" y="1624625"/>
              <a:ext cx="4500" cy="4025"/>
            </a:xfrm>
            <a:custGeom>
              <a:avLst/>
              <a:gdLst/>
              <a:ahLst/>
              <a:cxnLst/>
              <a:rect l="l" t="t" r="r" b="b"/>
              <a:pathLst>
                <a:path w="180" h="161" extrusionOk="0">
                  <a:moveTo>
                    <a:pt x="1" y="1"/>
                  </a:moveTo>
                  <a:cubicBezTo>
                    <a:pt x="61" y="41"/>
                    <a:pt x="140" y="100"/>
                    <a:pt x="180" y="160"/>
                  </a:cubicBezTo>
                  <a:cubicBezTo>
                    <a:pt x="140" y="100"/>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2395875" y="1736525"/>
              <a:ext cx="33825" cy="67675"/>
            </a:xfrm>
            <a:custGeom>
              <a:avLst/>
              <a:gdLst/>
              <a:ahLst/>
              <a:cxnLst/>
              <a:rect l="l" t="t" r="r" b="b"/>
              <a:pathLst>
                <a:path w="1353" h="2707" extrusionOk="0">
                  <a:moveTo>
                    <a:pt x="1094" y="1"/>
                  </a:moveTo>
                  <a:lnTo>
                    <a:pt x="1094" y="1"/>
                  </a:lnTo>
                  <a:cubicBezTo>
                    <a:pt x="836" y="240"/>
                    <a:pt x="856" y="617"/>
                    <a:pt x="657" y="896"/>
                  </a:cubicBezTo>
                  <a:cubicBezTo>
                    <a:pt x="358" y="1353"/>
                    <a:pt x="139" y="1851"/>
                    <a:pt x="40" y="2428"/>
                  </a:cubicBezTo>
                  <a:cubicBezTo>
                    <a:pt x="0" y="2706"/>
                    <a:pt x="199" y="2706"/>
                    <a:pt x="358" y="2706"/>
                  </a:cubicBezTo>
                  <a:cubicBezTo>
                    <a:pt x="537" y="2647"/>
                    <a:pt x="637" y="2527"/>
                    <a:pt x="716" y="2348"/>
                  </a:cubicBezTo>
                  <a:cubicBezTo>
                    <a:pt x="875" y="1751"/>
                    <a:pt x="1353" y="1234"/>
                    <a:pt x="1253" y="538"/>
                  </a:cubicBezTo>
                  <a:cubicBezTo>
                    <a:pt x="1054" y="419"/>
                    <a:pt x="1114" y="200"/>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2374475" y="1791875"/>
              <a:ext cx="36325" cy="35700"/>
            </a:xfrm>
            <a:custGeom>
              <a:avLst/>
              <a:gdLst/>
              <a:ahLst/>
              <a:cxnLst/>
              <a:rect l="l" t="t" r="r" b="b"/>
              <a:pathLst>
                <a:path w="1453" h="1428" extrusionOk="0">
                  <a:moveTo>
                    <a:pt x="438" y="0"/>
                  </a:moveTo>
                  <a:cubicBezTo>
                    <a:pt x="321" y="0"/>
                    <a:pt x="301" y="195"/>
                    <a:pt x="176" y="195"/>
                  </a:cubicBezTo>
                  <a:cubicBezTo>
                    <a:pt x="171" y="195"/>
                    <a:pt x="165" y="195"/>
                    <a:pt x="160" y="194"/>
                  </a:cubicBezTo>
                  <a:cubicBezTo>
                    <a:pt x="41" y="293"/>
                    <a:pt x="21" y="433"/>
                    <a:pt x="1" y="572"/>
                  </a:cubicBezTo>
                  <a:cubicBezTo>
                    <a:pt x="1" y="671"/>
                    <a:pt x="21" y="791"/>
                    <a:pt x="21" y="890"/>
                  </a:cubicBezTo>
                  <a:cubicBezTo>
                    <a:pt x="379" y="930"/>
                    <a:pt x="379" y="1188"/>
                    <a:pt x="379" y="1427"/>
                  </a:cubicBezTo>
                  <a:cubicBezTo>
                    <a:pt x="538" y="1308"/>
                    <a:pt x="598" y="1109"/>
                    <a:pt x="697" y="930"/>
                  </a:cubicBezTo>
                  <a:cubicBezTo>
                    <a:pt x="763" y="831"/>
                    <a:pt x="801" y="691"/>
                    <a:pt x="914" y="691"/>
                  </a:cubicBezTo>
                  <a:cubicBezTo>
                    <a:pt x="938" y="691"/>
                    <a:pt x="965" y="697"/>
                    <a:pt x="995" y="711"/>
                  </a:cubicBezTo>
                  <a:cubicBezTo>
                    <a:pt x="1135" y="791"/>
                    <a:pt x="1075" y="990"/>
                    <a:pt x="1095" y="1109"/>
                  </a:cubicBezTo>
                  <a:cubicBezTo>
                    <a:pt x="1127" y="1128"/>
                    <a:pt x="1159" y="1137"/>
                    <a:pt x="1189" y="1137"/>
                  </a:cubicBezTo>
                  <a:cubicBezTo>
                    <a:pt x="1252" y="1137"/>
                    <a:pt x="1307" y="1097"/>
                    <a:pt x="1334" y="1029"/>
                  </a:cubicBezTo>
                  <a:cubicBezTo>
                    <a:pt x="1453" y="791"/>
                    <a:pt x="1453" y="592"/>
                    <a:pt x="1234" y="393"/>
                  </a:cubicBezTo>
                  <a:cubicBezTo>
                    <a:pt x="1095" y="393"/>
                    <a:pt x="975" y="333"/>
                    <a:pt x="896" y="214"/>
                  </a:cubicBezTo>
                  <a:cubicBezTo>
                    <a:pt x="737" y="214"/>
                    <a:pt x="598" y="194"/>
                    <a:pt x="498" y="15"/>
                  </a:cubicBezTo>
                  <a:cubicBezTo>
                    <a:pt x="476" y="5"/>
                    <a:pt x="456"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2379450" y="1779950"/>
              <a:ext cx="9475" cy="19325"/>
            </a:xfrm>
            <a:custGeom>
              <a:avLst/>
              <a:gdLst/>
              <a:ahLst/>
              <a:cxnLst/>
              <a:rect l="l" t="t" r="r" b="b"/>
              <a:pathLst>
                <a:path w="379" h="773" extrusionOk="0">
                  <a:moveTo>
                    <a:pt x="125" y="0"/>
                  </a:moveTo>
                  <a:cubicBezTo>
                    <a:pt x="37" y="0"/>
                    <a:pt x="5" y="56"/>
                    <a:pt x="21" y="193"/>
                  </a:cubicBezTo>
                  <a:cubicBezTo>
                    <a:pt x="1" y="333"/>
                    <a:pt x="1" y="512"/>
                    <a:pt x="1" y="691"/>
                  </a:cubicBezTo>
                  <a:cubicBezTo>
                    <a:pt x="64" y="750"/>
                    <a:pt x="109" y="772"/>
                    <a:pt x="142" y="772"/>
                  </a:cubicBezTo>
                  <a:cubicBezTo>
                    <a:pt x="255" y="772"/>
                    <a:pt x="236" y="512"/>
                    <a:pt x="359" y="512"/>
                  </a:cubicBezTo>
                  <a:cubicBezTo>
                    <a:pt x="359" y="472"/>
                    <a:pt x="359" y="392"/>
                    <a:pt x="379" y="353"/>
                  </a:cubicBezTo>
                  <a:cubicBezTo>
                    <a:pt x="259" y="273"/>
                    <a:pt x="219" y="154"/>
                    <a:pt x="219" y="14"/>
                  </a:cubicBezTo>
                  <a:cubicBezTo>
                    <a:pt x="183" y="5"/>
                    <a:pt x="151" y="0"/>
                    <a:pt x="1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1887100" y="1606200"/>
              <a:ext cx="28825" cy="12500"/>
            </a:xfrm>
            <a:custGeom>
              <a:avLst/>
              <a:gdLst/>
              <a:ahLst/>
              <a:cxnLst/>
              <a:rect l="l" t="t" r="r" b="b"/>
              <a:pathLst>
                <a:path w="1153" h="500" extrusionOk="0">
                  <a:moveTo>
                    <a:pt x="707" y="0"/>
                  </a:moveTo>
                  <a:cubicBezTo>
                    <a:pt x="691" y="0"/>
                    <a:pt x="674" y="1"/>
                    <a:pt x="657" y="2"/>
                  </a:cubicBezTo>
                  <a:lnTo>
                    <a:pt x="80" y="2"/>
                  </a:lnTo>
                  <a:cubicBezTo>
                    <a:pt x="1" y="201"/>
                    <a:pt x="100" y="300"/>
                    <a:pt x="200" y="380"/>
                  </a:cubicBezTo>
                  <a:cubicBezTo>
                    <a:pt x="379" y="479"/>
                    <a:pt x="578" y="400"/>
                    <a:pt x="757" y="479"/>
                  </a:cubicBezTo>
                  <a:cubicBezTo>
                    <a:pt x="876" y="499"/>
                    <a:pt x="996" y="499"/>
                    <a:pt x="1115" y="499"/>
                  </a:cubicBezTo>
                  <a:cubicBezTo>
                    <a:pt x="1153" y="178"/>
                    <a:pt x="1011" y="0"/>
                    <a:pt x="7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1930375" y="1606225"/>
              <a:ext cx="19425" cy="13950"/>
            </a:xfrm>
            <a:custGeom>
              <a:avLst/>
              <a:gdLst/>
              <a:ahLst/>
              <a:cxnLst/>
              <a:rect l="l" t="t" r="r" b="b"/>
              <a:pathLst>
                <a:path w="777" h="558" extrusionOk="0">
                  <a:moveTo>
                    <a:pt x="279" y="1"/>
                  </a:moveTo>
                  <a:cubicBezTo>
                    <a:pt x="180" y="61"/>
                    <a:pt x="80" y="80"/>
                    <a:pt x="40" y="180"/>
                  </a:cubicBezTo>
                  <a:cubicBezTo>
                    <a:pt x="1" y="359"/>
                    <a:pt x="140" y="439"/>
                    <a:pt x="259" y="498"/>
                  </a:cubicBezTo>
                  <a:cubicBezTo>
                    <a:pt x="379" y="538"/>
                    <a:pt x="478" y="538"/>
                    <a:pt x="577" y="558"/>
                  </a:cubicBezTo>
                  <a:cubicBezTo>
                    <a:pt x="737" y="478"/>
                    <a:pt x="776" y="359"/>
                    <a:pt x="776" y="180"/>
                  </a:cubicBezTo>
                  <a:cubicBezTo>
                    <a:pt x="737" y="140"/>
                    <a:pt x="657"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876175" y="1611825"/>
              <a:ext cx="30350" cy="9350"/>
            </a:xfrm>
            <a:custGeom>
              <a:avLst/>
              <a:gdLst/>
              <a:ahLst/>
              <a:cxnLst/>
              <a:rect l="l" t="t" r="r" b="b"/>
              <a:pathLst>
                <a:path w="1214" h="374" extrusionOk="0">
                  <a:moveTo>
                    <a:pt x="290" y="0"/>
                  </a:moveTo>
                  <a:cubicBezTo>
                    <a:pt x="213" y="0"/>
                    <a:pt x="137" y="22"/>
                    <a:pt x="60" y="75"/>
                  </a:cubicBezTo>
                  <a:cubicBezTo>
                    <a:pt x="40" y="115"/>
                    <a:pt x="20" y="155"/>
                    <a:pt x="0" y="175"/>
                  </a:cubicBezTo>
                  <a:cubicBezTo>
                    <a:pt x="319" y="374"/>
                    <a:pt x="696" y="254"/>
                    <a:pt x="1035" y="334"/>
                  </a:cubicBezTo>
                  <a:cubicBezTo>
                    <a:pt x="1114" y="314"/>
                    <a:pt x="1154" y="274"/>
                    <a:pt x="1214" y="254"/>
                  </a:cubicBezTo>
                  <a:cubicBezTo>
                    <a:pt x="1055" y="115"/>
                    <a:pt x="836" y="135"/>
                    <a:pt x="657" y="115"/>
                  </a:cubicBezTo>
                  <a:cubicBezTo>
                    <a:pt x="535" y="54"/>
                    <a:pt x="412"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923900" y="1607225"/>
              <a:ext cx="12975" cy="11475"/>
            </a:xfrm>
            <a:custGeom>
              <a:avLst/>
              <a:gdLst/>
              <a:ahLst/>
              <a:cxnLst/>
              <a:rect l="l" t="t" r="r" b="b"/>
              <a:pathLst>
                <a:path w="519" h="459" extrusionOk="0">
                  <a:moveTo>
                    <a:pt x="339" y="1"/>
                  </a:moveTo>
                  <a:cubicBezTo>
                    <a:pt x="220" y="40"/>
                    <a:pt x="120" y="100"/>
                    <a:pt x="1" y="140"/>
                  </a:cubicBezTo>
                  <a:lnTo>
                    <a:pt x="1" y="458"/>
                  </a:lnTo>
                  <a:lnTo>
                    <a:pt x="518" y="458"/>
                  </a:lnTo>
                  <a:cubicBezTo>
                    <a:pt x="478" y="359"/>
                    <a:pt x="399" y="239"/>
                    <a:pt x="339" y="140"/>
                  </a:cubicBezTo>
                  <a:cubicBezTo>
                    <a:pt x="419" y="100"/>
                    <a:pt x="41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2367025" y="1632400"/>
              <a:ext cx="25875" cy="11150"/>
            </a:xfrm>
            <a:custGeom>
              <a:avLst/>
              <a:gdLst/>
              <a:ahLst/>
              <a:cxnLst/>
              <a:rect l="l" t="t" r="r" b="b"/>
              <a:pathLst>
                <a:path w="1035" h="446" extrusionOk="0">
                  <a:moveTo>
                    <a:pt x="619" y="0"/>
                  </a:moveTo>
                  <a:cubicBezTo>
                    <a:pt x="447" y="0"/>
                    <a:pt x="237" y="70"/>
                    <a:pt x="0" y="108"/>
                  </a:cubicBezTo>
                  <a:cubicBezTo>
                    <a:pt x="378" y="446"/>
                    <a:pt x="756" y="307"/>
                    <a:pt x="1035" y="386"/>
                  </a:cubicBezTo>
                  <a:cubicBezTo>
                    <a:pt x="951" y="84"/>
                    <a:pt x="808" y="0"/>
                    <a:pt x="6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2325250" y="1628625"/>
              <a:ext cx="19425" cy="8600"/>
            </a:xfrm>
            <a:custGeom>
              <a:avLst/>
              <a:gdLst/>
              <a:ahLst/>
              <a:cxnLst/>
              <a:rect l="l" t="t" r="r" b="b"/>
              <a:pathLst>
                <a:path w="777" h="344" extrusionOk="0">
                  <a:moveTo>
                    <a:pt x="776" y="0"/>
                  </a:moveTo>
                  <a:cubicBezTo>
                    <a:pt x="557" y="0"/>
                    <a:pt x="358" y="40"/>
                    <a:pt x="140" y="40"/>
                  </a:cubicBezTo>
                  <a:cubicBezTo>
                    <a:pt x="0" y="100"/>
                    <a:pt x="0" y="199"/>
                    <a:pt x="100" y="338"/>
                  </a:cubicBezTo>
                  <a:cubicBezTo>
                    <a:pt x="148" y="341"/>
                    <a:pt x="194" y="344"/>
                    <a:pt x="240" y="344"/>
                  </a:cubicBezTo>
                  <a:cubicBezTo>
                    <a:pt x="477" y="344"/>
                    <a:pt x="676" y="284"/>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2349675" y="1628625"/>
              <a:ext cx="12400" cy="7625"/>
            </a:xfrm>
            <a:custGeom>
              <a:avLst/>
              <a:gdLst/>
              <a:ahLst/>
              <a:cxnLst/>
              <a:rect l="l" t="t" r="r" b="b"/>
              <a:pathLst>
                <a:path w="496" h="305" extrusionOk="0">
                  <a:moveTo>
                    <a:pt x="18" y="0"/>
                  </a:moveTo>
                  <a:cubicBezTo>
                    <a:pt x="0" y="160"/>
                    <a:pt x="62" y="305"/>
                    <a:pt x="218" y="305"/>
                  </a:cubicBezTo>
                  <a:cubicBezTo>
                    <a:pt x="236" y="305"/>
                    <a:pt x="256" y="303"/>
                    <a:pt x="277" y="298"/>
                  </a:cubicBezTo>
                  <a:cubicBezTo>
                    <a:pt x="495" y="279"/>
                    <a:pt x="376" y="139"/>
                    <a:pt x="316" y="40"/>
                  </a:cubicBezTo>
                  <a:cubicBezTo>
                    <a:pt x="217" y="40"/>
                    <a:pt x="117" y="0"/>
                    <a:pt x="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2319275" y="1628625"/>
              <a:ext cx="9475" cy="8475"/>
            </a:xfrm>
            <a:custGeom>
              <a:avLst/>
              <a:gdLst/>
              <a:ahLst/>
              <a:cxnLst/>
              <a:rect l="l" t="t" r="r" b="b"/>
              <a:pathLst>
                <a:path w="379" h="339" extrusionOk="0">
                  <a:moveTo>
                    <a:pt x="1" y="0"/>
                  </a:moveTo>
                  <a:cubicBezTo>
                    <a:pt x="1" y="259"/>
                    <a:pt x="120" y="338"/>
                    <a:pt x="339" y="338"/>
                  </a:cubicBezTo>
                  <a:cubicBezTo>
                    <a:pt x="339" y="239"/>
                    <a:pt x="379" y="139"/>
                    <a:pt x="379" y="40"/>
                  </a:cubicBezTo>
                  <a:cubicBezTo>
                    <a:pt x="239" y="40"/>
                    <a:pt x="12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493825" y="1696100"/>
              <a:ext cx="16950" cy="7200"/>
            </a:xfrm>
            <a:custGeom>
              <a:avLst/>
              <a:gdLst/>
              <a:ahLst/>
              <a:cxnLst/>
              <a:rect l="l" t="t" r="r" b="b"/>
              <a:pathLst>
                <a:path w="678" h="288" extrusionOk="0">
                  <a:moveTo>
                    <a:pt x="461" y="1"/>
                  </a:moveTo>
                  <a:cubicBezTo>
                    <a:pt x="317" y="1"/>
                    <a:pt x="185" y="95"/>
                    <a:pt x="62" y="95"/>
                  </a:cubicBezTo>
                  <a:cubicBezTo>
                    <a:pt x="41" y="95"/>
                    <a:pt x="21" y="92"/>
                    <a:pt x="1" y="86"/>
                  </a:cubicBezTo>
                  <a:lnTo>
                    <a:pt x="1" y="265"/>
                  </a:lnTo>
                  <a:cubicBezTo>
                    <a:pt x="66" y="280"/>
                    <a:pt x="128" y="287"/>
                    <a:pt x="188" y="287"/>
                  </a:cubicBezTo>
                  <a:cubicBezTo>
                    <a:pt x="368" y="287"/>
                    <a:pt x="528" y="220"/>
                    <a:pt x="677" y="86"/>
                  </a:cubicBezTo>
                  <a:cubicBezTo>
                    <a:pt x="602" y="22"/>
                    <a:pt x="530" y="1"/>
                    <a:pt x="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475925" y="1702000"/>
              <a:ext cx="17450" cy="5725"/>
            </a:xfrm>
            <a:custGeom>
              <a:avLst/>
              <a:gdLst/>
              <a:ahLst/>
              <a:cxnLst/>
              <a:rect l="l" t="t" r="r" b="b"/>
              <a:pathLst>
                <a:path w="698" h="229" extrusionOk="0">
                  <a:moveTo>
                    <a:pt x="341" y="1"/>
                  </a:moveTo>
                  <a:cubicBezTo>
                    <a:pt x="201" y="1"/>
                    <a:pt x="77" y="43"/>
                    <a:pt x="1" y="228"/>
                  </a:cubicBezTo>
                  <a:cubicBezTo>
                    <a:pt x="240" y="208"/>
                    <a:pt x="498" y="228"/>
                    <a:pt x="697" y="29"/>
                  </a:cubicBezTo>
                  <a:cubicBezTo>
                    <a:pt x="580" y="29"/>
                    <a:pt x="45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2375475" y="1775325"/>
              <a:ext cx="8975" cy="9475"/>
            </a:xfrm>
            <a:custGeom>
              <a:avLst/>
              <a:gdLst/>
              <a:ahLst/>
              <a:cxnLst/>
              <a:rect l="l" t="t" r="r" b="b"/>
              <a:pathLst>
                <a:path w="359" h="379" extrusionOk="0">
                  <a:moveTo>
                    <a:pt x="339" y="0"/>
                  </a:moveTo>
                  <a:cubicBezTo>
                    <a:pt x="239" y="20"/>
                    <a:pt x="100" y="20"/>
                    <a:pt x="1" y="20"/>
                  </a:cubicBezTo>
                  <a:cubicBezTo>
                    <a:pt x="1" y="179"/>
                    <a:pt x="40" y="299"/>
                    <a:pt x="160" y="378"/>
                  </a:cubicBezTo>
                  <a:cubicBezTo>
                    <a:pt x="239" y="339"/>
                    <a:pt x="279" y="259"/>
                    <a:pt x="359" y="199"/>
                  </a:cubicBezTo>
                  <a:cubicBezTo>
                    <a:pt x="359" y="140"/>
                    <a:pt x="339" y="8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2250650" y="1624150"/>
              <a:ext cx="28875" cy="12325"/>
            </a:xfrm>
            <a:custGeom>
              <a:avLst/>
              <a:gdLst/>
              <a:ahLst/>
              <a:cxnLst/>
              <a:rect l="l" t="t" r="r" b="b"/>
              <a:pathLst>
                <a:path w="1155" h="493" extrusionOk="0">
                  <a:moveTo>
                    <a:pt x="483" y="1"/>
                  </a:moveTo>
                  <a:cubicBezTo>
                    <a:pt x="342" y="1"/>
                    <a:pt x="208" y="43"/>
                    <a:pt x="80" y="179"/>
                  </a:cubicBezTo>
                  <a:cubicBezTo>
                    <a:pt x="40" y="259"/>
                    <a:pt x="0" y="378"/>
                    <a:pt x="80" y="418"/>
                  </a:cubicBezTo>
                  <a:cubicBezTo>
                    <a:pt x="197" y="470"/>
                    <a:pt x="313" y="492"/>
                    <a:pt x="426" y="492"/>
                  </a:cubicBezTo>
                  <a:cubicBezTo>
                    <a:pt x="658" y="492"/>
                    <a:pt x="881" y="399"/>
                    <a:pt x="1095" y="279"/>
                  </a:cubicBezTo>
                  <a:cubicBezTo>
                    <a:pt x="1095" y="279"/>
                    <a:pt x="1095" y="239"/>
                    <a:pt x="1154" y="119"/>
                  </a:cubicBezTo>
                  <a:cubicBezTo>
                    <a:pt x="916" y="96"/>
                    <a:pt x="692" y="1"/>
                    <a:pt x="4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2225775" y="1620150"/>
              <a:ext cx="18925" cy="16950"/>
            </a:xfrm>
            <a:custGeom>
              <a:avLst/>
              <a:gdLst/>
              <a:ahLst/>
              <a:cxnLst/>
              <a:rect l="l" t="t" r="r" b="b"/>
              <a:pathLst>
                <a:path w="757" h="678" extrusionOk="0">
                  <a:moveTo>
                    <a:pt x="458" y="1"/>
                  </a:moveTo>
                  <a:cubicBezTo>
                    <a:pt x="438" y="220"/>
                    <a:pt x="299" y="419"/>
                    <a:pt x="80" y="478"/>
                  </a:cubicBezTo>
                  <a:cubicBezTo>
                    <a:pt x="60" y="518"/>
                    <a:pt x="41" y="538"/>
                    <a:pt x="1" y="578"/>
                  </a:cubicBezTo>
                  <a:cubicBezTo>
                    <a:pt x="41" y="598"/>
                    <a:pt x="60" y="637"/>
                    <a:pt x="80" y="677"/>
                  </a:cubicBezTo>
                  <a:cubicBezTo>
                    <a:pt x="757" y="637"/>
                    <a:pt x="757" y="637"/>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2284475" y="1627200"/>
              <a:ext cx="9475" cy="10400"/>
            </a:xfrm>
            <a:custGeom>
              <a:avLst/>
              <a:gdLst/>
              <a:ahLst/>
              <a:cxnLst/>
              <a:rect l="l" t="t" r="r" b="b"/>
              <a:pathLst>
                <a:path w="379" h="416" extrusionOk="0">
                  <a:moveTo>
                    <a:pt x="74" y="1"/>
                  </a:moveTo>
                  <a:cubicBezTo>
                    <a:pt x="48" y="1"/>
                    <a:pt x="14" y="29"/>
                    <a:pt x="0" y="57"/>
                  </a:cubicBezTo>
                  <a:lnTo>
                    <a:pt x="0" y="395"/>
                  </a:lnTo>
                  <a:cubicBezTo>
                    <a:pt x="40" y="415"/>
                    <a:pt x="120" y="415"/>
                    <a:pt x="179" y="415"/>
                  </a:cubicBezTo>
                  <a:cubicBezTo>
                    <a:pt x="338" y="296"/>
                    <a:pt x="378" y="157"/>
                    <a:pt x="139" y="57"/>
                  </a:cubicBezTo>
                  <a:cubicBezTo>
                    <a:pt x="139" y="37"/>
                    <a:pt x="139" y="17"/>
                    <a:pt x="100" y="17"/>
                  </a:cubicBezTo>
                  <a:cubicBezTo>
                    <a:pt x="94" y="6"/>
                    <a:pt x="85" y="1"/>
                    <a:pt x="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2284475" y="1625125"/>
              <a:ext cx="4500" cy="3525"/>
            </a:xfrm>
            <a:custGeom>
              <a:avLst/>
              <a:gdLst/>
              <a:ahLst/>
              <a:cxnLst/>
              <a:rect l="l" t="t" r="r" b="b"/>
              <a:pathLst>
                <a:path w="180" h="141" extrusionOk="0">
                  <a:moveTo>
                    <a:pt x="120" y="1"/>
                  </a:moveTo>
                  <a:cubicBezTo>
                    <a:pt x="80" y="41"/>
                    <a:pt x="40" y="100"/>
                    <a:pt x="0" y="140"/>
                  </a:cubicBezTo>
                  <a:cubicBezTo>
                    <a:pt x="40" y="120"/>
                    <a:pt x="120" y="120"/>
                    <a:pt x="179" y="120"/>
                  </a:cubicBezTo>
                  <a:cubicBezTo>
                    <a:pt x="179" y="80"/>
                    <a:pt x="1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362550" y="1832525"/>
              <a:ext cx="2000" cy="1500"/>
            </a:xfrm>
            <a:custGeom>
              <a:avLst/>
              <a:gdLst/>
              <a:ahLst/>
              <a:cxnLst/>
              <a:rect l="l" t="t" r="r" b="b"/>
              <a:pathLst>
                <a:path w="80" h="60" extrusionOk="0">
                  <a:moveTo>
                    <a:pt x="0" y="0"/>
                  </a:moveTo>
                  <a:lnTo>
                    <a:pt x="40" y="60"/>
                  </a:lnTo>
                  <a:lnTo>
                    <a:pt x="80" y="40"/>
                  </a:ln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175550" y="1642050"/>
              <a:ext cx="4500" cy="1150"/>
            </a:xfrm>
            <a:custGeom>
              <a:avLst/>
              <a:gdLst/>
              <a:ahLst/>
              <a:cxnLst/>
              <a:rect l="l" t="t" r="r" b="b"/>
              <a:pathLst>
                <a:path w="180" h="46" extrusionOk="0">
                  <a:moveTo>
                    <a:pt x="1" y="0"/>
                  </a:moveTo>
                  <a:cubicBezTo>
                    <a:pt x="17" y="16"/>
                    <a:pt x="46" y="45"/>
                    <a:pt x="56" y="45"/>
                  </a:cubicBezTo>
                  <a:cubicBezTo>
                    <a:pt x="59" y="45"/>
                    <a:pt x="60" y="44"/>
                    <a:pt x="60" y="40"/>
                  </a:cubicBezTo>
                  <a:cubicBezTo>
                    <a:pt x="100" y="2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185000" y="1642550"/>
              <a:ext cx="5500" cy="2500"/>
            </a:xfrm>
            <a:custGeom>
              <a:avLst/>
              <a:gdLst/>
              <a:ahLst/>
              <a:cxnLst/>
              <a:rect l="l" t="t" r="r" b="b"/>
              <a:pathLst>
                <a:path w="220" h="100" extrusionOk="0">
                  <a:moveTo>
                    <a:pt x="1" y="0"/>
                  </a:moveTo>
                  <a:cubicBezTo>
                    <a:pt x="80" y="20"/>
                    <a:pt x="140" y="80"/>
                    <a:pt x="219" y="100"/>
                  </a:cubicBezTo>
                  <a:cubicBezTo>
                    <a:pt x="140" y="80"/>
                    <a:pt x="8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180525" y="1619975"/>
              <a:ext cx="47275" cy="17125"/>
            </a:xfrm>
            <a:custGeom>
              <a:avLst/>
              <a:gdLst/>
              <a:ahLst/>
              <a:cxnLst/>
              <a:rect l="l" t="t" r="r" b="b"/>
              <a:pathLst>
                <a:path w="1891" h="685" extrusionOk="0">
                  <a:moveTo>
                    <a:pt x="245" y="0"/>
                  </a:moveTo>
                  <a:cubicBezTo>
                    <a:pt x="217" y="0"/>
                    <a:pt x="177" y="9"/>
                    <a:pt x="120" y="28"/>
                  </a:cubicBezTo>
                  <a:cubicBezTo>
                    <a:pt x="20" y="48"/>
                    <a:pt x="1" y="127"/>
                    <a:pt x="1" y="227"/>
                  </a:cubicBezTo>
                  <a:cubicBezTo>
                    <a:pt x="1" y="386"/>
                    <a:pt x="80" y="446"/>
                    <a:pt x="200" y="485"/>
                  </a:cubicBezTo>
                  <a:cubicBezTo>
                    <a:pt x="266" y="499"/>
                    <a:pt x="334" y="502"/>
                    <a:pt x="403" y="502"/>
                  </a:cubicBezTo>
                  <a:cubicBezTo>
                    <a:pt x="452" y="502"/>
                    <a:pt x="502" y="501"/>
                    <a:pt x="551" y="501"/>
                  </a:cubicBezTo>
                  <a:cubicBezTo>
                    <a:pt x="721" y="501"/>
                    <a:pt x="886" y="519"/>
                    <a:pt x="1015" y="684"/>
                  </a:cubicBezTo>
                  <a:lnTo>
                    <a:pt x="1532" y="664"/>
                  </a:lnTo>
                  <a:cubicBezTo>
                    <a:pt x="1652" y="545"/>
                    <a:pt x="1791" y="605"/>
                    <a:pt x="1890" y="505"/>
                  </a:cubicBezTo>
                  <a:cubicBezTo>
                    <a:pt x="1596" y="199"/>
                    <a:pt x="1413" y="60"/>
                    <a:pt x="1184" y="60"/>
                  </a:cubicBezTo>
                  <a:cubicBezTo>
                    <a:pt x="1027" y="60"/>
                    <a:pt x="848" y="125"/>
                    <a:pt x="597" y="247"/>
                  </a:cubicBezTo>
                  <a:cubicBezTo>
                    <a:pt x="541" y="280"/>
                    <a:pt x="460" y="320"/>
                    <a:pt x="400" y="320"/>
                  </a:cubicBezTo>
                  <a:cubicBezTo>
                    <a:pt x="353" y="320"/>
                    <a:pt x="319" y="296"/>
                    <a:pt x="319" y="227"/>
                  </a:cubicBezTo>
                  <a:cubicBezTo>
                    <a:pt x="304" y="90"/>
                    <a:pt x="335" y="0"/>
                    <a:pt x="2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2164625" y="1617175"/>
              <a:ext cx="13450" cy="16425"/>
            </a:xfrm>
            <a:custGeom>
              <a:avLst/>
              <a:gdLst/>
              <a:ahLst/>
              <a:cxnLst/>
              <a:rect l="l" t="t" r="r" b="b"/>
              <a:pathLst>
                <a:path w="538" h="657" extrusionOk="0">
                  <a:moveTo>
                    <a:pt x="259" y="1"/>
                  </a:moveTo>
                  <a:lnTo>
                    <a:pt x="259" y="1"/>
                  </a:lnTo>
                  <a:cubicBezTo>
                    <a:pt x="0" y="140"/>
                    <a:pt x="139" y="418"/>
                    <a:pt x="99" y="637"/>
                  </a:cubicBezTo>
                  <a:cubicBezTo>
                    <a:pt x="139" y="657"/>
                    <a:pt x="199" y="657"/>
                    <a:pt x="239" y="657"/>
                  </a:cubicBezTo>
                  <a:cubicBezTo>
                    <a:pt x="537" y="438"/>
                    <a:pt x="438" y="219"/>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2219325" y="1632600"/>
              <a:ext cx="8475" cy="4500"/>
            </a:xfrm>
            <a:custGeom>
              <a:avLst/>
              <a:gdLst/>
              <a:ahLst/>
              <a:cxnLst/>
              <a:rect l="l" t="t" r="r" b="b"/>
              <a:pathLst>
                <a:path w="339" h="180" extrusionOk="0">
                  <a:moveTo>
                    <a:pt x="338" y="0"/>
                  </a:moveTo>
                  <a:cubicBezTo>
                    <a:pt x="199" y="0"/>
                    <a:pt x="60" y="40"/>
                    <a:pt x="0" y="179"/>
                  </a:cubicBezTo>
                  <a:lnTo>
                    <a:pt x="338" y="179"/>
                  </a:ln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104050" y="1936125"/>
              <a:ext cx="41800" cy="17750"/>
            </a:xfrm>
            <a:custGeom>
              <a:avLst/>
              <a:gdLst/>
              <a:ahLst/>
              <a:cxnLst/>
              <a:rect l="l" t="t" r="r" b="b"/>
              <a:pathLst>
                <a:path w="1672" h="710" extrusionOk="0">
                  <a:moveTo>
                    <a:pt x="867" y="1"/>
                  </a:moveTo>
                  <a:cubicBezTo>
                    <a:pt x="770" y="1"/>
                    <a:pt x="669" y="15"/>
                    <a:pt x="577" y="34"/>
                  </a:cubicBezTo>
                  <a:cubicBezTo>
                    <a:pt x="438" y="213"/>
                    <a:pt x="219" y="173"/>
                    <a:pt x="0" y="213"/>
                  </a:cubicBezTo>
                  <a:cubicBezTo>
                    <a:pt x="40" y="392"/>
                    <a:pt x="40" y="531"/>
                    <a:pt x="40" y="710"/>
                  </a:cubicBezTo>
                  <a:cubicBezTo>
                    <a:pt x="279" y="710"/>
                    <a:pt x="518" y="690"/>
                    <a:pt x="736" y="690"/>
                  </a:cubicBezTo>
                  <a:cubicBezTo>
                    <a:pt x="1015" y="431"/>
                    <a:pt x="1452" y="471"/>
                    <a:pt x="1671" y="133"/>
                  </a:cubicBezTo>
                  <a:cubicBezTo>
                    <a:pt x="1621" y="76"/>
                    <a:pt x="1566" y="60"/>
                    <a:pt x="1508" y="60"/>
                  </a:cubicBezTo>
                  <a:cubicBezTo>
                    <a:pt x="1432" y="60"/>
                    <a:pt x="1350" y="87"/>
                    <a:pt x="1267" y="87"/>
                  </a:cubicBezTo>
                  <a:cubicBezTo>
                    <a:pt x="1236" y="87"/>
                    <a:pt x="1205" y="84"/>
                    <a:pt x="1174" y="73"/>
                  </a:cubicBezTo>
                  <a:cubicBezTo>
                    <a:pt x="1089" y="20"/>
                    <a:pt x="980" y="1"/>
                    <a:pt x="8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2359075" y="2073550"/>
              <a:ext cx="2000" cy="3675"/>
            </a:xfrm>
            <a:custGeom>
              <a:avLst/>
              <a:gdLst/>
              <a:ahLst/>
              <a:cxnLst/>
              <a:rect l="l" t="t" r="r" b="b"/>
              <a:pathLst>
                <a:path w="80" h="147" extrusionOk="0">
                  <a:moveTo>
                    <a:pt x="39" y="1"/>
                  </a:moveTo>
                  <a:cubicBezTo>
                    <a:pt x="23" y="1"/>
                    <a:pt x="12" y="20"/>
                    <a:pt x="0" y="67"/>
                  </a:cubicBezTo>
                  <a:cubicBezTo>
                    <a:pt x="0" y="87"/>
                    <a:pt x="20" y="107"/>
                    <a:pt x="20" y="146"/>
                  </a:cubicBezTo>
                  <a:cubicBezTo>
                    <a:pt x="30" y="126"/>
                    <a:pt x="45" y="126"/>
                    <a:pt x="57" y="126"/>
                  </a:cubicBezTo>
                  <a:cubicBezTo>
                    <a:pt x="70" y="126"/>
                    <a:pt x="80" y="126"/>
                    <a:pt x="80" y="107"/>
                  </a:cubicBezTo>
                  <a:lnTo>
                    <a:pt x="80" y="27"/>
                  </a:lnTo>
                  <a:cubicBezTo>
                    <a:pt x="63" y="10"/>
                    <a:pt x="50" y="1"/>
                    <a:pt x="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2470950" y="1603750"/>
              <a:ext cx="4025" cy="2500"/>
            </a:xfrm>
            <a:custGeom>
              <a:avLst/>
              <a:gdLst/>
              <a:ahLst/>
              <a:cxnLst/>
              <a:rect l="l" t="t" r="r" b="b"/>
              <a:pathLst>
                <a:path w="161" h="100" extrusionOk="0">
                  <a:moveTo>
                    <a:pt x="1" y="100"/>
                  </a:moveTo>
                  <a:cubicBezTo>
                    <a:pt x="41" y="80"/>
                    <a:pt x="120" y="40"/>
                    <a:pt x="160" y="0"/>
                  </a:cubicBezTo>
                  <a:cubicBezTo>
                    <a:pt x="120" y="40"/>
                    <a:pt x="41" y="80"/>
                    <a:pt x="1" y="10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2461500" y="1606225"/>
              <a:ext cx="5500" cy="4025"/>
            </a:xfrm>
            <a:custGeom>
              <a:avLst/>
              <a:gdLst/>
              <a:ahLst/>
              <a:cxnLst/>
              <a:rect l="l" t="t" r="r" b="b"/>
              <a:pathLst>
                <a:path w="220" h="161" extrusionOk="0">
                  <a:moveTo>
                    <a:pt x="61" y="1"/>
                  </a:moveTo>
                  <a:cubicBezTo>
                    <a:pt x="21" y="80"/>
                    <a:pt x="1" y="140"/>
                    <a:pt x="1" y="160"/>
                  </a:cubicBezTo>
                  <a:cubicBezTo>
                    <a:pt x="81" y="100"/>
                    <a:pt x="160" y="80"/>
                    <a:pt x="220" y="41"/>
                  </a:cubicBezTo>
                  <a:cubicBezTo>
                    <a:pt x="160" y="41"/>
                    <a:pt x="100" y="4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2153675" y="1668250"/>
              <a:ext cx="9475" cy="4150"/>
            </a:xfrm>
            <a:custGeom>
              <a:avLst/>
              <a:gdLst/>
              <a:ahLst/>
              <a:cxnLst/>
              <a:rect l="l" t="t" r="r" b="b"/>
              <a:pathLst>
                <a:path w="379" h="166" extrusionOk="0">
                  <a:moveTo>
                    <a:pt x="250" y="0"/>
                  </a:moveTo>
                  <a:cubicBezTo>
                    <a:pt x="140" y="0"/>
                    <a:pt x="64" y="38"/>
                    <a:pt x="0" y="166"/>
                  </a:cubicBezTo>
                  <a:lnTo>
                    <a:pt x="378" y="166"/>
                  </a:lnTo>
                  <a:cubicBezTo>
                    <a:pt x="378" y="86"/>
                    <a:pt x="358" y="46"/>
                    <a:pt x="339" y="6"/>
                  </a:cubicBezTo>
                  <a:cubicBezTo>
                    <a:pt x="307" y="3"/>
                    <a:pt x="277"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2439625" y="1617175"/>
              <a:ext cx="5000" cy="2500"/>
            </a:xfrm>
            <a:custGeom>
              <a:avLst/>
              <a:gdLst/>
              <a:ahLst/>
              <a:cxnLst/>
              <a:rect l="l" t="t" r="r" b="b"/>
              <a:pathLst>
                <a:path w="200" h="100" extrusionOk="0">
                  <a:moveTo>
                    <a:pt x="200" y="1"/>
                  </a:moveTo>
                  <a:cubicBezTo>
                    <a:pt x="120" y="20"/>
                    <a:pt x="80" y="40"/>
                    <a:pt x="1" y="100"/>
                  </a:cubicBezTo>
                  <a:cubicBezTo>
                    <a:pt x="80" y="60"/>
                    <a:pt x="160" y="2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1405200" y="1576400"/>
              <a:ext cx="10975" cy="9975"/>
            </a:xfrm>
            <a:custGeom>
              <a:avLst/>
              <a:gdLst/>
              <a:ahLst/>
              <a:cxnLst/>
              <a:rect l="l" t="t" r="r" b="b"/>
              <a:pathLst>
                <a:path w="439" h="399" extrusionOk="0">
                  <a:moveTo>
                    <a:pt x="100" y="0"/>
                  </a:moveTo>
                  <a:cubicBezTo>
                    <a:pt x="1" y="159"/>
                    <a:pt x="61" y="279"/>
                    <a:pt x="240" y="378"/>
                  </a:cubicBezTo>
                  <a:cubicBezTo>
                    <a:pt x="240" y="378"/>
                    <a:pt x="259" y="398"/>
                    <a:pt x="299" y="398"/>
                  </a:cubicBezTo>
                  <a:cubicBezTo>
                    <a:pt x="359" y="398"/>
                    <a:pt x="379" y="398"/>
                    <a:pt x="439" y="358"/>
                  </a:cubicBezTo>
                  <a:cubicBezTo>
                    <a:pt x="439" y="259"/>
                    <a:pt x="399" y="159"/>
                    <a:pt x="399" y="60"/>
                  </a:cubicBezTo>
                  <a:cubicBezTo>
                    <a:pt x="299" y="40"/>
                    <a:pt x="20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411175" y="1584850"/>
              <a:ext cx="5000" cy="2700"/>
            </a:xfrm>
            <a:custGeom>
              <a:avLst/>
              <a:gdLst/>
              <a:ahLst/>
              <a:cxnLst/>
              <a:rect l="l" t="t" r="r" b="b"/>
              <a:pathLst>
                <a:path w="200" h="108" extrusionOk="0">
                  <a:moveTo>
                    <a:pt x="200" y="1"/>
                  </a:moveTo>
                  <a:lnTo>
                    <a:pt x="200" y="1"/>
                  </a:lnTo>
                  <a:cubicBezTo>
                    <a:pt x="120" y="20"/>
                    <a:pt x="60" y="20"/>
                    <a:pt x="1" y="20"/>
                  </a:cubicBezTo>
                  <a:cubicBezTo>
                    <a:pt x="32" y="72"/>
                    <a:pt x="68" y="108"/>
                    <a:pt x="104" y="108"/>
                  </a:cubicBezTo>
                  <a:cubicBezTo>
                    <a:pt x="137" y="108"/>
                    <a:pt x="171" y="77"/>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639450" y="1591250"/>
              <a:ext cx="193475" cy="23475"/>
            </a:xfrm>
            <a:custGeom>
              <a:avLst/>
              <a:gdLst/>
              <a:ahLst/>
              <a:cxnLst/>
              <a:rect l="l" t="t" r="r" b="b"/>
              <a:pathLst>
                <a:path w="7739" h="939" extrusionOk="0">
                  <a:moveTo>
                    <a:pt x="2969" y="0"/>
                  </a:moveTo>
                  <a:cubicBezTo>
                    <a:pt x="2877" y="0"/>
                    <a:pt x="2789" y="31"/>
                    <a:pt x="2706" y="83"/>
                  </a:cubicBezTo>
                  <a:cubicBezTo>
                    <a:pt x="2602" y="117"/>
                    <a:pt x="2498" y="139"/>
                    <a:pt x="2394" y="139"/>
                  </a:cubicBezTo>
                  <a:cubicBezTo>
                    <a:pt x="2319" y="139"/>
                    <a:pt x="2244" y="128"/>
                    <a:pt x="2169" y="103"/>
                  </a:cubicBezTo>
                  <a:lnTo>
                    <a:pt x="80" y="103"/>
                  </a:lnTo>
                  <a:cubicBezTo>
                    <a:pt x="40" y="142"/>
                    <a:pt x="0" y="182"/>
                    <a:pt x="0" y="262"/>
                  </a:cubicBezTo>
                  <a:lnTo>
                    <a:pt x="0" y="441"/>
                  </a:lnTo>
                  <a:cubicBezTo>
                    <a:pt x="0" y="481"/>
                    <a:pt x="40" y="560"/>
                    <a:pt x="80" y="580"/>
                  </a:cubicBezTo>
                  <a:cubicBezTo>
                    <a:pt x="1851" y="649"/>
                    <a:pt x="3607" y="810"/>
                    <a:pt x="5360" y="810"/>
                  </a:cubicBezTo>
                  <a:cubicBezTo>
                    <a:pt x="5616" y="810"/>
                    <a:pt x="5872" y="806"/>
                    <a:pt x="6127" y="799"/>
                  </a:cubicBezTo>
                  <a:cubicBezTo>
                    <a:pt x="6240" y="859"/>
                    <a:pt x="6356" y="871"/>
                    <a:pt x="6473" y="871"/>
                  </a:cubicBezTo>
                  <a:cubicBezTo>
                    <a:pt x="6547" y="871"/>
                    <a:pt x="6622" y="866"/>
                    <a:pt x="6697" y="866"/>
                  </a:cubicBezTo>
                  <a:cubicBezTo>
                    <a:pt x="6813" y="866"/>
                    <a:pt x="6929" y="878"/>
                    <a:pt x="7042" y="938"/>
                  </a:cubicBezTo>
                  <a:lnTo>
                    <a:pt x="7221" y="938"/>
                  </a:lnTo>
                  <a:cubicBezTo>
                    <a:pt x="7341" y="859"/>
                    <a:pt x="7500" y="898"/>
                    <a:pt x="7619" y="839"/>
                  </a:cubicBezTo>
                  <a:cubicBezTo>
                    <a:pt x="7719" y="699"/>
                    <a:pt x="7739" y="580"/>
                    <a:pt x="7739" y="441"/>
                  </a:cubicBezTo>
                  <a:cubicBezTo>
                    <a:pt x="7628" y="331"/>
                    <a:pt x="7493" y="314"/>
                    <a:pt x="7353" y="314"/>
                  </a:cubicBezTo>
                  <a:cubicBezTo>
                    <a:pt x="7291" y="314"/>
                    <a:pt x="7229" y="317"/>
                    <a:pt x="7167" y="317"/>
                  </a:cubicBezTo>
                  <a:cubicBezTo>
                    <a:pt x="7067" y="317"/>
                    <a:pt x="6969" y="308"/>
                    <a:pt x="6883" y="262"/>
                  </a:cubicBezTo>
                  <a:cubicBezTo>
                    <a:pt x="6637" y="225"/>
                    <a:pt x="6383" y="150"/>
                    <a:pt x="6127" y="150"/>
                  </a:cubicBezTo>
                  <a:cubicBezTo>
                    <a:pt x="5968" y="150"/>
                    <a:pt x="5809" y="178"/>
                    <a:pt x="5650" y="262"/>
                  </a:cubicBezTo>
                  <a:cubicBezTo>
                    <a:pt x="5518" y="249"/>
                    <a:pt x="5388" y="245"/>
                    <a:pt x="5258" y="245"/>
                  </a:cubicBezTo>
                  <a:cubicBezTo>
                    <a:pt x="5112" y="245"/>
                    <a:pt x="4967" y="250"/>
                    <a:pt x="4823" y="250"/>
                  </a:cubicBezTo>
                  <a:cubicBezTo>
                    <a:pt x="4516" y="250"/>
                    <a:pt x="4215" y="229"/>
                    <a:pt x="3919" y="103"/>
                  </a:cubicBezTo>
                  <a:cubicBezTo>
                    <a:pt x="3830" y="33"/>
                    <a:pt x="3740" y="3"/>
                    <a:pt x="3651" y="3"/>
                  </a:cubicBezTo>
                  <a:cubicBezTo>
                    <a:pt x="3561" y="3"/>
                    <a:pt x="3472" y="33"/>
                    <a:pt x="3382" y="83"/>
                  </a:cubicBezTo>
                  <a:lnTo>
                    <a:pt x="3223" y="83"/>
                  </a:lnTo>
                  <a:cubicBezTo>
                    <a:pt x="3137" y="26"/>
                    <a:pt x="3052" y="0"/>
                    <a:pt x="29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758300" y="1462025"/>
              <a:ext cx="8475" cy="109925"/>
            </a:xfrm>
            <a:custGeom>
              <a:avLst/>
              <a:gdLst/>
              <a:ahLst/>
              <a:cxnLst/>
              <a:rect l="l" t="t" r="r" b="b"/>
              <a:pathLst>
                <a:path w="339" h="4397" extrusionOk="0">
                  <a:moveTo>
                    <a:pt x="239" y="0"/>
                  </a:moveTo>
                  <a:cubicBezTo>
                    <a:pt x="180" y="199"/>
                    <a:pt x="259" y="458"/>
                    <a:pt x="40" y="577"/>
                  </a:cubicBezTo>
                  <a:lnTo>
                    <a:pt x="40" y="3680"/>
                  </a:lnTo>
                  <a:cubicBezTo>
                    <a:pt x="40" y="3959"/>
                    <a:pt x="1" y="4237"/>
                    <a:pt x="339" y="4396"/>
                  </a:cubicBezTo>
                  <a:lnTo>
                    <a:pt x="339" y="159"/>
                  </a:lnTo>
                  <a:cubicBezTo>
                    <a:pt x="339" y="99"/>
                    <a:pt x="259" y="6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683700" y="1558000"/>
              <a:ext cx="44800" cy="26875"/>
            </a:xfrm>
            <a:custGeom>
              <a:avLst/>
              <a:gdLst/>
              <a:ahLst/>
              <a:cxnLst/>
              <a:rect l="l" t="t" r="r" b="b"/>
              <a:pathLst>
                <a:path w="1792" h="1075" extrusionOk="0">
                  <a:moveTo>
                    <a:pt x="1334" y="0"/>
                  </a:moveTo>
                  <a:cubicBezTo>
                    <a:pt x="1155" y="80"/>
                    <a:pt x="1254" y="279"/>
                    <a:pt x="1115" y="338"/>
                  </a:cubicBezTo>
                  <a:cubicBezTo>
                    <a:pt x="1095" y="398"/>
                    <a:pt x="1095" y="438"/>
                    <a:pt x="1095" y="498"/>
                  </a:cubicBezTo>
                  <a:cubicBezTo>
                    <a:pt x="1095" y="563"/>
                    <a:pt x="1077" y="593"/>
                    <a:pt x="1047" y="593"/>
                  </a:cubicBezTo>
                  <a:cubicBezTo>
                    <a:pt x="1023" y="593"/>
                    <a:pt x="991" y="573"/>
                    <a:pt x="956" y="537"/>
                  </a:cubicBezTo>
                  <a:cubicBezTo>
                    <a:pt x="657" y="577"/>
                    <a:pt x="339" y="577"/>
                    <a:pt x="41" y="577"/>
                  </a:cubicBezTo>
                  <a:cubicBezTo>
                    <a:pt x="1" y="836"/>
                    <a:pt x="359" y="836"/>
                    <a:pt x="399" y="1035"/>
                  </a:cubicBezTo>
                  <a:lnTo>
                    <a:pt x="438" y="1075"/>
                  </a:lnTo>
                  <a:cubicBezTo>
                    <a:pt x="598" y="1035"/>
                    <a:pt x="777" y="1035"/>
                    <a:pt x="956" y="1035"/>
                  </a:cubicBezTo>
                  <a:cubicBezTo>
                    <a:pt x="1005" y="1041"/>
                    <a:pt x="1055" y="1044"/>
                    <a:pt x="1103" y="1044"/>
                  </a:cubicBezTo>
                  <a:cubicBezTo>
                    <a:pt x="1362" y="1044"/>
                    <a:pt x="1588" y="948"/>
                    <a:pt x="1672" y="697"/>
                  </a:cubicBezTo>
                  <a:cubicBezTo>
                    <a:pt x="1791" y="398"/>
                    <a:pt x="1572" y="179"/>
                    <a:pt x="1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703600" y="1506775"/>
              <a:ext cx="13450" cy="60700"/>
            </a:xfrm>
            <a:custGeom>
              <a:avLst/>
              <a:gdLst/>
              <a:ahLst/>
              <a:cxnLst/>
              <a:rect l="l" t="t" r="r" b="b"/>
              <a:pathLst>
                <a:path w="538" h="2428" extrusionOk="0">
                  <a:moveTo>
                    <a:pt x="319" y="0"/>
                  </a:moveTo>
                  <a:cubicBezTo>
                    <a:pt x="199" y="796"/>
                    <a:pt x="0" y="1632"/>
                    <a:pt x="299" y="2427"/>
                  </a:cubicBezTo>
                  <a:cubicBezTo>
                    <a:pt x="478" y="2348"/>
                    <a:pt x="478" y="2189"/>
                    <a:pt x="498" y="2069"/>
                  </a:cubicBezTo>
                  <a:cubicBezTo>
                    <a:pt x="498" y="1453"/>
                    <a:pt x="498" y="836"/>
                    <a:pt x="538" y="199"/>
                  </a:cubicBezTo>
                  <a:cubicBezTo>
                    <a:pt x="458" y="159"/>
                    <a:pt x="398" y="8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780675" y="1589825"/>
              <a:ext cx="30875" cy="9425"/>
            </a:xfrm>
            <a:custGeom>
              <a:avLst/>
              <a:gdLst/>
              <a:ahLst/>
              <a:cxnLst/>
              <a:rect l="l" t="t" r="r" b="b"/>
              <a:pathLst>
                <a:path w="1235" h="377" extrusionOk="0">
                  <a:moveTo>
                    <a:pt x="558" y="0"/>
                  </a:moveTo>
                  <a:lnTo>
                    <a:pt x="41" y="140"/>
                  </a:lnTo>
                  <a:cubicBezTo>
                    <a:pt x="1" y="219"/>
                    <a:pt x="1" y="259"/>
                    <a:pt x="1" y="319"/>
                  </a:cubicBezTo>
                  <a:cubicBezTo>
                    <a:pt x="255" y="331"/>
                    <a:pt x="525" y="376"/>
                    <a:pt x="790" y="376"/>
                  </a:cubicBezTo>
                  <a:cubicBezTo>
                    <a:pt x="941" y="376"/>
                    <a:pt x="1090" y="362"/>
                    <a:pt x="1234" y="319"/>
                  </a:cubicBezTo>
                  <a:cubicBezTo>
                    <a:pt x="1155" y="259"/>
                    <a:pt x="1095" y="199"/>
                    <a:pt x="1075" y="140"/>
                  </a:cubicBezTo>
                  <a:lnTo>
                    <a:pt x="737" y="140"/>
                  </a:lnTo>
                  <a:cubicBezTo>
                    <a:pt x="677" y="100"/>
                    <a:pt x="598"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1719525" y="1464500"/>
              <a:ext cx="8475" cy="11950"/>
            </a:xfrm>
            <a:custGeom>
              <a:avLst/>
              <a:gdLst/>
              <a:ahLst/>
              <a:cxnLst/>
              <a:rect l="l" t="t" r="r" b="b"/>
              <a:pathLst>
                <a:path w="339" h="478" extrusionOk="0">
                  <a:moveTo>
                    <a:pt x="40" y="0"/>
                  </a:moveTo>
                  <a:cubicBezTo>
                    <a:pt x="40" y="180"/>
                    <a:pt x="0" y="359"/>
                    <a:pt x="199" y="478"/>
                  </a:cubicBezTo>
                  <a:cubicBezTo>
                    <a:pt x="318" y="259"/>
                    <a:pt x="338" y="6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1707075" y="1589200"/>
              <a:ext cx="12950" cy="4125"/>
            </a:xfrm>
            <a:custGeom>
              <a:avLst/>
              <a:gdLst/>
              <a:ahLst/>
              <a:cxnLst/>
              <a:rect l="l" t="t" r="r" b="b"/>
              <a:pathLst>
                <a:path w="518" h="165" extrusionOk="0">
                  <a:moveTo>
                    <a:pt x="252" y="1"/>
                  </a:moveTo>
                  <a:cubicBezTo>
                    <a:pt x="165" y="1"/>
                    <a:pt x="80" y="55"/>
                    <a:pt x="1" y="165"/>
                  </a:cubicBezTo>
                  <a:lnTo>
                    <a:pt x="518" y="165"/>
                  </a:lnTo>
                  <a:cubicBezTo>
                    <a:pt x="428" y="55"/>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1724475" y="1589250"/>
              <a:ext cx="12975" cy="5475"/>
            </a:xfrm>
            <a:custGeom>
              <a:avLst/>
              <a:gdLst/>
              <a:ahLst/>
              <a:cxnLst/>
              <a:rect l="l" t="t" r="r" b="b"/>
              <a:pathLst>
                <a:path w="519" h="219" extrusionOk="0">
                  <a:moveTo>
                    <a:pt x="246" y="1"/>
                  </a:moveTo>
                  <a:cubicBezTo>
                    <a:pt x="161" y="1"/>
                    <a:pt x="79" y="56"/>
                    <a:pt x="1" y="163"/>
                  </a:cubicBezTo>
                  <a:cubicBezTo>
                    <a:pt x="93" y="197"/>
                    <a:pt x="193" y="219"/>
                    <a:pt x="295" y="219"/>
                  </a:cubicBezTo>
                  <a:cubicBezTo>
                    <a:pt x="368" y="219"/>
                    <a:pt x="443" y="208"/>
                    <a:pt x="518" y="183"/>
                  </a:cubicBezTo>
                  <a:cubicBezTo>
                    <a:pt x="427" y="61"/>
                    <a:pt x="335" y="1"/>
                    <a:pt x="2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1589225" y="1486875"/>
              <a:ext cx="16925" cy="95600"/>
            </a:xfrm>
            <a:custGeom>
              <a:avLst/>
              <a:gdLst/>
              <a:ahLst/>
              <a:cxnLst/>
              <a:rect l="l" t="t" r="r" b="b"/>
              <a:pathLst>
                <a:path w="677" h="3824" extrusionOk="0">
                  <a:moveTo>
                    <a:pt x="299" y="1"/>
                  </a:moveTo>
                  <a:cubicBezTo>
                    <a:pt x="259" y="120"/>
                    <a:pt x="179" y="239"/>
                    <a:pt x="179" y="339"/>
                  </a:cubicBezTo>
                  <a:cubicBezTo>
                    <a:pt x="179" y="1194"/>
                    <a:pt x="179" y="2050"/>
                    <a:pt x="159" y="2885"/>
                  </a:cubicBezTo>
                  <a:cubicBezTo>
                    <a:pt x="159" y="3124"/>
                    <a:pt x="239" y="3363"/>
                    <a:pt x="0" y="3542"/>
                  </a:cubicBezTo>
                  <a:cubicBezTo>
                    <a:pt x="40" y="3661"/>
                    <a:pt x="60" y="3780"/>
                    <a:pt x="179" y="3820"/>
                  </a:cubicBezTo>
                  <a:cubicBezTo>
                    <a:pt x="190" y="3822"/>
                    <a:pt x="200" y="3823"/>
                    <a:pt x="209" y="3823"/>
                  </a:cubicBezTo>
                  <a:cubicBezTo>
                    <a:pt x="291" y="3823"/>
                    <a:pt x="340" y="3750"/>
                    <a:pt x="358" y="3661"/>
                  </a:cubicBezTo>
                  <a:cubicBezTo>
                    <a:pt x="398" y="3422"/>
                    <a:pt x="279" y="3084"/>
                    <a:pt x="517" y="2865"/>
                  </a:cubicBezTo>
                  <a:cubicBezTo>
                    <a:pt x="577" y="1990"/>
                    <a:pt x="458" y="1135"/>
                    <a:pt x="677" y="200"/>
                  </a:cubicBezTo>
                  <a:cubicBezTo>
                    <a:pt x="537" y="160"/>
                    <a:pt x="438" y="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1648900" y="1572425"/>
              <a:ext cx="46775" cy="12450"/>
            </a:xfrm>
            <a:custGeom>
              <a:avLst/>
              <a:gdLst/>
              <a:ahLst/>
              <a:cxnLst/>
              <a:rect l="l" t="t" r="r" b="b"/>
              <a:pathLst>
                <a:path w="1871" h="498" extrusionOk="0">
                  <a:moveTo>
                    <a:pt x="438" y="0"/>
                  </a:moveTo>
                  <a:cubicBezTo>
                    <a:pt x="299" y="80"/>
                    <a:pt x="159" y="179"/>
                    <a:pt x="0" y="299"/>
                  </a:cubicBezTo>
                  <a:cubicBezTo>
                    <a:pt x="151" y="313"/>
                    <a:pt x="300" y="316"/>
                    <a:pt x="447" y="316"/>
                  </a:cubicBezTo>
                  <a:cubicBezTo>
                    <a:pt x="552" y="316"/>
                    <a:pt x="656" y="314"/>
                    <a:pt x="759" y="314"/>
                  </a:cubicBezTo>
                  <a:cubicBezTo>
                    <a:pt x="1117" y="314"/>
                    <a:pt x="1461" y="333"/>
                    <a:pt x="1791" y="498"/>
                  </a:cubicBezTo>
                  <a:cubicBezTo>
                    <a:pt x="1870" y="159"/>
                    <a:pt x="1552" y="139"/>
                    <a:pt x="14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1596675" y="1482975"/>
              <a:ext cx="9975" cy="12425"/>
            </a:xfrm>
            <a:custGeom>
              <a:avLst/>
              <a:gdLst/>
              <a:ahLst/>
              <a:cxnLst/>
              <a:rect l="l" t="t" r="r" b="b"/>
              <a:pathLst>
                <a:path w="399" h="497" extrusionOk="0">
                  <a:moveTo>
                    <a:pt x="137" y="0"/>
                  </a:moveTo>
                  <a:cubicBezTo>
                    <a:pt x="45" y="0"/>
                    <a:pt x="47" y="139"/>
                    <a:pt x="1" y="216"/>
                  </a:cubicBezTo>
                  <a:cubicBezTo>
                    <a:pt x="41" y="380"/>
                    <a:pt x="92" y="497"/>
                    <a:pt x="196" y="497"/>
                  </a:cubicBezTo>
                  <a:cubicBezTo>
                    <a:pt x="244" y="497"/>
                    <a:pt x="303" y="472"/>
                    <a:pt x="379" y="415"/>
                  </a:cubicBezTo>
                  <a:cubicBezTo>
                    <a:pt x="398" y="356"/>
                    <a:pt x="398" y="316"/>
                    <a:pt x="359" y="236"/>
                  </a:cubicBezTo>
                  <a:cubicBezTo>
                    <a:pt x="339" y="157"/>
                    <a:pt x="259" y="117"/>
                    <a:pt x="239" y="37"/>
                  </a:cubicBezTo>
                  <a:cubicBezTo>
                    <a:pt x="196" y="11"/>
                    <a:pt x="163" y="0"/>
                    <a:pt x="1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1707575" y="1570925"/>
              <a:ext cx="9475" cy="7950"/>
            </a:xfrm>
            <a:custGeom>
              <a:avLst/>
              <a:gdLst/>
              <a:ahLst/>
              <a:cxnLst/>
              <a:rect l="l" t="t" r="r" b="b"/>
              <a:pathLst>
                <a:path w="379" h="318" extrusionOk="0">
                  <a:moveTo>
                    <a:pt x="140" y="1"/>
                  </a:moveTo>
                  <a:cubicBezTo>
                    <a:pt x="112" y="14"/>
                    <a:pt x="76" y="37"/>
                    <a:pt x="42" y="37"/>
                  </a:cubicBezTo>
                  <a:cubicBezTo>
                    <a:pt x="27" y="37"/>
                    <a:pt x="13" y="33"/>
                    <a:pt x="1" y="20"/>
                  </a:cubicBezTo>
                  <a:lnTo>
                    <a:pt x="1" y="20"/>
                  </a:lnTo>
                  <a:cubicBezTo>
                    <a:pt x="1" y="155"/>
                    <a:pt x="15" y="317"/>
                    <a:pt x="126" y="317"/>
                  </a:cubicBezTo>
                  <a:cubicBezTo>
                    <a:pt x="147" y="317"/>
                    <a:pt x="171" y="311"/>
                    <a:pt x="200" y="299"/>
                  </a:cubicBezTo>
                  <a:cubicBezTo>
                    <a:pt x="379" y="259"/>
                    <a:pt x="25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1603150" y="1484400"/>
              <a:ext cx="3000" cy="5000"/>
            </a:xfrm>
            <a:custGeom>
              <a:avLst/>
              <a:gdLst/>
              <a:ahLst/>
              <a:cxnLst/>
              <a:rect l="l" t="t" r="r" b="b"/>
              <a:pathLst>
                <a:path w="120" h="200" extrusionOk="0">
                  <a:moveTo>
                    <a:pt x="0" y="0"/>
                  </a:moveTo>
                  <a:lnTo>
                    <a:pt x="0" y="0"/>
                  </a:lnTo>
                  <a:cubicBezTo>
                    <a:pt x="20" y="60"/>
                    <a:pt x="80" y="139"/>
                    <a:pt x="120" y="199"/>
                  </a:cubicBezTo>
                  <a:cubicBezTo>
                    <a:pt x="120" y="100"/>
                    <a:pt x="10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1511150" y="1593300"/>
              <a:ext cx="59200" cy="13350"/>
            </a:xfrm>
            <a:custGeom>
              <a:avLst/>
              <a:gdLst/>
              <a:ahLst/>
              <a:cxnLst/>
              <a:rect l="l" t="t" r="r" b="b"/>
              <a:pathLst>
                <a:path w="2368" h="534" extrusionOk="0">
                  <a:moveTo>
                    <a:pt x="20" y="1"/>
                  </a:moveTo>
                  <a:cubicBezTo>
                    <a:pt x="0" y="160"/>
                    <a:pt x="0" y="319"/>
                    <a:pt x="0" y="478"/>
                  </a:cubicBezTo>
                  <a:cubicBezTo>
                    <a:pt x="169" y="520"/>
                    <a:pt x="342" y="534"/>
                    <a:pt x="516" y="534"/>
                  </a:cubicBezTo>
                  <a:cubicBezTo>
                    <a:pt x="750" y="534"/>
                    <a:pt x="985" y="509"/>
                    <a:pt x="1213" y="498"/>
                  </a:cubicBezTo>
                  <a:cubicBezTo>
                    <a:pt x="1305" y="406"/>
                    <a:pt x="1402" y="351"/>
                    <a:pt x="1493" y="351"/>
                  </a:cubicBezTo>
                  <a:cubicBezTo>
                    <a:pt x="1581" y="351"/>
                    <a:pt x="1663" y="401"/>
                    <a:pt x="1731" y="518"/>
                  </a:cubicBezTo>
                  <a:lnTo>
                    <a:pt x="2268" y="518"/>
                  </a:lnTo>
                  <a:cubicBezTo>
                    <a:pt x="2367" y="379"/>
                    <a:pt x="2327" y="200"/>
                    <a:pt x="2288" y="1"/>
                  </a:cubicBezTo>
                  <a:lnTo>
                    <a:pt x="895" y="1"/>
                  </a:lnTo>
                  <a:cubicBezTo>
                    <a:pt x="863" y="64"/>
                    <a:pt x="838" y="87"/>
                    <a:pt x="815" y="87"/>
                  </a:cubicBezTo>
                  <a:cubicBezTo>
                    <a:pt x="781" y="87"/>
                    <a:pt x="752" y="36"/>
                    <a:pt x="716" y="1"/>
                  </a:cubicBezTo>
                  <a:lnTo>
                    <a:pt x="537" y="1"/>
                  </a:lnTo>
                  <a:cubicBezTo>
                    <a:pt x="475" y="53"/>
                    <a:pt x="418" y="83"/>
                    <a:pt x="363" y="83"/>
                  </a:cubicBezTo>
                  <a:cubicBezTo>
                    <a:pt x="314" y="83"/>
                    <a:pt x="266" y="5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1475825" y="1592800"/>
              <a:ext cx="32350" cy="9800"/>
            </a:xfrm>
            <a:custGeom>
              <a:avLst/>
              <a:gdLst/>
              <a:ahLst/>
              <a:cxnLst/>
              <a:rect l="l" t="t" r="r" b="b"/>
              <a:pathLst>
                <a:path w="1294" h="392" extrusionOk="0">
                  <a:moveTo>
                    <a:pt x="1294" y="1"/>
                  </a:moveTo>
                  <a:lnTo>
                    <a:pt x="1294" y="1"/>
                  </a:lnTo>
                  <a:cubicBezTo>
                    <a:pt x="1183" y="42"/>
                    <a:pt x="1063" y="48"/>
                    <a:pt x="939" y="48"/>
                  </a:cubicBezTo>
                  <a:cubicBezTo>
                    <a:pt x="879" y="48"/>
                    <a:pt x="818" y="47"/>
                    <a:pt x="757" y="47"/>
                  </a:cubicBezTo>
                  <a:cubicBezTo>
                    <a:pt x="509" y="47"/>
                    <a:pt x="248" y="71"/>
                    <a:pt x="1" y="319"/>
                  </a:cubicBezTo>
                  <a:cubicBezTo>
                    <a:pt x="16" y="318"/>
                    <a:pt x="32" y="318"/>
                    <a:pt x="48" y="318"/>
                  </a:cubicBezTo>
                  <a:cubicBezTo>
                    <a:pt x="304" y="318"/>
                    <a:pt x="549" y="391"/>
                    <a:pt x="762" y="391"/>
                  </a:cubicBezTo>
                  <a:cubicBezTo>
                    <a:pt x="981" y="391"/>
                    <a:pt x="1166" y="314"/>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1513125" y="1391400"/>
              <a:ext cx="5500" cy="5000"/>
            </a:xfrm>
            <a:custGeom>
              <a:avLst/>
              <a:gdLst/>
              <a:ahLst/>
              <a:cxnLst/>
              <a:rect l="l" t="t" r="r" b="b"/>
              <a:pathLst>
                <a:path w="220" h="200" extrusionOk="0">
                  <a:moveTo>
                    <a:pt x="100" y="0"/>
                  </a:moveTo>
                  <a:cubicBezTo>
                    <a:pt x="60" y="0"/>
                    <a:pt x="20" y="40"/>
                    <a:pt x="1" y="80"/>
                  </a:cubicBezTo>
                  <a:cubicBezTo>
                    <a:pt x="20" y="120"/>
                    <a:pt x="20" y="179"/>
                    <a:pt x="40" y="199"/>
                  </a:cubicBezTo>
                  <a:cubicBezTo>
                    <a:pt x="60" y="199"/>
                    <a:pt x="140" y="179"/>
                    <a:pt x="160" y="139"/>
                  </a:cubicBezTo>
                  <a:cubicBezTo>
                    <a:pt x="219" y="80"/>
                    <a:pt x="2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1564350" y="1593800"/>
              <a:ext cx="77100" cy="12450"/>
            </a:xfrm>
            <a:custGeom>
              <a:avLst/>
              <a:gdLst/>
              <a:ahLst/>
              <a:cxnLst/>
              <a:rect l="l" t="t" r="r" b="b"/>
              <a:pathLst>
                <a:path w="3084" h="498" extrusionOk="0">
                  <a:moveTo>
                    <a:pt x="2547" y="239"/>
                  </a:moveTo>
                  <a:cubicBezTo>
                    <a:pt x="2575" y="239"/>
                    <a:pt x="2603" y="241"/>
                    <a:pt x="2631" y="243"/>
                  </a:cubicBezTo>
                  <a:lnTo>
                    <a:pt x="2631" y="243"/>
                  </a:lnTo>
                  <a:cubicBezTo>
                    <a:pt x="2627" y="243"/>
                    <a:pt x="2622" y="243"/>
                    <a:pt x="2617" y="243"/>
                  </a:cubicBezTo>
                  <a:cubicBezTo>
                    <a:pt x="2593" y="243"/>
                    <a:pt x="2570" y="242"/>
                    <a:pt x="2547" y="239"/>
                  </a:cubicBezTo>
                  <a:close/>
                  <a:moveTo>
                    <a:pt x="140" y="1"/>
                  </a:moveTo>
                  <a:cubicBezTo>
                    <a:pt x="1" y="160"/>
                    <a:pt x="20" y="339"/>
                    <a:pt x="140" y="498"/>
                  </a:cubicBezTo>
                  <a:cubicBezTo>
                    <a:pt x="1134" y="498"/>
                    <a:pt x="2129" y="498"/>
                    <a:pt x="3084" y="478"/>
                  </a:cubicBezTo>
                  <a:lnTo>
                    <a:pt x="3084" y="339"/>
                  </a:lnTo>
                  <a:cubicBezTo>
                    <a:pt x="3033" y="281"/>
                    <a:pt x="2972" y="255"/>
                    <a:pt x="2906" y="244"/>
                  </a:cubicBezTo>
                  <a:lnTo>
                    <a:pt x="2906" y="244"/>
                  </a:lnTo>
                  <a:cubicBezTo>
                    <a:pt x="2969" y="232"/>
                    <a:pt x="3029" y="208"/>
                    <a:pt x="3084" y="160"/>
                  </a:cubicBezTo>
                  <a:lnTo>
                    <a:pt x="3084"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1516100" y="1593300"/>
              <a:ext cx="8000" cy="7150"/>
            </a:xfrm>
            <a:custGeom>
              <a:avLst/>
              <a:gdLst/>
              <a:ahLst/>
              <a:cxnLst/>
              <a:rect l="l" t="t" r="r" b="b"/>
              <a:pathLst>
                <a:path w="320" h="286" extrusionOk="0">
                  <a:moveTo>
                    <a:pt x="200" y="1"/>
                  </a:moveTo>
                  <a:cubicBezTo>
                    <a:pt x="120" y="1"/>
                    <a:pt x="81" y="21"/>
                    <a:pt x="21" y="21"/>
                  </a:cubicBezTo>
                  <a:cubicBezTo>
                    <a:pt x="1" y="120"/>
                    <a:pt x="1" y="259"/>
                    <a:pt x="120" y="279"/>
                  </a:cubicBezTo>
                  <a:cubicBezTo>
                    <a:pt x="139" y="283"/>
                    <a:pt x="156" y="285"/>
                    <a:pt x="172" y="285"/>
                  </a:cubicBezTo>
                  <a:cubicBezTo>
                    <a:pt x="300" y="285"/>
                    <a:pt x="301" y="145"/>
                    <a:pt x="319" y="21"/>
                  </a:cubicBezTo>
                  <a:cubicBezTo>
                    <a:pt x="279" y="1"/>
                    <a:pt x="220" y="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1529050" y="1593300"/>
              <a:ext cx="7475" cy="7125"/>
            </a:xfrm>
            <a:custGeom>
              <a:avLst/>
              <a:gdLst/>
              <a:ahLst/>
              <a:cxnLst/>
              <a:rect l="l" t="t" r="r" b="b"/>
              <a:pathLst>
                <a:path w="299" h="285" extrusionOk="0">
                  <a:moveTo>
                    <a:pt x="0" y="1"/>
                  </a:moveTo>
                  <a:cubicBezTo>
                    <a:pt x="0" y="109"/>
                    <a:pt x="0" y="284"/>
                    <a:pt x="136" y="284"/>
                  </a:cubicBezTo>
                  <a:cubicBezTo>
                    <a:pt x="149" y="284"/>
                    <a:pt x="163" y="283"/>
                    <a:pt x="179" y="279"/>
                  </a:cubicBezTo>
                  <a:cubicBezTo>
                    <a:pt x="299" y="259"/>
                    <a:pt x="179" y="120"/>
                    <a:pt x="159" y="21"/>
                  </a:cubicBezTo>
                  <a:cubicBezTo>
                    <a:pt x="100" y="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1871700" y="1415575"/>
              <a:ext cx="13450" cy="8675"/>
            </a:xfrm>
            <a:custGeom>
              <a:avLst/>
              <a:gdLst/>
              <a:ahLst/>
              <a:cxnLst/>
              <a:rect l="l" t="t" r="r" b="b"/>
              <a:pathLst>
                <a:path w="538" h="347" extrusionOk="0">
                  <a:moveTo>
                    <a:pt x="277" y="1"/>
                  </a:moveTo>
                  <a:cubicBezTo>
                    <a:pt x="212" y="1"/>
                    <a:pt x="149" y="37"/>
                    <a:pt x="100" y="127"/>
                  </a:cubicBezTo>
                  <a:cubicBezTo>
                    <a:pt x="0" y="306"/>
                    <a:pt x="219" y="306"/>
                    <a:pt x="338" y="346"/>
                  </a:cubicBezTo>
                  <a:cubicBezTo>
                    <a:pt x="418" y="306"/>
                    <a:pt x="458" y="227"/>
                    <a:pt x="537" y="167"/>
                  </a:cubicBezTo>
                  <a:cubicBezTo>
                    <a:pt x="467" y="74"/>
                    <a:pt x="370" y="1"/>
                    <a:pt x="2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1670775" y="1399275"/>
              <a:ext cx="10425" cy="7550"/>
            </a:xfrm>
            <a:custGeom>
              <a:avLst/>
              <a:gdLst/>
              <a:ahLst/>
              <a:cxnLst/>
              <a:rect l="l" t="t" r="r" b="b"/>
              <a:pathLst>
                <a:path w="417" h="302" extrusionOk="0">
                  <a:moveTo>
                    <a:pt x="122" y="1"/>
                  </a:moveTo>
                  <a:cubicBezTo>
                    <a:pt x="102" y="1"/>
                    <a:pt x="82" y="2"/>
                    <a:pt x="60" y="4"/>
                  </a:cubicBezTo>
                  <a:cubicBezTo>
                    <a:pt x="1" y="23"/>
                    <a:pt x="1" y="83"/>
                    <a:pt x="60" y="123"/>
                  </a:cubicBezTo>
                  <a:cubicBezTo>
                    <a:pt x="100" y="202"/>
                    <a:pt x="180" y="262"/>
                    <a:pt x="219" y="302"/>
                  </a:cubicBezTo>
                  <a:lnTo>
                    <a:pt x="398" y="302"/>
                  </a:lnTo>
                  <a:cubicBezTo>
                    <a:pt x="416" y="86"/>
                    <a:pt x="305" y="1"/>
                    <a:pt x="1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1672775" y="1402325"/>
              <a:ext cx="4000" cy="4500"/>
            </a:xfrm>
            <a:custGeom>
              <a:avLst/>
              <a:gdLst/>
              <a:ahLst/>
              <a:cxnLst/>
              <a:rect l="l" t="t" r="r" b="b"/>
              <a:pathLst>
                <a:path w="160" h="180" extrusionOk="0">
                  <a:moveTo>
                    <a:pt x="0" y="1"/>
                  </a:moveTo>
                  <a:cubicBezTo>
                    <a:pt x="40" y="61"/>
                    <a:pt x="100" y="140"/>
                    <a:pt x="15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1669775" y="1398850"/>
              <a:ext cx="3025" cy="3000"/>
            </a:xfrm>
            <a:custGeom>
              <a:avLst/>
              <a:gdLst/>
              <a:ahLst/>
              <a:cxnLst/>
              <a:rect l="l" t="t" r="r" b="b"/>
              <a:pathLst>
                <a:path w="121" h="120" extrusionOk="0">
                  <a:moveTo>
                    <a:pt x="120" y="1"/>
                  </a:moveTo>
                  <a:cubicBezTo>
                    <a:pt x="1" y="40"/>
                    <a:pt x="1"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1828925" y="1602250"/>
              <a:ext cx="48750" cy="13950"/>
            </a:xfrm>
            <a:custGeom>
              <a:avLst/>
              <a:gdLst/>
              <a:ahLst/>
              <a:cxnLst/>
              <a:rect l="l" t="t" r="r" b="b"/>
              <a:pathLst>
                <a:path w="1950" h="558" extrusionOk="0">
                  <a:moveTo>
                    <a:pt x="160" y="1"/>
                  </a:moveTo>
                  <a:cubicBezTo>
                    <a:pt x="20" y="60"/>
                    <a:pt x="0" y="200"/>
                    <a:pt x="0" y="339"/>
                  </a:cubicBezTo>
                  <a:cubicBezTo>
                    <a:pt x="60" y="498"/>
                    <a:pt x="239" y="419"/>
                    <a:pt x="319" y="498"/>
                  </a:cubicBezTo>
                  <a:lnTo>
                    <a:pt x="657" y="498"/>
                  </a:lnTo>
                  <a:cubicBezTo>
                    <a:pt x="657" y="498"/>
                    <a:pt x="697" y="458"/>
                    <a:pt x="736" y="458"/>
                  </a:cubicBezTo>
                  <a:cubicBezTo>
                    <a:pt x="796" y="458"/>
                    <a:pt x="816" y="458"/>
                    <a:pt x="856" y="518"/>
                  </a:cubicBezTo>
                  <a:cubicBezTo>
                    <a:pt x="1214" y="538"/>
                    <a:pt x="1532" y="538"/>
                    <a:pt x="1890" y="558"/>
                  </a:cubicBezTo>
                  <a:lnTo>
                    <a:pt x="1910" y="498"/>
                  </a:lnTo>
                  <a:cubicBezTo>
                    <a:pt x="1950" y="399"/>
                    <a:pt x="1910" y="339"/>
                    <a:pt x="1831" y="299"/>
                  </a:cubicBezTo>
                  <a:lnTo>
                    <a:pt x="1751" y="239"/>
                  </a:lnTo>
                  <a:lnTo>
                    <a:pt x="1791" y="160"/>
                  </a:lnTo>
                  <a:cubicBezTo>
                    <a:pt x="1811" y="100"/>
                    <a:pt x="1791" y="41"/>
                    <a:pt x="1731" y="21"/>
                  </a:cubicBezTo>
                  <a:cubicBezTo>
                    <a:pt x="1214" y="21"/>
                    <a:pt x="677"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1870200" y="1602750"/>
              <a:ext cx="22400" cy="11975"/>
            </a:xfrm>
            <a:custGeom>
              <a:avLst/>
              <a:gdLst/>
              <a:ahLst/>
              <a:cxnLst/>
              <a:rect l="l" t="t" r="r" b="b"/>
              <a:pathLst>
                <a:path w="896" h="479" extrusionOk="0">
                  <a:moveTo>
                    <a:pt x="80" y="1"/>
                  </a:moveTo>
                  <a:cubicBezTo>
                    <a:pt x="60" y="40"/>
                    <a:pt x="60" y="120"/>
                    <a:pt x="60" y="180"/>
                  </a:cubicBezTo>
                  <a:cubicBezTo>
                    <a:pt x="1" y="219"/>
                    <a:pt x="1" y="279"/>
                    <a:pt x="60" y="319"/>
                  </a:cubicBezTo>
                  <a:cubicBezTo>
                    <a:pt x="100" y="379"/>
                    <a:pt x="180" y="418"/>
                    <a:pt x="239" y="478"/>
                  </a:cubicBezTo>
                  <a:lnTo>
                    <a:pt x="896" y="478"/>
                  </a:lnTo>
                  <a:cubicBezTo>
                    <a:pt x="856" y="379"/>
                    <a:pt x="796" y="239"/>
                    <a:pt x="756" y="140"/>
                  </a:cubicBezTo>
                  <a:cubicBezTo>
                    <a:pt x="597" y="140"/>
                    <a:pt x="478" y="12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2013925" y="1610700"/>
              <a:ext cx="10475" cy="12975"/>
            </a:xfrm>
            <a:custGeom>
              <a:avLst/>
              <a:gdLst/>
              <a:ahLst/>
              <a:cxnLst/>
              <a:rect l="l" t="t" r="r" b="b"/>
              <a:pathLst>
                <a:path w="419" h="519" extrusionOk="0">
                  <a:moveTo>
                    <a:pt x="60" y="1"/>
                  </a:moveTo>
                  <a:cubicBezTo>
                    <a:pt x="1" y="61"/>
                    <a:pt x="1" y="120"/>
                    <a:pt x="60" y="180"/>
                  </a:cubicBezTo>
                  <a:lnTo>
                    <a:pt x="398" y="518"/>
                  </a:lnTo>
                  <a:cubicBezTo>
                    <a:pt x="398" y="478"/>
                    <a:pt x="398" y="399"/>
                    <a:pt x="418" y="319"/>
                  </a:cubicBezTo>
                  <a:cubicBezTo>
                    <a:pt x="418" y="220"/>
                    <a:pt x="398" y="1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944800" y="1606225"/>
              <a:ext cx="5000" cy="4500"/>
            </a:xfrm>
            <a:custGeom>
              <a:avLst/>
              <a:gdLst/>
              <a:ahLst/>
              <a:cxnLst/>
              <a:rect l="l" t="t" r="r" b="b"/>
              <a:pathLst>
                <a:path w="200" h="180" extrusionOk="0">
                  <a:moveTo>
                    <a:pt x="1" y="1"/>
                  </a:moveTo>
                  <a:cubicBezTo>
                    <a:pt x="80" y="81"/>
                    <a:pt x="140" y="140"/>
                    <a:pt x="199" y="180"/>
                  </a:cubicBezTo>
                  <a:cubicBezTo>
                    <a:pt x="160" y="140"/>
                    <a:pt x="80" y="8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932375" y="1607225"/>
              <a:ext cx="5000" cy="3500"/>
            </a:xfrm>
            <a:custGeom>
              <a:avLst/>
              <a:gdLst/>
              <a:ahLst/>
              <a:cxnLst/>
              <a:rect l="l" t="t" r="r" b="b"/>
              <a:pathLst>
                <a:path w="200" h="140" extrusionOk="0">
                  <a:moveTo>
                    <a:pt x="0" y="1"/>
                  </a:moveTo>
                  <a:lnTo>
                    <a:pt x="0" y="140"/>
                  </a:lnTo>
                  <a:cubicBezTo>
                    <a:pt x="80" y="100"/>
                    <a:pt x="139" y="4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992050" y="1607225"/>
              <a:ext cx="5975" cy="3500"/>
            </a:xfrm>
            <a:custGeom>
              <a:avLst/>
              <a:gdLst/>
              <a:ahLst/>
              <a:cxnLst/>
              <a:rect l="l" t="t" r="r" b="b"/>
              <a:pathLst>
                <a:path w="239" h="140" extrusionOk="0">
                  <a:moveTo>
                    <a:pt x="80" y="1"/>
                  </a:moveTo>
                  <a:cubicBezTo>
                    <a:pt x="0" y="21"/>
                    <a:pt x="0" y="100"/>
                    <a:pt x="60" y="140"/>
                  </a:cubicBezTo>
                  <a:lnTo>
                    <a:pt x="239" y="140"/>
                  </a:lnTo>
                  <a:lnTo>
                    <a:pt x="8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989050" y="1607225"/>
              <a:ext cx="5000" cy="3500"/>
            </a:xfrm>
            <a:custGeom>
              <a:avLst/>
              <a:gdLst/>
              <a:ahLst/>
              <a:cxnLst/>
              <a:rect l="l" t="t" r="r" b="b"/>
              <a:pathLst>
                <a:path w="200" h="140" extrusionOk="0">
                  <a:moveTo>
                    <a:pt x="200" y="1"/>
                  </a:moveTo>
                  <a:lnTo>
                    <a:pt x="200" y="1"/>
                  </a:lnTo>
                  <a:cubicBezTo>
                    <a:pt x="120" y="40"/>
                    <a:pt x="80" y="100"/>
                    <a:pt x="1" y="140"/>
                  </a:cubicBezTo>
                  <a:lnTo>
                    <a:pt x="180" y="140"/>
                  </a:lnTo>
                  <a:cubicBezTo>
                    <a:pt x="180" y="100"/>
                    <a:pt x="180" y="4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921925" y="1608725"/>
              <a:ext cx="2000" cy="2000"/>
            </a:xfrm>
            <a:custGeom>
              <a:avLst/>
              <a:gdLst/>
              <a:ahLst/>
              <a:cxnLst/>
              <a:rect l="l" t="t" r="r" b="b"/>
              <a:pathLst>
                <a:path w="80" h="80" extrusionOk="0">
                  <a:moveTo>
                    <a:pt x="60" y="0"/>
                  </a:moveTo>
                  <a:lnTo>
                    <a:pt x="0" y="60"/>
                  </a:lnTo>
                  <a:lnTo>
                    <a:pt x="80" y="80"/>
                  </a:ln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012925" y="1611200"/>
              <a:ext cx="2525" cy="4500"/>
            </a:xfrm>
            <a:custGeom>
              <a:avLst/>
              <a:gdLst/>
              <a:ahLst/>
              <a:cxnLst/>
              <a:rect l="l" t="t" r="r" b="b"/>
              <a:pathLst>
                <a:path w="101" h="180" extrusionOk="0">
                  <a:moveTo>
                    <a:pt x="100" y="1"/>
                  </a:moveTo>
                  <a:cubicBezTo>
                    <a:pt x="1" y="61"/>
                    <a:pt x="1" y="10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1366425" y="1428650"/>
              <a:ext cx="23400" cy="3925"/>
            </a:xfrm>
            <a:custGeom>
              <a:avLst/>
              <a:gdLst/>
              <a:ahLst/>
              <a:cxnLst/>
              <a:rect l="l" t="t" r="r" b="b"/>
              <a:pathLst>
                <a:path w="936" h="157" extrusionOk="0">
                  <a:moveTo>
                    <a:pt x="678" y="1"/>
                  </a:moveTo>
                  <a:cubicBezTo>
                    <a:pt x="463" y="1"/>
                    <a:pt x="242" y="11"/>
                    <a:pt x="0" y="82"/>
                  </a:cubicBezTo>
                  <a:cubicBezTo>
                    <a:pt x="179" y="141"/>
                    <a:pt x="343" y="156"/>
                    <a:pt x="498" y="156"/>
                  </a:cubicBezTo>
                  <a:cubicBezTo>
                    <a:pt x="652" y="156"/>
                    <a:pt x="796" y="141"/>
                    <a:pt x="935" y="141"/>
                  </a:cubicBezTo>
                  <a:lnTo>
                    <a:pt x="935" y="2"/>
                  </a:lnTo>
                  <a:cubicBezTo>
                    <a:pt x="850" y="2"/>
                    <a:pt x="765" y="1"/>
                    <a:pt x="6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1646400" y="1467975"/>
              <a:ext cx="7000" cy="3250"/>
            </a:xfrm>
            <a:custGeom>
              <a:avLst/>
              <a:gdLst/>
              <a:ahLst/>
              <a:cxnLst/>
              <a:rect l="l" t="t" r="r" b="b"/>
              <a:pathLst>
                <a:path w="280" h="130" extrusionOk="0">
                  <a:moveTo>
                    <a:pt x="279" y="1"/>
                  </a:moveTo>
                  <a:cubicBezTo>
                    <a:pt x="160" y="1"/>
                    <a:pt x="61" y="1"/>
                    <a:pt x="1" y="120"/>
                  </a:cubicBezTo>
                  <a:cubicBezTo>
                    <a:pt x="39" y="126"/>
                    <a:pt x="73" y="129"/>
                    <a:pt x="103" y="129"/>
                  </a:cubicBezTo>
                  <a:cubicBezTo>
                    <a:pt x="182" y="129"/>
                    <a:pt x="236" y="102"/>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1631500" y="1399350"/>
              <a:ext cx="2500" cy="2025"/>
            </a:xfrm>
            <a:custGeom>
              <a:avLst/>
              <a:gdLst/>
              <a:ahLst/>
              <a:cxnLst/>
              <a:rect l="l" t="t" r="r" b="b"/>
              <a:pathLst>
                <a:path w="100" h="81" extrusionOk="0">
                  <a:moveTo>
                    <a:pt x="40" y="1"/>
                  </a:moveTo>
                  <a:cubicBezTo>
                    <a:pt x="40" y="1"/>
                    <a:pt x="0" y="20"/>
                    <a:pt x="0" y="60"/>
                  </a:cubicBezTo>
                  <a:cubicBezTo>
                    <a:pt x="40" y="60"/>
                    <a:pt x="60" y="80"/>
                    <a:pt x="80" y="80"/>
                  </a:cubicBezTo>
                  <a:cubicBezTo>
                    <a:pt x="80" y="80"/>
                    <a:pt x="100" y="60"/>
                    <a:pt x="100" y="20"/>
                  </a:cubicBezTo>
                  <a:cubicBezTo>
                    <a:pt x="80" y="1"/>
                    <a:pt x="60" y="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1794100" y="1589825"/>
              <a:ext cx="4025" cy="3500"/>
            </a:xfrm>
            <a:custGeom>
              <a:avLst/>
              <a:gdLst/>
              <a:ahLst/>
              <a:cxnLst/>
              <a:rect l="l" t="t" r="r" b="b"/>
              <a:pathLst>
                <a:path w="161" h="140" extrusionOk="0">
                  <a:moveTo>
                    <a:pt x="1" y="0"/>
                  </a:moveTo>
                  <a:cubicBezTo>
                    <a:pt x="41" y="40"/>
                    <a:pt x="100" y="100"/>
                    <a:pt x="160" y="140"/>
                  </a:cubicBezTo>
                  <a:cubicBezTo>
                    <a:pt x="120" y="10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2883475" y="1650500"/>
              <a:ext cx="151975" cy="40500"/>
            </a:xfrm>
            <a:custGeom>
              <a:avLst/>
              <a:gdLst/>
              <a:ahLst/>
              <a:cxnLst/>
              <a:rect l="l" t="t" r="r" b="b"/>
              <a:pathLst>
                <a:path w="6079" h="1620" extrusionOk="0">
                  <a:moveTo>
                    <a:pt x="5083" y="0"/>
                  </a:moveTo>
                  <a:cubicBezTo>
                    <a:pt x="4606" y="219"/>
                    <a:pt x="4129" y="378"/>
                    <a:pt x="3611" y="498"/>
                  </a:cubicBezTo>
                  <a:cubicBezTo>
                    <a:pt x="2418" y="776"/>
                    <a:pt x="1204" y="955"/>
                    <a:pt x="31" y="1373"/>
                  </a:cubicBezTo>
                  <a:cubicBezTo>
                    <a:pt x="0" y="1525"/>
                    <a:pt x="28" y="1619"/>
                    <a:pt x="132" y="1619"/>
                  </a:cubicBezTo>
                  <a:cubicBezTo>
                    <a:pt x="164" y="1619"/>
                    <a:pt x="203" y="1610"/>
                    <a:pt x="250" y="1592"/>
                  </a:cubicBezTo>
                  <a:lnTo>
                    <a:pt x="548" y="1512"/>
                  </a:lnTo>
                  <a:cubicBezTo>
                    <a:pt x="687" y="1453"/>
                    <a:pt x="826" y="1453"/>
                    <a:pt x="946" y="1393"/>
                  </a:cubicBezTo>
                  <a:cubicBezTo>
                    <a:pt x="1224" y="1373"/>
                    <a:pt x="1523" y="1393"/>
                    <a:pt x="1801" y="1313"/>
                  </a:cubicBezTo>
                  <a:cubicBezTo>
                    <a:pt x="3214" y="975"/>
                    <a:pt x="4666" y="657"/>
                    <a:pt x="6078" y="299"/>
                  </a:cubicBezTo>
                  <a:cubicBezTo>
                    <a:pt x="6040" y="109"/>
                    <a:pt x="5953" y="60"/>
                    <a:pt x="5852" y="60"/>
                  </a:cubicBezTo>
                  <a:cubicBezTo>
                    <a:pt x="5741" y="60"/>
                    <a:pt x="5615" y="120"/>
                    <a:pt x="5521" y="120"/>
                  </a:cubicBezTo>
                  <a:cubicBezTo>
                    <a:pt x="5382" y="80"/>
                    <a:pt x="5223" y="60"/>
                    <a:pt x="5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3005075" y="1608725"/>
              <a:ext cx="99500" cy="23900"/>
            </a:xfrm>
            <a:custGeom>
              <a:avLst/>
              <a:gdLst/>
              <a:ahLst/>
              <a:cxnLst/>
              <a:rect l="l" t="t" r="r" b="b"/>
              <a:pathLst>
                <a:path w="3980" h="956" extrusionOk="0">
                  <a:moveTo>
                    <a:pt x="3920" y="0"/>
                  </a:moveTo>
                  <a:cubicBezTo>
                    <a:pt x="2607" y="199"/>
                    <a:pt x="1314" y="438"/>
                    <a:pt x="21" y="657"/>
                  </a:cubicBezTo>
                  <a:cubicBezTo>
                    <a:pt x="21" y="677"/>
                    <a:pt x="1" y="736"/>
                    <a:pt x="1" y="776"/>
                  </a:cubicBezTo>
                  <a:cubicBezTo>
                    <a:pt x="1" y="876"/>
                    <a:pt x="120" y="876"/>
                    <a:pt x="200" y="955"/>
                  </a:cubicBezTo>
                  <a:cubicBezTo>
                    <a:pt x="1433" y="677"/>
                    <a:pt x="2746" y="657"/>
                    <a:pt x="3979" y="239"/>
                  </a:cubicBezTo>
                  <a:cubicBezTo>
                    <a:pt x="3939" y="160"/>
                    <a:pt x="3939" y="80"/>
                    <a:pt x="39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3021000" y="1633100"/>
              <a:ext cx="81075" cy="24875"/>
            </a:xfrm>
            <a:custGeom>
              <a:avLst/>
              <a:gdLst/>
              <a:ahLst/>
              <a:cxnLst/>
              <a:rect l="l" t="t" r="r" b="b"/>
              <a:pathLst>
                <a:path w="3243" h="995" extrusionOk="0">
                  <a:moveTo>
                    <a:pt x="2865" y="0"/>
                  </a:moveTo>
                  <a:cubicBezTo>
                    <a:pt x="1870" y="119"/>
                    <a:pt x="955" y="557"/>
                    <a:pt x="0" y="816"/>
                  </a:cubicBezTo>
                  <a:cubicBezTo>
                    <a:pt x="199" y="855"/>
                    <a:pt x="418" y="796"/>
                    <a:pt x="577" y="995"/>
                  </a:cubicBezTo>
                  <a:cubicBezTo>
                    <a:pt x="1214" y="875"/>
                    <a:pt x="1850" y="577"/>
                    <a:pt x="2507" y="497"/>
                  </a:cubicBezTo>
                  <a:cubicBezTo>
                    <a:pt x="2686" y="259"/>
                    <a:pt x="3064" y="418"/>
                    <a:pt x="3243" y="179"/>
                  </a:cubicBezTo>
                  <a:cubicBezTo>
                    <a:pt x="3163" y="0"/>
                    <a:pt x="2984" y="80"/>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3057300" y="1589850"/>
              <a:ext cx="52750" cy="10650"/>
            </a:xfrm>
            <a:custGeom>
              <a:avLst/>
              <a:gdLst/>
              <a:ahLst/>
              <a:cxnLst/>
              <a:rect l="l" t="t" r="r" b="b"/>
              <a:pathLst>
                <a:path w="2110" h="426" extrusionOk="0">
                  <a:moveTo>
                    <a:pt x="1727" y="0"/>
                  </a:moveTo>
                  <a:cubicBezTo>
                    <a:pt x="1335" y="0"/>
                    <a:pt x="947" y="156"/>
                    <a:pt x="553" y="156"/>
                  </a:cubicBezTo>
                  <a:cubicBezTo>
                    <a:pt x="482" y="156"/>
                    <a:pt x="410" y="151"/>
                    <a:pt x="339" y="139"/>
                  </a:cubicBezTo>
                  <a:cubicBezTo>
                    <a:pt x="299" y="159"/>
                    <a:pt x="239" y="159"/>
                    <a:pt x="199" y="159"/>
                  </a:cubicBezTo>
                  <a:cubicBezTo>
                    <a:pt x="120" y="198"/>
                    <a:pt x="60" y="258"/>
                    <a:pt x="0" y="318"/>
                  </a:cubicBezTo>
                  <a:cubicBezTo>
                    <a:pt x="191" y="395"/>
                    <a:pt x="378" y="426"/>
                    <a:pt x="563" y="426"/>
                  </a:cubicBezTo>
                  <a:cubicBezTo>
                    <a:pt x="1089" y="426"/>
                    <a:pt x="1593" y="177"/>
                    <a:pt x="2109" y="59"/>
                  </a:cubicBezTo>
                  <a:cubicBezTo>
                    <a:pt x="1981" y="16"/>
                    <a:pt x="1854" y="0"/>
                    <a:pt x="17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2948375" y="1628075"/>
              <a:ext cx="50275" cy="14025"/>
            </a:xfrm>
            <a:custGeom>
              <a:avLst/>
              <a:gdLst/>
              <a:ahLst/>
              <a:cxnLst/>
              <a:rect l="l" t="t" r="r" b="b"/>
              <a:pathLst>
                <a:path w="2011" h="561" extrusionOk="0">
                  <a:moveTo>
                    <a:pt x="1846" y="1"/>
                  </a:moveTo>
                  <a:cubicBezTo>
                    <a:pt x="1219" y="1"/>
                    <a:pt x="610" y="206"/>
                    <a:pt x="1" y="320"/>
                  </a:cubicBezTo>
                  <a:cubicBezTo>
                    <a:pt x="1" y="400"/>
                    <a:pt x="41" y="460"/>
                    <a:pt x="120" y="519"/>
                  </a:cubicBezTo>
                  <a:cubicBezTo>
                    <a:pt x="140" y="519"/>
                    <a:pt x="200" y="559"/>
                    <a:pt x="220" y="559"/>
                  </a:cubicBezTo>
                  <a:cubicBezTo>
                    <a:pt x="238" y="560"/>
                    <a:pt x="255" y="560"/>
                    <a:pt x="273" y="560"/>
                  </a:cubicBezTo>
                  <a:cubicBezTo>
                    <a:pt x="737" y="560"/>
                    <a:pt x="1186" y="336"/>
                    <a:pt x="1664" y="336"/>
                  </a:cubicBezTo>
                  <a:cubicBezTo>
                    <a:pt x="1700" y="336"/>
                    <a:pt x="1735" y="338"/>
                    <a:pt x="1771" y="340"/>
                  </a:cubicBezTo>
                  <a:lnTo>
                    <a:pt x="1930" y="181"/>
                  </a:lnTo>
                  <a:cubicBezTo>
                    <a:pt x="2010" y="122"/>
                    <a:pt x="2010" y="62"/>
                    <a:pt x="1930" y="2"/>
                  </a:cubicBezTo>
                  <a:cubicBezTo>
                    <a:pt x="1902" y="1"/>
                    <a:pt x="1874" y="1"/>
                    <a:pt x="18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2999100" y="1680325"/>
              <a:ext cx="44800" cy="12975"/>
            </a:xfrm>
            <a:custGeom>
              <a:avLst/>
              <a:gdLst/>
              <a:ahLst/>
              <a:cxnLst/>
              <a:rect l="l" t="t" r="r" b="b"/>
              <a:pathLst>
                <a:path w="1792" h="519" extrusionOk="0">
                  <a:moveTo>
                    <a:pt x="757" y="1"/>
                  </a:moveTo>
                  <a:cubicBezTo>
                    <a:pt x="598" y="279"/>
                    <a:pt x="240" y="80"/>
                    <a:pt x="61" y="319"/>
                  </a:cubicBezTo>
                  <a:cubicBezTo>
                    <a:pt x="1" y="399"/>
                    <a:pt x="1" y="478"/>
                    <a:pt x="61" y="518"/>
                  </a:cubicBezTo>
                  <a:cubicBezTo>
                    <a:pt x="586" y="482"/>
                    <a:pt x="1094" y="314"/>
                    <a:pt x="1616" y="314"/>
                  </a:cubicBezTo>
                  <a:cubicBezTo>
                    <a:pt x="1668" y="314"/>
                    <a:pt x="1719" y="316"/>
                    <a:pt x="1771" y="319"/>
                  </a:cubicBezTo>
                  <a:cubicBezTo>
                    <a:pt x="1791" y="279"/>
                    <a:pt x="1791" y="220"/>
                    <a:pt x="1791" y="180"/>
                  </a:cubicBezTo>
                  <a:cubicBezTo>
                    <a:pt x="1732" y="61"/>
                    <a:pt x="1533" y="120"/>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3092600" y="1628875"/>
              <a:ext cx="13450" cy="8725"/>
            </a:xfrm>
            <a:custGeom>
              <a:avLst/>
              <a:gdLst/>
              <a:ahLst/>
              <a:cxnLst/>
              <a:rect l="l" t="t" r="r" b="b"/>
              <a:pathLst>
                <a:path w="538" h="349" extrusionOk="0">
                  <a:moveTo>
                    <a:pt x="374" y="0"/>
                  </a:moveTo>
                  <a:cubicBezTo>
                    <a:pt x="324" y="0"/>
                    <a:pt x="269" y="20"/>
                    <a:pt x="220" y="50"/>
                  </a:cubicBezTo>
                  <a:cubicBezTo>
                    <a:pt x="140" y="90"/>
                    <a:pt x="80" y="129"/>
                    <a:pt x="1" y="169"/>
                  </a:cubicBezTo>
                  <a:cubicBezTo>
                    <a:pt x="80" y="288"/>
                    <a:pt x="220" y="328"/>
                    <a:pt x="379" y="348"/>
                  </a:cubicBezTo>
                  <a:cubicBezTo>
                    <a:pt x="478" y="288"/>
                    <a:pt x="538" y="189"/>
                    <a:pt x="498" y="70"/>
                  </a:cubicBezTo>
                  <a:cubicBezTo>
                    <a:pt x="468" y="20"/>
                    <a:pt x="424" y="0"/>
                    <a:pt x="3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3109525" y="1635075"/>
              <a:ext cx="5975" cy="19425"/>
            </a:xfrm>
            <a:custGeom>
              <a:avLst/>
              <a:gdLst/>
              <a:ahLst/>
              <a:cxnLst/>
              <a:rect l="l" t="t" r="r" b="b"/>
              <a:pathLst>
                <a:path w="239" h="777" extrusionOk="0">
                  <a:moveTo>
                    <a:pt x="139" y="1"/>
                  </a:moveTo>
                  <a:lnTo>
                    <a:pt x="139" y="1"/>
                  </a:lnTo>
                  <a:cubicBezTo>
                    <a:pt x="20" y="239"/>
                    <a:pt x="0" y="498"/>
                    <a:pt x="20" y="776"/>
                  </a:cubicBezTo>
                  <a:cubicBezTo>
                    <a:pt x="239" y="538"/>
                    <a:pt x="139" y="279"/>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3035925" y="1679825"/>
              <a:ext cx="8975" cy="5000"/>
            </a:xfrm>
            <a:custGeom>
              <a:avLst/>
              <a:gdLst/>
              <a:ahLst/>
              <a:cxnLst/>
              <a:rect l="l" t="t" r="r" b="b"/>
              <a:pathLst>
                <a:path w="359" h="200" extrusionOk="0">
                  <a:moveTo>
                    <a:pt x="235" y="1"/>
                  </a:moveTo>
                  <a:cubicBezTo>
                    <a:pt x="182" y="1"/>
                    <a:pt x="107" y="9"/>
                    <a:pt x="0" y="21"/>
                  </a:cubicBezTo>
                  <a:cubicBezTo>
                    <a:pt x="80" y="180"/>
                    <a:pt x="199" y="180"/>
                    <a:pt x="358" y="200"/>
                  </a:cubicBezTo>
                  <a:cubicBezTo>
                    <a:pt x="358" y="47"/>
                    <a:pt x="358"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2996625" y="1628125"/>
              <a:ext cx="12450" cy="4500"/>
            </a:xfrm>
            <a:custGeom>
              <a:avLst/>
              <a:gdLst/>
              <a:ahLst/>
              <a:cxnLst/>
              <a:rect l="l" t="t" r="r" b="b"/>
              <a:pathLst>
                <a:path w="498" h="180" extrusionOk="0">
                  <a:moveTo>
                    <a:pt x="339" y="0"/>
                  </a:moveTo>
                  <a:cubicBezTo>
                    <a:pt x="239" y="0"/>
                    <a:pt x="100" y="20"/>
                    <a:pt x="0" y="20"/>
                  </a:cubicBezTo>
                  <a:lnTo>
                    <a:pt x="0" y="100"/>
                  </a:lnTo>
                  <a:lnTo>
                    <a:pt x="0" y="179"/>
                  </a:lnTo>
                  <a:lnTo>
                    <a:pt x="498" y="179"/>
                  </a:lnTo>
                  <a:cubicBezTo>
                    <a:pt x="458" y="100"/>
                    <a:pt x="378"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3105525" y="1657950"/>
              <a:ext cx="4025" cy="8975"/>
            </a:xfrm>
            <a:custGeom>
              <a:avLst/>
              <a:gdLst/>
              <a:ahLst/>
              <a:cxnLst/>
              <a:rect l="l" t="t" r="r" b="b"/>
              <a:pathLst>
                <a:path w="161" h="359" extrusionOk="0">
                  <a:moveTo>
                    <a:pt x="160" y="1"/>
                  </a:moveTo>
                  <a:cubicBezTo>
                    <a:pt x="61" y="100"/>
                    <a:pt x="1" y="220"/>
                    <a:pt x="1" y="359"/>
                  </a:cubicBezTo>
                  <a:cubicBezTo>
                    <a:pt x="160" y="279"/>
                    <a:pt x="160" y="1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3118475" y="1602250"/>
              <a:ext cx="4500" cy="8975"/>
            </a:xfrm>
            <a:custGeom>
              <a:avLst/>
              <a:gdLst/>
              <a:ahLst/>
              <a:cxnLst/>
              <a:rect l="l" t="t" r="r" b="b"/>
              <a:pathLst>
                <a:path w="180" h="359" extrusionOk="0">
                  <a:moveTo>
                    <a:pt x="159" y="1"/>
                  </a:moveTo>
                  <a:cubicBezTo>
                    <a:pt x="100" y="1"/>
                    <a:pt x="60" y="1"/>
                    <a:pt x="0" y="21"/>
                  </a:cubicBezTo>
                  <a:cubicBezTo>
                    <a:pt x="0" y="120"/>
                    <a:pt x="0" y="239"/>
                    <a:pt x="40" y="359"/>
                  </a:cubicBezTo>
                  <a:cubicBezTo>
                    <a:pt x="159" y="259"/>
                    <a:pt x="17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3081175" y="1672375"/>
              <a:ext cx="4500" cy="3000"/>
            </a:xfrm>
            <a:custGeom>
              <a:avLst/>
              <a:gdLst/>
              <a:ahLst/>
              <a:cxnLst/>
              <a:rect l="l" t="t" r="r" b="b"/>
              <a:pathLst>
                <a:path w="180" h="120" extrusionOk="0">
                  <a:moveTo>
                    <a:pt x="140" y="1"/>
                  </a:moveTo>
                  <a:cubicBezTo>
                    <a:pt x="100" y="1"/>
                    <a:pt x="60" y="21"/>
                    <a:pt x="0" y="40"/>
                  </a:cubicBezTo>
                  <a:cubicBezTo>
                    <a:pt x="60" y="80"/>
                    <a:pt x="80" y="100"/>
                    <a:pt x="100" y="120"/>
                  </a:cubicBezTo>
                  <a:lnTo>
                    <a:pt x="179" y="40"/>
                  </a:lnTo>
                  <a:cubicBezTo>
                    <a:pt x="159" y="21"/>
                    <a:pt x="159"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3092100" y="1693275"/>
              <a:ext cx="4025" cy="5975"/>
            </a:xfrm>
            <a:custGeom>
              <a:avLst/>
              <a:gdLst/>
              <a:ahLst/>
              <a:cxnLst/>
              <a:rect l="l" t="t" r="r" b="b"/>
              <a:pathLst>
                <a:path w="161" h="239" extrusionOk="0">
                  <a:moveTo>
                    <a:pt x="1" y="0"/>
                  </a:moveTo>
                  <a:lnTo>
                    <a:pt x="1" y="179"/>
                  </a:lnTo>
                  <a:lnTo>
                    <a:pt x="41" y="239"/>
                  </a:lnTo>
                  <a:cubicBezTo>
                    <a:pt x="100" y="239"/>
                    <a:pt x="120" y="239"/>
                    <a:pt x="160" y="179"/>
                  </a:cubicBezTo>
                  <a:cubicBezTo>
                    <a:pt x="120" y="100"/>
                    <a:pt x="41"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3114500" y="1622650"/>
              <a:ext cx="3500" cy="5500"/>
            </a:xfrm>
            <a:custGeom>
              <a:avLst/>
              <a:gdLst/>
              <a:ahLst/>
              <a:cxnLst/>
              <a:rect l="l" t="t" r="r" b="b"/>
              <a:pathLst>
                <a:path w="140" h="220" extrusionOk="0">
                  <a:moveTo>
                    <a:pt x="60" y="0"/>
                  </a:moveTo>
                  <a:lnTo>
                    <a:pt x="20" y="40"/>
                  </a:lnTo>
                  <a:cubicBezTo>
                    <a:pt x="20" y="100"/>
                    <a:pt x="0" y="179"/>
                    <a:pt x="0" y="219"/>
                  </a:cubicBezTo>
                  <a:cubicBezTo>
                    <a:pt x="40" y="179"/>
                    <a:pt x="100" y="100"/>
                    <a:pt x="139" y="40"/>
                  </a:cubicBez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3114500" y="1618175"/>
              <a:ext cx="3500" cy="5500"/>
            </a:xfrm>
            <a:custGeom>
              <a:avLst/>
              <a:gdLst/>
              <a:ahLst/>
              <a:cxnLst/>
              <a:rect l="l" t="t" r="r" b="b"/>
              <a:pathLst>
                <a:path w="140" h="220" extrusionOk="0">
                  <a:moveTo>
                    <a:pt x="119" y="0"/>
                  </a:moveTo>
                  <a:cubicBezTo>
                    <a:pt x="40" y="60"/>
                    <a:pt x="0" y="120"/>
                    <a:pt x="20" y="219"/>
                  </a:cubicBezTo>
                  <a:lnTo>
                    <a:pt x="139" y="219"/>
                  </a:lnTo>
                  <a:cubicBezTo>
                    <a:pt x="139" y="159"/>
                    <a:pt x="139"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3027450" y="1572425"/>
              <a:ext cx="13950" cy="7975"/>
            </a:xfrm>
            <a:custGeom>
              <a:avLst/>
              <a:gdLst/>
              <a:ahLst/>
              <a:cxnLst/>
              <a:rect l="l" t="t" r="r" b="b"/>
              <a:pathLst>
                <a:path w="558" h="319" extrusionOk="0">
                  <a:moveTo>
                    <a:pt x="406" y="0"/>
                  </a:moveTo>
                  <a:cubicBezTo>
                    <a:pt x="339" y="0"/>
                    <a:pt x="259" y="20"/>
                    <a:pt x="200" y="20"/>
                  </a:cubicBezTo>
                  <a:cubicBezTo>
                    <a:pt x="120" y="120"/>
                    <a:pt x="61" y="219"/>
                    <a:pt x="1" y="318"/>
                  </a:cubicBezTo>
                  <a:cubicBezTo>
                    <a:pt x="61" y="318"/>
                    <a:pt x="140" y="318"/>
                    <a:pt x="240" y="299"/>
                  </a:cubicBezTo>
                  <a:cubicBezTo>
                    <a:pt x="359" y="299"/>
                    <a:pt x="558" y="219"/>
                    <a:pt x="538" y="100"/>
                  </a:cubicBezTo>
                  <a:cubicBezTo>
                    <a:pt x="528" y="20"/>
                    <a:pt x="473"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3055300" y="1571975"/>
              <a:ext cx="19425" cy="4325"/>
            </a:xfrm>
            <a:custGeom>
              <a:avLst/>
              <a:gdLst/>
              <a:ahLst/>
              <a:cxnLst/>
              <a:rect l="l" t="t" r="r" b="b"/>
              <a:pathLst>
                <a:path w="777" h="173" extrusionOk="0">
                  <a:moveTo>
                    <a:pt x="358" y="1"/>
                  </a:moveTo>
                  <a:cubicBezTo>
                    <a:pt x="227" y="1"/>
                    <a:pt x="117" y="23"/>
                    <a:pt x="1" y="118"/>
                  </a:cubicBezTo>
                  <a:cubicBezTo>
                    <a:pt x="111" y="145"/>
                    <a:pt x="209" y="173"/>
                    <a:pt x="318" y="173"/>
                  </a:cubicBezTo>
                  <a:cubicBezTo>
                    <a:pt x="444" y="173"/>
                    <a:pt x="584" y="136"/>
                    <a:pt x="777" y="18"/>
                  </a:cubicBezTo>
                  <a:cubicBezTo>
                    <a:pt x="608" y="18"/>
                    <a:pt x="475"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338075" y="1352600"/>
              <a:ext cx="23900" cy="7000"/>
            </a:xfrm>
            <a:custGeom>
              <a:avLst/>
              <a:gdLst/>
              <a:ahLst/>
              <a:cxnLst/>
              <a:rect l="l" t="t" r="r" b="b"/>
              <a:pathLst>
                <a:path w="956" h="280" extrusionOk="0">
                  <a:moveTo>
                    <a:pt x="836" y="1"/>
                  </a:moveTo>
                  <a:cubicBezTo>
                    <a:pt x="781" y="28"/>
                    <a:pt x="721" y="37"/>
                    <a:pt x="659" y="37"/>
                  </a:cubicBezTo>
                  <a:cubicBezTo>
                    <a:pt x="549" y="37"/>
                    <a:pt x="432" y="9"/>
                    <a:pt x="326" y="9"/>
                  </a:cubicBezTo>
                  <a:cubicBezTo>
                    <a:pt x="191" y="9"/>
                    <a:pt x="72" y="54"/>
                    <a:pt x="0" y="259"/>
                  </a:cubicBezTo>
                  <a:cubicBezTo>
                    <a:pt x="100" y="259"/>
                    <a:pt x="239" y="279"/>
                    <a:pt x="339" y="279"/>
                  </a:cubicBezTo>
                  <a:cubicBezTo>
                    <a:pt x="478" y="259"/>
                    <a:pt x="657" y="259"/>
                    <a:pt x="856" y="259"/>
                  </a:cubicBezTo>
                  <a:cubicBezTo>
                    <a:pt x="935" y="259"/>
                    <a:pt x="955" y="200"/>
                    <a:pt x="935" y="140"/>
                  </a:cubicBezTo>
                  <a:cubicBezTo>
                    <a:pt x="896" y="80"/>
                    <a:pt x="836" y="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377850" y="1351375"/>
              <a:ext cx="9975" cy="7450"/>
            </a:xfrm>
            <a:custGeom>
              <a:avLst/>
              <a:gdLst/>
              <a:ahLst/>
              <a:cxnLst/>
              <a:rect l="l" t="t" r="r" b="b"/>
              <a:pathLst>
                <a:path w="399" h="298" extrusionOk="0">
                  <a:moveTo>
                    <a:pt x="175" y="0"/>
                  </a:moveTo>
                  <a:cubicBezTo>
                    <a:pt x="100" y="0"/>
                    <a:pt x="30" y="28"/>
                    <a:pt x="1" y="129"/>
                  </a:cubicBezTo>
                  <a:cubicBezTo>
                    <a:pt x="1" y="229"/>
                    <a:pt x="80" y="288"/>
                    <a:pt x="160" y="288"/>
                  </a:cubicBezTo>
                  <a:cubicBezTo>
                    <a:pt x="186" y="294"/>
                    <a:pt x="213" y="297"/>
                    <a:pt x="240" y="297"/>
                  </a:cubicBezTo>
                  <a:cubicBezTo>
                    <a:pt x="315" y="297"/>
                    <a:pt x="384" y="267"/>
                    <a:pt x="399" y="149"/>
                  </a:cubicBezTo>
                  <a:cubicBezTo>
                    <a:pt x="399" y="50"/>
                    <a:pt x="359" y="30"/>
                    <a:pt x="259" y="10"/>
                  </a:cubicBezTo>
                  <a:cubicBezTo>
                    <a:pt x="232" y="4"/>
                    <a:pt x="203" y="0"/>
                    <a:pt x="1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324150" y="1337675"/>
              <a:ext cx="5000" cy="3525"/>
            </a:xfrm>
            <a:custGeom>
              <a:avLst/>
              <a:gdLst/>
              <a:ahLst/>
              <a:cxnLst/>
              <a:rect l="l" t="t" r="r" b="b"/>
              <a:pathLst>
                <a:path w="200" h="141" extrusionOk="0">
                  <a:moveTo>
                    <a:pt x="0" y="1"/>
                  </a:moveTo>
                  <a:lnTo>
                    <a:pt x="0" y="1"/>
                  </a:lnTo>
                  <a:cubicBezTo>
                    <a:pt x="60" y="61"/>
                    <a:pt x="120" y="80"/>
                    <a:pt x="199" y="140"/>
                  </a:cubicBezTo>
                  <a:cubicBezTo>
                    <a:pt x="140" y="80"/>
                    <a:pt x="60" y="4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311725" y="1338675"/>
              <a:ext cx="5475" cy="3000"/>
            </a:xfrm>
            <a:custGeom>
              <a:avLst/>
              <a:gdLst/>
              <a:ahLst/>
              <a:cxnLst/>
              <a:rect l="l" t="t" r="r" b="b"/>
              <a:pathLst>
                <a:path w="219" h="120" extrusionOk="0">
                  <a:moveTo>
                    <a:pt x="219" y="1"/>
                  </a:moveTo>
                  <a:cubicBezTo>
                    <a:pt x="119" y="1"/>
                    <a:pt x="40" y="40"/>
                    <a:pt x="0" y="120"/>
                  </a:cubicBezTo>
                  <a:cubicBezTo>
                    <a:pt x="60" y="60"/>
                    <a:pt x="139" y="2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1724475" y="1225300"/>
              <a:ext cx="26900" cy="16525"/>
            </a:xfrm>
            <a:custGeom>
              <a:avLst/>
              <a:gdLst/>
              <a:ahLst/>
              <a:cxnLst/>
              <a:rect l="l" t="t" r="r" b="b"/>
              <a:pathLst>
                <a:path w="1076" h="661" extrusionOk="0">
                  <a:moveTo>
                    <a:pt x="697" y="0"/>
                  </a:moveTo>
                  <a:cubicBezTo>
                    <a:pt x="618" y="40"/>
                    <a:pt x="558" y="100"/>
                    <a:pt x="518" y="139"/>
                  </a:cubicBezTo>
                  <a:cubicBezTo>
                    <a:pt x="419" y="305"/>
                    <a:pt x="264" y="319"/>
                    <a:pt x="100" y="319"/>
                  </a:cubicBezTo>
                  <a:cubicBezTo>
                    <a:pt x="67" y="319"/>
                    <a:pt x="34" y="318"/>
                    <a:pt x="1" y="318"/>
                  </a:cubicBezTo>
                  <a:lnTo>
                    <a:pt x="1" y="398"/>
                  </a:lnTo>
                  <a:lnTo>
                    <a:pt x="1" y="477"/>
                  </a:lnTo>
                  <a:cubicBezTo>
                    <a:pt x="208" y="607"/>
                    <a:pt x="439" y="660"/>
                    <a:pt x="680" y="660"/>
                  </a:cubicBezTo>
                  <a:cubicBezTo>
                    <a:pt x="810" y="660"/>
                    <a:pt x="943" y="645"/>
                    <a:pt x="1075" y="617"/>
                  </a:cubicBezTo>
                  <a:cubicBezTo>
                    <a:pt x="1035" y="338"/>
                    <a:pt x="896" y="179"/>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1737425" y="1224800"/>
              <a:ext cx="4500" cy="3500"/>
            </a:xfrm>
            <a:custGeom>
              <a:avLst/>
              <a:gdLst/>
              <a:ahLst/>
              <a:cxnLst/>
              <a:rect l="l" t="t" r="r" b="b"/>
              <a:pathLst>
                <a:path w="180" h="140" extrusionOk="0">
                  <a:moveTo>
                    <a:pt x="179" y="0"/>
                  </a:moveTo>
                  <a:cubicBezTo>
                    <a:pt x="120" y="40"/>
                    <a:pt x="40" y="100"/>
                    <a:pt x="0" y="139"/>
                  </a:cubicBezTo>
                  <a:cubicBezTo>
                    <a:pt x="40" y="100"/>
                    <a:pt x="120"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1707075" y="1220325"/>
              <a:ext cx="4000" cy="4500"/>
            </a:xfrm>
            <a:custGeom>
              <a:avLst/>
              <a:gdLst/>
              <a:ahLst/>
              <a:cxnLst/>
              <a:rect l="l" t="t" r="r" b="b"/>
              <a:pathLst>
                <a:path w="160" h="180" extrusionOk="0">
                  <a:moveTo>
                    <a:pt x="1" y="0"/>
                  </a:moveTo>
                  <a:lnTo>
                    <a:pt x="1" y="100"/>
                  </a:lnTo>
                  <a:lnTo>
                    <a:pt x="1" y="179"/>
                  </a:lnTo>
                  <a:cubicBezTo>
                    <a:pt x="60" y="119"/>
                    <a:pt x="120" y="80"/>
                    <a:pt x="160" y="20"/>
                  </a:cubicBezTo>
                  <a:cubicBezTo>
                    <a:pt x="100" y="2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1857275" y="1233375"/>
              <a:ext cx="7475" cy="3875"/>
            </a:xfrm>
            <a:custGeom>
              <a:avLst/>
              <a:gdLst/>
              <a:ahLst/>
              <a:cxnLst/>
              <a:rect l="l" t="t" r="r" b="b"/>
              <a:pathLst>
                <a:path w="299" h="155" extrusionOk="0">
                  <a:moveTo>
                    <a:pt x="189" y="0"/>
                  </a:moveTo>
                  <a:cubicBezTo>
                    <a:pt x="154" y="0"/>
                    <a:pt x="120" y="15"/>
                    <a:pt x="80" y="35"/>
                  </a:cubicBezTo>
                  <a:cubicBezTo>
                    <a:pt x="0" y="55"/>
                    <a:pt x="0" y="95"/>
                    <a:pt x="80" y="135"/>
                  </a:cubicBezTo>
                  <a:cubicBezTo>
                    <a:pt x="120" y="154"/>
                    <a:pt x="179" y="154"/>
                    <a:pt x="219" y="154"/>
                  </a:cubicBezTo>
                  <a:cubicBezTo>
                    <a:pt x="259" y="135"/>
                    <a:pt x="279" y="75"/>
                    <a:pt x="299" y="55"/>
                  </a:cubicBezTo>
                  <a:cubicBezTo>
                    <a:pt x="259" y="15"/>
                    <a:pt x="224" y="0"/>
                    <a:pt x="1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001150" y="1237400"/>
              <a:ext cx="12300" cy="7925"/>
            </a:xfrm>
            <a:custGeom>
              <a:avLst/>
              <a:gdLst/>
              <a:ahLst/>
              <a:cxnLst/>
              <a:rect l="l" t="t" r="r" b="b"/>
              <a:pathLst>
                <a:path w="492" h="317" extrusionOk="0">
                  <a:moveTo>
                    <a:pt x="145" y="0"/>
                  </a:moveTo>
                  <a:cubicBezTo>
                    <a:pt x="76" y="0"/>
                    <a:pt x="1" y="27"/>
                    <a:pt x="14" y="133"/>
                  </a:cubicBezTo>
                  <a:cubicBezTo>
                    <a:pt x="34" y="272"/>
                    <a:pt x="173" y="312"/>
                    <a:pt x="173" y="312"/>
                  </a:cubicBezTo>
                  <a:cubicBezTo>
                    <a:pt x="207" y="315"/>
                    <a:pt x="237" y="317"/>
                    <a:pt x="265" y="317"/>
                  </a:cubicBezTo>
                  <a:cubicBezTo>
                    <a:pt x="403" y="317"/>
                    <a:pt x="472" y="275"/>
                    <a:pt x="472" y="192"/>
                  </a:cubicBezTo>
                  <a:cubicBezTo>
                    <a:pt x="492" y="13"/>
                    <a:pt x="332" y="13"/>
                    <a:pt x="233" y="13"/>
                  </a:cubicBezTo>
                  <a:cubicBezTo>
                    <a:pt x="213" y="7"/>
                    <a:pt x="180"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2124825" y="1294925"/>
              <a:ext cx="3000" cy="3000"/>
            </a:xfrm>
            <a:custGeom>
              <a:avLst/>
              <a:gdLst/>
              <a:ahLst/>
              <a:cxnLst/>
              <a:rect l="l" t="t" r="r" b="b"/>
              <a:pathLst>
                <a:path w="120" h="120" extrusionOk="0">
                  <a:moveTo>
                    <a:pt x="60" y="0"/>
                  </a:moveTo>
                  <a:cubicBezTo>
                    <a:pt x="40" y="20"/>
                    <a:pt x="20" y="80"/>
                    <a:pt x="1" y="100"/>
                  </a:cubicBezTo>
                  <a:cubicBezTo>
                    <a:pt x="40" y="119"/>
                    <a:pt x="60" y="119"/>
                    <a:pt x="120" y="119"/>
                  </a:cubicBezTo>
                  <a:cubicBezTo>
                    <a:pt x="120" y="80"/>
                    <a:pt x="100" y="6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474825" y="1302375"/>
              <a:ext cx="18425" cy="7675"/>
            </a:xfrm>
            <a:custGeom>
              <a:avLst/>
              <a:gdLst/>
              <a:ahLst/>
              <a:cxnLst/>
              <a:rect l="l" t="t" r="r" b="b"/>
              <a:pathLst>
                <a:path w="737" h="307" extrusionOk="0">
                  <a:moveTo>
                    <a:pt x="399" y="0"/>
                  </a:moveTo>
                  <a:cubicBezTo>
                    <a:pt x="299" y="0"/>
                    <a:pt x="180" y="20"/>
                    <a:pt x="80" y="20"/>
                  </a:cubicBezTo>
                  <a:cubicBezTo>
                    <a:pt x="1" y="80"/>
                    <a:pt x="1" y="120"/>
                    <a:pt x="80" y="179"/>
                  </a:cubicBezTo>
                  <a:cubicBezTo>
                    <a:pt x="200" y="199"/>
                    <a:pt x="299" y="219"/>
                    <a:pt x="399" y="259"/>
                  </a:cubicBezTo>
                  <a:cubicBezTo>
                    <a:pt x="451" y="280"/>
                    <a:pt x="520" y="306"/>
                    <a:pt x="577" y="306"/>
                  </a:cubicBezTo>
                  <a:cubicBezTo>
                    <a:pt x="627" y="306"/>
                    <a:pt x="668" y="285"/>
                    <a:pt x="677" y="219"/>
                  </a:cubicBezTo>
                  <a:cubicBezTo>
                    <a:pt x="737" y="20"/>
                    <a:pt x="538" y="2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1512125" y="1309325"/>
              <a:ext cx="2525" cy="4500"/>
            </a:xfrm>
            <a:custGeom>
              <a:avLst/>
              <a:gdLst/>
              <a:ahLst/>
              <a:cxnLst/>
              <a:rect l="l" t="t" r="r" b="b"/>
              <a:pathLst>
                <a:path w="101" h="180" extrusionOk="0">
                  <a:moveTo>
                    <a:pt x="60" y="1"/>
                  </a:moveTo>
                  <a:cubicBezTo>
                    <a:pt x="41" y="1"/>
                    <a:pt x="1" y="21"/>
                    <a:pt x="1" y="41"/>
                  </a:cubicBezTo>
                  <a:cubicBezTo>
                    <a:pt x="1" y="81"/>
                    <a:pt x="41" y="120"/>
                    <a:pt x="60" y="180"/>
                  </a:cubicBezTo>
                  <a:lnTo>
                    <a:pt x="100" y="120"/>
                  </a:lnTo>
                  <a:cubicBezTo>
                    <a:pt x="100" y="100"/>
                    <a:pt x="80" y="4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1496725" y="1342150"/>
              <a:ext cx="46275" cy="21925"/>
            </a:xfrm>
            <a:custGeom>
              <a:avLst/>
              <a:gdLst/>
              <a:ahLst/>
              <a:cxnLst/>
              <a:rect l="l" t="t" r="r" b="b"/>
              <a:pathLst>
                <a:path w="1851" h="877" extrusionOk="0">
                  <a:moveTo>
                    <a:pt x="259" y="1"/>
                  </a:moveTo>
                  <a:cubicBezTo>
                    <a:pt x="219" y="120"/>
                    <a:pt x="219" y="259"/>
                    <a:pt x="80" y="319"/>
                  </a:cubicBezTo>
                  <a:lnTo>
                    <a:pt x="0" y="399"/>
                  </a:lnTo>
                  <a:cubicBezTo>
                    <a:pt x="20" y="419"/>
                    <a:pt x="60" y="478"/>
                    <a:pt x="80" y="498"/>
                  </a:cubicBezTo>
                  <a:cubicBezTo>
                    <a:pt x="199" y="856"/>
                    <a:pt x="478" y="876"/>
                    <a:pt x="776" y="876"/>
                  </a:cubicBezTo>
                  <a:cubicBezTo>
                    <a:pt x="955" y="856"/>
                    <a:pt x="1174" y="876"/>
                    <a:pt x="1293" y="677"/>
                  </a:cubicBezTo>
                  <a:cubicBezTo>
                    <a:pt x="1373" y="657"/>
                    <a:pt x="1373" y="598"/>
                    <a:pt x="1313" y="558"/>
                  </a:cubicBezTo>
                  <a:cubicBezTo>
                    <a:pt x="1373" y="279"/>
                    <a:pt x="1711" y="419"/>
                    <a:pt x="1850" y="200"/>
                  </a:cubicBezTo>
                  <a:cubicBezTo>
                    <a:pt x="1716" y="189"/>
                    <a:pt x="1566" y="152"/>
                    <a:pt x="1441" y="152"/>
                  </a:cubicBezTo>
                  <a:cubicBezTo>
                    <a:pt x="1326" y="152"/>
                    <a:pt x="1232" y="184"/>
                    <a:pt x="1194" y="299"/>
                  </a:cubicBezTo>
                  <a:cubicBezTo>
                    <a:pt x="1104" y="539"/>
                    <a:pt x="934" y="621"/>
                    <a:pt x="763" y="621"/>
                  </a:cubicBezTo>
                  <a:cubicBezTo>
                    <a:pt x="707" y="621"/>
                    <a:pt x="651" y="612"/>
                    <a:pt x="597" y="598"/>
                  </a:cubicBezTo>
                  <a:cubicBezTo>
                    <a:pt x="279" y="518"/>
                    <a:pt x="497" y="2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1468375" y="1348950"/>
              <a:ext cx="13950" cy="5875"/>
            </a:xfrm>
            <a:custGeom>
              <a:avLst/>
              <a:gdLst/>
              <a:ahLst/>
              <a:cxnLst/>
              <a:rect l="l" t="t" r="r" b="b"/>
              <a:pathLst>
                <a:path w="558" h="235" extrusionOk="0">
                  <a:moveTo>
                    <a:pt x="64" y="0"/>
                  </a:moveTo>
                  <a:cubicBezTo>
                    <a:pt x="31" y="0"/>
                    <a:pt x="15" y="26"/>
                    <a:pt x="0" y="87"/>
                  </a:cubicBezTo>
                  <a:cubicBezTo>
                    <a:pt x="97" y="172"/>
                    <a:pt x="209" y="234"/>
                    <a:pt x="327" y="234"/>
                  </a:cubicBezTo>
                  <a:cubicBezTo>
                    <a:pt x="402" y="234"/>
                    <a:pt x="480" y="209"/>
                    <a:pt x="557" y="147"/>
                  </a:cubicBezTo>
                  <a:cubicBezTo>
                    <a:pt x="438" y="27"/>
                    <a:pt x="299" y="87"/>
                    <a:pt x="159" y="47"/>
                  </a:cubicBezTo>
                  <a:cubicBezTo>
                    <a:pt x="159" y="27"/>
                    <a:pt x="139" y="7"/>
                    <a:pt x="100" y="7"/>
                  </a:cubicBezTo>
                  <a:cubicBezTo>
                    <a:pt x="86" y="3"/>
                    <a:pt x="74" y="0"/>
                    <a:pt x="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1461900" y="1341650"/>
              <a:ext cx="10475" cy="5700"/>
            </a:xfrm>
            <a:custGeom>
              <a:avLst/>
              <a:gdLst/>
              <a:ahLst/>
              <a:cxnLst/>
              <a:rect l="l" t="t" r="r" b="b"/>
              <a:pathLst>
                <a:path w="419" h="228" extrusionOk="0">
                  <a:moveTo>
                    <a:pt x="80" y="1"/>
                  </a:moveTo>
                  <a:cubicBezTo>
                    <a:pt x="60" y="21"/>
                    <a:pt x="21" y="81"/>
                    <a:pt x="1" y="100"/>
                  </a:cubicBezTo>
                  <a:cubicBezTo>
                    <a:pt x="21" y="120"/>
                    <a:pt x="21" y="180"/>
                    <a:pt x="60" y="200"/>
                  </a:cubicBezTo>
                  <a:cubicBezTo>
                    <a:pt x="120" y="200"/>
                    <a:pt x="180" y="180"/>
                    <a:pt x="259" y="180"/>
                  </a:cubicBezTo>
                  <a:cubicBezTo>
                    <a:pt x="259" y="200"/>
                    <a:pt x="259" y="200"/>
                    <a:pt x="299" y="220"/>
                  </a:cubicBezTo>
                  <a:cubicBezTo>
                    <a:pt x="315" y="225"/>
                    <a:pt x="330" y="228"/>
                    <a:pt x="343" y="228"/>
                  </a:cubicBezTo>
                  <a:cubicBezTo>
                    <a:pt x="379" y="228"/>
                    <a:pt x="404" y="209"/>
                    <a:pt x="418" y="180"/>
                  </a:cubicBezTo>
                  <a:cubicBezTo>
                    <a:pt x="359" y="1"/>
                    <a:pt x="2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1459425" y="1345150"/>
              <a:ext cx="4000" cy="7475"/>
            </a:xfrm>
            <a:custGeom>
              <a:avLst/>
              <a:gdLst/>
              <a:ahLst/>
              <a:cxnLst/>
              <a:rect l="l" t="t" r="r" b="b"/>
              <a:pathLst>
                <a:path w="160" h="299" extrusionOk="0">
                  <a:moveTo>
                    <a:pt x="100" y="0"/>
                  </a:moveTo>
                  <a:cubicBezTo>
                    <a:pt x="60" y="0"/>
                    <a:pt x="20" y="40"/>
                    <a:pt x="0" y="80"/>
                  </a:cubicBezTo>
                  <a:cubicBezTo>
                    <a:pt x="20" y="159"/>
                    <a:pt x="0" y="259"/>
                    <a:pt x="100" y="299"/>
                  </a:cubicBezTo>
                  <a:cubicBezTo>
                    <a:pt x="120" y="199"/>
                    <a:pt x="120" y="139"/>
                    <a:pt x="159" y="60"/>
                  </a:cubicBezTo>
                  <a:cubicBezTo>
                    <a:pt x="159" y="40"/>
                    <a:pt x="12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1468375" y="1346150"/>
              <a:ext cx="4000" cy="4500"/>
            </a:xfrm>
            <a:custGeom>
              <a:avLst/>
              <a:gdLst/>
              <a:ahLst/>
              <a:cxnLst/>
              <a:rect l="l" t="t" r="r" b="b"/>
              <a:pathLst>
                <a:path w="160" h="180" extrusionOk="0">
                  <a:moveTo>
                    <a:pt x="0" y="0"/>
                  </a:moveTo>
                  <a:lnTo>
                    <a:pt x="0" y="179"/>
                  </a:lnTo>
                  <a:cubicBezTo>
                    <a:pt x="60" y="179"/>
                    <a:pt x="120" y="179"/>
                    <a:pt x="159" y="15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1459425" y="1341650"/>
              <a:ext cx="4500" cy="5500"/>
            </a:xfrm>
            <a:custGeom>
              <a:avLst/>
              <a:gdLst/>
              <a:ahLst/>
              <a:cxnLst/>
              <a:rect l="l" t="t" r="r" b="b"/>
              <a:pathLst>
                <a:path w="180" h="220" extrusionOk="0">
                  <a:moveTo>
                    <a:pt x="179" y="1"/>
                  </a:moveTo>
                  <a:cubicBezTo>
                    <a:pt x="80" y="41"/>
                    <a:pt x="20" y="120"/>
                    <a:pt x="0" y="220"/>
                  </a:cubicBezTo>
                  <a:cubicBezTo>
                    <a:pt x="60" y="220"/>
                    <a:pt x="100" y="220"/>
                    <a:pt x="159" y="200"/>
                  </a:cubicBezTo>
                  <a:cubicBezTo>
                    <a:pt x="159" y="120"/>
                    <a:pt x="179" y="8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1493725" y="1348625"/>
              <a:ext cx="4500" cy="2200"/>
            </a:xfrm>
            <a:custGeom>
              <a:avLst/>
              <a:gdLst/>
              <a:ahLst/>
              <a:cxnLst/>
              <a:rect l="l" t="t" r="r" b="b"/>
              <a:pathLst>
                <a:path w="180" h="88" extrusionOk="0">
                  <a:moveTo>
                    <a:pt x="120" y="0"/>
                  </a:moveTo>
                  <a:cubicBezTo>
                    <a:pt x="100" y="0"/>
                    <a:pt x="41" y="20"/>
                    <a:pt x="1" y="40"/>
                  </a:cubicBezTo>
                  <a:cubicBezTo>
                    <a:pt x="1" y="54"/>
                    <a:pt x="10" y="77"/>
                    <a:pt x="23" y="77"/>
                  </a:cubicBezTo>
                  <a:cubicBezTo>
                    <a:pt x="28" y="77"/>
                    <a:pt x="34" y="72"/>
                    <a:pt x="41" y="60"/>
                  </a:cubicBezTo>
                  <a:cubicBezTo>
                    <a:pt x="58" y="78"/>
                    <a:pt x="76" y="88"/>
                    <a:pt x="96" y="88"/>
                  </a:cubicBezTo>
                  <a:cubicBezTo>
                    <a:pt x="120" y="88"/>
                    <a:pt x="147" y="73"/>
                    <a:pt x="180" y="40"/>
                  </a:cubicBezTo>
                  <a:cubicBezTo>
                    <a:pt x="140" y="20"/>
                    <a:pt x="14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1493725" y="1349625"/>
              <a:ext cx="4500" cy="5000"/>
            </a:xfrm>
            <a:custGeom>
              <a:avLst/>
              <a:gdLst/>
              <a:ahLst/>
              <a:cxnLst/>
              <a:rect l="l" t="t" r="r" b="b"/>
              <a:pathLst>
                <a:path w="180" h="200" extrusionOk="0">
                  <a:moveTo>
                    <a:pt x="1" y="0"/>
                  </a:moveTo>
                  <a:cubicBezTo>
                    <a:pt x="21" y="100"/>
                    <a:pt x="100" y="179"/>
                    <a:pt x="180" y="199"/>
                  </a:cubicBezTo>
                  <a:lnTo>
                    <a:pt x="180" y="20"/>
                  </a:lnTo>
                  <a:cubicBezTo>
                    <a:pt x="120" y="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2201900" y="1429125"/>
              <a:ext cx="17950" cy="8925"/>
            </a:xfrm>
            <a:custGeom>
              <a:avLst/>
              <a:gdLst/>
              <a:ahLst/>
              <a:cxnLst/>
              <a:rect l="l" t="t" r="r" b="b"/>
              <a:pathLst>
                <a:path w="718" h="357" extrusionOk="0">
                  <a:moveTo>
                    <a:pt x="218" y="0"/>
                  </a:moveTo>
                  <a:cubicBezTo>
                    <a:pt x="199" y="0"/>
                    <a:pt x="180" y="1"/>
                    <a:pt x="160" y="3"/>
                  </a:cubicBezTo>
                  <a:cubicBezTo>
                    <a:pt x="120" y="103"/>
                    <a:pt x="61" y="202"/>
                    <a:pt x="1" y="321"/>
                  </a:cubicBezTo>
                  <a:cubicBezTo>
                    <a:pt x="95" y="345"/>
                    <a:pt x="186" y="356"/>
                    <a:pt x="278" y="356"/>
                  </a:cubicBezTo>
                  <a:cubicBezTo>
                    <a:pt x="418" y="356"/>
                    <a:pt x="561" y="330"/>
                    <a:pt x="717" y="282"/>
                  </a:cubicBezTo>
                  <a:cubicBezTo>
                    <a:pt x="556" y="84"/>
                    <a:pt x="394" y="0"/>
                    <a:pt x="2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2102450" y="1436150"/>
              <a:ext cx="8975" cy="8650"/>
            </a:xfrm>
            <a:custGeom>
              <a:avLst/>
              <a:gdLst/>
              <a:ahLst/>
              <a:cxnLst/>
              <a:rect l="l" t="t" r="r" b="b"/>
              <a:pathLst>
                <a:path w="359" h="346" extrusionOk="0">
                  <a:moveTo>
                    <a:pt x="319" y="1"/>
                  </a:moveTo>
                  <a:cubicBezTo>
                    <a:pt x="219" y="20"/>
                    <a:pt x="100" y="20"/>
                    <a:pt x="0" y="40"/>
                  </a:cubicBezTo>
                  <a:cubicBezTo>
                    <a:pt x="27" y="210"/>
                    <a:pt x="61" y="345"/>
                    <a:pt x="155" y="345"/>
                  </a:cubicBezTo>
                  <a:cubicBezTo>
                    <a:pt x="204" y="345"/>
                    <a:pt x="270" y="308"/>
                    <a:pt x="358" y="219"/>
                  </a:cubicBezTo>
                  <a:cubicBezTo>
                    <a:pt x="339" y="140"/>
                    <a:pt x="339" y="100"/>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1711050" y="1371350"/>
              <a:ext cx="10400" cy="9775"/>
            </a:xfrm>
            <a:custGeom>
              <a:avLst/>
              <a:gdLst/>
              <a:ahLst/>
              <a:cxnLst/>
              <a:rect l="l" t="t" r="r" b="b"/>
              <a:pathLst>
                <a:path w="416" h="391" extrusionOk="0">
                  <a:moveTo>
                    <a:pt x="233" y="1"/>
                  </a:moveTo>
                  <a:cubicBezTo>
                    <a:pt x="159" y="1"/>
                    <a:pt x="72" y="18"/>
                    <a:pt x="1" y="26"/>
                  </a:cubicBezTo>
                  <a:lnTo>
                    <a:pt x="1" y="384"/>
                  </a:lnTo>
                  <a:cubicBezTo>
                    <a:pt x="36" y="388"/>
                    <a:pt x="71" y="390"/>
                    <a:pt x="105" y="390"/>
                  </a:cubicBezTo>
                  <a:cubicBezTo>
                    <a:pt x="269" y="390"/>
                    <a:pt x="415" y="339"/>
                    <a:pt x="399" y="126"/>
                  </a:cubicBezTo>
                  <a:cubicBezTo>
                    <a:pt x="399" y="27"/>
                    <a:pt x="325" y="1"/>
                    <a:pt x="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640025" y="1362400"/>
              <a:ext cx="9400" cy="9625"/>
            </a:xfrm>
            <a:custGeom>
              <a:avLst/>
              <a:gdLst/>
              <a:ahLst/>
              <a:cxnLst/>
              <a:rect l="l" t="t" r="r" b="b"/>
              <a:pathLst>
                <a:path w="376" h="385" extrusionOk="0">
                  <a:moveTo>
                    <a:pt x="161" y="1"/>
                  </a:moveTo>
                  <a:cubicBezTo>
                    <a:pt x="0" y="1"/>
                    <a:pt x="66" y="216"/>
                    <a:pt x="97" y="384"/>
                  </a:cubicBezTo>
                  <a:cubicBezTo>
                    <a:pt x="236" y="305"/>
                    <a:pt x="335" y="205"/>
                    <a:pt x="375" y="66"/>
                  </a:cubicBezTo>
                  <a:cubicBezTo>
                    <a:pt x="279" y="20"/>
                    <a:pt x="210"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667800" y="1360050"/>
              <a:ext cx="7475" cy="8500"/>
            </a:xfrm>
            <a:custGeom>
              <a:avLst/>
              <a:gdLst/>
              <a:ahLst/>
              <a:cxnLst/>
              <a:rect l="l" t="t" r="r" b="b"/>
              <a:pathLst>
                <a:path w="299" h="340" extrusionOk="0">
                  <a:moveTo>
                    <a:pt x="20" y="1"/>
                  </a:moveTo>
                  <a:cubicBezTo>
                    <a:pt x="20" y="100"/>
                    <a:pt x="0" y="200"/>
                    <a:pt x="0" y="299"/>
                  </a:cubicBezTo>
                  <a:cubicBezTo>
                    <a:pt x="120" y="279"/>
                    <a:pt x="299" y="339"/>
                    <a:pt x="259" y="140"/>
                  </a:cubicBezTo>
                  <a:cubicBezTo>
                    <a:pt x="239" y="1"/>
                    <a:pt x="12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700625" y="1357075"/>
              <a:ext cx="2000" cy="2025"/>
            </a:xfrm>
            <a:custGeom>
              <a:avLst/>
              <a:gdLst/>
              <a:ahLst/>
              <a:cxnLst/>
              <a:rect l="l" t="t" r="r" b="b"/>
              <a:pathLst>
                <a:path w="80" h="81" extrusionOk="0">
                  <a:moveTo>
                    <a:pt x="0" y="1"/>
                  </a:moveTo>
                  <a:lnTo>
                    <a:pt x="80" y="80"/>
                  </a:lnTo>
                  <a:cubicBezTo>
                    <a:pt x="80" y="80"/>
                    <a:pt x="80" y="60"/>
                    <a:pt x="40" y="21"/>
                  </a:cubicBezTo>
                  <a:cubicBezTo>
                    <a:pt x="20" y="1"/>
                    <a:pt x="2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2063150" y="1437150"/>
              <a:ext cx="8500" cy="4500"/>
            </a:xfrm>
            <a:custGeom>
              <a:avLst/>
              <a:gdLst/>
              <a:ahLst/>
              <a:cxnLst/>
              <a:rect l="l" t="t" r="r" b="b"/>
              <a:pathLst>
                <a:path w="340" h="180" extrusionOk="0">
                  <a:moveTo>
                    <a:pt x="1" y="0"/>
                  </a:moveTo>
                  <a:cubicBezTo>
                    <a:pt x="80" y="160"/>
                    <a:pt x="200" y="179"/>
                    <a:pt x="339"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539000" y="1344150"/>
              <a:ext cx="32825" cy="22900"/>
            </a:xfrm>
            <a:custGeom>
              <a:avLst/>
              <a:gdLst/>
              <a:ahLst/>
              <a:cxnLst/>
              <a:rect l="l" t="t" r="r" b="b"/>
              <a:pathLst>
                <a:path w="1313" h="916" extrusionOk="0">
                  <a:moveTo>
                    <a:pt x="656" y="80"/>
                  </a:moveTo>
                  <a:cubicBezTo>
                    <a:pt x="418" y="339"/>
                    <a:pt x="418" y="816"/>
                    <a:pt x="0" y="915"/>
                  </a:cubicBezTo>
                  <a:lnTo>
                    <a:pt x="1174" y="915"/>
                  </a:lnTo>
                  <a:lnTo>
                    <a:pt x="1174" y="796"/>
                  </a:lnTo>
                  <a:cubicBezTo>
                    <a:pt x="1054" y="717"/>
                    <a:pt x="895" y="617"/>
                    <a:pt x="975" y="498"/>
                  </a:cubicBezTo>
                  <a:cubicBezTo>
                    <a:pt x="1313" y="0"/>
                    <a:pt x="855" y="140"/>
                    <a:pt x="65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529050" y="1354600"/>
              <a:ext cx="9475" cy="4550"/>
            </a:xfrm>
            <a:custGeom>
              <a:avLst/>
              <a:gdLst/>
              <a:ahLst/>
              <a:cxnLst/>
              <a:rect l="l" t="t" r="r" b="b"/>
              <a:pathLst>
                <a:path w="379" h="182" extrusionOk="0">
                  <a:moveTo>
                    <a:pt x="244" y="0"/>
                  </a:moveTo>
                  <a:cubicBezTo>
                    <a:pt x="174" y="0"/>
                    <a:pt x="90" y="20"/>
                    <a:pt x="20" y="20"/>
                  </a:cubicBezTo>
                  <a:cubicBezTo>
                    <a:pt x="0" y="60"/>
                    <a:pt x="0" y="100"/>
                    <a:pt x="0" y="159"/>
                  </a:cubicBezTo>
                  <a:cubicBezTo>
                    <a:pt x="55" y="169"/>
                    <a:pt x="140" y="182"/>
                    <a:pt x="216" y="182"/>
                  </a:cubicBezTo>
                  <a:cubicBezTo>
                    <a:pt x="303" y="182"/>
                    <a:pt x="378" y="164"/>
                    <a:pt x="378" y="100"/>
                  </a:cubicBezTo>
                  <a:cubicBezTo>
                    <a:pt x="368" y="20"/>
                    <a:pt x="313" y="0"/>
                    <a:pt x="2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1917450" y="1232250"/>
              <a:ext cx="38800" cy="12950"/>
            </a:xfrm>
            <a:custGeom>
              <a:avLst/>
              <a:gdLst/>
              <a:ahLst/>
              <a:cxnLst/>
              <a:rect l="l" t="t" r="r" b="b"/>
              <a:pathLst>
                <a:path w="1552" h="518" extrusionOk="0">
                  <a:moveTo>
                    <a:pt x="498" y="1"/>
                  </a:moveTo>
                  <a:cubicBezTo>
                    <a:pt x="239" y="40"/>
                    <a:pt x="0" y="140"/>
                    <a:pt x="60" y="518"/>
                  </a:cubicBezTo>
                  <a:cubicBezTo>
                    <a:pt x="219" y="486"/>
                    <a:pt x="375" y="480"/>
                    <a:pt x="530" y="480"/>
                  </a:cubicBezTo>
                  <a:cubicBezTo>
                    <a:pt x="634" y="480"/>
                    <a:pt x="737" y="482"/>
                    <a:pt x="841" y="482"/>
                  </a:cubicBezTo>
                  <a:cubicBezTo>
                    <a:pt x="971" y="482"/>
                    <a:pt x="1101" y="478"/>
                    <a:pt x="1234" y="458"/>
                  </a:cubicBezTo>
                  <a:cubicBezTo>
                    <a:pt x="1552" y="418"/>
                    <a:pt x="1453" y="219"/>
                    <a:pt x="1472" y="40"/>
                  </a:cubicBezTo>
                  <a:cubicBezTo>
                    <a:pt x="1154" y="20"/>
                    <a:pt x="836" y="2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1629000" y="1351100"/>
              <a:ext cx="8475" cy="8000"/>
            </a:xfrm>
            <a:custGeom>
              <a:avLst/>
              <a:gdLst/>
              <a:ahLst/>
              <a:cxnLst/>
              <a:rect l="l" t="t" r="r" b="b"/>
              <a:pathLst>
                <a:path w="339" h="320" extrusionOk="0">
                  <a:moveTo>
                    <a:pt x="1" y="1"/>
                  </a:moveTo>
                  <a:lnTo>
                    <a:pt x="1" y="319"/>
                  </a:lnTo>
                  <a:cubicBezTo>
                    <a:pt x="339" y="319"/>
                    <a:pt x="279"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1631500" y="1368825"/>
              <a:ext cx="5975" cy="3200"/>
            </a:xfrm>
            <a:custGeom>
              <a:avLst/>
              <a:gdLst/>
              <a:ahLst/>
              <a:cxnLst/>
              <a:rect l="l" t="t" r="r" b="b"/>
              <a:pathLst>
                <a:path w="239" h="128" extrusionOk="0">
                  <a:moveTo>
                    <a:pt x="117" y="0"/>
                  </a:moveTo>
                  <a:cubicBezTo>
                    <a:pt x="87" y="0"/>
                    <a:pt x="50" y="24"/>
                    <a:pt x="0" y="88"/>
                  </a:cubicBezTo>
                  <a:cubicBezTo>
                    <a:pt x="80" y="88"/>
                    <a:pt x="159" y="108"/>
                    <a:pt x="239" y="127"/>
                  </a:cubicBezTo>
                  <a:cubicBezTo>
                    <a:pt x="200" y="76"/>
                    <a:pt x="170" y="0"/>
                    <a:pt x="1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2250150" y="1432175"/>
              <a:ext cx="12450" cy="4500"/>
            </a:xfrm>
            <a:custGeom>
              <a:avLst/>
              <a:gdLst/>
              <a:ahLst/>
              <a:cxnLst/>
              <a:rect l="l" t="t" r="r" b="b"/>
              <a:pathLst>
                <a:path w="498" h="180" extrusionOk="0">
                  <a:moveTo>
                    <a:pt x="359" y="0"/>
                  </a:moveTo>
                  <a:cubicBezTo>
                    <a:pt x="219" y="0"/>
                    <a:pt x="120" y="40"/>
                    <a:pt x="1" y="40"/>
                  </a:cubicBezTo>
                  <a:lnTo>
                    <a:pt x="1" y="100"/>
                  </a:lnTo>
                  <a:lnTo>
                    <a:pt x="1" y="179"/>
                  </a:lnTo>
                  <a:lnTo>
                    <a:pt x="498" y="179"/>
                  </a:lnTo>
                  <a:lnTo>
                    <a:pt x="498" y="40"/>
                  </a:lnTo>
                  <a:cubicBezTo>
                    <a:pt x="458" y="40"/>
                    <a:pt x="398" y="4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2280500" y="1428375"/>
              <a:ext cx="30850" cy="9050"/>
            </a:xfrm>
            <a:custGeom>
              <a:avLst/>
              <a:gdLst/>
              <a:ahLst/>
              <a:cxnLst/>
              <a:rect l="l" t="t" r="r" b="b"/>
              <a:pathLst>
                <a:path w="1234" h="362" extrusionOk="0">
                  <a:moveTo>
                    <a:pt x="562" y="0"/>
                  </a:moveTo>
                  <a:cubicBezTo>
                    <a:pt x="348" y="0"/>
                    <a:pt x="148" y="59"/>
                    <a:pt x="0" y="331"/>
                  </a:cubicBezTo>
                  <a:cubicBezTo>
                    <a:pt x="199" y="331"/>
                    <a:pt x="408" y="361"/>
                    <a:pt x="617" y="361"/>
                  </a:cubicBezTo>
                  <a:cubicBezTo>
                    <a:pt x="826" y="361"/>
                    <a:pt x="1034" y="331"/>
                    <a:pt x="1233" y="212"/>
                  </a:cubicBezTo>
                  <a:lnTo>
                    <a:pt x="1154" y="133"/>
                  </a:lnTo>
                  <a:lnTo>
                    <a:pt x="1054" y="33"/>
                  </a:lnTo>
                  <a:cubicBezTo>
                    <a:pt x="892" y="33"/>
                    <a:pt x="723" y="0"/>
                    <a:pt x="5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2113400" y="1234925"/>
              <a:ext cx="118875" cy="17750"/>
            </a:xfrm>
            <a:custGeom>
              <a:avLst/>
              <a:gdLst/>
              <a:ahLst/>
              <a:cxnLst/>
              <a:rect l="l" t="t" r="r" b="b"/>
              <a:pathLst>
                <a:path w="4755" h="710" extrusionOk="0">
                  <a:moveTo>
                    <a:pt x="2811" y="0"/>
                  </a:moveTo>
                  <a:cubicBezTo>
                    <a:pt x="2700" y="0"/>
                    <a:pt x="2589" y="18"/>
                    <a:pt x="2487" y="92"/>
                  </a:cubicBezTo>
                  <a:cubicBezTo>
                    <a:pt x="2325" y="159"/>
                    <a:pt x="2159" y="185"/>
                    <a:pt x="1993" y="185"/>
                  </a:cubicBezTo>
                  <a:cubicBezTo>
                    <a:pt x="1811" y="185"/>
                    <a:pt x="1629" y="154"/>
                    <a:pt x="1452" y="112"/>
                  </a:cubicBezTo>
                  <a:lnTo>
                    <a:pt x="1273" y="112"/>
                  </a:lnTo>
                  <a:cubicBezTo>
                    <a:pt x="1214" y="152"/>
                    <a:pt x="1159" y="172"/>
                    <a:pt x="1102" y="172"/>
                  </a:cubicBezTo>
                  <a:cubicBezTo>
                    <a:pt x="1044" y="172"/>
                    <a:pt x="985" y="152"/>
                    <a:pt x="915" y="112"/>
                  </a:cubicBezTo>
                  <a:lnTo>
                    <a:pt x="756" y="112"/>
                  </a:lnTo>
                  <a:cubicBezTo>
                    <a:pt x="597" y="411"/>
                    <a:pt x="219" y="172"/>
                    <a:pt x="0" y="431"/>
                  </a:cubicBezTo>
                  <a:cubicBezTo>
                    <a:pt x="185" y="535"/>
                    <a:pt x="370" y="552"/>
                    <a:pt x="550" y="552"/>
                  </a:cubicBezTo>
                  <a:cubicBezTo>
                    <a:pt x="637" y="552"/>
                    <a:pt x="722" y="548"/>
                    <a:pt x="806" y="548"/>
                  </a:cubicBezTo>
                  <a:cubicBezTo>
                    <a:pt x="982" y="548"/>
                    <a:pt x="1152" y="565"/>
                    <a:pt x="1313" y="669"/>
                  </a:cubicBezTo>
                  <a:cubicBezTo>
                    <a:pt x="1373" y="669"/>
                    <a:pt x="1452" y="630"/>
                    <a:pt x="1492" y="630"/>
                  </a:cubicBezTo>
                  <a:cubicBezTo>
                    <a:pt x="1586" y="567"/>
                    <a:pt x="1679" y="537"/>
                    <a:pt x="1770" y="537"/>
                  </a:cubicBezTo>
                  <a:cubicBezTo>
                    <a:pt x="1853" y="537"/>
                    <a:pt x="1933" y="562"/>
                    <a:pt x="2009" y="610"/>
                  </a:cubicBezTo>
                  <a:lnTo>
                    <a:pt x="2188" y="610"/>
                  </a:lnTo>
                  <a:cubicBezTo>
                    <a:pt x="2298" y="560"/>
                    <a:pt x="2412" y="540"/>
                    <a:pt x="2526" y="540"/>
                  </a:cubicBezTo>
                  <a:cubicBezTo>
                    <a:pt x="2641" y="540"/>
                    <a:pt x="2755" y="560"/>
                    <a:pt x="2865" y="590"/>
                  </a:cubicBezTo>
                  <a:cubicBezTo>
                    <a:pt x="2904" y="590"/>
                    <a:pt x="2984" y="610"/>
                    <a:pt x="3044" y="610"/>
                  </a:cubicBezTo>
                  <a:lnTo>
                    <a:pt x="3044" y="470"/>
                  </a:lnTo>
                  <a:cubicBezTo>
                    <a:pt x="3044" y="431"/>
                    <a:pt x="3064" y="431"/>
                    <a:pt x="3083" y="411"/>
                  </a:cubicBezTo>
                  <a:cubicBezTo>
                    <a:pt x="3123" y="411"/>
                    <a:pt x="3163" y="411"/>
                    <a:pt x="3203" y="470"/>
                  </a:cubicBezTo>
                  <a:cubicBezTo>
                    <a:pt x="3255" y="478"/>
                    <a:pt x="3308" y="480"/>
                    <a:pt x="3361" y="480"/>
                  </a:cubicBezTo>
                  <a:cubicBezTo>
                    <a:pt x="3397" y="480"/>
                    <a:pt x="3433" y="479"/>
                    <a:pt x="3469" y="479"/>
                  </a:cubicBezTo>
                  <a:cubicBezTo>
                    <a:pt x="3647" y="479"/>
                    <a:pt x="3819" y="497"/>
                    <a:pt x="3939" y="709"/>
                  </a:cubicBezTo>
                  <a:lnTo>
                    <a:pt x="4595" y="630"/>
                  </a:lnTo>
                  <a:cubicBezTo>
                    <a:pt x="4754" y="470"/>
                    <a:pt x="4754" y="291"/>
                    <a:pt x="4595" y="112"/>
                  </a:cubicBezTo>
                  <a:cubicBezTo>
                    <a:pt x="4519" y="52"/>
                    <a:pt x="4432" y="26"/>
                    <a:pt x="4350" y="26"/>
                  </a:cubicBezTo>
                  <a:cubicBezTo>
                    <a:pt x="4325" y="26"/>
                    <a:pt x="4300" y="28"/>
                    <a:pt x="4277" y="33"/>
                  </a:cubicBezTo>
                  <a:cubicBezTo>
                    <a:pt x="4227" y="102"/>
                    <a:pt x="4183" y="137"/>
                    <a:pt x="4138" y="137"/>
                  </a:cubicBezTo>
                  <a:cubicBezTo>
                    <a:pt x="4093" y="137"/>
                    <a:pt x="4048" y="102"/>
                    <a:pt x="3998" y="33"/>
                  </a:cubicBezTo>
                  <a:cubicBezTo>
                    <a:pt x="3939" y="23"/>
                    <a:pt x="3869" y="18"/>
                    <a:pt x="3797" y="18"/>
                  </a:cubicBezTo>
                  <a:cubicBezTo>
                    <a:pt x="3725" y="18"/>
                    <a:pt x="3650" y="23"/>
                    <a:pt x="3581" y="33"/>
                  </a:cubicBezTo>
                  <a:cubicBezTo>
                    <a:pt x="3538" y="75"/>
                    <a:pt x="3496" y="90"/>
                    <a:pt x="3454" y="90"/>
                  </a:cubicBezTo>
                  <a:cubicBezTo>
                    <a:pt x="3359" y="90"/>
                    <a:pt x="3266" y="13"/>
                    <a:pt x="3183" y="13"/>
                  </a:cubicBezTo>
                  <a:cubicBezTo>
                    <a:pt x="3161" y="15"/>
                    <a:pt x="3139" y="16"/>
                    <a:pt x="3117" y="16"/>
                  </a:cubicBezTo>
                  <a:cubicBezTo>
                    <a:pt x="3019" y="16"/>
                    <a:pt x="2915" y="0"/>
                    <a:pt x="2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2192950" y="1250400"/>
              <a:ext cx="9975" cy="4425"/>
            </a:xfrm>
            <a:custGeom>
              <a:avLst/>
              <a:gdLst/>
              <a:ahLst/>
              <a:cxnLst/>
              <a:rect l="l" t="t" r="r" b="b"/>
              <a:pathLst>
                <a:path w="399" h="177" extrusionOk="0">
                  <a:moveTo>
                    <a:pt x="138" y="0"/>
                  </a:moveTo>
                  <a:cubicBezTo>
                    <a:pt x="95" y="0"/>
                    <a:pt x="50" y="4"/>
                    <a:pt x="1" y="11"/>
                  </a:cubicBezTo>
                  <a:lnTo>
                    <a:pt x="1" y="90"/>
                  </a:lnTo>
                  <a:lnTo>
                    <a:pt x="1" y="170"/>
                  </a:lnTo>
                  <a:cubicBezTo>
                    <a:pt x="65" y="170"/>
                    <a:pt x="125" y="176"/>
                    <a:pt x="181" y="176"/>
                  </a:cubicBezTo>
                  <a:cubicBezTo>
                    <a:pt x="265" y="176"/>
                    <a:pt x="339" y="162"/>
                    <a:pt x="399" y="90"/>
                  </a:cubicBezTo>
                  <a:cubicBezTo>
                    <a:pt x="316" y="21"/>
                    <a:pt x="234" y="0"/>
                    <a:pt x="1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2188475" y="1243550"/>
              <a:ext cx="4500" cy="2650"/>
            </a:xfrm>
            <a:custGeom>
              <a:avLst/>
              <a:gdLst/>
              <a:ahLst/>
              <a:cxnLst/>
              <a:rect l="l" t="t" r="r" b="b"/>
              <a:pathLst>
                <a:path w="180" h="106" extrusionOk="0">
                  <a:moveTo>
                    <a:pt x="89" y="1"/>
                  </a:moveTo>
                  <a:cubicBezTo>
                    <a:pt x="59" y="1"/>
                    <a:pt x="33" y="42"/>
                    <a:pt x="1" y="106"/>
                  </a:cubicBezTo>
                  <a:cubicBezTo>
                    <a:pt x="41" y="96"/>
                    <a:pt x="75" y="91"/>
                    <a:pt x="105" y="91"/>
                  </a:cubicBezTo>
                  <a:cubicBezTo>
                    <a:pt x="135" y="91"/>
                    <a:pt x="160" y="96"/>
                    <a:pt x="180" y="106"/>
                  </a:cubicBezTo>
                  <a:cubicBezTo>
                    <a:pt x="143" y="32"/>
                    <a:pt x="115" y="1"/>
                    <a:pt x="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1609600" y="1351600"/>
              <a:ext cx="9475" cy="3325"/>
            </a:xfrm>
            <a:custGeom>
              <a:avLst/>
              <a:gdLst/>
              <a:ahLst/>
              <a:cxnLst/>
              <a:rect l="l" t="t" r="r" b="b"/>
              <a:pathLst>
                <a:path w="379" h="133" extrusionOk="0">
                  <a:moveTo>
                    <a:pt x="339" y="1"/>
                  </a:moveTo>
                  <a:cubicBezTo>
                    <a:pt x="239" y="21"/>
                    <a:pt x="140" y="21"/>
                    <a:pt x="1" y="41"/>
                  </a:cubicBezTo>
                  <a:cubicBezTo>
                    <a:pt x="47" y="115"/>
                    <a:pt x="102" y="133"/>
                    <a:pt x="160" y="133"/>
                  </a:cubicBezTo>
                  <a:cubicBezTo>
                    <a:pt x="214" y="133"/>
                    <a:pt x="270" y="117"/>
                    <a:pt x="323" y="117"/>
                  </a:cubicBezTo>
                  <a:cubicBezTo>
                    <a:pt x="335" y="117"/>
                    <a:pt x="347" y="118"/>
                    <a:pt x="359" y="120"/>
                  </a:cubicBezTo>
                  <a:cubicBezTo>
                    <a:pt x="379" y="80"/>
                    <a:pt x="35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1589225" y="1370125"/>
              <a:ext cx="4500" cy="1900"/>
            </a:xfrm>
            <a:custGeom>
              <a:avLst/>
              <a:gdLst/>
              <a:ahLst/>
              <a:cxnLst/>
              <a:rect l="l" t="t" r="r" b="b"/>
              <a:pathLst>
                <a:path w="180" h="76" extrusionOk="0">
                  <a:moveTo>
                    <a:pt x="77" y="1"/>
                  </a:moveTo>
                  <a:cubicBezTo>
                    <a:pt x="48" y="1"/>
                    <a:pt x="24" y="27"/>
                    <a:pt x="0" y="75"/>
                  </a:cubicBezTo>
                  <a:lnTo>
                    <a:pt x="179" y="75"/>
                  </a:lnTo>
                  <a:cubicBezTo>
                    <a:pt x="179" y="60"/>
                    <a:pt x="168" y="22"/>
                    <a:pt x="153" y="22"/>
                  </a:cubicBezTo>
                  <a:cubicBezTo>
                    <a:pt x="149" y="22"/>
                    <a:pt x="144" y="26"/>
                    <a:pt x="139" y="36"/>
                  </a:cubicBezTo>
                  <a:cubicBezTo>
                    <a:pt x="116" y="12"/>
                    <a:pt x="95" y="1"/>
                    <a:pt x="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1459425" y="1302800"/>
              <a:ext cx="17425" cy="4075"/>
            </a:xfrm>
            <a:custGeom>
              <a:avLst/>
              <a:gdLst/>
              <a:ahLst/>
              <a:cxnLst/>
              <a:rect l="l" t="t" r="r" b="b"/>
              <a:pathLst>
                <a:path w="697" h="163" extrusionOk="0">
                  <a:moveTo>
                    <a:pt x="344" y="1"/>
                  </a:moveTo>
                  <a:cubicBezTo>
                    <a:pt x="215" y="1"/>
                    <a:pt x="94" y="27"/>
                    <a:pt x="0" y="162"/>
                  </a:cubicBezTo>
                  <a:lnTo>
                    <a:pt x="696" y="162"/>
                  </a:lnTo>
                  <a:lnTo>
                    <a:pt x="696" y="3"/>
                  </a:lnTo>
                  <a:cubicBezTo>
                    <a:pt x="662" y="9"/>
                    <a:pt x="626" y="11"/>
                    <a:pt x="591" y="11"/>
                  </a:cubicBezTo>
                  <a:cubicBezTo>
                    <a:pt x="509" y="11"/>
                    <a:pt x="425" y="1"/>
                    <a:pt x="3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1420125" y="1293925"/>
              <a:ext cx="8975" cy="4000"/>
            </a:xfrm>
            <a:custGeom>
              <a:avLst/>
              <a:gdLst/>
              <a:ahLst/>
              <a:cxnLst/>
              <a:rect l="l" t="t" r="r" b="b"/>
              <a:pathLst>
                <a:path w="359" h="160" extrusionOk="0">
                  <a:moveTo>
                    <a:pt x="180" y="0"/>
                  </a:moveTo>
                  <a:cubicBezTo>
                    <a:pt x="140" y="60"/>
                    <a:pt x="60" y="120"/>
                    <a:pt x="1" y="159"/>
                  </a:cubicBezTo>
                  <a:lnTo>
                    <a:pt x="359" y="159"/>
                  </a:lnTo>
                  <a:cubicBezTo>
                    <a:pt x="279" y="120"/>
                    <a:pt x="23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1399750" y="1296250"/>
              <a:ext cx="17425" cy="15100"/>
            </a:xfrm>
            <a:custGeom>
              <a:avLst/>
              <a:gdLst/>
              <a:ahLst/>
              <a:cxnLst/>
              <a:rect l="l" t="t" r="r" b="b"/>
              <a:pathLst>
                <a:path w="697" h="604" extrusionOk="0">
                  <a:moveTo>
                    <a:pt x="199" y="0"/>
                  </a:moveTo>
                  <a:cubicBezTo>
                    <a:pt x="165" y="0"/>
                    <a:pt x="136" y="46"/>
                    <a:pt x="100" y="106"/>
                  </a:cubicBezTo>
                  <a:cubicBezTo>
                    <a:pt x="80" y="245"/>
                    <a:pt x="20" y="424"/>
                    <a:pt x="0" y="564"/>
                  </a:cubicBezTo>
                  <a:cubicBezTo>
                    <a:pt x="109" y="584"/>
                    <a:pt x="224" y="604"/>
                    <a:pt x="341" y="604"/>
                  </a:cubicBezTo>
                  <a:cubicBezTo>
                    <a:pt x="458" y="604"/>
                    <a:pt x="577" y="584"/>
                    <a:pt x="696" y="524"/>
                  </a:cubicBezTo>
                  <a:cubicBezTo>
                    <a:pt x="517" y="345"/>
                    <a:pt x="298" y="305"/>
                    <a:pt x="279" y="66"/>
                  </a:cubicBezTo>
                  <a:cubicBezTo>
                    <a:pt x="247" y="19"/>
                    <a:pt x="222" y="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1438525" y="1307325"/>
              <a:ext cx="7500" cy="4025"/>
            </a:xfrm>
            <a:custGeom>
              <a:avLst/>
              <a:gdLst/>
              <a:ahLst/>
              <a:cxnLst/>
              <a:rect l="l" t="t" r="r" b="b"/>
              <a:pathLst>
                <a:path w="300" h="161" extrusionOk="0">
                  <a:moveTo>
                    <a:pt x="217" y="1"/>
                  </a:moveTo>
                  <a:cubicBezTo>
                    <a:pt x="100" y="1"/>
                    <a:pt x="17" y="14"/>
                    <a:pt x="1" y="161"/>
                  </a:cubicBezTo>
                  <a:cubicBezTo>
                    <a:pt x="120" y="161"/>
                    <a:pt x="239" y="161"/>
                    <a:pt x="299" y="1"/>
                  </a:cubicBezTo>
                  <a:cubicBezTo>
                    <a:pt x="270" y="1"/>
                    <a:pt x="243" y="1"/>
                    <a:pt x="2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1412175" y="1296400"/>
              <a:ext cx="4000" cy="1025"/>
            </a:xfrm>
            <a:custGeom>
              <a:avLst/>
              <a:gdLst/>
              <a:ahLst/>
              <a:cxnLst/>
              <a:rect l="l" t="t" r="r" b="b"/>
              <a:pathLst>
                <a:path w="160" h="41" extrusionOk="0">
                  <a:moveTo>
                    <a:pt x="100" y="1"/>
                  </a:moveTo>
                  <a:cubicBezTo>
                    <a:pt x="80" y="21"/>
                    <a:pt x="20" y="21"/>
                    <a:pt x="0" y="41"/>
                  </a:cubicBezTo>
                  <a:lnTo>
                    <a:pt x="160" y="41"/>
                  </a:ln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2148700" y="1404325"/>
              <a:ext cx="6000" cy="3000"/>
            </a:xfrm>
            <a:custGeom>
              <a:avLst/>
              <a:gdLst/>
              <a:ahLst/>
              <a:cxnLst/>
              <a:rect l="l" t="t" r="r" b="b"/>
              <a:pathLst>
                <a:path w="240" h="120" extrusionOk="0">
                  <a:moveTo>
                    <a:pt x="60" y="0"/>
                  </a:moveTo>
                  <a:cubicBezTo>
                    <a:pt x="60" y="20"/>
                    <a:pt x="40" y="60"/>
                    <a:pt x="0" y="80"/>
                  </a:cubicBezTo>
                  <a:cubicBezTo>
                    <a:pt x="80" y="80"/>
                    <a:pt x="160" y="100"/>
                    <a:pt x="239" y="120"/>
                  </a:cubicBezTo>
                  <a:cubicBezTo>
                    <a:pt x="179" y="80"/>
                    <a:pt x="140" y="2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1690175" y="1220550"/>
              <a:ext cx="12950" cy="8250"/>
            </a:xfrm>
            <a:custGeom>
              <a:avLst/>
              <a:gdLst/>
              <a:ahLst/>
              <a:cxnLst/>
              <a:rect l="l" t="t" r="r" b="b"/>
              <a:pathLst>
                <a:path w="518" h="330" extrusionOk="0">
                  <a:moveTo>
                    <a:pt x="253" y="0"/>
                  </a:moveTo>
                  <a:cubicBezTo>
                    <a:pt x="154" y="0"/>
                    <a:pt x="65" y="31"/>
                    <a:pt x="0" y="150"/>
                  </a:cubicBezTo>
                  <a:cubicBezTo>
                    <a:pt x="40" y="290"/>
                    <a:pt x="219" y="210"/>
                    <a:pt x="319" y="329"/>
                  </a:cubicBezTo>
                  <a:cubicBezTo>
                    <a:pt x="478" y="290"/>
                    <a:pt x="498" y="170"/>
                    <a:pt x="518" y="31"/>
                  </a:cubicBezTo>
                  <a:cubicBezTo>
                    <a:pt x="427" y="22"/>
                    <a:pt x="336" y="0"/>
                    <a:pt x="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1682700" y="1224300"/>
              <a:ext cx="14950" cy="6100"/>
            </a:xfrm>
            <a:custGeom>
              <a:avLst/>
              <a:gdLst/>
              <a:ahLst/>
              <a:cxnLst/>
              <a:rect l="l" t="t" r="r" b="b"/>
              <a:pathLst>
                <a:path w="598" h="244" extrusionOk="0">
                  <a:moveTo>
                    <a:pt x="100" y="0"/>
                  </a:moveTo>
                  <a:cubicBezTo>
                    <a:pt x="1" y="40"/>
                    <a:pt x="1" y="80"/>
                    <a:pt x="81" y="159"/>
                  </a:cubicBezTo>
                  <a:cubicBezTo>
                    <a:pt x="154" y="220"/>
                    <a:pt x="219" y="244"/>
                    <a:pt x="287" y="244"/>
                  </a:cubicBezTo>
                  <a:cubicBezTo>
                    <a:pt x="329" y="244"/>
                    <a:pt x="372" y="235"/>
                    <a:pt x="419" y="219"/>
                  </a:cubicBezTo>
                  <a:cubicBezTo>
                    <a:pt x="498" y="179"/>
                    <a:pt x="538" y="159"/>
                    <a:pt x="598" y="159"/>
                  </a:cubicBezTo>
                  <a:cubicBezTo>
                    <a:pt x="578" y="20"/>
                    <a:pt x="419" y="20"/>
                    <a:pt x="299" y="0"/>
                  </a:cubicBezTo>
                  <a:cubicBezTo>
                    <a:pt x="246" y="0"/>
                    <a:pt x="211" y="9"/>
                    <a:pt x="170" y="9"/>
                  </a:cubicBezTo>
                  <a:cubicBezTo>
                    <a:pt x="149" y="9"/>
                    <a:pt x="127" y="7"/>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85200" y="1228275"/>
              <a:ext cx="8475" cy="3800"/>
            </a:xfrm>
            <a:custGeom>
              <a:avLst/>
              <a:gdLst/>
              <a:ahLst/>
              <a:cxnLst/>
              <a:rect l="l" t="t" r="r" b="b"/>
              <a:pathLst>
                <a:path w="339" h="152" extrusionOk="0">
                  <a:moveTo>
                    <a:pt x="0" y="0"/>
                  </a:moveTo>
                  <a:cubicBezTo>
                    <a:pt x="56" y="101"/>
                    <a:pt x="112" y="151"/>
                    <a:pt x="175" y="151"/>
                  </a:cubicBezTo>
                  <a:cubicBezTo>
                    <a:pt x="224" y="151"/>
                    <a:pt x="278" y="121"/>
                    <a:pt x="339" y="60"/>
                  </a:cubicBezTo>
                  <a:cubicBezTo>
                    <a:pt x="219" y="40"/>
                    <a:pt x="120"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80150" y="1223250"/>
              <a:ext cx="5575" cy="5550"/>
            </a:xfrm>
            <a:custGeom>
              <a:avLst/>
              <a:gdLst/>
              <a:ahLst/>
              <a:cxnLst/>
              <a:rect l="l" t="t" r="r" b="b"/>
              <a:pathLst>
                <a:path w="223" h="222" extrusionOk="0">
                  <a:moveTo>
                    <a:pt x="83" y="0"/>
                  </a:moveTo>
                  <a:cubicBezTo>
                    <a:pt x="1" y="0"/>
                    <a:pt x="68" y="161"/>
                    <a:pt x="23" y="221"/>
                  </a:cubicBezTo>
                  <a:lnTo>
                    <a:pt x="202" y="221"/>
                  </a:lnTo>
                  <a:cubicBezTo>
                    <a:pt x="202" y="162"/>
                    <a:pt x="202" y="102"/>
                    <a:pt x="222" y="62"/>
                  </a:cubicBezTo>
                  <a:cubicBezTo>
                    <a:pt x="153" y="18"/>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2122850" y="1272425"/>
              <a:ext cx="13450" cy="17050"/>
            </a:xfrm>
            <a:custGeom>
              <a:avLst/>
              <a:gdLst/>
              <a:ahLst/>
              <a:cxnLst/>
              <a:rect l="l" t="t" r="r" b="b"/>
              <a:pathLst>
                <a:path w="538" h="682" extrusionOk="0">
                  <a:moveTo>
                    <a:pt x="210" y="0"/>
                  </a:moveTo>
                  <a:cubicBezTo>
                    <a:pt x="144" y="0"/>
                    <a:pt x="73" y="5"/>
                    <a:pt x="0" y="5"/>
                  </a:cubicBezTo>
                  <a:cubicBezTo>
                    <a:pt x="20" y="164"/>
                    <a:pt x="20" y="323"/>
                    <a:pt x="20" y="482"/>
                  </a:cubicBezTo>
                  <a:lnTo>
                    <a:pt x="20" y="681"/>
                  </a:lnTo>
                  <a:cubicBezTo>
                    <a:pt x="139" y="681"/>
                    <a:pt x="199" y="582"/>
                    <a:pt x="239" y="482"/>
                  </a:cubicBezTo>
                  <a:cubicBezTo>
                    <a:pt x="139" y="184"/>
                    <a:pt x="398" y="204"/>
                    <a:pt x="537" y="124"/>
                  </a:cubicBezTo>
                  <a:cubicBezTo>
                    <a:pt x="458" y="18"/>
                    <a:pt x="343" y="0"/>
                    <a:pt x="2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654375" y="1228275"/>
              <a:ext cx="17425" cy="9325"/>
            </a:xfrm>
            <a:custGeom>
              <a:avLst/>
              <a:gdLst/>
              <a:ahLst/>
              <a:cxnLst/>
              <a:rect l="l" t="t" r="r" b="b"/>
              <a:pathLst>
                <a:path w="697" h="373" extrusionOk="0">
                  <a:moveTo>
                    <a:pt x="537" y="0"/>
                  </a:moveTo>
                  <a:cubicBezTo>
                    <a:pt x="438" y="40"/>
                    <a:pt x="338" y="40"/>
                    <a:pt x="199" y="40"/>
                  </a:cubicBezTo>
                  <a:cubicBezTo>
                    <a:pt x="100" y="40"/>
                    <a:pt x="60" y="80"/>
                    <a:pt x="0" y="160"/>
                  </a:cubicBezTo>
                  <a:lnTo>
                    <a:pt x="0" y="339"/>
                  </a:lnTo>
                  <a:cubicBezTo>
                    <a:pt x="115" y="347"/>
                    <a:pt x="234" y="372"/>
                    <a:pt x="345" y="372"/>
                  </a:cubicBezTo>
                  <a:cubicBezTo>
                    <a:pt x="483" y="372"/>
                    <a:pt x="608" y="334"/>
                    <a:pt x="696" y="179"/>
                  </a:cubicBezTo>
                  <a:lnTo>
                    <a:pt x="53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776700" y="1232750"/>
              <a:ext cx="3500" cy="2725"/>
            </a:xfrm>
            <a:custGeom>
              <a:avLst/>
              <a:gdLst/>
              <a:ahLst/>
              <a:cxnLst/>
              <a:rect l="l" t="t" r="r" b="b"/>
              <a:pathLst>
                <a:path w="140" h="109" extrusionOk="0">
                  <a:moveTo>
                    <a:pt x="140" y="0"/>
                  </a:moveTo>
                  <a:cubicBezTo>
                    <a:pt x="100" y="0"/>
                    <a:pt x="40" y="0"/>
                    <a:pt x="1" y="20"/>
                  </a:cubicBezTo>
                  <a:cubicBezTo>
                    <a:pt x="27" y="82"/>
                    <a:pt x="54" y="109"/>
                    <a:pt x="77" y="109"/>
                  </a:cubicBezTo>
                  <a:cubicBezTo>
                    <a:pt x="106" y="109"/>
                    <a:pt x="129" y="67"/>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606625" y="1306850"/>
              <a:ext cx="4500" cy="4700"/>
            </a:xfrm>
            <a:custGeom>
              <a:avLst/>
              <a:gdLst/>
              <a:ahLst/>
              <a:cxnLst/>
              <a:rect l="l" t="t" r="r" b="b"/>
              <a:pathLst>
                <a:path w="180" h="188" extrusionOk="0">
                  <a:moveTo>
                    <a:pt x="0" y="0"/>
                  </a:moveTo>
                  <a:cubicBezTo>
                    <a:pt x="45" y="60"/>
                    <a:pt x="0" y="188"/>
                    <a:pt x="51" y="188"/>
                  </a:cubicBezTo>
                  <a:cubicBezTo>
                    <a:pt x="68" y="188"/>
                    <a:pt x="95" y="174"/>
                    <a:pt x="140" y="140"/>
                  </a:cubicBezTo>
                  <a:cubicBezTo>
                    <a:pt x="179" y="120"/>
                    <a:pt x="8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2167600" y="1245875"/>
              <a:ext cx="16925" cy="3800"/>
            </a:xfrm>
            <a:custGeom>
              <a:avLst/>
              <a:gdLst/>
              <a:ahLst/>
              <a:cxnLst/>
              <a:rect l="l" t="t" r="r" b="b"/>
              <a:pathLst>
                <a:path w="677" h="152" extrusionOk="0">
                  <a:moveTo>
                    <a:pt x="340" y="0"/>
                  </a:moveTo>
                  <a:cubicBezTo>
                    <a:pt x="225" y="0"/>
                    <a:pt x="113" y="50"/>
                    <a:pt x="0" y="152"/>
                  </a:cubicBezTo>
                  <a:cubicBezTo>
                    <a:pt x="219" y="152"/>
                    <a:pt x="438" y="152"/>
                    <a:pt x="677" y="132"/>
                  </a:cubicBezTo>
                  <a:cubicBezTo>
                    <a:pt x="561" y="45"/>
                    <a:pt x="449" y="0"/>
                    <a:pt x="3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2150200" y="1246350"/>
              <a:ext cx="12950" cy="3825"/>
            </a:xfrm>
            <a:custGeom>
              <a:avLst/>
              <a:gdLst/>
              <a:ahLst/>
              <a:cxnLst/>
              <a:rect l="l" t="t" r="r" b="b"/>
              <a:pathLst>
                <a:path w="518" h="153" extrusionOk="0">
                  <a:moveTo>
                    <a:pt x="265" y="1"/>
                  </a:moveTo>
                  <a:cubicBezTo>
                    <a:pt x="179" y="1"/>
                    <a:pt x="92" y="51"/>
                    <a:pt x="0" y="153"/>
                  </a:cubicBezTo>
                  <a:cubicBezTo>
                    <a:pt x="179" y="153"/>
                    <a:pt x="318" y="153"/>
                    <a:pt x="517" y="133"/>
                  </a:cubicBezTo>
                  <a:cubicBezTo>
                    <a:pt x="430" y="46"/>
                    <a:pt x="348"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32975" y="1220000"/>
              <a:ext cx="26875" cy="12775"/>
            </a:xfrm>
            <a:custGeom>
              <a:avLst/>
              <a:gdLst/>
              <a:ahLst/>
              <a:cxnLst/>
              <a:rect l="l" t="t" r="r" b="b"/>
              <a:pathLst>
                <a:path w="1075" h="511" extrusionOk="0">
                  <a:moveTo>
                    <a:pt x="540" y="1"/>
                  </a:moveTo>
                  <a:cubicBezTo>
                    <a:pt x="370" y="1"/>
                    <a:pt x="198" y="125"/>
                    <a:pt x="1" y="371"/>
                  </a:cubicBezTo>
                  <a:cubicBezTo>
                    <a:pt x="43" y="377"/>
                    <a:pt x="86" y="379"/>
                    <a:pt x="130" y="379"/>
                  </a:cubicBezTo>
                  <a:cubicBezTo>
                    <a:pt x="238" y="379"/>
                    <a:pt x="347" y="366"/>
                    <a:pt x="453" y="366"/>
                  </a:cubicBezTo>
                  <a:cubicBezTo>
                    <a:pt x="602" y="366"/>
                    <a:pt x="747" y="391"/>
                    <a:pt x="876" y="510"/>
                  </a:cubicBezTo>
                  <a:cubicBezTo>
                    <a:pt x="936" y="471"/>
                    <a:pt x="995" y="431"/>
                    <a:pt x="1075" y="391"/>
                  </a:cubicBezTo>
                  <a:cubicBezTo>
                    <a:pt x="884" y="130"/>
                    <a:pt x="714" y="1"/>
                    <a:pt x="5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2076100" y="1436650"/>
              <a:ext cx="4000" cy="5000"/>
            </a:xfrm>
            <a:custGeom>
              <a:avLst/>
              <a:gdLst/>
              <a:ahLst/>
              <a:cxnLst/>
              <a:rect l="l" t="t" r="r" b="b"/>
              <a:pathLst>
                <a:path w="160" h="200" extrusionOk="0">
                  <a:moveTo>
                    <a:pt x="159" y="0"/>
                  </a:moveTo>
                  <a:cubicBezTo>
                    <a:pt x="100" y="80"/>
                    <a:pt x="60" y="120"/>
                    <a:pt x="0" y="199"/>
                  </a:cubicBezTo>
                  <a:cubicBezTo>
                    <a:pt x="80" y="160"/>
                    <a:pt x="119" y="10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674750" y="1104625"/>
              <a:ext cx="9475" cy="50925"/>
            </a:xfrm>
            <a:custGeom>
              <a:avLst/>
              <a:gdLst/>
              <a:ahLst/>
              <a:cxnLst/>
              <a:rect l="l" t="t" r="r" b="b"/>
              <a:pathLst>
                <a:path w="379" h="2037" extrusionOk="0">
                  <a:moveTo>
                    <a:pt x="275" y="0"/>
                  </a:moveTo>
                  <a:cubicBezTo>
                    <a:pt x="259" y="0"/>
                    <a:pt x="241" y="4"/>
                    <a:pt x="220" y="13"/>
                  </a:cubicBezTo>
                  <a:cubicBezTo>
                    <a:pt x="140" y="33"/>
                    <a:pt x="120" y="172"/>
                    <a:pt x="60" y="272"/>
                  </a:cubicBezTo>
                  <a:cubicBezTo>
                    <a:pt x="1" y="849"/>
                    <a:pt x="40" y="1425"/>
                    <a:pt x="60" y="2002"/>
                  </a:cubicBezTo>
                  <a:cubicBezTo>
                    <a:pt x="103" y="2026"/>
                    <a:pt x="140" y="2036"/>
                    <a:pt x="173" y="2036"/>
                  </a:cubicBezTo>
                  <a:cubicBezTo>
                    <a:pt x="276" y="2036"/>
                    <a:pt x="333" y="1934"/>
                    <a:pt x="379" y="1843"/>
                  </a:cubicBezTo>
                  <a:cubicBezTo>
                    <a:pt x="339" y="1306"/>
                    <a:pt x="359" y="749"/>
                    <a:pt x="379" y="212"/>
                  </a:cubicBezTo>
                  <a:cubicBezTo>
                    <a:pt x="379" y="127"/>
                    <a:pt x="364"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1673275" y="1150700"/>
              <a:ext cx="23875" cy="35325"/>
            </a:xfrm>
            <a:custGeom>
              <a:avLst/>
              <a:gdLst/>
              <a:ahLst/>
              <a:cxnLst/>
              <a:rect l="l" t="t" r="r" b="b"/>
              <a:pathLst>
                <a:path w="955" h="1413" extrusionOk="0">
                  <a:moveTo>
                    <a:pt x="477" y="0"/>
                  </a:moveTo>
                  <a:cubicBezTo>
                    <a:pt x="378" y="60"/>
                    <a:pt x="259" y="100"/>
                    <a:pt x="139" y="159"/>
                  </a:cubicBezTo>
                  <a:cubicBezTo>
                    <a:pt x="179" y="577"/>
                    <a:pt x="0" y="1015"/>
                    <a:pt x="298" y="1413"/>
                  </a:cubicBezTo>
                  <a:cubicBezTo>
                    <a:pt x="318" y="1214"/>
                    <a:pt x="259" y="995"/>
                    <a:pt x="477" y="875"/>
                  </a:cubicBezTo>
                  <a:cubicBezTo>
                    <a:pt x="577" y="955"/>
                    <a:pt x="557" y="1114"/>
                    <a:pt x="656" y="1214"/>
                  </a:cubicBezTo>
                  <a:cubicBezTo>
                    <a:pt x="955" y="1054"/>
                    <a:pt x="796" y="776"/>
                    <a:pt x="796" y="517"/>
                  </a:cubicBezTo>
                  <a:cubicBezTo>
                    <a:pt x="617" y="398"/>
                    <a:pt x="577" y="179"/>
                    <a:pt x="4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1676250" y="1082550"/>
              <a:ext cx="4500" cy="8500"/>
            </a:xfrm>
            <a:custGeom>
              <a:avLst/>
              <a:gdLst/>
              <a:ahLst/>
              <a:cxnLst/>
              <a:rect l="l" t="t" r="r" b="b"/>
              <a:pathLst>
                <a:path w="180" h="340" extrusionOk="0">
                  <a:moveTo>
                    <a:pt x="20" y="1"/>
                  </a:moveTo>
                  <a:cubicBezTo>
                    <a:pt x="20" y="80"/>
                    <a:pt x="0" y="200"/>
                    <a:pt x="0" y="319"/>
                  </a:cubicBezTo>
                  <a:cubicBezTo>
                    <a:pt x="20" y="319"/>
                    <a:pt x="80" y="339"/>
                    <a:pt x="140" y="339"/>
                  </a:cubicBezTo>
                  <a:cubicBezTo>
                    <a:pt x="160" y="220"/>
                    <a:pt x="179" y="6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1827925" y="1058700"/>
              <a:ext cx="49275" cy="79125"/>
            </a:xfrm>
            <a:custGeom>
              <a:avLst/>
              <a:gdLst/>
              <a:ahLst/>
              <a:cxnLst/>
              <a:rect l="l" t="t" r="r" b="b"/>
              <a:pathLst>
                <a:path w="1971" h="3165" extrusionOk="0">
                  <a:moveTo>
                    <a:pt x="896" y="0"/>
                  </a:moveTo>
                  <a:cubicBezTo>
                    <a:pt x="846" y="7"/>
                    <a:pt x="796" y="9"/>
                    <a:pt x="745" y="9"/>
                  </a:cubicBezTo>
                  <a:cubicBezTo>
                    <a:pt x="644" y="9"/>
                    <a:pt x="542" y="0"/>
                    <a:pt x="441" y="0"/>
                  </a:cubicBezTo>
                  <a:cubicBezTo>
                    <a:pt x="289" y="0"/>
                    <a:pt x="140" y="20"/>
                    <a:pt x="1" y="119"/>
                  </a:cubicBezTo>
                  <a:cubicBezTo>
                    <a:pt x="1" y="199"/>
                    <a:pt x="40" y="279"/>
                    <a:pt x="60" y="318"/>
                  </a:cubicBezTo>
                  <a:cubicBezTo>
                    <a:pt x="100" y="398"/>
                    <a:pt x="140" y="497"/>
                    <a:pt x="160" y="597"/>
                  </a:cubicBezTo>
                  <a:cubicBezTo>
                    <a:pt x="200" y="895"/>
                    <a:pt x="120" y="1194"/>
                    <a:pt x="80" y="1492"/>
                  </a:cubicBezTo>
                  <a:cubicBezTo>
                    <a:pt x="80" y="1611"/>
                    <a:pt x="100" y="1751"/>
                    <a:pt x="200" y="1850"/>
                  </a:cubicBezTo>
                  <a:cubicBezTo>
                    <a:pt x="399" y="2168"/>
                    <a:pt x="259" y="2526"/>
                    <a:pt x="299" y="2865"/>
                  </a:cubicBezTo>
                  <a:cubicBezTo>
                    <a:pt x="299" y="2997"/>
                    <a:pt x="299" y="3164"/>
                    <a:pt x="469" y="3164"/>
                  </a:cubicBezTo>
                  <a:cubicBezTo>
                    <a:pt x="478" y="3164"/>
                    <a:pt x="488" y="3164"/>
                    <a:pt x="498" y="3163"/>
                  </a:cubicBezTo>
                  <a:cubicBezTo>
                    <a:pt x="657" y="3143"/>
                    <a:pt x="677" y="2924"/>
                    <a:pt x="737" y="2805"/>
                  </a:cubicBezTo>
                  <a:lnTo>
                    <a:pt x="737" y="2646"/>
                  </a:lnTo>
                  <a:cubicBezTo>
                    <a:pt x="637" y="2526"/>
                    <a:pt x="637" y="2407"/>
                    <a:pt x="697" y="2288"/>
                  </a:cubicBezTo>
                  <a:cubicBezTo>
                    <a:pt x="597" y="1591"/>
                    <a:pt x="936" y="895"/>
                    <a:pt x="697" y="219"/>
                  </a:cubicBezTo>
                  <a:cubicBezTo>
                    <a:pt x="818" y="191"/>
                    <a:pt x="940" y="185"/>
                    <a:pt x="1061" y="185"/>
                  </a:cubicBezTo>
                  <a:cubicBezTo>
                    <a:pt x="1157" y="185"/>
                    <a:pt x="1253" y="189"/>
                    <a:pt x="1348" y="189"/>
                  </a:cubicBezTo>
                  <a:cubicBezTo>
                    <a:pt x="1562" y="189"/>
                    <a:pt x="1771" y="169"/>
                    <a:pt x="1970" y="40"/>
                  </a:cubicBezTo>
                  <a:cubicBezTo>
                    <a:pt x="1632" y="40"/>
                    <a:pt x="1254" y="2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1811525" y="1063650"/>
              <a:ext cx="21400" cy="43925"/>
            </a:xfrm>
            <a:custGeom>
              <a:avLst/>
              <a:gdLst/>
              <a:ahLst/>
              <a:cxnLst/>
              <a:rect l="l" t="t" r="r" b="b"/>
              <a:pathLst>
                <a:path w="856" h="1757" extrusionOk="0">
                  <a:moveTo>
                    <a:pt x="0" y="1"/>
                  </a:moveTo>
                  <a:lnTo>
                    <a:pt x="0" y="1751"/>
                  </a:lnTo>
                  <a:cubicBezTo>
                    <a:pt x="22" y="1755"/>
                    <a:pt x="42" y="1756"/>
                    <a:pt x="60" y="1756"/>
                  </a:cubicBezTo>
                  <a:cubicBezTo>
                    <a:pt x="378" y="1756"/>
                    <a:pt x="215" y="1293"/>
                    <a:pt x="498" y="1274"/>
                  </a:cubicBezTo>
                  <a:cubicBezTo>
                    <a:pt x="537" y="1254"/>
                    <a:pt x="617" y="1214"/>
                    <a:pt x="657" y="1175"/>
                  </a:cubicBezTo>
                  <a:cubicBezTo>
                    <a:pt x="856" y="876"/>
                    <a:pt x="856" y="598"/>
                    <a:pt x="557" y="359"/>
                  </a:cubicBezTo>
                  <a:cubicBezTo>
                    <a:pt x="517" y="359"/>
                    <a:pt x="498" y="319"/>
                    <a:pt x="438" y="319"/>
                  </a:cubicBezTo>
                  <a:cubicBezTo>
                    <a:pt x="376" y="370"/>
                    <a:pt x="315" y="416"/>
                    <a:pt x="264" y="416"/>
                  </a:cubicBezTo>
                  <a:cubicBezTo>
                    <a:pt x="217" y="416"/>
                    <a:pt x="179" y="375"/>
                    <a:pt x="159" y="260"/>
                  </a:cubicBezTo>
                  <a:cubicBezTo>
                    <a:pt x="159" y="160"/>
                    <a:pt x="12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1693650" y="1063950"/>
              <a:ext cx="10975" cy="4200"/>
            </a:xfrm>
            <a:custGeom>
              <a:avLst/>
              <a:gdLst/>
              <a:ahLst/>
              <a:cxnLst/>
              <a:rect l="l" t="t" r="r" b="b"/>
              <a:pathLst>
                <a:path w="439" h="168" extrusionOk="0">
                  <a:moveTo>
                    <a:pt x="317" y="0"/>
                  </a:moveTo>
                  <a:cubicBezTo>
                    <a:pt x="195" y="0"/>
                    <a:pt x="75" y="34"/>
                    <a:pt x="1" y="168"/>
                  </a:cubicBezTo>
                  <a:cubicBezTo>
                    <a:pt x="100" y="168"/>
                    <a:pt x="219" y="148"/>
                    <a:pt x="319" y="148"/>
                  </a:cubicBezTo>
                  <a:cubicBezTo>
                    <a:pt x="379" y="108"/>
                    <a:pt x="398" y="69"/>
                    <a:pt x="438" y="9"/>
                  </a:cubicBezTo>
                  <a:cubicBezTo>
                    <a:pt x="398" y="4"/>
                    <a:pt x="357"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1822950" y="1062675"/>
              <a:ext cx="8975" cy="10450"/>
            </a:xfrm>
            <a:custGeom>
              <a:avLst/>
              <a:gdLst/>
              <a:ahLst/>
              <a:cxnLst/>
              <a:rect l="l" t="t" r="r" b="b"/>
              <a:pathLst>
                <a:path w="359" h="418" extrusionOk="0">
                  <a:moveTo>
                    <a:pt x="200" y="0"/>
                  </a:moveTo>
                  <a:cubicBezTo>
                    <a:pt x="80" y="100"/>
                    <a:pt x="41" y="219"/>
                    <a:pt x="1" y="358"/>
                  </a:cubicBezTo>
                  <a:cubicBezTo>
                    <a:pt x="41" y="378"/>
                    <a:pt x="60" y="378"/>
                    <a:pt x="100" y="418"/>
                  </a:cubicBezTo>
                  <a:cubicBezTo>
                    <a:pt x="299" y="358"/>
                    <a:pt x="359" y="239"/>
                    <a:pt x="239" y="6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1672275" y="1055200"/>
              <a:ext cx="4000" cy="4000"/>
            </a:xfrm>
            <a:custGeom>
              <a:avLst/>
              <a:gdLst/>
              <a:ahLst/>
              <a:cxnLst/>
              <a:rect l="l" t="t" r="r" b="b"/>
              <a:pathLst>
                <a:path w="160" h="160" extrusionOk="0">
                  <a:moveTo>
                    <a:pt x="159" y="1"/>
                  </a:moveTo>
                  <a:cubicBezTo>
                    <a:pt x="120" y="1"/>
                    <a:pt x="40" y="21"/>
                    <a:pt x="0" y="21"/>
                  </a:cubicBezTo>
                  <a:lnTo>
                    <a:pt x="0" y="160"/>
                  </a:lnTo>
                  <a:cubicBezTo>
                    <a:pt x="40" y="100"/>
                    <a:pt x="120" y="4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1689675" y="1068125"/>
              <a:ext cx="4000" cy="2275"/>
            </a:xfrm>
            <a:custGeom>
              <a:avLst/>
              <a:gdLst/>
              <a:ahLst/>
              <a:cxnLst/>
              <a:rect l="l" t="t" r="r" b="b"/>
              <a:pathLst>
                <a:path w="160" h="91" extrusionOk="0">
                  <a:moveTo>
                    <a:pt x="0" y="1"/>
                  </a:moveTo>
                  <a:cubicBezTo>
                    <a:pt x="20" y="61"/>
                    <a:pt x="50" y="90"/>
                    <a:pt x="80" y="90"/>
                  </a:cubicBezTo>
                  <a:cubicBezTo>
                    <a:pt x="110" y="90"/>
                    <a:pt x="140" y="6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1685700" y="1066200"/>
              <a:ext cx="3500" cy="2450"/>
            </a:xfrm>
            <a:custGeom>
              <a:avLst/>
              <a:gdLst/>
              <a:ahLst/>
              <a:cxnLst/>
              <a:rect l="l" t="t" r="r" b="b"/>
              <a:pathLst>
                <a:path w="140" h="98" extrusionOk="0">
                  <a:moveTo>
                    <a:pt x="58" y="1"/>
                  </a:moveTo>
                  <a:cubicBezTo>
                    <a:pt x="32" y="1"/>
                    <a:pt x="11" y="36"/>
                    <a:pt x="0" y="98"/>
                  </a:cubicBezTo>
                  <a:lnTo>
                    <a:pt x="140" y="98"/>
                  </a:lnTo>
                  <a:cubicBezTo>
                    <a:pt x="111" y="31"/>
                    <a:pt x="82" y="1"/>
                    <a:pt x="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1680725" y="1068425"/>
              <a:ext cx="5000" cy="2650"/>
            </a:xfrm>
            <a:custGeom>
              <a:avLst/>
              <a:gdLst/>
              <a:ahLst/>
              <a:cxnLst/>
              <a:rect l="l" t="t" r="r" b="b"/>
              <a:pathLst>
                <a:path w="200" h="106" extrusionOk="0">
                  <a:moveTo>
                    <a:pt x="61" y="0"/>
                  </a:moveTo>
                  <a:cubicBezTo>
                    <a:pt x="40" y="0"/>
                    <a:pt x="20" y="2"/>
                    <a:pt x="0" y="9"/>
                  </a:cubicBezTo>
                  <a:cubicBezTo>
                    <a:pt x="31" y="71"/>
                    <a:pt x="62" y="106"/>
                    <a:pt x="96" y="106"/>
                  </a:cubicBezTo>
                  <a:cubicBezTo>
                    <a:pt x="127" y="106"/>
                    <a:pt x="161" y="76"/>
                    <a:pt x="199" y="9"/>
                  </a:cubicBezTo>
                  <a:cubicBezTo>
                    <a:pt x="146" y="9"/>
                    <a:pt x="102" y="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1615075" y="1219925"/>
              <a:ext cx="9975" cy="4500"/>
            </a:xfrm>
            <a:custGeom>
              <a:avLst/>
              <a:gdLst/>
              <a:ahLst/>
              <a:cxnLst/>
              <a:rect l="l" t="t" r="r" b="b"/>
              <a:pathLst>
                <a:path w="399" h="180" extrusionOk="0">
                  <a:moveTo>
                    <a:pt x="222" y="0"/>
                  </a:moveTo>
                  <a:cubicBezTo>
                    <a:pt x="144" y="0"/>
                    <a:pt x="69" y="25"/>
                    <a:pt x="1" y="36"/>
                  </a:cubicBezTo>
                  <a:cubicBezTo>
                    <a:pt x="20" y="96"/>
                    <a:pt x="20" y="116"/>
                    <a:pt x="20" y="175"/>
                  </a:cubicBezTo>
                  <a:cubicBezTo>
                    <a:pt x="60" y="175"/>
                    <a:pt x="104" y="180"/>
                    <a:pt x="149" y="180"/>
                  </a:cubicBezTo>
                  <a:cubicBezTo>
                    <a:pt x="239" y="180"/>
                    <a:pt x="332" y="162"/>
                    <a:pt x="398" y="56"/>
                  </a:cubicBezTo>
                  <a:cubicBezTo>
                    <a:pt x="339" y="14"/>
                    <a:pt x="280" y="0"/>
                    <a:pt x="2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685200" y="1172575"/>
              <a:ext cx="4000" cy="8475"/>
            </a:xfrm>
            <a:custGeom>
              <a:avLst/>
              <a:gdLst/>
              <a:ahLst/>
              <a:cxnLst/>
              <a:rect l="l" t="t" r="r" b="b"/>
              <a:pathLst>
                <a:path w="160" h="339" extrusionOk="0">
                  <a:moveTo>
                    <a:pt x="0" y="0"/>
                  </a:moveTo>
                  <a:cubicBezTo>
                    <a:pt x="0" y="140"/>
                    <a:pt x="20" y="279"/>
                    <a:pt x="160" y="339"/>
                  </a:cubicBezTo>
                  <a:cubicBezTo>
                    <a:pt x="160" y="199"/>
                    <a:pt x="14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667800" y="1225050"/>
              <a:ext cx="5500" cy="3250"/>
            </a:xfrm>
            <a:custGeom>
              <a:avLst/>
              <a:gdLst/>
              <a:ahLst/>
              <a:cxnLst/>
              <a:rect l="l" t="t" r="r" b="b"/>
              <a:pathLst>
                <a:path w="220" h="130" extrusionOk="0">
                  <a:moveTo>
                    <a:pt x="144" y="1"/>
                  </a:moveTo>
                  <a:cubicBezTo>
                    <a:pt x="109" y="1"/>
                    <a:pt x="34" y="79"/>
                    <a:pt x="0" y="129"/>
                  </a:cubicBezTo>
                  <a:cubicBezTo>
                    <a:pt x="13" y="123"/>
                    <a:pt x="30" y="121"/>
                    <a:pt x="48" y="121"/>
                  </a:cubicBezTo>
                  <a:cubicBezTo>
                    <a:pt x="84" y="121"/>
                    <a:pt x="125" y="129"/>
                    <a:pt x="154" y="129"/>
                  </a:cubicBezTo>
                  <a:cubicBezTo>
                    <a:pt x="199" y="129"/>
                    <a:pt x="219" y="110"/>
                    <a:pt x="159" y="10"/>
                  </a:cubicBezTo>
                  <a:cubicBezTo>
                    <a:pt x="156" y="4"/>
                    <a:pt x="151" y="1"/>
                    <a:pt x="1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549425" y="1154675"/>
              <a:ext cx="26875" cy="22400"/>
            </a:xfrm>
            <a:custGeom>
              <a:avLst/>
              <a:gdLst/>
              <a:ahLst/>
              <a:cxnLst/>
              <a:rect l="l" t="t" r="r" b="b"/>
              <a:pathLst>
                <a:path w="1075" h="896" extrusionOk="0">
                  <a:moveTo>
                    <a:pt x="538" y="0"/>
                  </a:moveTo>
                  <a:lnTo>
                    <a:pt x="538" y="0"/>
                  </a:lnTo>
                  <a:cubicBezTo>
                    <a:pt x="1" y="319"/>
                    <a:pt x="478" y="597"/>
                    <a:pt x="558" y="895"/>
                  </a:cubicBezTo>
                  <a:cubicBezTo>
                    <a:pt x="737" y="796"/>
                    <a:pt x="896" y="657"/>
                    <a:pt x="1075" y="537"/>
                  </a:cubicBezTo>
                  <a:cubicBezTo>
                    <a:pt x="1055" y="498"/>
                    <a:pt x="1055" y="438"/>
                    <a:pt x="1055" y="398"/>
                  </a:cubicBezTo>
                  <a:cubicBezTo>
                    <a:pt x="975" y="259"/>
                    <a:pt x="876" y="199"/>
                    <a:pt x="737" y="199"/>
                  </a:cubicBezTo>
                  <a:lnTo>
                    <a:pt x="5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555400" y="1128800"/>
              <a:ext cx="7975" cy="6425"/>
            </a:xfrm>
            <a:custGeom>
              <a:avLst/>
              <a:gdLst/>
              <a:ahLst/>
              <a:cxnLst/>
              <a:rect l="l" t="t" r="r" b="b"/>
              <a:pathLst>
                <a:path w="319" h="257" extrusionOk="0">
                  <a:moveTo>
                    <a:pt x="319" y="1"/>
                  </a:moveTo>
                  <a:cubicBezTo>
                    <a:pt x="199" y="41"/>
                    <a:pt x="0" y="1"/>
                    <a:pt x="40" y="200"/>
                  </a:cubicBezTo>
                  <a:cubicBezTo>
                    <a:pt x="58" y="242"/>
                    <a:pt x="82" y="257"/>
                    <a:pt x="109" y="257"/>
                  </a:cubicBezTo>
                  <a:cubicBezTo>
                    <a:pt x="171" y="257"/>
                    <a:pt x="250" y="180"/>
                    <a:pt x="319" y="180"/>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567825" y="1145725"/>
              <a:ext cx="8975" cy="17925"/>
            </a:xfrm>
            <a:custGeom>
              <a:avLst/>
              <a:gdLst/>
              <a:ahLst/>
              <a:cxnLst/>
              <a:rect l="l" t="t" r="r" b="b"/>
              <a:pathLst>
                <a:path w="359" h="717" extrusionOk="0">
                  <a:moveTo>
                    <a:pt x="160" y="0"/>
                  </a:moveTo>
                  <a:cubicBezTo>
                    <a:pt x="1" y="159"/>
                    <a:pt x="41" y="358"/>
                    <a:pt x="21" y="517"/>
                  </a:cubicBezTo>
                  <a:cubicBezTo>
                    <a:pt x="60" y="677"/>
                    <a:pt x="200" y="696"/>
                    <a:pt x="339" y="716"/>
                  </a:cubicBezTo>
                  <a:cubicBezTo>
                    <a:pt x="339" y="677"/>
                    <a:pt x="339" y="617"/>
                    <a:pt x="359" y="537"/>
                  </a:cubicBezTo>
                  <a:cubicBezTo>
                    <a:pt x="220" y="398"/>
                    <a:pt x="339" y="179"/>
                    <a:pt x="220" y="2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571325" y="1147200"/>
              <a:ext cx="5975" cy="12975"/>
            </a:xfrm>
            <a:custGeom>
              <a:avLst/>
              <a:gdLst/>
              <a:ahLst/>
              <a:cxnLst/>
              <a:rect l="l" t="t" r="r" b="b"/>
              <a:pathLst>
                <a:path w="239" h="519" extrusionOk="0">
                  <a:moveTo>
                    <a:pt x="60" y="1"/>
                  </a:moveTo>
                  <a:lnTo>
                    <a:pt x="60" y="1"/>
                  </a:lnTo>
                  <a:cubicBezTo>
                    <a:pt x="20" y="200"/>
                    <a:pt x="0" y="399"/>
                    <a:pt x="199" y="518"/>
                  </a:cubicBezTo>
                  <a:cubicBezTo>
                    <a:pt x="199" y="319"/>
                    <a:pt x="239" y="12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427700" y="1735775"/>
              <a:ext cx="118375" cy="35725"/>
            </a:xfrm>
            <a:custGeom>
              <a:avLst/>
              <a:gdLst/>
              <a:ahLst/>
              <a:cxnLst/>
              <a:rect l="l" t="t" r="r" b="b"/>
              <a:pathLst>
                <a:path w="4735" h="1429" extrusionOk="0">
                  <a:moveTo>
                    <a:pt x="3437" y="1"/>
                  </a:moveTo>
                  <a:cubicBezTo>
                    <a:pt x="3039" y="1"/>
                    <a:pt x="2641" y="65"/>
                    <a:pt x="2248" y="190"/>
                  </a:cubicBezTo>
                  <a:cubicBezTo>
                    <a:pt x="2192" y="302"/>
                    <a:pt x="2101" y="322"/>
                    <a:pt x="2002" y="322"/>
                  </a:cubicBezTo>
                  <a:cubicBezTo>
                    <a:pt x="1946" y="322"/>
                    <a:pt x="1888" y="316"/>
                    <a:pt x="1832" y="316"/>
                  </a:cubicBezTo>
                  <a:cubicBezTo>
                    <a:pt x="1775" y="316"/>
                    <a:pt x="1719" y="322"/>
                    <a:pt x="1671" y="349"/>
                  </a:cubicBezTo>
                  <a:cubicBezTo>
                    <a:pt x="1313" y="449"/>
                    <a:pt x="935" y="449"/>
                    <a:pt x="597" y="647"/>
                  </a:cubicBezTo>
                  <a:cubicBezTo>
                    <a:pt x="478" y="647"/>
                    <a:pt x="338" y="647"/>
                    <a:pt x="199" y="667"/>
                  </a:cubicBezTo>
                  <a:cubicBezTo>
                    <a:pt x="40" y="787"/>
                    <a:pt x="0" y="966"/>
                    <a:pt x="60" y="1165"/>
                  </a:cubicBezTo>
                  <a:cubicBezTo>
                    <a:pt x="194" y="1366"/>
                    <a:pt x="356" y="1429"/>
                    <a:pt x="525" y="1429"/>
                  </a:cubicBezTo>
                  <a:cubicBezTo>
                    <a:pt x="708" y="1429"/>
                    <a:pt x="899" y="1356"/>
                    <a:pt x="1074" y="1304"/>
                  </a:cubicBezTo>
                  <a:cubicBezTo>
                    <a:pt x="1671" y="1165"/>
                    <a:pt x="2248" y="1006"/>
                    <a:pt x="2845" y="906"/>
                  </a:cubicBezTo>
                  <a:cubicBezTo>
                    <a:pt x="2944" y="886"/>
                    <a:pt x="3024" y="886"/>
                    <a:pt x="3123" y="866"/>
                  </a:cubicBezTo>
                  <a:cubicBezTo>
                    <a:pt x="3561" y="667"/>
                    <a:pt x="4038" y="608"/>
                    <a:pt x="4496" y="468"/>
                  </a:cubicBezTo>
                  <a:cubicBezTo>
                    <a:pt x="4635" y="449"/>
                    <a:pt x="4735" y="389"/>
                    <a:pt x="4715" y="230"/>
                  </a:cubicBezTo>
                  <a:cubicBezTo>
                    <a:pt x="4292" y="75"/>
                    <a:pt x="3865" y="1"/>
                    <a:pt x="34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2389900" y="1939250"/>
              <a:ext cx="55725" cy="145925"/>
            </a:xfrm>
            <a:custGeom>
              <a:avLst/>
              <a:gdLst/>
              <a:ahLst/>
              <a:cxnLst/>
              <a:rect l="l" t="t" r="r" b="b"/>
              <a:pathLst>
                <a:path w="2229" h="5837" extrusionOk="0">
                  <a:moveTo>
                    <a:pt x="192" y="1"/>
                  </a:moveTo>
                  <a:cubicBezTo>
                    <a:pt x="181" y="1"/>
                    <a:pt x="169" y="3"/>
                    <a:pt x="160" y="8"/>
                  </a:cubicBezTo>
                  <a:cubicBezTo>
                    <a:pt x="80" y="48"/>
                    <a:pt x="40" y="68"/>
                    <a:pt x="0" y="107"/>
                  </a:cubicBezTo>
                  <a:cubicBezTo>
                    <a:pt x="120" y="804"/>
                    <a:pt x="0" y="1540"/>
                    <a:pt x="279" y="2196"/>
                  </a:cubicBezTo>
                  <a:cubicBezTo>
                    <a:pt x="478" y="2296"/>
                    <a:pt x="378" y="2435"/>
                    <a:pt x="339" y="2534"/>
                  </a:cubicBezTo>
                  <a:cubicBezTo>
                    <a:pt x="398" y="2873"/>
                    <a:pt x="458" y="3231"/>
                    <a:pt x="498" y="3569"/>
                  </a:cubicBezTo>
                  <a:cubicBezTo>
                    <a:pt x="577" y="3668"/>
                    <a:pt x="557" y="3827"/>
                    <a:pt x="617" y="3907"/>
                  </a:cubicBezTo>
                  <a:cubicBezTo>
                    <a:pt x="856" y="4484"/>
                    <a:pt x="1095" y="5081"/>
                    <a:pt x="1333" y="5658"/>
                  </a:cubicBezTo>
                  <a:cubicBezTo>
                    <a:pt x="1393" y="5697"/>
                    <a:pt x="1453" y="5737"/>
                    <a:pt x="1532" y="5777"/>
                  </a:cubicBezTo>
                  <a:cubicBezTo>
                    <a:pt x="1592" y="5777"/>
                    <a:pt x="1652" y="5797"/>
                    <a:pt x="1691" y="5837"/>
                  </a:cubicBezTo>
                  <a:cubicBezTo>
                    <a:pt x="1791" y="5578"/>
                    <a:pt x="2029" y="5538"/>
                    <a:pt x="2228" y="5459"/>
                  </a:cubicBezTo>
                  <a:cubicBezTo>
                    <a:pt x="2228" y="5263"/>
                    <a:pt x="2161" y="5195"/>
                    <a:pt x="2062" y="5195"/>
                  </a:cubicBezTo>
                  <a:cubicBezTo>
                    <a:pt x="2001" y="5195"/>
                    <a:pt x="1927" y="5221"/>
                    <a:pt x="1850" y="5260"/>
                  </a:cubicBezTo>
                  <a:cubicBezTo>
                    <a:pt x="1492" y="5260"/>
                    <a:pt x="1373" y="5061"/>
                    <a:pt x="1293" y="4762"/>
                  </a:cubicBezTo>
                  <a:cubicBezTo>
                    <a:pt x="1194" y="4504"/>
                    <a:pt x="1274" y="4186"/>
                    <a:pt x="995" y="4006"/>
                  </a:cubicBezTo>
                  <a:cubicBezTo>
                    <a:pt x="876" y="3629"/>
                    <a:pt x="756" y="3251"/>
                    <a:pt x="677" y="2853"/>
                  </a:cubicBezTo>
                  <a:cubicBezTo>
                    <a:pt x="657" y="2594"/>
                    <a:pt x="538" y="2335"/>
                    <a:pt x="796" y="2137"/>
                  </a:cubicBezTo>
                  <a:cubicBezTo>
                    <a:pt x="896" y="2017"/>
                    <a:pt x="1095" y="1997"/>
                    <a:pt x="975" y="1798"/>
                  </a:cubicBezTo>
                  <a:cubicBezTo>
                    <a:pt x="458" y="1679"/>
                    <a:pt x="279" y="1341"/>
                    <a:pt x="299" y="804"/>
                  </a:cubicBezTo>
                  <a:cubicBezTo>
                    <a:pt x="339" y="565"/>
                    <a:pt x="279" y="306"/>
                    <a:pt x="279" y="68"/>
                  </a:cubicBezTo>
                  <a:cubicBezTo>
                    <a:pt x="264" y="23"/>
                    <a:pt x="227" y="1"/>
                    <a:pt x="1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991650" y="1801175"/>
              <a:ext cx="113425" cy="33025"/>
            </a:xfrm>
            <a:custGeom>
              <a:avLst/>
              <a:gdLst/>
              <a:ahLst/>
              <a:cxnLst/>
              <a:rect l="l" t="t" r="r" b="b"/>
              <a:pathLst>
                <a:path w="4537" h="1321" extrusionOk="0">
                  <a:moveTo>
                    <a:pt x="4516" y="1"/>
                  </a:moveTo>
                  <a:cubicBezTo>
                    <a:pt x="3820" y="100"/>
                    <a:pt x="3124" y="319"/>
                    <a:pt x="2388" y="419"/>
                  </a:cubicBezTo>
                  <a:cubicBezTo>
                    <a:pt x="1592" y="598"/>
                    <a:pt x="776" y="737"/>
                    <a:pt x="1" y="1055"/>
                  </a:cubicBezTo>
                  <a:lnTo>
                    <a:pt x="40" y="1135"/>
                  </a:lnTo>
                  <a:cubicBezTo>
                    <a:pt x="60" y="1194"/>
                    <a:pt x="80" y="1234"/>
                    <a:pt x="140" y="1254"/>
                  </a:cubicBezTo>
                  <a:lnTo>
                    <a:pt x="199" y="1294"/>
                  </a:lnTo>
                  <a:cubicBezTo>
                    <a:pt x="303" y="1312"/>
                    <a:pt x="404" y="1321"/>
                    <a:pt x="503" y="1321"/>
                  </a:cubicBezTo>
                  <a:cubicBezTo>
                    <a:pt x="935" y="1321"/>
                    <a:pt x="1327" y="1165"/>
                    <a:pt x="1731" y="1035"/>
                  </a:cubicBezTo>
                  <a:cubicBezTo>
                    <a:pt x="2587" y="797"/>
                    <a:pt x="3541" y="757"/>
                    <a:pt x="4377" y="399"/>
                  </a:cubicBezTo>
                  <a:cubicBezTo>
                    <a:pt x="4407" y="409"/>
                    <a:pt x="4432" y="414"/>
                    <a:pt x="4457" y="414"/>
                  </a:cubicBezTo>
                  <a:cubicBezTo>
                    <a:pt x="4481" y="414"/>
                    <a:pt x="4506" y="409"/>
                    <a:pt x="4536" y="399"/>
                  </a:cubicBezTo>
                  <a:cubicBezTo>
                    <a:pt x="4536" y="259"/>
                    <a:pt x="4516" y="120"/>
                    <a:pt x="45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2486375" y="2070225"/>
              <a:ext cx="112425" cy="47775"/>
            </a:xfrm>
            <a:custGeom>
              <a:avLst/>
              <a:gdLst/>
              <a:ahLst/>
              <a:cxnLst/>
              <a:rect l="l" t="t" r="r" b="b"/>
              <a:pathLst>
                <a:path w="4497" h="1911" extrusionOk="0">
                  <a:moveTo>
                    <a:pt x="4397" y="1"/>
                  </a:moveTo>
                  <a:cubicBezTo>
                    <a:pt x="4138" y="21"/>
                    <a:pt x="3860" y="80"/>
                    <a:pt x="3581" y="160"/>
                  </a:cubicBezTo>
                  <a:cubicBezTo>
                    <a:pt x="2686" y="458"/>
                    <a:pt x="1791" y="896"/>
                    <a:pt x="856" y="1115"/>
                  </a:cubicBezTo>
                  <a:cubicBezTo>
                    <a:pt x="597" y="1214"/>
                    <a:pt x="279" y="1135"/>
                    <a:pt x="80" y="1413"/>
                  </a:cubicBezTo>
                  <a:cubicBezTo>
                    <a:pt x="1" y="1592"/>
                    <a:pt x="80" y="1712"/>
                    <a:pt x="180" y="1831"/>
                  </a:cubicBezTo>
                  <a:cubicBezTo>
                    <a:pt x="219" y="1891"/>
                    <a:pt x="299" y="1911"/>
                    <a:pt x="379" y="1911"/>
                  </a:cubicBezTo>
                  <a:cubicBezTo>
                    <a:pt x="498" y="1891"/>
                    <a:pt x="597" y="1831"/>
                    <a:pt x="697" y="1811"/>
                  </a:cubicBezTo>
                  <a:cubicBezTo>
                    <a:pt x="796" y="1791"/>
                    <a:pt x="876" y="1712"/>
                    <a:pt x="955" y="1632"/>
                  </a:cubicBezTo>
                  <a:cubicBezTo>
                    <a:pt x="1095" y="1572"/>
                    <a:pt x="1274" y="1493"/>
                    <a:pt x="1413" y="1433"/>
                  </a:cubicBezTo>
                  <a:cubicBezTo>
                    <a:pt x="2447" y="1075"/>
                    <a:pt x="3462" y="737"/>
                    <a:pt x="4457" y="299"/>
                  </a:cubicBezTo>
                  <a:cubicBezTo>
                    <a:pt x="4496" y="200"/>
                    <a:pt x="4476" y="100"/>
                    <a:pt x="4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2501800" y="1953850"/>
              <a:ext cx="111425" cy="35350"/>
            </a:xfrm>
            <a:custGeom>
              <a:avLst/>
              <a:gdLst/>
              <a:ahLst/>
              <a:cxnLst/>
              <a:rect l="l" t="t" r="r" b="b"/>
              <a:pathLst>
                <a:path w="4457" h="1414" extrusionOk="0">
                  <a:moveTo>
                    <a:pt x="4456" y="1"/>
                  </a:moveTo>
                  <a:lnTo>
                    <a:pt x="4456" y="1"/>
                  </a:lnTo>
                  <a:cubicBezTo>
                    <a:pt x="2865" y="120"/>
                    <a:pt x="1452" y="677"/>
                    <a:pt x="0" y="1214"/>
                  </a:cubicBezTo>
                  <a:cubicBezTo>
                    <a:pt x="120" y="1413"/>
                    <a:pt x="358" y="1294"/>
                    <a:pt x="498" y="1374"/>
                  </a:cubicBezTo>
                  <a:cubicBezTo>
                    <a:pt x="677" y="1334"/>
                    <a:pt x="856" y="1374"/>
                    <a:pt x="995" y="1294"/>
                  </a:cubicBezTo>
                  <a:cubicBezTo>
                    <a:pt x="1970" y="896"/>
                    <a:pt x="2984" y="598"/>
                    <a:pt x="4038" y="379"/>
                  </a:cubicBezTo>
                  <a:cubicBezTo>
                    <a:pt x="4178" y="319"/>
                    <a:pt x="4397" y="379"/>
                    <a:pt x="44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473450" y="1834275"/>
              <a:ext cx="127325" cy="38675"/>
            </a:xfrm>
            <a:custGeom>
              <a:avLst/>
              <a:gdLst/>
              <a:ahLst/>
              <a:cxnLst/>
              <a:rect l="l" t="t" r="r" b="b"/>
              <a:pathLst>
                <a:path w="5093" h="1547" extrusionOk="0">
                  <a:moveTo>
                    <a:pt x="4892" y="0"/>
                  </a:moveTo>
                  <a:cubicBezTo>
                    <a:pt x="4788" y="0"/>
                    <a:pt x="4666" y="78"/>
                    <a:pt x="4556" y="89"/>
                  </a:cubicBezTo>
                  <a:cubicBezTo>
                    <a:pt x="4198" y="129"/>
                    <a:pt x="3800" y="169"/>
                    <a:pt x="3482" y="288"/>
                  </a:cubicBezTo>
                  <a:cubicBezTo>
                    <a:pt x="3004" y="487"/>
                    <a:pt x="2527" y="606"/>
                    <a:pt x="2010" y="626"/>
                  </a:cubicBezTo>
                  <a:lnTo>
                    <a:pt x="80" y="1303"/>
                  </a:lnTo>
                  <a:cubicBezTo>
                    <a:pt x="20" y="1362"/>
                    <a:pt x="0" y="1422"/>
                    <a:pt x="40" y="1502"/>
                  </a:cubicBezTo>
                  <a:cubicBezTo>
                    <a:pt x="80" y="1531"/>
                    <a:pt x="120" y="1546"/>
                    <a:pt x="160" y="1546"/>
                  </a:cubicBezTo>
                  <a:cubicBezTo>
                    <a:pt x="199" y="1546"/>
                    <a:pt x="239" y="1531"/>
                    <a:pt x="279" y="1502"/>
                  </a:cubicBezTo>
                  <a:lnTo>
                    <a:pt x="239" y="1502"/>
                  </a:lnTo>
                  <a:cubicBezTo>
                    <a:pt x="271" y="1459"/>
                    <a:pt x="297" y="1439"/>
                    <a:pt x="327" y="1439"/>
                  </a:cubicBezTo>
                  <a:cubicBezTo>
                    <a:pt x="353" y="1439"/>
                    <a:pt x="381" y="1454"/>
                    <a:pt x="418" y="1482"/>
                  </a:cubicBezTo>
                  <a:lnTo>
                    <a:pt x="756" y="1482"/>
                  </a:lnTo>
                  <a:cubicBezTo>
                    <a:pt x="915" y="1323"/>
                    <a:pt x="1174" y="1482"/>
                    <a:pt x="1293" y="1303"/>
                  </a:cubicBezTo>
                  <a:cubicBezTo>
                    <a:pt x="2527" y="825"/>
                    <a:pt x="3820" y="606"/>
                    <a:pt x="5093" y="228"/>
                  </a:cubicBezTo>
                  <a:cubicBezTo>
                    <a:pt x="5049" y="51"/>
                    <a:pt x="4976"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2987675" y="1697750"/>
              <a:ext cx="112925" cy="31350"/>
            </a:xfrm>
            <a:custGeom>
              <a:avLst/>
              <a:gdLst/>
              <a:ahLst/>
              <a:cxnLst/>
              <a:rect l="l" t="t" r="r" b="b"/>
              <a:pathLst>
                <a:path w="4517" h="1254" extrusionOk="0">
                  <a:moveTo>
                    <a:pt x="4178" y="0"/>
                  </a:moveTo>
                  <a:cubicBezTo>
                    <a:pt x="3044" y="279"/>
                    <a:pt x="1930" y="517"/>
                    <a:pt x="816" y="875"/>
                  </a:cubicBezTo>
                  <a:cubicBezTo>
                    <a:pt x="774" y="888"/>
                    <a:pt x="727" y="892"/>
                    <a:pt x="678" y="892"/>
                  </a:cubicBezTo>
                  <a:cubicBezTo>
                    <a:pt x="598" y="892"/>
                    <a:pt x="513" y="882"/>
                    <a:pt x="429" y="882"/>
                  </a:cubicBezTo>
                  <a:cubicBezTo>
                    <a:pt x="244" y="882"/>
                    <a:pt x="69" y="932"/>
                    <a:pt x="0" y="1253"/>
                  </a:cubicBezTo>
                  <a:cubicBezTo>
                    <a:pt x="1413" y="1114"/>
                    <a:pt x="2726" y="816"/>
                    <a:pt x="4019" y="358"/>
                  </a:cubicBezTo>
                  <a:cubicBezTo>
                    <a:pt x="4019" y="318"/>
                    <a:pt x="4039" y="318"/>
                    <a:pt x="4078" y="299"/>
                  </a:cubicBezTo>
                  <a:cubicBezTo>
                    <a:pt x="4098" y="299"/>
                    <a:pt x="4138" y="299"/>
                    <a:pt x="4178" y="358"/>
                  </a:cubicBezTo>
                  <a:cubicBezTo>
                    <a:pt x="4297" y="378"/>
                    <a:pt x="4397" y="378"/>
                    <a:pt x="4516" y="378"/>
                  </a:cubicBezTo>
                  <a:cubicBezTo>
                    <a:pt x="4516" y="299"/>
                    <a:pt x="4496" y="259"/>
                    <a:pt x="4496" y="199"/>
                  </a:cubicBezTo>
                  <a:cubicBezTo>
                    <a:pt x="4437" y="120"/>
                    <a:pt x="4397" y="80"/>
                    <a:pt x="43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2668400" y="2020250"/>
              <a:ext cx="101975" cy="32600"/>
            </a:xfrm>
            <a:custGeom>
              <a:avLst/>
              <a:gdLst/>
              <a:ahLst/>
              <a:cxnLst/>
              <a:rect l="l" t="t" r="r" b="b"/>
              <a:pathLst>
                <a:path w="4079" h="1304" extrusionOk="0">
                  <a:moveTo>
                    <a:pt x="3826" y="1"/>
                  </a:moveTo>
                  <a:cubicBezTo>
                    <a:pt x="3753" y="1"/>
                    <a:pt x="3669" y="17"/>
                    <a:pt x="3581" y="30"/>
                  </a:cubicBezTo>
                  <a:cubicBezTo>
                    <a:pt x="3402" y="90"/>
                    <a:pt x="3203" y="11"/>
                    <a:pt x="3044" y="130"/>
                  </a:cubicBezTo>
                  <a:cubicBezTo>
                    <a:pt x="3011" y="196"/>
                    <a:pt x="2972" y="217"/>
                    <a:pt x="2929" y="217"/>
                  </a:cubicBezTo>
                  <a:cubicBezTo>
                    <a:pt x="2869" y="217"/>
                    <a:pt x="2804" y="173"/>
                    <a:pt x="2746" y="150"/>
                  </a:cubicBezTo>
                  <a:cubicBezTo>
                    <a:pt x="2626" y="229"/>
                    <a:pt x="2467" y="209"/>
                    <a:pt x="2348" y="269"/>
                  </a:cubicBezTo>
                  <a:cubicBezTo>
                    <a:pt x="2248" y="369"/>
                    <a:pt x="2089" y="349"/>
                    <a:pt x="1990" y="448"/>
                  </a:cubicBezTo>
                  <a:cubicBezTo>
                    <a:pt x="1909" y="506"/>
                    <a:pt x="1822" y="550"/>
                    <a:pt x="1731" y="550"/>
                  </a:cubicBezTo>
                  <a:cubicBezTo>
                    <a:pt x="1666" y="550"/>
                    <a:pt x="1599" y="527"/>
                    <a:pt x="1532" y="468"/>
                  </a:cubicBezTo>
                  <a:cubicBezTo>
                    <a:pt x="1353" y="587"/>
                    <a:pt x="1134" y="468"/>
                    <a:pt x="955" y="627"/>
                  </a:cubicBezTo>
                  <a:cubicBezTo>
                    <a:pt x="895" y="647"/>
                    <a:pt x="876" y="707"/>
                    <a:pt x="876" y="747"/>
                  </a:cubicBezTo>
                  <a:cubicBezTo>
                    <a:pt x="905" y="791"/>
                    <a:pt x="902" y="814"/>
                    <a:pt x="873" y="814"/>
                  </a:cubicBezTo>
                  <a:cubicBezTo>
                    <a:pt x="863" y="814"/>
                    <a:pt x="851" y="811"/>
                    <a:pt x="836" y="806"/>
                  </a:cubicBezTo>
                  <a:cubicBezTo>
                    <a:pt x="776" y="766"/>
                    <a:pt x="716" y="727"/>
                    <a:pt x="677" y="727"/>
                  </a:cubicBezTo>
                  <a:cubicBezTo>
                    <a:pt x="637" y="727"/>
                    <a:pt x="595" y="725"/>
                    <a:pt x="554" y="725"/>
                  </a:cubicBezTo>
                  <a:cubicBezTo>
                    <a:pt x="450" y="725"/>
                    <a:pt x="344" y="735"/>
                    <a:pt x="259" y="806"/>
                  </a:cubicBezTo>
                  <a:cubicBezTo>
                    <a:pt x="217" y="820"/>
                    <a:pt x="184" y="834"/>
                    <a:pt x="148" y="834"/>
                  </a:cubicBezTo>
                  <a:cubicBezTo>
                    <a:pt x="133" y="834"/>
                    <a:pt x="117" y="832"/>
                    <a:pt x="100" y="826"/>
                  </a:cubicBezTo>
                  <a:cubicBezTo>
                    <a:pt x="20" y="846"/>
                    <a:pt x="0" y="906"/>
                    <a:pt x="20" y="985"/>
                  </a:cubicBezTo>
                  <a:cubicBezTo>
                    <a:pt x="140" y="1125"/>
                    <a:pt x="338" y="1144"/>
                    <a:pt x="418" y="1304"/>
                  </a:cubicBezTo>
                  <a:cubicBezTo>
                    <a:pt x="1452" y="1125"/>
                    <a:pt x="2387" y="747"/>
                    <a:pt x="3382" y="488"/>
                  </a:cubicBezTo>
                  <a:cubicBezTo>
                    <a:pt x="3460" y="410"/>
                    <a:pt x="3553" y="396"/>
                    <a:pt x="3649" y="396"/>
                  </a:cubicBezTo>
                  <a:cubicBezTo>
                    <a:pt x="3703" y="396"/>
                    <a:pt x="3758" y="401"/>
                    <a:pt x="3811" y="401"/>
                  </a:cubicBezTo>
                  <a:cubicBezTo>
                    <a:pt x="3908" y="401"/>
                    <a:pt x="4001" y="387"/>
                    <a:pt x="4078" y="309"/>
                  </a:cubicBezTo>
                  <a:cubicBezTo>
                    <a:pt x="4065" y="60"/>
                    <a:pt x="3966" y="1"/>
                    <a:pt x="3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2999100" y="1922000"/>
              <a:ext cx="78600" cy="29900"/>
            </a:xfrm>
            <a:custGeom>
              <a:avLst/>
              <a:gdLst/>
              <a:ahLst/>
              <a:cxnLst/>
              <a:rect l="l" t="t" r="r" b="b"/>
              <a:pathLst>
                <a:path w="3144" h="1196" extrusionOk="0">
                  <a:moveTo>
                    <a:pt x="2974" y="1"/>
                  </a:moveTo>
                  <a:cubicBezTo>
                    <a:pt x="2869" y="1"/>
                    <a:pt x="2872" y="233"/>
                    <a:pt x="2732" y="233"/>
                  </a:cubicBezTo>
                  <a:cubicBezTo>
                    <a:pt x="2703" y="233"/>
                    <a:pt x="2669" y="223"/>
                    <a:pt x="2627" y="201"/>
                  </a:cubicBezTo>
                  <a:cubicBezTo>
                    <a:pt x="2516" y="145"/>
                    <a:pt x="2363" y="102"/>
                    <a:pt x="2214" y="102"/>
                  </a:cubicBezTo>
                  <a:cubicBezTo>
                    <a:pt x="2095" y="102"/>
                    <a:pt x="1979" y="130"/>
                    <a:pt x="1891" y="201"/>
                  </a:cubicBezTo>
                  <a:cubicBezTo>
                    <a:pt x="1473" y="579"/>
                    <a:pt x="936" y="559"/>
                    <a:pt x="439" y="698"/>
                  </a:cubicBezTo>
                  <a:cubicBezTo>
                    <a:pt x="299" y="758"/>
                    <a:pt x="180" y="797"/>
                    <a:pt x="81" y="937"/>
                  </a:cubicBezTo>
                  <a:cubicBezTo>
                    <a:pt x="1" y="977"/>
                    <a:pt x="1" y="1056"/>
                    <a:pt x="81" y="1096"/>
                  </a:cubicBezTo>
                  <a:cubicBezTo>
                    <a:pt x="140" y="1136"/>
                    <a:pt x="180" y="1195"/>
                    <a:pt x="200" y="1195"/>
                  </a:cubicBezTo>
                  <a:cubicBezTo>
                    <a:pt x="1175" y="977"/>
                    <a:pt x="2129" y="797"/>
                    <a:pt x="3045" y="439"/>
                  </a:cubicBezTo>
                  <a:cubicBezTo>
                    <a:pt x="3144" y="300"/>
                    <a:pt x="3144" y="161"/>
                    <a:pt x="2985" y="2"/>
                  </a:cubicBezTo>
                  <a:cubicBezTo>
                    <a:pt x="2981" y="1"/>
                    <a:pt x="2977" y="1"/>
                    <a:pt x="29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2596275" y="2043125"/>
              <a:ext cx="76125" cy="34100"/>
            </a:xfrm>
            <a:custGeom>
              <a:avLst/>
              <a:gdLst/>
              <a:ahLst/>
              <a:cxnLst/>
              <a:rect l="l" t="t" r="r" b="b"/>
              <a:pathLst>
                <a:path w="3045" h="1364" extrusionOk="0">
                  <a:moveTo>
                    <a:pt x="2683" y="1"/>
                  </a:moveTo>
                  <a:cubicBezTo>
                    <a:pt x="2601" y="1"/>
                    <a:pt x="2524" y="25"/>
                    <a:pt x="2468" y="110"/>
                  </a:cubicBezTo>
                  <a:cubicBezTo>
                    <a:pt x="2169" y="229"/>
                    <a:pt x="1851" y="329"/>
                    <a:pt x="1553" y="488"/>
                  </a:cubicBezTo>
                  <a:cubicBezTo>
                    <a:pt x="1055" y="727"/>
                    <a:pt x="439" y="607"/>
                    <a:pt x="1" y="1065"/>
                  </a:cubicBezTo>
                  <a:cubicBezTo>
                    <a:pt x="41" y="1164"/>
                    <a:pt x="41" y="1264"/>
                    <a:pt x="61" y="1363"/>
                  </a:cubicBezTo>
                  <a:cubicBezTo>
                    <a:pt x="1075" y="1125"/>
                    <a:pt x="2070" y="826"/>
                    <a:pt x="3044" y="428"/>
                  </a:cubicBezTo>
                  <a:cubicBezTo>
                    <a:pt x="2885" y="329"/>
                    <a:pt x="2766" y="210"/>
                    <a:pt x="2786" y="11"/>
                  </a:cubicBezTo>
                  <a:cubicBezTo>
                    <a:pt x="2751" y="5"/>
                    <a:pt x="2717" y="1"/>
                    <a:pt x="26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008550" y="1875775"/>
              <a:ext cx="84575" cy="30375"/>
            </a:xfrm>
            <a:custGeom>
              <a:avLst/>
              <a:gdLst/>
              <a:ahLst/>
              <a:cxnLst/>
              <a:rect l="l" t="t" r="r" b="b"/>
              <a:pathLst>
                <a:path w="3383" h="1215" extrusionOk="0">
                  <a:moveTo>
                    <a:pt x="3005" y="1"/>
                  </a:moveTo>
                  <a:lnTo>
                    <a:pt x="2488" y="299"/>
                  </a:lnTo>
                  <a:cubicBezTo>
                    <a:pt x="2445" y="367"/>
                    <a:pt x="2399" y="388"/>
                    <a:pt x="2351" y="388"/>
                  </a:cubicBezTo>
                  <a:cubicBezTo>
                    <a:pt x="2286" y="388"/>
                    <a:pt x="2218" y="350"/>
                    <a:pt x="2149" y="339"/>
                  </a:cubicBezTo>
                  <a:cubicBezTo>
                    <a:pt x="1692" y="339"/>
                    <a:pt x="1294" y="458"/>
                    <a:pt x="916" y="697"/>
                  </a:cubicBezTo>
                  <a:cubicBezTo>
                    <a:pt x="916" y="717"/>
                    <a:pt x="896" y="717"/>
                    <a:pt x="896" y="717"/>
                  </a:cubicBezTo>
                  <a:cubicBezTo>
                    <a:pt x="880" y="725"/>
                    <a:pt x="863" y="730"/>
                    <a:pt x="847" y="730"/>
                  </a:cubicBezTo>
                  <a:cubicBezTo>
                    <a:pt x="823" y="730"/>
                    <a:pt x="800" y="720"/>
                    <a:pt x="777" y="697"/>
                  </a:cubicBezTo>
                  <a:cubicBezTo>
                    <a:pt x="558" y="757"/>
                    <a:pt x="299" y="816"/>
                    <a:pt x="80" y="896"/>
                  </a:cubicBezTo>
                  <a:cubicBezTo>
                    <a:pt x="1" y="1055"/>
                    <a:pt x="120" y="1135"/>
                    <a:pt x="260" y="1214"/>
                  </a:cubicBezTo>
                  <a:cubicBezTo>
                    <a:pt x="1314" y="995"/>
                    <a:pt x="2368" y="737"/>
                    <a:pt x="3383" y="339"/>
                  </a:cubicBezTo>
                  <a:cubicBezTo>
                    <a:pt x="3303" y="160"/>
                    <a:pt x="3144" y="100"/>
                    <a:pt x="30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2907100" y="1794225"/>
              <a:ext cx="91550" cy="24875"/>
            </a:xfrm>
            <a:custGeom>
              <a:avLst/>
              <a:gdLst/>
              <a:ahLst/>
              <a:cxnLst/>
              <a:rect l="l" t="t" r="r" b="b"/>
              <a:pathLst>
                <a:path w="3662" h="995" extrusionOk="0">
                  <a:moveTo>
                    <a:pt x="3243" y="0"/>
                  </a:moveTo>
                  <a:cubicBezTo>
                    <a:pt x="2149" y="80"/>
                    <a:pt x="1155" y="478"/>
                    <a:pt x="100" y="697"/>
                  </a:cubicBezTo>
                  <a:cubicBezTo>
                    <a:pt x="1" y="796"/>
                    <a:pt x="1" y="896"/>
                    <a:pt x="100" y="995"/>
                  </a:cubicBezTo>
                  <a:lnTo>
                    <a:pt x="279" y="995"/>
                  </a:lnTo>
                  <a:lnTo>
                    <a:pt x="339" y="915"/>
                  </a:lnTo>
                  <a:lnTo>
                    <a:pt x="399" y="975"/>
                  </a:lnTo>
                  <a:cubicBezTo>
                    <a:pt x="460" y="975"/>
                    <a:pt x="521" y="979"/>
                    <a:pt x="582" y="979"/>
                  </a:cubicBezTo>
                  <a:cubicBezTo>
                    <a:pt x="718" y="979"/>
                    <a:pt x="852" y="960"/>
                    <a:pt x="976" y="836"/>
                  </a:cubicBezTo>
                  <a:cubicBezTo>
                    <a:pt x="945" y="775"/>
                    <a:pt x="880" y="749"/>
                    <a:pt x="806" y="749"/>
                  </a:cubicBezTo>
                  <a:cubicBezTo>
                    <a:pt x="784" y="749"/>
                    <a:pt x="760" y="752"/>
                    <a:pt x="737" y="756"/>
                  </a:cubicBezTo>
                  <a:cubicBezTo>
                    <a:pt x="787" y="736"/>
                    <a:pt x="841" y="736"/>
                    <a:pt x="896" y="736"/>
                  </a:cubicBezTo>
                  <a:cubicBezTo>
                    <a:pt x="951" y="736"/>
                    <a:pt x="1005" y="736"/>
                    <a:pt x="1055" y="716"/>
                  </a:cubicBezTo>
                  <a:cubicBezTo>
                    <a:pt x="1174" y="677"/>
                    <a:pt x="1035" y="697"/>
                    <a:pt x="1135" y="677"/>
                  </a:cubicBezTo>
                  <a:lnTo>
                    <a:pt x="1135" y="677"/>
                  </a:lnTo>
                  <a:cubicBezTo>
                    <a:pt x="1261" y="692"/>
                    <a:pt x="1387" y="699"/>
                    <a:pt x="1512" y="699"/>
                  </a:cubicBezTo>
                  <a:cubicBezTo>
                    <a:pt x="2212" y="699"/>
                    <a:pt x="2887" y="484"/>
                    <a:pt x="3562" y="299"/>
                  </a:cubicBezTo>
                  <a:cubicBezTo>
                    <a:pt x="3661" y="0"/>
                    <a:pt x="3363" y="100"/>
                    <a:pt x="3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2535125" y="2040900"/>
              <a:ext cx="85050" cy="34325"/>
            </a:xfrm>
            <a:custGeom>
              <a:avLst/>
              <a:gdLst/>
              <a:ahLst/>
              <a:cxnLst/>
              <a:rect l="l" t="t" r="r" b="b"/>
              <a:pathLst>
                <a:path w="3402" h="1373" extrusionOk="0">
                  <a:moveTo>
                    <a:pt x="2984" y="0"/>
                  </a:moveTo>
                  <a:cubicBezTo>
                    <a:pt x="2129" y="219"/>
                    <a:pt x="1313" y="478"/>
                    <a:pt x="517" y="875"/>
                  </a:cubicBezTo>
                  <a:cubicBezTo>
                    <a:pt x="418" y="1074"/>
                    <a:pt x="60" y="856"/>
                    <a:pt x="0" y="1154"/>
                  </a:cubicBezTo>
                  <a:cubicBezTo>
                    <a:pt x="20" y="1273"/>
                    <a:pt x="139" y="1293"/>
                    <a:pt x="219" y="1373"/>
                  </a:cubicBezTo>
                  <a:cubicBezTo>
                    <a:pt x="1273" y="995"/>
                    <a:pt x="2328" y="597"/>
                    <a:pt x="3402" y="199"/>
                  </a:cubicBezTo>
                  <a:cubicBezTo>
                    <a:pt x="3302" y="20"/>
                    <a:pt x="3143" y="0"/>
                    <a:pt x="29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2414775" y="2015025"/>
              <a:ext cx="91525" cy="43300"/>
            </a:xfrm>
            <a:custGeom>
              <a:avLst/>
              <a:gdLst/>
              <a:ahLst/>
              <a:cxnLst/>
              <a:rect l="l" t="t" r="r" b="b"/>
              <a:pathLst>
                <a:path w="3661" h="1732" extrusionOk="0">
                  <a:moveTo>
                    <a:pt x="3461" y="1"/>
                  </a:moveTo>
                  <a:cubicBezTo>
                    <a:pt x="2387" y="598"/>
                    <a:pt x="1174" y="737"/>
                    <a:pt x="0" y="995"/>
                  </a:cubicBezTo>
                  <a:cubicBezTo>
                    <a:pt x="100" y="1234"/>
                    <a:pt x="139" y="1513"/>
                    <a:pt x="298" y="1731"/>
                  </a:cubicBezTo>
                  <a:cubicBezTo>
                    <a:pt x="398" y="1334"/>
                    <a:pt x="756" y="1294"/>
                    <a:pt x="1074" y="1135"/>
                  </a:cubicBezTo>
                  <a:cubicBezTo>
                    <a:pt x="1930" y="816"/>
                    <a:pt x="2884" y="757"/>
                    <a:pt x="3660" y="160"/>
                  </a:cubicBezTo>
                  <a:cubicBezTo>
                    <a:pt x="3640" y="60"/>
                    <a:pt x="3541" y="41"/>
                    <a:pt x="3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2890700" y="1908250"/>
              <a:ext cx="81200" cy="24750"/>
            </a:xfrm>
            <a:custGeom>
              <a:avLst/>
              <a:gdLst/>
              <a:ahLst/>
              <a:cxnLst/>
              <a:rect l="l" t="t" r="r" b="b"/>
              <a:pathLst>
                <a:path w="3248" h="990" extrusionOk="0">
                  <a:moveTo>
                    <a:pt x="3048" y="1"/>
                  </a:moveTo>
                  <a:cubicBezTo>
                    <a:pt x="2941" y="1"/>
                    <a:pt x="2795" y="68"/>
                    <a:pt x="2666" y="114"/>
                  </a:cubicBezTo>
                  <a:cubicBezTo>
                    <a:pt x="1791" y="154"/>
                    <a:pt x="935" y="432"/>
                    <a:pt x="80" y="651"/>
                  </a:cubicBezTo>
                  <a:cubicBezTo>
                    <a:pt x="0" y="950"/>
                    <a:pt x="358" y="810"/>
                    <a:pt x="418" y="989"/>
                  </a:cubicBezTo>
                  <a:cubicBezTo>
                    <a:pt x="1333" y="790"/>
                    <a:pt x="2248" y="611"/>
                    <a:pt x="3183" y="413"/>
                  </a:cubicBezTo>
                  <a:cubicBezTo>
                    <a:pt x="3247" y="92"/>
                    <a:pt x="3174" y="1"/>
                    <a:pt x="30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2995625" y="1733050"/>
              <a:ext cx="74125" cy="29375"/>
            </a:xfrm>
            <a:custGeom>
              <a:avLst/>
              <a:gdLst/>
              <a:ahLst/>
              <a:cxnLst/>
              <a:rect l="l" t="t" r="r" b="b"/>
              <a:pathLst>
                <a:path w="2965" h="1175" extrusionOk="0">
                  <a:moveTo>
                    <a:pt x="2865" y="1"/>
                  </a:moveTo>
                  <a:cubicBezTo>
                    <a:pt x="2209" y="1"/>
                    <a:pt x="1692" y="359"/>
                    <a:pt x="1115" y="538"/>
                  </a:cubicBezTo>
                  <a:cubicBezTo>
                    <a:pt x="975" y="637"/>
                    <a:pt x="876" y="756"/>
                    <a:pt x="737" y="876"/>
                  </a:cubicBezTo>
                  <a:cubicBezTo>
                    <a:pt x="659" y="819"/>
                    <a:pt x="593" y="797"/>
                    <a:pt x="532" y="797"/>
                  </a:cubicBezTo>
                  <a:cubicBezTo>
                    <a:pt x="361" y="797"/>
                    <a:pt x="242" y="976"/>
                    <a:pt x="80" y="1035"/>
                  </a:cubicBezTo>
                  <a:cubicBezTo>
                    <a:pt x="1" y="1075"/>
                    <a:pt x="1" y="1134"/>
                    <a:pt x="40" y="1174"/>
                  </a:cubicBezTo>
                  <a:cubicBezTo>
                    <a:pt x="1015" y="1075"/>
                    <a:pt x="1930" y="697"/>
                    <a:pt x="2865" y="359"/>
                  </a:cubicBezTo>
                  <a:cubicBezTo>
                    <a:pt x="2527" y="259"/>
                    <a:pt x="2965" y="80"/>
                    <a:pt x="28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2448650" y="1953425"/>
              <a:ext cx="76050" cy="27900"/>
            </a:xfrm>
            <a:custGeom>
              <a:avLst/>
              <a:gdLst/>
              <a:ahLst/>
              <a:cxnLst/>
              <a:rect l="l" t="t" r="r" b="b"/>
              <a:pathLst>
                <a:path w="3042" h="1116" extrusionOk="0">
                  <a:moveTo>
                    <a:pt x="2789" y="0"/>
                  </a:moveTo>
                  <a:cubicBezTo>
                    <a:pt x="2421" y="0"/>
                    <a:pt x="2091" y="224"/>
                    <a:pt x="1719" y="224"/>
                  </a:cubicBezTo>
                  <a:cubicBezTo>
                    <a:pt x="1683" y="224"/>
                    <a:pt x="1646" y="221"/>
                    <a:pt x="1609" y="217"/>
                  </a:cubicBezTo>
                  <a:cubicBezTo>
                    <a:pt x="1529" y="237"/>
                    <a:pt x="1490" y="296"/>
                    <a:pt x="1410" y="336"/>
                  </a:cubicBezTo>
                  <a:cubicBezTo>
                    <a:pt x="1390" y="356"/>
                    <a:pt x="1331" y="396"/>
                    <a:pt x="1291" y="396"/>
                  </a:cubicBezTo>
                  <a:cubicBezTo>
                    <a:pt x="913" y="635"/>
                    <a:pt x="415" y="654"/>
                    <a:pt x="18" y="853"/>
                  </a:cubicBezTo>
                  <a:cubicBezTo>
                    <a:pt x="0" y="1046"/>
                    <a:pt x="29" y="1116"/>
                    <a:pt x="159" y="1116"/>
                  </a:cubicBezTo>
                  <a:cubicBezTo>
                    <a:pt x="176" y="1116"/>
                    <a:pt x="195" y="1114"/>
                    <a:pt x="217" y="1112"/>
                  </a:cubicBezTo>
                  <a:cubicBezTo>
                    <a:pt x="1191" y="953"/>
                    <a:pt x="2086" y="595"/>
                    <a:pt x="2982" y="237"/>
                  </a:cubicBezTo>
                  <a:cubicBezTo>
                    <a:pt x="3041" y="177"/>
                    <a:pt x="3041" y="97"/>
                    <a:pt x="2962" y="18"/>
                  </a:cubicBezTo>
                  <a:cubicBezTo>
                    <a:pt x="2903" y="6"/>
                    <a:pt x="2845" y="0"/>
                    <a:pt x="27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2384925" y="1895625"/>
              <a:ext cx="78200" cy="45325"/>
            </a:xfrm>
            <a:custGeom>
              <a:avLst/>
              <a:gdLst/>
              <a:ahLst/>
              <a:cxnLst/>
              <a:rect l="l" t="t" r="r" b="b"/>
              <a:pathLst>
                <a:path w="3128" h="1813" extrusionOk="0">
                  <a:moveTo>
                    <a:pt x="2974" y="0"/>
                  </a:moveTo>
                  <a:cubicBezTo>
                    <a:pt x="2908" y="0"/>
                    <a:pt x="2827" y="30"/>
                    <a:pt x="2746" y="62"/>
                  </a:cubicBezTo>
                  <a:cubicBezTo>
                    <a:pt x="2169" y="261"/>
                    <a:pt x="1552" y="440"/>
                    <a:pt x="975" y="659"/>
                  </a:cubicBezTo>
                  <a:cubicBezTo>
                    <a:pt x="871" y="701"/>
                    <a:pt x="791" y="719"/>
                    <a:pt x="730" y="719"/>
                  </a:cubicBezTo>
                  <a:cubicBezTo>
                    <a:pt x="499" y="719"/>
                    <a:pt x="529" y="461"/>
                    <a:pt x="498" y="241"/>
                  </a:cubicBezTo>
                  <a:cubicBezTo>
                    <a:pt x="0" y="719"/>
                    <a:pt x="279" y="1276"/>
                    <a:pt x="319" y="1813"/>
                  </a:cubicBezTo>
                  <a:lnTo>
                    <a:pt x="478" y="1813"/>
                  </a:lnTo>
                  <a:cubicBezTo>
                    <a:pt x="557" y="1554"/>
                    <a:pt x="378" y="1156"/>
                    <a:pt x="856" y="1116"/>
                  </a:cubicBezTo>
                  <a:cubicBezTo>
                    <a:pt x="1552" y="679"/>
                    <a:pt x="2388" y="639"/>
                    <a:pt x="3104" y="261"/>
                  </a:cubicBezTo>
                  <a:cubicBezTo>
                    <a:pt x="3127" y="61"/>
                    <a:pt x="3067" y="0"/>
                    <a:pt x="29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2419725" y="1754425"/>
              <a:ext cx="84075" cy="25400"/>
            </a:xfrm>
            <a:custGeom>
              <a:avLst/>
              <a:gdLst/>
              <a:ahLst/>
              <a:cxnLst/>
              <a:rect l="l" t="t" r="r" b="b"/>
              <a:pathLst>
                <a:path w="3363" h="1016" extrusionOk="0">
                  <a:moveTo>
                    <a:pt x="3263" y="1"/>
                  </a:moveTo>
                  <a:cubicBezTo>
                    <a:pt x="2647" y="180"/>
                    <a:pt x="1990" y="240"/>
                    <a:pt x="1374" y="439"/>
                  </a:cubicBezTo>
                  <a:cubicBezTo>
                    <a:pt x="1228" y="487"/>
                    <a:pt x="1063" y="536"/>
                    <a:pt x="901" y="536"/>
                  </a:cubicBezTo>
                  <a:cubicBezTo>
                    <a:pt x="730" y="536"/>
                    <a:pt x="561" y="482"/>
                    <a:pt x="419" y="319"/>
                  </a:cubicBezTo>
                  <a:cubicBezTo>
                    <a:pt x="140" y="478"/>
                    <a:pt x="1" y="697"/>
                    <a:pt x="140" y="1015"/>
                  </a:cubicBezTo>
                  <a:cubicBezTo>
                    <a:pt x="419" y="1015"/>
                    <a:pt x="697" y="916"/>
                    <a:pt x="976" y="836"/>
                  </a:cubicBezTo>
                  <a:cubicBezTo>
                    <a:pt x="1712" y="657"/>
                    <a:pt x="2488" y="498"/>
                    <a:pt x="3243" y="319"/>
                  </a:cubicBezTo>
                  <a:cubicBezTo>
                    <a:pt x="3323" y="299"/>
                    <a:pt x="3343" y="240"/>
                    <a:pt x="3363" y="160"/>
                  </a:cubicBezTo>
                  <a:cubicBezTo>
                    <a:pt x="3343" y="100"/>
                    <a:pt x="3323" y="41"/>
                    <a:pt x="326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2507750" y="2025975"/>
              <a:ext cx="63200" cy="24875"/>
            </a:xfrm>
            <a:custGeom>
              <a:avLst/>
              <a:gdLst/>
              <a:ahLst/>
              <a:cxnLst/>
              <a:rect l="l" t="t" r="r" b="b"/>
              <a:pathLst>
                <a:path w="2528" h="995" extrusionOk="0">
                  <a:moveTo>
                    <a:pt x="2365" y="1"/>
                  </a:moveTo>
                  <a:cubicBezTo>
                    <a:pt x="2293" y="1"/>
                    <a:pt x="2207" y="34"/>
                    <a:pt x="2129" y="60"/>
                  </a:cubicBezTo>
                  <a:cubicBezTo>
                    <a:pt x="1433" y="120"/>
                    <a:pt x="757" y="378"/>
                    <a:pt x="100" y="597"/>
                  </a:cubicBezTo>
                  <a:cubicBezTo>
                    <a:pt x="1" y="756"/>
                    <a:pt x="1" y="876"/>
                    <a:pt x="120" y="995"/>
                  </a:cubicBezTo>
                  <a:cubicBezTo>
                    <a:pt x="936" y="816"/>
                    <a:pt x="1732" y="557"/>
                    <a:pt x="2527" y="259"/>
                  </a:cubicBezTo>
                  <a:cubicBezTo>
                    <a:pt x="2527" y="57"/>
                    <a:pt x="2458" y="1"/>
                    <a:pt x="2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2839475" y="1811625"/>
              <a:ext cx="70150" cy="22400"/>
            </a:xfrm>
            <a:custGeom>
              <a:avLst/>
              <a:gdLst/>
              <a:ahLst/>
              <a:cxnLst/>
              <a:rect l="l" t="t" r="r" b="b"/>
              <a:pathLst>
                <a:path w="2806" h="896" extrusionOk="0">
                  <a:moveTo>
                    <a:pt x="2805" y="1"/>
                  </a:moveTo>
                  <a:cubicBezTo>
                    <a:pt x="1870" y="140"/>
                    <a:pt x="896" y="200"/>
                    <a:pt x="0" y="657"/>
                  </a:cubicBezTo>
                  <a:cubicBezTo>
                    <a:pt x="80" y="757"/>
                    <a:pt x="160" y="816"/>
                    <a:pt x="279" y="836"/>
                  </a:cubicBezTo>
                  <a:cubicBezTo>
                    <a:pt x="299" y="836"/>
                    <a:pt x="358" y="856"/>
                    <a:pt x="378" y="856"/>
                  </a:cubicBezTo>
                  <a:cubicBezTo>
                    <a:pt x="557" y="816"/>
                    <a:pt x="796" y="896"/>
                    <a:pt x="896" y="677"/>
                  </a:cubicBezTo>
                  <a:cubicBezTo>
                    <a:pt x="1512" y="498"/>
                    <a:pt x="2208" y="637"/>
                    <a:pt x="2805" y="299"/>
                  </a:cubicBezTo>
                  <a:lnTo>
                    <a:pt x="280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2388400" y="1868000"/>
              <a:ext cx="81100" cy="25700"/>
            </a:xfrm>
            <a:custGeom>
              <a:avLst/>
              <a:gdLst/>
              <a:ahLst/>
              <a:cxnLst/>
              <a:rect l="l" t="t" r="r" b="b"/>
              <a:pathLst>
                <a:path w="3244" h="1028" extrusionOk="0">
                  <a:moveTo>
                    <a:pt x="3047" y="0"/>
                  </a:moveTo>
                  <a:cubicBezTo>
                    <a:pt x="2880" y="0"/>
                    <a:pt x="2755" y="119"/>
                    <a:pt x="2587" y="153"/>
                  </a:cubicBezTo>
                  <a:cubicBezTo>
                    <a:pt x="2050" y="332"/>
                    <a:pt x="1552" y="471"/>
                    <a:pt x="1035" y="630"/>
                  </a:cubicBezTo>
                  <a:cubicBezTo>
                    <a:pt x="963" y="654"/>
                    <a:pt x="886" y="671"/>
                    <a:pt x="815" y="671"/>
                  </a:cubicBezTo>
                  <a:cubicBezTo>
                    <a:pt x="653" y="671"/>
                    <a:pt x="518" y="583"/>
                    <a:pt x="518" y="292"/>
                  </a:cubicBezTo>
                  <a:lnTo>
                    <a:pt x="518" y="292"/>
                  </a:lnTo>
                  <a:cubicBezTo>
                    <a:pt x="1" y="710"/>
                    <a:pt x="399" y="849"/>
                    <a:pt x="717" y="1028"/>
                  </a:cubicBezTo>
                  <a:cubicBezTo>
                    <a:pt x="1552" y="889"/>
                    <a:pt x="2348" y="630"/>
                    <a:pt x="3144" y="292"/>
                  </a:cubicBezTo>
                  <a:cubicBezTo>
                    <a:pt x="3223" y="212"/>
                    <a:pt x="3243" y="93"/>
                    <a:pt x="3144" y="13"/>
                  </a:cubicBezTo>
                  <a:cubicBezTo>
                    <a:pt x="3110" y="4"/>
                    <a:pt x="3078" y="0"/>
                    <a:pt x="30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2427200" y="1993625"/>
              <a:ext cx="61700" cy="23925"/>
            </a:xfrm>
            <a:custGeom>
              <a:avLst/>
              <a:gdLst/>
              <a:ahLst/>
              <a:cxnLst/>
              <a:rect l="l" t="t" r="r" b="b"/>
              <a:pathLst>
                <a:path w="2468" h="957" extrusionOk="0">
                  <a:moveTo>
                    <a:pt x="2229" y="1"/>
                  </a:moveTo>
                  <a:cubicBezTo>
                    <a:pt x="1361" y="1"/>
                    <a:pt x="662" y="431"/>
                    <a:pt x="0" y="956"/>
                  </a:cubicBezTo>
                  <a:cubicBezTo>
                    <a:pt x="856" y="737"/>
                    <a:pt x="1691" y="578"/>
                    <a:pt x="2467" y="160"/>
                  </a:cubicBezTo>
                  <a:cubicBezTo>
                    <a:pt x="2447" y="61"/>
                    <a:pt x="2368" y="21"/>
                    <a:pt x="2288" y="1"/>
                  </a:cubicBezTo>
                  <a:cubicBezTo>
                    <a:pt x="2268" y="1"/>
                    <a:pt x="2249" y="1"/>
                    <a:pt x="22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2796375" y="1933475"/>
              <a:ext cx="56050" cy="22375"/>
            </a:xfrm>
            <a:custGeom>
              <a:avLst/>
              <a:gdLst/>
              <a:ahLst/>
              <a:cxnLst/>
              <a:rect l="l" t="t" r="r" b="b"/>
              <a:pathLst>
                <a:path w="2242" h="895" extrusionOk="0">
                  <a:moveTo>
                    <a:pt x="2122" y="0"/>
                  </a:moveTo>
                  <a:cubicBezTo>
                    <a:pt x="2023" y="40"/>
                    <a:pt x="1923" y="159"/>
                    <a:pt x="1844" y="159"/>
                  </a:cubicBezTo>
                  <a:cubicBezTo>
                    <a:pt x="1783" y="154"/>
                    <a:pt x="1722" y="151"/>
                    <a:pt x="1662" y="151"/>
                  </a:cubicBezTo>
                  <a:cubicBezTo>
                    <a:pt x="1080" y="151"/>
                    <a:pt x="555" y="400"/>
                    <a:pt x="14" y="617"/>
                  </a:cubicBezTo>
                  <a:cubicBezTo>
                    <a:pt x="1" y="821"/>
                    <a:pt x="62" y="894"/>
                    <a:pt x="175" y="894"/>
                  </a:cubicBezTo>
                  <a:cubicBezTo>
                    <a:pt x="239" y="894"/>
                    <a:pt x="319" y="871"/>
                    <a:pt x="411" y="836"/>
                  </a:cubicBezTo>
                  <a:cubicBezTo>
                    <a:pt x="1008" y="836"/>
                    <a:pt x="1545" y="577"/>
                    <a:pt x="2122" y="438"/>
                  </a:cubicBezTo>
                  <a:cubicBezTo>
                    <a:pt x="2242" y="299"/>
                    <a:pt x="2242" y="140"/>
                    <a:pt x="2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2848925" y="1924500"/>
              <a:ext cx="51750" cy="20000"/>
            </a:xfrm>
            <a:custGeom>
              <a:avLst/>
              <a:gdLst/>
              <a:ahLst/>
              <a:cxnLst/>
              <a:rect l="l" t="t" r="r" b="b"/>
              <a:pathLst>
                <a:path w="2070" h="800" extrusionOk="0">
                  <a:moveTo>
                    <a:pt x="1685" y="0"/>
                  </a:moveTo>
                  <a:cubicBezTo>
                    <a:pt x="1107" y="0"/>
                    <a:pt x="582" y="359"/>
                    <a:pt x="0" y="359"/>
                  </a:cubicBezTo>
                  <a:lnTo>
                    <a:pt x="0" y="797"/>
                  </a:lnTo>
                  <a:cubicBezTo>
                    <a:pt x="32" y="799"/>
                    <a:pt x="64" y="800"/>
                    <a:pt x="96" y="800"/>
                  </a:cubicBezTo>
                  <a:cubicBezTo>
                    <a:pt x="792" y="800"/>
                    <a:pt x="1403" y="397"/>
                    <a:pt x="2069" y="339"/>
                  </a:cubicBezTo>
                  <a:lnTo>
                    <a:pt x="1731" y="1"/>
                  </a:lnTo>
                  <a:cubicBezTo>
                    <a:pt x="1716" y="1"/>
                    <a:pt x="1700" y="0"/>
                    <a:pt x="16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2892200" y="1872275"/>
              <a:ext cx="53225" cy="19950"/>
            </a:xfrm>
            <a:custGeom>
              <a:avLst/>
              <a:gdLst/>
              <a:ahLst/>
              <a:cxnLst/>
              <a:rect l="l" t="t" r="r" b="b"/>
              <a:pathLst>
                <a:path w="2129" h="798" extrusionOk="0">
                  <a:moveTo>
                    <a:pt x="1868" y="0"/>
                  </a:moveTo>
                  <a:cubicBezTo>
                    <a:pt x="1205" y="0"/>
                    <a:pt x="612" y="230"/>
                    <a:pt x="0" y="479"/>
                  </a:cubicBezTo>
                  <a:cubicBezTo>
                    <a:pt x="0" y="618"/>
                    <a:pt x="80" y="718"/>
                    <a:pt x="179" y="797"/>
                  </a:cubicBezTo>
                  <a:cubicBezTo>
                    <a:pt x="855" y="698"/>
                    <a:pt x="1472" y="539"/>
                    <a:pt x="2129" y="340"/>
                  </a:cubicBezTo>
                  <a:cubicBezTo>
                    <a:pt x="2129" y="181"/>
                    <a:pt x="2049" y="81"/>
                    <a:pt x="1950" y="2"/>
                  </a:cubicBezTo>
                  <a:cubicBezTo>
                    <a:pt x="1922" y="1"/>
                    <a:pt x="1895" y="0"/>
                    <a:pt x="18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2891200" y="1766375"/>
              <a:ext cx="67150" cy="18425"/>
            </a:xfrm>
            <a:custGeom>
              <a:avLst/>
              <a:gdLst/>
              <a:ahLst/>
              <a:cxnLst/>
              <a:rect l="l" t="t" r="r" b="b"/>
              <a:pathLst>
                <a:path w="2686" h="737" extrusionOk="0">
                  <a:moveTo>
                    <a:pt x="2467" y="0"/>
                  </a:moveTo>
                  <a:cubicBezTo>
                    <a:pt x="2390" y="3"/>
                    <a:pt x="2312" y="4"/>
                    <a:pt x="2234" y="4"/>
                  </a:cubicBezTo>
                  <a:cubicBezTo>
                    <a:pt x="2170" y="4"/>
                    <a:pt x="2107" y="3"/>
                    <a:pt x="2043" y="3"/>
                  </a:cubicBezTo>
                  <a:cubicBezTo>
                    <a:pt x="1580" y="3"/>
                    <a:pt x="1117" y="23"/>
                    <a:pt x="736" y="358"/>
                  </a:cubicBezTo>
                  <a:cubicBezTo>
                    <a:pt x="716" y="378"/>
                    <a:pt x="687" y="388"/>
                    <a:pt x="659" y="388"/>
                  </a:cubicBezTo>
                  <a:cubicBezTo>
                    <a:pt x="632" y="388"/>
                    <a:pt x="607" y="378"/>
                    <a:pt x="597" y="358"/>
                  </a:cubicBezTo>
                  <a:cubicBezTo>
                    <a:pt x="398" y="398"/>
                    <a:pt x="219" y="398"/>
                    <a:pt x="60" y="537"/>
                  </a:cubicBezTo>
                  <a:cubicBezTo>
                    <a:pt x="0" y="617"/>
                    <a:pt x="0" y="657"/>
                    <a:pt x="60" y="736"/>
                  </a:cubicBezTo>
                  <a:cubicBezTo>
                    <a:pt x="120" y="716"/>
                    <a:pt x="199" y="716"/>
                    <a:pt x="239" y="716"/>
                  </a:cubicBezTo>
                  <a:cubicBezTo>
                    <a:pt x="260" y="674"/>
                    <a:pt x="287" y="654"/>
                    <a:pt x="317" y="654"/>
                  </a:cubicBezTo>
                  <a:cubicBezTo>
                    <a:pt x="343" y="654"/>
                    <a:pt x="370" y="669"/>
                    <a:pt x="398" y="697"/>
                  </a:cubicBezTo>
                  <a:cubicBezTo>
                    <a:pt x="1154" y="597"/>
                    <a:pt x="1930" y="438"/>
                    <a:pt x="2686" y="219"/>
                  </a:cubicBezTo>
                  <a:cubicBezTo>
                    <a:pt x="2666" y="100"/>
                    <a:pt x="2586" y="20"/>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2783775" y="1828375"/>
              <a:ext cx="65675" cy="16600"/>
            </a:xfrm>
            <a:custGeom>
              <a:avLst/>
              <a:gdLst/>
              <a:ahLst/>
              <a:cxnLst/>
              <a:rect l="l" t="t" r="r" b="b"/>
              <a:pathLst>
                <a:path w="2627" h="664" extrusionOk="0">
                  <a:moveTo>
                    <a:pt x="1862" y="0"/>
                  </a:moveTo>
                  <a:cubicBezTo>
                    <a:pt x="1197" y="0"/>
                    <a:pt x="567" y="146"/>
                    <a:pt x="0" y="464"/>
                  </a:cubicBezTo>
                  <a:cubicBezTo>
                    <a:pt x="20" y="524"/>
                    <a:pt x="20" y="544"/>
                    <a:pt x="40" y="564"/>
                  </a:cubicBezTo>
                  <a:cubicBezTo>
                    <a:pt x="140" y="604"/>
                    <a:pt x="259" y="604"/>
                    <a:pt x="339" y="663"/>
                  </a:cubicBezTo>
                  <a:cubicBezTo>
                    <a:pt x="1114" y="524"/>
                    <a:pt x="1850" y="345"/>
                    <a:pt x="2626" y="206"/>
                  </a:cubicBezTo>
                  <a:lnTo>
                    <a:pt x="2586" y="126"/>
                  </a:lnTo>
                  <a:cubicBezTo>
                    <a:pt x="2427" y="27"/>
                    <a:pt x="2248" y="126"/>
                    <a:pt x="2109" y="7"/>
                  </a:cubicBezTo>
                  <a:cubicBezTo>
                    <a:pt x="2026" y="3"/>
                    <a:pt x="1944" y="0"/>
                    <a:pt x="18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2404325" y="1821575"/>
              <a:ext cx="62675" cy="20950"/>
            </a:xfrm>
            <a:custGeom>
              <a:avLst/>
              <a:gdLst/>
              <a:ahLst/>
              <a:cxnLst/>
              <a:rect l="l" t="t" r="r" b="b"/>
              <a:pathLst>
                <a:path w="2507" h="838" extrusionOk="0">
                  <a:moveTo>
                    <a:pt x="199" y="0"/>
                  </a:moveTo>
                  <a:cubicBezTo>
                    <a:pt x="120" y="0"/>
                    <a:pt x="80" y="20"/>
                    <a:pt x="20" y="80"/>
                  </a:cubicBezTo>
                  <a:cubicBezTo>
                    <a:pt x="0" y="199"/>
                    <a:pt x="0" y="299"/>
                    <a:pt x="20" y="398"/>
                  </a:cubicBezTo>
                  <a:cubicBezTo>
                    <a:pt x="100" y="518"/>
                    <a:pt x="219" y="577"/>
                    <a:pt x="358" y="637"/>
                  </a:cubicBezTo>
                  <a:cubicBezTo>
                    <a:pt x="398" y="697"/>
                    <a:pt x="458" y="717"/>
                    <a:pt x="518" y="736"/>
                  </a:cubicBezTo>
                  <a:cubicBezTo>
                    <a:pt x="622" y="781"/>
                    <a:pt x="715" y="837"/>
                    <a:pt x="814" y="837"/>
                  </a:cubicBezTo>
                  <a:cubicBezTo>
                    <a:pt x="847" y="837"/>
                    <a:pt x="881" y="831"/>
                    <a:pt x="915" y="816"/>
                  </a:cubicBezTo>
                  <a:cubicBezTo>
                    <a:pt x="1154" y="717"/>
                    <a:pt x="1373" y="637"/>
                    <a:pt x="1612" y="577"/>
                  </a:cubicBezTo>
                  <a:cubicBezTo>
                    <a:pt x="1711" y="535"/>
                    <a:pt x="1801" y="451"/>
                    <a:pt x="1910" y="451"/>
                  </a:cubicBezTo>
                  <a:cubicBezTo>
                    <a:pt x="1953" y="451"/>
                    <a:pt x="1999" y="464"/>
                    <a:pt x="2049" y="498"/>
                  </a:cubicBezTo>
                  <a:cubicBezTo>
                    <a:pt x="2248" y="398"/>
                    <a:pt x="2507" y="418"/>
                    <a:pt x="2507" y="100"/>
                  </a:cubicBezTo>
                  <a:lnTo>
                    <a:pt x="279" y="100"/>
                  </a:lnTo>
                  <a:cubicBezTo>
                    <a:pt x="259" y="8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2406300" y="1796950"/>
              <a:ext cx="55225" cy="27625"/>
            </a:xfrm>
            <a:custGeom>
              <a:avLst/>
              <a:gdLst/>
              <a:ahLst/>
              <a:cxnLst/>
              <a:rect l="l" t="t" r="r" b="b"/>
              <a:pathLst>
                <a:path w="2209" h="1105" extrusionOk="0">
                  <a:moveTo>
                    <a:pt x="1148" y="0"/>
                  </a:moveTo>
                  <a:cubicBezTo>
                    <a:pt x="823" y="0"/>
                    <a:pt x="522" y="140"/>
                    <a:pt x="220" y="269"/>
                  </a:cubicBezTo>
                  <a:cubicBezTo>
                    <a:pt x="1" y="508"/>
                    <a:pt x="21" y="787"/>
                    <a:pt x="120" y="1065"/>
                  </a:cubicBezTo>
                  <a:lnTo>
                    <a:pt x="160" y="1105"/>
                  </a:lnTo>
                  <a:lnTo>
                    <a:pt x="836" y="727"/>
                  </a:lnTo>
                  <a:lnTo>
                    <a:pt x="916" y="707"/>
                  </a:lnTo>
                  <a:lnTo>
                    <a:pt x="936" y="627"/>
                  </a:lnTo>
                  <a:lnTo>
                    <a:pt x="956" y="707"/>
                  </a:lnTo>
                  <a:lnTo>
                    <a:pt x="1035" y="727"/>
                  </a:lnTo>
                  <a:lnTo>
                    <a:pt x="1214" y="727"/>
                  </a:lnTo>
                  <a:cubicBezTo>
                    <a:pt x="1330" y="640"/>
                    <a:pt x="1403" y="491"/>
                    <a:pt x="1526" y="491"/>
                  </a:cubicBezTo>
                  <a:cubicBezTo>
                    <a:pt x="1572" y="491"/>
                    <a:pt x="1626" y="513"/>
                    <a:pt x="1692" y="568"/>
                  </a:cubicBezTo>
                  <a:cubicBezTo>
                    <a:pt x="1811" y="428"/>
                    <a:pt x="2209" y="329"/>
                    <a:pt x="1712" y="190"/>
                  </a:cubicBezTo>
                  <a:cubicBezTo>
                    <a:pt x="1652" y="190"/>
                    <a:pt x="1592" y="110"/>
                    <a:pt x="1533" y="70"/>
                  </a:cubicBezTo>
                  <a:cubicBezTo>
                    <a:pt x="1400" y="21"/>
                    <a:pt x="1272" y="0"/>
                    <a:pt x="11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565950" y="1921850"/>
              <a:ext cx="62675" cy="22575"/>
            </a:xfrm>
            <a:custGeom>
              <a:avLst/>
              <a:gdLst/>
              <a:ahLst/>
              <a:cxnLst/>
              <a:rect l="l" t="t" r="r" b="b"/>
              <a:pathLst>
                <a:path w="2507" h="903" extrusionOk="0">
                  <a:moveTo>
                    <a:pt x="2260" y="0"/>
                  </a:moveTo>
                  <a:cubicBezTo>
                    <a:pt x="2210" y="0"/>
                    <a:pt x="2154" y="23"/>
                    <a:pt x="2109" y="67"/>
                  </a:cubicBezTo>
                  <a:cubicBezTo>
                    <a:pt x="1413" y="286"/>
                    <a:pt x="677" y="386"/>
                    <a:pt x="0" y="744"/>
                  </a:cubicBezTo>
                  <a:cubicBezTo>
                    <a:pt x="80" y="903"/>
                    <a:pt x="259" y="803"/>
                    <a:pt x="398" y="903"/>
                  </a:cubicBezTo>
                  <a:cubicBezTo>
                    <a:pt x="1114" y="784"/>
                    <a:pt x="1850" y="585"/>
                    <a:pt x="2507" y="266"/>
                  </a:cubicBezTo>
                  <a:cubicBezTo>
                    <a:pt x="2487" y="147"/>
                    <a:pt x="2407" y="67"/>
                    <a:pt x="2308" y="8"/>
                  </a:cubicBezTo>
                  <a:cubicBezTo>
                    <a:pt x="2293" y="3"/>
                    <a:pt x="2277" y="0"/>
                    <a:pt x="2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2694750" y="2002600"/>
              <a:ext cx="61700" cy="22525"/>
            </a:xfrm>
            <a:custGeom>
              <a:avLst/>
              <a:gdLst/>
              <a:ahLst/>
              <a:cxnLst/>
              <a:rect l="l" t="t" r="r" b="b"/>
              <a:pathLst>
                <a:path w="2468" h="901" extrusionOk="0">
                  <a:moveTo>
                    <a:pt x="2368" y="0"/>
                  </a:moveTo>
                  <a:cubicBezTo>
                    <a:pt x="1612" y="219"/>
                    <a:pt x="816" y="160"/>
                    <a:pt x="100" y="518"/>
                  </a:cubicBezTo>
                  <a:cubicBezTo>
                    <a:pt x="1" y="617"/>
                    <a:pt x="1" y="736"/>
                    <a:pt x="40" y="856"/>
                  </a:cubicBezTo>
                  <a:cubicBezTo>
                    <a:pt x="80" y="886"/>
                    <a:pt x="120" y="901"/>
                    <a:pt x="160" y="901"/>
                  </a:cubicBezTo>
                  <a:cubicBezTo>
                    <a:pt x="200" y="901"/>
                    <a:pt x="239" y="886"/>
                    <a:pt x="279" y="856"/>
                  </a:cubicBezTo>
                  <a:cubicBezTo>
                    <a:pt x="398" y="836"/>
                    <a:pt x="498" y="836"/>
                    <a:pt x="617" y="836"/>
                  </a:cubicBezTo>
                  <a:cubicBezTo>
                    <a:pt x="677" y="796"/>
                    <a:pt x="717" y="736"/>
                    <a:pt x="796" y="717"/>
                  </a:cubicBezTo>
                  <a:cubicBezTo>
                    <a:pt x="916" y="677"/>
                    <a:pt x="1015" y="677"/>
                    <a:pt x="1135" y="677"/>
                  </a:cubicBezTo>
                  <a:cubicBezTo>
                    <a:pt x="1194" y="617"/>
                    <a:pt x="1274" y="557"/>
                    <a:pt x="1314" y="518"/>
                  </a:cubicBezTo>
                  <a:lnTo>
                    <a:pt x="1672" y="518"/>
                  </a:lnTo>
                  <a:cubicBezTo>
                    <a:pt x="1711" y="438"/>
                    <a:pt x="1791" y="378"/>
                    <a:pt x="1831" y="339"/>
                  </a:cubicBezTo>
                  <a:lnTo>
                    <a:pt x="2368" y="339"/>
                  </a:lnTo>
                  <a:cubicBezTo>
                    <a:pt x="2467" y="219"/>
                    <a:pt x="2467" y="12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003100" y="1845950"/>
              <a:ext cx="55225" cy="21400"/>
            </a:xfrm>
            <a:custGeom>
              <a:avLst/>
              <a:gdLst/>
              <a:ahLst/>
              <a:cxnLst/>
              <a:rect l="l" t="t" r="r" b="b"/>
              <a:pathLst>
                <a:path w="2209" h="856" extrusionOk="0">
                  <a:moveTo>
                    <a:pt x="1810" y="0"/>
                  </a:moveTo>
                  <a:cubicBezTo>
                    <a:pt x="1313" y="40"/>
                    <a:pt x="816" y="100"/>
                    <a:pt x="418" y="498"/>
                  </a:cubicBezTo>
                  <a:cubicBezTo>
                    <a:pt x="279" y="517"/>
                    <a:pt x="139" y="597"/>
                    <a:pt x="20" y="657"/>
                  </a:cubicBezTo>
                  <a:cubicBezTo>
                    <a:pt x="0" y="736"/>
                    <a:pt x="20" y="816"/>
                    <a:pt x="80" y="856"/>
                  </a:cubicBezTo>
                  <a:cubicBezTo>
                    <a:pt x="796" y="756"/>
                    <a:pt x="1512" y="637"/>
                    <a:pt x="2208" y="358"/>
                  </a:cubicBezTo>
                  <a:cubicBezTo>
                    <a:pt x="2109" y="358"/>
                    <a:pt x="1989" y="358"/>
                    <a:pt x="1890" y="338"/>
                  </a:cubicBezTo>
                  <a:cubicBezTo>
                    <a:pt x="1880" y="336"/>
                    <a:pt x="1868" y="335"/>
                    <a:pt x="1855" y="335"/>
                  </a:cubicBezTo>
                  <a:cubicBezTo>
                    <a:pt x="1822" y="335"/>
                    <a:pt x="1781" y="341"/>
                    <a:pt x="1744" y="341"/>
                  </a:cubicBezTo>
                  <a:cubicBezTo>
                    <a:pt x="1683" y="341"/>
                    <a:pt x="1631" y="325"/>
                    <a:pt x="1631" y="239"/>
                  </a:cubicBezTo>
                  <a:cubicBezTo>
                    <a:pt x="1631" y="159"/>
                    <a:pt x="1731" y="60"/>
                    <a:pt x="18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2449075" y="2090600"/>
              <a:ext cx="58700" cy="27075"/>
            </a:xfrm>
            <a:custGeom>
              <a:avLst/>
              <a:gdLst/>
              <a:ahLst/>
              <a:cxnLst/>
              <a:rect l="l" t="t" r="r" b="b"/>
              <a:pathLst>
                <a:path w="2348" h="1083" extrusionOk="0">
                  <a:moveTo>
                    <a:pt x="1710" y="1"/>
                  </a:moveTo>
                  <a:cubicBezTo>
                    <a:pt x="1629" y="1"/>
                    <a:pt x="1557" y="23"/>
                    <a:pt x="1493" y="61"/>
                  </a:cubicBezTo>
                  <a:cubicBezTo>
                    <a:pt x="995" y="200"/>
                    <a:pt x="458" y="300"/>
                    <a:pt x="1" y="598"/>
                  </a:cubicBezTo>
                  <a:lnTo>
                    <a:pt x="359" y="956"/>
                  </a:lnTo>
                  <a:cubicBezTo>
                    <a:pt x="437" y="1050"/>
                    <a:pt x="527" y="1082"/>
                    <a:pt x="620" y="1082"/>
                  </a:cubicBezTo>
                  <a:cubicBezTo>
                    <a:pt x="645" y="1082"/>
                    <a:pt x="671" y="1080"/>
                    <a:pt x="697" y="1076"/>
                  </a:cubicBezTo>
                  <a:cubicBezTo>
                    <a:pt x="1055" y="996"/>
                    <a:pt x="1373" y="916"/>
                    <a:pt x="1592" y="618"/>
                  </a:cubicBezTo>
                  <a:cubicBezTo>
                    <a:pt x="1851" y="519"/>
                    <a:pt x="2109" y="499"/>
                    <a:pt x="2348" y="300"/>
                  </a:cubicBezTo>
                  <a:cubicBezTo>
                    <a:pt x="2189" y="280"/>
                    <a:pt x="2010" y="260"/>
                    <a:pt x="1910" y="121"/>
                  </a:cubicBezTo>
                  <a:cubicBezTo>
                    <a:pt x="1890" y="81"/>
                    <a:pt x="1871" y="61"/>
                    <a:pt x="1851" y="21"/>
                  </a:cubicBezTo>
                  <a:cubicBezTo>
                    <a:pt x="1801" y="7"/>
                    <a:pt x="1754" y="1"/>
                    <a:pt x="17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2916050" y="1832525"/>
              <a:ext cx="57225" cy="18925"/>
            </a:xfrm>
            <a:custGeom>
              <a:avLst/>
              <a:gdLst/>
              <a:ahLst/>
              <a:cxnLst/>
              <a:rect l="l" t="t" r="r" b="b"/>
              <a:pathLst>
                <a:path w="2289" h="757" extrusionOk="0">
                  <a:moveTo>
                    <a:pt x="2209" y="0"/>
                  </a:moveTo>
                  <a:cubicBezTo>
                    <a:pt x="1569" y="146"/>
                    <a:pt x="946" y="343"/>
                    <a:pt x="293" y="343"/>
                  </a:cubicBezTo>
                  <a:cubicBezTo>
                    <a:pt x="236" y="343"/>
                    <a:pt x="178" y="341"/>
                    <a:pt x="120" y="338"/>
                  </a:cubicBezTo>
                  <a:cubicBezTo>
                    <a:pt x="1" y="458"/>
                    <a:pt x="1" y="557"/>
                    <a:pt x="100" y="676"/>
                  </a:cubicBezTo>
                  <a:cubicBezTo>
                    <a:pt x="816" y="637"/>
                    <a:pt x="1533" y="756"/>
                    <a:pt x="2209" y="378"/>
                  </a:cubicBezTo>
                  <a:cubicBezTo>
                    <a:pt x="2189" y="298"/>
                    <a:pt x="2129" y="219"/>
                    <a:pt x="2269" y="159"/>
                  </a:cubicBezTo>
                  <a:cubicBezTo>
                    <a:pt x="2289" y="100"/>
                    <a:pt x="2269" y="60"/>
                    <a:pt x="22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2635575" y="2016025"/>
              <a:ext cx="59200" cy="22700"/>
            </a:xfrm>
            <a:custGeom>
              <a:avLst/>
              <a:gdLst/>
              <a:ahLst/>
              <a:cxnLst/>
              <a:rect l="l" t="t" r="r" b="b"/>
              <a:pathLst>
                <a:path w="2368" h="908" extrusionOk="0">
                  <a:moveTo>
                    <a:pt x="2109" y="1"/>
                  </a:moveTo>
                  <a:cubicBezTo>
                    <a:pt x="1373" y="80"/>
                    <a:pt x="717" y="418"/>
                    <a:pt x="0" y="617"/>
                  </a:cubicBezTo>
                  <a:cubicBezTo>
                    <a:pt x="60" y="717"/>
                    <a:pt x="120" y="776"/>
                    <a:pt x="219" y="816"/>
                  </a:cubicBezTo>
                  <a:cubicBezTo>
                    <a:pt x="299" y="856"/>
                    <a:pt x="339" y="876"/>
                    <a:pt x="418" y="896"/>
                  </a:cubicBezTo>
                  <a:cubicBezTo>
                    <a:pt x="455" y="903"/>
                    <a:pt x="491" y="908"/>
                    <a:pt x="527" y="908"/>
                  </a:cubicBezTo>
                  <a:cubicBezTo>
                    <a:pt x="590" y="908"/>
                    <a:pt x="653" y="894"/>
                    <a:pt x="717" y="856"/>
                  </a:cubicBezTo>
                  <a:lnTo>
                    <a:pt x="736" y="856"/>
                  </a:lnTo>
                  <a:cubicBezTo>
                    <a:pt x="814" y="770"/>
                    <a:pt x="913" y="758"/>
                    <a:pt x="1017" y="758"/>
                  </a:cubicBezTo>
                  <a:cubicBezTo>
                    <a:pt x="1057" y="758"/>
                    <a:pt x="1096" y="760"/>
                    <a:pt x="1136" y="760"/>
                  </a:cubicBezTo>
                  <a:cubicBezTo>
                    <a:pt x="1235" y="760"/>
                    <a:pt x="1332" y="750"/>
                    <a:pt x="1413" y="677"/>
                  </a:cubicBezTo>
                  <a:cubicBezTo>
                    <a:pt x="1532" y="498"/>
                    <a:pt x="1791" y="657"/>
                    <a:pt x="1910" y="478"/>
                  </a:cubicBezTo>
                  <a:cubicBezTo>
                    <a:pt x="2029" y="378"/>
                    <a:pt x="2189" y="418"/>
                    <a:pt x="2308" y="319"/>
                  </a:cubicBezTo>
                  <a:cubicBezTo>
                    <a:pt x="2368" y="160"/>
                    <a:pt x="2228" y="80"/>
                    <a:pt x="2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2618175" y="1813175"/>
              <a:ext cx="74125" cy="20350"/>
            </a:xfrm>
            <a:custGeom>
              <a:avLst/>
              <a:gdLst/>
              <a:ahLst/>
              <a:cxnLst/>
              <a:rect l="l" t="t" r="r" b="b"/>
              <a:pathLst>
                <a:path w="2965" h="814" extrusionOk="0">
                  <a:moveTo>
                    <a:pt x="2780" y="1"/>
                  </a:moveTo>
                  <a:cubicBezTo>
                    <a:pt x="2677" y="1"/>
                    <a:pt x="2549" y="58"/>
                    <a:pt x="2447" y="58"/>
                  </a:cubicBezTo>
                  <a:cubicBezTo>
                    <a:pt x="1651" y="237"/>
                    <a:pt x="816" y="416"/>
                    <a:pt x="0" y="575"/>
                  </a:cubicBezTo>
                  <a:cubicBezTo>
                    <a:pt x="20" y="635"/>
                    <a:pt x="60" y="675"/>
                    <a:pt x="100" y="734"/>
                  </a:cubicBezTo>
                  <a:cubicBezTo>
                    <a:pt x="159" y="754"/>
                    <a:pt x="199" y="774"/>
                    <a:pt x="279" y="774"/>
                  </a:cubicBezTo>
                  <a:cubicBezTo>
                    <a:pt x="299" y="814"/>
                    <a:pt x="358" y="814"/>
                    <a:pt x="378" y="814"/>
                  </a:cubicBezTo>
                  <a:cubicBezTo>
                    <a:pt x="1253" y="635"/>
                    <a:pt x="2089" y="436"/>
                    <a:pt x="2964" y="257"/>
                  </a:cubicBezTo>
                  <a:cubicBezTo>
                    <a:pt x="2954" y="53"/>
                    <a:pt x="2878" y="1"/>
                    <a:pt x="2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2959325" y="1857925"/>
              <a:ext cx="47275" cy="16875"/>
            </a:xfrm>
            <a:custGeom>
              <a:avLst/>
              <a:gdLst/>
              <a:ahLst/>
              <a:cxnLst/>
              <a:rect l="l" t="t" r="r" b="b"/>
              <a:pathLst>
                <a:path w="1891" h="675" extrusionOk="0">
                  <a:moveTo>
                    <a:pt x="1569" y="1"/>
                  </a:moveTo>
                  <a:cubicBezTo>
                    <a:pt x="1057" y="1"/>
                    <a:pt x="571" y="172"/>
                    <a:pt x="100" y="357"/>
                  </a:cubicBezTo>
                  <a:cubicBezTo>
                    <a:pt x="1" y="456"/>
                    <a:pt x="1" y="576"/>
                    <a:pt x="100" y="675"/>
                  </a:cubicBezTo>
                  <a:cubicBezTo>
                    <a:pt x="697" y="675"/>
                    <a:pt x="1254" y="357"/>
                    <a:pt x="1851" y="337"/>
                  </a:cubicBezTo>
                  <a:lnTo>
                    <a:pt x="1851" y="178"/>
                  </a:lnTo>
                  <a:cubicBezTo>
                    <a:pt x="1890" y="138"/>
                    <a:pt x="1890" y="58"/>
                    <a:pt x="1851" y="19"/>
                  </a:cubicBezTo>
                  <a:cubicBezTo>
                    <a:pt x="1756" y="6"/>
                    <a:pt x="1662" y="1"/>
                    <a:pt x="1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2876775" y="1966475"/>
              <a:ext cx="50250" cy="12800"/>
            </a:xfrm>
            <a:custGeom>
              <a:avLst/>
              <a:gdLst/>
              <a:ahLst/>
              <a:cxnLst/>
              <a:rect l="l" t="t" r="r" b="b"/>
              <a:pathLst>
                <a:path w="2010" h="512" extrusionOk="0">
                  <a:moveTo>
                    <a:pt x="1262" y="1"/>
                  </a:moveTo>
                  <a:cubicBezTo>
                    <a:pt x="782" y="1"/>
                    <a:pt x="361" y="167"/>
                    <a:pt x="0" y="510"/>
                  </a:cubicBezTo>
                  <a:cubicBezTo>
                    <a:pt x="127" y="510"/>
                    <a:pt x="254" y="512"/>
                    <a:pt x="380" y="512"/>
                  </a:cubicBezTo>
                  <a:cubicBezTo>
                    <a:pt x="947" y="512"/>
                    <a:pt x="1505" y="485"/>
                    <a:pt x="2010" y="192"/>
                  </a:cubicBezTo>
                  <a:cubicBezTo>
                    <a:pt x="1950" y="93"/>
                    <a:pt x="1860" y="88"/>
                    <a:pt x="1766" y="88"/>
                  </a:cubicBezTo>
                  <a:cubicBezTo>
                    <a:pt x="1755" y="88"/>
                    <a:pt x="1745" y="88"/>
                    <a:pt x="1734" y="88"/>
                  </a:cubicBezTo>
                  <a:cubicBezTo>
                    <a:pt x="1649" y="88"/>
                    <a:pt x="1563" y="84"/>
                    <a:pt x="1492" y="13"/>
                  </a:cubicBezTo>
                  <a:cubicBezTo>
                    <a:pt x="1414" y="5"/>
                    <a:pt x="1337" y="1"/>
                    <a:pt x="1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2858875" y="1705725"/>
              <a:ext cx="50750" cy="12475"/>
            </a:xfrm>
            <a:custGeom>
              <a:avLst/>
              <a:gdLst/>
              <a:ahLst/>
              <a:cxnLst/>
              <a:rect l="l" t="t" r="r" b="b"/>
              <a:pathLst>
                <a:path w="2030" h="499" extrusionOk="0">
                  <a:moveTo>
                    <a:pt x="1212" y="1"/>
                  </a:moveTo>
                  <a:cubicBezTo>
                    <a:pt x="792" y="1"/>
                    <a:pt x="386" y="105"/>
                    <a:pt x="0" y="477"/>
                  </a:cubicBezTo>
                  <a:cubicBezTo>
                    <a:pt x="174" y="491"/>
                    <a:pt x="344" y="498"/>
                    <a:pt x="512" y="498"/>
                  </a:cubicBezTo>
                  <a:cubicBezTo>
                    <a:pt x="1052" y="498"/>
                    <a:pt x="1558" y="421"/>
                    <a:pt x="2029" y="238"/>
                  </a:cubicBezTo>
                  <a:cubicBezTo>
                    <a:pt x="2009" y="198"/>
                    <a:pt x="2009" y="178"/>
                    <a:pt x="1989" y="139"/>
                  </a:cubicBezTo>
                  <a:cubicBezTo>
                    <a:pt x="1910" y="79"/>
                    <a:pt x="1791" y="99"/>
                    <a:pt x="1711" y="39"/>
                  </a:cubicBezTo>
                  <a:cubicBezTo>
                    <a:pt x="1543" y="17"/>
                    <a:pt x="1376" y="1"/>
                    <a:pt x="1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2618175" y="1907125"/>
              <a:ext cx="59700" cy="20400"/>
            </a:xfrm>
            <a:custGeom>
              <a:avLst/>
              <a:gdLst/>
              <a:ahLst/>
              <a:cxnLst/>
              <a:rect l="l" t="t" r="r" b="b"/>
              <a:pathLst>
                <a:path w="2388" h="816" extrusionOk="0">
                  <a:moveTo>
                    <a:pt x="2268" y="0"/>
                  </a:moveTo>
                  <a:cubicBezTo>
                    <a:pt x="1970" y="159"/>
                    <a:pt x="1671" y="278"/>
                    <a:pt x="1313" y="318"/>
                  </a:cubicBezTo>
                  <a:cubicBezTo>
                    <a:pt x="875" y="398"/>
                    <a:pt x="398" y="378"/>
                    <a:pt x="0" y="656"/>
                  </a:cubicBezTo>
                  <a:cubicBezTo>
                    <a:pt x="80" y="656"/>
                    <a:pt x="120" y="676"/>
                    <a:pt x="199" y="676"/>
                  </a:cubicBezTo>
                  <a:cubicBezTo>
                    <a:pt x="299" y="756"/>
                    <a:pt x="478" y="716"/>
                    <a:pt x="517" y="816"/>
                  </a:cubicBezTo>
                  <a:cubicBezTo>
                    <a:pt x="1154" y="776"/>
                    <a:pt x="1711" y="577"/>
                    <a:pt x="2288" y="358"/>
                  </a:cubicBezTo>
                  <a:cubicBezTo>
                    <a:pt x="2387" y="219"/>
                    <a:pt x="2367" y="99"/>
                    <a:pt x="22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2448575" y="1906625"/>
              <a:ext cx="63700" cy="21400"/>
            </a:xfrm>
            <a:custGeom>
              <a:avLst/>
              <a:gdLst/>
              <a:ahLst/>
              <a:cxnLst/>
              <a:rect l="l" t="t" r="r" b="b"/>
              <a:pathLst>
                <a:path w="2548" h="856" extrusionOk="0">
                  <a:moveTo>
                    <a:pt x="2467" y="0"/>
                  </a:moveTo>
                  <a:cubicBezTo>
                    <a:pt x="1612" y="119"/>
                    <a:pt x="796" y="358"/>
                    <a:pt x="1" y="676"/>
                  </a:cubicBezTo>
                  <a:cubicBezTo>
                    <a:pt x="100" y="816"/>
                    <a:pt x="259" y="716"/>
                    <a:pt x="379" y="855"/>
                  </a:cubicBezTo>
                  <a:cubicBezTo>
                    <a:pt x="1055" y="696"/>
                    <a:pt x="1712" y="358"/>
                    <a:pt x="2467" y="358"/>
                  </a:cubicBezTo>
                  <a:cubicBezTo>
                    <a:pt x="2547" y="219"/>
                    <a:pt x="2547" y="119"/>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2719125" y="1710400"/>
              <a:ext cx="49750" cy="18850"/>
            </a:xfrm>
            <a:custGeom>
              <a:avLst/>
              <a:gdLst/>
              <a:ahLst/>
              <a:cxnLst/>
              <a:rect l="l" t="t" r="r" b="b"/>
              <a:pathLst>
                <a:path w="1990" h="754" extrusionOk="0">
                  <a:moveTo>
                    <a:pt x="1608" y="0"/>
                  </a:moveTo>
                  <a:cubicBezTo>
                    <a:pt x="1471" y="0"/>
                    <a:pt x="1336" y="20"/>
                    <a:pt x="1234" y="111"/>
                  </a:cubicBezTo>
                  <a:cubicBezTo>
                    <a:pt x="935" y="389"/>
                    <a:pt x="617" y="509"/>
                    <a:pt x="239" y="509"/>
                  </a:cubicBezTo>
                  <a:cubicBezTo>
                    <a:pt x="160" y="509"/>
                    <a:pt x="60" y="648"/>
                    <a:pt x="0" y="708"/>
                  </a:cubicBezTo>
                  <a:cubicBezTo>
                    <a:pt x="149" y="739"/>
                    <a:pt x="298" y="753"/>
                    <a:pt x="445" y="753"/>
                  </a:cubicBezTo>
                  <a:cubicBezTo>
                    <a:pt x="945" y="753"/>
                    <a:pt x="1433" y="589"/>
                    <a:pt x="1910" y="389"/>
                  </a:cubicBezTo>
                  <a:cubicBezTo>
                    <a:pt x="1850" y="290"/>
                    <a:pt x="1910" y="250"/>
                    <a:pt x="1950" y="171"/>
                  </a:cubicBezTo>
                  <a:cubicBezTo>
                    <a:pt x="1990" y="91"/>
                    <a:pt x="1990" y="51"/>
                    <a:pt x="1910" y="11"/>
                  </a:cubicBezTo>
                  <a:cubicBezTo>
                    <a:pt x="1816" y="11"/>
                    <a:pt x="1712" y="0"/>
                    <a:pt x="16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2391875" y="1838975"/>
              <a:ext cx="14450" cy="59275"/>
            </a:xfrm>
            <a:custGeom>
              <a:avLst/>
              <a:gdLst/>
              <a:ahLst/>
              <a:cxnLst/>
              <a:rect l="l" t="t" r="r" b="b"/>
              <a:pathLst>
                <a:path w="578" h="2371" extrusionOk="0">
                  <a:moveTo>
                    <a:pt x="220" y="1"/>
                  </a:moveTo>
                  <a:cubicBezTo>
                    <a:pt x="100" y="100"/>
                    <a:pt x="41" y="220"/>
                    <a:pt x="41" y="379"/>
                  </a:cubicBezTo>
                  <a:lnTo>
                    <a:pt x="41" y="2308"/>
                  </a:lnTo>
                  <a:cubicBezTo>
                    <a:pt x="73" y="2351"/>
                    <a:pt x="110" y="2371"/>
                    <a:pt x="151" y="2371"/>
                  </a:cubicBezTo>
                  <a:cubicBezTo>
                    <a:pt x="186" y="2371"/>
                    <a:pt x="223" y="2356"/>
                    <a:pt x="260" y="2328"/>
                  </a:cubicBezTo>
                  <a:cubicBezTo>
                    <a:pt x="279" y="2268"/>
                    <a:pt x="359" y="2209"/>
                    <a:pt x="459" y="2189"/>
                  </a:cubicBezTo>
                  <a:cubicBezTo>
                    <a:pt x="498" y="2189"/>
                    <a:pt x="518" y="2189"/>
                    <a:pt x="578" y="2169"/>
                  </a:cubicBezTo>
                  <a:cubicBezTo>
                    <a:pt x="459" y="1950"/>
                    <a:pt x="1" y="1831"/>
                    <a:pt x="379" y="1453"/>
                  </a:cubicBezTo>
                  <a:cubicBezTo>
                    <a:pt x="399" y="1433"/>
                    <a:pt x="419" y="1413"/>
                    <a:pt x="478" y="1294"/>
                  </a:cubicBezTo>
                  <a:cubicBezTo>
                    <a:pt x="518" y="1214"/>
                    <a:pt x="538" y="1135"/>
                    <a:pt x="578" y="1075"/>
                  </a:cubicBezTo>
                  <a:cubicBezTo>
                    <a:pt x="538" y="876"/>
                    <a:pt x="498" y="637"/>
                    <a:pt x="578" y="438"/>
                  </a:cubicBezTo>
                  <a:cubicBezTo>
                    <a:pt x="578" y="379"/>
                    <a:pt x="538" y="279"/>
                    <a:pt x="518" y="200"/>
                  </a:cubicBezTo>
                  <a:cubicBezTo>
                    <a:pt x="478" y="140"/>
                    <a:pt x="419" y="80"/>
                    <a:pt x="339" y="21"/>
                  </a:cubicBezTo>
                  <a:cubicBezTo>
                    <a:pt x="299" y="21"/>
                    <a:pt x="279" y="2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2892200" y="1637075"/>
              <a:ext cx="61175" cy="12200"/>
            </a:xfrm>
            <a:custGeom>
              <a:avLst/>
              <a:gdLst/>
              <a:ahLst/>
              <a:cxnLst/>
              <a:rect l="l" t="t" r="r" b="b"/>
              <a:pathLst>
                <a:path w="2447" h="488" extrusionOk="0">
                  <a:moveTo>
                    <a:pt x="2089" y="0"/>
                  </a:moveTo>
                  <a:cubicBezTo>
                    <a:pt x="1373" y="20"/>
                    <a:pt x="736" y="338"/>
                    <a:pt x="0" y="438"/>
                  </a:cubicBezTo>
                  <a:cubicBezTo>
                    <a:pt x="243" y="472"/>
                    <a:pt x="481" y="488"/>
                    <a:pt x="715" y="488"/>
                  </a:cubicBezTo>
                  <a:cubicBezTo>
                    <a:pt x="1307" y="488"/>
                    <a:pt x="1877" y="384"/>
                    <a:pt x="2447" y="199"/>
                  </a:cubicBezTo>
                  <a:lnTo>
                    <a:pt x="2427" y="120"/>
                  </a:lnTo>
                  <a:cubicBezTo>
                    <a:pt x="2308" y="60"/>
                    <a:pt x="2168" y="100"/>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2898650" y="1729075"/>
              <a:ext cx="45775" cy="15925"/>
            </a:xfrm>
            <a:custGeom>
              <a:avLst/>
              <a:gdLst/>
              <a:ahLst/>
              <a:cxnLst/>
              <a:rect l="l" t="t" r="r" b="b"/>
              <a:pathLst>
                <a:path w="1831" h="637" extrusionOk="0">
                  <a:moveTo>
                    <a:pt x="1623" y="37"/>
                  </a:moveTo>
                  <a:cubicBezTo>
                    <a:pt x="1613" y="37"/>
                    <a:pt x="1603" y="38"/>
                    <a:pt x="1592" y="40"/>
                  </a:cubicBezTo>
                  <a:cubicBezTo>
                    <a:pt x="1115" y="219"/>
                    <a:pt x="538" y="0"/>
                    <a:pt x="100" y="319"/>
                  </a:cubicBezTo>
                  <a:cubicBezTo>
                    <a:pt x="1" y="418"/>
                    <a:pt x="1" y="538"/>
                    <a:pt x="100" y="637"/>
                  </a:cubicBezTo>
                  <a:cubicBezTo>
                    <a:pt x="268" y="576"/>
                    <a:pt x="424" y="491"/>
                    <a:pt x="605" y="491"/>
                  </a:cubicBezTo>
                  <a:cubicBezTo>
                    <a:pt x="659" y="491"/>
                    <a:pt x="716" y="499"/>
                    <a:pt x="776" y="518"/>
                  </a:cubicBezTo>
                  <a:lnTo>
                    <a:pt x="836" y="498"/>
                  </a:lnTo>
                  <a:lnTo>
                    <a:pt x="896" y="418"/>
                  </a:lnTo>
                  <a:lnTo>
                    <a:pt x="916" y="498"/>
                  </a:lnTo>
                  <a:lnTo>
                    <a:pt x="995" y="518"/>
                  </a:lnTo>
                  <a:cubicBezTo>
                    <a:pt x="1214" y="498"/>
                    <a:pt x="1433" y="498"/>
                    <a:pt x="1672" y="438"/>
                  </a:cubicBezTo>
                  <a:cubicBezTo>
                    <a:pt x="1791" y="418"/>
                    <a:pt x="1831" y="299"/>
                    <a:pt x="1791" y="160"/>
                  </a:cubicBezTo>
                  <a:cubicBezTo>
                    <a:pt x="1773" y="106"/>
                    <a:pt x="1708" y="37"/>
                    <a:pt x="1623" y="37"/>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2410300" y="1974725"/>
              <a:ext cx="44275" cy="17625"/>
            </a:xfrm>
            <a:custGeom>
              <a:avLst/>
              <a:gdLst/>
              <a:ahLst/>
              <a:cxnLst/>
              <a:rect l="l" t="t" r="r" b="b"/>
              <a:pathLst>
                <a:path w="1771" h="705" extrusionOk="0">
                  <a:moveTo>
                    <a:pt x="1502" y="0"/>
                  </a:moveTo>
                  <a:cubicBezTo>
                    <a:pt x="1009" y="0"/>
                    <a:pt x="622" y="283"/>
                    <a:pt x="179" y="379"/>
                  </a:cubicBezTo>
                  <a:cubicBezTo>
                    <a:pt x="99" y="479"/>
                    <a:pt x="60" y="598"/>
                    <a:pt x="0" y="698"/>
                  </a:cubicBezTo>
                  <a:cubicBezTo>
                    <a:pt x="50" y="702"/>
                    <a:pt x="99" y="704"/>
                    <a:pt x="147" y="704"/>
                  </a:cubicBezTo>
                  <a:cubicBezTo>
                    <a:pt x="735" y="704"/>
                    <a:pt x="1219" y="387"/>
                    <a:pt x="1770" y="240"/>
                  </a:cubicBezTo>
                  <a:lnTo>
                    <a:pt x="1552" y="1"/>
                  </a:lnTo>
                  <a:cubicBezTo>
                    <a:pt x="1535" y="1"/>
                    <a:pt x="1519" y="0"/>
                    <a:pt x="1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3053325" y="1723975"/>
              <a:ext cx="41800" cy="18050"/>
            </a:xfrm>
            <a:custGeom>
              <a:avLst/>
              <a:gdLst/>
              <a:ahLst/>
              <a:cxnLst/>
              <a:rect l="l" t="t" r="r" b="b"/>
              <a:pathLst>
                <a:path w="1672" h="722" extrusionOk="0">
                  <a:moveTo>
                    <a:pt x="1287" y="1"/>
                  </a:moveTo>
                  <a:cubicBezTo>
                    <a:pt x="1007" y="1"/>
                    <a:pt x="762" y="240"/>
                    <a:pt x="498" y="324"/>
                  </a:cubicBezTo>
                  <a:cubicBezTo>
                    <a:pt x="557" y="443"/>
                    <a:pt x="0" y="642"/>
                    <a:pt x="557" y="722"/>
                  </a:cubicBezTo>
                  <a:cubicBezTo>
                    <a:pt x="915" y="662"/>
                    <a:pt x="1254" y="543"/>
                    <a:pt x="1572" y="364"/>
                  </a:cubicBezTo>
                  <a:cubicBezTo>
                    <a:pt x="1492" y="244"/>
                    <a:pt x="1612" y="224"/>
                    <a:pt x="1671" y="165"/>
                  </a:cubicBezTo>
                  <a:cubicBezTo>
                    <a:pt x="1534" y="45"/>
                    <a:pt x="1407" y="1"/>
                    <a:pt x="12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2965300" y="1941800"/>
              <a:ext cx="35825" cy="15725"/>
            </a:xfrm>
            <a:custGeom>
              <a:avLst/>
              <a:gdLst/>
              <a:ahLst/>
              <a:cxnLst/>
              <a:rect l="l" t="t" r="r" b="b"/>
              <a:pathLst>
                <a:path w="1433" h="629" extrusionOk="0">
                  <a:moveTo>
                    <a:pt x="978" y="0"/>
                  </a:moveTo>
                  <a:cubicBezTo>
                    <a:pt x="653" y="0"/>
                    <a:pt x="356" y="200"/>
                    <a:pt x="40" y="324"/>
                  </a:cubicBezTo>
                  <a:cubicBezTo>
                    <a:pt x="0" y="383"/>
                    <a:pt x="0" y="443"/>
                    <a:pt x="40" y="483"/>
                  </a:cubicBezTo>
                  <a:cubicBezTo>
                    <a:pt x="178" y="589"/>
                    <a:pt x="308" y="629"/>
                    <a:pt x="433" y="629"/>
                  </a:cubicBezTo>
                  <a:cubicBezTo>
                    <a:pt x="776" y="629"/>
                    <a:pt x="1083" y="333"/>
                    <a:pt x="1433" y="304"/>
                  </a:cubicBezTo>
                  <a:lnTo>
                    <a:pt x="1433" y="145"/>
                  </a:lnTo>
                  <a:cubicBezTo>
                    <a:pt x="1273" y="40"/>
                    <a:pt x="1122" y="0"/>
                    <a:pt x="9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2523175" y="1941425"/>
              <a:ext cx="48275" cy="17925"/>
            </a:xfrm>
            <a:custGeom>
              <a:avLst/>
              <a:gdLst/>
              <a:ahLst/>
              <a:cxnLst/>
              <a:rect l="l" t="t" r="r" b="b"/>
              <a:pathLst>
                <a:path w="1931" h="717" extrusionOk="0">
                  <a:moveTo>
                    <a:pt x="1552" y="1"/>
                  </a:moveTo>
                  <a:cubicBezTo>
                    <a:pt x="995" y="1"/>
                    <a:pt x="498" y="299"/>
                    <a:pt x="1" y="498"/>
                  </a:cubicBezTo>
                  <a:cubicBezTo>
                    <a:pt x="21" y="577"/>
                    <a:pt x="21" y="637"/>
                    <a:pt x="21" y="717"/>
                  </a:cubicBezTo>
                  <a:cubicBezTo>
                    <a:pt x="677" y="577"/>
                    <a:pt x="1333" y="478"/>
                    <a:pt x="1930" y="180"/>
                  </a:cubicBezTo>
                  <a:cubicBezTo>
                    <a:pt x="1831" y="60"/>
                    <a:pt x="1652" y="120"/>
                    <a:pt x="15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2531625" y="1800200"/>
              <a:ext cx="58225" cy="14425"/>
            </a:xfrm>
            <a:custGeom>
              <a:avLst/>
              <a:gdLst/>
              <a:ahLst/>
              <a:cxnLst/>
              <a:rect l="l" t="t" r="r" b="b"/>
              <a:pathLst>
                <a:path w="2329" h="577" extrusionOk="0">
                  <a:moveTo>
                    <a:pt x="2328" y="0"/>
                  </a:moveTo>
                  <a:cubicBezTo>
                    <a:pt x="1552" y="139"/>
                    <a:pt x="757" y="100"/>
                    <a:pt x="1" y="398"/>
                  </a:cubicBezTo>
                  <a:cubicBezTo>
                    <a:pt x="61" y="557"/>
                    <a:pt x="240" y="458"/>
                    <a:pt x="339" y="577"/>
                  </a:cubicBezTo>
                  <a:cubicBezTo>
                    <a:pt x="995" y="458"/>
                    <a:pt x="1692" y="358"/>
                    <a:pt x="2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2478425" y="1811125"/>
              <a:ext cx="54225" cy="15950"/>
            </a:xfrm>
            <a:custGeom>
              <a:avLst/>
              <a:gdLst/>
              <a:ahLst/>
              <a:cxnLst/>
              <a:rect l="l" t="t" r="r" b="b"/>
              <a:pathLst>
                <a:path w="2169" h="638" extrusionOk="0">
                  <a:moveTo>
                    <a:pt x="1990" y="1"/>
                  </a:moveTo>
                  <a:cubicBezTo>
                    <a:pt x="1373" y="100"/>
                    <a:pt x="716" y="220"/>
                    <a:pt x="100" y="319"/>
                  </a:cubicBezTo>
                  <a:cubicBezTo>
                    <a:pt x="20" y="359"/>
                    <a:pt x="0" y="418"/>
                    <a:pt x="20" y="498"/>
                  </a:cubicBezTo>
                  <a:cubicBezTo>
                    <a:pt x="120" y="617"/>
                    <a:pt x="299" y="538"/>
                    <a:pt x="398" y="637"/>
                  </a:cubicBezTo>
                  <a:cubicBezTo>
                    <a:pt x="975" y="498"/>
                    <a:pt x="1572" y="319"/>
                    <a:pt x="2169" y="160"/>
                  </a:cubicBezTo>
                  <a:cubicBezTo>
                    <a:pt x="2169" y="60"/>
                    <a:pt x="2049" y="6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2445600" y="2088625"/>
              <a:ext cx="43300" cy="17450"/>
            </a:xfrm>
            <a:custGeom>
              <a:avLst/>
              <a:gdLst/>
              <a:ahLst/>
              <a:cxnLst/>
              <a:rect l="l" t="t" r="r" b="b"/>
              <a:pathLst>
                <a:path w="1732" h="698" extrusionOk="0">
                  <a:moveTo>
                    <a:pt x="1514" y="0"/>
                  </a:moveTo>
                  <a:cubicBezTo>
                    <a:pt x="1035" y="0"/>
                    <a:pt x="665" y="359"/>
                    <a:pt x="219" y="379"/>
                  </a:cubicBezTo>
                  <a:cubicBezTo>
                    <a:pt x="0" y="399"/>
                    <a:pt x="120" y="578"/>
                    <a:pt x="160" y="697"/>
                  </a:cubicBezTo>
                  <a:cubicBezTo>
                    <a:pt x="717" y="637"/>
                    <a:pt x="1254" y="498"/>
                    <a:pt x="1731" y="180"/>
                  </a:cubicBezTo>
                  <a:cubicBezTo>
                    <a:pt x="1711" y="80"/>
                    <a:pt x="1612" y="61"/>
                    <a:pt x="1552" y="1"/>
                  </a:cubicBezTo>
                  <a:cubicBezTo>
                    <a:pt x="1539" y="0"/>
                    <a:pt x="152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2410300" y="1740425"/>
              <a:ext cx="28850" cy="54825"/>
            </a:xfrm>
            <a:custGeom>
              <a:avLst/>
              <a:gdLst/>
              <a:ahLst/>
              <a:cxnLst/>
              <a:rect l="l" t="t" r="r" b="b"/>
              <a:pathLst>
                <a:path w="1154" h="2193" extrusionOk="0">
                  <a:moveTo>
                    <a:pt x="937" y="0"/>
                  </a:moveTo>
                  <a:cubicBezTo>
                    <a:pt x="918" y="0"/>
                    <a:pt x="897" y="1"/>
                    <a:pt x="875" y="4"/>
                  </a:cubicBezTo>
                  <a:cubicBezTo>
                    <a:pt x="796" y="143"/>
                    <a:pt x="756" y="243"/>
                    <a:pt x="676" y="362"/>
                  </a:cubicBezTo>
                  <a:cubicBezTo>
                    <a:pt x="458" y="939"/>
                    <a:pt x="239" y="1536"/>
                    <a:pt x="0" y="2093"/>
                  </a:cubicBezTo>
                  <a:cubicBezTo>
                    <a:pt x="40" y="2172"/>
                    <a:pt x="80" y="2192"/>
                    <a:pt x="159" y="2192"/>
                  </a:cubicBezTo>
                  <a:cubicBezTo>
                    <a:pt x="239" y="2192"/>
                    <a:pt x="279" y="2172"/>
                    <a:pt x="298" y="2093"/>
                  </a:cubicBezTo>
                  <a:cubicBezTo>
                    <a:pt x="378" y="1934"/>
                    <a:pt x="438" y="1774"/>
                    <a:pt x="517" y="1595"/>
                  </a:cubicBezTo>
                  <a:cubicBezTo>
                    <a:pt x="537" y="1337"/>
                    <a:pt x="656" y="1078"/>
                    <a:pt x="796" y="879"/>
                  </a:cubicBezTo>
                  <a:cubicBezTo>
                    <a:pt x="875" y="780"/>
                    <a:pt x="955" y="660"/>
                    <a:pt x="1034" y="541"/>
                  </a:cubicBezTo>
                  <a:cubicBezTo>
                    <a:pt x="1134" y="481"/>
                    <a:pt x="1154" y="402"/>
                    <a:pt x="1074" y="302"/>
                  </a:cubicBezTo>
                  <a:lnTo>
                    <a:pt x="1074" y="203"/>
                  </a:lnTo>
                  <a:cubicBezTo>
                    <a:pt x="1127" y="63"/>
                    <a:pt x="1072" y="0"/>
                    <a:pt x="9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2436150" y="2058300"/>
              <a:ext cx="37325" cy="17425"/>
            </a:xfrm>
            <a:custGeom>
              <a:avLst/>
              <a:gdLst/>
              <a:ahLst/>
              <a:cxnLst/>
              <a:rect l="l" t="t" r="r" b="b"/>
              <a:pathLst>
                <a:path w="1493" h="697" extrusionOk="0">
                  <a:moveTo>
                    <a:pt x="1234" y="0"/>
                  </a:moveTo>
                  <a:cubicBezTo>
                    <a:pt x="796" y="80"/>
                    <a:pt x="378" y="199"/>
                    <a:pt x="0" y="498"/>
                  </a:cubicBezTo>
                  <a:cubicBezTo>
                    <a:pt x="140" y="557"/>
                    <a:pt x="299" y="557"/>
                    <a:pt x="378" y="697"/>
                  </a:cubicBezTo>
                  <a:cubicBezTo>
                    <a:pt x="756" y="697"/>
                    <a:pt x="1075" y="498"/>
                    <a:pt x="1413" y="319"/>
                  </a:cubicBezTo>
                  <a:cubicBezTo>
                    <a:pt x="1492" y="160"/>
                    <a:pt x="137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563950" y="1988175"/>
              <a:ext cx="45775" cy="18425"/>
            </a:xfrm>
            <a:custGeom>
              <a:avLst/>
              <a:gdLst/>
              <a:ahLst/>
              <a:cxnLst/>
              <a:rect l="l" t="t" r="r" b="b"/>
              <a:pathLst>
                <a:path w="1831" h="737" extrusionOk="0">
                  <a:moveTo>
                    <a:pt x="1831" y="1"/>
                  </a:moveTo>
                  <a:lnTo>
                    <a:pt x="100" y="378"/>
                  </a:lnTo>
                  <a:cubicBezTo>
                    <a:pt x="1" y="438"/>
                    <a:pt x="1" y="577"/>
                    <a:pt x="61" y="677"/>
                  </a:cubicBezTo>
                  <a:lnTo>
                    <a:pt x="140" y="737"/>
                  </a:lnTo>
                  <a:cubicBezTo>
                    <a:pt x="299" y="697"/>
                    <a:pt x="458" y="577"/>
                    <a:pt x="598" y="577"/>
                  </a:cubicBezTo>
                  <a:cubicBezTo>
                    <a:pt x="616" y="578"/>
                    <a:pt x="633" y="578"/>
                    <a:pt x="651" y="578"/>
                  </a:cubicBezTo>
                  <a:cubicBezTo>
                    <a:pt x="1122" y="578"/>
                    <a:pt x="1486" y="326"/>
                    <a:pt x="18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2406800" y="1923525"/>
              <a:ext cx="43800" cy="21900"/>
            </a:xfrm>
            <a:custGeom>
              <a:avLst/>
              <a:gdLst/>
              <a:ahLst/>
              <a:cxnLst/>
              <a:rect l="l" t="t" r="r" b="b"/>
              <a:pathLst>
                <a:path w="1752" h="876" extrusionOk="0">
                  <a:moveTo>
                    <a:pt x="1552" y="0"/>
                  </a:moveTo>
                  <a:cubicBezTo>
                    <a:pt x="1254" y="100"/>
                    <a:pt x="916" y="120"/>
                    <a:pt x="657" y="339"/>
                  </a:cubicBezTo>
                  <a:cubicBezTo>
                    <a:pt x="498" y="617"/>
                    <a:pt x="60" y="498"/>
                    <a:pt x="1" y="876"/>
                  </a:cubicBezTo>
                  <a:cubicBezTo>
                    <a:pt x="578" y="677"/>
                    <a:pt x="1214" y="617"/>
                    <a:pt x="1751" y="199"/>
                  </a:cubicBezTo>
                  <a:cubicBezTo>
                    <a:pt x="1712" y="80"/>
                    <a:pt x="1592" y="8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2740500" y="1837575"/>
              <a:ext cx="43300" cy="16550"/>
            </a:xfrm>
            <a:custGeom>
              <a:avLst/>
              <a:gdLst/>
              <a:ahLst/>
              <a:cxnLst/>
              <a:rect l="l" t="t" r="r" b="b"/>
              <a:pathLst>
                <a:path w="1732" h="662" extrusionOk="0">
                  <a:moveTo>
                    <a:pt x="1299" y="1"/>
                  </a:moveTo>
                  <a:cubicBezTo>
                    <a:pt x="842" y="1"/>
                    <a:pt x="471" y="386"/>
                    <a:pt x="1" y="574"/>
                  </a:cubicBezTo>
                  <a:cubicBezTo>
                    <a:pt x="141" y="637"/>
                    <a:pt x="263" y="662"/>
                    <a:pt x="373" y="662"/>
                  </a:cubicBezTo>
                  <a:cubicBezTo>
                    <a:pt x="716" y="662"/>
                    <a:pt x="938" y="416"/>
                    <a:pt x="1194" y="295"/>
                  </a:cubicBezTo>
                  <a:lnTo>
                    <a:pt x="1254" y="256"/>
                  </a:lnTo>
                  <a:cubicBezTo>
                    <a:pt x="1266" y="250"/>
                    <a:pt x="1277" y="247"/>
                    <a:pt x="1289" y="247"/>
                  </a:cubicBezTo>
                  <a:cubicBezTo>
                    <a:pt x="1317" y="247"/>
                    <a:pt x="1345" y="261"/>
                    <a:pt x="1373" y="276"/>
                  </a:cubicBezTo>
                  <a:cubicBezTo>
                    <a:pt x="1473" y="276"/>
                    <a:pt x="1592" y="256"/>
                    <a:pt x="1731" y="256"/>
                  </a:cubicBezTo>
                  <a:lnTo>
                    <a:pt x="1731" y="176"/>
                  </a:lnTo>
                  <a:lnTo>
                    <a:pt x="1692" y="96"/>
                  </a:lnTo>
                  <a:cubicBezTo>
                    <a:pt x="1552" y="29"/>
                    <a:pt x="1422" y="1"/>
                    <a:pt x="1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074700" y="1915575"/>
              <a:ext cx="31350" cy="17425"/>
            </a:xfrm>
            <a:custGeom>
              <a:avLst/>
              <a:gdLst/>
              <a:ahLst/>
              <a:cxnLst/>
              <a:rect l="l" t="t" r="r" b="b"/>
              <a:pathLst>
                <a:path w="1254" h="697" extrusionOk="0">
                  <a:moveTo>
                    <a:pt x="1214" y="0"/>
                  </a:moveTo>
                  <a:lnTo>
                    <a:pt x="1214" y="0"/>
                  </a:lnTo>
                  <a:cubicBezTo>
                    <a:pt x="816" y="120"/>
                    <a:pt x="359" y="40"/>
                    <a:pt x="1" y="318"/>
                  </a:cubicBezTo>
                  <a:cubicBezTo>
                    <a:pt x="21" y="438"/>
                    <a:pt x="21" y="557"/>
                    <a:pt x="21" y="696"/>
                  </a:cubicBezTo>
                  <a:cubicBezTo>
                    <a:pt x="311" y="662"/>
                    <a:pt x="557" y="481"/>
                    <a:pt x="861" y="481"/>
                  </a:cubicBezTo>
                  <a:cubicBezTo>
                    <a:pt x="910" y="481"/>
                    <a:pt x="962" y="486"/>
                    <a:pt x="1015" y="497"/>
                  </a:cubicBezTo>
                  <a:cubicBezTo>
                    <a:pt x="1115" y="338"/>
                    <a:pt x="1254" y="21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2891200" y="1841300"/>
              <a:ext cx="27875" cy="19750"/>
            </a:xfrm>
            <a:custGeom>
              <a:avLst/>
              <a:gdLst/>
              <a:ahLst/>
              <a:cxnLst/>
              <a:rect l="l" t="t" r="r" b="b"/>
              <a:pathLst>
                <a:path w="1115" h="790" extrusionOk="0">
                  <a:moveTo>
                    <a:pt x="1039" y="0"/>
                  </a:moveTo>
                  <a:cubicBezTo>
                    <a:pt x="747" y="0"/>
                    <a:pt x="569" y="306"/>
                    <a:pt x="239" y="306"/>
                  </a:cubicBezTo>
                  <a:cubicBezTo>
                    <a:pt x="60" y="306"/>
                    <a:pt x="0" y="544"/>
                    <a:pt x="100" y="723"/>
                  </a:cubicBezTo>
                  <a:cubicBezTo>
                    <a:pt x="132" y="772"/>
                    <a:pt x="165" y="790"/>
                    <a:pt x="197" y="790"/>
                  </a:cubicBezTo>
                  <a:cubicBezTo>
                    <a:pt x="283" y="790"/>
                    <a:pt x="366" y="664"/>
                    <a:pt x="438" y="664"/>
                  </a:cubicBezTo>
                  <a:cubicBezTo>
                    <a:pt x="466" y="667"/>
                    <a:pt x="494" y="669"/>
                    <a:pt x="520" y="669"/>
                  </a:cubicBezTo>
                  <a:cubicBezTo>
                    <a:pt x="770" y="669"/>
                    <a:pt x="932" y="507"/>
                    <a:pt x="1094" y="345"/>
                  </a:cubicBezTo>
                  <a:cubicBezTo>
                    <a:pt x="1094" y="226"/>
                    <a:pt x="1114" y="127"/>
                    <a:pt x="1114" y="7"/>
                  </a:cubicBezTo>
                  <a:cubicBezTo>
                    <a:pt x="1088" y="3"/>
                    <a:pt x="1063" y="0"/>
                    <a:pt x="10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003100" y="1779300"/>
              <a:ext cx="42275" cy="17925"/>
            </a:xfrm>
            <a:custGeom>
              <a:avLst/>
              <a:gdLst/>
              <a:ahLst/>
              <a:cxnLst/>
              <a:rect l="l" t="t" r="r" b="b"/>
              <a:pathLst>
                <a:path w="1691" h="717" extrusionOk="0">
                  <a:moveTo>
                    <a:pt x="1233" y="1"/>
                  </a:moveTo>
                  <a:cubicBezTo>
                    <a:pt x="995" y="40"/>
                    <a:pt x="716" y="120"/>
                    <a:pt x="438" y="199"/>
                  </a:cubicBezTo>
                  <a:cubicBezTo>
                    <a:pt x="338" y="319"/>
                    <a:pt x="199" y="259"/>
                    <a:pt x="80" y="339"/>
                  </a:cubicBezTo>
                  <a:cubicBezTo>
                    <a:pt x="20" y="418"/>
                    <a:pt x="0" y="478"/>
                    <a:pt x="20" y="538"/>
                  </a:cubicBezTo>
                  <a:cubicBezTo>
                    <a:pt x="80" y="637"/>
                    <a:pt x="199" y="677"/>
                    <a:pt x="279" y="717"/>
                  </a:cubicBezTo>
                  <a:lnTo>
                    <a:pt x="1313" y="418"/>
                  </a:lnTo>
                  <a:cubicBezTo>
                    <a:pt x="1432" y="279"/>
                    <a:pt x="1691" y="80"/>
                    <a:pt x="1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2971250" y="1687100"/>
              <a:ext cx="29375" cy="15150"/>
            </a:xfrm>
            <a:custGeom>
              <a:avLst/>
              <a:gdLst/>
              <a:ahLst/>
              <a:cxnLst/>
              <a:rect l="l" t="t" r="r" b="b"/>
              <a:pathLst>
                <a:path w="1175" h="606" extrusionOk="0">
                  <a:moveTo>
                    <a:pt x="631" y="0"/>
                  </a:moveTo>
                  <a:cubicBezTo>
                    <a:pt x="294" y="0"/>
                    <a:pt x="230" y="133"/>
                    <a:pt x="1" y="605"/>
                  </a:cubicBezTo>
                  <a:cubicBezTo>
                    <a:pt x="419" y="406"/>
                    <a:pt x="856" y="526"/>
                    <a:pt x="1175" y="247"/>
                  </a:cubicBezTo>
                  <a:lnTo>
                    <a:pt x="1175" y="48"/>
                  </a:lnTo>
                  <a:cubicBezTo>
                    <a:pt x="935" y="20"/>
                    <a:pt x="762"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2957825" y="1902150"/>
              <a:ext cx="35350" cy="16875"/>
            </a:xfrm>
            <a:custGeom>
              <a:avLst/>
              <a:gdLst/>
              <a:ahLst/>
              <a:cxnLst/>
              <a:rect l="l" t="t" r="r" b="b"/>
              <a:pathLst>
                <a:path w="1414" h="675" extrusionOk="0">
                  <a:moveTo>
                    <a:pt x="1214" y="0"/>
                  </a:moveTo>
                  <a:cubicBezTo>
                    <a:pt x="816" y="139"/>
                    <a:pt x="359" y="60"/>
                    <a:pt x="1" y="338"/>
                  </a:cubicBezTo>
                  <a:cubicBezTo>
                    <a:pt x="200" y="378"/>
                    <a:pt x="518" y="259"/>
                    <a:pt x="498" y="657"/>
                  </a:cubicBezTo>
                  <a:cubicBezTo>
                    <a:pt x="587" y="667"/>
                    <a:pt x="676" y="675"/>
                    <a:pt x="764" y="675"/>
                  </a:cubicBezTo>
                  <a:cubicBezTo>
                    <a:pt x="1014" y="675"/>
                    <a:pt x="1252" y="613"/>
                    <a:pt x="1413" y="378"/>
                  </a:cubicBezTo>
                  <a:cubicBezTo>
                    <a:pt x="1354" y="219"/>
                    <a:pt x="1254" y="13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466975" y="2045875"/>
              <a:ext cx="34850" cy="20400"/>
            </a:xfrm>
            <a:custGeom>
              <a:avLst/>
              <a:gdLst/>
              <a:ahLst/>
              <a:cxnLst/>
              <a:rect l="l" t="t" r="r" b="b"/>
              <a:pathLst>
                <a:path w="1394" h="816" extrusionOk="0">
                  <a:moveTo>
                    <a:pt x="1234" y="0"/>
                  </a:moveTo>
                  <a:cubicBezTo>
                    <a:pt x="836" y="179"/>
                    <a:pt x="399" y="318"/>
                    <a:pt x="1" y="497"/>
                  </a:cubicBezTo>
                  <a:cubicBezTo>
                    <a:pt x="60" y="617"/>
                    <a:pt x="140" y="716"/>
                    <a:pt x="180" y="816"/>
                  </a:cubicBezTo>
                  <a:cubicBezTo>
                    <a:pt x="239" y="816"/>
                    <a:pt x="279" y="816"/>
                    <a:pt x="359" y="776"/>
                  </a:cubicBezTo>
                  <a:cubicBezTo>
                    <a:pt x="399" y="716"/>
                    <a:pt x="478" y="696"/>
                    <a:pt x="558" y="637"/>
                  </a:cubicBezTo>
                  <a:cubicBezTo>
                    <a:pt x="777" y="398"/>
                    <a:pt x="1174" y="557"/>
                    <a:pt x="1393" y="298"/>
                  </a:cubicBezTo>
                  <a:cubicBezTo>
                    <a:pt x="1393" y="179"/>
                    <a:pt x="135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2469975" y="2110025"/>
              <a:ext cx="42775" cy="19825"/>
            </a:xfrm>
            <a:custGeom>
              <a:avLst/>
              <a:gdLst/>
              <a:ahLst/>
              <a:cxnLst/>
              <a:rect l="l" t="t" r="r" b="b"/>
              <a:pathLst>
                <a:path w="1711" h="793" extrusionOk="0">
                  <a:moveTo>
                    <a:pt x="1631" y="0"/>
                  </a:moveTo>
                  <a:cubicBezTo>
                    <a:pt x="1512" y="0"/>
                    <a:pt x="1393" y="20"/>
                    <a:pt x="1313" y="20"/>
                  </a:cubicBezTo>
                  <a:cubicBezTo>
                    <a:pt x="1214" y="40"/>
                    <a:pt x="1154" y="120"/>
                    <a:pt x="1074" y="139"/>
                  </a:cubicBezTo>
                  <a:cubicBezTo>
                    <a:pt x="1054" y="159"/>
                    <a:pt x="1030" y="169"/>
                    <a:pt x="1005" y="169"/>
                  </a:cubicBezTo>
                  <a:cubicBezTo>
                    <a:pt x="980" y="169"/>
                    <a:pt x="955" y="159"/>
                    <a:pt x="935" y="139"/>
                  </a:cubicBezTo>
                  <a:cubicBezTo>
                    <a:pt x="866" y="127"/>
                    <a:pt x="799" y="120"/>
                    <a:pt x="733" y="120"/>
                  </a:cubicBezTo>
                  <a:cubicBezTo>
                    <a:pt x="592" y="120"/>
                    <a:pt x="461" y="151"/>
                    <a:pt x="338" y="219"/>
                  </a:cubicBezTo>
                  <a:cubicBezTo>
                    <a:pt x="179" y="259"/>
                    <a:pt x="0" y="319"/>
                    <a:pt x="40" y="537"/>
                  </a:cubicBezTo>
                  <a:cubicBezTo>
                    <a:pt x="179" y="557"/>
                    <a:pt x="358" y="597"/>
                    <a:pt x="438" y="756"/>
                  </a:cubicBezTo>
                  <a:cubicBezTo>
                    <a:pt x="502" y="781"/>
                    <a:pt x="563" y="792"/>
                    <a:pt x="621" y="792"/>
                  </a:cubicBezTo>
                  <a:cubicBezTo>
                    <a:pt x="795" y="792"/>
                    <a:pt x="940" y="692"/>
                    <a:pt x="1074" y="557"/>
                  </a:cubicBezTo>
                  <a:cubicBezTo>
                    <a:pt x="1194" y="517"/>
                    <a:pt x="1353" y="438"/>
                    <a:pt x="1472" y="398"/>
                  </a:cubicBezTo>
                  <a:cubicBezTo>
                    <a:pt x="1472" y="398"/>
                    <a:pt x="1512" y="418"/>
                    <a:pt x="1552" y="418"/>
                  </a:cubicBezTo>
                  <a:cubicBezTo>
                    <a:pt x="1611" y="418"/>
                    <a:pt x="1631" y="418"/>
                    <a:pt x="1671" y="358"/>
                  </a:cubicBezTo>
                  <a:cubicBezTo>
                    <a:pt x="1711" y="299"/>
                    <a:pt x="1711" y="219"/>
                    <a:pt x="1631" y="159"/>
                  </a:cubicBezTo>
                  <a:lnTo>
                    <a:pt x="163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083150" y="1870600"/>
              <a:ext cx="30375" cy="14150"/>
            </a:xfrm>
            <a:custGeom>
              <a:avLst/>
              <a:gdLst/>
              <a:ahLst/>
              <a:cxnLst/>
              <a:rect l="l" t="t" r="r" b="b"/>
              <a:pathLst>
                <a:path w="1215" h="566" extrusionOk="0">
                  <a:moveTo>
                    <a:pt x="699" y="0"/>
                  </a:moveTo>
                  <a:cubicBezTo>
                    <a:pt x="446" y="0"/>
                    <a:pt x="238" y="92"/>
                    <a:pt x="1" y="228"/>
                  </a:cubicBezTo>
                  <a:cubicBezTo>
                    <a:pt x="21" y="466"/>
                    <a:pt x="160" y="546"/>
                    <a:pt x="379" y="566"/>
                  </a:cubicBezTo>
                  <a:cubicBezTo>
                    <a:pt x="717" y="566"/>
                    <a:pt x="995" y="466"/>
                    <a:pt x="1214" y="208"/>
                  </a:cubicBezTo>
                  <a:cubicBezTo>
                    <a:pt x="1135" y="49"/>
                    <a:pt x="995" y="29"/>
                    <a:pt x="836" y="9"/>
                  </a:cubicBezTo>
                  <a:cubicBezTo>
                    <a:pt x="789" y="3"/>
                    <a:pt x="743" y="0"/>
                    <a:pt x="6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2560975" y="2019000"/>
              <a:ext cx="46775" cy="13700"/>
            </a:xfrm>
            <a:custGeom>
              <a:avLst/>
              <a:gdLst/>
              <a:ahLst/>
              <a:cxnLst/>
              <a:rect l="l" t="t" r="r" b="b"/>
              <a:pathLst>
                <a:path w="1871" h="548" extrusionOk="0">
                  <a:moveTo>
                    <a:pt x="1791" y="1"/>
                  </a:moveTo>
                  <a:cubicBezTo>
                    <a:pt x="1194" y="160"/>
                    <a:pt x="577" y="100"/>
                    <a:pt x="0" y="339"/>
                  </a:cubicBezTo>
                  <a:cubicBezTo>
                    <a:pt x="160" y="359"/>
                    <a:pt x="319" y="359"/>
                    <a:pt x="398" y="538"/>
                  </a:cubicBezTo>
                  <a:cubicBezTo>
                    <a:pt x="445" y="545"/>
                    <a:pt x="491" y="548"/>
                    <a:pt x="536" y="548"/>
                  </a:cubicBezTo>
                  <a:cubicBezTo>
                    <a:pt x="901" y="548"/>
                    <a:pt x="1240" y="359"/>
                    <a:pt x="1612" y="359"/>
                  </a:cubicBezTo>
                  <a:cubicBezTo>
                    <a:pt x="1691" y="299"/>
                    <a:pt x="1731" y="259"/>
                    <a:pt x="1811" y="200"/>
                  </a:cubicBezTo>
                  <a:cubicBezTo>
                    <a:pt x="1870" y="140"/>
                    <a:pt x="1870" y="61"/>
                    <a:pt x="17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2678850" y="1807650"/>
              <a:ext cx="44775" cy="11450"/>
            </a:xfrm>
            <a:custGeom>
              <a:avLst/>
              <a:gdLst/>
              <a:ahLst/>
              <a:cxnLst/>
              <a:rect l="l" t="t" r="r" b="b"/>
              <a:pathLst>
                <a:path w="1791" h="458" extrusionOk="0">
                  <a:moveTo>
                    <a:pt x="1790" y="0"/>
                  </a:moveTo>
                  <a:lnTo>
                    <a:pt x="1790" y="0"/>
                  </a:lnTo>
                  <a:cubicBezTo>
                    <a:pt x="1174" y="60"/>
                    <a:pt x="577" y="40"/>
                    <a:pt x="0" y="259"/>
                  </a:cubicBezTo>
                  <a:cubicBezTo>
                    <a:pt x="179" y="299"/>
                    <a:pt x="418" y="199"/>
                    <a:pt x="537" y="458"/>
                  </a:cubicBezTo>
                  <a:cubicBezTo>
                    <a:pt x="995" y="458"/>
                    <a:pt x="1412" y="279"/>
                    <a:pt x="17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2856875" y="1742425"/>
              <a:ext cx="35350" cy="11975"/>
            </a:xfrm>
            <a:custGeom>
              <a:avLst/>
              <a:gdLst/>
              <a:ahLst/>
              <a:cxnLst/>
              <a:rect l="l" t="t" r="r" b="b"/>
              <a:pathLst>
                <a:path w="1414" h="479" extrusionOk="0">
                  <a:moveTo>
                    <a:pt x="627" y="1"/>
                  </a:moveTo>
                  <a:cubicBezTo>
                    <a:pt x="392" y="1"/>
                    <a:pt x="173" y="97"/>
                    <a:pt x="1" y="461"/>
                  </a:cubicBezTo>
                  <a:cubicBezTo>
                    <a:pt x="127" y="471"/>
                    <a:pt x="252" y="478"/>
                    <a:pt x="373" y="478"/>
                  </a:cubicBezTo>
                  <a:cubicBezTo>
                    <a:pt x="748" y="478"/>
                    <a:pt x="1098" y="408"/>
                    <a:pt x="1413" y="123"/>
                  </a:cubicBezTo>
                  <a:cubicBezTo>
                    <a:pt x="1155" y="113"/>
                    <a:pt x="881" y="1"/>
                    <a:pt x="6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2419650" y="1943425"/>
              <a:ext cx="41400" cy="18700"/>
            </a:xfrm>
            <a:custGeom>
              <a:avLst/>
              <a:gdLst/>
              <a:ahLst/>
              <a:cxnLst/>
              <a:rect l="l" t="t" r="r" b="b"/>
              <a:pathLst>
                <a:path w="1656" h="748" extrusionOk="0">
                  <a:moveTo>
                    <a:pt x="1357" y="0"/>
                  </a:moveTo>
                  <a:cubicBezTo>
                    <a:pt x="979" y="199"/>
                    <a:pt x="601" y="358"/>
                    <a:pt x="163" y="398"/>
                  </a:cubicBezTo>
                  <a:cubicBezTo>
                    <a:pt x="60" y="588"/>
                    <a:pt x="1" y="748"/>
                    <a:pt x="221" y="748"/>
                  </a:cubicBezTo>
                  <a:cubicBezTo>
                    <a:pt x="255" y="748"/>
                    <a:pt x="295" y="744"/>
                    <a:pt x="342" y="736"/>
                  </a:cubicBezTo>
                  <a:cubicBezTo>
                    <a:pt x="737" y="699"/>
                    <a:pt x="1043" y="395"/>
                    <a:pt x="1461" y="395"/>
                  </a:cubicBezTo>
                  <a:cubicBezTo>
                    <a:pt x="1485" y="395"/>
                    <a:pt x="1510" y="396"/>
                    <a:pt x="1536" y="398"/>
                  </a:cubicBezTo>
                  <a:cubicBezTo>
                    <a:pt x="1655" y="199"/>
                    <a:pt x="1655" y="40"/>
                    <a:pt x="1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2479425" y="1878275"/>
              <a:ext cx="51250" cy="14925"/>
            </a:xfrm>
            <a:custGeom>
              <a:avLst/>
              <a:gdLst/>
              <a:ahLst/>
              <a:cxnLst/>
              <a:rect l="l" t="t" r="r" b="b"/>
              <a:pathLst>
                <a:path w="2050" h="597" extrusionOk="0">
                  <a:moveTo>
                    <a:pt x="2049" y="0"/>
                  </a:moveTo>
                  <a:cubicBezTo>
                    <a:pt x="1293" y="319"/>
                    <a:pt x="597" y="120"/>
                    <a:pt x="0" y="418"/>
                  </a:cubicBezTo>
                  <a:cubicBezTo>
                    <a:pt x="91" y="502"/>
                    <a:pt x="193" y="522"/>
                    <a:pt x="297" y="522"/>
                  </a:cubicBezTo>
                  <a:cubicBezTo>
                    <a:pt x="389" y="522"/>
                    <a:pt x="484" y="506"/>
                    <a:pt x="576" y="506"/>
                  </a:cubicBezTo>
                  <a:cubicBezTo>
                    <a:pt x="674" y="506"/>
                    <a:pt x="769" y="524"/>
                    <a:pt x="855" y="597"/>
                  </a:cubicBezTo>
                  <a:cubicBezTo>
                    <a:pt x="1552" y="438"/>
                    <a:pt x="1552" y="438"/>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2418250" y="1847400"/>
              <a:ext cx="45775" cy="20950"/>
            </a:xfrm>
            <a:custGeom>
              <a:avLst/>
              <a:gdLst/>
              <a:ahLst/>
              <a:cxnLst/>
              <a:rect l="l" t="t" r="r" b="b"/>
              <a:pathLst>
                <a:path w="1831" h="838" extrusionOk="0">
                  <a:moveTo>
                    <a:pt x="1620" y="1"/>
                  </a:moveTo>
                  <a:cubicBezTo>
                    <a:pt x="1551" y="1"/>
                    <a:pt x="1489" y="25"/>
                    <a:pt x="1433" y="81"/>
                  </a:cubicBezTo>
                  <a:cubicBezTo>
                    <a:pt x="1347" y="167"/>
                    <a:pt x="1242" y="179"/>
                    <a:pt x="1135" y="179"/>
                  </a:cubicBezTo>
                  <a:cubicBezTo>
                    <a:pt x="1095" y="179"/>
                    <a:pt x="1055" y="177"/>
                    <a:pt x="1015" y="177"/>
                  </a:cubicBezTo>
                  <a:cubicBezTo>
                    <a:pt x="914" y="177"/>
                    <a:pt x="817" y="188"/>
                    <a:pt x="736" y="260"/>
                  </a:cubicBezTo>
                  <a:cubicBezTo>
                    <a:pt x="716" y="280"/>
                    <a:pt x="657" y="280"/>
                    <a:pt x="617" y="280"/>
                  </a:cubicBezTo>
                  <a:cubicBezTo>
                    <a:pt x="398" y="380"/>
                    <a:pt x="159" y="440"/>
                    <a:pt x="0" y="599"/>
                  </a:cubicBezTo>
                  <a:cubicBezTo>
                    <a:pt x="0" y="698"/>
                    <a:pt x="20" y="778"/>
                    <a:pt x="60" y="837"/>
                  </a:cubicBezTo>
                  <a:cubicBezTo>
                    <a:pt x="637" y="658"/>
                    <a:pt x="1234" y="579"/>
                    <a:pt x="1791" y="280"/>
                  </a:cubicBezTo>
                  <a:cubicBezTo>
                    <a:pt x="1830" y="201"/>
                    <a:pt x="1830" y="121"/>
                    <a:pt x="1791" y="42"/>
                  </a:cubicBezTo>
                  <a:cubicBezTo>
                    <a:pt x="1730" y="16"/>
                    <a:pt x="1673" y="1"/>
                    <a:pt x="16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033925" y="1776175"/>
              <a:ext cx="38325" cy="13600"/>
            </a:xfrm>
            <a:custGeom>
              <a:avLst/>
              <a:gdLst/>
              <a:ahLst/>
              <a:cxnLst/>
              <a:rect l="l" t="t" r="r" b="b"/>
              <a:pathLst>
                <a:path w="1533" h="544" extrusionOk="0">
                  <a:moveTo>
                    <a:pt x="438" y="0"/>
                  </a:moveTo>
                  <a:cubicBezTo>
                    <a:pt x="293" y="0"/>
                    <a:pt x="144" y="26"/>
                    <a:pt x="0" y="126"/>
                  </a:cubicBezTo>
                  <a:cubicBezTo>
                    <a:pt x="259" y="225"/>
                    <a:pt x="80" y="404"/>
                    <a:pt x="80" y="543"/>
                  </a:cubicBezTo>
                  <a:cubicBezTo>
                    <a:pt x="577" y="504"/>
                    <a:pt x="1075" y="364"/>
                    <a:pt x="1532" y="165"/>
                  </a:cubicBezTo>
                  <a:cubicBezTo>
                    <a:pt x="1488" y="159"/>
                    <a:pt x="1444" y="156"/>
                    <a:pt x="1399" y="156"/>
                  </a:cubicBezTo>
                  <a:cubicBezTo>
                    <a:pt x="1320" y="156"/>
                    <a:pt x="1241" y="163"/>
                    <a:pt x="1163" y="163"/>
                  </a:cubicBezTo>
                  <a:cubicBezTo>
                    <a:pt x="1025" y="163"/>
                    <a:pt x="892" y="142"/>
                    <a:pt x="776" y="26"/>
                  </a:cubicBezTo>
                  <a:cubicBezTo>
                    <a:pt x="670" y="17"/>
                    <a:pt x="555"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2453050" y="1888700"/>
              <a:ext cx="47775" cy="13475"/>
            </a:xfrm>
            <a:custGeom>
              <a:avLst/>
              <a:gdLst/>
              <a:ahLst/>
              <a:cxnLst/>
              <a:rect l="l" t="t" r="r" b="b"/>
              <a:pathLst>
                <a:path w="1911" h="539" extrusionOk="0">
                  <a:moveTo>
                    <a:pt x="1055" y="1"/>
                  </a:moveTo>
                  <a:cubicBezTo>
                    <a:pt x="757" y="240"/>
                    <a:pt x="319" y="100"/>
                    <a:pt x="1" y="339"/>
                  </a:cubicBezTo>
                  <a:cubicBezTo>
                    <a:pt x="140" y="379"/>
                    <a:pt x="299" y="399"/>
                    <a:pt x="359" y="538"/>
                  </a:cubicBezTo>
                  <a:cubicBezTo>
                    <a:pt x="846" y="463"/>
                    <a:pt x="1298" y="177"/>
                    <a:pt x="1814" y="177"/>
                  </a:cubicBezTo>
                  <a:cubicBezTo>
                    <a:pt x="1846" y="177"/>
                    <a:pt x="1878" y="178"/>
                    <a:pt x="1910" y="180"/>
                  </a:cubicBezTo>
                  <a:cubicBezTo>
                    <a:pt x="1801" y="41"/>
                    <a:pt x="1657" y="16"/>
                    <a:pt x="1505" y="16"/>
                  </a:cubicBezTo>
                  <a:cubicBezTo>
                    <a:pt x="1421" y="16"/>
                    <a:pt x="1334" y="24"/>
                    <a:pt x="1250" y="24"/>
                  </a:cubicBezTo>
                  <a:cubicBezTo>
                    <a:pt x="1183" y="24"/>
                    <a:pt x="1117" y="19"/>
                    <a:pt x="1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2755425" y="2014100"/>
              <a:ext cx="44675" cy="13875"/>
            </a:xfrm>
            <a:custGeom>
              <a:avLst/>
              <a:gdLst/>
              <a:ahLst/>
              <a:cxnLst/>
              <a:rect l="l" t="t" r="r" b="b"/>
              <a:pathLst>
                <a:path w="1787" h="555" extrusionOk="0">
                  <a:moveTo>
                    <a:pt x="1671" y="0"/>
                  </a:moveTo>
                  <a:cubicBezTo>
                    <a:pt x="1644" y="0"/>
                    <a:pt x="1612" y="6"/>
                    <a:pt x="1572" y="18"/>
                  </a:cubicBezTo>
                  <a:cubicBezTo>
                    <a:pt x="1473" y="18"/>
                    <a:pt x="1353" y="58"/>
                    <a:pt x="1254" y="78"/>
                  </a:cubicBezTo>
                  <a:cubicBezTo>
                    <a:pt x="1173" y="118"/>
                    <a:pt x="1092" y="129"/>
                    <a:pt x="1012" y="129"/>
                  </a:cubicBezTo>
                  <a:cubicBezTo>
                    <a:pt x="917" y="129"/>
                    <a:pt x="823" y="114"/>
                    <a:pt x="729" y="114"/>
                  </a:cubicBezTo>
                  <a:cubicBezTo>
                    <a:pt x="705" y="114"/>
                    <a:pt x="681" y="115"/>
                    <a:pt x="657" y="117"/>
                  </a:cubicBezTo>
                  <a:cubicBezTo>
                    <a:pt x="607" y="127"/>
                    <a:pt x="558" y="130"/>
                    <a:pt x="508" y="130"/>
                  </a:cubicBezTo>
                  <a:cubicBezTo>
                    <a:pt x="458" y="130"/>
                    <a:pt x="408" y="127"/>
                    <a:pt x="359" y="127"/>
                  </a:cubicBezTo>
                  <a:cubicBezTo>
                    <a:pt x="259" y="127"/>
                    <a:pt x="160" y="137"/>
                    <a:pt x="60" y="197"/>
                  </a:cubicBezTo>
                  <a:cubicBezTo>
                    <a:pt x="1" y="257"/>
                    <a:pt x="1" y="296"/>
                    <a:pt x="40" y="356"/>
                  </a:cubicBezTo>
                  <a:cubicBezTo>
                    <a:pt x="239" y="376"/>
                    <a:pt x="478" y="356"/>
                    <a:pt x="597" y="555"/>
                  </a:cubicBezTo>
                  <a:cubicBezTo>
                    <a:pt x="916" y="535"/>
                    <a:pt x="1234" y="555"/>
                    <a:pt x="1453" y="396"/>
                  </a:cubicBezTo>
                  <a:cubicBezTo>
                    <a:pt x="1492" y="356"/>
                    <a:pt x="1572" y="276"/>
                    <a:pt x="1652" y="257"/>
                  </a:cubicBezTo>
                  <a:cubicBezTo>
                    <a:pt x="1691" y="257"/>
                    <a:pt x="1731" y="257"/>
                    <a:pt x="1771" y="217"/>
                  </a:cubicBezTo>
                  <a:cubicBezTo>
                    <a:pt x="1787" y="89"/>
                    <a:pt x="177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2501800" y="2005200"/>
              <a:ext cx="44075" cy="14875"/>
            </a:xfrm>
            <a:custGeom>
              <a:avLst/>
              <a:gdLst/>
              <a:ahLst/>
              <a:cxnLst/>
              <a:rect l="l" t="t" r="r" b="b"/>
              <a:pathLst>
                <a:path w="1763" h="595" extrusionOk="0">
                  <a:moveTo>
                    <a:pt x="1301" y="1"/>
                  </a:moveTo>
                  <a:cubicBezTo>
                    <a:pt x="1268" y="1"/>
                    <a:pt x="1234" y="6"/>
                    <a:pt x="1194" y="16"/>
                  </a:cubicBezTo>
                  <a:cubicBezTo>
                    <a:pt x="840" y="104"/>
                    <a:pt x="548" y="429"/>
                    <a:pt x="152" y="429"/>
                  </a:cubicBezTo>
                  <a:cubicBezTo>
                    <a:pt x="103" y="429"/>
                    <a:pt x="53" y="425"/>
                    <a:pt x="0" y="414"/>
                  </a:cubicBezTo>
                  <a:lnTo>
                    <a:pt x="0" y="414"/>
                  </a:lnTo>
                  <a:cubicBezTo>
                    <a:pt x="80" y="453"/>
                    <a:pt x="120" y="533"/>
                    <a:pt x="199" y="593"/>
                  </a:cubicBezTo>
                  <a:cubicBezTo>
                    <a:pt x="229" y="594"/>
                    <a:pt x="258" y="595"/>
                    <a:pt x="288" y="595"/>
                  </a:cubicBezTo>
                  <a:cubicBezTo>
                    <a:pt x="654" y="595"/>
                    <a:pt x="1005" y="486"/>
                    <a:pt x="1373" y="394"/>
                  </a:cubicBezTo>
                  <a:cubicBezTo>
                    <a:pt x="1472" y="294"/>
                    <a:pt x="1651" y="334"/>
                    <a:pt x="1731" y="215"/>
                  </a:cubicBezTo>
                  <a:cubicBezTo>
                    <a:pt x="1763" y="87"/>
                    <a:pt x="1744" y="24"/>
                    <a:pt x="1643" y="24"/>
                  </a:cubicBezTo>
                  <a:cubicBezTo>
                    <a:pt x="1618" y="24"/>
                    <a:pt x="1588" y="28"/>
                    <a:pt x="1552" y="36"/>
                  </a:cubicBezTo>
                  <a:cubicBezTo>
                    <a:pt x="1492" y="16"/>
                    <a:pt x="1452" y="16"/>
                    <a:pt x="1393" y="16"/>
                  </a:cubicBezTo>
                  <a:cubicBezTo>
                    <a:pt x="1363" y="6"/>
                    <a:pt x="1333" y="1"/>
                    <a:pt x="1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2616175" y="2011425"/>
              <a:ext cx="29875" cy="12075"/>
            </a:xfrm>
            <a:custGeom>
              <a:avLst/>
              <a:gdLst/>
              <a:ahLst/>
              <a:cxnLst/>
              <a:rect l="l" t="t" r="r" b="b"/>
              <a:pathLst>
                <a:path w="1195" h="483" extrusionOk="0">
                  <a:moveTo>
                    <a:pt x="1107" y="1"/>
                  </a:moveTo>
                  <a:cubicBezTo>
                    <a:pt x="805" y="1"/>
                    <a:pt x="526" y="154"/>
                    <a:pt x="226" y="154"/>
                  </a:cubicBezTo>
                  <a:cubicBezTo>
                    <a:pt x="184" y="154"/>
                    <a:pt x="142" y="151"/>
                    <a:pt x="100" y="145"/>
                  </a:cubicBezTo>
                  <a:cubicBezTo>
                    <a:pt x="1" y="264"/>
                    <a:pt x="1" y="364"/>
                    <a:pt x="80" y="483"/>
                  </a:cubicBezTo>
                  <a:cubicBezTo>
                    <a:pt x="916" y="463"/>
                    <a:pt x="916" y="463"/>
                    <a:pt x="1194" y="5"/>
                  </a:cubicBezTo>
                  <a:cubicBezTo>
                    <a:pt x="1165" y="2"/>
                    <a:pt x="1136" y="1"/>
                    <a:pt x="11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2411275" y="1790725"/>
              <a:ext cx="42300" cy="15950"/>
            </a:xfrm>
            <a:custGeom>
              <a:avLst/>
              <a:gdLst/>
              <a:ahLst/>
              <a:cxnLst/>
              <a:rect l="l" t="t" r="r" b="b"/>
              <a:pathLst>
                <a:path w="1692" h="638" extrusionOk="0">
                  <a:moveTo>
                    <a:pt x="1421" y="1"/>
                  </a:moveTo>
                  <a:cubicBezTo>
                    <a:pt x="1291" y="1"/>
                    <a:pt x="1139" y="70"/>
                    <a:pt x="1015" y="81"/>
                  </a:cubicBezTo>
                  <a:cubicBezTo>
                    <a:pt x="1004" y="80"/>
                    <a:pt x="992" y="79"/>
                    <a:pt x="981" y="79"/>
                  </a:cubicBezTo>
                  <a:cubicBezTo>
                    <a:pt x="818" y="79"/>
                    <a:pt x="670" y="165"/>
                    <a:pt x="522" y="165"/>
                  </a:cubicBezTo>
                  <a:cubicBezTo>
                    <a:pt x="449" y="165"/>
                    <a:pt x="375" y="144"/>
                    <a:pt x="299" y="81"/>
                  </a:cubicBezTo>
                  <a:cubicBezTo>
                    <a:pt x="240" y="81"/>
                    <a:pt x="200" y="120"/>
                    <a:pt x="140" y="120"/>
                  </a:cubicBezTo>
                  <a:cubicBezTo>
                    <a:pt x="21" y="260"/>
                    <a:pt x="1" y="439"/>
                    <a:pt x="120" y="638"/>
                  </a:cubicBezTo>
                  <a:cubicBezTo>
                    <a:pt x="538" y="538"/>
                    <a:pt x="936" y="419"/>
                    <a:pt x="1353" y="319"/>
                  </a:cubicBezTo>
                  <a:cubicBezTo>
                    <a:pt x="1473" y="319"/>
                    <a:pt x="1592" y="280"/>
                    <a:pt x="1692" y="280"/>
                  </a:cubicBezTo>
                  <a:cubicBezTo>
                    <a:pt x="1644" y="60"/>
                    <a:pt x="1541" y="1"/>
                    <a:pt x="14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2436650" y="1784275"/>
              <a:ext cx="39300" cy="12950"/>
            </a:xfrm>
            <a:custGeom>
              <a:avLst/>
              <a:gdLst/>
              <a:ahLst/>
              <a:cxnLst/>
              <a:rect l="l" t="t" r="r" b="b"/>
              <a:pathLst>
                <a:path w="1572" h="518" extrusionOk="0">
                  <a:moveTo>
                    <a:pt x="1572" y="0"/>
                  </a:moveTo>
                  <a:lnTo>
                    <a:pt x="1572" y="0"/>
                  </a:lnTo>
                  <a:cubicBezTo>
                    <a:pt x="975" y="180"/>
                    <a:pt x="458" y="80"/>
                    <a:pt x="0" y="319"/>
                  </a:cubicBezTo>
                  <a:cubicBezTo>
                    <a:pt x="219" y="398"/>
                    <a:pt x="498" y="279"/>
                    <a:pt x="677" y="518"/>
                  </a:cubicBezTo>
                  <a:cubicBezTo>
                    <a:pt x="955" y="438"/>
                    <a:pt x="1313" y="498"/>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610200" y="2032650"/>
              <a:ext cx="36825" cy="13250"/>
            </a:xfrm>
            <a:custGeom>
              <a:avLst/>
              <a:gdLst/>
              <a:ahLst/>
              <a:cxnLst/>
              <a:rect l="l" t="t" r="r" b="b"/>
              <a:pathLst>
                <a:path w="1473" h="530" extrusionOk="0">
                  <a:moveTo>
                    <a:pt x="756" y="0"/>
                  </a:moveTo>
                  <a:cubicBezTo>
                    <a:pt x="464" y="0"/>
                    <a:pt x="225" y="155"/>
                    <a:pt x="1" y="310"/>
                  </a:cubicBezTo>
                  <a:cubicBezTo>
                    <a:pt x="61" y="489"/>
                    <a:pt x="240" y="509"/>
                    <a:pt x="399" y="529"/>
                  </a:cubicBezTo>
                  <a:cubicBezTo>
                    <a:pt x="678" y="436"/>
                    <a:pt x="974" y="308"/>
                    <a:pt x="1320" y="308"/>
                  </a:cubicBezTo>
                  <a:cubicBezTo>
                    <a:pt x="1344" y="308"/>
                    <a:pt x="1369" y="309"/>
                    <a:pt x="1393" y="310"/>
                  </a:cubicBezTo>
                  <a:cubicBezTo>
                    <a:pt x="1433" y="310"/>
                    <a:pt x="1473" y="251"/>
                    <a:pt x="1433" y="191"/>
                  </a:cubicBezTo>
                  <a:cubicBezTo>
                    <a:pt x="1393" y="151"/>
                    <a:pt x="1334" y="151"/>
                    <a:pt x="1314" y="131"/>
                  </a:cubicBezTo>
                  <a:cubicBezTo>
                    <a:pt x="1194" y="32"/>
                    <a:pt x="1015" y="111"/>
                    <a:pt x="896" y="12"/>
                  </a:cubicBezTo>
                  <a:cubicBezTo>
                    <a:pt x="848" y="4"/>
                    <a:pt x="802" y="0"/>
                    <a:pt x="7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2845950" y="1781300"/>
              <a:ext cx="31350" cy="13475"/>
            </a:xfrm>
            <a:custGeom>
              <a:avLst/>
              <a:gdLst/>
              <a:ahLst/>
              <a:cxnLst/>
              <a:rect l="l" t="t" r="r" b="b"/>
              <a:pathLst>
                <a:path w="1254" h="539" extrusionOk="0">
                  <a:moveTo>
                    <a:pt x="1154" y="0"/>
                  </a:moveTo>
                  <a:cubicBezTo>
                    <a:pt x="1034" y="0"/>
                    <a:pt x="895" y="0"/>
                    <a:pt x="816" y="139"/>
                  </a:cubicBezTo>
                  <a:cubicBezTo>
                    <a:pt x="717" y="139"/>
                    <a:pt x="621" y="128"/>
                    <a:pt x="529" y="128"/>
                  </a:cubicBezTo>
                  <a:cubicBezTo>
                    <a:pt x="378" y="128"/>
                    <a:pt x="235" y="158"/>
                    <a:pt x="99" y="318"/>
                  </a:cubicBezTo>
                  <a:cubicBezTo>
                    <a:pt x="0" y="398"/>
                    <a:pt x="0" y="438"/>
                    <a:pt x="99" y="517"/>
                  </a:cubicBezTo>
                  <a:cubicBezTo>
                    <a:pt x="210" y="530"/>
                    <a:pt x="323" y="538"/>
                    <a:pt x="435" y="538"/>
                  </a:cubicBezTo>
                  <a:cubicBezTo>
                    <a:pt x="685" y="538"/>
                    <a:pt x="934" y="496"/>
                    <a:pt x="1154" y="358"/>
                  </a:cubicBezTo>
                  <a:cubicBezTo>
                    <a:pt x="1253" y="239"/>
                    <a:pt x="1253" y="119"/>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2523175" y="2110525"/>
              <a:ext cx="34850" cy="13925"/>
            </a:xfrm>
            <a:custGeom>
              <a:avLst/>
              <a:gdLst/>
              <a:ahLst/>
              <a:cxnLst/>
              <a:rect l="l" t="t" r="r" b="b"/>
              <a:pathLst>
                <a:path w="1394" h="557" extrusionOk="0">
                  <a:moveTo>
                    <a:pt x="1035" y="0"/>
                  </a:moveTo>
                  <a:cubicBezTo>
                    <a:pt x="836" y="0"/>
                    <a:pt x="637" y="0"/>
                    <a:pt x="498" y="139"/>
                  </a:cubicBezTo>
                  <a:cubicBezTo>
                    <a:pt x="438" y="259"/>
                    <a:pt x="344" y="269"/>
                    <a:pt x="249" y="269"/>
                  </a:cubicBezTo>
                  <a:cubicBezTo>
                    <a:pt x="230" y="269"/>
                    <a:pt x="212" y="268"/>
                    <a:pt x="193" y="268"/>
                  </a:cubicBezTo>
                  <a:cubicBezTo>
                    <a:pt x="118" y="268"/>
                    <a:pt x="48" y="275"/>
                    <a:pt x="1" y="338"/>
                  </a:cubicBezTo>
                  <a:cubicBezTo>
                    <a:pt x="83" y="502"/>
                    <a:pt x="206" y="556"/>
                    <a:pt x="335" y="556"/>
                  </a:cubicBezTo>
                  <a:cubicBezTo>
                    <a:pt x="424" y="556"/>
                    <a:pt x="516" y="530"/>
                    <a:pt x="597" y="497"/>
                  </a:cubicBezTo>
                  <a:cubicBezTo>
                    <a:pt x="811" y="408"/>
                    <a:pt x="1057" y="335"/>
                    <a:pt x="1306" y="335"/>
                  </a:cubicBezTo>
                  <a:cubicBezTo>
                    <a:pt x="1335" y="335"/>
                    <a:pt x="1364" y="336"/>
                    <a:pt x="1393" y="338"/>
                  </a:cubicBezTo>
                  <a:cubicBezTo>
                    <a:pt x="1393" y="119"/>
                    <a:pt x="1254" y="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2796200" y="1697750"/>
              <a:ext cx="33350" cy="12950"/>
            </a:xfrm>
            <a:custGeom>
              <a:avLst/>
              <a:gdLst/>
              <a:ahLst/>
              <a:cxnLst/>
              <a:rect l="l" t="t" r="r" b="b"/>
              <a:pathLst>
                <a:path w="1334" h="518" extrusionOk="0">
                  <a:moveTo>
                    <a:pt x="1234" y="0"/>
                  </a:moveTo>
                  <a:cubicBezTo>
                    <a:pt x="796" y="20"/>
                    <a:pt x="319" y="100"/>
                    <a:pt x="1" y="517"/>
                  </a:cubicBezTo>
                  <a:cubicBezTo>
                    <a:pt x="418" y="418"/>
                    <a:pt x="856" y="418"/>
                    <a:pt x="1234" y="179"/>
                  </a:cubicBezTo>
                  <a:cubicBezTo>
                    <a:pt x="1334" y="120"/>
                    <a:pt x="1334"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2510250" y="1902325"/>
              <a:ext cx="33350" cy="12275"/>
            </a:xfrm>
            <a:custGeom>
              <a:avLst/>
              <a:gdLst/>
              <a:ahLst/>
              <a:cxnLst/>
              <a:rect l="l" t="t" r="r" b="b"/>
              <a:pathLst>
                <a:path w="1334" h="491" extrusionOk="0">
                  <a:moveTo>
                    <a:pt x="1084" y="0"/>
                  </a:moveTo>
                  <a:cubicBezTo>
                    <a:pt x="743" y="0"/>
                    <a:pt x="450" y="170"/>
                    <a:pt x="156" y="170"/>
                  </a:cubicBezTo>
                  <a:cubicBezTo>
                    <a:pt x="105" y="170"/>
                    <a:pt x="53" y="165"/>
                    <a:pt x="0" y="152"/>
                  </a:cubicBezTo>
                  <a:lnTo>
                    <a:pt x="0" y="490"/>
                  </a:lnTo>
                  <a:cubicBezTo>
                    <a:pt x="398" y="331"/>
                    <a:pt x="916" y="451"/>
                    <a:pt x="1333" y="33"/>
                  </a:cubicBezTo>
                  <a:cubicBezTo>
                    <a:pt x="1247" y="10"/>
                    <a:pt x="1164" y="0"/>
                    <a:pt x="10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587325" y="1827550"/>
              <a:ext cx="40325" cy="12450"/>
            </a:xfrm>
            <a:custGeom>
              <a:avLst/>
              <a:gdLst/>
              <a:ahLst/>
              <a:cxnLst/>
              <a:rect l="l" t="t" r="r" b="b"/>
              <a:pathLst>
                <a:path w="1613" h="498" extrusionOk="0">
                  <a:moveTo>
                    <a:pt x="1214" y="0"/>
                  </a:moveTo>
                  <a:cubicBezTo>
                    <a:pt x="797" y="60"/>
                    <a:pt x="399" y="199"/>
                    <a:pt x="1" y="358"/>
                  </a:cubicBezTo>
                  <a:cubicBezTo>
                    <a:pt x="200" y="378"/>
                    <a:pt x="399" y="338"/>
                    <a:pt x="538" y="497"/>
                  </a:cubicBezTo>
                  <a:cubicBezTo>
                    <a:pt x="896" y="358"/>
                    <a:pt x="1314" y="497"/>
                    <a:pt x="1612" y="219"/>
                  </a:cubicBezTo>
                  <a:lnTo>
                    <a:pt x="1533" y="159"/>
                  </a:lnTo>
                  <a:cubicBezTo>
                    <a:pt x="1453" y="120"/>
                    <a:pt x="1354" y="120"/>
                    <a:pt x="1294" y="60"/>
                  </a:cubicBezTo>
                  <a:cubicBezTo>
                    <a:pt x="1254" y="20"/>
                    <a:pt x="1234" y="2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2453550" y="1939450"/>
              <a:ext cx="30375" cy="14300"/>
            </a:xfrm>
            <a:custGeom>
              <a:avLst/>
              <a:gdLst/>
              <a:ahLst/>
              <a:cxnLst/>
              <a:rect l="l" t="t" r="r" b="b"/>
              <a:pathLst>
                <a:path w="1215" h="572" extrusionOk="0">
                  <a:moveTo>
                    <a:pt x="1115" y="0"/>
                  </a:moveTo>
                  <a:cubicBezTo>
                    <a:pt x="1032" y="24"/>
                    <a:pt x="944" y="31"/>
                    <a:pt x="852" y="31"/>
                  </a:cubicBezTo>
                  <a:cubicBezTo>
                    <a:pt x="747" y="31"/>
                    <a:pt x="637" y="22"/>
                    <a:pt x="529" y="22"/>
                  </a:cubicBezTo>
                  <a:cubicBezTo>
                    <a:pt x="344" y="22"/>
                    <a:pt x="161" y="47"/>
                    <a:pt x="1" y="179"/>
                  </a:cubicBezTo>
                  <a:cubicBezTo>
                    <a:pt x="140" y="259"/>
                    <a:pt x="200" y="398"/>
                    <a:pt x="180" y="557"/>
                  </a:cubicBezTo>
                  <a:cubicBezTo>
                    <a:pt x="200" y="567"/>
                    <a:pt x="229" y="572"/>
                    <a:pt x="259" y="572"/>
                  </a:cubicBezTo>
                  <a:cubicBezTo>
                    <a:pt x="289" y="572"/>
                    <a:pt x="319" y="567"/>
                    <a:pt x="339" y="557"/>
                  </a:cubicBezTo>
                  <a:cubicBezTo>
                    <a:pt x="498" y="398"/>
                    <a:pt x="717" y="557"/>
                    <a:pt x="876" y="378"/>
                  </a:cubicBezTo>
                  <a:cubicBezTo>
                    <a:pt x="975" y="279"/>
                    <a:pt x="1115" y="338"/>
                    <a:pt x="1214" y="199"/>
                  </a:cubicBezTo>
                  <a:cubicBezTo>
                    <a:pt x="1194" y="139"/>
                    <a:pt x="1135" y="0"/>
                    <a:pt x="1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2452050" y="1821625"/>
              <a:ext cx="35350" cy="17000"/>
            </a:xfrm>
            <a:custGeom>
              <a:avLst/>
              <a:gdLst/>
              <a:ahLst/>
              <a:cxnLst/>
              <a:rect l="l" t="t" r="r" b="b"/>
              <a:pathLst>
                <a:path w="1414" h="680" extrusionOk="0">
                  <a:moveTo>
                    <a:pt x="832" y="1"/>
                  </a:moveTo>
                  <a:cubicBezTo>
                    <a:pt x="750" y="1"/>
                    <a:pt x="664" y="32"/>
                    <a:pt x="578" y="118"/>
                  </a:cubicBezTo>
                  <a:cubicBezTo>
                    <a:pt x="399" y="237"/>
                    <a:pt x="220" y="337"/>
                    <a:pt x="61" y="436"/>
                  </a:cubicBezTo>
                  <a:cubicBezTo>
                    <a:pt x="1" y="496"/>
                    <a:pt x="1" y="575"/>
                    <a:pt x="21" y="635"/>
                  </a:cubicBezTo>
                  <a:cubicBezTo>
                    <a:pt x="61" y="665"/>
                    <a:pt x="95" y="680"/>
                    <a:pt x="128" y="680"/>
                  </a:cubicBezTo>
                  <a:cubicBezTo>
                    <a:pt x="160" y="680"/>
                    <a:pt x="190" y="665"/>
                    <a:pt x="220" y="635"/>
                  </a:cubicBezTo>
                  <a:cubicBezTo>
                    <a:pt x="319" y="615"/>
                    <a:pt x="419" y="615"/>
                    <a:pt x="518" y="595"/>
                  </a:cubicBezTo>
                  <a:cubicBezTo>
                    <a:pt x="657" y="536"/>
                    <a:pt x="777" y="516"/>
                    <a:pt x="916" y="516"/>
                  </a:cubicBezTo>
                  <a:cubicBezTo>
                    <a:pt x="996" y="496"/>
                    <a:pt x="1055" y="476"/>
                    <a:pt x="1075" y="396"/>
                  </a:cubicBezTo>
                  <a:cubicBezTo>
                    <a:pt x="1195" y="337"/>
                    <a:pt x="1294" y="297"/>
                    <a:pt x="1413" y="237"/>
                  </a:cubicBezTo>
                  <a:cubicBezTo>
                    <a:pt x="1354" y="98"/>
                    <a:pt x="1234" y="98"/>
                    <a:pt x="1075" y="78"/>
                  </a:cubicBezTo>
                  <a:cubicBezTo>
                    <a:pt x="1003" y="37"/>
                    <a:pt x="920" y="1"/>
                    <a:pt x="8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2939425" y="1949725"/>
              <a:ext cx="26900" cy="16600"/>
            </a:xfrm>
            <a:custGeom>
              <a:avLst/>
              <a:gdLst/>
              <a:ahLst/>
              <a:cxnLst/>
              <a:rect l="l" t="t" r="r" b="b"/>
              <a:pathLst>
                <a:path w="1076" h="664" extrusionOk="0">
                  <a:moveTo>
                    <a:pt x="975" y="0"/>
                  </a:moveTo>
                  <a:cubicBezTo>
                    <a:pt x="563" y="0"/>
                    <a:pt x="333" y="337"/>
                    <a:pt x="1" y="484"/>
                  </a:cubicBezTo>
                  <a:cubicBezTo>
                    <a:pt x="41" y="623"/>
                    <a:pt x="140" y="623"/>
                    <a:pt x="200" y="663"/>
                  </a:cubicBezTo>
                  <a:cubicBezTo>
                    <a:pt x="498" y="504"/>
                    <a:pt x="936" y="584"/>
                    <a:pt x="1075" y="166"/>
                  </a:cubicBezTo>
                  <a:lnTo>
                    <a:pt x="1075" y="7"/>
                  </a:lnTo>
                  <a:cubicBezTo>
                    <a:pt x="1041" y="2"/>
                    <a:pt x="1007" y="0"/>
                    <a:pt x="9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2952850" y="1757425"/>
              <a:ext cx="28375" cy="14450"/>
            </a:xfrm>
            <a:custGeom>
              <a:avLst/>
              <a:gdLst/>
              <a:ahLst/>
              <a:cxnLst/>
              <a:rect l="l" t="t" r="r" b="b"/>
              <a:pathLst>
                <a:path w="1135" h="578" extrusionOk="0">
                  <a:moveTo>
                    <a:pt x="888" y="0"/>
                  </a:moveTo>
                  <a:cubicBezTo>
                    <a:pt x="554" y="0"/>
                    <a:pt x="292" y="238"/>
                    <a:pt x="1" y="358"/>
                  </a:cubicBezTo>
                  <a:lnTo>
                    <a:pt x="220" y="577"/>
                  </a:lnTo>
                  <a:cubicBezTo>
                    <a:pt x="518" y="517"/>
                    <a:pt x="856" y="517"/>
                    <a:pt x="1055" y="199"/>
                  </a:cubicBezTo>
                  <a:cubicBezTo>
                    <a:pt x="1135" y="120"/>
                    <a:pt x="1135" y="80"/>
                    <a:pt x="1055" y="20"/>
                  </a:cubicBezTo>
                  <a:cubicBezTo>
                    <a:pt x="997" y="6"/>
                    <a:pt x="942" y="0"/>
                    <a:pt x="8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2577375" y="1728075"/>
              <a:ext cx="35350" cy="12450"/>
            </a:xfrm>
            <a:custGeom>
              <a:avLst/>
              <a:gdLst/>
              <a:ahLst/>
              <a:cxnLst/>
              <a:rect l="l" t="t" r="r" b="b"/>
              <a:pathLst>
                <a:path w="1414" h="498" extrusionOk="0">
                  <a:moveTo>
                    <a:pt x="1294" y="1"/>
                  </a:moveTo>
                  <a:cubicBezTo>
                    <a:pt x="896" y="180"/>
                    <a:pt x="419" y="60"/>
                    <a:pt x="61" y="339"/>
                  </a:cubicBezTo>
                  <a:cubicBezTo>
                    <a:pt x="1" y="379"/>
                    <a:pt x="1" y="458"/>
                    <a:pt x="61" y="498"/>
                  </a:cubicBezTo>
                  <a:cubicBezTo>
                    <a:pt x="498" y="458"/>
                    <a:pt x="876" y="379"/>
                    <a:pt x="1294" y="339"/>
                  </a:cubicBezTo>
                  <a:cubicBezTo>
                    <a:pt x="1413" y="239"/>
                    <a:pt x="1413" y="140"/>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2484400" y="1983200"/>
              <a:ext cx="29850" cy="14450"/>
            </a:xfrm>
            <a:custGeom>
              <a:avLst/>
              <a:gdLst/>
              <a:ahLst/>
              <a:cxnLst/>
              <a:rect l="l" t="t" r="r" b="b"/>
              <a:pathLst>
                <a:path w="1194" h="578" extrusionOk="0">
                  <a:moveTo>
                    <a:pt x="696" y="40"/>
                  </a:moveTo>
                  <a:cubicBezTo>
                    <a:pt x="477" y="180"/>
                    <a:pt x="239" y="279"/>
                    <a:pt x="0" y="398"/>
                  </a:cubicBezTo>
                  <a:lnTo>
                    <a:pt x="179" y="577"/>
                  </a:lnTo>
                  <a:cubicBezTo>
                    <a:pt x="537" y="438"/>
                    <a:pt x="855" y="319"/>
                    <a:pt x="1194" y="200"/>
                  </a:cubicBezTo>
                  <a:cubicBezTo>
                    <a:pt x="1074" y="1"/>
                    <a:pt x="875" y="80"/>
                    <a:pt x="69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2540575" y="1997625"/>
              <a:ext cx="26900" cy="13000"/>
            </a:xfrm>
            <a:custGeom>
              <a:avLst/>
              <a:gdLst/>
              <a:ahLst/>
              <a:cxnLst/>
              <a:rect l="l" t="t" r="r" b="b"/>
              <a:pathLst>
                <a:path w="1076" h="520" extrusionOk="0">
                  <a:moveTo>
                    <a:pt x="896" y="0"/>
                  </a:moveTo>
                  <a:cubicBezTo>
                    <a:pt x="578" y="20"/>
                    <a:pt x="279" y="120"/>
                    <a:pt x="1" y="319"/>
                  </a:cubicBezTo>
                  <a:cubicBezTo>
                    <a:pt x="80" y="359"/>
                    <a:pt x="120" y="438"/>
                    <a:pt x="180" y="498"/>
                  </a:cubicBezTo>
                  <a:cubicBezTo>
                    <a:pt x="295" y="505"/>
                    <a:pt x="414" y="519"/>
                    <a:pt x="532" y="519"/>
                  </a:cubicBezTo>
                  <a:cubicBezTo>
                    <a:pt x="719" y="519"/>
                    <a:pt x="904" y="485"/>
                    <a:pt x="1075" y="339"/>
                  </a:cubicBezTo>
                  <a:lnTo>
                    <a:pt x="1035" y="299"/>
                  </a:lnTo>
                  <a:cubicBezTo>
                    <a:pt x="936" y="219"/>
                    <a:pt x="976" y="8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2940925" y="1695175"/>
              <a:ext cx="26875" cy="10675"/>
            </a:xfrm>
            <a:custGeom>
              <a:avLst/>
              <a:gdLst/>
              <a:ahLst/>
              <a:cxnLst/>
              <a:rect l="l" t="t" r="r" b="b"/>
              <a:pathLst>
                <a:path w="1075" h="427" extrusionOk="0">
                  <a:moveTo>
                    <a:pt x="526" y="1"/>
                  </a:moveTo>
                  <a:cubicBezTo>
                    <a:pt x="298" y="1"/>
                    <a:pt x="146" y="140"/>
                    <a:pt x="1" y="382"/>
                  </a:cubicBezTo>
                  <a:cubicBezTo>
                    <a:pt x="87" y="413"/>
                    <a:pt x="165" y="426"/>
                    <a:pt x="241" y="426"/>
                  </a:cubicBezTo>
                  <a:cubicBezTo>
                    <a:pt x="498" y="426"/>
                    <a:pt x="721" y="275"/>
                    <a:pt x="1075" y="183"/>
                  </a:cubicBezTo>
                  <a:cubicBezTo>
                    <a:pt x="849" y="58"/>
                    <a:pt x="672" y="1"/>
                    <a:pt x="5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2773825" y="1948875"/>
              <a:ext cx="32850" cy="13475"/>
            </a:xfrm>
            <a:custGeom>
              <a:avLst/>
              <a:gdLst/>
              <a:ahLst/>
              <a:cxnLst/>
              <a:rect l="l" t="t" r="r" b="b"/>
              <a:pathLst>
                <a:path w="1314" h="539" extrusionOk="0">
                  <a:moveTo>
                    <a:pt x="916" y="1"/>
                  </a:moveTo>
                  <a:cubicBezTo>
                    <a:pt x="657" y="220"/>
                    <a:pt x="359" y="200"/>
                    <a:pt x="100" y="220"/>
                  </a:cubicBezTo>
                  <a:cubicBezTo>
                    <a:pt x="1" y="279"/>
                    <a:pt x="1" y="319"/>
                    <a:pt x="60" y="399"/>
                  </a:cubicBezTo>
                  <a:cubicBezTo>
                    <a:pt x="222" y="497"/>
                    <a:pt x="376" y="538"/>
                    <a:pt x="525" y="538"/>
                  </a:cubicBezTo>
                  <a:cubicBezTo>
                    <a:pt x="799" y="538"/>
                    <a:pt x="1056" y="400"/>
                    <a:pt x="1313" y="220"/>
                  </a:cubicBezTo>
                  <a:cubicBezTo>
                    <a:pt x="1134" y="200"/>
                    <a:pt x="995" y="18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2694750" y="1895225"/>
              <a:ext cx="41300" cy="15400"/>
            </a:xfrm>
            <a:custGeom>
              <a:avLst/>
              <a:gdLst/>
              <a:ahLst/>
              <a:cxnLst/>
              <a:rect l="l" t="t" r="r" b="b"/>
              <a:pathLst>
                <a:path w="1652" h="616" extrusionOk="0">
                  <a:moveTo>
                    <a:pt x="1488" y="1"/>
                  </a:moveTo>
                  <a:cubicBezTo>
                    <a:pt x="1431" y="1"/>
                    <a:pt x="1370" y="21"/>
                    <a:pt x="1314" y="58"/>
                  </a:cubicBezTo>
                  <a:cubicBezTo>
                    <a:pt x="896" y="178"/>
                    <a:pt x="478" y="237"/>
                    <a:pt x="100" y="436"/>
                  </a:cubicBezTo>
                  <a:cubicBezTo>
                    <a:pt x="1" y="516"/>
                    <a:pt x="1" y="556"/>
                    <a:pt x="100" y="615"/>
                  </a:cubicBezTo>
                  <a:cubicBezTo>
                    <a:pt x="657" y="536"/>
                    <a:pt x="1194" y="436"/>
                    <a:pt x="1652" y="78"/>
                  </a:cubicBezTo>
                  <a:cubicBezTo>
                    <a:pt x="1610" y="26"/>
                    <a:pt x="1551" y="1"/>
                    <a:pt x="14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2712650" y="1850425"/>
              <a:ext cx="21925" cy="12700"/>
            </a:xfrm>
            <a:custGeom>
              <a:avLst/>
              <a:gdLst/>
              <a:ahLst/>
              <a:cxnLst/>
              <a:rect l="l" t="t" r="r" b="b"/>
              <a:pathLst>
                <a:path w="877" h="508" extrusionOk="0">
                  <a:moveTo>
                    <a:pt x="617" y="0"/>
                  </a:moveTo>
                  <a:cubicBezTo>
                    <a:pt x="379" y="60"/>
                    <a:pt x="120" y="139"/>
                    <a:pt x="1" y="418"/>
                  </a:cubicBezTo>
                  <a:cubicBezTo>
                    <a:pt x="112" y="482"/>
                    <a:pt x="214" y="507"/>
                    <a:pt x="310" y="507"/>
                  </a:cubicBezTo>
                  <a:cubicBezTo>
                    <a:pt x="454" y="507"/>
                    <a:pt x="586" y="450"/>
                    <a:pt x="717" y="378"/>
                  </a:cubicBezTo>
                  <a:cubicBezTo>
                    <a:pt x="796" y="338"/>
                    <a:pt x="876" y="259"/>
                    <a:pt x="796" y="159"/>
                  </a:cubicBezTo>
                  <a:cubicBezTo>
                    <a:pt x="757" y="100"/>
                    <a:pt x="677"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2865825" y="1854975"/>
              <a:ext cx="20425" cy="14875"/>
            </a:xfrm>
            <a:custGeom>
              <a:avLst/>
              <a:gdLst/>
              <a:ahLst/>
              <a:cxnLst/>
              <a:rect l="l" t="t" r="r" b="b"/>
              <a:pathLst>
                <a:path w="817" h="595" extrusionOk="0">
                  <a:moveTo>
                    <a:pt x="504" y="1"/>
                  </a:moveTo>
                  <a:cubicBezTo>
                    <a:pt x="208" y="1"/>
                    <a:pt x="46" y="199"/>
                    <a:pt x="1" y="594"/>
                  </a:cubicBezTo>
                  <a:cubicBezTo>
                    <a:pt x="160" y="236"/>
                    <a:pt x="637" y="475"/>
                    <a:pt x="816" y="57"/>
                  </a:cubicBezTo>
                  <a:cubicBezTo>
                    <a:pt x="699" y="19"/>
                    <a:pt x="596" y="1"/>
                    <a:pt x="5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2503775" y="1745475"/>
              <a:ext cx="38825" cy="14700"/>
            </a:xfrm>
            <a:custGeom>
              <a:avLst/>
              <a:gdLst/>
              <a:ahLst/>
              <a:cxnLst/>
              <a:rect l="l" t="t" r="r" b="b"/>
              <a:pathLst>
                <a:path w="1553" h="588" extrusionOk="0">
                  <a:moveTo>
                    <a:pt x="1473" y="1"/>
                  </a:moveTo>
                  <a:cubicBezTo>
                    <a:pt x="976" y="1"/>
                    <a:pt x="518" y="180"/>
                    <a:pt x="80" y="359"/>
                  </a:cubicBezTo>
                  <a:cubicBezTo>
                    <a:pt x="21" y="399"/>
                    <a:pt x="1" y="478"/>
                    <a:pt x="61" y="558"/>
                  </a:cubicBezTo>
                  <a:cubicBezTo>
                    <a:pt x="90" y="578"/>
                    <a:pt x="120" y="588"/>
                    <a:pt x="153" y="588"/>
                  </a:cubicBezTo>
                  <a:cubicBezTo>
                    <a:pt x="185" y="588"/>
                    <a:pt x="220" y="578"/>
                    <a:pt x="259" y="558"/>
                  </a:cubicBezTo>
                  <a:cubicBezTo>
                    <a:pt x="657" y="359"/>
                    <a:pt x="1095" y="399"/>
                    <a:pt x="1473" y="160"/>
                  </a:cubicBezTo>
                  <a:cubicBezTo>
                    <a:pt x="1552" y="100"/>
                    <a:pt x="1552" y="61"/>
                    <a:pt x="14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2970775" y="1827550"/>
              <a:ext cx="25875" cy="12000"/>
            </a:xfrm>
            <a:custGeom>
              <a:avLst/>
              <a:gdLst/>
              <a:ahLst/>
              <a:cxnLst/>
              <a:rect l="l" t="t" r="r" b="b"/>
              <a:pathLst>
                <a:path w="1035" h="480" extrusionOk="0">
                  <a:moveTo>
                    <a:pt x="875" y="0"/>
                  </a:moveTo>
                  <a:cubicBezTo>
                    <a:pt x="577" y="0"/>
                    <a:pt x="279" y="0"/>
                    <a:pt x="20" y="199"/>
                  </a:cubicBezTo>
                  <a:cubicBezTo>
                    <a:pt x="20" y="259"/>
                    <a:pt x="0" y="299"/>
                    <a:pt x="0" y="358"/>
                  </a:cubicBezTo>
                  <a:cubicBezTo>
                    <a:pt x="20" y="418"/>
                    <a:pt x="80" y="478"/>
                    <a:pt x="139" y="478"/>
                  </a:cubicBezTo>
                  <a:cubicBezTo>
                    <a:pt x="160" y="479"/>
                    <a:pt x="180" y="479"/>
                    <a:pt x="200" y="479"/>
                  </a:cubicBezTo>
                  <a:cubicBezTo>
                    <a:pt x="525" y="479"/>
                    <a:pt x="753" y="330"/>
                    <a:pt x="1034" y="199"/>
                  </a:cubicBezTo>
                  <a:lnTo>
                    <a:pt x="1015" y="139"/>
                  </a:lnTo>
                  <a:cubicBezTo>
                    <a:pt x="975" y="100"/>
                    <a:pt x="935" y="80"/>
                    <a:pt x="915" y="40"/>
                  </a:cubicBezTo>
                  <a:lnTo>
                    <a:pt x="875"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2540575" y="1737000"/>
              <a:ext cx="32350" cy="12475"/>
            </a:xfrm>
            <a:custGeom>
              <a:avLst/>
              <a:gdLst/>
              <a:ahLst/>
              <a:cxnLst/>
              <a:rect l="l" t="t" r="r" b="b"/>
              <a:pathLst>
                <a:path w="1294" h="499" extrusionOk="0">
                  <a:moveTo>
                    <a:pt x="1166" y="0"/>
                  </a:moveTo>
                  <a:cubicBezTo>
                    <a:pt x="844" y="0"/>
                    <a:pt x="522" y="181"/>
                    <a:pt x="200" y="181"/>
                  </a:cubicBezTo>
                  <a:cubicBezTo>
                    <a:pt x="120" y="240"/>
                    <a:pt x="80" y="300"/>
                    <a:pt x="1" y="340"/>
                  </a:cubicBezTo>
                  <a:lnTo>
                    <a:pt x="1" y="499"/>
                  </a:lnTo>
                  <a:cubicBezTo>
                    <a:pt x="100" y="499"/>
                    <a:pt x="220" y="499"/>
                    <a:pt x="319" y="479"/>
                  </a:cubicBezTo>
                  <a:cubicBezTo>
                    <a:pt x="439" y="400"/>
                    <a:pt x="578" y="400"/>
                    <a:pt x="697" y="340"/>
                  </a:cubicBezTo>
                  <a:cubicBezTo>
                    <a:pt x="876" y="300"/>
                    <a:pt x="1095" y="320"/>
                    <a:pt x="1214" y="141"/>
                  </a:cubicBezTo>
                  <a:cubicBezTo>
                    <a:pt x="1294" y="101"/>
                    <a:pt x="1294" y="41"/>
                    <a:pt x="1214" y="2"/>
                  </a:cubicBezTo>
                  <a:cubicBezTo>
                    <a:pt x="1198" y="1"/>
                    <a:pt x="1182" y="0"/>
                    <a:pt x="11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2387400" y="1897175"/>
              <a:ext cx="9975" cy="43775"/>
            </a:xfrm>
            <a:custGeom>
              <a:avLst/>
              <a:gdLst/>
              <a:ahLst/>
              <a:cxnLst/>
              <a:rect l="l" t="t" r="r" b="b"/>
              <a:pathLst>
                <a:path w="399" h="1751" extrusionOk="0">
                  <a:moveTo>
                    <a:pt x="200" y="0"/>
                  </a:moveTo>
                  <a:cubicBezTo>
                    <a:pt x="1" y="199"/>
                    <a:pt x="81" y="478"/>
                    <a:pt x="41" y="696"/>
                  </a:cubicBezTo>
                  <a:lnTo>
                    <a:pt x="100" y="1751"/>
                  </a:lnTo>
                  <a:lnTo>
                    <a:pt x="240" y="1751"/>
                  </a:lnTo>
                  <a:cubicBezTo>
                    <a:pt x="299" y="1233"/>
                    <a:pt x="61" y="676"/>
                    <a:pt x="399" y="179"/>
                  </a:cubicBezTo>
                  <a:lnTo>
                    <a:pt x="399" y="40"/>
                  </a:lnTo>
                  <a:cubicBezTo>
                    <a:pt x="359" y="0"/>
                    <a:pt x="27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2609700" y="1724575"/>
              <a:ext cx="28875" cy="11975"/>
            </a:xfrm>
            <a:custGeom>
              <a:avLst/>
              <a:gdLst/>
              <a:ahLst/>
              <a:cxnLst/>
              <a:rect l="l" t="t" r="r" b="b"/>
              <a:pathLst>
                <a:path w="1155" h="479" extrusionOk="0">
                  <a:moveTo>
                    <a:pt x="1083" y="0"/>
                  </a:moveTo>
                  <a:cubicBezTo>
                    <a:pt x="752" y="0"/>
                    <a:pt x="435" y="151"/>
                    <a:pt x="131" y="151"/>
                  </a:cubicBezTo>
                  <a:cubicBezTo>
                    <a:pt x="88" y="151"/>
                    <a:pt x="44" y="148"/>
                    <a:pt x="1" y="141"/>
                  </a:cubicBezTo>
                  <a:lnTo>
                    <a:pt x="1" y="479"/>
                  </a:lnTo>
                  <a:cubicBezTo>
                    <a:pt x="399" y="379"/>
                    <a:pt x="777" y="280"/>
                    <a:pt x="1155" y="180"/>
                  </a:cubicBezTo>
                  <a:cubicBezTo>
                    <a:pt x="1155" y="121"/>
                    <a:pt x="1135" y="41"/>
                    <a:pt x="1135" y="1"/>
                  </a:cubicBezTo>
                  <a:cubicBezTo>
                    <a:pt x="1117" y="0"/>
                    <a:pt x="1100" y="0"/>
                    <a:pt x="1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2505350" y="2070725"/>
              <a:ext cx="27300" cy="14675"/>
            </a:xfrm>
            <a:custGeom>
              <a:avLst/>
              <a:gdLst/>
              <a:ahLst/>
              <a:cxnLst/>
              <a:rect l="l" t="t" r="r" b="b"/>
              <a:pathLst>
                <a:path w="1092" h="587" extrusionOk="0">
                  <a:moveTo>
                    <a:pt x="555" y="21"/>
                  </a:moveTo>
                  <a:cubicBezTo>
                    <a:pt x="435" y="180"/>
                    <a:pt x="157" y="1"/>
                    <a:pt x="37" y="220"/>
                  </a:cubicBezTo>
                  <a:cubicBezTo>
                    <a:pt x="37" y="279"/>
                    <a:pt x="37" y="319"/>
                    <a:pt x="17" y="359"/>
                  </a:cubicBezTo>
                  <a:cubicBezTo>
                    <a:pt x="0" y="494"/>
                    <a:pt x="27" y="586"/>
                    <a:pt x="157" y="586"/>
                  </a:cubicBezTo>
                  <a:cubicBezTo>
                    <a:pt x="180" y="586"/>
                    <a:pt x="207" y="584"/>
                    <a:pt x="236" y="578"/>
                  </a:cubicBezTo>
                  <a:cubicBezTo>
                    <a:pt x="515" y="478"/>
                    <a:pt x="833" y="399"/>
                    <a:pt x="1092" y="200"/>
                  </a:cubicBezTo>
                  <a:cubicBezTo>
                    <a:pt x="1052" y="140"/>
                    <a:pt x="1032" y="100"/>
                    <a:pt x="952" y="80"/>
                  </a:cubicBezTo>
                  <a:cubicBezTo>
                    <a:pt x="893" y="21"/>
                    <a:pt x="813" y="21"/>
                    <a:pt x="714" y="21"/>
                  </a:cubicBezTo>
                  <a:cubicBezTo>
                    <a:pt x="684" y="40"/>
                    <a:pt x="659" y="50"/>
                    <a:pt x="634" y="50"/>
                  </a:cubicBezTo>
                  <a:cubicBezTo>
                    <a:pt x="609" y="50"/>
                    <a:pt x="584" y="40"/>
                    <a:pt x="55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07100" y="1698900"/>
              <a:ext cx="25900" cy="12800"/>
            </a:xfrm>
            <a:custGeom>
              <a:avLst/>
              <a:gdLst/>
              <a:ahLst/>
              <a:cxnLst/>
              <a:rect l="l" t="t" r="r" b="b"/>
              <a:pathLst>
                <a:path w="1036" h="512" extrusionOk="0">
                  <a:moveTo>
                    <a:pt x="354" y="0"/>
                  </a:moveTo>
                  <a:cubicBezTo>
                    <a:pt x="269" y="0"/>
                    <a:pt x="185" y="29"/>
                    <a:pt x="100" y="113"/>
                  </a:cubicBezTo>
                  <a:cubicBezTo>
                    <a:pt x="1" y="233"/>
                    <a:pt x="1" y="332"/>
                    <a:pt x="100" y="432"/>
                  </a:cubicBezTo>
                  <a:lnTo>
                    <a:pt x="100" y="511"/>
                  </a:lnTo>
                  <a:cubicBezTo>
                    <a:pt x="359" y="233"/>
                    <a:pt x="777" y="432"/>
                    <a:pt x="1035" y="113"/>
                  </a:cubicBezTo>
                  <a:lnTo>
                    <a:pt x="1035" y="113"/>
                  </a:lnTo>
                  <a:cubicBezTo>
                    <a:pt x="996" y="125"/>
                    <a:pt x="957" y="130"/>
                    <a:pt x="919" y="130"/>
                  </a:cubicBezTo>
                  <a:cubicBezTo>
                    <a:pt x="721" y="130"/>
                    <a:pt x="536" y="0"/>
                    <a:pt x="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2914075" y="1958450"/>
              <a:ext cx="23900" cy="13350"/>
            </a:xfrm>
            <a:custGeom>
              <a:avLst/>
              <a:gdLst/>
              <a:ahLst/>
              <a:cxnLst/>
              <a:rect l="l" t="t" r="r" b="b"/>
              <a:pathLst>
                <a:path w="956" h="534" extrusionOk="0">
                  <a:moveTo>
                    <a:pt x="620" y="0"/>
                  </a:moveTo>
                  <a:cubicBezTo>
                    <a:pt x="541" y="0"/>
                    <a:pt x="458" y="16"/>
                    <a:pt x="378" y="16"/>
                  </a:cubicBezTo>
                  <a:cubicBezTo>
                    <a:pt x="259" y="76"/>
                    <a:pt x="299" y="235"/>
                    <a:pt x="179" y="314"/>
                  </a:cubicBezTo>
                  <a:cubicBezTo>
                    <a:pt x="100" y="334"/>
                    <a:pt x="60" y="334"/>
                    <a:pt x="0" y="334"/>
                  </a:cubicBezTo>
                  <a:cubicBezTo>
                    <a:pt x="120" y="533"/>
                    <a:pt x="319" y="493"/>
                    <a:pt x="518" y="513"/>
                  </a:cubicBezTo>
                  <a:cubicBezTo>
                    <a:pt x="657" y="473"/>
                    <a:pt x="756" y="394"/>
                    <a:pt x="876" y="314"/>
                  </a:cubicBezTo>
                  <a:cubicBezTo>
                    <a:pt x="955" y="274"/>
                    <a:pt x="955" y="215"/>
                    <a:pt x="876" y="135"/>
                  </a:cubicBezTo>
                  <a:cubicBezTo>
                    <a:pt x="809" y="25"/>
                    <a:pt x="718"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2857375" y="1684625"/>
              <a:ext cx="31850" cy="8775"/>
            </a:xfrm>
            <a:custGeom>
              <a:avLst/>
              <a:gdLst/>
              <a:ahLst/>
              <a:cxnLst/>
              <a:rect l="l" t="t" r="r" b="b"/>
              <a:pathLst>
                <a:path w="1274" h="351" extrusionOk="0">
                  <a:moveTo>
                    <a:pt x="542" y="0"/>
                  </a:moveTo>
                  <a:cubicBezTo>
                    <a:pt x="358" y="0"/>
                    <a:pt x="176" y="32"/>
                    <a:pt x="1" y="187"/>
                  </a:cubicBezTo>
                  <a:cubicBezTo>
                    <a:pt x="160" y="326"/>
                    <a:pt x="359" y="247"/>
                    <a:pt x="498" y="326"/>
                  </a:cubicBezTo>
                  <a:cubicBezTo>
                    <a:pt x="616" y="335"/>
                    <a:pt x="734" y="350"/>
                    <a:pt x="848" y="350"/>
                  </a:cubicBezTo>
                  <a:cubicBezTo>
                    <a:pt x="1002" y="350"/>
                    <a:pt x="1148" y="321"/>
                    <a:pt x="1274" y="207"/>
                  </a:cubicBezTo>
                  <a:cubicBezTo>
                    <a:pt x="1194" y="147"/>
                    <a:pt x="1134" y="88"/>
                    <a:pt x="1055" y="8"/>
                  </a:cubicBezTo>
                  <a:cubicBezTo>
                    <a:pt x="1010" y="13"/>
                    <a:pt x="964" y="15"/>
                    <a:pt x="919" y="15"/>
                  </a:cubicBezTo>
                  <a:cubicBezTo>
                    <a:pt x="793" y="15"/>
                    <a:pt x="667" y="0"/>
                    <a:pt x="5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2453050" y="2112250"/>
              <a:ext cx="26400" cy="11650"/>
            </a:xfrm>
            <a:custGeom>
              <a:avLst/>
              <a:gdLst/>
              <a:ahLst/>
              <a:cxnLst/>
              <a:rect l="l" t="t" r="r" b="b"/>
              <a:pathLst>
                <a:path w="1056" h="466" extrusionOk="0">
                  <a:moveTo>
                    <a:pt x="839" y="1"/>
                  </a:moveTo>
                  <a:cubicBezTo>
                    <a:pt x="737" y="1"/>
                    <a:pt x="617" y="50"/>
                    <a:pt x="518" y="50"/>
                  </a:cubicBezTo>
                  <a:cubicBezTo>
                    <a:pt x="399" y="90"/>
                    <a:pt x="299" y="90"/>
                    <a:pt x="200" y="90"/>
                  </a:cubicBezTo>
                  <a:cubicBezTo>
                    <a:pt x="140" y="190"/>
                    <a:pt x="1" y="289"/>
                    <a:pt x="21" y="349"/>
                  </a:cubicBezTo>
                  <a:cubicBezTo>
                    <a:pt x="42" y="444"/>
                    <a:pt x="102" y="466"/>
                    <a:pt x="171" y="466"/>
                  </a:cubicBezTo>
                  <a:cubicBezTo>
                    <a:pt x="233" y="466"/>
                    <a:pt x="303" y="448"/>
                    <a:pt x="359" y="448"/>
                  </a:cubicBezTo>
                  <a:cubicBezTo>
                    <a:pt x="388" y="454"/>
                    <a:pt x="421" y="457"/>
                    <a:pt x="454" y="457"/>
                  </a:cubicBezTo>
                  <a:cubicBezTo>
                    <a:pt x="536" y="457"/>
                    <a:pt x="627" y="443"/>
                    <a:pt x="697" y="428"/>
                  </a:cubicBezTo>
                  <a:cubicBezTo>
                    <a:pt x="796" y="309"/>
                    <a:pt x="936" y="289"/>
                    <a:pt x="1055" y="249"/>
                  </a:cubicBezTo>
                  <a:cubicBezTo>
                    <a:pt x="1025" y="50"/>
                    <a:pt x="941" y="1"/>
                    <a:pt x="8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2740500" y="1886725"/>
              <a:ext cx="23900" cy="13950"/>
            </a:xfrm>
            <a:custGeom>
              <a:avLst/>
              <a:gdLst/>
              <a:ahLst/>
              <a:cxnLst/>
              <a:rect l="l" t="t" r="r" b="b"/>
              <a:pathLst>
                <a:path w="956" h="558" extrusionOk="0">
                  <a:moveTo>
                    <a:pt x="876" y="80"/>
                  </a:moveTo>
                  <a:cubicBezTo>
                    <a:pt x="578" y="100"/>
                    <a:pt x="200" y="0"/>
                    <a:pt x="1" y="557"/>
                  </a:cubicBezTo>
                  <a:cubicBezTo>
                    <a:pt x="359" y="418"/>
                    <a:pt x="657" y="518"/>
                    <a:pt x="876" y="279"/>
                  </a:cubicBezTo>
                  <a:cubicBezTo>
                    <a:pt x="956" y="199"/>
                    <a:pt x="956" y="160"/>
                    <a:pt x="87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2940425" y="1867775"/>
              <a:ext cx="18925" cy="13050"/>
            </a:xfrm>
            <a:custGeom>
              <a:avLst/>
              <a:gdLst/>
              <a:ahLst/>
              <a:cxnLst/>
              <a:rect l="l" t="t" r="r" b="b"/>
              <a:pathLst>
                <a:path w="757" h="522" extrusionOk="0">
                  <a:moveTo>
                    <a:pt x="356" y="1"/>
                  </a:moveTo>
                  <a:cubicBezTo>
                    <a:pt x="231" y="1"/>
                    <a:pt x="113" y="50"/>
                    <a:pt x="1" y="162"/>
                  </a:cubicBezTo>
                  <a:cubicBezTo>
                    <a:pt x="1" y="301"/>
                    <a:pt x="40" y="440"/>
                    <a:pt x="200" y="520"/>
                  </a:cubicBezTo>
                  <a:cubicBezTo>
                    <a:pt x="211" y="521"/>
                    <a:pt x="222" y="521"/>
                    <a:pt x="233" y="521"/>
                  </a:cubicBezTo>
                  <a:cubicBezTo>
                    <a:pt x="415" y="521"/>
                    <a:pt x="547" y="375"/>
                    <a:pt x="697" y="281"/>
                  </a:cubicBezTo>
                  <a:cubicBezTo>
                    <a:pt x="757" y="221"/>
                    <a:pt x="757" y="142"/>
                    <a:pt x="657" y="82"/>
                  </a:cubicBezTo>
                  <a:cubicBezTo>
                    <a:pt x="553" y="30"/>
                    <a:pt x="452" y="1"/>
                    <a:pt x="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2949375" y="1725100"/>
              <a:ext cx="24400" cy="11950"/>
            </a:xfrm>
            <a:custGeom>
              <a:avLst/>
              <a:gdLst/>
              <a:ahLst/>
              <a:cxnLst/>
              <a:rect l="l" t="t" r="r" b="b"/>
              <a:pathLst>
                <a:path w="976" h="478" extrusionOk="0">
                  <a:moveTo>
                    <a:pt x="936" y="0"/>
                  </a:moveTo>
                  <a:cubicBezTo>
                    <a:pt x="657" y="120"/>
                    <a:pt x="299" y="0"/>
                    <a:pt x="1" y="478"/>
                  </a:cubicBezTo>
                  <a:cubicBezTo>
                    <a:pt x="399" y="358"/>
                    <a:pt x="677" y="279"/>
                    <a:pt x="975" y="199"/>
                  </a:cubicBezTo>
                  <a:cubicBezTo>
                    <a:pt x="956" y="120"/>
                    <a:pt x="936" y="60"/>
                    <a:pt x="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2988175" y="1787750"/>
              <a:ext cx="21900" cy="13400"/>
            </a:xfrm>
            <a:custGeom>
              <a:avLst/>
              <a:gdLst/>
              <a:ahLst/>
              <a:cxnLst/>
              <a:rect l="l" t="t" r="r" b="b"/>
              <a:pathLst>
                <a:path w="876" h="536" extrusionOk="0">
                  <a:moveTo>
                    <a:pt x="498" y="1"/>
                  </a:moveTo>
                  <a:cubicBezTo>
                    <a:pt x="319" y="80"/>
                    <a:pt x="159" y="160"/>
                    <a:pt x="0" y="239"/>
                  </a:cubicBezTo>
                  <a:cubicBezTo>
                    <a:pt x="100" y="319"/>
                    <a:pt x="219" y="418"/>
                    <a:pt x="319" y="518"/>
                  </a:cubicBezTo>
                  <a:cubicBezTo>
                    <a:pt x="364" y="530"/>
                    <a:pt x="408" y="536"/>
                    <a:pt x="449" y="536"/>
                  </a:cubicBezTo>
                  <a:cubicBezTo>
                    <a:pt x="605" y="536"/>
                    <a:pt x="734" y="457"/>
                    <a:pt x="876" y="379"/>
                  </a:cubicBezTo>
                  <a:lnTo>
                    <a:pt x="697" y="200"/>
                  </a:lnTo>
                  <a:cubicBezTo>
                    <a:pt x="637" y="160"/>
                    <a:pt x="597" y="100"/>
                    <a:pt x="597" y="21"/>
                  </a:cubicBezTo>
                  <a:cubicBezTo>
                    <a:pt x="577" y="21"/>
                    <a:pt x="518"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2979225" y="1754500"/>
              <a:ext cx="17425" cy="11350"/>
            </a:xfrm>
            <a:custGeom>
              <a:avLst/>
              <a:gdLst/>
              <a:ahLst/>
              <a:cxnLst/>
              <a:rect l="l" t="t" r="r" b="b"/>
              <a:pathLst>
                <a:path w="697" h="454" extrusionOk="0">
                  <a:moveTo>
                    <a:pt x="453" y="1"/>
                  </a:moveTo>
                  <a:cubicBezTo>
                    <a:pt x="303" y="1"/>
                    <a:pt x="156" y="158"/>
                    <a:pt x="0" y="197"/>
                  </a:cubicBezTo>
                  <a:lnTo>
                    <a:pt x="0" y="276"/>
                  </a:lnTo>
                  <a:lnTo>
                    <a:pt x="0" y="336"/>
                  </a:lnTo>
                  <a:cubicBezTo>
                    <a:pt x="123" y="408"/>
                    <a:pt x="246" y="453"/>
                    <a:pt x="363" y="453"/>
                  </a:cubicBezTo>
                  <a:cubicBezTo>
                    <a:pt x="474" y="453"/>
                    <a:pt x="580" y="413"/>
                    <a:pt x="677" y="316"/>
                  </a:cubicBezTo>
                  <a:cubicBezTo>
                    <a:pt x="677" y="276"/>
                    <a:pt x="696" y="217"/>
                    <a:pt x="696" y="177"/>
                  </a:cubicBezTo>
                  <a:cubicBezTo>
                    <a:pt x="613" y="45"/>
                    <a:pt x="533"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2814100" y="2005900"/>
              <a:ext cx="20425" cy="8750"/>
            </a:xfrm>
            <a:custGeom>
              <a:avLst/>
              <a:gdLst/>
              <a:ahLst/>
              <a:cxnLst/>
              <a:rect l="l" t="t" r="r" b="b"/>
              <a:pathLst>
                <a:path w="817" h="350" extrusionOk="0">
                  <a:moveTo>
                    <a:pt x="367" y="0"/>
                  </a:moveTo>
                  <a:cubicBezTo>
                    <a:pt x="237" y="0"/>
                    <a:pt x="117" y="41"/>
                    <a:pt x="1" y="167"/>
                  </a:cubicBezTo>
                  <a:cubicBezTo>
                    <a:pt x="21" y="246"/>
                    <a:pt x="80" y="306"/>
                    <a:pt x="180" y="326"/>
                  </a:cubicBezTo>
                  <a:cubicBezTo>
                    <a:pt x="191" y="325"/>
                    <a:pt x="203" y="324"/>
                    <a:pt x="214" y="324"/>
                  </a:cubicBezTo>
                  <a:cubicBezTo>
                    <a:pt x="298" y="324"/>
                    <a:pt x="396" y="349"/>
                    <a:pt x="490" y="349"/>
                  </a:cubicBezTo>
                  <a:cubicBezTo>
                    <a:pt x="618" y="349"/>
                    <a:pt x="741" y="303"/>
                    <a:pt x="816" y="87"/>
                  </a:cubicBezTo>
                  <a:cubicBezTo>
                    <a:pt x="653" y="46"/>
                    <a:pt x="505" y="0"/>
                    <a:pt x="3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2623625" y="1945150"/>
              <a:ext cx="23900" cy="9175"/>
            </a:xfrm>
            <a:custGeom>
              <a:avLst/>
              <a:gdLst/>
              <a:ahLst/>
              <a:cxnLst/>
              <a:rect l="l" t="t" r="r" b="b"/>
              <a:pathLst>
                <a:path w="956" h="367" extrusionOk="0">
                  <a:moveTo>
                    <a:pt x="571" y="0"/>
                  </a:moveTo>
                  <a:cubicBezTo>
                    <a:pt x="372" y="0"/>
                    <a:pt x="181" y="67"/>
                    <a:pt x="1" y="289"/>
                  </a:cubicBezTo>
                  <a:cubicBezTo>
                    <a:pt x="175" y="328"/>
                    <a:pt x="334" y="366"/>
                    <a:pt x="478" y="366"/>
                  </a:cubicBezTo>
                  <a:cubicBezTo>
                    <a:pt x="630" y="366"/>
                    <a:pt x="764" y="323"/>
                    <a:pt x="876" y="190"/>
                  </a:cubicBezTo>
                  <a:cubicBezTo>
                    <a:pt x="956" y="130"/>
                    <a:pt x="936" y="70"/>
                    <a:pt x="836" y="31"/>
                  </a:cubicBezTo>
                  <a:cubicBezTo>
                    <a:pt x="746" y="13"/>
                    <a:pt x="658" y="0"/>
                    <a:pt x="5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2422225" y="1832025"/>
              <a:ext cx="25875" cy="13950"/>
            </a:xfrm>
            <a:custGeom>
              <a:avLst/>
              <a:gdLst/>
              <a:ahLst/>
              <a:cxnLst/>
              <a:rect l="l" t="t" r="r" b="b"/>
              <a:pathLst>
                <a:path w="1035" h="558" extrusionOk="0">
                  <a:moveTo>
                    <a:pt x="787" y="0"/>
                  </a:moveTo>
                  <a:cubicBezTo>
                    <a:pt x="496" y="0"/>
                    <a:pt x="300" y="238"/>
                    <a:pt x="60" y="358"/>
                  </a:cubicBezTo>
                  <a:lnTo>
                    <a:pt x="0" y="418"/>
                  </a:lnTo>
                  <a:lnTo>
                    <a:pt x="60" y="498"/>
                  </a:lnTo>
                  <a:cubicBezTo>
                    <a:pt x="100" y="517"/>
                    <a:pt x="179" y="517"/>
                    <a:pt x="239" y="557"/>
                  </a:cubicBezTo>
                  <a:cubicBezTo>
                    <a:pt x="254" y="528"/>
                    <a:pt x="279" y="510"/>
                    <a:pt x="323" y="510"/>
                  </a:cubicBezTo>
                  <a:cubicBezTo>
                    <a:pt x="339" y="510"/>
                    <a:pt x="357" y="512"/>
                    <a:pt x="378" y="517"/>
                  </a:cubicBezTo>
                  <a:cubicBezTo>
                    <a:pt x="538" y="398"/>
                    <a:pt x="776" y="517"/>
                    <a:pt x="935" y="358"/>
                  </a:cubicBezTo>
                  <a:cubicBezTo>
                    <a:pt x="975" y="318"/>
                    <a:pt x="995" y="279"/>
                    <a:pt x="1035" y="199"/>
                  </a:cubicBezTo>
                  <a:cubicBezTo>
                    <a:pt x="1035" y="120"/>
                    <a:pt x="975" y="80"/>
                    <a:pt x="935" y="20"/>
                  </a:cubicBezTo>
                  <a:cubicBezTo>
                    <a:pt x="883" y="6"/>
                    <a:pt x="834"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2796700" y="2010050"/>
              <a:ext cx="21900" cy="8775"/>
            </a:xfrm>
            <a:custGeom>
              <a:avLst/>
              <a:gdLst/>
              <a:ahLst/>
              <a:cxnLst/>
              <a:rect l="l" t="t" r="r" b="b"/>
              <a:pathLst>
                <a:path w="876" h="351" extrusionOk="0">
                  <a:moveTo>
                    <a:pt x="697" y="1"/>
                  </a:moveTo>
                  <a:cubicBezTo>
                    <a:pt x="438" y="21"/>
                    <a:pt x="200" y="1"/>
                    <a:pt x="1" y="140"/>
                  </a:cubicBezTo>
                  <a:lnTo>
                    <a:pt x="200" y="339"/>
                  </a:lnTo>
                  <a:cubicBezTo>
                    <a:pt x="247" y="347"/>
                    <a:pt x="295" y="351"/>
                    <a:pt x="342" y="351"/>
                  </a:cubicBezTo>
                  <a:cubicBezTo>
                    <a:pt x="532" y="351"/>
                    <a:pt x="717" y="287"/>
                    <a:pt x="876" y="160"/>
                  </a:cubicBezTo>
                  <a:cubicBezTo>
                    <a:pt x="796" y="120"/>
                    <a:pt x="737" y="41"/>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2858875" y="1976675"/>
              <a:ext cx="10950" cy="10975"/>
            </a:xfrm>
            <a:custGeom>
              <a:avLst/>
              <a:gdLst/>
              <a:ahLst/>
              <a:cxnLst/>
              <a:rect l="l" t="t" r="r" b="b"/>
              <a:pathLst>
                <a:path w="438" h="439" extrusionOk="0">
                  <a:moveTo>
                    <a:pt x="275" y="0"/>
                  </a:moveTo>
                  <a:cubicBezTo>
                    <a:pt x="129" y="0"/>
                    <a:pt x="75" y="94"/>
                    <a:pt x="20" y="222"/>
                  </a:cubicBezTo>
                  <a:cubicBezTo>
                    <a:pt x="0" y="341"/>
                    <a:pt x="40" y="401"/>
                    <a:pt x="139" y="421"/>
                  </a:cubicBezTo>
                  <a:cubicBezTo>
                    <a:pt x="176" y="433"/>
                    <a:pt x="210" y="439"/>
                    <a:pt x="240" y="439"/>
                  </a:cubicBezTo>
                  <a:cubicBezTo>
                    <a:pt x="356" y="439"/>
                    <a:pt x="422" y="356"/>
                    <a:pt x="438" y="262"/>
                  </a:cubicBezTo>
                  <a:cubicBezTo>
                    <a:pt x="438" y="142"/>
                    <a:pt x="418" y="63"/>
                    <a:pt x="319" y="3"/>
                  </a:cubicBezTo>
                  <a:cubicBezTo>
                    <a:pt x="303" y="1"/>
                    <a:pt x="289"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2846925" y="1689200"/>
              <a:ext cx="23900" cy="8075"/>
            </a:xfrm>
            <a:custGeom>
              <a:avLst/>
              <a:gdLst/>
              <a:ahLst/>
              <a:cxnLst/>
              <a:rect l="l" t="t" r="r" b="b"/>
              <a:pathLst>
                <a:path w="956" h="323" extrusionOk="0">
                  <a:moveTo>
                    <a:pt x="614" y="0"/>
                  </a:moveTo>
                  <a:cubicBezTo>
                    <a:pt x="560" y="0"/>
                    <a:pt x="507" y="4"/>
                    <a:pt x="458" y="4"/>
                  </a:cubicBezTo>
                  <a:cubicBezTo>
                    <a:pt x="319" y="64"/>
                    <a:pt x="200" y="123"/>
                    <a:pt x="80" y="163"/>
                  </a:cubicBezTo>
                  <a:cubicBezTo>
                    <a:pt x="1" y="223"/>
                    <a:pt x="1" y="263"/>
                    <a:pt x="80" y="322"/>
                  </a:cubicBezTo>
                  <a:cubicBezTo>
                    <a:pt x="379" y="322"/>
                    <a:pt x="677" y="302"/>
                    <a:pt x="956" y="143"/>
                  </a:cubicBezTo>
                  <a:cubicBezTo>
                    <a:pt x="859" y="19"/>
                    <a:pt x="734" y="0"/>
                    <a:pt x="6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2994150" y="1898650"/>
              <a:ext cx="19900" cy="12225"/>
            </a:xfrm>
            <a:custGeom>
              <a:avLst/>
              <a:gdLst/>
              <a:ahLst/>
              <a:cxnLst/>
              <a:rect l="l" t="t" r="r" b="b"/>
              <a:pathLst>
                <a:path w="796" h="489" extrusionOk="0">
                  <a:moveTo>
                    <a:pt x="637" y="1"/>
                  </a:moveTo>
                  <a:cubicBezTo>
                    <a:pt x="458" y="21"/>
                    <a:pt x="279" y="61"/>
                    <a:pt x="99" y="120"/>
                  </a:cubicBezTo>
                  <a:cubicBezTo>
                    <a:pt x="0" y="240"/>
                    <a:pt x="0" y="339"/>
                    <a:pt x="99" y="478"/>
                  </a:cubicBezTo>
                  <a:cubicBezTo>
                    <a:pt x="145" y="485"/>
                    <a:pt x="190" y="489"/>
                    <a:pt x="233" y="489"/>
                  </a:cubicBezTo>
                  <a:cubicBezTo>
                    <a:pt x="436" y="489"/>
                    <a:pt x="616" y="417"/>
                    <a:pt x="796" y="319"/>
                  </a:cubicBezTo>
                  <a:cubicBezTo>
                    <a:pt x="756" y="220"/>
                    <a:pt x="676" y="100"/>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2679825" y="1862475"/>
              <a:ext cx="15950" cy="10800"/>
            </a:xfrm>
            <a:custGeom>
              <a:avLst/>
              <a:gdLst/>
              <a:ahLst/>
              <a:cxnLst/>
              <a:rect l="l" t="t" r="r" b="b"/>
              <a:pathLst>
                <a:path w="638" h="432" extrusionOk="0">
                  <a:moveTo>
                    <a:pt x="336" y="0"/>
                  </a:moveTo>
                  <a:cubicBezTo>
                    <a:pt x="229" y="0"/>
                    <a:pt x="125" y="59"/>
                    <a:pt x="21" y="195"/>
                  </a:cubicBezTo>
                  <a:cubicBezTo>
                    <a:pt x="1" y="234"/>
                    <a:pt x="1" y="334"/>
                    <a:pt x="21" y="354"/>
                  </a:cubicBezTo>
                  <a:cubicBezTo>
                    <a:pt x="68" y="410"/>
                    <a:pt x="110" y="431"/>
                    <a:pt x="151" y="431"/>
                  </a:cubicBezTo>
                  <a:cubicBezTo>
                    <a:pt x="265" y="431"/>
                    <a:pt x="360" y="263"/>
                    <a:pt x="484" y="263"/>
                  </a:cubicBezTo>
                  <a:cubicBezTo>
                    <a:pt x="501" y="263"/>
                    <a:pt x="519" y="267"/>
                    <a:pt x="538" y="274"/>
                  </a:cubicBezTo>
                  <a:cubicBezTo>
                    <a:pt x="548" y="277"/>
                    <a:pt x="557" y="279"/>
                    <a:pt x="565" y="279"/>
                  </a:cubicBezTo>
                  <a:cubicBezTo>
                    <a:pt x="609" y="279"/>
                    <a:pt x="637" y="235"/>
                    <a:pt x="637" y="135"/>
                  </a:cubicBezTo>
                  <a:cubicBezTo>
                    <a:pt x="533" y="49"/>
                    <a:pt x="433"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2675350" y="1906125"/>
              <a:ext cx="21925" cy="9975"/>
            </a:xfrm>
            <a:custGeom>
              <a:avLst/>
              <a:gdLst/>
              <a:ahLst/>
              <a:cxnLst/>
              <a:rect l="l" t="t" r="r" b="b"/>
              <a:pathLst>
                <a:path w="877" h="399" extrusionOk="0">
                  <a:moveTo>
                    <a:pt x="876" y="0"/>
                  </a:moveTo>
                  <a:cubicBezTo>
                    <a:pt x="578" y="20"/>
                    <a:pt x="279" y="40"/>
                    <a:pt x="1" y="40"/>
                  </a:cubicBezTo>
                  <a:cubicBezTo>
                    <a:pt x="1" y="179"/>
                    <a:pt x="21" y="259"/>
                    <a:pt x="21" y="398"/>
                  </a:cubicBezTo>
                  <a:cubicBezTo>
                    <a:pt x="299" y="318"/>
                    <a:pt x="617" y="378"/>
                    <a:pt x="876" y="179"/>
                  </a:cubicBezTo>
                  <a:lnTo>
                    <a:pt x="876"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2497825" y="2040825"/>
              <a:ext cx="13450" cy="13325"/>
            </a:xfrm>
            <a:custGeom>
              <a:avLst/>
              <a:gdLst/>
              <a:ahLst/>
              <a:cxnLst/>
              <a:rect l="l" t="t" r="r" b="b"/>
              <a:pathLst>
                <a:path w="538" h="533" extrusionOk="0">
                  <a:moveTo>
                    <a:pt x="466" y="1"/>
                  </a:moveTo>
                  <a:cubicBezTo>
                    <a:pt x="258" y="1"/>
                    <a:pt x="129" y="111"/>
                    <a:pt x="0" y="222"/>
                  </a:cubicBezTo>
                  <a:cubicBezTo>
                    <a:pt x="0" y="361"/>
                    <a:pt x="40" y="461"/>
                    <a:pt x="159" y="520"/>
                  </a:cubicBezTo>
                  <a:cubicBezTo>
                    <a:pt x="193" y="529"/>
                    <a:pt x="225" y="533"/>
                    <a:pt x="256" y="533"/>
                  </a:cubicBezTo>
                  <a:cubicBezTo>
                    <a:pt x="369" y="533"/>
                    <a:pt x="459" y="479"/>
                    <a:pt x="537" y="401"/>
                  </a:cubicBezTo>
                  <a:cubicBezTo>
                    <a:pt x="537" y="282"/>
                    <a:pt x="517" y="123"/>
                    <a:pt x="517" y="3"/>
                  </a:cubicBezTo>
                  <a:cubicBezTo>
                    <a:pt x="500" y="2"/>
                    <a:pt x="482" y="1"/>
                    <a:pt x="4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2662925" y="2043375"/>
              <a:ext cx="19750" cy="11475"/>
            </a:xfrm>
            <a:custGeom>
              <a:avLst/>
              <a:gdLst/>
              <a:ahLst/>
              <a:cxnLst/>
              <a:rect l="l" t="t" r="r" b="b"/>
              <a:pathLst>
                <a:path w="790" h="459" extrusionOk="0">
                  <a:moveTo>
                    <a:pt x="219" y="1"/>
                  </a:moveTo>
                  <a:cubicBezTo>
                    <a:pt x="199" y="1"/>
                    <a:pt x="180" y="21"/>
                    <a:pt x="160" y="80"/>
                  </a:cubicBezTo>
                  <a:cubicBezTo>
                    <a:pt x="0" y="359"/>
                    <a:pt x="120" y="418"/>
                    <a:pt x="378" y="458"/>
                  </a:cubicBezTo>
                  <a:cubicBezTo>
                    <a:pt x="478" y="418"/>
                    <a:pt x="577" y="398"/>
                    <a:pt x="657" y="379"/>
                  </a:cubicBezTo>
                  <a:cubicBezTo>
                    <a:pt x="790" y="60"/>
                    <a:pt x="639" y="51"/>
                    <a:pt x="483" y="51"/>
                  </a:cubicBezTo>
                  <a:cubicBezTo>
                    <a:pt x="474" y="51"/>
                    <a:pt x="465" y="51"/>
                    <a:pt x="456" y="51"/>
                  </a:cubicBezTo>
                  <a:cubicBezTo>
                    <a:pt x="387" y="51"/>
                    <a:pt x="320" y="50"/>
                    <a:pt x="279" y="21"/>
                  </a:cubicBezTo>
                  <a:cubicBezTo>
                    <a:pt x="279" y="21"/>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2468975" y="1844450"/>
              <a:ext cx="32850" cy="8975"/>
            </a:xfrm>
            <a:custGeom>
              <a:avLst/>
              <a:gdLst/>
              <a:ahLst/>
              <a:cxnLst/>
              <a:rect l="l" t="t" r="r" b="b"/>
              <a:pathLst>
                <a:path w="1314" h="359" extrusionOk="0">
                  <a:moveTo>
                    <a:pt x="418" y="1"/>
                  </a:moveTo>
                  <a:cubicBezTo>
                    <a:pt x="319" y="20"/>
                    <a:pt x="199" y="20"/>
                    <a:pt x="80" y="20"/>
                  </a:cubicBezTo>
                  <a:cubicBezTo>
                    <a:pt x="20" y="80"/>
                    <a:pt x="0" y="120"/>
                    <a:pt x="20" y="199"/>
                  </a:cubicBezTo>
                  <a:cubicBezTo>
                    <a:pt x="120" y="319"/>
                    <a:pt x="299" y="279"/>
                    <a:pt x="398" y="359"/>
                  </a:cubicBezTo>
                  <a:cubicBezTo>
                    <a:pt x="617" y="279"/>
                    <a:pt x="876" y="199"/>
                    <a:pt x="1313" y="80"/>
                  </a:cubicBezTo>
                  <a:cubicBezTo>
                    <a:pt x="876" y="20"/>
                    <a:pt x="657" y="2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2882250" y="1884225"/>
              <a:ext cx="13950" cy="11325"/>
            </a:xfrm>
            <a:custGeom>
              <a:avLst/>
              <a:gdLst/>
              <a:ahLst/>
              <a:cxnLst/>
              <a:rect l="l" t="t" r="r" b="b"/>
              <a:pathLst>
                <a:path w="558" h="453" extrusionOk="0">
                  <a:moveTo>
                    <a:pt x="378" y="1"/>
                  </a:moveTo>
                  <a:cubicBezTo>
                    <a:pt x="199" y="21"/>
                    <a:pt x="0" y="100"/>
                    <a:pt x="60" y="299"/>
                  </a:cubicBezTo>
                  <a:cubicBezTo>
                    <a:pt x="106" y="414"/>
                    <a:pt x="164" y="453"/>
                    <a:pt x="228" y="453"/>
                  </a:cubicBezTo>
                  <a:cubicBezTo>
                    <a:pt x="330" y="453"/>
                    <a:pt x="447" y="356"/>
                    <a:pt x="557" y="319"/>
                  </a:cubicBezTo>
                  <a:cubicBezTo>
                    <a:pt x="557" y="180"/>
                    <a:pt x="497" y="8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2493350" y="2079675"/>
              <a:ext cx="17925" cy="13950"/>
            </a:xfrm>
            <a:custGeom>
              <a:avLst/>
              <a:gdLst/>
              <a:ahLst/>
              <a:cxnLst/>
              <a:rect l="l" t="t" r="r" b="b"/>
              <a:pathLst>
                <a:path w="717" h="558" extrusionOk="0">
                  <a:moveTo>
                    <a:pt x="497" y="1"/>
                  </a:moveTo>
                  <a:cubicBezTo>
                    <a:pt x="298" y="21"/>
                    <a:pt x="100" y="1"/>
                    <a:pt x="0" y="180"/>
                  </a:cubicBezTo>
                  <a:cubicBezTo>
                    <a:pt x="0" y="319"/>
                    <a:pt x="80" y="419"/>
                    <a:pt x="179" y="478"/>
                  </a:cubicBezTo>
                  <a:lnTo>
                    <a:pt x="179" y="558"/>
                  </a:lnTo>
                  <a:cubicBezTo>
                    <a:pt x="338" y="438"/>
                    <a:pt x="537" y="339"/>
                    <a:pt x="716" y="220"/>
                  </a:cubicBezTo>
                  <a:lnTo>
                    <a:pt x="49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2480900" y="2123450"/>
              <a:ext cx="20425" cy="9725"/>
            </a:xfrm>
            <a:custGeom>
              <a:avLst/>
              <a:gdLst/>
              <a:ahLst/>
              <a:cxnLst/>
              <a:rect l="l" t="t" r="r" b="b"/>
              <a:pathLst>
                <a:path w="817" h="389" extrusionOk="0">
                  <a:moveTo>
                    <a:pt x="637" y="0"/>
                  </a:moveTo>
                  <a:cubicBezTo>
                    <a:pt x="419" y="80"/>
                    <a:pt x="220" y="140"/>
                    <a:pt x="1" y="199"/>
                  </a:cubicBezTo>
                  <a:cubicBezTo>
                    <a:pt x="104" y="349"/>
                    <a:pt x="224" y="389"/>
                    <a:pt x="354" y="389"/>
                  </a:cubicBezTo>
                  <a:cubicBezTo>
                    <a:pt x="500" y="389"/>
                    <a:pt x="658" y="339"/>
                    <a:pt x="816" y="339"/>
                  </a:cubicBezTo>
                  <a:cubicBezTo>
                    <a:pt x="737" y="199"/>
                    <a:pt x="697" y="100"/>
                    <a:pt x="6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442625" y="1743750"/>
              <a:ext cx="28350" cy="10225"/>
            </a:xfrm>
            <a:custGeom>
              <a:avLst/>
              <a:gdLst/>
              <a:ahLst/>
              <a:cxnLst/>
              <a:rect l="l" t="t" r="r" b="b"/>
              <a:pathLst>
                <a:path w="1134" h="409" extrusionOk="0">
                  <a:moveTo>
                    <a:pt x="811" y="0"/>
                  </a:moveTo>
                  <a:cubicBezTo>
                    <a:pt x="741" y="0"/>
                    <a:pt x="676" y="10"/>
                    <a:pt x="617" y="50"/>
                  </a:cubicBezTo>
                  <a:cubicBezTo>
                    <a:pt x="438" y="110"/>
                    <a:pt x="219" y="50"/>
                    <a:pt x="80" y="249"/>
                  </a:cubicBezTo>
                  <a:cubicBezTo>
                    <a:pt x="0" y="309"/>
                    <a:pt x="0" y="348"/>
                    <a:pt x="80" y="408"/>
                  </a:cubicBezTo>
                  <a:cubicBezTo>
                    <a:pt x="418" y="169"/>
                    <a:pt x="855" y="368"/>
                    <a:pt x="1134" y="70"/>
                  </a:cubicBezTo>
                  <a:cubicBezTo>
                    <a:pt x="1114" y="50"/>
                    <a:pt x="1074" y="30"/>
                    <a:pt x="1034" y="10"/>
                  </a:cubicBezTo>
                  <a:cubicBezTo>
                    <a:pt x="955" y="10"/>
                    <a:pt x="88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2765875" y="1709675"/>
              <a:ext cx="23900" cy="9475"/>
            </a:xfrm>
            <a:custGeom>
              <a:avLst/>
              <a:gdLst/>
              <a:ahLst/>
              <a:cxnLst/>
              <a:rect l="l" t="t" r="r" b="b"/>
              <a:pathLst>
                <a:path w="956" h="379" extrusionOk="0">
                  <a:moveTo>
                    <a:pt x="955" y="1"/>
                  </a:moveTo>
                  <a:lnTo>
                    <a:pt x="955" y="1"/>
                  </a:lnTo>
                  <a:cubicBezTo>
                    <a:pt x="577" y="20"/>
                    <a:pt x="319" y="40"/>
                    <a:pt x="40" y="80"/>
                  </a:cubicBezTo>
                  <a:cubicBezTo>
                    <a:pt x="40" y="120"/>
                    <a:pt x="0" y="180"/>
                    <a:pt x="0" y="219"/>
                  </a:cubicBezTo>
                  <a:cubicBezTo>
                    <a:pt x="60" y="299"/>
                    <a:pt x="120" y="339"/>
                    <a:pt x="179" y="379"/>
                  </a:cubicBezTo>
                  <a:cubicBezTo>
                    <a:pt x="378" y="239"/>
                    <a:pt x="677" y="319"/>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2827050" y="1693175"/>
              <a:ext cx="19400" cy="9150"/>
            </a:xfrm>
            <a:custGeom>
              <a:avLst/>
              <a:gdLst/>
              <a:ahLst/>
              <a:cxnLst/>
              <a:rect l="l" t="t" r="r" b="b"/>
              <a:pathLst>
                <a:path w="776" h="366" extrusionOk="0">
                  <a:moveTo>
                    <a:pt x="606" y="0"/>
                  </a:moveTo>
                  <a:cubicBezTo>
                    <a:pt x="394" y="0"/>
                    <a:pt x="174" y="61"/>
                    <a:pt x="0" y="183"/>
                  </a:cubicBezTo>
                  <a:lnTo>
                    <a:pt x="0" y="362"/>
                  </a:lnTo>
                  <a:cubicBezTo>
                    <a:pt x="69" y="362"/>
                    <a:pt x="137" y="365"/>
                    <a:pt x="202" y="365"/>
                  </a:cubicBezTo>
                  <a:cubicBezTo>
                    <a:pt x="383" y="365"/>
                    <a:pt x="550" y="344"/>
                    <a:pt x="696" y="183"/>
                  </a:cubicBezTo>
                  <a:cubicBezTo>
                    <a:pt x="776" y="143"/>
                    <a:pt x="776" y="64"/>
                    <a:pt x="696" y="4"/>
                  </a:cubicBezTo>
                  <a:cubicBezTo>
                    <a:pt x="666" y="2"/>
                    <a:pt x="636" y="0"/>
                    <a:pt x="6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2832500" y="1788750"/>
              <a:ext cx="16450" cy="8325"/>
            </a:xfrm>
            <a:custGeom>
              <a:avLst/>
              <a:gdLst/>
              <a:ahLst/>
              <a:cxnLst/>
              <a:rect l="l" t="t" r="r" b="b"/>
              <a:pathLst>
                <a:path w="658" h="333" extrusionOk="0">
                  <a:moveTo>
                    <a:pt x="299" y="1"/>
                  </a:moveTo>
                  <a:cubicBezTo>
                    <a:pt x="180" y="1"/>
                    <a:pt x="1" y="20"/>
                    <a:pt x="61" y="219"/>
                  </a:cubicBezTo>
                  <a:cubicBezTo>
                    <a:pt x="86" y="309"/>
                    <a:pt x="162" y="333"/>
                    <a:pt x="239" y="333"/>
                  </a:cubicBezTo>
                  <a:cubicBezTo>
                    <a:pt x="281" y="333"/>
                    <a:pt x="324" y="326"/>
                    <a:pt x="359" y="319"/>
                  </a:cubicBezTo>
                  <a:cubicBezTo>
                    <a:pt x="458" y="299"/>
                    <a:pt x="558" y="239"/>
                    <a:pt x="657" y="199"/>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2645025" y="1941000"/>
              <a:ext cx="24400" cy="8900"/>
            </a:xfrm>
            <a:custGeom>
              <a:avLst/>
              <a:gdLst/>
              <a:ahLst/>
              <a:cxnLst/>
              <a:rect l="l" t="t" r="r" b="b"/>
              <a:pathLst>
                <a:path w="976" h="356" extrusionOk="0">
                  <a:moveTo>
                    <a:pt x="753" y="0"/>
                  </a:moveTo>
                  <a:cubicBezTo>
                    <a:pt x="492" y="0"/>
                    <a:pt x="253" y="163"/>
                    <a:pt x="0" y="197"/>
                  </a:cubicBezTo>
                  <a:cubicBezTo>
                    <a:pt x="0" y="236"/>
                    <a:pt x="20" y="316"/>
                    <a:pt x="20" y="356"/>
                  </a:cubicBezTo>
                  <a:cubicBezTo>
                    <a:pt x="319" y="356"/>
                    <a:pt x="617" y="336"/>
                    <a:pt x="896" y="177"/>
                  </a:cubicBezTo>
                  <a:cubicBezTo>
                    <a:pt x="975" y="117"/>
                    <a:pt x="975" y="77"/>
                    <a:pt x="896" y="18"/>
                  </a:cubicBezTo>
                  <a:cubicBezTo>
                    <a:pt x="847" y="6"/>
                    <a:pt x="800" y="0"/>
                    <a:pt x="7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2760400" y="1954350"/>
              <a:ext cx="14950" cy="11050"/>
            </a:xfrm>
            <a:custGeom>
              <a:avLst/>
              <a:gdLst/>
              <a:ahLst/>
              <a:cxnLst/>
              <a:rect l="l" t="t" r="r" b="b"/>
              <a:pathLst>
                <a:path w="598" h="442" extrusionOk="0">
                  <a:moveTo>
                    <a:pt x="597" y="1"/>
                  </a:moveTo>
                  <a:lnTo>
                    <a:pt x="597" y="1"/>
                  </a:lnTo>
                  <a:cubicBezTo>
                    <a:pt x="140" y="80"/>
                    <a:pt x="140" y="80"/>
                    <a:pt x="0" y="438"/>
                  </a:cubicBezTo>
                  <a:cubicBezTo>
                    <a:pt x="13" y="440"/>
                    <a:pt x="26" y="441"/>
                    <a:pt x="38" y="441"/>
                  </a:cubicBezTo>
                  <a:cubicBezTo>
                    <a:pt x="243" y="441"/>
                    <a:pt x="317" y="169"/>
                    <a:pt x="508" y="169"/>
                  </a:cubicBezTo>
                  <a:cubicBezTo>
                    <a:pt x="530" y="169"/>
                    <a:pt x="553" y="172"/>
                    <a:pt x="577" y="180"/>
                  </a:cubicBezTo>
                  <a:cubicBezTo>
                    <a:pt x="577" y="140"/>
                    <a:pt x="597" y="6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05050" y="1867850"/>
              <a:ext cx="13450" cy="8450"/>
            </a:xfrm>
            <a:custGeom>
              <a:avLst/>
              <a:gdLst/>
              <a:ahLst/>
              <a:cxnLst/>
              <a:rect l="l" t="t" r="r" b="b"/>
              <a:pathLst>
                <a:path w="538" h="338" extrusionOk="0">
                  <a:moveTo>
                    <a:pt x="301" y="0"/>
                  </a:moveTo>
                  <a:cubicBezTo>
                    <a:pt x="198" y="0"/>
                    <a:pt x="91" y="61"/>
                    <a:pt x="0" y="139"/>
                  </a:cubicBezTo>
                  <a:cubicBezTo>
                    <a:pt x="80" y="278"/>
                    <a:pt x="219" y="298"/>
                    <a:pt x="378" y="338"/>
                  </a:cubicBezTo>
                  <a:cubicBezTo>
                    <a:pt x="478" y="258"/>
                    <a:pt x="537" y="139"/>
                    <a:pt x="458" y="59"/>
                  </a:cubicBezTo>
                  <a:cubicBezTo>
                    <a:pt x="409" y="18"/>
                    <a:pt x="356" y="0"/>
                    <a:pt x="3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2709675" y="1728075"/>
              <a:ext cx="9475" cy="8300"/>
            </a:xfrm>
            <a:custGeom>
              <a:avLst/>
              <a:gdLst/>
              <a:ahLst/>
              <a:cxnLst/>
              <a:rect l="l" t="t" r="r" b="b"/>
              <a:pathLst>
                <a:path w="379" h="332" extrusionOk="0">
                  <a:moveTo>
                    <a:pt x="378" y="1"/>
                  </a:moveTo>
                  <a:cubicBezTo>
                    <a:pt x="299" y="1"/>
                    <a:pt x="239" y="1"/>
                    <a:pt x="219" y="21"/>
                  </a:cubicBezTo>
                  <a:cubicBezTo>
                    <a:pt x="120" y="60"/>
                    <a:pt x="0" y="100"/>
                    <a:pt x="0" y="219"/>
                  </a:cubicBezTo>
                  <a:cubicBezTo>
                    <a:pt x="0" y="279"/>
                    <a:pt x="40" y="319"/>
                    <a:pt x="100" y="319"/>
                  </a:cubicBezTo>
                  <a:cubicBezTo>
                    <a:pt x="121" y="327"/>
                    <a:pt x="141" y="331"/>
                    <a:pt x="162" y="331"/>
                  </a:cubicBezTo>
                  <a:cubicBezTo>
                    <a:pt x="238" y="331"/>
                    <a:pt x="307" y="274"/>
                    <a:pt x="339" y="180"/>
                  </a:cubicBezTo>
                  <a:cubicBezTo>
                    <a:pt x="378" y="140"/>
                    <a:pt x="378" y="6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2468975" y="1740500"/>
              <a:ext cx="21900" cy="5300"/>
            </a:xfrm>
            <a:custGeom>
              <a:avLst/>
              <a:gdLst/>
              <a:ahLst/>
              <a:cxnLst/>
              <a:rect l="l" t="t" r="r" b="b"/>
              <a:pathLst>
                <a:path w="876" h="212" extrusionOk="0">
                  <a:moveTo>
                    <a:pt x="597" y="1"/>
                  </a:moveTo>
                  <a:cubicBezTo>
                    <a:pt x="418" y="1"/>
                    <a:pt x="259" y="1"/>
                    <a:pt x="40" y="41"/>
                  </a:cubicBezTo>
                  <a:cubicBezTo>
                    <a:pt x="0" y="81"/>
                    <a:pt x="0" y="160"/>
                    <a:pt x="80" y="200"/>
                  </a:cubicBezTo>
                  <a:cubicBezTo>
                    <a:pt x="106" y="197"/>
                    <a:pt x="133" y="197"/>
                    <a:pt x="160" y="197"/>
                  </a:cubicBezTo>
                  <a:cubicBezTo>
                    <a:pt x="268" y="197"/>
                    <a:pt x="380" y="211"/>
                    <a:pt x="483" y="211"/>
                  </a:cubicBezTo>
                  <a:cubicBezTo>
                    <a:pt x="571" y="211"/>
                    <a:pt x="652" y="200"/>
                    <a:pt x="716" y="160"/>
                  </a:cubicBezTo>
                  <a:cubicBezTo>
                    <a:pt x="876" y="81"/>
                    <a:pt x="657" y="61"/>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2431175" y="2075600"/>
              <a:ext cx="13450" cy="14725"/>
            </a:xfrm>
            <a:custGeom>
              <a:avLst/>
              <a:gdLst/>
              <a:ahLst/>
              <a:cxnLst/>
              <a:rect l="l" t="t" r="r" b="b"/>
              <a:pathLst>
                <a:path w="538" h="589" extrusionOk="0">
                  <a:moveTo>
                    <a:pt x="438" y="0"/>
                  </a:moveTo>
                  <a:cubicBezTo>
                    <a:pt x="221" y="0"/>
                    <a:pt x="38" y="71"/>
                    <a:pt x="20" y="383"/>
                  </a:cubicBezTo>
                  <a:lnTo>
                    <a:pt x="1" y="462"/>
                  </a:lnTo>
                  <a:lnTo>
                    <a:pt x="20" y="522"/>
                  </a:lnTo>
                  <a:cubicBezTo>
                    <a:pt x="20" y="562"/>
                    <a:pt x="40" y="562"/>
                    <a:pt x="100" y="582"/>
                  </a:cubicBezTo>
                  <a:cubicBezTo>
                    <a:pt x="110" y="586"/>
                    <a:pt x="121" y="589"/>
                    <a:pt x="133" y="589"/>
                  </a:cubicBezTo>
                  <a:cubicBezTo>
                    <a:pt x="168" y="589"/>
                    <a:pt x="209" y="567"/>
                    <a:pt x="239" y="522"/>
                  </a:cubicBezTo>
                  <a:cubicBezTo>
                    <a:pt x="120" y="223"/>
                    <a:pt x="438" y="184"/>
                    <a:pt x="538" y="5"/>
                  </a:cubicBezTo>
                  <a:cubicBezTo>
                    <a:pt x="504" y="2"/>
                    <a:pt x="471"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2512725" y="2114500"/>
              <a:ext cx="22900" cy="5500"/>
            </a:xfrm>
            <a:custGeom>
              <a:avLst/>
              <a:gdLst/>
              <a:ahLst/>
              <a:cxnLst/>
              <a:rect l="l" t="t" r="r" b="b"/>
              <a:pathLst>
                <a:path w="916" h="220" extrusionOk="0">
                  <a:moveTo>
                    <a:pt x="916" y="0"/>
                  </a:moveTo>
                  <a:cubicBezTo>
                    <a:pt x="637" y="0"/>
                    <a:pt x="339" y="0"/>
                    <a:pt x="61" y="20"/>
                  </a:cubicBezTo>
                  <a:cubicBezTo>
                    <a:pt x="1" y="60"/>
                    <a:pt x="21" y="120"/>
                    <a:pt x="100" y="159"/>
                  </a:cubicBezTo>
                  <a:cubicBezTo>
                    <a:pt x="200" y="199"/>
                    <a:pt x="319" y="199"/>
                    <a:pt x="419" y="199"/>
                  </a:cubicBezTo>
                  <a:cubicBezTo>
                    <a:pt x="598" y="140"/>
                    <a:pt x="817" y="219"/>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2762400" y="1885875"/>
              <a:ext cx="14425" cy="8825"/>
            </a:xfrm>
            <a:custGeom>
              <a:avLst/>
              <a:gdLst/>
              <a:ahLst/>
              <a:cxnLst/>
              <a:rect l="l" t="t" r="r" b="b"/>
              <a:pathLst>
                <a:path w="577" h="353" extrusionOk="0">
                  <a:moveTo>
                    <a:pt x="450" y="1"/>
                  </a:moveTo>
                  <a:cubicBezTo>
                    <a:pt x="307" y="1"/>
                    <a:pt x="185" y="118"/>
                    <a:pt x="46" y="118"/>
                  </a:cubicBezTo>
                  <a:cubicBezTo>
                    <a:pt x="31" y="118"/>
                    <a:pt x="16" y="117"/>
                    <a:pt x="0" y="114"/>
                  </a:cubicBezTo>
                  <a:lnTo>
                    <a:pt x="0" y="313"/>
                  </a:lnTo>
                  <a:cubicBezTo>
                    <a:pt x="199" y="253"/>
                    <a:pt x="477" y="353"/>
                    <a:pt x="577" y="34"/>
                  </a:cubicBezTo>
                  <a:cubicBezTo>
                    <a:pt x="532" y="10"/>
                    <a:pt x="490" y="1"/>
                    <a:pt x="4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2875775" y="1779800"/>
              <a:ext cx="14950" cy="9975"/>
            </a:xfrm>
            <a:custGeom>
              <a:avLst/>
              <a:gdLst/>
              <a:ahLst/>
              <a:cxnLst/>
              <a:rect l="l" t="t" r="r" b="b"/>
              <a:pathLst>
                <a:path w="598" h="399" extrusionOk="0">
                  <a:moveTo>
                    <a:pt x="518" y="0"/>
                  </a:moveTo>
                  <a:cubicBezTo>
                    <a:pt x="339" y="20"/>
                    <a:pt x="160" y="20"/>
                    <a:pt x="1" y="20"/>
                  </a:cubicBezTo>
                  <a:lnTo>
                    <a:pt x="1" y="398"/>
                  </a:lnTo>
                  <a:cubicBezTo>
                    <a:pt x="140" y="319"/>
                    <a:pt x="319" y="279"/>
                    <a:pt x="518" y="199"/>
                  </a:cubicBezTo>
                  <a:cubicBezTo>
                    <a:pt x="597" y="120"/>
                    <a:pt x="597" y="8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2985175" y="1901650"/>
              <a:ext cx="11475" cy="9975"/>
            </a:xfrm>
            <a:custGeom>
              <a:avLst/>
              <a:gdLst/>
              <a:ahLst/>
              <a:cxnLst/>
              <a:rect l="l" t="t" r="r" b="b"/>
              <a:pathLst>
                <a:path w="459" h="399" extrusionOk="0">
                  <a:moveTo>
                    <a:pt x="458" y="0"/>
                  </a:moveTo>
                  <a:cubicBezTo>
                    <a:pt x="339" y="0"/>
                    <a:pt x="240" y="20"/>
                    <a:pt x="120" y="20"/>
                  </a:cubicBezTo>
                  <a:cubicBezTo>
                    <a:pt x="1" y="239"/>
                    <a:pt x="61" y="378"/>
                    <a:pt x="319" y="398"/>
                  </a:cubicBezTo>
                  <a:cubicBezTo>
                    <a:pt x="359" y="378"/>
                    <a:pt x="419" y="378"/>
                    <a:pt x="458" y="358"/>
                  </a:cubicBezTo>
                  <a:lnTo>
                    <a:pt x="4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2605725" y="2014850"/>
              <a:ext cx="12975" cy="9150"/>
            </a:xfrm>
            <a:custGeom>
              <a:avLst/>
              <a:gdLst/>
              <a:ahLst/>
              <a:cxnLst/>
              <a:rect l="l" t="t" r="r" b="b"/>
              <a:pathLst>
                <a:path w="519" h="366" extrusionOk="0">
                  <a:moveTo>
                    <a:pt x="448" y="1"/>
                  </a:moveTo>
                  <a:cubicBezTo>
                    <a:pt x="285" y="1"/>
                    <a:pt x="158" y="114"/>
                    <a:pt x="1" y="167"/>
                  </a:cubicBezTo>
                  <a:cubicBezTo>
                    <a:pt x="21" y="246"/>
                    <a:pt x="21" y="306"/>
                    <a:pt x="21" y="366"/>
                  </a:cubicBezTo>
                  <a:cubicBezTo>
                    <a:pt x="200" y="346"/>
                    <a:pt x="359" y="346"/>
                    <a:pt x="518" y="346"/>
                  </a:cubicBezTo>
                  <a:lnTo>
                    <a:pt x="518" y="8"/>
                  </a:lnTo>
                  <a:cubicBezTo>
                    <a:pt x="494" y="3"/>
                    <a:pt x="470" y="1"/>
                    <a:pt x="4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2863850" y="1892950"/>
              <a:ext cx="6975" cy="7725"/>
            </a:xfrm>
            <a:custGeom>
              <a:avLst/>
              <a:gdLst/>
              <a:ahLst/>
              <a:cxnLst/>
              <a:rect l="l" t="t" r="r" b="b"/>
              <a:pathLst>
                <a:path w="279" h="309" extrusionOk="0">
                  <a:moveTo>
                    <a:pt x="219" y="1"/>
                  </a:moveTo>
                  <a:cubicBezTo>
                    <a:pt x="208" y="1"/>
                    <a:pt x="195" y="4"/>
                    <a:pt x="179" y="10"/>
                  </a:cubicBezTo>
                  <a:cubicBezTo>
                    <a:pt x="100" y="10"/>
                    <a:pt x="80" y="90"/>
                    <a:pt x="40" y="129"/>
                  </a:cubicBezTo>
                  <a:cubicBezTo>
                    <a:pt x="0" y="229"/>
                    <a:pt x="20" y="269"/>
                    <a:pt x="120" y="308"/>
                  </a:cubicBezTo>
                  <a:cubicBezTo>
                    <a:pt x="199" y="308"/>
                    <a:pt x="239" y="229"/>
                    <a:pt x="279" y="149"/>
                  </a:cubicBezTo>
                  <a:cubicBezTo>
                    <a:pt x="279" y="82"/>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2743000" y="1965800"/>
              <a:ext cx="9475" cy="5500"/>
            </a:xfrm>
            <a:custGeom>
              <a:avLst/>
              <a:gdLst/>
              <a:ahLst/>
              <a:cxnLst/>
              <a:rect l="l" t="t" r="r" b="b"/>
              <a:pathLst>
                <a:path w="379" h="220" extrusionOk="0">
                  <a:moveTo>
                    <a:pt x="259" y="0"/>
                  </a:moveTo>
                  <a:cubicBezTo>
                    <a:pt x="179" y="20"/>
                    <a:pt x="80" y="80"/>
                    <a:pt x="60" y="120"/>
                  </a:cubicBezTo>
                  <a:cubicBezTo>
                    <a:pt x="0" y="219"/>
                    <a:pt x="139" y="219"/>
                    <a:pt x="179" y="219"/>
                  </a:cubicBezTo>
                  <a:cubicBezTo>
                    <a:pt x="279" y="199"/>
                    <a:pt x="378" y="179"/>
                    <a:pt x="358" y="80"/>
                  </a:cubicBezTo>
                  <a:cubicBezTo>
                    <a:pt x="358" y="40"/>
                    <a:pt x="279"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2753425" y="2027525"/>
              <a:ext cx="17950" cy="4950"/>
            </a:xfrm>
            <a:custGeom>
              <a:avLst/>
              <a:gdLst/>
              <a:ahLst/>
              <a:cxnLst/>
              <a:rect l="l" t="t" r="r" b="b"/>
              <a:pathLst>
                <a:path w="718" h="198" extrusionOk="0">
                  <a:moveTo>
                    <a:pt x="392" y="1"/>
                  </a:moveTo>
                  <a:cubicBezTo>
                    <a:pt x="244" y="1"/>
                    <a:pt x="105" y="35"/>
                    <a:pt x="1" y="197"/>
                  </a:cubicBezTo>
                  <a:cubicBezTo>
                    <a:pt x="41" y="197"/>
                    <a:pt x="81" y="198"/>
                    <a:pt x="122" y="198"/>
                  </a:cubicBezTo>
                  <a:cubicBezTo>
                    <a:pt x="325" y="198"/>
                    <a:pt x="535" y="184"/>
                    <a:pt x="717" y="18"/>
                  </a:cubicBezTo>
                  <a:cubicBezTo>
                    <a:pt x="609" y="18"/>
                    <a:pt x="498" y="1"/>
                    <a:pt x="3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2668400" y="1869650"/>
              <a:ext cx="6475" cy="7900"/>
            </a:xfrm>
            <a:custGeom>
              <a:avLst/>
              <a:gdLst/>
              <a:ahLst/>
              <a:cxnLst/>
              <a:rect l="l" t="t" r="r" b="b"/>
              <a:pathLst>
                <a:path w="259" h="316" extrusionOk="0">
                  <a:moveTo>
                    <a:pt x="169" y="0"/>
                  </a:moveTo>
                  <a:cubicBezTo>
                    <a:pt x="148" y="0"/>
                    <a:pt x="124" y="9"/>
                    <a:pt x="100" y="27"/>
                  </a:cubicBezTo>
                  <a:cubicBezTo>
                    <a:pt x="60" y="67"/>
                    <a:pt x="0" y="107"/>
                    <a:pt x="0" y="166"/>
                  </a:cubicBezTo>
                  <a:cubicBezTo>
                    <a:pt x="0" y="248"/>
                    <a:pt x="40" y="316"/>
                    <a:pt x="110" y="316"/>
                  </a:cubicBezTo>
                  <a:cubicBezTo>
                    <a:pt x="125" y="316"/>
                    <a:pt x="142" y="313"/>
                    <a:pt x="159" y="305"/>
                  </a:cubicBezTo>
                  <a:cubicBezTo>
                    <a:pt x="259" y="286"/>
                    <a:pt x="259" y="186"/>
                    <a:pt x="259" y="146"/>
                  </a:cubicBezTo>
                  <a:cubicBezTo>
                    <a:pt x="259" y="49"/>
                    <a:pt x="220" y="0"/>
                    <a:pt x="1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2432175" y="1734550"/>
              <a:ext cx="11450" cy="11950"/>
            </a:xfrm>
            <a:custGeom>
              <a:avLst/>
              <a:gdLst/>
              <a:ahLst/>
              <a:cxnLst/>
              <a:rect l="l" t="t" r="r" b="b"/>
              <a:pathLst>
                <a:path w="458" h="478" extrusionOk="0">
                  <a:moveTo>
                    <a:pt x="220" y="1"/>
                  </a:moveTo>
                  <a:cubicBezTo>
                    <a:pt x="127" y="1"/>
                    <a:pt x="50" y="147"/>
                    <a:pt x="0" y="279"/>
                  </a:cubicBezTo>
                  <a:lnTo>
                    <a:pt x="199" y="478"/>
                  </a:lnTo>
                  <a:cubicBezTo>
                    <a:pt x="338" y="338"/>
                    <a:pt x="458" y="179"/>
                    <a:pt x="279" y="20"/>
                  </a:cubicBezTo>
                  <a:cubicBezTo>
                    <a:pt x="259" y="7"/>
                    <a:pt x="239" y="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2436650" y="1806950"/>
              <a:ext cx="12950" cy="8175"/>
            </a:xfrm>
            <a:custGeom>
              <a:avLst/>
              <a:gdLst/>
              <a:ahLst/>
              <a:cxnLst/>
              <a:rect l="l" t="t" r="r" b="b"/>
              <a:pathLst>
                <a:path w="518" h="327" extrusionOk="0">
                  <a:moveTo>
                    <a:pt x="225" y="0"/>
                  </a:moveTo>
                  <a:cubicBezTo>
                    <a:pt x="116" y="0"/>
                    <a:pt x="47" y="115"/>
                    <a:pt x="0" y="327"/>
                  </a:cubicBezTo>
                  <a:lnTo>
                    <a:pt x="179" y="327"/>
                  </a:lnTo>
                  <a:cubicBezTo>
                    <a:pt x="219" y="267"/>
                    <a:pt x="299" y="207"/>
                    <a:pt x="358" y="168"/>
                  </a:cubicBezTo>
                  <a:lnTo>
                    <a:pt x="518" y="168"/>
                  </a:lnTo>
                  <a:cubicBezTo>
                    <a:pt x="396" y="54"/>
                    <a:pt x="301"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005575" y="1855250"/>
              <a:ext cx="9475" cy="7125"/>
            </a:xfrm>
            <a:custGeom>
              <a:avLst/>
              <a:gdLst/>
              <a:ahLst/>
              <a:cxnLst/>
              <a:rect l="l" t="t" r="r" b="b"/>
              <a:pathLst>
                <a:path w="379" h="285" extrusionOk="0">
                  <a:moveTo>
                    <a:pt x="196" y="1"/>
                  </a:moveTo>
                  <a:cubicBezTo>
                    <a:pt x="128" y="1"/>
                    <a:pt x="65" y="40"/>
                    <a:pt x="1" y="126"/>
                  </a:cubicBezTo>
                  <a:lnTo>
                    <a:pt x="1" y="285"/>
                  </a:lnTo>
                  <a:cubicBezTo>
                    <a:pt x="140" y="285"/>
                    <a:pt x="279" y="265"/>
                    <a:pt x="379" y="86"/>
                  </a:cubicBezTo>
                  <a:cubicBezTo>
                    <a:pt x="314" y="30"/>
                    <a:pt x="254"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3083150" y="1771650"/>
              <a:ext cx="17450" cy="5200"/>
            </a:xfrm>
            <a:custGeom>
              <a:avLst/>
              <a:gdLst/>
              <a:ahLst/>
              <a:cxnLst/>
              <a:rect l="l" t="t" r="r" b="b"/>
              <a:pathLst>
                <a:path w="698" h="208" extrusionOk="0">
                  <a:moveTo>
                    <a:pt x="399" y="1"/>
                  </a:moveTo>
                  <a:cubicBezTo>
                    <a:pt x="252" y="1"/>
                    <a:pt x="106" y="32"/>
                    <a:pt x="1" y="207"/>
                  </a:cubicBezTo>
                  <a:cubicBezTo>
                    <a:pt x="220" y="207"/>
                    <a:pt x="478" y="167"/>
                    <a:pt x="697" y="167"/>
                  </a:cubicBezTo>
                  <a:lnTo>
                    <a:pt x="697" y="8"/>
                  </a:lnTo>
                  <a:cubicBezTo>
                    <a:pt x="678" y="10"/>
                    <a:pt x="659" y="11"/>
                    <a:pt x="639" y="11"/>
                  </a:cubicBezTo>
                  <a:cubicBezTo>
                    <a:pt x="563" y="11"/>
                    <a:pt x="481"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2483900" y="2083650"/>
              <a:ext cx="12950" cy="8975"/>
            </a:xfrm>
            <a:custGeom>
              <a:avLst/>
              <a:gdLst/>
              <a:ahLst/>
              <a:cxnLst/>
              <a:rect l="l" t="t" r="r" b="b"/>
              <a:pathLst>
                <a:path w="518" h="359" extrusionOk="0">
                  <a:moveTo>
                    <a:pt x="338" y="1"/>
                  </a:moveTo>
                  <a:cubicBezTo>
                    <a:pt x="299" y="100"/>
                    <a:pt x="259" y="160"/>
                    <a:pt x="159" y="160"/>
                  </a:cubicBezTo>
                  <a:cubicBezTo>
                    <a:pt x="100" y="160"/>
                    <a:pt x="60" y="160"/>
                    <a:pt x="0" y="180"/>
                  </a:cubicBezTo>
                  <a:lnTo>
                    <a:pt x="179" y="359"/>
                  </a:lnTo>
                  <a:cubicBezTo>
                    <a:pt x="299" y="359"/>
                    <a:pt x="398" y="339"/>
                    <a:pt x="517" y="299"/>
                  </a:cubicBezTo>
                  <a:cubicBezTo>
                    <a:pt x="517" y="180"/>
                    <a:pt x="478" y="6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2891700" y="1737025"/>
              <a:ext cx="9475" cy="8475"/>
            </a:xfrm>
            <a:custGeom>
              <a:avLst/>
              <a:gdLst/>
              <a:ahLst/>
              <a:cxnLst/>
              <a:rect l="l" t="t" r="r" b="b"/>
              <a:pathLst>
                <a:path w="379" h="339" extrusionOk="0">
                  <a:moveTo>
                    <a:pt x="378" y="1"/>
                  </a:moveTo>
                  <a:cubicBezTo>
                    <a:pt x="119" y="1"/>
                    <a:pt x="0" y="100"/>
                    <a:pt x="20" y="339"/>
                  </a:cubicBezTo>
                  <a:cubicBezTo>
                    <a:pt x="159" y="339"/>
                    <a:pt x="259" y="319"/>
                    <a:pt x="378" y="319"/>
                  </a:cubicBezTo>
                  <a:lnTo>
                    <a:pt x="37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2901150" y="1701725"/>
              <a:ext cx="8475" cy="8025"/>
            </a:xfrm>
            <a:custGeom>
              <a:avLst/>
              <a:gdLst/>
              <a:ahLst/>
              <a:cxnLst/>
              <a:rect l="l" t="t" r="r" b="b"/>
              <a:pathLst>
                <a:path w="339" h="321" extrusionOk="0">
                  <a:moveTo>
                    <a:pt x="338" y="0"/>
                  </a:moveTo>
                  <a:cubicBezTo>
                    <a:pt x="219" y="60"/>
                    <a:pt x="119" y="140"/>
                    <a:pt x="0" y="159"/>
                  </a:cubicBezTo>
                  <a:cubicBezTo>
                    <a:pt x="54" y="281"/>
                    <a:pt x="127" y="320"/>
                    <a:pt x="211" y="320"/>
                  </a:cubicBezTo>
                  <a:cubicBezTo>
                    <a:pt x="251" y="320"/>
                    <a:pt x="294" y="311"/>
                    <a:pt x="338" y="299"/>
                  </a:cubicBez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2926500" y="1811050"/>
              <a:ext cx="9475" cy="5075"/>
            </a:xfrm>
            <a:custGeom>
              <a:avLst/>
              <a:gdLst/>
              <a:ahLst/>
              <a:cxnLst/>
              <a:rect l="l" t="t" r="r" b="b"/>
              <a:pathLst>
                <a:path w="379" h="203" extrusionOk="0">
                  <a:moveTo>
                    <a:pt x="188" y="1"/>
                  </a:moveTo>
                  <a:cubicBezTo>
                    <a:pt x="115" y="1"/>
                    <a:pt x="44" y="17"/>
                    <a:pt x="1" y="103"/>
                  </a:cubicBezTo>
                  <a:cubicBezTo>
                    <a:pt x="80" y="123"/>
                    <a:pt x="160" y="163"/>
                    <a:pt x="219" y="203"/>
                  </a:cubicBezTo>
                  <a:cubicBezTo>
                    <a:pt x="319" y="143"/>
                    <a:pt x="379" y="103"/>
                    <a:pt x="359" y="4"/>
                  </a:cubicBezTo>
                  <a:lnTo>
                    <a:pt x="359" y="4"/>
                  </a:lnTo>
                  <a:cubicBezTo>
                    <a:pt x="346" y="6"/>
                    <a:pt x="332" y="7"/>
                    <a:pt x="317" y="7"/>
                  </a:cubicBezTo>
                  <a:cubicBezTo>
                    <a:pt x="278" y="7"/>
                    <a:pt x="233" y="1"/>
                    <a:pt x="1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2846925" y="1717625"/>
              <a:ext cx="5500" cy="5000"/>
            </a:xfrm>
            <a:custGeom>
              <a:avLst/>
              <a:gdLst/>
              <a:ahLst/>
              <a:cxnLst/>
              <a:rect l="l" t="t" r="r" b="b"/>
              <a:pathLst>
                <a:path w="220" h="200" extrusionOk="0">
                  <a:moveTo>
                    <a:pt x="180" y="1"/>
                  </a:moveTo>
                  <a:cubicBezTo>
                    <a:pt x="120" y="21"/>
                    <a:pt x="80" y="61"/>
                    <a:pt x="60" y="80"/>
                  </a:cubicBezTo>
                  <a:cubicBezTo>
                    <a:pt x="1" y="120"/>
                    <a:pt x="1" y="180"/>
                    <a:pt x="80" y="200"/>
                  </a:cubicBezTo>
                  <a:cubicBezTo>
                    <a:pt x="100" y="180"/>
                    <a:pt x="180" y="180"/>
                    <a:pt x="200" y="120"/>
                  </a:cubicBezTo>
                  <a:cubicBezTo>
                    <a:pt x="220" y="100"/>
                    <a:pt x="200" y="61"/>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2774825" y="2015525"/>
              <a:ext cx="12950" cy="3625"/>
            </a:xfrm>
            <a:custGeom>
              <a:avLst/>
              <a:gdLst/>
              <a:ahLst/>
              <a:cxnLst/>
              <a:rect l="l" t="t" r="r" b="b"/>
              <a:pathLst>
                <a:path w="518" h="145" extrusionOk="0">
                  <a:moveTo>
                    <a:pt x="60" y="1"/>
                  </a:moveTo>
                  <a:cubicBezTo>
                    <a:pt x="60" y="40"/>
                    <a:pt x="20" y="100"/>
                    <a:pt x="0" y="140"/>
                  </a:cubicBezTo>
                  <a:cubicBezTo>
                    <a:pt x="60" y="140"/>
                    <a:pt x="122" y="144"/>
                    <a:pt x="183" y="144"/>
                  </a:cubicBezTo>
                  <a:cubicBezTo>
                    <a:pt x="305" y="144"/>
                    <a:pt x="425" y="127"/>
                    <a:pt x="518" y="21"/>
                  </a:cubicBezTo>
                  <a:cubicBezTo>
                    <a:pt x="378" y="1"/>
                    <a:pt x="199"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2836500" y="1827350"/>
              <a:ext cx="11950" cy="4525"/>
            </a:xfrm>
            <a:custGeom>
              <a:avLst/>
              <a:gdLst/>
              <a:ahLst/>
              <a:cxnLst/>
              <a:rect l="l" t="t" r="r" b="b"/>
              <a:pathLst>
                <a:path w="478" h="181" extrusionOk="0">
                  <a:moveTo>
                    <a:pt x="104" y="0"/>
                  </a:moveTo>
                  <a:cubicBezTo>
                    <a:pt x="69" y="0"/>
                    <a:pt x="29" y="19"/>
                    <a:pt x="0" y="48"/>
                  </a:cubicBezTo>
                  <a:cubicBezTo>
                    <a:pt x="80" y="154"/>
                    <a:pt x="186" y="181"/>
                    <a:pt x="301" y="181"/>
                  </a:cubicBezTo>
                  <a:cubicBezTo>
                    <a:pt x="358" y="181"/>
                    <a:pt x="418" y="174"/>
                    <a:pt x="477" y="167"/>
                  </a:cubicBezTo>
                  <a:cubicBezTo>
                    <a:pt x="398" y="48"/>
                    <a:pt x="279" y="48"/>
                    <a:pt x="139" y="8"/>
                  </a:cubicBezTo>
                  <a:cubicBezTo>
                    <a:pt x="129" y="3"/>
                    <a:pt x="117" y="0"/>
                    <a:pt x="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2935950" y="1962800"/>
              <a:ext cx="8475" cy="6475"/>
            </a:xfrm>
            <a:custGeom>
              <a:avLst/>
              <a:gdLst/>
              <a:ahLst/>
              <a:cxnLst/>
              <a:rect l="l" t="t" r="r" b="b"/>
              <a:pathLst>
                <a:path w="339" h="259" extrusionOk="0">
                  <a:moveTo>
                    <a:pt x="1" y="1"/>
                  </a:moveTo>
                  <a:lnTo>
                    <a:pt x="1" y="160"/>
                  </a:lnTo>
                  <a:cubicBezTo>
                    <a:pt x="45" y="233"/>
                    <a:pt x="86" y="258"/>
                    <a:pt x="126" y="258"/>
                  </a:cubicBezTo>
                  <a:cubicBezTo>
                    <a:pt x="196" y="258"/>
                    <a:pt x="263" y="185"/>
                    <a:pt x="339" y="160"/>
                  </a:cubicBezTo>
                  <a:cubicBezTo>
                    <a:pt x="279" y="100"/>
                    <a:pt x="21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2841950" y="1752075"/>
              <a:ext cx="5500" cy="5000"/>
            </a:xfrm>
            <a:custGeom>
              <a:avLst/>
              <a:gdLst/>
              <a:ahLst/>
              <a:cxnLst/>
              <a:rect l="l" t="t" r="r" b="b"/>
              <a:pathLst>
                <a:path w="220" h="200" extrusionOk="0">
                  <a:moveTo>
                    <a:pt x="157" y="1"/>
                  </a:moveTo>
                  <a:cubicBezTo>
                    <a:pt x="137" y="1"/>
                    <a:pt x="112" y="12"/>
                    <a:pt x="80" y="35"/>
                  </a:cubicBezTo>
                  <a:cubicBezTo>
                    <a:pt x="41" y="75"/>
                    <a:pt x="21" y="115"/>
                    <a:pt x="1" y="175"/>
                  </a:cubicBezTo>
                  <a:cubicBezTo>
                    <a:pt x="49" y="175"/>
                    <a:pt x="96" y="200"/>
                    <a:pt x="134" y="200"/>
                  </a:cubicBezTo>
                  <a:cubicBezTo>
                    <a:pt x="143" y="200"/>
                    <a:pt x="152" y="198"/>
                    <a:pt x="160" y="194"/>
                  </a:cubicBezTo>
                  <a:cubicBezTo>
                    <a:pt x="200" y="194"/>
                    <a:pt x="200" y="115"/>
                    <a:pt x="220" y="75"/>
                  </a:cubicBezTo>
                  <a:cubicBezTo>
                    <a:pt x="208" y="27"/>
                    <a:pt x="188" y="1"/>
                    <a:pt x="1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2444600" y="1922525"/>
              <a:ext cx="13450" cy="6000"/>
            </a:xfrm>
            <a:custGeom>
              <a:avLst/>
              <a:gdLst/>
              <a:ahLst/>
              <a:cxnLst/>
              <a:rect l="l" t="t" r="r" b="b"/>
              <a:pathLst>
                <a:path w="538" h="240" extrusionOk="0">
                  <a:moveTo>
                    <a:pt x="160" y="1"/>
                  </a:moveTo>
                  <a:cubicBezTo>
                    <a:pt x="100" y="1"/>
                    <a:pt x="60" y="40"/>
                    <a:pt x="1" y="40"/>
                  </a:cubicBezTo>
                  <a:lnTo>
                    <a:pt x="200" y="239"/>
                  </a:lnTo>
                  <a:cubicBezTo>
                    <a:pt x="299" y="219"/>
                    <a:pt x="418" y="219"/>
                    <a:pt x="538" y="180"/>
                  </a:cubicBezTo>
                  <a:cubicBezTo>
                    <a:pt x="438" y="40"/>
                    <a:pt x="299" y="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2444600" y="1834975"/>
              <a:ext cx="13950" cy="6325"/>
            </a:xfrm>
            <a:custGeom>
              <a:avLst/>
              <a:gdLst/>
              <a:ahLst/>
              <a:cxnLst/>
              <a:rect l="l" t="t" r="r" b="b"/>
              <a:pathLst>
                <a:path w="558" h="253" extrusionOk="0">
                  <a:moveTo>
                    <a:pt x="224" y="1"/>
                  </a:moveTo>
                  <a:cubicBezTo>
                    <a:pt x="159" y="1"/>
                    <a:pt x="96" y="25"/>
                    <a:pt x="40" y="81"/>
                  </a:cubicBezTo>
                  <a:cubicBezTo>
                    <a:pt x="40" y="141"/>
                    <a:pt x="1" y="181"/>
                    <a:pt x="1" y="240"/>
                  </a:cubicBezTo>
                  <a:cubicBezTo>
                    <a:pt x="61" y="246"/>
                    <a:pt x="121" y="252"/>
                    <a:pt x="179" y="252"/>
                  </a:cubicBezTo>
                  <a:cubicBezTo>
                    <a:pt x="316" y="252"/>
                    <a:pt x="446" y="220"/>
                    <a:pt x="558" y="81"/>
                  </a:cubicBezTo>
                  <a:cubicBezTo>
                    <a:pt x="498" y="61"/>
                    <a:pt x="418" y="61"/>
                    <a:pt x="379" y="41"/>
                  </a:cubicBezTo>
                  <a:cubicBezTo>
                    <a:pt x="326" y="15"/>
                    <a:pt x="274" y="1"/>
                    <a:pt x="2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2458525" y="1741400"/>
              <a:ext cx="12950" cy="4100"/>
            </a:xfrm>
            <a:custGeom>
              <a:avLst/>
              <a:gdLst/>
              <a:ahLst/>
              <a:cxnLst/>
              <a:rect l="l" t="t" r="r" b="b"/>
              <a:pathLst>
                <a:path w="518" h="164" extrusionOk="0">
                  <a:moveTo>
                    <a:pt x="330" y="1"/>
                  </a:moveTo>
                  <a:cubicBezTo>
                    <a:pt x="204" y="1"/>
                    <a:pt x="83" y="20"/>
                    <a:pt x="1" y="144"/>
                  </a:cubicBezTo>
                  <a:cubicBezTo>
                    <a:pt x="180" y="144"/>
                    <a:pt x="339" y="164"/>
                    <a:pt x="518" y="164"/>
                  </a:cubicBezTo>
                  <a:cubicBezTo>
                    <a:pt x="498" y="124"/>
                    <a:pt x="498" y="45"/>
                    <a:pt x="498" y="5"/>
                  </a:cubicBezTo>
                  <a:cubicBezTo>
                    <a:pt x="443" y="5"/>
                    <a:pt x="386"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2466975" y="1866825"/>
              <a:ext cx="8475" cy="8475"/>
            </a:xfrm>
            <a:custGeom>
              <a:avLst/>
              <a:gdLst/>
              <a:ahLst/>
              <a:cxnLst/>
              <a:rect l="l" t="t" r="r" b="b"/>
              <a:pathLst>
                <a:path w="339" h="339" extrusionOk="0">
                  <a:moveTo>
                    <a:pt x="339" y="1"/>
                  </a:moveTo>
                  <a:cubicBezTo>
                    <a:pt x="239" y="21"/>
                    <a:pt x="100" y="21"/>
                    <a:pt x="1" y="60"/>
                  </a:cubicBezTo>
                  <a:lnTo>
                    <a:pt x="1" y="339"/>
                  </a:lnTo>
                  <a:cubicBezTo>
                    <a:pt x="60" y="339"/>
                    <a:pt x="100" y="339"/>
                    <a:pt x="160" y="319"/>
                  </a:cubicBezTo>
                  <a:cubicBezTo>
                    <a:pt x="239" y="299"/>
                    <a:pt x="279" y="259"/>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2432175" y="2088125"/>
              <a:ext cx="9475" cy="6000"/>
            </a:xfrm>
            <a:custGeom>
              <a:avLst/>
              <a:gdLst/>
              <a:ahLst/>
              <a:cxnLst/>
              <a:rect l="l" t="t" r="r" b="b"/>
              <a:pathLst>
                <a:path w="379" h="240" extrusionOk="0">
                  <a:moveTo>
                    <a:pt x="0" y="1"/>
                  </a:moveTo>
                  <a:cubicBezTo>
                    <a:pt x="50" y="100"/>
                    <a:pt x="85" y="239"/>
                    <a:pt x="187" y="239"/>
                  </a:cubicBezTo>
                  <a:cubicBezTo>
                    <a:pt x="208" y="239"/>
                    <a:pt x="232" y="233"/>
                    <a:pt x="259" y="220"/>
                  </a:cubicBezTo>
                  <a:cubicBezTo>
                    <a:pt x="378" y="180"/>
                    <a:pt x="299" y="8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2466475" y="1819700"/>
              <a:ext cx="13450" cy="4875"/>
            </a:xfrm>
            <a:custGeom>
              <a:avLst/>
              <a:gdLst/>
              <a:ahLst/>
              <a:cxnLst/>
              <a:rect l="l" t="t" r="r" b="b"/>
              <a:pathLst>
                <a:path w="538" h="195" extrusionOk="0">
                  <a:moveTo>
                    <a:pt x="328" y="0"/>
                  </a:moveTo>
                  <a:cubicBezTo>
                    <a:pt x="195" y="0"/>
                    <a:pt x="80" y="36"/>
                    <a:pt x="1" y="195"/>
                  </a:cubicBezTo>
                  <a:cubicBezTo>
                    <a:pt x="180" y="175"/>
                    <a:pt x="319" y="175"/>
                    <a:pt x="498" y="155"/>
                  </a:cubicBezTo>
                  <a:cubicBezTo>
                    <a:pt x="518" y="95"/>
                    <a:pt x="538" y="56"/>
                    <a:pt x="538" y="16"/>
                  </a:cubicBezTo>
                  <a:cubicBezTo>
                    <a:pt x="465" y="9"/>
                    <a:pt x="394" y="0"/>
                    <a:pt x="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2666400" y="1941050"/>
              <a:ext cx="10475" cy="4550"/>
            </a:xfrm>
            <a:custGeom>
              <a:avLst/>
              <a:gdLst/>
              <a:ahLst/>
              <a:cxnLst/>
              <a:rect l="l" t="t" r="r" b="b"/>
              <a:pathLst>
                <a:path w="419" h="182" extrusionOk="0">
                  <a:moveTo>
                    <a:pt x="167" y="1"/>
                  </a:moveTo>
                  <a:cubicBezTo>
                    <a:pt x="115" y="1"/>
                    <a:pt x="61" y="8"/>
                    <a:pt x="1" y="16"/>
                  </a:cubicBezTo>
                  <a:lnTo>
                    <a:pt x="1" y="95"/>
                  </a:lnTo>
                  <a:lnTo>
                    <a:pt x="1" y="175"/>
                  </a:lnTo>
                  <a:cubicBezTo>
                    <a:pt x="64" y="175"/>
                    <a:pt x="122" y="181"/>
                    <a:pt x="176" y="181"/>
                  </a:cubicBezTo>
                  <a:cubicBezTo>
                    <a:pt x="259" y="181"/>
                    <a:pt x="335" y="167"/>
                    <a:pt x="418" y="95"/>
                  </a:cubicBezTo>
                  <a:cubicBezTo>
                    <a:pt x="332" y="21"/>
                    <a:pt x="25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2689275" y="2014025"/>
              <a:ext cx="8000" cy="9475"/>
            </a:xfrm>
            <a:custGeom>
              <a:avLst/>
              <a:gdLst/>
              <a:ahLst/>
              <a:cxnLst/>
              <a:rect l="l" t="t" r="r" b="b"/>
              <a:pathLst>
                <a:path w="320" h="379" extrusionOk="0">
                  <a:moveTo>
                    <a:pt x="319" y="1"/>
                  </a:moveTo>
                  <a:cubicBezTo>
                    <a:pt x="220" y="21"/>
                    <a:pt x="80" y="61"/>
                    <a:pt x="1" y="61"/>
                  </a:cubicBezTo>
                  <a:lnTo>
                    <a:pt x="140" y="359"/>
                  </a:lnTo>
                  <a:cubicBezTo>
                    <a:pt x="200" y="379"/>
                    <a:pt x="259" y="379"/>
                    <a:pt x="319" y="379"/>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2561975" y="2105550"/>
              <a:ext cx="8975" cy="7125"/>
            </a:xfrm>
            <a:custGeom>
              <a:avLst/>
              <a:gdLst/>
              <a:ahLst/>
              <a:cxnLst/>
              <a:rect l="l" t="t" r="r" b="b"/>
              <a:pathLst>
                <a:path w="359" h="285" extrusionOk="0">
                  <a:moveTo>
                    <a:pt x="179" y="0"/>
                  </a:moveTo>
                  <a:cubicBezTo>
                    <a:pt x="159" y="100"/>
                    <a:pt x="0" y="219"/>
                    <a:pt x="159" y="279"/>
                  </a:cubicBezTo>
                  <a:cubicBezTo>
                    <a:pt x="178" y="283"/>
                    <a:pt x="195" y="285"/>
                    <a:pt x="210" y="285"/>
                  </a:cubicBezTo>
                  <a:cubicBezTo>
                    <a:pt x="339" y="285"/>
                    <a:pt x="341" y="143"/>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2562475" y="1940925"/>
              <a:ext cx="12450" cy="5000"/>
            </a:xfrm>
            <a:custGeom>
              <a:avLst/>
              <a:gdLst/>
              <a:ahLst/>
              <a:cxnLst/>
              <a:rect l="l" t="t" r="r" b="b"/>
              <a:pathLst>
                <a:path w="498" h="200" extrusionOk="0">
                  <a:moveTo>
                    <a:pt x="120" y="1"/>
                  </a:moveTo>
                  <a:cubicBezTo>
                    <a:pt x="60" y="1"/>
                    <a:pt x="40" y="1"/>
                    <a:pt x="0" y="21"/>
                  </a:cubicBezTo>
                  <a:cubicBezTo>
                    <a:pt x="60" y="160"/>
                    <a:pt x="239" y="160"/>
                    <a:pt x="358" y="200"/>
                  </a:cubicBezTo>
                  <a:cubicBezTo>
                    <a:pt x="418" y="200"/>
                    <a:pt x="458" y="180"/>
                    <a:pt x="497" y="160"/>
                  </a:cubicBezTo>
                  <a:cubicBezTo>
                    <a:pt x="398" y="21"/>
                    <a:pt x="2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2527650" y="1810125"/>
              <a:ext cx="11475" cy="5000"/>
            </a:xfrm>
            <a:custGeom>
              <a:avLst/>
              <a:gdLst/>
              <a:ahLst/>
              <a:cxnLst/>
              <a:rect l="l" t="t" r="r" b="b"/>
              <a:pathLst>
                <a:path w="459" h="200" extrusionOk="0">
                  <a:moveTo>
                    <a:pt x="140" y="1"/>
                  </a:moveTo>
                  <a:cubicBezTo>
                    <a:pt x="80" y="1"/>
                    <a:pt x="40" y="41"/>
                    <a:pt x="1" y="61"/>
                  </a:cubicBezTo>
                  <a:cubicBezTo>
                    <a:pt x="60" y="100"/>
                    <a:pt x="120" y="160"/>
                    <a:pt x="200" y="200"/>
                  </a:cubicBezTo>
                  <a:cubicBezTo>
                    <a:pt x="299" y="200"/>
                    <a:pt x="399" y="180"/>
                    <a:pt x="458" y="180"/>
                  </a:cubicBezTo>
                  <a:cubicBezTo>
                    <a:pt x="399" y="41"/>
                    <a:pt x="25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2632600" y="2031450"/>
              <a:ext cx="10450" cy="4825"/>
            </a:xfrm>
            <a:custGeom>
              <a:avLst/>
              <a:gdLst/>
              <a:ahLst/>
              <a:cxnLst/>
              <a:rect l="l" t="t" r="r" b="b"/>
              <a:pathLst>
                <a:path w="418" h="193" extrusionOk="0">
                  <a:moveTo>
                    <a:pt x="119" y="0"/>
                  </a:moveTo>
                  <a:cubicBezTo>
                    <a:pt x="80" y="0"/>
                    <a:pt x="40" y="20"/>
                    <a:pt x="0" y="60"/>
                  </a:cubicBezTo>
                  <a:cubicBezTo>
                    <a:pt x="66" y="166"/>
                    <a:pt x="150" y="192"/>
                    <a:pt x="252" y="192"/>
                  </a:cubicBezTo>
                  <a:cubicBezTo>
                    <a:pt x="303" y="192"/>
                    <a:pt x="358" y="186"/>
                    <a:pt x="418" y="179"/>
                  </a:cubicBezTo>
                  <a:cubicBezTo>
                    <a:pt x="358" y="0"/>
                    <a:pt x="219" y="6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3013025" y="1744975"/>
              <a:ext cx="9975" cy="9000"/>
            </a:xfrm>
            <a:custGeom>
              <a:avLst/>
              <a:gdLst/>
              <a:ahLst/>
              <a:cxnLst/>
              <a:rect l="l" t="t" r="r" b="b"/>
              <a:pathLst>
                <a:path w="399" h="360" extrusionOk="0">
                  <a:moveTo>
                    <a:pt x="399" y="1"/>
                  </a:moveTo>
                  <a:cubicBezTo>
                    <a:pt x="140" y="1"/>
                    <a:pt x="1" y="100"/>
                    <a:pt x="21" y="359"/>
                  </a:cubicBezTo>
                  <a:cubicBezTo>
                    <a:pt x="220" y="299"/>
                    <a:pt x="339" y="180"/>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3056300" y="1771350"/>
              <a:ext cx="13950" cy="4325"/>
            </a:xfrm>
            <a:custGeom>
              <a:avLst/>
              <a:gdLst/>
              <a:ahLst/>
              <a:cxnLst/>
              <a:rect l="l" t="t" r="r" b="b"/>
              <a:pathLst>
                <a:path w="558" h="173" extrusionOk="0">
                  <a:moveTo>
                    <a:pt x="558" y="0"/>
                  </a:moveTo>
                  <a:lnTo>
                    <a:pt x="558" y="0"/>
                  </a:lnTo>
                  <a:cubicBezTo>
                    <a:pt x="359" y="20"/>
                    <a:pt x="160" y="0"/>
                    <a:pt x="1" y="159"/>
                  </a:cubicBezTo>
                  <a:cubicBezTo>
                    <a:pt x="80" y="159"/>
                    <a:pt x="166" y="172"/>
                    <a:pt x="248" y="172"/>
                  </a:cubicBezTo>
                  <a:cubicBezTo>
                    <a:pt x="371" y="172"/>
                    <a:pt x="486" y="144"/>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3061275" y="1882675"/>
              <a:ext cx="8975" cy="5325"/>
            </a:xfrm>
            <a:custGeom>
              <a:avLst/>
              <a:gdLst/>
              <a:ahLst/>
              <a:cxnLst/>
              <a:rect l="l" t="t" r="r" b="b"/>
              <a:pathLst>
                <a:path w="359" h="213" extrusionOk="0">
                  <a:moveTo>
                    <a:pt x="141" y="0"/>
                  </a:moveTo>
                  <a:cubicBezTo>
                    <a:pt x="90" y="0"/>
                    <a:pt x="40" y="19"/>
                    <a:pt x="1" y="83"/>
                  </a:cubicBezTo>
                  <a:cubicBezTo>
                    <a:pt x="76" y="168"/>
                    <a:pt x="138" y="213"/>
                    <a:pt x="193" y="213"/>
                  </a:cubicBezTo>
                  <a:cubicBezTo>
                    <a:pt x="254" y="213"/>
                    <a:pt x="306" y="158"/>
                    <a:pt x="359" y="43"/>
                  </a:cubicBezTo>
                  <a:cubicBezTo>
                    <a:pt x="299" y="43"/>
                    <a:pt x="218" y="0"/>
                    <a:pt x="1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000600" y="1784275"/>
              <a:ext cx="13450" cy="6000"/>
            </a:xfrm>
            <a:custGeom>
              <a:avLst/>
              <a:gdLst/>
              <a:ahLst/>
              <a:cxnLst/>
              <a:rect l="l" t="t" r="r" b="b"/>
              <a:pathLst>
                <a:path w="538" h="240" extrusionOk="0">
                  <a:moveTo>
                    <a:pt x="538" y="0"/>
                  </a:moveTo>
                  <a:lnTo>
                    <a:pt x="538" y="0"/>
                  </a:lnTo>
                  <a:cubicBezTo>
                    <a:pt x="339" y="20"/>
                    <a:pt x="140" y="0"/>
                    <a:pt x="1" y="140"/>
                  </a:cubicBezTo>
                  <a:lnTo>
                    <a:pt x="40" y="199"/>
                  </a:lnTo>
                  <a:lnTo>
                    <a:pt x="100" y="239"/>
                  </a:lnTo>
                  <a:lnTo>
                    <a:pt x="180" y="219"/>
                  </a:lnTo>
                  <a:cubicBezTo>
                    <a:pt x="319" y="199"/>
                    <a:pt x="478" y="140"/>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2570925" y="1737025"/>
              <a:ext cx="8475" cy="4500"/>
            </a:xfrm>
            <a:custGeom>
              <a:avLst/>
              <a:gdLst/>
              <a:ahLst/>
              <a:cxnLst/>
              <a:rect l="l" t="t" r="r" b="b"/>
              <a:pathLst>
                <a:path w="339" h="180" extrusionOk="0">
                  <a:moveTo>
                    <a:pt x="339" y="1"/>
                  </a:moveTo>
                  <a:cubicBezTo>
                    <a:pt x="219" y="1"/>
                    <a:pt x="120" y="21"/>
                    <a:pt x="0" y="21"/>
                  </a:cubicBezTo>
                  <a:lnTo>
                    <a:pt x="0" y="180"/>
                  </a:lnTo>
                  <a:lnTo>
                    <a:pt x="339" y="18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2548550" y="1746100"/>
              <a:ext cx="9475" cy="3550"/>
            </a:xfrm>
            <a:custGeom>
              <a:avLst/>
              <a:gdLst/>
              <a:ahLst/>
              <a:cxnLst/>
              <a:rect l="l" t="t" r="r" b="b"/>
              <a:pathLst>
                <a:path w="379" h="142" extrusionOk="0">
                  <a:moveTo>
                    <a:pt x="266" y="1"/>
                  </a:moveTo>
                  <a:cubicBezTo>
                    <a:pt x="161" y="1"/>
                    <a:pt x="75" y="45"/>
                    <a:pt x="0" y="135"/>
                  </a:cubicBezTo>
                  <a:cubicBezTo>
                    <a:pt x="34" y="139"/>
                    <a:pt x="67" y="142"/>
                    <a:pt x="98" y="142"/>
                  </a:cubicBezTo>
                  <a:cubicBezTo>
                    <a:pt x="210" y="142"/>
                    <a:pt x="300" y="109"/>
                    <a:pt x="378" y="16"/>
                  </a:cubicBezTo>
                  <a:cubicBezTo>
                    <a:pt x="338" y="6"/>
                    <a:pt x="301" y="1"/>
                    <a:pt x="2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2562975" y="1997625"/>
              <a:ext cx="3500" cy="7975"/>
            </a:xfrm>
            <a:custGeom>
              <a:avLst/>
              <a:gdLst/>
              <a:ahLst/>
              <a:cxnLst/>
              <a:rect l="l" t="t" r="r" b="b"/>
              <a:pathLst>
                <a:path w="140" h="319" extrusionOk="0">
                  <a:moveTo>
                    <a:pt x="139" y="0"/>
                  </a:moveTo>
                  <a:cubicBezTo>
                    <a:pt x="100" y="0"/>
                    <a:pt x="40" y="0"/>
                    <a:pt x="0" y="20"/>
                  </a:cubicBezTo>
                  <a:cubicBezTo>
                    <a:pt x="0" y="140"/>
                    <a:pt x="0" y="259"/>
                    <a:pt x="139" y="319"/>
                  </a:cubicBezTo>
                  <a:lnTo>
                    <a:pt x="1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2536100" y="2010550"/>
              <a:ext cx="8500" cy="4500"/>
            </a:xfrm>
            <a:custGeom>
              <a:avLst/>
              <a:gdLst/>
              <a:ahLst/>
              <a:cxnLst/>
              <a:rect l="l" t="t" r="r" b="b"/>
              <a:pathLst>
                <a:path w="340" h="180" extrusionOk="0">
                  <a:moveTo>
                    <a:pt x="339" y="1"/>
                  </a:moveTo>
                  <a:cubicBezTo>
                    <a:pt x="200" y="1"/>
                    <a:pt x="80" y="40"/>
                    <a:pt x="1" y="180"/>
                  </a:cubicBezTo>
                  <a:cubicBezTo>
                    <a:pt x="160" y="180"/>
                    <a:pt x="279" y="1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2470950" y="1871800"/>
              <a:ext cx="8975" cy="3825"/>
            </a:xfrm>
            <a:custGeom>
              <a:avLst/>
              <a:gdLst/>
              <a:ahLst/>
              <a:cxnLst/>
              <a:rect l="l" t="t" r="r" b="b"/>
              <a:pathLst>
                <a:path w="359" h="153" extrusionOk="0">
                  <a:moveTo>
                    <a:pt x="160" y="1"/>
                  </a:moveTo>
                  <a:cubicBezTo>
                    <a:pt x="120" y="60"/>
                    <a:pt x="41" y="100"/>
                    <a:pt x="1" y="140"/>
                  </a:cubicBezTo>
                  <a:cubicBezTo>
                    <a:pt x="31" y="148"/>
                    <a:pt x="60" y="152"/>
                    <a:pt x="90" y="152"/>
                  </a:cubicBezTo>
                  <a:cubicBezTo>
                    <a:pt x="197" y="152"/>
                    <a:pt x="296" y="99"/>
                    <a:pt x="359" y="21"/>
                  </a:cubicBezTo>
                  <a:cubicBezTo>
                    <a:pt x="299" y="21"/>
                    <a:pt x="240"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2465975" y="1832525"/>
              <a:ext cx="10975" cy="4000"/>
            </a:xfrm>
            <a:custGeom>
              <a:avLst/>
              <a:gdLst/>
              <a:ahLst/>
              <a:cxnLst/>
              <a:rect l="l" t="t" r="r" b="b"/>
              <a:pathLst>
                <a:path w="439" h="160" extrusionOk="0">
                  <a:moveTo>
                    <a:pt x="399" y="0"/>
                  </a:moveTo>
                  <a:cubicBezTo>
                    <a:pt x="240" y="0"/>
                    <a:pt x="100" y="40"/>
                    <a:pt x="1" y="159"/>
                  </a:cubicBezTo>
                  <a:lnTo>
                    <a:pt x="399" y="159"/>
                  </a:lnTo>
                  <a:cubicBezTo>
                    <a:pt x="439" y="100"/>
                    <a:pt x="439" y="6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2436150" y="1747975"/>
              <a:ext cx="8475" cy="6000"/>
            </a:xfrm>
            <a:custGeom>
              <a:avLst/>
              <a:gdLst/>
              <a:ahLst/>
              <a:cxnLst/>
              <a:rect l="l" t="t" r="r" b="b"/>
              <a:pathLst>
                <a:path w="339" h="240" extrusionOk="0">
                  <a:moveTo>
                    <a:pt x="40" y="0"/>
                  </a:moveTo>
                  <a:cubicBezTo>
                    <a:pt x="20" y="80"/>
                    <a:pt x="20" y="159"/>
                    <a:pt x="0" y="239"/>
                  </a:cubicBezTo>
                  <a:cubicBezTo>
                    <a:pt x="120" y="239"/>
                    <a:pt x="219" y="199"/>
                    <a:pt x="339" y="199"/>
                  </a:cubicBezTo>
                  <a:lnTo>
                    <a:pt x="339" y="60"/>
                  </a:lnTo>
                  <a:cubicBezTo>
                    <a:pt x="239" y="60"/>
                    <a:pt x="140" y="4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2401325" y="2027475"/>
              <a:ext cx="4500" cy="8475"/>
            </a:xfrm>
            <a:custGeom>
              <a:avLst/>
              <a:gdLst/>
              <a:ahLst/>
              <a:cxnLst/>
              <a:rect l="l" t="t" r="r" b="b"/>
              <a:pathLst>
                <a:path w="180" h="339" extrusionOk="0">
                  <a:moveTo>
                    <a:pt x="21" y="0"/>
                  </a:moveTo>
                  <a:cubicBezTo>
                    <a:pt x="1" y="139"/>
                    <a:pt x="41" y="259"/>
                    <a:pt x="140" y="338"/>
                  </a:cubicBezTo>
                  <a:cubicBezTo>
                    <a:pt x="180" y="219"/>
                    <a:pt x="180" y="6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2500800" y="1756725"/>
              <a:ext cx="9475" cy="5375"/>
            </a:xfrm>
            <a:custGeom>
              <a:avLst/>
              <a:gdLst/>
              <a:ahLst/>
              <a:cxnLst/>
              <a:rect l="l" t="t" r="r" b="b"/>
              <a:pathLst>
                <a:path w="379" h="215" extrusionOk="0">
                  <a:moveTo>
                    <a:pt x="97" y="1"/>
                  </a:moveTo>
                  <a:cubicBezTo>
                    <a:pt x="71" y="1"/>
                    <a:pt x="35" y="19"/>
                    <a:pt x="20" y="48"/>
                  </a:cubicBezTo>
                  <a:cubicBezTo>
                    <a:pt x="20" y="108"/>
                    <a:pt x="20" y="148"/>
                    <a:pt x="0" y="207"/>
                  </a:cubicBezTo>
                  <a:cubicBezTo>
                    <a:pt x="30" y="212"/>
                    <a:pt x="60" y="214"/>
                    <a:pt x="90" y="214"/>
                  </a:cubicBezTo>
                  <a:cubicBezTo>
                    <a:pt x="198" y="214"/>
                    <a:pt x="300" y="182"/>
                    <a:pt x="378" y="88"/>
                  </a:cubicBezTo>
                  <a:cubicBezTo>
                    <a:pt x="319" y="88"/>
                    <a:pt x="239" y="48"/>
                    <a:pt x="199" y="48"/>
                  </a:cubicBezTo>
                  <a:cubicBezTo>
                    <a:pt x="199" y="48"/>
                    <a:pt x="160" y="28"/>
                    <a:pt x="120" y="8"/>
                  </a:cubicBezTo>
                  <a:cubicBezTo>
                    <a:pt x="115" y="3"/>
                    <a:pt x="106"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2888200" y="1779300"/>
              <a:ext cx="4025" cy="7100"/>
            </a:xfrm>
            <a:custGeom>
              <a:avLst/>
              <a:gdLst/>
              <a:ahLst/>
              <a:cxnLst/>
              <a:rect l="l" t="t" r="r" b="b"/>
              <a:pathLst>
                <a:path w="161" h="284" extrusionOk="0">
                  <a:moveTo>
                    <a:pt x="160" y="1"/>
                  </a:moveTo>
                  <a:cubicBezTo>
                    <a:pt x="100" y="1"/>
                    <a:pt x="41" y="1"/>
                    <a:pt x="1" y="20"/>
                  </a:cubicBezTo>
                  <a:lnTo>
                    <a:pt x="1" y="219"/>
                  </a:lnTo>
                  <a:cubicBezTo>
                    <a:pt x="18" y="237"/>
                    <a:pt x="35" y="283"/>
                    <a:pt x="40" y="283"/>
                  </a:cubicBezTo>
                  <a:cubicBezTo>
                    <a:pt x="40" y="283"/>
                    <a:pt x="41" y="282"/>
                    <a:pt x="41" y="279"/>
                  </a:cubicBezTo>
                  <a:cubicBezTo>
                    <a:pt x="100" y="239"/>
                    <a:pt x="120" y="219"/>
                    <a:pt x="160" y="19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784275" y="1842000"/>
              <a:ext cx="7975" cy="3475"/>
            </a:xfrm>
            <a:custGeom>
              <a:avLst/>
              <a:gdLst/>
              <a:ahLst/>
              <a:cxnLst/>
              <a:rect l="l" t="t" r="r" b="b"/>
              <a:pathLst>
                <a:path w="319" h="139" extrusionOk="0">
                  <a:moveTo>
                    <a:pt x="104" y="1"/>
                  </a:moveTo>
                  <a:cubicBezTo>
                    <a:pt x="70" y="1"/>
                    <a:pt x="35" y="7"/>
                    <a:pt x="0" y="19"/>
                  </a:cubicBezTo>
                  <a:lnTo>
                    <a:pt x="0" y="99"/>
                  </a:lnTo>
                  <a:cubicBezTo>
                    <a:pt x="100" y="99"/>
                    <a:pt x="199" y="99"/>
                    <a:pt x="319" y="138"/>
                  </a:cubicBezTo>
                  <a:cubicBezTo>
                    <a:pt x="262" y="40"/>
                    <a:pt x="186" y="1"/>
                    <a:pt x="1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944400" y="1637075"/>
              <a:ext cx="8475" cy="3675"/>
            </a:xfrm>
            <a:custGeom>
              <a:avLst/>
              <a:gdLst/>
              <a:ahLst/>
              <a:cxnLst/>
              <a:rect l="l" t="t" r="r" b="b"/>
              <a:pathLst>
                <a:path w="339" h="147" extrusionOk="0">
                  <a:moveTo>
                    <a:pt x="160" y="0"/>
                  </a:moveTo>
                  <a:cubicBezTo>
                    <a:pt x="100" y="0"/>
                    <a:pt x="60" y="20"/>
                    <a:pt x="1" y="20"/>
                  </a:cubicBezTo>
                  <a:cubicBezTo>
                    <a:pt x="63" y="114"/>
                    <a:pt x="150" y="146"/>
                    <a:pt x="252" y="146"/>
                  </a:cubicBezTo>
                  <a:cubicBezTo>
                    <a:pt x="280" y="146"/>
                    <a:pt x="309" y="144"/>
                    <a:pt x="339" y="139"/>
                  </a:cubicBezTo>
                  <a:cubicBezTo>
                    <a:pt x="279" y="100"/>
                    <a:pt x="200"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956850" y="1867225"/>
              <a:ext cx="5000" cy="8075"/>
            </a:xfrm>
            <a:custGeom>
              <a:avLst/>
              <a:gdLst/>
              <a:ahLst/>
              <a:cxnLst/>
              <a:rect l="l" t="t" r="r" b="b"/>
              <a:pathLst>
                <a:path w="200" h="323" extrusionOk="0">
                  <a:moveTo>
                    <a:pt x="162" y="1"/>
                  </a:moveTo>
                  <a:cubicBezTo>
                    <a:pt x="84" y="1"/>
                    <a:pt x="35" y="55"/>
                    <a:pt x="0" y="124"/>
                  </a:cubicBezTo>
                  <a:cubicBezTo>
                    <a:pt x="0" y="184"/>
                    <a:pt x="40" y="263"/>
                    <a:pt x="40" y="323"/>
                  </a:cubicBezTo>
                  <a:lnTo>
                    <a:pt x="199" y="323"/>
                  </a:lnTo>
                  <a:lnTo>
                    <a:pt x="199" y="5"/>
                  </a:lnTo>
                  <a:cubicBezTo>
                    <a:pt x="186" y="2"/>
                    <a:pt x="174" y="1"/>
                    <a:pt x="1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965800" y="1836500"/>
              <a:ext cx="9475" cy="5000"/>
            </a:xfrm>
            <a:custGeom>
              <a:avLst/>
              <a:gdLst/>
              <a:ahLst/>
              <a:cxnLst/>
              <a:rect l="l" t="t" r="r" b="b"/>
              <a:pathLst>
                <a:path w="379" h="200" extrusionOk="0">
                  <a:moveTo>
                    <a:pt x="199" y="0"/>
                  </a:moveTo>
                  <a:lnTo>
                    <a:pt x="199" y="0"/>
                  </a:lnTo>
                  <a:cubicBezTo>
                    <a:pt x="0" y="100"/>
                    <a:pt x="120" y="179"/>
                    <a:pt x="239" y="199"/>
                  </a:cubicBezTo>
                  <a:cubicBezTo>
                    <a:pt x="299" y="199"/>
                    <a:pt x="318" y="139"/>
                    <a:pt x="378" y="120"/>
                  </a:cubicBezTo>
                  <a:cubicBezTo>
                    <a:pt x="299" y="100"/>
                    <a:pt x="2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896675" y="1685075"/>
              <a:ext cx="9950" cy="3250"/>
            </a:xfrm>
            <a:custGeom>
              <a:avLst/>
              <a:gdLst/>
              <a:ahLst/>
              <a:cxnLst/>
              <a:rect l="l" t="t" r="r" b="b"/>
              <a:pathLst>
                <a:path w="398" h="130" extrusionOk="0">
                  <a:moveTo>
                    <a:pt x="280" y="0"/>
                  </a:moveTo>
                  <a:cubicBezTo>
                    <a:pt x="176" y="0"/>
                    <a:pt x="72" y="28"/>
                    <a:pt x="0" y="129"/>
                  </a:cubicBezTo>
                  <a:cubicBezTo>
                    <a:pt x="159" y="129"/>
                    <a:pt x="298" y="109"/>
                    <a:pt x="398" y="10"/>
                  </a:cubicBezTo>
                  <a:cubicBezTo>
                    <a:pt x="360" y="4"/>
                    <a:pt x="320" y="0"/>
                    <a:pt x="2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904625" y="1774325"/>
              <a:ext cx="5000" cy="3625"/>
            </a:xfrm>
            <a:custGeom>
              <a:avLst/>
              <a:gdLst/>
              <a:ahLst/>
              <a:cxnLst/>
              <a:rect l="l" t="t" r="r" b="b"/>
              <a:pathLst>
                <a:path w="200" h="145" extrusionOk="0">
                  <a:moveTo>
                    <a:pt x="159" y="1"/>
                  </a:moveTo>
                  <a:cubicBezTo>
                    <a:pt x="100" y="1"/>
                    <a:pt x="60" y="21"/>
                    <a:pt x="0" y="40"/>
                  </a:cubicBezTo>
                  <a:cubicBezTo>
                    <a:pt x="40" y="110"/>
                    <a:pt x="75" y="145"/>
                    <a:pt x="107" y="145"/>
                  </a:cubicBezTo>
                  <a:cubicBezTo>
                    <a:pt x="140" y="145"/>
                    <a:pt x="169" y="110"/>
                    <a:pt x="199" y="40"/>
                  </a:cubicBezTo>
                  <a:cubicBezTo>
                    <a:pt x="179" y="40"/>
                    <a:pt x="179"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3090625" y="1729075"/>
              <a:ext cx="5500" cy="4000"/>
            </a:xfrm>
            <a:custGeom>
              <a:avLst/>
              <a:gdLst/>
              <a:ahLst/>
              <a:cxnLst/>
              <a:rect l="l" t="t" r="r" b="b"/>
              <a:pathLst>
                <a:path w="220" h="160" extrusionOk="0">
                  <a:moveTo>
                    <a:pt x="199" y="0"/>
                  </a:moveTo>
                  <a:lnTo>
                    <a:pt x="199" y="0"/>
                  </a:lnTo>
                  <a:cubicBezTo>
                    <a:pt x="120" y="20"/>
                    <a:pt x="80" y="40"/>
                    <a:pt x="0" y="60"/>
                  </a:cubicBezTo>
                  <a:lnTo>
                    <a:pt x="100" y="160"/>
                  </a:lnTo>
                  <a:cubicBezTo>
                    <a:pt x="179" y="140"/>
                    <a:pt x="21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3074700" y="1776325"/>
              <a:ext cx="8975" cy="4000"/>
            </a:xfrm>
            <a:custGeom>
              <a:avLst/>
              <a:gdLst/>
              <a:ahLst/>
              <a:cxnLst/>
              <a:rect l="l" t="t" r="r" b="b"/>
              <a:pathLst>
                <a:path w="359" h="160" extrusionOk="0">
                  <a:moveTo>
                    <a:pt x="359" y="0"/>
                  </a:moveTo>
                  <a:cubicBezTo>
                    <a:pt x="219" y="0"/>
                    <a:pt x="60" y="20"/>
                    <a:pt x="1" y="159"/>
                  </a:cubicBezTo>
                  <a:cubicBezTo>
                    <a:pt x="140" y="139"/>
                    <a:pt x="299" y="159"/>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918550" y="1958825"/>
              <a:ext cx="5000" cy="7500"/>
            </a:xfrm>
            <a:custGeom>
              <a:avLst/>
              <a:gdLst/>
              <a:ahLst/>
              <a:cxnLst/>
              <a:rect l="l" t="t" r="r" b="b"/>
              <a:pathLst>
                <a:path w="200" h="300" extrusionOk="0">
                  <a:moveTo>
                    <a:pt x="199" y="1"/>
                  </a:moveTo>
                  <a:lnTo>
                    <a:pt x="199" y="1"/>
                  </a:lnTo>
                  <a:cubicBezTo>
                    <a:pt x="40" y="61"/>
                    <a:pt x="0" y="180"/>
                    <a:pt x="0" y="299"/>
                  </a:cubicBezTo>
                  <a:cubicBezTo>
                    <a:pt x="140" y="279"/>
                    <a:pt x="17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3070225" y="1767375"/>
              <a:ext cx="8475" cy="4000"/>
            </a:xfrm>
            <a:custGeom>
              <a:avLst/>
              <a:gdLst/>
              <a:ahLst/>
              <a:cxnLst/>
              <a:rect l="l" t="t" r="r" b="b"/>
              <a:pathLst>
                <a:path w="339" h="160" extrusionOk="0">
                  <a:moveTo>
                    <a:pt x="339" y="0"/>
                  </a:moveTo>
                  <a:cubicBezTo>
                    <a:pt x="219" y="0"/>
                    <a:pt x="80" y="20"/>
                    <a:pt x="1" y="159"/>
                  </a:cubicBezTo>
                  <a:cubicBezTo>
                    <a:pt x="120" y="159"/>
                    <a:pt x="279" y="15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623150" y="1923850"/>
              <a:ext cx="8475" cy="4550"/>
            </a:xfrm>
            <a:custGeom>
              <a:avLst/>
              <a:gdLst/>
              <a:ahLst/>
              <a:cxnLst/>
              <a:rect l="l" t="t" r="r" b="b"/>
              <a:pathLst>
                <a:path w="339" h="182" extrusionOk="0">
                  <a:moveTo>
                    <a:pt x="91" y="1"/>
                  </a:moveTo>
                  <a:cubicBezTo>
                    <a:pt x="62" y="1"/>
                    <a:pt x="32" y="3"/>
                    <a:pt x="0" y="7"/>
                  </a:cubicBezTo>
                  <a:cubicBezTo>
                    <a:pt x="80" y="47"/>
                    <a:pt x="119" y="127"/>
                    <a:pt x="199" y="166"/>
                  </a:cubicBezTo>
                  <a:cubicBezTo>
                    <a:pt x="219" y="176"/>
                    <a:pt x="244" y="181"/>
                    <a:pt x="269" y="181"/>
                  </a:cubicBezTo>
                  <a:cubicBezTo>
                    <a:pt x="293" y="181"/>
                    <a:pt x="318" y="176"/>
                    <a:pt x="338" y="166"/>
                  </a:cubicBezTo>
                  <a:cubicBezTo>
                    <a:pt x="291" y="39"/>
                    <a:pt x="205"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762400" y="1715150"/>
              <a:ext cx="7975" cy="5000"/>
            </a:xfrm>
            <a:custGeom>
              <a:avLst/>
              <a:gdLst/>
              <a:ahLst/>
              <a:cxnLst/>
              <a:rect l="l" t="t" r="r" b="b"/>
              <a:pathLst>
                <a:path w="319" h="200" extrusionOk="0">
                  <a:moveTo>
                    <a:pt x="139" y="0"/>
                  </a:moveTo>
                  <a:cubicBezTo>
                    <a:pt x="0" y="80"/>
                    <a:pt x="80" y="160"/>
                    <a:pt x="179" y="199"/>
                  </a:cubicBezTo>
                  <a:cubicBezTo>
                    <a:pt x="219" y="199"/>
                    <a:pt x="279" y="179"/>
                    <a:pt x="318" y="160"/>
                  </a:cubicBezTo>
                  <a:cubicBezTo>
                    <a:pt x="279" y="100"/>
                    <a:pt x="19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727575" y="1893925"/>
              <a:ext cx="8975" cy="3275"/>
            </a:xfrm>
            <a:custGeom>
              <a:avLst/>
              <a:gdLst/>
              <a:ahLst/>
              <a:cxnLst/>
              <a:rect l="l" t="t" r="r" b="b"/>
              <a:pathLst>
                <a:path w="359" h="131" extrusionOk="0">
                  <a:moveTo>
                    <a:pt x="176" y="0"/>
                  </a:moveTo>
                  <a:cubicBezTo>
                    <a:pt x="112" y="0"/>
                    <a:pt x="53" y="47"/>
                    <a:pt x="1" y="110"/>
                  </a:cubicBezTo>
                  <a:cubicBezTo>
                    <a:pt x="100" y="130"/>
                    <a:pt x="219" y="130"/>
                    <a:pt x="359" y="130"/>
                  </a:cubicBezTo>
                  <a:cubicBezTo>
                    <a:pt x="293" y="37"/>
                    <a:pt x="232"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3088125" y="1705200"/>
              <a:ext cx="4500" cy="1525"/>
            </a:xfrm>
            <a:custGeom>
              <a:avLst/>
              <a:gdLst/>
              <a:ahLst/>
              <a:cxnLst/>
              <a:rect l="l" t="t" r="r" b="b"/>
              <a:pathLst>
                <a:path w="180" h="61" extrusionOk="0">
                  <a:moveTo>
                    <a:pt x="120" y="1"/>
                  </a:moveTo>
                  <a:cubicBezTo>
                    <a:pt x="80" y="1"/>
                    <a:pt x="60" y="20"/>
                    <a:pt x="1" y="60"/>
                  </a:cubicBezTo>
                  <a:lnTo>
                    <a:pt x="180" y="60"/>
                  </a:lnTo>
                  <a:cubicBezTo>
                    <a:pt x="160" y="60"/>
                    <a:pt x="12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588825" y="2101625"/>
              <a:ext cx="4000" cy="1950"/>
            </a:xfrm>
            <a:custGeom>
              <a:avLst/>
              <a:gdLst/>
              <a:ahLst/>
              <a:cxnLst/>
              <a:rect l="l" t="t" r="r" b="b"/>
              <a:pathLst>
                <a:path w="160" h="78" extrusionOk="0">
                  <a:moveTo>
                    <a:pt x="109" y="1"/>
                  </a:moveTo>
                  <a:cubicBezTo>
                    <a:pt x="73" y="1"/>
                    <a:pt x="42" y="24"/>
                    <a:pt x="0" y="38"/>
                  </a:cubicBezTo>
                  <a:lnTo>
                    <a:pt x="60" y="78"/>
                  </a:lnTo>
                  <a:cubicBezTo>
                    <a:pt x="100" y="58"/>
                    <a:pt x="120" y="38"/>
                    <a:pt x="160" y="18"/>
                  </a:cubicBezTo>
                  <a:cubicBezTo>
                    <a:pt x="141" y="6"/>
                    <a:pt x="125"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580375" y="2105550"/>
              <a:ext cx="3500" cy="2500"/>
            </a:xfrm>
            <a:custGeom>
              <a:avLst/>
              <a:gdLst/>
              <a:ahLst/>
              <a:cxnLst/>
              <a:rect l="l" t="t" r="r" b="b"/>
              <a:pathLst>
                <a:path w="140" h="100" extrusionOk="0">
                  <a:moveTo>
                    <a:pt x="140" y="0"/>
                  </a:moveTo>
                  <a:cubicBezTo>
                    <a:pt x="100" y="0"/>
                    <a:pt x="40" y="20"/>
                    <a:pt x="0" y="40"/>
                  </a:cubicBezTo>
                  <a:cubicBezTo>
                    <a:pt x="20" y="40"/>
                    <a:pt x="20" y="80"/>
                    <a:pt x="40" y="10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510250" y="2114500"/>
              <a:ext cx="5000" cy="5825"/>
            </a:xfrm>
            <a:custGeom>
              <a:avLst/>
              <a:gdLst/>
              <a:ahLst/>
              <a:cxnLst/>
              <a:rect l="l" t="t" r="r" b="b"/>
              <a:pathLst>
                <a:path w="200" h="233" extrusionOk="0">
                  <a:moveTo>
                    <a:pt x="0" y="0"/>
                  </a:moveTo>
                  <a:lnTo>
                    <a:pt x="0" y="159"/>
                  </a:lnTo>
                  <a:lnTo>
                    <a:pt x="40" y="219"/>
                  </a:lnTo>
                  <a:cubicBezTo>
                    <a:pt x="57" y="227"/>
                    <a:pt x="73" y="232"/>
                    <a:pt x="90" y="232"/>
                  </a:cubicBezTo>
                  <a:cubicBezTo>
                    <a:pt x="113" y="232"/>
                    <a:pt x="136" y="223"/>
                    <a:pt x="160" y="199"/>
                  </a:cubicBezTo>
                  <a:lnTo>
                    <a:pt x="199" y="159"/>
                  </a:lnTo>
                  <a:cubicBezTo>
                    <a:pt x="160" y="120"/>
                    <a:pt x="160" y="60"/>
                    <a:pt x="160" y="20"/>
                  </a:cubicBezTo>
                  <a:cubicBezTo>
                    <a:pt x="120" y="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531625" y="2004000"/>
              <a:ext cx="5000" cy="1600"/>
            </a:xfrm>
            <a:custGeom>
              <a:avLst/>
              <a:gdLst/>
              <a:ahLst/>
              <a:cxnLst/>
              <a:rect l="l" t="t" r="r" b="b"/>
              <a:pathLst>
                <a:path w="200" h="64" extrusionOk="0">
                  <a:moveTo>
                    <a:pt x="161" y="0"/>
                  </a:moveTo>
                  <a:cubicBezTo>
                    <a:pt x="160" y="0"/>
                    <a:pt x="160" y="1"/>
                    <a:pt x="160" y="4"/>
                  </a:cubicBezTo>
                  <a:cubicBezTo>
                    <a:pt x="100" y="4"/>
                    <a:pt x="61" y="44"/>
                    <a:pt x="1" y="64"/>
                  </a:cubicBezTo>
                  <a:lnTo>
                    <a:pt x="200" y="64"/>
                  </a:lnTo>
                  <a:cubicBezTo>
                    <a:pt x="183" y="47"/>
                    <a:pt x="166" y="0"/>
                    <a:pt x="1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601250" y="2023475"/>
              <a:ext cx="5000" cy="4025"/>
            </a:xfrm>
            <a:custGeom>
              <a:avLst/>
              <a:gdLst/>
              <a:ahLst/>
              <a:cxnLst/>
              <a:rect l="l" t="t" r="r" b="b"/>
              <a:pathLst>
                <a:path w="200" h="161" extrusionOk="0">
                  <a:moveTo>
                    <a:pt x="200" y="1"/>
                  </a:moveTo>
                  <a:cubicBezTo>
                    <a:pt x="120" y="61"/>
                    <a:pt x="80" y="100"/>
                    <a:pt x="1" y="160"/>
                  </a:cubicBezTo>
                  <a:cubicBezTo>
                    <a:pt x="80" y="160"/>
                    <a:pt x="160"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97350" y="1894100"/>
              <a:ext cx="5000" cy="4075"/>
            </a:xfrm>
            <a:custGeom>
              <a:avLst/>
              <a:gdLst/>
              <a:ahLst/>
              <a:cxnLst/>
              <a:rect l="l" t="t" r="r" b="b"/>
              <a:pathLst>
                <a:path w="200" h="163" extrusionOk="0">
                  <a:moveTo>
                    <a:pt x="170" y="1"/>
                  </a:moveTo>
                  <a:cubicBezTo>
                    <a:pt x="88" y="1"/>
                    <a:pt x="36" y="74"/>
                    <a:pt x="1" y="163"/>
                  </a:cubicBezTo>
                  <a:cubicBezTo>
                    <a:pt x="80" y="103"/>
                    <a:pt x="160" y="63"/>
                    <a:pt x="200" y="4"/>
                  </a:cubicBezTo>
                  <a:cubicBezTo>
                    <a:pt x="189" y="2"/>
                    <a:pt x="179"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423225" y="2080175"/>
              <a:ext cx="5000" cy="3025"/>
            </a:xfrm>
            <a:custGeom>
              <a:avLst/>
              <a:gdLst/>
              <a:ahLst/>
              <a:cxnLst/>
              <a:rect l="l" t="t" r="r" b="b"/>
              <a:pathLst>
                <a:path w="200" h="121" extrusionOk="0">
                  <a:moveTo>
                    <a:pt x="0" y="1"/>
                  </a:moveTo>
                  <a:cubicBezTo>
                    <a:pt x="20" y="100"/>
                    <a:pt x="100" y="120"/>
                    <a:pt x="199" y="120"/>
                  </a:cubicBezTo>
                  <a:cubicBezTo>
                    <a:pt x="139" y="40"/>
                    <a:pt x="8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428200" y="1814375"/>
              <a:ext cx="4000" cy="3375"/>
            </a:xfrm>
            <a:custGeom>
              <a:avLst/>
              <a:gdLst/>
              <a:ahLst/>
              <a:cxnLst/>
              <a:rect l="l" t="t" r="r" b="b"/>
              <a:pathLst>
                <a:path w="160" h="135" extrusionOk="0">
                  <a:moveTo>
                    <a:pt x="65" y="0"/>
                  </a:moveTo>
                  <a:cubicBezTo>
                    <a:pt x="40" y="0"/>
                    <a:pt x="20" y="10"/>
                    <a:pt x="0" y="30"/>
                  </a:cubicBezTo>
                  <a:cubicBezTo>
                    <a:pt x="20" y="99"/>
                    <a:pt x="50" y="134"/>
                    <a:pt x="80" y="134"/>
                  </a:cubicBezTo>
                  <a:cubicBezTo>
                    <a:pt x="110" y="134"/>
                    <a:pt x="139" y="99"/>
                    <a:pt x="159" y="30"/>
                  </a:cubicBezTo>
                  <a:cubicBezTo>
                    <a:pt x="120" y="10"/>
                    <a:pt x="90" y="0"/>
                    <a:pt x="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479900" y="1869325"/>
              <a:ext cx="4025" cy="2500"/>
            </a:xfrm>
            <a:custGeom>
              <a:avLst/>
              <a:gdLst/>
              <a:ahLst/>
              <a:cxnLst/>
              <a:rect l="l" t="t" r="r" b="b"/>
              <a:pathLst>
                <a:path w="161" h="100" extrusionOk="0">
                  <a:moveTo>
                    <a:pt x="100" y="0"/>
                  </a:moveTo>
                  <a:lnTo>
                    <a:pt x="1" y="100"/>
                  </a:lnTo>
                  <a:cubicBezTo>
                    <a:pt x="61" y="100"/>
                    <a:pt x="120" y="100"/>
                    <a:pt x="160" y="60"/>
                  </a:cubicBezTo>
                  <a:cubicBezTo>
                    <a:pt x="140" y="60"/>
                    <a:pt x="1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2475425" y="2062775"/>
              <a:ext cx="5000" cy="3125"/>
            </a:xfrm>
            <a:custGeom>
              <a:avLst/>
              <a:gdLst/>
              <a:ahLst/>
              <a:cxnLst/>
              <a:rect l="l" t="t" r="r" b="b"/>
              <a:pathLst>
                <a:path w="200" h="125" extrusionOk="0">
                  <a:moveTo>
                    <a:pt x="200" y="0"/>
                  </a:moveTo>
                  <a:cubicBezTo>
                    <a:pt x="140" y="40"/>
                    <a:pt x="61" y="80"/>
                    <a:pt x="1" y="120"/>
                  </a:cubicBezTo>
                  <a:cubicBezTo>
                    <a:pt x="18" y="123"/>
                    <a:pt x="33" y="125"/>
                    <a:pt x="47" y="125"/>
                  </a:cubicBezTo>
                  <a:cubicBezTo>
                    <a:pt x="120" y="125"/>
                    <a:pt x="167" y="83"/>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2487375" y="2083650"/>
              <a:ext cx="5000" cy="4500"/>
            </a:xfrm>
            <a:custGeom>
              <a:avLst/>
              <a:gdLst/>
              <a:ahLst/>
              <a:cxnLst/>
              <a:rect l="l" t="t" r="r" b="b"/>
              <a:pathLst>
                <a:path w="200" h="180" extrusionOk="0">
                  <a:moveTo>
                    <a:pt x="199" y="1"/>
                  </a:moveTo>
                  <a:cubicBezTo>
                    <a:pt x="160" y="80"/>
                    <a:pt x="80" y="120"/>
                    <a:pt x="0" y="180"/>
                  </a:cubicBezTo>
                  <a:cubicBezTo>
                    <a:pt x="120" y="160"/>
                    <a:pt x="179" y="10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2440625" y="1810150"/>
              <a:ext cx="4000" cy="4475"/>
            </a:xfrm>
            <a:custGeom>
              <a:avLst/>
              <a:gdLst/>
              <a:ahLst/>
              <a:cxnLst/>
              <a:rect l="l" t="t" r="r" b="b"/>
              <a:pathLst>
                <a:path w="160" h="179" extrusionOk="0">
                  <a:moveTo>
                    <a:pt x="160" y="0"/>
                  </a:moveTo>
                  <a:cubicBezTo>
                    <a:pt x="120" y="80"/>
                    <a:pt x="40" y="139"/>
                    <a:pt x="0" y="179"/>
                  </a:cubicBezTo>
                  <a:cubicBezTo>
                    <a:pt x="60" y="139"/>
                    <a:pt x="12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2918050" y="1739775"/>
              <a:ext cx="5500" cy="4125"/>
            </a:xfrm>
            <a:custGeom>
              <a:avLst/>
              <a:gdLst/>
              <a:ahLst/>
              <a:cxnLst/>
              <a:rect l="l" t="t" r="r" b="b"/>
              <a:pathLst>
                <a:path w="220" h="165" extrusionOk="0">
                  <a:moveTo>
                    <a:pt x="115" y="0"/>
                  </a:moveTo>
                  <a:cubicBezTo>
                    <a:pt x="95" y="0"/>
                    <a:pt x="70" y="10"/>
                    <a:pt x="40" y="30"/>
                  </a:cubicBezTo>
                  <a:lnTo>
                    <a:pt x="0" y="90"/>
                  </a:lnTo>
                  <a:cubicBezTo>
                    <a:pt x="30" y="139"/>
                    <a:pt x="65" y="164"/>
                    <a:pt x="102" y="164"/>
                  </a:cubicBezTo>
                  <a:cubicBezTo>
                    <a:pt x="140" y="164"/>
                    <a:pt x="179" y="139"/>
                    <a:pt x="219" y="90"/>
                  </a:cubicBezTo>
                  <a:lnTo>
                    <a:pt x="160" y="30"/>
                  </a:lnTo>
                  <a:cubicBezTo>
                    <a:pt x="150" y="10"/>
                    <a:pt x="135" y="0"/>
                    <a:pt x="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2914075" y="1817600"/>
              <a:ext cx="3500" cy="1875"/>
            </a:xfrm>
            <a:custGeom>
              <a:avLst/>
              <a:gdLst/>
              <a:ahLst/>
              <a:cxnLst/>
              <a:rect l="l" t="t" r="r" b="b"/>
              <a:pathLst>
                <a:path w="140" h="75" extrusionOk="0">
                  <a:moveTo>
                    <a:pt x="100" y="0"/>
                  </a:moveTo>
                  <a:cubicBezTo>
                    <a:pt x="80" y="0"/>
                    <a:pt x="20" y="40"/>
                    <a:pt x="0" y="60"/>
                  </a:cubicBezTo>
                  <a:cubicBezTo>
                    <a:pt x="40" y="70"/>
                    <a:pt x="70" y="75"/>
                    <a:pt x="92" y="75"/>
                  </a:cubicBezTo>
                  <a:cubicBezTo>
                    <a:pt x="115" y="75"/>
                    <a:pt x="130" y="70"/>
                    <a:pt x="140" y="60"/>
                  </a:cubicBezTo>
                  <a:lnTo>
                    <a:pt x="1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2896675" y="1782275"/>
              <a:ext cx="4500" cy="2325"/>
            </a:xfrm>
            <a:custGeom>
              <a:avLst/>
              <a:gdLst/>
              <a:ahLst/>
              <a:cxnLst/>
              <a:rect l="l" t="t" r="r" b="b"/>
              <a:pathLst>
                <a:path w="180" h="93" extrusionOk="0">
                  <a:moveTo>
                    <a:pt x="119" y="1"/>
                  </a:moveTo>
                  <a:cubicBezTo>
                    <a:pt x="80" y="21"/>
                    <a:pt x="20" y="61"/>
                    <a:pt x="0" y="80"/>
                  </a:cubicBezTo>
                  <a:cubicBezTo>
                    <a:pt x="22" y="88"/>
                    <a:pt x="44" y="92"/>
                    <a:pt x="66" y="92"/>
                  </a:cubicBezTo>
                  <a:cubicBezTo>
                    <a:pt x="103" y="92"/>
                    <a:pt x="141" y="79"/>
                    <a:pt x="179" y="41"/>
                  </a:cubicBezTo>
                  <a:lnTo>
                    <a:pt x="1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3027450" y="1892500"/>
              <a:ext cx="4000" cy="3825"/>
            </a:xfrm>
            <a:custGeom>
              <a:avLst/>
              <a:gdLst/>
              <a:ahLst/>
              <a:cxnLst/>
              <a:rect l="l" t="t" r="r" b="b"/>
              <a:pathLst>
                <a:path w="160" h="153" extrusionOk="0">
                  <a:moveTo>
                    <a:pt x="81" y="0"/>
                  </a:moveTo>
                  <a:cubicBezTo>
                    <a:pt x="51" y="0"/>
                    <a:pt x="23" y="15"/>
                    <a:pt x="1" y="48"/>
                  </a:cubicBezTo>
                  <a:cubicBezTo>
                    <a:pt x="26" y="123"/>
                    <a:pt x="51" y="153"/>
                    <a:pt x="75" y="153"/>
                  </a:cubicBezTo>
                  <a:cubicBezTo>
                    <a:pt x="107" y="153"/>
                    <a:pt x="137" y="97"/>
                    <a:pt x="160" y="28"/>
                  </a:cubicBezTo>
                  <a:cubicBezTo>
                    <a:pt x="133" y="10"/>
                    <a:pt x="106" y="0"/>
                    <a:pt x="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3057800" y="1845450"/>
              <a:ext cx="5000" cy="4000"/>
            </a:xfrm>
            <a:custGeom>
              <a:avLst/>
              <a:gdLst/>
              <a:ahLst/>
              <a:cxnLst/>
              <a:rect l="l" t="t" r="r" b="b"/>
              <a:pathLst>
                <a:path w="200" h="160" extrusionOk="0">
                  <a:moveTo>
                    <a:pt x="0" y="0"/>
                  </a:moveTo>
                  <a:lnTo>
                    <a:pt x="0" y="0"/>
                  </a:lnTo>
                  <a:cubicBezTo>
                    <a:pt x="40" y="60"/>
                    <a:pt x="120" y="120"/>
                    <a:pt x="199" y="159"/>
                  </a:cubicBezTo>
                  <a:cubicBezTo>
                    <a:pt x="120" y="120"/>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844450" y="1694250"/>
              <a:ext cx="4500" cy="4025"/>
            </a:xfrm>
            <a:custGeom>
              <a:avLst/>
              <a:gdLst/>
              <a:ahLst/>
              <a:cxnLst/>
              <a:rect l="l" t="t" r="r" b="b"/>
              <a:pathLst>
                <a:path w="180" h="161" extrusionOk="0">
                  <a:moveTo>
                    <a:pt x="0" y="1"/>
                  </a:moveTo>
                  <a:lnTo>
                    <a:pt x="0" y="160"/>
                  </a:lnTo>
                  <a:cubicBezTo>
                    <a:pt x="80" y="140"/>
                    <a:pt x="120" y="14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792225" y="2019000"/>
              <a:ext cx="5000" cy="4000"/>
            </a:xfrm>
            <a:custGeom>
              <a:avLst/>
              <a:gdLst/>
              <a:ahLst/>
              <a:cxnLst/>
              <a:rect l="l" t="t" r="r" b="b"/>
              <a:pathLst>
                <a:path w="200" h="160" extrusionOk="0">
                  <a:moveTo>
                    <a:pt x="200" y="1"/>
                  </a:moveTo>
                  <a:cubicBezTo>
                    <a:pt x="160" y="61"/>
                    <a:pt x="80" y="100"/>
                    <a:pt x="1" y="160"/>
                  </a:cubicBezTo>
                  <a:cubicBezTo>
                    <a:pt x="80" y="140"/>
                    <a:pt x="160" y="8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770350" y="1843450"/>
              <a:ext cx="4500" cy="1525"/>
            </a:xfrm>
            <a:custGeom>
              <a:avLst/>
              <a:gdLst/>
              <a:ahLst/>
              <a:cxnLst/>
              <a:rect l="l" t="t" r="r" b="b"/>
              <a:pathLst>
                <a:path w="180" h="61" extrusionOk="0">
                  <a:moveTo>
                    <a:pt x="140" y="1"/>
                  </a:moveTo>
                  <a:cubicBezTo>
                    <a:pt x="80" y="21"/>
                    <a:pt x="60" y="41"/>
                    <a:pt x="0" y="60"/>
                  </a:cubicBezTo>
                  <a:cubicBezTo>
                    <a:pt x="80" y="60"/>
                    <a:pt x="140" y="60"/>
                    <a:pt x="179" y="4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1817000" y="926850"/>
              <a:ext cx="55700" cy="19975"/>
            </a:xfrm>
            <a:custGeom>
              <a:avLst/>
              <a:gdLst/>
              <a:ahLst/>
              <a:cxnLst/>
              <a:rect l="l" t="t" r="r" b="b"/>
              <a:pathLst>
                <a:path w="2228" h="799" extrusionOk="0">
                  <a:moveTo>
                    <a:pt x="943" y="0"/>
                  </a:moveTo>
                  <a:cubicBezTo>
                    <a:pt x="643" y="0"/>
                    <a:pt x="331" y="52"/>
                    <a:pt x="0" y="221"/>
                  </a:cubicBezTo>
                  <a:cubicBezTo>
                    <a:pt x="497" y="460"/>
                    <a:pt x="875" y="460"/>
                    <a:pt x="1213" y="460"/>
                  </a:cubicBezTo>
                  <a:cubicBezTo>
                    <a:pt x="1472" y="460"/>
                    <a:pt x="1671" y="480"/>
                    <a:pt x="1691" y="798"/>
                  </a:cubicBezTo>
                  <a:cubicBezTo>
                    <a:pt x="1900" y="665"/>
                    <a:pt x="1836" y="258"/>
                    <a:pt x="2179" y="258"/>
                  </a:cubicBezTo>
                  <a:cubicBezTo>
                    <a:pt x="2195" y="258"/>
                    <a:pt x="2211" y="259"/>
                    <a:pt x="2228" y="261"/>
                  </a:cubicBezTo>
                  <a:cubicBezTo>
                    <a:pt x="2208" y="201"/>
                    <a:pt x="2208" y="162"/>
                    <a:pt x="2208" y="122"/>
                  </a:cubicBezTo>
                  <a:cubicBezTo>
                    <a:pt x="1795" y="110"/>
                    <a:pt x="1381" y="0"/>
                    <a:pt x="9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1775225" y="924400"/>
              <a:ext cx="41300" cy="9425"/>
            </a:xfrm>
            <a:custGeom>
              <a:avLst/>
              <a:gdLst/>
              <a:ahLst/>
              <a:cxnLst/>
              <a:rect l="l" t="t" r="r" b="b"/>
              <a:pathLst>
                <a:path w="1652" h="377" extrusionOk="0">
                  <a:moveTo>
                    <a:pt x="823" y="0"/>
                  </a:moveTo>
                  <a:cubicBezTo>
                    <a:pt x="631" y="0"/>
                    <a:pt x="406" y="59"/>
                    <a:pt x="60" y="160"/>
                  </a:cubicBezTo>
                  <a:cubicBezTo>
                    <a:pt x="0" y="220"/>
                    <a:pt x="0" y="279"/>
                    <a:pt x="20" y="319"/>
                  </a:cubicBezTo>
                  <a:cubicBezTo>
                    <a:pt x="246" y="364"/>
                    <a:pt x="472" y="377"/>
                    <a:pt x="711" y="377"/>
                  </a:cubicBezTo>
                  <a:cubicBezTo>
                    <a:pt x="998" y="377"/>
                    <a:pt x="1304" y="359"/>
                    <a:pt x="1651" y="359"/>
                  </a:cubicBezTo>
                  <a:cubicBezTo>
                    <a:pt x="1285" y="107"/>
                    <a:pt x="1083" y="0"/>
                    <a:pt x="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1723000" y="926425"/>
              <a:ext cx="42300" cy="8275"/>
            </a:xfrm>
            <a:custGeom>
              <a:avLst/>
              <a:gdLst/>
              <a:ahLst/>
              <a:cxnLst/>
              <a:rect l="l" t="t" r="r" b="b"/>
              <a:pathLst>
                <a:path w="1692" h="331" extrusionOk="0">
                  <a:moveTo>
                    <a:pt x="1065" y="0"/>
                  </a:moveTo>
                  <a:cubicBezTo>
                    <a:pt x="842" y="0"/>
                    <a:pt x="581" y="74"/>
                    <a:pt x="0" y="238"/>
                  </a:cubicBezTo>
                  <a:cubicBezTo>
                    <a:pt x="296" y="279"/>
                    <a:pt x="571" y="330"/>
                    <a:pt x="852" y="330"/>
                  </a:cubicBezTo>
                  <a:cubicBezTo>
                    <a:pt x="1119" y="330"/>
                    <a:pt x="1391" y="284"/>
                    <a:pt x="1691" y="139"/>
                  </a:cubicBezTo>
                  <a:cubicBezTo>
                    <a:pt x="1405" y="49"/>
                    <a:pt x="1248" y="0"/>
                    <a:pt x="10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1685700" y="1028850"/>
              <a:ext cx="44775" cy="12825"/>
            </a:xfrm>
            <a:custGeom>
              <a:avLst/>
              <a:gdLst/>
              <a:ahLst/>
              <a:cxnLst/>
              <a:rect l="l" t="t" r="r" b="b"/>
              <a:pathLst>
                <a:path w="1791" h="513" extrusionOk="0">
                  <a:moveTo>
                    <a:pt x="1711" y="0"/>
                  </a:moveTo>
                  <a:cubicBezTo>
                    <a:pt x="1413" y="20"/>
                    <a:pt x="1134" y="20"/>
                    <a:pt x="856" y="20"/>
                  </a:cubicBezTo>
                  <a:cubicBezTo>
                    <a:pt x="726" y="150"/>
                    <a:pt x="582" y="170"/>
                    <a:pt x="436" y="170"/>
                  </a:cubicBezTo>
                  <a:cubicBezTo>
                    <a:pt x="370" y="170"/>
                    <a:pt x="305" y="166"/>
                    <a:pt x="240" y="166"/>
                  </a:cubicBezTo>
                  <a:cubicBezTo>
                    <a:pt x="158" y="166"/>
                    <a:pt x="78" y="172"/>
                    <a:pt x="0" y="199"/>
                  </a:cubicBezTo>
                  <a:cubicBezTo>
                    <a:pt x="120" y="299"/>
                    <a:pt x="219" y="398"/>
                    <a:pt x="319" y="498"/>
                  </a:cubicBezTo>
                  <a:cubicBezTo>
                    <a:pt x="348" y="508"/>
                    <a:pt x="383" y="513"/>
                    <a:pt x="416" y="513"/>
                  </a:cubicBezTo>
                  <a:cubicBezTo>
                    <a:pt x="448" y="513"/>
                    <a:pt x="478" y="508"/>
                    <a:pt x="498" y="498"/>
                  </a:cubicBezTo>
                  <a:cubicBezTo>
                    <a:pt x="856" y="179"/>
                    <a:pt x="1373" y="498"/>
                    <a:pt x="1711" y="160"/>
                  </a:cubicBezTo>
                  <a:cubicBezTo>
                    <a:pt x="1791" y="100"/>
                    <a:pt x="1791" y="60"/>
                    <a:pt x="17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1728475" y="1026600"/>
              <a:ext cx="25875" cy="8375"/>
            </a:xfrm>
            <a:custGeom>
              <a:avLst/>
              <a:gdLst/>
              <a:ahLst/>
              <a:cxnLst/>
              <a:rect l="l" t="t" r="r" b="b"/>
              <a:pathLst>
                <a:path w="1035" h="335" extrusionOk="0">
                  <a:moveTo>
                    <a:pt x="604" y="1"/>
                  </a:moveTo>
                  <a:cubicBezTo>
                    <a:pt x="458" y="1"/>
                    <a:pt x="308" y="31"/>
                    <a:pt x="159" y="71"/>
                  </a:cubicBezTo>
                  <a:cubicBezTo>
                    <a:pt x="142" y="65"/>
                    <a:pt x="126" y="62"/>
                    <a:pt x="111" y="62"/>
                  </a:cubicBezTo>
                  <a:cubicBezTo>
                    <a:pt x="75" y="62"/>
                    <a:pt x="42" y="76"/>
                    <a:pt x="0" y="90"/>
                  </a:cubicBezTo>
                  <a:lnTo>
                    <a:pt x="0" y="250"/>
                  </a:lnTo>
                  <a:cubicBezTo>
                    <a:pt x="36" y="244"/>
                    <a:pt x="72" y="241"/>
                    <a:pt x="107" y="241"/>
                  </a:cubicBezTo>
                  <a:cubicBezTo>
                    <a:pt x="321" y="241"/>
                    <a:pt x="522" y="335"/>
                    <a:pt x="730" y="335"/>
                  </a:cubicBezTo>
                  <a:cubicBezTo>
                    <a:pt x="829" y="335"/>
                    <a:pt x="930" y="313"/>
                    <a:pt x="1035" y="250"/>
                  </a:cubicBezTo>
                  <a:lnTo>
                    <a:pt x="1035" y="110"/>
                  </a:lnTo>
                  <a:cubicBezTo>
                    <a:pt x="895" y="31"/>
                    <a:pt x="751" y="1"/>
                    <a:pt x="6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836875" y="1015925"/>
              <a:ext cx="15450" cy="10500"/>
            </a:xfrm>
            <a:custGeom>
              <a:avLst/>
              <a:gdLst/>
              <a:ahLst/>
              <a:cxnLst/>
              <a:rect l="l" t="t" r="r" b="b"/>
              <a:pathLst>
                <a:path w="618" h="420" extrusionOk="0">
                  <a:moveTo>
                    <a:pt x="339" y="0"/>
                  </a:moveTo>
                  <a:cubicBezTo>
                    <a:pt x="220" y="40"/>
                    <a:pt x="120" y="100"/>
                    <a:pt x="1" y="179"/>
                  </a:cubicBezTo>
                  <a:cubicBezTo>
                    <a:pt x="76" y="300"/>
                    <a:pt x="197" y="420"/>
                    <a:pt x="320" y="420"/>
                  </a:cubicBezTo>
                  <a:cubicBezTo>
                    <a:pt x="359" y="420"/>
                    <a:pt x="400" y="407"/>
                    <a:pt x="438" y="378"/>
                  </a:cubicBezTo>
                  <a:cubicBezTo>
                    <a:pt x="617" y="259"/>
                    <a:pt x="498"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732450" y="1023850"/>
              <a:ext cx="26875" cy="5525"/>
            </a:xfrm>
            <a:custGeom>
              <a:avLst/>
              <a:gdLst/>
              <a:ahLst/>
              <a:cxnLst/>
              <a:rect l="l" t="t" r="r" b="b"/>
              <a:pathLst>
                <a:path w="1075" h="221" extrusionOk="0">
                  <a:moveTo>
                    <a:pt x="730" y="1"/>
                  </a:moveTo>
                  <a:cubicBezTo>
                    <a:pt x="477" y="1"/>
                    <a:pt x="234" y="43"/>
                    <a:pt x="0" y="181"/>
                  </a:cubicBezTo>
                  <a:cubicBezTo>
                    <a:pt x="259" y="200"/>
                    <a:pt x="577" y="200"/>
                    <a:pt x="876" y="220"/>
                  </a:cubicBezTo>
                  <a:cubicBezTo>
                    <a:pt x="915" y="161"/>
                    <a:pt x="995" y="101"/>
                    <a:pt x="1074" y="21"/>
                  </a:cubicBezTo>
                  <a:cubicBezTo>
                    <a:pt x="958" y="9"/>
                    <a:pt x="843" y="1"/>
                    <a:pt x="7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767750" y="925700"/>
              <a:ext cx="8975" cy="7500"/>
            </a:xfrm>
            <a:custGeom>
              <a:avLst/>
              <a:gdLst/>
              <a:ahLst/>
              <a:cxnLst/>
              <a:rect l="l" t="t" r="r" b="b"/>
              <a:pathLst>
                <a:path w="359" h="300" extrusionOk="0">
                  <a:moveTo>
                    <a:pt x="188" y="0"/>
                  </a:moveTo>
                  <a:cubicBezTo>
                    <a:pt x="155" y="0"/>
                    <a:pt x="118" y="9"/>
                    <a:pt x="80" y="29"/>
                  </a:cubicBezTo>
                  <a:cubicBezTo>
                    <a:pt x="21" y="48"/>
                    <a:pt x="1" y="168"/>
                    <a:pt x="21" y="227"/>
                  </a:cubicBezTo>
                  <a:cubicBezTo>
                    <a:pt x="63" y="281"/>
                    <a:pt x="117" y="300"/>
                    <a:pt x="174" y="300"/>
                  </a:cubicBezTo>
                  <a:cubicBezTo>
                    <a:pt x="222" y="300"/>
                    <a:pt x="273" y="286"/>
                    <a:pt x="319" y="267"/>
                  </a:cubicBezTo>
                  <a:cubicBezTo>
                    <a:pt x="319" y="227"/>
                    <a:pt x="359" y="148"/>
                    <a:pt x="359" y="108"/>
                  </a:cubicBezTo>
                  <a:cubicBezTo>
                    <a:pt x="318" y="41"/>
                    <a:pt x="259" y="0"/>
                    <a:pt x="1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1765775" y="1020775"/>
              <a:ext cx="9950" cy="3350"/>
            </a:xfrm>
            <a:custGeom>
              <a:avLst/>
              <a:gdLst/>
              <a:ahLst/>
              <a:cxnLst/>
              <a:rect l="l" t="t" r="r" b="b"/>
              <a:pathLst>
                <a:path w="398" h="134" extrusionOk="0">
                  <a:moveTo>
                    <a:pt x="330" y="0"/>
                  </a:moveTo>
                  <a:cubicBezTo>
                    <a:pt x="218" y="0"/>
                    <a:pt x="116" y="42"/>
                    <a:pt x="0" y="125"/>
                  </a:cubicBezTo>
                  <a:cubicBezTo>
                    <a:pt x="44" y="130"/>
                    <a:pt x="86" y="134"/>
                    <a:pt x="126" y="134"/>
                  </a:cubicBezTo>
                  <a:cubicBezTo>
                    <a:pt x="233" y="134"/>
                    <a:pt x="326" y="106"/>
                    <a:pt x="398" y="5"/>
                  </a:cubicBezTo>
                  <a:cubicBezTo>
                    <a:pt x="375" y="2"/>
                    <a:pt x="352" y="0"/>
                    <a:pt x="3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92950" y="1324250"/>
              <a:ext cx="9475" cy="3775"/>
            </a:xfrm>
            <a:custGeom>
              <a:avLst/>
              <a:gdLst/>
              <a:ahLst/>
              <a:cxnLst/>
              <a:rect l="l" t="t" r="r" b="b"/>
              <a:pathLst>
                <a:path w="379" h="151" extrusionOk="0">
                  <a:moveTo>
                    <a:pt x="1" y="1"/>
                  </a:moveTo>
                  <a:cubicBezTo>
                    <a:pt x="61" y="41"/>
                    <a:pt x="100" y="100"/>
                    <a:pt x="180" y="140"/>
                  </a:cubicBezTo>
                  <a:cubicBezTo>
                    <a:pt x="205" y="146"/>
                    <a:pt x="231" y="150"/>
                    <a:pt x="256" y="150"/>
                  </a:cubicBezTo>
                  <a:cubicBezTo>
                    <a:pt x="313" y="150"/>
                    <a:pt x="365" y="129"/>
                    <a:pt x="379" y="60"/>
                  </a:cubicBezTo>
                  <a:cubicBezTo>
                    <a:pt x="379" y="60"/>
                    <a:pt x="299" y="21"/>
                    <a:pt x="260" y="21"/>
                  </a:cubicBezTo>
                  <a:cubicBezTo>
                    <a:pt x="18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149700" y="1306850"/>
              <a:ext cx="62175" cy="13450"/>
            </a:xfrm>
            <a:custGeom>
              <a:avLst/>
              <a:gdLst/>
              <a:ahLst/>
              <a:cxnLst/>
              <a:rect l="l" t="t" r="r" b="b"/>
              <a:pathLst>
                <a:path w="2487" h="538" extrusionOk="0">
                  <a:moveTo>
                    <a:pt x="1393" y="0"/>
                  </a:moveTo>
                  <a:cubicBezTo>
                    <a:pt x="1055" y="80"/>
                    <a:pt x="736" y="180"/>
                    <a:pt x="418" y="180"/>
                  </a:cubicBezTo>
                  <a:cubicBezTo>
                    <a:pt x="219" y="180"/>
                    <a:pt x="0" y="279"/>
                    <a:pt x="199" y="538"/>
                  </a:cubicBezTo>
                  <a:cubicBezTo>
                    <a:pt x="955" y="438"/>
                    <a:pt x="1731" y="418"/>
                    <a:pt x="2487" y="199"/>
                  </a:cubicBezTo>
                  <a:cubicBezTo>
                    <a:pt x="2428" y="186"/>
                    <a:pt x="2368" y="183"/>
                    <a:pt x="2308" y="183"/>
                  </a:cubicBezTo>
                  <a:cubicBezTo>
                    <a:pt x="2253" y="183"/>
                    <a:pt x="2198" y="185"/>
                    <a:pt x="2143" y="185"/>
                  </a:cubicBezTo>
                  <a:cubicBezTo>
                    <a:pt x="1999" y="185"/>
                    <a:pt x="1862" y="166"/>
                    <a:pt x="1751" y="20"/>
                  </a:cubicBezTo>
                  <a:cubicBezTo>
                    <a:pt x="1631" y="20"/>
                    <a:pt x="1512" y="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162625" y="1324875"/>
              <a:ext cx="12450" cy="8175"/>
            </a:xfrm>
            <a:custGeom>
              <a:avLst/>
              <a:gdLst/>
              <a:ahLst/>
              <a:cxnLst/>
              <a:rect l="l" t="t" r="r" b="b"/>
              <a:pathLst>
                <a:path w="498" h="327" extrusionOk="0">
                  <a:moveTo>
                    <a:pt x="349" y="1"/>
                  </a:moveTo>
                  <a:cubicBezTo>
                    <a:pt x="299" y="1"/>
                    <a:pt x="249" y="6"/>
                    <a:pt x="199" y="16"/>
                  </a:cubicBezTo>
                  <a:cubicBezTo>
                    <a:pt x="140" y="115"/>
                    <a:pt x="0" y="274"/>
                    <a:pt x="219" y="314"/>
                  </a:cubicBezTo>
                  <a:cubicBezTo>
                    <a:pt x="248" y="323"/>
                    <a:pt x="274" y="327"/>
                    <a:pt x="298" y="327"/>
                  </a:cubicBezTo>
                  <a:cubicBezTo>
                    <a:pt x="440" y="327"/>
                    <a:pt x="498" y="186"/>
                    <a:pt x="498" y="16"/>
                  </a:cubicBezTo>
                  <a:cubicBezTo>
                    <a:pt x="448" y="6"/>
                    <a:pt x="398" y="1"/>
                    <a:pt x="3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582850" y="1372500"/>
              <a:ext cx="2525" cy="2500"/>
            </a:xfrm>
            <a:custGeom>
              <a:avLst/>
              <a:gdLst/>
              <a:ahLst/>
              <a:cxnLst/>
              <a:rect l="l" t="t" r="r" b="b"/>
              <a:pathLst>
                <a:path w="101" h="100" extrusionOk="0">
                  <a:moveTo>
                    <a:pt x="80" y="0"/>
                  </a:moveTo>
                  <a:cubicBezTo>
                    <a:pt x="41" y="0"/>
                    <a:pt x="21" y="0"/>
                    <a:pt x="1" y="40"/>
                  </a:cubicBezTo>
                  <a:cubicBezTo>
                    <a:pt x="1" y="60"/>
                    <a:pt x="21" y="80"/>
                    <a:pt x="21" y="100"/>
                  </a:cubicBezTo>
                  <a:cubicBezTo>
                    <a:pt x="41" y="100"/>
                    <a:pt x="80" y="100"/>
                    <a:pt x="100" y="80"/>
                  </a:cubicBezTo>
                  <a:cubicBezTo>
                    <a:pt x="100" y="6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670875" y="1354600"/>
              <a:ext cx="4500" cy="4500"/>
            </a:xfrm>
            <a:custGeom>
              <a:avLst/>
              <a:gdLst/>
              <a:ahLst/>
              <a:cxnLst/>
              <a:rect l="l" t="t" r="r" b="b"/>
              <a:pathLst>
                <a:path w="180" h="180" extrusionOk="0">
                  <a:moveTo>
                    <a:pt x="180" y="0"/>
                  </a:moveTo>
                  <a:lnTo>
                    <a:pt x="1" y="179"/>
                  </a:lnTo>
                  <a:cubicBezTo>
                    <a:pt x="80" y="120"/>
                    <a:pt x="140" y="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347625" y="1229775"/>
              <a:ext cx="19425" cy="5000"/>
            </a:xfrm>
            <a:custGeom>
              <a:avLst/>
              <a:gdLst/>
              <a:ahLst/>
              <a:cxnLst/>
              <a:rect l="l" t="t" r="r" b="b"/>
              <a:pathLst>
                <a:path w="777" h="200" extrusionOk="0">
                  <a:moveTo>
                    <a:pt x="140" y="0"/>
                  </a:moveTo>
                  <a:cubicBezTo>
                    <a:pt x="1" y="0"/>
                    <a:pt x="1" y="40"/>
                    <a:pt x="80" y="139"/>
                  </a:cubicBezTo>
                  <a:lnTo>
                    <a:pt x="100" y="159"/>
                  </a:lnTo>
                  <a:cubicBezTo>
                    <a:pt x="339" y="119"/>
                    <a:pt x="597" y="199"/>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79450" y="1224950"/>
              <a:ext cx="13450" cy="3575"/>
            </a:xfrm>
            <a:custGeom>
              <a:avLst/>
              <a:gdLst/>
              <a:ahLst/>
              <a:cxnLst/>
              <a:rect l="l" t="t" r="r" b="b"/>
              <a:pathLst>
                <a:path w="538" h="143" extrusionOk="0">
                  <a:moveTo>
                    <a:pt x="345" y="1"/>
                  </a:moveTo>
                  <a:cubicBezTo>
                    <a:pt x="222" y="1"/>
                    <a:pt x="107" y="27"/>
                    <a:pt x="1" y="133"/>
                  </a:cubicBezTo>
                  <a:cubicBezTo>
                    <a:pt x="80" y="133"/>
                    <a:pt x="160" y="143"/>
                    <a:pt x="236" y="143"/>
                  </a:cubicBezTo>
                  <a:cubicBezTo>
                    <a:pt x="349" y="143"/>
                    <a:pt x="454" y="121"/>
                    <a:pt x="538" y="14"/>
                  </a:cubicBezTo>
                  <a:cubicBezTo>
                    <a:pt x="471" y="7"/>
                    <a:pt x="407"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371500" y="1227775"/>
              <a:ext cx="7975" cy="4325"/>
            </a:xfrm>
            <a:custGeom>
              <a:avLst/>
              <a:gdLst/>
              <a:ahLst/>
              <a:cxnLst/>
              <a:rect l="l" t="t" r="r" b="b"/>
              <a:pathLst>
                <a:path w="319" h="173" extrusionOk="0">
                  <a:moveTo>
                    <a:pt x="319" y="1"/>
                  </a:moveTo>
                  <a:lnTo>
                    <a:pt x="319" y="1"/>
                  </a:lnTo>
                  <a:cubicBezTo>
                    <a:pt x="219" y="20"/>
                    <a:pt x="100" y="20"/>
                    <a:pt x="0" y="60"/>
                  </a:cubicBezTo>
                  <a:cubicBezTo>
                    <a:pt x="55" y="133"/>
                    <a:pt x="110" y="173"/>
                    <a:pt x="161" y="173"/>
                  </a:cubicBezTo>
                  <a:cubicBezTo>
                    <a:pt x="221" y="173"/>
                    <a:pt x="276" y="119"/>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336175" y="1228750"/>
              <a:ext cx="13950" cy="4025"/>
            </a:xfrm>
            <a:custGeom>
              <a:avLst/>
              <a:gdLst/>
              <a:ahLst/>
              <a:cxnLst/>
              <a:rect l="l" t="t" r="r" b="b"/>
              <a:pathLst>
                <a:path w="558" h="161" extrusionOk="0">
                  <a:moveTo>
                    <a:pt x="324" y="0"/>
                  </a:moveTo>
                  <a:cubicBezTo>
                    <a:pt x="208" y="0"/>
                    <a:pt x="97" y="40"/>
                    <a:pt x="1" y="160"/>
                  </a:cubicBezTo>
                  <a:lnTo>
                    <a:pt x="518" y="160"/>
                  </a:lnTo>
                  <a:cubicBezTo>
                    <a:pt x="538" y="141"/>
                    <a:pt x="558" y="81"/>
                    <a:pt x="558" y="41"/>
                  </a:cubicBezTo>
                  <a:cubicBezTo>
                    <a:pt x="479" y="17"/>
                    <a:pt x="400"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217825" y="1267825"/>
              <a:ext cx="20425" cy="4725"/>
            </a:xfrm>
            <a:custGeom>
              <a:avLst/>
              <a:gdLst/>
              <a:ahLst/>
              <a:cxnLst/>
              <a:rect l="l" t="t" r="r" b="b"/>
              <a:pathLst>
                <a:path w="817" h="189" extrusionOk="0">
                  <a:moveTo>
                    <a:pt x="551" y="1"/>
                  </a:moveTo>
                  <a:cubicBezTo>
                    <a:pt x="356" y="1"/>
                    <a:pt x="162" y="32"/>
                    <a:pt x="1" y="149"/>
                  </a:cubicBezTo>
                  <a:cubicBezTo>
                    <a:pt x="259" y="149"/>
                    <a:pt x="498" y="169"/>
                    <a:pt x="756" y="189"/>
                  </a:cubicBezTo>
                  <a:cubicBezTo>
                    <a:pt x="816" y="149"/>
                    <a:pt x="816" y="70"/>
                    <a:pt x="756" y="10"/>
                  </a:cubicBezTo>
                  <a:cubicBezTo>
                    <a:pt x="689" y="5"/>
                    <a:pt x="620" y="1"/>
                    <a:pt x="5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150700" y="1294925"/>
              <a:ext cx="4975" cy="4000"/>
            </a:xfrm>
            <a:custGeom>
              <a:avLst/>
              <a:gdLst/>
              <a:ahLst/>
              <a:cxnLst/>
              <a:rect l="l" t="t" r="r" b="b"/>
              <a:pathLst>
                <a:path w="199" h="160" extrusionOk="0">
                  <a:moveTo>
                    <a:pt x="199" y="0"/>
                  </a:moveTo>
                  <a:cubicBezTo>
                    <a:pt x="80" y="0"/>
                    <a:pt x="0" y="60"/>
                    <a:pt x="0" y="159"/>
                  </a:cubicBezTo>
                  <a:cubicBezTo>
                    <a:pt x="60" y="100"/>
                    <a:pt x="11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236725" y="1267550"/>
              <a:ext cx="8475" cy="5000"/>
            </a:xfrm>
            <a:custGeom>
              <a:avLst/>
              <a:gdLst/>
              <a:ahLst/>
              <a:cxnLst/>
              <a:rect l="l" t="t" r="r" b="b"/>
              <a:pathLst>
                <a:path w="339" h="200" extrusionOk="0">
                  <a:moveTo>
                    <a:pt x="339" y="1"/>
                  </a:moveTo>
                  <a:cubicBezTo>
                    <a:pt x="239" y="1"/>
                    <a:pt x="120" y="21"/>
                    <a:pt x="0" y="21"/>
                  </a:cubicBezTo>
                  <a:lnTo>
                    <a:pt x="0" y="200"/>
                  </a:lnTo>
                  <a:cubicBezTo>
                    <a:pt x="140" y="180"/>
                    <a:pt x="299" y="1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180025" y="1294125"/>
              <a:ext cx="17925" cy="6800"/>
            </a:xfrm>
            <a:custGeom>
              <a:avLst/>
              <a:gdLst/>
              <a:ahLst/>
              <a:cxnLst/>
              <a:rect l="l" t="t" r="r" b="b"/>
              <a:pathLst>
                <a:path w="717" h="272" extrusionOk="0">
                  <a:moveTo>
                    <a:pt x="406" y="1"/>
                  </a:moveTo>
                  <a:cubicBezTo>
                    <a:pt x="253" y="1"/>
                    <a:pt x="112" y="31"/>
                    <a:pt x="1" y="191"/>
                  </a:cubicBezTo>
                  <a:cubicBezTo>
                    <a:pt x="68" y="247"/>
                    <a:pt x="135" y="272"/>
                    <a:pt x="206" y="272"/>
                  </a:cubicBezTo>
                  <a:cubicBezTo>
                    <a:pt x="261" y="272"/>
                    <a:pt x="318" y="257"/>
                    <a:pt x="379" y="231"/>
                  </a:cubicBezTo>
                  <a:cubicBezTo>
                    <a:pt x="498" y="191"/>
                    <a:pt x="597" y="151"/>
                    <a:pt x="717" y="132"/>
                  </a:cubicBezTo>
                  <a:cubicBezTo>
                    <a:pt x="717" y="92"/>
                    <a:pt x="697" y="32"/>
                    <a:pt x="697" y="12"/>
                  </a:cubicBezTo>
                  <a:cubicBezTo>
                    <a:pt x="598" y="12"/>
                    <a:pt x="500" y="1"/>
                    <a:pt x="4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180025" y="1298900"/>
              <a:ext cx="9475" cy="4500"/>
            </a:xfrm>
            <a:custGeom>
              <a:avLst/>
              <a:gdLst/>
              <a:ahLst/>
              <a:cxnLst/>
              <a:rect l="l" t="t" r="r" b="b"/>
              <a:pathLst>
                <a:path w="379" h="180" extrusionOk="0">
                  <a:moveTo>
                    <a:pt x="1" y="0"/>
                  </a:moveTo>
                  <a:lnTo>
                    <a:pt x="1" y="0"/>
                  </a:lnTo>
                  <a:cubicBezTo>
                    <a:pt x="40" y="40"/>
                    <a:pt x="120" y="120"/>
                    <a:pt x="180" y="179"/>
                  </a:cubicBezTo>
                  <a:cubicBezTo>
                    <a:pt x="239" y="139"/>
                    <a:pt x="299" y="80"/>
                    <a:pt x="379" y="40"/>
                  </a:cubicBezTo>
                  <a:cubicBezTo>
                    <a:pt x="23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337175" y="1195450"/>
              <a:ext cx="100000" cy="24400"/>
            </a:xfrm>
            <a:custGeom>
              <a:avLst/>
              <a:gdLst/>
              <a:ahLst/>
              <a:cxnLst/>
              <a:rect l="l" t="t" r="r" b="b"/>
              <a:pathLst>
                <a:path w="4000" h="976" extrusionOk="0">
                  <a:moveTo>
                    <a:pt x="3780" y="1"/>
                  </a:moveTo>
                  <a:cubicBezTo>
                    <a:pt x="3751" y="1"/>
                    <a:pt x="3718" y="7"/>
                    <a:pt x="3681" y="20"/>
                  </a:cubicBezTo>
                  <a:cubicBezTo>
                    <a:pt x="3412" y="110"/>
                    <a:pt x="3134" y="135"/>
                    <a:pt x="2853" y="135"/>
                  </a:cubicBezTo>
                  <a:cubicBezTo>
                    <a:pt x="2572" y="135"/>
                    <a:pt x="2288" y="110"/>
                    <a:pt x="2010" y="100"/>
                  </a:cubicBezTo>
                  <a:cubicBezTo>
                    <a:pt x="1967" y="97"/>
                    <a:pt x="1925" y="95"/>
                    <a:pt x="1883" y="95"/>
                  </a:cubicBezTo>
                  <a:cubicBezTo>
                    <a:pt x="1657" y="95"/>
                    <a:pt x="1453" y="144"/>
                    <a:pt x="1234" y="279"/>
                  </a:cubicBezTo>
                  <a:cubicBezTo>
                    <a:pt x="1194" y="279"/>
                    <a:pt x="1155" y="299"/>
                    <a:pt x="1155" y="359"/>
                  </a:cubicBezTo>
                  <a:cubicBezTo>
                    <a:pt x="1155" y="378"/>
                    <a:pt x="1115" y="398"/>
                    <a:pt x="1115" y="398"/>
                  </a:cubicBezTo>
                  <a:cubicBezTo>
                    <a:pt x="1075" y="378"/>
                    <a:pt x="1075" y="319"/>
                    <a:pt x="1075" y="279"/>
                  </a:cubicBezTo>
                  <a:lnTo>
                    <a:pt x="995" y="259"/>
                  </a:lnTo>
                  <a:lnTo>
                    <a:pt x="379" y="259"/>
                  </a:lnTo>
                  <a:cubicBezTo>
                    <a:pt x="1" y="259"/>
                    <a:pt x="60" y="478"/>
                    <a:pt x="100" y="697"/>
                  </a:cubicBezTo>
                  <a:cubicBezTo>
                    <a:pt x="120" y="796"/>
                    <a:pt x="120" y="876"/>
                    <a:pt x="160" y="975"/>
                  </a:cubicBezTo>
                  <a:cubicBezTo>
                    <a:pt x="419" y="916"/>
                    <a:pt x="697" y="876"/>
                    <a:pt x="1015" y="816"/>
                  </a:cubicBezTo>
                  <a:lnTo>
                    <a:pt x="3999" y="299"/>
                  </a:lnTo>
                  <a:cubicBezTo>
                    <a:pt x="3983" y="150"/>
                    <a:pt x="3925" y="1"/>
                    <a:pt x="3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227775" y="1235650"/>
              <a:ext cx="47775" cy="15525"/>
            </a:xfrm>
            <a:custGeom>
              <a:avLst/>
              <a:gdLst/>
              <a:ahLst/>
              <a:cxnLst/>
              <a:rect l="l" t="t" r="r" b="b"/>
              <a:pathLst>
                <a:path w="1911" h="621" extrusionOk="0">
                  <a:moveTo>
                    <a:pt x="572" y="1"/>
                  </a:moveTo>
                  <a:cubicBezTo>
                    <a:pt x="384" y="1"/>
                    <a:pt x="194" y="17"/>
                    <a:pt x="0" y="63"/>
                  </a:cubicBezTo>
                  <a:lnTo>
                    <a:pt x="0" y="581"/>
                  </a:lnTo>
                  <a:cubicBezTo>
                    <a:pt x="150" y="611"/>
                    <a:pt x="303" y="621"/>
                    <a:pt x="457" y="621"/>
                  </a:cubicBezTo>
                  <a:cubicBezTo>
                    <a:pt x="711" y="621"/>
                    <a:pt x="966" y="593"/>
                    <a:pt x="1214" y="581"/>
                  </a:cubicBezTo>
                  <a:cubicBezTo>
                    <a:pt x="1283" y="521"/>
                    <a:pt x="1343" y="491"/>
                    <a:pt x="1400" y="491"/>
                  </a:cubicBezTo>
                  <a:cubicBezTo>
                    <a:pt x="1458" y="491"/>
                    <a:pt x="1512" y="521"/>
                    <a:pt x="1572" y="581"/>
                  </a:cubicBezTo>
                  <a:lnTo>
                    <a:pt x="1910" y="581"/>
                  </a:lnTo>
                  <a:lnTo>
                    <a:pt x="1910" y="63"/>
                  </a:lnTo>
                  <a:cubicBezTo>
                    <a:pt x="1850" y="67"/>
                    <a:pt x="1790" y="69"/>
                    <a:pt x="1730" y="69"/>
                  </a:cubicBezTo>
                  <a:cubicBezTo>
                    <a:pt x="1343" y="69"/>
                    <a:pt x="961" y="1"/>
                    <a:pt x="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299875" y="1246175"/>
              <a:ext cx="10475" cy="12950"/>
            </a:xfrm>
            <a:custGeom>
              <a:avLst/>
              <a:gdLst/>
              <a:ahLst/>
              <a:cxnLst/>
              <a:rect l="l" t="t" r="r" b="b"/>
              <a:pathLst>
                <a:path w="419" h="518" extrusionOk="0">
                  <a:moveTo>
                    <a:pt x="240" y="1"/>
                  </a:moveTo>
                  <a:cubicBezTo>
                    <a:pt x="100" y="60"/>
                    <a:pt x="80" y="180"/>
                    <a:pt x="80" y="339"/>
                  </a:cubicBezTo>
                  <a:cubicBezTo>
                    <a:pt x="1" y="379"/>
                    <a:pt x="1" y="458"/>
                    <a:pt x="80" y="518"/>
                  </a:cubicBezTo>
                  <a:cubicBezTo>
                    <a:pt x="200" y="518"/>
                    <a:pt x="299" y="478"/>
                    <a:pt x="419" y="458"/>
                  </a:cubicBezTo>
                  <a:lnTo>
                    <a:pt x="419" y="180"/>
                  </a:lnTo>
                  <a:cubicBezTo>
                    <a:pt x="379" y="120"/>
                    <a:pt x="299" y="6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289925" y="1240625"/>
              <a:ext cx="2525" cy="2600"/>
            </a:xfrm>
            <a:custGeom>
              <a:avLst/>
              <a:gdLst/>
              <a:ahLst/>
              <a:cxnLst/>
              <a:rect l="l" t="t" r="r" b="b"/>
              <a:pathLst>
                <a:path w="101" h="104" extrusionOk="0">
                  <a:moveTo>
                    <a:pt x="47" y="1"/>
                  </a:moveTo>
                  <a:cubicBezTo>
                    <a:pt x="28" y="1"/>
                    <a:pt x="12" y="21"/>
                    <a:pt x="1" y="63"/>
                  </a:cubicBezTo>
                  <a:cubicBezTo>
                    <a:pt x="1" y="63"/>
                    <a:pt x="21" y="83"/>
                    <a:pt x="21" y="103"/>
                  </a:cubicBezTo>
                  <a:lnTo>
                    <a:pt x="81" y="103"/>
                  </a:lnTo>
                  <a:cubicBezTo>
                    <a:pt x="100" y="83"/>
                    <a:pt x="100" y="63"/>
                    <a:pt x="100" y="44"/>
                  </a:cubicBezTo>
                  <a:cubicBezTo>
                    <a:pt x="82" y="16"/>
                    <a:pt x="64"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297400" y="1254625"/>
              <a:ext cx="4500" cy="4500"/>
            </a:xfrm>
            <a:custGeom>
              <a:avLst/>
              <a:gdLst/>
              <a:ahLst/>
              <a:cxnLst/>
              <a:rect l="l" t="t" r="r" b="b"/>
              <a:pathLst>
                <a:path w="180" h="180" extrusionOk="0">
                  <a:moveTo>
                    <a:pt x="179" y="1"/>
                  </a:moveTo>
                  <a:cubicBezTo>
                    <a:pt x="120" y="1"/>
                    <a:pt x="60" y="1"/>
                    <a:pt x="20" y="21"/>
                  </a:cubicBezTo>
                  <a:lnTo>
                    <a:pt x="0" y="100"/>
                  </a:lnTo>
                  <a:lnTo>
                    <a:pt x="0" y="180"/>
                  </a:lnTo>
                  <a:lnTo>
                    <a:pt x="179" y="180"/>
                  </a:ln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306350" y="1246675"/>
              <a:ext cx="4000" cy="4000"/>
            </a:xfrm>
            <a:custGeom>
              <a:avLst/>
              <a:gdLst/>
              <a:ahLst/>
              <a:cxnLst/>
              <a:rect l="l" t="t" r="r" b="b"/>
              <a:pathLst>
                <a:path w="160" h="160" extrusionOk="0">
                  <a:moveTo>
                    <a:pt x="0" y="0"/>
                  </a:moveTo>
                  <a:lnTo>
                    <a:pt x="0" y="0"/>
                  </a:lnTo>
                  <a:cubicBezTo>
                    <a:pt x="40" y="60"/>
                    <a:pt x="120" y="120"/>
                    <a:pt x="160" y="16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258100" y="1244050"/>
              <a:ext cx="8975" cy="7700"/>
            </a:xfrm>
            <a:custGeom>
              <a:avLst/>
              <a:gdLst/>
              <a:ahLst/>
              <a:cxnLst/>
              <a:rect l="l" t="t" r="r" b="b"/>
              <a:pathLst>
                <a:path w="359" h="308" extrusionOk="0">
                  <a:moveTo>
                    <a:pt x="211" y="0"/>
                  </a:moveTo>
                  <a:cubicBezTo>
                    <a:pt x="196" y="0"/>
                    <a:pt x="179" y="2"/>
                    <a:pt x="160" y="6"/>
                  </a:cubicBezTo>
                  <a:cubicBezTo>
                    <a:pt x="41" y="6"/>
                    <a:pt x="41" y="145"/>
                    <a:pt x="1" y="245"/>
                  </a:cubicBezTo>
                  <a:cubicBezTo>
                    <a:pt x="75" y="287"/>
                    <a:pt x="139" y="307"/>
                    <a:pt x="200" y="307"/>
                  </a:cubicBezTo>
                  <a:cubicBezTo>
                    <a:pt x="252" y="307"/>
                    <a:pt x="304" y="292"/>
                    <a:pt x="359" y="265"/>
                  </a:cubicBezTo>
                  <a:cubicBezTo>
                    <a:pt x="323" y="157"/>
                    <a:pt x="352" y="0"/>
                    <a:pt x="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314300" y="1433675"/>
              <a:ext cx="5000" cy="3500"/>
            </a:xfrm>
            <a:custGeom>
              <a:avLst/>
              <a:gdLst/>
              <a:ahLst/>
              <a:cxnLst/>
              <a:rect l="l" t="t" r="r" b="b"/>
              <a:pathLst>
                <a:path w="200" h="140" extrusionOk="0">
                  <a:moveTo>
                    <a:pt x="1" y="0"/>
                  </a:moveTo>
                  <a:cubicBezTo>
                    <a:pt x="80" y="40"/>
                    <a:pt x="120" y="100"/>
                    <a:pt x="200" y="139"/>
                  </a:cubicBezTo>
                  <a:cubicBezTo>
                    <a:pt x="160" y="40"/>
                    <a:pt x="10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066650" y="1611200"/>
              <a:ext cx="13950" cy="8475"/>
            </a:xfrm>
            <a:custGeom>
              <a:avLst/>
              <a:gdLst/>
              <a:ahLst/>
              <a:cxnLst/>
              <a:rect l="l" t="t" r="r" b="b"/>
              <a:pathLst>
                <a:path w="558" h="339" extrusionOk="0">
                  <a:moveTo>
                    <a:pt x="0" y="1"/>
                  </a:moveTo>
                  <a:cubicBezTo>
                    <a:pt x="100" y="120"/>
                    <a:pt x="199" y="259"/>
                    <a:pt x="378" y="339"/>
                  </a:cubicBezTo>
                  <a:cubicBezTo>
                    <a:pt x="438" y="240"/>
                    <a:pt x="478" y="14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334700" y="1150200"/>
              <a:ext cx="62675" cy="35550"/>
            </a:xfrm>
            <a:custGeom>
              <a:avLst/>
              <a:gdLst/>
              <a:ahLst/>
              <a:cxnLst/>
              <a:rect l="l" t="t" r="r" b="b"/>
              <a:pathLst>
                <a:path w="2507" h="1422" extrusionOk="0">
                  <a:moveTo>
                    <a:pt x="120" y="0"/>
                  </a:moveTo>
                  <a:cubicBezTo>
                    <a:pt x="0" y="40"/>
                    <a:pt x="60" y="140"/>
                    <a:pt x="100" y="219"/>
                  </a:cubicBezTo>
                  <a:cubicBezTo>
                    <a:pt x="159" y="259"/>
                    <a:pt x="199" y="319"/>
                    <a:pt x="259" y="338"/>
                  </a:cubicBezTo>
                  <a:cubicBezTo>
                    <a:pt x="299" y="358"/>
                    <a:pt x="358" y="418"/>
                    <a:pt x="398" y="438"/>
                  </a:cubicBezTo>
                  <a:cubicBezTo>
                    <a:pt x="443" y="483"/>
                    <a:pt x="454" y="505"/>
                    <a:pt x="423" y="505"/>
                  </a:cubicBezTo>
                  <a:cubicBezTo>
                    <a:pt x="413" y="505"/>
                    <a:pt x="398" y="503"/>
                    <a:pt x="378" y="498"/>
                  </a:cubicBezTo>
                  <a:cubicBezTo>
                    <a:pt x="299" y="517"/>
                    <a:pt x="259" y="577"/>
                    <a:pt x="219" y="617"/>
                  </a:cubicBezTo>
                  <a:cubicBezTo>
                    <a:pt x="159" y="796"/>
                    <a:pt x="100" y="935"/>
                    <a:pt x="279" y="1074"/>
                  </a:cubicBezTo>
                  <a:cubicBezTo>
                    <a:pt x="497" y="1224"/>
                    <a:pt x="706" y="1421"/>
                    <a:pt x="950" y="1421"/>
                  </a:cubicBezTo>
                  <a:cubicBezTo>
                    <a:pt x="1062" y="1421"/>
                    <a:pt x="1182" y="1380"/>
                    <a:pt x="1313" y="1273"/>
                  </a:cubicBezTo>
                  <a:cubicBezTo>
                    <a:pt x="1293" y="1234"/>
                    <a:pt x="1273" y="1214"/>
                    <a:pt x="1273" y="1194"/>
                  </a:cubicBezTo>
                  <a:cubicBezTo>
                    <a:pt x="1273" y="1154"/>
                    <a:pt x="1293" y="1114"/>
                    <a:pt x="1313" y="1114"/>
                  </a:cubicBezTo>
                  <a:cubicBezTo>
                    <a:pt x="1671" y="1094"/>
                    <a:pt x="2009" y="1114"/>
                    <a:pt x="2348" y="1015"/>
                  </a:cubicBezTo>
                  <a:cubicBezTo>
                    <a:pt x="2407" y="975"/>
                    <a:pt x="2467" y="915"/>
                    <a:pt x="2507" y="836"/>
                  </a:cubicBezTo>
                  <a:lnTo>
                    <a:pt x="2507" y="716"/>
                  </a:lnTo>
                  <a:cubicBezTo>
                    <a:pt x="2049" y="716"/>
                    <a:pt x="1552" y="716"/>
                    <a:pt x="1075" y="697"/>
                  </a:cubicBezTo>
                  <a:cubicBezTo>
                    <a:pt x="955" y="697"/>
                    <a:pt x="876" y="637"/>
                    <a:pt x="975" y="498"/>
                  </a:cubicBezTo>
                  <a:cubicBezTo>
                    <a:pt x="1055" y="299"/>
                    <a:pt x="915" y="140"/>
                    <a:pt x="796" y="20"/>
                  </a:cubicBezTo>
                  <a:cubicBezTo>
                    <a:pt x="577" y="20"/>
                    <a:pt x="358"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325250" y="1106425"/>
              <a:ext cx="21400" cy="82100"/>
            </a:xfrm>
            <a:custGeom>
              <a:avLst/>
              <a:gdLst/>
              <a:ahLst/>
              <a:cxnLst/>
              <a:rect l="l" t="t" r="r" b="b"/>
              <a:pathLst>
                <a:path w="856" h="3284" extrusionOk="0">
                  <a:moveTo>
                    <a:pt x="458" y="1"/>
                  </a:moveTo>
                  <a:cubicBezTo>
                    <a:pt x="319" y="80"/>
                    <a:pt x="279" y="200"/>
                    <a:pt x="279" y="359"/>
                  </a:cubicBezTo>
                  <a:cubicBezTo>
                    <a:pt x="80" y="677"/>
                    <a:pt x="358" y="1075"/>
                    <a:pt x="100" y="1393"/>
                  </a:cubicBezTo>
                  <a:cubicBezTo>
                    <a:pt x="0" y="2050"/>
                    <a:pt x="60" y="2666"/>
                    <a:pt x="299" y="3283"/>
                  </a:cubicBezTo>
                  <a:cubicBezTo>
                    <a:pt x="657" y="3283"/>
                    <a:pt x="537" y="3005"/>
                    <a:pt x="537" y="2845"/>
                  </a:cubicBezTo>
                  <a:cubicBezTo>
                    <a:pt x="537" y="2607"/>
                    <a:pt x="557" y="2388"/>
                    <a:pt x="796" y="2268"/>
                  </a:cubicBezTo>
                  <a:cubicBezTo>
                    <a:pt x="856" y="2229"/>
                    <a:pt x="856" y="2149"/>
                    <a:pt x="796" y="2089"/>
                  </a:cubicBezTo>
                  <a:cubicBezTo>
                    <a:pt x="756" y="2050"/>
                    <a:pt x="677" y="1990"/>
                    <a:pt x="637" y="1950"/>
                  </a:cubicBezTo>
                  <a:cubicBezTo>
                    <a:pt x="557" y="1891"/>
                    <a:pt x="498" y="1851"/>
                    <a:pt x="498" y="1751"/>
                  </a:cubicBezTo>
                  <a:cubicBezTo>
                    <a:pt x="458" y="1692"/>
                    <a:pt x="458" y="1652"/>
                    <a:pt x="478" y="1572"/>
                  </a:cubicBezTo>
                  <a:cubicBezTo>
                    <a:pt x="557" y="1473"/>
                    <a:pt x="557" y="1353"/>
                    <a:pt x="557" y="1234"/>
                  </a:cubicBezTo>
                  <a:cubicBezTo>
                    <a:pt x="577" y="1154"/>
                    <a:pt x="597" y="1075"/>
                    <a:pt x="597" y="995"/>
                  </a:cubicBezTo>
                  <a:cubicBezTo>
                    <a:pt x="597" y="876"/>
                    <a:pt x="557" y="777"/>
                    <a:pt x="478" y="677"/>
                  </a:cubicBezTo>
                  <a:cubicBezTo>
                    <a:pt x="478" y="458"/>
                    <a:pt x="458" y="239"/>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384925" y="1136300"/>
              <a:ext cx="37325" cy="18900"/>
            </a:xfrm>
            <a:custGeom>
              <a:avLst/>
              <a:gdLst/>
              <a:ahLst/>
              <a:cxnLst/>
              <a:rect l="l" t="t" r="r" b="b"/>
              <a:pathLst>
                <a:path w="1493" h="756" extrusionOk="0">
                  <a:moveTo>
                    <a:pt x="1356" y="1"/>
                  </a:moveTo>
                  <a:cubicBezTo>
                    <a:pt x="1075" y="1"/>
                    <a:pt x="822" y="221"/>
                    <a:pt x="521" y="221"/>
                  </a:cubicBezTo>
                  <a:cubicBezTo>
                    <a:pt x="500" y="221"/>
                    <a:pt x="479" y="220"/>
                    <a:pt x="458" y="218"/>
                  </a:cubicBezTo>
                  <a:cubicBezTo>
                    <a:pt x="378" y="318"/>
                    <a:pt x="259" y="298"/>
                    <a:pt x="160" y="357"/>
                  </a:cubicBezTo>
                  <a:cubicBezTo>
                    <a:pt x="40" y="477"/>
                    <a:pt x="0" y="596"/>
                    <a:pt x="140" y="755"/>
                  </a:cubicBezTo>
                  <a:cubicBezTo>
                    <a:pt x="438" y="715"/>
                    <a:pt x="697" y="696"/>
                    <a:pt x="975" y="696"/>
                  </a:cubicBezTo>
                  <a:cubicBezTo>
                    <a:pt x="1075" y="576"/>
                    <a:pt x="1234" y="596"/>
                    <a:pt x="1353" y="556"/>
                  </a:cubicBezTo>
                  <a:cubicBezTo>
                    <a:pt x="1433" y="377"/>
                    <a:pt x="1473" y="238"/>
                    <a:pt x="1492" y="19"/>
                  </a:cubicBezTo>
                  <a:cubicBezTo>
                    <a:pt x="1446" y="6"/>
                    <a:pt x="1401" y="1"/>
                    <a:pt x="1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362050" y="1142725"/>
              <a:ext cx="32350" cy="17950"/>
            </a:xfrm>
            <a:custGeom>
              <a:avLst/>
              <a:gdLst/>
              <a:ahLst/>
              <a:cxnLst/>
              <a:rect l="l" t="t" r="r" b="b"/>
              <a:pathLst>
                <a:path w="1294" h="718" extrusionOk="0">
                  <a:moveTo>
                    <a:pt x="1234" y="1"/>
                  </a:moveTo>
                  <a:lnTo>
                    <a:pt x="1234" y="1"/>
                  </a:lnTo>
                  <a:cubicBezTo>
                    <a:pt x="816" y="21"/>
                    <a:pt x="398" y="120"/>
                    <a:pt x="0" y="299"/>
                  </a:cubicBezTo>
                  <a:cubicBezTo>
                    <a:pt x="60" y="498"/>
                    <a:pt x="239" y="578"/>
                    <a:pt x="398" y="697"/>
                  </a:cubicBezTo>
                  <a:cubicBezTo>
                    <a:pt x="657" y="657"/>
                    <a:pt x="896" y="717"/>
                    <a:pt x="1075" y="498"/>
                  </a:cubicBezTo>
                  <a:cubicBezTo>
                    <a:pt x="1075" y="379"/>
                    <a:pt x="1095" y="220"/>
                    <a:pt x="1214" y="140"/>
                  </a:cubicBezTo>
                  <a:cubicBezTo>
                    <a:pt x="1293" y="100"/>
                    <a:pt x="1293" y="4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354100" y="1149700"/>
              <a:ext cx="17925" cy="12950"/>
            </a:xfrm>
            <a:custGeom>
              <a:avLst/>
              <a:gdLst/>
              <a:ahLst/>
              <a:cxnLst/>
              <a:rect l="l" t="t" r="r" b="b"/>
              <a:pathLst>
                <a:path w="717" h="518" extrusionOk="0">
                  <a:moveTo>
                    <a:pt x="318" y="0"/>
                  </a:moveTo>
                  <a:cubicBezTo>
                    <a:pt x="219" y="20"/>
                    <a:pt x="119" y="40"/>
                    <a:pt x="20" y="40"/>
                  </a:cubicBezTo>
                  <a:cubicBezTo>
                    <a:pt x="0" y="239"/>
                    <a:pt x="119" y="358"/>
                    <a:pt x="199" y="518"/>
                  </a:cubicBezTo>
                  <a:cubicBezTo>
                    <a:pt x="378" y="458"/>
                    <a:pt x="537" y="438"/>
                    <a:pt x="716" y="378"/>
                  </a:cubicBezTo>
                  <a:cubicBezTo>
                    <a:pt x="716" y="140"/>
                    <a:pt x="557" y="20"/>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459025" y="1107700"/>
              <a:ext cx="16425" cy="8700"/>
            </a:xfrm>
            <a:custGeom>
              <a:avLst/>
              <a:gdLst/>
              <a:ahLst/>
              <a:cxnLst/>
              <a:rect l="l" t="t" r="r" b="b"/>
              <a:pathLst>
                <a:path w="657" h="348" extrusionOk="0">
                  <a:moveTo>
                    <a:pt x="335" y="1"/>
                  </a:moveTo>
                  <a:cubicBezTo>
                    <a:pt x="295" y="1"/>
                    <a:pt x="250" y="10"/>
                    <a:pt x="199" y="29"/>
                  </a:cubicBezTo>
                  <a:cubicBezTo>
                    <a:pt x="60" y="109"/>
                    <a:pt x="0" y="228"/>
                    <a:pt x="160" y="348"/>
                  </a:cubicBezTo>
                  <a:cubicBezTo>
                    <a:pt x="319" y="348"/>
                    <a:pt x="478" y="328"/>
                    <a:pt x="657" y="308"/>
                  </a:cubicBezTo>
                  <a:cubicBezTo>
                    <a:pt x="577" y="148"/>
                    <a:pt x="497" y="1"/>
                    <a:pt x="3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336675" y="1131100"/>
              <a:ext cx="13450" cy="9175"/>
            </a:xfrm>
            <a:custGeom>
              <a:avLst/>
              <a:gdLst/>
              <a:ahLst/>
              <a:cxnLst/>
              <a:rect l="l" t="t" r="r" b="b"/>
              <a:pathLst>
                <a:path w="538" h="367" extrusionOk="0">
                  <a:moveTo>
                    <a:pt x="244" y="1"/>
                  </a:moveTo>
                  <a:cubicBezTo>
                    <a:pt x="156" y="1"/>
                    <a:pt x="73" y="35"/>
                    <a:pt x="1" y="108"/>
                  </a:cubicBezTo>
                  <a:lnTo>
                    <a:pt x="1" y="187"/>
                  </a:lnTo>
                  <a:lnTo>
                    <a:pt x="1" y="267"/>
                  </a:lnTo>
                  <a:cubicBezTo>
                    <a:pt x="1" y="287"/>
                    <a:pt x="21" y="287"/>
                    <a:pt x="80" y="366"/>
                  </a:cubicBezTo>
                  <a:cubicBezTo>
                    <a:pt x="100" y="366"/>
                    <a:pt x="140" y="366"/>
                    <a:pt x="180" y="287"/>
                  </a:cubicBezTo>
                  <a:lnTo>
                    <a:pt x="538" y="128"/>
                  </a:lnTo>
                  <a:lnTo>
                    <a:pt x="498" y="88"/>
                  </a:lnTo>
                  <a:cubicBezTo>
                    <a:pt x="412" y="31"/>
                    <a:pt x="326" y="1"/>
                    <a:pt x="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336675" y="1137750"/>
              <a:ext cx="4500" cy="8500"/>
            </a:xfrm>
            <a:custGeom>
              <a:avLst/>
              <a:gdLst/>
              <a:ahLst/>
              <a:cxnLst/>
              <a:rect l="l" t="t" r="r" b="b"/>
              <a:pathLst>
                <a:path w="180" h="340" extrusionOk="0">
                  <a:moveTo>
                    <a:pt x="1" y="1"/>
                  </a:moveTo>
                  <a:cubicBezTo>
                    <a:pt x="1" y="120"/>
                    <a:pt x="1" y="220"/>
                    <a:pt x="21" y="339"/>
                  </a:cubicBezTo>
                  <a:cubicBezTo>
                    <a:pt x="140" y="260"/>
                    <a:pt x="180" y="1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419250" y="1120350"/>
              <a:ext cx="4500" cy="3500"/>
            </a:xfrm>
            <a:custGeom>
              <a:avLst/>
              <a:gdLst/>
              <a:ahLst/>
              <a:cxnLst/>
              <a:rect l="l" t="t" r="r" b="b"/>
              <a:pathLst>
                <a:path w="180" h="140" extrusionOk="0">
                  <a:moveTo>
                    <a:pt x="179" y="1"/>
                  </a:moveTo>
                  <a:lnTo>
                    <a:pt x="179" y="1"/>
                  </a:lnTo>
                  <a:cubicBezTo>
                    <a:pt x="100" y="40"/>
                    <a:pt x="60" y="100"/>
                    <a:pt x="0" y="140"/>
                  </a:cubicBezTo>
                  <a:lnTo>
                    <a:pt x="159" y="140"/>
                  </a:lnTo>
                  <a:cubicBezTo>
                    <a:pt x="159" y="100"/>
                    <a:pt x="179" y="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392375" y="1141500"/>
              <a:ext cx="5000" cy="4750"/>
            </a:xfrm>
            <a:custGeom>
              <a:avLst/>
              <a:gdLst/>
              <a:ahLst/>
              <a:cxnLst/>
              <a:rect l="l" t="t" r="r" b="b"/>
              <a:pathLst>
                <a:path w="200" h="190" extrusionOk="0">
                  <a:moveTo>
                    <a:pt x="120" y="0"/>
                  </a:moveTo>
                  <a:cubicBezTo>
                    <a:pt x="90" y="0"/>
                    <a:pt x="61" y="10"/>
                    <a:pt x="41" y="30"/>
                  </a:cubicBezTo>
                  <a:cubicBezTo>
                    <a:pt x="1" y="70"/>
                    <a:pt x="1" y="149"/>
                    <a:pt x="1" y="189"/>
                  </a:cubicBezTo>
                  <a:cubicBezTo>
                    <a:pt x="61" y="149"/>
                    <a:pt x="140" y="70"/>
                    <a:pt x="200" y="30"/>
                  </a:cubicBezTo>
                  <a:cubicBezTo>
                    <a:pt x="180" y="10"/>
                    <a:pt x="15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441125" y="1116375"/>
              <a:ext cx="4500" cy="4000"/>
            </a:xfrm>
            <a:custGeom>
              <a:avLst/>
              <a:gdLst/>
              <a:ahLst/>
              <a:cxnLst/>
              <a:rect l="l" t="t" r="r" b="b"/>
              <a:pathLst>
                <a:path w="180" h="160" extrusionOk="0">
                  <a:moveTo>
                    <a:pt x="179" y="1"/>
                  </a:moveTo>
                  <a:lnTo>
                    <a:pt x="179" y="1"/>
                  </a:lnTo>
                  <a:cubicBezTo>
                    <a:pt x="100" y="40"/>
                    <a:pt x="20" y="60"/>
                    <a:pt x="0" y="160"/>
                  </a:cubicBezTo>
                  <a:cubicBezTo>
                    <a:pt x="40" y="100"/>
                    <a:pt x="120" y="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332700" y="1163125"/>
              <a:ext cx="13950" cy="49250"/>
            </a:xfrm>
            <a:custGeom>
              <a:avLst/>
              <a:gdLst/>
              <a:ahLst/>
              <a:cxnLst/>
              <a:rect l="l" t="t" r="r" b="b"/>
              <a:pathLst>
                <a:path w="558" h="1970" extrusionOk="0">
                  <a:moveTo>
                    <a:pt x="498" y="0"/>
                  </a:moveTo>
                  <a:lnTo>
                    <a:pt x="498" y="0"/>
                  </a:lnTo>
                  <a:cubicBezTo>
                    <a:pt x="259" y="20"/>
                    <a:pt x="160" y="160"/>
                    <a:pt x="160" y="398"/>
                  </a:cubicBezTo>
                  <a:cubicBezTo>
                    <a:pt x="160" y="617"/>
                    <a:pt x="200" y="876"/>
                    <a:pt x="1" y="1055"/>
                  </a:cubicBezTo>
                  <a:cubicBezTo>
                    <a:pt x="41" y="1393"/>
                    <a:pt x="100" y="1691"/>
                    <a:pt x="279" y="1970"/>
                  </a:cubicBezTo>
                  <a:cubicBezTo>
                    <a:pt x="339" y="1791"/>
                    <a:pt x="379" y="1612"/>
                    <a:pt x="558" y="1512"/>
                  </a:cubicBezTo>
                  <a:cubicBezTo>
                    <a:pt x="498" y="1174"/>
                    <a:pt x="279" y="876"/>
                    <a:pt x="359" y="518"/>
                  </a:cubicBezTo>
                  <a:cubicBezTo>
                    <a:pt x="259" y="299"/>
                    <a:pt x="418" y="18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354600" y="1172225"/>
              <a:ext cx="40300" cy="11325"/>
            </a:xfrm>
            <a:custGeom>
              <a:avLst/>
              <a:gdLst/>
              <a:ahLst/>
              <a:cxnLst/>
              <a:rect l="l" t="t" r="r" b="b"/>
              <a:pathLst>
                <a:path w="1612" h="453" extrusionOk="0">
                  <a:moveTo>
                    <a:pt x="1215" y="0"/>
                  </a:moveTo>
                  <a:cubicBezTo>
                    <a:pt x="868" y="0"/>
                    <a:pt x="526" y="104"/>
                    <a:pt x="177" y="104"/>
                  </a:cubicBezTo>
                  <a:cubicBezTo>
                    <a:pt x="118" y="104"/>
                    <a:pt x="59" y="101"/>
                    <a:pt x="0" y="94"/>
                  </a:cubicBezTo>
                  <a:lnTo>
                    <a:pt x="0" y="94"/>
                  </a:lnTo>
                  <a:cubicBezTo>
                    <a:pt x="99" y="452"/>
                    <a:pt x="318" y="333"/>
                    <a:pt x="497" y="392"/>
                  </a:cubicBezTo>
                  <a:cubicBezTo>
                    <a:pt x="537" y="353"/>
                    <a:pt x="617" y="353"/>
                    <a:pt x="676" y="353"/>
                  </a:cubicBezTo>
                  <a:cubicBezTo>
                    <a:pt x="862" y="377"/>
                    <a:pt x="1048" y="433"/>
                    <a:pt x="1234" y="433"/>
                  </a:cubicBezTo>
                  <a:cubicBezTo>
                    <a:pt x="1346" y="433"/>
                    <a:pt x="1459" y="413"/>
                    <a:pt x="1572" y="353"/>
                  </a:cubicBezTo>
                  <a:cubicBezTo>
                    <a:pt x="1611" y="253"/>
                    <a:pt x="1611" y="134"/>
                    <a:pt x="1532" y="34"/>
                  </a:cubicBezTo>
                  <a:cubicBezTo>
                    <a:pt x="1426" y="10"/>
                    <a:pt x="1320" y="0"/>
                    <a:pt x="12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371500" y="1178550"/>
              <a:ext cx="25875" cy="7175"/>
            </a:xfrm>
            <a:custGeom>
              <a:avLst/>
              <a:gdLst/>
              <a:ahLst/>
              <a:cxnLst/>
              <a:rect l="l" t="t" r="r" b="b"/>
              <a:pathLst>
                <a:path w="1035" h="287" extrusionOk="0">
                  <a:moveTo>
                    <a:pt x="995" y="0"/>
                  </a:moveTo>
                  <a:cubicBezTo>
                    <a:pt x="975" y="0"/>
                    <a:pt x="935" y="0"/>
                    <a:pt x="896" y="60"/>
                  </a:cubicBezTo>
                  <a:cubicBezTo>
                    <a:pt x="844" y="77"/>
                    <a:pt x="792" y="84"/>
                    <a:pt x="741" y="84"/>
                  </a:cubicBezTo>
                  <a:cubicBezTo>
                    <a:pt x="582" y="84"/>
                    <a:pt x="423" y="22"/>
                    <a:pt x="264" y="22"/>
                  </a:cubicBezTo>
                  <a:cubicBezTo>
                    <a:pt x="176" y="22"/>
                    <a:pt x="88" y="41"/>
                    <a:pt x="0" y="100"/>
                  </a:cubicBezTo>
                  <a:cubicBezTo>
                    <a:pt x="156" y="226"/>
                    <a:pt x="327" y="286"/>
                    <a:pt x="500" y="286"/>
                  </a:cubicBezTo>
                  <a:cubicBezTo>
                    <a:pt x="680" y="286"/>
                    <a:pt x="862" y="221"/>
                    <a:pt x="1035" y="100"/>
                  </a:cubicBezTo>
                  <a:lnTo>
                    <a:pt x="1035" y="60"/>
                  </a:lnTo>
                  <a:cubicBezTo>
                    <a:pt x="1035" y="40"/>
                    <a:pt x="1015" y="4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361550" y="1200425"/>
              <a:ext cx="5500" cy="3000"/>
            </a:xfrm>
            <a:custGeom>
              <a:avLst/>
              <a:gdLst/>
              <a:ahLst/>
              <a:cxnLst/>
              <a:rect l="l" t="t" r="r" b="b"/>
              <a:pathLst>
                <a:path w="220" h="120" extrusionOk="0">
                  <a:moveTo>
                    <a:pt x="110" y="0"/>
                  </a:moveTo>
                  <a:cubicBezTo>
                    <a:pt x="75" y="0"/>
                    <a:pt x="40" y="20"/>
                    <a:pt x="1" y="60"/>
                  </a:cubicBezTo>
                  <a:cubicBezTo>
                    <a:pt x="20" y="80"/>
                    <a:pt x="40" y="100"/>
                    <a:pt x="40" y="120"/>
                  </a:cubicBezTo>
                  <a:lnTo>
                    <a:pt x="140" y="120"/>
                  </a:lnTo>
                  <a:lnTo>
                    <a:pt x="219" y="60"/>
                  </a:lnTo>
                  <a:cubicBezTo>
                    <a:pt x="180" y="20"/>
                    <a:pt x="145" y="0"/>
                    <a:pt x="1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336675" y="1123350"/>
              <a:ext cx="12475" cy="9950"/>
            </a:xfrm>
            <a:custGeom>
              <a:avLst/>
              <a:gdLst/>
              <a:ahLst/>
              <a:cxnLst/>
              <a:rect l="l" t="t" r="r" b="b"/>
              <a:pathLst>
                <a:path w="499" h="398" extrusionOk="0">
                  <a:moveTo>
                    <a:pt x="21" y="20"/>
                  </a:moveTo>
                  <a:cubicBezTo>
                    <a:pt x="1" y="159"/>
                    <a:pt x="1" y="279"/>
                    <a:pt x="1" y="398"/>
                  </a:cubicBezTo>
                  <a:cubicBezTo>
                    <a:pt x="180" y="398"/>
                    <a:pt x="319" y="378"/>
                    <a:pt x="498" y="378"/>
                  </a:cubicBezTo>
                  <a:cubicBezTo>
                    <a:pt x="498" y="0"/>
                    <a:pt x="220" y="80"/>
                    <a:pt x="21"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336675" y="1102925"/>
              <a:ext cx="15450" cy="5025"/>
            </a:xfrm>
            <a:custGeom>
              <a:avLst/>
              <a:gdLst/>
              <a:ahLst/>
              <a:cxnLst/>
              <a:rect l="l" t="t" r="r" b="b"/>
              <a:pathLst>
                <a:path w="618" h="201" extrusionOk="0">
                  <a:moveTo>
                    <a:pt x="407" y="1"/>
                  </a:moveTo>
                  <a:cubicBezTo>
                    <a:pt x="255" y="1"/>
                    <a:pt x="100" y="15"/>
                    <a:pt x="1" y="180"/>
                  </a:cubicBezTo>
                  <a:cubicBezTo>
                    <a:pt x="41" y="180"/>
                    <a:pt x="120" y="180"/>
                    <a:pt x="200" y="200"/>
                  </a:cubicBezTo>
                  <a:cubicBezTo>
                    <a:pt x="299" y="180"/>
                    <a:pt x="419" y="180"/>
                    <a:pt x="518" y="141"/>
                  </a:cubicBezTo>
                  <a:cubicBezTo>
                    <a:pt x="598" y="101"/>
                    <a:pt x="618" y="81"/>
                    <a:pt x="538" y="1"/>
                  </a:cubicBezTo>
                  <a:lnTo>
                    <a:pt x="498" y="1"/>
                  </a:lnTo>
                  <a:cubicBezTo>
                    <a:pt x="468" y="1"/>
                    <a:pt x="438" y="1"/>
                    <a:pt x="4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657950" y="1155175"/>
              <a:ext cx="4500" cy="5000"/>
            </a:xfrm>
            <a:custGeom>
              <a:avLst/>
              <a:gdLst/>
              <a:ahLst/>
              <a:cxnLst/>
              <a:rect l="l" t="t" r="r" b="b"/>
              <a:pathLst>
                <a:path w="180" h="200" extrusionOk="0">
                  <a:moveTo>
                    <a:pt x="180" y="0"/>
                  </a:moveTo>
                  <a:cubicBezTo>
                    <a:pt x="120" y="20"/>
                    <a:pt x="60" y="20"/>
                    <a:pt x="1" y="20"/>
                  </a:cubicBezTo>
                  <a:cubicBezTo>
                    <a:pt x="1" y="120"/>
                    <a:pt x="1" y="199"/>
                    <a:pt x="100" y="199"/>
                  </a:cubicBezTo>
                  <a:cubicBezTo>
                    <a:pt x="120" y="199"/>
                    <a:pt x="140" y="8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675350" y="1154250"/>
              <a:ext cx="5500" cy="4200"/>
            </a:xfrm>
            <a:custGeom>
              <a:avLst/>
              <a:gdLst/>
              <a:ahLst/>
              <a:cxnLst/>
              <a:rect l="l" t="t" r="r" b="b"/>
              <a:pathLst>
                <a:path w="220" h="168" extrusionOk="0">
                  <a:moveTo>
                    <a:pt x="79" y="0"/>
                  </a:moveTo>
                  <a:cubicBezTo>
                    <a:pt x="47" y="0"/>
                    <a:pt x="15" y="23"/>
                    <a:pt x="1" y="37"/>
                  </a:cubicBezTo>
                  <a:cubicBezTo>
                    <a:pt x="42" y="93"/>
                    <a:pt x="74" y="167"/>
                    <a:pt x="130" y="167"/>
                  </a:cubicBezTo>
                  <a:cubicBezTo>
                    <a:pt x="154" y="167"/>
                    <a:pt x="183" y="153"/>
                    <a:pt x="220" y="117"/>
                  </a:cubicBezTo>
                  <a:lnTo>
                    <a:pt x="120" y="17"/>
                  </a:lnTo>
                  <a:cubicBezTo>
                    <a:pt x="108" y="5"/>
                    <a:pt x="94" y="0"/>
                    <a:pt x="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666400" y="1155300"/>
              <a:ext cx="4500" cy="2375"/>
            </a:xfrm>
            <a:custGeom>
              <a:avLst/>
              <a:gdLst/>
              <a:ahLst/>
              <a:cxnLst/>
              <a:rect l="l" t="t" r="r" b="b"/>
              <a:pathLst>
                <a:path w="180" h="95" extrusionOk="0">
                  <a:moveTo>
                    <a:pt x="83" y="0"/>
                  </a:moveTo>
                  <a:cubicBezTo>
                    <a:pt x="55" y="0"/>
                    <a:pt x="31" y="5"/>
                    <a:pt x="1" y="15"/>
                  </a:cubicBezTo>
                  <a:cubicBezTo>
                    <a:pt x="41" y="15"/>
                    <a:pt x="60" y="75"/>
                    <a:pt x="60" y="95"/>
                  </a:cubicBezTo>
                  <a:cubicBezTo>
                    <a:pt x="100" y="55"/>
                    <a:pt x="140" y="35"/>
                    <a:pt x="180" y="15"/>
                  </a:cubicBezTo>
                  <a:cubicBezTo>
                    <a:pt x="140" y="5"/>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49125" y="1102950"/>
              <a:ext cx="14450" cy="3875"/>
            </a:xfrm>
            <a:custGeom>
              <a:avLst/>
              <a:gdLst/>
              <a:ahLst/>
              <a:cxnLst/>
              <a:rect l="l" t="t" r="r" b="b"/>
              <a:pathLst>
                <a:path w="578" h="155" extrusionOk="0">
                  <a:moveTo>
                    <a:pt x="20" y="0"/>
                  </a:moveTo>
                  <a:cubicBezTo>
                    <a:pt x="20" y="40"/>
                    <a:pt x="0" y="100"/>
                    <a:pt x="0" y="140"/>
                  </a:cubicBezTo>
                  <a:cubicBezTo>
                    <a:pt x="55" y="150"/>
                    <a:pt x="107" y="155"/>
                    <a:pt x="157" y="155"/>
                  </a:cubicBezTo>
                  <a:cubicBezTo>
                    <a:pt x="309" y="155"/>
                    <a:pt x="443" y="110"/>
                    <a:pt x="577" y="20"/>
                  </a:cubicBezTo>
                  <a:cubicBezTo>
                    <a:pt x="398" y="20"/>
                    <a:pt x="199" y="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592800" y="1168600"/>
              <a:ext cx="9475" cy="6975"/>
            </a:xfrm>
            <a:custGeom>
              <a:avLst/>
              <a:gdLst/>
              <a:ahLst/>
              <a:cxnLst/>
              <a:rect l="l" t="t" r="r" b="b"/>
              <a:pathLst>
                <a:path w="379" h="279" extrusionOk="0">
                  <a:moveTo>
                    <a:pt x="21" y="0"/>
                  </a:moveTo>
                  <a:lnTo>
                    <a:pt x="21" y="0"/>
                  </a:lnTo>
                  <a:cubicBezTo>
                    <a:pt x="1" y="140"/>
                    <a:pt x="1" y="239"/>
                    <a:pt x="140" y="279"/>
                  </a:cubicBezTo>
                  <a:cubicBezTo>
                    <a:pt x="219" y="199"/>
                    <a:pt x="379" y="100"/>
                    <a:pt x="379" y="80"/>
                  </a:cubicBezTo>
                  <a:cubicBezTo>
                    <a:pt x="342" y="16"/>
                    <a:pt x="289" y="2"/>
                    <a:pt x="231" y="2"/>
                  </a:cubicBezTo>
                  <a:cubicBezTo>
                    <a:pt x="187" y="2"/>
                    <a:pt x="139" y="10"/>
                    <a:pt x="94" y="10"/>
                  </a:cubicBezTo>
                  <a:cubicBezTo>
                    <a:pt x="68" y="10"/>
                    <a:pt x="44" y="8"/>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488375" y="1151200"/>
              <a:ext cx="4000" cy="4975"/>
            </a:xfrm>
            <a:custGeom>
              <a:avLst/>
              <a:gdLst/>
              <a:ahLst/>
              <a:cxnLst/>
              <a:rect l="l" t="t" r="r" b="b"/>
              <a:pathLst>
                <a:path w="160" h="199" extrusionOk="0">
                  <a:moveTo>
                    <a:pt x="159" y="0"/>
                  </a:moveTo>
                  <a:cubicBezTo>
                    <a:pt x="120" y="0"/>
                    <a:pt x="40" y="40"/>
                    <a:pt x="0" y="40"/>
                  </a:cubicBezTo>
                  <a:cubicBezTo>
                    <a:pt x="20" y="80"/>
                    <a:pt x="80" y="159"/>
                    <a:pt x="100" y="199"/>
                  </a:cubicBezTo>
                  <a:cubicBezTo>
                    <a:pt x="120" y="159"/>
                    <a:pt x="13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415750" y="1164625"/>
              <a:ext cx="11475" cy="11450"/>
            </a:xfrm>
            <a:custGeom>
              <a:avLst/>
              <a:gdLst/>
              <a:ahLst/>
              <a:cxnLst/>
              <a:rect l="l" t="t" r="r" b="b"/>
              <a:pathLst>
                <a:path w="459" h="458" extrusionOk="0">
                  <a:moveTo>
                    <a:pt x="1" y="0"/>
                  </a:moveTo>
                  <a:cubicBezTo>
                    <a:pt x="1" y="318"/>
                    <a:pt x="140" y="458"/>
                    <a:pt x="458" y="458"/>
                  </a:cubicBezTo>
                  <a:cubicBezTo>
                    <a:pt x="419" y="279"/>
                    <a:pt x="339" y="139"/>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326750" y="1115875"/>
              <a:ext cx="9450" cy="25900"/>
            </a:xfrm>
            <a:custGeom>
              <a:avLst/>
              <a:gdLst/>
              <a:ahLst/>
              <a:cxnLst/>
              <a:rect l="l" t="t" r="r" b="b"/>
              <a:pathLst>
                <a:path w="378" h="1036" extrusionOk="0">
                  <a:moveTo>
                    <a:pt x="80" y="1"/>
                  </a:moveTo>
                  <a:cubicBezTo>
                    <a:pt x="0" y="339"/>
                    <a:pt x="0" y="697"/>
                    <a:pt x="40" y="1035"/>
                  </a:cubicBezTo>
                  <a:cubicBezTo>
                    <a:pt x="378" y="737"/>
                    <a:pt x="199" y="35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327725" y="1084050"/>
              <a:ext cx="4500" cy="9975"/>
            </a:xfrm>
            <a:custGeom>
              <a:avLst/>
              <a:gdLst/>
              <a:ahLst/>
              <a:cxnLst/>
              <a:rect l="l" t="t" r="r" b="b"/>
              <a:pathLst>
                <a:path w="180" h="399" extrusionOk="0">
                  <a:moveTo>
                    <a:pt x="140" y="1"/>
                  </a:moveTo>
                  <a:lnTo>
                    <a:pt x="140" y="1"/>
                  </a:lnTo>
                  <a:cubicBezTo>
                    <a:pt x="60" y="140"/>
                    <a:pt x="1" y="259"/>
                    <a:pt x="41" y="398"/>
                  </a:cubicBezTo>
                  <a:cubicBezTo>
                    <a:pt x="180" y="299"/>
                    <a:pt x="180"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332200" y="1064150"/>
              <a:ext cx="4500" cy="4000"/>
            </a:xfrm>
            <a:custGeom>
              <a:avLst/>
              <a:gdLst/>
              <a:ahLst/>
              <a:cxnLst/>
              <a:rect l="l" t="t" r="r" b="b"/>
              <a:pathLst>
                <a:path w="180" h="160" extrusionOk="0">
                  <a:moveTo>
                    <a:pt x="180" y="1"/>
                  </a:moveTo>
                  <a:cubicBezTo>
                    <a:pt x="80" y="1"/>
                    <a:pt x="21" y="61"/>
                    <a:pt x="1" y="160"/>
                  </a:cubicBezTo>
                  <a:cubicBezTo>
                    <a:pt x="100" y="14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748950" y="1075600"/>
              <a:ext cx="2525" cy="2000"/>
            </a:xfrm>
            <a:custGeom>
              <a:avLst/>
              <a:gdLst/>
              <a:ahLst/>
              <a:cxnLst/>
              <a:rect l="l" t="t" r="r" b="b"/>
              <a:pathLst>
                <a:path w="101" h="80" extrusionOk="0">
                  <a:moveTo>
                    <a:pt x="100" y="0"/>
                  </a:moveTo>
                  <a:lnTo>
                    <a:pt x="100" y="0"/>
                  </a:lnTo>
                  <a:cubicBezTo>
                    <a:pt x="41" y="20"/>
                    <a:pt x="21" y="40"/>
                    <a:pt x="1" y="80"/>
                  </a:cubicBezTo>
                  <a:cubicBezTo>
                    <a:pt x="21" y="40"/>
                    <a:pt x="61"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745475" y="1041775"/>
              <a:ext cx="4000" cy="4500"/>
            </a:xfrm>
            <a:custGeom>
              <a:avLst/>
              <a:gdLst/>
              <a:ahLst/>
              <a:cxnLst/>
              <a:rect l="l" t="t" r="r" b="b"/>
              <a:pathLst>
                <a:path w="160" h="180" extrusionOk="0">
                  <a:moveTo>
                    <a:pt x="160" y="1"/>
                  </a:moveTo>
                  <a:cubicBezTo>
                    <a:pt x="1" y="60"/>
                    <a:pt x="40" y="140"/>
                    <a:pt x="160" y="18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393875" y="1172075"/>
              <a:ext cx="8475" cy="8475"/>
            </a:xfrm>
            <a:custGeom>
              <a:avLst/>
              <a:gdLst/>
              <a:ahLst/>
              <a:cxnLst/>
              <a:rect l="l" t="t" r="r" b="b"/>
              <a:pathLst>
                <a:path w="339" h="339" extrusionOk="0">
                  <a:moveTo>
                    <a:pt x="140" y="1"/>
                  </a:moveTo>
                  <a:cubicBezTo>
                    <a:pt x="100" y="1"/>
                    <a:pt x="40" y="20"/>
                    <a:pt x="1" y="40"/>
                  </a:cubicBezTo>
                  <a:lnTo>
                    <a:pt x="1" y="339"/>
                  </a:lnTo>
                  <a:lnTo>
                    <a:pt x="140" y="339"/>
                  </a:lnTo>
                  <a:cubicBezTo>
                    <a:pt x="199" y="219"/>
                    <a:pt x="33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500800" y="1120350"/>
              <a:ext cx="9475" cy="12475"/>
            </a:xfrm>
            <a:custGeom>
              <a:avLst/>
              <a:gdLst/>
              <a:ahLst/>
              <a:cxnLst/>
              <a:rect l="l" t="t" r="r" b="b"/>
              <a:pathLst>
                <a:path w="379" h="499" extrusionOk="0">
                  <a:moveTo>
                    <a:pt x="219" y="1"/>
                  </a:moveTo>
                  <a:cubicBezTo>
                    <a:pt x="100" y="140"/>
                    <a:pt x="0" y="299"/>
                    <a:pt x="20" y="498"/>
                  </a:cubicBezTo>
                  <a:cubicBezTo>
                    <a:pt x="140" y="438"/>
                    <a:pt x="239" y="359"/>
                    <a:pt x="378" y="319"/>
                  </a:cubicBezTo>
                  <a:cubicBezTo>
                    <a:pt x="378" y="200"/>
                    <a:pt x="378" y="10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82550" y="1077100"/>
              <a:ext cx="31350" cy="127825"/>
            </a:xfrm>
            <a:custGeom>
              <a:avLst/>
              <a:gdLst/>
              <a:ahLst/>
              <a:cxnLst/>
              <a:rect l="l" t="t" r="r" b="b"/>
              <a:pathLst>
                <a:path w="1254" h="5113" extrusionOk="0">
                  <a:moveTo>
                    <a:pt x="1015" y="0"/>
                  </a:moveTo>
                  <a:cubicBezTo>
                    <a:pt x="861" y="0"/>
                    <a:pt x="645" y="191"/>
                    <a:pt x="458" y="279"/>
                  </a:cubicBezTo>
                  <a:cubicBezTo>
                    <a:pt x="120" y="676"/>
                    <a:pt x="160" y="1134"/>
                    <a:pt x="319" y="1572"/>
                  </a:cubicBezTo>
                  <a:cubicBezTo>
                    <a:pt x="299" y="1930"/>
                    <a:pt x="598" y="2288"/>
                    <a:pt x="259" y="2626"/>
                  </a:cubicBezTo>
                  <a:cubicBezTo>
                    <a:pt x="1" y="4118"/>
                    <a:pt x="1" y="4317"/>
                    <a:pt x="418" y="5112"/>
                  </a:cubicBezTo>
                  <a:cubicBezTo>
                    <a:pt x="717" y="4774"/>
                    <a:pt x="737" y="4396"/>
                    <a:pt x="757" y="3998"/>
                  </a:cubicBezTo>
                  <a:cubicBezTo>
                    <a:pt x="856" y="3004"/>
                    <a:pt x="836" y="2009"/>
                    <a:pt x="1135" y="1034"/>
                  </a:cubicBezTo>
                  <a:cubicBezTo>
                    <a:pt x="1254" y="855"/>
                    <a:pt x="1194" y="676"/>
                    <a:pt x="1214" y="537"/>
                  </a:cubicBezTo>
                  <a:cubicBezTo>
                    <a:pt x="1223" y="127"/>
                    <a:pt x="1140"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1926400" y="1063600"/>
              <a:ext cx="28375" cy="102075"/>
            </a:xfrm>
            <a:custGeom>
              <a:avLst/>
              <a:gdLst/>
              <a:ahLst/>
              <a:cxnLst/>
              <a:rect l="l" t="t" r="r" b="b"/>
              <a:pathLst>
                <a:path w="1135" h="4083" extrusionOk="0">
                  <a:moveTo>
                    <a:pt x="648" y="0"/>
                  </a:moveTo>
                  <a:cubicBezTo>
                    <a:pt x="632" y="0"/>
                    <a:pt x="615" y="1"/>
                    <a:pt x="597" y="3"/>
                  </a:cubicBezTo>
                  <a:cubicBezTo>
                    <a:pt x="418" y="281"/>
                    <a:pt x="418" y="560"/>
                    <a:pt x="418" y="838"/>
                  </a:cubicBezTo>
                  <a:cubicBezTo>
                    <a:pt x="339" y="1097"/>
                    <a:pt x="498" y="1376"/>
                    <a:pt x="259" y="1574"/>
                  </a:cubicBezTo>
                  <a:cubicBezTo>
                    <a:pt x="120" y="2310"/>
                    <a:pt x="0" y="3066"/>
                    <a:pt x="100" y="3822"/>
                  </a:cubicBezTo>
                  <a:cubicBezTo>
                    <a:pt x="181" y="3952"/>
                    <a:pt x="262" y="4082"/>
                    <a:pt x="398" y="4082"/>
                  </a:cubicBezTo>
                  <a:cubicBezTo>
                    <a:pt x="428" y="4082"/>
                    <a:pt x="461" y="4076"/>
                    <a:pt x="498" y="4061"/>
                  </a:cubicBezTo>
                  <a:cubicBezTo>
                    <a:pt x="756" y="3962"/>
                    <a:pt x="577" y="3703"/>
                    <a:pt x="617" y="3544"/>
                  </a:cubicBezTo>
                  <a:lnTo>
                    <a:pt x="617" y="3305"/>
                  </a:lnTo>
                  <a:cubicBezTo>
                    <a:pt x="697" y="2967"/>
                    <a:pt x="597" y="2589"/>
                    <a:pt x="796" y="2271"/>
                  </a:cubicBezTo>
                  <a:cubicBezTo>
                    <a:pt x="995" y="1574"/>
                    <a:pt x="1134" y="878"/>
                    <a:pt x="1114" y="162"/>
                  </a:cubicBezTo>
                  <a:cubicBezTo>
                    <a:pt x="951" y="89"/>
                    <a:pt x="821" y="0"/>
                    <a:pt x="6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1958725" y="1097975"/>
              <a:ext cx="22400" cy="92025"/>
            </a:xfrm>
            <a:custGeom>
              <a:avLst/>
              <a:gdLst/>
              <a:ahLst/>
              <a:cxnLst/>
              <a:rect l="l" t="t" r="r" b="b"/>
              <a:pathLst>
                <a:path w="896" h="3681" extrusionOk="0">
                  <a:moveTo>
                    <a:pt x="836" y="1"/>
                  </a:moveTo>
                  <a:cubicBezTo>
                    <a:pt x="746" y="195"/>
                    <a:pt x="657" y="423"/>
                    <a:pt x="449" y="423"/>
                  </a:cubicBezTo>
                  <a:cubicBezTo>
                    <a:pt x="380" y="423"/>
                    <a:pt x="298" y="398"/>
                    <a:pt x="199" y="339"/>
                  </a:cubicBezTo>
                  <a:lnTo>
                    <a:pt x="199" y="339"/>
                  </a:lnTo>
                  <a:cubicBezTo>
                    <a:pt x="140" y="1492"/>
                    <a:pt x="0" y="2626"/>
                    <a:pt x="697" y="3681"/>
                  </a:cubicBezTo>
                  <a:cubicBezTo>
                    <a:pt x="776" y="2587"/>
                    <a:pt x="816" y="1453"/>
                    <a:pt x="896" y="359"/>
                  </a:cubicBezTo>
                  <a:cubicBezTo>
                    <a:pt x="896" y="239"/>
                    <a:pt x="876" y="120"/>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1925900" y="1120350"/>
              <a:ext cx="20425" cy="92575"/>
            </a:xfrm>
            <a:custGeom>
              <a:avLst/>
              <a:gdLst/>
              <a:ahLst/>
              <a:cxnLst/>
              <a:rect l="l" t="t" r="r" b="b"/>
              <a:pathLst>
                <a:path w="817" h="3703" extrusionOk="0">
                  <a:moveTo>
                    <a:pt x="816" y="1"/>
                  </a:moveTo>
                  <a:lnTo>
                    <a:pt x="816" y="1"/>
                  </a:lnTo>
                  <a:cubicBezTo>
                    <a:pt x="737" y="40"/>
                    <a:pt x="597" y="100"/>
                    <a:pt x="597" y="100"/>
                  </a:cubicBezTo>
                  <a:cubicBezTo>
                    <a:pt x="697" y="438"/>
                    <a:pt x="458" y="737"/>
                    <a:pt x="498" y="1095"/>
                  </a:cubicBezTo>
                  <a:lnTo>
                    <a:pt x="498" y="1174"/>
                  </a:lnTo>
                  <a:cubicBezTo>
                    <a:pt x="390" y="1282"/>
                    <a:pt x="614" y="1673"/>
                    <a:pt x="421" y="1673"/>
                  </a:cubicBezTo>
                  <a:cubicBezTo>
                    <a:pt x="364" y="1673"/>
                    <a:pt x="270" y="1639"/>
                    <a:pt x="120" y="1552"/>
                  </a:cubicBezTo>
                  <a:lnTo>
                    <a:pt x="120" y="1552"/>
                  </a:lnTo>
                  <a:cubicBezTo>
                    <a:pt x="1" y="2209"/>
                    <a:pt x="120" y="2806"/>
                    <a:pt x="319" y="3422"/>
                  </a:cubicBezTo>
                  <a:cubicBezTo>
                    <a:pt x="337" y="3571"/>
                    <a:pt x="408" y="3703"/>
                    <a:pt x="564" y="3703"/>
                  </a:cubicBezTo>
                  <a:cubicBezTo>
                    <a:pt x="575" y="3703"/>
                    <a:pt x="586" y="3702"/>
                    <a:pt x="597" y="3701"/>
                  </a:cubicBezTo>
                  <a:cubicBezTo>
                    <a:pt x="737" y="3681"/>
                    <a:pt x="796" y="3502"/>
                    <a:pt x="796" y="3343"/>
                  </a:cubicBezTo>
                  <a:cubicBezTo>
                    <a:pt x="796" y="2229"/>
                    <a:pt x="816" y="1115"/>
                    <a:pt x="8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255625" y="1111400"/>
              <a:ext cx="35825" cy="87050"/>
            </a:xfrm>
            <a:custGeom>
              <a:avLst/>
              <a:gdLst/>
              <a:ahLst/>
              <a:cxnLst/>
              <a:rect l="l" t="t" r="r" b="b"/>
              <a:pathLst>
                <a:path w="1433" h="3482" extrusionOk="0">
                  <a:moveTo>
                    <a:pt x="339" y="1"/>
                  </a:moveTo>
                  <a:cubicBezTo>
                    <a:pt x="0" y="339"/>
                    <a:pt x="80" y="697"/>
                    <a:pt x="259" y="1055"/>
                  </a:cubicBezTo>
                  <a:cubicBezTo>
                    <a:pt x="279" y="1274"/>
                    <a:pt x="279" y="1493"/>
                    <a:pt x="299" y="1711"/>
                  </a:cubicBezTo>
                  <a:cubicBezTo>
                    <a:pt x="458" y="1871"/>
                    <a:pt x="339" y="2089"/>
                    <a:pt x="458" y="2249"/>
                  </a:cubicBezTo>
                  <a:cubicBezTo>
                    <a:pt x="657" y="2666"/>
                    <a:pt x="756" y="3164"/>
                    <a:pt x="1154" y="3482"/>
                  </a:cubicBezTo>
                  <a:cubicBezTo>
                    <a:pt x="1333" y="3402"/>
                    <a:pt x="1433" y="3303"/>
                    <a:pt x="1353" y="3104"/>
                  </a:cubicBezTo>
                  <a:cubicBezTo>
                    <a:pt x="1174" y="2985"/>
                    <a:pt x="1333" y="2746"/>
                    <a:pt x="1174" y="2587"/>
                  </a:cubicBezTo>
                  <a:cubicBezTo>
                    <a:pt x="975" y="1791"/>
                    <a:pt x="1035" y="995"/>
                    <a:pt x="975" y="180"/>
                  </a:cubicBezTo>
                  <a:cubicBezTo>
                    <a:pt x="956" y="175"/>
                    <a:pt x="936" y="172"/>
                    <a:pt x="917" y="172"/>
                  </a:cubicBezTo>
                  <a:cubicBezTo>
                    <a:pt x="853" y="172"/>
                    <a:pt x="791" y="198"/>
                    <a:pt x="776" y="259"/>
                  </a:cubicBezTo>
                  <a:cubicBezTo>
                    <a:pt x="736" y="359"/>
                    <a:pt x="697" y="478"/>
                    <a:pt x="697" y="578"/>
                  </a:cubicBezTo>
                  <a:cubicBezTo>
                    <a:pt x="677" y="458"/>
                    <a:pt x="756" y="359"/>
                    <a:pt x="697" y="239"/>
                  </a:cubicBezTo>
                  <a:cubicBezTo>
                    <a:pt x="677" y="140"/>
                    <a:pt x="577" y="6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115875" y="1076600"/>
              <a:ext cx="24900" cy="88550"/>
            </a:xfrm>
            <a:custGeom>
              <a:avLst/>
              <a:gdLst/>
              <a:ahLst/>
              <a:cxnLst/>
              <a:rect l="l" t="t" r="r" b="b"/>
              <a:pathLst>
                <a:path w="996" h="3542" extrusionOk="0">
                  <a:moveTo>
                    <a:pt x="498" y="0"/>
                  </a:moveTo>
                  <a:cubicBezTo>
                    <a:pt x="458" y="60"/>
                    <a:pt x="378" y="139"/>
                    <a:pt x="299" y="179"/>
                  </a:cubicBezTo>
                  <a:cubicBezTo>
                    <a:pt x="120" y="398"/>
                    <a:pt x="319" y="676"/>
                    <a:pt x="140" y="895"/>
                  </a:cubicBezTo>
                  <a:cubicBezTo>
                    <a:pt x="120" y="1532"/>
                    <a:pt x="120" y="2129"/>
                    <a:pt x="100" y="2745"/>
                  </a:cubicBezTo>
                  <a:cubicBezTo>
                    <a:pt x="80" y="2865"/>
                    <a:pt x="40" y="2964"/>
                    <a:pt x="40" y="3084"/>
                  </a:cubicBezTo>
                  <a:cubicBezTo>
                    <a:pt x="80" y="3263"/>
                    <a:pt x="1" y="3541"/>
                    <a:pt x="299" y="3541"/>
                  </a:cubicBezTo>
                  <a:cubicBezTo>
                    <a:pt x="617" y="3541"/>
                    <a:pt x="478" y="3243"/>
                    <a:pt x="498" y="3064"/>
                  </a:cubicBezTo>
                  <a:cubicBezTo>
                    <a:pt x="597" y="2566"/>
                    <a:pt x="577" y="2049"/>
                    <a:pt x="816" y="1572"/>
                  </a:cubicBezTo>
                  <a:cubicBezTo>
                    <a:pt x="856" y="1253"/>
                    <a:pt x="816" y="935"/>
                    <a:pt x="896" y="637"/>
                  </a:cubicBezTo>
                  <a:cubicBezTo>
                    <a:pt x="995" y="239"/>
                    <a:pt x="776" y="10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112400" y="1115875"/>
              <a:ext cx="23900" cy="86675"/>
            </a:xfrm>
            <a:custGeom>
              <a:avLst/>
              <a:gdLst/>
              <a:ahLst/>
              <a:cxnLst/>
              <a:rect l="l" t="t" r="r" b="b"/>
              <a:pathLst>
                <a:path w="956" h="3467" extrusionOk="0">
                  <a:moveTo>
                    <a:pt x="955" y="1"/>
                  </a:moveTo>
                  <a:cubicBezTo>
                    <a:pt x="796" y="80"/>
                    <a:pt x="716" y="200"/>
                    <a:pt x="697" y="399"/>
                  </a:cubicBezTo>
                  <a:cubicBezTo>
                    <a:pt x="637" y="896"/>
                    <a:pt x="537" y="1373"/>
                    <a:pt x="438" y="1890"/>
                  </a:cubicBezTo>
                  <a:cubicBezTo>
                    <a:pt x="199" y="1652"/>
                    <a:pt x="319" y="1373"/>
                    <a:pt x="239" y="1174"/>
                  </a:cubicBezTo>
                  <a:lnTo>
                    <a:pt x="239" y="1174"/>
                  </a:lnTo>
                  <a:cubicBezTo>
                    <a:pt x="0" y="1950"/>
                    <a:pt x="100" y="2706"/>
                    <a:pt x="259" y="3462"/>
                  </a:cubicBezTo>
                  <a:cubicBezTo>
                    <a:pt x="286" y="3465"/>
                    <a:pt x="311" y="3467"/>
                    <a:pt x="333" y="3467"/>
                  </a:cubicBezTo>
                  <a:cubicBezTo>
                    <a:pt x="459" y="3467"/>
                    <a:pt x="508" y="3415"/>
                    <a:pt x="458" y="3263"/>
                  </a:cubicBezTo>
                  <a:cubicBezTo>
                    <a:pt x="537" y="3084"/>
                    <a:pt x="657" y="2905"/>
                    <a:pt x="697" y="2706"/>
                  </a:cubicBezTo>
                  <a:cubicBezTo>
                    <a:pt x="796" y="1811"/>
                    <a:pt x="895" y="896"/>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239200" y="1115375"/>
              <a:ext cx="13950" cy="69775"/>
            </a:xfrm>
            <a:custGeom>
              <a:avLst/>
              <a:gdLst/>
              <a:ahLst/>
              <a:cxnLst/>
              <a:rect l="l" t="t" r="r" b="b"/>
              <a:pathLst>
                <a:path w="558" h="2791" extrusionOk="0">
                  <a:moveTo>
                    <a:pt x="220" y="1"/>
                  </a:moveTo>
                  <a:lnTo>
                    <a:pt x="220" y="1"/>
                  </a:lnTo>
                  <a:cubicBezTo>
                    <a:pt x="21" y="299"/>
                    <a:pt x="100" y="677"/>
                    <a:pt x="41" y="995"/>
                  </a:cubicBezTo>
                  <a:cubicBezTo>
                    <a:pt x="1" y="1592"/>
                    <a:pt x="200" y="2189"/>
                    <a:pt x="240" y="2786"/>
                  </a:cubicBezTo>
                  <a:cubicBezTo>
                    <a:pt x="264" y="2789"/>
                    <a:pt x="286" y="2791"/>
                    <a:pt x="306" y="2791"/>
                  </a:cubicBezTo>
                  <a:cubicBezTo>
                    <a:pt x="508" y="2791"/>
                    <a:pt x="462" y="2614"/>
                    <a:pt x="498" y="2487"/>
                  </a:cubicBezTo>
                  <a:cubicBezTo>
                    <a:pt x="518" y="2189"/>
                    <a:pt x="419" y="1891"/>
                    <a:pt x="558" y="1592"/>
                  </a:cubicBezTo>
                  <a:lnTo>
                    <a:pt x="558" y="1433"/>
                  </a:lnTo>
                  <a:cubicBezTo>
                    <a:pt x="538" y="1373"/>
                    <a:pt x="498" y="1294"/>
                    <a:pt x="419" y="1234"/>
                  </a:cubicBezTo>
                  <a:cubicBezTo>
                    <a:pt x="61" y="876"/>
                    <a:pt x="319" y="399"/>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266575" y="1059175"/>
              <a:ext cx="24375" cy="49150"/>
            </a:xfrm>
            <a:custGeom>
              <a:avLst/>
              <a:gdLst/>
              <a:ahLst/>
              <a:cxnLst/>
              <a:rect l="l" t="t" r="r" b="b"/>
              <a:pathLst>
                <a:path w="975" h="1966" extrusionOk="0">
                  <a:moveTo>
                    <a:pt x="696" y="1"/>
                  </a:moveTo>
                  <a:cubicBezTo>
                    <a:pt x="617" y="1"/>
                    <a:pt x="537" y="61"/>
                    <a:pt x="517" y="140"/>
                  </a:cubicBezTo>
                  <a:cubicBezTo>
                    <a:pt x="219" y="677"/>
                    <a:pt x="0" y="1254"/>
                    <a:pt x="20" y="1891"/>
                  </a:cubicBezTo>
                  <a:cubicBezTo>
                    <a:pt x="68" y="1939"/>
                    <a:pt x="102" y="1965"/>
                    <a:pt x="138" y="1965"/>
                  </a:cubicBezTo>
                  <a:cubicBezTo>
                    <a:pt x="162" y="1965"/>
                    <a:pt x="187" y="1954"/>
                    <a:pt x="219" y="1930"/>
                  </a:cubicBezTo>
                  <a:cubicBezTo>
                    <a:pt x="259" y="1871"/>
                    <a:pt x="318" y="1791"/>
                    <a:pt x="338" y="1732"/>
                  </a:cubicBezTo>
                  <a:cubicBezTo>
                    <a:pt x="517" y="1453"/>
                    <a:pt x="477" y="1095"/>
                    <a:pt x="696" y="856"/>
                  </a:cubicBezTo>
                  <a:cubicBezTo>
                    <a:pt x="816" y="777"/>
                    <a:pt x="836" y="637"/>
                    <a:pt x="855" y="498"/>
                  </a:cubicBezTo>
                  <a:cubicBezTo>
                    <a:pt x="975" y="279"/>
                    <a:pt x="836" y="16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265575" y="1101950"/>
              <a:ext cx="14450" cy="43300"/>
            </a:xfrm>
            <a:custGeom>
              <a:avLst/>
              <a:gdLst/>
              <a:ahLst/>
              <a:cxnLst/>
              <a:rect l="l" t="t" r="r" b="b"/>
              <a:pathLst>
                <a:path w="578" h="1732" extrusionOk="0">
                  <a:moveTo>
                    <a:pt x="460" y="1"/>
                  </a:moveTo>
                  <a:cubicBezTo>
                    <a:pt x="356" y="1"/>
                    <a:pt x="315" y="124"/>
                    <a:pt x="239" y="200"/>
                  </a:cubicBezTo>
                  <a:cubicBezTo>
                    <a:pt x="159" y="259"/>
                    <a:pt x="100" y="299"/>
                    <a:pt x="60" y="379"/>
                  </a:cubicBezTo>
                  <a:cubicBezTo>
                    <a:pt x="239" y="637"/>
                    <a:pt x="139" y="876"/>
                    <a:pt x="80" y="1135"/>
                  </a:cubicBezTo>
                  <a:cubicBezTo>
                    <a:pt x="40" y="1333"/>
                    <a:pt x="0" y="1572"/>
                    <a:pt x="259" y="1731"/>
                  </a:cubicBezTo>
                  <a:cubicBezTo>
                    <a:pt x="557" y="1353"/>
                    <a:pt x="239" y="876"/>
                    <a:pt x="557" y="558"/>
                  </a:cubicBezTo>
                  <a:cubicBezTo>
                    <a:pt x="577" y="379"/>
                    <a:pt x="577" y="219"/>
                    <a:pt x="577" y="40"/>
                  </a:cubicBezTo>
                  <a:cubicBezTo>
                    <a:pt x="530" y="12"/>
                    <a:pt x="492" y="1"/>
                    <a:pt x="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91000" y="1064150"/>
              <a:ext cx="24900" cy="27375"/>
            </a:xfrm>
            <a:custGeom>
              <a:avLst/>
              <a:gdLst/>
              <a:ahLst/>
              <a:cxnLst/>
              <a:rect l="l" t="t" r="r" b="b"/>
              <a:pathLst>
                <a:path w="996" h="1095" extrusionOk="0">
                  <a:moveTo>
                    <a:pt x="279" y="1"/>
                  </a:moveTo>
                  <a:cubicBezTo>
                    <a:pt x="21" y="279"/>
                    <a:pt x="1" y="558"/>
                    <a:pt x="220" y="856"/>
                  </a:cubicBezTo>
                  <a:cubicBezTo>
                    <a:pt x="237" y="870"/>
                    <a:pt x="258" y="876"/>
                    <a:pt x="280" y="876"/>
                  </a:cubicBezTo>
                  <a:cubicBezTo>
                    <a:pt x="401" y="876"/>
                    <a:pt x="579" y="705"/>
                    <a:pt x="693" y="705"/>
                  </a:cubicBezTo>
                  <a:cubicBezTo>
                    <a:pt x="771" y="705"/>
                    <a:pt x="818" y="785"/>
                    <a:pt x="797" y="1055"/>
                  </a:cubicBezTo>
                  <a:cubicBezTo>
                    <a:pt x="797" y="1055"/>
                    <a:pt x="816" y="1075"/>
                    <a:pt x="816" y="1095"/>
                  </a:cubicBezTo>
                  <a:cubicBezTo>
                    <a:pt x="876" y="1095"/>
                    <a:pt x="896" y="1075"/>
                    <a:pt x="916" y="1035"/>
                  </a:cubicBezTo>
                  <a:cubicBezTo>
                    <a:pt x="916" y="936"/>
                    <a:pt x="936" y="797"/>
                    <a:pt x="936" y="697"/>
                  </a:cubicBezTo>
                  <a:cubicBezTo>
                    <a:pt x="996" y="200"/>
                    <a:pt x="677" y="8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252150" y="1100950"/>
              <a:ext cx="11950" cy="36825"/>
            </a:xfrm>
            <a:custGeom>
              <a:avLst/>
              <a:gdLst/>
              <a:ahLst/>
              <a:cxnLst/>
              <a:rect l="l" t="t" r="r" b="b"/>
              <a:pathLst>
                <a:path w="478" h="1473" extrusionOk="0">
                  <a:moveTo>
                    <a:pt x="299" y="1"/>
                  </a:moveTo>
                  <a:cubicBezTo>
                    <a:pt x="0" y="458"/>
                    <a:pt x="60" y="956"/>
                    <a:pt x="60" y="1453"/>
                  </a:cubicBezTo>
                  <a:cubicBezTo>
                    <a:pt x="159" y="1473"/>
                    <a:pt x="299" y="1473"/>
                    <a:pt x="398" y="1473"/>
                  </a:cubicBezTo>
                  <a:lnTo>
                    <a:pt x="478" y="419"/>
                  </a:lnTo>
                  <a:cubicBezTo>
                    <a:pt x="418" y="299"/>
                    <a:pt x="478"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1831400" y="1102450"/>
              <a:ext cx="19925" cy="44425"/>
            </a:xfrm>
            <a:custGeom>
              <a:avLst/>
              <a:gdLst/>
              <a:ahLst/>
              <a:cxnLst/>
              <a:rect l="l" t="t" r="r" b="b"/>
              <a:pathLst>
                <a:path w="797" h="1777" extrusionOk="0">
                  <a:moveTo>
                    <a:pt x="61" y="1"/>
                  </a:moveTo>
                  <a:cubicBezTo>
                    <a:pt x="1" y="40"/>
                    <a:pt x="1" y="120"/>
                    <a:pt x="21" y="199"/>
                  </a:cubicBezTo>
                  <a:cubicBezTo>
                    <a:pt x="41" y="637"/>
                    <a:pt x="61" y="1115"/>
                    <a:pt x="100" y="1592"/>
                  </a:cubicBezTo>
                  <a:cubicBezTo>
                    <a:pt x="187" y="1679"/>
                    <a:pt x="275" y="1777"/>
                    <a:pt x="400" y="1777"/>
                  </a:cubicBezTo>
                  <a:cubicBezTo>
                    <a:pt x="447" y="1777"/>
                    <a:pt x="499" y="1763"/>
                    <a:pt x="558" y="1731"/>
                  </a:cubicBezTo>
                  <a:cubicBezTo>
                    <a:pt x="797" y="1612"/>
                    <a:pt x="498" y="1313"/>
                    <a:pt x="737" y="1194"/>
                  </a:cubicBezTo>
                  <a:cubicBezTo>
                    <a:pt x="697" y="1134"/>
                    <a:pt x="618" y="1095"/>
                    <a:pt x="558" y="1035"/>
                  </a:cubicBezTo>
                  <a:cubicBezTo>
                    <a:pt x="458" y="1052"/>
                    <a:pt x="428" y="1237"/>
                    <a:pt x="315" y="1237"/>
                  </a:cubicBezTo>
                  <a:cubicBezTo>
                    <a:pt x="293" y="1237"/>
                    <a:pt x="268" y="1230"/>
                    <a:pt x="240" y="1214"/>
                  </a:cubicBezTo>
                  <a:cubicBezTo>
                    <a:pt x="160" y="816"/>
                    <a:pt x="339" y="359"/>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75550" y="1232750"/>
              <a:ext cx="52250" cy="6125"/>
            </a:xfrm>
            <a:custGeom>
              <a:avLst/>
              <a:gdLst/>
              <a:ahLst/>
              <a:cxnLst/>
              <a:rect l="l" t="t" r="r" b="b"/>
              <a:pathLst>
                <a:path w="2090" h="245" extrusionOk="0">
                  <a:moveTo>
                    <a:pt x="1002" y="0"/>
                  </a:moveTo>
                  <a:cubicBezTo>
                    <a:pt x="668" y="0"/>
                    <a:pt x="334" y="56"/>
                    <a:pt x="1" y="179"/>
                  </a:cubicBezTo>
                  <a:cubicBezTo>
                    <a:pt x="299" y="179"/>
                    <a:pt x="578" y="199"/>
                    <a:pt x="876" y="199"/>
                  </a:cubicBezTo>
                  <a:cubicBezTo>
                    <a:pt x="916" y="229"/>
                    <a:pt x="946" y="244"/>
                    <a:pt x="975" y="244"/>
                  </a:cubicBezTo>
                  <a:cubicBezTo>
                    <a:pt x="1005" y="244"/>
                    <a:pt x="1035" y="229"/>
                    <a:pt x="1075" y="199"/>
                  </a:cubicBezTo>
                  <a:lnTo>
                    <a:pt x="1572" y="199"/>
                  </a:lnTo>
                  <a:cubicBezTo>
                    <a:pt x="1592" y="229"/>
                    <a:pt x="1622" y="244"/>
                    <a:pt x="1654" y="244"/>
                  </a:cubicBezTo>
                  <a:cubicBezTo>
                    <a:pt x="1687" y="244"/>
                    <a:pt x="1721" y="229"/>
                    <a:pt x="1751" y="199"/>
                  </a:cubicBezTo>
                  <a:cubicBezTo>
                    <a:pt x="1871" y="199"/>
                    <a:pt x="1970" y="179"/>
                    <a:pt x="2089" y="179"/>
                  </a:cubicBezTo>
                  <a:cubicBezTo>
                    <a:pt x="1727" y="66"/>
                    <a:pt x="1364" y="0"/>
                    <a:pt x="10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44675" y="1154675"/>
              <a:ext cx="13450" cy="43275"/>
            </a:xfrm>
            <a:custGeom>
              <a:avLst/>
              <a:gdLst/>
              <a:ahLst/>
              <a:cxnLst/>
              <a:rect l="l" t="t" r="r" b="b"/>
              <a:pathLst>
                <a:path w="538" h="1731" extrusionOk="0">
                  <a:moveTo>
                    <a:pt x="339" y="0"/>
                  </a:moveTo>
                  <a:lnTo>
                    <a:pt x="339" y="0"/>
                  </a:lnTo>
                  <a:cubicBezTo>
                    <a:pt x="140" y="199"/>
                    <a:pt x="200" y="438"/>
                    <a:pt x="200" y="697"/>
                  </a:cubicBezTo>
                  <a:cubicBezTo>
                    <a:pt x="200" y="895"/>
                    <a:pt x="220" y="1094"/>
                    <a:pt x="21" y="1214"/>
                  </a:cubicBezTo>
                  <a:cubicBezTo>
                    <a:pt x="1" y="1413"/>
                    <a:pt x="120" y="1592"/>
                    <a:pt x="180" y="1731"/>
                  </a:cubicBezTo>
                  <a:cubicBezTo>
                    <a:pt x="538" y="1194"/>
                    <a:pt x="299" y="55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118350" y="1197450"/>
              <a:ext cx="14950" cy="20400"/>
            </a:xfrm>
            <a:custGeom>
              <a:avLst/>
              <a:gdLst/>
              <a:ahLst/>
              <a:cxnLst/>
              <a:rect l="l" t="t" r="r" b="b"/>
              <a:pathLst>
                <a:path w="598" h="816" extrusionOk="0">
                  <a:moveTo>
                    <a:pt x="260" y="0"/>
                  </a:moveTo>
                  <a:lnTo>
                    <a:pt x="61" y="199"/>
                  </a:lnTo>
                  <a:cubicBezTo>
                    <a:pt x="21" y="418"/>
                    <a:pt x="1" y="617"/>
                    <a:pt x="160" y="816"/>
                  </a:cubicBezTo>
                  <a:cubicBezTo>
                    <a:pt x="598" y="318"/>
                    <a:pt x="598" y="318"/>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71525" y="1081075"/>
              <a:ext cx="12975" cy="25875"/>
            </a:xfrm>
            <a:custGeom>
              <a:avLst/>
              <a:gdLst/>
              <a:ahLst/>
              <a:cxnLst/>
              <a:rect l="l" t="t" r="r" b="b"/>
              <a:pathLst>
                <a:path w="519" h="1035" extrusionOk="0">
                  <a:moveTo>
                    <a:pt x="518" y="0"/>
                  </a:moveTo>
                  <a:lnTo>
                    <a:pt x="518" y="0"/>
                  </a:lnTo>
                  <a:cubicBezTo>
                    <a:pt x="100" y="219"/>
                    <a:pt x="120" y="677"/>
                    <a:pt x="1" y="1035"/>
                  </a:cubicBezTo>
                  <a:cubicBezTo>
                    <a:pt x="120" y="995"/>
                    <a:pt x="220" y="915"/>
                    <a:pt x="339" y="875"/>
                  </a:cubicBezTo>
                  <a:cubicBezTo>
                    <a:pt x="498" y="597"/>
                    <a:pt x="518" y="2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284475" y="1189975"/>
              <a:ext cx="22900" cy="20925"/>
            </a:xfrm>
            <a:custGeom>
              <a:avLst/>
              <a:gdLst/>
              <a:ahLst/>
              <a:cxnLst/>
              <a:rect l="l" t="t" r="r" b="b"/>
              <a:pathLst>
                <a:path w="916" h="837" extrusionOk="0">
                  <a:moveTo>
                    <a:pt x="199" y="1"/>
                  </a:moveTo>
                  <a:cubicBezTo>
                    <a:pt x="120" y="120"/>
                    <a:pt x="80" y="239"/>
                    <a:pt x="0" y="379"/>
                  </a:cubicBezTo>
                  <a:cubicBezTo>
                    <a:pt x="40" y="518"/>
                    <a:pt x="179" y="637"/>
                    <a:pt x="378" y="697"/>
                  </a:cubicBezTo>
                  <a:cubicBezTo>
                    <a:pt x="418" y="737"/>
                    <a:pt x="497" y="796"/>
                    <a:pt x="577" y="836"/>
                  </a:cubicBezTo>
                  <a:lnTo>
                    <a:pt x="696" y="836"/>
                  </a:lnTo>
                  <a:cubicBezTo>
                    <a:pt x="915" y="597"/>
                    <a:pt x="696" y="478"/>
                    <a:pt x="517" y="339"/>
                  </a:cubicBezTo>
                  <a:cubicBezTo>
                    <a:pt x="418" y="239"/>
                    <a:pt x="29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2297400" y="1198425"/>
              <a:ext cx="17925" cy="16125"/>
            </a:xfrm>
            <a:custGeom>
              <a:avLst/>
              <a:gdLst/>
              <a:ahLst/>
              <a:cxnLst/>
              <a:rect l="l" t="t" r="r" b="b"/>
              <a:pathLst>
                <a:path w="717" h="645" extrusionOk="0">
                  <a:moveTo>
                    <a:pt x="0" y="1"/>
                  </a:moveTo>
                  <a:cubicBezTo>
                    <a:pt x="100" y="160"/>
                    <a:pt x="219" y="299"/>
                    <a:pt x="179" y="498"/>
                  </a:cubicBezTo>
                  <a:cubicBezTo>
                    <a:pt x="274" y="539"/>
                    <a:pt x="378" y="644"/>
                    <a:pt x="479" y="644"/>
                  </a:cubicBezTo>
                  <a:cubicBezTo>
                    <a:pt x="526" y="644"/>
                    <a:pt x="573" y="621"/>
                    <a:pt x="617" y="558"/>
                  </a:cubicBezTo>
                  <a:cubicBezTo>
                    <a:pt x="717" y="439"/>
                    <a:pt x="577" y="299"/>
                    <a:pt x="478" y="200"/>
                  </a:cubicBezTo>
                  <a:cubicBezTo>
                    <a:pt x="358" y="80"/>
                    <a:pt x="179"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2088525" y="1118675"/>
              <a:ext cx="9975" cy="23100"/>
            </a:xfrm>
            <a:custGeom>
              <a:avLst/>
              <a:gdLst/>
              <a:ahLst/>
              <a:cxnLst/>
              <a:rect l="l" t="t" r="r" b="b"/>
              <a:pathLst>
                <a:path w="399" h="924" extrusionOk="0">
                  <a:moveTo>
                    <a:pt x="120" y="1"/>
                  </a:moveTo>
                  <a:cubicBezTo>
                    <a:pt x="81" y="1"/>
                    <a:pt x="51" y="27"/>
                    <a:pt x="20" y="88"/>
                  </a:cubicBezTo>
                  <a:cubicBezTo>
                    <a:pt x="20" y="187"/>
                    <a:pt x="0" y="306"/>
                    <a:pt x="0" y="406"/>
                  </a:cubicBezTo>
                  <a:cubicBezTo>
                    <a:pt x="0" y="585"/>
                    <a:pt x="20" y="764"/>
                    <a:pt x="20" y="923"/>
                  </a:cubicBezTo>
                  <a:cubicBezTo>
                    <a:pt x="239" y="903"/>
                    <a:pt x="398" y="804"/>
                    <a:pt x="319" y="565"/>
                  </a:cubicBezTo>
                  <a:cubicBezTo>
                    <a:pt x="279" y="386"/>
                    <a:pt x="199" y="187"/>
                    <a:pt x="160" y="8"/>
                  </a:cubicBezTo>
                  <a:cubicBezTo>
                    <a:pt x="145" y="3"/>
                    <a:pt x="133"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2149700" y="1237225"/>
              <a:ext cx="25875" cy="4750"/>
            </a:xfrm>
            <a:custGeom>
              <a:avLst/>
              <a:gdLst/>
              <a:ahLst/>
              <a:cxnLst/>
              <a:rect l="l" t="t" r="r" b="b"/>
              <a:pathLst>
                <a:path w="1035" h="190" extrusionOk="0">
                  <a:moveTo>
                    <a:pt x="1035" y="0"/>
                  </a:moveTo>
                  <a:lnTo>
                    <a:pt x="1035" y="0"/>
                  </a:lnTo>
                  <a:cubicBezTo>
                    <a:pt x="716" y="20"/>
                    <a:pt x="358" y="20"/>
                    <a:pt x="0" y="20"/>
                  </a:cubicBezTo>
                  <a:cubicBezTo>
                    <a:pt x="179" y="130"/>
                    <a:pt x="353" y="189"/>
                    <a:pt x="525" y="189"/>
                  </a:cubicBezTo>
                  <a:cubicBezTo>
                    <a:pt x="696" y="189"/>
                    <a:pt x="866" y="13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2284475" y="1059125"/>
              <a:ext cx="10950" cy="13025"/>
            </a:xfrm>
            <a:custGeom>
              <a:avLst/>
              <a:gdLst/>
              <a:ahLst/>
              <a:cxnLst/>
              <a:rect l="l" t="t" r="r" b="b"/>
              <a:pathLst>
                <a:path w="438" h="521" extrusionOk="0">
                  <a:moveTo>
                    <a:pt x="220" y="0"/>
                  </a:moveTo>
                  <a:cubicBezTo>
                    <a:pt x="146" y="0"/>
                    <a:pt x="66" y="23"/>
                    <a:pt x="0" y="23"/>
                  </a:cubicBezTo>
                  <a:cubicBezTo>
                    <a:pt x="40" y="182"/>
                    <a:pt x="120" y="361"/>
                    <a:pt x="179" y="520"/>
                  </a:cubicBezTo>
                  <a:cubicBezTo>
                    <a:pt x="299" y="441"/>
                    <a:pt x="438" y="301"/>
                    <a:pt x="418" y="142"/>
                  </a:cubicBezTo>
                  <a:cubicBezTo>
                    <a:pt x="376" y="28"/>
                    <a:pt x="302" y="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30875" y="1084550"/>
              <a:ext cx="11450" cy="18425"/>
            </a:xfrm>
            <a:custGeom>
              <a:avLst/>
              <a:gdLst/>
              <a:ahLst/>
              <a:cxnLst/>
              <a:rect l="l" t="t" r="r" b="b"/>
              <a:pathLst>
                <a:path w="458" h="737" extrusionOk="0">
                  <a:moveTo>
                    <a:pt x="219" y="0"/>
                  </a:moveTo>
                  <a:cubicBezTo>
                    <a:pt x="0" y="219"/>
                    <a:pt x="100" y="478"/>
                    <a:pt x="60" y="736"/>
                  </a:cubicBezTo>
                  <a:cubicBezTo>
                    <a:pt x="458" y="557"/>
                    <a:pt x="418" y="2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288950" y="1045750"/>
              <a:ext cx="17425" cy="4725"/>
            </a:xfrm>
            <a:custGeom>
              <a:avLst/>
              <a:gdLst/>
              <a:ahLst/>
              <a:cxnLst/>
              <a:rect l="l" t="t" r="r" b="b"/>
              <a:pathLst>
                <a:path w="697" h="189" extrusionOk="0">
                  <a:moveTo>
                    <a:pt x="341" y="1"/>
                  </a:moveTo>
                  <a:cubicBezTo>
                    <a:pt x="224" y="1"/>
                    <a:pt x="110" y="60"/>
                    <a:pt x="0" y="180"/>
                  </a:cubicBezTo>
                  <a:cubicBezTo>
                    <a:pt x="146" y="180"/>
                    <a:pt x="301" y="189"/>
                    <a:pt x="458" y="189"/>
                  </a:cubicBezTo>
                  <a:cubicBezTo>
                    <a:pt x="537" y="189"/>
                    <a:pt x="617" y="186"/>
                    <a:pt x="696" y="180"/>
                  </a:cubicBezTo>
                  <a:cubicBezTo>
                    <a:pt x="577" y="60"/>
                    <a:pt x="458"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9850" y="1081075"/>
              <a:ext cx="5000" cy="17925"/>
            </a:xfrm>
            <a:custGeom>
              <a:avLst/>
              <a:gdLst/>
              <a:ahLst/>
              <a:cxnLst/>
              <a:rect l="l" t="t" r="r" b="b"/>
              <a:pathLst>
                <a:path w="200" h="717" extrusionOk="0">
                  <a:moveTo>
                    <a:pt x="1" y="0"/>
                  </a:moveTo>
                  <a:lnTo>
                    <a:pt x="1" y="716"/>
                  </a:lnTo>
                  <a:cubicBezTo>
                    <a:pt x="200" y="517"/>
                    <a:pt x="140" y="25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10900" y="1090025"/>
              <a:ext cx="5000" cy="12950"/>
            </a:xfrm>
            <a:custGeom>
              <a:avLst/>
              <a:gdLst/>
              <a:ahLst/>
              <a:cxnLst/>
              <a:rect l="l" t="t" r="r" b="b"/>
              <a:pathLst>
                <a:path w="200" h="518" extrusionOk="0">
                  <a:moveTo>
                    <a:pt x="160" y="0"/>
                  </a:moveTo>
                  <a:cubicBezTo>
                    <a:pt x="100" y="0"/>
                    <a:pt x="60" y="20"/>
                    <a:pt x="1" y="20"/>
                  </a:cubicBezTo>
                  <a:lnTo>
                    <a:pt x="1" y="517"/>
                  </a:lnTo>
                  <a:cubicBezTo>
                    <a:pt x="200" y="398"/>
                    <a:pt x="160" y="19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250150" y="1137750"/>
              <a:ext cx="4000" cy="13475"/>
            </a:xfrm>
            <a:custGeom>
              <a:avLst/>
              <a:gdLst/>
              <a:ahLst/>
              <a:cxnLst/>
              <a:rect l="l" t="t" r="r" b="b"/>
              <a:pathLst>
                <a:path w="160" h="539" extrusionOk="0">
                  <a:moveTo>
                    <a:pt x="160" y="1"/>
                  </a:moveTo>
                  <a:cubicBezTo>
                    <a:pt x="20" y="81"/>
                    <a:pt x="20" y="220"/>
                    <a:pt x="1" y="339"/>
                  </a:cubicBezTo>
                  <a:cubicBezTo>
                    <a:pt x="60" y="419"/>
                    <a:pt x="100" y="478"/>
                    <a:pt x="160" y="538"/>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2283975" y="1176050"/>
              <a:ext cx="5500" cy="13450"/>
            </a:xfrm>
            <a:custGeom>
              <a:avLst/>
              <a:gdLst/>
              <a:ahLst/>
              <a:cxnLst/>
              <a:rect l="l" t="t" r="r" b="b"/>
              <a:pathLst>
                <a:path w="220" h="538" extrusionOk="0">
                  <a:moveTo>
                    <a:pt x="40" y="1"/>
                  </a:moveTo>
                  <a:cubicBezTo>
                    <a:pt x="20" y="200"/>
                    <a:pt x="0" y="399"/>
                    <a:pt x="219" y="538"/>
                  </a:cubicBezTo>
                  <a:cubicBezTo>
                    <a:pt x="219" y="319"/>
                    <a:pt x="199" y="1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2262075" y="1154675"/>
              <a:ext cx="5000" cy="12950"/>
            </a:xfrm>
            <a:custGeom>
              <a:avLst/>
              <a:gdLst/>
              <a:ahLst/>
              <a:cxnLst/>
              <a:rect l="l" t="t" r="r" b="b"/>
              <a:pathLst>
                <a:path w="200" h="518" extrusionOk="0">
                  <a:moveTo>
                    <a:pt x="21" y="0"/>
                  </a:moveTo>
                  <a:cubicBezTo>
                    <a:pt x="21" y="179"/>
                    <a:pt x="1" y="398"/>
                    <a:pt x="180" y="518"/>
                  </a:cubicBezTo>
                  <a:cubicBezTo>
                    <a:pt x="180" y="338"/>
                    <a:pt x="200" y="14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841350" y="1115875"/>
              <a:ext cx="4000" cy="8975"/>
            </a:xfrm>
            <a:custGeom>
              <a:avLst/>
              <a:gdLst/>
              <a:ahLst/>
              <a:cxnLst/>
              <a:rect l="l" t="t" r="r" b="b"/>
              <a:pathLst>
                <a:path w="160" h="359" extrusionOk="0">
                  <a:moveTo>
                    <a:pt x="140" y="1"/>
                  </a:moveTo>
                  <a:cubicBezTo>
                    <a:pt x="1" y="120"/>
                    <a:pt x="1" y="219"/>
                    <a:pt x="160" y="359"/>
                  </a:cubicBezTo>
                  <a:cubicBezTo>
                    <a:pt x="160" y="219"/>
                    <a:pt x="16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323750" y="1047250"/>
              <a:ext cx="8475" cy="3225"/>
            </a:xfrm>
            <a:custGeom>
              <a:avLst/>
              <a:gdLst/>
              <a:ahLst/>
              <a:cxnLst/>
              <a:rect l="l" t="t" r="r" b="b"/>
              <a:pathLst>
                <a:path w="339" h="129" extrusionOk="0">
                  <a:moveTo>
                    <a:pt x="177" y="0"/>
                  </a:moveTo>
                  <a:cubicBezTo>
                    <a:pt x="120" y="0"/>
                    <a:pt x="60" y="40"/>
                    <a:pt x="1" y="120"/>
                  </a:cubicBezTo>
                  <a:cubicBezTo>
                    <a:pt x="80" y="120"/>
                    <a:pt x="151" y="129"/>
                    <a:pt x="225" y="129"/>
                  </a:cubicBezTo>
                  <a:cubicBezTo>
                    <a:pt x="261" y="129"/>
                    <a:pt x="299" y="126"/>
                    <a:pt x="339" y="120"/>
                  </a:cubicBezTo>
                  <a:cubicBezTo>
                    <a:pt x="289" y="40"/>
                    <a:pt x="234"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136275" y="1237725"/>
              <a:ext cx="8975" cy="3000"/>
            </a:xfrm>
            <a:custGeom>
              <a:avLst/>
              <a:gdLst/>
              <a:ahLst/>
              <a:cxnLst/>
              <a:rect l="l" t="t" r="r" b="b"/>
              <a:pathLst>
                <a:path w="359" h="120" extrusionOk="0">
                  <a:moveTo>
                    <a:pt x="0" y="0"/>
                  </a:moveTo>
                  <a:lnTo>
                    <a:pt x="0" y="0"/>
                  </a:lnTo>
                  <a:cubicBezTo>
                    <a:pt x="70" y="80"/>
                    <a:pt x="134" y="120"/>
                    <a:pt x="194" y="120"/>
                  </a:cubicBezTo>
                  <a:cubicBezTo>
                    <a:pt x="254" y="120"/>
                    <a:pt x="308" y="80"/>
                    <a:pt x="358" y="0"/>
                  </a:cubicBezTo>
                  <a:lnTo>
                    <a:pt x="358" y="0"/>
                  </a:lnTo>
                  <a:cubicBezTo>
                    <a:pt x="308" y="10"/>
                    <a:pt x="254" y="15"/>
                    <a:pt x="194" y="15"/>
                  </a:cubicBezTo>
                  <a:cubicBezTo>
                    <a:pt x="134" y="15"/>
                    <a:pt x="70" y="1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963700" y="1098475"/>
              <a:ext cx="2000" cy="5000"/>
            </a:xfrm>
            <a:custGeom>
              <a:avLst/>
              <a:gdLst/>
              <a:ahLst/>
              <a:cxnLst/>
              <a:rect l="l" t="t" r="r" b="b"/>
              <a:pathLst>
                <a:path w="80" h="200" extrusionOk="0">
                  <a:moveTo>
                    <a:pt x="0" y="0"/>
                  </a:moveTo>
                  <a:lnTo>
                    <a:pt x="0" y="199"/>
                  </a:lnTo>
                  <a:cubicBezTo>
                    <a:pt x="80" y="120"/>
                    <a:pt x="8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292925" y="1207375"/>
              <a:ext cx="5000" cy="3525"/>
            </a:xfrm>
            <a:custGeom>
              <a:avLst/>
              <a:gdLst/>
              <a:ahLst/>
              <a:cxnLst/>
              <a:rect l="l" t="t" r="r" b="b"/>
              <a:pathLst>
                <a:path w="200" h="141" extrusionOk="0">
                  <a:moveTo>
                    <a:pt x="0" y="1"/>
                  </a:moveTo>
                  <a:cubicBezTo>
                    <a:pt x="80" y="41"/>
                    <a:pt x="140" y="100"/>
                    <a:pt x="199" y="140"/>
                  </a:cubicBezTo>
                  <a:cubicBezTo>
                    <a:pt x="159" y="41"/>
                    <a:pt x="10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2314800" y="1048750"/>
              <a:ext cx="4500" cy="1500"/>
            </a:xfrm>
            <a:custGeom>
              <a:avLst/>
              <a:gdLst/>
              <a:ahLst/>
              <a:cxnLst/>
              <a:rect l="l" t="t" r="r" b="b"/>
              <a:pathLst>
                <a:path w="180" h="60" extrusionOk="0">
                  <a:moveTo>
                    <a:pt x="120" y="0"/>
                  </a:moveTo>
                  <a:cubicBezTo>
                    <a:pt x="80" y="0"/>
                    <a:pt x="60" y="20"/>
                    <a:pt x="1" y="60"/>
                  </a:cubicBezTo>
                  <a:lnTo>
                    <a:pt x="180" y="60"/>
                  </a:lnTo>
                  <a:cubicBezTo>
                    <a:pt x="16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2123325" y="1076600"/>
              <a:ext cx="5000" cy="4000"/>
            </a:xfrm>
            <a:custGeom>
              <a:avLst/>
              <a:gdLst/>
              <a:ahLst/>
              <a:cxnLst/>
              <a:rect l="l" t="t" r="r" b="b"/>
              <a:pathLst>
                <a:path w="200" h="160" extrusionOk="0">
                  <a:moveTo>
                    <a:pt x="200" y="0"/>
                  </a:moveTo>
                  <a:lnTo>
                    <a:pt x="200" y="0"/>
                  </a:lnTo>
                  <a:cubicBezTo>
                    <a:pt x="100" y="40"/>
                    <a:pt x="61" y="80"/>
                    <a:pt x="1" y="159"/>
                  </a:cubicBezTo>
                  <a:cubicBezTo>
                    <a:pt x="80" y="100"/>
                    <a:pt x="120" y="6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984075" y="1008950"/>
              <a:ext cx="5500" cy="2525"/>
            </a:xfrm>
            <a:custGeom>
              <a:avLst/>
              <a:gdLst/>
              <a:ahLst/>
              <a:cxnLst/>
              <a:rect l="l" t="t" r="r" b="b"/>
              <a:pathLst>
                <a:path w="220" h="101" extrusionOk="0">
                  <a:moveTo>
                    <a:pt x="118" y="1"/>
                  </a:moveTo>
                  <a:cubicBezTo>
                    <a:pt x="81" y="1"/>
                    <a:pt x="41" y="31"/>
                    <a:pt x="1" y="80"/>
                  </a:cubicBezTo>
                  <a:cubicBezTo>
                    <a:pt x="81" y="100"/>
                    <a:pt x="160" y="100"/>
                    <a:pt x="220" y="100"/>
                  </a:cubicBezTo>
                  <a:cubicBezTo>
                    <a:pt x="190" y="31"/>
                    <a:pt x="155" y="1"/>
                    <a:pt x="1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2267550" y="1054200"/>
              <a:ext cx="4500" cy="6000"/>
            </a:xfrm>
            <a:custGeom>
              <a:avLst/>
              <a:gdLst/>
              <a:ahLst/>
              <a:cxnLst/>
              <a:rect l="l" t="t" r="r" b="b"/>
              <a:pathLst>
                <a:path w="180" h="240" extrusionOk="0">
                  <a:moveTo>
                    <a:pt x="1" y="1"/>
                  </a:moveTo>
                  <a:cubicBezTo>
                    <a:pt x="1" y="100"/>
                    <a:pt x="21" y="180"/>
                    <a:pt x="41" y="240"/>
                  </a:cubicBezTo>
                  <a:cubicBezTo>
                    <a:pt x="180" y="200"/>
                    <a:pt x="160" y="100"/>
                    <a:pt x="180" y="41"/>
                  </a:cubicBezTo>
                  <a:cubicBezTo>
                    <a:pt x="100" y="41"/>
                    <a:pt x="4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2267050" y="1106425"/>
              <a:ext cx="4500" cy="5000"/>
            </a:xfrm>
            <a:custGeom>
              <a:avLst/>
              <a:gdLst/>
              <a:ahLst/>
              <a:cxnLst/>
              <a:rect l="l" t="t" r="r" b="b"/>
              <a:pathLst>
                <a:path w="180" h="200" extrusionOk="0">
                  <a:moveTo>
                    <a:pt x="1" y="1"/>
                  </a:moveTo>
                  <a:lnTo>
                    <a:pt x="1" y="200"/>
                  </a:lnTo>
                  <a:lnTo>
                    <a:pt x="180" y="40"/>
                  </a:lnTo>
                  <a:cubicBezTo>
                    <a:pt x="120" y="40"/>
                    <a:pt x="8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2284975" y="886125"/>
              <a:ext cx="9475" cy="40300"/>
            </a:xfrm>
            <a:custGeom>
              <a:avLst/>
              <a:gdLst/>
              <a:ahLst/>
              <a:cxnLst/>
              <a:rect l="l" t="t" r="r" b="b"/>
              <a:pathLst>
                <a:path w="379" h="1612" extrusionOk="0">
                  <a:moveTo>
                    <a:pt x="298" y="0"/>
                  </a:moveTo>
                  <a:lnTo>
                    <a:pt x="298" y="0"/>
                  </a:lnTo>
                  <a:cubicBezTo>
                    <a:pt x="0" y="517"/>
                    <a:pt x="199" y="1055"/>
                    <a:pt x="179" y="1612"/>
                  </a:cubicBezTo>
                  <a:cubicBezTo>
                    <a:pt x="378" y="1094"/>
                    <a:pt x="318" y="53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797600" y="1024375"/>
              <a:ext cx="7975" cy="4000"/>
            </a:xfrm>
            <a:custGeom>
              <a:avLst/>
              <a:gdLst/>
              <a:ahLst/>
              <a:cxnLst/>
              <a:rect l="l" t="t" r="r" b="b"/>
              <a:pathLst>
                <a:path w="319" h="160" extrusionOk="0">
                  <a:moveTo>
                    <a:pt x="0" y="0"/>
                  </a:moveTo>
                  <a:lnTo>
                    <a:pt x="0" y="160"/>
                  </a:lnTo>
                  <a:lnTo>
                    <a:pt x="318" y="160"/>
                  </a:lnTo>
                  <a:cubicBezTo>
                    <a:pt x="279" y="0"/>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808025" y="1030350"/>
              <a:ext cx="3525" cy="3000"/>
            </a:xfrm>
            <a:custGeom>
              <a:avLst/>
              <a:gdLst/>
              <a:ahLst/>
              <a:cxnLst/>
              <a:rect l="l" t="t" r="r" b="b"/>
              <a:pathLst>
                <a:path w="141" h="120" extrusionOk="0">
                  <a:moveTo>
                    <a:pt x="1" y="0"/>
                  </a:moveTo>
                  <a:cubicBezTo>
                    <a:pt x="41" y="40"/>
                    <a:pt x="81" y="100"/>
                    <a:pt x="140" y="119"/>
                  </a:cubicBezTo>
                  <a:cubicBezTo>
                    <a:pt x="81" y="6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836875" y="1918050"/>
              <a:ext cx="2025" cy="1525"/>
            </a:xfrm>
            <a:custGeom>
              <a:avLst/>
              <a:gdLst/>
              <a:ahLst/>
              <a:cxnLst/>
              <a:rect l="l" t="t" r="r" b="b"/>
              <a:pathLst>
                <a:path w="81" h="61" extrusionOk="0">
                  <a:moveTo>
                    <a:pt x="80" y="1"/>
                  </a:moveTo>
                  <a:lnTo>
                    <a:pt x="1" y="60"/>
                  </a:lnTo>
                  <a:cubicBezTo>
                    <a:pt x="21" y="60"/>
                    <a:pt x="41" y="40"/>
                    <a:pt x="41" y="40"/>
                  </a:cubicBezTo>
                  <a:cubicBezTo>
                    <a:pt x="80" y="21"/>
                    <a:pt x="8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800575" y="1817600"/>
              <a:ext cx="2025" cy="2000"/>
            </a:xfrm>
            <a:custGeom>
              <a:avLst/>
              <a:gdLst/>
              <a:ahLst/>
              <a:cxnLst/>
              <a:rect l="l" t="t" r="r" b="b"/>
              <a:pathLst>
                <a:path w="81" h="80" extrusionOk="0">
                  <a:moveTo>
                    <a:pt x="80" y="80"/>
                  </a:moveTo>
                  <a:lnTo>
                    <a:pt x="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018400" y="1879750"/>
              <a:ext cx="5500" cy="6000"/>
            </a:xfrm>
            <a:custGeom>
              <a:avLst/>
              <a:gdLst/>
              <a:ahLst/>
              <a:cxnLst/>
              <a:rect l="l" t="t" r="r" b="b"/>
              <a:pathLst>
                <a:path w="220" h="240" extrusionOk="0">
                  <a:moveTo>
                    <a:pt x="219" y="1"/>
                  </a:moveTo>
                  <a:lnTo>
                    <a:pt x="219" y="1"/>
                  </a:lnTo>
                  <a:cubicBezTo>
                    <a:pt x="140" y="80"/>
                    <a:pt x="1" y="100"/>
                    <a:pt x="140" y="240"/>
                  </a:cubicBezTo>
                  <a:lnTo>
                    <a:pt x="2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842350" y="1644375"/>
              <a:ext cx="31850" cy="13100"/>
            </a:xfrm>
            <a:custGeom>
              <a:avLst/>
              <a:gdLst/>
              <a:ahLst/>
              <a:cxnLst/>
              <a:rect l="l" t="t" r="r" b="b"/>
              <a:pathLst>
                <a:path w="1274" h="524" extrusionOk="0">
                  <a:moveTo>
                    <a:pt x="326" y="0"/>
                  </a:moveTo>
                  <a:cubicBezTo>
                    <a:pt x="267" y="0"/>
                    <a:pt x="207" y="13"/>
                    <a:pt x="140" y="46"/>
                  </a:cubicBezTo>
                  <a:cubicBezTo>
                    <a:pt x="100" y="166"/>
                    <a:pt x="40" y="265"/>
                    <a:pt x="1" y="404"/>
                  </a:cubicBezTo>
                  <a:cubicBezTo>
                    <a:pt x="140" y="424"/>
                    <a:pt x="319" y="464"/>
                    <a:pt x="478" y="524"/>
                  </a:cubicBezTo>
                  <a:cubicBezTo>
                    <a:pt x="418" y="325"/>
                    <a:pt x="1274" y="524"/>
                    <a:pt x="677" y="66"/>
                  </a:cubicBezTo>
                  <a:cubicBezTo>
                    <a:pt x="637" y="66"/>
                    <a:pt x="597" y="46"/>
                    <a:pt x="577" y="46"/>
                  </a:cubicBezTo>
                  <a:cubicBezTo>
                    <a:pt x="486" y="23"/>
                    <a:pt x="407" y="0"/>
                    <a:pt x="3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797100" y="1836500"/>
              <a:ext cx="5500" cy="5500"/>
            </a:xfrm>
            <a:custGeom>
              <a:avLst/>
              <a:gdLst/>
              <a:ahLst/>
              <a:cxnLst/>
              <a:rect l="l" t="t" r="r" b="b"/>
              <a:pathLst>
                <a:path w="220" h="220" extrusionOk="0">
                  <a:moveTo>
                    <a:pt x="219" y="0"/>
                  </a:moveTo>
                  <a:lnTo>
                    <a:pt x="219" y="0"/>
                  </a:lnTo>
                  <a:cubicBezTo>
                    <a:pt x="140" y="60"/>
                    <a:pt x="0" y="120"/>
                    <a:pt x="140" y="219"/>
                  </a:cubicBezTo>
                  <a:lnTo>
                    <a:pt x="2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541975" y="1598000"/>
              <a:ext cx="16925" cy="9550"/>
            </a:xfrm>
            <a:custGeom>
              <a:avLst/>
              <a:gdLst/>
              <a:ahLst/>
              <a:cxnLst/>
              <a:rect l="l" t="t" r="r" b="b"/>
              <a:pathLst>
                <a:path w="677" h="382" extrusionOk="0">
                  <a:moveTo>
                    <a:pt x="355" y="1"/>
                  </a:moveTo>
                  <a:cubicBezTo>
                    <a:pt x="173" y="1"/>
                    <a:pt x="33" y="85"/>
                    <a:pt x="0" y="330"/>
                  </a:cubicBezTo>
                  <a:cubicBezTo>
                    <a:pt x="101" y="368"/>
                    <a:pt x="210" y="382"/>
                    <a:pt x="327" y="382"/>
                  </a:cubicBezTo>
                  <a:cubicBezTo>
                    <a:pt x="394" y="382"/>
                    <a:pt x="465" y="377"/>
                    <a:pt x="537" y="370"/>
                  </a:cubicBezTo>
                  <a:cubicBezTo>
                    <a:pt x="557" y="230"/>
                    <a:pt x="677" y="51"/>
                    <a:pt x="478" y="12"/>
                  </a:cubicBezTo>
                  <a:cubicBezTo>
                    <a:pt x="435" y="5"/>
                    <a:pt x="394" y="1"/>
                    <a:pt x="3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846325" y="1637825"/>
              <a:ext cx="12950" cy="11125"/>
            </a:xfrm>
            <a:custGeom>
              <a:avLst/>
              <a:gdLst/>
              <a:ahLst/>
              <a:cxnLst/>
              <a:rect l="l" t="t" r="r" b="b"/>
              <a:pathLst>
                <a:path w="518" h="445" extrusionOk="0">
                  <a:moveTo>
                    <a:pt x="301" y="1"/>
                  </a:moveTo>
                  <a:cubicBezTo>
                    <a:pt x="159" y="1"/>
                    <a:pt x="85" y="204"/>
                    <a:pt x="1" y="289"/>
                  </a:cubicBezTo>
                  <a:cubicBezTo>
                    <a:pt x="106" y="315"/>
                    <a:pt x="211" y="445"/>
                    <a:pt x="327" y="445"/>
                  </a:cubicBezTo>
                  <a:cubicBezTo>
                    <a:pt x="387" y="445"/>
                    <a:pt x="450" y="410"/>
                    <a:pt x="518" y="308"/>
                  </a:cubicBezTo>
                  <a:cubicBezTo>
                    <a:pt x="399" y="269"/>
                    <a:pt x="319" y="189"/>
                    <a:pt x="518" y="129"/>
                  </a:cubicBezTo>
                  <a:cubicBezTo>
                    <a:pt x="430" y="36"/>
                    <a:pt x="360" y="1"/>
                    <a:pt x="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792625" y="1610325"/>
              <a:ext cx="22400" cy="4625"/>
            </a:xfrm>
            <a:custGeom>
              <a:avLst/>
              <a:gdLst/>
              <a:ahLst/>
              <a:cxnLst/>
              <a:rect l="l" t="t" r="r" b="b"/>
              <a:pathLst>
                <a:path w="896" h="185" extrusionOk="0">
                  <a:moveTo>
                    <a:pt x="421" y="0"/>
                  </a:moveTo>
                  <a:cubicBezTo>
                    <a:pt x="280" y="0"/>
                    <a:pt x="138" y="27"/>
                    <a:pt x="0" y="36"/>
                  </a:cubicBezTo>
                  <a:cubicBezTo>
                    <a:pt x="221" y="153"/>
                    <a:pt x="441" y="184"/>
                    <a:pt x="662" y="184"/>
                  </a:cubicBezTo>
                  <a:cubicBezTo>
                    <a:pt x="740" y="184"/>
                    <a:pt x="818" y="180"/>
                    <a:pt x="895" y="175"/>
                  </a:cubicBezTo>
                  <a:cubicBezTo>
                    <a:pt x="746" y="36"/>
                    <a:pt x="584" y="0"/>
                    <a:pt x="4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819975" y="1610700"/>
              <a:ext cx="17425" cy="4500"/>
            </a:xfrm>
            <a:custGeom>
              <a:avLst/>
              <a:gdLst/>
              <a:ahLst/>
              <a:cxnLst/>
              <a:rect l="l" t="t" r="r" b="b"/>
              <a:pathLst>
                <a:path w="697" h="180" extrusionOk="0">
                  <a:moveTo>
                    <a:pt x="358" y="1"/>
                  </a:moveTo>
                  <a:cubicBezTo>
                    <a:pt x="219" y="1"/>
                    <a:pt x="80" y="21"/>
                    <a:pt x="0" y="160"/>
                  </a:cubicBezTo>
                  <a:cubicBezTo>
                    <a:pt x="219" y="180"/>
                    <a:pt x="478" y="180"/>
                    <a:pt x="697" y="180"/>
                  </a:cubicBezTo>
                  <a:cubicBezTo>
                    <a:pt x="617" y="61"/>
                    <a:pt x="478" y="2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845325" y="1613425"/>
              <a:ext cx="4500" cy="2275"/>
            </a:xfrm>
            <a:custGeom>
              <a:avLst/>
              <a:gdLst/>
              <a:ahLst/>
              <a:cxnLst/>
              <a:rect l="l" t="t" r="r" b="b"/>
              <a:pathLst>
                <a:path w="180" h="91" extrusionOk="0">
                  <a:moveTo>
                    <a:pt x="86" y="0"/>
                  </a:moveTo>
                  <a:cubicBezTo>
                    <a:pt x="54" y="0"/>
                    <a:pt x="27" y="18"/>
                    <a:pt x="1" y="71"/>
                  </a:cubicBezTo>
                  <a:cubicBezTo>
                    <a:pt x="80" y="71"/>
                    <a:pt x="140" y="71"/>
                    <a:pt x="180" y="91"/>
                  </a:cubicBezTo>
                  <a:cubicBezTo>
                    <a:pt x="160" y="71"/>
                    <a:pt x="160" y="51"/>
                    <a:pt x="140" y="11"/>
                  </a:cubicBezTo>
                  <a:cubicBezTo>
                    <a:pt x="120" y="5"/>
                    <a:pt x="103" y="0"/>
                    <a:pt x="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2396850" y="1827050"/>
              <a:ext cx="26900" cy="22900"/>
            </a:xfrm>
            <a:custGeom>
              <a:avLst/>
              <a:gdLst/>
              <a:ahLst/>
              <a:cxnLst/>
              <a:rect l="l" t="t" r="r" b="b"/>
              <a:pathLst>
                <a:path w="1076" h="916" extrusionOk="0">
                  <a:moveTo>
                    <a:pt x="180" y="0"/>
                  </a:moveTo>
                  <a:cubicBezTo>
                    <a:pt x="61" y="140"/>
                    <a:pt x="21" y="319"/>
                    <a:pt x="1" y="498"/>
                  </a:cubicBezTo>
                  <a:cubicBezTo>
                    <a:pt x="21" y="517"/>
                    <a:pt x="21" y="537"/>
                    <a:pt x="61" y="577"/>
                  </a:cubicBezTo>
                  <a:lnTo>
                    <a:pt x="200" y="716"/>
                  </a:lnTo>
                  <a:lnTo>
                    <a:pt x="200" y="915"/>
                  </a:lnTo>
                  <a:cubicBezTo>
                    <a:pt x="498" y="856"/>
                    <a:pt x="777" y="776"/>
                    <a:pt x="1075" y="697"/>
                  </a:cubicBezTo>
                  <a:lnTo>
                    <a:pt x="1075" y="577"/>
                  </a:lnTo>
                  <a:cubicBezTo>
                    <a:pt x="976" y="418"/>
                    <a:pt x="876" y="378"/>
                    <a:pt x="717" y="378"/>
                  </a:cubicBezTo>
                  <a:cubicBezTo>
                    <a:pt x="637" y="239"/>
                    <a:pt x="518" y="199"/>
                    <a:pt x="399" y="179"/>
                  </a:cubicBezTo>
                  <a:cubicBezTo>
                    <a:pt x="391" y="180"/>
                    <a:pt x="385" y="181"/>
                    <a:pt x="378" y="181"/>
                  </a:cubicBezTo>
                  <a:cubicBezTo>
                    <a:pt x="261" y="181"/>
                    <a:pt x="274" y="19"/>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2401175" y="1819575"/>
              <a:ext cx="7650" cy="14075"/>
            </a:xfrm>
            <a:custGeom>
              <a:avLst/>
              <a:gdLst/>
              <a:ahLst/>
              <a:cxnLst/>
              <a:rect l="l" t="t" r="r" b="b"/>
              <a:pathLst>
                <a:path w="306" h="563" extrusionOk="0">
                  <a:moveTo>
                    <a:pt x="47" y="1"/>
                  </a:moveTo>
                  <a:cubicBezTo>
                    <a:pt x="27" y="120"/>
                    <a:pt x="27" y="220"/>
                    <a:pt x="7" y="319"/>
                  </a:cubicBezTo>
                  <a:cubicBezTo>
                    <a:pt x="68" y="365"/>
                    <a:pt x="0" y="563"/>
                    <a:pt x="91" y="563"/>
                  </a:cubicBezTo>
                  <a:cubicBezTo>
                    <a:pt x="119" y="563"/>
                    <a:pt x="161" y="545"/>
                    <a:pt x="226" y="498"/>
                  </a:cubicBezTo>
                  <a:lnTo>
                    <a:pt x="226" y="200"/>
                  </a:lnTo>
                  <a:cubicBezTo>
                    <a:pt x="305" y="140"/>
                    <a:pt x="305" y="80"/>
                    <a:pt x="226" y="21"/>
                  </a:cubicBezTo>
                  <a:cubicBezTo>
                    <a:pt x="146" y="1"/>
                    <a:pt x="106"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2396850" y="1992650"/>
              <a:ext cx="5000" cy="8975"/>
            </a:xfrm>
            <a:custGeom>
              <a:avLst/>
              <a:gdLst/>
              <a:ahLst/>
              <a:cxnLst/>
              <a:rect l="l" t="t" r="r" b="b"/>
              <a:pathLst>
                <a:path w="200" h="359" extrusionOk="0">
                  <a:moveTo>
                    <a:pt x="160" y="1"/>
                  </a:moveTo>
                  <a:cubicBezTo>
                    <a:pt x="100" y="1"/>
                    <a:pt x="61" y="20"/>
                    <a:pt x="1" y="40"/>
                  </a:cubicBezTo>
                  <a:cubicBezTo>
                    <a:pt x="21" y="140"/>
                    <a:pt x="21" y="239"/>
                    <a:pt x="61" y="359"/>
                  </a:cubicBezTo>
                  <a:cubicBezTo>
                    <a:pt x="200" y="259"/>
                    <a:pt x="20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2506275" y="2118475"/>
              <a:ext cx="7475" cy="6975"/>
            </a:xfrm>
            <a:custGeom>
              <a:avLst/>
              <a:gdLst/>
              <a:ahLst/>
              <a:cxnLst/>
              <a:rect l="l" t="t" r="r" b="b"/>
              <a:pathLst>
                <a:path w="299" h="279" extrusionOk="0">
                  <a:moveTo>
                    <a:pt x="159" y="0"/>
                  </a:moveTo>
                  <a:cubicBezTo>
                    <a:pt x="100" y="0"/>
                    <a:pt x="60" y="40"/>
                    <a:pt x="0" y="40"/>
                  </a:cubicBezTo>
                  <a:cubicBezTo>
                    <a:pt x="0" y="100"/>
                    <a:pt x="0" y="259"/>
                    <a:pt x="20" y="259"/>
                  </a:cubicBezTo>
                  <a:cubicBezTo>
                    <a:pt x="54" y="273"/>
                    <a:pt x="84" y="279"/>
                    <a:pt x="110" y="279"/>
                  </a:cubicBezTo>
                  <a:cubicBezTo>
                    <a:pt x="233" y="279"/>
                    <a:pt x="266" y="139"/>
                    <a:pt x="299" y="40"/>
                  </a:cubicBezTo>
                  <a:cubicBezTo>
                    <a:pt x="239" y="40"/>
                    <a:pt x="19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2405325" y="1793725"/>
              <a:ext cx="8975" cy="30850"/>
            </a:xfrm>
            <a:custGeom>
              <a:avLst/>
              <a:gdLst/>
              <a:ahLst/>
              <a:cxnLst/>
              <a:rect l="l" t="t" r="r" b="b"/>
              <a:pathLst>
                <a:path w="359" h="1234" extrusionOk="0">
                  <a:moveTo>
                    <a:pt x="219" y="0"/>
                  </a:moveTo>
                  <a:cubicBezTo>
                    <a:pt x="159" y="100"/>
                    <a:pt x="80" y="219"/>
                    <a:pt x="0" y="319"/>
                  </a:cubicBezTo>
                  <a:cubicBezTo>
                    <a:pt x="0" y="557"/>
                    <a:pt x="40" y="816"/>
                    <a:pt x="40" y="1055"/>
                  </a:cubicBezTo>
                  <a:lnTo>
                    <a:pt x="40" y="1234"/>
                  </a:lnTo>
                  <a:lnTo>
                    <a:pt x="139" y="1174"/>
                  </a:lnTo>
                  <a:cubicBezTo>
                    <a:pt x="179" y="955"/>
                    <a:pt x="159" y="717"/>
                    <a:pt x="338" y="518"/>
                  </a:cubicBezTo>
                  <a:cubicBezTo>
                    <a:pt x="338" y="339"/>
                    <a:pt x="358" y="16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2204900" y="1625125"/>
              <a:ext cx="2500" cy="1525"/>
            </a:xfrm>
            <a:custGeom>
              <a:avLst/>
              <a:gdLst/>
              <a:ahLst/>
              <a:cxnLst/>
              <a:rect l="l" t="t" r="r" b="b"/>
              <a:pathLst>
                <a:path w="100" h="61" extrusionOk="0">
                  <a:moveTo>
                    <a:pt x="20" y="1"/>
                  </a:moveTo>
                  <a:cubicBezTo>
                    <a:pt x="20" y="1"/>
                    <a:pt x="0" y="21"/>
                    <a:pt x="0" y="41"/>
                  </a:cubicBezTo>
                  <a:cubicBezTo>
                    <a:pt x="20" y="41"/>
                    <a:pt x="40" y="60"/>
                    <a:pt x="80" y="60"/>
                  </a:cubicBezTo>
                  <a:cubicBezTo>
                    <a:pt x="80" y="60"/>
                    <a:pt x="100" y="41"/>
                    <a:pt x="100" y="21"/>
                  </a:cubicBezTo>
                  <a:cubicBezTo>
                    <a:pt x="80" y="21"/>
                    <a:pt x="4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628000" y="1597225"/>
              <a:ext cx="16950" cy="5050"/>
            </a:xfrm>
            <a:custGeom>
              <a:avLst/>
              <a:gdLst/>
              <a:ahLst/>
              <a:cxnLst/>
              <a:rect l="l" t="t" r="r" b="b"/>
              <a:pathLst>
                <a:path w="678" h="202" extrusionOk="0">
                  <a:moveTo>
                    <a:pt x="299" y="0"/>
                  </a:moveTo>
                  <a:cubicBezTo>
                    <a:pt x="200" y="0"/>
                    <a:pt x="97" y="16"/>
                    <a:pt x="1" y="102"/>
                  </a:cubicBezTo>
                  <a:cubicBezTo>
                    <a:pt x="102" y="181"/>
                    <a:pt x="209" y="190"/>
                    <a:pt x="312" y="190"/>
                  </a:cubicBezTo>
                  <a:cubicBezTo>
                    <a:pt x="342" y="190"/>
                    <a:pt x="372" y="189"/>
                    <a:pt x="402" y="189"/>
                  </a:cubicBezTo>
                  <a:cubicBezTo>
                    <a:pt x="449" y="189"/>
                    <a:pt x="495" y="191"/>
                    <a:pt x="538" y="202"/>
                  </a:cubicBezTo>
                  <a:cubicBezTo>
                    <a:pt x="677" y="142"/>
                    <a:pt x="677" y="102"/>
                    <a:pt x="538" y="3"/>
                  </a:cubicBezTo>
                  <a:cubicBezTo>
                    <a:pt x="518" y="5"/>
                    <a:pt x="497" y="6"/>
                    <a:pt x="475" y="6"/>
                  </a:cubicBezTo>
                  <a:cubicBezTo>
                    <a:pt x="419" y="6"/>
                    <a:pt x="359"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869200" y="1607225"/>
              <a:ext cx="2525" cy="3500"/>
            </a:xfrm>
            <a:custGeom>
              <a:avLst/>
              <a:gdLst/>
              <a:ahLst/>
              <a:cxnLst/>
              <a:rect l="l" t="t" r="r" b="b"/>
              <a:pathLst>
                <a:path w="101" h="140" extrusionOk="0">
                  <a:moveTo>
                    <a:pt x="100" y="1"/>
                  </a:moveTo>
                  <a:cubicBezTo>
                    <a:pt x="1" y="40"/>
                    <a:pt x="21" y="100"/>
                    <a:pt x="100" y="14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810525" y="1094000"/>
              <a:ext cx="23900" cy="65675"/>
            </a:xfrm>
            <a:custGeom>
              <a:avLst/>
              <a:gdLst/>
              <a:ahLst/>
              <a:cxnLst/>
              <a:rect l="l" t="t" r="r" b="b"/>
              <a:pathLst>
                <a:path w="956" h="2627" extrusionOk="0">
                  <a:moveTo>
                    <a:pt x="478" y="0"/>
                  </a:moveTo>
                  <a:cubicBezTo>
                    <a:pt x="40" y="498"/>
                    <a:pt x="199" y="1174"/>
                    <a:pt x="0" y="1751"/>
                  </a:cubicBezTo>
                  <a:lnTo>
                    <a:pt x="0" y="2248"/>
                  </a:lnTo>
                  <a:cubicBezTo>
                    <a:pt x="140" y="2368"/>
                    <a:pt x="160" y="2586"/>
                    <a:pt x="358" y="2626"/>
                  </a:cubicBezTo>
                  <a:cubicBezTo>
                    <a:pt x="577" y="2467"/>
                    <a:pt x="657" y="2228"/>
                    <a:pt x="597" y="2029"/>
                  </a:cubicBezTo>
                  <a:cubicBezTo>
                    <a:pt x="478" y="1492"/>
                    <a:pt x="637" y="1035"/>
                    <a:pt x="697" y="537"/>
                  </a:cubicBezTo>
                  <a:cubicBezTo>
                    <a:pt x="796" y="299"/>
                    <a:pt x="955" y="80"/>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832400" y="1146025"/>
              <a:ext cx="17925" cy="54425"/>
            </a:xfrm>
            <a:custGeom>
              <a:avLst/>
              <a:gdLst/>
              <a:ahLst/>
              <a:cxnLst/>
              <a:rect l="l" t="t" r="r" b="b"/>
              <a:pathLst>
                <a:path w="717" h="2177" extrusionOk="0">
                  <a:moveTo>
                    <a:pt x="150" y="0"/>
                  </a:moveTo>
                  <a:cubicBezTo>
                    <a:pt x="128" y="0"/>
                    <a:pt x="104" y="3"/>
                    <a:pt x="80" y="8"/>
                  </a:cubicBezTo>
                  <a:cubicBezTo>
                    <a:pt x="299" y="704"/>
                    <a:pt x="1" y="1480"/>
                    <a:pt x="418" y="2176"/>
                  </a:cubicBezTo>
                  <a:cubicBezTo>
                    <a:pt x="697" y="1898"/>
                    <a:pt x="279" y="1639"/>
                    <a:pt x="478" y="1361"/>
                  </a:cubicBezTo>
                  <a:cubicBezTo>
                    <a:pt x="717" y="983"/>
                    <a:pt x="597" y="585"/>
                    <a:pt x="518" y="187"/>
                  </a:cubicBezTo>
                  <a:cubicBezTo>
                    <a:pt x="397" y="101"/>
                    <a:pt x="292" y="0"/>
                    <a:pt x="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811525" y="1089475"/>
              <a:ext cx="11450" cy="48300"/>
            </a:xfrm>
            <a:custGeom>
              <a:avLst/>
              <a:gdLst/>
              <a:ahLst/>
              <a:cxnLst/>
              <a:rect l="l" t="t" r="r" b="b"/>
              <a:pathLst>
                <a:path w="458" h="1932" extrusionOk="0">
                  <a:moveTo>
                    <a:pt x="238" y="1"/>
                  </a:moveTo>
                  <a:cubicBezTo>
                    <a:pt x="153" y="1"/>
                    <a:pt x="179" y="117"/>
                    <a:pt x="179" y="181"/>
                  </a:cubicBezTo>
                  <a:cubicBezTo>
                    <a:pt x="159" y="380"/>
                    <a:pt x="179" y="579"/>
                    <a:pt x="20" y="699"/>
                  </a:cubicBezTo>
                  <a:cubicBezTo>
                    <a:pt x="20" y="1096"/>
                    <a:pt x="0" y="1534"/>
                    <a:pt x="0" y="1932"/>
                  </a:cubicBezTo>
                  <a:cubicBezTo>
                    <a:pt x="318" y="1415"/>
                    <a:pt x="239" y="758"/>
                    <a:pt x="458" y="181"/>
                  </a:cubicBezTo>
                  <a:cubicBezTo>
                    <a:pt x="418" y="142"/>
                    <a:pt x="358" y="42"/>
                    <a:pt x="318" y="22"/>
                  </a:cubicBezTo>
                  <a:cubicBezTo>
                    <a:pt x="284" y="7"/>
                    <a:pt x="258"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1807550" y="1150200"/>
              <a:ext cx="12950" cy="33825"/>
            </a:xfrm>
            <a:custGeom>
              <a:avLst/>
              <a:gdLst/>
              <a:ahLst/>
              <a:cxnLst/>
              <a:rect l="l" t="t" r="r" b="b"/>
              <a:pathLst>
                <a:path w="518" h="1353" extrusionOk="0">
                  <a:moveTo>
                    <a:pt x="119" y="0"/>
                  </a:moveTo>
                  <a:cubicBezTo>
                    <a:pt x="119" y="478"/>
                    <a:pt x="0" y="935"/>
                    <a:pt x="398" y="1353"/>
                  </a:cubicBezTo>
                  <a:cubicBezTo>
                    <a:pt x="517" y="995"/>
                    <a:pt x="477" y="657"/>
                    <a:pt x="477" y="358"/>
                  </a:cubicBezTo>
                  <a:cubicBezTo>
                    <a:pt x="398" y="199"/>
                    <a:pt x="298"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1824450" y="1063850"/>
              <a:ext cx="11950" cy="44100"/>
            </a:xfrm>
            <a:custGeom>
              <a:avLst/>
              <a:gdLst/>
              <a:ahLst/>
              <a:cxnLst/>
              <a:rect l="l" t="t" r="r" b="b"/>
              <a:pathLst>
                <a:path w="478" h="1764" extrusionOk="0">
                  <a:moveTo>
                    <a:pt x="272" y="1"/>
                  </a:moveTo>
                  <a:cubicBezTo>
                    <a:pt x="232" y="1"/>
                    <a:pt x="188" y="7"/>
                    <a:pt x="140" y="13"/>
                  </a:cubicBezTo>
                  <a:cubicBezTo>
                    <a:pt x="120" y="112"/>
                    <a:pt x="80" y="252"/>
                    <a:pt x="20" y="371"/>
                  </a:cubicBezTo>
                  <a:cubicBezTo>
                    <a:pt x="199" y="669"/>
                    <a:pt x="120" y="948"/>
                    <a:pt x="0" y="1206"/>
                  </a:cubicBezTo>
                  <a:cubicBezTo>
                    <a:pt x="179" y="1366"/>
                    <a:pt x="140" y="1545"/>
                    <a:pt x="140" y="1743"/>
                  </a:cubicBezTo>
                  <a:cubicBezTo>
                    <a:pt x="199" y="1743"/>
                    <a:pt x="239" y="1743"/>
                    <a:pt x="279" y="1763"/>
                  </a:cubicBezTo>
                  <a:cubicBezTo>
                    <a:pt x="299" y="1684"/>
                    <a:pt x="299" y="1644"/>
                    <a:pt x="319" y="1564"/>
                  </a:cubicBezTo>
                  <a:cubicBezTo>
                    <a:pt x="319" y="1465"/>
                    <a:pt x="339" y="1346"/>
                    <a:pt x="339" y="1246"/>
                  </a:cubicBezTo>
                  <a:cubicBezTo>
                    <a:pt x="478" y="888"/>
                    <a:pt x="299" y="510"/>
                    <a:pt x="478" y="172"/>
                  </a:cubicBezTo>
                  <a:cubicBezTo>
                    <a:pt x="436" y="33"/>
                    <a:pt x="365"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1833900" y="1142675"/>
              <a:ext cx="12450" cy="8100"/>
            </a:xfrm>
            <a:custGeom>
              <a:avLst/>
              <a:gdLst/>
              <a:ahLst/>
              <a:cxnLst/>
              <a:rect l="l" t="t" r="r" b="b"/>
              <a:pathLst>
                <a:path w="498" h="324" extrusionOk="0">
                  <a:moveTo>
                    <a:pt x="60" y="1"/>
                  </a:moveTo>
                  <a:cubicBezTo>
                    <a:pt x="47" y="1"/>
                    <a:pt x="34" y="1"/>
                    <a:pt x="20" y="3"/>
                  </a:cubicBezTo>
                  <a:cubicBezTo>
                    <a:pt x="0" y="3"/>
                    <a:pt x="0" y="82"/>
                    <a:pt x="0" y="82"/>
                  </a:cubicBezTo>
                  <a:lnTo>
                    <a:pt x="20" y="142"/>
                  </a:lnTo>
                  <a:cubicBezTo>
                    <a:pt x="129" y="233"/>
                    <a:pt x="271" y="324"/>
                    <a:pt x="416" y="324"/>
                  </a:cubicBezTo>
                  <a:cubicBezTo>
                    <a:pt x="430" y="324"/>
                    <a:pt x="444" y="323"/>
                    <a:pt x="458" y="321"/>
                  </a:cubicBezTo>
                  <a:cubicBezTo>
                    <a:pt x="498" y="242"/>
                    <a:pt x="498" y="202"/>
                    <a:pt x="498" y="142"/>
                  </a:cubicBezTo>
                  <a:cubicBezTo>
                    <a:pt x="351" y="105"/>
                    <a:pt x="221"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14850" y="1237725"/>
              <a:ext cx="4000" cy="1625"/>
            </a:xfrm>
            <a:custGeom>
              <a:avLst/>
              <a:gdLst/>
              <a:ahLst/>
              <a:cxnLst/>
              <a:rect l="l" t="t" r="r" b="b"/>
              <a:pathLst>
                <a:path w="160" h="65" extrusionOk="0">
                  <a:moveTo>
                    <a:pt x="0" y="0"/>
                  </a:moveTo>
                  <a:cubicBezTo>
                    <a:pt x="17" y="18"/>
                    <a:pt x="34" y="64"/>
                    <a:pt x="39" y="64"/>
                  </a:cubicBezTo>
                  <a:cubicBezTo>
                    <a:pt x="40" y="64"/>
                    <a:pt x="40" y="63"/>
                    <a:pt x="40" y="60"/>
                  </a:cubicBezTo>
                  <a:cubicBezTo>
                    <a:pt x="100" y="60"/>
                    <a:pt x="120" y="2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197425" y="1237725"/>
              <a:ext cx="4500" cy="1625"/>
            </a:xfrm>
            <a:custGeom>
              <a:avLst/>
              <a:gdLst/>
              <a:ahLst/>
              <a:cxnLst/>
              <a:rect l="l" t="t" r="r" b="b"/>
              <a:pathLst>
                <a:path w="180" h="65" extrusionOk="0">
                  <a:moveTo>
                    <a:pt x="1" y="0"/>
                  </a:moveTo>
                  <a:cubicBezTo>
                    <a:pt x="18" y="18"/>
                    <a:pt x="35" y="64"/>
                    <a:pt x="40" y="64"/>
                  </a:cubicBezTo>
                  <a:cubicBezTo>
                    <a:pt x="40" y="64"/>
                    <a:pt x="41" y="63"/>
                    <a:pt x="41" y="60"/>
                  </a:cubicBezTo>
                  <a:cubicBezTo>
                    <a:pt x="100" y="6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1829925" y="1068125"/>
              <a:ext cx="10450" cy="26900"/>
            </a:xfrm>
            <a:custGeom>
              <a:avLst/>
              <a:gdLst/>
              <a:ahLst/>
              <a:cxnLst/>
              <a:rect l="l" t="t" r="r" b="b"/>
              <a:pathLst>
                <a:path w="418" h="1076" extrusionOk="0">
                  <a:moveTo>
                    <a:pt x="299" y="1"/>
                  </a:moveTo>
                  <a:cubicBezTo>
                    <a:pt x="0" y="319"/>
                    <a:pt x="179" y="717"/>
                    <a:pt x="179" y="1075"/>
                  </a:cubicBezTo>
                  <a:cubicBezTo>
                    <a:pt x="418" y="717"/>
                    <a:pt x="259" y="33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527650" y="2071225"/>
              <a:ext cx="13450" cy="5000"/>
            </a:xfrm>
            <a:custGeom>
              <a:avLst/>
              <a:gdLst/>
              <a:ahLst/>
              <a:cxnLst/>
              <a:rect l="l" t="t" r="r" b="b"/>
              <a:pathLst>
                <a:path w="538" h="200" extrusionOk="0">
                  <a:moveTo>
                    <a:pt x="339" y="1"/>
                  </a:moveTo>
                  <a:cubicBezTo>
                    <a:pt x="200" y="1"/>
                    <a:pt x="40" y="1"/>
                    <a:pt x="1" y="180"/>
                  </a:cubicBezTo>
                  <a:cubicBezTo>
                    <a:pt x="60" y="180"/>
                    <a:pt x="120" y="180"/>
                    <a:pt x="220" y="200"/>
                  </a:cubicBezTo>
                  <a:cubicBezTo>
                    <a:pt x="319" y="200"/>
                    <a:pt x="438" y="180"/>
                    <a:pt x="538" y="180"/>
                  </a:cubicBezTo>
                  <a:cubicBezTo>
                    <a:pt x="458" y="140"/>
                    <a:pt x="41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402325" y="1861850"/>
              <a:ext cx="17425" cy="10475"/>
            </a:xfrm>
            <a:custGeom>
              <a:avLst/>
              <a:gdLst/>
              <a:ahLst/>
              <a:cxnLst/>
              <a:rect l="l" t="t" r="r" b="b"/>
              <a:pathLst>
                <a:path w="697" h="419" extrusionOk="0">
                  <a:moveTo>
                    <a:pt x="677" y="1"/>
                  </a:moveTo>
                  <a:cubicBezTo>
                    <a:pt x="558" y="21"/>
                    <a:pt x="458" y="21"/>
                    <a:pt x="339" y="21"/>
                  </a:cubicBezTo>
                  <a:cubicBezTo>
                    <a:pt x="275" y="148"/>
                    <a:pt x="161" y="186"/>
                    <a:pt x="66" y="186"/>
                  </a:cubicBezTo>
                  <a:cubicBezTo>
                    <a:pt x="43" y="186"/>
                    <a:pt x="21" y="184"/>
                    <a:pt x="1" y="180"/>
                  </a:cubicBezTo>
                  <a:lnTo>
                    <a:pt x="1" y="180"/>
                  </a:lnTo>
                  <a:cubicBezTo>
                    <a:pt x="1" y="259"/>
                    <a:pt x="41" y="339"/>
                    <a:pt x="41" y="419"/>
                  </a:cubicBezTo>
                  <a:cubicBezTo>
                    <a:pt x="259" y="339"/>
                    <a:pt x="498" y="399"/>
                    <a:pt x="697" y="220"/>
                  </a:cubicBezTo>
                  <a:cubicBezTo>
                    <a:pt x="677" y="160"/>
                    <a:pt x="677" y="80"/>
                    <a:pt x="6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463000" y="1849425"/>
              <a:ext cx="15950" cy="5500"/>
            </a:xfrm>
            <a:custGeom>
              <a:avLst/>
              <a:gdLst/>
              <a:ahLst/>
              <a:cxnLst/>
              <a:rect l="l" t="t" r="r" b="b"/>
              <a:pathLst>
                <a:path w="638" h="220" extrusionOk="0">
                  <a:moveTo>
                    <a:pt x="319" y="0"/>
                  </a:moveTo>
                  <a:cubicBezTo>
                    <a:pt x="219" y="0"/>
                    <a:pt x="100" y="20"/>
                    <a:pt x="1" y="40"/>
                  </a:cubicBezTo>
                  <a:lnTo>
                    <a:pt x="1" y="219"/>
                  </a:lnTo>
                  <a:cubicBezTo>
                    <a:pt x="200" y="199"/>
                    <a:pt x="418" y="199"/>
                    <a:pt x="637" y="179"/>
                  </a:cubicBezTo>
                  <a:cubicBezTo>
                    <a:pt x="558" y="2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501300" y="1754425"/>
              <a:ext cx="4500" cy="4500"/>
            </a:xfrm>
            <a:custGeom>
              <a:avLst/>
              <a:gdLst/>
              <a:ahLst/>
              <a:cxnLst/>
              <a:rect l="l" t="t" r="r" b="b"/>
              <a:pathLst>
                <a:path w="180" h="180" extrusionOk="0">
                  <a:moveTo>
                    <a:pt x="179" y="1"/>
                  </a:moveTo>
                  <a:cubicBezTo>
                    <a:pt x="120" y="1"/>
                    <a:pt x="60" y="1"/>
                    <a:pt x="0" y="21"/>
                  </a:cubicBezTo>
                  <a:lnTo>
                    <a:pt x="0" y="100"/>
                  </a:lnTo>
                  <a:lnTo>
                    <a:pt x="0" y="180"/>
                  </a:lnTo>
                  <a:cubicBezTo>
                    <a:pt x="60" y="180"/>
                    <a:pt x="120" y="18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3095100" y="1807525"/>
              <a:ext cx="5975" cy="3625"/>
            </a:xfrm>
            <a:custGeom>
              <a:avLst/>
              <a:gdLst/>
              <a:ahLst/>
              <a:cxnLst/>
              <a:rect l="l" t="t" r="r" b="b"/>
              <a:pathLst>
                <a:path w="239" h="145" extrusionOk="0">
                  <a:moveTo>
                    <a:pt x="100" y="1"/>
                  </a:moveTo>
                  <a:cubicBezTo>
                    <a:pt x="73" y="1"/>
                    <a:pt x="41" y="18"/>
                    <a:pt x="0" y="65"/>
                  </a:cubicBezTo>
                  <a:cubicBezTo>
                    <a:pt x="100" y="85"/>
                    <a:pt x="179" y="105"/>
                    <a:pt x="239" y="145"/>
                  </a:cubicBezTo>
                  <a:cubicBezTo>
                    <a:pt x="197" y="103"/>
                    <a:pt x="165"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993650" y="1829025"/>
              <a:ext cx="2500" cy="2525"/>
            </a:xfrm>
            <a:custGeom>
              <a:avLst/>
              <a:gdLst/>
              <a:ahLst/>
              <a:cxnLst/>
              <a:rect l="l" t="t" r="r" b="b"/>
              <a:pathLst>
                <a:path w="100" h="101" extrusionOk="0">
                  <a:moveTo>
                    <a:pt x="0" y="1"/>
                  </a:moveTo>
                  <a:cubicBezTo>
                    <a:pt x="0" y="80"/>
                    <a:pt x="20" y="100"/>
                    <a:pt x="100" y="100"/>
                  </a:cubicBezTo>
                  <a:cubicBezTo>
                    <a:pt x="80" y="4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465975" y="2107025"/>
              <a:ext cx="27400" cy="11650"/>
            </a:xfrm>
            <a:custGeom>
              <a:avLst/>
              <a:gdLst/>
              <a:ahLst/>
              <a:cxnLst/>
              <a:rect l="l" t="t" r="r" b="b"/>
              <a:pathLst>
                <a:path w="1096" h="466" extrusionOk="0">
                  <a:moveTo>
                    <a:pt x="916" y="1"/>
                  </a:moveTo>
                  <a:cubicBezTo>
                    <a:pt x="578" y="1"/>
                    <a:pt x="279" y="140"/>
                    <a:pt x="1" y="299"/>
                  </a:cubicBezTo>
                  <a:cubicBezTo>
                    <a:pt x="28" y="302"/>
                    <a:pt x="56" y="303"/>
                    <a:pt x="84" y="303"/>
                  </a:cubicBezTo>
                  <a:cubicBezTo>
                    <a:pt x="129" y="303"/>
                    <a:pt x="175" y="301"/>
                    <a:pt x="219" y="301"/>
                  </a:cubicBezTo>
                  <a:cubicBezTo>
                    <a:pt x="345" y="301"/>
                    <a:pt x="462" y="319"/>
                    <a:pt x="538" y="458"/>
                  </a:cubicBezTo>
                  <a:cubicBezTo>
                    <a:pt x="562" y="463"/>
                    <a:pt x="586" y="465"/>
                    <a:pt x="610" y="465"/>
                  </a:cubicBezTo>
                  <a:cubicBezTo>
                    <a:pt x="781" y="465"/>
                    <a:pt x="938" y="352"/>
                    <a:pt x="1095" y="299"/>
                  </a:cubicBezTo>
                  <a:cubicBezTo>
                    <a:pt x="1035" y="200"/>
                    <a:pt x="976" y="10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496825" y="2111025"/>
              <a:ext cx="6000" cy="3500"/>
            </a:xfrm>
            <a:custGeom>
              <a:avLst/>
              <a:gdLst/>
              <a:ahLst/>
              <a:cxnLst/>
              <a:rect l="l" t="t" r="r" b="b"/>
              <a:pathLst>
                <a:path w="240" h="140" extrusionOk="0">
                  <a:moveTo>
                    <a:pt x="239" y="0"/>
                  </a:moveTo>
                  <a:cubicBezTo>
                    <a:pt x="159" y="20"/>
                    <a:pt x="80" y="80"/>
                    <a:pt x="0" y="139"/>
                  </a:cubicBezTo>
                  <a:cubicBezTo>
                    <a:pt x="100" y="139"/>
                    <a:pt x="179" y="8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688300" y="2039900"/>
              <a:ext cx="8975" cy="4575"/>
            </a:xfrm>
            <a:custGeom>
              <a:avLst/>
              <a:gdLst/>
              <a:ahLst/>
              <a:cxnLst/>
              <a:rect l="l" t="t" r="r" b="b"/>
              <a:pathLst>
                <a:path w="359" h="183" extrusionOk="0">
                  <a:moveTo>
                    <a:pt x="119" y="0"/>
                  </a:moveTo>
                  <a:cubicBezTo>
                    <a:pt x="80" y="20"/>
                    <a:pt x="60" y="20"/>
                    <a:pt x="0" y="40"/>
                  </a:cubicBezTo>
                  <a:cubicBezTo>
                    <a:pt x="58" y="128"/>
                    <a:pt x="117" y="183"/>
                    <a:pt x="183" y="183"/>
                  </a:cubicBezTo>
                  <a:cubicBezTo>
                    <a:pt x="207" y="183"/>
                    <a:pt x="232" y="175"/>
                    <a:pt x="259" y="160"/>
                  </a:cubicBezTo>
                  <a:cubicBezTo>
                    <a:pt x="298" y="140"/>
                    <a:pt x="318" y="100"/>
                    <a:pt x="358" y="60"/>
                  </a:cubicBezTo>
                  <a:lnTo>
                    <a:pt x="1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859875" y="1826425"/>
              <a:ext cx="2000" cy="2125"/>
            </a:xfrm>
            <a:custGeom>
              <a:avLst/>
              <a:gdLst/>
              <a:ahLst/>
              <a:cxnLst/>
              <a:rect l="l" t="t" r="r" b="b"/>
              <a:pathLst>
                <a:path w="80" h="85" extrusionOk="0">
                  <a:moveTo>
                    <a:pt x="38" y="0"/>
                  </a:moveTo>
                  <a:cubicBezTo>
                    <a:pt x="28" y="0"/>
                    <a:pt x="15" y="10"/>
                    <a:pt x="0" y="25"/>
                  </a:cubicBezTo>
                  <a:cubicBezTo>
                    <a:pt x="0" y="45"/>
                    <a:pt x="60" y="45"/>
                    <a:pt x="80" y="85"/>
                  </a:cubicBezTo>
                  <a:cubicBezTo>
                    <a:pt x="67" y="24"/>
                    <a:pt x="55" y="0"/>
                    <a:pt x="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2916050" y="1881250"/>
              <a:ext cx="3525" cy="2525"/>
            </a:xfrm>
            <a:custGeom>
              <a:avLst/>
              <a:gdLst/>
              <a:ahLst/>
              <a:cxnLst/>
              <a:rect l="l" t="t" r="r" b="b"/>
              <a:pathLst>
                <a:path w="141" h="101" extrusionOk="0">
                  <a:moveTo>
                    <a:pt x="100" y="1"/>
                  </a:moveTo>
                  <a:cubicBezTo>
                    <a:pt x="21" y="1"/>
                    <a:pt x="1" y="20"/>
                    <a:pt x="21" y="60"/>
                  </a:cubicBezTo>
                  <a:cubicBezTo>
                    <a:pt x="41" y="100"/>
                    <a:pt x="61" y="100"/>
                    <a:pt x="100" y="100"/>
                  </a:cubicBezTo>
                  <a:cubicBezTo>
                    <a:pt x="120" y="80"/>
                    <a:pt x="140" y="80"/>
                    <a:pt x="140" y="40"/>
                  </a:cubicBezTo>
                  <a:cubicBezTo>
                    <a:pt x="120" y="20"/>
                    <a:pt x="12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2444600" y="1830875"/>
              <a:ext cx="9475" cy="6150"/>
            </a:xfrm>
            <a:custGeom>
              <a:avLst/>
              <a:gdLst/>
              <a:ahLst/>
              <a:cxnLst/>
              <a:rect l="l" t="t" r="r" b="b"/>
              <a:pathLst>
                <a:path w="379" h="246" extrusionOk="0">
                  <a:moveTo>
                    <a:pt x="239" y="0"/>
                  </a:moveTo>
                  <a:cubicBezTo>
                    <a:pt x="165" y="0"/>
                    <a:pt x="91" y="60"/>
                    <a:pt x="1" y="86"/>
                  </a:cubicBezTo>
                  <a:lnTo>
                    <a:pt x="1" y="245"/>
                  </a:lnTo>
                  <a:cubicBezTo>
                    <a:pt x="140" y="225"/>
                    <a:pt x="239" y="225"/>
                    <a:pt x="359" y="205"/>
                  </a:cubicBezTo>
                  <a:cubicBezTo>
                    <a:pt x="359" y="146"/>
                    <a:pt x="379" y="106"/>
                    <a:pt x="359" y="66"/>
                  </a:cubicBezTo>
                  <a:cubicBezTo>
                    <a:pt x="317" y="18"/>
                    <a:pt x="278"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2427200" y="1812450"/>
              <a:ext cx="4500" cy="2175"/>
            </a:xfrm>
            <a:custGeom>
              <a:avLst/>
              <a:gdLst/>
              <a:ahLst/>
              <a:cxnLst/>
              <a:rect l="l" t="t" r="r" b="b"/>
              <a:pathLst>
                <a:path w="180" h="87" extrusionOk="0">
                  <a:moveTo>
                    <a:pt x="100" y="0"/>
                  </a:moveTo>
                  <a:cubicBezTo>
                    <a:pt x="61" y="0"/>
                    <a:pt x="31" y="26"/>
                    <a:pt x="0" y="87"/>
                  </a:cubicBezTo>
                  <a:lnTo>
                    <a:pt x="179" y="87"/>
                  </a:lnTo>
                  <a:cubicBezTo>
                    <a:pt x="179" y="87"/>
                    <a:pt x="160" y="47"/>
                    <a:pt x="140" y="7"/>
                  </a:cubicBezTo>
                  <a:cubicBezTo>
                    <a:pt x="126" y="3"/>
                    <a:pt x="113"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2620150" y="1828775"/>
              <a:ext cx="6000" cy="3400"/>
            </a:xfrm>
            <a:custGeom>
              <a:avLst/>
              <a:gdLst/>
              <a:ahLst/>
              <a:cxnLst/>
              <a:rect l="l" t="t" r="r" b="b"/>
              <a:pathLst>
                <a:path w="240" h="136" extrusionOk="0">
                  <a:moveTo>
                    <a:pt x="86" y="1"/>
                  </a:moveTo>
                  <a:cubicBezTo>
                    <a:pt x="58" y="1"/>
                    <a:pt x="30" y="5"/>
                    <a:pt x="1" y="11"/>
                  </a:cubicBezTo>
                  <a:cubicBezTo>
                    <a:pt x="12" y="110"/>
                    <a:pt x="53" y="136"/>
                    <a:pt x="105" y="136"/>
                  </a:cubicBezTo>
                  <a:cubicBezTo>
                    <a:pt x="147" y="136"/>
                    <a:pt x="195" y="119"/>
                    <a:pt x="239" y="110"/>
                  </a:cubicBezTo>
                  <a:cubicBezTo>
                    <a:pt x="211" y="26"/>
                    <a:pt x="153" y="1"/>
                    <a:pt x="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2397350" y="1841875"/>
              <a:ext cx="4000" cy="4100"/>
            </a:xfrm>
            <a:custGeom>
              <a:avLst/>
              <a:gdLst/>
              <a:ahLst/>
              <a:cxnLst/>
              <a:rect l="l" t="t" r="r" b="b"/>
              <a:pathLst>
                <a:path w="160" h="164" extrusionOk="0">
                  <a:moveTo>
                    <a:pt x="31" y="1"/>
                  </a:moveTo>
                  <a:cubicBezTo>
                    <a:pt x="21" y="1"/>
                    <a:pt x="11" y="2"/>
                    <a:pt x="1" y="4"/>
                  </a:cubicBezTo>
                  <a:cubicBezTo>
                    <a:pt x="41" y="84"/>
                    <a:pt x="80" y="123"/>
                    <a:pt x="160" y="163"/>
                  </a:cubicBezTo>
                  <a:cubicBezTo>
                    <a:pt x="160" y="74"/>
                    <a:pt x="112" y="1"/>
                    <a:pt x="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2919050" y="1738025"/>
              <a:ext cx="3000" cy="2500"/>
            </a:xfrm>
            <a:custGeom>
              <a:avLst/>
              <a:gdLst/>
              <a:ahLst/>
              <a:cxnLst/>
              <a:rect l="l" t="t" r="r" b="b"/>
              <a:pathLst>
                <a:path w="120" h="100" extrusionOk="0">
                  <a:moveTo>
                    <a:pt x="80" y="0"/>
                  </a:moveTo>
                  <a:cubicBezTo>
                    <a:pt x="60" y="20"/>
                    <a:pt x="20" y="80"/>
                    <a:pt x="0" y="100"/>
                  </a:cubicBezTo>
                  <a:lnTo>
                    <a:pt x="120" y="100"/>
                  </a:lnTo>
                  <a:cubicBezTo>
                    <a:pt x="100" y="8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3001600" y="1789750"/>
              <a:ext cx="4000" cy="3000"/>
            </a:xfrm>
            <a:custGeom>
              <a:avLst/>
              <a:gdLst/>
              <a:ahLst/>
              <a:cxnLst/>
              <a:rect l="l" t="t" r="r" b="b"/>
              <a:pathLst>
                <a:path w="160" h="120" extrusionOk="0">
                  <a:moveTo>
                    <a:pt x="0" y="0"/>
                  </a:moveTo>
                  <a:cubicBezTo>
                    <a:pt x="0" y="80"/>
                    <a:pt x="60" y="120"/>
                    <a:pt x="160" y="120"/>
                  </a:cubicBezTo>
                  <a:cubicBezTo>
                    <a:pt x="160" y="100"/>
                    <a:pt x="140" y="6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866325" y="1784775"/>
              <a:ext cx="2025" cy="2000"/>
            </a:xfrm>
            <a:custGeom>
              <a:avLst/>
              <a:gdLst/>
              <a:ahLst/>
              <a:cxnLst/>
              <a:rect l="l" t="t" r="r" b="b"/>
              <a:pathLst>
                <a:path w="81" h="80" extrusionOk="0">
                  <a:moveTo>
                    <a:pt x="1" y="0"/>
                  </a:moveTo>
                  <a:lnTo>
                    <a:pt x="1" y="0"/>
                  </a:lnTo>
                  <a:cubicBezTo>
                    <a:pt x="14" y="53"/>
                    <a:pt x="27" y="80"/>
                    <a:pt x="46" y="80"/>
                  </a:cubicBezTo>
                  <a:cubicBezTo>
                    <a:pt x="56" y="80"/>
                    <a:pt x="67" y="73"/>
                    <a:pt x="80" y="60"/>
                  </a:cubicBezTo>
                  <a:cubicBezTo>
                    <a:pt x="80" y="20"/>
                    <a:pt x="2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357075" y="1203400"/>
              <a:ext cx="9975" cy="7000"/>
            </a:xfrm>
            <a:custGeom>
              <a:avLst/>
              <a:gdLst/>
              <a:ahLst/>
              <a:cxnLst/>
              <a:rect l="l" t="t" r="r" b="b"/>
              <a:pathLst>
                <a:path w="399" h="280" extrusionOk="0">
                  <a:moveTo>
                    <a:pt x="259" y="1"/>
                  </a:moveTo>
                  <a:cubicBezTo>
                    <a:pt x="180" y="80"/>
                    <a:pt x="80" y="160"/>
                    <a:pt x="0" y="200"/>
                  </a:cubicBezTo>
                  <a:cubicBezTo>
                    <a:pt x="60" y="240"/>
                    <a:pt x="80" y="279"/>
                    <a:pt x="120" y="279"/>
                  </a:cubicBezTo>
                  <a:cubicBezTo>
                    <a:pt x="299" y="279"/>
                    <a:pt x="398" y="18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235225" y="1241900"/>
              <a:ext cx="9975" cy="3800"/>
            </a:xfrm>
            <a:custGeom>
              <a:avLst/>
              <a:gdLst/>
              <a:ahLst/>
              <a:cxnLst/>
              <a:rect l="l" t="t" r="r" b="b"/>
              <a:pathLst>
                <a:path w="399" h="152" extrusionOk="0">
                  <a:moveTo>
                    <a:pt x="204" y="1"/>
                  </a:moveTo>
                  <a:cubicBezTo>
                    <a:pt x="165" y="1"/>
                    <a:pt x="124" y="5"/>
                    <a:pt x="80" y="12"/>
                  </a:cubicBezTo>
                  <a:cubicBezTo>
                    <a:pt x="1" y="32"/>
                    <a:pt x="1" y="112"/>
                    <a:pt x="80" y="132"/>
                  </a:cubicBezTo>
                  <a:cubicBezTo>
                    <a:pt x="160" y="152"/>
                    <a:pt x="239" y="152"/>
                    <a:pt x="319" y="152"/>
                  </a:cubicBezTo>
                  <a:cubicBezTo>
                    <a:pt x="359" y="132"/>
                    <a:pt x="379" y="72"/>
                    <a:pt x="399" y="52"/>
                  </a:cubicBezTo>
                  <a:cubicBezTo>
                    <a:pt x="336" y="14"/>
                    <a:pt x="273" y="1"/>
                    <a:pt x="2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341150" y="1155575"/>
              <a:ext cx="4025" cy="3600"/>
            </a:xfrm>
            <a:custGeom>
              <a:avLst/>
              <a:gdLst/>
              <a:ahLst/>
              <a:cxnLst/>
              <a:rect l="l" t="t" r="r" b="b"/>
              <a:pathLst>
                <a:path w="161" h="144" extrusionOk="0">
                  <a:moveTo>
                    <a:pt x="30" y="1"/>
                  </a:moveTo>
                  <a:cubicBezTo>
                    <a:pt x="21" y="1"/>
                    <a:pt x="11" y="2"/>
                    <a:pt x="1" y="4"/>
                  </a:cubicBezTo>
                  <a:cubicBezTo>
                    <a:pt x="41" y="44"/>
                    <a:pt x="120" y="104"/>
                    <a:pt x="160" y="143"/>
                  </a:cubicBezTo>
                  <a:cubicBezTo>
                    <a:pt x="142" y="72"/>
                    <a:pt x="109" y="1"/>
                    <a:pt x="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345150" y="1159650"/>
              <a:ext cx="3500" cy="4000"/>
            </a:xfrm>
            <a:custGeom>
              <a:avLst/>
              <a:gdLst/>
              <a:ahLst/>
              <a:cxnLst/>
              <a:rect l="l" t="t" r="r" b="b"/>
              <a:pathLst>
                <a:path w="140" h="160" extrusionOk="0">
                  <a:moveTo>
                    <a:pt x="0" y="0"/>
                  </a:moveTo>
                  <a:lnTo>
                    <a:pt x="0" y="159"/>
                  </a:lnTo>
                  <a:cubicBezTo>
                    <a:pt x="139" y="100"/>
                    <a:pt x="13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089025" y="1175550"/>
              <a:ext cx="4500" cy="6500"/>
            </a:xfrm>
            <a:custGeom>
              <a:avLst/>
              <a:gdLst/>
              <a:ahLst/>
              <a:cxnLst/>
              <a:rect l="l" t="t" r="r" b="b"/>
              <a:pathLst>
                <a:path w="180" h="260" extrusionOk="0">
                  <a:moveTo>
                    <a:pt x="80" y="1"/>
                  </a:moveTo>
                  <a:cubicBezTo>
                    <a:pt x="60" y="60"/>
                    <a:pt x="0" y="100"/>
                    <a:pt x="40" y="120"/>
                  </a:cubicBezTo>
                  <a:cubicBezTo>
                    <a:pt x="40" y="180"/>
                    <a:pt x="60" y="259"/>
                    <a:pt x="80" y="259"/>
                  </a:cubicBezTo>
                  <a:cubicBezTo>
                    <a:pt x="159" y="259"/>
                    <a:pt x="179" y="180"/>
                    <a:pt x="159" y="100"/>
                  </a:cubicBezTo>
                  <a:cubicBezTo>
                    <a:pt x="159" y="60"/>
                    <a:pt x="10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413775" y="1836500"/>
              <a:ext cx="1025" cy="1025"/>
            </a:xfrm>
            <a:custGeom>
              <a:avLst/>
              <a:gdLst/>
              <a:ahLst/>
              <a:cxnLst/>
              <a:rect l="l" t="t" r="r" b="b"/>
              <a:pathLst>
                <a:path w="41" h="41" extrusionOk="0">
                  <a:moveTo>
                    <a:pt x="40" y="0"/>
                  </a:moveTo>
                  <a:lnTo>
                    <a:pt x="0" y="40"/>
                  </a:lnTo>
                  <a:cubicBezTo>
                    <a:pt x="20" y="40"/>
                    <a:pt x="20" y="2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600" name="Google Shape;3600;p4"/>
          <p:cNvSpPr txBox="1">
            <a:spLocks noGrp="1"/>
          </p:cNvSpPr>
          <p:nvPr>
            <p:ph type="body" idx="1"/>
          </p:nvPr>
        </p:nvSpPr>
        <p:spPr>
          <a:xfrm>
            <a:off x="810500" y="1209075"/>
            <a:ext cx="6751500" cy="3416400"/>
          </a:xfrm>
          <a:prstGeom prst="rect">
            <a:avLst/>
          </a:prstGeom>
        </p:spPr>
        <p:txBody>
          <a:bodyPr spcFirstLastPara="1" wrap="square" lIns="91425" tIns="91425" rIns="91425" bIns="91425" anchor="ctr" anchorCtr="0">
            <a:noAutofit/>
          </a:bodyPr>
          <a:lstStyle>
            <a:lvl1pPr marL="457200" lvl="0" indent="-342900" rtl="0">
              <a:lnSpc>
                <a:spcPct val="90000"/>
              </a:lnSpc>
              <a:spcBef>
                <a:spcPts val="0"/>
              </a:spcBef>
              <a:spcAft>
                <a:spcPts val="0"/>
              </a:spcAft>
              <a:buClr>
                <a:srgbClr val="5A3015"/>
              </a:buClr>
              <a:buSzPts val="1800"/>
              <a:buFont typeface="Lora"/>
              <a:buChar char="●"/>
              <a:defRPr sz="1100" b="0">
                <a:solidFill>
                  <a:srgbClr val="5A3015"/>
                </a:solidFill>
              </a:defRPr>
            </a:lvl1pPr>
            <a:lvl2pPr marL="914400" lvl="1" indent="-317500" rtl="0">
              <a:lnSpc>
                <a:spcPct val="90000"/>
              </a:lnSpc>
              <a:spcBef>
                <a:spcPts val="0"/>
              </a:spcBef>
              <a:spcAft>
                <a:spcPts val="0"/>
              </a:spcAft>
              <a:buClr>
                <a:srgbClr val="5A3015"/>
              </a:buClr>
              <a:buSzPts val="1400"/>
              <a:buFont typeface="Lora"/>
              <a:buChar char="○"/>
              <a:defRPr sz="1100">
                <a:solidFill>
                  <a:srgbClr val="5A3015"/>
                </a:solidFill>
              </a:defRPr>
            </a:lvl2pPr>
            <a:lvl3pPr marL="1371600" lvl="2" indent="-317500" rtl="0">
              <a:lnSpc>
                <a:spcPct val="115000"/>
              </a:lnSpc>
              <a:spcBef>
                <a:spcPts val="0"/>
              </a:spcBef>
              <a:spcAft>
                <a:spcPts val="0"/>
              </a:spcAft>
              <a:buClr>
                <a:srgbClr val="5A3015"/>
              </a:buClr>
              <a:buSzPts val="1400"/>
              <a:buFont typeface="Lora"/>
              <a:buChar char="■"/>
              <a:defRPr>
                <a:solidFill>
                  <a:srgbClr val="5A3015"/>
                </a:solidFill>
                <a:latin typeface="Lora"/>
                <a:ea typeface="Lora"/>
                <a:cs typeface="Lora"/>
                <a:sym typeface="Lora"/>
              </a:defRPr>
            </a:lvl3pPr>
            <a:lvl4pPr marL="1828800" lvl="3"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4pPr>
            <a:lvl5pPr marL="2286000" lvl="4"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5pPr>
            <a:lvl6pPr marL="2743200" lvl="5"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6pPr>
            <a:lvl7pPr marL="3200400" lvl="6"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7pPr>
            <a:lvl8pPr marL="3657600" lvl="7"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8pPr>
            <a:lvl9pPr marL="4114800" lvl="8" indent="-317500" rtl="0">
              <a:lnSpc>
                <a:spcPct val="115000"/>
              </a:lnSpc>
              <a:spcBef>
                <a:spcPts val="1600"/>
              </a:spcBef>
              <a:spcAft>
                <a:spcPts val="1600"/>
              </a:spcAft>
              <a:buClr>
                <a:srgbClr val="5A3015"/>
              </a:buClr>
              <a:buSzPts val="1400"/>
              <a:buFont typeface="Lora"/>
              <a:buChar char="■"/>
              <a:defRPr>
                <a:solidFill>
                  <a:srgbClr val="5A3015"/>
                </a:solidFill>
                <a:latin typeface="Lora"/>
                <a:ea typeface="Lora"/>
                <a:cs typeface="Lora"/>
                <a:sym typeface="Lora"/>
              </a:defRPr>
            </a:lvl9pPr>
          </a:lstStyle>
          <a:p>
            <a:endParaRPr/>
          </a:p>
        </p:txBody>
      </p:sp>
      <p:grpSp>
        <p:nvGrpSpPr>
          <p:cNvPr id="3601" name="Google Shape;3601;p4"/>
          <p:cNvGrpSpPr/>
          <p:nvPr/>
        </p:nvGrpSpPr>
        <p:grpSpPr>
          <a:xfrm rot="2846348">
            <a:off x="6020689" y="-1239674"/>
            <a:ext cx="1535091" cy="1923603"/>
            <a:chOff x="4082775" y="914425"/>
            <a:chExt cx="777050" cy="973675"/>
          </a:xfrm>
        </p:grpSpPr>
        <p:sp>
          <p:nvSpPr>
            <p:cNvPr id="3602" name="Google Shape;3602;p4"/>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4"/>
          <p:cNvGrpSpPr/>
          <p:nvPr/>
        </p:nvGrpSpPr>
        <p:grpSpPr>
          <a:xfrm rot="-4611921">
            <a:off x="-334309" y="-1161172"/>
            <a:ext cx="1729743" cy="1766579"/>
            <a:chOff x="3212275" y="349350"/>
            <a:chExt cx="486650" cy="503850"/>
          </a:xfrm>
        </p:grpSpPr>
        <p:sp>
          <p:nvSpPr>
            <p:cNvPr id="3613" name="Google Shape;3613;p4"/>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4"/>
          <p:cNvGrpSpPr/>
          <p:nvPr/>
        </p:nvGrpSpPr>
        <p:grpSpPr>
          <a:xfrm rot="-2700000">
            <a:off x="8320219" y="4181455"/>
            <a:ext cx="1197949" cy="1357157"/>
            <a:chOff x="2807100" y="2138800"/>
            <a:chExt cx="649550" cy="735875"/>
          </a:xfrm>
        </p:grpSpPr>
        <p:sp>
          <p:nvSpPr>
            <p:cNvPr id="3619" name="Google Shape;3619;p4"/>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4" name="Google Shape;3624;p4"/>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303357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341100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16748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9569556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178246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883578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6406922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727126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1">
  <p:cSld name="1_Title and text 1">
    <p:spTree>
      <p:nvGrpSpPr>
        <p:cNvPr id="1" name="Shape 9347"/>
        <p:cNvGrpSpPr/>
        <p:nvPr/>
      </p:nvGrpSpPr>
      <p:grpSpPr>
        <a:xfrm>
          <a:off x="0" y="0"/>
          <a:ext cx="0" cy="0"/>
          <a:chOff x="0" y="0"/>
          <a:chExt cx="0" cy="0"/>
        </a:xfrm>
      </p:grpSpPr>
      <p:pic>
        <p:nvPicPr>
          <p:cNvPr id="9348" name="Google Shape;9348;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49" name="Google Shape;9349;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0" name="Google Shape;9350;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1" name="Google Shape;9351;p16"/>
          <p:cNvGrpSpPr/>
          <p:nvPr/>
        </p:nvGrpSpPr>
        <p:grpSpPr>
          <a:xfrm rot="-2700000">
            <a:off x="6665419" y="4016292"/>
            <a:ext cx="1197949" cy="1357157"/>
            <a:chOff x="2807100" y="2138800"/>
            <a:chExt cx="649550" cy="735875"/>
          </a:xfrm>
        </p:grpSpPr>
        <p:sp>
          <p:nvSpPr>
            <p:cNvPr id="9352" name="Google Shape;9352;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6"/>
          <p:cNvGrpSpPr/>
          <p:nvPr/>
        </p:nvGrpSpPr>
        <p:grpSpPr>
          <a:xfrm rot="-4611921">
            <a:off x="-51659" y="4098428"/>
            <a:ext cx="1729743" cy="1766579"/>
            <a:chOff x="3212275" y="349350"/>
            <a:chExt cx="486650" cy="503850"/>
          </a:xfrm>
        </p:grpSpPr>
        <p:sp>
          <p:nvSpPr>
            <p:cNvPr id="9358" name="Google Shape;9358;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14003506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
  <p:cSld name="CUSTOM_1_1_1_1_1_1_1">
    <p:spTree>
      <p:nvGrpSpPr>
        <p:cNvPr id="1" name="Shape 9364"/>
        <p:cNvGrpSpPr/>
        <p:nvPr/>
      </p:nvGrpSpPr>
      <p:grpSpPr>
        <a:xfrm>
          <a:off x="0" y="0"/>
          <a:ext cx="0" cy="0"/>
          <a:chOff x="0" y="0"/>
          <a:chExt cx="0" cy="0"/>
        </a:xfrm>
      </p:grpSpPr>
      <p:pic>
        <p:nvPicPr>
          <p:cNvPr id="9365" name="Google Shape;9365;p17"/>
          <p:cNvPicPr preferRelativeResize="0"/>
          <p:nvPr/>
        </p:nvPicPr>
        <p:blipFill>
          <a:blip r:embed="rId2">
            <a:alphaModFix/>
          </a:blip>
          <a:stretch>
            <a:fillRect/>
          </a:stretch>
        </p:blipFill>
        <p:spPr>
          <a:xfrm>
            <a:off x="0" y="0"/>
            <a:ext cx="9144003" cy="5143501"/>
          </a:xfrm>
          <a:prstGeom prst="rect">
            <a:avLst/>
          </a:prstGeom>
          <a:noFill/>
          <a:ln>
            <a:noFill/>
          </a:ln>
        </p:spPr>
      </p:pic>
      <p:sp>
        <p:nvSpPr>
          <p:cNvPr id="9366" name="Google Shape;9366;p17"/>
          <p:cNvSpPr txBox="1">
            <a:spLocks noGrp="1"/>
          </p:cNvSpPr>
          <p:nvPr>
            <p:ph type="subTitle" idx="1"/>
          </p:nvPr>
        </p:nvSpPr>
        <p:spPr>
          <a:xfrm flipH="1">
            <a:off x="4419400" y="3131050"/>
            <a:ext cx="2589000" cy="670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5A3015"/>
              </a:buClr>
              <a:buSzPts val="1800"/>
              <a:buNone/>
              <a:defRPr sz="1400" b="0"/>
            </a:lvl1pPr>
            <a:lvl2pPr lvl="1" rtl="0">
              <a:lnSpc>
                <a:spcPct val="100000"/>
              </a:lnSpc>
              <a:spcBef>
                <a:spcPts val="0"/>
              </a:spcBef>
              <a:spcAft>
                <a:spcPts val="0"/>
              </a:spcAft>
              <a:buClr>
                <a:srgbClr val="FAE1C8"/>
              </a:buClr>
              <a:buSzPts val="1400"/>
              <a:buNone/>
              <a:defRPr sz="1400">
                <a:solidFill>
                  <a:srgbClr val="FAE1C8"/>
                </a:solidFill>
              </a:defRPr>
            </a:lvl2pPr>
            <a:lvl3pPr lvl="2" rtl="0">
              <a:lnSpc>
                <a:spcPct val="100000"/>
              </a:lnSpc>
              <a:spcBef>
                <a:spcPts val="0"/>
              </a:spcBef>
              <a:spcAft>
                <a:spcPts val="0"/>
              </a:spcAft>
              <a:buClr>
                <a:srgbClr val="FAE1C8"/>
              </a:buClr>
              <a:buSzPts val="1400"/>
              <a:buNone/>
              <a:defRPr sz="1400">
                <a:solidFill>
                  <a:srgbClr val="FAE1C8"/>
                </a:solidFill>
              </a:defRPr>
            </a:lvl3pPr>
            <a:lvl4pPr lvl="3" rtl="0">
              <a:lnSpc>
                <a:spcPct val="100000"/>
              </a:lnSpc>
              <a:spcBef>
                <a:spcPts val="0"/>
              </a:spcBef>
              <a:spcAft>
                <a:spcPts val="0"/>
              </a:spcAft>
              <a:buClr>
                <a:srgbClr val="FAE1C8"/>
              </a:buClr>
              <a:buSzPts val="1400"/>
              <a:buNone/>
              <a:defRPr sz="1400">
                <a:solidFill>
                  <a:srgbClr val="FAE1C8"/>
                </a:solidFill>
              </a:defRPr>
            </a:lvl4pPr>
            <a:lvl5pPr lvl="4" rtl="0">
              <a:lnSpc>
                <a:spcPct val="100000"/>
              </a:lnSpc>
              <a:spcBef>
                <a:spcPts val="0"/>
              </a:spcBef>
              <a:spcAft>
                <a:spcPts val="0"/>
              </a:spcAft>
              <a:buClr>
                <a:srgbClr val="FAE1C8"/>
              </a:buClr>
              <a:buSzPts val="1400"/>
              <a:buNone/>
              <a:defRPr sz="1400">
                <a:solidFill>
                  <a:srgbClr val="FAE1C8"/>
                </a:solidFill>
              </a:defRPr>
            </a:lvl5pPr>
            <a:lvl6pPr lvl="5" rtl="0">
              <a:lnSpc>
                <a:spcPct val="100000"/>
              </a:lnSpc>
              <a:spcBef>
                <a:spcPts val="0"/>
              </a:spcBef>
              <a:spcAft>
                <a:spcPts val="0"/>
              </a:spcAft>
              <a:buClr>
                <a:srgbClr val="FAE1C8"/>
              </a:buClr>
              <a:buSzPts val="1400"/>
              <a:buNone/>
              <a:defRPr sz="1400">
                <a:solidFill>
                  <a:srgbClr val="FAE1C8"/>
                </a:solidFill>
              </a:defRPr>
            </a:lvl6pPr>
            <a:lvl7pPr lvl="6" rtl="0">
              <a:lnSpc>
                <a:spcPct val="100000"/>
              </a:lnSpc>
              <a:spcBef>
                <a:spcPts val="0"/>
              </a:spcBef>
              <a:spcAft>
                <a:spcPts val="0"/>
              </a:spcAft>
              <a:buClr>
                <a:srgbClr val="FAE1C8"/>
              </a:buClr>
              <a:buSzPts val="1400"/>
              <a:buNone/>
              <a:defRPr sz="1400">
                <a:solidFill>
                  <a:srgbClr val="FAE1C8"/>
                </a:solidFill>
              </a:defRPr>
            </a:lvl7pPr>
            <a:lvl8pPr lvl="7" rtl="0">
              <a:lnSpc>
                <a:spcPct val="100000"/>
              </a:lnSpc>
              <a:spcBef>
                <a:spcPts val="0"/>
              </a:spcBef>
              <a:spcAft>
                <a:spcPts val="0"/>
              </a:spcAft>
              <a:buClr>
                <a:srgbClr val="FAE1C8"/>
              </a:buClr>
              <a:buSzPts val="1400"/>
              <a:buNone/>
              <a:defRPr sz="1400">
                <a:solidFill>
                  <a:srgbClr val="FAE1C8"/>
                </a:solidFill>
              </a:defRPr>
            </a:lvl8pPr>
            <a:lvl9pPr lvl="8" rtl="0">
              <a:lnSpc>
                <a:spcPct val="100000"/>
              </a:lnSpc>
              <a:spcBef>
                <a:spcPts val="0"/>
              </a:spcBef>
              <a:spcAft>
                <a:spcPts val="0"/>
              </a:spcAft>
              <a:buClr>
                <a:srgbClr val="FAE1C8"/>
              </a:buClr>
              <a:buSzPts val="1400"/>
              <a:buNone/>
              <a:defRPr sz="1400">
                <a:solidFill>
                  <a:srgbClr val="FAE1C8"/>
                </a:solidFill>
              </a:defRPr>
            </a:lvl9pPr>
          </a:lstStyle>
          <a:p>
            <a:endParaRPr/>
          </a:p>
        </p:txBody>
      </p:sp>
      <p:sp>
        <p:nvSpPr>
          <p:cNvPr id="9367" name="Google Shape;9367;p17"/>
          <p:cNvSpPr txBox="1">
            <a:spLocks noGrp="1"/>
          </p:cNvSpPr>
          <p:nvPr>
            <p:ph type="ctrTitle"/>
          </p:nvPr>
        </p:nvSpPr>
        <p:spPr>
          <a:xfrm flipH="1">
            <a:off x="4419600" y="844800"/>
            <a:ext cx="4114800" cy="18879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rtl="0">
              <a:spcBef>
                <a:spcPts val="0"/>
              </a:spcBef>
              <a:spcAft>
                <a:spcPts val="0"/>
              </a:spcAft>
              <a:buClr>
                <a:srgbClr val="FA7E5C"/>
              </a:buClr>
              <a:buSzPts val="12000"/>
              <a:buNone/>
              <a:defRPr sz="12000">
                <a:solidFill>
                  <a:srgbClr val="FA7E5C"/>
                </a:solidFill>
              </a:defRPr>
            </a:lvl2pPr>
            <a:lvl3pPr lvl="2" rtl="0">
              <a:spcBef>
                <a:spcPts val="0"/>
              </a:spcBef>
              <a:spcAft>
                <a:spcPts val="0"/>
              </a:spcAft>
              <a:buClr>
                <a:srgbClr val="FA7E5C"/>
              </a:buClr>
              <a:buSzPts val="12000"/>
              <a:buNone/>
              <a:defRPr sz="12000">
                <a:solidFill>
                  <a:srgbClr val="FA7E5C"/>
                </a:solidFill>
              </a:defRPr>
            </a:lvl3pPr>
            <a:lvl4pPr lvl="3" rtl="0">
              <a:spcBef>
                <a:spcPts val="0"/>
              </a:spcBef>
              <a:spcAft>
                <a:spcPts val="0"/>
              </a:spcAft>
              <a:buClr>
                <a:srgbClr val="FA7E5C"/>
              </a:buClr>
              <a:buSzPts val="12000"/>
              <a:buNone/>
              <a:defRPr sz="12000">
                <a:solidFill>
                  <a:srgbClr val="FA7E5C"/>
                </a:solidFill>
              </a:defRPr>
            </a:lvl4pPr>
            <a:lvl5pPr lvl="4" rtl="0">
              <a:spcBef>
                <a:spcPts val="0"/>
              </a:spcBef>
              <a:spcAft>
                <a:spcPts val="0"/>
              </a:spcAft>
              <a:buClr>
                <a:srgbClr val="FA7E5C"/>
              </a:buClr>
              <a:buSzPts val="12000"/>
              <a:buNone/>
              <a:defRPr sz="12000">
                <a:solidFill>
                  <a:srgbClr val="FA7E5C"/>
                </a:solidFill>
              </a:defRPr>
            </a:lvl5pPr>
            <a:lvl6pPr lvl="5" rtl="0">
              <a:spcBef>
                <a:spcPts val="0"/>
              </a:spcBef>
              <a:spcAft>
                <a:spcPts val="0"/>
              </a:spcAft>
              <a:buClr>
                <a:srgbClr val="FA7E5C"/>
              </a:buClr>
              <a:buSzPts val="12000"/>
              <a:buNone/>
              <a:defRPr sz="12000">
                <a:solidFill>
                  <a:srgbClr val="FA7E5C"/>
                </a:solidFill>
              </a:defRPr>
            </a:lvl6pPr>
            <a:lvl7pPr lvl="6" rtl="0">
              <a:spcBef>
                <a:spcPts val="0"/>
              </a:spcBef>
              <a:spcAft>
                <a:spcPts val="0"/>
              </a:spcAft>
              <a:buClr>
                <a:srgbClr val="FA7E5C"/>
              </a:buClr>
              <a:buSzPts val="12000"/>
              <a:buNone/>
              <a:defRPr sz="12000">
                <a:solidFill>
                  <a:srgbClr val="FA7E5C"/>
                </a:solidFill>
              </a:defRPr>
            </a:lvl7pPr>
            <a:lvl8pPr lvl="7" rtl="0">
              <a:spcBef>
                <a:spcPts val="0"/>
              </a:spcBef>
              <a:spcAft>
                <a:spcPts val="0"/>
              </a:spcAft>
              <a:buClr>
                <a:srgbClr val="FA7E5C"/>
              </a:buClr>
              <a:buSzPts val="12000"/>
              <a:buNone/>
              <a:defRPr sz="12000">
                <a:solidFill>
                  <a:srgbClr val="FA7E5C"/>
                </a:solidFill>
              </a:defRPr>
            </a:lvl8pPr>
            <a:lvl9pPr lvl="8" rtl="0">
              <a:spcBef>
                <a:spcPts val="0"/>
              </a:spcBef>
              <a:spcAft>
                <a:spcPts val="0"/>
              </a:spcAft>
              <a:buClr>
                <a:srgbClr val="FA7E5C"/>
              </a:buClr>
              <a:buSzPts val="12000"/>
              <a:buNone/>
              <a:defRPr sz="12000">
                <a:solidFill>
                  <a:srgbClr val="FA7E5C"/>
                </a:solidFill>
              </a:defRPr>
            </a:lvl9pPr>
          </a:lstStyle>
          <a:p>
            <a:endParaRPr/>
          </a:p>
        </p:txBody>
      </p:sp>
      <p:grpSp>
        <p:nvGrpSpPr>
          <p:cNvPr id="9368" name="Google Shape;9368;p17"/>
          <p:cNvGrpSpPr/>
          <p:nvPr/>
        </p:nvGrpSpPr>
        <p:grpSpPr>
          <a:xfrm rot="3822518">
            <a:off x="7993047" y="3209261"/>
            <a:ext cx="1535027" cy="1923581"/>
            <a:chOff x="4082775" y="914425"/>
            <a:chExt cx="777050" cy="973675"/>
          </a:xfrm>
        </p:grpSpPr>
        <p:sp>
          <p:nvSpPr>
            <p:cNvPr id="9369" name="Google Shape;9369;p17"/>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7"/>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7"/>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7"/>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7"/>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7"/>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7"/>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7"/>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7"/>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7"/>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17"/>
          <p:cNvSpPr/>
          <p:nvPr/>
        </p:nvSpPr>
        <p:spPr>
          <a:xfrm rot="8100147">
            <a:off x="-414046" y="303077"/>
            <a:ext cx="2345411" cy="1284276"/>
          </a:xfrm>
          <a:custGeom>
            <a:avLst/>
            <a:gdLst/>
            <a:ahLst/>
            <a:cxnLst/>
            <a:rect l="l" t="t" r="r" b="b"/>
            <a:pathLst>
              <a:path w="56794" h="31100" extrusionOk="0">
                <a:moveTo>
                  <a:pt x="31088" y="3452"/>
                </a:moveTo>
                <a:lnTo>
                  <a:pt x="31088" y="3499"/>
                </a:lnTo>
                <a:cubicBezTo>
                  <a:pt x="31029" y="3511"/>
                  <a:pt x="30969" y="3511"/>
                  <a:pt x="30922" y="3523"/>
                </a:cubicBezTo>
                <a:lnTo>
                  <a:pt x="30922" y="3487"/>
                </a:lnTo>
                <a:cubicBezTo>
                  <a:pt x="30969" y="3464"/>
                  <a:pt x="31029" y="3464"/>
                  <a:pt x="31088" y="3452"/>
                </a:cubicBezTo>
                <a:close/>
                <a:moveTo>
                  <a:pt x="24385" y="3857"/>
                </a:moveTo>
                <a:cubicBezTo>
                  <a:pt x="24369" y="3857"/>
                  <a:pt x="24353" y="3867"/>
                  <a:pt x="24351" y="3867"/>
                </a:cubicBezTo>
                <a:cubicBezTo>
                  <a:pt x="24351" y="3867"/>
                  <a:pt x="24353" y="3865"/>
                  <a:pt x="24358" y="3860"/>
                </a:cubicBezTo>
                <a:lnTo>
                  <a:pt x="24358" y="3860"/>
                </a:lnTo>
                <a:cubicBezTo>
                  <a:pt x="24366" y="3858"/>
                  <a:pt x="24376" y="3857"/>
                  <a:pt x="24385" y="3857"/>
                </a:cubicBezTo>
                <a:close/>
                <a:moveTo>
                  <a:pt x="30637" y="3578"/>
                </a:moveTo>
                <a:cubicBezTo>
                  <a:pt x="30679" y="3578"/>
                  <a:pt x="30745" y="3589"/>
                  <a:pt x="30850" y="3607"/>
                </a:cubicBezTo>
                <a:cubicBezTo>
                  <a:pt x="29874" y="3964"/>
                  <a:pt x="28993" y="4285"/>
                  <a:pt x="28028" y="4416"/>
                </a:cubicBezTo>
                <a:cubicBezTo>
                  <a:pt x="28124" y="4357"/>
                  <a:pt x="28219" y="4261"/>
                  <a:pt x="28326" y="4226"/>
                </a:cubicBezTo>
                <a:cubicBezTo>
                  <a:pt x="29076" y="3999"/>
                  <a:pt x="29838" y="3797"/>
                  <a:pt x="30600" y="3583"/>
                </a:cubicBezTo>
                <a:cubicBezTo>
                  <a:pt x="30610" y="3580"/>
                  <a:pt x="30622" y="3578"/>
                  <a:pt x="30637" y="3578"/>
                </a:cubicBezTo>
                <a:close/>
                <a:moveTo>
                  <a:pt x="22408" y="4916"/>
                </a:moveTo>
                <a:cubicBezTo>
                  <a:pt x="22337" y="4940"/>
                  <a:pt x="22253" y="4988"/>
                  <a:pt x="22170" y="5011"/>
                </a:cubicBezTo>
                <a:cubicBezTo>
                  <a:pt x="22159" y="4988"/>
                  <a:pt x="22159" y="4952"/>
                  <a:pt x="22147" y="4928"/>
                </a:cubicBezTo>
                <a:cubicBezTo>
                  <a:pt x="22244" y="4928"/>
                  <a:pt x="22322" y="4918"/>
                  <a:pt x="22408" y="4916"/>
                </a:cubicBezTo>
                <a:close/>
                <a:moveTo>
                  <a:pt x="22016" y="5035"/>
                </a:moveTo>
                <a:cubicBezTo>
                  <a:pt x="22016" y="5059"/>
                  <a:pt x="22028" y="5071"/>
                  <a:pt x="22028" y="5107"/>
                </a:cubicBezTo>
                <a:cubicBezTo>
                  <a:pt x="21861" y="5154"/>
                  <a:pt x="21682" y="5190"/>
                  <a:pt x="21516" y="5238"/>
                </a:cubicBezTo>
                <a:cubicBezTo>
                  <a:pt x="21516" y="5226"/>
                  <a:pt x="21504" y="5190"/>
                  <a:pt x="21504" y="5178"/>
                </a:cubicBezTo>
                <a:cubicBezTo>
                  <a:pt x="21670" y="5131"/>
                  <a:pt x="21849" y="5095"/>
                  <a:pt x="22016" y="5035"/>
                </a:cubicBezTo>
                <a:close/>
                <a:moveTo>
                  <a:pt x="21247" y="5315"/>
                </a:moveTo>
                <a:cubicBezTo>
                  <a:pt x="21286" y="5315"/>
                  <a:pt x="21328" y="5335"/>
                  <a:pt x="21373" y="5369"/>
                </a:cubicBezTo>
                <a:cubicBezTo>
                  <a:pt x="21277" y="5369"/>
                  <a:pt x="21194" y="5392"/>
                  <a:pt x="21123" y="5404"/>
                </a:cubicBezTo>
                <a:cubicBezTo>
                  <a:pt x="21161" y="5341"/>
                  <a:pt x="21202" y="5315"/>
                  <a:pt x="21247" y="5315"/>
                </a:cubicBezTo>
                <a:close/>
                <a:moveTo>
                  <a:pt x="21123" y="5404"/>
                </a:moveTo>
                <a:lnTo>
                  <a:pt x="21123" y="5404"/>
                </a:lnTo>
                <a:cubicBezTo>
                  <a:pt x="21016" y="5428"/>
                  <a:pt x="20920" y="5464"/>
                  <a:pt x="20837" y="5523"/>
                </a:cubicBezTo>
                <a:cubicBezTo>
                  <a:pt x="20825" y="5488"/>
                  <a:pt x="20825" y="5464"/>
                  <a:pt x="20801" y="5428"/>
                </a:cubicBezTo>
                <a:cubicBezTo>
                  <a:pt x="20908" y="5416"/>
                  <a:pt x="21016" y="5416"/>
                  <a:pt x="21123" y="5404"/>
                </a:cubicBezTo>
                <a:close/>
                <a:moveTo>
                  <a:pt x="20546" y="5566"/>
                </a:moveTo>
                <a:cubicBezTo>
                  <a:pt x="20593" y="5566"/>
                  <a:pt x="20648" y="5598"/>
                  <a:pt x="20706" y="5631"/>
                </a:cubicBezTo>
                <a:cubicBezTo>
                  <a:pt x="20623" y="5642"/>
                  <a:pt x="20539" y="5642"/>
                  <a:pt x="20444" y="5654"/>
                </a:cubicBezTo>
                <a:cubicBezTo>
                  <a:pt x="20471" y="5589"/>
                  <a:pt x="20506" y="5566"/>
                  <a:pt x="20546" y="5566"/>
                </a:cubicBezTo>
                <a:close/>
                <a:moveTo>
                  <a:pt x="22840" y="6658"/>
                </a:moveTo>
                <a:cubicBezTo>
                  <a:pt x="22884" y="6658"/>
                  <a:pt x="22930" y="6664"/>
                  <a:pt x="22980" y="6678"/>
                </a:cubicBezTo>
                <a:cubicBezTo>
                  <a:pt x="22851" y="6890"/>
                  <a:pt x="22701" y="6938"/>
                  <a:pt x="22486" y="6938"/>
                </a:cubicBezTo>
                <a:cubicBezTo>
                  <a:pt x="22423" y="6938"/>
                  <a:pt x="22353" y="6934"/>
                  <a:pt x="22278" y="6928"/>
                </a:cubicBezTo>
                <a:cubicBezTo>
                  <a:pt x="22485" y="6810"/>
                  <a:pt x="22627" y="6658"/>
                  <a:pt x="22840" y="6658"/>
                </a:cubicBezTo>
                <a:close/>
                <a:moveTo>
                  <a:pt x="21385" y="7309"/>
                </a:moveTo>
                <a:lnTo>
                  <a:pt x="21385" y="7309"/>
                </a:lnTo>
                <a:cubicBezTo>
                  <a:pt x="21420" y="7566"/>
                  <a:pt x="21420" y="7571"/>
                  <a:pt x="21207" y="7594"/>
                </a:cubicBezTo>
                <a:lnTo>
                  <a:pt x="21207" y="7594"/>
                </a:lnTo>
                <a:cubicBezTo>
                  <a:pt x="21254" y="7511"/>
                  <a:pt x="21302" y="7440"/>
                  <a:pt x="21385" y="7309"/>
                </a:cubicBezTo>
                <a:close/>
                <a:moveTo>
                  <a:pt x="16003" y="7988"/>
                </a:moveTo>
                <a:lnTo>
                  <a:pt x="16003" y="7988"/>
                </a:lnTo>
                <a:cubicBezTo>
                  <a:pt x="16205" y="8738"/>
                  <a:pt x="16324" y="9476"/>
                  <a:pt x="16253" y="10250"/>
                </a:cubicBezTo>
                <a:cubicBezTo>
                  <a:pt x="16253" y="10072"/>
                  <a:pt x="16253" y="9893"/>
                  <a:pt x="16241" y="9714"/>
                </a:cubicBezTo>
                <a:cubicBezTo>
                  <a:pt x="16205" y="9560"/>
                  <a:pt x="16146" y="9405"/>
                  <a:pt x="16134" y="9262"/>
                </a:cubicBezTo>
                <a:cubicBezTo>
                  <a:pt x="16074" y="8845"/>
                  <a:pt x="16015" y="8429"/>
                  <a:pt x="16003" y="7988"/>
                </a:cubicBezTo>
                <a:close/>
                <a:moveTo>
                  <a:pt x="4252" y="13227"/>
                </a:moveTo>
                <a:lnTo>
                  <a:pt x="4252" y="13286"/>
                </a:lnTo>
                <a:lnTo>
                  <a:pt x="3835" y="13286"/>
                </a:lnTo>
                <a:lnTo>
                  <a:pt x="3835" y="13227"/>
                </a:lnTo>
                <a:close/>
                <a:moveTo>
                  <a:pt x="4513" y="13370"/>
                </a:moveTo>
                <a:cubicBezTo>
                  <a:pt x="4609" y="13393"/>
                  <a:pt x="4716" y="13441"/>
                  <a:pt x="4823" y="13465"/>
                </a:cubicBezTo>
                <a:cubicBezTo>
                  <a:pt x="4716" y="13441"/>
                  <a:pt x="4609" y="13441"/>
                  <a:pt x="4490" y="13429"/>
                </a:cubicBezTo>
                <a:cubicBezTo>
                  <a:pt x="4490" y="13405"/>
                  <a:pt x="4513" y="13382"/>
                  <a:pt x="4513" y="13370"/>
                </a:cubicBezTo>
                <a:close/>
                <a:moveTo>
                  <a:pt x="4692" y="14358"/>
                </a:moveTo>
                <a:lnTo>
                  <a:pt x="4692" y="14405"/>
                </a:lnTo>
                <a:lnTo>
                  <a:pt x="4549" y="14405"/>
                </a:lnTo>
                <a:lnTo>
                  <a:pt x="4549" y="14358"/>
                </a:lnTo>
                <a:close/>
                <a:moveTo>
                  <a:pt x="5029" y="14461"/>
                </a:moveTo>
                <a:lnTo>
                  <a:pt x="5029" y="14461"/>
                </a:lnTo>
                <a:cubicBezTo>
                  <a:pt x="4988" y="14483"/>
                  <a:pt x="4951" y="14507"/>
                  <a:pt x="4906" y="14525"/>
                </a:cubicBezTo>
                <a:cubicBezTo>
                  <a:pt x="4906" y="14513"/>
                  <a:pt x="4894" y="14489"/>
                  <a:pt x="4894" y="14477"/>
                </a:cubicBezTo>
                <a:cubicBezTo>
                  <a:pt x="4944" y="14469"/>
                  <a:pt x="4987" y="14466"/>
                  <a:pt x="5029" y="14461"/>
                </a:cubicBezTo>
                <a:close/>
                <a:moveTo>
                  <a:pt x="5180" y="14620"/>
                </a:moveTo>
                <a:cubicBezTo>
                  <a:pt x="5228" y="14644"/>
                  <a:pt x="5264" y="14679"/>
                  <a:pt x="5311" y="14691"/>
                </a:cubicBezTo>
                <a:cubicBezTo>
                  <a:pt x="5252" y="14679"/>
                  <a:pt x="5204" y="14656"/>
                  <a:pt x="5168" y="14644"/>
                </a:cubicBezTo>
                <a:cubicBezTo>
                  <a:pt x="5168" y="14644"/>
                  <a:pt x="5180" y="14632"/>
                  <a:pt x="5180" y="14620"/>
                </a:cubicBezTo>
                <a:close/>
                <a:moveTo>
                  <a:pt x="21190" y="7602"/>
                </a:moveTo>
                <a:lnTo>
                  <a:pt x="20885" y="8083"/>
                </a:lnTo>
                <a:cubicBezTo>
                  <a:pt x="20658" y="8226"/>
                  <a:pt x="20527" y="8488"/>
                  <a:pt x="20504" y="8679"/>
                </a:cubicBezTo>
                <a:cubicBezTo>
                  <a:pt x="20468" y="9107"/>
                  <a:pt x="20206" y="9452"/>
                  <a:pt x="20111" y="9857"/>
                </a:cubicBezTo>
                <a:cubicBezTo>
                  <a:pt x="19908" y="10607"/>
                  <a:pt x="19706" y="11357"/>
                  <a:pt x="19492" y="12119"/>
                </a:cubicBezTo>
                <a:cubicBezTo>
                  <a:pt x="19349" y="12631"/>
                  <a:pt x="19230" y="13143"/>
                  <a:pt x="19099" y="13643"/>
                </a:cubicBezTo>
                <a:cubicBezTo>
                  <a:pt x="19003" y="13965"/>
                  <a:pt x="18944" y="14275"/>
                  <a:pt x="18860" y="14584"/>
                </a:cubicBezTo>
                <a:cubicBezTo>
                  <a:pt x="18841" y="14632"/>
                  <a:pt x="18800" y="14671"/>
                  <a:pt x="18772" y="14716"/>
                </a:cubicBezTo>
                <a:lnTo>
                  <a:pt x="18772" y="14716"/>
                </a:lnTo>
                <a:cubicBezTo>
                  <a:pt x="18814" y="14475"/>
                  <a:pt x="18828" y="14215"/>
                  <a:pt x="18884" y="13965"/>
                </a:cubicBezTo>
                <a:cubicBezTo>
                  <a:pt x="19099" y="13024"/>
                  <a:pt x="19301" y="12072"/>
                  <a:pt x="19527" y="11131"/>
                </a:cubicBezTo>
                <a:cubicBezTo>
                  <a:pt x="19611" y="10810"/>
                  <a:pt x="19706" y="10476"/>
                  <a:pt x="19813" y="10167"/>
                </a:cubicBezTo>
                <a:cubicBezTo>
                  <a:pt x="19944" y="9762"/>
                  <a:pt x="20015" y="9357"/>
                  <a:pt x="20075" y="8941"/>
                </a:cubicBezTo>
                <a:cubicBezTo>
                  <a:pt x="20099" y="8679"/>
                  <a:pt x="20218" y="8405"/>
                  <a:pt x="20361" y="8155"/>
                </a:cubicBezTo>
                <a:cubicBezTo>
                  <a:pt x="20536" y="7815"/>
                  <a:pt x="20884" y="7729"/>
                  <a:pt x="21190" y="7602"/>
                </a:cubicBezTo>
                <a:close/>
                <a:moveTo>
                  <a:pt x="5311" y="14691"/>
                </a:moveTo>
                <a:lnTo>
                  <a:pt x="5311" y="14691"/>
                </a:lnTo>
                <a:cubicBezTo>
                  <a:pt x="5371" y="14703"/>
                  <a:pt x="5430" y="14703"/>
                  <a:pt x="5525" y="14715"/>
                </a:cubicBezTo>
                <a:cubicBezTo>
                  <a:pt x="5525" y="14739"/>
                  <a:pt x="5502" y="14751"/>
                  <a:pt x="5502" y="14763"/>
                </a:cubicBezTo>
                <a:cubicBezTo>
                  <a:pt x="5430" y="14739"/>
                  <a:pt x="5371" y="14715"/>
                  <a:pt x="5311" y="14691"/>
                </a:cubicBezTo>
                <a:close/>
                <a:moveTo>
                  <a:pt x="5716" y="14870"/>
                </a:moveTo>
                <a:cubicBezTo>
                  <a:pt x="5738" y="14881"/>
                  <a:pt x="5770" y="14912"/>
                  <a:pt x="5793" y="14935"/>
                </a:cubicBezTo>
                <a:lnTo>
                  <a:pt x="5793" y="14935"/>
                </a:lnTo>
                <a:cubicBezTo>
                  <a:pt x="5763" y="14925"/>
                  <a:pt x="5732" y="14913"/>
                  <a:pt x="5692" y="14894"/>
                </a:cubicBezTo>
                <a:cubicBezTo>
                  <a:pt x="5692" y="14882"/>
                  <a:pt x="5716" y="14882"/>
                  <a:pt x="5716" y="14870"/>
                </a:cubicBezTo>
                <a:close/>
                <a:moveTo>
                  <a:pt x="3454" y="14977"/>
                </a:moveTo>
                <a:lnTo>
                  <a:pt x="3454" y="15001"/>
                </a:lnTo>
                <a:lnTo>
                  <a:pt x="3323" y="15001"/>
                </a:lnTo>
                <a:lnTo>
                  <a:pt x="3323" y="14977"/>
                </a:lnTo>
                <a:close/>
                <a:moveTo>
                  <a:pt x="18753" y="14811"/>
                </a:moveTo>
                <a:lnTo>
                  <a:pt x="18753" y="15156"/>
                </a:lnTo>
                <a:cubicBezTo>
                  <a:pt x="18718" y="15132"/>
                  <a:pt x="18706" y="15132"/>
                  <a:pt x="18682" y="15132"/>
                </a:cubicBezTo>
                <a:cubicBezTo>
                  <a:pt x="18702" y="15021"/>
                  <a:pt x="18731" y="14919"/>
                  <a:pt x="18753" y="14811"/>
                </a:cubicBezTo>
                <a:close/>
                <a:moveTo>
                  <a:pt x="7919" y="16058"/>
                </a:moveTo>
                <a:cubicBezTo>
                  <a:pt x="7957" y="16058"/>
                  <a:pt x="7983" y="16075"/>
                  <a:pt x="7990" y="16144"/>
                </a:cubicBezTo>
                <a:cubicBezTo>
                  <a:pt x="7942" y="16132"/>
                  <a:pt x="7883" y="16108"/>
                  <a:pt x="7859" y="16084"/>
                </a:cubicBezTo>
                <a:cubicBezTo>
                  <a:pt x="7851" y="16080"/>
                  <a:pt x="7842" y="16075"/>
                  <a:pt x="7833" y="16071"/>
                </a:cubicBezTo>
                <a:lnTo>
                  <a:pt x="7833" y="16071"/>
                </a:lnTo>
                <a:cubicBezTo>
                  <a:pt x="7865" y="16066"/>
                  <a:pt x="7894" y="16058"/>
                  <a:pt x="7919" y="16058"/>
                </a:cubicBezTo>
                <a:close/>
                <a:moveTo>
                  <a:pt x="52817" y="16310"/>
                </a:moveTo>
                <a:cubicBezTo>
                  <a:pt x="52817" y="16346"/>
                  <a:pt x="52829" y="16358"/>
                  <a:pt x="52829" y="16370"/>
                </a:cubicBezTo>
                <a:cubicBezTo>
                  <a:pt x="52769" y="16370"/>
                  <a:pt x="52710" y="16382"/>
                  <a:pt x="52662" y="16406"/>
                </a:cubicBezTo>
                <a:cubicBezTo>
                  <a:pt x="52710" y="16370"/>
                  <a:pt x="52758" y="16346"/>
                  <a:pt x="52817" y="16310"/>
                </a:cubicBezTo>
                <a:close/>
                <a:moveTo>
                  <a:pt x="18479" y="16441"/>
                </a:moveTo>
                <a:lnTo>
                  <a:pt x="18479" y="16549"/>
                </a:lnTo>
                <a:lnTo>
                  <a:pt x="18468" y="16549"/>
                </a:lnTo>
                <a:cubicBezTo>
                  <a:pt x="18468" y="16525"/>
                  <a:pt x="18468" y="16501"/>
                  <a:pt x="18479" y="16441"/>
                </a:cubicBezTo>
                <a:close/>
                <a:moveTo>
                  <a:pt x="965" y="16834"/>
                </a:moveTo>
                <a:lnTo>
                  <a:pt x="977" y="16858"/>
                </a:lnTo>
                <a:lnTo>
                  <a:pt x="953" y="16858"/>
                </a:lnTo>
                <a:lnTo>
                  <a:pt x="965" y="16834"/>
                </a:lnTo>
                <a:close/>
                <a:moveTo>
                  <a:pt x="52662" y="16406"/>
                </a:moveTo>
                <a:cubicBezTo>
                  <a:pt x="52281" y="16549"/>
                  <a:pt x="51912" y="16727"/>
                  <a:pt x="51519" y="16882"/>
                </a:cubicBezTo>
                <a:cubicBezTo>
                  <a:pt x="51305" y="16977"/>
                  <a:pt x="51067" y="17037"/>
                  <a:pt x="50793" y="17072"/>
                </a:cubicBezTo>
                <a:cubicBezTo>
                  <a:pt x="51067" y="16953"/>
                  <a:pt x="51341" y="16799"/>
                  <a:pt x="51626" y="16703"/>
                </a:cubicBezTo>
                <a:cubicBezTo>
                  <a:pt x="51972" y="16584"/>
                  <a:pt x="52329" y="16489"/>
                  <a:pt x="52662" y="16406"/>
                </a:cubicBezTo>
                <a:close/>
                <a:moveTo>
                  <a:pt x="18337" y="16894"/>
                </a:moveTo>
                <a:lnTo>
                  <a:pt x="18337" y="17120"/>
                </a:lnTo>
                <a:lnTo>
                  <a:pt x="18325" y="17120"/>
                </a:lnTo>
                <a:cubicBezTo>
                  <a:pt x="18325" y="17037"/>
                  <a:pt x="18301" y="16965"/>
                  <a:pt x="18301" y="16894"/>
                </a:cubicBezTo>
                <a:close/>
                <a:moveTo>
                  <a:pt x="49650" y="17584"/>
                </a:moveTo>
                <a:cubicBezTo>
                  <a:pt x="49650" y="17608"/>
                  <a:pt x="49662" y="17620"/>
                  <a:pt x="49662" y="17632"/>
                </a:cubicBezTo>
                <a:cubicBezTo>
                  <a:pt x="49619" y="17632"/>
                  <a:pt x="49580" y="17636"/>
                  <a:pt x="49542" y="17640"/>
                </a:cubicBezTo>
                <a:lnTo>
                  <a:pt x="49542" y="17640"/>
                </a:lnTo>
                <a:cubicBezTo>
                  <a:pt x="49576" y="17624"/>
                  <a:pt x="49613" y="17607"/>
                  <a:pt x="49650" y="17584"/>
                </a:cubicBezTo>
                <a:close/>
                <a:moveTo>
                  <a:pt x="52686" y="17787"/>
                </a:moveTo>
                <a:cubicBezTo>
                  <a:pt x="52686" y="17799"/>
                  <a:pt x="52698" y="17811"/>
                  <a:pt x="52698" y="17823"/>
                </a:cubicBezTo>
                <a:cubicBezTo>
                  <a:pt x="52642" y="17823"/>
                  <a:pt x="52593" y="17837"/>
                  <a:pt x="52546" y="17844"/>
                </a:cubicBezTo>
                <a:lnTo>
                  <a:pt x="52546" y="17844"/>
                </a:lnTo>
                <a:cubicBezTo>
                  <a:pt x="52594" y="17819"/>
                  <a:pt x="52636" y="17807"/>
                  <a:pt x="52686" y="17787"/>
                </a:cubicBezTo>
                <a:close/>
                <a:moveTo>
                  <a:pt x="52297" y="18088"/>
                </a:moveTo>
                <a:lnTo>
                  <a:pt x="52269" y="18096"/>
                </a:lnTo>
                <a:lnTo>
                  <a:pt x="52281" y="18108"/>
                </a:lnTo>
                <a:cubicBezTo>
                  <a:pt x="52287" y="18101"/>
                  <a:pt x="52292" y="18094"/>
                  <a:pt x="52297" y="18088"/>
                </a:cubicBezTo>
                <a:close/>
                <a:moveTo>
                  <a:pt x="8722" y="18332"/>
                </a:moveTo>
                <a:lnTo>
                  <a:pt x="8722" y="18332"/>
                </a:lnTo>
                <a:cubicBezTo>
                  <a:pt x="8728" y="18337"/>
                  <a:pt x="8734" y="18342"/>
                  <a:pt x="8740" y="18346"/>
                </a:cubicBezTo>
                <a:lnTo>
                  <a:pt x="8740" y="18335"/>
                </a:lnTo>
                <a:cubicBezTo>
                  <a:pt x="8734" y="18334"/>
                  <a:pt x="8728" y="18333"/>
                  <a:pt x="8722" y="18332"/>
                </a:cubicBezTo>
                <a:close/>
                <a:moveTo>
                  <a:pt x="19491" y="18142"/>
                </a:moveTo>
                <a:cubicBezTo>
                  <a:pt x="19490" y="18247"/>
                  <a:pt x="19477" y="18336"/>
                  <a:pt x="19337" y="18346"/>
                </a:cubicBezTo>
                <a:cubicBezTo>
                  <a:pt x="19388" y="18285"/>
                  <a:pt x="19440" y="18214"/>
                  <a:pt x="19491" y="18142"/>
                </a:cubicBezTo>
                <a:close/>
                <a:moveTo>
                  <a:pt x="19321" y="18391"/>
                </a:moveTo>
                <a:lnTo>
                  <a:pt x="19321" y="18391"/>
                </a:lnTo>
                <a:cubicBezTo>
                  <a:pt x="19321" y="18392"/>
                  <a:pt x="19321" y="18392"/>
                  <a:pt x="19322" y="18392"/>
                </a:cubicBezTo>
                <a:lnTo>
                  <a:pt x="19322" y="18392"/>
                </a:lnTo>
                <a:cubicBezTo>
                  <a:pt x="19321" y="18392"/>
                  <a:pt x="19321" y="18392"/>
                  <a:pt x="19321" y="18392"/>
                </a:cubicBezTo>
                <a:cubicBezTo>
                  <a:pt x="19321" y="18392"/>
                  <a:pt x="19321" y="18392"/>
                  <a:pt x="19321" y="18391"/>
                </a:cubicBezTo>
                <a:close/>
                <a:moveTo>
                  <a:pt x="7114" y="18509"/>
                </a:moveTo>
                <a:cubicBezTo>
                  <a:pt x="7173" y="18509"/>
                  <a:pt x="7226" y="18532"/>
                  <a:pt x="7264" y="18608"/>
                </a:cubicBezTo>
                <a:cubicBezTo>
                  <a:pt x="7194" y="18562"/>
                  <a:pt x="7113" y="18550"/>
                  <a:pt x="7054" y="18516"/>
                </a:cubicBezTo>
                <a:lnTo>
                  <a:pt x="7054" y="18516"/>
                </a:lnTo>
                <a:cubicBezTo>
                  <a:pt x="7075" y="18512"/>
                  <a:pt x="7095" y="18509"/>
                  <a:pt x="7114" y="18509"/>
                </a:cubicBezTo>
                <a:close/>
                <a:moveTo>
                  <a:pt x="3156" y="14179"/>
                </a:moveTo>
                <a:cubicBezTo>
                  <a:pt x="3323" y="14203"/>
                  <a:pt x="3501" y="14227"/>
                  <a:pt x="3680" y="14275"/>
                </a:cubicBezTo>
                <a:cubicBezTo>
                  <a:pt x="4787" y="14560"/>
                  <a:pt x="5787" y="15120"/>
                  <a:pt x="6776" y="15715"/>
                </a:cubicBezTo>
                <a:cubicBezTo>
                  <a:pt x="7645" y="16251"/>
                  <a:pt x="8526" y="16763"/>
                  <a:pt x="9478" y="17156"/>
                </a:cubicBezTo>
                <a:cubicBezTo>
                  <a:pt x="10145" y="17442"/>
                  <a:pt x="10669" y="17954"/>
                  <a:pt x="11157" y="18454"/>
                </a:cubicBezTo>
                <a:cubicBezTo>
                  <a:pt x="11181" y="18465"/>
                  <a:pt x="11193" y="18513"/>
                  <a:pt x="11240" y="18620"/>
                </a:cubicBezTo>
                <a:cubicBezTo>
                  <a:pt x="10181" y="18049"/>
                  <a:pt x="9181" y="17537"/>
                  <a:pt x="8204" y="17001"/>
                </a:cubicBezTo>
                <a:cubicBezTo>
                  <a:pt x="7026" y="16346"/>
                  <a:pt x="5835" y="15715"/>
                  <a:pt x="4585" y="15215"/>
                </a:cubicBezTo>
                <a:cubicBezTo>
                  <a:pt x="4037" y="14989"/>
                  <a:pt x="3466" y="14822"/>
                  <a:pt x="2870" y="14620"/>
                </a:cubicBezTo>
                <a:cubicBezTo>
                  <a:pt x="2966" y="14477"/>
                  <a:pt x="3049" y="14346"/>
                  <a:pt x="3156" y="14179"/>
                </a:cubicBezTo>
                <a:close/>
                <a:moveTo>
                  <a:pt x="7264" y="18608"/>
                </a:moveTo>
                <a:lnTo>
                  <a:pt x="7264" y="18608"/>
                </a:lnTo>
                <a:cubicBezTo>
                  <a:pt x="7323" y="18620"/>
                  <a:pt x="7383" y="18620"/>
                  <a:pt x="7430" y="18644"/>
                </a:cubicBezTo>
                <a:cubicBezTo>
                  <a:pt x="7430" y="18668"/>
                  <a:pt x="7407" y="18668"/>
                  <a:pt x="7407" y="18680"/>
                </a:cubicBezTo>
                <a:cubicBezTo>
                  <a:pt x="7371" y="18644"/>
                  <a:pt x="7323" y="18620"/>
                  <a:pt x="7264" y="18608"/>
                </a:cubicBezTo>
                <a:close/>
                <a:moveTo>
                  <a:pt x="52889" y="18787"/>
                </a:moveTo>
                <a:cubicBezTo>
                  <a:pt x="52900" y="18799"/>
                  <a:pt x="52900" y="18799"/>
                  <a:pt x="52900" y="18811"/>
                </a:cubicBezTo>
                <a:cubicBezTo>
                  <a:pt x="52870" y="18811"/>
                  <a:pt x="52831" y="18815"/>
                  <a:pt x="52797" y="18825"/>
                </a:cubicBezTo>
                <a:lnTo>
                  <a:pt x="52797" y="18825"/>
                </a:lnTo>
                <a:cubicBezTo>
                  <a:pt x="52833" y="18809"/>
                  <a:pt x="52864" y="18795"/>
                  <a:pt x="52889" y="18787"/>
                </a:cubicBezTo>
                <a:close/>
                <a:moveTo>
                  <a:pt x="39076" y="1415"/>
                </a:moveTo>
                <a:cubicBezTo>
                  <a:pt x="39174" y="1415"/>
                  <a:pt x="39274" y="1419"/>
                  <a:pt x="39375" y="1428"/>
                </a:cubicBezTo>
                <a:cubicBezTo>
                  <a:pt x="39375" y="1582"/>
                  <a:pt x="39315" y="1678"/>
                  <a:pt x="39232" y="1785"/>
                </a:cubicBezTo>
                <a:cubicBezTo>
                  <a:pt x="38875" y="2249"/>
                  <a:pt x="38530" y="2714"/>
                  <a:pt x="38208" y="3190"/>
                </a:cubicBezTo>
                <a:cubicBezTo>
                  <a:pt x="38101" y="3333"/>
                  <a:pt x="38030" y="3511"/>
                  <a:pt x="37946" y="3666"/>
                </a:cubicBezTo>
                <a:cubicBezTo>
                  <a:pt x="37196" y="3880"/>
                  <a:pt x="36446" y="4118"/>
                  <a:pt x="35720" y="4345"/>
                </a:cubicBezTo>
                <a:cubicBezTo>
                  <a:pt x="35113" y="4523"/>
                  <a:pt x="34517" y="4738"/>
                  <a:pt x="33898" y="4916"/>
                </a:cubicBezTo>
                <a:cubicBezTo>
                  <a:pt x="33160" y="5131"/>
                  <a:pt x="32446" y="5416"/>
                  <a:pt x="31755" y="5773"/>
                </a:cubicBezTo>
                <a:cubicBezTo>
                  <a:pt x="30362" y="6535"/>
                  <a:pt x="28981" y="7309"/>
                  <a:pt x="27564" y="8048"/>
                </a:cubicBezTo>
                <a:cubicBezTo>
                  <a:pt x="26504" y="8607"/>
                  <a:pt x="25433" y="9083"/>
                  <a:pt x="24373" y="9619"/>
                </a:cubicBezTo>
                <a:cubicBezTo>
                  <a:pt x="24206" y="9691"/>
                  <a:pt x="24052" y="9822"/>
                  <a:pt x="23944" y="9976"/>
                </a:cubicBezTo>
                <a:cubicBezTo>
                  <a:pt x="22980" y="11381"/>
                  <a:pt x="21980" y="12774"/>
                  <a:pt x="21051" y="14215"/>
                </a:cubicBezTo>
                <a:cubicBezTo>
                  <a:pt x="20480" y="15108"/>
                  <a:pt x="20003" y="16060"/>
                  <a:pt x="19492" y="17001"/>
                </a:cubicBezTo>
                <a:cubicBezTo>
                  <a:pt x="19182" y="17549"/>
                  <a:pt x="18908" y="18132"/>
                  <a:pt x="18634" y="18692"/>
                </a:cubicBezTo>
                <a:cubicBezTo>
                  <a:pt x="18599" y="18751"/>
                  <a:pt x="18539" y="18823"/>
                  <a:pt x="18432" y="18870"/>
                </a:cubicBezTo>
                <a:cubicBezTo>
                  <a:pt x="18527" y="18227"/>
                  <a:pt x="18587" y="17608"/>
                  <a:pt x="18694" y="16965"/>
                </a:cubicBezTo>
                <a:cubicBezTo>
                  <a:pt x="18777" y="16346"/>
                  <a:pt x="18896" y="15715"/>
                  <a:pt x="19027" y="15096"/>
                </a:cubicBezTo>
                <a:cubicBezTo>
                  <a:pt x="19158" y="14536"/>
                  <a:pt x="19289" y="14001"/>
                  <a:pt x="19432" y="13465"/>
                </a:cubicBezTo>
                <a:cubicBezTo>
                  <a:pt x="19765" y="12310"/>
                  <a:pt x="20111" y="11167"/>
                  <a:pt x="20432" y="10000"/>
                </a:cubicBezTo>
                <a:cubicBezTo>
                  <a:pt x="20444" y="9941"/>
                  <a:pt x="20468" y="9881"/>
                  <a:pt x="20468" y="9833"/>
                </a:cubicBezTo>
                <a:cubicBezTo>
                  <a:pt x="20420" y="9333"/>
                  <a:pt x="20682" y="8929"/>
                  <a:pt x="20885" y="8512"/>
                </a:cubicBezTo>
                <a:cubicBezTo>
                  <a:pt x="20918" y="8411"/>
                  <a:pt x="20941" y="8299"/>
                  <a:pt x="20964" y="8187"/>
                </a:cubicBezTo>
                <a:lnTo>
                  <a:pt x="20964" y="8187"/>
                </a:lnTo>
                <a:cubicBezTo>
                  <a:pt x="21187" y="8093"/>
                  <a:pt x="21374" y="8009"/>
                  <a:pt x="21492" y="7786"/>
                </a:cubicBezTo>
                <a:cubicBezTo>
                  <a:pt x="21516" y="7726"/>
                  <a:pt x="21623" y="7667"/>
                  <a:pt x="21718" y="7631"/>
                </a:cubicBezTo>
                <a:cubicBezTo>
                  <a:pt x="22111" y="7488"/>
                  <a:pt x="22492" y="7309"/>
                  <a:pt x="22801" y="7024"/>
                </a:cubicBezTo>
                <a:cubicBezTo>
                  <a:pt x="22921" y="6916"/>
                  <a:pt x="23123" y="6905"/>
                  <a:pt x="23278" y="6833"/>
                </a:cubicBezTo>
                <a:cubicBezTo>
                  <a:pt x="23516" y="6714"/>
                  <a:pt x="23754" y="6607"/>
                  <a:pt x="23980" y="6476"/>
                </a:cubicBezTo>
                <a:cubicBezTo>
                  <a:pt x="24230" y="6333"/>
                  <a:pt x="24516" y="6262"/>
                  <a:pt x="24718" y="6023"/>
                </a:cubicBezTo>
                <a:cubicBezTo>
                  <a:pt x="24790" y="5940"/>
                  <a:pt x="24956" y="5940"/>
                  <a:pt x="25087" y="5904"/>
                </a:cubicBezTo>
                <a:cubicBezTo>
                  <a:pt x="25207" y="5881"/>
                  <a:pt x="25349" y="5869"/>
                  <a:pt x="25433" y="5809"/>
                </a:cubicBezTo>
                <a:cubicBezTo>
                  <a:pt x="25826" y="5523"/>
                  <a:pt x="26278" y="5404"/>
                  <a:pt x="26695" y="5178"/>
                </a:cubicBezTo>
                <a:cubicBezTo>
                  <a:pt x="26850" y="5107"/>
                  <a:pt x="26981" y="5000"/>
                  <a:pt x="27135" y="4916"/>
                </a:cubicBezTo>
                <a:cubicBezTo>
                  <a:pt x="27493" y="4666"/>
                  <a:pt x="27921" y="4809"/>
                  <a:pt x="28302" y="4702"/>
                </a:cubicBezTo>
                <a:cubicBezTo>
                  <a:pt x="28778" y="4571"/>
                  <a:pt x="29290" y="4511"/>
                  <a:pt x="29767" y="4357"/>
                </a:cubicBezTo>
                <a:cubicBezTo>
                  <a:pt x="30624" y="4107"/>
                  <a:pt x="31457" y="3797"/>
                  <a:pt x="32315" y="3523"/>
                </a:cubicBezTo>
                <a:cubicBezTo>
                  <a:pt x="32743" y="3392"/>
                  <a:pt x="33184" y="3321"/>
                  <a:pt x="33624" y="3214"/>
                </a:cubicBezTo>
                <a:cubicBezTo>
                  <a:pt x="33981" y="3130"/>
                  <a:pt x="34339" y="3035"/>
                  <a:pt x="34672" y="2916"/>
                </a:cubicBezTo>
                <a:cubicBezTo>
                  <a:pt x="35494" y="2618"/>
                  <a:pt x="36327" y="2416"/>
                  <a:pt x="37172" y="2237"/>
                </a:cubicBezTo>
                <a:cubicBezTo>
                  <a:pt x="37327" y="2202"/>
                  <a:pt x="37470" y="2130"/>
                  <a:pt x="37684" y="2059"/>
                </a:cubicBezTo>
                <a:cubicBezTo>
                  <a:pt x="37567" y="2024"/>
                  <a:pt x="37458" y="2011"/>
                  <a:pt x="37356" y="2011"/>
                </a:cubicBezTo>
                <a:cubicBezTo>
                  <a:pt x="37107" y="2011"/>
                  <a:pt x="36895" y="2091"/>
                  <a:pt x="36684" y="2142"/>
                </a:cubicBezTo>
                <a:cubicBezTo>
                  <a:pt x="35720" y="2416"/>
                  <a:pt x="34767" y="2690"/>
                  <a:pt x="33803" y="2952"/>
                </a:cubicBezTo>
                <a:cubicBezTo>
                  <a:pt x="33617" y="3006"/>
                  <a:pt x="33410" y="3025"/>
                  <a:pt x="33203" y="3025"/>
                </a:cubicBezTo>
                <a:cubicBezTo>
                  <a:pt x="33093" y="3025"/>
                  <a:pt x="32982" y="3020"/>
                  <a:pt x="32874" y="3011"/>
                </a:cubicBezTo>
                <a:cubicBezTo>
                  <a:pt x="33517" y="2833"/>
                  <a:pt x="34160" y="2666"/>
                  <a:pt x="34791" y="2487"/>
                </a:cubicBezTo>
                <a:cubicBezTo>
                  <a:pt x="35089" y="2392"/>
                  <a:pt x="35386" y="2297"/>
                  <a:pt x="35684" y="2202"/>
                </a:cubicBezTo>
                <a:cubicBezTo>
                  <a:pt x="36386" y="1999"/>
                  <a:pt x="37077" y="1761"/>
                  <a:pt x="37791" y="1594"/>
                </a:cubicBezTo>
                <a:cubicBezTo>
                  <a:pt x="38201" y="1497"/>
                  <a:pt x="38627" y="1415"/>
                  <a:pt x="39076" y="1415"/>
                </a:cubicBezTo>
                <a:close/>
                <a:moveTo>
                  <a:pt x="52746" y="18846"/>
                </a:moveTo>
                <a:lnTo>
                  <a:pt x="52746" y="18846"/>
                </a:lnTo>
                <a:cubicBezTo>
                  <a:pt x="52699" y="18893"/>
                  <a:pt x="52653" y="18917"/>
                  <a:pt x="52592" y="18917"/>
                </a:cubicBezTo>
                <a:cubicBezTo>
                  <a:pt x="52544" y="18917"/>
                  <a:pt x="52486" y="18902"/>
                  <a:pt x="52412" y="18870"/>
                </a:cubicBezTo>
                <a:cubicBezTo>
                  <a:pt x="52567" y="18858"/>
                  <a:pt x="52650" y="18858"/>
                  <a:pt x="52746" y="18846"/>
                </a:cubicBezTo>
                <a:close/>
                <a:moveTo>
                  <a:pt x="52131" y="18998"/>
                </a:moveTo>
                <a:cubicBezTo>
                  <a:pt x="52174" y="18998"/>
                  <a:pt x="52225" y="19021"/>
                  <a:pt x="52281" y="19061"/>
                </a:cubicBezTo>
                <a:cubicBezTo>
                  <a:pt x="52198" y="19085"/>
                  <a:pt x="52103" y="19085"/>
                  <a:pt x="52019" y="19097"/>
                </a:cubicBezTo>
                <a:cubicBezTo>
                  <a:pt x="52045" y="19027"/>
                  <a:pt x="52083" y="18998"/>
                  <a:pt x="52131" y="18998"/>
                </a:cubicBezTo>
                <a:close/>
                <a:moveTo>
                  <a:pt x="41328" y="2975"/>
                </a:moveTo>
                <a:cubicBezTo>
                  <a:pt x="41375" y="2975"/>
                  <a:pt x="41399" y="2987"/>
                  <a:pt x="41494" y="2987"/>
                </a:cubicBezTo>
                <a:cubicBezTo>
                  <a:pt x="41137" y="3249"/>
                  <a:pt x="40720" y="3321"/>
                  <a:pt x="40351" y="3428"/>
                </a:cubicBezTo>
                <a:cubicBezTo>
                  <a:pt x="39780" y="3583"/>
                  <a:pt x="39232" y="3809"/>
                  <a:pt x="38684" y="4035"/>
                </a:cubicBezTo>
                <a:cubicBezTo>
                  <a:pt x="38113" y="4273"/>
                  <a:pt x="37529" y="4476"/>
                  <a:pt x="36970" y="4678"/>
                </a:cubicBezTo>
                <a:cubicBezTo>
                  <a:pt x="36148" y="4952"/>
                  <a:pt x="35303" y="5190"/>
                  <a:pt x="34541" y="5654"/>
                </a:cubicBezTo>
                <a:cubicBezTo>
                  <a:pt x="34529" y="5654"/>
                  <a:pt x="34517" y="5666"/>
                  <a:pt x="34493" y="5714"/>
                </a:cubicBezTo>
                <a:cubicBezTo>
                  <a:pt x="36934" y="4976"/>
                  <a:pt x="39315" y="4047"/>
                  <a:pt x="41720" y="3190"/>
                </a:cubicBezTo>
                <a:cubicBezTo>
                  <a:pt x="41732" y="3214"/>
                  <a:pt x="41756" y="3249"/>
                  <a:pt x="41780" y="3273"/>
                </a:cubicBezTo>
                <a:cubicBezTo>
                  <a:pt x="41363" y="3749"/>
                  <a:pt x="40947" y="4226"/>
                  <a:pt x="40542" y="4714"/>
                </a:cubicBezTo>
                <a:cubicBezTo>
                  <a:pt x="40137" y="5226"/>
                  <a:pt x="39756" y="5750"/>
                  <a:pt x="39399" y="6285"/>
                </a:cubicBezTo>
                <a:cubicBezTo>
                  <a:pt x="39042" y="6833"/>
                  <a:pt x="38720" y="7393"/>
                  <a:pt x="38518" y="8083"/>
                </a:cubicBezTo>
                <a:cubicBezTo>
                  <a:pt x="38113" y="8226"/>
                  <a:pt x="37684" y="8429"/>
                  <a:pt x="37232" y="8571"/>
                </a:cubicBezTo>
                <a:cubicBezTo>
                  <a:pt x="36613" y="8798"/>
                  <a:pt x="35970" y="9000"/>
                  <a:pt x="35351" y="9202"/>
                </a:cubicBezTo>
                <a:cubicBezTo>
                  <a:pt x="34422" y="9500"/>
                  <a:pt x="33481" y="9774"/>
                  <a:pt x="32565" y="10072"/>
                </a:cubicBezTo>
                <a:cubicBezTo>
                  <a:pt x="31957" y="10274"/>
                  <a:pt x="31338" y="10465"/>
                  <a:pt x="30743" y="10667"/>
                </a:cubicBezTo>
                <a:cubicBezTo>
                  <a:pt x="29933" y="10953"/>
                  <a:pt x="29112" y="11238"/>
                  <a:pt x="28302" y="11536"/>
                </a:cubicBezTo>
                <a:cubicBezTo>
                  <a:pt x="27921" y="11667"/>
                  <a:pt x="27564" y="11881"/>
                  <a:pt x="27231" y="12155"/>
                </a:cubicBezTo>
                <a:cubicBezTo>
                  <a:pt x="26611" y="12691"/>
                  <a:pt x="25957" y="13203"/>
                  <a:pt x="25302" y="13691"/>
                </a:cubicBezTo>
                <a:cubicBezTo>
                  <a:pt x="24230" y="14501"/>
                  <a:pt x="23182" y="15358"/>
                  <a:pt x="22218" y="16299"/>
                </a:cubicBezTo>
                <a:cubicBezTo>
                  <a:pt x="21277" y="17203"/>
                  <a:pt x="20384" y="18144"/>
                  <a:pt x="19468" y="19061"/>
                </a:cubicBezTo>
                <a:cubicBezTo>
                  <a:pt x="19431" y="19097"/>
                  <a:pt x="19388" y="19113"/>
                  <a:pt x="19322" y="19113"/>
                </a:cubicBezTo>
                <a:cubicBezTo>
                  <a:pt x="19301" y="19113"/>
                  <a:pt x="19279" y="19111"/>
                  <a:pt x="19253" y="19108"/>
                </a:cubicBezTo>
                <a:cubicBezTo>
                  <a:pt x="19968" y="17894"/>
                  <a:pt x="20670" y="16656"/>
                  <a:pt x="21420" y="15429"/>
                </a:cubicBezTo>
                <a:cubicBezTo>
                  <a:pt x="22159" y="14215"/>
                  <a:pt x="22932" y="13012"/>
                  <a:pt x="23694" y="11798"/>
                </a:cubicBezTo>
                <a:lnTo>
                  <a:pt x="23635" y="11738"/>
                </a:lnTo>
                <a:cubicBezTo>
                  <a:pt x="23575" y="11774"/>
                  <a:pt x="23516" y="11798"/>
                  <a:pt x="23468" y="11846"/>
                </a:cubicBezTo>
                <a:cubicBezTo>
                  <a:pt x="22635" y="12917"/>
                  <a:pt x="21873" y="14048"/>
                  <a:pt x="21206" y="15239"/>
                </a:cubicBezTo>
                <a:cubicBezTo>
                  <a:pt x="20718" y="16120"/>
                  <a:pt x="20206" y="17001"/>
                  <a:pt x="19706" y="17870"/>
                </a:cubicBezTo>
                <a:cubicBezTo>
                  <a:pt x="19652" y="17957"/>
                  <a:pt x="19588" y="18024"/>
                  <a:pt x="19514" y="18089"/>
                </a:cubicBezTo>
                <a:lnTo>
                  <a:pt x="19514" y="18089"/>
                </a:lnTo>
                <a:cubicBezTo>
                  <a:pt x="19501" y="17802"/>
                  <a:pt x="19708" y="17603"/>
                  <a:pt x="19825" y="17358"/>
                </a:cubicBezTo>
                <a:cubicBezTo>
                  <a:pt x="20563" y="15810"/>
                  <a:pt x="21480" y="14358"/>
                  <a:pt x="22468" y="12965"/>
                </a:cubicBezTo>
                <a:cubicBezTo>
                  <a:pt x="23063" y="12131"/>
                  <a:pt x="23635" y="11286"/>
                  <a:pt x="24183" y="10417"/>
                </a:cubicBezTo>
                <a:cubicBezTo>
                  <a:pt x="24409" y="10095"/>
                  <a:pt x="24754" y="10000"/>
                  <a:pt x="25052" y="9833"/>
                </a:cubicBezTo>
                <a:cubicBezTo>
                  <a:pt x="26088" y="9298"/>
                  <a:pt x="27147" y="8786"/>
                  <a:pt x="28183" y="8250"/>
                </a:cubicBezTo>
                <a:cubicBezTo>
                  <a:pt x="29636" y="7500"/>
                  <a:pt x="31064" y="6726"/>
                  <a:pt x="32565" y="6083"/>
                </a:cubicBezTo>
                <a:cubicBezTo>
                  <a:pt x="33148" y="5833"/>
                  <a:pt x="33696" y="5571"/>
                  <a:pt x="34279" y="5345"/>
                </a:cubicBezTo>
                <a:cubicBezTo>
                  <a:pt x="35005" y="5071"/>
                  <a:pt x="35744" y="4833"/>
                  <a:pt x="36494" y="4583"/>
                </a:cubicBezTo>
                <a:cubicBezTo>
                  <a:pt x="37529" y="4226"/>
                  <a:pt x="38577" y="3845"/>
                  <a:pt x="39613" y="3487"/>
                </a:cubicBezTo>
                <a:cubicBezTo>
                  <a:pt x="40185" y="3285"/>
                  <a:pt x="40768" y="3142"/>
                  <a:pt x="41328" y="2975"/>
                </a:cubicBezTo>
                <a:close/>
                <a:moveTo>
                  <a:pt x="30933" y="582"/>
                </a:moveTo>
                <a:lnTo>
                  <a:pt x="30933" y="582"/>
                </a:lnTo>
                <a:cubicBezTo>
                  <a:pt x="31005" y="832"/>
                  <a:pt x="31052" y="1130"/>
                  <a:pt x="30862" y="1475"/>
                </a:cubicBezTo>
                <a:cubicBezTo>
                  <a:pt x="30564" y="1547"/>
                  <a:pt x="30231" y="1618"/>
                  <a:pt x="29886" y="1725"/>
                </a:cubicBezTo>
                <a:cubicBezTo>
                  <a:pt x="29636" y="1797"/>
                  <a:pt x="29386" y="1892"/>
                  <a:pt x="29147" y="1975"/>
                </a:cubicBezTo>
                <a:cubicBezTo>
                  <a:pt x="29124" y="1999"/>
                  <a:pt x="29124" y="2083"/>
                  <a:pt x="29112" y="2130"/>
                </a:cubicBezTo>
                <a:cubicBezTo>
                  <a:pt x="29078" y="2133"/>
                  <a:pt x="29044" y="2134"/>
                  <a:pt x="29010" y="2134"/>
                </a:cubicBezTo>
                <a:cubicBezTo>
                  <a:pt x="28927" y="2134"/>
                  <a:pt x="28844" y="2128"/>
                  <a:pt x="28763" y="2128"/>
                </a:cubicBezTo>
                <a:cubicBezTo>
                  <a:pt x="28619" y="2128"/>
                  <a:pt x="28481" y="2148"/>
                  <a:pt x="28362" y="2261"/>
                </a:cubicBezTo>
                <a:cubicBezTo>
                  <a:pt x="28362" y="2283"/>
                  <a:pt x="28382" y="2315"/>
                  <a:pt x="28394" y="2357"/>
                </a:cubicBezTo>
                <a:lnTo>
                  <a:pt x="28394" y="2357"/>
                </a:lnTo>
                <a:cubicBezTo>
                  <a:pt x="28030" y="2381"/>
                  <a:pt x="27643" y="2419"/>
                  <a:pt x="27326" y="2630"/>
                </a:cubicBezTo>
                <a:cubicBezTo>
                  <a:pt x="27231" y="2690"/>
                  <a:pt x="27112" y="2678"/>
                  <a:pt x="27016" y="2714"/>
                </a:cubicBezTo>
                <a:cubicBezTo>
                  <a:pt x="26850" y="2749"/>
                  <a:pt x="26695" y="2797"/>
                  <a:pt x="26540" y="2833"/>
                </a:cubicBezTo>
                <a:cubicBezTo>
                  <a:pt x="26099" y="2916"/>
                  <a:pt x="25742" y="3190"/>
                  <a:pt x="25278" y="3226"/>
                </a:cubicBezTo>
                <a:cubicBezTo>
                  <a:pt x="25004" y="3261"/>
                  <a:pt x="24718" y="3428"/>
                  <a:pt x="24456" y="3523"/>
                </a:cubicBezTo>
                <a:cubicBezTo>
                  <a:pt x="24385" y="3547"/>
                  <a:pt x="24349" y="3583"/>
                  <a:pt x="24302" y="3583"/>
                </a:cubicBezTo>
                <a:cubicBezTo>
                  <a:pt x="23647" y="3678"/>
                  <a:pt x="23051" y="3988"/>
                  <a:pt x="22444" y="4238"/>
                </a:cubicBezTo>
                <a:cubicBezTo>
                  <a:pt x="21016" y="4833"/>
                  <a:pt x="19587" y="5464"/>
                  <a:pt x="18158" y="6059"/>
                </a:cubicBezTo>
                <a:cubicBezTo>
                  <a:pt x="17467" y="6345"/>
                  <a:pt x="16777" y="6595"/>
                  <a:pt x="16086" y="6857"/>
                </a:cubicBezTo>
                <a:cubicBezTo>
                  <a:pt x="15908" y="6940"/>
                  <a:pt x="15729" y="7036"/>
                  <a:pt x="15503" y="7155"/>
                </a:cubicBezTo>
                <a:cubicBezTo>
                  <a:pt x="15503" y="7274"/>
                  <a:pt x="15491" y="7393"/>
                  <a:pt x="15503" y="7536"/>
                </a:cubicBezTo>
                <a:cubicBezTo>
                  <a:pt x="15598" y="8143"/>
                  <a:pt x="15682" y="8738"/>
                  <a:pt x="15777" y="9345"/>
                </a:cubicBezTo>
                <a:cubicBezTo>
                  <a:pt x="15801" y="9631"/>
                  <a:pt x="15812" y="9905"/>
                  <a:pt x="15836" y="10191"/>
                </a:cubicBezTo>
                <a:cubicBezTo>
                  <a:pt x="15920" y="11560"/>
                  <a:pt x="15979" y="12929"/>
                  <a:pt x="16098" y="14298"/>
                </a:cubicBezTo>
                <a:cubicBezTo>
                  <a:pt x="16170" y="15239"/>
                  <a:pt x="16348" y="16179"/>
                  <a:pt x="16491" y="17120"/>
                </a:cubicBezTo>
                <a:cubicBezTo>
                  <a:pt x="16515" y="17275"/>
                  <a:pt x="16527" y="17453"/>
                  <a:pt x="16551" y="17632"/>
                </a:cubicBezTo>
                <a:cubicBezTo>
                  <a:pt x="16574" y="18192"/>
                  <a:pt x="16598" y="18716"/>
                  <a:pt x="16563" y="19287"/>
                </a:cubicBezTo>
                <a:cubicBezTo>
                  <a:pt x="16515" y="19204"/>
                  <a:pt x="16455" y="19097"/>
                  <a:pt x="16408" y="18989"/>
                </a:cubicBezTo>
                <a:cubicBezTo>
                  <a:pt x="15741" y="17370"/>
                  <a:pt x="14812" y="15882"/>
                  <a:pt x="13729" y="14501"/>
                </a:cubicBezTo>
                <a:cubicBezTo>
                  <a:pt x="13181" y="13798"/>
                  <a:pt x="12514" y="13155"/>
                  <a:pt x="11979" y="12441"/>
                </a:cubicBezTo>
                <a:cubicBezTo>
                  <a:pt x="11157" y="11357"/>
                  <a:pt x="10240" y="10357"/>
                  <a:pt x="9252" y="9417"/>
                </a:cubicBezTo>
                <a:cubicBezTo>
                  <a:pt x="9062" y="9226"/>
                  <a:pt x="8835" y="9048"/>
                  <a:pt x="8585" y="8821"/>
                </a:cubicBezTo>
                <a:cubicBezTo>
                  <a:pt x="8954" y="8560"/>
                  <a:pt x="9252" y="8321"/>
                  <a:pt x="9574" y="8119"/>
                </a:cubicBezTo>
                <a:cubicBezTo>
                  <a:pt x="10717" y="7440"/>
                  <a:pt x="11919" y="6857"/>
                  <a:pt x="13157" y="6357"/>
                </a:cubicBezTo>
                <a:cubicBezTo>
                  <a:pt x="14229" y="5904"/>
                  <a:pt x="15289" y="5416"/>
                  <a:pt x="16360" y="4988"/>
                </a:cubicBezTo>
                <a:cubicBezTo>
                  <a:pt x="17075" y="4702"/>
                  <a:pt x="17801" y="4464"/>
                  <a:pt x="18527" y="4214"/>
                </a:cubicBezTo>
                <a:cubicBezTo>
                  <a:pt x="19099" y="4011"/>
                  <a:pt x="19646" y="3821"/>
                  <a:pt x="20206" y="3630"/>
                </a:cubicBezTo>
                <a:cubicBezTo>
                  <a:pt x="21087" y="3321"/>
                  <a:pt x="21968" y="2999"/>
                  <a:pt x="22849" y="2702"/>
                </a:cubicBezTo>
                <a:cubicBezTo>
                  <a:pt x="23861" y="2368"/>
                  <a:pt x="24897" y="2059"/>
                  <a:pt x="25921" y="1725"/>
                </a:cubicBezTo>
                <a:cubicBezTo>
                  <a:pt x="26433" y="1559"/>
                  <a:pt x="26921" y="1356"/>
                  <a:pt x="27433" y="1213"/>
                </a:cubicBezTo>
                <a:cubicBezTo>
                  <a:pt x="27802" y="1118"/>
                  <a:pt x="28207" y="1082"/>
                  <a:pt x="28588" y="1023"/>
                </a:cubicBezTo>
                <a:cubicBezTo>
                  <a:pt x="28945" y="963"/>
                  <a:pt x="29314" y="999"/>
                  <a:pt x="29648" y="785"/>
                </a:cubicBezTo>
                <a:cubicBezTo>
                  <a:pt x="29683" y="761"/>
                  <a:pt x="29779" y="761"/>
                  <a:pt x="29838" y="749"/>
                </a:cubicBezTo>
                <a:cubicBezTo>
                  <a:pt x="30195" y="690"/>
                  <a:pt x="30552" y="642"/>
                  <a:pt x="30933" y="582"/>
                </a:cubicBezTo>
                <a:close/>
                <a:moveTo>
                  <a:pt x="49055" y="19358"/>
                </a:moveTo>
                <a:cubicBezTo>
                  <a:pt x="49033" y="19368"/>
                  <a:pt x="49012" y="19377"/>
                  <a:pt x="48991" y="19387"/>
                </a:cubicBezTo>
                <a:lnTo>
                  <a:pt x="48991" y="19387"/>
                </a:lnTo>
                <a:cubicBezTo>
                  <a:pt x="49017" y="19382"/>
                  <a:pt x="49042" y="19377"/>
                  <a:pt x="49067" y="19370"/>
                </a:cubicBezTo>
                <a:lnTo>
                  <a:pt x="49055" y="19358"/>
                </a:lnTo>
                <a:close/>
                <a:moveTo>
                  <a:pt x="4189" y="12718"/>
                </a:moveTo>
                <a:cubicBezTo>
                  <a:pt x="4269" y="12718"/>
                  <a:pt x="4341" y="12739"/>
                  <a:pt x="4406" y="12751"/>
                </a:cubicBezTo>
                <a:cubicBezTo>
                  <a:pt x="5549" y="13060"/>
                  <a:pt x="6633" y="13477"/>
                  <a:pt x="7681" y="14048"/>
                </a:cubicBezTo>
                <a:cubicBezTo>
                  <a:pt x="8347" y="14417"/>
                  <a:pt x="9014" y="14775"/>
                  <a:pt x="9657" y="15215"/>
                </a:cubicBezTo>
                <a:cubicBezTo>
                  <a:pt x="10431" y="15727"/>
                  <a:pt x="11252" y="16168"/>
                  <a:pt x="12074" y="16608"/>
                </a:cubicBezTo>
                <a:cubicBezTo>
                  <a:pt x="12562" y="16882"/>
                  <a:pt x="12979" y="17251"/>
                  <a:pt x="13372" y="17620"/>
                </a:cubicBezTo>
                <a:cubicBezTo>
                  <a:pt x="13896" y="18108"/>
                  <a:pt x="14431" y="18608"/>
                  <a:pt x="14955" y="19108"/>
                </a:cubicBezTo>
                <a:cubicBezTo>
                  <a:pt x="15050" y="19204"/>
                  <a:pt x="15110" y="19299"/>
                  <a:pt x="15181" y="19406"/>
                </a:cubicBezTo>
                <a:lnTo>
                  <a:pt x="15122" y="19466"/>
                </a:lnTo>
                <a:cubicBezTo>
                  <a:pt x="14884" y="19275"/>
                  <a:pt x="14634" y="19108"/>
                  <a:pt x="14396" y="18906"/>
                </a:cubicBezTo>
                <a:cubicBezTo>
                  <a:pt x="13824" y="18442"/>
                  <a:pt x="13276" y="17954"/>
                  <a:pt x="12681" y="17501"/>
                </a:cubicBezTo>
                <a:cubicBezTo>
                  <a:pt x="11883" y="16906"/>
                  <a:pt x="11098" y="16322"/>
                  <a:pt x="10264" y="15810"/>
                </a:cubicBezTo>
                <a:cubicBezTo>
                  <a:pt x="9490" y="15298"/>
                  <a:pt x="8657" y="14882"/>
                  <a:pt x="7847" y="14441"/>
                </a:cubicBezTo>
                <a:cubicBezTo>
                  <a:pt x="7276" y="14144"/>
                  <a:pt x="6692" y="13846"/>
                  <a:pt x="6121" y="13572"/>
                </a:cubicBezTo>
                <a:cubicBezTo>
                  <a:pt x="5549" y="13310"/>
                  <a:pt x="4966" y="13048"/>
                  <a:pt x="4335" y="12953"/>
                </a:cubicBezTo>
                <a:cubicBezTo>
                  <a:pt x="4216" y="12929"/>
                  <a:pt x="4097" y="12870"/>
                  <a:pt x="3918" y="12810"/>
                </a:cubicBezTo>
                <a:cubicBezTo>
                  <a:pt x="4019" y="12739"/>
                  <a:pt x="4109" y="12718"/>
                  <a:pt x="4189" y="12718"/>
                </a:cubicBezTo>
                <a:close/>
                <a:moveTo>
                  <a:pt x="9657" y="10762"/>
                </a:moveTo>
                <a:cubicBezTo>
                  <a:pt x="9800" y="10893"/>
                  <a:pt x="9943" y="11012"/>
                  <a:pt x="10074" y="11143"/>
                </a:cubicBezTo>
                <a:cubicBezTo>
                  <a:pt x="10907" y="12000"/>
                  <a:pt x="11693" y="12870"/>
                  <a:pt x="12538" y="13691"/>
                </a:cubicBezTo>
                <a:cubicBezTo>
                  <a:pt x="13491" y="14620"/>
                  <a:pt x="14288" y="15668"/>
                  <a:pt x="14860" y="16858"/>
                </a:cubicBezTo>
                <a:cubicBezTo>
                  <a:pt x="14991" y="17120"/>
                  <a:pt x="15134" y="17358"/>
                  <a:pt x="15265" y="17608"/>
                </a:cubicBezTo>
                <a:cubicBezTo>
                  <a:pt x="15312" y="17680"/>
                  <a:pt x="15312" y="17775"/>
                  <a:pt x="15348" y="17858"/>
                </a:cubicBezTo>
                <a:cubicBezTo>
                  <a:pt x="15265" y="17811"/>
                  <a:pt x="15181" y="17787"/>
                  <a:pt x="15146" y="17715"/>
                </a:cubicBezTo>
                <a:cubicBezTo>
                  <a:pt x="14979" y="17513"/>
                  <a:pt x="14824" y="17322"/>
                  <a:pt x="14669" y="17120"/>
                </a:cubicBezTo>
                <a:cubicBezTo>
                  <a:pt x="14431" y="16775"/>
                  <a:pt x="14086" y="16644"/>
                  <a:pt x="13669" y="16620"/>
                </a:cubicBezTo>
                <a:lnTo>
                  <a:pt x="13634" y="16668"/>
                </a:lnTo>
                <a:cubicBezTo>
                  <a:pt x="13669" y="16739"/>
                  <a:pt x="13705" y="16822"/>
                  <a:pt x="13765" y="16858"/>
                </a:cubicBezTo>
                <a:cubicBezTo>
                  <a:pt x="14658" y="17596"/>
                  <a:pt x="15431" y="18442"/>
                  <a:pt x="16039" y="19418"/>
                </a:cubicBezTo>
                <a:cubicBezTo>
                  <a:pt x="16051" y="19442"/>
                  <a:pt x="16039" y="19466"/>
                  <a:pt x="16039" y="19573"/>
                </a:cubicBezTo>
                <a:cubicBezTo>
                  <a:pt x="15777" y="19299"/>
                  <a:pt x="15551" y="19061"/>
                  <a:pt x="15324" y="18823"/>
                </a:cubicBezTo>
                <a:cubicBezTo>
                  <a:pt x="14681" y="18132"/>
                  <a:pt x="14086" y="17394"/>
                  <a:pt x="13336" y="16822"/>
                </a:cubicBezTo>
                <a:cubicBezTo>
                  <a:pt x="11979" y="15787"/>
                  <a:pt x="10609" y="14834"/>
                  <a:pt x="9050" y="14155"/>
                </a:cubicBezTo>
                <a:cubicBezTo>
                  <a:pt x="8538" y="13929"/>
                  <a:pt x="8038" y="13691"/>
                  <a:pt x="7561" y="13429"/>
                </a:cubicBezTo>
                <a:cubicBezTo>
                  <a:pt x="7026" y="13132"/>
                  <a:pt x="6442" y="12929"/>
                  <a:pt x="5883" y="12739"/>
                </a:cubicBezTo>
                <a:cubicBezTo>
                  <a:pt x="5633" y="12667"/>
                  <a:pt x="5442" y="12548"/>
                  <a:pt x="5287" y="12322"/>
                </a:cubicBezTo>
                <a:cubicBezTo>
                  <a:pt x="6716" y="11655"/>
                  <a:pt x="8157" y="11167"/>
                  <a:pt x="9657" y="10762"/>
                </a:cubicBezTo>
                <a:close/>
                <a:moveTo>
                  <a:pt x="44463" y="19594"/>
                </a:moveTo>
                <a:cubicBezTo>
                  <a:pt x="44454" y="19595"/>
                  <a:pt x="44444" y="19596"/>
                  <a:pt x="44435" y="19597"/>
                </a:cubicBezTo>
                <a:lnTo>
                  <a:pt x="44435" y="19608"/>
                </a:lnTo>
                <a:cubicBezTo>
                  <a:pt x="44445" y="19604"/>
                  <a:pt x="44454" y="19599"/>
                  <a:pt x="44463" y="19594"/>
                </a:cubicBezTo>
                <a:close/>
                <a:moveTo>
                  <a:pt x="38303" y="463"/>
                </a:moveTo>
                <a:cubicBezTo>
                  <a:pt x="38101" y="987"/>
                  <a:pt x="37791" y="1178"/>
                  <a:pt x="37315" y="1249"/>
                </a:cubicBezTo>
                <a:cubicBezTo>
                  <a:pt x="36637" y="1356"/>
                  <a:pt x="35982" y="1535"/>
                  <a:pt x="35374" y="1821"/>
                </a:cubicBezTo>
                <a:cubicBezTo>
                  <a:pt x="34708" y="2130"/>
                  <a:pt x="33958" y="2261"/>
                  <a:pt x="33243" y="2440"/>
                </a:cubicBezTo>
                <a:cubicBezTo>
                  <a:pt x="32850" y="2547"/>
                  <a:pt x="32434" y="2618"/>
                  <a:pt x="32029" y="2737"/>
                </a:cubicBezTo>
                <a:cubicBezTo>
                  <a:pt x="31207" y="2987"/>
                  <a:pt x="30374" y="3249"/>
                  <a:pt x="29552" y="3511"/>
                </a:cubicBezTo>
                <a:cubicBezTo>
                  <a:pt x="29374" y="3571"/>
                  <a:pt x="29219" y="3678"/>
                  <a:pt x="29052" y="3761"/>
                </a:cubicBezTo>
                <a:cubicBezTo>
                  <a:pt x="29040" y="3761"/>
                  <a:pt x="29040" y="3797"/>
                  <a:pt x="29017" y="3797"/>
                </a:cubicBezTo>
                <a:cubicBezTo>
                  <a:pt x="28624" y="3928"/>
                  <a:pt x="28207" y="4059"/>
                  <a:pt x="27802" y="4202"/>
                </a:cubicBezTo>
                <a:cubicBezTo>
                  <a:pt x="27504" y="4285"/>
                  <a:pt x="27219" y="4404"/>
                  <a:pt x="26933" y="4511"/>
                </a:cubicBezTo>
                <a:cubicBezTo>
                  <a:pt x="26838" y="4535"/>
                  <a:pt x="26742" y="4642"/>
                  <a:pt x="26659" y="4654"/>
                </a:cubicBezTo>
                <a:cubicBezTo>
                  <a:pt x="26254" y="4702"/>
                  <a:pt x="25909" y="4857"/>
                  <a:pt x="25599" y="5107"/>
                </a:cubicBezTo>
                <a:cubicBezTo>
                  <a:pt x="25599" y="5107"/>
                  <a:pt x="25576" y="5119"/>
                  <a:pt x="25564" y="5119"/>
                </a:cubicBezTo>
                <a:cubicBezTo>
                  <a:pt x="25552" y="5118"/>
                  <a:pt x="25541" y="5118"/>
                  <a:pt x="25529" y="5118"/>
                </a:cubicBezTo>
                <a:cubicBezTo>
                  <a:pt x="25014" y="5118"/>
                  <a:pt x="24707" y="5631"/>
                  <a:pt x="24194" y="5654"/>
                </a:cubicBezTo>
                <a:cubicBezTo>
                  <a:pt x="24028" y="5666"/>
                  <a:pt x="23873" y="5785"/>
                  <a:pt x="23718" y="5881"/>
                </a:cubicBezTo>
                <a:cubicBezTo>
                  <a:pt x="23397" y="6071"/>
                  <a:pt x="23028" y="6202"/>
                  <a:pt x="22706" y="6404"/>
                </a:cubicBezTo>
                <a:cubicBezTo>
                  <a:pt x="22397" y="6595"/>
                  <a:pt x="22099" y="6785"/>
                  <a:pt x="21778" y="6952"/>
                </a:cubicBezTo>
                <a:cubicBezTo>
                  <a:pt x="21277" y="7155"/>
                  <a:pt x="20765" y="7369"/>
                  <a:pt x="20242" y="7631"/>
                </a:cubicBezTo>
                <a:cubicBezTo>
                  <a:pt x="20003" y="7762"/>
                  <a:pt x="19837" y="7964"/>
                  <a:pt x="19837" y="8286"/>
                </a:cubicBezTo>
                <a:cubicBezTo>
                  <a:pt x="19837" y="8536"/>
                  <a:pt x="19753" y="8810"/>
                  <a:pt x="19646" y="9036"/>
                </a:cubicBezTo>
                <a:cubicBezTo>
                  <a:pt x="19170" y="10024"/>
                  <a:pt x="18944" y="11107"/>
                  <a:pt x="18718" y="12167"/>
                </a:cubicBezTo>
                <a:cubicBezTo>
                  <a:pt x="18634" y="12572"/>
                  <a:pt x="18563" y="12977"/>
                  <a:pt x="18456" y="13358"/>
                </a:cubicBezTo>
                <a:cubicBezTo>
                  <a:pt x="18241" y="14167"/>
                  <a:pt x="18027" y="14953"/>
                  <a:pt x="17825" y="15763"/>
                </a:cubicBezTo>
                <a:cubicBezTo>
                  <a:pt x="17694" y="16310"/>
                  <a:pt x="17610" y="16870"/>
                  <a:pt x="17503" y="17430"/>
                </a:cubicBezTo>
                <a:cubicBezTo>
                  <a:pt x="17456" y="17644"/>
                  <a:pt x="17408" y="17858"/>
                  <a:pt x="17372" y="18061"/>
                </a:cubicBezTo>
                <a:cubicBezTo>
                  <a:pt x="17277" y="18525"/>
                  <a:pt x="17206" y="19001"/>
                  <a:pt x="17134" y="19466"/>
                </a:cubicBezTo>
                <a:cubicBezTo>
                  <a:pt x="17110" y="19513"/>
                  <a:pt x="17098" y="19537"/>
                  <a:pt x="17051" y="19644"/>
                </a:cubicBezTo>
                <a:cubicBezTo>
                  <a:pt x="16860" y="16715"/>
                  <a:pt x="16384" y="13882"/>
                  <a:pt x="16301" y="11024"/>
                </a:cubicBezTo>
                <a:lnTo>
                  <a:pt x="16301" y="11024"/>
                </a:lnTo>
                <a:cubicBezTo>
                  <a:pt x="16563" y="11750"/>
                  <a:pt x="16574" y="12512"/>
                  <a:pt x="16658" y="13262"/>
                </a:cubicBezTo>
                <a:cubicBezTo>
                  <a:pt x="16729" y="14155"/>
                  <a:pt x="16753" y="15048"/>
                  <a:pt x="16955" y="15918"/>
                </a:cubicBezTo>
                <a:cubicBezTo>
                  <a:pt x="17039" y="16322"/>
                  <a:pt x="17051" y="16751"/>
                  <a:pt x="17098" y="17168"/>
                </a:cubicBezTo>
                <a:cubicBezTo>
                  <a:pt x="17110" y="17382"/>
                  <a:pt x="17146" y="17573"/>
                  <a:pt x="17217" y="17787"/>
                </a:cubicBezTo>
                <a:cubicBezTo>
                  <a:pt x="17229" y="17549"/>
                  <a:pt x="17265" y="17322"/>
                  <a:pt x="17265" y="17084"/>
                </a:cubicBezTo>
                <a:cubicBezTo>
                  <a:pt x="17277" y="16203"/>
                  <a:pt x="17206" y="15334"/>
                  <a:pt x="17051" y="14453"/>
                </a:cubicBezTo>
                <a:cubicBezTo>
                  <a:pt x="16967" y="13858"/>
                  <a:pt x="16920" y="13251"/>
                  <a:pt x="16872" y="12631"/>
                </a:cubicBezTo>
                <a:cubicBezTo>
                  <a:pt x="16836" y="11953"/>
                  <a:pt x="16801" y="11286"/>
                  <a:pt x="16777" y="10595"/>
                </a:cubicBezTo>
                <a:cubicBezTo>
                  <a:pt x="16741" y="9595"/>
                  <a:pt x="16622" y="8619"/>
                  <a:pt x="16301" y="7678"/>
                </a:cubicBezTo>
                <a:cubicBezTo>
                  <a:pt x="16265" y="7595"/>
                  <a:pt x="16253" y="7488"/>
                  <a:pt x="16217" y="7357"/>
                </a:cubicBezTo>
                <a:cubicBezTo>
                  <a:pt x="16336" y="7274"/>
                  <a:pt x="16444" y="7190"/>
                  <a:pt x="16563" y="7143"/>
                </a:cubicBezTo>
                <a:cubicBezTo>
                  <a:pt x="17753" y="6655"/>
                  <a:pt x="18932" y="6166"/>
                  <a:pt x="20123" y="5690"/>
                </a:cubicBezTo>
                <a:cubicBezTo>
                  <a:pt x="20230" y="5654"/>
                  <a:pt x="20349" y="5666"/>
                  <a:pt x="20444" y="5654"/>
                </a:cubicBezTo>
                <a:lnTo>
                  <a:pt x="20444" y="5654"/>
                </a:lnTo>
                <a:cubicBezTo>
                  <a:pt x="20111" y="5809"/>
                  <a:pt x="19777" y="5988"/>
                  <a:pt x="19432" y="6131"/>
                </a:cubicBezTo>
                <a:cubicBezTo>
                  <a:pt x="18706" y="6464"/>
                  <a:pt x="17979" y="6785"/>
                  <a:pt x="17253" y="7143"/>
                </a:cubicBezTo>
                <a:cubicBezTo>
                  <a:pt x="17254" y="7143"/>
                  <a:pt x="17256" y="7143"/>
                  <a:pt x="17257" y="7143"/>
                </a:cubicBezTo>
                <a:cubicBezTo>
                  <a:pt x="17772" y="7143"/>
                  <a:pt x="23447" y="4974"/>
                  <a:pt x="24528" y="4380"/>
                </a:cubicBezTo>
                <a:cubicBezTo>
                  <a:pt x="24480" y="4309"/>
                  <a:pt x="24427" y="4285"/>
                  <a:pt x="24370" y="4285"/>
                </a:cubicBezTo>
                <a:cubicBezTo>
                  <a:pt x="24314" y="4285"/>
                  <a:pt x="24254" y="4309"/>
                  <a:pt x="24194" y="4333"/>
                </a:cubicBezTo>
                <a:lnTo>
                  <a:pt x="22730" y="4869"/>
                </a:lnTo>
                <a:cubicBezTo>
                  <a:pt x="22645" y="4890"/>
                  <a:pt x="22541" y="4892"/>
                  <a:pt x="22443" y="4909"/>
                </a:cubicBezTo>
                <a:lnTo>
                  <a:pt x="22443" y="4909"/>
                </a:lnTo>
                <a:cubicBezTo>
                  <a:pt x="22570" y="4828"/>
                  <a:pt x="22686" y="4736"/>
                  <a:pt x="22813" y="4678"/>
                </a:cubicBezTo>
                <a:cubicBezTo>
                  <a:pt x="23278" y="4499"/>
                  <a:pt x="23766" y="4392"/>
                  <a:pt x="24171" y="4142"/>
                </a:cubicBezTo>
                <a:cubicBezTo>
                  <a:pt x="24575" y="3880"/>
                  <a:pt x="25052" y="3904"/>
                  <a:pt x="25433" y="3642"/>
                </a:cubicBezTo>
                <a:cubicBezTo>
                  <a:pt x="25707" y="3464"/>
                  <a:pt x="26016" y="3368"/>
                  <a:pt x="26314" y="3261"/>
                </a:cubicBezTo>
                <a:cubicBezTo>
                  <a:pt x="26457" y="3214"/>
                  <a:pt x="26635" y="3202"/>
                  <a:pt x="26838" y="3166"/>
                </a:cubicBezTo>
                <a:cubicBezTo>
                  <a:pt x="26969" y="3011"/>
                  <a:pt x="27171" y="2964"/>
                  <a:pt x="27409" y="2928"/>
                </a:cubicBezTo>
                <a:cubicBezTo>
                  <a:pt x="27695" y="2904"/>
                  <a:pt x="27969" y="2749"/>
                  <a:pt x="28243" y="2654"/>
                </a:cubicBezTo>
                <a:cubicBezTo>
                  <a:pt x="28331" y="2610"/>
                  <a:pt x="28409" y="2546"/>
                  <a:pt x="28486" y="2546"/>
                </a:cubicBezTo>
                <a:cubicBezTo>
                  <a:pt x="28492" y="2546"/>
                  <a:pt x="28498" y="2546"/>
                  <a:pt x="28505" y="2547"/>
                </a:cubicBezTo>
                <a:cubicBezTo>
                  <a:pt x="28544" y="2554"/>
                  <a:pt x="28582" y="2557"/>
                  <a:pt x="28618" y="2557"/>
                </a:cubicBezTo>
                <a:cubicBezTo>
                  <a:pt x="28820" y="2557"/>
                  <a:pt x="28970" y="2452"/>
                  <a:pt x="29112" y="2321"/>
                </a:cubicBezTo>
                <a:cubicBezTo>
                  <a:pt x="29850" y="2309"/>
                  <a:pt x="30552" y="2094"/>
                  <a:pt x="31243" y="1844"/>
                </a:cubicBezTo>
                <a:cubicBezTo>
                  <a:pt x="31422" y="1785"/>
                  <a:pt x="31612" y="1773"/>
                  <a:pt x="31791" y="1737"/>
                </a:cubicBezTo>
                <a:cubicBezTo>
                  <a:pt x="31969" y="1713"/>
                  <a:pt x="32148" y="1713"/>
                  <a:pt x="32315" y="1666"/>
                </a:cubicBezTo>
                <a:cubicBezTo>
                  <a:pt x="33065" y="1487"/>
                  <a:pt x="33815" y="1237"/>
                  <a:pt x="34541" y="951"/>
                </a:cubicBezTo>
                <a:cubicBezTo>
                  <a:pt x="34815" y="844"/>
                  <a:pt x="35089" y="820"/>
                  <a:pt x="35374" y="773"/>
                </a:cubicBezTo>
                <a:cubicBezTo>
                  <a:pt x="35946" y="690"/>
                  <a:pt x="36517" y="630"/>
                  <a:pt x="37101" y="547"/>
                </a:cubicBezTo>
                <a:cubicBezTo>
                  <a:pt x="37494" y="511"/>
                  <a:pt x="37875" y="511"/>
                  <a:pt x="38303" y="463"/>
                </a:cubicBezTo>
                <a:close/>
                <a:moveTo>
                  <a:pt x="4496" y="13611"/>
                </a:moveTo>
                <a:cubicBezTo>
                  <a:pt x="4732" y="13611"/>
                  <a:pt x="4930" y="13710"/>
                  <a:pt x="5121" y="13786"/>
                </a:cubicBezTo>
                <a:cubicBezTo>
                  <a:pt x="5656" y="13977"/>
                  <a:pt x="6180" y="14227"/>
                  <a:pt x="6692" y="14477"/>
                </a:cubicBezTo>
                <a:cubicBezTo>
                  <a:pt x="7264" y="14763"/>
                  <a:pt x="7811" y="15096"/>
                  <a:pt x="8383" y="15370"/>
                </a:cubicBezTo>
                <a:cubicBezTo>
                  <a:pt x="9133" y="15763"/>
                  <a:pt x="9812" y="16239"/>
                  <a:pt x="10478" y="16739"/>
                </a:cubicBezTo>
                <a:cubicBezTo>
                  <a:pt x="11491" y="17513"/>
                  <a:pt x="12503" y="18287"/>
                  <a:pt x="13515" y="19085"/>
                </a:cubicBezTo>
                <a:cubicBezTo>
                  <a:pt x="13836" y="19335"/>
                  <a:pt x="14169" y="19597"/>
                  <a:pt x="14479" y="19870"/>
                </a:cubicBezTo>
                <a:cubicBezTo>
                  <a:pt x="14539" y="19918"/>
                  <a:pt x="14574" y="20001"/>
                  <a:pt x="14610" y="20061"/>
                </a:cubicBezTo>
                <a:cubicBezTo>
                  <a:pt x="14527" y="20037"/>
                  <a:pt x="14419" y="20013"/>
                  <a:pt x="14372" y="19954"/>
                </a:cubicBezTo>
                <a:cubicBezTo>
                  <a:pt x="12336" y="18394"/>
                  <a:pt x="10288" y="16882"/>
                  <a:pt x="8145" y="15477"/>
                </a:cubicBezTo>
                <a:cubicBezTo>
                  <a:pt x="7252" y="14917"/>
                  <a:pt x="6335" y="14405"/>
                  <a:pt x="5359" y="14001"/>
                </a:cubicBezTo>
                <a:cubicBezTo>
                  <a:pt x="5025" y="13870"/>
                  <a:pt x="4692" y="13763"/>
                  <a:pt x="4311" y="13632"/>
                </a:cubicBezTo>
                <a:cubicBezTo>
                  <a:pt x="4375" y="13617"/>
                  <a:pt x="4437" y="13611"/>
                  <a:pt x="4496" y="13611"/>
                </a:cubicBezTo>
                <a:close/>
                <a:moveTo>
                  <a:pt x="3683" y="15105"/>
                </a:moveTo>
                <a:cubicBezTo>
                  <a:pt x="3870" y="15105"/>
                  <a:pt x="4035" y="15206"/>
                  <a:pt x="4192" y="15275"/>
                </a:cubicBezTo>
                <a:cubicBezTo>
                  <a:pt x="5645" y="15822"/>
                  <a:pt x="7014" y="16549"/>
                  <a:pt x="8347" y="17322"/>
                </a:cubicBezTo>
                <a:cubicBezTo>
                  <a:pt x="9169" y="17787"/>
                  <a:pt x="10026" y="18192"/>
                  <a:pt x="10859" y="18620"/>
                </a:cubicBezTo>
                <a:cubicBezTo>
                  <a:pt x="11729" y="19049"/>
                  <a:pt x="12610" y="19466"/>
                  <a:pt x="13384" y="20061"/>
                </a:cubicBezTo>
                <a:cubicBezTo>
                  <a:pt x="13374" y="20061"/>
                  <a:pt x="13365" y="20061"/>
                  <a:pt x="13356" y="20061"/>
                </a:cubicBezTo>
                <a:cubicBezTo>
                  <a:pt x="13049" y="20061"/>
                  <a:pt x="12817" y="19867"/>
                  <a:pt x="12562" y="19751"/>
                </a:cubicBezTo>
                <a:cubicBezTo>
                  <a:pt x="10776" y="18846"/>
                  <a:pt x="9014" y="17894"/>
                  <a:pt x="7228" y="16965"/>
                </a:cubicBezTo>
                <a:cubicBezTo>
                  <a:pt x="6026" y="16346"/>
                  <a:pt x="4787" y="15751"/>
                  <a:pt x="3561" y="15120"/>
                </a:cubicBezTo>
                <a:cubicBezTo>
                  <a:pt x="3603" y="15109"/>
                  <a:pt x="3643" y="15105"/>
                  <a:pt x="3683" y="15105"/>
                </a:cubicBezTo>
                <a:close/>
                <a:moveTo>
                  <a:pt x="14610" y="20061"/>
                </a:moveTo>
                <a:lnTo>
                  <a:pt x="14610" y="20061"/>
                </a:lnTo>
                <a:cubicBezTo>
                  <a:pt x="14646" y="20073"/>
                  <a:pt x="14669" y="20097"/>
                  <a:pt x="14729" y="20109"/>
                </a:cubicBezTo>
                <a:lnTo>
                  <a:pt x="14669" y="20168"/>
                </a:lnTo>
                <a:cubicBezTo>
                  <a:pt x="14646" y="20120"/>
                  <a:pt x="14634" y="20097"/>
                  <a:pt x="14610" y="20061"/>
                </a:cubicBezTo>
                <a:close/>
                <a:moveTo>
                  <a:pt x="2085" y="15751"/>
                </a:moveTo>
                <a:cubicBezTo>
                  <a:pt x="2537" y="15929"/>
                  <a:pt x="2989" y="16072"/>
                  <a:pt x="3418" y="16239"/>
                </a:cubicBezTo>
                <a:cubicBezTo>
                  <a:pt x="4609" y="16703"/>
                  <a:pt x="5728" y="17311"/>
                  <a:pt x="6847" y="17918"/>
                </a:cubicBezTo>
                <a:cubicBezTo>
                  <a:pt x="6919" y="17965"/>
                  <a:pt x="6978" y="18037"/>
                  <a:pt x="7049" y="18096"/>
                </a:cubicBezTo>
                <a:cubicBezTo>
                  <a:pt x="7288" y="18204"/>
                  <a:pt x="7526" y="18311"/>
                  <a:pt x="7764" y="18430"/>
                </a:cubicBezTo>
                <a:cubicBezTo>
                  <a:pt x="8657" y="18882"/>
                  <a:pt x="9550" y="19358"/>
                  <a:pt x="10443" y="19835"/>
                </a:cubicBezTo>
                <a:cubicBezTo>
                  <a:pt x="10544" y="19880"/>
                  <a:pt x="10603" y="19978"/>
                  <a:pt x="10679" y="20049"/>
                </a:cubicBezTo>
                <a:lnTo>
                  <a:pt x="10679" y="20049"/>
                </a:lnTo>
                <a:cubicBezTo>
                  <a:pt x="10650" y="20049"/>
                  <a:pt x="10618" y="20052"/>
                  <a:pt x="10586" y="20052"/>
                </a:cubicBezTo>
                <a:cubicBezTo>
                  <a:pt x="10553" y="20052"/>
                  <a:pt x="10520" y="20049"/>
                  <a:pt x="10490" y="20037"/>
                </a:cubicBezTo>
                <a:cubicBezTo>
                  <a:pt x="9383" y="19454"/>
                  <a:pt x="8276" y="18870"/>
                  <a:pt x="7169" y="18275"/>
                </a:cubicBezTo>
                <a:cubicBezTo>
                  <a:pt x="7109" y="18227"/>
                  <a:pt x="7061" y="18168"/>
                  <a:pt x="7002" y="18108"/>
                </a:cubicBezTo>
                <a:cubicBezTo>
                  <a:pt x="6788" y="18013"/>
                  <a:pt x="6526" y="17930"/>
                  <a:pt x="6323" y="17799"/>
                </a:cubicBezTo>
                <a:cubicBezTo>
                  <a:pt x="5442" y="17275"/>
                  <a:pt x="4537" y="16834"/>
                  <a:pt x="3585" y="16465"/>
                </a:cubicBezTo>
                <a:cubicBezTo>
                  <a:pt x="3370" y="16382"/>
                  <a:pt x="3168" y="16346"/>
                  <a:pt x="2930" y="16346"/>
                </a:cubicBezTo>
                <a:cubicBezTo>
                  <a:pt x="3490" y="16596"/>
                  <a:pt x="4073" y="16846"/>
                  <a:pt x="4644" y="17132"/>
                </a:cubicBezTo>
                <a:cubicBezTo>
                  <a:pt x="5323" y="17477"/>
                  <a:pt x="5990" y="17846"/>
                  <a:pt x="6668" y="18204"/>
                </a:cubicBezTo>
                <a:cubicBezTo>
                  <a:pt x="6716" y="18227"/>
                  <a:pt x="6740" y="18311"/>
                  <a:pt x="6776" y="18346"/>
                </a:cubicBezTo>
                <a:cubicBezTo>
                  <a:pt x="6801" y="18346"/>
                  <a:pt x="6826" y="18346"/>
                  <a:pt x="6849" y="18346"/>
                </a:cubicBezTo>
                <a:cubicBezTo>
                  <a:pt x="6943" y="18346"/>
                  <a:pt x="7021" y="18359"/>
                  <a:pt x="7016" y="18491"/>
                </a:cubicBezTo>
                <a:lnTo>
                  <a:pt x="7016" y="18491"/>
                </a:lnTo>
                <a:cubicBezTo>
                  <a:pt x="6950" y="18448"/>
                  <a:pt x="6872" y="18397"/>
                  <a:pt x="6811" y="18346"/>
                </a:cubicBezTo>
                <a:cubicBezTo>
                  <a:pt x="6803" y="18347"/>
                  <a:pt x="6794" y="18347"/>
                  <a:pt x="6786" y="18347"/>
                </a:cubicBezTo>
                <a:cubicBezTo>
                  <a:pt x="6478" y="18347"/>
                  <a:pt x="6256" y="18141"/>
                  <a:pt x="5990" y="18037"/>
                </a:cubicBezTo>
                <a:cubicBezTo>
                  <a:pt x="5121" y="17680"/>
                  <a:pt x="4263" y="17299"/>
                  <a:pt x="3406" y="16918"/>
                </a:cubicBezTo>
                <a:cubicBezTo>
                  <a:pt x="3311" y="16894"/>
                  <a:pt x="3216" y="16906"/>
                  <a:pt x="3120" y="16894"/>
                </a:cubicBezTo>
                <a:lnTo>
                  <a:pt x="3120" y="16894"/>
                </a:lnTo>
                <a:cubicBezTo>
                  <a:pt x="3418" y="17061"/>
                  <a:pt x="3728" y="17203"/>
                  <a:pt x="4049" y="17358"/>
                </a:cubicBezTo>
                <a:cubicBezTo>
                  <a:pt x="4835" y="17703"/>
                  <a:pt x="5621" y="18049"/>
                  <a:pt x="6395" y="18418"/>
                </a:cubicBezTo>
                <a:cubicBezTo>
                  <a:pt x="7466" y="18930"/>
                  <a:pt x="8538" y="19454"/>
                  <a:pt x="9609" y="19978"/>
                </a:cubicBezTo>
                <a:cubicBezTo>
                  <a:pt x="9728" y="20037"/>
                  <a:pt x="9836" y="20073"/>
                  <a:pt x="9919" y="20192"/>
                </a:cubicBezTo>
                <a:cubicBezTo>
                  <a:pt x="9705" y="20132"/>
                  <a:pt x="9466" y="20109"/>
                  <a:pt x="9240" y="20013"/>
                </a:cubicBezTo>
                <a:cubicBezTo>
                  <a:pt x="8609" y="19775"/>
                  <a:pt x="8014" y="19513"/>
                  <a:pt x="7407" y="19239"/>
                </a:cubicBezTo>
                <a:cubicBezTo>
                  <a:pt x="6335" y="18787"/>
                  <a:pt x="5264" y="18323"/>
                  <a:pt x="4204" y="17858"/>
                </a:cubicBezTo>
                <a:cubicBezTo>
                  <a:pt x="3525" y="17561"/>
                  <a:pt x="2835" y="17251"/>
                  <a:pt x="2156" y="16918"/>
                </a:cubicBezTo>
                <a:cubicBezTo>
                  <a:pt x="2001" y="16846"/>
                  <a:pt x="1882" y="16715"/>
                  <a:pt x="1787" y="16572"/>
                </a:cubicBezTo>
                <a:cubicBezTo>
                  <a:pt x="1800" y="16572"/>
                  <a:pt x="1812" y="16572"/>
                  <a:pt x="1825" y="16572"/>
                </a:cubicBezTo>
                <a:cubicBezTo>
                  <a:pt x="2131" y="16572"/>
                  <a:pt x="2405" y="16707"/>
                  <a:pt x="2680" y="16787"/>
                </a:cubicBezTo>
                <a:cubicBezTo>
                  <a:pt x="2823" y="16834"/>
                  <a:pt x="2989" y="16858"/>
                  <a:pt x="3132" y="16906"/>
                </a:cubicBezTo>
                <a:cubicBezTo>
                  <a:pt x="3001" y="16822"/>
                  <a:pt x="2858" y="16727"/>
                  <a:pt x="2704" y="16656"/>
                </a:cubicBezTo>
                <a:cubicBezTo>
                  <a:pt x="2406" y="16525"/>
                  <a:pt x="2096" y="16406"/>
                  <a:pt x="1739" y="16251"/>
                </a:cubicBezTo>
                <a:cubicBezTo>
                  <a:pt x="1870" y="16060"/>
                  <a:pt x="1966" y="15906"/>
                  <a:pt x="2085" y="15751"/>
                </a:cubicBezTo>
                <a:close/>
                <a:moveTo>
                  <a:pt x="14812" y="20240"/>
                </a:moveTo>
                <a:lnTo>
                  <a:pt x="14812" y="20275"/>
                </a:lnTo>
                <a:lnTo>
                  <a:pt x="14777" y="20251"/>
                </a:lnTo>
                <a:lnTo>
                  <a:pt x="14812" y="20240"/>
                </a:lnTo>
                <a:close/>
                <a:moveTo>
                  <a:pt x="4823" y="13465"/>
                </a:moveTo>
                <a:lnTo>
                  <a:pt x="4823" y="13465"/>
                </a:lnTo>
                <a:cubicBezTo>
                  <a:pt x="4954" y="13501"/>
                  <a:pt x="5109" y="13513"/>
                  <a:pt x="5240" y="13524"/>
                </a:cubicBezTo>
                <a:cubicBezTo>
                  <a:pt x="5359" y="13584"/>
                  <a:pt x="5454" y="13632"/>
                  <a:pt x="5561" y="13691"/>
                </a:cubicBezTo>
                <a:cubicBezTo>
                  <a:pt x="5588" y="13689"/>
                  <a:pt x="5614" y="13687"/>
                  <a:pt x="5641" y="13687"/>
                </a:cubicBezTo>
                <a:cubicBezTo>
                  <a:pt x="5996" y="13687"/>
                  <a:pt x="6285" y="13904"/>
                  <a:pt x="6573" y="14048"/>
                </a:cubicBezTo>
                <a:cubicBezTo>
                  <a:pt x="7466" y="14477"/>
                  <a:pt x="8335" y="14941"/>
                  <a:pt x="9193" y="15406"/>
                </a:cubicBezTo>
                <a:cubicBezTo>
                  <a:pt x="9657" y="15644"/>
                  <a:pt x="10074" y="15965"/>
                  <a:pt x="10538" y="16215"/>
                </a:cubicBezTo>
                <a:cubicBezTo>
                  <a:pt x="11336" y="16668"/>
                  <a:pt x="12038" y="17203"/>
                  <a:pt x="12705" y="17823"/>
                </a:cubicBezTo>
                <a:cubicBezTo>
                  <a:pt x="13193" y="18275"/>
                  <a:pt x="13753" y="18632"/>
                  <a:pt x="14253" y="19061"/>
                </a:cubicBezTo>
                <a:cubicBezTo>
                  <a:pt x="14598" y="19358"/>
                  <a:pt x="14908" y="19704"/>
                  <a:pt x="15217" y="20037"/>
                </a:cubicBezTo>
                <a:cubicBezTo>
                  <a:pt x="15280" y="20100"/>
                  <a:pt x="15297" y="20200"/>
                  <a:pt x="15316" y="20280"/>
                </a:cubicBezTo>
                <a:lnTo>
                  <a:pt x="15316" y="20280"/>
                </a:lnTo>
                <a:cubicBezTo>
                  <a:pt x="14611" y="19601"/>
                  <a:pt x="13860" y="18969"/>
                  <a:pt x="13062" y="18382"/>
                </a:cubicBezTo>
                <a:cubicBezTo>
                  <a:pt x="12014" y="17596"/>
                  <a:pt x="10919" y="16799"/>
                  <a:pt x="9812" y="16072"/>
                </a:cubicBezTo>
                <a:cubicBezTo>
                  <a:pt x="9050" y="15572"/>
                  <a:pt x="8240" y="15132"/>
                  <a:pt x="7442" y="14691"/>
                </a:cubicBezTo>
                <a:cubicBezTo>
                  <a:pt x="6859" y="14382"/>
                  <a:pt x="6252" y="14108"/>
                  <a:pt x="5668" y="13810"/>
                </a:cubicBezTo>
                <a:cubicBezTo>
                  <a:pt x="5621" y="13798"/>
                  <a:pt x="5597" y="13739"/>
                  <a:pt x="5561" y="13703"/>
                </a:cubicBezTo>
                <a:cubicBezTo>
                  <a:pt x="5507" y="13703"/>
                  <a:pt x="5445" y="13717"/>
                  <a:pt x="5390" y="13717"/>
                </a:cubicBezTo>
                <a:cubicBezTo>
                  <a:pt x="5311" y="13717"/>
                  <a:pt x="5247" y="13688"/>
                  <a:pt x="5240" y="13548"/>
                </a:cubicBezTo>
                <a:cubicBezTo>
                  <a:pt x="5172" y="13553"/>
                  <a:pt x="5107" y="13565"/>
                  <a:pt x="5045" y="13565"/>
                </a:cubicBezTo>
                <a:cubicBezTo>
                  <a:pt x="4965" y="13565"/>
                  <a:pt x="4890" y="13545"/>
                  <a:pt x="4823" y="13465"/>
                </a:cubicBezTo>
                <a:close/>
                <a:moveTo>
                  <a:pt x="10791" y="20050"/>
                </a:moveTo>
                <a:cubicBezTo>
                  <a:pt x="10965" y="20050"/>
                  <a:pt x="11092" y="20158"/>
                  <a:pt x="11193" y="20299"/>
                </a:cubicBezTo>
                <a:cubicBezTo>
                  <a:pt x="11210" y="20297"/>
                  <a:pt x="11227" y="20296"/>
                  <a:pt x="11244" y="20296"/>
                </a:cubicBezTo>
                <a:cubicBezTo>
                  <a:pt x="11417" y="20296"/>
                  <a:pt x="11552" y="20401"/>
                  <a:pt x="11660" y="20537"/>
                </a:cubicBezTo>
                <a:lnTo>
                  <a:pt x="11660" y="20537"/>
                </a:lnTo>
                <a:cubicBezTo>
                  <a:pt x="11439" y="20535"/>
                  <a:pt x="11286" y="20452"/>
                  <a:pt x="11169" y="20287"/>
                </a:cubicBezTo>
                <a:cubicBezTo>
                  <a:pt x="11151" y="20289"/>
                  <a:pt x="11133" y="20290"/>
                  <a:pt x="11115" y="20290"/>
                </a:cubicBezTo>
                <a:cubicBezTo>
                  <a:pt x="10934" y="20290"/>
                  <a:pt x="10806" y="20184"/>
                  <a:pt x="10688" y="20057"/>
                </a:cubicBezTo>
                <a:lnTo>
                  <a:pt x="10688" y="20057"/>
                </a:lnTo>
                <a:cubicBezTo>
                  <a:pt x="10690" y="20058"/>
                  <a:pt x="10691" y="20060"/>
                  <a:pt x="10693" y="20061"/>
                </a:cubicBezTo>
                <a:cubicBezTo>
                  <a:pt x="10727" y="20054"/>
                  <a:pt x="10759" y="20050"/>
                  <a:pt x="10791" y="20050"/>
                </a:cubicBezTo>
                <a:close/>
                <a:moveTo>
                  <a:pt x="11694" y="20550"/>
                </a:moveTo>
                <a:cubicBezTo>
                  <a:pt x="11748" y="20555"/>
                  <a:pt x="11810" y="20573"/>
                  <a:pt x="11872" y="20573"/>
                </a:cubicBezTo>
                <a:cubicBezTo>
                  <a:pt x="11860" y="20585"/>
                  <a:pt x="11860" y="20609"/>
                  <a:pt x="11848" y="20632"/>
                </a:cubicBezTo>
                <a:lnTo>
                  <a:pt x="11694" y="20550"/>
                </a:lnTo>
                <a:close/>
                <a:moveTo>
                  <a:pt x="49765" y="12683"/>
                </a:moveTo>
                <a:cubicBezTo>
                  <a:pt x="50283" y="12683"/>
                  <a:pt x="50801" y="12698"/>
                  <a:pt x="51317" y="12727"/>
                </a:cubicBezTo>
                <a:cubicBezTo>
                  <a:pt x="51376" y="12727"/>
                  <a:pt x="51424" y="12727"/>
                  <a:pt x="51496" y="12798"/>
                </a:cubicBezTo>
                <a:cubicBezTo>
                  <a:pt x="51376" y="12858"/>
                  <a:pt x="51257" y="12917"/>
                  <a:pt x="51126" y="12965"/>
                </a:cubicBezTo>
                <a:cubicBezTo>
                  <a:pt x="50364" y="13239"/>
                  <a:pt x="49614" y="13536"/>
                  <a:pt x="48864" y="13834"/>
                </a:cubicBezTo>
                <a:cubicBezTo>
                  <a:pt x="48126" y="14120"/>
                  <a:pt x="47400" y="14405"/>
                  <a:pt x="46673" y="14703"/>
                </a:cubicBezTo>
                <a:cubicBezTo>
                  <a:pt x="46007" y="14977"/>
                  <a:pt x="45316" y="15251"/>
                  <a:pt x="44649" y="15525"/>
                </a:cubicBezTo>
                <a:cubicBezTo>
                  <a:pt x="43899" y="15822"/>
                  <a:pt x="43173" y="16120"/>
                  <a:pt x="42435" y="16418"/>
                </a:cubicBezTo>
                <a:cubicBezTo>
                  <a:pt x="41720" y="16703"/>
                  <a:pt x="41018" y="17001"/>
                  <a:pt x="40304" y="17299"/>
                </a:cubicBezTo>
                <a:cubicBezTo>
                  <a:pt x="39649" y="17561"/>
                  <a:pt x="38994" y="17823"/>
                  <a:pt x="38351" y="18096"/>
                </a:cubicBezTo>
                <a:cubicBezTo>
                  <a:pt x="37708" y="18358"/>
                  <a:pt x="37077" y="18620"/>
                  <a:pt x="36458" y="18930"/>
                </a:cubicBezTo>
                <a:cubicBezTo>
                  <a:pt x="35589" y="19358"/>
                  <a:pt x="34720" y="19859"/>
                  <a:pt x="33862" y="20311"/>
                </a:cubicBezTo>
                <a:cubicBezTo>
                  <a:pt x="33660" y="20418"/>
                  <a:pt x="33469" y="20549"/>
                  <a:pt x="33291" y="20656"/>
                </a:cubicBezTo>
                <a:cubicBezTo>
                  <a:pt x="31957" y="20347"/>
                  <a:pt x="30624" y="20109"/>
                  <a:pt x="29302" y="20049"/>
                </a:cubicBezTo>
                <a:cubicBezTo>
                  <a:pt x="28481" y="20013"/>
                  <a:pt x="27683" y="19918"/>
                  <a:pt x="26861" y="19870"/>
                </a:cubicBezTo>
                <a:cubicBezTo>
                  <a:pt x="26636" y="19857"/>
                  <a:pt x="26411" y="19851"/>
                  <a:pt x="26186" y="19851"/>
                </a:cubicBezTo>
                <a:cubicBezTo>
                  <a:pt x="25423" y="19851"/>
                  <a:pt x="24660" y="19921"/>
                  <a:pt x="23897" y="20013"/>
                </a:cubicBezTo>
                <a:cubicBezTo>
                  <a:pt x="23171" y="20109"/>
                  <a:pt x="22456" y="20228"/>
                  <a:pt x="21730" y="20335"/>
                </a:cubicBezTo>
                <a:cubicBezTo>
                  <a:pt x="21588" y="20352"/>
                  <a:pt x="21440" y="20383"/>
                  <a:pt x="21290" y="20383"/>
                </a:cubicBezTo>
                <a:cubicBezTo>
                  <a:pt x="21238" y="20383"/>
                  <a:pt x="21187" y="20380"/>
                  <a:pt x="21135" y="20370"/>
                </a:cubicBezTo>
                <a:cubicBezTo>
                  <a:pt x="21730" y="20109"/>
                  <a:pt x="22325" y="19859"/>
                  <a:pt x="22921" y="19597"/>
                </a:cubicBezTo>
                <a:cubicBezTo>
                  <a:pt x="23599" y="19323"/>
                  <a:pt x="24290" y="19025"/>
                  <a:pt x="24968" y="18739"/>
                </a:cubicBezTo>
                <a:cubicBezTo>
                  <a:pt x="25659" y="18454"/>
                  <a:pt x="26361" y="18168"/>
                  <a:pt x="27052" y="17870"/>
                </a:cubicBezTo>
                <a:cubicBezTo>
                  <a:pt x="27695" y="17608"/>
                  <a:pt x="28326" y="17334"/>
                  <a:pt x="28957" y="17072"/>
                </a:cubicBezTo>
                <a:cubicBezTo>
                  <a:pt x="29481" y="16858"/>
                  <a:pt x="30005" y="16668"/>
                  <a:pt x="30505" y="16465"/>
                </a:cubicBezTo>
                <a:cubicBezTo>
                  <a:pt x="30957" y="16263"/>
                  <a:pt x="31433" y="16120"/>
                  <a:pt x="31850" y="15882"/>
                </a:cubicBezTo>
                <a:cubicBezTo>
                  <a:pt x="32493" y="15513"/>
                  <a:pt x="33208" y="15406"/>
                  <a:pt x="33886" y="15215"/>
                </a:cubicBezTo>
                <a:cubicBezTo>
                  <a:pt x="34279" y="15108"/>
                  <a:pt x="34672" y="15013"/>
                  <a:pt x="35065" y="14917"/>
                </a:cubicBezTo>
                <a:cubicBezTo>
                  <a:pt x="36267" y="14584"/>
                  <a:pt x="37494" y="14394"/>
                  <a:pt x="38720" y="14191"/>
                </a:cubicBezTo>
                <a:cubicBezTo>
                  <a:pt x="39411" y="14096"/>
                  <a:pt x="40113" y="13929"/>
                  <a:pt x="40792" y="13798"/>
                </a:cubicBezTo>
                <a:cubicBezTo>
                  <a:pt x="41363" y="13691"/>
                  <a:pt x="41935" y="13584"/>
                  <a:pt x="42506" y="13489"/>
                </a:cubicBezTo>
                <a:cubicBezTo>
                  <a:pt x="42733" y="13441"/>
                  <a:pt x="42935" y="13382"/>
                  <a:pt x="43149" y="13346"/>
                </a:cubicBezTo>
                <a:cubicBezTo>
                  <a:pt x="44364" y="13167"/>
                  <a:pt x="45590" y="12977"/>
                  <a:pt x="46804" y="12846"/>
                </a:cubicBezTo>
                <a:cubicBezTo>
                  <a:pt x="47788" y="12736"/>
                  <a:pt x="48778" y="12683"/>
                  <a:pt x="49765" y="12683"/>
                </a:cubicBezTo>
                <a:close/>
                <a:moveTo>
                  <a:pt x="13886" y="20794"/>
                </a:moveTo>
                <a:lnTo>
                  <a:pt x="13886" y="20794"/>
                </a:lnTo>
                <a:cubicBezTo>
                  <a:pt x="13914" y="20808"/>
                  <a:pt x="13934" y="20816"/>
                  <a:pt x="13925" y="20816"/>
                </a:cubicBezTo>
                <a:cubicBezTo>
                  <a:pt x="13921" y="20816"/>
                  <a:pt x="13912" y="20814"/>
                  <a:pt x="13896" y="20811"/>
                </a:cubicBezTo>
                <a:lnTo>
                  <a:pt x="13896" y="20811"/>
                </a:lnTo>
                <a:cubicBezTo>
                  <a:pt x="13892" y="20806"/>
                  <a:pt x="13889" y="20801"/>
                  <a:pt x="13886" y="20794"/>
                </a:cubicBezTo>
                <a:close/>
                <a:moveTo>
                  <a:pt x="13896" y="20811"/>
                </a:moveTo>
                <a:cubicBezTo>
                  <a:pt x="13908" y="20823"/>
                  <a:pt x="13912" y="20829"/>
                  <a:pt x="13911" y="20829"/>
                </a:cubicBezTo>
                <a:cubicBezTo>
                  <a:pt x="13910" y="20829"/>
                  <a:pt x="13903" y="20822"/>
                  <a:pt x="13896" y="20811"/>
                </a:cubicBezTo>
                <a:close/>
                <a:moveTo>
                  <a:pt x="46876" y="6547"/>
                </a:moveTo>
                <a:cubicBezTo>
                  <a:pt x="46900" y="6559"/>
                  <a:pt x="46900" y="6595"/>
                  <a:pt x="46912" y="6607"/>
                </a:cubicBezTo>
                <a:cubicBezTo>
                  <a:pt x="46638" y="6774"/>
                  <a:pt x="46376" y="6928"/>
                  <a:pt x="46078" y="7083"/>
                </a:cubicBezTo>
                <a:cubicBezTo>
                  <a:pt x="44578" y="7869"/>
                  <a:pt x="43066" y="8655"/>
                  <a:pt x="41637" y="9583"/>
                </a:cubicBezTo>
                <a:cubicBezTo>
                  <a:pt x="40423" y="10357"/>
                  <a:pt x="39232" y="11179"/>
                  <a:pt x="38065" y="12024"/>
                </a:cubicBezTo>
                <a:cubicBezTo>
                  <a:pt x="37256" y="12620"/>
                  <a:pt x="36553" y="13322"/>
                  <a:pt x="35982" y="14167"/>
                </a:cubicBezTo>
                <a:cubicBezTo>
                  <a:pt x="35351" y="14346"/>
                  <a:pt x="34672" y="14513"/>
                  <a:pt x="34041" y="14703"/>
                </a:cubicBezTo>
                <a:cubicBezTo>
                  <a:pt x="33517" y="14870"/>
                  <a:pt x="32993" y="15060"/>
                  <a:pt x="32469" y="15251"/>
                </a:cubicBezTo>
                <a:cubicBezTo>
                  <a:pt x="31457" y="15644"/>
                  <a:pt x="30469" y="16037"/>
                  <a:pt x="29457" y="16430"/>
                </a:cubicBezTo>
                <a:cubicBezTo>
                  <a:pt x="28659" y="16739"/>
                  <a:pt x="27874" y="17072"/>
                  <a:pt x="27052" y="17311"/>
                </a:cubicBezTo>
                <a:cubicBezTo>
                  <a:pt x="26361" y="17513"/>
                  <a:pt x="25730" y="17870"/>
                  <a:pt x="25076" y="18204"/>
                </a:cubicBezTo>
                <a:cubicBezTo>
                  <a:pt x="24599" y="18442"/>
                  <a:pt x="24123" y="18644"/>
                  <a:pt x="23635" y="18846"/>
                </a:cubicBezTo>
                <a:cubicBezTo>
                  <a:pt x="23099" y="19049"/>
                  <a:pt x="22551" y="19239"/>
                  <a:pt x="22016" y="19454"/>
                </a:cubicBezTo>
                <a:cubicBezTo>
                  <a:pt x="21075" y="19811"/>
                  <a:pt x="20123" y="20180"/>
                  <a:pt x="19182" y="20549"/>
                </a:cubicBezTo>
                <a:cubicBezTo>
                  <a:pt x="18991" y="20632"/>
                  <a:pt x="18813" y="20716"/>
                  <a:pt x="18527" y="20835"/>
                </a:cubicBezTo>
                <a:cubicBezTo>
                  <a:pt x="19051" y="20073"/>
                  <a:pt x="19551" y="19442"/>
                  <a:pt x="20146" y="18870"/>
                </a:cubicBezTo>
                <a:cubicBezTo>
                  <a:pt x="21277" y="17799"/>
                  <a:pt x="22432" y="16727"/>
                  <a:pt x="23587" y="15691"/>
                </a:cubicBezTo>
                <a:cubicBezTo>
                  <a:pt x="24575" y="14810"/>
                  <a:pt x="25564" y="13977"/>
                  <a:pt x="26564" y="13132"/>
                </a:cubicBezTo>
                <a:cubicBezTo>
                  <a:pt x="26695" y="13012"/>
                  <a:pt x="26873" y="12929"/>
                  <a:pt x="27028" y="12810"/>
                </a:cubicBezTo>
                <a:cubicBezTo>
                  <a:pt x="27231" y="12667"/>
                  <a:pt x="27457" y="12500"/>
                  <a:pt x="27635" y="12310"/>
                </a:cubicBezTo>
                <a:cubicBezTo>
                  <a:pt x="27945" y="11965"/>
                  <a:pt x="28362" y="11905"/>
                  <a:pt x="28766" y="11786"/>
                </a:cubicBezTo>
                <a:cubicBezTo>
                  <a:pt x="29136" y="11679"/>
                  <a:pt x="29528" y="11608"/>
                  <a:pt x="29898" y="11477"/>
                </a:cubicBezTo>
                <a:cubicBezTo>
                  <a:pt x="30719" y="11191"/>
                  <a:pt x="31505" y="10893"/>
                  <a:pt x="32315" y="10607"/>
                </a:cubicBezTo>
                <a:cubicBezTo>
                  <a:pt x="32624" y="10488"/>
                  <a:pt x="32934" y="10369"/>
                  <a:pt x="33291" y="10369"/>
                </a:cubicBezTo>
                <a:cubicBezTo>
                  <a:pt x="33708" y="10369"/>
                  <a:pt x="34100" y="10179"/>
                  <a:pt x="34481" y="10012"/>
                </a:cubicBezTo>
                <a:cubicBezTo>
                  <a:pt x="35446" y="9619"/>
                  <a:pt x="36482" y="9357"/>
                  <a:pt x="37494" y="9048"/>
                </a:cubicBezTo>
                <a:cubicBezTo>
                  <a:pt x="38280" y="8798"/>
                  <a:pt x="39042" y="8500"/>
                  <a:pt x="39815" y="8202"/>
                </a:cubicBezTo>
                <a:cubicBezTo>
                  <a:pt x="40673" y="7857"/>
                  <a:pt x="41554" y="7536"/>
                  <a:pt x="42459" y="7333"/>
                </a:cubicBezTo>
                <a:cubicBezTo>
                  <a:pt x="43042" y="7202"/>
                  <a:pt x="43602" y="7059"/>
                  <a:pt x="44173" y="6952"/>
                </a:cubicBezTo>
                <a:cubicBezTo>
                  <a:pt x="44899" y="6821"/>
                  <a:pt x="45626" y="6714"/>
                  <a:pt x="46376" y="6607"/>
                </a:cubicBezTo>
                <a:cubicBezTo>
                  <a:pt x="46543" y="6595"/>
                  <a:pt x="46721" y="6559"/>
                  <a:pt x="46876" y="6547"/>
                </a:cubicBezTo>
                <a:close/>
                <a:moveTo>
                  <a:pt x="11991" y="20716"/>
                </a:moveTo>
                <a:cubicBezTo>
                  <a:pt x="12050" y="20751"/>
                  <a:pt x="12098" y="20775"/>
                  <a:pt x="12157" y="20811"/>
                </a:cubicBezTo>
                <a:cubicBezTo>
                  <a:pt x="12217" y="20811"/>
                  <a:pt x="12276" y="20823"/>
                  <a:pt x="12348" y="20823"/>
                </a:cubicBezTo>
                <a:cubicBezTo>
                  <a:pt x="12336" y="20835"/>
                  <a:pt x="12336" y="20871"/>
                  <a:pt x="12324" y="20882"/>
                </a:cubicBezTo>
                <a:cubicBezTo>
                  <a:pt x="12264" y="20847"/>
                  <a:pt x="12217" y="20823"/>
                  <a:pt x="12157" y="20811"/>
                </a:cubicBezTo>
                <a:cubicBezTo>
                  <a:pt x="12098" y="20787"/>
                  <a:pt x="12038" y="20787"/>
                  <a:pt x="11967" y="20775"/>
                </a:cubicBezTo>
                <a:cubicBezTo>
                  <a:pt x="11979" y="20763"/>
                  <a:pt x="11979" y="20728"/>
                  <a:pt x="11991" y="20716"/>
                </a:cubicBezTo>
                <a:close/>
                <a:moveTo>
                  <a:pt x="14074" y="20966"/>
                </a:moveTo>
                <a:cubicBezTo>
                  <a:pt x="14110" y="20990"/>
                  <a:pt x="14134" y="20990"/>
                  <a:pt x="14169" y="20990"/>
                </a:cubicBezTo>
                <a:lnTo>
                  <a:pt x="14169" y="21013"/>
                </a:lnTo>
                <a:cubicBezTo>
                  <a:pt x="14134" y="21002"/>
                  <a:pt x="14110" y="21002"/>
                  <a:pt x="14074" y="21002"/>
                </a:cubicBezTo>
                <a:lnTo>
                  <a:pt x="14074" y="20966"/>
                </a:lnTo>
                <a:close/>
                <a:moveTo>
                  <a:pt x="12491" y="20966"/>
                </a:moveTo>
                <a:cubicBezTo>
                  <a:pt x="12550" y="21002"/>
                  <a:pt x="12586" y="21013"/>
                  <a:pt x="12645" y="21049"/>
                </a:cubicBezTo>
                <a:cubicBezTo>
                  <a:pt x="12586" y="21025"/>
                  <a:pt x="12526" y="21025"/>
                  <a:pt x="12467" y="21025"/>
                </a:cubicBezTo>
                <a:cubicBezTo>
                  <a:pt x="12467" y="21013"/>
                  <a:pt x="12491" y="20990"/>
                  <a:pt x="12491" y="20966"/>
                </a:cubicBezTo>
                <a:close/>
                <a:moveTo>
                  <a:pt x="45170" y="20898"/>
                </a:moveTo>
                <a:lnTo>
                  <a:pt x="45170" y="20898"/>
                </a:lnTo>
                <a:cubicBezTo>
                  <a:pt x="45140" y="21026"/>
                  <a:pt x="45062" y="21047"/>
                  <a:pt x="44975" y="21047"/>
                </a:cubicBezTo>
                <a:cubicBezTo>
                  <a:pt x="44931" y="21047"/>
                  <a:pt x="44884" y="21042"/>
                  <a:pt x="44840" y="21042"/>
                </a:cubicBezTo>
                <a:cubicBezTo>
                  <a:pt x="44815" y="21042"/>
                  <a:pt x="44791" y="21044"/>
                  <a:pt x="44768" y="21049"/>
                </a:cubicBezTo>
                <a:cubicBezTo>
                  <a:pt x="44899" y="21002"/>
                  <a:pt x="45030" y="20942"/>
                  <a:pt x="45149" y="20906"/>
                </a:cubicBezTo>
                <a:cubicBezTo>
                  <a:pt x="45156" y="20904"/>
                  <a:pt x="45163" y="20901"/>
                  <a:pt x="45170" y="20898"/>
                </a:cubicBezTo>
                <a:close/>
                <a:moveTo>
                  <a:pt x="14336" y="21073"/>
                </a:moveTo>
                <a:lnTo>
                  <a:pt x="14312" y="21109"/>
                </a:lnTo>
                <a:lnTo>
                  <a:pt x="14300" y="21073"/>
                </a:lnTo>
                <a:close/>
                <a:moveTo>
                  <a:pt x="12645" y="21049"/>
                </a:moveTo>
                <a:cubicBezTo>
                  <a:pt x="12705" y="21061"/>
                  <a:pt x="12764" y="21061"/>
                  <a:pt x="12848" y="21085"/>
                </a:cubicBezTo>
                <a:cubicBezTo>
                  <a:pt x="12824" y="21109"/>
                  <a:pt x="12824" y="21121"/>
                  <a:pt x="12812" y="21132"/>
                </a:cubicBezTo>
                <a:cubicBezTo>
                  <a:pt x="12753" y="21085"/>
                  <a:pt x="12705" y="21061"/>
                  <a:pt x="12645" y="21049"/>
                </a:cubicBezTo>
                <a:close/>
                <a:moveTo>
                  <a:pt x="44768" y="21049"/>
                </a:moveTo>
                <a:cubicBezTo>
                  <a:pt x="44673" y="21073"/>
                  <a:pt x="44602" y="21121"/>
                  <a:pt x="44530" y="21144"/>
                </a:cubicBezTo>
                <a:cubicBezTo>
                  <a:pt x="44518" y="21132"/>
                  <a:pt x="44518" y="21097"/>
                  <a:pt x="44495" y="21073"/>
                </a:cubicBezTo>
                <a:cubicBezTo>
                  <a:pt x="44590" y="21073"/>
                  <a:pt x="44673" y="21061"/>
                  <a:pt x="44768" y="21049"/>
                </a:cubicBezTo>
                <a:close/>
                <a:moveTo>
                  <a:pt x="3370" y="13632"/>
                </a:moveTo>
                <a:cubicBezTo>
                  <a:pt x="3573" y="13679"/>
                  <a:pt x="3751" y="13679"/>
                  <a:pt x="3906" y="13739"/>
                </a:cubicBezTo>
                <a:cubicBezTo>
                  <a:pt x="5097" y="14144"/>
                  <a:pt x="6252" y="14644"/>
                  <a:pt x="7335" y="15287"/>
                </a:cubicBezTo>
                <a:cubicBezTo>
                  <a:pt x="8669" y="16072"/>
                  <a:pt x="9919" y="17025"/>
                  <a:pt x="11193" y="17930"/>
                </a:cubicBezTo>
                <a:cubicBezTo>
                  <a:pt x="12300" y="18727"/>
                  <a:pt x="13396" y="19525"/>
                  <a:pt x="14491" y="20335"/>
                </a:cubicBezTo>
                <a:cubicBezTo>
                  <a:pt x="14824" y="20585"/>
                  <a:pt x="15134" y="20847"/>
                  <a:pt x="15443" y="21109"/>
                </a:cubicBezTo>
                <a:cubicBezTo>
                  <a:pt x="15431" y="21132"/>
                  <a:pt x="15420" y="21144"/>
                  <a:pt x="15408" y="21180"/>
                </a:cubicBezTo>
                <a:cubicBezTo>
                  <a:pt x="15146" y="21025"/>
                  <a:pt x="14896" y="20894"/>
                  <a:pt x="14658" y="20728"/>
                </a:cubicBezTo>
                <a:cubicBezTo>
                  <a:pt x="13241" y="19775"/>
                  <a:pt x="11919" y="18739"/>
                  <a:pt x="10562" y="17715"/>
                </a:cubicBezTo>
                <a:cubicBezTo>
                  <a:pt x="9645" y="17013"/>
                  <a:pt x="8669" y="16370"/>
                  <a:pt x="7716" y="15715"/>
                </a:cubicBezTo>
                <a:cubicBezTo>
                  <a:pt x="7669" y="15668"/>
                  <a:pt x="7573" y="15668"/>
                  <a:pt x="7502" y="15656"/>
                </a:cubicBezTo>
                <a:lnTo>
                  <a:pt x="7502" y="15656"/>
                </a:lnTo>
                <a:cubicBezTo>
                  <a:pt x="7573" y="15727"/>
                  <a:pt x="7645" y="15810"/>
                  <a:pt x="7716" y="15894"/>
                </a:cubicBezTo>
                <a:cubicBezTo>
                  <a:pt x="7762" y="15950"/>
                  <a:pt x="7796" y="16007"/>
                  <a:pt x="7820" y="16064"/>
                </a:cubicBezTo>
                <a:lnTo>
                  <a:pt x="7820" y="16064"/>
                </a:lnTo>
                <a:cubicBezTo>
                  <a:pt x="7535" y="15915"/>
                  <a:pt x="7251" y="15755"/>
                  <a:pt x="6966" y="15584"/>
                </a:cubicBezTo>
                <a:cubicBezTo>
                  <a:pt x="6907" y="15548"/>
                  <a:pt x="6859" y="15477"/>
                  <a:pt x="6799" y="15429"/>
                </a:cubicBezTo>
                <a:cubicBezTo>
                  <a:pt x="6561" y="15334"/>
                  <a:pt x="6335" y="15239"/>
                  <a:pt x="6109" y="15132"/>
                </a:cubicBezTo>
                <a:cubicBezTo>
                  <a:pt x="6015" y="15097"/>
                  <a:pt x="5921" y="15004"/>
                  <a:pt x="5816" y="14944"/>
                </a:cubicBezTo>
                <a:lnTo>
                  <a:pt x="5816" y="14944"/>
                </a:lnTo>
                <a:cubicBezTo>
                  <a:pt x="6190" y="15004"/>
                  <a:pt x="6529" y="15124"/>
                  <a:pt x="6788" y="15418"/>
                </a:cubicBezTo>
                <a:cubicBezTo>
                  <a:pt x="6930" y="15465"/>
                  <a:pt x="7073" y="15513"/>
                  <a:pt x="7216" y="15548"/>
                </a:cubicBezTo>
                <a:cubicBezTo>
                  <a:pt x="7323" y="15584"/>
                  <a:pt x="7419" y="15632"/>
                  <a:pt x="7526" y="15656"/>
                </a:cubicBezTo>
                <a:cubicBezTo>
                  <a:pt x="7442" y="15584"/>
                  <a:pt x="7371" y="15477"/>
                  <a:pt x="7264" y="15429"/>
                </a:cubicBezTo>
                <a:cubicBezTo>
                  <a:pt x="6657" y="15120"/>
                  <a:pt x="6026" y="14810"/>
                  <a:pt x="5418" y="14513"/>
                </a:cubicBezTo>
                <a:cubicBezTo>
                  <a:pt x="5312" y="14465"/>
                  <a:pt x="5194" y="14465"/>
                  <a:pt x="5076" y="14442"/>
                </a:cubicBezTo>
                <a:lnTo>
                  <a:pt x="5076" y="14442"/>
                </a:lnTo>
                <a:cubicBezTo>
                  <a:pt x="4933" y="14271"/>
                  <a:pt x="4723" y="14203"/>
                  <a:pt x="4513" y="14203"/>
                </a:cubicBezTo>
                <a:lnTo>
                  <a:pt x="4478" y="14179"/>
                </a:lnTo>
                <a:cubicBezTo>
                  <a:pt x="4412" y="14223"/>
                  <a:pt x="4325" y="14288"/>
                  <a:pt x="4256" y="14288"/>
                </a:cubicBezTo>
                <a:cubicBezTo>
                  <a:pt x="4250" y="14288"/>
                  <a:pt x="4245" y="14287"/>
                  <a:pt x="4240" y="14286"/>
                </a:cubicBezTo>
                <a:cubicBezTo>
                  <a:pt x="3906" y="14215"/>
                  <a:pt x="3597" y="14108"/>
                  <a:pt x="3239" y="14001"/>
                </a:cubicBezTo>
                <a:cubicBezTo>
                  <a:pt x="3287" y="13858"/>
                  <a:pt x="3335" y="13751"/>
                  <a:pt x="3370" y="13632"/>
                </a:cubicBezTo>
                <a:close/>
                <a:moveTo>
                  <a:pt x="15539" y="21228"/>
                </a:moveTo>
                <a:lnTo>
                  <a:pt x="15562" y="21240"/>
                </a:lnTo>
                <a:lnTo>
                  <a:pt x="15539" y="21252"/>
                </a:lnTo>
                <a:lnTo>
                  <a:pt x="15539" y="21228"/>
                </a:lnTo>
                <a:close/>
                <a:moveTo>
                  <a:pt x="12967" y="21204"/>
                </a:moveTo>
                <a:cubicBezTo>
                  <a:pt x="13026" y="21240"/>
                  <a:pt x="13086" y="21263"/>
                  <a:pt x="13145" y="21287"/>
                </a:cubicBezTo>
                <a:cubicBezTo>
                  <a:pt x="13062" y="21287"/>
                  <a:pt x="13003" y="21263"/>
                  <a:pt x="12943" y="21252"/>
                </a:cubicBezTo>
                <a:cubicBezTo>
                  <a:pt x="12943" y="21240"/>
                  <a:pt x="12967" y="21228"/>
                  <a:pt x="12967" y="21204"/>
                </a:cubicBezTo>
                <a:close/>
                <a:moveTo>
                  <a:pt x="2932" y="15050"/>
                </a:moveTo>
                <a:cubicBezTo>
                  <a:pt x="2958" y="15050"/>
                  <a:pt x="2982" y="15052"/>
                  <a:pt x="3001" y="15060"/>
                </a:cubicBezTo>
                <a:cubicBezTo>
                  <a:pt x="3680" y="15370"/>
                  <a:pt x="4347" y="15691"/>
                  <a:pt x="5014" y="16013"/>
                </a:cubicBezTo>
                <a:cubicBezTo>
                  <a:pt x="5776" y="16382"/>
                  <a:pt x="6526" y="16763"/>
                  <a:pt x="7288" y="17144"/>
                </a:cubicBezTo>
                <a:cubicBezTo>
                  <a:pt x="7942" y="17489"/>
                  <a:pt x="8585" y="17846"/>
                  <a:pt x="9240" y="18192"/>
                </a:cubicBezTo>
                <a:cubicBezTo>
                  <a:pt x="10086" y="18644"/>
                  <a:pt x="10955" y="19097"/>
                  <a:pt x="11800" y="19573"/>
                </a:cubicBezTo>
                <a:cubicBezTo>
                  <a:pt x="12503" y="19978"/>
                  <a:pt x="13181" y="20394"/>
                  <a:pt x="13872" y="20787"/>
                </a:cubicBezTo>
                <a:cubicBezTo>
                  <a:pt x="13872" y="20788"/>
                  <a:pt x="13873" y="20788"/>
                  <a:pt x="13874" y="20788"/>
                </a:cubicBezTo>
                <a:lnTo>
                  <a:pt x="13874" y="20788"/>
                </a:lnTo>
                <a:cubicBezTo>
                  <a:pt x="13857" y="20790"/>
                  <a:pt x="13840" y="20791"/>
                  <a:pt x="13824" y="20791"/>
                </a:cubicBezTo>
                <a:cubicBezTo>
                  <a:pt x="13550" y="20791"/>
                  <a:pt x="13379" y="20565"/>
                  <a:pt x="13145" y="20454"/>
                </a:cubicBezTo>
                <a:lnTo>
                  <a:pt x="11217" y="19513"/>
                </a:lnTo>
                <a:cubicBezTo>
                  <a:pt x="11193" y="19501"/>
                  <a:pt x="11145" y="19501"/>
                  <a:pt x="11014" y="19478"/>
                </a:cubicBezTo>
                <a:lnTo>
                  <a:pt x="11014" y="19478"/>
                </a:lnTo>
                <a:cubicBezTo>
                  <a:pt x="11205" y="19632"/>
                  <a:pt x="11336" y="19739"/>
                  <a:pt x="11479" y="19811"/>
                </a:cubicBezTo>
                <a:cubicBezTo>
                  <a:pt x="12229" y="20228"/>
                  <a:pt x="13003" y="20644"/>
                  <a:pt x="13765" y="21061"/>
                </a:cubicBezTo>
                <a:cubicBezTo>
                  <a:pt x="13866" y="21117"/>
                  <a:pt x="13935" y="21216"/>
                  <a:pt x="14023" y="21287"/>
                </a:cubicBezTo>
                <a:lnTo>
                  <a:pt x="14023" y="21287"/>
                </a:lnTo>
                <a:cubicBezTo>
                  <a:pt x="14009" y="21288"/>
                  <a:pt x="13995" y="21289"/>
                  <a:pt x="13982" y="21289"/>
                </a:cubicBezTo>
                <a:cubicBezTo>
                  <a:pt x="13684" y="21289"/>
                  <a:pt x="13467" y="21067"/>
                  <a:pt x="13217" y="20954"/>
                </a:cubicBezTo>
                <a:cubicBezTo>
                  <a:pt x="12419" y="20585"/>
                  <a:pt x="11633" y="20192"/>
                  <a:pt x="10848" y="19811"/>
                </a:cubicBezTo>
                <a:cubicBezTo>
                  <a:pt x="9978" y="19382"/>
                  <a:pt x="9133" y="18918"/>
                  <a:pt x="8276" y="18465"/>
                </a:cubicBezTo>
                <a:cubicBezTo>
                  <a:pt x="7097" y="17846"/>
                  <a:pt x="5918" y="17192"/>
                  <a:pt x="4728" y="16608"/>
                </a:cubicBezTo>
                <a:cubicBezTo>
                  <a:pt x="3906" y="16227"/>
                  <a:pt x="3073" y="15906"/>
                  <a:pt x="2204" y="15537"/>
                </a:cubicBezTo>
                <a:cubicBezTo>
                  <a:pt x="2275" y="15418"/>
                  <a:pt x="2358" y="15287"/>
                  <a:pt x="2454" y="15132"/>
                </a:cubicBezTo>
                <a:cubicBezTo>
                  <a:pt x="2680" y="15239"/>
                  <a:pt x="2882" y="15334"/>
                  <a:pt x="3085" y="15429"/>
                </a:cubicBezTo>
                <a:cubicBezTo>
                  <a:pt x="4406" y="16132"/>
                  <a:pt x="5716" y="16846"/>
                  <a:pt x="7038" y="17549"/>
                </a:cubicBezTo>
                <a:cubicBezTo>
                  <a:pt x="7514" y="17799"/>
                  <a:pt x="7990" y="18037"/>
                  <a:pt x="8466" y="18275"/>
                </a:cubicBezTo>
                <a:cubicBezTo>
                  <a:pt x="8533" y="18320"/>
                  <a:pt x="8632" y="18322"/>
                  <a:pt x="8722" y="18332"/>
                </a:cubicBezTo>
                <a:lnTo>
                  <a:pt x="8722" y="18332"/>
                </a:lnTo>
                <a:cubicBezTo>
                  <a:pt x="8637" y="18262"/>
                  <a:pt x="8579" y="18164"/>
                  <a:pt x="8478" y="18108"/>
                </a:cubicBezTo>
                <a:cubicBezTo>
                  <a:pt x="7395" y="17513"/>
                  <a:pt x="6311" y="16941"/>
                  <a:pt x="5204" y="16358"/>
                </a:cubicBezTo>
                <a:cubicBezTo>
                  <a:pt x="4406" y="15941"/>
                  <a:pt x="3585" y="15537"/>
                  <a:pt x="2763" y="15060"/>
                </a:cubicBezTo>
                <a:cubicBezTo>
                  <a:pt x="2819" y="15060"/>
                  <a:pt x="2880" y="15050"/>
                  <a:pt x="2932" y="15050"/>
                </a:cubicBezTo>
                <a:close/>
                <a:moveTo>
                  <a:pt x="13145" y="21287"/>
                </a:moveTo>
                <a:cubicBezTo>
                  <a:pt x="13181" y="21299"/>
                  <a:pt x="13265" y="21311"/>
                  <a:pt x="13324" y="21323"/>
                </a:cubicBezTo>
                <a:cubicBezTo>
                  <a:pt x="13324" y="21347"/>
                  <a:pt x="13300" y="21359"/>
                  <a:pt x="13300" y="21371"/>
                </a:cubicBezTo>
                <a:cubicBezTo>
                  <a:pt x="13241" y="21347"/>
                  <a:pt x="13181" y="21311"/>
                  <a:pt x="13145" y="21287"/>
                </a:cubicBezTo>
                <a:close/>
                <a:moveTo>
                  <a:pt x="44340" y="21180"/>
                </a:moveTo>
                <a:cubicBezTo>
                  <a:pt x="44340" y="21204"/>
                  <a:pt x="44352" y="21228"/>
                  <a:pt x="44352" y="21252"/>
                </a:cubicBezTo>
                <a:cubicBezTo>
                  <a:pt x="44173" y="21299"/>
                  <a:pt x="43983" y="21359"/>
                  <a:pt x="43780" y="21383"/>
                </a:cubicBezTo>
                <a:cubicBezTo>
                  <a:pt x="43780" y="21371"/>
                  <a:pt x="43768" y="21347"/>
                  <a:pt x="43768" y="21323"/>
                </a:cubicBezTo>
                <a:cubicBezTo>
                  <a:pt x="43864" y="21299"/>
                  <a:pt x="43947" y="21287"/>
                  <a:pt x="44042" y="21252"/>
                </a:cubicBezTo>
                <a:cubicBezTo>
                  <a:pt x="44137" y="21228"/>
                  <a:pt x="44233" y="21204"/>
                  <a:pt x="44340" y="21180"/>
                </a:cubicBezTo>
                <a:close/>
                <a:moveTo>
                  <a:pt x="13455" y="21466"/>
                </a:moveTo>
                <a:cubicBezTo>
                  <a:pt x="13515" y="21490"/>
                  <a:pt x="13574" y="21502"/>
                  <a:pt x="13634" y="21537"/>
                </a:cubicBezTo>
                <a:cubicBezTo>
                  <a:pt x="13681" y="21537"/>
                  <a:pt x="13741" y="21549"/>
                  <a:pt x="13777" y="21585"/>
                </a:cubicBezTo>
                <a:cubicBezTo>
                  <a:pt x="13777" y="21585"/>
                  <a:pt x="13765" y="21597"/>
                  <a:pt x="13765" y="21609"/>
                </a:cubicBezTo>
                <a:cubicBezTo>
                  <a:pt x="13717" y="21585"/>
                  <a:pt x="13669" y="21549"/>
                  <a:pt x="13634" y="21537"/>
                </a:cubicBezTo>
                <a:cubicBezTo>
                  <a:pt x="13574" y="21525"/>
                  <a:pt x="13503" y="21502"/>
                  <a:pt x="13431" y="21502"/>
                </a:cubicBezTo>
                <a:cubicBezTo>
                  <a:pt x="13431" y="21490"/>
                  <a:pt x="13455" y="21478"/>
                  <a:pt x="13455" y="21466"/>
                </a:cubicBezTo>
                <a:close/>
                <a:moveTo>
                  <a:pt x="14058" y="21308"/>
                </a:moveTo>
                <a:cubicBezTo>
                  <a:pt x="14241" y="21390"/>
                  <a:pt x="14414" y="21493"/>
                  <a:pt x="14598" y="21597"/>
                </a:cubicBezTo>
                <a:cubicBezTo>
                  <a:pt x="14610" y="21609"/>
                  <a:pt x="14598" y="21668"/>
                  <a:pt x="14598" y="21704"/>
                </a:cubicBezTo>
                <a:cubicBezTo>
                  <a:pt x="14418" y="21557"/>
                  <a:pt x="14248" y="21432"/>
                  <a:pt x="14058" y="21308"/>
                </a:cubicBezTo>
                <a:close/>
                <a:moveTo>
                  <a:pt x="14601" y="21704"/>
                </a:moveTo>
                <a:lnTo>
                  <a:pt x="14601" y="21704"/>
                </a:lnTo>
                <a:cubicBezTo>
                  <a:pt x="14606" y="21705"/>
                  <a:pt x="14617" y="21708"/>
                  <a:pt x="14634" y="21716"/>
                </a:cubicBezTo>
                <a:cubicBezTo>
                  <a:pt x="14612" y="21716"/>
                  <a:pt x="14610" y="21706"/>
                  <a:pt x="14601" y="21704"/>
                </a:cubicBezTo>
                <a:close/>
                <a:moveTo>
                  <a:pt x="13919" y="21716"/>
                </a:moveTo>
                <a:cubicBezTo>
                  <a:pt x="13931" y="21716"/>
                  <a:pt x="13943" y="21728"/>
                  <a:pt x="13979" y="21728"/>
                </a:cubicBezTo>
                <a:cubicBezTo>
                  <a:pt x="13967" y="21734"/>
                  <a:pt x="13958" y="21737"/>
                  <a:pt x="13951" y="21737"/>
                </a:cubicBezTo>
                <a:cubicBezTo>
                  <a:pt x="13943" y="21737"/>
                  <a:pt x="13937" y="21734"/>
                  <a:pt x="13931" y="21728"/>
                </a:cubicBezTo>
                <a:cubicBezTo>
                  <a:pt x="13919" y="21728"/>
                  <a:pt x="13919" y="21716"/>
                  <a:pt x="13919" y="21716"/>
                </a:cubicBezTo>
                <a:close/>
                <a:moveTo>
                  <a:pt x="51877" y="13108"/>
                </a:moveTo>
                <a:cubicBezTo>
                  <a:pt x="52531" y="13322"/>
                  <a:pt x="53115" y="13703"/>
                  <a:pt x="53770" y="14096"/>
                </a:cubicBezTo>
                <a:cubicBezTo>
                  <a:pt x="53448" y="14203"/>
                  <a:pt x="53210" y="14275"/>
                  <a:pt x="52948" y="14358"/>
                </a:cubicBezTo>
                <a:cubicBezTo>
                  <a:pt x="51924" y="14703"/>
                  <a:pt x="50888" y="15048"/>
                  <a:pt x="49852" y="15418"/>
                </a:cubicBezTo>
                <a:cubicBezTo>
                  <a:pt x="49114" y="15703"/>
                  <a:pt x="48388" y="16013"/>
                  <a:pt x="47638" y="16310"/>
                </a:cubicBezTo>
                <a:cubicBezTo>
                  <a:pt x="46959" y="16596"/>
                  <a:pt x="46257" y="16858"/>
                  <a:pt x="45566" y="17144"/>
                </a:cubicBezTo>
                <a:cubicBezTo>
                  <a:pt x="44947" y="17394"/>
                  <a:pt x="44340" y="17680"/>
                  <a:pt x="43709" y="17930"/>
                </a:cubicBezTo>
                <a:cubicBezTo>
                  <a:pt x="42923" y="18263"/>
                  <a:pt x="42113" y="18561"/>
                  <a:pt x="41328" y="18858"/>
                </a:cubicBezTo>
                <a:cubicBezTo>
                  <a:pt x="40744" y="19085"/>
                  <a:pt x="40149" y="19287"/>
                  <a:pt x="39577" y="19501"/>
                </a:cubicBezTo>
                <a:cubicBezTo>
                  <a:pt x="38780" y="19763"/>
                  <a:pt x="37994" y="20037"/>
                  <a:pt x="37208" y="20311"/>
                </a:cubicBezTo>
                <a:cubicBezTo>
                  <a:pt x="36494" y="20585"/>
                  <a:pt x="35779" y="20871"/>
                  <a:pt x="35065" y="21168"/>
                </a:cubicBezTo>
                <a:cubicBezTo>
                  <a:pt x="34481" y="21406"/>
                  <a:pt x="33934" y="21680"/>
                  <a:pt x="33362" y="21942"/>
                </a:cubicBezTo>
                <a:cubicBezTo>
                  <a:pt x="33172" y="21883"/>
                  <a:pt x="32969" y="21823"/>
                  <a:pt x="32755" y="21740"/>
                </a:cubicBezTo>
                <a:cubicBezTo>
                  <a:pt x="31910" y="21466"/>
                  <a:pt x="31041" y="21323"/>
                  <a:pt x="30160" y="21252"/>
                </a:cubicBezTo>
                <a:cubicBezTo>
                  <a:pt x="28965" y="21155"/>
                  <a:pt x="27778" y="21114"/>
                  <a:pt x="26590" y="21114"/>
                </a:cubicBezTo>
                <a:cubicBezTo>
                  <a:pt x="25587" y="21114"/>
                  <a:pt x="24584" y="21143"/>
                  <a:pt x="23575" y="21192"/>
                </a:cubicBezTo>
                <a:cubicBezTo>
                  <a:pt x="22635" y="21240"/>
                  <a:pt x="21682" y="21299"/>
                  <a:pt x="20742" y="21490"/>
                </a:cubicBezTo>
                <a:cubicBezTo>
                  <a:pt x="20027" y="21644"/>
                  <a:pt x="19301" y="21764"/>
                  <a:pt x="18587" y="21883"/>
                </a:cubicBezTo>
                <a:cubicBezTo>
                  <a:pt x="18563" y="21887"/>
                  <a:pt x="18536" y="21888"/>
                  <a:pt x="18509" y="21888"/>
                </a:cubicBezTo>
                <a:cubicBezTo>
                  <a:pt x="18454" y="21888"/>
                  <a:pt x="18396" y="21883"/>
                  <a:pt x="18349" y="21883"/>
                </a:cubicBezTo>
                <a:cubicBezTo>
                  <a:pt x="18349" y="21859"/>
                  <a:pt x="18337" y="21835"/>
                  <a:pt x="18337" y="21799"/>
                </a:cubicBezTo>
                <a:cubicBezTo>
                  <a:pt x="18622" y="21704"/>
                  <a:pt x="18896" y="21609"/>
                  <a:pt x="19170" y="21490"/>
                </a:cubicBezTo>
                <a:cubicBezTo>
                  <a:pt x="20134" y="21132"/>
                  <a:pt x="21158" y="20966"/>
                  <a:pt x="22170" y="20823"/>
                </a:cubicBezTo>
                <a:cubicBezTo>
                  <a:pt x="23729" y="20592"/>
                  <a:pt x="25287" y="20524"/>
                  <a:pt x="26855" y="20524"/>
                </a:cubicBezTo>
                <a:cubicBezTo>
                  <a:pt x="26988" y="20524"/>
                  <a:pt x="27121" y="20524"/>
                  <a:pt x="27254" y="20525"/>
                </a:cubicBezTo>
                <a:cubicBezTo>
                  <a:pt x="28397" y="20537"/>
                  <a:pt x="29540" y="20644"/>
                  <a:pt x="30683" y="20823"/>
                </a:cubicBezTo>
                <a:cubicBezTo>
                  <a:pt x="31219" y="20906"/>
                  <a:pt x="31743" y="21049"/>
                  <a:pt x="32267" y="21192"/>
                </a:cubicBezTo>
                <a:cubicBezTo>
                  <a:pt x="32439" y="21243"/>
                  <a:pt x="32606" y="21266"/>
                  <a:pt x="32768" y="21266"/>
                </a:cubicBezTo>
                <a:cubicBezTo>
                  <a:pt x="33177" y="21266"/>
                  <a:pt x="33558" y="21120"/>
                  <a:pt x="33934" y="20906"/>
                </a:cubicBezTo>
                <a:cubicBezTo>
                  <a:pt x="34315" y="20692"/>
                  <a:pt x="34672" y="20454"/>
                  <a:pt x="35077" y="20240"/>
                </a:cubicBezTo>
                <a:cubicBezTo>
                  <a:pt x="35708" y="19918"/>
                  <a:pt x="36339" y="19620"/>
                  <a:pt x="36982" y="19335"/>
                </a:cubicBezTo>
                <a:cubicBezTo>
                  <a:pt x="37649" y="19025"/>
                  <a:pt x="38339" y="18739"/>
                  <a:pt x="39018" y="18442"/>
                </a:cubicBezTo>
                <a:cubicBezTo>
                  <a:pt x="40208" y="17906"/>
                  <a:pt x="41399" y="17370"/>
                  <a:pt x="42613" y="16846"/>
                </a:cubicBezTo>
                <a:cubicBezTo>
                  <a:pt x="43709" y="16370"/>
                  <a:pt x="44792" y="15906"/>
                  <a:pt x="45900" y="15465"/>
                </a:cubicBezTo>
                <a:cubicBezTo>
                  <a:pt x="46983" y="15013"/>
                  <a:pt x="48090" y="14584"/>
                  <a:pt x="49174" y="14155"/>
                </a:cubicBezTo>
                <a:cubicBezTo>
                  <a:pt x="49900" y="13858"/>
                  <a:pt x="50626" y="13572"/>
                  <a:pt x="51365" y="13286"/>
                </a:cubicBezTo>
                <a:cubicBezTo>
                  <a:pt x="51519" y="13227"/>
                  <a:pt x="51698" y="13167"/>
                  <a:pt x="51877" y="13108"/>
                </a:cubicBezTo>
                <a:close/>
                <a:moveTo>
                  <a:pt x="52887" y="14897"/>
                </a:moveTo>
                <a:cubicBezTo>
                  <a:pt x="53196" y="14897"/>
                  <a:pt x="53488" y="15024"/>
                  <a:pt x="53817" y="15215"/>
                </a:cubicBezTo>
                <a:cubicBezTo>
                  <a:pt x="53424" y="15358"/>
                  <a:pt x="53079" y="15489"/>
                  <a:pt x="52758" y="15632"/>
                </a:cubicBezTo>
                <a:cubicBezTo>
                  <a:pt x="51924" y="15953"/>
                  <a:pt x="51091" y="16263"/>
                  <a:pt x="50257" y="16584"/>
                </a:cubicBezTo>
                <a:cubicBezTo>
                  <a:pt x="49317" y="16941"/>
                  <a:pt x="48364" y="17275"/>
                  <a:pt x="47412" y="17632"/>
                </a:cubicBezTo>
                <a:cubicBezTo>
                  <a:pt x="46638" y="17918"/>
                  <a:pt x="45876" y="18227"/>
                  <a:pt x="45102" y="18513"/>
                </a:cubicBezTo>
                <a:cubicBezTo>
                  <a:pt x="44352" y="18799"/>
                  <a:pt x="43590" y="19061"/>
                  <a:pt x="42828" y="19347"/>
                </a:cubicBezTo>
                <a:cubicBezTo>
                  <a:pt x="42066" y="19632"/>
                  <a:pt x="41316" y="19930"/>
                  <a:pt x="40554" y="20192"/>
                </a:cubicBezTo>
                <a:cubicBezTo>
                  <a:pt x="39970" y="20406"/>
                  <a:pt x="39363" y="20585"/>
                  <a:pt x="38780" y="20775"/>
                </a:cubicBezTo>
                <a:cubicBezTo>
                  <a:pt x="38184" y="20966"/>
                  <a:pt x="37601" y="21180"/>
                  <a:pt x="37029" y="21406"/>
                </a:cubicBezTo>
                <a:cubicBezTo>
                  <a:pt x="36386" y="21656"/>
                  <a:pt x="35720" y="21835"/>
                  <a:pt x="35041" y="22002"/>
                </a:cubicBezTo>
                <a:cubicBezTo>
                  <a:pt x="35035" y="22005"/>
                  <a:pt x="35027" y="22006"/>
                  <a:pt x="35017" y="22006"/>
                </a:cubicBezTo>
                <a:cubicBezTo>
                  <a:pt x="34989" y="22006"/>
                  <a:pt x="34947" y="21995"/>
                  <a:pt x="34886" y="21978"/>
                </a:cubicBezTo>
                <a:cubicBezTo>
                  <a:pt x="35005" y="21894"/>
                  <a:pt x="35077" y="21835"/>
                  <a:pt x="35184" y="21787"/>
                </a:cubicBezTo>
                <a:cubicBezTo>
                  <a:pt x="36160" y="21263"/>
                  <a:pt x="37208" y="20894"/>
                  <a:pt x="38244" y="20525"/>
                </a:cubicBezTo>
                <a:cubicBezTo>
                  <a:pt x="39208" y="20180"/>
                  <a:pt x="40149" y="19763"/>
                  <a:pt x="41101" y="19394"/>
                </a:cubicBezTo>
                <a:cubicBezTo>
                  <a:pt x="42221" y="18942"/>
                  <a:pt x="43340" y="18513"/>
                  <a:pt x="44447" y="18084"/>
                </a:cubicBezTo>
                <a:cubicBezTo>
                  <a:pt x="45185" y="17799"/>
                  <a:pt x="45911" y="17501"/>
                  <a:pt x="46638" y="17215"/>
                </a:cubicBezTo>
                <a:cubicBezTo>
                  <a:pt x="47566" y="16846"/>
                  <a:pt x="48471" y="16489"/>
                  <a:pt x="49388" y="16132"/>
                </a:cubicBezTo>
                <a:cubicBezTo>
                  <a:pt x="50091" y="15870"/>
                  <a:pt x="50793" y="15596"/>
                  <a:pt x="51507" y="15334"/>
                </a:cubicBezTo>
                <a:cubicBezTo>
                  <a:pt x="51853" y="15191"/>
                  <a:pt x="52186" y="15060"/>
                  <a:pt x="52531" y="14953"/>
                </a:cubicBezTo>
                <a:cubicBezTo>
                  <a:pt x="52654" y="14914"/>
                  <a:pt x="52772" y="14897"/>
                  <a:pt x="52887" y="14897"/>
                </a:cubicBezTo>
                <a:close/>
                <a:moveTo>
                  <a:pt x="48519" y="21978"/>
                </a:moveTo>
                <a:cubicBezTo>
                  <a:pt x="48519" y="22014"/>
                  <a:pt x="48531" y="22025"/>
                  <a:pt x="48531" y="22037"/>
                </a:cubicBezTo>
                <a:cubicBezTo>
                  <a:pt x="48464" y="22037"/>
                  <a:pt x="48407" y="22058"/>
                  <a:pt x="48341" y="22061"/>
                </a:cubicBezTo>
                <a:lnTo>
                  <a:pt x="48341" y="22061"/>
                </a:lnTo>
                <a:cubicBezTo>
                  <a:pt x="48400" y="22037"/>
                  <a:pt x="48460" y="22013"/>
                  <a:pt x="48519" y="21978"/>
                </a:cubicBezTo>
                <a:close/>
                <a:moveTo>
                  <a:pt x="15562" y="21966"/>
                </a:moveTo>
                <a:cubicBezTo>
                  <a:pt x="15610" y="22002"/>
                  <a:pt x="15658" y="22025"/>
                  <a:pt x="15717" y="22037"/>
                </a:cubicBezTo>
                <a:cubicBezTo>
                  <a:pt x="15705" y="22073"/>
                  <a:pt x="15705" y="22085"/>
                  <a:pt x="15682" y="22121"/>
                </a:cubicBezTo>
                <a:cubicBezTo>
                  <a:pt x="15622" y="22097"/>
                  <a:pt x="15586" y="22085"/>
                  <a:pt x="15503" y="22073"/>
                </a:cubicBezTo>
                <a:cubicBezTo>
                  <a:pt x="15539" y="22025"/>
                  <a:pt x="15551" y="21990"/>
                  <a:pt x="15562" y="21966"/>
                </a:cubicBezTo>
                <a:close/>
                <a:moveTo>
                  <a:pt x="24754" y="21728"/>
                </a:moveTo>
                <a:cubicBezTo>
                  <a:pt x="26028" y="21728"/>
                  <a:pt x="27290" y="21728"/>
                  <a:pt x="28576" y="21740"/>
                </a:cubicBezTo>
                <a:cubicBezTo>
                  <a:pt x="28862" y="21740"/>
                  <a:pt x="29124" y="21740"/>
                  <a:pt x="29398" y="21775"/>
                </a:cubicBezTo>
                <a:cubicBezTo>
                  <a:pt x="30017" y="21835"/>
                  <a:pt x="30624" y="21906"/>
                  <a:pt x="31255" y="21978"/>
                </a:cubicBezTo>
                <a:cubicBezTo>
                  <a:pt x="31422" y="22014"/>
                  <a:pt x="31576" y="22014"/>
                  <a:pt x="31743" y="22037"/>
                </a:cubicBezTo>
                <a:cubicBezTo>
                  <a:pt x="31850" y="22061"/>
                  <a:pt x="31922" y="22121"/>
                  <a:pt x="32017" y="22156"/>
                </a:cubicBezTo>
                <a:cubicBezTo>
                  <a:pt x="30231" y="21966"/>
                  <a:pt x="28469" y="22061"/>
                  <a:pt x="26695" y="22002"/>
                </a:cubicBezTo>
                <a:cubicBezTo>
                  <a:pt x="25969" y="21978"/>
                  <a:pt x="25254" y="21906"/>
                  <a:pt x="24528" y="21799"/>
                </a:cubicBezTo>
                <a:cubicBezTo>
                  <a:pt x="24599" y="21775"/>
                  <a:pt x="24671" y="21728"/>
                  <a:pt x="24754" y="21728"/>
                </a:cubicBezTo>
                <a:close/>
                <a:moveTo>
                  <a:pt x="17966" y="22139"/>
                </a:moveTo>
                <a:cubicBezTo>
                  <a:pt x="17967" y="22139"/>
                  <a:pt x="17967" y="22142"/>
                  <a:pt x="17967" y="22148"/>
                </a:cubicBezTo>
                <a:lnTo>
                  <a:pt x="17967" y="22148"/>
                </a:lnTo>
                <a:cubicBezTo>
                  <a:pt x="17961" y="22156"/>
                  <a:pt x="17952" y="22167"/>
                  <a:pt x="17944" y="22180"/>
                </a:cubicBezTo>
                <a:cubicBezTo>
                  <a:pt x="17959" y="22157"/>
                  <a:pt x="17965" y="22139"/>
                  <a:pt x="17966" y="22139"/>
                </a:cubicBezTo>
                <a:close/>
                <a:moveTo>
                  <a:pt x="17944" y="22180"/>
                </a:moveTo>
                <a:lnTo>
                  <a:pt x="17944" y="22180"/>
                </a:lnTo>
                <a:cubicBezTo>
                  <a:pt x="17939" y="22185"/>
                  <a:pt x="17934" y="22189"/>
                  <a:pt x="17930" y="22192"/>
                </a:cubicBezTo>
                <a:lnTo>
                  <a:pt x="17930" y="22192"/>
                </a:lnTo>
                <a:cubicBezTo>
                  <a:pt x="17873" y="22192"/>
                  <a:pt x="17920" y="22192"/>
                  <a:pt x="17944" y="22180"/>
                </a:cubicBezTo>
                <a:close/>
                <a:moveTo>
                  <a:pt x="15312" y="22037"/>
                </a:moveTo>
                <a:lnTo>
                  <a:pt x="15312" y="22192"/>
                </a:lnTo>
                <a:lnTo>
                  <a:pt x="15265" y="22192"/>
                </a:lnTo>
                <a:lnTo>
                  <a:pt x="15265" y="22037"/>
                </a:lnTo>
                <a:close/>
                <a:moveTo>
                  <a:pt x="17925" y="22196"/>
                </a:moveTo>
                <a:lnTo>
                  <a:pt x="17925" y="22196"/>
                </a:lnTo>
                <a:cubicBezTo>
                  <a:pt x="17916" y="22202"/>
                  <a:pt x="17909" y="22205"/>
                  <a:pt x="17908" y="22205"/>
                </a:cubicBezTo>
                <a:cubicBezTo>
                  <a:pt x="17908" y="22205"/>
                  <a:pt x="17912" y="22202"/>
                  <a:pt x="17925" y="22196"/>
                </a:cubicBezTo>
                <a:close/>
                <a:moveTo>
                  <a:pt x="16457" y="22046"/>
                </a:moveTo>
                <a:cubicBezTo>
                  <a:pt x="16486" y="22046"/>
                  <a:pt x="16521" y="22051"/>
                  <a:pt x="16563" y="22061"/>
                </a:cubicBezTo>
                <a:lnTo>
                  <a:pt x="16563" y="22264"/>
                </a:lnTo>
                <a:lnTo>
                  <a:pt x="16336" y="22264"/>
                </a:lnTo>
                <a:cubicBezTo>
                  <a:pt x="16318" y="22114"/>
                  <a:pt x="16350" y="22046"/>
                  <a:pt x="16457" y="22046"/>
                </a:cubicBezTo>
                <a:close/>
                <a:moveTo>
                  <a:pt x="15074" y="22275"/>
                </a:moveTo>
                <a:lnTo>
                  <a:pt x="15074" y="22275"/>
                </a:lnTo>
                <a:cubicBezTo>
                  <a:pt x="15122" y="22514"/>
                  <a:pt x="14812" y="22502"/>
                  <a:pt x="14812" y="22680"/>
                </a:cubicBezTo>
                <a:cubicBezTo>
                  <a:pt x="14729" y="22383"/>
                  <a:pt x="14789" y="22311"/>
                  <a:pt x="15074" y="22275"/>
                </a:cubicBezTo>
                <a:close/>
                <a:moveTo>
                  <a:pt x="17120" y="22334"/>
                </a:moveTo>
                <a:cubicBezTo>
                  <a:pt x="17125" y="22334"/>
                  <a:pt x="17130" y="22334"/>
                  <a:pt x="17134" y="22335"/>
                </a:cubicBezTo>
                <a:cubicBezTo>
                  <a:pt x="17325" y="22418"/>
                  <a:pt x="17551" y="22478"/>
                  <a:pt x="17587" y="22740"/>
                </a:cubicBezTo>
                <a:cubicBezTo>
                  <a:pt x="17535" y="22758"/>
                  <a:pt x="17488" y="22767"/>
                  <a:pt x="17443" y="22767"/>
                </a:cubicBezTo>
                <a:cubicBezTo>
                  <a:pt x="17232" y="22767"/>
                  <a:pt x="17089" y="22580"/>
                  <a:pt x="16872" y="22442"/>
                </a:cubicBezTo>
                <a:cubicBezTo>
                  <a:pt x="16971" y="22398"/>
                  <a:pt x="17060" y="22334"/>
                  <a:pt x="17120" y="22334"/>
                </a:cubicBezTo>
                <a:close/>
                <a:moveTo>
                  <a:pt x="1263" y="17096"/>
                </a:moveTo>
                <a:cubicBezTo>
                  <a:pt x="1549" y="17239"/>
                  <a:pt x="1799" y="17358"/>
                  <a:pt x="2037" y="17453"/>
                </a:cubicBezTo>
                <a:cubicBezTo>
                  <a:pt x="3120" y="17930"/>
                  <a:pt x="4192" y="18406"/>
                  <a:pt x="5264" y="18870"/>
                </a:cubicBezTo>
                <a:cubicBezTo>
                  <a:pt x="6359" y="19335"/>
                  <a:pt x="7430" y="19775"/>
                  <a:pt x="8514" y="20240"/>
                </a:cubicBezTo>
                <a:cubicBezTo>
                  <a:pt x="9693" y="20728"/>
                  <a:pt x="10883" y="21240"/>
                  <a:pt x="12050" y="21728"/>
                </a:cubicBezTo>
                <a:lnTo>
                  <a:pt x="13836" y="22490"/>
                </a:lnTo>
                <a:cubicBezTo>
                  <a:pt x="13931" y="22537"/>
                  <a:pt x="14003" y="22609"/>
                  <a:pt x="14098" y="22668"/>
                </a:cubicBezTo>
                <a:cubicBezTo>
                  <a:pt x="14074" y="22692"/>
                  <a:pt x="14062" y="22740"/>
                  <a:pt x="14050" y="22776"/>
                </a:cubicBezTo>
                <a:cubicBezTo>
                  <a:pt x="13753" y="22668"/>
                  <a:pt x="13443" y="22597"/>
                  <a:pt x="13110" y="22454"/>
                </a:cubicBezTo>
                <a:cubicBezTo>
                  <a:pt x="11872" y="21918"/>
                  <a:pt x="10657" y="21371"/>
                  <a:pt x="9407" y="20847"/>
                </a:cubicBezTo>
                <a:cubicBezTo>
                  <a:pt x="8478" y="20478"/>
                  <a:pt x="7538" y="20132"/>
                  <a:pt x="6609" y="19799"/>
                </a:cubicBezTo>
                <a:cubicBezTo>
                  <a:pt x="5859" y="19525"/>
                  <a:pt x="5121" y="19275"/>
                  <a:pt x="4371" y="18977"/>
                </a:cubicBezTo>
                <a:cubicBezTo>
                  <a:pt x="3478" y="18632"/>
                  <a:pt x="2608" y="18251"/>
                  <a:pt x="1727" y="17870"/>
                </a:cubicBezTo>
                <a:cubicBezTo>
                  <a:pt x="1513" y="17787"/>
                  <a:pt x="1323" y="17668"/>
                  <a:pt x="1073" y="17549"/>
                </a:cubicBezTo>
                <a:cubicBezTo>
                  <a:pt x="1132" y="17394"/>
                  <a:pt x="1192" y="17263"/>
                  <a:pt x="1263" y="17096"/>
                </a:cubicBezTo>
                <a:close/>
                <a:moveTo>
                  <a:pt x="36437" y="22765"/>
                </a:moveTo>
                <a:lnTo>
                  <a:pt x="36398" y="22776"/>
                </a:lnTo>
                <a:lnTo>
                  <a:pt x="36422" y="22787"/>
                </a:lnTo>
                <a:cubicBezTo>
                  <a:pt x="36427" y="22781"/>
                  <a:pt x="36432" y="22773"/>
                  <a:pt x="36437" y="22765"/>
                </a:cubicBezTo>
                <a:close/>
                <a:moveTo>
                  <a:pt x="45916" y="22948"/>
                </a:moveTo>
                <a:cubicBezTo>
                  <a:pt x="45911" y="22950"/>
                  <a:pt x="45905" y="22952"/>
                  <a:pt x="45900" y="22954"/>
                </a:cubicBezTo>
                <a:lnTo>
                  <a:pt x="45911" y="22966"/>
                </a:lnTo>
                <a:cubicBezTo>
                  <a:pt x="45913" y="22960"/>
                  <a:pt x="45915" y="22954"/>
                  <a:pt x="45916" y="22948"/>
                </a:cubicBezTo>
                <a:close/>
                <a:moveTo>
                  <a:pt x="15491" y="22918"/>
                </a:moveTo>
                <a:cubicBezTo>
                  <a:pt x="15527" y="22954"/>
                  <a:pt x="15551" y="22966"/>
                  <a:pt x="15586" y="22990"/>
                </a:cubicBezTo>
                <a:cubicBezTo>
                  <a:pt x="15539" y="22990"/>
                  <a:pt x="15491" y="22978"/>
                  <a:pt x="15455" y="22978"/>
                </a:cubicBezTo>
                <a:cubicBezTo>
                  <a:pt x="15479" y="22954"/>
                  <a:pt x="15479" y="22930"/>
                  <a:pt x="15491" y="22918"/>
                </a:cubicBezTo>
                <a:close/>
                <a:moveTo>
                  <a:pt x="17801" y="22871"/>
                </a:moveTo>
                <a:cubicBezTo>
                  <a:pt x="17932" y="22954"/>
                  <a:pt x="18051" y="22990"/>
                  <a:pt x="17991" y="23216"/>
                </a:cubicBezTo>
                <a:cubicBezTo>
                  <a:pt x="17825" y="23145"/>
                  <a:pt x="17741" y="23073"/>
                  <a:pt x="17801" y="22871"/>
                </a:cubicBezTo>
                <a:close/>
                <a:moveTo>
                  <a:pt x="26437" y="22412"/>
                </a:moveTo>
                <a:cubicBezTo>
                  <a:pt x="28365" y="22412"/>
                  <a:pt x="31740" y="22653"/>
                  <a:pt x="32684" y="22907"/>
                </a:cubicBezTo>
                <a:cubicBezTo>
                  <a:pt x="32707" y="23014"/>
                  <a:pt x="32743" y="23145"/>
                  <a:pt x="32791" y="23323"/>
                </a:cubicBezTo>
                <a:cubicBezTo>
                  <a:pt x="30207" y="23145"/>
                  <a:pt x="27731" y="22728"/>
                  <a:pt x="25171" y="22490"/>
                </a:cubicBezTo>
                <a:cubicBezTo>
                  <a:pt x="25372" y="22436"/>
                  <a:pt x="25834" y="22412"/>
                  <a:pt x="26437" y="22412"/>
                </a:cubicBezTo>
                <a:close/>
                <a:moveTo>
                  <a:pt x="19658" y="23430"/>
                </a:moveTo>
                <a:lnTo>
                  <a:pt x="19658" y="23442"/>
                </a:lnTo>
                <a:lnTo>
                  <a:pt x="19551" y="23442"/>
                </a:lnTo>
                <a:lnTo>
                  <a:pt x="19551" y="23430"/>
                </a:lnTo>
                <a:close/>
                <a:moveTo>
                  <a:pt x="18229" y="23490"/>
                </a:moveTo>
                <a:cubicBezTo>
                  <a:pt x="18265" y="23573"/>
                  <a:pt x="18301" y="23645"/>
                  <a:pt x="18349" y="23740"/>
                </a:cubicBezTo>
                <a:cubicBezTo>
                  <a:pt x="18325" y="23752"/>
                  <a:pt x="18301" y="23764"/>
                  <a:pt x="18277" y="23788"/>
                </a:cubicBezTo>
                <a:cubicBezTo>
                  <a:pt x="18241" y="23680"/>
                  <a:pt x="18206" y="23585"/>
                  <a:pt x="18158" y="23514"/>
                </a:cubicBezTo>
                <a:cubicBezTo>
                  <a:pt x="18182" y="23502"/>
                  <a:pt x="18206" y="23502"/>
                  <a:pt x="18229" y="23490"/>
                </a:cubicBezTo>
                <a:close/>
                <a:moveTo>
                  <a:pt x="21539" y="23764"/>
                </a:moveTo>
                <a:lnTo>
                  <a:pt x="21539" y="23788"/>
                </a:lnTo>
                <a:lnTo>
                  <a:pt x="21504" y="23764"/>
                </a:lnTo>
                <a:close/>
                <a:moveTo>
                  <a:pt x="15943" y="22502"/>
                </a:moveTo>
                <a:cubicBezTo>
                  <a:pt x="16991" y="22787"/>
                  <a:pt x="17646" y="23288"/>
                  <a:pt x="17765" y="23919"/>
                </a:cubicBezTo>
                <a:cubicBezTo>
                  <a:pt x="17741" y="23930"/>
                  <a:pt x="17694" y="23954"/>
                  <a:pt x="17670" y="23954"/>
                </a:cubicBezTo>
                <a:cubicBezTo>
                  <a:pt x="16991" y="23799"/>
                  <a:pt x="16336" y="23633"/>
                  <a:pt x="15765" y="23228"/>
                </a:cubicBezTo>
                <a:cubicBezTo>
                  <a:pt x="15682" y="23168"/>
                  <a:pt x="15646" y="23085"/>
                  <a:pt x="15586" y="22990"/>
                </a:cubicBezTo>
                <a:lnTo>
                  <a:pt x="15586" y="22990"/>
                </a:lnTo>
                <a:cubicBezTo>
                  <a:pt x="15884" y="23014"/>
                  <a:pt x="16063" y="23252"/>
                  <a:pt x="16301" y="23335"/>
                </a:cubicBezTo>
                <a:cubicBezTo>
                  <a:pt x="16563" y="23442"/>
                  <a:pt x="16813" y="23573"/>
                  <a:pt x="17158" y="23716"/>
                </a:cubicBezTo>
                <a:cubicBezTo>
                  <a:pt x="17015" y="23335"/>
                  <a:pt x="16729" y="23264"/>
                  <a:pt x="16503" y="23109"/>
                </a:cubicBezTo>
                <a:cubicBezTo>
                  <a:pt x="16277" y="22978"/>
                  <a:pt x="16039" y="22847"/>
                  <a:pt x="15729" y="22668"/>
                </a:cubicBezTo>
                <a:cubicBezTo>
                  <a:pt x="15836" y="22573"/>
                  <a:pt x="15896" y="22526"/>
                  <a:pt x="15943" y="22502"/>
                </a:cubicBezTo>
                <a:close/>
                <a:moveTo>
                  <a:pt x="21043" y="23880"/>
                </a:moveTo>
                <a:cubicBezTo>
                  <a:pt x="21050" y="23880"/>
                  <a:pt x="21056" y="23881"/>
                  <a:pt x="21063" y="23883"/>
                </a:cubicBezTo>
                <a:cubicBezTo>
                  <a:pt x="21105" y="23904"/>
                  <a:pt x="21148" y="23934"/>
                  <a:pt x="21198" y="23966"/>
                </a:cubicBezTo>
                <a:lnTo>
                  <a:pt x="21198" y="23966"/>
                </a:lnTo>
                <a:cubicBezTo>
                  <a:pt x="21099" y="23963"/>
                  <a:pt x="21009" y="23942"/>
                  <a:pt x="20908" y="23942"/>
                </a:cubicBezTo>
                <a:lnTo>
                  <a:pt x="20908" y="23919"/>
                </a:lnTo>
                <a:cubicBezTo>
                  <a:pt x="20949" y="23908"/>
                  <a:pt x="20999" y="23880"/>
                  <a:pt x="21043" y="23880"/>
                </a:cubicBezTo>
                <a:close/>
                <a:moveTo>
                  <a:pt x="21121" y="22304"/>
                </a:moveTo>
                <a:cubicBezTo>
                  <a:pt x="21502" y="22304"/>
                  <a:pt x="21884" y="22311"/>
                  <a:pt x="22266" y="22335"/>
                </a:cubicBezTo>
                <a:cubicBezTo>
                  <a:pt x="23099" y="22383"/>
                  <a:pt x="23933" y="22549"/>
                  <a:pt x="24766" y="22656"/>
                </a:cubicBezTo>
                <a:cubicBezTo>
                  <a:pt x="25909" y="22787"/>
                  <a:pt x="27052" y="22907"/>
                  <a:pt x="28195" y="23037"/>
                </a:cubicBezTo>
                <a:cubicBezTo>
                  <a:pt x="28457" y="23049"/>
                  <a:pt x="28695" y="23109"/>
                  <a:pt x="28933" y="23145"/>
                </a:cubicBezTo>
                <a:cubicBezTo>
                  <a:pt x="30088" y="23276"/>
                  <a:pt x="31255" y="23395"/>
                  <a:pt x="32410" y="23526"/>
                </a:cubicBezTo>
                <a:cubicBezTo>
                  <a:pt x="32576" y="23549"/>
                  <a:pt x="32743" y="23609"/>
                  <a:pt x="32922" y="23645"/>
                </a:cubicBezTo>
                <a:cubicBezTo>
                  <a:pt x="32934" y="23847"/>
                  <a:pt x="32946" y="24002"/>
                  <a:pt x="32969" y="24228"/>
                </a:cubicBezTo>
                <a:cubicBezTo>
                  <a:pt x="32719" y="24216"/>
                  <a:pt x="32529" y="24216"/>
                  <a:pt x="32338" y="24180"/>
                </a:cubicBezTo>
                <a:cubicBezTo>
                  <a:pt x="31481" y="24038"/>
                  <a:pt x="30600" y="23883"/>
                  <a:pt x="29731" y="23728"/>
                </a:cubicBezTo>
                <a:cubicBezTo>
                  <a:pt x="29005" y="23585"/>
                  <a:pt x="28290" y="23442"/>
                  <a:pt x="27576" y="23311"/>
                </a:cubicBezTo>
                <a:cubicBezTo>
                  <a:pt x="27219" y="23228"/>
                  <a:pt x="26850" y="23204"/>
                  <a:pt x="26492" y="23157"/>
                </a:cubicBezTo>
                <a:cubicBezTo>
                  <a:pt x="25611" y="23049"/>
                  <a:pt x="24718" y="22954"/>
                  <a:pt x="23825" y="22859"/>
                </a:cubicBezTo>
                <a:cubicBezTo>
                  <a:pt x="22813" y="22776"/>
                  <a:pt x="21801" y="22692"/>
                  <a:pt x="20789" y="22621"/>
                </a:cubicBezTo>
                <a:cubicBezTo>
                  <a:pt x="20724" y="22618"/>
                  <a:pt x="20658" y="22617"/>
                  <a:pt x="20593" y="22617"/>
                </a:cubicBezTo>
                <a:cubicBezTo>
                  <a:pt x="20414" y="22617"/>
                  <a:pt x="20234" y="22624"/>
                  <a:pt x="20051" y="22624"/>
                </a:cubicBezTo>
                <a:cubicBezTo>
                  <a:pt x="19984" y="22624"/>
                  <a:pt x="19917" y="22623"/>
                  <a:pt x="19849" y="22621"/>
                </a:cubicBezTo>
                <a:cubicBezTo>
                  <a:pt x="19622" y="22609"/>
                  <a:pt x="19420" y="22573"/>
                  <a:pt x="19218" y="22549"/>
                </a:cubicBezTo>
                <a:cubicBezTo>
                  <a:pt x="19218" y="22335"/>
                  <a:pt x="19313" y="22311"/>
                  <a:pt x="19456" y="22311"/>
                </a:cubicBezTo>
                <a:cubicBezTo>
                  <a:pt x="19567" y="22313"/>
                  <a:pt x="19679" y="22313"/>
                  <a:pt x="19791" y="22313"/>
                </a:cubicBezTo>
                <a:cubicBezTo>
                  <a:pt x="20233" y="22313"/>
                  <a:pt x="20676" y="22304"/>
                  <a:pt x="21121" y="22304"/>
                </a:cubicBezTo>
                <a:close/>
                <a:moveTo>
                  <a:pt x="23885" y="24407"/>
                </a:moveTo>
                <a:cubicBezTo>
                  <a:pt x="23885" y="24419"/>
                  <a:pt x="23897" y="24419"/>
                  <a:pt x="23897" y="24442"/>
                </a:cubicBezTo>
                <a:cubicBezTo>
                  <a:pt x="23885" y="24419"/>
                  <a:pt x="23885" y="24419"/>
                  <a:pt x="23873" y="24419"/>
                </a:cubicBezTo>
                <a:cubicBezTo>
                  <a:pt x="23885" y="24419"/>
                  <a:pt x="23885" y="24419"/>
                  <a:pt x="23885" y="24407"/>
                </a:cubicBezTo>
                <a:close/>
                <a:moveTo>
                  <a:pt x="20289" y="24407"/>
                </a:moveTo>
                <a:cubicBezTo>
                  <a:pt x="20333" y="24433"/>
                  <a:pt x="20383" y="24453"/>
                  <a:pt x="20435" y="24475"/>
                </a:cubicBezTo>
                <a:lnTo>
                  <a:pt x="20435" y="24475"/>
                </a:lnTo>
                <a:cubicBezTo>
                  <a:pt x="20381" y="24472"/>
                  <a:pt x="20323" y="24466"/>
                  <a:pt x="20265" y="24466"/>
                </a:cubicBezTo>
                <a:cubicBezTo>
                  <a:pt x="20265" y="24454"/>
                  <a:pt x="20289" y="24419"/>
                  <a:pt x="20289" y="24407"/>
                </a:cubicBezTo>
                <a:close/>
                <a:moveTo>
                  <a:pt x="54188" y="16143"/>
                </a:moveTo>
                <a:cubicBezTo>
                  <a:pt x="54199" y="16143"/>
                  <a:pt x="54211" y="16143"/>
                  <a:pt x="54222" y="16144"/>
                </a:cubicBezTo>
                <a:cubicBezTo>
                  <a:pt x="54305" y="16144"/>
                  <a:pt x="54377" y="16168"/>
                  <a:pt x="54532" y="16191"/>
                </a:cubicBezTo>
                <a:cubicBezTo>
                  <a:pt x="54436" y="16299"/>
                  <a:pt x="54401" y="16370"/>
                  <a:pt x="54317" y="16406"/>
                </a:cubicBezTo>
                <a:cubicBezTo>
                  <a:pt x="53591" y="16656"/>
                  <a:pt x="52853" y="16894"/>
                  <a:pt x="52103" y="17144"/>
                </a:cubicBezTo>
                <a:cubicBezTo>
                  <a:pt x="51579" y="17322"/>
                  <a:pt x="51079" y="17513"/>
                  <a:pt x="50555" y="17715"/>
                </a:cubicBezTo>
                <a:cubicBezTo>
                  <a:pt x="49531" y="18084"/>
                  <a:pt x="48519" y="18454"/>
                  <a:pt x="47495" y="18846"/>
                </a:cubicBezTo>
                <a:cubicBezTo>
                  <a:pt x="46721" y="19120"/>
                  <a:pt x="45959" y="19418"/>
                  <a:pt x="45185" y="19704"/>
                </a:cubicBezTo>
                <a:cubicBezTo>
                  <a:pt x="44411" y="19989"/>
                  <a:pt x="43625" y="20275"/>
                  <a:pt x="42828" y="20549"/>
                </a:cubicBezTo>
                <a:cubicBezTo>
                  <a:pt x="42268" y="20763"/>
                  <a:pt x="41697" y="20966"/>
                  <a:pt x="41125" y="21168"/>
                </a:cubicBezTo>
                <a:cubicBezTo>
                  <a:pt x="40208" y="21466"/>
                  <a:pt x="39292" y="21740"/>
                  <a:pt x="38387" y="22025"/>
                </a:cubicBezTo>
                <a:cubicBezTo>
                  <a:pt x="38101" y="22121"/>
                  <a:pt x="37815" y="22192"/>
                  <a:pt x="37529" y="22299"/>
                </a:cubicBezTo>
                <a:cubicBezTo>
                  <a:pt x="37196" y="22418"/>
                  <a:pt x="36863" y="22549"/>
                  <a:pt x="36517" y="22680"/>
                </a:cubicBezTo>
                <a:cubicBezTo>
                  <a:pt x="36488" y="22690"/>
                  <a:pt x="36459" y="22731"/>
                  <a:pt x="36437" y="22765"/>
                </a:cubicBezTo>
                <a:lnTo>
                  <a:pt x="36437" y="22765"/>
                </a:lnTo>
                <a:lnTo>
                  <a:pt x="37922" y="22371"/>
                </a:lnTo>
                <a:cubicBezTo>
                  <a:pt x="38601" y="22192"/>
                  <a:pt x="39280" y="22002"/>
                  <a:pt x="39946" y="21787"/>
                </a:cubicBezTo>
                <a:cubicBezTo>
                  <a:pt x="40530" y="21609"/>
                  <a:pt x="41089" y="21430"/>
                  <a:pt x="41673" y="21228"/>
                </a:cubicBezTo>
                <a:cubicBezTo>
                  <a:pt x="42744" y="20847"/>
                  <a:pt x="43828" y="20466"/>
                  <a:pt x="44899" y="20061"/>
                </a:cubicBezTo>
                <a:cubicBezTo>
                  <a:pt x="45661" y="19775"/>
                  <a:pt x="46400" y="19454"/>
                  <a:pt x="47162" y="19168"/>
                </a:cubicBezTo>
                <a:cubicBezTo>
                  <a:pt x="48114" y="18811"/>
                  <a:pt x="49055" y="18465"/>
                  <a:pt x="50007" y="18108"/>
                </a:cubicBezTo>
                <a:cubicBezTo>
                  <a:pt x="50686" y="17858"/>
                  <a:pt x="51376" y="17561"/>
                  <a:pt x="52079" y="17322"/>
                </a:cubicBezTo>
                <a:cubicBezTo>
                  <a:pt x="52793" y="17084"/>
                  <a:pt x="53520" y="16894"/>
                  <a:pt x="54246" y="16680"/>
                </a:cubicBezTo>
                <a:cubicBezTo>
                  <a:pt x="54297" y="16659"/>
                  <a:pt x="54349" y="16654"/>
                  <a:pt x="54408" y="16654"/>
                </a:cubicBezTo>
                <a:cubicBezTo>
                  <a:pt x="54464" y="16654"/>
                  <a:pt x="54526" y="16658"/>
                  <a:pt x="54602" y="16658"/>
                </a:cubicBezTo>
                <a:cubicBezTo>
                  <a:pt x="54632" y="16658"/>
                  <a:pt x="54664" y="16658"/>
                  <a:pt x="54698" y="16656"/>
                </a:cubicBezTo>
                <a:lnTo>
                  <a:pt x="54698" y="16656"/>
                </a:lnTo>
                <a:cubicBezTo>
                  <a:pt x="54603" y="16787"/>
                  <a:pt x="54579" y="16870"/>
                  <a:pt x="54520" y="16906"/>
                </a:cubicBezTo>
                <a:cubicBezTo>
                  <a:pt x="54353" y="16989"/>
                  <a:pt x="54174" y="17049"/>
                  <a:pt x="53996" y="17108"/>
                </a:cubicBezTo>
                <a:cubicBezTo>
                  <a:pt x="53305" y="17334"/>
                  <a:pt x="52627" y="17573"/>
                  <a:pt x="51924" y="17799"/>
                </a:cubicBezTo>
                <a:cubicBezTo>
                  <a:pt x="51067" y="18084"/>
                  <a:pt x="50186" y="18323"/>
                  <a:pt x="49340" y="18620"/>
                </a:cubicBezTo>
                <a:cubicBezTo>
                  <a:pt x="48305" y="18977"/>
                  <a:pt x="47293" y="19347"/>
                  <a:pt x="46304" y="19751"/>
                </a:cubicBezTo>
                <a:cubicBezTo>
                  <a:pt x="45530" y="20061"/>
                  <a:pt x="44757" y="20430"/>
                  <a:pt x="43959" y="20728"/>
                </a:cubicBezTo>
                <a:cubicBezTo>
                  <a:pt x="43149" y="21025"/>
                  <a:pt x="42292" y="21275"/>
                  <a:pt x="41459" y="21549"/>
                </a:cubicBezTo>
                <a:cubicBezTo>
                  <a:pt x="40828" y="21752"/>
                  <a:pt x="40185" y="21978"/>
                  <a:pt x="39542" y="22192"/>
                </a:cubicBezTo>
                <a:lnTo>
                  <a:pt x="36994" y="22990"/>
                </a:lnTo>
                <a:cubicBezTo>
                  <a:pt x="36458" y="23168"/>
                  <a:pt x="35922" y="23347"/>
                  <a:pt x="35386" y="23538"/>
                </a:cubicBezTo>
                <a:cubicBezTo>
                  <a:pt x="35017" y="23680"/>
                  <a:pt x="34648" y="23823"/>
                  <a:pt x="34279" y="23954"/>
                </a:cubicBezTo>
                <a:cubicBezTo>
                  <a:pt x="34434" y="23930"/>
                  <a:pt x="34612" y="23907"/>
                  <a:pt x="34779" y="23859"/>
                </a:cubicBezTo>
                <a:cubicBezTo>
                  <a:pt x="35505" y="23645"/>
                  <a:pt x="36244" y="23442"/>
                  <a:pt x="36958" y="23216"/>
                </a:cubicBezTo>
                <a:cubicBezTo>
                  <a:pt x="37577" y="23026"/>
                  <a:pt x="38184" y="22811"/>
                  <a:pt x="38803" y="22621"/>
                </a:cubicBezTo>
                <a:cubicBezTo>
                  <a:pt x="39673" y="22335"/>
                  <a:pt x="40566" y="22049"/>
                  <a:pt x="41447" y="21752"/>
                </a:cubicBezTo>
                <a:cubicBezTo>
                  <a:pt x="42078" y="21549"/>
                  <a:pt x="42697" y="21323"/>
                  <a:pt x="43328" y="21121"/>
                </a:cubicBezTo>
                <a:cubicBezTo>
                  <a:pt x="44614" y="20680"/>
                  <a:pt x="45864" y="20120"/>
                  <a:pt x="47150" y="19608"/>
                </a:cubicBezTo>
                <a:cubicBezTo>
                  <a:pt x="48162" y="19227"/>
                  <a:pt x="49198" y="18918"/>
                  <a:pt x="50245" y="18573"/>
                </a:cubicBezTo>
                <a:cubicBezTo>
                  <a:pt x="50900" y="18346"/>
                  <a:pt x="51555" y="18120"/>
                  <a:pt x="52210" y="17918"/>
                </a:cubicBezTo>
                <a:cubicBezTo>
                  <a:pt x="52306" y="17886"/>
                  <a:pt x="52393" y="17873"/>
                  <a:pt x="52488" y="17862"/>
                </a:cubicBezTo>
                <a:lnTo>
                  <a:pt x="52488" y="17862"/>
                </a:lnTo>
                <a:cubicBezTo>
                  <a:pt x="52447" y="17895"/>
                  <a:pt x="52409" y="17936"/>
                  <a:pt x="52388" y="17977"/>
                </a:cubicBezTo>
                <a:cubicBezTo>
                  <a:pt x="52348" y="18018"/>
                  <a:pt x="52325" y="18050"/>
                  <a:pt x="52297" y="18088"/>
                </a:cubicBezTo>
                <a:lnTo>
                  <a:pt x="52297" y="18088"/>
                </a:lnTo>
                <a:lnTo>
                  <a:pt x="53246" y="17787"/>
                </a:lnTo>
                <a:cubicBezTo>
                  <a:pt x="53686" y="17656"/>
                  <a:pt x="54103" y="17513"/>
                  <a:pt x="54532" y="17382"/>
                </a:cubicBezTo>
                <a:cubicBezTo>
                  <a:pt x="54551" y="17378"/>
                  <a:pt x="54573" y="17377"/>
                  <a:pt x="54594" y="17377"/>
                </a:cubicBezTo>
                <a:cubicBezTo>
                  <a:pt x="54637" y="17377"/>
                  <a:pt x="54682" y="17382"/>
                  <a:pt x="54722" y="17382"/>
                </a:cubicBezTo>
                <a:cubicBezTo>
                  <a:pt x="54829" y="17739"/>
                  <a:pt x="54817" y="17739"/>
                  <a:pt x="54555" y="17870"/>
                </a:cubicBezTo>
                <a:cubicBezTo>
                  <a:pt x="53877" y="18251"/>
                  <a:pt x="53103" y="18346"/>
                  <a:pt x="52377" y="18585"/>
                </a:cubicBezTo>
                <a:cubicBezTo>
                  <a:pt x="52031" y="18704"/>
                  <a:pt x="51674" y="18799"/>
                  <a:pt x="51329" y="18918"/>
                </a:cubicBezTo>
                <a:cubicBezTo>
                  <a:pt x="50186" y="19299"/>
                  <a:pt x="49019" y="19692"/>
                  <a:pt x="47876" y="20073"/>
                </a:cubicBezTo>
                <a:cubicBezTo>
                  <a:pt x="47221" y="20299"/>
                  <a:pt x="46566" y="20525"/>
                  <a:pt x="45911" y="20728"/>
                </a:cubicBezTo>
                <a:cubicBezTo>
                  <a:pt x="45694" y="20804"/>
                  <a:pt x="45467" y="20830"/>
                  <a:pt x="45240" y="20870"/>
                </a:cubicBezTo>
                <a:lnTo>
                  <a:pt x="45240" y="20870"/>
                </a:lnTo>
                <a:cubicBezTo>
                  <a:pt x="45689" y="20692"/>
                  <a:pt x="46156" y="20514"/>
                  <a:pt x="46602" y="20347"/>
                </a:cubicBezTo>
                <a:cubicBezTo>
                  <a:pt x="47114" y="20144"/>
                  <a:pt x="47650" y="19954"/>
                  <a:pt x="48174" y="19751"/>
                </a:cubicBezTo>
                <a:cubicBezTo>
                  <a:pt x="48450" y="19652"/>
                  <a:pt x="48716" y="19511"/>
                  <a:pt x="48991" y="19387"/>
                </a:cubicBezTo>
                <a:lnTo>
                  <a:pt x="48991" y="19387"/>
                </a:lnTo>
                <a:cubicBezTo>
                  <a:pt x="48867" y="19411"/>
                  <a:pt x="48730" y="19426"/>
                  <a:pt x="48602" y="19466"/>
                </a:cubicBezTo>
                <a:cubicBezTo>
                  <a:pt x="47745" y="19751"/>
                  <a:pt x="46876" y="20061"/>
                  <a:pt x="46019" y="20359"/>
                </a:cubicBezTo>
                <a:cubicBezTo>
                  <a:pt x="45542" y="20525"/>
                  <a:pt x="45078" y="20680"/>
                  <a:pt x="44602" y="20847"/>
                </a:cubicBezTo>
                <a:cubicBezTo>
                  <a:pt x="43590" y="21204"/>
                  <a:pt x="42566" y="21561"/>
                  <a:pt x="41554" y="21906"/>
                </a:cubicBezTo>
                <a:cubicBezTo>
                  <a:pt x="40327" y="22323"/>
                  <a:pt x="39101" y="22728"/>
                  <a:pt x="37875" y="23145"/>
                </a:cubicBezTo>
                <a:lnTo>
                  <a:pt x="35243" y="24038"/>
                </a:lnTo>
                <a:cubicBezTo>
                  <a:pt x="34910" y="24157"/>
                  <a:pt x="34589" y="24288"/>
                  <a:pt x="34255" y="24419"/>
                </a:cubicBezTo>
                <a:cubicBezTo>
                  <a:pt x="34128" y="24470"/>
                  <a:pt x="34001" y="24514"/>
                  <a:pt x="33869" y="24514"/>
                </a:cubicBezTo>
                <a:cubicBezTo>
                  <a:pt x="33816" y="24514"/>
                  <a:pt x="33762" y="24507"/>
                  <a:pt x="33708" y="24490"/>
                </a:cubicBezTo>
                <a:cubicBezTo>
                  <a:pt x="33636" y="24371"/>
                  <a:pt x="33648" y="24300"/>
                  <a:pt x="33779" y="24240"/>
                </a:cubicBezTo>
                <a:cubicBezTo>
                  <a:pt x="33946" y="24169"/>
                  <a:pt x="34100" y="24073"/>
                  <a:pt x="34243" y="24002"/>
                </a:cubicBezTo>
                <a:lnTo>
                  <a:pt x="33624" y="24002"/>
                </a:lnTo>
                <a:cubicBezTo>
                  <a:pt x="33505" y="23895"/>
                  <a:pt x="33505" y="23799"/>
                  <a:pt x="33600" y="23692"/>
                </a:cubicBezTo>
                <a:cubicBezTo>
                  <a:pt x="33657" y="23625"/>
                  <a:pt x="33734" y="23579"/>
                  <a:pt x="33803" y="23523"/>
                </a:cubicBezTo>
                <a:lnTo>
                  <a:pt x="33803" y="23523"/>
                </a:lnTo>
                <a:cubicBezTo>
                  <a:pt x="33811" y="23524"/>
                  <a:pt x="33819" y="23525"/>
                  <a:pt x="33827" y="23526"/>
                </a:cubicBezTo>
                <a:lnTo>
                  <a:pt x="33815" y="23514"/>
                </a:lnTo>
                <a:cubicBezTo>
                  <a:pt x="33811" y="23517"/>
                  <a:pt x="33807" y="23520"/>
                  <a:pt x="33803" y="23523"/>
                </a:cubicBezTo>
                <a:lnTo>
                  <a:pt x="33803" y="23523"/>
                </a:lnTo>
                <a:cubicBezTo>
                  <a:pt x="33692" y="23514"/>
                  <a:pt x="33581" y="23513"/>
                  <a:pt x="33481" y="23502"/>
                </a:cubicBezTo>
                <a:cubicBezTo>
                  <a:pt x="33338" y="23276"/>
                  <a:pt x="33469" y="23145"/>
                  <a:pt x="33636" y="23061"/>
                </a:cubicBezTo>
                <a:cubicBezTo>
                  <a:pt x="33862" y="22966"/>
                  <a:pt x="34077" y="22871"/>
                  <a:pt x="34315" y="22811"/>
                </a:cubicBezTo>
                <a:cubicBezTo>
                  <a:pt x="35363" y="22549"/>
                  <a:pt x="36398" y="22264"/>
                  <a:pt x="37410" y="21871"/>
                </a:cubicBezTo>
                <a:cubicBezTo>
                  <a:pt x="38506" y="21454"/>
                  <a:pt x="39589" y="21037"/>
                  <a:pt x="40673" y="20656"/>
                </a:cubicBezTo>
                <a:cubicBezTo>
                  <a:pt x="41256" y="20466"/>
                  <a:pt x="41840" y="20299"/>
                  <a:pt x="42411" y="20109"/>
                </a:cubicBezTo>
                <a:cubicBezTo>
                  <a:pt x="42875" y="19942"/>
                  <a:pt x="43352" y="19775"/>
                  <a:pt x="43816" y="19585"/>
                </a:cubicBezTo>
                <a:cubicBezTo>
                  <a:pt x="45007" y="19061"/>
                  <a:pt x="46221" y="18632"/>
                  <a:pt x="47459" y="18227"/>
                </a:cubicBezTo>
                <a:cubicBezTo>
                  <a:pt x="48031" y="18037"/>
                  <a:pt x="48590" y="17858"/>
                  <a:pt x="49162" y="17680"/>
                </a:cubicBezTo>
                <a:cubicBezTo>
                  <a:pt x="49203" y="17664"/>
                  <a:pt x="49248" y="17660"/>
                  <a:pt x="49295" y="17660"/>
                </a:cubicBezTo>
                <a:cubicBezTo>
                  <a:pt x="49337" y="17660"/>
                  <a:pt x="49381" y="17664"/>
                  <a:pt x="49424" y="17666"/>
                </a:cubicBezTo>
                <a:lnTo>
                  <a:pt x="49424" y="17666"/>
                </a:lnTo>
                <a:cubicBezTo>
                  <a:pt x="49083" y="17826"/>
                  <a:pt x="48741" y="17995"/>
                  <a:pt x="48388" y="18120"/>
                </a:cubicBezTo>
                <a:cubicBezTo>
                  <a:pt x="47816" y="18335"/>
                  <a:pt x="47221" y="18513"/>
                  <a:pt x="46638" y="18716"/>
                </a:cubicBezTo>
                <a:cubicBezTo>
                  <a:pt x="46031" y="18942"/>
                  <a:pt x="45423" y="19156"/>
                  <a:pt x="44828" y="19370"/>
                </a:cubicBezTo>
                <a:cubicBezTo>
                  <a:pt x="44706" y="19415"/>
                  <a:pt x="44594" y="19522"/>
                  <a:pt x="44463" y="19594"/>
                </a:cubicBezTo>
                <a:lnTo>
                  <a:pt x="44463" y="19594"/>
                </a:lnTo>
                <a:cubicBezTo>
                  <a:pt x="44561" y="19584"/>
                  <a:pt x="44659" y="19582"/>
                  <a:pt x="44757" y="19549"/>
                </a:cubicBezTo>
                <a:cubicBezTo>
                  <a:pt x="45947" y="19156"/>
                  <a:pt x="47138" y="18763"/>
                  <a:pt x="48328" y="18346"/>
                </a:cubicBezTo>
                <a:cubicBezTo>
                  <a:pt x="49102" y="18061"/>
                  <a:pt x="49876" y="17763"/>
                  <a:pt x="50626" y="17465"/>
                </a:cubicBezTo>
                <a:cubicBezTo>
                  <a:pt x="51543" y="17132"/>
                  <a:pt x="52448" y="16775"/>
                  <a:pt x="53341" y="16394"/>
                </a:cubicBezTo>
                <a:cubicBezTo>
                  <a:pt x="53617" y="16302"/>
                  <a:pt x="53871" y="16143"/>
                  <a:pt x="54188" y="16143"/>
                </a:cubicBezTo>
                <a:close/>
                <a:moveTo>
                  <a:pt x="14916" y="23369"/>
                </a:moveTo>
                <a:cubicBezTo>
                  <a:pt x="14973" y="23369"/>
                  <a:pt x="15025" y="23407"/>
                  <a:pt x="15074" y="23442"/>
                </a:cubicBezTo>
                <a:cubicBezTo>
                  <a:pt x="15467" y="23669"/>
                  <a:pt x="15836" y="23907"/>
                  <a:pt x="16241" y="24097"/>
                </a:cubicBezTo>
                <a:cubicBezTo>
                  <a:pt x="16670" y="24300"/>
                  <a:pt x="17110" y="24478"/>
                  <a:pt x="17622" y="24502"/>
                </a:cubicBezTo>
                <a:cubicBezTo>
                  <a:pt x="17801" y="24502"/>
                  <a:pt x="17979" y="24573"/>
                  <a:pt x="18158" y="24621"/>
                </a:cubicBezTo>
                <a:cubicBezTo>
                  <a:pt x="18158" y="24645"/>
                  <a:pt x="18146" y="24692"/>
                  <a:pt x="18146" y="24716"/>
                </a:cubicBezTo>
                <a:cubicBezTo>
                  <a:pt x="18013" y="24807"/>
                  <a:pt x="17872" y="24841"/>
                  <a:pt x="17725" y="24841"/>
                </a:cubicBezTo>
                <a:cubicBezTo>
                  <a:pt x="17622" y="24841"/>
                  <a:pt x="17516" y="24824"/>
                  <a:pt x="17408" y="24800"/>
                </a:cubicBezTo>
                <a:cubicBezTo>
                  <a:pt x="17146" y="24716"/>
                  <a:pt x="16872" y="24621"/>
                  <a:pt x="16622" y="24478"/>
                </a:cubicBezTo>
                <a:cubicBezTo>
                  <a:pt x="16027" y="24169"/>
                  <a:pt x="15443" y="23847"/>
                  <a:pt x="14872" y="23514"/>
                </a:cubicBezTo>
                <a:cubicBezTo>
                  <a:pt x="14836" y="23502"/>
                  <a:pt x="14824" y="23466"/>
                  <a:pt x="14789" y="23442"/>
                </a:cubicBezTo>
                <a:cubicBezTo>
                  <a:pt x="14833" y="23388"/>
                  <a:pt x="14875" y="23369"/>
                  <a:pt x="14916" y="23369"/>
                </a:cubicBezTo>
                <a:close/>
                <a:moveTo>
                  <a:pt x="43522" y="21441"/>
                </a:moveTo>
                <a:cubicBezTo>
                  <a:pt x="43573" y="21441"/>
                  <a:pt x="43638" y="21458"/>
                  <a:pt x="43721" y="21490"/>
                </a:cubicBezTo>
                <a:cubicBezTo>
                  <a:pt x="43566" y="21502"/>
                  <a:pt x="43471" y="21525"/>
                  <a:pt x="43387" y="21537"/>
                </a:cubicBezTo>
                <a:cubicBezTo>
                  <a:pt x="42994" y="21680"/>
                  <a:pt x="42613" y="21859"/>
                  <a:pt x="42221" y="22014"/>
                </a:cubicBezTo>
                <a:lnTo>
                  <a:pt x="40518" y="22633"/>
                </a:lnTo>
                <a:cubicBezTo>
                  <a:pt x="39554" y="22990"/>
                  <a:pt x="38601" y="23359"/>
                  <a:pt x="37649" y="23740"/>
                </a:cubicBezTo>
                <a:cubicBezTo>
                  <a:pt x="36887" y="24038"/>
                  <a:pt x="36136" y="24347"/>
                  <a:pt x="35363" y="24645"/>
                </a:cubicBezTo>
                <a:cubicBezTo>
                  <a:pt x="34862" y="24835"/>
                  <a:pt x="34362" y="25002"/>
                  <a:pt x="33850" y="25181"/>
                </a:cubicBezTo>
                <a:cubicBezTo>
                  <a:pt x="33719" y="25062"/>
                  <a:pt x="33779" y="24931"/>
                  <a:pt x="33839" y="24752"/>
                </a:cubicBezTo>
                <a:cubicBezTo>
                  <a:pt x="34041" y="24657"/>
                  <a:pt x="34208" y="24573"/>
                  <a:pt x="34422" y="24502"/>
                </a:cubicBezTo>
                <a:cubicBezTo>
                  <a:pt x="35327" y="24180"/>
                  <a:pt x="36256" y="23871"/>
                  <a:pt x="37172" y="23561"/>
                </a:cubicBezTo>
                <a:cubicBezTo>
                  <a:pt x="38006" y="23276"/>
                  <a:pt x="38839" y="23026"/>
                  <a:pt x="39673" y="22740"/>
                </a:cubicBezTo>
                <a:cubicBezTo>
                  <a:pt x="40244" y="22549"/>
                  <a:pt x="40828" y="22335"/>
                  <a:pt x="41387" y="22145"/>
                </a:cubicBezTo>
                <a:cubicBezTo>
                  <a:pt x="41935" y="21954"/>
                  <a:pt x="42494" y="21764"/>
                  <a:pt x="43054" y="21561"/>
                </a:cubicBezTo>
                <a:cubicBezTo>
                  <a:pt x="43118" y="21540"/>
                  <a:pt x="43187" y="21535"/>
                  <a:pt x="43255" y="21535"/>
                </a:cubicBezTo>
                <a:cubicBezTo>
                  <a:pt x="43300" y="21535"/>
                  <a:pt x="43344" y="21537"/>
                  <a:pt x="43387" y="21537"/>
                </a:cubicBezTo>
                <a:cubicBezTo>
                  <a:pt x="43414" y="21470"/>
                  <a:pt x="43456" y="21441"/>
                  <a:pt x="43522" y="21441"/>
                </a:cubicBezTo>
                <a:close/>
                <a:moveTo>
                  <a:pt x="21138" y="22736"/>
                </a:moveTo>
                <a:cubicBezTo>
                  <a:pt x="21884" y="22736"/>
                  <a:pt x="22617" y="22782"/>
                  <a:pt x="23349" y="22930"/>
                </a:cubicBezTo>
                <a:cubicBezTo>
                  <a:pt x="24302" y="23145"/>
                  <a:pt x="25266" y="23288"/>
                  <a:pt x="26219" y="23466"/>
                </a:cubicBezTo>
                <a:cubicBezTo>
                  <a:pt x="26766" y="23573"/>
                  <a:pt x="27326" y="23680"/>
                  <a:pt x="27885" y="23788"/>
                </a:cubicBezTo>
                <a:cubicBezTo>
                  <a:pt x="27950" y="23797"/>
                  <a:pt x="28016" y="23802"/>
                  <a:pt x="28084" y="23802"/>
                </a:cubicBezTo>
                <a:cubicBezTo>
                  <a:pt x="28190" y="23802"/>
                  <a:pt x="28300" y="23788"/>
                  <a:pt x="28409" y="23752"/>
                </a:cubicBezTo>
                <a:cubicBezTo>
                  <a:pt x="27826" y="23645"/>
                  <a:pt x="27242" y="23526"/>
                  <a:pt x="26671" y="23407"/>
                </a:cubicBezTo>
                <a:lnTo>
                  <a:pt x="26671" y="23371"/>
                </a:lnTo>
                <a:cubicBezTo>
                  <a:pt x="26774" y="23371"/>
                  <a:pt x="26883" y="23355"/>
                  <a:pt x="26989" y="23355"/>
                </a:cubicBezTo>
                <a:cubicBezTo>
                  <a:pt x="27043" y="23355"/>
                  <a:pt x="27096" y="23359"/>
                  <a:pt x="27147" y="23371"/>
                </a:cubicBezTo>
                <a:cubicBezTo>
                  <a:pt x="27635" y="23442"/>
                  <a:pt x="28124" y="23549"/>
                  <a:pt x="28612" y="23633"/>
                </a:cubicBezTo>
                <a:cubicBezTo>
                  <a:pt x="29147" y="23752"/>
                  <a:pt x="29707" y="23871"/>
                  <a:pt x="30243" y="23978"/>
                </a:cubicBezTo>
                <a:cubicBezTo>
                  <a:pt x="30683" y="24061"/>
                  <a:pt x="31148" y="24169"/>
                  <a:pt x="31588" y="24240"/>
                </a:cubicBezTo>
                <a:cubicBezTo>
                  <a:pt x="31886" y="24288"/>
                  <a:pt x="32207" y="24323"/>
                  <a:pt x="32517" y="24347"/>
                </a:cubicBezTo>
                <a:cubicBezTo>
                  <a:pt x="32684" y="24359"/>
                  <a:pt x="32862" y="24359"/>
                  <a:pt x="33017" y="24526"/>
                </a:cubicBezTo>
                <a:cubicBezTo>
                  <a:pt x="32882" y="24577"/>
                  <a:pt x="32749" y="24595"/>
                  <a:pt x="32618" y="24595"/>
                </a:cubicBezTo>
                <a:cubicBezTo>
                  <a:pt x="32413" y="24595"/>
                  <a:pt x="32213" y="24550"/>
                  <a:pt x="32017" y="24514"/>
                </a:cubicBezTo>
                <a:cubicBezTo>
                  <a:pt x="31433" y="24419"/>
                  <a:pt x="30838" y="24323"/>
                  <a:pt x="30255" y="24216"/>
                </a:cubicBezTo>
                <a:lnTo>
                  <a:pt x="30255" y="24216"/>
                </a:lnTo>
                <a:cubicBezTo>
                  <a:pt x="30410" y="24395"/>
                  <a:pt x="30624" y="24407"/>
                  <a:pt x="30862" y="24561"/>
                </a:cubicBezTo>
                <a:cubicBezTo>
                  <a:pt x="31576" y="24752"/>
                  <a:pt x="32303" y="24931"/>
                  <a:pt x="33053" y="24978"/>
                </a:cubicBezTo>
                <a:cubicBezTo>
                  <a:pt x="33100" y="24978"/>
                  <a:pt x="33124" y="25014"/>
                  <a:pt x="33196" y="25050"/>
                </a:cubicBezTo>
                <a:cubicBezTo>
                  <a:pt x="33196" y="25181"/>
                  <a:pt x="33219" y="25335"/>
                  <a:pt x="33231" y="25514"/>
                </a:cubicBezTo>
                <a:cubicBezTo>
                  <a:pt x="33168" y="25514"/>
                  <a:pt x="33120" y="25519"/>
                  <a:pt x="33085" y="25519"/>
                </a:cubicBezTo>
                <a:cubicBezTo>
                  <a:pt x="33067" y="25519"/>
                  <a:pt x="33053" y="25518"/>
                  <a:pt x="33041" y="25514"/>
                </a:cubicBezTo>
                <a:cubicBezTo>
                  <a:pt x="32005" y="25228"/>
                  <a:pt x="30969" y="24919"/>
                  <a:pt x="29921" y="24633"/>
                </a:cubicBezTo>
                <a:cubicBezTo>
                  <a:pt x="29231" y="24442"/>
                  <a:pt x="28540" y="24264"/>
                  <a:pt x="27838" y="24097"/>
                </a:cubicBezTo>
                <a:cubicBezTo>
                  <a:pt x="27735" y="24065"/>
                  <a:pt x="27626" y="24060"/>
                  <a:pt x="27516" y="24060"/>
                </a:cubicBezTo>
                <a:cubicBezTo>
                  <a:pt x="27476" y="24060"/>
                  <a:pt x="27436" y="24061"/>
                  <a:pt x="27396" y="24061"/>
                </a:cubicBezTo>
                <a:lnTo>
                  <a:pt x="27396" y="24061"/>
                </a:lnTo>
                <a:cubicBezTo>
                  <a:pt x="27384" y="24057"/>
                  <a:pt x="27373" y="24053"/>
                  <a:pt x="27362" y="24050"/>
                </a:cubicBezTo>
                <a:lnTo>
                  <a:pt x="27350" y="24061"/>
                </a:lnTo>
                <a:cubicBezTo>
                  <a:pt x="27365" y="24061"/>
                  <a:pt x="27380" y="24061"/>
                  <a:pt x="27396" y="24061"/>
                </a:cubicBezTo>
                <a:lnTo>
                  <a:pt x="27396" y="24061"/>
                </a:lnTo>
                <a:cubicBezTo>
                  <a:pt x="27597" y="24132"/>
                  <a:pt x="27790" y="24231"/>
                  <a:pt x="27993" y="24288"/>
                </a:cubicBezTo>
                <a:cubicBezTo>
                  <a:pt x="28397" y="24395"/>
                  <a:pt x="28814" y="24466"/>
                  <a:pt x="29207" y="24585"/>
                </a:cubicBezTo>
                <a:lnTo>
                  <a:pt x="32160" y="25478"/>
                </a:lnTo>
                <a:cubicBezTo>
                  <a:pt x="32529" y="25597"/>
                  <a:pt x="32922" y="25693"/>
                  <a:pt x="33315" y="25788"/>
                </a:cubicBezTo>
                <a:cubicBezTo>
                  <a:pt x="33410" y="26002"/>
                  <a:pt x="33493" y="26228"/>
                  <a:pt x="33600" y="26502"/>
                </a:cubicBezTo>
                <a:cubicBezTo>
                  <a:pt x="33291" y="26407"/>
                  <a:pt x="33053" y="26324"/>
                  <a:pt x="32803" y="26240"/>
                </a:cubicBezTo>
                <a:cubicBezTo>
                  <a:pt x="32184" y="26026"/>
                  <a:pt x="31576" y="25788"/>
                  <a:pt x="30969" y="25597"/>
                </a:cubicBezTo>
                <a:cubicBezTo>
                  <a:pt x="30314" y="25395"/>
                  <a:pt x="29648" y="25216"/>
                  <a:pt x="28993" y="25038"/>
                </a:cubicBezTo>
                <a:cubicBezTo>
                  <a:pt x="28659" y="24931"/>
                  <a:pt x="28338" y="24859"/>
                  <a:pt x="28004" y="24764"/>
                </a:cubicBezTo>
                <a:cubicBezTo>
                  <a:pt x="27159" y="24538"/>
                  <a:pt x="26338" y="24300"/>
                  <a:pt x="25492" y="24109"/>
                </a:cubicBezTo>
                <a:cubicBezTo>
                  <a:pt x="24587" y="23907"/>
                  <a:pt x="23659" y="23740"/>
                  <a:pt x="22754" y="23549"/>
                </a:cubicBezTo>
                <a:cubicBezTo>
                  <a:pt x="22290" y="23452"/>
                  <a:pt x="21846" y="23306"/>
                  <a:pt x="21377" y="23306"/>
                </a:cubicBezTo>
                <a:cubicBezTo>
                  <a:pt x="21328" y="23306"/>
                  <a:pt x="21279" y="23308"/>
                  <a:pt x="21230" y="23311"/>
                </a:cubicBezTo>
                <a:cubicBezTo>
                  <a:pt x="21492" y="23395"/>
                  <a:pt x="21742" y="23490"/>
                  <a:pt x="21992" y="23549"/>
                </a:cubicBezTo>
                <a:cubicBezTo>
                  <a:pt x="22623" y="23692"/>
                  <a:pt x="23254" y="23811"/>
                  <a:pt x="23885" y="23966"/>
                </a:cubicBezTo>
                <a:cubicBezTo>
                  <a:pt x="24742" y="24157"/>
                  <a:pt x="25599" y="24359"/>
                  <a:pt x="26457" y="24561"/>
                </a:cubicBezTo>
                <a:cubicBezTo>
                  <a:pt x="26826" y="24645"/>
                  <a:pt x="27183" y="24716"/>
                  <a:pt x="27564" y="24823"/>
                </a:cubicBezTo>
                <a:cubicBezTo>
                  <a:pt x="28421" y="25050"/>
                  <a:pt x="29290" y="25276"/>
                  <a:pt x="30136" y="25538"/>
                </a:cubicBezTo>
                <a:cubicBezTo>
                  <a:pt x="31029" y="25812"/>
                  <a:pt x="31922" y="26133"/>
                  <a:pt x="32815" y="26431"/>
                </a:cubicBezTo>
                <a:cubicBezTo>
                  <a:pt x="33112" y="26538"/>
                  <a:pt x="33398" y="26657"/>
                  <a:pt x="33696" y="26764"/>
                </a:cubicBezTo>
                <a:lnTo>
                  <a:pt x="33696" y="27383"/>
                </a:lnTo>
                <a:cubicBezTo>
                  <a:pt x="32946" y="27121"/>
                  <a:pt x="32243" y="26883"/>
                  <a:pt x="31529" y="26621"/>
                </a:cubicBezTo>
                <a:cubicBezTo>
                  <a:pt x="30972" y="26429"/>
                  <a:pt x="29725" y="25943"/>
                  <a:pt x="28870" y="25674"/>
                </a:cubicBezTo>
                <a:lnTo>
                  <a:pt x="28870" y="25674"/>
                </a:lnTo>
                <a:cubicBezTo>
                  <a:pt x="27734" y="25104"/>
                  <a:pt x="21837" y="23456"/>
                  <a:pt x="19706" y="23145"/>
                </a:cubicBezTo>
                <a:cubicBezTo>
                  <a:pt x="19833" y="23145"/>
                  <a:pt x="19965" y="23139"/>
                  <a:pt x="20099" y="23139"/>
                </a:cubicBezTo>
                <a:cubicBezTo>
                  <a:pt x="20166" y="23139"/>
                  <a:pt x="20234" y="23141"/>
                  <a:pt x="20301" y="23145"/>
                </a:cubicBezTo>
                <a:cubicBezTo>
                  <a:pt x="20599" y="23157"/>
                  <a:pt x="20908" y="23192"/>
                  <a:pt x="21218" y="23216"/>
                </a:cubicBezTo>
                <a:cubicBezTo>
                  <a:pt x="21299" y="23106"/>
                  <a:pt x="21412" y="23077"/>
                  <a:pt x="21529" y="23077"/>
                </a:cubicBezTo>
                <a:cubicBezTo>
                  <a:pt x="21600" y="23077"/>
                  <a:pt x="21674" y="23088"/>
                  <a:pt x="21742" y="23097"/>
                </a:cubicBezTo>
                <a:cubicBezTo>
                  <a:pt x="22337" y="23168"/>
                  <a:pt x="22921" y="23276"/>
                  <a:pt x="23516" y="23371"/>
                </a:cubicBezTo>
                <a:cubicBezTo>
                  <a:pt x="23828" y="23421"/>
                  <a:pt x="24140" y="23471"/>
                  <a:pt x="24466" y="23471"/>
                </a:cubicBezTo>
                <a:cubicBezTo>
                  <a:pt x="24526" y="23471"/>
                  <a:pt x="24586" y="23470"/>
                  <a:pt x="24647" y="23466"/>
                </a:cubicBezTo>
                <a:cubicBezTo>
                  <a:pt x="24373" y="23383"/>
                  <a:pt x="24123" y="23264"/>
                  <a:pt x="23849" y="23228"/>
                </a:cubicBezTo>
                <a:cubicBezTo>
                  <a:pt x="23123" y="23133"/>
                  <a:pt x="22420" y="22930"/>
                  <a:pt x="21682" y="22930"/>
                </a:cubicBezTo>
                <a:cubicBezTo>
                  <a:pt x="21230" y="22930"/>
                  <a:pt x="20789" y="22835"/>
                  <a:pt x="20313" y="22752"/>
                </a:cubicBezTo>
                <a:cubicBezTo>
                  <a:pt x="20590" y="22742"/>
                  <a:pt x="20865" y="22736"/>
                  <a:pt x="21138" y="22736"/>
                </a:cubicBezTo>
                <a:close/>
                <a:moveTo>
                  <a:pt x="24299" y="24463"/>
                </a:moveTo>
                <a:cubicBezTo>
                  <a:pt x="24352" y="24463"/>
                  <a:pt x="24403" y="24466"/>
                  <a:pt x="24445" y="24478"/>
                </a:cubicBezTo>
                <a:cubicBezTo>
                  <a:pt x="25671" y="24835"/>
                  <a:pt x="26885" y="25216"/>
                  <a:pt x="28100" y="25585"/>
                </a:cubicBezTo>
                <a:cubicBezTo>
                  <a:pt x="28236" y="25627"/>
                  <a:pt x="28373" y="25675"/>
                  <a:pt x="28516" y="25706"/>
                </a:cubicBezTo>
                <a:lnTo>
                  <a:pt x="28516" y="25706"/>
                </a:lnTo>
                <a:cubicBezTo>
                  <a:pt x="28871" y="25932"/>
                  <a:pt x="29641" y="26191"/>
                  <a:pt x="29743" y="26228"/>
                </a:cubicBezTo>
                <a:cubicBezTo>
                  <a:pt x="30588" y="26526"/>
                  <a:pt x="31433" y="26800"/>
                  <a:pt x="32267" y="27098"/>
                </a:cubicBezTo>
                <a:cubicBezTo>
                  <a:pt x="32612" y="27217"/>
                  <a:pt x="32946" y="27336"/>
                  <a:pt x="33291" y="27479"/>
                </a:cubicBezTo>
                <a:cubicBezTo>
                  <a:pt x="33469" y="27550"/>
                  <a:pt x="33719" y="27574"/>
                  <a:pt x="33719" y="27919"/>
                </a:cubicBezTo>
                <a:cubicBezTo>
                  <a:pt x="33589" y="27907"/>
                  <a:pt x="33469" y="27907"/>
                  <a:pt x="33362" y="27871"/>
                </a:cubicBezTo>
                <a:cubicBezTo>
                  <a:pt x="32874" y="27717"/>
                  <a:pt x="32398" y="27538"/>
                  <a:pt x="31922" y="27359"/>
                </a:cubicBezTo>
                <a:cubicBezTo>
                  <a:pt x="31100" y="27062"/>
                  <a:pt x="30290" y="26740"/>
                  <a:pt x="29469" y="26443"/>
                </a:cubicBezTo>
                <a:cubicBezTo>
                  <a:pt x="29323" y="26388"/>
                  <a:pt x="28728" y="26165"/>
                  <a:pt x="28367" y="26032"/>
                </a:cubicBezTo>
                <a:lnTo>
                  <a:pt x="28367" y="26032"/>
                </a:lnTo>
                <a:cubicBezTo>
                  <a:pt x="28323" y="25987"/>
                  <a:pt x="28286" y="25955"/>
                  <a:pt x="28243" y="25943"/>
                </a:cubicBezTo>
                <a:cubicBezTo>
                  <a:pt x="27481" y="25693"/>
                  <a:pt x="26742" y="25431"/>
                  <a:pt x="25980" y="25181"/>
                </a:cubicBezTo>
                <a:cubicBezTo>
                  <a:pt x="25361" y="24954"/>
                  <a:pt x="24742" y="24740"/>
                  <a:pt x="24135" y="24466"/>
                </a:cubicBezTo>
                <a:cubicBezTo>
                  <a:pt x="24189" y="24466"/>
                  <a:pt x="24245" y="24463"/>
                  <a:pt x="24299" y="24463"/>
                </a:cubicBezTo>
                <a:close/>
                <a:moveTo>
                  <a:pt x="54913" y="18346"/>
                </a:moveTo>
                <a:lnTo>
                  <a:pt x="54913" y="18346"/>
                </a:lnTo>
                <a:cubicBezTo>
                  <a:pt x="54794" y="18489"/>
                  <a:pt x="54770" y="18573"/>
                  <a:pt x="54710" y="18585"/>
                </a:cubicBezTo>
                <a:cubicBezTo>
                  <a:pt x="54305" y="18692"/>
                  <a:pt x="53901" y="18787"/>
                  <a:pt x="53508" y="18870"/>
                </a:cubicBezTo>
                <a:cubicBezTo>
                  <a:pt x="53401" y="18930"/>
                  <a:pt x="53293" y="19037"/>
                  <a:pt x="53174" y="19061"/>
                </a:cubicBezTo>
                <a:cubicBezTo>
                  <a:pt x="52258" y="19335"/>
                  <a:pt x="51436" y="19811"/>
                  <a:pt x="50591" y="20204"/>
                </a:cubicBezTo>
                <a:cubicBezTo>
                  <a:pt x="50293" y="20359"/>
                  <a:pt x="49972" y="20490"/>
                  <a:pt x="49674" y="20656"/>
                </a:cubicBezTo>
                <a:cubicBezTo>
                  <a:pt x="50210" y="20585"/>
                  <a:pt x="50686" y="20323"/>
                  <a:pt x="51186" y="20144"/>
                </a:cubicBezTo>
                <a:cubicBezTo>
                  <a:pt x="51674" y="19978"/>
                  <a:pt x="52198" y="19787"/>
                  <a:pt x="52698" y="19608"/>
                </a:cubicBezTo>
                <a:cubicBezTo>
                  <a:pt x="53210" y="19454"/>
                  <a:pt x="53722" y="19287"/>
                  <a:pt x="54246" y="19156"/>
                </a:cubicBezTo>
                <a:lnTo>
                  <a:pt x="54246" y="19156"/>
                </a:lnTo>
                <a:cubicBezTo>
                  <a:pt x="54055" y="19394"/>
                  <a:pt x="53770" y="19466"/>
                  <a:pt x="53520" y="19585"/>
                </a:cubicBezTo>
                <a:cubicBezTo>
                  <a:pt x="52686" y="19989"/>
                  <a:pt x="51841" y="20359"/>
                  <a:pt x="50972" y="20728"/>
                </a:cubicBezTo>
                <a:cubicBezTo>
                  <a:pt x="50079" y="21097"/>
                  <a:pt x="49186" y="21442"/>
                  <a:pt x="48305" y="21823"/>
                </a:cubicBezTo>
                <a:cubicBezTo>
                  <a:pt x="47519" y="22145"/>
                  <a:pt x="46745" y="22490"/>
                  <a:pt x="45971" y="22835"/>
                </a:cubicBezTo>
                <a:cubicBezTo>
                  <a:pt x="45950" y="22846"/>
                  <a:pt x="45929" y="22902"/>
                  <a:pt x="45916" y="22948"/>
                </a:cubicBezTo>
                <a:lnTo>
                  <a:pt x="45916" y="22948"/>
                </a:lnTo>
                <a:cubicBezTo>
                  <a:pt x="46637" y="22664"/>
                  <a:pt x="47382" y="22380"/>
                  <a:pt x="48102" y="22097"/>
                </a:cubicBezTo>
                <a:cubicBezTo>
                  <a:pt x="48169" y="22075"/>
                  <a:pt x="48257" y="22073"/>
                  <a:pt x="48327" y="22063"/>
                </a:cubicBezTo>
                <a:lnTo>
                  <a:pt x="48327" y="22063"/>
                </a:lnTo>
                <a:cubicBezTo>
                  <a:pt x="48100" y="22323"/>
                  <a:pt x="47756" y="22395"/>
                  <a:pt x="47459" y="22537"/>
                </a:cubicBezTo>
                <a:cubicBezTo>
                  <a:pt x="46554" y="22930"/>
                  <a:pt x="45626" y="23311"/>
                  <a:pt x="44709" y="23692"/>
                </a:cubicBezTo>
                <a:cubicBezTo>
                  <a:pt x="43661" y="24121"/>
                  <a:pt x="42625" y="24573"/>
                  <a:pt x="41578" y="25002"/>
                </a:cubicBezTo>
                <a:cubicBezTo>
                  <a:pt x="40899" y="25300"/>
                  <a:pt x="40196" y="25597"/>
                  <a:pt x="39494" y="25883"/>
                </a:cubicBezTo>
                <a:cubicBezTo>
                  <a:pt x="38815" y="26157"/>
                  <a:pt x="38113" y="26419"/>
                  <a:pt x="37434" y="26705"/>
                </a:cubicBezTo>
                <a:cubicBezTo>
                  <a:pt x="36970" y="26895"/>
                  <a:pt x="36517" y="27098"/>
                  <a:pt x="36065" y="27300"/>
                </a:cubicBezTo>
                <a:cubicBezTo>
                  <a:pt x="35613" y="27490"/>
                  <a:pt x="35172" y="27669"/>
                  <a:pt x="34720" y="27848"/>
                </a:cubicBezTo>
                <a:cubicBezTo>
                  <a:pt x="34589" y="27895"/>
                  <a:pt x="34434" y="27895"/>
                  <a:pt x="34291" y="27919"/>
                </a:cubicBezTo>
                <a:cubicBezTo>
                  <a:pt x="34220" y="27669"/>
                  <a:pt x="34410" y="27633"/>
                  <a:pt x="34529" y="27598"/>
                </a:cubicBezTo>
                <a:cubicBezTo>
                  <a:pt x="34874" y="27455"/>
                  <a:pt x="35208" y="27336"/>
                  <a:pt x="35553" y="27205"/>
                </a:cubicBezTo>
                <a:cubicBezTo>
                  <a:pt x="36279" y="26907"/>
                  <a:pt x="37018" y="26621"/>
                  <a:pt x="37732" y="26312"/>
                </a:cubicBezTo>
                <a:cubicBezTo>
                  <a:pt x="38863" y="25824"/>
                  <a:pt x="39970" y="25288"/>
                  <a:pt x="41101" y="24800"/>
                </a:cubicBezTo>
                <a:cubicBezTo>
                  <a:pt x="41792" y="24502"/>
                  <a:pt x="42506" y="24276"/>
                  <a:pt x="43185" y="24002"/>
                </a:cubicBezTo>
                <a:cubicBezTo>
                  <a:pt x="43328" y="23966"/>
                  <a:pt x="43423" y="23883"/>
                  <a:pt x="43602" y="23799"/>
                </a:cubicBezTo>
                <a:cubicBezTo>
                  <a:pt x="43514" y="23799"/>
                  <a:pt x="43448" y="23784"/>
                  <a:pt x="43396" y="23784"/>
                </a:cubicBezTo>
                <a:cubicBezTo>
                  <a:pt x="43370" y="23784"/>
                  <a:pt x="43348" y="23788"/>
                  <a:pt x="43328" y="23799"/>
                </a:cubicBezTo>
                <a:cubicBezTo>
                  <a:pt x="42352" y="24157"/>
                  <a:pt x="41375" y="24514"/>
                  <a:pt x="40423" y="24919"/>
                </a:cubicBezTo>
                <a:cubicBezTo>
                  <a:pt x="39292" y="25395"/>
                  <a:pt x="38184" y="25931"/>
                  <a:pt x="37053" y="26407"/>
                </a:cubicBezTo>
                <a:cubicBezTo>
                  <a:pt x="36208" y="26752"/>
                  <a:pt x="35327" y="27074"/>
                  <a:pt x="34458" y="27395"/>
                </a:cubicBezTo>
                <a:cubicBezTo>
                  <a:pt x="34374" y="27431"/>
                  <a:pt x="34291" y="27431"/>
                  <a:pt x="34172" y="27443"/>
                </a:cubicBezTo>
                <a:cubicBezTo>
                  <a:pt x="34112" y="27276"/>
                  <a:pt x="34053" y="27098"/>
                  <a:pt x="33981" y="26895"/>
                </a:cubicBezTo>
                <a:cubicBezTo>
                  <a:pt x="35791" y="26205"/>
                  <a:pt x="37613" y="25597"/>
                  <a:pt x="39315" y="24776"/>
                </a:cubicBezTo>
                <a:lnTo>
                  <a:pt x="39315" y="24776"/>
                </a:lnTo>
                <a:cubicBezTo>
                  <a:pt x="37506" y="25228"/>
                  <a:pt x="35851" y="26085"/>
                  <a:pt x="34053" y="26621"/>
                </a:cubicBezTo>
                <a:cubicBezTo>
                  <a:pt x="33827" y="26336"/>
                  <a:pt x="33910" y="26026"/>
                  <a:pt x="33910" y="25716"/>
                </a:cubicBezTo>
                <a:cubicBezTo>
                  <a:pt x="34124" y="25645"/>
                  <a:pt x="34303" y="25562"/>
                  <a:pt x="34493" y="25514"/>
                </a:cubicBezTo>
                <a:cubicBezTo>
                  <a:pt x="35148" y="25300"/>
                  <a:pt x="35803" y="25109"/>
                  <a:pt x="36458" y="24883"/>
                </a:cubicBezTo>
                <a:cubicBezTo>
                  <a:pt x="37279" y="24597"/>
                  <a:pt x="38113" y="24300"/>
                  <a:pt x="38934" y="24002"/>
                </a:cubicBezTo>
                <a:lnTo>
                  <a:pt x="40447" y="23430"/>
                </a:lnTo>
                <a:cubicBezTo>
                  <a:pt x="41268" y="23133"/>
                  <a:pt x="42078" y="22847"/>
                  <a:pt x="42887" y="22549"/>
                </a:cubicBezTo>
                <a:cubicBezTo>
                  <a:pt x="43506" y="22323"/>
                  <a:pt x="44114" y="22097"/>
                  <a:pt x="44721" y="21894"/>
                </a:cubicBezTo>
                <a:cubicBezTo>
                  <a:pt x="45542" y="21609"/>
                  <a:pt x="46364" y="21359"/>
                  <a:pt x="47174" y="21073"/>
                </a:cubicBezTo>
                <a:cubicBezTo>
                  <a:pt x="47697" y="20894"/>
                  <a:pt x="48221" y="20692"/>
                  <a:pt x="48745" y="20513"/>
                </a:cubicBezTo>
                <a:cubicBezTo>
                  <a:pt x="49364" y="20287"/>
                  <a:pt x="50019" y="20073"/>
                  <a:pt x="50650" y="19835"/>
                </a:cubicBezTo>
                <a:cubicBezTo>
                  <a:pt x="50781" y="19775"/>
                  <a:pt x="50972" y="19775"/>
                  <a:pt x="51031" y="19597"/>
                </a:cubicBezTo>
                <a:lnTo>
                  <a:pt x="51031" y="19597"/>
                </a:lnTo>
                <a:cubicBezTo>
                  <a:pt x="50900" y="19620"/>
                  <a:pt x="50745" y="19597"/>
                  <a:pt x="50626" y="19644"/>
                </a:cubicBezTo>
                <a:cubicBezTo>
                  <a:pt x="49317" y="20109"/>
                  <a:pt x="48007" y="20585"/>
                  <a:pt x="46697" y="21025"/>
                </a:cubicBezTo>
                <a:cubicBezTo>
                  <a:pt x="45376" y="21466"/>
                  <a:pt x="44054" y="21859"/>
                  <a:pt x="42721" y="22311"/>
                </a:cubicBezTo>
                <a:cubicBezTo>
                  <a:pt x="41982" y="22561"/>
                  <a:pt x="41232" y="22859"/>
                  <a:pt x="40494" y="23145"/>
                </a:cubicBezTo>
                <a:cubicBezTo>
                  <a:pt x="39720" y="23430"/>
                  <a:pt x="38958" y="23728"/>
                  <a:pt x="38184" y="24002"/>
                </a:cubicBezTo>
                <a:cubicBezTo>
                  <a:pt x="37720" y="24180"/>
                  <a:pt x="37268" y="24359"/>
                  <a:pt x="36791" y="24526"/>
                </a:cubicBezTo>
                <a:cubicBezTo>
                  <a:pt x="35982" y="24812"/>
                  <a:pt x="35184" y="25062"/>
                  <a:pt x="34374" y="25335"/>
                </a:cubicBezTo>
                <a:cubicBezTo>
                  <a:pt x="34261" y="25366"/>
                  <a:pt x="34147" y="25397"/>
                  <a:pt x="34003" y="25397"/>
                </a:cubicBezTo>
                <a:cubicBezTo>
                  <a:pt x="33981" y="25397"/>
                  <a:pt x="33958" y="25397"/>
                  <a:pt x="33934" y="25395"/>
                </a:cubicBezTo>
                <a:cubicBezTo>
                  <a:pt x="34005" y="25323"/>
                  <a:pt x="34065" y="25252"/>
                  <a:pt x="34148" y="25228"/>
                </a:cubicBezTo>
                <a:cubicBezTo>
                  <a:pt x="34767" y="25014"/>
                  <a:pt x="35386" y="24847"/>
                  <a:pt x="35994" y="24633"/>
                </a:cubicBezTo>
                <a:cubicBezTo>
                  <a:pt x="37244" y="24180"/>
                  <a:pt x="38494" y="23704"/>
                  <a:pt x="39744" y="23228"/>
                </a:cubicBezTo>
                <a:cubicBezTo>
                  <a:pt x="40506" y="22954"/>
                  <a:pt x="41256" y="22633"/>
                  <a:pt x="42006" y="22359"/>
                </a:cubicBezTo>
                <a:cubicBezTo>
                  <a:pt x="42780" y="22073"/>
                  <a:pt x="43578" y="21799"/>
                  <a:pt x="44352" y="21537"/>
                </a:cubicBezTo>
                <a:cubicBezTo>
                  <a:pt x="44923" y="21323"/>
                  <a:pt x="45495" y="21132"/>
                  <a:pt x="46078" y="20942"/>
                </a:cubicBezTo>
                <a:lnTo>
                  <a:pt x="47995" y="20311"/>
                </a:lnTo>
                <a:cubicBezTo>
                  <a:pt x="48578" y="20120"/>
                  <a:pt x="49150" y="19942"/>
                  <a:pt x="49733" y="19751"/>
                </a:cubicBezTo>
                <a:lnTo>
                  <a:pt x="51662" y="19120"/>
                </a:lnTo>
                <a:cubicBezTo>
                  <a:pt x="51757" y="19097"/>
                  <a:pt x="51900" y="19108"/>
                  <a:pt x="52019" y="19097"/>
                </a:cubicBezTo>
                <a:lnTo>
                  <a:pt x="52019" y="19097"/>
                </a:lnTo>
                <a:cubicBezTo>
                  <a:pt x="51877" y="19239"/>
                  <a:pt x="51686" y="19287"/>
                  <a:pt x="51543" y="19347"/>
                </a:cubicBezTo>
                <a:cubicBezTo>
                  <a:pt x="51376" y="19406"/>
                  <a:pt x="51186" y="19418"/>
                  <a:pt x="51079" y="19597"/>
                </a:cubicBezTo>
                <a:cubicBezTo>
                  <a:pt x="51105" y="19599"/>
                  <a:pt x="51132" y="19600"/>
                  <a:pt x="51157" y="19600"/>
                </a:cubicBezTo>
                <a:cubicBezTo>
                  <a:pt x="51523" y="19600"/>
                  <a:pt x="51805" y="19375"/>
                  <a:pt x="52138" y="19275"/>
                </a:cubicBezTo>
                <a:cubicBezTo>
                  <a:pt x="52460" y="19168"/>
                  <a:pt x="52793" y="19025"/>
                  <a:pt x="53127" y="18906"/>
                </a:cubicBezTo>
                <a:cubicBezTo>
                  <a:pt x="53246" y="18858"/>
                  <a:pt x="53389" y="18870"/>
                  <a:pt x="53520" y="18858"/>
                </a:cubicBezTo>
                <a:cubicBezTo>
                  <a:pt x="53531" y="18823"/>
                  <a:pt x="53543" y="18787"/>
                  <a:pt x="53579" y="18763"/>
                </a:cubicBezTo>
                <a:cubicBezTo>
                  <a:pt x="53996" y="18632"/>
                  <a:pt x="54413" y="18513"/>
                  <a:pt x="54913" y="18346"/>
                </a:cubicBezTo>
                <a:close/>
                <a:moveTo>
                  <a:pt x="55088" y="19475"/>
                </a:moveTo>
                <a:cubicBezTo>
                  <a:pt x="55133" y="19475"/>
                  <a:pt x="55193" y="19503"/>
                  <a:pt x="55306" y="19513"/>
                </a:cubicBezTo>
                <a:cubicBezTo>
                  <a:pt x="55127" y="19644"/>
                  <a:pt x="55008" y="19751"/>
                  <a:pt x="54889" y="19811"/>
                </a:cubicBezTo>
                <a:cubicBezTo>
                  <a:pt x="53662" y="20370"/>
                  <a:pt x="52436" y="20930"/>
                  <a:pt x="51210" y="21490"/>
                </a:cubicBezTo>
                <a:cubicBezTo>
                  <a:pt x="49900" y="22085"/>
                  <a:pt x="48590" y="22680"/>
                  <a:pt x="47281" y="23311"/>
                </a:cubicBezTo>
                <a:cubicBezTo>
                  <a:pt x="45983" y="23919"/>
                  <a:pt x="44709" y="24538"/>
                  <a:pt x="43423" y="25181"/>
                </a:cubicBezTo>
                <a:cubicBezTo>
                  <a:pt x="41982" y="25895"/>
                  <a:pt x="40554" y="26621"/>
                  <a:pt x="39101" y="27336"/>
                </a:cubicBezTo>
                <a:cubicBezTo>
                  <a:pt x="38625" y="27562"/>
                  <a:pt x="38161" y="27824"/>
                  <a:pt x="37637" y="27919"/>
                </a:cubicBezTo>
                <a:cubicBezTo>
                  <a:pt x="37696" y="27871"/>
                  <a:pt x="37744" y="27812"/>
                  <a:pt x="37815" y="27788"/>
                </a:cubicBezTo>
                <a:cubicBezTo>
                  <a:pt x="38887" y="27252"/>
                  <a:pt x="39958" y="26740"/>
                  <a:pt x="41030" y="26205"/>
                </a:cubicBezTo>
                <a:cubicBezTo>
                  <a:pt x="41911" y="25764"/>
                  <a:pt x="42792" y="25300"/>
                  <a:pt x="43685" y="24859"/>
                </a:cubicBezTo>
                <a:cubicBezTo>
                  <a:pt x="44899" y="24240"/>
                  <a:pt x="46138" y="23633"/>
                  <a:pt x="47352" y="23026"/>
                </a:cubicBezTo>
                <a:cubicBezTo>
                  <a:pt x="48114" y="22633"/>
                  <a:pt x="48876" y="22264"/>
                  <a:pt x="49650" y="21906"/>
                </a:cubicBezTo>
                <a:cubicBezTo>
                  <a:pt x="50448" y="21537"/>
                  <a:pt x="51257" y="21168"/>
                  <a:pt x="52079" y="20811"/>
                </a:cubicBezTo>
                <a:cubicBezTo>
                  <a:pt x="52889" y="20454"/>
                  <a:pt x="53698" y="20073"/>
                  <a:pt x="54520" y="19716"/>
                </a:cubicBezTo>
                <a:cubicBezTo>
                  <a:pt x="54698" y="19644"/>
                  <a:pt x="54877" y="19561"/>
                  <a:pt x="55067" y="19478"/>
                </a:cubicBezTo>
                <a:cubicBezTo>
                  <a:pt x="55074" y="19476"/>
                  <a:pt x="55081" y="19475"/>
                  <a:pt x="55088" y="19475"/>
                </a:cubicBezTo>
                <a:close/>
                <a:moveTo>
                  <a:pt x="21247" y="23984"/>
                </a:moveTo>
                <a:cubicBezTo>
                  <a:pt x="21476" y="24026"/>
                  <a:pt x="21704" y="24028"/>
                  <a:pt x="21932" y="24085"/>
                </a:cubicBezTo>
                <a:cubicBezTo>
                  <a:pt x="23087" y="24347"/>
                  <a:pt x="24183" y="24764"/>
                  <a:pt x="25278" y="25157"/>
                </a:cubicBezTo>
                <a:cubicBezTo>
                  <a:pt x="26064" y="25419"/>
                  <a:pt x="26850" y="25669"/>
                  <a:pt x="27623" y="25943"/>
                </a:cubicBezTo>
                <a:cubicBezTo>
                  <a:pt x="27768" y="25991"/>
                  <a:pt x="27912" y="26047"/>
                  <a:pt x="28056" y="26098"/>
                </a:cubicBezTo>
                <a:lnTo>
                  <a:pt x="28056" y="26098"/>
                </a:lnTo>
                <a:cubicBezTo>
                  <a:pt x="28049" y="26114"/>
                  <a:pt x="28043" y="26127"/>
                  <a:pt x="28040" y="26133"/>
                </a:cubicBezTo>
                <a:cubicBezTo>
                  <a:pt x="28088" y="26193"/>
                  <a:pt x="28921" y="26431"/>
                  <a:pt x="28957" y="26443"/>
                </a:cubicBezTo>
                <a:cubicBezTo>
                  <a:pt x="29695" y="26705"/>
                  <a:pt x="30421" y="26943"/>
                  <a:pt x="31136" y="27205"/>
                </a:cubicBezTo>
                <a:cubicBezTo>
                  <a:pt x="31934" y="27502"/>
                  <a:pt x="32743" y="27848"/>
                  <a:pt x="33529" y="28169"/>
                </a:cubicBezTo>
                <a:cubicBezTo>
                  <a:pt x="33648" y="28217"/>
                  <a:pt x="33743" y="28324"/>
                  <a:pt x="33827" y="28395"/>
                </a:cubicBezTo>
                <a:cubicBezTo>
                  <a:pt x="33763" y="28522"/>
                  <a:pt x="33691" y="28557"/>
                  <a:pt x="33616" y="28557"/>
                </a:cubicBezTo>
                <a:cubicBezTo>
                  <a:pt x="33564" y="28557"/>
                  <a:pt x="33511" y="28541"/>
                  <a:pt x="33458" y="28526"/>
                </a:cubicBezTo>
                <a:cubicBezTo>
                  <a:pt x="32934" y="28395"/>
                  <a:pt x="32410" y="28264"/>
                  <a:pt x="31898" y="28110"/>
                </a:cubicBezTo>
                <a:cubicBezTo>
                  <a:pt x="31243" y="27926"/>
                  <a:pt x="29925" y="27377"/>
                  <a:pt x="29223" y="27156"/>
                </a:cubicBezTo>
                <a:lnTo>
                  <a:pt x="29223" y="27156"/>
                </a:lnTo>
                <a:cubicBezTo>
                  <a:pt x="28756" y="26988"/>
                  <a:pt x="28280" y="26839"/>
                  <a:pt x="27826" y="26669"/>
                </a:cubicBezTo>
                <a:cubicBezTo>
                  <a:pt x="27528" y="26562"/>
                  <a:pt x="27207" y="26466"/>
                  <a:pt x="26957" y="26288"/>
                </a:cubicBezTo>
                <a:cubicBezTo>
                  <a:pt x="26314" y="25824"/>
                  <a:pt x="25576" y="25526"/>
                  <a:pt x="24873" y="25228"/>
                </a:cubicBezTo>
                <a:cubicBezTo>
                  <a:pt x="24290" y="24990"/>
                  <a:pt x="23706" y="24800"/>
                  <a:pt x="23111" y="24597"/>
                </a:cubicBezTo>
                <a:cubicBezTo>
                  <a:pt x="22563" y="24407"/>
                  <a:pt x="21980" y="24264"/>
                  <a:pt x="21408" y="24085"/>
                </a:cubicBezTo>
                <a:cubicBezTo>
                  <a:pt x="21368" y="24055"/>
                  <a:pt x="21303" y="24017"/>
                  <a:pt x="21247" y="23984"/>
                </a:cubicBezTo>
                <a:close/>
                <a:moveTo>
                  <a:pt x="43209" y="24454"/>
                </a:moveTo>
                <a:lnTo>
                  <a:pt x="43244" y="24538"/>
                </a:lnTo>
                <a:cubicBezTo>
                  <a:pt x="42828" y="24764"/>
                  <a:pt x="42435" y="24990"/>
                  <a:pt x="41994" y="25181"/>
                </a:cubicBezTo>
                <a:cubicBezTo>
                  <a:pt x="41280" y="25502"/>
                  <a:pt x="40542" y="25800"/>
                  <a:pt x="39815" y="26121"/>
                </a:cubicBezTo>
                <a:cubicBezTo>
                  <a:pt x="39196" y="26383"/>
                  <a:pt x="38589" y="26621"/>
                  <a:pt x="37994" y="26907"/>
                </a:cubicBezTo>
                <a:cubicBezTo>
                  <a:pt x="37410" y="27181"/>
                  <a:pt x="36863" y="27479"/>
                  <a:pt x="36291" y="27752"/>
                </a:cubicBezTo>
                <a:cubicBezTo>
                  <a:pt x="35744" y="28026"/>
                  <a:pt x="35196" y="28288"/>
                  <a:pt x="34589" y="28586"/>
                </a:cubicBezTo>
                <a:cubicBezTo>
                  <a:pt x="34470" y="28407"/>
                  <a:pt x="34398" y="28312"/>
                  <a:pt x="34279" y="28145"/>
                </a:cubicBezTo>
                <a:cubicBezTo>
                  <a:pt x="37315" y="26955"/>
                  <a:pt x="40292" y="25776"/>
                  <a:pt x="43209" y="24454"/>
                </a:cubicBezTo>
                <a:close/>
                <a:moveTo>
                  <a:pt x="20522" y="24505"/>
                </a:moveTo>
                <a:lnTo>
                  <a:pt x="20522" y="24505"/>
                </a:lnTo>
                <a:cubicBezTo>
                  <a:pt x="20648" y="24514"/>
                  <a:pt x="20799" y="24518"/>
                  <a:pt x="20920" y="24561"/>
                </a:cubicBezTo>
                <a:cubicBezTo>
                  <a:pt x="22051" y="24942"/>
                  <a:pt x="23194" y="25335"/>
                  <a:pt x="24314" y="25752"/>
                </a:cubicBezTo>
                <a:cubicBezTo>
                  <a:pt x="25552" y="26205"/>
                  <a:pt x="26790" y="26681"/>
                  <a:pt x="27945" y="27312"/>
                </a:cubicBezTo>
                <a:cubicBezTo>
                  <a:pt x="28187" y="27428"/>
                  <a:pt x="28438" y="27529"/>
                  <a:pt x="28703" y="27639"/>
                </a:cubicBezTo>
                <a:lnTo>
                  <a:pt x="28703" y="27639"/>
                </a:lnTo>
                <a:cubicBezTo>
                  <a:pt x="28721" y="27650"/>
                  <a:pt x="28771" y="27671"/>
                  <a:pt x="28833" y="27694"/>
                </a:cubicBezTo>
                <a:lnTo>
                  <a:pt x="28833" y="27694"/>
                </a:lnTo>
                <a:cubicBezTo>
                  <a:pt x="28851" y="27702"/>
                  <a:pt x="28868" y="27709"/>
                  <a:pt x="28886" y="27717"/>
                </a:cubicBezTo>
                <a:cubicBezTo>
                  <a:pt x="28886" y="27716"/>
                  <a:pt x="28886" y="27715"/>
                  <a:pt x="28886" y="27714"/>
                </a:cubicBezTo>
                <a:lnTo>
                  <a:pt x="28886" y="27714"/>
                </a:lnTo>
                <a:cubicBezTo>
                  <a:pt x="29022" y="27765"/>
                  <a:pt x="29181" y="27822"/>
                  <a:pt x="29195" y="27836"/>
                </a:cubicBezTo>
                <a:cubicBezTo>
                  <a:pt x="29552" y="27955"/>
                  <a:pt x="29909" y="28110"/>
                  <a:pt x="30290" y="28169"/>
                </a:cubicBezTo>
                <a:cubicBezTo>
                  <a:pt x="31005" y="28276"/>
                  <a:pt x="31672" y="28514"/>
                  <a:pt x="32326" y="28812"/>
                </a:cubicBezTo>
                <a:cubicBezTo>
                  <a:pt x="32731" y="28991"/>
                  <a:pt x="33124" y="29181"/>
                  <a:pt x="33517" y="29407"/>
                </a:cubicBezTo>
                <a:cubicBezTo>
                  <a:pt x="33658" y="29489"/>
                  <a:pt x="33793" y="29522"/>
                  <a:pt x="33923" y="29522"/>
                </a:cubicBezTo>
                <a:cubicBezTo>
                  <a:pt x="34135" y="29522"/>
                  <a:pt x="34333" y="29435"/>
                  <a:pt x="34517" y="29324"/>
                </a:cubicBezTo>
                <a:cubicBezTo>
                  <a:pt x="35446" y="28752"/>
                  <a:pt x="36494" y="28455"/>
                  <a:pt x="37446" y="27955"/>
                </a:cubicBezTo>
                <a:cubicBezTo>
                  <a:pt x="37494" y="27919"/>
                  <a:pt x="37577" y="27931"/>
                  <a:pt x="37637" y="27919"/>
                </a:cubicBezTo>
                <a:lnTo>
                  <a:pt x="37637" y="27919"/>
                </a:lnTo>
                <a:cubicBezTo>
                  <a:pt x="37399" y="28038"/>
                  <a:pt x="37172" y="28169"/>
                  <a:pt x="36934" y="28288"/>
                </a:cubicBezTo>
                <a:cubicBezTo>
                  <a:pt x="36041" y="28764"/>
                  <a:pt x="35148" y="29229"/>
                  <a:pt x="34255" y="29717"/>
                </a:cubicBezTo>
                <a:cubicBezTo>
                  <a:pt x="34127" y="29792"/>
                  <a:pt x="34005" y="29823"/>
                  <a:pt x="33882" y="29823"/>
                </a:cubicBezTo>
                <a:cubicBezTo>
                  <a:pt x="33752" y="29823"/>
                  <a:pt x="33622" y="29789"/>
                  <a:pt x="33481" y="29741"/>
                </a:cubicBezTo>
                <a:cubicBezTo>
                  <a:pt x="32731" y="29419"/>
                  <a:pt x="31969" y="29169"/>
                  <a:pt x="31207" y="28872"/>
                </a:cubicBezTo>
                <a:cubicBezTo>
                  <a:pt x="30564" y="28622"/>
                  <a:pt x="29909" y="28371"/>
                  <a:pt x="29278" y="28074"/>
                </a:cubicBezTo>
                <a:cubicBezTo>
                  <a:pt x="28183" y="27562"/>
                  <a:pt x="27088" y="27086"/>
                  <a:pt x="25957" y="26669"/>
                </a:cubicBezTo>
                <a:cubicBezTo>
                  <a:pt x="25195" y="26383"/>
                  <a:pt x="24456" y="26074"/>
                  <a:pt x="23694" y="25788"/>
                </a:cubicBezTo>
                <a:lnTo>
                  <a:pt x="21456" y="24942"/>
                </a:lnTo>
                <a:cubicBezTo>
                  <a:pt x="21158" y="24835"/>
                  <a:pt x="20885" y="24704"/>
                  <a:pt x="20599" y="24585"/>
                </a:cubicBezTo>
                <a:cubicBezTo>
                  <a:pt x="20570" y="24576"/>
                  <a:pt x="20549" y="24542"/>
                  <a:pt x="20522" y="24505"/>
                </a:cubicBezTo>
                <a:close/>
                <a:moveTo>
                  <a:pt x="56008" y="19823"/>
                </a:moveTo>
                <a:lnTo>
                  <a:pt x="56008" y="19823"/>
                </a:lnTo>
                <a:cubicBezTo>
                  <a:pt x="55984" y="19930"/>
                  <a:pt x="55984" y="20001"/>
                  <a:pt x="55960" y="20013"/>
                </a:cubicBezTo>
                <a:cubicBezTo>
                  <a:pt x="55544" y="20192"/>
                  <a:pt x="55139" y="20394"/>
                  <a:pt x="54722" y="20573"/>
                </a:cubicBezTo>
                <a:cubicBezTo>
                  <a:pt x="54484" y="20704"/>
                  <a:pt x="54246" y="20847"/>
                  <a:pt x="53996" y="20966"/>
                </a:cubicBezTo>
                <a:cubicBezTo>
                  <a:pt x="52567" y="21656"/>
                  <a:pt x="51115" y="22335"/>
                  <a:pt x="49686" y="23026"/>
                </a:cubicBezTo>
                <a:cubicBezTo>
                  <a:pt x="48150" y="23764"/>
                  <a:pt x="46602" y="24502"/>
                  <a:pt x="45066" y="25252"/>
                </a:cubicBezTo>
                <a:cubicBezTo>
                  <a:pt x="43697" y="25931"/>
                  <a:pt x="42328" y="26657"/>
                  <a:pt x="40947" y="27324"/>
                </a:cubicBezTo>
                <a:cubicBezTo>
                  <a:pt x="39649" y="27943"/>
                  <a:pt x="38351" y="28562"/>
                  <a:pt x="37053" y="29157"/>
                </a:cubicBezTo>
                <a:cubicBezTo>
                  <a:pt x="36220" y="29538"/>
                  <a:pt x="35363" y="29895"/>
                  <a:pt x="34493" y="30253"/>
                </a:cubicBezTo>
                <a:cubicBezTo>
                  <a:pt x="34374" y="30312"/>
                  <a:pt x="34243" y="30348"/>
                  <a:pt x="34100" y="30384"/>
                </a:cubicBezTo>
                <a:cubicBezTo>
                  <a:pt x="34077" y="30205"/>
                  <a:pt x="34172" y="30134"/>
                  <a:pt x="34291" y="30110"/>
                </a:cubicBezTo>
                <a:cubicBezTo>
                  <a:pt x="35029" y="29907"/>
                  <a:pt x="35684" y="29514"/>
                  <a:pt x="36375" y="29169"/>
                </a:cubicBezTo>
                <a:cubicBezTo>
                  <a:pt x="37279" y="28705"/>
                  <a:pt x="38184" y="28288"/>
                  <a:pt x="39113" y="27860"/>
                </a:cubicBezTo>
                <a:cubicBezTo>
                  <a:pt x="39935" y="27479"/>
                  <a:pt x="40720" y="27086"/>
                  <a:pt x="41494" y="26633"/>
                </a:cubicBezTo>
                <a:cubicBezTo>
                  <a:pt x="42101" y="26300"/>
                  <a:pt x="42768" y="26014"/>
                  <a:pt x="43411" y="25716"/>
                </a:cubicBezTo>
                <a:cubicBezTo>
                  <a:pt x="44042" y="25419"/>
                  <a:pt x="44697" y="25133"/>
                  <a:pt x="45316" y="24835"/>
                </a:cubicBezTo>
                <a:cubicBezTo>
                  <a:pt x="46257" y="24395"/>
                  <a:pt x="47174" y="23942"/>
                  <a:pt x="48114" y="23490"/>
                </a:cubicBezTo>
                <a:cubicBezTo>
                  <a:pt x="49031" y="23037"/>
                  <a:pt x="49948" y="22561"/>
                  <a:pt x="50876" y="22133"/>
                </a:cubicBezTo>
                <a:cubicBezTo>
                  <a:pt x="51698" y="21740"/>
                  <a:pt x="52531" y="21406"/>
                  <a:pt x="53365" y="21049"/>
                </a:cubicBezTo>
                <a:cubicBezTo>
                  <a:pt x="53662" y="20930"/>
                  <a:pt x="53960" y="20787"/>
                  <a:pt x="54258" y="20668"/>
                </a:cubicBezTo>
                <a:cubicBezTo>
                  <a:pt x="54389" y="20609"/>
                  <a:pt x="54544" y="20585"/>
                  <a:pt x="54674" y="20537"/>
                </a:cubicBezTo>
                <a:cubicBezTo>
                  <a:pt x="54960" y="20370"/>
                  <a:pt x="55234" y="20228"/>
                  <a:pt x="55508" y="20061"/>
                </a:cubicBezTo>
                <a:cubicBezTo>
                  <a:pt x="55663" y="19989"/>
                  <a:pt x="55806" y="19918"/>
                  <a:pt x="56008" y="19823"/>
                </a:cubicBezTo>
                <a:close/>
                <a:moveTo>
                  <a:pt x="18965" y="24370"/>
                </a:moveTo>
                <a:cubicBezTo>
                  <a:pt x="19162" y="24370"/>
                  <a:pt x="19297" y="24472"/>
                  <a:pt x="19432" y="24526"/>
                </a:cubicBezTo>
                <a:cubicBezTo>
                  <a:pt x="20861" y="25133"/>
                  <a:pt x="22278" y="25776"/>
                  <a:pt x="23706" y="26371"/>
                </a:cubicBezTo>
                <a:cubicBezTo>
                  <a:pt x="24802" y="26812"/>
                  <a:pt x="25921" y="27205"/>
                  <a:pt x="27028" y="27645"/>
                </a:cubicBezTo>
                <a:cubicBezTo>
                  <a:pt x="27683" y="27919"/>
                  <a:pt x="28338" y="28217"/>
                  <a:pt x="28993" y="28502"/>
                </a:cubicBezTo>
                <a:cubicBezTo>
                  <a:pt x="30112" y="28979"/>
                  <a:pt x="31207" y="29479"/>
                  <a:pt x="32374" y="29860"/>
                </a:cubicBezTo>
                <a:cubicBezTo>
                  <a:pt x="32624" y="29931"/>
                  <a:pt x="32862" y="30015"/>
                  <a:pt x="33100" y="30110"/>
                </a:cubicBezTo>
                <a:cubicBezTo>
                  <a:pt x="33208" y="30157"/>
                  <a:pt x="33291" y="30229"/>
                  <a:pt x="33410" y="30300"/>
                </a:cubicBezTo>
                <a:cubicBezTo>
                  <a:pt x="33350" y="30396"/>
                  <a:pt x="33303" y="30455"/>
                  <a:pt x="33279" y="30491"/>
                </a:cubicBezTo>
                <a:cubicBezTo>
                  <a:pt x="33247" y="30491"/>
                  <a:pt x="33226" y="30501"/>
                  <a:pt x="33208" y="30501"/>
                </a:cubicBezTo>
                <a:cubicBezTo>
                  <a:pt x="33200" y="30501"/>
                  <a:pt x="33192" y="30499"/>
                  <a:pt x="33184" y="30491"/>
                </a:cubicBezTo>
                <a:cubicBezTo>
                  <a:pt x="32803" y="30360"/>
                  <a:pt x="32410" y="30229"/>
                  <a:pt x="32041" y="30098"/>
                </a:cubicBezTo>
                <a:cubicBezTo>
                  <a:pt x="31517" y="29895"/>
                  <a:pt x="31005" y="29705"/>
                  <a:pt x="30493" y="29503"/>
                </a:cubicBezTo>
                <a:cubicBezTo>
                  <a:pt x="29600" y="29122"/>
                  <a:pt x="28707" y="28752"/>
                  <a:pt x="27814" y="28371"/>
                </a:cubicBezTo>
                <a:cubicBezTo>
                  <a:pt x="26992" y="28002"/>
                  <a:pt x="26171" y="27633"/>
                  <a:pt x="25349" y="27276"/>
                </a:cubicBezTo>
                <a:cubicBezTo>
                  <a:pt x="24242" y="26824"/>
                  <a:pt x="23123" y="26371"/>
                  <a:pt x="22028" y="25907"/>
                </a:cubicBezTo>
                <a:cubicBezTo>
                  <a:pt x="21075" y="25514"/>
                  <a:pt x="20123" y="25109"/>
                  <a:pt x="19170" y="24692"/>
                </a:cubicBezTo>
                <a:cubicBezTo>
                  <a:pt x="19039" y="24633"/>
                  <a:pt x="18932" y="24526"/>
                  <a:pt x="18753" y="24407"/>
                </a:cubicBezTo>
                <a:cubicBezTo>
                  <a:pt x="18832" y="24381"/>
                  <a:pt x="18902" y="24370"/>
                  <a:pt x="18965" y="24370"/>
                </a:cubicBezTo>
                <a:close/>
                <a:moveTo>
                  <a:pt x="37988" y="1"/>
                </a:moveTo>
                <a:cubicBezTo>
                  <a:pt x="37110" y="1"/>
                  <a:pt x="36248" y="182"/>
                  <a:pt x="35386" y="309"/>
                </a:cubicBezTo>
                <a:cubicBezTo>
                  <a:pt x="34481" y="463"/>
                  <a:pt x="33565" y="594"/>
                  <a:pt x="32707" y="963"/>
                </a:cubicBezTo>
                <a:cubicBezTo>
                  <a:pt x="32636" y="999"/>
                  <a:pt x="32553" y="999"/>
                  <a:pt x="32469" y="1011"/>
                </a:cubicBezTo>
                <a:cubicBezTo>
                  <a:pt x="32160" y="1035"/>
                  <a:pt x="31862" y="1118"/>
                  <a:pt x="31612" y="1321"/>
                </a:cubicBezTo>
                <a:cubicBezTo>
                  <a:pt x="31553" y="1368"/>
                  <a:pt x="31496" y="1395"/>
                  <a:pt x="31438" y="1395"/>
                </a:cubicBezTo>
                <a:cubicBezTo>
                  <a:pt x="31380" y="1395"/>
                  <a:pt x="31320" y="1368"/>
                  <a:pt x="31255" y="1309"/>
                </a:cubicBezTo>
                <a:cubicBezTo>
                  <a:pt x="31183" y="963"/>
                  <a:pt x="31576" y="654"/>
                  <a:pt x="31386" y="249"/>
                </a:cubicBezTo>
                <a:cubicBezTo>
                  <a:pt x="31264" y="240"/>
                  <a:pt x="31141" y="231"/>
                  <a:pt x="31018" y="231"/>
                </a:cubicBezTo>
                <a:cubicBezTo>
                  <a:pt x="30814" y="231"/>
                  <a:pt x="30610" y="255"/>
                  <a:pt x="30410" y="344"/>
                </a:cubicBezTo>
                <a:cubicBezTo>
                  <a:pt x="30316" y="391"/>
                  <a:pt x="30200" y="423"/>
                  <a:pt x="30097" y="423"/>
                </a:cubicBezTo>
                <a:cubicBezTo>
                  <a:pt x="30069" y="423"/>
                  <a:pt x="30042" y="421"/>
                  <a:pt x="30017" y="416"/>
                </a:cubicBezTo>
                <a:cubicBezTo>
                  <a:pt x="29916" y="395"/>
                  <a:pt x="29816" y="386"/>
                  <a:pt x="29718" y="386"/>
                </a:cubicBezTo>
                <a:cubicBezTo>
                  <a:pt x="29482" y="386"/>
                  <a:pt x="29252" y="437"/>
                  <a:pt x="29017" y="487"/>
                </a:cubicBezTo>
                <a:cubicBezTo>
                  <a:pt x="28171" y="678"/>
                  <a:pt x="27314" y="856"/>
                  <a:pt x="26457" y="1082"/>
                </a:cubicBezTo>
                <a:cubicBezTo>
                  <a:pt x="25778" y="1261"/>
                  <a:pt x="25111" y="1475"/>
                  <a:pt x="24433" y="1690"/>
                </a:cubicBezTo>
                <a:cubicBezTo>
                  <a:pt x="23337" y="2047"/>
                  <a:pt x="22254" y="2440"/>
                  <a:pt x="21146" y="2821"/>
                </a:cubicBezTo>
                <a:cubicBezTo>
                  <a:pt x="20623" y="2999"/>
                  <a:pt x="20123" y="3214"/>
                  <a:pt x="19599" y="3404"/>
                </a:cubicBezTo>
                <a:cubicBezTo>
                  <a:pt x="19003" y="3618"/>
                  <a:pt x="18396" y="3821"/>
                  <a:pt x="17801" y="4035"/>
                </a:cubicBezTo>
                <a:cubicBezTo>
                  <a:pt x="17253" y="4226"/>
                  <a:pt x="16717" y="4428"/>
                  <a:pt x="16158" y="4630"/>
                </a:cubicBezTo>
                <a:cubicBezTo>
                  <a:pt x="15598" y="4833"/>
                  <a:pt x="15015" y="5023"/>
                  <a:pt x="14455" y="5250"/>
                </a:cubicBezTo>
                <a:cubicBezTo>
                  <a:pt x="13800" y="5523"/>
                  <a:pt x="13157" y="5821"/>
                  <a:pt x="12514" y="6083"/>
                </a:cubicBezTo>
                <a:cubicBezTo>
                  <a:pt x="11300" y="6595"/>
                  <a:pt x="10121" y="7143"/>
                  <a:pt x="9002" y="7845"/>
                </a:cubicBezTo>
                <a:cubicBezTo>
                  <a:pt x="8585" y="8107"/>
                  <a:pt x="8169" y="8381"/>
                  <a:pt x="7811" y="8798"/>
                </a:cubicBezTo>
                <a:cubicBezTo>
                  <a:pt x="8002" y="9036"/>
                  <a:pt x="8181" y="9274"/>
                  <a:pt x="8383" y="9488"/>
                </a:cubicBezTo>
                <a:cubicBezTo>
                  <a:pt x="8621" y="9762"/>
                  <a:pt x="8883" y="10000"/>
                  <a:pt x="9121" y="10250"/>
                </a:cubicBezTo>
                <a:cubicBezTo>
                  <a:pt x="9169" y="10298"/>
                  <a:pt x="9181" y="10381"/>
                  <a:pt x="9216" y="10465"/>
                </a:cubicBezTo>
                <a:cubicBezTo>
                  <a:pt x="9157" y="10488"/>
                  <a:pt x="9121" y="10500"/>
                  <a:pt x="9074" y="10524"/>
                </a:cubicBezTo>
                <a:cubicBezTo>
                  <a:pt x="8264" y="10726"/>
                  <a:pt x="7430" y="10917"/>
                  <a:pt x="6609" y="11155"/>
                </a:cubicBezTo>
                <a:cubicBezTo>
                  <a:pt x="6026" y="11322"/>
                  <a:pt x="5478" y="11560"/>
                  <a:pt x="4894" y="11750"/>
                </a:cubicBezTo>
                <a:cubicBezTo>
                  <a:pt x="4037" y="12048"/>
                  <a:pt x="3394" y="12608"/>
                  <a:pt x="3049" y="13477"/>
                </a:cubicBezTo>
                <a:cubicBezTo>
                  <a:pt x="2918" y="13870"/>
                  <a:pt x="2692" y="14227"/>
                  <a:pt x="2394" y="14536"/>
                </a:cubicBezTo>
                <a:cubicBezTo>
                  <a:pt x="1954" y="15013"/>
                  <a:pt x="1442" y="15489"/>
                  <a:pt x="1263" y="16144"/>
                </a:cubicBezTo>
                <a:cubicBezTo>
                  <a:pt x="1084" y="16251"/>
                  <a:pt x="906" y="16310"/>
                  <a:pt x="775" y="16418"/>
                </a:cubicBezTo>
                <a:cubicBezTo>
                  <a:pt x="346" y="16739"/>
                  <a:pt x="1" y="17203"/>
                  <a:pt x="430" y="17739"/>
                </a:cubicBezTo>
                <a:cubicBezTo>
                  <a:pt x="561" y="17882"/>
                  <a:pt x="739" y="18025"/>
                  <a:pt x="942" y="18108"/>
                </a:cubicBezTo>
                <a:cubicBezTo>
                  <a:pt x="1513" y="18358"/>
                  <a:pt x="2108" y="18585"/>
                  <a:pt x="2692" y="18823"/>
                </a:cubicBezTo>
                <a:cubicBezTo>
                  <a:pt x="3085" y="18989"/>
                  <a:pt x="3466" y="19168"/>
                  <a:pt x="3859" y="19311"/>
                </a:cubicBezTo>
                <a:cubicBezTo>
                  <a:pt x="4823" y="19704"/>
                  <a:pt x="5787" y="20085"/>
                  <a:pt x="6752" y="20466"/>
                </a:cubicBezTo>
                <a:cubicBezTo>
                  <a:pt x="7252" y="20656"/>
                  <a:pt x="7740" y="20847"/>
                  <a:pt x="8228" y="21025"/>
                </a:cubicBezTo>
                <a:lnTo>
                  <a:pt x="10502" y="21871"/>
                </a:lnTo>
                <a:cubicBezTo>
                  <a:pt x="11324" y="22168"/>
                  <a:pt x="12157" y="22454"/>
                  <a:pt x="12979" y="22764"/>
                </a:cubicBezTo>
                <a:cubicBezTo>
                  <a:pt x="13384" y="22918"/>
                  <a:pt x="13800" y="23049"/>
                  <a:pt x="14110" y="23359"/>
                </a:cubicBezTo>
                <a:cubicBezTo>
                  <a:pt x="14527" y="23776"/>
                  <a:pt x="14991" y="24109"/>
                  <a:pt x="15527" y="24347"/>
                </a:cubicBezTo>
                <a:cubicBezTo>
                  <a:pt x="16027" y="24585"/>
                  <a:pt x="16515" y="24871"/>
                  <a:pt x="17039" y="25085"/>
                </a:cubicBezTo>
                <a:cubicBezTo>
                  <a:pt x="17333" y="25213"/>
                  <a:pt x="17635" y="25298"/>
                  <a:pt x="17938" y="25298"/>
                </a:cubicBezTo>
                <a:cubicBezTo>
                  <a:pt x="18175" y="25298"/>
                  <a:pt x="18412" y="25246"/>
                  <a:pt x="18646" y="25121"/>
                </a:cubicBezTo>
                <a:cubicBezTo>
                  <a:pt x="18727" y="25078"/>
                  <a:pt x="18807" y="25059"/>
                  <a:pt x="18888" y="25059"/>
                </a:cubicBezTo>
                <a:cubicBezTo>
                  <a:pt x="18986" y="25059"/>
                  <a:pt x="19084" y="25087"/>
                  <a:pt x="19182" y="25133"/>
                </a:cubicBezTo>
                <a:cubicBezTo>
                  <a:pt x="19527" y="25312"/>
                  <a:pt x="19849" y="25502"/>
                  <a:pt x="20194" y="25657"/>
                </a:cubicBezTo>
                <a:cubicBezTo>
                  <a:pt x="21218" y="26097"/>
                  <a:pt x="22278" y="26514"/>
                  <a:pt x="23325" y="26967"/>
                </a:cubicBezTo>
                <a:cubicBezTo>
                  <a:pt x="24373" y="27431"/>
                  <a:pt x="25421" y="27907"/>
                  <a:pt x="26480" y="28348"/>
                </a:cubicBezTo>
                <a:cubicBezTo>
                  <a:pt x="27695" y="28883"/>
                  <a:pt x="28933" y="29395"/>
                  <a:pt x="30171" y="29907"/>
                </a:cubicBezTo>
                <a:cubicBezTo>
                  <a:pt x="31243" y="30360"/>
                  <a:pt x="32350" y="30681"/>
                  <a:pt x="33469" y="31027"/>
                </a:cubicBezTo>
                <a:cubicBezTo>
                  <a:pt x="33609" y="31067"/>
                  <a:pt x="33753" y="31099"/>
                  <a:pt x="33896" y="31099"/>
                </a:cubicBezTo>
                <a:cubicBezTo>
                  <a:pt x="34009" y="31099"/>
                  <a:pt x="34121" y="31079"/>
                  <a:pt x="34231" y="31027"/>
                </a:cubicBezTo>
                <a:cubicBezTo>
                  <a:pt x="34946" y="30669"/>
                  <a:pt x="35672" y="30348"/>
                  <a:pt x="36386" y="30003"/>
                </a:cubicBezTo>
                <a:cubicBezTo>
                  <a:pt x="37172" y="29634"/>
                  <a:pt x="37982" y="29276"/>
                  <a:pt x="38768" y="28895"/>
                </a:cubicBezTo>
                <a:cubicBezTo>
                  <a:pt x="40244" y="28229"/>
                  <a:pt x="41720" y="27562"/>
                  <a:pt x="43173" y="26859"/>
                </a:cubicBezTo>
                <a:cubicBezTo>
                  <a:pt x="44649" y="26145"/>
                  <a:pt x="46102" y="25371"/>
                  <a:pt x="47578" y="24645"/>
                </a:cubicBezTo>
                <a:cubicBezTo>
                  <a:pt x="48531" y="24169"/>
                  <a:pt x="49495" y="23728"/>
                  <a:pt x="50472" y="23276"/>
                </a:cubicBezTo>
                <a:cubicBezTo>
                  <a:pt x="51257" y="22907"/>
                  <a:pt x="52055" y="22561"/>
                  <a:pt x="52853" y="22180"/>
                </a:cubicBezTo>
                <a:cubicBezTo>
                  <a:pt x="53770" y="21716"/>
                  <a:pt x="54674" y="21252"/>
                  <a:pt x="55591" y="20775"/>
                </a:cubicBezTo>
                <a:cubicBezTo>
                  <a:pt x="55972" y="20573"/>
                  <a:pt x="56401" y="20418"/>
                  <a:pt x="56663" y="20037"/>
                </a:cubicBezTo>
                <a:cubicBezTo>
                  <a:pt x="56794" y="19573"/>
                  <a:pt x="56568" y="19287"/>
                  <a:pt x="56091" y="19097"/>
                </a:cubicBezTo>
                <a:cubicBezTo>
                  <a:pt x="55960" y="19037"/>
                  <a:pt x="55794" y="19001"/>
                  <a:pt x="55663" y="18954"/>
                </a:cubicBezTo>
                <a:cubicBezTo>
                  <a:pt x="55627" y="18906"/>
                  <a:pt x="55603" y="18882"/>
                  <a:pt x="55603" y="18858"/>
                </a:cubicBezTo>
                <a:cubicBezTo>
                  <a:pt x="55496" y="18358"/>
                  <a:pt x="55472" y="17846"/>
                  <a:pt x="55234" y="17370"/>
                </a:cubicBezTo>
                <a:cubicBezTo>
                  <a:pt x="55198" y="17322"/>
                  <a:pt x="55210" y="17251"/>
                  <a:pt x="55210" y="17168"/>
                </a:cubicBezTo>
                <a:cubicBezTo>
                  <a:pt x="55198" y="16465"/>
                  <a:pt x="54901" y="15810"/>
                  <a:pt x="54663" y="15144"/>
                </a:cubicBezTo>
                <a:cubicBezTo>
                  <a:pt x="54639" y="15060"/>
                  <a:pt x="54532" y="15001"/>
                  <a:pt x="54436" y="14941"/>
                </a:cubicBezTo>
                <a:cubicBezTo>
                  <a:pt x="54293" y="14846"/>
                  <a:pt x="54115" y="14763"/>
                  <a:pt x="53877" y="14644"/>
                </a:cubicBezTo>
                <a:cubicBezTo>
                  <a:pt x="54115" y="14548"/>
                  <a:pt x="54293" y="14477"/>
                  <a:pt x="54484" y="14405"/>
                </a:cubicBezTo>
                <a:cubicBezTo>
                  <a:pt x="54460" y="14322"/>
                  <a:pt x="54436" y="14275"/>
                  <a:pt x="54413" y="14227"/>
                </a:cubicBezTo>
                <a:cubicBezTo>
                  <a:pt x="54079" y="13751"/>
                  <a:pt x="53639" y="13453"/>
                  <a:pt x="53115" y="13227"/>
                </a:cubicBezTo>
                <a:cubicBezTo>
                  <a:pt x="52936" y="13143"/>
                  <a:pt x="52769" y="13060"/>
                  <a:pt x="52555" y="12965"/>
                </a:cubicBezTo>
                <a:cubicBezTo>
                  <a:pt x="52746" y="12905"/>
                  <a:pt x="52865" y="12858"/>
                  <a:pt x="52996" y="12810"/>
                </a:cubicBezTo>
                <a:cubicBezTo>
                  <a:pt x="52698" y="12441"/>
                  <a:pt x="52353" y="12274"/>
                  <a:pt x="51900" y="12250"/>
                </a:cubicBezTo>
                <a:cubicBezTo>
                  <a:pt x="51229" y="12203"/>
                  <a:pt x="50554" y="12183"/>
                  <a:pt x="49879" y="12183"/>
                </a:cubicBezTo>
                <a:cubicBezTo>
                  <a:pt x="49369" y="12183"/>
                  <a:pt x="48860" y="12194"/>
                  <a:pt x="48352" y="12215"/>
                </a:cubicBezTo>
                <a:cubicBezTo>
                  <a:pt x="47293" y="12262"/>
                  <a:pt x="46245" y="12393"/>
                  <a:pt x="45197" y="12536"/>
                </a:cubicBezTo>
                <a:cubicBezTo>
                  <a:pt x="44102" y="12679"/>
                  <a:pt x="42994" y="12905"/>
                  <a:pt x="41911" y="13108"/>
                </a:cubicBezTo>
                <a:cubicBezTo>
                  <a:pt x="41089" y="13274"/>
                  <a:pt x="40292" y="13441"/>
                  <a:pt x="39470" y="13584"/>
                </a:cubicBezTo>
                <a:cubicBezTo>
                  <a:pt x="38827" y="13703"/>
                  <a:pt x="38184" y="13846"/>
                  <a:pt x="37553" y="13941"/>
                </a:cubicBezTo>
                <a:cubicBezTo>
                  <a:pt x="37256" y="14001"/>
                  <a:pt x="36934" y="14024"/>
                  <a:pt x="36577" y="14048"/>
                </a:cubicBezTo>
                <a:cubicBezTo>
                  <a:pt x="36660" y="13941"/>
                  <a:pt x="36684" y="13858"/>
                  <a:pt x="36744" y="13798"/>
                </a:cubicBezTo>
                <a:cubicBezTo>
                  <a:pt x="37434" y="12989"/>
                  <a:pt x="38208" y="12310"/>
                  <a:pt x="39077" y="11762"/>
                </a:cubicBezTo>
                <a:cubicBezTo>
                  <a:pt x="40292" y="10988"/>
                  <a:pt x="41506" y="10250"/>
                  <a:pt x="42733" y="9512"/>
                </a:cubicBezTo>
                <a:cubicBezTo>
                  <a:pt x="44126" y="8643"/>
                  <a:pt x="45554" y="7821"/>
                  <a:pt x="47019" y="7083"/>
                </a:cubicBezTo>
                <a:cubicBezTo>
                  <a:pt x="47316" y="6928"/>
                  <a:pt x="47650" y="6809"/>
                  <a:pt x="47757" y="6440"/>
                </a:cubicBezTo>
                <a:cubicBezTo>
                  <a:pt x="47655" y="6216"/>
                  <a:pt x="47475" y="6149"/>
                  <a:pt x="47276" y="6149"/>
                </a:cubicBezTo>
                <a:cubicBezTo>
                  <a:pt x="47243" y="6149"/>
                  <a:pt x="47208" y="6151"/>
                  <a:pt x="47174" y="6154"/>
                </a:cubicBezTo>
                <a:cubicBezTo>
                  <a:pt x="46340" y="6262"/>
                  <a:pt x="45507" y="6357"/>
                  <a:pt x="44673" y="6500"/>
                </a:cubicBezTo>
                <a:cubicBezTo>
                  <a:pt x="43649" y="6678"/>
                  <a:pt x="42613" y="6905"/>
                  <a:pt x="41578" y="7143"/>
                </a:cubicBezTo>
                <a:cubicBezTo>
                  <a:pt x="40804" y="7321"/>
                  <a:pt x="40054" y="7571"/>
                  <a:pt x="39280" y="7798"/>
                </a:cubicBezTo>
                <a:cubicBezTo>
                  <a:pt x="39220" y="7809"/>
                  <a:pt x="39161" y="7809"/>
                  <a:pt x="39065" y="7809"/>
                </a:cubicBezTo>
                <a:cubicBezTo>
                  <a:pt x="39077" y="7738"/>
                  <a:pt x="39065" y="7678"/>
                  <a:pt x="39101" y="7631"/>
                </a:cubicBezTo>
                <a:cubicBezTo>
                  <a:pt x="39304" y="7297"/>
                  <a:pt x="39494" y="6940"/>
                  <a:pt x="39708" y="6595"/>
                </a:cubicBezTo>
                <a:cubicBezTo>
                  <a:pt x="40327" y="5571"/>
                  <a:pt x="41161" y="4690"/>
                  <a:pt x="41899" y="3737"/>
                </a:cubicBezTo>
                <a:cubicBezTo>
                  <a:pt x="42149" y="3392"/>
                  <a:pt x="42399" y="3047"/>
                  <a:pt x="42685" y="2666"/>
                </a:cubicBezTo>
                <a:cubicBezTo>
                  <a:pt x="42408" y="2584"/>
                  <a:pt x="42148" y="2556"/>
                  <a:pt x="41894" y="2556"/>
                </a:cubicBezTo>
                <a:cubicBezTo>
                  <a:pt x="41667" y="2556"/>
                  <a:pt x="41445" y="2578"/>
                  <a:pt x="41220" y="2606"/>
                </a:cubicBezTo>
                <a:cubicBezTo>
                  <a:pt x="40613" y="2702"/>
                  <a:pt x="40030" y="2904"/>
                  <a:pt x="39470" y="3106"/>
                </a:cubicBezTo>
                <a:cubicBezTo>
                  <a:pt x="39262" y="3190"/>
                  <a:pt x="39035" y="3292"/>
                  <a:pt x="38782" y="3292"/>
                </a:cubicBezTo>
                <a:cubicBezTo>
                  <a:pt x="38746" y="3292"/>
                  <a:pt x="38709" y="3289"/>
                  <a:pt x="38672" y="3285"/>
                </a:cubicBezTo>
                <a:cubicBezTo>
                  <a:pt x="39065" y="2487"/>
                  <a:pt x="39756" y="1904"/>
                  <a:pt x="40006" y="999"/>
                </a:cubicBezTo>
                <a:cubicBezTo>
                  <a:pt x="39756" y="951"/>
                  <a:pt x="39530" y="904"/>
                  <a:pt x="39304" y="892"/>
                </a:cubicBezTo>
                <a:cubicBezTo>
                  <a:pt x="39294" y="891"/>
                  <a:pt x="39285" y="891"/>
                  <a:pt x="39276" y="891"/>
                </a:cubicBezTo>
                <a:cubicBezTo>
                  <a:pt x="39123" y="891"/>
                  <a:pt x="38979" y="956"/>
                  <a:pt x="38822" y="956"/>
                </a:cubicBezTo>
                <a:cubicBezTo>
                  <a:pt x="38759" y="956"/>
                  <a:pt x="38694" y="945"/>
                  <a:pt x="38625" y="916"/>
                </a:cubicBezTo>
                <a:cubicBezTo>
                  <a:pt x="38720" y="666"/>
                  <a:pt x="38815" y="428"/>
                  <a:pt x="38899" y="201"/>
                </a:cubicBezTo>
                <a:cubicBezTo>
                  <a:pt x="38649" y="23"/>
                  <a:pt x="38649" y="23"/>
                  <a:pt x="38339" y="11"/>
                </a:cubicBezTo>
                <a:cubicBezTo>
                  <a:pt x="38222" y="4"/>
                  <a:pt x="38105" y="1"/>
                  <a:pt x="379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17"/>
          <p:cNvGrpSpPr/>
          <p:nvPr/>
        </p:nvGrpSpPr>
        <p:grpSpPr>
          <a:xfrm>
            <a:off x="-202250" y="1333040"/>
            <a:ext cx="3850427" cy="3983265"/>
            <a:chOff x="-202250" y="1333040"/>
            <a:chExt cx="3850427" cy="3983265"/>
          </a:xfrm>
        </p:grpSpPr>
        <p:sp>
          <p:nvSpPr>
            <p:cNvPr id="9381" name="Google Shape;9381;p17"/>
            <p:cNvSpPr/>
            <p:nvPr/>
          </p:nvSpPr>
          <p:spPr>
            <a:xfrm rot="-8527916" flipH="1">
              <a:off x="549297" y="1694934"/>
              <a:ext cx="2169448" cy="2485881"/>
            </a:xfrm>
            <a:custGeom>
              <a:avLst/>
              <a:gdLst/>
              <a:ahLst/>
              <a:cxnLst/>
              <a:rect l="l" t="t" r="r" b="b"/>
              <a:pathLst>
                <a:path w="132607" h="158981" extrusionOk="0">
                  <a:moveTo>
                    <a:pt x="132606" y="0"/>
                  </a:moveTo>
                  <a:cubicBezTo>
                    <a:pt x="132606" y="1"/>
                    <a:pt x="131784" y="83"/>
                    <a:pt x="130265" y="370"/>
                  </a:cubicBezTo>
                  <a:cubicBezTo>
                    <a:pt x="128704" y="576"/>
                    <a:pt x="126444" y="986"/>
                    <a:pt x="123569" y="1767"/>
                  </a:cubicBezTo>
                  <a:cubicBezTo>
                    <a:pt x="120693" y="2506"/>
                    <a:pt x="117242" y="3616"/>
                    <a:pt x="113422" y="5177"/>
                  </a:cubicBezTo>
                  <a:cubicBezTo>
                    <a:pt x="109601" y="6779"/>
                    <a:pt x="105370" y="8833"/>
                    <a:pt x="100975" y="11339"/>
                  </a:cubicBezTo>
                  <a:cubicBezTo>
                    <a:pt x="96538" y="13927"/>
                    <a:pt x="91937" y="16967"/>
                    <a:pt x="87254" y="20500"/>
                  </a:cubicBezTo>
                  <a:cubicBezTo>
                    <a:pt x="86063" y="21362"/>
                    <a:pt x="84953" y="22307"/>
                    <a:pt x="83762" y="23211"/>
                  </a:cubicBezTo>
                  <a:cubicBezTo>
                    <a:pt x="83146" y="23663"/>
                    <a:pt x="82571" y="24156"/>
                    <a:pt x="81955" y="24608"/>
                  </a:cubicBezTo>
                  <a:cubicBezTo>
                    <a:pt x="81379" y="25100"/>
                    <a:pt x="80763" y="25593"/>
                    <a:pt x="80229" y="26086"/>
                  </a:cubicBezTo>
                  <a:cubicBezTo>
                    <a:pt x="79038" y="27072"/>
                    <a:pt x="77847" y="28099"/>
                    <a:pt x="76655" y="29126"/>
                  </a:cubicBezTo>
                  <a:cubicBezTo>
                    <a:pt x="75546" y="30194"/>
                    <a:pt x="74396" y="31263"/>
                    <a:pt x="73246" y="32372"/>
                  </a:cubicBezTo>
                  <a:cubicBezTo>
                    <a:pt x="70863" y="34508"/>
                    <a:pt x="68645" y="36890"/>
                    <a:pt x="66344" y="39191"/>
                  </a:cubicBezTo>
                  <a:cubicBezTo>
                    <a:pt x="64085" y="41574"/>
                    <a:pt x="61866" y="43997"/>
                    <a:pt x="59648" y="46544"/>
                  </a:cubicBezTo>
                  <a:lnTo>
                    <a:pt x="56444" y="50365"/>
                  </a:lnTo>
                  <a:cubicBezTo>
                    <a:pt x="55335" y="51679"/>
                    <a:pt x="54267" y="52953"/>
                    <a:pt x="53240" y="54267"/>
                  </a:cubicBezTo>
                  <a:cubicBezTo>
                    <a:pt x="52172" y="55623"/>
                    <a:pt x="51145" y="56979"/>
                    <a:pt x="50118" y="58293"/>
                  </a:cubicBezTo>
                  <a:lnTo>
                    <a:pt x="48598" y="60306"/>
                  </a:lnTo>
                  <a:lnTo>
                    <a:pt x="47078" y="62360"/>
                  </a:lnTo>
                  <a:cubicBezTo>
                    <a:pt x="43093" y="67865"/>
                    <a:pt x="39355" y="73493"/>
                    <a:pt x="35863" y="79162"/>
                  </a:cubicBezTo>
                  <a:cubicBezTo>
                    <a:pt x="34137" y="82038"/>
                    <a:pt x="32412" y="84790"/>
                    <a:pt x="30810" y="87666"/>
                  </a:cubicBezTo>
                  <a:cubicBezTo>
                    <a:pt x="29208" y="90500"/>
                    <a:pt x="27688" y="93335"/>
                    <a:pt x="26127" y="96087"/>
                  </a:cubicBezTo>
                  <a:cubicBezTo>
                    <a:pt x="23210" y="101674"/>
                    <a:pt x="20376" y="107138"/>
                    <a:pt x="18034" y="112437"/>
                  </a:cubicBezTo>
                  <a:cubicBezTo>
                    <a:pt x="16802" y="115025"/>
                    <a:pt x="15569" y="117572"/>
                    <a:pt x="14501" y="120078"/>
                  </a:cubicBezTo>
                  <a:cubicBezTo>
                    <a:pt x="13474" y="122584"/>
                    <a:pt x="12447" y="125049"/>
                    <a:pt x="11461" y="127349"/>
                  </a:cubicBezTo>
                  <a:cubicBezTo>
                    <a:pt x="9407" y="131991"/>
                    <a:pt x="7928" y="136346"/>
                    <a:pt x="6408" y="140207"/>
                  </a:cubicBezTo>
                  <a:cubicBezTo>
                    <a:pt x="5710" y="142138"/>
                    <a:pt x="4971" y="143904"/>
                    <a:pt x="4437" y="145589"/>
                  </a:cubicBezTo>
                  <a:lnTo>
                    <a:pt x="2876" y="150190"/>
                  </a:lnTo>
                  <a:cubicBezTo>
                    <a:pt x="1890" y="152983"/>
                    <a:pt x="1232" y="155201"/>
                    <a:pt x="739" y="156680"/>
                  </a:cubicBezTo>
                  <a:cubicBezTo>
                    <a:pt x="246" y="158159"/>
                    <a:pt x="0" y="158981"/>
                    <a:pt x="0" y="158981"/>
                  </a:cubicBezTo>
                  <a:cubicBezTo>
                    <a:pt x="0" y="158981"/>
                    <a:pt x="370" y="158282"/>
                    <a:pt x="1027" y="156845"/>
                  </a:cubicBezTo>
                  <a:cubicBezTo>
                    <a:pt x="1684" y="155407"/>
                    <a:pt x="2711" y="153353"/>
                    <a:pt x="3944" y="150683"/>
                  </a:cubicBezTo>
                  <a:cubicBezTo>
                    <a:pt x="4560" y="149327"/>
                    <a:pt x="5299" y="147848"/>
                    <a:pt x="5998" y="146246"/>
                  </a:cubicBezTo>
                  <a:cubicBezTo>
                    <a:pt x="6778" y="144644"/>
                    <a:pt x="7600" y="142960"/>
                    <a:pt x="8462" y="141111"/>
                  </a:cubicBezTo>
                  <a:cubicBezTo>
                    <a:pt x="9366" y="139262"/>
                    <a:pt x="10311" y="137332"/>
                    <a:pt x="11297" y="135278"/>
                  </a:cubicBezTo>
                  <a:cubicBezTo>
                    <a:pt x="12283" y="133182"/>
                    <a:pt x="13351" y="131005"/>
                    <a:pt x="14501" y="128787"/>
                  </a:cubicBezTo>
                  <a:cubicBezTo>
                    <a:pt x="15610" y="126527"/>
                    <a:pt x="16802" y="124227"/>
                    <a:pt x="18034" y="121803"/>
                  </a:cubicBezTo>
                  <a:cubicBezTo>
                    <a:pt x="19267" y="119380"/>
                    <a:pt x="20581" y="116915"/>
                    <a:pt x="21937" y="114409"/>
                  </a:cubicBezTo>
                  <a:cubicBezTo>
                    <a:pt x="24566" y="109356"/>
                    <a:pt x="27647" y="104139"/>
                    <a:pt x="30646" y="98634"/>
                  </a:cubicBezTo>
                  <a:cubicBezTo>
                    <a:pt x="32248" y="96005"/>
                    <a:pt x="33891" y="93253"/>
                    <a:pt x="35534" y="90500"/>
                  </a:cubicBezTo>
                  <a:cubicBezTo>
                    <a:pt x="36356" y="89103"/>
                    <a:pt x="37218" y="87789"/>
                    <a:pt x="38122" y="86392"/>
                  </a:cubicBezTo>
                  <a:lnTo>
                    <a:pt x="40710" y="82243"/>
                  </a:lnTo>
                  <a:cubicBezTo>
                    <a:pt x="44284" y="76738"/>
                    <a:pt x="47981" y="71192"/>
                    <a:pt x="51884" y="65852"/>
                  </a:cubicBezTo>
                  <a:lnTo>
                    <a:pt x="53322" y="63798"/>
                  </a:lnTo>
                  <a:lnTo>
                    <a:pt x="54801" y="61785"/>
                  </a:lnTo>
                  <a:cubicBezTo>
                    <a:pt x="55787" y="60471"/>
                    <a:pt x="56814" y="59156"/>
                    <a:pt x="57758" y="57841"/>
                  </a:cubicBezTo>
                  <a:cubicBezTo>
                    <a:pt x="58744" y="56486"/>
                    <a:pt x="59812" y="55253"/>
                    <a:pt x="60839" y="53980"/>
                  </a:cubicBezTo>
                  <a:cubicBezTo>
                    <a:pt x="61866" y="52706"/>
                    <a:pt x="62893" y="51474"/>
                    <a:pt x="63920" y="50200"/>
                  </a:cubicBezTo>
                  <a:cubicBezTo>
                    <a:pt x="64947" y="48886"/>
                    <a:pt x="66098" y="47736"/>
                    <a:pt x="67125" y="46503"/>
                  </a:cubicBezTo>
                  <a:cubicBezTo>
                    <a:pt x="68193" y="45271"/>
                    <a:pt x="69220" y="44038"/>
                    <a:pt x="70288" y="42847"/>
                  </a:cubicBezTo>
                  <a:cubicBezTo>
                    <a:pt x="72465" y="40464"/>
                    <a:pt x="74560" y="38123"/>
                    <a:pt x="76778" y="35946"/>
                  </a:cubicBezTo>
                  <a:lnTo>
                    <a:pt x="80065" y="32659"/>
                  </a:lnTo>
                  <a:cubicBezTo>
                    <a:pt x="81133" y="31632"/>
                    <a:pt x="82283" y="30605"/>
                    <a:pt x="83351" y="29578"/>
                  </a:cubicBezTo>
                  <a:cubicBezTo>
                    <a:pt x="83885" y="29085"/>
                    <a:pt x="84460" y="28551"/>
                    <a:pt x="84994" y="28058"/>
                  </a:cubicBezTo>
                  <a:cubicBezTo>
                    <a:pt x="85529" y="27606"/>
                    <a:pt x="86063" y="27072"/>
                    <a:pt x="86638" y="26620"/>
                  </a:cubicBezTo>
                  <a:cubicBezTo>
                    <a:pt x="87706" y="25676"/>
                    <a:pt x="88774" y="24731"/>
                    <a:pt x="89842" y="23786"/>
                  </a:cubicBezTo>
                  <a:cubicBezTo>
                    <a:pt x="94279" y="20130"/>
                    <a:pt x="98551" y="16884"/>
                    <a:pt x="102659" y="14091"/>
                  </a:cubicBezTo>
                  <a:cubicBezTo>
                    <a:pt x="106767" y="11380"/>
                    <a:pt x="110669" y="8997"/>
                    <a:pt x="114243" y="7107"/>
                  </a:cubicBezTo>
                  <a:cubicBezTo>
                    <a:pt x="117858" y="5259"/>
                    <a:pt x="121063" y="3821"/>
                    <a:pt x="123815" y="2753"/>
                  </a:cubicBezTo>
                  <a:cubicBezTo>
                    <a:pt x="126526" y="1644"/>
                    <a:pt x="128663" y="986"/>
                    <a:pt x="130224" y="576"/>
                  </a:cubicBezTo>
                  <a:cubicBezTo>
                    <a:pt x="131743" y="165"/>
                    <a:pt x="132606" y="1"/>
                    <a:pt x="1326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7"/>
            <p:cNvSpPr/>
            <p:nvPr/>
          </p:nvSpPr>
          <p:spPr>
            <a:xfrm rot="-8527916" flipH="1">
              <a:off x="205964" y="2476076"/>
              <a:ext cx="2965181" cy="2199033"/>
            </a:xfrm>
            <a:custGeom>
              <a:avLst/>
              <a:gdLst/>
              <a:ahLst/>
              <a:cxnLst/>
              <a:rect l="l" t="t" r="r" b="b"/>
              <a:pathLst>
                <a:path w="181246" h="140636" extrusionOk="0">
                  <a:moveTo>
                    <a:pt x="119739" y="1"/>
                  </a:moveTo>
                  <a:cubicBezTo>
                    <a:pt x="115790" y="1"/>
                    <a:pt x="113422" y="304"/>
                    <a:pt x="113422" y="304"/>
                  </a:cubicBezTo>
                  <a:cubicBezTo>
                    <a:pt x="111245" y="3180"/>
                    <a:pt x="102988" y="9999"/>
                    <a:pt x="102988" y="9999"/>
                  </a:cubicBezTo>
                  <a:cubicBezTo>
                    <a:pt x="102454" y="9013"/>
                    <a:pt x="107959" y="1167"/>
                    <a:pt x="107959" y="1167"/>
                  </a:cubicBezTo>
                  <a:cubicBezTo>
                    <a:pt x="107789" y="1122"/>
                    <a:pt x="107555" y="1105"/>
                    <a:pt x="107293" y="1105"/>
                  </a:cubicBezTo>
                  <a:cubicBezTo>
                    <a:pt x="106350" y="1105"/>
                    <a:pt x="105042" y="1331"/>
                    <a:pt x="105042" y="1331"/>
                  </a:cubicBezTo>
                  <a:cubicBezTo>
                    <a:pt x="100359" y="3344"/>
                    <a:pt x="90910" y="17229"/>
                    <a:pt x="90910" y="17229"/>
                  </a:cubicBezTo>
                  <a:cubicBezTo>
                    <a:pt x="89842" y="12916"/>
                    <a:pt x="96374" y="3591"/>
                    <a:pt x="96374" y="3591"/>
                  </a:cubicBezTo>
                  <a:lnTo>
                    <a:pt x="96374" y="3591"/>
                  </a:lnTo>
                  <a:cubicBezTo>
                    <a:pt x="70535" y="9301"/>
                    <a:pt x="39766" y="42411"/>
                    <a:pt x="39766" y="42411"/>
                  </a:cubicBezTo>
                  <a:cubicBezTo>
                    <a:pt x="37260" y="46930"/>
                    <a:pt x="32536" y="83656"/>
                    <a:pt x="32536" y="83656"/>
                  </a:cubicBezTo>
                  <a:cubicBezTo>
                    <a:pt x="25511" y="73591"/>
                    <a:pt x="31262" y="54613"/>
                    <a:pt x="31262" y="54612"/>
                  </a:cubicBezTo>
                  <a:lnTo>
                    <a:pt x="31262" y="54612"/>
                  </a:lnTo>
                  <a:cubicBezTo>
                    <a:pt x="5916" y="87764"/>
                    <a:pt x="15077" y="112946"/>
                    <a:pt x="15077" y="112946"/>
                  </a:cubicBezTo>
                  <a:cubicBezTo>
                    <a:pt x="8258" y="107483"/>
                    <a:pt x="4232" y="97870"/>
                    <a:pt x="4232" y="97870"/>
                  </a:cubicBezTo>
                  <a:lnTo>
                    <a:pt x="4232" y="97870"/>
                  </a:lnTo>
                  <a:cubicBezTo>
                    <a:pt x="5176" y="106168"/>
                    <a:pt x="13105" y="117999"/>
                    <a:pt x="13105" y="117999"/>
                  </a:cubicBezTo>
                  <a:cubicBezTo>
                    <a:pt x="9326" y="116356"/>
                    <a:pt x="2219" y="108551"/>
                    <a:pt x="2219" y="108551"/>
                  </a:cubicBezTo>
                  <a:lnTo>
                    <a:pt x="2219" y="108551"/>
                  </a:lnTo>
                  <a:cubicBezTo>
                    <a:pt x="5053" y="116520"/>
                    <a:pt x="13639" y="121778"/>
                    <a:pt x="13639" y="121778"/>
                  </a:cubicBezTo>
                  <a:cubicBezTo>
                    <a:pt x="8134" y="122723"/>
                    <a:pt x="0" y="130898"/>
                    <a:pt x="0" y="130898"/>
                  </a:cubicBezTo>
                  <a:cubicBezTo>
                    <a:pt x="5853" y="128676"/>
                    <a:pt x="10722" y="128014"/>
                    <a:pt x="14448" y="128014"/>
                  </a:cubicBezTo>
                  <a:cubicBezTo>
                    <a:pt x="19954" y="128014"/>
                    <a:pt x="22964" y="129460"/>
                    <a:pt x="22964" y="129460"/>
                  </a:cubicBezTo>
                  <a:cubicBezTo>
                    <a:pt x="31777" y="129501"/>
                    <a:pt x="34969" y="140502"/>
                    <a:pt x="35001" y="140634"/>
                  </a:cubicBezTo>
                  <a:lnTo>
                    <a:pt x="35001" y="140634"/>
                  </a:lnTo>
                  <a:cubicBezTo>
                    <a:pt x="39478" y="135129"/>
                    <a:pt x="40341" y="127406"/>
                    <a:pt x="40341" y="127406"/>
                  </a:cubicBezTo>
                  <a:cubicBezTo>
                    <a:pt x="53116" y="121861"/>
                    <a:pt x="62113" y="110893"/>
                    <a:pt x="62113" y="110892"/>
                  </a:cubicBezTo>
                  <a:lnTo>
                    <a:pt x="62113" y="110892"/>
                  </a:lnTo>
                  <a:cubicBezTo>
                    <a:pt x="59625" y="113151"/>
                    <a:pt x="54833" y="113795"/>
                    <a:pt x="50176" y="113795"/>
                  </a:cubicBezTo>
                  <a:cubicBezTo>
                    <a:pt x="43990" y="113795"/>
                    <a:pt x="38040" y="112659"/>
                    <a:pt x="38040" y="112659"/>
                  </a:cubicBezTo>
                  <a:cubicBezTo>
                    <a:pt x="66180" y="106332"/>
                    <a:pt x="75752" y="81315"/>
                    <a:pt x="75752" y="81314"/>
                  </a:cubicBezTo>
                  <a:lnTo>
                    <a:pt x="75752" y="81314"/>
                  </a:lnTo>
                  <a:cubicBezTo>
                    <a:pt x="73369" y="82752"/>
                    <a:pt x="63962" y="83492"/>
                    <a:pt x="63962" y="83492"/>
                  </a:cubicBezTo>
                  <a:cubicBezTo>
                    <a:pt x="67454" y="81848"/>
                    <a:pt x="78915" y="75769"/>
                    <a:pt x="78915" y="75769"/>
                  </a:cubicBezTo>
                  <a:lnTo>
                    <a:pt x="84666" y="65581"/>
                  </a:lnTo>
                  <a:lnTo>
                    <a:pt x="84666" y="65581"/>
                  </a:lnTo>
                  <a:cubicBezTo>
                    <a:pt x="82694" y="66074"/>
                    <a:pt x="72958" y="73304"/>
                    <a:pt x="72958" y="73304"/>
                  </a:cubicBezTo>
                  <a:cubicBezTo>
                    <a:pt x="89514" y="50586"/>
                    <a:pt x="101797" y="46889"/>
                    <a:pt x="105535" y="45246"/>
                  </a:cubicBezTo>
                  <a:cubicBezTo>
                    <a:pt x="105959" y="45061"/>
                    <a:pt x="106409" y="44979"/>
                    <a:pt x="106873" y="44979"/>
                  </a:cubicBezTo>
                  <a:cubicBezTo>
                    <a:pt x="110534" y="44979"/>
                    <a:pt x="115065" y="50093"/>
                    <a:pt x="115065" y="50093"/>
                  </a:cubicBezTo>
                  <a:cubicBezTo>
                    <a:pt x="117777" y="46930"/>
                    <a:pt x="134825" y="37235"/>
                    <a:pt x="134825" y="37235"/>
                  </a:cubicBezTo>
                  <a:cubicBezTo>
                    <a:pt x="132730" y="32224"/>
                    <a:pt x="127102" y="27910"/>
                    <a:pt x="127102" y="27910"/>
                  </a:cubicBezTo>
                  <a:lnTo>
                    <a:pt x="127102" y="27910"/>
                  </a:lnTo>
                  <a:cubicBezTo>
                    <a:pt x="133469" y="27992"/>
                    <a:pt x="141850" y="36948"/>
                    <a:pt x="141850" y="36948"/>
                  </a:cubicBezTo>
                  <a:cubicBezTo>
                    <a:pt x="181245" y="27828"/>
                    <a:pt x="169620" y="17558"/>
                    <a:pt x="169620" y="17558"/>
                  </a:cubicBezTo>
                  <a:cubicBezTo>
                    <a:pt x="151648" y="2120"/>
                    <a:pt x="130174" y="1"/>
                    <a:pt x="119739" y="1"/>
                  </a:cubicBezTo>
                  <a:close/>
                  <a:moveTo>
                    <a:pt x="35001" y="140634"/>
                  </a:moveTo>
                  <a:cubicBezTo>
                    <a:pt x="35001" y="140634"/>
                    <a:pt x="35001" y="140634"/>
                    <a:pt x="35001" y="140634"/>
                  </a:cubicBezTo>
                  <a:cubicBezTo>
                    <a:pt x="35001" y="140635"/>
                    <a:pt x="35001" y="140635"/>
                    <a:pt x="35001" y="140635"/>
                  </a:cubicBezTo>
                  <a:cubicBezTo>
                    <a:pt x="35001" y="140635"/>
                    <a:pt x="35001" y="140635"/>
                    <a:pt x="35001" y="1406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7"/>
            <p:cNvSpPr/>
            <p:nvPr/>
          </p:nvSpPr>
          <p:spPr>
            <a:xfrm rot="-8527916" flipH="1">
              <a:off x="1117015" y="3253315"/>
              <a:ext cx="16" cy="16"/>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7"/>
            <p:cNvSpPr/>
            <p:nvPr/>
          </p:nvSpPr>
          <p:spPr>
            <a:xfrm rot="-8527916" flipH="1">
              <a:off x="1146823" y="3298513"/>
              <a:ext cx="16" cy="657"/>
            </a:xfrm>
            <a:custGeom>
              <a:avLst/>
              <a:gdLst/>
              <a:ahLst/>
              <a:cxnLst/>
              <a:rect l="l" t="t" r="r" b="b"/>
              <a:pathLst>
                <a:path w="1" h="42" extrusionOk="0">
                  <a:moveTo>
                    <a:pt x="0" y="1"/>
                  </a:moveTo>
                  <a:cubicBezTo>
                    <a:pt x="0" y="42"/>
                    <a:pt x="0" y="42"/>
                    <a:pt x="0" y="1"/>
                  </a:cubicBezTo>
                  <a:cubicBezTo>
                    <a:pt x="0" y="42"/>
                    <a:pt x="0" y="42"/>
                    <a:pt x="0" y="1"/>
                  </a:cubicBezTo>
                  <a:cubicBezTo>
                    <a:pt x="0" y="4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7"/>
            <p:cNvSpPr/>
            <p:nvPr/>
          </p:nvSpPr>
          <p:spPr>
            <a:xfrm rot="-8527916" flipH="1">
              <a:off x="1744130" y="3670261"/>
              <a:ext cx="16" cy="16"/>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7"/>
            <p:cNvSpPr/>
            <p:nvPr/>
          </p:nvSpPr>
          <p:spPr>
            <a:xfrm rot="-8527916" flipH="1">
              <a:off x="1637876" y="4271220"/>
              <a:ext cx="687" cy="16"/>
            </a:xfrm>
            <a:custGeom>
              <a:avLst/>
              <a:gdLst/>
              <a:ahLst/>
              <a:cxnLst/>
              <a:rect l="l" t="t" r="r" b="b"/>
              <a:pathLst>
                <a:path w="42" h="1" extrusionOk="0">
                  <a:moveTo>
                    <a:pt x="42" y="0"/>
                  </a:moveTo>
                  <a:cubicBezTo>
                    <a:pt x="42" y="0"/>
                    <a:pt x="1" y="0"/>
                    <a:pt x="42" y="0"/>
                  </a:cubicBezTo>
                  <a:cubicBezTo>
                    <a:pt x="1" y="0"/>
                    <a:pt x="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7"/>
            <p:cNvSpPr/>
            <p:nvPr/>
          </p:nvSpPr>
          <p:spPr>
            <a:xfrm rot="-8527916" flipH="1">
              <a:off x="1728228" y="4239651"/>
              <a:ext cx="16" cy="16"/>
            </a:xfrm>
            <a:custGeom>
              <a:avLst/>
              <a:gdLst/>
              <a:ahLst/>
              <a:cxnLst/>
              <a:rect l="l" t="t" r="r" b="b"/>
              <a:pathLst>
                <a:path w="1" h="1" extrusionOk="0">
                  <a:moveTo>
                    <a:pt x="0" y="0"/>
                  </a:moveTo>
                  <a:lnTo>
                    <a:pt x="0" y="0"/>
                  </a:ln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7"/>
            <p:cNvSpPr/>
            <p:nvPr/>
          </p:nvSpPr>
          <p:spPr>
            <a:xfrm rot="-8527916" flipH="1">
              <a:off x="1970845" y="3403722"/>
              <a:ext cx="16" cy="16"/>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7"/>
            <p:cNvSpPr/>
            <p:nvPr/>
          </p:nvSpPr>
          <p:spPr>
            <a:xfrm rot="-8527916" flipH="1">
              <a:off x="909015" y="3824809"/>
              <a:ext cx="687" cy="657"/>
            </a:xfrm>
            <a:custGeom>
              <a:avLst/>
              <a:gdLst/>
              <a:ahLst/>
              <a:cxnLst/>
              <a:rect l="l" t="t" r="r" b="b"/>
              <a:pathLst>
                <a:path w="42" h="42" extrusionOk="0">
                  <a:moveTo>
                    <a:pt x="41" y="42"/>
                  </a:moveTo>
                  <a:cubicBezTo>
                    <a:pt x="41" y="42"/>
                    <a:pt x="0" y="42"/>
                    <a:pt x="41" y="42"/>
                  </a:cubicBezTo>
                  <a:cubicBezTo>
                    <a:pt x="0" y="0"/>
                    <a:pt x="0" y="0"/>
                    <a:pt x="4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7"/>
            <p:cNvSpPr/>
            <p:nvPr/>
          </p:nvSpPr>
          <p:spPr>
            <a:xfrm rot="-8527916" flipH="1">
              <a:off x="343022" y="4283365"/>
              <a:ext cx="168704" cy="59762"/>
            </a:xfrm>
            <a:custGeom>
              <a:avLst/>
              <a:gdLst/>
              <a:ahLst/>
              <a:cxnLst/>
              <a:rect l="l" t="t" r="r" b="b"/>
              <a:pathLst>
                <a:path w="10312" h="3822" extrusionOk="0">
                  <a:moveTo>
                    <a:pt x="3575" y="2712"/>
                  </a:moveTo>
                  <a:cubicBezTo>
                    <a:pt x="4725" y="2383"/>
                    <a:pt x="5423" y="2178"/>
                    <a:pt x="6245" y="1931"/>
                  </a:cubicBezTo>
                  <a:cubicBezTo>
                    <a:pt x="6450" y="2219"/>
                    <a:pt x="6656" y="2589"/>
                    <a:pt x="6861" y="2958"/>
                  </a:cubicBezTo>
                  <a:cubicBezTo>
                    <a:pt x="7313" y="2999"/>
                    <a:pt x="7806" y="2999"/>
                    <a:pt x="8299" y="3041"/>
                  </a:cubicBezTo>
                  <a:cubicBezTo>
                    <a:pt x="8340" y="3328"/>
                    <a:pt x="8381" y="3575"/>
                    <a:pt x="8381" y="3821"/>
                  </a:cubicBezTo>
                  <a:lnTo>
                    <a:pt x="8710" y="3821"/>
                  </a:lnTo>
                  <a:cubicBezTo>
                    <a:pt x="8751" y="3451"/>
                    <a:pt x="8915" y="3041"/>
                    <a:pt x="8874" y="2712"/>
                  </a:cubicBezTo>
                  <a:cubicBezTo>
                    <a:pt x="8751" y="2219"/>
                    <a:pt x="9038" y="1972"/>
                    <a:pt x="9572" y="1890"/>
                  </a:cubicBezTo>
                  <a:cubicBezTo>
                    <a:pt x="9778" y="1808"/>
                    <a:pt x="9983" y="1767"/>
                    <a:pt x="10312" y="1726"/>
                  </a:cubicBezTo>
                  <a:cubicBezTo>
                    <a:pt x="9655" y="1192"/>
                    <a:pt x="9737" y="740"/>
                    <a:pt x="10065" y="288"/>
                  </a:cubicBezTo>
                  <a:cubicBezTo>
                    <a:pt x="10106" y="206"/>
                    <a:pt x="10065" y="124"/>
                    <a:pt x="9983" y="1"/>
                  </a:cubicBezTo>
                  <a:lnTo>
                    <a:pt x="5998" y="1"/>
                  </a:lnTo>
                  <a:cubicBezTo>
                    <a:pt x="5834" y="124"/>
                    <a:pt x="5629" y="206"/>
                    <a:pt x="5464" y="288"/>
                  </a:cubicBezTo>
                  <a:cubicBezTo>
                    <a:pt x="5013" y="494"/>
                    <a:pt x="4971" y="288"/>
                    <a:pt x="4930" y="1"/>
                  </a:cubicBezTo>
                  <a:lnTo>
                    <a:pt x="83" y="1"/>
                  </a:lnTo>
                  <a:cubicBezTo>
                    <a:pt x="42" y="288"/>
                    <a:pt x="42" y="535"/>
                    <a:pt x="1" y="781"/>
                  </a:cubicBezTo>
                  <a:cubicBezTo>
                    <a:pt x="1028" y="904"/>
                    <a:pt x="1973" y="781"/>
                    <a:pt x="2671" y="1110"/>
                  </a:cubicBezTo>
                  <a:cubicBezTo>
                    <a:pt x="3369" y="1274"/>
                    <a:pt x="4437" y="1685"/>
                    <a:pt x="3575" y="2712"/>
                  </a:cubicBezTo>
                  <a:close/>
                  <a:moveTo>
                    <a:pt x="8094" y="1151"/>
                  </a:moveTo>
                  <a:cubicBezTo>
                    <a:pt x="8135" y="1151"/>
                    <a:pt x="8176" y="1274"/>
                    <a:pt x="8176" y="1274"/>
                  </a:cubicBezTo>
                  <a:cubicBezTo>
                    <a:pt x="8176" y="1315"/>
                    <a:pt x="8094" y="1356"/>
                    <a:pt x="8052" y="1438"/>
                  </a:cubicBezTo>
                  <a:cubicBezTo>
                    <a:pt x="7970" y="1397"/>
                    <a:pt x="7888" y="1356"/>
                    <a:pt x="7765" y="1274"/>
                  </a:cubicBezTo>
                  <a:cubicBezTo>
                    <a:pt x="7929" y="1192"/>
                    <a:pt x="8011" y="1151"/>
                    <a:pt x="8094" y="1151"/>
                  </a:cubicBezTo>
                  <a:close/>
                  <a:moveTo>
                    <a:pt x="7272" y="370"/>
                  </a:moveTo>
                  <a:lnTo>
                    <a:pt x="7601" y="370"/>
                  </a:lnTo>
                  <a:cubicBezTo>
                    <a:pt x="7518" y="535"/>
                    <a:pt x="7477" y="699"/>
                    <a:pt x="7477" y="863"/>
                  </a:cubicBezTo>
                  <a:lnTo>
                    <a:pt x="7272" y="86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7"/>
            <p:cNvSpPr/>
            <p:nvPr/>
          </p:nvSpPr>
          <p:spPr>
            <a:xfrm rot="-8527916" flipH="1">
              <a:off x="951517" y="4745391"/>
              <a:ext cx="98144" cy="53977"/>
            </a:xfrm>
            <a:custGeom>
              <a:avLst/>
              <a:gdLst/>
              <a:ahLst/>
              <a:cxnLst/>
              <a:rect l="l" t="t" r="r" b="b"/>
              <a:pathLst>
                <a:path w="5999" h="3452" extrusionOk="0">
                  <a:moveTo>
                    <a:pt x="206" y="2507"/>
                  </a:moveTo>
                  <a:cubicBezTo>
                    <a:pt x="863" y="2301"/>
                    <a:pt x="1192" y="2219"/>
                    <a:pt x="1479" y="2096"/>
                  </a:cubicBezTo>
                  <a:cubicBezTo>
                    <a:pt x="2260" y="2465"/>
                    <a:pt x="2137" y="2917"/>
                    <a:pt x="1890" y="3328"/>
                  </a:cubicBezTo>
                  <a:cubicBezTo>
                    <a:pt x="2424" y="3410"/>
                    <a:pt x="2753" y="3451"/>
                    <a:pt x="3246" y="3451"/>
                  </a:cubicBezTo>
                  <a:cubicBezTo>
                    <a:pt x="3246" y="3328"/>
                    <a:pt x="3328" y="3164"/>
                    <a:pt x="3287" y="3082"/>
                  </a:cubicBezTo>
                  <a:cubicBezTo>
                    <a:pt x="3040" y="2589"/>
                    <a:pt x="3164" y="2137"/>
                    <a:pt x="3739" y="1726"/>
                  </a:cubicBezTo>
                  <a:cubicBezTo>
                    <a:pt x="4108" y="1480"/>
                    <a:pt x="4478" y="1233"/>
                    <a:pt x="4807" y="904"/>
                  </a:cubicBezTo>
                  <a:cubicBezTo>
                    <a:pt x="5218" y="617"/>
                    <a:pt x="5587" y="288"/>
                    <a:pt x="5998" y="1"/>
                  </a:cubicBezTo>
                  <a:lnTo>
                    <a:pt x="1192" y="1"/>
                  </a:lnTo>
                  <a:cubicBezTo>
                    <a:pt x="822" y="206"/>
                    <a:pt x="452" y="411"/>
                    <a:pt x="0" y="658"/>
                  </a:cubicBezTo>
                  <a:cubicBezTo>
                    <a:pt x="247" y="987"/>
                    <a:pt x="452" y="1274"/>
                    <a:pt x="658" y="1603"/>
                  </a:cubicBezTo>
                  <a:cubicBezTo>
                    <a:pt x="493" y="1890"/>
                    <a:pt x="411" y="2178"/>
                    <a:pt x="206" y="2507"/>
                  </a:cubicBezTo>
                  <a:close/>
                  <a:moveTo>
                    <a:pt x="2712" y="1767"/>
                  </a:moveTo>
                  <a:cubicBezTo>
                    <a:pt x="2096" y="1562"/>
                    <a:pt x="1685" y="1438"/>
                    <a:pt x="1192" y="1274"/>
                  </a:cubicBezTo>
                  <a:cubicBezTo>
                    <a:pt x="2013" y="1028"/>
                    <a:pt x="2013" y="1028"/>
                    <a:pt x="2712" y="17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7"/>
            <p:cNvSpPr/>
            <p:nvPr/>
          </p:nvSpPr>
          <p:spPr>
            <a:xfrm rot="-8527916" flipH="1">
              <a:off x="864910" y="4679404"/>
              <a:ext cx="83354" cy="46268"/>
            </a:xfrm>
            <a:custGeom>
              <a:avLst/>
              <a:gdLst/>
              <a:ahLst/>
              <a:cxnLst/>
              <a:rect l="l" t="t" r="r" b="b"/>
              <a:pathLst>
                <a:path w="5095" h="2959" extrusionOk="0">
                  <a:moveTo>
                    <a:pt x="3451" y="494"/>
                  </a:moveTo>
                  <a:cubicBezTo>
                    <a:pt x="3492" y="658"/>
                    <a:pt x="3615" y="699"/>
                    <a:pt x="3533" y="740"/>
                  </a:cubicBezTo>
                  <a:cubicBezTo>
                    <a:pt x="3328" y="1274"/>
                    <a:pt x="3123" y="1726"/>
                    <a:pt x="2958" y="2219"/>
                  </a:cubicBezTo>
                  <a:cubicBezTo>
                    <a:pt x="3657" y="2507"/>
                    <a:pt x="3657" y="2507"/>
                    <a:pt x="3821" y="2959"/>
                  </a:cubicBezTo>
                  <a:cubicBezTo>
                    <a:pt x="5094" y="2137"/>
                    <a:pt x="5094" y="2137"/>
                    <a:pt x="4642" y="1562"/>
                  </a:cubicBezTo>
                  <a:cubicBezTo>
                    <a:pt x="4560" y="1603"/>
                    <a:pt x="4478" y="1603"/>
                    <a:pt x="4478" y="1644"/>
                  </a:cubicBezTo>
                  <a:cubicBezTo>
                    <a:pt x="4437" y="1726"/>
                    <a:pt x="4355" y="1808"/>
                    <a:pt x="4232" y="2055"/>
                  </a:cubicBezTo>
                  <a:cubicBezTo>
                    <a:pt x="4026" y="1767"/>
                    <a:pt x="3821" y="1562"/>
                    <a:pt x="3862" y="1398"/>
                  </a:cubicBezTo>
                  <a:cubicBezTo>
                    <a:pt x="4026" y="1151"/>
                    <a:pt x="4232" y="905"/>
                    <a:pt x="4519" y="740"/>
                  </a:cubicBezTo>
                  <a:cubicBezTo>
                    <a:pt x="4930" y="535"/>
                    <a:pt x="4889" y="288"/>
                    <a:pt x="4848" y="1"/>
                  </a:cubicBezTo>
                  <a:lnTo>
                    <a:pt x="0" y="1"/>
                  </a:lnTo>
                  <a:cubicBezTo>
                    <a:pt x="452" y="124"/>
                    <a:pt x="945" y="206"/>
                    <a:pt x="1397" y="288"/>
                  </a:cubicBezTo>
                  <a:cubicBezTo>
                    <a:pt x="2178" y="371"/>
                    <a:pt x="2835" y="453"/>
                    <a:pt x="3451"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7"/>
            <p:cNvSpPr/>
            <p:nvPr/>
          </p:nvSpPr>
          <p:spPr>
            <a:xfrm rot="-8527916" flipH="1">
              <a:off x="1176881" y="4050290"/>
              <a:ext cx="48409" cy="45627"/>
            </a:xfrm>
            <a:custGeom>
              <a:avLst/>
              <a:gdLst/>
              <a:ahLst/>
              <a:cxnLst/>
              <a:rect l="l" t="t" r="r" b="b"/>
              <a:pathLst>
                <a:path w="2959" h="2918" extrusionOk="0">
                  <a:moveTo>
                    <a:pt x="2959" y="2712"/>
                  </a:moveTo>
                  <a:cubicBezTo>
                    <a:pt x="2794" y="2137"/>
                    <a:pt x="2137" y="2342"/>
                    <a:pt x="1521" y="2301"/>
                  </a:cubicBezTo>
                  <a:cubicBezTo>
                    <a:pt x="2466" y="1603"/>
                    <a:pt x="2671" y="781"/>
                    <a:pt x="2876" y="1"/>
                  </a:cubicBezTo>
                  <a:lnTo>
                    <a:pt x="2589" y="1"/>
                  </a:lnTo>
                  <a:cubicBezTo>
                    <a:pt x="2055" y="494"/>
                    <a:pt x="2055" y="494"/>
                    <a:pt x="1521" y="1"/>
                  </a:cubicBezTo>
                  <a:lnTo>
                    <a:pt x="1028" y="1"/>
                  </a:lnTo>
                  <a:cubicBezTo>
                    <a:pt x="699" y="576"/>
                    <a:pt x="1357" y="863"/>
                    <a:pt x="1767" y="1274"/>
                  </a:cubicBezTo>
                  <a:cubicBezTo>
                    <a:pt x="1192" y="1603"/>
                    <a:pt x="535" y="1849"/>
                    <a:pt x="1" y="2137"/>
                  </a:cubicBezTo>
                  <a:cubicBezTo>
                    <a:pt x="1069" y="2424"/>
                    <a:pt x="1891" y="2917"/>
                    <a:pt x="2959" y="27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7"/>
            <p:cNvSpPr/>
            <p:nvPr/>
          </p:nvSpPr>
          <p:spPr>
            <a:xfrm rot="-8527916" flipH="1">
              <a:off x="613428" y="4509989"/>
              <a:ext cx="75959" cy="19936"/>
            </a:xfrm>
            <a:custGeom>
              <a:avLst/>
              <a:gdLst/>
              <a:ahLst/>
              <a:cxnLst/>
              <a:rect l="l" t="t" r="r" b="b"/>
              <a:pathLst>
                <a:path w="4643" h="1275" extrusionOk="0">
                  <a:moveTo>
                    <a:pt x="2835" y="864"/>
                  </a:moveTo>
                  <a:cubicBezTo>
                    <a:pt x="2794" y="658"/>
                    <a:pt x="2794" y="453"/>
                    <a:pt x="2794" y="330"/>
                  </a:cubicBezTo>
                  <a:cubicBezTo>
                    <a:pt x="3451" y="206"/>
                    <a:pt x="4026" y="83"/>
                    <a:pt x="4643" y="1"/>
                  </a:cubicBezTo>
                  <a:lnTo>
                    <a:pt x="863" y="1"/>
                  </a:lnTo>
                  <a:lnTo>
                    <a:pt x="1" y="864"/>
                  </a:lnTo>
                  <a:cubicBezTo>
                    <a:pt x="1110" y="1274"/>
                    <a:pt x="1767" y="1274"/>
                    <a:pt x="2835" y="8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7"/>
            <p:cNvSpPr/>
            <p:nvPr/>
          </p:nvSpPr>
          <p:spPr>
            <a:xfrm rot="-8527916" flipH="1">
              <a:off x="1247975" y="4160046"/>
              <a:ext cx="283617" cy="85453"/>
            </a:xfrm>
            <a:custGeom>
              <a:avLst/>
              <a:gdLst/>
              <a:ahLst/>
              <a:cxnLst/>
              <a:rect l="l" t="t" r="r" b="b"/>
              <a:pathLst>
                <a:path w="17336" h="5465" extrusionOk="0">
                  <a:moveTo>
                    <a:pt x="1027" y="822"/>
                  </a:moveTo>
                  <a:cubicBezTo>
                    <a:pt x="1931" y="822"/>
                    <a:pt x="1643" y="1315"/>
                    <a:pt x="1849" y="1849"/>
                  </a:cubicBezTo>
                  <a:cubicBezTo>
                    <a:pt x="2095" y="1521"/>
                    <a:pt x="2300" y="1356"/>
                    <a:pt x="2383" y="1233"/>
                  </a:cubicBezTo>
                  <a:cubicBezTo>
                    <a:pt x="2670" y="863"/>
                    <a:pt x="2917" y="453"/>
                    <a:pt x="3122" y="83"/>
                  </a:cubicBezTo>
                  <a:cubicBezTo>
                    <a:pt x="2917" y="494"/>
                    <a:pt x="2793" y="905"/>
                    <a:pt x="3327" y="1274"/>
                  </a:cubicBezTo>
                  <a:cubicBezTo>
                    <a:pt x="3820" y="1644"/>
                    <a:pt x="4354" y="2014"/>
                    <a:pt x="4971" y="2383"/>
                  </a:cubicBezTo>
                  <a:cubicBezTo>
                    <a:pt x="5546" y="2014"/>
                    <a:pt x="6039" y="1603"/>
                    <a:pt x="6573" y="1151"/>
                  </a:cubicBezTo>
                  <a:cubicBezTo>
                    <a:pt x="7107" y="1315"/>
                    <a:pt x="7600" y="1480"/>
                    <a:pt x="8011" y="1562"/>
                  </a:cubicBezTo>
                  <a:cubicBezTo>
                    <a:pt x="8257" y="1685"/>
                    <a:pt x="8462" y="1767"/>
                    <a:pt x="8709" y="1890"/>
                  </a:cubicBezTo>
                  <a:cubicBezTo>
                    <a:pt x="8545" y="1932"/>
                    <a:pt x="8421" y="2055"/>
                    <a:pt x="8257" y="2096"/>
                  </a:cubicBezTo>
                  <a:lnTo>
                    <a:pt x="8339" y="2178"/>
                  </a:lnTo>
                  <a:cubicBezTo>
                    <a:pt x="8627" y="2137"/>
                    <a:pt x="8914" y="2096"/>
                    <a:pt x="9161" y="2096"/>
                  </a:cubicBezTo>
                  <a:cubicBezTo>
                    <a:pt x="9325" y="2137"/>
                    <a:pt x="9489" y="2178"/>
                    <a:pt x="9572" y="2301"/>
                  </a:cubicBezTo>
                  <a:cubicBezTo>
                    <a:pt x="9243" y="2753"/>
                    <a:pt x="9736" y="3328"/>
                    <a:pt x="9489" y="3944"/>
                  </a:cubicBezTo>
                  <a:cubicBezTo>
                    <a:pt x="10270" y="3575"/>
                    <a:pt x="10804" y="3328"/>
                    <a:pt x="11297" y="3082"/>
                  </a:cubicBezTo>
                  <a:cubicBezTo>
                    <a:pt x="12242" y="3493"/>
                    <a:pt x="13228" y="3944"/>
                    <a:pt x="14214" y="4355"/>
                  </a:cubicBezTo>
                  <a:lnTo>
                    <a:pt x="14214" y="4396"/>
                  </a:lnTo>
                  <a:cubicBezTo>
                    <a:pt x="14378" y="4807"/>
                    <a:pt x="14707" y="4848"/>
                    <a:pt x="15200" y="4848"/>
                  </a:cubicBezTo>
                  <a:lnTo>
                    <a:pt x="15241" y="4807"/>
                  </a:lnTo>
                  <a:cubicBezTo>
                    <a:pt x="15734" y="5013"/>
                    <a:pt x="16268" y="5300"/>
                    <a:pt x="16761" y="5464"/>
                  </a:cubicBezTo>
                  <a:cubicBezTo>
                    <a:pt x="16350" y="4930"/>
                    <a:pt x="16103" y="4561"/>
                    <a:pt x="15816" y="4314"/>
                  </a:cubicBezTo>
                  <a:cubicBezTo>
                    <a:pt x="16309" y="3821"/>
                    <a:pt x="16761" y="3369"/>
                    <a:pt x="17336" y="2876"/>
                  </a:cubicBezTo>
                  <a:cubicBezTo>
                    <a:pt x="17048" y="2548"/>
                    <a:pt x="16843" y="2096"/>
                    <a:pt x="16391" y="1849"/>
                  </a:cubicBezTo>
                  <a:cubicBezTo>
                    <a:pt x="15569" y="1356"/>
                    <a:pt x="14666" y="1069"/>
                    <a:pt x="13803" y="699"/>
                  </a:cubicBezTo>
                  <a:cubicBezTo>
                    <a:pt x="13228" y="494"/>
                    <a:pt x="12612" y="288"/>
                    <a:pt x="11995" y="165"/>
                  </a:cubicBezTo>
                  <a:lnTo>
                    <a:pt x="6943" y="165"/>
                  </a:lnTo>
                  <a:lnTo>
                    <a:pt x="6655" y="1"/>
                  </a:lnTo>
                  <a:lnTo>
                    <a:pt x="5587" y="1"/>
                  </a:lnTo>
                  <a:lnTo>
                    <a:pt x="5751" y="165"/>
                  </a:lnTo>
                  <a:lnTo>
                    <a:pt x="3163" y="165"/>
                  </a:lnTo>
                  <a:lnTo>
                    <a:pt x="493" y="165"/>
                  </a:lnTo>
                  <a:cubicBezTo>
                    <a:pt x="288" y="370"/>
                    <a:pt x="82" y="617"/>
                    <a:pt x="0" y="781"/>
                  </a:cubicBezTo>
                  <a:lnTo>
                    <a:pt x="945" y="1726"/>
                  </a:lnTo>
                  <a:cubicBezTo>
                    <a:pt x="945" y="1233"/>
                    <a:pt x="945" y="1028"/>
                    <a:pt x="1027" y="822"/>
                  </a:cubicBezTo>
                  <a:close/>
                  <a:moveTo>
                    <a:pt x="16309" y="2342"/>
                  </a:moveTo>
                  <a:lnTo>
                    <a:pt x="16514" y="2548"/>
                  </a:lnTo>
                  <a:cubicBezTo>
                    <a:pt x="16350" y="2671"/>
                    <a:pt x="16144" y="2753"/>
                    <a:pt x="16021" y="2876"/>
                  </a:cubicBezTo>
                  <a:cubicBezTo>
                    <a:pt x="15898" y="2753"/>
                    <a:pt x="15816" y="2712"/>
                    <a:pt x="15693" y="2630"/>
                  </a:cubicBezTo>
                  <a:cubicBezTo>
                    <a:pt x="15898" y="2507"/>
                    <a:pt x="16103" y="2466"/>
                    <a:pt x="16309" y="2342"/>
                  </a:cubicBezTo>
                  <a:close/>
                  <a:moveTo>
                    <a:pt x="11954" y="1685"/>
                  </a:moveTo>
                  <a:cubicBezTo>
                    <a:pt x="12119" y="1521"/>
                    <a:pt x="12201" y="1315"/>
                    <a:pt x="12365" y="1192"/>
                  </a:cubicBezTo>
                  <a:cubicBezTo>
                    <a:pt x="12612" y="987"/>
                    <a:pt x="12858" y="1069"/>
                    <a:pt x="13022" y="1274"/>
                  </a:cubicBezTo>
                  <a:cubicBezTo>
                    <a:pt x="13844" y="1439"/>
                    <a:pt x="14008" y="1603"/>
                    <a:pt x="13639" y="2055"/>
                  </a:cubicBezTo>
                  <a:cubicBezTo>
                    <a:pt x="13351" y="2424"/>
                    <a:pt x="13392" y="2671"/>
                    <a:pt x="13556" y="2959"/>
                  </a:cubicBezTo>
                  <a:cubicBezTo>
                    <a:pt x="13556" y="3041"/>
                    <a:pt x="13597" y="3041"/>
                    <a:pt x="13597" y="3082"/>
                  </a:cubicBezTo>
                  <a:cubicBezTo>
                    <a:pt x="13228" y="2959"/>
                    <a:pt x="12858" y="2835"/>
                    <a:pt x="12406" y="2671"/>
                  </a:cubicBezTo>
                  <a:cubicBezTo>
                    <a:pt x="12201" y="2630"/>
                    <a:pt x="12036" y="2507"/>
                    <a:pt x="11831" y="2466"/>
                  </a:cubicBezTo>
                  <a:cubicBezTo>
                    <a:pt x="11913" y="2424"/>
                    <a:pt x="11913" y="2301"/>
                    <a:pt x="11954" y="2260"/>
                  </a:cubicBezTo>
                  <a:lnTo>
                    <a:pt x="11995" y="2260"/>
                  </a:lnTo>
                  <a:lnTo>
                    <a:pt x="11995" y="2260"/>
                  </a:lnTo>
                  <a:lnTo>
                    <a:pt x="11995" y="2260"/>
                  </a:lnTo>
                  <a:cubicBezTo>
                    <a:pt x="11831" y="2137"/>
                    <a:pt x="11708" y="2014"/>
                    <a:pt x="11502" y="1890"/>
                  </a:cubicBezTo>
                  <a:cubicBezTo>
                    <a:pt x="11585" y="1849"/>
                    <a:pt x="11749" y="1726"/>
                    <a:pt x="11954" y="1685"/>
                  </a:cubicBezTo>
                  <a:close/>
                  <a:moveTo>
                    <a:pt x="9120" y="987"/>
                  </a:moveTo>
                  <a:cubicBezTo>
                    <a:pt x="9366" y="1192"/>
                    <a:pt x="9531" y="1274"/>
                    <a:pt x="9695" y="1439"/>
                  </a:cubicBezTo>
                  <a:cubicBezTo>
                    <a:pt x="9695" y="1439"/>
                    <a:pt x="9654" y="1439"/>
                    <a:pt x="9654" y="1480"/>
                  </a:cubicBezTo>
                  <a:cubicBezTo>
                    <a:pt x="9366" y="1397"/>
                    <a:pt x="9161" y="1233"/>
                    <a:pt x="8914" y="1110"/>
                  </a:cubicBezTo>
                  <a:cubicBezTo>
                    <a:pt x="8955" y="1028"/>
                    <a:pt x="9038" y="1028"/>
                    <a:pt x="9120" y="987"/>
                  </a:cubicBezTo>
                  <a:close/>
                  <a:moveTo>
                    <a:pt x="5423" y="1274"/>
                  </a:moveTo>
                  <a:lnTo>
                    <a:pt x="5628" y="1315"/>
                  </a:lnTo>
                  <a:cubicBezTo>
                    <a:pt x="5628" y="1356"/>
                    <a:pt x="5546" y="1480"/>
                    <a:pt x="5464" y="1521"/>
                  </a:cubicBezTo>
                  <a:cubicBezTo>
                    <a:pt x="5381" y="1480"/>
                    <a:pt x="5258" y="1480"/>
                    <a:pt x="5217" y="1439"/>
                  </a:cubicBezTo>
                  <a:cubicBezTo>
                    <a:pt x="5258" y="1397"/>
                    <a:pt x="5340" y="1315"/>
                    <a:pt x="5423" y="1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7"/>
            <p:cNvSpPr/>
            <p:nvPr/>
          </p:nvSpPr>
          <p:spPr>
            <a:xfrm rot="-8527916" flipH="1">
              <a:off x="2652322" y="3609227"/>
              <a:ext cx="15477" cy="20577"/>
            </a:xfrm>
            <a:custGeom>
              <a:avLst/>
              <a:gdLst/>
              <a:ahLst/>
              <a:cxnLst/>
              <a:rect l="l" t="t" r="r" b="b"/>
              <a:pathLst>
                <a:path w="946" h="1316" extrusionOk="0">
                  <a:moveTo>
                    <a:pt x="946" y="1"/>
                  </a:moveTo>
                  <a:cubicBezTo>
                    <a:pt x="288" y="124"/>
                    <a:pt x="371" y="576"/>
                    <a:pt x="1" y="905"/>
                  </a:cubicBezTo>
                  <a:cubicBezTo>
                    <a:pt x="329" y="1069"/>
                    <a:pt x="658" y="1151"/>
                    <a:pt x="946" y="1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7"/>
            <p:cNvSpPr/>
            <p:nvPr/>
          </p:nvSpPr>
          <p:spPr>
            <a:xfrm rot="-8527916" flipH="1">
              <a:off x="2072419" y="2820732"/>
              <a:ext cx="15477" cy="11571"/>
            </a:xfrm>
            <a:custGeom>
              <a:avLst/>
              <a:gdLst/>
              <a:ahLst/>
              <a:cxnLst/>
              <a:rect l="l" t="t" r="r" b="b"/>
              <a:pathLst>
                <a:path w="946" h="740" extrusionOk="0">
                  <a:moveTo>
                    <a:pt x="945" y="288"/>
                  </a:moveTo>
                  <a:cubicBezTo>
                    <a:pt x="617" y="164"/>
                    <a:pt x="329" y="123"/>
                    <a:pt x="1" y="0"/>
                  </a:cubicBezTo>
                  <a:cubicBezTo>
                    <a:pt x="1" y="699"/>
                    <a:pt x="1" y="699"/>
                    <a:pt x="945" y="7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7"/>
            <p:cNvSpPr/>
            <p:nvPr/>
          </p:nvSpPr>
          <p:spPr>
            <a:xfrm rot="-8527916" flipH="1">
              <a:off x="1210855" y="4105729"/>
              <a:ext cx="36974" cy="16074"/>
            </a:xfrm>
            <a:custGeom>
              <a:avLst/>
              <a:gdLst/>
              <a:ahLst/>
              <a:cxnLst/>
              <a:rect l="l" t="t" r="r" b="b"/>
              <a:pathLst>
                <a:path w="2260" h="1028" extrusionOk="0">
                  <a:moveTo>
                    <a:pt x="2260" y="411"/>
                  </a:moveTo>
                  <a:cubicBezTo>
                    <a:pt x="2054" y="206"/>
                    <a:pt x="1890" y="83"/>
                    <a:pt x="1808" y="1"/>
                  </a:cubicBezTo>
                  <a:lnTo>
                    <a:pt x="1274" y="1"/>
                  </a:lnTo>
                  <a:cubicBezTo>
                    <a:pt x="904" y="206"/>
                    <a:pt x="534" y="452"/>
                    <a:pt x="0" y="781"/>
                  </a:cubicBezTo>
                  <a:cubicBezTo>
                    <a:pt x="411" y="863"/>
                    <a:pt x="699" y="986"/>
                    <a:pt x="1068" y="1028"/>
                  </a:cubicBezTo>
                  <a:cubicBezTo>
                    <a:pt x="1068" y="617"/>
                    <a:pt x="1726" y="576"/>
                    <a:pt x="2260"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7"/>
            <p:cNvSpPr/>
            <p:nvPr/>
          </p:nvSpPr>
          <p:spPr>
            <a:xfrm rot="-8527916" flipH="1">
              <a:off x="1232671" y="4106458"/>
              <a:ext cx="687" cy="16"/>
            </a:xfrm>
            <a:custGeom>
              <a:avLst/>
              <a:gdLst/>
              <a:ahLst/>
              <a:cxnLst/>
              <a:rect l="l" t="t" r="r" b="b"/>
              <a:pathLst>
                <a:path w="42" h="1" extrusionOk="0">
                  <a:moveTo>
                    <a:pt x="41" y="1"/>
                  </a:moveTo>
                  <a:lnTo>
                    <a:pt x="41" y="1"/>
                  </a:lnTo>
                  <a:cubicBezTo>
                    <a:pt x="41" y="1"/>
                    <a:pt x="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7"/>
            <p:cNvSpPr/>
            <p:nvPr/>
          </p:nvSpPr>
          <p:spPr>
            <a:xfrm rot="-8527916" flipH="1">
              <a:off x="2833720" y="3409595"/>
              <a:ext cx="10765" cy="14151"/>
            </a:xfrm>
            <a:custGeom>
              <a:avLst/>
              <a:gdLst/>
              <a:ahLst/>
              <a:cxnLst/>
              <a:rect l="l" t="t" r="r" b="b"/>
              <a:pathLst>
                <a:path w="658" h="905" extrusionOk="0">
                  <a:moveTo>
                    <a:pt x="658" y="905"/>
                  </a:moveTo>
                  <a:lnTo>
                    <a:pt x="658" y="1"/>
                  </a:lnTo>
                  <a:cubicBezTo>
                    <a:pt x="83" y="206"/>
                    <a:pt x="165" y="576"/>
                    <a:pt x="0" y="9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7"/>
            <p:cNvSpPr/>
            <p:nvPr/>
          </p:nvSpPr>
          <p:spPr>
            <a:xfrm rot="-8527916" flipH="1">
              <a:off x="475008" y="4384283"/>
              <a:ext cx="34961" cy="16074"/>
            </a:xfrm>
            <a:custGeom>
              <a:avLst/>
              <a:gdLst/>
              <a:ahLst/>
              <a:cxnLst/>
              <a:rect l="l" t="t" r="r" b="b"/>
              <a:pathLst>
                <a:path w="2137" h="1028" extrusionOk="0">
                  <a:moveTo>
                    <a:pt x="2137" y="1"/>
                  </a:moveTo>
                  <a:lnTo>
                    <a:pt x="1" y="1"/>
                  </a:lnTo>
                  <a:cubicBezTo>
                    <a:pt x="329" y="370"/>
                    <a:pt x="699" y="740"/>
                    <a:pt x="1069" y="1028"/>
                  </a:cubicBezTo>
                  <a:cubicBezTo>
                    <a:pt x="1480" y="699"/>
                    <a:pt x="1849" y="329"/>
                    <a:pt x="2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7"/>
            <p:cNvSpPr/>
            <p:nvPr/>
          </p:nvSpPr>
          <p:spPr>
            <a:xfrm rot="-8527916" flipH="1">
              <a:off x="2706685" y="3554919"/>
              <a:ext cx="12106" cy="12853"/>
            </a:xfrm>
            <a:custGeom>
              <a:avLst/>
              <a:gdLst/>
              <a:ahLst/>
              <a:cxnLst/>
              <a:rect l="l" t="t" r="r" b="b"/>
              <a:pathLst>
                <a:path w="740" h="822" extrusionOk="0">
                  <a:moveTo>
                    <a:pt x="740" y="123"/>
                  </a:moveTo>
                  <a:cubicBezTo>
                    <a:pt x="493" y="41"/>
                    <a:pt x="288" y="41"/>
                    <a:pt x="0" y="0"/>
                  </a:cubicBezTo>
                  <a:cubicBezTo>
                    <a:pt x="41" y="329"/>
                    <a:pt x="82" y="575"/>
                    <a:pt x="123" y="822"/>
                  </a:cubicBezTo>
                  <a:cubicBezTo>
                    <a:pt x="411" y="781"/>
                    <a:pt x="575" y="740"/>
                    <a:pt x="740" y="698"/>
                  </a:cubicBezTo>
                  <a:lnTo>
                    <a:pt x="740" y="575"/>
                  </a:lnTo>
                  <a:cubicBezTo>
                    <a:pt x="657" y="534"/>
                    <a:pt x="534" y="411"/>
                    <a:pt x="452" y="370"/>
                  </a:cubicBezTo>
                  <a:cubicBezTo>
                    <a:pt x="534" y="329"/>
                    <a:pt x="657" y="288"/>
                    <a:pt x="74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7"/>
            <p:cNvSpPr/>
            <p:nvPr/>
          </p:nvSpPr>
          <p:spPr>
            <a:xfrm rot="-8527916" flipH="1">
              <a:off x="819275" y="4655814"/>
              <a:ext cx="33620" cy="12228"/>
            </a:xfrm>
            <a:custGeom>
              <a:avLst/>
              <a:gdLst/>
              <a:ahLst/>
              <a:cxnLst/>
              <a:rect l="l" t="t" r="r" b="b"/>
              <a:pathLst>
                <a:path w="2055" h="782" extrusionOk="0">
                  <a:moveTo>
                    <a:pt x="371" y="370"/>
                  </a:moveTo>
                  <a:cubicBezTo>
                    <a:pt x="494" y="699"/>
                    <a:pt x="905" y="781"/>
                    <a:pt x="1274" y="699"/>
                  </a:cubicBezTo>
                  <a:cubicBezTo>
                    <a:pt x="1685" y="576"/>
                    <a:pt x="2055" y="370"/>
                    <a:pt x="1849" y="1"/>
                  </a:cubicBezTo>
                  <a:lnTo>
                    <a:pt x="1" y="1"/>
                  </a:lnTo>
                  <a:cubicBezTo>
                    <a:pt x="165" y="124"/>
                    <a:pt x="288" y="206"/>
                    <a:pt x="371"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7"/>
            <p:cNvSpPr/>
            <p:nvPr/>
          </p:nvSpPr>
          <p:spPr>
            <a:xfrm rot="-8527916" flipH="1">
              <a:off x="3574263" y="3420943"/>
              <a:ext cx="30266" cy="19936"/>
            </a:xfrm>
            <a:custGeom>
              <a:avLst/>
              <a:gdLst/>
              <a:ahLst/>
              <a:cxnLst/>
              <a:rect l="l" t="t" r="r" b="b"/>
              <a:pathLst>
                <a:path w="1850" h="1275" extrusionOk="0">
                  <a:moveTo>
                    <a:pt x="1069" y="42"/>
                  </a:moveTo>
                  <a:cubicBezTo>
                    <a:pt x="699" y="124"/>
                    <a:pt x="288" y="412"/>
                    <a:pt x="83" y="658"/>
                  </a:cubicBezTo>
                  <a:cubicBezTo>
                    <a:pt x="1" y="781"/>
                    <a:pt x="206" y="1069"/>
                    <a:pt x="247" y="1274"/>
                  </a:cubicBezTo>
                  <a:lnTo>
                    <a:pt x="1808" y="1274"/>
                  </a:lnTo>
                  <a:cubicBezTo>
                    <a:pt x="1808" y="1151"/>
                    <a:pt x="1849" y="946"/>
                    <a:pt x="1849" y="781"/>
                  </a:cubicBezTo>
                  <a:cubicBezTo>
                    <a:pt x="1849" y="412"/>
                    <a:pt x="1726" y="1"/>
                    <a:pt x="1069"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7"/>
            <p:cNvSpPr/>
            <p:nvPr/>
          </p:nvSpPr>
          <p:spPr>
            <a:xfrm rot="-8527916" flipH="1">
              <a:off x="2785082" y="3465290"/>
              <a:ext cx="10094" cy="16715"/>
            </a:xfrm>
            <a:custGeom>
              <a:avLst/>
              <a:gdLst/>
              <a:ahLst/>
              <a:cxnLst/>
              <a:rect l="l" t="t" r="r" b="b"/>
              <a:pathLst>
                <a:path w="617" h="1069" extrusionOk="0">
                  <a:moveTo>
                    <a:pt x="617" y="1069"/>
                  </a:moveTo>
                  <a:lnTo>
                    <a:pt x="617" y="0"/>
                  </a:lnTo>
                  <a:cubicBezTo>
                    <a:pt x="0" y="452"/>
                    <a:pt x="0" y="781"/>
                    <a:pt x="617" y="10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7"/>
            <p:cNvSpPr/>
            <p:nvPr/>
          </p:nvSpPr>
          <p:spPr>
            <a:xfrm rot="-8527916" flipH="1">
              <a:off x="1981695" y="2935754"/>
              <a:ext cx="10094" cy="5144"/>
            </a:xfrm>
            <a:custGeom>
              <a:avLst/>
              <a:gdLst/>
              <a:ahLst/>
              <a:cxnLst/>
              <a:rect l="l" t="t" r="r" b="b"/>
              <a:pathLst>
                <a:path w="617" h="329" extrusionOk="0">
                  <a:moveTo>
                    <a:pt x="616" y="0"/>
                  </a:moveTo>
                  <a:cubicBezTo>
                    <a:pt x="411" y="83"/>
                    <a:pt x="206" y="165"/>
                    <a:pt x="0" y="247"/>
                  </a:cubicBezTo>
                  <a:cubicBezTo>
                    <a:pt x="0" y="288"/>
                    <a:pt x="41" y="288"/>
                    <a:pt x="41" y="329"/>
                  </a:cubicBezTo>
                  <a:lnTo>
                    <a:pt x="575" y="329"/>
                  </a:lnTo>
                  <a:cubicBezTo>
                    <a:pt x="616" y="247"/>
                    <a:pt x="616" y="83"/>
                    <a:pt x="6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7"/>
            <p:cNvSpPr/>
            <p:nvPr/>
          </p:nvSpPr>
          <p:spPr>
            <a:xfrm rot="-8527916" flipH="1">
              <a:off x="2377991" y="1985063"/>
              <a:ext cx="18160" cy="10289"/>
            </a:xfrm>
            <a:custGeom>
              <a:avLst/>
              <a:gdLst/>
              <a:ahLst/>
              <a:cxnLst/>
              <a:rect l="l" t="t" r="r" b="b"/>
              <a:pathLst>
                <a:path w="1110" h="658" extrusionOk="0">
                  <a:moveTo>
                    <a:pt x="1" y="658"/>
                  </a:moveTo>
                  <a:lnTo>
                    <a:pt x="1110" y="658"/>
                  </a:lnTo>
                  <a:cubicBezTo>
                    <a:pt x="946" y="452"/>
                    <a:pt x="740" y="206"/>
                    <a:pt x="617" y="0"/>
                  </a:cubicBezTo>
                  <a:cubicBezTo>
                    <a:pt x="412" y="247"/>
                    <a:pt x="165" y="452"/>
                    <a:pt x="1"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7"/>
            <p:cNvSpPr/>
            <p:nvPr/>
          </p:nvSpPr>
          <p:spPr>
            <a:xfrm rot="-8527916" flipH="1">
              <a:off x="1989061" y="2926933"/>
              <a:ext cx="10094" cy="5801"/>
            </a:xfrm>
            <a:custGeom>
              <a:avLst/>
              <a:gdLst/>
              <a:ahLst/>
              <a:cxnLst/>
              <a:rect l="l" t="t" r="r" b="b"/>
              <a:pathLst>
                <a:path w="617" h="371" extrusionOk="0">
                  <a:moveTo>
                    <a:pt x="616" y="370"/>
                  </a:moveTo>
                  <a:lnTo>
                    <a:pt x="616" y="1"/>
                  </a:lnTo>
                  <a:cubicBezTo>
                    <a:pt x="452" y="83"/>
                    <a:pt x="288" y="83"/>
                    <a:pt x="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7"/>
            <p:cNvSpPr/>
            <p:nvPr/>
          </p:nvSpPr>
          <p:spPr>
            <a:xfrm rot="-8527916" flipH="1">
              <a:off x="2769205" y="3491426"/>
              <a:ext cx="8082" cy="6442"/>
            </a:xfrm>
            <a:custGeom>
              <a:avLst/>
              <a:gdLst/>
              <a:ahLst/>
              <a:cxnLst/>
              <a:rect l="l" t="t" r="r" b="b"/>
              <a:pathLst>
                <a:path w="494" h="412" extrusionOk="0">
                  <a:moveTo>
                    <a:pt x="494" y="1"/>
                  </a:moveTo>
                  <a:cubicBezTo>
                    <a:pt x="247" y="83"/>
                    <a:pt x="1" y="124"/>
                    <a:pt x="1" y="412"/>
                  </a:cubicBezTo>
                  <a:cubicBezTo>
                    <a:pt x="247" y="329"/>
                    <a:pt x="329" y="329"/>
                    <a:pt x="494"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7"/>
            <p:cNvSpPr/>
            <p:nvPr/>
          </p:nvSpPr>
          <p:spPr>
            <a:xfrm rot="-8527916" flipH="1">
              <a:off x="2644370" y="3850179"/>
              <a:ext cx="13464" cy="9007"/>
            </a:xfrm>
            <a:custGeom>
              <a:avLst/>
              <a:gdLst/>
              <a:ahLst/>
              <a:cxnLst/>
              <a:rect l="l" t="t" r="r" b="b"/>
              <a:pathLst>
                <a:path w="823" h="576" extrusionOk="0">
                  <a:moveTo>
                    <a:pt x="576" y="576"/>
                  </a:moveTo>
                  <a:cubicBezTo>
                    <a:pt x="658" y="370"/>
                    <a:pt x="699" y="206"/>
                    <a:pt x="822" y="1"/>
                  </a:cubicBezTo>
                  <a:lnTo>
                    <a:pt x="288" y="1"/>
                  </a:lnTo>
                  <a:cubicBezTo>
                    <a:pt x="206" y="247"/>
                    <a:pt x="0" y="453"/>
                    <a:pt x="576"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7"/>
            <p:cNvSpPr/>
            <p:nvPr/>
          </p:nvSpPr>
          <p:spPr>
            <a:xfrm rot="-8527916" flipH="1">
              <a:off x="1470302" y="4316476"/>
              <a:ext cx="14135" cy="3862"/>
            </a:xfrm>
            <a:custGeom>
              <a:avLst/>
              <a:gdLst/>
              <a:ahLst/>
              <a:cxnLst/>
              <a:rect l="l" t="t" r="r" b="b"/>
              <a:pathLst>
                <a:path w="864" h="247" extrusionOk="0">
                  <a:moveTo>
                    <a:pt x="864" y="0"/>
                  </a:moveTo>
                  <a:lnTo>
                    <a:pt x="1" y="0"/>
                  </a:lnTo>
                  <a:cubicBezTo>
                    <a:pt x="330" y="206"/>
                    <a:pt x="576" y="247"/>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7"/>
            <p:cNvSpPr/>
            <p:nvPr/>
          </p:nvSpPr>
          <p:spPr>
            <a:xfrm rot="-8527916" flipH="1">
              <a:off x="314385" y="4264027"/>
              <a:ext cx="18847" cy="6442"/>
            </a:xfrm>
            <a:custGeom>
              <a:avLst/>
              <a:gdLst/>
              <a:ahLst/>
              <a:cxnLst/>
              <a:rect l="l" t="t" r="r" b="b"/>
              <a:pathLst>
                <a:path w="1152" h="412" extrusionOk="0">
                  <a:moveTo>
                    <a:pt x="83" y="1"/>
                  </a:moveTo>
                  <a:cubicBezTo>
                    <a:pt x="42" y="124"/>
                    <a:pt x="42" y="206"/>
                    <a:pt x="1" y="411"/>
                  </a:cubicBezTo>
                  <a:cubicBezTo>
                    <a:pt x="494" y="288"/>
                    <a:pt x="822" y="124"/>
                    <a:pt x="1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7"/>
            <p:cNvSpPr/>
            <p:nvPr/>
          </p:nvSpPr>
          <p:spPr>
            <a:xfrm rot="-8527916" flipH="1">
              <a:off x="2026332" y="2889354"/>
              <a:ext cx="6070" cy="5785"/>
            </a:xfrm>
            <a:custGeom>
              <a:avLst/>
              <a:gdLst/>
              <a:ahLst/>
              <a:cxnLst/>
              <a:rect l="l" t="t" r="r" b="b"/>
              <a:pathLst>
                <a:path w="371" h="370" extrusionOk="0">
                  <a:moveTo>
                    <a:pt x="370" y="0"/>
                  </a:moveTo>
                  <a:cubicBezTo>
                    <a:pt x="1" y="123"/>
                    <a:pt x="1" y="288"/>
                    <a:pt x="37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7"/>
            <p:cNvSpPr/>
            <p:nvPr/>
          </p:nvSpPr>
          <p:spPr>
            <a:xfrm rot="-8527916" flipH="1">
              <a:off x="1901899" y="5101828"/>
              <a:ext cx="46381" cy="16715"/>
            </a:xfrm>
            <a:custGeom>
              <a:avLst/>
              <a:gdLst/>
              <a:ahLst/>
              <a:cxnLst/>
              <a:rect l="l" t="t" r="r" b="b"/>
              <a:pathLst>
                <a:path w="2835" h="1069" extrusionOk="0">
                  <a:moveTo>
                    <a:pt x="945" y="1"/>
                  </a:moveTo>
                  <a:lnTo>
                    <a:pt x="945" y="1"/>
                  </a:lnTo>
                  <a:cubicBezTo>
                    <a:pt x="288" y="206"/>
                    <a:pt x="0" y="535"/>
                    <a:pt x="41" y="1028"/>
                  </a:cubicBezTo>
                  <a:cubicBezTo>
                    <a:pt x="247" y="1028"/>
                    <a:pt x="452" y="1069"/>
                    <a:pt x="493" y="1028"/>
                  </a:cubicBezTo>
                  <a:cubicBezTo>
                    <a:pt x="863" y="658"/>
                    <a:pt x="1315" y="699"/>
                    <a:pt x="1890" y="822"/>
                  </a:cubicBezTo>
                  <a:cubicBezTo>
                    <a:pt x="2177" y="863"/>
                    <a:pt x="2670" y="1028"/>
                    <a:pt x="2835" y="658"/>
                  </a:cubicBezTo>
                  <a:cubicBezTo>
                    <a:pt x="2177" y="452"/>
                    <a:pt x="1561" y="206"/>
                    <a:pt x="945" y="1"/>
                  </a:cubicBezTo>
                  <a:lnTo>
                    <a:pt x="9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7"/>
            <p:cNvSpPr/>
            <p:nvPr/>
          </p:nvSpPr>
          <p:spPr>
            <a:xfrm rot="-8527916" flipH="1">
              <a:off x="2007204" y="5130512"/>
              <a:ext cx="687" cy="657"/>
            </a:xfrm>
            <a:custGeom>
              <a:avLst/>
              <a:gdLst/>
              <a:ahLst/>
              <a:cxnLst/>
              <a:rect l="l" t="t" r="r" b="b"/>
              <a:pathLst>
                <a:path w="42" h="42" extrusionOk="0">
                  <a:moveTo>
                    <a:pt x="42" y="1"/>
                  </a:moveTo>
                  <a:lnTo>
                    <a:pt x="42" y="1"/>
                  </a:lnTo>
                  <a:cubicBezTo>
                    <a:pt x="1" y="42"/>
                    <a:pt x="1" y="42"/>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7"/>
            <p:cNvSpPr/>
            <p:nvPr/>
          </p:nvSpPr>
          <p:spPr>
            <a:xfrm rot="-8527916" flipH="1">
              <a:off x="1422713" y="4092449"/>
              <a:ext cx="16" cy="1298"/>
            </a:xfrm>
            <a:custGeom>
              <a:avLst/>
              <a:gdLst/>
              <a:ahLst/>
              <a:cxnLst/>
              <a:rect l="l" t="t" r="r" b="b"/>
              <a:pathLst>
                <a:path w="1" h="83" extrusionOk="0">
                  <a:moveTo>
                    <a:pt x="0" y="0"/>
                  </a:moveTo>
                  <a:cubicBezTo>
                    <a:pt x="0" y="0"/>
                    <a:pt x="0" y="83"/>
                    <a:pt x="0" y="0"/>
                  </a:cubicBezTo>
                  <a:cubicBezTo>
                    <a:pt x="0" y="83"/>
                    <a:pt x="0" y="8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7"/>
            <p:cNvSpPr/>
            <p:nvPr/>
          </p:nvSpPr>
          <p:spPr>
            <a:xfrm rot="-8527916" flipH="1">
              <a:off x="2075038" y="5164653"/>
              <a:ext cx="687" cy="1298"/>
            </a:xfrm>
            <a:custGeom>
              <a:avLst/>
              <a:gdLst/>
              <a:ahLst/>
              <a:cxnLst/>
              <a:rect l="l" t="t" r="r" b="b"/>
              <a:pathLst>
                <a:path w="42" h="83" extrusionOk="0">
                  <a:moveTo>
                    <a:pt x="1" y="1"/>
                  </a:moveTo>
                  <a:lnTo>
                    <a:pt x="1" y="1"/>
                  </a:lnTo>
                  <a:cubicBezTo>
                    <a:pt x="42" y="83"/>
                    <a:pt x="42" y="8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7"/>
            <p:cNvSpPr/>
            <p:nvPr/>
          </p:nvSpPr>
          <p:spPr>
            <a:xfrm rot="-8527916" flipH="1">
              <a:off x="1818080" y="2786052"/>
              <a:ext cx="16" cy="16"/>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7"/>
            <p:cNvSpPr/>
            <p:nvPr/>
          </p:nvSpPr>
          <p:spPr>
            <a:xfrm rot="-8527916" flipH="1">
              <a:off x="1744403" y="2691848"/>
              <a:ext cx="199625" cy="116929"/>
            </a:xfrm>
            <a:custGeom>
              <a:avLst/>
              <a:gdLst/>
              <a:ahLst/>
              <a:cxnLst/>
              <a:rect l="l" t="t" r="r" b="b"/>
              <a:pathLst>
                <a:path w="12202" h="7478" extrusionOk="0">
                  <a:moveTo>
                    <a:pt x="1603" y="3411"/>
                  </a:moveTo>
                  <a:cubicBezTo>
                    <a:pt x="42" y="3863"/>
                    <a:pt x="0" y="3986"/>
                    <a:pt x="124" y="5259"/>
                  </a:cubicBezTo>
                  <a:lnTo>
                    <a:pt x="904" y="4479"/>
                  </a:lnTo>
                  <a:cubicBezTo>
                    <a:pt x="1438" y="5465"/>
                    <a:pt x="1438" y="5465"/>
                    <a:pt x="2958" y="5424"/>
                  </a:cubicBezTo>
                  <a:cubicBezTo>
                    <a:pt x="3164" y="5424"/>
                    <a:pt x="3410" y="5465"/>
                    <a:pt x="3698" y="5506"/>
                  </a:cubicBezTo>
                  <a:cubicBezTo>
                    <a:pt x="3574" y="5629"/>
                    <a:pt x="3533" y="5711"/>
                    <a:pt x="3492" y="5711"/>
                  </a:cubicBezTo>
                  <a:cubicBezTo>
                    <a:pt x="2958" y="5793"/>
                    <a:pt x="2342" y="5670"/>
                    <a:pt x="1931" y="5834"/>
                  </a:cubicBezTo>
                  <a:cubicBezTo>
                    <a:pt x="1520" y="5999"/>
                    <a:pt x="1274" y="6409"/>
                    <a:pt x="1027" y="6697"/>
                  </a:cubicBezTo>
                  <a:lnTo>
                    <a:pt x="945" y="6697"/>
                  </a:lnTo>
                  <a:lnTo>
                    <a:pt x="945" y="6697"/>
                  </a:lnTo>
                  <a:lnTo>
                    <a:pt x="945" y="6697"/>
                  </a:lnTo>
                  <a:lnTo>
                    <a:pt x="945" y="6697"/>
                  </a:lnTo>
                  <a:lnTo>
                    <a:pt x="945" y="6697"/>
                  </a:lnTo>
                  <a:cubicBezTo>
                    <a:pt x="1438" y="6944"/>
                    <a:pt x="1890" y="7190"/>
                    <a:pt x="2465" y="7478"/>
                  </a:cubicBezTo>
                  <a:cubicBezTo>
                    <a:pt x="2876" y="7067"/>
                    <a:pt x="3164" y="6697"/>
                    <a:pt x="3492" y="6327"/>
                  </a:cubicBezTo>
                  <a:cubicBezTo>
                    <a:pt x="4026" y="6492"/>
                    <a:pt x="4601" y="6615"/>
                    <a:pt x="5177" y="6697"/>
                  </a:cubicBezTo>
                  <a:cubicBezTo>
                    <a:pt x="5341" y="6492"/>
                    <a:pt x="5423" y="6286"/>
                    <a:pt x="5587" y="6040"/>
                  </a:cubicBezTo>
                  <a:cubicBezTo>
                    <a:pt x="5998" y="6286"/>
                    <a:pt x="6327" y="6492"/>
                    <a:pt x="6779" y="6738"/>
                  </a:cubicBezTo>
                  <a:cubicBezTo>
                    <a:pt x="6861" y="6451"/>
                    <a:pt x="7148" y="6245"/>
                    <a:pt x="7025" y="6122"/>
                  </a:cubicBezTo>
                  <a:cubicBezTo>
                    <a:pt x="6573" y="5629"/>
                    <a:pt x="5793" y="5670"/>
                    <a:pt x="5094" y="5711"/>
                  </a:cubicBezTo>
                  <a:cubicBezTo>
                    <a:pt x="4560" y="4807"/>
                    <a:pt x="4560" y="4807"/>
                    <a:pt x="5423" y="4520"/>
                  </a:cubicBezTo>
                  <a:cubicBezTo>
                    <a:pt x="5587" y="4807"/>
                    <a:pt x="5711" y="5054"/>
                    <a:pt x="5793" y="5218"/>
                  </a:cubicBezTo>
                  <a:cubicBezTo>
                    <a:pt x="6655" y="5054"/>
                    <a:pt x="7313" y="4931"/>
                    <a:pt x="8052" y="4807"/>
                  </a:cubicBezTo>
                  <a:cubicBezTo>
                    <a:pt x="8093" y="4602"/>
                    <a:pt x="8134" y="4397"/>
                    <a:pt x="8258" y="4068"/>
                  </a:cubicBezTo>
                  <a:cubicBezTo>
                    <a:pt x="8915" y="4314"/>
                    <a:pt x="9449" y="4602"/>
                    <a:pt x="10024" y="4684"/>
                  </a:cubicBezTo>
                  <a:cubicBezTo>
                    <a:pt x="10846" y="4848"/>
                    <a:pt x="11133" y="4314"/>
                    <a:pt x="11462" y="3986"/>
                  </a:cubicBezTo>
                  <a:cubicBezTo>
                    <a:pt x="10846" y="3452"/>
                    <a:pt x="10229" y="2959"/>
                    <a:pt x="9695" y="2425"/>
                  </a:cubicBezTo>
                  <a:cubicBezTo>
                    <a:pt x="9408" y="2137"/>
                    <a:pt x="9408" y="1767"/>
                    <a:pt x="9901" y="1521"/>
                  </a:cubicBezTo>
                  <a:cubicBezTo>
                    <a:pt x="10928" y="1644"/>
                    <a:pt x="10476" y="2630"/>
                    <a:pt x="11544" y="2794"/>
                  </a:cubicBezTo>
                  <a:cubicBezTo>
                    <a:pt x="11626" y="2137"/>
                    <a:pt x="12201" y="1521"/>
                    <a:pt x="11503" y="905"/>
                  </a:cubicBezTo>
                  <a:cubicBezTo>
                    <a:pt x="10846" y="289"/>
                    <a:pt x="10024" y="1"/>
                    <a:pt x="8586" y="206"/>
                  </a:cubicBezTo>
                  <a:cubicBezTo>
                    <a:pt x="9736" y="576"/>
                    <a:pt x="9860" y="946"/>
                    <a:pt x="9243" y="1521"/>
                  </a:cubicBezTo>
                  <a:cubicBezTo>
                    <a:pt x="9079" y="1644"/>
                    <a:pt x="9202" y="1932"/>
                    <a:pt x="9202" y="2137"/>
                  </a:cubicBezTo>
                  <a:lnTo>
                    <a:pt x="9202" y="2877"/>
                  </a:lnTo>
                  <a:cubicBezTo>
                    <a:pt x="8709" y="2959"/>
                    <a:pt x="8299" y="2959"/>
                    <a:pt x="7970" y="3000"/>
                  </a:cubicBezTo>
                  <a:lnTo>
                    <a:pt x="7970" y="3000"/>
                  </a:lnTo>
                  <a:cubicBezTo>
                    <a:pt x="8381" y="3205"/>
                    <a:pt x="8709" y="3370"/>
                    <a:pt x="9243" y="3616"/>
                  </a:cubicBezTo>
                  <a:cubicBezTo>
                    <a:pt x="9038" y="3657"/>
                    <a:pt x="8833" y="3780"/>
                    <a:pt x="8668" y="3698"/>
                  </a:cubicBezTo>
                  <a:cubicBezTo>
                    <a:pt x="7806" y="3575"/>
                    <a:pt x="7231" y="3698"/>
                    <a:pt x="7066" y="4438"/>
                  </a:cubicBezTo>
                  <a:cubicBezTo>
                    <a:pt x="6162" y="4068"/>
                    <a:pt x="5793" y="3657"/>
                    <a:pt x="5752" y="2877"/>
                  </a:cubicBezTo>
                  <a:cubicBezTo>
                    <a:pt x="6532" y="3164"/>
                    <a:pt x="7272" y="3452"/>
                    <a:pt x="7970" y="3000"/>
                  </a:cubicBezTo>
                  <a:lnTo>
                    <a:pt x="7970" y="3000"/>
                  </a:lnTo>
                  <a:lnTo>
                    <a:pt x="7970" y="3000"/>
                  </a:lnTo>
                  <a:lnTo>
                    <a:pt x="7970" y="3000"/>
                  </a:lnTo>
                  <a:cubicBezTo>
                    <a:pt x="7847" y="2836"/>
                    <a:pt x="7641" y="2753"/>
                    <a:pt x="7641" y="2589"/>
                  </a:cubicBezTo>
                  <a:cubicBezTo>
                    <a:pt x="7641" y="2260"/>
                    <a:pt x="7806" y="1973"/>
                    <a:pt x="7806" y="1767"/>
                  </a:cubicBezTo>
                  <a:cubicBezTo>
                    <a:pt x="7395" y="1521"/>
                    <a:pt x="7189" y="1316"/>
                    <a:pt x="6861" y="1151"/>
                  </a:cubicBezTo>
                  <a:cubicBezTo>
                    <a:pt x="6655" y="1028"/>
                    <a:pt x="6409" y="946"/>
                    <a:pt x="6204" y="823"/>
                  </a:cubicBezTo>
                  <a:cubicBezTo>
                    <a:pt x="6162" y="1110"/>
                    <a:pt x="6162" y="1357"/>
                    <a:pt x="6121" y="1603"/>
                  </a:cubicBezTo>
                  <a:cubicBezTo>
                    <a:pt x="6450" y="1767"/>
                    <a:pt x="6779" y="1850"/>
                    <a:pt x="7066" y="2014"/>
                  </a:cubicBezTo>
                  <a:cubicBezTo>
                    <a:pt x="6738" y="2178"/>
                    <a:pt x="6368" y="2260"/>
                    <a:pt x="6204" y="2178"/>
                  </a:cubicBezTo>
                  <a:cubicBezTo>
                    <a:pt x="5752" y="1850"/>
                    <a:pt x="5382" y="1521"/>
                    <a:pt x="4930" y="1192"/>
                  </a:cubicBezTo>
                  <a:cubicBezTo>
                    <a:pt x="3985" y="1562"/>
                    <a:pt x="3985" y="1562"/>
                    <a:pt x="4519" y="2589"/>
                  </a:cubicBezTo>
                  <a:cubicBezTo>
                    <a:pt x="4150" y="3246"/>
                    <a:pt x="3780" y="3821"/>
                    <a:pt x="3492" y="4438"/>
                  </a:cubicBezTo>
                  <a:cubicBezTo>
                    <a:pt x="3123" y="4314"/>
                    <a:pt x="2753" y="4273"/>
                    <a:pt x="2630" y="4232"/>
                  </a:cubicBezTo>
                  <a:cubicBezTo>
                    <a:pt x="2671" y="3904"/>
                    <a:pt x="2712" y="3657"/>
                    <a:pt x="2712" y="3411"/>
                  </a:cubicBezTo>
                  <a:cubicBezTo>
                    <a:pt x="2383" y="3370"/>
                    <a:pt x="1931" y="3246"/>
                    <a:pt x="1603" y="3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7"/>
            <p:cNvSpPr/>
            <p:nvPr/>
          </p:nvSpPr>
          <p:spPr>
            <a:xfrm rot="-8527916" flipH="1">
              <a:off x="1448411" y="2452282"/>
              <a:ext cx="16" cy="16"/>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7"/>
            <p:cNvSpPr/>
            <p:nvPr/>
          </p:nvSpPr>
          <p:spPr>
            <a:xfrm rot="-8527916" flipH="1">
              <a:off x="1367468" y="2400846"/>
              <a:ext cx="171387" cy="74523"/>
            </a:xfrm>
            <a:custGeom>
              <a:avLst/>
              <a:gdLst/>
              <a:ahLst/>
              <a:cxnLst/>
              <a:rect l="l" t="t" r="r" b="b"/>
              <a:pathLst>
                <a:path w="10476" h="4766" extrusionOk="0">
                  <a:moveTo>
                    <a:pt x="8011" y="2671"/>
                  </a:moveTo>
                  <a:cubicBezTo>
                    <a:pt x="9285" y="2219"/>
                    <a:pt x="10230" y="1767"/>
                    <a:pt x="10476" y="863"/>
                  </a:cubicBezTo>
                  <a:cubicBezTo>
                    <a:pt x="9490" y="986"/>
                    <a:pt x="8545" y="1069"/>
                    <a:pt x="7436" y="1233"/>
                  </a:cubicBezTo>
                  <a:cubicBezTo>
                    <a:pt x="7477" y="1315"/>
                    <a:pt x="7559" y="1561"/>
                    <a:pt x="7641" y="1685"/>
                  </a:cubicBezTo>
                  <a:cubicBezTo>
                    <a:pt x="7929" y="2137"/>
                    <a:pt x="7806" y="2342"/>
                    <a:pt x="7149" y="2301"/>
                  </a:cubicBezTo>
                  <a:cubicBezTo>
                    <a:pt x="6532" y="2260"/>
                    <a:pt x="6738" y="2671"/>
                    <a:pt x="6204" y="2712"/>
                  </a:cubicBezTo>
                  <a:cubicBezTo>
                    <a:pt x="6080" y="2671"/>
                    <a:pt x="5875" y="2630"/>
                    <a:pt x="5711" y="2547"/>
                  </a:cubicBezTo>
                  <a:cubicBezTo>
                    <a:pt x="5711" y="2506"/>
                    <a:pt x="5752" y="2465"/>
                    <a:pt x="5793" y="2424"/>
                  </a:cubicBezTo>
                  <a:cubicBezTo>
                    <a:pt x="5259" y="2260"/>
                    <a:pt x="4725" y="2096"/>
                    <a:pt x="4068" y="1890"/>
                  </a:cubicBezTo>
                  <a:cubicBezTo>
                    <a:pt x="4437" y="1315"/>
                    <a:pt x="4971" y="1274"/>
                    <a:pt x="5670" y="1479"/>
                  </a:cubicBezTo>
                  <a:cubicBezTo>
                    <a:pt x="5711" y="1192"/>
                    <a:pt x="5998" y="1027"/>
                    <a:pt x="6409" y="863"/>
                  </a:cubicBezTo>
                  <a:cubicBezTo>
                    <a:pt x="7231" y="617"/>
                    <a:pt x="7190" y="493"/>
                    <a:pt x="6450" y="0"/>
                  </a:cubicBezTo>
                  <a:lnTo>
                    <a:pt x="6450" y="0"/>
                  </a:lnTo>
                  <a:lnTo>
                    <a:pt x="6409" y="0"/>
                  </a:lnTo>
                  <a:lnTo>
                    <a:pt x="6409" y="0"/>
                  </a:lnTo>
                  <a:cubicBezTo>
                    <a:pt x="6080" y="83"/>
                    <a:pt x="5711" y="165"/>
                    <a:pt x="5382" y="288"/>
                  </a:cubicBezTo>
                  <a:cubicBezTo>
                    <a:pt x="4519" y="781"/>
                    <a:pt x="4560" y="781"/>
                    <a:pt x="3862" y="576"/>
                  </a:cubicBezTo>
                  <a:cubicBezTo>
                    <a:pt x="3821" y="576"/>
                    <a:pt x="3698" y="576"/>
                    <a:pt x="3533" y="617"/>
                  </a:cubicBezTo>
                  <a:lnTo>
                    <a:pt x="3533" y="1274"/>
                  </a:lnTo>
                  <a:cubicBezTo>
                    <a:pt x="2630" y="1356"/>
                    <a:pt x="1972" y="1069"/>
                    <a:pt x="2096" y="781"/>
                  </a:cubicBezTo>
                  <a:cubicBezTo>
                    <a:pt x="2383" y="822"/>
                    <a:pt x="2630" y="945"/>
                    <a:pt x="3041" y="1027"/>
                  </a:cubicBezTo>
                  <a:cubicBezTo>
                    <a:pt x="2917" y="740"/>
                    <a:pt x="2876" y="534"/>
                    <a:pt x="2712" y="411"/>
                  </a:cubicBezTo>
                  <a:cubicBezTo>
                    <a:pt x="2589" y="247"/>
                    <a:pt x="2260" y="42"/>
                    <a:pt x="2055" y="42"/>
                  </a:cubicBezTo>
                  <a:cubicBezTo>
                    <a:pt x="1849" y="42"/>
                    <a:pt x="1603" y="329"/>
                    <a:pt x="1479" y="452"/>
                  </a:cubicBezTo>
                  <a:cubicBezTo>
                    <a:pt x="1274" y="740"/>
                    <a:pt x="1151" y="986"/>
                    <a:pt x="987" y="1274"/>
                  </a:cubicBezTo>
                  <a:cubicBezTo>
                    <a:pt x="781" y="1603"/>
                    <a:pt x="617" y="1849"/>
                    <a:pt x="411" y="2178"/>
                  </a:cubicBezTo>
                  <a:cubicBezTo>
                    <a:pt x="1438" y="2671"/>
                    <a:pt x="2835" y="2219"/>
                    <a:pt x="3492" y="3040"/>
                  </a:cubicBezTo>
                  <a:lnTo>
                    <a:pt x="3492" y="3040"/>
                  </a:lnTo>
                  <a:cubicBezTo>
                    <a:pt x="3492" y="3081"/>
                    <a:pt x="3451" y="3081"/>
                    <a:pt x="3451" y="3123"/>
                  </a:cubicBezTo>
                  <a:cubicBezTo>
                    <a:pt x="740" y="2506"/>
                    <a:pt x="740" y="2506"/>
                    <a:pt x="1" y="3328"/>
                  </a:cubicBezTo>
                  <a:cubicBezTo>
                    <a:pt x="740" y="3533"/>
                    <a:pt x="1479" y="3739"/>
                    <a:pt x="2260" y="3903"/>
                  </a:cubicBezTo>
                  <a:cubicBezTo>
                    <a:pt x="1890" y="4026"/>
                    <a:pt x="1603" y="4314"/>
                    <a:pt x="1972" y="4766"/>
                  </a:cubicBezTo>
                  <a:cubicBezTo>
                    <a:pt x="2260" y="4232"/>
                    <a:pt x="2712" y="4067"/>
                    <a:pt x="3451" y="4108"/>
                  </a:cubicBezTo>
                  <a:cubicBezTo>
                    <a:pt x="4150" y="4150"/>
                    <a:pt x="4889" y="4150"/>
                    <a:pt x="5587" y="4150"/>
                  </a:cubicBezTo>
                  <a:lnTo>
                    <a:pt x="5587" y="4150"/>
                  </a:lnTo>
                  <a:lnTo>
                    <a:pt x="5587" y="4150"/>
                  </a:lnTo>
                  <a:lnTo>
                    <a:pt x="5546" y="4150"/>
                  </a:lnTo>
                  <a:cubicBezTo>
                    <a:pt x="6409" y="3821"/>
                    <a:pt x="6409" y="3821"/>
                    <a:pt x="6614" y="4273"/>
                  </a:cubicBezTo>
                  <a:cubicBezTo>
                    <a:pt x="7107" y="4232"/>
                    <a:pt x="7559" y="4150"/>
                    <a:pt x="8052" y="4067"/>
                  </a:cubicBezTo>
                  <a:lnTo>
                    <a:pt x="8052" y="3287"/>
                  </a:lnTo>
                  <a:cubicBezTo>
                    <a:pt x="8586" y="3246"/>
                    <a:pt x="8997" y="3246"/>
                    <a:pt x="9408" y="3205"/>
                  </a:cubicBezTo>
                  <a:cubicBezTo>
                    <a:pt x="9572" y="2588"/>
                    <a:pt x="8792" y="2794"/>
                    <a:pt x="8011" y="2671"/>
                  </a:cubicBezTo>
                  <a:close/>
                  <a:moveTo>
                    <a:pt x="5053" y="3492"/>
                  </a:moveTo>
                  <a:cubicBezTo>
                    <a:pt x="5177" y="3410"/>
                    <a:pt x="5300" y="3246"/>
                    <a:pt x="5464" y="3040"/>
                  </a:cubicBezTo>
                  <a:cubicBezTo>
                    <a:pt x="5382" y="3287"/>
                    <a:pt x="5259" y="3369"/>
                    <a:pt x="5053" y="3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7"/>
            <p:cNvSpPr/>
            <p:nvPr/>
          </p:nvSpPr>
          <p:spPr>
            <a:xfrm rot="-8527916" flipH="1">
              <a:off x="1225954" y="3885662"/>
              <a:ext cx="16" cy="16"/>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7"/>
            <p:cNvSpPr/>
            <p:nvPr/>
          </p:nvSpPr>
          <p:spPr>
            <a:xfrm rot="-8527916" flipH="1">
              <a:off x="2115642" y="2949344"/>
              <a:ext cx="16" cy="1298"/>
            </a:xfrm>
            <a:custGeom>
              <a:avLst/>
              <a:gdLst/>
              <a:ahLst/>
              <a:cxnLst/>
              <a:rect l="l" t="t" r="r" b="b"/>
              <a:pathLst>
                <a:path w="1" h="83" extrusionOk="0">
                  <a:moveTo>
                    <a:pt x="0" y="82"/>
                  </a:moveTo>
                  <a:cubicBezTo>
                    <a:pt x="0" y="0"/>
                    <a:pt x="0" y="0"/>
                    <a:pt x="0" y="82"/>
                  </a:cubicBezTo>
                  <a:cubicBezTo>
                    <a:pt x="0" y="0"/>
                    <a:pt x="0" y="0"/>
                    <a:pt x="0"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7"/>
            <p:cNvSpPr/>
            <p:nvPr/>
          </p:nvSpPr>
          <p:spPr>
            <a:xfrm rot="-8527916" flipH="1">
              <a:off x="2010316" y="2948266"/>
              <a:ext cx="168704" cy="104075"/>
            </a:xfrm>
            <a:custGeom>
              <a:avLst/>
              <a:gdLst/>
              <a:ahLst/>
              <a:cxnLst/>
              <a:rect l="l" t="t" r="r" b="b"/>
              <a:pathLst>
                <a:path w="10312" h="6656" extrusionOk="0">
                  <a:moveTo>
                    <a:pt x="2137" y="452"/>
                  </a:moveTo>
                  <a:cubicBezTo>
                    <a:pt x="2301" y="904"/>
                    <a:pt x="2383" y="1233"/>
                    <a:pt x="2506" y="1479"/>
                  </a:cubicBezTo>
                  <a:cubicBezTo>
                    <a:pt x="2137" y="1726"/>
                    <a:pt x="1808" y="2013"/>
                    <a:pt x="1356" y="2342"/>
                  </a:cubicBezTo>
                  <a:cubicBezTo>
                    <a:pt x="1767" y="2301"/>
                    <a:pt x="2054" y="2301"/>
                    <a:pt x="2342" y="2301"/>
                  </a:cubicBezTo>
                  <a:cubicBezTo>
                    <a:pt x="2465" y="2753"/>
                    <a:pt x="2301" y="2958"/>
                    <a:pt x="1685" y="2917"/>
                  </a:cubicBezTo>
                  <a:cubicBezTo>
                    <a:pt x="1356" y="2876"/>
                    <a:pt x="1068" y="2712"/>
                    <a:pt x="822" y="2753"/>
                  </a:cubicBezTo>
                  <a:cubicBezTo>
                    <a:pt x="493" y="2835"/>
                    <a:pt x="83" y="2958"/>
                    <a:pt x="41" y="3164"/>
                  </a:cubicBezTo>
                  <a:cubicBezTo>
                    <a:pt x="0" y="3369"/>
                    <a:pt x="206" y="3698"/>
                    <a:pt x="452" y="3903"/>
                  </a:cubicBezTo>
                  <a:cubicBezTo>
                    <a:pt x="534" y="3985"/>
                    <a:pt x="1151" y="3944"/>
                    <a:pt x="1233" y="3821"/>
                  </a:cubicBezTo>
                  <a:cubicBezTo>
                    <a:pt x="1561" y="3328"/>
                    <a:pt x="2137" y="3985"/>
                    <a:pt x="2506" y="3698"/>
                  </a:cubicBezTo>
                  <a:cubicBezTo>
                    <a:pt x="2671" y="3492"/>
                    <a:pt x="2794" y="3205"/>
                    <a:pt x="3081" y="2958"/>
                  </a:cubicBezTo>
                  <a:cubicBezTo>
                    <a:pt x="3821" y="3369"/>
                    <a:pt x="3533" y="3944"/>
                    <a:pt x="3615" y="4355"/>
                  </a:cubicBezTo>
                  <a:cubicBezTo>
                    <a:pt x="4355" y="4396"/>
                    <a:pt x="4725" y="4766"/>
                    <a:pt x="5053" y="5218"/>
                  </a:cubicBezTo>
                  <a:cubicBezTo>
                    <a:pt x="4519" y="5628"/>
                    <a:pt x="4026" y="6080"/>
                    <a:pt x="4149" y="6655"/>
                  </a:cubicBezTo>
                  <a:cubicBezTo>
                    <a:pt x="4766" y="6286"/>
                    <a:pt x="5012" y="5669"/>
                    <a:pt x="5834" y="5423"/>
                  </a:cubicBezTo>
                  <a:cubicBezTo>
                    <a:pt x="6245" y="5259"/>
                    <a:pt x="6614" y="4766"/>
                    <a:pt x="6573" y="4519"/>
                  </a:cubicBezTo>
                  <a:cubicBezTo>
                    <a:pt x="6450" y="4026"/>
                    <a:pt x="6655" y="3698"/>
                    <a:pt x="7025" y="3369"/>
                  </a:cubicBezTo>
                  <a:cubicBezTo>
                    <a:pt x="6245" y="2671"/>
                    <a:pt x="6245" y="2671"/>
                    <a:pt x="7189" y="2137"/>
                  </a:cubicBezTo>
                  <a:cubicBezTo>
                    <a:pt x="8093" y="2547"/>
                    <a:pt x="8052" y="3164"/>
                    <a:pt x="7641" y="3862"/>
                  </a:cubicBezTo>
                  <a:cubicBezTo>
                    <a:pt x="8915" y="3739"/>
                    <a:pt x="9695" y="3328"/>
                    <a:pt x="10311" y="2671"/>
                  </a:cubicBezTo>
                  <a:cubicBezTo>
                    <a:pt x="9901" y="2588"/>
                    <a:pt x="9572" y="2465"/>
                    <a:pt x="9284" y="2506"/>
                  </a:cubicBezTo>
                  <a:cubicBezTo>
                    <a:pt x="8709" y="2547"/>
                    <a:pt x="8463" y="2465"/>
                    <a:pt x="8052" y="2137"/>
                  </a:cubicBezTo>
                  <a:cubicBezTo>
                    <a:pt x="7641" y="1808"/>
                    <a:pt x="6984" y="1561"/>
                    <a:pt x="6368" y="1315"/>
                  </a:cubicBezTo>
                  <a:cubicBezTo>
                    <a:pt x="6039" y="1644"/>
                    <a:pt x="5875" y="1849"/>
                    <a:pt x="5669" y="2054"/>
                  </a:cubicBezTo>
                  <a:cubicBezTo>
                    <a:pt x="5341" y="1931"/>
                    <a:pt x="5053" y="1890"/>
                    <a:pt x="4807" y="1767"/>
                  </a:cubicBezTo>
                  <a:cubicBezTo>
                    <a:pt x="4437" y="2054"/>
                    <a:pt x="4108" y="2260"/>
                    <a:pt x="3739" y="2465"/>
                  </a:cubicBezTo>
                  <a:cubicBezTo>
                    <a:pt x="3369" y="1931"/>
                    <a:pt x="3369" y="1931"/>
                    <a:pt x="3698" y="1644"/>
                  </a:cubicBezTo>
                  <a:cubicBezTo>
                    <a:pt x="4108" y="1151"/>
                    <a:pt x="4437" y="658"/>
                    <a:pt x="4848" y="41"/>
                  </a:cubicBezTo>
                  <a:cubicBezTo>
                    <a:pt x="3698" y="0"/>
                    <a:pt x="3369" y="986"/>
                    <a:pt x="2137" y="452"/>
                  </a:cubicBezTo>
                  <a:close/>
                  <a:moveTo>
                    <a:pt x="5259" y="2753"/>
                  </a:moveTo>
                  <a:cubicBezTo>
                    <a:pt x="6491" y="3246"/>
                    <a:pt x="5218" y="3944"/>
                    <a:pt x="5752" y="4396"/>
                  </a:cubicBezTo>
                  <a:cubicBezTo>
                    <a:pt x="4766" y="3985"/>
                    <a:pt x="5053" y="3410"/>
                    <a:pt x="5259" y="27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7"/>
            <p:cNvSpPr/>
            <p:nvPr/>
          </p:nvSpPr>
          <p:spPr>
            <a:xfrm rot="-8527916" flipH="1">
              <a:off x="957154" y="3586566"/>
              <a:ext cx="153244" cy="97008"/>
            </a:xfrm>
            <a:custGeom>
              <a:avLst/>
              <a:gdLst/>
              <a:ahLst/>
              <a:cxnLst/>
              <a:rect l="l" t="t" r="r" b="b"/>
              <a:pathLst>
                <a:path w="9367" h="6204" extrusionOk="0">
                  <a:moveTo>
                    <a:pt x="863" y="3451"/>
                  </a:moveTo>
                  <a:cubicBezTo>
                    <a:pt x="1808" y="3164"/>
                    <a:pt x="1808" y="3205"/>
                    <a:pt x="2629" y="3739"/>
                  </a:cubicBezTo>
                  <a:cubicBezTo>
                    <a:pt x="2794" y="3821"/>
                    <a:pt x="3122" y="3821"/>
                    <a:pt x="3533" y="3944"/>
                  </a:cubicBezTo>
                  <a:cubicBezTo>
                    <a:pt x="2260" y="4478"/>
                    <a:pt x="3328" y="5382"/>
                    <a:pt x="2629" y="5998"/>
                  </a:cubicBezTo>
                  <a:cubicBezTo>
                    <a:pt x="3205" y="6081"/>
                    <a:pt x="3615" y="6163"/>
                    <a:pt x="3985" y="6204"/>
                  </a:cubicBezTo>
                  <a:cubicBezTo>
                    <a:pt x="3656" y="5505"/>
                    <a:pt x="3451" y="4848"/>
                    <a:pt x="4108" y="4191"/>
                  </a:cubicBezTo>
                  <a:cubicBezTo>
                    <a:pt x="4396" y="4191"/>
                    <a:pt x="4766" y="4232"/>
                    <a:pt x="5094" y="4273"/>
                  </a:cubicBezTo>
                  <a:cubicBezTo>
                    <a:pt x="5259" y="4068"/>
                    <a:pt x="5341" y="3862"/>
                    <a:pt x="5423" y="3698"/>
                  </a:cubicBezTo>
                  <a:cubicBezTo>
                    <a:pt x="5135" y="3534"/>
                    <a:pt x="4889" y="3410"/>
                    <a:pt x="4560" y="3246"/>
                  </a:cubicBezTo>
                  <a:cubicBezTo>
                    <a:pt x="5998" y="2753"/>
                    <a:pt x="6162" y="2835"/>
                    <a:pt x="5382" y="2014"/>
                  </a:cubicBezTo>
                  <a:cubicBezTo>
                    <a:pt x="5834" y="1890"/>
                    <a:pt x="6245" y="1973"/>
                    <a:pt x="6327" y="2301"/>
                  </a:cubicBezTo>
                  <a:cubicBezTo>
                    <a:pt x="6409" y="2712"/>
                    <a:pt x="6286" y="3041"/>
                    <a:pt x="6286" y="3451"/>
                  </a:cubicBezTo>
                  <a:lnTo>
                    <a:pt x="6286" y="4068"/>
                  </a:lnTo>
                  <a:cubicBezTo>
                    <a:pt x="6614" y="4027"/>
                    <a:pt x="6779" y="4027"/>
                    <a:pt x="6943" y="4027"/>
                  </a:cubicBezTo>
                  <a:cubicBezTo>
                    <a:pt x="7148" y="4027"/>
                    <a:pt x="7354" y="4027"/>
                    <a:pt x="7559" y="4068"/>
                  </a:cubicBezTo>
                  <a:cubicBezTo>
                    <a:pt x="8586" y="4232"/>
                    <a:pt x="8833" y="4150"/>
                    <a:pt x="9284" y="3451"/>
                  </a:cubicBezTo>
                  <a:cubicBezTo>
                    <a:pt x="9367" y="3410"/>
                    <a:pt x="9284" y="3328"/>
                    <a:pt x="9284" y="3164"/>
                  </a:cubicBezTo>
                  <a:lnTo>
                    <a:pt x="8586" y="3534"/>
                  </a:lnTo>
                  <a:cubicBezTo>
                    <a:pt x="7847" y="3328"/>
                    <a:pt x="7764" y="2959"/>
                    <a:pt x="7888" y="2671"/>
                  </a:cubicBezTo>
                  <a:cubicBezTo>
                    <a:pt x="7354" y="2219"/>
                    <a:pt x="6820" y="1973"/>
                    <a:pt x="6409" y="1685"/>
                  </a:cubicBezTo>
                  <a:cubicBezTo>
                    <a:pt x="5793" y="1274"/>
                    <a:pt x="6121" y="863"/>
                    <a:pt x="6655" y="535"/>
                  </a:cubicBezTo>
                  <a:cubicBezTo>
                    <a:pt x="6162" y="329"/>
                    <a:pt x="5752" y="206"/>
                    <a:pt x="5176" y="1"/>
                  </a:cubicBezTo>
                  <a:cubicBezTo>
                    <a:pt x="4889" y="329"/>
                    <a:pt x="4601" y="699"/>
                    <a:pt x="4355" y="1069"/>
                  </a:cubicBezTo>
                  <a:cubicBezTo>
                    <a:pt x="2753" y="1397"/>
                    <a:pt x="2753" y="1480"/>
                    <a:pt x="1479" y="2301"/>
                  </a:cubicBezTo>
                  <a:cubicBezTo>
                    <a:pt x="1274" y="2466"/>
                    <a:pt x="986" y="2507"/>
                    <a:pt x="699" y="2548"/>
                  </a:cubicBezTo>
                  <a:cubicBezTo>
                    <a:pt x="493" y="2589"/>
                    <a:pt x="247" y="2671"/>
                    <a:pt x="0" y="2712"/>
                  </a:cubicBezTo>
                  <a:cubicBezTo>
                    <a:pt x="247" y="2959"/>
                    <a:pt x="575" y="3205"/>
                    <a:pt x="863" y="3451"/>
                  </a:cubicBezTo>
                  <a:close/>
                  <a:moveTo>
                    <a:pt x="3451" y="1767"/>
                  </a:moveTo>
                  <a:cubicBezTo>
                    <a:pt x="3739" y="2589"/>
                    <a:pt x="3656" y="2753"/>
                    <a:pt x="2465" y="2794"/>
                  </a:cubicBezTo>
                  <a:cubicBezTo>
                    <a:pt x="2588" y="2301"/>
                    <a:pt x="2712" y="1931"/>
                    <a:pt x="3451" y="17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7"/>
            <p:cNvSpPr/>
            <p:nvPr/>
          </p:nvSpPr>
          <p:spPr>
            <a:xfrm rot="-8527916" flipH="1">
              <a:off x="931113" y="4115810"/>
              <a:ext cx="687" cy="657"/>
            </a:xfrm>
            <a:custGeom>
              <a:avLst/>
              <a:gdLst/>
              <a:ahLst/>
              <a:cxnLst/>
              <a:rect l="l" t="t" r="r" b="b"/>
              <a:pathLst>
                <a:path w="42" h="42" extrusionOk="0">
                  <a:moveTo>
                    <a:pt x="42" y="0"/>
                  </a:moveTo>
                  <a:cubicBezTo>
                    <a:pt x="42" y="41"/>
                    <a:pt x="1" y="41"/>
                    <a:pt x="42" y="0"/>
                  </a:cubicBezTo>
                  <a:cubicBezTo>
                    <a:pt x="1" y="41"/>
                    <a:pt x="1"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7"/>
            <p:cNvSpPr/>
            <p:nvPr/>
          </p:nvSpPr>
          <p:spPr>
            <a:xfrm rot="-8527916" flipH="1">
              <a:off x="790510" y="4021954"/>
              <a:ext cx="165350" cy="63609"/>
            </a:xfrm>
            <a:custGeom>
              <a:avLst/>
              <a:gdLst/>
              <a:ahLst/>
              <a:cxnLst/>
              <a:rect l="l" t="t" r="r" b="b"/>
              <a:pathLst>
                <a:path w="10107" h="4068" extrusionOk="0">
                  <a:moveTo>
                    <a:pt x="576" y="945"/>
                  </a:moveTo>
                  <a:cubicBezTo>
                    <a:pt x="371" y="1068"/>
                    <a:pt x="1" y="1233"/>
                    <a:pt x="42" y="1397"/>
                  </a:cubicBezTo>
                  <a:cubicBezTo>
                    <a:pt x="83" y="1602"/>
                    <a:pt x="371" y="1808"/>
                    <a:pt x="617" y="1890"/>
                  </a:cubicBezTo>
                  <a:cubicBezTo>
                    <a:pt x="1398" y="2260"/>
                    <a:pt x="2260" y="2219"/>
                    <a:pt x="3123" y="2013"/>
                  </a:cubicBezTo>
                  <a:cubicBezTo>
                    <a:pt x="3205" y="2260"/>
                    <a:pt x="3328" y="2465"/>
                    <a:pt x="3452" y="2670"/>
                  </a:cubicBezTo>
                  <a:cubicBezTo>
                    <a:pt x="4930" y="2424"/>
                    <a:pt x="6040" y="2835"/>
                    <a:pt x="7108" y="4067"/>
                  </a:cubicBezTo>
                  <a:cubicBezTo>
                    <a:pt x="7026" y="3697"/>
                    <a:pt x="6984" y="3451"/>
                    <a:pt x="6902" y="3204"/>
                  </a:cubicBezTo>
                  <a:cubicBezTo>
                    <a:pt x="6861" y="2917"/>
                    <a:pt x="6779" y="2629"/>
                    <a:pt x="6656" y="2095"/>
                  </a:cubicBezTo>
                  <a:cubicBezTo>
                    <a:pt x="7313" y="2506"/>
                    <a:pt x="7436" y="3081"/>
                    <a:pt x="8258" y="2999"/>
                  </a:cubicBezTo>
                  <a:cubicBezTo>
                    <a:pt x="8217" y="2711"/>
                    <a:pt x="8217" y="2506"/>
                    <a:pt x="8135" y="2260"/>
                  </a:cubicBezTo>
                  <a:cubicBezTo>
                    <a:pt x="8751" y="2424"/>
                    <a:pt x="9326" y="2588"/>
                    <a:pt x="9901" y="2670"/>
                  </a:cubicBezTo>
                  <a:cubicBezTo>
                    <a:pt x="10107" y="2177"/>
                    <a:pt x="9531" y="2013"/>
                    <a:pt x="8874" y="1684"/>
                  </a:cubicBezTo>
                  <a:cubicBezTo>
                    <a:pt x="9408" y="1479"/>
                    <a:pt x="9737" y="1315"/>
                    <a:pt x="10107" y="1191"/>
                  </a:cubicBezTo>
                  <a:cubicBezTo>
                    <a:pt x="9860" y="1068"/>
                    <a:pt x="9449" y="863"/>
                    <a:pt x="9408" y="945"/>
                  </a:cubicBezTo>
                  <a:cubicBezTo>
                    <a:pt x="8833" y="1315"/>
                    <a:pt x="8340" y="1027"/>
                    <a:pt x="7888" y="863"/>
                  </a:cubicBezTo>
                  <a:cubicBezTo>
                    <a:pt x="7108" y="1479"/>
                    <a:pt x="6574" y="1684"/>
                    <a:pt x="5259" y="1849"/>
                  </a:cubicBezTo>
                  <a:cubicBezTo>
                    <a:pt x="5752" y="1438"/>
                    <a:pt x="6204" y="986"/>
                    <a:pt x="6738" y="534"/>
                  </a:cubicBezTo>
                  <a:cubicBezTo>
                    <a:pt x="5957" y="329"/>
                    <a:pt x="5341" y="164"/>
                    <a:pt x="4725" y="0"/>
                  </a:cubicBezTo>
                  <a:cubicBezTo>
                    <a:pt x="4561" y="452"/>
                    <a:pt x="4396" y="863"/>
                    <a:pt x="4191" y="1479"/>
                  </a:cubicBezTo>
                  <a:cubicBezTo>
                    <a:pt x="3657" y="1150"/>
                    <a:pt x="3287" y="945"/>
                    <a:pt x="2918" y="657"/>
                  </a:cubicBezTo>
                  <a:cubicBezTo>
                    <a:pt x="2712" y="1068"/>
                    <a:pt x="2342" y="1397"/>
                    <a:pt x="1521" y="1397"/>
                  </a:cubicBezTo>
                  <a:cubicBezTo>
                    <a:pt x="2096" y="863"/>
                    <a:pt x="1480" y="740"/>
                    <a:pt x="1110" y="534"/>
                  </a:cubicBezTo>
                  <a:cubicBezTo>
                    <a:pt x="1028" y="657"/>
                    <a:pt x="781" y="781"/>
                    <a:pt x="576" y="9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7"/>
            <p:cNvSpPr/>
            <p:nvPr/>
          </p:nvSpPr>
          <p:spPr>
            <a:xfrm rot="-8527916" flipH="1">
              <a:off x="1119572" y="3716078"/>
              <a:ext cx="16" cy="657"/>
            </a:xfrm>
            <a:custGeom>
              <a:avLst/>
              <a:gdLst/>
              <a:ahLst/>
              <a:cxnLst/>
              <a:rect l="l" t="t" r="r" b="b"/>
              <a:pathLst>
                <a:path w="1" h="42" extrusionOk="0">
                  <a:moveTo>
                    <a:pt x="1" y="41"/>
                  </a:moveTo>
                  <a:cubicBezTo>
                    <a:pt x="1" y="41"/>
                    <a:pt x="1" y="0"/>
                    <a:pt x="1" y="41"/>
                  </a:cubicBezTo>
                  <a:cubicBezTo>
                    <a:pt x="1" y="0"/>
                    <a:pt x="1" y="0"/>
                    <a:pt x="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7"/>
            <p:cNvSpPr/>
            <p:nvPr/>
          </p:nvSpPr>
          <p:spPr>
            <a:xfrm rot="-8527916" flipH="1">
              <a:off x="1523849" y="2462581"/>
              <a:ext cx="111575" cy="68112"/>
            </a:xfrm>
            <a:custGeom>
              <a:avLst/>
              <a:gdLst/>
              <a:ahLst/>
              <a:cxnLst/>
              <a:rect l="l" t="t" r="r" b="b"/>
              <a:pathLst>
                <a:path w="6820" h="4356" extrusionOk="0">
                  <a:moveTo>
                    <a:pt x="5505" y="3328"/>
                  </a:moveTo>
                  <a:cubicBezTo>
                    <a:pt x="5710" y="3369"/>
                    <a:pt x="5957" y="3369"/>
                    <a:pt x="6326" y="3369"/>
                  </a:cubicBezTo>
                  <a:cubicBezTo>
                    <a:pt x="6080" y="3041"/>
                    <a:pt x="5916" y="2835"/>
                    <a:pt x="5751" y="2548"/>
                  </a:cubicBezTo>
                  <a:cubicBezTo>
                    <a:pt x="6039" y="2466"/>
                    <a:pt x="6326" y="2342"/>
                    <a:pt x="6819" y="2219"/>
                  </a:cubicBezTo>
                  <a:cubicBezTo>
                    <a:pt x="5833" y="2014"/>
                    <a:pt x="6532" y="1110"/>
                    <a:pt x="5382" y="1069"/>
                  </a:cubicBezTo>
                  <a:cubicBezTo>
                    <a:pt x="5546" y="781"/>
                    <a:pt x="5669" y="494"/>
                    <a:pt x="5998" y="1"/>
                  </a:cubicBezTo>
                  <a:cubicBezTo>
                    <a:pt x="5341" y="288"/>
                    <a:pt x="4930" y="494"/>
                    <a:pt x="4519" y="658"/>
                  </a:cubicBezTo>
                  <a:cubicBezTo>
                    <a:pt x="4396" y="699"/>
                    <a:pt x="4190" y="781"/>
                    <a:pt x="4190" y="781"/>
                  </a:cubicBezTo>
                  <a:cubicBezTo>
                    <a:pt x="3738" y="412"/>
                    <a:pt x="3122" y="781"/>
                    <a:pt x="2547" y="699"/>
                  </a:cubicBezTo>
                  <a:cubicBezTo>
                    <a:pt x="2752" y="905"/>
                    <a:pt x="2958" y="1069"/>
                    <a:pt x="3287" y="1397"/>
                  </a:cubicBezTo>
                  <a:cubicBezTo>
                    <a:pt x="2711" y="1480"/>
                    <a:pt x="2301" y="1521"/>
                    <a:pt x="1849" y="1644"/>
                  </a:cubicBezTo>
                  <a:cubicBezTo>
                    <a:pt x="2095" y="1849"/>
                    <a:pt x="2342" y="2055"/>
                    <a:pt x="2670" y="2301"/>
                  </a:cubicBezTo>
                  <a:cubicBezTo>
                    <a:pt x="1808" y="2630"/>
                    <a:pt x="1027" y="2876"/>
                    <a:pt x="0" y="2342"/>
                  </a:cubicBezTo>
                  <a:cubicBezTo>
                    <a:pt x="452" y="3452"/>
                    <a:pt x="1561" y="3287"/>
                    <a:pt x="2506" y="3328"/>
                  </a:cubicBezTo>
                  <a:cubicBezTo>
                    <a:pt x="3122" y="4314"/>
                    <a:pt x="3328" y="4355"/>
                    <a:pt x="4355" y="3657"/>
                  </a:cubicBezTo>
                  <a:cubicBezTo>
                    <a:pt x="4683" y="3369"/>
                    <a:pt x="5012" y="3205"/>
                    <a:pt x="5505" y="3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7"/>
            <p:cNvSpPr/>
            <p:nvPr/>
          </p:nvSpPr>
          <p:spPr>
            <a:xfrm rot="-8527916" flipH="1">
              <a:off x="909318" y="3227832"/>
              <a:ext cx="120311" cy="60388"/>
            </a:xfrm>
            <a:custGeom>
              <a:avLst/>
              <a:gdLst/>
              <a:ahLst/>
              <a:cxnLst/>
              <a:rect l="l" t="t" r="r" b="b"/>
              <a:pathLst>
                <a:path w="7354" h="3862" extrusionOk="0">
                  <a:moveTo>
                    <a:pt x="863" y="2301"/>
                  </a:moveTo>
                  <a:lnTo>
                    <a:pt x="3328" y="2301"/>
                  </a:lnTo>
                  <a:cubicBezTo>
                    <a:pt x="3451" y="2712"/>
                    <a:pt x="3574" y="3122"/>
                    <a:pt x="3697" y="3533"/>
                  </a:cubicBezTo>
                  <a:cubicBezTo>
                    <a:pt x="3697" y="3574"/>
                    <a:pt x="3738" y="3574"/>
                    <a:pt x="3738" y="3574"/>
                  </a:cubicBezTo>
                  <a:cubicBezTo>
                    <a:pt x="4108" y="3533"/>
                    <a:pt x="4396" y="3451"/>
                    <a:pt x="4724" y="3533"/>
                  </a:cubicBezTo>
                  <a:cubicBezTo>
                    <a:pt x="5998" y="3862"/>
                    <a:pt x="5998" y="3862"/>
                    <a:pt x="6778" y="3122"/>
                  </a:cubicBezTo>
                  <a:cubicBezTo>
                    <a:pt x="6943" y="2958"/>
                    <a:pt x="7148" y="2835"/>
                    <a:pt x="7353" y="2671"/>
                  </a:cubicBezTo>
                  <a:cubicBezTo>
                    <a:pt x="6614" y="2506"/>
                    <a:pt x="6368" y="2424"/>
                    <a:pt x="6162" y="2095"/>
                  </a:cubicBezTo>
                  <a:cubicBezTo>
                    <a:pt x="5792" y="2136"/>
                    <a:pt x="5382" y="2219"/>
                    <a:pt x="4930" y="2301"/>
                  </a:cubicBezTo>
                  <a:cubicBezTo>
                    <a:pt x="5217" y="1479"/>
                    <a:pt x="3903" y="1726"/>
                    <a:pt x="3574" y="1274"/>
                  </a:cubicBezTo>
                  <a:lnTo>
                    <a:pt x="3738" y="1109"/>
                  </a:lnTo>
                  <a:cubicBezTo>
                    <a:pt x="4108" y="904"/>
                    <a:pt x="4519" y="781"/>
                    <a:pt x="4190" y="370"/>
                  </a:cubicBezTo>
                  <a:cubicBezTo>
                    <a:pt x="3903" y="41"/>
                    <a:pt x="3492" y="82"/>
                    <a:pt x="3040" y="206"/>
                  </a:cubicBezTo>
                  <a:cubicBezTo>
                    <a:pt x="2711" y="288"/>
                    <a:pt x="2342" y="370"/>
                    <a:pt x="2054" y="411"/>
                  </a:cubicBezTo>
                  <a:lnTo>
                    <a:pt x="2054" y="411"/>
                  </a:lnTo>
                  <a:lnTo>
                    <a:pt x="2054" y="411"/>
                  </a:lnTo>
                  <a:cubicBezTo>
                    <a:pt x="2136" y="493"/>
                    <a:pt x="2260" y="658"/>
                    <a:pt x="2465" y="863"/>
                  </a:cubicBezTo>
                  <a:cubicBezTo>
                    <a:pt x="1890" y="863"/>
                    <a:pt x="1397" y="1233"/>
                    <a:pt x="822" y="699"/>
                  </a:cubicBezTo>
                  <a:cubicBezTo>
                    <a:pt x="1315" y="616"/>
                    <a:pt x="1684" y="493"/>
                    <a:pt x="2095" y="411"/>
                  </a:cubicBezTo>
                  <a:lnTo>
                    <a:pt x="2095" y="411"/>
                  </a:lnTo>
                  <a:lnTo>
                    <a:pt x="2136" y="411"/>
                  </a:lnTo>
                  <a:lnTo>
                    <a:pt x="2136" y="41"/>
                  </a:lnTo>
                  <a:cubicBezTo>
                    <a:pt x="1315" y="0"/>
                    <a:pt x="822" y="124"/>
                    <a:pt x="452" y="658"/>
                  </a:cubicBezTo>
                  <a:cubicBezTo>
                    <a:pt x="0" y="1274"/>
                    <a:pt x="1109" y="1397"/>
                    <a:pt x="1191" y="1849"/>
                  </a:cubicBezTo>
                  <a:cubicBezTo>
                    <a:pt x="945" y="2013"/>
                    <a:pt x="781" y="2219"/>
                    <a:pt x="370" y="2506"/>
                  </a:cubicBezTo>
                  <a:cubicBezTo>
                    <a:pt x="616" y="2342"/>
                    <a:pt x="698" y="2301"/>
                    <a:pt x="863" y="23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7"/>
            <p:cNvSpPr/>
            <p:nvPr/>
          </p:nvSpPr>
          <p:spPr>
            <a:xfrm rot="-8527916" flipH="1">
              <a:off x="1062605" y="2786281"/>
              <a:ext cx="74618" cy="52694"/>
            </a:xfrm>
            <a:custGeom>
              <a:avLst/>
              <a:gdLst/>
              <a:ahLst/>
              <a:cxnLst/>
              <a:rect l="l" t="t" r="r" b="b"/>
              <a:pathLst>
                <a:path w="4561" h="3370" extrusionOk="0">
                  <a:moveTo>
                    <a:pt x="3698" y="699"/>
                  </a:moveTo>
                  <a:cubicBezTo>
                    <a:pt x="3534" y="247"/>
                    <a:pt x="3123" y="1"/>
                    <a:pt x="2466" y="42"/>
                  </a:cubicBezTo>
                  <a:cubicBezTo>
                    <a:pt x="1726" y="83"/>
                    <a:pt x="905" y="124"/>
                    <a:pt x="576" y="699"/>
                  </a:cubicBezTo>
                  <a:cubicBezTo>
                    <a:pt x="1" y="1644"/>
                    <a:pt x="412" y="2671"/>
                    <a:pt x="1603" y="3369"/>
                  </a:cubicBezTo>
                  <a:cubicBezTo>
                    <a:pt x="2096" y="3205"/>
                    <a:pt x="2507" y="3000"/>
                    <a:pt x="2959" y="2917"/>
                  </a:cubicBezTo>
                  <a:cubicBezTo>
                    <a:pt x="4109" y="2630"/>
                    <a:pt x="4561" y="2137"/>
                    <a:pt x="4027" y="1151"/>
                  </a:cubicBezTo>
                  <a:cubicBezTo>
                    <a:pt x="3944" y="1028"/>
                    <a:pt x="3739" y="863"/>
                    <a:pt x="3698" y="6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7"/>
            <p:cNvSpPr/>
            <p:nvPr/>
          </p:nvSpPr>
          <p:spPr>
            <a:xfrm rot="-8527916" flipH="1">
              <a:off x="1373618" y="4664565"/>
              <a:ext cx="105538" cy="72600"/>
            </a:xfrm>
            <a:custGeom>
              <a:avLst/>
              <a:gdLst/>
              <a:ahLst/>
              <a:cxnLst/>
              <a:rect l="l" t="t" r="r" b="b"/>
              <a:pathLst>
                <a:path w="6451" h="4643" extrusionOk="0">
                  <a:moveTo>
                    <a:pt x="124" y="534"/>
                  </a:moveTo>
                  <a:cubicBezTo>
                    <a:pt x="1233" y="740"/>
                    <a:pt x="1644" y="1315"/>
                    <a:pt x="1890" y="1972"/>
                  </a:cubicBezTo>
                  <a:cubicBezTo>
                    <a:pt x="2055" y="2260"/>
                    <a:pt x="2301" y="2588"/>
                    <a:pt x="2507" y="2958"/>
                  </a:cubicBezTo>
                  <a:cubicBezTo>
                    <a:pt x="2096" y="3246"/>
                    <a:pt x="1644" y="3574"/>
                    <a:pt x="1110" y="3903"/>
                  </a:cubicBezTo>
                  <a:cubicBezTo>
                    <a:pt x="1685" y="4026"/>
                    <a:pt x="2137" y="4067"/>
                    <a:pt x="2671" y="4108"/>
                  </a:cubicBezTo>
                  <a:cubicBezTo>
                    <a:pt x="2589" y="4273"/>
                    <a:pt x="2507" y="4437"/>
                    <a:pt x="2466" y="4560"/>
                  </a:cubicBezTo>
                  <a:cubicBezTo>
                    <a:pt x="3000" y="4642"/>
                    <a:pt x="3369" y="4560"/>
                    <a:pt x="3575" y="4231"/>
                  </a:cubicBezTo>
                  <a:cubicBezTo>
                    <a:pt x="3739" y="3862"/>
                    <a:pt x="4191" y="3821"/>
                    <a:pt x="4643" y="3862"/>
                  </a:cubicBezTo>
                  <a:cubicBezTo>
                    <a:pt x="4971" y="3862"/>
                    <a:pt x="5259" y="3903"/>
                    <a:pt x="5547" y="3944"/>
                  </a:cubicBezTo>
                  <a:cubicBezTo>
                    <a:pt x="5875" y="3739"/>
                    <a:pt x="6204" y="3615"/>
                    <a:pt x="6450" y="3451"/>
                  </a:cubicBezTo>
                  <a:lnTo>
                    <a:pt x="4766" y="3287"/>
                  </a:lnTo>
                  <a:cubicBezTo>
                    <a:pt x="4725" y="3081"/>
                    <a:pt x="4643" y="2835"/>
                    <a:pt x="4602" y="2588"/>
                  </a:cubicBezTo>
                  <a:cubicBezTo>
                    <a:pt x="4848" y="2506"/>
                    <a:pt x="5054" y="2506"/>
                    <a:pt x="5259" y="2465"/>
                  </a:cubicBezTo>
                  <a:cubicBezTo>
                    <a:pt x="5341" y="1643"/>
                    <a:pt x="3616" y="1972"/>
                    <a:pt x="3698" y="1233"/>
                  </a:cubicBezTo>
                  <a:cubicBezTo>
                    <a:pt x="3287" y="1356"/>
                    <a:pt x="2917" y="1479"/>
                    <a:pt x="2507" y="1602"/>
                  </a:cubicBezTo>
                  <a:cubicBezTo>
                    <a:pt x="1890" y="1027"/>
                    <a:pt x="1356" y="575"/>
                    <a:pt x="781" y="0"/>
                  </a:cubicBezTo>
                  <a:cubicBezTo>
                    <a:pt x="535" y="123"/>
                    <a:pt x="247" y="206"/>
                    <a:pt x="1" y="329"/>
                  </a:cubicBezTo>
                  <a:cubicBezTo>
                    <a:pt x="83" y="411"/>
                    <a:pt x="83" y="534"/>
                    <a:pt x="124" y="534"/>
                  </a:cubicBezTo>
                  <a:close/>
                  <a:moveTo>
                    <a:pt x="3575" y="2342"/>
                  </a:moveTo>
                  <a:cubicBezTo>
                    <a:pt x="3698" y="2342"/>
                    <a:pt x="3739" y="2383"/>
                    <a:pt x="3821" y="2424"/>
                  </a:cubicBezTo>
                  <a:cubicBezTo>
                    <a:pt x="3780" y="2465"/>
                    <a:pt x="3739" y="2547"/>
                    <a:pt x="3616" y="2547"/>
                  </a:cubicBezTo>
                  <a:cubicBezTo>
                    <a:pt x="3575" y="2547"/>
                    <a:pt x="3534" y="2465"/>
                    <a:pt x="3410" y="24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7"/>
            <p:cNvSpPr/>
            <p:nvPr/>
          </p:nvSpPr>
          <p:spPr>
            <a:xfrm rot="-8527916" flipH="1">
              <a:off x="1479316" y="4720035"/>
              <a:ext cx="687" cy="657"/>
            </a:xfrm>
            <a:custGeom>
              <a:avLst/>
              <a:gdLst/>
              <a:ahLst/>
              <a:cxnLst/>
              <a:rect l="l" t="t" r="r" b="b"/>
              <a:pathLst>
                <a:path w="42" h="42" extrusionOk="0">
                  <a:moveTo>
                    <a:pt x="41" y="1"/>
                  </a:moveTo>
                  <a:cubicBezTo>
                    <a:pt x="41" y="1"/>
                    <a:pt x="0" y="1"/>
                    <a:pt x="41" y="1"/>
                  </a:cubicBezTo>
                  <a:cubicBezTo>
                    <a:pt x="0" y="42"/>
                    <a:pt x="0" y="42"/>
                    <a:pt x="41" y="1"/>
                  </a:cubicBezTo>
                  <a:cubicBezTo>
                    <a:pt x="0" y="42"/>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7"/>
            <p:cNvSpPr/>
            <p:nvPr/>
          </p:nvSpPr>
          <p:spPr>
            <a:xfrm rot="-8527916" flipH="1">
              <a:off x="1049150" y="3025994"/>
              <a:ext cx="63853" cy="46909"/>
            </a:xfrm>
            <a:custGeom>
              <a:avLst/>
              <a:gdLst/>
              <a:ahLst/>
              <a:cxnLst/>
              <a:rect l="l" t="t" r="r" b="b"/>
              <a:pathLst>
                <a:path w="3903" h="3000" extrusionOk="0">
                  <a:moveTo>
                    <a:pt x="740" y="2670"/>
                  </a:moveTo>
                  <a:lnTo>
                    <a:pt x="1685" y="2794"/>
                  </a:lnTo>
                  <a:cubicBezTo>
                    <a:pt x="2547" y="2999"/>
                    <a:pt x="3903" y="2383"/>
                    <a:pt x="3821" y="1767"/>
                  </a:cubicBezTo>
                  <a:cubicBezTo>
                    <a:pt x="3780" y="1233"/>
                    <a:pt x="3533" y="658"/>
                    <a:pt x="3369" y="0"/>
                  </a:cubicBezTo>
                  <a:cubicBezTo>
                    <a:pt x="329" y="329"/>
                    <a:pt x="0" y="658"/>
                    <a:pt x="740" y="26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7"/>
            <p:cNvSpPr/>
            <p:nvPr/>
          </p:nvSpPr>
          <p:spPr>
            <a:xfrm rot="-8527916" flipH="1">
              <a:off x="1549042" y="4697281"/>
              <a:ext cx="63182" cy="64250"/>
            </a:xfrm>
            <a:custGeom>
              <a:avLst/>
              <a:gdLst/>
              <a:ahLst/>
              <a:cxnLst/>
              <a:rect l="l" t="t" r="r" b="b"/>
              <a:pathLst>
                <a:path w="3862" h="4109" extrusionOk="0">
                  <a:moveTo>
                    <a:pt x="1644" y="494"/>
                  </a:moveTo>
                  <a:cubicBezTo>
                    <a:pt x="1397" y="658"/>
                    <a:pt x="1151" y="863"/>
                    <a:pt x="1069" y="1069"/>
                  </a:cubicBezTo>
                  <a:cubicBezTo>
                    <a:pt x="1069" y="1685"/>
                    <a:pt x="617" y="2137"/>
                    <a:pt x="0" y="2548"/>
                  </a:cubicBezTo>
                  <a:cubicBezTo>
                    <a:pt x="165" y="2876"/>
                    <a:pt x="165" y="3205"/>
                    <a:pt x="822" y="3205"/>
                  </a:cubicBezTo>
                  <a:cubicBezTo>
                    <a:pt x="1192" y="3205"/>
                    <a:pt x="1561" y="3493"/>
                    <a:pt x="1931" y="3698"/>
                  </a:cubicBezTo>
                  <a:cubicBezTo>
                    <a:pt x="2219" y="3903"/>
                    <a:pt x="2506" y="4109"/>
                    <a:pt x="2999" y="3903"/>
                  </a:cubicBezTo>
                  <a:cubicBezTo>
                    <a:pt x="2671" y="3657"/>
                    <a:pt x="2178" y="3451"/>
                    <a:pt x="2219" y="3287"/>
                  </a:cubicBezTo>
                  <a:cubicBezTo>
                    <a:pt x="2260" y="2876"/>
                    <a:pt x="2794" y="2671"/>
                    <a:pt x="3410" y="2794"/>
                  </a:cubicBezTo>
                  <a:cubicBezTo>
                    <a:pt x="3574" y="2794"/>
                    <a:pt x="3698" y="2712"/>
                    <a:pt x="3862" y="2712"/>
                  </a:cubicBezTo>
                  <a:cubicBezTo>
                    <a:pt x="3698" y="1808"/>
                    <a:pt x="2753" y="1028"/>
                    <a:pt x="3164" y="1"/>
                  </a:cubicBezTo>
                  <a:cubicBezTo>
                    <a:pt x="2630" y="124"/>
                    <a:pt x="2137" y="329"/>
                    <a:pt x="1644"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7"/>
            <p:cNvSpPr/>
            <p:nvPr/>
          </p:nvSpPr>
          <p:spPr>
            <a:xfrm rot="-8527916" flipH="1">
              <a:off x="1254670" y="4571414"/>
              <a:ext cx="64540" cy="59105"/>
            </a:xfrm>
            <a:custGeom>
              <a:avLst/>
              <a:gdLst/>
              <a:ahLst/>
              <a:cxnLst/>
              <a:rect l="l" t="t" r="r" b="b"/>
              <a:pathLst>
                <a:path w="3945" h="3780" extrusionOk="0">
                  <a:moveTo>
                    <a:pt x="2959" y="1561"/>
                  </a:moveTo>
                  <a:cubicBezTo>
                    <a:pt x="3369" y="1438"/>
                    <a:pt x="3657" y="1109"/>
                    <a:pt x="3945" y="904"/>
                  </a:cubicBezTo>
                  <a:cubicBezTo>
                    <a:pt x="3575" y="575"/>
                    <a:pt x="3328" y="329"/>
                    <a:pt x="3041" y="0"/>
                  </a:cubicBezTo>
                  <a:cubicBezTo>
                    <a:pt x="2137" y="123"/>
                    <a:pt x="1274" y="288"/>
                    <a:pt x="371" y="370"/>
                  </a:cubicBezTo>
                  <a:cubicBezTo>
                    <a:pt x="247" y="1561"/>
                    <a:pt x="83" y="2588"/>
                    <a:pt x="1" y="3656"/>
                  </a:cubicBezTo>
                  <a:cubicBezTo>
                    <a:pt x="453" y="3697"/>
                    <a:pt x="864" y="3697"/>
                    <a:pt x="1315" y="3780"/>
                  </a:cubicBezTo>
                  <a:cubicBezTo>
                    <a:pt x="1069" y="2670"/>
                    <a:pt x="1480" y="1931"/>
                    <a:pt x="2959" y="15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7"/>
            <p:cNvSpPr/>
            <p:nvPr/>
          </p:nvSpPr>
          <p:spPr>
            <a:xfrm rot="-8527916" flipH="1">
              <a:off x="1970971" y="2855326"/>
              <a:ext cx="89407" cy="50114"/>
            </a:xfrm>
            <a:custGeom>
              <a:avLst/>
              <a:gdLst/>
              <a:ahLst/>
              <a:cxnLst/>
              <a:rect l="l" t="t" r="r" b="b"/>
              <a:pathLst>
                <a:path w="5465" h="3205" extrusionOk="0">
                  <a:moveTo>
                    <a:pt x="2835" y="658"/>
                  </a:moveTo>
                  <a:cubicBezTo>
                    <a:pt x="2014" y="658"/>
                    <a:pt x="1151" y="0"/>
                    <a:pt x="576" y="863"/>
                  </a:cubicBezTo>
                  <a:cubicBezTo>
                    <a:pt x="370" y="1233"/>
                    <a:pt x="1" y="1562"/>
                    <a:pt x="617" y="1808"/>
                  </a:cubicBezTo>
                  <a:cubicBezTo>
                    <a:pt x="1192" y="1562"/>
                    <a:pt x="1685" y="1356"/>
                    <a:pt x="2342" y="1151"/>
                  </a:cubicBezTo>
                  <a:cubicBezTo>
                    <a:pt x="2589" y="1562"/>
                    <a:pt x="2794" y="1808"/>
                    <a:pt x="2999" y="2137"/>
                  </a:cubicBezTo>
                  <a:cubicBezTo>
                    <a:pt x="2630" y="2383"/>
                    <a:pt x="2342" y="2630"/>
                    <a:pt x="1931" y="2958"/>
                  </a:cubicBezTo>
                  <a:cubicBezTo>
                    <a:pt x="2548" y="2999"/>
                    <a:pt x="3082" y="3205"/>
                    <a:pt x="3410" y="3040"/>
                  </a:cubicBezTo>
                  <a:cubicBezTo>
                    <a:pt x="3657" y="2958"/>
                    <a:pt x="3616" y="2506"/>
                    <a:pt x="3657" y="2137"/>
                  </a:cubicBezTo>
                  <a:cubicBezTo>
                    <a:pt x="4889" y="2137"/>
                    <a:pt x="5464" y="1603"/>
                    <a:pt x="5423" y="740"/>
                  </a:cubicBezTo>
                  <a:cubicBezTo>
                    <a:pt x="4807" y="493"/>
                    <a:pt x="4109" y="288"/>
                    <a:pt x="3410" y="42"/>
                  </a:cubicBezTo>
                  <a:cubicBezTo>
                    <a:pt x="3246" y="247"/>
                    <a:pt x="3041" y="452"/>
                    <a:pt x="2835"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7"/>
            <p:cNvSpPr/>
            <p:nvPr/>
          </p:nvSpPr>
          <p:spPr>
            <a:xfrm rot="-8527916" flipH="1">
              <a:off x="1467222" y="4753759"/>
              <a:ext cx="113587" cy="50114"/>
            </a:xfrm>
            <a:custGeom>
              <a:avLst/>
              <a:gdLst/>
              <a:ahLst/>
              <a:cxnLst/>
              <a:rect l="l" t="t" r="r" b="b"/>
              <a:pathLst>
                <a:path w="6943" h="3205" extrusionOk="0">
                  <a:moveTo>
                    <a:pt x="1274" y="2013"/>
                  </a:moveTo>
                  <a:cubicBezTo>
                    <a:pt x="1192" y="1972"/>
                    <a:pt x="1109" y="1931"/>
                    <a:pt x="1068" y="1931"/>
                  </a:cubicBezTo>
                  <a:cubicBezTo>
                    <a:pt x="1150" y="1603"/>
                    <a:pt x="1315" y="1315"/>
                    <a:pt x="1438" y="945"/>
                  </a:cubicBezTo>
                  <a:cubicBezTo>
                    <a:pt x="123" y="1356"/>
                    <a:pt x="0" y="1561"/>
                    <a:pt x="82" y="2465"/>
                  </a:cubicBezTo>
                  <a:cubicBezTo>
                    <a:pt x="740" y="2630"/>
                    <a:pt x="1438" y="2794"/>
                    <a:pt x="2095" y="2876"/>
                  </a:cubicBezTo>
                  <a:lnTo>
                    <a:pt x="2095" y="2876"/>
                  </a:lnTo>
                  <a:lnTo>
                    <a:pt x="2095" y="2876"/>
                  </a:lnTo>
                  <a:lnTo>
                    <a:pt x="2095" y="2876"/>
                  </a:lnTo>
                  <a:cubicBezTo>
                    <a:pt x="1767" y="2465"/>
                    <a:pt x="1726" y="2137"/>
                    <a:pt x="2588" y="1849"/>
                  </a:cubicBezTo>
                  <a:cubicBezTo>
                    <a:pt x="2629" y="2342"/>
                    <a:pt x="2342" y="2588"/>
                    <a:pt x="2095" y="2876"/>
                  </a:cubicBezTo>
                  <a:lnTo>
                    <a:pt x="2095" y="2876"/>
                  </a:lnTo>
                  <a:lnTo>
                    <a:pt x="3615" y="3205"/>
                  </a:lnTo>
                  <a:cubicBezTo>
                    <a:pt x="3615" y="3040"/>
                    <a:pt x="3615" y="2835"/>
                    <a:pt x="3574" y="2671"/>
                  </a:cubicBezTo>
                  <a:cubicBezTo>
                    <a:pt x="3410" y="2013"/>
                    <a:pt x="3656" y="1726"/>
                    <a:pt x="4642" y="1397"/>
                  </a:cubicBezTo>
                  <a:cubicBezTo>
                    <a:pt x="5382" y="1767"/>
                    <a:pt x="5382" y="1767"/>
                    <a:pt x="6080" y="1726"/>
                  </a:cubicBezTo>
                  <a:cubicBezTo>
                    <a:pt x="6409" y="1192"/>
                    <a:pt x="6655" y="617"/>
                    <a:pt x="6943" y="124"/>
                  </a:cubicBezTo>
                  <a:cubicBezTo>
                    <a:pt x="6861" y="83"/>
                    <a:pt x="6819" y="83"/>
                    <a:pt x="6696" y="0"/>
                  </a:cubicBezTo>
                  <a:lnTo>
                    <a:pt x="5258" y="1110"/>
                  </a:lnTo>
                  <a:cubicBezTo>
                    <a:pt x="5176" y="699"/>
                    <a:pt x="5094" y="493"/>
                    <a:pt x="5053" y="206"/>
                  </a:cubicBezTo>
                  <a:cubicBezTo>
                    <a:pt x="4190" y="1233"/>
                    <a:pt x="2342" y="1192"/>
                    <a:pt x="1274" y="20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7"/>
            <p:cNvSpPr/>
            <p:nvPr/>
          </p:nvSpPr>
          <p:spPr>
            <a:xfrm rot="-8527916" flipH="1">
              <a:off x="1529512" y="4810986"/>
              <a:ext cx="703" cy="16"/>
            </a:xfrm>
            <a:custGeom>
              <a:avLst/>
              <a:gdLst/>
              <a:ahLst/>
              <a:cxnLst/>
              <a:rect l="l" t="t" r="r" b="b"/>
              <a:pathLst>
                <a:path w="43" h="1" extrusionOk="0">
                  <a:moveTo>
                    <a:pt x="1" y="1"/>
                  </a:moveTo>
                  <a:cubicBezTo>
                    <a:pt x="1" y="1"/>
                    <a:pt x="42" y="1"/>
                    <a:pt x="1" y="1"/>
                  </a:cubicBezTo>
                  <a:lnTo>
                    <a:pt x="1" y="1"/>
                  </a:ln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7"/>
            <p:cNvSpPr/>
            <p:nvPr/>
          </p:nvSpPr>
          <p:spPr>
            <a:xfrm rot="-8527916" flipH="1">
              <a:off x="1045665" y="3269291"/>
              <a:ext cx="70577" cy="37902"/>
            </a:xfrm>
            <a:custGeom>
              <a:avLst/>
              <a:gdLst/>
              <a:ahLst/>
              <a:cxnLst/>
              <a:rect l="l" t="t" r="r" b="b"/>
              <a:pathLst>
                <a:path w="4314" h="2424" extrusionOk="0">
                  <a:moveTo>
                    <a:pt x="3164" y="575"/>
                  </a:moveTo>
                  <a:cubicBezTo>
                    <a:pt x="3164" y="411"/>
                    <a:pt x="2794" y="288"/>
                    <a:pt x="2547" y="206"/>
                  </a:cubicBezTo>
                  <a:cubicBezTo>
                    <a:pt x="2013" y="124"/>
                    <a:pt x="1397" y="82"/>
                    <a:pt x="822" y="0"/>
                  </a:cubicBezTo>
                  <a:cubicBezTo>
                    <a:pt x="617" y="493"/>
                    <a:pt x="370" y="904"/>
                    <a:pt x="206" y="1315"/>
                  </a:cubicBezTo>
                  <a:cubicBezTo>
                    <a:pt x="0" y="1767"/>
                    <a:pt x="699" y="2424"/>
                    <a:pt x="1356" y="2383"/>
                  </a:cubicBezTo>
                  <a:cubicBezTo>
                    <a:pt x="2260" y="2342"/>
                    <a:pt x="3164" y="2178"/>
                    <a:pt x="4314" y="2013"/>
                  </a:cubicBezTo>
                  <a:cubicBezTo>
                    <a:pt x="3657" y="1520"/>
                    <a:pt x="3164" y="1151"/>
                    <a:pt x="3164"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7"/>
            <p:cNvSpPr/>
            <p:nvPr/>
          </p:nvSpPr>
          <p:spPr>
            <a:xfrm rot="-8527916" flipH="1">
              <a:off x="2149709" y="4915169"/>
              <a:ext cx="85366" cy="37902"/>
            </a:xfrm>
            <a:custGeom>
              <a:avLst/>
              <a:gdLst/>
              <a:ahLst/>
              <a:cxnLst/>
              <a:rect l="l" t="t" r="r" b="b"/>
              <a:pathLst>
                <a:path w="5218" h="2424" extrusionOk="0">
                  <a:moveTo>
                    <a:pt x="82" y="1438"/>
                  </a:moveTo>
                  <a:cubicBezTo>
                    <a:pt x="41" y="1479"/>
                    <a:pt x="41" y="1602"/>
                    <a:pt x="0" y="1643"/>
                  </a:cubicBezTo>
                  <a:cubicBezTo>
                    <a:pt x="1233" y="2424"/>
                    <a:pt x="2999" y="1725"/>
                    <a:pt x="4437" y="2342"/>
                  </a:cubicBezTo>
                  <a:cubicBezTo>
                    <a:pt x="3821" y="1602"/>
                    <a:pt x="4560" y="1191"/>
                    <a:pt x="5217" y="781"/>
                  </a:cubicBezTo>
                  <a:cubicBezTo>
                    <a:pt x="4807" y="616"/>
                    <a:pt x="4519" y="452"/>
                    <a:pt x="4190" y="288"/>
                  </a:cubicBezTo>
                  <a:cubicBezTo>
                    <a:pt x="3492" y="0"/>
                    <a:pt x="3163" y="41"/>
                    <a:pt x="2670" y="493"/>
                  </a:cubicBezTo>
                  <a:cubicBezTo>
                    <a:pt x="2260" y="863"/>
                    <a:pt x="1890" y="1274"/>
                    <a:pt x="1438" y="1684"/>
                  </a:cubicBezTo>
                  <a:cubicBezTo>
                    <a:pt x="945" y="1643"/>
                    <a:pt x="493" y="1520"/>
                    <a:pt x="82" y="1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7"/>
            <p:cNvSpPr/>
            <p:nvPr/>
          </p:nvSpPr>
          <p:spPr>
            <a:xfrm rot="-8527916" flipH="1">
              <a:off x="1434179" y="4431158"/>
              <a:ext cx="95444" cy="33430"/>
            </a:xfrm>
            <a:custGeom>
              <a:avLst/>
              <a:gdLst/>
              <a:ahLst/>
              <a:cxnLst/>
              <a:rect l="l" t="t" r="r" b="b"/>
              <a:pathLst>
                <a:path w="5834" h="2138" extrusionOk="0">
                  <a:moveTo>
                    <a:pt x="5834" y="946"/>
                  </a:moveTo>
                  <a:lnTo>
                    <a:pt x="5834" y="330"/>
                  </a:lnTo>
                  <a:cubicBezTo>
                    <a:pt x="5834" y="288"/>
                    <a:pt x="5711" y="206"/>
                    <a:pt x="5711" y="165"/>
                  </a:cubicBezTo>
                  <a:cubicBezTo>
                    <a:pt x="3451" y="1"/>
                    <a:pt x="2589" y="330"/>
                    <a:pt x="2383" y="1562"/>
                  </a:cubicBezTo>
                  <a:cubicBezTo>
                    <a:pt x="1931" y="1398"/>
                    <a:pt x="1521" y="1233"/>
                    <a:pt x="1028" y="1192"/>
                  </a:cubicBezTo>
                  <a:cubicBezTo>
                    <a:pt x="617" y="1110"/>
                    <a:pt x="206" y="1233"/>
                    <a:pt x="124" y="1562"/>
                  </a:cubicBezTo>
                  <a:cubicBezTo>
                    <a:pt x="1" y="1849"/>
                    <a:pt x="288" y="2137"/>
                    <a:pt x="781" y="2055"/>
                  </a:cubicBezTo>
                  <a:cubicBezTo>
                    <a:pt x="1562" y="2014"/>
                    <a:pt x="2342" y="2014"/>
                    <a:pt x="3041" y="1767"/>
                  </a:cubicBezTo>
                  <a:cubicBezTo>
                    <a:pt x="3821" y="1521"/>
                    <a:pt x="4519" y="987"/>
                    <a:pt x="5546" y="1110"/>
                  </a:cubicBezTo>
                  <a:cubicBezTo>
                    <a:pt x="5629" y="1110"/>
                    <a:pt x="5711" y="987"/>
                    <a:pt x="5834" y="9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7"/>
            <p:cNvSpPr/>
            <p:nvPr/>
          </p:nvSpPr>
          <p:spPr>
            <a:xfrm rot="-8527916" flipH="1">
              <a:off x="2140110" y="4837212"/>
              <a:ext cx="53105" cy="35979"/>
            </a:xfrm>
            <a:custGeom>
              <a:avLst/>
              <a:gdLst/>
              <a:ahLst/>
              <a:cxnLst/>
              <a:rect l="l" t="t" r="r" b="b"/>
              <a:pathLst>
                <a:path w="3246" h="2301" extrusionOk="0">
                  <a:moveTo>
                    <a:pt x="2589" y="411"/>
                  </a:moveTo>
                  <a:cubicBezTo>
                    <a:pt x="1972" y="0"/>
                    <a:pt x="411" y="41"/>
                    <a:pt x="206" y="493"/>
                  </a:cubicBezTo>
                  <a:cubicBezTo>
                    <a:pt x="42" y="945"/>
                    <a:pt x="42" y="1438"/>
                    <a:pt x="1" y="1890"/>
                  </a:cubicBezTo>
                  <a:cubicBezTo>
                    <a:pt x="781" y="2054"/>
                    <a:pt x="1356" y="2177"/>
                    <a:pt x="2014" y="2301"/>
                  </a:cubicBezTo>
                  <a:cubicBezTo>
                    <a:pt x="2219" y="2054"/>
                    <a:pt x="2383" y="1849"/>
                    <a:pt x="2548" y="1684"/>
                  </a:cubicBezTo>
                  <a:cubicBezTo>
                    <a:pt x="2712" y="1479"/>
                    <a:pt x="2958" y="1315"/>
                    <a:pt x="3246" y="1068"/>
                  </a:cubicBezTo>
                  <a:cubicBezTo>
                    <a:pt x="3041" y="863"/>
                    <a:pt x="2835" y="616"/>
                    <a:pt x="2589"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7"/>
            <p:cNvSpPr/>
            <p:nvPr/>
          </p:nvSpPr>
          <p:spPr>
            <a:xfrm rot="-8527916" flipH="1">
              <a:off x="1604431" y="4619771"/>
              <a:ext cx="74618" cy="40482"/>
            </a:xfrm>
            <a:custGeom>
              <a:avLst/>
              <a:gdLst/>
              <a:ahLst/>
              <a:cxnLst/>
              <a:rect l="l" t="t" r="r" b="b"/>
              <a:pathLst>
                <a:path w="4561" h="2589" extrusionOk="0">
                  <a:moveTo>
                    <a:pt x="2342" y="1"/>
                  </a:moveTo>
                  <a:cubicBezTo>
                    <a:pt x="2136" y="329"/>
                    <a:pt x="1931" y="658"/>
                    <a:pt x="1685" y="946"/>
                  </a:cubicBezTo>
                  <a:cubicBezTo>
                    <a:pt x="1315" y="1028"/>
                    <a:pt x="863" y="1151"/>
                    <a:pt x="493" y="1356"/>
                  </a:cubicBezTo>
                  <a:cubicBezTo>
                    <a:pt x="0" y="1603"/>
                    <a:pt x="0" y="2014"/>
                    <a:pt x="452" y="2260"/>
                  </a:cubicBezTo>
                  <a:cubicBezTo>
                    <a:pt x="863" y="2548"/>
                    <a:pt x="1479" y="2589"/>
                    <a:pt x="1767" y="2178"/>
                  </a:cubicBezTo>
                  <a:cubicBezTo>
                    <a:pt x="2178" y="1726"/>
                    <a:pt x="2588" y="1726"/>
                    <a:pt x="3369" y="1973"/>
                  </a:cubicBezTo>
                  <a:cubicBezTo>
                    <a:pt x="3122" y="1644"/>
                    <a:pt x="3040" y="1521"/>
                    <a:pt x="2917" y="1356"/>
                  </a:cubicBezTo>
                  <a:cubicBezTo>
                    <a:pt x="3492" y="1110"/>
                    <a:pt x="3985" y="905"/>
                    <a:pt x="4560" y="699"/>
                  </a:cubicBezTo>
                  <a:cubicBezTo>
                    <a:pt x="3780" y="494"/>
                    <a:pt x="3122" y="288"/>
                    <a:pt x="2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7"/>
            <p:cNvSpPr/>
            <p:nvPr/>
          </p:nvSpPr>
          <p:spPr>
            <a:xfrm rot="-8527916" flipH="1">
              <a:off x="1282349" y="2819694"/>
              <a:ext cx="47051" cy="40482"/>
            </a:xfrm>
            <a:custGeom>
              <a:avLst/>
              <a:gdLst/>
              <a:ahLst/>
              <a:cxnLst/>
              <a:rect l="l" t="t" r="r" b="b"/>
              <a:pathLst>
                <a:path w="2876" h="2589" extrusionOk="0">
                  <a:moveTo>
                    <a:pt x="2095" y="329"/>
                  </a:moveTo>
                  <a:cubicBezTo>
                    <a:pt x="1438" y="1"/>
                    <a:pt x="698" y="165"/>
                    <a:pt x="247" y="781"/>
                  </a:cubicBezTo>
                  <a:cubicBezTo>
                    <a:pt x="82" y="945"/>
                    <a:pt x="41" y="1192"/>
                    <a:pt x="41" y="1233"/>
                  </a:cubicBezTo>
                  <a:cubicBezTo>
                    <a:pt x="41" y="1562"/>
                    <a:pt x="0" y="1644"/>
                    <a:pt x="41" y="1767"/>
                  </a:cubicBezTo>
                  <a:cubicBezTo>
                    <a:pt x="247" y="1972"/>
                    <a:pt x="411" y="2260"/>
                    <a:pt x="698" y="2383"/>
                  </a:cubicBezTo>
                  <a:cubicBezTo>
                    <a:pt x="1109" y="2589"/>
                    <a:pt x="1602" y="2424"/>
                    <a:pt x="1890" y="2178"/>
                  </a:cubicBezTo>
                  <a:lnTo>
                    <a:pt x="2342" y="1849"/>
                  </a:lnTo>
                  <a:cubicBezTo>
                    <a:pt x="2876" y="1397"/>
                    <a:pt x="2711" y="617"/>
                    <a:pt x="2095"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7"/>
            <p:cNvSpPr/>
            <p:nvPr/>
          </p:nvSpPr>
          <p:spPr>
            <a:xfrm rot="-8527916" flipH="1">
              <a:off x="121514" y="3723424"/>
              <a:ext cx="55788" cy="40482"/>
            </a:xfrm>
            <a:custGeom>
              <a:avLst/>
              <a:gdLst/>
              <a:ahLst/>
              <a:cxnLst/>
              <a:rect l="l" t="t" r="r" b="b"/>
              <a:pathLst>
                <a:path w="3410" h="2589" extrusionOk="0">
                  <a:moveTo>
                    <a:pt x="1232" y="1931"/>
                  </a:moveTo>
                  <a:cubicBezTo>
                    <a:pt x="1315" y="1973"/>
                    <a:pt x="1356" y="2055"/>
                    <a:pt x="1479" y="2137"/>
                  </a:cubicBezTo>
                  <a:cubicBezTo>
                    <a:pt x="2136" y="2589"/>
                    <a:pt x="2383" y="2589"/>
                    <a:pt x="2958" y="2055"/>
                  </a:cubicBezTo>
                  <a:cubicBezTo>
                    <a:pt x="3163" y="1931"/>
                    <a:pt x="3286" y="1726"/>
                    <a:pt x="3410" y="1521"/>
                  </a:cubicBezTo>
                  <a:cubicBezTo>
                    <a:pt x="2054" y="904"/>
                    <a:pt x="2054" y="904"/>
                    <a:pt x="2301" y="1"/>
                  </a:cubicBezTo>
                  <a:cubicBezTo>
                    <a:pt x="2054" y="83"/>
                    <a:pt x="1931" y="124"/>
                    <a:pt x="1766" y="124"/>
                  </a:cubicBezTo>
                  <a:cubicBezTo>
                    <a:pt x="863" y="165"/>
                    <a:pt x="534" y="699"/>
                    <a:pt x="288" y="1151"/>
                  </a:cubicBezTo>
                  <a:cubicBezTo>
                    <a:pt x="0" y="1562"/>
                    <a:pt x="739" y="1685"/>
                    <a:pt x="1232" y="19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7"/>
            <p:cNvSpPr/>
            <p:nvPr/>
          </p:nvSpPr>
          <p:spPr>
            <a:xfrm rot="-8527916" flipH="1">
              <a:off x="1884543" y="4540636"/>
              <a:ext cx="64524" cy="36620"/>
            </a:xfrm>
            <a:custGeom>
              <a:avLst/>
              <a:gdLst/>
              <a:ahLst/>
              <a:cxnLst/>
              <a:rect l="l" t="t" r="r" b="b"/>
              <a:pathLst>
                <a:path w="3944" h="2342" extrusionOk="0">
                  <a:moveTo>
                    <a:pt x="3081" y="41"/>
                  </a:moveTo>
                  <a:cubicBezTo>
                    <a:pt x="2260" y="329"/>
                    <a:pt x="1397" y="205"/>
                    <a:pt x="534" y="247"/>
                  </a:cubicBezTo>
                  <a:cubicBezTo>
                    <a:pt x="493" y="452"/>
                    <a:pt x="452" y="698"/>
                    <a:pt x="329" y="863"/>
                  </a:cubicBezTo>
                  <a:cubicBezTo>
                    <a:pt x="0" y="1315"/>
                    <a:pt x="288" y="1561"/>
                    <a:pt x="740" y="1890"/>
                  </a:cubicBezTo>
                  <a:cubicBezTo>
                    <a:pt x="1109" y="2136"/>
                    <a:pt x="1520" y="2342"/>
                    <a:pt x="2013" y="2177"/>
                  </a:cubicBezTo>
                  <a:cubicBezTo>
                    <a:pt x="2588" y="2054"/>
                    <a:pt x="2753" y="1725"/>
                    <a:pt x="2753" y="1315"/>
                  </a:cubicBezTo>
                  <a:cubicBezTo>
                    <a:pt x="2794" y="493"/>
                    <a:pt x="2794" y="493"/>
                    <a:pt x="3944" y="123"/>
                  </a:cubicBezTo>
                  <a:cubicBezTo>
                    <a:pt x="3533" y="82"/>
                    <a:pt x="3205" y="0"/>
                    <a:pt x="308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7"/>
            <p:cNvSpPr/>
            <p:nvPr/>
          </p:nvSpPr>
          <p:spPr>
            <a:xfrm rot="-8527916" flipH="1">
              <a:off x="1514679" y="4012660"/>
              <a:ext cx="16" cy="16"/>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7"/>
            <p:cNvSpPr/>
            <p:nvPr/>
          </p:nvSpPr>
          <p:spPr>
            <a:xfrm rot="-8527916" flipH="1">
              <a:off x="1499390" y="3990470"/>
              <a:ext cx="687" cy="16"/>
            </a:xfrm>
            <a:custGeom>
              <a:avLst/>
              <a:gdLst/>
              <a:ahLst/>
              <a:cxnLst/>
              <a:rect l="l" t="t" r="r" b="b"/>
              <a:pathLst>
                <a:path w="42" h="1" extrusionOk="0">
                  <a:moveTo>
                    <a:pt x="41" y="0"/>
                  </a:moveTo>
                  <a:lnTo>
                    <a:pt x="41" y="0"/>
                  </a:lnTo>
                  <a:cubicBezTo>
                    <a:pt x="0" y="0"/>
                    <a:pt x="0"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7"/>
            <p:cNvSpPr/>
            <p:nvPr/>
          </p:nvSpPr>
          <p:spPr>
            <a:xfrm rot="-8527916" flipH="1">
              <a:off x="1501199" y="3967598"/>
              <a:ext cx="55133" cy="49473"/>
            </a:xfrm>
            <a:custGeom>
              <a:avLst/>
              <a:gdLst/>
              <a:ahLst/>
              <a:cxnLst/>
              <a:rect l="l" t="t" r="r" b="b"/>
              <a:pathLst>
                <a:path w="3370" h="3164" extrusionOk="0">
                  <a:moveTo>
                    <a:pt x="3369" y="2465"/>
                  </a:moveTo>
                  <a:cubicBezTo>
                    <a:pt x="3041" y="2301"/>
                    <a:pt x="2712" y="2137"/>
                    <a:pt x="2671" y="2096"/>
                  </a:cubicBezTo>
                  <a:cubicBezTo>
                    <a:pt x="2342" y="1274"/>
                    <a:pt x="2096" y="658"/>
                    <a:pt x="1849" y="0"/>
                  </a:cubicBezTo>
                  <a:lnTo>
                    <a:pt x="1" y="0"/>
                  </a:lnTo>
                  <a:cubicBezTo>
                    <a:pt x="83" y="206"/>
                    <a:pt x="165" y="370"/>
                    <a:pt x="247" y="493"/>
                  </a:cubicBezTo>
                  <a:cubicBezTo>
                    <a:pt x="453" y="493"/>
                    <a:pt x="658" y="493"/>
                    <a:pt x="822" y="452"/>
                  </a:cubicBezTo>
                  <a:cubicBezTo>
                    <a:pt x="987" y="1027"/>
                    <a:pt x="1110" y="1479"/>
                    <a:pt x="1274" y="2013"/>
                  </a:cubicBezTo>
                  <a:cubicBezTo>
                    <a:pt x="904" y="2219"/>
                    <a:pt x="576" y="2342"/>
                    <a:pt x="42" y="2671"/>
                  </a:cubicBezTo>
                  <a:cubicBezTo>
                    <a:pt x="699" y="2835"/>
                    <a:pt x="1233" y="2917"/>
                    <a:pt x="1890" y="3081"/>
                  </a:cubicBezTo>
                  <a:cubicBezTo>
                    <a:pt x="1603" y="2753"/>
                    <a:pt x="1480" y="2630"/>
                    <a:pt x="1315" y="2465"/>
                  </a:cubicBezTo>
                  <a:cubicBezTo>
                    <a:pt x="2055" y="2342"/>
                    <a:pt x="2712" y="3164"/>
                    <a:pt x="3369" y="24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7"/>
            <p:cNvSpPr/>
            <p:nvPr/>
          </p:nvSpPr>
          <p:spPr>
            <a:xfrm rot="-8527916" flipH="1">
              <a:off x="889048" y="4012106"/>
              <a:ext cx="88066" cy="30209"/>
            </a:xfrm>
            <a:custGeom>
              <a:avLst/>
              <a:gdLst/>
              <a:ahLst/>
              <a:cxnLst/>
              <a:rect l="l" t="t" r="r" b="b"/>
              <a:pathLst>
                <a:path w="5383" h="1932" extrusionOk="0">
                  <a:moveTo>
                    <a:pt x="5382" y="124"/>
                  </a:moveTo>
                  <a:cubicBezTo>
                    <a:pt x="4930" y="0"/>
                    <a:pt x="4520" y="83"/>
                    <a:pt x="4027" y="288"/>
                  </a:cubicBezTo>
                  <a:cubicBezTo>
                    <a:pt x="3410" y="576"/>
                    <a:pt x="2753" y="740"/>
                    <a:pt x="1973" y="740"/>
                  </a:cubicBezTo>
                  <a:cubicBezTo>
                    <a:pt x="1315" y="740"/>
                    <a:pt x="658" y="904"/>
                    <a:pt x="1" y="986"/>
                  </a:cubicBezTo>
                  <a:cubicBezTo>
                    <a:pt x="699" y="1931"/>
                    <a:pt x="1685" y="1356"/>
                    <a:pt x="2507" y="1397"/>
                  </a:cubicBezTo>
                  <a:lnTo>
                    <a:pt x="3000" y="1931"/>
                  </a:lnTo>
                  <a:cubicBezTo>
                    <a:pt x="3739" y="1644"/>
                    <a:pt x="4396" y="1438"/>
                    <a:pt x="5013" y="1233"/>
                  </a:cubicBezTo>
                  <a:cubicBezTo>
                    <a:pt x="4766" y="781"/>
                    <a:pt x="5013" y="493"/>
                    <a:pt x="5382"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7"/>
            <p:cNvSpPr/>
            <p:nvPr/>
          </p:nvSpPr>
          <p:spPr>
            <a:xfrm rot="-8527916" flipH="1">
              <a:off x="1685698" y="4122826"/>
              <a:ext cx="60516" cy="36636"/>
            </a:xfrm>
            <a:custGeom>
              <a:avLst/>
              <a:gdLst/>
              <a:ahLst/>
              <a:cxnLst/>
              <a:rect l="l" t="t" r="r" b="b"/>
              <a:pathLst>
                <a:path w="3699" h="2343" extrusionOk="0">
                  <a:moveTo>
                    <a:pt x="576" y="124"/>
                  </a:moveTo>
                  <a:cubicBezTo>
                    <a:pt x="781" y="371"/>
                    <a:pt x="1028" y="617"/>
                    <a:pt x="1315" y="946"/>
                  </a:cubicBezTo>
                  <a:cubicBezTo>
                    <a:pt x="329" y="1151"/>
                    <a:pt x="1" y="1603"/>
                    <a:pt x="329" y="2301"/>
                  </a:cubicBezTo>
                  <a:cubicBezTo>
                    <a:pt x="740" y="2301"/>
                    <a:pt x="1151" y="2342"/>
                    <a:pt x="1439" y="2342"/>
                  </a:cubicBezTo>
                  <a:lnTo>
                    <a:pt x="2219" y="1603"/>
                  </a:lnTo>
                  <a:cubicBezTo>
                    <a:pt x="2383" y="1891"/>
                    <a:pt x="2466" y="2055"/>
                    <a:pt x="2671" y="2342"/>
                  </a:cubicBezTo>
                  <a:lnTo>
                    <a:pt x="3452" y="1603"/>
                  </a:lnTo>
                  <a:lnTo>
                    <a:pt x="3452" y="1603"/>
                  </a:lnTo>
                  <a:lnTo>
                    <a:pt x="3452" y="1603"/>
                  </a:lnTo>
                  <a:cubicBezTo>
                    <a:pt x="3452" y="1603"/>
                    <a:pt x="3410" y="1603"/>
                    <a:pt x="3410" y="1562"/>
                  </a:cubicBezTo>
                  <a:cubicBezTo>
                    <a:pt x="3164" y="1439"/>
                    <a:pt x="2876" y="1398"/>
                    <a:pt x="2630" y="1274"/>
                  </a:cubicBezTo>
                  <a:lnTo>
                    <a:pt x="2794" y="1110"/>
                  </a:lnTo>
                  <a:cubicBezTo>
                    <a:pt x="3000" y="1274"/>
                    <a:pt x="3164" y="1398"/>
                    <a:pt x="3369" y="1562"/>
                  </a:cubicBezTo>
                  <a:lnTo>
                    <a:pt x="3410" y="1562"/>
                  </a:lnTo>
                  <a:cubicBezTo>
                    <a:pt x="3698" y="1233"/>
                    <a:pt x="3369" y="1028"/>
                    <a:pt x="3164" y="823"/>
                  </a:cubicBezTo>
                  <a:cubicBezTo>
                    <a:pt x="2219" y="864"/>
                    <a:pt x="1932" y="371"/>
                    <a:pt x="1521" y="1"/>
                  </a:cubicBezTo>
                  <a:cubicBezTo>
                    <a:pt x="1192" y="124"/>
                    <a:pt x="905" y="124"/>
                    <a:pt x="576"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7"/>
            <p:cNvSpPr/>
            <p:nvPr/>
          </p:nvSpPr>
          <p:spPr>
            <a:xfrm rot="-8527916" flipH="1">
              <a:off x="1093371" y="3891280"/>
              <a:ext cx="67223" cy="34713"/>
            </a:xfrm>
            <a:custGeom>
              <a:avLst/>
              <a:gdLst/>
              <a:ahLst/>
              <a:cxnLst/>
              <a:rect l="l" t="t" r="r" b="b"/>
              <a:pathLst>
                <a:path w="4109" h="2220" extrusionOk="0">
                  <a:moveTo>
                    <a:pt x="4108" y="2096"/>
                  </a:moveTo>
                  <a:cubicBezTo>
                    <a:pt x="3492" y="1439"/>
                    <a:pt x="2999" y="822"/>
                    <a:pt x="2424" y="206"/>
                  </a:cubicBezTo>
                  <a:cubicBezTo>
                    <a:pt x="2260" y="42"/>
                    <a:pt x="1931" y="1"/>
                    <a:pt x="1643" y="1"/>
                  </a:cubicBezTo>
                  <a:cubicBezTo>
                    <a:pt x="1315" y="42"/>
                    <a:pt x="904" y="124"/>
                    <a:pt x="575" y="288"/>
                  </a:cubicBezTo>
                  <a:cubicBezTo>
                    <a:pt x="165" y="453"/>
                    <a:pt x="0" y="699"/>
                    <a:pt x="329" y="1028"/>
                  </a:cubicBezTo>
                  <a:cubicBezTo>
                    <a:pt x="986" y="987"/>
                    <a:pt x="1397" y="329"/>
                    <a:pt x="2342" y="863"/>
                  </a:cubicBezTo>
                  <a:cubicBezTo>
                    <a:pt x="2054" y="1069"/>
                    <a:pt x="1849" y="1233"/>
                    <a:pt x="1726" y="1356"/>
                  </a:cubicBezTo>
                  <a:cubicBezTo>
                    <a:pt x="1602" y="1521"/>
                    <a:pt x="1520" y="1726"/>
                    <a:pt x="1561" y="1932"/>
                  </a:cubicBezTo>
                  <a:cubicBezTo>
                    <a:pt x="1561" y="1973"/>
                    <a:pt x="1972" y="2055"/>
                    <a:pt x="2219" y="2055"/>
                  </a:cubicBezTo>
                  <a:cubicBezTo>
                    <a:pt x="2629" y="2096"/>
                    <a:pt x="3081" y="2096"/>
                    <a:pt x="3574" y="2096"/>
                  </a:cubicBezTo>
                  <a:cubicBezTo>
                    <a:pt x="3697" y="2219"/>
                    <a:pt x="3903" y="2137"/>
                    <a:pt x="4108" y="20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7"/>
            <p:cNvSpPr/>
            <p:nvPr/>
          </p:nvSpPr>
          <p:spPr>
            <a:xfrm rot="-8527916" flipH="1">
              <a:off x="576614" y="4653246"/>
              <a:ext cx="37644" cy="31492"/>
            </a:xfrm>
            <a:custGeom>
              <a:avLst/>
              <a:gdLst/>
              <a:ahLst/>
              <a:cxnLst/>
              <a:rect l="l" t="t" r="r" b="b"/>
              <a:pathLst>
                <a:path w="2301" h="2014" extrusionOk="0">
                  <a:moveTo>
                    <a:pt x="1356" y="1972"/>
                  </a:moveTo>
                  <a:cubicBezTo>
                    <a:pt x="2013" y="1931"/>
                    <a:pt x="2301" y="1726"/>
                    <a:pt x="2219" y="1150"/>
                  </a:cubicBezTo>
                  <a:cubicBezTo>
                    <a:pt x="2219" y="1027"/>
                    <a:pt x="2219" y="904"/>
                    <a:pt x="2178" y="781"/>
                  </a:cubicBezTo>
                  <a:cubicBezTo>
                    <a:pt x="2096" y="329"/>
                    <a:pt x="1603" y="0"/>
                    <a:pt x="986" y="0"/>
                  </a:cubicBezTo>
                  <a:cubicBezTo>
                    <a:pt x="329" y="0"/>
                    <a:pt x="165" y="370"/>
                    <a:pt x="83" y="740"/>
                  </a:cubicBezTo>
                  <a:cubicBezTo>
                    <a:pt x="1" y="904"/>
                    <a:pt x="1" y="1109"/>
                    <a:pt x="1" y="1233"/>
                  </a:cubicBezTo>
                  <a:cubicBezTo>
                    <a:pt x="124" y="1726"/>
                    <a:pt x="658" y="2013"/>
                    <a:pt x="1356" y="19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7"/>
            <p:cNvSpPr/>
            <p:nvPr/>
          </p:nvSpPr>
          <p:spPr>
            <a:xfrm rot="-8527916" flipH="1">
              <a:off x="1745615" y="4638040"/>
              <a:ext cx="73947" cy="26347"/>
            </a:xfrm>
            <a:custGeom>
              <a:avLst/>
              <a:gdLst/>
              <a:ahLst/>
              <a:cxnLst/>
              <a:rect l="l" t="t" r="r" b="b"/>
              <a:pathLst>
                <a:path w="4520" h="1685" extrusionOk="0">
                  <a:moveTo>
                    <a:pt x="1" y="165"/>
                  </a:moveTo>
                  <a:cubicBezTo>
                    <a:pt x="617" y="575"/>
                    <a:pt x="1192" y="863"/>
                    <a:pt x="1726" y="1233"/>
                  </a:cubicBezTo>
                  <a:cubicBezTo>
                    <a:pt x="1521" y="1315"/>
                    <a:pt x="1357" y="1397"/>
                    <a:pt x="1151" y="1479"/>
                  </a:cubicBezTo>
                  <a:cubicBezTo>
                    <a:pt x="1233" y="1520"/>
                    <a:pt x="1274" y="1644"/>
                    <a:pt x="1315" y="1685"/>
                  </a:cubicBezTo>
                  <a:cubicBezTo>
                    <a:pt x="2260" y="1602"/>
                    <a:pt x="3205" y="1479"/>
                    <a:pt x="4150" y="1315"/>
                  </a:cubicBezTo>
                  <a:cubicBezTo>
                    <a:pt x="4314" y="1274"/>
                    <a:pt x="4396" y="986"/>
                    <a:pt x="4520" y="822"/>
                  </a:cubicBezTo>
                  <a:cubicBezTo>
                    <a:pt x="3246" y="0"/>
                    <a:pt x="1685" y="82"/>
                    <a:pt x="1" y="165"/>
                  </a:cubicBezTo>
                  <a:close/>
                  <a:moveTo>
                    <a:pt x="3164" y="1027"/>
                  </a:moveTo>
                  <a:cubicBezTo>
                    <a:pt x="2507" y="1233"/>
                    <a:pt x="2137" y="863"/>
                    <a:pt x="1398" y="658"/>
                  </a:cubicBezTo>
                  <a:cubicBezTo>
                    <a:pt x="2301" y="575"/>
                    <a:pt x="2918" y="370"/>
                    <a:pt x="3164"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7"/>
            <p:cNvSpPr/>
            <p:nvPr/>
          </p:nvSpPr>
          <p:spPr>
            <a:xfrm rot="-8527916" flipH="1">
              <a:off x="938648" y="3820953"/>
              <a:ext cx="88049" cy="25706"/>
            </a:xfrm>
            <a:custGeom>
              <a:avLst/>
              <a:gdLst/>
              <a:ahLst/>
              <a:cxnLst/>
              <a:rect l="l" t="t" r="r" b="b"/>
              <a:pathLst>
                <a:path w="5382" h="1644" extrusionOk="0">
                  <a:moveTo>
                    <a:pt x="1890" y="617"/>
                  </a:moveTo>
                  <a:cubicBezTo>
                    <a:pt x="1972" y="453"/>
                    <a:pt x="2013" y="247"/>
                    <a:pt x="2054" y="124"/>
                  </a:cubicBezTo>
                  <a:cubicBezTo>
                    <a:pt x="1561" y="42"/>
                    <a:pt x="1068" y="1"/>
                    <a:pt x="575" y="1"/>
                  </a:cubicBezTo>
                  <a:cubicBezTo>
                    <a:pt x="0" y="740"/>
                    <a:pt x="863" y="1028"/>
                    <a:pt x="1397" y="1438"/>
                  </a:cubicBezTo>
                  <a:cubicBezTo>
                    <a:pt x="1643" y="1644"/>
                    <a:pt x="4724" y="1480"/>
                    <a:pt x="5382" y="1274"/>
                  </a:cubicBezTo>
                  <a:cubicBezTo>
                    <a:pt x="4149" y="1028"/>
                    <a:pt x="3040" y="822"/>
                    <a:pt x="1890"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7"/>
            <p:cNvSpPr/>
            <p:nvPr/>
          </p:nvSpPr>
          <p:spPr>
            <a:xfrm rot="-8527916" flipH="1">
              <a:off x="1679910" y="4693924"/>
              <a:ext cx="687" cy="16"/>
            </a:xfrm>
            <a:custGeom>
              <a:avLst/>
              <a:gdLst/>
              <a:ahLst/>
              <a:cxnLst/>
              <a:rect l="l" t="t" r="r" b="b"/>
              <a:pathLst>
                <a:path w="42" h="1" extrusionOk="0">
                  <a:moveTo>
                    <a:pt x="41" y="1"/>
                  </a:moveTo>
                  <a:cubicBezTo>
                    <a:pt x="0" y="1"/>
                    <a:pt x="0" y="1"/>
                    <a:pt x="41" y="1"/>
                  </a:cubicBezTo>
                  <a:lnTo>
                    <a:pt x="41" y="1"/>
                  </a:lnTo>
                  <a:cubicBezTo>
                    <a:pt x="0" y="1"/>
                    <a:pt x="0" y="1"/>
                    <a:pt x="41" y="1"/>
                  </a:cubicBezTo>
                  <a:lnTo>
                    <a:pt x="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7"/>
            <p:cNvSpPr/>
            <p:nvPr/>
          </p:nvSpPr>
          <p:spPr>
            <a:xfrm rot="-8527916" flipH="1">
              <a:off x="1655705" y="4701855"/>
              <a:ext cx="57129" cy="30194"/>
            </a:xfrm>
            <a:custGeom>
              <a:avLst/>
              <a:gdLst/>
              <a:ahLst/>
              <a:cxnLst/>
              <a:rect l="l" t="t" r="r" b="b"/>
              <a:pathLst>
                <a:path w="3492" h="1931" extrusionOk="0">
                  <a:moveTo>
                    <a:pt x="2218" y="1808"/>
                  </a:moveTo>
                  <a:cubicBezTo>
                    <a:pt x="2670" y="1315"/>
                    <a:pt x="3081" y="822"/>
                    <a:pt x="3492" y="411"/>
                  </a:cubicBezTo>
                  <a:cubicBezTo>
                    <a:pt x="2465" y="0"/>
                    <a:pt x="2465" y="0"/>
                    <a:pt x="1684" y="370"/>
                  </a:cubicBezTo>
                  <a:cubicBezTo>
                    <a:pt x="1233" y="575"/>
                    <a:pt x="657" y="698"/>
                    <a:pt x="206" y="781"/>
                  </a:cubicBezTo>
                  <a:cubicBezTo>
                    <a:pt x="0" y="1232"/>
                    <a:pt x="247" y="1602"/>
                    <a:pt x="657" y="1931"/>
                  </a:cubicBezTo>
                  <a:cubicBezTo>
                    <a:pt x="1068" y="1356"/>
                    <a:pt x="1808" y="1849"/>
                    <a:pt x="2218" y="18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7"/>
            <p:cNvSpPr/>
            <p:nvPr/>
          </p:nvSpPr>
          <p:spPr>
            <a:xfrm rot="-8527916" flipH="1">
              <a:off x="727788" y="3069448"/>
              <a:ext cx="46381" cy="30851"/>
            </a:xfrm>
            <a:custGeom>
              <a:avLst/>
              <a:gdLst/>
              <a:ahLst/>
              <a:cxnLst/>
              <a:rect l="l" t="t" r="r" b="b"/>
              <a:pathLst>
                <a:path w="2835" h="1973" extrusionOk="0">
                  <a:moveTo>
                    <a:pt x="2835" y="1397"/>
                  </a:moveTo>
                  <a:cubicBezTo>
                    <a:pt x="2671" y="83"/>
                    <a:pt x="986" y="576"/>
                    <a:pt x="0" y="0"/>
                  </a:cubicBezTo>
                  <a:cubicBezTo>
                    <a:pt x="82" y="699"/>
                    <a:pt x="206" y="1192"/>
                    <a:pt x="288" y="1644"/>
                  </a:cubicBezTo>
                  <a:cubicBezTo>
                    <a:pt x="1274" y="1972"/>
                    <a:pt x="2013" y="1603"/>
                    <a:pt x="2835" y="1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7"/>
            <p:cNvSpPr/>
            <p:nvPr/>
          </p:nvSpPr>
          <p:spPr>
            <a:xfrm rot="-8527916" flipH="1">
              <a:off x="1244569" y="3178053"/>
              <a:ext cx="687" cy="16"/>
            </a:xfrm>
            <a:custGeom>
              <a:avLst/>
              <a:gdLst/>
              <a:ahLst/>
              <a:cxnLst/>
              <a:rect l="l" t="t" r="r" b="b"/>
              <a:pathLst>
                <a:path w="42" h="1" extrusionOk="0">
                  <a:moveTo>
                    <a:pt x="42" y="0"/>
                  </a:moveTo>
                  <a:lnTo>
                    <a:pt x="42" y="0"/>
                  </a:lnTo>
                  <a:lnTo>
                    <a:pt x="42" y="0"/>
                  </a:lnTo>
                  <a:cubicBezTo>
                    <a:pt x="1" y="0"/>
                    <a:pt x="4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7"/>
            <p:cNvSpPr/>
            <p:nvPr/>
          </p:nvSpPr>
          <p:spPr>
            <a:xfrm rot="-8527916" flipH="1">
              <a:off x="1244673" y="3149494"/>
              <a:ext cx="43027" cy="39841"/>
            </a:xfrm>
            <a:custGeom>
              <a:avLst/>
              <a:gdLst/>
              <a:ahLst/>
              <a:cxnLst/>
              <a:rect l="l" t="t" r="r" b="b"/>
              <a:pathLst>
                <a:path w="2630" h="2548" extrusionOk="0">
                  <a:moveTo>
                    <a:pt x="2630" y="1109"/>
                  </a:moveTo>
                  <a:cubicBezTo>
                    <a:pt x="2013" y="740"/>
                    <a:pt x="1315" y="329"/>
                    <a:pt x="699" y="0"/>
                  </a:cubicBezTo>
                  <a:cubicBezTo>
                    <a:pt x="493" y="822"/>
                    <a:pt x="247" y="1643"/>
                    <a:pt x="0" y="2547"/>
                  </a:cubicBezTo>
                  <a:cubicBezTo>
                    <a:pt x="1685" y="1890"/>
                    <a:pt x="1931" y="1725"/>
                    <a:pt x="2630" y="1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7"/>
            <p:cNvSpPr/>
            <p:nvPr/>
          </p:nvSpPr>
          <p:spPr>
            <a:xfrm rot="-8527916" flipH="1">
              <a:off x="1538516" y="4231741"/>
              <a:ext cx="55804" cy="31492"/>
            </a:xfrm>
            <a:custGeom>
              <a:avLst/>
              <a:gdLst/>
              <a:ahLst/>
              <a:cxnLst/>
              <a:rect l="l" t="t" r="r" b="b"/>
              <a:pathLst>
                <a:path w="3411" h="2014" extrusionOk="0">
                  <a:moveTo>
                    <a:pt x="823" y="165"/>
                  </a:moveTo>
                  <a:cubicBezTo>
                    <a:pt x="535" y="740"/>
                    <a:pt x="1603" y="616"/>
                    <a:pt x="1603" y="1027"/>
                  </a:cubicBezTo>
                  <a:cubicBezTo>
                    <a:pt x="1069" y="1233"/>
                    <a:pt x="576" y="1438"/>
                    <a:pt x="1" y="1685"/>
                  </a:cubicBezTo>
                  <a:cubicBezTo>
                    <a:pt x="412" y="2013"/>
                    <a:pt x="781" y="1972"/>
                    <a:pt x="1151" y="1849"/>
                  </a:cubicBezTo>
                  <a:cubicBezTo>
                    <a:pt x="1480" y="1685"/>
                    <a:pt x="1808" y="1561"/>
                    <a:pt x="2384" y="1643"/>
                  </a:cubicBezTo>
                  <a:cubicBezTo>
                    <a:pt x="2630" y="1685"/>
                    <a:pt x="3041" y="1520"/>
                    <a:pt x="3411" y="1479"/>
                  </a:cubicBezTo>
                  <a:cubicBezTo>
                    <a:pt x="3205" y="1068"/>
                    <a:pt x="3041" y="781"/>
                    <a:pt x="2918" y="452"/>
                  </a:cubicBezTo>
                  <a:cubicBezTo>
                    <a:pt x="2835" y="41"/>
                    <a:pt x="2425" y="0"/>
                    <a:pt x="1973" y="41"/>
                  </a:cubicBezTo>
                  <a:cubicBezTo>
                    <a:pt x="1891" y="165"/>
                    <a:pt x="1891" y="247"/>
                    <a:pt x="1850" y="411"/>
                  </a:cubicBezTo>
                  <a:cubicBezTo>
                    <a:pt x="1439" y="370"/>
                    <a:pt x="1151" y="247"/>
                    <a:pt x="823"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7"/>
            <p:cNvSpPr/>
            <p:nvPr/>
          </p:nvSpPr>
          <p:spPr>
            <a:xfrm rot="-8527916" flipH="1">
              <a:off x="1558766" y="4261154"/>
              <a:ext cx="1358" cy="16"/>
            </a:xfrm>
            <a:custGeom>
              <a:avLst/>
              <a:gdLst/>
              <a:ahLst/>
              <a:cxnLst/>
              <a:rect l="l" t="t" r="r" b="b"/>
              <a:pathLst>
                <a:path w="83" h="1" extrusionOk="0">
                  <a:moveTo>
                    <a:pt x="1" y="0"/>
                  </a:moveTo>
                  <a:cubicBezTo>
                    <a:pt x="83" y="0"/>
                    <a:pt x="83" y="0"/>
                    <a:pt x="1" y="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7"/>
            <p:cNvSpPr/>
            <p:nvPr/>
          </p:nvSpPr>
          <p:spPr>
            <a:xfrm rot="-8527916" flipH="1">
              <a:off x="1857142" y="4806561"/>
              <a:ext cx="43698" cy="33415"/>
            </a:xfrm>
            <a:custGeom>
              <a:avLst/>
              <a:gdLst/>
              <a:ahLst/>
              <a:cxnLst/>
              <a:rect l="l" t="t" r="r" b="b"/>
              <a:pathLst>
                <a:path w="2671" h="2137" extrusionOk="0">
                  <a:moveTo>
                    <a:pt x="1521" y="411"/>
                  </a:moveTo>
                  <a:cubicBezTo>
                    <a:pt x="1110" y="0"/>
                    <a:pt x="863" y="0"/>
                    <a:pt x="247" y="370"/>
                  </a:cubicBezTo>
                  <a:cubicBezTo>
                    <a:pt x="1028" y="1109"/>
                    <a:pt x="1028" y="1109"/>
                    <a:pt x="1" y="1931"/>
                  </a:cubicBezTo>
                  <a:cubicBezTo>
                    <a:pt x="617" y="2013"/>
                    <a:pt x="1069" y="2054"/>
                    <a:pt x="1521" y="2095"/>
                  </a:cubicBezTo>
                  <a:cubicBezTo>
                    <a:pt x="2137" y="2136"/>
                    <a:pt x="2466" y="1931"/>
                    <a:pt x="2548" y="1602"/>
                  </a:cubicBezTo>
                  <a:cubicBezTo>
                    <a:pt x="2671" y="1397"/>
                    <a:pt x="2548" y="1109"/>
                    <a:pt x="2548" y="822"/>
                  </a:cubicBezTo>
                  <a:cubicBezTo>
                    <a:pt x="1932" y="904"/>
                    <a:pt x="1767" y="658"/>
                    <a:pt x="1521"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7"/>
            <p:cNvSpPr/>
            <p:nvPr/>
          </p:nvSpPr>
          <p:spPr>
            <a:xfrm rot="-8527916" flipH="1">
              <a:off x="1396701" y="4547630"/>
              <a:ext cx="57816" cy="22501"/>
            </a:xfrm>
            <a:custGeom>
              <a:avLst/>
              <a:gdLst/>
              <a:ahLst/>
              <a:cxnLst/>
              <a:rect l="l" t="t" r="r" b="b"/>
              <a:pathLst>
                <a:path w="3534" h="1439" extrusionOk="0">
                  <a:moveTo>
                    <a:pt x="3328" y="165"/>
                  </a:moveTo>
                  <a:cubicBezTo>
                    <a:pt x="2013" y="206"/>
                    <a:pt x="822" y="0"/>
                    <a:pt x="0" y="863"/>
                  </a:cubicBezTo>
                  <a:cubicBezTo>
                    <a:pt x="247" y="986"/>
                    <a:pt x="493" y="1192"/>
                    <a:pt x="781" y="1192"/>
                  </a:cubicBezTo>
                  <a:cubicBezTo>
                    <a:pt x="1644" y="1192"/>
                    <a:pt x="2506" y="1027"/>
                    <a:pt x="3533" y="1438"/>
                  </a:cubicBezTo>
                  <a:cubicBezTo>
                    <a:pt x="3451" y="904"/>
                    <a:pt x="3369" y="575"/>
                    <a:pt x="3328"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7"/>
            <p:cNvSpPr/>
            <p:nvPr/>
          </p:nvSpPr>
          <p:spPr>
            <a:xfrm rot="-8527916" flipH="1">
              <a:off x="1294784" y="4015212"/>
              <a:ext cx="59828" cy="36636"/>
            </a:xfrm>
            <a:custGeom>
              <a:avLst/>
              <a:gdLst/>
              <a:ahLst/>
              <a:cxnLst/>
              <a:rect l="l" t="t" r="r" b="b"/>
              <a:pathLst>
                <a:path w="3657" h="2343" extrusionOk="0">
                  <a:moveTo>
                    <a:pt x="1192" y="1931"/>
                  </a:moveTo>
                  <a:cubicBezTo>
                    <a:pt x="1397" y="945"/>
                    <a:pt x="1397" y="1028"/>
                    <a:pt x="2794" y="822"/>
                  </a:cubicBezTo>
                  <a:cubicBezTo>
                    <a:pt x="3081" y="740"/>
                    <a:pt x="3369" y="699"/>
                    <a:pt x="3656" y="658"/>
                  </a:cubicBezTo>
                  <a:cubicBezTo>
                    <a:pt x="2876" y="411"/>
                    <a:pt x="2177" y="206"/>
                    <a:pt x="1520" y="1"/>
                  </a:cubicBezTo>
                  <a:cubicBezTo>
                    <a:pt x="1027" y="411"/>
                    <a:pt x="575" y="740"/>
                    <a:pt x="0" y="1233"/>
                  </a:cubicBezTo>
                  <a:cubicBezTo>
                    <a:pt x="165" y="1562"/>
                    <a:pt x="329" y="1931"/>
                    <a:pt x="493" y="2342"/>
                  </a:cubicBezTo>
                  <a:cubicBezTo>
                    <a:pt x="945" y="2342"/>
                    <a:pt x="1150" y="2260"/>
                    <a:pt x="1192" y="19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7"/>
            <p:cNvSpPr/>
            <p:nvPr/>
          </p:nvSpPr>
          <p:spPr>
            <a:xfrm rot="-8527916" flipH="1">
              <a:off x="1637014" y="2679804"/>
              <a:ext cx="69906" cy="25065"/>
            </a:xfrm>
            <a:custGeom>
              <a:avLst/>
              <a:gdLst/>
              <a:ahLst/>
              <a:cxnLst/>
              <a:rect l="l" t="t" r="r" b="b"/>
              <a:pathLst>
                <a:path w="4273" h="1603" extrusionOk="0">
                  <a:moveTo>
                    <a:pt x="2629" y="616"/>
                  </a:moveTo>
                  <a:cubicBezTo>
                    <a:pt x="2999" y="206"/>
                    <a:pt x="3533" y="658"/>
                    <a:pt x="4272" y="534"/>
                  </a:cubicBezTo>
                  <a:cubicBezTo>
                    <a:pt x="3862" y="329"/>
                    <a:pt x="3656" y="123"/>
                    <a:pt x="3451" y="123"/>
                  </a:cubicBezTo>
                  <a:cubicBezTo>
                    <a:pt x="2301" y="41"/>
                    <a:pt x="1233" y="41"/>
                    <a:pt x="123" y="0"/>
                  </a:cubicBezTo>
                  <a:cubicBezTo>
                    <a:pt x="41" y="0"/>
                    <a:pt x="41" y="165"/>
                    <a:pt x="0" y="247"/>
                  </a:cubicBezTo>
                  <a:cubicBezTo>
                    <a:pt x="616" y="658"/>
                    <a:pt x="1233" y="1150"/>
                    <a:pt x="1972" y="1602"/>
                  </a:cubicBezTo>
                  <a:cubicBezTo>
                    <a:pt x="2177" y="1233"/>
                    <a:pt x="2383" y="904"/>
                    <a:pt x="2629"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7"/>
            <p:cNvSpPr/>
            <p:nvPr/>
          </p:nvSpPr>
          <p:spPr>
            <a:xfrm rot="-8527916" flipH="1">
              <a:off x="1049705" y="3312847"/>
              <a:ext cx="34291" cy="26347"/>
            </a:xfrm>
            <a:custGeom>
              <a:avLst/>
              <a:gdLst/>
              <a:ahLst/>
              <a:cxnLst/>
              <a:rect l="l" t="t" r="r" b="b"/>
              <a:pathLst>
                <a:path w="2096" h="1685" extrusionOk="0">
                  <a:moveTo>
                    <a:pt x="41" y="781"/>
                  </a:moveTo>
                  <a:cubicBezTo>
                    <a:pt x="41" y="1479"/>
                    <a:pt x="288" y="1684"/>
                    <a:pt x="1068" y="1684"/>
                  </a:cubicBezTo>
                  <a:cubicBezTo>
                    <a:pt x="1726" y="1684"/>
                    <a:pt x="2095" y="1479"/>
                    <a:pt x="2095" y="1068"/>
                  </a:cubicBezTo>
                  <a:cubicBezTo>
                    <a:pt x="2095" y="534"/>
                    <a:pt x="1602" y="0"/>
                    <a:pt x="1027" y="41"/>
                  </a:cubicBezTo>
                  <a:cubicBezTo>
                    <a:pt x="288" y="0"/>
                    <a:pt x="0" y="247"/>
                    <a:pt x="41"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7"/>
            <p:cNvSpPr/>
            <p:nvPr/>
          </p:nvSpPr>
          <p:spPr>
            <a:xfrm rot="-8527916" flipH="1">
              <a:off x="975270" y="3288106"/>
              <a:ext cx="45055" cy="30209"/>
            </a:xfrm>
            <a:custGeom>
              <a:avLst/>
              <a:gdLst/>
              <a:ahLst/>
              <a:cxnLst/>
              <a:rect l="l" t="t" r="r" b="b"/>
              <a:pathLst>
                <a:path w="2754" h="1932" extrusionOk="0">
                  <a:moveTo>
                    <a:pt x="2178" y="206"/>
                  </a:moveTo>
                  <a:cubicBezTo>
                    <a:pt x="1603" y="165"/>
                    <a:pt x="946" y="42"/>
                    <a:pt x="288" y="1"/>
                  </a:cubicBezTo>
                  <a:cubicBezTo>
                    <a:pt x="83" y="781"/>
                    <a:pt x="1110" y="330"/>
                    <a:pt x="1315" y="699"/>
                  </a:cubicBezTo>
                  <a:cubicBezTo>
                    <a:pt x="1110" y="1233"/>
                    <a:pt x="699" y="1603"/>
                    <a:pt x="1" y="1891"/>
                  </a:cubicBezTo>
                  <a:cubicBezTo>
                    <a:pt x="1110" y="1932"/>
                    <a:pt x="1931" y="1603"/>
                    <a:pt x="2753" y="1398"/>
                  </a:cubicBezTo>
                  <a:cubicBezTo>
                    <a:pt x="2589" y="987"/>
                    <a:pt x="2424" y="658"/>
                    <a:pt x="2178"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7"/>
            <p:cNvSpPr/>
            <p:nvPr/>
          </p:nvSpPr>
          <p:spPr>
            <a:xfrm rot="-8527916" flipH="1">
              <a:off x="1529543" y="4023891"/>
              <a:ext cx="65882" cy="25065"/>
            </a:xfrm>
            <a:custGeom>
              <a:avLst/>
              <a:gdLst/>
              <a:ahLst/>
              <a:cxnLst/>
              <a:rect l="l" t="t" r="r" b="b"/>
              <a:pathLst>
                <a:path w="4027" h="1603" extrusionOk="0">
                  <a:moveTo>
                    <a:pt x="3410" y="945"/>
                  </a:moveTo>
                  <a:cubicBezTo>
                    <a:pt x="3574" y="945"/>
                    <a:pt x="3780" y="657"/>
                    <a:pt x="4026" y="411"/>
                  </a:cubicBezTo>
                  <a:cubicBezTo>
                    <a:pt x="3082" y="247"/>
                    <a:pt x="2424" y="0"/>
                    <a:pt x="1808" y="123"/>
                  </a:cubicBezTo>
                  <a:cubicBezTo>
                    <a:pt x="1192" y="165"/>
                    <a:pt x="617" y="534"/>
                    <a:pt x="1" y="781"/>
                  </a:cubicBezTo>
                  <a:cubicBezTo>
                    <a:pt x="1151" y="1602"/>
                    <a:pt x="2342" y="945"/>
                    <a:pt x="3410" y="9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7"/>
            <p:cNvSpPr/>
            <p:nvPr/>
          </p:nvSpPr>
          <p:spPr>
            <a:xfrm rot="-8527916" flipH="1">
              <a:off x="1680870" y="4912523"/>
              <a:ext cx="53792" cy="28912"/>
            </a:xfrm>
            <a:custGeom>
              <a:avLst/>
              <a:gdLst/>
              <a:ahLst/>
              <a:cxnLst/>
              <a:rect l="l" t="t" r="r" b="b"/>
              <a:pathLst>
                <a:path w="3288" h="1849" extrusionOk="0">
                  <a:moveTo>
                    <a:pt x="1726" y="1849"/>
                  </a:moveTo>
                  <a:cubicBezTo>
                    <a:pt x="2301" y="1561"/>
                    <a:pt x="2835" y="1233"/>
                    <a:pt x="3287" y="986"/>
                  </a:cubicBezTo>
                  <a:cubicBezTo>
                    <a:pt x="2219" y="123"/>
                    <a:pt x="1480" y="0"/>
                    <a:pt x="1" y="411"/>
                  </a:cubicBezTo>
                  <a:cubicBezTo>
                    <a:pt x="42" y="616"/>
                    <a:pt x="83" y="904"/>
                    <a:pt x="165" y="1109"/>
                  </a:cubicBezTo>
                  <a:cubicBezTo>
                    <a:pt x="576" y="1027"/>
                    <a:pt x="987" y="945"/>
                    <a:pt x="1480" y="904"/>
                  </a:cubicBezTo>
                  <a:cubicBezTo>
                    <a:pt x="1603" y="1233"/>
                    <a:pt x="1685" y="1561"/>
                    <a:pt x="1726" y="18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7"/>
            <p:cNvSpPr/>
            <p:nvPr/>
          </p:nvSpPr>
          <p:spPr>
            <a:xfrm rot="-8527916" flipH="1">
              <a:off x="1690769" y="4909375"/>
              <a:ext cx="16" cy="657"/>
            </a:xfrm>
            <a:custGeom>
              <a:avLst/>
              <a:gdLst/>
              <a:ahLst/>
              <a:cxnLst/>
              <a:rect l="l" t="t" r="r" b="b"/>
              <a:pathLst>
                <a:path w="1" h="42" extrusionOk="0">
                  <a:moveTo>
                    <a:pt x="0" y="41"/>
                  </a:moveTo>
                  <a:lnTo>
                    <a:pt x="0" y="41"/>
                  </a:lnTo>
                  <a:lnTo>
                    <a:pt x="0" y="41"/>
                  </a:lnTo>
                  <a:cubicBezTo>
                    <a:pt x="0" y="41"/>
                    <a:pt x="0" y="0"/>
                    <a:pt x="0" y="41"/>
                  </a:cubicBezTo>
                  <a:cubicBezTo>
                    <a:pt x="0" y="0"/>
                    <a:pt x="0" y="0"/>
                    <a:pt x="0"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7"/>
            <p:cNvSpPr/>
            <p:nvPr/>
          </p:nvSpPr>
          <p:spPr>
            <a:xfrm rot="-8527916" flipH="1">
              <a:off x="1647328" y="2146733"/>
              <a:ext cx="33620" cy="27645"/>
            </a:xfrm>
            <a:custGeom>
              <a:avLst/>
              <a:gdLst/>
              <a:ahLst/>
              <a:cxnLst/>
              <a:rect l="l" t="t" r="r" b="b"/>
              <a:pathLst>
                <a:path w="2055" h="1768" extrusionOk="0">
                  <a:moveTo>
                    <a:pt x="0" y="1069"/>
                  </a:moveTo>
                  <a:cubicBezTo>
                    <a:pt x="0" y="1274"/>
                    <a:pt x="206" y="1603"/>
                    <a:pt x="452" y="1685"/>
                  </a:cubicBezTo>
                  <a:cubicBezTo>
                    <a:pt x="616" y="1767"/>
                    <a:pt x="1068" y="1644"/>
                    <a:pt x="1315" y="1562"/>
                  </a:cubicBezTo>
                  <a:cubicBezTo>
                    <a:pt x="1808" y="1274"/>
                    <a:pt x="2054" y="946"/>
                    <a:pt x="1849" y="412"/>
                  </a:cubicBezTo>
                  <a:cubicBezTo>
                    <a:pt x="1438" y="330"/>
                    <a:pt x="1027" y="165"/>
                    <a:pt x="452" y="1"/>
                  </a:cubicBezTo>
                  <a:cubicBezTo>
                    <a:pt x="247" y="453"/>
                    <a:pt x="0" y="781"/>
                    <a:pt x="0" y="10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7"/>
            <p:cNvSpPr/>
            <p:nvPr/>
          </p:nvSpPr>
          <p:spPr>
            <a:xfrm rot="-8527916" flipH="1">
              <a:off x="1793302" y="4720612"/>
              <a:ext cx="36974" cy="36620"/>
            </a:xfrm>
            <a:custGeom>
              <a:avLst/>
              <a:gdLst/>
              <a:ahLst/>
              <a:cxnLst/>
              <a:rect l="l" t="t" r="r" b="b"/>
              <a:pathLst>
                <a:path w="2260" h="2342" extrusionOk="0">
                  <a:moveTo>
                    <a:pt x="370" y="1438"/>
                  </a:moveTo>
                  <a:cubicBezTo>
                    <a:pt x="329" y="1643"/>
                    <a:pt x="247" y="1972"/>
                    <a:pt x="411" y="2136"/>
                  </a:cubicBezTo>
                  <a:cubicBezTo>
                    <a:pt x="740" y="2342"/>
                    <a:pt x="1192" y="2342"/>
                    <a:pt x="1644" y="2013"/>
                  </a:cubicBezTo>
                  <a:cubicBezTo>
                    <a:pt x="1397" y="1849"/>
                    <a:pt x="1151" y="1726"/>
                    <a:pt x="863" y="1602"/>
                  </a:cubicBezTo>
                  <a:cubicBezTo>
                    <a:pt x="1397" y="1233"/>
                    <a:pt x="2260" y="1192"/>
                    <a:pt x="2178" y="534"/>
                  </a:cubicBezTo>
                  <a:cubicBezTo>
                    <a:pt x="1562" y="0"/>
                    <a:pt x="822" y="124"/>
                    <a:pt x="1" y="288"/>
                  </a:cubicBezTo>
                  <a:cubicBezTo>
                    <a:pt x="370" y="616"/>
                    <a:pt x="452" y="986"/>
                    <a:pt x="370" y="1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7"/>
            <p:cNvSpPr/>
            <p:nvPr/>
          </p:nvSpPr>
          <p:spPr>
            <a:xfrm rot="-8527916" flipH="1">
              <a:off x="1675300" y="4646167"/>
              <a:ext cx="133088" cy="93802"/>
            </a:xfrm>
            <a:custGeom>
              <a:avLst/>
              <a:gdLst/>
              <a:ahLst/>
              <a:cxnLst/>
              <a:rect l="l" t="t" r="r" b="b"/>
              <a:pathLst>
                <a:path w="8135" h="5999" extrusionOk="0">
                  <a:moveTo>
                    <a:pt x="5465" y="83"/>
                  </a:moveTo>
                  <a:cubicBezTo>
                    <a:pt x="5875" y="288"/>
                    <a:pt x="6327" y="535"/>
                    <a:pt x="6985" y="864"/>
                  </a:cubicBezTo>
                  <a:cubicBezTo>
                    <a:pt x="6122" y="822"/>
                    <a:pt x="5547" y="740"/>
                    <a:pt x="4972" y="740"/>
                  </a:cubicBezTo>
                  <a:cubicBezTo>
                    <a:pt x="4725" y="740"/>
                    <a:pt x="4438" y="699"/>
                    <a:pt x="4232" y="740"/>
                  </a:cubicBezTo>
                  <a:cubicBezTo>
                    <a:pt x="4273" y="617"/>
                    <a:pt x="4314" y="576"/>
                    <a:pt x="4314" y="535"/>
                  </a:cubicBezTo>
                  <a:cubicBezTo>
                    <a:pt x="4314" y="412"/>
                    <a:pt x="4109" y="371"/>
                    <a:pt x="4027" y="329"/>
                  </a:cubicBezTo>
                  <a:cubicBezTo>
                    <a:pt x="3904" y="412"/>
                    <a:pt x="3739" y="453"/>
                    <a:pt x="3739" y="576"/>
                  </a:cubicBezTo>
                  <a:cubicBezTo>
                    <a:pt x="3739" y="617"/>
                    <a:pt x="3862" y="658"/>
                    <a:pt x="3945" y="781"/>
                  </a:cubicBezTo>
                  <a:cubicBezTo>
                    <a:pt x="2918" y="1192"/>
                    <a:pt x="2055" y="987"/>
                    <a:pt x="1233" y="535"/>
                  </a:cubicBezTo>
                  <a:cubicBezTo>
                    <a:pt x="1151" y="946"/>
                    <a:pt x="987" y="1357"/>
                    <a:pt x="864" y="1767"/>
                  </a:cubicBezTo>
                  <a:lnTo>
                    <a:pt x="1726" y="1767"/>
                  </a:lnTo>
                  <a:cubicBezTo>
                    <a:pt x="2096" y="2384"/>
                    <a:pt x="1" y="2219"/>
                    <a:pt x="1069" y="3082"/>
                  </a:cubicBezTo>
                  <a:cubicBezTo>
                    <a:pt x="1932" y="2794"/>
                    <a:pt x="2877" y="2425"/>
                    <a:pt x="3862" y="2096"/>
                  </a:cubicBezTo>
                  <a:cubicBezTo>
                    <a:pt x="3945" y="2260"/>
                    <a:pt x="4068" y="2384"/>
                    <a:pt x="4068" y="2507"/>
                  </a:cubicBezTo>
                  <a:cubicBezTo>
                    <a:pt x="4191" y="3246"/>
                    <a:pt x="2877" y="3287"/>
                    <a:pt x="2753" y="3945"/>
                  </a:cubicBezTo>
                  <a:cubicBezTo>
                    <a:pt x="3082" y="4150"/>
                    <a:pt x="3370" y="4355"/>
                    <a:pt x="3739" y="4520"/>
                  </a:cubicBezTo>
                  <a:cubicBezTo>
                    <a:pt x="4109" y="4643"/>
                    <a:pt x="4561" y="4643"/>
                    <a:pt x="4972" y="4684"/>
                  </a:cubicBezTo>
                  <a:cubicBezTo>
                    <a:pt x="5136" y="4972"/>
                    <a:pt x="5218" y="5259"/>
                    <a:pt x="5382" y="5506"/>
                  </a:cubicBezTo>
                  <a:cubicBezTo>
                    <a:pt x="5547" y="5752"/>
                    <a:pt x="5711" y="5999"/>
                    <a:pt x="6204" y="5999"/>
                  </a:cubicBezTo>
                  <a:cubicBezTo>
                    <a:pt x="6779" y="5957"/>
                    <a:pt x="6943" y="5711"/>
                    <a:pt x="7026" y="5341"/>
                  </a:cubicBezTo>
                  <a:cubicBezTo>
                    <a:pt x="6738" y="5300"/>
                    <a:pt x="6533" y="5300"/>
                    <a:pt x="6040" y="5259"/>
                  </a:cubicBezTo>
                  <a:cubicBezTo>
                    <a:pt x="6574" y="5054"/>
                    <a:pt x="6861" y="4889"/>
                    <a:pt x="7231" y="4766"/>
                  </a:cubicBezTo>
                  <a:cubicBezTo>
                    <a:pt x="6985" y="4479"/>
                    <a:pt x="6738" y="4232"/>
                    <a:pt x="6451" y="3862"/>
                  </a:cubicBezTo>
                  <a:cubicBezTo>
                    <a:pt x="5999" y="4027"/>
                    <a:pt x="5711" y="4109"/>
                    <a:pt x="5341" y="4232"/>
                  </a:cubicBezTo>
                  <a:cubicBezTo>
                    <a:pt x="4972" y="3821"/>
                    <a:pt x="4972" y="3821"/>
                    <a:pt x="5588" y="3082"/>
                  </a:cubicBezTo>
                  <a:lnTo>
                    <a:pt x="5588" y="3082"/>
                  </a:lnTo>
                  <a:lnTo>
                    <a:pt x="5588" y="3082"/>
                  </a:lnTo>
                  <a:lnTo>
                    <a:pt x="5670" y="3041"/>
                  </a:lnTo>
                  <a:cubicBezTo>
                    <a:pt x="5711" y="2876"/>
                    <a:pt x="5793" y="2712"/>
                    <a:pt x="5834" y="2589"/>
                  </a:cubicBezTo>
                  <a:cubicBezTo>
                    <a:pt x="5958" y="2630"/>
                    <a:pt x="5999" y="2630"/>
                    <a:pt x="6122" y="2671"/>
                  </a:cubicBezTo>
                  <a:cubicBezTo>
                    <a:pt x="5958" y="2794"/>
                    <a:pt x="5793" y="2918"/>
                    <a:pt x="5670" y="3041"/>
                  </a:cubicBezTo>
                  <a:lnTo>
                    <a:pt x="5670" y="3082"/>
                  </a:lnTo>
                  <a:cubicBezTo>
                    <a:pt x="6409" y="3534"/>
                    <a:pt x="7149" y="3287"/>
                    <a:pt x="7847" y="3082"/>
                  </a:cubicBezTo>
                  <a:cubicBezTo>
                    <a:pt x="7929" y="2876"/>
                    <a:pt x="7970" y="2712"/>
                    <a:pt x="8012" y="2589"/>
                  </a:cubicBezTo>
                  <a:lnTo>
                    <a:pt x="8012" y="2589"/>
                  </a:lnTo>
                  <a:lnTo>
                    <a:pt x="8012" y="2589"/>
                  </a:lnTo>
                  <a:lnTo>
                    <a:pt x="8012" y="2589"/>
                  </a:lnTo>
                  <a:lnTo>
                    <a:pt x="8012" y="2589"/>
                  </a:lnTo>
                  <a:cubicBezTo>
                    <a:pt x="7806" y="1849"/>
                    <a:pt x="7313" y="1151"/>
                    <a:pt x="8135" y="453"/>
                  </a:cubicBezTo>
                  <a:cubicBezTo>
                    <a:pt x="7313" y="329"/>
                    <a:pt x="6492" y="165"/>
                    <a:pt x="5588" y="1"/>
                  </a:cubicBezTo>
                  <a:cubicBezTo>
                    <a:pt x="5506" y="1"/>
                    <a:pt x="5506" y="1"/>
                    <a:pt x="5465" y="83"/>
                  </a:cubicBezTo>
                  <a:close/>
                  <a:moveTo>
                    <a:pt x="3082" y="1357"/>
                  </a:moveTo>
                  <a:cubicBezTo>
                    <a:pt x="3698" y="1233"/>
                    <a:pt x="4273" y="1110"/>
                    <a:pt x="4972" y="946"/>
                  </a:cubicBezTo>
                  <a:cubicBezTo>
                    <a:pt x="5177" y="1357"/>
                    <a:pt x="5382" y="1726"/>
                    <a:pt x="5547" y="2055"/>
                  </a:cubicBezTo>
                  <a:cubicBezTo>
                    <a:pt x="4438" y="2342"/>
                    <a:pt x="4109" y="1315"/>
                    <a:pt x="3082" y="1357"/>
                  </a:cubicBezTo>
                  <a:close/>
                  <a:moveTo>
                    <a:pt x="6533" y="2342"/>
                  </a:moveTo>
                  <a:cubicBezTo>
                    <a:pt x="6327" y="2137"/>
                    <a:pt x="6163" y="2055"/>
                    <a:pt x="6163" y="1973"/>
                  </a:cubicBezTo>
                  <a:cubicBezTo>
                    <a:pt x="6163" y="1932"/>
                    <a:pt x="6368" y="1849"/>
                    <a:pt x="6492" y="1767"/>
                  </a:cubicBezTo>
                  <a:cubicBezTo>
                    <a:pt x="6574" y="1849"/>
                    <a:pt x="6697" y="1891"/>
                    <a:pt x="6738" y="2014"/>
                  </a:cubicBezTo>
                  <a:cubicBezTo>
                    <a:pt x="6738" y="2137"/>
                    <a:pt x="6574" y="2178"/>
                    <a:pt x="6533" y="2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7"/>
            <p:cNvSpPr/>
            <p:nvPr/>
          </p:nvSpPr>
          <p:spPr>
            <a:xfrm rot="-8527916" flipH="1">
              <a:off x="1357083" y="4088118"/>
              <a:ext cx="72589" cy="36636"/>
            </a:xfrm>
            <a:custGeom>
              <a:avLst/>
              <a:gdLst/>
              <a:ahLst/>
              <a:cxnLst/>
              <a:rect l="l" t="t" r="r" b="b"/>
              <a:pathLst>
                <a:path w="4437" h="2343" extrusionOk="0">
                  <a:moveTo>
                    <a:pt x="2712" y="2301"/>
                  </a:moveTo>
                  <a:lnTo>
                    <a:pt x="3246" y="1274"/>
                  </a:lnTo>
                  <a:cubicBezTo>
                    <a:pt x="3533" y="1274"/>
                    <a:pt x="3862" y="1315"/>
                    <a:pt x="4437" y="1315"/>
                  </a:cubicBezTo>
                  <a:cubicBezTo>
                    <a:pt x="4108" y="1110"/>
                    <a:pt x="4026" y="904"/>
                    <a:pt x="3821" y="822"/>
                  </a:cubicBezTo>
                  <a:cubicBezTo>
                    <a:pt x="3287" y="576"/>
                    <a:pt x="2588" y="699"/>
                    <a:pt x="2013" y="576"/>
                  </a:cubicBezTo>
                  <a:cubicBezTo>
                    <a:pt x="1397" y="329"/>
                    <a:pt x="781" y="206"/>
                    <a:pt x="165" y="1"/>
                  </a:cubicBezTo>
                  <a:cubicBezTo>
                    <a:pt x="165" y="1"/>
                    <a:pt x="124" y="42"/>
                    <a:pt x="0" y="83"/>
                  </a:cubicBezTo>
                  <a:cubicBezTo>
                    <a:pt x="863" y="781"/>
                    <a:pt x="2671" y="987"/>
                    <a:pt x="2424" y="2260"/>
                  </a:cubicBezTo>
                  <a:cubicBezTo>
                    <a:pt x="2506" y="2342"/>
                    <a:pt x="2629" y="2301"/>
                    <a:pt x="2712" y="23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7"/>
            <p:cNvSpPr/>
            <p:nvPr/>
          </p:nvSpPr>
          <p:spPr>
            <a:xfrm rot="-8527916" flipH="1">
              <a:off x="1489721" y="1655762"/>
              <a:ext cx="41014" cy="46268"/>
            </a:xfrm>
            <a:custGeom>
              <a:avLst/>
              <a:gdLst/>
              <a:ahLst/>
              <a:cxnLst/>
              <a:rect l="l" t="t" r="r" b="b"/>
              <a:pathLst>
                <a:path w="2507" h="2959" extrusionOk="0">
                  <a:moveTo>
                    <a:pt x="1643" y="1931"/>
                  </a:moveTo>
                  <a:cubicBezTo>
                    <a:pt x="1808" y="1644"/>
                    <a:pt x="2013" y="1397"/>
                    <a:pt x="2095" y="1151"/>
                  </a:cubicBezTo>
                  <a:cubicBezTo>
                    <a:pt x="2506" y="370"/>
                    <a:pt x="2424" y="165"/>
                    <a:pt x="1643" y="0"/>
                  </a:cubicBezTo>
                  <a:cubicBezTo>
                    <a:pt x="1438" y="535"/>
                    <a:pt x="1274" y="1110"/>
                    <a:pt x="1027" y="1562"/>
                  </a:cubicBezTo>
                  <a:cubicBezTo>
                    <a:pt x="781" y="2013"/>
                    <a:pt x="370" y="2424"/>
                    <a:pt x="0" y="2876"/>
                  </a:cubicBezTo>
                  <a:cubicBezTo>
                    <a:pt x="1068" y="2958"/>
                    <a:pt x="1068" y="2958"/>
                    <a:pt x="1643" y="19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7"/>
            <p:cNvSpPr/>
            <p:nvPr/>
          </p:nvSpPr>
          <p:spPr>
            <a:xfrm rot="-8527916" flipH="1">
              <a:off x="1288418" y="3248630"/>
              <a:ext cx="16" cy="1298"/>
            </a:xfrm>
            <a:custGeom>
              <a:avLst/>
              <a:gdLst/>
              <a:ahLst/>
              <a:cxnLst/>
              <a:rect l="l" t="t" r="r" b="b"/>
              <a:pathLst>
                <a:path w="1" h="83" extrusionOk="0">
                  <a:moveTo>
                    <a:pt x="0" y="82"/>
                  </a:moveTo>
                  <a:lnTo>
                    <a:pt x="0" y="82"/>
                  </a:lnTo>
                  <a:lnTo>
                    <a:pt x="0" y="82"/>
                  </a:lnTo>
                  <a:cubicBezTo>
                    <a:pt x="0" y="0"/>
                    <a:pt x="0" y="0"/>
                    <a:pt x="0"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7"/>
            <p:cNvSpPr/>
            <p:nvPr/>
          </p:nvSpPr>
          <p:spPr>
            <a:xfrm rot="-8527916" flipH="1">
              <a:off x="1417433" y="4651257"/>
              <a:ext cx="16" cy="16"/>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7"/>
            <p:cNvSpPr/>
            <p:nvPr/>
          </p:nvSpPr>
          <p:spPr>
            <a:xfrm rot="-8527916" flipH="1">
              <a:off x="1372259" y="4615556"/>
              <a:ext cx="55804" cy="28286"/>
            </a:xfrm>
            <a:custGeom>
              <a:avLst/>
              <a:gdLst/>
              <a:ahLst/>
              <a:cxnLst/>
              <a:rect l="l" t="t" r="r" b="b"/>
              <a:pathLst>
                <a:path w="3411" h="1809" extrusionOk="0">
                  <a:moveTo>
                    <a:pt x="2630" y="1151"/>
                  </a:moveTo>
                  <a:cubicBezTo>
                    <a:pt x="3410" y="1151"/>
                    <a:pt x="3369" y="782"/>
                    <a:pt x="3369" y="494"/>
                  </a:cubicBezTo>
                  <a:cubicBezTo>
                    <a:pt x="2425" y="1"/>
                    <a:pt x="2342" y="905"/>
                    <a:pt x="1644" y="946"/>
                  </a:cubicBezTo>
                  <a:cubicBezTo>
                    <a:pt x="1521" y="823"/>
                    <a:pt x="1315" y="658"/>
                    <a:pt x="1151" y="494"/>
                  </a:cubicBezTo>
                  <a:cubicBezTo>
                    <a:pt x="1" y="946"/>
                    <a:pt x="1" y="946"/>
                    <a:pt x="494" y="1767"/>
                  </a:cubicBezTo>
                  <a:cubicBezTo>
                    <a:pt x="1151" y="1809"/>
                    <a:pt x="1808" y="1809"/>
                    <a:pt x="2219" y="1357"/>
                  </a:cubicBezTo>
                  <a:cubicBezTo>
                    <a:pt x="2342" y="1274"/>
                    <a:pt x="2466" y="1151"/>
                    <a:pt x="2630" y="11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7"/>
            <p:cNvSpPr/>
            <p:nvPr/>
          </p:nvSpPr>
          <p:spPr>
            <a:xfrm rot="-8527916" flipH="1">
              <a:off x="72196" y="3682614"/>
              <a:ext cx="45039" cy="16715"/>
            </a:xfrm>
            <a:custGeom>
              <a:avLst/>
              <a:gdLst/>
              <a:ahLst/>
              <a:cxnLst/>
              <a:rect l="l" t="t" r="r" b="b"/>
              <a:pathLst>
                <a:path w="2753" h="1069" extrusionOk="0">
                  <a:moveTo>
                    <a:pt x="247" y="822"/>
                  </a:moveTo>
                  <a:cubicBezTo>
                    <a:pt x="453" y="945"/>
                    <a:pt x="822" y="1027"/>
                    <a:pt x="945" y="1068"/>
                  </a:cubicBezTo>
                  <a:cubicBezTo>
                    <a:pt x="1480" y="1027"/>
                    <a:pt x="1849" y="1027"/>
                    <a:pt x="2137" y="904"/>
                  </a:cubicBezTo>
                  <a:cubicBezTo>
                    <a:pt x="2383" y="822"/>
                    <a:pt x="2753" y="616"/>
                    <a:pt x="2753" y="452"/>
                  </a:cubicBezTo>
                  <a:cubicBezTo>
                    <a:pt x="2712" y="288"/>
                    <a:pt x="2342" y="0"/>
                    <a:pt x="2137" y="0"/>
                  </a:cubicBezTo>
                  <a:cubicBezTo>
                    <a:pt x="1562" y="0"/>
                    <a:pt x="945" y="41"/>
                    <a:pt x="453" y="206"/>
                  </a:cubicBezTo>
                  <a:cubicBezTo>
                    <a:pt x="1" y="288"/>
                    <a:pt x="1" y="616"/>
                    <a:pt x="247"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7"/>
            <p:cNvSpPr/>
            <p:nvPr/>
          </p:nvSpPr>
          <p:spPr>
            <a:xfrm rot="-8527916" flipH="1">
              <a:off x="1256613" y="3118873"/>
              <a:ext cx="52434" cy="23783"/>
            </a:xfrm>
            <a:custGeom>
              <a:avLst/>
              <a:gdLst/>
              <a:ahLst/>
              <a:cxnLst/>
              <a:rect l="l" t="t" r="r" b="b"/>
              <a:pathLst>
                <a:path w="3205" h="1521" extrusionOk="0">
                  <a:moveTo>
                    <a:pt x="1027" y="41"/>
                  </a:moveTo>
                  <a:cubicBezTo>
                    <a:pt x="206" y="0"/>
                    <a:pt x="0" y="164"/>
                    <a:pt x="0" y="657"/>
                  </a:cubicBezTo>
                  <a:cubicBezTo>
                    <a:pt x="0" y="822"/>
                    <a:pt x="83" y="986"/>
                    <a:pt x="124" y="1109"/>
                  </a:cubicBezTo>
                  <a:cubicBezTo>
                    <a:pt x="740" y="1068"/>
                    <a:pt x="1479" y="1520"/>
                    <a:pt x="1726" y="822"/>
                  </a:cubicBezTo>
                  <a:lnTo>
                    <a:pt x="1726" y="822"/>
                  </a:lnTo>
                  <a:lnTo>
                    <a:pt x="1726" y="822"/>
                  </a:lnTo>
                  <a:cubicBezTo>
                    <a:pt x="1644" y="781"/>
                    <a:pt x="1479" y="781"/>
                    <a:pt x="1356" y="699"/>
                  </a:cubicBezTo>
                  <a:cubicBezTo>
                    <a:pt x="1479" y="657"/>
                    <a:pt x="1561" y="616"/>
                    <a:pt x="1685" y="493"/>
                  </a:cubicBezTo>
                  <a:cubicBezTo>
                    <a:pt x="1685" y="616"/>
                    <a:pt x="1726" y="699"/>
                    <a:pt x="1726" y="781"/>
                  </a:cubicBezTo>
                  <a:lnTo>
                    <a:pt x="1767" y="781"/>
                  </a:lnTo>
                  <a:lnTo>
                    <a:pt x="1767" y="781"/>
                  </a:lnTo>
                  <a:cubicBezTo>
                    <a:pt x="2383" y="699"/>
                    <a:pt x="3164" y="822"/>
                    <a:pt x="3205" y="206"/>
                  </a:cubicBezTo>
                  <a:cubicBezTo>
                    <a:pt x="2506" y="206"/>
                    <a:pt x="1767" y="82"/>
                    <a:pt x="1027"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7"/>
            <p:cNvSpPr/>
            <p:nvPr/>
          </p:nvSpPr>
          <p:spPr>
            <a:xfrm rot="-8527916" flipH="1">
              <a:off x="1109117" y="3101165"/>
              <a:ext cx="34961" cy="40482"/>
            </a:xfrm>
            <a:custGeom>
              <a:avLst/>
              <a:gdLst/>
              <a:ahLst/>
              <a:cxnLst/>
              <a:rect l="l" t="t" r="r" b="b"/>
              <a:pathLst>
                <a:path w="2137" h="2589" extrusionOk="0">
                  <a:moveTo>
                    <a:pt x="1" y="2259"/>
                  </a:moveTo>
                  <a:cubicBezTo>
                    <a:pt x="1315" y="2588"/>
                    <a:pt x="822" y="1643"/>
                    <a:pt x="1521" y="1520"/>
                  </a:cubicBezTo>
                  <a:lnTo>
                    <a:pt x="2137" y="1849"/>
                  </a:lnTo>
                  <a:lnTo>
                    <a:pt x="2137" y="0"/>
                  </a:lnTo>
                  <a:cubicBezTo>
                    <a:pt x="617" y="411"/>
                    <a:pt x="740" y="1479"/>
                    <a:pt x="1" y="225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7"/>
            <p:cNvSpPr/>
            <p:nvPr/>
          </p:nvSpPr>
          <p:spPr>
            <a:xfrm rot="-8527916" flipH="1">
              <a:off x="1361038" y="1803723"/>
              <a:ext cx="20172" cy="47534"/>
            </a:xfrm>
            <a:custGeom>
              <a:avLst/>
              <a:gdLst/>
              <a:ahLst/>
              <a:cxnLst/>
              <a:rect l="l" t="t" r="r" b="b"/>
              <a:pathLst>
                <a:path w="1233" h="3040" extrusionOk="0">
                  <a:moveTo>
                    <a:pt x="904" y="3040"/>
                  </a:moveTo>
                  <a:cubicBezTo>
                    <a:pt x="1069" y="2424"/>
                    <a:pt x="1233" y="2013"/>
                    <a:pt x="1233" y="1602"/>
                  </a:cubicBezTo>
                  <a:cubicBezTo>
                    <a:pt x="1233" y="1191"/>
                    <a:pt x="1233" y="740"/>
                    <a:pt x="1069" y="493"/>
                  </a:cubicBezTo>
                  <a:cubicBezTo>
                    <a:pt x="863" y="0"/>
                    <a:pt x="288" y="205"/>
                    <a:pt x="83" y="863"/>
                  </a:cubicBezTo>
                  <a:cubicBezTo>
                    <a:pt x="1" y="1232"/>
                    <a:pt x="42" y="1931"/>
                    <a:pt x="165" y="1931"/>
                  </a:cubicBezTo>
                  <a:cubicBezTo>
                    <a:pt x="658" y="1890"/>
                    <a:pt x="493" y="2629"/>
                    <a:pt x="904" y="30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7"/>
            <p:cNvSpPr/>
            <p:nvPr/>
          </p:nvSpPr>
          <p:spPr>
            <a:xfrm rot="-8527916" flipH="1">
              <a:off x="917084" y="4279363"/>
              <a:ext cx="31591" cy="30835"/>
            </a:xfrm>
            <a:custGeom>
              <a:avLst/>
              <a:gdLst/>
              <a:ahLst/>
              <a:cxnLst/>
              <a:rect l="l" t="t" r="r" b="b"/>
              <a:pathLst>
                <a:path w="1931" h="1972" extrusionOk="0">
                  <a:moveTo>
                    <a:pt x="1561" y="288"/>
                  </a:moveTo>
                  <a:cubicBezTo>
                    <a:pt x="1397" y="123"/>
                    <a:pt x="945" y="0"/>
                    <a:pt x="781" y="82"/>
                  </a:cubicBezTo>
                  <a:cubicBezTo>
                    <a:pt x="493" y="205"/>
                    <a:pt x="288" y="493"/>
                    <a:pt x="164" y="698"/>
                  </a:cubicBezTo>
                  <a:cubicBezTo>
                    <a:pt x="0" y="945"/>
                    <a:pt x="0" y="1315"/>
                    <a:pt x="0" y="1561"/>
                  </a:cubicBezTo>
                  <a:cubicBezTo>
                    <a:pt x="0" y="1643"/>
                    <a:pt x="205" y="1808"/>
                    <a:pt x="370" y="1972"/>
                  </a:cubicBezTo>
                  <a:cubicBezTo>
                    <a:pt x="904" y="1602"/>
                    <a:pt x="1232" y="1356"/>
                    <a:pt x="1602" y="1109"/>
                  </a:cubicBezTo>
                  <a:cubicBezTo>
                    <a:pt x="1931" y="822"/>
                    <a:pt x="1931" y="534"/>
                    <a:pt x="156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7"/>
            <p:cNvSpPr/>
            <p:nvPr/>
          </p:nvSpPr>
          <p:spPr>
            <a:xfrm rot="-8527916" flipH="1">
              <a:off x="1223480" y="4448182"/>
              <a:ext cx="42356" cy="45627"/>
            </a:xfrm>
            <a:custGeom>
              <a:avLst/>
              <a:gdLst/>
              <a:ahLst/>
              <a:cxnLst/>
              <a:rect l="l" t="t" r="r" b="b"/>
              <a:pathLst>
                <a:path w="2589" h="2918" extrusionOk="0">
                  <a:moveTo>
                    <a:pt x="2383" y="411"/>
                  </a:moveTo>
                  <a:cubicBezTo>
                    <a:pt x="2424" y="411"/>
                    <a:pt x="2465" y="329"/>
                    <a:pt x="2588" y="206"/>
                  </a:cubicBezTo>
                  <a:cubicBezTo>
                    <a:pt x="1726" y="1"/>
                    <a:pt x="1027" y="411"/>
                    <a:pt x="329" y="453"/>
                  </a:cubicBezTo>
                  <a:cubicBezTo>
                    <a:pt x="0" y="1849"/>
                    <a:pt x="0" y="2424"/>
                    <a:pt x="411" y="2917"/>
                  </a:cubicBezTo>
                  <a:lnTo>
                    <a:pt x="740" y="2917"/>
                  </a:lnTo>
                  <a:cubicBezTo>
                    <a:pt x="781" y="2589"/>
                    <a:pt x="904" y="2260"/>
                    <a:pt x="822" y="1890"/>
                  </a:cubicBezTo>
                  <a:cubicBezTo>
                    <a:pt x="616" y="822"/>
                    <a:pt x="699" y="781"/>
                    <a:pt x="2383"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7"/>
            <p:cNvSpPr/>
            <p:nvPr/>
          </p:nvSpPr>
          <p:spPr>
            <a:xfrm rot="-8527916" flipH="1">
              <a:off x="1461134" y="1523252"/>
              <a:ext cx="27583" cy="32133"/>
            </a:xfrm>
            <a:custGeom>
              <a:avLst/>
              <a:gdLst/>
              <a:ahLst/>
              <a:cxnLst/>
              <a:rect l="l" t="t" r="r" b="b"/>
              <a:pathLst>
                <a:path w="1686" h="2055" extrusionOk="0">
                  <a:moveTo>
                    <a:pt x="1274" y="247"/>
                  </a:moveTo>
                  <a:cubicBezTo>
                    <a:pt x="823" y="0"/>
                    <a:pt x="453" y="247"/>
                    <a:pt x="1" y="863"/>
                  </a:cubicBezTo>
                  <a:cubicBezTo>
                    <a:pt x="83" y="1274"/>
                    <a:pt x="247" y="1685"/>
                    <a:pt x="371" y="2054"/>
                  </a:cubicBezTo>
                  <a:cubicBezTo>
                    <a:pt x="781" y="1849"/>
                    <a:pt x="1110" y="1685"/>
                    <a:pt x="1480" y="1479"/>
                  </a:cubicBezTo>
                  <a:cubicBezTo>
                    <a:pt x="1685" y="863"/>
                    <a:pt x="1685" y="534"/>
                    <a:pt x="1274"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7"/>
            <p:cNvSpPr/>
            <p:nvPr/>
          </p:nvSpPr>
          <p:spPr>
            <a:xfrm rot="-8527916" flipH="1">
              <a:off x="1822147" y="4624471"/>
              <a:ext cx="28237" cy="32133"/>
            </a:xfrm>
            <a:custGeom>
              <a:avLst/>
              <a:gdLst/>
              <a:ahLst/>
              <a:cxnLst/>
              <a:rect l="l" t="t" r="r" b="b"/>
              <a:pathLst>
                <a:path w="1726" h="2055" extrusionOk="0">
                  <a:moveTo>
                    <a:pt x="288" y="411"/>
                  </a:moveTo>
                  <a:cubicBezTo>
                    <a:pt x="206" y="698"/>
                    <a:pt x="124" y="1027"/>
                    <a:pt x="83" y="1274"/>
                  </a:cubicBezTo>
                  <a:cubicBezTo>
                    <a:pt x="1" y="1890"/>
                    <a:pt x="83" y="1931"/>
                    <a:pt x="1233" y="2054"/>
                  </a:cubicBezTo>
                  <a:cubicBezTo>
                    <a:pt x="1726" y="1479"/>
                    <a:pt x="1274" y="1027"/>
                    <a:pt x="904" y="575"/>
                  </a:cubicBezTo>
                  <a:cubicBezTo>
                    <a:pt x="1069" y="370"/>
                    <a:pt x="1233" y="206"/>
                    <a:pt x="1397" y="0"/>
                  </a:cubicBezTo>
                  <a:cubicBezTo>
                    <a:pt x="370" y="82"/>
                    <a:pt x="370" y="82"/>
                    <a:pt x="28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7"/>
            <p:cNvSpPr/>
            <p:nvPr/>
          </p:nvSpPr>
          <p:spPr>
            <a:xfrm rot="-8527916" flipH="1">
              <a:off x="492152" y="4346454"/>
              <a:ext cx="46397" cy="25722"/>
            </a:xfrm>
            <a:custGeom>
              <a:avLst/>
              <a:gdLst/>
              <a:ahLst/>
              <a:cxnLst/>
              <a:rect l="l" t="t" r="r" b="b"/>
              <a:pathLst>
                <a:path w="2836" h="1645" extrusionOk="0">
                  <a:moveTo>
                    <a:pt x="1" y="1644"/>
                  </a:moveTo>
                  <a:cubicBezTo>
                    <a:pt x="863" y="1151"/>
                    <a:pt x="1726" y="1398"/>
                    <a:pt x="2506" y="1439"/>
                  </a:cubicBezTo>
                  <a:cubicBezTo>
                    <a:pt x="2589" y="946"/>
                    <a:pt x="2753" y="535"/>
                    <a:pt x="2835" y="1"/>
                  </a:cubicBezTo>
                  <a:cubicBezTo>
                    <a:pt x="1808" y="412"/>
                    <a:pt x="945" y="740"/>
                    <a:pt x="124" y="1151"/>
                  </a:cubicBezTo>
                  <a:cubicBezTo>
                    <a:pt x="1" y="1192"/>
                    <a:pt x="42" y="1439"/>
                    <a:pt x="1" y="1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7"/>
            <p:cNvSpPr/>
            <p:nvPr/>
          </p:nvSpPr>
          <p:spPr>
            <a:xfrm rot="-8527916" flipH="1">
              <a:off x="2075038" y="5164653"/>
              <a:ext cx="687" cy="1298"/>
            </a:xfrm>
            <a:custGeom>
              <a:avLst/>
              <a:gdLst/>
              <a:ahLst/>
              <a:cxnLst/>
              <a:rect l="l" t="t" r="r" b="b"/>
              <a:pathLst>
                <a:path w="42" h="83" extrusionOk="0">
                  <a:moveTo>
                    <a:pt x="1" y="1"/>
                  </a:moveTo>
                  <a:lnTo>
                    <a:pt x="1" y="1"/>
                  </a:lnTo>
                  <a:cubicBezTo>
                    <a:pt x="42" y="83"/>
                    <a:pt x="42" y="83"/>
                    <a:pt x="1" y="1"/>
                  </a:cubicBezTo>
                  <a:cubicBezTo>
                    <a:pt x="42" y="1"/>
                    <a:pt x="4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7"/>
            <p:cNvSpPr/>
            <p:nvPr/>
          </p:nvSpPr>
          <p:spPr>
            <a:xfrm rot="-8527916" flipH="1">
              <a:off x="2066836" y="5172628"/>
              <a:ext cx="35648" cy="19280"/>
            </a:xfrm>
            <a:custGeom>
              <a:avLst/>
              <a:gdLst/>
              <a:ahLst/>
              <a:cxnLst/>
              <a:rect l="l" t="t" r="r" b="b"/>
              <a:pathLst>
                <a:path w="2179" h="1233" extrusionOk="0">
                  <a:moveTo>
                    <a:pt x="2178" y="124"/>
                  </a:moveTo>
                  <a:cubicBezTo>
                    <a:pt x="1562" y="42"/>
                    <a:pt x="946" y="42"/>
                    <a:pt x="288" y="1"/>
                  </a:cubicBezTo>
                  <a:cubicBezTo>
                    <a:pt x="165" y="370"/>
                    <a:pt x="124" y="740"/>
                    <a:pt x="1" y="1151"/>
                  </a:cubicBezTo>
                  <a:cubicBezTo>
                    <a:pt x="165" y="1151"/>
                    <a:pt x="371" y="1151"/>
                    <a:pt x="535" y="1192"/>
                  </a:cubicBezTo>
                  <a:cubicBezTo>
                    <a:pt x="1932" y="1233"/>
                    <a:pt x="2014" y="1192"/>
                    <a:pt x="217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7"/>
            <p:cNvSpPr/>
            <p:nvPr/>
          </p:nvSpPr>
          <p:spPr>
            <a:xfrm rot="-8527916" flipH="1">
              <a:off x="2133133" y="2976474"/>
              <a:ext cx="47722" cy="18654"/>
            </a:xfrm>
            <a:custGeom>
              <a:avLst/>
              <a:gdLst/>
              <a:ahLst/>
              <a:cxnLst/>
              <a:rect l="l" t="t" r="r" b="b"/>
              <a:pathLst>
                <a:path w="2917" h="1193" extrusionOk="0">
                  <a:moveTo>
                    <a:pt x="247" y="247"/>
                  </a:moveTo>
                  <a:cubicBezTo>
                    <a:pt x="0" y="453"/>
                    <a:pt x="205" y="699"/>
                    <a:pt x="575" y="864"/>
                  </a:cubicBezTo>
                  <a:cubicBezTo>
                    <a:pt x="781" y="905"/>
                    <a:pt x="904" y="1028"/>
                    <a:pt x="1150" y="1069"/>
                  </a:cubicBezTo>
                  <a:cubicBezTo>
                    <a:pt x="1684" y="1110"/>
                    <a:pt x="2136" y="1151"/>
                    <a:pt x="2752" y="1192"/>
                  </a:cubicBezTo>
                  <a:cubicBezTo>
                    <a:pt x="2794" y="946"/>
                    <a:pt x="2876" y="740"/>
                    <a:pt x="2917" y="576"/>
                  </a:cubicBezTo>
                  <a:cubicBezTo>
                    <a:pt x="2259" y="412"/>
                    <a:pt x="1725" y="247"/>
                    <a:pt x="1150" y="124"/>
                  </a:cubicBezTo>
                  <a:cubicBezTo>
                    <a:pt x="863" y="1"/>
                    <a:pt x="411" y="83"/>
                    <a:pt x="247"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7"/>
            <p:cNvSpPr/>
            <p:nvPr/>
          </p:nvSpPr>
          <p:spPr>
            <a:xfrm rot="-8527916" flipH="1">
              <a:off x="1570242" y="1562416"/>
              <a:ext cx="16" cy="1298"/>
            </a:xfrm>
            <a:custGeom>
              <a:avLst/>
              <a:gdLst/>
              <a:ahLst/>
              <a:cxnLst/>
              <a:rect l="l" t="t" r="r" b="b"/>
              <a:pathLst>
                <a:path w="1" h="83" extrusionOk="0">
                  <a:moveTo>
                    <a:pt x="1" y="83"/>
                  </a:moveTo>
                  <a:lnTo>
                    <a:pt x="1" y="83"/>
                  </a:lnTo>
                  <a:cubicBezTo>
                    <a:pt x="1" y="83"/>
                    <a:pt x="1" y="0"/>
                    <a:pt x="1" y="83"/>
                  </a:cubicBezTo>
                  <a:cubicBezTo>
                    <a:pt x="1" y="0"/>
                    <a:pt x="1" y="0"/>
                    <a:pt x="1" y="83"/>
                  </a:cubicBezTo>
                  <a:cubicBezTo>
                    <a:pt x="1" y="0"/>
                    <a:pt x="1" y="0"/>
                    <a:pt x="1"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7"/>
            <p:cNvSpPr/>
            <p:nvPr/>
          </p:nvSpPr>
          <p:spPr>
            <a:xfrm rot="-8527916" flipH="1">
              <a:off x="1540097" y="1537100"/>
              <a:ext cx="34291" cy="27645"/>
            </a:xfrm>
            <a:custGeom>
              <a:avLst/>
              <a:gdLst/>
              <a:ahLst/>
              <a:cxnLst/>
              <a:rect l="l" t="t" r="r" b="b"/>
              <a:pathLst>
                <a:path w="2096" h="1768" extrusionOk="0">
                  <a:moveTo>
                    <a:pt x="617" y="42"/>
                  </a:moveTo>
                  <a:cubicBezTo>
                    <a:pt x="453" y="1"/>
                    <a:pt x="206" y="124"/>
                    <a:pt x="1" y="206"/>
                  </a:cubicBezTo>
                  <a:cubicBezTo>
                    <a:pt x="1" y="412"/>
                    <a:pt x="1" y="658"/>
                    <a:pt x="42" y="864"/>
                  </a:cubicBezTo>
                  <a:cubicBezTo>
                    <a:pt x="42" y="946"/>
                    <a:pt x="206" y="1069"/>
                    <a:pt x="206" y="1110"/>
                  </a:cubicBezTo>
                  <a:cubicBezTo>
                    <a:pt x="494" y="946"/>
                    <a:pt x="740" y="823"/>
                    <a:pt x="1028" y="658"/>
                  </a:cubicBezTo>
                  <a:cubicBezTo>
                    <a:pt x="1028" y="1028"/>
                    <a:pt x="1028" y="1357"/>
                    <a:pt x="946" y="1726"/>
                  </a:cubicBezTo>
                  <a:cubicBezTo>
                    <a:pt x="1685" y="1767"/>
                    <a:pt x="1685" y="1767"/>
                    <a:pt x="2096" y="740"/>
                  </a:cubicBezTo>
                  <a:cubicBezTo>
                    <a:pt x="1644" y="494"/>
                    <a:pt x="1110" y="247"/>
                    <a:pt x="617"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7"/>
            <p:cNvSpPr/>
            <p:nvPr/>
          </p:nvSpPr>
          <p:spPr>
            <a:xfrm rot="-8527916" flipH="1">
              <a:off x="1417060" y="1927649"/>
              <a:ext cx="34291" cy="42406"/>
            </a:xfrm>
            <a:custGeom>
              <a:avLst/>
              <a:gdLst/>
              <a:ahLst/>
              <a:cxnLst/>
              <a:rect l="l" t="t" r="r" b="b"/>
              <a:pathLst>
                <a:path w="2096" h="2712" extrusionOk="0">
                  <a:moveTo>
                    <a:pt x="617" y="2712"/>
                  </a:moveTo>
                  <a:cubicBezTo>
                    <a:pt x="946" y="2136"/>
                    <a:pt x="1151" y="1685"/>
                    <a:pt x="1480" y="1438"/>
                  </a:cubicBezTo>
                  <a:cubicBezTo>
                    <a:pt x="2096" y="904"/>
                    <a:pt x="1932" y="575"/>
                    <a:pt x="1767" y="0"/>
                  </a:cubicBezTo>
                  <a:cubicBezTo>
                    <a:pt x="1151" y="658"/>
                    <a:pt x="617" y="1274"/>
                    <a:pt x="1" y="19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7"/>
            <p:cNvSpPr/>
            <p:nvPr/>
          </p:nvSpPr>
          <p:spPr>
            <a:xfrm rot="-8527916" flipH="1">
              <a:off x="1447436" y="4593550"/>
              <a:ext cx="40344" cy="36620"/>
            </a:xfrm>
            <a:custGeom>
              <a:avLst/>
              <a:gdLst/>
              <a:ahLst/>
              <a:cxnLst/>
              <a:rect l="l" t="t" r="r" b="b"/>
              <a:pathLst>
                <a:path w="2466" h="2342" extrusionOk="0">
                  <a:moveTo>
                    <a:pt x="1520" y="41"/>
                  </a:moveTo>
                  <a:cubicBezTo>
                    <a:pt x="1438" y="0"/>
                    <a:pt x="1315" y="41"/>
                    <a:pt x="1110" y="83"/>
                  </a:cubicBezTo>
                  <a:cubicBezTo>
                    <a:pt x="1356" y="288"/>
                    <a:pt x="1561" y="493"/>
                    <a:pt x="1767" y="699"/>
                  </a:cubicBezTo>
                  <a:cubicBezTo>
                    <a:pt x="1110" y="1192"/>
                    <a:pt x="165" y="1561"/>
                    <a:pt x="0" y="2342"/>
                  </a:cubicBezTo>
                  <a:cubicBezTo>
                    <a:pt x="1110" y="2342"/>
                    <a:pt x="1233" y="2301"/>
                    <a:pt x="1520" y="1767"/>
                  </a:cubicBezTo>
                  <a:cubicBezTo>
                    <a:pt x="1603" y="1561"/>
                    <a:pt x="1644" y="1356"/>
                    <a:pt x="1849" y="1233"/>
                  </a:cubicBezTo>
                  <a:cubicBezTo>
                    <a:pt x="2465" y="658"/>
                    <a:pt x="2465" y="493"/>
                    <a:pt x="1520"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7"/>
            <p:cNvSpPr/>
            <p:nvPr/>
          </p:nvSpPr>
          <p:spPr>
            <a:xfrm rot="-8527916" flipH="1">
              <a:off x="1483940" y="4677583"/>
              <a:ext cx="29579" cy="28271"/>
            </a:xfrm>
            <a:custGeom>
              <a:avLst/>
              <a:gdLst/>
              <a:ahLst/>
              <a:cxnLst/>
              <a:rect l="l" t="t" r="r" b="b"/>
              <a:pathLst>
                <a:path w="1808" h="1808" extrusionOk="0">
                  <a:moveTo>
                    <a:pt x="1479" y="1438"/>
                  </a:moveTo>
                  <a:cubicBezTo>
                    <a:pt x="1808" y="1069"/>
                    <a:pt x="1725" y="658"/>
                    <a:pt x="1397" y="288"/>
                  </a:cubicBezTo>
                  <a:cubicBezTo>
                    <a:pt x="904" y="288"/>
                    <a:pt x="206" y="0"/>
                    <a:pt x="82" y="617"/>
                  </a:cubicBezTo>
                  <a:cubicBezTo>
                    <a:pt x="0" y="904"/>
                    <a:pt x="164" y="1233"/>
                    <a:pt x="370" y="1520"/>
                  </a:cubicBezTo>
                  <a:cubicBezTo>
                    <a:pt x="616" y="1808"/>
                    <a:pt x="1150" y="1767"/>
                    <a:pt x="1479" y="1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7"/>
            <p:cNvSpPr/>
            <p:nvPr/>
          </p:nvSpPr>
          <p:spPr>
            <a:xfrm rot="-8527916" flipH="1">
              <a:off x="2238062" y="3087631"/>
              <a:ext cx="38331" cy="30209"/>
            </a:xfrm>
            <a:custGeom>
              <a:avLst/>
              <a:gdLst/>
              <a:ahLst/>
              <a:cxnLst/>
              <a:rect l="l" t="t" r="r" b="b"/>
              <a:pathLst>
                <a:path w="2343" h="1932" extrusionOk="0">
                  <a:moveTo>
                    <a:pt x="617" y="1233"/>
                  </a:moveTo>
                  <a:cubicBezTo>
                    <a:pt x="1480" y="1931"/>
                    <a:pt x="1562" y="1931"/>
                    <a:pt x="2342" y="1561"/>
                  </a:cubicBezTo>
                  <a:cubicBezTo>
                    <a:pt x="1849" y="1027"/>
                    <a:pt x="1315" y="534"/>
                    <a:pt x="740" y="0"/>
                  </a:cubicBezTo>
                  <a:cubicBezTo>
                    <a:pt x="1" y="740"/>
                    <a:pt x="1" y="781"/>
                    <a:pt x="617" y="1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7"/>
            <p:cNvSpPr/>
            <p:nvPr/>
          </p:nvSpPr>
          <p:spPr>
            <a:xfrm rot="-8527916" flipH="1">
              <a:off x="1945187" y="5033352"/>
              <a:ext cx="44368" cy="24424"/>
            </a:xfrm>
            <a:custGeom>
              <a:avLst/>
              <a:gdLst/>
              <a:ahLst/>
              <a:cxnLst/>
              <a:rect l="l" t="t" r="r" b="b"/>
              <a:pathLst>
                <a:path w="2712" h="1562" extrusionOk="0">
                  <a:moveTo>
                    <a:pt x="1602" y="1562"/>
                  </a:moveTo>
                  <a:lnTo>
                    <a:pt x="1602" y="1562"/>
                  </a:lnTo>
                  <a:lnTo>
                    <a:pt x="1602" y="1562"/>
                  </a:lnTo>
                  <a:lnTo>
                    <a:pt x="1602" y="1562"/>
                  </a:lnTo>
                  <a:cubicBezTo>
                    <a:pt x="1931" y="1274"/>
                    <a:pt x="2342" y="987"/>
                    <a:pt x="2711" y="740"/>
                  </a:cubicBezTo>
                  <a:cubicBezTo>
                    <a:pt x="2218" y="576"/>
                    <a:pt x="2218" y="576"/>
                    <a:pt x="2013" y="1"/>
                  </a:cubicBezTo>
                  <a:cubicBezTo>
                    <a:pt x="1397" y="247"/>
                    <a:pt x="822" y="412"/>
                    <a:pt x="0" y="699"/>
                  </a:cubicBezTo>
                  <a:cubicBezTo>
                    <a:pt x="616" y="987"/>
                    <a:pt x="1068" y="1274"/>
                    <a:pt x="1602" y="1562"/>
                  </a:cubicBezTo>
                  <a:lnTo>
                    <a:pt x="1520" y="15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7"/>
            <p:cNvSpPr/>
            <p:nvPr/>
          </p:nvSpPr>
          <p:spPr>
            <a:xfrm rot="-8527916" flipH="1">
              <a:off x="573528" y="4374946"/>
              <a:ext cx="53792" cy="17356"/>
            </a:xfrm>
            <a:custGeom>
              <a:avLst/>
              <a:gdLst/>
              <a:ahLst/>
              <a:cxnLst/>
              <a:rect l="l" t="t" r="r" b="b"/>
              <a:pathLst>
                <a:path w="3288" h="1110" extrusionOk="0">
                  <a:moveTo>
                    <a:pt x="3287" y="206"/>
                  </a:moveTo>
                  <a:cubicBezTo>
                    <a:pt x="1849" y="1"/>
                    <a:pt x="1726" y="42"/>
                    <a:pt x="1233" y="822"/>
                  </a:cubicBezTo>
                  <a:cubicBezTo>
                    <a:pt x="822" y="822"/>
                    <a:pt x="453" y="863"/>
                    <a:pt x="1" y="863"/>
                  </a:cubicBezTo>
                  <a:lnTo>
                    <a:pt x="1" y="1110"/>
                  </a:lnTo>
                  <a:lnTo>
                    <a:pt x="2876" y="1110"/>
                  </a:lnTo>
                  <a:cubicBezTo>
                    <a:pt x="2137" y="576"/>
                    <a:pt x="3123" y="494"/>
                    <a:pt x="3287"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7"/>
            <p:cNvSpPr/>
            <p:nvPr/>
          </p:nvSpPr>
          <p:spPr>
            <a:xfrm rot="-8527916" flipH="1">
              <a:off x="1843944" y="2665992"/>
              <a:ext cx="41669" cy="21860"/>
            </a:xfrm>
            <a:custGeom>
              <a:avLst/>
              <a:gdLst/>
              <a:ahLst/>
              <a:cxnLst/>
              <a:rect l="l" t="t" r="r" b="b"/>
              <a:pathLst>
                <a:path w="2547" h="1398" extrusionOk="0">
                  <a:moveTo>
                    <a:pt x="945" y="165"/>
                  </a:moveTo>
                  <a:cubicBezTo>
                    <a:pt x="534" y="1"/>
                    <a:pt x="205" y="83"/>
                    <a:pt x="0" y="370"/>
                  </a:cubicBezTo>
                  <a:cubicBezTo>
                    <a:pt x="411" y="740"/>
                    <a:pt x="822" y="1028"/>
                    <a:pt x="1232" y="1397"/>
                  </a:cubicBezTo>
                  <a:cubicBezTo>
                    <a:pt x="1438" y="1356"/>
                    <a:pt x="1643" y="1233"/>
                    <a:pt x="1849" y="1233"/>
                  </a:cubicBezTo>
                  <a:cubicBezTo>
                    <a:pt x="2054" y="1233"/>
                    <a:pt x="2177" y="1274"/>
                    <a:pt x="2383" y="1274"/>
                  </a:cubicBezTo>
                  <a:cubicBezTo>
                    <a:pt x="2547" y="535"/>
                    <a:pt x="1602" y="370"/>
                    <a:pt x="945"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7"/>
            <p:cNvSpPr/>
            <p:nvPr/>
          </p:nvSpPr>
          <p:spPr>
            <a:xfrm rot="-8527916" flipH="1">
              <a:off x="1806298" y="3395222"/>
              <a:ext cx="34961" cy="26347"/>
            </a:xfrm>
            <a:custGeom>
              <a:avLst/>
              <a:gdLst/>
              <a:ahLst/>
              <a:cxnLst/>
              <a:rect l="l" t="t" r="r" b="b"/>
              <a:pathLst>
                <a:path w="2137" h="1685" extrusionOk="0">
                  <a:moveTo>
                    <a:pt x="617" y="206"/>
                  </a:moveTo>
                  <a:cubicBezTo>
                    <a:pt x="1" y="452"/>
                    <a:pt x="288" y="740"/>
                    <a:pt x="535" y="1027"/>
                  </a:cubicBezTo>
                  <a:cubicBezTo>
                    <a:pt x="699" y="1233"/>
                    <a:pt x="905" y="1356"/>
                    <a:pt x="1151" y="1684"/>
                  </a:cubicBezTo>
                  <a:cubicBezTo>
                    <a:pt x="1562" y="1315"/>
                    <a:pt x="1808" y="1027"/>
                    <a:pt x="2137" y="740"/>
                  </a:cubicBezTo>
                  <a:lnTo>
                    <a:pt x="1973" y="452"/>
                  </a:lnTo>
                  <a:cubicBezTo>
                    <a:pt x="1603" y="82"/>
                    <a:pt x="1151" y="0"/>
                    <a:pt x="617"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7"/>
            <p:cNvSpPr/>
            <p:nvPr/>
          </p:nvSpPr>
          <p:spPr>
            <a:xfrm rot="-8527916" flipH="1">
              <a:off x="1331938" y="4669054"/>
              <a:ext cx="25554" cy="27629"/>
            </a:xfrm>
            <a:custGeom>
              <a:avLst/>
              <a:gdLst/>
              <a:ahLst/>
              <a:cxnLst/>
              <a:rect l="l" t="t" r="r" b="b"/>
              <a:pathLst>
                <a:path w="1562" h="1767" extrusionOk="0">
                  <a:moveTo>
                    <a:pt x="1" y="1274"/>
                  </a:moveTo>
                  <a:cubicBezTo>
                    <a:pt x="329" y="1438"/>
                    <a:pt x="699" y="1562"/>
                    <a:pt x="1110" y="1767"/>
                  </a:cubicBezTo>
                  <a:cubicBezTo>
                    <a:pt x="1562" y="1069"/>
                    <a:pt x="1562" y="617"/>
                    <a:pt x="1151" y="1"/>
                  </a:cubicBezTo>
                  <a:cubicBezTo>
                    <a:pt x="124" y="452"/>
                    <a:pt x="124" y="452"/>
                    <a:pt x="1" y="1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7"/>
            <p:cNvSpPr/>
            <p:nvPr/>
          </p:nvSpPr>
          <p:spPr>
            <a:xfrm rot="-8527916" flipH="1">
              <a:off x="1527011" y="1568767"/>
              <a:ext cx="23542" cy="31492"/>
            </a:xfrm>
            <a:custGeom>
              <a:avLst/>
              <a:gdLst/>
              <a:ahLst/>
              <a:cxnLst/>
              <a:rect l="l" t="t" r="r" b="b"/>
              <a:pathLst>
                <a:path w="1439" h="2014" extrusionOk="0">
                  <a:moveTo>
                    <a:pt x="411" y="2014"/>
                  </a:moveTo>
                  <a:cubicBezTo>
                    <a:pt x="534" y="2014"/>
                    <a:pt x="904" y="1726"/>
                    <a:pt x="1027" y="1439"/>
                  </a:cubicBezTo>
                  <a:cubicBezTo>
                    <a:pt x="1192" y="1028"/>
                    <a:pt x="1274" y="576"/>
                    <a:pt x="1438" y="1"/>
                  </a:cubicBezTo>
                  <a:lnTo>
                    <a:pt x="658" y="1"/>
                  </a:lnTo>
                  <a:cubicBezTo>
                    <a:pt x="411" y="535"/>
                    <a:pt x="247" y="823"/>
                    <a:pt x="124" y="1192"/>
                  </a:cubicBezTo>
                  <a:cubicBezTo>
                    <a:pt x="0" y="1644"/>
                    <a:pt x="83" y="2014"/>
                    <a:pt x="411" y="20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7"/>
            <p:cNvSpPr/>
            <p:nvPr/>
          </p:nvSpPr>
          <p:spPr>
            <a:xfrm rot="-8527916" flipH="1">
              <a:off x="1672371" y="4203796"/>
              <a:ext cx="687" cy="16"/>
            </a:xfrm>
            <a:custGeom>
              <a:avLst/>
              <a:gdLst/>
              <a:ahLst/>
              <a:cxnLst/>
              <a:rect l="l" t="t" r="r" b="b"/>
              <a:pathLst>
                <a:path w="42" h="1" extrusionOk="0">
                  <a:moveTo>
                    <a:pt x="0" y="1"/>
                  </a:moveTo>
                  <a:cubicBezTo>
                    <a:pt x="0" y="1"/>
                    <a:pt x="41" y="1"/>
                    <a:pt x="0" y="1"/>
                  </a:cubicBezTo>
                  <a:lnTo>
                    <a:pt x="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7"/>
            <p:cNvSpPr/>
            <p:nvPr/>
          </p:nvSpPr>
          <p:spPr>
            <a:xfrm rot="-8527916" flipH="1">
              <a:off x="1634470" y="4161850"/>
              <a:ext cx="49751" cy="37918"/>
            </a:xfrm>
            <a:custGeom>
              <a:avLst/>
              <a:gdLst/>
              <a:ahLst/>
              <a:cxnLst/>
              <a:rect l="l" t="t" r="r" b="b"/>
              <a:pathLst>
                <a:path w="3041" h="2425" extrusionOk="0">
                  <a:moveTo>
                    <a:pt x="411" y="781"/>
                  </a:moveTo>
                  <a:cubicBezTo>
                    <a:pt x="1397" y="1397"/>
                    <a:pt x="1397" y="1397"/>
                    <a:pt x="617" y="1972"/>
                  </a:cubicBezTo>
                  <a:cubicBezTo>
                    <a:pt x="452" y="2055"/>
                    <a:pt x="288" y="2219"/>
                    <a:pt x="0" y="2424"/>
                  </a:cubicBezTo>
                  <a:cubicBezTo>
                    <a:pt x="1110" y="2219"/>
                    <a:pt x="1520" y="1726"/>
                    <a:pt x="1849" y="1233"/>
                  </a:cubicBezTo>
                  <a:cubicBezTo>
                    <a:pt x="2096" y="904"/>
                    <a:pt x="2342" y="535"/>
                    <a:pt x="3040" y="576"/>
                  </a:cubicBezTo>
                  <a:cubicBezTo>
                    <a:pt x="2054" y="1"/>
                    <a:pt x="1315" y="617"/>
                    <a:pt x="411"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7"/>
            <p:cNvSpPr/>
            <p:nvPr/>
          </p:nvSpPr>
          <p:spPr>
            <a:xfrm rot="-8527916" flipH="1">
              <a:off x="1575089" y="4483949"/>
              <a:ext cx="29579" cy="25081"/>
            </a:xfrm>
            <a:custGeom>
              <a:avLst/>
              <a:gdLst/>
              <a:ahLst/>
              <a:cxnLst/>
              <a:rect l="l" t="t" r="r" b="b"/>
              <a:pathLst>
                <a:path w="1808" h="1604" extrusionOk="0">
                  <a:moveTo>
                    <a:pt x="1725" y="781"/>
                  </a:moveTo>
                  <a:cubicBezTo>
                    <a:pt x="1808" y="576"/>
                    <a:pt x="1684" y="288"/>
                    <a:pt x="1479" y="165"/>
                  </a:cubicBezTo>
                  <a:cubicBezTo>
                    <a:pt x="1274" y="83"/>
                    <a:pt x="822" y="1"/>
                    <a:pt x="575" y="124"/>
                  </a:cubicBezTo>
                  <a:cubicBezTo>
                    <a:pt x="205" y="206"/>
                    <a:pt x="0" y="535"/>
                    <a:pt x="247" y="822"/>
                  </a:cubicBezTo>
                  <a:cubicBezTo>
                    <a:pt x="411" y="1028"/>
                    <a:pt x="616" y="1233"/>
                    <a:pt x="986" y="1603"/>
                  </a:cubicBezTo>
                  <a:cubicBezTo>
                    <a:pt x="1315" y="1192"/>
                    <a:pt x="1643" y="1028"/>
                    <a:pt x="1725"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7"/>
            <p:cNvSpPr/>
            <p:nvPr/>
          </p:nvSpPr>
          <p:spPr>
            <a:xfrm rot="-8527916" flipH="1">
              <a:off x="1985942" y="2938588"/>
              <a:ext cx="32278" cy="22501"/>
            </a:xfrm>
            <a:custGeom>
              <a:avLst/>
              <a:gdLst/>
              <a:ahLst/>
              <a:cxnLst/>
              <a:rect l="l" t="t" r="r" b="b"/>
              <a:pathLst>
                <a:path w="1973" h="1439" extrusionOk="0">
                  <a:moveTo>
                    <a:pt x="0" y="370"/>
                  </a:moveTo>
                  <a:lnTo>
                    <a:pt x="0" y="1315"/>
                  </a:lnTo>
                  <a:cubicBezTo>
                    <a:pt x="1027" y="1438"/>
                    <a:pt x="1561" y="1109"/>
                    <a:pt x="1972" y="575"/>
                  </a:cubicBezTo>
                  <a:cubicBezTo>
                    <a:pt x="1356" y="0"/>
                    <a:pt x="740" y="206"/>
                    <a:pt x="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7"/>
            <p:cNvSpPr/>
            <p:nvPr/>
          </p:nvSpPr>
          <p:spPr>
            <a:xfrm rot="-8527916" flipH="1">
              <a:off x="1817870" y="2785974"/>
              <a:ext cx="16" cy="657"/>
            </a:xfrm>
            <a:custGeom>
              <a:avLst/>
              <a:gdLst/>
              <a:ahLst/>
              <a:cxnLst/>
              <a:rect l="l" t="t" r="r" b="b"/>
              <a:pathLst>
                <a:path w="1" h="42" extrusionOk="0">
                  <a:moveTo>
                    <a:pt x="1" y="42"/>
                  </a:moveTo>
                  <a:cubicBezTo>
                    <a:pt x="1" y="42"/>
                    <a:pt x="1" y="1"/>
                    <a:pt x="1" y="42"/>
                  </a:cubicBezTo>
                  <a:cubicBezTo>
                    <a:pt x="1" y="1"/>
                    <a:pt x="1" y="1"/>
                    <a:pt x="1" y="42"/>
                  </a:cubicBezTo>
                  <a:cubicBezTo>
                    <a:pt x="1" y="1"/>
                    <a:pt x="1" y="42"/>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7"/>
            <p:cNvSpPr/>
            <p:nvPr/>
          </p:nvSpPr>
          <p:spPr>
            <a:xfrm rot="-8527916" flipH="1">
              <a:off x="1759523" y="2764958"/>
              <a:ext cx="59828" cy="21203"/>
            </a:xfrm>
            <a:custGeom>
              <a:avLst/>
              <a:gdLst/>
              <a:ahLst/>
              <a:cxnLst/>
              <a:rect l="l" t="t" r="r" b="b"/>
              <a:pathLst>
                <a:path w="3657" h="1356" extrusionOk="0">
                  <a:moveTo>
                    <a:pt x="2137" y="288"/>
                  </a:moveTo>
                  <a:cubicBezTo>
                    <a:pt x="1562" y="452"/>
                    <a:pt x="987" y="534"/>
                    <a:pt x="371" y="699"/>
                  </a:cubicBezTo>
                  <a:cubicBezTo>
                    <a:pt x="1" y="1356"/>
                    <a:pt x="905" y="1109"/>
                    <a:pt x="1233" y="1274"/>
                  </a:cubicBezTo>
                  <a:cubicBezTo>
                    <a:pt x="1439" y="1109"/>
                    <a:pt x="1603" y="1027"/>
                    <a:pt x="1808" y="904"/>
                  </a:cubicBezTo>
                  <a:cubicBezTo>
                    <a:pt x="2589" y="452"/>
                    <a:pt x="2671" y="452"/>
                    <a:pt x="3328" y="1027"/>
                  </a:cubicBezTo>
                  <a:lnTo>
                    <a:pt x="3534" y="1233"/>
                  </a:lnTo>
                  <a:cubicBezTo>
                    <a:pt x="3534" y="1109"/>
                    <a:pt x="3616" y="1068"/>
                    <a:pt x="3616" y="945"/>
                  </a:cubicBezTo>
                  <a:cubicBezTo>
                    <a:pt x="3657" y="124"/>
                    <a:pt x="3369" y="0"/>
                    <a:pt x="2137"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7"/>
            <p:cNvSpPr/>
            <p:nvPr/>
          </p:nvSpPr>
          <p:spPr>
            <a:xfrm rot="-8527916" flipH="1">
              <a:off x="537425" y="4407329"/>
              <a:ext cx="47722" cy="19280"/>
            </a:xfrm>
            <a:custGeom>
              <a:avLst/>
              <a:gdLst/>
              <a:ahLst/>
              <a:cxnLst/>
              <a:rect l="l" t="t" r="r" b="b"/>
              <a:pathLst>
                <a:path w="2917" h="1233" extrusionOk="0">
                  <a:moveTo>
                    <a:pt x="1684" y="1233"/>
                  </a:moveTo>
                  <a:cubicBezTo>
                    <a:pt x="1972" y="1233"/>
                    <a:pt x="2301" y="1191"/>
                    <a:pt x="2465" y="1027"/>
                  </a:cubicBezTo>
                  <a:cubicBezTo>
                    <a:pt x="2794" y="781"/>
                    <a:pt x="2917" y="452"/>
                    <a:pt x="2506" y="0"/>
                  </a:cubicBezTo>
                  <a:cubicBezTo>
                    <a:pt x="2218" y="164"/>
                    <a:pt x="1972" y="288"/>
                    <a:pt x="1684" y="452"/>
                  </a:cubicBezTo>
                  <a:cubicBezTo>
                    <a:pt x="1274" y="657"/>
                    <a:pt x="986" y="616"/>
                    <a:pt x="781" y="288"/>
                  </a:cubicBezTo>
                  <a:cubicBezTo>
                    <a:pt x="493" y="493"/>
                    <a:pt x="288" y="657"/>
                    <a:pt x="0" y="904"/>
                  </a:cubicBezTo>
                  <a:cubicBezTo>
                    <a:pt x="740" y="1068"/>
                    <a:pt x="1191" y="1191"/>
                    <a:pt x="1684" y="1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7"/>
            <p:cNvSpPr/>
            <p:nvPr/>
          </p:nvSpPr>
          <p:spPr>
            <a:xfrm rot="-8527916" flipH="1">
              <a:off x="549081" y="4414244"/>
              <a:ext cx="687" cy="16"/>
            </a:xfrm>
            <a:custGeom>
              <a:avLst/>
              <a:gdLst/>
              <a:ahLst/>
              <a:cxnLst/>
              <a:rect l="l" t="t" r="r" b="b"/>
              <a:pathLst>
                <a:path w="42" h="1" extrusionOk="0">
                  <a:moveTo>
                    <a:pt x="1" y="1"/>
                  </a:moveTo>
                  <a:lnTo>
                    <a:pt x="1" y="1"/>
                  </a:lnTo>
                  <a:cubicBezTo>
                    <a:pt x="42" y="1"/>
                    <a:pt x="4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7"/>
            <p:cNvSpPr/>
            <p:nvPr/>
          </p:nvSpPr>
          <p:spPr>
            <a:xfrm rot="-8527916" flipH="1">
              <a:off x="1351611" y="3525223"/>
              <a:ext cx="30937" cy="20577"/>
            </a:xfrm>
            <a:custGeom>
              <a:avLst/>
              <a:gdLst/>
              <a:ahLst/>
              <a:cxnLst/>
              <a:rect l="l" t="t" r="r" b="b"/>
              <a:pathLst>
                <a:path w="1891" h="1316" extrusionOk="0">
                  <a:moveTo>
                    <a:pt x="1891" y="1315"/>
                  </a:moveTo>
                  <a:cubicBezTo>
                    <a:pt x="1849" y="905"/>
                    <a:pt x="1849" y="617"/>
                    <a:pt x="1685" y="288"/>
                  </a:cubicBezTo>
                  <a:cubicBezTo>
                    <a:pt x="1644" y="165"/>
                    <a:pt x="1398" y="1"/>
                    <a:pt x="1151" y="1"/>
                  </a:cubicBezTo>
                  <a:cubicBezTo>
                    <a:pt x="946" y="1"/>
                    <a:pt x="658" y="165"/>
                    <a:pt x="576" y="247"/>
                  </a:cubicBezTo>
                  <a:cubicBezTo>
                    <a:pt x="1" y="781"/>
                    <a:pt x="453" y="1192"/>
                    <a:pt x="1891" y="1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7"/>
            <p:cNvSpPr/>
            <p:nvPr/>
          </p:nvSpPr>
          <p:spPr>
            <a:xfrm rot="-8527916" flipH="1">
              <a:off x="1709009" y="4471475"/>
              <a:ext cx="29579" cy="21860"/>
            </a:xfrm>
            <a:custGeom>
              <a:avLst/>
              <a:gdLst/>
              <a:ahLst/>
              <a:cxnLst/>
              <a:rect l="l" t="t" r="r" b="b"/>
              <a:pathLst>
                <a:path w="1808" h="1398" extrusionOk="0">
                  <a:moveTo>
                    <a:pt x="1027" y="83"/>
                  </a:moveTo>
                  <a:cubicBezTo>
                    <a:pt x="698" y="165"/>
                    <a:pt x="411" y="412"/>
                    <a:pt x="0" y="699"/>
                  </a:cubicBezTo>
                  <a:cubicBezTo>
                    <a:pt x="411" y="1028"/>
                    <a:pt x="698" y="1315"/>
                    <a:pt x="986" y="1315"/>
                  </a:cubicBezTo>
                  <a:cubicBezTo>
                    <a:pt x="1602" y="1397"/>
                    <a:pt x="1766" y="1028"/>
                    <a:pt x="1808" y="658"/>
                  </a:cubicBezTo>
                  <a:cubicBezTo>
                    <a:pt x="1808" y="288"/>
                    <a:pt x="1520" y="1"/>
                    <a:pt x="1027"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7"/>
            <p:cNvSpPr/>
            <p:nvPr/>
          </p:nvSpPr>
          <p:spPr>
            <a:xfrm rot="-8527916" flipH="1">
              <a:off x="1958087" y="2816612"/>
              <a:ext cx="33620" cy="21860"/>
            </a:xfrm>
            <a:custGeom>
              <a:avLst/>
              <a:gdLst/>
              <a:ahLst/>
              <a:cxnLst/>
              <a:rect l="l" t="t" r="r" b="b"/>
              <a:pathLst>
                <a:path w="2055" h="1398" extrusionOk="0">
                  <a:moveTo>
                    <a:pt x="822" y="1397"/>
                  </a:moveTo>
                  <a:cubicBezTo>
                    <a:pt x="1233" y="1027"/>
                    <a:pt x="1602" y="699"/>
                    <a:pt x="2054" y="329"/>
                  </a:cubicBezTo>
                  <a:cubicBezTo>
                    <a:pt x="1684" y="206"/>
                    <a:pt x="1479" y="165"/>
                    <a:pt x="1274" y="124"/>
                  </a:cubicBezTo>
                  <a:cubicBezTo>
                    <a:pt x="1150" y="41"/>
                    <a:pt x="986" y="41"/>
                    <a:pt x="822" y="0"/>
                  </a:cubicBezTo>
                  <a:cubicBezTo>
                    <a:pt x="0" y="822"/>
                    <a:pt x="0" y="863"/>
                    <a:pt x="822" y="1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7"/>
            <p:cNvSpPr/>
            <p:nvPr/>
          </p:nvSpPr>
          <p:spPr>
            <a:xfrm rot="-8527916" flipH="1">
              <a:off x="987345" y="3814556"/>
              <a:ext cx="50421" cy="16715"/>
            </a:xfrm>
            <a:custGeom>
              <a:avLst/>
              <a:gdLst/>
              <a:ahLst/>
              <a:cxnLst/>
              <a:rect l="l" t="t" r="r" b="b"/>
              <a:pathLst>
                <a:path w="3082" h="1069" extrusionOk="0">
                  <a:moveTo>
                    <a:pt x="1808" y="1069"/>
                  </a:moveTo>
                  <a:cubicBezTo>
                    <a:pt x="2342" y="1069"/>
                    <a:pt x="2958" y="1028"/>
                    <a:pt x="2999" y="576"/>
                  </a:cubicBezTo>
                  <a:cubicBezTo>
                    <a:pt x="3081" y="42"/>
                    <a:pt x="2465" y="83"/>
                    <a:pt x="2013" y="1"/>
                  </a:cubicBezTo>
                  <a:cubicBezTo>
                    <a:pt x="1931" y="1"/>
                    <a:pt x="1767" y="1"/>
                    <a:pt x="1561" y="42"/>
                  </a:cubicBezTo>
                  <a:cubicBezTo>
                    <a:pt x="1561" y="206"/>
                    <a:pt x="1561" y="370"/>
                    <a:pt x="1602" y="452"/>
                  </a:cubicBezTo>
                  <a:lnTo>
                    <a:pt x="1602" y="452"/>
                  </a:lnTo>
                  <a:lnTo>
                    <a:pt x="1602" y="452"/>
                  </a:lnTo>
                  <a:lnTo>
                    <a:pt x="1726" y="452"/>
                  </a:lnTo>
                  <a:cubicBezTo>
                    <a:pt x="1849" y="452"/>
                    <a:pt x="2054" y="494"/>
                    <a:pt x="2219" y="494"/>
                  </a:cubicBezTo>
                  <a:cubicBezTo>
                    <a:pt x="2177" y="576"/>
                    <a:pt x="2136" y="658"/>
                    <a:pt x="2136" y="658"/>
                  </a:cubicBezTo>
                  <a:cubicBezTo>
                    <a:pt x="1972" y="617"/>
                    <a:pt x="1808" y="576"/>
                    <a:pt x="1643" y="452"/>
                  </a:cubicBezTo>
                  <a:lnTo>
                    <a:pt x="1602" y="452"/>
                  </a:lnTo>
                  <a:lnTo>
                    <a:pt x="1602" y="452"/>
                  </a:lnTo>
                  <a:cubicBezTo>
                    <a:pt x="1192" y="576"/>
                    <a:pt x="740" y="658"/>
                    <a:pt x="0" y="740"/>
                  </a:cubicBezTo>
                  <a:cubicBezTo>
                    <a:pt x="781" y="904"/>
                    <a:pt x="1315" y="1069"/>
                    <a:pt x="1808" y="10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7"/>
            <p:cNvSpPr/>
            <p:nvPr/>
          </p:nvSpPr>
          <p:spPr>
            <a:xfrm rot="-8527916" flipH="1">
              <a:off x="1558766" y="4261154"/>
              <a:ext cx="1358" cy="16"/>
            </a:xfrm>
            <a:custGeom>
              <a:avLst/>
              <a:gdLst/>
              <a:ahLst/>
              <a:cxnLst/>
              <a:rect l="l" t="t" r="r" b="b"/>
              <a:pathLst>
                <a:path w="83" h="1" extrusionOk="0">
                  <a:moveTo>
                    <a:pt x="83" y="0"/>
                  </a:moveTo>
                  <a:cubicBezTo>
                    <a:pt x="83" y="0"/>
                    <a:pt x="1" y="0"/>
                    <a:pt x="83" y="0"/>
                  </a:cubicBezTo>
                  <a:cubicBezTo>
                    <a:pt x="1" y="0"/>
                    <a:pt x="1" y="0"/>
                    <a:pt x="83" y="0"/>
                  </a:cubicBezTo>
                  <a:cubicBezTo>
                    <a:pt x="1" y="0"/>
                    <a:pt x="8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7"/>
            <p:cNvSpPr/>
            <p:nvPr/>
          </p:nvSpPr>
          <p:spPr>
            <a:xfrm rot="-8527916" flipH="1">
              <a:off x="1528432" y="4256321"/>
              <a:ext cx="43027" cy="19295"/>
            </a:xfrm>
            <a:custGeom>
              <a:avLst/>
              <a:gdLst/>
              <a:ahLst/>
              <a:cxnLst/>
              <a:rect l="l" t="t" r="r" b="b"/>
              <a:pathLst>
                <a:path w="2630" h="1234" extrusionOk="0">
                  <a:moveTo>
                    <a:pt x="1521" y="1233"/>
                  </a:moveTo>
                  <a:cubicBezTo>
                    <a:pt x="1890" y="946"/>
                    <a:pt x="2260" y="617"/>
                    <a:pt x="2630" y="247"/>
                  </a:cubicBezTo>
                  <a:cubicBezTo>
                    <a:pt x="1480" y="1"/>
                    <a:pt x="617" y="206"/>
                    <a:pt x="1" y="781"/>
                  </a:cubicBezTo>
                  <a:cubicBezTo>
                    <a:pt x="576" y="946"/>
                    <a:pt x="1069" y="1110"/>
                    <a:pt x="1521" y="1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7"/>
            <p:cNvSpPr/>
            <p:nvPr/>
          </p:nvSpPr>
          <p:spPr>
            <a:xfrm rot="-8527916" flipH="1">
              <a:off x="2050501" y="4927110"/>
              <a:ext cx="53792" cy="17997"/>
            </a:xfrm>
            <a:custGeom>
              <a:avLst/>
              <a:gdLst/>
              <a:ahLst/>
              <a:cxnLst/>
              <a:rect l="l" t="t" r="r" b="b"/>
              <a:pathLst>
                <a:path w="3288" h="1151" extrusionOk="0">
                  <a:moveTo>
                    <a:pt x="3287" y="493"/>
                  </a:moveTo>
                  <a:cubicBezTo>
                    <a:pt x="2055" y="288"/>
                    <a:pt x="905" y="0"/>
                    <a:pt x="1" y="740"/>
                  </a:cubicBezTo>
                  <a:cubicBezTo>
                    <a:pt x="576" y="1151"/>
                    <a:pt x="1110" y="1110"/>
                    <a:pt x="3287"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7"/>
            <p:cNvSpPr/>
            <p:nvPr/>
          </p:nvSpPr>
          <p:spPr>
            <a:xfrm rot="-8527916" flipH="1">
              <a:off x="1081192" y="3845206"/>
              <a:ext cx="29595" cy="28286"/>
            </a:xfrm>
            <a:custGeom>
              <a:avLst/>
              <a:gdLst/>
              <a:ahLst/>
              <a:cxnLst/>
              <a:rect l="l" t="t" r="r" b="b"/>
              <a:pathLst>
                <a:path w="1809" h="1809" extrusionOk="0">
                  <a:moveTo>
                    <a:pt x="1808" y="124"/>
                  </a:moveTo>
                  <a:cubicBezTo>
                    <a:pt x="1726" y="42"/>
                    <a:pt x="1644" y="42"/>
                    <a:pt x="1562" y="1"/>
                  </a:cubicBezTo>
                  <a:cubicBezTo>
                    <a:pt x="1028" y="535"/>
                    <a:pt x="535" y="987"/>
                    <a:pt x="1" y="1480"/>
                  </a:cubicBezTo>
                  <a:cubicBezTo>
                    <a:pt x="535" y="1603"/>
                    <a:pt x="946" y="1685"/>
                    <a:pt x="1356" y="18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7"/>
            <p:cNvSpPr/>
            <p:nvPr/>
          </p:nvSpPr>
          <p:spPr>
            <a:xfrm rot="-8527916" flipH="1">
              <a:off x="1140912" y="3834044"/>
              <a:ext cx="34291" cy="21203"/>
            </a:xfrm>
            <a:custGeom>
              <a:avLst/>
              <a:gdLst/>
              <a:ahLst/>
              <a:cxnLst/>
              <a:rect l="l" t="t" r="r" b="b"/>
              <a:pathLst>
                <a:path w="2096" h="1356" extrusionOk="0">
                  <a:moveTo>
                    <a:pt x="534" y="329"/>
                  </a:moveTo>
                  <a:cubicBezTo>
                    <a:pt x="370" y="452"/>
                    <a:pt x="288" y="493"/>
                    <a:pt x="246" y="617"/>
                  </a:cubicBezTo>
                  <a:cubicBezTo>
                    <a:pt x="123" y="822"/>
                    <a:pt x="82" y="1027"/>
                    <a:pt x="0" y="1315"/>
                  </a:cubicBezTo>
                  <a:cubicBezTo>
                    <a:pt x="739" y="1356"/>
                    <a:pt x="1356" y="1356"/>
                    <a:pt x="2095" y="1356"/>
                  </a:cubicBezTo>
                  <a:cubicBezTo>
                    <a:pt x="1972" y="904"/>
                    <a:pt x="1890" y="534"/>
                    <a:pt x="1725" y="0"/>
                  </a:cubicBezTo>
                  <a:lnTo>
                    <a:pt x="739" y="945"/>
                  </a:lnTo>
                  <a:cubicBezTo>
                    <a:pt x="657" y="699"/>
                    <a:pt x="616" y="534"/>
                    <a:pt x="534"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7"/>
            <p:cNvSpPr/>
            <p:nvPr/>
          </p:nvSpPr>
          <p:spPr>
            <a:xfrm rot="-8527916" flipH="1">
              <a:off x="1807946" y="4797129"/>
              <a:ext cx="42356" cy="21860"/>
            </a:xfrm>
            <a:custGeom>
              <a:avLst/>
              <a:gdLst/>
              <a:ahLst/>
              <a:cxnLst/>
              <a:rect l="l" t="t" r="r" b="b"/>
              <a:pathLst>
                <a:path w="2589" h="1398" extrusionOk="0">
                  <a:moveTo>
                    <a:pt x="1438" y="1"/>
                  </a:moveTo>
                  <a:cubicBezTo>
                    <a:pt x="1068" y="83"/>
                    <a:pt x="575" y="247"/>
                    <a:pt x="0" y="453"/>
                  </a:cubicBezTo>
                  <a:cubicBezTo>
                    <a:pt x="904" y="576"/>
                    <a:pt x="1109" y="699"/>
                    <a:pt x="1972" y="1397"/>
                  </a:cubicBezTo>
                  <a:cubicBezTo>
                    <a:pt x="2588" y="822"/>
                    <a:pt x="2588" y="822"/>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7"/>
            <p:cNvSpPr/>
            <p:nvPr/>
          </p:nvSpPr>
          <p:spPr>
            <a:xfrm rot="-8527916" flipH="1">
              <a:off x="1153371" y="3721214"/>
              <a:ext cx="46397" cy="11587"/>
            </a:xfrm>
            <a:custGeom>
              <a:avLst/>
              <a:gdLst/>
              <a:ahLst/>
              <a:cxnLst/>
              <a:rect l="l" t="t" r="r" b="b"/>
              <a:pathLst>
                <a:path w="2836" h="741" extrusionOk="0">
                  <a:moveTo>
                    <a:pt x="699" y="494"/>
                  </a:moveTo>
                  <a:cubicBezTo>
                    <a:pt x="1151" y="494"/>
                    <a:pt x="1521" y="535"/>
                    <a:pt x="1890" y="576"/>
                  </a:cubicBezTo>
                  <a:cubicBezTo>
                    <a:pt x="2712" y="740"/>
                    <a:pt x="2835" y="453"/>
                    <a:pt x="2753" y="1"/>
                  </a:cubicBezTo>
                  <a:lnTo>
                    <a:pt x="1" y="1"/>
                  </a:lnTo>
                  <a:cubicBezTo>
                    <a:pt x="1" y="247"/>
                    <a:pt x="165" y="494"/>
                    <a:pt x="699"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7"/>
            <p:cNvSpPr/>
            <p:nvPr/>
          </p:nvSpPr>
          <p:spPr>
            <a:xfrm rot="-8527916" flipH="1">
              <a:off x="2903206" y="4083200"/>
              <a:ext cx="45710" cy="31492"/>
            </a:xfrm>
            <a:custGeom>
              <a:avLst/>
              <a:gdLst/>
              <a:ahLst/>
              <a:cxnLst/>
              <a:rect l="l" t="t" r="r" b="b"/>
              <a:pathLst>
                <a:path w="2794" h="2014" extrusionOk="0">
                  <a:moveTo>
                    <a:pt x="1520" y="0"/>
                  </a:moveTo>
                  <a:cubicBezTo>
                    <a:pt x="1068" y="288"/>
                    <a:pt x="617" y="575"/>
                    <a:pt x="0" y="904"/>
                  </a:cubicBezTo>
                  <a:cubicBezTo>
                    <a:pt x="452" y="1315"/>
                    <a:pt x="863" y="1685"/>
                    <a:pt x="1192" y="2013"/>
                  </a:cubicBezTo>
                  <a:cubicBezTo>
                    <a:pt x="2753" y="1233"/>
                    <a:pt x="2794" y="904"/>
                    <a:pt x="1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7"/>
            <p:cNvSpPr/>
            <p:nvPr/>
          </p:nvSpPr>
          <p:spPr>
            <a:xfrm rot="-8527916" flipH="1">
              <a:off x="1572466" y="4813080"/>
              <a:ext cx="45710" cy="17997"/>
            </a:xfrm>
            <a:custGeom>
              <a:avLst/>
              <a:gdLst/>
              <a:ahLst/>
              <a:cxnLst/>
              <a:rect l="l" t="t" r="r" b="b"/>
              <a:pathLst>
                <a:path w="2794" h="1151" extrusionOk="0">
                  <a:moveTo>
                    <a:pt x="1356" y="370"/>
                  </a:moveTo>
                  <a:cubicBezTo>
                    <a:pt x="739" y="1"/>
                    <a:pt x="370" y="206"/>
                    <a:pt x="0" y="576"/>
                  </a:cubicBezTo>
                  <a:cubicBezTo>
                    <a:pt x="739" y="987"/>
                    <a:pt x="739" y="987"/>
                    <a:pt x="2793" y="1151"/>
                  </a:cubicBezTo>
                  <a:cubicBezTo>
                    <a:pt x="2218" y="822"/>
                    <a:pt x="1808" y="617"/>
                    <a:pt x="1356"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7"/>
            <p:cNvSpPr/>
            <p:nvPr/>
          </p:nvSpPr>
          <p:spPr>
            <a:xfrm rot="-8527916" flipH="1">
              <a:off x="2182531" y="3087658"/>
              <a:ext cx="38331" cy="25065"/>
            </a:xfrm>
            <a:custGeom>
              <a:avLst/>
              <a:gdLst/>
              <a:ahLst/>
              <a:cxnLst/>
              <a:rect l="l" t="t" r="r" b="b"/>
              <a:pathLst>
                <a:path w="2343" h="1603" extrusionOk="0">
                  <a:moveTo>
                    <a:pt x="288" y="1603"/>
                  </a:moveTo>
                  <a:cubicBezTo>
                    <a:pt x="1069" y="1151"/>
                    <a:pt x="1685" y="781"/>
                    <a:pt x="2301" y="411"/>
                  </a:cubicBezTo>
                  <a:cubicBezTo>
                    <a:pt x="2342" y="370"/>
                    <a:pt x="2260" y="206"/>
                    <a:pt x="2178" y="1"/>
                  </a:cubicBezTo>
                  <a:cubicBezTo>
                    <a:pt x="1356" y="411"/>
                    <a:pt x="1" y="370"/>
                    <a:pt x="288" y="16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7"/>
            <p:cNvSpPr/>
            <p:nvPr/>
          </p:nvSpPr>
          <p:spPr>
            <a:xfrm rot="-8527916" flipH="1">
              <a:off x="932236" y="2724729"/>
              <a:ext cx="29595" cy="19295"/>
            </a:xfrm>
            <a:custGeom>
              <a:avLst/>
              <a:gdLst/>
              <a:ahLst/>
              <a:cxnLst/>
              <a:rect l="l" t="t" r="r" b="b"/>
              <a:pathLst>
                <a:path w="1809" h="1234" extrusionOk="0">
                  <a:moveTo>
                    <a:pt x="740" y="1"/>
                  </a:moveTo>
                  <a:cubicBezTo>
                    <a:pt x="124" y="576"/>
                    <a:pt x="1" y="863"/>
                    <a:pt x="452" y="1069"/>
                  </a:cubicBezTo>
                  <a:cubicBezTo>
                    <a:pt x="863" y="1233"/>
                    <a:pt x="1233" y="1192"/>
                    <a:pt x="1479" y="905"/>
                  </a:cubicBezTo>
                  <a:cubicBezTo>
                    <a:pt x="1808" y="617"/>
                    <a:pt x="1479" y="247"/>
                    <a:pt x="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7"/>
            <p:cNvSpPr/>
            <p:nvPr/>
          </p:nvSpPr>
          <p:spPr>
            <a:xfrm rot="-8527916" flipH="1">
              <a:off x="1598655" y="4259198"/>
              <a:ext cx="34291" cy="22501"/>
            </a:xfrm>
            <a:custGeom>
              <a:avLst/>
              <a:gdLst/>
              <a:ahLst/>
              <a:cxnLst/>
              <a:rect l="l" t="t" r="r" b="b"/>
              <a:pathLst>
                <a:path w="2096" h="1439" extrusionOk="0">
                  <a:moveTo>
                    <a:pt x="1603" y="165"/>
                  </a:moveTo>
                  <a:cubicBezTo>
                    <a:pt x="1397" y="0"/>
                    <a:pt x="822" y="83"/>
                    <a:pt x="452" y="83"/>
                  </a:cubicBezTo>
                  <a:cubicBezTo>
                    <a:pt x="0" y="781"/>
                    <a:pt x="781" y="986"/>
                    <a:pt x="1274" y="1438"/>
                  </a:cubicBezTo>
                  <a:cubicBezTo>
                    <a:pt x="1479" y="904"/>
                    <a:pt x="2096" y="575"/>
                    <a:pt x="1603"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7"/>
            <p:cNvSpPr/>
            <p:nvPr/>
          </p:nvSpPr>
          <p:spPr>
            <a:xfrm rot="-8527916" flipH="1">
              <a:off x="1524033" y="4572160"/>
              <a:ext cx="28908" cy="17356"/>
            </a:xfrm>
            <a:custGeom>
              <a:avLst/>
              <a:gdLst/>
              <a:ahLst/>
              <a:cxnLst/>
              <a:rect l="l" t="t" r="r" b="b"/>
              <a:pathLst>
                <a:path w="1767" h="1110" extrusionOk="0">
                  <a:moveTo>
                    <a:pt x="0" y="0"/>
                  </a:moveTo>
                  <a:cubicBezTo>
                    <a:pt x="41" y="370"/>
                    <a:pt x="41" y="698"/>
                    <a:pt x="82" y="1027"/>
                  </a:cubicBezTo>
                  <a:cubicBezTo>
                    <a:pt x="82" y="1068"/>
                    <a:pt x="452" y="1068"/>
                    <a:pt x="657" y="1109"/>
                  </a:cubicBezTo>
                  <a:cubicBezTo>
                    <a:pt x="1027" y="822"/>
                    <a:pt x="1315" y="575"/>
                    <a:pt x="1767" y="164"/>
                  </a:cubicBezTo>
                  <a:cubicBezTo>
                    <a:pt x="1109" y="82"/>
                    <a:pt x="575"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7"/>
            <p:cNvSpPr/>
            <p:nvPr/>
          </p:nvSpPr>
          <p:spPr>
            <a:xfrm rot="-8527916" flipH="1">
              <a:off x="508572" y="4307695"/>
              <a:ext cx="33620" cy="23783"/>
            </a:xfrm>
            <a:custGeom>
              <a:avLst/>
              <a:gdLst/>
              <a:ahLst/>
              <a:cxnLst/>
              <a:rect l="l" t="t" r="r" b="b"/>
              <a:pathLst>
                <a:path w="2055" h="1521" extrusionOk="0">
                  <a:moveTo>
                    <a:pt x="986" y="1"/>
                  </a:moveTo>
                  <a:cubicBezTo>
                    <a:pt x="411" y="329"/>
                    <a:pt x="0" y="699"/>
                    <a:pt x="452" y="1110"/>
                  </a:cubicBezTo>
                  <a:cubicBezTo>
                    <a:pt x="945" y="1521"/>
                    <a:pt x="1479" y="1151"/>
                    <a:pt x="2054" y="987"/>
                  </a:cubicBezTo>
                  <a:cubicBezTo>
                    <a:pt x="1684" y="617"/>
                    <a:pt x="1356" y="329"/>
                    <a:pt x="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7"/>
            <p:cNvSpPr/>
            <p:nvPr/>
          </p:nvSpPr>
          <p:spPr>
            <a:xfrm rot="-8527916" flipH="1">
              <a:off x="1352832" y="4138031"/>
              <a:ext cx="36974" cy="27645"/>
            </a:xfrm>
            <a:custGeom>
              <a:avLst/>
              <a:gdLst/>
              <a:ahLst/>
              <a:cxnLst/>
              <a:rect l="l" t="t" r="r" b="b"/>
              <a:pathLst>
                <a:path w="2260" h="1768" extrusionOk="0">
                  <a:moveTo>
                    <a:pt x="1561" y="1"/>
                  </a:moveTo>
                  <a:cubicBezTo>
                    <a:pt x="493" y="1"/>
                    <a:pt x="370" y="617"/>
                    <a:pt x="123" y="1069"/>
                  </a:cubicBezTo>
                  <a:cubicBezTo>
                    <a:pt x="0" y="1233"/>
                    <a:pt x="411" y="1644"/>
                    <a:pt x="739" y="1726"/>
                  </a:cubicBezTo>
                  <a:cubicBezTo>
                    <a:pt x="945" y="1767"/>
                    <a:pt x="1479" y="1644"/>
                    <a:pt x="1643" y="1480"/>
                  </a:cubicBezTo>
                  <a:cubicBezTo>
                    <a:pt x="2218" y="987"/>
                    <a:pt x="2259" y="453"/>
                    <a:pt x="1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7"/>
            <p:cNvSpPr/>
            <p:nvPr/>
          </p:nvSpPr>
          <p:spPr>
            <a:xfrm rot="-8527916" flipH="1">
              <a:off x="1047099" y="3871976"/>
              <a:ext cx="32949" cy="21844"/>
            </a:xfrm>
            <a:custGeom>
              <a:avLst/>
              <a:gdLst/>
              <a:ahLst/>
              <a:cxnLst/>
              <a:rect l="l" t="t" r="r" b="b"/>
              <a:pathLst>
                <a:path w="2014" h="1397" extrusionOk="0">
                  <a:moveTo>
                    <a:pt x="576" y="1397"/>
                  </a:moveTo>
                  <a:cubicBezTo>
                    <a:pt x="1069" y="945"/>
                    <a:pt x="2013" y="822"/>
                    <a:pt x="1931" y="0"/>
                  </a:cubicBezTo>
                  <a:cubicBezTo>
                    <a:pt x="1233" y="206"/>
                    <a:pt x="658" y="411"/>
                    <a:pt x="1" y="616"/>
                  </a:cubicBezTo>
                  <a:cubicBezTo>
                    <a:pt x="206" y="863"/>
                    <a:pt x="370" y="1068"/>
                    <a:pt x="576" y="1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7"/>
            <p:cNvSpPr/>
            <p:nvPr/>
          </p:nvSpPr>
          <p:spPr>
            <a:xfrm rot="-8527916" flipH="1">
              <a:off x="1281366" y="3320208"/>
              <a:ext cx="26912" cy="25706"/>
            </a:xfrm>
            <a:custGeom>
              <a:avLst/>
              <a:gdLst/>
              <a:ahLst/>
              <a:cxnLst/>
              <a:rect l="l" t="t" r="r" b="b"/>
              <a:pathLst>
                <a:path w="1645" h="1644" extrusionOk="0">
                  <a:moveTo>
                    <a:pt x="42" y="781"/>
                  </a:moveTo>
                  <a:cubicBezTo>
                    <a:pt x="247" y="1027"/>
                    <a:pt x="453" y="1273"/>
                    <a:pt x="699" y="1643"/>
                  </a:cubicBezTo>
                  <a:cubicBezTo>
                    <a:pt x="1644" y="534"/>
                    <a:pt x="1644" y="534"/>
                    <a:pt x="1439" y="0"/>
                  </a:cubicBezTo>
                  <a:cubicBezTo>
                    <a:pt x="946" y="205"/>
                    <a:pt x="494" y="370"/>
                    <a:pt x="42" y="534"/>
                  </a:cubicBezTo>
                  <a:cubicBezTo>
                    <a:pt x="1" y="657"/>
                    <a:pt x="1" y="739"/>
                    <a:pt x="42"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7"/>
            <p:cNvSpPr/>
            <p:nvPr/>
          </p:nvSpPr>
          <p:spPr>
            <a:xfrm rot="-8527916" flipH="1">
              <a:off x="1403001" y="1928101"/>
              <a:ext cx="687" cy="16"/>
            </a:xfrm>
            <a:custGeom>
              <a:avLst/>
              <a:gdLst/>
              <a:ahLst/>
              <a:cxnLst/>
              <a:rect l="l" t="t" r="r" b="b"/>
              <a:pathLst>
                <a:path w="42" h="1" extrusionOk="0">
                  <a:moveTo>
                    <a:pt x="0" y="1"/>
                  </a:moveTo>
                  <a:cubicBezTo>
                    <a:pt x="0" y="1"/>
                    <a:pt x="42" y="1"/>
                    <a:pt x="0" y="1"/>
                  </a:cubicBezTo>
                  <a:cubicBezTo>
                    <a:pt x="42" y="1"/>
                    <a:pt x="0" y="1"/>
                    <a:pt x="0" y="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7"/>
            <p:cNvSpPr/>
            <p:nvPr/>
          </p:nvSpPr>
          <p:spPr>
            <a:xfrm rot="-8527916" flipH="1">
              <a:off x="1340866" y="1905869"/>
              <a:ext cx="82683" cy="146481"/>
            </a:xfrm>
            <a:custGeom>
              <a:avLst/>
              <a:gdLst/>
              <a:ahLst/>
              <a:cxnLst/>
              <a:rect l="l" t="t" r="r" b="b"/>
              <a:pathLst>
                <a:path w="5054" h="9368" extrusionOk="0">
                  <a:moveTo>
                    <a:pt x="1" y="8545"/>
                  </a:moveTo>
                  <a:cubicBezTo>
                    <a:pt x="699" y="9367"/>
                    <a:pt x="863" y="9367"/>
                    <a:pt x="1890" y="8381"/>
                  </a:cubicBezTo>
                  <a:cubicBezTo>
                    <a:pt x="1726" y="8299"/>
                    <a:pt x="1562" y="8176"/>
                    <a:pt x="1480" y="8053"/>
                  </a:cubicBezTo>
                  <a:cubicBezTo>
                    <a:pt x="904" y="8545"/>
                    <a:pt x="822" y="8545"/>
                    <a:pt x="863" y="7970"/>
                  </a:cubicBezTo>
                  <a:cubicBezTo>
                    <a:pt x="1069" y="7970"/>
                    <a:pt x="1274" y="8011"/>
                    <a:pt x="1480" y="8011"/>
                  </a:cubicBezTo>
                  <a:cubicBezTo>
                    <a:pt x="1767" y="7683"/>
                    <a:pt x="2096" y="7149"/>
                    <a:pt x="2465" y="6902"/>
                  </a:cubicBezTo>
                  <a:cubicBezTo>
                    <a:pt x="2958" y="6533"/>
                    <a:pt x="3164" y="5916"/>
                    <a:pt x="3369" y="5423"/>
                  </a:cubicBezTo>
                  <a:cubicBezTo>
                    <a:pt x="3410" y="5259"/>
                    <a:pt x="3123" y="4930"/>
                    <a:pt x="2999" y="4684"/>
                  </a:cubicBezTo>
                  <a:cubicBezTo>
                    <a:pt x="2917" y="4479"/>
                    <a:pt x="2876" y="4273"/>
                    <a:pt x="2712" y="3903"/>
                  </a:cubicBezTo>
                  <a:cubicBezTo>
                    <a:pt x="3123" y="3698"/>
                    <a:pt x="3534" y="3493"/>
                    <a:pt x="3985" y="3287"/>
                  </a:cubicBezTo>
                  <a:cubicBezTo>
                    <a:pt x="3821" y="2260"/>
                    <a:pt x="5053" y="1398"/>
                    <a:pt x="4971" y="165"/>
                  </a:cubicBezTo>
                  <a:cubicBezTo>
                    <a:pt x="4643" y="412"/>
                    <a:pt x="4437" y="617"/>
                    <a:pt x="4191" y="822"/>
                  </a:cubicBezTo>
                  <a:cubicBezTo>
                    <a:pt x="4068" y="535"/>
                    <a:pt x="4026" y="288"/>
                    <a:pt x="3985" y="1"/>
                  </a:cubicBezTo>
                  <a:cubicBezTo>
                    <a:pt x="3780" y="329"/>
                    <a:pt x="3698" y="617"/>
                    <a:pt x="3698" y="822"/>
                  </a:cubicBezTo>
                  <a:cubicBezTo>
                    <a:pt x="3739" y="1644"/>
                    <a:pt x="3575" y="2342"/>
                    <a:pt x="2794" y="2959"/>
                  </a:cubicBezTo>
                  <a:cubicBezTo>
                    <a:pt x="2219" y="3410"/>
                    <a:pt x="2137" y="4109"/>
                    <a:pt x="2137" y="4807"/>
                  </a:cubicBezTo>
                  <a:cubicBezTo>
                    <a:pt x="2137" y="5054"/>
                    <a:pt x="2178" y="5259"/>
                    <a:pt x="2260" y="5464"/>
                  </a:cubicBezTo>
                  <a:cubicBezTo>
                    <a:pt x="2137" y="5506"/>
                    <a:pt x="1972" y="5547"/>
                    <a:pt x="1849" y="5629"/>
                  </a:cubicBezTo>
                  <a:cubicBezTo>
                    <a:pt x="1890" y="5752"/>
                    <a:pt x="1931" y="5916"/>
                    <a:pt x="1931" y="6040"/>
                  </a:cubicBezTo>
                  <a:cubicBezTo>
                    <a:pt x="1767" y="6081"/>
                    <a:pt x="1644" y="6081"/>
                    <a:pt x="1480" y="6122"/>
                  </a:cubicBezTo>
                  <a:cubicBezTo>
                    <a:pt x="1233" y="6697"/>
                    <a:pt x="1028" y="7272"/>
                    <a:pt x="822" y="7806"/>
                  </a:cubicBezTo>
                  <a:cubicBezTo>
                    <a:pt x="494" y="7929"/>
                    <a:pt x="124" y="7888"/>
                    <a:pt x="1" y="8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7"/>
            <p:cNvSpPr/>
            <p:nvPr/>
          </p:nvSpPr>
          <p:spPr>
            <a:xfrm rot="-8527916" flipH="1">
              <a:off x="1434435" y="1712847"/>
              <a:ext cx="32949" cy="34056"/>
            </a:xfrm>
            <a:custGeom>
              <a:avLst/>
              <a:gdLst/>
              <a:ahLst/>
              <a:cxnLst/>
              <a:rect l="l" t="t" r="r" b="b"/>
              <a:pathLst>
                <a:path w="2014" h="2178" extrusionOk="0">
                  <a:moveTo>
                    <a:pt x="2013" y="740"/>
                  </a:moveTo>
                  <a:cubicBezTo>
                    <a:pt x="1520" y="411"/>
                    <a:pt x="1274" y="288"/>
                    <a:pt x="904" y="1"/>
                  </a:cubicBezTo>
                  <a:cubicBezTo>
                    <a:pt x="1027" y="946"/>
                    <a:pt x="0" y="1356"/>
                    <a:pt x="329" y="2178"/>
                  </a:cubicBezTo>
                  <a:cubicBezTo>
                    <a:pt x="534" y="1931"/>
                    <a:pt x="740" y="1726"/>
                    <a:pt x="1027" y="1521"/>
                  </a:cubicBezTo>
                  <a:cubicBezTo>
                    <a:pt x="1233" y="1233"/>
                    <a:pt x="1479" y="1028"/>
                    <a:pt x="2013" y="7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7"/>
            <p:cNvSpPr/>
            <p:nvPr/>
          </p:nvSpPr>
          <p:spPr>
            <a:xfrm rot="-8527916" flipH="1">
              <a:off x="1461575" y="3541269"/>
              <a:ext cx="30920" cy="23783"/>
            </a:xfrm>
            <a:custGeom>
              <a:avLst/>
              <a:gdLst/>
              <a:ahLst/>
              <a:cxnLst/>
              <a:rect l="l" t="t" r="r" b="b"/>
              <a:pathLst>
                <a:path w="1890" h="1521" extrusionOk="0">
                  <a:moveTo>
                    <a:pt x="1191" y="370"/>
                  </a:moveTo>
                  <a:cubicBezTo>
                    <a:pt x="575" y="0"/>
                    <a:pt x="370" y="41"/>
                    <a:pt x="0" y="658"/>
                  </a:cubicBezTo>
                  <a:cubicBezTo>
                    <a:pt x="616" y="986"/>
                    <a:pt x="1233" y="1233"/>
                    <a:pt x="1890" y="1520"/>
                  </a:cubicBezTo>
                  <a:cubicBezTo>
                    <a:pt x="1808" y="1151"/>
                    <a:pt x="1767" y="740"/>
                    <a:pt x="1191"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7"/>
            <p:cNvSpPr/>
            <p:nvPr/>
          </p:nvSpPr>
          <p:spPr>
            <a:xfrm rot="-8527916" flipH="1">
              <a:off x="1103619" y="2919215"/>
              <a:ext cx="28254" cy="31492"/>
            </a:xfrm>
            <a:custGeom>
              <a:avLst/>
              <a:gdLst/>
              <a:ahLst/>
              <a:cxnLst/>
              <a:rect l="l" t="t" r="r" b="b"/>
              <a:pathLst>
                <a:path w="1727" h="2014" extrusionOk="0">
                  <a:moveTo>
                    <a:pt x="206" y="1520"/>
                  </a:moveTo>
                  <a:cubicBezTo>
                    <a:pt x="1" y="1808"/>
                    <a:pt x="453" y="1931"/>
                    <a:pt x="822" y="2013"/>
                  </a:cubicBezTo>
                  <a:cubicBezTo>
                    <a:pt x="1069" y="617"/>
                    <a:pt x="1069" y="617"/>
                    <a:pt x="1726" y="0"/>
                  </a:cubicBezTo>
                  <a:cubicBezTo>
                    <a:pt x="288" y="206"/>
                    <a:pt x="576" y="986"/>
                    <a:pt x="206" y="1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7"/>
            <p:cNvSpPr/>
            <p:nvPr/>
          </p:nvSpPr>
          <p:spPr>
            <a:xfrm rot="-8527916" flipH="1">
              <a:off x="1178872" y="3957412"/>
              <a:ext cx="32278" cy="17997"/>
            </a:xfrm>
            <a:custGeom>
              <a:avLst/>
              <a:gdLst/>
              <a:ahLst/>
              <a:cxnLst/>
              <a:rect l="l" t="t" r="r" b="b"/>
              <a:pathLst>
                <a:path w="1973" h="1151" extrusionOk="0">
                  <a:moveTo>
                    <a:pt x="1973" y="0"/>
                  </a:moveTo>
                  <a:cubicBezTo>
                    <a:pt x="1233" y="288"/>
                    <a:pt x="617" y="534"/>
                    <a:pt x="1" y="740"/>
                  </a:cubicBezTo>
                  <a:cubicBezTo>
                    <a:pt x="1398" y="1151"/>
                    <a:pt x="1808" y="986"/>
                    <a:pt x="1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7"/>
            <p:cNvSpPr/>
            <p:nvPr/>
          </p:nvSpPr>
          <p:spPr>
            <a:xfrm rot="-8527916" flipH="1">
              <a:off x="2281519" y="4663275"/>
              <a:ext cx="23542" cy="16074"/>
            </a:xfrm>
            <a:custGeom>
              <a:avLst/>
              <a:gdLst/>
              <a:ahLst/>
              <a:cxnLst/>
              <a:rect l="l" t="t" r="r" b="b"/>
              <a:pathLst>
                <a:path w="1439" h="1028" extrusionOk="0">
                  <a:moveTo>
                    <a:pt x="1356" y="493"/>
                  </a:moveTo>
                  <a:cubicBezTo>
                    <a:pt x="1315" y="329"/>
                    <a:pt x="945" y="164"/>
                    <a:pt x="740" y="0"/>
                  </a:cubicBezTo>
                  <a:cubicBezTo>
                    <a:pt x="534" y="164"/>
                    <a:pt x="165" y="329"/>
                    <a:pt x="124" y="493"/>
                  </a:cubicBezTo>
                  <a:cubicBezTo>
                    <a:pt x="0" y="740"/>
                    <a:pt x="206" y="986"/>
                    <a:pt x="740" y="1027"/>
                  </a:cubicBezTo>
                  <a:cubicBezTo>
                    <a:pt x="1192" y="986"/>
                    <a:pt x="1438" y="781"/>
                    <a:pt x="1356"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7"/>
            <p:cNvSpPr/>
            <p:nvPr/>
          </p:nvSpPr>
          <p:spPr>
            <a:xfrm rot="-8527916" flipH="1">
              <a:off x="958910" y="2405754"/>
              <a:ext cx="24196" cy="16074"/>
            </a:xfrm>
            <a:custGeom>
              <a:avLst/>
              <a:gdLst/>
              <a:ahLst/>
              <a:cxnLst/>
              <a:rect l="l" t="t" r="r" b="b"/>
              <a:pathLst>
                <a:path w="1479" h="1028" extrusionOk="0">
                  <a:moveTo>
                    <a:pt x="1397" y="493"/>
                  </a:moveTo>
                  <a:cubicBezTo>
                    <a:pt x="1356" y="288"/>
                    <a:pt x="1109" y="165"/>
                    <a:pt x="904" y="0"/>
                  </a:cubicBezTo>
                  <a:cubicBezTo>
                    <a:pt x="657" y="165"/>
                    <a:pt x="370" y="288"/>
                    <a:pt x="0" y="493"/>
                  </a:cubicBezTo>
                  <a:cubicBezTo>
                    <a:pt x="329" y="699"/>
                    <a:pt x="534" y="986"/>
                    <a:pt x="739" y="986"/>
                  </a:cubicBezTo>
                  <a:cubicBezTo>
                    <a:pt x="1315" y="1027"/>
                    <a:pt x="1479" y="699"/>
                    <a:pt x="1397"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7"/>
            <p:cNvSpPr/>
            <p:nvPr/>
          </p:nvSpPr>
          <p:spPr>
            <a:xfrm rot="-8527916" flipH="1">
              <a:off x="1225884" y="3885868"/>
              <a:ext cx="687" cy="16"/>
            </a:xfrm>
            <a:custGeom>
              <a:avLst/>
              <a:gdLst/>
              <a:ahLst/>
              <a:cxnLst/>
              <a:rect l="l" t="t" r="r" b="b"/>
              <a:pathLst>
                <a:path w="42" h="1" extrusionOk="0">
                  <a:moveTo>
                    <a:pt x="0" y="1"/>
                  </a:moveTo>
                  <a:lnTo>
                    <a:pt x="0" y="1"/>
                  </a:lnTo>
                  <a:cubicBezTo>
                    <a:pt x="0" y="1"/>
                    <a:pt x="41" y="1"/>
                    <a:pt x="0" y="1"/>
                  </a:cubicBezTo>
                  <a:cubicBezTo>
                    <a:pt x="41" y="1"/>
                    <a:pt x="4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7"/>
            <p:cNvSpPr/>
            <p:nvPr/>
          </p:nvSpPr>
          <p:spPr>
            <a:xfrm rot="-8527916" flipH="1">
              <a:off x="1220485" y="3891017"/>
              <a:ext cx="43027" cy="19921"/>
            </a:xfrm>
            <a:custGeom>
              <a:avLst/>
              <a:gdLst/>
              <a:ahLst/>
              <a:cxnLst/>
              <a:rect l="l" t="t" r="r" b="b"/>
              <a:pathLst>
                <a:path w="2630" h="1274" extrusionOk="0">
                  <a:moveTo>
                    <a:pt x="1520" y="1027"/>
                  </a:moveTo>
                  <a:cubicBezTo>
                    <a:pt x="1931" y="863"/>
                    <a:pt x="2219" y="534"/>
                    <a:pt x="2630" y="206"/>
                  </a:cubicBezTo>
                  <a:cubicBezTo>
                    <a:pt x="2137" y="124"/>
                    <a:pt x="1808" y="41"/>
                    <a:pt x="1397" y="0"/>
                  </a:cubicBezTo>
                  <a:cubicBezTo>
                    <a:pt x="1315" y="616"/>
                    <a:pt x="904" y="945"/>
                    <a:pt x="0" y="781"/>
                  </a:cubicBezTo>
                  <a:cubicBezTo>
                    <a:pt x="411" y="1068"/>
                    <a:pt x="945" y="1274"/>
                    <a:pt x="1520"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7"/>
            <p:cNvSpPr/>
            <p:nvPr/>
          </p:nvSpPr>
          <p:spPr>
            <a:xfrm rot="-8527916" flipH="1">
              <a:off x="1348726" y="4609575"/>
              <a:ext cx="26225" cy="18013"/>
            </a:xfrm>
            <a:custGeom>
              <a:avLst/>
              <a:gdLst/>
              <a:ahLst/>
              <a:cxnLst/>
              <a:rect l="l" t="t" r="r" b="b"/>
              <a:pathLst>
                <a:path w="1603" h="1152" extrusionOk="0">
                  <a:moveTo>
                    <a:pt x="781" y="1069"/>
                  </a:moveTo>
                  <a:cubicBezTo>
                    <a:pt x="1109" y="1151"/>
                    <a:pt x="1602" y="822"/>
                    <a:pt x="1520" y="453"/>
                  </a:cubicBezTo>
                  <a:cubicBezTo>
                    <a:pt x="1479" y="288"/>
                    <a:pt x="1233" y="124"/>
                    <a:pt x="1027" y="1"/>
                  </a:cubicBezTo>
                  <a:cubicBezTo>
                    <a:pt x="699" y="124"/>
                    <a:pt x="411" y="329"/>
                    <a:pt x="0" y="535"/>
                  </a:cubicBezTo>
                  <a:cubicBezTo>
                    <a:pt x="370" y="822"/>
                    <a:pt x="493" y="1028"/>
                    <a:pt x="781" y="10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7"/>
            <p:cNvSpPr/>
            <p:nvPr/>
          </p:nvSpPr>
          <p:spPr>
            <a:xfrm rot="-8527916" flipH="1">
              <a:off x="1631234" y="4252249"/>
              <a:ext cx="687" cy="16"/>
            </a:xfrm>
            <a:custGeom>
              <a:avLst/>
              <a:gdLst/>
              <a:ahLst/>
              <a:cxnLst/>
              <a:rect l="l" t="t" r="r" b="b"/>
              <a:pathLst>
                <a:path w="42" h="1" extrusionOk="0">
                  <a:moveTo>
                    <a:pt x="42" y="1"/>
                  </a:moveTo>
                  <a:lnTo>
                    <a:pt x="42" y="1"/>
                  </a:lnTo>
                  <a:cubicBezTo>
                    <a:pt x="42" y="1"/>
                    <a:pt x="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7"/>
            <p:cNvSpPr/>
            <p:nvPr/>
          </p:nvSpPr>
          <p:spPr>
            <a:xfrm rot="-8527916" flipH="1">
              <a:off x="1637876" y="4271220"/>
              <a:ext cx="687" cy="16"/>
            </a:xfrm>
            <a:custGeom>
              <a:avLst/>
              <a:gdLst/>
              <a:ahLst/>
              <a:cxnLst/>
              <a:rect l="l" t="t" r="r" b="b"/>
              <a:pathLst>
                <a:path w="42" h="1" extrusionOk="0">
                  <a:moveTo>
                    <a:pt x="42" y="0"/>
                  </a:moveTo>
                  <a:lnTo>
                    <a:pt x="42" y="0"/>
                  </a:lnTo>
                  <a:cubicBezTo>
                    <a:pt x="1" y="0"/>
                    <a:pt x="1" y="0"/>
                    <a:pt x="42" y="0"/>
                  </a:cubicBezTo>
                  <a:cubicBezTo>
                    <a:pt x="1" y="0"/>
                    <a:pt x="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7"/>
            <p:cNvSpPr/>
            <p:nvPr/>
          </p:nvSpPr>
          <p:spPr>
            <a:xfrm rot="-8527916" flipH="1">
              <a:off x="1626230" y="4258699"/>
              <a:ext cx="38331" cy="16715"/>
            </a:xfrm>
            <a:custGeom>
              <a:avLst/>
              <a:gdLst/>
              <a:ahLst/>
              <a:cxnLst/>
              <a:rect l="l" t="t" r="r" b="b"/>
              <a:pathLst>
                <a:path w="2343" h="1069" extrusionOk="0">
                  <a:moveTo>
                    <a:pt x="1192" y="945"/>
                  </a:moveTo>
                  <a:cubicBezTo>
                    <a:pt x="1726" y="1068"/>
                    <a:pt x="2014" y="904"/>
                    <a:pt x="2342" y="493"/>
                  </a:cubicBezTo>
                  <a:cubicBezTo>
                    <a:pt x="1890" y="411"/>
                    <a:pt x="1562" y="411"/>
                    <a:pt x="1315" y="288"/>
                  </a:cubicBezTo>
                  <a:cubicBezTo>
                    <a:pt x="1151" y="247"/>
                    <a:pt x="1110" y="82"/>
                    <a:pt x="1028" y="0"/>
                  </a:cubicBezTo>
                  <a:cubicBezTo>
                    <a:pt x="699" y="247"/>
                    <a:pt x="329" y="452"/>
                    <a:pt x="1" y="699"/>
                  </a:cubicBezTo>
                  <a:cubicBezTo>
                    <a:pt x="370" y="822"/>
                    <a:pt x="781" y="904"/>
                    <a:pt x="1192" y="9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7"/>
            <p:cNvSpPr/>
            <p:nvPr/>
          </p:nvSpPr>
          <p:spPr>
            <a:xfrm rot="-8527916" flipH="1">
              <a:off x="763776" y="4486040"/>
              <a:ext cx="27583" cy="18639"/>
            </a:xfrm>
            <a:custGeom>
              <a:avLst/>
              <a:gdLst/>
              <a:ahLst/>
              <a:cxnLst/>
              <a:rect l="l" t="t" r="r" b="b"/>
              <a:pathLst>
                <a:path w="1686" h="1192" extrusionOk="0">
                  <a:moveTo>
                    <a:pt x="1233" y="822"/>
                  </a:moveTo>
                  <a:cubicBezTo>
                    <a:pt x="1357" y="986"/>
                    <a:pt x="1398" y="1068"/>
                    <a:pt x="1439" y="1191"/>
                  </a:cubicBezTo>
                  <a:cubicBezTo>
                    <a:pt x="1562" y="1191"/>
                    <a:pt x="1644" y="1150"/>
                    <a:pt x="1685" y="1150"/>
                  </a:cubicBezTo>
                  <a:cubicBezTo>
                    <a:pt x="1685" y="863"/>
                    <a:pt x="1644" y="575"/>
                    <a:pt x="1603" y="247"/>
                  </a:cubicBezTo>
                  <a:cubicBezTo>
                    <a:pt x="1069" y="164"/>
                    <a:pt x="617" y="123"/>
                    <a:pt x="1" y="0"/>
                  </a:cubicBezTo>
                  <a:lnTo>
                    <a:pt x="535" y="1027"/>
                  </a:lnTo>
                  <a:cubicBezTo>
                    <a:pt x="864" y="986"/>
                    <a:pt x="1069" y="945"/>
                    <a:pt x="1233"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7"/>
            <p:cNvSpPr/>
            <p:nvPr/>
          </p:nvSpPr>
          <p:spPr>
            <a:xfrm rot="-8527916" flipH="1">
              <a:off x="1206413" y="3035621"/>
              <a:ext cx="20859" cy="21860"/>
            </a:xfrm>
            <a:custGeom>
              <a:avLst/>
              <a:gdLst/>
              <a:ahLst/>
              <a:cxnLst/>
              <a:rect l="l" t="t" r="r" b="b"/>
              <a:pathLst>
                <a:path w="1275" h="1398" extrusionOk="0">
                  <a:moveTo>
                    <a:pt x="987" y="329"/>
                  </a:moveTo>
                  <a:cubicBezTo>
                    <a:pt x="946" y="206"/>
                    <a:pt x="617" y="124"/>
                    <a:pt x="412" y="1"/>
                  </a:cubicBezTo>
                  <a:cubicBezTo>
                    <a:pt x="247" y="165"/>
                    <a:pt x="1" y="329"/>
                    <a:pt x="1" y="494"/>
                  </a:cubicBezTo>
                  <a:cubicBezTo>
                    <a:pt x="42" y="781"/>
                    <a:pt x="247" y="1028"/>
                    <a:pt x="412" y="1397"/>
                  </a:cubicBezTo>
                  <a:cubicBezTo>
                    <a:pt x="1274" y="1151"/>
                    <a:pt x="1151" y="740"/>
                    <a:pt x="987"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7"/>
            <p:cNvSpPr/>
            <p:nvPr/>
          </p:nvSpPr>
          <p:spPr>
            <a:xfrm rot="-8527916" flipH="1">
              <a:off x="1255968" y="4331534"/>
              <a:ext cx="24884" cy="19295"/>
            </a:xfrm>
            <a:custGeom>
              <a:avLst/>
              <a:gdLst/>
              <a:ahLst/>
              <a:cxnLst/>
              <a:rect l="l" t="t" r="r" b="b"/>
              <a:pathLst>
                <a:path w="1521" h="1234" extrusionOk="0">
                  <a:moveTo>
                    <a:pt x="0" y="617"/>
                  </a:moveTo>
                  <a:cubicBezTo>
                    <a:pt x="493" y="823"/>
                    <a:pt x="904" y="1028"/>
                    <a:pt x="1438" y="1233"/>
                  </a:cubicBezTo>
                  <a:cubicBezTo>
                    <a:pt x="1520" y="453"/>
                    <a:pt x="1192" y="1"/>
                    <a:pt x="493" y="1"/>
                  </a:cubicBezTo>
                  <a:cubicBezTo>
                    <a:pt x="370" y="165"/>
                    <a:pt x="206" y="371"/>
                    <a:pt x="0"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7"/>
            <p:cNvSpPr/>
            <p:nvPr/>
          </p:nvSpPr>
          <p:spPr>
            <a:xfrm rot="-8527916" flipH="1">
              <a:off x="1014974" y="3697716"/>
              <a:ext cx="29579" cy="21219"/>
            </a:xfrm>
            <a:custGeom>
              <a:avLst/>
              <a:gdLst/>
              <a:ahLst/>
              <a:cxnLst/>
              <a:rect l="l" t="t" r="r" b="b"/>
              <a:pathLst>
                <a:path w="1808" h="1357" extrusionOk="0">
                  <a:moveTo>
                    <a:pt x="0" y="1357"/>
                  </a:moveTo>
                  <a:cubicBezTo>
                    <a:pt x="781" y="1151"/>
                    <a:pt x="1232" y="1069"/>
                    <a:pt x="1684" y="946"/>
                  </a:cubicBezTo>
                  <a:cubicBezTo>
                    <a:pt x="1725" y="658"/>
                    <a:pt x="1725" y="330"/>
                    <a:pt x="1808" y="42"/>
                  </a:cubicBezTo>
                  <a:cubicBezTo>
                    <a:pt x="1356" y="42"/>
                    <a:pt x="1068" y="1"/>
                    <a:pt x="657" y="1"/>
                  </a:cubicBezTo>
                  <a:cubicBezTo>
                    <a:pt x="1725" y="658"/>
                    <a:pt x="411" y="823"/>
                    <a:pt x="0" y="13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7"/>
            <p:cNvSpPr/>
            <p:nvPr/>
          </p:nvSpPr>
          <p:spPr>
            <a:xfrm rot="-8527916" flipH="1">
              <a:off x="1097175" y="3062525"/>
              <a:ext cx="84696" cy="34697"/>
            </a:xfrm>
            <a:custGeom>
              <a:avLst/>
              <a:gdLst/>
              <a:ahLst/>
              <a:cxnLst/>
              <a:rect l="l" t="t" r="r" b="b"/>
              <a:pathLst>
                <a:path w="5177" h="2219" extrusionOk="0">
                  <a:moveTo>
                    <a:pt x="3739" y="2178"/>
                  </a:moveTo>
                  <a:cubicBezTo>
                    <a:pt x="4191" y="1644"/>
                    <a:pt x="4643" y="1151"/>
                    <a:pt x="5177" y="576"/>
                  </a:cubicBezTo>
                  <a:cubicBezTo>
                    <a:pt x="4848" y="535"/>
                    <a:pt x="4643" y="493"/>
                    <a:pt x="4396" y="411"/>
                  </a:cubicBezTo>
                  <a:cubicBezTo>
                    <a:pt x="4232" y="699"/>
                    <a:pt x="4109" y="945"/>
                    <a:pt x="3903" y="1151"/>
                  </a:cubicBezTo>
                  <a:cubicBezTo>
                    <a:pt x="3369" y="1151"/>
                    <a:pt x="2876" y="1192"/>
                    <a:pt x="2342" y="1192"/>
                  </a:cubicBezTo>
                  <a:cubicBezTo>
                    <a:pt x="2383" y="781"/>
                    <a:pt x="2383" y="493"/>
                    <a:pt x="2465" y="1"/>
                  </a:cubicBezTo>
                  <a:cubicBezTo>
                    <a:pt x="1521" y="206"/>
                    <a:pt x="863" y="370"/>
                    <a:pt x="1" y="617"/>
                  </a:cubicBezTo>
                  <a:cubicBezTo>
                    <a:pt x="658" y="1233"/>
                    <a:pt x="1151" y="1685"/>
                    <a:pt x="1685" y="2219"/>
                  </a:cubicBezTo>
                  <a:cubicBezTo>
                    <a:pt x="2342" y="2013"/>
                    <a:pt x="2958" y="1808"/>
                    <a:pt x="3534" y="1644"/>
                  </a:cubicBezTo>
                  <a:cubicBezTo>
                    <a:pt x="3534" y="1808"/>
                    <a:pt x="3534" y="1931"/>
                    <a:pt x="3739" y="2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7"/>
            <p:cNvSpPr/>
            <p:nvPr/>
          </p:nvSpPr>
          <p:spPr>
            <a:xfrm rot="-8527916" flipH="1">
              <a:off x="1458099" y="2487611"/>
              <a:ext cx="30920" cy="14776"/>
            </a:xfrm>
            <a:custGeom>
              <a:avLst/>
              <a:gdLst/>
              <a:ahLst/>
              <a:cxnLst/>
              <a:rect l="l" t="t" r="r" b="b"/>
              <a:pathLst>
                <a:path w="1890" h="945" extrusionOk="0">
                  <a:moveTo>
                    <a:pt x="0" y="288"/>
                  </a:moveTo>
                  <a:cubicBezTo>
                    <a:pt x="699" y="945"/>
                    <a:pt x="822" y="945"/>
                    <a:pt x="1890" y="206"/>
                  </a:cubicBezTo>
                  <a:cubicBezTo>
                    <a:pt x="1109" y="0"/>
                    <a:pt x="904" y="0"/>
                    <a:pt x="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7"/>
            <p:cNvSpPr/>
            <p:nvPr/>
          </p:nvSpPr>
          <p:spPr>
            <a:xfrm rot="-8527916" flipH="1">
              <a:off x="1698793" y="4215437"/>
              <a:ext cx="33620" cy="26363"/>
            </a:xfrm>
            <a:custGeom>
              <a:avLst/>
              <a:gdLst/>
              <a:ahLst/>
              <a:cxnLst/>
              <a:rect l="l" t="t" r="r" b="b"/>
              <a:pathLst>
                <a:path w="2055" h="1686" extrusionOk="0">
                  <a:moveTo>
                    <a:pt x="2054" y="781"/>
                  </a:moveTo>
                  <a:cubicBezTo>
                    <a:pt x="1643" y="42"/>
                    <a:pt x="1520" y="1"/>
                    <a:pt x="493" y="247"/>
                  </a:cubicBezTo>
                  <a:cubicBezTo>
                    <a:pt x="534" y="576"/>
                    <a:pt x="534" y="822"/>
                    <a:pt x="575" y="1151"/>
                  </a:cubicBezTo>
                  <a:cubicBezTo>
                    <a:pt x="411" y="1151"/>
                    <a:pt x="123" y="1069"/>
                    <a:pt x="123" y="1151"/>
                  </a:cubicBezTo>
                  <a:cubicBezTo>
                    <a:pt x="0" y="1480"/>
                    <a:pt x="165" y="1685"/>
                    <a:pt x="740" y="1685"/>
                  </a:cubicBezTo>
                  <a:cubicBezTo>
                    <a:pt x="699" y="1480"/>
                    <a:pt x="616" y="1357"/>
                    <a:pt x="575" y="1151"/>
                  </a:cubicBezTo>
                  <a:cubicBezTo>
                    <a:pt x="1109" y="987"/>
                    <a:pt x="1561" y="864"/>
                    <a:pt x="2054"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7"/>
            <p:cNvSpPr/>
            <p:nvPr/>
          </p:nvSpPr>
          <p:spPr>
            <a:xfrm rot="-8527916" flipH="1">
              <a:off x="1308467" y="4653714"/>
              <a:ext cx="20843" cy="20577"/>
            </a:xfrm>
            <a:custGeom>
              <a:avLst/>
              <a:gdLst/>
              <a:ahLst/>
              <a:cxnLst/>
              <a:rect l="l" t="t" r="r" b="b"/>
              <a:pathLst>
                <a:path w="1274" h="1316" extrusionOk="0">
                  <a:moveTo>
                    <a:pt x="206" y="1274"/>
                  </a:moveTo>
                  <a:cubicBezTo>
                    <a:pt x="288" y="1315"/>
                    <a:pt x="616" y="1274"/>
                    <a:pt x="781" y="1233"/>
                  </a:cubicBezTo>
                  <a:cubicBezTo>
                    <a:pt x="1274" y="905"/>
                    <a:pt x="1274" y="494"/>
                    <a:pt x="863" y="1"/>
                  </a:cubicBezTo>
                  <a:cubicBezTo>
                    <a:pt x="616" y="288"/>
                    <a:pt x="288" y="617"/>
                    <a:pt x="41" y="905"/>
                  </a:cubicBezTo>
                  <a:cubicBezTo>
                    <a:pt x="0" y="987"/>
                    <a:pt x="82" y="1233"/>
                    <a:pt x="206" y="1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7"/>
            <p:cNvSpPr/>
            <p:nvPr/>
          </p:nvSpPr>
          <p:spPr>
            <a:xfrm rot="-8527916" flipH="1">
              <a:off x="1413282" y="1747010"/>
              <a:ext cx="13448" cy="25722"/>
            </a:xfrm>
            <a:custGeom>
              <a:avLst/>
              <a:gdLst/>
              <a:ahLst/>
              <a:cxnLst/>
              <a:rect l="l" t="t" r="r" b="b"/>
              <a:pathLst>
                <a:path w="822" h="1645" extrusionOk="0">
                  <a:moveTo>
                    <a:pt x="493" y="83"/>
                  </a:moveTo>
                  <a:cubicBezTo>
                    <a:pt x="411" y="1"/>
                    <a:pt x="123" y="206"/>
                    <a:pt x="82" y="371"/>
                  </a:cubicBezTo>
                  <a:cubicBezTo>
                    <a:pt x="41" y="576"/>
                    <a:pt x="0" y="905"/>
                    <a:pt x="41" y="1028"/>
                  </a:cubicBezTo>
                  <a:cubicBezTo>
                    <a:pt x="123" y="1233"/>
                    <a:pt x="370" y="1398"/>
                    <a:pt x="698" y="1644"/>
                  </a:cubicBezTo>
                  <a:cubicBezTo>
                    <a:pt x="739" y="1151"/>
                    <a:pt x="822" y="781"/>
                    <a:pt x="739" y="494"/>
                  </a:cubicBezTo>
                  <a:cubicBezTo>
                    <a:pt x="739" y="330"/>
                    <a:pt x="657" y="124"/>
                    <a:pt x="493"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7"/>
            <p:cNvSpPr/>
            <p:nvPr/>
          </p:nvSpPr>
          <p:spPr>
            <a:xfrm rot="-8527916" flipH="1">
              <a:off x="1444733" y="1448090"/>
              <a:ext cx="25554" cy="26988"/>
            </a:xfrm>
            <a:custGeom>
              <a:avLst/>
              <a:gdLst/>
              <a:ahLst/>
              <a:cxnLst/>
              <a:rect l="l" t="t" r="r" b="b"/>
              <a:pathLst>
                <a:path w="1562" h="1726" extrusionOk="0">
                  <a:moveTo>
                    <a:pt x="1027" y="1356"/>
                  </a:moveTo>
                  <a:cubicBezTo>
                    <a:pt x="1233" y="1068"/>
                    <a:pt x="1397" y="863"/>
                    <a:pt x="1561" y="657"/>
                  </a:cubicBezTo>
                  <a:cubicBezTo>
                    <a:pt x="1233" y="452"/>
                    <a:pt x="986" y="206"/>
                    <a:pt x="658" y="0"/>
                  </a:cubicBezTo>
                  <a:cubicBezTo>
                    <a:pt x="411" y="288"/>
                    <a:pt x="206" y="616"/>
                    <a:pt x="0" y="863"/>
                  </a:cubicBezTo>
                  <a:cubicBezTo>
                    <a:pt x="165" y="1725"/>
                    <a:pt x="1068" y="206"/>
                    <a:pt x="1027" y="13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7"/>
            <p:cNvSpPr/>
            <p:nvPr/>
          </p:nvSpPr>
          <p:spPr>
            <a:xfrm rot="-8527916" flipH="1">
              <a:off x="1465477" y="1471842"/>
              <a:ext cx="16" cy="16"/>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7"/>
            <p:cNvSpPr/>
            <p:nvPr/>
          </p:nvSpPr>
          <p:spPr>
            <a:xfrm rot="-8527916" flipH="1">
              <a:off x="789667" y="4536307"/>
              <a:ext cx="687" cy="16"/>
            </a:xfrm>
            <a:custGeom>
              <a:avLst/>
              <a:gdLst/>
              <a:ahLst/>
              <a:cxnLst/>
              <a:rect l="l" t="t" r="r" b="b"/>
              <a:pathLst>
                <a:path w="42" h="1" extrusionOk="0">
                  <a:moveTo>
                    <a:pt x="1" y="0"/>
                  </a:moveTo>
                  <a:lnTo>
                    <a:pt x="1" y="0"/>
                  </a:lnTo>
                  <a:cubicBezTo>
                    <a:pt x="1"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7"/>
            <p:cNvSpPr/>
            <p:nvPr/>
          </p:nvSpPr>
          <p:spPr>
            <a:xfrm rot="-8527916" flipH="1">
              <a:off x="269791" y="4136051"/>
              <a:ext cx="21513" cy="17997"/>
            </a:xfrm>
            <a:custGeom>
              <a:avLst/>
              <a:gdLst/>
              <a:ahLst/>
              <a:cxnLst/>
              <a:rect l="l" t="t" r="r" b="b"/>
              <a:pathLst>
                <a:path w="1315" h="1151" extrusionOk="0">
                  <a:moveTo>
                    <a:pt x="1150" y="1"/>
                  </a:moveTo>
                  <a:lnTo>
                    <a:pt x="0" y="1"/>
                  </a:lnTo>
                  <a:cubicBezTo>
                    <a:pt x="41" y="370"/>
                    <a:pt x="82" y="740"/>
                    <a:pt x="123" y="1151"/>
                  </a:cubicBezTo>
                  <a:cubicBezTo>
                    <a:pt x="945" y="904"/>
                    <a:pt x="1315" y="617"/>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7"/>
            <p:cNvSpPr/>
            <p:nvPr/>
          </p:nvSpPr>
          <p:spPr>
            <a:xfrm rot="-8527916" flipH="1">
              <a:off x="1701653" y="4525124"/>
              <a:ext cx="24213" cy="13510"/>
            </a:xfrm>
            <a:custGeom>
              <a:avLst/>
              <a:gdLst/>
              <a:ahLst/>
              <a:cxnLst/>
              <a:rect l="l" t="t" r="r" b="b"/>
              <a:pathLst>
                <a:path w="1480" h="864" extrusionOk="0">
                  <a:moveTo>
                    <a:pt x="699" y="1"/>
                  </a:moveTo>
                  <a:cubicBezTo>
                    <a:pt x="534" y="1"/>
                    <a:pt x="329" y="206"/>
                    <a:pt x="0" y="370"/>
                  </a:cubicBezTo>
                  <a:cubicBezTo>
                    <a:pt x="452" y="576"/>
                    <a:pt x="699" y="740"/>
                    <a:pt x="945" y="863"/>
                  </a:cubicBezTo>
                  <a:cubicBezTo>
                    <a:pt x="1109" y="658"/>
                    <a:pt x="1315" y="535"/>
                    <a:pt x="1479" y="329"/>
                  </a:cubicBezTo>
                  <a:cubicBezTo>
                    <a:pt x="1274" y="206"/>
                    <a:pt x="986" y="42"/>
                    <a:pt x="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7"/>
            <p:cNvSpPr/>
            <p:nvPr/>
          </p:nvSpPr>
          <p:spPr>
            <a:xfrm rot="-8527916" flipH="1">
              <a:off x="1230484" y="3199703"/>
              <a:ext cx="28908" cy="16074"/>
            </a:xfrm>
            <a:custGeom>
              <a:avLst/>
              <a:gdLst/>
              <a:ahLst/>
              <a:cxnLst/>
              <a:rect l="l" t="t" r="r" b="b"/>
              <a:pathLst>
                <a:path w="1767" h="1028" extrusionOk="0">
                  <a:moveTo>
                    <a:pt x="1767" y="493"/>
                  </a:moveTo>
                  <a:cubicBezTo>
                    <a:pt x="1520" y="164"/>
                    <a:pt x="1274" y="0"/>
                    <a:pt x="863" y="164"/>
                  </a:cubicBezTo>
                  <a:cubicBezTo>
                    <a:pt x="617" y="247"/>
                    <a:pt x="288" y="370"/>
                    <a:pt x="0" y="452"/>
                  </a:cubicBezTo>
                  <a:cubicBezTo>
                    <a:pt x="124" y="657"/>
                    <a:pt x="288" y="822"/>
                    <a:pt x="452" y="1027"/>
                  </a:cubicBezTo>
                  <a:cubicBezTo>
                    <a:pt x="904" y="863"/>
                    <a:pt x="1356" y="699"/>
                    <a:pt x="1767"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7"/>
            <p:cNvSpPr/>
            <p:nvPr/>
          </p:nvSpPr>
          <p:spPr>
            <a:xfrm rot="-8527916" flipH="1">
              <a:off x="1233245" y="3199312"/>
              <a:ext cx="687" cy="16"/>
            </a:xfrm>
            <a:custGeom>
              <a:avLst/>
              <a:gdLst/>
              <a:ahLst/>
              <a:cxnLst/>
              <a:rect l="l" t="t" r="r" b="b"/>
              <a:pathLst>
                <a:path w="42" h="1" extrusionOk="0">
                  <a:moveTo>
                    <a:pt x="0" y="0"/>
                  </a:moveTo>
                  <a:lnTo>
                    <a:pt x="0" y="0"/>
                  </a:lnTo>
                  <a:cubicBezTo>
                    <a:pt x="41" y="0"/>
                    <a:pt x="41" y="0"/>
                    <a:pt x="0" y="0"/>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7"/>
            <p:cNvSpPr/>
            <p:nvPr/>
          </p:nvSpPr>
          <p:spPr>
            <a:xfrm rot="-8527916" flipH="1">
              <a:off x="1619418" y="4076004"/>
              <a:ext cx="30266" cy="19921"/>
            </a:xfrm>
            <a:custGeom>
              <a:avLst/>
              <a:gdLst/>
              <a:ahLst/>
              <a:cxnLst/>
              <a:rect l="l" t="t" r="r" b="b"/>
              <a:pathLst>
                <a:path w="1850" h="1274" extrusionOk="0">
                  <a:moveTo>
                    <a:pt x="535" y="0"/>
                  </a:moveTo>
                  <a:cubicBezTo>
                    <a:pt x="330" y="411"/>
                    <a:pt x="206" y="822"/>
                    <a:pt x="1" y="1274"/>
                  </a:cubicBezTo>
                  <a:cubicBezTo>
                    <a:pt x="864" y="1109"/>
                    <a:pt x="905" y="288"/>
                    <a:pt x="1850" y="247"/>
                  </a:cubicBezTo>
                  <a:cubicBezTo>
                    <a:pt x="1439" y="164"/>
                    <a:pt x="946" y="82"/>
                    <a:pt x="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7"/>
            <p:cNvSpPr/>
            <p:nvPr/>
          </p:nvSpPr>
          <p:spPr>
            <a:xfrm rot="-8527916" flipH="1">
              <a:off x="1552038" y="4116031"/>
              <a:ext cx="26225" cy="17997"/>
            </a:xfrm>
            <a:custGeom>
              <a:avLst/>
              <a:gdLst/>
              <a:ahLst/>
              <a:cxnLst/>
              <a:rect l="l" t="t" r="r" b="b"/>
              <a:pathLst>
                <a:path w="1603" h="1151" extrusionOk="0">
                  <a:moveTo>
                    <a:pt x="493" y="123"/>
                  </a:moveTo>
                  <a:cubicBezTo>
                    <a:pt x="0" y="370"/>
                    <a:pt x="288" y="781"/>
                    <a:pt x="329" y="1068"/>
                  </a:cubicBezTo>
                  <a:cubicBezTo>
                    <a:pt x="411" y="1068"/>
                    <a:pt x="534" y="1150"/>
                    <a:pt x="616" y="1150"/>
                  </a:cubicBezTo>
                  <a:cubicBezTo>
                    <a:pt x="945" y="822"/>
                    <a:pt x="1191" y="534"/>
                    <a:pt x="1602" y="41"/>
                  </a:cubicBezTo>
                  <a:cubicBezTo>
                    <a:pt x="1109" y="41"/>
                    <a:pt x="698" y="0"/>
                    <a:pt x="493"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7"/>
            <p:cNvSpPr/>
            <p:nvPr/>
          </p:nvSpPr>
          <p:spPr>
            <a:xfrm rot="-8527916" flipH="1">
              <a:off x="1417843" y="2014526"/>
              <a:ext cx="28237" cy="24424"/>
            </a:xfrm>
            <a:custGeom>
              <a:avLst/>
              <a:gdLst/>
              <a:ahLst/>
              <a:cxnLst/>
              <a:rect l="l" t="t" r="r" b="b"/>
              <a:pathLst>
                <a:path w="1726" h="1562" extrusionOk="0">
                  <a:moveTo>
                    <a:pt x="0" y="1"/>
                  </a:moveTo>
                  <a:cubicBezTo>
                    <a:pt x="82" y="452"/>
                    <a:pt x="123" y="781"/>
                    <a:pt x="288" y="1028"/>
                  </a:cubicBezTo>
                  <a:cubicBezTo>
                    <a:pt x="534" y="1562"/>
                    <a:pt x="1150" y="1479"/>
                    <a:pt x="1725" y="945"/>
                  </a:cubicBezTo>
                  <a:cubicBezTo>
                    <a:pt x="1315" y="986"/>
                    <a:pt x="945" y="945"/>
                    <a:pt x="698" y="535"/>
                  </a:cubicBezTo>
                  <a:cubicBezTo>
                    <a:pt x="534" y="247"/>
                    <a:pt x="205" y="20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7"/>
            <p:cNvSpPr/>
            <p:nvPr/>
          </p:nvSpPr>
          <p:spPr>
            <a:xfrm rot="-8527916" flipH="1">
              <a:off x="1181585" y="4851010"/>
              <a:ext cx="24884" cy="22501"/>
            </a:xfrm>
            <a:custGeom>
              <a:avLst/>
              <a:gdLst/>
              <a:ahLst/>
              <a:cxnLst/>
              <a:rect l="l" t="t" r="r" b="b"/>
              <a:pathLst>
                <a:path w="1521" h="1439" extrusionOk="0">
                  <a:moveTo>
                    <a:pt x="1520" y="658"/>
                  </a:moveTo>
                  <a:cubicBezTo>
                    <a:pt x="1438" y="411"/>
                    <a:pt x="1397" y="247"/>
                    <a:pt x="1315" y="1"/>
                  </a:cubicBezTo>
                  <a:cubicBezTo>
                    <a:pt x="41" y="494"/>
                    <a:pt x="0" y="576"/>
                    <a:pt x="41" y="1438"/>
                  </a:cubicBezTo>
                  <a:cubicBezTo>
                    <a:pt x="206" y="863"/>
                    <a:pt x="699" y="658"/>
                    <a:pt x="1520"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7"/>
            <p:cNvSpPr/>
            <p:nvPr/>
          </p:nvSpPr>
          <p:spPr>
            <a:xfrm rot="-8527916" flipH="1">
              <a:off x="1462188" y="1792497"/>
              <a:ext cx="20843" cy="29568"/>
            </a:xfrm>
            <a:custGeom>
              <a:avLst/>
              <a:gdLst/>
              <a:ahLst/>
              <a:cxnLst/>
              <a:rect l="l" t="t" r="r" b="b"/>
              <a:pathLst>
                <a:path w="1274" h="1891" extrusionOk="0">
                  <a:moveTo>
                    <a:pt x="739" y="1891"/>
                  </a:moveTo>
                  <a:cubicBezTo>
                    <a:pt x="1274" y="535"/>
                    <a:pt x="1274" y="535"/>
                    <a:pt x="863" y="1"/>
                  </a:cubicBezTo>
                  <a:cubicBezTo>
                    <a:pt x="904" y="823"/>
                    <a:pt x="616" y="1233"/>
                    <a:pt x="0" y="1439"/>
                  </a:cubicBezTo>
                  <a:lnTo>
                    <a:pt x="0" y="1809"/>
                  </a:lnTo>
                  <a:cubicBezTo>
                    <a:pt x="247" y="1850"/>
                    <a:pt x="493" y="1850"/>
                    <a:pt x="739" y="18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7"/>
            <p:cNvSpPr/>
            <p:nvPr/>
          </p:nvSpPr>
          <p:spPr>
            <a:xfrm rot="-8527916" flipH="1">
              <a:off x="1608596" y="4874739"/>
              <a:ext cx="44385" cy="11587"/>
            </a:xfrm>
            <a:custGeom>
              <a:avLst/>
              <a:gdLst/>
              <a:ahLst/>
              <a:cxnLst/>
              <a:rect l="l" t="t" r="r" b="b"/>
              <a:pathLst>
                <a:path w="2713" h="741" extrusionOk="0">
                  <a:moveTo>
                    <a:pt x="1" y="535"/>
                  </a:moveTo>
                  <a:cubicBezTo>
                    <a:pt x="946" y="617"/>
                    <a:pt x="1685" y="658"/>
                    <a:pt x="2712" y="740"/>
                  </a:cubicBezTo>
                  <a:cubicBezTo>
                    <a:pt x="1315" y="1"/>
                    <a:pt x="1069" y="1"/>
                    <a:pt x="1"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7"/>
            <p:cNvSpPr/>
            <p:nvPr/>
          </p:nvSpPr>
          <p:spPr>
            <a:xfrm rot="-8527916" flipH="1">
              <a:off x="1093502" y="4499115"/>
              <a:ext cx="16147" cy="18639"/>
            </a:xfrm>
            <a:custGeom>
              <a:avLst/>
              <a:gdLst/>
              <a:ahLst/>
              <a:cxnLst/>
              <a:rect l="l" t="t" r="r" b="b"/>
              <a:pathLst>
                <a:path w="987" h="1192" extrusionOk="0">
                  <a:moveTo>
                    <a:pt x="699" y="1192"/>
                  </a:moveTo>
                  <a:cubicBezTo>
                    <a:pt x="781" y="904"/>
                    <a:pt x="987" y="658"/>
                    <a:pt x="987" y="370"/>
                  </a:cubicBezTo>
                  <a:cubicBezTo>
                    <a:pt x="987" y="247"/>
                    <a:pt x="576" y="83"/>
                    <a:pt x="371" y="1"/>
                  </a:cubicBezTo>
                  <a:cubicBezTo>
                    <a:pt x="206" y="124"/>
                    <a:pt x="1" y="288"/>
                    <a:pt x="1" y="453"/>
                  </a:cubicBezTo>
                  <a:cubicBezTo>
                    <a:pt x="1" y="658"/>
                    <a:pt x="206" y="904"/>
                    <a:pt x="371" y="1110"/>
                  </a:cubicBezTo>
                  <a:cubicBezTo>
                    <a:pt x="412" y="1192"/>
                    <a:pt x="535" y="1192"/>
                    <a:pt x="699" y="1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7"/>
            <p:cNvSpPr/>
            <p:nvPr/>
          </p:nvSpPr>
          <p:spPr>
            <a:xfrm rot="-8527916" flipH="1">
              <a:off x="1572145" y="2870663"/>
              <a:ext cx="17489" cy="19280"/>
            </a:xfrm>
            <a:custGeom>
              <a:avLst/>
              <a:gdLst/>
              <a:ahLst/>
              <a:cxnLst/>
              <a:rect l="l" t="t" r="r" b="b"/>
              <a:pathLst>
                <a:path w="1069" h="1233" extrusionOk="0">
                  <a:moveTo>
                    <a:pt x="987" y="739"/>
                  </a:moveTo>
                  <a:cubicBezTo>
                    <a:pt x="1069" y="575"/>
                    <a:pt x="1028" y="370"/>
                    <a:pt x="987" y="205"/>
                  </a:cubicBezTo>
                  <a:cubicBezTo>
                    <a:pt x="946" y="123"/>
                    <a:pt x="617" y="0"/>
                    <a:pt x="494" y="82"/>
                  </a:cubicBezTo>
                  <a:cubicBezTo>
                    <a:pt x="370" y="123"/>
                    <a:pt x="247" y="288"/>
                    <a:pt x="206" y="370"/>
                  </a:cubicBezTo>
                  <a:cubicBezTo>
                    <a:pt x="83" y="616"/>
                    <a:pt x="42" y="904"/>
                    <a:pt x="1" y="1191"/>
                  </a:cubicBezTo>
                  <a:cubicBezTo>
                    <a:pt x="83" y="1191"/>
                    <a:pt x="165" y="1232"/>
                    <a:pt x="247" y="1232"/>
                  </a:cubicBezTo>
                  <a:cubicBezTo>
                    <a:pt x="453" y="1109"/>
                    <a:pt x="781" y="945"/>
                    <a:pt x="987" y="7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7"/>
            <p:cNvSpPr/>
            <p:nvPr/>
          </p:nvSpPr>
          <p:spPr>
            <a:xfrm rot="-8527916" flipH="1">
              <a:off x="1430186" y="1982716"/>
              <a:ext cx="20188" cy="23783"/>
            </a:xfrm>
            <a:custGeom>
              <a:avLst/>
              <a:gdLst/>
              <a:ahLst/>
              <a:cxnLst/>
              <a:rect l="l" t="t" r="r" b="b"/>
              <a:pathLst>
                <a:path w="1234" h="1521" extrusionOk="0">
                  <a:moveTo>
                    <a:pt x="206" y="822"/>
                  </a:moveTo>
                  <a:cubicBezTo>
                    <a:pt x="1" y="1274"/>
                    <a:pt x="124" y="1520"/>
                    <a:pt x="453" y="1520"/>
                  </a:cubicBezTo>
                  <a:lnTo>
                    <a:pt x="1233" y="288"/>
                  </a:lnTo>
                  <a:cubicBezTo>
                    <a:pt x="781" y="0"/>
                    <a:pt x="453" y="247"/>
                    <a:pt x="206"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7"/>
            <p:cNvSpPr/>
            <p:nvPr/>
          </p:nvSpPr>
          <p:spPr>
            <a:xfrm rot="-8527916" flipH="1">
              <a:off x="1479316" y="4720035"/>
              <a:ext cx="687" cy="657"/>
            </a:xfrm>
            <a:custGeom>
              <a:avLst/>
              <a:gdLst/>
              <a:ahLst/>
              <a:cxnLst/>
              <a:rect l="l" t="t" r="r" b="b"/>
              <a:pathLst>
                <a:path w="42" h="42" extrusionOk="0">
                  <a:moveTo>
                    <a:pt x="41" y="1"/>
                  </a:moveTo>
                  <a:cubicBezTo>
                    <a:pt x="41" y="1"/>
                    <a:pt x="0" y="42"/>
                    <a:pt x="41" y="1"/>
                  </a:cubicBezTo>
                  <a:cubicBezTo>
                    <a:pt x="0" y="42"/>
                    <a:pt x="41" y="42"/>
                    <a:pt x="41" y="1"/>
                  </a:cubicBezTo>
                  <a:cubicBezTo>
                    <a:pt x="41" y="42"/>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7"/>
            <p:cNvSpPr/>
            <p:nvPr/>
          </p:nvSpPr>
          <p:spPr>
            <a:xfrm rot="-8527916" flipH="1">
              <a:off x="1480094" y="4720714"/>
              <a:ext cx="38315" cy="13510"/>
            </a:xfrm>
            <a:custGeom>
              <a:avLst/>
              <a:gdLst/>
              <a:ahLst/>
              <a:cxnLst/>
              <a:rect l="l" t="t" r="r" b="b"/>
              <a:pathLst>
                <a:path w="2342" h="864" extrusionOk="0">
                  <a:moveTo>
                    <a:pt x="1438" y="822"/>
                  </a:moveTo>
                  <a:cubicBezTo>
                    <a:pt x="1767" y="781"/>
                    <a:pt x="2013" y="617"/>
                    <a:pt x="2342" y="494"/>
                  </a:cubicBezTo>
                  <a:cubicBezTo>
                    <a:pt x="1561" y="371"/>
                    <a:pt x="781" y="206"/>
                    <a:pt x="0" y="1"/>
                  </a:cubicBezTo>
                  <a:cubicBezTo>
                    <a:pt x="0" y="247"/>
                    <a:pt x="83" y="576"/>
                    <a:pt x="83" y="781"/>
                  </a:cubicBezTo>
                  <a:cubicBezTo>
                    <a:pt x="576" y="822"/>
                    <a:pt x="1027" y="864"/>
                    <a:pt x="1438"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7"/>
            <p:cNvSpPr/>
            <p:nvPr/>
          </p:nvSpPr>
          <p:spPr>
            <a:xfrm rot="-8527916" flipH="1">
              <a:off x="1125463" y="3302707"/>
              <a:ext cx="22200" cy="12853"/>
            </a:xfrm>
            <a:custGeom>
              <a:avLst/>
              <a:gdLst/>
              <a:ahLst/>
              <a:cxnLst/>
              <a:rect l="l" t="t" r="r" b="b"/>
              <a:pathLst>
                <a:path w="1357" h="822" extrusionOk="0">
                  <a:moveTo>
                    <a:pt x="1" y="0"/>
                  </a:moveTo>
                  <a:cubicBezTo>
                    <a:pt x="42" y="822"/>
                    <a:pt x="42" y="822"/>
                    <a:pt x="1357" y="739"/>
                  </a:cubicBezTo>
                  <a:cubicBezTo>
                    <a:pt x="823" y="41"/>
                    <a:pt x="823" y="8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7"/>
            <p:cNvSpPr/>
            <p:nvPr/>
          </p:nvSpPr>
          <p:spPr>
            <a:xfrm rot="-8527916" flipH="1">
              <a:off x="1148033" y="3733002"/>
              <a:ext cx="33620" cy="16074"/>
            </a:xfrm>
            <a:custGeom>
              <a:avLst/>
              <a:gdLst/>
              <a:ahLst/>
              <a:cxnLst/>
              <a:rect l="l" t="t" r="r" b="b"/>
              <a:pathLst>
                <a:path w="2055" h="1028" extrusionOk="0">
                  <a:moveTo>
                    <a:pt x="658" y="1027"/>
                  </a:moveTo>
                  <a:cubicBezTo>
                    <a:pt x="1151" y="740"/>
                    <a:pt x="1479" y="411"/>
                    <a:pt x="2055" y="41"/>
                  </a:cubicBezTo>
                  <a:cubicBezTo>
                    <a:pt x="1479" y="0"/>
                    <a:pt x="1233" y="0"/>
                    <a:pt x="945" y="0"/>
                  </a:cubicBezTo>
                  <a:cubicBezTo>
                    <a:pt x="658" y="329"/>
                    <a:pt x="1" y="534"/>
                    <a:pt x="658"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7"/>
            <p:cNvSpPr/>
            <p:nvPr/>
          </p:nvSpPr>
          <p:spPr>
            <a:xfrm rot="-8527916" flipH="1">
              <a:off x="1456287" y="4200716"/>
              <a:ext cx="22184" cy="16715"/>
            </a:xfrm>
            <a:custGeom>
              <a:avLst/>
              <a:gdLst/>
              <a:ahLst/>
              <a:cxnLst/>
              <a:rect l="l" t="t" r="r" b="b"/>
              <a:pathLst>
                <a:path w="1356" h="1069" extrusionOk="0">
                  <a:moveTo>
                    <a:pt x="0" y="83"/>
                  </a:moveTo>
                  <a:cubicBezTo>
                    <a:pt x="164" y="452"/>
                    <a:pt x="288" y="781"/>
                    <a:pt x="411" y="1068"/>
                  </a:cubicBezTo>
                  <a:cubicBezTo>
                    <a:pt x="1027" y="1068"/>
                    <a:pt x="1356" y="863"/>
                    <a:pt x="1232" y="575"/>
                  </a:cubicBezTo>
                  <a:cubicBezTo>
                    <a:pt x="1109" y="165"/>
                    <a:pt x="616" y="0"/>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7"/>
            <p:cNvSpPr/>
            <p:nvPr/>
          </p:nvSpPr>
          <p:spPr>
            <a:xfrm rot="-8527916" flipH="1">
              <a:off x="1672438" y="3080329"/>
              <a:ext cx="23542" cy="14151"/>
            </a:xfrm>
            <a:custGeom>
              <a:avLst/>
              <a:gdLst/>
              <a:ahLst/>
              <a:cxnLst/>
              <a:rect l="l" t="t" r="r" b="b"/>
              <a:pathLst>
                <a:path w="1439" h="905" extrusionOk="0">
                  <a:moveTo>
                    <a:pt x="617" y="42"/>
                  </a:moveTo>
                  <a:cubicBezTo>
                    <a:pt x="83" y="288"/>
                    <a:pt x="1" y="617"/>
                    <a:pt x="412" y="905"/>
                  </a:cubicBezTo>
                  <a:cubicBezTo>
                    <a:pt x="1110" y="658"/>
                    <a:pt x="1439" y="371"/>
                    <a:pt x="1151" y="83"/>
                  </a:cubicBezTo>
                  <a:cubicBezTo>
                    <a:pt x="1069" y="42"/>
                    <a:pt x="699" y="1"/>
                    <a:pt x="617"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7"/>
            <p:cNvSpPr/>
            <p:nvPr/>
          </p:nvSpPr>
          <p:spPr>
            <a:xfrm rot="-8527916" flipH="1">
              <a:off x="1371352" y="3764560"/>
              <a:ext cx="22184" cy="13494"/>
            </a:xfrm>
            <a:custGeom>
              <a:avLst/>
              <a:gdLst/>
              <a:ahLst/>
              <a:cxnLst/>
              <a:rect l="l" t="t" r="r" b="b"/>
              <a:pathLst>
                <a:path w="1356" h="863" extrusionOk="0">
                  <a:moveTo>
                    <a:pt x="945" y="863"/>
                  </a:moveTo>
                  <a:cubicBezTo>
                    <a:pt x="1068" y="863"/>
                    <a:pt x="1356" y="575"/>
                    <a:pt x="1356" y="411"/>
                  </a:cubicBezTo>
                  <a:cubicBezTo>
                    <a:pt x="1356" y="247"/>
                    <a:pt x="1027" y="0"/>
                    <a:pt x="904" y="0"/>
                  </a:cubicBezTo>
                  <a:cubicBezTo>
                    <a:pt x="657" y="41"/>
                    <a:pt x="411" y="206"/>
                    <a:pt x="0" y="452"/>
                  </a:cubicBezTo>
                  <a:cubicBezTo>
                    <a:pt x="411" y="699"/>
                    <a:pt x="657" y="863"/>
                    <a:pt x="945" y="8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7"/>
            <p:cNvSpPr/>
            <p:nvPr/>
          </p:nvSpPr>
          <p:spPr>
            <a:xfrm rot="-8527916" flipH="1">
              <a:off x="1672971" y="4204002"/>
              <a:ext cx="16" cy="16"/>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7"/>
            <p:cNvSpPr/>
            <p:nvPr/>
          </p:nvSpPr>
          <p:spPr>
            <a:xfrm rot="-8527916" flipH="1">
              <a:off x="1668389" y="4204177"/>
              <a:ext cx="29579" cy="21203"/>
            </a:xfrm>
            <a:custGeom>
              <a:avLst/>
              <a:gdLst/>
              <a:ahLst/>
              <a:cxnLst/>
              <a:rect l="l" t="t" r="r" b="b"/>
              <a:pathLst>
                <a:path w="1808" h="1356" extrusionOk="0">
                  <a:moveTo>
                    <a:pt x="1479" y="0"/>
                  </a:moveTo>
                  <a:cubicBezTo>
                    <a:pt x="1315" y="329"/>
                    <a:pt x="1233" y="575"/>
                    <a:pt x="1069" y="781"/>
                  </a:cubicBezTo>
                  <a:cubicBezTo>
                    <a:pt x="658" y="781"/>
                    <a:pt x="370" y="822"/>
                    <a:pt x="0" y="822"/>
                  </a:cubicBezTo>
                  <a:cubicBezTo>
                    <a:pt x="42" y="986"/>
                    <a:pt x="165" y="1109"/>
                    <a:pt x="206" y="1356"/>
                  </a:cubicBezTo>
                  <a:cubicBezTo>
                    <a:pt x="1603" y="1191"/>
                    <a:pt x="1808" y="986"/>
                    <a:pt x="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7"/>
            <p:cNvSpPr/>
            <p:nvPr/>
          </p:nvSpPr>
          <p:spPr>
            <a:xfrm rot="-8527916" flipH="1">
              <a:off x="1681019" y="4199959"/>
              <a:ext cx="687" cy="16"/>
            </a:xfrm>
            <a:custGeom>
              <a:avLst/>
              <a:gdLst/>
              <a:ahLst/>
              <a:cxnLst/>
              <a:rect l="l" t="t" r="r" b="b"/>
              <a:pathLst>
                <a:path w="42" h="1" extrusionOk="0">
                  <a:moveTo>
                    <a:pt x="42" y="1"/>
                  </a:moveTo>
                  <a:lnTo>
                    <a:pt x="42" y="1"/>
                  </a:lnTo>
                  <a:cubicBezTo>
                    <a:pt x="1" y="1"/>
                    <a:pt x="1" y="1"/>
                    <a:pt x="42" y="1"/>
                  </a:cubicBezTo>
                  <a:cubicBezTo>
                    <a:pt x="1"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7"/>
            <p:cNvSpPr/>
            <p:nvPr/>
          </p:nvSpPr>
          <p:spPr>
            <a:xfrm rot="-8527916" flipH="1">
              <a:off x="1390749" y="1856924"/>
              <a:ext cx="16818" cy="14792"/>
            </a:xfrm>
            <a:custGeom>
              <a:avLst/>
              <a:gdLst/>
              <a:ahLst/>
              <a:cxnLst/>
              <a:rect l="l" t="t" r="r" b="b"/>
              <a:pathLst>
                <a:path w="1028" h="946" extrusionOk="0">
                  <a:moveTo>
                    <a:pt x="0" y="288"/>
                  </a:moveTo>
                  <a:cubicBezTo>
                    <a:pt x="41" y="535"/>
                    <a:pt x="41" y="945"/>
                    <a:pt x="82" y="945"/>
                  </a:cubicBezTo>
                  <a:cubicBezTo>
                    <a:pt x="370" y="945"/>
                    <a:pt x="616" y="781"/>
                    <a:pt x="1027" y="617"/>
                  </a:cubicBezTo>
                  <a:cubicBezTo>
                    <a:pt x="822" y="329"/>
                    <a:pt x="781" y="42"/>
                    <a:pt x="657" y="42"/>
                  </a:cubicBezTo>
                  <a:cubicBezTo>
                    <a:pt x="493" y="1"/>
                    <a:pt x="247" y="165"/>
                    <a:pt x="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7"/>
            <p:cNvSpPr/>
            <p:nvPr/>
          </p:nvSpPr>
          <p:spPr>
            <a:xfrm rot="-8527916" flipH="1">
              <a:off x="1189537" y="2364775"/>
              <a:ext cx="25554" cy="17356"/>
            </a:xfrm>
            <a:custGeom>
              <a:avLst/>
              <a:gdLst/>
              <a:ahLst/>
              <a:cxnLst/>
              <a:rect l="l" t="t" r="r" b="b"/>
              <a:pathLst>
                <a:path w="1562" h="1110" extrusionOk="0">
                  <a:moveTo>
                    <a:pt x="1151" y="1109"/>
                  </a:moveTo>
                  <a:cubicBezTo>
                    <a:pt x="1562" y="657"/>
                    <a:pt x="1356" y="411"/>
                    <a:pt x="1028" y="247"/>
                  </a:cubicBezTo>
                  <a:cubicBezTo>
                    <a:pt x="699" y="82"/>
                    <a:pt x="329" y="0"/>
                    <a:pt x="1" y="411"/>
                  </a:cubicBezTo>
                  <a:cubicBezTo>
                    <a:pt x="329" y="616"/>
                    <a:pt x="699" y="822"/>
                    <a:pt x="1151" y="1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7"/>
            <p:cNvSpPr/>
            <p:nvPr/>
          </p:nvSpPr>
          <p:spPr>
            <a:xfrm rot="-8527916" flipH="1">
              <a:off x="1703392" y="2672370"/>
              <a:ext cx="26896" cy="12228"/>
            </a:xfrm>
            <a:custGeom>
              <a:avLst/>
              <a:gdLst/>
              <a:ahLst/>
              <a:cxnLst/>
              <a:rect l="l" t="t" r="r" b="b"/>
              <a:pathLst>
                <a:path w="1644" h="782" extrusionOk="0">
                  <a:moveTo>
                    <a:pt x="1" y="781"/>
                  </a:moveTo>
                  <a:cubicBezTo>
                    <a:pt x="658" y="617"/>
                    <a:pt x="1397" y="699"/>
                    <a:pt x="1644" y="165"/>
                  </a:cubicBezTo>
                  <a:cubicBezTo>
                    <a:pt x="658" y="1"/>
                    <a:pt x="658" y="1"/>
                    <a:pt x="1"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7"/>
            <p:cNvSpPr/>
            <p:nvPr/>
          </p:nvSpPr>
          <p:spPr>
            <a:xfrm rot="-8527916" flipH="1">
              <a:off x="1434932" y="3054464"/>
              <a:ext cx="21530" cy="16715"/>
            </a:xfrm>
            <a:custGeom>
              <a:avLst/>
              <a:gdLst/>
              <a:ahLst/>
              <a:cxnLst/>
              <a:rect l="l" t="t" r="r" b="b"/>
              <a:pathLst>
                <a:path w="1316" h="1069" extrusionOk="0">
                  <a:moveTo>
                    <a:pt x="904" y="1"/>
                  </a:moveTo>
                  <a:cubicBezTo>
                    <a:pt x="658" y="83"/>
                    <a:pt x="411" y="206"/>
                    <a:pt x="1" y="371"/>
                  </a:cubicBezTo>
                  <a:cubicBezTo>
                    <a:pt x="452" y="658"/>
                    <a:pt x="781" y="864"/>
                    <a:pt x="1110" y="1069"/>
                  </a:cubicBezTo>
                  <a:cubicBezTo>
                    <a:pt x="1151" y="905"/>
                    <a:pt x="1315" y="699"/>
                    <a:pt x="1274" y="576"/>
                  </a:cubicBezTo>
                  <a:cubicBezTo>
                    <a:pt x="1233" y="371"/>
                    <a:pt x="1028" y="165"/>
                    <a:pt x="9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7"/>
            <p:cNvSpPr/>
            <p:nvPr/>
          </p:nvSpPr>
          <p:spPr>
            <a:xfrm rot="-8527916" flipH="1">
              <a:off x="1372670" y="3474102"/>
              <a:ext cx="27567" cy="11571"/>
            </a:xfrm>
            <a:custGeom>
              <a:avLst/>
              <a:gdLst/>
              <a:ahLst/>
              <a:cxnLst/>
              <a:rect l="l" t="t" r="r" b="b"/>
              <a:pathLst>
                <a:path w="1685" h="740" extrusionOk="0">
                  <a:moveTo>
                    <a:pt x="1685" y="617"/>
                  </a:moveTo>
                  <a:cubicBezTo>
                    <a:pt x="1315" y="411"/>
                    <a:pt x="904" y="247"/>
                    <a:pt x="452" y="0"/>
                  </a:cubicBezTo>
                  <a:cubicBezTo>
                    <a:pt x="288" y="288"/>
                    <a:pt x="206" y="452"/>
                    <a:pt x="0" y="740"/>
                  </a:cubicBezTo>
                  <a:lnTo>
                    <a:pt x="1520" y="740"/>
                  </a:lnTo>
                  <a:cubicBezTo>
                    <a:pt x="1644" y="699"/>
                    <a:pt x="1644" y="658"/>
                    <a:pt x="1685"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7"/>
            <p:cNvSpPr/>
            <p:nvPr/>
          </p:nvSpPr>
          <p:spPr>
            <a:xfrm rot="-8527916" flipH="1">
              <a:off x="1587524" y="2564500"/>
              <a:ext cx="24213" cy="14792"/>
            </a:xfrm>
            <a:custGeom>
              <a:avLst/>
              <a:gdLst/>
              <a:ahLst/>
              <a:cxnLst/>
              <a:rect l="l" t="t" r="r" b="b"/>
              <a:pathLst>
                <a:path w="1480" h="946" extrusionOk="0">
                  <a:moveTo>
                    <a:pt x="1398" y="411"/>
                  </a:moveTo>
                  <a:cubicBezTo>
                    <a:pt x="1151" y="329"/>
                    <a:pt x="864" y="165"/>
                    <a:pt x="576" y="0"/>
                  </a:cubicBezTo>
                  <a:cubicBezTo>
                    <a:pt x="371" y="288"/>
                    <a:pt x="206" y="534"/>
                    <a:pt x="1" y="781"/>
                  </a:cubicBezTo>
                  <a:cubicBezTo>
                    <a:pt x="1028" y="945"/>
                    <a:pt x="1480" y="863"/>
                    <a:pt x="139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7"/>
            <p:cNvSpPr/>
            <p:nvPr/>
          </p:nvSpPr>
          <p:spPr>
            <a:xfrm rot="-8527916" flipH="1">
              <a:off x="1899983" y="2837447"/>
              <a:ext cx="30937" cy="25065"/>
            </a:xfrm>
            <a:custGeom>
              <a:avLst/>
              <a:gdLst/>
              <a:ahLst/>
              <a:cxnLst/>
              <a:rect l="l" t="t" r="r" b="b"/>
              <a:pathLst>
                <a:path w="1891" h="1603" extrusionOk="0">
                  <a:moveTo>
                    <a:pt x="1767" y="658"/>
                  </a:moveTo>
                  <a:cubicBezTo>
                    <a:pt x="1685" y="411"/>
                    <a:pt x="1110" y="247"/>
                    <a:pt x="781" y="0"/>
                  </a:cubicBezTo>
                  <a:cubicBezTo>
                    <a:pt x="535" y="206"/>
                    <a:pt x="1" y="452"/>
                    <a:pt x="83" y="658"/>
                  </a:cubicBezTo>
                  <a:cubicBezTo>
                    <a:pt x="124" y="904"/>
                    <a:pt x="576" y="1192"/>
                    <a:pt x="1028" y="1602"/>
                  </a:cubicBezTo>
                  <a:cubicBezTo>
                    <a:pt x="1397" y="1192"/>
                    <a:pt x="1890" y="863"/>
                    <a:pt x="1767"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7"/>
            <p:cNvSpPr/>
            <p:nvPr/>
          </p:nvSpPr>
          <p:spPr>
            <a:xfrm rot="-8527916" flipH="1">
              <a:off x="1248703" y="2760128"/>
              <a:ext cx="21530" cy="14135"/>
            </a:xfrm>
            <a:custGeom>
              <a:avLst/>
              <a:gdLst/>
              <a:ahLst/>
              <a:cxnLst/>
              <a:rect l="l" t="t" r="r" b="b"/>
              <a:pathLst>
                <a:path w="1316" h="904" extrusionOk="0">
                  <a:moveTo>
                    <a:pt x="412" y="904"/>
                  </a:moveTo>
                  <a:cubicBezTo>
                    <a:pt x="822" y="740"/>
                    <a:pt x="1315" y="699"/>
                    <a:pt x="1151" y="288"/>
                  </a:cubicBezTo>
                  <a:cubicBezTo>
                    <a:pt x="1110" y="165"/>
                    <a:pt x="658" y="0"/>
                    <a:pt x="494" y="82"/>
                  </a:cubicBezTo>
                  <a:cubicBezTo>
                    <a:pt x="1" y="288"/>
                    <a:pt x="1" y="534"/>
                    <a:pt x="412"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7"/>
            <p:cNvSpPr/>
            <p:nvPr/>
          </p:nvSpPr>
          <p:spPr>
            <a:xfrm rot="-8527916" flipH="1">
              <a:off x="1324538" y="4443788"/>
              <a:ext cx="20172" cy="17997"/>
            </a:xfrm>
            <a:custGeom>
              <a:avLst/>
              <a:gdLst/>
              <a:ahLst/>
              <a:cxnLst/>
              <a:rect l="l" t="t" r="r" b="b"/>
              <a:pathLst>
                <a:path w="1233" h="1151" extrusionOk="0">
                  <a:moveTo>
                    <a:pt x="616" y="1150"/>
                  </a:moveTo>
                  <a:cubicBezTo>
                    <a:pt x="1233" y="739"/>
                    <a:pt x="1233" y="370"/>
                    <a:pt x="781" y="0"/>
                  </a:cubicBezTo>
                  <a:cubicBezTo>
                    <a:pt x="0" y="411"/>
                    <a:pt x="0" y="411"/>
                    <a:pt x="616" y="11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7"/>
            <p:cNvSpPr/>
            <p:nvPr/>
          </p:nvSpPr>
          <p:spPr>
            <a:xfrm rot="-8527916" flipH="1">
              <a:off x="959196" y="4064179"/>
              <a:ext cx="16" cy="16"/>
            </a:xfrm>
            <a:custGeom>
              <a:avLst/>
              <a:gdLst/>
              <a:ahLst/>
              <a:cxnLst/>
              <a:rect l="l" t="t" r="r" b="b"/>
              <a:pathLst>
                <a:path w="1" h="1" extrusionOk="0">
                  <a:moveTo>
                    <a:pt x="0" y="1"/>
                  </a:moveTo>
                  <a:lnTo>
                    <a:pt x="0" y="1"/>
                  </a:lnTo>
                  <a:lnTo>
                    <a:pt x="0" y="1"/>
                  </a:ln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7"/>
            <p:cNvSpPr/>
            <p:nvPr/>
          </p:nvSpPr>
          <p:spPr>
            <a:xfrm rot="-8527916" flipH="1">
              <a:off x="937071" y="4059632"/>
              <a:ext cx="26225" cy="18639"/>
            </a:xfrm>
            <a:custGeom>
              <a:avLst/>
              <a:gdLst/>
              <a:ahLst/>
              <a:cxnLst/>
              <a:rect l="l" t="t" r="r" b="b"/>
              <a:pathLst>
                <a:path w="1603" h="1192" extrusionOk="0">
                  <a:moveTo>
                    <a:pt x="0" y="165"/>
                  </a:moveTo>
                  <a:cubicBezTo>
                    <a:pt x="411" y="534"/>
                    <a:pt x="699" y="822"/>
                    <a:pt x="1027" y="1192"/>
                  </a:cubicBezTo>
                  <a:cubicBezTo>
                    <a:pt x="1192" y="822"/>
                    <a:pt x="1397" y="534"/>
                    <a:pt x="1602" y="0"/>
                  </a:cubicBezTo>
                  <a:cubicBezTo>
                    <a:pt x="986" y="41"/>
                    <a:pt x="493" y="124"/>
                    <a:pt x="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7"/>
            <p:cNvSpPr/>
            <p:nvPr/>
          </p:nvSpPr>
          <p:spPr>
            <a:xfrm rot="-8527916" flipH="1">
              <a:off x="1054056" y="3744939"/>
              <a:ext cx="687" cy="16"/>
            </a:xfrm>
            <a:custGeom>
              <a:avLst/>
              <a:gdLst/>
              <a:ahLst/>
              <a:cxnLst/>
              <a:rect l="l" t="t" r="r" b="b"/>
              <a:pathLst>
                <a:path w="42" h="1" extrusionOk="0">
                  <a:moveTo>
                    <a:pt x="42" y="1"/>
                  </a:moveTo>
                  <a:lnTo>
                    <a:pt x="42" y="1"/>
                  </a:lnTo>
                  <a:cubicBezTo>
                    <a:pt x="42" y="1"/>
                    <a:pt x="1" y="1"/>
                    <a:pt x="42" y="1"/>
                  </a:cubicBezTo>
                  <a:cubicBezTo>
                    <a:pt x="1" y="1"/>
                    <a:pt x="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7"/>
            <p:cNvSpPr/>
            <p:nvPr/>
          </p:nvSpPr>
          <p:spPr>
            <a:xfrm rot="-8527916" flipH="1">
              <a:off x="1043422" y="3720875"/>
              <a:ext cx="25554" cy="22501"/>
            </a:xfrm>
            <a:custGeom>
              <a:avLst/>
              <a:gdLst/>
              <a:ahLst/>
              <a:cxnLst/>
              <a:rect l="l" t="t" r="r" b="b"/>
              <a:pathLst>
                <a:path w="1562" h="1439" extrusionOk="0">
                  <a:moveTo>
                    <a:pt x="1192" y="1"/>
                  </a:moveTo>
                  <a:cubicBezTo>
                    <a:pt x="452" y="247"/>
                    <a:pt x="1" y="904"/>
                    <a:pt x="206" y="1315"/>
                  </a:cubicBezTo>
                  <a:cubicBezTo>
                    <a:pt x="247" y="1356"/>
                    <a:pt x="452" y="1356"/>
                    <a:pt x="617" y="1438"/>
                  </a:cubicBezTo>
                  <a:cubicBezTo>
                    <a:pt x="740" y="945"/>
                    <a:pt x="1562" y="535"/>
                    <a:pt x="1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7"/>
            <p:cNvSpPr/>
            <p:nvPr/>
          </p:nvSpPr>
          <p:spPr>
            <a:xfrm rot="-8527916" flipH="1">
              <a:off x="1062172" y="3721821"/>
              <a:ext cx="16" cy="657"/>
            </a:xfrm>
            <a:custGeom>
              <a:avLst/>
              <a:gdLst/>
              <a:ahLst/>
              <a:cxnLst/>
              <a:rect l="l" t="t" r="r" b="b"/>
              <a:pathLst>
                <a:path w="1" h="42" extrusionOk="0">
                  <a:moveTo>
                    <a:pt x="1" y="0"/>
                  </a:moveTo>
                  <a:cubicBezTo>
                    <a:pt x="1" y="0"/>
                    <a:pt x="1" y="41"/>
                    <a:pt x="1" y="0"/>
                  </a:cubicBezTo>
                  <a:lnTo>
                    <a:pt x="1" y="0"/>
                  </a:lnTo>
                  <a:cubicBezTo>
                    <a:pt x="1" y="41"/>
                    <a:pt x="1" y="41"/>
                    <a:pt x="1" y="0"/>
                  </a:cubicBezTo>
                  <a:cubicBezTo>
                    <a:pt x="1" y="41"/>
                    <a:pt x="1" y="41"/>
                    <a:pt x="1" y="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7"/>
            <p:cNvSpPr/>
            <p:nvPr/>
          </p:nvSpPr>
          <p:spPr>
            <a:xfrm rot="-8527916" flipH="1">
              <a:off x="1857354" y="4515513"/>
              <a:ext cx="19517" cy="16074"/>
            </a:xfrm>
            <a:custGeom>
              <a:avLst/>
              <a:gdLst/>
              <a:ahLst/>
              <a:cxnLst/>
              <a:rect l="l" t="t" r="r" b="b"/>
              <a:pathLst>
                <a:path w="1193" h="1028" extrusionOk="0">
                  <a:moveTo>
                    <a:pt x="987" y="1027"/>
                  </a:moveTo>
                  <a:cubicBezTo>
                    <a:pt x="1192" y="205"/>
                    <a:pt x="1192" y="205"/>
                    <a:pt x="1" y="0"/>
                  </a:cubicBezTo>
                  <a:cubicBezTo>
                    <a:pt x="247" y="411"/>
                    <a:pt x="247" y="822"/>
                    <a:pt x="987"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7"/>
            <p:cNvSpPr/>
            <p:nvPr/>
          </p:nvSpPr>
          <p:spPr>
            <a:xfrm rot="-8527916" flipH="1">
              <a:off x="1606020" y="4232548"/>
              <a:ext cx="32278" cy="10945"/>
            </a:xfrm>
            <a:custGeom>
              <a:avLst/>
              <a:gdLst/>
              <a:ahLst/>
              <a:cxnLst/>
              <a:rect l="l" t="t" r="r" b="b"/>
              <a:pathLst>
                <a:path w="1973" h="700" extrusionOk="0">
                  <a:moveTo>
                    <a:pt x="1" y="165"/>
                  </a:moveTo>
                  <a:cubicBezTo>
                    <a:pt x="411" y="329"/>
                    <a:pt x="781" y="494"/>
                    <a:pt x="1315" y="699"/>
                  </a:cubicBezTo>
                  <a:lnTo>
                    <a:pt x="1972" y="1"/>
                  </a:lnTo>
                  <a:lnTo>
                    <a:pt x="83" y="1"/>
                  </a:lnTo>
                  <a:cubicBezTo>
                    <a:pt x="83" y="83"/>
                    <a:pt x="1" y="124"/>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7"/>
            <p:cNvSpPr/>
            <p:nvPr/>
          </p:nvSpPr>
          <p:spPr>
            <a:xfrm rot="-8527916" flipH="1">
              <a:off x="1631234" y="4252249"/>
              <a:ext cx="687" cy="16"/>
            </a:xfrm>
            <a:custGeom>
              <a:avLst/>
              <a:gdLst/>
              <a:ahLst/>
              <a:cxnLst/>
              <a:rect l="l" t="t" r="r" b="b"/>
              <a:pathLst>
                <a:path w="42" h="1" extrusionOk="0">
                  <a:moveTo>
                    <a:pt x="42" y="1"/>
                  </a:moveTo>
                  <a:lnTo>
                    <a:pt x="42" y="1"/>
                  </a:lnTo>
                  <a:cubicBezTo>
                    <a:pt x="0" y="1"/>
                    <a:pt x="0" y="1"/>
                    <a:pt x="42" y="1"/>
                  </a:cubicBezTo>
                  <a:cubicBezTo>
                    <a:pt x="0" y="1"/>
                    <a:pt x="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7"/>
            <p:cNvSpPr/>
            <p:nvPr/>
          </p:nvSpPr>
          <p:spPr>
            <a:xfrm rot="-8527916" flipH="1">
              <a:off x="1183121" y="3304875"/>
              <a:ext cx="18160" cy="15433"/>
            </a:xfrm>
            <a:custGeom>
              <a:avLst/>
              <a:gdLst/>
              <a:ahLst/>
              <a:cxnLst/>
              <a:rect l="l" t="t" r="r" b="b"/>
              <a:pathLst>
                <a:path w="1110" h="987" extrusionOk="0">
                  <a:moveTo>
                    <a:pt x="206" y="42"/>
                  </a:moveTo>
                  <a:cubicBezTo>
                    <a:pt x="165" y="329"/>
                    <a:pt x="42" y="576"/>
                    <a:pt x="0" y="822"/>
                  </a:cubicBezTo>
                  <a:cubicBezTo>
                    <a:pt x="617" y="987"/>
                    <a:pt x="1027" y="822"/>
                    <a:pt x="1069" y="453"/>
                  </a:cubicBezTo>
                  <a:cubicBezTo>
                    <a:pt x="1110" y="124"/>
                    <a:pt x="781" y="1"/>
                    <a:pt x="206"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7"/>
            <p:cNvSpPr/>
            <p:nvPr/>
          </p:nvSpPr>
          <p:spPr>
            <a:xfrm rot="-8527916" flipH="1">
              <a:off x="1593953" y="4875804"/>
              <a:ext cx="17489" cy="25065"/>
            </a:xfrm>
            <a:custGeom>
              <a:avLst/>
              <a:gdLst/>
              <a:ahLst/>
              <a:cxnLst/>
              <a:rect l="l" t="t" r="r" b="b"/>
              <a:pathLst>
                <a:path w="1069" h="1603" extrusionOk="0">
                  <a:moveTo>
                    <a:pt x="1" y="82"/>
                  </a:moveTo>
                  <a:cubicBezTo>
                    <a:pt x="329" y="493"/>
                    <a:pt x="617" y="945"/>
                    <a:pt x="1069" y="1602"/>
                  </a:cubicBezTo>
                  <a:cubicBezTo>
                    <a:pt x="863" y="0"/>
                    <a:pt x="863" y="0"/>
                    <a:pt x="1"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7"/>
            <p:cNvSpPr/>
            <p:nvPr/>
          </p:nvSpPr>
          <p:spPr>
            <a:xfrm rot="-8527916" flipH="1">
              <a:off x="684140" y="4516096"/>
              <a:ext cx="14135" cy="22485"/>
            </a:xfrm>
            <a:custGeom>
              <a:avLst/>
              <a:gdLst/>
              <a:ahLst/>
              <a:cxnLst/>
              <a:rect l="l" t="t" r="r" b="b"/>
              <a:pathLst>
                <a:path w="864" h="1438" extrusionOk="0">
                  <a:moveTo>
                    <a:pt x="0" y="1438"/>
                  </a:moveTo>
                  <a:cubicBezTo>
                    <a:pt x="822" y="1068"/>
                    <a:pt x="863" y="739"/>
                    <a:pt x="165" y="0"/>
                  </a:cubicBezTo>
                  <a:cubicBezTo>
                    <a:pt x="83" y="575"/>
                    <a:pt x="42" y="986"/>
                    <a:pt x="0" y="1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7"/>
            <p:cNvSpPr/>
            <p:nvPr/>
          </p:nvSpPr>
          <p:spPr>
            <a:xfrm rot="-8527916" flipH="1">
              <a:off x="1613122" y="4154201"/>
              <a:ext cx="16" cy="16"/>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7"/>
            <p:cNvSpPr/>
            <p:nvPr/>
          </p:nvSpPr>
          <p:spPr>
            <a:xfrm rot="-8527916" flipH="1">
              <a:off x="1612890" y="4151460"/>
              <a:ext cx="20172" cy="13510"/>
            </a:xfrm>
            <a:custGeom>
              <a:avLst/>
              <a:gdLst/>
              <a:ahLst/>
              <a:cxnLst/>
              <a:rect l="l" t="t" r="r" b="b"/>
              <a:pathLst>
                <a:path w="1233" h="864" extrusionOk="0">
                  <a:moveTo>
                    <a:pt x="657" y="1"/>
                  </a:moveTo>
                  <a:cubicBezTo>
                    <a:pt x="411" y="42"/>
                    <a:pt x="206" y="124"/>
                    <a:pt x="0" y="206"/>
                  </a:cubicBezTo>
                  <a:cubicBezTo>
                    <a:pt x="123" y="411"/>
                    <a:pt x="288" y="658"/>
                    <a:pt x="452" y="863"/>
                  </a:cubicBezTo>
                  <a:lnTo>
                    <a:pt x="740" y="863"/>
                  </a:lnTo>
                  <a:cubicBezTo>
                    <a:pt x="904" y="617"/>
                    <a:pt x="1027" y="329"/>
                    <a:pt x="1233" y="42"/>
                  </a:cubicBezTo>
                  <a:cubicBezTo>
                    <a:pt x="904" y="42"/>
                    <a:pt x="740" y="1"/>
                    <a:pt x="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7"/>
            <p:cNvSpPr/>
            <p:nvPr/>
          </p:nvSpPr>
          <p:spPr>
            <a:xfrm rot="-8527916" flipH="1">
              <a:off x="1515218" y="4436018"/>
              <a:ext cx="19501" cy="13510"/>
            </a:xfrm>
            <a:custGeom>
              <a:avLst/>
              <a:gdLst/>
              <a:ahLst/>
              <a:cxnLst/>
              <a:rect l="l" t="t" r="r" b="b"/>
              <a:pathLst>
                <a:path w="1192" h="864" extrusionOk="0">
                  <a:moveTo>
                    <a:pt x="165" y="658"/>
                  </a:moveTo>
                  <a:cubicBezTo>
                    <a:pt x="206" y="781"/>
                    <a:pt x="576" y="864"/>
                    <a:pt x="699" y="823"/>
                  </a:cubicBezTo>
                  <a:cubicBezTo>
                    <a:pt x="1192" y="617"/>
                    <a:pt x="1028" y="371"/>
                    <a:pt x="822" y="1"/>
                  </a:cubicBezTo>
                  <a:cubicBezTo>
                    <a:pt x="206" y="42"/>
                    <a:pt x="1" y="288"/>
                    <a:pt x="165"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7"/>
            <p:cNvSpPr/>
            <p:nvPr/>
          </p:nvSpPr>
          <p:spPr>
            <a:xfrm rot="-8527916" flipH="1">
              <a:off x="2010812" y="4891100"/>
              <a:ext cx="687" cy="16"/>
            </a:xfrm>
            <a:custGeom>
              <a:avLst/>
              <a:gdLst/>
              <a:ahLst/>
              <a:cxnLst/>
              <a:rect l="l" t="t" r="r" b="b"/>
              <a:pathLst>
                <a:path w="42" h="1" extrusionOk="0">
                  <a:moveTo>
                    <a:pt x="42" y="1"/>
                  </a:moveTo>
                  <a:lnTo>
                    <a:pt x="1" y="1"/>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7"/>
            <p:cNvSpPr/>
            <p:nvPr/>
          </p:nvSpPr>
          <p:spPr>
            <a:xfrm rot="-8527916" flipH="1">
              <a:off x="2002965" y="4899323"/>
              <a:ext cx="32278" cy="15433"/>
            </a:xfrm>
            <a:custGeom>
              <a:avLst/>
              <a:gdLst/>
              <a:ahLst/>
              <a:cxnLst/>
              <a:rect l="l" t="t" r="r" b="b"/>
              <a:pathLst>
                <a:path w="1973" h="987" extrusionOk="0">
                  <a:moveTo>
                    <a:pt x="1233" y="42"/>
                  </a:moveTo>
                  <a:cubicBezTo>
                    <a:pt x="781" y="288"/>
                    <a:pt x="411" y="658"/>
                    <a:pt x="1" y="987"/>
                  </a:cubicBezTo>
                  <a:cubicBezTo>
                    <a:pt x="781" y="823"/>
                    <a:pt x="1397" y="494"/>
                    <a:pt x="1972" y="42"/>
                  </a:cubicBezTo>
                  <a:cubicBezTo>
                    <a:pt x="1726" y="1"/>
                    <a:pt x="1397" y="1"/>
                    <a:pt x="1233"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7"/>
            <p:cNvSpPr/>
            <p:nvPr/>
          </p:nvSpPr>
          <p:spPr>
            <a:xfrm rot="-8527916" flipH="1">
              <a:off x="1301475" y="1919952"/>
              <a:ext cx="17489" cy="12869"/>
            </a:xfrm>
            <a:custGeom>
              <a:avLst/>
              <a:gdLst/>
              <a:ahLst/>
              <a:cxnLst/>
              <a:rect l="l" t="t" r="r" b="b"/>
              <a:pathLst>
                <a:path w="1069" h="823" extrusionOk="0">
                  <a:moveTo>
                    <a:pt x="1069" y="371"/>
                  </a:moveTo>
                  <a:cubicBezTo>
                    <a:pt x="1069" y="206"/>
                    <a:pt x="781" y="83"/>
                    <a:pt x="576" y="1"/>
                  </a:cubicBezTo>
                  <a:cubicBezTo>
                    <a:pt x="494" y="1"/>
                    <a:pt x="247" y="206"/>
                    <a:pt x="1" y="371"/>
                  </a:cubicBezTo>
                  <a:cubicBezTo>
                    <a:pt x="247" y="576"/>
                    <a:pt x="412" y="699"/>
                    <a:pt x="617" y="822"/>
                  </a:cubicBezTo>
                  <a:cubicBezTo>
                    <a:pt x="781" y="617"/>
                    <a:pt x="1069" y="494"/>
                    <a:pt x="1069"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7"/>
            <p:cNvSpPr/>
            <p:nvPr/>
          </p:nvSpPr>
          <p:spPr>
            <a:xfrm rot="-8527916" flipH="1">
              <a:off x="991881" y="3684468"/>
              <a:ext cx="17489" cy="18639"/>
            </a:xfrm>
            <a:custGeom>
              <a:avLst/>
              <a:gdLst/>
              <a:ahLst/>
              <a:cxnLst/>
              <a:rect l="l" t="t" r="r" b="b"/>
              <a:pathLst>
                <a:path w="1069" h="1192" extrusionOk="0">
                  <a:moveTo>
                    <a:pt x="41" y="575"/>
                  </a:moveTo>
                  <a:cubicBezTo>
                    <a:pt x="205" y="781"/>
                    <a:pt x="534" y="986"/>
                    <a:pt x="781" y="1192"/>
                  </a:cubicBezTo>
                  <a:lnTo>
                    <a:pt x="1068" y="1027"/>
                  </a:lnTo>
                  <a:cubicBezTo>
                    <a:pt x="986" y="740"/>
                    <a:pt x="822" y="452"/>
                    <a:pt x="657" y="0"/>
                  </a:cubicBezTo>
                  <a:cubicBezTo>
                    <a:pt x="329" y="329"/>
                    <a:pt x="0" y="534"/>
                    <a:pt x="41"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7"/>
            <p:cNvSpPr/>
            <p:nvPr/>
          </p:nvSpPr>
          <p:spPr>
            <a:xfrm rot="-8527916" flipH="1">
              <a:off x="1653817" y="4526472"/>
              <a:ext cx="14806" cy="19295"/>
            </a:xfrm>
            <a:custGeom>
              <a:avLst/>
              <a:gdLst/>
              <a:ahLst/>
              <a:cxnLst/>
              <a:rect l="l" t="t" r="r" b="b"/>
              <a:pathLst>
                <a:path w="905" h="1234" extrusionOk="0">
                  <a:moveTo>
                    <a:pt x="863" y="781"/>
                  </a:moveTo>
                  <a:cubicBezTo>
                    <a:pt x="822" y="371"/>
                    <a:pt x="370" y="206"/>
                    <a:pt x="0" y="1"/>
                  </a:cubicBezTo>
                  <a:cubicBezTo>
                    <a:pt x="83" y="412"/>
                    <a:pt x="165" y="822"/>
                    <a:pt x="247" y="1233"/>
                  </a:cubicBezTo>
                  <a:cubicBezTo>
                    <a:pt x="781" y="1233"/>
                    <a:pt x="904" y="1069"/>
                    <a:pt x="863"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7"/>
            <p:cNvSpPr/>
            <p:nvPr/>
          </p:nvSpPr>
          <p:spPr>
            <a:xfrm rot="-8527916" flipH="1">
              <a:off x="1647647" y="4538365"/>
              <a:ext cx="1358" cy="657"/>
            </a:xfrm>
            <a:custGeom>
              <a:avLst/>
              <a:gdLst/>
              <a:ahLst/>
              <a:cxnLst/>
              <a:rect l="l" t="t" r="r" b="b"/>
              <a:pathLst>
                <a:path w="83" h="42" extrusionOk="0">
                  <a:moveTo>
                    <a:pt x="82" y="42"/>
                  </a:moveTo>
                  <a:cubicBezTo>
                    <a:pt x="82" y="42"/>
                    <a:pt x="82" y="1"/>
                    <a:pt x="82" y="42"/>
                  </a:cubicBezTo>
                  <a:lnTo>
                    <a:pt x="82" y="42"/>
                  </a:lnTo>
                  <a:cubicBezTo>
                    <a:pt x="0" y="1"/>
                    <a:pt x="0" y="42"/>
                    <a:pt x="8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7"/>
            <p:cNvSpPr/>
            <p:nvPr/>
          </p:nvSpPr>
          <p:spPr>
            <a:xfrm rot="-8527916" flipH="1">
              <a:off x="1683993" y="2666917"/>
              <a:ext cx="22200" cy="12869"/>
            </a:xfrm>
            <a:custGeom>
              <a:avLst/>
              <a:gdLst/>
              <a:ahLst/>
              <a:cxnLst/>
              <a:rect l="l" t="t" r="r" b="b"/>
              <a:pathLst>
                <a:path w="1357" h="823" extrusionOk="0">
                  <a:moveTo>
                    <a:pt x="1356" y="165"/>
                  </a:moveTo>
                  <a:lnTo>
                    <a:pt x="1" y="1"/>
                  </a:lnTo>
                  <a:cubicBezTo>
                    <a:pt x="822" y="822"/>
                    <a:pt x="822" y="822"/>
                    <a:pt x="1356"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7"/>
            <p:cNvSpPr/>
            <p:nvPr/>
          </p:nvSpPr>
          <p:spPr>
            <a:xfrm rot="-8527916" flipH="1">
              <a:off x="1040614" y="3893459"/>
              <a:ext cx="22200" cy="20562"/>
            </a:xfrm>
            <a:custGeom>
              <a:avLst/>
              <a:gdLst/>
              <a:ahLst/>
              <a:cxnLst/>
              <a:rect l="l" t="t" r="r" b="b"/>
              <a:pathLst>
                <a:path w="1357" h="1315" extrusionOk="0">
                  <a:moveTo>
                    <a:pt x="987" y="0"/>
                  </a:moveTo>
                  <a:cubicBezTo>
                    <a:pt x="658" y="411"/>
                    <a:pt x="370" y="822"/>
                    <a:pt x="1" y="1315"/>
                  </a:cubicBezTo>
                  <a:cubicBezTo>
                    <a:pt x="1028" y="1068"/>
                    <a:pt x="1356" y="617"/>
                    <a:pt x="9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7"/>
            <p:cNvSpPr/>
            <p:nvPr/>
          </p:nvSpPr>
          <p:spPr>
            <a:xfrm rot="-8527916" flipH="1">
              <a:off x="1514609" y="4012866"/>
              <a:ext cx="687" cy="16"/>
            </a:xfrm>
            <a:custGeom>
              <a:avLst/>
              <a:gdLst/>
              <a:ahLst/>
              <a:cxnLst/>
              <a:rect l="l" t="t" r="r" b="b"/>
              <a:pathLst>
                <a:path w="42" h="1" extrusionOk="0">
                  <a:moveTo>
                    <a:pt x="0" y="0"/>
                  </a:moveTo>
                  <a:lnTo>
                    <a:pt x="0" y="0"/>
                  </a:lnTo>
                  <a:cubicBezTo>
                    <a:pt x="41" y="0"/>
                    <a:pt x="41" y="0"/>
                    <a:pt x="0" y="0"/>
                  </a:cubicBezTo>
                  <a:cubicBezTo>
                    <a:pt x="41"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7"/>
            <p:cNvSpPr/>
            <p:nvPr/>
          </p:nvSpPr>
          <p:spPr>
            <a:xfrm rot="-8527916" flipH="1">
              <a:off x="1510246" y="4017129"/>
              <a:ext cx="20172" cy="12869"/>
            </a:xfrm>
            <a:custGeom>
              <a:avLst/>
              <a:gdLst/>
              <a:ahLst/>
              <a:cxnLst/>
              <a:rect l="l" t="t" r="r" b="b"/>
              <a:pathLst>
                <a:path w="1233" h="823" extrusionOk="0">
                  <a:moveTo>
                    <a:pt x="699" y="1"/>
                  </a:moveTo>
                  <a:cubicBezTo>
                    <a:pt x="534" y="1"/>
                    <a:pt x="288" y="330"/>
                    <a:pt x="124" y="494"/>
                  </a:cubicBezTo>
                  <a:cubicBezTo>
                    <a:pt x="83" y="535"/>
                    <a:pt x="0" y="617"/>
                    <a:pt x="0" y="740"/>
                  </a:cubicBezTo>
                  <a:cubicBezTo>
                    <a:pt x="370" y="782"/>
                    <a:pt x="740" y="782"/>
                    <a:pt x="1151" y="823"/>
                  </a:cubicBezTo>
                  <a:cubicBezTo>
                    <a:pt x="1151" y="412"/>
                    <a:pt x="1233" y="124"/>
                    <a:pt x="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7"/>
            <p:cNvSpPr/>
            <p:nvPr/>
          </p:nvSpPr>
          <p:spPr>
            <a:xfrm rot="-8527916" flipH="1">
              <a:off x="960967" y="2860815"/>
              <a:ext cx="15477" cy="11587"/>
            </a:xfrm>
            <a:custGeom>
              <a:avLst/>
              <a:gdLst/>
              <a:ahLst/>
              <a:cxnLst/>
              <a:rect l="l" t="t" r="r" b="b"/>
              <a:pathLst>
                <a:path w="946" h="741" extrusionOk="0">
                  <a:moveTo>
                    <a:pt x="822" y="617"/>
                  </a:moveTo>
                  <a:cubicBezTo>
                    <a:pt x="946" y="288"/>
                    <a:pt x="699" y="83"/>
                    <a:pt x="288" y="1"/>
                  </a:cubicBezTo>
                  <a:lnTo>
                    <a:pt x="42" y="1"/>
                  </a:lnTo>
                  <a:cubicBezTo>
                    <a:pt x="1" y="535"/>
                    <a:pt x="42" y="699"/>
                    <a:pt x="329" y="740"/>
                  </a:cubicBezTo>
                  <a:cubicBezTo>
                    <a:pt x="576" y="740"/>
                    <a:pt x="781" y="658"/>
                    <a:pt x="822"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7"/>
            <p:cNvSpPr/>
            <p:nvPr/>
          </p:nvSpPr>
          <p:spPr>
            <a:xfrm rot="-8527916" flipH="1">
              <a:off x="563981" y="4443490"/>
              <a:ext cx="20172" cy="14776"/>
            </a:xfrm>
            <a:custGeom>
              <a:avLst/>
              <a:gdLst/>
              <a:ahLst/>
              <a:cxnLst/>
              <a:rect l="l" t="t" r="r" b="b"/>
              <a:pathLst>
                <a:path w="1233" h="945" extrusionOk="0">
                  <a:moveTo>
                    <a:pt x="904" y="0"/>
                  </a:moveTo>
                  <a:cubicBezTo>
                    <a:pt x="411" y="164"/>
                    <a:pt x="1" y="411"/>
                    <a:pt x="247" y="945"/>
                  </a:cubicBezTo>
                  <a:cubicBezTo>
                    <a:pt x="1233" y="452"/>
                    <a:pt x="1233" y="452"/>
                    <a:pt x="9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7"/>
            <p:cNvSpPr/>
            <p:nvPr/>
          </p:nvSpPr>
          <p:spPr>
            <a:xfrm rot="-8527916" flipH="1">
              <a:off x="1592881" y="3789465"/>
              <a:ext cx="19501" cy="19280"/>
            </a:xfrm>
            <a:custGeom>
              <a:avLst/>
              <a:gdLst/>
              <a:ahLst/>
              <a:cxnLst/>
              <a:rect l="l" t="t" r="r" b="b"/>
              <a:pathLst>
                <a:path w="1192" h="1233" extrusionOk="0">
                  <a:moveTo>
                    <a:pt x="452" y="1232"/>
                  </a:moveTo>
                  <a:cubicBezTo>
                    <a:pt x="1027" y="822"/>
                    <a:pt x="1192" y="411"/>
                    <a:pt x="1068" y="0"/>
                  </a:cubicBezTo>
                  <a:cubicBezTo>
                    <a:pt x="781" y="164"/>
                    <a:pt x="411" y="370"/>
                    <a:pt x="0" y="575"/>
                  </a:cubicBezTo>
                  <a:cubicBezTo>
                    <a:pt x="124" y="739"/>
                    <a:pt x="247" y="945"/>
                    <a:pt x="452" y="12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7"/>
            <p:cNvSpPr/>
            <p:nvPr/>
          </p:nvSpPr>
          <p:spPr>
            <a:xfrm rot="-8527916" flipH="1">
              <a:off x="1602415" y="3811118"/>
              <a:ext cx="16" cy="16"/>
            </a:xfrm>
            <a:custGeom>
              <a:avLst/>
              <a:gdLst/>
              <a:ahLst/>
              <a:cxnLst/>
              <a:rect l="l" t="t" r="r" b="b"/>
              <a:pathLst>
                <a:path w="1" h="1" extrusionOk="0">
                  <a:moveTo>
                    <a:pt x="0" y="0"/>
                  </a:moveTo>
                  <a:lnTo>
                    <a:pt x="0" y="0"/>
                  </a:ln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7"/>
            <p:cNvSpPr/>
            <p:nvPr/>
          </p:nvSpPr>
          <p:spPr>
            <a:xfrm rot="-8527916" flipH="1">
              <a:off x="1234968" y="3990209"/>
              <a:ext cx="26225" cy="15433"/>
            </a:xfrm>
            <a:custGeom>
              <a:avLst/>
              <a:gdLst/>
              <a:ahLst/>
              <a:cxnLst/>
              <a:rect l="l" t="t" r="r" b="b"/>
              <a:pathLst>
                <a:path w="1603" h="987" extrusionOk="0">
                  <a:moveTo>
                    <a:pt x="1603" y="617"/>
                  </a:moveTo>
                  <a:cubicBezTo>
                    <a:pt x="1069" y="411"/>
                    <a:pt x="617" y="247"/>
                    <a:pt x="1" y="0"/>
                  </a:cubicBezTo>
                  <a:cubicBezTo>
                    <a:pt x="658" y="945"/>
                    <a:pt x="822" y="986"/>
                    <a:pt x="1603"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7"/>
            <p:cNvSpPr/>
            <p:nvPr/>
          </p:nvSpPr>
          <p:spPr>
            <a:xfrm rot="-8527916" flipH="1">
              <a:off x="1883925" y="4777567"/>
              <a:ext cx="34961" cy="14135"/>
            </a:xfrm>
            <a:custGeom>
              <a:avLst/>
              <a:gdLst/>
              <a:ahLst/>
              <a:cxnLst/>
              <a:rect l="l" t="t" r="r" b="b"/>
              <a:pathLst>
                <a:path w="2137" h="904" extrusionOk="0">
                  <a:moveTo>
                    <a:pt x="0" y="205"/>
                  </a:moveTo>
                  <a:cubicBezTo>
                    <a:pt x="699" y="452"/>
                    <a:pt x="1315" y="657"/>
                    <a:pt x="1972" y="904"/>
                  </a:cubicBezTo>
                  <a:cubicBezTo>
                    <a:pt x="2013" y="822"/>
                    <a:pt x="2054" y="739"/>
                    <a:pt x="2136" y="657"/>
                  </a:cubicBezTo>
                  <a:cubicBezTo>
                    <a:pt x="1520" y="411"/>
                    <a:pt x="945" y="82"/>
                    <a:pt x="165" y="0"/>
                  </a:cubicBezTo>
                  <a:cubicBezTo>
                    <a:pt x="124" y="41"/>
                    <a:pt x="82" y="123"/>
                    <a:pt x="0"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7"/>
            <p:cNvSpPr/>
            <p:nvPr/>
          </p:nvSpPr>
          <p:spPr>
            <a:xfrm rot="-8527916" flipH="1">
              <a:off x="1064503" y="4465372"/>
              <a:ext cx="24884" cy="12869"/>
            </a:xfrm>
            <a:custGeom>
              <a:avLst/>
              <a:gdLst/>
              <a:ahLst/>
              <a:cxnLst/>
              <a:rect l="l" t="t" r="r" b="b"/>
              <a:pathLst>
                <a:path w="1521" h="823" extrusionOk="0">
                  <a:moveTo>
                    <a:pt x="0" y="822"/>
                  </a:moveTo>
                  <a:cubicBezTo>
                    <a:pt x="288" y="658"/>
                    <a:pt x="534" y="576"/>
                    <a:pt x="740" y="412"/>
                  </a:cubicBezTo>
                  <a:cubicBezTo>
                    <a:pt x="945" y="329"/>
                    <a:pt x="1150" y="206"/>
                    <a:pt x="1520" y="42"/>
                  </a:cubicBezTo>
                  <a:cubicBezTo>
                    <a:pt x="329" y="1"/>
                    <a:pt x="82" y="165"/>
                    <a:pt x="0"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7"/>
            <p:cNvSpPr/>
            <p:nvPr/>
          </p:nvSpPr>
          <p:spPr>
            <a:xfrm rot="-8527916" flipH="1">
              <a:off x="1062565" y="4287664"/>
              <a:ext cx="22855" cy="13510"/>
            </a:xfrm>
            <a:custGeom>
              <a:avLst/>
              <a:gdLst/>
              <a:ahLst/>
              <a:cxnLst/>
              <a:rect l="l" t="t" r="r" b="b"/>
              <a:pathLst>
                <a:path w="1397" h="864" extrusionOk="0">
                  <a:moveTo>
                    <a:pt x="1027" y="1"/>
                  </a:moveTo>
                  <a:cubicBezTo>
                    <a:pt x="534" y="206"/>
                    <a:pt x="0" y="247"/>
                    <a:pt x="206" y="864"/>
                  </a:cubicBezTo>
                  <a:cubicBezTo>
                    <a:pt x="904" y="740"/>
                    <a:pt x="1397" y="576"/>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7"/>
            <p:cNvSpPr/>
            <p:nvPr/>
          </p:nvSpPr>
          <p:spPr>
            <a:xfrm rot="-8527916" flipH="1">
              <a:off x="1972768" y="4917600"/>
              <a:ext cx="40344" cy="6427"/>
            </a:xfrm>
            <a:custGeom>
              <a:avLst/>
              <a:gdLst/>
              <a:ahLst/>
              <a:cxnLst/>
              <a:rect l="l" t="t" r="r" b="b"/>
              <a:pathLst>
                <a:path w="2466" h="411" extrusionOk="0">
                  <a:moveTo>
                    <a:pt x="2466" y="0"/>
                  </a:moveTo>
                  <a:lnTo>
                    <a:pt x="1" y="0"/>
                  </a:lnTo>
                  <a:cubicBezTo>
                    <a:pt x="987" y="411"/>
                    <a:pt x="1685" y="4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7"/>
            <p:cNvSpPr/>
            <p:nvPr/>
          </p:nvSpPr>
          <p:spPr>
            <a:xfrm rot="-8527916" flipH="1">
              <a:off x="1120199" y="4043697"/>
              <a:ext cx="10765" cy="9648"/>
            </a:xfrm>
            <a:custGeom>
              <a:avLst/>
              <a:gdLst/>
              <a:ahLst/>
              <a:cxnLst/>
              <a:rect l="l" t="t" r="r" b="b"/>
              <a:pathLst>
                <a:path w="658" h="617" extrusionOk="0">
                  <a:moveTo>
                    <a:pt x="617" y="617"/>
                  </a:moveTo>
                  <a:cubicBezTo>
                    <a:pt x="617" y="576"/>
                    <a:pt x="658" y="534"/>
                    <a:pt x="658" y="534"/>
                  </a:cubicBezTo>
                  <a:cubicBezTo>
                    <a:pt x="534" y="370"/>
                    <a:pt x="452" y="206"/>
                    <a:pt x="288" y="0"/>
                  </a:cubicBezTo>
                  <a:cubicBezTo>
                    <a:pt x="0" y="452"/>
                    <a:pt x="0" y="534"/>
                    <a:pt x="617"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7"/>
            <p:cNvSpPr/>
            <p:nvPr/>
          </p:nvSpPr>
          <p:spPr>
            <a:xfrm rot="-8527916" flipH="1">
              <a:off x="1489755" y="4783977"/>
              <a:ext cx="18830" cy="19295"/>
            </a:xfrm>
            <a:custGeom>
              <a:avLst/>
              <a:gdLst/>
              <a:ahLst/>
              <a:cxnLst/>
              <a:rect l="l" t="t" r="r" b="b"/>
              <a:pathLst>
                <a:path w="1151" h="1234" extrusionOk="0">
                  <a:moveTo>
                    <a:pt x="206" y="1233"/>
                  </a:moveTo>
                  <a:cubicBezTo>
                    <a:pt x="576" y="699"/>
                    <a:pt x="863" y="330"/>
                    <a:pt x="1151" y="1"/>
                  </a:cubicBezTo>
                  <a:cubicBezTo>
                    <a:pt x="42" y="289"/>
                    <a:pt x="1" y="412"/>
                    <a:pt x="206" y="1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7"/>
            <p:cNvSpPr/>
            <p:nvPr/>
          </p:nvSpPr>
          <p:spPr>
            <a:xfrm rot="-8527916" flipH="1">
              <a:off x="1472819" y="4008813"/>
              <a:ext cx="687" cy="16"/>
            </a:xfrm>
            <a:custGeom>
              <a:avLst/>
              <a:gdLst/>
              <a:ahLst/>
              <a:cxnLst/>
              <a:rect l="l" t="t" r="r" b="b"/>
              <a:pathLst>
                <a:path w="42" h="1" extrusionOk="0">
                  <a:moveTo>
                    <a:pt x="0" y="1"/>
                  </a:moveTo>
                  <a:lnTo>
                    <a:pt x="0" y="1"/>
                  </a:lnTo>
                  <a:lnTo>
                    <a:pt x="0" y="1"/>
                  </a:lnTo>
                  <a:cubicBezTo>
                    <a:pt x="41" y="1"/>
                    <a:pt x="41" y="1"/>
                    <a:pt x="0" y="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7"/>
            <p:cNvSpPr/>
            <p:nvPr/>
          </p:nvSpPr>
          <p:spPr>
            <a:xfrm rot="-8527916" flipH="1">
              <a:off x="1454302" y="3993278"/>
              <a:ext cx="22200" cy="14151"/>
            </a:xfrm>
            <a:custGeom>
              <a:avLst/>
              <a:gdLst/>
              <a:ahLst/>
              <a:cxnLst/>
              <a:rect l="l" t="t" r="r" b="b"/>
              <a:pathLst>
                <a:path w="1357" h="905" extrusionOk="0">
                  <a:moveTo>
                    <a:pt x="1" y="905"/>
                  </a:moveTo>
                  <a:cubicBezTo>
                    <a:pt x="535" y="699"/>
                    <a:pt x="945" y="494"/>
                    <a:pt x="1356" y="330"/>
                  </a:cubicBezTo>
                  <a:cubicBezTo>
                    <a:pt x="904" y="206"/>
                    <a:pt x="452" y="1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7"/>
            <p:cNvSpPr/>
            <p:nvPr/>
          </p:nvSpPr>
          <p:spPr>
            <a:xfrm rot="-8527916" flipH="1">
              <a:off x="1869472" y="3467065"/>
              <a:ext cx="28237" cy="9007"/>
            </a:xfrm>
            <a:custGeom>
              <a:avLst/>
              <a:gdLst/>
              <a:ahLst/>
              <a:cxnLst/>
              <a:rect l="l" t="t" r="r" b="b"/>
              <a:pathLst>
                <a:path w="1726" h="576" extrusionOk="0">
                  <a:moveTo>
                    <a:pt x="1" y="288"/>
                  </a:moveTo>
                  <a:cubicBezTo>
                    <a:pt x="576" y="370"/>
                    <a:pt x="1069" y="494"/>
                    <a:pt x="1644" y="576"/>
                  </a:cubicBezTo>
                  <a:cubicBezTo>
                    <a:pt x="1685" y="535"/>
                    <a:pt x="1726" y="411"/>
                    <a:pt x="1726" y="370"/>
                  </a:cubicBezTo>
                  <a:cubicBezTo>
                    <a:pt x="1274" y="1"/>
                    <a:pt x="699" y="1"/>
                    <a:pt x="124" y="83"/>
                  </a:cubicBezTo>
                  <a:cubicBezTo>
                    <a:pt x="42" y="124"/>
                    <a:pt x="1" y="165"/>
                    <a:pt x="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7"/>
            <p:cNvSpPr/>
            <p:nvPr/>
          </p:nvSpPr>
          <p:spPr>
            <a:xfrm rot="-8527916" flipH="1">
              <a:off x="1540296" y="4676622"/>
              <a:ext cx="15477" cy="19921"/>
            </a:xfrm>
            <a:custGeom>
              <a:avLst/>
              <a:gdLst/>
              <a:ahLst/>
              <a:cxnLst/>
              <a:rect l="l" t="t" r="r" b="b"/>
              <a:pathLst>
                <a:path w="946" h="1274" extrusionOk="0">
                  <a:moveTo>
                    <a:pt x="946" y="0"/>
                  </a:moveTo>
                  <a:cubicBezTo>
                    <a:pt x="1" y="616"/>
                    <a:pt x="1" y="616"/>
                    <a:pt x="740" y="1274"/>
                  </a:cubicBezTo>
                  <a:cubicBezTo>
                    <a:pt x="864" y="822"/>
                    <a:pt x="905" y="493"/>
                    <a:pt x="9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7"/>
            <p:cNvSpPr/>
            <p:nvPr/>
          </p:nvSpPr>
          <p:spPr>
            <a:xfrm rot="-8527916" flipH="1">
              <a:off x="1384980" y="4581836"/>
              <a:ext cx="20172" cy="12228"/>
            </a:xfrm>
            <a:custGeom>
              <a:avLst/>
              <a:gdLst/>
              <a:ahLst/>
              <a:cxnLst/>
              <a:rect l="l" t="t" r="r" b="b"/>
              <a:pathLst>
                <a:path w="1233" h="782" extrusionOk="0">
                  <a:moveTo>
                    <a:pt x="370" y="781"/>
                  </a:moveTo>
                  <a:cubicBezTo>
                    <a:pt x="1233" y="329"/>
                    <a:pt x="1233" y="329"/>
                    <a:pt x="0" y="1"/>
                  </a:cubicBezTo>
                  <a:cubicBezTo>
                    <a:pt x="123" y="247"/>
                    <a:pt x="288" y="494"/>
                    <a:pt x="370"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7"/>
            <p:cNvSpPr/>
            <p:nvPr/>
          </p:nvSpPr>
          <p:spPr>
            <a:xfrm rot="-8527916" flipH="1">
              <a:off x="1678019" y="4177315"/>
              <a:ext cx="20188" cy="10289"/>
            </a:xfrm>
            <a:custGeom>
              <a:avLst/>
              <a:gdLst/>
              <a:ahLst/>
              <a:cxnLst/>
              <a:rect l="l" t="t" r="r" b="b"/>
              <a:pathLst>
                <a:path w="1234" h="658" extrusionOk="0">
                  <a:moveTo>
                    <a:pt x="1" y="0"/>
                  </a:moveTo>
                  <a:cubicBezTo>
                    <a:pt x="206" y="329"/>
                    <a:pt x="535" y="658"/>
                    <a:pt x="1233" y="658"/>
                  </a:cubicBezTo>
                  <a:cubicBezTo>
                    <a:pt x="1151" y="82"/>
                    <a:pt x="61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7"/>
            <p:cNvSpPr/>
            <p:nvPr/>
          </p:nvSpPr>
          <p:spPr>
            <a:xfrm rot="-8527916" flipH="1">
              <a:off x="2132354" y="4736949"/>
              <a:ext cx="18160" cy="16074"/>
            </a:xfrm>
            <a:custGeom>
              <a:avLst/>
              <a:gdLst/>
              <a:ahLst/>
              <a:cxnLst/>
              <a:rect l="l" t="t" r="r" b="b"/>
              <a:pathLst>
                <a:path w="1110" h="1028" extrusionOk="0">
                  <a:moveTo>
                    <a:pt x="822" y="1027"/>
                  </a:moveTo>
                  <a:cubicBezTo>
                    <a:pt x="946" y="616"/>
                    <a:pt x="987" y="370"/>
                    <a:pt x="1110" y="0"/>
                  </a:cubicBezTo>
                  <a:cubicBezTo>
                    <a:pt x="1" y="206"/>
                    <a:pt x="1" y="247"/>
                    <a:pt x="822"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7"/>
            <p:cNvSpPr/>
            <p:nvPr/>
          </p:nvSpPr>
          <p:spPr>
            <a:xfrm rot="-8527916" flipH="1">
              <a:off x="2186366" y="4886247"/>
              <a:ext cx="23526" cy="12853"/>
            </a:xfrm>
            <a:custGeom>
              <a:avLst/>
              <a:gdLst/>
              <a:ahLst/>
              <a:cxnLst/>
              <a:rect l="l" t="t" r="r" b="b"/>
              <a:pathLst>
                <a:path w="1438" h="822" extrusionOk="0">
                  <a:moveTo>
                    <a:pt x="1438" y="411"/>
                  </a:moveTo>
                  <a:cubicBezTo>
                    <a:pt x="1438" y="370"/>
                    <a:pt x="1438" y="247"/>
                    <a:pt x="1397" y="206"/>
                  </a:cubicBezTo>
                  <a:cubicBezTo>
                    <a:pt x="986" y="165"/>
                    <a:pt x="616" y="82"/>
                    <a:pt x="0" y="0"/>
                  </a:cubicBezTo>
                  <a:cubicBezTo>
                    <a:pt x="164" y="370"/>
                    <a:pt x="206" y="575"/>
                    <a:pt x="329" y="822"/>
                  </a:cubicBezTo>
                  <a:cubicBezTo>
                    <a:pt x="781" y="616"/>
                    <a:pt x="1068" y="534"/>
                    <a:pt x="143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7"/>
            <p:cNvSpPr/>
            <p:nvPr/>
          </p:nvSpPr>
          <p:spPr>
            <a:xfrm rot="-8527916" flipH="1">
              <a:off x="949682" y="3855953"/>
              <a:ext cx="19501" cy="15433"/>
            </a:xfrm>
            <a:custGeom>
              <a:avLst/>
              <a:gdLst/>
              <a:ahLst/>
              <a:cxnLst/>
              <a:rect l="l" t="t" r="r" b="b"/>
              <a:pathLst>
                <a:path w="1192" h="987" extrusionOk="0">
                  <a:moveTo>
                    <a:pt x="658" y="1"/>
                  </a:moveTo>
                  <a:cubicBezTo>
                    <a:pt x="0" y="411"/>
                    <a:pt x="247" y="699"/>
                    <a:pt x="904" y="986"/>
                  </a:cubicBezTo>
                  <a:cubicBezTo>
                    <a:pt x="1069" y="617"/>
                    <a:pt x="1192" y="288"/>
                    <a:pt x="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7"/>
            <p:cNvSpPr/>
            <p:nvPr/>
          </p:nvSpPr>
          <p:spPr>
            <a:xfrm rot="-8527916" flipH="1">
              <a:off x="1569067" y="4213213"/>
              <a:ext cx="18160" cy="12853"/>
            </a:xfrm>
            <a:custGeom>
              <a:avLst/>
              <a:gdLst/>
              <a:ahLst/>
              <a:cxnLst/>
              <a:rect l="l" t="t" r="r" b="b"/>
              <a:pathLst>
                <a:path w="1110" h="822" extrusionOk="0">
                  <a:moveTo>
                    <a:pt x="41" y="123"/>
                  </a:moveTo>
                  <a:cubicBezTo>
                    <a:pt x="0" y="329"/>
                    <a:pt x="82" y="575"/>
                    <a:pt x="123" y="822"/>
                  </a:cubicBezTo>
                  <a:lnTo>
                    <a:pt x="411" y="822"/>
                  </a:lnTo>
                  <a:cubicBezTo>
                    <a:pt x="575" y="616"/>
                    <a:pt x="740" y="411"/>
                    <a:pt x="1109" y="0"/>
                  </a:cubicBezTo>
                  <a:cubicBezTo>
                    <a:pt x="575" y="41"/>
                    <a:pt x="41" y="123"/>
                    <a:pt x="41"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7"/>
            <p:cNvSpPr/>
            <p:nvPr/>
          </p:nvSpPr>
          <p:spPr>
            <a:xfrm rot="-8527916" flipH="1">
              <a:off x="1445932" y="2842637"/>
              <a:ext cx="28908" cy="24440"/>
            </a:xfrm>
            <a:custGeom>
              <a:avLst/>
              <a:gdLst/>
              <a:ahLst/>
              <a:cxnLst/>
              <a:rect l="l" t="t" r="r" b="b"/>
              <a:pathLst>
                <a:path w="1767" h="1563" extrusionOk="0">
                  <a:moveTo>
                    <a:pt x="1767" y="1357"/>
                  </a:moveTo>
                  <a:cubicBezTo>
                    <a:pt x="1602" y="905"/>
                    <a:pt x="1438" y="617"/>
                    <a:pt x="1233" y="1"/>
                  </a:cubicBezTo>
                  <a:cubicBezTo>
                    <a:pt x="699" y="617"/>
                    <a:pt x="370" y="946"/>
                    <a:pt x="0" y="1357"/>
                  </a:cubicBezTo>
                  <a:cubicBezTo>
                    <a:pt x="123" y="1439"/>
                    <a:pt x="206" y="1521"/>
                    <a:pt x="288" y="1562"/>
                  </a:cubicBezTo>
                  <a:cubicBezTo>
                    <a:pt x="740" y="1521"/>
                    <a:pt x="1192" y="1480"/>
                    <a:pt x="1767" y="13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7"/>
            <p:cNvSpPr/>
            <p:nvPr/>
          </p:nvSpPr>
          <p:spPr>
            <a:xfrm rot="-8527916" flipH="1">
              <a:off x="1102446" y="4263526"/>
              <a:ext cx="20843" cy="14151"/>
            </a:xfrm>
            <a:custGeom>
              <a:avLst/>
              <a:gdLst/>
              <a:ahLst/>
              <a:cxnLst/>
              <a:rect l="l" t="t" r="r" b="b"/>
              <a:pathLst>
                <a:path w="1274" h="905" extrusionOk="0">
                  <a:moveTo>
                    <a:pt x="822" y="0"/>
                  </a:moveTo>
                  <a:cubicBezTo>
                    <a:pt x="0" y="370"/>
                    <a:pt x="0" y="370"/>
                    <a:pt x="822" y="904"/>
                  </a:cubicBezTo>
                  <a:cubicBezTo>
                    <a:pt x="1109" y="534"/>
                    <a:pt x="1273" y="247"/>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7"/>
            <p:cNvSpPr/>
            <p:nvPr/>
          </p:nvSpPr>
          <p:spPr>
            <a:xfrm rot="-8527916" flipH="1">
              <a:off x="1476899" y="1584084"/>
              <a:ext cx="16131" cy="27645"/>
            </a:xfrm>
            <a:custGeom>
              <a:avLst/>
              <a:gdLst/>
              <a:ahLst/>
              <a:cxnLst/>
              <a:rect l="l" t="t" r="r" b="b"/>
              <a:pathLst>
                <a:path w="986" h="1768" extrusionOk="0">
                  <a:moveTo>
                    <a:pt x="657" y="1"/>
                  </a:moveTo>
                  <a:cubicBezTo>
                    <a:pt x="370" y="453"/>
                    <a:pt x="0" y="946"/>
                    <a:pt x="205" y="1767"/>
                  </a:cubicBezTo>
                  <a:cubicBezTo>
                    <a:pt x="534" y="1028"/>
                    <a:pt x="986" y="617"/>
                    <a:pt x="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7"/>
            <p:cNvSpPr/>
            <p:nvPr/>
          </p:nvSpPr>
          <p:spPr>
            <a:xfrm rot="-8527916" flipH="1">
              <a:off x="1872016" y="4743148"/>
              <a:ext cx="20188" cy="14792"/>
            </a:xfrm>
            <a:custGeom>
              <a:avLst/>
              <a:gdLst/>
              <a:ahLst/>
              <a:cxnLst/>
              <a:rect l="l" t="t" r="r" b="b"/>
              <a:pathLst>
                <a:path w="1234" h="946" extrusionOk="0">
                  <a:moveTo>
                    <a:pt x="1" y="535"/>
                  </a:moveTo>
                  <a:cubicBezTo>
                    <a:pt x="1" y="617"/>
                    <a:pt x="206" y="781"/>
                    <a:pt x="329" y="946"/>
                  </a:cubicBezTo>
                  <a:cubicBezTo>
                    <a:pt x="658" y="781"/>
                    <a:pt x="946" y="617"/>
                    <a:pt x="1233" y="412"/>
                  </a:cubicBezTo>
                  <a:lnTo>
                    <a:pt x="1028" y="206"/>
                  </a:lnTo>
                  <a:cubicBezTo>
                    <a:pt x="617" y="288"/>
                    <a:pt x="83" y="1"/>
                    <a:pt x="1"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7"/>
            <p:cNvSpPr/>
            <p:nvPr/>
          </p:nvSpPr>
          <p:spPr>
            <a:xfrm rot="-8527916" flipH="1">
              <a:off x="1541002" y="4756024"/>
              <a:ext cx="18847" cy="10289"/>
            </a:xfrm>
            <a:custGeom>
              <a:avLst/>
              <a:gdLst/>
              <a:ahLst/>
              <a:cxnLst/>
              <a:rect l="l" t="t" r="r" b="b"/>
              <a:pathLst>
                <a:path w="1152" h="658" extrusionOk="0">
                  <a:moveTo>
                    <a:pt x="1110" y="165"/>
                  </a:moveTo>
                  <a:cubicBezTo>
                    <a:pt x="1110" y="83"/>
                    <a:pt x="535" y="42"/>
                    <a:pt x="206" y="1"/>
                  </a:cubicBezTo>
                  <a:cubicBezTo>
                    <a:pt x="165" y="206"/>
                    <a:pt x="83" y="411"/>
                    <a:pt x="1" y="658"/>
                  </a:cubicBezTo>
                  <a:cubicBezTo>
                    <a:pt x="617" y="658"/>
                    <a:pt x="1151" y="617"/>
                    <a:pt x="111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7"/>
            <p:cNvSpPr/>
            <p:nvPr/>
          </p:nvSpPr>
          <p:spPr>
            <a:xfrm rot="-8527916" flipH="1">
              <a:off x="1542280" y="4761331"/>
              <a:ext cx="16" cy="16"/>
            </a:xfrm>
            <a:custGeom>
              <a:avLst/>
              <a:gdLst/>
              <a:ahLst/>
              <a:cxnLst/>
              <a:rect l="l" t="t" r="r" b="b"/>
              <a:pathLst>
                <a:path w="1" h="1" extrusionOk="0">
                  <a:moveTo>
                    <a:pt x="0" y="1"/>
                  </a:moveTo>
                  <a:lnTo>
                    <a:pt x="0" y="1"/>
                  </a:ln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7"/>
            <p:cNvSpPr/>
            <p:nvPr/>
          </p:nvSpPr>
          <p:spPr>
            <a:xfrm rot="-8527916" flipH="1">
              <a:off x="1546084" y="4506940"/>
              <a:ext cx="21530" cy="12228"/>
            </a:xfrm>
            <a:custGeom>
              <a:avLst/>
              <a:gdLst/>
              <a:ahLst/>
              <a:cxnLst/>
              <a:rect l="l" t="t" r="r" b="b"/>
              <a:pathLst>
                <a:path w="1316" h="782" extrusionOk="0">
                  <a:moveTo>
                    <a:pt x="1" y="42"/>
                  </a:moveTo>
                  <a:cubicBezTo>
                    <a:pt x="412" y="370"/>
                    <a:pt x="658" y="576"/>
                    <a:pt x="905" y="781"/>
                  </a:cubicBezTo>
                  <a:cubicBezTo>
                    <a:pt x="1069" y="617"/>
                    <a:pt x="1315" y="493"/>
                    <a:pt x="1274" y="370"/>
                  </a:cubicBezTo>
                  <a:cubicBezTo>
                    <a:pt x="1274" y="1"/>
                    <a:pt x="822" y="1"/>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7"/>
            <p:cNvSpPr/>
            <p:nvPr/>
          </p:nvSpPr>
          <p:spPr>
            <a:xfrm rot="-8527916" flipH="1">
              <a:off x="1542071" y="2517954"/>
              <a:ext cx="24213" cy="16074"/>
            </a:xfrm>
            <a:custGeom>
              <a:avLst/>
              <a:gdLst/>
              <a:ahLst/>
              <a:cxnLst/>
              <a:rect l="l" t="t" r="r" b="b"/>
              <a:pathLst>
                <a:path w="1480" h="1028" extrusionOk="0">
                  <a:moveTo>
                    <a:pt x="411" y="1027"/>
                  </a:moveTo>
                  <a:cubicBezTo>
                    <a:pt x="658" y="493"/>
                    <a:pt x="1438" y="575"/>
                    <a:pt x="1479" y="0"/>
                  </a:cubicBezTo>
                  <a:cubicBezTo>
                    <a:pt x="904" y="164"/>
                    <a:pt x="493" y="247"/>
                    <a:pt x="0" y="370"/>
                  </a:cubicBezTo>
                  <a:cubicBezTo>
                    <a:pt x="82" y="493"/>
                    <a:pt x="206" y="657"/>
                    <a:pt x="411" y="10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7"/>
            <p:cNvSpPr/>
            <p:nvPr/>
          </p:nvSpPr>
          <p:spPr>
            <a:xfrm rot="-8527916" flipH="1">
              <a:off x="2128884" y="5080569"/>
              <a:ext cx="20172" cy="11587"/>
            </a:xfrm>
            <a:custGeom>
              <a:avLst/>
              <a:gdLst/>
              <a:ahLst/>
              <a:cxnLst/>
              <a:rect l="l" t="t" r="r" b="b"/>
              <a:pathLst>
                <a:path w="1233" h="741" extrusionOk="0">
                  <a:moveTo>
                    <a:pt x="41" y="206"/>
                  </a:moveTo>
                  <a:cubicBezTo>
                    <a:pt x="41" y="329"/>
                    <a:pt x="0" y="370"/>
                    <a:pt x="0" y="494"/>
                  </a:cubicBezTo>
                  <a:cubicBezTo>
                    <a:pt x="247" y="576"/>
                    <a:pt x="657" y="740"/>
                    <a:pt x="822" y="699"/>
                  </a:cubicBezTo>
                  <a:cubicBezTo>
                    <a:pt x="1233" y="494"/>
                    <a:pt x="1150" y="206"/>
                    <a:pt x="740" y="1"/>
                  </a:cubicBezTo>
                  <a:cubicBezTo>
                    <a:pt x="534" y="42"/>
                    <a:pt x="329" y="165"/>
                    <a:pt x="4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7"/>
            <p:cNvSpPr/>
            <p:nvPr/>
          </p:nvSpPr>
          <p:spPr>
            <a:xfrm rot="-8527916" flipH="1">
              <a:off x="1705026" y="4593833"/>
              <a:ext cx="16" cy="657"/>
            </a:xfrm>
            <a:custGeom>
              <a:avLst/>
              <a:gdLst/>
              <a:ahLst/>
              <a:cxnLst/>
              <a:rect l="l" t="t" r="r" b="b"/>
              <a:pathLst>
                <a:path w="1" h="42" extrusionOk="0">
                  <a:moveTo>
                    <a:pt x="1" y="42"/>
                  </a:moveTo>
                  <a:cubicBezTo>
                    <a:pt x="1" y="42"/>
                    <a:pt x="1" y="1"/>
                    <a:pt x="1" y="42"/>
                  </a:cubicBezTo>
                  <a:cubicBezTo>
                    <a:pt x="1" y="1"/>
                    <a:pt x="1" y="1"/>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7"/>
            <p:cNvSpPr/>
            <p:nvPr/>
          </p:nvSpPr>
          <p:spPr>
            <a:xfrm rot="-8527916" flipH="1">
              <a:off x="1700132" y="4595918"/>
              <a:ext cx="17489" cy="12212"/>
            </a:xfrm>
            <a:custGeom>
              <a:avLst/>
              <a:gdLst/>
              <a:ahLst/>
              <a:cxnLst/>
              <a:rect l="l" t="t" r="r" b="b"/>
              <a:pathLst>
                <a:path w="1069" h="781" extrusionOk="0">
                  <a:moveTo>
                    <a:pt x="1069" y="329"/>
                  </a:moveTo>
                  <a:cubicBezTo>
                    <a:pt x="1069" y="206"/>
                    <a:pt x="905" y="41"/>
                    <a:pt x="781" y="41"/>
                  </a:cubicBezTo>
                  <a:cubicBezTo>
                    <a:pt x="412" y="0"/>
                    <a:pt x="42" y="0"/>
                    <a:pt x="1" y="370"/>
                  </a:cubicBezTo>
                  <a:cubicBezTo>
                    <a:pt x="1" y="452"/>
                    <a:pt x="42" y="493"/>
                    <a:pt x="42" y="617"/>
                  </a:cubicBezTo>
                  <a:cubicBezTo>
                    <a:pt x="165" y="658"/>
                    <a:pt x="288" y="658"/>
                    <a:pt x="412" y="740"/>
                  </a:cubicBezTo>
                  <a:cubicBezTo>
                    <a:pt x="822" y="781"/>
                    <a:pt x="1069" y="617"/>
                    <a:pt x="1069"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7"/>
            <p:cNvSpPr/>
            <p:nvPr/>
          </p:nvSpPr>
          <p:spPr>
            <a:xfrm rot="-8527916" flipH="1">
              <a:off x="909225" y="3824887"/>
              <a:ext cx="687" cy="16"/>
            </a:xfrm>
            <a:custGeom>
              <a:avLst/>
              <a:gdLst/>
              <a:ahLst/>
              <a:cxnLst/>
              <a:rect l="l" t="t" r="r" b="b"/>
              <a:pathLst>
                <a:path w="42" h="1" extrusionOk="0">
                  <a:moveTo>
                    <a:pt x="41" y="1"/>
                  </a:moveTo>
                  <a:cubicBezTo>
                    <a:pt x="41" y="1"/>
                    <a:pt x="0" y="1"/>
                    <a:pt x="41" y="1"/>
                  </a:cubicBezTo>
                  <a:cubicBezTo>
                    <a:pt x="0" y="1"/>
                    <a:pt x="0" y="1"/>
                    <a:pt x="41" y="1"/>
                  </a:cubicBezTo>
                  <a:cubicBezTo>
                    <a:pt x="0" y="1"/>
                    <a:pt x="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7"/>
            <p:cNvSpPr/>
            <p:nvPr/>
          </p:nvSpPr>
          <p:spPr>
            <a:xfrm rot="-8527916" flipH="1">
              <a:off x="899313" y="3805992"/>
              <a:ext cx="16818" cy="15433"/>
            </a:xfrm>
            <a:custGeom>
              <a:avLst/>
              <a:gdLst/>
              <a:ahLst/>
              <a:cxnLst/>
              <a:rect l="l" t="t" r="r" b="b"/>
              <a:pathLst>
                <a:path w="1028" h="987" extrusionOk="0">
                  <a:moveTo>
                    <a:pt x="0" y="986"/>
                  </a:moveTo>
                  <a:cubicBezTo>
                    <a:pt x="288" y="822"/>
                    <a:pt x="616" y="699"/>
                    <a:pt x="863" y="535"/>
                  </a:cubicBezTo>
                  <a:cubicBezTo>
                    <a:pt x="1027" y="411"/>
                    <a:pt x="1027" y="206"/>
                    <a:pt x="1027" y="1"/>
                  </a:cubicBezTo>
                  <a:cubicBezTo>
                    <a:pt x="82" y="370"/>
                    <a:pt x="82" y="370"/>
                    <a:pt x="0"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7"/>
            <p:cNvSpPr/>
            <p:nvPr/>
          </p:nvSpPr>
          <p:spPr>
            <a:xfrm rot="-8527916" flipH="1">
              <a:off x="1940772" y="4905521"/>
              <a:ext cx="20859" cy="19295"/>
            </a:xfrm>
            <a:custGeom>
              <a:avLst/>
              <a:gdLst/>
              <a:ahLst/>
              <a:cxnLst/>
              <a:rect l="l" t="t" r="r" b="b"/>
              <a:pathLst>
                <a:path w="1275" h="1234" extrusionOk="0">
                  <a:moveTo>
                    <a:pt x="1" y="124"/>
                  </a:moveTo>
                  <a:cubicBezTo>
                    <a:pt x="247" y="535"/>
                    <a:pt x="412" y="945"/>
                    <a:pt x="1274" y="1233"/>
                  </a:cubicBezTo>
                  <a:cubicBezTo>
                    <a:pt x="863" y="740"/>
                    <a:pt x="617" y="370"/>
                    <a:pt x="329" y="1"/>
                  </a:cubicBezTo>
                  <a:cubicBezTo>
                    <a:pt x="206" y="1"/>
                    <a:pt x="124" y="42"/>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7"/>
            <p:cNvSpPr/>
            <p:nvPr/>
          </p:nvSpPr>
          <p:spPr>
            <a:xfrm rot="-8527916" flipH="1">
              <a:off x="1333214" y="2010288"/>
              <a:ext cx="20188" cy="16074"/>
            </a:xfrm>
            <a:custGeom>
              <a:avLst/>
              <a:gdLst/>
              <a:ahLst/>
              <a:cxnLst/>
              <a:rect l="l" t="t" r="r" b="b"/>
              <a:pathLst>
                <a:path w="1234" h="1028" extrusionOk="0">
                  <a:moveTo>
                    <a:pt x="1233" y="0"/>
                  </a:moveTo>
                  <a:cubicBezTo>
                    <a:pt x="823" y="205"/>
                    <a:pt x="453" y="370"/>
                    <a:pt x="1" y="575"/>
                  </a:cubicBezTo>
                  <a:cubicBezTo>
                    <a:pt x="453" y="1027"/>
                    <a:pt x="453" y="1027"/>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7"/>
            <p:cNvSpPr/>
            <p:nvPr/>
          </p:nvSpPr>
          <p:spPr>
            <a:xfrm rot="-8527916" flipH="1">
              <a:off x="1036615" y="2523106"/>
              <a:ext cx="18160" cy="9648"/>
            </a:xfrm>
            <a:custGeom>
              <a:avLst/>
              <a:gdLst/>
              <a:ahLst/>
              <a:cxnLst/>
              <a:rect l="l" t="t" r="r" b="b"/>
              <a:pathLst>
                <a:path w="1110" h="617" extrusionOk="0">
                  <a:moveTo>
                    <a:pt x="1068" y="329"/>
                  </a:moveTo>
                  <a:cubicBezTo>
                    <a:pt x="1109" y="247"/>
                    <a:pt x="863" y="0"/>
                    <a:pt x="739" y="0"/>
                  </a:cubicBezTo>
                  <a:cubicBezTo>
                    <a:pt x="493" y="41"/>
                    <a:pt x="288" y="165"/>
                    <a:pt x="0" y="247"/>
                  </a:cubicBezTo>
                  <a:cubicBezTo>
                    <a:pt x="247" y="452"/>
                    <a:pt x="411" y="617"/>
                    <a:pt x="452" y="617"/>
                  </a:cubicBezTo>
                  <a:cubicBezTo>
                    <a:pt x="698" y="575"/>
                    <a:pt x="904" y="452"/>
                    <a:pt x="1068"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7"/>
            <p:cNvSpPr/>
            <p:nvPr/>
          </p:nvSpPr>
          <p:spPr>
            <a:xfrm rot="-8527916" flipH="1">
              <a:off x="2011352" y="4874160"/>
              <a:ext cx="16147" cy="19936"/>
            </a:xfrm>
            <a:custGeom>
              <a:avLst/>
              <a:gdLst/>
              <a:ahLst/>
              <a:cxnLst/>
              <a:rect l="l" t="t" r="r" b="b"/>
              <a:pathLst>
                <a:path w="987" h="1275" extrusionOk="0">
                  <a:moveTo>
                    <a:pt x="617" y="1274"/>
                  </a:moveTo>
                  <a:cubicBezTo>
                    <a:pt x="740" y="905"/>
                    <a:pt x="905" y="617"/>
                    <a:pt x="987" y="288"/>
                  </a:cubicBezTo>
                  <a:cubicBezTo>
                    <a:pt x="740" y="206"/>
                    <a:pt x="576" y="83"/>
                    <a:pt x="412" y="1"/>
                  </a:cubicBezTo>
                  <a:cubicBezTo>
                    <a:pt x="1" y="412"/>
                    <a:pt x="371" y="823"/>
                    <a:pt x="617" y="1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7"/>
            <p:cNvSpPr/>
            <p:nvPr/>
          </p:nvSpPr>
          <p:spPr>
            <a:xfrm rot="-8527916" flipH="1">
              <a:off x="2011022" y="4890538"/>
              <a:ext cx="687" cy="657"/>
            </a:xfrm>
            <a:custGeom>
              <a:avLst/>
              <a:gdLst/>
              <a:ahLst/>
              <a:cxnLst/>
              <a:rect l="l" t="t" r="r" b="b"/>
              <a:pathLst>
                <a:path w="42" h="42" extrusionOk="0">
                  <a:moveTo>
                    <a:pt x="42" y="42"/>
                  </a:moveTo>
                  <a:cubicBezTo>
                    <a:pt x="42" y="42"/>
                    <a:pt x="1" y="1"/>
                    <a:pt x="42" y="42"/>
                  </a:cubicBezTo>
                  <a:cubicBezTo>
                    <a:pt x="42" y="1"/>
                    <a:pt x="42" y="42"/>
                    <a:pt x="4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7"/>
            <p:cNvSpPr/>
            <p:nvPr/>
          </p:nvSpPr>
          <p:spPr>
            <a:xfrm rot="-8527916" flipH="1">
              <a:off x="1519608" y="3621260"/>
              <a:ext cx="24213" cy="12228"/>
            </a:xfrm>
            <a:custGeom>
              <a:avLst/>
              <a:gdLst/>
              <a:ahLst/>
              <a:cxnLst/>
              <a:rect l="l" t="t" r="r" b="b"/>
              <a:pathLst>
                <a:path w="1480" h="782" extrusionOk="0">
                  <a:moveTo>
                    <a:pt x="699" y="1"/>
                  </a:moveTo>
                  <a:cubicBezTo>
                    <a:pt x="411" y="330"/>
                    <a:pt x="206" y="535"/>
                    <a:pt x="0" y="658"/>
                  </a:cubicBezTo>
                  <a:cubicBezTo>
                    <a:pt x="288" y="740"/>
                    <a:pt x="699" y="740"/>
                    <a:pt x="1479" y="7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7"/>
            <p:cNvSpPr/>
            <p:nvPr/>
          </p:nvSpPr>
          <p:spPr>
            <a:xfrm rot="-8527916" flipH="1">
              <a:off x="1773719" y="2830628"/>
              <a:ext cx="19501" cy="12212"/>
            </a:xfrm>
            <a:custGeom>
              <a:avLst/>
              <a:gdLst/>
              <a:ahLst/>
              <a:cxnLst/>
              <a:rect l="l" t="t" r="r" b="b"/>
              <a:pathLst>
                <a:path w="1192" h="781" extrusionOk="0">
                  <a:moveTo>
                    <a:pt x="699" y="781"/>
                  </a:moveTo>
                  <a:cubicBezTo>
                    <a:pt x="1192" y="575"/>
                    <a:pt x="986" y="288"/>
                    <a:pt x="822" y="0"/>
                  </a:cubicBezTo>
                  <a:cubicBezTo>
                    <a:pt x="329" y="165"/>
                    <a:pt x="0" y="288"/>
                    <a:pt x="124" y="617"/>
                  </a:cubicBezTo>
                  <a:cubicBezTo>
                    <a:pt x="165" y="658"/>
                    <a:pt x="617" y="781"/>
                    <a:pt x="699"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7"/>
            <p:cNvSpPr/>
            <p:nvPr/>
          </p:nvSpPr>
          <p:spPr>
            <a:xfrm rot="-8527916" flipH="1">
              <a:off x="1761980" y="2513442"/>
              <a:ext cx="17489" cy="17356"/>
            </a:xfrm>
            <a:custGeom>
              <a:avLst/>
              <a:gdLst/>
              <a:ahLst/>
              <a:cxnLst/>
              <a:rect l="l" t="t" r="r" b="b"/>
              <a:pathLst>
                <a:path w="1069" h="1110" extrusionOk="0">
                  <a:moveTo>
                    <a:pt x="494" y="0"/>
                  </a:moveTo>
                  <a:cubicBezTo>
                    <a:pt x="247" y="370"/>
                    <a:pt x="1" y="575"/>
                    <a:pt x="1" y="781"/>
                  </a:cubicBezTo>
                  <a:cubicBezTo>
                    <a:pt x="1" y="863"/>
                    <a:pt x="371" y="1027"/>
                    <a:pt x="576" y="1109"/>
                  </a:cubicBezTo>
                  <a:cubicBezTo>
                    <a:pt x="781" y="945"/>
                    <a:pt x="1028" y="781"/>
                    <a:pt x="1069" y="575"/>
                  </a:cubicBezTo>
                  <a:cubicBezTo>
                    <a:pt x="1069" y="452"/>
                    <a:pt x="781" y="247"/>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7"/>
            <p:cNvSpPr/>
            <p:nvPr/>
          </p:nvSpPr>
          <p:spPr>
            <a:xfrm rot="-8527916" flipH="1">
              <a:off x="1687899" y="4572463"/>
              <a:ext cx="24213" cy="16074"/>
            </a:xfrm>
            <a:custGeom>
              <a:avLst/>
              <a:gdLst/>
              <a:ahLst/>
              <a:cxnLst/>
              <a:rect l="l" t="t" r="r" b="b"/>
              <a:pathLst>
                <a:path w="1480" h="1028" extrusionOk="0">
                  <a:moveTo>
                    <a:pt x="1" y="1028"/>
                  </a:moveTo>
                  <a:cubicBezTo>
                    <a:pt x="699" y="658"/>
                    <a:pt x="1069" y="370"/>
                    <a:pt x="1480" y="1"/>
                  </a:cubicBezTo>
                  <a:cubicBezTo>
                    <a:pt x="740" y="124"/>
                    <a:pt x="83" y="206"/>
                    <a:pt x="1" y="10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7"/>
            <p:cNvSpPr/>
            <p:nvPr/>
          </p:nvSpPr>
          <p:spPr>
            <a:xfrm rot="-8527916" flipH="1">
              <a:off x="1704426" y="4593627"/>
              <a:ext cx="687" cy="657"/>
            </a:xfrm>
            <a:custGeom>
              <a:avLst/>
              <a:gdLst/>
              <a:ahLst/>
              <a:cxnLst/>
              <a:rect l="l" t="t" r="r" b="b"/>
              <a:pathLst>
                <a:path w="42" h="42" extrusionOk="0">
                  <a:moveTo>
                    <a:pt x="42" y="42"/>
                  </a:moveTo>
                  <a:lnTo>
                    <a:pt x="42" y="42"/>
                  </a:lnTo>
                  <a:cubicBezTo>
                    <a:pt x="42" y="1"/>
                    <a:pt x="1" y="42"/>
                    <a:pt x="4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7"/>
            <p:cNvSpPr/>
            <p:nvPr/>
          </p:nvSpPr>
          <p:spPr>
            <a:xfrm rot="-8527916" flipH="1">
              <a:off x="1020080" y="3733068"/>
              <a:ext cx="14806" cy="19280"/>
            </a:xfrm>
            <a:custGeom>
              <a:avLst/>
              <a:gdLst/>
              <a:ahLst/>
              <a:cxnLst/>
              <a:rect l="l" t="t" r="r" b="b"/>
              <a:pathLst>
                <a:path w="905" h="1233" extrusionOk="0">
                  <a:moveTo>
                    <a:pt x="740" y="0"/>
                  </a:moveTo>
                  <a:cubicBezTo>
                    <a:pt x="370" y="247"/>
                    <a:pt x="206" y="411"/>
                    <a:pt x="0" y="576"/>
                  </a:cubicBezTo>
                  <a:lnTo>
                    <a:pt x="699" y="1233"/>
                  </a:lnTo>
                  <a:cubicBezTo>
                    <a:pt x="740" y="1233"/>
                    <a:pt x="822" y="1192"/>
                    <a:pt x="904" y="1192"/>
                  </a:cubicBezTo>
                  <a:cubicBezTo>
                    <a:pt x="863" y="822"/>
                    <a:pt x="822" y="452"/>
                    <a:pt x="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7"/>
            <p:cNvSpPr/>
            <p:nvPr/>
          </p:nvSpPr>
          <p:spPr>
            <a:xfrm rot="-8527916" flipH="1">
              <a:off x="1280846" y="3911705"/>
              <a:ext cx="14135" cy="10945"/>
            </a:xfrm>
            <a:custGeom>
              <a:avLst/>
              <a:gdLst/>
              <a:ahLst/>
              <a:cxnLst/>
              <a:rect l="l" t="t" r="r" b="b"/>
              <a:pathLst>
                <a:path w="864" h="700" extrusionOk="0">
                  <a:moveTo>
                    <a:pt x="1" y="1"/>
                  </a:moveTo>
                  <a:cubicBezTo>
                    <a:pt x="206" y="288"/>
                    <a:pt x="370" y="494"/>
                    <a:pt x="576" y="699"/>
                  </a:cubicBezTo>
                  <a:cubicBezTo>
                    <a:pt x="863" y="83"/>
                    <a:pt x="863" y="8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7"/>
            <p:cNvSpPr/>
            <p:nvPr/>
          </p:nvSpPr>
          <p:spPr>
            <a:xfrm rot="-8527916" flipH="1">
              <a:off x="1648493" y="4878791"/>
              <a:ext cx="23526" cy="10304"/>
            </a:xfrm>
            <a:custGeom>
              <a:avLst/>
              <a:gdLst/>
              <a:ahLst/>
              <a:cxnLst/>
              <a:rect l="l" t="t" r="r" b="b"/>
              <a:pathLst>
                <a:path w="1438" h="659" extrusionOk="0">
                  <a:moveTo>
                    <a:pt x="1438" y="206"/>
                  </a:moveTo>
                  <a:cubicBezTo>
                    <a:pt x="945" y="1"/>
                    <a:pt x="493" y="42"/>
                    <a:pt x="0" y="247"/>
                  </a:cubicBezTo>
                  <a:cubicBezTo>
                    <a:pt x="904" y="658"/>
                    <a:pt x="904" y="658"/>
                    <a:pt x="1438"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7"/>
            <p:cNvSpPr/>
            <p:nvPr/>
          </p:nvSpPr>
          <p:spPr>
            <a:xfrm rot="-8527916" flipH="1">
              <a:off x="1649514" y="4877478"/>
              <a:ext cx="703" cy="16"/>
            </a:xfrm>
            <a:custGeom>
              <a:avLst/>
              <a:gdLst/>
              <a:ahLst/>
              <a:cxnLst/>
              <a:rect l="l" t="t" r="r" b="b"/>
              <a:pathLst>
                <a:path w="43" h="1" extrusionOk="0">
                  <a:moveTo>
                    <a:pt x="1" y="0"/>
                  </a:moveTo>
                  <a:cubicBezTo>
                    <a:pt x="42" y="0"/>
                    <a:pt x="42" y="0"/>
                    <a:pt x="1" y="0"/>
                  </a:cubicBez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7"/>
            <p:cNvSpPr/>
            <p:nvPr/>
          </p:nvSpPr>
          <p:spPr>
            <a:xfrm rot="-8527916" flipH="1">
              <a:off x="1138868" y="3277124"/>
              <a:ext cx="15477" cy="12212"/>
            </a:xfrm>
            <a:custGeom>
              <a:avLst/>
              <a:gdLst/>
              <a:ahLst/>
              <a:cxnLst/>
              <a:rect l="l" t="t" r="r" b="b"/>
              <a:pathLst>
                <a:path w="946" h="781" extrusionOk="0">
                  <a:moveTo>
                    <a:pt x="329" y="781"/>
                  </a:moveTo>
                  <a:cubicBezTo>
                    <a:pt x="534" y="740"/>
                    <a:pt x="822" y="617"/>
                    <a:pt x="904" y="534"/>
                  </a:cubicBezTo>
                  <a:cubicBezTo>
                    <a:pt x="945" y="411"/>
                    <a:pt x="699" y="247"/>
                    <a:pt x="493" y="0"/>
                  </a:cubicBezTo>
                  <a:cubicBezTo>
                    <a:pt x="288" y="206"/>
                    <a:pt x="82" y="329"/>
                    <a:pt x="0" y="452"/>
                  </a:cubicBezTo>
                  <a:cubicBezTo>
                    <a:pt x="0" y="576"/>
                    <a:pt x="288" y="781"/>
                    <a:pt x="329"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7"/>
            <p:cNvSpPr/>
            <p:nvPr/>
          </p:nvSpPr>
          <p:spPr>
            <a:xfrm rot="-8527916" flipH="1">
              <a:off x="1909890" y="4892280"/>
              <a:ext cx="13448" cy="17997"/>
            </a:xfrm>
            <a:custGeom>
              <a:avLst/>
              <a:gdLst/>
              <a:ahLst/>
              <a:cxnLst/>
              <a:rect l="l" t="t" r="r" b="b"/>
              <a:pathLst>
                <a:path w="822" h="1151" extrusionOk="0">
                  <a:moveTo>
                    <a:pt x="493" y="1151"/>
                  </a:moveTo>
                  <a:cubicBezTo>
                    <a:pt x="616" y="658"/>
                    <a:pt x="698" y="411"/>
                    <a:pt x="822" y="0"/>
                  </a:cubicBezTo>
                  <a:cubicBezTo>
                    <a:pt x="0" y="534"/>
                    <a:pt x="0" y="534"/>
                    <a:pt x="493" y="11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7"/>
            <p:cNvSpPr/>
            <p:nvPr/>
          </p:nvSpPr>
          <p:spPr>
            <a:xfrm rot="-8527916" flipH="1">
              <a:off x="1524958" y="4656119"/>
              <a:ext cx="23542" cy="17356"/>
            </a:xfrm>
            <a:custGeom>
              <a:avLst/>
              <a:gdLst/>
              <a:ahLst/>
              <a:cxnLst/>
              <a:rect l="l" t="t" r="r" b="b"/>
              <a:pathLst>
                <a:path w="1439" h="1110" extrusionOk="0">
                  <a:moveTo>
                    <a:pt x="1439" y="904"/>
                  </a:moveTo>
                  <a:cubicBezTo>
                    <a:pt x="946" y="658"/>
                    <a:pt x="946" y="165"/>
                    <a:pt x="1" y="1"/>
                  </a:cubicBezTo>
                  <a:lnTo>
                    <a:pt x="1110" y="1110"/>
                  </a:lnTo>
                  <a:cubicBezTo>
                    <a:pt x="1233" y="1028"/>
                    <a:pt x="1315" y="987"/>
                    <a:pt x="1439"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7"/>
            <p:cNvSpPr/>
            <p:nvPr/>
          </p:nvSpPr>
          <p:spPr>
            <a:xfrm rot="-8527916" flipH="1">
              <a:off x="1594416" y="4089091"/>
              <a:ext cx="20188" cy="12853"/>
            </a:xfrm>
            <a:custGeom>
              <a:avLst/>
              <a:gdLst/>
              <a:ahLst/>
              <a:cxnLst/>
              <a:rect l="l" t="t" r="r" b="b"/>
              <a:pathLst>
                <a:path w="1234" h="822" extrusionOk="0">
                  <a:moveTo>
                    <a:pt x="1233" y="493"/>
                  </a:moveTo>
                  <a:cubicBezTo>
                    <a:pt x="781" y="288"/>
                    <a:pt x="411" y="124"/>
                    <a:pt x="1" y="0"/>
                  </a:cubicBezTo>
                  <a:cubicBezTo>
                    <a:pt x="411" y="822"/>
                    <a:pt x="411" y="822"/>
                    <a:pt x="1233"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7"/>
            <p:cNvSpPr/>
            <p:nvPr/>
          </p:nvSpPr>
          <p:spPr>
            <a:xfrm rot="-8527916" flipH="1">
              <a:off x="1877324" y="4455613"/>
              <a:ext cx="16" cy="657"/>
            </a:xfrm>
            <a:custGeom>
              <a:avLst/>
              <a:gdLst/>
              <a:ahLst/>
              <a:cxnLst/>
              <a:rect l="l" t="t" r="r" b="b"/>
              <a:pathLst>
                <a:path w="1" h="42" extrusionOk="0">
                  <a:moveTo>
                    <a:pt x="1" y="42"/>
                  </a:moveTo>
                  <a:cubicBezTo>
                    <a:pt x="1" y="0"/>
                    <a:pt x="1" y="0"/>
                    <a:pt x="1" y="42"/>
                  </a:cubicBezTo>
                  <a:cubicBezTo>
                    <a:pt x="1" y="0"/>
                    <a:pt x="1" y="0"/>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7"/>
            <p:cNvSpPr/>
            <p:nvPr/>
          </p:nvSpPr>
          <p:spPr>
            <a:xfrm rot="-8527916" flipH="1">
              <a:off x="1865337" y="4455627"/>
              <a:ext cx="15477" cy="13510"/>
            </a:xfrm>
            <a:custGeom>
              <a:avLst/>
              <a:gdLst/>
              <a:ahLst/>
              <a:cxnLst/>
              <a:rect l="l" t="t" r="r" b="b"/>
              <a:pathLst>
                <a:path w="946" h="864" extrusionOk="0">
                  <a:moveTo>
                    <a:pt x="863" y="412"/>
                  </a:moveTo>
                  <a:cubicBezTo>
                    <a:pt x="946" y="288"/>
                    <a:pt x="617" y="124"/>
                    <a:pt x="535" y="1"/>
                  </a:cubicBezTo>
                  <a:cubicBezTo>
                    <a:pt x="370" y="83"/>
                    <a:pt x="1" y="206"/>
                    <a:pt x="42" y="288"/>
                  </a:cubicBezTo>
                  <a:cubicBezTo>
                    <a:pt x="124" y="494"/>
                    <a:pt x="329" y="699"/>
                    <a:pt x="453" y="863"/>
                  </a:cubicBezTo>
                  <a:cubicBezTo>
                    <a:pt x="576" y="740"/>
                    <a:pt x="822" y="617"/>
                    <a:pt x="863"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7"/>
            <p:cNvSpPr/>
            <p:nvPr/>
          </p:nvSpPr>
          <p:spPr>
            <a:xfrm rot="-8527916" flipH="1">
              <a:off x="1339103" y="3346654"/>
              <a:ext cx="16818" cy="14151"/>
            </a:xfrm>
            <a:custGeom>
              <a:avLst/>
              <a:gdLst/>
              <a:ahLst/>
              <a:cxnLst/>
              <a:rect l="l" t="t" r="r" b="b"/>
              <a:pathLst>
                <a:path w="1028" h="905" extrusionOk="0">
                  <a:moveTo>
                    <a:pt x="453" y="1"/>
                  </a:moveTo>
                  <a:cubicBezTo>
                    <a:pt x="247" y="370"/>
                    <a:pt x="124" y="617"/>
                    <a:pt x="1" y="905"/>
                  </a:cubicBezTo>
                  <a:cubicBezTo>
                    <a:pt x="1028" y="658"/>
                    <a:pt x="1028" y="658"/>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7"/>
            <p:cNvSpPr/>
            <p:nvPr/>
          </p:nvSpPr>
          <p:spPr>
            <a:xfrm rot="-8527916" flipH="1">
              <a:off x="1090900" y="4348060"/>
              <a:ext cx="11436" cy="11587"/>
            </a:xfrm>
            <a:custGeom>
              <a:avLst/>
              <a:gdLst/>
              <a:ahLst/>
              <a:cxnLst/>
              <a:rect l="l" t="t" r="r" b="b"/>
              <a:pathLst>
                <a:path w="699" h="741" extrusionOk="0">
                  <a:moveTo>
                    <a:pt x="1" y="124"/>
                  </a:moveTo>
                  <a:cubicBezTo>
                    <a:pt x="83" y="330"/>
                    <a:pt x="247" y="535"/>
                    <a:pt x="329" y="740"/>
                  </a:cubicBezTo>
                  <a:lnTo>
                    <a:pt x="452" y="740"/>
                  </a:lnTo>
                  <a:cubicBezTo>
                    <a:pt x="658" y="206"/>
                    <a:pt x="699" y="124"/>
                    <a:pt x="452" y="42"/>
                  </a:cubicBezTo>
                  <a:cubicBezTo>
                    <a:pt x="288" y="1"/>
                    <a:pt x="124" y="42"/>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7"/>
            <p:cNvSpPr/>
            <p:nvPr/>
          </p:nvSpPr>
          <p:spPr>
            <a:xfrm rot="-8527916" flipH="1">
              <a:off x="1147210" y="3291396"/>
              <a:ext cx="24196" cy="14792"/>
            </a:xfrm>
            <a:custGeom>
              <a:avLst/>
              <a:gdLst/>
              <a:ahLst/>
              <a:cxnLst/>
              <a:rect l="l" t="t" r="r" b="b"/>
              <a:pathLst>
                <a:path w="1479" h="946" extrusionOk="0">
                  <a:moveTo>
                    <a:pt x="0" y="83"/>
                  </a:moveTo>
                  <a:cubicBezTo>
                    <a:pt x="288" y="535"/>
                    <a:pt x="657" y="946"/>
                    <a:pt x="1479" y="904"/>
                  </a:cubicBezTo>
                  <a:cubicBezTo>
                    <a:pt x="1068" y="576"/>
                    <a:pt x="616" y="288"/>
                    <a:pt x="205" y="1"/>
                  </a:cubicBezTo>
                  <a:cubicBezTo>
                    <a:pt x="82" y="1"/>
                    <a:pt x="0" y="83"/>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7"/>
            <p:cNvSpPr/>
            <p:nvPr/>
          </p:nvSpPr>
          <p:spPr>
            <a:xfrm rot="-8527916" flipH="1">
              <a:off x="1173402" y="3300757"/>
              <a:ext cx="703" cy="657"/>
            </a:xfrm>
            <a:custGeom>
              <a:avLst/>
              <a:gdLst/>
              <a:ahLst/>
              <a:cxnLst/>
              <a:rect l="l" t="t" r="r" b="b"/>
              <a:pathLst>
                <a:path w="43" h="42" extrusionOk="0">
                  <a:moveTo>
                    <a:pt x="1" y="0"/>
                  </a:moveTo>
                  <a:lnTo>
                    <a:pt x="1" y="0"/>
                  </a:lnTo>
                  <a:cubicBezTo>
                    <a:pt x="1" y="42"/>
                    <a:pt x="1" y="42"/>
                    <a:pt x="1" y="0"/>
                  </a:cubicBezTo>
                  <a:cubicBezTo>
                    <a:pt x="1"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7"/>
            <p:cNvSpPr/>
            <p:nvPr/>
          </p:nvSpPr>
          <p:spPr>
            <a:xfrm rot="-8527916" flipH="1">
              <a:off x="2430630" y="4640091"/>
              <a:ext cx="19501" cy="14151"/>
            </a:xfrm>
            <a:custGeom>
              <a:avLst/>
              <a:gdLst/>
              <a:ahLst/>
              <a:cxnLst/>
              <a:rect l="l" t="t" r="r" b="b"/>
              <a:pathLst>
                <a:path w="1192" h="905" extrusionOk="0">
                  <a:moveTo>
                    <a:pt x="781" y="905"/>
                  </a:moveTo>
                  <a:cubicBezTo>
                    <a:pt x="1150" y="494"/>
                    <a:pt x="1191" y="247"/>
                    <a:pt x="575" y="1"/>
                  </a:cubicBezTo>
                  <a:cubicBezTo>
                    <a:pt x="0" y="412"/>
                    <a:pt x="123" y="658"/>
                    <a:pt x="781" y="9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7"/>
            <p:cNvSpPr/>
            <p:nvPr/>
          </p:nvSpPr>
          <p:spPr>
            <a:xfrm rot="-8527916" flipH="1">
              <a:off x="1513533" y="4611010"/>
              <a:ext cx="18830" cy="15433"/>
            </a:xfrm>
            <a:custGeom>
              <a:avLst/>
              <a:gdLst/>
              <a:ahLst/>
              <a:cxnLst/>
              <a:rect l="l" t="t" r="r" b="b"/>
              <a:pathLst>
                <a:path w="1151" h="987" extrusionOk="0">
                  <a:moveTo>
                    <a:pt x="616" y="986"/>
                  </a:moveTo>
                  <a:cubicBezTo>
                    <a:pt x="781" y="658"/>
                    <a:pt x="945" y="411"/>
                    <a:pt x="1150" y="0"/>
                  </a:cubicBezTo>
                  <a:cubicBezTo>
                    <a:pt x="0" y="370"/>
                    <a:pt x="0" y="370"/>
                    <a:pt x="616"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7"/>
            <p:cNvSpPr/>
            <p:nvPr/>
          </p:nvSpPr>
          <p:spPr>
            <a:xfrm rot="-8527916" flipH="1">
              <a:off x="894412" y="4029695"/>
              <a:ext cx="24213" cy="12228"/>
            </a:xfrm>
            <a:custGeom>
              <a:avLst/>
              <a:gdLst/>
              <a:ahLst/>
              <a:cxnLst/>
              <a:rect l="l" t="t" r="r" b="b"/>
              <a:pathLst>
                <a:path w="1480" h="782" extrusionOk="0">
                  <a:moveTo>
                    <a:pt x="1110" y="1"/>
                  </a:moveTo>
                  <a:cubicBezTo>
                    <a:pt x="658" y="83"/>
                    <a:pt x="412" y="206"/>
                    <a:pt x="1" y="288"/>
                  </a:cubicBezTo>
                  <a:cubicBezTo>
                    <a:pt x="576" y="494"/>
                    <a:pt x="905" y="617"/>
                    <a:pt x="1480" y="781"/>
                  </a:cubicBezTo>
                  <a:cubicBezTo>
                    <a:pt x="1398" y="494"/>
                    <a:pt x="1274" y="288"/>
                    <a:pt x="1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7"/>
            <p:cNvSpPr/>
            <p:nvPr/>
          </p:nvSpPr>
          <p:spPr>
            <a:xfrm rot="-8527916" flipH="1">
              <a:off x="1521882" y="4533830"/>
              <a:ext cx="19517" cy="13510"/>
            </a:xfrm>
            <a:custGeom>
              <a:avLst/>
              <a:gdLst/>
              <a:ahLst/>
              <a:cxnLst/>
              <a:rect l="l" t="t" r="r" b="b"/>
              <a:pathLst>
                <a:path w="1193" h="864" extrusionOk="0">
                  <a:moveTo>
                    <a:pt x="1028" y="863"/>
                  </a:moveTo>
                  <a:cubicBezTo>
                    <a:pt x="1110" y="453"/>
                    <a:pt x="1110" y="329"/>
                    <a:pt x="1192" y="1"/>
                  </a:cubicBezTo>
                  <a:cubicBezTo>
                    <a:pt x="699" y="124"/>
                    <a:pt x="453" y="165"/>
                    <a:pt x="1" y="247"/>
                  </a:cubicBezTo>
                  <a:cubicBezTo>
                    <a:pt x="371" y="453"/>
                    <a:pt x="617" y="576"/>
                    <a:pt x="1028" y="8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7"/>
            <p:cNvSpPr/>
            <p:nvPr/>
          </p:nvSpPr>
          <p:spPr>
            <a:xfrm rot="-8527916" flipH="1">
              <a:off x="1950674" y="4956608"/>
              <a:ext cx="22200" cy="11571"/>
            </a:xfrm>
            <a:custGeom>
              <a:avLst/>
              <a:gdLst/>
              <a:ahLst/>
              <a:cxnLst/>
              <a:rect l="l" t="t" r="r" b="b"/>
              <a:pathLst>
                <a:path w="1357" h="740" extrusionOk="0">
                  <a:moveTo>
                    <a:pt x="1356" y="575"/>
                  </a:moveTo>
                  <a:cubicBezTo>
                    <a:pt x="699" y="0"/>
                    <a:pt x="699" y="0"/>
                    <a:pt x="0" y="411"/>
                  </a:cubicBezTo>
                  <a:cubicBezTo>
                    <a:pt x="452" y="452"/>
                    <a:pt x="822" y="740"/>
                    <a:pt x="1356"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7"/>
            <p:cNvSpPr/>
            <p:nvPr/>
          </p:nvSpPr>
          <p:spPr>
            <a:xfrm rot="-8527916" flipH="1">
              <a:off x="1704590" y="4548576"/>
              <a:ext cx="19501" cy="15433"/>
            </a:xfrm>
            <a:custGeom>
              <a:avLst/>
              <a:gdLst/>
              <a:ahLst/>
              <a:cxnLst/>
              <a:rect l="l" t="t" r="r" b="b"/>
              <a:pathLst>
                <a:path w="1192" h="987" extrusionOk="0">
                  <a:moveTo>
                    <a:pt x="1192" y="986"/>
                  </a:moveTo>
                  <a:cubicBezTo>
                    <a:pt x="863" y="657"/>
                    <a:pt x="658" y="411"/>
                    <a:pt x="329" y="0"/>
                  </a:cubicBezTo>
                  <a:cubicBezTo>
                    <a:pt x="165" y="370"/>
                    <a:pt x="42" y="534"/>
                    <a:pt x="1" y="781"/>
                  </a:cubicBezTo>
                  <a:cubicBezTo>
                    <a:pt x="411" y="822"/>
                    <a:pt x="740" y="863"/>
                    <a:pt x="1192"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7"/>
            <p:cNvSpPr/>
            <p:nvPr/>
          </p:nvSpPr>
          <p:spPr>
            <a:xfrm rot="-8527916" flipH="1">
              <a:off x="1084445" y="3270498"/>
              <a:ext cx="687" cy="16"/>
            </a:xfrm>
            <a:custGeom>
              <a:avLst/>
              <a:gdLst/>
              <a:ahLst/>
              <a:cxnLst/>
              <a:rect l="l" t="t" r="r" b="b"/>
              <a:pathLst>
                <a:path w="42" h="1" extrusionOk="0">
                  <a:moveTo>
                    <a:pt x="1" y="1"/>
                  </a:moveTo>
                  <a:lnTo>
                    <a:pt x="42" y="1"/>
                  </a:lnTo>
                  <a:lnTo>
                    <a:pt x="1" y="1"/>
                  </a:lnTo>
                  <a:cubicBezTo>
                    <a:pt x="42"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7"/>
            <p:cNvSpPr/>
            <p:nvPr/>
          </p:nvSpPr>
          <p:spPr>
            <a:xfrm rot="-8527916" flipH="1">
              <a:off x="1078297" y="3256123"/>
              <a:ext cx="13448" cy="12869"/>
            </a:xfrm>
            <a:custGeom>
              <a:avLst/>
              <a:gdLst/>
              <a:ahLst/>
              <a:cxnLst/>
              <a:rect l="l" t="t" r="r" b="b"/>
              <a:pathLst>
                <a:path w="822" h="823" extrusionOk="0">
                  <a:moveTo>
                    <a:pt x="0" y="822"/>
                  </a:moveTo>
                  <a:cubicBezTo>
                    <a:pt x="452" y="617"/>
                    <a:pt x="822" y="411"/>
                    <a:pt x="699" y="1"/>
                  </a:cubicBezTo>
                  <a:cubicBezTo>
                    <a:pt x="0" y="165"/>
                    <a:pt x="0" y="206"/>
                    <a:pt x="0"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7"/>
            <p:cNvSpPr/>
            <p:nvPr/>
          </p:nvSpPr>
          <p:spPr>
            <a:xfrm rot="-8527916" flipH="1">
              <a:off x="1511976" y="4305351"/>
              <a:ext cx="16818" cy="10945"/>
            </a:xfrm>
            <a:custGeom>
              <a:avLst/>
              <a:gdLst/>
              <a:ahLst/>
              <a:cxnLst/>
              <a:rect l="l" t="t" r="r" b="b"/>
              <a:pathLst>
                <a:path w="1028" h="700" extrusionOk="0">
                  <a:moveTo>
                    <a:pt x="822" y="83"/>
                  </a:moveTo>
                  <a:cubicBezTo>
                    <a:pt x="698" y="1"/>
                    <a:pt x="370" y="42"/>
                    <a:pt x="0" y="1"/>
                  </a:cubicBezTo>
                  <a:cubicBezTo>
                    <a:pt x="82" y="288"/>
                    <a:pt x="205" y="494"/>
                    <a:pt x="247" y="699"/>
                  </a:cubicBezTo>
                  <a:cubicBezTo>
                    <a:pt x="904" y="617"/>
                    <a:pt x="1027" y="370"/>
                    <a:pt x="822"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7"/>
            <p:cNvSpPr/>
            <p:nvPr/>
          </p:nvSpPr>
          <p:spPr>
            <a:xfrm rot="-8527916" flipH="1">
              <a:off x="1132629" y="3245271"/>
              <a:ext cx="24884" cy="7724"/>
            </a:xfrm>
            <a:custGeom>
              <a:avLst/>
              <a:gdLst/>
              <a:ahLst/>
              <a:cxnLst/>
              <a:rect l="l" t="t" r="r" b="b"/>
              <a:pathLst>
                <a:path w="1521" h="494" extrusionOk="0">
                  <a:moveTo>
                    <a:pt x="1" y="247"/>
                  </a:moveTo>
                  <a:cubicBezTo>
                    <a:pt x="658" y="494"/>
                    <a:pt x="658" y="494"/>
                    <a:pt x="1521" y="288"/>
                  </a:cubicBezTo>
                  <a:cubicBezTo>
                    <a:pt x="905" y="1"/>
                    <a:pt x="905" y="1"/>
                    <a:pt x="1"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7"/>
            <p:cNvSpPr/>
            <p:nvPr/>
          </p:nvSpPr>
          <p:spPr>
            <a:xfrm rot="-8527916" flipH="1">
              <a:off x="1155123" y="3254936"/>
              <a:ext cx="687" cy="1298"/>
            </a:xfrm>
            <a:custGeom>
              <a:avLst/>
              <a:gdLst/>
              <a:ahLst/>
              <a:cxnLst/>
              <a:rect l="l" t="t" r="r" b="b"/>
              <a:pathLst>
                <a:path w="42" h="83" extrusionOk="0">
                  <a:moveTo>
                    <a:pt x="1" y="0"/>
                  </a:moveTo>
                  <a:cubicBezTo>
                    <a:pt x="42" y="83"/>
                    <a:pt x="42" y="83"/>
                    <a:pt x="1" y="0"/>
                  </a:cubicBezTo>
                  <a:lnTo>
                    <a:pt x="42" y="0"/>
                  </a:lnTo>
                  <a:lnTo>
                    <a:pt x="1" y="0"/>
                  </a:lnTo>
                  <a:cubicBezTo>
                    <a:pt x="42"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7"/>
            <p:cNvSpPr/>
            <p:nvPr/>
          </p:nvSpPr>
          <p:spPr>
            <a:xfrm rot="-8527916" flipH="1">
              <a:off x="1500265" y="4207492"/>
              <a:ext cx="21513" cy="14151"/>
            </a:xfrm>
            <a:custGeom>
              <a:avLst/>
              <a:gdLst/>
              <a:ahLst/>
              <a:cxnLst/>
              <a:rect l="l" t="t" r="r" b="b"/>
              <a:pathLst>
                <a:path w="1315" h="905" extrusionOk="0">
                  <a:moveTo>
                    <a:pt x="0" y="370"/>
                  </a:moveTo>
                  <a:cubicBezTo>
                    <a:pt x="411" y="534"/>
                    <a:pt x="781" y="699"/>
                    <a:pt x="1315" y="904"/>
                  </a:cubicBezTo>
                  <a:cubicBezTo>
                    <a:pt x="945" y="0"/>
                    <a:pt x="945" y="0"/>
                    <a:pt x="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7"/>
            <p:cNvSpPr/>
            <p:nvPr/>
          </p:nvSpPr>
          <p:spPr>
            <a:xfrm rot="-8527916" flipH="1">
              <a:off x="1488755" y="4149092"/>
              <a:ext cx="16818" cy="10289"/>
            </a:xfrm>
            <a:custGeom>
              <a:avLst/>
              <a:gdLst/>
              <a:ahLst/>
              <a:cxnLst/>
              <a:rect l="l" t="t" r="r" b="b"/>
              <a:pathLst>
                <a:path w="1028" h="658" extrusionOk="0">
                  <a:moveTo>
                    <a:pt x="1" y="165"/>
                  </a:moveTo>
                  <a:cubicBezTo>
                    <a:pt x="165" y="329"/>
                    <a:pt x="247" y="535"/>
                    <a:pt x="453" y="658"/>
                  </a:cubicBezTo>
                  <a:cubicBezTo>
                    <a:pt x="453" y="658"/>
                    <a:pt x="822" y="617"/>
                    <a:pt x="863" y="535"/>
                  </a:cubicBezTo>
                  <a:cubicBezTo>
                    <a:pt x="1028" y="165"/>
                    <a:pt x="781" y="42"/>
                    <a:pt x="370" y="0"/>
                  </a:cubicBezTo>
                  <a:cubicBezTo>
                    <a:pt x="206" y="42"/>
                    <a:pt x="124" y="124"/>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7"/>
            <p:cNvSpPr/>
            <p:nvPr/>
          </p:nvSpPr>
          <p:spPr>
            <a:xfrm rot="-8527916" flipH="1">
              <a:off x="306122" y="4129389"/>
              <a:ext cx="17489" cy="11571"/>
            </a:xfrm>
            <a:custGeom>
              <a:avLst/>
              <a:gdLst/>
              <a:ahLst/>
              <a:cxnLst/>
              <a:rect l="l" t="t" r="r" b="b"/>
              <a:pathLst>
                <a:path w="1069" h="740" extrusionOk="0">
                  <a:moveTo>
                    <a:pt x="1069" y="494"/>
                  </a:moveTo>
                  <a:cubicBezTo>
                    <a:pt x="740" y="329"/>
                    <a:pt x="412" y="165"/>
                    <a:pt x="42" y="1"/>
                  </a:cubicBezTo>
                  <a:cubicBezTo>
                    <a:pt x="1" y="740"/>
                    <a:pt x="1" y="740"/>
                    <a:pt x="1069"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7"/>
            <p:cNvSpPr/>
            <p:nvPr/>
          </p:nvSpPr>
          <p:spPr>
            <a:xfrm rot="-8527916" flipH="1">
              <a:off x="2142861" y="4979204"/>
              <a:ext cx="14806" cy="14135"/>
            </a:xfrm>
            <a:custGeom>
              <a:avLst/>
              <a:gdLst/>
              <a:ahLst/>
              <a:cxnLst/>
              <a:rect l="l" t="t" r="r" b="b"/>
              <a:pathLst>
                <a:path w="905" h="904" extrusionOk="0">
                  <a:moveTo>
                    <a:pt x="863" y="904"/>
                  </a:moveTo>
                  <a:cubicBezTo>
                    <a:pt x="904" y="411"/>
                    <a:pt x="904" y="82"/>
                    <a:pt x="288" y="0"/>
                  </a:cubicBezTo>
                  <a:cubicBezTo>
                    <a:pt x="1" y="329"/>
                    <a:pt x="370" y="534"/>
                    <a:pt x="863"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7"/>
            <p:cNvSpPr/>
            <p:nvPr/>
          </p:nvSpPr>
          <p:spPr>
            <a:xfrm rot="-8527916" flipH="1">
              <a:off x="656391" y="4490452"/>
              <a:ext cx="20172" cy="10945"/>
            </a:xfrm>
            <a:custGeom>
              <a:avLst/>
              <a:gdLst/>
              <a:ahLst/>
              <a:cxnLst/>
              <a:rect l="l" t="t" r="r" b="b"/>
              <a:pathLst>
                <a:path w="1233" h="700" extrusionOk="0">
                  <a:moveTo>
                    <a:pt x="1233" y="1"/>
                  </a:moveTo>
                  <a:cubicBezTo>
                    <a:pt x="822" y="165"/>
                    <a:pt x="493" y="289"/>
                    <a:pt x="0" y="453"/>
                  </a:cubicBezTo>
                  <a:cubicBezTo>
                    <a:pt x="1110" y="699"/>
                    <a:pt x="1151" y="699"/>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7"/>
            <p:cNvSpPr/>
            <p:nvPr/>
          </p:nvSpPr>
          <p:spPr>
            <a:xfrm rot="-8527916" flipH="1">
              <a:off x="1219260" y="3444064"/>
              <a:ext cx="16147" cy="13510"/>
            </a:xfrm>
            <a:custGeom>
              <a:avLst/>
              <a:gdLst/>
              <a:ahLst/>
              <a:cxnLst/>
              <a:rect l="l" t="t" r="r" b="b"/>
              <a:pathLst>
                <a:path w="987" h="864" extrusionOk="0">
                  <a:moveTo>
                    <a:pt x="42" y="1"/>
                  </a:moveTo>
                  <a:cubicBezTo>
                    <a:pt x="1" y="658"/>
                    <a:pt x="1" y="658"/>
                    <a:pt x="986" y="864"/>
                  </a:cubicBezTo>
                  <a:cubicBezTo>
                    <a:pt x="617" y="535"/>
                    <a:pt x="288" y="247"/>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7"/>
            <p:cNvSpPr/>
            <p:nvPr/>
          </p:nvSpPr>
          <p:spPr>
            <a:xfrm rot="-8527916" flipH="1">
              <a:off x="377662" y="3957098"/>
              <a:ext cx="16131" cy="18639"/>
            </a:xfrm>
            <a:custGeom>
              <a:avLst/>
              <a:gdLst/>
              <a:ahLst/>
              <a:cxnLst/>
              <a:rect l="l" t="t" r="r" b="b"/>
              <a:pathLst>
                <a:path w="986" h="1192" extrusionOk="0">
                  <a:moveTo>
                    <a:pt x="493" y="0"/>
                  </a:moveTo>
                  <a:cubicBezTo>
                    <a:pt x="0" y="411"/>
                    <a:pt x="329" y="740"/>
                    <a:pt x="616" y="1192"/>
                  </a:cubicBezTo>
                  <a:cubicBezTo>
                    <a:pt x="986" y="699"/>
                    <a:pt x="986" y="37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7"/>
            <p:cNvSpPr/>
            <p:nvPr/>
          </p:nvSpPr>
          <p:spPr>
            <a:xfrm rot="-8527916" flipH="1">
              <a:off x="2030265" y="4823887"/>
              <a:ext cx="18160" cy="14135"/>
            </a:xfrm>
            <a:custGeom>
              <a:avLst/>
              <a:gdLst/>
              <a:ahLst/>
              <a:cxnLst/>
              <a:rect l="l" t="t" r="r" b="b"/>
              <a:pathLst>
                <a:path w="1110" h="904" extrusionOk="0">
                  <a:moveTo>
                    <a:pt x="493" y="904"/>
                  </a:moveTo>
                  <a:cubicBezTo>
                    <a:pt x="863" y="534"/>
                    <a:pt x="1109" y="288"/>
                    <a:pt x="575" y="0"/>
                  </a:cubicBezTo>
                  <a:cubicBezTo>
                    <a:pt x="0" y="288"/>
                    <a:pt x="124" y="534"/>
                    <a:pt x="493"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7"/>
            <p:cNvSpPr/>
            <p:nvPr/>
          </p:nvSpPr>
          <p:spPr>
            <a:xfrm rot="-8527916" flipH="1">
              <a:off x="124524" y="4086303"/>
              <a:ext cx="16147" cy="14151"/>
            </a:xfrm>
            <a:custGeom>
              <a:avLst/>
              <a:gdLst/>
              <a:ahLst/>
              <a:cxnLst/>
              <a:rect l="l" t="t" r="r" b="b"/>
              <a:pathLst>
                <a:path w="987" h="905" extrusionOk="0">
                  <a:moveTo>
                    <a:pt x="616" y="904"/>
                  </a:moveTo>
                  <a:cubicBezTo>
                    <a:pt x="986" y="576"/>
                    <a:pt x="986" y="329"/>
                    <a:pt x="534" y="1"/>
                  </a:cubicBezTo>
                  <a:cubicBezTo>
                    <a:pt x="0" y="370"/>
                    <a:pt x="123" y="617"/>
                    <a:pt x="616"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7"/>
            <p:cNvSpPr/>
            <p:nvPr/>
          </p:nvSpPr>
          <p:spPr>
            <a:xfrm rot="-8527916" flipH="1">
              <a:off x="1689164" y="2661624"/>
              <a:ext cx="16147" cy="15417"/>
            </a:xfrm>
            <a:custGeom>
              <a:avLst/>
              <a:gdLst/>
              <a:ahLst/>
              <a:cxnLst/>
              <a:rect l="l" t="t" r="r" b="b"/>
              <a:pathLst>
                <a:path w="987" h="986" extrusionOk="0">
                  <a:moveTo>
                    <a:pt x="1" y="986"/>
                  </a:moveTo>
                  <a:cubicBezTo>
                    <a:pt x="699" y="739"/>
                    <a:pt x="987" y="452"/>
                    <a:pt x="699" y="0"/>
                  </a:cubicBezTo>
                  <a:cubicBezTo>
                    <a:pt x="124" y="164"/>
                    <a:pt x="83" y="452"/>
                    <a:pt x="1"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7"/>
            <p:cNvSpPr/>
            <p:nvPr/>
          </p:nvSpPr>
          <p:spPr>
            <a:xfrm rot="-8527916" flipH="1">
              <a:off x="1077874" y="4444028"/>
              <a:ext cx="17489" cy="9663"/>
            </a:xfrm>
            <a:custGeom>
              <a:avLst/>
              <a:gdLst/>
              <a:ahLst/>
              <a:cxnLst/>
              <a:rect l="l" t="t" r="r" b="b"/>
              <a:pathLst>
                <a:path w="1069" h="618" extrusionOk="0">
                  <a:moveTo>
                    <a:pt x="946" y="535"/>
                  </a:moveTo>
                  <a:cubicBezTo>
                    <a:pt x="1069" y="206"/>
                    <a:pt x="658" y="124"/>
                    <a:pt x="370" y="1"/>
                  </a:cubicBezTo>
                  <a:lnTo>
                    <a:pt x="124" y="1"/>
                  </a:lnTo>
                  <a:cubicBezTo>
                    <a:pt x="1" y="371"/>
                    <a:pt x="247" y="576"/>
                    <a:pt x="740" y="576"/>
                  </a:cubicBezTo>
                  <a:cubicBezTo>
                    <a:pt x="781" y="617"/>
                    <a:pt x="946" y="576"/>
                    <a:pt x="946"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7"/>
            <p:cNvSpPr/>
            <p:nvPr/>
          </p:nvSpPr>
          <p:spPr>
            <a:xfrm rot="-8527916" flipH="1">
              <a:off x="2036708" y="3597731"/>
              <a:ext cx="21513" cy="21219"/>
            </a:xfrm>
            <a:custGeom>
              <a:avLst/>
              <a:gdLst/>
              <a:ahLst/>
              <a:cxnLst/>
              <a:rect l="l" t="t" r="r" b="b"/>
              <a:pathLst>
                <a:path w="1315" h="1357" extrusionOk="0">
                  <a:moveTo>
                    <a:pt x="493" y="1"/>
                  </a:moveTo>
                  <a:cubicBezTo>
                    <a:pt x="288" y="453"/>
                    <a:pt x="124" y="781"/>
                    <a:pt x="0" y="1151"/>
                  </a:cubicBezTo>
                  <a:cubicBezTo>
                    <a:pt x="945" y="1357"/>
                    <a:pt x="1315" y="1151"/>
                    <a:pt x="1151" y="617"/>
                  </a:cubicBezTo>
                  <a:cubicBezTo>
                    <a:pt x="1068" y="412"/>
                    <a:pt x="740" y="247"/>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7"/>
            <p:cNvSpPr/>
            <p:nvPr/>
          </p:nvSpPr>
          <p:spPr>
            <a:xfrm rot="-8527916" flipH="1">
              <a:off x="991317" y="3204860"/>
              <a:ext cx="16818" cy="16074"/>
            </a:xfrm>
            <a:custGeom>
              <a:avLst/>
              <a:gdLst/>
              <a:ahLst/>
              <a:cxnLst/>
              <a:rect l="l" t="t" r="r" b="b"/>
              <a:pathLst>
                <a:path w="1028" h="1028" extrusionOk="0">
                  <a:moveTo>
                    <a:pt x="370" y="1028"/>
                  </a:moveTo>
                  <a:cubicBezTo>
                    <a:pt x="617" y="699"/>
                    <a:pt x="1027" y="412"/>
                    <a:pt x="576" y="1"/>
                  </a:cubicBezTo>
                  <a:cubicBezTo>
                    <a:pt x="329" y="329"/>
                    <a:pt x="0" y="658"/>
                    <a:pt x="370" y="10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7"/>
            <p:cNvSpPr/>
            <p:nvPr/>
          </p:nvSpPr>
          <p:spPr>
            <a:xfrm rot="-8527916" flipH="1">
              <a:off x="182434" y="4097280"/>
              <a:ext cx="24884" cy="13494"/>
            </a:xfrm>
            <a:custGeom>
              <a:avLst/>
              <a:gdLst/>
              <a:ahLst/>
              <a:cxnLst/>
              <a:rect l="l" t="t" r="r" b="b"/>
              <a:pathLst>
                <a:path w="1521" h="863" extrusionOk="0">
                  <a:moveTo>
                    <a:pt x="1191" y="0"/>
                  </a:moveTo>
                  <a:cubicBezTo>
                    <a:pt x="863" y="41"/>
                    <a:pt x="493" y="124"/>
                    <a:pt x="247" y="288"/>
                  </a:cubicBezTo>
                  <a:cubicBezTo>
                    <a:pt x="82" y="411"/>
                    <a:pt x="82" y="616"/>
                    <a:pt x="0" y="863"/>
                  </a:cubicBezTo>
                  <a:cubicBezTo>
                    <a:pt x="411" y="863"/>
                    <a:pt x="657" y="863"/>
                    <a:pt x="822" y="822"/>
                  </a:cubicBezTo>
                  <a:cubicBezTo>
                    <a:pt x="1068" y="658"/>
                    <a:pt x="1274" y="493"/>
                    <a:pt x="1438" y="288"/>
                  </a:cubicBezTo>
                  <a:cubicBezTo>
                    <a:pt x="1520" y="247"/>
                    <a:pt x="1233" y="0"/>
                    <a:pt x="1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7"/>
            <p:cNvSpPr/>
            <p:nvPr/>
          </p:nvSpPr>
          <p:spPr>
            <a:xfrm rot="-8527916" flipH="1">
              <a:off x="1345872" y="4024775"/>
              <a:ext cx="24867" cy="9648"/>
            </a:xfrm>
            <a:custGeom>
              <a:avLst/>
              <a:gdLst/>
              <a:ahLst/>
              <a:cxnLst/>
              <a:rect l="l" t="t" r="r" b="b"/>
              <a:pathLst>
                <a:path w="1520" h="617" extrusionOk="0">
                  <a:moveTo>
                    <a:pt x="1520" y="206"/>
                  </a:moveTo>
                  <a:cubicBezTo>
                    <a:pt x="822" y="123"/>
                    <a:pt x="493" y="82"/>
                    <a:pt x="82" y="0"/>
                  </a:cubicBezTo>
                  <a:cubicBezTo>
                    <a:pt x="82" y="41"/>
                    <a:pt x="0" y="164"/>
                    <a:pt x="0" y="206"/>
                  </a:cubicBezTo>
                  <a:cubicBezTo>
                    <a:pt x="329" y="411"/>
                    <a:pt x="698" y="616"/>
                    <a:pt x="152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7"/>
            <p:cNvSpPr/>
            <p:nvPr/>
          </p:nvSpPr>
          <p:spPr>
            <a:xfrm rot="-8527916" flipH="1">
              <a:off x="1488988" y="3973547"/>
              <a:ext cx="17489" cy="12869"/>
            </a:xfrm>
            <a:custGeom>
              <a:avLst/>
              <a:gdLst/>
              <a:ahLst/>
              <a:cxnLst/>
              <a:rect l="l" t="t" r="r" b="b"/>
              <a:pathLst>
                <a:path w="1069" h="823" extrusionOk="0">
                  <a:moveTo>
                    <a:pt x="822" y="822"/>
                  </a:moveTo>
                  <a:cubicBezTo>
                    <a:pt x="945" y="822"/>
                    <a:pt x="986" y="740"/>
                    <a:pt x="1068" y="740"/>
                  </a:cubicBezTo>
                  <a:lnTo>
                    <a:pt x="1068" y="1"/>
                  </a:lnTo>
                  <a:lnTo>
                    <a:pt x="0" y="1"/>
                  </a:lnTo>
                  <a:cubicBezTo>
                    <a:pt x="329" y="329"/>
                    <a:pt x="575" y="535"/>
                    <a:pt x="822"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7"/>
            <p:cNvSpPr/>
            <p:nvPr/>
          </p:nvSpPr>
          <p:spPr>
            <a:xfrm rot="-8527916" flipH="1">
              <a:off x="1499390" y="3990470"/>
              <a:ext cx="687" cy="16"/>
            </a:xfrm>
            <a:custGeom>
              <a:avLst/>
              <a:gdLst/>
              <a:ahLst/>
              <a:cxnLst/>
              <a:rect l="l" t="t" r="r" b="b"/>
              <a:pathLst>
                <a:path w="42" h="1" extrusionOk="0">
                  <a:moveTo>
                    <a:pt x="41" y="0"/>
                  </a:moveTo>
                  <a:cubicBezTo>
                    <a:pt x="41" y="0"/>
                    <a:pt x="0" y="0"/>
                    <a:pt x="41" y="0"/>
                  </a:cubicBezTo>
                  <a:cubicBezTo>
                    <a:pt x="0" y="0"/>
                    <a:pt x="0" y="0"/>
                    <a:pt x="41" y="0"/>
                  </a:cubicBezTo>
                  <a:cubicBezTo>
                    <a:pt x="0" y="0"/>
                    <a:pt x="0"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7"/>
            <p:cNvSpPr/>
            <p:nvPr/>
          </p:nvSpPr>
          <p:spPr>
            <a:xfrm rot="-8527916" flipH="1">
              <a:off x="1770163" y="2990190"/>
              <a:ext cx="12794" cy="12212"/>
            </a:xfrm>
            <a:custGeom>
              <a:avLst/>
              <a:gdLst/>
              <a:ahLst/>
              <a:cxnLst/>
              <a:rect l="l" t="t" r="r" b="b"/>
              <a:pathLst>
                <a:path w="782" h="781" extrusionOk="0">
                  <a:moveTo>
                    <a:pt x="740" y="370"/>
                  </a:moveTo>
                  <a:cubicBezTo>
                    <a:pt x="699" y="205"/>
                    <a:pt x="494" y="123"/>
                    <a:pt x="329" y="0"/>
                  </a:cubicBezTo>
                  <a:cubicBezTo>
                    <a:pt x="206" y="123"/>
                    <a:pt x="1" y="205"/>
                    <a:pt x="1" y="329"/>
                  </a:cubicBezTo>
                  <a:cubicBezTo>
                    <a:pt x="1" y="493"/>
                    <a:pt x="206" y="575"/>
                    <a:pt x="453" y="781"/>
                  </a:cubicBezTo>
                  <a:cubicBezTo>
                    <a:pt x="576" y="575"/>
                    <a:pt x="781" y="493"/>
                    <a:pt x="74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7"/>
            <p:cNvSpPr/>
            <p:nvPr/>
          </p:nvSpPr>
          <p:spPr>
            <a:xfrm rot="-8527916" flipH="1">
              <a:off x="1658540" y="4103654"/>
              <a:ext cx="13464" cy="11587"/>
            </a:xfrm>
            <a:custGeom>
              <a:avLst/>
              <a:gdLst/>
              <a:ahLst/>
              <a:cxnLst/>
              <a:rect l="l" t="t" r="r" b="b"/>
              <a:pathLst>
                <a:path w="823" h="741" extrusionOk="0">
                  <a:moveTo>
                    <a:pt x="1" y="247"/>
                  </a:moveTo>
                  <a:cubicBezTo>
                    <a:pt x="42" y="412"/>
                    <a:pt x="247" y="535"/>
                    <a:pt x="452" y="740"/>
                  </a:cubicBezTo>
                  <a:cubicBezTo>
                    <a:pt x="617" y="535"/>
                    <a:pt x="822" y="412"/>
                    <a:pt x="822" y="329"/>
                  </a:cubicBezTo>
                  <a:cubicBezTo>
                    <a:pt x="740" y="206"/>
                    <a:pt x="535" y="42"/>
                    <a:pt x="370" y="42"/>
                  </a:cubicBezTo>
                  <a:cubicBezTo>
                    <a:pt x="247" y="1"/>
                    <a:pt x="1" y="206"/>
                    <a:pt x="1"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7"/>
            <p:cNvSpPr/>
            <p:nvPr/>
          </p:nvSpPr>
          <p:spPr>
            <a:xfrm rot="-8527916" flipH="1">
              <a:off x="1147814" y="3883641"/>
              <a:ext cx="22855" cy="8365"/>
            </a:xfrm>
            <a:custGeom>
              <a:avLst/>
              <a:gdLst/>
              <a:ahLst/>
              <a:cxnLst/>
              <a:rect l="l" t="t" r="r" b="b"/>
              <a:pathLst>
                <a:path w="1397" h="535" extrusionOk="0">
                  <a:moveTo>
                    <a:pt x="0" y="535"/>
                  </a:moveTo>
                  <a:cubicBezTo>
                    <a:pt x="452" y="412"/>
                    <a:pt x="945" y="330"/>
                    <a:pt x="1397" y="289"/>
                  </a:cubicBezTo>
                  <a:cubicBezTo>
                    <a:pt x="370" y="1"/>
                    <a:pt x="370" y="1"/>
                    <a:pt x="0"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7"/>
            <p:cNvSpPr/>
            <p:nvPr/>
          </p:nvSpPr>
          <p:spPr>
            <a:xfrm rot="-8527916" flipH="1">
              <a:off x="1712252" y="4572902"/>
              <a:ext cx="20859" cy="9007"/>
            </a:xfrm>
            <a:custGeom>
              <a:avLst/>
              <a:gdLst/>
              <a:ahLst/>
              <a:cxnLst/>
              <a:rect l="l" t="t" r="r" b="b"/>
              <a:pathLst>
                <a:path w="1275" h="576" extrusionOk="0">
                  <a:moveTo>
                    <a:pt x="42" y="288"/>
                  </a:moveTo>
                  <a:cubicBezTo>
                    <a:pt x="1" y="288"/>
                    <a:pt x="42" y="370"/>
                    <a:pt x="42" y="411"/>
                  </a:cubicBezTo>
                  <a:cubicBezTo>
                    <a:pt x="412" y="493"/>
                    <a:pt x="699" y="534"/>
                    <a:pt x="1274" y="575"/>
                  </a:cubicBezTo>
                  <a:cubicBezTo>
                    <a:pt x="1069" y="329"/>
                    <a:pt x="946" y="82"/>
                    <a:pt x="822" y="82"/>
                  </a:cubicBezTo>
                  <a:cubicBezTo>
                    <a:pt x="576" y="0"/>
                    <a:pt x="288" y="164"/>
                    <a:pt x="42"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7"/>
            <p:cNvSpPr/>
            <p:nvPr/>
          </p:nvSpPr>
          <p:spPr>
            <a:xfrm rot="-8527916" flipH="1">
              <a:off x="684500" y="4152163"/>
              <a:ext cx="9423" cy="10289"/>
            </a:xfrm>
            <a:custGeom>
              <a:avLst/>
              <a:gdLst/>
              <a:ahLst/>
              <a:cxnLst/>
              <a:rect l="l" t="t" r="r" b="b"/>
              <a:pathLst>
                <a:path w="576" h="658" extrusionOk="0">
                  <a:moveTo>
                    <a:pt x="1" y="41"/>
                  </a:moveTo>
                  <a:lnTo>
                    <a:pt x="165" y="657"/>
                  </a:lnTo>
                  <a:cubicBezTo>
                    <a:pt x="165" y="657"/>
                    <a:pt x="576" y="657"/>
                    <a:pt x="576" y="616"/>
                  </a:cubicBezTo>
                  <a:cubicBezTo>
                    <a:pt x="576" y="411"/>
                    <a:pt x="494" y="206"/>
                    <a:pt x="494" y="0"/>
                  </a:cubicBezTo>
                  <a:cubicBezTo>
                    <a:pt x="370" y="0"/>
                    <a:pt x="206" y="0"/>
                    <a:pt x="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7"/>
            <p:cNvSpPr/>
            <p:nvPr/>
          </p:nvSpPr>
          <p:spPr>
            <a:xfrm rot="-8527916" flipH="1">
              <a:off x="596346" y="4469939"/>
              <a:ext cx="20172" cy="12212"/>
            </a:xfrm>
            <a:custGeom>
              <a:avLst/>
              <a:gdLst/>
              <a:ahLst/>
              <a:cxnLst/>
              <a:rect l="l" t="t" r="r" b="b"/>
              <a:pathLst>
                <a:path w="1233" h="781" extrusionOk="0">
                  <a:moveTo>
                    <a:pt x="1233" y="411"/>
                  </a:moveTo>
                  <a:cubicBezTo>
                    <a:pt x="822" y="247"/>
                    <a:pt x="493" y="165"/>
                    <a:pt x="0" y="0"/>
                  </a:cubicBezTo>
                  <a:cubicBezTo>
                    <a:pt x="165" y="370"/>
                    <a:pt x="247" y="575"/>
                    <a:pt x="370" y="781"/>
                  </a:cubicBezTo>
                  <a:cubicBezTo>
                    <a:pt x="658" y="616"/>
                    <a:pt x="863" y="575"/>
                    <a:pt x="1233"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7"/>
            <p:cNvSpPr/>
            <p:nvPr/>
          </p:nvSpPr>
          <p:spPr>
            <a:xfrm rot="-8527916" flipH="1">
              <a:off x="1637363" y="4592677"/>
              <a:ext cx="20859" cy="9007"/>
            </a:xfrm>
            <a:custGeom>
              <a:avLst/>
              <a:gdLst/>
              <a:ahLst/>
              <a:cxnLst/>
              <a:rect l="l" t="t" r="r" b="b"/>
              <a:pathLst>
                <a:path w="1275" h="576" extrusionOk="0">
                  <a:moveTo>
                    <a:pt x="1" y="452"/>
                  </a:moveTo>
                  <a:cubicBezTo>
                    <a:pt x="453" y="493"/>
                    <a:pt x="904" y="576"/>
                    <a:pt x="1274" y="206"/>
                  </a:cubicBezTo>
                  <a:cubicBezTo>
                    <a:pt x="699" y="0"/>
                    <a:pt x="288" y="124"/>
                    <a:pt x="1"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7"/>
            <p:cNvSpPr/>
            <p:nvPr/>
          </p:nvSpPr>
          <p:spPr>
            <a:xfrm rot="-8527916" flipH="1">
              <a:off x="1715583" y="4155963"/>
              <a:ext cx="18176" cy="14792"/>
            </a:xfrm>
            <a:custGeom>
              <a:avLst/>
              <a:gdLst/>
              <a:ahLst/>
              <a:cxnLst/>
              <a:rect l="l" t="t" r="r" b="b"/>
              <a:pathLst>
                <a:path w="1111" h="946" extrusionOk="0">
                  <a:moveTo>
                    <a:pt x="987" y="453"/>
                  </a:moveTo>
                  <a:cubicBezTo>
                    <a:pt x="781" y="83"/>
                    <a:pt x="494" y="1"/>
                    <a:pt x="1" y="83"/>
                  </a:cubicBezTo>
                  <a:cubicBezTo>
                    <a:pt x="206" y="412"/>
                    <a:pt x="412" y="699"/>
                    <a:pt x="617" y="946"/>
                  </a:cubicBezTo>
                  <a:cubicBezTo>
                    <a:pt x="1069" y="863"/>
                    <a:pt x="1110" y="740"/>
                    <a:pt x="987"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7"/>
            <p:cNvSpPr/>
            <p:nvPr/>
          </p:nvSpPr>
          <p:spPr>
            <a:xfrm rot="-8527916" flipH="1">
              <a:off x="1076776" y="3400217"/>
              <a:ext cx="687" cy="16"/>
            </a:xfrm>
            <a:custGeom>
              <a:avLst/>
              <a:gdLst/>
              <a:ahLst/>
              <a:cxnLst/>
              <a:rect l="l" t="t" r="r" b="b"/>
              <a:pathLst>
                <a:path w="42" h="1" extrusionOk="0">
                  <a:moveTo>
                    <a:pt x="0" y="0"/>
                  </a:moveTo>
                  <a:lnTo>
                    <a:pt x="0" y="0"/>
                  </a:lnTo>
                  <a:cubicBezTo>
                    <a:pt x="41" y="0"/>
                    <a:pt x="41" y="0"/>
                    <a:pt x="0" y="0"/>
                  </a:cubicBezTo>
                  <a:cubicBezTo>
                    <a:pt x="41" y="0"/>
                    <a:pt x="4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7"/>
            <p:cNvSpPr/>
            <p:nvPr/>
          </p:nvSpPr>
          <p:spPr>
            <a:xfrm rot="-8527916" flipH="1">
              <a:off x="1914061" y="4932070"/>
              <a:ext cx="17489" cy="12228"/>
            </a:xfrm>
            <a:custGeom>
              <a:avLst/>
              <a:gdLst/>
              <a:ahLst/>
              <a:cxnLst/>
              <a:rect l="l" t="t" r="r" b="b"/>
              <a:pathLst>
                <a:path w="1069" h="782" extrusionOk="0">
                  <a:moveTo>
                    <a:pt x="1068" y="1"/>
                  </a:moveTo>
                  <a:cubicBezTo>
                    <a:pt x="534" y="206"/>
                    <a:pt x="288" y="329"/>
                    <a:pt x="0" y="494"/>
                  </a:cubicBezTo>
                  <a:cubicBezTo>
                    <a:pt x="822" y="781"/>
                    <a:pt x="822" y="781"/>
                    <a:pt x="10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7"/>
            <p:cNvSpPr/>
            <p:nvPr/>
          </p:nvSpPr>
          <p:spPr>
            <a:xfrm rot="-8527916" flipH="1">
              <a:off x="656957" y="3872111"/>
              <a:ext cx="22184" cy="7724"/>
            </a:xfrm>
            <a:custGeom>
              <a:avLst/>
              <a:gdLst/>
              <a:ahLst/>
              <a:cxnLst/>
              <a:rect l="l" t="t" r="r" b="b"/>
              <a:pathLst>
                <a:path w="1356" h="494" extrusionOk="0">
                  <a:moveTo>
                    <a:pt x="1356" y="0"/>
                  </a:moveTo>
                  <a:cubicBezTo>
                    <a:pt x="904" y="42"/>
                    <a:pt x="411" y="165"/>
                    <a:pt x="0" y="206"/>
                  </a:cubicBezTo>
                  <a:cubicBezTo>
                    <a:pt x="945" y="493"/>
                    <a:pt x="945" y="493"/>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7"/>
            <p:cNvSpPr/>
            <p:nvPr/>
          </p:nvSpPr>
          <p:spPr>
            <a:xfrm rot="-8527916" flipH="1">
              <a:off x="1680212" y="4880346"/>
              <a:ext cx="14806" cy="14792"/>
            </a:xfrm>
            <a:custGeom>
              <a:avLst/>
              <a:gdLst/>
              <a:ahLst/>
              <a:cxnLst/>
              <a:rect l="l" t="t" r="r" b="b"/>
              <a:pathLst>
                <a:path w="905" h="946" extrusionOk="0">
                  <a:moveTo>
                    <a:pt x="288" y="0"/>
                  </a:moveTo>
                  <a:cubicBezTo>
                    <a:pt x="165" y="83"/>
                    <a:pt x="82" y="83"/>
                    <a:pt x="0" y="124"/>
                  </a:cubicBezTo>
                  <a:cubicBezTo>
                    <a:pt x="206" y="370"/>
                    <a:pt x="370" y="576"/>
                    <a:pt x="617" y="945"/>
                  </a:cubicBezTo>
                  <a:cubicBezTo>
                    <a:pt x="904" y="411"/>
                    <a:pt x="699" y="165"/>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7"/>
            <p:cNvSpPr/>
            <p:nvPr/>
          </p:nvSpPr>
          <p:spPr>
            <a:xfrm rot="-8527916" flipH="1">
              <a:off x="1564544" y="4823055"/>
              <a:ext cx="18160" cy="12228"/>
            </a:xfrm>
            <a:custGeom>
              <a:avLst/>
              <a:gdLst/>
              <a:ahLst/>
              <a:cxnLst/>
              <a:rect l="l" t="t" r="r" b="b"/>
              <a:pathLst>
                <a:path w="1110" h="782" extrusionOk="0">
                  <a:moveTo>
                    <a:pt x="82" y="781"/>
                  </a:moveTo>
                  <a:cubicBezTo>
                    <a:pt x="452" y="576"/>
                    <a:pt x="699" y="411"/>
                    <a:pt x="1109" y="165"/>
                  </a:cubicBezTo>
                  <a:cubicBezTo>
                    <a:pt x="247" y="1"/>
                    <a:pt x="0" y="124"/>
                    <a:pt x="82"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7"/>
            <p:cNvSpPr/>
            <p:nvPr/>
          </p:nvSpPr>
          <p:spPr>
            <a:xfrm rot="-8527916" flipH="1">
              <a:off x="901330" y="3544662"/>
              <a:ext cx="12794" cy="11587"/>
            </a:xfrm>
            <a:custGeom>
              <a:avLst/>
              <a:gdLst/>
              <a:ahLst/>
              <a:cxnLst/>
              <a:rect l="l" t="t" r="r" b="b"/>
              <a:pathLst>
                <a:path w="782" h="741" extrusionOk="0">
                  <a:moveTo>
                    <a:pt x="781" y="453"/>
                  </a:moveTo>
                  <a:cubicBezTo>
                    <a:pt x="781" y="329"/>
                    <a:pt x="576" y="206"/>
                    <a:pt x="370" y="1"/>
                  </a:cubicBezTo>
                  <a:cubicBezTo>
                    <a:pt x="165" y="206"/>
                    <a:pt x="1" y="329"/>
                    <a:pt x="1" y="453"/>
                  </a:cubicBezTo>
                  <a:cubicBezTo>
                    <a:pt x="1" y="535"/>
                    <a:pt x="206" y="658"/>
                    <a:pt x="370" y="740"/>
                  </a:cubicBezTo>
                  <a:cubicBezTo>
                    <a:pt x="453" y="658"/>
                    <a:pt x="740" y="535"/>
                    <a:pt x="781"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7"/>
            <p:cNvSpPr/>
            <p:nvPr/>
          </p:nvSpPr>
          <p:spPr>
            <a:xfrm rot="-8527916" flipH="1">
              <a:off x="692133" y="3060821"/>
              <a:ext cx="22871" cy="10945"/>
            </a:xfrm>
            <a:custGeom>
              <a:avLst/>
              <a:gdLst/>
              <a:ahLst/>
              <a:cxnLst/>
              <a:rect l="l" t="t" r="r" b="b"/>
              <a:pathLst>
                <a:path w="1398" h="700" extrusionOk="0">
                  <a:moveTo>
                    <a:pt x="42" y="371"/>
                  </a:moveTo>
                  <a:cubicBezTo>
                    <a:pt x="453" y="247"/>
                    <a:pt x="1069" y="699"/>
                    <a:pt x="1398" y="1"/>
                  </a:cubicBezTo>
                  <a:cubicBezTo>
                    <a:pt x="823" y="42"/>
                    <a:pt x="412" y="83"/>
                    <a:pt x="1" y="165"/>
                  </a:cubicBezTo>
                  <a:cubicBezTo>
                    <a:pt x="1" y="206"/>
                    <a:pt x="1" y="288"/>
                    <a:pt x="42"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7"/>
            <p:cNvSpPr/>
            <p:nvPr/>
          </p:nvSpPr>
          <p:spPr>
            <a:xfrm rot="-8527916" flipH="1">
              <a:off x="1422745" y="1628553"/>
              <a:ext cx="16818" cy="16715"/>
            </a:xfrm>
            <a:custGeom>
              <a:avLst/>
              <a:gdLst/>
              <a:ahLst/>
              <a:cxnLst/>
              <a:rect l="l" t="t" r="r" b="b"/>
              <a:pathLst>
                <a:path w="1028" h="1069" extrusionOk="0">
                  <a:moveTo>
                    <a:pt x="123" y="1069"/>
                  </a:moveTo>
                  <a:cubicBezTo>
                    <a:pt x="452" y="822"/>
                    <a:pt x="699" y="534"/>
                    <a:pt x="1027" y="247"/>
                  </a:cubicBezTo>
                  <a:cubicBezTo>
                    <a:pt x="945" y="165"/>
                    <a:pt x="945" y="83"/>
                    <a:pt x="904" y="0"/>
                  </a:cubicBezTo>
                  <a:lnTo>
                    <a:pt x="0" y="7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7"/>
            <p:cNvSpPr/>
            <p:nvPr/>
          </p:nvSpPr>
          <p:spPr>
            <a:xfrm rot="-8527916" flipH="1">
              <a:off x="1713214" y="4162518"/>
              <a:ext cx="687" cy="657"/>
            </a:xfrm>
            <a:custGeom>
              <a:avLst/>
              <a:gdLst/>
              <a:ahLst/>
              <a:cxnLst/>
              <a:rect l="l" t="t" r="r" b="b"/>
              <a:pathLst>
                <a:path w="42" h="42" extrusionOk="0">
                  <a:moveTo>
                    <a:pt x="42" y="1"/>
                  </a:moveTo>
                  <a:cubicBezTo>
                    <a:pt x="1" y="1"/>
                    <a:pt x="1" y="1"/>
                    <a:pt x="42" y="1"/>
                  </a:cubicBezTo>
                  <a:lnTo>
                    <a:pt x="42" y="1"/>
                  </a:lnTo>
                  <a:cubicBezTo>
                    <a:pt x="1" y="42"/>
                    <a:pt x="42" y="42"/>
                    <a:pt x="42" y="1"/>
                  </a:cubicBez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7"/>
            <p:cNvSpPr/>
            <p:nvPr/>
          </p:nvSpPr>
          <p:spPr>
            <a:xfrm rot="-8527916" flipH="1">
              <a:off x="1699672" y="4160742"/>
              <a:ext cx="18830" cy="13494"/>
            </a:xfrm>
            <a:custGeom>
              <a:avLst/>
              <a:gdLst/>
              <a:ahLst/>
              <a:cxnLst/>
              <a:rect l="l" t="t" r="r" b="b"/>
              <a:pathLst>
                <a:path w="1151" h="863" extrusionOk="0">
                  <a:moveTo>
                    <a:pt x="863" y="0"/>
                  </a:moveTo>
                  <a:cubicBezTo>
                    <a:pt x="576" y="82"/>
                    <a:pt x="370" y="206"/>
                    <a:pt x="1" y="288"/>
                  </a:cubicBezTo>
                  <a:cubicBezTo>
                    <a:pt x="247" y="493"/>
                    <a:pt x="412" y="699"/>
                    <a:pt x="576" y="863"/>
                  </a:cubicBezTo>
                  <a:cubicBezTo>
                    <a:pt x="781" y="575"/>
                    <a:pt x="1151" y="370"/>
                    <a:pt x="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7"/>
            <p:cNvSpPr/>
            <p:nvPr/>
          </p:nvSpPr>
          <p:spPr>
            <a:xfrm rot="-8527916" flipH="1">
              <a:off x="-89598" y="3757346"/>
              <a:ext cx="16147" cy="8365"/>
            </a:xfrm>
            <a:custGeom>
              <a:avLst/>
              <a:gdLst/>
              <a:ahLst/>
              <a:cxnLst/>
              <a:rect l="l" t="t" r="r" b="b"/>
              <a:pathLst>
                <a:path w="987" h="535" extrusionOk="0">
                  <a:moveTo>
                    <a:pt x="987" y="288"/>
                  </a:moveTo>
                  <a:cubicBezTo>
                    <a:pt x="987" y="206"/>
                    <a:pt x="823" y="41"/>
                    <a:pt x="658" y="0"/>
                  </a:cubicBezTo>
                  <a:cubicBezTo>
                    <a:pt x="576" y="0"/>
                    <a:pt x="371" y="82"/>
                    <a:pt x="206" y="165"/>
                  </a:cubicBezTo>
                  <a:cubicBezTo>
                    <a:pt x="165" y="247"/>
                    <a:pt x="42" y="288"/>
                    <a:pt x="1" y="411"/>
                  </a:cubicBezTo>
                  <a:cubicBezTo>
                    <a:pt x="206" y="452"/>
                    <a:pt x="412" y="534"/>
                    <a:pt x="576" y="493"/>
                  </a:cubicBezTo>
                  <a:cubicBezTo>
                    <a:pt x="740" y="493"/>
                    <a:pt x="946" y="411"/>
                    <a:pt x="987"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7"/>
            <p:cNvSpPr/>
            <p:nvPr/>
          </p:nvSpPr>
          <p:spPr>
            <a:xfrm rot="-8527916" flipH="1">
              <a:off x="1212630" y="3148003"/>
              <a:ext cx="19501" cy="9648"/>
            </a:xfrm>
            <a:custGeom>
              <a:avLst/>
              <a:gdLst/>
              <a:ahLst/>
              <a:cxnLst/>
              <a:rect l="l" t="t" r="r" b="b"/>
              <a:pathLst>
                <a:path w="1192" h="617" extrusionOk="0">
                  <a:moveTo>
                    <a:pt x="1" y="247"/>
                  </a:moveTo>
                  <a:cubicBezTo>
                    <a:pt x="535" y="616"/>
                    <a:pt x="535" y="616"/>
                    <a:pt x="1192" y="452"/>
                  </a:cubicBezTo>
                  <a:cubicBezTo>
                    <a:pt x="822" y="247"/>
                    <a:pt x="535" y="0"/>
                    <a:pt x="1"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7"/>
            <p:cNvSpPr/>
            <p:nvPr/>
          </p:nvSpPr>
          <p:spPr>
            <a:xfrm rot="-8527916" flipH="1">
              <a:off x="610990" y="4096325"/>
              <a:ext cx="14135" cy="6442"/>
            </a:xfrm>
            <a:custGeom>
              <a:avLst/>
              <a:gdLst/>
              <a:ahLst/>
              <a:cxnLst/>
              <a:rect l="l" t="t" r="r" b="b"/>
              <a:pathLst>
                <a:path w="864" h="412" extrusionOk="0">
                  <a:moveTo>
                    <a:pt x="0" y="83"/>
                  </a:moveTo>
                  <a:cubicBezTo>
                    <a:pt x="42" y="206"/>
                    <a:pt x="42" y="288"/>
                    <a:pt x="83" y="411"/>
                  </a:cubicBezTo>
                  <a:cubicBezTo>
                    <a:pt x="329" y="370"/>
                    <a:pt x="617" y="370"/>
                    <a:pt x="863" y="288"/>
                  </a:cubicBezTo>
                  <a:cubicBezTo>
                    <a:pt x="863" y="206"/>
                    <a:pt x="822" y="83"/>
                    <a:pt x="822" y="1"/>
                  </a:cubicBezTo>
                  <a:cubicBezTo>
                    <a:pt x="493" y="42"/>
                    <a:pt x="247" y="83"/>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7"/>
            <p:cNvSpPr/>
            <p:nvPr/>
          </p:nvSpPr>
          <p:spPr>
            <a:xfrm rot="-8527916" flipH="1">
              <a:off x="1358360" y="4456204"/>
              <a:ext cx="19517" cy="7083"/>
            </a:xfrm>
            <a:custGeom>
              <a:avLst/>
              <a:gdLst/>
              <a:ahLst/>
              <a:cxnLst/>
              <a:rect l="l" t="t" r="r" b="b"/>
              <a:pathLst>
                <a:path w="1193" h="453" extrusionOk="0">
                  <a:moveTo>
                    <a:pt x="1" y="452"/>
                  </a:moveTo>
                  <a:cubicBezTo>
                    <a:pt x="412" y="411"/>
                    <a:pt x="740" y="411"/>
                    <a:pt x="1192" y="329"/>
                  </a:cubicBezTo>
                  <a:cubicBezTo>
                    <a:pt x="371" y="1"/>
                    <a:pt x="371" y="1"/>
                    <a:pt x="1"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7"/>
            <p:cNvSpPr/>
            <p:nvPr/>
          </p:nvSpPr>
          <p:spPr>
            <a:xfrm rot="-8527916" flipH="1">
              <a:off x="1191434" y="2787033"/>
              <a:ext cx="10110" cy="12869"/>
            </a:xfrm>
            <a:custGeom>
              <a:avLst/>
              <a:gdLst/>
              <a:ahLst/>
              <a:cxnLst/>
              <a:rect l="l" t="t" r="r" b="b"/>
              <a:pathLst>
                <a:path w="618" h="823" extrusionOk="0">
                  <a:moveTo>
                    <a:pt x="329" y="822"/>
                  </a:moveTo>
                  <a:cubicBezTo>
                    <a:pt x="453" y="535"/>
                    <a:pt x="535" y="247"/>
                    <a:pt x="617" y="1"/>
                  </a:cubicBezTo>
                  <a:cubicBezTo>
                    <a:pt x="1" y="370"/>
                    <a:pt x="1" y="370"/>
                    <a:pt x="329"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7"/>
            <p:cNvSpPr/>
            <p:nvPr/>
          </p:nvSpPr>
          <p:spPr>
            <a:xfrm rot="-8527916" flipH="1">
              <a:off x="740026" y="3044462"/>
              <a:ext cx="15460" cy="8365"/>
            </a:xfrm>
            <a:custGeom>
              <a:avLst/>
              <a:gdLst/>
              <a:ahLst/>
              <a:cxnLst/>
              <a:rect l="l" t="t" r="r" b="b"/>
              <a:pathLst>
                <a:path w="945" h="535" extrusionOk="0">
                  <a:moveTo>
                    <a:pt x="616" y="0"/>
                  </a:moveTo>
                  <a:cubicBezTo>
                    <a:pt x="452" y="0"/>
                    <a:pt x="247" y="123"/>
                    <a:pt x="0" y="206"/>
                  </a:cubicBezTo>
                  <a:cubicBezTo>
                    <a:pt x="205" y="370"/>
                    <a:pt x="329" y="534"/>
                    <a:pt x="411" y="534"/>
                  </a:cubicBezTo>
                  <a:cubicBezTo>
                    <a:pt x="616" y="452"/>
                    <a:pt x="739" y="329"/>
                    <a:pt x="945" y="206"/>
                  </a:cubicBezTo>
                  <a:cubicBezTo>
                    <a:pt x="863" y="165"/>
                    <a:pt x="698" y="0"/>
                    <a:pt x="6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7"/>
            <p:cNvSpPr/>
            <p:nvPr/>
          </p:nvSpPr>
          <p:spPr>
            <a:xfrm rot="-8527916" flipH="1">
              <a:off x="320771" y="4190930"/>
              <a:ext cx="15477" cy="9648"/>
            </a:xfrm>
            <a:custGeom>
              <a:avLst/>
              <a:gdLst/>
              <a:ahLst/>
              <a:cxnLst/>
              <a:rect l="l" t="t" r="r" b="b"/>
              <a:pathLst>
                <a:path w="946" h="617" extrusionOk="0">
                  <a:moveTo>
                    <a:pt x="371" y="617"/>
                  </a:moveTo>
                  <a:cubicBezTo>
                    <a:pt x="576" y="412"/>
                    <a:pt x="740" y="206"/>
                    <a:pt x="946" y="1"/>
                  </a:cubicBezTo>
                  <a:cubicBezTo>
                    <a:pt x="1" y="83"/>
                    <a:pt x="1" y="83"/>
                    <a:pt x="42" y="494"/>
                  </a:cubicBezTo>
                  <a:cubicBezTo>
                    <a:pt x="83" y="535"/>
                    <a:pt x="288" y="576"/>
                    <a:pt x="371"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7"/>
            <p:cNvSpPr/>
            <p:nvPr/>
          </p:nvSpPr>
          <p:spPr>
            <a:xfrm rot="-8527916" flipH="1">
              <a:off x="1144152" y="4272252"/>
              <a:ext cx="12777" cy="12228"/>
            </a:xfrm>
            <a:custGeom>
              <a:avLst/>
              <a:gdLst/>
              <a:ahLst/>
              <a:cxnLst/>
              <a:rect l="l" t="t" r="r" b="b"/>
              <a:pathLst>
                <a:path w="781" h="782" extrusionOk="0">
                  <a:moveTo>
                    <a:pt x="165" y="0"/>
                  </a:moveTo>
                  <a:cubicBezTo>
                    <a:pt x="83" y="288"/>
                    <a:pt x="42" y="493"/>
                    <a:pt x="0" y="781"/>
                  </a:cubicBezTo>
                  <a:cubicBezTo>
                    <a:pt x="781" y="576"/>
                    <a:pt x="781" y="37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7"/>
            <p:cNvSpPr/>
            <p:nvPr/>
          </p:nvSpPr>
          <p:spPr>
            <a:xfrm rot="-8527916" flipH="1">
              <a:off x="1511855" y="4159708"/>
              <a:ext cx="18830" cy="10289"/>
            </a:xfrm>
            <a:custGeom>
              <a:avLst/>
              <a:gdLst/>
              <a:ahLst/>
              <a:cxnLst/>
              <a:rect l="l" t="t" r="r" b="b"/>
              <a:pathLst>
                <a:path w="1151" h="658" extrusionOk="0">
                  <a:moveTo>
                    <a:pt x="1151" y="534"/>
                  </a:moveTo>
                  <a:cubicBezTo>
                    <a:pt x="781" y="370"/>
                    <a:pt x="411" y="206"/>
                    <a:pt x="1" y="0"/>
                  </a:cubicBezTo>
                  <a:cubicBezTo>
                    <a:pt x="288" y="658"/>
                    <a:pt x="288" y="658"/>
                    <a:pt x="1151" y="5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7"/>
            <p:cNvSpPr/>
            <p:nvPr/>
          </p:nvSpPr>
          <p:spPr>
            <a:xfrm rot="-8527916" flipH="1">
              <a:off x="923707" y="4352510"/>
              <a:ext cx="23542" cy="9648"/>
            </a:xfrm>
            <a:custGeom>
              <a:avLst/>
              <a:gdLst/>
              <a:ahLst/>
              <a:cxnLst/>
              <a:rect l="l" t="t" r="r" b="b"/>
              <a:pathLst>
                <a:path w="1439" h="617" extrusionOk="0">
                  <a:moveTo>
                    <a:pt x="1" y="83"/>
                  </a:moveTo>
                  <a:cubicBezTo>
                    <a:pt x="370" y="534"/>
                    <a:pt x="863" y="617"/>
                    <a:pt x="1438" y="617"/>
                  </a:cubicBezTo>
                  <a:cubicBezTo>
                    <a:pt x="1110" y="288"/>
                    <a:pt x="740" y="0"/>
                    <a:pt x="1"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7"/>
            <p:cNvSpPr/>
            <p:nvPr/>
          </p:nvSpPr>
          <p:spPr>
            <a:xfrm rot="-8527916" flipH="1">
              <a:off x="2085257" y="4691220"/>
              <a:ext cx="15477" cy="10289"/>
            </a:xfrm>
            <a:custGeom>
              <a:avLst/>
              <a:gdLst/>
              <a:ahLst/>
              <a:cxnLst/>
              <a:rect l="l" t="t" r="r" b="b"/>
              <a:pathLst>
                <a:path w="946" h="658" extrusionOk="0">
                  <a:moveTo>
                    <a:pt x="1" y="411"/>
                  </a:moveTo>
                  <a:cubicBezTo>
                    <a:pt x="165" y="494"/>
                    <a:pt x="329" y="658"/>
                    <a:pt x="453" y="658"/>
                  </a:cubicBezTo>
                  <a:cubicBezTo>
                    <a:pt x="617" y="658"/>
                    <a:pt x="864" y="494"/>
                    <a:pt x="864" y="411"/>
                  </a:cubicBezTo>
                  <a:cubicBezTo>
                    <a:pt x="946" y="288"/>
                    <a:pt x="740" y="206"/>
                    <a:pt x="576" y="1"/>
                  </a:cubicBezTo>
                  <a:cubicBezTo>
                    <a:pt x="329" y="124"/>
                    <a:pt x="165" y="247"/>
                    <a:pt x="1"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7"/>
            <p:cNvSpPr/>
            <p:nvPr/>
          </p:nvSpPr>
          <p:spPr>
            <a:xfrm rot="-8527916" flipH="1">
              <a:off x="1311929" y="4102733"/>
              <a:ext cx="18160" cy="13494"/>
            </a:xfrm>
            <a:custGeom>
              <a:avLst/>
              <a:gdLst/>
              <a:ahLst/>
              <a:cxnLst/>
              <a:rect l="l" t="t" r="r" b="b"/>
              <a:pathLst>
                <a:path w="1110" h="863" extrusionOk="0">
                  <a:moveTo>
                    <a:pt x="699" y="0"/>
                  </a:moveTo>
                  <a:cubicBezTo>
                    <a:pt x="288" y="247"/>
                    <a:pt x="0" y="411"/>
                    <a:pt x="452" y="863"/>
                  </a:cubicBezTo>
                  <a:cubicBezTo>
                    <a:pt x="781" y="575"/>
                    <a:pt x="1109" y="37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7"/>
            <p:cNvSpPr/>
            <p:nvPr/>
          </p:nvSpPr>
          <p:spPr>
            <a:xfrm rot="-8527916" flipH="1">
              <a:off x="694491" y="4437107"/>
              <a:ext cx="23542" cy="6442"/>
            </a:xfrm>
            <a:custGeom>
              <a:avLst/>
              <a:gdLst/>
              <a:ahLst/>
              <a:cxnLst/>
              <a:rect l="l" t="t" r="r" b="b"/>
              <a:pathLst>
                <a:path w="1439" h="412" extrusionOk="0">
                  <a:moveTo>
                    <a:pt x="0" y="83"/>
                  </a:moveTo>
                  <a:cubicBezTo>
                    <a:pt x="42" y="206"/>
                    <a:pt x="42" y="288"/>
                    <a:pt x="83" y="412"/>
                  </a:cubicBezTo>
                  <a:cubicBezTo>
                    <a:pt x="576" y="371"/>
                    <a:pt x="945" y="247"/>
                    <a:pt x="1438" y="206"/>
                  </a:cubicBezTo>
                  <a:cubicBezTo>
                    <a:pt x="1438" y="165"/>
                    <a:pt x="1397" y="42"/>
                    <a:pt x="1397" y="1"/>
                  </a:cubicBezTo>
                  <a:cubicBezTo>
                    <a:pt x="904" y="42"/>
                    <a:pt x="452" y="83"/>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7"/>
            <p:cNvSpPr/>
            <p:nvPr/>
          </p:nvSpPr>
          <p:spPr>
            <a:xfrm rot="-8527916" flipH="1">
              <a:off x="1226357" y="4089549"/>
              <a:ext cx="16818" cy="15433"/>
            </a:xfrm>
            <a:custGeom>
              <a:avLst/>
              <a:gdLst/>
              <a:ahLst/>
              <a:cxnLst/>
              <a:rect l="l" t="t" r="r" b="b"/>
              <a:pathLst>
                <a:path w="1028" h="987" extrusionOk="0">
                  <a:moveTo>
                    <a:pt x="781" y="1"/>
                  </a:moveTo>
                  <a:cubicBezTo>
                    <a:pt x="494" y="329"/>
                    <a:pt x="247" y="617"/>
                    <a:pt x="1" y="987"/>
                  </a:cubicBezTo>
                  <a:cubicBezTo>
                    <a:pt x="1028" y="945"/>
                    <a:pt x="1028" y="863"/>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7"/>
            <p:cNvSpPr/>
            <p:nvPr/>
          </p:nvSpPr>
          <p:spPr>
            <a:xfrm rot="-8527916" flipH="1">
              <a:off x="1232881" y="4105895"/>
              <a:ext cx="687" cy="657"/>
            </a:xfrm>
            <a:custGeom>
              <a:avLst/>
              <a:gdLst/>
              <a:ahLst/>
              <a:cxnLst/>
              <a:rect l="l" t="t" r="r" b="b"/>
              <a:pathLst>
                <a:path w="42" h="42" extrusionOk="0">
                  <a:moveTo>
                    <a:pt x="41" y="1"/>
                  </a:moveTo>
                  <a:cubicBezTo>
                    <a:pt x="41" y="1"/>
                    <a:pt x="0" y="42"/>
                    <a:pt x="41" y="1"/>
                  </a:cubicBezTo>
                  <a:cubicBezTo>
                    <a:pt x="0" y="42"/>
                    <a:pt x="0" y="42"/>
                    <a:pt x="41" y="1"/>
                  </a:cubicBezTo>
                  <a:cubicBezTo>
                    <a:pt x="41" y="42"/>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7"/>
            <p:cNvSpPr/>
            <p:nvPr/>
          </p:nvSpPr>
          <p:spPr>
            <a:xfrm rot="-8527916" flipH="1">
              <a:off x="641003" y="4485485"/>
              <a:ext cx="17489" cy="10289"/>
            </a:xfrm>
            <a:custGeom>
              <a:avLst/>
              <a:gdLst/>
              <a:ahLst/>
              <a:cxnLst/>
              <a:rect l="l" t="t" r="r" b="b"/>
              <a:pathLst>
                <a:path w="1069" h="658" extrusionOk="0">
                  <a:moveTo>
                    <a:pt x="1" y="616"/>
                  </a:moveTo>
                  <a:cubicBezTo>
                    <a:pt x="494" y="658"/>
                    <a:pt x="822" y="575"/>
                    <a:pt x="1069" y="247"/>
                  </a:cubicBezTo>
                  <a:cubicBezTo>
                    <a:pt x="411" y="0"/>
                    <a:pt x="165" y="165"/>
                    <a:pt x="1"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7"/>
            <p:cNvSpPr/>
            <p:nvPr/>
          </p:nvSpPr>
          <p:spPr>
            <a:xfrm rot="-8527916" flipH="1">
              <a:off x="1580949" y="4104121"/>
              <a:ext cx="18160" cy="9007"/>
            </a:xfrm>
            <a:custGeom>
              <a:avLst/>
              <a:gdLst/>
              <a:ahLst/>
              <a:cxnLst/>
              <a:rect l="l" t="t" r="r" b="b"/>
              <a:pathLst>
                <a:path w="1110" h="576" extrusionOk="0">
                  <a:moveTo>
                    <a:pt x="1110" y="411"/>
                  </a:moveTo>
                  <a:cubicBezTo>
                    <a:pt x="904" y="247"/>
                    <a:pt x="699" y="164"/>
                    <a:pt x="452" y="0"/>
                  </a:cubicBezTo>
                  <a:cubicBezTo>
                    <a:pt x="411" y="0"/>
                    <a:pt x="206" y="164"/>
                    <a:pt x="0" y="329"/>
                  </a:cubicBezTo>
                  <a:cubicBezTo>
                    <a:pt x="411" y="411"/>
                    <a:pt x="658" y="452"/>
                    <a:pt x="904" y="575"/>
                  </a:cubicBezTo>
                  <a:cubicBezTo>
                    <a:pt x="1027" y="534"/>
                    <a:pt x="1069" y="493"/>
                    <a:pt x="1110"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7"/>
            <p:cNvSpPr/>
            <p:nvPr/>
          </p:nvSpPr>
          <p:spPr>
            <a:xfrm rot="-8527916" flipH="1">
              <a:off x="1217347" y="3194242"/>
              <a:ext cx="16818" cy="7724"/>
            </a:xfrm>
            <a:custGeom>
              <a:avLst/>
              <a:gdLst/>
              <a:ahLst/>
              <a:cxnLst/>
              <a:rect l="l" t="t" r="r" b="b"/>
              <a:pathLst>
                <a:path w="1028" h="494" extrusionOk="0">
                  <a:moveTo>
                    <a:pt x="1" y="493"/>
                  </a:moveTo>
                  <a:lnTo>
                    <a:pt x="945" y="493"/>
                  </a:lnTo>
                  <a:cubicBezTo>
                    <a:pt x="987" y="329"/>
                    <a:pt x="987" y="206"/>
                    <a:pt x="1028" y="0"/>
                  </a:cubicBezTo>
                  <a:cubicBezTo>
                    <a:pt x="494" y="0"/>
                    <a:pt x="124" y="41"/>
                    <a:pt x="1"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7"/>
            <p:cNvSpPr/>
            <p:nvPr/>
          </p:nvSpPr>
          <p:spPr>
            <a:xfrm rot="-8527916" flipH="1">
              <a:off x="1686686" y="4606650"/>
              <a:ext cx="14135" cy="10289"/>
            </a:xfrm>
            <a:custGeom>
              <a:avLst/>
              <a:gdLst/>
              <a:ahLst/>
              <a:cxnLst/>
              <a:rect l="l" t="t" r="r" b="b"/>
              <a:pathLst>
                <a:path w="864" h="658" extrusionOk="0">
                  <a:moveTo>
                    <a:pt x="452" y="370"/>
                  </a:moveTo>
                  <a:cubicBezTo>
                    <a:pt x="575" y="247"/>
                    <a:pt x="740" y="165"/>
                    <a:pt x="863" y="41"/>
                  </a:cubicBezTo>
                  <a:cubicBezTo>
                    <a:pt x="0" y="0"/>
                    <a:pt x="0" y="0"/>
                    <a:pt x="370" y="658"/>
                  </a:cubicBezTo>
                  <a:cubicBezTo>
                    <a:pt x="370" y="576"/>
                    <a:pt x="370" y="411"/>
                    <a:pt x="452"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7"/>
            <p:cNvSpPr/>
            <p:nvPr/>
          </p:nvSpPr>
          <p:spPr>
            <a:xfrm rot="-8527916" flipH="1">
              <a:off x="1585138" y="4624313"/>
              <a:ext cx="12123" cy="9663"/>
            </a:xfrm>
            <a:custGeom>
              <a:avLst/>
              <a:gdLst/>
              <a:ahLst/>
              <a:cxnLst/>
              <a:rect l="l" t="t" r="r" b="b"/>
              <a:pathLst>
                <a:path w="741" h="618" extrusionOk="0">
                  <a:moveTo>
                    <a:pt x="740" y="371"/>
                  </a:moveTo>
                  <a:cubicBezTo>
                    <a:pt x="658" y="288"/>
                    <a:pt x="494" y="165"/>
                    <a:pt x="288" y="1"/>
                  </a:cubicBezTo>
                  <a:cubicBezTo>
                    <a:pt x="124" y="206"/>
                    <a:pt x="1" y="329"/>
                    <a:pt x="1" y="412"/>
                  </a:cubicBezTo>
                  <a:cubicBezTo>
                    <a:pt x="1" y="453"/>
                    <a:pt x="247" y="617"/>
                    <a:pt x="329" y="576"/>
                  </a:cubicBezTo>
                  <a:cubicBezTo>
                    <a:pt x="494" y="576"/>
                    <a:pt x="658" y="453"/>
                    <a:pt x="740"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7"/>
            <p:cNvSpPr/>
            <p:nvPr/>
          </p:nvSpPr>
          <p:spPr>
            <a:xfrm rot="-8527916" flipH="1">
              <a:off x="1712525" y="4632597"/>
              <a:ext cx="14806" cy="9663"/>
            </a:xfrm>
            <a:custGeom>
              <a:avLst/>
              <a:gdLst/>
              <a:ahLst/>
              <a:cxnLst/>
              <a:rect l="l" t="t" r="r" b="b"/>
              <a:pathLst>
                <a:path w="905" h="618" extrusionOk="0">
                  <a:moveTo>
                    <a:pt x="781" y="83"/>
                  </a:moveTo>
                  <a:cubicBezTo>
                    <a:pt x="781" y="42"/>
                    <a:pt x="494" y="1"/>
                    <a:pt x="453" y="1"/>
                  </a:cubicBezTo>
                  <a:cubicBezTo>
                    <a:pt x="83" y="83"/>
                    <a:pt x="1" y="288"/>
                    <a:pt x="247" y="617"/>
                  </a:cubicBezTo>
                  <a:cubicBezTo>
                    <a:pt x="781" y="576"/>
                    <a:pt x="904" y="371"/>
                    <a:pt x="781"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7"/>
            <p:cNvSpPr/>
            <p:nvPr/>
          </p:nvSpPr>
          <p:spPr>
            <a:xfrm rot="-8527916" flipH="1">
              <a:off x="1070126" y="4157094"/>
              <a:ext cx="16818" cy="7083"/>
            </a:xfrm>
            <a:custGeom>
              <a:avLst/>
              <a:gdLst/>
              <a:ahLst/>
              <a:cxnLst/>
              <a:rect l="l" t="t" r="r" b="b"/>
              <a:pathLst>
                <a:path w="1028" h="453" extrusionOk="0">
                  <a:moveTo>
                    <a:pt x="1028" y="247"/>
                  </a:moveTo>
                  <a:cubicBezTo>
                    <a:pt x="863" y="165"/>
                    <a:pt x="781" y="42"/>
                    <a:pt x="617" y="42"/>
                  </a:cubicBezTo>
                  <a:cubicBezTo>
                    <a:pt x="452" y="1"/>
                    <a:pt x="247" y="42"/>
                    <a:pt x="1" y="83"/>
                  </a:cubicBezTo>
                  <a:cubicBezTo>
                    <a:pt x="452" y="453"/>
                    <a:pt x="452" y="453"/>
                    <a:pt x="1028"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7"/>
            <p:cNvSpPr/>
            <p:nvPr/>
          </p:nvSpPr>
          <p:spPr>
            <a:xfrm rot="-8527916" flipH="1">
              <a:off x="1898698" y="3386288"/>
              <a:ext cx="19517" cy="7724"/>
            </a:xfrm>
            <a:custGeom>
              <a:avLst/>
              <a:gdLst/>
              <a:ahLst/>
              <a:cxnLst/>
              <a:rect l="l" t="t" r="r" b="b"/>
              <a:pathLst>
                <a:path w="1193" h="494" extrusionOk="0">
                  <a:moveTo>
                    <a:pt x="1192" y="1"/>
                  </a:moveTo>
                  <a:cubicBezTo>
                    <a:pt x="535" y="1"/>
                    <a:pt x="247" y="288"/>
                    <a:pt x="1" y="494"/>
                  </a:cubicBezTo>
                  <a:cubicBezTo>
                    <a:pt x="371" y="329"/>
                    <a:pt x="781" y="165"/>
                    <a:pt x="1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7"/>
            <p:cNvSpPr/>
            <p:nvPr/>
          </p:nvSpPr>
          <p:spPr>
            <a:xfrm rot="-8527916" flipH="1">
              <a:off x="1702047" y="2674150"/>
              <a:ext cx="8753" cy="7083"/>
            </a:xfrm>
            <a:custGeom>
              <a:avLst/>
              <a:gdLst/>
              <a:ahLst/>
              <a:cxnLst/>
              <a:rect l="l" t="t" r="r" b="b"/>
              <a:pathLst>
                <a:path w="535" h="453" extrusionOk="0">
                  <a:moveTo>
                    <a:pt x="535" y="452"/>
                  </a:moveTo>
                  <a:cubicBezTo>
                    <a:pt x="370" y="288"/>
                    <a:pt x="247" y="165"/>
                    <a:pt x="124" y="0"/>
                  </a:cubicBezTo>
                  <a:cubicBezTo>
                    <a:pt x="1" y="452"/>
                    <a:pt x="1" y="452"/>
                    <a:pt x="535"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7"/>
            <p:cNvSpPr/>
            <p:nvPr/>
          </p:nvSpPr>
          <p:spPr>
            <a:xfrm rot="-8527916" flipH="1">
              <a:off x="1262471" y="3072455"/>
              <a:ext cx="14119" cy="9007"/>
            </a:xfrm>
            <a:custGeom>
              <a:avLst/>
              <a:gdLst/>
              <a:ahLst/>
              <a:cxnLst/>
              <a:rect l="l" t="t" r="r" b="b"/>
              <a:pathLst>
                <a:path w="863" h="576" extrusionOk="0">
                  <a:moveTo>
                    <a:pt x="822" y="206"/>
                  </a:moveTo>
                  <a:cubicBezTo>
                    <a:pt x="822" y="165"/>
                    <a:pt x="575" y="0"/>
                    <a:pt x="452" y="0"/>
                  </a:cubicBezTo>
                  <a:cubicBezTo>
                    <a:pt x="0" y="41"/>
                    <a:pt x="0" y="247"/>
                    <a:pt x="82" y="493"/>
                  </a:cubicBezTo>
                  <a:cubicBezTo>
                    <a:pt x="575" y="576"/>
                    <a:pt x="863" y="576"/>
                    <a:pt x="822"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7"/>
            <p:cNvSpPr/>
            <p:nvPr/>
          </p:nvSpPr>
          <p:spPr>
            <a:xfrm rot="-8527916" flipH="1">
              <a:off x="1282463" y="4305158"/>
              <a:ext cx="14135" cy="9007"/>
            </a:xfrm>
            <a:custGeom>
              <a:avLst/>
              <a:gdLst/>
              <a:ahLst/>
              <a:cxnLst/>
              <a:rect l="l" t="t" r="r" b="b"/>
              <a:pathLst>
                <a:path w="864" h="576" extrusionOk="0">
                  <a:moveTo>
                    <a:pt x="0" y="0"/>
                  </a:moveTo>
                  <a:cubicBezTo>
                    <a:pt x="329" y="206"/>
                    <a:pt x="575" y="411"/>
                    <a:pt x="822" y="575"/>
                  </a:cubicBezTo>
                  <a:cubicBezTo>
                    <a:pt x="863" y="124"/>
                    <a:pt x="863" y="1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7"/>
            <p:cNvSpPr/>
            <p:nvPr/>
          </p:nvSpPr>
          <p:spPr>
            <a:xfrm rot="-8527916" flipH="1">
              <a:off x="1494828" y="4232593"/>
              <a:ext cx="18847" cy="10304"/>
            </a:xfrm>
            <a:custGeom>
              <a:avLst/>
              <a:gdLst/>
              <a:ahLst/>
              <a:cxnLst/>
              <a:rect l="l" t="t" r="r" b="b"/>
              <a:pathLst>
                <a:path w="1152" h="659" extrusionOk="0">
                  <a:moveTo>
                    <a:pt x="1151" y="617"/>
                  </a:moveTo>
                  <a:cubicBezTo>
                    <a:pt x="822" y="370"/>
                    <a:pt x="617" y="165"/>
                    <a:pt x="412" y="1"/>
                  </a:cubicBezTo>
                  <a:cubicBezTo>
                    <a:pt x="288" y="206"/>
                    <a:pt x="124" y="412"/>
                    <a:pt x="1" y="658"/>
                  </a:cubicBezTo>
                  <a:cubicBezTo>
                    <a:pt x="412" y="658"/>
                    <a:pt x="658" y="658"/>
                    <a:pt x="1151"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7"/>
            <p:cNvSpPr/>
            <p:nvPr/>
          </p:nvSpPr>
          <p:spPr>
            <a:xfrm rot="-8527916" flipH="1">
              <a:off x="1498958" y="4239409"/>
              <a:ext cx="16" cy="657"/>
            </a:xfrm>
            <a:custGeom>
              <a:avLst/>
              <a:gdLst/>
              <a:ahLst/>
              <a:cxnLst/>
              <a:rect l="l" t="t" r="r" b="b"/>
              <a:pathLst>
                <a:path w="1" h="42" extrusionOk="0">
                  <a:moveTo>
                    <a:pt x="1" y="42"/>
                  </a:moveTo>
                  <a:cubicBezTo>
                    <a:pt x="1" y="1"/>
                    <a:pt x="1" y="1"/>
                    <a:pt x="1" y="42"/>
                  </a:cubicBezTo>
                  <a:lnTo>
                    <a:pt x="1" y="42"/>
                  </a:lnTo>
                  <a:cubicBezTo>
                    <a:pt x="1" y="1"/>
                    <a:pt x="1" y="1"/>
                    <a:pt x="1" y="42"/>
                  </a:cubicBezTo>
                  <a:cubicBezTo>
                    <a:pt x="1" y="1"/>
                    <a:pt x="1" y="1"/>
                    <a:pt x="1" y="42"/>
                  </a:cubicBezTo>
                  <a:cubicBezTo>
                    <a:pt x="1" y="1"/>
                    <a:pt x="1" y="1"/>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7"/>
            <p:cNvSpPr/>
            <p:nvPr/>
          </p:nvSpPr>
          <p:spPr>
            <a:xfrm rot="-8527916" flipH="1">
              <a:off x="946161" y="4281051"/>
              <a:ext cx="9423" cy="11571"/>
            </a:xfrm>
            <a:custGeom>
              <a:avLst/>
              <a:gdLst/>
              <a:ahLst/>
              <a:cxnLst/>
              <a:rect l="l" t="t" r="r" b="b"/>
              <a:pathLst>
                <a:path w="576" h="740" extrusionOk="0">
                  <a:moveTo>
                    <a:pt x="247" y="0"/>
                  </a:moveTo>
                  <a:cubicBezTo>
                    <a:pt x="0" y="411"/>
                    <a:pt x="0" y="411"/>
                    <a:pt x="329" y="740"/>
                  </a:cubicBezTo>
                  <a:cubicBezTo>
                    <a:pt x="575" y="329"/>
                    <a:pt x="575" y="329"/>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7"/>
            <p:cNvSpPr/>
            <p:nvPr/>
          </p:nvSpPr>
          <p:spPr>
            <a:xfrm rot="-8527916" flipH="1">
              <a:off x="1447634" y="1514528"/>
              <a:ext cx="10781" cy="21219"/>
            </a:xfrm>
            <a:custGeom>
              <a:avLst/>
              <a:gdLst/>
              <a:ahLst/>
              <a:cxnLst/>
              <a:rect l="l" t="t" r="r" b="b"/>
              <a:pathLst>
                <a:path w="659" h="1357" extrusionOk="0">
                  <a:moveTo>
                    <a:pt x="288" y="1"/>
                  </a:moveTo>
                  <a:cubicBezTo>
                    <a:pt x="1" y="617"/>
                    <a:pt x="124" y="946"/>
                    <a:pt x="412" y="1356"/>
                  </a:cubicBezTo>
                  <a:cubicBezTo>
                    <a:pt x="617" y="658"/>
                    <a:pt x="658" y="247"/>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7"/>
            <p:cNvSpPr/>
            <p:nvPr/>
          </p:nvSpPr>
          <p:spPr>
            <a:xfrm rot="-8527916" flipH="1">
              <a:off x="1342367" y="3131564"/>
              <a:ext cx="10094" cy="10289"/>
            </a:xfrm>
            <a:custGeom>
              <a:avLst/>
              <a:gdLst/>
              <a:ahLst/>
              <a:cxnLst/>
              <a:rect l="l" t="t" r="r" b="b"/>
              <a:pathLst>
                <a:path w="617" h="658" extrusionOk="0">
                  <a:moveTo>
                    <a:pt x="616" y="493"/>
                  </a:moveTo>
                  <a:cubicBezTo>
                    <a:pt x="616" y="411"/>
                    <a:pt x="452" y="247"/>
                    <a:pt x="288" y="0"/>
                  </a:cubicBezTo>
                  <a:cubicBezTo>
                    <a:pt x="123" y="206"/>
                    <a:pt x="0" y="288"/>
                    <a:pt x="41" y="411"/>
                  </a:cubicBezTo>
                  <a:cubicBezTo>
                    <a:pt x="41" y="493"/>
                    <a:pt x="206" y="617"/>
                    <a:pt x="288" y="658"/>
                  </a:cubicBezTo>
                  <a:cubicBezTo>
                    <a:pt x="411" y="658"/>
                    <a:pt x="616" y="617"/>
                    <a:pt x="616"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7"/>
            <p:cNvSpPr/>
            <p:nvPr/>
          </p:nvSpPr>
          <p:spPr>
            <a:xfrm rot="-8527916" flipH="1">
              <a:off x="1613007" y="4522528"/>
              <a:ext cx="13448" cy="12228"/>
            </a:xfrm>
            <a:custGeom>
              <a:avLst/>
              <a:gdLst/>
              <a:ahLst/>
              <a:cxnLst/>
              <a:rect l="l" t="t" r="r" b="b"/>
              <a:pathLst>
                <a:path w="822" h="782" extrusionOk="0">
                  <a:moveTo>
                    <a:pt x="0" y="1"/>
                  </a:moveTo>
                  <a:lnTo>
                    <a:pt x="616" y="781"/>
                  </a:lnTo>
                  <a:cubicBezTo>
                    <a:pt x="822" y="165"/>
                    <a:pt x="822" y="1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7"/>
            <p:cNvSpPr/>
            <p:nvPr/>
          </p:nvSpPr>
          <p:spPr>
            <a:xfrm rot="-8527916" flipH="1">
              <a:off x="1931393" y="4812172"/>
              <a:ext cx="17489" cy="5160"/>
            </a:xfrm>
            <a:custGeom>
              <a:avLst/>
              <a:gdLst/>
              <a:ahLst/>
              <a:cxnLst/>
              <a:rect l="l" t="t" r="r" b="b"/>
              <a:pathLst>
                <a:path w="1069" h="330" extrusionOk="0">
                  <a:moveTo>
                    <a:pt x="206" y="42"/>
                  </a:moveTo>
                  <a:cubicBezTo>
                    <a:pt x="123" y="42"/>
                    <a:pt x="82" y="165"/>
                    <a:pt x="0" y="329"/>
                  </a:cubicBezTo>
                  <a:cubicBezTo>
                    <a:pt x="452" y="329"/>
                    <a:pt x="740" y="247"/>
                    <a:pt x="1068" y="247"/>
                  </a:cubicBezTo>
                  <a:lnTo>
                    <a:pt x="1068" y="1"/>
                  </a:lnTo>
                  <a:cubicBezTo>
                    <a:pt x="740" y="42"/>
                    <a:pt x="493" y="42"/>
                    <a:pt x="206"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7"/>
            <p:cNvSpPr/>
            <p:nvPr/>
          </p:nvSpPr>
          <p:spPr>
            <a:xfrm rot="-8527916" flipH="1">
              <a:off x="1396771" y="3836087"/>
              <a:ext cx="18830" cy="15433"/>
            </a:xfrm>
            <a:custGeom>
              <a:avLst/>
              <a:gdLst/>
              <a:ahLst/>
              <a:cxnLst/>
              <a:rect l="l" t="t" r="r" b="b"/>
              <a:pathLst>
                <a:path w="1151" h="987" extrusionOk="0">
                  <a:moveTo>
                    <a:pt x="1109" y="412"/>
                  </a:moveTo>
                  <a:cubicBezTo>
                    <a:pt x="1150" y="329"/>
                    <a:pt x="1109" y="165"/>
                    <a:pt x="1068" y="1"/>
                  </a:cubicBezTo>
                  <a:cubicBezTo>
                    <a:pt x="288" y="1"/>
                    <a:pt x="0" y="206"/>
                    <a:pt x="288" y="987"/>
                  </a:cubicBezTo>
                  <a:cubicBezTo>
                    <a:pt x="699" y="740"/>
                    <a:pt x="945" y="576"/>
                    <a:pt x="1109"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7"/>
            <p:cNvSpPr/>
            <p:nvPr/>
          </p:nvSpPr>
          <p:spPr>
            <a:xfrm rot="-8527916" flipH="1">
              <a:off x="1417433" y="4651257"/>
              <a:ext cx="16" cy="16"/>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7"/>
            <p:cNvSpPr/>
            <p:nvPr/>
          </p:nvSpPr>
          <p:spPr>
            <a:xfrm rot="-8527916" flipH="1">
              <a:off x="1417979" y="4648928"/>
              <a:ext cx="16818" cy="9648"/>
            </a:xfrm>
            <a:custGeom>
              <a:avLst/>
              <a:gdLst/>
              <a:ahLst/>
              <a:cxnLst/>
              <a:rect l="l" t="t" r="r" b="b"/>
              <a:pathLst>
                <a:path w="1028" h="617" extrusionOk="0">
                  <a:moveTo>
                    <a:pt x="0" y="83"/>
                  </a:moveTo>
                  <a:cubicBezTo>
                    <a:pt x="288" y="288"/>
                    <a:pt x="411" y="617"/>
                    <a:pt x="945" y="617"/>
                  </a:cubicBezTo>
                  <a:cubicBezTo>
                    <a:pt x="1027" y="83"/>
                    <a:pt x="658" y="1"/>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7"/>
            <p:cNvSpPr/>
            <p:nvPr/>
          </p:nvSpPr>
          <p:spPr>
            <a:xfrm rot="-8527916" flipH="1">
              <a:off x="1660411" y="2945362"/>
              <a:ext cx="14806" cy="11571"/>
            </a:xfrm>
            <a:custGeom>
              <a:avLst/>
              <a:gdLst/>
              <a:ahLst/>
              <a:cxnLst/>
              <a:rect l="l" t="t" r="r" b="b"/>
              <a:pathLst>
                <a:path w="905" h="740" extrusionOk="0">
                  <a:moveTo>
                    <a:pt x="0" y="534"/>
                  </a:moveTo>
                  <a:cubicBezTo>
                    <a:pt x="82" y="616"/>
                    <a:pt x="206" y="657"/>
                    <a:pt x="288" y="740"/>
                  </a:cubicBezTo>
                  <a:lnTo>
                    <a:pt x="904" y="123"/>
                  </a:lnTo>
                  <a:cubicBezTo>
                    <a:pt x="822" y="82"/>
                    <a:pt x="699" y="41"/>
                    <a:pt x="658" y="0"/>
                  </a:cubicBezTo>
                  <a:cubicBezTo>
                    <a:pt x="452" y="206"/>
                    <a:pt x="247" y="329"/>
                    <a:pt x="0" y="5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7"/>
            <p:cNvSpPr/>
            <p:nvPr/>
          </p:nvSpPr>
          <p:spPr>
            <a:xfrm rot="-8527916" flipH="1">
              <a:off x="2038930" y="5059485"/>
              <a:ext cx="16818" cy="3878"/>
            </a:xfrm>
            <a:custGeom>
              <a:avLst/>
              <a:gdLst/>
              <a:ahLst/>
              <a:cxnLst/>
              <a:rect l="l" t="t" r="r" b="b"/>
              <a:pathLst>
                <a:path w="1028" h="248" extrusionOk="0">
                  <a:moveTo>
                    <a:pt x="0" y="247"/>
                  </a:moveTo>
                  <a:lnTo>
                    <a:pt x="1027" y="247"/>
                  </a:lnTo>
                  <a:cubicBezTo>
                    <a:pt x="1027" y="165"/>
                    <a:pt x="986" y="124"/>
                    <a:pt x="986" y="1"/>
                  </a:cubicBezTo>
                  <a:cubicBezTo>
                    <a:pt x="657" y="1"/>
                    <a:pt x="288" y="42"/>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7"/>
            <p:cNvSpPr/>
            <p:nvPr/>
          </p:nvSpPr>
          <p:spPr>
            <a:xfrm rot="-8527916" flipH="1">
              <a:off x="1042457" y="3699243"/>
              <a:ext cx="23526" cy="5801"/>
            </a:xfrm>
            <a:custGeom>
              <a:avLst/>
              <a:gdLst/>
              <a:ahLst/>
              <a:cxnLst/>
              <a:rect l="l" t="t" r="r" b="b"/>
              <a:pathLst>
                <a:path w="1438" h="371" extrusionOk="0">
                  <a:moveTo>
                    <a:pt x="0" y="370"/>
                  </a:moveTo>
                  <a:lnTo>
                    <a:pt x="1438" y="370"/>
                  </a:lnTo>
                  <a:lnTo>
                    <a:pt x="1438" y="165"/>
                  </a:lnTo>
                  <a:cubicBezTo>
                    <a:pt x="986" y="124"/>
                    <a:pt x="575" y="0"/>
                    <a:pt x="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7"/>
            <p:cNvSpPr/>
            <p:nvPr/>
          </p:nvSpPr>
          <p:spPr>
            <a:xfrm rot="-8527916" flipH="1">
              <a:off x="1526066" y="4083501"/>
              <a:ext cx="14135" cy="3221"/>
            </a:xfrm>
            <a:custGeom>
              <a:avLst/>
              <a:gdLst/>
              <a:ahLst/>
              <a:cxnLst/>
              <a:rect l="l" t="t" r="r" b="b"/>
              <a:pathLst>
                <a:path w="864" h="206" extrusionOk="0">
                  <a:moveTo>
                    <a:pt x="863" y="0"/>
                  </a:moveTo>
                  <a:cubicBezTo>
                    <a:pt x="576" y="0"/>
                    <a:pt x="329" y="0"/>
                    <a:pt x="1" y="42"/>
                  </a:cubicBezTo>
                  <a:lnTo>
                    <a:pt x="1" y="206"/>
                  </a:lnTo>
                  <a:lnTo>
                    <a:pt x="863" y="20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7"/>
            <p:cNvSpPr/>
            <p:nvPr/>
          </p:nvSpPr>
          <p:spPr>
            <a:xfrm rot="-8527916" flipH="1">
              <a:off x="926362" y="3710078"/>
              <a:ext cx="16818" cy="9648"/>
            </a:xfrm>
            <a:custGeom>
              <a:avLst/>
              <a:gdLst/>
              <a:ahLst/>
              <a:cxnLst/>
              <a:rect l="l" t="t" r="r" b="b"/>
              <a:pathLst>
                <a:path w="1028" h="617" extrusionOk="0">
                  <a:moveTo>
                    <a:pt x="822" y="1"/>
                  </a:moveTo>
                  <a:cubicBezTo>
                    <a:pt x="535" y="124"/>
                    <a:pt x="288" y="247"/>
                    <a:pt x="1" y="412"/>
                  </a:cubicBezTo>
                  <a:cubicBezTo>
                    <a:pt x="83" y="453"/>
                    <a:pt x="206" y="617"/>
                    <a:pt x="206" y="617"/>
                  </a:cubicBezTo>
                  <a:cubicBezTo>
                    <a:pt x="453" y="494"/>
                    <a:pt x="699" y="329"/>
                    <a:pt x="1028" y="247"/>
                  </a:cubicBezTo>
                  <a:cubicBezTo>
                    <a:pt x="946" y="124"/>
                    <a:pt x="905" y="42"/>
                    <a:pt x="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7"/>
            <p:cNvSpPr/>
            <p:nvPr/>
          </p:nvSpPr>
          <p:spPr>
            <a:xfrm rot="-8527916" flipH="1">
              <a:off x="1189726" y="3929460"/>
              <a:ext cx="13464" cy="7083"/>
            </a:xfrm>
            <a:custGeom>
              <a:avLst/>
              <a:gdLst/>
              <a:ahLst/>
              <a:cxnLst/>
              <a:rect l="l" t="t" r="r" b="b"/>
              <a:pathLst>
                <a:path w="823" h="453" extrusionOk="0">
                  <a:moveTo>
                    <a:pt x="83" y="452"/>
                  </a:moveTo>
                  <a:cubicBezTo>
                    <a:pt x="329" y="370"/>
                    <a:pt x="535" y="329"/>
                    <a:pt x="822" y="247"/>
                  </a:cubicBezTo>
                  <a:cubicBezTo>
                    <a:pt x="822" y="247"/>
                    <a:pt x="740" y="0"/>
                    <a:pt x="699" y="0"/>
                  </a:cubicBezTo>
                  <a:cubicBezTo>
                    <a:pt x="452" y="0"/>
                    <a:pt x="247" y="83"/>
                    <a:pt x="1" y="124"/>
                  </a:cubicBezTo>
                  <a:cubicBezTo>
                    <a:pt x="42" y="288"/>
                    <a:pt x="42" y="370"/>
                    <a:pt x="83"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7"/>
            <p:cNvSpPr/>
            <p:nvPr/>
          </p:nvSpPr>
          <p:spPr>
            <a:xfrm rot="-8527916" flipH="1">
              <a:off x="1348706" y="4076312"/>
              <a:ext cx="22184" cy="9648"/>
            </a:xfrm>
            <a:custGeom>
              <a:avLst/>
              <a:gdLst/>
              <a:ahLst/>
              <a:cxnLst/>
              <a:rect l="l" t="t" r="r" b="b"/>
              <a:pathLst>
                <a:path w="1356" h="617" extrusionOk="0">
                  <a:moveTo>
                    <a:pt x="1233" y="0"/>
                  </a:moveTo>
                  <a:cubicBezTo>
                    <a:pt x="863" y="82"/>
                    <a:pt x="329" y="0"/>
                    <a:pt x="0" y="616"/>
                  </a:cubicBezTo>
                  <a:cubicBezTo>
                    <a:pt x="617" y="452"/>
                    <a:pt x="986" y="288"/>
                    <a:pt x="1356" y="206"/>
                  </a:cubicBezTo>
                  <a:cubicBezTo>
                    <a:pt x="1274" y="165"/>
                    <a:pt x="1233" y="41"/>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7"/>
            <p:cNvSpPr/>
            <p:nvPr/>
          </p:nvSpPr>
          <p:spPr>
            <a:xfrm rot="-8527916" flipH="1">
              <a:off x="773075" y="4536662"/>
              <a:ext cx="12794" cy="15433"/>
            </a:xfrm>
            <a:custGeom>
              <a:avLst/>
              <a:gdLst/>
              <a:ahLst/>
              <a:cxnLst/>
              <a:rect l="l" t="t" r="r" b="b"/>
              <a:pathLst>
                <a:path w="782" h="987" extrusionOk="0">
                  <a:moveTo>
                    <a:pt x="535" y="986"/>
                  </a:moveTo>
                  <a:cubicBezTo>
                    <a:pt x="576" y="699"/>
                    <a:pt x="699" y="452"/>
                    <a:pt x="781" y="1"/>
                  </a:cubicBezTo>
                  <a:cubicBezTo>
                    <a:pt x="1" y="576"/>
                    <a:pt x="1" y="576"/>
                    <a:pt x="535" y="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7"/>
            <p:cNvSpPr/>
            <p:nvPr/>
          </p:nvSpPr>
          <p:spPr>
            <a:xfrm rot="-8527916" flipH="1">
              <a:off x="786297" y="4540194"/>
              <a:ext cx="687" cy="16"/>
            </a:xfrm>
            <a:custGeom>
              <a:avLst/>
              <a:gdLst/>
              <a:ahLst/>
              <a:cxnLst/>
              <a:rect l="l" t="t" r="r" b="b"/>
              <a:pathLst>
                <a:path w="42" h="1" extrusionOk="0">
                  <a:moveTo>
                    <a:pt x="1" y="0"/>
                  </a:moveTo>
                  <a:lnTo>
                    <a:pt x="1" y="0"/>
                  </a:lnTo>
                  <a:cubicBezTo>
                    <a:pt x="1" y="0"/>
                    <a:pt x="42" y="0"/>
                    <a:pt x="1" y="0"/>
                  </a:cubicBezTo>
                  <a:cubicBezTo>
                    <a:pt x="42" y="0"/>
                    <a:pt x="42" y="0"/>
                    <a:pt x="1" y="0"/>
                  </a:cubicBezTo>
                  <a:cubicBezTo>
                    <a:pt x="42"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7"/>
            <p:cNvSpPr/>
            <p:nvPr/>
          </p:nvSpPr>
          <p:spPr>
            <a:xfrm rot="-8527916" flipH="1">
              <a:off x="688178" y="4499463"/>
              <a:ext cx="16818" cy="6442"/>
            </a:xfrm>
            <a:custGeom>
              <a:avLst/>
              <a:gdLst/>
              <a:ahLst/>
              <a:cxnLst/>
              <a:rect l="l" t="t" r="r" b="b"/>
              <a:pathLst>
                <a:path w="1028" h="412" extrusionOk="0">
                  <a:moveTo>
                    <a:pt x="905" y="1"/>
                  </a:moveTo>
                  <a:lnTo>
                    <a:pt x="1" y="124"/>
                  </a:lnTo>
                  <a:cubicBezTo>
                    <a:pt x="42" y="247"/>
                    <a:pt x="42" y="288"/>
                    <a:pt x="83" y="412"/>
                  </a:cubicBezTo>
                  <a:cubicBezTo>
                    <a:pt x="412" y="330"/>
                    <a:pt x="699" y="288"/>
                    <a:pt x="1028" y="288"/>
                  </a:cubicBezTo>
                  <a:cubicBezTo>
                    <a:pt x="987" y="206"/>
                    <a:pt x="905" y="83"/>
                    <a:pt x="9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7"/>
            <p:cNvSpPr/>
            <p:nvPr/>
          </p:nvSpPr>
          <p:spPr>
            <a:xfrm rot="-8527916" flipH="1">
              <a:off x="2053506" y="4507306"/>
              <a:ext cx="14135" cy="8365"/>
            </a:xfrm>
            <a:custGeom>
              <a:avLst/>
              <a:gdLst/>
              <a:ahLst/>
              <a:cxnLst/>
              <a:rect l="l" t="t" r="r" b="b"/>
              <a:pathLst>
                <a:path w="864" h="535" extrusionOk="0">
                  <a:moveTo>
                    <a:pt x="411" y="535"/>
                  </a:moveTo>
                  <a:cubicBezTo>
                    <a:pt x="576" y="494"/>
                    <a:pt x="740" y="370"/>
                    <a:pt x="822" y="288"/>
                  </a:cubicBezTo>
                  <a:cubicBezTo>
                    <a:pt x="863" y="206"/>
                    <a:pt x="617" y="1"/>
                    <a:pt x="576" y="83"/>
                  </a:cubicBezTo>
                  <a:cubicBezTo>
                    <a:pt x="411" y="124"/>
                    <a:pt x="247" y="206"/>
                    <a:pt x="1" y="329"/>
                  </a:cubicBezTo>
                  <a:cubicBezTo>
                    <a:pt x="165" y="411"/>
                    <a:pt x="329" y="535"/>
                    <a:pt x="411"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7"/>
            <p:cNvSpPr/>
            <p:nvPr/>
          </p:nvSpPr>
          <p:spPr>
            <a:xfrm rot="-8527916" flipH="1">
              <a:off x="634413" y="4126971"/>
              <a:ext cx="8082" cy="7724"/>
            </a:xfrm>
            <a:custGeom>
              <a:avLst/>
              <a:gdLst/>
              <a:ahLst/>
              <a:cxnLst/>
              <a:rect l="l" t="t" r="r" b="b"/>
              <a:pathLst>
                <a:path w="494" h="494" extrusionOk="0">
                  <a:moveTo>
                    <a:pt x="452" y="247"/>
                  </a:moveTo>
                  <a:cubicBezTo>
                    <a:pt x="329" y="164"/>
                    <a:pt x="164" y="82"/>
                    <a:pt x="0" y="0"/>
                  </a:cubicBezTo>
                  <a:cubicBezTo>
                    <a:pt x="0" y="164"/>
                    <a:pt x="82" y="370"/>
                    <a:pt x="82" y="493"/>
                  </a:cubicBezTo>
                  <a:cubicBezTo>
                    <a:pt x="370" y="452"/>
                    <a:pt x="493" y="370"/>
                    <a:pt x="452"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7"/>
            <p:cNvSpPr/>
            <p:nvPr/>
          </p:nvSpPr>
          <p:spPr>
            <a:xfrm rot="-8527916" flipH="1">
              <a:off x="922609" y="3173152"/>
              <a:ext cx="16147" cy="10289"/>
            </a:xfrm>
            <a:custGeom>
              <a:avLst/>
              <a:gdLst/>
              <a:ahLst/>
              <a:cxnLst/>
              <a:rect l="l" t="t" r="r" b="b"/>
              <a:pathLst>
                <a:path w="987" h="658" extrusionOk="0">
                  <a:moveTo>
                    <a:pt x="740" y="0"/>
                  </a:moveTo>
                  <a:cubicBezTo>
                    <a:pt x="452" y="165"/>
                    <a:pt x="247" y="247"/>
                    <a:pt x="1" y="411"/>
                  </a:cubicBezTo>
                  <a:cubicBezTo>
                    <a:pt x="124" y="493"/>
                    <a:pt x="206" y="575"/>
                    <a:pt x="288" y="658"/>
                  </a:cubicBezTo>
                  <a:cubicBezTo>
                    <a:pt x="535" y="493"/>
                    <a:pt x="699" y="370"/>
                    <a:pt x="987" y="206"/>
                  </a:cubicBezTo>
                  <a:cubicBezTo>
                    <a:pt x="863" y="82"/>
                    <a:pt x="822" y="41"/>
                    <a:pt x="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7"/>
            <p:cNvSpPr/>
            <p:nvPr/>
          </p:nvSpPr>
          <p:spPr>
            <a:xfrm rot="-8527916" flipH="1">
              <a:off x="1502625" y="2861975"/>
              <a:ext cx="15477" cy="17997"/>
            </a:xfrm>
            <a:custGeom>
              <a:avLst/>
              <a:gdLst/>
              <a:ahLst/>
              <a:cxnLst/>
              <a:rect l="l" t="t" r="r" b="b"/>
              <a:pathLst>
                <a:path w="946" h="1151" extrusionOk="0">
                  <a:moveTo>
                    <a:pt x="453" y="1151"/>
                  </a:moveTo>
                  <a:cubicBezTo>
                    <a:pt x="658" y="740"/>
                    <a:pt x="822" y="494"/>
                    <a:pt x="946" y="165"/>
                  </a:cubicBezTo>
                  <a:lnTo>
                    <a:pt x="494" y="1"/>
                  </a:lnTo>
                  <a:cubicBezTo>
                    <a:pt x="329" y="288"/>
                    <a:pt x="124" y="535"/>
                    <a:pt x="42" y="781"/>
                  </a:cubicBezTo>
                  <a:cubicBezTo>
                    <a:pt x="1" y="822"/>
                    <a:pt x="206" y="987"/>
                    <a:pt x="453" y="11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7"/>
            <p:cNvSpPr/>
            <p:nvPr/>
          </p:nvSpPr>
          <p:spPr>
            <a:xfrm rot="-8527916" flipH="1">
              <a:off x="669674" y="4469294"/>
              <a:ext cx="12777" cy="9663"/>
            </a:xfrm>
            <a:custGeom>
              <a:avLst/>
              <a:gdLst/>
              <a:ahLst/>
              <a:cxnLst/>
              <a:rect l="l" t="t" r="r" b="b"/>
              <a:pathLst>
                <a:path w="781" h="618" extrusionOk="0">
                  <a:moveTo>
                    <a:pt x="781" y="165"/>
                  </a:moveTo>
                  <a:lnTo>
                    <a:pt x="493" y="1"/>
                  </a:lnTo>
                  <a:cubicBezTo>
                    <a:pt x="329" y="165"/>
                    <a:pt x="164" y="371"/>
                    <a:pt x="0" y="535"/>
                  </a:cubicBezTo>
                  <a:cubicBezTo>
                    <a:pt x="123" y="576"/>
                    <a:pt x="164" y="576"/>
                    <a:pt x="288" y="617"/>
                  </a:cubicBezTo>
                  <a:cubicBezTo>
                    <a:pt x="411" y="494"/>
                    <a:pt x="575" y="330"/>
                    <a:pt x="78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7"/>
            <p:cNvSpPr/>
            <p:nvPr/>
          </p:nvSpPr>
          <p:spPr>
            <a:xfrm rot="-8527916" flipH="1">
              <a:off x="1888230" y="4555011"/>
              <a:ext cx="16" cy="16"/>
            </a:xfrm>
            <a:custGeom>
              <a:avLst/>
              <a:gdLst/>
              <a:ahLst/>
              <a:cxnLst/>
              <a:rect l="l" t="t" r="r" b="b"/>
              <a:pathLst>
                <a:path w="1" h="1" extrusionOk="0">
                  <a:moveTo>
                    <a:pt x="0" y="1"/>
                  </a:moveTo>
                  <a:lnTo>
                    <a:pt x="0" y="1"/>
                  </a:lnTo>
                  <a:lnTo>
                    <a:pt x="0" y="1"/>
                  </a:lnTo>
                  <a:lnTo>
                    <a:pt x="0" y="1"/>
                  </a:ln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7"/>
            <p:cNvSpPr/>
            <p:nvPr/>
          </p:nvSpPr>
          <p:spPr>
            <a:xfrm rot="-8527916" flipH="1">
              <a:off x="1875419" y="4553294"/>
              <a:ext cx="18160" cy="9007"/>
            </a:xfrm>
            <a:custGeom>
              <a:avLst/>
              <a:gdLst/>
              <a:ahLst/>
              <a:cxnLst/>
              <a:rect l="l" t="t" r="r" b="b"/>
              <a:pathLst>
                <a:path w="1110" h="576" extrusionOk="0">
                  <a:moveTo>
                    <a:pt x="904" y="0"/>
                  </a:moveTo>
                  <a:cubicBezTo>
                    <a:pt x="616" y="165"/>
                    <a:pt x="288" y="329"/>
                    <a:pt x="0" y="411"/>
                  </a:cubicBezTo>
                  <a:cubicBezTo>
                    <a:pt x="41" y="452"/>
                    <a:pt x="41" y="534"/>
                    <a:pt x="82" y="576"/>
                  </a:cubicBezTo>
                  <a:cubicBezTo>
                    <a:pt x="288" y="576"/>
                    <a:pt x="452" y="576"/>
                    <a:pt x="657" y="534"/>
                  </a:cubicBezTo>
                  <a:cubicBezTo>
                    <a:pt x="822" y="370"/>
                    <a:pt x="986" y="247"/>
                    <a:pt x="1109" y="124"/>
                  </a:cubicBezTo>
                  <a:cubicBezTo>
                    <a:pt x="1027" y="124"/>
                    <a:pt x="986" y="42"/>
                    <a:pt x="9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7"/>
            <p:cNvSpPr/>
            <p:nvPr/>
          </p:nvSpPr>
          <p:spPr>
            <a:xfrm rot="-8527916" flipH="1">
              <a:off x="1165839" y="3202775"/>
              <a:ext cx="22200" cy="9007"/>
            </a:xfrm>
            <a:custGeom>
              <a:avLst/>
              <a:gdLst/>
              <a:ahLst/>
              <a:cxnLst/>
              <a:rect l="l" t="t" r="r" b="b"/>
              <a:pathLst>
                <a:path w="1357" h="576" extrusionOk="0">
                  <a:moveTo>
                    <a:pt x="1" y="165"/>
                  </a:moveTo>
                  <a:cubicBezTo>
                    <a:pt x="576" y="329"/>
                    <a:pt x="904" y="411"/>
                    <a:pt x="1356" y="576"/>
                  </a:cubicBezTo>
                  <a:cubicBezTo>
                    <a:pt x="1110" y="42"/>
                    <a:pt x="781" y="0"/>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7"/>
            <p:cNvSpPr/>
            <p:nvPr/>
          </p:nvSpPr>
          <p:spPr>
            <a:xfrm rot="-8527916" flipH="1">
              <a:off x="1224079" y="4879816"/>
              <a:ext cx="12106" cy="9663"/>
            </a:xfrm>
            <a:custGeom>
              <a:avLst/>
              <a:gdLst/>
              <a:ahLst/>
              <a:cxnLst/>
              <a:rect l="l" t="t" r="r" b="b"/>
              <a:pathLst>
                <a:path w="740" h="618" extrusionOk="0">
                  <a:moveTo>
                    <a:pt x="370" y="1"/>
                  </a:moveTo>
                  <a:cubicBezTo>
                    <a:pt x="205" y="165"/>
                    <a:pt x="123" y="330"/>
                    <a:pt x="0" y="535"/>
                  </a:cubicBezTo>
                  <a:cubicBezTo>
                    <a:pt x="123" y="576"/>
                    <a:pt x="288" y="576"/>
                    <a:pt x="370" y="617"/>
                  </a:cubicBezTo>
                  <a:cubicBezTo>
                    <a:pt x="493" y="453"/>
                    <a:pt x="575" y="330"/>
                    <a:pt x="739" y="124"/>
                  </a:cubicBezTo>
                  <a:cubicBezTo>
                    <a:pt x="616" y="83"/>
                    <a:pt x="411" y="1"/>
                    <a:pt x="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7"/>
            <p:cNvSpPr/>
            <p:nvPr/>
          </p:nvSpPr>
          <p:spPr>
            <a:xfrm rot="-8527916" flipH="1">
              <a:off x="852593" y="3908036"/>
              <a:ext cx="8753" cy="10289"/>
            </a:xfrm>
            <a:custGeom>
              <a:avLst/>
              <a:gdLst/>
              <a:ahLst/>
              <a:cxnLst/>
              <a:rect l="l" t="t" r="r" b="b"/>
              <a:pathLst>
                <a:path w="535" h="658" extrusionOk="0">
                  <a:moveTo>
                    <a:pt x="1" y="616"/>
                  </a:moveTo>
                  <a:cubicBezTo>
                    <a:pt x="165" y="616"/>
                    <a:pt x="329" y="616"/>
                    <a:pt x="453" y="657"/>
                  </a:cubicBezTo>
                  <a:cubicBezTo>
                    <a:pt x="453" y="452"/>
                    <a:pt x="535" y="247"/>
                    <a:pt x="535" y="0"/>
                  </a:cubicBezTo>
                  <a:lnTo>
                    <a:pt x="124" y="0"/>
                  </a:lnTo>
                  <a:cubicBezTo>
                    <a:pt x="124" y="206"/>
                    <a:pt x="42" y="411"/>
                    <a:pt x="1"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7"/>
            <p:cNvSpPr/>
            <p:nvPr/>
          </p:nvSpPr>
          <p:spPr>
            <a:xfrm rot="-8527916" flipH="1">
              <a:off x="1676737" y="4338658"/>
              <a:ext cx="16147" cy="14792"/>
            </a:xfrm>
            <a:custGeom>
              <a:avLst/>
              <a:gdLst/>
              <a:ahLst/>
              <a:cxnLst/>
              <a:rect l="l" t="t" r="r" b="b"/>
              <a:pathLst>
                <a:path w="987" h="946" extrusionOk="0">
                  <a:moveTo>
                    <a:pt x="453" y="1"/>
                  </a:moveTo>
                  <a:cubicBezTo>
                    <a:pt x="288" y="124"/>
                    <a:pt x="1" y="206"/>
                    <a:pt x="1" y="329"/>
                  </a:cubicBezTo>
                  <a:cubicBezTo>
                    <a:pt x="1" y="453"/>
                    <a:pt x="206" y="617"/>
                    <a:pt x="453" y="946"/>
                  </a:cubicBezTo>
                  <a:cubicBezTo>
                    <a:pt x="699" y="740"/>
                    <a:pt x="987" y="576"/>
                    <a:pt x="904" y="453"/>
                  </a:cubicBezTo>
                  <a:cubicBezTo>
                    <a:pt x="863" y="247"/>
                    <a:pt x="617" y="165"/>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7"/>
            <p:cNvSpPr/>
            <p:nvPr/>
          </p:nvSpPr>
          <p:spPr>
            <a:xfrm rot="-8527916" flipH="1">
              <a:off x="1578019" y="4673051"/>
              <a:ext cx="11452" cy="10289"/>
            </a:xfrm>
            <a:custGeom>
              <a:avLst/>
              <a:gdLst/>
              <a:ahLst/>
              <a:cxnLst/>
              <a:rect l="l" t="t" r="r" b="b"/>
              <a:pathLst>
                <a:path w="700" h="658" extrusionOk="0">
                  <a:moveTo>
                    <a:pt x="699" y="658"/>
                  </a:moveTo>
                  <a:cubicBezTo>
                    <a:pt x="658" y="411"/>
                    <a:pt x="535" y="165"/>
                    <a:pt x="494" y="0"/>
                  </a:cubicBezTo>
                  <a:cubicBezTo>
                    <a:pt x="1" y="288"/>
                    <a:pt x="42" y="493"/>
                    <a:pt x="699"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7"/>
            <p:cNvSpPr/>
            <p:nvPr/>
          </p:nvSpPr>
          <p:spPr>
            <a:xfrm rot="-8527916" flipH="1">
              <a:off x="268950" y="3875148"/>
              <a:ext cx="17489" cy="9663"/>
            </a:xfrm>
            <a:custGeom>
              <a:avLst/>
              <a:gdLst/>
              <a:ahLst/>
              <a:cxnLst/>
              <a:rect l="l" t="t" r="r" b="b"/>
              <a:pathLst>
                <a:path w="1069" h="618" extrusionOk="0">
                  <a:moveTo>
                    <a:pt x="1069" y="289"/>
                  </a:moveTo>
                  <a:cubicBezTo>
                    <a:pt x="617" y="165"/>
                    <a:pt x="288" y="83"/>
                    <a:pt x="1" y="1"/>
                  </a:cubicBezTo>
                  <a:cubicBezTo>
                    <a:pt x="206" y="494"/>
                    <a:pt x="452" y="617"/>
                    <a:pt x="1069" y="2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7"/>
            <p:cNvSpPr/>
            <p:nvPr/>
          </p:nvSpPr>
          <p:spPr>
            <a:xfrm rot="-8527916" flipH="1">
              <a:off x="1459435" y="4654162"/>
              <a:ext cx="10094" cy="9648"/>
            </a:xfrm>
            <a:custGeom>
              <a:avLst/>
              <a:gdLst/>
              <a:ahLst/>
              <a:cxnLst/>
              <a:rect l="l" t="t" r="r" b="b"/>
              <a:pathLst>
                <a:path w="617" h="617" extrusionOk="0">
                  <a:moveTo>
                    <a:pt x="1" y="329"/>
                  </a:moveTo>
                  <a:cubicBezTo>
                    <a:pt x="1" y="452"/>
                    <a:pt x="165" y="534"/>
                    <a:pt x="206" y="616"/>
                  </a:cubicBezTo>
                  <a:cubicBezTo>
                    <a:pt x="370" y="534"/>
                    <a:pt x="535" y="493"/>
                    <a:pt x="576" y="411"/>
                  </a:cubicBezTo>
                  <a:cubicBezTo>
                    <a:pt x="617" y="288"/>
                    <a:pt x="453" y="165"/>
                    <a:pt x="370" y="0"/>
                  </a:cubicBezTo>
                  <a:cubicBezTo>
                    <a:pt x="165" y="206"/>
                    <a:pt x="1" y="247"/>
                    <a:pt x="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7"/>
            <p:cNvSpPr/>
            <p:nvPr/>
          </p:nvSpPr>
          <p:spPr>
            <a:xfrm rot="-8527916" flipH="1">
              <a:off x="2136390" y="4900131"/>
              <a:ext cx="8753" cy="12869"/>
            </a:xfrm>
            <a:custGeom>
              <a:avLst/>
              <a:gdLst/>
              <a:ahLst/>
              <a:cxnLst/>
              <a:rect l="l" t="t" r="r" b="b"/>
              <a:pathLst>
                <a:path w="535" h="823" extrusionOk="0">
                  <a:moveTo>
                    <a:pt x="1" y="534"/>
                  </a:moveTo>
                  <a:cubicBezTo>
                    <a:pt x="1" y="617"/>
                    <a:pt x="124" y="658"/>
                    <a:pt x="330" y="822"/>
                  </a:cubicBezTo>
                  <a:cubicBezTo>
                    <a:pt x="412" y="493"/>
                    <a:pt x="453" y="247"/>
                    <a:pt x="535" y="42"/>
                  </a:cubicBezTo>
                  <a:cubicBezTo>
                    <a:pt x="453" y="42"/>
                    <a:pt x="371" y="0"/>
                    <a:pt x="330" y="0"/>
                  </a:cubicBezTo>
                  <a:cubicBezTo>
                    <a:pt x="206" y="206"/>
                    <a:pt x="124" y="329"/>
                    <a:pt x="1" y="5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7"/>
            <p:cNvSpPr/>
            <p:nvPr/>
          </p:nvSpPr>
          <p:spPr>
            <a:xfrm rot="-8527916" flipH="1">
              <a:off x="819324" y="4265134"/>
              <a:ext cx="10094" cy="8365"/>
            </a:xfrm>
            <a:custGeom>
              <a:avLst/>
              <a:gdLst/>
              <a:ahLst/>
              <a:cxnLst/>
              <a:rect l="l" t="t" r="r" b="b"/>
              <a:pathLst>
                <a:path w="617" h="535" extrusionOk="0">
                  <a:moveTo>
                    <a:pt x="370" y="1"/>
                  </a:moveTo>
                  <a:cubicBezTo>
                    <a:pt x="247" y="83"/>
                    <a:pt x="165" y="124"/>
                    <a:pt x="1" y="124"/>
                  </a:cubicBezTo>
                  <a:lnTo>
                    <a:pt x="411" y="535"/>
                  </a:lnTo>
                  <a:cubicBezTo>
                    <a:pt x="411" y="535"/>
                    <a:pt x="617" y="494"/>
                    <a:pt x="617" y="411"/>
                  </a:cubicBezTo>
                  <a:cubicBezTo>
                    <a:pt x="576" y="288"/>
                    <a:pt x="452" y="124"/>
                    <a:pt x="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7"/>
            <p:cNvSpPr/>
            <p:nvPr/>
          </p:nvSpPr>
          <p:spPr>
            <a:xfrm rot="-8527916" flipH="1">
              <a:off x="1024457" y="4390534"/>
              <a:ext cx="13464" cy="10945"/>
            </a:xfrm>
            <a:custGeom>
              <a:avLst/>
              <a:gdLst/>
              <a:ahLst/>
              <a:cxnLst/>
              <a:rect l="l" t="t" r="r" b="b"/>
              <a:pathLst>
                <a:path w="823" h="700" extrusionOk="0">
                  <a:moveTo>
                    <a:pt x="1" y="576"/>
                  </a:moveTo>
                  <a:cubicBezTo>
                    <a:pt x="83" y="617"/>
                    <a:pt x="165" y="617"/>
                    <a:pt x="247" y="699"/>
                  </a:cubicBezTo>
                  <a:cubicBezTo>
                    <a:pt x="453" y="535"/>
                    <a:pt x="617" y="329"/>
                    <a:pt x="822" y="165"/>
                  </a:cubicBezTo>
                  <a:cubicBezTo>
                    <a:pt x="699" y="124"/>
                    <a:pt x="617" y="83"/>
                    <a:pt x="576" y="1"/>
                  </a:cubicBezTo>
                  <a:cubicBezTo>
                    <a:pt x="371" y="206"/>
                    <a:pt x="206" y="412"/>
                    <a:pt x="1"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7"/>
            <p:cNvSpPr/>
            <p:nvPr/>
          </p:nvSpPr>
          <p:spPr>
            <a:xfrm rot="-8527916" flipH="1">
              <a:off x="1233878" y="4027689"/>
              <a:ext cx="32933" cy="9007"/>
            </a:xfrm>
            <a:custGeom>
              <a:avLst/>
              <a:gdLst/>
              <a:ahLst/>
              <a:cxnLst/>
              <a:rect l="l" t="t" r="r" b="b"/>
              <a:pathLst>
                <a:path w="2013" h="576" extrusionOk="0">
                  <a:moveTo>
                    <a:pt x="2013" y="1"/>
                  </a:moveTo>
                  <a:cubicBezTo>
                    <a:pt x="1438" y="165"/>
                    <a:pt x="822" y="329"/>
                    <a:pt x="0" y="535"/>
                  </a:cubicBezTo>
                  <a:cubicBezTo>
                    <a:pt x="1027" y="576"/>
                    <a:pt x="1602" y="370"/>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7"/>
            <p:cNvSpPr/>
            <p:nvPr/>
          </p:nvSpPr>
          <p:spPr>
            <a:xfrm rot="-8527916" flipH="1">
              <a:off x="1260100" y="4045815"/>
              <a:ext cx="703" cy="657"/>
            </a:xfrm>
            <a:custGeom>
              <a:avLst/>
              <a:gdLst/>
              <a:ahLst/>
              <a:cxnLst/>
              <a:rect l="l" t="t" r="r" b="b"/>
              <a:pathLst>
                <a:path w="43" h="42" extrusionOk="0">
                  <a:moveTo>
                    <a:pt x="1" y="42"/>
                  </a:moveTo>
                  <a:lnTo>
                    <a:pt x="42" y="42"/>
                  </a:lnTo>
                  <a:lnTo>
                    <a:pt x="1" y="42"/>
                  </a:lnTo>
                  <a:cubicBezTo>
                    <a:pt x="42" y="1"/>
                    <a:pt x="1" y="1"/>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7"/>
            <p:cNvSpPr/>
            <p:nvPr/>
          </p:nvSpPr>
          <p:spPr>
            <a:xfrm rot="-8527916" flipH="1">
              <a:off x="902222" y="4277301"/>
              <a:ext cx="10765" cy="10289"/>
            </a:xfrm>
            <a:custGeom>
              <a:avLst/>
              <a:gdLst/>
              <a:ahLst/>
              <a:cxnLst/>
              <a:rect l="l" t="t" r="r" b="b"/>
              <a:pathLst>
                <a:path w="658" h="658" extrusionOk="0">
                  <a:moveTo>
                    <a:pt x="329" y="658"/>
                  </a:moveTo>
                  <a:cubicBezTo>
                    <a:pt x="411" y="452"/>
                    <a:pt x="575" y="247"/>
                    <a:pt x="657" y="83"/>
                  </a:cubicBezTo>
                  <a:cubicBezTo>
                    <a:pt x="575" y="42"/>
                    <a:pt x="452" y="42"/>
                    <a:pt x="370" y="1"/>
                  </a:cubicBezTo>
                  <a:cubicBezTo>
                    <a:pt x="288" y="206"/>
                    <a:pt x="123" y="411"/>
                    <a:pt x="0" y="535"/>
                  </a:cubicBezTo>
                  <a:cubicBezTo>
                    <a:pt x="123" y="617"/>
                    <a:pt x="205" y="617"/>
                    <a:pt x="329"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7"/>
            <p:cNvSpPr/>
            <p:nvPr/>
          </p:nvSpPr>
          <p:spPr>
            <a:xfrm rot="-8527916" flipH="1">
              <a:off x="3298613" y="3915693"/>
              <a:ext cx="13464" cy="12212"/>
            </a:xfrm>
            <a:custGeom>
              <a:avLst/>
              <a:gdLst/>
              <a:ahLst/>
              <a:cxnLst/>
              <a:rect l="l" t="t" r="r" b="b"/>
              <a:pathLst>
                <a:path w="823" h="781" extrusionOk="0">
                  <a:moveTo>
                    <a:pt x="370" y="739"/>
                  </a:moveTo>
                  <a:cubicBezTo>
                    <a:pt x="411" y="781"/>
                    <a:pt x="535" y="739"/>
                    <a:pt x="617" y="739"/>
                  </a:cubicBezTo>
                  <a:cubicBezTo>
                    <a:pt x="699" y="534"/>
                    <a:pt x="740" y="370"/>
                    <a:pt x="822" y="0"/>
                  </a:cubicBezTo>
                  <a:cubicBezTo>
                    <a:pt x="165" y="247"/>
                    <a:pt x="1" y="411"/>
                    <a:pt x="370" y="7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7"/>
            <p:cNvSpPr/>
            <p:nvPr/>
          </p:nvSpPr>
          <p:spPr>
            <a:xfrm rot="-8527916" flipH="1">
              <a:off x="1929754" y="3094275"/>
              <a:ext cx="8082" cy="16074"/>
            </a:xfrm>
            <a:custGeom>
              <a:avLst/>
              <a:gdLst/>
              <a:ahLst/>
              <a:cxnLst/>
              <a:rect l="l" t="t" r="r" b="b"/>
              <a:pathLst>
                <a:path w="494" h="1028" extrusionOk="0">
                  <a:moveTo>
                    <a:pt x="493" y="945"/>
                  </a:moveTo>
                  <a:cubicBezTo>
                    <a:pt x="411" y="658"/>
                    <a:pt x="329" y="288"/>
                    <a:pt x="288" y="0"/>
                  </a:cubicBezTo>
                  <a:lnTo>
                    <a:pt x="0" y="0"/>
                  </a:lnTo>
                  <a:cubicBezTo>
                    <a:pt x="83" y="329"/>
                    <a:pt x="124" y="658"/>
                    <a:pt x="165" y="1027"/>
                  </a:cubicBezTo>
                  <a:cubicBezTo>
                    <a:pt x="329" y="1027"/>
                    <a:pt x="411" y="945"/>
                    <a:pt x="493" y="9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7"/>
            <p:cNvSpPr/>
            <p:nvPr/>
          </p:nvSpPr>
          <p:spPr>
            <a:xfrm rot="-8527916" flipH="1">
              <a:off x="1686175" y="4898784"/>
              <a:ext cx="12106" cy="10289"/>
            </a:xfrm>
            <a:custGeom>
              <a:avLst/>
              <a:gdLst/>
              <a:ahLst/>
              <a:cxnLst/>
              <a:rect l="l" t="t" r="r" b="b"/>
              <a:pathLst>
                <a:path w="740" h="658" extrusionOk="0">
                  <a:moveTo>
                    <a:pt x="740" y="658"/>
                  </a:moveTo>
                  <a:cubicBezTo>
                    <a:pt x="657" y="411"/>
                    <a:pt x="616" y="206"/>
                    <a:pt x="575" y="0"/>
                  </a:cubicBezTo>
                  <a:cubicBezTo>
                    <a:pt x="0" y="411"/>
                    <a:pt x="0" y="411"/>
                    <a:pt x="740"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7"/>
            <p:cNvSpPr/>
            <p:nvPr/>
          </p:nvSpPr>
          <p:spPr>
            <a:xfrm rot="-8527916" flipH="1">
              <a:off x="1463622" y="4774383"/>
              <a:ext cx="17489" cy="12228"/>
            </a:xfrm>
            <a:custGeom>
              <a:avLst/>
              <a:gdLst/>
              <a:ahLst/>
              <a:cxnLst/>
              <a:rect l="l" t="t" r="r" b="b"/>
              <a:pathLst>
                <a:path w="1069" h="782" extrusionOk="0">
                  <a:moveTo>
                    <a:pt x="329" y="781"/>
                  </a:moveTo>
                  <a:cubicBezTo>
                    <a:pt x="617" y="576"/>
                    <a:pt x="822" y="411"/>
                    <a:pt x="1068" y="247"/>
                  </a:cubicBezTo>
                  <a:cubicBezTo>
                    <a:pt x="945" y="206"/>
                    <a:pt x="822" y="83"/>
                    <a:pt x="699" y="1"/>
                  </a:cubicBezTo>
                  <a:cubicBezTo>
                    <a:pt x="452" y="165"/>
                    <a:pt x="206" y="288"/>
                    <a:pt x="0" y="494"/>
                  </a:cubicBezTo>
                  <a:cubicBezTo>
                    <a:pt x="83" y="617"/>
                    <a:pt x="247" y="658"/>
                    <a:pt x="329"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7"/>
            <p:cNvSpPr/>
            <p:nvPr/>
          </p:nvSpPr>
          <p:spPr>
            <a:xfrm rot="-8527916" flipH="1">
              <a:off x="1954497" y="3391738"/>
              <a:ext cx="20172" cy="7724"/>
            </a:xfrm>
            <a:custGeom>
              <a:avLst/>
              <a:gdLst/>
              <a:ahLst/>
              <a:cxnLst/>
              <a:rect l="l" t="t" r="r" b="b"/>
              <a:pathLst>
                <a:path w="1233" h="494" extrusionOk="0">
                  <a:moveTo>
                    <a:pt x="0" y="329"/>
                  </a:moveTo>
                  <a:cubicBezTo>
                    <a:pt x="617" y="493"/>
                    <a:pt x="863" y="247"/>
                    <a:pt x="1233" y="83"/>
                  </a:cubicBezTo>
                  <a:cubicBezTo>
                    <a:pt x="740" y="0"/>
                    <a:pt x="329" y="0"/>
                    <a:pt x="0"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7"/>
            <p:cNvSpPr/>
            <p:nvPr/>
          </p:nvSpPr>
          <p:spPr>
            <a:xfrm rot="-8527916" flipH="1">
              <a:off x="1970845" y="3403722"/>
              <a:ext cx="16" cy="16"/>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7"/>
            <p:cNvSpPr/>
            <p:nvPr/>
          </p:nvSpPr>
          <p:spPr>
            <a:xfrm rot="-8527916" flipH="1">
              <a:off x="1572192" y="2234189"/>
              <a:ext cx="13464" cy="10289"/>
            </a:xfrm>
            <a:custGeom>
              <a:avLst/>
              <a:gdLst/>
              <a:ahLst/>
              <a:cxnLst/>
              <a:rect l="l" t="t" r="r" b="b"/>
              <a:pathLst>
                <a:path w="823" h="658" extrusionOk="0">
                  <a:moveTo>
                    <a:pt x="1" y="370"/>
                  </a:moveTo>
                  <a:cubicBezTo>
                    <a:pt x="206" y="576"/>
                    <a:pt x="453" y="658"/>
                    <a:pt x="781" y="453"/>
                  </a:cubicBezTo>
                  <a:cubicBezTo>
                    <a:pt x="822" y="412"/>
                    <a:pt x="822" y="247"/>
                    <a:pt x="781" y="247"/>
                  </a:cubicBezTo>
                  <a:cubicBezTo>
                    <a:pt x="412" y="1"/>
                    <a:pt x="206" y="124"/>
                    <a:pt x="1"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7"/>
            <p:cNvSpPr/>
            <p:nvPr/>
          </p:nvSpPr>
          <p:spPr>
            <a:xfrm rot="-8527916" flipH="1">
              <a:off x="1044696" y="4243996"/>
              <a:ext cx="10094" cy="10304"/>
            </a:xfrm>
            <a:custGeom>
              <a:avLst/>
              <a:gdLst/>
              <a:ahLst/>
              <a:cxnLst/>
              <a:rect l="l" t="t" r="r" b="b"/>
              <a:pathLst>
                <a:path w="617" h="659" extrusionOk="0">
                  <a:moveTo>
                    <a:pt x="41" y="206"/>
                  </a:moveTo>
                  <a:cubicBezTo>
                    <a:pt x="0" y="247"/>
                    <a:pt x="82" y="412"/>
                    <a:pt x="165" y="494"/>
                  </a:cubicBezTo>
                  <a:lnTo>
                    <a:pt x="452" y="658"/>
                  </a:lnTo>
                  <a:cubicBezTo>
                    <a:pt x="493" y="576"/>
                    <a:pt x="616" y="453"/>
                    <a:pt x="616" y="288"/>
                  </a:cubicBezTo>
                  <a:cubicBezTo>
                    <a:pt x="616" y="206"/>
                    <a:pt x="452" y="83"/>
                    <a:pt x="411" y="1"/>
                  </a:cubicBezTo>
                  <a:cubicBezTo>
                    <a:pt x="247" y="42"/>
                    <a:pt x="82" y="124"/>
                    <a:pt x="4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7"/>
            <p:cNvSpPr/>
            <p:nvPr/>
          </p:nvSpPr>
          <p:spPr>
            <a:xfrm rot="-8527916" flipH="1">
              <a:off x="858263" y="4102239"/>
              <a:ext cx="14135" cy="10289"/>
            </a:xfrm>
            <a:custGeom>
              <a:avLst/>
              <a:gdLst/>
              <a:ahLst/>
              <a:cxnLst/>
              <a:rect l="l" t="t" r="r" b="b"/>
              <a:pathLst>
                <a:path w="864" h="658" extrusionOk="0">
                  <a:moveTo>
                    <a:pt x="658" y="1"/>
                  </a:moveTo>
                  <a:cubicBezTo>
                    <a:pt x="206" y="124"/>
                    <a:pt x="0" y="288"/>
                    <a:pt x="329" y="658"/>
                  </a:cubicBezTo>
                  <a:cubicBezTo>
                    <a:pt x="863" y="535"/>
                    <a:pt x="781" y="288"/>
                    <a:pt x="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7"/>
            <p:cNvSpPr/>
            <p:nvPr/>
          </p:nvSpPr>
          <p:spPr>
            <a:xfrm rot="-8527916" flipH="1">
              <a:off x="620756" y="4366057"/>
              <a:ext cx="8082" cy="9648"/>
            </a:xfrm>
            <a:custGeom>
              <a:avLst/>
              <a:gdLst/>
              <a:ahLst/>
              <a:cxnLst/>
              <a:rect l="l" t="t" r="r" b="b"/>
              <a:pathLst>
                <a:path w="494" h="617" extrusionOk="0">
                  <a:moveTo>
                    <a:pt x="1" y="41"/>
                  </a:moveTo>
                  <a:cubicBezTo>
                    <a:pt x="42" y="247"/>
                    <a:pt x="165" y="452"/>
                    <a:pt x="206" y="616"/>
                  </a:cubicBezTo>
                  <a:cubicBezTo>
                    <a:pt x="329" y="616"/>
                    <a:pt x="370" y="616"/>
                    <a:pt x="494" y="575"/>
                  </a:cubicBezTo>
                  <a:cubicBezTo>
                    <a:pt x="370" y="370"/>
                    <a:pt x="329" y="165"/>
                    <a:pt x="206" y="0"/>
                  </a:cubicBezTo>
                  <a:cubicBezTo>
                    <a:pt x="206" y="41"/>
                    <a:pt x="83" y="41"/>
                    <a:pt x="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7"/>
            <p:cNvSpPr/>
            <p:nvPr/>
          </p:nvSpPr>
          <p:spPr>
            <a:xfrm rot="-8527916" flipH="1">
              <a:off x="1720296" y="4215688"/>
              <a:ext cx="16" cy="657"/>
            </a:xfrm>
            <a:custGeom>
              <a:avLst/>
              <a:gdLst/>
              <a:ahLst/>
              <a:cxnLst/>
              <a:rect l="l" t="t" r="r" b="b"/>
              <a:pathLst>
                <a:path w="1" h="42" extrusionOk="0">
                  <a:moveTo>
                    <a:pt x="1" y="0"/>
                  </a:moveTo>
                  <a:cubicBezTo>
                    <a:pt x="1" y="0"/>
                    <a:pt x="1" y="41"/>
                    <a:pt x="1" y="0"/>
                  </a:cubicBezTo>
                  <a:cubicBezTo>
                    <a:pt x="1" y="41"/>
                    <a:pt x="1" y="41"/>
                    <a:pt x="1" y="0"/>
                  </a:cubicBezTo>
                  <a:cubicBezTo>
                    <a:pt x="1" y="41"/>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7"/>
            <p:cNvSpPr/>
            <p:nvPr/>
          </p:nvSpPr>
          <p:spPr>
            <a:xfrm rot="-8527916" flipH="1">
              <a:off x="1056332" y="4408921"/>
              <a:ext cx="14789" cy="7724"/>
            </a:xfrm>
            <a:custGeom>
              <a:avLst/>
              <a:gdLst/>
              <a:ahLst/>
              <a:cxnLst/>
              <a:rect l="l" t="t" r="r" b="b"/>
              <a:pathLst>
                <a:path w="904" h="494" extrusionOk="0">
                  <a:moveTo>
                    <a:pt x="0" y="288"/>
                  </a:moveTo>
                  <a:cubicBezTo>
                    <a:pt x="82" y="412"/>
                    <a:pt x="82" y="453"/>
                    <a:pt x="123" y="494"/>
                  </a:cubicBezTo>
                  <a:cubicBezTo>
                    <a:pt x="370" y="412"/>
                    <a:pt x="616" y="247"/>
                    <a:pt x="904" y="124"/>
                  </a:cubicBezTo>
                  <a:lnTo>
                    <a:pt x="739" y="1"/>
                  </a:lnTo>
                  <a:cubicBezTo>
                    <a:pt x="411" y="83"/>
                    <a:pt x="205" y="206"/>
                    <a:pt x="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7"/>
            <p:cNvSpPr/>
            <p:nvPr/>
          </p:nvSpPr>
          <p:spPr>
            <a:xfrm rot="-8527916" flipH="1">
              <a:off x="965779" y="4047363"/>
              <a:ext cx="16" cy="16"/>
            </a:xfrm>
            <a:custGeom>
              <a:avLst/>
              <a:gdLst/>
              <a:ahLst/>
              <a:cxnLst/>
              <a:rect l="l" t="t" r="r" b="b"/>
              <a:pathLst>
                <a:path w="1" h="1" extrusionOk="0">
                  <a:moveTo>
                    <a:pt x="1" y="1"/>
                  </a:moveTo>
                  <a:lnTo>
                    <a:pt x="1" y="1"/>
                  </a:lnTo>
                  <a:lnTo>
                    <a:pt x="1" y="1"/>
                  </a:ln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7"/>
            <p:cNvSpPr/>
            <p:nvPr/>
          </p:nvSpPr>
          <p:spPr>
            <a:xfrm rot="-8527916" flipH="1">
              <a:off x="962437" y="4051546"/>
              <a:ext cx="18830" cy="8381"/>
            </a:xfrm>
            <a:custGeom>
              <a:avLst/>
              <a:gdLst/>
              <a:ahLst/>
              <a:cxnLst/>
              <a:rect l="l" t="t" r="r" b="b"/>
              <a:pathLst>
                <a:path w="1151" h="536" extrusionOk="0">
                  <a:moveTo>
                    <a:pt x="1151" y="206"/>
                  </a:moveTo>
                  <a:cubicBezTo>
                    <a:pt x="1110" y="165"/>
                    <a:pt x="1028" y="42"/>
                    <a:pt x="987" y="1"/>
                  </a:cubicBezTo>
                  <a:cubicBezTo>
                    <a:pt x="699" y="165"/>
                    <a:pt x="329" y="330"/>
                    <a:pt x="1" y="453"/>
                  </a:cubicBezTo>
                  <a:cubicBezTo>
                    <a:pt x="494" y="535"/>
                    <a:pt x="904" y="453"/>
                    <a:pt x="115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7"/>
            <p:cNvSpPr/>
            <p:nvPr/>
          </p:nvSpPr>
          <p:spPr>
            <a:xfrm rot="-8527916" flipH="1">
              <a:off x="1580968" y="2534259"/>
              <a:ext cx="10094" cy="13494"/>
            </a:xfrm>
            <a:custGeom>
              <a:avLst/>
              <a:gdLst/>
              <a:ahLst/>
              <a:cxnLst/>
              <a:rect l="l" t="t" r="r" b="b"/>
              <a:pathLst>
                <a:path w="617" h="863" extrusionOk="0">
                  <a:moveTo>
                    <a:pt x="329" y="0"/>
                  </a:moveTo>
                  <a:cubicBezTo>
                    <a:pt x="206" y="206"/>
                    <a:pt x="123" y="329"/>
                    <a:pt x="41" y="493"/>
                  </a:cubicBezTo>
                  <a:cubicBezTo>
                    <a:pt x="0" y="534"/>
                    <a:pt x="41" y="658"/>
                    <a:pt x="41" y="863"/>
                  </a:cubicBezTo>
                  <a:cubicBezTo>
                    <a:pt x="534" y="616"/>
                    <a:pt x="616" y="370"/>
                    <a:pt x="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7"/>
            <p:cNvSpPr/>
            <p:nvPr/>
          </p:nvSpPr>
          <p:spPr>
            <a:xfrm rot="-8527916" flipH="1">
              <a:off x="1206111" y="2994494"/>
              <a:ext cx="16818" cy="7068"/>
            </a:xfrm>
            <a:custGeom>
              <a:avLst/>
              <a:gdLst/>
              <a:ahLst/>
              <a:cxnLst/>
              <a:rect l="l" t="t" r="r" b="b"/>
              <a:pathLst>
                <a:path w="1028" h="452" extrusionOk="0">
                  <a:moveTo>
                    <a:pt x="0" y="247"/>
                  </a:moveTo>
                  <a:cubicBezTo>
                    <a:pt x="41" y="329"/>
                    <a:pt x="41" y="411"/>
                    <a:pt x="82" y="452"/>
                  </a:cubicBezTo>
                  <a:cubicBezTo>
                    <a:pt x="411" y="370"/>
                    <a:pt x="698" y="329"/>
                    <a:pt x="1027" y="205"/>
                  </a:cubicBezTo>
                  <a:cubicBezTo>
                    <a:pt x="945" y="164"/>
                    <a:pt x="904" y="41"/>
                    <a:pt x="904" y="0"/>
                  </a:cubicBezTo>
                  <a:cubicBezTo>
                    <a:pt x="534" y="41"/>
                    <a:pt x="247" y="164"/>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7"/>
            <p:cNvSpPr/>
            <p:nvPr/>
          </p:nvSpPr>
          <p:spPr>
            <a:xfrm rot="-8527916" flipH="1">
              <a:off x="1117161" y="3945538"/>
              <a:ext cx="11436" cy="8365"/>
            </a:xfrm>
            <a:custGeom>
              <a:avLst/>
              <a:gdLst/>
              <a:ahLst/>
              <a:cxnLst/>
              <a:rect l="l" t="t" r="r" b="b"/>
              <a:pathLst>
                <a:path w="699" h="535" extrusionOk="0">
                  <a:moveTo>
                    <a:pt x="329" y="0"/>
                  </a:moveTo>
                  <a:cubicBezTo>
                    <a:pt x="247" y="41"/>
                    <a:pt x="83" y="123"/>
                    <a:pt x="0" y="164"/>
                  </a:cubicBezTo>
                  <a:cubicBezTo>
                    <a:pt x="124" y="247"/>
                    <a:pt x="329" y="411"/>
                    <a:pt x="493" y="534"/>
                  </a:cubicBezTo>
                  <a:lnTo>
                    <a:pt x="699" y="411"/>
                  </a:lnTo>
                  <a:cubicBezTo>
                    <a:pt x="534" y="329"/>
                    <a:pt x="452" y="164"/>
                    <a:pt x="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7"/>
            <p:cNvSpPr/>
            <p:nvPr/>
          </p:nvSpPr>
          <p:spPr>
            <a:xfrm rot="-8527916" flipH="1">
              <a:off x="1744130" y="3670261"/>
              <a:ext cx="16" cy="16"/>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7"/>
            <p:cNvSpPr/>
            <p:nvPr/>
          </p:nvSpPr>
          <p:spPr>
            <a:xfrm rot="-8527916" flipH="1">
              <a:off x="1727560" y="3665832"/>
              <a:ext cx="17489" cy="6442"/>
            </a:xfrm>
            <a:custGeom>
              <a:avLst/>
              <a:gdLst/>
              <a:ahLst/>
              <a:cxnLst/>
              <a:rect l="l" t="t" r="r" b="b"/>
              <a:pathLst>
                <a:path w="1069" h="412" extrusionOk="0">
                  <a:moveTo>
                    <a:pt x="0" y="206"/>
                  </a:moveTo>
                  <a:cubicBezTo>
                    <a:pt x="0" y="247"/>
                    <a:pt x="41" y="247"/>
                    <a:pt x="41" y="288"/>
                  </a:cubicBezTo>
                  <a:cubicBezTo>
                    <a:pt x="370" y="371"/>
                    <a:pt x="617" y="412"/>
                    <a:pt x="945" y="412"/>
                  </a:cubicBezTo>
                  <a:cubicBezTo>
                    <a:pt x="986" y="288"/>
                    <a:pt x="1027" y="206"/>
                    <a:pt x="1068" y="1"/>
                  </a:cubicBezTo>
                  <a:cubicBezTo>
                    <a:pt x="617" y="83"/>
                    <a:pt x="329" y="165"/>
                    <a:pt x="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7"/>
            <p:cNvSpPr/>
            <p:nvPr/>
          </p:nvSpPr>
          <p:spPr>
            <a:xfrm rot="-8527916" flipH="1">
              <a:off x="1599091" y="4148203"/>
              <a:ext cx="11452" cy="9663"/>
            </a:xfrm>
            <a:custGeom>
              <a:avLst/>
              <a:gdLst/>
              <a:ahLst/>
              <a:cxnLst/>
              <a:rect l="l" t="t" r="r" b="b"/>
              <a:pathLst>
                <a:path w="700" h="618" extrusionOk="0">
                  <a:moveTo>
                    <a:pt x="165" y="42"/>
                  </a:moveTo>
                  <a:cubicBezTo>
                    <a:pt x="206" y="330"/>
                    <a:pt x="1" y="617"/>
                    <a:pt x="699" y="576"/>
                  </a:cubicBezTo>
                  <a:cubicBezTo>
                    <a:pt x="617" y="371"/>
                    <a:pt x="494" y="165"/>
                    <a:pt x="411" y="1"/>
                  </a:cubicBezTo>
                  <a:cubicBezTo>
                    <a:pt x="370" y="1"/>
                    <a:pt x="247" y="1"/>
                    <a:pt x="165"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7"/>
            <p:cNvSpPr/>
            <p:nvPr/>
          </p:nvSpPr>
          <p:spPr>
            <a:xfrm rot="-8527916" flipH="1">
              <a:off x="1611921" y="4153789"/>
              <a:ext cx="1358" cy="16"/>
            </a:xfrm>
            <a:custGeom>
              <a:avLst/>
              <a:gdLst/>
              <a:ahLst/>
              <a:cxnLst/>
              <a:rect l="l" t="t" r="r" b="b"/>
              <a:pathLst>
                <a:path w="83" h="1" extrusionOk="0">
                  <a:moveTo>
                    <a:pt x="82" y="0"/>
                  </a:moveTo>
                  <a:lnTo>
                    <a:pt x="82" y="0"/>
                  </a:lnTo>
                  <a:lnTo>
                    <a:pt x="82" y="0"/>
                  </a:lnTo>
                  <a:cubicBezTo>
                    <a:pt x="0" y="0"/>
                    <a:pt x="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7"/>
            <p:cNvSpPr/>
            <p:nvPr/>
          </p:nvSpPr>
          <p:spPr>
            <a:xfrm rot="-8527916" flipH="1">
              <a:off x="1590982" y="4693510"/>
              <a:ext cx="10765" cy="10930"/>
            </a:xfrm>
            <a:custGeom>
              <a:avLst/>
              <a:gdLst/>
              <a:ahLst/>
              <a:cxnLst/>
              <a:rect l="l" t="t" r="r" b="b"/>
              <a:pathLst>
                <a:path w="658" h="699" extrusionOk="0">
                  <a:moveTo>
                    <a:pt x="247" y="0"/>
                  </a:moveTo>
                  <a:cubicBezTo>
                    <a:pt x="124" y="0"/>
                    <a:pt x="83" y="41"/>
                    <a:pt x="1" y="41"/>
                  </a:cubicBezTo>
                  <a:cubicBezTo>
                    <a:pt x="124" y="247"/>
                    <a:pt x="247" y="493"/>
                    <a:pt x="411" y="699"/>
                  </a:cubicBezTo>
                  <a:cubicBezTo>
                    <a:pt x="494" y="699"/>
                    <a:pt x="535" y="658"/>
                    <a:pt x="658" y="658"/>
                  </a:cubicBezTo>
                  <a:cubicBezTo>
                    <a:pt x="535" y="452"/>
                    <a:pt x="370" y="247"/>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7"/>
            <p:cNvSpPr/>
            <p:nvPr/>
          </p:nvSpPr>
          <p:spPr>
            <a:xfrm rot="-8527916" flipH="1">
              <a:off x="1583616" y="3622795"/>
              <a:ext cx="12106" cy="14792"/>
            </a:xfrm>
            <a:custGeom>
              <a:avLst/>
              <a:gdLst/>
              <a:ahLst/>
              <a:cxnLst/>
              <a:rect l="l" t="t" r="r" b="b"/>
              <a:pathLst>
                <a:path w="740" h="946" extrusionOk="0">
                  <a:moveTo>
                    <a:pt x="206" y="1"/>
                  </a:moveTo>
                  <a:cubicBezTo>
                    <a:pt x="124" y="371"/>
                    <a:pt x="124" y="576"/>
                    <a:pt x="0" y="946"/>
                  </a:cubicBezTo>
                  <a:cubicBezTo>
                    <a:pt x="699" y="617"/>
                    <a:pt x="740" y="41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7"/>
            <p:cNvSpPr/>
            <p:nvPr/>
          </p:nvSpPr>
          <p:spPr>
            <a:xfrm rot="-8527916" flipH="1">
              <a:off x="1542838" y="4569433"/>
              <a:ext cx="16818" cy="7724"/>
            </a:xfrm>
            <a:custGeom>
              <a:avLst/>
              <a:gdLst/>
              <a:ahLst/>
              <a:cxnLst/>
              <a:rect l="l" t="t" r="r" b="b"/>
              <a:pathLst>
                <a:path w="1028" h="494" extrusionOk="0">
                  <a:moveTo>
                    <a:pt x="1027" y="493"/>
                  </a:moveTo>
                  <a:cubicBezTo>
                    <a:pt x="863" y="42"/>
                    <a:pt x="411" y="42"/>
                    <a:pt x="0" y="0"/>
                  </a:cubicBezTo>
                  <a:cubicBezTo>
                    <a:pt x="124" y="288"/>
                    <a:pt x="411" y="493"/>
                    <a:pt x="1027"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7"/>
            <p:cNvSpPr/>
            <p:nvPr/>
          </p:nvSpPr>
          <p:spPr>
            <a:xfrm rot="-8527916" flipH="1">
              <a:off x="1541061" y="4570680"/>
              <a:ext cx="687" cy="1298"/>
            </a:xfrm>
            <a:custGeom>
              <a:avLst/>
              <a:gdLst/>
              <a:ahLst/>
              <a:cxnLst/>
              <a:rect l="l" t="t" r="r" b="b"/>
              <a:pathLst>
                <a:path w="42" h="83" extrusionOk="0">
                  <a:moveTo>
                    <a:pt x="41" y="82"/>
                  </a:moveTo>
                  <a:lnTo>
                    <a:pt x="41" y="82"/>
                  </a:lnTo>
                  <a:cubicBezTo>
                    <a:pt x="0" y="0"/>
                    <a:pt x="0" y="0"/>
                    <a:pt x="41" y="82"/>
                  </a:cubicBezTo>
                  <a:cubicBezTo>
                    <a:pt x="0" y="0"/>
                    <a:pt x="0" y="82"/>
                    <a:pt x="41" y="82"/>
                  </a:cubicBezTo>
                  <a:cubicBezTo>
                    <a:pt x="0" y="82"/>
                    <a:pt x="0" y="82"/>
                    <a:pt x="41"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7"/>
            <p:cNvSpPr/>
            <p:nvPr/>
          </p:nvSpPr>
          <p:spPr>
            <a:xfrm rot="-8527916" flipH="1">
              <a:off x="1079807" y="4315581"/>
              <a:ext cx="16818" cy="5785"/>
            </a:xfrm>
            <a:custGeom>
              <a:avLst/>
              <a:gdLst/>
              <a:ahLst/>
              <a:cxnLst/>
              <a:rect l="l" t="t" r="r" b="b"/>
              <a:pathLst>
                <a:path w="1028" h="370" extrusionOk="0">
                  <a:moveTo>
                    <a:pt x="1" y="206"/>
                  </a:moveTo>
                  <a:cubicBezTo>
                    <a:pt x="329" y="247"/>
                    <a:pt x="617" y="329"/>
                    <a:pt x="987" y="370"/>
                  </a:cubicBezTo>
                  <a:cubicBezTo>
                    <a:pt x="987" y="329"/>
                    <a:pt x="1028" y="206"/>
                    <a:pt x="1028" y="164"/>
                  </a:cubicBezTo>
                  <a:lnTo>
                    <a:pt x="124" y="0"/>
                  </a:lnTo>
                  <a:cubicBezTo>
                    <a:pt x="42" y="123"/>
                    <a:pt x="1" y="164"/>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7"/>
            <p:cNvSpPr/>
            <p:nvPr/>
          </p:nvSpPr>
          <p:spPr>
            <a:xfrm rot="-8527916" flipH="1">
              <a:off x="1599936" y="4778066"/>
              <a:ext cx="11452" cy="5785"/>
            </a:xfrm>
            <a:custGeom>
              <a:avLst/>
              <a:gdLst/>
              <a:ahLst/>
              <a:cxnLst/>
              <a:rect l="l" t="t" r="r" b="b"/>
              <a:pathLst>
                <a:path w="700" h="370" extrusionOk="0">
                  <a:moveTo>
                    <a:pt x="1" y="206"/>
                  </a:moveTo>
                  <a:lnTo>
                    <a:pt x="1" y="329"/>
                  </a:lnTo>
                  <a:cubicBezTo>
                    <a:pt x="535" y="370"/>
                    <a:pt x="535" y="370"/>
                    <a:pt x="699" y="0"/>
                  </a:cubicBezTo>
                  <a:cubicBezTo>
                    <a:pt x="453" y="82"/>
                    <a:pt x="247" y="165"/>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7"/>
            <p:cNvSpPr/>
            <p:nvPr/>
          </p:nvSpPr>
          <p:spPr>
            <a:xfrm rot="-8527916" flipH="1">
              <a:off x="1941413" y="4964859"/>
              <a:ext cx="12106" cy="4503"/>
            </a:xfrm>
            <a:custGeom>
              <a:avLst/>
              <a:gdLst/>
              <a:ahLst/>
              <a:cxnLst/>
              <a:rect l="l" t="t" r="r" b="b"/>
              <a:pathLst>
                <a:path w="740" h="288" extrusionOk="0">
                  <a:moveTo>
                    <a:pt x="41" y="288"/>
                  </a:moveTo>
                  <a:cubicBezTo>
                    <a:pt x="247" y="247"/>
                    <a:pt x="452" y="206"/>
                    <a:pt x="739" y="164"/>
                  </a:cubicBezTo>
                  <a:cubicBezTo>
                    <a:pt x="0" y="0"/>
                    <a:pt x="0" y="0"/>
                    <a:pt x="4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7"/>
            <p:cNvSpPr/>
            <p:nvPr/>
          </p:nvSpPr>
          <p:spPr>
            <a:xfrm rot="-8527916" flipH="1">
              <a:off x="1493648" y="2519954"/>
              <a:ext cx="16" cy="16"/>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7"/>
            <p:cNvSpPr/>
            <p:nvPr/>
          </p:nvSpPr>
          <p:spPr>
            <a:xfrm rot="-8527916" flipH="1">
              <a:off x="1492105" y="2515911"/>
              <a:ext cx="13464" cy="6427"/>
            </a:xfrm>
            <a:custGeom>
              <a:avLst/>
              <a:gdLst/>
              <a:ahLst/>
              <a:cxnLst/>
              <a:rect l="l" t="t" r="r" b="b"/>
              <a:pathLst>
                <a:path w="823" h="411" extrusionOk="0">
                  <a:moveTo>
                    <a:pt x="493" y="411"/>
                  </a:moveTo>
                  <a:cubicBezTo>
                    <a:pt x="617" y="411"/>
                    <a:pt x="699" y="329"/>
                    <a:pt x="822" y="329"/>
                  </a:cubicBezTo>
                  <a:lnTo>
                    <a:pt x="329" y="0"/>
                  </a:lnTo>
                  <a:lnTo>
                    <a:pt x="247" y="0"/>
                  </a:lnTo>
                  <a:cubicBezTo>
                    <a:pt x="124" y="165"/>
                    <a:pt x="0" y="370"/>
                    <a:pt x="493"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7"/>
            <p:cNvSpPr/>
            <p:nvPr/>
          </p:nvSpPr>
          <p:spPr>
            <a:xfrm rot="-8527916" flipH="1">
              <a:off x="936294" y="4236911"/>
              <a:ext cx="10781" cy="8365"/>
            </a:xfrm>
            <a:custGeom>
              <a:avLst/>
              <a:gdLst/>
              <a:ahLst/>
              <a:cxnLst/>
              <a:rect l="l" t="t" r="r" b="b"/>
              <a:pathLst>
                <a:path w="659" h="535" extrusionOk="0">
                  <a:moveTo>
                    <a:pt x="371" y="0"/>
                  </a:moveTo>
                  <a:cubicBezTo>
                    <a:pt x="247" y="124"/>
                    <a:pt x="83" y="288"/>
                    <a:pt x="1" y="452"/>
                  </a:cubicBezTo>
                  <a:cubicBezTo>
                    <a:pt x="83" y="493"/>
                    <a:pt x="206" y="493"/>
                    <a:pt x="247" y="534"/>
                  </a:cubicBezTo>
                  <a:cubicBezTo>
                    <a:pt x="412" y="411"/>
                    <a:pt x="494" y="247"/>
                    <a:pt x="658" y="83"/>
                  </a:cubicBezTo>
                  <a:cubicBezTo>
                    <a:pt x="576" y="83"/>
                    <a:pt x="453" y="41"/>
                    <a:pt x="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7"/>
            <p:cNvSpPr/>
            <p:nvPr/>
          </p:nvSpPr>
          <p:spPr>
            <a:xfrm rot="-8527916" flipH="1">
              <a:off x="1095874" y="4478644"/>
              <a:ext cx="10765" cy="7083"/>
            </a:xfrm>
            <a:custGeom>
              <a:avLst/>
              <a:gdLst/>
              <a:ahLst/>
              <a:cxnLst/>
              <a:rect l="l" t="t" r="r" b="b"/>
              <a:pathLst>
                <a:path w="658" h="453" extrusionOk="0">
                  <a:moveTo>
                    <a:pt x="0" y="247"/>
                  </a:moveTo>
                  <a:cubicBezTo>
                    <a:pt x="82" y="371"/>
                    <a:pt x="205" y="453"/>
                    <a:pt x="288" y="453"/>
                  </a:cubicBezTo>
                  <a:cubicBezTo>
                    <a:pt x="411" y="453"/>
                    <a:pt x="493" y="371"/>
                    <a:pt x="657" y="247"/>
                  </a:cubicBezTo>
                  <a:cubicBezTo>
                    <a:pt x="575" y="206"/>
                    <a:pt x="411" y="124"/>
                    <a:pt x="247" y="1"/>
                  </a:cubicBezTo>
                  <a:cubicBezTo>
                    <a:pt x="164" y="165"/>
                    <a:pt x="0" y="247"/>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7"/>
            <p:cNvSpPr/>
            <p:nvPr/>
          </p:nvSpPr>
          <p:spPr>
            <a:xfrm rot="-8527916" flipH="1">
              <a:off x="1420348" y="2218783"/>
              <a:ext cx="6740" cy="7724"/>
            </a:xfrm>
            <a:custGeom>
              <a:avLst/>
              <a:gdLst/>
              <a:ahLst/>
              <a:cxnLst/>
              <a:rect l="l" t="t" r="r" b="b"/>
              <a:pathLst>
                <a:path w="412" h="494" extrusionOk="0">
                  <a:moveTo>
                    <a:pt x="412" y="494"/>
                  </a:moveTo>
                  <a:lnTo>
                    <a:pt x="412" y="1"/>
                  </a:lnTo>
                  <a:lnTo>
                    <a:pt x="1" y="1"/>
                  </a:lnTo>
                  <a:cubicBezTo>
                    <a:pt x="1" y="165"/>
                    <a:pt x="42" y="288"/>
                    <a:pt x="83"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7"/>
            <p:cNvSpPr/>
            <p:nvPr/>
          </p:nvSpPr>
          <p:spPr>
            <a:xfrm rot="-8527916" flipH="1">
              <a:off x="1703141" y="4195399"/>
              <a:ext cx="9423" cy="6442"/>
            </a:xfrm>
            <a:custGeom>
              <a:avLst/>
              <a:gdLst/>
              <a:ahLst/>
              <a:cxnLst/>
              <a:rect l="l" t="t" r="r" b="b"/>
              <a:pathLst>
                <a:path w="576" h="412" extrusionOk="0">
                  <a:moveTo>
                    <a:pt x="576" y="165"/>
                  </a:moveTo>
                  <a:cubicBezTo>
                    <a:pt x="576" y="124"/>
                    <a:pt x="370" y="0"/>
                    <a:pt x="370" y="0"/>
                  </a:cubicBezTo>
                  <a:cubicBezTo>
                    <a:pt x="288" y="42"/>
                    <a:pt x="165" y="83"/>
                    <a:pt x="1" y="206"/>
                  </a:cubicBezTo>
                  <a:cubicBezTo>
                    <a:pt x="165" y="288"/>
                    <a:pt x="288" y="370"/>
                    <a:pt x="370" y="411"/>
                  </a:cubicBezTo>
                  <a:cubicBezTo>
                    <a:pt x="411" y="329"/>
                    <a:pt x="535" y="247"/>
                    <a:pt x="576"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7"/>
            <p:cNvSpPr/>
            <p:nvPr/>
          </p:nvSpPr>
          <p:spPr>
            <a:xfrm rot="-8527916" flipH="1">
              <a:off x="1178171" y="3086802"/>
              <a:ext cx="14806" cy="9007"/>
            </a:xfrm>
            <a:custGeom>
              <a:avLst/>
              <a:gdLst/>
              <a:ahLst/>
              <a:cxnLst/>
              <a:rect l="l" t="t" r="r" b="b"/>
              <a:pathLst>
                <a:path w="905" h="576" extrusionOk="0">
                  <a:moveTo>
                    <a:pt x="1" y="576"/>
                  </a:moveTo>
                  <a:cubicBezTo>
                    <a:pt x="288" y="535"/>
                    <a:pt x="617" y="493"/>
                    <a:pt x="905" y="370"/>
                  </a:cubicBezTo>
                  <a:cubicBezTo>
                    <a:pt x="329" y="1"/>
                    <a:pt x="329" y="1"/>
                    <a:pt x="1"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7"/>
            <p:cNvSpPr/>
            <p:nvPr/>
          </p:nvSpPr>
          <p:spPr>
            <a:xfrm rot="-8527916" flipH="1">
              <a:off x="1850158" y="4776115"/>
              <a:ext cx="5399" cy="12228"/>
            </a:xfrm>
            <a:custGeom>
              <a:avLst/>
              <a:gdLst/>
              <a:ahLst/>
              <a:cxnLst/>
              <a:rect l="l" t="t" r="r" b="b"/>
              <a:pathLst>
                <a:path w="330" h="782" extrusionOk="0">
                  <a:moveTo>
                    <a:pt x="329" y="740"/>
                  </a:moveTo>
                  <a:lnTo>
                    <a:pt x="329" y="165"/>
                  </a:lnTo>
                  <a:cubicBezTo>
                    <a:pt x="329" y="124"/>
                    <a:pt x="165" y="124"/>
                    <a:pt x="1" y="1"/>
                  </a:cubicBezTo>
                  <a:cubicBezTo>
                    <a:pt x="83" y="329"/>
                    <a:pt x="124" y="535"/>
                    <a:pt x="165" y="781"/>
                  </a:cubicBezTo>
                  <a:cubicBezTo>
                    <a:pt x="165" y="740"/>
                    <a:pt x="288" y="740"/>
                    <a:pt x="329" y="7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7"/>
            <p:cNvSpPr/>
            <p:nvPr/>
          </p:nvSpPr>
          <p:spPr>
            <a:xfrm rot="-8527916" flipH="1">
              <a:off x="1265694" y="4073369"/>
              <a:ext cx="16" cy="16"/>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7"/>
            <p:cNvSpPr/>
            <p:nvPr/>
          </p:nvSpPr>
          <p:spPr>
            <a:xfrm rot="-8527916" flipH="1">
              <a:off x="1250301" y="4062329"/>
              <a:ext cx="18160" cy="9022"/>
            </a:xfrm>
            <a:custGeom>
              <a:avLst/>
              <a:gdLst/>
              <a:ahLst/>
              <a:cxnLst/>
              <a:rect l="l" t="t" r="r" b="b"/>
              <a:pathLst>
                <a:path w="1110" h="577" extrusionOk="0">
                  <a:moveTo>
                    <a:pt x="0" y="371"/>
                  </a:moveTo>
                  <a:cubicBezTo>
                    <a:pt x="534" y="576"/>
                    <a:pt x="822" y="535"/>
                    <a:pt x="1110" y="206"/>
                  </a:cubicBezTo>
                  <a:cubicBezTo>
                    <a:pt x="740" y="206"/>
                    <a:pt x="370" y="1"/>
                    <a:pt x="0"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7"/>
            <p:cNvSpPr/>
            <p:nvPr/>
          </p:nvSpPr>
          <p:spPr>
            <a:xfrm rot="-8527916" flipH="1">
              <a:off x="1326044" y="4136694"/>
              <a:ext cx="10094" cy="8365"/>
            </a:xfrm>
            <a:custGeom>
              <a:avLst/>
              <a:gdLst/>
              <a:ahLst/>
              <a:cxnLst/>
              <a:rect l="l" t="t" r="r" b="b"/>
              <a:pathLst>
                <a:path w="617" h="535" extrusionOk="0">
                  <a:moveTo>
                    <a:pt x="616" y="82"/>
                  </a:moveTo>
                  <a:cubicBezTo>
                    <a:pt x="534" y="41"/>
                    <a:pt x="411" y="0"/>
                    <a:pt x="329" y="0"/>
                  </a:cubicBezTo>
                  <a:cubicBezTo>
                    <a:pt x="206" y="123"/>
                    <a:pt x="123" y="370"/>
                    <a:pt x="0" y="493"/>
                  </a:cubicBezTo>
                  <a:cubicBezTo>
                    <a:pt x="41" y="493"/>
                    <a:pt x="164" y="534"/>
                    <a:pt x="206" y="534"/>
                  </a:cubicBezTo>
                  <a:cubicBezTo>
                    <a:pt x="370" y="411"/>
                    <a:pt x="452" y="247"/>
                    <a:pt x="616"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7"/>
            <p:cNvSpPr/>
            <p:nvPr/>
          </p:nvSpPr>
          <p:spPr>
            <a:xfrm rot="-8527916" flipH="1">
              <a:off x="1424560" y="4240338"/>
              <a:ext cx="16818" cy="14776"/>
            </a:xfrm>
            <a:custGeom>
              <a:avLst/>
              <a:gdLst/>
              <a:ahLst/>
              <a:cxnLst/>
              <a:rect l="l" t="t" r="r" b="b"/>
              <a:pathLst>
                <a:path w="1028" h="945" extrusionOk="0">
                  <a:moveTo>
                    <a:pt x="1027" y="0"/>
                  </a:moveTo>
                  <a:cubicBezTo>
                    <a:pt x="658" y="123"/>
                    <a:pt x="288" y="247"/>
                    <a:pt x="0" y="370"/>
                  </a:cubicBezTo>
                  <a:lnTo>
                    <a:pt x="0" y="945"/>
                  </a:lnTo>
                  <a:cubicBezTo>
                    <a:pt x="493" y="739"/>
                    <a:pt x="986" y="452"/>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7"/>
            <p:cNvSpPr/>
            <p:nvPr/>
          </p:nvSpPr>
          <p:spPr>
            <a:xfrm rot="-8527916" flipH="1">
              <a:off x="1434686" y="4258657"/>
              <a:ext cx="687" cy="16"/>
            </a:xfrm>
            <a:custGeom>
              <a:avLst/>
              <a:gdLst/>
              <a:ahLst/>
              <a:cxnLst/>
              <a:rect l="l" t="t" r="r" b="b"/>
              <a:pathLst>
                <a:path w="42" h="1" extrusionOk="0">
                  <a:moveTo>
                    <a:pt x="0" y="0"/>
                  </a:moveTo>
                  <a:cubicBezTo>
                    <a:pt x="0" y="0"/>
                    <a:pt x="41" y="0"/>
                    <a:pt x="0" y="0"/>
                  </a:cubicBezTo>
                  <a:cubicBezTo>
                    <a:pt x="41" y="0"/>
                    <a:pt x="41" y="0"/>
                    <a:pt x="0" y="0"/>
                  </a:cubicBezTo>
                  <a:cubicBezTo>
                    <a:pt x="41" y="0"/>
                    <a:pt x="4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7"/>
            <p:cNvSpPr/>
            <p:nvPr/>
          </p:nvSpPr>
          <p:spPr>
            <a:xfrm rot="-8527916" flipH="1">
              <a:off x="1425274" y="4243778"/>
              <a:ext cx="16" cy="16"/>
            </a:xfrm>
            <a:custGeom>
              <a:avLst/>
              <a:gdLst/>
              <a:ahLst/>
              <a:cxnLst/>
              <a:rect l="l" t="t" r="r" b="b"/>
              <a:pathLst>
                <a:path w="1" h="1" extrusionOk="0">
                  <a:moveTo>
                    <a:pt x="0" y="1"/>
                  </a:moveTo>
                  <a:lnTo>
                    <a:pt x="0" y="1"/>
                  </a:ln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7"/>
            <p:cNvSpPr/>
            <p:nvPr/>
          </p:nvSpPr>
          <p:spPr>
            <a:xfrm rot="-8527916" flipH="1">
              <a:off x="275423" y="3999656"/>
              <a:ext cx="9440" cy="9022"/>
            </a:xfrm>
            <a:custGeom>
              <a:avLst/>
              <a:gdLst/>
              <a:ahLst/>
              <a:cxnLst/>
              <a:rect l="l" t="t" r="r" b="b"/>
              <a:pathLst>
                <a:path w="577" h="577" extrusionOk="0">
                  <a:moveTo>
                    <a:pt x="576" y="124"/>
                  </a:moveTo>
                  <a:cubicBezTo>
                    <a:pt x="453" y="83"/>
                    <a:pt x="288" y="83"/>
                    <a:pt x="206" y="1"/>
                  </a:cubicBezTo>
                  <a:cubicBezTo>
                    <a:pt x="165" y="165"/>
                    <a:pt x="42" y="330"/>
                    <a:pt x="1" y="453"/>
                  </a:cubicBezTo>
                  <a:cubicBezTo>
                    <a:pt x="1" y="453"/>
                    <a:pt x="206" y="535"/>
                    <a:pt x="288" y="576"/>
                  </a:cubicBezTo>
                  <a:cubicBezTo>
                    <a:pt x="412" y="412"/>
                    <a:pt x="494" y="289"/>
                    <a:pt x="576"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7"/>
            <p:cNvSpPr/>
            <p:nvPr/>
          </p:nvSpPr>
          <p:spPr>
            <a:xfrm rot="-8527916" flipH="1">
              <a:off x="818503" y="4625396"/>
              <a:ext cx="12794" cy="7724"/>
            </a:xfrm>
            <a:custGeom>
              <a:avLst/>
              <a:gdLst/>
              <a:ahLst/>
              <a:cxnLst/>
              <a:rect l="l" t="t" r="r" b="b"/>
              <a:pathLst>
                <a:path w="782" h="494" extrusionOk="0">
                  <a:moveTo>
                    <a:pt x="247" y="493"/>
                  </a:moveTo>
                  <a:cubicBezTo>
                    <a:pt x="411" y="452"/>
                    <a:pt x="617" y="411"/>
                    <a:pt x="740" y="288"/>
                  </a:cubicBezTo>
                  <a:cubicBezTo>
                    <a:pt x="781" y="247"/>
                    <a:pt x="617" y="164"/>
                    <a:pt x="452" y="0"/>
                  </a:cubicBezTo>
                  <a:cubicBezTo>
                    <a:pt x="247" y="82"/>
                    <a:pt x="42" y="164"/>
                    <a:pt x="42" y="247"/>
                  </a:cubicBezTo>
                  <a:cubicBezTo>
                    <a:pt x="1" y="288"/>
                    <a:pt x="165" y="411"/>
                    <a:pt x="247"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7"/>
            <p:cNvSpPr/>
            <p:nvPr/>
          </p:nvSpPr>
          <p:spPr>
            <a:xfrm rot="-8527916" flipH="1">
              <a:off x="1876724" y="4455407"/>
              <a:ext cx="687" cy="657"/>
            </a:xfrm>
            <a:custGeom>
              <a:avLst/>
              <a:gdLst/>
              <a:ahLst/>
              <a:cxnLst/>
              <a:rect l="l" t="t" r="r" b="b"/>
              <a:pathLst>
                <a:path w="42" h="42" extrusionOk="0">
                  <a:moveTo>
                    <a:pt x="42" y="42"/>
                  </a:moveTo>
                  <a:cubicBezTo>
                    <a:pt x="42" y="42"/>
                    <a:pt x="42" y="0"/>
                    <a:pt x="42" y="42"/>
                  </a:cubicBezTo>
                  <a:cubicBezTo>
                    <a:pt x="0" y="0"/>
                    <a:pt x="0" y="0"/>
                    <a:pt x="42" y="42"/>
                  </a:cubicBezTo>
                  <a:cubicBezTo>
                    <a:pt x="0" y="42"/>
                    <a:pt x="42" y="42"/>
                    <a:pt x="4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7"/>
            <p:cNvSpPr/>
            <p:nvPr/>
          </p:nvSpPr>
          <p:spPr>
            <a:xfrm rot="-8527916" flipH="1">
              <a:off x="1861512" y="4440428"/>
              <a:ext cx="20859" cy="9648"/>
            </a:xfrm>
            <a:custGeom>
              <a:avLst/>
              <a:gdLst/>
              <a:ahLst/>
              <a:cxnLst/>
              <a:rect l="l" t="t" r="r" b="b"/>
              <a:pathLst>
                <a:path w="1275" h="617" extrusionOk="0">
                  <a:moveTo>
                    <a:pt x="1274" y="1"/>
                  </a:moveTo>
                  <a:cubicBezTo>
                    <a:pt x="905" y="1"/>
                    <a:pt x="535" y="83"/>
                    <a:pt x="1" y="83"/>
                  </a:cubicBezTo>
                  <a:cubicBezTo>
                    <a:pt x="740" y="617"/>
                    <a:pt x="1028" y="206"/>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7"/>
            <p:cNvSpPr/>
            <p:nvPr/>
          </p:nvSpPr>
          <p:spPr>
            <a:xfrm rot="-8527916" flipH="1">
              <a:off x="2593984" y="3685947"/>
              <a:ext cx="16" cy="16"/>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7"/>
            <p:cNvSpPr/>
            <p:nvPr/>
          </p:nvSpPr>
          <p:spPr>
            <a:xfrm rot="-8527916" flipH="1">
              <a:off x="336696" y="4173228"/>
              <a:ext cx="12123" cy="7083"/>
            </a:xfrm>
            <a:custGeom>
              <a:avLst/>
              <a:gdLst/>
              <a:ahLst/>
              <a:cxnLst/>
              <a:rect l="l" t="t" r="r" b="b"/>
              <a:pathLst>
                <a:path w="741" h="453" extrusionOk="0">
                  <a:moveTo>
                    <a:pt x="740" y="124"/>
                  </a:moveTo>
                  <a:lnTo>
                    <a:pt x="617" y="1"/>
                  </a:lnTo>
                  <a:cubicBezTo>
                    <a:pt x="494" y="42"/>
                    <a:pt x="329" y="1"/>
                    <a:pt x="206" y="124"/>
                  </a:cubicBezTo>
                  <a:cubicBezTo>
                    <a:pt x="124" y="165"/>
                    <a:pt x="83" y="330"/>
                    <a:pt x="1" y="412"/>
                  </a:cubicBezTo>
                  <a:cubicBezTo>
                    <a:pt x="42" y="412"/>
                    <a:pt x="124" y="453"/>
                    <a:pt x="165" y="453"/>
                  </a:cubicBezTo>
                  <a:cubicBezTo>
                    <a:pt x="329" y="330"/>
                    <a:pt x="535" y="206"/>
                    <a:pt x="74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7"/>
            <p:cNvSpPr/>
            <p:nvPr/>
          </p:nvSpPr>
          <p:spPr>
            <a:xfrm rot="-8527916" flipH="1">
              <a:off x="1713685" y="4592640"/>
              <a:ext cx="10094" cy="3221"/>
            </a:xfrm>
            <a:custGeom>
              <a:avLst/>
              <a:gdLst/>
              <a:ahLst/>
              <a:cxnLst/>
              <a:rect l="l" t="t" r="r" b="b"/>
              <a:pathLst>
                <a:path w="617" h="206" extrusionOk="0">
                  <a:moveTo>
                    <a:pt x="617" y="0"/>
                  </a:moveTo>
                  <a:lnTo>
                    <a:pt x="0" y="0"/>
                  </a:lnTo>
                  <a:lnTo>
                    <a:pt x="0" y="165"/>
                  </a:lnTo>
                  <a:cubicBezTo>
                    <a:pt x="206" y="165"/>
                    <a:pt x="411" y="206"/>
                    <a:pt x="617" y="206"/>
                  </a:cubicBezTo>
                  <a:cubicBezTo>
                    <a:pt x="576" y="165"/>
                    <a:pt x="576" y="124"/>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7"/>
            <p:cNvSpPr/>
            <p:nvPr/>
          </p:nvSpPr>
          <p:spPr>
            <a:xfrm rot="-8527916" flipH="1">
              <a:off x="2006642" y="3206434"/>
              <a:ext cx="11452" cy="9007"/>
            </a:xfrm>
            <a:custGeom>
              <a:avLst/>
              <a:gdLst/>
              <a:ahLst/>
              <a:cxnLst/>
              <a:rect l="l" t="t" r="r" b="b"/>
              <a:pathLst>
                <a:path w="700" h="576" extrusionOk="0">
                  <a:moveTo>
                    <a:pt x="1" y="41"/>
                  </a:moveTo>
                  <a:cubicBezTo>
                    <a:pt x="1" y="164"/>
                    <a:pt x="1" y="247"/>
                    <a:pt x="42" y="370"/>
                  </a:cubicBezTo>
                  <a:cubicBezTo>
                    <a:pt x="124" y="452"/>
                    <a:pt x="329" y="452"/>
                    <a:pt x="699" y="575"/>
                  </a:cubicBezTo>
                  <a:cubicBezTo>
                    <a:pt x="453" y="247"/>
                    <a:pt x="329" y="123"/>
                    <a:pt x="247" y="0"/>
                  </a:cubicBezTo>
                  <a:cubicBezTo>
                    <a:pt x="206" y="0"/>
                    <a:pt x="83" y="41"/>
                    <a:pt x="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7"/>
            <p:cNvSpPr/>
            <p:nvPr/>
          </p:nvSpPr>
          <p:spPr>
            <a:xfrm rot="-8527916" flipH="1">
              <a:off x="1995892" y="3302845"/>
              <a:ext cx="10094" cy="6427"/>
            </a:xfrm>
            <a:custGeom>
              <a:avLst/>
              <a:gdLst/>
              <a:ahLst/>
              <a:cxnLst/>
              <a:rect l="l" t="t" r="r" b="b"/>
              <a:pathLst>
                <a:path w="617" h="411" extrusionOk="0">
                  <a:moveTo>
                    <a:pt x="616" y="164"/>
                  </a:moveTo>
                  <a:cubicBezTo>
                    <a:pt x="616" y="164"/>
                    <a:pt x="452" y="41"/>
                    <a:pt x="411" y="0"/>
                  </a:cubicBezTo>
                  <a:cubicBezTo>
                    <a:pt x="247" y="82"/>
                    <a:pt x="165" y="164"/>
                    <a:pt x="0" y="247"/>
                  </a:cubicBezTo>
                  <a:cubicBezTo>
                    <a:pt x="41" y="288"/>
                    <a:pt x="165" y="370"/>
                    <a:pt x="206" y="411"/>
                  </a:cubicBezTo>
                  <a:cubicBezTo>
                    <a:pt x="370" y="288"/>
                    <a:pt x="493" y="247"/>
                    <a:pt x="616" y="1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7"/>
            <p:cNvSpPr/>
            <p:nvPr/>
          </p:nvSpPr>
          <p:spPr>
            <a:xfrm rot="-8527916" flipH="1">
              <a:off x="1289039" y="2087476"/>
              <a:ext cx="8082" cy="10289"/>
            </a:xfrm>
            <a:custGeom>
              <a:avLst/>
              <a:gdLst/>
              <a:ahLst/>
              <a:cxnLst/>
              <a:rect l="l" t="t" r="r" b="b"/>
              <a:pathLst>
                <a:path w="494" h="658" extrusionOk="0">
                  <a:moveTo>
                    <a:pt x="288" y="82"/>
                  </a:moveTo>
                  <a:cubicBezTo>
                    <a:pt x="206" y="329"/>
                    <a:pt x="1" y="658"/>
                    <a:pt x="494" y="575"/>
                  </a:cubicBezTo>
                  <a:lnTo>
                    <a:pt x="494" y="0"/>
                  </a:lnTo>
                  <a:cubicBezTo>
                    <a:pt x="453" y="41"/>
                    <a:pt x="412" y="82"/>
                    <a:pt x="288"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7"/>
            <p:cNvSpPr/>
            <p:nvPr/>
          </p:nvSpPr>
          <p:spPr>
            <a:xfrm rot="-8527916" flipH="1">
              <a:off x="1931607" y="3395572"/>
              <a:ext cx="10781" cy="8365"/>
            </a:xfrm>
            <a:custGeom>
              <a:avLst/>
              <a:gdLst/>
              <a:ahLst/>
              <a:cxnLst/>
              <a:rect l="l" t="t" r="r" b="b"/>
              <a:pathLst>
                <a:path w="659" h="535" extrusionOk="0">
                  <a:moveTo>
                    <a:pt x="658" y="124"/>
                  </a:moveTo>
                  <a:cubicBezTo>
                    <a:pt x="617" y="83"/>
                    <a:pt x="494" y="83"/>
                    <a:pt x="453" y="1"/>
                  </a:cubicBezTo>
                  <a:cubicBezTo>
                    <a:pt x="288" y="165"/>
                    <a:pt x="124" y="288"/>
                    <a:pt x="1" y="412"/>
                  </a:cubicBezTo>
                  <a:cubicBezTo>
                    <a:pt x="42" y="494"/>
                    <a:pt x="124" y="494"/>
                    <a:pt x="206" y="535"/>
                  </a:cubicBezTo>
                  <a:cubicBezTo>
                    <a:pt x="329" y="371"/>
                    <a:pt x="494" y="206"/>
                    <a:pt x="65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7"/>
            <p:cNvSpPr/>
            <p:nvPr/>
          </p:nvSpPr>
          <p:spPr>
            <a:xfrm rot="-8527916" flipH="1">
              <a:off x="1296698" y="4063913"/>
              <a:ext cx="13464" cy="7724"/>
            </a:xfrm>
            <a:custGeom>
              <a:avLst/>
              <a:gdLst/>
              <a:ahLst/>
              <a:cxnLst/>
              <a:rect l="l" t="t" r="r" b="b"/>
              <a:pathLst>
                <a:path w="823" h="494" extrusionOk="0">
                  <a:moveTo>
                    <a:pt x="1" y="493"/>
                  </a:moveTo>
                  <a:cubicBezTo>
                    <a:pt x="247" y="329"/>
                    <a:pt x="576" y="247"/>
                    <a:pt x="822" y="82"/>
                  </a:cubicBezTo>
                  <a:cubicBezTo>
                    <a:pt x="165" y="0"/>
                    <a:pt x="42" y="206"/>
                    <a:pt x="1"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7"/>
            <p:cNvSpPr/>
            <p:nvPr/>
          </p:nvSpPr>
          <p:spPr>
            <a:xfrm rot="-8527916" flipH="1">
              <a:off x="1300850" y="4060165"/>
              <a:ext cx="16" cy="657"/>
            </a:xfrm>
            <a:custGeom>
              <a:avLst/>
              <a:gdLst/>
              <a:ahLst/>
              <a:cxnLst/>
              <a:rect l="l" t="t" r="r" b="b"/>
              <a:pathLst>
                <a:path w="1" h="42" extrusionOk="0">
                  <a:moveTo>
                    <a:pt x="1" y="0"/>
                  </a:moveTo>
                  <a:lnTo>
                    <a:pt x="1" y="0"/>
                  </a:lnTo>
                  <a:lnTo>
                    <a:pt x="1" y="0"/>
                  </a:lnTo>
                  <a:cubicBezTo>
                    <a:pt x="1" y="41"/>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7"/>
            <p:cNvSpPr/>
            <p:nvPr/>
          </p:nvSpPr>
          <p:spPr>
            <a:xfrm rot="-8527916" flipH="1">
              <a:off x="841343" y="3976564"/>
              <a:ext cx="12794" cy="5144"/>
            </a:xfrm>
            <a:custGeom>
              <a:avLst/>
              <a:gdLst/>
              <a:ahLst/>
              <a:cxnLst/>
              <a:rect l="l" t="t" r="r" b="b"/>
              <a:pathLst>
                <a:path w="782" h="329" extrusionOk="0">
                  <a:moveTo>
                    <a:pt x="576" y="329"/>
                  </a:moveTo>
                  <a:cubicBezTo>
                    <a:pt x="617" y="329"/>
                    <a:pt x="740" y="247"/>
                    <a:pt x="781" y="206"/>
                  </a:cubicBezTo>
                  <a:cubicBezTo>
                    <a:pt x="617" y="123"/>
                    <a:pt x="535" y="41"/>
                    <a:pt x="371" y="0"/>
                  </a:cubicBezTo>
                  <a:cubicBezTo>
                    <a:pt x="329" y="0"/>
                    <a:pt x="206" y="82"/>
                    <a:pt x="1" y="206"/>
                  </a:cubicBezTo>
                  <a:cubicBezTo>
                    <a:pt x="329" y="247"/>
                    <a:pt x="494" y="288"/>
                    <a:pt x="576"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7"/>
            <p:cNvSpPr/>
            <p:nvPr/>
          </p:nvSpPr>
          <p:spPr>
            <a:xfrm rot="-8527916" flipH="1">
              <a:off x="1439838" y="1571906"/>
              <a:ext cx="6724" cy="9007"/>
            </a:xfrm>
            <a:custGeom>
              <a:avLst/>
              <a:gdLst/>
              <a:ahLst/>
              <a:cxnLst/>
              <a:rect l="l" t="t" r="r" b="b"/>
              <a:pathLst>
                <a:path w="411" h="576" extrusionOk="0">
                  <a:moveTo>
                    <a:pt x="370" y="371"/>
                  </a:moveTo>
                  <a:cubicBezTo>
                    <a:pt x="411" y="288"/>
                    <a:pt x="411" y="124"/>
                    <a:pt x="370" y="83"/>
                  </a:cubicBezTo>
                  <a:cubicBezTo>
                    <a:pt x="329" y="1"/>
                    <a:pt x="206" y="83"/>
                    <a:pt x="123" y="83"/>
                  </a:cubicBezTo>
                  <a:cubicBezTo>
                    <a:pt x="41" y="247"/>
                    <a:pt x="41" y="371"/>
                    <a:pt x="0" y="576"/>
                  </a:cubicBezTo>
                  <a:cubicBezTo>
                    <a:pt x="206" y="494"/>
                    <a:pt x="329" y="453"/>
                    <a:pt x="370"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7"/>
            <p:cNvSpPr/>
            <p:nvPr/>
          </p:nvSpPr>
          <p:spPr>
            <a:xfrm rot="-8527916" flipH="1">
              <a:off x="1256163" y="3425708"/>
              <a:ext cx="7411" cy="9007"/>
            </a:xfrm>
            <a:custGeom>
              <a:avLst/>
              <a:gdLst/>
              <a:ahLst/>
              <a:cxnLst/>
              <a:rect l="l" t="t" r="r" b="b"/>
              <a:pathLst>
                <a:path w="453" h="576" extrusionOk="0">
                  <a:moveTo>
                    <a:pt x="0" y="535"/>
                  </a:moveTo>
                  <a:cubicBezTo>
                    <a:pt x="83" y="535"/>
                    <a:pt x="206" y="576"/>
                    <a:pt x="247" y="576"/>
                  </a:cubicBezTo>
                  <a:cubicBezTo>
                    <a:pt x="288" y="412"/>
                    <a:pt x="411" y="206"/>
                    <a:pt x="452" y="42"/>
                  </a:cubicBezTo>
                  <a:cubicBezTo>
                    <a:pt x="329" y="42"/>
                    <a:pt x="247" y="1"/>
                    <a:pt x="83" y="1"/>
                  </a:cubicBezTo>
                  <a:cubicBezTo>
                    <a:pt x="124" y="206"/>
                    <a:pt x="83" y="371"/>
                    <a:pt x="0"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7"/>
            <p:cNvSpPr/>
            <p:nvPr/>
          </p:nvSpPr>
          <p:spPr>
            <a:xfrm rot="-8527916" flipH="1">
              <a:off x="852787" y="3181541"/>
              <a:ext cx="8769" cy="8365"/>
            </a:xfrm>
            <a:custGeom>
              <a:avLst/>
              <a:gdLst/>
              <a:ahLst/>
              <a:cxnLst/>
              <a:rect l="l" t="t" r="r" b="b"/>
              <a:pathLst>
                <a:path w="536" h="535" extrusionOk="0">
                  <a:moveTo>
                    <a:pt x="247" y="534"/>
                  </a:moveTo>
                  <a:cubicBezTo>
                    <a:pt x="371" y="493"/>
                    <a:pt x="535" y="411"/>
                    <a:pt x="535" y="370"/>
                  </a:cubicBezTo>
                  <a:cubicBezTo>
                    <a:pt x="535" y="288"/>
                    <a:pt x="412" y="164"/>
                    <a:pt x="330" y="0"/>
                  </a:cubicBezTo>
                  <a:cubicBezTo>
                    <a:pt x="165" y="123"/>
                    <a:pt x="1" y="205"/>
                    <a:pt x="1" y="288"/>
                  </a:cubicBezTo>
                  <a:cubicBezTo>
                    <a:pt x="42" y="370"/>
                    <a:pt x="165" y="411"/>
                    <a:pt x="247" y="5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7"/>
            <p:cNvSpPr/>
            <p:nvPr/>
          </p:nvSpPr>
          <p:spPr>
            <a:xfrm rot="-8527916" flipH="1">
              <a:off x="819523" y="3287183"/>
              <a:ext cx="10765" cy="7724"/>
            </a:xfrm>
            <a:custGeom>
              <a:avLst/>
              <a:gdLst/>
              <a:ahLst/>
              <a:cxnLst/>
              <a:rect l="l" t="t" r="r" b="b"/>
              <a:pathLst>
                <a:path w="658" h="494" extrusionOk="0">
                  <a:moveTo>
                    <a:pt x="0" y="288"/>
                  </a:moveTo>
                  <a:cubicBezTo>
                    <a:pt x="41" y="329"/>
                    <a:pt x="165" y="370"/>
                    <a:pt x="206" y="493"/>
                  </a:cubicBezTo>
                  <a:cubicBezTo>
                    <a:pt x="370" y="370"/>
                    <a:pt x="534" y="206"/>
                    <a:pt x="657" y="123"/>
                  </a:cubicBezTo>
                  <a:cubicBezTo>
                    <a:pt x="616" y="82"/>
                    <a:pt x="575" y="0"/>
                    <a:pt x="534" y="0"/>
                  </a:cubicBezTo>
                  <a:cubicBezTo>
                    <a:pt x="370" y="82"/>
                    <a:pt x="206" y="165"/>
                    <a:pt x="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7"/>
            <p:cNvSpPr/>
            <p:nvPr/>
          </p:nvSpPr>
          <p:spPr>
            <a:xfrm rot="-8527916" flipH="1">
              <a:off x="1082026" y="4367529"/>
              <a:ext cx="14119" cy="6427"/>
            </a:xfrm>
            <a:custGeom>
              <a:avLst/>
              <a:gdLst/>
              <a:ahLst/>
              <a:cxnLst/>
              <a:rect l="l" t="t" r="r" b="b"/>
              <a:pathLst>
                <a:path w="863" h="411" extrusionOk="0">
                  <a:moveTo>
                    <a:pt x="781" y="0"/>
                  </a:moveTo>
                  <a:cubicBezTo>
                    <a:pt x="493" y="82"/>
                    <a:pt x="247" y="164"/>
                    <a:pt x="0" y="205"/>
                  </a:cubicBezTo>
                  <a:lnTo>
                    <a:pt x="205" y="411"/>
                  </a:lnTo>
                  <a:cubicBezTo>
                    <a:pt x="411" y="329"/>
                    <a:pt x="657" y="288"/>
                    <a:pt x="863" y="164"/>
                  </a:cubicBezTo>
                  <a:cubicBezTo>
                    <a:pt x="822" y="164"/>
                    <a:pt x="822" y="123"/>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7"/>
            <p:cNvSpPr/>
            <p:nvPr/>
          </p:nvSpPr>
          <p:spPr>
            <a:xfrm rot="-8527916" flipH="1">
              <a:off x="2082918" y="4909390"/>
              <a:ext cx="4728" cy="9648"/>
            </a:xfrm>
            <a:custGeom>
              <a:avLst/>
              <a:gdLst/>
              <a:ahLst/>
              <a:cxnLst/>
              <a:rect l="l" t="t" r="r" b="b"/>
              <a:pathLst>
                <a:path w="289" h="617" extrusionOk="0">
                  <a:moveTo>
                    <a:pt x="288" y="1"/>
                  </a:moveTo>
                  <a:lnTo>
                    <a:pt x="83" y="1"/>
                  </a:lnTo>
                  <a:cubicBezTo>
                    <a:pt x="42" y="206"/>
                    <a:pt x="1" y="411"/>
                    <a:pt x="1" y="617"/>
                  </a:cubicBezTo>
                  <a:lnTo>
                    <a:pt x="206" y="617"/>
                  </a:lnTo>
                  <a:cubicBezTo>
                    <a:pt x="206" y="411"/>
                    <a:pt x="247" y="206"/>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7"/>
            <p:cNvSpPr/>
            <p:nvPr/>
          </p:nvSpPr>
          <p:spPr>
            <a:xfrm rot="-8527916" flipH="1">
              <a:off x="497816" y="4267931"/>
              <a:ext cx="11452" cy="5144"/>
            </a:xfrm>
            <a:custGeom>
              <a:avLst/>
              <a:gdLst/>
              <a:ahLst/>
              <a:cxnLst/>
              <a:rect l="l" t="t" r="r" b="b"/>
              <a:pathLst>
                <a:path w="700" h="329" extrusionOk="0">
                  <a:moveTo>
                    <a:pt x="1" y="205"/>
                  </a:moveTo>
                  <a:cubicBezTo>
                    <a:pt x="206" y="247"/>
                    <a:pt x="411" y="329"/>
                    <a:pt x="617" y="329"/>
                  </a:cubicBezTo>
                  <a:cubicBezTo>
                    <a:pt x="658" y="205"/>
                    <a:pt x="658" y="164"/>
                    <a:pt x="699" y="41"/>
                  </a:cubicBezTo>
                  <a:cubicBezTo>
                    <a:pt x="494" y="41"/>
                    <a:pt x="288" y="0"/>
                    <a:pt x="42" y="0"/>
                  </a:cubicBezTo>
                  <a:cubicBezTo>
                    <a:pt x="42" y="41"/>
                    <a:pt x="42" y="164"/>
                    <a:pt x="1"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7"/>
            <p:cNvSpPr/>
            <p:nvPr/>
          </p:nvSpPr>
          <p:spPr>
            <a:xfrm rot="-8527916" flipH="1">
              <a:off x="1507040" y="4194682"/>
              <a:ext cx="687" cy="16"/>
            </a:xfrm>
            <a:custGeom>
              <a:avLst/>
              <a:gdLst/>
              <a:ahLst/>
              <a:cxnLst/>
              <a:rect l="l" t="t" r="r" b="b"/>
              <a:pathLst>
                <a:path w="42" h="1" extrusionOk="0">
                  <a:moveTo>
                    <a:pt x="1" y="1"/>
                  </a:moveTo>
                  <a:lnTo>
                    <a:pt x="1" y="1"/>
                  </a:lnTo>
                  <a:lnTo>
                    <a:pt x="1" y="1"/>
                  </a:lnTo>
                  <a:cubicBezTo>
                    <a:pt x="42"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7"/>
            <p:cNvSpPr/>
            <p:nvPr/>
          </p:nvSpPr>
          <p:spPr>
            <a:xfrm rot="-8527916" flipH="1">
              <a:off x="1491067" y="4188833"/>
              <a:ext cx="12777" cy="14135"/>
            </a:xfrm>
            <a:custGeom>
              <a:avLst/>
              <a:gdLst/>
              <a:ahLst/>
              <a:cxnLst/>
              <a:rect l="l" t="t" r="r" b="b"/>
              <a:pathLst>
                <a:path w="781" h="904" extrusionOk="0">
                  <a:moveTo>
                    <a:pt x="781" y="904"/>
                  </a:moveTo>
                  <a:cubicBezTo>
                    <a:pt x="616" y="616"/>
                    <a:pt x="452" y="411"/>
                    <a:pt x="206" y="0"/>
                  </a:cubicBezTo>
                  <a:cubicBezTo>
                    <a:pt x="0" y="575"/>
                    <a:pt x="288" y="740"/>
                    <a:pt x="781" y="9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7"/>
            <p:cNvSpPr/>
            <p:nvPr/>
          </p:nvSpPr>
          <p:spPr>
            <a:xfrm rot="-8527916" flipH="1">
              <a:off x="1330465" y="2041250"/>
              <a:ext cx="7411" cy="9007"/>
            </a:xfrm>
            <a:custGeom>
              <a:avLst/>
              <a:gdLst/>
              <a:ahLst/>
              <a:cxnLst/>
              <a:rect l="l" t="t" r="r" b="b"/>
              <a:pathLst>
                <a:path w="453" h="576" extrusionOk="0">
                  <a:moveTo>
                    <a:pt x="412" y="0"/>
                  </a:moveTo>
                  <a:cubicBezTo>
                    <a:pt x="289" y="41"/>
                    <a:pt x="165" y="82"/>
                    <a:pt x="42" y="164"/>
                  </a:cubicBezTo>
                  <a:cubicBezTo>
                    <a:pt x="1" y="206"/>
                    <a:pt x="1" y="370"/>
                    <a:pt x="1" y="575"/>
                  </a:cubicBezTo>
                  <a:cubicBezTo>
                    <a:pt x="165" y="452"/>
                    <a:pt x="289" y="411"/>
                    <a:pt x="412" y="329"/>
                  </a:cubicBezTo>
                  <a:cubicBezTo>
                    <a:pt x="453" y="247"/>
                    <a:pt x="412" y="123"/>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7"/>
            <p:cNvSpPr/>
            <p:nvPr/>
          </p:nvSpPr>
          <p:spPr>
            <a:xfrm rot="-8527916" flipH="1">
              <a:off x="1285398" y="3942353"/>
              <a:ext cx="7411" cy="8365"/>
            </a:xfrm>
            <a:custGeom>
              <a:avLst/>
              <a:gdLst/>
              <a:ahLst/>
              <a:cxnLst/>
              <a:rect l="l" t="t" r="r" b="b"/>
              <a:pathLst>
                <a:path w="453" h="535" extrusionOk="0">
                  <a:moveTo>
                    <a:pt x="452" y="41"/>
                  </a:moveTo>
                  <a:cubicBezTo>
                    <a:pt x="370" y="41"/>
                    <a:pt x="247" y="0"/>
                    <a:pt x="165" y="0"/>
                  </a:cubicBezTo>
                  <a:cubicBezTo>
                    <a:pt x="124" y="123"/>
                    <a:pt x="41" y="288"/>
                    <a:pt x="0" y="493"/>
                  </a:cubicBezTo>
                  <a:cubicBezTo>
                    <a:pt x="41" y="493"/>
                    <a:pt x="165" y="534"/>
                    <a:pt x="206" y="534"/>
                  </a:cubicBezTo>
                  <a:cubicBezTo>
                    <a:pt x="329" y="329"/>
                    <a:pt x="411" y="206"/>
                    <a:pt x="452"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7"/>
            <p:cNvSpPr/>
            <p:nvPr/>
          </p:nvSpPr>
          <p:spPr>
            <a:xfrm rot="-8527916" flipH="1">
              <a:off x="1455389" y="1580536"/>
              <a:ext cx="8082" cy="9648"/>
            </a:xfrm>
            <a:custGeom>
              <a:avLst/>
              <a:gdLst/>
              <a:ahLst/>
              <a:cxnLst/>
              <a:rect l="l" t="t" r="r" b="b"/>
              <a:pathLst>
                <a:path w="494" h="617" extrusionOk="0">
                  <a:moveTo>
                    <a:pt x="329" y="616"/>
                  </a:moveTo>
                  <a:cubicBezTo>
                    <a:pt x="329" y="616"/>
                    <a:pt x="411" y="575"/>
                    <a:pt x="493" y="534"/>
                  </a:cubicBezTo>
                  <a:cubicBezTo>
                    <a:pt x="411" y="370"/>
                    <a:pt x="370" y="164"/>
                    <a:pt x="288" y="0"/>
                  </a:cubicBezTo>
                  <a:cubicBezTo>
                    <a:pt x="165" y="82"/>
                    <a:pt x="124" y="164"/>
                    <a:pt x="0" y="206"/>
                  </a:cubicBezTo>
                  <a:cubicBezTo>
                    <a:pt x="165" y="370"/>
                    <a:pt x="288" y="534"/>
                    <a:pt x="329"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7"/>
            <p:cNvSpPr/>
            <p:nvPr/>
          </p:nvSpPr>
          <p:spPr>
            <a:xfrm rot="-8527916" flipH="1">
              <a:off x="739293" y="3972467"/>
              <a:ext cx="12794" cy="9007"/>
            </a:xfrm>
            <a:custGeom>
              <a:avLst/>
              <a:gdLst/>
              <a:ahLst/>
              <a:cxnLst/>
              <a:rect l="l" t="t" r="r" b="b"/>
              <a:pathLst>
                <a:path w="782" h="576" extrusionOk="0">
                  <a:moveTo>
                    <a:pt x="576" y="0"/>
                  </a:moveTo>
                  <a:cubicBezTo>
                    <a:pt x="288" y="206"/>
                    <a:pt x="124" y="329"/>
                    <a:pt x="0" y="452"/>
                  </a:cubicBezTo>
                  <a:cubicBezTo>
                    <a:pt x="617" y="575"/>
                    <a:pt x="781" y="411"/>
                    <a:pt x="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7"/>
            <p:cNvSpPr/>
            <p:nvPr/>
          </p:nvSpPr>
          <p:spPr>
            <a:xfrm rot="-8527916" flipH="1">
              <a:off x="1257890" y="3886096"/>
              <a:ext cx="10094" cy="7083"/>
            </a:xfrm>
            <a:custGeom>
              <a:avLst/>
              <a:gdLst/>
              <a:ahLst/>
              <a:cxnLst/>
              <a:rect l="l" t="t" r="r" b="b"/>
              <a:pathLst>
                <a:path w="617" h="453" extrusionOk="0">
                  <a:moveTo>
                    <a:pt x="41" y="206"/>
                  </a:moveTo>
                  <a:cubicBezTo>
                    <a:pt x="124" y="288"/>
                    <a:pt x="247" y="371"/>
                    <a:pt x="329" y="453"/>
                  </a:cubicBezTo>
                  <a:cubicBezTo>
                    <a:pt x="329" y="453"/>
                    <a:pt x="617" y="371"/>
                    <a:pt x="617" y="288"/>
                  </a:cubicBezTo>
                  <a:cubicBezTo>
                    <a:pt x="534" y="206"/>
                    <a:pt x="452" y="165"/>
                    <a:pt x="288" y="1"/>
                  </a:cubicBezTo>
                  <a:cubicBezTo>
                    <a:pt x="124" y="83"/>
                    <a:pt x="0" y="206"/>
                    <a:pt x="4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7"/>
            <p:cNvSpPr/>
            <p:nvPr/>
          </p:nvSpPr>
          <p:spPr>
            <a:xfrm rot="-8527916" flipH="1">
              <a:off x="1071492" y="4427357"/>
              <a:ext cx="12123" cy="4519"/>
            </a:xfrm>
            <a:custGeom>
              <a:avLst/>
              <a:gdLst/>
              <a:ahLst/>
              <a:cxnLst/>
              <a:rect l="l" t="t" r="r" b="b"/>
              <a:pathLst>
                <a:path w="741" h="289" extrusionOk="0">
                  <a:moveTo>
                    <a:pt x="740" y="165"/>
                  </a:moveTo>
                  <a:lnTo>
                    <a:pt x="124" y="0"/>
                  </a:lnTo>
                  <a:cubicBezTo>
                    <a:pt x="42" y="42"/>
                    <a:pt x="1" y="165"/>
                    <a:pt x="1" y="165"/>
                  </a:cubicBezTo>
                  <a:cubicBezTo>
                    <a:pt x="206" y="206"/>
                    <a:pt x="370" y="247"/>
                    <a:pt x="576" y="288"/>
                  </a:cubicBezTo>
                  <a:cubicBezTo>
                    <a:pt x="658" y="247"/>
                    <a:pt x="740" y="206"/>
                    <a:pt x="74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7"/>
            <p:cNvSpPr/>
            <p:nvPr/>
          </p:nvSpPr>
          <p:spPr>
            <a:xfrm rot="-8527916" flipH="1">
              <a:off x="1090158" y="3172874"/>
              <a:ext cx="10765" cy="9648"/>
            </a:xfrm>
            <a:custGeom>
              <a:avLst/>
              <a:gdLst/>
              <a:ahLst/>
              <a:cxnLst/>
              <a:rect l="l" t="t" r="r" b="b"/>
              <a:pathLst>
                <a:path w="658" h="617" extrusionOk="0">
                  <a:moveTo>
                    <a:pt x="1" y="493"/>
                  </a:moveTo>
                  <a:cubicBezTo>
                    <a:pt x="83" y="534"/>
                    <a:pt x="165" y="534"/>
                    <a:pt x="247" y="616"/>
                  </a:cubicBezTo>
                  <a:cubicBezTo>
                    <a:pt x="412" y="452"/>
                    <a:pt x="494" y="288"/>
                    <a:pt x="658" y="82"/>
                  </a:cubicBezTo>
                  <a:cubicBezTo>
                    <a:pt x="617" y="41"/>
                    <a:pt x="494" y="41"/>
                    <a:pt x="453" y="0"/>
                  </a:cubicBezTo>
                  <a:cubicBezTo>
                    <a:pt x="288" y="205"/>
                    <a:pt x="165" y="329"/>
                    <a:pt x="1"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7"/>
            <p:cNvSpPr/>
            <p:nvPr/>
          </p:nvSpPr>
          <p:spPr>
            <a:xfrm rot="-8527916" flipH="1">
              <a:off x="1128052" y="3132397"/>
              <a:ext cx="118299" cy="30851"/>
            </a:xfrm>
            <a:custGeom>
              <a:avLst/>
              <a:gdLst/>
              <a:ahLst/>
              <a:cxnLst/>
              <a:rect l="l" t="t" r="r" b="b"/>
              <a:pathLst>
                <a:path w="7231" h="1973" extrusionOk="0">
                  <a:moveTo>
                    <a:pt x="822" y="1644"/>
                  </a:moveTo>
                  <a:cubicBezTo>
                    <a:pt x="1685" y="1726"/>
                    <a:pt x="2547" y="1726"/>
                    <a:pt x="3410" y="1767"/>
                  </a:cubicBezTo>
                  <a:lnTo>
                    <a:pt x="3369" y="1808"/>
                  </a:lnTo>
                  <a:cubicBezTo>
                    <a:pt x="3410" y="1849"/>
                    <a:pt x="3533" y="1890"/>
                    <a:pt x="3574" y="1973"/>
                  </a:cubicBezTo>
                  <a:cubicBezTo>
                    <a:pt x="3615" y="1931"/>
                    <a:pt x="3738" y="1849"/>
                    <a:pt x="3697" y="1849"/>
                  </a:cubicBezTo>
                  <a:cubicBezTo>
                    <a:pt x="3697" y="1808"/>
                    <a:pt x="3615" y="1808"/>
                    <a:pt x="3574" y="1767"/>
                  </a:cubicBezTo>
                  <a:cubicBezTo>
                    <a:pt x="4724" y="1808"/>
                    <a:pt x="5957" y="1849"/>
                    <a:pt x="7230" y="1931"/>
                  </a:cubicBezTo>
                  <a:cubicBezTo>
                    <a:pt x="5176" y="1"/>
                    <a:pt x="2794" y="1439"/>
                    <a:pt x="699" y="1110"/>
                  </a:cubicBezTo>
                  <a:cubicBezTo>
                    <a:pt x="699" y="1151"/>
                    <a:pt x="699" y="1192"/>
                    <a:pt x="658" y="1233"/>
                  </a:cubicBezTo>
                  <a:lnTo>
                    <a:pt x="658" y="1233"/>
                  </a:lnTo>
                  <a:cubicBezTo>
                    <a:pt x="616" y="1192"/>
                    <a:pt x="452" y="1192"/>
                    <a:pt x="411" y="1233"/>
                  </a:cubicBezTo>
                  <a:cubicBezTo>
                    <a:pt x="0" y="1439"/>
                    <a:pt x="329" y="1644"/>
                    <a:pt x="452" y="1849"/>
                  </a:cubicBezTo>
                  <a:cubicBezTo>
                    <a:pt x="658" y="1808"/>
                    <a:pt x="740" y="1726"/>
                    <a:pt x="822" y="1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7"/>
            <p:cNvSpPr/>
            <p:nvPr/>
          </p:nvSpPr>
          <p:spPr>
            <a:xfrm rot="-8527916" flipH="1">
              <a:off x="1156064" y="3105348"/>
              <a:ext cx="687" cy="1298"/>
            </a:xfrm>
            <a:custGeom>
              <a:avLst/>
              <a:gdLst/>
              <a:ahLst/>
              <a:cxnLst/>
              <a:rect l="l" t="t" r="r" b="b"/>
              <a:pathLst>
                <a:path w="42" h="83" extrusionOk="0">
                  <a:moveTo>
                    <a:pt x="41" y="0"/>
                  </a:moveTo>
                  <a:cubicBezTo>
                    <a:pt x="41" y="0"/>
                    <a:pt x="0" y="0"/>
                    <a:pt x="41" y="0"/>
                  </a:cubicBezTo>
                  <a:lnTo>
                    <a:pt x="41" y="0"/>
                  </a:lnTo>
                  <a:cubicBezTo>
                    <a:pt x="0" y="82"/>
                    <a:pt x="41" y="82"/>
                    <a:pt x="41" y="0"/>
                  </a:cubicBezTo>
                  <a:cubicBezTo>
                    <a:pt x="41" y="82"/>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7"/>
            <p:cNvSpPr/>
            <p:nvPr/>
          </p:nvSpPr>
          <p:spPr>
            <a:xfrm rot="-8527916" flipH="1">
              <a:off x="2148785" y="3019185"/>
              <a:ext cx="9423" cy="5801"/>
            </a:xfrm>
            <a:custGeom>
              <a:avLst/>
              <a:gdLst/>
              <a:ahLst/>
              <a:cxnLst/>
              <a:rect l="l" t="t" r="r" b="b"/>
              <a:pathLst>
                <a:path w="576" h="371" extrusionOk="0">
                  <a:moveTo>
                    <a:pt x="1" y="206"/>
                  </a:moveTo>
                  <a:cubicBezTo>
                    <a:pt x="165" y="329"/>
                    <a:pt x="247" y="371"/>
                    <a:pt x="288" y="371"/>
                  </a:cubicBezTo>
                  <a:cubicBezTo>
                    <a:pt x="412" y="329"/>
                    <a:pt x="494" y="247"/>
                    <a:pt x="576" y="206"/>
                  </a:cubicBezTo>
                  <a:cubicBezTo>
                    <a:pt x="576" y="165"/>
                    <a:pt x="453" y="42"/>
                    <a:pt x="453" y="1"/>
                  </a:cubicBezTo>
                  <a:cubicBezTo>
                    <a:pt x="288" y="42"/>
                    <a:pt x="206" y="83"/>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7"/>
            <p:cNvSpPr/>
            <p:nvPr/>
          </p:nvSpPr>
          <p:spPr>
            <a:xfrm rot="-8527916" flipH="1">
              <a:off x="1244569" y="3178053"/>
              <a:ext cx="687" cy="16"/>
            </a:xfrm>
            <a:custGeom>
              <a:avLst/>
              <a:gdLst/>
              <a:ahLst/>
              <a:cxnLst/>
              <a:rect l="l" t="t" r="r" b="b"/>
              <a:pathLst>
                <a:path w="42" h="1" extrusionOk="0">
                  <a:moveTo>
                    <a:pt x="42" y="0"/>
                  </a:moveTo>
                  <a:cubicBezTo>
                    <a:pt x="42" y="0"/>
                    <a:pt x="1" y="0"/>
                    <a:pt x="42" y="0"/>
                  </a:cubicBezTo>
                  <a:cubicBezTo>
                    <a:pt x="1" y="0"/>
                    <a:pt x="1" y="0"/>
                    <a:pt x="42" y="0"/>
                  </a:cubicBezTo>
                  <a:cubicBezTo>
                    <a:pt x="1" y="0"/>
                    <a:pt x="4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7"/>
            <p:cNvSpPr/>
            <p:nvPr/>
          </p:nvSpPr>
          <p:spPr>
            <a:xfrm rot="-8527916" flipH="1">
              <a:off x="1228546" y="3173734"/>
              <a:ext cx="14119" cy="9648"/>
            </a:xfrm>
            <a:custGeom>
              <a:avLst/>
              <a:gdLst/>
              <a:ahLst/>
              <a:cxnLst/>
              <a:rect l="l" t="t" r="r" b="b"/>
              <a:pathLst>
                <a:path w="863" h="617" extrusionOk="0">
                  <a:moveTo>
                    <a:pt x="822" y="617"/>
                  </a:moveTo>
                  <a:cubicBezTo>
                    <a:pt x="822" y="329"/>
                    <a:pt x="863" y="1"/>
                    <a:pt x="0" y="1"/>
                  </a:cubicBezTo>
                  <a:cubicBezTo>
                    <a:pt x="370" y="288"/>
                    <a:pt x="616" y="494"/>
                    <a:pt x="822"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7"/>
            <p:cNvSpPr/>
            <p:nvPr/>
          </p:nvSpPr>
          <p:spPr>
            <a:xfrm rot="-8527916" flipH="1">
              <a:off x="2041589" y="4955746"/>
              <a:ext cx="9423" cy="5801"/>
            </a:xfrm>
            <a:custGeom>
              <a:avLst/>
              <a:gdLst/>
              <a:ahLst/>
              <a:cxnLst/>
              <a:rect l="l" t="t" r="r" b="b"/>
              <a:pathLst>
                <a:path w="576" h="371" extrusionOk="0">
                  <a:moveTo>
                    <a:pt x="288" y="1"/>
                  </a:moveTo>
                  <a:cubicBezTo>
                    <a:pt x="247" y="1"/>
                    <a:pt x="83" y="83"/>
                    <a:pt x="0" y="124"/>
                  </a:cubicBezTo>
                  <a:cubicBezTo>
                    <a:pt x="83" y="247"/>
                    <a:pt x="165" y="288"/>
                    <a:pt x="247" y="370"/>
                  </a:cubicBezTo>
                  <a:cubicBezTo>
                    <a:pt x="370" y="370"/>
                    <a:pt x="452" y="288"/>
                    <a:pt x="576" y="247"/>
                  </a:cubicBezTo>
                  <a:cubicBezTo>
                    <a:pt x="452" y="124"/>
                    <a:pt x="411" y="42"/>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7"/>
            <p:cNvSpPr/>
            <p:nvPr/>
          </p:nvSpPr>
          <p:spPr>
            <a:xfrm rot="-8527916" flipH="1">
              <a:off x="1422071" y="2471074"/>
              <a:ext cx="20859" cy="8365"/>
            </a:xfrm>
            <a:custGeom>
              <a:avLst/>
              <a:gdLst/>
              <a:ahLst/>
              <a:cxnLst/>
              <a:rect l="l" t="t" r="r" b="b"/>
              <a:pathLst>
                <a:path w="1275" h="535" extrusionOk="0">
                  <a:moveTo>
                    <a:pt x="1" y="206"/>
                  </a:moveTo>
                  <a:cubicBezTo>
                    <a:pt x="411" y="329"/>
                    <a:pt x="822" y="411"/>
                    <a:pt x="1274" y="534"/>
                  </a:cubicBezTo>
                  <a:cubicBezTo>
                    <a:pt x="987" y="288"/>
                    <a:pt x="617" y="0"/>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7"/>
            <p:cNvSpPr/>
            <p:nvPr/>
          </p:nvSpPr>
          <p:spPr>
            <a:xfrm rot="-8527916" flipH="1">
              <a:off x="1297119" y="3893290"/>
              <a:ext cx="11436" cy="5160"/>
            </a:xfrm>
            <a:custGeom>
              <a:avLst/>
              <a:gdLst/>
              <a:ahLst/>
              <a:cxnLst/>
              <a:rect l="l" t="t" r="r" b="b"/>
              <a:pathLst>
                <a:path w="699" h="330" extrusionOk="0">
                  <a:moveTo>
                    <a:pt x="0" y="206"/>
                  </a:moveTo>
                  <a:cubicBezTo>
                    <a:pt x="206" y="288"/>
                    <a:pt x="288" y="329"/>
                    <a:pt x="411" y="329"/>
                  </a:cubicBezTo>
                  <a:cubicBezTo>
                    <a:pt x="493" y="329"/>
                    <a:pt x="617" y="288"/>
                    <a:pt x="699" y="206"/>
                  </a:cubicBezTo>
                  <a:cubicBezTo>
                    <a:pt x="617" y="165"/>
                    <a:pt x="534" y="41"/>
                    <a:pt x="452" y="0"/>
                  </a:cubicBezTo>
                  <a:cubicBezTo>
                    <a:pt x="452" y="0"/>
                    <a:pt x="288" y="41"/>
                    <a:pt x="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7"/>
            <p:cNvSpPr/>
            <p:nvPr/>
          </p:nvSpPr>
          <p:spPr>
            <a:xfrm rot="-8527916" flipH="1">
              <a:off x="476198" y="4306048"/>
              <a:ext cx="9423" cy="2596"/>
            </a:xfrm>
            <a:custGeom>
              <a:avLst/>
              <a:gdLst/>
              <a:ahLst/>
              <a:cxnLst/>
              <a:rect l="l" t="t" r="r" b="b"/>
              <a:pathLst>
                <a:path w="576" h="166" extrusionOk="0">
                  <a:moveTo>
                    <a:pt x="1" y="165"/>
                  </a:moveTo>
                  <a:lnTo>
                    <a:pt x="535" y="165"/>
                  </a:lnTo>
                  <a:cubicBezTo>
                    <a:pt x="535" y="165"/>
                    <a:pt x="576" y="42"/>
                    <a:pt x="576" y="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7"/>
            <p:cNvSpPr/>
            <p:nvPr/>
          </p:nvSpPr>
          <p:spPr>
            <a:xfrm rot="-8527916" flipH="1">
              <a:off x="1331219" y="1885114"/>
              <a:ext cx="12794" cy="12212"/>
            </a:xfrm>
            <a:custGeom>
              <a:avLst/>
              <a:gdLst/>
              <a:ahLst/>
              <a:cxnLst/>
              <a:rect l="l" t="t" r="r" b="b"/>
              <a:pathLst>
                <a:path w="782" h="781" extrusionOk="0">
                  <a:moveTo>
                    <a:pt x="1" y="781"/>
                  </a:moveTo>
                  <a:cubicBezTo>
                    <a:pt x="371" y="617"/>
                    <a:pt x="494" y="576"/>
                    <a:pt x="781" y="534"/>
                  </a:cubicBezTo>
                  <a:cubicBezTo>
                    <a:pt x="576" y="0"/>
                    <a:pt x="412" y="83"/>
                    <a:pt x="1"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7"/>
            <p:cNvSpPr/>
            <p:nvPr/>
          </p:nvSpPr>
          <p:spPr>
            <a:xfrm rot="-8527916" flipH="1">
              <a:off x="1588018" y="4131165"/>
              <a:ext cx="9423" cy="7083"/>
            </a:xfrm>
            <a:custGeom>
              <a:avLst/>
              <a:gdLst/>
              <a:ahLst/>
              <a:cxnLst/>
              <a:rect l="l" t="t" r="r" b="b"/>
              <a:pathLst>
                <a:path w="576" h="453" extrusionOk="0">
                  <a:moveTo>
                    <a:pt x="0" y="42"/>
                  </a:moveTo>
                  <a:cubicBezTo>
                    <a:pt x="82" y="206"/>
                    <a:pt x="165" y="330"/>
                    <a:pt x="247" y="453"/>
                  </a:cubicBezTo>
                  <a:cubicBezTo>
                    <a:pt x="247" y="453"/>
                    <a:pt x="452" y="412"/>
                    <a:pt x="575" y="412"/>
                  </a:cubicBezTo>
                  <a:cubicBezTo>
                    <a:pt x="452" y="247"/>
                    <a:pt x="370" y="83"/>
                    <a:pt x="288" y="1"/>
                  </a:cubicBezTo>
                  <a:cubicBezTo>
                    <a:pt x="206" y="1"/>
                    <a:pt x="82" y="42"/>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7"/>
            <p:cNvSpPr/>
            <p:nvPr/>
          </p:nvSpPr>
          <p:spPr>
            <a:xfrm rot="-8527916" flipH="1">
              <a:off x="660007" y="4138943"/>
              <a:ext cx="9423" cy="5144"/>
            </a:xfrm>
            <a:custGeom>
              <a:avLst/>
              <a:gdLst/>
              <a:ahLst/>
              <a:cxnLst/>
              <a:rect l="l" t="t" r="r" b="b"/>
              <a:pathLst>
                <a:path w="576" h="329" extrusionOk="0">
                  <a:moveTo>
                    <a:pt x="575" y="206"/>
                  </a:moveTo>
                  <a:cubicBezTo>
                    <a:pt x="575" y="123"/>
                    <a:pt x="493" y="82"/>
                    <a:pt x="411" y="0"/>
                  </a:cubicBezTo>
                  <a:lnTo>
                    <a:pt x="0" y="206"/>
                  </a:lnTo>
                  <a:cubicBezTo>
                    <a:pt x="165" y="247"/>
                    <a:pt x="329" y="329"/>
                    <a:pt x="329" y="329"/>
                  </a:cubicBezTo>
                  <a:cubicBezTo>
                    <a:pt x="452" y="329"/>
                    <a:pt x="575" y="247"/>
                    <a:pt x="575"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7"/>
            <p:cNvSpPr/>
            <p:nvPr/>
          </p:nvSpPr>
          <p:spPr>
            <a:xfrm rot="-8527916" flipH="1">
              <a:off x="1186908" y="3064270"/>
              <a:ext cx="11436" cy="12228"/>
            </a:xfrm>
            <a:custGeom>
              <a:avLst/>
              <a:gdLst/>
              <a:ahLst/>
              <a:cxnLst/>
              <a:rect l="l" t="t" r="r" b="b"/>
              <a:pathLst>
                <a:path w="699" h="782" extrusionOk="0">
                  <a:moveTo>
                    <a:pt x="452" y="781"/>
                  </a:moveTo>
                  <a:cubicBezTo>
                    <a:pt x="534" y="412"/>
                    <a:pt x="616" y="206"/>
                    <a:pt x="698" y="1"/>
                  </a:cubicBezTo>
                  <a:cubicBezTo>
                    <a:pt x="411" y="206"/>
                    <a:pt x="0" y="371"/>
                    <a:pt x="452"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7"/>
            <p:cNvSpPr/>
            <p:nvPr/>
          </p:nvSpPr>
          <p:spPr>
            <a:xfrm rot="-8527916" flipH="1">
              <a:off x="1884903" y="4515297"/>
              <a:ext cx="10781" cy="7083"/>
            </a:xfrm>
            <a:custGeom>
              <a:avLst/>
              <a:gdLst/>
              <a:ahLst/>
              <a:cxnLst/>
              <a:rect l="l" t="t" r="r" b="b"/>
              <a:pathLst>
                <a:path w="659" h="453" extrusionOk="0">
                  <a:moveTo>
                    <a:pt x="1" y="371"/>
                  </a:moveTo>
                  <a:cubicBezTo>
                    <a:pt x="42" y="412"/>
                    <a:pt x="124" y="453"/>
                    <a:pt x="165" y="453"/>
                  </a:cubicBezTo>
                  <a:cubicBezTo>
                    <a:pt x="330" y="371"/>
                    <a:pt x="494" y="206"/>
                    <a:pt x="658" y="124"/>
                  </a:cubicBezTo>
                  <a:cubicBezTo>
                    <a:pt x="576" y="42"/>
                    <a:pt x="535" y="42"/>
                    <a:pt x="494" y="1"/>
                  </a:cubicBezTo>
                  <a:cubicBezTo>
                    <a:pt x="289" y="165"/>
                    <a:pt x="124" y="247"/>
                    <a:pt x="1" y="3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7"/>
            <p:cNvSpPr/>
            <p:nvPr/>
          </p:nvSpPr>
          <p:spPr>
            <a:xfrm rot="-8527916" flipH="1">
              <a:off x="998349" y="2315353"/>
              <a:ext cx="9423" cy="10289"/>
            </a:xfrm>
            <a:custGeom>
              <a:avLst/>
              <a:gdLst/>
              <a:ahLst/>
              <a:cxnLst/>
              <a:rect l="l" t="t" r="r" b="b"/>
              <a:pathLst>
                <a:path w="576" h="658" extrusionOk="0">
                  <a:moveTo>
                    <a:pt x="576" y="658"/>
                  </a:moveTo>
                  <a:lnTo>
                    <a:pt x="576" y="1"/>
                  </a:lnTo>
                  <a:cubicBezTo>
                    <a:pt x="83" y="206"/>
                    <a:pt x="1" y="411"/>
                    <a:pt x="576"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7"/>
            <p:cNvSpPr/>
            <p:nvPr/>
          </p:nvSpPr>
          <p:spPr>
            <a:xfrm rot="-8527916" flipH="1">
              <a:off x="1318364" y="2043034"/>
              <a:ext cx="10781" cy="3878"/>
            </a:xfrm>
            <a:custGeom>
              <a:avLst/>
              <a:gdLst/>
              <a:ahLst/>
              <a:cxnLst/>
              <a:rect l="l" t="t" r="r" b="b"/>
              <a:pathLst>
                <a:path w="659" h="248" extrusionOk="0">
                  <a:moveTo>
                    <a:pt x="658" y="124"/>
                  </a:moveTo>
                  <a:cubicBezTo>
                    <a:pt x="453" y="42"/>
                    <a:pt x="247" y="42"/>
                    <a:pt x="42" y="1"/>
                  </a:cubicBezTo>
                  <a:cubicBezTo>
                    <a:pt x="42" y="42"/>
                    <a:pt x="1" y="165"/>
                    <a:pt x="1" y="206"/>
                  </a:cubicBezTo>
                  <a:cubicBezTo>
                    <a:pt x="206" y="206"/>
                    <a:pt x="412" y="206"/>
                    <a:pt x="658"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7"/>
            <p:cNvSpPr/>
            <p:nvPr/>
          </p:nvSpPr>
          <p:spPr>
            <a:xfrm rot="-8527916" flipH="1">
              <a:off x="1063910" y="3128505"/>
              <a:ext cx="8082" cy="8365"/>
            </a:xfrm>
            <a:custGeom>
              <a:avLst/>
              <a:gdLst/>
              <a:ahLst/>
              <a:cxnLst/>
              <a:rect l="l" t="t" r="r" b="b"/>
              <a:pathLst>
                <a:path w="494" h="535" extrusionOk="0">
                  <a:moveTo>
                    <a:pt x="494" y="42"/>
                  </a:moveTo>
                  <a:cubicBezTo>
                    <a:pt x="330" y="42"/>
                    <a:pt x="165" y="0"/>
                    <a:pt x="1" y="0"/>
                  </a:cubicBezTo>
                  <a:lnTo>
                    <a:pt x="1" y="493"/>
                  </a:lnTo>
                  <a:lnTo>
                    <a:pt x="206" y="535"/>
                  </a:lnTo>
                  <a:cubicBezTo>
                    <a:pt x="330" y="411"/>
                    <a:pt x="371" y="206"/>
                    <a:pt x="494"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7"/>
            <p:cNvSpPr/>
            <p:nvPr/>
          </p:nvSpPr>
          <p:spPr>
            <a:xfrm rot="-8527916" flipH="1">
              <a:off x="378128" y="4279435"/>
              <a:ext cx="8753" cy="5160"/>
            </a:xfrm>
            <a:custGeom>
              <a:avLst/>
              <a:gdLst/>
              <a:ahLst/>
              <a:cxnLst/>
              <a:rect l="l" t="t" r="r" b="b"/>
              <a:pathLst>
                <a:path w="535" h="330" extrusionOk="0">
                  <a:moveTo>
                    <a:pt x="535" y="206"/>
                  </a:moveTo>
                  <a:cubicBezTo>
                    <a:pt x="535" y="165"/>
                    <a:pt x="412" y="42"/>
                    <a:pt x="371" y="1"/>
                  </a:cubicBezTo>
                  <a:cubicBezTo>
                    <a:pt x="288" y="42"/>
                    <a:pt x="165" y="124"/>
                    <a:pt x="1" y="165"/>
                  </a:cubicBezTo>
                  <a:cubicBezTo>
                    <a:pt x="165" y="247"/>
                    <a:pt x="288" y="329"/>
                    <a:pt x="37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7"/>
            <p:cNvSpPr/>
            <p:nvPr/>
          </p:nvSpPr>
          <p:spPr>
            <a:xfrm rot="-8527916" flipH="1">
              <a:off x="1500223" y="3925550"/>
              <a:ext cx="12106" cy="5160"/>
            </a:xfrm>
            <a:custGeom>
              <a:avLst/>
              <a:gdLst/>
              <a:ahLst/>
              <a:cxnLst/>
              <a:rect l="l" t="t" r="r" b="b"/>
              <a:pathLst>
                <a:path w="740" h="330" extrusionOk="0">
                  <a:moveTo>
                    <a:pt x="657" y="1"/>
                  </a:moveTo>
                  <a:cubicBezTo>
                    <a:pt x="452" y="83"/>
                    <a:pt x="247" y="124"/>
                    <a:pt x="0" y="165"/>
                  </a:cubicBezTo>
                  <a:cubicBezTo>
                    <a:pt x="0" y="206"/>
                    <a:pt x="41" y="288"/>
                    <a:pt x="41" y="329"/>
                  </a:cubicBezTo>
                  <a:cubicBezTo>
                    <a:pt x="247" y="329"/>
                    <a:pt x="493" y="288"/>
                    <a:pt x="699" y="206"/>
                  </a:cubicBezTo>
                  <a:cubicBezTo>
                    <a:pt x="740" y="165"/>
                    <a:pt x="699" y="83"/>
                    <a:pt x="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7"/>
            <p:cNvSpPr/>
            <p:nvPr/>
          </p:nvSpPr>
          <p:spPr>
            <a:xfrm rot="-8527916" flipH="1">
              <a:off x="1279063" y="3893365"/>
              <a:ext cx="10094" cy="5160"/>
            </a:xfrm>
            <a:custGeom>
              <a:avLst/>
              <a:gdLst/>
              <a:ahLst/>
              <a:cxnLst/>
              <a:rect l="l" t="t" r="r" b="b"/>
              <a:pathLst>
                <a:path w="617" h="330" extrusionOk="0">
                  <a:moveTo>
                    <a:pt x="412" y="330"/>
                  </a:moveTo>
                  <a:lnTo>
                    <a:pt x="617" y="288"/>
                  </a:lnTo>
                  <a:cubicBezTo>
                    <a:pt x="535" y="206"/>
                    <a:pt x="494" y="83"/>
                    <a:pt x="412" y="1"/>
                  </a:cubicBezTo>
                  <a:lnTo>
                    <a:pt x="1" y="83"/>
                  </a:lnTo>
                  <a:cubicBezTo>
                    <a:pt x="206" y="206"/>
                    <a:pt x="288" y="288"/>
                    <a:pt x="412" y="3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7"/>
            <p:cNvSpPr/>
            <p:nvPr/>
          </p:nvSpPr>
          <p:spPr>
            <a:xfrm rot="-8527916" flipH="1">
              <a:off x="1125935" y="3158832"/>
              <a:ext cx="10765" cy="6442"/>
            </a:xfrm>
            <a:custGeom>
              <a:avLst/>
              <a:gdLst/>
              <a:ahLst/>
              <a:cxnLst/>
              <a:rect l="l" t="t" r="r" b="b"/>
              <a:pathLst>
                <a:path w="658" h="412" extrusionOk="0">
                  <a:moveTo>
                    <a:pt x="658" y="288"/>
                  </a:moveTo>
                  <a:cubicBezTo>
                    <a:pt x="617" y="206"/>
                    <a:pt x="576" y="83"/>
                    <a:pt x="494" y="42"/>
                  </a:cubicBezTo>
                  <a:cubicBezTo>
                    <a:pt x="412" y="1"/>
                    <a:pt x="206" y="42"/>
                    <a:pt x="1" y="83"/>
                  </a:cubicBezTo>
                  <a:cubicBezTo>
                    <a:pt x="83" y="247"/>
                    <a:pt x="165" y="370"/>
                    <a:pt x="247" y="370"/>
                  </a:cubicBezTo>
                  <a:cubicBezTo>
                    <a:pt x="370" y="411"/>
                    <a:pt x="494" y="370"/>
                    <a:pt x="658"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7"/>
            <p:cNvSpPr/>
            <p:nvPr/>
          </p:nvSpPr>
          <p:spPr>
            <a:xfrm rot="-8527916" flipH="1">
              <a:off x="1513589" y="4117238"/>
              <a:ext cx="8753" cy="9648"/>
            </a:xfrm>
            <a:custGeom>
              <a:avLst/>
              <a:gdLst/>
              <a:ahLst/>
              <a:cxnLst/>
              <a:rect l="l" t="t" r="r" b="b"/>
              <a:pathLst>
                <a:path w="535" h="617" extrusionOk="0">
                  <a:moveTo>
                    <a:pt x="288" y="0"/>
                  </a:moveTo>
                  <a:cubicBezTo>
                    <a:pt x="206" y="124"/>
                    <a:pt x="42" y="165"/>
                    <a:pt x="1" y="247"/>
                  </a:cubicBezTo>
                  <a:cubicBezTo>
                    <a:pt x="1" y="370"/>
                    <a:pt x="83" y="452"/>
                    <a:pt x="247" y="616"/>
                  </a:cubicBezTo>
                  <a:cubicBezTo>
                    <a:pt x="411" y="452"/>
                    <a:pt x="535" y="370"/>
                    <a:pt x="494" y="247"/>
                  </a:cubicBezTo>
                  <a:cubicBezTo>
                    <a:pt x="535" y="206"/>
                    <a:pt x="411" y="124"/>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7"/>
            <p:cNvSpPr/>
            <p:nvPr/>
          </p:nvSpPr>
          <p:spPr>
            <a:xfrm rot="-8527916" flipH="1">
              <a:off x="1937860" y="4951270"/>
              <a:ext cx="10110" cy="8365"/>
            </a:xfrm>
            <a:custGeom>
              <a:avLst/>
              <a:gdLst/>
              <a:ahLst/>
              <a:cxnLst/>
              <a:rect l="l" t="t" r="r" b="b"/>
              <a:pathLst>
                <a:path w="618" h="535" extrusionOk="0">
                  <a:moveTo>
                    <a:pt x="42" y="535"/>
                  </a:moveTo>
                  <a:cubicBezTo>
                    <a:pt x="247" y="370"/>
                    <a:pt x="412" y="247"/>
                    <a:pt x="617" y="1"/>
                  </a:cubicBezTo>
                  <a:cubicBezTo>
                    <a:pt x="247" y="124"/>
                    <a:pt x="1" y="247"/>
                    <a:pt x="42"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7"/>
            <p:cNvSpPr/>
            <p:nvPr/>
          </p:nvSpPr>
          <p:spPr>
            <a:xfrm rot="-8527916" flipH="1">
              <a:off x="1944505" y="4960777"/>
              <a:ext cx="687" cy="1298"/>
            </a:xfrm>
            <a:custGeom>
              <a:avLst/>
              <a:gdLst/>
              <a:ahLst/>
              <a:cxnLst/>
              <a:rect l="l" t="t" r="r" b="b"/>
              <a:pathLst>
                <a:path w="42" h="83" extrusionOk="0">
                  <a:moveTo>
                    <a:pt x="0" y="83"/>
                  </a:moveTo>
                  <a:lnTo>
                    <a:pt x="41" y="83"/>
                  </a:lnTo>
                  <a:lnTo>
                    <a:pt x="41" y="42"/>
                  </a:lnTo>
                  <a:lnTo>
                    <a:pt x="0" y="83"/>
                  </a:lnTo>
                  <a:cubicBezTo>
                    <a:pt x="0" y="1"/>
                    <a:pt x="0" y="83"/>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7"/>
            <p:cNvSpPr/>
            <p:nvPr/>
          </p:nvSpPr>
          <p:spPr>
            <a:xfrm rot="-8527916" flipH="1">
              <a:off x="1215006" y="3100447"/>
              <a:ext cx="10094" cy="7724"/>
            </a:xfrm>
            <a:custGeom>
              <a:avLst/>
              <a:gdLst/>
              <a:ahLst/>
              <a:cxnLst/>
              <a:rect l="l" t="t" r="r" b="b"/>
              <a:pathLst>
                <a:path w="617" h="494" extrusionOk="0">
                  <a:moveTo>
                    <a:pt x="0" y="83"/>
                  </a:moveTo>
                  <a:cubicBezTo>
                    <a:pt x="82" y="247"/>
                    <a:pt x="247" y="412"/>
                    <a:pt x="329" y="494"/>
                  </a:cubicBezTo>
                  <a:cubicBezTo>
                    <a:pt x="452" y="453"/>
                    <a:pt x="534" y="453"/>
                    <a:pt x="616" y="412"/>
                  </a:cubicBezTo>
                  <a:cubicBezTo>
                    <a:pt x="452" y="247"/>
                    <a:pt x="288" y="165"/>
                    <a:pt x="123" y="1"/>
                  </a:cubicBezTo>
                  <a:cubicBezTo>
                    <a:pt x="82" y="42"/>
                    <a:pt x="41" y="83"/>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7"/>
            <p:cNvSpPr/>
            <p:nvPr/>
          </p:nvSpPr>
          <p:spPr>
            <a:xfrm rot="-8527916" flipH="1">
              <a:off x="1146810" y="3166850"/>
              <a:ext cx="10765" cy="5801"/>
            </a:xfrm>
            <a:custGeom>
              <a:avLst/>
              <a:gdLst/>
              <a:ahLst/>
              <a:cxnLst/>
              <a:rect l="l" t="t" r="r" b="b"/>
              <a:pathLst>
                <a:path w="658" h="371" extrusionOk="0">
                  <a:moveTo>
                    <a:pt x="657" y="165"/>
                  </a:moveTo>
                  <a:cubicBezTo>
                    <a:pt x="616" y="124"/>
                    <a:pt x="534" y="0"/>
                    <a:pt x="411" y="0"/>
                  </a:cubicBezTo>
                  <a:cubicBezTo>
                    <a:pt x="329" y="0"/>
                    <a:pt x="206" y="42"/>
                    <a:pt x="0" y="165"/>
                  </a:cubicBezTo>
                  <a:cubicBezTo>
                    <a:pt x="247" y="247"/>
                    <a:pt x="370" y="329"/>
                    <a:pt x="534" y="370"/>
                  </a:cubicBezTo>
                  <a:cubicBezTo>
                    <a:pt x="534" y="329"/>
                    <a:pt x="657" y="165"/>
                    <a:pt x="657"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7"/>
            <p:cNvSpPr/>
            <p:nvPr/>
          </p:nvSpPr>
          <p:spPr>
            <a:xfrm rot="-8527916" flipH="1">
              <a:off x="1073096" y="4132694"/>
              <a:ext cx="687" cy="16"/>
            </a:xfrm>
            <a:custGeom>
              <a:avLst/>
              <a:gdLst/>
              <a:ahLst/>
              <a:cxnLst/>
              <a:rect l="l" t="t" r="r" b="b"/>
              <a:pathLst>
                <a:path w="42" h="1" extrusionOk="0">
                  <a:moveTo>
                    <a:pt x="1" y="1"/>
                  </a:moveTo>
                  <a:lnTo>
                    <a:pt x="42" y="1"/>
                  </a:lnTo>
                  <a:lnTo>
                    <a:pt x="42" y="1"/>
                  </a:lnTo>
                  <a:lnTo>
                    <a:pt x="1" y="1"/>
                  </a:lnTo>
                  <a:cubicBezTo>
                    <a:pt x="42" y="1"/>
                    <a:pt x="4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7"/>
            <p:cNvSpPr/>
            <p:nvPr/>
          </p:nvSpPr>
          <p:spPr>
            <a:xfrm rot="-8527916" flipH="1">
              <a:off x="1067485" y="4121631"/>
              <a:ext cx="9423" cy="9648"/>
            </a:xfrm>
            <a:custGeom>
              <a:avLst/>
              <a:gdLst/>
              <a:ahLst/>
              <a:cxnLst/>
              <a:rect l="l" t="t" r="r" b="b"/>
              <a:pathLst>
                <a:path w="576" h="617" extrusionOk="0">
                  <a:moveTo>
                    <a:pt x="1" y="617"/>
                  </a:moveTo>
                  <a:cubicBezTo>
                    <a:pt x="329" y="329"/>
                    <a:pt x="453" y="206"/>
                    <a:pt x="576" y="42"/>
                  </a:cubicBezTo>
                  <a:cubicBezTo>
                    <a:pt x="206" y="1"/>
                    <a:pt x="1" y="124"/>
                    <a:pt x="1"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7"/>
            <p:cNvSpPr/>
            <p:nvPr/>
          </p:nvSpPr>
          <p:spPr>
            <a:xfrm rot="-8527916" flipH="1">
              <a:off x="967652" y="4270371"/>
              <a:ext cx="6740" cy="9007"/>
            </a:xfrm>
            <a:custGeom>
              <a:avLst/>
              <a:gdLst/>
              <a:ahLst/>
              <a:cxnLst/>
              <a:rect l="l" t="t" r="r" b="b"/>
              <a:pathLst>
                <a:path w="412" h="576" extrusionOk="0">
                  <a:moveTo>
                    <a:pt x="0" y="575"/>
                  </a:moveTo>
                  <a:lnTo>
                    <a:pt x="124" y="575"/>
                  </a:lnTo>
                  <a:cubicBezTo>
                    <a:pt x="247" y="411"/>
                    <a:pt x="288" y="206"/>
                    <a:pt x="411" y="41"/>
                  </a:cubicBezTo>
                  <a:cubicBezTo>
                    <a:pt x="288" y="41"/>
                    <a:pt x="206" y="0"/>
                    <a:pt x="41" y="0"/>
                  </a:cubicBezTo>
                  <a:cubicBezTo>
                    <a:pt x="41" y="165"/>
                    <a:pt x="0" y="370"/>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7"/>
            <p:cNvSpPr/>
            <p:nvPr/>
          </p:nvSpPr>
          <p:spPr>
            <a:xfrm rot="-8527916" flipH="1">
              <a:off x="1611982" y="4129451"/>
              <a:ext cx="10765" cy="9007"/>
            </a:xfrm>
            <a:custGeom>
              <a:avLst/>
              <a:gdLst/>
              <a:ahLst/>
              <a:cxnLst/>
              <a:rect l="l" t="t" r="r" b="b"/>
              <a:pathLst>
                <a:path w="658" h="576" extrusionOk="0">
                  <a:moveTo>
                    <a:pt x="165" y="1"/>
                  </a:moveTo>
                  <a:cubicBezTo>
                    <a:pt x="124" y="83"/>
                    <a:pt x="41" y="83"/>
                    <a:pt x="0" y="124"/>
                  </a:cubicBezTo>
                  <a:cubicBezTo>
                    <a:pt x="165" y="288"/>
                    <a:pt x="247" y="412"/>
                    <a:pt x="411" y="576"/>
                  </a:cubicBezTo>
                  <a:cubicBezTo>
                    <a:pt x="493" y="535"/>
                    <a:pt x="575" y="535"/>
                    <a:pt x="658" y="494"/>
                  </a:cubicBezTo>
                  <a:cubicBezTo>
                    <a:pt x="452" y="329"/>
                    <a:pt x="329" y="165"/>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7"/>
            <p:cNvSpPr/>
            <p:nvPr/>
          </p:nvSpPr>
          <p:spPr>
            <a:xfrm rot="-8527916" flipH="1">
              <a:off x="1622400" y="3466430"/>
              <a:ext cx="14806" cy="9648"/>
            </a:xfrm>
            <a:custGeom>
              <a:avLst/>
              <a:gdLst/>
              <a:ahLst/>
              <a:cxnLst/>
              <a:rect l="l" t="t" r="r" b="b"/>
              <a:pathLst>
                <a:path w="905" h="617" extrusionOk="0">
                  <a:moveTo>
                    <a:pt x="42" y="329"/>
                  </a:moveTo>
                  <a:cubicBezTo>
                    <a:pt x="0" y="411"/>
                    <a:pt x="288" y="616"/>
                    <a:pt x="288" y="616"/>
                  </a:cubicBezTo>
                  <a:cubicBezTo>
                    <a:pt x="493" y="534"/>
                    <a:pt x="699" y="411"/>
                    <a:pt x="904" y="288"/>
                  </a:cubicBezTo>
                  <a:cubicBezTo>
                    <a:pt x="822" y="205"/>
                    <a:pt x="699" y="123"/>
                    <a:pt x="493" y="0"/>
                  </a:cubicBezTo>
                  <a:cubicBezTo>
                    <a:pt x="370" y="123"/>
                    <a:pt x="165" y="205"/>
                    <a:pt x="4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7"/>
            <p:cNvSpPr/>
            <p:nvPr/>
          </p:nvSpPr>
          <p:spPr>
            <a:xfrm rot="-8527916" flipH="1">
              <a:off x="1565754" y="4651544"/>
              <a:ext cx="11452" cy="5785"/>
            </a:xfrm>
            <a:custGeom>
              <a:avLst/>
              <a:gdLst/>
              <a:ahLst/>
              <a:cxnLst/>
              <a:rect l="l" t="t" r="r" b="b"/>
              <a:pathLst>
                <a:path w="700" h="370" extrusionOk="0">
                  <a:moveTo>
                    <a:pt x="124" y="0"/>
                  </a:moveTo>
                  <a:cubicBezTo>
                    <a:pt x="83" y="41"/>
                    <a:pt x="83" y="82"/>
                    <a:pt x="1" y="164"/>
                  </a:cubicBezTo>
                  <a:cubicBezTo>
                    <a:pt x="206" y="205"/>
                    <a:pt x="371" y="288"/>
                    <a:pt x="576" y="370"/>
                  </a:cubicBezTo>
                  <a:cubicBezTo>
                    <a:pt x="617" y="288"/>
                    <a:pt x="617" y="247"/>
                    <a:pt x="699" y="247"/>
                  </a:cubicBezTo>
                  <a:cubicBezTo>
                    <a:pt x="494" y="164"/>
                    <a:pt x="247" y="41"/>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7"/>
            <p:cNvSpPr/>
            <p:nvPr/>
          </p:nvSpPr>
          <p:spPr>
            <a:xfrm rot="-8527916" flipH="1">
              <a:off x="1433715" y="1798356"/>
              <a:ext cx="6070" cy="8365"/>
            </a:xfrm>
            <a:custGeom>
              <a:avLst/>
              <a:gdLst/>
              <a:ahLst/>
              <a:cxnLst/>
              <a:rect l="l" t="t" r="r" b="b"/>
              <a:pathLst>
                <a:path w="371" h="535" extrusionOk="0">
                  <a:moveTo>
                    <a:pt x="288" y="0"/>
                  </a:moveTo>
                  <a:cubicBezTo>
                    <a:pt x="165" y="123"/>
                    <a:pt x="41" y="247"/>
                    <a:pt x="0" y="329"/>
                  </a:cubicBezTo>
                  <a:cubicBezTo>
                    <a:pt x="0" y="329"/>
                    <a:pt x="41" y="534"/>
                    <a:pt x="82" y="534"/>
                  </a:cubicBezTo>
                  <a:cubicBezTo>
                    <a:pt x="206" y="534"/>
                    <a:pt x="288" y="452"/>
                    <a:pt x="329" y="329"/>
                  </a:cubicBezTo>
                  <a:cubicBezTo>
                    <a:pt x="370" y="288"/>
                    <a:pt x="288" y="123"/>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7"/>
            <p:cNvSpPr/>
            <p:nvPr/>
          </p:nvSpPr>
          <p:spPr>
            <a:xfrm rot="-8527916" flipH="1">
              <a:off x="1776900" y="4610262"/>
              <a:ext cx="10094" cy="4519"/>
            </a:xfrm>
            <a:custGeom>
              <a:avLst/>
              <a:gdLst/>
              <a:ahLst/>
              <a:cxnLst/>
              <a:rect l="l" t="t" r="r" b="b"/>
              <a:pathLst>
                <a:path w="617" h="289" extrusionOk="0">
                  <a:moveTo>
                    <a:pt x="83" y="0"/>
                  </a:moveTo>
                  <a:cubicBezTo>
                    <a:pt x="42" y="42"/>
                    <a:pt x="42" y="83"/>
                    <a:pt x="1" y="124"/>
                  </a:cubicBezTo>
                  <a:cubicBezTo>
                    <a:pt x="206" y="206"/>
                    <a:pt x="411" y="247"/>
                    <a:pt x="535" y="288"/>
                  </a:cubicBezTo>
                  <a:cubicBezTo>
                    <a:pt x="535" y="247"/>
                    <a:pt x="617" y="124"/>
                    <a:pt x="617" y="83"/>
                  </a:cubicBezTo>
                  <a:cubicBezTo>
                    <a:pt x="452" y="83"/>
                    <a:pt x="288" y="42"/>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7"/>
            <p:cNvSpPr/>
            <p:nvPr/>
          </p:nvSpPr>
          <p:spPr>
            <a:xfrm rot="-8527916" flipH="1">
              <a:off x="931113" y="4115810"/>
              <a:ext cx="687" cy="657"/>
            </a:xfrm>
            <a:custGeom>
              <a:avLst/>
              <a:gdLst/>
              <a:ahLst/>
              <a:cxnLst/>
              <a:rect l="l" t="t" r="r" b="b"/>
              <a:pathLst>
                <a:path w="42" h="42" extrusionOk="0">
                  <a:moveTo>
                    <a:pt x="42" y="0"/>
                  </a:moveTo>
                  <a:cubicBezTo>
                    <a:pt x="42" y="0"/>
                    <a:pt x="1" y="41"/>
                    <a:pt x="42" y="0"/>
                  </a:cubicBezTo>
                  <a:cubicBezTo>
                    <a:pt x="1" y="41"/>
                    <a:pt x="42" y="41"/>
                    <a:pt x="42" y="0"/>
                  </a:cubicBezTo>
                  <a:cubicBezTo>
                    <a:pt x="42" y="41"/>
                    <a:pt x="42"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7"/>
            <p:cNvSpPr/>
            <p:nvPr/>
          </p:nvSpPr>
          <p:spPr>
            <a:xfrm rot="-8527916" flipH="1">
              <a:off x="931483" y="4110102"/>
              <a:ext cx="6070" cy="7083"/>
            </a:xfrm>
            <a:custGeom>
              <a:avLst/>
              <a:gdLst/>
              <a:ahLst/>
              <a:cxnLst/>
              <a:rect l="l" t="t" r="r" b="b"/>
              <a:pathLst>
                <a:path w="371" h="453" extrusionOk="0">
                  <a:moveTo>
                    <a:pt x="165" y="452"/>
                  </a:moveTo>
                  <a:cubicBezTo>
                    <a:pt x="247" y="452"/>
                    <a:pt x="370" y="411"/>
                    <a:pt x="370" y="411"/>
                  </a:cubicBezTo>
                  <a:cubicBezTo>
                    <a:pt x="370" y="288"/>
                    <a:pt x="370" y="206"/>
                    <a:pt x="329" y="83"/>
                  </a:cubicBezTo>
                  <a:cubicBezTo>
                    <a:pt x="329" y="42"/>
                    <a:pt x="206" y="42"/>
                    <a:pt x="124" y="0"/>
                  </a:cubicBezTo>
                  <a:cubicBezTo>
                    <a:pt x="42" y="42"/>
                    <a:pt x="1" y="83"/>
                    <a:pt x="42" y="165"/>
                  </a:cubicBezTo>
                  <a:cubicBezTo>
                    <a:pt x="42" y="247"/>
                    <a:pt x="165" y="370"/>
                    <a:pt x="165"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7"/>
            <p:cNvSpPr/>
            <p:nvPr/>
          </p:nvSpPr>
          <p:spPr>
            <a:xfrm rot="-8527916" flipH="1">
              <a:off x="1687742" y="4140345"/>
              <a:ext cx="687" cy="1313"/>
            </a:xfrm>
            <a:custGeom>
              <a:avLst/>
              <a:gdLst/>
              <a:ahLst/>
              <a:cxnLst/>
              <a:rect l="l" t="t" r="r" b="b"/>
              <a:pathLst>
                <a:path w="42" h="84" extrusionOk="0">
                  <a:moveTo>
                    <a:pt x="1" y="83"/>
                  </a:moveTo>
                  <a:cubicBezTo>
                    <a:pt x="1" y="83"/>
                    <a:pt x="42" y="83"/>
                    <a:pt x="1" y="83"/>
                  </a:cubicBezTo>
                  <a:lnTo>
                    <a:pt x="1" y="83"/>
                  </a:lnTo>
                  <a:cubicBezTo>
                    <a:pt x="42" y="83"/>
                    <a:pt x="42" y="83"/>
                    <a:pt x="1" y="83"/>
                  </a:cubicBezTo>
                  <a:cubicBezTo>
                    <a:pt x="42" y="1"/>
                    <a:pt x="42" y="1"/>
                    <a:pt x="1" y="83"/>
                  </a:cubicBezTo>
                  <a:cubicBezTo>
                    <a:pt x="42" y="1"/>
                    <a:pt x="42" y="1"/>
                    <a:pt x="1"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7"/>
            <p:cNvSpPr/>
            <p:nvPr/>
          </p:nvSpPr>
          <p:spPr>
            <a:xfrm rot="-8527916" flipH="1">
              <a:off x="1678850" y="4129662"/>
              <a:ext cx="13448" cy="9022"/>
            </a:xfrm>
            <a:custGeom>
              <a:avLst/>
              <a:gdLst/>
              <a:ahLst/>
              <a:cxnLst/>
              <a:rect l="l" t="t" r="r" b="b"/>
              <a:pathLst>
                <a:path w="822" h="577" extrusionOk="0">
                  <a:moveTo>
                    <a:pt x="0" y="576"/>
                  </a:moveTo>
                  <a:cubicBezTo>
                    <a:pt x="370" y="330"/>
                    <a:pt x="575" y="165"/>
                    <a:pt x="822" y="1"/>
                  </a:cubicBezTo>
                  <a:cubicBezTo>
                    <a:pt x="411" y="1"/>
                    <a:pt x="0" y="1"/>
                    <a:pt x="0"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7"/>
            <p:cNvSpPr/>
            <p:nvPr/>
          </p:nvSpPr>
          <p:spPr>
            <a:xfrm rot="-8527916" flipH="1">
              <a:off x="1166171" y="4306353"/>
              <a:ext cx="10781" cy="5160"/>
            </a:xfrm>
            <a:custGeom>
              <a:avLst/>
              <a:gdLst/>
              <a:ahLst/>
              <a:cxnLst/>
              <a:rect l="l" t="t" r="r" b="b"/>
              <a:pathLst>
                <a:path w="659" h="330" extrusionOk="0">
                  <a:moveTo>
                    <a:pt x="453" y="329"/>
                  </a:moveTo>
                  <a:cubicBezTo>
                    <a:pt x="494" y="329"/>
                    <a:pt x="658" y="288"/>
                    <a:pt x="658" y="247"/>
                  </a:cubicBezTo>
                  <a:cubicBezTo>
                    <a:pt x="658" y="165"/>
                    <a:pt x="617" y="83"/>
                    <a:pt x="576" y="1"/>
                  </a:cubicBezTo>
                  <a:cubicBezTo>
                    <a:pt x="453" y="83"/>
                    <a:pt x="371" y="83"/>
                    <a:pt x="1" y="165"/>
                  </a:cubicBezTo>
                  <a:cubicBezTo>
                    <a:pt x="206" y="288"/>
                    <a:pt x="288" y="329"/>
                    <a:pt x="453"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7"/>
            <p:cNvSpPr/>
            <p:nvPr/>
          </p:nvSpPr>
          <p:spPr>
            <a:xfrm rot="-8527916" flipH="1">
              <a:off x="2215077" y="3031933"/>
              <a:ext cx="8082" cy="5160"/>
            </a:xfrm>
            <a:custGeom>
              <a:avLst/>
              <a:gdLst/>
              <a:ahLst/>
              <a:cxnLst/>
              <a:rect l="l" t="t" r="r" b="b"/>
              <a:pathLst>
                <a:path w="494" h="330" extrusionOk="0">
                  <a:moveTo>
                    <a:pt x="1" y="124"/>
                  </a:moveTo>
                  <a:cubicBezTo>
                    <a:pt x="83" y="247"/>
                    <a:pt x="124" y="288"/>
                    <a:pt x="165" y="329"/>
                  </a:cubicBezTo>
                  <a:cubicBezTo>
                    <a:pt x="288" y="288"/>
                    <a:pt x="412" y="247"/>
                    <a:pt x="412" y="165"/>
                  </a:cubicBezTo>
                  <a:cubicBezTo>
                    <a:pt x="494" y="124"/>
                    <a:pt x="371" y="42"/>
                    <a:pt x="329" y="1"/>
                  </a:cubicBezTo>
                  <a:cubicBezTo>
                    <a:pt x="288" y="42"/>
                    <a:pt x="165" y="83"/>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7"/>
            <p:cNvSpPr/>
            <p:nvPr/>
          </p:nvSpPr>
          <p:spPr>
            <a:xfrm rot="-8527916" flipH="1">
              <a:off x="532934" y="4010122"/>
              <a:ext cx="4728" cy="7083"/>
            </a:xfrm>
            <a:custGeom>
              <a:avLst/>
              <a:gdLst/>
              <a:ahLst/>
              <a:cxnLst/>
              <a:rect l="l" t="t" r="r" b="b"/>
              <a:pathLst>
                <a:path w="289" h="453" extrusionOk="0">
                  <a:moveTo>
                    <a:pt x="1" y="453"/>
                  </a:moveTo>
                  <a:lnTo>
                    <a:pt x="288" y="453"/>
                  </a:lnTo>
                  <a:lnTo>
                    <a:pt x="288" y="1"/>
                  </a:lnTo>
                  <a:lnTo>
                    <a:pt x="42" y="1"/>
                  </a:lnTo>
                  <a:cubicBezTo>
                    <a:pt x="42" y="165"/>
                    <a:pt x="1" y="329"/>
                    <a:pt x="1"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7"/>
            <p:cNvSpPr/>
            <p:nvPr/>
          </p:nvSpPr>
          <p:spPr>
            <a:xfrm rot="-8527916" flipH="1">
              <a:off x="944038" y="4095797"/>
              <a:ext cx="687" cy="657"/>
            </a:xfrm>
            <a:custGeom>
              <a:avLst/>
              <a:gdLst/>
              <a:ahLst/>
              <a:cxnLst/>
              <a:rect l="l" t="t" r="r" b="b"/>
              <a:pathLst>
                <a:path w="42" h="42" extrusionOk="0">
                  <a:moveTo>
                    <a:pt x="41" y="41"/>
                  </a:moveTo>
                  <a:cubicBezTo>
                    <a:pt x="41" y="0"/>
                    <a:pt x="41" y="0"/>
                    <a:pt x="41" y="41"/>
                  </a:cubicBezTo>
                  <a:cubicBezTo>
                    <a:pt x="0" y="0"/>
                    <a:pt x="0" y="0"/>
                    <a:pt x="41" y="41"/>
                  </a:cubicBezTo>
                  <a:cubicBezTo>
                    <a:pt x="0" y="0"/>
                    <a:pt x="0" y="0"/>
                    <a:pt x="41" y="41"/>
                  </a:cubicBezTo>
                  <a:cubicBezTo>
                    <a:pt x="0" y="41"/>
                    <a:pt x="0" y="41"/>
                    <a:pt x="4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7"/>
            <p:cNvSpPr/>
            <p:nvPr/>
          </p:nvSpPr>
          <p:spPr>
            <a:xfrm rot="-8527916" flipH="1">
              <a:off x="945755" y="4093194"/>
              <a:ext cx="7411" cy="6442"/>
            </a:xfrm>
            <a:custGeom>
              <a:avLst/>
              <a:gdLst/>
              <a:ahLst/>
              <a:cxnLst/>
              <a:rect l="l" t="t" r="r" b="b"/>
              <a:pathLst>
                <a:path w="453" h="412" extrusionOk="0">
                  <a:moveTo>
                    <a:pt x="288" y="411"/>
                  </a:moveTo>
                  <a:cubicBezTo>
                    <a:pt x="288" y="411"/>
                    <a:pt x="452" y="370"/>
                    <a:pt x="452" y="329"/>
                  </a:cubicBezTo>
                  <a:cubicBezTo>
                    <a:pt x="411" y="206"/>
                    <a:pt x="411" y="165"/>
                    <a:pt x="288" y="83"/>
                  </a:cubicBezTo>
                  <a:cubicBezTo>
                    <a:pt x="206" y="41"/>
                    <a:pt x="83" y="41"/>
                    <a:pt x="0" y="0"/>
                  </a:cubicBezTo>
                  <a:cubicBezTo>
                    <a:pt x="0" y="83"/>
                    <a:pt x="0" y="165"/>
                    <a:pt x="42" y="206"/>
                  </a:cubicBezTo>
                  <a:cubicBezTo>
                    <a:pt x="42" y="329"/>
                    <a:pt x="206" y="370"/>
                    <a:pt x="28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7"/>
            <p:cNvSpPr/>
            <p:nvPr/>
          </p:nvSpPr>
          <p:spPr>
            <a:xfrm rot="-8527916" flipH="1">
              <a:off x="2173149" y="3058908"/>
              <a:ext cx="8753" cy="5160"/>
            </a:xfrm>
            <a:custGeom>
              <a:avLst/>
              <a:gdLst/>
              <a:ahLst/>
              <a:cxnLst/>
              <a:rect l="l" t="t" r="r" b="b"/>
              <a:pathLst>
                <a:path w="535" h="330" extrusionOk="0">
                  <a:moveTo>
                    <a:pt x="329" y="329"/>
                  </a:moveTo>
                  <a:cubicBezTo>
                    <a:pt x="329" y="329"/>
                    <a:pt x="534" y="206"/>
                    <a:pt x="452" y="206"/>
                  </a:cubicBezTo>
                  <a:cubicBezTo>
                    <a:pt x="411" y="165"/>
                    <a:pt x="370" y="42"/>
                    <a:pt x="247" y="1"/>
                  </a:cubicBezTo>
                  <a:cubicBezTo>
                    <a:pt x="206" y="42"/>
                    <a:pt x="123" y="42"/>
                    <a:pt x="0" y="124"/>
                  </a:cubicBezTo>
                  <a:cubicBezTo>
                    <a:pt x="164" y="165"/>
                    <a:pt x="206" y="247"/>
                    <a:pt x="329"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7"/>
            <p:cNvSpPr/>
            <p:nvPr/>
          </p:nvSpPr>
          <p:spPr>
            <a:xfrm rot="-8527916" flipH="1">
              <a:off x="1351376" y="4521366"/>
              <a:ext cx="7411" cy="5160"/>
            </a:xfrm>
            <a:custGeom>
              <a:avLst/>
              <a:gdLst/>
              <a:ahLst/>
              <a:cxnLst/>
              <a:rect l="l" t="t" r="r" b="b"/>
              <a:pathLst>
                <a:path w="453" h="330" extrusionOk="0">
                  <a:moveTo>
                    <a:pt x="247" y="0"/>
                  </a:moveTo>
                  <a:cubicBezTo>
                    <a:pt x="206" y="0"/>
                    <a:pt x="41" y="41"/>
                    <a:pt x="41" y="41"/>
                  </a:cubicBezTo>
                  <a:cubicBezTo>
                    <a:pt x="0" y="124"/>
                    <a:pt x="41" y="247"/>
                    <a:pt x="41" y="329"/>
                  </a:cubicBezTo>
                  <a:cubicBezTo>
                    <a:pt x="206" y="247"/>
                    <a:pt x="288" y="165"/>
                    <a:pt x="452" y="83"/>
                  </a:cubicBezTo>
                  <a:cubicBezTo>
                    <a:pt x="411" y="41"/>
                    <a:pt x="329"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7"/>
            <p:cNvSpPr/>
            <p:nvPr/>
          </p:nvSpPr>
          <p:spPr>
            <a:xfrm rot="-8527916" flipH="1">
              <a:off x="1621362" y="4733288"/>
              <a:ext cx="8082" cy="5785"/>
            </a:xfrm>
            <a:custGeom>
              <a:avLst/>
              <a:gdLst/>
              <a:ahLst/>
              <a:cxnLst/>
              <a:rect l="l" t="t" r="r" b="b"/>
              <a:pathLst>
                <a:path w="494" h="370" extrusionOk="0">
                  <a:moveTo>
                    <a:pt x="206" y="370"/>
                  </a:moveTo>
                  <a:cubicBezTo>
                    <a:pt x="288" y="329"/>
                    <a:pt x="452" y="247"/>
                    <a:pt x="452" y="206"/>
                  </a:cubicBezTo>
                  <a:cubicBezTo>
                    <a:pt x="493" y="164"/>
                    <a:pt x="411" y="41"/>
                    <a:pt x="370" y="0"/>
                  </a:cubicBezTo>
                  <a:cubicBezTo>
                    <a:pt x="247" y="41"/>
                    <a:pt x="165" y="41"/>
                    <a:pt x="0" y="1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7"/>
            <p:cNvSpPr/>
            <p:nvPr/>
          </p:nvSpPr>
          <p:spPr>
            <a:xfrm rot="-8527916" flipH="1">
              <a:off x="2612791" y="3817143"/>
              <a:ext cx="12777" cy="8365"/>
            </a:xfrm>
            <a:custGeom>
              <a:avLst/>
              <a:gdLst/>
              <a:ahLst/>
              <a:cxnLst/>
              <a:rect l="l" t="t" r="r" b="b"/>
              <a:pathLst>
                <a:path w="781" h="535" extrusionOk="0">
                  <a:moveTo>
                    <a:pt x="781" y="329"/>
                  </a:moveTo>
                  <a:cubicBezTo>
                    <a:pt x="698" y="206"/>
                    <a:pt x="575" y="124"/>
                    <a:pt x="411" y="1"/>
                  </a:cubicBezTo>
                  <a:cubicBezTo>
                    <a:pt x="288" y="124"/>
                    <a:pt x="123" y="206"/>
                    <a:pt x="0" y="247"/>
                  </a:cubicBezTo>
                  <a:cubicBezTo>
                    <a:pt x="164" y="370"/>
                    <a:pt x="288" y="452"/>
                    <a:pt x="411" y="452"/>
                  </a:cubicBezTo>
                  <a:cubicBezTo>
                    <a:pt x="493" y="535"/>
                    <a:pt x="616" y="370"/>
                    <a:pt x="78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7"/>
            <p:cNvSpPr/>
            <p:nvPr/>
          </p:nvSpPr>
          <p:spPr>
            <a:xfrm rot="-8527916" flipH="1">
              <a:off x="1442560" y="1681050"/>
              <a:ext cx="5399" cy="5160"/>
            </a:xfrm>
            <a:custGeom>
              <a:avLst/>
              <a:gdLst/>
              <a:ahLst/>
              <a:cxnLst/>
              <a:rect l="l" t="t" r="r" b="b"/>
              <a:pathLst>
                <a:path w="330" h="330" extrusionOk="0">
                  <a:moveTo>
                    <a:pt x="1" y="124"/>
                  </a:moveTo>
                  <a:cubicBezTo>
                    <a:pt x="42" y="165"/>
                    <a:pt x="42" y="206"/>
                    <a:pt x="83" y="329"/>
                  </a:cubicBezTo>
                  <a:cubicBezTo>
                    <a:pt x="124" y="247"/>
                    <a:pt x="247" y="206"/>
                    <a:pt x="329" y="165"/>
                  </a:cubicBezTo>
                  <a:cubicBezTo>
                    <a:pt x="288" y="83"/>
                    <a:pt x="288" y="1"/>
                    <a:pt x="247" y="1"/>
                  </a:cubicBezTo>
                  <a:cubicBezTo>
                    <a:pt x="124" y="1"/>
                    <a:pt x="42" y="124"/>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7"/>
            <p:cNvSpPr/>
            <p:nvPr/>
          </p:nvSpPr>
          <p:spPr>
            <a:xfrm rot="-8527916" flipH="1">
              <a:off x="1249516" y="3079791"/>
              <a:ext cx="12794" cy="3221"/>
            </a:xfrm>
            <a:custGeom>
              <a:avLst/>
              <a:gdLst/>
              <a:ahLst/>
              <a:cxnLst/>
              <a:rect l="l" t="t" r="r" b="b"/>
              <a:pathLst>
                <a:path w="782" h="206" extrusionOk="0">
                  <a:moveTo>
                    <a:pt x="781" y="0"/>
                  </a:moveTo>
                  <a:cubicBezTo>
                    <a:pt x="493" y="0"/>
                    <a:pt x="247" y="41"/>
                    <a:pt x="0" y="41"/>
                  </a:cubicBezTo>
                  <a:lnTo>
                    <a:pt x="0" y="206"/>
                  </a:lnTo>
                  <a:lnTo>
                    <a:pt x="781" y="20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7"/>
            <p:cNvSpPr/>
            <p:nvPr/>
          </p:nvSpPr>
          <p:spPr>
            <a:xfrm rot="-8527916" flipH="1">
              <a:off x="1264384" y="4073848"/>
              <a:ext cx="11452" cy="8365"/>
            </a:xfrm>
            <a:custGeom>
              <a:avLst/>
              <a:gdLst/>
              <a:ahLst/>
              <a:cxnLst/>
              <a:rect l="l" t="t" r="r" b="b"/>
              <a:pathLst>
                <a:path w="700" h="535" extrusionOk="0">
                  <a:moveTo>
                    <a:pt x="1" y="329"/>
                  </a:moveTo>
                  <a:cubicBezTo>
                    <a:pt x="206" y="370"/>
                    <a:pt x="411" y="453"/>
                    <a:pt x="699" y="535"/>
                  </a:cubicBezTo>
                  <a:cubicBezTo>
                    <a:pt x="576" y="83"/>
                    <a:pt x="370" y="1"/>
                    <a:pt x="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7"/>
            <p:cNvSpPr/>
            <p:nvPr/>
          </p:nvSpPr>
          <p:spPr>
            <a:xfrm rot="-8527916" flipH="1">
              <a:off x="1265623" y="4073575"/>
              <a:ext cx="687" cy="16"/>
            </a:xfrm>
            <a:custGeom>
              <a:avLst/>
              <a:gdLst/>
              <a:ahLst/>
              <a:cxnLst/>
              <a:rect l="l" t="t" r="r" b="b"/>
              <a:pathLst>
                <a:path w="42" h="1" extrusionOk="0">
                  <a:moveTo>
                    <a:pt x="1" y="0"/>
                  </a:moveTo>
                  <a:cubicBezTo>
                    <a:pt x="1" y="0"/>
                    <a:pt x="42" y="0"/>
                    <a:pt x="1" y="0"/>
                  </a:cubicBezTo>
                  <a:cubicBezTo>
                    <a:pt x="42" y="0"/>
                    <a:pt x="42" y="0"/>
                    <a:pt x="1" y="0"/>
                  </a:cubicBezTo>
                  <a:cubicBezTo>
                    <a:pt x="42"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7"/>
            <p:cNvSpPr/>
            <p:nvPr/>
          </p:nvSpPr>
          <p:spPr>
            <a:xfrm rot="-8527916" flipH="1">
              <a:off x="607495" y="4414904"/>
              <a:ext cx="9423" cy="4519"/>
            </a:xfrm>
            <a:custGeom>
              <a:avLst/>
              <a:gdLst/>
              <a:ahLst/>
              <a:cxnLst/>
              <a:rect l="l" t="t" r="r" b="b"/>
              <a:pathLst>
                <a:path w="576" h="289" extrusionOk="0">
                  <a:moveTo>
                    <a:pt x="0" y="165"/>
                  </a:moveTo>
                  <a:cubicBezTo>
                    <a:pt x="164" y="206"/>
                    <a:pt x="288" y="289"/>
                    <a:pt x="329" y="289"/>
                  </a:cubicBezTo>
                  <a:cubicBezTo>
                    <a:pt x="411" y="289"/>
                    <a:pt x="534" y="206"/>
                    <a:pt x="575" y="165"/>
                  </a:cubicBezTo>
                  <a:cubicBezTo>
                    <a:pt x="575" y="83"/>
                    <a:pt x="411" y="1"/>
                    <a:pt x="370" y="1"/>
                  </a:cubicBezTo>
                  <a:cubicBezTo>
                    <a:pt x="288" y="1"/>
                    <a:pt x="164" y="42"/>
                    <a:pt x="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7"/>
            <p:cNvSpPr/>
            <p:nvPr/>
          </p:nvSpPr>
          <p:spPr>
            <a:xfrm rot="-8527916" flipH="1">
              <a:off x="1114759" y="3702413"/>
              <a:ext cx="12106" cy="12853"/>
            </a:xfrm>
            <a:custGeom>
              <a:avLst/>
              <a:gdLst/>
              <a:ahLst/>
              <a:cxnLst/>
              <a:rect l="l" t="t" r="r" b="b"/>
              <a:pathLst>
                <a:path w="740" h="822" extrusionOk="0">
                  <a:moveTo>
                    <a:pt x="740" y="822"/>
                  </a:moveTo>
                  <a:cubicBezTo>
                    <a:pt x="658" y="411"/>
                    <a:pt x="617" y="206"/>
                    <a:pt x="617" y="0"/>
                  </a:cubicBezTo>
                  <a:cubicBezTo>
                    <a:pt x="0" y="206"/>
                    <a:pt x="247" y="411"/>
                    <a:pt x="740"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7"/>
            <p:cNvSpPr/>
            <p:nvPr/>
          </p:nvSpPr>
          <p:spPr>
            <a:xfrm rot="-8527916" flipH="1">
              <a:off x="1118972" y="3715872"/>
              <a:ext cx="687" cy="657"/>
            </a:xfrm>
            <a:custGeom>
              <a:avLst/>
              <a:gdLst/>
              <a:ahLst/>
              <a:cxnLst/>
              <a:rect l="l" t="t" r="r" b="b"/>
              <a:pathLst>
                <a:path w="42" h="42" extrusionOk="0">
                  <a:moveTo>
                    <a:pt x="42" y="41"/>
                  </a:moveTo>
                  <a:cubicBezTo>
                    <a:pt x="42" y="41"/>
                    <a:pt x="0" y="0"/>
                    <a:pt x="42" y="41"/>
                  </a:cubicBezTo>
                  <a:lnTo>
                    <a:pt x="42" y="4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7"/>
            <p:cNvSpPr/>
            <p:nvPr/>
          </p:nvSpPr>
          <p:spPr>
            <a:xfrm rot="-8527916" flipH="1">
              <a:off x="1108817" y="3160099"/>
              <a:ext cx="8753" cy="5785"/>
            </a:xfrm>
            <a:custGeom>
              <a:avLst/>
              <a:gdLst/>
              <a:ahLst/>
              <a:cxnLst/>
              <a:rect l="l" t="t" r="r" b="b"/>
              <a:pathLst>
                <a:path w="535" h="370" extrusionOk="0">
                  <a:moveTo>
                    <a:pt x="0" y="288"/>
                  </a:moveTo>
                  <a:cubicBezTo>
                    <a:pt x="0" y="288"/>
                    <a:pt x="124" y="370"/>
                    <a:pt x="165" y="370"/>
                  </a:cubicBezTo>
                  <a:cubicBezTo>
                    <a:pt x="288" y="370"/>
                    <a:pt x="411" y="329"/>
                    <a:pt x="452" y="288"/>
                  </a:cubicBezTo>
                  <a:cubicBezTo>
                    <a:pt x="534" y="206"/>
                    <a:pt x="370" y="164"/>
                    <a:pt x="329" y="0"/>
                  </a:cubicBezTo>
                  <a:cubicBezTo>
                    <a:pt x="124" y="164"/>
                    <a:pt x="0" y="206"/>
                    <a:pt x="0"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7"/>
            <p:cNvSpPr/>
            <p:nvPr/>
          </p:nvSpPr>
          <p:spPr>
            <a:xfrm rot="-8527916" flipH="1">
              <a:off x="813344" y="4582395"/>
              <a:ext cx="6740" cy="7083"/>
            </a:xfrm>
            <a:custGeom>
              <a:avLst/>
              <a:gdLst/>
              <a:ahLst/>
              <a:cxnLst/>
              <a:rect l="l" t="t" r="r" b="b"/>
              <a:pathLst>
                <a:path w="412" h="453" extrusionOk="0">
                  <a:moveTo>
                    <a:pt x="412" y="412"/>
                  </a:moveTo>
                  <a:cubicBezTo>
                    <a:pt x="412" y="247"/>
                    <a:pt x="329" y="165"/>
                    <a:pt x="288" y="1"/>
                  </a:cubicBezTo>
                  <a:lnTo>
                    <a:pt x="1" y="1"/>
                  </a:lnTo>
                  <a:cubicBezTo>
                    <a:pt x="42" y="165"/>
                    <a:pt x="83" y="247"/>
                    <a:pt x="124" y="412"/>
                  </a:cubicBezTo>
                  <a:cubicBezTo>
                    <a:pt x="247" y="453"/>
                    <a:pt x="412" y="412"/>
                    <a:pt x="412"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7"/>
            <p:cNvSpPr/>
            <p:nvPr/>
          </p:nvSpPr>
          <p:spPr>
            <a:xfrm rot="-8527916" flipH="1">
              <a:off x="897582" y="3364724"/>
              <a:ext cx="8753" cy="5801"/>
            </a:xfrm>
            <a:custGeom>
              <a:avLst/>
              <a:gdLst/>
              <a:ahLst/>
              <a:cxnLst/>
              <a:rect l="l" t="t" r="r" b="b"/>
              <a:pathLst>
                <a:path w="535" h="371" extrusionOk="0">
                  <a:moveTo>
                    <a:pt x="534" y="165"/>
                  </a:moveTo>
                  <a:lnTo>
                    <a:pt x="247" y="1"/>
                  </a:lnTo>
                  <a:cubicBezTo>
                    <a:pt x="123" y="124"/>
                    <a:pt x="0" y="165"/>
                    <a:pt x="0" y="206"/>
                  </a:cubicBezTo>
                  <a:cubicBezTo>
                    <a:pt x="0" y="288"/>
                    <a:pt x="206" y="370"/>
                    <a:pt x="206" y="370"/>
                  </a:cubicBezTo>
                  <a:cubicBezTo>
                    <a:pt x="329" y="329"/>
                    <a:pt x="452" y="247"/>
                    <a:pt x="534"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7"/>
            <p:cNvSpPr/>
            <p:nvPr/>
          </p:nvSpPr>
          <p:spPr>
            <a:xfrm rot="-8527916" flipH="1">
              <a:off x="890061" y="4657624"/>
              <a:ext cx="9423" cy="6442"/>
            </a:xfrm>
            <a:custGeom>
              <a:avLst/>
              <a:gdLst/>
              <a:ahLst/>
              <a:cxnLst/>
              <a:rect l="l" t="t" r="r" b="b"/>
              <a:pathLst>
                <a:path w="576" h="412" extrusionOk="0">
                  <a:moveTo>
                    <a:pt x="576" y="83"/>
                  </a:moveTo>
                  <a:lnTo>
                    <a:pt x="411" y="0"/>
                  </a:lnTo>
                  <a:cubicBezTo>
                    <a:pt x="288" y="42"/>
                    <a:pt x="165" y="83"/>
                    <a:pt x="1" y="206"/>
                  </a:cubicBezTo>
                  <a:cubicBezTo>
                    <a:pt x="206" y="288"/>
                    <a:pt x="288" y="329"/>
                    <a:pt x="370" y="411"/>
                  </a:cubicBezTo>
                  <a:cubicBezTo>
                    <a:pt x="452" y="247"/>
                    <a:pt x="535" y="206"/>
                    <a:pt x="576"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7"/>
            <p:cNvSpPr/>
            <p:nvPr/>
          </p:nvSpPr>
          <p:spPr>
            <a:xfrm rot="-8527916" flipH="1">
              <a:off x="2223430" y="3115152"/>
              <a:ext cx="15477" cy="4519"/>
            </a:xfrm>
            <a:custGeom>
              <a:avLst/>
              <a:gdLst/>
              <a:ahLst/>
              <a:cxnLst/>
              <a:rect l="l" t="t" r="r" b="b"/>
              <a:pathLst>
                <a:path w="946" h="289" extrusionOk="0">
                  <a:moveTo>
                    <a:pt x="617" y="288"/>
                  </a:moveTo>
                  <a:cubicBezTo>
                    <a:pt x="699" y="288"/>
                    <a:pt x="864" y="247"/>
                    <a:pt x="864" y="206"/>
                  </a:cubicBezTo>
                  <a:cubicBezTo>
                    <a:pt x="946" y="124"/>
                    <a:pt x="823" y="0"/>
                    <a:pt x="781" y="0"/>
                  </a:cubicBezTo>
                  <a:cubicBezTo>
                    <a:pt x="617" y="0"/>
                    <a:pt x="535" y="42"/>
                    <a:pt x="1" y="124"/>
                  </a:cubicBezTo>
                  <a:cubicBezTo>
                    <a:pt x="412" y="247"/>
                    <a:pt x="535" y="288"/>
                    <a:pt x="617"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7"/>
            <p:cNvSpPr/>
            <p:nvPr/>
          </p:nvSpPr>
          <p:spPr>
            <a:xfrm rot="-8527916" flipH="1">
              <a:off x="627078" y="4049314"/>
              <a:ext cx="10094" cy="4519"/>
            </a:xfrm>
            <a:custGeom>
              <a:avLst/>
              <a:gdLst/>
              <a:ahLst/>
              <a:cxnLst/>
              <a:rect l="l" t="t" r="r" b="b"/>
              <a:pathLst>
                <a:path w="617" h="289" extrusionOk="0">
                  <a:moveTo>
                    <a:pt x="0" y="124"/>
                  </a:moveTo>
                  <a:cubicBezTo>
                    <a:pt x="165" y="206"/>
                    <a:pt x="329" y="247"/>
                    <a:pt x="534" y="288"/>
                  </a:cubicBezTo>
                  <a:cubicBezTo>
                    <a:pt x="575" y="247"/>
                    <a:pt x="616" y="124"/>
                    <a:pt x="616" y="83"/>
                  </a:cubicBezTo>
                  <a:cubicBezTo>
                    <a:pt x="411" y="42"/>
                    <a:pt x="288" y="42"/>
                    <a:pt x="82" y="1"/>
                  </a:cubicBezTo>
                  <a:cubicBezTo>
                    <a:pt x="82" y="42"/>
                    <a:pt x="82" y="83"/>
                    <a:pt x="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7"/>
            <p:cNvSpPr/>
            <p:nvPr/>
          </p:nvSpPr>
          <p:spPr>
            <a:xfrm rot="-8527916" flipH="1">
              <a:off x="1566880" y="4343472"/>
              <a:ext cx="10110" cy="8365"/>
            </a:xfrm>
            <a:custGeom>
              <a:avLst/>
              <a:gdLst/>
              <a:ahLst/>
              <a:cxnLst/>
              <a:rect l="l" t="t" r="r" b="b"/>
              <a:pathLst>
                <a:path w="618" h="535" extrusionOk="0">
                  <a:moveTo>
                    <a:pt x="617" y="206"/>
                  </a:moveTo>
                  <a:cubicBezTo>
                    <a:pt x="617" y="123"/>
                    <a:pt x="412" y="0"/>
                    <a:pt x="289" y="0"/>
                  </a:cubicBezTo>
                  <a:cubicBezTo>
                    <a:pt x="206" y="0"/>
                    <a:pt x="1" y="165"/>
                    <a:pt x="1" y="206"/>
                  </a:cubicBezTo>
                  <a:cubicBezTo>
                    <a:pt x="1" y="329"/>
                    <a:pt x="124" y="370"/>
                    <a:pt x="330" y="534"/>
                  </a:cubicBezTo>
                  <a:cubicBezTo>
                    <a:pt x="453" y="411"/>
                    <a:pt x="617" y="329"/>
                    <a:pt x="617"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7"/>
            <p:cNvSpPr/>
            <p:nvPr/>
          </p:nvSpPr>
          <p:spPr>
            <a:xfrm rot="-8527916" flipH="1">
              <a:off x="1526472" y="1625276"/>
              <a:ext cx="6724" cy="7724"/>
            </a:xfrm>
            <a:custGeom>
              <a:avLst/>
              <a:gdLst/>
              <a:ahLst/>
              <a:cxnLst/>
              <a:rect l="l" t="t" r="r" b="b"/>
              <a:pathLst>
                <a:path w="411" h="494" extrusionOk="0">
                  <a:moveTo>
                    <a:pt x="82" y="0"/>
                  </a:moveTo>
                  <a:cubicBezTo>
                    <a:pt x="41" y="82"/>
                    <a:pt x="0" y="124"/>
                    <a:pt x="0" y="206"/>
                  </a:cubicBezTo>
                  <a:lnTo>
                    <a:pt x="247" y="493"/>
                  </a:lnTo>
                  <a:cubicBezTo>
                    <a:pt x="288" y="370"/>
                    <a:pt x="370" y="329"/>
                    <a:pt x="411" y="206"/>
                  </a:cubicBezTo>
                  <a:cubicBezTo>
                    <a:pt x="288" y="165"/>
                    <a:pt x="206" y="8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7"/>
            <p:cNvSpPr/>
            <p:nvPr/>
          </p:nvSpPr>
          <p:spPr>
            <a:xfrm rot="-8527916" flipH="1">
              <a:off x="848000" y="4640250"/>
              <a:ext cx="11436" cy="5785"/>
            </a:xfrm>
            <a:custGeom>
              <a:avLst/>
              <a:gdLst/>
              <a:ahLst/>
              <a:cxnLst/>
              <a:rect l="l" t="t" r="r" b="b"/>
              <a:pathLst>
                <a:path w="699" h="370" extrusionOk="0">
                  <a:moveTo>
                    <a:pt x="699" y="164"/>
                  </a:moveTo>
                  <a:cubicBezTo>
                    <a:pt x="699" y="123"/>
                    <a:pt x="534" y="0"/>
                    <a:pt x="452" y="0"/>
                  </a:cubicBezTo>
                  <a:cubicBezTo>
                    <a:pt x="329" y="0"/>
                    <a:pt x="247" y="82"/>
                    <a:pt x="0" y="164"/>
                  </a:cubicBezTo>
                  <a:cubicBezTo>
                    <a:pt x="288" y="288"/>
                    <a:pt x="370" y="370"/>
                    <a:pt x="452" y="370"/>
                  </a:cubicBezTo>
                  <a:cubicBezTo>
                    <a:pt x="575" y="329"/>
                    <a:pt x="699" y="206"/>
                    <a:pt x="699" y="1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7"/>
            <p:cNvSpPr/>
            <p:nvPr/>
          </p:nvSpPr>
          <p:spPr>
            <a:xfrm rot="-8527916" flipH="1">
              <a:off x="1044067" y="4402578"/>
              <a:ext cx="13448" cy="5160"/>
            </a:xfrm>
            <a:custGeom>
              <a:avLst/>
              <a:gdLst/>
              <a:ahLst/>
              <a:cxnLst/>
              <a:rect l="l" t="t" r="r" b="b"/>
              <a:pathLst>
                <a:path w="822" h="330" extrusionOk="0">
                  <a:moveTo>
                    <a:pt x="0" y="206"/>
                  </a:moveTo>
                  <a:cubicBezTo>
                    <a:pt x="370" y="247"/>
                    <a:pt x="575" y="288"/>
                    <a:pt x="822" y="329"/>
                  </a:cubicBezTo>
                  <a:cubicBezTo>
                    <a:pt x="534" y="1"/>
                    <a:pt x="534" y="1"/>
                    <a:pt x="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7"/>
            <p:cNvSpPr/>
            <p:nvPr/>
          </p:nvSpPr>
          <p:spPr>
            <a:xfrm rot="-8527916" flipH="1">
              <a:off x="1057698" y="4407540"/>
              <a:ext cx="703" cy="16"/>
            </a:xfrm>
            <a:custGeom>
              <a:avLst/>
              <a:gdLst/>
              <a:ahLst/>
              <a:cxnLst/>
              <a:rect l="l" t="t" r="r" b="b"/>
              <a:pathLst>
                <a:path w="43" h="1" extrusionOk="0">
                  <a:moveTo>
                    <a:pt x="1" y="0"/>
                  </a:moveTo>
                  <a:lnTo>
                    <a:pt x="1" y="0"/>
                  </a:lnTo>
                  <a:lnTo>
                    <a:pt x="1" y="0"/>
                  </a:lnTo>
                  <a:lnTo>
                    <a:pt x="1" y="0"/>
                  </a:lnTo>
                  <a:cubicBezTo>
                    <a:pt x="42" y="0"/>
                    <a:pt x="4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7"/>
            <p:cNvSpPr/>
            <p:nvPr/>
          </p:nvSpPr>
          <p:spPr>
            <a:xfrm rot="-8527916" flipH="1">
              <a:off x="1175691" y="3924492"/>
              <a:ext cx="8065" cy="6442"/>
            </a:xfrm>
            <a:custGeom>
              <a:avLst/>
              <a:gdLst/>
              <a:ahLst/>
              <a:cxnLst/>
              <a:rect l="l" t="t" r="r" b="b"/>
              <a:pathLst>
                <a:path w="493" h="412" extrusionOk="0">
                  <a:moveTo>
                    <a:pt x="246" y="412"/>
                  </a:moveTo>
                  <a:cubicBezTo>
                    <a:pt x="329" y="288"/>
                    <a:pt x="411" y="206"/>
                    <a:pt x="493" y="83"/>
                  </a:cubicBezTo>
                  <a:cubicBezTo>
                    <a:pt x="452" y="83"/>
                    <a:pt x="288" y="1"/>
                    <a:pt x="288" y="42"/>
                  </a:cubicBezTo>
                  <a:lnTo>
                    <a:pt x="0" y="329"/>
                  </a:lnTo>
                  <a:cubicBezTo>
                    <a:pt x="41" y="329"/>
                    <a:pt x="123" y="412"/>
                    <a:pt x="246"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7"/>
            <p:cNvSpPr/>
            <p:nvPr/>
          </p:nvSpPr>
          <p:spPr>
            <a:xfrm rot="-8527916" flipH="1">
              <a:off x="333053" y="4239367"/>
              <a:ext cx="5399" cy="7724"/>
            </a:xfrm>
            <a:custGeom>
              <a:avLst/>
              <a:gdLst/>
              <a:ahLst/>
              <a:cxnLst/>
              <a:rect l="l" t="t" r="r" b="b"/>
              <a:pathLst>
                <a:path w="330" h="494" extrusionOk="0">
                  <a:moveTo>
                    <a:pt x="42" y="83"/>
                  </a:moveTo>
                  <a:cubicBezTo>
                    <a:pt x="1" y="165"/>
                    <a:pt x="1" y="329"/>
                    <a:pt x="1" y="412"/>
                  </a:cubicBezTo>
                  <a:cubicBezTo>
                    <a:pt x="42" y="412"/>
                    <a:pt x="124" y="412"/>
                    <a:pt x="206" y="494"/>
                  </a:cubicBezTo>
                  <a:cubicBezTo>
                    <a:pt x="247" y="370"/>
                    <a:pt x="288" y="206"/>
                    <a:pt x="329" y="124"/>
                  </a:cubicBezTo>
                  <a:cubicBezTo>
                    <a:pt x="247" y="83"/>
                    <a:pt x="42" y="1"/>
                    <a:pt x="42"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7"/>
            <p:cNvSpPr/>
            <p:nvPr/>
          </p:nvSpPr>
          <p:spPr>
            <a:xfrm rot="-8527916" flipH="1">
              <a:off x="724751" y="3943540"/>
              <a:ext cx="8082" cy="6442"/>
            </a:xfrm>
            <a:custGeom>
              <a:avLst/>
              <a:gdLst/>
              <a:ahLst/>
              <a:cxnLst/>
              <a:rect l="l" t="t" r="r" b="b"/>
              <a:pathLst>
                <a:path w="494" h="412" extrusionOk="0">
                  <a:moveTo>
                    <a:pt x="288" y="411"/>
                  </a:moveTo>
                  <a:cubicBezTo>
                    <a:pt x="371" y="329"/>
                    <a:pt x="412" y="329"/>
                    <a:pt x="494" y="288"/>
                  </a:cubicBezTo>
                  <a:cubicBezTo>
                    <a:pt x="412" y="165"/>
                    <a:pt x="371" y="82"/>
                    <a:pt x="247" y="0"/>
                  </a:cubicBezTo>
                  <a:cubicBezTo>
                    <a:pt x="165" y="41"/>
                    <a:pt x="42" y="82"/>
                    <a:pt x="1" y="123"/>
                  </a:cubicBezTo>
                  <a:cubicBezTo>
                    <a:pt x="42" y="206"/>
                    <a:pt x="124" y="288"/>
                    <a:pt x="28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7"/>
            <p:cNvSpPr/>
            <p:nvPr/>
          </p:nvSpPr>
          <p:spPr>
            <a:xfrm rot="-8527916" flipH="1">
              <a:off x="1448411" y="2452282"/>
              <a:ext cx="16" cy="16"/>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7"/>
            <p:cNvSpPr/>
            <p:nvPr/>
          </p:nvSpPr>
          <p:spPr>
            <a:xfrm rot="-8527916" flipH="1">
              <a:off x="1448190" y="2452483"/>
              <a:ext cx="10094" cy="3862"/>
            </a:xfrm>
            <a:custGeom>
              <a:avLst/>
              <a:gdLst/>
              <a:ahLst/>
              <a:cxnLst/>
              <a:rect l="l" t="t" r="r" b="b"/>
              <a:pathLst>
                <a:path w="617" h="247" extrusionOk="0">
                  <a:moveTo>
                    <a:pt x="617" y="206"/>
                  </a:moveTo>
                  <a:cubicBezTo>
                    <a:pt x="535" y="123"/>
                    <a:pt x="493" y="0"/>
                    <a:pt x="370" y="0"/>
                  </a:cubicBezTo>
                  <a:cubicBezTo>
                    <a:pt x="288" y="0"/>
                    <a:pt x="165" y="41"/>
                    <a:pt x="0" y="41"/>
                  </a:cubicBezTo>
                  <a:cubicBezTo>
                    <a:pt x="124" y="123"/>
                    <a:pt x="165" y="206"/>
                    <a:pt x="288" y="247"/>
                  </a:cubicBezTo>
                  <a:cubicBezTo>
                    <a:pt x="370" y="247"/>
                    <a:pt x="535" y="206"/>
                    <a:pt x="617"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7"/>
            <p:cNvSpPr/>
            <p:nvPr/>
          </p:nvSpPr>
          <p:spPr>
            <a:xfrm rot="-8527916" flipH="1">
              <a:off x="1611855" y="3659455"/>
              <a:ext cx="11436" cy="5160"/>
            </a:xfrm>
            <a:custGeom>
              <a:avLst/>
              <a:gdLst/>
              <a:ahLst/>
              <a:cxnLst/>
              <a:rect l="l" t="t" r="r" b="b"/>
              <a:pathLst>
                <a:path w="699" h="330" extrusionOk="0">
                  <a:moveTo>
                    <a:pt x="617" y="1"/>
                  </a:moveTo>
                  <a:lnTo>
                    <a:pt x="0" y="165"/>
                  </a:lnTo>
                  <a:cubicBezTo>
                    <a:pt x="0" y="206"/>
                    <a:pt x="42" y="247"/>
                    <a:pt x="42" y="329"/>
                  </a:cubicBezTo>
                  <a:cubicBezTo>
                    <a:pt x="247" y="247"/>
                    <a:pt x="452" y="247"/>
                    <a:pt x="699" y="206"/>
                  </a:cubicBezTo>
                  <a:cubicBezTo>
                    <a:pt x="658" y="124"/>
                    <a:pt x="658" y="42"/>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7"/>
            <p:cNvSpPr/>
            <p:nvPr/>
          </p:nvSpPr>
          <p:spPr>
            <a:xfrm rot="-8527916" flipH="1">
              <a:off x="533641" y="4310287"/>
              <a:ext cx="13448" cy="4519"/>
            </a:xfrm>
            <a:custGeom>
              <a:avLst/>
              <a:gdLst/>
              <a:ahLst/>
              <a:cxnLst/>
              <a:rect l="l" t="t" r="r" b="b"/>
              <a:pathLst>
                <a:path w="822" h="289" extrusionOk="0">
                  <a:moveTo>
                    <a:pt x="41" y="288"/>
                  </a:moveTo>
                  <a:cubicBezTo>
                    <a:pt x="329" y="247"/>
                    <a:pt x="575" y="206"/>
                    <a:pt x="822" y="206"/>
                  </a:cubicBezTo>
                  <a:cubicBezTo>
                    <a:pt x="781" y="165"/>
                    <a:pt x="781" y="83"/>
                    <a:pt x="740" y="1"/>
                  </a:cubicBezTo>
                  <a:cubicBezTo>
                    <a:pt x="452" y="42"/>
                    <a:pt x="247" y="83"/>
                    <a:pt x="0" y="206"/>
                  </a:cubicBezTo>
                  <a:cubicBezTo>
                    <a:pt x="0" y="206"/>
                    <a:pt x="41" y="247"/>
                    <a:pt x="4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7"/>
            <p:cNvSpPr/>
            <p:nvPr/>
          </p:nvSpPr>
          <p:spPr>
            <a:xfrm rot="-8527916" flipH="1">
              <a:off x="1353308" y="1991267"/>
              <a:ext cx="5382" cy="6427"/>
            </a:xfrm>
            <a:custGeom>
              <a:avLst/>
              <a:gdLst/>
              <a:ahLst/>
              <a:cxnLst/>
              <a:rect l="l" t="t" r="r" b="b"/>
              <a:pathLst>
                <a:path w="329" h="411" extrusionOk="0">
                  <a:moveTo>
                    <a:pt x="82" y="411"/>
                  </a:moveTo>
                  <a:cubicBezTo>
                    <a:pt x="164" y="370"/>
                    <a:pt x="205" y="329"/>
                    <a:pt x="329" y="205"/>
                  </a:cubicBezTo>
                  <a:lnTo>
                    <a:pt x="329" y="0"/>
                  </a:lnTo>
                  <a:cubicBezTo>
                    <a:pt x="205" y="82"/>
                    <a:pt x="164" y="123"/>
                    <a:pt x="82" y="123"/>
                  </a:cubicBezTo>
                  <a:cubicBezTo>
                    <a:pt x="0" y="205"/>
                    <a:pt x="82" y="329"/>
                    <a:pt x="82"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7"/>
            <p:cNvSpPr/>
            <p:nvPr/>
          </p:nvSpPr>
          <p:spPr>
            <a:xfrm rot="-8527916" flipH="1">
              <a:off x="2040089" y="4895439"/>
              <a:ext cx="10094" cy="5160"/>
            </a:xfrm>
            <a:custGeom>
              <a:avLst/>
              <a:gdLst/>
              <a:ahLst/>
              <a:cxnLst/>
              <a:rect l="l" t="t" r="r" b="b"/>
              <a:pathLst>
                <a:path w="617" h="330" extrusionOk="0">
                  <a:moveTo>
                    <a:pt x="494" y="42"/>
                  </a:moveTo>
                  <a:cubicBezTo>
                    <a:pt x="329" y="42"/>
                    <a:pt x="124" y="83"/>
                    <a:pt x="1" y="124"/>
                  </a:cubicBezTo>
                  <a:cubicBezTo>
                    <a:pt x="42" y="206"/>
                    <a:pt x="42" y="288"/>
                    <a:pt x="83" y="329"/>
                  </a:cubicBezTo>
                  <a:cubicBezTo>
                    <a:pt x="247" y="288"/>
                    <a:pt x="452" y="247"/>
                    <a:pt x="617" y="206"/>
                  </a:cubicBezTo>
                  <a:cubicBezTo>
                    <a:pt x="617" y="83"/>
                    <a:pt x="535" y="0"/>
                    <a:pt x="494"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7"/>
            <p:cNvSpPr/>
            <p:nvPr/>
          </p:nvSpPr>
          <p:spPr>
            <a:xfrm rot="-8527916" flipH="1">
              <a:off x="1418655" y="4149442"/>
              <a:ext cx="8753" cy="6427"/>
            </a:xfrm>
            <a:custGeom>
              <a:avLst/>
              <a:gdLst/>
              <a:ahLst/>
              <a:cxnLst/>
              <a:rect l="l" t="t" r="r" b="b"/>
              <a:pathLst>
                <a:path w="535" h="411" extrusionOk="0">
                  <a:moveTo>
                    <a:pt x="534" y="164"/>
                  </a:moveTo>
                  <a:lnTo>
                    <a:pt x="370" y="0"/>
                  </a:lnTo>
                  <a:cubicBezTo>
                    <a:pt x="288" y="41"/>
                    <a:pt x="124" y="164"/>
                    <a:pt x="0" y="206"/>
                  </a:cubicBezTo>
                  <a:cubicBezTo>
                    <a:pt x="83" y="247"/>
                    <a:pt x="165" y="288"/>
                    <a:pt x="206" y="411"/>
                  </a:cubicBezTo>
                  <a:cubicBezTo>
                    <a:pt x="329" y="288"/>
                    <a:pt x="411" y="247"/>
                    <a:pt x="534" y="1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7"/>
            <p:cNvSpPr/>
            <p:nvPr/>
          </p:nvSpPr>
          <p:spPr>
            <a:xfrm rot="-8527916" flipH="1">
              <a:off x="1794166" y="3538630"/>
              <a:ext cx="9423" cy="3878"/>
            </a:xfrm>
            <a:custGeom>
              <a:avLst/>
              <a:gdLst/>
              <a:ahLst/>
              <a:cxnLst/>
              <a:rect l="l" t="t" r="r" b="b"/>
              <a:pathLst>
                <a:path w="576" h="248" extrusionOk="0">
                  <a:moveTo>
                    <a:pt x="0" y="206"/>
                  </a:moveTo>
                  <a:cubicBezTo>
                    <a:pt x="165" y="206"/>
                    <a:pt x="370" y="247"/>
                    <a:pt x="534" y="247"/>
                  </a:cubicBezTo>
                  <a:cubicBezTo>
                    <a:pt x="534" y="206"/>
                    <a:pt x="576" y="165"/>
                    <a:pt x="576" y="83"/>
                  </a:cubicBezTo>
                  <a:cubicBezTo>
                    <a:pt x="411" y="42"/>
                    <a:pt x="206" y="1"/>
                    <a:pt x="83" y="1"/>
                  </a:cubicBezTo>
                  <a:cubicBezTo>
                    <a:pt x="83" y="83"/>
                    <a:pt x="0" y="165"/>
                    <a:pt x="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7"/>
            <p:cNvSpPr/>
            <p:nvPr/>
          </p:nvSpPr>
          <p:spPr>
            <a:xfrm rot="-8527916" flipH="1">
              <a:off x="2118586" y="4942376"/>
              <a:ext cx="10765" cy="7083"/>
            </a:xfrm>
            <a:custGeom>
              <a:avLst/>
              <a:gdLst/>
              <a:ahLst/>
              <a:cxnLst/>
              <a:rect l="l" t="t" r="r" b="b"/>
              <a:pathLst>
                <a:path w="658" h="453" extrusionOk="0">
                  <a:moveTo>
                    <a:pt x="0" y="124"/>
                  </a:moveTo>
                  <a:cubicBezTo>
                    <a:pt x="124" y="247"/>
                    <a:pt x="288" y="329"/>
                    <a:pt x="493" y="453"/>
                  </a:cubicBezTo>
                  <a:cubicBezTo>
                    <a:pt x="534" y="411"/>
                    <a:pt x="617" y="411"/>
                    <a:pt x="658" y="329"/>
                  </a:cubicBezTo>
                  <a:cubicBezTo>
                    <a:pt x="493" y="247"/>
                    <a:pt x="329" y="83"/>
                    <a:pt x="247" y="1"/>
                  </a:cubicBezTo>
                  <a:cubicBezTo>
                    <a:pt x="124" y="42"/>
                    <a:pt x="41" y="83"/>
                    <a:pt x="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7"/>
            <p:cNvSpPr/>
            <p:nvPr/>
          </p:nvSpPr>
          <p:spPr>
            <a:xfrm rot="-8527916" flipH="1">
              <a:off x="2290678" y="4759259"/>
              <a:ext cx="8753" cy="6442"/>
            </a:xfrm>
            <a:custGeom>
              <a:avLst/>
              <a:gdLst/>
              <a:ahLst/>
              <a:cxnLst/>
              <a:rect l="l" t="t" r="r" b="b"/>
              <a:pathLst>
                <a:path w="535" h="412" extrusionOk="0">
                  <a:moveTo>
                    <a:pt x="535" y="247"/>
                  </a:moveTo>
                  <a:cubicBezTo>
                    <a:pt x="411" y="124"/>
                    <a:pt x="288" y="83"/>
                    <a:pt x="124" y="1"/>
                  </a:cubicBezTo>
                  <a:cubicBezTo>
                    <a:pt x="83" y="42"/>
                    <a:pt x="42" y="42"/>
                    <a:pt x="1" y="83"/>
                  </a:cubicBezTo>
                  <a:lnTo>
                    <a:pt x="288" y="412"/>
                  </a:lnTo>
                  <a:cubicBezTo>
                    <a:pt x="411" y="330"/>
                    <a:pt x="494" y="288"/>
                    <a:pt x="535"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7"/>
            <p:cNvSpPr/>
            <p:nvPr/>
          </p:nvSpPr>
          <p:spPr>
            <a:xfrm rot="-8527916" flipH="1">
              <a:off x="2031255" y="4472738"/>
              <a:ext cx="10110" cy="6442"/>
            </a:xfrm>
            <a:custGeom>
              <a:avLst/>
              <a:gdLst/>
              <a:ahLst/>
              <a:cxnLst/>
              <a:rect l="l" t="t" r="r" b="b"/>
              <a:pathLst>
                <a:path w="618" h="412" extrusionOk="0">
                  <a:moveTo>
                    <a:pt x="1" y="288"/>
                  </a:moveTo>
                  <a:cubicBezTo>
                    <a:pt x="83" y="329"/>
                    <a:pt x="165" y="329"/>
                    <a:pt x="206" y="411"/>
                  </a:cubicBezTo>
                  <a:cubicBezTo>
                    <a:pt x="371" y="288"/>
                    <a:pt x="453" y="206"/>
                    <a:pt x="617" y="82"/>
                  </a:cubicBezTo>
                  <a:cubicBezTo>
                    <a:pt x="576" y="41"/>
                    <a:pt x="453" y="41"/>
                    <a:pt x="412" y="0"/>
                  </a:cubicBezTo>
                  <a:cubicBezTo>
                    <a:pt x="247" y="82"/>
                    <a:pt x="165" y="206"/>
                    <a:pt x="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7"/>
            <p:cNvSpPr/>
            <p:nvPr/>
          </p:nvSpPr>
          <p:spPr>
            <a:xfrm rot="-8527916" flipH="1">
              <a:off x="1649799" y="4697724"/>
              <a:ext cx="10765" cy="10289"/>
            </a:xfrm>
            <a:custGeom>
              <a:avLst/>
              <a:gdLst/>
              <a:ahLst/>
              <a:cxnLst/>
              <a:rect l="l" t="t" r="r" b="b"/>
              <a:pathLst>
                <a:path w="658" h="658" extrusionOk="0">
                  <a:moveTo>
                    <a:pt x="657" y="576"/>
                  </a:moveTo>
                  <a:cubicBezTo>
                    <a:pt x="534" y="370"/>
                    <a:pt x="411" y="206"/>
                    <a:pt x="288" y="0"/>
                  </a:cubicBezTo>
                  <a:cubicBezTo>
                    <a:pt x="123" y="370"/>
                    <a:pt x="0" y="658"/>
                    <a:pt x="657"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7"/>
            <p:cNvSpPr/>
            <p:nvPr/>
          </p:nvSpPr>
          <p:spPr>
            <a:xfrm rot="-8527916" flipH="1">
              <a:off x="1662081" y="4702891"/>
              <a:ext cx="687" cy="657"/>
            </a:xfrm>
            <a:custGeom>
              <a:avLst/>
              <a:gdLst/>
              <a:ahLst/>
              <a:cxnLst/>
              <a:rect l="l" t="t" r="r" b="b"/>
              <a:pathLst>
                <a:path w="42" h="42" extrusionOk="0">
                  <a:moveTo>
                    <a:pt x="0" y="1"/>
                  </a:moveTo>
                  <a:cubicBezTo>
                    <a:pt x="0" y="1"/>
                    <a:pt x="42" y="1"/>
                    <a:pt x="0" y="1"/>
                  </a:cubicBezTo>
                  <a:lnTo>
                    <a:pt x="0" y="1"/>
                  </a:lnTo>
                  <a:cubicBezTo>
                    <a:pt x="42" y="42"/>
                    <a:pt x="42" y="42"/>
                    <a:pt x="0" y="1"/>
                  </a:cubicBezTo>
                  <a:cubicBezTo>
                    <a:pt x="42" y="1"/>
                    <a:pt x="42" y="1"/>
                    <a:pt x="0" y="1"/>
                  </a:cubicBezTo>
                  <a:cubicBezTo>
                    <a:pt x="42" y="1"/>
                    <a:pt x="4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7"/>
            <p:cNvSpPr/>
            <p:nvPr/>
          </p:nvSpPr>
          <p:spPr>
            <a:xfrm rot="-8527916" flipH="1">
              <a:off x="1823792" y="4787746"/>
              <a:ext cx="8082" cy="7724"/>
            </a:xfrm>
            <a:custGeom>
              <a:avLst/>
              <a:gdLst/>
              <a:ahLst/>
              <a:cxnLst/>
              <a:rect l="l" t="t" r="r" b="b"/>
              <a:pathLst>
                <a:path w="494" h="494" extrusionOk="0">
                  <a:moveTo>
                    <a:pt x="1" y="288"/>
                  </a:moveTo>
                  <a:cubicBezTo>
                    <a:pt x="1" y="329"/>
                    <a:pt x="124" y="411"/>
                    <a:pt x="165" y="493"/>
                  </a:cubicBezTo>
                  <a:cubicBezTo>
                    <a:pt x="247" y="452"/>
                    <a:pt x="371" y="411"/>
                    <a:pt x="412" y="370"/>
                  </a:cubicBezTo>
                  <a:cubicBezTo>
                    <a:pt x="494" y="288"/>
                    <a:pt x="371" y="206"/>
                    <a:pt x="206" y="0"/>
                  </a:cubicBezTo>
                  <a:cubicBezTo>
                    <a:pt x="124" y="164"/>
                    <a:pt x="1" y="206"/>
                    <a:pt x="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7"/>
            <p:cNvSpPr/>
            <p:nvPr/>
          </p:nvSpPr>
          <p:spPr>
            <a:xfrm rot="-8527916" flipH="1">
              <a:off x="1133555" y="3088106"/>
              <a:ext cx="6740" cy="3862"/>
            </a:xfrm>
            <a:custGeom>
              <a:avLst/>
              <a:gdLst/>
              <a:ahLst/>
              <a:cxnLst/>
              <a:rect l="l" t="t" r="r" b="b"/>
              <a:pathLst>
                <a:path w="412" h="247" extrusionOk="0">
                  <a:moveTo>
                    <a:pt x="288" y="247"/>
                  </a:moveTo>
                  <a:cubicBezTo>
                    <a:pt x="329" y="247"/>
                    <a:pt x="412" y="123"/>
                    <a:pt x="412" y="123"/>
                  </a:cubicBezTo>
                  <a:cubicBezTo>
                    <a:pt x="288" y="41"/>
                    <a:pt x="206" y="0"/>
                    <a:pt x="83" y="0"/>
                  </a:cubicBezTo>
                  <a:cubicBezTo>
                    <a:pt x="83" y="0"/>
                    <a:pt x="42" y="123"/>
                    <a:pt x="1" y="165"/>
                  </a:cubicBezTo>
                  <a:cubicBezTo>
                    <a:pt x="83" y="206"/>
                    <a:pt x="206" y="247"/>
                    <a:pt x="288"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7"/>
            <p:cNvSpPr/>
            <p:nvPr/>
          </p:nvSpPr>
          <p:spPr>
            <a:xfrm rot="-8527916" flipH="1">
              <a:off x="2042257" y="5027772"/>
              <a:ext cx="10094" cy="3878"/>
            </a:xfrm>
            <a:custGeom>
              <a:avLst/>
              <a:gdLst/>
              <a:ahLst/>
              <a:cxnLst/>
              <a:rect l="l" t="t" r="r" b="b"/>
              <a:pathLst>
                <a:path w="617" h="248" extrusionOk="0">
                  <a:moveTo>
                    <a:pt x="411" y="247"/>
                  </a:moveTo>
                  <a:cubicBezTo>
                    <a:pt x="452" y="247"/>
                    <a:pt x="575" y="206"/>
                    <a:pt x="616" y="165"/>
                  </a:cubicBezTo>
                  <a:cubicBezTo>
                    <a:pt x="493" y="83"/>
                    <a:pt x="452" y="1"/>
                    <a:pt x="329" y="42"/>
                  </a:cubicBezTo>
                  <a:cubicBezTo>
                    <a:pt x="247" y="42"/>
                    <a:pt x="164" y="165"/>
                    <a:pt x="0" y="206"/>
                  </a:cubicBezTo>
                  <a:cubicBezTo>
                    <a:pt x="205" y="206"/>
                    <a:pt x="288" y="247"/>
                    <a:pt x="411"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7"/>
            <p:cNvSpPr/>
            <p:nvPr/>
          </p:nvSpPr>
          <p:spPr>
            <a:xfrm rot="-8527916" flipH="1">
              <a:off x="1449669" y="1860673"/>
              <a:ext cx="6740" cy="9007"/>
            </a:xfrm>
            <a:custGeom>
              <a:avLst/>
              <a:gdLst/>
              <a:ahLst/>
              <a:cxnLst/>
              <a:rect l="l" t="t" r="r" b="b"/>
              <a:pathLst>
                <a:path w="412" h="576" extrusionOk="0">
                  <a:moveTo>
                    <a:pt x="124" y="575"/>
                  </a:moveTo>
                  <a:cubicBezTo>
                    <a:pt x="247" y="411"/>
                    <a:pt x="288" y="247"/>
                    <a:pt x="411" y="123"/>
                  </a:cubicBezTo>
                  <a:cubicBezTo>
                    <a:pt x="329" y="82"/>
                    <a:pt x="288" y="82"/>
                    <a:pt x="247" y="0"/>
                  </a:cubicBezTo>
                  <a:cubicBezTo>
                    <a:pt x="124" y="164"/>
                    <a:pt x="83" y="329"/>
                    <a:pt x="1" y="493"/>
                  </a:cubicBezTo>
                  <a:cubicBezTo>
                    <a:pt x="83" y="534"/>
                    <a:pt x="124" y="534"/>
                    <a:pt x="124"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7"/>
            <p:cNvSpPr/>
            <p:nvPr/>
          </p:nvSpPr>
          <p:spPr>
            <a:xfrm rot="-8527916" flipH="1">
              <a:off x="1606100" y="4681153"/>
              <a:ext cx="10094" cy="2580"/>
            </a:xfrm>
            <a:custGeom>
              <a:avLst/>
              <a:gdLst/>
              <a:ahLst/>
              <a:cxnLst/>
              <a:rect l="l" t="t" r="r" b="b"/>
              <a:pathLst>
                <a:path w="617" h="165" extrusionOk="0">
                  <a:moveTo>
                    <a:pt x="617" y="83"/>
                  </a:moveTo>
                  <a:lnTo>
                    <a:pt x="617" y="1"/>
                  </a:lnTo>
                  <a:lnTo>
                    <a:pt x="1" y="1"/>
                  </a:lnTo>
                  <a:lnTo>
                    <a:pt x="1" y="165"/>
                  </a:lnTo>
                  <a:cubicBezTo>
                    <a:pt x="206" y="83"/>
                    <a:pt x="411" y="83"/>
                    <a:pt x="617"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7"/>
            <p:cNvSpPr/>
            <p:nvPr/>
          </p:nvSpPr>
          <p:spPr>
            <a:xfrm rot="-8527916" flipH="1">
              <a:off x="1444890" y="4101994"/>
              <a:ext cx="6724" cy="3221"/>
            </a:xfrm>
            <a:custGeom>
              <a:avLst/>
              <a:gdLst/>
              <a:ahLst/>
              <a:cxnLst/>
              <a:rect l="l" t="t" r="r" b="b"/>
              <a:pathLst>
                <a:path w="411" h="206" extrusionOk="0">
                  <a:moveTo>
                    <a:pt x="411" y="123"/>
                  </a:moveTo>
                  <a:cubicBezTo>
                    <a:pt x="329" y="82"/>
                    <a:pt x="246" y="0"/>
                    <a:pt x="246" y="0"/>
                  </a:cubicBezTo>
                  <a:cubicBezTo>
                    <a:pt x="123" y="0"/>
                    <a:pt x="41" y="123"/>
                    <a:pt x="0" y="123"/>
                  </a:cubicBezTo>
                  <a:cubicBezTo>
                    <a:pt x="41" y="164"/>
                    <a:pt x="82" y="164"/>
                    <a:pt x="205"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7"/>
            <p:cNvSpPr/>
            <p:nvPr/>
          </p:nvSpPr>
          <p:spPr>
            <a:xfrm rot="-8527916" flipH="1">
              <a:off x="2113567" y="4963993"/>
              <a:ext cx="8082" cy="5144"/>
            </a:xfrm>
            <a:custGeom>
              <a:avLst/>
              <a:gdLst/>
              <a:ahLst/>
              <a:cxnLst/>
              <a:rect l="l" t="t" r="r" b="b"/>
              <a:pathLst>
                <a:path w="494" h="329" extrusionOk="0">
                  <a:moveTo>
                    <a:pt x="1" y="206"/>
                  </a:moveTo>
                  <a:lnTo>
                    <a:pt x="124" y="329"/>
                  </a:lnTo>
                  <a:cubicBezTo>
                    <a:pt x="247" y="247"/>
                    <a:pt x="411" y="206"/>
                    <a:pt x="494" y="82"/>
                  </a:cubicBezTo>
                  <a:cubicBezTo>
                    <a:pt x="452" y="41"/>
                    <a:pt x="411" y="41"/>
                    <a:pt x="411" y="0"/>
                  </a:cubicBezTo>
                  <a:cubicBezTo>
                    <a:pt x="247" y="41"/>
                    <a:pt x="83" y="123"/>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7"/>
            <p:cNvSpPr/>
            <p:nvPr/>
          </p:nvSpPr>
          <p:spPr>
            <a:xfrm rot="-8527916" flipH="1">
              <a:off x="1609072" y="4568071"/>
              <a:ext cx="9423" cy="4519"/>
            </a:xfrm>
            <a:custGeom>
              <a:avLst/>
              <a:gdLst/>
              <a:ahLst/>
              <a:cxnLst/>
              <a:rect l="l" t="t" r="r" b="b"/>
              <a:pathLst>
                <a:path w="576" h="289" extrusionOk="0">
                  <a:moveTo>
                    <a:pt x="123" y="288"/>
                  </a:moveTo>
                  <a:cubicBezTo>
                    <a:pt x="288" y="288"/>
                    <a:pt x="452" y="247"/>
                    <a:pt x="575" y="206"/>
                  </a:cubicBezTo>
                  <a:cubicBezTo>
                    <a:pt x="534" y="165"/>
                    <a:pt x="534" y="42"/>
                    <a:pt x="493" y="1"/>
                  </a:cubicBezTo>
                  <a:cubicBezTo>
                    <a:pt x="329" y="42"/>
                    <a:pt x="123" y="83"/>
                    <a:pt x="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7"/>
            <p:cNvSpPr/>
            <p:nvPr/>
          </p:nvSpPr>
          <p:spPr>
            <a:xfrm rot="-8527916" flipH="1">
              <a:off x="1443723" y="4111450"/>
              <a:ext cx="8082" cy="3862"/>
            </a:xfrm>
            <a:custGeom>
              <a:avLst/>
              <a:gdLst/>
              <a:ahLst/>
              <a:cxnLst/>
              <a:rect l="l" t="t" r="r" b="b"/>
              <a:pathLst>
                <a:path w="494" h="247" extrusionOk="0">
                  <a:moveTo>
                    <a:pt x="494" y="123"/>
                  </a:moveTo>
                  <a:cubicBezTo>
                    <a:pt x="411" y="82"/>
                    <a:pt x="370" y="41"/>
                    <a:pt x="288" y="0"/>
                  </a:cubicBezTo>
                  <a:cubicBezTo>
                    <a:pt x="288" y="0"/>
                    <a:pt x="165" y="41"/>
                    <a:pt x="1" y="82"/>
                  </a:cubicBezTo>
                  <a:cubicBezTo>
                    <a:pt x="124" y="123"/>
                    <a:pt x="165" y="206"/>
                    <a:pt x="288" y="247"/>
                  </a:cubicBezTo>
                  <a:cubicBezTo>
                    <a:pt x="329" y="247"/>
                    <a:pt x="370" y="206"/>
                    <a:pt x="494"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7"/>
            <p:cNvSpPr/>
            <p:nvPr/>
          </p:nvSpPr>
          <p:spPr>
            <a:xfrm rot="-8527916" flipH="1">
              <a:off x="1356365" y="2078902"/>
              <a:ext cx="4041" cy="3878"/>
            </a:xfrm>
            <a:custGeom>
              <a:avLst/>
              <a:gdLst/>
              <a:ahLst/>
              <a:cxnLst/>
              <a:rect l="l" t="t" r="r" b="b"/>
              <a:pathLst>
                <a:path w="247" h="248" extrusionOk="0">
                  <a:moveTo>
                    <a:pt x="206" y="247"/>
                  </a:moveTo>
                  <a:cubicBezTo>
                    <a:pt x="247" y="206"/>
                    <a:pt x="247" y="83"/>
                    <a:pt x="247" y="1"/>
                  </a:cubicBezTo>
                  <a:cubicBezTo>
                    <a:pt x="164" y="1"/>
                    <a:pt x="82" y="42"/>
                    <a:pt x="0" y="42"/>
                  </a:cubicBezTo>
                  <a:cubicBezTo>
                    <a:pt x="0" y="83"/>
                    <a:pt x="0" y="206"/>
                    <a:pt x="41"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7"/>
            <p:cNvSpPr/>
            <p:nvPr/>
          </p:nvSpPr>
          <p:spPr>
            <a:xfrm rot="-8527916" flipH="1">
              <a:off x="202533" y="3998464"/>
              <a:ext cx="6724" cy="6442"/>
            </a:xfrm>
            <a:custGeom>
              <a:avLst/>
              <a:gdLst/>
              <a:ahLst/>
              <a:cxnLst/>
              <a:rect l="l" t="t" r="r" b="b"/>
              <a:pathLst>
                <a:path w="411" h="412" extrusionOk="0">
                  <a:moveTo>
                    <a:pt x="411" y="42"/>
                  </a:moveTo>
                  <a:cubicBezTo>
                    <a:pt x="329" y="42"/>
                    <a:pt x="206" y="1"/>
                    <a:pt x="165" y="1"/>
                  </a:cubicBezTo>
                  <a:cubicBezTo>
                    <a:pt x="123" y="124"/>
                    <a:pt x="41" y="247"/>
                    <a:pt x="0" y="370"/>
                  </a:cubicBezTo>
                  <a:cubicBezTo>
                    <a:pt x="41" y="370"/>
                    <a:pt x="123" y="411"/>
                    <a:pt x="165" y="411"/>
                  </a:cubicBezTo>
                  <a:cubicBezTo>
                    <a:pt x="247" y="329"/>
                    <a:pt x="370" y="165"/>
                    <a:pt x="41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7"/>
            <p:cNvSpPr/>
            <p:nvPr/>
          </p:nvSpPr>
          <p:spPr>
            <a:xfrm rot="-8527916" flipH="1">
              <a:off x="1157139" y="2538546"/>
              <a:ext cx="8082" cy="6427"/>
            </a:xfrm>
            <a:custGeom>
              <a:avLst/>
              <a:gdLst/>
              <a:ahLst/>
              <a:cxnLst/>
              <a:rect l="l" t="t" r="r" b="b"/>
              <a:pathLst>
                <a:path w="494" h="411" extrusionOk="0">
                  <a:moveTo>
                    <a:pt x="493" y="123"/>
                  </a:moveTo>
                  <a:cubicBezTo>
                    <a:pt x="411" y="82"/>
                    <a:pt x="370" y="82"/>
                    <a:pt x="247" y="0"/>
                  </a:cubicBezTo>
                  <a:cubicBezTo>
                    <a:pt x="123" y="123"/>
                    <a:pt x="82" y="205"/>
                    <a:pt x="0" y="329"/>
                  </a:cubicBezTo>
                  <a:lnTo>
                    <a:pt x="123" y="411"/>
                  </a:lnTo>
                  <a:cubicBezTo>
                    <a:pt x="288" y="288"/>
                    <a:pt x="411" y="164"/>
                    <a:pt x="493"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7"/>
            <p:cNvSpPr/>
            <p:nvPr/>
          </p:nvSpPr>
          <p:spPr>
            <a:xfrm rot="-8527916" flipH="1">
              <a:off x="1244199" y="3971035"/>
              <a:ext cx="6070" cy="4519"/>
            </a:xfrm>
            <a:custGeom>
              <a:avLst/>
              <a:gdLst/>
              <a:ahLst/>
              <a:cxnLst/>
              <a:rect l="l" t="t" r="r" b="b"/>
              <a:pathLst>
                <a:path w="371" h="289" extrusionOk="0">
                  <a:moveTo>
                    <a:pt x="370" y="1"/>
                  </a:moveTo>
                  <a:cubicBezTo>
                    <a:pt x="247" y="42"/>
                    <a:pt x="124" y="83"/>
                    <a:pt x="1" y="206"/>
                  </a:cubicBezTo>
                  <a:lnTo>
                    <a:pt x="124" y="288"/>
                  </a:lnTo>
                  <a:cubicBezTo>
                    <a:pt x="206" y="288"/>
                    <a:pt x="329" y="288"/>
                    <a:pt x="37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7"/>
            <p:cNvSpPr/>
            <p:nvPr/>
          </p:nvSpPr>
          <p:spPr>
            <a:xfrm rot="-8527916" flipH="1">
              <a:off x="1623909" y="4896996"/>
              <a:ext cx="6740" cy="3862"/>
            </a:xfrm>
            <a:custGeom>
              <a:avLst/>
              <a:gdLst/>
              <a:ahLst/>
              <a:cxnLst/>
              <a:rect l="l" t="t" r="r" b="b"/>
              <a:pathLst>
                <a:path w="412" h="247" extrusionOk="0">
                  <a:moveTo>
                    <a:pt x="411" y="124"/>
                  </a:moveTo>
                  <a:cubicBezTo>
                    <a:pt x="411" y="124"/>
                    <a:pt x="370" y="41"/>
                    <a:pt x="288" y="0"/>
                  </a:cubicBezTo>
                  <a:cubicBezTo>
                    <a:pt x="165" y="41"/>
                    <a:pt x="123" y="83"/>
                    <a:pt x="0" y="124"/>
                  </a:cubicBezTo>
                  <a:cubicBezTo>
                    <a:pt x="0" y="124"/>
                    <a:pt x="82" y="247"/>
                    <a:pt x="123" y="247"/>
                  </a:cubicBezTo>
                  <a:cubicBezTo>
                    <a:pt x="288" y="247"/>
                    <a:pt x="370" y="206"/>
                    <a:pt x="41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7"/>
            <p:cNvSpPr/>
            <p:nvPr/>
          </p:nvSpPr>
          <p:spPr>
            <a:xfrm rot="-8527916" flipH="1">
              <a:off x="2209494" y="5030716"/>
              <a:ext cx="8753" cy="5144"/>
            </a:xfrm>
            <a:custGeom>
              <a:avLst/>
              <a:gdLst/>
              <a:ahLst/>
              <a:cxnLst/>
              <a:rect l="l" t="t" r="r" b="b"/>
              <a:pathLst>
                <a:path w="535" h="329" extrusionOk="0">
                  <a:moveTo>
                    <a:pt x="0" y="247"/>
                  </a:moveTo>
                  <a:cubicBezTo>
                    <a:pt x="165" y="288"/>
                    <a:pt x="288" y="329"/>
                    <a:pt x="370" y="329"/>
                  </a:cubicBezTo>
                  <a:cubicBezTo>
                    <a:pt x="411" y="329"/>
                    <a:pt x="534" y="247"/>
                    <a:pt x="493" y="205"/>
                  </a:cubicBezTo>
                  <a:cubicBezTo>
                    <a:pt x="493" y="123"/>
                    <a:pt x="370" y="41"/>
                    <a:pt x="329" y="0"/>
                  </a:cubicBezTo>
                  <a:cubicBezTo>
                    <a:pt x="206" y="82"/>
                    <a:pt x="124" y="123"/>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7"/>
            <p:cNvSpPr/>
            <p:nvPr/>
          </p:nvSpPr>
          <p:spPr>
            <a:xfrm rot="-8527916" flipH="1">
              <a:off x="1282002" y="4014078"/>
              <a:ext cx="5399" cy="5144"/>
            </a:xfrm>
            <a:custGeom>
              <a:avLst/>
              <a:gdLst/>
              <a:ahLst/>
              <a:cxnLst/>
              <a:rect l="l" t="t" r="r" b="b"/>
              <a:pathLst>
                <a:path w="330" h="329" extrusionOk="0">
                  <a:moveTo>
                    <a:pt x="1" y="123"/>
                  </a:moveTo>
                  <a:cubicBezTo>
                    <a:pt x="42" y="164"/>
                    <a:pt x="124" y="205"/>
                    <a:pt x="165" y="329"/>
                  </a:cubicBezTo>
                  <a:cubicBezTo>
                    <a:pt x="247" y="247"/>
                    <a:pt x="329" y="205"/>
                    <a:pt x="329" y="164"/>
                  </a:cubicBezTo>
                  <a:cubicBezTo>
                    <a:pt x="247" y="123"/>
                    <a:pt x="165" y="41"/>
                    <a:pt x="124" y="0"/>
                  </a:cubicBezTo>
                  <a:cubicBezTo>
                    <a:pt x="124" y="0"/>
                    <a:pt x="1" y="41"/>
                    <a:pt x="1"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7"/>
            <p:cNvSpPr/>
            <p:nvPr/>
          </p:nvSpPr>
          <p:spPr>
            <a:xfrm rot="-8527916" flipH="1">
              <a:off x="1042585" y="3828433"/>
              <a:ext cx="6740" cy="5144"/>
            </a:xfrm>
            <a:custGeom>
              <a:avLst/>
              <a:gdLst/>
              <a:ahLst/>
              <a:cxnLst/>
              <a:rect l="l" t="t" r="r" b="b"/>
              <a:pathLst>
                <a:path w="412" h="329" extrusionOk="0">
                  <a:moveTo>
                    <a:pt x="411" y="205"/>
                  </a:moveTo>
                  <a:cubicBezTo>
                    <a:pt x="370" y="164"/>
                    <a:pt x="288" y="41"/>
                    <a:pt x="206" y="0"/>
                  </a:cubicBezTo>
                  <a:lnTo>
                    <a:pt x="0" y="123"/>
                  </a:lnTo>
                  <a:cubicBezTo>
                    <a:pt x="83" y="164"/>
                    <a:pt x="165" y="247"/>
                    <a:pt x="247" y="247"/>
                  </a:cubicBezTo>
                  <a:cubicBezTo>
                    <a:pt x="247" y="329"/>
                    <a:pt x="411" y="247"/>
                    <a:pt x="411"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7"/>
            <p:cNvSpPr/>
            <p:nvPr/>
          </p:nvSpPr>
          <p:spPr>
            <a:xfrm rot="-8527916" flipH="1">
              <a:off x="1320214" y="2108348"/>
              <a:ext cx="8082" cy="3221"/>
            </a:xfrm>
            <a:custGeom>
              <a:avLst/>
              <a:gdLst/>
              <a:ahLst/>
              <a:cxnLst/>
              <a:rect l="l" t="t" r="r" b="b"/>
              <a:pathLst>
                <a:path w="494" h="206" extrusionOk="0">
                  <a:moveTo>
                    <a:pt x="164" y="206"/>
                  </a:moveTo>
                  <a:cubicBezTo>
                    <a:pt x="288" y="165"/>
                    <a:pt x="370" y="83"/>
                    <a:pt x="493" y="0"/>
                  </a:cubicBezTo>
                  <a:lnTo>
                    <a:pt x="0" y="0"/>
                  </a:lnTo>
                  <a:cubicBezTo>
                    <a:pt x="123" y="124"/>
                    <a:pt x="164" y="206"/>
                    <a:pt x="164"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7"/>
            <p:cNvSpPr/>
            <p:nvPr/>
          </p:nvSpPr>
          <p:spPr>
            <a:xfrm rot="-8527916" flipH="1">
              <a:off x="1636165" y="4564190"/>
              <a:ext cx="6070" cy="3862"/>
            </a:xfrm>
            <a:custGeom>
              <a:avLst/>
              <a:gdLst/>
              <a:ahLst/>
              <a:cxnLst/>
              <a:rect l="l" t="t" r="r" b="b"/>
              <a:pathLst>
                <a:path w="371" h="247" extrusionOk="0">
                  <a:moveTo>
                    <a:pt x="165" y="247"/>
                  </a:moveTo>
                  <a:cubicBezTo>
                    <a:pt x="206" y="206"/>
                    <a:pt x="329" y="206"/>
                    <a:pt x="370" y="164"/>
                  </a:cubicBezTo>
                  <a:cubicBezTo>
                    <a:pt x="288" y="82"/>
                    <a:pt x="206" y="41"/>
                    <a:pt x="165" y="0"/>
                  </a:cubicBezTo>
                  <a:cubicBezTo>
                    <a:pt x="83" y="41"/>
                    <a:pt x="0" y="82"/>
                    <a:pt x="0" y="164"/>
                  </a:cubicBezTo>
                  <a:cubicBezTo>
                    <a:pt x="0" y="164"/>
                    <a:pt x="124" y="206"/>
                    <a:pt x="165"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7"/>
            <p:cNvSpPr/>
            <p:nvPr/>
          </p:nvSpPr>
          <p:spPr>
            <a:xfrm rot="-8527916" flipH="1">
              <a:off x="1507704" y="4194947"/>
              <a:ext cx="9423" cy="3237"/>
            </a:xfrm>
            <a:custGeom>
              <a:avLst/>
              <a:gdLst/>
              <a:ahLst/>
              <a:cxnLst/>
              <a:rect l="l" t="t" r="r" b="b"/>
              <a:pathLst>
                <a:path w="576" h="207" extrusionOk="0">
                  <a:moveTo>
                    <a:pt x="576" y="1"/>
                  </a:moveTo>
                  <a:lnTo>
                    <a:pt x="83" y="1"/>
                  </a:lnTo>
                  <a:lnTo>
                    <a:pt x="1" y="1"/>
                  </a:lnTo>
                  <a:cubicBezTo>
                    <a:pt x="165" y="42"/>
                    <a:pt x="288" y="124"/>
                    <a:pt x="453" y="206"/>
                  </a:cubicBezTo>
                  <a:cubicBezTo>
                    <a:pt x="494" y="83"/>
                    <a:pt x="494" y="42"/>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7"/>
            <p:cNvSpPr/>
            <p:nvPr/>
          </p:nvSpPr>
          <p:spPr>
            <a:xfrm rot="-8527916" flipH="1">
              <a:off x="1507640" y="4194887"/>
              <a:ext cx="16" cy="16"/>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7"/>
            <p:cNvSpPr/>
            <p:nvPr/>
          </p:nvSpPr>
          <p:spPr>
            <a:xfrm rot="-8527916" flipH="1">
              <a:off x="1375666" y="4089609"/>
              <a:ext cx="6740" cy="3221"/>
            </a:xfrm>
            <a:custGeom>
              <a:avLst/>
              <a:gdLst/>
              <a:ahLst/>
              <a:cxnLst/>
              <a:rect l="l" t="t" r="r" b="b"/>
              <a:pathLst>
                <a:path w="412" h="206" extrusionOk="0">
                  <a:moveTo>
                    <a:pt x="206" y="205"/>
                  </a:moveTo>
                  <a:cubicBezTo>
                    <a:pt x="247" y="205"/>
                    <a:pt x="329" y="164"/>
                    <a:pt x="412" y="164"/>
                  </a:cubicBezTo>
                  <a:cubicBezTo>
                    <a:pt x="288" y="123"/>
                    <a:pt x="247" y="41"/>
                    <a:pt x="124" y="0"/>
                  </a:cubicBezTo>
                  <a:cubicBezTo>
                    <a:pt x="124" y="0"/>
                    <a:pt x="42" y="41"/>
                    <a:pt x="1" y="123"/>
                  </a:cubicBezTo>
                  <a:cubicBezTo>
                    <a:pt x="42" y="123"/>
                    <a:pt x="83" y="164"/>
                    <a:pt x="206"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7"/>
            <p:cNvSpPr/>
            <p:nvPr/>
          </p:nvSpPr>
          <p:spPr>
            <a:xfrm rot="-8527916" flipH="1">
              <a:off x="704773" y="4420351"/>
              <a:ext cx="6740" cy="3878"/>
            </a:xfrm>
            <a:custGeom>
              <a:avLst/>
              <a:gdLst/>
              <a:ahLst/>
              <a:cxnLst/>
              <a:rect l="l" t="t" r="r" b="b"/>
              <a:pathLst>
                <a:path w="412" h="248" extrusionOk="0">
                  <a:moveTo>
                    <a:pt x="165" y="1"/>
                  </a:moveTo>
                  <a:cubicBezTo>
                    <a:pt x="82" y="42"/>
                    <a:pt x="82" y="124"/>
                    <a:pt x="0" y="206"/>
                  </a:cubicBezTo>
                  <a:cubicBezTo>
                    <a:pt x="41" y="206"/>
                    <a:pt x="165" y="247"/>
                    <a:pt x="288" y="247"/>
                  </a:cubicBezTo>
                  <a:cubicBezTo>
                    <a:pt x="329" y="206"/>
                    <a:pt x="370" y="124"/>
                    <a:pt x="411" y="42"/>
                  </a:cubicBezTo>
                  <a:cubicBezTo>
                    <a:pt x="329" y="42"/>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7"/>
            <p:cNvSpPr/>
            <p:nvPr/>
          </p:nvSpPr>
          <p:spPr>
            <a:xfrm rot="-8527916" flipH="1">
              <a:off x="1076390" y="3877029"/>
              <a:ext cx="6053" cy="3878"/>
            </a:xfrm>
            <a:custGeom>
              <a:avLst/>
              <a:gdLst/>
              <a:ahLst/>
              <a:cxnLst/>
              <a:rect l="l" t="t" r="r" b="b"/>
              <a:pathLst>
                <a:path w="370" h="248" extrusionOk="0">
                  <a:moveTo>
                    <a:pt x="0" y="206"/>
                  </a:moveTo>
                  <a:cubicBezTo>
                    <a:pt x="41" y="206"/>
                    <a:pt x="165" y="247"/>
                    <a:pt x="247" y="247"/>
                  </a:cubicBezTo>
                  <a:cubicBezTo>
                    <a:pt x="288" y="206"/>
                    <a:pt x="370" y="83"/>
                    <a:pt x="288" y="42"/>
                  </a:cubicBezTo>
                  <a:lnTo>
                    <a:pt x="82" y="1"/>
                  </a:lnTo>
                  <a:cubicBezTo>
                    <a:pt x="41" y="42"/>
                    <a:pt x="0" y="165"/>
                    <a:pt x="0"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7"/>
            <p:cNvSpPr/>
            <p:nvPr/>
          </p:nvSpPr>
          <p:spPr>
            <a:xfrm rot="-8527916" flipH="1">
              <a:off x="1620916" y="4670052"/>
              <a:ext cx="4712" cy="7068"/>
            </a:xfrm>
            <a:custGeom>
              <a:avLst/>
              <a:gdLst/>
              <a:ahLst/>
              <a:cxnLst/>
              <a:rect l="l" t="t" r="r" b="b"/>
              <a:pathLst>
                <a:path w="288" h="452" extrusionOk="0">
                  <a:moveTo>
                    <a:pt x="288" y="411"/>
                  </a:moveTo>
                  <a:cubicBezTo>
                    <a:pt x="247" y="247"/>
                    <a:pt x="247" y="164"/>
                    <a:pt x="206" y="0"/>
                  </a:cubicBezTo>
                  <a:lnTo>
                    <a:pt x="0" y="0"/>
                  </a:lnTo>
                  <a:cubicBezTo>
                    <a:pt x="41" y="164"/>
                    <a:pt x="41" y="247"/>
                    <a:pt x="83" y="411"/>
                  </a:cubicBezTo>
                  <a:cubicBezTo>
                    <a:pt x="124" y="452"/>
                    <a:pt x="206" y="452"/>
                    <a:pt x="288"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7"/>
            <p:cNvSpPr/>
            <p:nvPr/>
          </p:nvSpPr>
          <p:spPr>
            <a:xfrm rot="-8527916" flipH="1">
              <a:off x="1465406" y="1472048"/>
              <a:ext cx="687" cy="16"/>
            </a:xfrm>
            <a:custGeom>
              <a:avLst/>
              <a:gdLst/>
              <a:ahLst/>
              <a:cxnLst/>
              <a:rect l="l" t="t" r="r" b="b"/>
              <a:pathLst>
                <a:path w="42" h="1" extrusionOk="0">
                  <a:moveTo>
                    <a:pt x="0" y="0"/>
                  </a:moveTo>
                  <a:lnTo>
                    <a:pt x="0" y="0"/>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7"/>
            <p:cNvSpPr/>
            <p:nvPr/>
          </p:nvSpPr>
          <p:spPr>
            <a:xfrm rot="-8527916" flipH="1">
              <a:off x="1463052" y="1474585"/>
              <a:ext cx="8082" cy="5160"/>
            </a:xfrm>
            <a:custGeom>
              <a:avLst/>
              <a:gdLst/>
              <a:ahLst/>
              <a:cxnLst/>
              <a:rect l="l" t="t" r="r" b="b"/>
              <a:pathLst>
                <a:path w="494" h="330" extrusionOk="0">
                  <a:moveTo>
                    <a:pt x="452" y="1"/>
                  </a:moveTo>
                  <a:lnTo>
                    <a:pt x="1" y="329"/>
                  </a:lnTo>
                  <a:cubicBezTo>
                    <a:pt x="165" y="329"/>
                    <a:pt x="288" y="247"/>
                    <a:pt x="452" y="247"/>
                  </a:cubicBezTo>
                  <a:cubicBezTo>
                    <a:pt x="493" y="206"/>
                    <a:pt x="452" y="124"/>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7"/>
            <p:cNvSpPr/>
            <p:nvPr/>
          </p:nvSpPr>
          <p:spPr>
            <a:xfrm rot="-8527916" flipH="1">
              <a:off x="1135030" y="3931107"/>
              <a:ext cx="6740" cy="4503"/>
            </a:xfrm>
            <a:custGeom>
              <a:avLst/>
              <a:gdLst/>
              <a:ahLst/>
              <a:cxnLst/>
              <a:rect l="l" t="t" r="r" b="b"/>
              <a:pathLst>
                <a:path w="412" h="288" extrusionOk="0">
                  <a:moveTo>
                    <a:pt x="206" y="288"/>
                  </a:moveTo>
                  <a:cubicBezTo>
                    <a:pt x="206" y="288"/>
                    <a:pt x="412" y="247"/>
                    <a:pt x="412" y="205"/>
                  </a:cubicBezTo>
                  <a:cubicBezTo>
                    <a:pt x="412" y="123"/>
                    <a:pt x="329" y="41"/>
                    <a:pt x="329" y="0"/>
                  </a:cubicBezTo>
                  <a:cubicBezTo>
                    <a:pt x="247" y="41"/>
                    <a:pt x="124" y="41"/>
                    <a:pt x="1" y="82"/>
                  </a:cubicBezTo>
                  <a:cubicBezTo>
                    <a:pt x="42" y="123"/>
                    <a:pt x="83" y="247"/>
                    <a:pt x="206"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7"/>
            <p:cNvSpPr/>
            <p:nvPr/>
          </p:nvSpPr>
          <p:spPr>
            <a:xfrm rot="-8527916" flipH="1">
              <a:off x="1316598" y="2014229"/>
              <a:ext cx="7411" cy="9007"/>
            </a:xfrm>
            <a:custGeom>
              <a:avLst/>
              <a:gdLst/>
              <a:ahLst/>
              <a:cxnLst/>
              <a:rect l="l" t="t" r="r" b="b"/>
              <a:pathLst>
                <a:path w="453" h="576" extrusionOk="0">
                  <a:moveTo>
                    <a:pt x="1" y="329"/>
                  </a:moveTo>
                  <a:cubicBezTo>
                    <a:pt x="1" y="412"/>
                    <a:pt x="42" y="453"/>
                    <a:pt x="42" y="576"/>
                  </a:cubicBezTo>
                  <a:lnTo>
                    <a:pt x="453" y="165"/>
                  </a:lnTo>
                  <a:cubicBezTo>
                    <a:pt x="453" y="124"/>
                    <a:pt x="411" y="42"/>
                    <a:pt x="411" y="1"/>
                  </a:cubicBezTo>
                  <a:cubicBezTo>
                    <a:pt x="288" y="42"/>
                    <a:pt x="124" y="165"/>
                    <a:pt x="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7"/>
            <p:cNvSpPr/>
            <p:nvPr/>
          </p:nvSpPr>
          <p:spPr>
            <a:xfrm rot="-8527916" flipH="1">
              <a:off x="1634820" y="4534760"/>
              <a:ext cx="13464" cy="7083"/>
            </a:xfrm>
            <a:custGeom>
              <a:avLst/>
              <a:gdLst/>
              <a:ahLst/>
              <a:cxnLst/>
              <a:rect l="l" t="t" r="r" b="b"/>
              <a:pathLst>
                <a:path w="823" h="453" extrusionOk="0">
                  <a:moveTo>
                    <a:pt x="1" y="1"/>
                  </a:moveTo>
                  <a:cubicBezTo>
                    <a:pt x="371" y="206"/>
                    <a:pt x="576" y="288"/>
                    <a:pt x="699" y="453"/>
                  </a:cubicBezTo>
                  <a:cubicBezTo>
                    <a:pt x="823" y="206"/>
                    <a:pt x="69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7"/>
            <p:cNvSpPr/>
            <p:nvPr/>
          </p:nvSpPr>
          <p:spPr>
            <a:xfrm rot="-8527916" flipH="1">
              <a:off x="1647437" y="4538928"/>
              <a:ext cx="1358" cy="16"/>
            </a:xfrm>
            <a:custGeom>
              <a:avLst/>
              <a:gdLst/>
              <a:ahLst/>
              <a:cxnLst/>
              <a:rect l="l" t="t" r="r" b="b"/>
              <a:pathLst>
                <a:path w="83" h="1" extrusionOk="0">
                  <a:moveTo>
                    <a:pt x="0" y="1"/>
                  </a:moveTo>
                  <a:cubicBezTo>
                    <a:pt x="0" y="1"/>
                    <a:pt x="82" y="1"/>
                    <a:pt x="0" y="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7"/>
            <p:cNvSpPr/>
            <p:nvPr/>
          </p:nvSpPr>
          <p:spPr>
            <a:xfrm rot="-8527916" flipH="1">
              <a:off x="1168075" y="3967506"/>
              <a:ext cx="8753" cy="5801"/>
            </a:xfrm>
            <a:custGeom>
              <a:avLst/>
              <a:gdLst/>
              <a:ahLst/>
              <a:cxnLst/>
              <a:rect l="l" t="t" r="r" b="b"/>
              <a:pathLst>
                <a:path w="535" h="371" extrusionOk="0">
                  <a:moveTo>
                    <a:pt x="535" y="165"/>
                  </a:moveTo>
                  <a:cubicBezTo>
                    <a:pt x="494" y="83"/>
                    <a:pt x="370" y="1"/>
                    <a:pt x="288" y="1"/>
                  </a:cubicBezTo>
                  <a:cubicBezTo>
                    <a:pt x="206" y="1"/>
                    <a:pt x="124" y="83"/>
                    <a:pt x="1" y="165"/>
                  </a:cubicBezTo>
                  <a:cubicBezTo>
                    <a:pt x="165" y="247"/>
                    <a:pt x="206" y="289"/>
                    <a:pt x="329" y="371"/>
                  </a:cubicBezTo>
                  <a:cubicBezTo>
                    <a:pt x="411" y="247"/>
                    <a:pt x="535" y="206"/>
                    <a:pt x="535"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7"/>
            <p:cNvSpPr/>
            <p:nvPr/>
          </p:nvSpPr>
          <p:spPr>
            <a:xfrm rot="-8527916" flipH="1">
              <a:off x="952819" y="3799606"/>
              <a:ext cx="7411" cy="5801"/>
            </a:xfrm>
            <a:custGeom>
              <a:avLst/>
              <a:gdLst/>
              <a:ahLst/>
              <a:cxnLst/>
              <a:rect l="l" t="t" r="r" b="b"/>
              <a:pathLst>
                <a:path w="453" h="371" extrusionOk="0">
                  <a:moveTo>
                    <a:pt x="41" y="165"/>
                  </a:moveTo>
                  <a:cubicBezTo>
                    <a:pt x="0" y="206"/>
                    <a:pt x="123" y="289"/>
                    <a:pt x="164" y="371"/>
                  </a:cubicBezTo>
                  <a:cubicBezTo>
                    <a:pt x="329" y="247"/>
                    <a:pt x="411" y="247"/>
                    <a:pt x="452" y="165"/>
                  </a:cubicBezTo>
                  <a:cubicBezTo>
                    <a:pt x="452" y="83"/>
                    <a:pt x="370" y="42"/>
                    <a:pt x="288" y="1"/>
                  </a:cubicBezTo>
                  <a:cubicBezTo>
                    <a:pt x="247" y="42"/>
                    <a:pt x="123" y="83"/>
                    <a:pt x="4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7"/>
            <p:cNvSpPr/>
            <p:nvPr/>
          </p:nvSpPr>
          <p:spPr>
            <a:xfrm rot="-8527916" flipH="1">
              <a:off x="1511142" y="4574648"/>
              <a:ext cx="6740" cy="5160"/>
            </a:xfrm>
            <a:custGeom>
              <a:avLst/>
              <a:gdLst/>
              <a:ahLst/>
              <a:cxnLst/>
              <a:rect l="l" t="t" r="r" b="b"/>
              <a:pathLst>
                <a:path w="412" h="330" extrusionOk="0">
                  <a:moveTo>
                    <a:pt x="1" y="124"/>
                  </a:moveTo>
                  <a:cubicBezTo>
                    <a:pt x="165" y="165"/>
                    <a:pt x="330" y="206"/>
                    <a:pt x="412" y="329"/>
                  </a:cubicBezTo>
                  <a:cubicBezTo>
                    <a:pt x="330" y="206"/>
                    <a:pt x="206" y="124"/>
                    <a:pt x="165" y="0"/>
                  </a:cubicBezTo>
                  <a:cubicBezTo>
                    <a:pt x="124" y="0"/>
                    <a:pt x="42" y="41"/>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7"/>
            <p:cNvSpPr/>
            <p:nvPr/>
          </p:nvSpPr>
          <p:spPr>
            <a:xfrm rot="-8527916" flipH="1">
              <a:off x="1518734" y="4578216"/>
              <a:ext cx="2045" cy="1313"/>
            </a:xfrm>
            <a:custGeom>
              <a:avLst/>
              <a:gdLst/>
              <a:ahLst/>
              <a:cxnLst/>
              <a:rect l="l" t="t" r="r" b="b"/>
              <a:pathLst>
                <a:path w="125" h="84" extrusionOk="0">
                  <a:moveTo>
                    <a:pt x="1" y="1"/>
                  </a:moveTo>
                  <a:lnTo>
                    <a:pt x="83" y="83"/>
                  </a:lnTo>
                  <a:lnTo>
                    <a:pt x="124" y="83"/>
                  </a:lnTo>
                  <a:lnTo>
                    <a:pt x="124" y="1"/>
                  </a:lnTo>
                  <a:cubicBezTo>
                    <a:pt x="83" y="83"/>
                    <a:pt x="1" y="8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7"/>
            <p:cNvSpPr/>
            <p:nvPr/>
          </p:nvSpPr>
          <p:spPr>
            <a:xfrm rot="-8527916" flipH="1">
              <a:off x="1258190" y="4049586"/>
              <a:ext cx="8082" cy="6442"/>
            </a:xfrm>
            <a:custGeom>
              <a:avLst/>
              <a:gdLst/>
              <a:ahLst/>
              <a:cxnLst/>
              <a:rect l="l" t="t" r="r" b="b"/>
              <a:pathLst>
                <a:path w="494" h="412" extrusionOk="0">
                  <a:moveTo>
                    <a:pt x="247" y="1"/>
                  </a:moveTo>
                  <a:cubicBezTo>
                    <a:pt x="123" y="124"/>
                    <a:pt x="82" y="288"/>
                    <a:pt x="0" y="411"/>
                  </a:cubicBezTo>
                  <a:cubicBezTo>
                    <a:pt x="123" y="288"/>
                    <a:pt x="329" y="206"/>
                    <a:pt x="493" y="83"/>
                  </a:cubicBezTo>
                  <a:cubicBezTo>
                    <a:pt x="411" y="42"/>
                    <a:pt x="329" y="42"/>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7"/>
            <p:cNvSpPr/>
            <p:nvPr/>
          </p:nvSpPr>
          <p:spPr>
            <a:xfrm rot="-8527916" flipH="1">
              <a:off x="1260154" y="4046922"/>
              <a:ext cx="1358" cy="657"/>
            </a:xfrm>
            <a:custGeom>
              <a:avLst/>
              <a:gdLst/>
              <a:ahLst/>
              <a:cxnLst/>
              <a:rect l="l" t="t" r="r" b="b"/>
              <a:pathLst>
                <a:path w="83" h="42" extrusionOk="0">
                  <a:moveTo>
                    <a:pt x="0" y="42"/>
                  </a:moveTo>
                  <a:lnTo>
                    <a:pt x="0" y="42"/>
                  </a:lnTo>
                  <a:cubicBezTo>
                    <a:pt x="82" y="42"/>
                    <a:pt x="82" y="42"/>
                    <a:pt x="82" y="0"/>
                  </a:cubicBezTo>
                  <a:cubicBezTo>
                    <a:pt x="82" y="42"/>
                    <a:pt x="0" y="42"/>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7"/>
            <p:cNvSpPr/>
            <p:nvPr/>
          </p:nvSpPr>
          <p:spPr>
            <a:xfrm rot="-8527916" flipH="1">
              <a:off x="966586" y="3836324"/>
              <a:ext cx="2699" cy="1298"/>
            </a:xfrm>
            <a:custGeom>
              <a:avLst/>
              <a:gdLst/>
              <a:ahLst/>
              <a:cxnLst/>
              <a:rect l="l" t="t" r="r" b="b"/>
              <a:pathLst>
                <a:path w="165" h="83" extrusionOk="0">
                  <a:moveTo>
                    <a:pt x="164" y="1"/>
                  </a:moveTo>
                  <a:cubicBezTo>
                    <a:pt x="123" y="1"/>
                    <a:pt x="41" y="83"/>
                    <a:pt x="0" y="83"/>
                  </a:cubicBezTo>
                  <a:lnTo>
                    <a:pt x="0" y="83"/>
                  </a:lnTo>
                  <a:lnTo>
                    <a:pt x="41" y="83"/>
                  </a:lnTo>
                  <a:cubicBezTo>
                    <a:pt x="123" y="83"/>
                    <a:pt x="123"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7"/>
            <p:cNvSpPr/>
            <p:nvPr/>
          </p:nvSpPr>
          <p:spPr>
            <a:xfrm rot="-8527916" flipH="1">
              <a:off x="966810" y="3839890"/>
              <a:ext cx="4728" cy="2580"/>
            </a:xfrm>
            <a:custGeom>
              <a:avLst/>
              <a:gdLst/>
              <a:ahLst/>
              <a:cxnLst/>
              <a:rect l="l" t="t" r="r" b="b"/>
              <a:pathLst>
                <a:path w="289" h="165" extrusionOk="0">
                  <a:moveTo>
                    <a:pt x="247" y="0"/>
                  </a:moveTo>
                  <a:cubicBezTo>
                    <a:pt x="165" y="41"/>
                    <a:pt x="83" y="124"/>
                    <a:pt x="0" y="165"/>
                  </a:cubicBezTo>
                  <a:cubicBezTo>
                    <a:pt x="83" y="124"/>
                    <a:pt x="206" y="124"/>
                    <a:pt x="288" y="41"/>
                  </a:cubicBezTo>
                  <a:cubicBezTo>
                    <a:pt x="288" y="82"/>
                    <a:pt x="247" y="82"/>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7"/>
            <p:cNvSpPr/>
            <p:nvPr/>
          </p:nvSpPr>
          <p:spPr>
            <a:xfrm rot="-8527916" flipH="1">
              <a:off x="1079648" y="4783376"/>
              <a:ext cx="10765" cy="4519"/>
            </a:xfrm>
            <a:custGeom>
              <a:avLst/>
              <a:gdLst/>
              <a:ahLst/>
              <a:cxnLst/>
              <a:rect l="l" t="t" r="r" b="b"/>
              <a:pathLst>
                <a:path w="658" h="289" extrusionOk="0">
                  <a:moveTo>
                    <a:pt x="658" y="206"/>
                  </a:moveTo>
                  <a:cubicBezTo>
                    <a:pt x="575" y="124"/>
                    <a:pt x="534" y="42"/>
                    <a:pt x="452" y="1"/>
                  </a:cubicBezTo>
                  <a:cubicBezTo>
                    <a:pt x="329" y="1"/>
                    <a:pt x="247" y="42"/>
                    <a:pt x="0" y="83"/>
                  </a:cubicBezTo>
                  <a:cubicBezTo>
                    <a:pt x="329" y="206"/>
                    <a:pt x="452" y="247"/>
                    <a:pt x="534"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7"/>
            <p:cNvSpPr/>
            <p:nvPr/>
          </p:nvSpPr>
          <p:spPr>
            <a:xfrm rot="-8527916" flipH="1">
              <a:off x="972526" y="4699693"/>
              <a:ext cx="5382" cy="5160"/>
            </a:xfrm>
            <a:custGeom>
              <a:avLst/>
              <a:gdLst/>
              <a:ahLst/>
              <a:cxnLst/>
              <a:rect l="l" t="t" r="r" b="b"/>
              <a:pathLst>
                <a:path w="329" h="330" extrusionOk="0">
                  <a:moveTo>
                    <a:pt x="329" y="124"/>
                  </a:moveTo>
                  <a:lnTo>
                    <a:pt x="123" y="1"/>
                  </a:lnTo>
                  <a:cubicBezTo>
                    <a:pt x="82" y="42"/>
                    <a:pt x="0" y="165"/>
                    <a:pt x="0" y="206"/>
                  </a:cubicBezTo>
                  <a:cubicBezTo>
                    <a:pt x="0" y="247"/>
                    <a:pt x="165" y="247"/>
                    <a:pt x="288" y="329"/>
                  </a:cubicBezTo>
                  <a:cubicBezTo>
                    <a:pt x="288" y="247"/>
                    <a:pt x="329" y="165"/>
                    <a:pt x="329"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7"/>
            <p:cNvSpPr/>
            <p:nvPr/>
          </p:nvSpPr>
          <p:spPr>
            <a:xfrm rot="-8527916" flipH="1">
              <a:off x="1636791" y="4368961"/>
              <a:ext cx="10094" cy="5160"/>
            </a:xfrm>
            <a:custGeom>
              <a:avLst/>
              <a:gdLst/>
              <a:ahLst/>
              <a:cxnLst/>
              <a:rect l="l" t="t" r="r" b="b"/>
              <a:pathLst>
                <a:path w="617" h="330" extrusionOk="0">
                  <a:moveTo>
                    <a:pt x="329" y="0"/>
                  </a:moveTo>
                  <a:cubicBezTo>
                    <a:pt x="247" y="0"/>
                    <a:pt x="164" y="124"/>
                    <a:pt x="0" y="165"/>
                  </a:cubicBezTo>
                  <a:cubicBezTo>
                    <a:pt x="164" y="206"/>
                    <a:pt x="247" y="329"/>
                    <a:pt x="329" y="329"/>
                  </a:cubicBezTo>
                  <a:cubicBezTo>
                    <a:pt x="411" y="329"/>
                    <a:pt x="534" y="247"/>
                    <a:pt x="616" y="206"/>
                  </a:cubicBezTo>
                  <a:cubicBezTo>
                    <a:pt x="534" y="165"/>
                    <a:pt x="452" y="42"/>
                    <a:pt x="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7"/>
            <p:cNvSpPr/>
            <p:nvPr/>
          </p:nvSpPr>
          <p:spPr>
            <a:xfrm rot="-8527916" flipH="1">
              <a:off x="1201905" y="4030341"/>
              <a:ext cx="11436" cy="3878"/>
            </a:xfrm>
            <a:custGeom>
              <a:avLst/>
              <a:gdLst/>
              <a:ahLst/>
              <a:cxnLst/>
              <a:rect l="l" t="t" r="r" b="b"/>
              <a:pathLst>
                <a:path w="699" h="248" extrusionOk="0">
                  <a:moveTo>
                    <a:pt x="699" y="83"/>
                  </a:moveTo>
                  <a:cubicBezTo>
                    <a:pt x="699" y="42"/>
                    <a:pt x="658" y="1"/>
                    <a:pt x="658" y="1"/>
                  </a:cubicBezTo>
                  <a:cubicBezTo>
                    <a:pt x="452" y="1"/>
                    <a:pt x="206" y="42"/>
                    <a:pt x="0" y="42"/>
                  </a:cubicBezTo>
                  <a:cubicBezTo>
                    <a:pt x="0" y="83"/>
                    <a:pt x="42" y="124"/>
                    <a:pt x="42" y="247"/>
                  </a:cubicBezTo>
                  <a:cubicBezTo>
                    <a:pt x="288" y="206"/>
                    <a:pt x="493" y="124"/>
                    <a:pt x="699"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7"/>
            <p:cNvSpPr/>
            <p:nvPr/>
          </p:nvSpPr>
          <p:spPr>
            <a:xfrm rot="-8527916" flipH="1">
              <a:off x="2035749" y="3238887"/>
              <a:ext cx="9423" cy="3237"/>
            </a:xfrm>
            <a:custGeom>
              <a:avLst/>
              <a:gdLst/>
              <a:ahLst/>
              <a:cxnLst/>
              <a:rect l="l" t="t" r="r" b="b"/>
              <a:pathLst>
                <a:path w="576" h="207" extrusionOk="0">
                  <a:moveTo>
                    <a:pt x="576" y="165"/>
                  </a:moveTo>
                  <a:cubicBezTo>
                    <a:pt x="535" y="124"/>
                    <a:pt x="412" y="1"/>
                    <a:pt x="370" y="1"/>
                  </a:cubicBezTo>
                  <a:cubicBezTo>
                    <a:pt x="247" y="1"/>
                    <a:pt x="165" y="42"/>
                    <a:pt x="1" y="83"/>
                  </a:cubicBezTo>
                  <a:cubicBezTo>
                    <a:pt x="206" y="165"/>
                    <a:pt x="247" y="206"/>
                    <a:pt x="370" y="206"/>
                  </a:cubicBezTo>
                  <a:cubicBezTo>
                    <a:pt x="412" y="206"/>
                    <a:pt x="453" y="165"/>
                    <a:pt x="576"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7"/>
            <p:cNvSpPr/>
            <p:nvPr/>
          </p:nvSpPr>
          <p:spPr>
            <a:xfrm rot="-8527916" flipH="1">
              <a:off x="1070414" y="3930513"/>
              <a:ext cx="6740" cy="5144"/>
            </a:xfrm>
            <a:custGeom>
              <a:avLst/>
              <a:gdLst/>
              <a:ahLst/>
              <a:cxnLst/>
              <a:rect l="l" t="t" r="r" b="b"/>
              <a:pathLst>
                <a:path w="412" h="329" extrusionOk="0">
                  <a:moveTo>
                    <a:pt x="412" y="164"/>
                  </a:moveTo>
                  <a:cubicBezTo>
                    <a:pt x="371" y="123"/>
                    <a:pt x="247" y="0"/>
                    <a:pt x="206" y="0"/>
                  </a:cubicBezTo>
                  <a:cubicBezTo>
                    <a:pt x="206" y="0"/>
                    <a:pt x="1" y="82"/>
                    <a:pt x="42" y="123"/>
                  </a:cubicBezTo>
                  <a:cubicBezTo>
                    <a:pt x="124" y="164"/>
                    <a:pt x="165" y="288"/>
                    <a:pt x="206" y="329"/>
                  </a:cubicBezTo>
                  <a:cubicBezTo>
                    <a:pt x="330" y="288"/>
                    <a:pt x="371" y="206"/>
                    <a:pt x="412" y="1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7"/>
            <p:cNvSpPr/>
            <p:nvPr/>
          </p:nvSpPr>
          <p:spPr>
            <a:xfrm rot="-8527916" flipH="1">
              <a:off x="1283282" y="3071781"/>
              <a:ext cx="10110" cy="3862"/>
            </a:xfrm>
            <a:custGeom>
              <a:avLst/>
              <a:gdLst/>
              <a:ahLst/>
              <a:cxnLst/>
              <a:rect l="l" t="t" r="r" b="b"/>
              <a:pathLst>
                <a:path w="618" h="247" extrusionOk="0">
                  <a:moveTo>
                    <a:pt x="1" y="206"/>
                  </a:moveTo>
                  <a:cubicBezTo>
                    <a:pt x="206" y="206"/>
                    <a:pt x="371" y="247"/>
                    <a:pt x="576" y="247"/>
                  </a:cubicBezTo>
                  <a:cubicBezTo>
                    <a:pt x="576" y="206"/>
                    <a:pt x="617" y="165"/>
                    <a:pt x="617" y="124"/>
                  </a:cubicBezTo>
                  <a:cubicBezTo>
                    <a:pt x="453" y="42"/>
                    <a:pt x="247" y="42"/>
                    <a:pt x="83" y="0"/>
                  </a:cubicBezTo>
                  <a:cubicBezTo>
                    <a:pt x="42" y="124"/>
                    <a:pt x="42" y="165"/>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7"/>
            <p:cNvSpPr/>
            <p:nvPr/>
          </p:nvSpPr>
          <p:spPr>
            <a:xfrm rot="-8527916" flipH="1">
              <a:off x="1398165" y="4188182"/>
              <a:ext cx="6070" cy="3878"/>
            </a:xfrm>
            <a:custGeom>
              <a:avLst/>
              <a:gdLst/>
              <a:ahLst/>
              <a:cxnLst/>
              <a:rect l="l" t="t" r="r" b="b"/>
              <a:pathLst>
                <a:path w="371" h="248" extrusionOk="0">
                  <a:moveTo>
                    <a:pt x="165" y="247"/>
                  </a:moveTo>
                  <a:cubicBezTo>
                    <a:pt x="247" y="206"/>
                    <a:pt x="329" y="165"/>
                    <a:pt x="370" y="83"/>
                  </a:cubicBezTo>
                  <a:cubicBezTo>
                    <a:pt x="247" y="42"/>
                    <a:pt x="206" y="1"/>
                    <a:pt x="165" y="1"/>
                  </a:cubicBezTo>
                  <a:cubicBezTo>
                    <a:pt x="124" y="42"/>
                    <a:pt x="1" y="83"/>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7"/>
            <p:cNvSpPr/>
            <p:nvPr/>
          </p:nvSpPr>
          <p:spPr>
            <a:xfrm rot="-8527916" flipH="1">
              <a:off x="1692904" y="3676839"/>
              <a:ext cx="8753" cy="5801"/>
            </a:xfrm>
            <a:custGeom>
              <a:avLst/>
              <a:gdLst/>
              <a:ahLst/>
              <a:cxnLst/>
              <a:rect l="l" t="t" r="r" b="b"/>
              <a:pathLst>
                <a:path w="535" h="371" extrusionOk="0">
                  <a:moveTo>
                    <a:pt x="0" y="247"/>
                  </a:moveTo>
                  <a:cubicBezTo>
                    <a:pt x="41" y="288"/>
                    <a:pt x="82" y="371"/>
                    <a:pt x="123" y="371"/>
                  </a:cubicBezTo>
                  <a:cubicBezTo>
                    <a:pt x="288" y="288"/>
                    <a:pt x="411" y="247"/>
                    <a:pt x="534" y="206"/>
                  </a:cubicBezTo>
                  <a:cubicBezTo>
                    <a:pt x="493" y="165"/>
                    <a:pt x="452" y="83"/>
                    <a:pt x="452" y="1"/>
                  </a:cubicBezTo>
                  <a:cubicBezTo>
                    <a:pt x="247" y="83"/>
                    <a:pt x="123" y="165"/>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7"/>
            <p:cNvSpPr/>
            <p:nvPr/>
          </p:nvSpPr>
          <p:spPr>
            <a:xfrm rot="-8527916" flipH="1">
              <a:off x="1117076" y="3253485"/>
              <a:ext cx="13448" cy="4519"/>
            </a:xfrm>
            <a:custGeom>
              <a:avLst/>
              <a:gdLst/>
              <a:ahLst/>
              <a:cxnLst/>
              <a:rect l="l" t="t" r="r" b="b"/>
              <a:pathLst>
                <a:path w="822" h="289" extrusionOk="0">
                  <a:moveTo>
                    <a:pt x="822" y="1"/>
                  </a:moveTo>
                  <a:lnTo>
                    <a:pt x="0" y="1"/>
                  </a:lnTo>
                  <a:cubicBezTo>
                    <a:pt x="206" y="288"/>
                    <a:pt x="247" y="288"/>
                    <a:pt x="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7"/>
            <p:cNvSpPr/>
            <p:nvPr/>
          </p:nvSpPr>
          <p:spPr>
            <a:xfrm rot="-8527916" flipH="1">
              <a:off x="1117015" y="3253315"/>
              <a:ext cx="16" cy="16"/>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7"/>
            <p:cNvSpPr/>
            <p:nvPr/>
          </p:nvSpPr>
          <p:spPr>
            <a:xfrm rot="-8527916" flipH="1">
              <a:off x="1330382" y="3102762"/>
              <a:ext cx="6070" cy="3878"/>
            </a:xfrm>
            <a:custGeom>
              <a:avLst/>
              <a:gdLst/>
              <a:ahLst/>
              <a:cxnLst/>
              <a:rect l="l" t="t" r="r" b="b"/>
              <a:pathLst>
                <a:path w="371" h="248" extrusionOk="0">
                  <a:moveTo>
                    <a:pt x="370" y="42"/>
                  </a:moveTo>
                  <a:lnTo>
                    <a:pt x="165" y="1"/>
                  </a:lnTo>
                  <a:cubicBezTo>
                    <a:pt x="83" y="42"/>
                    <a:pt x="42" y="124"/>
                    <a:pt x="1" y="206"/>
                  </a:cubicBezTo>
                  <a:cubicBezTo>
                    <a:pt x="42" y="206"/>
                    <a:pt x="165" y="247"/>
                    <a:pt x="247" y="247"/>
                  </a:cubicBezTo>
                  <a:cubicBezTo>
                    <a:pt x="288" y="206"/>
                    <a:pt x="370" y="124"/>
                    <a:pt x="37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7"/>
            <p:cNvSpPr/>
            <p:nvPr/>
          </p:nvSpPr>
          <p:spPr>
            <a:xfrm rot="-8527916" flipH="1">
              <a:off x="1291893" y="3391633"/>
              <a:ext cx="4057" cy="5785"/>
            </a:xfrm>
            <a:custGeom>
              <a:avLst/>
              <a:gdLst/>
              <a:ahLst/>
              <a:cxnLst/>
              <a:rect l="l" t="t" r="r" b="b"/>
              <a:pathLst>
                <a:path w="248" h="370" extrusionOk="0">
                  <a:moveTo>
                    <a:pt x="42" y="370"/>
                  </a:moveTo>
                  <a:lnTo>
                    <a:pt x="247" y="370"/>
                  </a:lnTo>
                  <a:lnTo>
                    <a:pt x="247" y="0"/>
                  </a:lnTo>
                  <a:cubicBezTo>
                    <a:pt x="206" y="0"/>
                    <a:pt x="42" y="0"/>
                    <a:pt x="42" y="41"/>
                  </a:cubicBezTo>
                  <a:cubicBezTo>
                    <a:pt x="1" y="164"/>
                    <a:pt x="1" y="247"/>
                    <a:pt x="42"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7"/>
            <p:cNvSpPr/>
            <p:nvPr/>
          </p:nvSpPr>
          <p:spPr>
            <a:xfrm rot="-8527916" flipH="1">
              <a:off x="1264453" y="3372876"/>
              <a:ext cx="6740" cy="5144"/>
            </a:xfrm>
            <a:custGeom>
              <a:avLst/>
              <a:gdLst/>
              <a:ahLst/>
              <a:cxnLst/>
              <a:rect l="l" t="t" r="r" b="b"/>
              <a:pathLst>
                <a:path w="412" h="329" extrusionOk="0">
                  <a:moveTo>
                    <a:pt x="206" y="41"/>
                  </a:moveTo>
                  <a:cubicBezTo>
                    <a:pt x="83" y="82"/>
                    <a:pt x="83" y="205"/>
                    <a:pt x="1" y="247"/>
                  </a:cubicBezTo>
                  <a:cubicBezTo>
                    <a:pt x="42" y="247"/>
                    <a:pt x="165" y="288"/>
                    <a:pt x="247" y="329"/>
                  </a:cubicBezTo>
                  <a:cubicBezTo>
                    <a:pt x="288" y="288"/>
                    <a:pt x="371" y="164"/>
                    <a:pt x="371" y="123"/>
                  </a:cubicBezTo>
                  <a:cubicBezTo>
                    <a:pt x="412" y="82"/>
                    <a:pt x="247" y="0"/>
                    <a:pt x="206"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7"/>
            <p:cNvSpPr/>
            <p:nvPr/>
          </p:nvSpPr>
          <p:spPr>
            <a:xfrm rot="-8527916" flipH="1">
              <a:off x="2192571" y="4863098"/>
              <a:ext cx="8753" cy="4503"/>
            </a:xfrm>
            <a:custGeom>
              <a:avLst/>
              <a:gdLst/>
              <a:ahLst/>
              <a:cxnLst/>
              <a:rect l="l" t="t" r="r" b="b"/>
              <a:pathLst>
                <a:path w="535" h="288" extrusionOk="0">
                  <a:moveTo>
                    <a:pt x="494" y="0"/>
                  </a:moveTo>
                  <a:cubicBezTo>
                    <a:pt x="329" y="41"/>
                    <a:pt x="206" y="83"/>
                    <a:pt x="1" y="165"/>
                  </a:cubicBezTo>
                  <a:cubicBezTo>
                    <a:pt x="1" y="206"/>
                    <a:pt x="42" y="247"/>
                    <a:pt x="42" y="288"/>
                  </a:cubicBezTo>
                  <a:cubicBezTo>
                    <a:pt x="206" y="247"/>
                    <a:pt x="412" y="247"/>
                    <a:pt x="535" y="206"/>
                  </a:cubicBezTo>
                  <a:cubicBezTo>
                    <a:pt x="535" y="83"/>
                    <a:pt x="494" y="41"/>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7"/>
            <p:cNvSpPr/>
            <p:nvPr/>
          </p:nvSpPr>
          <p:spPr>
            <a:xfrm rot="-8527916" flipH="1">
              <a:off x="567924" y="4569230"/>
              <a:ext cx="6070" cy="7083"/>
            </a:xfrm>
            <a:custGeom>
              <a:avLst/>
              <a:gdLst/>
              <a:ahLst/>
              <a:cxnLst/>
              <a:rect l="l" t="t" r="r" b="b"/>
              <a:pathLst>
                <a:path w="371" h="453" extrusionOk="0">
                  <a:moveTo>
                    <a:pt x="165" y="0"/>
                  </a:moveTo>
                  <a:cubicBezTo>
                    <a:pt x="83" y="165"/>
                    <a:pt x="42" y="288"/>
                    <a:pt x="1" y="411"/>
                  </a:cubicBezTo>
                  <a:cubicBezTo>
                    <a:pt x="42" y="411"/>
                    <a:pt x="165" y="411"/>
                    <a:pt x="206" y="452"/>
                  </a:cubicBezTo>
                  <a:cubicBezTo>
                    <a:pt x="247" y="329"/>
                    <a:pt x="288" y="206"/>
                    <a:pt x="370" y="82"/>
                  </a:cubicBezTo>
                  <a:cubicBezTo>
                    <a:pt x="288" y="0"/>
                    <a:pt x="206"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7"/>
            <p:cNvSpPr/>
            <p:nvPr/>
          </p:nvSpPr>
          <p:spPr>
            <a:xfrm rot="-8527916" flipH="1">
              <a:off x="973053" y="3421819"/>
              <a:ext cx="7411" cy="3862"/>
            </a:xfrm>
            <a:custGeom>
              <a:avLst/>
              <a:gdLst/>
              <a:ahLst/>
              <a:cxnLst/>
              <a:rect l="l" t="t" r="r" b="b"/>
              <a:pathLst>
                <a:path w="453" h="247" extrusionOk="0">
                  <a:moveTo>
                    <a:pt x="247" y="247"/>
                  </a:moveTo>
                  <a:cubicBezTo>
                    <a:pt x="288" y="247"/>
                    <a:pt x="452" y="205"/>
                    <a:pt x="452" y="205"/>
                  </a:cubicBezTo>
                  <a:cubicBezTo>
                    <a:pt x="452" y="164"/>
                    <a:pt x="411" y="41"/>
                    <a:pt x="329" y="0"/>
                  </a:cubicBezTo>
                  <a:cubicBezTo>
                    <a:pt x="247" y="0"/>
                    <a:pt x="124" y="41"/>
                    <a:pt x="0" y="123"/>
                  </a:cubicBezTo>
                  <a:cubicBezTo>
                    <a:pt x="83" y="164"/>
                    <a:pt x="124" y="205"/>
                    <a:pt x="247"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7"/>
            <p:cNvSpPr/>
            <p:nvPr/>
          </p:nvSpPr>
          <p:spPr>
            <a:xfrm rot="-8527916" flipH="1">
              <a:off x="1631771" y="2612158"/>
              <a:ext cx="10765" cy="7083"/>
            </a:xfrm>
            <a:custGeom>
              <a:avLst/>
              <a:gdLst/>
              <a:ahLst/>
              <a:cxnLst/>
              <a:rect l="l" t="t" r="r" b="b"/>
              <a:pathLst>
                <a:path w="658" h="453" extrusionOk="0">
                  <a:moveTo>
                    <a:pt x="658" y="370"/>
                  </a:moveTo>
                  <a:cubicBezTo>
                    <a:pt x="535" y="247"/>
                    <a:pt x="411" y="123"/>
                    <a:pt x="247" y="0"/>
                  </a:cubicBezTo>
                  <a:cubicBezTo>
                    <a:pt x="165" y="41"/>
                    <a:pt x="124" y="123"/>
                    <a:pt x="1" y="206"/>
                  </a:cubicBezTo>
                  <a:cubicBezTo>
                    <a:pt x="124" y="329"/>
                    <a:pt x="206" y="411"/>
                    <a:pt x="370" y="452"/>
                  </a:cubicBezTo>
                  <a:cubicBezTo>
                    <a:pt x="411" y="452"/>
                    <a:pt x="576" y="411"/>
                    <a:pt x="658"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7"/>
            <p:cNvSpPr/>
            <p:nvPr/>
          </p:nvSpPr>
          <p:spPr>
            <a:xfrm rot="-8527916" flipH="1">
              <a:off x="1257271" y="3689139"/>
              <a:ext cx="6740" cy="5785"/>
            </a:xfrm>
            <a:custGeom>
              <a:avLst/>
              <a:gdLst/>
              <a:ahLst/>
              <a:cxnLst/>
              <a:rect l="l" t="t" r="r" b="b"/>
              <a:pathLst>
                <a:path w="412" h="370" extrusionOk="0">
                  <a:moveTo>
                    <a:pt x="1" y="165"/>
                  </a:moveTo>
                  <a:cubicBezTo>
                    <a:pt x="42" y="206"/>
                    <a:pt x="83" y="329"/>
                    <a:pt x="206" y="370"/>
                  </a:cubicBezTo>
                  <a:cubicBezTo>
                    <a:pt x="330" y="329"/>
                    <a:pt x="412" y="288"/>
                    <a:pt x="412" y="206"/>
                  </a:cubicBezTo>
                  <a:cubicBezTo>
                    <a:pt x="371" y="165"/>
                    <a:pt x="247" y="123"/>
                    <a:pt x="206" y="0"/>
                  </a:cubicBezTo>
                  <a:cubicBezTo>
                    <a:pt x="83" y="123"/>
                    <a:pt x="1" y="165"/>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7"/>
            <p:cNvSpPr/>
            <p:nvPr/>
          </p:nvSpPr>
          <p:spPr>
            <a:xfrm rot="-8527916" flipH="1">
              <a:off x="2300695" y="4608345"/>
              <a:ext cx="8753" cy="4519"/>
            </a:xfrm>
            <a:custGeom>
              <a:avLst/>
              <a:gdLst/>
              <a:ahLst/>
              <a:cxnLst/>
              <a:rect l="l" t="t" r="r" b="b"/>
              <a:pathLst>
                <a:path w="535" h="289" extrusionOk="0">
                  <a:moveTo>
                    <a:pt x="535" y="165"/>
                  </a:moveTo>
                  <a:cubicBezTo>
                    <a:pt x="494" y="124"/>
                    <a:pt x="370" y="83"/>
                    <a:pt x="288" y="1"/>
                  </a:cubicBezTo>
                  <a:cubicBezTo>
                    <a:pt x="206" y="83"/>
                    <a:pt x="124" y="124"/>
                    <a:pt x="1" y="206"/>
                  </a:cubicBezTo>
                  <a:cubicBezTo>
                    <a:pt x="165" y="288"/>
                    <a:pt x="288" y="288"/>
                    <a:pt x="370" y="288"/>
                  </a:cubicBezTo>
                  <a:cubicBezTo>
                    <a:pt x="411" y="288"/>
                    <a:pt x="535" y="165"/>
                    <a:pt x="535"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7"/>
            <p:cNvSpPr/>
            <p:nvPr/>
          </p:nvSpPr>
          <p:spPr>
            <a:xfrm rot="-8527916" flipH="1">
              <a:off x="372799" y="3929098"/>
              <a:ext cx="6724" cy="4519"/>
            </a:xfrm>
            <a:custGeom>
              <a:avLst/>
              <a:gdLst/>
              <a:ahLst/>
              <a:cxnLst/>
              <a:rect l="l" t="t" r="r" b="b"/>
              <a:pathLst>
                <a:path w="411" h="289" extrusionOk="0">
                  <a:moveTo>
                    <a:pt x="411" y="124"/>
                  </a:moveTo>
                  <a:cubicBezTo>
                    <a:pt x="288" y="83"/>
                    <a:pt x="205" y="83"/>
                    <a:pt x="82" y="1"/>
                  </a:cubicBezTo>
                  <a:cubicBezTo>
                    <a:pt x="41" y="83"/>
                    <a:pt x="41" y="124"/>
                    <a:pt x="0" y="165"/>
                  </a:cubicBezTo>
                  <a:cubicBezTo>
                    <a:pt x="41" y="206"/>
                    <a:pt x="123" y="288"/>
                    <a:pt x="205" y="206"/>
                  </a:cubicBezTo>
                  <a:cubicBezTo>
                    <a:pt x="288" y="206"/>
                    <a:pt x="329" y="165"/>
                    <a:pt x="41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7"/>
            <p:cNvSpPr/>
            <p:nvPr/>
          </p:nvSpPr>
          <p:spPr>
            <a:xfrm rot="-8527916" flipH="1">
              <a:off x="1644349" y="3038697"/>
              <a:ext cx="5399" cy="3862"/>
            </a:xfrm>
            <a:custGeom>
              <a:avLst/>
              <a:gdLst/>
              <a:ahLst/>
              <a:cxnLst/>
              <a:rect l="l" t="t" r="r" b="b"/>
              <a:pathLst>
                <a:path w="330" h="247" extrusionOk="0">
                  <a:moveTo>
                    <a:pt x="247" y="0"/>
                  </a:moveTo>
                  <a:lnTo>
                    <a:pt x="83" y="0"/>
                  </a:lnTo>
                  <a:cubicBezTo>
                    <a:pt x="42" y="82"/>
                    <a:pt x="42" y="206"/>
                    <a:pt x="1" y="247"/>
                  </a:cubicBezTo>
                  <a:lnTo>
                    <a:pt x="330" y="247"/>
                  </a:lnTo>
                  <a:cubicBezTo>
                    <a:pt x="247" y="206"/>
                    <a:pt x="247" y="82"/>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7"/>
            <p:cNvSpPr/>
            <p:nvPr/>
          </p:nvSpPr>
          <p:spPr>
            <a:xfrm rot="-8527916" flipH="1">
              <a:off x="1445345" y="4768471"/>
              <a:ext cx="4041" cy="3862"/>
            </a:xfrm>
            <a:custGeom>
              <a:avLst/>
              <a:gdLst/>
              <a:ahLst/>
              <a:cxnLst/>
              <a:rect l="l" t="t" r="r" b="b"/>
              <a:pathLst>
                <a:path w="247" h="247" extrusionOk="0">
                  <a:moveTo>
                    <a:pt x="247" y="165"/>
                  </a:moveTo>
                  <a:cubicBezTo>
                    <a:pt x="206" y="82"/>
                    <a:pt x="82" y="41"/>
                    <a:pt x="41" y="0"/>
                  </a:cubicBezTo>
                  <a:cubicBezTo>
                    <a:pt x="41" y="41"/>
                    <a:pt x="0" y="82"/>
                    <a:pt x="0" y="165"/>
                  </a:cubicBezTo>
                  <a:cubicBezTo>
                    <a:pt x="41" y="206"/>
                    <a:pt x="82" y="206"/>
                    <a:pt x="164"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7"/>
            <p:cNvSpPr/>
            <p:nvPr/>
          </p:nvSpPr>
          <p:spPr>
            <a:xfrm rot="-8527916" flipH="1">
              <a:off x="2716932" y="3877617"/>
              <a:ext cx="9423" cy="4519"/>
            </a:xfrm>
            <a:custGeom>
              <a:avLst/>
              <a:gdLst/>
              <a:ahLst/>
              <a:cxnLst/>
              <a:rect l="l" t="t" r="r" b="b"/>
              <a:pathLst>
                <a:path w="576" h="289" extrusionOk="0">
                  <a:moveTo>
                    <a:pt x="575" y="206"/>
                  </a:moveTo>
                  <a:cubicBezTo>
                    <a:pt x="411" y="165"/>
                    <a:pt x="247" y="42"/>
                    <a:pt x="123" y="1"/>
                  </a:cubicBezTo>
                  <a:cubicBezTo>
                    <a:pt x="82" y="42"/>
                    <a:pt x="82" y="83"/>
                    <a:pt x="0" y="83"/>
                  </a:cubicBezTo>
                  <a:cubicBezTo>
                    <a:pt x="164" y="124"/>
                    <a:pt x="329" y="206"/>
                    <a:pt x="493"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7"/>
            <p:cNvSpPr/>
            <p:nvPr/>
          </p:nvSpPr>
          <p:spPr>
            <a:xfrm rot="-8527916" flipH="1">
              <a:off x="1266345" y="4648763"/>
              <a:ext cx="8753" cy="8381"/>
            </a:xfrm>
            <a:custGeom>
              <a:avLst/>
              <a:gdLst/>
              <a:ahLst/>
              <a:cxnLst/>
              <a:rect l="l" t="t" r="r" b="b"/>
              <a:pathLst>
                <a:path w="535" h="536" extrusionOk="0">
                  <a:moveTo>
                    <a:pt x="288" y="535"/>
                  </a:moveTo>
                  <a:cubicBezTo>
                    <a:pt x="412" y="371"/>
                    <a:pt x="453" y="165"/>
                    <a:pt x="535" y="1"/>
                  </a:cubicBezTo>
                  <a:cubicBezTo>
                    <a:pt x="329" y="165"/>
                    <a:pt x="206" y="330"/>
                    <a:pt x="1" y="412"/>
                  </a:cubicBezTo>
                  <a:cubicBezTo>
                    <a:pt x="83" y="412"/>
                    <a:pt x="206" y="494"/>
                    <a:pt x="288"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7"/>
            <p:cNvSpPr/>
            <p:nvPr/>
          </p:nvSpPr>
          <p:spPr>
            <a:xfrm rot="-8527916" flipH="1">
              <a:off x="2114441" y="2948933"/>
              <a:ext cx="1358" cy="1298"/>
            </a:xfrm>
            <a:custGeom>
              <a:avLst/>
              <a:gdLst/>
              <a:ahLst/>
              <a:cxnLst/>
              <a:rect l="l" t="t" r="r" b="b"/>
              <a:pathLst>
                <a:path w="83" h="83" extrusionOk="0">
                  <a:moveTo>
                    <a:pt x="82" y="82"/>
                  </a:moveTo>
                  <a:cubicBezTo>
                    <a:pt x="82" y="82"/>
                    <a:pt x="0" y="0"/>
                    <a:pt x="82" y="82"/>
                  </a:cubicBezTo>
                  <a:cubicBezTo>
                    <a:pt x="0" y="82"/>
                    <a:pt x="0" y="82"/>
                    <a:pt x="82" y="82"/>
                  </a:cubicBezTo>
                  <a:cubicBezTo>
                    <a:pt x="0" y="82"/>
                    <a:pt x="82" y="82"/>
                    <a:pt x="82"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7"/>
            <p:cNvSpPr/>
            <p:nvPr/>
          </p:nvSpPr>
          <p:spPr>
            <a:xfrm rot="-8527916" flipH="1">
              <a:off x="1125287" y="3693322"/>
              <a:ext cx="6070" cy="4519"/>
            </a:xfrm>
            <a:custGeom>
              <a:avLst/>
              <a:gdLst/>
              <a:ahLst/>
              <a:cxnLst/>
              <a:rect l="l" t="t" r="r" b="b"/>
              <a:pathLst>
                <a:path w="371" h="289" extrusionOk="0">
                  <a:moveTo>
                    <a:pt x="165" y="1"/>
                  </a:moveTo>
                  <a:lnTo>
                    <a:pt x="0" y="165"/>
                  </a:lnTo>
                  <a:cubicBezTo>
                    <a:pt x="41" y="206"/>
                    <a:pt x="83" y="288"/>
                    <a:pt x="165" y="288"/>
                  </a:cubicBezTo>
                  <a:cubicBezTo>
                    <a:pt x="206" y="288"/>
                    <a:pt x="247" y="206"/>
                    <a:pt x="370" y="165"/>
                  </a:cubicBezTo>
                  <a:cubicBezTo>
                    <a:pt x="329" y="124"/>
                    <a:pt x="247" y="83"/>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7"/>
            <p:cNvSpPr/>
            <p:nvPr/>
          </p:nvSpPr>
          <p:spPr>
            <a:xfrm rot="-8527916" flipH="1">
              <a:off x="1144439" y="3740082"/>
              <a:ext cx="12794" cy="4519"/>
            </a:xfrm>
            <a:custGeom>
              <a:avLst/>
              <a:gdLst/>
              <a:ahLst/>
              <a:cxnLst/>
              <a:rect l="l" t="t" r="r" b="b"/>
              <a:pathLst>
                <a:path w="782" h="289" extrusionOk="0">
                  <a:moveTo>
                    <a:pt x="1" y="288"/>
                  </a:moveTo>
                  <a:cubicBezTo>
                    <a:pt x="329" y="288"/>
                    <a:pt x="576" y="247"/>
                    <a:pt x="781" y="247"/>
                  </a:cubicBezTo>
                  <a:cubicBezTo>
                    <a:pt x="411" y="1"/>
                    <a:pt x="411" y="1"/>
                    <a:pt x="1"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7"/>
            <p:cNvSpPr/>
            <p:nvPr/>
          </p:nvSpPr>
          <p:spPr>
            <a:xfrm rot="-8527916" flipH="1">
              <a:off x="1157104" y="3745784"/>
              <a:ext cx="1358" cy="657"/>
            </a:xfrm>
            <a:custGeom>
              <a:avLst/>
              <a:gdLst/>
              <a:ahLst/>
              <a:cxnLst/>
              <a:rect l="l" t="t" r="r" b="b"/>
              <a:pathLst>
                <a:path w="83" h="42" extrusionOk="0">
                  <a:moveTo>
                    <a:pt x="0" y="0"/>
                  </a:moveTo>
                  <a:cubicBezTo>
                    <a:pt x="0" y="41"/>
                    <a:pt x="0" y="41"/>
                    <a:pt x="0" y="0"/>
                  </a:cubicBezTo>
                  <a:lnTo>
                    <a:pt x="0" y="0"/>
                  </a:lnTo>
                  <a:cubicBezTo>
                    <a:pt x="0" y="41"/>
                    <a:pt x="0" y="41"/>
                    <a:pt x="0" y="0"/>
                  </a:cubicBezTo>
                  <a:cubicBezTo>
                    <a:pt x="0" y="41"/>
                    <a:pt x="8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7"/>
            <p:cNvSpPr/>
            <p:nvPr/>
          </p:nvSpPr>
          <p:spPr>
            <a:xfrm rot="-8527916" flipH="1">
              <a:off x="2174591" y="3026138"/>
              <a:ext cx="4728" cy="6442"/>
            </a:xfrm>
            <a:custGeom>
              <a:avLst/>
              <a:gdLst/>
              <a:ahLst/>
              <a:cxnLst/>
              <a:rect l="l" t="t" r="r" b="b"/>
              <a:pathLst>
                <a:path w="289" h="412" extrusionOk="0">
                  <a:moveTo>
                    <a:pt x="83" y="1"/>
                  </a:moveTo>
                  <a:cubicBezTo>
                    <a:pt x="83" y="124"/>
                    <a:pt x="83" y="247"/>
                    <a:pt x="1" y="412"/>
                  </a:cubicBezTo>
                  <a:lnTo>
                    <a:pt x="206" y="412"/>
                  </a:lnTo>
                  <a:cubicBezTo>
                    <a:pt x="206" y="247"/>
                    <a:pt x="288" y="124"/>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7"/>
            <p:cNvSpPr/>
            <p:nvPr/>
          </p:nvSpPr>
          <p:spPr>
            <a:xfrm rot="-8527916" flipH="1">
              <a:off x="50366" y="4025968"/>
              <a:ext cx="6740" cy="3237"/>
            </a:xfrm>
            <a:custGeom>
              <a:avLst/>
              <a:gdLst/>
              <a:ahLst/>
              <a:cxnLst/>
              <a:rect l="l" t="t" r="r" b="b"/>
              <a:pathLst>
                <a:path w="412" h="207" extrusionOk="0">
                  <a:moveTo>
                    <a:pt x="411" y="165"/>
                  </a:moveTo>
                  <a:cubicBezTo>
                    <a:pt x="370" y="83"/>
                    <a:pt x="288" y="1"/>
                    <a:pt x="288" y="1"/>
                  </a:cubicBezTo>
                  <a:cubicBezTo>
                    <a:pt x="206" y="1"/>
                    <a:pt x="83" y="42"/>
                    <a:pt x="1" y="42"/>
                  </a:cubicBezTo>
                  <a:cubicBezTo>
                    <a:pt x="42" y="165"/>
                    <a:pt x="83" y="165"/>
                    <a:pt x="165" y="206"/>
                  </a:cubicBezTo>
                  <a:cubicBezTo>
                    <a:pt x="247" y="206"/>
                    <a:pt x="288" y="206"/>
                    <a:pt x="41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7"/>
            <p:cNvSpPr/>
            <p:nvPr/>
          </p:nvSpPr>
          <p:spPr>
            <a:xfrm rot="-8527916" flipH="1">
              <a:off x="1639358" y="4134465"/>
              <a:ext cx="8082" cy="4519"/>
            </a:xfrm>
            <a:custGeom>
              <a:avLst/>
              <a:gdLst/>
              <a:ahLst/>
              <a:cxnLst/>
              <a:rect l="l" t="t" r="r" b="b"/>
              <a:pathLst>
                <a:path w="494" h="289" extrusionOk="0">
                  <a:moveTo>
                    <a:pt x="493" y="124"/>
                  </a:moveTo>
                  <a:cubicBezTo>
                    <a:pt x="411" y="83"/>
                    <a:pt x="288" y="1"/>
                    <a:pt x="205" y="1"/>
                  </a:cubicBezTo>
                  <a:cubicBezTo>
                    <a:pt x="164" y="1"/>
                    <a:pt x="82" y="83"/>
                    <a:pt x="0" y="165"/>
                  </a:cubicBezTo>
                  <a:cubicBezTo>
                    <a:pt x="82" y="206"/>
                    <a:pt x="205" y="288"/>
                    <a:pt x="370" y="288"/>
                  </a:cubicBezTo>
                  <a:cubicBezTo>
                    <a:pt x="411" y="206"/>
                    <a:pt x="452" y="124"/>
                    <a:pt x="493"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7"/>
            <p:cNvSpPr/>
            <p:nvPr/>
          </p:nvSpPr>
          <p:spPr>
            <a:xfrm rot="-8527916" flipH="1">
              <a:off x="1469035" y="4530244"/>
              <a:ext cx="8082" cy="5160"/>
            </a:xfrm>
            <a:custGeom>
              <a:avLst/>
              <a:gdLst/>
              <a:ahLst/>
              <a:cxnLst/>
              <a:rect l="l" t="t" r="r" b="b"/>
              <a:pathLst>
                <a:path w="494" h="330" extrusionOk="0">
                  <a:moveTo>
                    <a:pt x="1" y="83"/>
                  </a:moveTo>
                  <a:cubicBezTo>
                    <a:pt x="1" y="165"/>
                    <a:pt x="42" y="247"/>
                    <a:pt x="165" y="329"/>
                  </a:cubicBezTo>
                  <a:cubicBezTo>
                    <a:pt x="206" y="329"/>
                    <a:pt x="370" y="247"/>
                    <a:pt x="494" y="206"/>
                  </a:cubicBezTo>
                  <a:cubicBezTo>
                    <a:pt x="329" y="83"/>
                    <a:pt x="288" y="42"/>
                    <a:pt x="206" y="42"/>
                  </a:cubicBezTo>
                  <a:cubicBezTo>
                    <a:pt x="165" y="1"/>
                    <a:pt x="1" y="83"/>
                    <a:pt x="1"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7"/>
            <p:cNvSpPr/>
            <p:nvPr/>
          </p:nvSpPr>
          <p:spPr>
            <a:xfrm rot="-8527916" flipH="1">
              <a:off x="1887611" y="4447610"/>
              <a:ext cx="5399" cy="5160"/>
            </a:xfrm>
            <a:custGeom>
              <a:avLst/>
              <a:gdLst/>
              <a:ahLst/>
              <a:cxnLst/>
              <a:rect l="l" t="t" r="r" b="b"/>
              <a:pathLst>
                <a:path w="330" h="330" extrusionOk="0">
                  <a:moveTo>
                    <a:pt x="1" y="329"/>
                  </a:moveTo>
                  <a:lnTo>
                    <a:pt x="330" y="329"/>
                  </a:lnTo>
                  <a:cubicBezTo>
                    <a:pt x="330" y="206"/>
                    <a:pt x="247" y="124"/>
                    <a:pt x="247" y="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7"/>
            <p:cNvSpPr/>
            <p:nvPr/>
          </p:nvSpPr>
          <p:spPr>
            <a:xfrm rot="-8527916" flipH="1">
              <a:off x="545537" y="4415464"/>
              <a:ext cx="7411" cy="10289"/>
            </a:xfrm>
            <a:custGeom>
              <a:avLst/>
              <a:gdLst/>
              <a:ahLst/>
              <a:cxnLst/>
              <a:rect l="l" t="t" r="r" b="b"/>
              <a:pathLst>
                <a:path w="453" h="658" extrusionOk="0">
                  <a:moveTo>
                    <a:pt x="165" y="0"/>
                  </a:moveTo>
                  <a:cubicBezTo>
                    <a:pt x="124" y="329"/>
                    <a:pt x="42" y="452"/>
                    <a:pt x="1" y="658"/>
                  </a:cubicBezTo>
                  <a:cubicBezTo>
                    <a:pt x="329" y="576"/>
                    <a:pt x="453" y="37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7"/>
            <p:cNvSpPr/>
            <p:nvPr/>
          </p:nvSpPr>
          <p:spPr>
            <a:xfrm rot="-8527916" flipH="1">
              <a:off x="549081" y="4414244"/>
              <a:ext cx="687" cy="16"/>
            </a:xfrm>
            <a:custGeom>
              <a:avLst/>
              <a:gdLst/>
              <a:ahLst/>
              <a:cxnLst/>
              <a:rect l="l" t="t" r="r" b="b"/>
              <a:pathLst>
                <a:path w="42" h="1" extrusionOk="0">
                  <a:moveTo>
                    <a:pt x="1" y="1"/>
                  </a:moveTo>
                  <a:cubicBezTo>
                    <a:pt x="1" y="1"/>
                    <a:pt x="42" y="1"/>
                    <a:pt x="1" y="1"/>
                  </a:cubicBezTo>
                  <a:cubicBezTo>
                    <a:pt x="42" y="1"/>
                    <a:pt x="42" y="1"/>
                    <a:pt x="1" y="1"/>
                  </a:cubicBezTo>
                  <a:cubicBezTo>
                    <a:pt x="42"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7"/>
            <p:cNvSpPr/>
            <p:nvPr/>
          </p:nvSpPr>
          <p:spPr>
            <a:xfrm rot="-8527916" flipH="1">
              <a:off x="1654471" y="2637282"/>
              <a:ext cx="8082" cy="3878"/>
            </a:xfrm>
            <a:custGeom>
              <a:avLst/>
              <a:gdLst/>
              <a:ahLst/>
              <a:cxnLst/>
              <a:rect l="l" t="t" r="r" b="b"/>
              <a:pathLst>
                <a:path w="494" h="248" extrusionOk="0">
                  <a:moveTo>
                    <a:pt x="0" y="124"/>
                  </a:moveTo>
                  <a:cubicBezTo>
                    <a:pt x="83" y="206"/>
                    <a:pt x="247" y="247"/>
                    <a:pt x="370" y="247"/>
                  </a:cubicBezTo>
                  <a:cubicBezTo>
                    <a:pt x="411" y="247"/>
                    <a:pt x="452" y="124"/>
                    <a:pt x="493" y="42"/>
                  </a:cubicBezTo>
                  <a:cubicBezTo>
                    <a:pt x="411" y="42"/>
                    <a:pt x="247" y="1"/>
                    <a:pt x="165" y="1"/>
                  </a:cubicBezTo>
                  <a:cubicBezTo>
                    <a:pt x="83" y="1"/>
                    <a:pt x="42" y="83"/>
                    <a:pt x="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7"/>
            <p:cNvSpPr/>
            <p:nvPr/>
          </p:nvSpPr>
          <p:spPr>
            <a:xfrm rot="-8527916" flipH="1">
              <a:off x="1103953" y="4423699"/>
              <a:ext cx="6070" cy="6442"/>
            </a:xfrm>
            <a:custGeom>
              <a:avLst/>
              <a:gdLst/>
              <a:ahLst/>
              <a:cxnLst/>
              <a:rect l="l" t="t" r="r" b="b"/>
              <a:pathLst>
                <a:path w="371" h="412" extrusionOk="0">
                  <a:moveTo>
                    <a:pt x="370" y="42"/>
                  </a:moveTo>
                  <a:cubicBezTo>
                    <a:pt x="329" y="42"/>
                    <a:pt x="206" y="1"/>
                    <a:pt x="165" y="1"/>
                  </a:cubicBezTo>
                  <a:cubicBezTo>
                    <a:pt x="124" y="83"/>
                    <a:pt x="42" y="247"/>
                    <a:pt x="1" y="371"/>
                  </a:cubicBezTo>
                  <a:cubicBezTo>
                    <a:pt x="42" y="371"/>
                    <a:pt x="165" y="412"/>
                    <a:pt x="206" y="412"/>
                  </a:cubicBezTo>
                  <a:cubicBezTo>
                    <a:pt x="247" y="288"/>
                    <a:pt x="329" y="165"/>
                    <a:pt x="37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7"/>
            <p:cNvSpPr/>
            <p:nvPr/>
          </p:nvSpPr>
          <p:spPr>
            <a:xfrm rot="-8527916" flipH="1">
              <a:off x="1551581" y="2572461"/>
              <a:ext cx="7411" cy="3862"/>
            </a:xfrm>
            <a:custGeom>
              <a:avLst/>
              <a:gdLst/>
              <a:ahLst/>
              <a:cxnLst/>
              <a:rect l="l" t="t" r="r" b="b"/>
              <a:pathLst>
                <a:path w="453" h="247" extrusionOk="0">
                  <a:moveTo>
                    <a:pt x="0" y="123"/>
                  </a:moveTo>
                  <a:cubicBezTo>
                    <a:pt x="41" y="206"/>
                    <a:pt x="165" y="247"/>
                    <a:pt x="165" y="247"/>
                  </a:cubicBezTo>
                  <a:cubicBezTo>
                    <a:pt x="247" y="247"/>
                    <a:pt x="370" y="206"/>
                    <a:pt x="452" y="165"/>
                  </a:cubicBezTo>
                  <a:cubicBezTo>
                    <a:pt x="411" y="123"/>
                    <a:pt x="370" y="0"/>
                    <a:pt x="370" y="0"/>
                  </a:cubicBezTo>
                  <a:cubicBezTo>
                    <a:pt x="206" y="41"/>
                    <a:pt x="123" y="123"/>
                    <a:pt x="0"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7"/>
            <p:cNvSpPr/>
            <p:nvPr/>
          </p:nvSpPr>
          <p:spPr>
            <a:xfrm rot="-8527916" flipH="1">
              <a:off x="1493438" y="2519875"/>
              <a:ext cx="16" cy="657"/>
            </a:xfrm>
            <a:custGeom>
              <a:avLst/>
              <a:gdLst/>
              <a:ahLst/>
              <a:cxnLst/>
              <a:rect l="l" t="t" r="r" b="b"/>
              <a:pathLst>
                <a:path w="1" h="42" extrusionOk="0">
                  <a:moveTo>
                    <a:pt x="1" y="41"/>
                  </a:moveTo>
                  <a:lnTo>
                    <a:pt x="1" y="41"/>
                  </a:lnTo>
                  <a:cubicBezTo>
                    <a:pt x="1" y="0"/>
                    <a:pt x="1" y="0"/>
                    <a:pt x="1" y="41"/>
                  </a:cubicBezTo>
                  <a:cubicBezTo>
                    <a:pt x="1" y="0"/>
                    <a:pt x="1" y="41"/>
                    <a:pt x="1"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7"/>
            <p:cNvSpPr/>
            <p:nvPr/>
          </p:nvSpPr>
          <p:spPr>
            <a:xfrm rot="-8527916" flipH="1">
              <a:off x="1489568" y="2520275"/>
              <a:ext cx="4728" cy="6442"/>
            </a:xfrm>
            <a:custGeom>
              <a:avLst/>
              <a:gdLst/>
              <a:ahLst/>
              <a:cxnLst/>
              <a:rect l="l" t="t" r="r" b="b"/>
              <a:pathLst>
                <a:path w="289" h="412" extrusionOk="0">
                  <a:moveTo>
                    <a:pt x="1" y="0"/>
                  </a:moveTo>
                  <a:cubicBezTo>
                    <a:pt x="1" y="165"/>
                    <a:pt x="83" y="247"/>
                    <a:pt x="83" y="411"/>
                  </a:cubicBezTo>
                  <a:cubicBezTo>
                    <a:pt x="124" y="247"/>
                    <a:pt x="165" y="165"/>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7"/>
            <p:cNvSpPr/>
            <p:nvPr/>
          </p:nvSpPr>
          <p:spPr>
            <a:xfrm rot="-8527916" flipH="1">
              <a:off x="894360" y="4690951"/>
              <a:ext cx="10094" cy="3878"/>
            </a:xfrm>
            <a:custGeom>
              <a:avLst/>
              <a:gdLst/>
              <a:ahLst/>
              <a:cxnLst/>
              <a:rect l="l" t="t" r="r" b="b"/>
              <a:pathLst>
                <a:path w="617" h="248" extrusionOk="0">
                  <a:moveTo>
                    <a:pt x="617" y="42"/>
                  </a:moveTo>
                  <a:cubicBezTo>
                    <a:pt x="411" y="42"/>
                    <a:pt x="247" y="1"/>
                    <a:pt x="41" y="1"/>
                  </a:cubicBezTo>
                  <a:cubicBezTo>
                    <a:pt x="41" y="42"/>
                    <a:pt x="41" y="83"/>
                    <a:pt x="0" y="165"/>
                  </a:cubicBezTo>
                  <a:cubicBezTo>
                    <a:pt x="124" y="206"/>
                    <a:pt x="329" y="206"/>
                    <a:pt x="493" y="247"/>
                  </a:cubicBezTo>
                  <a:cubicBezTo>
                    <a:pt x="534" y="206"/>
                    <a:pt x="534" y="124"/>
                    <a:pt x="617"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7"/>
            <p:cNvSpPr/>
            <p:nvPr/>
          </p:nvSpPr>
          <p:spPr>
            <a:xfrm rot="-8527916" flipH="1">
              <a:off x="1515877" y="4738257"/>
              <a:ext cx="10765" cy="4519"/>
            </a:xfrm>
            <a:custGeom>
              <a:avLst/>
              <a:gdLst/>
              <a:ahLst/>
              <a:cxnLst/>
              <a:rect l="l" t="t" r="r" b="b"/>
              <a:pathLst>
                <a:path w="658" h="289" extrusionOk="0">
                  <a:moveTo>
                    <a:pt x="657" y="83"/>
                  </a:moveTo>
                  <a:cubicBezTo>
                    <a:pt x="452" y="83"/>
                    <a:pt x="205" y="83"/>
                    <a:pt x="0" y="1"/>
                  </a:cubicBezTo>
                  <a:cubicBezTo>
                    <a:pt x="205" y="124"/>
                    <a:pt x="411" y="165"/>
                    <a:pt x="575" y="288"/>
                  </a:cubicBezTo>
                  <a:cubicBezTo>
                    <a:pt x="616" y="206"/>
                    <a:pt x="616" y="165"/>
                    <a:pt x="657"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7"/>
            <p:cNvSpPr/>
            <p:nvPr/>
          </p:nvSpPr>
          <p:spPr>
            <a:xfrm rot="-8527916" flipH="1">
              <a:off x="1515339" y="4737575"/>
              <a:ext cx="703" cy="1298"/>
            </a:xfrm>
            <a:custGeom>
              <a:avLst/>
              <a:gdLst/>
              <a:ahLst/>
              <a:cxnLst/>
              <a:rect l="l" t="t" r="r" b="b"/>
              <a:pathLst>
                <a:path w="43" h="83" extrusionOk="0">
                  <a:moveTo>
                    <a:pt x="42" y="83"/>
                  </a:moveTo>
                  <a:cubicBezTo>
                    <a:pt x="42" y="1"/>
                    <a:pt x="1" y="1"/>
                    <a:pt x="42" y="83"/>
                  </a:cubicBezTo>
                  <a:lnTo>
                    <a:pt x="42" y="83"/>
                  </a:lnTo>
                  <a:lnTo>
                    <a:pt x="1" y="83"/>
                  </a:lnTo>
                  <a:cubicBezTo>
                    <a:pt x="1" y="1"/>
                    <a:pt x="1" y="1"/>
                    <a:pt x="42" y="83"/>
                  </a:cubicBezTo>
                  <a:cubicBezTo>
                    <a:pt x="1" y="83"/>
                    <a:pt x="42" y="83"/>
                    <a:pt x="42"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7"/>
            <p:cNvSpPr/>
            <p:nvPr/>
          </p:nvSpPr>
          <p:spPr>
            <a:xfrm rot="-8527916" flipH="1">
              <a:off x="1030801" y="3737725"/>
              <a:ext cx="7411" cy="7083"/>
            </a:xfrm>
            <a:custGeom>
              <a:avLst/>
              <a:gdLst/>
              <a:ahLst/>
              <a:cxnLst/>
              <a:rect l="l" t="t" r="r" b="b"/>
              <a:pathLst>
                <a:path w="453" h="453" extrusionOk="0">
                  <a:moveTo>
                    <a:pt x="0" y="247"/>
                  </a:moveTo>
                  <a:cubicBezTo>
                    <a:pt x="0" y="288"/>
                    <a:pt x="124" y="330"/>
                    <a:pt x="206" y="453"/>
                  </a:cubicBezTo>
                  <a:cubicBezTo>
                    <a:pt x="288" y="412"/>
                    <a:pt x="411" y="288"/>
                    <a:pt x="452" y="247"/>
                  </a:cubicBezTo>
                  <a:cubicBezTo>
                    <a:pt x="452" y="206"/>
                    <a:pt x="329" y="83"/>
                    <a:pt x="288" y="1"/>
                  </a:cubicBezTo>
                  <a:cubicBezTo>
                    <a:pt x="124" y="124"/>
                    <a:pt x="0" y="206"/>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7"/>
            <p:cNvSpPr/>
            <p:nvPr/>
          </p:nvSpPr>
          <p:spPr>
            <a:xfrm rot="-8527916" flipH="1">
              <a:off x="977176" y="4300012"/>
              <a:ext cx="12777" cy="5801"/>
            </a:xfrm>
            <a:custGeom>
              <a:avLst/>
              <a:gdLst/>
              <a:ahLst/>
              <a:cxnLst/>
              <a:rect l="l" t="t" r="r" b="b"/>
              <a:pathLst>
                <a:path w="781" h="371" extrusionOk="0">
                  <a:moveTo>
                    <a:pt x="206" y="42"/>
                  </a:moveTo>
                  <a:cubicBezTo>
                    <a:pt x="124" y="83"/>
                    <a:pt x="41" y="206"/>
                    <a:pt x="0" y="247"/>
                  </a:cubicBezTo>
                  <a:cubicBezTo>
                    <a:pt x="41" y="288"/>
                    <a:pt x="124" y="288"/>
                    <a:pt x="165" y="370"/>
                  </a:cubicBezTo>
                  <a:cubicBezTo>
                    <a:pt x="329" y="288"/>
                    <a:pt x="452" y="206"/>
                    <a:pt x="781" y="83"/>
                  </a:cubicBezTo>
                  <a:cubicBezTo>
                    <a:pt x="411" y="42"/>
                    <a:pt x="247" y="1"/>
                    <a:pt x="206"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7"/>
            <p:cNvSpPr/>
            <p:nvPr/>
          </p:nvSpPr>
          <p:spPr>
            <a:xfrm rot="-8527916" flipH="1">
              <a:off x="1443578" y="2033037"/>
              <a:ext cx="1358" cy="16"/>
            </a:xfrm>
            <a:custGeom>
              <a:avLst/>
              <a:gdLst/>
              <a:ahLst/>
              <a:cxnLst/>
              <a:rect l="l" t="t" r="r" b="b"/>
              <a:pathLst>
                <a:path w="83" h="1" extrusionOk="0">
                  <a:moveTo>
                    <a:pt x="82" y="0"/>
                  </a:moveTo>
                  <a:lnTo>
                    <a:pt x="82" y="0"/>
                  </a:lnTo>
                  <a:lnTo>
                    <a:pt x="82" y="0"/>
                  </a:lnTo>
                  <a:cubicBezTo>
                    <a:pt x="0" y="0"/>
                    <a:pt x="0" y="0"/>
                    <a:pt x="82" y="0"/>
                  </a:cubicBezTo>
                  <a:cubicBezTo>
                    <a:pt x="0" y="0"/>
                    <a:pt x="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7"/>
            <p:cNvSpPr/>
            <p:nvPr/>
          </p:nvSpPr>
          <p:spPr>
            <a:xfrm rot="-8527916" flipH="1">
              <a:off x="2176287" y="3076096"/>
              <a:ext cx="6740" cy="5785"/>
            </a:xfrm>
            <a:custGeom>
              <a:avLst/>
              <a:gdLst/>
              <a:ahLst/>
              <a:cxnLst/>
              <a:rect l="l" t="t" r="r" b="b"/>
              <a:pathLst>
                <a:path w="412" h="370" extrusionOk="0">
                  <a:moveTo>
                    <a:pt x="83" y="206"/>
                  </a:moveTo>
                  <a:cubicBezTo>
                    <a:pt x="124" y="247"/>
                    <a:pt x="288" y="329"/>
                    <a:pt x="371" y="370"/>
                  </a:cubicBezTo>
                  <a:cubicBezTo>
                    <a:pt x="371" y="247"/>
                    <a:pt x="412" y="206"/>
                    <a:pt x="371" y="165"/>
                  </a:cubicBezTo>
                  <a:cubicBezTo>
                    <a:pt x="329" y="123"/>
                    <a:pt x="206" y="41"/>
                    <a:pt x="124" y="0"/>
                  </a:cubicBezTo>
                  <a:cubicBezTo>
                    <a:pt x="83" y="41"/>
                    <a:pt x="1" y="165"/>
                    <a:pt x="83"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7"/>
            <p:cNvSpPr/>
            <p:nvPr/>
          </p:nvSpPr>
          <p:spPr>
            <a:xfrm rot="-8527916" flipH="1">
              <a:off x="1705828" y="4855658"/>
              <a:ext cx="7411" cy="6442"/>
            </a:xfrm>
            <a:custGeom>
              <a:avLst/>
              <a:gdLst/>
              <a:ahLst/>
              <a:cxnLst/>
              <a:rect l="l" t="t" r="r" b="b"/>
              <a:pathLst>
                <a:path w="453" h="412" extrusionOk="0">
                  <a:moveTo>
                    <a:pt x="206" y="411"/>
                  </a:moveTo>
                  <a:cubicBezTo>
                    <a:pt x="288" y="370"/>
                    <a:pt x="411" y="370"/>
                    <a:pt x="452" y="288"/>
                  </a:cubicBezTo>
                  <a:lnTo>
                    <a:pt x="124" y="0"/>
                  </a:lnTo>
                  <a:cubicBezTo>
                    <a:pt x="83" y="0"/>
                    <a:pt x="42" y="42"/>
                    <a:pt x="0" y="42"/>
                  </a:cubicBezTo>
                  <a:cubicBezTo>
                    <a:pt x="83" y="206"/>
                    <a:pt x="165" y="288"/>
                    <a:pt x="206"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7"/>
            <p:cNvSpPr/>
            <p:nvPr/>
          </p:nvSpPr>
          <p:spPr>
            <a:xfrm rot="-8527916" flipH="1">
              <a:off x="1656788" y="4216221"/>
              <a:ext cx="17505" cy="7068"/>
            </a:xfrm>
            <a:custGeom>
              <a:avLst/>
              <a:gdLst/>
              <a:ahLst/>
              <a:cxnLst/>
              <a:rect l="l" t="t" r="r" b="b"/>
              <a:pathLst>
                <a:path w="1070" h="452" extrusionOk="0">
                  <a:moveTo>
                    <a:pt x="1069" y="288"/>
                  </a:moveTo>
                  <a:cubicBezTo>
                    <a:pt x="535" y="123"/>
                    <a:pt x="247" y="82"/>
                    <a:pt x="1" y="0"/>
                  </a:cubicBezTo>
                  <a:cubicBezTo>
                    <a:pt x="124" y="288"/>
                    <a:pt x="330" y="452"/>
                    <a:pt x="1069"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7"/>
            <p:cNvSpPr/>
            <p:nvPr/>
          </p:nvSpPr>
          <p:spPr>
            <a:xfrm rot="-8527916" flipH="1">
              <a:off x="1693271" y="3424003"/>
              <a:ext cx="8753" cy="2580"/>
            </a:xfrm>
            <a:custGeom>
              <a:avLst/>
              <a:gdLst/>
              <a:ahLst/>
              <a:cxnLst/>
              <a:rect l="l" t="t" r="r" b="b"/>
              <a:pathLst>
                <a:path w="535" h="165" extrusionOk="0">
                  <a:moveTo>
                    <a:pt x="534" y="0"/>
                  </a:moveTo>
                  <a:lnTo>
                    <a:pt x="0" y="0"/>
                  </a:lnTo>
                  <a:lnTo>
                    <a:pt x="0" y="165"/>
                  </a:lnTo>
                  <a:cubicBezTo>
                    <a:pt x="165" y="165"/>
                    <a:pt x="329" y="165"/>
                    <a:pt x="534"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7"/>
            <p:cNvSpPr/>
            <p:nvPr/>
          </p:nvSpPr>
          <p:spPr>
            <a:xfrm rot="-8527916" flipH="1">
              <a:off x="2007204" y="5130512"/>
              <a:ext cx="687" cy="657"/>
            </a:xfrm>
            <a:custGeom>
              <a:avLst/>
              <a:gdLst/>
              <a:ahLst/>
              <a:cxnLst/>
              <a:rect l="l" t="t" r="r" b="b"/>
              <a:pathLst>
                <a:path w="42" h="42" extrusionOk="0">
                  <a:moveTo>
                    <a:pt x="1" y="42"/>
                  </a:moveTo>
                  <a:cubicBezTo>
                    <a:pt x="1" y="42"/>
                    <a:pt x="42" y="42"/>
                    <a:pt x="1" y="42"/>
                  </a:cubicBezTo>
                  <a:cubicBezTo>
                    <a:pt x="42" y="42"/>
                    <a:pt x="42" y="42"/>
                    <a:pt x="1" y="42"/>
                  </a:cubicBezTo>
                  <a:cubicBezTo>
                    <a:pt x="42" y="1"/>
                    <a:pt x="1" y="42"/>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7"/>
            <p:cNvSpPr/>
            <p:nvPr/>
          </p:nvSpPr>
          <p:spPr>
            <a:xfrm rot="-8527916" flipH="1">
              <a:off x="1194671" y="3031026"/>
              <a:ext cx="5399" cy="3221"/>
            </a:xfrm>
            <a:custGeom>
              <a:avLst/>
              <a:gdLst/>
              <a:ahLst/>
              <a:cxnLst/>
              <a:rect l="l" t="t" r="r" b="b"/>
              <a:pathLst>
                <a:path w="330" h="206" extrusionOk="0">
                  <a:moveTo>
                    <a:pt x="1" y="42"/>
                  </a:moveTo>
                  <a:cubicBezTo>
                    <a:pt x="1" y="83"/>
                    <a:pt x="83" y="124"/>
                    <a:pt x="83" y="206"/>
                  </a:cubicBezTo>
                  <a:cubicBezTo>
                    <a:pt x="165" y="165"/>
                    <a:pt x="206" y="165"/>
                    <a:pt x="330" y="83"/>
                  </a:cubicBezTo>
                  <a:cubicBezTo>
                    <a:pt x="288" y="42"/>
                    <a:pt x="206" y="1"/>
                    <a:pt x="165" y="1"/>
                  </a:cubicBezTo>
                  <a:cubicBezTo>
                    <a:pt x="165" y="1"/>
                    <a:pt x="83" y="42"/>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7"/>
            <p:cNvSpPr/>
            <p:nvPr/>
          </p:nvSpPr>
          <p:spPr>
            <a:xfrm rot="-8527916" flipH="1">
              <a:off x="1931600" y="3373799"/>
              <a:ext cx="6053" cy="5144"/>
            </a:xfrm>
            <a:custGeom>
              <a:avLst/>
              <a:gdLst/>
              <a:ahLst/>
              <a:cxnLst/>
              <a:rect l="l" t="t" r="r" b="b"/>
              <a:pathLst>
                <a:path w="370" h="329" extrusionOk="0">
                  <a:moveTo>
                    <a:pt x="123" y="329"/>
                  </a:moveTo>
                  <a:cubicBezTo>
                    <a:pt x="164" y="329"/>
                    <a:pt x="205" y="329"/>
                    <a:pt x="329" y="247"/>
                  </a:cubicBezTo>
                  <a:cubicBezTo>
                    <a:pt x="329" y="206"/>
                    <a:pt x="370" y="123"/>
                    <a:pt x="329" y="123"/>
                  </a:cubicBezTo>
                  <a:cubicBezTo>
                    <a:pt x="288" y="41"/>
                    <a:pt x="123" y="41"/>
                    <a:pt x="0" y="0"/>
                  </a:cubicBezTo>
                  <a:cubicBezTo>
                    <a:pt x="82" y="123"/>
                    <a:pt x="123" y="206"/>
                    <a:pt x="123"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7"/>
            <p:cNvSpPr/>
            <p:nvPr/>
          </p:nvSpPr>
          <p:spPr>
            <a:xfrm rot="-8527916" flipH="1">
              <a:off x="1403232" y="2456324"/>
              <a:ext cx="5399" cy="3862"/>
            </a:xfrm>
            <a:custGeom>
              <a:avLst/>
              <a:gdLst/>
              <a:ahLst/>
              <a:cxnLst/>
              <a:rect l="l" t="t" r="r" b="b"/>
              <a:pathLst>
                <a:path w="330" h="247" extrusionOk="0">
                  <a:moveTo>
                    <a:pt x="329" y="123"/>
                  </a:moveTo>
                  <a:cubicBezTo>
                    <a:pt x="329" y="41"/>
                    <a:pt x="206" y="41"/>
                    <a:pt x="206" y="0"/>
                  </a:cubicBezTo>
                  <a:cubicBezTo>
                    <a:pt x="165" y="41"/>
                    <a:pt x="124" y="41"/>
                    <a:pt x="1" y="123"/>
                  </a:cubicBezTo>
                  <a:cubicBezTo>
                    <a:pt x="42" y="165"/>
                    <a:pt x="124" y="206"/>
                    <a:pt x="206" y="247"/>
                  </a:cubicBezTo>
                  <a:cubicBezTo>
                    <a:pt x="206" y="165"/>
                    <a:pt x="329" y="165"/>
                    <a:pt x="329"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7"/>
            <p:cNvSpPr/>
            <p:nvPr/>
          </p:nvSpPr>
          <p:spPr>
            <a:xfrm rot="-8527916" flipH="1">
              <a:off x="1175977" y="3179973"/>
              <a:ext cx="5399" cy="4503"/>
            </a:xfrm>
            <a:custGeom>
              <a:avLst/>
              <a:gdLst/>
              <a:ahLst/>
              <a:cxnLst/>
              <a:rect l="l" t="t" r="r" b="b"/>
              <a:pathLst>
                <a:path w="330" h="288" extrusionOk="0">
                  <a:moveTo>
                    <a:pt x="165" y="0"/>
                  </a:moveTo>
                  <a:cubicBezTo>
                    <a:pt x="124" y="0"/>
                    <a:pt x="83" y="82"/>
                    <a:pt x="1" y="124"/>
                  </a:cubicBezTo>
                  <a:cubicBezTo>
                    <a:pt x="83" y="165"/>
                    <a:pt x="124" y="206"/>
                    <a:pt x="124" y="288"/>
                  </a:cubicBezTo>
                  <a:cubicBezTo>
                    <a:pt x="165" y="206"/>
                    <a:pt x="288" y="206"/>
                    <a:pt x="329" y="165"/>
                  </a:cubicBezTo>
                  <a:cubicBezTo>
                    <a:pt x="329" y="82"/>
                    <a:pt x="288"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7"/>
            <p:cNvSpPr/>
            <p:nvPr/>
          </p:nvSpPr>
          <p:spPr>
            <a:xfrm rot="-8527916" flipH="1">
              <a:off x="1054929" y="4376899"/>
              <a:ext cx="6740" cy="6442"/>
            </a:xfrm>
            <a:custGeom>
              <a:avLst/>
              <a:gdLst/>
              <a:ahLst/>
              <a:cxnLst/>
              <a:rect l="l" t="t" r="r" b="b"/>
              <a:pathLst>
                <a:path w="412" h="412" extrusionOk="0">
                  <a:moveTo>
                    <a:pt x="370" y="124"/>
                  </a:moveTo>
                  <a:cubicBezTo>
                    <a:pt x="288" y="42"/>
                    <a:pt x="247" y="1"/>
                    <a:pt x="165" y="1"/>
                  </a:cubicBezTo>
                  <a:cubicBezTo>
                    <a:pt x="83" y="1"/>
                    <a:pt x="0" y="42"/>
                    <a:pt x="0" y="124"/>
                  </a:cubicBezTo>
                  <a:cubicBezTo>
                    <a:pt x="0" y="206"/>
                    <a:pt x="42" y="247"/>
                    <a:pt x="165" y="412"/>
                  </a:cubicBezTo>
                  <a:cubicBezTo>
                    <a:pt x="288" y="206"/>
                    <a:pt x="411" y="124"/>
                    <a:pt x="370"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7"/>
            <p:cNvSpPr/>
            <p:nvPr/>
          </p:nvSpPr>
          <p:spPr>
            <a:xfrm rot="-8527916" flipH="1">
              <a:off x="663504" y="3970917"/>
              <a:ext cx="5399" cy="3862"/>
            </a:xfrm>
            <a:custGeom>
              <a:avLst/>
              <a:gdLst/>
              <a:ahLst/>
              <a:cxnLst/>
              <a:rect l="l" t="t" r="r" b="b"/>
              <a:pathLst>
                <a:path w="330" h="247" extrusionOk="0">
                  <a:moveTo>
                    <a:pt x="329" y="123"/>
                  </a:moveTo>
                  <a:cubicBezTo>
                    <a:pt x="329" y="82"/>
                    <a:pt x="288" y="41"/>
                    <a:pt x="206" y="0"/>
                  </a:cubicBezTo>
                  <a:cubicBezTo>
                    <a:pt x="165" y="41"/>
                    <a:pt x="83" y="82"/>
                    <a:pt x="0" y="123"/>
                  </a:cubicBezTo>
                  <a:cubicBezTo>
                    <a:pt x="83" y="164"/>
                    <a:pt x="124" y="164"/>
                    <a:pt x="206" y="246"/>
                  </a:cubicBezTo>
                  <a:cubicBezTo>
                    <a:pt x="206" y="246"/>
                    <a:pt x="329" y="205"/>
                    <a:pt x="329"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7"/>
            <p:cNvSpPr/>
            <p:nvPr/>
          </p:nvSpPr>
          <p:spPr>
            <a:xfrm rot="-8527916" flipH="1">
              <a:off x="3390985" y="3827289"/>
              <a:ext cx="6070" cy="1939"/>
            </a:xfrm>
            <a:custGeom>
              <a:avLst/>
              <a:gdLst/>
              <a:ahLst/>
              <a:cxnLst/>
              <a:rect l="l" t="t" r="r" b="b"/>
              <a:pathLst>
                <a:path w="371" h="124" extrusionOk="0">
                  <a:moveTo>
                    <a:pt x="165" y="124"/>
                  </a:moveTo>
                  <a:cubicBezTo>
                    <a:pt x="206" y="124"/>
                    <a:pt x="247" y="83"/>
                    <a:pt x="370" y="83"/>
                  </a:cubicBezTo>
                  <a:cubicBezTo>
                    <a:pt x="329" y="42"/>
                    <a:pt x="247" y="1"/>
                    <a:pt x="206" y="1"/>
                  </a:cubicBezTo>
                  <a:cubicBezTo>
                    <a:pt x="165" y="42"/>
                    <a:pt x="42" y="42"/>
                    <a:pt x="1" y="83"/>
                  </a:cubicBezTo>
                  <a:cubicBezTo>
                    <a:pt x="42" y="42"/>
                    <a:pt x="124" y="124"/>
                    <a:pt x="165"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7"/>
            <p:cNvSpPr/>
            <p:nvPr/>
          </p:nvSpPr>
          <p:spPr>
            <a:xfrm rot="-8527916" flipH="1">
              <a:off x="1347971" y="4108992"/>
              <a:ext cx="5399" cy="3237"/>
            </a:xfrm>
            <a:custGeom>
              <a:avLst/>
              <a:gdLst/>
              <a:ahLst/>
              <a:cxnLst/>
              <a:rect l="l" t="t" r="r" b="b"/>
              <a:pathLst>
                <a:path w="330" h="207" extrusionOk="0">
                  <a:moveTo>
                    <a:pt x="1" y="165"/>
                  </a:moveTo>
                  <a:cubicBezTo>
                    <a:pt x="83" y="165"/>
                    <a:pt x="165" y="206"/>
                    <a:pt x="206" y="206"/>
                  </a:cubicBezTo>
                  <a:lnTo>
                    <a:pt x="329" y="83"/>
                  </a:lnTo>
                  <a:cubicBezTo>
                    <a:pt x="329" y="42"/>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7"/>
            <p:cNvSpPr/>
            <p:nvPr/>
          </p:nvSpPr>
          <p:spPr>
            <a:xfrm rot="-8527916" flipH="1">
              <a:off x="1278234" y="4055541"/>
              <a:ext cx="6740" cy="5160"/>
            </a:xfrm>
            <a:custGeom>
              <a:avLst/>
              <a:gdLst/>
              <a:ahLst/>
              <a:cxnLst/>
              <a:rect l="l" t="t" r="r" b="b"/>
              <a:pathLst>
                <a:path w="412" h="330" extrusionOk="0">
                  <a:moveTo>
                    <a:pt x="0" y="124"/>
                  </a:moveTo>
                  <a:cubicBezTo>
                    <a:pt x="83" y="165"/>
                    <a:pt x="165" y="206"/>
                    <a:pt x="206" y="329"/>
                  </a:cubicBezTo>
                  <a:cubicBezTo>
                    <a:pt x="329" y="288"/>
                    <a:pt x="411" y="165"/>
                    <a:pt x="370" y="165"/>
                  </a:cubicBezTo>
                  <a:cubicBezTo>
                    <a:pt x="329" y="124"/>
                    <a:pt x="206" y="83"/>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7"/>
            <p:cNvSpPr/>
            <p:nvPr/>
          </p:nvSpPr>
          <p:spPr>
            <a:xfrm rot="-8527916" flipH="1">
              <a:off x="1371857" y="1769578"/>
              <a:ext cx="2699" cy="4503"/>
            </a:xfrm>
            <a:custGeom>
              <a:avLst/>
              <a:gdLst/>
              <a:ahLst/>
              <a:cxnLst/>
              <a:rect l="l" t="t" r="r" b="b"/>
              <a:pathLst>
                <a:path w="165" h="288" extrusionOk="0">
                  <a:moveTo>
                    <a:pt x="165" y="42"/>
                  </a:moveTo>
                  <a:cubicBezTo>
                    <a:pt x="124" y="0"/>
                    <a:pt x="41" y="83"/>
                    <a:pt x="0" y="83"/>
                  </a:cubicBezTo>
                  <a:lnTo>
                    <a:pt x="0" y="288"/>
                  </a:lnTo>
                  <a:cubicBezTo>
                    <a:pt x="41" y="288"/>
                    <a:pt x="124" y="247"/>
                    <a:pt x="165"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7"/>
            <p:cNvSpPr/>
            <p:nvPr/>
          </p:nvSpPr>
          <p:spPr>
            <a:xfrm rot="-8527916" flipH="1">
              <a:off x="1950318" y="4874192"/>
              <a:ext cx="6070" cy="3237"/>
            </a:xfrm>
            <a:custGeom>
              <a:avLst/>
              <a:gdLst/>
              <a:ahLst/>
              <a:cxnLst/>
              <a:rect l="l" t="t" r="r" b="b"/>
              <a:pathLst>
                <a:path w="371" h="207" extrusionOk="0">
                  <a:moveTo>
                    <a:pt x="124" y="1"/>
                  </a:moveTo>
                  <a:cubicBezTo>
                    <a:pt x="83" y="1"/>
                    <a:pt x="83" y="42"/>
                    <a:pt x="1" y="165"/>
                  </a:cubicBezTo>
                  <a:cubicBezTo>
                    <a:pt x="124" y="165"/>
                    <a:pt x="206" y="206"/>
                    <a:pt x="329" y="206"/>
                  </a:cubicBezTo>
                  <a:cubicBezTo>
                    <a:pt x="329" y="165"/>
                    <a:pt x="371" y="83"/>
                    <a:pt x="329" y="42"/>
                  </a:cubicBezTo>
                  <a:cubicBezTo>
                    <a:pt x="329" y="42"/>
                    <a:pt x="206"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7"/>
            <p:cNvSpPr/>
            <p:nvPr/>
          </p:nvSpPr>
          <p:spPr>
            <a:xfrm rot="-8527916" flipH="1">
              <a:off x="2813620" y="3973487"/>
              <a:ext cx="8082" cy="5160"/>
            </a:xfrm>
            <a:custGeom>
              <a:avLst/>
              <a:gdLst/>
              <a:ahLst/>
              <a:cxnLst/>
              <a:rect l="l" t="t" r="r" b="b"/>
              <a:pathLst>
                <a:path w="494" h="330" extrusionOk="0">
                  <a:moveTo>
                    <a:pt x="0" y="247"/>
                  </a:moveTo>
                  <a:cubicBezTo>
                    <a:pt x="82" y="288"/>
                    <a:pt x="206" y="329"/>
                    <a:pt x="288" y="329"/>
                  </a:cubicBezTo>
                  <a:cubicBezTo>
                    <a:pt x="411" y="329"/>
                    <a:pt x="452" y="247"/>
                    <a:pt x="493" y="165"/>
                  </a:cubicBezTo>
                  <a:cubicBezTo>
                    <a:pt x="370" y="124"/>
                    <a:pt x="247" y="83"/>
                    <a:pt x="82" y="1"/>
                  </a:cubicBezTo>
                  <a:cubicBezTo>
                    <a:pt x="82" y="83"/>
                    <a:pt x="41" y="165"/>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7"/>
            <p:cNvSpPr/>
            <p:nvPr/>
          </p:nvSpPr>
          <p:spPr>
            <a:xfrm rot="-8527916" flipH="1">
              <a:off x="1426134" y="4184489"/>
              <a:ext cx="5399" cy="3862"/>
            </a:xfrm>
            <a:custGeom>
              <a:avLst/>
              <a:gdLst/>
              <a:ahLst/>
              <a:cxnLst/>
              <a:rect l="l" t="t" r="r" b="b"/>
              <a:pathLst>
                <a:path w="330" h="247" extrusionOk="0">
                  <a:moveTo>
                    <a:pt x="1" y="165"/>
                  </a:moveTo>
                  <a:cubicBezTo>
                    <a:pt x="42" y="206"/>
                    <a:pt x="83" y="206"/>
                    <a:pt x="206" y="247"/>
                  </a:cubicBezTo>
                  <a:cubicBezTo>
                    <a:pt x="247" y="206"/>
                    <a:pt x="329" y="206"/>
                    <a:pt x="329" y="165"/>
                  </a:cubicBezTo>
                  <a:cubicBezTo>
                    <a:pt x="329" y="124"/>
                    <a:pt x="247" y="42"/>
                    <a:pt x="247" y="0"/>
                  </a:cubicBezTo>
                  <a:cubicBezTo>
                    <a:pt x="124" y="124"/>
                    <a:pt x="83" y="165"/>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7"/>
            <p:cNvSpPr/>
            <p:nvPr/>
          </p:nvSpPr>
          <p:spPr>
            <a:xfrm rot="-8527916" flipH="1">
              <a:off x="1808138" y="4974371"/>
              <a:ext cx="4728" cy="3237"/>
            </a:xfrm>
            <a:custGeom>
              <a:avLst/>
              <a:gdLst/>
              <a:ahLst/>
              <a:cxnLst/>
              <a:rect l="l" t="t" r="r" b="b"/>
              <a:pathLst>
                <a:path w="289" h="207" extrusionOk="0">
                  <a:moveTo>
                    <a:pt x="1" y="42"/>
                  </a:moveTo>
                  <a:cubicBezTo>
                    <a:pt x="1" y="83"/>
                    <a:pt x="1" y="206"/>
                    <a:pt x="42" y="206"/>
                  </a:cubicBezTo>
                  <a:lnTo>
                    <a:pt x="288" y="206"/>
                  </a:lnTo>
                  <a:cubicBezTo>
                    <a:pt x="247" y="124"/>
                    <a:pt x="247" y="83"/>
                    <a:pt x="206" y="42"/>
                  </a:cubicBezTo>
                  <a:cubicBezTo>
                    <a:pt x="165" y="1"/>
                    <a:pt x="83" y="42"/>
                    <a:pt x="1"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7"/>
            <p:cNvSpPr/>
            <p:nvPr/>
          </p:nvSpPr>
          <p:spPr>
            <a:xfrm rot="-8527916" flipH="1">
              <a:off x="789667" y="4536307"/>
              <a:ext cx="687" cy="16"/>
            </a:xfrm>
            <a:custGeom>
              <a:avLst/>
              <a:gdLst/>
              <a:ahLst/>
              <a:cxnLst/>
              <a:rect l="l" t="t" r="r" b="b"/>
              <a:pathLst>
                <a:path w="42" h="1" extrusionOk="0">
                  <a:moveTo>
                    <a:pt x="1" y="0"/>
                  </a:moveTo>
                  <a:lnTo>
                    <a:pt x="1" y="0"/>
                  </a:lnTo>
                  <a:cubicBezTo>
                    <a:pt x="42" y="0"/>
                    <a:pt x="42" y="0"/>
                    <a:pt x="1" y="0"/>
                  </a:cubicBezTo>
                  <a:cubicBezTo>
                    <a:pt x="42"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7"/>
            <p:cNvSpPr/>
            <p:nvPr/>
          </p:nvSpPr>
          <p:spPr>
            <a:xfrm rot="-8527916" flipH="1">
              <a:off x="787804" y="4538154"/>
              <a:ext cx="7411" cy="5160"/>
            </a:xfrm>
            <a:custGeom>
              <a:avLst/>
              <a:gdLst/>
              <a:ahLst/>
              <a:cxnLst/>
              <a:rect l="l" t="t" r="r" b="b"/>
              <a:pathLst>
                <a:path w="453" h="330" extrusionOk="0">
                  <a:moveTo>
                    <a:pt x="1" y="0"/>
                  </a:moveTo>
                  <a:lnTo>
                    <a:pt x="1" y="329"/>
                  </a:lnTo>
                  <a:lnTo>
                    <a:pt x="453" y="165"/>
                  </a:lnTo>
                  <a:cubicBezTo>
                    <a:pt x="330" y="124"/>
                    <a:pt x="165" y="4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7"/>
            <p:cNvSpPr/>
            <p:nvPr/>
          </p:nvSpPr>
          <p:spPr>
            <a:xfrm rot="-8527916" flipH="1">
              <a:off x="2079542" y="2966216"/>
              <a:ext cx="6070" cy="3878"/>
            </a:xfrm>
            <a:custGeom>
              <a:avLst/>
              <a:gdLst/>
              <a:ahLst/>
              <a:cxnLst/>
              <a:rect l="l" t="t" r="r" b="b"/>
              <a:pathLst>
                <a:path w="371" h="248" extrusionOk="0">
                  <a:moveTo>
                    <a:pt x="247" y="247"/>
                  </a:moveTo>
                  <a:cubicBezTo>
                    <a:pt x="288" y="165"/>
                    <a:pt x="370" y="83"/>
                    <a:pt x="370" y="1"/>
                  </a:cubicBezTo>
                  <a:cubicBezTo>
                    <a:pt x="247" y="42"/>
                    <a:pt x="83" y="42"/>
                    <a:pt x="0" y="83"/>
                  </a:cubicBezTo>
                  <a:cubicBezTo>
                    <a:pt x="83" y="165"/>
                    <a:pt x="206" y="206"/>
                    <a:pt x="247"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7"/>
            <p:cNvSpPr/>
            <p:nvPr/>
          </p:nvSpPr>
          <p:spPr>
            <a:xfrm rot="-8527916" flipH="1">
              <a:off x="2083941" y="2972003"/>
              <a:ext cx="687" cy="657"/>
            </a:xfrm>
            <a:custGeom>
              <a:avLst/>
              <a:gdLst/>
              <a:ahLst/>
              <a:cxnLst/>
              <a:rect l="l" t="t" r="r" b="b"/>
              <a:pathLst>
                <a:path w="42" h="42" extrusionOk="0">
                  <a:moveTo>
                    <a:pt x="0" y="42"/>
                  </a:moveTo>
                  <a:lnTo>
                    <a:pt x="0" y="42"/>
                  </a:lnTo>
                  <a:lnTo>
                    <a:pt x="0" y="42"/>
                  </a:lnTo>
                  <a:cubicBezTo>
                    <a:pt x="41" y="42"/>
                    <a:pt x="41" y="42"/>
                    <a:pt x="0" y="42"/>
                  </a:cubicBezTo>
                  <a:cubicBezTo>
                    <a:pt x="0" y="1"/>
                    <a:pt x="0" y="1"/>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7"/>
            <p:cNvSpPr/>
            <p:nvPr/>
          </p:nvSpPr>
          <p:spPr>
            <a:xfrm rot="-8527916" flipH="1">
              <a:off x="1646381" y="4731852"/>
              <a:ext cx="5382" cy="3221"/>
            </a:xfrm>
            <a:custGeom>
              <a:avLst/>
              <a:gdLst/>
              <a:ahLst/>
              <a:cxnLst/>
              <a:rect l="l" t="t" r="r" b="b"/>
              <a:pathLst>
                <a:path w="329" h="206" extrusionOk="0">
                  <a:moveTo>
                    <a:pt x="0" y="83"/>
                  </a:moveTo>
                  <a:cubicBezTo>
                    <a:pt x="41" y="124"/>
                    <a:pt x="83" y="206"/>
                    <a:pt x="165" y="206"/>
                  </a:cubicBezTo>
                  <a:lnTo>
                    <a:pt x="329" y="41"/>
                  </a:lnTo>
                  <a:cubicBezTo>
                    <a:pt x="247" y="41"/>
                    <a:pt x="165" y="0"/>
                    <a:pt x="124" y="0"/>
                  </a:cubicBezTo>
                  <a:cubicBezTo>
                    <a:pt x="41" y="0"/>
                    <a:pt x="41" y="41"/>
                    <a:pt x="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7"/>
            <p:cNvSpPr/>
            <p:nvPr/>
          </p:nvSpPr>
          <p:spPr>
            <a:xfrm rot="-8527916" flipH="1">
              <a:off x="1263584" y="3969897"/>
              <a:ext cx="4712" cy="2580"/>
            </a:xfrm>
            <a:custGeom>
              <a:avLst/>
              <a:gdLst/>
              <a:ahLst/>
              <a:cxnLst/>
              <a:rect l="l" t="t" r="r" b="b"/>
              <a:pathLst>
                <a:path w="288" h="165" extrusionOk="0">
                  <a:moveTo>
                    <a:pt x="165" y="0"/>
                  </a:moveTo>
                  <a:cubicBezTo>
                    <a:pt x="124" y="41"/>
                    <a:pt x="41" y="41"/>
                    <a:pt x="0" y="124"/>
                  </a:cubicBezTo>
                  <a:cubicBezTo>
                    <a:pt x="41" y="165"/>
                    <a:pt x="83" y="165"/>
                    <a:pt x="206" y="165"/>
                  </a:cubicBezTo>
                  <a:lnTo>
                    <a:pt x="288" y="124"/>
                  </a:lnTo>
                  <a:cubicBezTo>
                    <a:pt x="206" y="41"/>
                    <a:pt x="165" y="41"/>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7"/>
            <p:cNvSpPr/>
            <p:nvPr/>
          </p:nvSpPr>
          <p:spPr>
            <a:xfrm rot="-8527916" flipH="1">
              <a:off x="2094572" y="5166744"/>
              <a:ext cx="6070" cy="3237"/>
            </a:xfrm>
            <a:custGeom>
              <a:avLst/>
              <a:gdLst/>
              <a:ahLst/>
              <a:cxnLst/>
              <a:rect l="l" t="t" r="r" b="b"/>
              <a:pathLst>
                <a:path w="371" h="207" extrusionOk="0">
                  <a:moveTo>
                    <a:pt x="1" y="165"/>
                  </a:moveTo>
                  <a:cubicBezTo>
                    <a:pt x="42" y="165"/>
                    <a:pt x="165" y="206"/>
                    <a:pt x="206" y="206"/>
                  </a:cubicBezTo>
                  <a:cubicBezTo>
                    <a:pt x="247" y="206"/>
                    <a:pt x="288" y="165"/>
                    <a:pt x="370" y="124"/>
                  </a:cubicBezTo>
                  <a:cubicBezTo>
                    <a:pt x="247" y="83"/>
                    <a:pt x="206" y="83"/>
                    <a:pt x="83" y="1"/>
                  </a:cubicBezTo>
                  <a:cubicBezTo>
                    <a:pt x="83" y="83"/>
                    <a:pt x="42" y="124"/>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7"/>
            <p:cNvSpPr/>
            <p:nvPr/>
          </p:nvSpPr>
          <p:spPr>
            <a:xfrm rot="-8527916" flipH="1">
              <a:off x="1987566" y="4901555"/>
              <a:ext cx="4041" cy="3237"/>
            </a:xfrm>
            <a:custGeom>
              <a:avLst/>
              <a:gdLst/>
              <a:ahLst/>
              <a:cxnLst/>
              <a:rect l="l" t="t" r="r" b="b"/>
              <a:pathLst>
                <a:path w="247" h="207" extrusionOk="0">
                  <a:moveTo>
                    <a:pt x="206" y="1"/>
                  </a:moveTo>
                  <a:cubicBezTo>
                    <a:pt x="165" y="42"/>
                    <a:pt x="41" y="42"/>
                    <a:pt x="0" y="124"/>
                  </a:cubicBezTo>
                  <a:lnTo>
                    <a:pt x="124" y="206"/>
                  </a:lnTo>
                  <a:cubicBezTo>
                    <a:pt x="165" y="165"/>
                    <a:pt x="206" y="165"/>
                    <a:pt x="247" y="124"/>
                  </a:cubicBezTo>
                  <a:cubicBezTo>
                    <a:pt x="247" y="124"/>
                    <a:pt x="247" y="4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7"/>
            <p:cNvSpPr/>
            <p:nvPr/>
          </p:nvSpPr>
          <p:spPr>
            <a:xfrm rot="-8527916" flipH="1">
              <a:off x="1226290" y="2249366"/>
              <a:ext cx="79984" cy="77103"/>
            </a:xfrm>
            <a:custGeom>
              <a:avLst/>
              <a:gdLst/>
              <a:ahLst/>
              <a:cxnLst/>
              <a:rect l="l" t="t" r="r" b="b"/>
              <a:pathLst>
                <a:path w="4889" h="4931" extrusionOk="0">
                  <a:moveTo>
                    <a:pt x="206" y="576"/>
                  </a:moveTo>
                  <a:cubicBezTo>
                    <a:pt x="165" y="617"/>
                    <a:pt x="124" y="617"/>
                    <a:pt x="83" y="658"/>
                  </a:cubicBezTo>
                  <a:cubicBezTo>
                    <a:pt x="124" y="699"/>
                    <a:pt x="165" y="740"/>
                    <a:pt x="206" y="740"/>
                  </a:cubicBezTo>
                  <a:lnTo>
                    <a:pt x="329" y="740"/>
                  </a:lnTo>
                  <a:cubicBezTo>
                    <a:pt x="740" y="1890"/>
                    <a:pt x="1027" y="2794"/>
                    <a:pt x="1603" y="3698"/>
                  </a:cubicBezTo>
                  <a:cubicBezTo>
                    <a:pt x="2137" y="4520"/>
                    <a:pt x="3246" y="4930"/>
                    <a:pt x="4889" y="4191"/>
                  </a:cubicBezTo>
                  <a:cubicBezTo>
                    <a:pt x="3287" y="2794"/>
                    <a:pt x="1767" y="1480"/>
                    <a:pt x="0" y="1"/>
                  </a:cubicBezTo>
                  <a:cubicBezTo>
                    <a:pt x="83" y="206"/>
                    <a:pt x="165" y="412"/>
                    <a:pt x="206"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7"/>
            <p:cNvSpPr/>
            <p:nvPr/>
          </p:nvSpPr>
          <p:spPr>
            <a:xfrm rot="-8527916" flipH="1">
              <a:off x="1000085" y="4146741"/>
              <a:ext cx="8753" cy="1955"/>
            </a:xfrm>
            <a:custGeom>
              <a:avLst/>
              <a:gdLst/>
              <a:ahLst/>
              <a:cxnLst/>
              <a:rect l="l" t="t" r="r" b="b"/>
              <a:pathLst>
                <a:path w="535" h="125" extrusionOk="0">
                  <a:moveTo>
                    <a:pt x="329" y="124"/>
                  </a:moveTo>
                  <a:cubicBezTo>
                    <a:pt x="411" y="83"/>
                    <a:pt x="452" y="42"/>
                    <a:pt x="534" y="1"/>
                  </a:cubicBezTo>
                  <a:cubicBezTo>
                    <a:pt x="370" y="1"/>
                    <a:pt x="247" y="1"/>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7"/>
            <p:cNvSpPr/>
            <p:nvPr/>
          </p:nvSpPr>
          <p:spPr>
            <a:xfrm rot="-8527916" flipH="1">
              <a:off x="1619146" y="4710067"/>
              <a:ext cx="4041" cy="2580"/>
            </a:xfrm>
            <a:custGeom>
              <a:avLst/>
              <a:gdLst/>
              <a:ahLst/>
              <a:cxnLst/>
              <a:rect l="l" t="t" r="r" b="b"/>
              <a:pathLst>
                <a:path w="247" h="165" extrusionOk="0">
                  <a:moveTo>
                    <a:pt x="0" y="42"/>
                  </a:moveTo>
                  <a:cubicBezTo>
                    <a:pt x="41" y="83"/>
                    <a:pt x="82" y="83"/>
                    <a:pt x="123" y="165"/>
                  </a:cubicBezTo>
                  <a:cubicBezTo>
                    <a:pt x="206" y="83"/>
                    <a:pt x="206" y="42"/>
                    <a:pt x="247" y="42"/>
                  </a:cubicBezTo>
                  <a:lnTo>
                    <a:pt x="165" y="0"/>
                  </a:lnTo>
                  <a:cubicBezTo>
                    <a:pt x="82" y="0"/>
                    <a:pt x="41" y="0"/>
                    <a:pt x="0"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7"/>
            <p:cNvSpPr/>
            <p:nvPr/>
          </p:nvSpPr>
          <p:spPr>
            <a:xfrm rot="-8527916" flipH="1">
              <a:off x="1422433" y="4092576"/>
              <a:ext cx="687" cy="1939"/>
            </a:xfrm>
            <a:custGeom>
              <a:avLst/>
              <a:gdLst/>
              <a:ahLst/>
              <a:cxnLst/>
              <a:rect l="l" t="t" r="r" b="b"/>
              <a:pathLst>
                <a:path w="42" h="124" extrusionOk="0">
                  <a:moveTo>
                    <a:pt x="0" y="41"/>
                  </a:moveTo>
                  <a:cubicBezTo>
                    <a:pt x="0" y="41"/>
                    <a:pt x="0" y="124"/>
                    <a:pt x="0" y="41"/>
                  </a:cubicBezTo>
                  <a:cubicBezTo>
                    <a:pt x="41" y="41"/>
                    <a:pt x="41" y="41"/>
                    <a:pt x="41" y="0"/>
                  </a:cubicBezTo>
                  <a:cubicBezTo>
                    <a:pt x="41" y="41"/>
                    <a:pt x="0" y="41"/>
                    <a:pt x="0"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7"/>
            <p:cNvSpPr/>
            <p:nvPr/>
          </p:nvSpPr>
          <p:spPr>
            <a:xfrm rot="-8527916" flipH="1">
              <a:off x="1420147" y="4096244"/>
              <a:ext cx="9423" cy="5160"/>
            </a:xfrm>
            <a:custGeom>
              <a:avLst/>
              <a:gdLst/>
              <a:ahLst/>
              <a:cxnLst/>
              <a:rect l="l" t="t" r="r" b="b"/>
              <a:pathLst>
                <a:path w="576" h="330" extrusionOk="0">
                  <a:moveTo>
                    <a:pt x="370" y="1"/>
                  </a:moveTo>
                  <a:lnTo>
                    <a:pt x="0" y="329"/>
                  </a:lnTo>
                  <a:cubicBezTo>
                    <a:pt x="206" y="288"/>
                    <a:pt x="370" y="206"/>
                    <a:pt x="575" y="124"/>
                  </a:cubicBezTo>
                  <a:cubicBezTo>
                    <a:pt x="534" y="83"/>
                    <a:pt x="411" y="42"/>
                    <a:pt x="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7"/>
            <p:cNvSpPr/>
            <p:nvPr/>
          </p:nvSpPr>
          <p:spPr>
            <a:xfrm rot="-8527916" flipH="1">
              <a:off x="1058170" y="3152632"/>
              <a:ext cx="5382" cy="5160"/>
            </a:xfrm>
            <a:custGeom>
              <a:avLst/>
              <a:gdLst/>
              <a:ahLst/>
              <a:cxnLst/>
              <a:rect l="l" t="t" r="r" b="b"/>
              <a:pathLst>
                <a:path w="329" h="330" extrusionOk="0">
                  <a:moveTo>
                    <a:pt x="329" y="124"/>
                  </a:moveTo>
                  <a:cubicBezTo>
                    <a:pt x="329" y="83"/>
                    <a:pt x="247" y="83"/>
                    <a:pt x="123" y="1"/>
                  </a:cubicBezTo>
                  <a:cubicBezTo>
                    <a:pt x="82" y="83"/>
                    <a:pt x="0" y="165"/>
                    <a:pt x="82" y="206"/>
                  </a:cubicBezTo>
                  <a:cubicBezTo>
                    <a:pt x="82" y="288"/>
                    <a:pt x="164" y="288"/>
                    <a:pt x="288" y="330"/>
                  </a:cubicBezTo>
                  <a:cubicBezTo>
                    <a:pt x="288" y="288"/>
                    <a:pt x="329" y="206"/>
                    <a:pt x="329"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7"/>
            <p:cNvSpPr/>
            <p:nvPr/>
          </p:nvSpPr>
          <p:spPr>
            <a:xfrm rot="-8527916" flipH="1">
              <a:off x="659482" y="4097818"/>
              <a:ext cx="8753" cy="6427"/>
            </a:xfrm>
            <a:custGeom>
              <a:avLst/>
              <a:gdLst/>
              <a:ahLst/>
              <a:cxnLst/>
              <a:rect l="l" t="t" r="r" b="b"/>
              <a:pathLst>
                <a:path w="535" h="411" extrusionOk="0">
                  <a:moveTo>
                    <a:pt x="205" y="0"/>
                  </a:moveTo>
                  <a:cubicBezTo>
                    <a:pt x="123" y="123"/>
                    <a:pt x="0" y="205"/>
                    <a:pt x="0" y="288"/>
                  </a:cubicBezTo>
                  <a:cubicBezTo>
                    <a:pt x="0" y="329"/>
                    <a:pt x="164" y="411"/>
                    <a:pt x="205" y="411"/>
                  </a:cubicBezTo>
                  <a:cubicBezTo>
                    <a:pt x="329" y="411"/>
                    <a:pt x="411" y="370"/>
                    <a:pt x="534" y="329"/>
                  </a:cubicBezTo>
                  <a:cubicBezTo>
                    <a:pt x="411" y="288"/>
                    <a:pt x="329" y="164"/>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7"/>
            <p:cNvSpPr/>
            <p:nvPr/>
          </p:nvSpPr>
          <p:spPr>
            <a:xfrm rot="-8527916" flipH="1">
              <a:off x="1712856" y="4183515"/>
              <a:ext cx="6070" cy="4519"/>
            </a:xfrm>
            <a:custGeom>
              <a:avLst/>
              <a:gdLst/>
              <a:ahLst/>
              <a:cxnLst/>
              <a:rect l="l" t="t" r="r" b="b"/>
              <a:pathLst>
                <a:path w="371" h="289" extrusionOk="0">
                  <a:moveTo>
                    <a:pt x="370" y="165"/>
                  </a:moveTo>
                  <a:cubicBezTo>
                    <a:pt x="329" y="124"/>
                    <a:pt x="206" y="42"/>
                    <a:pt x="165" y="0"/>
                  </a:cubicBezTo>
                  <a:cubicBezTo>
                    <a:pt x="124" y="42"/>
                    <a:pt x="1" y="83"/>
                    <a:pt x="1" y="83"/>
                  </a:cubicBezTo>
                  <a:cubicBezTo>
                    <a:pt x="42" y="165"/>
                    <a:pt x="124" y="206"/>
                    <a:pt x="165" y="288"/>
                  </a:cubicBezTo>
                  <a:cubicBezTo>
                    <a:pt x="247" y="206"/>
                    <a:pt x="370" y="165"/>
                    <a:pt x="370"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7"/>
            <p:cNvSpPr/>
            <p:nvPr/>
          </p:nvSpPr>
          <p:spPr>
            <a:xfrm rot="-8527916" flipH="1">
              <a:off x="983574" y="3709396"/>
              <a:ext cx="8753" cy="5144"/>
            </a:xfrm>
            <a:custGeom>
              <a:avLst/>
              <a:gdLst/>
              <a:ahLst/>
              <a:cxnLst/>
              <a:rect l="l" t="t" r="r" b="b"/>
              <a:pathLst>
                <a:path w="535" h="329" extrusionOk="0">
                  <a:moveTo>
                    <a:pt x="412" y="0"/>
                  </a:moveTo>
                  <a:cubicBezTo>
                    <a:pt x="247" y="41"/>
                    <a:pt x="165" y="165"/>
                    <a:pt x="1" y="206"/>
                  </a:cubicBezTo>
                  <a:cubicBezTo>
                    <a:pt x="42" y="288"/>
                    <a:pt x="124" y="288"/>
                    <a:pt x="124" y="329"/>
                  </a:cubicBezTo>
                  <a:cubicBezTo>
                    <a:pt x="247" y="288"/>
                    <a:pt x="371" y="165"/>
                    <a:pt x="535"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7"/>
            <p:cNvSpPr/>
            <p:nvPr/>
          </p:nvSpPr>
          <p:spPr>
            <a:xfrm rot="-8527916" flipH="1">
              <a:off x="1430622" y="4529888"/>
              <a:ext cx="3370" cy="2596"/>
            </a:xfrm>
            <a:custGeom>
              <a:avLst/>
              <a:gdLst/>
              <a:ahLst/>
              <a:cxnLst/>
              <a:rect l="l" t="t" r="r" b="b"/>
              <a:pathLst>
                <a:path w="206" h="166" extrusionOk="0">
                  <a:moveTo>
                    <a:pt x="41" y="165"/>
                  </a:moveTo>
                  <a:lnTo>
                    <a:pt x="164" y="165"/>
                  </a:lnTo>
                  <a:cubicBezTo>
                    <a:pt x="164" y="124"/>
                    <a:pt x="206" y="42"/>
                    <a:pt x="206" y="1"/>
                  </a:cubicBezTo>
                  <a:lnTo>
                    <a:pt x="0" y="1"/>
                  </a:lnTo>
                  <a:cubicBezTo>
                    <a:pt x="41" y="124"/>
                    <a:pt x="41" y="165"/>
                    <a:pt x="4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7"/>
            <p:cNvSpPr/>
            <p:nvPr/>
          </p:nvSpPr>
          <p:spPr>
            <a:xfrm rot="-8527916" flipH="1">
              <a:off x="1703525" y="2704559"/>
              <a:ext cx="4041" cy="2596"/>
            </a:xfrm>
            <a:custGeom>
              <a:avLst/>
              <a:gdLst/>
              <a:ahLst/>
              <a:cxnLst/>
              <a:rect l="l" t="t" r="r" b="b"/>
              <a:pathLst>
                <a:path w="247" h="166" extrusionOk="0">
                  <a:moveTo>
                    <a:pt x="247" y="83"/>
                  </a:moveTo>
                  <a:cubicBezTo>
                    <a:pt x="206" y="42"/>
                    <a:pt x="206" y="1"/>
                    <a:pt x="164" y="1"/>
                  </a:cubicBezTo>
                  <a:cubicBezTo>
                    <a:pt x="123" y="42"/>
                    <a:pt x="41" y="42"/>
                    <a:pt x="0" y="83"/>
                  </a:cubicBezTo>
                  <a:cubicBezTo>
                    <a:pt x="41" y="124"/>
                    <a:pt x="123" y="124"/>
                    <a:pt x="164"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7"/>
            <p:cNvSpPr/>
            <p:nvPr/>
          </p:nvSpPr>
          <p:spPr>
            <a:xfrm rot="-8527916" flipH="1">
              <a:off x="831084" y="3948938"/>
              <a:ext cx="4728" cy="3221"/>
            </a:xfrm>
            <a:custGeom>
              <a:avLst/>
              <a:gdLst/>
              <a:ahLst/>
              <a:cxnLst/>
              <a:rect l="l" t="t" r="r" b="b"/>
              <a:pathLst>
                <a:path w="289" h="206" extrusionOk="0">
                  <a:moveTo>
                    <a:pt x="124" y="205"/>
                  </a:moveTo>
                  <a:cubicBezTo>
                    <a:pt x="165" y="164"/>
                    <a:pt x="288" y="164"/>
                    <a:pt x="288" y="123"/>
                  </a:cubicBezTo>
                  <a:cubicBezTo>
                    <a:pt x="288" y="82"/>
                    <a:pt x="247" y="0"/>
                    <a:pt x="206" y="0"/>
                  </a:cubicBezTo>
                  <a:cubicBezTo>
                    <a:pt x="124" y="41"/>
                    <a:pt x="42" y="123"/>
                    <a:pt x="1" y="164"/>
                  </a:cubicBezTo>
                  <a:cubicBezTo>
                    <a:pt x="1" y="164"/>
                    <a:pt x="42" y="205"/>
                    <a:pt x="124"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7"/>
            <p:cNvSpPr/>
            <p:nvPr/>
          </p:nvSpPr>
          <p:spPr>
            <a:xfrm rot="-8527916" flipH="1">
              <a:off x="278108" y="4168988"/>
              <a:ext cx="8082" cy="5801"/>
            </a:xfrm>
            <a:custGeom>
              <a:avLst/>
              <a:gdLst/>
              <a:ahLst/>
              <a:cxnLst/>
              <a:rect l="l" t="t" r="r" b="b"/>
              <a:pathLst>
                <a:path w="494" h="371" extrusionOk="0">
                  <a:moveTo>
                    <a:pt x="82" y="42"/>
                  </a:moveTo>
                  <a:cubicBezTo>
                    <a:pt x="0" y="165"/>
                    <a:pt x="0" y="247"/>
                    <a:pt x="0" y="370"/>
                  </a:cubicBezTo>
                  <a:cubicBezTo>
                    <a:pt x="124" y="247"/>
                    <a:pt x="288" y="165"/>
                    <a:pt x="493" y="1"/>
                  </a:cubicBezTo>
                  <a:cubicBezTo>
                    <a:pt x="206" y="42"/>
                    <a:pt x="82" y="42"/>
                    <a:pt x="8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7"/>
            <p:cNvSpPr/>
            <p:nvPr/>
          </p:nvSpPr>
          <p:spPr>
            <a:xfrm rot="-8527916" flipH="1">
              <a:off x="1626363" y="4194647"/>
              <a:ext cx="5399" cy="3237"/>
            </a:xfrm>
            <a:custGeom>
              <a:avLst/>
              <a:gdLst/>
              <a:ahLst/>
              <a:cxnLst/>
              <a:rect l="l" t="t" r="r" b="b"/>
              <a:pathLst>
                <a:path w="330" h="207" extrusionOk="0">
                  <a:moveTo>
                    <a:pt x="206" y="1"/>
                  </a:moveTo>
                  <a:cubicBezTo>
                    <a:pt x="124" y="1"/>
                    <a:pt x="42" y="1"/>
                    <a:pt x="1" y="42"/>
                  </a:cubicBezTo>
                  <a:cubicBezTo>
                    <a:pt x="42" y="83"/>
                    <a:pt x="42" y="165"/>
                    <a:pt x="83" y="206"/>
                  </a:cubicBezTo>
                  <a:lnTo>
                    <a:pt x="329" y="206"/>
                  </a:lnTo>
                  <a:cubicBezTo>
                    <a:pt x="288" y="165"/>
                    <a:pt x="247" y="4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7"/>
            <p:cNvSpPr/>
            <p:nvPr/>
          </p:nvSpPr>
          <p:spPr>
            <a:xfrm rot="-8527916" flipH="1">
              <a:off x="989087" y="4730540"/>
              <a:ext cx="6053" cy="3862"/>
            </a:xfrm>
            <a:custGeom>
              <a:avLst/>
              <a:gdLst/>
              <a:ahLst/>
              <a:cxnLst/>
              <a:rect l="l" t="t" r="r" b="b"/>
              <a:pathLst>
                <a:path w="370" h="247" extrusionOk="0">
                  <a:moveTo>
                    <a:pt x="247" y="0"/>
                  </a:moveTo>
                  <a:cubicBezTo>
                    <a:pt x="164" y="41"/>
                    <a:pt x="82" y="41"/>
                    <a:pt x="0" y="41"/>
                  </a:cubicBezTo>
                  <a:cubicBezTo>
                    <a:pt x="41" y="123"/>
                    <a:pt x="82" y="205"/>
                    <a:pt x="164" y="247"/>
                  </a:cubicBezTo>
                  <a:lnTo>
                    <a:pt x="370" y="205"/>
                  </a:lnTo>
                  <a:cubicBezTo>
                    <a:pt x="288" y="164"/>
                    <a:pt x="247" y="123"/>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7"/>
            <p:cNvSpPr/>
            <p:nvPr/>
          </p:nvSpPr>
          <p:spPr>
            <a:xfrm rot="-8527916" flipH="1">
              <a:off x="1745266" y="2681653"/>
              <a:ext cx="5382" cy="3862"/>
            </a:xfrm>
            <a:custGeom>
              <a:avLst/>
              <a:gdLst/>
              <a:ahLst/>
              <a:cxnLst/>
              <a:rect l="l" t="t" r="r" b="b"/>
              <a:pathLst>
                <a:path w="329" h="247" extrusionOk="0">
                  <a:moveTo>
                    <a:pt x="329" y="165"/>
                  </a:moveTo>
                  <a:cubicBezTo>
                    <a:pt x="247" y="82"/>
                    <a:pt x="164" y="41"/>
                    <a:pt x="123" y="0"/>
                  </a:cubicBezTo>
                  <a:cubicBezTo>
                    <a:pt x="41" y="41"/>
                    <a:pt x="0" y="82"/>
                    <a:pt x="0" y="165"/>
                  </a:cubicBezTo>
                  <a:cubicBezTo>
                    <a:pt x="0" y="206"/>
                    <a:pt x="123" y="206"/>
                    <a:pt x="164" y="247"/>
                  </a:cubicBezTo>
                  <a:cubicBezTo>
                    <a:pt x="206" y="206"/>
                    <a:pt x="247" y="206"/>
                    <a:pt x="329"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7"/>
            <p:cNvSpPr/>
            <p:nvPr/>
          </p:nvSpPr>
          <p:spPr>
            <a:xfrm rot="-8527916" flipH="1">
              <a:off x="1630468" y="4108861"/>
              <a:ext cx="8082" cy="4519"/>
            </a:xfrm>
            <a:custGeom>
              <a:avLst/>
              <a:gdLst/>
              <a:ahLst/>
              <a:cxnLst/>
              <a:rect l="l" t="t" r="r" b="b"/>
              <a:pathLst>
                <a:path w="494" h="289" extrusionOk="0">
                  <a:moveTo>
                    <a:pt x="82" y="42"/>
                  </a:moveTo>
                  <a:cubicBezTo>
                    <a:pt x="41" y="165"/>
                    <a:pt x="0" y="247"/>
                    <a:pt x="0" y="288"/>
                  </a:cubicBezTo>
                  <a:cubicBezTo>
                    <a:pt x="165" y="247"/>
                    <a:pt x="247" y="165"/>
                    <a:pt x="493" y="1"/>
                  </a:cubicBezTo>
                  <a:cubicBezTo>
                    <a:pt x="247" y="42"/>
                    <a:pt x="165" y="42"/>
                    <a:pt x="8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7"/>
            <p:cNvSpPr/>
            <p:nvPr/>
          </p:nvSpPr>
          <p:spPr>
            <a:xfrm rot="-8527916" flipH="1">
              <a:off x="767592" y="4189393"/>
              <a:ext cx="8082" cy="3878"/>
            </a:xfrm>
            <a:custGeom>
              <a:avLst/>
              <a:gdLst/>
              <a:ahLst/>
              <a:cxnLst/>
              <a:rect l="l" t="t" r="r" b="b"/>
              <a:pathLst>
                <a:path w="494" h="248" extrusionOk="0">
                  <a:moveTo>
                    <a:pt x="1" y="165"/>
                  </a:moveTo>
                  <a:cubicBezTo>
                    <a:pt x="83" y="165"/>
                    <a:pt x="165" y="206"/>
                    <a:pt x="288" y="247"/>
                  </a:cubicBezTo>
                  <a:cubicBezTo>
                    <a:pt x="329" y="206"/>
                    <a:pt x="371" y="165"/>
                    <a:pt x="494" y="124"/>
                  </a:cubicBezTo>
                  <a:cubicBezTo>
                    <a:pt x="412" y="42"/>
                    <a:pt x="329" y="1"/>
                    <a:pt x="288" y="42"/>
                  </a:cubicBezTo>
                  <a:cubicBezTo>
                    <a:pt x="165" y="42"/>
                    <a:pt x="124" y="124"/>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7"/>
            <p:cNvSpPr/>
            <p:nvPr/>
          </p:nvSpPr>
          <p:spPr>
            <a:xfrm rot="-8527916" flipH="1">
              <a:off x="1356123" y="4173539"/>
              <a:ext cx="6070" cy="5144"/>
            </a:xfrm>
            <a:custGeom>
              <a:avLst/>
              <a:gdLst/>
              <a:ahLst/>
              <a:cxnLst/>
              <a:rect l="l" t="t" r="r" b="b"/>
              <a:pathLst>
                <a:path w="371" h="329" extrusionOk="0">
                  <a:moveTo>
                    <a:pt x="370" y="205"/>
                  </a:moveTo>
                  <a:lnTo>
                    <a:pt x="165" y="0"/>
                  </a:lnTo>
                  <a:cubicBezTo>
                    <a:pt x="83" y="41"/>
                    <a:pt x="1" y="123"/>
                    <a:pt x="1" y="123"/>
                  </a:cubicBezTo>
                  <a:cubicBezTo>
                    <a:pt x="42" y="164"/>
                    <a:pt x="83" y="247"/>
                    <a:pt x="165" y="329"/>
                  </a:cubicBezTo>
                  <a:cubicBezTo>
                    <a:pt x="247" y="329"/>
                    <a:pt x="370" y="247"/>
                    <a:pt x="370" y="2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7"/>
            <p:cNvSpPr/>
            <p:nvPr/>
          </p:nvSpPr>
          <p:spPr>
            <a:xfrm rot="-8527916" flipH="1">
              <a:off x="1458854" y="4298279"/>
              <a:ext cx="6740" cy="4519"/>
            </a:xfrm>
            <a:custGeom>
              <a:avLst/>
              <a:gdLst/>
              <a:ahLst/>
              <a:cxnLst/>
              <a:rect l="l" t="t" r="r" b="b"/>
              <a:pathLst>
                <a:path w="412" h="289" extrusionOk="0">
                  <a:moveTo>
                    <a:pt x="1" y="124"/>
                  </a:moveTo>
                  <a:cubicBezTo>
                    <a:pt x="83" y="165"/>
                    <a:pt x="165" y="206"/>
                    <a:pt x="206" y="288"/>
                  </a:cubicBezTo>
                  <a:cubicBezTo>
                    <a:pt x="288" y="288"/>
                    <a:pt x="370" y="206"/>
                    <a:pt x="411" y="206"/>
                  </a:cubicBezTo>
                  <a:cubicBezTo>
                    <a:pt x="370" y="165"/>
                    <a:pt x="329" y="124"/>
                    <a:pt x="288" y="1"/>
                  </a:cubicBezTo>
                  <a:cubicBezTo>
                    <a:pt x="165" y="83"/>
                    <a:pt x="83" y="124"/>
                    <a:pt x="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7"/>
            <p:cNvSpPr/>
            <p:nvPr/>
          </p:nvSpPr>
          <p:spPr>
            <a:xfrm rot="-8527916" flipH="1">
              <a:off x="1660648" y="4303947"/>
              <a:ext cx="8753" cy="3878"/>
            </a:xfrm>
            <a:custGeom>
              <a:avLst/>
              <a:gdLst/>
              <a:ahLst/>
              <a:cxnLst/>
              <a:rect l="l" t="t" r="r" b="b"/>
              <a:pathLst>
                <a:path w="535" h="248" extrusionOk="0">
                  <a:moveTo>
                    <a:pt x="82" y="1"/>
                  </a:moveTo>
                  <a:cubicBezTo>
                    <a:pt x="41" y="42"/>
                    <a:pt x="41" y="83"/>
                    <a:pt x="0" y="165"/>
                  </a:cubicBezTo>
                  <a:cubicBezTo>
                    <a:pt x="123" y="206"/>
                    <a:pt x="329" y="247"/>
                    <a:pt x="493" y="247"/>
                  </a:cubicBezTo>
                  <a:cubicBezTo>
                    <a:pt x="493" y="206"/>
                    <a:pt x="534" y="165"/>
                    <a:pt x="534" y="165"/>
                  </a:cubicBezTo>
                  <a:cubicBezTo>
                    <a:pt x="452" y="165"/>
                    <a:pt x="247" y="83"/>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7"/>
            <p:cNvSpPr/>
            <p:nvPr/>
          </p:nvSpPr>
          <p:spPr>
            <a:xfrm rot="-8527916" flipH="1">
              <a:off x="1827611" y="4567826"/>
              <a:ext cx="4728" cy="3221"/>
            </a:xfrm>
            <a:custGeom>
              <a:avLst/>
              <a:gdLst/>
              <a:ahLst/>
              <a:cxnLst/>
              <a:rect l="l" t="t" r="r" b="b"/>
              <a:pathLst>
                <a:path w="289" h="206" extrusionOk="0">
                  <a:moveTo>
                    <a:pt x="83" y="0"/>
                  </a:moveTo>
                  <a:cubicBezTo>
                    <a:pt x="83" y="0"/>
                    <a:pt x="1" y="42"/>
                    <a:pt x="42" y="42"/>
                  </a:cubicBezTo>
                  <a:cubicBezTo>
                    <a:pt x="42" y="83"/>
                    <a:pt x="83" y="124"/>
                    <a:pt x="165" y="206"/>
                  </a:cubicBezTo>
                  <a:cubicBezTo>
                    <a:pt x="206" y="124"/>
                    <a:pt x="247" y="124"/>
                    <a:pt x="288" y="83"/>
                  </a:cubicBezTo>
                  <a:cubicBezTo>
                    <a:pt x="247" y="42"/>
                    <a:pt x="165" y="42"/>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7"/>
            <p:cNvSpPr/>
            <p:nvPr/>
          </p:nvSpPr>
          <p:spPr>
            <a:xfrm rot="-8527916" flipH="1">
              <a:off x="1124959" y="4286503"/>
              <a:ext cx="4728" cy="4503"/>
            </a:xfrm>
            <a:custGeom>
              <a:avLst/>
              <a:gdLst/>
              <a:ahLst/>
              <a:cxnLst/>
              <a:rect l="l" t="t" r="r" b="b"/>
              <a:pathLst>
                <a:path w="289" h="288" extrusionOk="0">
                  <a:moveTo>
                    <a:pt x="165" y="0"/>
                  </a:moveTo>
                  <a:lnTo>
                    <a:pt x="1" y="164"/>
                  </a:lnTo>
                  <a:cubicBezTo>
                    <a:pt x="42" y="206"/>
                    <a:pt x="42" y="247"/>
                    <a:pt x="83" y="288"/>
                  </a:cubicBezTo>
                  <a:cubicBezTo>
                    <a:pt x="124" y="247"/>
                    <a:pt x="288" y="247"/>
                    <a:pt x="288" y="206"/>
                  </a:cubicBezTo>
                  <a:cubicBezTo>
                    <a:pt x="247" y="123"/>
                    <a:pt x="206" y="41"/>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7"/>
            <p:cNvSpPr/>
            <p:nvPr/>
          </p:nvSpPr>
          <p:spPr>
            <a:xfrm rot="-8527916" flipH="1">
              <a:off x="1972133" y="5032329"/>
              <a:ext cx="7411" cy="3878"/>
            </a:xfrm>
            <a:custGeom>
              <a:avLst/>
              <a:gdLst/>
              <a:ahLst/>
              <a:cxnLst/>
              <a:rect l="l" t="t" r="r" b="b"/>
              <a:pathLst>
                <a:path w="453" h="248" extrusionOk="0">
                  <a:moveTo>
                    <a:pt x="164" y="247"/>
                  </a:moveTo>
                  <a:cubicBezTo>
                    <a:pt x="247" y="165"/>
                    <a:pt x="370" y="124"/>
                    <a:pt x="452" y="1"/>
                  </a:cubicBezTo>
                  <a:lnTo>
                    <a:pt x="0" y="165"/>
                  </a:lnTo>
                  <a:cubicBezTo>
                    <a:pt x="41" y="206"/>
                    <a:pt x="123" y="247"/>
                    <a:pt x="164"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7"/>
            <p:cNvSpPr/>
            <p:nvPr/>
          </p:nvSpPr>
          <p:spPr>
            <a:xfrm rot="-8527916" flipH="1">
              <a:off x="860272" y="4334918"/>
              <a:ext cx="4728" cy="3862"/>
            </a:xfrm>
            <a:custGeom>
              <a:avLst/>
              <a:gdLst/>
              <a:ahLst/>
              <a:cxnLst/>
              <a:rect l="l" t="t" r="r" b="b"/>
              <a:pathLst>
                <a:path w="289" h="247" extrusionOk="0">
                  <a:moveTo>
                    <a:pt x="288" y="123"/>
                  </a:moveTo>
                  <a:cubicBezTo>
                    <a:pt x="247" y="82"/>
                    <a:pt x="124" y="41"/>
                    <a:pt x="83" y="0"/>
                  </a:cubicBezTo>
                  <a:cubicBezTo>
                    <a:pt x="42" y="41"/>
                    <a:pt x="1" y="82"/>
                    <a:pt x="1" y="123"/>
                  </a:cubicBezTo>
                  <a:cubicBezTo>
                    <a:pt x="1" y="206"/>
                    <a:pt x="83" y="206"/>
                    <a:pt x="124" y="247"/>
                  </a:cubicBezTo>
                  <a:cubicBezTo>
                    <a:pt x="206" y="206"/>
                    <a:pt x="247" y="206"/>
                    <a:pt x="288"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7"/>
            <p:cNvSpPr/>
            <p:nvPr/>
          </p:nvSpPr>
          <p:spPr>
            <a:xfrm rot="-8527916" flipH="1">
              <a:off x="1457611" y="1841102"/>
              <a:ext cx="4728" cy="4503"/>
            </a:xfrm>
            <a:custGeom>
              <a:avLst/>
              <a:gdLst/>
              <a:ahLst/>
              <a:cxnLst/>
              <a:rect l="l" t="t" r="r" b="b"/>
              <a:pathLst>
                <a:path w="289" h="288" extrusionOk="0">
                  <a:moveTo>
                    <a:pt x="1" y="123"/>
                  </a:moveTo>
                  <a:cubicBezTo>
                    <a:pt x="1" y="205"/>
                    <a:pt x="83" y="247"/>
                    <a:pt x="83" y="288"/>
                  </a:cubicBezTo>
                  <a:cubicBezTo>
                    <a:pt x="124" y="247"/>
                    <a:pt x="206" y="247"/>
                    <a:pt x="206" y="205"/>
                  </a:cubicBezTo>
                  <a:cubicBezTo>
                    <a:pt x="288" y="123"/>
                    <a:pt x="206" y="41"/>
                    <a:pt x="206" y="0"/>
                  </a:cubicBezTo>
                  <a:cubicBezTo>
                    <a:pt x="165" y="41"/>
                    <a:pt x="42" y="82"/>
                    <a:pt x="1"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7"/>
            <p:cNvSpPr/>
            <p:nvPr/>
          </p:nvSpPr>
          <p:spPr>
            <a:xfrm rot="-8527916" flipH="1">
              <a:off x="1232279" y="3975583"/>
              <a:ext cx="6053" cy="4503"/>
            </a:xfrm>
            <a:custGeom>
              <a:avLst/>
              <a:gdLst/>
              <a:ahLst/>
              <a:cxnLst/>
              <a:rect l="l" t="t" r="r" b="b"/>
              <a:pathLst>
                <a:path w="370" h="288" extrusionOk="0">
                  <a:moveTo>
                    <a:pt x="164" y="288"/>
                  </a:moveTo>
                  <a:cubicBezTo>
                    <a:pt x="205" y="206"/>
                    <a:pt x="329" y="206"/>
                    <a:pt x="370" y="164"/>
                  </a:cubicBezTo>
                  <a:cubicBezTo>
                    <a:pt x="329" y="123"/>
                    <a:pt x="205" y="82"/>
                    <a:pt x="164" y="0"/>
                  </a:cubicBezTo>
                  <a:cubicBezTo>
                    <a:pt x="123" y="82"/>
                    <a:pt x="0" y="123"/>
                    <a:pt x="0"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7"/>
            <p:cNvSpPr/>
            <p:nvPr/>
          </p:nvSpPr>
          <p:spPr>
            <a:xfrm rot="-8527916" flipH="1">
              <a:off x="1990616" y="4617753"/>
              <a:ext cx="9423" cy="4503"/>
            </a:xfrm>
            <a:custGeom>
              <a:avLst/>
              <a:gdLst/>
              <a:ahLst/>
              <a:cxnLst/>
              <a:rect l="l" t="t" r="r" b="b"/>
              <a:pathLst>
                <a:path w="576" h="288" extrusionOk="0">
                  <a:moveTo>
                    <a:pt x="124" y="0"/>
                  </a:moveTo>
                  <a:cubicBezTo>
                    <a:pt x="42" y="41"/>
                    <a:pt x="42" y="82"/>
                    <a:pt x="0" y="123"/>
                  </a:cubicBezTo>
                  <a:lnTo>
                    <a:pt x="452" y="288"/>
                  </a:lnTo>
                  <a:cubicBezTo>
                    <a:pt x="534" y="247"/>
                    <a:pt x="534" y="164"/>
                    <a:pt x="576" y="164"/>
                  </a:cubicBezTo>
                  <a:cubicBezTo>
                    <a:pt x="411" y="82"/>
                    <a:pt x="288" y="41"/>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7"/>
            <p:cNvSpPr/>
            <p:nvPr/>
          </p:nvSpPr>
          <p:spPr>
            <a:xfrm rot="-8527916" flipH="1">
              <a:off x="714723" y="4533922"/>
              <a:ext cx="5382" cy="3221"/>
            </a:xfrm>
            <a:custGeom>
              <a:avLst/>
              <a:gdLst/>
              <a:ahLst/>
              <a:cxnLst/>
              <a:rect l="l" t="t" r="r" b="b"/>
              <a:pathLst>
                <a:path w="329" h="206" extrusionOk="0">
                  <a:moveTo>
                    <a:pt x="123" y="206"/>
                  </a:moveTo>
                  <a:cubicBezTo>
                    <a:pt x="246" y="165"/>
                    <a:pt x="288" y="124"/>
                    <a:pt x="329" y="42"/>
                  </a:cubicBezTo>
                  <a:cubicBezTo>
                    <a:pt x="288" y="42"/>
                    <a:pt x="205" y="0"/>
                    <a:pt x="123" y="0"/>
                  </a:cubicBezTo>
                  <a:cubicBezTo>
                    <a:pt x="82" y="0"/>
                    <a:pt x="0" y="42"/>
                    <a:pt x="0" y="124"/>
                  </a:cubicBezTo>
                  <a:cubicBezTo>
                    <a:pt x="0" y="124"/>
                    <a:pt x="82" y="165"/>
                    <a:pt x="123"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7"/>
            <p:cNvSpPr/>
            <p:nvPr/>
          </p:nvSpPr>
          <p:spPr>
            <a:xfrm rot="-8527916" flipH="1">
              <a:off x="1419506" y="4152056"/>
              <a:ext cx="6740" cy="2580"/>
            </a:xfrm>
            <a:custGeom>
              <a:avLst/>
              <a:gdLst/>
              <a:ahLst/>
              <a:cxnLst/>
              <a:rect l="l" t="t" r="r" b="b"/>
              <a:pathLst>
                <a:path w="412" h="165" extrusionOk="0">
                  <a:moveTo>
                    <a:pt x="329" y="82"/>
                  </a:moveTo>
                  <a:cubicBezTo>
                    <a:pt x="288" y="0"/>
                    <a:pt x="206" y="0"/>
                    <a:pt x="124" y="0"/>
                  </a:cubicBezTo>
                  <a:cubicBezTo>
                    <a:pt x="83" y="0"/>
                    <a:pt x="42" y="82"/>
                    <a:pt x="1" y="124"/>
                  </a:cubicBezTo>
                  <a:cubicBezTo>
                    <a:pt x="83" y="165"/>
                    <a:pt x="206" y="165"/>
                    <a:pt x="288" y="165"/>
                  </a:cubicBezTo>
                  <a:cubicBezTo>
                    <a:pt x="329" y="124"/>
                    <a:pt x="411" y="82"/>
                    <a:pt x="329"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7"/>
            <p:cNvSpPr/>
            <p:nvPr/>
          </p:nvSpPr>
          <p:spPr>
            <a:xfrm rot="-8527916" flipH="1">
              <a:off x="691862" y="4080466"/>
              <a:ext cx="4728" cy="3862"/>
            </a:xfrm>
            <a:custGeom>
              <a:avLst/>
              <a:gdLst/>
              <a:ahLst/>
              <a:cxnLst/>
              <a:rect l="l" t="t" r="r" b="b"/>
              <a:pathLst>
                <a:path w="289" h="247" extrusionOk="0">
                  <a:moveTo>
                    <a:pt x="1" y="165"/>
                  </a:moveTo>
                  <a:cubicBezTo>
                    <a:pt x="42" y="206"/>
                    <a:pt x="165" y="247"/>
                    <a:pt x="206" y="247"/>
                  </a:cubicBezTo>
                  <a:cubicBezTo>
                    <a:pt x="247" y="206"/>
                    <a:pt x="288" y="165"/>
                    <a:pt x="288" y="124"/>
                  </a:cubicBezTo>
                  <a:cubicBezTo>
                    <a:pt x="247" y="41"/>
                    <a:pt x="206"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7"/>
            <p:cNvSpPr/>
            <p:nvPr/>
          </p:nvSpPr>
          <p:spPr>
            <a:xfrm rot="-8527916" flipH="1">
              <a:off x="788816" y="4502070"/>
              <a:ext cx="5382" cy="2580"/>
            </a:xfrm>
            <a:custGeom>
              <a:avLst/>
              <a:gdLst/>
              <a:ahLst/>
              <a:cxnLst/>
              <a:rect l="l" t="t" r="r" b="b"/>
              <a:pathLst>
                <a:path w="329" h="165" extrusionOk="0">
                  <a:moveTo>
                    <a:pt x="206" y="0"/>
                  </a:moveTo>
                  <a:cubicBezTo>
                    <a:pt x="164" y="0"/>
                    <a:pt x="123" y="83"/>
                    <a:pt x="0" y="83"/>
                  </a:cubicBezTo>
                  <a:cubicBezTo>
                    <a:pt x="82" y="124"/>
                    <a:pt x="164" y="165"/>
                    <a:pt x="206" y="165"/>
                  </a:cubicBezTo>
                  <a:lnTo>
                    <a:pt x="329" y="124"/>
                  </a:lnTo>
                  <a:cubicBezTo>
                    <a:pt x="329" y="124"/>
                    <a:pt x="247"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7"/>
            <p:cNvSpPr/>
            <p:nvPr/>
          </p:nvSpPr>
          <p:spPr>
            <a:xfrm rot="-8527916" flipH="1">
              <a:off x="696522" y="4138146"/>
              <a:ext cx="6070" cy="3221"/>
            </a:xfrm>
            <a:custGeom>
              <a:avLst/>
              <a:gdLst/>
              <a:ahLst/>
              <a:cxnLst/>
              <a:rect l="l" t="t" r="r" b="b"/>
              <a:pathLst>
                <a:path w="371" h="206" extrusionOk="0">
                  <a:moveTo>
                    <a:pt x="0" y="123"/>
                  </a:moveTo>
                  <a:cubicBezTo>
                    <a:pt x="83" y="164"/>
                    <a:pt x="124" y="206"/>
                    <a:pt x="165" y="206"/>
                  </a:cubicBezTo>
                  <a:cubicBezTo>
                    <a:pt x="206" y="206"/>
                    <a:pt x="329" y="164"/>
                    <a:pt x="370" y="164"/>
                  </a:cubicBezTo>
                  <a:cubicBezTo>
                    <a:pt x="329" y="123"/>
                    <a:pt x="288" y="41"/>
                    <a:pt x="165" y="0"/>
                  </a:cubicBezTo>
                  <a:cubicBezTo>
                    <a:pt x="206" y="0"/>
                    <a:pt x="124" y="41"/>
                    <a:pt x="0"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7"/>
            <p:cNvSpPr/>
            <p:nvPr/>
          </p:nvSpPr>
          <p:spPr>
            <a:xfrm rot="-8527916" flipH="1">
              <a:off x="1471666" y="4807293"/>
              <a:ext cx="6740" cy="5801"/>
            </a:xfrm>
            <a:custGeom>
              <a:avLst/>
              <a:gdLst/>
              <a:ahLst/>
              <a:cxnLst/>
              <a:rect l="l" t="t" r="r" b="b"/>
              <a:pathLst>
                <a:path w="412" h="371" extrusionOk="0">
                  <a:moveTo>
                    <a:pt x="1" y="329"/>
                  </a:moveTo>
                  <a:cubicBezTo>
                    <a:pt x="42" y="329"/>
                    <a:pt x="83" y="370"/>
                    <a:pt x="124" y="370"/>
                  </a:cubicBezTo>
                  <a:cubicBezTo>
                    <a:pt x="247" y="247"/>
                    <a:pt x="288" y="165"/>
                    <a:pt x="411" y="41"/>
                  </a:cubicBezTo>
                  <a:cubicBezTo>
                    <a:pt x="329" y="41"/>
                    <a:pt x="288" y="0"/>
                    <a:pt x="247" y="0"/>
                  </a:cubicBezTo>
                  <a:cubicBezTo>
                    <a:pt x="124" y="124"/>
                    <a:pt x="83" y="206"/>
                    <a:pt x="1"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7"/>
            <p:cNvSpPr/>
            <p:nvPr/>
          </p:nvSpPr>
          <p:spPr>
            <a:xfrm rot="-8527916" flipH="1">
              <a:off x="1591532" y="4668084"/>
              <a:ext cx="5399" cy="3221"/>
            </a:xfrm>
            <a:custGeom>
              <a:avLst/>
              <a:gdLst/>
              <a:ahLst/>
              <a:cxnLst/>
              <a:rect l="l" t="t" r="r" b="b"/>
              <a:pathLst>
                <a:path w="330" h="206" extrusionOk="0">
                  <a:moveTo>
                    <a:pt x="165" y="206"/>
                  </a:moveTo>
                  <a:cubicBezTo>
                    <a:pt x="206" y="165"/>
                    <a:pt x="329" y="165"/>
                    <a:pt x="329" y="83"/>
                  </a:cubicBezTo>
                  <a:cubicBezTo>
                    <a:pt x="329" y="42"/>
                    <a:pt x="288" y="0"/>
                    <a:pt x="206" y="0"/>
                  </a:cubicBezTo>
                  <a:cubicBezTo>
                    <a:pt x="165" y="0"/>
                    <a:pt x="0" y="42"/>
                    <a:pt x="0" y="42"/>
                  </a:cubicBezTo>
                  <a:cubicBezTo>
                    <a:pt x="83" y="83"/>
                    <a:pt x="165" y="124"/>
                    <a:pt x="165"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7"/>
            <p:cNvSpPr/>
            <p:nvPr/>
          </p:nvSpPr>
          <p:spPr>
            <a:xfrm rot="-8527916" flipH="1">
              <a:off x="1805801" y="2547701"/>
              <a:ext cx="5382" cy="5160"/>
            </a:xfrm>
            <a:custGeom>
              <a:avLst/>
              <a:gdLst/>
              <a:ahLst/>
              <a:cxnLst/>
              <a:rect l="l" t="t" r="r" b="b"/>
              <a:pathLst>
                <a:path w="329" h="330" extrusionOk="0">
                  <a:moveTo>
                    <a:pt x="41" y="124"/>
                  </a:moveTo>
                  <a:cubicBezTo>
                    <a:pt x="41" y="165"/>
                    <a:pt x="123" y="206"/>
                    <a:pt x="123" y="330"/>
                  </a:cubicBezTo>
                  <a:lnTo>
                    <a:pt x="329" y="206"/>
                  </a:lnTo>
                  <a:lnTo>
                    <a:pt x="206" y="42"/>
                  </a:lnTo>
                  <a:cubicBezTo>
                    <a:pt x="123" y="1"/>
                    <a:pt x="0" y="42"/>
                    <a:pt x="4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7"/>
            <p:cNvSpPr/>
            <p:nvPr/>
          </p:nvSpPr>
          <p:spPr>
            <a:xfrm rot="-8527916" flipH="1">
              <a:off x="610693" y="4076331"/>
              <a:ext cx="8082" cy="3878"/>
            </a:xfrm>
            <a:custGeom>
              <a:avLst/>
              <a:gdLst/>
              <a:ahLst/>
              <a:cxnLst/>
              <a:rect l="l" t="t" r="r" b="b"/>
              <a:pathLst>
                <a:path w="494" h="248" extrusionOk="0">
                  <a:moveTo>
                    <a:pt x="494" y="165"/>
                  </a:moveTo>
                  <a:cubicBezTo>
                    <a:pt x="371" y="83"/>
                    <a:pt x="206" y="42"/>
                    <a:pt x="83" y="1"/>
                  </a:cubicBezTo>
                  <a:cubicBezTo>
                    <a:pt x="42" y="42"/>
                    <a:pt x="42" y="83"/>
                    <a:pt x="1" y="83"/>
                  </a:cubicBezTo>
                  <a:cubicBezTo>
                    <a:pt x="165" y="165"/>
                    <a:pt x="288" y="206"/>
                    <a:pt x="412"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7"/>
            <p:cNvSpPr/>
            <p:nvPr/>
          </p:nvSpPr>
          <p:spPr>
            <a:xfrm rot="-8527916" flipH="1">
              <a:off x="642628" y="4104912"/>
              <a:ext cx="5382" cy="3221"/>
            </a:xfrm>
            <a:custGeom>
              <a:avLst/>
              <a:gdLst/>
              <a:ahLst/>
              <a:cxnLst/>
              <a:rect l="l" t="t" r="r" b="b"/>
              <a:pathLst>
                <a:path w="329" h="206" extrusionOk="0">
                  <a:moveTo>
                    <a:pt x="288" y="0"/>
                  </a:moveTo>
                  <a:cubicBezTo>
                    <a:pt x="205" y="0"/>
                    <a:pt x="82" y="41"/>
                    <a:pt x="0" y="41"/>
                  </a:cubicBezTo>
                  <a:cubicBezTo>
                    <a:pt x="41" y="82"/>
                    <a:pt x="41" y="206"/>
                    <a:pt x="82" y="206"/>
                  </a:cubicBezTo>
                  <a:cubicBezTo>
                    <a:pt x="123" y="206"/>
                    <a:pt x="246" y="206"/>
                    <a:pt x="288" y="165"/>
                  </a:cubicBezTo>
                  <a:cubicBezTo>
                    <a:pt x="329" y="165"/>
                    <a:pt x="288" y="41"/>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7"/>
            <p:cNvSpPr/>
            <p:nvPr/>
          </p:nvSpPr>
          <p:spPr>
            <a:xfrm rot="-8527916" flipH="1">
              <a:off x="1221100" y="4442160"/>
              <a:ext cx="4041" cy="3862"/>
            </a:xfrm>
            <a:custGeom>
              <a:avLst/>
              <a:gdLst/>
              <a:ahLst/>
              <a:cxnLst/>
              <a:rect l="l" t="t" r="r" b="b"/>
              <a:pathLst>
                <a:path w="247" h="247" extrusionOk="0">
                  <a:moveTo>
                    <a:pt x="165" y="0"/>
                  </a:moveTo>
                  <a:cubicBezTo>
                    <a:pt x="83" y="41"/>
                    <a:pt x="0" y="123"/>
                    <a:pt x="0" y="123"/>
                  </a:cubicBezTo>
                  <a:cubicBezTo>
                    <a:pt x="0" y="165"/>
                    <a:pt x="83" y="206"/>
                    <a:pt x="165" y="247"/>
                  </a:cubicBezTo>
                  <a:cubicBezTo>
                    <a:pt x="206" y="206"/>
                    <a:pt x="247" y="165"/>
                    <a:pt x="247"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7"/>
            <p:cNvSpPr/>
            <p:nvPr/>
          </p:nvSpPr>
          <p:spPr>
            <a:xfrm rot="-8527916" flipH="1">
              <a:off x="904954" y="3446001"/>
              <a:ext cx="5382" cy="3221"/>
            </a:xfrm>
            <a:custGeom>
              <a:avLst/>
              <a:gdLst/>
              <a:ahLst/>
              <a:cxnLst/>
              <a:rect l="l" t="t" r="r" b="b"/>
              <a:pathLst>
                <a:path w="329" h="206" extrusionOk="0">
                  <a:moveTo>
                    <a:pt x="329" y="124"/>
                  </a:moveTo>
                  <a:cubicBezTo>
                    <a:pt x="329" y="83"/>
                    <a:pt x="206" y="83"/>
                    <a:pt x="123" y="0"/>
                  </a:cubicBezTo>
                  <a:cubicBezTo>
                    <a:pt x="41" y="124"/>
                    <a:pt x="41" y="165"/>
                    <a:pt x="0" y="206"/>
                  </a:cubicBezTo>
                  <a:lnTo>
                    <a:pt x="206" y="206"/>
                  </a:lnTo>
                  <a:cubicBezTo>
                    <a:pt x="247" y="206"/>
                    <a:pt x="329" y="165"/>
                    <a:pt x="329"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7"/>
            <p:cNvSpPr/>
            <p:nvPr/>
          </p:nvSpPr>
          <p:spPr>
            <a:xfrm rot="-8527916" flipH="1">
              <a:off x="1720089" y="4748075"/>
              <a:ext cx="6053" cy="3862"/>
            </a:xfrm>
            <a:custGeom>
              <a:avLst/>
              <a:gdLst/>
              <a:ahLst/>
              <a:cxnLst/>
              <a:rect l="l" t="t" r="r" b="b"/>
              <a:pathLst>
                <a:path w="370" h="247" extrusionOk="0">
                  <a:moveTo>
                    <a:pt x="370" y="83"/>
                  </a:moveTo>
                  <a:cubicBezTo>
                    <a:pt x="370" y="41"/>
                    <a:pt x="247" y="0"/>
                    <a:pt x="206" y="0"/>
                  </a:cubicBezTo>
                  <a:cubicBezTo>
                    <a:pt x="124" y="0"/>
                    <a:pt x="41" y="41"/>
                    <a:pt x="0" y="41"/>
                  </a:cubicBezTo>
                  <a:cubicBezTo>
                    <a:pt x="41" y="83"/>
                    <a:pt x="165" y="124"/>
                    <a:pt x="206" y="247"/>
                  </a:cubicBezTo>
                  <a:cubicBezTo>
                    <a:pt x="247" y="124"/>
                    <a:pt x="370" y="83"/>
                    <a:pt x="370"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7"/>
            <p:cNvSpPr/>
            <p:nvPr/>
          </p:nvSpPr>
          <p:spPr>
            <a:xfrm rot="-8527916" flipH="1">
              <a:off x="1440222" y="1612262"/>
              <a:ext cx="4712" cy="4503"/>
            </a:xfrm>
            <a:custGeom>
              <a:avLst/>
              <a:gdLst/>
              <a:ahLst/>
              <a:cxnLst/>
              <a:rect l="l" t="t" r="r" b="b"/>
              <a:pathLst>
                <a:path w="288" h="288" extrusionOk="0">
                  <a:moveTo>
                    <a:pt x="206" y="0"/>
                  </a:moveTo>
                  <a:cubicBezTo>
                    <a:pt x="123" y="41"/>
                    <a:pt x="41" y="82"/>
                    <a:pt x="0" y="124"/>
                  </a:cubicBezTo>
                  <a:cubicBezTo>
                    <a:pt x="0" y="124"/>
                    <a:pt x="0" y="288"/>
                    <a:pt x="41" y="288"/>
                  </a:cubicBezTo>
                  <a:cubicBezTo>
                    <a:pt x="82" y="288"/>
                    <a:pt x="206" y="288"/>
                    <a:pt x="288" y="247"/>
                  </a:cubicBezTo>
                  <a:cubicBezTo>
                    <a:pt x="247" y="82"/>
                    <a:pt x="247" y="4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7"/>
            <p:cNvSpPr/>
            <p:nvPr/>
          </p:nvSpPr>
          <p:spPr>
            <a:xfrm rot="-8527916" flipH="1">
              <a:off x="676316" y="3026605"/>
              <a:ext cx="6070" cy="5144"/>
            </a:xfrm>
            <a:custGeom>
              <a:avLst/>
              <a:gdLst/>
              <a:ahLst/>
              <a:cxnLst/>
              <a:rect l="l" t="t" r="r" b="b"/>
              <a:pathLst>
                <a:path w="371" h="329" extrusionOk="0">
                  <a:moveTo>
                    <a:pt x="371" y="123"/>
                  </a:moveTo>
                  <a:lnTo>
                    <a:pt x="247" y="0"/>
                  </a:lnTo>
                  <a:cubicBezTo>
                    <a:pt x="165" y="82"/>
                    <a:pt x="83" y="123"/>
                    <a:pt x="1" y="164"/>
                  </a:cubicBezTo>
                  <a:lnTo>
                    <a:pt x="165" y="329"/>
                  </a:lnTo>
                  <a:cubicBezTo>
                    <a:pt x="206" y="205"/>
                    <a:pt x="288" y="164"/>
                    <a:pt x="371"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7"/>
            <p:cNvSpPr/>
            <p:nvPr/>
          </p:nvSpPr>
          <p:spPr>
            <a:xfrm rot="-8527916" flipH="1">
              <a:off x="1866857" y="3079859"/>
              <a:ext cx="12106" cy="7083"/>
            </a:xfrm>
            <a:custGeom>
              <a:avLst/>
              <a:gdLst/>
              <a:ahLst/>
              <a:cxnLst/>
              <a:rect l="l" t="t" r="r" b="b"/>
              <a:pathLst>
                <a:path w="740" h="453" extrusionOk="0">
                  <a:moveTo>
                    <a:pt x="740" y="247"/>
                  </a:moveTo>
                  <a:cubicBezTo>
                    <a:pt x="616" y="164"/>
                    <a:pt x="493" y="123"/>
                    <a:pt x="370" y="0"/>
                  </a:cubicBezTo>
                  <a:cubicBezTo>
                    <a:pt x="206" y="41"/>
                    <a:pt x="123" y="123"/>
                    <a:pt x="0" y="164"/>
                  </a:cubicBezTo>
                  <a:cubicBezTo>
                    <a:pt x="123" y="247"/>
                    <a:pt x="206" y="370"/>
                    <a:pt x="370" y="411"/>
                  </a:cubicBezTo>
                  <a:cubicBezTo>
                    <a:pt x="411" y="452"/>
                    <a:pt x="575" y="329"/>
                    <a:pt x="74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7"/>
            <p:cNvSpPr/>
            <p:nvPr/>
          </p:nvSpPr>
          <p:spPr>
            <a:xfrm rot="-8527916" flipH="1">
              <a:off x="726232" y="3042878"/>
              <a:ext cx="4728" cy="4503"/>
            </a:xfrm>
            <a:custGeom>
              <a:avLst/>
              <a:gdLst/>
              <a:ahLst/>
              <a:cxnLst/>
              <a:rect l="l" t="t" r="r" b="b"/>
              <a:pathLst>
                <a:path w="289" h="288" extrusionOk="0">
                  <a:moveTo>
                    <a:pt x="83" y="288"/>
                  </a:moveTo>
                  <a:lnTo>
                    <a:pt x="165" y="288"/>
                  </a:lnTo>
                  <a:cubicBezTo>
                    <a:pt x="206" y="206"/>
                    <a:pt x="206" y="82"/>
                    <a:pt x="288" y="0"/>
                  </a:cubicBezTo>
                  <a:lnTo>
                    <a:pt x="1" y="0"/>
                  </a:lnTo>
                  <a:cubicBezTo>
                    <a:pt x="1" y="165"/>
                    <a:pt x="1" y="206"/>
                    <a:pt x="83"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7"/>
            <p:cNvSpPr/>
            <p:nvPr/>
          </p:nvSpPr>
          <p:spPr>
            <a:xfrm rot="-8527916" flipH="1">
              <a:off x="1639343" y="4309277"/>
              <a:ext cx="1358" cy="657"/>
            </a:xfrm>
            <a:custGeom>
              <a:avLst/>
              <a:gdLst/>
              <a:ahLst/>
              <a:cxnLst/>
              <a:rect l="l" t="t" r="r" b="b"/>
              <a:pathLst>
                <a:path w="83" h="42" extrusionOk="0">
                  <a:moveTo>
                    <a:pt x="1" y="1"/>
                  </a:moveTo>
                  <a:cubicBezTo>
                    <a:pt x="1" y="42"/>
                    <a:pt x="42" y="42"/>
                    <a:pt x="1" y="1"/>
                  </a:cubicBezTo>
                  <a:lnTo>
                    <a:pt x="1" y="1"/>
                  </a:lnTo>
                  <a:lnTo>
                    <a:pt x="83" y="1"/>
                  </a:lnTo>
                  <a:cubicBezTo>
                    <a:pt x="42" y="42"/>
                    <a:pt x="42" y="42"/>
                    <a:pt x="1" y="1"/>
                  </a:cubicBezTo>
                  <a:cubicBezTo>
                    <a:pt x="42"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7"/>
            <p:cNvSpPr/>
            <p:nvPr/>
          </p:nvSpPr>
          <p:spPr>
            <a:xfrm rot="-8527916" flipH="1">
              <a:off x="1622946" y="4303128"/>
              <a:ext cx="16147" cy="7083"/>
            </a:xfrm>
            <a:custGeom>
              <a:avLst/>
              <a:gdLst/>
              <a:ahLst/>
              <a:cxnLst/>
              <a:rect l="l" t="t" r="r" b="b"/>
              <a:pathLst>
                <a:path w="987" h="453" extrusionOk="0">
                  <a:moveTo>
                    <a:pt x="987" y="412"/>
                  </a:moveTo>
                  <a:cubicBezTo>
                    <a:pt x="740" y="288"/>
                    <a:pt x="453" y="206"/>
                    <a:pt x="1" y="1"/>
                  </a:cubicBezTo>
                  <a:cubicBezTo>
                    <a:pt x="247" y="453"/>
                    <a:pt x="617" y="453"/>
                    <a:pt x="987"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7"/>
            <p:cNvSpPr/>
            <p:nvPr/>
          </p:nvSpPr>
          <p:spPr>
            <a:xfrm rot="-8527916" flipH="1">
              <a:off x="2040158" y="4566580"/>
              <a:ext cx="6740" cy="3878"/>
            </a:xfrm>
            <a:custGeom>
              <a:avLst/>
              <a:gdLst/>
              <a:ahLst/>
              <a:cxnLst/>
              <a:rect l="l" t="t" r="r" b="b"/>
              <a:pathLst>
                <a:path w="412" h="248" extrusionOk="0">
                  <a:moveTo>
                    <a:pt x="206" y="247"/>
                  </a:moveTo>
                  <a:lnTo>
                    <a:pt x="412" y="206"/>
                  </a:lnTo>
                  <a:cubicBezTo>
                    <a:pt x="412" y="124"/>
                    <a:pt x="330" y="42"/>
                    <a:pt x="288" y="1"/>
                  </a:cubicBezTo>
                  <a:cubicBezTo>
                    <a:pt x="165" y="42"/>
                    <a:pt x="83" y="42"/>
                    <a:pt x="1" y="83"/>
                  </a:cubicBezTo>
                  <a:cubicBezTo>
                    <a:pt x="83" y="124"/>
                    <a:pt x="124" y="206"/>
                    <a:pt x="206"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7"/>
            <p:cNvSpPr/>
            <p:nvPr/>
          </p:nvSpPr>
          <p:spPr>
            <a:xfrm rot="-8527916" flipH="1">
              <a:off x="1655626" y="2827984"/>
              <a:ext cx="10094" cy="7724"/>
            </a:xfrm>
            <a:custGeom>
              <a:avLst/>
              <a:gdLst/>
              <a:ahLst/>
              <a:cxnLst/>
              <a:rect l="l" t="t" r="r" b="b"/>
              <a:pathLst>
                <a:path w="617" h="494" extrusionOk="0">
                  <a:moveTo>
                    <a:pt x="617" y="124"/>
                  </a:moveTo>
                  <a:cubicBezTo>
                    <a:pt x="617" y="124"/>
                    <a:pt x="411" y="83"/>
                    <a:pt x="247" y="1"/>
                  </a:cubicBezTo>
                  <a:cubicBezTo>
                    <a:pt x="124" y="124"/>
                    <a:pt x="83" y="206"/>
                    <a:pt x="1" y="329"/>
                  </a:cubicBezTo>
                  <a:cubicBezTo>
                    <a:pt x="124" y="370"/>
                    <a:pt x="288" y="411"/>
                    <a:pt x="411" y="494"/>
                  </a:cubicBezTo>
                  <a:cubicBezTo>
                    <a:pt x="494" y="370"/>
                    <a:pt x="617" y="288"/>
                    <a:pt x="617"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7"/>
            <p:cNvSpPr/>
            <p:nvPr/>
          </p:nvSpPr>
          <p:spPr>
            <a:xfrm rot="-8527916" flipH="1">
              <a:off x="1691584" y="2690343"/>
              <a:ext cx="7395" cy="4503"/>
            </a:xfrm>
            <a:custGeom>
              <a:avLst/>
              <a:gdLst/>
              <a:ahLst/>
              <a:cxnLst/>
              <a:rect l="l" t="t" r="r" b="b"/>
              <a:pathLst>
                <a:path w="452" h="288" extrusionOk="0">
                  <a:moveTo>
                    <a:pt x="452" y="247"/>
                  </a:moveTo>
                  <a:lnTo>
                    <a:pt x="205" y="0"/>
                  </a:lnTo>
                  <a:cubicBezTo>
                    <a:pt x="123" y="41"/>
                    <a:pt x="82" y="82"/>
                    <a:pt x="0" y="82"/>
                  </a:cubicBezTo>
                  <a:cubicBezTo>
                    <a:pt x="82" y="124"/>
                    <a:pt x="205" y="247"/>
                    <a:pt x="329" y="288"/>
                  </a:cubicBezTo>
                  <a:cubicBezTo>
                    <a:pt x="329" y="288"/>
                    <a:pt x="411" y="288"/>
                    <a:pt x="452"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7"/>
            <p:cNvSpPr/>
            <p:nvPr/>
          </p:nvSpPr>
          <p:spPr>
            <a:xfrm rot="-8527916" flipH="1">
              <a:off x="1951303" y="4895729"/>
              <a:ext cx="4728" cy="4519"/>
            </a:xfrm>
            <a:custGeom>
              <a:avLst/>
              <a:gdLst/>
              <a:ahLst/>
              <a:cxnLst/>
              <a:rect l="l" t="t" r="r" b="b"/>
              <a:pathLst>
                <a:path w="289" h="289" extrusionOk="0">
                  <a:moveTo>
                    <a:pt x="206" y="0"/>
                  </a:moveTo>
                  <a:cubicBezTo>
                    <a:pt x="165" y="42"/>
                    <a:pt x="42" y="42"/>
                    <a:pt x="1" y="124"/>
                  </a:cubicBezTo>
                  <a:cubicBezTo>
                    <a:pt x="42" y="165"/>
                    <a:pt x="42" y="206"/>
                    <a:pt x="83" y="288"/>
                  </a:cubicBezTo>
                  <a:cubicBezTo>
                    <a:pt x="165" y="206"/>
                    <a:pt x="247" y="206"/>
                    <a:pt x="288" y="165"/>
                  </a:cubicBezTo>
                  <a:cubicBezTo>
                    <a:pt x="288" y="124"/>
                    <a:pt x="206" y="83"/>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7"/>
            <p:cNvSpPr/>
            <p:nvPr/>
          </p:nvSpPr>
          <p:spPr>
            <a:xfrm rot="-8527916" flipH="1">
              <a:off x="1317958" y="4070183"/>
              <a:ext cx="6724" cy="5144"/>
            </a:xfrm>
            <a:custGeom>
              <a:avLst/>
              <a:gdLst/>
              <a:ahLst/>
              <a:cxnLst/>
              <a:rect l="l" t="t" r="r" b="b"/>
              <a:pathLst>
                <a:path w="411" h="329" extrusionOk="0">
                  <a:moveTo>
                    <a:pt x="329" y="0"/>
                  </a:moveTo>
                  <a:cubicBezTo>
                    <a:pt x="206" y="124"/>
                    <a:pt x="123" y="165"/>
                    <a:pt x="0" y="288"/>
                  </a:cubicBezTo>
                  <a:cubicBezTo>
                    <a:pt x="41" y="288"/>
                    <a:pt x="123" y="329"/>
                    <a:pt x="123" y="329"/>
                  </a:cubicBezTo>
                  <a:cubicBezTo>
                    <a:pt x="206" y="206"/>
                    <a:pt x="329" y="165"/>
                    <a:pt x="411" y="41"/>
                  </a:cubicBezTo>
                  <a:cubicBezTo>
                    <a:pt x="411" y="82"/>
                    <a:pt x="370" y="82"/>
                    <a:pt x="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7"/>
            <p:cNvSpPr/>
            <p:nvPr/>
          </p:nvSpPr>
          <p:spPr>
            <a:xfrm rot="-8527916" flipH="1">
              <a:off x="1666749" y="3725305"/>
              <a:ext cx="8082" cy="5785"/>
            </a:xfrm>
            <a:custGeom>
              <a:avLst/>
              <a:gdLst/>
              <a:ahLst/>
              <a:cxnLst/>
              <a:rect l="l" t="t" r="r" b="b"/>
              <a:pathLst>
                <a:path w="494" h="370" extrusionOk="0">
                  <a:moveTo>
                    <a:pt x="494" y="82"/>
                  </a:moveTo>
                  <a:cubicBezTo>
                    <a:pt x="370" y="41"/>
                    <a:pt x="329" y="41"/>
                    <a:pt x="206" y="0"/>
                  </a:cubicBezTo>
                  <a:cubicBezTo>
                    <a:pt x="165" y="82"/>
                    <a:pt x="83" y="206"/>
                    <a:pt x="1" y="288"/>
                  </a:cubicBezTo>
                  <a:cubicBezTo>
                    <a:pt x="83" y="288"/>
                    <a:pt x="124" y="370"/>
                    <a:pt x="165" y="370"/>
                  </a:cubicBezTo>
                  <a:cubicBezTo>
                    <a:pt x="288" y="247"/>
                    <a:pt x="370" y="164"/>
                    <a:pt x="494"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7"/>
            <p:cNvSpPr/>
            <p:nvPr/>
          </p:nvSpPr>
          <p:spPr>
            <a:xfrm rot="-8527916" flipH="1">
              <a:off x="1538919" y="3598590"/>
              <a:ext cx="4712" cy="5801"/>
            </a:xfrm>
            <a:custGeom>
              <a:avLst/>
              <a:gdLst/>
              <a:ahLst/>
              <a:cxnLst/>
              <a:rect l="l" t="t" r="r" b="b"/>
              <a:pathLst>
                <a:path w="288" h="371" extrusionOk="0">
                  <a:moveTo>
                    <a:pt x="288" y="83"/>
                  </a:moveTo>
                  <a:cubicBezTo>
                    <a:pt x="206" y="83"/>
                    <a:pt x="165" y="83"/>
                    <a:pt x="41" y="1"/>
                  </a:cubicBezTo>
                  <a:cubicBezTo>
                    <a:pt x="41" y="124"/>
                    <a:pt x="0" y="288"/>
                    <a:pt x="0" y="370"/>
                  </a:cubicBezTo>
                  <a:lnTo>
                    <a:pt x="206" y="370"/>
                  </a:lnTo>
                  <a:cubicBezTo>
                    <a:pt x="206" y="329"/>
                    <a:pt x="247" y="165"/>
                    <a:pt x="288"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7"/>
            <p:cNvSpPr/>
            <p:nvPr/>
          </p:nvSpPr>
          <p:spPr>
            <a:xfrm rot="-8527916" flipH="1">
              <a:off x="1111922" y="4240903"/>
              <a:ext cx="4057" cy="2596"/>
            </a:xfrm>
            <a:custGeom>
              <a:avLst/>
              <a:gdLst/>
              <a:ahLst/>
              <a:cxnLst/>
              <a:rect l="l" t="t" r="r" b="b"/>
              <a:pathLst>
                <a:path w="248" h="166" extrusionOk="0">
                  <a:moveTo>
                    <a:pt x="206" y="1"/>
                  </a:moveTo>
                  <a:cubicBezTo>
                    <a:pt x="165" y="1"/>
                    <a:pt x="83" y="83"/>
                    <a:pt x="1" y="83"/>
                  </a:cubicBezTo>
                  <a:cubicBezTo>
                    <a:pt x="42" y="124"/>
                    <a:pt x="42" y="165"/>
                    <a:pt x="83" y="165"/>
                  </a:cubicBezTo>
                  <a:cubicBezTo>
                    <a:pt x="165" y="124"/>
                    <a:pt x="206" y="124"/>
                    <a:pt x="247"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7"/>
            <p:cNvSpPr/>
            <p:nvPr/>
          </p:nvSpPr>
          <p:spPr>
            <a:xfrm rot="-8527916" flipH="1">
              <a:off x="1908688" y="4340878"/>
              <a:ext cx="4728" cy="3862"/>
            </a:xfrm>
            <a:custGeom>
              <a:avLst/>
              <a:gdLst/>
              <a:ahLst/>
              <a:cxnLst/>
              <a:rect l="l" t="t" r="r" b="b"/>
              <a:pathLst>
                <a:path w="289" h="247" extrusionOk="0">
                  <a:moveTo>
                    <a:pt x="206" y="0"/>
                  </a:moveTo>
                  <a:cubicBezTo>
                    <a:pt x="124" y="0"/>
                    <a:pt x="42" y="0"/>
                    <a:pt x="0" y="41"/>
                  </a:cubicBezTo>
                  <a:cubicBezTo>
                    <a:pt x="42" y="82"/>
                    <a:pt x="83" y="123"/>
                    <a:pt x="165" y="246"/>
                  </a:cubicBezTo>
                  <a:cubicBezTo>
                    <a:pt x="206" y="205"/>
                    <a:pt x="247" y="205"/>
                    <a:pt x="288" y="164"/>
                  </a:cubicBezTo>
                  <a:cubicBezTo>
                    <a:pt x="288" y="82"/>
                    <a:pt x="247"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7"/>
            <p:cNvSpPr/>
            <p:nvPr/>
          </p:nvSpPr>
          <p:spPr>
            <a:xfrm rot="-8527916" flipH="1">
              <a:off x="1679384" y="4193440"/>
              <a:ext cx="4041" cy="5801"/>
            </a:xfrm>
            <a:custGeom>
              <a:avLst/>
              <a:gdLst/>
              <a:ahLst/>
              <a:cxnLst/>
              <a:rect l="l" t="t" r="r" b="b"/>
              <a:pathLst>
                <a:path w="247" h="371" extrusionOk="0">
                  <a:moveTo>
                    <a:pt x="247" y="370"/>
                  </a:moveTo>
                  <a:lnTo>
                    <a:pt x="247" y="1"/>
                  </a:lnTo>
                  <a:cubicBezTo>
                    <a:pt x="124" y="83"/>
                    <a:pt x="83" y="247"/>
                    <a:pt x="0" y="329"/>
                  </a:cubicBezTo>
                  <a:cubicBezTo>
                    <a:pt x="83" y="370"/>
                    <a:pt x="206" y="370"/>
                    <a:pt x="247"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7"/>
            <p:cNvSpPr/>
            <p:nvPr/>
          </p:nvSpPr>
          <p:spPr>
            <a:xfrm rot="-8527916" flipH="1">
              <a:off x="1681019" y="4199959"/>
              <a:ext cx="687" cy="16"/>
            </a:xfrm>
            <a:custGeom>
              <a:avLst/>
              <a:gdLst/>
              <a:ahLst/>
              <a:cxnLst/>
              <a:rect l="l" t="t" r="r" b="b"/>
              <a:pathLst>
                <a:path w="42" h="1" extrusionOk="0">
                  <a:moveTo>
                    <a:pt x="42" y="1"/>
                  </a:moveTo>
                  <a:cubicBezTo>
                    <a:pt x="42" y="1"/>
                    <a:pt x="1" y="1"/>
                    <a:pt x="42" y="1"/>
                  </a:cubicBezTo>
                  <a:cubicBezTo>
                    <a:pt x="1" y="1"/>
                    <a:pt x="1" y="1"/>
                    <a:pt x="42" y="1"/>
                  </a:cubicBezTo>
                  <a:cubicBezTo>
                    <a:pt x="1"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7"/>
            <p:cNvSpPr/>
            <p:nvPr/>
          </p:nvSpPr>
          <p:spPr>
            <a:xfrm rot="-8527916" flipH="1">
              <a:off x="1742129" y="3630674"/>
              <a:ext cx="5382" cy="3862"/>
            </a:xfrm>
            <a:custGeom>
              <a:avLst/>
              <a:gdLst/>
              <a:ahLst/>
              <a:cxnLst/>
              <a:rect l="l" t="t" r="r" b="b"/>
              <a:pathLst>
                <a:path w="329" h="247" extrusionOk="0">
                  <a:moveTo>
                    <a:pt x="123" y="247"/>
                  </a:moveTo>
                  <a:cubicBezTo>
                    <a:pt x="205" y="206"/>
                    <a:pt x="288" y="206"/>
                    <a:pt x="329" y="165"/>
                  </a:cubicBezTo>
                  <a:cubicBezTo>
                    <a:pt x="288" y="83"/>
                    <a:pt x="246" y="41"/>
                    <a:pt x="123" y="0"/>
                  </a:cubicBezTo>
                  <a:cubicBezTo>
                    <a:pt x="82" y="41"/>
                    <a:pt x="0" y="41"/>
                    <a:pt x="0" y="83"/>
                  </a:cubicBezTo>
                  <a:cubicBezTo>
                    <a:pt x="0" y="206"/>
                    <a:pt x="82" y="206"/>
                    <a:pt x="123"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7"/>
            <p:cNvSpPr/>
            <p:nvPr/>
          </p:nvSpPr>
          <p:spPr>
            <a:xfrm rot="-8527916" flipH="1">
              <a:off x="873240" y="4334718"/>
              <a:ext cx="8082" cy="8365"/>
            </a:xfrm>
            <a:custGeom>
              <a:avLst/>
              <a:gdLst/>
              <a:ahLst/>
              <a:cxnLst/>
              <a:rect l="l" t="t" r="r" b="b"/>
              <a:pathLst>
                <a:path w="494" h="535" extrusionOk="0">
                  <a:moveTo>
                    <a:pt x="206" y="1"/>
                  </a:moveTo>
                  <a:cubicBezTo>
                    <a:pt x="83" y="124"/>
                    <a:pt x="1" y="165"/>
                    <a:pt x="1" y="206"/>
                  </a:cubicBezTo>
                  <a:cubicBezTo>
                    <a:pt x="42" y="329"/>
                    <a:pt x="165" y="412"/>
                    <a:pt x="247" y="535"/>
                  </a:cubicBezTo>
                  <a:cubicBezTo>
                    <a:pt x="371" y="412"/>
                    <a:pt x="494" y="371"/>
                    <a:pt x="494" y="288"/>
                  </a:cubicBezTo>
                  <a:cubicBezTo>
                    <a:pt x="453" y="206"/>
                    <a:pt x="288" y="12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7"/>
            <p:cNvSpPr/>
            <p:nvPr/>
          </p:nvSpPr>
          <p:spPr>
            <a:xfrm rot="-8527916" flipH="1">
              <a:off x="1300460" y="4060038"/>
              <a:ext cx="687" cy="16"/>
            </a:xfrm>
            <a:custGeom>
              <a:avLst/>
              <a:gdLst/>
              <a:ahLst/>
              <a:cxnLst/>
              <a:rect l="l" t="t" r="r" b="b"/>
              <a:pathLst>
                <a:path w="42" h="1" extrusionOk="0">
                  <a:moveTo>
                    <a:pt x="42" y="0"/>
                  </a:moveTo>
                  <a:lnTo>
                    <a:pt x="42"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7"/>
            <p:cNvSpPr/>
            <p:nvPr/>
          </p:nvSpPr>
          <p:spPr>
            <a:xfrm rot="-8527916" flipH="1">
              <a:off x="1293264" y="4052031"/>
              <a:ext cx="9423" cy="5144"/>
            </a:xfrm>
            <a:custGeom>
              <a:avLst/>
              <a:gdLst/>
              <a:ahLst/>
              <a:cxnLst/>
              <a:rect l="l" t="t" r="r" b="b"/>
              <a:pathLst>
                <a:path w="576" h="329" extrusionOk="0">
                  <a:moveTo>
                    <a:pt x="165" y="329"/>
                  </a:moveTo>
                  <a:cubicBezTo>
                    <a:pt x="288" y="206"/>
                    <a:pt x="452" y="124"/>
                    <a:pt x="576" y="0"/>
                  </a:cubicBezTo>
                  <a:cubicBezTo>
                    <a:pt x="370" y="82"/>
                    <a:pt x="206" y="124"/>
                    <a:pt x="0" y="165"/>
                  </a:cubicBezTo>
                  <a:cubicBezTo>
                    <a:pt x="83" y="288"/>
                    <a:pt x="83" y="329"/>
                    <a:pt x="165"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7"/>
            <p:cNvSpPr/>
            <p:nvPr/>
          </p:nvSpPr>
          <p:spPr>
            <a:xfrm rot="-8527916" flipH="1">
              <a:off x="249047" y="4207369"/>
              <a:ext cx="7411" cy="1939"/>
            </a:xfrm>
            <a:custGeom>
              <a:avLst/>
              <a:gdLst/>
              <a:ahLst/>
              <a:cxnLst/>
              <a:rect l="l" t="t" r="r" b="b"/>
              <a:pathLst>
                <a:path w="453" h="124" extrusionOk="0">
                  <a:moveTo>
                    <a:pt x="83" y="123"/>
                  </a:moveTo>
                  <a:lnTo>
                    <a:pt x="452" y="123"/>
                  </a:lnTo>
                  <a:cubicBezTo>
                    <a:pt x="411" y="82"/>
                    <a:pt x="411" y="41"/>
                    <a:pt x="370" y="0"/>
                  </a:cubicBezTo>
                  <a:lnTo>
                    <a:pt x="1" y="0"/>
                  </a:lnTo>
                  <a:cubicBezTo>
                    <a:pt x="42" y="41"/>
                    <a:pt x="42" y="123"/>
                    <a:pt x="83"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7"/>
            <p:cNvSpPr/>
            <p:nvPr/>
          </p:nvSpPr>
          <p:spPr>
            <a:xfrm rot="-8527916" flipH="1">
              <a:off x="1128726" y="3707567"/>
              <a:ext cx="10094" cy="6442"/>
            </a:xfrm>
            <a:custGeom>
              <a:avLst/>
              <a:gdLst/>
              <a:ahLst/>
              <a:cxnLst/>
              <a:rect l="l" t="t" r="r" b="b"/>
              <a:pathLst>
                <a:path w="617" h="412" extrusionOk="0">
                  <a:moveTo>
                    <a:pt x="617" y="329"/>
                  </a:moveTo>
                  <a:cubicBezTo>
                    <a:pt x="494" y="206"/>
                    <a:pt x="329" y="124"/>
                    <a:pt x="247" y="1"/>
                  </a:cubicBezTo>
                  <a:cubicBezTo>
                    <a:pt x="124" y="83"/>
                    <a:pt x="42" y="165"/>
                    <a:pt x="1" y="206"/>
                  </a:cubicBezTo>
                  <a:cubicBezTo>
                    <a:pt x="124" y="329"/>
                    <a:pt x="288" y="370"/>
                    <a:pt x="453" y="411"/>
                  </a:cubicBezTo>
                  <a:cubicBezTo>
                    <a:pt x="494" y="411"/>
                    <a:pt x="535" y="370"/>
                    <a:pt x="617"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7"/>
            <p:cNvSpPr/>
            <p:nvPr/>
          </p:nvSpPr>
          <p:spPr>
            <a:xfrm rot="-8527916" flipH="1">
              <a:off x="1414429" y="2104952"/>
              <a:ext cx="6070" cy="7083"/>
            </a:xfrm>
            <a:custGeom>
              <a:avLst/>
              <a:gdLst/>
              <a:ahLst/>
              <a:cxnLst/>
              <a:rect l="l" t="t" r="r" b="b"/>
              <a:pathLst>
                <a:path w="371" h="453" extrusionOk="0">
                  <a:moveTo>
                    <a:pt x="124" y="452"/>
                  </a:moveTo>
                  <a:cubicBezTo>
                    <a:pt x="206" y="370"/>
                    <a:pt x="329" y="206"/>
                    <a:pt x="370" y="83"/>
                  </a:cubicBezTo>
                  <a:cubicBezTo>
                    <a:pt x="370" y="42"/>
                    <a:pt x="329" y="42"/>
                    <a:pt x="329" y="0"/>
                  </a:cubicBezTo>
                  <a:lnTo>
                    <a:pt x="0" y="288"/>
                  </a:lnTo>
                  <a:cubicBezTo>
                    <a:pt x="83" y="411"/>
                    <a:pt x="124" y="411"/>
                    <a:pt x="124" y="4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7"/>
            <p:cNvSpPr/>
            <p:nvPr/>
          </p:nvSpPr>
          <p:spPr>
            <a:xfrm rot="-8527916" flipH="1">
              <a:off x="989451" y="3891672"/>
              <a:ext cx="6740" cy="3237"/>
            </a:xfrm>
            <a:custGeom>
              <a:avLst/>
              <a:gdLst/>
              <a:ahLst/>
              <a:cxnLst/>
              <a:rect l="l" t="t" r="r" b="b"/>
              <a:pathLst>
                <a:path w="412" h="207" extrusionOk="0">
                  <a:moveTo>
                    <a:pt x="42" y="206"/>
                  </a:moveTo>
                  <a:lnTo>
                    <a:pt x="288" y="206"/>
                  </a:lnTo>
                  <a:cubicBezTo>
                    <a:pt x="370" y="165"/>
                    <a:pt x="370" y="42"/>
                    <a:pt x="411" y="1"/>
                  </a:cubicBezTo>
                  <a:cubicBezTo>
                    <a:pt x="247" y="42"/>
                    <a:pt x="165" y="83"/>
                    <a:pt x="1" y="83"/>
                  </a:cubicBezTo>
                  <a:cubicBezTo>
                    <a:pt x="1" y="83"/>
                    <a:pt x="42" y="165"/>
                    <a:pt x="42"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7"/>
            <p:cNvSpPr/>
            <p:nvPr/>
          </p:nvSpPr>
          <p:spPr>
            <a:xfrm rot="-8527916" flipH="1">
              <a:off x="1657824" y="4789555"/>
              <a:ext cx="8753" cy="12228"/>
            </a:xfrm>
            <a:custGeom>
              <a:avLst/>
              <a:gdLst/>
              <a:ahLst/>
              <a:cxnLst/>
              <a:rect l="l" t="t" r="r" b="b"/>
              <a:pathLst>
                <a:path w="535" h="782" extrusionOk="0">
                  <a:moveTo>
                    <a:pt x="534" y="781"/>
                  </a:moveTo>
                  <a:cubicBezTo>
                    <a:pt x="329" y="412"/>
                    <a:pt x="247" y="247"/>
                    <a:pt x="123" y="1"/>
                  </a:cubicBezTo>
                  <a:cubicBezTo>
                    <a:pt x="82" y="247"/>
                    <a:pt x="0" y="494"/>
                    <a:pt x="534" y="7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7"/>
            <p:cNvSpPr/>
            <p:nvPr/>
          </p:nvSpPr>
          <p:spPr>
            <a:xfrm rot="-8527916" flipH="1">
              <a:off x="2272905" y="2593491"/>
              <a:ext cx="9423" cy="19936"/>
            </a:xfrm>
            <a:custGeom>
              <a:avLst/>
              <a:gdLst/>
              <a:ahLst/>
              <a:cxnLst/>
              <a:rect l="l" t="t" r="r" b="b"/>
              <a:pathLst>
                <a:path w="576" h="1275" extrusionOk="0">
                  <a:moveTo>
                    <a:pt x="0" y="740"/>
                  </a:moveTo>
                  <a:cubicBezTo>
                    <a:pt x="206" y="946"/>
                    <a:pt x="370" y="1110"/>
                    <a:pt x="575" y="1274"/>
                  </a:cubicBezTo>
                  <a:lnTo>
                    <a:pt x="575" y="1"/>
                  </a:lnTo>
                  <a:cubicBezTo>
                    <a:pt x="0" y="124"/>
                    <a:pt x="370" y="617"/>
                    <a:pt x="0" y="7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7"/>
            <p:cNvSpPr/>
            <p:nvPr/>
          </p:nvSpPr>
          <p:spPr>
            <a:xfrm rot="-8527916" flipH="1">
              <a:off x="2345311" y="3615405"/>
              <a:ext cx="20843" cy="13510"/>
            </a:xfrm>
            <a:custGeom>
              <a:avLst/>
              <a:gdLst/>
              <a:ahLst/>
              <a:cxnLst/>
              <a:rect l="l" t="t" r="r" b="b"/>
              <a:pathLst>
                <a:path w="1274" h="864" extrusionOk="0">
                  <a:moveTo>
                    <a:pt x="493" y="822"/>
                  </a:moveTo>
                  <a:cubicBezTo>
                    <a:pt x="781" y="781"/>
                    <a:pt x="1027" y="576"/>
                    <a:pt x="1192" y="411"/>
                  </a:cubicBezTo>
                  <a:cubicBezTo>
                    <a:pt x="1274" y="288"/>
                    <a:pt x="1109" y="124"/>
                    <a:pt x="1068" y="1"/>
                  </a:cubicBezTo>
                  <a:lnTo>
                    <a:pt x="41" y="1"/>
                  </a:lnTo>
                  <a:cubicBezTo>
                    <a:pt x="41" y="83"/>
                    <a:pt x="0" y="206"/>
                    <a:pt x="0" y="329"/>
                  </a:cubicBezTo>
                  <a:cubicBezTo>
                    <a:pt x="41" y="617"/>
                    <a:pt x="82" y="863"/>
                    <a:pt x="493"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7"/>
            <p:cNvSpPr/>
            <p:nvPr/>
          </p:nvSpPr>
          <p:spPr>
            <a:xfrm rot="-8527916" flipH="1">
              <a:off x="2453638" y="2388576"/>
              <a:ext cx="8753" cy="14792"/>
            </a:xfrm>
            <a:custGeom>
              <a:avLst/>
              <a:gdLst/>
              <a:ahLst/>
              <a:cxnLst/>
              <a:rect l="l" t="t" r="r" b="b"/>
              <a:pathLst>
                <a:path w="535" h="946" extrusionOk="0">
                  <a:moveTo>
                    <a:pt x="165" y="576"/>
                  </a:moveTo>
                  <a:cubicBezTo>
                    <a:pt x="165" y="740"/>
                    <a:pt x="288" y="863"/>
                    <a:pt x="534" y="945"/>
                  </a:cubicBezTo>
                  <a:lnTo>
                    <a:pt x="534" y="0"/>
                  </a:lnTo>
                  <a:cubicBezTo>
                    <a:pt x="370" y="42"/>
                    <a:pt x="206" y="42"/>
                    <a:pt x="0" y="83"/>
                  </a:cubicBezTo>
                  <a:cubicBezTo>
                    <a:pt x="83" y="247"/>
                    <a:pt x="165" y="411"/>
                    <a:pt x="165"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7"/>
            <p:cNvSpPr/>
            <p:nvPr/>
          </p:nvSpPr>
          <p:spPr>
            <a:xfrm rot="-8527916" flipH="1">
              <a:off x="789534" y="4623245"/>
              <a:ext cx="16802" cy="14792"/>
            </a:xfrm>
            <a:custGeom>
              <a:avLst/>
              <a:gdLst/>
              <a:ahLst/>
              <a:cxnLst/>
              <a:rect l="l" t="t" r="r" b="b"/>
              <a:pathLst>
                <a:path w="1027" h="946" extrusionOk="0">
                  <a:moveTo>
                    <a:pt x="657" y="1"/>
                  </a:moveTo>
                  <a:lnTo>
                    <a:pt x="411" y="1"/>
                  </a:lnTo>
                  <a:cubicBezTo>
                    <a:pt x="82" y="329"/>
                    <a:pt x="0" y="576"/>
                    <a:pt x="329" y="945"/>
                  </a:cubicBezTo>
                  <a:cubicBezTo>
                    <a:pt x="1027" y="699"/>
                    <a:pt x="822" y="370"/>
                    <a:pt x="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7"/>
            <p:cNvSpPr/>
            <p:nvPr/>
          </p:nvSpPr>
          <p:spPr>
            <a:xfrm rot="-8527916" flipH="1">
              <a:off x="2065937" y="3401499"/>
              <a:ext cx="12777" cy="7083"/>
            </a:xfrm>
            <a:custGeom>
              <a:avLst/>
              <a:gdLst/>
              <a:ahLst/>
              <a:cxnLst/>
              <a:rect l="l" t="t" r="r" b="b"/>
              <a:pathLst>
                <a:path w="781" h="453" extrusionOk="0">
                  <a:moveTo>
                    <a:pt x="781" y="1"/>
                  </a:moveTo>
                  <a:lnTo>
                    <a:pt x="0" y="1"/>
                  </a:lnTo>
                  <a:cubicBezTo>
                    <a:pt x="82" y="165"/>
                    <a:pt x="247" y="329"/>
                    <a:pt x="370" y="453"/>
                  </a:cubicBezTo>
                  <a:cubicBezTo>
                    <a:pt x="452" y="247"/>
                    <a:pt x="616" y="165"/>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7"/>
            <p:cNvSpPr/>
            <p:nvPr/>
          </p:nvSpPr>
          <p:spPr>
            <a:xfrm rot="-8527916" flipH="1">
              <a:off x="1996556" y="2874326"/>
              <a:ext cx="20172" cy="13494"/>
            </a:xfrm>
            <a:custGeom>
              <a:avLst/>
              <a:gdLst/>
              <a:ahLst/>
              <a:cxnLst/>
              <a:rect l="l" t="t" r="r" b="b"/>
              <a:pathLst>
                <a:path w="1233" h="863" extrusionOk="0">
                  <a:moveTo>
                    <a:pt x="329" y="0"/>
                  </a:moveTo>
                  <a:cubicBezTo>
                    <a:pt x="164" y="329"/>
                    <a:pt x="82" y="575"/>
                    <a:pt x="0" y="863"/>
                  </a:cubicBezTo>
                  <a:lnTo>
                    <a:pt x="739" y="863"/>
                  </a:lnTo>
                  <a:cubicBezTo>
                    <a:pt x="904" y="534"/>
                    <a:pt x="1232" y="246"/>
                    <a:pt x="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7"/>
            <p:cNvSpPr/>
            <p:nvPr/>
          </p:nvSpPr>
          <p:spPr>
            <a:xfrm rot="-8527916" flipH="1">
              <a:off x="1428012" y="3624076"/>
              <a:ext cx="32278" cy="7724"/>
            </a:xfrm>
            <a:custGeom>
              <a:avLst/>
              <a:gdLst/>
              <a:ahLst/>
              <a:cxnLst/>
              <a:rect l="l" t="t" r="r" b="b"/>
              <a:pathLst>
                <a:path w="1973" h="494" extrusionOk="0">
                  <a:moveTo>
                    <a:pt x="1" y="493"/>
                  </a:moveTo>
                  <a:lnTo>
                    <a:pt x="1973" y="493"/>
                  </a:lnTo>
                  <a:cubicBezTo>
                    <a:pt x="1274" y="42"/>
                    <a:pt x="658" y="0"/>
                    <a:pt x="1"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7"/>
            <p:cNvSpPr/>
            <p:nvPr/>
          </p:nvSpPr>
          <p:spPr>
            <a:xfrm rot="-8527916" flipH="1">
              <a:off x="2259943" y="2618133"/>
              <a:ext cx="6740" cy="7724"/>
            </a:xfrm>
            <a:custGeom>
              <a:avLst/>
              <a:gdLst/>
              <a:ahLst/>
              <a:cxnLst/>
              <a:rect l="l" t="t" r="r" b="b"/>
              <a:pathLst>
                <a:path w="412" h="494" extrusionOk="0">
                  <a:moveTo>
                    <a:pt x="411" y="494"/>
                  </a:moveTo>
                  <a:lnTo>
                    <a:pt x="411" y="1"/>
                  </a:lnTo>
                  <a:cubicBezTo>
                    <a:pt x="1" y="247"/>
                    <a:pt x="1" y="247"/>
                    <a:pt x="411" y="4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7"/>
            <p:cNvSpPr/>
            <p:nvPr/>
          </p:nvSpPr>
          <p:spPr>
            <a:xfrm rot="-8527916" flipH="1">
              <a:off x="1018641" y="3668475"/>
              <a:ext cx="84696" cy="40482"/>
            </a:xfrm>
            <a:custGeom>
              <a:avLst/>
              <a:gdLst/>
              <a:ahLst/>
              <a:cxnLst/>
              <a:rect l="l" t="t" r="r" b="b"/>
              <a:pathLst>
                <a:path w="5177" h="2589" extrusionOk="0">
                  <a:moveTo>
                    <a:pt x="3369" y="698"/>
                  </a:moveTo>
                  <a:cubicBezTo>
                    <a:pt x="3204" y="657"/>
                    <a:pt x="3122" y="575"/>
                    <a:pt x="2958" y="493"/>
                  </a:cubicBezTo>
                  <a:cubicBezTo>
                    <a:pt x="1972" y="0"/>
                    <a:pt x="1520" y="0"/>
                    <a:pt x="698" y="534"/>
                  </a:cubicBezTo>
                  <a:cubicBezTo>
                    <a:pt x="411" y="698"/>
                    <a:pt x="205" y="904"/>
                    <a:pt x="0" y="1109"/>
                  </a:cubicBezTo>
                  <a:cubicBezTo>
                    <a:pt x="2095" y="1643"/>
                    <a:pt x="2095" y="1643"/>
                    <a:pt x="1725" y="2588"/>
                  </a:cubicBezTo>
                  <a:cubicBezTo>
                    <a:pt x="2095" y="2547"/>
                    <a:pt x="2301" y="2506"/>
                    <a:pt x="2506" y="2506"/>
                  </a:cubicBezTo>
                  <a:cubicBezTo>
                    <a:pt x="3944" y="2424"/>
                    <a:pt x="4396" y="1931"/>
                    <a:pt x="4806" y="1479"/>
                  </a:cubicBezTo>
                  <a:cubicBezTo>
                    <a:pt x="5176" y="986"/>
                    <a:pt x="3985" y="904"/>
                    <a:pt x="3369" y="6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7"/>
            <p:cNvSpPr/>
            <p:nvPr/>
          </p:nvSpPr>
          <p:spPr>
            <a:xfrm rot="-8527916" flipH="1">
              <a:off x="2818395" y="4225822"/>
              <a:ext cx="51763" cy="42406"/>
            </a:xfrm>
            <a:custGeom>
              <a:avLst/>
              <a:gdLst/>
              <a:ahLst/>
              <a:cxnLst/>
              <a:rect l="l" t="t" r="r" b="b"/>
              <a:pathLst>
                <a:path w="3164" h="2712" extrusionOk="0">
                  <a:moveTo>
                    <a:pt x="3081" y="1028"/>
                  </a:moveTo>
                  <a:cubicBezTo>
                    <a:pt x="3163" y="740"/>
                    <a:pt x="2794" y="247"/>
                    <a:pt x="2383" y="83"/>
                  </a:cubicBezTo>
                  <a:cubicBezTo>
                    <a:pt x="2136" y="1"/>
                    <a:pt x="1397" y="165"/>
                    <a:pt x="1027" y="370"/>
                  </a:cubicBezTo>
                  <a:cubicBezTo>
                    <a:pt x="329" y="781"/>
                    <a:pt x="0" y="1356"/>
                    <a:pt x="288" y="2055"/>
                  </a:cubicBezTo>
                  <a:cubicBezTo>
                    <a:pt x="822" y="2260"/>
                    <a:pt x="1520" y="2424"/>
                    <a:pt x="2383" y="2712"/>
                  </a:cubicBezTo>
                  <a:cubicBezTo>
                    <a:pt x="2670" y="2014"/>
                    <a:pt x="3040" y="1562"/>
                    <a:pt x="3081" y="10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7"/>
            <p:cNvSpPr/>
            <p:nvPr/>
          </p:nvSpPr>
          <p:spPr>
            <a:xfrm rot="-8527916" flipH="1">
              <a:off x="1116651" y="3749852"/>
              <a:ext cx="67894" cy="24424"/>
            </a:xfrm>
            <a:custGeom>
              <a:avLst/>
              <a:gdLst/>
              <a:ahLst/>
              <a:cxnLst/>
              <a:rect l="l" t="t" r="r" b="b"/>
              <a:pathLst>
                <a:path w="4150" h="1562" extrusionOk="0">
                  <a:moveTo>
                    <a:pt x="3739" y="411"/>
                  </a:moveTo>
                  <a:cubicBezTo>
                    <a:pt x="3452" y="206"/>
                    <a:pt x="2918" y="124"/>
                    <a:pt x="2671" y="1"/>
                  </a:cubicBezTo>
                  <a:cubicBezTo>
                    <a:pt x="1891" y="83"/>
                    <a:pt x="1315" y="42"/>
                    <a:pt x="905" y="206"/>
                  </a:cubicBezTo>
                  <a:cubicBezTo>
                    <a:pt x="494" y="370"/>
                    <a:pt x="1" y="658"/>
                    <a:pt x="1" y="863"/>
                  </a:cubicBezTo>
                  <a:cubicBezTo>
                    <a:pt x="42" y="1151"/>
                    <a:pt x="617" y="1562"/>
                    <a:pt x="905" y="1562"/>
                  </a:cubicBezTo>
                  <a:cubicBezTo>
                    <a:pt x="1767" y="1562"/>
                    <a:pt x="2671" y="1438"/>
                    <a:pt x="3493" y="1233"/>
                  </a:cubicBezTo>
                  <a:cubicBezTo>
                    <a:pt x="4109" y="1151"/>
                    <a:pt x="4150" y="740"/>
                    <a:pt x="3739"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7"/>
            <p:cNvSpPr/>
            <p:nvPr/>
          </p:nvSpPr>
          <p:spPr>
            <a:xfrm rot="-8527916" flipH="1">
              <a:off x="2131989" y="2740687"/>
              <a:ext cx="18160" cy="25065"/>
            </a:xfrm>
            <a:custGeom>
              <a:avLst/>
              <a:gdLst/>
              <a:ahLst/>
              <a:cxnLst/>
              <a:rect l="l" t="t" r="r" b="b"/>
              <a:pathLst>
                <a:path w="1110" h="1603" extrusionOk="0">
                  <a:moveTo>
                    <a:pt x="699" y="1602"/>
                  </a:moveTo>
                  <a:cubicBezTo>
                    <a:pt x="699" y="1068"/>
                    <a:pt x="1109" y="575"/>
                    <a:pt x="493" y="0"/>
                  </a:cubicBezTo>
                  <a:cubicBezTo>
                    <a:pt x="0" y="616"/>
                    <a:pt x="329" y="1109"/>
                    <a:pt x="699" y="16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7"/>
            <p:cNvSpPr/>
            <p:nvPr/>
          </p:nvSpPr>
          <p:spPr>
            <a:xfrm rot="-8527916" flipH="1">
              <a:off x="1353546" y="4321373"/>
              <a:ext cx="49751" cy="32774"/>
            </a:xfrm>
            <a:custGeom>
              <a:avLst/>
              <a:gdLst/>
              <a:ahLst/>
              <a:cxnLst/>
              <a:rect l="l" t="t" r="r" b="b"/>
              <a:pathLst>
                <a:path w="3041" h="2096" extrusionOk="0">
                  <a:moveTo>
                    <a:pt x="1849" y="1"/>
                  </a:moveTo>
                  <a:cubicBezTo>
                    <a:pt x="1315" y="494"/>
                    <a:pt x="740" y="1028"/>
                    <a:pt x="0" y="1644"/>
                  </a:cubicBezTo>
                  <a:cubicBezTo>
                    <a:pt x="576" y="1767"/>
                    <a:pt x="822" y="1891"/>
                    <a:pt x="1151" y="1932"/>
                  </a:cubicBezTo>
                  <a:cubicBezTo>
                    <a:pt x="1356" y="1973"/>
                    <a:pt x="1603" y="2055"/>
                    <a:pt x="1808" y="2096"/>
                  </a:cubicBezTo>
                  <a:cubicBezTo>
                    <a:pt x="3040" y="905"/>
                    <a:pt x="3040" y="864"/>
                    <a:pt x="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7"/>
            <p:cNvSpPr/>
            <p:nvPr/>
          </p:nvSpPr>
          <p:spPr>
            <a:xfrm rot="-8527916" flipH="1">
              <a:off x="1067303" y="4120456"/>
              <a:ext cx="16147" cy="12869"/>
            </a:xfrm>
            <a:custGeom>
              <a:avLst/>
              <a:gdLst/>
              <a:ahLst/>
              <a:cxnLst/>
              <a:rect l="l" t="t" r="r" b="b"/>
              <a:pathLst>
                <a:path w="987" h="823" extrusionOk="0">
                  <a:moveTo>
                    <a:pt x="288" y="822"/>
                  </a:moveTo>
                  <a:cubicBezTo>
                    <a:pt x="781" y="822"/>
                    <a:pt x="822" y="535"/>
                    <a:pt x="904" y="329"/>
                  </a:cubicBezTo>
                  <a:cubicBezTo>
                    <a:pt x="987" y="288"/>
                    <a:pt x="781" y="83"/>
                    <a:pt x="658" y="42"/>
                  </a:cubicBezTo>
                  <a:cubicBezTo>
                    <a:pt x="576" y="1"/>
                    <a:pt x="288" y="83"/>
                    <a:pt x="247" y="124"/>
                  </a:cubicBezTo>
                  <a:cubicBezTo>
                    <a:pt x="1" y="411"/>
                    <a:pt x="1" y="617"/>
                    <a:pt x="288"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7"/>
            <p:cNvSpPr/>
            <p:nvPr/>
          </p:nvSpPr>
          <p:spPr>
            <a:xfrm rot="-8527916" flipH="1">
              <a:off x="2041335" y="2967962"/>
              <a:ext cx="35632" cy="25706"/>
            </a:xfrm>
            <a:custGeom>
              <a:avLst/>
              <a:gdLst/>
              <a:ahLst/>
              <a:cxnLst/>
              <a:rect l="l" t="t" r="r" b="b"/>
              <a:pathLst>
                <a:path w="2178" h="1644" extrusionOk="0">
                  <a:moveTo>
                    <a:pt x="42" y="863"/>
                  </a:moveTo>
                  <a:cubicBezTo>
                    <a:pt x="83" y="1151"/>
                    <a:pt x="494" y="1397"/>
                    <a:pt x="822" y="1644"/>
                  </a:cubicBezTo>
                  <a:cubicBezTo>
                    <a:pt x="1233" y="1438"/>
                    <a:pt x="1562" y="1192"/>
                    <a:pt x="2178" y="863"/>
                  </a:cubicBezTo>
                  <a:cubicBezTo>
                    <a:pt x="1685" y="576"/>
                    <a:pt x="1356" y="206"/>
                    <a:pt x="987" y="165"/>
                  </a:cubicBezTo>
                  <a:cubicBezTo>
                    <a:pt x="247" y="0"/>
                    <a:pt x="1" y="452"/>
                    <a:pt x="42" y="8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7"/>
            <p:cNvSpPr/>
            <p:nvPr/>
          </p:nvSpPr>
          <p:spPr>
            <a:xfrm rot="-8527916" flipH="1">
              <a:off x="1818036" y="2946804"/>
              <a:ext cx="27567" cy="28927"/>
            </a:xfrm>
            <a:custGeom>
              <a:avLst/>
              <a:gdLst/>
              <a:ahLst/>
              <a:cxnLst/>
              <a:rect l="l" t="t" r="r" b="b"/>
              <a:pathLst>
                <a:path w="1685" h="1850" extrusionOk="0">
                  <a:moveTo>
                    <a:pt x="164" y="822"/>
                  </a:moveTo>
                  <a:cubicBezTo>
                    <a:pt x="0" y="1028"/>
                    <a:pt x="41" y="1397"/>
                    <a:pt x="205" y="1603"/>
                  </a:cubicBezTo>
                  <a:cubicBezTo>
                    <a:pt x="247" y="1726"/>
                    <a:pt x="698" y="1849"/>
                    <a:pt x="904" y="1767"/>
                  </a:cubicBezTo>
                  <a:cubicBezTo>
                    <a:pt x="1109" y="1726"/>
                    <a:pt x="1274" y="1480"/>
                    <a:pt x="1397" y="1315"/>
                  </a:cubicBezTo>
                  <a:cubicBezTo>
                    <a:pt x="1520" y="904"/>
                    <a:pt x="1602" y="494"/>
                    <a:pt x="1684" y="83"/>
                  </a:cubicBezTo>
                  <a:cubicBezTo>
                    <a:pt x="1602" y="42"/>
                    <a:pt x="1438" y="42"/>
                    <a:pt x="1315" y="1"/>
                  </a:cubicBezTo>
                  <a:cubicBezTo>
                    <a:pt x="904" y="288"/>
                    <a:pt x="452" y="494"/>
                    <a:pt x="164"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7"/>
            <p:cNvSpPr/>
            <p:nvPr/>
          </p:nvSpPr>
          <p:spPr>
            <a:xfrm rot="-8527916" flipH="1">
              <a:off x="2119824" y="3076913"/>
              <a:ext cx="32933" cy="21203"/>
            </a:xfrm>
            <a:custGeom>
              <a:avLst/>
              <a:gdLst/>
              <a:ahLst/>
              <a:cxnLst/>
              <a:rect l="l" t="t" r="r" b="b"/>
              <a:pathLst>
                <a:path w="2013" h="1356" extrusionOk="0">
                  <a:moveTo>
                    <a:pt x="1397" y="0"/>
                  </a:moveTo>
                  <a:cubicBezTo>
                    <a:pt x="781" y="205"/>
                    <a:pt x="0" y="329"/>
                    <a:pt x="205" y="986"/>
                  </a:cubicBezTo>
                  <a:cubicBezTo>
                    <a:pt x="288" y="1150"/>
                    <a:pt x="986" y="1356"/>
                    <a:pt x="1232" y="1315"/>
                  </a:cubicBezTo>
                  <a:cubicBezTo>
                    <a:pt x="2013" y="1027"/>
                    <a:pt x="2013" y="575"/>
                    <a:pt x="1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7"/>
            <p:cNvSpPr/>
            <p:nvPr/>
          </p:nvSpPr>
          <p:spPr>
            <a:xfrm rot="-8527916" flipH="1">
              <a:off x="1334543" y="2845744"/>
              <a:ext cx="20172" cy="9648"/>
            </a:xfrm>
            <a:custGeom>
              <a:avLst/>
              <a:gdLst/>
              <a:ahLst/>
              <a:cxnLst/>
              <a:rect l="l" t="t" r="r" b="b"/>
              <a:pathLst>
                <a:path w="1233" h="617" extrusionOk="0">
                  <a:moveTo>
                    <a:pt x="0" y="370"/>
                  </a:moveTo>
                  <a:cubicBezTo>
                    <a:pt x="205" y="452"/>
                    <a:pt x="329" y="617"/>
                    <a:pt x="534" y="617"/>
                  </a:cubicBezTo>
                  <a:cubicBezTo>
                    <a:pt x="739" y="617"/>
                    <a:pt x="945" y="452"/>
                    <a:pt x="1232" y="288"/>
                  </a:cubicBezTo>
                  <a:cubicBezTo>
                    <a:pt x="945" y="165"/>
                    <a:pt x="739" y="0"/>
                    <a:pt x="657" y="42"/>
                  </a:cubicBezTo>
                  <a:cubicBezTo>
                    <a:pt x="452" y="83"/>
                    <a:pt x="247" y="247"/>
                    <a:pt x="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7"/>
            <p:cNvSpPr/>
            <p:nvPr/>
          </p:nvSpPr>
          <p:spPr>
            <a:xfrm rot="-8527916" flipH="1">
              <a:off x="1653595" y="4313231"/>
              <a:ext cx="28924" cy="19280"/>
            </a:xfrm>
            <a:custGeom>
              <a:avLst/>
              <a:gdLst/>
              <a:ahLst/>
              <a:cxnLst/>
              <a:rect l="l" t="t" r="r" b="b"/>
              <a:pathLst>
                <a:path w="1768" h="1233" extrusionOk="0">
                  <a:moveTo>
                    <a:pt x="699" y="41"/>
                  </a:moveTo>
                  <a:cubicBezTo>
                    <a:pt x="1" y="370"/>
                    <a:pt x="288" y="781"/>
                    <a:pt x="535" y="1233"/>
                  </a:cubicBezTo>
                  <a:cubicBezTo>
                    <a:pt x="1233" y="986"/>
                    <a:pt x="1767" y="781"/>
                    <a:pt x="1562" y="247"/>
                  </a:cubicBezTo>
                  <a:cubicBezTo>
                    <a:pt x="1521" y="165"/>
                    <a:pt x="863" y="0"/>
                    <a:pt x="699"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7"/>
            <p:cNvSpPr/>
            <p:nvPr/>
          </p:nvSpPr>
          <p:spPr>
            <a:xfrm rot="-8527916" flipH="1">
              <a:off x="2450557" y="2397254"/>
              <a:ext cx="16" cy="1298"/>
            </a:xfrm>
            <a:custGeom>
              <a:avLst/>
              <a:gdLst/>
              <a:ahLst/>
              <a:cxnLst/>
              <a:rect l="l" t="t" r="r" b="b"/>
              <a:pathLst>
                <a:path w="1" h="83" extrusionOk="0">
                  <a:moveTo>
                    <a:pt x="0" y="1"/>
                  </a:moveTo>
                  <a:cubicBezTo>
                    <a:pt x="0" y="83"/>
                    <a:pt x="0" y="83"/>
                    <a:pt x="0" y="1"/>
                  </a:cubicBezTo>
                  <a:lnTo>
                    <a:pt x="0" y="1"/>
                  </a:lnTo>
                  <a:cubicBezTo>
                    <a:pt x="0" y="83"/>
                    <a:pt x="0" y="83"/>
                    <a:pt x="0" y="1"/>
                  </a:cubicBezTo>
                  <a:cubicBezTo>
                    <a:pt x="0" y="8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7"/>
            <p:cNvSpPr/>
            <p:nvPr/>
          </p:nvSpPr>
          <p:spPr>
            <a:xfrm rot="-8527916" flipH="1">
              <a:off x="1298837" y="2034605"/>
              <a:ext cx="16147" cy="8365"/>
            </a:xfrm>
            <a:custGeom>
              <a:avLst/>
              <a:gdLst/>
              <a:ahLst/>
              <a:cxnLst/>
              <a:rect l="l" t="t" r="r" b="b"/>
              <a:pathLst>
                <a:path w="987" h="535" extrusionOk="0">
                  <a:moveTo>
                    <a:pt x="206" y="535"/>
                  </a:moveTo>
                  <a:cubicBezTo>
                    <a:pt x="411" y="494"/>
                    <a:pt x="658" y="453"/>
                    <a:pt x="822" y="329"/>
                  </a:cubicBezTo>
                  <a:cubicBezTo>
                    <a:pt x="945" y="288"/>
                    <a:pt x="945" y="124"/>
                    <a:pt x="986" y="1"/>
                  </a:cubicBezTo>
                  <a:cubicBezTo>
                    <a:pt x="740" y="1"/>
                    <a:pt x="535" y="1"/>
                    <a:pt x="411" y="42"/>
                  </a:cubicBezTo>
                  <a:cubicBezTo>
                    <a:pt x="288" y="124"/>
                    <a:pt x="124" y="247"/>
                    <a:pt x="0"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7"/>
            <p:cNvSpPr/>
            <p:nvPr/>
          </p:nvSpPr>
          <p:spPr>
            <a:xfrm rot="-8527916" flipH="1">
              <a:off x="1668458" y="4072401"/>
              <a:ext cx="19501" cy="18654"/>
            </a:xfrm>
            <a:custGeom>
              <a:avLst/>
              <a:gdLst/>
              <a:ahLst/>
              <a:cxnLst/>
              <a:rect l="l" t="t" r="r" b="b"/>
              <a:pathLst>
                <a:path w="1192" h="1193" extrusionOk="0">
                  <a:moveTo>
                    <a:pt x="82" y="617"/>
                  </a:moveTo>
                  <a:cubicBezTo>
                    <a:pt x="165" y="823"/>
                    <a:pt x="493" y="987"/>
                    <a:pt x="699" y="1192"/>
                  </a:cubicBezTo>
                  <a:cubicBezTo>
                    <a:pt x="822" y="1028"/>
                    <a:pt x="1192" y="905"/>
                    <a:pt x="1150" y="740"/>
                  </a:cubicBezTo>
                  <a:cubicBezTo>
                    <a:pt x="1109" y="535"/>
                    <a:pt x="822" y="330"/>
                    <a:pt x="534" y="1"/>
                  </a:cubicBezTo>
                  <a:cubicBezTo>
                    <a:pt x="329" y="330"/>
                    <a:pt x="0" y="494"/>
                    <a:pt x="82"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7"/>
            <p:cNvSpPr/>
            <p:nvPr/>
          </p:nvSpPr>
          <p:spPr>
            <a:xfrm rot="-8527916" flipH="1">
              <a:off x="1566421" y="2409668"/>
              <a:ext cx="23542" cy="20562"/>
            </a:xfrm>
            <a:custGeom>
              <a:avLst/>
              <a:gdLst/>
              <a:ahLst/>
              <a:cxnLst/>
              <a:rect l="l" t="t" r="r" b="b"/>
              <a:pathLst>
                <a:path w="1439" h="1315" extrusionOk="0">
                  <a:moveTo>
                    <a:pt x="0" y="1192"/>
                  </a:moveTo>
                  <a:cubicBezTo>
                    <a:pt x="123" y="1233"/>
                    <a:pt x="288" y="1274"/>
                    <a:pt x="493" y="1315"/>
                  </a:cubicBezTo>
                  <a:cubicBezTo>
                    <a:pt x="1150" y="1192"/>
                    <a:pt x="1438" y="822"/>
                    <a:pt x="904" y="0"/>
                  </a:cubicBezTo>
                  <a:cubicBezTo>
                    <a:pt x="493" y="493"/>
                    <a:pt x="247" y="822"/>
                    <a:pt x="0" y="1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7"/>
            <p:cNvSpPr/>
            <p:nvPr/>
          </p:nvSpPr>
          <p:spPr>
            <a:xfrm rot="-8527916" flipH="1">
              <a:off x="1405354" y="3649029"/>
              <a:ext cx="24884" cy="13510"/>
            </a:xfrm>
            <a:custGeom>
              <a:avLst/>
              <a:gdLst/>
              <a:ahLst/>
              <a:cxnLst/>
              <a:rect l="l" t="t" r="r" b="b"/>
              <a:pathLst>
                <a:path w="1521" h="864" extrusionOk="0">
                  <a:moveTo>
                    <a:pt x="0" y="370"/>
                  </a:moveTo>
                  <a:cubicBezTo>
                    <a:pt x="0" y="534"/>
                    <a:pt x="247" y="781"/>
                    <a:pt x="452" y="822"/>
                  </a:cubicBezTo>
                  <a:cubicBezTo>
                    <a:pt x="657" y="863"/>
                    <a:pt x="904" y="658"/>
                    <a:pt x="1150" y="575"/>
                  </a:cubicBezTo>
                  <a:cubicBezTo>
                    <a:pt x="1274" y="452"/>
                    <a:pt x="1356" y="329"/>
                    <a:pt x="1520" y="206"/>
                  </a:cubicBezTo>
                  <a:cubicBezTo>
                    <a:pt x="1233" y="165"/>
                    <a:pt x="904" y="0"/>
                    <a:pt x="657" y="41"/>
                  </a:cubicBezTo>
                  <a:cubicBezTo>
                    <a:pt x="329" y="41"/>
                    <a:pt x="0" y="247"/>
                    <a:pt x="0"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7"/>
            <p:cNvSpPr/>
            <p:nvPr/>
          </p:nvSpPr>
          <p:spPr>
            <a:xfrm rot="-8527916" flipH="1">
              <a:off x="2418205" y="2423927"/>
              <a:ext cx="16" cy="16"/>
            </a:xfrm>
            <a:custGeom>
              <a:avLst/>
              <a:gdLst/>
              <a:ahLst/>
              <a:cxnLst/>
              <a:rect l="l" t="t" r="r" b="b"/>
              <a:pathLst>
                <a:path w="1" h="1" extrusionOk="0">
                  <a:moveTo>
                    <a:pt x="1" y="1"/>
                  </a:moveTo>
                  <a:lnTo>
                    <a:pt x="1" y="1"/>
                  </a:lnTo>
                  <a:lnTo>
                    <a:pt x="1" y="1"/>
                  </a:ln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7"/>
            <p:cNvSpPr/>
            <p:nvPr/>
          </p:nvSpPr>
          <p:spPr>
            <a:xfrm rot="-8527916" flipH="1">
              <a:off x="2408961" y="2421587"/>
              <a:ext cx="9423" cy="9007"/>
            </a:xfrm>
            <a:custGeom>
              <a:avLst/>
              <a:gdLst/>
              <a:ahLst/>
              <a:cxnLst/>
              <a:rect l="l" t="t" r="r" b="b"/>
              <a:pathLst>
                <a:path w="576" h="576" extrusionOk="0">
                  <a:moveTo>
                    <a:pt x="412" y="576"/>
                  </a:moveTo>
                  <a:cubicBezTo>
                    <a:pt x="453" y="411"/>
                    <a:pt x="535" y="206"/>
                    <a:pt x="576" y="0"/>
                  </a:cubicBezTo>
                  <a:cubicBezTo>
                    <a:pt x="42" y="124"/>
                    <a:pt x="1" y="206"/>
                    <a:pt x="412" y="5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7"/>
            <p:cNvSpPr/>
            <p:nvPr/>
          </p:nvSpPr>
          <p:spPr>
            <a:xfrm rot="-8527916" flipH="1">
              <a:off x="1209998" y="4128453"/>
              <a:ext cx="18160" cy="14792"/>
            </a:xfrm>
            <a:custGeom>
              <a:avLst/>
              <a:gdLst/>
              <a:ahLst/>
              <a:cxnLst/>
              <a:rect l="l" t="t" r="r" b="b"/>
              <a:pathLst>
                <a:path w="1110" h="946" extrusionOk="0">
                  <a:moveTo>
                    <a:pt x="863" y="946"/>
                  </a:moveTo>
                  <a:cubicBezTo>
                    <a:pt x="1109" y="42"/>
                    <a:pt x="1109" y="42"/>
                    <a:pt x="0" y="1"/>
                  </a:cubicBezTo>
                  <a:cubicBezTo>
                    <a:pt x="329" y="329"/>
                    <a:pt x="616" y="658"/>
                    <a:pt x="863" y="9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7"/>
            <p:cNvSpPr/>
            <p:nvPr/>
          </p:nvSpPr>
          <p:spPr>
            <a:xfrm rot="-8527916" flipH="1">
              <a:off x="1456972" y="1451710"/>
              <a:ext cx="6740" cy="7083"/>
            </a:xfrm>
            <a:custGeom>
              <a:avLst/>
              <a:gdLst/>
              <a:ahLst/>
              <a:cxnLst/>
              <a:rect l="l" t="t" r="r" b="b"/>
              <a:pathLst>
                <a:path w="412" h="453" extrusionOk="0">
                  <a:moveTo>
                    <a:pt x="0" y="0"/>
                  </a:moveTo>
                  <a:cubicBezTo>
                    <a:pt x="82" y="206"/>
                    <a:pt x="82" y="370"/>
                    <a:pt x="82" y="411"/>
                  </a:cubicBezTo>
                  <a:cubicBezTo>
                    <a:pt x="82" y="452"/>
                    <a:pt x="165" y="452"/>
                    <a:pt x="206" y="452"/>
                  </a:cubicBezTo>
                  <a:cubicBezTo>
                    <a:pt x="411" y="165"/>
                    <a:pt x="41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7"/>
            <p:cNvSpPr/>
            <p:nvPr/>
          </p:nvSpPr>
          <p:spPr>
            <a:xfrm rot="-8527916" flipH="1">
              <a:off x="2078202" y="2335246"/>
              <a:ext cx="10765" cy="12853"/>
            </a:xfrm>
            <a:custGeom>
              <a:avLst/>
              <a:gdLst/>
              <a:ahLst/>
              <a:cxnLst/>
              <a:rect l="l" t="t" r="r" b="b"/>
              <a:pathLst>
                <a:path w="658" h="822" extrusionOk="0">
                  <a:moveTo>
                    <a:pt x="0" y="822"/>
                  </a:moveTo>
                  <a:cubicBezTo>
                    <a:pt x="658" y="411"/>
                    <a:pt x="658" y="41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7"/>
            <p:cNvSpPr/>
            <p:nvPr/>
          </p:nvSpPr>
          <p:spPr>
            <a:xfrm rot="-8527916" flipH="1">
              <a:off x="2417017" y="2414498"/>
              <a:ext cx="8065" cy="10289"/>
            </a:xfrm>
            <a:custGeom>
              <a:avLst/>
              <a:gdLst/>
              <a:ahLst/>
              <a:cxnLst/>
              <a:rect l="l" t="t" r="r" b="b"/>
              <a:pathLst>
                <a:path w="493" h="658" extrusionOk="0">
                  <a:moveTo>
                    <a:pt x="493" y="658"/>
                  </a:moveTo>
                  <a:cubicBezTo>
                    <a:pt x="411" y="411"/>
                    <a:pt x="329" y="206"/>
                    <a:pt x="288" y="1"/>
                  </a:cubicBezTo>
                  <a:cubicBezTo>
                    <a:pt x="0" y="370"/>
                    <a:pt x="0" y="411"/>
                    <a:pt x="493" y="6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7"/>
            <p:cNvSpPr/>
            <p:nvPr/>
          </p:nvSpPr>
          <p:spPr>
            <a:xfrm rot="-8527916" flipH="1">
              <a:off x="2961286" y="4119017"/>
              <a:ext cx="20843" cy="15417"/>
            </a:xfrm>
            <a:custGeom>
              <a:avLst/>
              <a:gdLst/>
              <a:ahLst/>
              <a:cxnLst/>
              <a:rect l="l" t="t" r="r" b="b"/>
              <a:pathLst>
                <a:path w="1274" h="986" extrusionOk="0">
                  <a:moveTo>
                    <a:pt x="1274" y="493"/>
                  </a:moveTo>
                  <a:cubicBezTo>
                    <a:pt x="945" y="123"/>
                    <a:pt x="575" y="0"/>
                    <a:pt x="123" y="329"/>
                  </a:cubicBezTo>
                  <a:cubicBezTo>
                    <a:pt x="0" y="370"/>
                    <a:pt x="41" y="575"/>
                    <a:pt x="164" y="698"/>
                  </a:cubicBezTo>
                  <a:cubicBezTo>
                    <a:pt x="616" y="986"/>
                    <a:pt x="986" y="822"/>
                    <a:pt x="1274"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7"/>
            <p:cNvSpPr/>
            <p:nvPr/>
          </p:nvSpPr>
          <p:spPr>
            <a:xfrm rot="-8527916" flipH="1">
              <a:off x="3383114" y="3638441"/>
              <a:ext cx="14806" cy="7724"/>
            </a:xfrm>
            <a:custGeom>
              <a:avLst/>
              <a:gdLst/>
              <a:ahLst/>
              <a:cxnLst/>
              <a:rect l="l" t="t" r="r" b="b"/>
              <a:pathLst>
                <a:path w="905" h="494" extrusionOk="0">
                  <a:moveTo>
                    <a:pt x="452" y="0"/>
                  </a:moveTo>
                  <a:cubicBezTo>
                    <a:pt x="288" y="0"/>
                    <a:pt x="124" y="165"/>
                    <a:pt x="0" y="206"/>
                  </a:cubicBezTo>
                  <a:cubicBezTo>
                    <a:pt x="124" y="288"/>
                    <a:pt x="288" y="452"/>
                    <a:pt x="493" y="493"/>
                  </a:cubicBezTo>
                  <a:cubicBezTo>
                    <a:pt x="534" y="493"/>
                    <a:pt x="740" y="411"/>
                    <a:pt x="904" y="288"/>
                  </a:cubicBezTo>
                  <a:cubicBezTo>
                    <a:pt x="699" y="206"/>
                    <a:pt x="617" y="42"/>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7"/>
            <p:cNvSpPr/>
            <p:nvPr/>
          </p:nvSpPr>
          <p:spPr>
            <a:xfrm rot="-8527916" flipH="1">
              <a:off x="2235325" y="3083329"/>
              <a:ext cx="12794" cy="9022"/>
            </a:xfrm>
            <a:custGeom>
              <a:avLst/>
              <a:gdLst/>
              <a:ahLst/>
              <a:cxnLst/>
              <a:rect l="l" t="t" r="r" b="b"/>
              <a:pathLst>
                <a:path w="782" h="577" extrusionOk="0">
                  <a:moveTo>
                    <a:pt x="1" y="206"/>
                  </a:moveTo>
                  <a:cubicBezTo>
                    <a:pt x="42" y="330"/>
                    <a:pt x="165" y="494"/>
                    <a:pt x="247" y="576"/>
                  </a:cubicBezTo>
                  <a:cubicBezTo>
                    <a:pt x="329" y="576"/>
                    <a:pt x="535" y="494"/>
                    <a:pt x="781" y="371"/>
                  </a:cubicBezTo>
                  <a:cubicBezTo>
                    <a:pt x="535" y="206"/>
                    <a:pt x="412" y="124"/>
                    <a:pt x="247" y="42"/>
                  </a:cubicBezTo>
                  <a:cubicBezTo>
                    <a:pt x="206" y="1"/>
                    <a:pt x="1" y="165"/>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7"/>
            <p:cNvSpPr/>
            <p:nvPr/>
          </p:nvSpPr>
          <p:spPr>
            <a:xfrm rot="-8527916" flipH="1">
              <a:off x="1619136" y="3077954"/>
              <a:ext cx="15477" cy="7724"/>
            </a:xfrm>
            <a:custGeom>
              <a:avLst/>
              <a:gdLst/>
              <a:ahLst/>
              <a:cxnLst/>
              <a:rect l="l" t="t" r="r" b="b"/>
              <a:pathLst>
                <a:path w="946" h="494" extrusionOk="0">
                  <a:moveTo>
                    <a:pt x="412" y="0"/>
                  </a:moveTo>
                  <a:cubicBezTo>
                    <a:pt x="247" y="83"/>
                    <a:pt x="124" y="165"/>
                    <a:pt x="1" y="288"/>
                  </a:cubicBezTo>
                  <a:cubicBezTo>
                    <a:pt x="1" y="288"/>
                    <a:pt x="165" y="493"/>
                    <a:pt x="206" y="411"/>
                  </a:cubicBezTo>
                  <a:cubicBezTo>
                    <a:pt x="370" y="370"/>
                    <a:pt x="494" y="288"/>
                    <a:pt x="946" y="124"/>
                  </a:cubicBezTo>
                  <a:cubicBezTo>
                    <a:pt x="617" y="83"/>
                    <a:pt x="453"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7"/>
            <p:cNvSpPr/>
            <p:nvPr/>
          </p:nvSpPr>
          <p:spPr>
            <a:xfrm rot="-8527916" flipH="1">
              <a:off x="3635236" y="3384762"/>
              <a:ext cx="12106" cy="6442"/>
            </a:xfrm>
            <a:custGeom>
              <a:avLst/>
              <a:gdLst/>
              <a:ahLst/>
              <a:cxnLst/>
              <a:rect l="l" t="t" r="r" b="b"/>
              <a:pathLst>
                <a:path w="740" h="412" extrusionOk="0">
                  <a:moveTo>
                    <a:pt x="41" y="124"/>
                  </a:moveTo>
                  <a:cubicBezTo>
                    <a:pt x="82" y="247"/>
                    <a:pt x="206" y="329"/>
                    <a:pt x="288" y="412"/>
                  </a:cubicBezTo>
                  <a:cubicBezTo>
                    <a:pt x="411" y="412"/>
                    <a:pt x="575" y="288"/>
                    <a:pt x="740" y="206"/>
                  </a:cubicBezTo>
                  <a:cubicBezTo>
                    <a:pt x="493" y="83"/>
                    <a:pt x="411" y="1"/>
                    <a:pt x="247" y="1"/>
                  </a:cubicBezTo>
                  <a:cubicBezTo>
                    <a:pt x="206" y="1"/>
                    <a:pt x="0" y="83"/>
                    <a:pt x="41"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7"/>
            <p:cNvSpPr/>
            <p:nvPr/>
          </p:nvSpPr>
          <p:spPr>
            <a:xfrm rot="-8527916" flipH="1">
              <a:off x="2487976" y="2347151"/>
              <a:ext cx="6070" cy="5144"/>
            </a:xfrm>
            <a:custGeom>
              <a:avLst/>
              <a:gdLst/>
              <a:ahLst/>
              <a:cxnLst/>
              <a:rect l="l" t="t" r="r" b="b"/>
              <a:pathLst>
                <a:path w="371" h="329" extrusionOk="0">
                  <a:moveTo>
                    <a:pt x="371" y="123"/>
                  </a:moveTo>
                  <a:cubicBezTo>
                    <a:pt x="371" y="82"/>
                    <a:pt x="206" y="0"/>
                    <a:pt x="206" y="0"/>
                  </a:cubicBezTo>
                  <a:cubicBezTo>
                    <a:pt x="124" y="0"/>
                    <a:pt x="1" y="82"/>
                    <a:pt x="1" y="123"/>
                  </a:cubicBezTo>
                  <a:cubicBezTo>
                    <a:pt x="1" y="164"/>
                    <a:pt x="42" y="288"/>
                    <a:pt x="83" y="329"/>
                  </a:cubicBezTo>
                  <a:cubicBezTo>
                    <a:pt x="165" y="329"/>
                    <a:pt x="206" y="247"/>
                    <a:pt x="289" y="247"/>
                  </a:cubicBezTo>
                  <a:cubicBezTo>
                    <a:pt x="330" y="206"/>
                    <a:pt x="371" y="164"/>
                    <a:pt x="371" y="1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7"/>
            <p:cNvSpPr/>
            <p:nvPr/>
          </p:nvSpPr>
          <p:spPr>
            <a:xfrm rot="-8527916" flipH="1">
              <a:off x="1489799" y="4124400"/>
              <a:ext cx="16147" cy="16074"/>
            </a:xfrm>
            <a:custGeom>
              <a:avLst/>
              <a:gdLst/>
              <a:ahLst/>
              <a:cxnLst/>
              <a:rect l="l" t="t" r="r" b="b"/>
              <a:pathLst>
                <a:path w="987" h="1028" extrusionOk="0">
                  <a:moveTo>
                    <a:pt x="0" y="0"/>
                  </a:moveTo>
                  <a:cubicBezTo>
                    <a:pt x="82" y="288"/>
                    <a:pt x="164" y="617"/>
                    <a:pt x="329" y="904"/>
                  </a:cubicBezTo>
                  <a:cubicBezTo>
                    <a:pt x="329" y="945"/>
                    <a:pt x="616" y="945"/>
                    <a:pt x="986" y="1027"/>
                  </a:cubicBezTo>
                  <a:lnTo>
                    <a:pt x="4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7"/>
            <p:cNvSpPr/>
            <p:nvPr/>
          </p:nvSpPr>
          <p:spPr>
            <a:xfrm rot="-8527916" flipH="1">
              <a:off x="1160958" y="4824547"/>
              <a:ext cx="12777" cy="16074"/>
            </a:xfrm>
            <a:custGeom>
              <a:avLst/>
              <a:gdLst/>
              <a:ahLst/>
              <a:cxnLst/>
              <a:rect l="l" t="t" r="r" b="b"/>
              <a:pathLst>
                <a:path w="781" h="1028" extrusionOk="0">
                  <a:moveTo>
                    <a:pt x="0" y="1028"/>
                  </a:moveTo>
                  <a:cubicBezTo>
                    <a:pt x="699" y="658"/>
                    <a:pt x="781" y="3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7"/>
            <p:cNvSpPr/>
            <p:nvPr/>
          </p:nvSpPr>
          <p:spPr>
            <a:xfrm rot="-8527916" flipH="1">
              <a:off x="160900" y="4091547"/>
              <a:ext cx="16147" cy="5801"/>
            </a:xfrm>
            <a:custGeom>
              <a:avLst/>
              <a:gdLst/>
              <a:ahLst/>
              <a:cxnLst/>
              <a:rect l="l" t="t" r="r" b="b"/>
              <a:pathLst>
                <a:path w="987" h="371" extrusionOk="0">
                  <a:moveTo>
                    <a:pt x="42" y="206"/>
                  </a:moveTo>
                  <a:lnTo>
                    <a:pt x="945" y="370"/>
                  </a:lnTo>
                  <a:cubicBezTo>
                    <a:pt x="945" y="288"/>
                    <a:pt x="986" y="165"/>
                    <a:pt x="986" y="83"/>
                  </a:cubicBezTo>
                  <a:cubicBezTo>
                    <a:pt x="699" y="83"/>
                    <a:pt x="32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7"/>
            <p:cNvSpPr/>
            <p:nvPr/>
          </p:nvSpPr>
          <p:spPr>
            <a:xfrm rot="-8527916" flipH="1">
              <a:off x="1377309" y="2048889"/>
              <a:ext cx="6740" cy="8381"/>
            </a:xfrm>
            <a:custGeom>
              <a:avLst/>
              <a:gdLst/>
              <a:ahLst/>
              <a:cxnLst/>
              <a:rect l="l" t="t" r="r" b="b"/>
              <a:pathLst>
                <a:path w="412" h="536" extrusionOk="0">
                  <a:moveTo>
                    <a:pt x="42" y="206"/>
                  </a:moveTo>
                  <a:cubicBezTo>
                    <a:pt x="1" y="330"/>
                    <a:pt x="42" y="412"/>
                    <a:pt x="124" y="535"/>
                  </a:cubicBezTo>
                  <a:cubicBezTo>
                    <a:pt x="206" y="412"/>
                    <a:pt x="329" y="371"/>
                    <a:pt x="412" y="289"/>
                  </a:cubicBezTo>
                  <a:cubicBezTo>
                    <a:pt x="412" y="289"/>
                    <a:pt x="371" y="124"/>
                    <a:pt x="371" y="1"/>
                  </a:cubicBezTo>
                  <a:cubicBezTo>
                    <a:pt x="206" y="42"/>
                    <a:pt x="124" y="124"/>
                    <a:pt x="42"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7"/>
            <p:cNvSpPr/>
            <p:nvPr/>
          </p:nvSpPr>
          <p:spPr>
            <a:xfrm rot="-8527916" flipH="1">
              <a:off x="455601" y="3972713"/>
              <a:ext cx="7411" cy="5160"/>
            </a:xfrm>
            <a:custGeom>
              <a:avLst/>
              <a:gdLst/>
              <a:ahLst/>
              <a:cxnLst/>
              <a:rect l="l" t="t" r="r" b="b"/>
              <a:pathLst>
                <a:path w="453" h="330" extrusionOk="0">
                  <a:moveTo>
                    <a:pt x="83" y="329"/>
                  </a:moveTo>
                  <a:cubicBezTo>
                    <a:pt x="206" y="329"/>
                    <a:pt x="371" y="329"/>
                    <a:pt x="412" y="288"/>
                  </a:cubicBezTo>
                  <a:cubicBezTo>
                    <a:pt x="453" y="206"/>
                    <a:pt x="371" y="124"/>
                    <a:pt x="288" y="1"/>
                  </a:cubicBezTo>
                  <a:cubicBezTo>
                    <a:pt x="124" y="124"/>
                    <a:pt x="42" y="124"/>
                    <a:pt x="42" y="206"/>
                  </a:cubicBezTo>
                  <a:cubicBezTo>
                    <a:pt x="1" y="206"/>
                    <a:pt x="83" y="329"/>
                    <a:pt x="83"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7"/>
            <p:cNvSpPr/>
            <p:nvPr/>
          </p:nvSpPr>
          <p:spPr>
            <a:xfrm rot="-8527916" flipH="1">
              <a:off x="1104189" y="2619366"/>
              <a:ext cx="6070" cy="7083"/>
            </a:xfrm>
            <a:custGeom>
              <a:avLst/>
              <a:gdLst/>
              <a:ahLst/>
              <a:cxnLst/>
              <a:rect l="l" t="t" r="r" b="b"/>
              <a:pathLst>
                <a:path w="371" h="453" extrusionOk="0">
                  <a:moveTo>
                    <a:pt x="83" y="165"/>
                  </a:moveTo>
                  <a:cubicBezTo>
                    <a:pt x="42" y="206"/>
                    <a:pt x="1" y="288"/>
                    <a:pt x="1" y="371"/>
                  </a:cubicBezTo>
                  <a:cubicBezTo>
                    <a:pt x="1" y="412"/>
                    <a:pt x="165" y="453"/>
                    <a:pt x="165" y="453"/>
                  </a:cubicBezTo>
                  <a:cubicBezTo>
                    <a:pt x="247" y="412"/>
                    <a:pt x="370" y="371"/>
                    <a:pt x="370" y="247"/>
                  </a:cubicBezTo>
                  <a:cubicBezTo>
                    <a:pt x="370" y="206"/>
                    <a:pt x="288" y="83"/>
                    <a:pt x="247" y="1"/>
                  </a:cubicBezTo>
                  <a:cubicBezTo>
                    <a:pt x="247" y="83"/>
                    <a:pt x="165" y="165"/>
                    <a:pt x="83"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7"/>
            <p:cNvSpPr/>
            <p:nvPr/>
          </p:nvSpPr>
          <p:spPr>
            <a:xfrm rot="-8527916" flipH="1">
              <a:off x="1869785" y="4012616"/>
              <a:ext cx="8082" cy="7724"/>
            </a:xfrm>
            <a:custGeom>
              <a:avLst/>
              <a:gdLst/>
              <a:ahLst/>
              <a:cxnLst/>
              <a:rect l="l" t="t" r="r" b="b"/>
              <a:pathLst>
                <a:path w="494" h="494" extrusionOk="0">
                  <a:moveTo>
                    <a:pt x="83" y="493"/>
                  </a:moveTo>
                  <a:lnTo>
                    <a:pt x="329" y="493"/>
                  </a:lnTo>
                  <a:cubicBezTo>
                    <a:pt x="370" y="329"/>
                    <a:pt x="411" y="164"/>
                    <a:pt x="493" y="82"/>
                  </a:cubicBezTo>
                  <a:cubicBezTo>
                    <a:pt x="329" y="82"/>
                    <a:pt x="165" y="82"/>
                    <a:pt x="0" y="0"/>
                  </a:cubicBezTo>
                  <a:cubicBezTo>
                    <a:pt x="83" y="164"/>
                    <a:pt x="83" y="329"/>
                    <a:pt x="83" y="4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7"/>
            <p:cNvSpPr/>
            <p:nvPr/>
          </p:nvSpPr>
          <p:spPr>
            <a:xfrm rot="-8527916" flipH="1">
              <a:off x="396272" y="4291309"/>
              <a:ext cx="6740" cy="6442"/>
            </a:xfrm>
            <a:custGeom>
              <a:avLst/>
              <a:gdLst/>
              <a:ahLst/>
              <a:cxnLst/>
              <a:rect l="l" t="t" r="r" b="b"/>
              <a:pathLst>
                <a:path w="412" h="412" extrusionOk="0">
                  <a:moveTo>
                    <a:pt x="42" y="329"/>
                  </a:moveTo>
                  <a:cubicBezTo>
                    <a:pt x="42" y="370"/>
                    <a:pt x="206" y="370"/>
                    <a:pt x="288" y="411"/>
                  </a:cubicBezTo>
                  <a:cubicBezTo>
                    <a:pt x="329" y="370"/>
                    <a:pt x="411" y="329"/>
                    <a:pt x="411" y="247"/>
                  </a:cubicBezTo>
                  <a:cubicBezTo>
                    <a:pt x="411" y="206"/>
                    <a:pt x="288" y="165"/>
                    <a:pt x="206" y="1"/>
                  </a:cubicBezTo>
                  <a:cubicBezTo>
                    <a:pt x="83" y="165"/>
                    <a:pt x="0" y="247"/>
                    <a:pt x="4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7"/>
            <p:cNvSpPr/>
            <p:nvPr/>
          </p:nvSpPr>
          <p:spPr>
            <a:xfrm rot="-8527916" flipH="1">
              <a:off x="1892854" y="2838607"/>
              <a:ext cx="14135" cy="8365"/>
            </a:xfrm>
            <a:custGeom>
              <a:avLst/>
              <a:gdLst/>
              <a:ahLst/>
              <a:cxnLst/>
              <a:rect l="l" t="t" r="r" b="b"/>
              <a:pathLst>
                <a:path w="864" h="535" extrusionOk="0">
                  <a:moveTo>
                    <a:pt x="1" y="206"/>
                  </a:moveTo>
                  <a:cubicBezTo>
                    <a:pt x="247" y="330"/>
                    <a:pt x="453" y="412"/>
                    <a:pt x="740" y="535"/>
                  </a:cubicBezTo>
                  <a:cubicBezTo>
                    <a:pt x="781" y="494"/>
                    <a:pt x="822" y="412"/>
                    <a:pt x="863" y="330"/>
                  </a:cubicBezTo>
                  <a:cubicBezTo>
                    <a:pt x="617" y="206"/>
                    <a:pt x="412" y="124"/>
                    <a:pt x="165" y="1"/>
                  </a:cubicBezTo>
                  <a:cubicBezTo>
                    <a:pt x="124" y="42"/>
                    <a:pt x="42" y="165"/>
                    <a:pt x="1" y="2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7"/>
            <p:cNvSpPr/>
            <p:nvPr/>
          </p:nvSpPr>
          <p:spPr>
            <a:xfrm rot="-8527916" flipH="1">
              <a:off x="1393087" y="3633548"/>
              <a:ext cx="10094" cy="5785"/>
            </a:xfrm>
            <a:custGeom>
              <a:avLst/>
              <a:gdLst/>
              <a:ahLst/>
              <a:cxnLst/>
              <a:rect l="l" t="t" r="r" b="b"/>
              <a:pathLst>
                <a:path w="617" h="370" extrusionOk="0">
                  <a:moveTo>
                    <a:pt x="124" y="370"/>
                  </a:moveTo>
                  <a:cubicBezTo>
                    <a:pt x="288" y="370"/>
                    <a:pt x="453" y="329"/>
                    <a:pt x="617" y="288"/>
                  </a:cubicBezTo>
                  <a:cubicBezTo>
                    <a:pt x="494" y="165"/>
                    <a:pt x="453" y="82"/>
                    <a:pt x="412" y="0"/>
                  </a:cubicBezTo>
                  <a:cubicBezTo>
                    <a:pt x="247" y="82"/>
                    <a:pt x="124" y="123"/>
                    <a:pt x="1" y="165"/>
                  </a:cubicBezTo>
                  <a:cubicBezTo>
                    <a:pt x="1" y="206"/>
                    <a:pt x="83" y="370"/>
                    <a:pt x="124" y="3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7"/>
            <p:cNvSpPr/>
            <p:nvPr/>
          </p:nvSpPr>
          <p:spPr>
            <a:xfrm rot="-8527916" flipH="1">
              <a:off x="1618073" y="2799651"/>
              <a:ext cx="12106" cy="8365"/>
            </a:xfrm>
            <a:custGeom>
              <a:avLst/>
              <a:gdLst/>
              <a:ahLst/>
              <a:cxnLst/>
              <a:rect l="l" t="t" r="r" b="b"/>
              <a:pathLst>
                <a:path w="740" h="535" extrusionOk="0">
                  <a:moveTo>
                    <a:pt x="0" y="247"/>
                  </a:moveTo>
                  <a:cubicBezTo>
                    <a:pt x="0" y="370"/>
                    <a:pt x="205" y="452"/>
                    <a:pt x="288" y="535"/>
                  </a:cubicBezTo>
                  <a:cubicBezTo>
                    <a:pt x="411" y="535"/>
                    <a:pt x="534" y="411"/>
                    <a:pt x="739" y="247"/>
                  </a:cubicBezTo>
                  <a:cubicBezTo>
                    <a:pt x="534" y="165"/>
                    <a:pt x="452" y="1"/>
                    <a:pt x="288" y="1"/>
                  </a:cubicBezTo>
                  <a:cubicBezTo>
                    <a:pt x="205" y="1"/>
                    <a:pt x="0" y="165"/>
                    <a:pt x="0"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7"/>
            <p:cNvSpPr/>
            <p:nvPr/>
          </p:nvSpPr>
          <p:spPr>
            <a:xfrm rot="-8527916" flipH="1">
              <a:off x="1660928" y="2324556"/>
              <a:ext cx="6070" cy="3221"/>
            </a:xfrm>
            <a:custGeom>
              <a:avLst/>
              <a:gdLst/>
              <a:ahLst/>
              <a:cxnLst/>
              <a:rect l="l" t="t" r="r" b="b"/>
              <a:pathLst>
                <a:path w="371" h="206" extrusionOk="0">
                  <a:moveTo>
                    <a:pt x="370" y="41"/>
                  </a:moveTo>
                  <a:cubicBezTo>
                    <a:pt x="329" y="41"/>
                    <a:pt x="206" y="0"/>
                    <a:pt x="165" y="0"/>
                  </a:cubicBezTo>
                  <a:cubicBezTo>
                    <a:pt x="124" y="0"/>
                    <a:pt x="83" y="41"/>
                    <a:pt x="1" y="82"/>
                  </a:cubicBezTo>
                  <a:cubicBezTo>
                    <a:pt x="124" y="164"/>
                    <a:pt x="165" y="164"/>
                    <a:pt x="288" y="206"/>
                  </a:cubicBezTo>
                  <a:cubicBezTo>
                    <a:pt x="329" y="164"/>
                    <a:pt x="370" y="123"/>
                    <a:pt x="370"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7"/>
            <p:cNvSpPr/>
            <p:nvPr/>
          </p:nvSpPr>
          <p:spPr>
            <a:xfrm rot="-8527916" flipH="1">
              <a:off x="1346352" y="2078456"/>
              <a:ext cx="6740" cy="8365"/>
            </a:xfrm>
            <a:custGeom>
              <a:avLst/>
              <a:gdLst/>
              <a:ahLst/>
              <a:cxnLst/>
              <a:rect l="l" t="t" r="r" b="b"/>
              <a:pathLst>
                <a:path w="412" h="535" extrusionOk="0">
                  <a:moveTo>
                    <a:pt x="41" y="535"/>
                  </a:moveTo>
                  <a:cubicBezTo>
                    <a:pt x="165" y="535"/>
                    <a:pt x="247" y="453"/>
                    <a:pt x="288" y="412"/>
                  </a:cubicBezTo>
                  <a:cubicBezTo>
                    <a:pt x="370" y="370"/>
                    <a:pt x="370" y="206"/>
                    <a:pt x="411" y="1"/>
                  </a:cubicBezTo>
                  <a:cubicBezTo>
                    <a:pt x="165" y="206"/>
                    <a:pt x="82" y="329"/>
                    <a:pt x="41" y="370"/>
                  </a:cubicBezTo>
                  <a:cubicBezTo>
                    <a:pt x="0" y="370"/>
                    <a:pt x="41" y="535"/>
                    <a:pt x="41" y="5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7"/>
            <p:cNvSpPr/>
            <p:nvPr/>
          </p:nvSpPr>
          <p:spPr>
            <a:xfrm rot="-8527916" flipH="1">
              <a:off x="1422631" y="1572287"/>
              <a:ext cx="5399" cy="6442"/>
            </a:xfrm>
            <a:custGeom>
              <a:avLst/>
              <a:gdLst/>
              <a:ahLst/>
              <a:cxnLst/>
              <a:rect l="l" t="t" r="r" b="b"/>
              <a:pathLst>
                <a:path w="330" h="412" extrusionOk="0">
                  <a:moveTo>
                    <a:pt x="42" y="411"/>
                  </a:moveTo>
                  <a:cubicBezTo>
                    <a:pt x="124" y="411"/>
                    <a:pt x="247" y="411"/>
                    <a:pt x="247" y="329"/>
                  </a:cubicBezTo>
                  <a:cubicBezTo>
                    <a:pt x="329" y="288"/>
                    <a:pt x="329" y="124"/>
                    <a:pt x="329" y="1"/>
                  </a:cubicBezTo>
                  <a:cubicBezTo>
                    <a:pt x="165" y="83"/>
                    <a:pt x="124" y="124"/>
                    <a:pt x="1" y="206"/>
                  </a:cubicBezTo>
                  <a:cubicBezTo>
                    <a:pt x="42" y="247"/>
                    <a:pt x="42" y="411"/>
                    <a:pt x="42" y="4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7"/>
            <p:cNvSpPr/>
            <p:nvPr/>
          </p:nvSpPr>
          <p:spPr>
            <a:xfrm rot="-8527916" flipH="1">
              <a:off x="1373934" y="3873206"/>
              <a:ext cx="12123" cy="7724"/>
            </a:xfrm>
            <a:custGeom>
              <a:avLst/>
              <a:gdLst/>
              <a:ahLst/>
              <a:cxnLst/>
              <a:rect l="l" t="t" r="r" b="b"/>
              <a:pathLst>
                <a:path w="741" h="494" extrusionOk="0">
                  <a:moveTo>
                    <a:pt x="288" y="412"/>
                  </a:moveTo>
                  <a:cubicBezTo>
                    <a:pt x="371" y="494"/>
                    <a:pt x="535" y="330"/>
                    <a:pt x="740" y="247"/>
                  </a:cubicBezTo>
                  <a:cubicBezTo>
                    <a:pt x="535" y="165"/>
                    <a:pt x="412" y="42"/>
                    <a:pt x="288" y="1"/>
                  </a:cubicBezTo>
                  <a:cubicBezTo>
                    <a:pt x="206" y="1"/>
                    <a:pt x="1" y="124"/>
                    <a:pt x="1" y="124"/>
                  </a:cubicBezTo>
                  <a:cubicBezTo>
                    <a:pt x="83" y="247"/>
                    <a:pt x="165" y="371"/>
                    <a:pt x="288" y="4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7"/>
            <p:cNvSpPr/>
            <p:nvPr/>
          </p:nvSpPr>
          <p:spPr>
            <a:xfrm rot="-8527916" flipH="1">
              <a:off x="2596098" y="3634694"/>
              <a:ext cx="8082" cy="6442"/>
            </a:xfrm>
            <a:custGeom>
              <a:avLst/>
              <a:gdLst/>
              <a:ahLst/>
              <a:cxnLst/>
              <a:rect l="l" t="t" r="r" b="b"/>
              <a:pathLst>
                <a:path w="494" h="412" extrusionOk="0">
                  <a:moveTo>
                    <a:pt x="493" y="288"/>
                  </a:moveTo>
                  <a:cubicBezTo>
                    <a:pt x="493" y="206"/>
                    <a:pt x="411" y="82"/>
                    <a:pt x="288" y="0"/>
                  </a:cubicBezTo>
                  <a:cubicBezTo>
                    <a:pt x="165" y="82"/>
                    <a:pt x="0" y="165"/>
                    <a:pt x="0" y="165"/>
                  </a:cubicBezTo>
                  <a:cubicBezTo>
                    <a:pt x="41" y="247"/>
                    <a:pt x="165" y="370"/>
                    <a:pt x="247" y="411"/>
                  </a:cubicBezTo>
                  <a:cubicBezTo>
                    <a:pt x="288" y="411"/>
                    <a:pt x="493" y="370"/>
                    <a:pt x="493" y="2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7"/>
            <p:cNvSpPr/>
            <p:nvPr/>
          </p:nvSpPr>
          <p:spPr>
            <a:xfrm rot="-8527916" flipH="1">
              <a:off x="2379689" y="2466193"/>
              <a:ext cx="4057" cy="5801"/>
            </a:xfrm>
            <a:custGeom>
              <a:avLst/>
              <a:gdLst/>
              <a:ahLst/>
              <a:cxnLst/>
              <a:rect l="l" t="t" r="r" b="b"/>
              <a:pathLst>
                <a:path w="248" h="371" extrusionOk="0">
                  <a:moveTo>
                    <a:pt x="247" y="247"/>
                  </a:moveTo>
                  <a:cubicBezTo>
                    <a:pt x="247" y="206"/>
                    <a:pt x="206" y="165"/>
                    <a:pt x="165" y="1"/>
                  </a:cubicBezTo>
                  <a:cubicBezTo>
                    <a:pt x="42" y="83"/>
                    <a:pt x="1" y="165"/>
                    <a:pt x="1" y="206"/>
                  </a:cubicBezTo>
                  <a:cubicBezTo>
                    <a:pt x="1" y="247"/>
                    <a:pt x="42" y="288"/>
                    <a:pt x="124" y="371"/>
                  </a:cubicBezTo>
                  <a:cubicBezTo>
                    <a:pt x="165" y="371"/>
                    <a:pt x="247" y="288"/>
                    <a:pt x="247" y="2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7"/>
            <p:cNvSpPr/>
            <p:nvPr/>
          </p:nvSpPr>
          <p:spPr>
            <a:xfrm rot="-8527916" flipH="1">
              <a:off x="676793" y="3458579"/>
              <a:ext cx="213072" cy="214546"/>
            </a:xfrm>
            <a:custGeom>
              <a:avLst/>
              <a:gdLst/>
              <a:ahLst/>
              <a:cxnLst/>
              <a:rect l="l" t="t" r="r" b="b"/>
              <a:pathLst>
                <a:path w="13024" h="13721" extrusionOk="0">
                  <a:moveTo>
                    <a:pt x="576" y="13310"/>
                  </a:moveTo>
                  <a:cubicBezTo>
                    <a:pt x="699" y="13105"/>
                    <a:pt x="822" y="12858"/>
                    <a:pt x="946" y="12653"/>
                  </a:cubicBezTo>
                  <a:cubicBezTo>
                    <a:pt x="1398" y="12817"/>
                    <a:pt x="1233" y="13556"/>
                    <a:pt x="1726" y="13721"/>
                  </a:cubicBezTo>
                  <a:cubicBezTo>
                    <a:pt x="2342" y="13351"/>
                    <a:pt x="3000" y="12940"/>
                    <a:pt x="3698" y="12529"/>
                  </a:cubicBezTo>
                  <a:cubicBezTo>
                    <a:pt x="3903" y="12817"/>
                    <a:pt x="4109" y="13064"/>
                    <a:pt x="4438" y="13433"/>
                  </a:cubicBezTo>
                  <a:cubicBezTo>
                    <a:pt x="4643" y="12694"/>
                    <a:pt x="4807" y="12201"/>
                    <a:pt x="4930" y="11626"/>
                  </a:cubicBezTo>
                  <a:cubicBezTo>
                    <a:pt x="4520" y="11626"/>
                    <a:pt x="4109" y="11585"/>
                    <a:pt x="3698" y="11585"/>
                  </a:cubicBezTo>
                  <a:cubicBezTo>
                    <a:pt x="3287" y="11585"/>
                    <a:pt x="2630" y="11790"/>
                    <a:pt x="2466" y="11585"/>
                  </a:cubicBezTo>
                  <a:cubicBezTo>
                    <a:pt x="2178" y="11051"/>
                    <a:pt x="1644" y="11831"/>
                    <a:pt x="1439" y="11790"/>
                  </a:cubicBezTo>
                  <a:cubicBezTo>
                    <a:pt x="1439" y="11708"/>
                    <a:pt x="1398" y="11708"/>
                    <a:pt x="1398" y="11667"/>
                  </a:cubicBezTo>
                  <a:cubicBezTo>
                    <a:pt x="1726" y="11051"/>
                    <a:pt x="2014" y="10475"/>
                    <a:pt x="2342" y="9859"/>
                  </a:cubicBezTo>
                  <a:cubicBezTo>
                    <a:pt x="2425" y="9941"/>
                    <a:pt x="2589" y="9982"/>
                    <a:pt x="2794" y="9941"/>
                  </a:cubicBezTo>
                  <a:cubicBezTo>
                    <a:pt x="3041" y="9941"/>
                    <a:pt x="3205" y="10147"/>
                    <a:pt x="3411" y="10270"/>
                  </a:cubicBezTo>
                  <a:cubicBezTo>
                    <a:pt x="3411" y="9818"/>
                    <a:pt x="3369" y="9366"/>
                    <a:pt x="3369" y="8955"/>
                  </a:cubicBezTo>
                  <a:cubicBezTo>
                    <a:pt x="3903" y="8791"/>
                    <a:pt x="4520" y="8627"/>
                    <a:pt x="5218" y="8504"/>
                  </a:cubicBezTo>
                  <a:cubicBezTo>
                    <a:pt x="5054" y="9161"/>
                    <a:pt x="4438" y="9818"/>
                    <a:pt x="3411" y="10270"/>
                  </a:cubicBezTo>
                  <a:cubicBezTo>
                    <a:pt x="3411" y="10681"/>
                    <a:pt x="3698" y="10681"/>
                    <a:pt x="3986" y="10475"/>
                  </a:cubicBezTo>
                  <a:cubicBezTo>
                    <a:pt x="4930" y="9613"/>
                    <a:pt x="6286" y="9202"/>
                    <a:pt x="6984" y="7970"/>
                  </a:cubicBezTo>
                  <a:cubicBezTo>
                    <a:pt x="6081" y="7559"/>
                    <a:pt x="6081" y="7477"/>
                    <a:pt x="6738" y="6121"/>
                  </a:cubicBezTo>
                  <a:lnTo>
                    <a:pt x="7970" y="5669"/>
                  </a:lnTo>
                  <a:cubicBezTo>
                    <a:pt x="8011" y="5874"/>
                    <a:pt x="8011" y="6080"/>
                    <a:pt x="8094" y="6326"/>
                  </a:cubicBezTo>
                  <a:cubicBezTo>
                    <a:pt x="8176" y="6326"/>
                    <a:pt x="8217" y="6285"/>
                    <a:pt x="8340" y="6285"/>
                  </a:cubicBezTo>
                  <a:cubicBezTo>
                    <a:pt x="8422" y="5874"/>
                    <a:pt x="8545" y="5464"/>
                    <a:pt x="8628" y="5135"/>
                  </a:cubicBezTo>
                  <a:cubicBezTo>
                    <a:pt x="9326" y="4478"/>
                    <a:pt x="9942" y="3820"/>
                    <a:pt x="10599" y="3163"/>
                  </a:cubicBezTo>
                  <a:cubicBezTo>
                    <a:pt x="10641" y="3245"/>
                    <a:pt x="10682" y="3286"/>
                    <a:pt x="10682" y="3410"/>
                  </a:cubicBezTo>
                  <a:cubicBezTo>
                    <a:pt x="10599" y="4272"/>
                    <a:pt x="10641" y="4313"/>
                    <a:pt x="11503" y="3862"/>
                  </a:cubicBezTo>
                  <a:cubicBezTo>
                    <a:pt x="11791" y="3697"/>
                    <a:pt x="12078" y="3656"/>
                    <a:pt x="12489" y="3492"/>
                  </a:cubicBezTo>
                  <a:cubicBezTo>
                    <a:pt x="12243" y="3245"/>
                    <a:pt x="12037" y="3081"/>
                    <a:pt x="11832" y="2835"/>
                  </a:cubicBezTo>
                  <a:cubicBezTo>
                    <a:pt x="12037" y="2752"/>
                    <a:pt x="12202" y="2670"/>
                    <a:pt x="12284" y="2629"/>
                  </a:cubicBezTo>
                  <a:cubicBezTo>
                    <a:pt x="12941" y="2218"/>
                    <a:pt x="13023" y="2054"/>
                    <a:pt x="12612" y="1725"/>
                  </a:cubicBezTo>
                  <a:cubicBezTo>
                    <a:pt x="12284" y="1438"/>
                    <a:pt x="11914" y="1232"/>
                    <a:pt x="11709" y="945"/>
                  </a:cubicBezTo>
                  <a:cubicBezTo>
                    <a:pt x="11503" y="698"/>
                    <a:pt x="11462" y="329"/>
                    <a:pt x="11298" y="0"/>
                  </a:cubicBezTo>
                  <a:cubicBezTo>
                    <a:pt x="8915" y="2465"/>
                    <a:pt x="6450" y="5012"/>
                    <a:pt x="4027" y="7477"/>
                  </a:cubicBezTo>
                  <a:cubicBezTo>
                    <a:pt x="4396" y="7559"/>
                    <a:pt x="4848" y="7559"/>
                    <a:pt x="4848" y="8134"/>
                  </a:cubicBezTo>
                  <a:cubicBezTo>
                    <a:pt x="4068" y="8504"/>
                    <a:pt x="4068" y="7887"/>
                    <a:pt x="3862" y="7682"/>
                  </a:cubicBezTo>
                  <a:cubicBezTo>
                    <a:pt x="3780" y="7805"/>
                    <a:pt x="3616" y="7928"/>
                    <a:pt x="3493" y="8093"/>
                  </a:cubicBezTo>
                  <a:cubicBezTo>
                    <a:pt x="3616" y="7928"/>
                    <a:pt x="3657" y="7764"/>
                    <a:pt x="3780" y="7600"/>
                  </a:cubicBezTo>
                  <a:cubicBezTo>
                    <a:pt x="2548" y="8914"/>
                    <a:pt x="1233" y="10188"/>
                    <a:pt x="1" y="11420"/>
                  </a:cubicBezTo>
                  <a:cubicBezTo>
                    <a:pt x="83" y="12078"/>
                    <a:pt x="165" y="12694"/>
                    <a:pt x="206" y="13351"/>
                  </a:cubicBezTo>
                  <a:cubicBezTo>
                    <a:pt x="288" y="13228"/>
                    <a:pt x="412" y="13269"/>
                    <a:pt x="576" y="13310"/>
                  </a:cubicBezTo>
                  <a:close/>
                  <a:moveTo>
                    <a:pt x="11092" y="1520"/>
                  </a:moveTo>
                  <a:cubicBezTo>
                    <a:pt x="11175" y="1479"/>
                    <a:pt x="11257" y="1561"/>
                    <a:pt x="11298" y="1561"/>
                  </a:cubicBezTo>
                  <a:lnTo>
                    <a:pt x="11175" y="1890"/>
                  </a:lnTo>
                  <a:cubicBezTo>
                    <a:pt x="11092" y="1931"/>
                    <a:pt x="10969" y="1931"/>
                    <a:pt x="10764" y="1972"/>
                  </a:cubicBezTo>
                  <a:cubicBezTo>
                    <a:pt x="10887" y="1725"/>
                    <a:pt x="11010" y="1602"/>
                    <a:pt x="11092" y="1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7"/>
            <p:cNvSpPr/>
            <p:nvPr/>
          </p:nvSpPr>
          <p:spPr>
            <a:xfrm rot="-8527916" flipH="1">
              <a:off x="861331" y="2608111"/>
              <a:ext cx="155943" cy="55259"/>
            </a:xfrm>
            <a:custGeom>
              <a:avLst/>
              <a:gdLst/>
              <a:ahLst/>
              <a:cxnLst/>
              <a:rect l="l" t="t" r="r" b="b"/>
              <a:pathLst>
                <a:path w="9532" h="3534" extrusionOk="0">
                  <a:moveTo>
                    <a:pt x="6532" y="1"/>
                  </a:moveTo>
                  <a:cubicBezTo>
                    <a:pt x="7190" y="576"/>
                    <a:pt x="7600" y="987"/>
                    <a:pt x="7929" y="1233"/>
                  </a:cubicBezTo>
                  <a:cubicBezTo>
                    <a:pt x="6450" y="2712"/>
                    <a:pt x="1" y="1"/>
                    <a:pt x="904" y="3410"/>
                  </a:cubicBezTo>
                  <a:cubicBezTo>
                    <a:pt x="2178" y="3123"/>
                    <a:pt x="3164" y="2917"/>
                    <a:pt x="4191" y="2712"/>
                  </a:cubicBezTo>
                  <a:cubicBezTo>
                    <a:pt x="4273" y="2917"/>
                    <a:pt x="4437" y="3123"/>
                    <a:pt x="4519" y="3328"/>
                  </a:cubicBezTo>
                  <a:cubicBezTo>
                    <a:pt x="6163" y="3369"/>
                    <a:pt x="7888" y="3493"/>
                    <a:pt x="9531" y="3534"/>
                  </a:cubicBezTo>
                  <a:cubicBezTo>
                    <a:pt x="9367" y="2466"/>
                    <a:pt x="9326" y="1397"/>
                    <a:pt x="8997" y="370"/>
                  </a:cubicBezTo>
                  <a:cubicBezTo>
                    <a:pt x="8997" y="165"/>
                    <a:pt x="7600" y="124"/>
                    <a:pt x="6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7"/>
            <p:cNvSpPr/>
            <p:nvPr/>
          </p:nvSpPr>
          <p:spPr>
            <a:xfrm rot="-8527916" flipH="1">
              <a:off x="316977" y="3850033"/>
              <a:ext cx="109563" cy="59105"/>
            </a:xfrm>
            <a:custGeom>
              <a:avLst/>
              <a:gdLst/>
              <a:ahLst/>
              <a:cxnLst/>
              <a:rect l="l" t="t" r="r" b="b"/>
              <a:pathLst>
                <a:path w="6697" h="3780" extrusionOk="0">
                  <a:moveTo>
                    <a:pt x="1356" y="3492"/>
                  </a:moveTo>
                  <a:cubicBezTo>
                    <a:pt x="1644" y="3574"/>
                    <a:pt x="2137" y="3780"/>
                    <a:pt x="2219" y="3738"/>
                  </a:cubicBezTo>
                  <a:cubicBezTo>
                    <a:pt x="2671" y="3533"/>
                    <a:pt x="2999" y="3163"/>
                    <a:pt x="3369" y="2917"/>
                  </a:cubicBezTo>
                  <a:cubicBezTo>
                    <a:pt x="4437" y="2177"/>
                    <a:pt x="5505" y="1479"/>
                    <a:pt x="6697" y="699"/>
                  </a:cubicBezTo>
                  <a:cubicBezTo>
                    <a:pt x="6286" y="534"/>
                    <a:pt x="5628" y="247"/>
                    <a:pt x="4889" y="0"/>
                  </a:cubicBezTo>
                  <a:cubicBezTo>
                    <a:pt x="4930" y="123"/>
                    <a:pt x="4930" y="288"/>
                    <a:pt x="5012" y="452"/>
                  </a:cubicBezTo>
                  <a:cubicBezTo>
                    <a:pt x="3369" y="863"/>
                    <a:pt x="1726" y="1274"/>
                    <a:pt x="0" y="1684"/>
                  </a:cubicBezTo>
                  <a:cubicBezTo>
                    <a:pt x="740" y="1890"/>
                    <a:pt x="1520" y="2095"/>
                    <a:pt x="2342" y="2301"/>
                  </a:cubicBezTo>
                  <a:cubicBezTo>
                    <a:pt x="1972" y="2753"/>
                    <a:pt x="1644" y="3122"/>
                    <a:pt x="1356" y="3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7"/>
            <p:cNvSpPr/>
            <p:nvPr/>
          </p:nvSpPr>
          <p:spPr>
            <a:xfrm rot="-8527916" flipH="1">
              <a:off x="1253345" y="2988768"/>
              <a:ext cx="116287" cy="69378"/>
            </a:xfrm>
            <a:custGeom>
              <a:avLst/>
              <a:gdLst/>
              <a:ahLst/>
              <a:cxnLst/>
              <a:rect l="l" t="t" r="r" b="b"/>
              <a:pathLst>
                <a:path w="7108" h="4437" extrusionOk="0">
                  <a:moveTo>
                    <a:pt x="1" y="0"/>
                  </a:moveTo>
                  <a:cubicBezTo>
                    <a:pt x="1891" y="1356"/>
                    <a:pt x="3328" y="3779"/>
                    <a:pt x="7108" y="4437"/>
                  </a:cubicBezTo>
                  <a:cubicBezTo>
                    <a:pt x="4643" y="2917"/>
                    <a:pt x="2055" y="127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7"/>
            <p:cNvSpPr/>
            <p:nvPr/>
          </p:nvSpPr>
          <p:spPr>
            <a:xfrm rot="-8527916" flipH="1">
              <a:off x="1228710" y="3009026"/>
              <a:ext cx="12777" cy="8365"/>
            </a:xfrm>
            <a:custGeom>
              <a:avLst/>
              <a:gdLst/>
              <a:ahLst/>
              <a:cxnLst/>
              <a:rect l="l" t="t" r="r" b="b"/>
              <a:pathLst>
                <a:path w="781" h="535" extrusionOk="0">
                  <a:moveTo>
                    <a:pt x="781" y="534"/>
                  </a:moveTo>
                  <a:cubicBezTo>
                    <a:pt x="493" y="329"/>
                    <a:pt x="247" y="164"/>
                    <a:pt x="0" y="0"/>
                  </a:cubicBezTo>
                  <a:cubicBezTo>
                    <a:pt x="247" y="205"/>
                    <a:pt x="493" y="370"/>
                    <a:pt x="781" y="5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7"/>
            <p:cNvSpPr/>
            <p:nvPr/>
          </p:nvSpPr>
          <p:spPr>
            <a:xfrm rot="-8527916" flipH="1">
              <a:off x="900810" y="2901773"/>
              <a:ext cx="47738" cy="57823"/>
            </a:xfrm>
            <a:custGeom>
              <a:avLst/>
              <a:gdLst/>
              <a:ahLst/>
              <a:cxnLst/>
              <a:rect l="l" t="t" r="r" b="b"/>
              <a:pathLst>
                <a:path w="2918" h="3698" extrusionOk="0">
                  <a:moveTo>
                    <a:pt x="1" y="165"/>
                  </a:moveTo>
                  <a:cubicBezTo>
                    <a:pt x="740" y="1356"/>
                    <a:pt x="1480" y="2547"/>
                    <a:pt x="2178" y="3698"/>
                  </a:cubicBezTo>
                  <a:cubicBezTo>
                    <a:pt x="2425" y="3656"/>
                    <a:pt x="2671" y="3615"/>
                    <a:pt x="2918" y="3574"/>
                  </a:cubicBezTo>
                  <a:lnTo>
                    <a:pt x="740" y="0"/>
                  </a:lnTo>
                  <a:cubicBezTo>
                    <a:pt x="453" y="0"/>
                    <a:pt x="247" y="82"/>
                    <a:pt x="1" y="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7"/>
            <p:cNvSpPr/>
            <p:nvPr/>
          </p:nvSpPr>
          <p:spPr>
            <a:xfrm rot="-8527916" flipH="1">
              <a:off x="1327420" y="2429474"/>
              <a:ext cx="59174" cy="26988"/>
            </a:xfrm>
            <a:custGeom>
              <a:avLst/>
              <a:gdLst/>
              <a:ahLst/>
              <a:cxnLst/>
              <a:rect l="l" t="t" r="r" b="b"/>
              <a:pathLst>
                <a:path w="3617" h="1726" extrusionOk="0">
                  <a:moveTo>
                    <a:pt x="3287" y="1726"/>
                  </a:moveTo>
                  <a:lnTo>
                    <a:pt x="3616" y="1438"/>
                  </a:lnTo>
                  <a:cubicBezTo>
                    <a:pt x="2794" y="1028"/>
                    <a:pt x="1891" y="576"/>
                    <a:pt x="782" y="1"/>
                  </a:cubicBezTo>
                  <a:cubicBezTo>
                    <a:pt x="412" y="740"/>
                    <a:pt x="206" y="1192"/>
                    <a:pt x="1" y="1644"/>
                  </a:cubicBezTo>
                  <a:cubicBezTo>
                    <a:pt x="1274" y="1685"/>
                    <a:pt x="2260" y="1726"/>
                    <a:pt x="3287" y="1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able of contents">
  <p:cSld name="1_Table of contents">
    <p:bg>
      <p:bgPr>
        <a:solidFill>
          <a:schemeClr val="accent3"/>
        </a:solidFill>
        <a:effectLst/>
      </p:bgPr>
    </p:bg>
    <p:spTree>
      <p:nvGrpSpPr>
        <p:cNvPr id="1" name="Shape 15052"/>
        <p:cNvGrpSpPr/>
        <p:nvPr/>
      </p:nvGrpSpPr>
      <p:grpSpPr>
        <a:xfrm>
          <a:off x="0" y="0"/>
          <a:ext cx="0" cy="0"/>
          <a:chOff x="0" y="0"/>
          <a:chExt cx="0" cy="0"/>
        </a:xfrm>
      </p:grpSpPr>
      <p:pic>
        <p:nvPicPr>
          <p:cNvPr id="15053" name="Google Shape;15053;p23"/>
          <p:cNvPicPr preferRelativeResize="0"/>
          <p:nvPr/>
        </p:nvPicPr>
        <p:blipFill>
          <a:blip r:embed="rId2">
            <a:alphaModFix/>
          </a:blip>
          <a:stretch>
            <a:fillRect/>
          </a:stretch>
        </p:blipFill>
        <p:spPr>
          <a:xfrm>
            <a:off x="0" y="0"/>
            <a:ext cx="9144003" cy="5143501"/>
          </a:xfrm>
          <a:prstGeom prst="rect">
            <a:avLst/>
          </a:prstGeom>
          <a:noFill/>
          <a:ln>
            <a:noFill/>
          </a:ln>
        </p:spPr>
      </p:pic>
      <p:sp>
        <p:nvSpPr>
          <p:cNvPr id="15054" name="Google Shape;15054;p2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5055" name="Google Shape;15055;p23"/>
          <p:cNvSpPr txBox="1">
            <a:spLocks noGrp="1"/>
          </p:cNvSpPr>
          <p:nvPr>
            <p:ph type="subTitle" idx="1"/>
          </p:nvPr>
        </p:nvSpPr>
        <p:spPr>
          <a:xfrm flipH="1">
            <a:off x="4512201" y="1706100"/>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dk1"/>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56" name="Google Shape;15056;p23"/>
          <p:cNvSpPr txBox="1">
            <a:spLocks noGrp="1"/>
          </p:cNvSpPr>
          <p:nvPr>
            <p:ph type="subTitle" idx="2"/>
          </p:nvPr>
        </p:nvSpPr>
        <p:spPr>
          <a:xfrm flipH="1">
            <a:off x="4512201" y="3383625"/>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dk1"/>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57" name="Google Shape;15057;p23"/>
          <p:cNvSpPr txBox="1">
            <a:spLocks noGrp="1"/>
          </p:cNvSpPr>
          <p:nvPr>
            <p:ph type="subTitle" idx="3"/>
          </p:nvPr>
        </p:nvSpPr>
        <p:spPr>
          <a:xfrm flipH="1">
            <a:off x="1713676" y="1706100"/>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dk1"/>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58" name="Google Shape;15058;p23"/>
          <p:cNvSpPr txBox="1">
            <a:spLocks noGrp="1"/>
          </p:cNvSpPr>
          <p:nvPr>
            <p:ph type="subTitle" idx="4"/>
          </p:nvPr>
        </p:nvSpPr>
        <p:spPr>
          <a:xfrm flipH="1">
            <a:off x="1713676" y="3383625"/>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dk1"/>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59" name="Google Shape;15059;p23"/>
          <p:cNvSpPr txBox="1">
            <a:spLocks noGrp="1"/>
          </p:cNvSpPr>
          <p:nvPr>
            <p:ph type="title" hasCustomPrompt="1"/>
          </p:nvPr>
        </p:nvSpPr>
        <p:spPr>
          <a:xfrm flipH="1">
            <a:off x="4499466" y="1423725"/>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0" name="Google Shape;15060;p23"/>
          <p:cNvSpPr txBox="1">
            <a:spLocks noGrp="1"/>
          </p:cNvSpPr>
          <p:nvPr>
            <p:ph type="title" idx="5" hasCustomPrompt="1"/>
          </p:nvPr>
        </p:nvSpPr>
        <p:spPr>
          <a:xfrm flipH="1">
            <a:off x="4499466" y="3101250"/>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1" name="Google Shape;15061;p23"/>
          <p:cNvSpPr txBox="1">
            <a:spLocks noGrp="1"/>
          </p:cNvSpPr>
          <p:nvPr>
            <p:ph type="title" idx="6" hasCustomPrompt="1"/>
          </p:nvPr>
        </p:nvSpPr>
        <p:spPr>
          <a:xfrm flipH="1">
            <a:off x="1700940" y="1423725"/>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2" name="Google Shape;15062;p23"/>
          <p:cNvSpPr txBox="1">
            <a:spLocks noGrp="1"/>
          </p:cNvSpPr>
          <p:nvPr>
            <p:ph type="title" idx="7" hasCustomPrompt="1"/>
          </p:nvPr>
        </p:nvSpPr>
        <p:spPr>
          <a:xfrm flipH="1">
            <a:off x="1700940" y="3101250"/>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3" name="Google Shape;15063;p23"/>
          <p:cNvSpPr txBox="1">
            <a:spLocks noGrp="1"/>
          </p:cNvSpPr>
          <p:nvPr>
            <p:ph type="subTitle" idx="8"/>
          </p:nvPr>
        </p:nvSpPr>
        <p:spPr>
          <a:xfrm flipH="1">
            <a:off x="1967564" y="2246925"/>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4" name="Google Shape;15064;p23"/>
          <p:cNvSpPr txBox="1">
            <a:spLocks noGrp="1"/>
          </p:cNvSpPr>
          <p:nvPr>
            <p:ph type="subTitle" idx="9"/>
          </p:nvPr>
        </p:nvSpPr>
        <p:spPr>
          <a:xfrm flipH="1">
            <a:off x="4766090" y="2246925"/>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5" name="Google Shape;15065;p23"/>
          <p:cNvSpPr txBox="1">
            <a:spLocks noGrp="1"/>
          </p:cNvSpPr>
          <p:nvPr>
            <p:ph type="subTitle" idx="13"/>
          </p:nvPr>
        </p:nvSpPr>
        <p:spPr>
          <a:xfrm flipH="1">
            <a:off x="1967564" y="3949800"/>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6" name="Google Shape;15066;p23"/>
          <p:cNvSpPr txBox="1">
            <a:spLocks noGrp="1"/>
          </p:cNvSpPr>
          <p:nvPr>
            <p:ph type="subTitle" idx="14"/>
          </p:nvPr>
        </p:nvSpPr>
        <p:spPr>
          <a:xfrm flipH="1">
            <a:off x="4766090" y="3949800"/>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7" name="Google Shape;15067;p23"/>
          <p:cNvSpPr txBox="1">
            <a:spLocks noGrp="1"/>
          </p:cNvSpPr>
          <p:nvPr>
            <p:ph type="title" idx="1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3085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1_Title and body">
    <p:bg>
      <p:bgPr>
        <a:solidFill>
          <a:schemeClr val="accent3"/>
        </a:solidFill>
        <a:effectLst/>
      </p:bgPr>
    </p:bg>
    <p:spTree>
      <p:nvGrpSpPr>
        <p:cNvPr id="1" name="Shape 1623"/>
        <p:cNvGrpSpPr/>
        <p:nvPr/>
      </p:nvGrpSpPr>
      <p:grpSpPr>
        <a:xfrm>
          <a:off x="0" y="0"/>
          <a:ext cx="0" cy="0"/>
          <a:chOff x="0" y="0"/>
          <a:chExt cx="0" cy="0"/>
        </a:xfrm>
      </p:grpSpPr>
      <p:pic>
        <p:nvPicPr>
          <p:cNvPr id="1624" name="Google Shape;1624;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4"/>
          <p:cNvGrpSpPr/>
          <p:nvPr/>
        </p:nvGrpSpPr>
        <p:grpSpPr>
          <a:xfrm rot="-6299960">
            <a:off x="7281335" y="3367518"/>
            <a:ext cx="2132936" cy="1457131"/>
            <a:chOff x="1094375" y="742900"/>
            <a:chExt cx="2133000" cy="1457175"/>
          </a:xfrm>
        </p:grpSpPr>
        <p:sp>
          <p:nvSpPr>
            <p:cNvPr id="1626" name="Google Shape;1626;p4"/>
            <p:cNvSpPr/>
            <p:nvPr/>
          </p:nvSpPr>
          <p:spPr>
            <a:xfrm>
              <a:off x="1851800" y="2095575"/>
              <a:ext cx="278025" cy="55725"/>
            </a:xfrm>
            <a:custGeom>
              <a:avLst/>
              <a:gdLst/>
              <a:ahLst/>
              <a:cxnLst/>
              <a:rect l="l" t="t" r="r" b="b"/>
              <a:pathLst>
                <a:path w="11121" h="2229" extrusionOk="0">
                  <a:moveTo>
                    <a:pt x="779" y="1"/>
                  </a:moveTo>
                  <a:cubicBezTo>
                    <a:pt x="587" y="1"/>
                    <a:pt x="394" y="27"/>
                    <a:pt x="199" y="101"/>
                  </a:cubicBezTo>
                  <a:cubicBezTo>
                    <a:pt x="40" y="180"/>
                    <a:pt x="1" y="320"/>
                    <a:pt x="20" y="479"/>
                  </a:cubicBezTo>
                  <a:cubicBezTo>
                    <a:pt x="100" y="717"/>
                    <a:pt x="378" y="618"/>
                    <a:pt x="498" y="737"/>
                  </a:cubicBezTo>
                  <a:cubicBezTo>
                    <a:pt x="512" y="730"/>
                    <a:pt x="530" y="725"/>
                    <a:pt x="548" y="725"/>
                  </a:cubicBezTo>
                  <a:cubicBezTo>
                    <a:pt x="579" y="725"/>
                    <a:pt x="612" y="739"/>
                    <a:pt x="637" y="777"/>
                  </a:cubicBezTo>
                  <a:cubicBezTo>
                    <a:pt x="1333" y="916"/>
                    <a:pt x="2069" y="1016"/>
                    <a:pt x="2785" y="1095"/>
                  </a:cubicBezTo>
                  <a:lnTo>
                    <a:pt x="2825" y="1076"/>
                  </a:lnTo>
                  <a:lnTo>
                    <a:pt x="2885" y="1095"/>
                  </a:lnTo>
                  <a:cubicBezTo>
                    <a:pt x="3036" y="1185"/>
                    <a:pt x="3198" y="1208"/>
                    <a:pt x="3365" y="1208"/>
                  </a:cubicBezTo>
                  <a:cubicBezTo>
                    <a:pt x="3544" y="1208"/>
                    <a:pt x="3727" y="1181"/>
                    <a:pt x="3907" y="1181"/>
                  </a:cubicBezTo>
                  <a:cubicBezTo>
                    <a:pt x="4047" y="1181"/>
                    <a:pt x="4186" y="1197"/>
                    <a:pt x="4317" y="1255"/>
                  </a:cubicBezTo>
                  <a:lnTo>
                    <a:pt x="4317" y="1215"/>
                  </a:lnTo>
                  <a:cubicBezTo>
                    <a:pt x="4434" y="1345"/>
                    <a:pt x="4566" y="1381"/>
                    <a:pt x="4704" y="1381"/>
                  </a:cubicBezTo>
                  <a:cubicBezTo>
                    <a:pt x="4881" y="1381"/>
                    <a:pt x="5067" y="1321"/>
                    <a:pt x="5244" y="1321"/>
                  </a:cubicBezTo>
                  <a:cubicBezTo>
                    <a:pt x="5351" y="1321"/>
                    <a:pt x="5455" y="1343"/>
                    <a:pt x="5551" y="1414"/>
                  </a:cubicBezTo>
                  <a:cubicBezTo>
                    <a:pt x="5661" y="1546"/>
                    <a:pt x="5787" y="1581"/>
                    <a:pt x="5919" y="1581"/>
                  </a:cubicBezTo>
                  <a:cubicBezTo>
                    <a:pt x="6063" y="1581"/>
                    <a:pt x="6214" y="1539"/>
                    <a:pt x="6356" y="1539"/>
                  </a:cubicBezTo>
                  <a:cubicBezTo>
                    <a:pt x="6436" y="1539"/>
                    <a:pt x="6513" y="1552"/>
                    <a:pt x="6585" y="1593"/>
                  </a:cubicBezTo>
                  <a:lnTo>
                    <a:pt x="6565" y="1593"/>
                  </a:lnTo>
                  <a:cubicBezTo>
                    <a:pt x="7003" y="1792"/>
                    <a:pt x="7480" y="1672"/>
                    <a:pt x="7958" y="1772"/>
                  </a:cubicBezTo>
                  <a:cubicBezTo>
                    <a:pt x="8554" y="2090"/>
                    <a:pt x="9231" y="2011"/>
                    <a:pt x="9867" y="2110"/>
                  </a:cubicBezTo>
                  <a:lnTo>
                    <a:pt x="9847" y="2110"/>
                  </a:lnTo>
                  <a:cubicBezTo>
                    <a:pt x="9976" y="2204"/>
                    <a:pt x="10120" y="2228"/>
                    <a:pt x="10267" y="2228"/>
                  </a:cubicBezTo>
                  <a:cubicBezTo>
                    <a:pt x="10420" y="2228"/>
                    <a:pt x="10576" y="2203"/>
                    <a:pt x="10724" y="2203"/>
                  </a:cubicBezTo>
                  <a:cubicBezTo>
                    <a:pt x="10764" y="2203"/>
                    <a:pt x="10803" y="2205"/>
                    <a:pt x="10842" y="2209"/>
                  </a:cubicBezTo>
                  <a:cubicBezTo>
                    <a:pt x="10941" y="2209"/>
                    <a:pt x="11021" y="2190"/>
                    <a:pt x="11081" y="2130"/>
                  </a:cubicBezTo>
                  <a:cubicBezTo>
                    <a:pt x="11081" y="2090"/>
                    <a:pt x="11121" y="2070"/>
                    <a:pt x="11121" y="2011"/>
                  </a:cubicBezTo>
                  <a:cubicBezTo>
                    <a:pt x="11081" y="1831"/>
                    <a:pt x="11041" y="1692"/>
                    <a:pt x="10882" y="1573"/>
                  </a:cubicBezTo>
                  <a:cubicBezTo>
                    <a:pt x="10838" y="1544"/>
                    <a:pt x="10773" y="1525"/>
                    <a:pt x="10710" y="1525"/>
                  </a:cubicBezTo>
                  <a:cubicBezTo>
                    <a:pt x="10687" y="1525"/>
                    <a:pt x="10664" y="1528"/>
                    <a:pt x="10643" y="1533"/>
                  </a:cubicBezTo>
                  <a:cubicBezTo>
                    <a:pt x="10490" y="1601"/>
                    <a:pt x="10348" y="1644"/>
                    <a:pt x="10216" y="1644"/>
                  </a:cubicBezTo>
                  <a:cubicBezTo>
                    <a:pt x="10041" y="1644"/>
                    <a:pt x="9885" y="1567"/>
                    <a:pt x="9748" y="1374"/>
                  </a:cubicBezTo>
                  <a:cubicBezTo>
                    <a:pt x="9688" y="1294"/>
                    <a:pt x="9648" y="1235"/>
                    <a:pt x="9589" y="1195"/>
                  </a:cubicBezTo>
                  <a:cubicBezTo>
                    <a:pt x="9511" y="1150"/>
                    <a:pt x="9439" y="1124"/>
                    <a:pt x="9362" y="1124"/>
                  </a:cubicBezTo>
                  <a:cubicBezTo>
                    <a:pt x="9303" y="1124"/>
                    <a:pt x="9241" y="1140"/>
                    <a:pt x="9171" y="1175"/>
                  </a:cubicBezTo>
                  <a:cubicBezTo>
                    <a:pt x="9104" y="1247"/>
                    <a:pt x="9053" y="1274"/>
                    <a:pt x="9012" y="1274"/>
                  </a:cubicBezTo>
                  <a:cubicBezTo>
                    <a:pt x="8880" y="1274"/>
                    <a:pt x="8851" y="991"/>
                    <a:pt x="8723" y="991"/>
                  </a:cubicBezTo>
                  <a:cubicBezTo>
                    <a:pt x="8714" y="991"/>
                    <a:pt x="8704" y="993"/>
                    <a:pt x="8694" y="996"/>
                  </a:cubicBezTo>
                  <a:cubicBezTo>
                    <a:pt x="6466" y="538"/>
                    <a:pt x="4158" y="419"/>
                    <a:pt x="1890" y="141"/>
                  </a:cubicBezTo>
                  <a:cubicBezTo>
                    <a:pt x="1522" y="101"/>
                    <a:pt x="1153" y="1"/>
                    <a:pt x="7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640950" y="2067925"/>
              <a:ext cx="213850" cy="44475"/>
            </a:xfrm>
            <a:custGeom>
              <a:avLst/>
              <a:gdLst/>
              <a:ahLst/>
              <a:cxnLst/>
              <a:rect l="l" t="t" r="r" b="b"/>
              <a:pathLst>
                <a:path w="8554" h="1779" extrusionOk="0">
                  <a:moveTo>
                    <a:pt x="2011" y="1"/>
                  </a:moveTo>
                  <a:cubicBezTo>
                    <a:pt x="1791" y="1"/>
                    <a:pt x="1624" y="238"/>
                    <a:pt x="1410" y="238"/>
                  </a:cubicBezTo>
                  <a:cubicBezTo>
                    <a:pt x="1391" y="238"/>
                    <a:pt x="1372" y="236"/>
                    <a:pt x="1353" y="232"/>
                  </a:cubicBezTo>
                  <a:cubicBezTo>
                    <a:pt x="1154" y="232"/>
                    <a:pt x="955" y="232"/>
                    <a:pt x="756" y="292"/>
                  </a:cubicBezTo>
                  <a:cubicBezTo>
                    <a:pt x="517" y="351"/>
                    <a:pt x="259" y="391"/>
                    <a:pt x="60" y="550"/>
                  </a:cubicBezTo>
                  <a:cubicBezTo>
                    <a:pt x="0" y="650"/>
                    <a:pt x="0" y="709"/>
                    <a:pt x="99" y="749"/>
                  </a:cubicBezTo>
                  <a:cubicBezTo>
                    <a:pt x="121" y="742"/>
                    <a:pt x="138" y="737"/>
                    <a:pt x="152" y="737"/>
                  </a:cubicBezTo>
                  <a:cubicBezTo>
                    <a:pt x="176" y="737"/>
                    <a:pt x="194" y="751"/>
                    <a:pt x="219" y="789"/>
                  </a:cubicBezTo>
                  <a:cubicBezTo>
                    <a:pt x="346" y="857"/>
                    <a:pt x="483" y="867"/>
                    <a:pt x="622" y="867"/>
                  </a:cubicBezTo>
                  <a:cubicBezTo>
                    <a:pt x="682" y="867"/>
                    <a:pt x="742" y="865"/>
                    <a:pt x="802" y="865"/>
                  </a:cubicBezTo>
                  <a:cubicBezTo>
                    <a:pt x="930" y="865"/>
                    <a:pt x="1057" y="874"/>
                    <a:pt x="1174" y="928"/>
                  </a:cubicBezTo>
                  <a:cubicBezTo>
                    <a:pt x="1253" y="948"/>
                    <a:pt x="1353" y="948"/>
                    <a:pt x="1452" y="988"/>
                  </a:cubicBezTo>
                  <a:cubicBezTo>
                    <a:pt x="1635" y="1058"/>
                    <a:pt x="1819" y="1239"/>
                    <a:pt x="2030" y="1239"/>
                  </a:cubicBezTo>
                  <a:cubicBezTo>
                    <a:pt x="2117" y="1239"/>
                    <a:pt x="2209" y="1208"/>
                    <a:pt x="2308" y="1127"/>
                  </a:cubicBezTo>
                  <a:cubicBezTo>
                    <a:pt x="2397" y="1107"/>
                    <a:pt x="2487" y="1097"/>
                    <a:pt x="2576" y="1097"/>
                  </a:cubicBezTo>
                  <a:cubicBezTo>
                    <a:pt x="2666" y="1097"/>
                    <a:pt x="2755" y="1107"/>
                    <a:pt x="2845" y="1127"/>
                  </a:cubicBezTo>
                  <a:cubicBezTo>
                    <a:pt x="2994" y="1202"/>
                    <a:pt x="3150" y="1218"/>
                    <a:pt x="3308" y="1218"/>
                  </a:cubicBezTo>
                  <a:cubicBezTo>
                    <a:pt x="3422" y="1218"/>
                    <a:pt x="3537" y="1210"/>
                    <a:pt x="3652" y="1210"/>
                  </a:cubicBezTo>
                  <a:cubicBezTo>
                    <a:pt x="3801" y="1210"/>
                    <a:pt x="3951" y="1223"/>
                    <a:pt x="4098" y="1286"/>
                  </a:cubicBezTo>
                  <a:cubicBezTo>
                    <a:pt x="4143" y="1268"/>
                    <a:pt x="4183" y="1259"/>
                    <a:pt x="4224" y="1259"/>
                  </a:cubicBezTo>
                  <a:cubicBezTo>
                    <a:pt x="4273" y="1259"/>
                    <a:pt x="4322" y="1273"/>
                    <a:pt x="4376" y="1306"/>
                  </a:cubicBezTo>
                  <a:cubicBezTo>
                    <a:pt x="4522" y="1379"/>
                    <a:pt x="4675" y="1397"/>
                    <a:pt x="4830" y="1397"/>
                  </a:cubicBezTo>
                  <a:cubicBezTo>
                    <a:pt x="4977" y="1397"/>
                    <a:pt x="5125" y="1381"/>
                    <a:pt x="5274" y="1381"/>
                  </a:cubicBezTo>
                  <a:cubicBezTo>
                    <a:pt x="5441" y="1381"/>
                    <a:pt x="5607" y="1401"/>
                    <a:pt x="5769" y="1485"/>
                  </a:cubicBezTo>
                  <a:cubicBezTo>
                    <a:pt x="5888" y="1505"/>
                    <a:pt x="5988" y="1505"/>
                    <a:pt x="6127" y="1505"/>
                  </a:cubicBezTo>
                  <a:cubicBezTo>
                    <a:pt x="6252" y="1575"/>
                    <a:pt x="6389" y="1591"/>
                    <a:pt x="6532" y="1591"/>
                  </a:cubicBezTo>
                  <a:cubicBezTo>
                    <a:pt x="6655" y="1591"/>
                    <a:pt x="6782" y="1579"/>
                    <a:pt x="6909" y="1579"/>
                  </a:cubicBezTo>
                  <a:cubicBezTo>
                    <a:pt x="7055" y="1579"/>
                    <a:pt x="7201" y="1595"/>
                    <a:pt x="7340" y="1664"/>
                  </a:cubicBezTo>
                  <a:cubicBezTo>
                    <a:pt x="7539" y="1744"/>
                    <a:pt x="7743" y="1779"/>
                    <a:pt x="7947" y="1779"/>
                  </a:cubicBezTo>
                  <a:cubicBezTo>
                    <a:pt x="8151" y="1779"/>
                    <a:pt x="8355" y="1744"/>
                    <a:pt x="8554" y="1684"/>
                  </a:cubicBezTo>
                  <a:lnTo>
                    <a:pt x="8554" y="1366"/>
                  </a:lnTo>
                  <a:cubicBezTo>
                    <a:pt x="7838" y="869"/>
                    <a:pt x="6962" y="889"/>
                    <a:pt x="6187" y="690"/>
                  </a:cubicBezTo>
                  <a:cubicBezTo>
                    <a:pt x="4854" y="451"/>
                    <a:pt x="3481" y="550"/>
                    <a:pt x="2188" y="53"/>
                  </a:cubicBezTo>
                  <a:cubicBezTo>
                    <a:pt x="2125" y="16"/>
                    <a:pt x="2066" y="1"/>
                    <a:pt x="20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399250" y="2045375"/>
              <a:ext cx="259625" cy="41175"/>
            </a:xfrm>
            <a:custGeom>
              <a:avLst/>
              <a:gdLst/>
              <a:ahLst/>
              <a:cxnLst/>
              <a:rect l="l" t="t" r="r" b="b"/>
              <a:pathLst>
                <a:path w="10385" h="1647" extrusionOk="0">
                  <a:moveTo>
                    <a:pt x="836" y="120"/>
                  </a:moveTo>
                  <a:cubicBezTo>
                    <a:pt x="517" y="199"/>
                    <a:pt x="0" y="0"/>
                    <a:pt x="179" y="657"/>
                  </a:cubicBezTo>
                  <a:cubicBezTo>
                    <a:pt x="299" y="836"/>
                    <a:pt x="517" y="756"/>
                    <a:pt x="677" y="836"/>
                  </a:cubicBezTo>
                  <a:cubicBezTo>
                    <a:pt x="764" y="804"/>
                    <a:pt x="852" y="791"/>
                    <a:pt x="939" y="791"/>
                  </a:cubicBezTo>
                  <a:cubicBezTo>
                    <a:pt x="1070" y="791"/>
                    <a:pt x="1202" y="820"/>
                    <a:pt x="1333" y="856"/>
                  </a:cubicBezTo>
                  <a:cubicBezTo>
                    <a:pt x="1515" y="920"/>
                    <a:pt x="1702" y="937"/>
                    <a:pt x="1893" y="937"/>
                  </a:cubicBezTo>
                  <a:cubicBezTo>
                    <a:pt x="2084" y="937"/>
                    <a:pt x="2279" y="920"/>
                    <a:pt x="2472" y="920"/>
                  </a:cubicBezTo>
                  <a:cubicBezTo>
                    <a:pt x="2678" y="920"/>
                    <a:pt x="2883" y="939"/>
                    <a:pt x="3084" y="1015"/>
                  </a:cubicBezTo>
                  <a:cubicBezTo>
                    <a:pt x="3352" y="1104"/>
                    <a:pt x="3626" y="1124"/>
                    <a:pt x="3901" y="1124"/>
                  </a:cubicBezTo>
                  <a:cubicBezTo>
                    <a:pt x="4114" y="1124"/>
                    <a:pt x="4328" y="1112"/>
                    <a:pt x="4539" y="1112"/>
                  </a:cubicBezTo>
                  <a:cubicBezTo>
                    <a:pt x="4781" y="1112"/>
                    <a:pt x="5020" y="1127"/>
                    <a:pt x="5252" y="1194"/>
                  </a:cubicBezTo>
                  <a:cubicBezTo>
                    <a:pt x="5372" y="1166"/>
                    <a:pt x="5492" y="1151"/>
                    <a:pt x="5614" y="1151"/>
                  </a:cubicBezTo>
                  <a:cubicBezTo>
                    <a:pt x="5755" y="1151"/>
                    <a:pt x="5898" y="1171"/>
                    <a:pt x="6048" y="1214"/>
                  </a:cubicBezTo>
                  <a:cubicBezTo>
                    <a:pt x="6170" y="1298"/>
                    <a:pt x="6301" y="1317"/>
                    <a:pt x="6435" y="1317"/>
                  </a:cubicBezTo>
                  <a:cubicBezTo>
                    <a:pt x="6551" y="1317"/>
                    <a:pt x="6669" y="1303"/>
                    <a:pt x="6786" y="1303"/>
                  </a:cubicBezTo>
                  <a:cubicBezTo>
                    <a:pt x="6887" y="1303"/>
                    <a:pt x="6986" y="1313"/>
                    <a:pt x="7082" y="1353"/>
                  </a:cubicBezTo>
                  <a:cubicBezTo>
                    <a:pt x="7200" y="1449"/>
                    <a:pt x="7334" y="1471"/>
                    <a:pt x="7473" y="1471"/>
                  </a:cubicBezTo>
                  <a:cubicBezTo>
                    <a:pt x="7593" y="1471"/>
                    <a:pt x="7717" y="1454"/>
                    <a:pt x="7838" y="1454"/>
                  </a:cubicBezTo>
                  <a:cubicBezTo>
                    <a:pt x="7956" y="1454"/>
                    <a:pt x="8071" y="1470"/>
                    <a:pt x="8176" y="1532"/>
                  </a:cubicBezTo>
                  <a:cubicBezTo>
                    <a:pt x="8276" y="1532"/>
                    <a:pt x="8375" y="1552"/>
                    <a:pt x="8474" y="1552"/>
                  </a:cubicBezTo>
                  <a:cubicBezTo>
                    <a:pt x="8663" y="1621"/>
                    <a:pt x="8857" y="1646"/>
                    <a:pt x="9051" y="1646"/>
                  </a:cubicBezTo>
                  <a:cubicBezTo>
                    <a:pt x="9245" y="1646"/>
                    <a:pt x="9439" y="1621"/>
                    <a:pt x="9628" y="1592"/>
                  </a:cubicBezTo>
                  <a:cubicBezTo>
                    <a:pt x="9887" y="1512"/>
                    <a:pt x="10185" y="1631"/>
                    <a:pt x="10384" y="1373"/>
                  </a:cubicBezTo>
                  <a:cubicBezTo>
                    <a:pt x="10324" y="995"/>
                    <a:pt x="9947" y="1035"/>
                    <a:pt x="9688" y="1015"/>
                  </a:cubicBezTo>
                  <a:cubicBezTo>
                    <a:pt x="8455" y="915"/>
                    <a:pt x="7241" y="617"/>
                    <a:pt x="5988" y="517"/>
                  </a:cubicBezTo>
                  <a:cubicBezTo>
                    <a:pt x="5760" y="531"/>
                    <a:pt x="5532" y="607"/>
                    <a:pt x="5305" y="607"/>
                  </a:cubicBezTo>
                  <a:cubicBezTo>
                    <a:pt x="5194" y="607"/>
                    <a:pt x="5084" y="589"/>
                    <a:pt x="4973" y="537"/>
                  </a:cubicBezTo>
                  <a:cubicBezTo>
                    <a:pt x="4794" y="497"/>
                    <a:pt x="4615" y="458"/>
                    <a:pt x="4456" y="458"/>
                  </a:cubicBezTo>
                  <a:cubicBezTo>
                    <a:pt x="4277" y="458"/>
                    <a:pt x="4098" y="438"/>
                    <a:pt x="3919" y="438"/>
                  </a:cubicBezTo>
                  <a:cubicBezTo>
                    <a:pt x="2904" y="239"/>
                    <a:pt x="1870" y="318"/>
                    <a:pt x="836" y="1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643525" y="748950"/>
              <a:ext cx="238250" cy="29975"/>
            </a:xfrm>
            <a:custGeom>
              <a:avLst/>
              <a:gdLst/>
              <a:ahLst/>
              <a:cxnLst/>
              <a:rect l="l" t="t" r="r" b="b"/>
              <a:pathLst>
                <a:path w="9530" h="1199" extrusionOk="0">
                  <a:moveTo>
                    <a:pt x="8185" y="1"/>
                  </a:moveTo>
                  <a:cubicBezTo>
                    <a:pt x="8078" y="1"/>
                    <a:pt x="7970" y="16"/>
                    <a:pt x="7858" y="76"/>
                  </a:cubicBezTo>
                  <a:cubicBezTo>
                    <a:pt x="7783" y="114"/>
                    <a:pt x="7715" y="128"/>
                    <a:pt x="7645" y="128"/>
                  </a:cubicBezTo>
                  <a:cubicBezTo>
                    <a:pt x="7605" y="128"/>
                    <a:pt x="7564" y="123"/>
                    <a:pt x="7520" y="116"/>
                  </a:cubicBezTo>
                  <a:cubicBezTo>
                    <a:pt x="7450" y="46"/>
                    <a:pt x="7388" y="15"/>
                    <a:pt x="7335" y="15"/>
                  </a:cubicBezTo>
                  <a:cubicBezTo>
                    <a:pt x="7253" y="15"/>
                    <a:pt x="7190" y="87"/>
                    <a:pt x="7142" y="196"/>
                  </a:cubicBezTo>
                  <a:cubicBezTo>
                    <a:pt x="7242" y="415"/>
                    <a:pt x="7441" y="415"/>
                    <a:pt x="7620" y="434"/>
                  </a:cubicBezTo>
                  <a:cubicBezTo>
                    <a:pt x="7557" y="434"/>
                    <a:pt x="7493" y="438"/>
                    <a:pt x="7429" y="438"/>
                  </a:cubicBezTo>
                  <a:cubicBezTo>
                    <a:pt x="7269" y="438"/>
                    <a:pt x="7111" y="417"/>
                    <a:pt x="6983" y="275"/>
                  </a:cubicBezTo>
                  <a:cubicBezTo>
                    <a:pt x="6903" y="176"/>
                    <a:pt x="6764" y="136"/>
                    <a:pt x="6625" y="116"/>
                  </a:cubicBezTo>
                  <a:cubicBezTo>
                    <a:pt x="6372" y="154"/>
                    <a:pt x="6119" y="162"/>
                    <a:pt x="5866" y="162"/>
                  </a:cubicBezTo>
                  <a:cubicBezTo>
                    <a:pt x="5690" y="162"/>
                    <a:pt x="5514" y="158"/>
                    <a:pt x="5338" y="158"/>
                  </a:cubicBezTo>
                  <a:cubicBezTo>
                    <a:pt x="4971" y="158"/>
                    <a:pt x="4604" y="175"/>
                    <a:pt x="4238" y="275"/>
                  </a:cubicBezTo>
                  <a:cubicBezTo>
                    <a:pt x="4208" y="295"/>
                    <a:pt x="4188" y="305"/>
                    <a:pt x="4168" y="305"/>
                  </a:cubicBezTo>
                  <a:cubicBezTo>
                    <a:pt x="4148" y="305"/>
                    <a:pt x="4128" y="295"/>
                    <a:pt x="4099" y="275"/>
                  </a:cubicBezTo>
                  <a:cubicBezTo>
                    <a:pt x="3813" y="335"/>
                    <a:pt x="3519" y="348"/>
                    <a:pt x="3223" y="348"/>
                  </a:cubicBezTo>
                  <a:cubicBezTo>
                    <a:pt x="2985" y="348"/>
                    <a:pt x="2746" y="340"/>
                    <a:pt x="2507" y="340"/>
                  </a:cubicBezTo>
                  <a:cubicBezTo>
                    <a:pt x="2150" y="340"/>
                    <a:pt x="1795" y="359"/>
                    <a:pt x="1453" y="454"/>
                  </a:cubicBezTo>
                  <a:lnTo>
                    <a:pt x="1473" y="454"/>
                  </a:lnTo>
                  <a:cubicBezTo>
                    <a:pt x="1413" y="474"/>
                    <a:pt x="1373" y="514"/>
                    <a:pt x="1353" y="554"/>
                  </a:cubicBezTo>
                  <a:cubicBezTo>
                    <a:pt x="1294" y="554"/>
                    <a:pt x="1214" y="534"/>
                    <a:pt x="1174" y="534"/>
                  </a:cubicBezTo>
                  <a:cubicBezTo>
                    <a:pt x="1068" y="514"/>
                    <a:pt x="964" y="507"/>
                    <a:pt x="862" y="507"/>
                  </a:cubicBezTo>
                  <a:cubicBezTo>
                    <a:pt x="657" y="507"/>
                    <a:pt x="458" y="534"/>
                    <a:pt x="259" y="534"/>
                  </a:cubicBezTo>
                  <a:cubicBezTo>
                    <a:pt x="80" y="574"/>
                    <a:pt x="1" y="733"/>
                    <a:pt x="1" y="932"/>
                  </a:cubicBezTo>
                  <a:cubicBezTo>
                    <a:pt x="60" y="1011"/>
                    <a:pt x="140" y="1071"/>
                    <a:pt x="200" y="1111"/>
                  </a:cubicBezTo>
                  <a:cubicBezTo>
                    <a:pt x="299" y="1151"/>
                    <a:pt x="379" y="1171"/>
                    <a:pt x="478" y="1171"/>
                  </a:cubicBezTo>
                  <a:cubicBezTo>
                    <a:pt x="935" y="1188"/>
                    <a:pt x="1393" y="1198"/>
                    <a:pt x="1852" y="1198"/>
                  </a:cubicBezTo>
                  <a:cubicBezTo>
                    <a:pt x="2973" y="1198"/>
                    <a:pt x="4098" y="1135"/>
                    <a:pt x="5213" y="952"/>
                  </a:cubicBezTo>
                  <a:cubicBezTo>
                    <a:pt x="5324" y="803"/>
                    <a:pt x="5435" y="752"/>
                    <a:pt x="5545" y="752"/>
                  </a:cubicBezTo>
                  <a:cubicBezTo>
                    <a:pt x="5728" y="752"/>
                    <a:pt x="5906" y="897"/>
                    <a:pt x="6068" y="972"/>
                  </a:cubicBezTo>
                  <a:cubicBezTo>
                    <a:pt x="6638" y="1015"/>
                    <a:pt x="7213" y="1052"/>
                    <a:pt x="7785" y="1052"/>
                  </a:cubicBezTo>
                  <a:cubicBezTo>
                    <a:pt x="8271" y="1052"/>
                    <a:pt x="8755" y="1025"/>
                    <a:pt x="9231" y="952"/>
                  </a:cubicBezTo>
                  <a:cubicBezTo>
                    <a:pt x="9330" y="932"/>
                    <a:pt x="9390" y="872"/>
                    <a:pt x="9450" y="812"/>
                  </a:cubicBezTo>
                  <a:cubicBezTo>
                    <a:pt x="9529" y="315"/>
                    <a:pt x="8833" y="534"/>
                    <a:pt x="8813" y="136"/>
                  </a:cubicBezTo>
                  <a:cubicBezTo>
                    <a:pt x="8753" y="57"/>
                    <a:pt x="8694" y="37"/>
                    <a:pt x="8614" y="17"/>
                  </a:cubicBezTo>
                  <a:cubicBezTo>
                    <a:pt x="8589" y="19"/>
                    <a:pt x="8564" y="19"/>
                    <a:pt x="8539" y="19"/>
                  </a:cubicBezTo>
                  <a:cubicBezTo>
                    <a:pt x="8419" y="19"/>
                    <a:pt x="8302" y="1"/>
                    <a:pt x="81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2226775" y="2148125"/>
              <a:ext cx="197950" cy="47150"/>
            </a:xfrm>
            <a:custGeom>
              <a:avLst/>
              <a:gdLst/>
              <a:ahLst/>
              <a:cxnLst/>
              <a:rect l="l" t="t" r="r" b="b"/>
              <a:pathLst>
                <a:path w="7918" h="1886" extrusionOk="0">
                  <a:moveTo>
                    <a:pt x="1386" y="1"/>
                  </a:moveTo>
                  <a:cubicBezTo>
                    <a:pt x="1209" y="1"/>
                    <a:pt x="1038" y="27"/>
                    <a:pt x="856" y="88"/>
                  </a:cubicBezTo>
                  <a:cubicBezTo>
                    <a:pt x="597" y="227"/>
                    <a:pt x="319" y="326"/>
                    <a:pt x="60" y="505"/>
                  </a:cubicBezTo>
                  <a:cubicBezTo>
                    <a:pt x="1" y="585"/>
                    <a:pt x="1" y="664"/>
                    <a:pt x="60" y="724"/>
                  </a:cubicBezTo>
                  <a:cubicBezTo>
                    <a:pt x="235" y="815"/>
                    <a:pt x="419" y="837"/>
                    <a:pt x="607" y="837"/>
                  </a:cubicBezTo>
                  <a:cubicBezTo>
                    <a:pt x="787" y="837"/>
                    <a:pt x="970" y="817"/>
                    <a:pt x="1151" y="817"/>
                  </a:cubicBezTo>
                  <a:cubicBezTo>
                    <a:pt x="1321" y="817"/>
                    <a:pt x="1489" y="834"/>
                    <a:pt x="1652" y="903"/>
                  </a:cubicBezTo>
                  <a:cubicBezTo>
                    <a:pt x="1676" y="895"/>
                    <a:pt x="1694" y="890"/>
                    <a:pt x="1711" y="890"/>
                  </a:cubicBezTo>
                  <a:cubicBezTo>
                    <a:pt x="1735" y="890"/>
                    <a:pt x="1756" y="900"/>
                    <a:pt x="1791" y="923"/>
                  </a:cubicBezTo>
                  <a:cubicBezTo>
                    <a:pt x="1885" y="1000"/>
                    <a:pt x="1993" y="1011"/>
                    <a:pt x="2104" y="1011"/>
                  </a:cubicBezTo>
                  <a:cubicBezTo>
                    <a:pt x="2148" y="1011"/>
                    <a:pt x="2192" y="1009"/>
                    <a:pt x="2236" y="1009"/>
                  </a:cubicBezTo>
                  <a:cubicBezTo>
                    <a:pt x="2339" y="1009"/>
                    <a:pt x="2439" y="1019"/>
                    <a:pt x="2527" y="1082"/>
                  </a:cubicBezTo>
                  <a:cubicBezTo>
                    <a:pt x="2626" y="1082"/>
                    <a:pt x="2726" y="1102"/>
                    <a:pt x="2825" y="1102"/>
                  </a:cubicBezTo>
                  <a:cubicBezTo>
                    <a:pt x="2937" y="1172"/>
                    <a:pt x="3057" y="1188"/>
                    <a:pt x="3183" y="1188"/>
                  </a:cubicBezTo>
                  <a:cubicBezTo>
                    <a:pt x="3291" y="1188"/>
                    <a:pt x="3403" y="1176"/>
                    <a:pt x="3515" y="1176"/>
                  </a:cubicBezTo>
                  <a:cubicBezTo>
                    <a:pt x="3645" y="1176"/>
                    <a:pt x="3775" y="1192"/>
                    <a:pt x="3900" y="1261"/>
                  </a:cubicBezTo>
                  <a:cubicBezTo>
                    <a:pt x="4516" y="1659"/>
                    <a:pt x="5212" y="1420"/>
                    <a:pt x="5869" y="1599"/>
                  </a:cubicBezTo>
                  <a:cubicBezTo>
                    <a:pt x="5905" y="1582"/>
                    <a:pt x="5949" y="1572"/>
                    <a:pt x="5993" y="1572"/>
                  </a:cubicBezTo>
                  <a:cubicBezTo>
                    <a:pt x="6048" y="1572"/>
                    <a:pt x="6104" y="1586"/>
                    <a:pt x="6147" y="1619"/>
                  </a:cubicBezTo>
                  <a:cubicBezTo>
                    <a:pt x="6307" y="1759"/>
                    <a:pt x="6525" y="1619"/>
                    <a:pt x="6685" y="1778"/>
                  </a:cubicBezTo>
                  <a:cubicBezTo>
                    <a:pt x="6779" y="1863"/>
                    <a:pt x="6882" y="1886"/>
                    <a:pt x="6990" y="1886"/>
                  </a:cubicBezTo>
                  <a:cubicBezTo>
                    <a:pt x="7110" y="1886"/>
                    <a:pt x="7235" y="1858"/>
                    <a:pt x="7361" y="1858"/>
                  </a:cubicBezTo>
                  <a:cubicBezTo>
                    <a:pt x="7560" y="1679"/>
                    <a:pt x="7918" y="1679"/>
                    <a:pt x="7918" y="1301"/>
                  </a:cubicBezTo>
                  <a:cubicBezTo>
                    <a:pt x="7759" y="1062"/>
                    <a:pt x="7480" y="1062"/>
                    <a:pt x="7222" y="1003"/>
                  </a:cubicBezTo>
                  <a:cubicBezTo>
                    <a:pt x="5332" y="664"/>
                    <a:pt x="3442" y="326"/>
                    <a:pt x="1552" y="8"/>
                  </a:cubicBezTo>
                  <a:cubicBezTo>
                    <a:pt x="1496" y="3"/>
                    <a:pt x="1441" y="1"/>
                    <a:pt x="13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177450" y="1404800"/>
              <a:ext cx="127325" cy="146250"/>
            </a:xfrm>
            <a:custGeom>
              <a:avLst/>
              <a:gdLst/>
              <a:ahLst/>
              <a:cxnLst/>
              <a:rect l="l" t="t" r="r" b="b"/>
              <a:pathLst>
                <a:path w="5093" h="5850" extrusionOk="0">
                  <a:moveTo>
                    <a:pt x="4709" y="1"/>
                  </a:moveTo>
                  <a:cubicBezTo>
                    <a:pt x="4625" y="1"/>
                    <a:pt x="4532" y="22"/>
                    <a:pt x="4436" y="61"/>
                  </a:cubicBezTo>
                  <a:cubicBezTo>
                    <a:pt x="4118" y="180"/>
                    <a:pt x="3780" y="160"/>
                    <a:pt x="3481" y="280"/>
                  </a:cubicBezTo>
                  <a:cubicBezTo>
                    <a:pt x="3382" y="241"/>
                    <a:pt x="3289" y="225"/>
                    <a:pt x="3200" y="225"/>
                  </a:cubicBezTo>
                  <a:cubicBezTo>
                    <a:pt x="2787" y="225"/>
                    <a:pt x="2465" y="572"/>
                    <a:pt x="2089" y="638"/>
                  </a:cubicBezTo>
                  <a:lnTo>
                    <a:pt x="2109" y="598"/>
                  </a:lnTo>
                  <a:lnTo>
                    <a:pt x="2109" y="598"/>
                  </a:lnTo>
                  <a:cubicBezTo>
                    <a:pt x="1830" y="797"/>
                    <a:pt x="1492" y="777"/>
                    <a:pt x="1213" y="956"/>
                  </a:cubicBezTo>
                  <a:lnTo>
                    <a:pt x="1233" y="956"/>
                  </a:lnTo>
                  <a:cubicBezTo>
                    <a:pt x="736" y="1036"/>
                    <a:pt x="438" y="1255"/>
                    <a:pt x="418" y="1831"/>
                  </a:cubicBezTo>
                  <a:cubicBezTo>
                    <a:pt x="418" y="2249"/>
                    <a:pt x="239" y="2667"/>
                    <a:pt x="179" y="3085"/>
                  </a:cubicBezTo>
                  <a:lnTo>
                    <a:pt x="219" y="3144"/>
                  </a:lnTo>
                  <a:lnTo>
                    <a:pt x="179" y="3184"/>
                  </a:lnTo>
                  <a:cubicBezTo>
                    <a:pt x="0" y="3423"/>
                    <a:pt x="99" y="3662"/>
                    <a:pt x="99" y="3920"/>
                  </a:cubicBezTo>
                  <a:cubicBezTo>
                    <a:pt x="199" y="4238"/>
                    <a:pt x="40" y="4577"/>
                    <a:pt x="99" y="4915"/>
                  </a:cubicBezTo>
                  <a:cubicBezTo>
                    <a:pt x="139" y="5253"/>
                    <a:pt x="20" y="5671"/>
                    <a:pt x="458" y="5850"/>
                  </a:cubicBezTo>
                  <a:cubicBezTo>
                    <a:pt x="736" y="5671"/>
                    <a:pt x="736" y="5412"/>
                    <a:pt x="736" y="5154"/>
                  </a:cubicBezTo>
                  <a:cubicBezTo>
                    <a:pt x="736" y="4517"/>
                    <a:pt x="895" y="3841"/>
                    <a:pt x="915" y="3184"/>
                  </a:cubicBezTo>
                  <a:cubicBezTo>
                    <a:pt x="955" y="2329"/>
                    <a:pt x="1333" y="1871"/>
                    <a:pt x="2168" y="1633"/>
                  </a:cubicBezTo>
                  <a:cubicBezTo>
                    <a:pt x="3123" y="1354"/>
                    <a:pt x="4138" y="1155"/>
                    <a:pt x="4993" y="578"/>
                  </a:cubicBezTo>
                  <a:cubicBezTo>
                    <a:pt x="5033" y="499"/>
                    <a:pt x="5093" y="439"/>
                    <a:pt x="5093" y="340"/>
                  </a:cubicBezTo>
                  <a:cubicBezTo>
                    <a:pt x="5025" y="97"/>
                    <a:pt x="4885" y="1"/>
                    <a:pt x="47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406200" y="1066700"/>
              <a:ext cx="28875" cy="150775"/>
            </a:xfrm>
            <a:custGeom>
              <a:avLst/>
              <a:gdLst/>
              <a:ahLst/>
              <a:cxnLst/>
              <a:rect l="l" t="t" r="r" b="b"/>
              <a:pathLst>
                <a:path w="1155" h="6031" extrusionOk="0">
                  <a:moveTo>
                    <a:pt x="687" y="1"/>
                  </a:moveTo>
                  <a:cubicBezTo>
                    <a:pt x="647" y="1"/>
                    <a:pt x="605" y="20"/>
                    <a:pt x="558" y="58"/>
                  </a:cubicBezTo>
                  <a:cubicBezTo>
                    <a:pt x="458" y="138"/>
                    <a:pt x="418" y="197"/>
                    <a:pt x="399" y="297"/>
                  </a:cubicBezTo>
                  <a:lnTo>
                    <a:pt x="418" y="356"/>
                  </a:lnTo>
                  <a:lnTo>
                    <a:pt x="399" y="396"/>
                  </a:lnTo>
                  <a:cubicBezTo>
                    <a:pt x="1" y="1968"/>
                    <a:pt x="100" y="3539"/>
                    <a:pt x="219" y="5111"/>
                  </a:cubicBezTo>
                  <a:lnTo>
                    <a:pt x="219" y="5270"/>
                  </a:lnTo>
                  <a:cubicBezTo>
                    <a:pt x="160" y="5330"/>
                    <a:pt x="120" y="5409"/>
                    <a:pt x="100" y="5449"/>
                  </a:cubicBezTo>
                  <a:cubicBezTo>
                    <a:pt x="60" y="5528"/>
                    <a:pt x="21" y="5568"/>
                    <a:pt x="1" y="5648"/>
                  </a:cubicBezTo>
                  <a:cubicBezTo>
                    <a:pt x="1" y="5727"/>
                    <a:pt x="21" y="5807"/>
                    <a:pt x="60" y="5847"/>
                  </a:cubicBezTo>
                  <a:cubicBezTo>
                    <a:pt x="120" y="5887"/>
                    <a:pt x="200" y="5946"/>
                    <a:pt x="259" y="5966"/>
                  </a:cubicBezTo>
                  <a:cubicBezTo>
                    <a:pt x="349" y="6006"/>
                    <a:pt x="438" y="6031"/>
                    <a:pt x="523" y="6031"/>
                  </a:cubicBezTo>
                  <a:cubicBezTo>
                    <a:pt x="607" y="6031"/>
                    <a:pt x="687" y="6006"/>
                    <a:pt x="757" y="5946"/>
                  </a:cubicBezTo>
                  <a:cubicBezTo>
                    <a:pt x="936" y="5747"/>
                    <a:pt x="955" y="5528"/>
                    <a:pt x="995" y="5270"/>
                  </a:cubicBezTo>
                  <a:cubicBezTo>
                    <a:pt x="916" y="3758"/>
                    <a:pt x="1154" y="2266"/>
                    <a:pt x="1115" y="754"/>
                  </a:cubicBezTo>
                  <a:cubicBezTo>
                    <a:pt x="1035" y="535"/>
                    <a:pt x="955" y="277"/>
                    <a:pt x="816" y="78"/>
                  </a:cubicBezTo>
                  <a:cubicBezTo>
                    <a:pt x="774" y="25"/>
                    <a:pt x="732" y="1"/>
                    <a:pt x="6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73100" y="770525"/>
              <a:ext cx="222325" cy="28225"/>
            </a:xfrm>
            <a:custGeom>
              <a:avLst/>
              <a:gdLst/>
              <a:ahLst/>
              <a:cxnLst/>
              <a:rect l="l" t="t" r="r" b="b"/>
              <a:pathLst>
                <a:path w="8893" h="1129" extrusionOk="0">
                  <a:moveTo>
                    <a:pt x="4795" y="546"/>
                  </a:moveTo>
                  <a:lnTo>
                    <a:pt x="4795" y="546"/>
                  </a:lnTo>
                  <a:cubicBezTo>
                    <a:pt x="4749" y="549"/>
                    <a:pt x="4702" y="552"/>
                    <a:pt x="4656" y="555"/>
                  </a:cubicBezTo>
                  <a:lnTo>
                    <a:pt x="4656" y="555"/>
                  </a:lnTo>
                  <a:cubicBezTo>
                    <a:pt x="4702" y="551"/>
                    <a:pt x="4749" y="548"/>
                    <a:pt x="4795" y="546"/>
                  </a:cubicBezTo>
                  <a:close/>
                  <a:moveTo>
                    <a:pt x="8099" y="0"/>
                  </a:moveTo>
                  <a:cubicBezTo>
                    <a:pt x="7982" y="0"/>
                    <a:pt x="7867" y="19"/>
                    <a:pt x="7759" y="89"/>
                  </a:cubicBezTo>
                  <a:cubicBezTo>
                    <a:pt x="7747" y="112"/>
                    <a:pt x="7722" y="122"/>
                    <a:pt x="7695" y="122"/>
                  </a:cubicBezTo>
                  <a:cubicBezTo>
                    <a:pt x="7676" y="122"/>
                    <a:pt x="7656" y="117"/>
                    <a:pt x="7640" y="109"/>
                  </a:cubicBezTo>
                  <a:cubicBezTo>
                    <a:pt x="7412" y="177"/>
                    <a:pt x="7179" y="187"/>
                    <a:pt x="6944" y="187"/>
                  </a:cubicBezTo>
                  <a:cubicBezTo>
                    <a:pt x="6841" y="187"/>
                    <a:pt x="6737" y="185"/>
                    <a:pt x="6634" y="185"/>
                  </a:cubicBezTo>
                  <a:cubicBezTo>
                    <a:pt x="6356" y="185"/>
                    <a:pt x="6079" y="200"/>
                    <a:pt x="5809" y="308"/>
                  </a:cubicBezTo>
                  <a:cubicBezTo>
                    <a:pt x="5745" y="325"/>
                    <a:pt x="5683" y="332"/>
                    <a:pt x="5622" y="332"/>
                  </a:cubicBezTo>
                  <a:cubicBezTo>
                    <a:pt x="5474" y="332"/>
                    <a:pt x="5333" y="290"/>
                    <a:pt x="5193" y="248"/>
                  </a:cubicBezTo>
                  <a:cubicBezTo>
                    <a:pt x="5034" y="228"/>
                    <a:pt x="4865" y="228"/>
                    <a:pt x="4695" y="228"/>
                  </a:cubicBezTo>
                  <a:cubicBezTo>
                    <a:pt x="4526" y="228"/>
                    <a:pt x="4357" y="228"/>
                    <a:pt x="4198" y="208"/>
                  </a:cubicBezTo>
                  <a:cubicBezTo>
                    <a:pt x="4104" y="200"/>
                    <a:pt x="3996" y="177"/>
                    <a:pt x="3894" y="177"/>
                  </a:cubicBezTo>
                  <a:cubicBezTo>
                    <a:pt x="3737" y="177"/>
                    <a:pt x="3598" y="233"/>
                    <a:pt x="3562" y="487"/>
                  </a:cubicBezTo>
                  <a:cubicBezTo>
                    <a:pt x="3598" y="501"/>
                    <a:pt x="3635" y="514"/>
                    <a:pt x="3672" y="525"/>
                  </a:cubicBezTo>
                  <a:lnTo>
                    <a:pt x="3672" y="525"/>
                  </a:lnTo>
                  <a:cubicBezTo>
                    <a:pt x="3478" y="500"/>
                    <a:pt x="3282" y="462"/>
                    <a:pt x="3084" y="407"/>
                  </a:cubicBezTo>
                  <a:cubicBezTo>
                    <a:pt x="2956" y="384"/>
                    <a:pt x="2821" y="374"/>
                    <a:pt x="2687" y="374"/>
                  </a:cubicBezTo>
                  <a:cubicBezTo>
                    <a:pt x="2592" y="374"/>
                    <a:pt x="2498" y="379"/>
                    <a:pt x="2408" y="387"/>
                  </a:cubicBezTo>
                  <a:cubicBezTo>
                    <a:pt x="2221" y="477"/>
                    <a:pt x="2034" y="504"/>
                    <a:pt x="1848" y="504"/>
                  </a:cubicBezTo>
                  <a:cubicBezTo>
                    <a:pt x="1556" y="504"/>
                    <a:pt x="1264" y="438"/>
                    <a:pt x="973" y="438"/>
                  </a:cubicBezTo>
                  <a:cubicBezTo>
                    <a:pt x="914" y="438"/>
                    <a:pt x="855" y="440"/>
                    <a:pt x="796" y="447"/>
                  </a:cubicBezTo>
                  <a:lnTo>
                    <a:pt x="578" y="367"/>
                  </a:lnTo>
                  <a:cubicBezTo>
                    <a:pt x="504" y="420"/>
                    <a:pt x="436" y="444"/>
                    <a:pt x="371" y="444"/>
                  </a:cubicBezTo>
                  <a:cubicBezTo>
                    <a:pt x="312" y="444"/>
                    <a:pt x="256" y="425"/>
                    <a:pt x="200" y="387"/>
                  </a:cubicBezTo>
                  <a:cubicBezTo>
                    <a:pt x="120" y="387"/>
                    <a:pt x="80" y="447"/>
                    <a:pt x="21" y="506"/>
                  </a:cubicBezTo>
                  <a:cubicBezTo>
                    <a:pt x="1" y="646"/>
                    <a:pt x="1" y="745"/>
                    <a:pt x="80" y="865"/>
                  </a:cubicBezTo>
                  <a:cubicBezTo>
                    <a:pt x="180" y="964"/>
                    <a:pt x="279" y="1044"/>
                    <a:pt x="399" y="1083"/>
                  </a:cubicBezTo>
                  <a:cubicBezTo>
                    <a:pt x="488" y="1113"/>
                    <a:pt x="583" y="1128"/>
                    <a:pt x="675" y="1128"/>
                  </a:cubicBezTo>
                  <a:cubicBezTo>
                    <a:pt x="767" y="1128"/>
                    <a:pt x="856" y="1113"/>
                    <a:pt x="936" y="1083"/>
                  </a:cubicBezTo>
                  <a:cubicBezTo>
                    <a:pt x="1174" y="1024"/>
                    <a:pt x="1413" y="1004"/>
                    <a:pt x="1649" y="1004"/>
                  </a:cubicBezTo>
                  <a:cubicBezTo>
                    <a:pt x="1886" y="1004"/>
                    <a:pt x="2119" y="1024"/>
                    <a:pt x="2348" y="1044"/>
                  </a:cubicBezTo>
                  <a:cubicBezTo>
                    <a:pt x="2600" y="1035"/>
                    <a:pt x="2851" y="1032"/>
                    <a:pt x="3102" y="1032"/>
                  </a:cubicBezTo>
                  <a:cubicBezTo>
                    <a:pt x="3813" y="1032"/>
                    <a:pt x="4520" y="1057"/>
                    <a:pt x="5226" y="1057"/>
                  </a:cubicBezTo>
                  <a:cubicBezTo>
                    <a:pt x="5985" y="1057"/>
                    <a:pt x="6743" y="1028"/>
                    <a:pt x="7500" y="904"/>
                  </a:cubicBezTo>
                  <a:cubicBezTo>
                    <a:pt x="7662" y="831"/>
                    <a:pt x="7803" y="680"/>
                    <a:pt x="7986" y="680"/>
                  </a:cubicBezTo>
                  <a:cubicBezTo>
                    <a:pt x="8050" y="680"/>
                    <a:pt x="8119" y="699"/>
                    <a:pt x="8197" y="745"/>
                  </a:cubicBezTo>
                  <a:cubicBezTo>
                    <a:pt x="8274" y="761"/>
                    <a:pt x="8351" y="770"/>
                    <a:pt x="8427" y="770"/>
                  </a:cubicBezTo>
                  <a:cubicBezTo>
                    <a:pt x="8547" y="770"/>
                    <a:pt x="8664" y="746"/>
                    <a:pt x="8773" y="685"/>
                  </a:cubicBezTo>
                  <a:cubicBezTo>
                    <a:pt x="8893" y="506"/>
                    <a:pt x="8793" y="308"/>
                    <a:pt x="8853" y="148"/>
                  </a:cubicBezTo>
                  <a:cubicBezTo>
                    <a:pt x="8793" y="69"/>
                    <a:pt x="8734" y="9"/>
                    <a:pt x="8654" y="9"/>
                  </a:cubicBezTo>
                  <a:cubicBezTo>
                    <a:pt x="8602" y="20"/>
                    <a:pt x="8549" y="23"/>
                    <a:pt x="8495" y="23"/>
                  </a:cubicBezTo>
                  <a:cubicBezTo>
                    <a:pt x="8363" y="23"/>
                    <a:pt x="8230" y="0"/>
                    <a:pt x="80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000600" y="1488500"/>
              <a:ext cx="178575" cy="40300"/>
            </a:xfrm>
            <a:custGeom>
              <a:avLst/>
              <a:gdLst/>
              <a:ahLst/>
              <a:cxnLst/>
              <a:rect l="l" t="t" r="r" b="b"/>
              <a:pathLst>
                <a:path w="7143" h="1612" extrusionOk="0">
                  <a:moveTo>
                    <a:pt x="349" y="0"/>
                  </a:moveTo>
                  <a:cubicBezTo>
                    <a:pt x="304" y="0"/>
                    <a:pt x="259" y="5"/>
                    <a:pt x="219" y="15"/>
                  </a:cubicBezTo>
                  <a:cubicBezTo>
                    <a:pt x="100" y="55"/>
                    <a:pt x="21" y="174"/>
                    <a:pt x="1" y="294"/>
                  </a:cubicBezTo>
                  <a:cubicBezTo>
                    <a:pt x="1" y="393"/>
                    <a:pt x="21" y="473"/>
                    <a:pt x="100" y="513"/>
                  </a:cubicBezTo>
                  <a:cubicBezTo>
                    <a:pt x="279" y="612"/>
                    <a:pt x="438" y="692"/>
                    <a:pt x="637" y="731"/>
                  </a:cubicBezTo>
                  <a:cubicBezTo>
                    <a:pt x="796" y="791"/>
                    <a:pt x="975" y="791"/>
                    <a:pt x="1115" y="811"/>
                  </a:cubicBezTo>
                  <a:cubicBezTo>
                    <a:pt x="1314" y="811"/>
                    <a:pt x="1512" y="890"/>
                    <a:pt x="1711" y="930"/>
                  </a:cubicBezTo>
                  <a:cubicBezTo>
                    <a:pt x="2487" y="1169"/>
                    <a:pt x="3283" y="1209"/>
                    <a:pt x="4059" y="1328"/>
                  </a:cubicBezTo>
                  <a:lnTo>
                    <a:pt x="4556" y="1328"/>
                  </a:lnTo>
                  <a:cubicBezTo>
                    <a:pt x="4589" y="1324"/>
                    <a:pt x="4621" y="1322"/>
                    <a:pt x="4653" y="1322"/>
                  </a:cubicBezTo>
                  <a:cubicBezTo>
                    <a:pt x="4948" y="1322"/>
                    <a:pt x="5202" y="1479"/>
                    <a:pt x="5471" y="1587"/>
                  </a:cubicBezTo>
                  <a:cubicBezTo>
                    <a:pt x="5548" y="1602"/>
                    <a:pt x="5628" y="1612"/>
                    <a:pt x="5709" y="1612"/>
                  </a:cubicBezTo>
                  <a:cubicBezTo>
                    <a:pt x="5837" y="1612"/>
                    <a:pt x="5966" y="1588"/>
                    <a:pt x="6088" y="1527"/>
                  </a:cubicBezTo>
                  <a:cubicBezTo>
                    <a:pt x="6386" y="1308"/>
                    <a:pt x="6764" y="1368"/>
                    <a:pt x="7063" y="1169"/>
                  </a:cubicBezTo>
                  <a:cubicBezTo>
                    <a:pt x="7142" y="1089"/>
                    <a:pt x="7142" y="1010"/>
                    <a:pt x="7102" y="910"/>
                  </a:cubicBezTo>
                  <a:cubicBezTo>
                    <a:pt x="6685" y="711"/>
                    <a:pt x="6247" y="711"/>
                    <a:pt x="5789" y="632"/>
                  </a:cubicBezTo>
                  <a:cubicBezTo>
                    <a:pt x="4822" y="480"/>
                    <a:pt x="3855" y="292"/>
                    <a:pt x="2854" y="292"/>
                  </a:cubicBezTo>
                  <a:cubicBezTo>
                    <a:pt x="2805" y="292"/>
                    <a:pt x="2755" y="293"/>
                    <a:pt x="2706" y="294"/>
                  </a:cubicBezTo>
                  <a:cubicBezTo>
                    <a:pt x="2567" y="250"/>
                    <a:pt x="2432" y="241"/>
                    <a:pt x="2297" y="241"/>
                  </a:cubicBezTo>
                  <a:cubicBezTo>
                    <a:pt x="2196" y="241"/>
                    <a:pt x="2096" y="246"/>
                    <a:pt x="1994" y="246"/>
                  </a:cubicBezTo>
                  <a:cubicBezTo>
                    <a:pt x="1921" y="246"/>
                    <a:pt x="1846" y="243"/>
                    <a:pt x="1771" y="234"/>
                  </a:cubicBezTo>
                  <a:cubicBezTo>
                    <a:pt x="1711" y="214"/>
                    <a:pt x="1632" y="194"/>
                    <a:pt x="1572" y="174"/>
                  </a:cubicBezTo>
                  <a:cubicBezTo>
                    <a:pt x="1493" y="174"/>
                    <a:pt x="1413" y="174"/>
                    <a:pt x="1333" y="194"/>
                  </a:cubicBezTo>
                  <a:lnTo>
                    <a:pt x="1294" y="194"/>
                  </a:lnTo>
                  <a:cubicBezTo>
                    <a:pt x="1015" y="95"/>
                    <a:pt x="717" y="35"/>
                    <a:pt x="478" y="15"/>
                  </a:cubicBezTo>
                  <a:cubicBezTo>
                    <a:pt x="438" y="5"/>
                    <a:pt x="394" y="0"/>
                    <a:pt x="3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1189875" y="2025150"/>
              <a:ext cx="174575" cy="32300"/>
            </a:xfrm>
            <a:custGeom>
              <a:avLst/>
              <a:gdLst/>
              <a:ahLst/>
              <a:cxnLst/>
              <a:rect l="l" t="t" r="r" b="b"/>
              <a:pathLst>
                <a:path w="6983" h="1292" extrusionOk="0">
                  <a:moveTo>
                    <a:pt x="2202" y="1"/>
                  </a:moveTo>
                  <a:cubicBezTo>
                    <a:pt x="1848" y="1"/>
                    <a:pt x="1494" y="42"/>
                    <a:pt x="1134" y="73"/>
                  </a:cubicBezTo>
                  <a:cubicBezTo>
                    <a:pt x="796" y="212"/>
                    <a:pt x="398" y="153"/>
                    <a:pt x="60" y="352"/>
                  </a:cubicBezTo>
                  <a:cubicBezTo>
                    <a:pt x="0" y="431"/>
                    <a:pt x="0" y="511"/>
                    <a:pt x="60" y="570"/>
                  </a:cubicBezTo>
                  <a:cubicBezTo>
                    <a:pt x="159" y="610"/>
                    <a:pt x="239" y="610"/>
                    <a:pt x="339" y="630"/>
                  </a:cubicBezTo>
                  <a:cubicBezTo>
                    <a:pt x="657" y="909"/>
                    <a:pt x="1035" y="849"/>
                    <a:pt x="1413" y="869"/>
                  </a:cubicBezTo>
                  <a:cubicBezTo>
                    <a:pt x="1518" y="879"/>
                    <a:pt x="1622" y="883"/>
                    <a:pt x="1727" y="883"/>
                  </a:cubicBezTo>
                  <a:cubicBezTo>
                    <a:pt x="1986" y="883"/>
                    <a:pt x="2246" y="860"/>
                    <a:pt x="2505" y="860"/>
                  </a:cubicBezTo>
                  <a:cubicBezTo>
                    <a:pt x="2738" y="860"/>
                    <a:pt x="2970" y="879"/>
                    <a:pt x="3203" y="948"/>
                  </a:cubicBezTo>
                  <a:cubicBezTo>
                    <a:pt x="3241" y="933"/>
                    <a:pt x="3276" y="927"/>
                    <a:pt x="3311" y="927"/>
                  </a:cubicBezTo>
                  <a:cubicBezTo>
                    <a:pt x="3366" y="927"/>
                    <a:pt x="3420" y="944"/>
                    <a:pt x="3482" y="968"/>
                  </a:cubicBezTo>
                  <a:cubicBezTo>
                    <a:pt x="3592" y="1044"/>
                    <a:pt x="3712" y="1063"/>
                    <a:pt x="3836" y="1063"/>
                  </a:cubicBezTo>
                  <a:cubicBezTo>
                    <a:pt x="3953" y="1063"/>
                    <a:pt x="4073" y="1046"/>
                    <a:pt x="4191" y="1046"/>
                  </a:cubicBezTo>
                  <a:cubicBezTo>
                    <a:pt x="4309" y="1046"/>
                    <a:pt x="4426" y="1063"/>
                    <a:pt x="4536" y="1127"/>
                  </a:cubicBezTo>
                  <a:cubicBezTo>
                    <a:pt x="4561" y="1119"/>
                    <a:pt x="4582" y="1114"/>
                    <a:pt x="4603" y="1114"/>
                  </a:cubicBezTo>
                  <a:cubicBezTo>
                    <a:pt x="4632" y="1114"/>
                    <a:pt x="4660" y="1124"/>
                    <a:pt x="4695" y="1147"/>
                  </a:cubicBezTo>
                  <a:cubicBezTo>
                    <a:pt x="4840" y="1213"/>
                    <a:pt x="4987" y="1230"/>
                    <a:pt x="5136" y="1230"/>
                  </a:cubicBezTo>
                  <a:cubicBezTo>
                    <a:pt x="5312" y="1230"/>
                    <a:pt x="5489" y="1205"/>
                    <a:pt x="5664" y="1205"/>
                  </a:cubicBezTo>
                  <a:cubicBezTo>
                    <a:pt x="5746" y="1205"/>
                    <a:pt x="5828" y="1211"/>
                    <a:pt x="5908" y="1227"/>
                  </a:cubicBezTo>
                  <a:cubicBezTo>
                    <a:pt x="6090" y="1236"/>
                    <a:pt x="6281" y="1292"/>
                    <a:pt x="6460" y="1292"/>
                  </a:cubicBezTo>
                  <a:cubicBezTo>
                    <a:pt x="6655" y="1292"/>
                    <a:pt x="6838" y="1227"/>
                    <a:pt x="6983" y="968"/>
                  </a:cubicBezTo>
                  <a:cubicBezTo>
                    <a:pt x="5988" y="252"/>
                    <a:pt x="4814" y="332"/>
                    <a:pt x="3700" y="252"/>
                  </a:cubicBezTo>
                  <a:cubicBezTo>
                    <a:pt x="3590" y="264"/>
                    <a:pt x="3443" y="434"/>
                    <a:pt x="3336" y="434"/>
                  </a:cubicBezTo>
                  <a:cubicBezTo>
                    <a:pt x="3269" y="434"/>
                    <a:pt x="3218" y="367"/>
                    <a:pt x="3203" y="153"/>
                  </a:cubicBezTo>
                  <a:cubicBezTo>
                    <a:pt x="2866" y="37"/>
                    <a:pt x="2534" y="1"/>
                    <a:pt x="22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786750" y="2048675"/>
              <a:ext cx="118900" cy="50950"/>
            </a:xfrm>
            <a:custGeom>
              <a:avLst/>
              <a:gdLst/>
              <a:ahLst/>
              <a:cxnLst/>
              <a:rect l="l" t="t" r="r" b="b"/>
              <a:pathLst>
                <a:path w="4756" h="2038" extrusionOk="0">
                  <a:moveTo>
                    <a:pt x="4140" y="0"/>
                  </a:moveTo>
                  <a:cubicBezTo>
                    <a:pt x="4100" y="0"/>
                    <a:pt x="4059" y="3"/>
                    <a:pt x="4019" y="7"/>
                  </a:cubicBezTo>
                  <a:cubicBezTo>
                    <a:pt x="2965" y="286"/>
                    <a:pt x="1891" y="644"/>
                    <a:pt x="836" y="1042"/>
                  </a:cubicBezTo>
                  <a:cubicBezTo>
                    <a:pt x="598" y="1340"/>
                    <a:pt x="100" y="1241"/>
                    <a:pt x="1" y="1659"/>
                  </a:cubicBezTo>
                  <a:cubicBezTo>
                    <a:pt x="21" y="1738"/>
                    <a:pt x="41" y="1798"/>
                    <a:pt x="100" y="1877"/>
                  </a:cubicBezTo>
                  <a:cubicBezTo>
                    <a:pt x="202" y="1997"/>
                    <a:pt x="305" y="2037"/>
                    <a:pt x="410" y="2037"/>
                  </a:cubicBezTo>
                  <a:cubicBezTo>
                    <a:pt x="634" y="2037"/>
                    <a:pt x="866" y="1852"/>
                    <a:pt x="1106" y="1852"/>
                  </a:cubicBezTo>
                  <a:cubicBezTo>
                    <a:pt x="1129" y="1852"/>
                    <a:pt x="1152" y="1854"/>
                    <a:pt x="1174" y="1857"/>
                  </a:cubicBezTo>
                  <a:cubicBezTo>
                    <a:pt x="1200" y="1854"/>
                    <a:pt x="1227" y="1853"/>
                    <a:pt x="1255" y="1853"/>
                  </a:cubicBezTo>
                  <a:cubicBezTo>
                    <a:pt x="1286" y="1853"/>
                    <a:pt x="1317" y="1854"/>
                    <a:pt x="1349" y="1854"/>
                  </a:cubicBezTo>
                  <a:cubicBezTo>
                    <a:pt x="1446" y="1854"/>
                    <a:pt x="1547" y="1843"/>
                    <a:pt x="1632" y="1758"/>
                  </a:cubicBezTo>
                  <a:cubicBezTo>
                    <a:pt x="1731" y="1678"/>
                    <a:pt x="1891" y="1698"/>
                    <a:pt x="1990" y="1599"/>
                  </a:cubicBezTo>
                  <a:cubicBezTo>
                    <a:pt x="2002" y="1576"/>
                    <a:pt x="2027" y="1566"/>
                    <a:pt x="2054" y="1566"/>
                  </a:cubicBezTo>
                  <a:cubicBezTo>
                    <a:pt x="2073" y="1566"/>
                    <a:pt x="2093" y="1571"/>
                    <a:pt x="2109" y="1579"/>
                  </a:cubicBezTo>
                  <a:cubicBezTo>
                    <a:pt x="2288" y="1479"/>
                    <a:pt x="2507" y="1579"/>
                    <a:pt x="2686" y="1440"/>
                  </a:cubicBezTo>
                  <a:cubicBezTo>
                    <a:pt x="2699" y="1402"/>
                    <a:pt x="2712" y="1388"/>
                    <a:pt x="2734" y="1388"/>
                  </a:cubicBezTo>
                  <a:cubicBezTo>
                    <a:pt x="2747" y="1388"/>
                    <a:pt x="2764" y="1393"/>
                    <a:pt x="2786" y="1400"/>
                  </a:cubicBezTo>
                  <a:cubicBezTo>
                    <a:pt x="2885" y="1380"/>
                    <a:pt x="2965" y="1340"/>
                    <a:pt x="3024" y="1261"/>
                  </a:cubicBezTo>
                  <a:cubicBezTo>
                    <a:pt x="3104" y="1161"/>
                    <a:pt x="3263" y="1181"/>
                    <a:pt x="3363" y="1102"/>
                  </a:cubicBezTo>
                  <a:cubicBezTo>
                    <a:pt x="3377" y="1073"/>
                    <a:pt x="3401" y="1045"/>
                    <a:pt x="3435" y="1045"/>
                  </a:cubicBezTo>
                  <a:cubicBezTo>
                    <a:pt x="3449" y="1045"/>
                    <a:pt x="3465" y="1050"/>
                    <a:pt x="3482" y="1062"/>
                  </a:cubicBezTo>
                  <a:cubicBezTo>
                    <a:pt x="3721" y="962"/>
                    <a:pt x="3999" y="942"/>
                    <a:pt x="4298" y="783"/>
                  </a:cubicBezTo>
                  <a:cubicBezTo>
                    <a:pt x="4397" y="743"/>
                    <a:pt x="4497" y="664"/>
                    <a:pt x="4576" y="564"/>
                  </a:cubicBezTo>
                  <a:cubicBezTo>
                    <a:pt x="4656" y="405"/>
                    <a:pt x="4755" y="266"/>
                    <a:pt x="4556" y="107"/>
                  </a:cubicBezTo>
                  <a:cubicBezTo>
                    <a:pt x="4417" y="30"/>
                    <a:pt x="4279" y="0"/>
                    <a:pt x="4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857275" y="779525"/>
              <a:ext cx="189500" cy="50750"/>
            </a:xfrm>
            <a:custGeom>
              <a:avLst/>
              <a:gdLst/>
              <a:ahLst/>
              <a:cxnLst/>
              <a:rect l="l" t="t" r="r" b="b"/>
              <a:pathLst>
                <a:path w="7580" h="2030" extrusionOk="0">
                  <a:moveTo>
                    <a:pt x="7097" y="0"/>
                  </a:moveTo>
                  <a:cubicBezTo>
                    <a:pt x="7007" y="0"/>
                    <a:pt x="6919" y="26"/>
                    <a:pt x="6843" y="87"/>
                  </a:cubicBezTo>
                  <a:cubicBezTo>
                    <a:pt x="6755" y="161"/>
                    <a:pt x="6658" y="178"/>
                    <a:pt x="6558" y="178"/>
                  </a:cubicBezTo>
                  <a:cubicBezTo>
                    <a:pt x="6475" y="178"/>
                    <a:pt x="6391" y="167"/>
                    <a:pt x="6308" y="167"/>
                  </a:cubicBezTo>
                  <a:cubicBezTo>
                    <a:pt x="6196" y="167"/>
                    <a:pt x="6086" y="188"/>
                    <a:pt x="5988" y="286"/>
                  </a:cubicBezTo>
                  <a:lnTo>
                    <a:pt x="6008" y="286"/>
                  </a:lnTo>
                  <a:cubicBezTo>
                    <a:pt x="5889" y="345"/>
                    <a:pt x="5749" y="345"/>
                    <a:pt x="5650" y="425"/>
                  </a:cubicBezTo>
                  <a:cubicBezTo>
                    <a:pt x="5609" y="439"/>
                    <a:pt x="5586" y="462"/>
                    <a:pt x="5557" y="462"/>
                  </a:cubicBezTo>
                  <a:cubicBezTo>
                    <a:pt x="5544" y="462"/>
                    <a:pt x="5529" y="457"/>
                    <a:pt x="5511" y="445"/>
                  </a:cubicBezTo>
                  <a:cubicBezTo>
                    <a:pt x="5398" y="505"/>
                    <a:pt x="5279" y="518"/>
                    <a:pt x="5156" y="518"/>
                  </a:cubicBezTo>
                  <a:cubicBezTo>
                    <a:pt x="5058" y="518"/>
                    <a:pt x="4959" y="509"/>
                    <a:pt x="4859" y="509"/>
                  </a:cubicBezTo>
                  <a:cubicBezTo>
                    <a:pt x="4709" y="509"/>
                    <a:pt x="4560" y="528"/>
                    <a:pt x="4417" y="624"/>
                  </a:cubicBezTo>
                  <a:lnTo>
                    <a:pt x="4456" y="624"/>
                  </a:lnTo>
                  <a:cubicBezTo>
                    <a:pt x="4277" y="743"/>
                    <a:pt x="4058" y="644"/>
                    <a:pt x="3899" y="783"/>
                  </a:cubicBezTo>
                  <a:cubicBezTo>
                    <a:pt x="3800" y="783"/>
                    <a:pt x="3700" y="803"/>
                    <a:pt x="3601" y="803"/>
                  </a:cubicBezTo>
                  <a:cubicBezTo>
                    <a:pt x="3521" y="858"/>
                    <a:pt x="3430" y="872"/>
                    <a:pt x="3334" y="872"/>
                  </a:cubicBezTo>
                  <a:cubicBezTo>
                    <a:pt x="3241" y="872"/>
                    <a:pt x="3142" y="859"/>
                    <a:pt x="3045" y="859"/>
                  </a:cubicBezTo>
                  <a:cubicBezTo>
                    <a:pt x="2919" y="859"/>
                    <a:pt x="2795" y="881"/>
                    <a:pt x="2686" y="982"/>
                  </a:cubicBezTo>
                  <a:cubicBezTo>
                    <a:pt x="2623" y="998"/>
                    <a:pt x="2558" y="1001"/>
                    <a:pt x="2492" y="1001"/>
                  </a:cubicBezTo>
                  <a:cubicBezTo>
                    <a:pt x="2443" y="1001"/>
                    <a:pt x="2393" y="999"/>
                    <a:pt x="2344" y="999"/>
                  </a:cubicBezTo>
                  <a:cubicBezTo>
                    <a:pt x="2209" y="999"/>
                    <a:pt x="2078" y="1013"/>
                    <a:pt x="1970" y="1121"/>
                  </a:cubicBezTo>
                  <a:cubicBezTo>
                    <a:pt x="1890" y="1121"/>
                    <a:pt x="1791" y="1141"/>
                    <a:pt x="1691" y="1141"/>
                  </a:cubicBezTo>
                  <a:cubicBezTo>
                    <a:pt x="1604" y="1205"/>
                    <a:pt x="1500" y="1211"/>
                    <a:pt x="1392" y="1211"/>
                  </a:cubicBezTo>
                  <a:cubicBezTo>
                    <a:pt x="1365" y="1211"/>
                    <a:pt x="1338" y="1211"/>
                    <a:pt x="1311" y="1211"/>
                  </a:cubicBezTo>
                  <a:cubicBezTo>
                    <a:pt x="1174" y="1211"/>
                    <a:pt x="1035" y="1221"/>
                    <a:pt x="915" y="1340"/>
                  </a:cubicBezTo>
                  <a:cubicBezTo>
                    <a:pt x="852" y="1408"/>
                    <a:pt x="770" y="1427"/>
                    <a:pt x="680" y="1427"/>
                  </a:cubicBezTo>
                  <a:cubicBezTo>
                    <a:pt x="574" y="1427"/>
                    <a:pt x="458" y="1401"/>
                    <a:pt x="350" y="1401"/>
                  </a:cubicBezTo>
                  <a:cubicBezTo>
                    <a:pt x="201" y="1401"/>
                    <a:pt x="68" y="1449"/>
                    <a:pt x="0" y="1678"/>
                  </a:cubicBezTo>
                  <a:cubicBezTo>
                    <a:pt x="100" y="1837"/>
                    <a:pt x="279" y="1937"/>
                    <a:pt x="458" y="1996"/>
                  </a:cubicBezTo>
                  <a:cubicBezTo>
                    <a:pt x="551" y="2020"/>
                    <a:pt x="651" y="2029"/>
                    <a:pt x="754" y="2029"/>
                  </a:cubicBezTo>
                  <a:cubicBezTo>
                    <a:pt x="827" y="2029"/>
                    <a:pt x="901" y="2025"/>
                    <a:pt x="975" y="2016"/>
                  </a:cubicBezTo>
                  <a:cubicBezTo>
                    <a:pt x="3104" y="1599"/>
                    <a:pt x="5272" y="1221"/>
                    <a:pt x="7361" y="624"/>
                  </a:cubicBezTo>
                  <a:cubicBezTo>
                    <a:pt x="7440" y="584"/>
                    <a:pt x="7520" y="524"/>
                    <a:pt x="7560" y="445"/>
                  </a:cubicBezTo>
                  <a:cubicBezTo>
                    <a:pt x="7579" y="345"/>
                    <a:pt x="7560" y="286"/>
                    <a:pt x="7520" y="206"/>
                  </a:cubicBezTo>
                  <a:cubicBezTo>
                    <a:pt x="7440" y="107"/>
                    <a:pt x="7321" y="27"/>
                    <a:pt x="7182" y="7"/>
                  </a:cubicBezTo>
                  <a:cubicBezTo>
                    <a:pt x="7153" y="2"/>
                    <a:pt x="7125" y="0"/>
                    <a:pt x="70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706075" y="818225"/>
              <a:ext cx="161675" cy="44550"/>
            </a:xfrm>
            <a:custGeom>
              <a:avLst/>
              <a:gdLst/>
              <a:ahLst/>
              <a:cxnLst/>
              <a:rect l="l" t="t" r="r" b="b"/>
              <a:pathLst>
                <a:path w="6467" h="1782" extrusionOk="0">
                  <a:moveTo>
                    <a:pt x="5436" y="0"/>
                  </a:moveTo>
                  <a:cubicBezTo>
                    <a:pt x="5128" y="0"/>
                    <a:pt x="4826" y="67"/>
                    <a:pt x="4517" y="269"/>
                  </a:cubicBezTo>
                  <a:cubicBezTo>
                    <a:pt x="4484" y="302"/>
                    <a:pt x="4457" y="317"/>
                    <a:pt x="4429" y="317"/>
                  </a:cubicBezTo>
                  <a:cubicBezTo>
                    <a:pt x="4407" y="317"/>
                    <a:pt x="4384" y="307"/>
                    <a:pt x="4357" y="289"/>
                  </a:cubicBezTo>
                  <a:cubicBezTo>
                    <a:pt x="4218" y="429"/>
                    <a:pt x="3979" y="329"/>
                    <a:pt x="3820" y="448"/>
                  </a:cubicBezTo>
                  <a:cubicBezTo>
                    <a:pt x="3797" y="472"/>
                    <a:pt x="3774" y="481"/>
                    <a:pt x="3746" y="481"/>
                  </a:cubicBezTo>
                  <a:cubicBezTo>
                    <a:pt x="3727" y="481"/>
                    <a:pt x="3706" y="477"/>
                    <a:pt x="3681" y="468"/>
                  </a:cubicBezTo>
                  <a:cubicBezTo>
                    <a:pt x="2925" y="568"/>
                    <a:pt x="2129" y="588"/>
                    <a:pt x="1393" y="966"/>
                  </a:cubicBezTo>
                  <a:cubicBezTo>
                    <a:pt x="1312" y="1047"/>
                    <a:pt x="1210" y="1059"/>
                    <a:pt x="1105" y="1059"/>
                  </a:cubicBezTo>
                  <a:cubicBezTo>
                    <a:pt x="1066" y="1059"/>
                    <a:pt x="1027" y="1057"/>
                    <a:pt x="988" y="1057"/>
                  </a:cubicBezTo>
                  <a:cubicBezTo>
                    <a:pt x="879" y="1057"/>
                    <a:pt x="775" y="1070"/>
                    <a:pt x="697" y="1165"/>
                  </a:cubicBezTo>
                  <a:lnTo>
                    <a:pt x="737" y="1165"/>
                  </a:lnTo>
                  <a:cubicBezTo>
                    <a:pt x="692" y="1220"/>
                    <a:pt x="625" y="1235"/>
                    <a:pt x="550" y="1235"/>
                  </a:cubicBezTo>
                  <a:cubicBezTo>
                    <a:pt x="465" y="1235"/>
                    <a:pt x="369" y="1216"/>
                    <a:pt x="282" y="1216"/>
                  </a:cubicBezTo>
                  <a:cubicBezTo>
                    <a:pt x="140" y="1216"/>
                    <a:pt x="19" y="1265"/>
                    <a:pt x="1" y="1523"/>
                  </a:cubicBezTo>
                  <a:cubicBezTo>
                    <a:pt x="180" y="1682"/>
                    <a:pt x="399" y="1761"/>
                    <a:pt x="657" y="1781"/>
                  </a:cubicBezTo>
                  <a:cubicBezTo>
                    <a:pt x="2488" y="1483"/>
                    <a:pt x="4318" y="1045"/>
                    <a:pt x="6108" y="588"/>
                  </a:cubicBezTo>
                  <a:cubicBezTo>
                    <a:pt x="6267" y="568"/>
                    <a:pt x="6406" y="448"/>
                    <a:pt x="6466" y="269"/>
                  </a:cubicBezTo>
                  <a:cubicBezTo>
                    <a:pt x="6367" y="130"/>
                    <a:pt x="6227" y="90"/>
                    <a:pt x="6068" y="70"/>
                  </a:cubicBezTo>
                  <a:cubicBezTo>
                    <a:pt x="5852" y="30"/>
                    <a:pt x="5643" y="0"/>
                    <a:pt x="5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492350" y="761650"/>
              <a:ext cx="149225" cy="23350"/>
            </a:xfrm>
            <a:custGeom>
              <a:avLst/>
              <a:gdLst/>
              <a:ahLst/>
              <a:cxnLst/>
              <a:rect l="l" t="t" r="r" b="b"/>
              <a:pathLst>
                <a:path w="5969" h="934" extrusionOk="0">
                  <a:moveTo>
                    <a:pt x="4253" y="0"/>
                  </a:moveTo>
                  <a:cubicBezTo>
                    <a:pt x="3993" y="0"/>
                    <a:pt x="3735" y="26"/>
                    <a:pt x="3482" y="125"/>
                  </a:cubicBezTo>
                  <a:cubicBezTo>
                    <a:pt x="3462" y="135"/>
                    <a:pt x="3447" y="140"/>
                    <a:pt x="3429" y="140"/>
                  </a:cubicBezTo>
                  <a:cubicBezTo>
                    <a:pt x="3412" y="140"/>
                    <a:pt x="3392" y="135"/>
                    <a:pt x="3362" y="125"/>
                  </a:cubicBezTo>
                  <a:cubicBezTo>
                    <a:pt x="3248" y="127"/>
                    <a:pt x="3133" y="128"/>
                    <a:pt x="3019" y="128"/>
                  </a:cubicBezTo>
                  <a:cubicBezTo>
                    <a:pt x="2640" y="128"/>
                    <a:pt x="2261" y="120"/>
                    <a:pt x="1881" y="120"/>
                  </a:cubicBezTo>
                  <a:cubicBezTo>
                    <a:pt x="1258" y="120"/>
                    <a:pt x="632" y="143"/>
                    <a:pt x="0" y="265"/>
                  </a:cubicBezTo>
                  <a:cubicBezTo>
                    <a:pt x="0" y="702"/>
                    <a:pt x="378" y="702"/>
                    <a:pt x="657" y="822"/>
                  </a:cubicBezTo>
                  <a:cubicBezTo>
                    <a:pt x="1160" y="897"/>
                    <a:pt x="1675" y="914"/>
                    <a:pt x="2192" y="914"/>
                  </a:cubicBezTo>
                  <a:cubicBezTo>
                    <a:pt x="2636" y="914"/>
                    <a:pt x="3081" y="901"/>
                    <a:pt x="3521" y="901"/>
                  </a:cubicBezTo>
                  <a:cubicBezTo>
                    <a:pt x="3886" y="901"/>
                    <a:pt x="4260" y="934"/>
                    <a:pt x="4635" y="934"/>
                  </a:cubicBezTo>
                  <a:cubicBezTo>
                    <a:pt x="5036" y="934"/>
                    <a:pt x="5438" y="896"/>
                    <a:pt x="5829" y="742"/>
                  </a:cubicBezTo>
                  <a:cubicBezTo>
                    <a:pt x="5928" y="663"/>
                    <a:pt x="5948" y="603"/>
                    <a:pt x="5968" y="503"/>
                  </a:cubicBezTo>
                  <a:cubicBezTo>
                    <a:pt x="5769" y="225"/>
                    <a:pt x="5332" y="404"/>
                    <a:pt x="5192" y="26"/>
                  </a:cubicBezTo>
                  <a:cubicBezTo>
                    <a:pt x="5152" y="27"/>
                    <a:pt x="5111" y="28"/>
                    <a:pt x="5070" y="28"/>
                  </a:cubicBezTo>
                  <a:cubicBezTo>
                    <a:pt x="4797" y="28"/>
                    <a:pt x="4523" y="0"/>
                    <a:pt x="4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071225" y="1971375"/>
              <a:ext cx="103950" cy="49150"/>
            </a:xfrm>
            <a:custGeom>
              <a:avLst/>
              <a:gdLst/>
              <a:ahLst/>
              <a:cxnLst/>
              <a:rect l="l" t="t" r="r" b="b"/>
              <a:pathLst>
                <a:path w="4158" h="1966" extrusionOk="0">
                  <a:moveTo>
                    <a:pt x="3761" y="0"/>
                  </a:moveTo>
                  <a:cubicBezTo>
                    <a:pt x="3584" y="0"/>
                    <a:pt x="3416" y="81"/>
                    <a:pt x="3263" y="175"/>
                  </a:cubicBezTo>
                  <a:cubicBezTo>
                    <a:pt x="3163" y="215"/>
                    <a:pt x="3064" y="275"/>
                    <a:pt x="2964" y="334"/>
                  </a:cubicBezTo>
                  <a:cubicBezTo>
                    <a:pt x="2885" y="374"/>
                    <a:pt x="2845" y="414"/>
                    <a:pt x="2765" y="434"/>
                  </a:cubicBezTo>
                  <a:cubicBezTo>
                    <a:pt x="2567" y="513"/>
                    <a:pt x="2348" y="533"/>
                    <a:pt x="2149" y="593"/>
                  </a:cubicBezTo>
                  <a:cubicBezTo>
                    <a:pt x="1691" y="673"/>
                    <a:pt x="1254" y="891"/>
                    <a:pt x="796" y="1031"/>
                  </a:cubicBezTo>
                  <a:cubicBezTo>
                    <a:pt x="657" y="1090"/>
                    <a:pt x="538" y="1130"/>
                    <a:pt x="378" y="1190"/>
                  </a:cubicBezTo>
                  <a:cubicBezTo>
                    <a:pt x="299" y="1210"/>
                    <a:pt x="259" y="1269"/>
                    <a:pt x="179" y="1289"/>
                  </a:cubicBezTo>
                  <a:cubicBezTo>
                    <a:pt x="80" y="1369"/>
                    <a:pt x="40" y="1428"/>
                    <a:pt x="0" y="1568"/>
                  </a:cubicBezTo>
                  <a:cubicBezTo>
                    <a:pt x="49" y="1700"/>
                    <a:pt x="104" y="1760"/>
                    <a:pt x="197" y="1760"/>
                  </a:cubicBezTo>
                  <a:cubicBezTo>
                    <a:pt x="259" y="1760"/>
                    <a:pt x="336" y="1734"/>
                    <a:pt x="438" y="1687"/>
                  </a:cubicBezTo>
                  <a:cubicBezTo>
                    <a:pt x="640" y="1581"/>
                    <a:pt x="871" y="1497"/>
                    <a:pt x="1109" y="1497"/>
                  </a:cubicBezTo>
                  <a:cubicBezTo>
                    <a:pt x="1315" y="1497"/>
                    <a:pt x="1527" y="1560"/>
                    <a:pt x="1731" y="1727"/>
                  </a:cubicBezTo>
                  <a:cubicBezTo>
                    <a:pt x="1791" y="1806"/>
                    <a:pt x="1870" y="1966"/>
                    <a:pt x="1970" y="1966"/>
                  </a:cubicBezTo>
                  <a:cubicBezTo>
                    <a:pt x="2169" y="1966"/>
                    <a:pt x="2169" y="1806"/>
                    <a:pt x="2129" y="1667"/>
                  </a:cubicBezTo>
                  <a:cubicBezTo>
                    <a:pt x="2069" y="1508"/>
                    <a:pt x="2049" y="1389"/>
                    <a:pt x="2189" y="1289"/>
                  </a:cubicBezTo>
                  <a:cubicBezTo>
                    <a:pt x="2203" y="1279"/>
                    <a:pt x="2218" y="1274"/>
                    <a:pt x="2233" y="1274"/>
                  </a:cubicBezTo>
                  <a:cubicBezTo>
                    <a:pt x="2317" y="1274"/>
                    <a:pt x="2399" y="1420"/>
                    <a:pt x="2472" y="1420"/>
                  </a:cubicBezTo>
                  <a:cubicBezTo>
                    <a:pt x="2506" y="1420"/>
                    <a:pt x="2538" y="1387"/>
                    <a:pt x="2567" y="1289"/>
                  </a:cubicBezTo>
                  <a:cubicBezTo>
                    <a:pt x="2626" y="1170"/>
                    <a:pt x="2547" y="971"/>
                    <a:pt x="2746" y="931"/>
                  </a:cubicBezTo>
                  <a:cubicBezTo>
                    <a:pt x="2845" y="931"/>
                    <a:pt x="2825" y="1090"/>
                    <a:pt x="2865" y="1130"/>
                  </a:cubicBezTo>
                  <a:cubicBezTo>
                    <a:pt x="2936" y="1201"/>
                    <a:pt x="3037" y="1211"/>
                    <a:pt x="3140" y="1211"/>
                  </a:cubicBezTo>
                  <a:cubicBezTo>
                    <a:pt x="3182" y="1211"/>
                    <a:pt x="3223" y="1210"/>
                    <a:pt x="3263" y="1210"/>
                  </a:cubicBezTo>
                  <a:cubicBezTo>
                    <a:pt x="3322" y="1170"/>
                    <a:pt x="3322" y="1090"/>
                    <a:pt x="3263" y="1031"/>
                  </a:cubicBezTo>
                  <a:lnTo>
                    <a:pt x="3442" y="871"/>
                  </a:lnTo>
                  <a:cubicBezTo>
                    <a:pt x="3561" y="513"/>
                    <a:pt x="4158" y="613"/>
                    <a:pt x="4138" y="135"/>
                  </a:cubicBezTo>
                  <a:cubicBezTo>
                    <a:pt x="4009" y="38"/>
                    <a:pt x="3882" y="0"/>
                    <a:pt x="37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1250050" y="1253150"/>
              <a:ext cx="50750" cy="123550"/>
            </a:xfrm>
            <a:custGeom>
              <a:avLst/>
              <a:gdLst/>
              <a:ahLst/>
              <a:cxnLst/>
              <a:rect l="l" t="t" r="r" b="b"/>
              <a:pathLst>
                <a:path w="2030" h="4942" extrusionOk="0">
                  <a:moveTo>
                    <a:pt x="896" y="0"/>
                  </a:moveTo>
                  <a:lnTo>
                    <a:pt x="896" y="0"/>
                  </a:lnTo>
                  <a:cubicBezTo>
                    <a:pt x="0" y="279"/>
                    <a:pt x="418" y="995"/>
                    <a:pt x="319" y="1552"/>
                  </a:cubicBezTo>
                  <a:cubicBezTo>
                    <a:pt x="279" y="1671"/>
                    <a:pt x="279" y="1830"/>
                    <a:pt x="339" y="1950"/>
                  </a:cubicBezTo>
                  <a:cubicBezTo>
                    <a:pt x="339" y="2069"/>
                    <a:pt x="378" y="2168"/>
                    <a:pt x="378" y="2268"/>
                  </a:cubicBezTo>
                  <a:cubicBezTo>
                    <a:pt x="577" y="2725"/>
                    <a:pt x="339" y="3223"/>
                    <a:pt x="518" y="3680"/>
                  </a:cubicBezTo>
                  <a:cubicBezTo>
                    <a:pt x="537" y="3819"/>
                    <a:pt x="537" y="3919"/>
                    <a:pt x="577" y="4018"/>
                  </a:cubicBezTo>
                  <a:cubicBezTo>
                    <a:pt x="592" y="4061"/>
                    <a:pt x="606" y="4094"/>
                    <a:pt x="643" y="4094"/>
                  </a:cubicBezTo>
                  <a:cubicBezTo>
                    <a:pt x="657" y="4094"/>
                    <a:pt x="674" y="4089"/>
                    <a:pt x="697" y="4078"/>
                  </a:cubicBezTo>
                  <a:cubicBezTo>
                    <a:pt x="776" y="4058"/>
                    <a:pt x="796" y="4018"/>
                    <a:pt x="796" y="3939"/>
                  </a:cubicBezTo>
                  <a:lnTo>
                    <a:pt x="876" y="3939"/>
                  </a:lnTo>
                  <a:lnTo>
                    <a:pt x="836" y="4018"/>
                  </a:lnTo>
                  <a:cubicBezTo>
                    <a:pt x="796" y="4058"/>
                    <a:pt x="736" y="4118"/>
                    <a:pt x="697" y="4178"/>
                  </a:cubicBezTo>
                  <a:lnTo>
                    <a:pt x="697" y="4257"/>
                  </a:lnTo>
                  <a:lnTo>
                    <a:pt x="736" y="4337"/>
                  </a:lnTo>
                  <a:lnTo>
                    <a:pt x="796" y="4376"/>
                  </a:lnTo>
                  <a:lnTo>
                    <a:pt x="796" y="4456"/>
                  </a:lnTo>
                  <a:cubicBezTo>
                    <a:pt x="816" y="4555"/>
                    <a:pt x="896" y="4635"/>
                    <a:pt x="935" y="4715"/>
                  </a:cubicBezTo>
                  <a:lnTo>
                    <a:pt x="935" y="4735"/>
                  </a:lnTo>
                  <a:cubicBezTo>
                    <a:pt x="1015" y="4754"/>
                    <a:pt x="1075" y="4814"/>
                    <a:pt x="1094" y="4874"/>
                  </a:cubicBezTo>
                  <a:lnTo>
                    <a:pt x="1114" y="4914"/>
                  </a:lnTo>
                  <a:cubicBezTo>
                    <a:pt x="1157" y="4928"/>
                    <a:pt x="1199" y="4942"/>
                    <a:pt x="1248" y="4942"/>
                  </a:cubicBezTo>
                  <a:cubicBezTo>
                    <a:pt x="1268" y="4942"/>
                    <a:pt x="1290" y="4939"/>
                    <a:pt x="1313" y="4933"/>
                  </a:cubicBezTo>
                  <a:cubicBezTo>
                    <a:pt x="1512" y="4774"/>
                    <a:pt x="1811" y="4814"/>
                    <a:pt x="1990" y="4615"/>
                  </a:cubicBezTo>
                  <a:cubicBezTo>
                    <a:pt x="2010" y="4555"/>
                    <a:pt x="2029" y="4476"/>
                    <a:pt x="2029" y="4416"/>
                  </a:cubicBezTo>
                  <a:cubicBezTo>
                    <a:pt x="1990" y="4337"/>
                    <a:pt x="1970" y="4277"/>
                    <a:pt x="1890" y="4237"/>
                  </a:cubicBezTo>
                  <a:cubicBezTo>
                    <a:pt x="1711" y="4158"/>
                    <a:pt x="1572" y="4038"/>
                    <a:pt x="1492" y="3859"/>
                  </a:cubicBezTo>
                  <a:cubicBezTo>
                    <a:pt x="1313" y="3382"/>
                    <a:pt x="1273" y="2865"/>
                    <a:pt x="1114" y="2367"/>
                  </a:cubicBezTo>
                  <a:cubicBezTo>
                    <a:pt x="876" y="1591"/>
                    <a:pt x="1134" y="776"/>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1094375" y="1750850"/>
              <a:ext cx="23400" cy="134050"/>
            </a:xfrm>
            <a:custGeom>
              <a:avLst/>
              <a:gdLst/>
              <a:ahLst/>
              <a:cxnLst/>
              <a:rect l="l" t="t" r="r" b="b"/>
              <a:pathLst>
                <a:path w="936" h="5362" extrusionOk="0">
                  <a:moveTo>
                    <a:pt x="384" y="1"/>
                  </a:moveTo>
                  <a:cubicBezTo>
                    <a:pt x="171" y="1"/>
                    <a:pt x="180" y="288"/>
                    <a:pt x="100" y="462"/>
                  </a:cubicBezTo>
                  <a:cubicBezTo>
                    <a:pt x="61" y="641"/>
                    <a:pt x="61" y="820"/>
                    <a:pt x="80" y="979"/>
                  </a:cubicBezTo>
                  <a:cubicBezTo>
                    <a:pt x="180" y="1218"/>
                    <a:pt x="61" y="1437"/>
                    <a:pt x="80" y="1656"/>
                  </a:cubicBezTo>
                  <a:cubicBezTo>
                    <a:pt x="100" y="2730"/>
                    <a:pt x="1" y="3804"/>
                    <a:pt x="339" y="4839"/>
                  </a:cubicBezTo>
                  <a:lnTo>
                    <a:pt x="339" y="5018"/>
                  </a:lnTo>
                  <a:cubicBezTo>
                    <a:pt x="267" y="5198"/>
                    <a:pt x="260" y="5361"/>
                    <a:pt x="466" y="5361"/>
                  </a:cubicBezTo>
                  <a:cubicBezTo>
                    <a:pt x="488" y="5361"/>
                    <a:pt x="512" y="5360"/>
                    <a:pt x="538" y="5356"/>
                  </a:cubicBezTo>
                  <a:cubicBezTo>
                    <a:pt x="737" y="5137"/>
                    <a:pt x="757" y="4839"/>
                    <a:pt x="856" y="4560"/>
                  </a:cubicBezTo>
                  <a:cubicBezTo>
                    <a:pt x="936" y="3068"/>
                    <a:pt x="836" y="1556"/>
                    <a:pt x="598" y="64"/>
                  </a:cubicBezTo>
                  <a:cubicBezTo>
                    <a:pt x="508" y="20"/>
                    <a:pt x="439" y="1"/>
                    <a:pt x="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578275" y="852300"/>
              <a:ext cx="141275" cy="45900"/>
            </a:xfrm>
            <a:custGeom>
              <a:avLst/>
              <a:gdLst/>
              <a:ahLst/>
              <a:cxnLst/>
              <a:rect l="l" t="t" r="r" b="b"/>
              <a:pathLst>
                <a:path w="5651" h="1836" extrusionOk="0">
                  <a:moveTo>
                    <a:pt x="4775" y="1"/>
                  </a:moveTo>
                  <a:cubicBezTo>
                    <a:pt x="4596" y="80"/>
                    <a:pt x="4417" y="60"/>
                    <a:pt x="4258" y="120"/>
                  </a:cubicBezTo>
                  <a:cubicBezTo>
                    <a:pt x="4178" y="160"/>
                    <a:pt x="4118" y="180"/>
                    <a:pt x="4059" y="199"/>
                  </a:cubicBezTo>
                  <a:cubicBezTo>
                    <a:pt x="3959" y="319"/>
                    <a:pt x="3800" y="319"/>
                    <a:pt x="3661" y="319"/>
                  </a:cubicBezTo>
                  <a:cubicBezTo>
                    <a:pt x="3502" y="359"/>
                    <a:pt x="3362" y="299"/>
                    <a:pt x="3223" y="418"/>
                  </a:cubicBezTo>
                  <a:cubicBezTo>
                    <a:pt x="2825" y="597"/>
                    <a:pt x="2328" y="398"/>
                    <a:pt x="2010" y="796"/>
                  </a:cubicBezTo>
                  <a:cubicBezTo>
                    <a:pt x="1632" y="896"/>
                    <a:pt x="1274" y="975"/>
                    <a:pt x="935" y="1154"/>
                  </a:cubicBezTo>
                  <a:cubicBezTo>
                    <a:pt x="851" y="1222"/>
                    <a:pt x="748" y="1232"/>
                    <a:pt x="643" y="1232"/>
                  </a:cubicBezTo>
                  <a:cubicBezTo>
                    <a:pt x="598" y="1232"/>
                    <a:pt x="552" y="1230"/>
                    <a:pt x="508" y="1230"/>
                  </a:cubicBezTo>
                  <a:cubicBezTo>
                    <a:pt x="411" y="1230"/>
                    <a:pt x="317" y="1239"/>
                    <a:pt x="239" y="1294"/>
                  </a:cubicBezTo>
                  <a:cubicBezTo>
                    <a:pt x="226" y="1307"/>
                    <a:pt x="202" y="1330"/>
                    <a:pt x="170" y="1330"/>
                  </a:cubicBezTo>
                  <a:cubicBezTo>
                    <a:pt x="155" y="1330"/>
                    <a:pt x="138" y="1326"/>
                    <a:pt x="120" y="1313"/>
                  </a:cubicBezTo>
                  <a:cubicBezTo>
                    <a:pt x="20" y="1373"/>
                    <a:pt x="1" y="1413"/>
                    <a:pt x="40" y="1512"/>
                  </a:cubicBezTo>
                  <a:cubicBezTo>
                    <a:pt x="180" y="1672"/>
                    <a:pt x="299" y="1751"/>
                    <a:pt x="478" y="1791"/>
                  </a:cubicBezTo>
                  <a:cubicBezTo>
                    <a:pt x="583" y="1822"/>
                    <a:pt x="684" y="1835"/>
                    <a:pt x="782" y="1835"/>
                  </a:cubicBezTo>
                  <a:cubicBezTo>
                    <a:pt x="1001" y="1835"/>
                    <a:pt x="1207" y="1768"/>
                    <a:pt x="1413" y="1672"/>
                  </a:cubicBezTo>
                  <a:cubicBezTo>
                    <a:pt x="1592" y="1592"/>
                    <a:pt x="1771" y="1512"/>
                    <a:pt x="1930" y="1492"/>
                  </a:cubicBezTo>
                  <a:cubicBezTo>
                    <a:pt x="1990" y="1492"/>
                    <a:pt x="2069" y="1473"/>
                    <a:pt x="2129" y="1453"/>
                  </a:cubicBezTo>
                  <a:cubicBezTo>
                    <a:pt x="2268" y="1393"/>
                    <a:pt x="2408" y="1373"/>
                    <a:pt x="2527" y="1313"/>
                  </a:cubicBezTo>
                  <a:cubicBezTo>
                    <a:pt x="2606" y="1294"/>
                    <a:pt x="2666" y="1274"/>
                    <a:pt x="2726" y="1254"/>
                  </a:cubicBezTo>
                  <a:cubicBezTo>
                    <a:pt x="2905" y="1194"/>
                    <a:pt x="3064" y="1174"/>
                    <a:pt x="3223" y="1115"/>
                  </a:cubicBezTo>
                  <a:cubicBezTo>
                    <a:pt x="3382" y="1095"/>
                    <a:pt x="3482" y="1015"/>
                    <a:pt x="3601" y="955"/>
                  </a:cubicBezTo>
                  <a:cubicBezTo>
                    <a:pt x="3720" y="896"/>
                    <a:pt x="3860" y="836"/>
                    <a:pt x="3979" y="816"/>
                  </a:cubicBezTo>
                  <a:lnTo>
                    <a:pt x="4277" y="756"/>
                  </a:lnTo>
                  <a:cubicBezTo>
                    <a:pt x="4397" y="697"/>
                    <a:pt x="4556" y="677"/>
                    <a:pt x="4675" y="657"/>
                  </a:cubicBezTo>
                  <a:lnTo>
                    <a:pt x="4974" y="577"/>
                  </a:lnTo>
                  <a:cubicBezTo>
                    <a:pt x="5153" y="518"/>
                    <a:pt x="5312" y="498"/>
                    <a:pt x="5491" y="418"/>
                  </a:cubicBezTo>
                  <a:cubicBezTo>
                    <a:pt x="5551" y="398"/>
                    <a:pt x="5590" y="359"/>
                    <a:pt x="5650" y="279"/>
                  </a:cubicBezTo>
                  <a:cubicBezTo>
                    <a:pt x="5511" y="80"/>
                    <a:pt x="5292" y="120"/>
                    <a:pt x="5093" y="100"/>
                  </a:cubicBezTo>
                  <a:cubicBezTo>
                    <a:pt x="5013" y="20"/>
                    <a:pt x="4914" y="20"/>
                    <a:pt x="4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1318175" y="1205075"/>
              <a:ext cx="94025" cy="35150"/>
            </a:xfrm>
            <a:custGeom>
              <a:avLst/>
              <a:gdLst/>
              <a:ahLst/>
              <a:cxnLst/>
              <a:rect l="l" t="t" r="r" b="b"/>
              <a:pathLst>
                <a:path w="3761" h="1406" extrusionOk="0">
                  <a:moveTo>
                    <a:pt x="3297" y="1"/>
                  </a:moveTo>
                  <a:cubicBezTo>
                    <a:pt x="3205" y="1"/>
                    <a:pt x="3119" y="20"/>
                    <a:pt x="3044" y="73"/>
                  </a:cubicBezTo>
                  <a:cubicBezTo>
                    <a:pt x="2945" y="173"/>
                    <a:pt x="2786" y="133"/>
                    <a:pt x="2686" y="212"/>
                  </a:cubicBezTo>
                  <a:lnTo>
                    <a:pt x="2348" y="212"/>
                  </a:lnTo>
                  <a:cubicBezTo>
                    <a:pt x="2348" y="212"/>
                    <a:pt x="2348" y="192"/>
                    <a:pt x="2288" y="192"/>
                  </a:cubicBezTo>
                  <a:cubicBezTo>
                    <a:pt x="2268" y="192"/>
                    <a:pt x="2229" y="212"/>
                    <a:pt x="2189" y="232"/>
                  </a:cubicBezTo>
                  <a:cubicBezTo>
                    <a:pt x="1791" y="371"/>
                    <a:pt x="1393" y="411"/>
                    <a:pt x="995" y="570"/>
                  </a:cubicBezTo>
                  <a:cubicBezTo>
                    <a:pt x="896" y="590"/>
                    <a:pt x="796" y="590"/>
                    <a:pt x="697" y="610"/>
                  </a:cubicBezTo>
                  <a:cubicBezTo>
                    <a:pt x="578" y="670"/>
                    <a:pt x="438" y="670"/>
                    <a:pt x="299" y="729"/>
                  </a:cubicBezTo>
                  <a:cubicBezTo>
                    <a:pt x="259" y="769"/>
                    <a:pt x="180" y="769"/>
                    <a:pt x="140" y="769"/>
                  </a:cubicBezTo>
                  <a:cubicBezTo>
                    <a:pt x="60" y="809"/>
                    <a:pt x="40" y="869"/>
                    <a:pt x="40" y="928"/>
                  </a:cubicBezTo>
                  <a:cubicBezTo>
                    <a:pt x="80" y="1088"/>
                    <a:pt x="1" y="1227"/>
                    <a:pt x="140" y="1366"/>
                  </a:cubicBezTo>
                  <a:cubicBezTo>
                    <a:pt x="200" y="1386"/>
                    <a:pt x="279" y="1406"/>
                    <a:pt x="359" y="1406"/>
                  </a:cubicBezTo>
                  <a:cubicBezTo>
                    <a:pt x="1154" y="1267"/>
                    <a:pt x="1930" y="1028"/>
                    <a:pt x="2726" y="889"/>
                  </a:cubicBezTo>
                  <a:cubicBezTo>
                    <a:pt x="3084" y="809"/>
                    <a:pt x="3581" y="789"/>
                    <a:pt x="3760" y="272"/>
                  </a:cubicBezTo>
                  <a:lnTo>
                    <a:pt x="3542" y="33"/>
                  </a:lnTo>
                  <a:cubicBezTo>
                    <a:pt x="3459" y="15"/>
                    <a:pt x="3376" y="1"/>
                    <a:pt x="32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538600" y="2142175"/>
              <a:ext cx="59200" cy="28575"/>
            </a:xfrm>
            <a:custGeom>
              <a:avLst/>
              <a:gdLst/>
              <a:ahLst/>
              <a:cxnLst/>
              <a:rect l="l" t="t" r="r" b="b"/>
              <a:pathLst>
                <a:path w="2368" h="1143" extrusionOk="0">
                  <a:moveTo>
                    <a:pt x="1898" y="0"/>
                  </a:moveTo>
                  <a:cubicBezTo>
                    <a:pt x="1868" y="0"/>
                    <a:pt x="1839" y="3"/>
                    <a:pt x="1811" y="7"/>
                  </a:cubicBezTo>
                  <a:cubicBezTo>
                    <a:pt x="1592" y="27"/>
                    <a:pt x="1393" y="47"/>
                    <a:pt x="1174" y="87"/>
                  </a:cubicBezTo>
                  <a:cubicBezTo>
                    <a:pt x="697" y="206"/>
                    <a:pt x="140" y="186"/>
                    <a:pt x="0" y="823"/>
                  </a:cubicBezTo>
                  <a:cubicBezTo>
                    <a:pt x="62" y="1054"/>
                    <a:pt x="207" y="1142"/>
                    <a:pt x="381" y="1142"/>
                  </a:cubicBezTo>
                  <a:cubicBezTo>
                    <a:pt x="431" y="1142"/>
                    <a:pt x="484" y="1135"/>
                    <a:pt x="537" y="1121"/>
                  </a:cubicBezTo>
                  <a:cubicBezTo>
                    <a:pt x="677" y="1101"/>
                    <a:pt x="816" y="1101"/>
                    <a:pt x="935" y="1022"/>
                  </a:cubicBezTo>
                  <a:cubicBezTo>
                    <a:pt x="963" y="994"/>
                    <a:pt x="992" y="966"/>
                    <a:pt x="1027" y="966"/>
                  </a:cubicBezTo>
                  <a:cubicBezTo>
                    <a:pt x="1041" y="966"/>
                    <a:pt x="1057" y="970"/>
                    <a:pt x="1075" y="982"/>
                  </a:cubicBezTo>
                  <a:cubicBezTo>
                    <a:pt x="1194" y="902"/>
                    <a:pt x="1353" y="922"/>
                    <a:pt x="1472" y="823"/>
                  </a:cubicBezTo>
                  <a:cubicBezTo>
                    <a:pt x="1494" y="790"/>
                    <a:pt x="1522" y="775"/>
                    <a:pt x="1550" y="775"/>
                  </a:cubicBezTo>
                  <a:cubicBezTo>
                    <a:pt x="1572" y="775"/>
                    <a:pt x="1594" y="785"/>
                    <a:pt x="1612" y="803"/>
                  </a:cubicBezTo>
                  <a:cubicBezTo>
                    <a:pt x="1711" y="743"/>
                    <a:pt x="1850" y="704"/>
                    <a:pt x="1970" y="644"/>
                  </a:cubicBezTo>
                  <a:cubicBezTo>
                    <a:pt x="2208" y="524"/>
                    <a:pt x="2368" y="385"/>
                    <a:pt x="2189" y="87"/>
                  </a:cubicBezTo>
                  <a:cubicBezTo>
                    <a:pt x="2097" y="26"/>
                    <a:pt x="1995" y="0"/>
                    <a:pt x="18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1126700" y="1947850"/>
              <a:ext cx="37625" cy="65825"/>
            </a:xfrm>
            <a:custGeom>
              <a:avLst/>
              <a:gdLst/>
              <a:ahLst/>
              <a:cxnLst/>
              <a:rect l="l" t="t" r="r" b="b"/>
              <a:pathLst>
                <a:path w="1505" h="2633" extrusionOk="0">
                  <a:moveTo>
                    <a:pt x="236" y="1"/>
                  </a:moveTo>
                  <a:cubicBezTo>
                    <a:pt x="161" y="1"/>
                    <a:pt x="95" y="46"/>
                    <a:pt x="41" y="181"/>
                  </a:cubicBezTo>
                  <a:cubicBezTo>
                    <a:pt x="41" y="281"/>
                    <a:pt x="1" y="420"/>
                    <a:pt x="81" y="539"/>
                  </a:cubicBezTo>
                  <a:cubicBezTo>
                    <a:pt x="140" y="579"/>
                    <a:pt x="140" y="639"/>
                    <a:pt x="140" y="679"/>
                  </a:cubicBezTo>
                  <a:cubicBezTo>
                    <a:pt x="200" y="818"/>
                    <a:pt x="200" y="957"/>
                    <a:pt x="279" y="1076"/>
                  </a:cubicBezTo>
                  <a:lnTo>
                    <a:pt x="279" y="1116"/>
                  </a:lnTo>
                  <a:cubicBezTo>
                    <a:pt x="399" y="1196"/>
                    <a:pt x="359" y="1355"/>
                    <a:pt x="478" y="1434"/>
                  </a:cubicBezTo>
                  <a:cubicBezTo>
                    <a:pt x="558" y="1554"/>
                    <a:pt x="538" y="1713"/>
                    <a:pt x="657" y="1812"/>
                  </a:cubicBezTo>
                  <a:cubicBezTo>
                    <a:pt x="737" y="1852"/>
                    <a:pt x="777" y="1932"/>
                    <a:pt x="856" y="1991"/>
                  </a:cubicBezTo>
                  <a:cubicBezTo>
                    <a:pt x="876" y="2051"/>
                    <a:pt x="936" y="2111"/>
                    <a:pt x="976" y="2111"/>
                  </a:cubicBezTo>
                  <a:lnTo>
                    <a:pt x="996" y="2131"/>
                  </a:lnTo>
                  <a:cubicBezTo>
                    <a:pt x="1055" y="2210"/>
                    <a:pt x="1115" y="2250"/>
                    <a:pt x="1115" y="2350"/>
                  </a:cubicBezTo>
                  <a:cubicBezTo>
                    <a:pt x="1155" y="2449"/>
                    <a:pt x="1175" y="2529"/>
                    <a:pt x="1195" y="2628"/>
                  </a:cubicBezTo>
                  <a:cubicBezTo>
                    <a:pt x="1218" y="2631"/>
                    <a:pt x="1240" y="2632"/>
                    <a:pt x="1260" y="2632"/>
                  </a:cubicBezTo>
                  <a:cubicBezTo>
                    <a:pt x="1504" y="2632"/>
                    <a:pt x="1456" y="2416"/>
                    <a:pt x="1493" y="2250"/>
                  </a:cubicBezTo>
                  <a:cubicBezTo>
                    <a:pt x="1493" y="2171"/>
                    <a:pt x="1493" y="2111"/>
                    <a:pt x="1473" y="2031"/>
                  </a:cubicBezTo>
                  <a:cubicBezTo>
                    <a:pt x="1453" y="1932"/>
                    <a:pt x="1393" y="1832"/>
                    <a:pt x="1354" y="1733"/>
                  </a:cubicBezTo>
                  <a:cubicBezTo>
                    <a:pt x="1314" y="1653"/>
                    <a:pt x="1274" y="1614"/>
                    <a:pt x="1254" y="1534"/>
                  </a:cubicBezTo>
                  <a:lnTo>
                    <a:pt x="1095" y="1236"/>
                  </a:lnTo>
                  <a:cubicBezTo>
                    <a:pt x="896" y="858"/>
                    <a:pt x="856" y="420"/>
                    <a:pt x="538" y="122"/>
                  </a:cubicBezTo>
                  <a:cubicBezTo>
                    <a:pt x="429" y="67"/>
                    <a:pt x="326" y="1"/>
                    <a:pt x="2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280375" y="1364050"/>
              <a:ext cx="52250" cy="23650"/>
            </a:xfrm>
            <a:custGeom>
              <a:avLst/>
              <a:gdLst/>
              <a:ahLst/>
              <a:cxnLst/>
              <a:rect l="l" t="t" r="r" b="b"/>
              <a:pathLst>
                <a:path w="2090" h="946" extrusionOk="0">
                  <a:moveTo>
                    <a:pt x="1095" y="0"/>
                  </a:moveTo>
                  <a:cubicBezTo>
                    <a:pt x="976" y="0"/>
                    <a:pt x="876" y="60"/>
                    <a:pt x="777" y="139"/>
                  </a:cubicBezTo>
                  <a:cubicBezTo>
                    <a:pt x="684" y="170"/>
                    <a:pt x="579" y="238"/>
                    <a:pt x="471" y="238"/>
                  </a:cubicBezTo>
                  <a:cubicBezTo>
                    <a:pt x="440" y="238"/>
                    <a:pt x="410" y="232"/>
                    <a:pt x="379" y="219"/>
                  </a:cubicBezTo>
                  <a:cubicBezTo>
                    <a:pt x="336" y="207"/>
                    <a:pt x="298" y="201"/>
                    <a:pt x="266" y="201"/>
                  </a:cubicBezTo>
                  <a:cubicBezTo>
                    <a:pt x="88" y="201"/>
                    <a:pt x="54" y="369"/>
                    <a:pt x="21" y="537"/>
                  </a:cubicBezTo>
                  <a:lnTo>
                    <a:pt x="1" y="617"/>
                  </a:lnTo>
                  <a:lnTo>
                    <a:pt x="60" y="676"/>
                  </a:lnTo>
                  <a:cubicBezTo>
                    <a:pt x="200" y="836"/>
                    <a:pt x="438" y="716"/>
                    <a:pt x="617" y="836"/>
                  </a:cubicBezTo>
                  <a:lnTo>
                    <a:pt x="677" y="836"/>
                  </a:lnTo>
                  <a:cubicBezTo>
                    <a:pt x="755" y="813"/>
                    <a:pt x="839" y="785"/>
                    <a:pt x="919" y="785"/>
                  </a:cubicBezTo>
                  <a:cubicBezTo>
                    <a:pt x="982" y="785"/>
                    <a:pt x="1042" y="803"/>
                    <a:pt x="1095" y="856"/>
                  </a:cubicBezTo>
                  <a:cubicBezTo>
                    <a:pt x="1150" y="924"/>
                    <a:pt x="1214" y="945"/>
                    <a:pt x="1288" y="945"/>
                  </a:cubicBezTo>
                  <a:cubicBezTo>
                    <a:pt x="1321" y="945"/>
                    <a:pt x="1356" y="941"/>
                    <a:pt x="1393" y="935"/>
                  </a:cubicBezTo>
                  <a:cubicBezTo>
                    <a:pt x="1552" y="696"/>
                    <a:pt x="2090" y="796"/>
                    <a:pt x="1970" y="299"/>
                  </a:cubicBezTo>
                  <a:cubicBezTo>
                    <a:pt x="1811" y="179"/>
                    <a:pt x="1612" y="100"/>
                    <a:pt x="1453" y="40"/>
                  </a:cubicBezTo>
                  <a:cubicBezTo>
                    <a:pt x="1354" y="0"/>
                    <a:pt x="1214" y="0"/>
                    <a:pt x="10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1098375" y="1683875"/>
              <a:ext cx="20900" cy="79050"/>
            </a:xfrm>
            <a:custGeom>
              <a:avLst/>
              <a:gdLst/>
              <a:ahLst/>
              <a:cxnLst/>
              <a:rect l="l" t="t" r="r" b="b"/>
              <a:pathLst>
                <a:path w="836" h="3162" extrusionOk="0">
                  <a:moveTo>
                    <a:pt x="350" y="0"/>
                  </a:moveTo>
                  <a:cubicBezTo>
                    <a:pt x="307" y="0"/>
                    <a:pt x="270" y="25"/>
                    <a:pt x="239" y="78"/>
                  </a:cubicBezTo>
                  <a:lnTo>
                    <a:pt x="239" y="157"/>
                  </a:lnTo>
                  <a:lnTo>
                    <a:pt x="219" y="217"/>
                  </a:lnTo>
                  <a:cubicBezTo>
                    <a:pt x="0" y="774"/>
                    <a:pt x="279" y="1371"/>
                    <a:pt x="40" y="1948"/>
                  </a:cubicBezTo>
                  <a:lnTo>
                    <a:pt x="40" y="3161"/>
                  </a:lnTo>
                  <a:cubicBezTo>
                    <a:pt x="239" y="3042"/>
                    <a:pt x="139" y="2743"/>
                    <a:pt x="398" y="2644"/>
                  </a:cubicBezTo>
                  <a:cubicBezTo>
                    <a:pt x="836" y="2226"/>
                    <a:pt x="816" y="1709"/>
                    <a:pt x="736" y="1152"/>
                  </a:cubicBezTo>
                  <a:cubicBezTo>
                    <a:pt x="597" y="774"/>
                    <a:pt x="696" y="376"/>
                    <a:pt x="477" y="58"/>
                  </a:cubicBezTo>
                  <a:cubicBezTo>
                    <a:pt x="431" y="20"/>
                    <a:pt x="388"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125825" y="2131025"/>
              <a:ext cx="51750" cy="26750"/>
            </a:xfrm>
            <a:custGeom>
              <a:avLst/>
              <a:gdLst/>
              <a:ahLst/>
              <a:cxnLst/>
              <a:rect l="l" t="t" r="r" b="b"/>
              <a:pathLst>
                <a:path w="2070" h="1070" extrusionOk="0">
                  <a:moveTo>
                    <a:pt x="637" y="1"/>
                  </a:moveTo>
                  <a:cubicBezTo>
                    <a:pt x="582" y="1"/>
                    <a:pt x="528" y="6"/>
                    <a:pt x="478" y="16"/>
                  </a:cubicBezTo>
                  <a:cubicBezTo>
                    <a:pt x="398" y="16"/>
                    <a:pt x="319" y="55"/>
                    <a:pt x="279" y="95"/>
                  </a:cubicBezTo>
                  <a:cubicBezTo>
                    <a:pt x="279" y="135"/>
                    <a:pt x="239" y="155"/>
                    <a:pt x="219" y="175"/>
                  </a:cubicBezTo>
                  <a:cubicBezTo>
                    <a:pt x="199" y="254"/>
                    <a:pt x="219" y="334"/>
                    <a:pt x="239" y="374"/>
                  </a:cubicBezTo>
                  <a:cubicBezTo>
                    <a:pt x="279" y="433"/>
                    <a:pt x="299" y="493"/>
                    <a:pt x="279" y="553"/>
                  </a:cubicBezTo>
                  <a:cubicBezTo>
                    <a:pt x="219" y="593"/>
                    <a:pt x="179" y="632"/>
                    <a:pt x="120" y="672"/>
                  </a:cubicBezTo>
                  <a:lnTo>
                    <a:pt x="100" y="712"/>
                  </a:lnTo>
                  <a:cubicBezTo>
                    <a:pt x="0" y="791"/>
                    <a:pt x="20" y="851"/>
                    <a:pt x="120" y="871"/>
                  </a:cubicBezTo>
                  <a:lnTo>
                    <a:pt x="100" y="871"/>
                  </a:lnTo>
                  <a:cubicBezTo>
                    <a:pt x="241" y="975"/>
                    <a:pt x="397" y="999"/>
                    <a:pt x="556" y="999"/>
                  </a:cubicBezTo>
                  <a:cubicBezTo>
                    <a:pt x="687" y="999"/>
                    <a:pt x="821" y="983"/>
                    <a:pt x="953" y="983"/>
                  </a:cubicBezTo>
                  <a:cubicBezTo>
                    <a:pt x="1091" y="983"/>
                    <a:pt x="1226" y="1000"/>
                    <a:pt x="1353" y="1070"/>
                  </a:cubicBezTo>
                  <a:cubicBezTo>
                    <a:pt x="1363" y="1060"/>
                    <a:pt x="1373" y="1055"/>
                    <a:pt x="1388" y="1055"/>
                  </a:cubicBezTo>
                  <a:cubicBezTo>
                    <a:pt x="1403" y="1055"/>
                    <a:pt x="1423" y="1060"/>
                    <a:pt x="1453" y="1070"/>
                  </a:cubicBezTo>
                  <a:cubicBezTo>
                    <a:pt x="1572" y="990"/>
                    <a:pt x="1711" y="1050"/>
                    <a:pt x="1850" y="951"/>
                  </a:cubicBezTo>
                  <a:cubicBezTo>
                    <a:pt x="1890" y="811"/>
                    <a:pt x="1910" y="692"/>
                    <a:pt x="2010" y="593"/>
                  </a:cubicBezTo>
                  <a:cubicBezTo>
                    <a:pt x="2069" y="513"/>
                    <a:pt x="2069" y="473"/>
                    <a:pt x="2069" y="394"/>
                  </a:cubicBezTo>
                  <a:cubicBezTo>
                    <a:pt x="2010" y="314"/>
                    <a:pt x="1970" y="274"/>
                    <a:pt x="1910" y="254"/>
                  </a:cubicBezTo>
                  <a:cubicBezTo>
                    <a:pt x="1811" y="195"/>
                    <a:pt x="1711" y="175"/>
                    <a:pt x="1612" y="175"/>
                  </a:cubicBezTo>
                  <a:cubicBezTo>
                    <a:pt x="1393" y="175"/>
                    <a:pt x="1194" y="155"/>
                    <a:pt x="995" y="75"/>
                  </a:cubicBezTo>
                  <a:cubicBezTo>
                    <a:pt x="955" y="55"/>
                    <a:pt x="876" y="16"/>
                    <a:pt x="796" y="16"/>
                  </a:cubicBezTo>
                  <a:cubicBezTo>
                    <a:pt x="746" y="6"/>
                    <a:pt x="692"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1557875" y="888175"/>
              <a:ext cx="29875" cy="54650"/>
            </a:xfrm>
            <a:custGeom>
              <a:avLst/>
              <a:gdLst/>
              <a:ahLst/>
              <a:cxnLst/>
              <a:rect l="l" t="t" r="r" b="b"/>
              <a:pathLst>
                <a:path w="1195" h="2186" extrusionOk="0">
                  <a:moveTo>
                    <a:pt x="468" y="0"/>
                  </a:moveTo>
                  <a:cubicBezTo>
                    <a:pt x="383" y="0"/>
                    <a:pt x="303" y="22"/>
                    <a:pt x="240" y="117"/>
                  </a:cubicBezTo>
                  <a:lnTo>
                    <a:pt x="260" y="77"/>
                  </a:lnTo>
                  <a:lnTo>
                    <a:pt x="260" y="77"/>
                  </a:lnTo>
                  <a:cubicBezTo>
                    <a:pt x="1" y="316"/>
                    <a:pt x="279" y="555"/>
                    <a:pt x="240" y="774"/>
                  </a:cubicBezTo>
                  <a:cubicBezTo>
                    <a:pt x="240" y="833"/>
                    <a:pt x="220" y="913"/>
                    <a:pt x="220" y="953"/>
                  </a:cubicBezTo>
                  <a:cubicBezTo>
                    <a:pt x="100" y="1211"/>
                    <a:pt x="160" y="1510"/>
                    <a:pt x="140" y="1768"/>
                  </a:cubicBezTo>
                  <a:cubicBezTo>
                    <a:pt x="226" y="1940"/>
                    <a:pt x="238" y="2186"/>
                    <a:pt x="470" y="2186"/>
                  </a:cubicBezTo>
                  <a:cubicBezTo>
                    <a:pt x="507" y="2186"/>
                    <a:pt x="549" y="2180"/>
                    <a:pt x="598" y="2166"/>
                  </a:cubicBezTo>
                  <a:cubicBezTo>
                    <a:pt x="817" y="1927"/>
                    <a:pt x="757" y="1609"/>
                    <a:pt x="797" y="1311"/>
                  </a:cubicBezTo>
                  <a:cubicBezTo>
                    <a:pt x="797" y="1032"/>
                    <a:pt x="896" y="774"/>
                    <a:pt x="1055" y="555"/>
                  </a:cubicBezTo>
                  <a:cubicBezTo>
                    <a:pt x="1135" y="455"/>
                    <a:pt x="1194" y="356"/>
                    <a:pt x="1115" y="237"/>
                  </a:cubicBezTo>
                  <a:cubicBezTo>
                    <a:pt x="956" y="177"/>
                    <a:pt x="836" y="77"/>
                    <a:pt x="697" y="18"/>
                  </a:cubicBezTo>
                  <a:cubicBezTo>
                    <a:pt x="622" y="18"/>
                    <a:pt x="543" y="0"/>
                    <a:pt x="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966775" y="859275"/>
              <a:ext cx="26900" cy="56700"/>
            </a:xfrm>
            <a:custGeom>
              <a:avLst/>
              <a:gdLst/>
              <a:ahLst/>
              <a:cxnLst/>
              <a:rect l="l" t="t" r="r" b="b"/>
              <a:pathLst>
                <a:path w="1076" h="2268" extrusionOk="0">
                  <a:moveTo>
                    <a:pt x="359" y="0"/>
                  </a:moveTo>
                  <a:cubicBezTo>
                    <a:pt x="61" y="179"/>
                    <a:pt x="200" y="497"/>
                    <a:pt x="100" y="716"/>
                  </a:cubicBezTo>
                  <a:cubicBezTo>
                    <a:pt x="81" y="796"/>
                    <a:pt x="81" y="875"/>
                    <a:pt x="61" y="935"/>
                  </a:cubicBezTo>
                  <a:cubicBezTo>
                    <a:pt x="61" y="1094"/>
                    <a:pt x="1" y="1273"/>
                    <a:pt x="140" y="1393"/>
                  </a:cubicBezTo>
                  <a:lnTo>
                    <a:pt x="160" y="1432"/>
                  </a:lnTo>
                  <a:lnTo>
                    <a:pt x="160" y="1512"/>
                  </a:lnTo>
                  <a:cubicBezTo>
                    <a:pt x="200" y="1611"/>
                    <a:pt x="260" y="1671"/>
                    <a:pt x="299" y="1731"/>
                  </a:cubicBezTo>
                  <a:cubicBezTo>
                    <a:pt x="359" y="1770"/>
                    <a:pt x="359" y="1790"/>
                    <a:pt x="359" y="1830"/>
                  </a:cubicBezTo>
                  <a:cubicBezTo>
                    <a:pt x="379" y="1969"/>
                    <a:pt x="458" y="2029"/>
                    <a:pt x="538" y="2089"/>
                  </a:cubicBezTo>
                  <a:cubicBezTo>
                    <a:pt x="578" y="2168"/>
                    <a:pt x="638" y="2208"/>
                    <a:pt x="697" y="2268"/>
                  </a:cubicBezTo>
                  <a:lnTo>
                    <a:pt x="737" y="2228"/>
                  </a:lnTo>
                  <a:cubicBezTo>
                    <a:pt x="1075" y="2208"/>
                    <a:pt x="996" y="1989"/>
                    <a:pt x="976" y="1770"/>
                  </a:cubicBezTo>
                  <a:cubicBezTo>
                    <a:pt x="876" y="1472"/>
                    <a:pt x="936" y="1134"/>
                    <a:pt x="677" y="895"/>
                  </a:cubicBezTo>
                  <a:cubicBezTo>
                    <a:pt x="478" y="637"/>
                    <a:pt x="737" y="298"/>
                    <a:pt x="498" y="40"/>
                  </a:cubicBezTo>
                  <a:cubicBezTo>
                    <a:pt x="458" y="40"/>
                    <a:pt x="399" y="2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643525" y="2118950"/>
              <a:ext cx="62700" cy="24175"/>
            </a:xfrm>
            <a:custGeom>
              <a:avLst/>
              <a:gdLst/>
              <a:ahLst/>
              <a:cxnLst/>
              <a:rect l="l" t="t" r="r" b="b"/>
              <a:pathLst>
                <a:path w="2508" h="967" extrusionOk="0">
                  <a:moveTo>
                    <a:pt x="450" y="0"/>
                  </a:moveTo>
                  <a:cubicBezTo>
                    <a:pt x="276" y="0"/>
                    <a:pt x="114" y="58"/>
                    <a:pt x="1" y="260"/>
                  </a:cubicBezTo>
                  <a:cubicBezTo>
                    <a:pt x="200" y="459"/>
                    <a:pt x="299" y="737"/>
                    <a:pt x="478" y="956"/>
                  </a:cubicBezTo>
                  <a:cubicBezTo>
                    <a:pt x="498" y="954"/>
                    <a:pt x="518" y="953"/>
                    <a:pt x="538" y="953"/>
                  </a:cubicBezTo>
                  <a:cubicBezTo>
                    <a:pt x="619" y="953"/>
                    <a:pt x="702" y="966"/>
                    <a:pt x="784" y="966"/>
                  </a:cubicBezTo>
                  <a:cubicBezTo>
                    <a:pt x="886" y="966"/>
                    <a:pt x="985" y="946"/>
                    <a:pt x="1075" y="857"/>
                  </a:cubicBezTo>
                  <a:cubicBezTo>
                    <a:pt x="1214" y="717"/>
                    <a:pt x="1453" y="837"/>
                    <a:pt x="1592" y="717"/>
                  </a:cubicBezTo>
                  <a:cubicBezTo>
                    <a:pt x="1636" y="688"/>
                    <a:pt x="1669" y="670"/>
                    <a:pt x="1707" y="670"/>
                  </a:cubicBezTo>
                  <a:cubicBezTo>
                    <a:pt x="1721" y="670"/>
                    <a:pt x="1735" y="672"/>
                    <a:pt x="1751" y="678"/>
                  </a:cubicBezTo>
                  <a:cubicBezTo>
                    <a:pt x="1848" y="607"/>
                    <a:pt x="1961" y="603"/>
                    <a:pt x="2074" y="603"/>
                  </a:cubicBezTo>
                  <a:cubicBezTo>
                    <a:pt x="2089" y="603"/>
                    <a:pt x="2103" y="603"/>
                    <a:pt x="2117" y="603"/>
                  </a:cubicBezTo>
                  <a:cubicBezTo>
                    <a:pt x="2244" y="603"/>
                    <a:pt x="2368" y="598"/>
                    <a:pt x="2467" y="499"/>
                  </a:cubicBezTo>
                  <a:lnTo>
                    <a:pt x="2447" y="499"/>
                  </a:lnTo>
                  <a:cubicBezTo>
                    <a:pt x="2467" y="459"/>
                    <a:pt x="2487" y="439"/>
                    <a:pt x="2507" y="419"/>
                  </a:cubicBezTo>
                  <a:cubicBezTo>
                    <a:pt x="2487" y="379"/>
                    <a:pt x="2487" y="339"/>
                    <a:pt x="2467" y="320"/>
                  </a:cubicBezTo>
                  <a:cubicBezTo>
                    <a:pt x="2447" y="280"/>
                    <a:pt x="2388" y="260"/>
                    <a:pt x="2368" y="240"/>
                  </a:cubicBezTo>
                  <a:cubicBezTo>
                    <a:pt x="2288" y="220"/>
                    <a:pt x="2209" y="180"/>
                    <a:pt x="2149" y="180"/>
                  </a:cubicBezTo>
                  <a:lnTo>
                    <a:pt x="1890" y="180"/>
                  </a:lnTo>
                  <a:cubicBezTo>
                    <a:pt x="1831" y="180"/>
                    <a:pt x="1751" y="180"/>
                    <a:pt x="1672" y="220"/>
                  </a:cubicBezTo>
                  <a:cubicBezTo>
                    <a:pt x="1585" y="256"/>
                    <a:pt x="1503" y="270"/>
                    <a:pt x="1423" y="270"/>
                  </a:cubicBezTo>
                  <a:cubicBezTo>
                    <a:pt x="1190" y="270"/>
                    <a:pt x="979" y="145"/>
                    <a:pt x="757" y="41"/>
                  </a:cubicBezTo>
                  <a:cubicBezTo>
                    <a:pt x="655" y="19"/>
                    <a:pt x="550" y="0"/>
                    <a:pt x="4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1115775" y="1918050"/>
              <a:ext cx="27875" cy="37325"/>
            </a:xfrm>
            <a:custGeom>
              <a:avLst/>
              <a:gdLst/>
              <a:ahLst/>
              <a:cxnLst/>
              <a:rect l="l" t="t" r="r" b="b"/>
              <a:pathLst>
                <a:path w="1115" h="1493" extrusionOk="0">
                  <a:moveTo>
                    <a:pt x="284" y="1"/>
                  </a:moveTo>
                  <a:cubicBezTo>
                    <a:pt x="117" y="1"/>
                    <a:pt x="104" y="199"/>
                    <a:pt x="40" y="359"/>
                  </a:cubicBezTo>
                  <a:cubicBezTo>
                    <a:pt x="40" y="438"/>
                    <a:pt x="20" y="498"/>
                    <a:pt x="20" y="558"/>
                  </a:cubicBezTo>
                  <a:lnTo>
                    <a:pt x="20" y="597"/>
                  </a:lnTo>
                  <a:lnTo>
                    <a:pt x="0" y="637"/>
                  </a:lnTo>
                  <a:cubicBezTo>
                    <a:pt x="20" y="717"/>
                    <a:pt x="80" y="776"/>
                    <a:pt x="120" y="856"/>
                  </a:cubicBezTo>
                  <a:cubicBezTo>
                    <a:pt x="179" y="916"/>
                    <a:pt x="179" y="995"/>
                    <a:pt x="179" y="1035"/>
                  </a:cubicBezTo>
                  <a:cubicBezTo>
                    <a:pt x="279" y="1154"/>
                    <a:pt x="219" y="1314"/>
                    <a:pt x="338" y="1413"/>
                  </a:cubicBezTo>
                  <a:lnTo>
                    <a:pt x="398" y="1493"/>
                  </a:lnTo>
                  <a:lnTo>
                    <a:pt x="478" y="1493"/>
                  </a:lnTo>
                  <a:cubicBezTo>
                    <a:pt x="521" y="1389"/>
                    <a:pt x="572" y="1356"/>
                    <a:pt x="625" y="1356"/>
                  </a:cubicBezTo>
                  <a:cubicBezTo>
                    <a:pt x="695" y="1356"/>
                    <a:pt x="768" y="1410"/>
                    <a:pt x="836" y="1433"/>
                  </a:cubicBezTo>
                  <a:cubicBezTo>
                    <a:pt x="1114" y="856"/>
                    <a:pt x="816" y="438"/>
                    <a:pt x="438" y="40"/>
                  </a:cubicBezTo>
                  <a:cubicBezTo>
                    <a:pt x="375" y="13"/>
                    <a:pt x="325"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1283875" y="1226150"/>
              <a:ext cx="36325" cy="22050"/>
            </a:xfrm>
            <a:custGeom>
              <a:avLst/>
              <a:gdLst/>
              <a:ahLst/>
              <a:cxnLst/>
              <a:rect l="l" t="t" r="r" b="b"/>
              <a:pathLst>
                <a:path w="1453" h="882" extrusionOk="0">
                  <a:moveTo>
                    <a:pt x="1194" y="1"/>
                  </a:moveTo>
                  <a:cubicBezTo>
                    <a:pt x="1164" y="1"/>
                    <a:pt x="1134" y="16"/>
                    <a:pt x="1114" y="46"/>
                  </a:cubicBezTo>
                  <a:cubicBezTo>
                    <a:pt x="1074" y="85"/>
                    <a:pt x="1015" y="85"/>
                    <a:pt x="955" y="85"/>
                  </a:cubicBezTo>
                  <a:cubicBezTo>
                    <a:pt x="637" y="145"/>
                    <a:pt x="318" y="185"/>
                    <a:pt x="80" y="463"/>
                  </a:cubicBezTo>
                  <a:lnTo>
                    <a:pt x="119" y="463"/>
                  </a:lnTo>
                  <a:cubicBezTo>
                    <a:pt x="40" y="523"/>
                    <a:pt x="0" y="583"/>
                    <a:pt x="60" y="662"/>
                  </a:cubicBezTo>
                  <a:cubicBezTo>
                    <a:pt x="159" y="782"/>
                    <a:pt x="298" y="861"/>
                    <a:pt x="477" y="881"/>
                  </a:cubicBezTo>
                  <a:cubicBezTo>
                    <a:pt x="875" y="881"/>
                    <a:pt x="1214" y="762"/>
                    <a:pt x="1452" y="443"/>
                  </a:cubicBezTo>
                  <a:lnTo>
                    <a:pt x="1452" y="284"/>
                  </a:lnTo>
                  <a:cubicBezTo>
                    <a:pt x="1452" y="185"/>
                    <a:pt x="1373" y="145"/>
                    <a:pt x="1273" y="46"/>
                  </a:cubicBezTo>
                  <a:cubicBezTo>
                    <a:pt x="1253" y="16"/>
                    <a:pt x="1223" y="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896675" y="848675"/>
              <a:ext cx="30350" cy="12800"/>
            </a:xfrm>
            <a:custGeom>
              <a:avLst/>
              <a:gdLst/>
              <a:ahLst/>
              <a:cxnLst/>
              <a:rect l="l" t="t" r="r" b="b"/>
              <a:pathLst>
                <a:path w="1214" h="512" extrusionOk="0">
                  <a:moveTo>
                    <a:pt x="1102" y="1"/>
                  </a:moveTo>
                  <a:cubicBezTo>
                    <a:pt x="1093" y="1"/>
                    <a:pt x="1084" y="2"/>
                    <a:pt x="1074" y="6"/>
                  </a:cubicBezTo>
                  <a:cubicBezTo>
                    <a:pt x="716" y="126"/>
                    <a:pt x="318" y="6"/>
                    <a:pt x="0" y="245"/>
                  </a:cubicBezTo>
                  <a:cubicBezTo>
                    <a:pt x="60" y="404"/>
                    <a:pt x="179" y="444"/>
                    <a:pt x="318" y="504"/>
                  </a:cubicBezTo>
                  <a:cubicBezTo>
                    <a:pt x="338" y="509"/>
                    <a:pt x="358" y="511"/>
                    <a:pt x="377" y="511"/>
                  </a:cubicBezTo>
                  <a:cubicBezTo>
                    <a:pt x="435" y="511"/>
                    <a:pt x="487" y="489"/>
                    <a:pt x="517" y="444"/>
                  </a:cubicBezTo>
                  <a:lnTo>
                    <a:pt x="1054" y="444"/>
                  </a:lnTo>
                  <a:cubicBezTo>
                    <a:pt x="1094" y="364"/>
                    <a:pt x="1154" y="325"/>
                    <a:pt x="1214" y="265"/>
                  </a:cubicBezTo>
                  <a:cubicBezTo>
                    <a:pt x="1214" y="157"/>
                    <a:pt x="1181" y="1"/>
                    <a:pt x="11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1375375" y="2045400"/>
              <a:ext cx="45775" cy="17400"/>
            </a:xfrm>
            <a:custGeom>
              <a:avLst/>
              <a:gdLst/>
              <a:ahLst/>
              <a:cxnLst/>
              <a:rect l="l" t="t" r="r" b="b"/>
              <a:pathLst>
                <a:path w="1831" h="696" extrusionOk="0">
                  <a:moveTo>
                    <a:pt x="1391" y="0"/>
                  </a:moveTo>
                  <a:cubicBezTo>
                    <a:pt x="1277" y="0"/>
                    <a:pt x="1155" y="24"/>
                    <a:pt x="1035" y="39"/>
                  </a:cubicBezTo>
                  <a:cubicBezTo>
                    <a:pt x="756" y="238"/>
                    <a:pt x="378" y="298"/>
                    <a:pt x="80" y="457"/>
                  </a:cubicBezTo>
                  <a:cubicBezTo>
                    <a:pt x="0" y="536"/>
                    <a:pt x="0" y="616"/>
                    <a:pt x="100" y="656"/>
                  </a:cubicBezTo>
                  <a:cubicBezTo>
                    <a:pt x="166" y="639"/>
                    <a:pt x="235" y="630"/>
                    <a:pt x="304" y="630"/>
                  </a:cubicBezTo>
                  <a:cubicBezTo>
                    <a:pt x="400" y="630"/>
                    <a:pt x="496" y="649"/>
                    <a:pt x="577" y="695"/>
                  </a:cubicBezTo>
                  <a:lnTo>
                    <a:pt x="1273" y="695"/>
                  </a:lnTo>
                  <a:cubicBezTo>
                    <a:pt x="1187" y="523"/>
                    <a:pt x="1176" y="365"/>
                    <a:pt x="1382" y="365"/>
                  </a:cubicBezTo>
                  <a:cubicBezTo>
                    <a:pt x="1413" y="365"/>
                    <a:pt x="1450" y="369"/>
                    <a:pt x="1492" y="377"/>
                  </a:cubicBezTo>
                  <a:cubicBezTo>
                    <a:pt x="1592" y="377"/>
                    <a:pt x="1731" y="337"/>
                    <a:pt x="1830" y="337"/>
                  </a:cubicBezTo>
                  <a:cubicBezTo>
                    <a:pt x="1744" y="65"/>
                    <a:pt x="1580" y="0"/>
                    <a:pt x="13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1422625" y="1048750"/>
              <a:ext cx="19900" cy="32350"/>
            </a:xfrm>
            <a:custGeom>
              <a:avLst/>
              <a:gdLst/>
              <a:ahLst/>
              <a:cxnLst/>
              <a:rect l="l" t="t" r="r" b="b"/>
              <a:pathLst>
                <a:path w="796" h="1294" extrusionOk="0">
                  <a:moveTo>
                    <a:pt x="215" y="1"/>
                  </a:moveTo>
                  <a:cubicBezTo>
                    <a:pt x="161" y="1"/>
                    <a:pt x="120" y="32"/>
                    <a:pt x="80" y="100"/>
                  </a:cubicBezTo>
                  <a:cubicBezTo>
                    <a:pt x="100" y="279"/>
                    <a:pt x="139" y="438"/>
                    <a:pt x="40" y="597"/>
                  </a:cubicBezTo>
                  <a:lnTo>
                    <a:pt x="0" y="677"/>
                  </a:lnTo>
                  <a:lnTo>
                    <a:pt x="60" y="716"/>
                  </a:lnTo>
                  <a:cubicBezTo>
                    <a:pt x="80" y="915"/>
                    <a:pt x="40" y="1174"/>
                    <a:pt x="259" y="1293"/>
                  </a:cubicBezTo>
                  <a:cubicBezTo>
                    <a:pt x="796" y="1154"/>
                    <a:pt x="577" y="716"/>
                    <a:pt x="557" y="338"/>
                  </a:cubicBezTo>
                  <a:cubicBezTo>
                    <a:pt x="497" y="219"/>
                    <a:pt x="438" y="100"/>
                    <a:pt x="298" y="20"/>
                  </a:cubicBezTo>
                  <a:cubicBezTo>
                    <a:pt x="267" y="7"/>
                    <a:pt x="240" y="1"/>
                    <a:pt x="2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428700" y="2182600"/>
              <a:ext cx="39800" cy="17475"/>
            </a:xfrm>
            <a:custGeom>
              <a:avLst/>
              <a:gdLst/>
              <a:ahLst/>
              <a:cxnLst/>
              <a:rect l="l" t="t" r="r" b="b"/>
              <a:pathLst>
                <a:path w="1592" h="699" extrusionOk="0">
                  <a:moveTo>
                    <a:pt x="288" y="1"/>
                  </a:moveTo>
                  <a:cubicBezTo>
                    <a:pt x="211" y="1"/>
                    <a:pt x="133" y="29"/>
                    <a:pt x="60" y="121"/>
                  </a:cubicBezTo>
                  <a:cubicBezTo>
                    <a:pt x="0" y="300"/>
                    <a:pt x="0" y="479"/>
                    <a:pt x="139" y="618"/>
                  </a:cubicBezTo>
                  <a:cubicBezTo>
                    <a:pt x="236" y="661"/>
                    <a:pt x="333" y="698"/>
                    <a:pt x="429" y="698"/>
                  </a:cubicBezTo>
                  <a:cubicBezTo>
                    <a:pt x="512" y="698"/>
                    <a:pt x="594" y="672"/>
                    <a:pt x="676" y="598"/>
                  </a:cubicBezTo>
                  <a:cubicBezTo>
                    <a:pt x="935" y="598"/>
                    <a:pt x="1213" y="578"/>
                    <a:pt x="1492" y="578"/>
                  </a:cubicBezTo>
                  <a:cubicBezTo>
                    <a:pt x="1591" y="519"/>
                    <a:pt x="1591" y="459"/>
                    <a:pt x="1532" y="380"/>
                  </a:cubicBezTo>
                  <a:cubicBezTo>
                    <a:pt x="1273" y="161"/>
                    <a:pt x="855" y="200"/>
                    <a:pt x="557" y="61"/>
                  </a:cubicBezTo>
                  <a:cubicBezTo>
                    <a:pt x="471" y="40"/>
                    <a:pt x="380"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703700" y="2111025"/>
              <a:ext cx="41800" cy="18550"/>
            </a:xfrm>
            <a:custGeom>
              <a:avLst/>
              <a:gdLst/>
              <a:ahLst/>
              <a:cxnLst/>
              <a:rect l="l" t="t" r="r" b="b"/>
              <a:pathLst>
                <a:path w="1672" h="742" extrusionOk="0">
                  <a:moveTo>
                    <a:pt x="1373" y="0"/>
                  </a:moveTo>
                  <a:cubicBezTo>
                    <a:pt x="936" y="60"/>
                    <a:pt x="458" y="99"/>
                    <a:pt x="80" y="398"/>
                  </a:cubicBezTo>
                  <a:cubicBezTo>
                    <a:pt x="40" y="458"/>
                    <a:pt x="1" y="557"/>
                    <a:pt x="40" y="637"/>
                  </a:cubicBezTo>
                  <a:lnTo>
                    <a:pt x="80" y="676"/>
                  </a:lnTo>
                  <a:cubicBezTo>
                    <a:pt x="170" y="716"/>
                    <a:pt x="249" y="741"/>
                    <a:pt x="329" y="741"/>
                  </a:cubicBezTo>
                  <a:cubicBezTo>
                    <a:pt x="408" y="741"/>
                    <a:pt x="488" y="716"/>
                    <a:pt x="578" y="656"/>
                  </a:cubicBezTo>
                  <a:cubicBezTo>
                    <a:pt x="737" y="497"/>
                    <a:pt x="956" y="637"/>
                    <a:pt x="1095" y="497"/>
                  </a:cubicBezTo>
                  <a:cubicBezTo>
                    <a:pt x="1137" y="483"/>
                    <a:pt x="1179" y="469"/>
                    <a:pt x="1214" y="469"/>
                  </a:cubicBezTo>
                  <a:cubicBezTo>
                    <a:pt x="1229" y="469"/>
                    <a:pt x="1242" y="472"/>
                    <a:pt x="1254" y="477"/>
                  </a:cubicBezTo>
                  <a:cubicBezTo>
                    <a:pt x="1373" y="398"/>
                    <a:pt x="1552" y="438"/>
                    <a:pt x="1652" y="338"/>
                  </a:cubicBezTo>
                  <a:lnTo>
                    <a:pt x="1632" y="338"/>
                  </a:lnTo>
                  <a:cubicBezTo>
                    <a:pt x="1672" y="259"/>
                    <a:pt x="1672" y="179"/>
                    <a:pt x="1632" y="99"/>
                  </a:cubicBezTo>
                  <a:cubicBezTo>
                    <a:pt x="1552" y="60"/>
                    <a:pt x="1453" y="0"/>
                    <a:pt x="13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89025" y="780675"/>
              <a:ext cx="43775" cy="5950"/>
            </a:xfrm>
            <a:custGeom>
              <a:avLst/>
              <a:gdLst/>
              <a:ahLst/>
              <a:cxnLst/>
              <a:rect l="l" t="t" r="r" b="b"/>
              <a:pathLst>
                <a:path w="1751" h="238" extrusionOk="0">
                  <a:moveTo>
                    <a:pt x="1393" y="1"/>
                  </a:moveTo>
                  <a:cubicBezTo>
                    <a:pt x="1353" y="41"/>
                    <a:pt x="1273" y="41"/>
                    <a:pt x="1234" y="41"/>
                  </a:cubicBezTo>
                  <a:cubicBezTo>
                    <a:pt x="1083" y="82"/>
                    <a:pt x="938" y="95"/>
                    <a:pt x="795" y="95"/>
                  </a:cubicBezTo>
                  <a:cubicBezTo>
                    <a:pt x="556" y="95"/>
                    <a:pt x="326" y="58"/>
                    <a:pt x="96" y="58"/>
                  </a:cubicBezTo>
                  <a:cubicBezTo>
                    <a:pt x="64" y="58"/>
                    <a:pt x="32" y="59"/>
                    <a:pt x="0" y="61"/>
                  </a:cubicBezTo>
                  <a:cubicBezTo>
                    <a:pt x="283" y="178"/>
                    <a:pt x="566" y="237"/>
                    <a:pt x="851" y="237"/>
                  </a:cubicBezTo>
                  <a:cubicBezTo>
                    <a:pt x="1147" y="237"/>
                    <a:pt x="1447" y="173"/>
                    <a:pt x="1751" y="41"/>
                  </a:cubicBezTo>
                  <a:cubicBezTo>
                    <a:pt x="1632" y="41"/>
                    <a:pt x="1532" y="1"/>
                    <a:pt x="1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976725" y="943475"/>
              <a:ext cx="31375" cy="19750"/>
            </a:xfrm>
            <a:custGeom>
              <a:avLst/>
              <a:gdLst/>
              <a:ahLst/>
              <a:cxnLst/>
              <a:rect l="l" t="t" r="r" b="b"/>
              <a:pathLst>
                <a:path w="1255" h="790" extrusionOk="0">
                  <a:moveTo>
                    <a:pt x="853" y="0"/>
                  </a:moveTo>
                  <a:cubicBezTo>
                    <a:pt x="724" y="0"/>
                    <a:pt x="569" y="50"/>
                    <a:pt x="438" y="93"/>
                  </a:cubicBezTo>
                  <a:cubicBezTo>
                    <a:pt x="339" y="312"/>
                    <a:pt x="41" y="352"/>
                    <a:pt x="1" y="630"/>
                  </a:cubicBezTo>
                  <a:cubicBezTo>
                    <a:pt x="41" y="710"/>
                    <a:pt x="80" y="750"/>
                    <a:pt x="160" y="790"/>
                  </a:cubicBezTo>
                  <a:lnTo>
                    <a:pt x="200" y="790"/>
                  </a:lnTo>
                  <a:cubicBezTo>
                    <a:pt x="379" y="730"/>
                    <a:pt x="578" y="790"/>
                    <a:pt x="737" y="650"/>
                  </a:cubicBezTo>
                  <a:cubicBezTo>
                    <a:pt x="936" y="531"/>
                    <a:pt x="1254" y="412"/>
                    <a:pt x="1095" y="133"/>
                  </a:cubicBezTo>
                  <a:cubicBezTo>
                    <a:pt x="1050" y="34"/>
                    <a:pt x="960" y="0"/>
                    <a:pt x="8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984200" y="903525"/>
              <a:ext cx="13950" cy="20900"/>
            </a:xfrm>
            <a:custGeom>
              <a:avLst/>
              <a:gdLst/>
              <a:ahLst/>
              <a:cxnLst/>
              <a:rect l="l" t="t" r="r" b="b"/>
              <a:pathLst>
                <a:path w="558" h="836" extrusionOk="0">
                  <a:moveTo>
                    <a:pt x="159" y="0"/>
                  </a:moveTo>
                  <a:cubicBezTo>
                    <a:pt x="100" y="140"/>
                    <a:pt x="199" y="339"/>
                    <a:pt x="40" y="458"/>
                  </a:cubicBezTo>
                  <a:cubicBezTo>
                    <a:pt x="40" y="538"/>
                    <a:pt x="0" y="597"/>
                    <a:pt x="0" y="657"/>
                  </a:cubicBezTo>
                  <a:lnTo>
                    <a:pt x="179" y="836"/>
                  </a:lnTo>
                  <a:cubicBezTo>
                    <a:pt x="478" y="816"/>
                    <a:pt x="557" y="657"/>
                    <a:pt x="458" y="398"/>
                  </a:cubicBezTo>
                  <a:cubicBezTo>
                    <a:pt x="398" y="259"/>
                    <a:pt x="378" y="12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2786250" y="2092875"/>
              <a:ext cx="28875" cy="10400"/>
            </a:xfrm>
            <a:custGeom>
              <a:avLst/>
              <a:gdLst/>
              <a:ahLst/>
              <a:cxnLst/>
              <a:rect l="l" t="t" r="r" b="b"/>
              <a:pathLst>
                <a:path w="1155" h="416" extrusionOk="0">
                  <a:moveTo>
                    <a:pt x="1000" y="0"/>
                  </a:moveTo>
                  <a:cubicBezTo>
                    <a:pt x="795" y="0"/>
                    <a:pt x="580" y="128"/>
                    <a:pt x="372" y="128"/>
                  </a:cubicBezTo>
                  <a:cubicBezTo>
                    <a:pt x="280" y="128"/>
                    <a:pt x="189" y="103"/>
                    <a:pt x="100" y="30"/>
                  </a:cubicBezTo>
                  <a:cubicBezTo>
                    <a:pt x="1" y="129"/>
                    <a:pt x="1" y="249"/>
                    <a:pt x="41" y="368"/>
                  </a:cubicBezTo>
                  <a:cubicBezTo>
                    <a:pt x="135" y="389"/>
                    <a:pt x="229" y="415"/>
                    <a:pt x="321" y="415"/>
                  </a:cubicBezTo>
                  <a:cubicBezTo>
                    <a:pt x="403" y="415"/>
                    <a:pt x="483" y="394"/>
                    <a:pt x="558" y="328"/>
                  </a:cubicBezTo>
                  <a:cubicBezTo>
                    <a:pt x="600" y="314"/>
                    <a:pt x="622" y="300"/>
                    <a:pt x="653" y="300"/>
                  </a:cubicBezTo>
                  <a:cubicBezTo>
                    <a:pt x="666" y="300"/>
                    <a:pt x="680" y="302"/>
                    <a:pt x="697" y="308"/>
                  </a:cubicBezTo>
                  <a:cubicBezTo>
                    <a:pt x="797" y="308"/>
                    <a:pt x="836" y="229"/>
                    <a:pt x="916" y="189"/>
                  </a:cubicBezTo>
                  <a:cubicBezTo>
                    <a:pt x="943" y="175"/>
                    <a:pt x="990" y="152"/>
                    <a:pt x="1036" y="152"/>
                  </a:cubicBezTo>
                  <a:cubicBezTo>
                    <a:pt x="1056" y="152"/>
                    <a:pt x="1076" y="157"/>
                    <a:pt x="1095" y="169"/>
                  </a:cubicBezTo>
                  <a:lnTo>
                    <a:pt x="1155" y="109"/>
                  </a:lnTo>
                  <a:lnTo>
                    <a:pt x="1155" y="30"/>
                  </a:lnTo>
                  <a:cubicBezTo>
                    <a:pt x="1104" y="9"/>
                    <a:pt x="1052" y="0"/>
                    <a:pt x="10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2752950" y="2097550"/>
              <a:ext cx="31850" cy="13000"/>
            </a:xfrm>
            <a:custGeom>
              <a:avLst/>
              <a:gdLst/>
              <a:ahLst/>
              <a:cxnLst/>
              <a:rect l="l" t="t" r="r" b="b"/>
              <a:pathLst>
                <a:path w="1274" h="520" extrusionOk="0">
                  <a:moveTo>
                    <a:pt x="659" y="1"/>
                  </a:moveTo>
                  <a:cubicBezTo>
                    <a:pt x="383" y="1"/>
                    <a:pt x="151" y="128"/>
                    <a:pt x="0" y="519"/>
                  </a:cubicBezTo>
                  <a:cubicBezTo>
                    <a:pt x="239" y="499"/>
                    <a:pt x="458" y="499"/>
                    <a:pt x="676" y="479"/>
                  </a:cubicBezTo>
                  <a:cubicBezTo>
                    <a:pt x="796" y="420"/>
                    <a:pt x="955" y="440"/>
                    <a:pt x="1054" y="340"/>
                  </a:cubicBezTo>
                  <a:cubicBezTo>
                    <a:pt x="1068" y="326"/>
                    <a:pt x="1102" y="312"/>
                    <a:pt x="1135" y="312"/>
                  </a:cubicBezTo>
                  <a:cubicBezTo>
                    <a:pt x="1149" y="312"/>
                    <a:pt x="1162" y="314"/>
                    <a:pt x="1174" y="320"/>
                  </a:cubicBezTo>
                  <a:cubicBezTo>
                    <a:pt x="1273" y="241"/>
                    <a:pt x="1273" y="181"/>
                    <a:pt x="1174" y="101"/>
                  </a:cubicBezTo>
                  <a:cubicBezTo>
                    <a:pt x="992" y="43"/>
                    <a:pt x="818" y="1"/>
                    <a:pt x="6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877275" y="854775"/>
              <a:ext cx="27875" cy="9975"/>
            </a:xfrm>
            <a:custGeom>
              <a:avLst/>
              <a:gdLst/>
              <a:ahLst/>
              <a:cxnLst/>
              <a:rect l="l" t="t" r="r" b="b"/>
              <a:pathLst>
                <a:path w="1115" h="399" extrusionOk="0">
                  <a:moveTo>
                    <a:pt x="776" y="1"/>
                  </a:moveTo>
                  <a:cubicBezTo>
                    <a:pt x="537" y="21"/>
                    <a:pt x="279" y="81"/>
                    <a:pt x="80" y="220"/>
                  </a:cubicBezTo>
                  <a:cubicBezTo>
                    <a:pt x="20" y="260"/>
                    <a:pt x="0" y="299"/>
                    <a:pt x="80" y="359"/>
                  </a:cubicBezTo>
                  <a:cubicBezTo>
                    <a:pt x="199" y="359"/>
                    <a:pt x="319" y="379"/>
                    <a:pt x="458" y="379"/>
                  </a:cubicBezTo>
                  <a:lnTo>
                    <a:pt x="597" y="379"/>
                  </a:lnTo>
                  <a:cubicBezTo>
                    <a:pt x="756" y="260"/>
                    <a:pt x="995" y="399"/>
                    <a:pt x="1114" y="200"/>
                  </a:cubicBezTo>
                  <a:cubicBezTo>
                    <a:pt x="1055" y="61"/>
                    <a:pt x="895" y="21"/>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886225" y="924900"/>
              <a:ext cx="23400" cy="13600"/>
            </a:xfrm>
            <a:custGeom>
              <a:avLst/>
              <a:gdLst/>
              <a:ahLst/>
              <a:cxnLst/>
              <a:rect l="l" t="t" r="r" b="b"/>
              <a:pathLst>
                <a:path w="936" h="544" extrusionOk="0">
                  <a:moveTo>
                    <a:pt x="597" y="1"/>
                  </a:moveTo>
                  <a:cubicBezTo>
                    <a:pt x="537" y="61"/>
                    <a:pt x="478" y="100"/>
                    <a:pt x="418" y="160"/>
                  </a:cubicBezTo>
                  <a:cubicBezTo>
                    <a:pt x="378" y="160"/>
                    <a:pt x="299" y="180"/>
                    <a:pt x="239" y="180"/>
                  </a:cubicBezTo>
                  <a:lnTo>
                    <a:pt x="80" y="359"/>
                  </a:lnTo>
                  <a:cubicBezTo>
                    <a:pt x="0" y="399"/>
                    <a:pt x="0" y="478"/>
                    <a:pt x="80" y="538"/>
                  </a:cubicBezTo>
                  <a:cubicBezTo>
                    <a:pt x="109" y="542"/>
                    <a:pt x="137" y="543"/>
                    <a:pt x="164" y="543"/>
                  </a:cubicBezTo>
                  <a:cubicBezTo>
                    <a:pt x="442" y="543"/>
                    <a:pt x="664" y="377"/>
                    <a:pt x="935" y="359"/>
                  </a:cubicBezTo>
                  <a:cubicBezTo>
                    <a:pt x="895" y="240"/>
                    <a:pt x="816"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010050" y="1489375"/>
              <a:ext cx="22900" cy="4750"/>
            </a:xfrm>
            <a:custGeom>
              <a:avLst/>
              <a:gdLst/>
              <a:ahLst/>
              <a:cxnLst/>
              <a:rect l="l" t="t" r="r" b="b"/>
              <a:pathLst>
                <a:path w="916" h="190" extrusionOk="0">
                  <a:moveTo>
                    <a:pt x="697" y="0"/>
                  </a:moveTo>
                  <a:cubicBezTo>
                    <a:pt x="438" y="40"/>
                    <a:pt x="219" y="40"/>
                    <a:pt x="1" y="40"/>
                  </a:cubicBezTo>
                  <a:cubicBezTo>
                    <a:pt x="130" y="159"/>
                    <a:pt x="279" y="189"/>
                    <a:pt x="436" y="189"/>
                  </a:cubicBezTo>
                  <a:cubicBezTo>
                    <a:pt x="592" y="189"/>
                    <a:pt x="757" y="159"/>
                    <a:pt x="916" y="159"/>
                  </a:cubicBezTo>
                  <a:lnTo>
                    <a:pt x="6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513725" y="2172025"/>
              <a:ext cx="18925" cy="9625"/>
            </a:xfrm>
            <a:custGeom>
              <a:avLst/>
              <a:gdLst/>
              <a:ahLst/>
              <a:cxnLst/>
              <a:rect l="l" t="t" r="r" b="b"/>
              <a:pathLst>
                <a:path w="757" h="385" extrusionOk="0">
                  <a:moveTo>
                    <a:pt x="365" y="1"/>
                  </a:moveTo>
                  <a:cubicBezTo>
                    <a:pt x="208" y="1"/>
                    <a:pt x="68" y="57"/>
                    <a:pt x="1" y="285"/>
                  </a:cubicBezTo>
                  <a:cubicBezTo>
                    <a:pt x="21" y="325"/>
                    <a:pt x="60" y="345"/>
                    <a:pt x="80" y="385"/>
                  </a:cubicBezTo>
                  <a:cubicBezTo>
                    <a:pt x="220" y="345"/>
                    <a:pt x="399" y="345"/>
                    <a:pt x="558" y="325"/>
                  </a:cubicBezTo>
                  <a:cubicBezTo>
                    <a:pt x="581" y="302"/>
                    <a:pt x="611" y="292"/>
                    <a:pt x="640" y="292"/>
                  </a:cubicBezTo>
                  <a:cubicBezTo>
                    <a:pt x="661" y="292"/>
                    <a:pt x="680" y="297"/>
                    <a:pt x="697" y="305"/>
                  </a:cubicBezTo>
                  <a:cubicBezTo>
                    <a:pt x="697" y="246"/>
                    <a:pt x="717" y="226"/>
                    <a:pt x="757" y="186"/>
                  </a:cubicBezTo>
                  <a:cubicBezTo>
                    <a:pt x="717" y="106"/>
                    <a:pt x="637" y="47"/>
                    <a:pt x="597" y="27"/>
                  </a:cubicBezTo>
                  <a:cubicBezTo>
                    <a:pt x="520" y="14"/>
                    <a:pt x="440" y="1"/>
                    <a:pt x="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627625" y="2136675"/>
              <a:ext cx="17425" cy="8675"/>
            </a:xfrm>
            <a:custGeom>
              <a:avLst/>
              <a:gdLst/>
              <a:ahLst/>
              <a:cxnLst/>
              <a:rect l="l" t="t" r="r" b="b"/>
              <a:pathLst>
                <a:path w="697" h="347" extrusionOk="0">
                  <a:moveTo>
                    <a:pt x="313" y="0"/>
                  </a:moveTo>
                  <a:cubicBezTo>
                    <a:pt x="184" y="0"/>
                    <a:pt x="73" y="87"/>
                    <a:pt x="0" y="327"/>
                  </a:cubicBezTo>
                  <a:cubicBezTo>
                    <a:pt x="179" y="327"/>
                    <a:pt x="338" y="347"/>
                    <a:pt x="517" y="347"/>
                  </a:cubicBezTo>
                  <a:cubicBezTo>
                    <a:pt x="531" y="333"/>
                    <a:pt x="565" y="318"/>
                    <a:pt x="598" y="318"/>
                  </a:cubicBezTo>
                  <a:cubicBezTo>
                    <a:pt x="612" y="318"/>
                    <a:pt x="625" y="321"/>
                    <a:pt x="637" y="327"/>
                  </a:cubicBezTo>
                  <a:cubicBezTo>
                    <a:pt x="637" y="267"/>
                    <a:pt x="657" y="227"/>
                    <a:pt x="696" y="168"/>
                  </a:cubicBezTo>
                  <a:cubicBezTo>
                    <a:pt x="564" y="73"/>
                    <a:pt x="431" y="0"/>
                    <a:pt x="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965800" y="863750"/>
              <a:ext cx="9950" cy="19125"/>
            </a:xfrm>
            <a:custGeom>
              <a:avLst/>
              <a:gdLst/>
              <a:ahLst/>
              <a:cxnLst/>
              <a:rect l="l" t="t" r="r" b="b"/>
              <a:pathLst>
                <a:path w="398" h="765" extrusionOk="0">
                  <a:moveTo>
                    <a:pt x="120" y="0"/>
                  </a:moveTo>
                  <a:cubicBezTo>
                    <a:pt x="80" y="20"/>
                    <a:pt x="40" y="20"/>
                    <a:pt x="0" y="40"/>
                  </a:cubicBezTo>
                  <a:cubicBezTo>
                    <a:pt x="0" y="199"/>
                    <a:pt x="20" y="358"/>
                    <a:pt x="20" y="537"/>
                  </a:cubicBezTo>
                  <a:lnTo>
                    <a:pt x="80" y="597"/>
                  </a:lnTo>
                  <a:lnTo>
                    <a:pt x="80" y="657"/>
                  </a:lnTo>
                  <a:cubicBezTo>
                    <a:pt x="80" y="724"/>
                    <a:pt x="98" y="764"/>
                    <a:pt x="135" y="764"/>
                  </a:cubicBezTo>
                  <a:cubicBezTo>
                    <a:pt x="152" y="764"/>
                    <a:pt x="174" y="755"/>
                    <a:pt x="199" y="736"/>
                  </a:cubicBezTo>
                  <a:cubicBezTo>
                    <a:pt x="219" y="716"/>
                    <a:pt x="219" y="696"/>
                    <a:pt x="239" y="657"/>
                  </a:cubicBezTo>
                  <a:cubicBezTo>
                    <a:pt x="279" y="418"/>
                    <a:pt x="398" y="15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931475" y="848025"/>
              <a:ext cx="8975" cy="7275"/>
            </a:xfrm>
            <a:custGeom>
              <a:avLst/>
              <a:gdLst/>
              <a:ahLst/>
              <a:cxnLst/>
              <a:rect l="l" t="t" r="r" b="b"/>
              <a:pathLst>
                <a:path w="359" h="291" extrusionOk="0">
                  <a:moveTo>
                    <a:pt x="145" y="1"/>
                  </a:moveTo>
                  <a:cubicBezTo>
                    <a:pt x="44" y="1"/>
                    <a:pt x="14" y="146"/>
                    <a:pt x="1" y="291"/>
                  </a:cubicBezTo>
                  <a:lnTo>
                    <a:pt x="180" y="291"/>
                  </a:lnTo>
                  <a:cubicBezTo>
                    <a:pt x="279" y="271"/>
                    <a:pt x="279" y="172"/>
                    <a:pt x="359" y="132"/>
                  </a:cubicBezTo>
                  <a:cubicBezTo>
                    <a:pt x="265" y="38"/>
                    <a:pt x="196" y="1"/>
                    <a:pt x="1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2927000" y="2051125"/>
              <a:ext cx="14950" cy="7200"/>
            </a:xfrm>
            <a:custGeom>
              <a:avLst/>
              <a:gdLst/>
              <a:ahLst/>
              <a:cxnLst/>
              <a:rect l="l" t="t" r="r" b="b"/>
              <a:pathLst>
                <a:path w="598" h="288" extrusionOk="0">
                  <a:moveTo>
                    <a:pt x="238" y="1"/>
                  </a:moveTo>
                  <a:cubicBezTo>
                    <a:pt x="121" y="1"/>
                    <a:pt x="35" y="62"/>
                    <a:pt x="1" y="267"/>
                  </a:cubicBezTo>
                  <a:cubicBezTo>
                    <a:pt x="140" y="267"/>
                    <a:pt x="239" y="287"/>
                    <a:pt x="359" y="287"/>
                  </a:cubicBezTo>
                  <a:cubicBezTo>
                    <a:pt x="370" y="264"/>
                    <a:pt x="396" y="254"/>
                    <a:pt x="423" y="254"/>
                  </a:cubicBezTo>
                  <a:cubicBezTo>
                    <a:pt x="442" y="254"/>
                    <a:pt x="461" y="259"/>
                    <a:pt x="478" y="267"/>
                  </a:cubicBezTo>
                  <a:cubicBezTo>
                    <a:pt x="577" y="208"/>
                    <a:pt x="597" y="168"/>
                    <a:pt x="538" y="69"/>
                  </a:cubicBezTo>
                  <a:cubicBezTo>
                    <a:pt x="427" y="35"/>
                    <a:pt x="324"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3142825" y="2006075"/>
              <a:ext cx="8000" cy="12950"/>
            </a:xfrm>
            <a:custGeom>
              <a:avLst/>
              <a:gdLst/>
              <a:ahLst/>
              <a:cxnLst/>
              <a:rect l="l" t="t" r="r" b="b"/>
              <a:pathLst>
                <a:path w="320" h="518" extrusionOk="0">
                  <a:moveTo>
                    <a:pt x="220" y="1"/>
                  </a:moveTo>
                  <a:cubicBezTo>
                    <a:pt x="1" y="180"/>
                    <a:pt x="1" y="359"/>
                    <a:pt x="220" y="518"/>
                  </a:cubicBezTo>
                  <a:cubicBezTo>
                    <a:pt x="319" y="399"/>
                    <a:pt x="319" y="299"/>
                    <a:pt x="220" y="180"/>
                  </a:cubicBezTo>
                  <a:lnTo>
                    <a:pt x="2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3161725" y="1902150"/>
              <a:ext cx="10475" cy="6975"/>
            </a:xfrm>
            <a:custGeom>
              <a:avLst/>
              <a:gdLst/>
              <a:ahLst/>
              <a:cxnLst/>
              <a:rect l="l" t="t" r="r" b="b"/>
              <a:pathLst>
                <a:path w="419" h="279" extrusionOk="0">
                  <a:moveTo>
                    <a:pt x="1" y="0"/>
                  </a:moveTo>
                  <a:lnTo>
                    <a:pt x="1" y="159"/>
                  </a:lnTo>
                  <a:cubicBezTo>
                    <a:pt x="41" y="199"/>
                    <a:pt x="100" y="259"/>
                    <a:pt x="160" y="279"/>
                  </a:cubicBezTo>
                  <a:cubicBezTo>
                    <a:pt x="240" y="279"/>
                    <a:pt x="319" y="259"/>
                    <a:pt x="359" y="199"/>
                  </a:cubicBezTo>
                  <a:cubicBezTo>
                    <a:pt x="419" y="139"/>
                    <a:pt x="399"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1670775" y="858200"/>
              <a:ext cx="9975" cy="5725"/>
            </a:xfrm>
            <a:custGeom>
              <a:avLst/>
              <a:gdLst/>
              <a:ahLst/>
              <a:cxnLst/>
              <a:rect l="l" t="t" r="r" b="b"/>
              <a:pathLst>
                <a:path w="399" h="229" extrusionOk="0">
                  <a:moveTo>
                    <a:pt x="317" y="0"/>
                  </a:moveTo>
                  <a:cubicBezTo>
                    <a:pt x="289" y="0"/>
                    <a:pt x="256" y="15"/>
                    <a:pt x="219" y="43"/>
                  </a:cubicBezTo>
                  <a:cubicBezTo>
                    <a:pt x="191" y="57"/>
                    <a:pt x="153" y="71"/>
                    <a:pt x="119" y="71"/>
                  </a:cubicBezTo>
                  <a:cubicBezTo>
                    <a:pt x="105" y="71"/>
                    <a:pt x="92" y="69"/>
                    <a:pt x="80" y="63"/>
                  </a:cubicBezTo>
                  <a:lnTo>
                    <a:pt x="1" y="222"/>
                  </a:lnTo>
                  <a:cubicBezTo>
                    <a:pt x="32" y="226"/>
                    <a:pt x="63" y="228"/>
                    <a:pt x="94" y="228"/>
                  </a:cubicBezTo>
                  <a:cubicBezTo>
                    <a:pt x="214" y="228"/>
                    <a:pt x="319" y="190"/>
                    <a:pt x="398" y="63"/>
                  </a:cubicBezTo>
                  <a:cubicBezTo>
                    <a:pt x="377" y="20"/>
                    <a:pt x="350"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3174675" y="1902150"/>
              <a:ext cx="4500" cy="4825"/>
            </a:xfrm>
            <a:custGeom>
              <a:avLst/>
              <a:gdLst/>
              <a:ahLst/>
              <a:cxnLst/>
              <a:rect l="l" t="t" r="r" b="b"/>
              <a:pathLst>
                <a:path w="180" h="193" extrusionOk="0">
                  <a:moveTo>
                    <a:pt x="0" y="0"/>
                  </a:moveTo>
                  <a:lnTo>
                    <a:pt x="0" y="159"/>
                  </a:lnTo>
                  <a:cubicBezTo>
                    <a:pt x="23" y="183"/>
                    <a:pt x="54" y="192"/>
                    <a:pt x="90" y="192"/>
                  </a:cubicBezTo>
                  <a:cubicBezTo>
                    <a:pt x="117" y="192"/>
                    <a:pt x="146" y="187"/>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3033925" y="1490350"/>
              <a:ext cx="6000" cy="3525"/>
            </a:xfrm>
            <a:custGeom>
              <a:avLst/>
              <a:gdLst/>
              <a:ahLst/>
              <a:cxnLst/>
              <a:rect l="l" t="t" r="r" b="b"/>
              <a:pathLst>
                <a:path w="240" h="141" extrusionOk="0">
                  <a:moveTo>
                    <a:pt x="179" y="1"/>
                  </a:moveTo>
                  <a:cubicBezTo>
                    <a:pt x="140" y="41"/>
                    <a:pt x="80" y="61"/>
                    <a:pt x="0" y="120"/>
                  </a:cubicBezTo>
                  <a:cubicBezTo>
                    <a:pt x="80" y="120"/>
                    <a:pt x="160" y="140"/>
                    <a:pt x="239" y="140"/>
                  </a:cubicBezTo>
                  <a:cubicBezTo>
                    <a:pt x="199" y="10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679825" y="956725"/>
              <a:ext cx="152225" cy="67675"/>
            </a:xfrm>
            <a:custGeom>
              <a:avLst/>
              <a:gdLst/>
              <a:ahLst/>
              <a:cxnLst/>
              <a:rect l="l" t="t" r="r" b="b"/>
              <a:pathLst>
                <a:path w="6089" h="2707" extrusionOk="0">
                  <a:moveTo>
                    <a:pt x="4278" y="1"/>
                  </a:moveTo>
                  <a:cubicBezTo>
                    <a:pt x="3263" y="21"/>
                    <a:pt x="2308" y="279"/>
                    <a:pt x="1493" y="896"/>
                  </a:cubicBezTo>
                  <a:cubicBezTo>
                    <a:pt x="1651" y="1130"/>
                    <a:pt x="1845" y="1185"/>
                    <a:pt x="2050" y="1185"/>
                  </a:cubicBezTo>
                  <a:cubicBezTo>
                    <a:pt x="2233" y="1185"/>
                    <a:pt x="2426" y="1141"/>
                    <a:pt x="2611" y="1141"/>
                  </a:cubicBezTo>
                  <a:cubicBezTo>
                    <a:pt x="2713" y="1141"/>
                    <a:pt x="2811" y="1154"/>
                    <a:pt x="2905" y="1195"/>
                  </a:cubicBezTo>
                  <a:cubicBezTo>
                    <a:pt x="2925" y="1195"/>
                    <a:pt x="2985" y="1214"/>
                    <a:pt x="2985" y="1214"/>
                  </a:cubicBezTo>
                  <a:lnTo>
                    <a:pt x="2945" y="1294"/>
                  </a:lnTo>
                  <a:cubicBezTo>
                    <a:pt x="2905" y="1294"/>
                    <a:pt x="2826" y="1314"/>
                    <a:pt x="2786" y="1314"/>
                  </a:cubicBezTo>
                  <a:cubicBezTo>
                    <a:pt x="2706" y="1314"/>
                    <a:pt x="2666" y="1354"/>
                    <a:pt x="2587" y="1354"/>
                  </a:cubicBezTo>
                  <a:cubicBezTo>
                    <a:pt x="2487" y="1374"/>
                    <a:pt x="2348" y="1393"/>
                    <a:pt x="2249" y="1453"/>
                  </a:cubicBezTo>
                  <a:cubicBezTo>
                    <a:pt x="1851" y="1672"/>
                    <a:pt x="1433" y="1652"/>
                    <a:pt x="1015" y="1752"/>
                  </a:cubicBezTo>
                  <a:cubicBezTo>
                    <a:pt x="816" y="1811"/>
                    <a:pt x="618" y="1871"/>
                    <a:pt x="438" y="1950"/>
                  </a:cubicBezTo>
                  <a:cubicBezTo>
                    <a:pt x="299" y="2010"/>
                    <a:pt x="140" y="2090"/>
                    <a:pt x="41" y="2209"/>
                  </a:cubicBezTo>
                  <a:cubicBezTo>
                    <a:pt x="1" y="2348"/>
                    <a:pt x="1" y="2448"/>
                    <a:pt x="41" y="2567"/>
                  </a:cubicBezTo>
                  <a:cubicBezTo>
                    <a:pt x="140" y="2667"/>
                    <a:pt x="240" y="2706"/>
                    <a:pt x="359" y="2706"/>
                  </a:cubicBezTo>
                  <a:cubicBezTo>
                    <a:pt x="438" y="2706"/>
                    <a:pt x="518" y="2706"/>
                    <a:pt x="598" y="2687"/>
                  </a:cubicBezTo>
                  <a:cubicBezTo>
                    <a:pt x="757" y="2647"/>
                    <a:pt x="936" y="2587"/>
                    <a:pt x="1115" y="2567"/>
                  </a:cubicBezTo>
                  <a:cubicBezTo>
                    <a:pt x="1194" y="2567"/>
                    <a:pt x="1234" y="2547"/>
                    <a:pt x="1314" y="2507"/>
                  </a:cubicBezTo>
                  <a:lnTo>
                    <a:pt x="1692" y="2368"/>
                  </a:lnTo>
                  <a:cubicBezTo>
                    <a:pt x="1751" y="2348"/>
                    <a:pt x="1811" y="2309"/>
                    <a:pt x="1891" y="2289"/>
                  </a:cubicBezTo>
                  <a:cubicBezTo>
                    <a:pt x="2090" y="2209"/>
                    <a:pt x="2289" y="2249"/>
                    <a:pt x="2487" y="2189"/>
                  </a:cubicBezTo>
                  <a:cubicBezTo>
                    <a:pt x="2547" y="2189"/>
                    <a:pt x="2607" y="2169"/>
                    <a:pt x="2686" y="2149"/>
                  </a:cubicBezTo>
                  <a:cubicBezTo>
                    <a:pt x="2865" y="2090"/>
                    <a:pt x="3025" y="2070"/>
                    <a:pt x="3204" y="2010"/>
                  </a:cubicBezTo>
                  <a:cubicBezTo>
                    <a:pt x="3283" y="1990"/>
                    <a:pt x="3323" y="1950"/>
                    <a:pt x="3403" y="1911"/>
                  </a:cubicBezTo>
                  <a:cubicBezTo>
                    <a:pt x="3500" y="1822"/>
                    <a:pt x="3606" y="1793"/>
                    <a:pt x="3714" y="1793"/>
                  </a:cubicBezTo>
                  <a:cubicBezTo>
                    <a:pt x="3848" y="1793"/>
                    <a:pt x="3986" y="1838"/>
                    <a:pt x="4119" y="1871"/>
                  </a:cubicBezTo>
                  <a:cubicBezTo>
                    <a:pt x="4238" y="1871"/>
                    <a:pt x="4377" y="1851"/>
                    <a:pt x="4477" y="1811"/>
                  </a:cubicBezTo>
                  <a:cubicBezTo>
                    <a:pt x="4676" y="1771"/>
                    <a:pt x="4835" y="1712"/>
                    <a:pt x="5034" y="1712"/>
                  </a:cubicBezTo>
                  <a:cubicBezTo>
                    <a:pt x="5173" y="1712"/>
                    <a:pt x="5272" y="1692"/>
                    <a:pt x="5392" y="1672"/>
                  </a:cubicBezTo>
                  <a:cubicBezTo>
                    <a:pt x="5511" y="1612"/>
                    <a:pt x="5630" y="1592"/>
                    <a:pt x="5710" y="1493"/>
                  </a:cubicBezTo>
                  <a:lnTo>
                    <a:pt x="6088" y="1354"/>
                  </a:lnTo>
                  <a:lnTo>
                    <a:pt x="6088" y="1214"/>
                  </a:lnTo>
                  <a:cubicBezTo>
                    <a:pt x="6088" y="976"/>
                    <a:pt x="6008" y="777"/>
                    <a:pt x="5750" y="677"/>
                  </a:cubicBezTo>
                  <a:cubicBezTo>
                    <a:pt x="5718" y="672"/>
                    <a:pt x="5686" y="670"/>
                    <a:pt x="5654" y="670"/>
                  </a:cubicBezTo>
                  <a:cubicBezTo>
                    <a:pt x="5568" y="670"/>
                    <a:pt x="5484" y="688"/>
                    <a:pt x="5412" y="717"/>
                  </a:cubicBezTo>
                  <a:cubicBezTo>
                    <a:pt x="5292" y="777"/>
                    <a:pt x="5173" y="797"/>
                    <a:pt x="5073" y="916"/>
                  </a:cubicBezTo>
                  <a:cubicBezTo>
                    <a:pt x="5073" y="969"/>
                    <a:pt x="5065" y="996"/>
                    <a:pt x="5035" y="996"/>
                  </a:cubicBezTo>
                  <a:cubicBezTo>
                    <a:pt x="5020" y="996"/>
                    <a:pt x="5001" y="989"/>
                    <a:pt x="4974" y="976"/>
                  </a:cubicBezTo>
                  <a:cubicBezTo>
                    <a:pt x="4914" y="916"/>
                    <a:pt x="4855" y="896"/>
                    <a:pt x="4795" y="876"/>
                  </a:cubicBezTo>
                  <a:cubicBezTo>
                    <a:pt x="4755" y="866"/>
                    <a:pt x="4725" y="861"/>
                    <a:pt x="4696" y="861"/>
                  </a:cubicBezTo>
                  <a:cubicBezTo>
                    <a:pt x="4666" y="861"/>
                    <a:pt x="4636" y="866"/>
                    <a:pt x="4596" y="876"/>
                  </a:cubicBezTo>
                  <a:cubicBezTo>
                    <a:pt x="4497" y="896"/>
                    <a:pt x="4402" y="906"/>
                    <a:pt x="4308" y="906"/>
                  </a:cubicBezTo>
                  <a:cubicBezTo>
                    <a:pt x="4213" y="906"/>
                    <a:pt x="4119" y="896"/>
                    <a:pt x="4019" y="876"/>
                  </a:cubicBezTo>
                  <a:cubicBezTo>
                    <a:pt x="3920" y="876"/>
                    <a:pt x="3820" y="856"/>
                    <a:pt x="3741" y="777"/>
                  </a:cubicBezTo>
                  <a:cubicBezTo>
                    <a:pt x="3780" y="618"/>
                    <a:pt x="3920" y="578"/>
                    <a:pt x="4019" y="478"/>
                  </a:cubicBezTo>
                  <a:cubicBezTo>
                    <a:pt x="4178" y="419"/>
                    <a:pt x="4357" y="359"/>
                    <a:pt x="4516" y="299"/>
                  </a:cubicBezTo>
                  <a:cubicBezTo>
                    <a:pt x="4576" y="120"/>
                    <a:pt x="4437" y="61"/>
                    <a:pt x="4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500800" y="1394850"/>
              <a:ext cx="107950" cy="44725"/>
            </a:xfrm>
            <a:custGeom>
              <a:avLst/>
              <a:gdLst/>
              <a:ahLst/>
              <a:cxnLst/>
              <a:rect l="l" t="t" r="r" b="b"/>
              <a:pathLst>
                <a:path w="4318" h="1789" extrusionOk="0">
                  <a:moveTo>
                    <a:pt x="3993" y="1"/>
                  </a:moveTo>
                  <a:cubicBezTo>
                    <a:pt x="2556" y="1"/>
                    <a:pt x="1288" y="490"/>
                    <a:pt x="0" y="1036"/>
                  </a:cubicBezTo>
                  <a:cubicBezTo>
                    <a:pt x="20" y="1434"/>
                    <a:pt x="339" y="1553"/>
                    <a:pt x="577" y="1752"/>
                  </a:cubicBezTo>
                  <a:cubicBezTo>
                    <a:pt x="662" y="1778"/>
                    <a:pt x="745" y="1789"/>
                    <a:pt x="825" y="1789"/>
                  </a:cubicBezTo>
                  <a:cubicBezTo>
                    <a:pt x="1177" y="1789"/>
                    <a:pt x="1490" y="1582"/>
                    <a:pt x="1831" y="1533"/>
                  </a:cubicBezTo>
                  <a:cubicBezTo>
                    <a:pt x="2268" y="1334"/>
                    <a:pt x="2785" y="1354"/>
                    <a:pt x="3124" y="976"/>
                  </a:cubicBezTo>
                  <a:cubicBezTo>
                    <a:pt x="3502" y="817"/>
                    <a:pt x="3860" y="678"/>
                    <a:pt x="4218" y="539"/>
                  </a:cubicBezTo>
                  <a:cubicBezTo>
                    <a:pt x="4317" y="300"/>
                    <a:pt x="4277" y="161"/>
                    <a:pt x="4078" y="1"/>
                  </a:cubicBezTo>
                  <a:cubicBezTo>
                    <a:pt x="4050" y="1"/>
                    <a:pt x="4021" y="1"/>
                    <a:pt x="3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624625" y="1172575"/>
              <a:ext cx="115900" cy="34350"/>
            </a:xfrm>
            <a:custGeom>
              <a:avLst/>
              <a:gdLst/>
              <a:ahLst/>
              <a:cxnLst/>
              <a:rect l="l" t="t" r="r" b="b"/>
              <a:pathLst>
                <a:path w="4636" h="1374" extrusionOk="0">
                  <a:moveTo>
                    <a:pt x="4158" y="0"/>
                  </a:moveTo>
                  <a:cubicBezTo>
                    <a:pt x="3203" y="20"/>
                    <a:pt x="2288" y="319"/>
                    <a:pt x="1334" y="538"/>
                  </a:cubicBezTo>
                  <a:cubicBezTo>
                    <a:pt x="916" y="617"/>
                    <a:pt x="399" y="498"/>
                    <a:pt x="60" y="916"/>
                  </a:cubicBezTo>
                  <a:cubicBezTo>
                    <a:pt x="1" y="1274"/>
                    <a:pt x="299" y="1274"/>
                    <a:pt x="458" y="1373"/>
                  </a:cubicBezTo>
                  <a:cubicBezTo>
                    <a:pt x="1910" y="1293"/>
                    <a:pt x="3283" y="916"/>
                    <a:pt x="4636" y="518"/>
                  </a:cubicBezTo>
                  <a:lnTo>
                    <a:pt x="4636" y="398"/>
                  </a:lnTo>
                  <a:cubicBezTo>
                    <a:pt x="4596" y="279"/>
                    <a:pt x="4536" y="140"/>
                    <a:pt x="4417" y="80"/>
                  </a:cubicBezTo>
                  <a:cubicBezTo>
                    <a:pt x="4337" y="40"/>
                    <a:pt x="4258" y="2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695750" y="1333250"/>
              <a:ext cx="91025" cy="43250"/>
            </a:xfrm>
            <a:custGeom>
              <a:avLst/>
              <a:gdLst/>
              <a:ahLst/>
              <a:cxnLst/>
              <a:rect l="l" t="t" r="r" b="b"/>
              <a:pathLst>
                <a:path w="3641" h="1730" extrusionOk="0">
                  <a:moveTo>
                    <a:pt x="2139" y="1"/>
                  </a:moveTo>
                  <a:cubicBezTo>
                    <a:pt x="1968" y="1"/>
                    <a:pt x="1791" y="19"/>
                    <a:pt x="1632" y="19"/>
                  </a:cubicBezTo>
                  <a:cubicBezTo>
                    <a:pt x="1552" y="58"/>
                    <a:pt x="1552" y="118"/>
                    <a:pt x="1552" y="178"/>
                  </a:cubicBezTo>
                  <a:cubicBezTo>
                    <a:pt x="1658" y="507"/>
                    <a:pt x="1569" y="579"/>
                    <a:pt x="1422" y="579"/>
                  </a:cubicBezTo>
                  <a:cubicBezTo>
                    <a:pt x="1320" y="579"/>
                    <a:pt x="1189" y="544"/>
                    <a:pt x="1075" y="536"/>
                  </a:cubicBezTo>
                  <a:cubicBezTo>
                    <a:pt x="1024" y="529"/>
                    <a:pt x="970" y="524"/>
                    <a:pt x="916" y="524"/>
                  </a:cubicBezTo>
                  <a:cubicBezTo>
                    <a:pt x="822" y="524"/>
                    <a:pt x="725" y="538"/>
                    <a:pt x="637" y="576"/>
                  </a:cubicBezTo>
                  <a:cubicBezTo>
                    <a:pt x="557" y="635"/>
                    <a:pt x="538" y="675"/>
                    <a:pt x="498" y="755"/>
                  </a:cubicBezTo>
                  <a:cubicBezTo>
                    <a:pt x="498" y="1073"/>
                    <a:pt x="100" y="1133"/>
                    <a:pt x="40" y="1411"/>
                  </a:cubicBezTo>
                  <a:cubicBezTo>
                    <a:pt x="0" y="1471"/>
                    <a:pt x="0" y="1550"/>
                    <a:pt x="0" y="1630"/>
                  </a:cubicBezTo>
                  <a:cubicBezTo>
                    <a:pt x="40" y="1670"/>
                    <a:pt x="60" y="1710"/>
                    <a:pt x="80" y="1729"/>
                  </a:cubicBezTo>
                  <a:cubicBezTo>
                    <a:pt x="259" y="1710"/>
                    <a:pt x="398" y="1710"/>
                    <a:pt x="577" y="1650"/>
                  </a:cubicBezTo>
                  <a:cubicBezTo>
                    <a:pt x="1453" y="1451"/>
                    <a:pt x="2288" y="1232"/>
                    <a:pt x="3163" y="1013"/>
                  </a:cubicBezTo>
                  <a:cubicBezTo>
                    <a:pt x="3283" y="914"/>
                    <a:pt x="3641" y="1013"/>
                    <a:pt x="3541" y="655"/>
                  </a:cubicBezTo>
                  <a:cubicBezTo>
                    <a:pt x="3445" y="566"/>
                    <a:pt x="3329" y="546"/>
                    <a:pt x="3207" y="546"/>
                  </a:cubicBezTo>
                  <a:cubicBezTo>
                    <a:pt x="3111" y="546"/>
                    <a:pt x="3011" y="558"/>
                    <a:pt x="2914" y="558"/>
                  </a:cubicBezTo>
                  <a:cubicBezTo>
                    <a:pt x="2751" y="558"/>
                    <a:pt x="2597" y="524"/>
                    <a:pt x="2487" y="337"/>
                  </a:cubicBezTo>
                  <a:cubicBezTo>
                    <a:pt x="2527" y="218"/>
                    <a:pt x="2626" y="39"/>
                    <a:pt x="2388" y="19"/>
                  </a:cubicBezTo>
                  <a:cubicBezTo>
                    <a:pt x="2308" y="5"/>
                    <a:pt x="2224" y="1"/>
                    <a:pt x="2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461025" y="1428700"/>
              <a:ext cx="87550" cy="46775"/>
            </a:xfrm>
            <a:custGeom>
              <a:avLst/>
              <a:gdLst/>
              <a:ahLst/>
              <a:cxnLst/>
              <a:rect l="l" t="t" r="r" b="b"/>
              <a:pathLst>
                <a:path w="3502" h="1871" extrusionOk="0">
                  <a:moveTo>
                    <a:pt x="3342" y="0"/>
                  </a:moveTo>
                  <a:cubicBezTo>
                    <a:pt x="2964" y="120"/>
                    <a:pt x="2526" y="219"/>
                    <a:pt x="2129" y="338"/>
                  </a:cubicBezTo>
                  <a:cubicBezTo>
                    <a:pt x="2109" y="338"/>
                    <a:pt x="2069" y="338"/>
                    <a:pt x="2009" y="378"/>
                  </a:cubicBezTo>
                  <a:cubicBezTo>
                    <a:pt x="1731" y="498"/>
                    <a:pt x="1472" y="517"/>
                    <a:pt x="1174" y="537"/>
                  </a:cubicBezTo>
                  <a:cubicBezTo>
                    <a:pt x="995" y="577"/>
                    <a:pt x="855" y="637"/>
                    <a:pt x="756" y="776"/>
                  </a:cubicBezTo>
                  <a:cubicBezTo>
                    <a:pt x="617" y="1134"/>
                    <a:pt x="139" y="1234"/>
                    <a:pt x="0" y="1612"/>
                  </a:cubicBezTo>
                  <a:cubicBezTo>
                    <a:pt x="0" y="1771"/>
                    <a:pt x="60" y="1830"/>
                    <a:pt x="199" y="1870"/>
                  </a:cubicBezTo>
                  <a:cubicBezTo>
                    <a:pt x="1233" y="1413"/>
                    <a:pt x="2308" y="975"/>
                    <a:pt x="3342" y="517"/>
                  </a:cubicBezTo>
                  <a:cubicBezTo>
                    <a:pt x="3481" y="338"/>
                    <a:pt x="3501" y="179"/>
                    <a:pt x="33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425200" y="1546300"/>
              <a:ext cx="89050" cy="34600"/>
            </a:xfrm>
            <a:custGeom>
              <a:avLst/>
              <a:gdLst/>
              <a:ahLst/>
              <a:cxnLst/>
              <a:rect l="l" t="t" r="r" b="b"/>
              <a:pathLst>
                <a:path w="3562" h="1384" extrusionOk="0">
                  <a:moveTo>
                    <a:pt x="3150" y="0"/>
                  </a:moveTo>
                  <a:cubicBezTo>
                    <a:pt x="3115" y="0"/>
                    <a:pt x="3080" y="4"/>
                    <a:pt x="3044" y="11"/>
                  </a:cubicBezTo>
                  <a:cubicBezTo>
                    <a:pt x="2567" y="369"/>
                    <a:pt x="1970" y="289"/>
                    <a:pt x="1473" y="548"/>
                  </a:cubicBezTo>
                  <a:cubicBezTo>
                    <a:pt x="1433" y="608"/>
                    <a:pt x="1373" y="667"/>
                    <a:pt x="1294" y="687"/>
                  </a:cubicBezTo>
                  <a:cubicBezTo>
                    <a:pt x="1135" y="707"/>
                    <a:pt x="976" y="707"/>
                    <a:pt x="796" y="747"/>
                  </a:cubicBezTo>
                  <a:cubicBezTo>
                    <a:pt x="737" y="767"/>
                    <a:pt x="677" y="806"/>
                    <a:pt x="598" y="866"/>
                  </a:cubicBezTo>
                  <a:cubicBezTo>
                    <a:pt x="558" y="846"/>
                    <a:pt x="478" y="846"/>
                    <a:pt x="438" y="846"/>
                  </a:cubicBezTo>
                  <a:cubicBezTo>
                    <a:pt x="374" y="819"/>
                    <a:pt x="313" y="804"/>
                    <a:pt x="257" y="804"/>
                  </a:cubicBezTo>
                  <a:cubicBezTo>
                    <a:pt x="193" y="804"/>
                    <a:pt x="134" y="824"/>
                    <a:pt x="80" y="866"/>
                  </a:cubicBezTo>
                  <a:cubicBezTo>
                    <a:pt x="41" y="906"/>
                    <a:pt x="1" y="966"/>
                    <a:pt x="41" y="1045"/>
                  </a:cubicBezTo>
                  <a:cubicBezTo>
                    <a:pt x="60" y="1085"/>
                    <a:pt x="140" y="1145"/>
                    <a:pt x="180" y="1165"/>
                  </a:cubicBezTo>
                  <a:cubicBezTo>
                    <a:pt x="319" y="1204"/>
                    <a:pt x="419" y="1284"/>
                    <a:pt x="538" y="1363"/>
                  </a:cubicBezTo>
                  <a:cubicBezTo>
                    <a:pt x="558" y="1363"/>
                    <a:pt x="598" y="1383"/>
                    <a:pt x="637" y="1383"/>
                  </a:cubicBezTo>
                  <a:cubicBezTo>
                    <a:pt x="1334" y="1204"/>
                    <a:pt x="2070" y="1085"/>
                    <a:pt x="2666" y="647"/>
                  </a:cubicBezTo>
                  <a:cubicBezTo>
                    <a:pt x="2965" y="468"/>
                    <a:pt x="3422" y="568"/>
                    <a:pt x="3562" y="150"/>
                  </a:cubicBezTo>
                  <a:cubicBezTo>
                    <a:pt x="3447" y="68"/>
                    <a:pt x="3307" y="0"/>
                    <a:pt x="3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913075" y="946300"/>
              <a:ext cx="76125" cy="25875"/>
            </a:xfrm>
            <a:custGeom>
              <a:avLst/>
              <a:gdLst/>
              <a:ahLst/>
              <a:cxnLst/>
              <a:rect l="l" t="t" r="r" b="b"/>
              <a:pathLst>
                <a:path w="3045" h="1035" extrusionOk="0">
                  <a:moveTo>
                    <a:pt x="2945" y="0"/>
                  </a:moveTo>
                  <a:lnTo>
                    <a:pt x="2945" y="0"/>
                  </a:lnTo>
                  <a:cubicBezTo>
                    <a:pt x="2149" y="219"/>
                    <a:pt x="1333" y="80"/>
                    <a:pt x="538" y="199"/>
                  </a:cubicBezTo>
                  <a:cubicBezTo>
                    <a:pt x="498" y="239"/>
                    <a:pt x="418" y="299"/>
                    <a:pt x="359" y="338"/>
                  </a:cubicBezTo>
                  <a:cubicBezTo>
                    <a:pt x="20" y="557"/>
                    <a:pt x="1" y="816"/>
                    <a:pt x="359" y="1035"/>
                  </a:cubicBezTo>
                  <a:cubicBezTo>
                    <a:pt x="1055" y="915"/>
                    <a:pt x="1751" y="816"/>
                    <a:pt x="2447" y="696"/>
                  </a:cubicBezTo>
                  <a:cubicBezTo>
                    <a:pt x="2507" y="637"/>
                    <a:pt x="2587" y="597"/>
                    <a:pt x="2626" y="537"/>
                  </a:cubicBezTo>
                  <a:cubicBezTo>
                    <a:pt x="2726" y="338"/>
                    <a:pt x="3044" y="279"/>
                    <a:pt x="29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735525" y="1154700"/>
              <a:ext cx="111925" cy="32175"/>
            </a:xfrm>
            <a:custGeom>
              <a:avLst/>
              <a:gdLst/>
              <a:ahLst/>
              <a:cxnLst/>
              <a:rect l="l" t="t" r="r" b="b"/>
              <a:pathLst>
                <a:path w="4477" h="1287" extrusionOk="0">
                  <a:moveTo>
                    <a:pt x="4258" y="1"/>
                  </a:moveTo>
                  <a:cubicBezTo>
                    <a:pt x="4162" y="1"/>
                    <a:pt x="4071" y="40"/>
                    <a:pt x="3979" y="79"/>
                  </a:cubicBezTo>
                  <a:cubicBezTo>
                    <a:pt x="3860" y="139"/>
                    <a:pt x="3761" y="158"/>
                    <a:pt x="3661" y="178"/>
                  </a:cubicBezTo>
                  <a:cubicBezTo>
                    <a:pt x="3462" y="178"/>
                    <a:pt x="3263" y="218"/>
                    <a:pt x="3084" y="258"/>
                  </a:cubicBezTo>
                  <a:cubicBezTo>
                    <a:pt x="2826" y="337"/>
                    <a:pt x="2527" y="337"/>
                    <a:pt x="2249" y="337"/>
                  </a:cubicBezTo>
                  <a:cubicBezTo>
                    <a:pt x="2070" y="357"/>
                    <a:pt x="1930" y="357"/>
                    <a:pt x="1751" y="417"/>
                  </a:cubicBezTo>
                  <a:cubicBezTo>
                    <a:pt x="1552" y="497"/>
                    <a:pt x="1314" y="497"/>
                    <a:pt x="1095" y="497"/>
                  </a:cubicBezTo>
                  <a:cubicBezTo>
                    <a:pt x="1042" y="505"/>
                    <a:pt x="987" y="507"/>
                    <a:pt x="932" y="507"/>
                  </a:cubicBezTo>
                  <a:cubicBezTo>
                    <a:pt x="819" y="507"/>
                    <a:pt x="703" y="496"/>
                    <a:pt x="592" y="496"/>
                  </a:cubicBezTo>
                  <a:cubicBezTo>
                    <a:pt x="345" y="496"/>
                    <a:pt x="120" y="550"/>
                    <a:pt x="1" y="894"/>
                  </a:cubicBezTo>
                  <a:lnTo>
                    <a:pt x="61" y="934"/>
                  </a:lnTo>
                  <a:cubicBezTo>
                    <a:pt x="154" y="981"/>
                    <a:pt x="250" y="994"/>
                    <a:pt x="342" y="994"/>
                  </a:cubicBezTo>
                  <a:cubicBezTo>
                    <a:pt x="463" y="994"/>
                    <a:pt x="577" y="971"/>
                    <a:pt x="668" y="971"/>
                  </a:cubicBezTo>
                  <a:cubicBezTo>
                    <a:pt x="685" y="971"/>
                    <a:pt x="702" y="972"/>
                    <a:pt x="717" y="974"/>
                  </a:cubicBezTo>
                  <a:cubicBezTo>
                    <a:pt x="699" y="1009"/>
                    <a:pt x="667" y="1020"/>
                    <a:pt x="626" y="1020"/>
                  </a:cubicBezTo>
                  <a:cubicBezTo>
                    <a:pt x="562" y="1020"/>
                    <a:pt x="478" y="994"/>
                    <a:pt x="400" y="994"/>
                  </a:cubicBezTo>
                  <a:cubicBezTo>
                    <a:pt x="303" y="994"/>
                    <a:pt x="214" y="1034"/>
                    <a:pt x="180" y="1213"/>
                  </a:cubicBezTo>
                  <a:lnTo>
                    <a:pt x="200" y="1253"/>
                  </a:lnTo>
                  <a:cubicBezTo>
                    <a:pt x="323" y="1277"/>
                    <a:pt x="447" y="1287"/>
                    <a:pt x="570" y="1287"/>
                  </a:cubicBezTo>
                  <a:cubicBezTo>
                    <a:pt x="844" y="1287"/>
                    <a:pt x="1119" y="1240"/>
                    <a:pt x="1393" y="1213"/>
                  </a:cubicBezTo>
                  <a:cubicBezTo>
                    <a:pt x="1467" y="1146"/>
                    <a:pt x="1552" y="1132"/>
                    <a:pt x="1640" y="1132"/>
                  </a:cubicBezTo>
                  <a:cubicBezTo>
                    <a:pt x="1708" y="1132"/>
                    <a:pt x="1779" y="1141"/>
                    <a:pt x="1849" y="1141"/>
                  </a:cubicBezTo>
                  <a:cubicBezTo>
                    <a:pt x="1932" y="1141"/>
                    <a:pt x="2014" y="1128"/>
                    <a:pt x="2090" y="1074"/>
                  </a:cubicBezTo>
                  <a:cubicBezTo>
                    <a:pt x="2368" y="914"/>
                    <a:pt x="2666" y="934"/>
                    <a:pt x="2965" y="914"/>
                  </a:cubicBezTo>
                  <a:cubicBezTo>
                    <a:pt x="3044" y="914"/>
                    <a:pt x="3084" y="914"/>
                    <a:pt x="3144" y="894"/>
                  </a:cubicBezTo>
                  <a:cubicBezTo>
                    <a:pt x="3144" y="875"/>
                    <a:pt x="3149" y="865"/>
                    <a:pt x="3161" y="865"/>
                  </a:cubicBezTo>
                  <a:cubicBezTo>
                    <a:pt x="3174" y="865"/>
                    <a:pt x="3194" y="875"/>
                    <a:pt x="3223" y="894"/>
                  </a:cubicBezTo>
                  <a:cubicBezTo>
                    <a:pt x="3235" y="883"/>
                    <a:pt x="3247" y="878"/>
                    <a:pt x="3258" y="878"/>
                  </a:cubicBezTo>
                  <a:cubicBezTo>
                    <a:pt x="3287" y="878"/>
                    <a:pt x="3315" y="906"/>
                    <a:pt x="3343" y="934"/>
                  </a:cubicBezTo>
                  <a:cubicBezTo>
                    <a:pt x="3366" y="958"/>
                    <a:pt x="3403" y="967"/>
                    <a:pt x="3446" y="967"/>
                  </a:cubicBezTo>
                  <a:cubicBezTo>
                    <a:pt x="3476" y="967"/>
                    <a:pt x="3509" y="962"/>
                    <a:pt x="3542" y="954"/>
                  </a:cubicBezTo>
                  <a:cubicBezTo>
                    <a:pt x="3741" y="954"/>
                    <a:pt x="3880" y="855"/>
                    <a:pt x="4039" y="755"/>
                  </a:cubicBezTo>
                  <a:cubicBezTo>
                    <a:pt x="4218" y="616"/>
                    <a:pt x="4457" y="536"/>
                    <a:pt x="4477" y="258"/>
                  </a:cubicBezTo>
                  <a:cubicBezTo>
                    <a:pt x="4477" y="158"/>
                    <a:pt x="4457" y="119"/>
                    <a:pt x="4417" y="39"/>
                  </a:cubicBezTo>
                  <a:cubicBezTo>
                    <a:pt x="4362" y="12"/>
                    <a:pt x="4309" y="1"/>
                    <a:pt x="42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721600" y="1469850"/>
              <a:ext cx="65675" cy="34825"/>
            </a:xfrm>
            <a:custGeom>
              <a:avLst/>
              <a:gdLst/>
              <a:ahLst/>
              <a:cxnLst/>
              <a:rect l="l" t="t" r="r" b="b"/>
              <a:pathLst>
                <a:path w="2627" h="1393" extrusionOk="0">
                  <a:moveTo>
                    <a:pt x="2219" y="0"/>
                  </a:moveTo>
                  <a:cubicBezTo>
                    <a:pt x="2124" y="0"/>
                    <a:pt x="2030" y="25"/>
                    <a:pt x="1930" y="65"/>
                  </a:cubicBezTo>
                  <a:cubicBezTo>
                    <a:pt x="1632" y="145"/>
                    <a:pt x="1354" y="184"/>
                    <a:pt x="1095" y="264"/>
                  </a:cubicBezTo>
                  <a:cubicBezTo>
                    <a:pt x="956" y="423"/>
                    <a:pt x="717" y="284"/>
                    <a:pt x="558" y="443"/>
                  </a:cubicBezTo>
                  <a:cubicBezTo>
                    <a:pt x="458" y="562"/>
                    <a:pt x="319" y="523"/>
                    <a:pt x="220" y="582"/>
                  </a:cubicBezTo>
                  <a:cubicBezTo>
                    <a:pt x="180" y="622"/>
                    <a:pt x="140" y="642"/>
                    <a:pt x="80" y="642"/>
                  </a:cubicBezTo>
                  <a:cubicBezTo>
                    <a:pt x="21" y="662"/>
                    <a:pt x="1" y="702"/>
                    <a:pt x="1" y="801"/>
                  </a:cubicBezTo>
                  <a:cubicBezTo>
                    <a:pt x="266" y="1204"/>
                    <a:pt x="424" y="1393"/>
                    <a:pt x="686" y="1393"/>
                  </a:cubicBezTo>
                  <a:cubicBezTo>
                    <a:pt x="915" y="1393"/>
                    <a:pt x="1223" y="1249"/>
                    <a:pt x="1751" y="980"/>
                  </a:cubicBezTo>
                  <a:cubicBezTo>
                    <a:pt x="1867" y="914"/>
                    <a:pt x="1968" y="876"/>
                    <a:pt x="2079" y="876"/>
                  </a:cubicBezTo>
                  <a:cubicBezTo>
                    <a:pt x="2102" y="876"/>
                    <a:pt x="2125" y="877"/>
                    <a:pt x="2149" y="881"/>
                  </a:cubicBezTo>
                  <a:cubicBezTo>
                    <a:pt x="2190" y="892"/>
                    <a:pt x="2227" y="897"/>
                    <a:pt x="2262" y="897"/>
                  </a:cubicBezTo>
                  <a:cubicBezTo>
                    <a:pt x="2347" y="897"/>
                    <a:pt x="2417" y="869"/>
                    <a:pt x="2487" y="841"/>
                  </a:cubicBezTo>
                  <a:cubicBezTo>
                    <a:pt x="2527" y="781"/>
                    <a:pt x="2587" y="702"/>
                    <a:pt x="2587" y="642"/>
                  </a:cubicBezTo>
                  <a:cubicBezTo>
                    <a:pt x="2587" y="463"/>
                    <a:pt x="2627" y="264"/>
                    <a:pt x="2507" y="85"/>
                  </a:cubicBezTo>
                  <a:cubicBezTo>
                    <a:pt x="2408" y="25"/>
                    <a:pt x="2313" y="0"/>
                    <a:pt x="2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849425" y="956250"/>
              <a:ext cx="70150" cy="27150"/>
            </a:xfrm>
            <a:custGeom>
              <a:avLst/>
              <a:gdLst/>
              <a:ahLst/>
              <a:cxnLst/>
              <a:rect l="l" t="t" r="r" b="b"/>
              <a:pathLst>
                <a:path w="2806" h="1086" extrusionOk="0">
                  <a:moveTo>
                    <a:pt x="2089" y="0"/>
                  </a:moveTo>
                  <a:cubicBezTo>
                    <a:pt x="1393" y="100"/>
                    <a:pt x="697" y="219"/>
                    <a:pt x="0" y="318"/>
                  </a:cubicBezTo>
                  <a:cubicBezTo>
                    <a:pt x="137" y="835"/>
                    <a:pt x="414" y="1085"/>
                    <a:pt x="838" y="1085"/>
                  </a:cubicBezTo>
                  <a:cubicBezTo>
                    <a:pt x="969" y="1085"/>
                    <a:pt x="1114" y="1061"/>
                    <a:pt x="1273" y="1015"/>
                  </a:cubicBezTo>
                  <a:cubicBezTo>
                    <a:pt x="1791" y="975"/>
                    <a:pt x="2308" y="895"/>
                    <a:pt x="2805" y="676"/>
                  </a:cubicBezTo>
                  <a:cubicBezTo>
                    <a:pt x="2646" y="398"/>
                    <a:pt x="2387" y="179"/>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762400" y="1207375"/>
              <a:ext cx="33825" cy="90575"/>
            </a:xfrm>
            <a:custGeom>
              <a:avLst/>
              <a:gdLst/>
              <a:ahLst/>
              <a:cxnLst/>
              <a:rect l="l" t="t" r="r" b="b"/>
              <a:pathLst>
                <a:path w="1353" h="3623" extrusionOk="0">
                  <a:moveTo>
                    <a:pt x="696" y="1"/>
                  </a:moveTo>
                  <a:cubicBezTo>
                    <a:pt x="676" y="41"/>
                    <a:pt x="676" y="100"/>
                    <a:pt x="637" y="140"/>
                  </a:cubicBezTo>
                  <a:cubicBezTo>
                    <a:pt x="0" y="518"/>
                    <a:pt x="378" y="1095"/>
                    <a:pt x="398" y="1612"/>
                  </a:cubicBezTo>
                  <a:cubicBezTo>
                    <a:pt x="259" y="1871"/>
                    <a:pt x="458" y="2110"/>
                    <a:pt x="418" y="2368"/>
                  </a:cubicBezTo>
                  <a:cubicBezTo>
                    <a:pt x="398" y="2627"/>
                    <a:pt x="398" y="2925"/>
                    <a:pt x="159" y="3124"/>
                  </a:cubicBezTo>
                  <a:lnTo>
                    <a:pt x="159" y="3104"/>
                  </a:lnTo>
                  <a:cubicBezTo>
                    <a:pt x="100" y="3184"/>
                    <a:pt x="100" y="3263"/>
                    <a:pt x="119" y="3323"/>
                  </a:cubicBezTo>
                  <a:cubicBezTo>
                    <a:pt x="219" y="3482"/>
                    <a:pt x="398" y="3502"/>
                    <a:pt x="557" y="3582"/>
                  </a:cubicBezTo>
                  <a:cubicBezTo>
                    <a:pt x="612" y="3609"/>
                    <a:pt x="666" y="3622"/>
                    <a:pt x="719" y="3622"/>
                  </a:cubicBezTo>
                  <a:cubicBezTo>
                    <a:pt x="821" y="3622"/>
                    <a:pt x="916" y="3574"/>
                    <a:pt x="995" y="3482"/>
                  </a:cubicBezTo>
                  <a:cubicBezTo>
                    <a:pt x="1054" y="3422"/>
                    <a:pt x="1054" y="3363"/>
                    <a:pt x="1015" y="3303"/>
                  </a:cubicBezTo>
                  <a:cubicBezTo>
                    <a:pt x="915" y="3204"/>
                    <a:pt x="955" y="3064"/>
                    <a:pt x="875" y="2965"/>
                  </a:cubicBezTo>
                  <a:cubicBezTo>
                    <a:pt x="676" y="2388"/>
                    <a:pt x="716" y="1811"/>
                    <a:pt x="855" y="1234"/>
                  </a:cubicBezTo>
                  <a:cubicBezTo>
                    <a:pt x="915" y="936"/>
                    <a:pt x="975" y="677"/>
                    <a:pt x="1054" y="399"/>
                  </a:cubicBezTo>
                  <a:cubicBezTo>
                    <a:pt x="1114" y="279"/>
                    <a:pt x="1353" y="200"/>
                    <a:pt x="12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434150" y="1498325"/>
              <a:ext cx="64675" cy="44775"/>
            </a:xfrm>
            <a:custGeom>
              <a:avLst/>
              <a:gdLst/>
              <a:ahLst/>
              <a:cxnLst/>
              <a:rect l="l" t="t" r="r" b="b"/>
              <a:pathLst>
                <a:path w="2587" h="1791" extrusionOk="0">
                  <a:moveTo>
                    <a:pt x="1990" y="0"/>
                  </a:moveTo>
                  <a:cubicBezTo>
                    <a:pt x="1811" y="219"/>
                    <a:pt x="1612" y="418"/>
                    <a:pt x="1354" y="497"/>
                  </a:cubicBezTo>
                  <a:cubicBezTo>
                    <a:pt x="1155" y="617"/>
                    <a:pt x="896" y="537"/>
                    <a:pt x="717" y="657"/>
                  </a:cubicBezTo>
                  <a:cubicBezTo>
                    <a:pt x="498" y="975"/>
                    <a:pt x="100" y="1094"/>
                    <a:pt x="1" y="1492"/>
                  </a:cubicBezTo>
                  <a:cubicBezTo>
                    <a:pt x="1" y="1572"/>
                    <a:pt x="1" y="1631"/>
                    <a:pt x="61" y="1711"/>
                  </a:cubicBezTo>
                  <a:cubicBezTo>
                    <a:pt x="120" y="1771"/>
                    <a:pt x="200" y="1791"/>
                    <a:pt x="279" y="1791"/>
                  </a:cubicBezTo>
                  <a:cubicBezTo>
                    <a:pt x="458" y="1791"/>
                    <a:pt x="598" y="1731"/>
                    <a:pt x="757" y="1711"/>
                  </a:cubicBezTo>
                  <a:cubicBezTo>
                    <a:pt x="1274" y="1512"/>
                    <a:pt x="1751" y="1234"/>
                    <a:pt x="2249" y="995"/>
                  </a:cubicBezTo>
                  <a:cubicBezTo>
                    <a:pt x="2368" y="875"/>
                    <a:pt x="2587" y="776"/>
                    <a:pt x="2547" y="517"/>
                  </a:cubicBezTo>
                  <a:cubicBezTo>
                    <a:pt x="2289" y="398"/>
                    <a:pt x="2269" y="80"/>
                    <a:pt x="19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599775" y="1379450"/>
              <a:ext cx="51250" cy="28875"/>
            </a:xfrm>
            <a:custGeom>
              <a:avLst/>
              <a:gdLst/>
              <a:ahLst/>
              <a:cxnLst/>
              <a:rect l="l" t="t" r="r" b="b"/>
              <a:pathLst>
                <a:path w="2050" h="1155" extrusionOk="0">
                  <a:moveTo>
                    <a:pt x="1890" y="1"/>
                  </a:moveTo>
                  <a:cubicBezTo>
                    <a:pt x="1731" y="1"/>
                    <a:pt x="1631" y="60"/>
                    <a:pt x="1512" y="100"/>
                  </a:cubicBezTo>
                  <a:cubicBezTo>
                    <a:pt x="1432" y="120"/>
                    <a:pt x="1333" y="180"/>
                    <a:pt x="1253" y="180"/>
                  </a:cubicBezTo>
                  <a:cubicBezTo>
                    <a:pt x="1214" y="180"/>
                    <a:pt x="1154" y="180"/>
                    <a:pt x="1114" y="160"/>
                  </a:cubicBezTo>
                  <a:cubicBezTo>
                    <a:pt x="1054" y="120"/>
                    <a:pt x="975" y="100"/>
                    <a:pt x="935" y="100"/>
                  </a:cubicBezTo>
                  <a:cubicBezTo>
                    <a:pt x="895" y="100"/>
                    <a:pt x="816" y="100"/>
                    <a:pt x="756" y="120"/>
                  </a:cubicBezTo>
                  <a:cubicBezTo>
                    <a:pt x="716" y="120"/>
                    <a:pt x="637" y="160"/>
                    <a:pt x="597" y="180"/>
                  </a:cubicBezTo>
                  <a:cubicBezTo>
                    <a:pt x="497" y="220"/>
                    <a:pt x="398" y="259"/>
                    <a:pt x="299" y="299"/>
                  </a:cubicBezTo>
                  <a:cubicBezTo>
                    <a:pt x="139" y="399"/>
                    <a:pt x="0" y="498"/>
                    <a:pt x="40" y="717"/>
                  </a:cubicBezTo>
                  <a:cubicBezTo>
                    <a:pt x="219" y="816"/>
                    <a:pt x="239" y="976"/>
                    <a:pt x="259" y="1155"/>
                  </a:cubicBezTo>
                  <a:cubicBezTo>
                    <a:pt x="816" y="1055"/>
                    <a:pt x="1393" y="995"/>
                    <a:pt x="1810" y="617"/>
                  </a:cubicBezTo>
                  <a:cubicBezTo>
                    <a:pt x="1830" y="518"/>
                    <a:pt x="1910" y="438"/>
                    <a:pt x="1989" y="399"/>
                  </a:cubicBezTo>
                  <a:cubicBezTo>
                    <a:pt x="2049" y="319"/>
                    <a:pt x="2049" y="220"/>
                    <a:pt x="2029" y="120"/>
                  </a:cubicBezTo>
                  <a:cubicBezTo>
                    <a:pt x="2009" y="80"/>
                    <a:pt x="1950" y="21"/>
                    <a:pt x="18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737525" y="1284975"/>
              <a:ext cx="51750" cy="43100"/>
            </a:xfrm>
            <a:custGeom>
              <a:avLst/>
              <a:gdLst/>
              <a:ahLst/>
              <a:cxnLst/>
              <a:rect l="l" t="t" r="r" b="b"/>
              <a:pathLst>
                <a:path w="2070" h="1724" extrusionOk="0">
                  <a:moveTo>
                    <a:pt x="1154" y="0"/>
                  </a:moveTo>
                  <a:cubicBezTo>
                    <a:pt x="816" y="239"/>
                    <a:pt x="319" y="80"/>
                    <a:pt x="0" y="458"/>
                  </a:cubicBezTo>
                  <a:cubicBezTo>
                    <a:pt x="186" y="523"/>
                    <a:pt x="363" y="540"/>
                    <a:pt x="533" y="540"/>
                  </a:cubicBezTo>
                  <a:cubicBezTo>
                    <a:pt x="728" y="540"/>
                    <a:pt x="914" y="517"/>
                    <a:pt x="1095" y="517"/>
                  </a:cubicBezTo>
                  <a:cubicBezTo>
                    <a:pt x="1313" y="557"/>
                    <a:pt x="1492" y="597"/>
                    <a:pt x="1512" y="856"/>
                  </a:cubicBezTo>
                  <a:cubicBezTo>
                    <a:pt x="1457" y="933"/>
                    <a:pt x="1401" y="974"/>
                    <a:pt x="1339" y="974"/>
                  </a:cubicBezTo>
                  <a:cubicBezTo>
                    <a:pt x="1290" y="974"/>
                    <a:pt x="1236" y="948"/>
                    <a:pt x="1174" y="895"/>
                  </a:cubicBezTo>
                  <a:lnTo>
                    <a:pt x="995" y="895"/>
                  </a:lnTo>
                  <a:cubicBezTo>
                    <a:pt x="896" y="995"/>
                    <a:pt x="896" y="1114"/>
                    <a:pt x="955" y="1253"/>
                  </a:cubicBezTo>
                  <a:cubicBezTo>
                    <a:pt x="1004" y="1302"/>
                    <a:pt x="1070" y="1309"/>
                    <a:pt x="1140" y="1309"/>
                  </a:cubicBezTo>
                  <a:cubicBezTo>
                    <a:pt x="1170" y="1309"/>
                    <a:pt x="1201" y="1308"/>
                    <a:pt x="1231" y="1308"/>
                  </a:cubicBezTo>
                  <a:cubicBezTo>
                    <a:pt x="1333" y="1308"/>
                    <a:pt x="1433" y="1323"/>
                    <a:pt x="1492" y="1452"/>
                  </a:cubicBezTo>
                  <a:cubicBezTo>
                    <a:pt x="1531" y="1657"/>
                    <a:pt x="1609" y="1723"/>
                    <a:pt x="1708" y="1723"/>
                  </a:cubicBezTo>
                  <a:cubicBezTo>
                    <a:pt x="1811" y="1723"/>
                    <a:pt x="1938" y="1652"/>
                    <a:pt x="2069" y="1592"/>
                  </a:cubicBezTo>
                  <a:cubicBezTo>
                    <a:pt x="2010" y="1353"/>
                    <a:pt x="1751" y="1114"/>
                    <a:pt x="2010" y="875"/>
                  </a:cubicBezTo>
                  <a:cubicBezTo>
                    <a:pt x="2010" y="696"/>
                    <a:pt x="1990" y="517"/>
                    <a:pt x="1990" y="358"/>
                  </a:cubicBezTo>
                  <a:lnTo>
                    <a:pt x="1492" y="358"/>
                  </a:lnTo>
                  <a:cubicBezTo>
                    <a:pt x="1413" y="219"/>
                    <a:pt x="1214" y="358"/>
                    <a:pt x="1154" y="199"/>
                  </a:cubicBezTo>
                  <a:lnTo>
                    <a:pt x="115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826050" y="964200"/>
              <a:ext cx="54725" cy="27375"/>
            </a:xfrm>
            <a:custGeom>
              <a:avLst/>
              <a:gdLst/>
              <a:ahLst/>
              <a:cxnLst/>
              <a:rect l="l" t="t" r="r" b="b"/>
              <a:pathLst>
                <a:path w="2189" h="1095" extrusionOk="0">
                  <a:moveTo>
                    <a:pt x="935" y="0"/>
                  </a:moveTo>
                  <a:cubicBezTo>
                    <a:pt x="716" y="0"/>
                    <a:pt x="518" y="0"/>
                    <a:pt x="358" y="120"/>
                  </a:cubicBezTo>
                  <a:cubicBezTo>
                    <a:pt x="358" y="418"/>
                    <a:pt x="0" y="677"/>
                    <a:pt x="219" y="995"/>
                  </a:cubicBezTo>
                  <a:lnTo>
                    <a:pt x="259" y="1055"/>
                  </a:lnTo>
                  <a:cubicBezTo>
                    <a:pt x="617" y="1015"/>
                    <a:pt x="995" y="1094"/>
                    <a:pt x="1313" y="876"/>
                  </a:cubicBezTo>
                  <a:cubicBezTo>
                    <a:pt x="1612" y="876"/>
                    <a:pt x="1910" y="876"/>
                    <a:pt x="2188" y="697"/>
                  </a:cubicBezTo>
                  <a:cubicBezTo>
                    <a:pt x="1910" y="617"/>
                    <a:pt x="1532" y="776"/>
                    <a:pt x="1413" y="319"/>
                  </a:cubicBezTo>
                  <a:cubicBezTo>
                    <a:pt x="1353" y="120"/>
                    <a:pt x="1035" y="179"/>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570850" y="1466700"/>
              <a:ext cx="58275" cy="27175"/>
            </a:xfrm>
            <a:custGeom>
              <a:avLst/>
              <a:gdLst/>
              <a:ahLst/>
              <a:cxnLst/>
              <a:rect l="l" t="t" r="r" b="b"/>
              <a:pathLst>
                <a:path w="2331" h="1087" extrusionOk="0">
                  <a:moveTo>
                    <a:pt x="2168" y="0"/>
                  </a:moveTo>
                  <a:cubicBezTo>
                    <a:pt x="2143" y="0"/>
                    <a:pt x="2117" y="14"/>
                    <a:pt x="2092" y="52"/>
                  </a:cubicBezTo>
                  <a:cubicBezTo>
                    <a:pt x="1456" y="211"/>
                    <a:pt x="779" y="410"/>
                    <a:pt x="123" y="609"/>
                  </a:cubicBezTo>
                  <a:cubicBezTo>
                    <a:pt x="83" y="609"/>
                    <a:pt x="63" y="688"/>
                    <a:pt x="23" y="748"/>
                  </a:cubicBezTo>
                  <a:cubicBezTo>
                    <a:pt x="1" y="793"/>
                    <a:pt x="46" y="798"/>
                    <a:pt x="97" y="798"/>
                  </a:cubicBezTo>
                  <a:cubicBezTo>
                    <a:pt x="114" y="798"/>
                    <a:pt x="131" y="798"/>
                    <a:pt x="148" y="798"/>
                  </a:cubicBezTo>
                  <a:cubicBezTo>
                    <a:pt x="212" y="798"/>
                    <a:pt x="252" y="808"/>
                    <a:pt x="123" y="907"/>
                  </a:cubicBezTo>
                  <a:cubicBezTo>
                    <a:pt x="123" y="987"/>
                    <a:pt x="143" y="1046"/>
                    <a:pt x="202" y="1086"/>
                  </a:cubicBezTo>
                  <a:cubicBezTo>
                    <a:pt x="918" y="987"/>
                    <a:pt x="1515" y="469"/>
                    <a:pt x="2231" y="370"/>
                  </a:cubicBezTo>
                  <a:cubicBezTo>
                    <a:pt x="2331" y="330"/>
                    <a:pt x="2331" y="290"/>
                    <a:pt x="2271" y="211"/>
                  </a:cubicBezTo>
                  <a:lnTo>
                    <a:pt x="2271" y="72"/>
                  </a:lnTo>
                  <a:cubicBezTo>
                    <a:pt x="2271" y="52"/>
                    <a:pt x="2251" y="52"/>
                    <a:pt x="2211" y="12"/>
                  </a:cubicBezTo>
                  <a:cubicBezTo>
                    <a:pt x="2197" y="5"/>
                    <a:pt x="2182" y="0"/>
                    <a:pt x="21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779800" y="1307350"/>
              <a:ext cx="39800" cy="41950"/>
            </a:xfrm>
            <a:custGeom>
              <a:avLst/>
              <a:gdLst/>
              <a:ahLst/>
              <a:cxnLst/>
              <a:rect l="l" t="t" r="r" b="b"/>
              <a:pathLst>
                <a:path w="1592" h="1678" extrusionOk="0">
                  <a:moveTo>
                    <a:pt x="319" y="0"/>
                  </a:moveTo>
                  <a:cubicBezTo>
                    <a:pt x="100" y="20"/>
                    <a:pt x="0" y="160"/>
                    <a:pt x="0" y="378"/>
                  </a:cubicBezTo>
                  <a:cubicBezTo>
                    <a:pt x="0" y="617"/>
                    <a:pt x="179" y="677"/>
                    <a:pt x="378" y="717"/>
                  </a:cubicBezTo>
                  <a:cubicBezTo>
                    <a:pt x="517" y="697"/>
                    <a:pt x="677" y="697"/>
                    <a:pt x="856" y="697"/>
                  </a:cubicBezTo>
                  <a:cubicBezTo>
                    <a:pt x="1114" y="975"/>
                    <a:pt x="895" y="1194"/>
                    <a:pt x="816" y="1453"/>
                  </a:cubicBezTo>
                  <a:cubicBezTo>
                    <a:pt x="816" y="1552"/>
                    <a:pt x="856" y="1592"/>
                    <a:pt x="915" y="1651"/>
                  </a:cubicBezTo>
                  <a:cubicBezTo>
                    <a:pt x="973" y="1668"/>
                    <a:pt x="1027" y="1678"/>
                    <a:pt x="1078" y="1678"/>
                  </a:cubicBezTo>
                  <a:cubicBezTo>
                    <a:pt x="1150" y="1678"/>
                    <a:pt x="1215" y="1658"/>
                    <a:pt x="1273" y="1612"/>
                  </a:cubicBezTo>
                  <a:cubicBezTo>
                    <a:pt x="1353" y="1552"/>
                    <a:pt x="1373" y="1492"/>
                    <a:pt x="1413" y="1413"/>
                  </a:cubicBezTo>
                  <a:cubicBezTo>
                    <a:pt x="1592" y="1154"/>
                    <a:pt x="1393" y="796"/>
                    <a:pt x="1552" y="518"/>
                  </a:cubicBezTo>
                  <a:cubicBezTo>
                    <a:pt x="1513" y="233"/>
                    <a:pt x="1365" y="176"/>
                    <a:pt x="1184" y="176"/>
                  </a:cubicBezTo>
                  <a:cubicBezTo>
                    <a:pt x="1087" y="176"/>
                    <a:pt x="980" y="192"/>
                    <a:pt x="876" y="199"/>
                  </a:cubicBezTo>
                  <a:cubicBezTo>
                    <a:pt x="781" y="231"/>
                    <a:pt x="680" y="279"/>
                    <a:pt x="589" y="279"/>
                  </a:cubicBezTo>
                  <a:cubicBezTo>
                    <a:pt x="508" y="279"/>
                    <a:pt x="434" y="241"/>
                    <a:pt x="378" y="120"/>
                  </a:cubicBezTo>
                  <a:cubicBezTo>
                    <a:pt x="378" y="80"/>
                    <a:pt x="35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814600" y="1119150"/>
              <a:ext cx="42300" cy="39525"/>
            </a:xfrm>
            <a:custGeom>
              <a:avLst/>
              <a:gdLst/>
              <a:ahLst/>
              <a:cxnLst/>
              <a:rect l="l" t="t" r="r" b="b"/>
              <a:pathLst>
                <a:path w="1692" h="1581" extrusionOk="0">
                  <a:moveTo>
                    <a:pt x="402" y="1"/>
                  </a:moveTo>
                  <a:cubicBezTo>
                    <a:pt x="262" y="1"/>
                    <a:pt x="175" y="83"/>
                    <a:pt x="100" y="188"/>
                  </a:cubicBezTo>
                  <a:cubicBezTo>
                    <a:pt x="1" y="347"/>
                    <a:pt x="1" y="526"/>
                    <a:pt x="60" y="685"/>
                  </a:cubicBezTo>
                  <a:cubicBezTo>
                    <a:pt x="100" y="825"/>
                    <a:pt x="160" y="944"/>
                    <a:pt x="220" y="1043"/>
                  </a:cubicBezTo>
                  <a:cubicBezTo>
                    <a:pt x="437" y="1405"/>
                    <a:pt x="752" y="1421"/>
                    <a:pt x="1092" y="1421"/>
                  </a:cubicBezTo>
                  <a:cubicBezTo>
                    <a:pt x="1126" y="1421"/>
                    <a:pt x="1160" y="1421"/>
                    <a:pt x="1194" y="1421"/>
                  </a:cubicBezTo>
                  <a:cubicBezTo>
                    <a:pt x="1194" y="1461"/>
                    <a:pt x="1214" y="1541"/>
                    <a:pt x="1214" y="1580"/>
                  </a:cubicBezTo>
                  <a:cubicBezTo>
                    <a:pt x="1692" y="1441"/>
                    <a:pt x="1612" y="1063"/>
                    <a:pt x="1652" y="685"/>
                  </a:cubicBezTo>
                  <a:cubicBezTo>
                    <a:pt x="1561" y="550"/>
                    <a:pt x="1455" y="513"/>
                    <a:pt x="1341" y="513"/>
                  </a:cubicBezTo>
                  <a:cubicBezTo>
                    <a:pt x="1204" y="513"/>
                    <a:pt x="1057" y="566"/>
                    <a:pt x="916" y="566"/>
                  </a:cubicBezTo>
                  <a:cubicBezTo>
                    <a:pt x="916" y="566"/>
                    <a:pt x="896" y="586"/>
                    <a:pt x="856" y="586"/>
                  </a:cubicBezTo>
                  <a:cubicBezTo>
                    <a:pt x="796" y="586"/>
                    <a:pt x="777" y="566"/>
                    <a:pt x="757" y="526"/>
                  </a:cubicBezTo>
                  <a:cubicBezTo>
                    <a:pt x="518" y="427"/>
                    <a:pt x="697" y="168"/>
                    <a:pt x="558" y="29"/>
                  </a:cubicBezTo>
                  <a:cubicBezTo>
                    <a:pt x="499" y="9"/>
                    <a:pt x="448" y="1"/>
                    <a:pt x="4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442625" y="1519200"/>
              <a:ext cx="51225" cy="32350"/>
            </a:xfrm>
            <a:custGeom>
              <a:avLst/>
              <a:gdLst/>
              <a:ahLst/>
              <a:cxnLst/>
              <a:rect l="l" t="t" r="r" b="b"/>
              <a:pathLst>
                <a:path w="2049" h="1294" extrusionOk="0">
                  <a:moveTo>
                    <a:pt x="1850" y="1"/>
                  </a:moveTo>
                  <a:cubicBezTo>
                    <a:pt x="1333" y="259"/>
                    <a:pt x="816" y="478"/>
                    <a:pt x="279" y="737"/>
                  </a:cubicBezTo>
                  <a:cubicBezTo>
                    <a:pt x="179" y="796"/>
                    <a:pt x="60" y="856"/>
                    <a:pt x="0" y="995"/>
                  </a:cubicBezTo>
                  <a:cubicBezTo>
                    <a:pt x="33" y="1144"/>
                    <a:pt x="39" y="1293"/>
                    <a:pt x="177" y="1293"/>
                  </a:cubicBezTo>
                  <a:cubicBezTo>
                    <a:pt x="205" y="1293"/>
                    <a:pt x="238" y="1287"/>
                    <a:pt x="279" y="1274"/>
                  </a:cubicBezTo>
                  <a:cubicBezTo>
                    <a:pt x="915" y="1055"/>
                    <a:pt x="1512" y="776"/>
                    <a:pt x="2049" y="399"/>
                  </a:cubicBezTo>
                  <a:lnTo>
                    <a:pt x="2049" y="299"/>
                  </a:lnTo>
                  <a:cubicBezTo>
                    <a:pt x="2029" y="200"/>
                    <a:pt x="1969" y="140"/>
                    <a:pt x="1930" y="60"/>
                  </a:cubicBezTo>
                  <a:cubicBezTo>
                    <a:pt x="1910" y="40"/>
                    <a:pt x="1870" y="40"/>
                    <a:pt x="18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774825" y="1340650"/>
              <a:ext cx="58700" cy="27900"/>
            </a:xfrm>
            <a:custGeom>
              <a:avLst/>
              <a:gdLst/>
              <a:ahLst/>
              <a:cxnLst/>
              <a:rect l="l" t="t" r="r" b="b"/>
              <a:pathLst>
                <a:path w="2348" h="1116" extrusionOk="0">
                  <a:moveTo>
                    <a:pt x="1737" y="1"/>
                  </a:moveTo>
                  <a:cubicBezTo>
                    <a:pt x="1629" y="1"/>
                    <a:pt x="1521" y="34"/>
                    <a:pt x="1413" y="121"/>
                  </a:cubicBezTo>
                  <a:cubicBezTo>
                    <a:pt x="1413" y="140"/>
                    <a:pt x="1393" y="180"/>
                    <a:pt x="1373" y="220"/>
                  </a:cubicBezTo>
                  <a:cubicBezTo>
                    <a:pt x="1331" y="279"/>
                    <a:pt x="1288" y="299"/>
                    <a:pt x="1243" y="299"/>
                  </a:cubicBezTo>
                  <a:cubicBezTo>
                    <a:pt x="1182" y="299"/>
                    <a:pt x="1115" y="263"/>
                    <a:pt x="1035" y="240"/>
                  </a:cubicBezTo>
                  <a:cubicBezTo>
                    <a:pt x="998" y="228"/>
                    <a:pt x="963" y="223"/>
                    <a:pt x="928" y="223"/>
                  </a:cubicBezTo>
                  <a:cubicBezTo>
                    <a:pt x="735" y="223"/>
                    <a:pt x="564" y="382"/>
                    <a:pt x="378" y="399"/>
                  </a:cubicBezTo>
                  <a:cubicBezTo>
                    <a:pt x="239" y="498"/>
                    <a:pt x="120" y="638"/>
                    <a:pt x="0" y="737"/>
                  </a:cubicBezTo>
                  <a:cubicBezTo>
                    <a:pt x="199" y="777"/>
                    <a:pt x="418" y="717"/>
                    <a:pt x="537" y="936"/>
                  </a:cubicBezTo>
                  <a:cubicBezTo>
                    <a:pt x="601" y="1013"/>
                    <a:pt x="674" y="1040"/>
                    <a:pt x="752" y="1040"/>
                  </a:cubicBezTo>
                  <a:cubicBezTo>
                    <a:pt x="920" y="1040"/>
                    <a:pt x="1111" y="915"/>
                    <a:pt x="1280" y="915"/>
                  </a:cubicBezTo>
                  <a:cubicBezTo>
                    <a:pt x="1374" y="915"/>
                    <a:pt x="1461" y="954"/>
                    <a:pt x="1532" y="1075"/>
                  </a:cubicBezTo>
                  <a:cubicBezTo>
                    <a:pt x="1711" y="1075"/>
                    <a:pt x="1890" y="1115"/>
                    <a:pt x="2069" y="1115"/>
                  </a:cubicBezTo>
                  <a:cubicBezTo>
                    <a:pt x="2288" y="757"/>
                    <a:pt x="2348" y="419"/>
                    <a:pt x="2010" y="61"/>
                  </a:cubicBezTo>
                  <a:cubicBezTo>
                    <a:pt x="1919" y="24"/>
                    <a:pt x="1828" y="1"/>
                    <a:pt x="17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807150" y="1064775"/>
              <a:ext cx="20400" cy="60075"/>
            </a:xfrm>
            <a:custGeom>
              <a:avLst/>
              <a:gdLst/>
              <a:ahLst/>
              <a:cxnLst/>
              <a:rect l="l" t="t" r="r" b="b"/>
              <a:pathLst>
                <a:path w="816" h="2403" extrusionOk="0">
                  <a:moveTo>
                    <a:pt x="403" y="1"/>
                  </a:moveTo>
                  <a:cubicBezTo>
                    <a:pt x="355" y="1"/>
                    <a:pt x="289" y="17"/>
                    <a:pt x="199" y="55"/>
                  </a:cubicBezTo>
                  <a:cubicBezTo>
                    <a:pt x="80" y="254"/>
                    <a:pt x="80" y="513"/>
                    <a:pt x="20" y="732"/>
                  </a:cubicBezTo>
                  <a:cubicBezTo>
                    <a:pt x="0" y="811"/>
                    <a:pt x="0" y="871"/>
                    <a:pt x="0" y="951"/>
                  </a:cubicBezTo>
                  <a:cubicBezTo>
                    <a:pt x="60" y="1169"/>
                    <a:pt x="80" y="1408"/>
                    <a:pt x="80" y="1627"/>
                  </a:cubicBezTo>
                  <a:cubicBezTo>
                    <a:pt x="80" y="1826"/>
                    <a:pt x="100" y="2025"/>
                    <a:pt x="179" y="2204"/>
                  </a:cubicBezTo>
                  <a:cubicBezTo>
                    <a:pt x="259" y="2303"/>
                    <a:pt x="358" y="2363"/>
                    <a:pt x="478" y="2403"/>
                  </a:cubicBezTo>
                  <a:cubicBezTo>
                    <a:pt x="597" y="2323"/>
                    <a:pt x="697" y="2263"/>
                    <a:pt x="816" y="2204"/>
                  </a:cubicBezTo>
                  <a:cubicBezTo>
                    <a:pt x="756" y="1627"/>
                    <a:pt x="697" y="1050"/>
                    <a:pt x="617" y="513"/>
                  </a:cubicBezTo>
                  <a:cubicBezTo>
                    <a:pt x="433" y="446"/>
                    <a:pt x="656"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804175" y="994025"/>
              <a:ext cx="19400" cy="82600"/>
            </a:xfrm>
            <a:custGeom>
              <a:avLst/>
              <a:gdLst/>
              <a:ahLst/>
              <a:cxnLst/>
              <a:rect l="l" t="t" r="r" b="b"/>
              <a:pathLst>
                <a:path w="776" h="3304" extrusionOk="0">
                  <a:moveTo>
                    <a:pt x="736" y="1"/>
                  </a:moveTo>
                  <a:lnTo>
                    <a:pt x="736" y="1"/>
                  </a:lnTo>
                  <a:cubicBezTo>
                    <a:pt x="617" y="21"/>
                    <a:pt x="497" y="21"/>
                    <a:pt x="378" y="61"/>
                  </a:cubicBezTo>
                  <a:cubicBezTo>
                    <a:pt x="0" y="976"/>
                    <a:pt x="179" y="1950"/>
                    <a:pt x="219" y="2905"/>
                  </a:cubicBezTo>
                  <a:cubicBezTo>
                    <a:pt x="219" y="2945"/>
                    <a:pt x="318" y="2965"/>
                    <a:pt x="378" y="2965"/>
                  </a:cubicBezTo>
                  <a:cubicBezTo>
                    <a:pt x="400" y="2921"/>
                    <a:pt x="434" y="2890"/>
                    <a:pt x="466" y="2890"/>
                  </a:cubicBezTo>
                  <a:cubicBezTo>
                    <a:pt x="493" y="2890"/>
                    <a:pt x="519" y="2911"/>
                    <a:pt x="537" y="2965"/>
                  </a:cubicBezTo>
                  <a:cubicBezTo>
                    <a:pt x="597" y="3084"/>
                    <a:pt x="617" y="3243"/>
                    <a:pt x="736" y="3303"/>
                  </a:cubicBezTo>
                  <a:cubicBezTo>
                    <a:pt x="696" y="2607"/>
                    <a:pt x="776" y="1891"/>
                    <a:pt x="637" y="1175"/>
                  </a:cubicBezTo>
                  <a:cubicBezTo>
                    <a:pt x="577" y="797"/>
                    <a:pt x="517" y="379"/>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421225" y="1473950"/>
              <a:ext cx="56725" cy="31050"/>
            </a:xfrm>
            <a:custGeom>
              <a:avLst/>
              <a:gdLst/>
              <a:ahLst/>
              <a:cxnLst/>
              <a:rect l="l" t="t" r="r" b="b"/>
              <a:pathLst>
                <a:path w="2269" h="1242" extrusionOk="0">
                  <a:moveTo>
                    <a:pt x="1473" y="0"/>
                  </a:moveTo>
                  <a:cubicBezTo>
                    <a:pt x="1015" y="80"/>
                    <a:pt x="597" y="199"/>
                    <a:pt x="219" y="478"/>
                  </a:cubicBezTo>
                  <a:cubicBezTo>
                    <a:pt x="140" y="557"/>
                    <a:pt x="80" y="657"/>
                    <a:pt x="21" y="776"/>
                  </a:cubicBezTo>
                  <a:cubicBezTo>
                    <a:pt x="1" y="876"/>
                    <a:pt x="1" y="955"/>
                    <a:pt x="21" y="1015"/>
                  </a:cubicBezTo>
                  <a:cubicBezTo>
                    <a:pt x="136" y="1183"/>
                    <a:pt x="263" y="1241"/>
                    <a:pt x="395" y="1241"/>
                  </a:cubicBezTo>
                  <a:cubicBezTo>
                    <a:pt x="559" y="1241"/>
                    <a:pt x="730" y="1152"/>
                    <a:pt x="896" y="1075"/>
                  </a:cubicBezTo>
                  <a:cubicBezTo>
                    <a:pt x="1113" y="984"/>
                    <a:pt x="1331" y="811"/>
                    <a:pt x="1593" y="811"/>
                  </a:cubicBezTo>
                  <a:cubicBezTo>
                    <a:pt x="1619" y="811"/>
                    <a:pt x="1645" y="812"/>
                    <a:pt x="1672" y="816"/>
                  </a:cubicBezTo>
                  <a:cubicBezTo>
                    <a:pt x="1731" y="816"/>
                    <a:pt x="1791" y="816"/>
                    <a:pt x="1871" y="776"/>
                  </a:cubicBezTo>
                  <a:cubicBezTo>
                    <a:pt x="1970" y="597"/>
                    <a:pt x="2268" y="577"/>
                    <a:pt x="2189" y="279"/>
                  </a:cubicBezTo>
                  <a:cubicBezTo>
                    <a:pt x="2010" y="259"/>
                    <a:pt x="1811" y="299"/>
                    <a:pt x="1672" y="120"/>
                  </a:cubicBezTo>
                  <a:cubicBezTo>
                    <a:pt x="1612" y="60"/>
                    <a:pt x="1572" y="20"/>
                    <a:pt x="14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488375" y="1502300"/>
              <a:ext cx="48250" cy="26375"/>
            </a:xfrm>
            <a:custGeom>
              <a:avLst/>
              <a:gdLst/>
              <a:ahLst/>
              <a:cxnLst/>
              <a:rect l="l" t="t" r="r" b="b"/>
              <a:pathLst>
                <a:path w="1930" h="1055" extrusionOk="0">
                  <a:moveTo>
                    <a:pt x="1731" y="0"/>
                  </a:moveTo>
                  <a:cubicBezTo>
                    <a:pt x="1356" y="214"/>
                    <a:pt x="966" y="364"/>
                    <a:pt x="530" y="364"/>
                  </a:cubicBezTo>
                  <a:cubicBezTo>
                    <a:pt x="480" y="364"/>
                    <a:pt x="429" y="362"/>
                    <a:pt x="378" y="358"/>
                  </a:cubicBezTo>
                  <a:cubicBezTo>
                    <a:pt x="239" y="458"/>
                    <a:pt x="120" y="577"/>
                    <a:pt x="0" y="677"/>
                  </a:cubicBezTo>
                  <a:lnTo>
                    <a:pt x="0" y="736"/>
                  </a:lnTo>
                  <a:cubicBezTo>
                    <a:pt x="100" y="776"/>
                    <a:pt x="120" y="895"/>
                    <a:pt x="120" y="995"/>
                  </a:cubicBezTo>
                  <a:lnTo>
                    <a:pt x="199" y="1055"/>
                  </a:lnTo>
                  <a:cubicBezTo>
                    <a:pt x="776" y="836"/>
                    <a:pt x="1413" y="756"/>
                    <a:pt x="1930" y="378"/>
                  </a:cubicBezTo>
                  <a:cubicBezTo>
                    <a:pt x="1930" y="219"/>
                    <a:pt x="1830" y="120"/>
                    <a:pt x="17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545050" y="1419250"/>
              <a:ext cx="45800" cy="22400"/>
            </a:xfrm>
            <a:custGeom>
              <a:avLst/>
              <a:gdLst/>
              <a:ahLst/>
              <a:cxnLst/>
              <a:rect l="l" t="t" r="r" b="b"/>
              <a:pathLst>
                <a:path w="1832" h="896" extrusionOk="0">
                  <a:moveTo>
                    <a:pt x="1354" y="0"/>
                  </a:moveTo>
                  <a:cubicBezTo>
                    <a:pt x="856" y="0"/>
                    <a:pt x="419" y="179"/>
                    <a:pt x="1" y="378"/>
                  </a:cubicBezTo>
                  <a:lnTo>
                    <a:pt x="1" y="895"/>
                  </a:lnTo>
                  <a:cubicBezTo>
                    <a:pt x="518" y="816"/>
                    <a:pt x="956" y="577"/>
                    <a:pt x="1413" y="398"/>
                  </a:cubicBezTo>
                  <a:cubicBezTo>
                    <a:pt x="1831" y="219"/>
                    <a:pt x="1314" y="159"/>
                    <a:pt x="1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403825" y="1539600"/>
              <a:ext cx="37825" cy="58700"/>
            </a:xfrm>
            <a:custGeom>
              <a:avLst/>
              <a:gdLst/>
              <a:ahLst/>
              <a:cxnLst/>
              <a:rect l="l" t="t" r="r" b="b"/>
              <a:pathLst>
                <a:path w="1513" h="2348" extrusionOk="0">
                  <a:moveTo>
                    <a:pt x="776" y="0"/>
                  </a:moveTo>
                  <a:cubicBezTo>
                    <a:pt x="697" y="0"/>
                    <a:pt x="617" y="40"/>
                    <a:pt x="557" y="80"/>
                  </a:cubicBezTo>
                  <a:cubicBezTo>
                    <a:pt x="518" y="140"/>
                    <a:pt x="498" y="199"/>
                    <a:pt x="478" y="279"/>
                  </a:cubicBezTo>
                  <a:cubicBezTo>
                    <a:pt x="418" y="478"/>
                    <a:pt x="418" y="657"/>
                    <a:pt x="418" y="856"/>
                  </a:cubicBezTo>
                  <a:cubicBezTo>
                    <a:pt x="398" y="1134"/>
                    <a:pt x="478" y="1433"/>
                    <a:pt x="398" y="1711"/>
                  </a:cubicBezTo>
                  <a:cubicBezTo>
                    <a:pt x="319" y="1751"/>
                    <a:pt x="219" y="1751"/>
                    <a:pt x="120" y="1771"/>
                  </a:cubicBezTo>
                  <a:cubicBezTo>
                    <a:pt x="40" y="1811"/>
                    <a:pt x="20" y="1850"/>
                    <a:pt x="0" y="1930"/>
                  </a:cubicBezTo>
                  <a:cubicBezTo>
                    <a:pt x="20" y="2228"/>
                    <a:pt x="160" y="2348"/>
                    <a:pt x="438" y="2348"/>
                  </a:cubicBezTo>
                  <a:cubicBezTo>
                    <a:pt x="915" y="2328"/>
                    <a:pt x="1035" y="1731"/>
                    <a:pt x="1512" y="1671"/>
                  </a:cubicBezTo>
                  <a:cubicBezTo>
                    <a:pt x="1492" y="1651"/>
                    <a:pt x="1472" y="1612"/>
                    <a:pt x="1433" y="1592"/>
                  </a:cubicBezTo>
                  <a:cubicBezTo>
                    <a:pt x="1313" y="1472"/>
                    <a:pt x="1114" y="1472"/>
                    <a:pt x="995" y="1333"/>
                  </a:cubicBezTo>
                  <a:lnTo>
                    <a:pt x="935" y="1273"/>
                  </a:lnTo>
                  <a:lnTo>
                    <a:pt x="796" y="1134"/>
                  </a:lnTo>
                  <a:cubicBezTo>
                    <a:pt x="796" y="995"/>
                    <a:pt x="816" y="895"/>
                    <a:pt x="816" y="776"/>
                  </a:cubicBezTo>
                  <a:cubicBezTo>
                    <a:pt x="856" y="736"/>
                    <a:pt x="896" y="677"/>
                    <a:pt x="935" y="637"/>
                  </a:cubicBezTo>
                  <a:cubicBezTo>
                    <a:pt x="1015" y="557"/>
                    <a:pt x="1035" y="478"/>
                    <a:pt x="1055" y="378"/>
                  </a:cubicBezTo>
                  <a:cubicBezTo>
                    <a:pt x="1055" y="299"/>
                    <a:pt x="1035" y="239"/>
                    <a:pt x="1015" y="179"/>
                  </a:cubicBezTo>
                  <a:lnTo>
                    <a:pt x="935" y="100"/>
                  </a:lnTo>
                  <a:cubicBezTo>
                    <a:pt x="896" y="60"/>
                    <a:pt x="836" y="4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769850" y="1356275"/>
              <a:ext cx="48350" cy="19750"/>
            </a:xfrm>
            <a:custGeom>
              <a:avLst/>
              <a:gdLst/>
              <a:ahLst/>
              <a:cxnLst/>
              <a:rect l="l" t="t" r="r" b="b"/>
              <a:pathLst>
                <a:path w="1934" h="790" extrusionOk="0">
                  <a:moveTo>
                    <a:pt x="1627" y="0"/>
                  </a:moveTo>
                  <a:cubicBezTo>
                    <a:pt x="1587" y="0"/>
                    <a:pt x="1542" y="4"/>
                    <a:pt x="1492" y="13"/>
                  </a:cubicBezTo>
                  <a:cubicBezTo>
                    <a:pt x="1262" y="51"/>
                    <a:pt x="1033" y="292"/>
                    <a:pt x="749" y="292"/>
                  </a:cubicBezTo>
                  <a:cubicBezTo>
                    <a:pt x="739" y="292"/>
                    <a:pt x="728" y="292"/>
                    <a:pt x="717" y="291"/>
                  </a:cubicBezTo>
                  <a:cubicBezTo>
                    <a:pt x="518" y="450"/>
                    <a:pt x="199" y="411"/>
                    <a:pt x="0" y="629"/>
                  </a:cubicBezTo>
                  <a:cubicBezTo>
                    <a:pt x="80" y="749"/>
                    <a:pt x="259" y="709"/>
                    <a:pt x="339" y="789"/>
                  </a:cubicBezTo>
                  <a:cubicBezTo>
                    <a:pt x="357" y="789"/>
                    <a:pt x="375" y="790"/>
                    <a:pt x="393" y="790"/>
                  </a:cubicBezTo>
                  <a:cubicBezTo>
                    <a:pt x="868" y="790"/>
                    <a:pt x="1290" y="545"/>
                    <a:pt x="1711" y="430"/>
                  </a:cubicBezTo>
                  <a:cubicBezTo>
                    <a:pt x="1934" y="156"/>
                    <a:pt x="1876" y="0"/>
                    <a:pt x="16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613225" y="1498325"/>
              <a:ext cx="42750" cy="18450"/>
            </a:xfrm>
            <a:custGeom>
              <a:avLst/>
              <a:gdLst/>
              <a:ahLst/>
              <a:cxnLst/>
              <a:rect l="l" t="t" r="r" b="b"/>
              <a:pathLst>
                <a:path w="1710" h="738" extrusionOk="0">
                  <a:moveTo>
                    <a:pt x="1611" y="0"/>
                  </a:moveTo>
                  <a:cubicBezTo>
                    <a:pt x="1093" y="80"/>
                    <a:pt x="516" y="0"/>
                    <a:pt x="59" y="338"/>
                  </a:cubicBezTo>
                  <a:cubicBezTo>
                    <a:pt x="59" y="509"/>
                    <a:pt x="1" y="737"/>
                    <a:pt x="233" y="737"/>
                  </a:cubicBezTo>
                  <a:cubicBezTo>
                    <a:pt x="272" y="737"/>
                    <a:pt x="320" y="731"/>
                    <a:pt x="377" y="716"/>
                  </a:cubicBezTo>
                  <a:cubicBezTo>
                    <a:pt x="616" y="637"/>
                    <a:pt x="875" y="617"/>
                    <a:pt x="1093" y="517"/>
                  </a:cubicBezTo>
                  <a:lnTo>
                    <a:pt x="1272" y="517"/>
                  </a:lnTo>
                  <a:cubicBezTo>
                    <a:pt x="1312" y="438"/>
                    <a:pt x="1312" y="338"/>
                    <a:pt x="1451" y="338"/>
                  </a:cubicBezTo>
                  <a:lnTo>
                    <a:pt x="1611" y="338"/>
                  </a:lnTo>
                  <a:cubicBezTo>
                    <a:pt x="1710" y="239"/>
                    <a:pt x="1710" y="120"/>
                    <a:pt x="1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648500" y="1365375"/>
              <a:ext cx="48275" cy="24775"/>
            </a:xfrm>
            <a:custGeom>
              <a:avLst/>
              <a:gdLst/>
              <a:ahLst/>
              <a:cxnLst/>
              <a:rect l="l" t="t" r="r" b="b"/>
              <a:pathLst>
                <a:path w="1931" h="991" extrusionOk="0">
                  <a:moveTo>
                    <a:pt x="1279" y="0"/>
                  </a:moveTo>
                  <a:cubicBezTo>
                    <a:pt x="1165" y="0"/>
                    <a:pt x="1074" y="36"/>
                    <a:pt x="995" y="146"/>
                  </a:cubicBezTo>
                  <a:cubicBezTo>
                    <a:pt x="975" y="186"/>
                    <a:pt x="995" y="265"/>
                    <a:pt x="975" y="285"/>
                  </a:cubicBezTo>
                  <a:cubicBezTo>
                    <a:pt x="964" y="308"/>
                    <a:pt x="957" y="316"/>
                    <a:pt x="954" y="316"/>
                  </a:cubicBezTo>
                  <a:cubicBezTo>
                    <a:pt x="944" y="316"/>
                    <a:pt x="950" y="265"/>
                    <a:pt x="936" y="265"/>
                  </a:cubicBezTo>
                  <a:cubicBezTo>
                    <a:pt x="856" y="246"/>
                    <a:pt x="796" y="226"/>
                    <a:pt x="717" y="226"/>
                  </a:cubicBezTo>
                  <a:cubicBezTo>
                    <a:pt x="478" y="265"/>
                    <a:pt x="259" y="365"/>
                    <a:pt x="60" y="544"/>
                  </a:cubicBezTo>
                  <a:cubicBezTo>
                    <a:pt x="60" y="584"/>
                    <a:pt x="40" y="623"/>
                    <a:pt x="1" y="643"/>
                  </a:cubicBezTo>
                  <a:cubicBezTo>
                    <a:pt x="40" y="743"/>
                    <a:pt x="40" y="862"/>
                    <a:pt x="40" y="982"/>
                  </a:cubicBezTo>
                  <a:cubicBezTo>
                    <a:pt x="95" y="988"/>
                    <a:pt x="148" y="990"/>
                    <a:pt x="201" y="990"/>
                  </a:cubicBezTo>
                  <a:cubicBezTo>
                    <a:pt x="839" y="990"/>
                    <a:pt x="1342" y="575"/>
                    <a:pt x="1930" y="464"/>
                  </a:cubicBezTo>
                  <a:lnTo>
                    <a:pt x="1871" y="405"/>
                  </a:lnTo>
                  <a:cubicBezTo>
                    <a:pt x="1711" y="265"/>
                    <a:pt x="1572" y="126"/>
                    <a:pt x="1373" y="7"/>
                  </a:cubicBezTo>
                  <a:cubicBezTo>
                    <a:pt x="1340" y="3"/>
                    <a:pt x="1309" y="0"/>
                    <a:pt x="1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447100" y="1492850"/>
              <a:ext cx="39800" cy="22900"/>
            </a:xfrm>
            <a:custGeom>
              <a:avLst/>
              <a:gdLst/>
              <a:ahLst/>
              <a:cxnLst/>
              <a:rect l="l" t="t" r="r" b="b"/>
              <a:pathLst>
                <a:path w="1592" h="916" extrusionOk="0">
                  <a:moveTo>
                    <a:pt x="935" y="0"/>
                  </a:moveTo>
                  <a:cubicBezTo>
                    <a:pt x="895" y="0"/>
                    <a:pt x="855" y="0"/>
                    <a:pt x="796" y="40"/>
                  </a:cubicBezTo>
                  <a:cubicBezTo>
                    <a:pt x="497" y="140"/>
                    <a:pt x="100" y="60"/>
                    <a:pt x="0" y="518"/>
                  </a:cubicBezTo>
                  <a:cubicBezTo>
                    <a:pt x="0" y="597"/>
                    <a:pt x="40" y="657"/>
                    <a:pt x="60" y="736"/>
                  </a:cubicBezTo>
                  <a:cubicBezTo>
                    <a:pt x="279" y="896"/>
                    <a:pt x="577" y="756"/>
                    <a:pt x="796" y="915"/>
                  </a:cubicBezTo>
                  <a:cubicBezTo>
                    <a:pt x="1154" y="816"/>
                    <a:pt x="1591" y="796"/>
                    <a:pt x="1472" y="219"/>
                  </a:cubicBezTo>
                  <a:cubicBezTo>
                    <a:pt x="1293" y="199"/>
                    <a:pt x="1094" y="239"/>
                    <a:pt x="975" y="40"/>
                  </a:cubicBezTo>
                  <a:cubicBezTo>
                    <a:pt x="975" y="20"/>
                    <a:pt x="975" y="2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569775" y="1513675"/>
              <a:ext cx="40450" cy="20700"/>
            </a:xfrm>
            <a:custGeom>
              <a:avLst/>
              <a:gdLst/>
              <a:ahLst/>
              <a:cxnLst/>
              <a:rect l="l" t="t" r="r" b="b"/>
              <a:pathLst>
                <a:path w="1618" h="828" extrusionOk="0">
                  <a:moveTo>
                    <a:pt x="1451" y="0"/>
                  </a:moveTo>
                  <a:cubicBezTo>
                    <a:pt x="1394" y="0"/>
                    <a:pt x="1341" y="30"/>
                    <a:pt x="1300" y="82"/>
                  </a:cubicBezTo>
                  <a:cubicBezTo>
                    <a:pt x="842" y="122"/>
                    <a:pt x="424" y="202"/>
                    <a:pt x="46" y="421"/>
                  </a:cubicBezTo>
                  <a:cubicBezTo>
                    <a:pt x="62" y="565"/>
                    <a:pt x="0" y="827"/>
                    <a:pt x="197" y="827"/>
                  </a:cubicBezTo>
                  <a:cubicBezTo>
                    <a:pt x="244" y="827"/>
                    <a:pt x="305" y="813"/>
                    <a:pt x="385" y="779"/>
                  </a:cubicBezTo>
                  <a:cubicBezTo>
                    <a:pt x="762" y="620"/>
                    <a:pt x="1101" y="301"/>
                    <a:pt x="1538" y="301"/>
                  </a:cubicBezTo>
                  <a:cubicBezTo>
                    <a:pt x="1558" y="301"/>
                    <a:pt x="1598" y="162"/>
                    <a:pt x="1618" y="82"/>
                  </a:cubicBezTo>
                  <a:cubicBezTo>
                    <a:pt x="1561" y="25"/>
                    <a:pt x="1504" y="0"/>
                    <a:pt x="14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788750" y="1186550"/>
              <a:ext cx="28375" cy="30300"/>
            </a:xfrm>
            <a:custGeom>
              <a:avLst/>
              <a:gdLst/>
              <a:ahLst/>
              <a:cxnLst/>
              <a:rect l="l" t="t" r="r" b="b"/>
              <a:pathLst>
                <a:path w="1135" h="1212" extrusionOk="0">
                  <a:moveTo>
                    <a:pt x="590" y="0"/>
                  </a:moveTo>
                  <a:cubicBezTo>
                    <a:pt x="567" y="0"/>
                    <a:pt x="543" y="6"/>
                    <a:pt x="518" y="18"/>
                  </a:cubicBezTo>
                  <a:cubicBezTo>
                    <a:pt x="339" y="58"/>
                    <a:pt x="299" y="177"/>
                    <a:pt x="339" y="337"/>
                  </a:cubicBezTo>
                  <a:cubicBezTo>
                    <a:pt x="438" y="555"/>
                    <a:pt x="418" y="734"/>
                    <a:pt x="159" y="814"/>
                  </a:cubicBezTo>
                  <a:cubicBezTo>
                    <a:pt x="80" y="933"/>
                    <a:pt x="40" y="1073"/>
                    <a:pt x="0" y="1212"/>
                  </a:cubicBezTo>
                  <a:cubicBezTo>
                    <a:pt x="140" y="1152"/>
                    <a:pt x="319" y="1112"/>
                    <a:pt x="498" y="1073"/>
                  </a:cubicBezTo>
                  <a:cubicBezTo>
                    <a:pt x="1035" y="894"/>
                    <a:pt x="1134" y="575"/>
                    <a:pt x="796" y="158"/>
                  </a:cubicBezTo>
                  <a:cubicBezTo>
                    <a:pt x="749" y="79"/>
                    <a:pt x="677"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771350" y="1389400"/>
              <a:ext cx="46275" cy="26375"/>
            </a:xfrm>
            <a:custGeom>
              <a:avLst/>
              <a:gdLst/>
              <a:ahLst/>
              <a:cxnLst/>
              <a:rect l="l" t="t" r="r" b="b"/>
              <a:pathLst>
                <a:path w="1851" h="1055" extrusionOk="0">
                  <a:moveTo>
                    <a:pt x="1731" y="1"/>
                  </a:moveTo>
                  <a:lnTo>
                    <a:pt x="1731" y="1"/>
                  </a:lnTo>
                  <a:cubicBezTo>
                    <a:pt x="1412" y="100"/>
                    <a:pt x="1094" y="219"/>
                    <a:pt x="756" y="319"/>
                  </a:cubicBezTo>
                  <a:cubicBezTo>
                    <a:pt x="358" y="418"/>
                    <a:pt x="119" y="677"/>
                    <a:pt x="0" y="1055"/>
                  </a:cubicBezTo>
                  <a:cubicBezTo>
                    <a:pt x="476" y="936"/>
                    <a:pt x="895" y="540"/>
                    <a:pt x="1429" y="540"/>
                  </a:cubicBezTo>
                  <a:cubicBezTo>
                    <a:pt x="1519" y="540"/>
                    <a:pt x="1613" y="552"/>
                    <a:pt x="1711" y="578"/>
                  </a:cubicBezTo>
                  <a:cubicBezTo>
                    <a:pt x="1850" y="379"/>
                    <a:pt x="1830" y="200"/>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822575" y="1441275"/>
              <a:ext cx="36825" cy="27225"/>
            </a:xfrm>
            <a:custGeom>
              <a:avLst/>
              <a:gdLst/>
              <a:ahLst/>
              <a:cxnLst/>
              <a:rect l="l" t="t" r="r" b="b"/>
              <a:pathLst>
                <a:path w="1473" h="1089" extrusionOk="0">
                  <a:moveTo>
                    <a:pt x="504" y="0"/>
                  </a:moveTo>
                  <a:cubicBezTo>
                    <a:pt x="464" y="0"/>
                    <a:pt x="422" y="5"/>
                    <a:pt x="378" y="14"/>
                  </a:cubicBezTo>
                  <a:cubicBezTo>
                    <a:pt x="438" y="293"/>
                    <a:pt x="139" y="333"/>
                    <a:pt x="0" y="512"/>
                  </a:cubicBezTo>
                  <a:cubicBezTo>
                    <a:pt x="40" y="969"/>
                    <a:pt x="338" y="1069"/>
                    <a:pt x="736" y="1089"/>
                  </a:cubicBezTo>
                  <a:cubicBezTo>
                    <a:pt x="1094" y="949"/>
                    <a:pt x="1472" y="850"/>
                    <a:pt x="1233" y="313"/>
                  </a:cubicBezTo>
                  <a:cubicBezTo>
                    <a:pt x="989" y="225"/>
                    <a:pt x="791" y="0"/>
                    <a:pt x="5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816800" y="1419400"/>
              <a:ext cx="40100" cy="31625"/>
            </a:xfrm>
            <a:custGeom>
              <a:avLst/>
              <a:gdLst/>
              <a:ahLst/>
              <a:cxnLst/>
              <a:rect l="l" t="t" r="r" b="b"/>
              <a:pathLst>
                <a:path w="1604" h="1265" extrusionOk="0">
                  <a:moveTo>
                    <a:pt x="176" y="1"/>
                  </a:moveTo>
                  <a:cubicBezTo>
                    <a:pt x="55" y="1"/>
                    <a:pt x="1" y="66"/>
                    <a:pt x="32" y="253"/>
                  </a:cubicBezTo>
                  <a:cubicBezTo>
                    <a:pt x="112" y="551"/>
                    <a:pt x="390" y="690"/>
                    <a:pt x="589" y="889"/>
                  </a:cubicBezTo>
                  <a:cubicBezTo>
                    <a:pt x="800" y="960"/>
                    <a:pt x="934" y="1264"/>
                    <a:pt x="1182" y="1264"/>
                  </a:cubicBezTo>
                  <a:cubicBezTo>
                    <a:pt x="1215" y="1264"/>
                    <a:pt x="1249" y="1259"/>
                    <a:pt x="1285" y="1247"/>
                  </a:cubicBezTo>
                  <a:cubicBezTo>
                    <a:pt x="1385" y="1148"/>
                    <a:pt x="1524" y="1188"/>
                    <a:pt x="1604" y="1108"/>
                  </a:cubicBezTo>
                  <a:lnTo>
                    <a:pt x="1604" y="949"/>
                  </a:lnTo>
                  <a:cubicBezTo>
                    <a:pt x="1027" y="850"/>
                    <a:pt x="609" y="492"/>
                    <a:pt x="291" y="14"/>
                  </a:cubicBezTo>
                  <a:cubicBezTo>
                    <a:pt x="248" y="6"/>
                    <a:pt x="210"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666900" y="1398350"/>
              <a:ext cx="47775" cy="14950"/>
            </a:xfrm>
            <a:custGeom>
              <a:avLst/>
              <a:gdLst/>
              <a:ahLst/>
              <a:cxnLst/>
              <a:rect l="l" t="t" r="r" b="b"/>
              <a:pathLst>
                <a:path w="1911" h="598" extrusionOk="0">
                  <a:moveTo>
                    <a:pt x="1197" y="9"/>
                  </a:moveTo>
                  <a:cubicBezTo>
                    <a:pt x="787" y="9"/>
                    <a:pt x="431" y="176"/>
                    <a:pt x="1" y="538"/>
                  </a:cubicBezTo>
                  <a:cubicBezTo>
                    <a:pt x="737" y="399"/>
                    <a:pt x="1353" y="598"/>
                    <a:pt x="1910" y="200"/>
                  </a:cubicBezTo>
                  <a:cubicBezTo>
                    <a:pt x="1791" y="1"/>
                    <a:pt x="1532" y="160"/>
                    <a:pt x="1393" y="21"/>
                  </a:cubicBezTo>
                  <a:cubicBezTo>
                    <a:pt x="1326" y="13"/>
                    <a:pt x="1261" y="9"/>
                    <a:pt x="1197" y="9"/>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535600" y="1489050"/>
              <a:ext cx="35350" cy="17750"/>
            </a:xfrm>
            <a:custGeom>
              <a:avLst/>
              <a:gdLst/>
              <a:ahLst/>
              <a:cxnLst/>
              <a:rect l="l" t="t" r="r" b="b"/>
              <a:pathLst>
                <a:path w="1414" h="710" extrusionOk="0">
                  <a:moveTo>
                    <a:pt x="1031" y="1"/>
                  </a:moveTo>
                  <a:cubicBezTo>
                    <a:pt x="611" y="1"/>
                    <a:pt x="276" y="166"/>
                    <a:pt x="1" y="510"/>
                  </a:cubicBezTo>
                  <a:cubicBezTo>
                    <a:pt x="140" y="709"/>
                    <a:pt x="379" y="590"/>
                    <a:pt x="518" y="689"/>
                  </a:cubicBezTo>
                  <a:cubicBezTo>
                    <a:pt x="817" y="550"/>
                    <a:pt x="1175" y="610"/>
                    <a:pt x="1413" y="371"/>
                  </a:cubicBezTo>
                  <a:cubicBezTo>
                    <a:pt x="1413" y="212"/>
                    <a:pt x="1334" y="113"/>
                    <a:pt x="1234" y="13"/>
                  </a:cubicBezTo>
                  <a:cubicBezTo>
                    <a:pt x="1164" y="5"/>
                    <a:pt x="1096" y="1"/>
                    <a:pt x="10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672875" y="1215350"/>
              <a:ext cx="51750" cy="12950"/>
            </a:xfrm>
            <a:custGeom>
              <a:avLst/>
              <a:gdLst/>
              <a:ahLst/>
              <a:cxnLst/>
              <a:rect l="l" t="t" r="r" b="b"/>
              <a:pathLst>
                <a:path w="2070" h="518" extrusionOk="0">
                  <a:moveTo>
                    <a:pt x="1313" y="0"/>
                  </a:moveTo>
                  <a:cubicBezTo>
                    <a:pt x="1179" y="78"/>
                    <a:pt x="1034" y="95"/>
                    <a:pt x="887" y="95"/>
                  </a:cubicBezTo>
                  <a:cubicBezTo>
                    <a:pt x="767" y="95"/>
                    <a:pt x="646" y="84"/>
                    <a:pt x="526" y="84"/>
                  </a:cubicBezTo>
                  <a:cubicBezTo>
                    <a:pt x="379" y="84"/>
                    <a:pt x="234" y="101"/>
                    <a:pt x="100" y="179"/>
                  </a:cubicBezTo>
                  <a:cubicBezTo>
                    <a:pt x="40" y="219"/>
                    <a:pt x="0" y="279"/>
                    <a:pt x="0" y="358"/>
                  </a:cubicBezTo>
                  <a:cubicBezTo>
                    <a:pt x="0" y="418"/>
                    <a:pt x="40" y="478"/>
                    <a:pt x="100" y="517"/>
                  </a:cubicBezTo>
                  <a:cubicBezTo>
                    <a:pt x="540" y="375"/>
                    <a:pt x="1001" y="355"/>
                    <a:pt x="1453" y="355"/>
                  </a:cubicBezTo>
                  <a:cubicBezTo>
                    <a:pt x="1634" y="355"/>
                    <a:pt x="1813" y="358"/>
                    <a:pt x="1990" y="358"/>
                  </a:cubicBezTo>
                  <a:cubicBezTo>
                    <a:pt x="2069" y="299"/>
                    <a:pt x="2069" y="239"/>
                    <a:pt x="2029" y="159"/>
                  </a:cubicBezTo>
                  <a:cubicBezTo>
                    <a:pt x="1970" y="80"/>
                    <a:pt x="1830" y="60"/>
                    <a:pt x="1731" y="20"/>
                  </a:cubicBezTo>
                  <a:cubicBezTo>
                    <a:pt x="1592" y="0"/>
                    <a:pt x="1472" y="0"/>
                    <a:pt x="1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717725" y="1381450"/>
              <a:ext cx="40200" cy="17725"/>
            </a:xfrm>
            <a:custGeom>
              <a:avLst/>
              <a:gdLst/>
              <a:ahLst/>
              <a:cxnLst/>
              <a:rect l="l" t="t" r="r" b="b"/>
              <a:pathLst>
                <a:path w="1608" h="709" extrusionOk="0">
                  <a:moveTo>
                    <a:pt x="1091" y="0"/>
                  </a:moveTo>
                  <a:cubicBezTo>
                    <a:pt x="792" y="120"/>
                    <a:pt x="494" y="219"/>
                    <a:pt x="196" y="319"/>
                  </a:cubicBezTo>
                  <a:cubicBezTo>
                    <a:pt x="156" y="398"/>
                    <a:pt x="96" y="438"/>
                    <a:pt x="17" y="498"/>
                  </a:cubicBezTo>
                  <a:cubicBezTo>
                    <a:pt x="1" y="642"/>
                    <a:pt x="10" y="708"/>
                    <a:pt x="118" y="708"/>
                  </a:cubicBezTo>
                  <a:cubicBezTo>
                    <a:pt x="144" y="708"/>
                    <a:pt x="176" y="704"/>
                    <a:pt x="216" y="697"/>
                  </a:cubicBezTo>
                  <a:cubicBezTo>
                    <a:pt x="295" y="697"/>
                    <a:pt x="355" y="697"/>
                    <a:pt x="395" y="677"/>
                  </a:cubicBezTo>
                  <a:cubicBezTo>
                    <a:pt x="514" y="577"/>
                    <a:pt x="673" y="597"/>
                    <a:pt x="773" y="518"/>
                  </a:cubicBezTo>
                  <a:cubicBezTo>
                    <a:pt x="1071" y="498"/>
                    <a:pt x="1389" y="418"/>
                    <a:pt x="1608" y="179"/>
                  </a:cubicBezTo>
                  <a:cubicBezTo>
                    <a:pt x="1588" y="120"/>
                    <a:pt x="1568" y="100"/>
                    <a:pt x="1509" y="80"/>
                  </a:cubicBezTo>
                  <a:cubicBezTo>
                    <a:pt x="1466" y="52"/>
                    <a:pt x="1416" y="46"/>
                    <a:pt x="1364" y="46"/>
                  </a:cubicBezTo>
                  <a:cubicBezTo>
                    <a:pt x="1329" y="46"/>
                    <a:pt x="1294" y="48"/>
                    <a:pt x="1259" y="48"/>
                  </a:cubicBezTo>
                  <a:cubicBezTo>
                    <a:pt x="1198" y="48"/>
                    <a:pt x="1140" y="41"/>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705200" y="1211675"/>
              <a:ext cx="50750" cy="12925"/>
            </a:xfrm>
            <a:custGeom>
              <a:avLst/>
              <a:gdLst/>
              <a:ahLst/>
              <a:cxnLst/>
              <a:rect l="l" t="t" r="r" b="b"/>
              <a:pathLst>
                <a:path w="2030" h="517" extrusionOk="0">
                  <a:moveTo>
                    <a:pt x="1635" y="0"/>
                  </a:moveTo>
                  <a:cubicBezTo>
                    <a:pt x="1417" y="0"/>
                    <a:pt x="1201" y="45"/>
                    <a:pt x="995" y="127"/>
                  </a:cubicBezTo>
                  <a:cubicBezTo>
                    <a:pt x="934" y="155"/>
                    <a:pt x="874" y="168"/>
                    <a:pt x="818" y="168"/>
                  </a:cubicBezTo>
                  <a:cubicBezTo>
                    <a:pt x="709" y="168"/>
                    <a:pt x="609" y="119"/>
                    <a:pt x="518" y="28"/>
                  </a:cubicBezTo>
                  <a:cubicBezTo>
                    <a:pt x="458" y="48"/>
                    <a:pt x="378" y="48"/>
                    <a:pt x="299" y="68"/>
                  </a:cubicBezTo>
                  <a:cubicBezTo>
                    <a:pt x="0" y="227"/>
                    <a:pt x="319" y="247"/>
                    <a:pt x="358" y="346"/>
                  </a:cubicBezTo>
                  <a:lnTo>
                    <a:pt x="717" y="346"/>
                  </a:lnTo>
                  <a:cubicBezTo>
                    <a:pt x="994" y="405"/>
                    <a:pt x="1251" y="517"/>
                    <a:pt x="1533" y="517"/>
                  </a:cubicBezTo>
                  <a:cubicBezTo>
                    <a:pt x="1635" y="517"/>
                    <a:pt x="1740" y="502"/>
                    <a:pt x="1850" y="465"/>
                  </a:cubicBezTo>
                  <a:cubicBezTo>
                    <a:pt x="1910" y="446"/>
                    <a:pt x="1990" y="366"/>
                    <a:pt x="2010" y="267"/>
                  </a:cubicBezTo>
                  <a:cubicBezTo>
                    <a:pt x="2029" y="167"/>
                    <a:pt x="2010" y="107"/>
                    <a:pt x="1930" y="28"/>
                  </a:cubicBezTo>
                  <a:cubicBezTo>
                    <a:pt x="1831" y="9"/>
                    <a:pt x="1733" y="0"/>
                    <a:pt x="16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807650" y="1453800"/>
              <a:ext cx="33825" cy="24125"/>
            </a:xfrm>
            <a:custGeom>
              <a:avLst/>
              <a:gdLst/>
              <a:ahLst/>
              <a:cxnLst/>
              <a:rect l="l" t="t" r="r" b="b"/>
              <a:pathLst>
                <a:path w="1353" h="965" extrusionOk="0">
                  <a:moveTo>
                    <a:pt x="366" y="1"/>
                  </a:moveTo>
                  <a:cubicBezTo>
                    <a:pt x="333" y="1"/>
                    <a:pt x="299" y="11"/>
                    <a:pt x="259" y="31"/>
                  </a:cubicBezTo>
                  <a:cubicBezTo>
                    <a:pt x="179" y="90"/>
                    <a:pt x="140" y="170"/>
                    <a:pt x="60" y="210"/>
                  </a:cubicBezTo>
                  <a:cubicBezTo>
                    <a:pt x="140" y="409"/>
                    <a:pt x="0" y="588"/>
                    <a:pt x="0" y="747"/>
                  </a:cubicBezTo>
                  <a:cubicBezTo>
                    <a:pt x="40" y="826"/>
                    <a:pt x="60" y="906"/>
                    <a:pt x="100" y="946"/>
                  </a:cubicBezTo>
                  <a:cubicBezTo>
                    <a:pt x="149" y="959"/>
                    <a:pt x="197" y="964"/>
                    <a:pt x="244" y="964"/>
                  </a:cubicBezTo>
                  <a:cubicBezTo>
                    <a:pt x="483" y="964"/>
                    <a:pt x="702" y="820"/>
                    <a:pt x="935" y="787"/>
                  </a:cubicBezTo>
                  <a:cubicBezTo>
                    <a:pt x="1094" y="707"/>
                    <a:pt x="1333" y="687"/>
                    <a:pt x="1353" y="409"/>
                  </a:cubicBezTo>
                  <a:lnTo>
                    <a:pt x="1353" y="409"/>
                  </a:lnTo>
                  <a:cubicBezTo>
                    <a:pt x="1317" y="415"/>
                    <a:pt x="1283" y="417"/>
                    <a:pt x="1251" y="417"/>
                  </a:cubicBezTo>
                  <a:cubicBezTo>
                    <a:pt x="955" y="417"/>
                    <a:pt x="776" y="190"/>
                    <a:pt x="597" y="11"/>
                  </a:cubicBezTo>
                  <a:cubicBezTo>
                    <a:pt x="557" y="11"/>
                    <a:pt x="498" y="11"/>
                    <a:pt x="458" y="31"/>
                  </a:cubicBezTo>
                  <a:cubicBezTo>
                    <a:pt x="428" y="11"/>
                    <a:pt x="398" y="1"/>
                    <a:pt x="3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822575" y="1336700"/>
              <a:ext cx="14425" cy="36025"/>
            </a:xfrm>
            <a:custGeom>
              <a:avLst/>
              <a:gdLst/>
              <a:ahLst/>
              <a:cxnLst/>
              <a:rect l="l" t="t" r="r" b="b"/>
              <a:pathLst>
                <a:path w="577" h="1441" extrusionOk="0">
                  <a:moveTo>
                    <a:pt x="199" y="0"/>
                  </a:moveTo>
                  <a:cubicBezTo>
                    <a:pt x="100" y="20"/>
                    <a:pt x="40" y="80"/>
                    <a:pt x="0" y="199"/>
                  </a:cubicBezTo>
                  <a:cubicBezTo>
                    <a:pt x="338" y="497"/>
                    <a:pt x="40" y="915"/>
                    <a:pt x="159" y="1233"/>
                  </a:cubicBezTo>
                  <a:cubicBezTo>
                    <a:pt x="215" y="1289"/>
                    <a:pt x="212" y="1440"/>
                    <a:pt x="273" y="1440"/>
                  </a:cubicBezTo>
                  <a:cubicBezTo>
                    <a:pt x="299" y="1440"/>
                    <a:pt x="337" y="1411"/>
                    <a:pt x="398" y="1333"/>
                  </a:cubicBezTo>
                  <a:cubicBezTo>
                    <a:pt x="477" y="1213"/>
                    <a:pt x="577" y="1054"/>
                    <a:pt x="537" y="895"/>
                  </a:cubicBezTo>
                  <a:cubicBezTo>
                    <a:pt x="438" y="776"/>
                    <a:pt x="438" y="656"/>
                    <a:pt x="537" y="537"/>
                  </a:cubicBezTo>
                  <a:cubicBezTo>
                    <a:pt x="557" y="279"/>
                    <a:pt x="43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724600" y="1416250"/>
              <a:ext cx="28850" cy="14950"/>
            </a:xfrm>
            <a:custGeom>
              <a:avLst/>
              <a:gdLst/>
              <a:ahLst/>
              <a:cxnLst/>
              <a:rect l="l" t="t" r="r" b="b"/>
              <a:pathLst>
                <a:path w="1154" h="598" extrusionOk="0">
                  <a:moveTo>
                    <a:pt x="836" y="1"/>
                  </a:moveTo>
                  <a:cubicBezTo>
                    <a:pt x="537" y="180"/>
                    <a:pt x="139" y="140"/>
                    <a:pt x="0" y="598"/>
                  </a:cubicBezTo>
                  <a:cubicBezTo>
                    <a:pt x="696" y="538"/>
                    <a:pt x="696" y="538"/>
                    <a:pt x="1154" y="180"/>
                  </a:cubicBezTo>
                  <a:cubicBezTo>
                    <a:pt x="1114" y="1"/>
                    <a:pt x="935" y="4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836000" y="1137275"/>
              <a:ext cx="22900" cy="35325"/>
            </a:xfrm>
            <a:custGeom>
              <a:avLst/>
              <a:gdLst/>
              <a:ahLst/>
              <a:cxnLst/>
              <a:rect l="l" t="t" r="r" b="b"/>
              <a:pathLst>
                <a:path w="916" h="1413" extrusionOk="0">
                  <a:moveTo>
                    <a:pt x="716" y="0"/>
                  </a:moveTo>
                  <a:lnTo>
                    <a:pt x="716" y="0"/>
                  </a:lnTo>
                  <a:cubicBezTo>
                    <a:pt x="617" y="279"/>
                    <a:pt x="617" y="617"/>
                    <a:pt x="358" y="855"/>
                  </a:cubicBezTo>
                  <a:cubicBezTo>
                    <a:pt x="239" y="1034"/>
                    <a:pt x="120" y="1214"/>
                    <a:pt x="0" y="1412"/>
                  </a:cubicBezTo>
                  <a:cubicBezTo>
                    <a:pt x="756" y="1233"/>
                    <a:pt x="915" y="935"/>
                    <a:pt x="7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688300" y="1471925"/>
              <a:ext cx="23875" cy="17475"/>
            </a:xfrm>
            <a:custGeom>
              <a:avLst/>
              <a:gdLst/>
              <a:ahLst/>
              <a:cxnLst/>
              <a:rect l="l" t="t" r="r" b="b"/>
              <a:pathLst>
                <a:path w="955" h="699" extrusionOk="0">
                  <a:moveTo>
                    <a:pt x="714" y="1"/>
                  </a:moveTo>
                  <a:cubicBezTo>
                    <a:pt x="442" y="1"/>
                    <a:pt x="166" y="28"/>
                    <a:pt x="0" y="360"/>
                  </a:cubicBezTo>
                  <a:cubicBezTo>
                    <a:pt x="0" y="499"/>
                    <a:pt x="40" y="638"/>
                    <a:pt x="179" y="698"/>
                  </a:cubicBezTo>
                  <a:cubicBezTo>
                    <a:pt x="239" y="638"/>
                    <a:pt x="298" y="579"/>
                    <a:pt x="358" y="519"/>
                  </a:cubicBezTo>
                  <a:lnTo>
                    <a:pt x="696" y="519"/>
                  </a:lnTo>
                  <a:lnTo>
                    <a:pt x="875" y="360"/>
                  </a:lnTo>
                  <a:lnTo>
                    <a:pt x="875" y="181"/>
                  </a:lnTo>
                  <a:cubicBezTo>
                    <a:pt x="955" y="141"/>
                    <a:pt x="955" y="62"/>
                    <a:pt x="875" y="2"/>
                  </a:cubicBezTo>
                  <a:cubicBezTo>
                    <a:pt x="822" y="2"/>
                    <a:pt x="768" y="1"/>
                    <a:pt x="7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901150" y="954350"/>
              <a:ext cx="21900" cy="19125"/>
            </a:xfrm>
            <a:custGeom>
              <a:avLst/>
              <a:gdLst/>
              <a:ahLst/>
              <a:cxnLst/>
              <a:rect l="l" t="t" r="r" b="b"/>
              <a:pathLst>
                <a:path w="876" h="765" extrusionOk="0">
                  <a:moveTo>
                    <a:pt x="511" y="0"/>
                  </a:moveTo>
                  <a:cubicBezTo>
                    <a:pt x="337" y="0"/>
                    <a:pt x="165" y="17"/>
                    <a:pt x="0" y="76"/>
                  </a:cubicBezTo>
                  <a:cubicBezTo>
                    <a:pt x="100" y="454"/>
                    <a:pt x="378" y="653"/>
                    <a:pt x="716" y="752"/>
                  </a:cubicBezTo>
                  <a:cubicBezTo>
                    <a:pt x="738" y="760"/>
                    <a:pt x="757" y="764"/>
                    <a:pt x="776" y="764"/>
                  </a:cubicBezTo>
                  <a:cubicBezTo>
                    <a:pt x="808" y="764"/>
                    <a:pt x="838" y="751"/>
                    <a:pt x="875" y="713"/>
                  </a:cubicBezTo>
                  <a:cubicBezTo>
                    <a:pt x="696" y="494"/>
                    <a:pt x="716" y="255"/>
                    <a:pt x="875" y="16"/>
                  </a:cubicBezTo>
                  <a:cubicBezTo>
                    <a:pt x="754" y="8"/>
                    <a:pt x="632" y="0"/>
                    <a:pt x="5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770350" y="1463500"/>
              <a:ext cx="33850" cy="16700"/>
            </a:xfrm>
            <a:custGeom>
              <a:avLst/>
              <a:gdLst/>
              <a:ahLst/>
              <a:cxnLst/>
              <a:rect l="l" t="t" r="r" b="b"/>
              <a:pathLst>
                <a:path w="1354" h="668" extrusionOk="0">
                  <a:moveTo>
                    <a:pt x="1075" y="1"/>
                  </a:moveTo>
                  <a:cubicBezTo>
                    <a:pt x="677" y="1"/>
                    <a:pt x="358" y="140"/>
                    <a:pt x="0" y="319"/>
                  </a:cubicBezTo>
                  <a:cubicBezTo>
                    <a:pt x="179" y="379"/>
                    <a:pt x="438" y="299"/>
                    <a:pt x="557" y="518"/>
                  </a:cubicBezTo>
                  <a:cubicBezTo>
                    <a:pt x="672" y="613"/>
                    <a:pt x="791" y="667"/>
                    <a:pt x="908" y="667"/>
                  </a:cubicBezTo>
                  <a:cubicBezTo>
                    <a:pt x="1035" y="667"/>
                    <a:pt x="1159" y="603"/>
                    <a:pt x="1273" y="458"/>
                  </a:cubicBezTo>
                  <a:cubicBezTo>
                    <a:pt x="1353" y="259"/>
                    <a:pt x="1194" y="140"/>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627125" y="1460225"/>
              <a:ext cx="20900" cy="15850"/>
            </a:xfrm>
            <a:custGeom>
              <a:avLst/>
              <a:gdLst/>
              <a:ahLst/>
              <a:cxnLst/>
              <a:rect l="l" t="t" r="r" b="b"/>
              <a:pathLst>
                <a:path w="836" h="634" extrusionOk="0">
                  <a:moveTo>
                    <a:pt x="581" y="1"/>
                  </a:moveTo>
                  <a:cubicBezTo>
                    <a:pt x="288" y="1"/>
                    <a:pt x="212" y="358"/>
                    <a:pt x="20" y="470"/>
                  </a:cubicBezTo>
                  <a:cubicBezTo>
                    <a:pt x="20" y="530"/>
                    <a:pt x="0" y="569"/>
                    <a:pt x="0" y="629"/>
                  </a:cubicBezTo>
                  <a:cubicBezTo>
                    <a:pt x="32" y="632"/>
                    <a:pt x="63" y="633"/>
                    <a:pt x="93" y="633"/>
                  </a:cubicBezTo>
                  <a:cubicBezTo>
                    <a:pt x="470" y="633"/>
                    <a:pt x="670" y="404"/>
                    <a:pt x="836" y="72"/>
                  </a:cubicBezTo>
                  <a:cubicBezTo>
                    <a:pt x="735" y="22"/>
                    <a:pt x="651" y="1"/>
                    <a:pt x="5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640775" y="1220325"/>
              <a:ext cx="34600" cy="8975"/>
            </a:xfrm>
            <a:custGeom>
              <a:avLst/>
              <a:gdLst/>
              <a:ahLst/>
              <a:cxnLst/>
              <a:rect l="l" t="t" r="r" b="b"/>
              <a:pathLst>
                <a:path w="1384" h="359" extrusionOk="0">
                  <a:moveTo>
                    <a:pt x="170" y="0"/>
                  </a:moveTo>
                  <a:cubicBezTo>
                    <a:pt x="0" y="217"/>
                    <a:pt x="59" y="325"/>
                    <a:pt x="205" y="325"/>
                  </a:cubicBezTo>
                  <a:cubicBezTo>
                    <a:pt x="247" y="325"/>
                    <a:pt x="296" y="316"/>
                    <a:pt x="349" y="299"/>
                  </a:cubicBezTo>
                  <a:cubicBezTo>
                    <a:pt x="509" y="259"/>
                    <a:pt x="658" y="224"/>
                    <a:pt x="799" y="224"/>
                  </a:cubicBezTo>
                  <a:cubicBezTo>
                    <a:pt x="941" y="224"/>
                    <a:pt x="1075" y="259"/>
                    <a:pt x="1205" y="358"/>
                  </a:cubicBezTo>
                  <a:cubicBezTo>
                    <a:pt x="1264" y="299"/>
                    <a:pt x="1344" y="259"/>
                    <a:pt x="1384" y="199"/>
                  </a:cubicBezTo>
                  <a:lnTo>
                    <a:pt x="138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748950" y="1372000"/>
              <a:ext cx="30375" cy="12950"/>
            </a:xfrm>
            <a:custGeom>
              <a:avLst/>
              <a:gdLst/>
              <a:ahLst/>
              <a:cxnLst/>
              <a:rect l="l" t="t" r="r" b="b"/>
              <a:pathLst>
                <a:path w="1215" h="518" extrusionOk="0">
                  <a:moveTo>
                    <a:pt x="856" y="0"/>
                  </a:moveTo>
                  <a:cubicBezTo>
                    <a:pt x="618" y="219"/>
                    <a:pt x="220" y="100"/>
                    <a:pt x="1" y="319"/>
                  </a:cubicBezTo>
                  <a:cubicBezTo>
                    <a:pt x="61" y="478"/>
                    <a:pt x="220" y="398"/>
                    <a:pt x="339" y="458"/>
                  </a:cubicBezTo>
                  <a:lnTo>
                    <a:pt x="359" y="518"/>
                  </a:lnTo>
                  <a:cubicBezTo>
                    <a:pt x="677" y="518"/>
                    <a:pt x="956" y="378"/>
                    <a:pt x="1214" y="160"/>
                  </a:cubicBezTo>
                  <a:cubicBezTo>
                    <a:pt x="1135" y="20"/>
                    <a:pt x="1015" y="0"/>
                    <a:pt x="8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811125" y="1389350"/>
              <a:ext cx="17650" cy="19625"/>
            </a:xfrm>
            <a:custGeom>
              <a:avLst/>
              <a:gdLst/>
              <a:ahLst/>
              <a:cxnLst/>
              <a:rect l="l" t="t" r="r" b="b"/>
              <a:pathLst>
                <a:path w="706" h="785" extrusionOk="0">
                  <a:moveTo>
                    <a:pt x="367" y="1"/>
                  </a:moveTo>
                  <a:cubicBezTo>
                    <a:pt x="345" y="1"/>
                    <a:pt x="323" y="1"/>
                    <a:pt x="299" y="3"/>
                  </a:cubicBezTo>
                  <a:lnTo>
                    <a:pt x="120" y="3"/>
                  </a:lnTo>
                  <a:cubicBezTo>
                    <a:pt x="1" y="202"/>
                    <a:pt x="40" y="381"/>
                    <a:pt x="100" y="580"/>
                  </a:cubicBezTo>
                  <a:cubicBezTo>
                    <a:pt x="100" y="599"/>
                    <a:pt x="120" y="659"/>
                    <a:pt x="120" y="699"/>
                  </a:cubicBezTo>
                  <a:cubicBezTo>
                    <a:pt x="175" y="754"/>
                    <a:pt x="235" y="784"/>
                    <a:pt x="295" y="784"/>
                  </a:cubicBezTo>
                  <a:cubicBezTo>
                    <a:pt x="345" y="784"/>
                    <a:pt x="393" y="764"/>
                    <a:pt x="438" y="719"/>
                  </a:cubicBezTo>
                  <a:cubicBezTo>
                    <a:pt x="498" y="599"/>
                    <a:pt x="518" y="500"/>
                    <a:pt x="558" y="401"/>
                  </a:cubicBezTo>
                  <a:cubicBezTo>
                    <a:pt x="705" y="123"/>
                    <a:pt x="647" y="1"/>
                    <a:pt x="3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465500" y="1480900"/>
              <a:ext cx="30350" cy="12975"/>
            </a:xfrm>
            <a:custGeom>
              <a:avLst/>
              <a:gdLst/>
              <a:ahLst/>
              <a:cxnLst/>
              <a:rect l="l" t="t" r="r" b="b"/>
              <a:pathLst>
                <a:path w="1214" h="519" extrusionOk="0">
                  <a:moveTo>
                    <a:pt x="418" y="1"/>
                  </a:moveTo>
                  <a:cubicBezTo>
                    <a:pt x="259" y="140"/>
                    <a:pt x="0" y="200"/>
                    <a:pt x="40" y="498"/>
                  </a:cubicBezTo>
                  <a:cubicBezTo>
                    <a:pt x="119" y="518"/>
                    <a:pt x="159" y="518"/>
                    <a:pt x="239" y="518"/>
                  </a:cubicBezTo>
                  <a:cubicBezTo>
                    <a:pt x="298" y="518"/>
                    <a:pt x="338" y="518"/>
                    <a:pt x="398" y="498"/>
                  </a:cubicBezTo>
                  <a:cubicBezTo>
                    <a:pt x="438" y="439"/>
                    <a:pt x="497" y="399"/>
                    <a:pt x="557" y="339"/>
                  </a:cubicBezTo>
                  <a:cubicBezTo>
                    <a:pt x="557" y="319"/>
                    <a:pt x="577" y="319"/>
                    <a:pt x="617" y="299"/>
                  </a:cubicBezTo>
                  <a:cubicBezTo>
                    <a:pt x="633" y="291"/>
                    <a:pt x="650" y="286"/>
                    <a:pt x="666" y="286"/>
                  </a:cubicBezTo>
                  <a:cubicBezTo>
                    <a:pt x="690" y="286"/>
                    <a:pt x="713" y="296"/>
                    <a:pt x="736" y="319"/>
                  </a:cubicBezTo>
                  <a:cubicBezTo>
                    <a:pt x="796" y="369"/>
                    <a:pt x="851" y="394"/>
                    <a:pt x="905" y="394"/>
                  </a:cubicBezTo>
                  <a:cubicBezTo>
                    <a:pt x="960" y="394"/>
                    <a:pt x="1015" y="369"/>
                    <a:pt x="1074" y="319"/>
                  </a:cubicBezTo>
                  <a:cubicBezTo>
                    <a:pt x="1174" y="220"/>
                    <a:pt x="1214" y="10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810125" y="1319775"/>
              <a:ext cx="17425" cy="23525"/>
            </a:xfrm>
            <a:custGeom>
              <a:avLst/>
              <a:gdLst/>
              <a:ahLst/>
              <a:cxnLst/>
              <a:rect l="l" t="t" r="r" b="b"/>
              <a:pathLst>
                <a:path w="697" h="941" extrusionOk="0">
                  <a:moveTo>
                    <a:pt x="299" y="1"/>
                  </a:moveTo>
                  <a:cubicBezTo>
                    <a:pt x="41" y="259"/>
                    <a:pt x="180" y="657"/>
                    <a:pt x="1" y="916"/>
                  </a:cubicBezTo>
                  <a:cubicBezTo>
                    <a:pt x="55" y="934"/>
                    <a:pt x="110" y="941"/>
                    <a:pt x="163" y="941"/>
                  </a:cubicBezTo>
                  <a:cubicBezTo>
                    <a:pt x="285" y="941"/>
                    <a:pt x="401" y="904"/>
                    <a:pt x="498" y="876"/>
                  </a:cubicBezTo>
                  <a:cubicBezTo>
                    <a:pt x="578" y="816"/>
                    <a:pt x="637" y="757"/>
                    <a:pt x="697" y="677"/>
                  </a:cubicBezTo>
                  <a:cubicBezTo>
                    <a:pt x="538" y="478"/>
                    <a:pt x="239" y="3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797200" y="1458525"/>
              <a:ext cx="22900" cy="15325"/>
            </a:xfrm>
            <a:custGeom>
              <a:avLst/>
              <a:gdLst/>
              <a:ahLst/>
              <a:cxnLst/>
              <a:rect l="l" t="t" r="r" b="b"/>
              <a:pathLst>
                <a:path w="916" h="613" extrusionOk="0">
                  <a:moveTo>
                    <a:pt x="498" y="1"/>
                  </a:moveTo>
                  <a:cubicBezTo>
                    <a:pt x="319" y="80"/>
                    <a:pt x="180" y="120"/>
                    <a:pt x="1" y="200"/>
                  </a:cubicBezTo>
                  <a:cubicBezTo>
                    <a:pt x="1" y="339"/>
                    <a:pt x="20" y="478"/>
                    <a:pt x="180" y="538"/>
                  </a:cubicBezTo>
                  <a:cubicBezTo>
                    <a:pt x="229" y="588"/>
                    <a:pt x="284" y="612"/>
                    <a:pt x="341" y="612"/>
                  </a:cubicBezTo>
                  <a:cubicBezTo>
                    <a:pt x="398" y="612"/>
                    <a:pt x="458" y="588"/>
                    <a:pt x="518" y="538"/>
                  </a:cubicBezTo>
                  <a:cubicBezTo>
                    <a:pt x="916" y="140"/>
                    <a:pt x="916" y="14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776325" y="1237725"/>
              <a:ext cx="7975" cy="42800"/>
            </a:xfrm>
            <a:custGeom>
              <a:avLst/>
              <a:gdLst/>
              <a:ahLst/>
              <a:cxnLst/>
              <a:rect l="l" t="t" r="r" b="b"/>
              <a:pathLst>
                <a:path w="319" h="1712" extrusionOk="0">
                  <a:moveTo>
                    <a:pt x="298" y="0"/>
                  </a:moveTo>
                  <a:cubicBezTo>
                    <a:pt x="40" y="577"/>
                    <a:pt x="0" y="1134"/>
                    <a:pt x="318" y="1711"/>
                  </a:cubicBezTo>
                  <a:cubicBezTo>
                    <a:pt x="318" y="1154"/>
                    <a:pt x="318" y="57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744975" y="1411275"/>
              <a:ext cx="25400" cy="9975"/>
            </a:xfrm>
            <a:custGeom>
              <a:avLst/>
              <a:gdLst/>
              <a:ahLst/>
              <a:cxnLst/>
              <a:rect l="l" t="t" r="r" b="b"/>
              <a:pathLst>
                <a:path w="1016" h="399" extrusionOk="0">
                  <a:moveTo>
                    <a:pt x="359" y="1"/>
                  </a:moveTo>
                  <a:cubicBezTo>
                    <a:pt x="240" y="1"/>
                    <a:pt x="120" y="41"/>
                    <a:pt x="1" y="160"/>
                  </a:cubicBezTo>
                  <a:cubicBezTo>
                    <a:pt x="80" y="319"/>
                    <a:pt x="220" y="339"/>
                    <a:pt x="339" y="379"/>
                  </a:cubicBezTo>
                  <a:cubicBezTo>
                    <a:pt x="598" y="319"/>
                    <a:pt x="836" y="399"/>
                    <a:pt x="1015" y="160"/>
                  </a:cubicBezTo>
                  <a:cubicBezTo>
                    <a:pt x="797" y="134"/>
                    <a:pt x="578" y="1"/>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426700" y="1538950"/>
              <a:ext cx="22900" cy="16750"/>
            </a:xfrm>
            <a:custGeom>
              <a:avLst/>
              <a:gdLst/>
              <a:ahLst/>
              <a:cxnLst/>
              <a:rect l="l" t="t" r="r" b="b"/>
              <a:pathLst>
                <a:path w="916" h="670" extrusionOk="0">
                  <a:moveTo>
                    <a:pt x="221" y="0"/>
                  </a:moveTo>
                  <a:cubicBezTo>
                    <a:pt x="176" y="0"/>
                    <a:pt x="129" y="10"/>
                    <a:pt x="80" y="26"/>
                  </a:cubicBezTo>
                  <a:cubicBezTo>
                    <a:pt x="0" y="86"/>
                    <a:pt x="0" y="166"/>
                    <a:pt x="60" y="245"/>
                  </a:cubicBezTo>
                  <a:lnTo>
                    <a:pt x="80" y="285"/>
                  </a:lnTo>
                  <a:cubicBezTo>
                    <a:pt x="160" y="364"/>
                    <a:pt x="219" y="444"/>
                    <a:pt x="299" y="484"/>
                  </a:cubicBezTo>
                  <a:cubicBezTo>
                    <a:pt x="359" y="504"/>
                    <a:pt x="378" y="504"/>
                    <a:pt x="398" y="524"/>
                  </a:cubicBezTo>
                  <a:cubicBezTo>
                    <a:pt x="458" y="524"/>
                    <a:pt x="518" y="583"/>
                    <a:pt x="577" y="603"/>
                  </a:cubicBezTo>
                  <a:cubicBezTo>
                    <a:pt x="601" y="650"/>
                    <a:pt x="638" y="669"/>
                    <a:pt x="676" y="669"/>
                  </a:cubicBezTo>
                  <a:cubicBezTo>
                    <a:pt x="704" y="669"/>
                    <a:pt x="732" y="659"/>
                    <a:pt x="756" y="643"/>
                  </a:cubicBezTo>
                  <a:lnTo>
                    <a:pt x="916" y="464"/>
                  </a:lnTo>
                  <a:cubicBezTo>
                    <a:pt x="776" y="384"/>
                    <a:pt x="756" y="265"/>
                    <a:pt x="756" y="106"/>
                  </a:cubicBezTo>
                  <a:cubicBezTo>
                    <a:pt x="756" y="86"/>
                    <a:pt x="717" y="66"/>
                    <a:pt x="717" y="66"/>
                  </a:cubicBezTo>
                  <a:cubicBezTo>
                    <a:pt x="708" y="48"/>
                    <a:pt x="695" y="38"/>
                    <a:pt x="678" y="38"/>
                  </a:cubicBezTo>
                  <a:cubicBezTo>
                    <a:pt x="657" y="38"/>
                    <a:pt x="630" y="53"/>
                    <a:pt x="597" y="86"/>
                  </a:cubicBezTo>
                  <a:cubicBezTo>
                    <a:pt x="518" y="66"/>
                    <a:pt x="478" y="66"/>
                    <a:pt x="418" y="66"/>
                  </a:cubicBezTo>
                  <a:cubicBezTo>
                    <a:pt x="348" y="19"/>
                    <a:pt x="285"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531625" y="1500400"/>
              <a:ext cx="16950" cy="10875"/>
            </a:xfrm>
            <a:custGeom>
              <a:avLst/>
              <a:gdLst/>
              <a:ahLst/>
              <a:cxnLst/>
              <a:rect l="l" t="t" r="r" b="b"/>
              <a:pathLst>
                <a:path w="678" h="435" extrusionOk="0">
                  <a:moveTo>
                    <a:pt x="538" y="1"/>
                  </a:moveTo>
                  <a:cubicBezTo>
                    <a:pt x="445" y="1"/>
                    <a:pt x="325" y="85"/>
                    <a:pt x="234" y="85"/>
                  </a:cubicBezTo>
                  <a:cubicBezTo>
                    <a:pt x="206" y="85"/>
                    <a:pt x="181" y="77"/>
                    <a:pt x="160" y="56"/>
                  </a:cubicBezTo>
                  <a:cubicBezTo>
                    <a:pt x="120" y="56"/>
                    <a:pt x="89" y="74"/>
                    <a:pt x="55" y="74"/>
                  </a:cubicBezTo>
                  <a:cubicBezTo>
                    <a:pt x="38" y="74"/>
                    <a:pt x="21" y="70"/>
                    <a:pt x="1" y="56"/>
                  </a:cubicBezTo>
                  <a:lnTo>
                    <a:pt x="1" y="56"/>
                  </a:lnTo>
                  <a:cubicBezTo>
                    <a:pt x="1" y="235"/>
                    <a:pt x="61" y="355"/>
                    <a:pt x="200" y="434"/>
                  </a:cubicBezTo>
                  <a:cubicBezTo>
                    <a:pt x="359" y="355"/>
                    <a:pt x="538" y="295"/>
                    <a:pt x="677" y="216"/>
                  </a:cubicBezTo>
                  <a:cubicBezTo>
                    <a:pt x="663" y="48"/>
                    <a:pt x="608" y="1"/>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608225" y="1196825"/>
              <a:ext cx="27875" cy="15050"/>
            </a:xfrm>
            <a:custGeom>
              <a:avLst/>
              <a:gdLst/>
              <a:ahLst/>
              <a:cxnLst/>
              <a:rect l="l" t="t" r="r" b="b"/>
              <a:pathLst>
                <a:path w="1115" h="602" extrusionOk="0">
                  <a:moveTo>
                    <a:pt x="657" y="0"/>
                  </a:moveTo>
                  <a:cubicBezTo>
                    <a:pt x="617" y="0"/>
                    <a:pt x="577" y="15"/>
                    <a:pt x="537" y="45"/>
                  </a:cubicBezTo>
                  <a:cubicBezTo>
                    <a:pt x="378" y="224"/>
                    <a:pt x="0" y="224"/>
                    <a:pt x="80" y="602"/>
                  </a:cubicBezTo>
                  <a:cubicBezTo>
                    <a:pt x="299" y="602"/>
                    <a:pt x="498" y="562"/>
                    <a:pt x="716" y="562"/>
                  </a:cubicBezTo>
                  <a:cubicBezTo>
                    <a:pt x="816" y="423"/>
                    <a:pt x="975" y="423"/>
                    <a:pt x="1114" y="403"/>
                  </a:cubicBezTo>
                  <a:cubicBezTo>
                    <a:pt x="995" y="304"/>
                    <a:pt x="895" y="164"/>
                    <a:pt x="776" y="45"/>
                  </a:cubicBezTo>
                  <a:cubicBezTo>
                    <a:pt x="736" y="15"/>
                    <a:pt x="697"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812125" y="1406800"/>
              <a:ext cx="11950" cy="17950"/>
            </a:xfrm>
            <a:custGeom>
              <a:avLst/>
              <a:gdLst/>
              <a:ahLst/>
              <a:cxnLst/>
              <a:rect l="l" t="t" r="r" b="b"/>
              <a:pathLst>
                <a:path w="478" h="718" extrusionOk="0">
                  <a:moveTo>
                    <a:pt x="80" y="1"/>
                  </a:moveTo>
                  <a:cubicBezTo>
                    <a:pt x="60" y="260"/>
                    <a:pt x="0" y="518"/>
                    <a:pt x="219" y="717"/>
                  </a:cubicBezTo>
                  <a:cubicBezTo>
                    <a:pt x="319" y="657"/>
                    <a:pt x="398" y="578"/>
                    <a:pt x="478" y="498"/>
                  </a:cubicBezTo>
                  <a:cubicBezTo>
                    <a:pt x="458" y="359"/>
                    <a:pt x="418" y="180"/>
                    <a:pt x="398" y="21"/>
                  </a:cubicBezTo>
                  <a:cubicBezTo>
                    <a:pt x="299" y="1"/>
                    <a:pt x="179"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788750" y="1173525"/>
              <a:ext cx="21400" cy="8275"/>
            </a:xfrm>
            <a:custGeom>
              <a:avLst/>
              <a:gdLst/>
              <a:ahLst/>
              <a:cxnLst/>
              <a:rect l="l" t="t" r="r" b="b"/>
              <a:pathLst>
                <a:path w="856" h="331" extrusionOk="0">
                  <a:moveTo>
                    <a:pt x="559" y="0"/>
                  </a:moveTo>
                  <a:cubicBezTo>
                    <a:pt x="351" y="0"/>
                    <a:pt x="181" y="204"/>
                    <a:pt x="0" y="301"/>
                  </a:cubicBezTo>
                  <a:cubicBezTo>
                    <a:pt x="113" y="316"/>
                    <a:pt x="226" y="331"/>
                    <a:pt x="337" y="331"/>
                  </a:cubicBezTo>
                  <a:cubicBezTo>
                    <a:pt x="519" y="331"/>
                    <a:pt x="695" y="290"/>
                    <a:pt x="856" y="141"/>
                  </a:cubicBezTo>
                  <a:cubicBezTo>
                    <a:pt x="747" y="39"/>
                    <a:pt x="650" y="0"/>
                    <a:pt x="5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492350" y="1476425"/>
              <a:ext cx="13450" cy="12925"/>
            </a:xfrm>
            <a:custGeom>
              <a:avLst/>
              <a:gdLst/>
              <a:ahLst/>
              <a:cxnLst/>
              <a:rect l="l" t="t" r="r" b="b"/>
              <a:pathLst>
                <a:path w="538" h="517" extrusionOk="0">
                  <a:moveTo>
                    <a:pt x="358" y="1"/>
                  </a:moveTo>
                  <a:cubicBezTo>
                    <a:pt x="259" y="41"/>
                    <a:pt x="140" y="120"/>
                    <a:pt x="0" y="180"/>
                  </a:cubicBezTo>
                  <a:lnTo>
                    <a:pt x="0" y="498"/>
                  </a:lnTo>
                  <a:cubicBezTo>
                    <a:pt x="84" y="506"/>
                    <a:pt x="165" y="516"/>
                    <a:pt x="240" y="516"/>
                  </a:cubicBezTo>
                  <a:cubicBezTo>
                    <a:pt x="360" y="516"/>
                    <a:pt x="464" y="489"/>
                    <a:pt x="537" y="379"/>
                  </a:cubicBezTo>
                  <a:cubicBezTo>
                    <a:pt x="537" y="220"/>
                    <a:pt x="458" y="10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701725" y="1393875"/>
              <a:ext cx="21400" cy="9975"/>
            </a:xfrm>
            <a:custGeom>
              <a:avLst/>
              <a:gdLst/>
              <a:ahLst/>
              <a:cxnLst/>
              <a:rect l="l" t="t" r="r" b="b"/>
              <a:pathLst>
                <a:path w="856" h="399" extrusionOk="0">
                  <a:moveTo>
                    <a:pt x="657" y="1"/>
                  </a:moveTo>
                  <a:cubicBezTo>
                    <a:pt x="458" y="120"/>
                    <a:pt x="239" y="200"/>
                    <a:pt x="0" y="200"/>
                  </a:cubicBezTo>
                  <a:cubicBezTo>
                    <a:pt x="119" y="399"/>
                    <a:pt x="338" y="339"/>
                    <a:pt x="517" y="379"/>
                  </a:cubicBezTo>
                  <a:cubicBezTo>
                    <a:pt x="657" y="339"/>
                    <a:pt x="796" y="319"/>
                    <a:pt x="856" y="200"/>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770350" y="1178925"/>
              <a:ext cx="17425" cy="5850"/>
            </a:xfrm>
            <a:custGeom>
              <a:avLst/>
              <a:gdLst/>
              <a:ahLst/>
              <a:cxnLst/>
              <a:rect l="l" t="t" r="r" b="b"/>
              <a:pathLst>
                <a:path w="697" h="234" extrusionOk="0">
                  <a:moveTo>
                    <a:pt x="290" y="0"/>
                  </a:moveTo>
                  <a:cubicBezTo>
                    <a:pt x="182" y="0"/>
                    <a:pt x="79" y="46"/>
                    <a:pt x="0" y="204"/>
                  </a:cubicBezTo>
                  <a:cubicBezTo>
                    <a:pt x="130" y="204"/>
                    <a:pt x="254" y="234"/>
                    <a:pt x="371" y="234"/>
                  </a:cubicBezTo>
                  <a:cubicBezTo>
                    <a:pt x="488" y="234"/>
                    <a:pt x="597" y="204"/>
                    <a:pt x="697" y="85"/>
                  </a:cubicBezTo>
                  <a:cubicBezTo>
                    <a:pt x="574" y="74"/>
                    <a:pt x="427"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566450" y="1487425"/>
              <a:ext cx="9475" cy="10925"/>
            </a:xfrm>
            <a:custGeom>
              <a:avLst/>
              <a:gdLst/>
              <a:ahLst/>
              <a:cxnLst/>
              <a:rect l="l" t="t" r="r" b="b"/>
              <a:pathLst>
                <a:path w="379" h="437" extrusionOk="0">
                  <a:moveTo>
                    <a:pt x="260" y="1"/>
                  </a:moveTo>
                  <a:cubicBezTo>
                    <a:pt x="225" y="1"/>
                    <a:pt x="187" y="21"/>
                    <a:pt x="140" y="58"/>
                  </a:cubicBezTo>
                  <a:cubicBezTo>
                    <a:pt x="80" y="58"/>
                    <a:pt x="40" y="58"/>
                    <a:pt x="0" y="78"/>
                  </a:cubicBezTo>
                  <a:cubicBezTo>
                    <a:pt x="0" y="237"/>
                    <a:pt x="20" y="357"/>
                    <a:pt x="179" y="436"/>
                  </a:cubicBezTo>
                  <a:cubicBezTo>
                    <a:pt x="259" y="376"/>
                    <a:pt x="299" y="337"/>
                    <a:pt x="378" y="257"/>
                  </a:cubicBezTo>
                  <a:lnTo>
                    <a:pt x="378" y="78"/>
                  </a:lnTo>
                  <a:cubicBezTo>
                    <a:pt x="336" y="26"/>
                    <a:pt x="300" y="1"/>
                    <a:pt x="2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501800" y="1475950"/>
              <a:ext cx="10950" cy="9450"/>
            </a:xfrm>
            <a:custGeom>
              <a:avLst/>
              <a:gdLst/>
              <a:ahLst/>
              <a:cxnLst/>
              <a:rect l="l" t="t" r="r" b="b"/>
              <a:pathLst>
                <a:path w="438" h="378" extrusionOk="0">
                  <a:moveTo>
                    <a:pt x="0" y="0"/>
                  </a:moveTo>
                  <a:cubicBezTo>
                    <a:pt x="0" y="139"/>
                    <a:pt x="40" y="298"/>
                    <a:pt x="179" y="378"/>
                  </a:cubicBezTo>
                  <a:cubicBezTo>
                    <a:pt x="438" y="119"/>
                    <a:pt x="2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712650" y="1465625"/>
              <a:ext cx="10475" cy="11575"/>
            </a:xfrm>
            <a:custGeom>
              <a:avLst/>
              <a:gdLst/>
              <a:ahLst/>
              <a:cxnLst/>
              <a:rect l="l" t="t" r="r" b="b"/>
              <a:pathLst>
                <a:path w="419" h="463" extrusionOk="0">
                  <a:moveTo>
                    <a:pt x="259" y="1"/>
                  </a:moveTo>
                  <a:cubicBezTo>
                    <a:pt x="156" y="1"/>
                    <a:pt x="123" y="168"/>
                    <a:pt x="80" y="254"/>
                  </a:cubicBezTo>
                  <a:cubicBezTo>
                    <a:pt x="1" y="314"/>
                    <a:pt x="1" y="393"/>
                    <a:pt x="80" y="433"/>
                  </a:cubicBezTo>
                  <a:cubicBezTo>
                    <a:pt x="100" y="453"/>
                    <a:pt x="130" y="463"/>
                    <a:pt x="162" y="463"/>
                  </a:cubicBezTo>
                  <a:cubicBezTo>
                    <a:pt x="195" y="463"/>
                    <a:pt x="230" y="453"/>
                    <a:pt x="259" y="433"/>
                  </a:cubicBezTo>
                  <a:cubicBezTo>
                    <a:pt x="299" y="353"/>
                    <a:pt x="359" y="314"/>
                    <a:pt x="419" y="254"/>
                  </a:cubicBezTo>
                  <a:lnTo>
                    <a:pt x="419" y="95"/>
                  </a:lnTo>
                  <a:cubicBezTo>
                    <a:pt x="351" y="27"/>
                    <a:pt x="29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658450" y="1456400"/>
              <a:ext cx="6500" cy="5150"/>
            </a:xfrm>
            <a:custGeom>
              <a:avLst/>
              <a:gdLst/>
              <a:ahLst/>
              <a:cxnLst/>
              <a:rect l="l" t="t" r="r" b="b"/>
              <a:pathLst>
                <a:path w="260" h="206" extrusionOk="0">
                  <a:moveTo>
                    <a:pt x="142" y="1"/>
                  </a:moveTo>
                  <a:cubicBezTo>
                    <a:pt x="107" y="1"/>
                    <a:pt x="40" y="33"/>
                    <a:pt x="40" y="66"/>
                  </a:cubicBezTo>
                  <a:cubicBezTo>
                    <a:pt x="0" y="126"/>
                    <a:pt x="60" y="205"/>
                    <a:pt x="160" y="205"/>
                  </a:cubicBezTo>
                  <a:cubicBezTo>
                    <a:pt x="179" y="205"/>
                    <a:pt x="239" y="126"/>
                    <a:pt x="259" y="106"/>
                  </a:cubicBezTo>
                  <a:cubicBezTo>
                    <a:pt x="241" y="70"/>
                    <a:pt x="208" y="3"/>
                    <a:pt x="172" y="3"/>
                  </a:cubicBezTo>
                  <a:cubicBezTo>
                    <a:pt x="168" y="3"/>
                    <a:pt x="164" y="4"/>
                    <a:pt x="160" y="6"/>
                  </a:cubicBezTo>
                  <a:cubicBezTo>
                    <a:pt x="156" y="3"/>
                    <a:pt x="150" y="1"/>
                    <a:pt x="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662425" y="1484400"/>
              <a:ext cx="8475" cy="7475"/>
            </a:xfrm>
            <a:custGeom>
              <a:avLst/>
              <a:gdLst/>
              <a:ahLst/>
              <a:cxnLst/>
              <a:rect l="l" t="t" r="r" b="b"/>
              <a:pathLst>
                <a:path w="339" h="299" extrusionOk="0">
                  <a:moveTo>
                    <a:pt x="160" y="0"/>
                  </a:moveTo>
                  <a:cubicBezTo>
                    <a:pt x="120" y="40"/>
                    <a:pt x="80" y="40"/>
                    <a:pt x="20" y="40"/>
                  </a:cubicBezTo>
                  <a:cubicBezTo>
                    <a:pt x="1" y="139"/>
                    <a:pt x="1" y="259"/>
                    <a:pt x="120" y="299"/>
                  </a:cubicBezTo>
                  <a:cubicBezTo>
                    <a:pt x="160" y="299"/>
                    <a:pt x="239" y="279"/>
                    <a:pt x="259" y="259"/>
                  </a:cubicBezTo>
                  <a:cubicBezTo>
                    <a:pt x="339" y="159"/>
                    <a:pt x="259" y="6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448575" y="1468850"/>
              <a:ext cx="17425" cy="9100"/>
            </a:xfrm>
            <a:custGeom>
              <a:avLst/>
              <a:gdLst/>
              <a:ahLst/>
              <a:cxnLst/>
              <a:rect l="l" t="t" r="r" b="b"/>
              <a:pathLst>
                <a:path w="697" h="364" extrusionOk="0">
                  <a:moveTo>
                    <a:pt x="259" y="1"/>
                  </a:moveTo>
                  <a:cubicBezTo>
                    <a:pt x="175" y="1"/>
                    <a:pt x="90" y="35"/>
                    <a:pt x="1" y="105"/>
                  </a:cubicBezTo>
                  <a:cubicBezTo>
                    <a:pt x="13" y="294"/>
                    <a:pt x="90" y="363"/>
                    <a:pt x="195" y="363"/>
                  </a:cubicBezTo>
                  <a:cubicBezTo>
                    <a:pt x="256" y="363"/>
                    <a:pt x="326" y="340"/>
                    <a:pt x="399" y="304"/>
                  </a:cubicBezTo>
                  <a:cubicBezTo>
                    <a:pt x="478" y="304"/>
                    <a:pt x="518" y="304"/>
                    <a:pt x="578" y="324"/>
                  </a:cubicBezTo>
                  <a:cubicBezTo>
                    <a:pt x="617" y="304"/>
                    <a:pt x="677" y="284"/>
                    <a:pt x="697" y="264"/>
                  </a:cubicBezTo>
                  <a:cubicBezTo>
                    <a:pt x="617" y="204"/>
                    <a:pt x="578" y="165"/>
                    <a:pt x="518" y="105"/>
                  </a:cubicBezTo>
                  <a:cubicBezTo>
                    <a:pt x="428" y="35"/>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744975" y="1380950"/>
              <a:ext cx="11975" cy="4600"/>
            </a:xfrm>
            <a:custGeom>
              <a:avLst/>
              <a:gdLst/>
              <a:ahLst/>
              <a:cxnLst/>
              <a:rect l="l" t="t" r="r" b="b"/>
              <a:pathLst>
                <a:path w="479" h="184" extrusionOk="0">
                  <a:moveTo>
                    <a:pt x="120" y="0"/>
                  </a:moveTo>
                  <a:cubicBezTo>
                    <a:pt x="100" y="0"/>
                    <a:pt x="60" y="0"/>
                    <a:pt x="1" y="20"/>
                  </a:cubicBezTo>
                  <a:cubicBezTo>
                    <a:pt x="67" y="141"/>
                    <a:pt x="151" y="183"/>
                    <a:pt x="243" y="183"/>
                  </a:cubicBezTo>
                  <a:cubicBezTo>
                    <a:pt x="318" y="183"/>
                    <a:pt x="398" y="155"/>
                    <a:pt x="478" y="120"/>
                  </a:cubicBezTo>
                  <a:cubicBezTo>
                    <a:pt x="379" y="20"/>
                    <a:pt x="259" y="2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826550" y="1120350"/>
              <a:ext cx="5975" cy="12475"/>
            </a:xfrm>
            <a:custGeom>
              <a:avLst/>
              <a:gdLst/>
              <a:ahLst/>
              <a:cxnLst/>
              <a:rect l="l" t="t" r="r" b="b"/>
              <a:pathLst>
                <a:path w="239" h="499" extrusionOk="0">
                  <a:moveTo>
                    <a:pt x="40" y="1"/>
                  </a:moveTo>
                  <a:cubicBezTo>
                    <a:pt x="20" y="200"/>
                    <a:pt x="0" y="399"/>
                    <a:pt x="239" y="498"/>
                  </a:cubicBezTo>
                  <a:cubicBezTo>
                    <a:pt x="199" y="319"/>
                    <a:pt x="199" y="12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789250" y="1309825"/>
              <a:ext cx="12450" cy="5700"/>
            </a:xfrm>
            <a:custGeom>
              <a:avLst/>
              <a:gdLst/>
              <a:ahLst/>
              <a:cxnLst/>
              <a:rect l="l" t="t" r="r" b="b"/>
              <a:pathLst>
                <a:path w="498" h="228" extrusionOk="0">
                  <a:moveTo>
                    <a:pt x="0" y="1"/>
                  </a:moveTo>
                  <a:lnTo>
                    <a:pt x="0" y="1"/>
                  </a:lnTo>
                  <a:cubicBezTo>
                    <a:pt x="56" y="169"/>
                    <a:pt x="126" y="228"/>
                    <a:pt x="204" y="228"/>
                  </a:cubicBezTo>
                  <a:cubicBezTo>
                    <a:pt x="293" y="228"/>
                    <a:pt x="392" y="154"/>
                    <a:pt x="498" y="80"/>
                  </a:cubicBezTo>
                  <a:cubicBezTo>
                    <a:pt x="319" y="61"/>
                    <a:pt x="139"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423725" y="1552100"/>
              <a:ext cx="12950" cy="6925"/>
            </a:xfrm>
            <a:custGeom>
              <a:avLst/>
              <a:gdLst/>
              <a:ahLst/>
              <a:cxnLst/>
              <a:rect l="l" t="t" r="r" b="b"/>
              <a:pathLst>
                <a:path w="518" h="277" extrusionOk="0">
                  <a:moveTo>
                    <a:pt x="276" y="1"/>
                  </a:moveTo>
                  <a:cubicBezTo>
                    <a:pt x="171" y="1"/>
                    <a:pt x="81" y="50"/>
                    <a:pt x="0" y="117"/>
                  </a:cubicBezTo>
                  <a:cubicBezTo>
                    <a:pt x="20" y="157"/>
                    <a:pt x="20" y="236"/>
                    <a:pt x="20" y="276"/>
                  </a:cubicBezTo>
                  <a:cubicBezTo>
                    <a:pt x="199" y="256"/>
                    <a:pt x="398" y="276"/>
                    <a:pt x="517" y="117"/>
                  </a:cubicBezTo>
                  <a:lnTo>
                    <a:pt x="438" y="37"/>
                  </a:lnTo>
                  <a:cubicBezTo>
                    <a:pt x="380" y="12"/>
                    <a:pt x="326"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705700" y="1212675"/>
              <a:ext cx="8975" cy="7175"/>
            </a:xfrm>
            <a:custGeom>
              <a:avLst/>
              <a:gdLst/>
              <a:ahLst/>
              <a:cxnLst/>
              <a:rect l="l" t="t" r="r" b="b"/>
              <a:pathLst>
                <a:path w="359" h="287" extrusionOk="0">
                  <a:moveTo>
                    <a:pt x="211" y="1"/>
                  </a:moveTo>
                  <a:cubicBezTo>
                    <a:pt x="117" y="1"/>
                    <a:pt x="47" y="30"/>
                    <a:pt x="0" y="107"/>
                  </a:cubicBezTo>
                  <a:cubicBezTo>
                    <a:pt x="80" y="266"/>
                    <a:pt x="199" y="286"/>
                    <a:pt x="358" y="286"/>
                  </a:cubicBezTo>
                  <a:cubicBezTo>
                    <a:pt x="338" y="207"/>
                    <a:pt x="338" y="107"/>
                    <a:pt x="299" y="8"/>
                  </a:cubicBezTo>
                  <a:cubicBezTo>
                    <a:pt x="267" y="3"/>
                    <a:pt x="238"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569925" y="1485500"/>
              <a:ext cx="8400" cy="4875"/>
            </a:xfrm>
            <a:custGeom>
              <a:avLst/>
              <a:gdLst/>
              <a:ahLst/>
              <a:cxnLst/>
              <a:rect l="l" t="t" r="r" b="b"/>
              <a:pathLst>
                <a:path w="336" h="195" extrusionOk="0">
                  <a:moveTo>
                    <a:pt x="230" y="0"/>
                  </a:moveTo>
                  <a:cubicBezTo>
                    <a:pt x="179" y="0"/>
                    <a:pt x="112" y="18"/>
                    <a:pt x="64" y="18"/>
                  </a:cubicBezTo>
                  <a:cubicBezTo>
                    <a:pt x="56" y="18"/>
                    <a:pt x="48" y="17"/>
                    <a:pt x="40" y="16"/>
                  </a:cubicBezTo>
                  <a:cubicBezTo>
                    <a:pt x="20" y="56"/>
                    <a:pt x="20" y="115"/>
                    <a:pt x="1" y="155"/>
                  </a:cubicBezTo>
                  <a:cubicBezTo>
                    <a:pt x="100" y="155"/>
                    <a:pt x="160" y="195"/>
                    <a:pt x="239" y="195"/>
                  </a:cubicBezTo>
                  <a:cubicBezTo>
                    <a:pt x="336" y="34"/>
                    <a:pt x="299" y="0"/>
                    <a:pt x="2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428200" y="1564125"/>
              <a:ext cx="8475" cy="3350"/>
            </a:xfrm>
            <a:custGeom>
              <a:avLst/>
              <a:gdLst/>
              <a:ahLst/>
              <a:cxnLst/>
              <a:rect l="l" t="t" r="r" b="b"/>
              <a:pathLst>
                <a:path w="339" h="134" extrusionOk="0">
                  <a:moveTo>
                    <a:pt x="164" y="0"/>
                  </a:moveTo>
                  <a:cubicBezTo>
                    <a:pt x="100" y="0"/>
                    <a:pt x="44" y="46"/>
                    <a:pt x="0" y="133"/>
                  </a:cubicBezTo>
                  <a:cubicBezTo>
                    <a:pt x="120" y="133"/>
                    <a:pt x="219" y="93"/>
                    <a:pt x="338" y="93"/>
                  </a:cubicBezTo>
                  <a:cubicBezTo>
                    <a:pt x="276" y="31"/>
                    <a:pt x="217" y="0"/>
                    <a:pt x="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484400" y="1488875"/>
              <a:ext cx="8975" cy="3750"/>
            </a:xfrm>
            <a:custGeom>
              <a:avLst/>
              <a:gdLst/>
              <a:ahLst/>
              <a:cxnLst/>
              <a:rect l="l" t="t" r="r" b="b"/>
              <a:pathLst>
                <a:path w="359" h="150" extrusionOk="0">
                  <a:moveTo>
                    <a:pt x="0" y="0"/>
                  </a:moveTo>
                  <a:cubicBezTo>
                    <a:pt x="50" y="100"/>
                    <a:pt x="109" y="149"/>
                    <a:pt x="172" y="149"/>
                  </a:cubicBezTo>
                  <a:cubicBezTo>
                    <a:pt x="234" y="149"/>
                    <a:pt x="298" y="10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831525" y="1350125"/>
              <a:ext cx="4500" cy="8975"/>
            </a:xfrm>
            <a:custGeom>
              <a:avLst/>
              <a:gdLst/>
              <a:ahLst/>
              <a:cxnLst/>
              <a:rect l="l" t="t" r="r" b="b"/>
              <a:pathLst>
                <a:path w="180" h="359" extrusionOk="0">
                  <a:moveTo>
                    <a:pt x="179" y="0"/>
                  </a:moveTo>
                  <a:cubicBezTo>
                    <a:pt x="0" y="139"/>
                    <a:pt x="0" y="239"/>
                    <a:pt x="179" y="358"/>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601250" y="1511250"/>
              <a:ext cx="8975" cy="4500"/>
            </a:xfrm>
            <a:custGeom>
              <a:avLst/>
              <a:gdLst/>
              <a:ahLst/>
              <a:cxnLst/>
              <a:rect l="l" t="t" r="r" b="b"/>
              <a:pathLst>
                <a:path w="359" h="180" extrusionOk="0">
                  <a:moveTo>
                    <a:pt x="359" y="0"/>
                  </a:moveTo>
                  <a:cubicBezTo>
                    <a:pt x="200" y="0"/>
                    <a:pt x="80" y="60"/>
                    <a:pt x="1" y="179"/>
                  </a:cubicBezTo>
                  <a:lnTo>
                    <a:pt x="359" y="179"/>
                  </a:ln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727575" y="1393875"/>
              <a:ext cx="9475" cy="3875"/>
            </a:xfrm>
            <a:custGeom>
              <a:avLst/>
              <a:gdLst/>
              <a:ahLst/>
              <a:cxnLst/>
              <a:rect l="l" t="t" r="r" b="b"/>
              <a:pathLst>
                <a:path w="379" h="155" extrusionOk="0">
                  <a:moveTo>
                    <a:pt x="379" y="1"/>
                  </a:moveTo>
                  <a:cubicBezTo>
                    <a:pt x="219" y="1"/>
                    <a:pt x="100" y="21"/>
                    <a:pt x="1" y="140"/>
                  </a:cubicBezTo>
                  <a:cubicBezTo>
                    <a:pt x="30" y="150"/>
                    <a:pt x="61" y="155"/>
                    <a:pt x="93" y="155"/>
                  </a:cubicBezTo>
                  <a:cubicBezTo>
                    <a:pt x="194" y="155"/>
                    <a:pt x="303" y="10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784275" y="1280500"/>
              <a:ext cx="4500" cy="8975"/>
            </a:xfrm>
            <a:custGeom>
              <a:avLst/>
              <a:gdLst/>
              <a:ahLst/>
              <a:cxnLst/>
              <a:rect l="l" t="t" r="r" b="b"/>
              <a:pathLst>
                <a:path w="180" h="359" extrusionOk="0">
                  <a:moveTo>
                    <a:pt x="0" y="0"/>
                  </a:moveTo>
                  <a:cubicBezTo>
                    <a:pt x="0" y="139"/>
                    <a:pt x="20" y="259"/>
                    <a:pt x="140" y="358"/>
                  </a:cubicBezTo>
                  <a:cubicBezTo>
                    <a:pt x="179" y="199"/>
                    <a:pt x="179"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645525" y="1389400"/>
              <a:ext cx="4500" cy="5500"/>
            </a:xfrm>
            <a:custGeom>
              <a:avLst/>
              <a:gdLst/>
              <a:ahLst/>
              <a:cxnLst/>
              <a:rect l="l" t="t" r="r" b="b"/>
              <a:pathLst>
                <a:path w="180" h="220" extrusionOk="0">
                  <a:moveTo>
                    <a:pt x="179" y="1"/>
                  </a:moveTo>
                  <a:lnTo>
                    <a:pt x="179" y="1"/>
                  </a:lnTo>
                  <a:cubicBezTo>
                    <a:pt x="60" y="60"/>
                    <a:pt x="0" y="120"/>
                    <a:pt x="0" y="219"/>
                  </a:cubicBezTo>
                  <a:cubicBezTo>
                    <a:pt x="60" y="160"/>
                    <a:pt x="100" y="8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623150" y="1465225"/>
              <a:ext cx="4500" cy="2775"/>
            </a:xfrm>
            <a:custGeom>
              <a:avLst/>
              <a:gdLst/>
              <a:ahLst/>
              <a:cxnLst/>
              <a:rect l="l" t="t" r="r" b="b"/>
              <a:pathLst>
                <a:path w="180" h="111" extrusionOk="0">
                  <a:moveTo>
                    <a:pt x="90" y="1"/>
                  </a:moveTo>
                  <a:cubicBezTo>
                    <a:pt x="65" y="1"/>
                    <a:pt x="37" y="25"/>
                    <a:pt x="0" y="71"/>
                  </a:cubicBezTo>
                  <a:cubicBezTo>
                    <a:pt x="60" y="111"/>
                    <a:pt x="119" y="111"/>
                    <a:pt x="179" y="111"/>
                  </a:cubicBezTo>
                  <a:cubicBezTo>
                    <a:pt x="147" y="35"/>
                    <a:pt x="120" y="1"/>
                    <a:pt x="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423225" y="1567450"/>
              <a:ext cx="4000" cy="3500"/>
            </a:xfrm>
            <a:custGeom>
              <a:avLst/>
              <a:gdLst/>
              <a:ahLst/>
              <a:cxnLst/>
              <a:rect l="l" t="t" r="r" b="b"/>
              <a:pathLst>
                <a:path w="160" h="140" extrusionOk="0">
                  <a:moveTo>
                    <a:pt x="0" y="0"/>
                  </a:moveTo>
                  <a:cubicBezTo>
                    <a:pt x="20" y="100"/>
                    <a:pt x="40" y="140"/>
                    <a:pt x="139" y="140"/>
                  </a:cubicBezTo>
                  <a:cubicBezTo>
                    <a:pt x="159" y="100"/>
                    <a:pt x="159" y="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479900" y="1487050"/>
              <a:ext cx="4525" cy="2350"/>
            </a:xfrm>
            <a:custGeom>
              <a:avLst/>
              <a:gdLst/>
              <a:ahLst/>
              <a:cxnLst/>
              <a:rect l="l" t="t" r="r" b="b"/>
              <a:pathLst>
                <a:path w="181" h="94" extrusionOk="0">
                  <a:moveTo>
                    <a:pt x="87" y="1"/>
                  </a:moveTo>
                  <a:cubicBezTo>
                    <a:pt x="58" y="1"/>
                    <a:pt x="32" y="31"/>
                    <a:pt x="1" y="93"/>
                  </a:cubicBezTo>
                  <a:cubicBezTo>
                    <a:pt x="61" y="93"/>
                    <a:pt x="120" y="93"/>
                    <a:pt x="180" y="73"/>
                  </a:cubicBezTo>
                  <a:cubicBezTo>
                    <a:pt x="142" y="26"/>
                    <a:pt x="113" y="1"/>
                    <a:pt x="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475425" y="1490350"/>
              <a:ext cx="4025" cy="3525"/>
            </a:xfrm>
            <a:custGeom>
              <a:avLst/>
              <a:gdLst/>
              <a:ahLst/>
              <a:cxnLst/>
              <a:rect l="l" t="t" r="r" b="b"/>
              <a:pathLst>
                <a:path w="161" h="141" extrusionOk="0">
                  <a:moveTo>
                    <a:pt x="160" y="1"/>
                  </a:moveTo>
                  <a:lnTo>
                    <a:pt x="160" y="1"/>
                  </a:lnTo>
                  <a:cubicBezTo>
                    <a:pt x="120" y="21"/>
                    <a:pt x="61" y="61"/>
                    <a:pt x="1" y="140"/>
                  </a:cubicBezTo>
                  <a:cubicBezTo>
                    <a:pt x="41" y="100"/>
                    <a:pt x="120" y="4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441125" y="1563475"/>
              <a:ext cx="5000" cy="3000"/>
            </a:xfrm>
            <a:custGeom>
              <a:avLst/>
              <a:gdLst/>
              <a:ahLst/>
              <a:cxnLst/>
              <a:rect l="l" t="t" r="r" b="b"/>
              <a:pathLst>
                <a:path w="200" h="120" extrusionOk="0">
                  <a:moveTo>
                    <a:pt x="199" y="0"/>
                  </a:moveTo>
                  <a:cubicBezTo>
                    <a:pt x="120" y="40"/>
                    <a:pt x="40" y="100"/>
                    <a:pt x="0" y="119"/>
                  </a:cubicBezTo>
                  <a:cubicBezTo>
                    <a:pt x="4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441125" y="1554025"/>
              <a:ext cx="4500" cy="2775"/>
            </a:xfrm>
            <a:custGeom>
              <a:avLst/>
              <a:gdLst/>
              <a:ahLst/>
              <a:cxnLst/>
              <a:rect l="l" t="t" r="r" b="b"/>
              <a:pathLst>
                <a:path w="180" h="111" extrusionOk="0">
                  <a:moveTo>
                    <a:pt x="0" y="0"/>
                  </a:moveTo>
                  <a:cubicBezTo>
                    <a:pt x="22" y="76"/>
                    <a:pt x="49" y="110"/>
                    <a:pt x="83" y="110"/>
                  </a:cubicBezTo>
                  <a:cubicBezTo>
                    <a:pt x="111" y="110"/>
                    <a:pt x="143" y="86"/>
                    <a:pt x="179" y="40"/>
                  </a:cubicBezTo>
                  <a:cubicBezTo>
                    <a:pt x="120" y="0"/>
                    <a:pt x="4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434650" y="1551025"/>
              <a:ext cx="6500" cy="4000"/>
            </a:xfrm>
            <a:custGeom>
              <a:avLst/>
              <a:gdLst/>
              <a:ahLst/>
              <a:cxnLst/>
              <a:rect l="l" t="t" r="r" b="b"/>
              <a:pathLst>
                <a:path w="260" h="160" extrusionOk="0">
                  <a:moveTo>
                    <a:pt x="80" y="1"/>
                  </a:moveTo>
                  <a:cubicBezTo>
                    <a:pt x="1" y="60"/>
                    <a:pt x="1" y="80"/>
                    <a:pt x="60" y="120"/>
                  </a:cubicBezTo>
                  <a:lnTo>
                    <a:pt x="80" y="160"/>
                  </a:lnTo>
                  <a:cubicBezTo>
                    <a:pt x="160" y="120"/>
                    <a:pt x="200" y="120"/>
                    <a:pt x="259" y="120"/>
                  </a:cubicBezTo>
                  <a:cubicBezTo>
                    <a:pt x="200" y="41"/>
                    <a:pt x="18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458025" y="1558500"/>
              <a:ext cx="4000" cy="4000"/>
            </a:xfrm>
            <a:custGeom>
              <a:avLst/>
              <a:gdLst/>
              <a:ahLst/>
              <a:cxnLst/>
              <a:rect l="l" t="t" r="r" b="b"/>
              <a:pathLst>
                <a:path w="160" h="160" extrusionOk="0">
                  <a:moveTo>
                    <a:pt x="160" y="0"/>
                  </a:moveTo>
                  <a:lnTo>
                    <a:pt x="160" y="0"/>
                  </a:lnTo>
                  <a:cubicBezTo>
                    <a:pt x="120" y="60"/>
                    <a:pt x="60" y="100"/>
                    <a:pt x="1" y="159"/>
                  </a:cubicBezTo>
                  <a:cubicBezTo>
                    <a:pt x="100" y="120"/>
                    <a:pt x="14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718125" y="1389400"/>
              <a:ext cx="4500" cy="4500"/>
            </a:xfrm>
            <a:custGeom>
              <a:avLst/>
              <a:gdLst/>
              <a:ahLst/>
              <a:cxnLst/>
              <a:rect l="l" t="t" r="r" b="b"/>
              <a:pathLst>
                <a:path w="180" h="180" extrusionOk="0">
                  <a:moveTo>
                    <a:pt x="180" y="1"/>
                  </a:moveTo>
                  <a:lnTo>
                    <a:pt x="1" y="18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832025" y="1132300"/>
              <a:ext cx="4000" cy="2975"/>
            </a:xfrm>
            <a:custGeom>
              <a:avLst/>
              <a:gdLst/>
              <a:ahLst/>
              <a:cxnLst/>
              <a:rect l="l" t="t" r="r" b="b"/>
              <a:pathLst>
                <a:path w="160" h="119" extrusionOk="0">
                  <a:moveTo>
                    <a:pt x="0" y="0"/>
                  </a:moveTo>
                  <a:cubicBezTo>
                    <a:pt x="11" y="78"/>
                    <a:pt x="35" y="118"/>
                    <a:pt x="67" y="118"/>
                  </a:cubicBezTo>
                  <a:cubicBezTo>
                    <a:pt x="93" y="118"/>
                    <a:pt x="124" y="93"/>
                    <a:pt x="159" y="40"/>
                  </a:cubicBezTo>
                  <a:cubicBezTo>
                    <a:pt x="99" y="2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818575" y="1177050"/>
              <a:ext cx="5000" cy="1950"/>
            </a:xfrm>
            <a:custGeom>
              <a:avLst/>
              <a:gdLst/>
              <a:ahLst/>
              <a:cxnLst/>
              <a:rect l="l" t="t" r="r" b="b"/>
              <a:pathLst>
                <a:path w="200" h="78" extrusionOk="0">
                  <a:moveTo>
                    <a:pt x="1" y="0"/>
                  </a:moveTo>
                  <a:cubicBezTo>
                    <a:pt x="32" y="53"/>
                    <a:pt x="64" y="78"/>
                    <a:pt x="98" y="78"/>
                  </a:cubicBezTo>
                  <a:cubicBezTo>
                    <a:pt x="129" y="78"/>
                    <a:pt x="162" y="58"/>
                    <a:pt x="200" y="20"/>
                  </a:cubicBezTo>
                  <a:cubicBezTo>
                    <a:pt x="140" y="2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814100" y="1452000"/>
              <a:ext cx="5000" cy="2075"/>
            </a:xfrm>
            <a:custGeom>
              <a:avLst/>
              <a:gdLst/>
              <a:ahLst/>
              <a:cxnLst/>
              <a:rect l="l" t="t" r="r" b="b"/>
              <a:pathLst>
                <a:path w="200" h="83" extrusionOk="0">
                  <a:moveTo>
                    <a:pt x="90" y="0"/>
                  </a:moveTo>
                  <a:cubicBezTo>
                    <a:pt x="53" y="0"/>
                    <a:pt x="22" y="31"/>
                    <a:pt x="1" y="83"/>
                  </a:cubicBezTo>
                  <a:lnTo>
                    <a:pt x="200" y="83"/>
                  </a:lnTo>
                  <a:cubicBezTo>
                    <a:pt x="162" y="26"/>
                    <a:pt x="124" y="0"/>
                    <a:pt x="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814100" y="1174450"/>
              <a:ext cx="4500" cy="3000"/>
            </a:xfrm>
            <a:custGeom>
              <a:avLst/>
              <a:gdLst/>
              <a:ahLst/>
              <a:cxnLst/>
              <a:rect l="l" t="t" r="r" b="b"/>
              <a:pathLst>
                <a:path w="180" h="120" extrusionOk="0">
                  <a:moveTo>
                    <a:pt x="83" y="0"/>
                  </a:moveTo>
                  <a:cubicBezTo>
                    <a:pt x="51" y="0"/>
                    <a:pt x="21" y="35"/>
                    <a:pt x="1" y="104"/>
                  </a:cubicBezTo>
                  <a:cubicBezTo>
                    <a:pt x="41" y="114"/>
                    <a:pt x="71" y="119"/>
                    <a:pt x="98" y="119"/>
                  </a:cubicBezTo>
                  <a:cubicBezTo>
                    <a:pt x="125" y="119"/>
                    <a:pt x="150" y="114"/>
                    <a:pt x="180" y="104"/>
                  </a:cubicBezTo>
                  <a:cubicBezTo>
                    <a:pt x="150" y="35"/>
                    <a:pt x="115"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725575" y="873675"/>
              <a:ext cx="98000" cy="29875"/>
            </a:xfrm>
            <a:custGeom>
              <a:avLst/>
              <a:gdLst/>
              <a:ahLst/>
              <a:cxnLst/>
              <a:rect l="l" t="t" r="r" b="b"/>
              <a:pathLst>
                <a:path w="3920" h="1195" extrusionOk="0">
                  <a:moveTo>
                    <a:pt x="3562" y="1"/>
                  </a:moveTo>
                  <a:cubicBezTo>
                    <a:pt x="2368" y="240"/>
                    <a:pt x="1175" y="518"/>
                    <a:pt x="81" y="1055"/>
                  </a:cubicBezTo>
                  <a:cubicBezTo>
                    <a:pt x="1" y="1095"/>
                    <a:pt x="1" y="1135"/>
                    <a:pt x="81" y="1194"/>
                  </a:cubicBezTo>
                  <a:cubicBezTo>
                    <a:pt x="1393" y="956"/>
                    <a:pt x="2647" y="518"/>
                    <a:pt x="3920" y="140"/>
                  </a:cubicBezTo>
                  <a:lnTo>
                    <a:pt x="3860" y="100"/>
                  </a:lnTo>
                  <a:cubicBezTo>
                    <a:pt x="3761" y="61"/>
                    <a:pt x="3641" y="6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654475" y="842950"/>
              <a:ext cx="83075" cy="30875"/>
            </a:xfrm>
            <a:custGeom>
              <a:avLst/>
              <a:gdLst/>
              <a:ahLst/>
              <a:cxnLst/>
              <a:rect l="l" t="t" r="r" b="b"/>
              <a:pathLst>
                <a:path w="3323" h="1235" extrusionOk="0">
                  <a:moveTo>
                    <a:pt x="2727" y="1"/>
                  </a:moveTo>
                  <a:cubicBezTo>
                    <a:pt x="2078" y="1"/>
                    <a:pt x="1506" y="390"/>
                    <a:pt x="895" y="454"/>
                  </a:cubicBezTo>
                  <a:cubicBezTo>
                    <a:pt x="617" y="554"/>
                    <a:pt x="319" y="534"/>
                    <a:pt x="60" y="693"/>
                  </a:cubicBezTo>
                  <a:cubicBezTo>
                    <a:pt x="0" y="872"/>
                    <a:pt x="0" y="1051"/>
                    <a:pt x="100" y="1190"/>
                  </a:cubicBezTo>
                  <a:cubicBezTo>
                    <a:pt x="130" y="1220"/>
                    <a:pt x="164" y="1235"/>
                    <a:pt x="202" y="1235"/>
                  </a:cubicBezTo>
                  <a:cubicBezTo>
                    <a:pt x="239" y="1235"/>
                    <a:pt x="279" y="1220"/>
                    <a:pt x="319" y="1190"/>
                  </a:cubicBezTo>
                  <a:cubicBezTo>
                    <a:pt x="1254" y="792"/>
                    <a:pt x="2288" y="653"/>
                    <a:pt x="3243" y="295"/>
                  </a:cubicBezTo>
                  <a:cubicBezTo>
                    <a:pt x="3322" y="195"/>
                    <a:pt x="3303" y="136"/>
                    <a:pt x="3203" y="76"/>
                  </a:cubicBezTo>
                  <a:cubicBezTo>
                    <a:pt x="3039" y="23"/>
                    <a:pt x="2881" y="1"/>
                    <a:pt x="27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651000" y="867225"/>
              <a:ext cx="71625" cy="36825"/>
            </a:xfrm>
            <a:custGeom>
              <a:avLst/>
              <a:gdLst/>
              <a:ahLst/>
              <a:cxnLst/>
              <a:rect l="l" t="t" r="r" b="b"/>
              <a:pathLst>
                <a:path w="2865" h="1473" extrusionOk="0">
                  <a:moveTo>
                    <a:pt x="2865" y="0"/>
                  </a:moveTo>
                  <a:cubicBezTo>
                    <a:pt x="2188" y="398"/>
                    <a:pt x="1572" y="319"/>
                    <a:pt x="975" y="518"/>
                  </a:cubicBezTo>
                  <a:cubicBezTo>
                    <a:pt x="895" y="551"/>
                    <a:pt x="811" y="573"/>
                    <a:pt x="735" y="573"/>
                  </a:cubicBezTo>
                  <a:cubicBezTo>
                    <a:pt x="581" y="573"/>
                    <a:pt x="458" y="484"/>
                    <a:pt x="458" y="219"/>
                  </a:cubicBezTo>
                  <a:cubicBezTo>
                    <a:pt x="431" y="212"/>
                    <a:pt x="409" y="210"/>
                    <a:pt x="389" y="210"/>
                  </a:cubicBezTo>
                  <a:cubicBezTo>
                    <a:pt x="349" y="210"/>
                    <a:pt x="318" y="219"/>
                    <a:pt x="279" y="219"/>
                  </a:cubicBezTo>
                  <a:cubicBezTo>
                    <a:pt x="0" y="498"/>
                    <a:pt x="60" y="816"/>
                    <a:pt x="80" y="1154"/>
                  </a:cubicBezTo>
                  <a:cubicBezTo>
                    <a:pt x="100" y="1214"/>
                    <a:pt x="159" y="1313"/>
                    <a:pt x="199" y="1393"/>
                  </a:cubicBezTo>
                  <a:cubicBezTo>
                    <a:pt x="252" y="1446"/>
                    <a:pt x="305" y="1472"/>
                    <a:pt x="364" y="1472"/>
                  </a:cubicBezTo>
                  <a:cubicBezTo>
                    <a:pt x="394" y="1472"/>
                    <a:pt x="424" y="1466"/>
                    <a:pt x="458" y="1452"/>
                  </a:cubicBezTo>
                  <a:cubicBezTo>
                    <a:pt x="736" y="1194"/>
                    <a:pt x="1074" y="1055"/>
                    <a:pt x="1333" y="776"/>
                  </a:cubicBezTo>
                  <a:cubicBezTo>
                    <a:pt x="1751" y="418"/>
                    <a:pt x="2427" y="697"/>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955350" y="777200"/>
              <a:ext cx="28375" cy="43300"/>
            </a:xfrm>
            <a:custGeom>
              <a:avLst/>
              <a:gdLst/>
              <a:ahLst/>
              <a:cxnLst/>
              <a:rect l="l" t="t" r="r" b="b"/>
              <a:pathLst>
                <a:path w="1135" h="1732" extrusionOk="0">
                  <a:moveTo>
                    <a:pt x="617" y="1"/>
                  </a:moveTo>
                  <a:cubicBezTo>
                    <a:pt x="557" y="41"/>
                    <a:pt x="518" y="60"/>
                    <a:pt x="438" y="60"/>
                  </a:cubicBezTo>
                  <a:cubicBezTo>
                    <a:pt x="358" y="60"/>
                    <a:pt x="319" y="60"/>
                    <a:pt x="259" y="21"/>
                  </a:cubicBezTo>
                  <a:cubicBezTo>
                    <a:pt x="199" y="41"/>
                    <a:pt x="140" y="100"/>
                    <a:pt x="60" y="120"/>
                  </a:cubicBezTo>
                  <a:cubicBezTo>
                    <a:pt x="0" y="200"/>
                    <a:pt x="0" y="259"/>
                    <a:pt x="100" y="319"/>
                  </a:cubicBezTo>
                  <a:cubicBezTo>
                    <a:pt x="122" y="319"/>
                    <a:pt x="144" y="319"/>
                    <a:pt x="167" y="319"/>
                  </a:cubicBezTo>
                  <a:cubicBezTo>
                    <a:pt x="445" y="319"/>
                    <a:pt x="722" y="336"/>
                    <a:pt x="538" y="796"/>
                  </a:cubicBezTo>
                  <a:cubicBezTo>
                    <a:pt x="458" y="975"/>
                    <a:pt x="438" y="1174"/>
                    <a:pt x="398" y="1334"/>
                  </a:cubicBezTo>
                  <a:cubicBezTo>
                    <a:pt x="418" y="1393"/>
                    <a:pt x="438" y="1413"/>
                    <a:pt x="458" y="1433"/>
                  </a:cubicBezTo>
                  <a:cubicBezTo>
                    <a:pt x="597" y="1532"/>
                    <a:pt x="657" y="1672"/>
                    <a:pt x="796" y="1731"/>
                  </a:cubicBezTo>
                  <a:cubicBezTo>
                    <a:pt x="1035" y="1373"/>
                    <a:pt x="915" y="896"/>
                    <a:pt x="1134" y="518"/>
                  </a:cubicBezTo>
                  <a:cubicBezTo>
                    <a:pt x="1095" y="319"/>
                    <a:pt x="935"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668900" y="899550"/>
              <a:ext cx="58700" cy="22400"/>
            </a:xfrm>
            <a:custGeom>
              <a:avLst/>
              <a:gdLst/>
              <a:ahLst/>
              <a:cxnLst/>
              <a:rect l="l" t="t" r="r" b="b"/>
              <a:pathLst>
                <a:path w="2348" h="896" extrusionOk="0">
                  <a:moveTo>
                    <a:pt x="2348" y="0"/>
                  </a:moveTo>
                  <a:cubicBezTo>
                    <a:pt x="2049" y="60"/>
                    <a:pt x="1771" y="100"/>
                    <a:pt x="1492" y="140"/>
                  </a:cubicBezTo>
                  <a:cubicBezTo>
                    <a:pt x="1373" y="219"/>
                    <a:pt x="1253" y="219"/>
                    <a:pt x="1134" y="279"/>
                  </a:cubicBezTo>
                  <a:cubicBezTo>
                    <a:pt x="795" y="297"/>
                    <a:pt x="520" y="507"/>
                    <a:pt x="194" y="507"/>
                  </a:cubicBezTo>
                  <a:cubicBezTo>
                    <a:pt x="157" y="507"/>
                    <a:pt x="119" y="504"/>
                    <a:pt x="80" y="498"/>
                  </a:cubicBezTo>
                  <a:cubicBezTo>
                    <a:pt x="40" y="557"/>
                    <a:pt x="0" y="597"/>
                    <a:pt x="40" y="677"/>
                  </a:cubicBezTo>
                  <a:cubicBezTo>
                    <a:pt x="80" y="776"/>
                    <a:pt x="159" y="856"/>
                    <a:pt x="259" y="896"/>
                  </a:cubicBezTo>
                  <a:cubicBezTo>
                    <a:pt x="338" y="896"/>
                    <a:pt x="378" y="876"/>
                    <a:pt x="438" y="816"/>
                  </a:cubicBezTo>
                  <a:cubicBezTo>
                    <a:pt x="577" y="677"/>
                    <a:pt x="796" y="776"/>
                    <a:pt x="955" y="677"/>
                  </a:cubicBezTo>
                  <a:cubicBezTo>
                    <a:pt x="1432" y="518"/>
                    <a:pt x="1930" y="418"/>
                    <a:pt x="2348" y="120"/>
                  </a:cubicBezTo>
                  <a:lnTo>
                    <a:pt x="234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751950" y="818200"/>
              <a:ext cx="57700" cy="22000"/>
            </a:xfrm>
            <a:custGeom>
              <a:avLst/>
              <a:gdLst/>
              <a:ahLst/>
              <a:cxnLst/>
              <a:rect l="l" t="t" r="r" b="b"/>
              <a:pathLst>
                <a:path w="2308" h="880" extrusionOk="0">
                  <a:moveTo>
                    <a:pt x="1881" y="0"/>
                  </a:moveTo>
                  <a:cubicBezTo>
                    <a:pt x="1733" y="0"/>
                    <a:pt x="1582" y="72"/>
                    <a:pt x="1436" y="72"/>
                  </a:cubicBezTo>
                  <a:cubicBezTo>
                    <a:pt x="1394" y="72"/>
                    <a:pt x="1354" y="66"/>
                    <a:pt x="1313" y="52"/>
                  </a:cubicBezTo>
                  <a:cubicBezTo>
                    <a:pt x="1015" y="91"/>
                    <a:pt x="716" y="191"/>
                    <a:pt x="438" y="270"/>
                  </a:cubicBezTo>
                  <a:cubicBezTo>
                    <a:pt x="279" y="350"/>
                    <a:pt x="120" y="430"/>
                    <a:pt x="20" y="569"/>
                  </a:cubicBezTo>
                  <a:cubicBezTo>
                    <a:pt x="0" y="668"/>
                    <a:pt x="20" y="748"/>
                    <a:pt x="80" y="827"/>
                  </a:cubicBezTo>
                  <a:cubicBezTo>
                    <a:pt x="156" y="865"/>
                    <a:pt x="231" y="879"/>
                    <a:pt x="307" y="879"/>
                  </a:cubicBezTo>
                  <a:cubicBezTo>
                    <a:pt x="351" y="879"/>
                    <a:pt x="394" y="874"/>
                    <a:pt x="438" y="867"/>
                  </a:cubicBezTo>
                  <a:cubicBezTo>
                    <a:pt x="577" y="867"/>
                    <a:pt x="697" y="867"/>
                    <a:pt x="816" y="827"/>
                  </a:cubicBezTo>
                  <a:cubicBezTo>
                    <a:pt x="1313" y="708"/>
                    <a:pt x="1830" y="648"/>
                    <a:pt x="2308" y="449"/>
                  </a:cubicBezTo>
                  <a:cubicBezTo>
                    <a:pt x="2268" y="350"/>
                    <a:pt x="2208" y="231"/>
                    <a:pt x="2169" y="131"/>
                  </a:cubicBezTo>
                  <a:cubicBezTo>
                    <a:pt x="2075" y="30"/>
                    <a:pt x="1978" y="0"/>
                    <a:pt x="18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78300" y="808050"/>
              <a:ext cx="58700" cy="16450"/>
            </a:xfrm>
            <a:custGeom>
              <a:avLst/>
              <a:gdLst/>
              <a:ahLst/>
              <a:cxnLst/>
              <a:rect l="l" t="t" r="r" b="b"/>
              <a:pathLst>
                <a:path w="2348" h="658" extrusionOk="0">
                  <a:moveTo>
                    <a:pt x="1970" y="0"/>
                  </a:moveTo>
                  <a:cubicBezTo>
                    <a:pt x="1393" y="100"/>
                    <a:pt x="816" y="239"/>
                    <a:pt x="239" y="338"/>
                  </a:cubicBezTo>
                  <a:cubicBezTo>
                    <a:pt x="204" y="318"/>
                    <a:pt x="175" y="309"/>
                    <a:pt x="150" y="309"/>
                  </a:cubicBezTo>
                  <a:cubicBezTo>
                    <a:pt x="79" y="309"/>
                    <a:pt x="45" y="383"/>
                    <a:pt x="1" y="458"/>
                  </a:cubicBezTo>
                  <a:cubicBezTo>
                    <a:pt x="1" y="577"/>
                    <a:pt x="120" y="637"/>
                    <a:pt x="219" y="657"/>
                  </a:cubicBezTo>
                  <a:cubicBezTo>
                    <a:pt x="233" y="657"/>
                    <a:pt x="246" y="658"/>
                    <a:pt x="258" y="658"/>
                  </a:cubicBezTo>
                  <a:cubicBezTo>
                    <a:pt x="495" y="658"/>
                    <a:pt x="709" y="520"/>
                    <a:pt x="963" y="520"/>
                  </a:cubicBezTo>
                  <a:cubicBezTo>
                    <a:pt x="1012" y="520"/>
                    <a:pt x="1062" y="525"/>
                    <a:pt x="1115" y="537"/>
                  </a:cubicBezTo>
                  <a:cubicBezTo>
                    <a:pt x="1473" y="338"/>
                    <a:pt x="1950" y="438"/>
                    <a:pt x="2348" y="179"/>
                  </a:cubicBezTo>
                  <a:cubicBezTo>
                    <a:pt x="2268" y="40"/>
                    <a:pt x="2069" y="100"/>
                    <a:pt x="19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820575" y="861250"/>
              <a:ext cx="51750" cy="16450"/>
            </a:xfrm>
            <a:custGeom>
              <a:avLst/>
              <a:gdLst/>
              <a:ahLst/>
              <a:cxnLst/>
              <a:rect l="l" t="t" r="r" b="b"/>
              <a:pathLst>
                <a:path w="2070" h="658" extrusionOk="0">
                  <a:moveTo>
                    <a:pt x="1990" y="1"/>
                  </a:moveTo>
                  <a:cubicBezTo>
                    <a:pt x="1373" y="239"/>
                    <a:pt x="657" y="40"/>
                    <a:pt x="80" y="438"/>
                  </a:cubicBezTo>
                  <a:cubicBezTo>
                    <a:pt x="0" y="498"/>
                    <a:pt x="0" y="558"/>
                    <a:pt x="80" y="617"/>
                  </a:cubicBezTo>
                  <a:lnTo>
                    <a:pt x="120" y="657"/>
                  </a:lnTo>
                  <a:cubicBezTo>
                    <a:pt x="737" y="498"/>
                    <a:pt x="1413" y="418"/>
                    <a:pt x="2010" y="120"/>
                  </a:cubicBezTo>
                  <a:cubicBezTo>
                    <a:pt x="2069" y="60"/>
                    <a:pt x="2069" y="2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909100" y="780200"/>
              <a:ext cx="48750" cy="14425"/>
            </a:xfrm>
            <a:custGeom>
              <a:avLst/>
              <a:gdLst/>
              <a:ahLst/>
              <a:cxnLst/>
              <a:rect l="l" t="t" r="r" b="b"/>
              <a:pathLst>
                <a:path w="1950" h="577" extrusionOk="0">
                  <a:moveTo>
                    <a:pt x="1910" y="0"/>
                  </a:moveTo>
                  <a:cubicBezTo>
                    <a:pt x="1274" y="20"/>
                    <a:pt x="617" y="199"/>
                    <a:pt x="0" y="378"/>
                  </a:cubicBezTo>
                  <a:cubicBezTo>
                    <a:pt x="20" y="478"/>
                    <a:pt x="120" y="497"/>
                    <a:pt x="199" y="577"/>
                  </a:cubicBezTo>
                  <a:cubicBezTo>
                    <a:pt x="816" y="577"/>
                    <a:pt x="1373" y="398"/>
                    <a:pt x="1950" y="199"/>
                  </a:cubicBezTo>
                  <a:cubicBezTo>
                    <a:pt x="1910" y="119"/>
                    <a:pt x="1910" y="80"/>
                    <a:pt x="19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662925" y="886625"/>
              <a:ext cx="27875" cy="16925"/>
            </a:xfrm>
            <a:custGeom>
              <a:avLst/>
              <a:gdLst/>
              <a:ahLst/>
              <a:cxnLst/>
              <a:rect l="l" t="t" r="r" b="b"/>
              <a:pathLst>
                <a:path w="1115" h="677" extrusionOk="0">
                  <a:moveTo>
                    <a:pt x="876" y="0"/>
                  </a:moveTo>
                  <a:cubicBezTo>
                    <a:pt x="418" y="0"/>
                    <a:pt x="120" y="219"/>
                    <a:pt x="0" y="676"/>
                  </a:cubicBezTo>
                  <a:cubicBezTo>
                    <a:pt x="398" y="637"/>
                    <a:pt x="756" y="497"/>
                    <a:pt x="1114" y="398"/>
                  </a:cubicBezTo>
                  <a:cubicBezTo>
                    <a:pt x="1114" y="179"/>
                    <a:pt x="916" y="119"/>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812125" y="824350"/>
              <a:ext cx="37325" cy="9725"/>
            </a:xfrm>
            <a:custGeom>
              <a:avLst/>
              <a:gdLst/>
              <a:ahLst/>
              <a:cxnLst/>
              <a:rect l="l" t="t" r="r" b="b"/>
              <a:pathLst>
                <a:path w="1493" h="389" extrusionOk="0">
                  <a:moveTo>
                    <a:pt x="1186" y="1"/>
                  </a:moveTo>
                  <a:cubicBezTo>
                    <a:pt x="798" y="1"/>
                    <a:pt x="423" y="105"/>
                    <a:pt x="60" y="184"/>
                  </a:cubicBezTo>
                  <a:cubicBezTo>
                    <a:pt x="0" y="243"/>
                    <a:pt x="0" y="323"/>
                    <a:pt x="60" y="382"/>
                  </a:cubicBezTo>
                  <a:cubicBezTo>
                    <a:pt x="109" y="386"/>
                    <a:pt x="157" y="388"/>
                    <a:pt x="205" y="388"/>
                  </a:cubicBezTo>
                  <a:cubicBezTo>
                    <a:pt x="660" y="388"/>
                    <a:pt x="1060" y="223"/>
                    <a:pt x="1492" y="24"/>
                  </a:cubicBezTo>
                  <a:cubicBezTo>
                    <a:pt x="1389" y="8"/>
                    <a:pt x="1287"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768850" y="829425"/>
              <a:ext cx="42800" cy="12950"/>
            </a:xfrm>
            <a:custGeom>
              <a:avLst/>
              <a:gdLst/>
              <a:ahLst/>
              <a:cxnLst/>
              <a:rect l="l" t="t" r="r" b="b"/>
              <a:pathLst>
                <a:path w="1712" h="518" extrusionOk="0">
                  <a:moveTo>
                    <a:pt x="1632" y="0"/>
                  </a:moveTo>
                  <a:cubicBezTo>
                    <a:pt x="1095" y="20"/>
                    <a:pt x="558" y="140"/>
                    <a:pt x="60" y="319"/>
                  </a:cubicBezTo>
                  <a:cubicBezTo>
                    <a:pt x="1" y="398"/>
                    <a:pt x="1" y="438"/>
                    <a:pt x="60" y="518"/>
                  </a:cubicBezTo>
                  <a:cubicBezTo>
                    <a:pt x="617" y="518"/>
                    <a:pt x="1115" y="279"/>
                    <a:pt x="1632" y="179"/>
                  </a:cubicBezTo>
                  <a:cubicBezTo>
                    <a:pt x="1711" y="120"/>
                    <a:pt x="1711" y="4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869800" y="790625"/>
              <a:ext cx="41300" cy="13950"/>
            </a:xfrm>
            <a:custGeom>
              <a:avLst/>
              <a:gdLst/>
              <a:ahLst/>
              <a:cxnLst/>
              <a:rect l="l" t="t" r="r" b="b"/>
              <a:pathLst>
                <a:path w="1652" h="558" extrusionOk="0">
                  <a:moveTo>
                    <a:pt x="1453" y="1"/>
                  </a:moveTo>
                  <a:cubicBezTo>
                    <a:pt x="956" y="41"/>
                    <a:pt x="458" y="100"/>
                    <a:pt x="1" y="299"/>
                  </a:cubicBezTo>
                  <a:cubicBezTo>
                    <a:pt x="61" y="458"/>
                    <a:pt x="200" y="498"/>
                    <a:pt x="379" y="538"/>
                  </a:cubicBezTo>
                  <a:cubicBezTo>
                    <a:pt x="379" y="558"/>
                    <a:pt x="399" y="558"/>
                    <a:pt x="458" y="558"/>
                  </a:cubicBezTo>
                  <a:cubicBezTo>
                    <a:pt x="498" y="558"/>
                    <a:pt x="538" y="518"/>
                    <a:pt x="578" y="498"/>
                  </a:cubicBezTo>
                  <a:cubicBezTo>
                    <a:pt x="896" y="259"/>
                    <a:pt x="1334" y="438"/>
                    <a:pt x="1652" y="180"/>
                  </a:cubicBezTo>
                  <a:cubicBezTo>
                    <a:pt x="1632" y="80"/>
                    <a:pt x="1533" y="61"/>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827525" y="799575"/>
              <a:ext cx="41800" cy="13000"/>
            </a:xfrm>
            <a:custGeom>
              <a:avLst/>
              <a:gdLst/>
              <a:ahLst/>
              <a:cxnLst/>
              <a:rect l="l" t="t" r="r" b="b"/>
              <a:pathLst>
                <a:path w="1672" h="520" extrusionOk="0">
                  <a:moveTo>
                    <a:pt x="1573" y="1"/>
                  </a:moveTo>
                  <a:cubicBezTo>
                    <a:pt x="1055" y="120"/>
                    <a:pt x="538" y="220"/>
                    <a:pt x="1" y="339"/>
                  </a:cubicBezTo>
                  <a:cubicBezTo>
                    <a:pt x="81" y="498"/>
                    <a:pt x="240" y="498"/>
                    <a:pt x="379" y="518"/>
                  </a:cubicBezTo>
                  <a:cubicBezTo>
                    <a:pt x="392" y="519"/>
                    <a:pt x="405" y="519"/>
                    <a:pt x="417" y="519"/>
                  </a:cubicBezTo>
                  <a:cubicBezTo>
                    <a:pt x="751" y="519"/>
                    <a:pt x="1033" y="306"/>
                    <a:pt x="1396" y="306"/>
                  </a:cubicBezTo>
                  <a:cubicBezTo>
                    <a:pt x="1446" y="306"/>
                    <a:pt x="1499" y="310"/>
                    <a:pt x="1553" y="319"/>
                  </a:cubicBezTo>
                  <a:cubicBezTo>
                    <a:pt x="1632" y="299"/>
                    <a:pt x="1652" y="240"/>
                    <a:pt x="1672" y="180"/>
                  </a:cubicBezTo>
                  <a:cubicBezTo>
                    <a:pt x="1652" y="100"/>
                    <a:pt x="1632" y="41"/>
                    <a:pt x="15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958825" y="811525"/>
              <a:ext cx="14450" cy="52725"/>
            </a:xfrm>
            <a:custGeom>
              <a:avLst/>
              <a:gdLst/>
              <a:ahLst/>
              <a:cxnLst/>
              <a:rect l="l" t="t" r="r" b="b"/>
              <a:pathLst>
                <a:path w="578" h="2109" extrusionOk="0">
                  <a:moveTo>
                    <a:pt x="279" y="0"/>
                  </a:moveTo>
                  <a:cubicBezTo>
                    <a:pt x="60" y="697"/>
                    <a:pt x="1" y="1413"/>
                    <a:pt x="279" y="2109"/>
                  </a:cubicBezTo>
                  <a:lnTo>
                    <a:pt x="359" y="2089"/>
                  </a:lnTo>
                  <a:cubicBezTo>
                    <a:pt x="558" y="1393"/>
                    <a:pt x="578" y="716"/>
                    <a:pt x="359" y="40"/>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736025" y="836800"/>
              <a:ext cx="28375" cy="13525"/>
            </a:xfrm>
            <a:custGeom>
              <a:avLst/>
              <a:gdLst/>
              <a:ahLst/>
              <a:cxnLst/>
              <a:rect l="l" t="t" r="r" b="b"/>
              <a:pathLst>
                <a:path w="1135" h="541" extrusionOk="0">
                  <a:moveTo>
                    <a:pt x="431" y="1"/>
                  </a:moveTo>
                  <a:cubicBezTo>
                    <a:pt x="225" y="1"/>
                    <a:pt x="57" y="71"/>
                    <a:pt x="1" y="382"/>
                  </a:cubicBezTo>
                  <a:lnTo>
                    <a:pt x="1" y="541"/>
                  </a:lnTo>
                  <a:cubicBezTo>
                    <a:pt x="359" y="501"/>
                    <a:pt x="737" y="422"/>
                    <a:pt x="1055" y="243"/>
                  </a:cubicBezTo>
                  <a:cubicBezTo>
                    <a:pt x="1135" y="183"/>
                    <a:pt x="1135" y="123"/>
                    <a:pt x="1055" y="44"/>
                  </a:cubicBezTo>
                  <a:cubicBezTo>
                    <a:pt x="956" y="44"/>
                    <a:pt x="836" y="24"/>
                    <a:pt x="697" y="24"/>
                  </a:cubicBezTo>
                  <a:cubicBezTo>
                    <a:pt x="605" y="12"/>
                    <a:pt x="515" y="1"/>
                    <a:pt x="4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653975" y="903525"/>
              <a:ext cx="16925" cy="15025"/>
            </a:xfrm>
            <a:custGeom>
              <a:avLst/>
              <a:gdLst/>
              <a:ahLst/>
              <a:cxnLst/>
              <a:rect l="l" t="t" r="r" b="b"/>
              <a:pathLst>
                <a:path w="677" h="601" extrusionOk="0">
                  <a:moveTo>
                    <a:pt x="219" y="0"/>
                  </a:moveTo>
                  <a:cubicBezTo>
                    <a:pt x="0" y="140"/>
                    <a:pt x="40" y="319"/>
                    <a:pt x="140" y="518"/>
                  </a:cubicBezTo>
                  <a:cubicBezTo>
                    <a:pt x="220" y="571"/>
                    <a:pt x="301" y="601"/>
                    <a:pt x="379" y="601"/>
                  </a:cubicBezTo>
                  <a:cubicBezTo>
                    <a:pt x="476" y="601"/>
                    <a:pt x="569" y="557"/>
                    <a:pt x="657" y="458"/>
                  </a:cubicBezTo>
                  <a:cubicBezTo>
                    <a:pt x="657" y="438"/>
                    <a:pt x="677" y="398"/>
                    <a:pt x="677" y="339"/>
                  </a:cubicBezTo>
                  <a:cubicBezTo>
                    <a:pt x="637" y="160"/>
                    <a:pt x="259" y="3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870800" y="859750"/>
              <a:ext cx="8475" cy="4500"/>
            </a:xfrm>
            <a:custGeom>
              <a:avLst/>
              <a:gdLst/>
              <a:ahLst/>
              <a:cxnLst/>
              <a:rect l="l" t="t" r="r" b="b"/>
              <a:pathLst>
                <a:path w="339" h="180" extrusionOk="0">
                  <a:moveTo>
                    <a:pt x="213" y="0"/>
                  </a:moveTo>
                  <a:cubicBezTo>
                    <a:pt x="137" y="0"/>
                    <a:pt x="65" y="22"/>
                    <a:pt x="1" y="61"/>
                  </a:cubicBezTo>
                  <a:lnTo>
                    <a:pt x="1" y="180"/>
                  </a:lnTo>
                  <a:cubicBezTo>
                    <a:pt x="120" y="160"/>
                    <a:pt x="219" y="160"/>
                    <a:pt x="339" y="160"/>
                  </a:cubicBezTo>
                  <a:lnTo>
                    <a:pt x="339" y="21"/>
                  </a:lnTo>
                  <a:cubicBezTo>
                    <a:pt x="297" y="7"/>
                    <a:pt x="254" y="0"/>
                    <a:pt x="2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814600" y="872200"/>
              <a:ext cx="8000" cy="4650"/>
            </a:xfrm>
            <a:custGeom>
              <a:avLst/>
              <a:gdLst/>
              <a:ahLst/>
              <a:cxnLst/>
              <a:rect l="l" t="t" r="r" b="b"/>
              <a:pathLst>
                <a:path w="320" h="186" extrusionOk="0">
                  <a:moveTo>
                    <a:pt x="319" y="0"/>
                  </a:moveTo>
                  <a:cubicBezTo>
                    <a:pt x="200" y="0"/>
                    <a:pt x="100" y="20"/>
                    <a:pt x="1" y="20"/>
                  </a:cubicBezTo>
                  <a:cubicBezTo>
                    <a:pt x="64" y="147"/>
                    <a:pt x="141" y="186"/>
                    <a:pt x="240" y="186"/>
                  </a:cubicBezTo>
                  <a:cubicBezTo>
                    <a:pt x="265" y="186"/>
                    <a:pt x="291" y="183"/>
                    <a:pt x="319" y="17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905625" y="789650"/>
              <a:ext cx="7975" cy="5475"/>
            </a:xfrm>
            <a:custGeom>
              <a:avLst/>
              <a:gdLst/>
              <a:ahLst/>
              <a:cxnLst/>
              <a:rect l="l" t="t" r="r" b="b"/>
              <a:pathLst>
                <a:path w="319" h="219" extrusionOk="0">
                  <a:moveTo>
                    <a:pt x="119" y="0"/>
                  </a:moveTo>
                  <a:cubicBezTo>
                    <a:pt x="100" y="0"/>
                    <a:pt x="40" y="20"/>
                    <a:pt x="0" y="40"/>
                  </a:cubicBezTo>
                  <a:cubicBezTo>
                    <a:pt x="60" y="100"/>
                    <a:pt x="119" y="179"/>
                    <a:pt x="199" y="219"/>
                  </a:cubicBezTo>
                  <a:cubicBezTo>
                    <a:pt x="239" y="219"/>
                    <a:pt x="299" y="219"/>
                    <a:pt x="318" y="199"/>
                  </a:cubicBezTo>
                  <a:cubicBezTo>
                    <a:pt x="299" y="100"/>
                    <a:pt x="219" y="4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762400" y="837375"/>
              <a:ext cx="7975" cy="5500"/>
            </a:xfrm>
            <a:custGeom>
              <a:avLst/>
              <a:gdLst/>
              <a:ahLst/>
              <a:cxnLst/>
              <a:rect l="l" t="t" r="r" b="b"/>
              <a:pathLst>
                <a:path w="319" h="220" extrusionOk="0">
                  <a:moveTo>
                    <a:pt x="318" y="1"/>
                  </a:moveTo>
                  <a:cubicBezTo>
                    <a:pt x="219" y="1"/>
                    <a:pt x="100" y="21"/>
                    <a:pt x="0" y="21"/>
                  </a:cubicBezTo>
                  <a:lnTo>
                    <a:pt x="0" y="220"/>
                  </a:lnTo>
                  <a:cubicBezTo>
                    <a:pt x="100" y="220"/>
                    <a:pt x="219" y="200"/>
                    <a:pt x="318" y="200"/>
                  </a:cubicBezTo>
                  <a:lnTo>
                    <a:pt x="3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696750" y="903150"/>
              <a:ext cx="8975" cy="3550"/>
            </a:xfrm>
            <a:custGeom>
              <a:avLst/>
              <a:gdLst/>
              <a:ahLst/>
              <a:cxnLst/>
              <a:rect l="l" t="t" r="r" b="b"/>
              <a:pathLst>
                <a:path w="359" h="142" extrusionOk="0">
                  <a:moveTo>
                    <a:pt x="269" y="1"/>
                  </a:moveTo>
                  <a:cubicBezTo>
                    <a:pt x="179" y="1"/>
                    <a:pt x="90" y="45"/>
                    <a:pt x="0" y="135"/>
                  </a:cubicBezTo>
                  <a:cubicBezTo>
                    <a:pt x="30" y="139"/>
                    <a:pt x="59" y="142"/>
                    <a:pt x="87" y="142"/>
                  </a:cubicBezTo>
                  <a:cubicBezTo>
                    <a:pt x="190" y="142"/>
                    <a:pt x="280" y="109"/>
                    <a:pt x="358" y="15"/>
                  </a:cubicBezTo>
                  <a:cubicBezTo>
                    <a:pt x="328" y="6"/>
                    <a:pt x="299"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810125" y="828925"/>
              <a:ext cx="4500" cy="5000"/>
            </a:xfrm>
            <a:custGeom>
              <a:avLst/>
              <a:gdLst/>
              <a:ahLst/>
              <a:cxnLst/>
              <a:rect l="l" t="t" r="r" b="b"/>
              <a:pathLst>
                <a:path w="180" h="200" extrusionOk="0">
                  <a:moveTo>
                    <a:pt x="160" y="1"/>
                  </a:moveTo>
                  <a:cubicBezTo>
                    <a:pt x="100" y="1"/>
                    <a:pt x="60" y="20"/>
                    <a:pt x="1" y="20"/>
                  </a:cubicBezTo>
                  <a:lnTo>
                    <a:pt x="1" y="199"/>
                  </a:lnTo>
                  <a:lnTo>
                    <a:pt x="180" y="199"/>
                  </a:lnTo>
                  <a:cubicBezTo>
                    <a:pt x="160" y="120"/>
                    <a:pt x="16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680825" y="916950"/>
              <a:ext cx="61200" cy="31625"/>
            </a:xfrm>
            <a:custGeom>
              <a:avLst/>
              <a:gdLst/>
              <a:ahLst/>
              <a:cxnLst/>
              <a:rect l="l" t="t" r="r" b="b"/>
              <a:pathLst>
                <a:path w="2448" h="1265" extrusionOk="0">
                  <a:moveTo>
                    <a:pt x="2348" y="1"/>
                  </a:moveTo>
                  <a:lnTo>
                    <a:pt x="100" y="518"/>
                  </a:lnTo>
                  <a:cubicBezTo>
                    <a:pt x="1" y="737"/>
                    <a:pt x="239" y="916"/>
                    <a:pt x="200" y="1115"/>
                  </a:cubicBezTo>
                  <a:cubicBezTo>
                    <a:pt x="283" y="1222"/>
                    <a:pt x="367" y="1265"/>
                    <a:pt x="459" y="1265"/>
                  </a:cubicBezTo>
                  <a:cubicBezTo>
                    <a:pt x="520" y="1265"/>
                    <a:pt x="585" y="1246"/>
                    <a:pt x="657" y="1214"/>
                  </a:cubicBezTo>
                  <a:cubicBezTo>
                    <a:pt x="896" y="1214"/>
                    <a:pt x="1135" y="1115"/>
                    <a:pt x="1353" y="1015"/>
                  </a:cubicBezTo>
                  <a:cubicBezTo>
                    <a:pt x="1378" y="815"/>
                    <a:pt x="1301" y="764"/>
                    <a:pt x="1165" y="764"/>
                  </a:cubicBezTo>
                  <a:cubicBezTo>
                    <a:pt x="1086" y="764"/>
                    <a:pt x="986" y="782"/>
                    <a:pt x="876" y="796"/>
                  </a:cubicBezTo>
                  <a:cubicBezTo>
                    <a:pt x="1294" y="717"/>
                    <a:pt x="1632" y="597"/>
                    <a:pt x="1970" y="558"/>
                  </a:cubicBezTo>
                  <a:cubicBezTo>
                    <a:pt x="2089" y="518"/>
                    <a:pt x="2229" y="478"/>
                    <a:pt x="2328" y="418"/>
                  </a:cubicBezTo>
                  <a:cubicBezTo>
                    <a:pt x="2368" y="379"/>
                    <a:pt x="2408" y="299"/>
                    <a:pt x="2447" y="219"/>
                  </a:cubicBezTo>
                  <a:cubicBezTo>
                    <a:pt x="2447" y="120"/>
                    <a:pt x="2388" y="60"/>
                    <a:pt x="23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812625" y="940025"/>
              <a:ext cx="49250" cy="14750"/>
            </a:xfrm>
            <a:custGeom>
              <a:avLst/>
              <a:gdLst/>
              <a:ahLst/>
              <a:cxnLst/>
              <a:rect l="l" t="t" r="r" b="b"/>
              <a:pathLst>
                <a:path w="1970" h="590" extrusionOk="0">
                  <a:moveTo>
                    <a:pt x="1502" y="1"/>
                  </a:moveTo>
                  <a:cubicBezTo>
                    <a:pt x="994" y="1"/>
                    <a:pt x="521" y="233"/>
                    <a:pt x="0" y="371"/>
                  </a:cubicBezTo>
                  <a:cubicBezTo>
                    <a:pt x="40" y="490"/>
                    <a:pt x="100" y="570"/>
                    <a:pt x="239" y="589"/>
                  </a:cubicBezTo>
                  <a:cubicBezTo>
                    <a:pt x="856" y="530"/>
                    <a:pt x="1432" y="351"/>
                    <a:pt x="1970" y="72"/>
                  </a:cubicBezTo>
                  <a:cubicBezTo>
                    <a:pt x="1809" y="22"/>
                    <a:pt x="1654" y="1"/>
                    <a:pt x="1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760900" y="904725"/>
              <a:ext cx="50250" cy="20400"/>
            </a:xfrm>
            <a:custGeom>
              <a:avLst/>
              <a:gdLst/>
              <a:ahLst/>
              <a:cxnLst/>
              <a:rect l="l" t="t" r="r" b="b"/>
              <a:pathLst>
                <a:path w="2010" h="816" extrusionOk="0">
                  <a:moveTo>
                    <a:pt x="1460" y="1"/>
                  </a:moveTo>
                  <a:cubicBezTo>
                    <a:pt x="1265" y="1"/>
                    <a:pt x="1070" y="99"/>
                    <a:pt x="876" y="112"/>
                  </a:cubicBezTo>
                  <a:cubicBezTo>
                    <a:pt x="577" y="271"/>
                    <a:pt x="239" y="211"/>
                    <a:pt x="0" y="490"/>
                  </a:cubicBezTo>
                  <a:cubicBezTo>
                    <a:pt x="40" y="708"/>
                    <a:pt x="199" y="768"/>
                    <a:pt x="418" y="808"/>
                  </a:cubicBezTo>
                  <a:cubicBezTo>
                    <a:pt x="462" y="813"/>
                    <a:pt x="506" y="815"/>
                    <a:pt x="549" y="815"/>
                  </a:cubicBezTo>
                  <a:cubicBezTo>
                    <a:pt x="1011" y="815"/>
                    <a:pt x="1419" y="546"/>
                    <a:pt x="1910" y="509"/>
                  </a:cubicBezTo>
                  <a:cubicBezTo>
                    <a:pt x="1970" y="470"/>
                    <a:pt x="2010" y="390"/>
                    <a:pt x="1950" y="291"/>
                  </a:cubicBezTo>
                  <a:lnTo>
                    <a:pt x="1771" y="112"/>
                  </a:lnTo>
                  <a:cubicBezTo>
                    <a:pt x="1667" y="29"/>
                    <a:pt x="1563" y="1"/>
                    <a:pt x="1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740000" y="905375"/>
              <a:ext cx="42800" cy="19350"/>
            </a:xfrm>
            <a:custGeom>
              <a:avLst/>
              <a:gdLst/>
              <a:ahLst/>
              <a:cxnLst/>
              <a:rect l="l" t="t" r="r" b="b"/>
              <a:pathLst>
                <a:path w="1712" h="774" extrusionOk="0">
                  <a:moveTo>
                    <a:pt x="1577" y="1"/>
                  </a:moveTo>
                  <a:cubicBezTo>
                    <a:pt x="1507" y="1"/>
                    <a:pt x="1418" y="36"/>
                    <a:pt x="1334" y="46"/>
                  </a:cubicBezTo>
                  <a:cubicBezTo>
                    <a:pt x="876" y="125"/>
                    <a:pt x="399" y="165"/>
                    <a:pt x="1" y="444"/>
                  </a:cubicBezTo>
                  <a:lnTo>
                    <a:pt x="1" y="623"/>
                  </a:lnTo>
                  <a:cubicBezTo>
                    <a:pt x="150" y="722"/>
                    <a:pt x="289" y="773"/>
                    <a:pt x="417" y="773"/>
                  </a:cubicBezTo>
                  <a:cubicBezTo>
                    <a:pt x="597" y="773"/>
                    <a:pt x="757" y="673"/>
                    <a:pt x="896" y="464"/>
                  </a:cubicBezTo>
                  <a:cubicBezTo>
                    <a:pt x="1175" y="364"/>
                    <a:pt x="1453" y="285"/>
                    <a:pt x="1712" y="225"/>
                  </a:cubicBezTo>
                  <a:cubicBezTo>
                    <a:pt x="1712" y="46"/>
                    <a:pt x="1656" y="1"/>
                    <a:pt x="15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814100" y="890100"/>
              <a:ext cx="40325" cy="12725"/>
            </a:xfrm>
            <a:custGeom>
              <a:avLst/>
              <a:gdLst/>
              <a:ahLst/>
              <a:cxnLst/>
              <a:rect l="l" t="t" r="r" b="b"/>
              <a:pathLst>
                <a:path w="1613" h="509" extrusionOk="0">
                  <a:moveTo>
                    <a:pt x="1612" y="60"/>
                  </a:moveTo>
                  <a:cubicBezTo>
                    <a:pt x="1075" y="199"/>
                    <a:pt x="498" y="0"/>
                    <a:pt x="1" y="339"/>
                  </a:cubicBezTo>
                  <a:cubicBezTo>
                    <a:pt x="21" y="438"/>
                    <a:pt x="120" y="458"/>
                    <a:pt x="200" y="498"/>
                  </a:cubicBezTo>
                  <a:cubicBezTo>
                    <a:pt x="285" y="504"/>
                    <a:pt x="370" y="508"/>
                    <a:pt x="453" y="508"/>
                  </a:cubicBezTo>
                  <a:cubicBezTo>
                    <a:pt x="878" y="508"/>
                    <a:pt x="1280" y="409"/>
                    <a:pt x="1612"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764875" y="914125"/>
              <a:ext cx="53025" cy="17425"/>
            </a:xfrm>
            <a:custGeom>
              <a:avLst/>
              <a:gdLst/>
              <a:ahLst/>
              <a:cxnLst/>
              <a:rect l="l" t="t" r="r" b="b"/>
              <a:pathLst>
                <a:path w="2121" h="697" extrusionOk="0">
                  <a:moveTo>
                    <a:pt x="2003" y="1"/>
                  </a:moveTo>
                  <a:cubicBezTo>
                    <a:pt x="1948" y="1"/>
                    <a:pt x="1875" y="32"/>
                    <a:pt x="1791" y="74"/>
                  </a:cubicBezTo>
                  <a:cubicBezTo>
                    <a:pt x="1726" y="64"/>
                    <a:pt x="1662" y="59"/>
                    <a:pt x="1598" y="59"/>
                  </a:cubicBezTo>
                  <a:cubicBezTo>
                    <a:pt x="1149" y="59"/>
                    <a:pt x="712" y="273"/>
                    <a:pt x="259" y="273"/>
                  </a:cubicBezTo>
                  <a:cubicBezTo>
                    <a:pt x="160" y="332"/>
                    <a:pt x="20" y="372"/>
                    <a:pt x="1" y="511"/>
                  </a:cubicBezTo>
                  <a:cubicBezTo>
                    <a:pt x="1" y="591"/>
                    <a:pt x="40" y="671"/>
                    <a:pt x="120" y="690"/>
                  </a:cubicBezTo>
                  <a:cubicBezTo>
                    <a:pt x="184" y="690"/>
                    <a:pt x="247" y="697"/>
                    <a:pt x="310" y="697"/>
                  </a:cubicBezTo>
                  <a:cubicBezTo>
                    <a:pt x="403" y="697"/>
                    <a:pt x="494" y="683"/>
                    <a:pt x="577" y="611"/>
                  </a:cubicBezTo>
                  <a:cubicBezTo>
                    <a:pt x="717" y="472"/>
                    <a:pt x="935" y="571"/>
                    <a:pt x="1095" y="472"/>
                  </a:cubicBezTo>
                  <a:cubicBezTo>
                    <a:pt x="1413" y="372"/>
                    <a:pt x="1751" y="233"/>
                    <a:pt x="2109" y="233"/>
                  </a:cubicBezTo>
                  <a:cubicBezTo>
                    <a:pt x="2121" y="60"/>
                    <a:pt x="2079" y="1"/>
                    <a:pt x="20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774325" y="898550"/>
              <a:ext cx="44275" cy="11475"/>
            </a:xfrm>
            <a:custGeom>
              <a:avLst/>
              <a:gdLst/>
              <a:ahLst/>
              <a:cxnLst/>
              <a:rect l="l" t="t" r="r" b="b"/>
              <a:pathLst>
                <a:path w="1771" h="459" extrusionOk="0">
                  <a:moveTo>
                    <a:pt x="1592" y="1"/>
                  </a:moveTo>
                  <a:cubicBezTo>
                    <a:pt x="1035" y="20"/>
                    <a:pt x="498" y="140"/>
                    <a:pt x="0" y="299"/>
                  </a:cubicBezTo>
                  <a:cubicBezTo>
                    <a:pt x="120" y="339"/>
                    <a:pt x="259" y="339"/>
                    <a:pt x="339" y="458"/>
                  </a:cubicBezTo>
                  <a:cubicBezTo>
                    <a:pt x="605" y="405"/>
                    <a:pt x="872" y="336"/>
                    <a:pt x="1138" y="336"/>
                  </a:cubicBezTo>
                  <a:cubicBezTo>
                    <a:pt x="1170" y="336"/>
                    <a:pt x="1202" y="337"/>
                    <a:pt x="1234" y="339"/>
                  </a:cubicBezTo>
                  <a:cubicBezTo>
                    <a:pt x="1373" y="160"/>
                    <a:pt x="1592" y="199"/>
                    <a:pt x="1771" y="160"/>
                  </a:cubicBezTo>
                  <a:lnTo>
                    <a:pt x="159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719125" y="944800"/>
              <a:ext cx="40300" cy="16700"/>
            </a:xfrm>
            <a:custGeom>
              <a:avLst/>
              <a:gdLst/>
              <a:ahLst/>
              <a:cxnLst/>
              <a:rect l="l" t="t" r="r" b="b"/>
              <a:pathLst>
                <a:path w="1612" h="668" extrusionOk="0">
                  <a:moveTo>
                    <a:pt x="1532" y="1"/>
                  </a:moveTo>
                  <a:cubicBezTo>
                    <a:pt x="1492" y="40"/>
                    <a:pt x="1413" y="40"/>
                    <a:pt x="1353" y="60"/>
                  </a:cubicBezTo>
                  <a:cubicBezTo>
                    <a:pt x="915" y="180"/>
                    <a:pt x="438" y="299"/>
                    <a:pt x="0" y="438"/>
                  </a:cubicBezTo>
                  <a:cubicBezTo>
                    <a:pt x="0" y="616"/>
                    <a:pt x="55" y="667"/>
                    <a:pt x="128" y="667"/>
                  </a:cubicBezTo>
                  <a:cubicBezTo>
                    <a:pt x="193" y="667"/>
                    <a:pt x="273" y="626"/>
                    <a:pt x="339" y="597"/>
                  </a:cubicBezTo>
                  <a:cubicBezTo>
                    <a:pt x="736" y="478"/>
                    <a:pt x="1114" y="359"/>
                    <a:pt x="1512" y="239"/>
                  </a:cubicBezTo>
                  <a:cubicBezTo>
                    <a:pt x="1592" y="180"/>
                    <a:pt x="1612" y="140"/>
                    <a:pt x="1512" y="80"/>
                  </a:cubicBezTo>
                  <a:lnTo>
                    <a:pt x="153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810125" y="911825"/>
              <a:ext cx="24400" cy="8550"/>
            </a:xfrm>
            <a:custGeom>
              <a:avLst/>
              <a:gdLst/>
              <a:ahLst/>
              <a:cxnLst/>
              <a:rect l="l" t="t" r="r" b="b"/>
              <a:pathLst>
                <a:path w="976" h="342" extrusionOk="0">
                  <a:moveTo>
                    <a:pt x="375" y="0"/>
                  </a:moveTo>
                  <a:cubicBezTo>
                    <a:pt x="246" y="0"/>
                    <a:pt x="120" y="7"/>
                    <a:pt x="1" y="7"/>
                  </a:cubicBezTo>
                  <a:lnTo>
                    <a:pt x="1" y="166"/>
                  </a:lnTo>
                  <a:cubicBezTo>
                    <a:pt x="140" y="186"/>
                    <a:pt x="259" y="186"/>
                    <a:pt x="339" y="325"/>
                  </a:cubicBezTo>
                  <a:cubicBezTo>
                    <a:pt x="353" y="324"/>
                    <a:pt x="367" y="323"/>
                    <a:pt x="381" y="323"/>
                  </a:cubicBezTo>
                  <a:cubicBezTo>
                    <a:pt x="465" y="323"/>
                    <a:pt x="556" y="342"/>
                    <a:pt x="643" y="342"/>
                  </a:cubicBezTo>
                  <a:cubicBezTo>
                    <a:pt x="774" y="342"/>
                    <a:pt x="897" y="299"/>
                    <a:pt x="975" y="86"/>
                  </a:cubicBezTo>
                  <a:cubicBezTo>
                    <a:pt x="773" y="15"/>
                    <a:pt x="570" y="0"/>
                    <a:pt x="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665900" y="927975"/>
              <a:ext cx="23400" cy="14925"/>
            </a:xfrm>
            <a:custGeom>
              <a:avLst/>
              <a:gdLst/>
              <a:ahLst/>
              <a:cxnLst/>
              <a:rect l="l" t="t" r="r" b="b"/>
              <a:pathLst>
                <a:path w="936" h="597" extrusionOk="0">
                  <a:moveTo>
                    <a:pt x="106" y="1"/>
                  </a:moveTo>
                  <a:cubicBezTo>
                    <a:pt x="79" y="1"/>
                    <a:pt x="55" y="29"/>
                    <a:pt x="41" y="57"/>
                  </a:cubicBezTo>
                  <a:cubicBezTo>
                    <a:pt x="1" y="276"/>
                    <a:pt x="80" y="415"/>
                    <a:pt x="339" y="415"/>
                  </a:cubicBezTo>
                  <a:cubicBezTo>
                    <a:pt x="458" y="415"/>
                    <a:pt x="598" y="415"/>
                    <a:pt x="677" y="534"/>
                  </a:cubicBezTo>
                  <a:cubicBezTo>
                    <a:pt x="709" y="577"/>
                    <a:pt x="741" y="597"/>
                    <a:pt x="776" y="597"/>
                  </a:cubicBezTo>
                  <a:cubicBezTo>
                    <a:pt x="807" y="597"/>
                    <a:pt x="839" y="582"/>
                    <a:pt x="876" y="554"/>
                  </a:cubicBezTo>
                  <a:cubicBezTo>
                    <a:pt x="936" y="375"/>
                    <a:pt x="777" y="236"/>
                    <a:pt x="737" y="57"/>
                  </a:cubicBezTo>
                  <a:cubicBezTo>
                    <a:pt x="598" y="57"/>
                    <a:pt x="498" y="37"/>
                    <a:pt x="359" y="37"/>
                  </a:cubicBezTo>
                  <a:lnTo>
                    <a:pt x="180" y="37"/>
                  </a:lnTo>
                  <a:cubicBezTo>
                    <a:pt x="180" y="37"/>
                    <a:pt x="180" y="17"/>
                    <a:pt x="140" y="17"/>
                  </a:cubicBezTo>
                  <a:cubicBezTo>
                    <a:pt x="128" y="5"/>
                    <a:pt x="117" y="1"/>
                    <a:pt x="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865825" y="933150"/>
              <a:ext cx="22400" cy="9500"/>
            </a:xfrm>
            <a:custGeom>
              <a:avLst/>
              <a:gdLst/>
              <a:ahLst/>
              <a:cxnLst/>
              <a:rect l="l" t="t" r="r" b="b"/>
              <a:pathLst>
                <a:path w="896" h="380" extrusionOk="0">
                  <a:moveTo>
                    <a:pt x="492" y="0"/>
                  </a:moveTo>
                  <a:cubicBezTo>
                    <a:pt x="317" y="0"/>
                    <a:pt x="146" y="34"/>
                    <a:pt x="1" y="168"/>
                  </a:cubicBezTo>
                  <a:cubicBezTo>
                    <a:pt x="21" y="307"/>
                    <a:pt x="140" y="307"/>
                    <a:pt x="200" y="367"/>
                  </a:cubicBezTo>
                  <a:cubicBezTo>
                    <a:pt x="248" y="375"/>
                    <a:pt x="296" y="379"/>
                    <a:pt x="344" y="379"/>
                  </a:cubicBezTo>
                  <a:cubicBezTo>
                    <a:pt x="529" y="379"/>
                    <a:pt x="706" y="319"/>
                    <a:pt x="896" y="208"/>
                  </a:cubicBezTo>
                  <a:lnTo>
                    <a:pt x="896" y="29"/>
                  </a:lnTo>
                  <a:cubicBezTo>
                    <a:pt x="766" y="20"/>
                    <a:pt x="628" y="0"/>
                    <a:pt x="4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771825" y="941075"/>
              <a:ext cx="12475" cy="8725"/>
            </a:xfrm>
            <a:custGeom>
              <a:avLst/>
              <a:gdLst/>
              <a:ahLst/>
              <a:cxnLst/>
              <a:rect l="l" t="t" r="r" b="b"/>
              <a:pathLst>
                <a:path w="499" h="349" extrusionOk="0">
                  <a:moveTo>
                    <a:pt x="404" y="0"/>
                  </a:moveTo>
                  <a:cubicBezTo>
                    <a:pt x="379" y="0"/>
                    <a:pt x="359" y="10"/>
                    <a:pt x="339" y="30"/>
                  </a:cubicBezTo>
                  <a:cubicBezTo>
                    <a:pt x="220" y="30"/>
                    <a:pt x="120" y="50"/>
                    <a:pt x="1" y="50"/>
                  </a:cubicBezTo>
                  <a:cubicBezTo>
                    <a:pt x="1" y="189"/>
                    <a:pt x="1" y="329"/>
                    <a:pt x="200" y="348"/>
                  </a:cubicBezTo>
                  <a:cubicBezTo>
                    <a:pt x="419" y="348"/>
                    <a:pt x="478" y="229"/>
                    <a:pt x="498" y="30"/>
                  </a:cubicBezTo>
                  <a:cubicBezTo>
                    <a:pt x="459" y="10"/>
                    <a:pt x="429" y="0"/>
                    <a:pt x="4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804175" y="949775"/>
              <a:ext cx="14925" cy="9475"/>
            </a:xfrm>
            <a:custGeom>
              <a:avLst/>
              <a:gdLst/>
              <a:ahLst/>
              <a:cxnLst/>
              <a:rect l="l" t="t" r="r" b="b"/>
              <a:pathLst>
                <a:path w="597" h="379" extrusionOk="0">
                  <a:moveTo>
                    <a:pt x="378" y="0"/>
                  </a:moveTo>
                  <a:cubicBezTo>
                    <a:pt x="279" y="40"/>
                    <a:pt x="179" y="40"/>
                    <a:pt x="60" y="60"/>
                  </a:cubicBezTo>
                  <a:cubicBezTo>
                    <a:pt x="60" y="100"/>
                    <a:pt x="40" y="140"/>
                    <a:pt x="20" y="180"/>
                  </a:cubicBezTo>
                  <a:cubicBezTo>
                    <a:pt x="0" y="259"/>
                    <a:pt x="0" y="339"/>
                    <a:pt x="60" y="378"/>
                  </a:cubicBezTo>
                  <a:cubicBezTo>
                    <a:pt x="119" y="378"/>
                    <a:pt x="179" y="378"/>
                    <a:pt x="219" y="359"/>
                  </a:cubicBezTo>
                  <a:cubicBezTo>
                    <a:pt x="338" y="279"/>
                    <a:pt x="497" y="299"/>
                    <a:pt x="597" y="239"/>
                  </a:cubicBezTo>
                  <a:lnTo>
                    <a:pt x="37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78850" y="916425"/>
              <a:ext cx="13450" cy="4175"/>
            </a:xfrm>
            <a:custGeom>
              <a:avLst/>
              <a:gdLst/>
              <a:ahLst/>
              <a:cxnLst/>
              <a:rect l="l" t="t" r="r" b="b"/>
              <a:pathLst>
                <a:path w="538" h="167" extrusionOk="0">
                  <a:moveTo>
                    <a:pt x="428" y="1"/>
                  </a:moveTo>
                  <a:cubicBezTo>
                    <a:pt x="280" y="1"/>
                    <a:pt x="127" y="14"/>
                    <a:pt x="0" y="141"/>
                  </a:cubicBezTo>
                  <a:cubicBezTo>
                    <a:pt x="78" y="155"/>
                    <a:pt x="154" y="167"/>
                    <a:pt x="225" y="167"/>
                  </a:cubicBezTo>
                  <a:cubicBezTo>
                    <a:pt x="351" y="167"/>
                    <a:pt x="461" y="129"/>
                    <a:pt x="537" y="2"/>
                  </a:cubicBezTo>
                  <a:cubicBezTo>
                    <a:pt x="501" y="2"/>
                    <a:pt x="465"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861850" y="936850"/>
              <a:ext cx="8975" cy="5500"/>
            </a:xfrm>
            <a:custGeom>
              <a:avLst/>
              <a:gdLst/>
              <a:ahLst/>
              <a:cxnLst/>
              <a:rect l="l" t="t" r="r" b="b"/>
              <a:pathLst>
                <a:path w="359" h="220" extrusionOk="0">
                  <a:moveTo>
                    <a:pt x="160" y="0"/>
                  </a:moveTo>
                  <a:cubicBezTo>
                    <a:pt x="80" y="60"/>
                    <a:pt x="1" y="100"/>
                    <a:pt x="1" y="219"/>
                  </a:cubicBezTo>
                  <a:cubicBezTo>
                    <a:pt x="120" y="199"/>
                    <a:pt x="219" y="199"/>
                    <a:pt x="359" y="19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929000" y="742900"/>
              <a:ext cx="50250" cy="21425"/>
            </a:xfrm>
            <a:custGeom>
              <a:avLst/>
              <a:gdLst/>
              <a:ahLst/>
              <a:cxnLst/>
              <a:rect l="l" t="t" r="r" b="b"/>
              <a:pathLst>
                <a:path w="2010" h="857" extrusionOk="0">
                  <a:moveTo>
                    <a:pt x="1691" y="0"/>
                  </a:moveTo>
                  <a:cubicBezTo>
                    <a:pt x="1253" y="219"/>
                    <a:pt x="696" y="0"/>
                    <a:pt x="279" y="358"/>
                  </a:cubicBezTo>
                  <a:cubicBezTo>
                    <a:pt x="159" y="497"/>
                    <a:pt x="0" y="617"/>
                    <a:pt x="100" y="856"/>
                  </a:cubicBezTo>
                  <a:cubicBezTo>
                    <a:pt x="183" y="856"/>
                    <a:pt x="266" y="856"/>
                    <a:pt x="348" y="856"/>
                  </a:cubicBezTo>
                  <a:cubicBezTo>
                    <a:pt x="676" y="856"/>
                    <a:pt x="995" y="844"/>
                    <a:pt x="1313" y="716"/>
                  </a:cubicBezTo>
                  <a:cubicBezTo>
                    <a:pt x="1313" y="696"/>
                    <a:pt x="1333" y="676"/>
                    <a:pt x="1373" y="657"/>
                  </a:cubicBezTo>
                  <a:cubicBezTo>
                    <a:pt x="1388" y="633"/>
                    <a:pt x="1407" y="622"/>
                    <a:pt x="1425" y="622"/>
                  </a:cubicBezTo>
                  <a:cubicBezTo>
                    <a:pt x="1453" y="622"/>
                    <a:pt x="1480" y="648"/>
                    <a:pt x="1492" y="696"/>
                  </a:cubicBezTo>
                  <a:cubicBezTo>
                    <a:pt x="1890" y="676"/>
                    <a:pt x="2009" y="497"/>
                    <a:pt x="1870" y="119"/>
                  </a:cubicBezTo>
                  <a:cubicBezTo>
                    <a:pt x="1810" y="80"/>
                    <a:pt x="1751" y="6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965800" y="745875"/>
              <a:ext cx="45275" cy="31350"/>
            </a:xfrm>
            <a:custGeom>
              <a:avLst/>
              <a:gdLst/>
              <a:ahLst/>
              <a:cxnLst/>
              <a:rect l="l" t="t" r="r" b="b"/>
              <a:pathLst>
                <a:path w="1811" h="1254" extrusionOk="0">
                  <a:moveTo>
                    <a:pt x="378" y="0"/>
                  </a:moveTo>
                  <a:cubicBezTo>
                    <a:pt x="378" y="279"/>
                    <a:pt x="239" y="478"/>
                    <a:pt x="0" y="577"/>
                  </a:cubicBezTo>
                  <a:cubicBezTo>
                    <a:pt x="90" y="631"/>
                    <a:pt x="168" y="653"/>
                    <a:pt x="244" y="653"/>
                  </a:cubicBezTo>
                  <a:cubicBezTo>
                    <a:pt x="337" y="653"/>
                    <a:pt x="428" y="621"/>
                    <a:pt x="537" y="577"/>
                  </a:cubicBezTo>
                  <a:cubicBezTo>
                    <a:pt x="733" y="468"/>
                    <a:pt x="858" y="407"/>
                    <a:pt x="950" y="407"/>
                  </a:cubicBezTo>
                  <a:cubicBezTo>
                    <a:pt x="1091" y="407"/>
                    <a:pt x="1153" y="550"/>
                    <a:pt x="1273" y="876"/>
                  </a:cubicBezTo>
                  <a:cubicBezTo>
                    <a:pt x="1313" y="995"/>
                    <a:pt x="1393" y="1134"/>
                    <a:pt x="1432" y="1254"/>
                  </a:cubicBezTo>
                  <a:cubicBezTo>
                    <a:pt x="1810" y="1134"/>
                    <a:pt x="1790" y="836"/>
                    <a:pt x="1711" y="557"/>
                  </a:cubicBezTo>
                  <a:cubicBezTo>
                    <a:pt x="1631" y="279"/>
                    <a:pt x="1492" y="4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738025" y="794600"/>
              <a:ext cx="69150" cy="17950"/>
            </a:xfrm>
            <a:custGeom>
              <a:avLst/>
              <a:gdLst/>
              <a:ahLst/>
              <a:cxnLst/>
              <a:rect l="l" t="t" r="r" b="b"/>
              <a:pathLst>
                <a:path w="2766" h="718" extrusionOk="0">
                  <a:moveTo>
                    <a:pt x="2547" y="1"/>
                  </a:moveTo>
                  <a:cubicBezTo>
                    <a:pt x="1731" y="160"/>
                    <a:pt x="935" y="339"/>
                    <a:pt x="100" y="518"/>
                  </a:cubicBezTo>
                  <a:cubicBezTo>
                    <a:pt x="0" y="578"/>
                    <a:pt x="0" y="618"/>
                    <a:pt x="140" y="717"/>
                  </a:cubicBezTo>
                  <a:lnTo>
                    <a:pt x="796" y="717"/>
                  </a:lnTo>
                  <a:cubicBezTo>
                    <a:pt x="880" y="633"/>
                    <a:pt x="979" y="616"/>
                    <a:pt x="1081" y="616"/>
                  </a:cubicBezTo>
                  <a:cubicBezTo>
                    <a:pt x="1146" y="616"/>
                    <a:pt x="1213" y="623"/>
                    <a:pt x="1278" y="623"/>
                  </a:cubicBezTo>
                  <a:cubicBezTo>
                    <a:pt x="1353" y="623"/>
                    <a:pt x="1425" y="614"/>
                    <a:pt x="1492" y="578"/>
                  </a:cubicBezTo>
                  <a:cubicBezTo>
                    <a:pt x="1552" y="538"/>
                    <a:pt x="1631" y="538"/>
                    <a:pt x="1671" y="538"/>
                  </a:cubicBezTo>
                  <a:cubicBezTo>
                    <a:pt x="1990" y="279"/>
                    <a:pt x="2447" y="478"/>
                    <a:pt x="2765" y="220"/>
                  </a:cubicBezTo>
                  <a:cubicBezTo>
                    <a:pt x="2745" y="100"/>
                    <a:pt x="2626" y="81"/>
                    <a:pt x="25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965300" y="810800"/>
              <a:ext cx="12450" cy="69375"/>
            </a:xfrm>
            <a:custGeom>
              <a:avLst/>
              <a:gdLst/>
              <a:ahLst/>
              <a:cxnLst/>
              <a:rect l="l" t="t" r="r" b="b"/>
              <a:pathLst>
                <a:path w="498" h="2775" extrusionOk="0">
                  <a:moveTo>
                    <a:pt x="271" y="1"/>
                  </a:moveTo>
                  <a:cubicBezTo>
                    <a:pt x="224" y="1"/>
                    <a:pt x="157" y="21"/>
                    <a:pt x="60" y="69"/>
                  </a:cubicBezTo>
                  <a:cubicBezTo>
                    <a:pt x="0" y="765"/>
                    <a:pt x="20" y="1442"/>
                    <a:pt x="60" y="2118"/>
                  </a:cubicBezTo>
                  <a:cubicBezTo>
                    <a:pt x="239" y="2277"/>
                    <a:pt x="219" y="2536"/>
                    <a:pt x="239" y="2775"/>
                  </a:cubicBezTo>
                  <a:cubicBezTo>
                    <a:pt x="498" y="2536"/>
                    <a:pt x="299" y="2198"/>
                    <a:pt x="398" y="1939"/>
                  </a:cubicBezTo>
                  <a:cubicBezTo>
                    <a:pt x="418" y="1879"/>
                    <a:pt x="398" y="1840"/>
                    <a:pt x="358" y="1780"/>
                  </a:cubicBezTo>
                  <a:cubicBezTo>
                    <a:pt x="239" y="1382"/>
                    <a:pt x="239" y="964"/>
                    <a:pt x="358" y="566"/>
                  </a:cubicBezTo>
                  <a:cubicBezTo>
                    <a:pt x="398" y="487"/>
                    <a:pt x="398" y="447"/>
                    <a:pt x="398" y="387"/>
                  </a:cubicBezTo>
                  <a:cubicBezTo>
                    <a:pt x="319" y="308"/>
                    <a:pt x="455" y="1"/>
                    <a:pt x="2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896175" y="750850"/>
              <a:ext cx="40300" cy="24100"/>
            </a:xfrm>
            <a:custGeom>
              <a:avLst/>
              <a:gdLst/>
              <a:ahLst/>
              <a:cxnLst/>
              <a:rect l="l" t="t" r="r" b="b"/>
              <a:pathLst>
                <a:path w="1612" h="964" extrusionOk="0">
                  <a:moveTo>
                    <a:pt x="1592" y="0"/>
                  </a:moveTo>
                  <a:cubicBezTo>
                    <a:pt x="1532" y="0"/>
                    <a:pt x="1472" y="0"/>
                    <a:pt x="1413" y="40"/>
                  </a:cubicBezTo>
                  <a:cubicBezTo>
                    <a:pt x="1413" y="60"/>
                    <a:pt x="1413" y="60"/>
                    <a:pt x="1353" y="80"/>
                  </a:cubicBezTo>
                  <a:cubicBezTo>
                    <a:pt x="1313" y="80"/>
                    <a:pt x="1293" y="80"/>
                    <a:pt x="1234" y="40"/>
                  </a:cubicBezTo>
                  <a:lnTo>
                    <a:pt x="1074" y="40"/>
                  </a:lnTo>
                  <a:cubicBezTo>
                    <a:pt x="597" y="140"/>
                    <a:pt x="159" y="279"/>
                    <a:pt x="0" y="776"/>
                  </a:cubicBezTo>
                  <a:cubicBezTo>
                    <a:pt x="44" y="917"/>
                    <a:pt x="105" y="964"/>
                    <a:pt x="181" y="964"/>
                  </a:cubicBezTo>
                  <a:cubicBezTo>
                    <a:pt x="244" y="964"/>
                    <a:pt x="317" y="932"/>
                    <a:pt x="398" y="896"/>
                  </a:cubicBezTo>
                  <a:cubicBezTo>
                    <a:pt x="736" y="776"/>
                    <a:pt x="1094" y="697"/>
                    <a:pt x="1413" y="498"/>
                  </a:cubicBezTo>
                  <a:cubicBezTo>
                    <a:pt x="1492" y="358"/>
                    <a:pt x="1611" y="199"/>
                    <a:pt x="15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801175" y="784550"/>
              <a:ext cx="40800" cy="15550"/>
            </a:xfrm>
            <a:custGeom>
              <a:avLst/>
              <a:gdLst/>
              <a:ahLst/>
              <a:cxnLst/>
              <a:rect l="l" t="t" r="r" b="b"/>
              <a:pathLst>
                <a:path w="1632" h="622" extrusionOk="0">
                  <a:moveTo>
                    <a:pt x="1396" y="0"/>
                  </a:moveTo>
                  <a:cubicBezTo>
                    <a:pt x="1333" y="0"/>
                    <a:pt x="1274" y="15"/>
                    <a:pt x="1214" y="45"/>
                  </a:cubicBezTo>
                  <a:cubicBezTo>
                    <a:pt x="816" y="144"/>
                    <a:pt x="399" y="284"/>
                    <a:pt x="1" y="403"/>
                  </a:cubicBezTo>
                  <a:lnTo>
                    <a:pt x="219" y="622"/>
                  </a:lnTo>
                  <a:cubicBezTo>
                    <a:pt x="697" y="542"/>
                    <a:pt x="1135" y="502"/>
                    <a:pt x="1552" y="304"/>
                  </a:cubicBezTo>
                  <a:cubicBezTo>
                    <a:pt x="1632" y="224"/>
                    <a:pt x="1632" y="144"/>
                    <a:pt x="1592" y="45"/>
                  </a:cubicBezTo>
                  <a:cubicBezTo>
                    <a:pt x="1522" y="15"/>
                    <a:pt x="1458" y="0"/>
                    <a:pt x="13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870800" y="767250"/>
              <a:ext cx="35350" cy="16275"/>
            </a:xfrm>
            <a:custGeom>
              <a:avLst/>
              <a:gdLst/>
              <a:ahLst/>
              <a:cxnLst/>
              <a:rect l="l" t="t" r="r" b="b"/>
              <a:pathLst>
                <a:path w="1414" h="651" extrusionOk="0">
                  <a:moveTo>
                    <a:pt x="896" y="1"/>
                  </a:moveTo>
                  <a:cubicBezTo>
                    <a:pt x="717" y="21"/>
                    <a:pt x="597" y="100"/>
                    <a:pt x="498" y="220"/>
                  </a:cubicBezTo>
                  <a:cubicBezTo>
                    <a:pt x="319" y="279"/>
                    <a:pt x="160" y="339"/>
                    <a:pt x="1" y="419"/>
                  </a:cubicBezTo>
                  <a:cubicBezTo>
                    <a:pt x="1" y="592"/>
                    <a:pt x="54" y="651"/>
                    <a:pt x="134" y="651"/>
                  </a:cubicBezTo>
                  <a:cubicBezTo>
                    <a:pt x="192" y="651"/>
                    <a:pt x="264" y="620"/>
                    <a:pt x="339" y="578"/>
                  </a:cubicBezTo>
                  <a:cubicBezTo>
                    <a:pt x="458" y="578"/>
                    <a:pt x="558" y="538"/>
                    <a:pt x="657" y="538"/>
                  </a:cubicBezTo>
                  <a:cubicBezTo>
                    <a:pt x="796" y="478"/>
                    <a:pt x="936" y="498"/>
                    <a:pt x="1035" y="399"/>
                  </a:cubicBezTo>
                  <a:cubicBezTo>
                    <a:pt x="1194" y="379"/>
                    <a:pt x="1314" y="319"/>
                    <a:pt x="1413" y="220"/>
                  </a:cubicBezTo>
                  <a:cubicBezTo>
                    <a:pt x="1294" y="180"/>
                    <a:pt x="1194" y="140"/>
                    <a:pt x="1055" y="100"/>
                  </a:cubicBezTo>
                  <a:cubicBezTo>
                    <a:pt x="1035" y="21"/>
                    <a:pt x="99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974250" y="774150"/>
              <a:ext cx="17425" cy="16000"/>
            </a:xfrm>
            <a:custGeom>
              <a:avLst/>
              <a:gdLst/>
              <a:ahLst/>
              <a:cxnLst/>
              <a:rect l="l" t="t" r="r" b="b"/>
              <a:pathLst>
                <a:path w="697" h="640" extrusionOk="0">
                  <a:moveTo>
                    <a:pt x="444" y="1"/>
                  </a:moveTo>
                  <a:cubicBezTo>
                    <a:pt x="346" y="1"/>
                    <a:pt x="229" y="68"/>
                    <a:pt x="124" y="68"/>
                  </a:cubicBezTo>
                  <a:cubicBezTo>
                    <a:pt x="109" y="68"/>
                    <a:pt x="94" y="66"/>
                    <a:pt x="80" y="63"/>
                  </a:cubicBezTo>
                  <a:cubicBezTo>
                    <a:pt x="60" y="63"/>
                    <a:pt x="40" y="103"/>
                    <a:pt x="0" y="103"/>
                  </a:cubicBezTo>
                  <a:cubicBezTo>
                    <a:pt x="40" y="361"/>
                    <a:pt x="0" y="620"/>
                    <a:pt x="378" y="640"/>
                  </a:cubicBezTo>
                  <a:cubicBezTo>
                    <a:pt x="557" y="521"/>
                    <a:pt x="697" y="342"/>
                    <a:pt x="597" y="123"/>
                  </a:cubicBezTo>
                  <a:cubicBezTo>
                    <a:pt x="561" y="29"/>
                    <a:pt x="507"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853400" y="777700"/>
              <a:ext cx="25875" cy="9550"/>
            </a:xfrm>
            <a:custGeom>
              <a:avLst/>
              <a:gdLst/>
              <a:ahLst/>
              <a:cxnLst/>
              <a:rect l="l" t="t" r="r" b="b"/>
              <a:pathLst>
                <a:path w="1035" h="382" extrusionOk="0">
                  <a:moveTo>
                    <a:pt x="697" y="1"/>
                  </a:moveTo>
                  <a:cubicBezTo>
                    <a:pt x="458" y="60"/>
                    <a:pt x="239" y="120"/>
                    <a:pt x="0" y="160"/>
                  </a:cubicBezTo>
                  <a:cubicBezTo>
                    <a:pt x="0" y="332"/>
                    <a:pt x="59" y="382"/>
                    <a:pt x="138" y="382"/>
                  </a:cubicBezTo>
                  <a:cubicBezTo>
                    <a:pt x="204" y="382"/>
                    <a:pt x="286" y="346"/>
                    <a:pt x="358" y="319"/>
                  </a:cubicBezTo>
                  <a:cubicBezTo>
                    <a:pt x="577" y="299"/>
                    <a:pt x="836" y="319"/>
                    <a:pt x="1035" y="160"/>
                  </a:cubicBezTo>
                  <a:cubicBezTo>
                    <a:pt x="915" y="160"/>
                    <a:pt x="756" y="12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967275" y="824950"/>
              <a:ext cx="7000" cy="30350"/>
            </a:xfrm>
            <a:custGeom>
              <a:avLst/>
              <a:gdLst/>
              <a:ahLst/>
              <a:cxnLst/>
              <a:rect l="l" t="t" r="r" b="b"/>
              <a:pathLst>
                <a:path w="280" h="1214" extrusionOk="0">
                  <a:moveTo>
                    <a:pt x="279" y="0"/>
                  </a:moveTo>
                  <a:cubicBezTo>
                    <a:pt x="41" y="398"/>
                    <a:pt x="1" y="816"/>
                    <a:pt x="279" y="1214"/>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839975" y="781675"/>
              <a:ext cx="22400" cy="9975"/>
            </a:xfrm>
            <a:custGeom>
              <a:avLst/>
              <a:gdLst/>
              <a:ahLst/>
              <a:cxnLst/>
              <a:rect l="l" t="t" r="r" b="b"/>
              <a:pathLst>
                <a:path w="896" h="399" extrusionOk="0">
                  <a:moveTo>
                    <a:pt x="199" y="1"/>
                  </a:moveTo>
                  <a:cubicBezTo>
                    <a:pt x="120" y="41"/>
                    <a:pt x="40" y="60"/>
                    <a:pt x="0" y="160"/>
                  </a:cubicBezTo>
                  <a:lnTo>
                    <a:pt x="0" y="399"/>
                  </a:lnTo>
                  <a:cubicBezTo>
                    <a:pt x="299" y="299"/>
                    <a:pt x="617" y="359"/>
                    <a:pt x="895" y="200"/>
                  </a:cubicBezTo>
                  <a:cubicBezTo>
                    <a:pt x="776" y="160"/>
                    <a:pt x="617" y="140"/>
                    <a:pt x="537" y="21"/>
                  </a:cubicBezTo>
                  <a:cubicBezTo>
                    <a:pt x="438" y="21"/>
                    <a:pt x="33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866325" y="798100"/>
              <a:ext cx="12450" cy="5975"/>
            </a:xfrm>
            <a:custGeom>
              <a:avLst/>
              <a:gdLst/>
              <a:ahLst/>
              <a:cxnLst/>
              <a:rect l="l" t="t" r="r" b="b"/>
              <a:pathLst>
                <a:path w="498" h="239" extrusionOk="0">
                  <a:moveTo>
                    <a:pt x="140" y="0"/>
                  </a:moveTo>
                  <a:cubicBezTo>
                    <a:pt x="100" y="0"/>
                    <a:pt x="40" y="40"/>
                    <a:pt x="1" y="60"/>
                  </a:cubicBezTo>
                  <a:lnTo>
                    <a:pt x="1" y="239"/>
                  </a:lnTo>
                  <a:cubicBezTo>
                    <a:pt x="180" y="199"/>
                    <a:pt x="319" y="199"/>
                    <a:pt x="498" y="179"/>
                  </a:cubicBezTo>
                  <a:cubicBezTo>
                    <a:pt x="418" y="40"/>
                    <a:pt x="27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887225" y="777075"/>
              <a:ext cx="9475" cy="3950"/>
            </a:xfrm>
            <a:custGeom>
              <a:avLst/>
              <a:gdLst/>
              <a:ahLst/>
              <a:cxnLst/>
              <a:rect l="l" t="t" r="r" b="b"/>
              <a:pathLst>
                <a:path w="379" h="158" extrusionOk="0">
                  <a:moveTo>
                    <a:pt x="304" y="1"/>
                  </a:moveTo>
                  <a:cubicBezTo>
                    <a:pt x="181" y="1"/>
                    <a:pt x="83" y="45"/>
                    <a:pt x="0" y="145"/>
                  </a:cubicBezTo>
                  <a:cubicBezTo>
                    <a:pt x="33" y="153"/>
                    <a:pt x="65" y="157"/>
                    <a:pt x="95" y="157"/>
                  </a:cubicBezTo>
                  <a:cubicBezTo>
                    <a:pt x="208" y="157"/>
                    <a:pt x="299" y="100"/>
                    <a:pt x="378" y="6"/>
                  </a:cubicBezTo>
                  <a:cubicBezTo>
                    <a:pt x="352" y="2"/>
                    <a:pt x="327"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965300" y="776975"/>
              <a:ext cx="5500" cy="3725"/>
            </a:xfrm>
            <a:custGeom>
              <a:avLst/>
              <a:gdLst/>
              <a:ahLst/>
              <a:cxnLst/>
              <a:rect l="l" t="t" r="r" b="b"/>
              <a:pathLst>
                <a:path w="220" h="149" extrusionOk="0">
                  <a:moveTo>
                    <a:pt x="151" y="1"/>
                  </a:moveTo>
                  <a:cubicBezTo>
                    <a:pt x="111" y="1"/>
                    <a:pt x="80" y="10"/>
                    <a:pt x="40" y="10"/>
                  </a:cubicBezTo>
                  <a:cubicBezTo>
                    <a:pt x="0" y="50"/>
                    <a:pt x="0" y="109"/>
                    <a:pt x="60" y="149"/>
                  </a:cubicBezTo>
                  <a:lnTo>
                    <a:pt x="219" y="10"/>
                  </a:lnTo>
                  <a:cubicBezTo>
                    <a:pt x="193" y="3"/>
                    <a:pt x="170" y="1"/>
                    <a:pt x="1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961825" y="777200"/>
              <a:ext cx="4975" cy="3500"/>
            </a:xfrm>
            <a:custGeom>
              <a:avLst/>
              <a:gdLst/>
              <a:ahLst/>
              <a:cxnLst/>
              <a:rect l="l" t="t" r="r" b="b"/>
              <a:pathLst>
                <a:path w="199" h="140" extrusionOk="0">
                  <a:moveTo>
                    <a:pt x="179" y="1"/>
                  </a:moveTo>
                  <a:cubicBezTo>
                    <a:pt x="139" y="21"/>
                    <a:pt x="60" y="21"/>
                    <a:pt x="0" y="21"/>
                  </a:cubicBezTo>
                  <a:cubicBezTo>
                    <a:pt x="80" y="41"/>
                    <a:pt x="139" y="100"/>
                    <a:pt x="199" y="140"/>
                  </a:cubicBezTo>
                  <a:cubicBezTo>
                    <a:pt x="179" y="100"/>
                    <a:pt x="17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961825" y="757375"/>
              <a:ext cx="4500" cy="2950"/>
            </a:xfrm>
            <a:custGeom>
              <a:avLst/>
              <a:gdLst/>
              <a:ahLst/>
              <a:cxnLst/>
              <a:rect l="l" t="t" r="r" b="b"/>
              <a:pathLst>
                <a:path w="180" h="118" extrusionOk="0">
                  <a:moveTo>
                    <a:pt x="94" y="1"/>
                  </a:moveTo>
                  <a:cubicBezTo>
                    <a:pt x="61" y="1"/>
                    <a:pt x="34" y="49"/>
                    <a:pt x="0" y="117"/>
                  </a:cubicBezTo>
                  <a:cubicBezTo>
                    <a:pt x="60" y="117"/>
                    <a:pt x="99" y="117"/>
                    <a:pt x="179" y="97"/>
                  </a:cubicBezTo>
                  <a:cubicBezTo>
                    <a:pt x="145" y="29"/>
                    <a:pt x="118"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993650" y="1999625"/>
              <a:ext cx="50250" cy="30100"/>
            </a:xfrm>
            <a:custGeom>
              <a:avLst/>
              <a:gdLst/>
              <a:ahLst/>
              <a:cxnLst/>
              <a:rect l="l" t="t" r="r" b="b"/>
              <a:pathLst>
                <a:path w="2010" h="1204" extrusionOk="0">
                  <a:moveTo>
                    <a:pt x="1771" y="0"/>
                  </a:moveTo>
                  <a:cubicBezTo>
                    <a:pt x="1611" y="0"/>
                    <a:pt x="1472" y="40"/>
                    <a:pt x="1313" y="80"/>
                  </a:cubicBezTo>
                  <a:lnTo>
                    <a:pt x="1094" y="159"/>
                  </a:lnTo>
                  <a:cubicBezTo>
                    <a:pt x="975" y="219"/>
                    <a:pt x="875" y="239"/>
                    <a:pt x="756" y="259"/>
                  </a:cubicBezTo>
                  <a:cubicBezTo>
                    <a:pt x="398" y="358"/>
                    <a:pt x="60" y="438"/>
                    <a:pt x="0" y="875"/>
                  </a:cubicBezTo>
                  <a:cubicBezTo>
                    <a:pt x="43" y="1091"/>
                    <a:pt x="139" y="1203"/>
                    <a:pt x="294" y="1203"/>
                  </a:cubicBezTo>
                  <a:cubicBezTo>
                    <a:pt x="353" y="1203"/>
                    <a:pt x="421" y="1187"/>
                    <a:pt x="497" y="1154"/>
                  </a:cubicBezTo>
                  <a:cubicBezTo>
                    <a:pt x="676" y="1134"/>
                    <a:pt x="816" y="1134"/>
                    <a:pt x="975" y="1114"/>
                  </a:cubicBezTo>
                  <a:cubicBezTo>
                    <a:pt x="975" y="1054"/>
                    <a:pt x="975" y="995"/>
                    <a:pt x="995" y="955"/>
                  </a:cubicBezTo>
                  <a:cubicBezTo>
                    <a:pt x="1087" y="839"/>
                    <a:pt x="1206" y="825"/>
                    <a:pt x="1325" y="825"/>
                  </a:cubicBezTo>
                  <a:cubicBezTo>
                    <a:pt x="1367" y="825"/>
                    <a:pt x="1408" y="826"/>
                    <a:pt x="1448" y="826"/>
                  </a:cubicBezTo>
                  <a:cubicBezTo>
                    <a:pt x="1491" y="826"/>
                    <a:pt x="1533" y="824"/>
                    <a:pt x="1572" y="816"/>
                  </a:cubicBezTo>
                  <a:cubicBezTo>
                    <a:pt x="1582" y="821"/>
                    <a:pt x="1594" y="823"/>
                    <a:pt x="1607" y="823"/>
                  </a:cubicBezTo>
                  <a:cubicBezTo>
                    <a:pt x="1641" y="823"/>
                    <a:pt x="1676" y="805"/>
                    <a:pt x="1691" y="776"/>
                  </a:cubicBezTo>
                  <a:cubicBezTo>
                    <a:pt x="1870" y="617"/>
                    <a:pt x="2009" y="438"/>
                    <a:pt x="1930" y="159"/>
                  </a:cubicBezTo>
                  <a:cubicBezTo>
                    <a:pt x="1910" y="80"/>
                    <a:pt x="1850" y="40"/>
                    <a:pt x="17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3035925" y="1998800"/>
              <a:ext cx="40025" cy="20225"/>
            </a:xfrm>
            <a:custGeom>
              <a:avLst/>
              <a:gdLst/>
              <a:ahLst/>
              <a:cxnLst/>
              <a:rect l="l" t="t" r="r" b="b"/>
              <a:pathLst>
                <a:path w="1601" h="809" extrusionOk="0">
                  <a:moveTo>
                    <a:pt x="1322" y="1"/>
                  </a:moveTo>
                  <a:cubicBezTo>
                    <a:pt x="1266" y="1"/>
                    <a:pt x="1208" y="8"/>
                    <a:pt x="1154" y="13"/>
                  </a:cubicBezTo>
                  <a:cubicBezTo>
                    <a:pt x="938" y="13"/>
                    <a:pt x="737" y="82"/>
                    <a:pt x="526" y="82"/>
                  </a:cubicBezTo>
                  <a:cubicBezTo>
                    <a:pt x="484" y="82"/>
                    <a:pt x="441" y="79"/>
                    <a:pt x="398" y="73"/>
                  </a:cubicBezTo>
                  <a:cubicBezTo>
                    <a:pt x="375" y="61"/>
                    <a:pt x="353" y="56"/>
                    <a:pt x="332" y="56"/>
                  </a:cubicBezTo>
                  <a:cubicBezTo>
                    <a:pt x="282" y="56"/>
                    <a:pt x="235" y="84"/>
                    <a:pt x="179" y="113"/>
                  </a:cubicBezTo>
                  <a:cubicBezTo>
                    <a:pt x="119" y="371"/>
                    <a:pt x="60" y="590"/>
                    <a:pt x="0" y="809"/>
                  </a:cubicBezTo>
                  <a:cubicBezTo>
                    <a:pt x="451" y="790"/>
                    <a:pt x="831" y="487"/>
                    <a:pt x="1308" y="487"/>
                  </a:cubicBezTo>
                  <a:cubicBezTo>
                    <a:pt x="1336" y="487"/>
                    <a:pt x="1364" y="488"/>
                    <a:pt x="1393" y="491"/>
                  </a:cubicBezTo>
                  <a:lnTo>
                    <a:pt x="1572" y="312"/>
                  </a:lnTo>
                  <a:cubicBezTo>
                    <a:pt x="1601" y="51"/>
                    <a:pt x="1471"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3018500" y="2016950"/>
              <a:ext cx="14450" cy="6575"/>
            </a:xfrm>
            <a:custGeom>
              <a:avLst/>
              <a:gdLst/>
              <a:ahLst/>
              <a:cxnLst/>
              <a:rect l="l" t="t" r="r" b="b"/>
              <a:pathLst>
                <a:path w="578" h="263" extrusionOk="0">
                  <a:moveTo>
                    <a:pt x="269" y="0"/>
                  </a:moveTo>
                  <a:cubicBezTo>
                    <a:pt x="151" y="0"/>
                    <a:pt x="57" y="71"/>
                    <a:pt x="1" y="262"/>
                  </a:cubicBezTo>
                  <a:cubicBezTo>
                    <a:pt x="37" y="262"/>
                    <a:pt x="73" y="263"/>
                    <a:pt x="109" y="263"/>
                  </a:cubicBezTo>
                  <a:cubicBezTo>
                    <a:pt x="271" y="263"/>
                    <a:pt x="431" y="249"/>
                    <a:pt x="578" y="103"/>
                  </a:cubicBezTo>
                  <a:cubicBezTo>
                    <a:pt x="465" y="42"/>
                    <a:pt x="360"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3111000" y="2015025"/>
              <a:ext cx="2525" cy="1525"/>
            </a:xfrm>
            <a:custGeom>
              <a:avLst/>
              <a:gdLst/>
              <a:ahLst/>
              <a:cxnLst/>
              <a:rect l="l" t="t" r="r" b="b"/>
              <a:pathLst>
                <a:path w="101" h="61" extrusionOk="0">
                  <a:moveTo>
                    <a:pt x="100" y="1"/>
                  </a:moveTo>
                  <a:lnTo>
                    <a:pt x="100" y="1"/>
                  </a:lnTo>
                  <a:cubicBezTo>
                    <a:pt x="41" y="21"/>
                    <a:pt x="1" y="41"/>
                    <a:pt x="60" y="60"/>
                  </a:cubicBezTo>
                  <a:cubicBezTo>
                    <a:pt x="80" y="60"/>
                    <a:pt x="8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090525" y="2127000"/>
              <a:ext cx="30350" cy="16850"/>
            </a:xfrm>
            <a:custGeom>
              <a:avLst/>
              <a:gdLst/>
              <a:ahLst/>
              <a:cxnLst/>
              <a:rect l="l" t="t" r="r" b="b"/>
              <a:pathLst>
                <a:path w="1214" h="674" extrusionOk="0">
                  <a:moveTo>
                    <a:pt x="615" y="0"/>
                  </a:moveTo>
                  <a:cubicBezTo>
                    <a:pt x="456" y="0"/>
                    <a:pt x="305" y="30"/>
                    <a:pt x="179" y="157"/>
                  </a:cubicBezTo>
                  <a:cubicBezTo>
                    <a:pt x="119" y="216"/>
                    <a:pt x="0" y="296"/>
                    <a:pt x="20" y="336"/>
                  </a:cubicBezTo>
                  <a:cubicBezTo>
                    <a:pt x="139" y="674"/>
                    <a:pt x="497" y="515"/>
                    <a:pt x="736" y="634"/>
                  </a:cubicBezTo>
                  <a:cubicBezTo>
                    <a:pt x="770" y="651"/>
                    <a:pt x="803" y="659"/>
                    <a:pt x="834" y="659"/>
                  </a:cubicBezTo>
                  <a:cubicBezTo>
                    <a:pt x="982" y="659"/>
                    <a:pt x="1091" y="484"/>
                    <a:pt x="1174" y="336"/>
                  </a:cubicBezTo>
                  <a:cubicBezTo>
                    <a:pt x="1213" y="256"/>
                    <a:pt x="1194" y="197"/>
                    <a:pt x="1114" y="117"/>
                  </a:cubicBezTo>
                  <a:cubicBezTo>
                    <a:pt x="1034" y="57"/>
                    <a:pt x="975" y="37"/>
                    <a:pt x="895" y="17"/>
                  </a:cubicBezTo>
                  <a:cubicBezTo>
                    <a:pt x="801" y="10"/>
                    <a:pt x="707" y="0"/>
                    <a:pt x="6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071625" y="2127925"/>
              <a:ext cx="12450" cy="11025"/>
            </a:xfrm>
            <a:custGeom>
              <a:avLst/>
              <a:gdLst/>
              <a:ahLst/>
              <a:cxnLst/>
              <a:rect l="l" t="t" r="r" b="b"/>
              <a:pathLst>
                <a:path w="498" h="441" extrusionOk="0">
                  <a:moveTo>
                    <a:pt x="179" y="0"/>
                  </a:moveTo>
                  <a:cubicBezTo>
                    <a:pt x="139" y="120"/>
                    <a:pt x="0" y="219"/>
                    <a:pt x="139" y="378"/>
                  </a:cubicBezTo>
                  <a:cubicBezTo>
                    <a:pt x="171" y="421"/>
                    <a:pt x="209" y="441"/>
                    <a:pt x="249" y="441"/>
                  </a:cubicBezTo>
                  <a:cubicBezTo>
                    <a:pt x="284" y="441"/>
                    <a:pt x="321" y="426"/>
                    <a:pt x="358" y="398"/>
                  </a:cubicBezTo>
                  <a:cubicBezTo>
                    <a:pt x="497" y="279"/>
                    <a:pt x="378" y="160"/>
                    <a:pt x="358" y="20"/>
                  </a:cubicBezTo>
                  <a:cubicBezTo>
                    <a:pt x="298" y="20"/>
                    <a:pt x="239"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3825" y="2136375"/>
              <a:ext cx="8975" cy="9475"/>
            </a:xfrm>
            <a:custGeom>
              <a:avLst/>
              <a:gdLst/>
              <a:ahLst/>
              <a:cxnLst/>
              <a:rect l="l" t="t" r="r" b="b"/>
              <a:pathLst>
                <a:path w="359" h="379" extrusionOk="0">
                  <a:moveTo>
                    <a:pt x="1" y="1"/>
                  </a:moveTo>
                  <a:cubicBezTo>
                    <a:pt x="1" y="140"/>
                    <a:pt x="41" y="279"/>
                    <a:pt x="160" y="379"/>
                  </a:cubicBezTo>
                  <a:lnTo>
                    <a:pt x="240" y="359"/>
                  </a:lnTo>
                  <a:cubicBezTo>
                    <a:pt x="299" y="299"/>
                    <a:pt x="339" y="259"/>
                    <a:pt x="339" y="219"/>
                  </a:cubicBezTo>
                  <a:cubicBezTo>
                    <a:pt x="359" y="160"/>
                    <a:pt x="359" y="100"/>
                    <a:pt x="359" y="60"/>
                  </a:cubicBezTo>
                  <a:cubicBezTo>
                    <a:pt x="259" y="40"/>
                    <a:pt x="14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27800" y="2143300"/>
              <a:ext cx="9475" cy="5525"/>
            </a:xfrm>
            <a:custGeom>
              <a:avLst/>
              <a:gdLst/>
              <a:ahLst/>
              <a:cxnLst/>
              <a:rect l="l" t="t" r="r" b="b"/>
              <a:pathLst>
                <a:path w="379" h="221" extrusionOk="0">
                  <a:moveTo>
                    <a:pt x="225" y="0"/>
                  </a:moveTo>
                  <a:cubicBezTo>
                    <a:pt x="167" y="0"/>
                    <a:pt x="97" y="24"/>
                    <a:pt x="21" y="62"/>
                  </a:cubicBezTo>
                  <a:lnTo>
                    <a:pt x="1" y="82"/>
                  </a:lnTo>
                  <a:cubicBezTo>
                    <a:pt x="1" y="102"/>
                    <a:pt x="21" y="161"/>
                    <a:pt x="21" y="201"/>
                  </a:cubicBezTo>
                  <a:cubicBezTo>
                    <a:pt x="140" y="201"/>
                    <a:pt x="240" y="221"/>
                    <a:pt x="379" y="221"/>
                  </a:cubicBezTo>
                  <a:cubicBezTo>
                    <a:pt x="379" y="61"/>
                    <a:pt x="318"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657350" y="2015525"/>
              <a:ext cx="34825" cy="67700"/>
            </a:xfrm>
            <a:custGeom>
              <a:avLst/>
              <a:gdLst/>
              <a:ahLst/>
              <a:cxnLst/>
              <a:rect l="l" t="t" r="r" b="b"/>
              <a:pathLst>
                <a:path w="1393" h="2708" extrusionOk="0">
                  <a:moveTo>
                    <a:pt x="398" y="1"/>
                  </a:moveTo>
                  <a:cubicBezTo>
                    <a:pt x="0" y="60"/>
                    <a:pt x="199" y="319"/>
                    <a:pt x="239" y="518"/>
                  </a:cubicBezTo>
                  <a:cubicBezTo>
                    <a:pt x="219" y="916"/>
                    <a:pt x="518" y="1194"/>
                    <a:pt x="637" y="1532"/>
                  </a:cubicBezTo>
                  <a:cubicBezTo>
                    <a:pt x="756" y="1851"/>
                    <a:pt x="1154" y="2209"/>
                    <a:pt x="756" y="2607"/>
                  </a:cubicBezTo>
                  <a:cubicBezTo>
                    <a:pt x="827" y="2677"/>
                    <a:pt x="888" y="2707"/>
                    <a:pt x="941" y="2707"/>
                  </a:cubicBezTo>
                  <a:cubicBezTo>
                    <a:pt x="1023" y="2707"/>
                    <a:pt x="1086" y="2636"/>
                    <a:pt x="1134" y="2527"/>
                  </a:cubicBezTo>
                  <a:cubicBezTo>
                    <a:pt x="1174" y="2408"/>
                    <a:pt x="1214" y="2308"/>
                    <a:pt x="1313" y="2229"/>
                  </a:cubicBezTo>
                  <a:cubicBezTo>
                    <a:pt x="1393" y="1990"/>
                    <a:pt x="1254" y="1791"/>
                    <a:pt x="1154" y="1592"/>
                  </a:cubicBezTo>
                  <a:cubicBezTo>
                    <a:pt x="916" y="1055"/>
                    <a:pt x="637" y="5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509775" y="2013975"/>
              <a:ext cx="37200" cy="52825"/>
            </a:xfrm>
            <a:custGeom>
              <a:avLst/>
              <a:gdLst/>
              <a:ahLst/>
              <a:cxnLst/>
              <a:rect l="l" t="t" r="r" b="b"/>
              <a:pathLst>
                <a:path w="1488" h="2113" extrusionOk="0">
                  <a:moveTo>
                    <a:pt x="364" y="0"/>
                  </a:moveTo>
                  <a:cubicBezTo>
                    <a:pt x="113" y="0"/>
                    <a:pt x="0" y="107"/>
                    <a:pt x="55" y="381"/>
                  </a:cubicBezTo>
                  <a:cubicBezTo>
                    <a:pt x="75" y="799"/>
                    <a:pt x="194" y="1097"/>
                    <a:pt x="632" y="1336"/>
                  </a:cubicBezTo>
                  <a:cubicBezTo>
                    <a:pt x="970" y="1495"/>
                    <a:pt x="930" y="1694"/>
                    <a:pt x="572" y="1952"/>
                  </a:cubicBezTo>
                  <a:cubicBezTo>
                    <a:pt x="696" y="2068"/>
                    <a:pt x="816" y="2112"/>
                    <a:pt x="935" y="2112"/>
                  </a:cubicBezTo>
                  <a:cubicBezTo>
                    <a:pt x="1122" y="2112"/>
                    <a:pt x="1305" y="2002"/>
                    <a:pt x="1487" y="1893"/>
                  </a:cubicBezTo>
                  <a:cubicBezTo>
                    <a:pt x="1268" y="1197"/>
                    <a:pt x="652" y="719"/>
                    <a:pt x="433" y="3"/>
                  </a:cubicBezTo>
                  <a:cubicBezTo>
                    <a:pt x="409" y="1"/>
                    <a:pt x="386" y="0"/>
                    <a:pt x="3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485775" y="2023975"/>
              <a:ext cx="25875" cy="38825"/>
            </a:xfrm>
            <a:custGeom>
              <a:avLst/>
              <a:gdLst/>
              <a:ahLst/>
              <a:cxnLst/>
              <a:rect l="l" t="t" r="r" b="b"/>
              <a:pathLst>
                <a:path w="1035" h="1553" extrusionOk="0">
                  <a:moveTo>
                    <a:pt x="140" y="1"/>
                  </a:moveTo>
                  <a:cubicBezTo>
                    <a:pt x="120" y="1"/>
                    <a:pt x="80" y="41"/>
                    <a:pt x="60" y="60"/>
                  </a:cubicBezTo>
                  <a:cubicBezTo>
                    <a:pt x="40" y="100"/>
                    <a:pt x="20" y="160"/>
                    <a:pt x="0" y="240"/>
                  </a:cubicBezTo>
                  <a:lnTo>
                    <a:pt x="0" y="339"/>
                  </a:lnTo>
                  <a:cubicBezTo>
                    <a:pt x="0" y="777"/>
                    <a:pt x="339" y="1095"/>
                    <a:pt x="458" y="1493"/>
                  </a:cubicBezTo>
                  <a:cubicBezTo>
                    <a:pt x="657" y="1513"/>
                    <a:pt x="836" y="1513"/>
                    <a:pt x="1035" y="1552"/>
                  </a:cubicBezTo>
                  <a:cubicBezTo>
                    <a:pt x="577" y="1135"/>
                    <a:pt x="637" y="399"/>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861850" y="750550"/>
              <a:ext cx="61200" cy="19225"/>
            </a:xfrm>
            <a:custGeom>
              <a:avLst/>
              <a:gdLst/>
              <a:ahLst/>
              <a:cxnLst/>
              <a:rect l="l" t="t" r="r" b="b"/>
              <a:pathLst>
                <a:path w="2448" h="769" extrusionOk="0">
                  <a:moveTo>
                    <a:pt x="1543" y="1"/>
                  </a:moveTo>
                  <a:cubicBezTo>
                    <a:pt x="1027" y="1"/>
                    <a:pt x="518" y="14"/>
                    <a:pt x="1" y="52"/>
                  </a:cubicBezTo>
                  <a:lnTo>
                    <a:pt x="1" y="191"/>
                  </a:lnTo>
                  <a:cubicBezTo>
                    <a:pt x="279" y="390"/>
                    <a:pt x="697" y="211"/>
                    <a:pt x="876" y="589"/>
                  </a:cubicBezTo>
                  <a:cubicBezTo>
                    <a:pt x="932" y="653"/>
                    <a:pt x="1000" y="666"/>
                    <a:pt x="1072" y="666"/>
                  </a:cubicBezTo>
                  <a:cubicBezTo>
                    <a:pt x="1120" y="666"/>
                    <a:pt x="1170" y="660"/>
                    <a:pt x="1219" y="660"/>
                  </a:cubicBezTo>
                  <a:cubicBezTo>
                    <a:pt x="1280" y="660"/>
                    <a:pt x="1340" y="669"/>
                    <a:pt x="1393" y="709"/>
                  </a:cubicBezTo>
                  <a:lnTo>
                    <a:pt x="1413" y="768"/>
                  </a:lnTo>
                  <a:cubicBezTo>
                    <a:pt x="1851" y="649"/>
                    <a:pt x="2010" y="172"/>
                    <a:pt x="2447" y="12"/>
                  </a:cubicBezTo>
                  <a:cubicBezTo>
                    <a:pt x="2142" y="5"/>
                    <a:pt x="1841" y="1"/>
                    <a:pt x="15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814100" y="754325"/>
              <a:ext cx="40825" cy="10250"/>
            </a:xfrm>
            <a:custGeom>
              <a:avLst/>
              <a:gdLst/>
              <a:ahLst/>
              <a:cxnLst/>
              <a:rect l="l" t="t" r="r" b="b"/>
              <a:pathLst>
                <a:path w="1633" h="410" extrusionOk="0">
                  <a:moveTo>
                    <a:pt x="279" y="1"/>
                  </a:moveTo>
                  <a:cubicBezTo>
                    <a:pt x="180" y="21"/>
                    <a:pt x="100" y="21"/>
                    <a:pt x="1" y="40"/>
                  </a:cubicBezTo>
                  <a:cubicBezTo>
                    <a:pt x="203" y="285"/>
                    <a:pt x="512" y="410"/>
                    <a:pt x="833" y="410"/>
                  </a:cubicBezTo>
                  <a:cubicBezTo>
                    <a:pt x="1112" y="410"/>
                    <a:pt x="1400" y="315"/>
                    <a:pt x="1632" y="120"/>
                  </a:cubicBezTo>
                  <a:cubicBezTo>
                    <a:pt x="1439" y="45"/>
                    <a:pt x="1246" y="29"/>
                    <a:pt x="1055" y="29"/>
                  </a:cubicBezTo>
                  <a:cubicBezTo>
                    <a:pt x="923" y="29"/>
                    <a:pt x="792" y="36"/>
                    <a:pt x="662" y="36"/>
                  </a:cubicBezTo>
                  <a:cubicBezTo>
                    <a:pt x="533" y="36"/>
                    <a:pt x="405" y="29"/>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861850" y="755100"/>
              <a:ext cx="24900" cy="11675"/>
            </a:xfrm>
            <a:custGeom>
              <a:avLst/>
              <a:gdLst/>
              <a:ahLst/>
              <a:cxnLst/>
              <a:rect l="l" t="t" r="r" b="b"/>
              <a:pathLst>
                <a:path w="996" h="467" extrusionOk="0">
                  <a:moveTo>
                    <a:pt x="518" y="1"/>
                  </a:moveTo>
                  <a:cubicBezTo>
                    <a:pt x="345" y="1"/>
                    <a:pt x="173" y="9"/>
                    <a:pt x="1" y="9"/>
                  </a:cubicBezTo>
                  <a:cubicBezTo>
                    <a:pt x="80" y="467"/>
                    <a:pt x="478" y="228"/>
                    <a:pt x="697" y="368"/>
                  </a:cubicBezTo>
                  <a:cubicBezTo>
                    <a:pt x="697" y="387"/>
                    <a:pt x="717" y="387"/>
                    <a:pt x="776" y="407"/>
                  </a:cubicBezTo>
                  <a:cubicBezTo>
                    <a:pt x="816" y="407"/>
                    <a:pt x="856" y="387"/>
                    <a:pt x="876" y="328"/>
                  </a:cubicBezTo>
                  <a:cubicBezTo>
                    <a:pt x="896" y="208"/>
                    <a:pt x="995" y="29"/>
                    <a:pt x="776" y="9"/>
                  </a:cubicBezTo>
                  <a:cubicBezTo>
                    <a:pt x="690" y="3"/>
                    <a:pt x="604"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776825" y="759750"/>
              <a:ext cx="15425" cy="8525"/>
            </a:xfrm>
            <a:custGeom>
              <a:avLst/>
              <a:gdLst/>
              <a:ahLst/>
              <a:cxnLst/>
              <a:rect l="l" t="t" r="r" b="b"/>
              <a:pathLst>
                <a:path w="617" h="341" extrusionOk="0">
                  <a:moveTo>
                    <a:pt x="261" y="1"/>
                  </a:moveTo>
                  <a:cubicBezTo>
                    <a:pt x="0" y="1"/>
                    <a:pt x="6" y="136"/>
                    <a:pt x="99" y="341"/>
                  </a:cubicBezTo>
                  <a:lnTo>
                    <a:pt x="438" y="341"/>
                  </a:lnTo>
                  <a:cubicBezTo>
                    <a:pt x="497" y="201"/>
                    <a:pt x="617" y="22"/>
                    <a:pt x="318" y="2"/>
                  </a:cubicBezTo>
                  <a:cubicBezTo>
                    <a:pt x="298" y="1"/>
                    <a:pt x="279" y="1"/>
                    <a:pt x="2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878275" y="761800"/>
              <a:ext cx="17925" cy="10675"/>
            </a:xfrm>
            <a:custGeom>
              <a:avLst/>
              <a:gdLst/>
              <a:ahLst/>
              <a:cxnLst/>
              <a:rect l="l" t="t" r="r" b="b"/>
              <a:pathLst>
                <a:path w="717" h="427" extrusionOk="0">
                  <a:moveTo>
                    <a:pt x="199" y="60"/>
                  </a:moveTo>
                  <a:cubicBezTo>
                    <a:pt x="139" y="100"/>
                    <a:pt x="99" y="100"/>
                    <a:pt x="40" y="100"/>
                  </a:cubicBezTo>
                  <a:cubicBezTo>
                    <a:pt x="40" y="139"/>
                    <a:pt x="20" y="199"/>
                    <a:pt x="0" y="239"/>
                  </a:cubicBezTo>
                  <a:lnTo>
                    <a:pt x="159" y="418"/>
                  </a:lnTo>
                  <a:cubicBezTo>
                    <a:pt x="196" y="424"/>
                    <a:pt x="231" y="427"/>
                    <a:pt x="263" y="427"/>
                  </a:cubicBezTo>
                  <a:cubicBezTo>
                    <a:pt x="442" y="427"/>
                    <a:pt x="565" y="343"/>
                    <a:pt x="716" y="259"/>
                  </a:cubicBezTo>
                  <a:cubicBezTo>
                    <a:pt x="617" y="0"/>
                    <a:pt x="358" y="119"/>
                    <a:pt x="199"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633075" y="764275"/>
              <a:ext cx="16450" cy="9350"/>
            </a:xfrm>
            <a:custGeom>
              <a:avLst/>
              <a:gdLst/>
              <a:ahLst/>
              <a:cxnLst/>
              <a:rect l="l" t="t" r="r" b="b"/>
              <a:pathLst>
                <a:path w="658" h="374" extrusionOk="0">
                  <a:moveTo>
                    <a:pt x="120" y="1"/>
                  </a:moveTo>
                  <a:cubicBezTo>
                    <a:pt x="1" y="160"/>
                    <a:pt x="180" y="219"/>
                    <a:pt x="279" y="319"/>
                  </a:cubicBezTo>
                  <a:lnTo>
                    <a:pt x="319" y="359"/>
                  </a:lnTo>
                  <a:cubicBezTo>
                    <a:pt x="349" y="369"/>
                    <a:pt x="369" y="373"/>
                    <a:pt x="389" y="373"/>
                  </a:cubicBezTo>
                  <a:cubicBezTo>
                    <a:pt x="409" y="373"/>
                    <a:pt x="429" y="369"/>
                    <a:pt x="458" y="359"/>
                  </a:cubicBezTo>
                  <a:cubicBezTo>
                    <a:pt x="518" y="239"/>
                    <a:pt x="578" y="140"/>
                    <a:pt x="657" y="20"/>
                  </a:cubicBezTo>
                  <a:cubicBezTo>
                    <a:pt x="478" y="20"/>
                    <a:pt x="299"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678850" y="764275"/>
              <a:ext cx="6475" cy="3125"/>
            </a:xfrm>
            <a:custGeom>
              <a:avLst/>
              <a:gdLst/>
              <a:ahLst/>
              <a:cxnLst/>
              <a:rect l="l" t="t" r="r" b="b"/>
              <a:pathLst>
                <a:path w="259" h="125" extrusionOk="0">
                  <a:moveTo>
                    <a:pt x="0" y="1"/>
                  </a:moveTo>
                  <a:lnTo>
                    <a:pt x="0" y="1"/>
                  </a:lnTo>
                  <a:cubicBezTo>
                    <a:pt x="56" y="28"/>
                    <a:pt x="92" y="125"/>
                    <a:pt x="157" y="125"/>
                  </a:cubicBezTo>
                  <a:cubicBezTo>
                    <a:pt x="185" y="125"/>
                    <a:pt x="217" y="108"/>
                    <a:pt x="259" y="60"/>
                  </a:cubicBezTo>
                  <a:cubicBezTo>
                    <a:pt x="159" y="40"/>
                    <a:pt x="80" y="2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700225" y="765275"/>
              <a:ext cx="3000" cy="2000"/>
            </a:xfrm>
            <a:custGeom>
              <a:avLst/>
              <a:gdLst/>
              <a:ahLst/>
              <a:cxnLst/>
              <a:rect l="l" t="t" r="r" b="b"/>
              <a:pathLst>
                <a:path w="120" h="80" extrusionOk="0">
                  <a:moveTo>
                    <a:pt x="80" y="0"/>
                  </a:moveTo>
                  <a:cubicBezTo>
                    <a:pt x="60" y="0"/>
                    <a:pt x="20" y="20"/>
                    <a:pt x="0" y="60"/>
                  </a:cubicBezTo>
                  <a:cubicBezTo>
                    <a:pt x="0" y="60"/>
                    <a:pt x="20" y="80"/>
                    <a:pt x="60" y="80"/>
                  </a:cubicBezTo>
                  <a:cubicBezTo>
                    <a:pt x="80" y="80"/>
                    <a:pt x="100" y="60"/>
                    <a:pt x="120" y="60"/>
                  </a:cubicBez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644025" y="773225"/>
              <a:ext cx="7000" cy="2125"/>
            </a:xfrm>
            <a:custGeom>
              <a:avLst/>
              <a:gdLst/>
              <a:ahLst/>
              <a:cxnLst/>
              <a:rect l="l" t="t" r="r" b="b"/>
              <a:pathLst>
                <a:path w="280" h="85" extrusionOk="0">
                  <a:moveTo>
                    <a:pt x="1" y="1"/>
                  </a:moveTo>
                  <a:cubicBezTo>
                    <a:pt x="53" y="61"/>
                    <a:pt x="93" y="84"/>
                    <a:pt x="131" y="84"/>
                  </a:cubicBezTo>
                  <a:cubicBezTo>
                    <a:pt x="179" y="84"/>
                    <a:pt x="223" y="46"/>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74550" y="2143700"/>
              <a:ext cx="72650" cy="22050"/>
            </a:xfrm>
            <a:custGeom>
              <a:avLst/>
              <a:gdLst/>
              <a:ahLst/>
              <a:cxnLst/>
              <a:rect l="l" t="t" r="r" b="b"/>
              <a:pathLst>
                <a:path w="2906" h="882" extrusionOk="0">
                  <a:moveTo>
                    <a:pt x="508" y="1"/>
                  </a:moveTo>
                  <a:cubicBezTo>
                    <a:pt x="364" y="1"/>
                    <a:pt x="220" y="26"/>
                    <a:pt x="80" y="66"/>
                  </a:cubicBezTo>
                  <a:lnTo>
                    <a:pt x="41" y="145"/>
                  </a:lnTo>
                  <a:cubicBezTo>
                    <a:pt x="1" y="245"/>
                    <a:pt x="41" y="364"/>
                    <a:pt x="21" y="463"/>
                  </a:cubicBezTo>
                  <a:cubicBezTo>
                    <a:pt x="339" y="682"/>
                    <a:pt x="777" y="523"/>
                    <a:pt x="1115" y="762"/>
                  </a:cubicBezTo>
                  <a:cubicBezTo>
                    <a:pt x="1433" y="762"/>
                    <a:pt x="1771" y="782"/>
                    <a:pt x="2109" y="782"/>
                  </a:cubicBezTo>
                  <a:cubicBezTo>
                    <a:pt x="2408" y="742"/>
                    <a:pt x="2806" y="881"/>
                    <a:pt x="2846" y="384"/>
                  </a:cubicBezTo>
                  <a:cubicBezTo>
                    <a:pt x="2905" y="324"/>
                    <a:pt x="2885" y="265"/>
                    <a:pt x="2806" y="265"/>
                  </a:cubicBezTo>
                  <a:cubicBezTo>
                    <a:pt x="2763" y="269"/>
                    <a:pt x="2721" y="272"/>
                    <a:pt x="2679" y="272"/>
                  </a:cubicBezTo>
                  <a:cubicBezTo>
                    <a:pt x="2544" y="272"/>
                    <a:pt x="2415" y="246"/>
                    <a:pt x="2308" y="185"/>
                  </a:cubicBezTo>
                  <a:cubicBezTo>
                    <a:pt x="2129" y="125"/>
                    <a:pt x="1911" y="165"/>
                    <a:pt x="1751" y="125"/>
                  </a:cubicBezTo>
                  <a:cubicBezTo>
                    <a:pt x="1741" y="135"/>
                    <a:pt x="1722" y="140"/>
                    <a:pt x="1702" y="140"/>
                  </a:cubicBezTo>
                  <a:cubicBezTo>
                    <a:pt x="1682" y="140"/>
                    <a:pt x="1662" y="135"/>
                    <a:pt x="1652" y="125"/>
                  </a:cubicBezTo>
                  <a:cubicBezTo>
                    <a:pt x="1612" y="145"/>
                    <a:pt x="1572" y="155"/>
                    <a:pt x="1533" y="155"/>
                  </a:cubicBezTo>
                  <a:cubicBezTo>
                    <a:pt x="1493" y="155"/>
                    <a:pt x="1453" y="145"/>
                    <a:pt x="1413" y="125"/>
                  </a:cubicBezTo>
                  <a:cubicBezTo>
                    <a:pt x="1342" y="134"/>
                    <a:pt x="1267" y="143"/>
                    <a:pt x="1193" y="143"/>
                  </a:cubicBezTo>
                  <a:cubicBezTo>
                    <a:pt x="1102" y="143"/>
                    <a:pt x="1013" y="129"/>
                    <a:pt x="936" y="86"/>
                  </a:cubicBezTo>
                  <a:cubicBezTo>
                    <a:pt x="797" y="26"/>
                    <a:pt x="652"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410775" y="2183125"/>
              <a:ext cx="21425" cy="15175"/>
            </a:xfrm>
            <a:custGeom>
              <a:avLst/>
              <a:gdLst/>
              <a:ahLst/>
              <a:cxnLst/>
              <a:rect l="l" t="t" r="r" b="b"/>
              <a:pathLst>
                <a:path w="857" h="607" extrusionOk="0">
                  <a:moveTo>
                    <a:pt x="558" y="0"/>
                  </a:moveTo>
                  <a:cubicBezTo>
                    <a:pt x="319" y="60"/>
                    <a:pt x="1" y="0"/>
                    <a:pt x="1" y="378"/>
                  </a:cubicBezTo>
                  <a:cubicBezTo>
                    <a:pt x="120" y="418"/>
                    <a:pt x="260" y="418"/>
                    <a:pt x="339" y="557"/>
                  </a:cubicBezTo>
                  <a:cubicBezTo>
                    <a:pt x="452" y="570"/>
                    <a:pt x="565" y="606"/>
                    <a:pt x="673" y="606"/>
                  </a:cubicBezTo>
                  <a:cubicBezTo>
                    <a:pt x="736" y="606"/>
                    <a:pt x="798" y="594"/>
                    <a:pt x="856" y="557"/>
                  </a:cubicBezTo>
                  <a:lnTo>
                    <a:pt x="856" y="60"/>
                  </a:lnTo>
                  <a:cubicBezTo>
                    <a:pt x="757" y="40"/>
                    <a:pt x="657"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73450" y="1501300"/>
              <a:ext cx="26900" cy="84075"/>
            </a:xfrm>
            <a:custGeom>
              <a:avLst/>
              <a:gdLst/>
              <a:ahLst/>
              <a:cxnLst/>
              <a:rect l="l" t="t" r="r" b="b"/>
              <a:pathLst>
                <a:path w="1076" h="3363" extrusionOk="0">
                  <a:moveTo>
                    <a:pt x="299" y="1"/>
                  </a:moveTo>
                  <a:cubicBezTo>
                    <a:pt x="1" y="816"/>
                    <a:pt x="200" y="1612"/>
                    <a:pt x="299" y="2447"/>
                  </a:cubicBezTo>
                  <a:cubicBezTo>
                    <a:pt x="558" y="2706"/>
                    <a:pt x="319" y="2766"/>
                    <a:pt x="120" y="2805"/>
                  </a:cubicBezTo>
                  <a:cubicBezTo>
                    <a:pt x="21" y="3044"/>
                    <a:pt x="180" y="3163"/>
                    <a:pt x="299" y="3303"/>
                  </a:cubicBezTo>
                  <a:cubicBezTo>
                    <a:pt x="399" y="3343"/>
                    <a:pt x="498" y="3343"/>
                    <a:pt x="598" y="3362"/>
                  </a:cubicBezTo>
                  <a:cubicBezTo>
                    <a:pt x="1075" y="3343"/>
                    <a:pt x="916" y="3044"/>
                    <a:pt x="856" y="2766"/>
                  </a:cubicBezTo>
                  <a:cubicBezTo>
                    <a:pt x="856" y="2487"/>
                    <a:pt x="856" y="2189"/>
                    <a:pt x="677" y="1950"/>
                  </a:cubicBezTo>
                  <a:cubicBezTo>
                    <a:pt x="339" y="1691"/>
                    <a:pt x="558" y="1313"/>
                    <a:pt x="478" y="955"/>
                  </a:cubicBezTo>
                  <a:cubicBezTo>
                    <a:pt x="419" y="657"/>
                    <a:pt x="598" y="27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262475" y="1394375"/>
              <a:ext cx="55725" cy="25400"/>
            </a:xfrm>
            <a:custGeom>
              <a:avLst/>
              <a:gdLst/>
              <a:ahLst/>
              <a:cxnLst/>
              <a:rect l="l" t="t" r="r" b="b"/>
              <a:pathLst>
                <a:path w="2229" h="1016" extrusionOk="0">
                  <a:moveTo>
                    <a:pt x="1632" y="1"/>
                  </a:moveTo>
                  <a:cubicBezTo>
                    <a:pt x="1532" y="120"/>
                    <a:pt x="1413" y="160"/>
                    <a:pt x="1274" y="160"/>
                  </a:cubicBezTo>
                  <a:cubicBezTo>
                    <a:pt x="1135" y="319"/>
                    <a:pt x="916" y="299"/>
                    <a:pt x="737" y="319"/>
                  </a:cubicBezTo>
                  <a:cubicBezTo>
                    <a:pt x="717" y="359"/>
                    <a:pt x="697" y="398"/>
                    <a:pt x="697" y="398"/>
                  </a:cubicBezTo>
                  <a:cubicBezTo>
                    <a:pt x="637" y="379"/>
                    <a:pt x="617" y="359"/>
                    <a:pt x="578" y="319"/>
                  </a:cubicBezTo>
                  <a:lnTo>
                    <a:pt x="399" y="319"/>
                  </a:lnTo>
                  <a:cubicBezTo>
                    <a:pt x="319" y="458"/>
                    <a:pt x="200" y="498"/>
                    <a:pt x="40" y="558"/>
                  </a:cubicBezTo>
                  <a:cubicBezTo>
                    <a:pt x="40" y="697"/>
                    <a:pt x="21" y="876"/>
                    <a:pt x="1" y="1015"/>
                  </a:cubicBezTo>
                  <a:cubicBezTo>
                    <a:pt x="418" y="717"/>
                    <a:pt x="975" y="856"/>
                    <a:pt x="1393" y="597"/>
                  </a:cubicBezTo>
                  <a:cubicBezTo>
                    <a:pt x="1397" y="595"/>
                    <a:pt x="1402" y="594"/>
                    <a:pt x="1408" y="594"/>
                  </a:cubicBezTo>
                  <a:cubicBezTo>
                    <a:pt x="1454" y="594"/>
                    <a:pt x="1541" y="661"/>
                    <a:pt x="1612" y="697"/>
                  </a:cubicBezTo>
                  <a:cubicBezTo>
                    <a:pt x="1831" y="558"/>
                    <a:pt x="2229" y="577"/>
                    <a:pt x="2129" y="160"/>
                  </a:cubicBezTo>
                  <a:cubicBezTo>
                    <a:pt x="1970" y="100"/>
                    <a:pt x="1811" y="60"/>
                    <a:pt x="1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302275" y="1382425"/>
              <a:ext cx="36825" cy="32375"/>
            </a:xfrm>
            <a:custGeom>
              <a:avLst/>
              <a:gdLst/>
              <a:ahLst/>
              <a:cxnLst/>
              <a:rect l="l" t="t" r="r" b="b"/>
              <a:pathLst>
                <a:path w="1473" h="1295" extrusionOk="0">
                  <a:moveTo>
                    <a:pt x="1021" y="1"/>
                  </a:moveTo>
                  <a:cubicBezTo>
                    <a:pt x="916" y="1"/>
                    <a:pt x="802" y="44"/>
                    <a:pt x="676" y="140"/>
                  </a:cubicBezTo>
                  <a:cubicBezTo>
                    <a:pt x="736" y="300"/>
                    <a:pt x="716" y="479"/>
                    <a:pt x="537" y="598"/>
                  </a:cubicBezTo>
                  <a:cubicBezTo>
                    <a:pt x="478" y="876"/>
                    <a:pt x="139" y="896"/>
                    <a:pt x="20" y="1155"/>
                  </a:cubicBezTo>
                  <a:cubicBezTo>
                    <a:pt x="20" y="1195"/>
                    <a:pt x="20" y="1254"/>
                    <a:pt x="0" y="1294"/>
                  </a:cubicBezTo>
                  <a:cubicBezTo>
                    <a:pt x="617" y="1175"/>
                    <a:pt x="1034" y="757"/>
                    <a:pt x="1472" y="339"/>
                  </a:cubicBezTo>
                  <a:cubicBezTo>
                    <a:pt x="1347" y="127"/>
                    <a:pt x="1198" y="1"/>
                    <a:pt x="10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3096100" y="1562325"/>
              <a:ext cx="63175" cy="174725"/>
            </a:xfrm>
            <a:custGeom>
              <a:avLst/>
              <a:gdLst/>
              <a:ahLst/>
              <a:cxnLst/>
              <a:rect l="l" t="t" r="r" b="b"/>
              <a:pathLst>
                <a:path w="2527" h="6989" extrusionOk="0">
                  <a:moveTo>
                    <a:pt x="2029" y="1"/>
                  </a:moveTo>
                  <a:cubicBezTo>
                    <a:pt x="1876" y="1"/>
                    <a:pt x="1722" y="38"/>
                    <a:pt x="1572" y="66"/>
                  </a:cubicBezTo>
                  <a:cubicBezTo>
                    <a:pt x="1432" y="106"/>
                    <a:pt x="1293" y="106"/>
                    <a:pt x="1154" y="106"/>
                  </a:cubicBezTo>
                  <a:cubicBezTo>
                    <a:pt x="1118" y="108"/>
                    <a:pt x="1083" y="108"/>
                    <a:pt x="1046" y="108"/>
                  </a:cubicBezTo>
                  <a:cubicBezTo>
                    <a:pt x="935" y="108"/>
                    <a:pt x="821" y="102"/>
                    <a:pt x="708" y="102"/>
                  </a:cubicBezTo>
                  <a:cubicBezTo>
                    <a:pt x="445" y="102"/>
                    <a:pt x="190" y="136"/>
                    <a:pt x="0" y="364"/>
                  </a:cubicBezTo>
                  <a:cubicBezTo>
                    <a:pt x="40" y="703"/>
                    <a:pt x="298" y="663"/>
                    <a:pt x="497" y="703"/>
                  </a:cubicBezTo>
                  <a:cubicBezTo>
                    <a:pt x="696" y="742"/>
                    <a:pt x="855" y="802"/>
                    <a:pt x="875" y="1041"/>
                  </a:cubicBezTo>
                  <a:cubicBezTo>
                    <a:pt x="875" y="1200"/>
                    <a:pt x="895" y="1339"/>
                    <a:pt x="975" y="1498"/>
                  </a:cubicBezTo>
                  <a:cubicBezTo>
                    <a:pt x="975" y="2553"/>
                    <a:pt x="895" y="3587"/>
                    <a:pt x="239" y="4482"/>
                  </a:cubicBezTo>
                  <a:cubicBezTo>
                    <a:pt x="159" y="4741"/>
                    <a:pt x="159" y="5019"/>
                    <a:pt x="358" y="5238"/>
                  </a:cubicBezTo>
                  <a:cubicBezTo>
                    <a:pt x="385" y="5242"/>
                    <a:pt x="409" y="5243"/>
                    <a:pt x="430" y="5243"/>
                  </a:cubicBezTo>
                  <a:cubicBezTo>
                    <a:pt x="488" y="5243"/>
                    <a:pt x="527" y="5231"/>
                    <a:pt x="553" y="5212"/>
                  </a:cubicBezTo>
                  <a:lnTo>
                    <a:pt x="553" y="5212"/>
                  </a:lnTo>
                  <a:cubicBezTo>
                    <a:pt x="484" y="5559"/>
                    <a:pt x="448" y="5978"/>
                    <a:pt x="398" y="6412"/>
                  </a:cubicBezTo>
                  <a:cubicBezTo>
                    <a:pt x="378" y="6670"/>
                    <a:pt x="279" y="6969"/>
                    <a:pt x="696" y="6989"/>
                  </a:cubicBezTo>
                  <a:cubicBezTo>
                    <a:pt x="836" y="6710"/>
                    <a:pt x="855" y="6432"/>
                    <a:pt x="875" y="6173"/>
                  </a:cubicBezTo>
                  <a:cubicBezTo>
                    <a:pt x="895" y="5676"/>
                    <a:pt x="975" y="5198"/>
                    <a:pt x="1034" y="4701"/>
                  </a:cubicBezTo>
                  <a:cubicBezTo>
                    <a:pt x="1154" y="3488"/>
                    <a:pt x="1552" y="2294"/>
                    <a:pt x="1870" y="1061"/>
                  </a:cubicBezTo>
                  <a:cubicBezTo>
                    <a:pt x="1950" y="722"/>
                    <a:pt x="2148" y="364"/>
                    <a:pt x="2526" y="205"/>
                  </a:cubicBezTo>
                  <a:cubicBezTo>
                    <a:pt x="2369" y="47"/>
                    <a:pt x="2200" y="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3129400" y="1541575"/>
              <a:ext cx="87550" cy="29875"/>
            </a:xfrm>
            <a:custGeom>
              <a:avLst/>
              <a:gdLst/>
              <a:ahLst/>
              <a:cxnLst/>
              <a:rect l="l" t="t" r="r" b="b"/>
              <a:pathLst>
                <a:path w="3502" h="1195" extrusionOk="0">
                  <a:moveTo>
                    <a:pt x="2925" y="1"/>
                  </a:moveTo>
                  <a:lnTo>
                    <a:pt x="2925" y="1"/>
                  </a:lnTo>
                  <a:cubicBezTo>
                    <a:pt x="2030" y="299"/>
                    <a:pt x="1055" y="140"/>
                    <a:pt x="200" y="498"/>
                  </a:cubicBezTo>
                  <a:cubicBezTo>
                    <a:pt x="120" y="578"/>
                    <a:pt x="41" y="637"/>
                    <a:pt x="21" y="737"/>
                  </a:cubicBezTo>
                  <a:cubicBezTo>
                    <a:pt x="1" y="956"/>
                    <a:pt x="120" y="1075"/>
                    <a:pt x="240" y="1194"/>
                  </a:cubicBezTo>
                  <a:cubicBezTo>
                    <a:pt x="460" y="1092"/>
                    <a:pt x="680" y="1032"/>
                    <a:pt x="909" y="1032"/>
                  </a:cubicBezTo>
                  <a:cubicBezTo>
                    <a:pt x="990" y="1032"/>
                    <a:pt x="1071" y="1040"/>
                    <a:pt x="1155" y="1055"/>
                  </a:cubicBezTo>
                  <a:cubicBezTo>
                    <a:pt x="1266" y="1059"/>
                    <a:pt x="1378" y="1061"/>
                    <a:pt x="1490" y="1061"/>
                  </a:cubicBezTo>
                  <a:cubicBezTo>
                    <a:pt x="1955" y="1061"/>
                    <a:pt x="2420" y="1020"/>
                    <a:pt x="2885" y="876"/>
                  </a:cubicBezTo>
                  <a:cubicBezTo>
                    <a:pt x="3502" y="478"/>
                    <a:pt x="3502" y="379"/>
                    <a:pt x="29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3165225" y="1511750"/>
              <a:ext cx="49250" cy="22225"/>
            </a:xfrm>
            <a:custGeom>
              <a:avLst/>
              <a:gdLst/>
              <a:ahLst/>
              <a:cxnLst/>
              <a:rect l="l" t="t" r="r" b="b"/>
              <a:pathLst>
                <a:path w="1970" h="889" extrusionOk="0">
                  <a:moveTo>
                    <a:pt x="1572" y="0"/>
                  </a:moveTo>
                  <a:cubicBezTo>
                    <a:pt x="1512" y="17"/>
                    <a:pt x="1451" y="22"/>
                    <a:pt x="1389" y="22"/>
                  </a:cubicBezTo>
                  <a:cubicBezTo>
                    <a:pt x="1291" y="22"/>
                    <a:pt x="1190" y="9"/>
                    <a:pt x="1091" y="9"/>
                  </a:cubicBezTo>
                  <a:cubicBezTo>
                    <a:pt x="960" y="9"/>
                    <a:pt x="832" y="32"/>
                    <a:pt x="716" y="140"/>
                  </a:cubicBezTo>
                  <a:lnTo>
                    <a:pt x="676" y="179"/>
                  </a:lnTo>
                  <a:cubicBezTo>
                    <a:pt x="671" y="185"/>
                    <a:pt x="663" y="187"/>
                    <a:pt x="653" y="187"/>
                  </a:cubicBezTo>
                  <a:cubicBezTo>
                    <a:pt x="627" y="187"/>
                    <a:pt x="592" y="169"/>
                    <a:pt x="577" y="140"/>
                  </a:cubicBezTo>
                  <a:cubicBezTo>
                    <a:pt x="497" y="159"/>
                    <a:pt x="418" y="159"/>
                    <a:pt x="358" y="179"/>
                  </a:cubicBezTo>
                  <a:cubicBezTo>
                    <a:pt x="80" y="358"/>
                    <a:pt x="0" y="577"/>
                    <a:pt x="219" y="856"/>
                  </a:cubicBezTo>
                  <a:cubicBezTo>
                    <a:pt x="266" y="879"/>
                    <a:pt x="312" y="889"/>
                    <a:pt x="363" y="889"/>
                  </a:cubicBezTo>
                  <a:cubicBezTo>
                    <a:pt x="399" y="889"/>
                    <a:pt x="436" y="884"/>
                    <a:pt x="478" y="876"/>
                  </a:cubicBezTo>
                  <a:cubicBezTo>
                    <a:pt x="756" y="697"/>
                    <a:pt x="1094" y="756"/>
                    <a:pt x="1393" y="677"/>
                  </a:cubicBezTo>
                  <a:cubicBezTo>
                    <a:pt x="1651" y="597"/>
                    <a:pt x="1969" y="577"/>
                    <a:pt x="1771" y="179"/>
                  </a:cubicBezTo>
                  <a:cubicBezTo>
                    <a:pt x="1691" y="140"/>
                    <a:pt x="1651" y="6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3197050" y="1525900"/>
              <a:ext cx="21900" cy="37600"/>
            </a:xfrm>
            <a:custGeom>
              <a:avLst/>
              <a:gdLst/>
              <a:ahLst/>
              <a:cxnLst/>
              <a:rect l="l" t="t" r="r" b="b"/>
              <a:pathLst>
                <a:path w="876" h="1504" extrusionOk="0">
                  <a:moveTo>
                    <a:pt x="453" y="1"/>
                  </a:moveTo>
                  <a:cubicBezTo>
                    <a:pt x="419" y="1"/>
                    <a:pt x="381" y="5"/>
                    <a:pt x="338" y="11"/>
                  </a:cubicBezTo>
                  <a:cubicBezTo>
                    <a:pt x="279" y="71"/>
                    <a:pt x="239" y="131"/>
                    <a:pt x="239" y="210"/>
                  </a:cubicBezTo>
                  <a:cubicBezTo>
                    <a:pt x="299" y="290"/>
                    <a:pt x="338" y="329"/>
                    <a:pt x="398" y="389"/>
                  </a:cubicBezTo>
                  <a:cubicBezTo>
                    <a:pt x="358" y="379"/>
                    <a:pt x="319" y="374"/>
                    <a:pt x="281" y="374"/>
                  </a:cubicBezTo>
                  <a:cubicBezTo>
                    <a:pt x="244" y="374"/>
                    <a:pt x="209" y="379"/>
                    <a:pt x="179" y="389"/>
                  </a:cubicBezTo>
                  <a:cubicBezTo>
                    <a:pt x="40" y="508"/>
                    <a:pt x="0" y="628"/>
                    <a:pt x="140" y="787"/>
                  </a:cubicBezTo>
                  <a:cubicBezTo>
                    <a:pt x="597" y="1006"/>
                    <a:pt x="597" y="1006"/>
                    <a:pt x="140" y="1503"/>
                  </a:cubicBezTo>
                  <a:cubicBezTo>
                    <a:pt x="836" y="1384"/>
                    <a:pt x="876" y="1364"/>
                    <a:pt x="796" y="727"/>
                  </a:cubicBezTo>
                  <a:cubicBezTo>
                    <a:pt x="756" y="508"/>
                    <a:pt x="716" y="310"/>
                    <a:pt x="677" y="91"/>
                  </a:cubicBezTo>
                  <a:cubicBezTo>
                    <a:pt x="594" y="22"/>
                    <a:pt x="531"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3174175" y="1516225"/>
              <a:ext cx="40800" cy="19625"/>
            </a:xfrm>
            <a:custGeom>
              <a:avLst/>
              <a:gdLst/>
              <a:ahLst/>
              <a:cxnLst/>
              <a:rect l="l" t="t" r="r" b="b"/>
              <a:pathLst>
                <a:path w="1632" h="785" extrusionOk="0">
                  <a:moveTo>
                    <a:pt x="1393" y="0"/>
                  </a:moveTo>
                  <a:cubicBezTo>
                    <a:pt x="1343" y="261"/>
                    <a:pt x="1178" y="297"/>
                    <a:pt x="1002" y="297"/>
                  </a:cubicBezTo>
                  <a:cubicBezTo>
                    <a:pt x="934" y="297"/>
                    <a:pt x="865" y="292"/>
                    <a:pt x="801" y="292"/>
                  </a:cubicBezTo>
                  <a:cubicBezTo>
                    <a:pt x="764" y="292"/>
                    <a:pt x="729" y="293"/>
                    <a:pt x="696" y="299"/>
                  </a:cubicBezTo>
                  <a:cubicBezTo>
                    <a:pt x="627" y="314"/>
                    <a:pt x="552" y="315"/>
                    <a:pt x="479" y="315"/>
                  </a:cubicBezTo>
                  <a:cubicBezTo>
                    <a:pt x="464" y="315"/>
                    <a:pt x="449" y="315"/>
                    <a:pt x="435" y="315"/>
                  </a:cubicBezTo>
                  <a:cubicBezTo>
                    <a:pt x="230" y="315"/>
                    <a:pt x="42" y="325"/>
                    <a:pt x="0" y="617"/>
                  </a:cubicBezTo>
                  <a:cubicBezTo>
                    <a:pt x="156" y="738"/>
                    <a:pt x="307" y="785"/>
                    <a:pt x="454" y="785"/>
                  </a:cubicBezTo>
                  <a:cubicBezTo>
                    <a:pt x="719" y="785"/>
                    <a:pt x="971" y="631"/>
                    <a:pt x="1214" y="478"/>
                  </a:cubicBezTo>
                  <a:lnTo>
                    <a:pt x="1592" y="478"/>
                  </a:lnTo>
                  <a:cubicBezTo>
                    <a:pt x="1592" y="299"/>
                    <a:pt x="1631" y="10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767350" y="971250"/>
              <a:ext cx="56725" cy="12250"/>
            </a:xfrm>
            <a:custGeom>
              <a:avLst/>
              <a:gdLst/>
              <a:ahLst/>
              <a:cxnLst/>
              <a:rect l="l" t="t" r="r" b="b"/>
              <a:pathLst>
                <a:path w="2269" h="490" extrusionOk="0">
                  <a:moveTo>
                    <a:pt x="2104" y="0"/>
                  </a:moveTo>
                  <a:cubicBezTo>
                    <a:pt x="2029" y="0"/>
                    <a:pt x="1938" y="28"/>
                    <a:pt x="1851" y="37"/>
                  </a:cubicBezTo>
                  <a:cubicBezTo>
                    <a:pt x="1592" y="76"/>
                    <a:pt x="1314" y="76"/>
                    <a:pt x="1075" y="96"/>
                  </a:cubicBezTo>
                  <a:cubicBezTo>
                    <a:pt x="1000" y="145"/>
                    <a:pt x="919" y="161"/>
                    <a:pt x="836" y="161"/>
                  </a:cubicBezTo>
                  <a:cubicBezTo>
                    <a:pt x="676" y="161"/>
                    <a:pt x="506" y="101"/>
                    <a:pt x="348" y="101"/>
                  </a:cubicBezTo>
                  <a:cubicBezTo>
                    <a:pt x="222" y="101"/>
                    <a:pt x="103" y="139"/>
                    <a:pt x="1" y="275"/>
                  </a:cubicBezTo>
                  <a:cubicBezTo>
                    <a:pt x="59" y="427"/>
                    <a:pt x="152" y="483"/>
                    <a:pt x="263" y="483"/>
                  </a:cubicBezTo>
                  <a:cubicBezTo>
                    <a:pt x="341" y="483"/>
                    <a:pt x="428" y="456"/>
                    <a:pt x="518" y="415"/>
                  </a:cubicBezTo>
                  <a:cubicBezTo>
                    <a:pt x="618" y="464"/>
                    <a:pt x="727" y="489"/>
                    <a:pt x="839" y="489"/>
                  </a:cubicBezTo>
                  <a:cubicBezTo>
                    <a:pt x="951" y="489"/>
                    <a:pt x="1065" y="464"/>
                    <a:pt x="1175" y="415"/>
                  </a:cubicBezTo>
                  <a:cubicBezTo>
                    <a:pt x="1254" y="395"/>
                    <a:pt x="1294" y="395"/>
                    <a:pt x="1374" y="395"/>
                  </a:cubicBezTo>
                  <a:cubicBezTo>
                    <a:pt x="1513" y="315"/>
                    <a:pt x="1692" y="335"/>
                    <a:pt x="1891" y="255"/>
                  </a:cubicBezTo>
                  <a:cubicBezTo>
                    <a:pt x="2010" y="236"/>
                    <a:pt x="2149" y="236"/>
                    <a:pt x="2269" y="236"/>
                  </a:cubicBezTo>
                  <a:cubicBezTo>
                    <a:pt x="2269" y="46"/>
                    <a:pt x="2200" y="0"/>
                    <a:pt x="2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812125" y="966675"/>
              <a:ext cx="32350" cy="22425"/>
            </a:xfrm>
            <a:custGeom>
              <a:avLst/>
              <a:gdLst/>
              <a:ahLst/>
              <a:cxnLst/>
              <a:rect l="l" t="t" r="r" b="b"/>
              <a:pathLst>
                <a:path w="1294" h="897" extrusionOk="0">
                  <a:moveTo>
                    <a:pt x="895" y="21"/>
                  </a:moveTo>
                  <a:cubicBezTo>
                    <a:pt x="597" y="61"/>
                    <a:pt x="279" y="1"/>
                    <a:pt x="0" y="200"/>
                  </a:cubicBezTo>
                  <a:cubicBezTo>
                    <a:pt x="159" y="220"/>
                    <a:pt x="319" y="220"/>
                    <a:pt x="418" y="399"/>
                  </a:cubicBezTo>
                  <a:cubicBezTo>
                    <a:pt x="657" y="498"/>
                    <a:pt x="518" y="797"/>
                    <a:pt x="756" y="896"/>
                  </a:cubicBezTo>
                  <a:cubicBezTo>
                    <a:pt x="776" y="618"/>
                    <a:pt x="876" y="419"/>
                    <a:pt x="1075" y="220"/>
                  </a:cubicBezTo>
                  <a:cubicBezTo>
                    <a:pt x="1293" y="21"/>
                    <a:pt x="975" y="100"/>
                    <a:pt x="89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761900" y="968550"/>
              <a:ext cx="30850" cy="8600"/>
            </a:xfrm>
            <a:custGeom>
              <a:avLst/>
              <a:gdLst/>
              <a:ahLst/>
              <a:cxnLst/>
              <a:rect l="l" t="t" r="r" b="b"/>
              <a:pathLst>
                <a:path w="1234" h="344" extrusionOk="0">
                  <a:moveTo>
                    <a:pt x="517" y="0"/>
                  </a:moveTo>
                  <a:cubicBezTo>
                    <a:pt x="448" y="0"/>
                    <a:pt x="378" y="5"/>
                    <a:pt x="318" y="25"/>
                  </a:cubicBezTo>
                  <a:cubicBezTo>
                    <a:pt x="159" y="85"/>
                    <a:pt x="0" y="145"/>
                    <a:pt x="159" y="344"/>
                  </a:cubicBezTo>
                  <a:cubicBezTo>
                    <a:pt x="256" y="317"/>
                    <a:pt x="355" y="310"/>
                    <a:pt x="455" y="310"/>
                  </a:cubicBezTo>
                  <a:cubicBezTo>
                    <a:pt x="552" y="310"/>
                    <a:pt x="649" y="316"/>
                    <a:pt x="745" y="316"/>
                  </a:cubicBezTo>
                  <a:cubicBezTo>
                    <a:pt x="917" y="316"/>
                    <a:pt x="1084" y="296"/>
                    <a:pt x="1233" y="184"/>
                  </a:cubicBezTo>
                  <a:cubicBezTo>
                    <a:pt x="1074" y="125"/>
                    <a:pt x="836" y="204"/>
                    <a:pt x="716" y="5"/>
                  </a:cubicBezTo>
                  <a:cubicBezTo>
                    <a:pt x="657" y="5"/>
                    <a:pt x="587" y="0"/>
                    <a:pt x="5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787750" y="953750"/>
              <a:ext cx="18425" cy="10475"/>
            </a:xfrm>
            <a:custGeom>
              <a:avLst/>
              <a:gdLst/>
              <a:ahLst/>
              <a:cxnLst/>
              <a:rect l="l" t="t" r="r" b="b"/>
              <a:pathLst>
                <a:path w="737" h="419" extrusionOk="0">
                  <a:moveTo>
                    <a:pt x="677" y="21"/>
                  </a:moveTo>
                  <a:cubicBezTo>
                    <a:pt x="458" y="80"/>
                    <a:pt x="180" y="1"/>
                    <a:pt x="1" y="200"/>
                  </a:cubicBezTo>
                  <a:cubicBezTo>
                    <a:pt x="60" y="279"/>
                    <a:pt x="120" y="339"/>
                    <a:pt x="199" y="418"/>
                  </a:cubicBezTo>
                  <a:cubicBezTo>
                    <a:pt x="398" y="398"/>
                    <a:pt x="597" y="398"/>
                    <a:pt x="737" y="219"/>
                  </a:cubicBezTo>
                  <a:cubicBezTo>
                    <a:pt x="697" y="180"/>
                    <a:pt x="697" y="100"/>
                    <a:pt x="677"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809625" y="955650"/>
              <a:ext cx="9475" cy="3725"/>
            </a:xfrm>
            <a:custGeom>
              <a:avLst/>
              <a:gdLst/>
              <a:ahLst/>
              <a:cxnLst/>
              <a:rect l="l" t="t" r="r" b="b"/>
              <a:pathLst>
                <a:path w="379" h="149" extrusionOk="0">
                  <a:moveTo>
                    <a:pt x="259" y="1"/>
                  </a:moveTo>
                  <a:cubicBezTo>
                    <a:pt x="157" y="1"/>
                    <a:pt x="74" y="56"/>
                    <a:pt x="1" y="143"/>
                  </a:cubicBezTo>
                  <a:cubicBezTo>
                    <a:pt x="27" y="147"/>
                    <a:pt x="53" y="148"/>
                    <a:pt x="77" y="148"/>
                  </a:cubicBezTo>
                  <a:cubicBezTo>
                    <a:pt x="199" y="148"/>
                    <a:pt x="296" y="107"/>
                    <a:pt x="379" y="24"/>
                  </a:cubicBezTo>
                  <a:cubicBezTo>
                    <a:pt x="336" y="8"/>
                    <a:pt x="296"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1419625" y="1202900"/>
              <a:ext cx="189000" cy="39325"/>
            </a:xfrm>
            <a:custGeom>
              <a:avLst/>
              <a:gdLst/>
              <a:ahLst/>
              <a:cxnLst/>
              <a:rect l="l" t="t" r="r" b="b"/>
              <a:pathLst>
                <a:path w="7560" h="1573" extrusionOk="0">
                  <a:moveTo>
                    <a:pt x="200" y="1"/>
                  </a:moveTo>
                  <a:lnTo>
                    <a:pt x="200" y="1"/>
                  </a:lnTo>
                  <a:cubicBezTo>
                    <a:pt x="180" y="200"/>
                    <a:pt x="220" y="419"/>
                    <a:pt x="1" y="538"/>
                  </a:cubicBezTo>
                  <a:cubicBezTo>
                    <a:pt x="41" y="936"/>
                    <a:pt x="180" y="1294"/>
                    <a:pt x="617" y="1373"/>
                  </a:cubicBezTo>
                  <a:cubicBezTo>
                    <a:pt x="1095" y="1473"/>
                    <a:pt x="1592" y="1572"/>
                    <a:pt x="2070" y="1572"/>
                  </a:cubicBezTo>
                  <a:lnTo>
                    <a:pt x="7480" y="1572"/>
                  </a:lnTo>
                  <a:cubicBezTo>
                    <a:pt x="7540" y="1513"/>
                    <a:pt x="7560" y="1473"/>
                    <a:pt x="7540" y="1393"/>
                  </a:cubicBezTo>
                  <a:cubicBezTo>
                    <a:pt x="7480" y="1314"/>
                    <a:pt x="7441" y="1274"/>
                    <a:pt x="7381" y="1234"/>
                  </a:cubicBezTo>
                  <a:cubicBezTo>
                    <a:pt x="7281" y="1194"/>
                    <a:pt x="7242" y="1095"/>
                    <a:pt x="7182" y="1015"/>
                  </a:cubicBezTo>
                  <a:lnTo>
                    <a:pt x="7043" y="876"/>
                  </a:lnTo>
                  <a:cubicBezTo>
                    <a:pt x="6978" y="839"/>
                    <a:pt x="6921" y="823"/>
                    <a:pt x="6871" y="823"/>
                  </a:cubicBezTo>
                  <a:cubicBezTo>
                    <a:pt x="6706" y="823"/>
                    <a:pt x="6608" y="988"/>
                    <a:pt x="6486" y="1095"/>
                  </a:cubicBezTo>
                  <a:cubicBezTo>
                    <a:pt x="6268" y="1168"/>
                    <a:pt x="6051" y="1190"/>
                    <a:pt x="5832" y="1190"/>
                  </a:cubicBezTo>
                  <a:cubicBezTo>
                    <a:pt x="5484" y="1190"/>
                    <a:pt x="5133" y="1133"/>
                    <a:pt x="4776" y="1133"/>
                  </a:cubicBezTo>
                  <a:cubicBezTo>
                    <a:pt x="4756" y="1133"/>
                    <a:pt x="4735" y="1133"/>
                    <a:pt x="4715" y="1134"/>
                  </a:cubicBezTo>
                  <a:lnTo>
                    <a:pt x="4715" y="1134"/>
                  </a:lnTo>
                  <a:cubicBezTo>
                    <a:pt x="4802" y="1129"/>
                    <a:pt x="4888" y="1112"/>
                    <a:pt x="4974" y="1095"/>
                  </a:cubicBezTo>
                  <a:cubicBezTo>
                    <a:pt x="5114" y="1072"/>
                    <a:pt x="5267" y="1062"/>
                    <a:pt x="5422" y="1062"/>
                  </a:cubicBezTo>
                  <a:cubicBezTo>
                    <a:pt x="5532" y="1062"/>
                    <a:pt x="5643" y="1067"/>
                    <a:pt x="5750" y="1075"/>
                  </a:cubicBezTo>
                  <a:cubicBezTo>
                    <a:pt x="5869" y="1095"/>
                    <a:pt x="5969" y="1115"/>
                    <a:pt x="6088" y="1115"/>
                  </a:cubicBezTo>
                  <a:cubicBezTo>
                    <a:pt x="6167" y="1115"/>
                    <a:pt x="6247" y="1095"/>
                    <a:pt x="6307" y="1075"/>
                  </a:cubicBezTo>
                  <a:cubicBezTo>
                    <a:pt x="6406" y="996"/>
                    <a:pt x="6486" y="896"/>
                    <a:pt x="6486" y="777"/>
                  </a:cubicBezTo>
                  <a:cubicBezTo>
                    <a:pt x="6466" y="757"/>
                    <a:pt x="6466" y="697"/>
                    <a:pt x="6446" y="677"/>
                  </a:cubicBezTo>
                  <a:cubicBezTo>
                    <a:pt x="5987" y="713"/>
                    <a:pt x="5526" y="723"/>
                    <a:pt x="5064" y="723"/>
                  </a:cubicBezTo>
                  <a:cubicBezTo>
                    <a:pt x="4479" y="723"/>
                    <a:pt x="3894" y="707"/>
                    <a:pt x="3311" y="707"/>
                  </a:cubicBezTo>
                  <a:cubicBezTo>
                    <a:pt x="3076" y="707"/>
                    <a:pt x="2841" y="710"/>
                    <a:pt x="2607" y="717"/>
                  </a:cubicBezTo>
                  <a:cubicBezTo>
                    <a:pt x="2567" y="816"/>
                    <a:pt x="2448" y="916"/>
                    <a:pt x="2428" y="1095"/>
                  </a:cubicBezTo>
                  <a:cubicBezTo>
                    <a:pt x="2368" y="976"/>
                    <a:pt x="2527" y="876"/>
                    <a:pt x="2467" y="737"/>
                  </a:cubicBezTo>
                  <a:cubicBezTo>
                    <a:pt x="2207" y="723"/>
                    <a:pt x="1946" y="700"/>
                    <a:pt x="1685" y="700"/>
                  </a:cubicBezTo>
                  <a:cubicBezTo>
                    <a:pt x="1568" y="700"/>
                    <a:pt x="1451" y="705"/>
                    <a:pt x="1334" y="717"/>
                  </a:cubicBezTo>
                  <a:cubicBezTo>
                    <a:pt x="1255" y="728"/>
                    <a:pt x="1181" y="733"/>
                    <a:pt x="1110" y="733"/>
                  </a:cubicBezTo>
                  <a:cubicBezTo>
                    <a:pt x="646" y="733"/>
                    <a:pt x="355" y="502"/>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1406700" y="1202425"/>
              <a:ext cx="5000" cy="4000"/>
            </a:xfrm>
            <a:custGeom>
              <a:avLst/>
              <a:gdLst/>
              <a:ahLst/>
              <a:cxnLst/>
              <a:rect l="l" t="t" r="r" b="b"/>
              <a:pathLst>
                <a:path w="200" h="160" extrusionOk="0">
                  <a:moveTo>
                    <a:pt x="20" y="0"/>
                  </a:moveTo>
                  <a:cubicBezTo>
                    <a:pt x="1" y="40"/>
                    <a:pt x="1" y="99"/>
                    <a:pt x="1" y="159"/>
                  </a:cubicBezTo>
                  <a:cubicBezTo>
                    <a:pt x="100" y="139"/>
                    <a:pt x="180" y="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92925" y="772725"/>
              <a:ext cx="94025" cy="14325"/>
            </a:xfrm>
            <a:custGeom>
              <a:avLst/>
              <a:gdLst/>
              <a:ahLst/>
              <a:cxnLst/>
              <a:rect l="l" t="t" r="r" b="b"/>
              <a:pathLst>
                <a:path w="3761" h="573" extrusionOk="0">
                  <a:moveTo>
                    <a:pt x="3661" y="1"/>
                  </a:moveTo>
                  <a:lnTo>
                    <a:pt x="3661" y="1"/>
                  </a:lnTo>
                  <a:cubicBezTo>
                    <a:pt x="3541" y="21"/>
                    <a:pt x="3442" y="21"/>
                    <a:pt x="3303" y="21"/>
                  </a:cubicBezTo>
                  <a:cubicBezTo>
                    <a:pt x="3263" y="100"/>
                    <a:pt x="3163" y="120"/>
                    <a:pt x="3084" y="160"/>
                  </a:cubicBezTo>
                  <a:cubicBezTo>
                    <a:pt x="3064" y="160"/>
                    <a:pt x="3044" y="180"/>
                    <a:pt x="3004" y="180"/>
                  </a:cubicBezTo>
                  <a:lnTo>
                    <a:pt x="2845" y="180"/>
                  </a:lnTo>
                  <a:cubicBezTo>
                    <a:pt x="2746" y="160"/>
                    <a:pt x="2686" y="100"/>
                    <a:pt x="2626" y="21"/>
                  </a:cubicBezTo>
                  <a:cubicBezTo>
                    <a:pt x="2235" y="12"/>
                    <a:pt x="1843" y="3"/>
                    <a:pt x="1452" y="3"/>
                  </a:cubicBezTo>
                  <a:cubicBezTo>
                    <a:pt x="968" y="3"/>
                    <a:pt x="484" y="16"/>
                    <a:pt x="0" y="60"/>
                  </a:cubicBezTo>
                  <a:lnTo>
                    <a:pt x="0" y="120"/>
                  </a:lnTo>
                  <a:lnTo>
                    <a:pt x="0" y="200"/>
                  </a:lnTo>
                  <a:cubicBezTo>
                    <a:pt x="100" y="319"/>
                    <a:pt x="279" y="359"/>
                    <a:pt x="358" y="518"/>
                  </a:cubicBezTo>
                  <a:cubicBezTo>
                    <a:pt x="772" y="550"/>
                    <a:pt x="1189" y="572"/>
                    <a:pt x="1607" y="572"/>
                  </a:cubicBezTo>
                  <a:cubicBezTo>
                    <a:pt x="2233" y="572"/>
                    <a:pt x="2861" y="522"/>
                    <a:pt x="3482" y="379"/>
                  </a:cubicBezTo>
                  <a:cubicBezTo>
                    <a:pt x="3581" y="259"/>
                    <a:pt x="3760" y="180"/>
                    <a:pt x="36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042775" y="776950"/>
              <a:ext cx="34825" cy="20725"/>
            </a:xfrm>
            <a:custGeom>
              <a:avLst/>
              <a:gdLst/>
              <a:ahLst/>
              <a:cxnLst/>
              <a:rect l="l" t="t" r="r" b="b"/>
              <a:pathLst>
                <a:path w="1393" h="829" extrusionOk="0">
                  <a:moveTo>
                    <a:pt x="716" y="1"/>
                  </a:moveTo>
                  <a:cubicBezTo>
                    <a:pt x="513" y="1"/>
                    <a:pt x="309" y="51"/>
                    <a:pt x="100" y="150"/>
                  </a:cubicBezTo>
                  <a:cubicBezTo>
                    <a:pt x="0" y="230"/>
                    <a:pt x="0" y="289"/>
                    <a:pt x="100" y="349"/>
                  </a:cubicBezTo>
                  <a:cubicBezTo>
                    <a:pt x="120" y="548"/>
                    <a:pt x="697" y="249"/>
                    <a:pt x="438" y="707"/>
                  </a:cubicBezTo>
                  <a:cubicBezTo>
                    <a:pt x="569" y="795"/>
                    <a:pt x="701" y="828"/>
                    <a:pt x="832" y="828"/>
                  </a:cubicBezTo>
                  <a:cubicBezTo>
                    <a:pt x="999" y="828"/>
                    <a:pt x="1166" y="774"/>
                    <a:pt x="1333" y="707"/>
                  </a:cubicBezTo>
                  <a:cubicBezTo>
                    <a:pt x="1393" y="647"/>
                    <a:pt x="1393" y="588"/>
                    <a:pt x="1333" y="528"/>
                  </a:cubicBezTo>
                  <a:lnTo>
                    <a:pt x="1333" y="150"/>
                  </a:lnTo>
                  <a:cubicBezTo>
                    <a:pt x="1124" y="51"/>
                    <a:pt x="920" y="1"/>
                    <a:pt x="7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149700" y="780675"/>
              <a:ext cx="47275" cy="5475"/>
            </a:xfrm>
            <a:custGeom>
              <a:avLst/>
              <a:gdLst/>
              <a:ahLst/>
              <a:cxnLst/>
              <a:rect l="l" t="t" r="r" b="b"/>
              <a:pathLst>
                <a:path w="1891" h="219" extrusionOk="0">
                  <a:moveTo>
                    <a:pt x="458" y="1"/>
                  </a:moveTo>
                  <a:cubicBezTo>
                    <a:pt x="319" y="1"/>
                    <a:pt x="139" y="41"/>
                    <a:pt x="0" y="41"/>
                  </a:cubicBezTo>
                  <a:cubicBezTo>
                    <a:pt x="244" y="175"/>
                    <a:pt x="491" y="218"/>
                    <a:pt x="740" y="218"/>
                  </a:cubicBezTo>
                  <a:cubicBezTo>
                    <a:pt x="1121" y="218"/>
                    <a:pt x="1505" y="117"/>
                    <a:pt x="1890" y="81"/>
                  </a:cubicBezTo>
                  <a:lnTo>
                    <a:pt x="4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093500" y="789925"/>
              <a:ext cx="36825" cy="4350"/>
            </a:xfrm>
            <a:custGeom>
              <a:avLst/>
              <a:gdLst/>
              <a:ahLst/>
              <a:cxnLst/>
              <a:rect l="l" t="t" r="r" b="b"/>
              <a:pathLst>
                <a:path w="1473" h="174" extrusionOk="0">
                  <a:moveTo>
                    <a:pt x="654" y="0"/>
                  </a:moveTo>
                  <a:cubicBezTo>
                    <a:pt x="434" y="0"/>
                    <a:pt x="215" y="34"/>
                    <a:pt x="0" y="168"/>
                  </a:cubicBezTo>
                  <a:cubicBezTo>
                    <a:pt x="71" y="162"/>
                    <a:pt x="142" y="160"/>
                    <a:pt x="213" y="160"/>
                  </a:cubicBezTo>
                  <a:cubicBezTo>
                    <a:pt x="391" y="160"/>
                    <a:pt x="568" y="173"/>
                    <a:pt x="744" y="173"/>
                  </a:cubicBezTo>
                  <a:cubicBezTo>
                    <a:pt x="990" y="173"/>
                    <a:pt x="1234" y="148"/>
                    <a:pt x="1472" y="29"/>
                  </a:cubicBezTo>
                  <a:lnTo>
                    <a:pt x="1472" y="29"/>
                  </a:lnTo>
                  <a:cubicBezTo>
                    <a:pt x="1424" y="33"/>
                    <a:pt x="1375" y="34"/>
                    <a:pt x="1326" y="34"/>
                  </a:cubicBezTo>
                  <a:cubicBezTo>
                    <a:pt x="1101" y="34"/>
                    <a:pt x="877" y="0"/>
                    <a:pt x="6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88950" y="777050"/>
              <a:ext cx="16150" cy="8150"/>
            </a:xfrm>
            <a:custGeom>
              <a:avLst/>
              <a:gdLst/>
              <a:ahLst/>
              <a:cxnLst/>
              <a:rect l="l" t="t" r="r" b="b"/>
              <a:pathLst>
                <a:path w="646" h="326" extrusionOk="0">
                  <a:moveTo>
                    <a:pt x="400" y="1"/>
                  </a:moveTo>
                  <a:cubicBezTo>
                    <a:pt x="338" y="1"/>
                    <a:pt x="268" y="9"/>
                    <a:pt x="207" y="9"/>
                  </a:cubicBezTo>
                  <a:cubicBezTo>
                    <a:pt x="190" y="9"/>
                    <a:pt x="174" y="8"/>
                    <a:pt x="159" y="7"/>
                  </a:cubicBezTo>
                  <a:cubicBezTo>
                    <a:pt x="0" y="126"/>
                    <a:pt x="139" y="226"/>
                    <a:pt x="159" y="325"/>
                  </a:cubicBezTo>
                  <a:lnTo>
                    <a:pt x="517" y="325"/>
                  </a:lnTo>
                  <a:cubicBezTo>
                    <a:pt x="645" y="43"/>
                    <a:pt x="543" y="1"/>
                    <a:pt x="4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67050" y="779050"/>
              <a:ext cx="8500" cy="8500"/>
            </a:xfrm>
            <a:custGeom>
              <a:avLst/>
              <a:gdLst/>
              <a:ahLst/>
              <a:cxnLst/>
              <a:rect l="l" t="t" r="r" b="b"/>
              <a:pathLst>
                <a:path w="340" h="340" extrusionOk="0">
                  <a:moveTo>
                    <a:pt x="167" y="1"/>
                  </a:moveTo>
                  <a:cubicBezTo>
                    <a:pt x="21" y="1"/>
                    <a:pt x="19" y="157"/>
                    <a:pt x="1" y="265"/>
                  </a:cubicBezTo>
                  <a:cubicBezTo>
                    <a:pt x="61" y="315"/>
                    <a:pt x="115" y="339"/>
                    <a:pt x="170" y="339"/>
                  </a:cubicBezTo>
                  <a:cubicBezTo>
                    <a:pt x="225" y="339"/>
                    <a:pt x="279" y="315"/>
                    <a:pt x="339" y="265"/>
                  </a:cubicBezTo>
                  <a:cubicBezTo>
                    <a:pt x="339" y="165"/>
                    <a:pt x="339" y="26"/>
                    <a:pt x="220" y="6"/>
                  </a:cubicBezTo>
                  <a:cubicBezTo>
                    <a:pt x="200" y="2"/>
                    <a:pt x="18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05900" y="779100"/>
              <a:ext cx="8975" cy="5350"/>
            </a:xfrm>
            <a:custGeom>
              <a:avLst/>
              <a:gdLst/>
              <a:ahLst/>
              <a:cxnLst/>
              <a:rect l="l" t="t" r="r" b="b"/>
              <a:pathLst>
                <a:path w="359" h="214" extrusionOk="0">
                  <a:moveTo>
                    <a:pt x="232" y="1"/>
                  </a:moveTo>
                  <a:cubicBezTo>
                    <a:pt x="162" y="1"/>
                    <a:pt x="85" y="40"/>
                    <a:pt x="0" y="64"/>
                  </a:cubicBezTo>
                  <a:cubicBezTo>
                    <a:pt x="70" y="163"/>
                    <a:pt x="134" y="213"/>
                    <a:pt x="194" y="213"/>
                  </a:cubicBezTo>
                  <a:cubicBezTo>
                    <a:pt x="254" y="213"/>
                    <a:pt x="308" y="163"/>
                    <a:pt x="358" y="64"/>
                  </a:cubicBezTo>
                  <a:cubicBezTo>
                    <a:pt x="319" y="17"/>
                    <a:pt x="277"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080575" y="781800"/>
              <a:ext cx="4500" cy="1400"/>
            </a:xfrm>
            <a:custGeom>
              <a:avLst/>
              <a:gdLst/>
              <a:ahLst/>
              <a:cxnLst/>
              <a:rect l="l" t="t" r="r" b="b"/>
              <a:pathLst>
                <a:path w="180" h="56" extrusionOk="0">
                  <a:moveTo>
                    <a:pt x="82" y="1"/>
                  </a:moveTo>
                  <a:cubicBezTo>
                    <a:pt x="50" y="1"/>
                    <a:pt x="20" y="6"/>
                    <a:pt x="0" y="16"/>
                  </a:cubicBezTo>
                  <a:cubicBezTo>
                    <a:pt x="0" y="16"/>
                    <a:pt x="20" y="55"/>
                    <a:pt x="40" y="55"/>
                  </a:cubicBezTo>
                  <a:cubicBezTo>
                    <a:pt x="100" y="55"/>
                    <a:pt x="120" y="36"/>
                    <a:pt x="179" y="16"/>
                  </a:cubicBezTo>
                  <a:cubicBezTo>
                    <a:pt x="149" y="6"/>
                    <a:pt x="115" y="1"/>
                    <a:pt x="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076100" y="790625"/>
              <a:ext cx="4500" cy="4500"/>
            </a:xfrm>
            <a:custGeom>
              <a:avLst/>
              <a:gdLst/>
              <a:ahLst/>
              <a:cxnLst/>
              <a:rect l="l" t="t" r="r" b="b"/>
              <a:pathLst>
                <a:path w="180" h="180" extrusionOk="0">
                  <a:moveTo>
                    <a:pt x="0" y="1"/>
                  </a:moveTo>
                  <a:lnTo>
                    <a:pt x="0" y="80"/>
                  </a:lnTo>
                  <a:lnTo>
                    <a:pt x="0" y="160"/>
                  </a:lnTo>
                  <a:cubicBezTo>
                    <a:pt x="60" y="160"/>
                    <a:pt x="100" y="160"/>
                    <a:pt x="17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152775" y="1515650"/>
              <a:ext cx="21425" cy="19625"/>
            </a:xfrm>
            <a:custGeom>
              <a:avLst/>
              <a:gdLst/>
              <a:ahLst/>
              <a:cxnLst/>
              <a:rect l="l" t="t" r="r" b="b"/>
              <a:pathLst>
                <a:path w="857" h="785" extrusionOk="0">
                  <a:moveTo>
                    <a:pt x="384" y="0"/>
                  </a:moveTo>
                  <a:cubicBezTo>
                    <a:pt x="207" y="0"/>
                    <a:pt x="54" y="65"/>
                    <a:pt x="1" y="381"/>
                  </a:cubicBezTo>
                  <a:cubicBezTo>
                    <a:pt x="21" y="401"/>
                    <a:pt x="21" y="441"/>
                    <a:pt x="60" y="481"/>
                  </a:cubicBezTo>
                  <a:cubicBezTo>
                    <a:pt x="186" y="625"/>
                    <a:pt x="329" y="785"/>
                    <a:pt x="546" y="785"/>
                  </a:cubicBezTo>
                  <a:cubicBezTo>
                    <a:pt x="569" y="785"/>
                    <a:pt x="593" y="783"/>
                    <a:pt x="617" y="779"/>
                  </a:cubicBezTo>
                  <a:cubicBezTo>
                    <a:pt x="677" y="739"/>
                    <a:pt x="697" y="720"/>
                    <a:pt x="717" y="700"/>
                  </a:cubicBezTo>
                  <a:cubicBezTo>
                    <a:pt x="697" y="441"/>
                    <a:pt x="777" y="242"/>
                    <a:pt x="856" y="23"/>
                  </a:cubicBezTo>
                  <a:lnTo>
                    <a:pt x="856" y="23"/>
                  </a:lnTo>
                  <a:cubicBezTo>
                    <a:pt x="826" y="29"/>
                    <a:pt x="794" y="32"/>
                    <a:pt x="761" y="32"/>
                  </a:cubicBezTo>
                  <a:cubicBezTo>
                    <a:pt x="641" y="32"/>
                    <a:pt x="50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121950" y="1523675"/>
              <a:ext cx="35325" cy="16950"/>
            </a:xfrm>
            <a:custGeom>
              <a:avLst/>
              <a:gdLst/>
              <a:ahLst/>
              <a:cxnLst/>
              <a:rect l="l" t="t" r="r" b="b"/>
              <a:pathLst>
                <a:path w="1413" h="678" extrusionOk="0">
                  <a:moveTo>
                    <a:pt x="518" y="1"/>
                  </a:moveTo>
                  <a:cubicBezTo>
                    <a:pt x="498" y="1"/>
                    <a:pt x="458" y="1"/>
                    <a:pt x="438" y="21"/>
                  </a:cubicBezTo>
                  <a:cubicBezTo>
                    <a:pt x="299" y="60"/>
                    <a:pt x="140" y="100"/>
                    <a:pt x="20" y="180"/>
                  </a:cubicBezTo>
                  <a:cubicBezTo>
                    <a:pt x="0" y="259"/>
                    <a:pt x="0" y="319"/>
                    <a:pt x="40" y="399"/>
                  </a:cubicBezTo>
                  <a:cubicBezTo>
                    <a:pt x="299" y="617"/>
                    <a:pt x="637" y="597"/>
                    <a:pt x="955" y="677"/>
                  </a:cubicBezTo>
                  <a:cubicBezTo>
                    <a:pt x="1095" y="677"/>
                    <a:pt x="1214" y="617"/>
                    <a:pt x="1313" y="518"/>
                  </a:cubicBezTo>
                  <a:cubicBezTo>
                    <a:pt x="1413" y="359"/>
                    <a:pt x="1393" y="180"/>
                    <a:pt x="1234" y="21"/>
                  </a:cubicBezTo>
                  <a:cubicBezTo>
                    <a:pt x="995" y="21"/>
                    <a:pt x="756"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039900" y="1493850"/>
              <a:ext cx="22400" cy="6000"/>
            </a:xfrm>
            <a:custGeom>
              <a:avLst/>
              <a:gdLst/>
              <a:ahLst/>
              <a:cxnLst/>
              <a:rect l="l" t="t" r="r" b="b"/>
              <a:pathLst>
                <a:path w="896" h="240" extrusionOk="0">
                  <a:moveTo>
                    <a:pt x="0" y="0"/>
                  </a:moveTo>
                  <a:lnTo>
                    <a:pt x="0" y="0"/>
                  </a:lnTo>
                  <a:cubicBezTo>
                    <a:pt x="86" y="187"/>
                    <a:pt x="195" y="240"/>
                    <a:pt x="315" y="240"/>
                  </a:cubicBezTo>
                  <a:cubicBezTo>
                    <a:pt x="473" y="240"/>
                    <a:pt x="647" y="148"/>
                    <a:pt x="807" y="148"/>
                  </a:cubicBezTo>
                  <a:cubicBezTo>
                    <a:pt x="837" y="148"/>
                    <a:pt x="867" y="152"/>
                    <a:pt x="895" y="159"/>
                  </a:cubicBezTo>
                  <a:cubicBezTo>
                    <a:pt x="763" y="37"/>
                    <a:pt x="622" y="12"/>
                    <a:pt x="478" y="12"/>
                  </a:cubicBezTo>
                  <a:cubicBezTo>
                    <a:pt x="385" y="12"/>
                    <a:pt x="291" y="23"/>
                    <a:pt x="197" y="23"/>
                  </a:cubicBezTo>
                  <a:cubicBezTo>
                    <a:pt x="131" y="23"/>
                    <a:pt x="65" y="17"/>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113500" y="1515600"/>
              <a:ext cx="21900" cy="10600"/>
            </a:xfrm>
            <a:custGeom>
              <a:avLst/>
              <a:gdLst/>
              <a:ahLst/>
              <a:cxnLst/>
              <a:rect l="l" t="t" r="r" b="b"/>
              <a:pathLst>
                <a:path w="876" h="424" extrusionOk="0">
                  <a:moveTo>
                    <a:pt x="358" y="1"/>
                  </a:moveTo>
                  <a:cubicBezTo>
                    <a:pt x="243" y="1"/>
                    <a:pt x="122" y="18"/>
                    <a:pt x="0" y="25"/>
                  </a:cubicBezTo>
                  <a:cubicBezTo>
                    <a:pt x="100" y="224"/>
                    <a:pt x="398" y="105"/>
                    <a:pt x="498" y="304"/>
                  </a:cubicBezTo>
                  <a:cubicBezTo>
                    <a:pt x="498" y="383"/>
                    <a:pt x="537" y="423"/>
                    <a:pt x="597" y="423"/>
                  </a:cubicBezTo>
                  <a:cubicBezTo>
                    <a:pt x="697" y="423"/>
                    <a:pt x="796" y="403"/>
                    <a:pt x="876" y="324"/>
                  </a:cubicBezTo>
                  <a:lnTo>
                    <a:pt x="856" y="324"/>
                  </a:lnTo>
                  <a:cubicBezTo>
                    <a:pt x="741" y="56"/>
                    <a:pt x="561"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024975" y="1502700"/>
              <a:ext cx="14950" cy="3725"/>
            </a:xfrm>
            <a:custGeom>
              <a:avLst/>
              <a:gdLst/>
              <a:ahLst/>
              <a:cxnLst/>
              <a:rect l="l" t="t" r="r" b="b"/>
              <a:pathLst>
                <a:path w="598" h="149" extrusionOk="0">
                  <a:moveTo>
                    <a:pt x="274" y="0"/>
                  </a:moveTo>
                  <a:cubicBezTo>
                    <a:pt x="186" y="0"/>
                    <a:pt x="93" y="16"/>
                    <a:pt x="0" y="24"/>
                  </a:cubicBezTo>
                  <a:cubicBezTo>
                    <a:pt x="133" y="107"/>
                    <a:pt x="293" y="148"/>
                    <a:pt x="481" y="148"/>
                  </a:cubicBezTo>
                  <a:cubicBezTo>
                    <a:pt x="519" y="148"/>
                    <a:pt x="557" y="147"/>
                    <a:pt x="597" y="143"/>
                  </a:cubicBezTo>
                  <a:cubicBezTo>
                    <a:pt x="505" y="29"/>
                    <a:pt x="394"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994150" y="1488875"/>
              <a:ext cx="11450" cy="8975"/>
            </a:xfrm>
            <a:custGeom>
              <a:avLst/>
              <a:gdLst/>
              <a:ahLst/>
              <a:cxnLst/>
              <a:rect l="l" t="t" r="r" b="b"/>
              <a:pathLst>
                <a:path w="458" h="359" extrusionOk="0">
                  <a:moveTo>
                    <a:pt x="99" y="0"/>
                  </a:moveTo>
                  <a:cubicBezTo>
                    <a:pt x="0" y="100"/>
                    <a:pt x="0" y="219"/>
                    <a:pt x="99" y="358"/>
                  </a:cubicBezTo>
                  <a:lnTo>
                    <a:pt x="279" y="358"/>
                  </a:lnTo>
                  <a:cubicBezTo>
                    <a:pt x="338" y="259"/>
                    <a:pt x="378" y="120"/>
                    <a:pt x="458" y="20"/>
                  </a:cubicBezTo>
                  <a:cubicBezTo>
                    <a:pt x="338" y="20"/>
                    <a:pt x="239" y="0"/>
                    <a:pt x="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001100" y="1498100"/>
              <a:ext cx="12950" cy="3825"/>
            </a:xfrm>
            <a:custGeom>
              <a:avLst/>
              <a:gdLst/>
              <a:ahLst/>
              <a:cxnLst/>
              <a:rect l="l" t="t" r="r" b="b"/>
              <a:pathLst>
                <a:path w="518" h="153" extrusionOk="0">
                  <a:moveTo>
                    <a:pt x="206" y="1"/>
                  </a:moveTo>
                  <a:cubicBezTo>
                    <a:pt x="138" y="1"/>
                    <a:pt x="68" y="9"/>
                    <a:pt x="1" y="9"/>
                  </a:cubicBezTo>
                  <a:cubicBezTo>
                    <a:pt x="111" y="133"/>
                    <a:pt x="240" y="152"/>
                    <a:pt x="362" y="152"/>
                  </a:cubicBezTo>
                  <a:cubicBezTo>
                    <a:pt x="416" y="152"/>
                    <a:pt x="469" y="148"/>
                    <a:pt x="518" y="148"/>
                  </a:cubicBezTo>
                  <a:cubicBezTo>
                    <a:pt x="431" y="24"/>
                    <a:pt x="320" y="1"/>
                    <a:pt x="2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105525" y="1515725"/>
              <a:ext cx="4525" cy="2000"/>
            </a:xfrm>
            <a:custGeom>
              <a:avLst/>
              <a:gdLst/>
              <a:ahLst/>
              <a:cxnLst/>
              <a:rect l="l" t="t" r="r" b="b"/>
              <a:pathLst>
                <a:path w="181" h="80" extrusionOk="0">
                  <a:moveTo>
                    <a:pt x="1" y="0"/>
                  </a:moveTo>
                  <a:cubicBezTo>
                    <a:pt x="21" y="20"/>
                    <a:pt x="61" y="80"/>
                    <a:pt x="61" y="80"/>
                  </a:cubicBezTo>
                  <a:cubicBezTo>
                    <a:pt x="81" y="80"/>
                    <a:pt x="120" y="40"/>
                    <a:pt x="180" y="20"/>
                  </a:cubicBezTo>
                  <a:cubicBezTo>
                    <a:pt x="100" y="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1335075" y="2050350"/>
              <a:ext cx="63700" cy="9475"/>
            </a:xfrm>
            <a:custGeom>
              <a:avLst/>
              <a:gdLst/>
              <a:ahLst/>
              <a:cxnLst/>
              <a:rect l="l" t="t" r="r" b="b"/>
              <a:pathLst>
                <a:path w="2548" h="379" extrusionOk="0">
                  <a:moveTo>
                    <a:pt x="1155" y="0"/>
                  </a:moveTo>
                  <a:cubicBezTo>
                    <a:pt x="985" y="132"/>
                    <a:pt x="801" y="157"/>
                    <a:pt x="615" y="157"/>
                  </a:cubicBezTo>
                  <a:cubicBezTo>
                    <a:pt x="505" y="157"/>
                    <a:pt x="393" y="148"/>
                    <a:pt x="284" y="148"/>
                  </a:cubicBezTo>
                  <a:cubicBezTo>
                    <a:pt x="188" y="148"/>
                    <a:pt x="93" y="155"/>
                    <a:pt x="1" y="179"/>
                  </a:cubicBezTo>
                  <a:cubicBezTo>
                    <a:pt x="61" y="219"/>
                    <a:pt x="81" y="279"/>
                    <a:pt x="100" y="318"/>
                  </a:cubicBezTo>
                  <a:cubicBezTo>
                    <a:pt x="598" y="338"/>
                    <a:pt x="1095" y="338"/>
                    <a:pt x="1592" y="378"/>
                  </a:cubicBezTo>
                  <a:cubicBezTo>
                    <a:pt x="1771" y="338"/>
                    <a:pt x="1931" y="318"/>
                    <a:pt x="2110" y="318"/>
                  </a:cubicBezTo>
                  <a:cubicBezTo>
                    <a:pt x="2368" y="318"/>
                    <a:pt x="2507" y="239"/>
                    <a:pt x="25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1189875" y="2029625"/>
              <a:ext cx="25875" cy="6825"/>
            </a:xfrm>
            <a:custGeom>
              <a:avLst/>
              <a:gdLst/>
              <a:ahLst/>
              <a:cxnLst/>
              <a:rect l="l" t="t" r="r" b="b"/>
              <a:pathLst>
                <a:path w="1035" h="273" extrusionOk="0">
                  <a:moveTo>
                    <a:pt x="212" y="1"/>
                  </a:moveTo>
                  <a:cubicBezTo>
                    <a:pt x="111" y="1"/>
                    <a:pt x="30" y="58"/>
                    <a:pt x="0" y="272"/>
                  </a:cubicBezTo>
                  <a:cubicBezTo>
                    <a:pt x="67" y="252"/>
                    <a:pt x="136" y="246"/>
                    <a:pt x="207" y="246"/>
                  </a:cubicBezTo>
                  <a:cubicBezTo>
                    <a:pt x="341" y="246"/>
                    <a:pt x="479" y="270"/>
                    <a:pt x="613" y="270"/>
                  </a:cubicBezTo>
                  <a:cubicBezTo>
                    <a:pt x="763" y="270"/>
                    <a:pt x="908" y="240"/>
                    <a:pt x="1035" y="113"/>
                  </a:cubicBezTo>
                  <a:cubicBezTo>
                    <a:pt x="876" y="113"/>
                    <a:pt x="716" y="73"/>
                    <a:pt x="557" y="73"/>
                  </a:cubicBezTo>
                  <a:cubicBezTo>
                    <a:pt x="446" y="63"/>
                    <a:pt x="318"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267450" y="2035700"/>
              <a:ext cx="9975" cy="6350"/>
            </a:xfrm>
            <a:custGeom>
              <a:avLst/>
              <a:gdLst/>
              <a:ahLst/>
              <a:cxnLst/>
              <a:rect l="l" t="t" r="r" b="b"/>
              <a:pathLst>
                <a:path w="399" h="254" extrusionOk="0">
                  <a:moveTo>
                    <a:pt x="288" y="1"/>
                  </a:moveTo>
                  <a:cubicBezTo>
                    <a:pt x="273" y="1"/>
                    <a:pt x="257" y="3"/>
                    <a:pt x="239" y="9"/>
                  </a:cubicBezTo>
                  <a:cubicBezTo>
                    <a:pt x="180" y="89"/>
                    <a:pt x="1" y="9"/>
                    <a:pt x="20" y="168"/>
                  </a:cubicBezTo>
                  <a:cubicBezTo>
                    <a:pt x="20" y="188"/>
                    <a:pt x="100" y="208"/>
                    <a:pt x="140" y="228"/>
                  </a:cubicBezTo>
                  <a:cubicBezTo>
                    <a:pt x="183" y="245"/>
                    <a:pt x="219" y="253"/>
                    <a:pt x="249" y="253"/>
                  </a:cubicBezTo>
                  <a:cubicBezTo>
                    <a:pt x="355" y="253"/>
                    <a:pt x="383" y="153"/>
                    <a:pt x="398" y="29"/>
                  </a:cubicBezTo>
                  <a:cubicBezTo>
                    <a:pt x="356" y="15"/>
                    <a:pt x="324"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896675" y="2018500"/>
              <a:ext cx="109425" cy="46225"/>
            </a:xfrm>
            <a:custGeom>
              <a:avLst/>
              <a:gdLst/>
              <a:ahLst/>
              <a:cxnLst/>
              <a:rect l="l" t="t" r="r" b="b"/>
              <a:pathLst>
                <a:path w="4377" h="1849" extrusionOk="0">
                  <a:moveTo>
                    <a:pt x="3979" y="1"/>
                  </a:moveTo>
                  <a:cubicBezTo>
                    <a:pt x="2944" y="299"/>
                    <a:pt x="1890" y="677"/>
                    <a:pt x="875" y="1075"/>
                  </a:cubicBezTo>
                  <a:cubicBezTo>
                    <a:pt x="716" y="1214"/>
                    <a:pt x="497" y="1095"/>
                    <a:pt x="358" y="1214"/>
                  </a:cubicBezTo>
                  <a:cubicBezTo>
                    <a:pt x="298" y="1294"/>
                    <a:pt x="199" y="1314"/>
                    <a:pt x="179" y="1413"/>
                  </a:cubicBezTo>
                  <a:cubicBezTo>
                    <a:pt x="119" y="1553"/>
                    <a:pt x="60" y="1652"/>
                    <a:pt x="0" y="1771"/>
                  </a:cubicBezTo>
                  <a:cubicBezTo>
                    <a:pt x="63" y="1824"/>
                    <a:pt x="132" y="1849"/>
                    <a:pt x="200" y="1849"/>
                  </a:cubicBezTo>
                  <a:cubicBezTo>
                    <a:pt x="261" y="1849"/>
                    <a:pt x="322" y="1829"/>
                    <a:pt x="378" y="1791"/>
                  </a:cubicBezTo>
                  <a:cubicBezTo>
                    <a:pt x="497" y="1592"/>
                    <a:pt x="756" y="1752"/>
                    <a:pt x="915" y="1612"/>
                  </a:cubicBezTo>
                  <a:cubicBezTo>
                    <a:pt x="1015" y="1592"/>
                    <a:pt x="1114" y="1592"/>
                    <a:pt x="1214" y="1572"/>
                  </a:cubicBezTo>
                  <a:cubicBezTo>
                    <a:pt x="1325" y="1434"/>
                    <a:pt x="1455" y="1401"/>
                    <a:pt x="1592" y="1401"/>
                  </a:cubicBezTo>
                  <a:cubicBezTo>
                    <a:pt x="1651" y="1401"/>
                    <a:pt x="1711" y="1407"/>
                    <a:pt x="1771" y="1413"/>
                  </a:cubicBezTo>
                  <a:cubicBezTo>
                    <a:pt x="1870" y="1413"/>
                    <a:pt x="1969" y="1393"/>
                    <a:pt x="2069" y="1393"/>
                  </a:cubicBezTo>
                  <a:cubicBezTo>
                    <a:pt x="2208" y="1214"/>
                    <a:pt x="2387" y="1214"/>
                    <a:pt x="2586" y="1214"/>
                  </a:cubicBezTo>
                  <a:cubicBezTo>
                    <a:pt x="3143" y="856"/>
                    <a:pt x="3839" y="797"/>
                    <a:pt x="4376" y="399"/>
                  </a:cubicBezTo>
                  <a:cubicBezTo>
                    <a:pt x="4138" y="379"/>
                    <a:pt x="3998" y="240"/>
                    <a:pt x="39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679325" y="2085050"/>
              <a:ext cx="110450" cy="42400"/>
            </a:xfrm>
            <a:custGeom>
              <a:avLst/>
              <a:gdLst/>
              <a:ahLst/>
              <a:cxnLst/>
              <a:rect l="l" t="t" r="r" b="b"/>
              <a:pathLst>
                <a:path w="4418" h="1696" extrusionOk="0">
                  <a:moveTo>
                    <a:pt x="4147" y="1"/>
                  </a:moveTo>
                  <a:cubicBezTo>
                    <a:pt x="4042" y="1"/>
                    <a:pt x="3941" y="39"/>
                    <a:pt x="3840" y="84"/>
                  </a:cubicBezTo>
                  <a:cubicBezTo>
                    <a:pt x="3522" y="303"/>
                    <a:pt x="3124" y="303"/>
                    <a:pt x="2766" y="422"/>
                  </a:cubicBezTo>
                  <a:cubicBezTo>
                    <a:pt x="2627" y="621"/>
                    <a:pt x="2408" y="502"/>
                    <a:pt x="2229" y="601"/>
                  </a:cubicBezTo>
                  <a:cubicBezTo>
                    <a:pt x="2172" y="732"/>
                    <a:pt x="2078" y="759"/>
                    <a:pt x="1975" y="759"/>
                  </a:cubicBezTo>
                  <a:cubicBezTo>
                    <a:pt x="1903" y="759"/>
                    <a:pt x="1825" y="745"/>
                    <a:pt x="1753" y="745"/>
                  </a:cubicBezTo>
                  <a:cubicBezTo>
                    <a:pt x="1677" y="745"/>
                    <a:pt x="1607" y="760"/>
                    <a:pt x="1553" y="820"/>
                  </a:cubicBezTo>
                  <a:cubicBezTo>
                    <a:pt x="1334" y="979"/>
                    <a:pt x="1095" y="1079"/>
                    <a:pt x="817" y="1099"/>
                  </a:cubicBezTo>
                  <a:cubicBezTo>
                    <a:pt x="697" y="1099"/>
                    <a:pt x="578" y="1138"/>
                    <a:pt x="478" y="1198"/>
                  </a:cubicBezTo>
                  <a:lnTo>
                    <a:pt x="260" y="1278"/>
                  </a:lnTo>
                  <a:cubicBezTo>
                    <a:pt x="1" y="1477"/>
                    <a:pt x="160" y="1576"/>
                    <a:pt x="339" y="1695"/>
                  </a:cubicBezTo>
                  <a:lnTo>
                    <a:pt x="518" y="1695"/>
                  </a:lnTo>
                  <a:cubicBezTo>
                    <a:pt x="518" y="1676"/>
                    <a:pt x="518" y="1676"/>
                    <a:pt x="558" y="1636"/>
                  </a:cubicBezTo>
                  <a:cubicBezTo>
                    <a:pt x="618" y="1636"/>
                    <a:pt x="638" y="1636"/>
                    <a:pt x="697" y="1695"/>
                  </a:cubicBezTo>
                  <a:lnTo>
                    <a:pt x="856" y="1695"/>
                  </a:lnTo>
                  <a:cubicBezTo>
                    <a:pt x="936" y="1676"/>
                    <a:pt x="976" y="1596"/>
                    <a:pt x="1035" y="1536"/>
                  </a:cubicBezTo>
                  <a:cubicBezTo>
                    <a:pt x="1513" y="1417"/>
                    <a:pt x="1950" y="1298"/>
                    <a:pt x="2428" y="1178"/>
                  </a:cubicBezTo>
                  <a:cubicBezTo>
                    <a:pt x="2607" y="1039"/>
                    <a:pt x="2826" y="1178"/>
                    <a:pt x="2965" y="1019"/>
                  </a:cubicBezTo>
                  <a:cubicBezTo>
                    <a:pt x="3251" y="764"/>
                    <a:pt x="3576" y="663"/>
                    <a:pt x="3929" y="663"/>
                  </a:cubicBezTo>
                  <a:cubicBezTo>
                    <a:pt x="4017" y="663"/>
                    <a:pt x="4107" y="669"/>
                    <a:pt x="4198" y="681"/>
                  </a:cubicBezTo>
                  <a:cubicBezTo>
                    <a:pt x="4238" y="681"/>
                    <a:pt x="4298" y="681"/>
                    <a:pt x="4338" y="641"/>
                  </a:cubicBezTo>
                  <a:cubicBezTo>
                    <a:pt x="4377" y="542"/>
                    <a:pt x="4377" y="442"/>
                    <a:pt x="4417" y="283"/>
                  </a:cubicBezTo>
                  <a:cubicBezTo>
                    <a:pt x="4417" y="204"/>
                    <a:pt x="4397" y="144"/>
                    <a:pt x="4397" y="84"/>
                  </a:cubicBezTo>
                  <a:cubicBezTo>
                    <a:pt x="4311" y="24"/>
                    <a:pt x="4228" y="1"/>
                    <a:pt x="4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774325" y="2078375"/>
              <a:ext cx="30850" cy="9775"/>
            </a:xfrm>
            <a:custGeom>
              <a:avLst/>
              <a:gdLst/>
              <a:ahLst/>
              <a:cxnLst/>
              <a:rect l="l" t="t" r="r" b="b"/>
              <a:pathLst>
                <a:path w="1234" h="391" extrusionOk="0">
                  <a:moveTo>
                    <a:pt x="1106" y="0"/>
                  </a:moveTo>
                  <a:cubicBezTo>
                    <a:pt x="1060" y="0"/>
                    <a:pt x="1018" y="21"/>
                    <a:pt x="975" y="53"/>
                  </a:cubicBezTo>
                  <a:lnTo>
                    <a:pt x="995" y="53"/>
                  </a:lnTo>
                  <a:cubicBezTo>
                    <a:pt x="617" y="73"/>
                    <a:pt x="279" y="93"/>
                    <a:pt x="0" y="391"/>
                  </a:cubicBezTo>
                  <a:lnTo>
                    <a:pt x="538" y="391"/>
                  </a:lnTo>
                  <a:cubicBezTo>
                    <a:pt x="796" y="272"/>
                    <a:pt x="1114" y="331"/>
                    <a:pt x="1234" y="53"/>
                  </a:cubicBezTo>
                  <a:cubicBezTo>
                    <a:pt x="1188" y="16"/>
                    <a:pt x="1146" y="0"/>
                    <a:pt x="11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887225" y="2047850"/>
              <a:ext cx="18425" cy="6000"/>
            </a:xfrm>
            <a:custGeom>
              <a:avLst/>
              <a:gdLst/>
              <a:ahLst/>
              <a:cxnLst/>
              <a:rect l="l" t="t" r="r" b="b"/>
              <a:pathLst>
                <a:path w="737" h="240" extrusionOk="0">
                  <a:moveTo>
                    <a:pt x="736" y="40"/>
                  </a:moveTo>
                  <a:cubicBezTo>
                    <a:pt x="458" y="60"/>
                    <a:pt x="199" y="1"/>
                    <a:pt x="0" y="219"/>
                  </a:cubicBezTo>
                  <a:cubicBezTo>
                    <a:pt x="179" y="219"/>
                    <a:pt x="378" y="239"/>
                    <a:pt x="557" y="239"/>
                  </a:cubicBezTo>
                  <a:cubicBezTo>
                    <a:pt x="637" y="180"/>
                    <a:pt x="676" y="120"/>
                    <a:pt x="73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892200" y="2062775"/>
              <a:ext cx="13950" cy="5000"/>
            </a:xfrm>
            <a:custGeom>
              <a:avLst/>
              <a:gdLst/>
              <a:ahLst/>
              <a:cxnLst/>
              <a:rect l="l" t="t" r="r" b="b"/>
              <a:pathLst>
                <a:path w="558" h="200" extrusionOk="0">
                  <a:moveTo>
                    <a:pt x="179" y="0"/>
                  </a:moveTo>
                  <a:cubicBezTo>
                    <a:pt x="139" y="40"/>
                    <a:pt x="60" y="100"/>
                    <a:pt x="0" y="179"/>
                  </a:cubicBezTo>
                  <a:cubicBezTo>
                    <a:pt x="139" y="179"/>
                    <a:pt x="239" y="199"/>
                    <a:pt x="358" y="199"/>
                  </a:cubicBezTo>
                  <a:cubicBezTo>
                    <a:pt x="386" y="186"/>
                    <a:pt x="422" y="162"/>
                    <a:pt x="456" y="162"/>
                  </a:cubicBezTo>
                  <a:cubicBezTo>
                    <a:pt x="471" y="162"/>
                    <a:pt x="485" y="167"/>
                    <a:pt x="497" y="179"/>
                  </a:cubicBezTo>
                  <a:cubicBezTo>
                    <a:pt x="517" y="120"/>
                    <a:pt x="557" y="80"/>
                    <a:pt x="557" y="20"/>
                  </a:cubicBezTo>
                  <a:cubicBezTo>
                    <a:pt x="438" y="20"/>
                    <a:pt x="298"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045250" y="782350"/>
              <a:ext cx="17450" cy="12275"/>
            </a:xfrm>
            <a:custGeom>
              <a:avLst/>
              <a:gdLst/>
              <a:ahLst/>
              <a:cxnLst/>
              <a:rect l="l" t="t" r="r" b="b"/>
              <a:pathLst>
                <a:path w="698" h="491" extrusionOk="0">
                  <a:moveTo>
                    <a:pt x="514" y="0"/>
                  </a:moveTo>
                  <a:cubicBezTo>
                    <a:pt x="440" y="0"/>
                    <a:pt x="350" y="80"/>
                    <a:pt x="259" y="93"/>
                  </a:cubicBezTo>
                  <a:cubicBezTo>
                    <a:pt x="200" y="113"/>
                    <a:pt x="100" y="113"/>
                    <a:pt x="21" y="133"/>
                  </a:cubicBezTo>
                  <a:cubicBezTo>
                    <a:pt x="21" y="212"/>
                    <a:pt x="1" y="272"/>
                    <a:pt x="21" y="332"/>
                  </a:cubicBezTo>
                  <a:cubicBezTo>
                    <a:pt x="100" y="491"/>
                    <a:pt x="220" y="491"/>
                    <a:pt x="359" y="491"/>
                  </a:cubicBezTo>
                  <a:cubicBezTo>
                    <a:pt x="637" y="491"/>
                    <a:pt x="697" y="292"/>
                    <a:pt x="617" y="93"/>
                  </a:cubicBezTo>
                  <a:cubicBezTo>
                    <a:pt x="590" y="23"/>
                    <a:pt x="554" y="0"/>
                    <a:pt x="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036300" y="780675"/>
              <a:ext cx="8975" cy="5000"/>
            </a:xfrm>
            <a:custGeom>
              <a:avLst/>
              <a:gdLst/>
              <a:ahLst/>
              <a:cxnLst/>
              <a:rect l="l" t="t" r="r" b="b"/>
              <a:pathLst>
                <a:path w="359" h="200" extrusionOk="0">
                  <a:moveTo>
                    <a:pt x="359" y="1"/>
                  </a:moveTo>
                  <a:cubicBezTo>
                    <a:pt x="259" y="1"/>
                    <a:pt x="160" y="41"/>
                    <a:pt x="1" y="41"/>
                  </a:cubicBezTo>
                  <a:cubicBezTo>
                    <a:pt x="100" y="160"/>
                    <a:pt x="220" y="180"/>
                    <a:pt x="359" y="200"/>
                  </a:cubicBezTo>
                  <a:lnTo>
                    <a:pt x="3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179650" y="1514475"/>
              <a:ext cx="3500" cy="3375"/>
            </a:xfrm>
            <a:custGeom>
              <a:avLst/>
              <a:gdLst/>
              <a:ahLst/>
              <a:cxnLst/>
              <a:rect l="l" t="t" r="r" b="b"/>
              <a:pathLst>
                <a:path w="140" h="135" extrusionOk="0">
                  <a:moveTo>
                    <a:pt x="70" y="1"/>
                  </a:moveTo>
                  <a:cubicBezTo>
                    <a:pt x="45" y="1"/>
                    <a:pt x="20" y="11"/>
                    <a:pt x="0" y="31"/>
                  </a:cubicBezTo>
                  <a:cubicBezTo>
                    <a:pt x="20" y="100"/>
                    <a:pt x="45" y="135"/>
                    <a:pt x="70" y="135"/>
                  </a:cubicBezTo>
                  <a:cubicBezTo>
                    <a:pt x="95" y="135"/>
                    <a:pt x="119" y="100"/>
                    <a:pt x="139" y="31"/>
                  </a:cubicBezTo>
                  <a:cubicBezTo>
                    <a:pt x="119" y="11"/>
                    <a:pt x="95" y="1"/>
                    <a:pt x="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097575" y="1680825"/>
              <a:ext cx="18425" cy="123700"/>
            </a:xfrm>
            <a:custGeom>
              <a:avLst/>
              <a:gdLst/>
              <a:ahLst/>
              <a:cxnLst/>
              <a:rect l="l" t="t" r="r" b="b"/>
              <a:pathLst>
                <a:path w="737" h="4948" extrusionOk="0">
                  <a:moveTo>
                    <a:pt x="597" y="1"/>
                  </a:moveTo>
                  <a:lnTo>
                    <a:pt x="597" y="1"/>
                  </a:lnTo>
                  <a:cubicBezTo>
                    <a:pt x="438" y="160"/>
                    <a:pt x="498" y="399"/>
                    <a:pt x="299" y="498"/>
                  </a:cubicBezTo>
                  <a:cubicBezTo>
                    <a:pt x="180" y="538"/>
                    <a:pt x="100" y="598"/>
                    <a:pt x="100" y="757"/>
                  </a:cubicBezTo>
                  <a:lnTo>
                    <a:pt x="100" y="976"/>
                  </a:lnTo>
                  <a:cubicBezTo>
                    <a:pt x="100" y="1095"/>
                    <a:pt x="120" y="1194"/>
                    <a:pt x="120" y="1334"/>
                  </a:cubicBezTo>
                  <a:cubicBezTo>
                    <a:pt x="200" y="1891"/>
                    <a:pt x="1" y="2448"/>
                    <a:pt x="1" y="2985"/>
                  </a:cubicBezTo>
                  <a:cubicBezTo>
                    <a:pt x="21" y="3204"/>
                    <a:pt x="60" y="3442"/>
                    <a:pt x="100" y="3661"/>
                  </a:cubicBezTo>
                  <a:cubicBezTo>
                    <a:pt x="120" y="3840"/>
                    <a:pt x="140" y="4039"/>
                    <a:pt x="140" y="4198"/>
                  </a:cubicBezTo>
                  <a:cubicBezTo>
                    <a:pt x="140" y="4357"/>
                    <a:pt x="180" y="4516"/>
                    <a:pt x="220" y="4656"/>
                  </a:cubicBezTo>
                  <a:cubicBezTo>
                    <a:pt x="259" y="4755"/>
                    <a:pt x="339" y="4855"/>
                    <a:pt x="438" y="4914"/>
                  </a:cubicBezTo>
                  <a:cubicBezTo>
                    <a:pt x="485" y="4938"/>
                    <a:pt x="532" y="4947"/>
                    <a:pt x="574" y="4947"/>
                  </a:cubicBezTo>
                  <a:cubicBezTo>
                    <a:pt x="604" y="4947"/>
                    <a:pt x="632" y="4942"/>
                    <a:pt x="657" y="4934"/>
                  </a:cubicBezTo>
                  <a:cubicBezTo>
                    <a:pt x="717" y="4875"/>
                    <a:pt x="737" y="4795"/>
                    <a:pt x="737" y="4735"/>
                  </a:cubicBezTo>
                  <a:cubicBezTo>
                    <a:pt x="697" y="4556"/>
                    <a:pt x="737" y="4357"/>
                    <a:pt x="697" y="4178"/>
                  </a:cubicBezTo>
                  <a:cubicBezTo>
                    <a:pt x="498" y="3581"/>
                    <a:pt x="538" y="3025"/>
                    <a:pt x="657" y="2448"/>
                  </a:cubicBezTo>
                  <a:lnTo>
                    <a:pt x="657" y="2269"/>
                  </a:lnTo>
                  <a:cubicBezTo>
                    <a:pt x="438" y="2129"/>
                    <a:pt x="518" y="1930"/>
                    <a:pt x="558" y="1731"/>
                  </a:cubicBezTo>
                  <a:cubicBezTo>
                    <a:pt x="737" y="1155"/>
                    <a:pt x="637" y="578"/>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3105525" y="1807775"/>
              <a:ext cx="29375" cy="73500"/>
            </a:xfrm>
            <a:custGeom>
              <a:avLst/>
              <a:gdLst/>
              <a:ahLst/>
              <a:cxnLst/>
              <a:rect l="l" t="t" r="r" b="b"/>
              <a:pathLst>
                <a:path w="1175" h="2940" extrusionOk="0">
                  <a:moveTo>
                    <a:pt x="322" y="0"/>
                  </a:moveTo>
                  <a:cubicBezTo>
                    <a:pt x="279" y="0"/>
                    <a:pt x="240" y="5"/>
                    <a:pt x="200" y="15"/>
                  </a:cubicBezTo>
                  <a:cubicBezTo>
                    <a:pt x="120" y="75"/>
                    <a:pt x="81" y="115"/>
                    <a:pt x="61" y="194"/>
                  </a:cubicBezTo>
                  <a:cubicBezTo>
                    <a:pt x="1" y="453"/>
                    <a:pt x="100" y="692"/>
                    <a:pt x="61" y="950"/>
                  </a:cubicBezTo>
                  <a:cubicBezTo>
                    <a:pt x="61" y="1070"/>
                    <a:pt x="120" y="1189"/>
                    <a:pt x="200" y="1308"/>
                  </a:cubicBezTo>
                  <a:cubicBezTo>
                    <a:pt x="260" y="1388"/>
                    <a:pt x="319" y="1468"/>
                    <a:pt x="379" y="1547"/>
                  </a:cubicBezTo>
                  <a:cubicBezTo>
                    <a:pt x="439" y="1666"/>
                    <a:pt x="439" y="1786"/>
                    <a:pt x="478" y="1905"/>
                  </a:cubicBezTo>
                  <a:cubicBezTo>
                    <a:pt x="498" y="2064"/>
                    <a:pt x="498" y="2204"/>
                    <a:pt x="558" y="2343"/>
                  </a:cubicBezTo>
                  <a:cubicBezTo>
                    <a:pt x="598" y="2462"/>
                    <a:pt x="618" y="2562"/>
                    <a:pt x="677" y="2661"/>
                  </a:cubicBezTo>
                  <a:cubicBezTo>
                    <a:pt x="717" y="2780"/>
                    <a:pt x="777" y="2880"/>
                    <a:pt x="896" y="2940"/>
                  </a:cubicBezTo>
                  <a:cubicBezTo>
                    <a:pt x="976" y="2940"/>
                    <a:pt x="1055" y="2900"/>
                    <a:pt x="1095" y="2840"/>
                  </a:cubicBezTo>
                  <a:cubicBezTo>
                    <a:pt x="1175" y="2681"/>
                    <a:pt x="1095" y="2502"/>
                    <a:pt x="1095" y="2363"/>
                  </a:cubicBezTo>
                  <a:cubicBezTo>
                    <a:pt x="1095" y="2243"/>
                    <a:pt x="1095" y="2144"/>
                    <a:pt x="1055" y="2005"/>
                  </a:cubicBezTo>
                  <a:cubicBezTo>
                    <a:pt x="817" y="1806"/>
                    <a:pt x="1016" y="1487"/>
                    <a:pt x="876" y="1269"/>
                  </a:cubicBezTo>
                  <a:lnTo>
                    <a:pt x="896" y="1209"/>
                  </a:lnTo>
                  <a:lnTo>
                    <a:pt x="876" y="1169"/>
                  </a:lnTo>
                  <a:cubicBezTo>
                    <a:pt x="677" y="831"/>
                    <a:pt x="797" y="354"/>
                    <a:pt x="459" y="15"/>
                  </a:cubicBezTo>
                  <a:cubicBezTo>
                    <a:pt x="409" y="5"/>
                    <a:pt x="364" y="0"/>
                    <a:pt x="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111000" y="1800250"/>
              <a:ext cx="16950" cy="36775"/>
            </a:xfrm>
            <a:custGeom>
              <a:avLst/>
              <a:gdLst/>
              <a:ahLst/>
              <a:cxnLst/>
              <a:rect l="l" t="t" r="r" b="b"/>
              <a:pathLst>
                <a:path w="678" h="1471" extrusionOk="0">
                  <a:moveTo>
                    <a:pt x="206" y="0"/>
                  </a:moveTo>
                  <a:cubicBezTo>
                    <a:pt x="169" y="0"/>
                    <a:pt x="132" y="25"/>
                    <a:pt x="100" y="78"/>
                  </a:cubicBezTo>
                  <a:cubicBezTo>
                    <a:pt x="1" y="197"/>
                    <a:pt x="1" y="296"/>
                    <a:pt x="100" y="436"/>
                  </a:cubicBezTo>
                  <a:cubicBezTo>
                    <a:pt x="458" y="694"/>
                    <a:pt x="299" y="1192"/>
                    <a:pt x="657" y="1470"/>
                  </a:cubicBezTo>
                  <a:cubicBezTo>
                    <a:pt x="677" y="973"/>
                    <a:pt x="558" y="495"/>
                    <a:pt x="299" y="58"/>
                  </a:cubicBezTo>
                  <a:cubicBezTo>
                    <a:pt x="271" y="20"/>
                    <a:pt x="238" y="0"/>
                    <a:pt x="2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3106025" y="1740500"/>
              <a:ext cx="8500" cy="43800"/>
            </a:xfrm>
            <a:custGeom>
              <a:avLst/>
              <a:gdLst/>
              <a:ahLst/>
              <a:cxnLst/>
              <a:rect l="l" t="t" r="r" b="b"/>
              <a:pathLst>
                <a:path w="340" h="1752" extrusionOk="0">
                  <a:moveTo>
                    <a:pt x="299" y="1"/>
                  </a:moveTo>
                  <a:cubicBezTo>
                    <a:pt x="41" y="598"/>
                    <a:pt x="1" y="1175"/>
                    <a:pt x="339" y="1751"/>
                  </a:cubicBezTo>
                  <a:cubicBezTo>
                    <a:pt x="339" y="1175"/>
                    <a:pt x="339" y="598"/>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128425" y="1865425"/>
              <a:ext cx="14425" cy="25300"/>
            </a:xfrm>
            <a:custGeom>
              <a:avLst/>
              <a:gdLst/>
              <a:ahLst/>
              <a:cxnLst/>
              <a:rect l="l" t="t" r="r" b="b"/>
              <a:pathLst>
                <a:path w="577" h="1012" extrusionOk="0">
                  <a:moveTo>
                    <a:pt x="177" y="0"/>
                  </a:moveTo>
                  <a:cubicBezTo>
                    <a:pt x="156" y="0"/>
                    <a:pt x="128" y="29"/>
                    <a:pt x="100" y="57"/>
                  </a:cubicBezTo>
                  <a:lnTo>
                    <a:pt x="100" y="574"/>
                  </a:lnTo>
                  <a:cubicBezTo>
                    <a:pt x="60" y="653"/>
                    <a:pt x="0" y="733"/>
                    <a:pt x="0" y="833"/>
                  </a:cubicBezTo>
                  <a:cubicBezTo>
                    <a:pt x="40" y="912"/>
                    <a:pt x="80" y="972"/>
                    <a:pt x="179" y="1012"/>
                  </a:cubicBezTo>
                  <a:cubicBezTo>
                    <a:pt x="378" y="1012"/>
                    <a:pt x="577" y="972"/>
                    <a:pt x="477" y="713"/>
                  </a:cubicBezTo>
                  <a:cubicBezTo>
                    <a:pt x="477" y="653"/>
                    <a:pt x="477" y="614"/>
                    <a:pt x="438" y="574"/>
                  </a:cubicBezTo>
                  <a:cubicBezTo>
                    <a:pt x="298" y="474"/>
                    <a:pt x="358" y="315"/>
                    <a:pt x="279" y="176"/>
                  </a:cubicBezTo>
                  <a:cubicBezTo>
                    <a:pt x="298" y="136"/>
                    <a:pt x="298" y="77"/>
                    <a:pt x="259" y="57"/>
                  </a:cubicBezTo>
                  <a:lnTo>
                    <a:pt x="199" y="17"/>
                  </a:lnTo>
                  <a:cubicBezTo>
                    <a:pt x="193" y="5"/>
                    <a:pt x="18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109525" y="1784275"/>
              <a:ext cx="9950" cy="17925"/>
            </a:xfrm>
            <a:custGeom>
              <a:avLst/>
              <a:gdLst/>
              <a:ahLst/>
              <a:cxnLst/>
              <a:rect l="l" t="t" r="r" b="b"/>
              <a:pathLst>
                <a:path w="398" h="717" extrusionOk="0">
                  <a:moveTo>
                    <a:pt x="219" y="0"/>
                  </a:moveTo>
                  <a:cubicBezTo>
                    <a:pt x="0" y="239"/>
                    <a:pt x="199" y="478"/>
                    <a:pt x="199" y="717"/>
                  </a:cubicBezTo>
                  <a:cubicBezTo>
                    <a:pt x="259" y="697"/>
                    <a:pt x="318" y="697"/>
                    <a:pt x="398" y="697"/>
                  </a:cubicBezTo>
                  <a:cubicBezTo>
                    <a:pt x="358" y="438"/>
                    <a:pt x="358" y="1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3123450" y="1839475"/>
              <a:ext cx="9475" cy="18925"/>
            </a:xfrm>
            <a:custGeom>
              <a:avLst/>
              <a:gdLst/>
              <a:ahLst/>
              <a:cxnLst/>
              <a:rect l="l" t="t" r="r" b="b"/>
              <a:pathLst>
                <a:path w="379" h="757" extrusionOk="0">
                  <a:moveTo>
                    <a:pt x="159" y="1"/>
                  </a:moveTo>
                  <a:cubicBezTo>
                    <a:pt x="159" y="259"/>
                    <a:pt x="0" y="558"/>
                    <a:pt x="338" y="757"/>
                  </a:cubicBezTo>
                  <a:cubicBezTo>
                    <a:pt x="378" y="478"/>
                    <a:pt x="358" y="219"/>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3130900" y="1857375"/>
              <a:ext cx="5000" cy="9475"/>
            </a:xfrm>
            <a:custGeom>
              <a:avLst/>
              <a:gdLst/>
              <a:ahLst/>
              <a:cxnLst/>
              <a:rect l="l" t="t" r="r" b="b"/>
              <a:pathLst>
                <a:path w="200" h="379" extrusionOk="0">
                  <a:moveTo>
                    <a:pt x="40" y="1"/>
                  </a:moveTo>
                  <a:cubicBezTo>
                    <a:pt x="40" y="140"/>
                    <a:pt x="1" y="259"/>
                    <a:pt x="1" y="379"/>
                  </a:cubicBezTo>
                  <a:lnTo>
                    <a:pt x="180" y="379"/>
                  </a:lnTo>
                  <a:cubicBezTo>
                    <a:pt x="180" y="259"/>
                    <a:pt x="199" y="10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135375" y="1869825"/>
              <a:ext cx="4500" cy="9950"/>
            </a:xfrm>
            <a:custGeom>
              <a:avLst/>
              <a:gdLst/>
              <a:ahLst/>
              <a:cxnLst/>
              <a:rect l="l" t="t" r="r" b="b"/>
              <a:pathLst>
                <a:path w="180" h="398" extrusionOk="0">
                  <a:moveTo>
                    <a:pt x="20" y="0"/>
                  </a:moveTo>
                  <a:lnTo>
                    <a:pt x="20" y="0"/>
                  </a:lnTo>
                  <a:cubicBezTo>
                    <a:pt x="1" y="159"/>
                    <a:pt x="20" y="298"/>
                    <a:pt x="180" y="398"/>
                  </a:cubicBezTo>
                  <a:lnTo>
                    <a:pt x="180" y="80"/>
                  </a:lnTo>
                  <a:lnTo>
                    <a:pt x="2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181625" y="1910500"/>
              <a:ext cx="45750" cy="56325"/>
            </a:xfrm>
            <a:custGeom>
              <a:avLst/>
              <a:gdLst/>
              <a:ahLst/>
              <a:cxnLst/>
              <a:rect l="l" t="t" r="r" b="b"/>
              <a:pathLst>
                <a:path w="1830" h="2253" extrusionOk="0">
                  <a:moveTo>
                    <a:pt x="979" y="1827"/>
                  </a:moveTo>
                  <a:cubicBezTo>
                    <a:pt x="989" y="1827"/>
                    <a:pt x="1001" y="1830"/>
                    <a:pt x="1015" y="1834"/>
                  </a:cubicBezTo>
                  <a:cubicBezTo>
                    <a:pt x="974" y="1848"/>
                    <a:pt x="952" y="1871"/>
                    <a:pt x="936" y="1897"/>
                  </a:cubicBezTo>
                  <a:lnTo>
                    <a:pt x="936" y="1897"/>
                  </a:lnTo>
                  <a:cubicBezTo>
                    <a:pt x="938" y="1848"/>
                    <a:pt x="950" y="1827"/>
                    <a:pt x="979" y="1827"/>
                  </a:cubicBezTo>
                  <a:close/>
                  <a:moveTo>
                    <a:pt x="1375" y="0"/>
                  </a:moveTo>
                  <a:cubicBezTo>
                    <a:pt x="1349" y="0"/>
                    <a:pt x="1322" y="2"/>
                    <a:pt x="1294" y="4"/>
                  </a:cubicBezTo>
                  <a:cubicBezTo>
                    <a:pt x="1194" y="64"/>
                    <a:pt x="1134" y="163"/>
                    <a:pt x="1115" y="263"/>
                  </a:cubicBezTo>
                  <a:cubicBezTo>
                    <a:pt x="1095" y="362"/>
                    <a:pt x="1095" y="462"/>
                    <a:pt x="1055" y="561"/>
                  </a:cubicBezTo>
                  <a:cubicBezTo>
                    <a:pt x="1015" y="740"/>
                    <a:pt x="896" y="840"/>
                    <a:pt x="737" y="919"/>
                  </a:cubicBezTo>
                  <a:cubicBezTo>
                    <a:pt x="538" y="1039"/>
                    <a:pt x="339" y="1158"/>
                    <a:pt x="239" y="1397"/>
                  </a:cubicBezTo>
                  <a:cubicBezTo>
                    <a:pt x="140" y="1715"/>
                    <a:pt x="1" y="2033"/>
                    <a:pt x="418" y="2252"/>
                  </a:cubicBezTo>
                  <a:lnTo>
                    <a:pt x="597" y="2252"/>
                  </a:lnTo>
                  <a:cubicBezTo>
                    <a:pt x="715" y="2168"/>
                    <a:pt x="804" y="2084"/>
                    <a:pt x="888" y="1977"/>
                  </a:cubicBezTo>
                  <a:lnTo>
                    <a:pt x="888" y="1977"/>
                  </a:lnTo>
                  <a:cubicBezTo>
                    <a:pt x="875" y="2022"/>
                    <a:pt x="905" y="2068"/>
                    <a:pt x="936" y="2113"/>
                  </a:cubicBezTo>
                  <a:cubicBezTo>
                    <a:pt x="1155" y="2145"/>
                    <a:pt x="1318" y="2167"/>
                    <a:pt x="1438" y="2167"/>
                  </a:cubicBezTo>
                  <a:cubicBezTo>
                    <a:pt x="1765" y="2167"/>
                    <a:pt x="1775" y="2004"/>
                    <a:pt x="1731" y="1437"/>
                  </a:cubicBezTo>
                  <a:cubicBezTo>
                    <a:pt x="1731" y="1138"/>
                    <a:pt x="1791" y="860"/>
                    <a:pt x="1811" y="601"/>
                  </a:cubicBezTo>
                  <a:cubicBezTo>
                    <a:pt x="1829" y="249"/>
                    <a:pt x="172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120950" y="1945400"/>
              <a:ext cx="71150" cy="40200"/>
            </a:xfrm>
            <a:custGeom>
              <a:avLst/>
              <a:gdLst/>
              <a:ahLst/>
              <a:cxnLst/>
              <a:rect l="l" t="t" r="r" b="b"/>
              <a:pathLst>
                <a:path w="2846" h="1608" extrusionOk="0">
                  <a:moveTo>
                    <a:pt x="2845" y="1"/>
                  </a:moveTo>
                  <a:cubicBezTo>
                    <a:pt x="2189" y="1"/>
                    <a:pt x="1652" y="319"/>
                    <a:pt x="1135" y="578"/>
                  </a:cubicBezTo>
                  <a:cubicBezTo>
                    <a:pt x="1035" y="677"/>
                    <a:pt x="896" y="777"/>
                    <a:pt x="776" y="836"/>
                  </a:cubicBezTo>
                  <a:cubicBezTo>
                    <a:pt x="697" y="856"/>
                    <a:pt x="657" y="876"/>
                    <a:pt x="578" y="916"/>
                  </a:cubicBezTo>
                  <a:cubicBezTo>
                    <a:pt x="458" y="956"/>
                    <a:pt x="299" y="1015"/>
                    <a:pt x="180" y="1055"/>
                  </a:cubicBezTo>
                  <a:cubicBezTo>
                    <a:pt x="140" y="1095"/>
                    <a:pt x="60" y="1135"/>
                    <a:pt x="40" y="1214"/>
                  </a:cubicBezTo>
                  <a:cubicBezTo>
                    <a:pt x="1" y="1294"/>
                    <a:pt x="40" y="1353"/>
                    <a:pt x="80" y="1413"/>
                  </a:cubicBezTo>
                  <a:cubicBezTo>
                    <a:pt x="140" y="1453"/>
                    <a:pt x="200" y="1473"/>
                    <a:pt x="279" y="1513"/>
                  </a:cubicBezTo>
                  <a:cubicBezTo>
                    <a:pt x="430" y="1513"/>
                    <a:pt x="590" y="1607"/>
                    <a:pt x="747" y="1607"/>
                  </a:cubicBezTo>
                  <a:cubicBezTo>
                    <a:pt x="818" y="1607"/>
                    <a:pt x="888" y="1588"/>
                    <a:pt x="956" y="1532"/>
                  </a:cubicBezTo>
                  <a:cubicBezTo>
                    <a:pt x="995" y="1453"/>
                    <a:pt x="1075" y="1413"/>
                    <a:pt x="1174" y="1393"/>
                  </a:cubicBezTo>
                  <a:cubicBezTo>
                    <a:pt x="1493" y="1294"/>
                    <a:pt x="1791" y="1155"/>
                    <a:pt x="2149" y="1155"/>
                  </a:cubicBezTo>
                  <a:cubicBezTo>
                    <a:pt x="2368" y="1055"/>
                    <a:pt x="2627" y="936"/>
                    <a:pt x="2845" y="836"/>
                  </a:cubicBezTo>
                  <a:cubicBezTo>
                    <a:pt x="2587" y="558"/>
                    <a:pt x="2806" y="259"/>
                    <a:pt x="28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3153275" y="1906625"/>
              <a:ext cx="60700" cy="30350"/>
            </a:xfrm>
            <a:custGeom>
              <a:avLst/>
              <a:gdLst/>
              <a:ahLst/>
              <a:cxnLst/>
              <a:rect l="l" t="t" r="r" b="b"/>
              <a:pathLst>
                <a:path w="2428" h="1214" extrusionOk="0">
                  <a:moveTo>
                    <a:pt x="657" y="0"/>
                  </a:moveTo>
                  <a:cubicBezTo>
                    <a:pt x="597" y="0"/>
                    <a:pt x="518" y="20"/>
                    <a:pt x="478" y="60"/>
                  </a:cubicBezTo>
                  <a:cubicBezTo>
                    <a:pt x="558" y="318"/>
                    <a:pt x="1" y="179"/>
                    <a:pt x="120" y="517"/>
                  </a:cubicBezTo>
                  <a:cubicBezTo>
                    <a:pt x="276" y="720"/>
                    <a:pt x="492" y="764"/>
                    <a:pt x="713" y="764"/>
                  </a:cubicBezTo>
                  <a:cubicBezTo>
                    <a:pt x="774" y="764"/>
                    <a:pt x="835" y="760"/>
                    <a:pt x="896" y="756"/>
                  </a:cubicBezTo>
                  <a:cubicBezTo>
                    <a:pt x="938" y="752"/>
                    <a:pt x="980" y="751"/>
                    <a:pt x="1021" y="751"/>
                  </a:cubicBezTo>
                  <a:cubicBezTo>
                    <a:pt x="1422" y="751"/>
                    <a:pt x="1757" y="925"/>
                    <a:pt x="2010" y="1214"/>
                  </a:cubicBezTo>
                  <a:cubicBezTo>
                    <a:pt x="2209" y="1154"/>
                    <a:pt x="2368" y="1054"/>
                    <a:pt x="2368" y="816"/>
                  </a:cubicBezTo>
                  <a:cubicBezTo>
                    <a:pt x="2308" y="716"/>
                    <a:pt x="2308" y="617"/>
                    <a:pt x="2388" y="557"/>
                  </a:cubicBezTo>
                  <a:cubicBezTo>
                    <a:pt x="2428" y="418"/>
                    <a:pt x="2428" y="298"/>
                    <a:pt x="2428" y="179"/>
                  </a:cubicBezTo>
                  <a:cubicBezTo>
                    <a:pt x="2070" y="100"/>
                    <a:pt x="1751" y="60"/>
                    <a:pt x="1373" y="20"/>
                  </a:cubicBezTo>
                  <a:cubicBezTo>
                    <a:pt x="1306" y="65"/>
                    <a:pt x="1232" y="104"/>
                    <a:pt x="1159" y="104"/>
                  </a:cubicBezTo>
                  <a:cubicBezTo>
                    <a:pt x="1103" y="104"/>
                    <a:pt x="1047" y="81"/>
                    <a:pt x="995" y="20"/>
                  </a:cubicBezTo>
                  <a:cubicBezTo>
                    <a:pt x="956" y="20"/>
                    <a:pt x="876" y="0"/>
                    <a:pt x="816" y="0"/>
                  </a:cubicBezTo>
                  <a:cubicBezTo>
                    <a:pt x="786" y="10"/>
                    <a:pt x="757" y="15"/>
                    <a:pt x="729" y="15"/>
                  </a:cubicBezTo>
                  <a:cubicBezTo>
                    <a:pt x="702" y="15"/>
                    <a:pt x="677" y="1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3196550" y="1958325"/>
              <a:ext cx="8475" cy="8125"/>
            </a:xfrm>
            <a:custGeom>
              <a:avLst/>
              <a:gdLst/>
              <a:ahLst/>
              <a:cxnLst/>
              <a:rect l="l" t="t" r="r" b="b"/>
              <a:pathLst>
                <a:path w="339" h="325" extrusionOk="0">
                  <a:moveTo>
                    <a:pt x="339" y="1"/>
                  </a:moveTo>
                  <a:cubicBezTo>
                    <a:pt x="160" y="81"/>
                    <a:pt x="60" y="200"/>
                    <a:pt x="0" y="319"/>
                  </a:cubicBezTo>
                  <a:cubicBezTo>
                    <a:pt x="24" y="323"/>
                    <a:pt x="46" y="324"/>
                    <a:pt x="67" y="324"/>
                  </a:cubicBezTo>
                  <a:cubicBezTo>
                    <a:pt x="173" y="324"/>
                    <a:pt x="256" y="283"/>
                    <a:pt x="339" y="20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3179150" y="1906625"/>
              <a:ext cx="8975" cy="2475"/>
            </a:xfrm>
            <a:custGeom>
              <a:avLst/>
              <a:gdLst/>
              <a:ahLst/>
              <a:cxnLst/>
              <a:rect l="l" t="t" r="r" b="b"/>
              <a:pathLst>
                <a:path w="359" h="99" extrusionOk="0">
                  <a:moveTo>
                    <a:pt x="0" y="0"/>
                  </a:moveTo>
                  <a:cubicBezTo>
                    <a:pt x="53" y="71"/>
                    <a:pt x="106" y="98"/>
                    <a:pt x="159" y="98"/>
                  </a:cubicBezTo>
                  <a:cubicBezTo>
                    <a:pt x="226" y="98"/>
                    <a:pt x="292" y="55"/>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379950" y="764775"/>
              <a:ext cx="126350" cy="17650"/>
            </a:xfrm>
            <a:custGeom>
              <a:avLst/>
              <a:gdLst/>
              <a:ahLst/>
              <a:cxnLst/>
              <a:rect l="l" t="t" r="r" b="b"/>
              <a:pathLst>
                <a:path w="5054" h="706" extrusionOk="0">
                  <a:moveTo>
                    <a:pt x="3641" y="0"/>
                  </a:moveTo>
                  <a:cubicBezTo>
                    <a:pt x="2487" y="40"/>
                    <a:pt x="1353" y="120"/>
                    <a:pt x="199" y="179"/>
                  </a:cubicBezTo>
                  <a:cubicBezTo>
                    <a:pt x="199" y="219"/>
                    <a:pt x="199" y="239"/>
                    <a:pt x="180" y="299"/>
                  </a:cubicBezTo>
                  <a:cubicBezTo>
                    <a:pt x="140" y="438"/>
                    <a:pt x="60" y="577"/>
                    <a:pt x="1" y="697"/>
                  </a:cubicBezTo>
                  <a:cubicBezTo>
                    <a:pt x="319" y="697"/>
                    <a:pt x="646" y="705"/>
                    <a:pt x="976" y="705"/>
                  </a:cubicBezTo>
                  <a:cubicBezTo>
                    <a:pt x="1141" y="705"/>
                    <a:pt x="1307" y="703"/>
                    <a:pt x="1473" y="697"/>
                  </a:cubicBezTo>
                  <a:cubicBezTo>
                    <a:pt x="1814" y="674"/>
                    <a:pt x="2155" y="671"/>
                    <a:pt x="2496" y="671"/>
                  </a:cubicBezTo>
                  <a:cubicBezTo>
                    <a:pt x="2632" y="671"/>
                    <a:pt x="2768" y="671"/>
                    <a:pt x="2905" y="671"/>
                  </a:cubicBezTo>
                  <a:cubicBezTo>
                    <a:pt x="3621" y="671"/>
                    <a:pt x="4337" y="657"/>
                    <a:pt x="5053" y="478"/>
                  </a:cubicBezTo>
                  <a:cubicBezTo>
                    <a:pt x="4954" y="279"/>
                    <a:pt x="4636" y="378"/>
                    <a:pt x="4536" y="140"/>
                  </a:cubicBezTo>
                  <a:cubicBezTo>
                    <a:pt x="4458" y="114"/>
                    <a:pt x="4378" y="107"/>
                    <a:pt x="4299" y="107"/>
                  </a:cubicBezTo>
                  <a:cubicBezTo>
                    <a:pt x="4207" y="107"/>
                    <a:pt x="4116" y="116"/>
                    <a:pt x="4025" y="116"/>
                  </a:cubicBezTo>
                  <a:cubicBezTo>
                    <a:pt x="3893" y="116"/>
                    <a:pt x="3763" y="96"/>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623150" y="764275"/>
              <a:ext cx="16925" cy="8300"/>
            </a:xfrm>
            <a:custGeom>
              <a:avLst/>
              <a:gdLst/>
              <a:ahLst/>
              <a:cxnLst/>
              <a:rect l="l" t="t" r="r" b="b"/>
              <a:pathLst>
                <a:path w="677" h="332" extrusionOk="0">
                  <a:moveTo>
                    <a:pt x="179" y="1"/>
                  </a:moveTo>
                  <a:cubicBezTo>
                    <a:pt x="119" y="60"/>
                    <a:pt x="0" y="160"/>
                    <a:pt x="0" y="239"/>
                  </a:cubicBezTo>
                  <a:cubicBezTo>
                    <a:pt x="11" y="314"/>
                    <a:pt x="62" y="332"/>
                    <a:pt x="122" y="332"/>
                  </a:cubicBezTo>
                  <a:cubicBezTo>
                    <a:pt x="174" y="332"/>
                    <a:pt x="233" y="319"/>
                    <a:pt x="279" y="319"/>
                  </a:cubicBezTo>
                  <a:cubicBezTo>
                    <a:pt x="318" y="325"/>
                    <a:pt x="363" y="328"/>
                    <a:pt x="408" y="328"/>
                  </a:cubicBezTo>
                  <a:cubicBezTo>
                    <a:pt x="500" y="328"/>
                    <a:pt x="597" y="319"/>
                    <a:pt x="676" y="319"/>
                  </a:cubicBezTo>
                  <a:cubicBezTo>
                    <a:pt x="617" y="219"/>
                    <a:pt x="577" y="100"/>
                    <a:pt x="517" y="1"/>
                  </a:cubicBezTo>
                  <a:cubicBezTo>
                    <a:pt x="438" y="1"/>
                    <a:pt x="367" y="9"/>
                    <a:pt x="293" y="9"/>
                  </a:cubicBezTo>
                  <a:cubicBezTo>
                    <a:pt x="256" y="9"/>
                    <a:pt x="219" y="7"/>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3043875" y="1975475"/>
              <a:ext cx="85050" cy="32075"/>
            </a:xfrm>
            <a:custGeom>
              <a:avLst/>
              <a:gdLst/>
              <a:ahLst/>
              <a:cxnLst/>
              <a:rect l="l" t="t" r="r" b="b"/>
              <a:pathLst>
                <a:path w="3402" h="1283" extrusionOk="0">
                  <a:moveTo>
                    <a:pt x="2756" y="1"/>
                  </a:moveTo>
                  <a:cubicBezTo>
                    <a:pt x="2727" y="1"/>
                    <a:pt x="2697" y="4"/>
                    <a:pt x="2666" y="11"/>
                  </a:cubicBezTo>
                  <a:cubicBezTo>
                    <a:pt x="2527" y="31"/>
                    <a:pt x="2387" y="71"/>
                    <a:pt x="2288" y="170"/>
                  </a:cubicBezTo>
                  <a:cubicBezTo>
                    <a:pt x="1890" y="349"/>
                    <a:pt x="1472" y="528"/>
                    <a:pt x="1075" y="707"/>
                  </a:cubicBezTo>
                  <a:cubicBezTo>
                    <a:pt x="993" y="789"/>
                    <a:pt x="895" y="804"/>
                    <a:pt x="794" y="804"/>
                  </a:cubicBezTo>
                  <a:cubicBezTo>
                    <a:pt x="736" y="804"/>
                    <a:pt x="677" y="799"/>
                    <a:pt x="620" y="799"/>
                  </a:cubicBezTo>
                  <a:cubicBezTo>
                    <a:pt x="533" y="799"/>
                    <a:pt x="449" y="810"/>
                    <a:pt x="378" y="867"/>
                  </a:cubicBezTo>
                  <a:cubicBezTo>
                    <a:pt x="279" y="966"/>
                    <a:pt x="140" y="966"/>
                    <a:pt x="0" y="1026"/>
                  </a:cubicBezTo>
                  <a:cubicBezTo>
                    <a:pt x="89" y="1202"/>
                    <a:pt x="201" y="1283"/>
                    <a:pt x="337" y="1283"/>
                  </a:cubicBezTo>
                  <a:cubicBezTo>
                    <a:pt x="416" y="1283"/>
                    <a:pt x="502" y="1256"/>
                    <a:pt x="597" y="1205"/>
                  </a:cubicBezTo>
                  <a:cubicBezTo>
                    <a:pt x="709" y="1126"/>
                    <a:pt x="840" y="1048"/>
                    <a:pt x="969" y="1048"/>
                  </a:cubicBezTo>
                  <a:cubicBezTo>
                    <a:pt x="1069" y="1048"/>
                    <a:pt x="1167" y="1095"/>
                    <a:pt x="1254" y="1225"/>
                  </a:cubicBezTo>
                  <a:cubicBezTo>
                    <a:pt x="1293" y="1205"/>
                    <a:pt x="1373" y="1205"/>
                    <a:pt x="1433" y="1185"/>
                  </a:cubicBezTo>
                  <a:cubicBezTo>
                    <a:pt x="1532" y="1105"/>
                    <a:pt x="1671" y="1145"/>
                    <a:pt x="1751" y="1026"/>
                  </a:cubicBezTo>
                  <a:cubicBezTo>
                    <a:pt x="2288" y="946"/>
                    <a:pt x="2825" y="767"/>
                    <a:pt x="3342" y="548"/>
                  </a:cubicBezTo>
                  <a:cubicBezTo>
                    <a:pt x="3402" y="429"/>
                    <a:pt x="3402" y="310"/>
                    <a:pt x="3322" y="190"/>
                  </a:cubicBezTo>
                  <a:lnTo>
                    <a:pt x="3143" y="190"/>
                  </a:lnTo>
                  <a:cubicBezTo>
                    <a:pt x="3012" y="75"/>
                    <a:pt x="2894" y="1"/>
                    <a:pt x="2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3126925" y="1980725"/>
              <a:ext cx="17425" cy="9475"/>
            </a:xfrm>
            <a:custGeom>
              <a:avLst/>
              <a:gdLst/>
              <a:ahLst/>
              <a:cxnLst/>
              <a:rect l="l" t="t" r="r" b="b"/>
              <a:pathLst>
                <a:path w="697" h="379" extrusionOk="0">
                  <a:moveTo>
                    <a:pt x="0" y="0"/>
                  </a:moveTo>
                  <a:lnTo>
                    <a:pt x="0" y="0"/>
                  </a:lnTo>
                  <a:cubicBezTo>
                    <a:pt x="20" y="119"/>
                    <a:pt x="20" y="239"/>
                    <a:pt x="20" y="378"/>
                  </a:cubicBezTo>
                  <a:cubicBezTo>
                    <a:pt x="259" y="338"/>
                    <a:pt x="518" y="338"/>
                    <a:pt x="697" y="179"/>
                  </a:cubicBezTo>
                  <a:cubicBezTo>
                    <a:pt x="458" y="119"/>
                    <a:pt x="21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3079675" y="2001100"/>
              <a:ext cx="7975" cy="4175"/>
            </a:xfrm>
            <a:custGeom>
              <a:avLst/>
              <a:gdLst/>
              <a:ahLst/>
              <a:cxnLst/>
              <a:rect l="l" t="t" r="r" b="b"/>
              <a:pathLst>
                <a:path w="319" h="167" extrusionOk="0">
                  <a:moveTo>
                    <a:pt x="319" y="1"/>
                  </a:moveTo>
                  <a:cubicBezTo>
                    <a:pt x="200" y="1"/>
                    <a:pt x="60" y="21"/>
                    <a:pt x="1" y="160"/>
                  </a:cubicBezTo>
                  <a:cubicBezTo>
                    <a:pt x="24" y="164"/>
                    <a:pt x="48" y="166"/>
                    <a:pt x="72" y="166"/>
                  </a:cubicBezTo>
                  <a:cubicBezTo>
                    <a:pt x="166" y="166"/>
                    <a:pt x="255" y="128"/>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3144325" y="1980725"/>
              <a:ext cx="5500" cy="3500"/>
            </a:xfrm>
            <a:custGeom>
              <a:avLst/>
              <a:gdLst/>
              <a:ahLst/>
              <a:cxnLst/>
              <a:rect l="l" t="t" r="r" b="b"/>
              <a:pathLst>
                <a:path w="220" h="140" extrusionOk="0">
                  <a:moveTo>
                    <a:pt x="219" y="0"/>
                  </a:moveTo>
                  <a:cubicBezTo>
                    <a:pt x="120" y="0"/>
                    <a:pt x="40" y="40"/>
                    <a:pt x="1" y="139"/>
                  </a:cubicBezTo>
                  <a:cubicBezTo>
                    <a:pt x="120" y="139"/>
                    <a:pt x="200"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1251050" y="1242200"/>
              <a:ext cx="43275" cy="52250"/>
            </a:xfrm>
            <a:custGeom>
              <a:avLst/>
              <a:gdLst/>
              <a:ahLst/>
              <a:cxnLst/>
              <a:rect l="l" t="t" r="r" b="b"/>
              <a:pathLst>
                <a:path w="1731" h="2090" extrusionOk="0">
                  <a:moveTo>
                    <a:pt x="1353" y="0"/>
                  </a:moveTo>
                  <a:cubicBezTo>
                    <a:pt x="1253" y="20"/>
                    <a:pt x="1154" y="20"/>
                    <a:pt x="1054" y="40"/>
                  </a:cubicBezTo>
                  <a:cubicBezTo>
                    <a:pt x="955" y="140"/>
                    <a:pt x="816" y="199"/>
                    <a:pt x="676" y="199"/>
                  </a:cubicBezTo>
                  <a:cubicBezTo>
                    <a:pt x="159" y="438"/>
                    <a:pt x="0" y="836"/>
                    <a:pt x="179" y="1353"/>
                  </a:cubicBezTo>
                  <a:cubicBezTo>
                    <a:pt x="259" y="1592"/>
                    <a:pt x="299" y="1831"/>
                    <a:pt x="358" y="2089"/>
                  </a:cubicBezTo>
                  <a:cubicBezTo>
                    <a:pt x="597" y="1811"/>
                    <a:pt x="478" y="1492"/>
                    <a:pt x="497" y="1194"/>
                  </a:cubicBezTo>
                  <a:cubicBezTo>
                    <a:pt x="537" y="896"/>
                    <a:pt x="557" y="617"/>
                    <a:pt x="935" y="538"/>
                  </a:cubicBezTo>
                  <a:cubicBezTo>
                    <a:pt x="1194" y="398"/>
                    <a:pt x="1452" y="279"/>
                    <a:pt x="1731" y="140"/>
                  </a:cubicBezTo>
                  <a:cubicBezTo>
                    <a:pt x="1651" y="0"/>
                    <a:pt x="1492" y="0"/>
                    <a:pt x="13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1266850" y="1349950"/>
              <a:ext cx="6600" cy="9150"/>
            </a:xfrm>
            <a:custGeom>
              <a:avLst/>
              <a:gdLst/>
              <a:ahLst/>
              <a:cxnLst/>
              <a:rect l="l" t="t" r="r" b="b"/>
              <a:pathLst>
                <a:path w="264" h="366" extrusionOk="0">
                  <a:moveTo>
                    <a:pt x="101" y="1"/>
                  </a:moveTo>
                  <a:cubicBezTo>
                    <a:pt x="1" y="1"/>
                    <a:pt x="88" y="198"/>
                    <a:pt x="25" y="246"/>
                  </a:cubicBezTo>
                  <a:lnTo>
                    <a:pt x="25" y="306"/>
                  </a:lnTo>
                  <a:lnTo>
                    <a:pt x="64" y="365"/>
                  </a:lnTo>
                  <a:cubicBezTo>
                    <a:pt x="124" y="306"/>
                    <a:pt x="164" y="246"/>
                    <a:pt x="224" y="206"/>
                  </a:cubicBezTo>
                  <a:cubicBezTo>
                    <a:pt x="263" y="166"/>
                    <a:pt x="263" y="87"/>
                    <a:pt x="224" y="47"/>
                  </a:cubicBezTo>
                  <a:cubicBezTo>
                    <a:pt x="166" y="14"/>
                    <a:pt x="127" y="1"/>
                    <a:pt x="1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1285350" y="1358900"/>
              <a:ext cx="12950" cy="5675"/>
            </a:xfrm>
            <a:custGeom>
              <a:avLst/>
              <a:gdLst/>
              <a:ahLst/>
              <a:cxnLst/>
              <a:rect l="l" t="t" r="r" b="b"/>
              <a:pathLst>
                <a:path w="518" h="227" extrusionOk="0">
                  <a:moveTo>
                    <a:pt x="197" y="1"/>
                  </a:moveTo>
                  <a:cubicBezTo>
                    <a:pt x="133" y="1"/>
                    <a:pt x="67" y="7"/>
                    <a:pt x="1" y="7"/>
                  </a:cubicBezTo>
                  <a:cubicBezTo>
                    <a:pt x="120" y="226"/>
                    <a:pt x="359" y="127"/>
                    <a:pt x="518" y="186"/>
                  </a:cubicBezTo>
                  <a:cubicBezTo>
                    <a:pt x="438" y="27"/>
                    <a:pt x="323" y="1"/>
                    <a:pt x="1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1298275" y="1362300"/>
              <a:ext cx="9800" cy="4750"/>
            </a:xfrm>
            <a:custGeom>
              <a:avLst/>
              <a:gdLst/>
              <a:ahLst/>
              <a:cxnLst/>
              <a:rect l="l" t="t" r="r" b="b"/>
              <a:pathLst>
                <a:path w="392" h="190" extrusionOk="0">
                  <a:moveTo>
                    <a:pt x="261" y="0"/>
                  </a:moveTo>
                  <a:cubicBezTo>
                    <a:pt x="238" y="0"/>
                    <a:pt x="211" y="4"/>
                    <a:pt x="180" y="10"/>
                  </a:cubicBezTo>
                  <a:cubicBezTo>
                    <a:pt x="100" y="10"/>
                    <a:pt x="61" y="50"/>
                    <a:pt x="1" y="50"/>
                  </a:cubicBezTo>
                  <a:cubicBezTo>
                    <a:pt x="1" y="90"/>
                    <a:pt x="41" y="170"/>
                    <a:pt x="41" y="189"/>
                  </a:cubicBezTo>
                  <a:lnTo>
                    <a:pt x="359" y="189"/>
                  </a:lnTo>
                  <a:cubicBezTo>
                    <a:pt x="392" y="75"/>
                    <a:pt x="370" y="0"/>
                    <a:pt x="2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1272925" y="1350125"/>
              <a:ext cx="2500" cy="4500"/>
            </a:xfrm>
            <a:custGeom>
              <a:avLst/>
              <a:gdLst/>
              <a:ahLst/>
              <a:cxnLst/>
              <a:rect l="l" t="t" r="r" b="b"/>
              <a:pathLst>
                <a:path w="100" h="180" extrusionOk="0">
                  <a:moveTo>
                    <a:pt x="0" y="0"/>
                  </a:moveTo>
                  <a:lnTo>
                    <a:pt x="0" y="179"/>
                  </a:lnTo>
                  <a:cubicBezTo>
                    <a:pt x="100" y="139"/>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927000" y="750850"/>
              <a:ext cx="4500" cy="2625"/>
            </a:xfrm>
            <a:custGeom>
              <a:avLst/>
              <a:gdLst/>
              <a:ahLst/>
              <a:cxnLst/>
              <a:rect l="l" t="t" r="r" b="b"/>
              <a:pathLst>
                <a:path w="180" h="105" extrusionOk="0">
                  <a:moveTo>
                    <a:pt x="1" y="0"/>
                  </a:moveTo>
                  <a:cubicBezTo>
                    <a:pt x="30" y="70"/>
                    <a:pt x="65" y="105"/>
                    <a:pt x="97" y="105"/>
                  </a:cubicBezTo>
                  <a:cubicBezTo>
                    <a:pt x="130" y="105"/>
                    <a:pt x="160" y="7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1105325" y="1866825"/>
              <a:ext cx="13950" cy="21900"/>
            </a:xfrm>
            <a:custGeom>
              <a:avLst/>
              <a:gdLst/>
              <a:ahLst/>
              <a:cxnLst/>
              <a:rect l="l" t="t" r="r" b="b"/>
              <a:pathLst>
                <a:path w="558" h="876" extrusionOk="0">
                  <a:moveTo>
                    <a:pt x="259" y="1"/>
                  </a:moveTo>
                  <a:cubicBezTo>
                    <a:pt x="1" y="200"/>
                    <a:pt x="120" y="498"/>
                    <a:pt x="60" y="757"/>
                  </a:cubicBezTo>
                  <a:cubicBezTo>
                    <a:pt x="40" y="796"/>
                    <a:pt x="60" y="836"/>
                    <a:pt x="100" y="876"/>
                  </a:cubicBezTo>
                  <a:cubicBezTo>
                    <a:pt x="558" y="717"/>
                    <a:pt x="299" y="399"/>
                    <a:pt x="299" y="120"/>
                  </a:cubicBezTo>
                  <a:cubicBezTo>
                    <a:pt x="299" y="80"/>
                    <a:pt x="299"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1098850" y="1776325"/>
              <a:ext cx="4500" cy="8475"/>
            </a:xfrm>
            <a:custGeom>
              <a:avLst/>
              <a:gdLst/>
              <a:ahLst/>
              <a:cxnLst/>
              <a:rect l="l" t="t" r="r" b="b"/>
              <a:pathLst>
                <a:path w="180" h="339" extrusionOk="0">
                  <a:moveTo>
                    <a:pt x="21" y="0"/>
                  </a:moveTo>
                  <a:lnTo>
                    <a:pt x="21" y="0"/>
                  </a:lnTo>
                  <a:cubicBezTo>
                    <a:pt x="1" y="120"/>
                    <a:pt x="1" y="219"/>
                    <a:pt x="1" y="338"/>
                  </a:cubicBezTo>
                  <a:cubicBezTo>
                    <a:pt x="180" y="219"/>
                    <a:pt x="180" y="12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1632475" y="881975"/>
              <a:ext cx="13950" cy="9850"/>
            </a:xfrm>
            <a:custGeom>
              <a:avLst/>
              <a:gdLst/>
              <a:ahLst/>
              <a:cxnLst/>
              <a:rect l="l" t="t" r="r" b="b"/>
              <a:pathLst>
                <a:path w="558" h="394" extrusionOk="0">
                  <a:moveTo>
                    <a:pt x="299" y="0"/>
                  </a:moveTo>
                  <a:cubicBezTo>
                    <a:pt x="181" y="0"/>
                    <a:pt x="79" y="33"/>
                    <a:pt x="1" y="126"/>
                  </a:cubicBezTo>
                  <a:cubicBezTo>
                    <a:pt x="61" y="186"/>
                    <a:pt x="120" y="266"/>
                    <a:pt x="200" y="305"/>
                  </a:cubicBezTo>
                  <a:cubicBezTo>
                    <a:pt x="285" y="357"/>
                    <a:pt x="359" y="393"/>
                    <a:pt x="418" y="393"/>
                  </a:cubicBezTo>
                  <a:cubicBezTo>
                    <a:pt x="496" y="393"/>
                    <a:pt x="546" y="328"/>
                    <a:pt x="558" y="146"/>
                  </a:cubicBezTo>
                  <a:cubicBezTo>
                    <a:pt x="518" y="107"/>
                    <a:pt x="438" y="67"/>
                    <a:pt x="399" y="7"/>
                  </a:cubicBezTo>
                  <a:cubicBezTo>
                    <a:pt x="364" y="3"/>
                    <a:pt x="331"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1645425" y="877650"/>
              <a:ext cx="13450" cy="4175"/>
            </a:xfrm>
            <a:custGeom>
              <a:avLst/>
              <a:gdLst/>
              <a:ahLst/>
              <a:cxnLst/>
              <a:rect l="l" t="t" r="r" b="b"/>
              <a:pathLst>
                <a:path w="538" h="167" extrusionOk="0">
                  <a:moveTo>
                    <a:pt x="437" y="0"/>
                  </a:moveTo>
                  <a:cubicBezTo>
                    <a:pt x="299" y="0"/>
                    <a:pt x="143" y="13"/>
                    <a:pt x="0" y="140"/>
                  </a:cubicBezTo>
                  <a:cubicBezTo>
                    <a:pt x="71" y="155"/>
                    <a:pt x="143" y="166"/>
                    <a:pt x="211" y="166"/>
                  </a:cubicBezTo>
                  <a:cubicBezTo>
                    <a:pt x="334" y="166"/>
                    <a:pt x="448" y="129"/>
                    <a:pt x="537" y="1"/>
                  </a:cubicBezTo>
                  <a:cubicBezTo>
                    <a:pt x="505" y="1"/>
                    <a:pt x="472"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1702600" y="859675"/>
              <a:ext cx="14450" cy="4175"/>
            </a:xfrm>
            <a:custGeom>
              <a:avLst/>
              <a:gdLst/>
              <a:ahLst/>
              <a:cxnLst/>
              <a:rect l="l" t="t" r="r" b="b"/>
              <a:pathLst>
                <a:path w="578" h="167" extrusionOk="0">
                  <a:moveTo>
                    <a:pt x="401" y="1"/>
                  </a:moveTo>
                  <a:cubicBezTo>
                    <a:pt x="250" y="1"/>
                    <a:pt x="100" y="21"/>
                    <a:pt x="1" y="163"/>
                  </a:cubicBezTo>
                  <a:cubicBezTo>
                    <a:pt x="28" y="166"/>
                    <a:pt x="56" y="167"/>
                    <a:pt x="82" y="167"/>
                  </a:cubicBezTo>
                  <a:cubicBezTo>
                    <a:pt x="265" y="167"/>
                    <a:pt x="421" y="108"/>
                    <a:pt x="578" y="4"/>
                  </a:cubicBezTo>
                  <a:cubicBezTo>
                    <a:pt x="521" y="4"/>
                    <a:pt x="461" y="1"/>
                    <a:pt x="4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1683200" y="856275"/>
              <a:ext cx="14950" cy="3400"/>
            </a:xfrm>
            <a:custGeom>
              <a:avLst/>
              <a:gdLst/>
              <a:ahLst/>
              <a:cxnLst/>
              <a:rect l="l" t="t" r="r" b="b"/>
              <a:pathLst>
                <a:path w="598" h="136" extrusionOk="0">
                  <a:moveTo>
                    <a:pt x="100" y="1"/>
                  </a:moveTo>
                  <a:cubicBezTo>
                    <a:pt x="80" y="40"/>
                    <a:pt x="41" y="100"/>
                    <a:pt x="1" y="120"/>
                  </a:cubicBezTo>
                  <a:cubicBezTo>
                    <a:pt x="89" y="120"/>
                    <a:pt x="182" y="136"/>
                    <a:pt x="273" y="136"/>
                  </a:cubicBezTo>
                  <a:cubicBezTo>
                    <a:pt x="386" y="136"/>
                    <a:pt x="498" y="111"/>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1615575" y="886125"/>
              <a:ext cx="12950" cy="3725"/>
            </a:xfrm>
            <a:custGeom>
              <a:avLst/>
              <a:gdLst/>
              <a:ahLst/>
              <a:cxnLst/>
              <a:rect l="l" t="t" r="r" b="b"/>
              <a:pathLst>
                <a:path w="518" h="149" extrusionOk="0">
                  <a:moveTo>
                    <a:pt x="518" y="0"/>
                  </a:moveTo>
                  <a:cubicBezTo>
                    <a:pt x="319" y="0"/>
                    <a:pt x="140" y="0"/>
                    <a:pt x="0" y="139"/>
                  </a:cubicBezTo>
                  <a:cubicBezTo>
                    <a:pt x="52" y="145"/>
                    <a:pt x="104" y="149"/>
                    <a:pt x="155" y="149"/>
                  </a:cubicBezTo>
                  <a:cubicBezTo>
                    <a:pt x="298" y="149"/>
                    <a:pt x="430" y="118"/>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1576775" y="890100"/>
              <a:ext cx="12475" cy="5425"/>
            </a:xfrm>
            <a:custGeom>
              <a:avLst/>
              <a:gdLst/>
              <a:ahLst/>
              <a:cxnLst/>
              <a:rect l="l" t="t" r="r" b="b"/>
              <a:pathLst>
                <a:path w="499" h="217" extrusionOk="0">
                  <a:moveTo>
                    <a:pt x="160" y="0"/>
                  </a:moveTo>
                  <a:cubicBezTo>
                    <a:pt x="100" y="0"/>
                    <a:pt x="61" y="0"/>
                    <a:pt x="1" y="20"/>
                  </a:cubicBezTo>
                  <a:cubicBezTo>
                    <a:pt x="80" y="160"/>
                    <a:pt x="259" y="160"/>
                    <a:pt x="379" y="199"/>
                  </a:cubicBezTo>
                  <a:cubicBezTo>
                    <a:pt x="391" y="212"/>
                    <a:pt x="403" y="216"/>
                    <a:pt x="416" y="216"/>
                  </a:cubicBezTo>
                  <a:cubicBezTo>
                    <a:pt x="443" y="216"/>
                    <a:pt x="471" y="193"/>
                    <a:pt x="498" y="179"/>
                  </a:cubicBezTo>
                  <a:cubicBezTo>
                    <a:pt x="458" y="0"/>
                    <a:pt x="279" y="4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1685200" y="864500"/>
              <a:ext cx="10475" cy="3625"/>
            </a:xfrm>
            <a:custGeom>
              <a:avLst/>
              <a:gdLst/>
              <a:ahLst/>
              <a:cxnLst/>
              <a:rect l="l" t="t" r="r" b="b"/>
              <a:pathLst>
                <a:path w="419" h="145" extrusionOk="0">
                  <a:moveTo>
                    <a:pt x="300" y="0"/>
                  </a:moveTo>
                  <a:cubicBezTo>
                    <a:pt x="195" y="0"/>
                    <a:pt x="87" y="28"/>
                    <a:pt x="0" y="129"/>
                  </a:cubicBezTo>
                  <a:cubicBezTo>
                    <a:pt x="35" y="139"/>
                    <a:pt x="71" y="144"/>
                    <a:pt x="108" y="144"/>
                  </a:cubicBezTo>
                  <a:cubicBezTo>
                    <a:pt x="217" y="144"/>
                    <a:pt x="329" y="99"/>
                    <a:pt x="418" y="10"/>
                  </a:cubicBezTo>
                  <a:cubicBezTo>
                    <a:pt x="380" y="4"/>
                    <a:pt x="340" y="0"/>
                    <a:pt x="3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1668300" y="868975"/>
              <a:ext cx="10450" cy="4050"/>
            </a:xfrm>
            <a:custGeom>
              <a:avLst/>
              <a:gdLst/>
              <a:ahLst/>
              <a:cxnLst/>
              <a:rect l="l" t="t" r="r" b="b"/>
              <a:pathLst>
                <a:path w="418" h="162" extrusionOk="0">
                  <a:moveTo>
                    <a:pt x="291" y="1"/>
                  </a:moveTo>
                  <a:cubicBezTo>
                    <a:pt x="172" y="1"/>
                    <a:pt x="59" y="32"/>
                    <a:pt x="0" y="149"/>
                  </a:cubicBezTo>
                  <a:cubicBezTo>
                    <a:pt x="33" y="157"/>
                    <a:pt x="66" y="161"/>
                    <a:pt x="97" y="161"/>
                  </a:cubicBezTo>
                  <a:cubicBezTo>
                    <a:pt x="217" y="161"/>
                    <a:pt x="323" y="104"/>
                    <a:pt x="418" y="10"/>
                  </a:cubicBezTo>
                  <a:cubicBezTo>
                    <a:pt x="376" y="5"/>
                    <a:pt x="333" y="1"/>
                    <a:pt x="2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1315700" y="1227775"/>
              <a:ext cx="8975" cy="5500"/>
            </a:xfrm>
            <a:custGeom>
              <a:avLst/>
              <a:gdLst/>
              <a:ahLst/>
              <a:cxnLst/>
              <a:rect l="l" t="t" r="r" b="b"/>
              <a:pathLst>
                <a:path w="359" h="220" extrusionOk="0">
                  <a:moveTo>
                    <a:pt x="159" y="1"/>
                  </a:moveTo>
                  <a:cubicBezTo>
                    <a:pt x="100" y="1"/>
                    <a:pt x="60" y="20"/>
                    <a:pt x="0" y="60"/>
                  </a:cubicBezTo>
                  <a:cubicBezTo>
                    <a:pt x="80" y="100"/>
                    <a:pt x="139" y="180"/>
                    <a:pt x="179" y="219"/>
                  </a:cubicBezTo>
                  <a:cubicBezTo>
                    <a:pt x="358" y="120"/>
                    <a:pt x="259" y="8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986675" y="941500"/>
              <a:ext cx="41800" cy="17750"/>
            </a:xfrm>
            <a:custGeom>
              <a:avLst/>
              <a:gdLst/>
              <a:ahLst/>
              <a:cxnLst/>
              <a:rect l="l" t="t" r="r" b="b"/>
              <a:pathLst>
                <a:path w="1672" h="710" extrusionOk="0">
                  <a:moveTo>
                    <a:pt x="793" y="0"/>
                  </a:moveTo>
                  <a:cubicBezTo>
                    <a:pt x="526" y="0"/>
                    <a:pt x="263" y="29"/>
                    <a:pt x="1" y="172"/>
                  </a:cubicBezTo>
                  <a:cubicBezTo>
                    <a:pt x="60" y="190"/>
                    <a:pt x="120" y="194"/>
                    <a:pt x="179" y="194"/>
                  </a:cubicBezTo>
                  <a:cubicBezTo>
                    <a:pt x="219" y="194"/>
                    <a:pt x="258" y="192"/>
                    <a:pt x="297" y="192"/>
                  </a:cubicBezTo>
                  <a:cubicBezTo>
                    <a:pt x="394" y="192"/>
                    <a:pt x="488" y="202"/>
                    <a:pt x="578" y="272"/>
                  </a:cubicBezTo>
                  <a:lnTo>
                    <a:pt x="200" y="709"/>
                  </a:lnTo>
                  <a:lnTo>
                    <a:pt x="896" y="709"/>
                  </a:lnTo>
                  <a:cubicBezTo>
                    <a:pt x="1035" y="530"/>
                    <a:pt x="1194" y="570"/>
                    <a:pt x="1353" y="530"/>
                  </a:cubicBezTo>
                  <a:cubicBezTo>
                    <a:pt x="1493" y="530"/>
                    <a:pt x="1652" y="491"/>
                    <a:pt x="1652" y="312"/>
                  </a:cubicBezTo>
                  <a:cubicBezTo>
                    <a:pt x="1672" y="113"/>
                    <a:pt x="1493" y="13"/>
                    <a:pt x="1333" y="13"/>
                  </a:cubicBezTo>
                  <a:cubicBezTo>
                    <a:pt x="1150" y="13"/>
                    <a:pt x="971" y="0"/>
                    <a:pt x="7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358575" y="771250"/>
              <a:ext cx="13950" cy="9450"/>
            </a:xfrm>
            <a:custGeom>
              <a:avLst/>
              <a:gdLst/>
              <a:ahLst/>
              <a:cxnLst/>
              <a:rect l="l" t="t" r="r" b="b"/>
              <a:pathLst>
                <a:path w="558" h="378" extrusionOk="0">
                  <a:moveTo>
                    <a:pt x="251" y="0"/>
                  </a:moveTo>
                  <a:cubicBezTo>
                    <a:pt x="164" y="0"/>
                    <a:pt x="80" y="20"/>
                    <a:pt x="0" y="60"/>
                  </a:cubicBezTo>
                  <a:cubicBezTo>
                    <a:pt x="0" y="279"/>
                    <a:pt x="100" y="378"/>
                    <a:pt x="318" y="378"/>
                  </a:cubicBezTo>
                  <a:cubicBezTo>
                    <a:pt x="378" y="358"/>
                    <a:pt x="438" y="279"/>
                    <a:pt x="517" y="239"/>
                  </a:cubicBezTo>
                  <a:cubicBezTo>
                    <a:pt x="557" y="179"/>
                    <a:pt x="557" y="119"/>
                    <a:pt x="517" y="60"/>
                  </a:cubicBezTo>
                  <a:cubicBezTo>
                    <a:pt x="428" y="20"/>
                    <a:pt x="338" y="0"/>
                    <a:pt x="2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371500" y="772225"/>
              <a:ext cx="4000" cy="5000"/>
            </a:xfrm>
            <a:custGeom>
              <a:avLst/>
              <a:gdLst/>
              <a:ahLst/>
              <a:cxnLst/>
              <a:rect l="l" t="t" r="r" b="b"/>
              <a:pathLst>
                <a:path w="160" h="200" extrusionOk="0">
                  <a:moveTo>
                    <a:pt x="160" y="1"/>
                  </a:moveTo>
                  <a:cubicBezTo>
                    <a:pt x="120" y="21"/>
                    <a:pt x="40" y="21"/>
                    <a:pt x="0" y="21"/>
                  </a:cubicBezTo>
                  <a:lnTo>
                    <a:pt x="0" y="200"/>
                  </a:lnTo>
                  <a:cubicBezTo>
                    <a:pt x="40" y="120"/>
                    <a:pt x="100" y="8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1168000" y="2021750"/>
              <a:ext cx="35825" cy="14725"/>
            </a:xfrm>
            <a:custGeom>
              <a:avLst/>
              <a:gdLst/>
              <a:ahLst/>
              <a:cxnLst/>
              <a:rect l="l" t="t" r="r" b="b"/>
              <a:pathLst>
                <a:path w="1433" h="589" extrusionOk="0">
                  <a:moveTo>
                    <a:pt x="192" y="0"/>
                  </a:moveTo>
                  <a:cubicBezTo>
                    <a:pt x="81" y="0"/>
                    <a:pt x="0" y="66"/>
                    <a:pt x="0" y="269"/>
                  </a:cubicBezTo>
                  <a:cubicBezTo>
                    <a:pt x="163" y="562"/>
                    <a:pt x="419" y="588"/>
                    <a:pt x="703" y="588"/>
                  </a:cubicBezTo>
                  <a:cubicBezTo>
                    <a:pt x="766" y="588"/>
                    <a:pt x="830" y="587"/>
                    <a:pt x="895" y="587"/>
                  </a:cubicBezTo>
                  <a:cubicBezTo>
                    <a:pt x="995" y="348"/>
                    <a:pt x="1253" y="488"/>
                    <a:pt x="1432" y="388"/>
                  </a:cubicBezTo>
                  <a:cubicBezTo>
                    <a:pt x="1094" y="269"/>
                    <a:pt x="736" y="149"/>
                    <a:pt x="398" y="50"/>
                  </a:cubicBezTo>
                  <a:cubicBezTo>
                    <a:pt x="326" y="21"/>
                    <a:pt x="254" y="0"/>
                    <a:pt x="1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1156550" y="2001100"/>
              <a:ext cx="21400" cy="27375"/>
            </a:xfrm>
            <a:custGeom>
              <a:avLst/>
              <a:gdLst/>
              <a:ahLst/>
              <a:cxnLst/>
              <a:rect l="l" t="t" r="r" b="b"/>
              <a:pathLst>
                <a:path w="856" h="1095" extrusionOk="0">
                  <a:moveTo>
                    <a:pt x="160" y="1"/>
                  </a:moveTo>
                  <a:lnTo>
                    <a:pt x="160" y="1"/>
                  </a:lnTo>
                  <a:cubicBezTo>
                    <a:pt x="100" y="180"/>
                    <a:pt x="180" y="399"/>
                    <a:pt x="1" y="518"/>
                  </a:cubicBezTo>
                  <a:cubicBezTo>
                    <a:pt x="160" y="717"/>
                    <a:pt x="299" y="896"/>
                    <a:pt x="458" y="1095"/>
                  </a:cubicBezTo>
                  <a:cubicBezTo>
                    <a:pt x="538" y="956"/>
                    <a:pt x="677" y="896"/>
                    <a:pt x="856" y="876"/>
                  </a:cubicBezTo>
                  <a:cubicBezTo>
                    <a:pt x="438" y="757"/>
                    <a:pt x="359" y="31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1148100" y="1997625"/>
              <a:ext cx="3500" cy="3500"/>
            </a:xfrm>
            <a:custGeom>
              <a:avLst/>
              <a:gdLst/>
              <a:ahLst/>
              <a:cxnLst/>
              <a:rect l="l" t="t" r="r" b="b"/>
              <a:pathLst>
                <a:path w="140" h="140" extrusionOk="0">
                  <a:moveTo>
                    <a:pt x="0" y="0"/>
                  </a:moveTo>
                  <a:cubicBezTo>
                    <a:pt x="0" y="60"/>
                    <a:pt x="40" y="12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1151575" y="2001600"/>
              <a:ext cx="3500" cy="5500"/>
            </a:xfrm>
            <a:custGeom>
              <a:avLst/>
              <a:gdLst/>
              <a:ahLst/>
              <a:cxnLst/>
              <a:rect l="l" t="t" r="r" b="b"/>
              <a:pathLst>
                <a:path w="140" h="220" extrusionOk="0">
                  <a:moveTo>
                    <a:pt x="1" y="1"/>
                  </a:moveTo>
                  <a:lnTo>
                    <a:pt x="1" y="1"/>
                  </a:lnTo>
                  <a:cubicBezTo>
                    <a:pt x="60" y="80"/>
                    <a:pt x="80" y="160"/>
                    <a:pt x="140" y="219"/>
                  </a:cubicBezTo>
                  <a:cubicBezTo>
                    <a:pt x="140" y="140"/>
                    <a:pt x="10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1434050" y="1036875"/>
              <a:ext cx="78100" cy="23075"/>
            </a:xfrm>
            <a:custGeom>
              <a:avLst/>
              <a:gdLst/>
              <a:ahLst/>
              <a:cxnLst/>
              <a:rect l="l" t="t" r="r" b="b"/>
              <a:pathLst>
                <a:path w="3124" h="923" extrusionOk="0">
                  <a:moveTo>
                    <a:pt x="2673" y="1"/>
                  </a:moveTo>
                  <a:cubicBezTo>
                    <a:pt x="2503" y="1"/>
                    <a:pt x="2333" y="45"/>
                    <a:pt x="2173" y="45"/>
                  </a:cubicBezTo>
                  <a:cubicBezTo>
                    <a:pt x="2138" y="45"/>
                    <a:pt x="2103" y="43"/>
                    <a:pt x="2069" y="38"/>
                  </a:cubicBezTo>
                  <a:cubicBezTo>
                    <a:pt x="1854" y="177"/>
                    <a:pt x="1630" y="195"/>
                    <a:pt x="1403" y="195"/>
                  </a:cubicBezTo>
                  <a:cubicBezTo>
                    <a:pt x="1323" y="195"/>
                    <a:pt x="1244" y="193"/>
                    <a:pt x="1164" y="193"/>
                  </a:cubicBezTo>
                  <a:cubicBezTo>
                    <a:pt x="1114" y="193"/>
                    <a:pt x="1065" y="194"/>
                    <a:pt x="1015" y="197"/>
                  </a:cubicBezTo>
                  <a:cubicBezTo>
                    <a:pt x="936" y="276"/>
                    <a:pt x="896" y="336"/>
                    <a:pt x="816" y="376"/>
                  </a:cubicBezTo>
                  <a:cubicBezTo>
                    <a:pt x="816" y="396"/>
                    <a:pt x="796" y="435"/>
                    <a:pt x="757" y="455"/>
                  </a:cubicBezTo>
                  <a:cubicBezTo>
                    <a:pt x="737" y="469"/>
                    <a:pt x="719" y="475"/>
                    <a:pt x="704" y="475"/>
                  </a:cubicBezTo>
                  <a:cubicBezTo>
                    <a:pt x="673" y="475"/>
                    <a:pt x="650" y="449"/>
                    <a:pt x="637" y="396"/>
                  </a:cubicBezTo>
                  <a:cubicBezTo>
                    <a:pt x="478" y="376"/>
                    <a:pt x="299" y="376"/>
                    <a:pt x="120" y="356"/>
                  </a:cubicBezTo>
                  <a:cubicBezTo>
                    <a:pt x="1" y="455"/>
                    <a:pt x="100" y="595"/>
                    <a:pt x="100" y="734"/>
                  </a:cubicBezTo>
                  <a:cubicBezTo>
                    <a:pt x="187" y="882"/>
                    <a:pt x="320" y="923"/>
                    <a:pt x="460" y="923"/>
                  </a:cubicBezTo>
                  <a:cubicBezTo>
                    <a:pt x="546" y="923"/>
                    <a:pt x="634" y="908"/>
                    <a:pt x="717" y="893"/>
                  </a:cubicBezTo>
                  <a:cubicBezTo>
                    <a:pt x="1413" y="793"/>
                    <a:pt x="2089" y="674"/>
                    <a:pt x="2766" y="575"/>
                  </a:cubicBezTo>
                  <a:cubicBezTo>
                    <a:pt x="2885" y="415"/>
                    <a:pt x="3124" y="296"/>
                    <a:pt x="2905" y="38"/>
                  </a:cubicBezTo>
                  <a:cubicBezTo>
                    <a:pt x="2829" y="10"/>
                    <a:pt x="2751" y="1"/>
                    <a:pt x="26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1503175" y="1033325"/>
              <a:ext cx="74625" cy="17925"/>
            </a:xfrm>
            <a:custGeom>
              <a:avLst/>
              <a:gdLst/>
              <a:ahLst/>
              <a:cxnLst/>
              <a:rect l="l" t="t" r="r" b="b"/>
              <a:pathLst>
                <a:path w="2985" h="717" extrusionOk="0">
                  <a:moveTo>
                    <a:pt x="2607" y="0"/>
                  </a:moveTo>
                  <a:cubicBezTo>
                    <a:pt x="2590" y="170"/>
                    <a:pt x="2515" y="224"/>
                    <a:pt x="2346" y="224"/>
                  </a:cubicBezTo>
                  <a:cubicBezTo>
                    <a:pt x="2316" y="224"/>
                    <a:pt x="2284" y="222"/>
                    <a:pt x="2249" y="219"/>
                  </a:cubicBezTo>
                  <a:cubicBezTo>
                    <a:pt x="1900" y="160"/>
                    <a:pt x="1547" y="135"/>
                    <a:pt x="1194" y="135"/>
                  </a:cubicBezTo>
                  <a:cubicBezTo>
                    <a:pt x="841" y="135"/>
                    <a:pt x="488" y="160"/>
                    <a:pt x="140" y="199"/>
                  </a:cubicBezTo>
                  <a:lnTo>
                    <a:pt x="1" y="717"/>
                  </a:lnTo>
                  <a:cubicBezTo>
                    <a:pt x="916" y="677"/>
                    <a:pt x="1831" y="617"/>
                    <a:pt x="2726" y="538"/>
                  </a:cubicBezTo>
                  <a:cubicBezTo>
                    <a:pt x="2885" y="319"/>
                    <a:pt x="2985" y="100"/>
                    <a:pt x="26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1566825" y="954050"/>
              <a:ext cx="16450" cy="92725"/>
            </a:xfrm>
            <a:custGeom>
              <a:avLst/>
              <a:gdLst/>
              <a:ahLst/>
              <a:cxnLst/>
              <a:rect l="l" t="t" r="r" b="b"/>
              <a:pathLst>
                <a:path w="658" h="3709" extrusionOk="0">
                  <a:moveTo>
                    <a:pt x="430" y="1"/>
                  </a:moveTo>
                  <a:cubicBezTo>
                    <a:pt x="397" y="1"/>
                    <a:pt x="366" y="11"/>
                    <a:pt x="339" y="28"/>
                  </a:cubicBezTo>
                  <a:cubicBezTo>
                    <a:pt x="140" y="307"/>
                    <a:pt x="200" y="645"/>
                    <a:pt x="140" y="943"/>
                  </a:cubicBezTo>
                  <a:cubicBezTo>
                    <a:pt x="140" y="1023"/>
                    <a:pt x="100" y="1103"/>
                    <a:pt x="100" y="1182"/>
                  </a:cubicBezTo>
                  <a:cubicBezTo>
                    <a:pt x="1" y="1481"/>
                    <a:pt x="260" y="1819"/>
                    <a:pt x="41" y="2117"/>
                  </a:cubicBezTo>
                  <a:lnTo>
                    <a:pt x="41" y="2296"/>
                  </a:lnTo>
                  <a:cubicBezTo>
                    <a:pt x="160" y="2475"/>
                    <a:pt x="160" y="2634"/>
                    <a:pt x="41" y="2813"/>
                  </a:cubicBezTo>
                  <a:cubicBezTo>
                    <a:pt x="41" y="2913"/>
                    <a:pt x="61" y="3052"/>
                    <a:pt x="61" y="3171"/>
                  </a:cubicBezTo>
                  <a:cubicBezTo>
                    <a:pt x="260" y="3311"/>
                    <a:pt x="200" y="3510"/>
                    <a:pt x="180" y="3709"/>
                  </a:cubicBezTo>
                  <a:cubicBezTo>
                    <a:pt x="657" y="3649"/>
                    <a:pt x="459" y="3351"/>
                    <a:pt x="399" y="3112"/>
                  </a:cubicBezTo>
                  <a:cubicBezTo>
                    <a:pt x="538" y="2097"/>
                    <a:pt x="558" y="1083"/>
                    <a:pt x="558" y="48"/>
                  </a:cubicBezTo>
                  <a:cubicBezTo>
                    <a:pt x="514" y="15"/>
                    <a:pt x="470"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1560875" y="933850"/>
              <a:ext cx="17425" cy="70150"/>
            </a:xfrm>
            <a:custGeom>
              <a:avLst/>
              <a:gdLst/>
              <a:ahLst/>
              <a:cxnLst/>
              <a:rect l="l" t="t" r="r" b="b"/>
              <a:pathLst>
                <a:path w="697" h="2806" extrusionOk="0">
                  <a:moveTo>
                    <a:pt x="120" y="1"/>
                  </a:moveTo>
                  <a:cubicBezTo>
                    <a:pt x="0" y="916"/>
                    <a:pt x="120" y="1831"/>
                    <a:pt x="120" y="2766"/>
                  </a:cubicBezTo>
                  <a:cubicBezTo>
                    <a:pt x="159" y="2786"/>
                    <a:pt x="199" y="2786"/>
                    <a:pt x="239" y="2806"/>
                  </a:cubicBezTo>
                  <a:cubicBezTo>
                    <a:pt x="458" y="2567"/>
                    <a:pt x="299" y="2189"/>
                    <a:pt x="438" y="1911"/>
                  </a:cubicBezTo>
                  <a:cubicBezTo>
                    <a:pt x="657" y="1572"/>
                    <a:pt x="418" y="1135"/>
                    <a:pt x="597" y="797"/>
                  </a:cubicBezTo>
                  <a:cubicBezTo>
                    <a:pt x="637" y="717"/>
                    <a:pt x="657" y="637"/>
                    <a:pt x="697" y="578"/>
                  </a:cubicBezTo>
                  <a:cubicBezTo>
                    <a:pt x="637" y="439"/>
                    <a:pt x="557" y="379"/>
                    <a:pt x="418" y="339"/>
                  </a:cubicBezTo>
                  <a:cubicBezTo>
                    <a:pt x="319" y="220"/>
                    <a:pt x="219" y="12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1564350" y="981600"/>
              <a:ext cx="11475" cy="26375"/>
            </a:xfrm>
            <a:custGeom>
              <a:avLst/>
              <a:gdLst/>
              <a:ahLst/>
              <a:cxnLst/>
              <a:rect l="l" t="t" r="r" b="b"/>
              <a:pathLst>
                <a:path w="459" h="1055" extrusionOk="0">
                  <a:moveTo>
                    <a:pt x="299" y="1"/>
                  </a:moveTo>
                  <a:cubicBezTo>
                    <a:pt x="1" y="259"/>
                    <a:pt x="199" y="597"/>
                    <a:pt x="100" y="896"/>
                  </a:cubicBezTo>
                  <a:lnTo>
                    <a:pt x="100" y="975"/>
                  </a:lnTo>
                  <a:lnTo>
                    <a:pt x="140" y="1055"/>
                  </a:lnTo>
                  <a:cubicBezTo>
                    <a:pt x="279" y="1015"/>
                    <a:pt x="458" y="995"/>
                    <a:pt x="398" y="816"/>
                  </a:cubicBezTo>
                  <a:cubicBezTo>
                    <a:pt x="299" y="558"/>
                    <a:pt x="458" y="2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1568325" y="1011450"/>
              <a:ext cx="5500" cy="12950"/>
            </a:xfrm>
            <a:custGeom>
              <a:avLst/>
              <a:gdLst/>
              <a:ahLst/>
              <a:cxnLst/>
              <a:rect l="l" t="t" r="r" b="b"/>
              <a:pathLst>
                <a:path w="220" h="518" extrusionOk="0">
                  <a:moveTo>
                    <a:pt x="1" y="0"/>
                  </a:moveTo>
                  <a:lnTo>
                    <a:pt x="1" y="517"/>
                  </a:lnTo>
                  <a:cubicBezTo>
                    <a:pt x="219" y="358"/>
                    <a:pt x="200" y="179"/>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583350" y="2126425"/>
              <a:ext cx="77600" cy="32850"/>
            </a:xfrm>
            <a:custGeom>
              <a:avLst/>
              <a:gdLst/>
              <a:ahLst/>
              <a:cxnLst/>
              <a:rect l="l" t="t" r="r" b="b"/>
              <a:pathLst>
                <a:path w="3104" h="1314" extrusionOk="0">
                  <a:moveTo>
                    <a:pt x="2408" y="1"/>
                  </a:moveTo>
                  <a:cubicBezTo>
                    <a:pt x="2420" y="1"/>
                    <a:pt x="2433" y="2"/>
                    <a:pt x="2446" y="3"/>
                  </a:cubicBezTo>
                  <a:lnTo>
                    <a:pt x="2446" y="3"/>
                  </a:lnTo>
                  <a:cubicBezTo>
                    <a:pt x="2446" y="2"/>
                    <a:pt x="2447" y="2"/>
                    <a:pt x="2447" y="1"/>
                  </a:cubicBezTo>
                  <a:close/>
                  <a:moveTo>
                    <a:pt x="2446" y="3"/>
                  </a:moveTo>
                  <a:cubicBezTo>
                    <a:pt x="2306" y="238"/>
                    <a:pt x="2049" y="81"/>
                    <a:pt x="1890" y="200"/>
                  </a:cubicBezTo>
                  <a:cubicBezTo>
                    <a:pt x="1831" y="239"/>
                    <a:pt x="1791" y="239"/>
                    <a:pt x="1751" y="279"/>
                  </a:cubicBezTo>
                  <a:cubicBezTo>
                    <a:pt x="1592" y="359"/>
                    <a:pt x="1393" y="259"/>
                    <a:pt x="1254" y="399"/>
                  </a:cubicBezTo>
                  <a:cubicBezTo>
                    <a:pt x="1135" y="518"/>
                    <a:pt x="975" y="478"/>
                    <a:pt x="836" y="558"/>
                  </a:cubicBezTo>
                  <a:cubicBezTo>
                    <a:pt x="800" y="550"/>
                    <a:pt x="765" y="546"/>
                    <a:pt x="731" y="546"/>
                  </a:cubicBezTo>
                  <a:cubicBezTo>
                    <a:pt x="595" y="546"/>
                    <a:pt x="474" y="609"/>
                    <a:pt x="379" y="737"/>
                  </a:cubicBezTo>
                  <a:cubicBezTo>
                    <a:pt x="399" y="1015"/>
                    <a:pt x="120" y="1075"/>
                    <a:pt x="1" y="1314"/>
                  </a:cubicBezTo>
                  <a:cubicBezTo>
                    <a:pt x="180" y="1314"/>
                    <a:pt x="339" y="1274"/>
                    <a:pt x="518" y="1274"/>
                  </a:cubicBezTo>
                  <a:cubicBezTo>
                    <a:pt x="757" y="1154"/>
                    <a:pt x="995" y="1035"/>
                    <a:pt x="1214" y="916"/>
                  </a:cubicBezTo>
                  <a:cubicBezTo>
                    <a:pt x="1314" y="816"/>
                    <a:pt x="1493" y="856"/>
                    <a:pt x="1592" y="757"/>
                  </a:cubicBezTo>
                  <a:cubicBezTo>
                    <a:pt x="1615" y="762"/>
                    <a:pt x="1634" y="765"/>
                    <a:pt x="1649" y="765"/>
                  </a:cubicBezTo>
                  <a:cubicBezTo>
                    <a:pt x="1687" y="765"/>
                    <a:pt x="1709" y="751"/>
                    <a:pt x="1751" y="737"/>
                  </a:cubicBezTo>
                  <a:cubicBezTo>
                    <a:pt x="1862" y="603"/>
                    <a:pt x="1986" y="582"/>
                    <a:pt x="2119" y="582"/>
                  </a:cubicBezTo>
                  <a:cubicBezTo>
                    <a:pt x="2182" y="582"/>
                    <a:pt x="2247" y="587"/>
                    <a:pt x="2314" y="587"/>
                  </a:cubicBezTo>
                  <a:cubicBezTo>
                    <a:pt x="2358" y="587"/>
                    <a:pt x="2402" y="585"/>
                    <a:pt x="2447" y="578"/>
                  </a:cubicBezTo>
                  <a:cubicBezTo>
                    <a:pt x="2447" y="558"/>
                    <a:pt x="2467" y="558"/>
                    <a:pt x="2487" y="538"/>
                  </a:cubicBezTo>
                  <a:cubicBezTo>
                    <a:pt x="2512" y="530"/>
                    <a:pt x="2530" y="525"/>
                    <a:pt x="2545" y="525"/>
                  </a:cubicBezTo>
                  <a:cubicBezTo>
                    <a:pt x="2567" y="525"/>
                    <a:pt x="2583" y="534"/>
                    <a:pt x="2607" y="558"/>
                  </a:cubicBezTo>
                  <a:lnTo>
                    <a:pt x="2786" y="558"/>
                  </a:lnTo>
                  <a:cubicBezTo>
                    <a:pt x="2825" y="399"/>
                    <a:pt x="3104" y="379"/>
                    <a:pt x="3044" y="160"/>
                  </a:cubicBezTo>
                  <a:cubicBezTo>
                    <a:pt x="2991" y="54"/>
                    <a:pt x="2894" y="45"/>
                    <a:pt x="2800" y="45"/>
                  </a:cubicBezTo>
                  <a:cubicBezTo>
                    <a:pt x="2781" y="45"/>
                    <a:pt x="2762" y="45"/>
                    <a:pt x="2744" y="45"/>
                  </a:cubicBezTo>
                  <a:cubicBezTo>
                    <a:pt x="2716" y="45"/>
                    <a:pt x="2690" y="44"/>
                    <a:pt x="2666" y="40"/>
                  </a:cubicBezTo>
                  <a:cubicBezTo>
                    <a:pt x="2599" y="40"/>
                    <a:pt x="2518" y="12"/>
                    <a:pt x="2446" y="3"/>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529650" y="2160750"/>
              <a:ext cx="24875" cy="15425"/>
            </a:xfrm>
            <a:custGeom>
              <a:avLst/>
              <a:gdLst/>
              <a:ahLst/>
              <a:cxnLst/>
              <a:rect l="l" t="t" r="r" b="b"/>
              <a:pathLst>
                <a:path w="995" h="617" extrusionOk="0">
                  <a:moveTo>
                    <a:pt x="418" y="0"/>
                  </a:moveTo>
                  <a:cubicBezTo>
                    <a:pt x="358" y="0"/>
                    <a:pt x="338" y="0"/>
                    <a:pt x="279" y="20"/>
                  </a:cubicBezTo>
                  <a:cubicBezTo>
                    <a:pt x="80" y="159"/>
                    <a:pt x="0" y="338"/>
                    <a:pt x="80" y="577"/>
                  </a:cubicBezTo>
                  <a:lnTo>
                    <a:pt x="140" y="617"/>
                  </a:lnTo>
                  <a:cubicBezTo>
                    <a:pt x="406" y="598"/>
                    <a:pt x="636" y="397"/>
                    <a:pt x="917" y="397"/>
                  </a:cubicBezTo>
                  <a:cubicBezTo>
                    <a:pt x="929" y="397"/>
                    <a:pt x="942" y="397"/>
                    <a:pt x="955" y="398"/>
                  </a:cubicBezTo>
                  <a:cubicBezTo>
                    <a:pt x="955" y="358"/>
                    <a:pt x="975" y="299"/>
                    <a:pt x="995" y="259"/>
                  </a:cubicBezTo>
                  <a:cubicBezTo>
                    <a:pt x="776" y="219"/>
                    <a:pt x="537" y="25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570425" y="2145325"/>
              <a:ext cx="13450" cy="3725"/>
            </a:xfrm>
            <a:custGeom>
              <a:avLst/>
              <a:gdLst/>
              <a:ahLst/>
              <a:cxnLst/>
              <a:rect l="l" t="t" r="r" b="b"/>
              <a:pathLst>
                <a:path w="538" h="149" extrusionOk="0">
                  <a:moveTo>
                    <a:pt x="538" y="1"/>
                  </a:moveTo>
                  <a:cubicBezTo>
                    <a:pt x="339" y="1"/>
                    <a:pt x="140" y="21"/>
                    <a:pt x="0" y="140"/>
                  </a:cubicBezTo>
                  <a:cubicBezTo>
                    <a:pt x="75" y="140"/>
                    <a:pt x="150" y="148"/>
                    <a:pt x="221" y="148"/>
                  </a:cubicBezTo>
                  <a:cubicBezTo>
                    <a:pt x="340" y="148"/>
                    <a:pt x="451" y="125"/>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1156050" y="1991650"/>
              <a:ext cx="3000" cy="6000"/>
            </a:xfrm>
            <a:custGeom>
              <a:avLst/>
              <a:gdLst/>
              <a:ahLst/>
              <a:cxnLst/>
              <a:rect l="l" t="t" r="r" b="b"/>
              <a:pathLst>
                <a:path w="120" h="240" extrusionOk="0">
                  <a:moveTo>
                    <a:pt x="1" y="1"/>
                  </a:moveTo>
                  <a:cubicBezTo>
                    <a:pt x="1" y="100"/>
                    <a:pt x="21" y="180"/>
                    <a:pt x="120" y="239"/>
                  </a:cubicBezTo>
                  <a:cubicBezTo>
                    <a:pt x="120" y="140"/>
                    <a:pt x="8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1151575" y="1983700"/>
              <a:ext cx="3500" cy="5500"/>
            </a:xfrm>
            <a:custGeom>
              <a:avLst/>
              <a:gdLst/>
              <a:ahLst/>
              <a:cxnLst/>
              <a:rect l="l" t="t" r="r" b="b"/>
              <a:pathLst>
                <a:path w="140" h="220" extrusionOk="0">
                  <a:moveTo>
                    <a:pt x="1" y="0"/>
                  </a:moveTo>
                  <a:cubicBezTo>
                    <a:pt x="1" y="100"/>
                    <a:pt x="60" y="180"/>
                    <a:pt x="140" y="219"/>
                  </a:cubicBezTo>
                  <a:cubicBezTo>
                    <a:pt x="140" y="120"/>
                    <a:pt x="8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1302750" y="1353575"/>
              <a:ext cx="373525" cy="45825"/>
            </a:xfrm>
            <a:custGeom>
              <a:avLst/>
              <a:gdLst/>
              <a:ahLst/>
              <a:cxnLst/>
              <a:rect l="l" t="t" r="r" b="b"/>
              <a:pathLst>
                <a:path w="14941" h="1833" extrusionOk="0">
                  <a:moveTo>
                    <a:pt x="756" y="1"/>
                  </a:moveTo>
                  <a:cubicBezTo>
                    <a:pt x="504" y="1"/>
                    <a:pt x="252" y="47"/>
                    <a:pt x="21" y="220"/>
                  </a:cubicBezTo>
                  <a:cubicBezTo>
                    <a:pt x="21" y="260"/>
                    <a:pt x="1" y="340"/>
                    <a:pt x="1" y="399"/>
                  </a:cubicBezTo>
                  <a:lnTo>
                    <a:pt x="180" y="558"/>
                  </a:lnTo>
                  <a:cubicBezTo>
                    <a:pt x="279" y="558"/>
                    <a:pt x="359" y="598"/>
                    <a:pt x="498" y="598"/>
                  </a:cubicBezTo>
                  <a:cubicBezTo>
                    <a:pt x="777" y="698"/>
                    <a:pt x="1075" y="618"/>
                    <a:pt x="1314" y="757"/>
                  </a:cubicBezTo>
                  <a:cubicBezTo>
                    <a:pt x="1413" y="757"/>
                    <a:pt x="1493" y="797"/>
                    <a:pt x="1592" y="797"/>
                  </a:cubicBezTo>
                  <a:cubicBezTo>
                    <a:pt x="1644" y="800"/>
                    <a:pt x="1695" y="800"/>
                    <a:pt x="1748" y="800"/>
                  </a:cubicBezTo>
                  <a:cubicBezTo>
                    <a:pt x="1927" y="800"/>
                    <a:pt x="2112" y="789"/>
                    <a:pt x="2297" y="789"/>
                  </a:cubicBezTo>
                  <a:cubicBezTo>
                    <a:pt x="2496" y="789"/>
                    <a:pt x="2695" y="802"/>
                    <a:pt x="2885" y="857"/>
                  </a:cubicBezTo>
                  <a:cubicBezTo>
                    <a:pt x="2965" y="897"/>
                    <a:pt x="3064" y="897"/>
                    <a:pt x="3124" y="916"/>
                  </a:cubicBezTo>
                  <a:cubicBezTo>
                    <a:pt x="3204" y="916"/>
                    <a:pt x="3303" y="936"/>
                    <a:pt x="3383" y="936"/>
                  </a:cubicBezTo>
                  <a:lnTo>
                    <a:pt x="3860" y="936"/>
                  </a:lnTo>
                  <a:cubicBezTo>
                    <a:pt x="4019" y="936"/>
                    <a:pt x="4218" y="996"/>
                    <a:pt x="4397" y="1036"/>
                  </a:cubicBezTo>
                  <a:cubicBezTo>
                    <a:pt x="4477" y="1056"/>
                    <a:pt x="4556" y="1095"/>
                    <a:pt x="4636" y="1095"/>
                  </a:cubicBezTo>
                  <a:cubicBezTo>
                    <a:pt x="4775" y="1115"/>
                    <a:pt x="4934" y="1115"/>
                    <a:pt x="5074" y="1115"/>
                  </a:cubicBezTo>
                  <a:cubicBezTo>
                    <a:pt x="5233" y="1115"/>
                    <a:pt x="5352" y="1095"/>
                    <a:pt x="5491" y="1036"/>
                  </a:cubicBezTo>
                  <a:cubicBezTo>
                    <a:pt x="5546" y="981"/>
                    <a:pt x="5601" y="951"/>
                    <a:pt x="5662" y="951"/>
                  </a:cubicBezTo>
                  <a:cubicBezTo>
                    <a:pt x="5712" y="951"/>
                    <a:pt x="5767" y="971"/>
                    <a:pt x="5830" y="1016"/>
                  </a:cubicBezTo>
                  <a:cubicBezTo>
                    <a:pt x="5869" y="1036"/>
                    <a:pt x="5949" y="1056"/>
                    <a:pt x="6009" y="1056"/>
                  </a:cubicBezTo>
                  <a:lnTo>
                    <a:pt x="6247" y="1056"/>
                  </a:lnTo>
                  <a:cubicBezTo>
                    <a:pt x="6347" y="1056"/>
                    <a:pt x="6466" y="1036"/>
                    <a:pt x="6566" y="1016"/>
                  </a:cubicBezTo>
                  <a:cubicBezTo>
                    <a:pt x="6604" y="1014"/>
                    <a:pt x="6641" y="1014"/>
                    <a:pt x="6679" y="1014"/>
                  </a:cubicBezTo>
                  <a:cubicBezTo>
                    <a:pt x="7136" y="1014"/>
                    <a:pt x="7578" y="1117"/>
                    <a:pt x="8038" y="1135"/>
                  </a:cubicBezTo>
                  <a:cubicBezTo>
                    <a:pt x="8058" y="1135"/>
                    <a:pt x="8117" y="1155"/>
                    <a:pt x="8137" y="1155"/>
                  </a:cubicBezTo>
                  <a:cubicBezTo>
                    <a:pt x="8157" y="1195"/>
                    <a:pt x="8217" y="1195"/>
                    <a:pt x="8237" y="1195"/>
                  </a:cubicBezTo>
                  <a:cubicBezTo>
                    <a:pt x="8276" y="1195"/>
                    <a:pt x="8356" y="1195"/>
                    <a:pt x="8435" y="1155"/>
                  </a:cubicBezTo>
                  <a:cubicBezTo>
                    <a:pt x="8443" y="1159"/>
                    <a:pt x="8450" y="1161"/>
                    <a:pt x="8456" y="1161"/>
                  </a:cubicBezTo>
                  <a:cubicBezTo>
                    <a:pt x="8503" y="1161"/>
                    <a:pt x="8519" y="1067"/>
                    <a:pt x="8575" y="1067"/>
                  </a:cubicBezTo>
                  <a:cubicBezTo>
                    <a:pt x="8591" y="1067"/>
                    <a:pt x="8610" y="1075"/>
                    <a:pt x="8634" y="1095"/>
                  </a:cubicBezTo>
                  <a:cubicBezTo>
                    <a:pt x="8654" y="1115"/>
                    <a:pt x="8674" y="1115"/>
                    <a:pt x="8714" y="1135"/>
                  </a:cubicBezTo>
                  <a:lnTo>
                    <a:pt x="8813" y="1135"/>
                  </a:lnTo>
                  <a:cubicBezTo>
                    <a:pt x="8833" y="1135"/>
                    <a:pt x="8853" y="1115"/>
                    <a:pt x="8873" y="1115"/>
                  </a:cubicBezTo>
                  <a:cubicBezTo>
                    <a:pt x="8903" y="1080"/>
                    <a:pt x="8927" y="1067"/>
                    <a:pt x="8949" y="1067"/>
                  </a:cubicBezTo>
                  <a:cubicBezTo>
                    <a:pt x="8998" y="1067"/>
                    <a:pt x="9030" y="1135"/>
                    <a:pt x="9072" y="1135"/>
                  </a:cubicBezTo>
                  <a:cubicBezTo>
                    <a:pt x="9112" y="1155"/>
                    <a:pt x="9152" y="1155"/>
                    <a:pt x="9172" y="1155"/>
                  </a:cubicBezTo>
                  <a:lnTo>
                    <a:pt x="9370" y="1155"/>
                  </a:lnTo>
                  <a:cubicBezTo>
                    <a:pt x="9569" y="1155"/>
                    <a:pt x="9728" y="1255"/>
                    <a:pt x="9868" y="1334"/>
                  </a:cubicBezTo>
                  <a:cubicBezTo>
                    <a:pt x="10862" y="1633"/>
                    <a:pt x="11857" y="1692"/>
                    <a:pt x="12891" y="1732"/>
                  </a:cubicBezTo>
                  <a:cubicBezTo>
                    <a:pt x="12968" y="1719"/>
                    <a:pt x="13046" y="1713"/>
                    <a:pt x="13124" y="1713"/>
                  </a:cubicBezTo>
                  <a:cubicBezTo>
                    <a:pt x="13488" y="1713"/>
                    <a:pt x="13864" y="1833"/>
                    <a:pt x="14252" y="1833"/>
                  </a:cubicBezTo>
                  <a:cubicBezTo>
                    <a:pt x="14276" y="1833"/>
                    <a:pt x="14300" y="1832"/>
                    <a:pt x="14324" y="1832"/>
                  </a:cubicBezTo>
                  <a:cubicBezTo>
                    <a:pt x="14543" y="1832"/>
                    <a:pt x="14781" y="1812"/>
                    <a:pt x="14940" y="1613"/>
                  </a:cubicBezTo>
                  <a:cubicBezTo>
                    <a:pt x="14244" y="1354"/>
                    <a:pt x="13528" y="1255"/>
                    <a:pt x="12792" y="1255"/>
                  </a:cubicBezTo>
                  <a:cubicBezTo>
                    <a:pt x="11897" y="1235"/>
                    <a:pt x="10962" y="1155"/>
                    <a:pt x="10106" y="916"/>
                  </a:cubicBezTo>
                  <a:cubicBezTo>
                    <a:pt x="10047" y="757"/>
                    <a:pt x="9967" y="698"/>
                    <a:pt x="9848" y="618"/>
                  </a:cubicBezTo>
                  <a:cubicBezTo>
                    <a:pt x="9609" y="519"/>
                    <a:pt x="9331" y="519"/>
                    <a:pt x="9072" y="519"/>
                  </a:cubicBezTo>
                  <a:cubicBezTo>
                    <a:pt x="9016" y="523"/>
                    <a:pt x="8958" y="526"/>
                    <a:pt x="8900" y="526"/>
                  </a:cubicBezTo>
                  <a:cubicBezTo>
                    <a:pt x="8713" y="526"/>
                    <a:pt x="8523" y="500"/>
                    <a:pt x="8356" y="439"/>
                  </a:cubicBezTo>
                  <a:cubicBezTo>
                    <a:pt x="8157" y="399"/>
                    <a:pt x="7958" y="359"/>
                    <a:pt x="7759" y="359"/>
                  </a:cubicBezTo>
                  <a:lnTo>
                    <a:pt x="6188" y="359"/>
                  </a:lnTo>
                  <a:cubicBezTo>
                    <a:pt x="6014" y="359"/>
                    <a:pt x="5840" y="377"/>
                    <a:pt x="5667" y="377"/>
                  </a:cubicBezTo>
                  <a:cubicBezTo>
                    <a:pt x="5522" y="377"/>
                    <a:pt x="5377" y="365"/>
                    <a:pt x="5233" y="320"/>
                  </a:cubicBezTo>
                  <a:cubicBezTo>
                    <a:pt x="5153" y="300"/>
                    <a:pt x="5074" y="260"/>
                    <a:pt x="4994" y="260"/>
                  </a:cubicBezTo>
                  <a:lnTo>
                    <a:pt x="4676" y="260"/>
                  </a:lnTo>
                  <a:cubicBezTo>
                    <a:pt x="4596" y="260"/>
                    <a:pt x="4517" y="260"/>
                    <a:pt x="4457" y="300"/>
                  </a:cubicBezTo>
                  <a:cubicBezTo>
                    <a:pt x="4298" y="300"/>
                    <a:pt x="4159" y="240"/>
                    <a:pt x="3999" y="220"/>
                  </a:cubicBezTo>
                  <a:cubicBezTo>
                    <a:pt x="3880" y="200"/>
                    <a:pt x="3761" y="161"/>
                    <a:pt x="3641" y="161"/>
                  </a:cubicBezTo>
                  <a:cubicBezTo>
                    <a:pt x="3333" y="151"/>
                    <a:pt x="3035" y="151"/>
                    <a:pt x="2739" y="151"/>
                  </a:cubicBezTo>
                  <a:cubicBezTo>
                    <a:pt x="2443" y="151"/>
                    <a:pt x="2149" y="151"/>
                    <a:pt x="1851" y="141"/>
                  </a:cubicBezTo>
                  <a:cubicBezTo>
                    <a:pt x="1672" y="141"/>
                    <a:pt x="1473" y="101"/>
                    <a:pt x="1294" y="41"/>
                  </a:cubicBezTo>
                  <a:cubicBezTo>
                    <a:pt x="1119" y="25"/>
                    <a:pt x="938" y="1"/>
                    <a:pt x="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1316675" y="1369975"/>
              <a:ext cx="38825" cy="20950"/>
            </a:xfrm>
            <a:custGeom>
              <a:avLst/>
              <a:gdLst/>
              <a:ahLst/>
              <a:cxnLst/>
              <a:rect l="l" t="t" r="r" b="b"/>
              <a:pathLst>
                <a:path w="1553" h="838" extrusionOk="0">
                  <a:moveTo>
                    <a:pt x="731" y="1"/>
                  </a:moveTo>
                  <a:cubicBezTo>
                    <a:pt x="649" y="1"/>
                    <a:pt x="578" y="12"/>
                    <a:pt x="518" y="101"/>
                  </a:cubicBezTo>
                  <a:cubicBezTo>
                    <a:pt x="439" y="260"/>
                    <a:pt x="339" y="360"/>
                    <a:pt x="140" y="360"/>
                  </a:cubicBezTo>
                  <a:cubicBezTo>
                    <a:pt x="1" y="360"/>
                    <a:pt x="21" y="479"/>
                    <a:pt x="1" y="579"/>
                  </a:cubicBezTo>
                  <a:cubicBezTo>
                    <a:pt x="21" y="638"/>
                    <a:pt x="61" y="638"/>
                    <a:pt x="120" y="638"/>
                  </a:cubicBezTo>
                  <a:cubicBezTo>
                    <a:pt x="145" y="635"/>
                    <a:pt x="170" y="633"/>
                    <a:pt x="195" y="633"/>
                  </a:cubicBezTo>
                  <a:cubicBezTo>
                    <a:pt x="442" y="633"/>
                    <a:pt x="663" y="801"/>
                    <a:pt x="916" y="837"/>
                  </a:cubicBezTo>
                  <a:cubicBezTo>
                    <a:pt x="1015" y="798"/>
                    <a:pt x="1095" y="778"/>
                    <a:pt x="1214" y="778"/>
                  </a:cubicBezTo>
                  <a:cubicBezTo>
                    <a:pt x="1493" y="499"/>
                    <a:pt x="1553" y="280"/>
                    <a:pt x="1135" y="81"/>
                  </a:cubicBezTo>
                  <a:cubicBezTo>
                    <a:pt x="1115" y="62"/>
                    <a:pt x="1055" y="62"/>
                    <a:pt x="1035" y="42"/>
                  </a:cubicBezTo>
                  <a:cubicBezTo>
                    <a:pt x="956" y="2"/>
                    <a:pt x="896" y="2"/>
                    <a:pt x="817" y="2"/>
                  </a:cubicBezTo>
                  <a:cubicBezTo>
                    <a:pt x="787" y="2"/>
                    <a:pt x="758" y="1"/>
                    <a:pt x="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1314700" y="1368525"/>
              <a:ext cx="24900" cy="5000"/>
            </a:xfrm>
            <a:custGeom>
              <a:avLst/>
              <a:gdLst/>
              <a:ahLst/>
              <a:cxnLst/>
              <a:rect l="l" t="t" r="r" b="b"/>
              <a:pathLst>
                <a:path w="996" h="200" extrusionOk="0">
                  <a:moveTo>
                    <a:pt x="0" y="0"/>
                  </a:moveTo>
                  <a:cubicBezTo>
                    <a:pt x="140" y="199"/>
                    <a:pt x="398" y="139"/>
                    <a:pt x="597" y="159"/>
                  </a:cubicBezTo>
                  <a:cubicBezTo>
                    <a:pt x="697" y="139"/>
                    <a:pt x="796" y="139"/>
                    <a:pt x="896" y="120"/>
                  </a:cubicBezTo>
                  <a:cubicBezTo>
                    <a:pt x="975" y="120"/>
                    <a:pt x="995" y="6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1107825" y="1869825"/>
              <a:ext cx="17925" cy="57200"/>
            </a:xfrm>
            <a:custGeom>
              <a:avLst/>
              <a:gdLst/>
              <a:ahLst/>
              <a:cxnLst/>
              <a:rect l="l" t="t" r="r" b="b"/>
              <a:pathLst>
                <a:path w="717" h="2288" extrusionOk="0">
                  <a:moveTo>
                    <a:pt x="199" y="0"/>
                  </a:moveTo>
                  <a:lnTo>
                    <a:pt x="199" y="0"/>
                  </a:lnTo>
                  <a:cubicBezTo>
                    <a:pt x="119" y="259"/>
                    <a:pt x="239" y="557"/>
                    <a:pt x="0" y="756"/>
                  </a:cubicBezTo>
                  <a:cubicBezTo>
                    <a:pt x="20" y="875"/>
                    <a:pt x="20" y="975"/>
                    <a:pt x="60" y="1074"/>
                  </a:cubicBezTo>
                  <a:cubicBezTo>
                    <a:pt x="259" y="1452"/>
                    <a:pt x="159" y="1930"/>
                    <a:pt x="418" y="2288"/>
                  </a:cubicBezTo>
                  <a:cubicBezTo>
                    <a:pt x="517" y="2188"/>
                    <a:pt x="617" y="2069"/>
                    <a:pt x="716" y="1969"/>
                  </a:cubicBezTo>
                  <a:cubicBezTo>
                    <a:pt x="696" y="1930"/>
                    <a:pt x="696" y="1850"/>
                    <a:pt x="696" y="1790"/>
                  </a:cubicBezTo>
                  <a:cubicBezTo>
                    <a:pt x="597" y="1691"/>
                    <a:pt x="617" y="1552"/>
                    <a:pt x="537" y="1432"/>
                  </a:cubicBezTo>
                  <a:cubicBezTo>
                    <a:pt x="418" y="955"/>
                    <a:pt x="398" y="458"/>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1103825" y="1680325"/>
              <a:ext cx="15450" cy="30375"/>
            </a:xfrm>
            <a:custGeom>
              <a:avLst/>
              <a:gdLst/>
              <a:ahLst/>
              <a:cxnLst/>
              <a:rect l="l" t="t" r="r" b="b"/>
              <a:pathLst>
                <a:path w="618" h="1215" extrusionOk="0">
                  <a:moveTo>
                    <a:pt x="160" y="1"/>
                  </a:moveTo>
                  <a:lnTo>
                    <a:pt x="120" y="80"/>
                  </a:lnTo>
                  <a:lnTo>
                    <a:pt x="120" y="160"/>
                  </a:lnTo>
                  <a:cubicBezTo>
                    <a:pt x="220" y="498"/>
                    <a:pt x="1" y="916"/>
                    <a:pt x="319" y="1214"/>
                  </a:cubicBezTo>
                  <a:cubicBezTo>
                    <a:pt x="379" y="797"/>
                    <a:pt x="618"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128300" y="2140850"/>
              <a:ext cx="15450" cy="7975"/>
            </a:xfrm>
            <a:custGeom>
              <a:avLst/>
              <a:gdLst/>
              <a:ahLst/>
              <a:cxnLst/>
              <a:rect l="l" t="t" r="r" b="b"/>
              <a:pathLst>
                <a:path w="618" h="319" extrusionOk="0">
                  <a:moveTo>
                    <a:pt x="140" y="1"/>
                  </a:moveTo>
                  <a:lnTo>
                    <a:pt x="1" y="160"/>
                  </a:lnTo>
                  <a:cubicBezTo>
                    <a:pt x="140" y="160"/>
                    <a:pt x="279" y="200"/>
                    <a:pt x="359" y="319"/>
                  </a:cubicBezTo>
                  <a:cubicBezTo>
                    <a:pt x="478" y="319"/>
                    <a:pt x="598" y="299"/>
                    <a:pt x="618" y="180"/>
                  </a:cubicBezTo>
                  <a:cubicBezTo>
                    <a:pt x="618" y="60"/>
                    <a:pt x="498"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166900" y="2145700"/>
              <a:ext cx="13150" cy="8800"/>
            </a:xfrm>
            <a:custGeom>
              <a:avLst/>
              <a:gdLst/>
              <a:ahLst/>
              <a:cxnLst/>
              <a:rect l="l" t="t" r="r" b="b"/>
              <a:pathLst>
                <a:path w="526" h="352" extrusionOk="0">
                  <a:moveTo>
                    <a:pt x="265" y="1"/>
                  </a:moveTo>
                  <a:cubicBezTo>
                    <a:pt x="0" y="1"/>
                    <a:pt x="171" y="194"/>
                    <a:pt x="207" y="304"/>
                  </a:cubicBezTo>
                  <a:cubicBezTo>
                    <a:pt x="222" y="333"/>
                    <a:pt x="247" y="351"/>
                    <a:pt x="283" y="351"/>
                  </a:cubicBezTo>
                  <a:cubicBezTo>
                    <a:pt x="296" y="351"/>
                    <a:pt x="311" y="349"/>
                    <a:pt x="327" y="344"/>
                  </a:cubicBezTo>
                  <a:cubicBezTo>
                    <a:pt x="526" y="224"/>
                    <a:pt x="446" y="125"/>
                    <a:pt x="347" y="6"/>
                  </a:cubicBezTo>
                  <a:cubicBezTo>
                    <a:pt x="316" y="2"/>
                    <a:pt x="289"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1571800" y="915525"/>
              <a:ext cx="11975" cy="30300"/>
            </a:xfrm>
            <a:custGeom>
              <a:avLst/>
              <a:gdLst/>
              <a:ahLst/>
              <a:cxnLst/>
              <a:rect l="l" t="t" r="r" b="b"/>
              <a:pathLst>
                <a:path w="479" h="1212" extrusionOk="0">
                  <a:moveTo>
                    <a:pt x="181" y="0"/>
                  </a:moveTo>
                  <a:cubicBezTo>
                    <a:pt x="146" y="0"/>
                    <a:pt x="108" y="20"/>
                    <a:pt x="61" y="58"/>
                  </a:cubicBezTo>
                  <a:cubicBezTo>
                    <a:pt x="41" y="376"/>
                    <a:pt x="41" y="734"/>
                    <a:pt x="1" y="1052"/>
                  </a:cubicBezTo>
                  <a:cubicBezTo>
                    <a:pt x="61" y="1112"/>
                    <a:pt x="140" y="1152"/>
                    <a:pt x="180" y="1211"/>
                  </a:cubicBezTo>
                  <a:cubicBezTo>
                    <a:pt x="478" y="853"/>
                    <a:pt x="379" y="475"/>
                    <a:pt x="299" y="77"/>
                  </a:cubicBezTo>
                  <a:cubicBezTo>
                    <a:pt x="257" y="25"/>
                    <a:pt x="221" y="0"/>
                    <a:pt x="1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1573300" y="899050"/>
              <a:ext cx="8475" cy="17925"/>
            </a:xfrm>
            <a:custGeom>
              <a:avLst/>
              <a:gdLst/>
              <a:ahLst/>
              <a:cxnLst/>
              <a:rect l="l" t="t" r="r" b="b"/>
              <a:pathLst>
                <a:path w="339" h="717" extrusionOk="0">
                  <a:moveTo>
                    <a:pt x="339" y="0"/>
                  </a:moveTo>
                  <a:lnTo>
                    <a:pt x="339" y="0"/>
                  </a:lnTo>
                  <a:cubicBezTo>
                    <a:pt x="80" y="179"/>
                    <a:pt x="1" y="418"/>
                    <a:pt x="1" y="717"/>
                  </a:cubicBezTo>
                  <a:cubicBezTo>
                    <a:pt x="14" y="717"/>
                    <a:pt x="45" y="708"/>
                    <a:pt x="76" y="708"/>
                  </a:cubicBezTo>
                  <a:cubicBezTo>
                    <a:pt x="91" y="708"/>
                    <a:pt x="107" y="710"/>
                    <a:pt x="120" y="717"/>
                  </a:cubicBezTo>
                  <a:cubicBezTo>
                    <a:pt x="219" y="697"/>
                    <a:pt x="299" y="617"/>
                    <a:pt x="339" y="498"/>
                  </a:cubicBezTo>
                  <a:cubicBezTo>
                    <a:pt x="299" y="339"/>
                    <a:pt x="279" y="17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918550" y="1477750"/>
              <a:ext cx="78100" cy="20100"/>
            </a:xfrm>
            <a:custGeom>
              <a:avLst/>
              <a:gdLst/>
              <a:ahLst/>
              <a:cxnLst/>
              <a:rect l="l" t="t" r="r" b="b"/>
              <a:pathLst>
                <a:path w="3124" h="804" extrusionOk="0">
                  <a:moveTo>
                    <a:pt x="227" y="0"/>
                  </a:moveTo>
                  <a:cubicBezTo>
                    <a:pt x="111" y="0"/>
                    <a:pt x="20" y="62"/>
                    <a:pt x="0" y="306"/>
                  </a:cubicBezTo>
                  <a:cubicBezTo>
                    <a:pt x="1015" y="565"/>
                    <a:pt x="2069" y="763"/>
                    <a:pt x="3123" y="803"/>
                  </a:cubicBezTo>
                  <a:lnTo>
                    <a:pt x="3123" y="445"/>
                  </a:lnTo>
                  <a:cubicBezTo>
                    <a:pt x="2765" y="167"/>
                    <a:pt x="2268" y="445"/>
                    <a:pt x="1910" y="107"/>
                  </a:cubicBezTo>
                  <a:cubicBezTo>
                    <a:pt x="1492" y="107"/>
                    <a:pt x="1035" y="67"/>
                    <a:pt x="617" y="67"/>
                  </a:cubicBezTo>
                  <a:cubicBezTo>
                    <a:pt x="495" y="67"/>
                    <a:pt x="348"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848925" y="1454050"/>
              <a:ext cx="84575" cy="31900"/>
            </a:xfrm>
            <a:custGeom>
              <a:avLst/>
              <a:gdLst/>
              <a:ahLst/>
              <a:cxnLst/>
              <a:rect l="l" t="t" r="r" b="b"/>
              <a:pathLst>
                <a:path w="3383" h="1276" extrusionOk="0">
                  <a:moveTo>
                    <a:pt x="537" y="1"/>
                  </a:moveTo>
                  <a:cubicBezTo>
                    <a:pt x="319" y="279"/>
                    <a:pt x="20" y="498"/>
                    <a:pt x="0" y="876"/>
                  </a:cubicBezTo>
                  <a:cubicBezTo>
                    <a:pt x="879" y="1048"/>
                    <a:pt x="1740" y="1275"/>
                    <a:pt x="2653" y="1275"/>
                  </a:cubicBezTo>
                  <a:cubicBezTo>
                    <a:pt x="2690" y="1275"/>
                    <a:pt x="2728" y="1275"/>
                    <a:pt x="2765" y="1274"/>
                  </a:cubicBezTo>
                  <a:cubicBezTo>
                    <a:pt x="2905" y="1015"/>
                    <a:pt x="3163" y="1075"/>
                    <a:pt x="3382" y="1055"/>
                  </a:cubicBezTo>
                  <a:cubicBezTo>
                    <a:pt x="2706" y="896"/>
                    <a:pt x="2029" y="717"/>
                    <a:pt x="1373" y="598"/>
                  </a:cubicBezTo>
                  <a:cubicBezTo>
                    <a:pt x="1315" y="611"/>
                    <a:pt x="1263" y="618"/>
                    <a:pt x="1215" y="618"/>
                  </a:cubicBezTo>
                  <a:cubicBezTo>
                    <a:pt x="847" y="618"/>
                    <a:pt x="731" y="247"/>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666400" y="2113500"/>
              <a:ext cx="23400" cy="18400"/>
            </a:xfrm>
            <a:custGeom>
              <a:avLst/>
              <a:gdLst/>
              <a:ahLst/>
              <a:cxnLst/>
              <a:rect l="l" t="t" r="r" b="b"/>
              <a:pathLst>
                <a:path w="936" h="736" extrusionOk="0">
                  <a:moveTo>
                    <a:pt x="876" y="0"/>
                  </a:moveTo>
                  <a:cubicBezTo>
                    <a:pt x="578" y="140"/>
                    <a:pt x="259" y="140"/>
                    <a:pt x="1" y="378"/>
                  </a:cubicBezTo>
                  <a:cubicBezTo>
                    <a:pt x="139" y="620"/>
                    <a:pt x="204" y="736"/>
                    <a:pt x="354" y="736"/>
                  </a:cubicBezTo>
                  <a:cubicBezTo>
                    <a:pt x="463" y="736"/>
                    <a:pt x="616" y="675"/>
                    <a:pt x="876" y="557"/>
                  </a:cubicBezTo>
                  <a:cubicBezTo>
                    <a:pt x="856" y="418"/>
                    <a:pt x="677" y="339"/>
                    <a:pt x="876" y="199"/>
                  </a:cubicBezTo>
                  <a:cubicBezTo>
                    <a:pt x="936" y="140"/>
                    <a:pt x="936" y="80"/>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701725" y="2123450"/>
              <a:ext cx="4000" cy="4000"/>
            </a:xfrm>
            <a:custGeom>
              <a:avLst/>
              <a:gdLst/>
              <a:ahLst/>
              <a:cxnLst/>
              <a:rect l="l" t="t" r="r" b="b"/>
              <a:pathLst>
                <a:path w="160" h="160" extrusionOk="0">
                  <a:moveTo>
                    <a:pt x="159" y="0"/>
                  </a:moveTo>
                  <a:lnTo>
                    <a:pt x="159" y="0"/>
                  </a:lnTo>
                  <a:cubicBezTo>
                    <a:pt x="119" y="60"/>
                    <a:pt x="40" y="100"/>
                    <a:pt x="0" y="159"/>
                  </a:cubicBezTo>
                  <a:lnTo>
                    <a:pt x="119" y="159"/>
                  </a:lnTo>
                  <a:cubicBezTo>
                    <a:pt x="139" y="100"/>
                    <a:pt x="159" y="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692775" y="2125425"/>
              <a:ext cx="4500" cy="2025"/>
            </a:xfrm>
            <a:custGeom>
              <a:avLst/>
              <a:gdLst/>
              <a:ahLst/>
              <a:cxnLst/>
              <a:rect l="l" t="t" r="r" b="b"/>
              <a:pathLst>
                <a:path w="180" h="81" extrusionOk="0">
                  <a:moveTo>
                    <a:pt x="119" y="1"/>
                  </a:moveTo>
                  <a:cubicBezTo>
                    <a:pt x="80" y="21"/>
                    <a:pt x="60" y="41"/>
                    <a:pt x="0" y="80"/>
                  </a:cubicBezTo>
                  <a:cubicBezTo>
                    <a:pt x="60" y="80"/>
                    <a:pt x="100" y="80"/>
                    <a:pt x="179" y="41"/>
                  </a:cubicBezTo>
                  <a:cubicBezTo>
                    <a:pt x="159" y="41"/>
                    <a:pt x="119" y="1"/>
                    <a:pt x="1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114000" y="1892700"/>
              <a:ext cx="56700" cy="28850"/>
            </a:xfrm>
            <a:custGeom>
              <a:avLst/>
              <a:gdLst/>
              <a:ahLst/>
              <a:cxnLst/>
              <a:rect l="l" t="t" r="r" b="b"/>
              <a:pathLst>
                <a:path w="2268" h="1154" extrusionOk="0">
                  <a:moveTo>
                    <a:pt x="946" y="0"/>
                  </a:moveTo>
                  <a:cubicBezTo>
                    <a:pt x="893" y="0"/>
                    <a:pt x="831" y="18"/>
                    <a:pt x="756" y="60"/>
                  </a:cubicBezTo>
                  <a:cubicBezTo>
                    <a:pt x="577" y="358"/>
                    <a:pt x="0" y="478"/>
                    <a:pt x="199" y="915"/>
                  </a:cubicBezTo>
                  <a:cubicBezTo>
                    <a:pt x="288" y="1102"/>
                    <a:pt x="436" y="1153"/>
                    <a:pt x="607" y="1153"/>
                  </a:cubicBezTo>
                  <a:cubicBezTo>
                    <a:pt x="819" y="1153"/>
                    <a:pt x="1064" y="1074"/>
                    <a:pt x="1273" y="1074"/>
                  </a:cubicBezTo>
                  <a:cubicBezTo>
                    <a:pt x="1452" y="1074"/>
                    <a:pt x="1592" y="1015"/>
                    <a:pt x="1731" y="875"/>
                  </a:cubicBezTo>
                  <a:lnTo>
                    <a:pt x="1970" y="875"/>
                  </a:lnTo>
                  <a:cubicBezTo>
                    <a:pt x="1982" y="873"/>
                    <a:pt x="1995" y="872"/>
                    <a:pt x="2009" y="872"/>
                  </a:cubicBezTo>
                  <a:cubicBezTo>
                    <a:pt x="2051" y="872"/>
                    <a:pt x="2098" y="880"/>
                    <a:pt x="2139" y="880"/>
                  </a:cubicBezTo>
                  <a:cubicBezTo>
                    <a:pt x="2193" y="880"/>
                    <a:pt x="2238" y="865"/>
                    <a:pt x="2248" y="796"/>
                  </a:cubicBezTo>
                  <a:cubicBezTo>
                    <a:pt x="2268" y="736"/>
                    <a:pt x="2149" y="637"/>
                    <a:pt x="2069" y="557"/>
                  </a:cubicBezTo>
                  <a:cubicBezTo>
                    <a:pt x="2029" y="557"/>
                    <a:pt x="1950" y="537"/>
                    <a:pt x="1890" y="537"/>
                  </a:cubicBezTo>
                  <a:cubicBezTo>
                    <a:pt x="1862" y="548"/>
                    <a:pt x="1834" y="553"/>
                    <a:pt x="1807" y="553"/>
                  </a:cubicBezTo>
                  <a:cubicBezTo>
                    <a:pt x="1735" y="553"/>
                    <a:pt x="1663" y="521"/>
                    <a:pt x="1592" y="478"/>
                  </a:cubicBezTo>
                  <a:cubicBezTo>
                    <a:pt x="1568" y="483"/>
                    <a:pt x="1546" y="486"/>
                    <a:pt x="1525" y="486"/>
                  </a:cubicBezTo>
                  <a:cubicBezTo>
                    <a:pt x="1251" y="486"/>
                    <a:pt x="1225" y="0"/>
                    <a:pt x="9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129900" y="1883750"/>
              <a:ext cx="24400" cy="25500"/>
            </a:xfrm>
            <a:custGeom>
              <a:avLst/>
              <a:gdLst/>
              <a:ahLst/>
              <a:cxnLst/>
              <a:rect l="l" t="t" r="r" b="b"/>
              <a:pathLst>
                <a:path w="976" h="1020" extrusionOk="0">
                  <a:moveTo>
                    <a:pt x="418" y="0"/>
                  </a:moveTo>
                  <a:cubicBezTo>
                    <a:pt x="379" y="139"/>
                    <a:pt x="239" y="219"/>
                    <a:pt x="80" y="219"/>
                  </a:cubicBezTo>
                  <a:cubicBezTo>
                    <a:pt x="21" y="279"/>
                    <a:pt x="1" y="318"/>
                    <a:pt x="21" y="398"/>
                  </a:cubicBezTo>
                  <a:cubicBezTo>
                    <a:pt x="50" y="418"/>
                    <a:pt x="80" y="428"/>
                    <a:pt x="110" y="428"/>
                  </a:cubicBezTo>
                  <a:cubicBezTo>
                    <a:pt x="140" y="428"/>
                    <a:pt x="170" y="418"/>
                    <a:pt x="200" y="398"/>
                  </a:cubicBezTo>
                  <a:cubicBezTo>
                    <a:pt x="418" y="477"/>
                    <a:pt x="379" y="716"/>
                    <a:pt x="498" y="875"/>
                  </a:cubicBezTo>
                  <a:cubicBezTo>
                    <a:pt x="583" y="970"/>
                    <a:pt x="660" y="1020"/>
                    <a:pt x="734" y="1020"/>
                  </a:cubicBezTo>
                  <a:cubicBezTo>
                    <a:pt x="815" y="1020"/>
                    <a:pt x="892" y="960"/>
                    <a:pt x="975" y="836"/>
                  </a:cubicBezTo>
                  <a:cubicBezTo>
                    <a:pt x="876" y="497"/>
                    <a:pt x="598" y="27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821075" y="1446600"/>
              <a:ext cx="42800" cy="34325"/>
            </a:xfrm>
            <a:custGeom>
              <a:avLst/>
              <a:gdLst/>
              <a:ahLst/>
              <a:cxnLst/>
              <a:rect l="l" t="t" r="r" b="b"/>
              <a:pathLst>
                <a:path w="1712" h="1373" extrusionOk="0">
                  <a:moveTo>
                    <a:pt x="1453" y="0"/>
                  </a:moveTo>
                  <a:cubicBezTo>
                    <a:pt x="1333" y="0"/>
                    <a:pt x="1214" y="0"/>
                    <a:pt x="1134" y="159"/>
                  </a:cubicBezTo>
                  <a:cubicBezTo>
                    <a:pt x="1353" y="498"/>
                    <a:pt x="1333" y="557"/>
                    <a:pt x="816" y="697"/>
                  </a:cubicBezTo>
                  <a:cubicBezTo>
                    <a:pt x="657" y="876"/>
                    <a:pt x="438" y="816"/>
                    <a:pt x="259" y="876"/>
                  </a:cubicBezTo>
                  <a:cubicBezTo>
                    <a:pt x="140" y="1094"/>
                    <a:pt x="0" y="1313"/>
                    <a:pt x="418" y="1373"/>
                  </a:cubicBezTo>
                  <a:cubicBezTo>
                    <a:pt x="637" y="1293"/>
                    <a:pt x="896" y="1254"/>
                    <a:pt x="1114" y="1174"/>
                  </a:cubicBezTo>
                  <a:cubicBezTo>
                    <a:pt x="1453" y="975"/>
                    <a:pt x="1711" y="716"/>
                    <a:pt x="1651" y="299"/>
                  </a:cubicBezTo>
                  <a:cubicBezTo>
                    <a:pt x="1592" y="199"/>
                    <a:pt x="1512" y="80"/>
                    <a:pt x="14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1127700" y="1571425"/>
              <a:ext cx="50250" cy="39750"/>
            </a:xfrm>
            <a:custGeom>
              <a:avLst/>
              <a:gdLst/>
              <a:ahLst/>
              <a:cxnLst/>
              <a:rect l="l" t="t" r="r" b="b"/>
              <a:pathLst>
                <a:path w="2010" h="1590" extrusionOk="0">
                  <a:moveTo>
                    <a:pt x="1294" y="20"/>
                  </a:moveTo>
                  <a:cubicBezTo>
                    <a:pt x="498" y="60"/>
                    <a:pt x="418" y="100"/>
                    <a:pt x="418" y="697"/>
                  </a:cubicBezTo>
                  <a:cubicBezTo>
                    <a:pt x="359" y="776"/>
                    <a:pt x="299" y="816"/>
                    <a:pt x="259" y="896"/>
                  </a:cubicBezTo>
                  <a:cubicBezTo>
                    <a:pt x="140" y="975"/>
                    <a:pt x="180" y="1114"/>
                    <a:pt x="100" y="1214"/>
                  </a:cubicBezTo>
                  <a:cubicBezTo>
                    <a:pt x="60" y="1254"/>
                    <a:pt x="41" y="1293"/>
                    <a:pt x="41" y="1353"/>
                  </a:cubicBezTo>
                  <a:cubicBezTo>
                    <a:pt x="21" y="1453"/>
                    <a:pt x="1" y="1552"/>
                    <a:pt x="100" y="1572"/>
                  </a:cubicBezTo>
                  <a:cubicBezTo>
                    <a:pt x="128" y="1584"/>
                    <a:pt x="155" y="1590"/>
                    <a:pt x="180" y="1590"/>
                  </a:cubicBezTo>
                  <a:cubicBezTo>
                    <a:pt x="279" y="1590"/>
                    <a:pt x="355" y="1504"/>
                    <a:pt x="418" y="1393"/>
                  </a:cubicBezTo>
                  <a:lnTo>
                    <a:pt x="418" y="1373"/>
                  </a:lnTo>
                  <a:cubicBezTo>
                    <a:pt x="558" y="1293"/>
                    <a:pt x="498" y="1134"/>
                    <a:pt x="598" y="1055"/>
                  </a:cubicBezTo>
                  <a:cubicBezTo>
                    <a:pt x="677" y="955"/>
                    <a:pt x="657" y="776"/>
                    <a:pt x="816" y="717"/>
                  </a:cubicBezTo>
                  <a:cubicBezTo>
                    <a:pt x="953" y="612"/>
                    <a:pt x="1108" y="589"/>
                    <a:pt x="1270" y="589"/>
                  </a:cubicBezTo>
                  <a:cubicBezTo>
                    <a:pt x="1403" y="589"/>
                    <a:pt x="1540" y="605"/>
                    <a:pt x="1675" y="605"/>
                  </a:cubicBezTo>
                  <a:cubicBezTo>
                    <a:pt x="1783" y="605"/>
                    <a:pt x="1889" y="594"/>
                    <a:pt x="1990" y="557"/>
                  </a:cubicBezTo>
                  <a:cubicBezTo>
                    <a:pt x="2010" y="0"/>
                    <a:pt x="1413" y="339"/>
                    <a:pt x="1294"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1156050" y="1572425"/>
              <a:ext cx="26375" cy="12950"/>
            </a:xfrm>
            <a:custGeom>
              <a:avLst/>
              <a:gdLst/>
              <a:ahLst/>
              <a:cxnLst/>
              <a:rect l="l" t="t" r="r" b="b"/>
              <a:pathLst>
                <a:path w="1055" h="518" extrusionOk="0">
                  <a:moveTo>
                    <a:pt x="160" y="0"/>
                  </a:moveTo>
                  <a:cubicBezTo>
                    <a:pt x="80" y="159"/>
                    <a:pt x="1" y="338"/>
                    <a:pt x="299" y="338"/>
                  </a:cubicBezTo>
                  <a:cubicBezTo>
                    <a:pt x="332" y="338"/>
                    <a:pt x="366" y="338"/>
                    <a:pt x="400" y="338"/>
                  </a:cubicBezTo>
                  <a:cubicBezTo>
                    <a:pt x="569" y="338"/>
                    <a:pt x="740" y="352"/>
                    <a:pt x="856" y="517"/>
                  </a:cubicBezTo>
                  <a:cubicBezTo>
                    <a:pt x="896" y="498"/>
                    <a:pt x="955" y="498"/>
                    <a:pt x="1015" y="498"/>
                  </a:cubicBezTo>
                  <a:cubicBezTo>
                    <a:pt x="1055" y="299"/>
                    <a:pt x="955" y="139"/>
                    <a:pt x="856" y="0"/>
                  </a:cubicBezTo>
                  <a:lnTo>
                    <a:pt x="677" y="0"/>
                  </a:lnTo>
                  <a:cubicBezTo>
                    <a:pt x="617" y="50"/>
                    <a:pt x="563" y="75"/>
                    <a:pt x="505" y="75"/>
                  </a:cubicBezTo>
                  <a:cubicBezTo>
                    <a:pt x="448" y="75"/>
                    <a:pt x="389" y="5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1164000" y="1572425"/>
              <a:ext cx="8975" cy="2625"/>
            </a:xfrm>
            <a:custGeom>
              <a:avLst/>
              <a:gdLst/>
              <a:ahLst/>
              <a:cxnLst/>
              <a:rect l="l" t="t" r="r" b="b"/>
              <a:pathLst>
                <a:path w="359" h="105" extrusionOk="0">
                  <a:moveTo>
                    <a:pt x="1" y="0"/>
                  </a:moveTo>
                  <a:cubicBezTo>
                    <a:pt x="61" y="70"/>
                    <a:pt x="115" y="105"/>
                    <a:pt x="172" y="105"/>
                  </a:cubicBezTo>
                  <a:cubicBezTo>
                    <a:pt x="230"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1134175" y="1588825"/>
              <a:ext cx="4000" cy="5000"/>
            </a:xfrm>
            <a:custGeom>
              <a:avLst/>
              <a:gdLst/>
              <a:ahLst/>
              <a:cxnLst/>
              <a:rect l="l" t="t" r="r" b="b"/>
              <a:pathLst>
                <a:path w="160" h="200" extrusionOk="0">
                  <a:moveTo>
                    <a:pt x="159" y="1"/>
                  </a:moveTo>
                  <a:lnTo>
                    <a:pt x="159" y="1"/>
                  </a:lnTo>
                  <a:cubicBezTo>
                    <a:pt x="100" y="40"/>
                    <a:pt x="60" y="40"/>
                    <a:pt x="0" y="60"/>
                  </a:cubicBezTo>
                  <a:lnTo>
                    <a:pt x="0" y="200"/>
                  </a:lnTo>
                  <a:cubicBezTo>
                    <a:pt x="80" y="160"/>
                    <a:pt x="159" y="10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905625" y="2058400"/>
              <a:ext cx="13450" cy="4900"/>
            </a:xfrm>
            <a:custGeom>
              <a:avLst/>
              <a:gdLst/>
              <a:ahLst/>
              <a:cxnLst/>
              <a:rect l="l" t="t" r="r" b="b"/>
              <a:pathLst>
                <a:path w="538" h="196" extrusionOk="0">
                  <a:moveTo>
                    <a:pt x="336" y="1"/>
                  </a:moveTo>
                  <a:cubicBezTo>
                    <a:pt x="203" y="1"/>
                    <a:pt x="80" y="36"/>
                    <a:pt x="0" y="195"/>
                  </a:cubicBezTo>
                  <a:cubicBezTo>
                    <a:pt x="219" y="195"/>
                    <a:pt x="398" y="136"/>
                    <a:pt x="537" y="16"/>
                  </a:cubicBezTo>
                  <a:cubicBezTo>
                    <a:pt x="471" y="10"/>
                    <a:pt x="402" y="1"/>
                    <a:pt x="3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1429075" y="1045750"/>
              <a:ext cx="12950" cy="9475"/>
            </a:xfrm>
            <a:custGeom>
              <a:avLst/>
              <a:gdLst/>
              <a:ahLst/>
              <a:cxnLst/>
              <a:rect l="l" t="t" r="r" b="b"/>
              <a:pathLst>
                <a:path w="518" h="379" extrusionOk="0">
                  <a:moveTo>
                    <a:pt x="339" y="1"/>
                  </a:moveTo>
                  <a:lnTo>
                    <a:pt x="339" y="1"/>
                  </a:lnTo>
                  <a:cubicBezTo>
                    <a:pt x="220" y="21"/>
                    <a:pt x="120" y="21"/>
                    <a:pt x="21" y="21"/>
                  </a:cubicBezTo>
                  <a:cubicBezTo>
                    <a:pt x="21" y="60"/>
                    <a:pt x="1" y="120"/>
                    <a:pt x="1" y="180"/>
                  </a:cubicBezTo>
                  <a:cubicBezTo>
                    <a:pt x="40" y="240"/>
                    <a:pt x="120" y="299"/>
                    <a:pt x="200" y="379"/>
                  </a:cubicBezTo>
                  <a:lnTo>
                    <a:pt x="319" y="379"/>
                  </a:lnTo>
                  <a:cubicBezTo>
                    <a:pt x="518" y="279"/>
                    <a:pt x="379" y="12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1450950" y="1046250"/>
              <a:ext cx="4025" cy="5500"/>
            </a:xfrm>
            <a:custGeom>
              <a:avLst/>
              <a:gdLst/>
              <a:ahLst/>
              <a:cxnLst/>
              <a:rect l="l" t="t" r="r" b="b"/>
              <a:pathLst>
                <a:path w="161" h="220" extrusionOk="0">
                  <a:moveTo>
                    <a:pt x="160" y="1"/>
                  </a:moveTo>
                  <a:cubicBezTo>
                    <a:pt x="120" y="21"/>
                    <a:pt x="41" y="21"/>
                    <a:pt x="1" y="21"/>
                  </a:cubicBezTo>
                  <a:cubicBezTo>
                    <a:pt x="21" y="100"/>
                    <a:pt x="1" y="200"/>
                    <a:pt x="100" y="22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440625" y="2172175"/>
              <a:ext cx="75125" cy="22400"/>
            </a:xfrm>
            <a:custGeom>
              <a:avLst/>
              <a:gdLst/>
              <a:ahLst/>
              <a:cxnLst/>
              <a:rect l="l" t="t" r="r" b="b"/>
              <a:pathLst>
                <a:path w="3005" h="896" extrusionOk="0">
                  <a:moveTo>
                    <a:pt x="2626" y="1"/>
                  </a:moveTo>
                  <a:cubicBezTo>
                    <a:pt x="2527" y="1"/>
                    <a:pt x="2487" y="21"/>
                    <a:pt x="2427" y="100"/>
                  </a:cubicBezTo>
                  <a:cubicBezTo>
                    <a:pt x="2427" y="120"/>
                    <a:pt x="2407" y="120"/>
                    <a:pt x="2407" y="180"/>
                  </a:cubicBezTo>
                  <a:cubicBezTo>
                    <a:pt x="2403" y="185"/>
                    <a:pt x="2396" y="187"/>
                    <a:pt x="2389" y="187"/>
                  </a:cubicBezTo>
                  <a:cubicBezTo>
                    <a:pt x="2368" y="187"/>
                    <a:pt x="2338" y="165"/>
                    <a:pt x="2308" y="120"/>
                  </a:cubicBezTo>
                  <a:cubicBezTo>
                    <a:pt x="2268" y="110"/>
                    <a:pt x="2228" y="105"/>
                    <a:pt x="2191" y="105"/>
                  </a:cubicBezTo>
                  <a:cubicBezTo>
                    <a:pt x="2154" y="105"/>
                    <a:pt x="2119" y="110"/>
                    <a:pt x="2089" y="120"/>
                  </a:cubicBezTo>
                  <a:cubicBezTo>
                    <a:pt x="1930" y="319"/>
                    <a:pt x="1691" y="200"/>
                    <a:pt x="1512" y="299"/>
                  </a:cubicBezTo>
                  <a:cubicBezTo>
                    <a:pt x="1492" y="299"/>
                    <a:pt x="1433" y="299"/>
                    <a:pt x="1413" y="319"/>
                  </a:cubicBezTo>
                  <a:cubicBezTo>
                    <a:pt x="1314" y="417"/>
                    <a:pt x="1200" y="431"/>
                    <a:pt x="1082" y="431"/>
                  </a:cubicBezTo>
                  <a:cubicBezTo>
                    <a:pt x="1035" y="431"/>
                    <a:pt x="988" y="429"/>
                    <a:pt x="941" y="429"/>
                  </a:cubicBezTo>
                  <a:cubicBezTo>
                    <a:pt x="843" y="429"/>
                    <a:pt x="746" y="439"/>
                    <a:pt x="657" y="498"/>
                  </a:cubicBezTo>
                  <a:cubicBezTo>
                    <a:pt x="637" y="488"/>
                    <a:pt x="622" y="483"/>
                    <a:pt x="605" y="483"/>
                  </a:cubicBezTo>
                  <a:cubicBezTo>
                    <a:pt x="587" y="483"/>
                    <a:pt x="567" y="488"/>
                    <a:pt x="538" y="498"/>
                  </a:cubicBezTo>
                  <a:cubicBezTo>
                    <a:pt x="538" y="518"/>
                    <a:pt x="518" y="578"/>
                    <a:pt x="498" y="578"/>
                  </a:cubicBezTo>
                  <a:cubicBezTo>
                    <a:pt x="479" y="582"/>
                    <a:pt x="464" y="585"/>
                    <a:pt x="450" y="585"/>
                  </a:cubicBezTo>
                  <a:cubicBezTo>
                    <a:pt x="408" y="585"/>
                    <a:pt x="389" y="559"/>
                    <a:pt x="359" y="498"/>
                  </a:cubicBezTo>
                  <a:cubicBezTo>
                    <a:pt x="314" y="482"/>
                    <a:pt x="270" y="473"/>
                    <a:pt x="229" y="473"/>
                  </a:cubicBezTo>
                  <a:cubicBezTo>
                    <a:pt x="120" y="473"/>
                    <a:pt x="29" y="533"/>
                    <a:pt x="0" y="677"/>
                  </a:cubicBezTo>
                  <a:cubicBezTo>
                    <a:pt x="339" y="896"/>
                    <a:pt x="736" y="816"/>
                    <a:pt x="1114" y="876"/>
                  </a:cubicBezTo>
                  <a:cubicBezTo>
                    <a:pt x="1125" y="881"/>
                    <a:pt x="1136" y="884"/>
                    <a:pt x="1146" y="884"/>
                  </a:cubicBezTo>
                  <a:cubicBezTo>
                    <a:pt x="1176" y="884"/>
                    <a:pt x="1205" y="865"/>
                    <a:pt x="1234" y="836"/>
                  </a:cubicBezTo>
                  <a:cubicBezTo>
                    <a:pt x="1313" y="757"/>
                    <a:pt x="1413" y="752"/>
                    <a:pt x="1512" y="752"/>
                  </a:cubicBezTo>
                  <a:cubicBezTo>
                    <a:pt x="1527" y="752"/>
                    <a:pt x="1541" y="752"/>
                    <a:pt x="1555" y="752"/>
                  </a:cubicBezTo>
                  <a:cubicBezTo>
                    <a:pt x="1640" y="752"/>
                    <a:pt x="1723" y="748"/>
                    <a:pt x="1791" y="697"/>
                  </a:cubicBezTo>
                  <a:lnTo>
                    <a:pt x="1751" y="697"/>
                  </a:lnTo>
                  <a:cubicBezTo>
                    <a:pt x="1828" y="586"/>
                    <a:pt x="1931" y="567"/>
                    <a:pt x="2039" y="567"/>
                  </a:cubicBezTo>
                  <a:cubicBezTo>
                    <a:pt x="2096" y="567"/>
                    <a:pt x="2154" y="572"/>
                    <a:pt x="2210" y="572"/>
                  </a:cubicBezTo>
                  <a:cubicBezTo>
                    <a:pt x="2296" y="572"/>
                    <a:pt x="2379" y="560"/>
                    <a:pt x="2447" y="498"/>
                  </a:cubicBezTo>
                  <a:cubicBezTo>
                    <a:pt x="2514" y="498"/>
                    <a:pt x="2580" y="503"/>
                    <a:pt x="2645" y="503"/>
                  </a:cubicBezTo>
                  <a:cubicBezTo>
                    <a:pt x="2774" y="503"/>
                    <a:pt x="2898" y="485"/>
                    <a:pt x="3004" y="379"/>
                  </a:cubicBezTo>
                  <a:lnTo>
                    <a:pt x="2945" y="299"/>
                  </a:lnTo>
                  <a:cubicBezTo>
                    <a:pt x="2885" y="180"/>
                    <a:pt x="2726" y="100"/>
                    <a:pt x="26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740000" y="2110500"/>
              <a:ext cx="13450" cy="4525"/>
            </a:xfrm>
            <a:custGeom>
              <a:avLst/>
              <a:gdLst/>
              <a:ahLst/>
              <a:cxnLst/>
              <a:rect l="l" t="t" r="r" b="b"/>
              <a:pathLst>
                <a:path w="538" h="181" extrusionOk="0">
                  <a:moveTo>
                    <a:pt x="431" y="0"/>
                  </a:moveTo>
                  <a:cubicBezTo>
                    <a:pt x="275" y="0"/>
                    <a:pt x="131" y="14"/>
                    <a:pt x="1" y="160"/>
                  </a:cubicBezTo>
                  <a:cubicBezTo>
                    <a:pt x="80" y="160"/>
                    <a:pt x="160" y="180"/>
                    <a:pt x="220" y="180"/>
                  </a:cubicBezTo>
                  <a:cubicBezTo>
                    <a:pt x="319" y="180"/>
                    <a:pt x="419" y="160"/>
                    <a:pt x="518" y="160"/>
                  </a:cubicBezTo>
                  <a:cubicBezTo>
                    <a:pt x="518" y="101"/>
                    <a:pt x="538" y="41"/>
                    <a:pt x="538" y="1"/>
                  </a:cubicBezTo>
                  <a:cubicBezTo>
                    <a:pt x="502" y="1"/>
                    <a:pt x="466" y="0"/>
                    <a:pt x="4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484400" y="2183925"/>
              <a:ext cx="17425" cy="5200"/>
            </a:xfrm>
            <a:custGeom>
              <a:avLst/>
              <a:gdLst/>
              <a:ahLst/>
              <a:cxnLst/>
              <a:rect l="l" t="t" r="r" b="b"/>
              <a:pathLst>
                <a:path w="697" h="208" extrusionOk="0">
                  <a:moveTo>
                    <a:pt x="389" y="1"/>
                  </a:moveTo>
                  <a:cubicBezTo>
                    <a:pt x="244" y="1"/>
                    <a:pt x="105" y="32"/>
                    <a:pt x="0" y="207"/>
                  </a:cubicBezTo>
                  <a:cubicBezTo>
                    <a:pt x="239" y="207"/>
                    <a:pt x="458" y="167"/>
                    <a:pt x="676" y="147"/>
                  </a:cubicBezTo>
                  <a:cubicBezTo>
                    <a:pt x="676" y="88"/>
                    <a:pt x="676" y="48"/>
                    <a:pt x="696" y="8"/>
                  </a:cubicBezTo>
                  <a:lnTo>
                    <a:pt x="696" y="8"/>
                  </a:lnTo>
                  <a:cubicBezTo>
                    <a:pt x="676" y="10"/>
                    <a:pt x="655" y="11"/>
                    <a:pt x="634" y="11"/>
                  </a:cubicBezTo>
                  <a:cubicBezTo>
                    <a:pt x="554" y="11"/>
                    <a:pt x="471" y="1"/>
                    <a:pt x="3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614675" y="2145325"/>
              <a:ext cx="8975" cy="3500"/>
            </a:xfrm>
            <a:custGeom>
              <a:avLst/>
              <a:gdLst/>
              <a:ahLst/>
              <a:cxnLst/>
              <a:rect l="l" t="t" r="r" b="b"/>
              <a:pathLst>
                <a:path w="359" h="140" extrusionOk="0">
                  <a:moveTo>
                    <a:pt x="359" y="1"/>
                  </a:moveTo>
                  <a:cubicBezTo>
                    <a:pt x="220" y="1"/>
                    <a:pt x="80" y="1"/>
                    <a:pt x="1" y="140"/>
                  </a:cubicBezTo>
                  <a:lnTo>
                    <a:pt x="319" y="140"/>
                  </a:lnTo>
                  <a:cubicBezTo>
                    <a:pt x="319" y="100"/>
                    <a:pt x="339" y="4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1107325" y="1605750"/>
              <a:ext cx="30350" cy="105450"/>
            </a:xfrm>
            <a:custGeom>
              <a:avLst/>
              <a:gdLst/>
              <a:ahLst/>
              <a:cxnLst/>
              <a:rect l="l" t="t" r="r" b="b"/>
              <a:pathLst>
                <a:path w="1214" h="4218" extrusionOk="0">
                  <a:moveTo>
                    <a:pt x="836" y="0"/>
                  </a:moveTo>
                  <a:cubicBezTo>
                    <a:pt x="776" y="0"/>
                    <a:pt x="756" y="20"/>
                    <a:pt x="716" y="40"/>
                  </a:cubicBezTo>
                  <a:cubicBezTo>
                    <a:pt x="716" y="199"/>
                    <a:pt x="657" y="318"/>
                    <a:pt x="537" y="398"/>
                  </a:cubicBezTo>
                  <a:cubicBezTo>
                    <a:pt x="497" y="716"/>
                    <a:pt x="358" y="995"/>
                    <a:pt x="179" y="1273"/>
                  </a:cubicBezTo>
                  <a:cubicBezTo>
                    <a:pt x="139" y="1572"/>
                    <a:pt x="279" y="1890"/>
                    <a:pt x="40" y="2168"/>
                  </a:cubicBezTo>
                  <a:cubicBezTo>
                    <a:pt x="40" y="2427"/>
                    <a:pt x="0" y="2725"/>
                    <a:pt x="0" y="3004"/>
                  </a:cubicBezTo>
                  <a:cubicBezTo>
                    <a:pt x="338" y="3382"/>
                    <a:pt x="60" y="3819"/>
                    <a:pt x="179" y="4217"/>
                  </a:cubicBezTo>
                  <a:cubicBezTo>
                    <a:pt x="478" y="3700"/>
                    <a:pt x="318" y="3103"/>
                    <a:pt x="438" y="2566"/>
                  </a:cubicBezTo>
                  <a:cubicBezTo>
                    <a:pt x="637" y="1691"/>
                    <a:pt x="915" y="875"/>
                    <a:pt x="1214" y="60"/>
                  </a:cubicBezTo>
                  <a:lnTo>
                    <a:pt x="1214" y="60"/>
                  </a:lnTo>
                  <a:cubicBezTo>
                    <a:pt x="1134" y="71"/>
                    <a:pt x="1054" y="122"/>
                    <a:pt x="982" y="122"/>
                  </a:cubicBezTo>
                  <a:cubicBezTo>
                    <a:pt x="928" y="122"/>
                    <a:pt x="878" y="93"/>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645025" y="2138950"/>
              <a:ext cx="4000" cy="1925"/>
            </a:xfrm>
            <a:custGeom>
              <a:avLst/>
              <a:gdLst/>
              <a:ahLst/>
              <a:cxnLst/>
              <a:rect l="l" t="t" r="r" b="b"/>
              <a:pathLst>
                <a:path w="160" h="77" extrusionOk="0">
                  <a:moveTo>
                    <a:pt x="66" y="1"/>
                  </a:moveTo>
                  <a:cubicBezTo>
                    <a:pt x="29" y="1"/>
                    <a:pt x="15" y="34"/>
                    <a:pt x="0" y="77"/>
                  </a:cubicBezTo>
                  <a:cubicBezTo>
                    <a:pt x="40" y="77"/>
                    <a:pt x="120" y="77"/>
                    <a:pt x="160" y="57"/>
                  </a:cubicBezTo>
                  <a:cubicBezTo>
                    <a:pt x="140" y="57"/>
                    <a:pt x="140" y="17"/>
                    <a:pt x="120" y="17"/>
                  </a:cubicBezTo>
                  <a:cubicBezTo>
                    <a:pt x="97" y="6"/>
                    <a:pt x="80" y="1"/>
                    <a:pt x="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506275" y="2160800"/>
              <a:ext cx="30350" cy="18875"/>
            </a:xfrm>
            <a:custGeom>
              <a:avLst/>
              <a:gdLst/>
              <a:ahLst/>
              <a:cxnLst/>
              <a:rect l="l" t="t" r="r" b="b"/>
              <a:pathLst>
                <a:path w="1214" h="755" extrusionOk="0">
                  <a:moveTo>
                    <a:pt x="1071" y="0"/>
                  </a:moveTo>
                  <a:cubicBezTo>
                    <a:pt x="1001" y="0"/>
                    <a:pt x="935" y="38"/>
                    <a:pt x="876" y="98"/>
                  </a:cubicBezTo>
                  <a:cubicBezTo>
                    <a:pt x="796" y="157"/>
                    <a:pt x="716" y="237"/>
                    <a:pt x="617" y="237"/>
                  </a:cubicBezTo>
                  <a:cubicBezTo>
                    <a:pt x="418" y="297"/>
                    <a:pt x="199" y="376"/>
                    <a:pt x="0" y="456"/>
                  </a:cubicBezTo>
                  <a:cubicBezTo>
                    <a:pt x="0" y="655"/>
                    <a:pt x="120" y="754"/>
                    <a:pt x="319" y="754"/>
                  </a:cubicBezTo>
                  <a:cubicBezTo>
                    <a:pt x="438" y="595"/>
                    <a:pt x="601" y="577"/>
                    <a:pt x="768" y="577"/>
                  </a:cubicBezTo>
                  <a:cubicBezTo>
                    <a:pt x="816" y="577"/>
                    <a:pt x="863" y="579"/>
                    <a:pt x="910" y="579"/>
                  </a:cubicBezTo>
                  <a:cubicBezTo>
                    <a:pt x="946" y="579"/>
                    <a:pt x="981" y="578"/>
                    <a:pt x="1015" y="575"/>
                  </a:cubicBezTo>
                  <a:cubicBezTo>
                    <a:pt x="1114" y="436"/>
                    <a:pt x="1214" y="257"/>
                    <a:pt x="1214" y="58"/>
                  </a:cubicBezTo>
                  <a:cubicBezTo>
                    <a:pt x="1166" y="18"/>
                    <a:pt x="1117" y="0"/>
                    <a:pt x="1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470950" y="2188300"/>
              <a:ext cx="13475" cy="4300"/>
            </a:xfrm>
            <a:custGeom>
              <a:avLst/>
              <a:gdLst/>
              <a:ahLst/>
              <a:cxnLst/>
              <a:rect l="l" t="t" r="r" b="b"/>
              <a:pathLst>
                <a:path w="539" h="172" extrusionOk="0">
                  <a:moveTo>
                    <a:pt x="360" y="0"/>
                  </a:moveTo>
                  <a:cubicBezTo>
                    <a:pt x="225" y="0"/>
                    <a:pt x="98" y="32"/>
                    <a:pt x="1" y="171"/>
                  </a:cubicBezTo>
                  <a:cubicBezTo>
                    <a:pt x="180" y="171"/>
                    <a:pt x="339" y="171"/>
                    <a:pt x="498" y="152"/>
                  </a:cubicBezTo>
                  <a:cubicBezTo>
                    <a:pt x="518" y="112"/>
                    <a:pt x="538" y="72"/>
                    <a:pt x="538" y="12"/>
                  </a:cubicBezTo>
                  <a:cubicBezTo>
                    <a:pt x="478" y="6"/>
                    <a:pt x="418" y="0"/>
                    <a:pt x="3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1129200" y="1593800"/>
              <a:ext cx="4500" cy="8475"/>
            </a:xfrm>
            <a:custGeom>
              <a:avLst/>
              <a:gdLst/>
              <a:ahLst/>
              <a:cxnLst/>
              <a:rect l="l" t="t" r="r" b="b"/>
              <a:pathLst>
                <a:path w="180" h="339" extrusionOk="0">
                  <a:moveTo>
                    <a:pt x="40" y="1"/>
                  </a:moveTo>
                  <a:cubicBezTo>
                    <a:pt x="0" y="140"/>
                    <a:pt x="0" y="239"/>
                    <a:pt x="0" y="339"/>
                  </a:cubicBezTo>
                  <a:cubicBezTo>
                    <a:pt x="160" y="279"/>
                    <a:pt x="179" y="1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171075" y="1289800"/>
              <a:ext cx="297925" cy="70275"/>
            </a:xfrm>
            <a:custGeom>
              <a:avLst/>
              <a:gdLst/>
              <a:ahLst/>
              <a:cxnLst/>
              <a:rect l="l" t="t" r="r" b="b"/>
              <a:pathLst>
                <a:path w="11917" h="2811" extrusionOk="0">
                  <a:moveTo>
                    <a:pt x="11125" y="1"/>
                  </a:moveTo>
                  <a:cubicBezTo>
                    <a:pt x="11020" y="1"/>
                    <a:pt x="10912" y="12"/>
                    <a:pt x="10802" y="26"/>
                  </a:cubicBezTo>
                  <a:cubicBezTo>
                    <a:pt x="10723" y="26"/>
                    <a:pt x="10623" y="66"/>
                    <a:pt x="10544" y="86"/>
                  </a:cubicBezTo>
                  <a:cubicBezTo>
                    <a:pt x="10245" y="165"/>
                    <a:pt x="9927" y="205"/>
                    <a:pt x="9629" y="205"/>
                  </a:cubicBezTo>
                  <a:cubicBezTo>
                    <a:pt x="7898" y="404"/>
                    <a:pt x="6147" y="722"/>
                    <a:pt x="4457" y="1180"/>
                  </a:cubicBezTo>
                  <a:cubicBezTo>
                    <a:pt x="4278" y="1279"/>
                    <a:pt x="4079" y="1359"/>
                    <a:pt x="3860" y="1359"/>
                  </a:cubicBezTo>
                  <a:cubicBezTo>
                    <a:pt x="3681" y="1359"/>
                    <a:pt x="3542" y="1379"/>
                    <a:pt x="3362" y="1399"/>
                  </a:cubicBezTo>
                  <a:cubicBezTo>
                    <a:pt x="3084" y="1478"/>
                    <a:pt x="2786" y="1518"/>
                    <a:pt x="2527" y="1598"/>
                  </a:cubicBezTo>
                  <a:cubicBezTo>
                    <a:pt x="2268" y="1677"/>
                    <a:pt x="2050" y="1697"/>
                    <a:pt x="1791" y="1757"/>
                  </a:cubicBezTo>
                  <a:cubicBezTo>
                    <a:pt x="1552" y="1796"/>
                    <a:pt x="1333" y="1876"/>
                    <a:pt x="1075" y="1896"/>
                  </a:cubicBezTo>
                  <a:cubicBezTo>
                    <a:pt x="975" y="1896"/>
                    <a:pt x="896" y="1916"/>
                    <a:pt x="836" y="1936"/>
                  </a:cubicBezTo>
                  <a:cubicBezTo>
                    <a:pt x="538" y="2075"/>
                    <a:pt x="100" y="1936"/>
                    <a:pt x="1" y="2393"/>
                  </a:cubicBezTo>
                  <a:lnTo>
                    <a:pt x="200" y="2592"/>
                  </a:lnTo>
                  <a:cubicBezTo>
                    <a:pt x="398" y="2811"/>
                    <a:pt x="677" y="2811"/>
                    <a:pt x="995" y="2811"/>
                  </a:cubicBezTo>
                  <a:cubicBezTo>
                    <a:pt x="1095" y="2811"/>
                    <a:pt x="1174" y="2811"/>
                    <a:pt x="1274" y="2791"/>
                  </a:cubicBezTo>
                  <a:cubicBezTo>
                    <a:pt x="1433" y="2751"/>
                    <a:pt x="1552" y="2712"/>
                    <a:pt x="1672" y="2672"/>
                  </a:cubicBezTo>
                  <a:cubicBezTo>
                    <a:pt x="3343" y="2334"/>
                    <a:pt x="4954" y="1896"/>
                    <a:pt x="6625" y="1578"/>
                  </a:cubicBezTo>
                  <a:cubicBezTo>
                    <a:pt x="7515" y="1520"/>
                    <a:pt x="8387" y="1179"/>
                    <a:pt x="9313" y="1179"/>
                  </a:cubicBezTo>
                  <a:cubicBezTo>
                    <a:pt x="9339" y="1179"/>
                    <a:pt x="9364" y="1179"/>
                    <a:pt x="9390" y="1180"/>
                  </a:cubicBezTo>
                  <a:cubicBezTo>
                    <a:pt x="9649" y="1100"/>
                    <a:pt x="9907" y="1041"/>
                    <a:pt x="10186" y="1021"/>
                  </a:cubicBezTo>
                  <a:cubicBezTo>
                    <a:pt x="10623" y="921"/>
                    <a:pt x="11081" y="921"/>
                    <a:pt x="11518" y="881"/>
                  </a:cubicBezTo>
                  <a:cubicBezTo>
                    <a:pt x="11717" y="862"/>
                    <a:pt x="11877" y="802"/>
                    <a:pt x="11916" y="583"/>
                  </a:cubicBezTo>
                  <a:cubicBezTo>
                    <a:pt x="11737" y="484"/>
                    <a:pt x="11698" y="364"/>
                    <a:pt x="11698" y="185"/>
                  </a:cubicBezTo>
                  <a:cubicBezTo>
                    <a:pt x="11515" y="42"/>
                    <a:pt x="11324" y="1"/>
                    <a:pt x="111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206875" y="1289950"/>
              <a:ext cx="208900" cy="47475"/>
            </a:xfrm>
            <a:custGeom>
              <a:avLst/>
              <a:gdLst/>
              <a:ahLst/>
              <a:cxnLst/>
              <a:rect l="l" t="t" r="r" b="b"/>
              <a:pathLst>
                <a:path w="8356" h="1899" extrusionOk="0">
                  <a:moveTo>
                    <a:pt x="7083" y="0"/>
                  </a:moveTo>
                  <a:cubicBezTo>
                    <a:pt x="7007" y="58"/>
                    <a:pt x="6923" y="74"/>
                    <a:pt x="6835" y="74"/>
                  </a:cubicBezTo>
                  <a:cubicBezTo>
                    <a:pt x="6733" y="74"/>
                    <a:pt x="6626" y="53"/>
                    <a:pt x="6522" y="53"/>
                  </a:cubicBezTo>
                  <a:cubicBezTo>
                    <a:pt x="6410" y="53"/>
                    <a:pt x="6302" y="77"/>
                    <a:pt x="6207" y="179"/>
                  </a:cubicBezTo>
                  <a:cubicBezTo>
                    <a:pt x="6179" y="193"/>
                    <a:pt x="6141" y="207"/>
                    <a:pt x="6107" y="207"/>
                  </a:cubicBezTo>
                  <a:cubicBezTo>
                    <a:pt x="6093" y="207"/>
                    <a:pt x="6080" y="205"/>
                    <a:pt x="6068" y="199"/>
                  </a:cubicBezTo>
                  <a:cubicBezTo>
                    <a:pt x="4198" y="259"/>
                    <a:pt x="2408" y="856"/>
                    <a:pt x="538" y="955"/>
                  </a:cubicBezTo>
                  <a:cubicBezTo>
                    <a:pt x="439" y="975"/>
                    <a:pt x="359" y="1015"/>
                    <a:pt x="299" y="1054"/>
                  </a:cubicBezTo>
                  <a:cubicBezTo>
                    <a:pt x="220" y="1094"/>
                    <a:pt x="140" y="1154"/>
                    <a:pt x="100" y="1194"/>
                  </a:cubicBezTo>
                  <a:cubicBezTo>
                    <a:pt x="1" y="1353"/>
                    <a:pt x="1" y="1492"/>
                    <a:pt x="41" y="1671"/>
                  </a:cubicBezTo>
                  <a:cubicBezTo>
                    <a:pt x="100" y="1790"/>
                    <a:pt x="220" y="1850"/>
                    <a:pt x="319" y="1890"/>
                  </a:cubicBezTo>
                  <a:cubicBezTo>
                    <a:pt x="409" y="1890"/>
                    <a:pt x="504" y="1898"/>
                    <a:pt x="598" y="1898"/>
                  </a:cubicBezTo>
                  <a:cubicBezTo>
                    <a:pt x="756" y="1898"/>
                    <a:pt x="911" y="1875"/>
                    <a:pt x="1035" y="1751"/>
                  </a:cubicBezTo>
                  <a:cubicBezTo>
                    <a:pt x="1003" y="1702"/>
                    <a:pt x="970" y="1666"/>
                    <a:pt x="937" y="1666"/>
                  </a:cubicBezTo>
                  <a:cubicBezTo>
                    <a:pt x="930" y="1666"/>
                    <a:pt x="923" y="1668"/>
                    <a:pt x="916" y="1671"/>
                  </a:cubicBezTo>
                  <a:cubicBezTo>
                    <a:pt x="905" y="1673"/>
                    <a:pt x="896" y="1674"/>
                    <a:pt x="888" y="1674"/>
                  </a:cubicBezTo>
                  <a:cubicBezTo>
                    <a:pt x="826" y="1674"/>
                    <a:pt x="867" y="1611"/>
                    <a:pt x="956" y="1611"/>
                  </a:cubicBezTo>
                  <a:cubicBezTo>
                    <a:pt x="982" y="1615"/>
                    <a:pt x="1009" y="1616"/>
                    <a:pt x="1034" y="1616"/>
                  </a:cubicBezTo>
                  <a:cubicBezTo>
                    <a:pt x="1260" y="1616"/>
                    <a:pt x="1454" y="1508"/>
                    <a:pt x="1668" y="1508"/>
                  </a:cubicBezTo>
                  <a:cubicBezTo>
                    <a:pt x="1739" y="1508"/>
                    <a:pt x="1813" y="1520"/>
                    <a:pt x="1891" y="1552"/>
                  </a:cubicBezTo>
                  <a:lnTo>
                    <a:pt x="2388" y="1552"/>
                  </a:lnTo>
                  <a:cubicBezTo>
                    <a:pt x="2527" y="1393"/>
                    <a:pt x="2786" y="1512"/>
                    <a:pt x="2885" y="1393"/>
                  </a:cubicBezTo>
                  <a:cubicBezTo>
                    <a:pt x="4636" y="915"/>
                    <a:pt x="6466" y="657"/>
                    <a:pt x="8256" y="318"/>
                  </a:cubicBezTo>
                  <a:cubicBezTo>
                    <a:pt x="8356" y="0"/>
                    <a:pt x="7998" y="159"/>
                    <a:pt x="7918" y="20"/>
                  </a:cubicBezTo>
                  <a:cubicBezTo>
                    <a:pt x="7660" y="0"/>
                    <a:pt x="7361" y="0"/>
                    <a:pt x="7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572425" y="1335450"/>
              <a:ext cx="147225" cy="46300"/>
            </a:xfrm>
            <a:custGeom>
              <a:avLst/>
              <a:gdLst/>
              <a:ahLst/>
              <a:cxnLst/>
              <a:rect l="l" t="t" r="r" b="b"/>
              <a:pathLst>
                <a:path w="5889" h="1852" extrusionOk="0">
                  <a:moveTo>
                    <a:pt x="5587" y="0"/>
                  </a:moveTo>
                  <a:cubicBezTo>
                    <a:pt x="5495" y="0"/>
                    <a:pt x="5401" y="20"/>
                    <a:pt x="5311" y="50"/>
                  </a:cubicBezTo>
                  <a:cubicBezTo>
                    <a:pt x="3620" y="269"/>
                    <a:pt x="1950" y="667"/>
                    <a:pt x="279" y="965"/>
                  </a:cubicBezTo>
                  <a:cubicBezTo>
                    <a:pt x="139" y="1065"/>
                    <a:pt x="0" y="1164"/>
                    <a:pt x="159" y="1383"/>
                  </a:cubicBezTo>
                  <a:cubicBezTo>
                    <a:pt x="205" y="1460"/>
                    <a:pt x="278" y="1481"/>
                    <a:pt x="360" y="1481"/>
                  </a:cubicBezTo>
                  <a:cubicBezTo>
                    <a:pt x="464" y="1481"/>
                    <a:pt x="583" y="1447"/>
                    <a:pt x="684" y="1447"/>
                  </a:cubicBezTo>
                  <a:cubicBezTo>
                    <a:pt x="815" y="1447"/>
                    <a:pt x="915" y="1503"/>
                    <a:pt x="915" y="1761"/>
                  </a:cubicBezTo>
                  <a:cubicBezTo>
                    <a:pt x="1050" y="1828"/>
                    <a:pt x="1198" y="1851"/>
                    <a:pt x="1351" y="1851"/>
                  </a:cubicBezTo>
                  <a:cubicBezTo>
                    <a:pt x="1469" y="1851"/>
                    <a:pt x="1590" y="1838"/>
                    <a:pt x="1711" y="1820"/>
                  </a:cubicBezTo>
                  <a:cubicBezTo>
                    <a:pt x="2228" y="1641"/>
                    <a:pt x="2825" y="1741"/>
                    <a:pt x="3262" y="1363"/>
                  </a:cubicBezTo>
                  <a:cubicBezTo>
                    <a:pt x="3227" y="1116"/>
                    <a:pt x="3213" y="1015"/>
                    <a:pt x="3058" y="1015"/>
                  </a:cubicBezTo>
                  <a:cubicBezTo>
                    <a:pt x="2952" y="1015"/>
                    <a:pt x="2779" y="1063"/>
                    <a:pt x="2487" y="1144"/>
                  </a:cubicBezTo>
                  <a:cubicBezTo>
                    <a:pt x="3024" y="886"/>
                    <a:pt x="3620" y="965"/>
                    <a:pt x="4177" y="846"/>
                  </a:cubicBezTo>
                  <a:cubicBezTo>
                    <a:pt x="4396" y="786"/>
                    <a:pt x="4615" y="726"/>
                    <a:pt x="4834" y="687"/>
                  </a:cubicBezTo>
                  <a:cubicBezTo>
                    <a:pt x="5192" y="488"/>
                    <a:pt x="5888" y="866"/>
                    <a:pt x="5888" y="70"/>
                  </a:cubicBezTo>
                  <a:lnTo>
                    <a:pt x="5848" y="70"/>
                  </a:lnTo>
                  <a:cubicBezTo>
                    <a:pt x="5769" y="20"/>
                    <a:pt x="5679" y="0"/>
                    <a:pt x="55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197925" y="1323750"/>
              <a:ext cx="164650" cy="38100"/>
            </a:xfrm>
            <a:custGeom>
              <a:avLst/>
              <a:gdLst/>
              <a:ahLst/>
              <a:cxnLst/>
              <a:rect l="l" t="t" r="r" b="b"/>
              <a:pathLst>
                <a:path w="6586" h="1524" extrusionOk="0">
                  <a:moveTo>
                    <a:pt x="5531" y="1"/>
                  </a:moveTo>
                  <a:cubicBezTo>
                    <a:pt x="3780" y="240"/>
                    <a:pt x="2070" y="717"/>
                    <a:pt x="359" y="1095"/>
                  </a:cubicBezTo>
                  <a:cubicBezTo>
                    <a:pt x="279" y="1135"/>
                    <a:pt x="200" y="1194"/>
                    <a:pt x="120" y="1214"/>
                  </a:cubicBezTo>
                  <a:cubicBezTo>
                    <a:pt x="100" y="1234"/>
                    <a:pt x="61" y="1234"/>
                    <a:pt x="1" y="1254"/>
                  </a:cubicBezTo>
                  <a:cubicBezTo>
                    <a:pt x="74" y="1465"/>
                    <a:pt x="177" y="1524"/>
                    <a:pt x="290" y="1524"/>
                  </a:cubicBezTo>
                  <a:cubicBezTo>
                    <a:pt x="423" y="1524"/>
                    <a:pt x="568" y="1444"/>
                    <a:pt x="697" y="1433"/>
                  </a:cubicBezTo>
                  <a:cubicBezTo>
                    <a:pt x="956" y="1413"/>
                    <a:pt x="1174" y="1413"/>
                    <a:pt x="1393" y="1354"/>
                  </a:cubicBezTo>
                  <a:cubicBezTo>
                    <a:pt x="2647" y="1115"/>
                    <a:pt x="3880" y="856"/>
                    <a:pt x="5093" y="518"/>
                  </a:cubicBezTo>
                  <a:cubicBezTo>
                    <a:pt x="5591" y="359"/>
                    <a:pt x="6148" y="538"/>
                    <a:pt x="6585" y="200"/>
                  </a:cubicBezTo>
                  <a:lnTo>
                    <a:pt x="6526" y="120"/>
                  </a:lnTo>
                  <a:cubicBezTo>
                    <a:pt x="6376" y="41"/>
                    <a:pt x="6227" y="26"/>
                    <a:pt x="6078" y="26"/>
                  </a:cubicBezTo>
                  <a:cubicBezTo>
                    <a:pt x="5989" y="26"/>
                    <a:pt x="5899" y="31"/>
                    <a:pt x="5809" y="31"/>
                  </a:cubicBezTo>
                  <a:cubicBezTo>
                    <a:pt x="5750" y="31"/>
                    <a:pt x="5690" y="29"/>
                    <a:pt x="5630" y="21"/>
                  </a:cubicBezTo>
                  <a:cubicBezTo>
                    <a:pt x="5591" y="1"/>
                    <a:pt x="5551" y="1"/>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16825" y="1281750"/>
              <a:ext cx="142275" cy="37550"/>
            </a:xfrm>
            <a:custGeom>
              <a:avLst/>
              <a:gdLst/>
              <a:ahLst/>
              <a:cxnLst/>
              <a:rect l="l" t="t" r="r" b="b"/>
              <a:pathLst>
                <a:path w="5691" h="1502" extrusionOk="0">
                  <a:moveTo>
                    <a:pt x="3768" y="296"/>
                  </a:moveTo>
                  <a:cubicBezTo>
                    <a:pt x="3780" y="296"/>
                    <a:pt x="3857" y="397"/>
                    <a:pt x="3780" y="428"/>
                  </a:cubicBezTo>
                  <a:cubicBezTo>
                    <a:pt x="3697" y="428"/>
                    <a:pt x="3614" y="429"/>
                    <a:pt x="3532" y="433"/>
                  </a:cubicBezTo>
                  <a:lnTo>
                    <a:pt x="3532" y="433"/>
                  </a:lnTo>
                  <a:cubicBezTo>
                    <a:pt x="3615" y="406"/>
                    <a:pt x="3699" y="366"/>
                    <a:pt x="3780" y="328"/>
                  </a:cubicBezTo>
                  <a:cubicBezTo>
                    <a:pt x="3767" y="305"/>
                    <a:pt x="3764" y="296"/>
                    <a:pt x="3768" y="296"/>
                  </a:cubicBezTo>
                  <a:close/>
                  <a:moveTo>
                    <a:pt x="4892" y="0"/>
                  </a:moveTo>
                  <a:cubicBezTo>
                    <a:pt x="4725" y="0"/>
                    <a:pt x="4523" y="49"/>
                    <a:pt x="4238" y="129"/>
                  </a:cubicBezTo>
                  <a:cubicBezTo>
                    <a:pt x="4172" y="139"/>
                    <a:pt x="4106" y="142"/>
                    <a:pt x="4039" y="142"/>
                  </a:cubicBezTo>
                  <a:cubicBezTo>
                    <a:pt x="3893" y="142"/>
                    <a:pt x="3744" y="127"/>
                    <a:pt x="3597" y="127"/>
                  </a:cubicBezTo>
                  <a:cubicBezTo>
                    <a:pt x="3400" y="127"/>
                    <a:pt x="3205" y="155"/>
                    <a:pt x="3024" y="288"/>
                  </a:cubicBezTo>
                  <a:cubicBezTo>
                    <a:pt x="3090" y="378"/>
                    <a:pt x="3162" y="429"/>
                    <a:pt x="3237" y="451"/>
                  </a:cubicBezTo>
                  <a:lnTo>
                    <a:pt x="3237" y="451"/>
                  </a:lnTo>
                  <a:cubicBezTo>
                    <a:pt x="2550" y="510"/>
                    <a:pt x="1876" y="664"/>
                    <a:pt x="1214" y="806"/>
                  </a:cubicBezTo>
                  <a:lnTo>
                    <a:pt x="995" y="885"/>
                  </a:lnTo>
                  <a:cubicBezTo>
                    <a:pt x="836" y="925"/>
                    <a:pt x="697" y="985"/>
                    <a:pt x="538" y="1004"/>
                  </a:cubicBezTo>
                  <a:cubicBezTo>
                    <a:pt x="399" y="1024"/>
                    <a:pt x="220" y="1024"/>
                    <a:pt x="100" y="1124"/>
                  </a:cubicBezTo>
                  <a:cubicBezTo>
                    <a:pt x="41" y="1184"/>
                    <a:pt x="1" y="1243"/>
                    <a:pt x="1" y="1323"/>
                  </a:cubicBezTo>
                  <a:cubicBezTo>
                    <a:pt x="21" y="1402"/>
                    <a:pt x="41" y="1442"/>
                    <a:pt x="120" y="1502"/>
                  </a:cubicBezTo>
                  <a:cubicBezTo>
                    <a:pt x="319" y="1382"/>
                    <a:pt x="558" y="1382"/>
                    <a:pt x="796" y="1382"/>
                  </a:cubicBezTo>
                  <a:cubicBezTo>
                    <a:pt x="2448" y="1323"/>
                    <a:pt x="4059" y="925"/>
                    <a:pt x="5690" y="507"/>
                  </a:cubicBezTo>
                  <a:cubicBezTo>
                    <a:pt x="5363" y="143"/>
                    <a:pt x="5179"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177550" y="1385350"/>
              <a:ext cx="182525" cy="22725"/>
            </a:xfrm>
            <a:custGeom>
              <a:avLst/>
              <a:gdLst/>
              <a:ahLst/>
              <a:cxnLst/>
              <a:rect l="l" t="t" r="r" b="b"/>
              <a:pathLst>
                <a:path w="7301" h="909" extrusionOk="0">
                  <a:moveTo>
                    <a:pt x="6969" y="1"/>
                  </a:moveTo>
                  <a:cubicBezTo>
                    <a:pt x="6876" y="1"/>
                    <a:pt x="6780" y="21"/>
                    <a:pt x="6684" y="63"/>
                  </a:cubicBezTo>
                  <a:cubicBezTo>
                    <a:pt x="6571" y="116"/>
                    <a:pt x="6454" y="130"/>
                    <a:pt x="6335" y="130"/>
                  </a:cubicBezTo>
                  <a:cubicBezTo>
                    <a:pt x="6216" y="130"/>
                    <a:pt x="6094" y="116"/>
                    <a:pt x="5972" y="116"/>
                  </a:cubicBezTo>
                  <a:cubicBezTo>
                    <a:pt x="5851" y="116"/>
                    <a:pt x="5729" y="130"/>
                    <a:pt x="5610" y="183"/>
                  </a:cubicBezTo>
                  <a:cubicBezTo>
                    <a:pt x="4118" y="342"/>
                    <a:pt x="2626" y="342"/>
                    <a:pt x="1134" y="362"/>
                  </a:cubicBezTo>
                  <a:cubicBezTo>
                    <a:pt x="1005" y="297"/>
                    <a:pt x="884" y="270"/>
                    <a:pt x="769" y="270"/>
                  </a:cubicBezTo>
                  <a:cubicBezTo>
                    <a:pt x="530" y="270"/>
                    <a:pt x="315" y="386"/>
                    <a:pt x="100" y="521"/>
                  </a:cubicBezTo>
                  <a:cubicBezTo>
                    <a:pt x="20" y="640"/>
                    <a:pt x="0" y="759"/>
                    <a:pt x="100" y="879"/>
                  </a:cubicBezTo>
                  <a:cubicBezTo>
                    <a:pt x="139" y="899"/>
                    <a:pt x="169" y="909"/>
                    <a:pt x="197" y="909"/>
                  </a:cubicBezTo>
                  <a:cubicBezTo>
                    <a:pt x="224" y="909"/>
                    <a:pt x="249" y="899"/>
                    <a:pt x="279" y="879"/>
                  </a:cubicBezTo>
                  <a:cubicBezTo>
                    <a:pt x="279" y="859"/>
                    <a:pt x="279" y="859"/>
                    <a:pt x="319" y="839"/>
                  </a:cubicBezTo>
                  <a:cubicBezTo>
                    <a:pt x="336" y="833"/>
                    <a:pt x="350" y="831"/>
                    <a:pt x="362" y="831"/>
                  </a:cubicBezTo>
                  <a:cubicBezTo>
                    <a:pt x="392" y="831"/>
                    <a:pt x="410" y="845"/>
                    <a:pt x="438" y="859"/>
                  </a:cubicBezTo>
                  <a:cubicBezTo>
                    <a:pt x="468" y="869"/>
                    <a:pt x="503" y="874"/>
                    <a:pt x="535" y="874"/>
                  </a:cubicBezTo>
                  <a:cubicBezTo>
                    <a:pt x="567" y="874"/>
                    <a:pt x="597" y="869"/>
                    <a:pt x="617" y="859"/>
                  </a:cubicBezTo>
                  <a:cubicBezTo>
                    <a:pt x="746" y="789"/>
                    <a:pt x="871" y="784"/>
                    <a:pt x="995" y="784"/>
                  </a:cubicBezTo>
                  <a:cubicBezTo>
                    <a:pt x="1016" y="784"/>
                    <a:pt x="1036" y="784"/>
                    <a:pt x="1057" y="784"/>
                  </a:cubicBezTo>
                  <a:cubicBezTo>
                    <a:pt x="1161" y="784"/>
                    <a:pt x="1265" y="781"/>
                    <a:pt x="1373" y="740"/>
                  </a:cubicBezTo>
                  <a:cubicBezTo>
                    <a:pt x="1746" y="725"/>
                    <a:pt x="2120" y="722"/>
                    <a:pt x="2495" y="722"/>
                  </a:cubicBezTo>
                  <a:cubicBezTo>
                    <a:pt x="2682" y="722"/>
                    <a:pt x="2869" y="723"/>
                    <a:pt x="3057" y="723"/>
                  </a:cubicBezTo>
                  <a:cubicBezTo>
                    <a:pt x="3993" y="723"/>
                    <a:pt x="4929" y="707"/>
                    <a:pt x="5849" y="521"/>
                  </a:cubicBezTo>
                  <a:cubicBezTo>
                    <a:pt x="5882" y="465"/>
                    <a:pt x="5941" y="440"/>
                    <a:pt x="6004" y="440"/>
                  </a:cubicBezTo>
                  <a:cubicBezTo>
                    <a:pt x="6053" y="440"/>
                    <a:pt x="6104" y="455"/>
                    <a:pt x="6147" y="481"/>
                  </a:cubicBezTo>
                  <a:cubicBezTo>
                    <a:pt x="6286" y="481"/>
                    <a:pt x="6406" y="481"/>
                    <a:pt x="6565" y="421"/>
                  </a:cubicBezTo>
                  <a:lnTo>
                    <a:pt x="6644" y="421"/>
                  </a:lnTo>
                  <a:cubicBezTo>
                    <a:pt x="6694" y="441"/>
                    <a:pt x="6734" y="451"/>
                    <a:pt x="6774" y="451"/>
                  </a:cubicBezTo>
                  <a:cubicBezTo>
                    <a:pt x="6813" y="451"/>
                    <a:pt x="6853" y="441"/>
                    <a:pt x="6903" y="421"/>
                  </a:cubicBezTo>
                  <a:cubicBezTo>
                    <a:pt x="7002" y="421"/>
                    <a:pt x="7102" y="381"/>
                    <a:pt x="7201" y="381"/>
                  </a:cubicBezTo>
                  <a:cubicBezTo>
                    <a:pt x="7301" y="262"/>
                    <a:pt x="7301" y="163"/>
                    <a:pt x="7201" y="43"/>
                  </a:cubicBezTo>
                  <a:cubicBezTo>
                    <a:pt x="7128" y="16"/>
                    <a:pt x="7049" y="1"/>
                    <a:pt x="69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18775" y="1233450"/>
              <a:ext cx="110925" cy="29650"/>
            </a:xfrm>
            <a:custGeom>
              <a:avLst/>
              <a:gdLst/>
              <a:ahLst/>
              <a:cxnLst/>
              <a:rect l="l" t="t" r="r" b="b"/>
              <a:pathLst>
                <a:path w="4437" h="1186" extrusionOk="0">
                  <a:moveTo>
                    <a:pt x="3132" y="0"/>
                  </a:moveTo>
                  <a:cubicBezTo>
                    <a:pt x="3079" y="0"/>
                    <a:pt x="3023" y="5"/>
                    <a:pt x="2965" y="12"/>
                  </a:cubicBezTo>
                  <a:cubicBezTo>
                    <a:pt x="2905" y="12"/>
                    <a:pt x="2845" y="52"/>
                    <a:pt x="2766" y="72"/>
                  </a:cubicBezTo>
                  <a:cubicBezTo>
                    <a:pt x="2567" y="151"/>
                    <a:pt x="2348" y="151"/>
                    <a:pt x="2149" y="191"/>
                  </a:cubicBezTo>
                  <a:cubicBezTo>
                    <a:pt x="2089" y="191"/>
                    <a:pt x="2010" y="211"/>
                    <a:pt x="1930" y="251"/>
                  </a:cubicBezTo>
                  <a:cubicBezTo>
                    <a:pt x="1612" y="311"/>
                    <a:pt x="1314" y="271"/>
                    <a:pt x="995" y="311"/>
                  </a:cubicBezTo>
                  <a:cubicBezTo>
                    <a:pt x="617" y="410"/>
                    <a:pt x="200" y="450"/>
                    <a:pt x="1" y="868"/>
                  </a:cubicBezTo>
                  <a:cubicBezTo>
                    <a:pt x="21" y="1086"/>
                    <a:pt x="160" y="1166"/>
                    <a:pt x="359" y="1186"/>
                  </a:cubicBezTo>
                  <a:lnTo>
                    <a:pt x="637" y="1186"/>
                  </a:lnTo>
                  <a:cubicBezTo>
                    <a:pt x="1353" y="1086"/>
                    <a:pt x="2109" y="1027"/>
                    <a:pt x="2806" y="788"/>
                  </a:cubicBezTo>
                  <a:cubicBezTo>
                    <a:pt x="2834" y="774"/>
                    <a:pt x="2872" y="760"/>
                    <a:pt x="2906" y="760"/>
                  </a:cubicBezTo>
                  <a:cubicBezTo>
                    <a:pt x="2920" y="760"/>
                    <a:pt x="2933" y="762"/>
                    <a:pt x="2945" y="768"/>
                  </a:cubicBezTo>
                  <a:cubicBezTo>
                    <a:pt x="2826" y="808"/>
                    <a:pt x="2746" y="888"/>
                    <a:pt x="2806" y="1027"/>
                  </a:cubicBezTo>
                  <a:cubicBezTo>
                    <a:pt x="3402" y="1027"/>
                    <a:pt x="3999" y="947"/>
                    <a:pt x="4437" y="490"/>
                  </a:cubicBezTo>
                  <a:cubicBezTo>
                    <a:pt x="4359" y="479"/>
                    <a:pt x="4283" y="476"/>
                    <a:pt x="4210" y="476"/>
                  </a:cubicBezTo>
                  <a:cubicBezTo>
                    <a:pt x="4044" y="476"/>
                    <a:pt x="3887" y="494"/>
                    <a:pt x="3726" y="494"/>
                  </a:cubicBezTo>
                  <a:cubicBezTo>
                    <a:pt x="3685" y="494"/>
                    <a:pt x="3643" y="493"/>
                    <a:pt x="3601" y="490"/>
                  </a:cubicBezTo>
                  <a:cubicBezTo>
                    <a:pt x="3343" y="490"/>
                    <a:pt x="3442" y="331"/>
                    <a:pt x="3522" y="191"/>
                  </a:cubicBezTo>
                  <a:cubicBezTo>
                    <a:pt x="3502" y="132"/>
                    <a:pt x="3442" y="72"/>
                    <a:pt x="3402" y="52"/>
                  </a:cubicBezTo>
                  <a:cubicBezTo>
                    <a:pt x="3314" y="14"/>
                    <a:pt x="3226" y="0"/>
                    <a:pt x="31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434150" y="1334200"/>
              <a:ext cx="99500" cy="20425"/>
            </a:xfrm>
            <a:custGeom>
              <a:avLst/>
              <a:gdLst/>
              <a:ahLst/>
              <a:cxnLst/>
              <a:rect l="l" t="t" r="r" b="b"/>
              <a:pathLst>
                <a:path w="3980" h="817" extrusionOk="0">
                  <a:moveTo>
                    <a:pt x="3562" y="1"/>
                  </a:moveTo>
                  <a:cubicBezTo>
                    <a:pt x="2507" y="40"/>
                    <a:pt x="1473" y="100"/>
                    <a:pt x="438" y="299"/>
                  </a:cubicBezTo>
                  <a:cubicBezTo>
                    <a:pt x="339" y="478"/>
                    <a:pt x="1" y="498"/>
                    <a:pt x="100" y="816"/>
                  </a:cubicBezTo>
                  <a:cubicBezTo>
                    <a:pt x="777" y="717"/>
                    <a:pt x="1473" y="697"/>
                    <a:pt x="2129" y="538"/>
                  </a:cubicBezTo>
                  <a:cubicBezTo>
                    <a:pt x="2287" y="505"/>
                    <a:pt x="2450" y="498"/>
                    <a:pt x="2615" y="498"/>
                  </a:cubicBezTo>
                  <a:cubicBezTo>
                    <a:pt x="2753" y="498"/>
                    <a:pt x="2892" y="503"/>
                    <a:pt x="3030" y="503"/>
                  </a:cubicBezTo>
                  <a:cubicBezTo>
                    <a:pt x="3333" y="503"/>
                    <a:pt x="3631" y="478"/>
                    <a:pt x="3900" y="319"/>
                  </a:cubicBezTo>
                  <a:cubicBezTo>
                    <a:pt x="3979" y="219"/>
                    <a:pt x="3979" y="140"/>
                    <a:pt x="3880" y="80"/>
                  </a:cubicBezTo>
                  <a:cubicBezTo>
                    <a:pt x="3860" y="80"/>
                    <a:pt x="3800" y="100"/>
                    <a:pt x="3761" y="100"/>
                  </a:cubicBezTo>
                  <a:cubicBezTo>
                    <a:pt x="3701" y="80"/>
                    <a:pt x="3621" y="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58575" y="1376475"/>
              <a:ext cx="114400" cy="17425"/>
            </a:xfrm>
            <a:custGeom>
              <a:avLst/>
              <a:gdLst/>
              <a:ahLst/>
              <a:cxnLst/>
              <a:rect l="l" t="t" r="r" b="b"/>
              <a:pathLst>
                <a:path w="4576" h="697" extrusionOk="0">
                  <a:moveTo>
                    <a:pt x="3641" y="0"/>
                  </a:moveTo>
                  <a:cubicBezTo>
                    <a:pt x="2427" y="120"/>
                    <a:pt x="1214" y="219"/>
                    <a:pt x="0" y="339"/>
                  </a:cubicBezTo>
                  <a:lnTo>
                    <a:pt x="0" y="697"/>
                  </a:lnTo>
                  <a:cubicBezTo>
                    <a:pt x="438" y="697"/>
                    <a:pt x="875" y="677"/>
                    <a:pt x="1353" y="677"/>
                  </a:cubicBezTo>
                  <a:cubicBezTo>
                    <a:pt x="1492" y="607"/>
                    <a:pt x="1638" y="591"/>
                    <a:pt x="1786" y="591"/>
                  </a:cubicBezTo>
                  <a:cubicBezTo>
                    <a:pt x="1915" y="591"/>
                    <a:pt x="2044" y="603"/>
                    <a:pt x="2173" y="603"/>
                  </a:cubicBezTo>
                  <a:cubicBezTo>
                    <a:pt x="2321" y="603"/>
                    <a:pt x="2467" y="587"/>
                    <a:pt x="2606" y="518"/>
                  </a:cubicBezTo>
                  <a:lnTo>
                    <a:pt x="3302" y="518"/>
                  </a:lnTo>
                  <a:cubicBezTo>
                    <a:pt x="3477" y="535"/>
                    <a:pt x="3655" y="556"/>
                    <a:pt x="3831" y="556"/>
                  </a:cubicBezTo>
                  <a:cubicBezTo>
                    <a:pt x="4058" y="556"/>
                    <a:pt x="4283" y="521"/>
                    <a:pt x="4496" y="398"/>
                  </a:cubicBezTo>
                  <a:cubicBezTo>
                    <a:pt x="4575" y="319"/>
                    <a:pt x="4575" y="239"/>
                    <a:pt x="4536" y="140"/>
                  </a:cubicBezTo>
                  <a:cubicBezTo>
                    <a:pt x="4456" y="67"/>
                    <a:pt x="4368" y="46"/>
                    <a:pt x="4275" y="46"/>
                  </a:cubicBezTo>
                  <a:cubicBezTo>
                    <a:pt x="4152" y="46"/>
                    <a:pt x="4022" y="82"/>
                    <a:pt x="3897" y="82"/>
                  </a:cubicBezTo>
                  <a:cubicBezTo>
                    <a:pt x="3808" y="82"/>
                    <a:pt x="3721" y="64"/>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291925" y="1354575"/>
              <a:ext cx="73125" cy="18500"/>
            </a:xfrm>
            <a:custGeom>
              <a:avLst/>
              <a:gdLst/>
              <a:ahLst/>
              <a:cxnLst/>
              <a:rect l="l" t="t" r="r" b="b"/>
              <a:pathLst>
                <a:path w="2925" h="740" extrusionOk="0">
                  <a:moveTo>
                    <a:pt x="2557" y="0"/>
                  </a:moveTo>
                  <a:cubicBezTo>
                    <a:pt x="1666" y="0"/>
                    <a:pt x="862" y="232"/>
                    <a:pt x="40" y="518"/>
                  </a:cubicBezTo>
                  <a:cubicBezTo>
                    <a:pt x="1" y="598"/>
                    <a:pt x="1" y="678"/>
                    <a:pt x="80" y="717"/>
                  </a:cubicBezTo>
                  <a:cubicBezTo>
                    <a:pt x="223" y="732"/>
                    <a:pt x="364" y="739"/>
                    <a:pt x="505" y="739"/>
                  </a:cubicBezTo>
                  <a:cubicBezTo>
                    <a:pt x="1288" y="739"/>
                    <a:pt x="2050" y="528"/>
                    <a:pt x="2825" y="359"/>
                  </a:cubicBezTo>
                  <a:cubicBezTo>
                    <a:pt x="2925" y="160"/>
                    <a:pt x="2786" y="81"/>
                    <a:pt x="2666" y="1"/>
                  </a:cubicBezTo>
                  <a:cubicBezTo>
                    <a:pt x="2630" y="0"/>
                    <a:pt x="2593" y="0"/>
                    <a:pt x="2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406300" y="1280350"/>
              <a:ext cx="85575" cy="17575"/>
            </a:xfrm>
            <a:custGeom>
              <a:avLst/>
              <a:gdLst/>
              <a:ahLst/>
              <a:cxnLst/>
              <a:rect l="l" t="t" r="r" b="b"/>
              <a:pathLst>
                <a:path w="3423" h="703" extrusionOk="0">
                  <a:moveTo>
                    <a:pt x="2826" y="1"/>
                  </a:moveTo>
                  <a:cubicBezTo>
                    <a:pt x="1872" y="1"/>
                    <a:pt x="920" y="168"/>
                    <a:pt x="1" y="384"/>
                  </a:cubicBezTo>
                  <a:cubicBezTo>
                    <a:pt x="100" y="484"/>
                    <a:pt x="220" y="583"/>
                    <a:pt x="319" y="683"/>
                  </a:cubicBezTo>
                  <a:cubicBezTo>
                    <a:pt x="340" y="681"/>
                    <a:pt x="362" y="680"/>
                    <a:pt x="383" y="680"/>
                  </a:cubicBezTo>
                  <a:cubicBezTo>
                    <a:pt x="512" y="680"/>
                    <a:pt x="645" y="702"/>
                    <a:pt x="777" y="702"/>
                  </a:cubicBezTo>
                  <a:cubicBezTo>
                    <a:pt x="931" y="702"/>
                    <a:pt x="1085" y="673"/>
                    <a:pt x="1234" y="543"/>
                  </a:cubicBezTo>
                  <a:lnTo>
                    <a:pt x="2607" y="543"/>
                  </a:lnTo>
                  <a:cubicBezTo>
                    <a:pt x="2706" y="454"/>
                    <a:pt x="2826" y="444"/>
                    <a:pt x="2947" y="444"/>
                  </a:cubicBezTo>
                  <a:cubicBezTo>
                    <a:pt x="2982" y="444"/>
                    <a:pt x="3017" y="445"/>
                    <a:pt x="3052" y="445"/>
                  </a:cubicBezTo>
                  <a:cubicBezTo>
                    <a:pt x="3139" y="445"/>
                    <a:pt x="3225" y="440"/>
                    <a:pt x="3303" y="404"/>
                  </a:cubicBezTo>
                  <a:cubicBezTo>
                    <a:pt x="3422" y="185"/>
                    <a:pt x="3263" y="106"/>
                    <a:pt x="3124" y="6"/>
                  </a:cubicBezTo>
                  <a:cubicBezTo>
                    <a:pt x="3025" y="2"/>
                    <a:pt x="2926" y="1"/>
                    <a:pt x="2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58575" y="1345975"/>
              <a:ext cx="65650" cy="17600"/>
            </a:xfrm>
            <a:custGeom>
              <a:avLst/>
              <a:gdLst/>
              <a:ahLst/>
              <a:cxnLst/>
              <a:rect l="l" t="t" r="r" b="b"/>
              <a:pathLst>
                <a:path w="2626" h="704" extrusionOk="0">
                  <a:moveTo>
                    <a:pt x="1748" y="1"/>
                  </a:moveTo>
                  <a:cubicBezTo>
                    <a:pt x="1154" y="1"/>
                    <a:pt x="559" y="112"/>
                    <a:pt x="0" y="345"/>
                  </a:cubicBezTo>
                  <a:cubicBezTo>
                    <a:pt x="40" y="465"/>
                    <a:pt x="120" y="564"/>
                    <a:pt x="159" y="703"/>
                  </a:cubicBezTo>
                  <a:cubicBezTo>
                    <a:pt x="995" y="604"/>
                    <a:pt x="1810" y="504"/>
                    <a:pt x="2626" y="365"/>
                  </a:cubicBezTo>
                  <a:cubicBezTo>
                    <a:pt x="2626" y="285"/>
                    <a:pt x="2586" y="246"/>
                    <a:pt x="2527" y="186"/>
                  </a:cubicBezTo>
                  <a:cubicBezTo>
                    <a:pt x="2427" y="146"/>
                    <a:pt x="2328" y="106"/>
                    <a:pt x="2248" y="27"/>
                  </a:cubicBezTo>
                  <a:cubicBezTo>
                    <a:pt x="2082" y="9"/>
                    <a:pt x="1915" y="1"/>
                    <a:pt x="17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208375" y="1368525"/>
              <a:ext cx="62200" cy="18375"/>
            </a:xfrm>
            <a:custGeom>
              <a:avLst/>
              <a:gdLst/>
              <a:ahLst/>
              <a:cxnLst/>
              <a:rect l="l" t="t" r="r" b="b"/>
              <a:pathLst>
                <a:path w="2488" h="735" extrusionOk="0">
                  <a:moveTo>
                    <a:pt x="2348" y="0"/>
                  </a:moveTo>
                  <a:cubicBezTo>
                    <a:pt x="1572" y="100"/>
                    <a:pt x="796" y="120"/>
                    <a:pt x="80" y="458"/>
                  </a:cubicBezTo>
                  <a:cubicBezTo>
                    <a:pt x="1" y="537"/>
                    <a:pt x="1" y="617"/>
                    <a:pt x="80" y="696"/>
                  </a:cubicBezTo>
                  <a:cubicBezTo>
                    <a:pt x="277" y="722"/>
                    <a:pt x="470" y="734"/>
                    <a:pt x="663" y="734"/>
                  </a:cubicBezTo>
                  <a:cubicBezTo>
                    <a:pt x="1230" y="734"/>
                    <a:pt x="1783" y="626"/>
                    <a:pt x="2348" y="418"/>
                  </a:cubicBezTo>
                  <a:cubicBezTo>
                    <a:pt x="2487" y="299"/>
                    <a:pt x="2467" y="139"/>
                    <a:pt x="2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36175" y="1311775"/>
              <a:ext cx="79600" cy="16975"/>
            </a:xfrm>
            <a:custGeom>
              <a:avLst/>
              <a:gdLst/>
              <a:ahLst/>
              <a:cxnLst/>
              <a:rect l="l" t="t" r="r" b="b"/>
              <a:pathLst>
                <a:path w="3184" h="679" extrusionOk="0">
                  <a:moveTo>
                    <a:pt x="2322" y="0"/>
                  </a:moveTo>
                  <a:cubicBezTo>
                    <a:pt x="2285" y="0"/>
                    <a:pt x="2248" y="7"/>
                    <a:pt x="2209" y="22"/>
                  </a:cubicBezTo>
                  <a:cubicBezTo>
                    <a:pt x="1493" y="281"/>
                    <a:pt x="737" y="301"/>
                    <a:pt x="1" y="480"/>
                  </a:cubicBezTo>
                  <a:cubicBezTo>
                    <a:pt x="21" y="500"/>
                    <a:pt x="41" y="520"/>
                    <a:pt x="61" y="520"/>
                  </a:cubicBezTo>
                  <a:cubicBezTo>
                    <a:pt x="168" y="563"/>
                    <a:pt x="281" y="572"/>
                    <a:pt x="396" y="572"/>
                  </a:cubicBezTo>
                  <a:cubicBezTo>
                    <a:pt x="484" y="572"/>
                    <a:pt x="573" y="567"/>
                    <a:pt x="660" y="567"/>
                  </a:cubicBezTo>
                  <a:cubicBezTo>
                    <a:pt x="775" y="567"/>
                    <a:pt x="888" y="576"/>
                    <a:pt x="996" y="619"/>
                  </a:cubicBezTo>
                  <a:cubicBezTo>
                    <a:pt x="1016" y="639"/>
                    <a:pt x="1035" y="679"/>
                    <a:pt x="1055" y="679"/>
                  </a:cubicBezTo>
                  <a:cubicBezTo>
                    <a:pt x="1771" y="679"/>
                    <a:pt x="2488" y="540"/>
                    <a:pt x="3184" y="341"/>
                  </a:cubicBezTo>
                  <a:cubicBezTo>
                    <a:pt x="3104" y="162"/>
                    <a:pt x="2925" y="162"/>
                    <a:pt x="2766" y="142"/>
                  </a:cubicBezTo>
                  <a:cubicBezTo>
                    <a:pt x="2606" y="110"/>
                    <a:pt x="2472" y="0"/>
                    <a:pt x="2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491850" y="1201750"/>
              <a:ext cx="67150" cy="23125"/>
            </a:xfrm>
            <a:custGeom>
              <a:avLst/>
              <a:gdLst/>
              <a:ahLst/>
              <a:cxnLst/>
              <a:rect l="l" t="t" r="r" b="b"/>
              <a:pathLst>
                <a:path w="2686" h="925" extrusionOk="0">
                  <a:moveTo>
                    <a:pt x="1322" y="1"/>
                  </a:moveTo>
                  <a:cubicBezTo>
                    <a:pt x="1084" y="1"/>
                    <a:pt x="854" y="63"/>
                    <a:pt x="637" y="226"/>
                  </a:cubicBezTo>
                  <a:cubicBezTo>
                    <a:pt x="597" y="624"/>
                    <a:pt x="0" y="504"/>
                    <a:pt x="40" y="922"/>
                  </a:cubicBezTo>
                  <a:cubicBezTo>
                    <a:pt x="97" y="923"/>
                    <a:pt x="154" y="924"/>
                    <a:pt x="211" y="924"/>
                  </a:cubicBezTo>
                  <a:cubicBezTo>
                    <a:pt x="1049" y="924"/>
                    <a:pt x="1885" y="790"/>
                    <a:pt x="2686" y="604"/>
                  </a:cubicBezTo>
                  <a:cubicBezTo>
                    <a:pt x="2487" y="325"/>
                    <a:pt x="2169" y="266"/>
                    <a:pt x="1930" y="107"/>
                  </a:cubicBezTo>
                  <a:cubicBezTo>
                    <a:pt x="1723" y="43"/>
                    <a:pt x="1519"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187975" y="1267075"/>
              <a:ext cx="90050" cy="27375"/>
            </a:xfrm>
            <a:custGeom>
              <a:avLst/>
              <a:gdLst/>
              <a:ahLst/>
              <a:cxnLst/>
              <a:rect l="l" t="t" r="r" b="b"/>
              <a:pathLst>
                <a:path w="3602" h="1095" extrusionOk="0">
                  <a:moveTo>
                    <a:pt x="3005" y="0"/>
                  </a:moveTo>
                  <a:cubicBezTo>
                    <a:pt x="2607" y="0"/>
                    <a:pt x="2229" y="179"/>
                    <a:pt x="1851" y="179"/>
                  </a:cubicBezTo>
                  <a:cubicBezTo>
                    <a:pt x="1234" y="358"/>
                    <a:pt x="498" y="179"/>
                    <a:pt x="1" y="716"/>
                  </a:cubicBezTo>
                  <a:cubicBezTo>
                    <a:pt x="1" y="1034"/>
                    <a:pt x="279" y="1034"/>
                    <a:pt x="498" y="1094"/>
                  </a:cubicBezTo>
                  <a:cubicBezTo>
                    <a:pt x="896" y="1074"/>
                    <a:pt x="1274" y="935"/>
                    <a:pt x="1672" y="915"/>
                  </a:cubicBezTo>
                  <a:cubicBezTo>
                    <a:pt x="1851" y="895"/>
                    <a:pt x="1990" y="836"/>
                    <a:pt x="2129" y="776"/>
                  </a:cubicBezTo>
                  <a:cubicBezTo>
                    <a:pt x="2268" y="738"/>
                    <a:pt x="2383" y="724"/>
                    <a:pt x="2499" y="724"/>
                  </a:cubicBezTo>
                  <a:cubicBezTo>
                    <a:pt x="2566" y="724"/>
                    <a:pt x="2634" y="729"/>
                    <a:pt x="2706" y="736"/>
                  </a:cubicBezTo>
                  <a:cubicBezTo>
                    <a:pt x="2726" y="736"/>
                    <a:pt x="2786" y="776"/>
                    <a:pt x="2806" y="776"/>
                  </a:cubicBezTo>
                  <a:cubicBezTo>
                    <a:pt x="2945" y="736"/>
                    <a:pt x="3045" y="736"/>
                    <a:pt x="3164" y="716"/>
                  </a:cubicBezTo>
                  <a:cubicBezTo>
                    <a:pt x="3204" y="696"/>
                    <a:pt x="3243" y="637"/>
                    <a:pt x="3224" y="597"/>
                  </a:cubicBezTo>
                  <a:lnTo>
                    <a:pt x="3184" y="517"/>
                  </a:lnTo>
                  <a:cubicBezTo>
                    <a:pt x="3212" y="481"/>
                    <a:pt x="3244" y="471"/>
                    <a:pt x="3275" y="471"/>
                  </a:cubicBezTo>
                  <a:cubicBezTo>
                    <a:pt x="3314" y="471"/>
                    <a:pt x="3353" y="487"/>
                    <a:pt x="3386" y="487"/>
                  </a:cubicBezTo>
                  <a:cubicBezTo>
                    <a:pt x="3399" y="487"/>
                    <a:pt x="3412" y="485"/>
                    <a:pt x="3423" y="477"/>
                  </a:cubicBezTo>
                  <a:cubicBezTo>
                    <a:pt x="3602" y="20"/>
                    <a:pt x="3582" y="20"/>
                    <a:pt x="30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240200" y="1288950"/>
              <a:ext cx="76625" cy="17925"/>
            </a:xfrm>
            <a:custGeom>
              <a:avLst/>
              <a:gdLst/>
              <a:ahLst/>
              <a:cxnLst/>
              <a:rect l="l" t="t" r="r" b="b"/>
              <a:pathLst>
                <a:path w="3065" h="717" extrusionOk="0">
                  <a:moveTo>
                    <a:pt x="2109" y="0"/>
                  </a:moveTo>
                  <a:cubicBezTo>
                    <a:pt x="1950" y="20"/>
                    <a:pt x="1771" y="20"/>
                    <a:pt x="1612" y="60"/>
                  </a:cubicBezTo>
                  <a:cubicBezTo>
                    <a:pt x="1513" y="159"/>
                    <a:pt x="1373" y="120"/>
                    <a:pt x="1274" y="219"/>
                  </a:cubicBezTo>
                  <a:cubicBezTo>
                    <a:pt x="1095" y="219"/>
                    <a:pt x="936" y="239"/>
                    <a:pt x="777" y="239"/>
                  </a:cubicBezTo>
                  <a:cubicBezTo>
                    <a:pt x="687" y="299"/>
                    <a:pt x="593" y="304"/>
                    <a:pt x="498" y="304"/>
                  </a:cubicBezTo>
                  <a:cubicBezTo>
                    <a:pt x="479" y="304"/>
                    <a:pt x="460" y="304"/>
                    <a:pt x="441" y="304"/>
                  </a:cubicBezTo>
                  <a:cubicBezTo>
                    <a:pt x="366" y="304"/>
                    <a:pt x="291" y="307"/>
                    <a:pt x="220" y="339"/>
                  </a:cubicBezTo>
                  <a:cubicBezTo>
                    <a:pt x="80" y="418"/>
                    <a:pt x="1" y="537"/>
                    <a:pt x="60" y="716"/>
                  </a:cubicBezTo>
                  <a:cubicBezTo>
                    <a:pt x="1055" y="537"/>
                    <a:pt x="2070" y="398"/>
                    <a:pt x="3064" y="219"/>
                  </a:cubicBezTo>
                  <a:cubicBezTo>
                    <a:pt x="3044" y="159"/>
                    <a:pt x="3044" y="120"/>
                    <a:pt x="3044" y="60"/>
                  </a:cubicBezTo>
                  <a:cubicBezTo>
                    <a:pt x="2746" y="40"/>
                    <a:pt x="2408" y="20"/>
                    <a:pt x="21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757925" y="1325250"/>
              <a:ext cx="51725" cy="28975"/>
            </a:xfrm>
            <a:custGeom>
              <a:avLst/>
              <a:gdLst/>
              <a:ahLst/>
              <a:cxnLst/>
              <a:rect l="l" t="t" r="r" b="b"/>
              <a:pathLst>
                <a:path w="2069" h="1159" extrusionOk="0">
                  <a:moveTo>
                    <a:pt x="1691" y="1"/>
                  </a:moveTo>
                  <a:cubicBezTo>
                    <a:pt x="1751" y="259"/>
                    <a:pt x="1691" y="438"/>
                    <a:pt x="1392" y="478"/>
                  </a:cubicBezTo>
                  <a:cubicBezTo>
                    <a:pt x="1054" y="538"/>
                    <a:pt x="696" y="637"/>
                    <a:pt x="358" y="697"/>
                  </a:cubicBezTo>
                  <a:cubicBezTo>
                    <a:pt x="279" y="756"/>
                    <a:pt x="279" y="836"/>
                    <a:pt x="279" y="896"/>
                  </a:cubicBezTo>
                  <a:cubicBezTo>
                    <a:pt x="259" y="836"/>
                    <a:pt x="259" y="756"/>
                    <a:pt x="179" y="697"/>
                  </a:cubicBezTo>
                  <a:cubicBezTo>
                    <a:pt x="151" y="683"/>
                    <a:pt x="103" y="669"/>
                    <a:pt x="56" y="669"/>
                  </a:cubicBezTo>
                  <a:cubicBezTo>
                    <a:pt x="37" y="669"/>
                    <a:pt x="17" y="671"/>
                    <a:pt x="0" y="677"/>
                  </a:cubicBezTo>
                  <a:cubicBezTo>
                    <a:pt x="0" y="963"/>
                    <a:pt x="57" y="1158"/>
                    <a:pt x="283" y="1158"/>
                  </a:cubicBezTo>
                  <a:cubicBezTo>
                    <a:pt x="356" y="1158"/>
                    <a:pt x="446" y="1138"/>
                    <a:pt x="557" y="1095"/>
                  </a:cubicBezTo>
                  <a:cubicBezTo>
                    <a:pt x="696" y="1055"/>
                    <a:pt x="875" y="1055"/>
                    <a:pt x="1054" y="1035"/>
                  </a:cubicBezTo>
                  <a:cubicBezTo>
                    <a:pt x="1114" y="1067"/>
                    <a:pt x="1169" y="1080"/>
                    <a:pt x="1222" y="1080"/>
                  </a:cubicBezTo>
                  <a:cubicBezTo>
                    <a:pt x="1398" y="1080"/>
                    <a:pt x="1547" y="933"/>
                    <a:pt x="1731" y="856"/>
                  </a:cubicBezTo>
                  <a:cubicBezTo>
                    <a:pt x="1850" y="558"/>
                    <a:pt x="2069" y="259"/>
                    <a:pt x="16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132275" y="1310825"/>
              <a:ext cx="25900" cy="65175"/>
            </a:xfrm>
            <a:custGeom>
              <a:avLst/>
              <a:gdLst/>
              <a:ahLst/>
              <a:cxnLst/>
              <a:rect l="l" t="t" r="r" b="b"/>
              <a:pathLst>
                <a:path w="1036" h="2607" extrusionOk="0">
                  <a:moveTo>
                    <a:pt x="459" y="1"/>
                  </a:moveTo>
                  <a:cubicBezTo>
                    <a:pt x="41" y="140"/>
                    <a:pt x="1" y="478"/>
                    <a:pt x="41" y="836"/>
                  </a:cubicBezTo>
                  <a:cubicBezTo>
                    <a:pt x="100" y="1154"/>
                    <a:pt x="140" y="1453"/>
                    <a:pt x="61" y="1771"/>
                  </a:cubicBezTo>
                  <a:cubicBezTo>
                    <a:pt x="41" y="2209"/>
                    <a:pt x="260" y="2467"/>
                    <a:pt x="657" y="2607"/>
                  </a:cubicBezTo>
                  <a:cubicBezTo>
                    <a:pt x="797" y="2607"/>
                    <a:pt x="936" y="2567"/>
                    <a:pt x="1035" y="2467"/>
                  </a:cubicBezTo>
                  <a:cubicBezTo>
                    <a:pt x="956" y="2149"/>
                    <a:pt x="717" y="1930"/>
                    <a:pt x="717" y="1572"/>
                  </a:cubicBezTo>
                  <a:cubicBezTo>
                    <a:pt x="737" y="1512"/>
                    <a:pt x="757" y="1453"/>
                    <a:pt x="757" y="1433"/>
                  </a:cubicBezTo>
                  <a:cubicBezTo>
                    <a:pt x="797" y="1314"/>
                    <a:pt x="797" y="1194"/>
                    <a:pt x="797" y="1095"/>
                  </a:cubicBezTo>
                  <a:cubicBezTo>
                    <a:pt x="797" y="1035"/>
                    <a:pt x="797" y="955"/>
                    <a:pt x="757" y="876"/>
                  </a:cubicBezTo>
                  <a:cubicBezTo>
                    <a:pt x="697" y="578"/>
                    <a:pt x="817" y="200"/>
                    <a:pt x="4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153675" y="1379025"/>
              <a:ext cx="56725" cy="20125"/>
            </a:xfrm>
            <a:custGeom>
              <a:avLst/>
              <a:gdLst/>
              <a:ahLst/>
              <a:cxnLst/>
              <a:rect l="l" t="t" r="r" b="b"/>
              <a:pathLst>
                <a:path w="2269" h="805" extrusionOk="0">
                  <a:moveTo>
                    <a:pt x="1775" y="1"/>
                  </a:moveTo>
                  <a:cubicBezTo>
                    <a:pt x="1432" y="1"/>
                    <a:pt x="1095" y="87"/>
                    <a:pt x="758" y="87"/>
                  </a:cubicBezTo>
                  <a:cubicBezTo>
                    <a:pt x="698" y="87"/>
                    <a:pt x="637" y="84"/>
                    <a:pt x="577" y="77"/>
                  </a:cubicBezTo>
                  <a:cubicBezTo>
                    <a:pt x="552" y="40"/>
                    <a:pt x="511" y="26"/>
                    <a:pt x="464" y="26"/>
                  </a:cubicBezTo>
                  <a:cubicBezTo>
                    <a:pt x="437" y="26"/>
                    <a:pt x="407" y="30"/>
                    <a:pt x="378" y="38"/>
                  </a:cubicBezTo>
                  <a:cubicBezTo>
                    <a:pt x="339" y="296"/>
                    <a:pt x="0" y="316"/>
                    <a:pt x="0" y="595"/>
                  </a:cubicBezTo>
                  <a:cubicBezTo>
                    <a:pt x="60" y="634"/>
                    <a:pt x="100" y="714"/>
                    <a:pt x="179" y="734"/>
                  </a:cubicBezTo>
                  <a:cubicBezTo>
                    <a:pt x="316" y="780"/>
                    <a:pt x="453" y="804"/>
                    <a:pt x="589" y="804"/>
                  </a:cubicBezTo>
                  <a:cubicBezTo>
                    <a:pt x="751" y="804"/>
                    <a:pt x="913" y="770"/>
                    <a:pt x="1075" y="694"/>
                  </a:cubicBezTo>
                  <a:cubicBezTo>
                    <a:pt x="1393" y="535"/>
                    <a:pt x="1791" y="634"/>
                    <a:pt x="2089" y="416"/>
                  </a:cubicBezTo>
                  <a:cubicBezTo>
                    <a:pt x="2149" y="376"/>
                    <a:pt x="2228" y="336"/>
                    <a:pt x="2268" y="296"/>
                  </a:cubicBezTo>
                  <a:lnTo>
                    <a:pt x="2268" y="77"/>
                  </a:lnTo>
                  <a:cubicBezTo>
                    <a:pt x="2102" y="20"/>
                    <a:pt x="1938" y="1"/>
                    <a:pt x="1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449575" y="1369750"/>
              <a:ext cx="74125" cy="17150"/>
            </a:xfrm>
            <a:custGeom>
              <a:avLst/>
              <a:gdLst/>
              <a:ahLst/>
              <a:cxnLst/>
              <a:rect l="l" t="t" r="r" b="b"/>
              <a:pathLst>
                <a:path w="2965" h="686" extrusionOk="0">
                  <a:moveTo>
                    <a:pt x="2641" y="1"/>
                  </a:moveTo>
                  <a:cubicBezTo>
                    <a:pt x="2489" y="1"/>
                    <a:pt x="2326" y="71"/>
                    <a:pt x="2169" y="71"/>
                  </a:cubicBezTo>
                  <a:cubicBezTo>
                    <a:pt x="1453" y="90"/>
                    <a:pt x="717" y="90"/>
                    <a:pt x="1" y="289"/>
                  </a:cubicBezTo>
                  <a:cubicBezTo>
                    <a:pt x="136" y="435"/>
                    <a:pt x="288" y="461"/>
                    <a:pt x="445" y="461"/>
                  </a:cubicBezTo>
                  <a:cubicBezTo>
                    <a:pt x="530" y="461"/>
                    <a:pt x="617" y="454"/>
                    <a:pt x="703" y="454"/>
                  </a:cubicBezTo>
                  <a:cubicBezTo>
                    <a:pt x="761" y="454"/>
                    <a:pt x="819" y="457"/>
                    <a:pt x="876" y="468"/>
                  </a:cubicBezTo>
                  <a:cubicBezTo>
                    <a:pt x="1094" y="643"/>
                    <a:pt x="1336" y="686"/>
                    <a:pt x="1582" y="686"/>
                  </a:cubicBezTo>
                  <a:cubicBezTo>
                    <a:pt x="1785" y="686"/>
                    <a:pt x="1991" y="656"/>
                    <a:pt x="2189" y="647"/>
                  </a:cubicBezTo>
                  <a:cubicBezTo>
                    <a:pt x="2487" y="568"/>
                    <a:pt x="2805" y="488"/>
                    <a:pt x="2965" y="190"/>
                  </a:cubicBezTo>
                  <a:cubicBezTo>
                    <a:pt x="2869" y="42"/>
                    <a:pt x="2759" y="1"/>
                    <a:pt x="2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416250" y="1210150"/>
              <a:ext cx="70150" cy="21125"/>
            </a:xfrm>
            <a:custGeom>
              <a:avLst/>
              <a:gdLst/>
              <a:ahLst/>
              <a:cxnLst/>
              <a:rect l="l" t="t" r="r" b="b"/>
              <a:pathLst>
                <a:path w="2806" h="845" extrusionOk="0">
                  <a:moveTo>
                    <a:pt x="2055" y="1"/>
                  </a:moveTo>
                  <a:cubicBezTo>
                    <a:pt x="1868" y="1"/>
                    <a:pt x="1677" y="29"/>
                    <a:pt x="1493" y="29"/>
                  </a:cubicBezTo>
                  <a:cubicBezTo>
                    <a:pt x="1413" y="69"/>
                    <a:pt x="1314" y="89"/>
                    <a:pt x="1234" y="109"/>
                  </a:cubicBezTo>
                  <a:cubicBezTo>
                    <a:pt x="916" y="228"/>
                    <a:pt x="538" y="168"/>
                    <a:pt x="220" y="288"/>
                  </a:cubicBezTo>
                  <a:cubicBezTo>
                    <a:pt x="140" y="308"/>
                    <a:pt x="100" y="387"/>
                    <a:pt x="41" y="447"/>
                  </a:cubicBezTo>
                  <a:cubicBezTo>
                    <a:pt x="1" y="745"/>
                    <a:pt x="140" y="845"/>
                    <a:pt x="418" y="845"/>
                  </a:cubicBezTo>
                  <a:cubicBezTo>
                    <a:pt x="558" y="825"/>
                    <a:pt x="697" y="825"/>
                    <a:pt x="816" y="805"/>
                  </a:cubicBezTo>
                  <a:cubicBezTo>
                    <a:pt x="1393" y="686"/>
                    <a:pt x="1990" y="666"/>
                    <a:pt x="2547" y="586"/>
                  </a:cubicBezTo>
                  <a:cubicBezTo>
                    <a:pt x="2607" y="586"/>
                    <a:pt x="2666" y="586"/>
                    <a:pt x="2706" y="566"/>
                  </a:cubicBezTo>
                  <a:cubicBezTo>
                    <a:pt x="2786" y="487"/>
                    <a:pt x="2806" y="407"/>
                    <a:pt x="2766" y="308"/>
                  </a:cubicBezTo>
                  <a:cubicBezTo>
                    <a:pt x="2559" y="54"/>
                    <a:pt x="2311" y="1"/>
                    <a:pt x="2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9725" y="1250250"/>
              <a:ext cx="67650" cy="16850"/>
            </a:xfrm>
            <a:custGeom>
              <a:avLst/>
              <a:gdLst/>
              <a:ahLst/>
              <a:cxnLst/>
              <a:rect l="l" t="t" r="r" b="b"/>
              <a:pathLst>
                <a:path w="2706" h="674" extrusionOk="0">
                  <a:moveTo>
                    <a:pt x="2454" y="0"/>
                  </a:moveTo>
                  <a:cubicBezTo>
                    <a:pt x="1726" y="0"/>
                    <a:pt x="1043" y="386"/>
                    <a:pt x="313" y="386"/>
                  </a:cubicBezTo>
                  <a:cubicBezTo>
                    <a:pt x="243" y="386"/>
                    <a:pt x="171" y="383"/>
                    <a:pt x="100" y="375"/>
                  </a:cubicBezTo>
                  <a:lnTo>
                    <a:pt x="100" y="375"/>
                  </a:lnTo>
                  <a:cubicBezTo>
                    <a:pt x="0" y="554"/>
                    <a:pt x="160" y="593"/>
                    <a:pt x="279" y="673"/>
                  </a:cubicBezTo>
                  <a:cubicBezTo>
                    <a:pt x="975" y="574"/>
                    <a:pt x="1671" y="454"/>
                    <a:pt x="2368" y="355"/>
                  </a:cubicBezTo>
                  <a:cubicBezTo>
                    <a:pt x="2407" y="176"/>
                    <a:pt x="2686" y="275"/>
                    <a:pt x="2706" y="17"/>
                  </a:cubicBezTo>
                  <a:cubicBezTo>
                    <a:pt x="2621" y="5"/>
                    <a:pt x="2537" y="0"/>
                    <a:pt x="24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2195450" y="1286950"/>
              <a:ext cx="63675" cy="22900"/>
            </a:xfrm>
            <a:custGeom>
              <a:avLst/>
              <a:gdLst/>
              <a:ahLst/>
              <a:cxnLst/>
              <a:rect l="l" t="t" r="r" b="b"/>
              <a:pathLst>
                <a:path w="2547" h="916" extrusionOk="0">
                  <a:moveTo>
                    <a:pt x="1751" y="1"/>
                  </a:moveTo>
                  <a:cubicBezTo>
                    <a:pt x="1612" y="21"/>
                    <a:pt x="1512" y="21"/>
                    <a:pt x="1413" y="21"/>
                  </a:cubicBezTo>
                  <a:cubicBezTo>
                    <a:pt x="1194" y="41"/>
                    <a:pt x="995" y="120"/>
                    <a:pt x="796" y="160"/>
                  </a:cubicBezTo>
                  <a:cubicBezTo>
                    <a:pt x="657" y="239"/>
                    <a:pt x="518" y="299"/>
                    <a:pt x="378" y="299"/>
                  </a:cubicBezTo>
                  <a:cubicBezTo>
                    <a:pt x="259" y="319"/>
                    <a:pt x="160" y="359"/>
                    <a:pt x="80" y="458"/>
                  </a:cubicBezTo>
                  <a:cubicBezTo>
                    <a:pt x="0" y="558"/>
                    <a:pt x="0" y="657"/>
                    <a:pt x="60" y="796"/>
                  </a:cubicBezTo>
                  <a:cubicBezTo>
                    <a:pt x="120" y="896"/>
                    <a:pt x="219" y="916"/>
                    <a:pt x="358" y="916"/>
                  </a:cubicBezTo>
                  <a:cubicBezTo>
                    <a:pt x="478" y="896"/>
                    <a:pt x="577" y="856"/>
                    <a:pt x="677" y="836"/>
                  </a:cubicBezTo>
                  <a:cubicBezTo>
                    <a:pt x="776" y="816"/>
                    <a:pt x="876" y="796"/>
                    <a:pt x="975" y="796"/>
                  </a:cubicBezTo>
                  <a:lnTo>
                    <a:pt x="1174" y="796"/>
                  </a:lnTo>
                  <a:cubicBezTo>
                    <a:pt x="1273" y="796"/>
                    <a:pt x="1373" y="777"/>
                    <a:pt x="1472" y="737"/>
                  </a:cubicBezTo>
                  <a:cubicBezTo>
                    <a:pt x="1572" y="717"/>
                    <a:pt x="1671" y="657"/>
                    <a:pt x="1751" y="617"/>
                  </a:cubicBezTo>
                  <a:cubicBezTo>
                    <a:pt x="1811" y="578"/>
                    <a:pt x="1910" y="538"/>
                    <a:pt x="1990" y="478"/>
                  </a:cubicBezTo>
                  <a:cubicBezTo>
                    <a:pt x="2189" y="438"/>
                    <a:pt x="2387" y="498"/>
                    <a:pt x="2547" y="299"/>
                  </a:cubicBezTo>
                  <a:cubicBezTo>
                    <a:pt x="2288" y="239"/>
                    <a:pt x="2049" y="339"/>
                    <a:pt x="1870" y="140"/>
                  </a:cubicBezTo>
                  <a:cubicBezTo>
                    <a:pt x="1870" y="80"/>
                    <a:pt x="1811" y="2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2483900" y="1277900"/>
              <a:ext cx="52225" cy="13700"/>
            </a:xfrm>
            <a:custGeom>
              <a:avLst/>
              <a:gdLst/>
              <a:ahLst/>
              <a:cxnLst/>
              <a:rect l="l" t="t" r="r" b="b"/>
              <a:pathLst>
                <a:path w="2089" h="548" extrusionOk="0">
                  <a:moveTo>
                    <a:pt x="1186" y="1"/>
                  </a:moveTo>
                  <a:cubicBezTo>
                    <a:pt x="790" y="1"/>
                    <a:pt x="391" y="78"/>
                    <a:pt x="0" y="104"/>
                  </a:cubicBezTo>
                  <a:cubicBezTo>
                    <a:pt x="60" y="243"/>
                    <a:pt x="119" y="343"/>
                    <a:pt x="179" y="462"/>
                  </a:cubicBezTo>
                  <a:cubicBezTo>
                    <a:pt x="253" y="518"/>
                    <a:pt x="331" y="547"/>
                    <a:pt x="412" y="547"/>
                  </a:cubicBezTo>
                  <a:cubicBezTo>
                    <a:pt x="504" y="547"/>
                    <a:pt x="600" y="508"/>
                    <a:pt x="696" y="422"/>
                  </a:cubicBezTo>
                  <a:lnTo>
                    <a:pt x="856" y="422"/>
                  </a:lnTo>
                  <a:cubicBezTo>
                    <a:pt x="915" y="373"/>
                    <a:pt x="975" y="348"/>
                    <a:pt x="1035" y="348"/>
                  </a:cubicBezTo>
                  <a:cubicBezTo>
                    <a:pt x="1094" y="348"/>
                    <a:pt x="1154" y="373"/>
                    <a:pt x="1214" y="422"/>
                  </a:cubicBezTo>
                  <a:lnTo>
                    <a:pt x="1572" y="422"/>
                  </a:lnTo>
                  <a:cubicBezTo>
                    <a:pt x="1711" y="263"/>
                    <a:pt x="1950" y="403"/>
                    <a:pt x="2089" y="263"/>
                  </a:cubicBezTo>
                  <a:cubicBezTo>
                    <a:pt x="2009" y="164"/>
                    <a:pt x="1950" y="104"/>
                    <a:pt x="1810" y="84"/>
                  </a:cubicBezTo>
                  <a:cubicBezTo>
                    <a:pt x="1604" y="22"/>
                    <a:pt x="1396"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2703200" y="1311150"/>
              <a:ext cx="71650" cy="13125"/>
            </a:xfrm>
            <a:custGeom>
              <a:avLst/>
              <a:gdLst/>
              <a:ahLst/>
              <a:cxnLst/>
              <a:rect l="l" t="t" r="r" b="b"/>
              <a:pathLst>
                <a:path w="2866" h="525" extrusionOk="0">
                  <a:moveTo>
                    <a:pt x="1198" y="1"/>
                  </a:moveTo>
                  <a:cubicBezTo>
                    <a:pt x="873" y="1"/>
                    <a:pt x="590" y="224"/>
                    <a:pt x="258" y="224"/>
                  </a:cubicBezTo>
                  <a:cubicBezTo>
                    <a:pt x="207" y="224"/>
                    <a:pt x="154" y="219"/>
                    <a:pt x="100" y="206"/>
                  </a:cubicBezTo>
                  <a:lnTo>
                    <a:pt x="100" y="206"/>
                  </a:lnTo>
                  <a:cubicBezTo>
                    <a:pt x="1" y="525"/>
                    <a:pt x="379" y="366"/>
                    <a:pt x="458" y="525"/>
                  </a:cubicBezTo>
                  <a:cubicBezTo>
                    <a:pt x="959" y="400"/>
                    <a:pt x="1460" y="329"/>
                    <a:pt x="1966" y="329"/>
                  </a:cubicBezTo>
                  <a:cubicBezTo>
                    <a:pt x="2264" y="329"/>
                    <a:pt x="2563" y="354"/>
                    <a:pt x="2865" y="405"/>
                  </a:cubicBezTo>
                  <a:cubicBezTo>
                    <a:pt x="2786" y="127"/>
                    <a:pt x="2547" y="206"/>
                    <a:pt x="2348" y="167"/>
                  </a:cubicBezTo>
                  <a:cubicBezTo>
                    <a:pt x="2288" y="127"/>
                    <a:pt x="2229" y="67"/>
                    <a:pt x="2149" y="67"/>
                  </a:cubicBezTo>
                  <a:cubicBezTo>
                    <a:pt x="2070" y="67"/>
                    <a:pt x="1990" y="107"/>
                    <a:pt x="1930" y="107"/>
                  </a:cubicBezTo>
                  <a:cubicBezTo>
                    <a:pt x="1891" y="99"/>
                    <a:pt x="1848" y="97"/>
                    <a:pt x="1805" y="97"/>
                  </a:cubicBezTo>
                  <a:cubicBezTo>
                    <a:pt x="1740" y="97"/>
                    <a:pt x="1672" y="102"/>
                    <a:pt x="1605" y="102"/>
                  </a:cubicBezTo>
                  <a:cubicBezTo>
                    <a:pt x="1493" y="102"/>
                    <a:pt x="1383" y="87"/>
                    <a:pt x="1294" y="8"/>
                  </a:cubicBezTo>
                  <a:cubicBezTo>
                    <a:pt x="1261" y="3"/>
                    <a:pt x="1229" y="1"/>
                    <a:pt x="11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2149700" y="1332225"/>
              <a:ext cx="48750" cy="17925"/>
            </a:xfrm>
            <a:custGeom>
              <a:avLst/>
              <a:gdLst/>
              <a:ahLst/>
              <a:cxnLst/>
              <a:rect l="l" t="t" r="r" b="b"/>
              <a:pathLst>
                <a:path w="1950" h="717" extrusionOk="0">
                  <a:moveTo>
                    <a:pt x="1413" y="0"/>
                  </a:moveTo>
                  <a:cubicBezTo>
                    <a:pt x="1015" y="99"/>
                    <a:pt x="597" y="99"/>
                    <a:pt x="219" y="298"/>
                  </a:cubicBezTo>
                  <a:cubicBezTo>
                    <a:pt x="139" y="358"/>
                    <a:pt x="100" y="398"/>
                    <a:pt x="40" y="477"/>
                  </a:cubicBezTo>
                  <a:cubicBezTo>
                    <a:pt x="20" y="497"/>
                    <a:pt x="20" y="557"/>
                    <a:pt x="0" y="577"/>
                  </a:cubicBezTo>
                  <a:cubicBezTo>
                    <a:pt x="20" y="617"/>
                    <a:pt x="20" y="676"/>
                    <a:pt x="20" y="716"/>
                  </a:cubicBezTo>
                  <a:lnTo>
                    <a:pt x="856" y="716"/>
                  </a:lnTo>
                  <a:cubicBezTo>
                    <a:pt x="1114" y="477"/>
                    <a:pt x="1532" y="676"/>
                    <a:pt x="1791" y="418"/>
                  </a:cubicBezTo>
                  <a:cubicBezTo>
                    <a:pt x="1950" y="60"/>
                    <a:pt x="1711" y="0"/>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2540575" y="1197400"/>
              <a:ext cx="42300" cy="22450"/>
            </a:xfrm>
            <a:custGeom>
              <a:avLst/>
              <a:gdLst/>
              <a:ahLst/>
              <a:cxnLst/>
              <a:rect l="l" t="t" r="r" b="b"/>
              <a:pathLst>
                <a:path w="1692" h="898" extrusionOk="0">
                  <a:moveTo>
                    <a:pt x="668" y="0"/>
                  </a:moveTo>
                  <a:cubicBezTo>
                    <a:pt x="415" y="0"/>
                    <a:pt x="185" y="97"/>
                    <a:pt x="1" y="400"/>
                  </a:cubicBezTo>
                  <a:cubicBezTo>
                    <a:pt x="41" y="897"/>
                    <a:pt x="478" y="698"/>
                    <a:pt x="737" y="778"/>
                  </a:cubicBezTo>
                  <a:cubicBezTo>
                    <a:pt x="836" y="738"/>
                    <a:pt x="936" y="738"/>
                    <a:pt x="1035" y="738"/>
                  </a:cubicBezTo>
                  <a:cubicBezTo>
                    <a:pt x="1294" y="619"/>
                    <a:pt x="1692" y="579"/>
                    <a:pt x="1334" y="141"/>
                  </a:cubicBezTo>
                  <a:cubicBezTo>
                    <a:pt x="1107" y="69"/>
                    <a:pt x="880" y="0"/>
                    <a:pt x="6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2423225" y="1306350"/>
              <a:ext cx="37825" cy="12975"/>
            </a:xfrm>
            <a:custGeom>
              <a:avLst/>
              <a:gdLst/>
              <a:ahLst/>
              <a:cxnLst/>
              <a:rect l="l" t="t" r="r" b="b"/>
              <a:pathLst>
                <a:path w="1513" h="519" extrusionOk="0">
                  <a:moveTo>
                    <a:pt x="653" y="0"/>
                  </a:moveTo>
                  <a:cubicBezTo>
                    <a:pt x="431" y="0"/>
                    <a:pt x="217" y="40"/>
                    <a:pt x="20" y="200"/>
                  </a:cubicBezTo>
                  <a:cubicBezTo>
                    <a:pt x="0" y="339"/>
                    <a:pt x="60" y="438"/>
                    <a:pt x="199" y="518"/>
                  </a:cubicBezTo>
                  <a:cubicBezTo>
                    <a:pt x="275" y="518"/>
                    <a:pt x="350" y="518"/>
                    <a:pt x="425" y="518"/>
                  </a:cubicBezTo>
                  <a:cubicBezTo>
                    <a:pt x="762" y="518"/>
                    <a:pt x="1087" y="505"/>
                    <a:pt x="1413" y="359"/>
                  </a:cubicBezTo>
                  <a:cubicBezTo>
                    <a:pt x="1512" y="259"/>
                    <a:pt x="1512" y="140"/>
                    <a:pt x="1413" y="40"/>
                  </a:cubicBezTo>
                  <a:cubicBezTo>
                    <a:pt x="1389" y="41"/>
                    <a:pt x="1365" y="42"/>
                    <a:pt x="1341" y="42"/>
                  </a:cubicBezTo>
                  <a:cubicBezTo>
                    <a:pt x="1111" y="42"/>
                    <a:pt x="878" y="0"/>
                    <a:pt x="6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2577875" y="1193950"/>
              <a:ext cx="46275" cy="19975"/>
            </a:xfrm>
            <a:custGeom>
              <a:avLst/>
              <a:gdLst/>
              <a:ahLst/>
              <a:cxnLst/>
              <a:rect l="l" t="t" r="r" b="b"/>
              <a:pathLst>
                <a:path w="1851" h="799" extrusionOk="0">
                  <a:moveTo>
                    <a:pt x="1274" y="1"/>
                  </a:moveTo>
                  <a:cubicBezTo>
                    <a:pt x="916" y="100"/>
                    <a:pt x="498" y="41"/>
                    <a:pt x="140" y="220"/>
                  </a:cubicBezTo>
                  <a:cubicBezTo>
                    <a:pt x="41" y="279"/>
                    <a:pt x="1" y="359"/>
                    <a:pt x="1" y="458"/>
                  </a:cubicBezTo>
                  <a:cubicBezTo>
                    <a:pt x="136" y="728"/>
                    <a:pt x="311" y="799"/>
                    <a:pt x="500" y="799"/>
                  </a:cubicBezTo>
                  <a:cubicBezTo>
                    <a:pt x="707" y="799"/>
                    <a:pt x="929" y="714"/>
                    <a:pt x="1131" y="714"/>
                  </a:cubicBezTo>
                  <a:cubicBezTo>
                    <a:pt x="1153" y="714"/>
                    <a:pt x="1174" y="715"/>
                    <a:pt x="1194" y="717"/>
                  </a:cubicBezTo>
                  <a:cubicBezTo>
                    <a:pt x="1205" y="722"/>
                    <a:pt x="1214" y="725"/>
                    <a:pt x="1223" y="725"/>
                  </a:cubicBezTo>
                  <a:cubicBezTo>
                    <a:pt x="1246" y="725"/>
                    <a:pt x="1265" y="706"/>
                    <a:pt x="1294" y="677"/>
                  </a:cubicBezTo>
                  <a:cubicBezTo>
                    <a:pt x="1413" y="458"/>
                    <a:pt x="1851" y="558"/>
                    <a:pt x="1811" y="160"/>
                  </a:cubicBezTo>
                  <a:cubicBezTo>
                    <a:pt x="1672" y="21"/>
                    <a:pt x="1473" y="21"/>
                    <a:pt x="1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2124825" y="1370500"/>
              <a:ext cx="42800" cy="28875"/>
            </a:xfrm>
            <a:custGeom>
              <a:avLst/>
              <a:gdLst/>
              <a:ahLst/>
              <a:cxnLst/>
              <a:rect l="l" t="t" r="r" b="b"/>
              <a:pathLst>
                <a:path w="1712" h="1155" extrusionOk="0">
                  <a:moveTo>
                    <a:pt x="239" y="1"/>
                  </a:moveTo>
                  <a:cubicBezTo>
                    <a:pt x="160" y="41"/>
                    <a:pt x="120" y="60"/>
                    <a:pt x="60" y="140"/>
                  </a:cubicBezTo>
                  <a:cubicBezTo>
                    <a:pt x="1" y="339"/>
                    <a:pt x="60" y="498"/>
                    <a:pt x="100" y="697"/>
                  </a:cubicBezTo>
                  <a:cubicBezTo>
                    <a:pt x="339" y="836"/>
                    <a:pt x="518" y="1075"/>
                    <a:pt x="816" y="1155"/>
                  </a:cubicBezTo>
                  <a:cubicBezTo>
                    <a:pt x="882" y="1007"/>
                    <a:pt x="934" y="900"/>
                    <a:pt x="1083" y="900"/>
                  </a:cubicBezTo>
                  <a:cubicBezTo>
                    <a:pt x="1115" y="900"/>
                    <a:pt x="1152" y="905"/>
                    <a:pt x="1194" y="916"/>
                  </a:cubicBezTo>
                  <a:lnTo>
                    <a:pt x="1194" y="757"/>
                  </a:lnTo>
                  <a:cubicBezTo>
                    <a:pt x="1314" y="657"/>
                    <a:pt x="1433" y="578"/>
                    <a:pt x="1512" y="438"/>
                  </a:cubicBezTo>
                  <a:cubicBezTo>
                    <a:pt x="1592" y="399"/>
                    <a:pt x="1632" y="399"/>
                    <a:pt x="1711" y="379"/>
                  </a:cubicBezTo>
                  <a:cubicBezTo>
                    <a:pt x="1592" y="279"/>
                    <a:pt x="1453" y="160"/>
                    <a:pt x="1333" y="60"/>
                  </a:cubicBezTo>
                  <a:lnTo>
                    <a:pt x="995" y="60"/>
                  </a:lnTo>
                  <a:cubicBezTo>
                    <a:pt x="907" y="167"/>
                    <a:pt x="826" y="204"/>
                    <a:pt x="747" y="204"/>
                  </a:cubicBezTo>
                  <a:cubicBezTo>
                    <a:pt x="575" y="204"/>
                    <a:pt x="416" y="28"/>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2749950" y="1210875"/>
              <a:ext cx="28875" cy="36500"/>
            </a:xfrm>
            <a:custGeom>
              <a:avLst/>
              <a:gdLst/>
              <a:ahLst/>
              <a:cxnLst/>
              <a:rect l="l" t="t" r="r" b="b"/>
              <a:pathLst>
                <a:path w="1155" h="1460" extrusionOk="0">
                  <a:moveTo>
                    <a:pt x="1154" y="0"/>
                  </a:moveTo>
                  <a:cubicBezTo>
                    <a:pt x="1055" y="0"/>
                    <a:pt x="956" y="40"/>
                    <a:pt x="856" y="40"/>
                  </a:cubicBezTo>
                  <a:cubicBezTo>
                    <a:pt x="697" y="159"/>
                    <a:pt x="518" y="80"/>
                    <a:pt x="359" y="139"/>
                  </a:cubicBezTo>
                  <a:cubicBezTo>
                    <a:pt x="279" y="139"/>
                    <a:pt x="200" y="159"/>
                    <a:pt x="160" y="199"/>
                  </a:cubicBezTo>
                  <a:cubicBezTo>
                    <a:pt x="160" y="259"/>
                    <a:pt x="120" y="299"/>
                    <a:pt x="120" y="358"/>
                  </a:cubicBezTo>
                  <a:cubicBezTo>
                    <a:pt x="359" y="478"/>
                    <a:pt x="1" y="597"/>
                    <a:pt x="120" y="756"/>
                  </a:cubicBezTo>
                  <a:cubicBezTo>
                    <a:pt x="279" y="915"/>
                    <a:pt x="558" y="875"/>
                    <a:pt x="677" y="1074"/>
                  </a:cubicBezTo>
                  <a:cubicBezTo>
                    <a:pt x="816" y="1154"/>
                    <a:pt x="856" y="1253"/>
                    <a:pt x="856" y="1393"/>
                  </a:cubicBezTo>
                  <a:cubicBezTo>
                    <a:pt x="856" y="1413"/>
                    <a:pt x="876" y="1413"/>
                    <a:pt x="896" y="1452"/>
                  </a:cubicBezTo>
                  <a:cubicBezTo>
                    <a:pt x="901" y="1457"/>
                    <a:pt x="908" y="1460"/>
                    <a:pt x="917" y="1460"/>
                  </a:cubicBezTo>
                  <a:cubicBezTo>
                    <a:pt x="943" y="1460"/>
                    <a:pt x="980" y="1437"/>
                    <a:pt x="995" y="1393"/>
                  </a:cubicBezTo>
                  <a:cubicBezTo>
                    <a:pt x="916" y="915"/>
                    <a:pt x="876" y="458"/>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2282975" y="1253150"/>
              <a:ext cx="45775" cy="25200"/>
            </a:xfrm>
            <a:custGeom>
              <a:avLst/>
              <a:gdLst/>
              <a:ahLst/>
              <a:cxnLst/>
              <a:rect l="l" t="t" r="r" b="b"/>
              <a:pathLst>
                <a:path w="1831" h="1008" extrusionOk="0">
                  <a:moveTo>
                    <a:pt x="1274" y="0"/>
                  </a:moveTo>
                  <a:cubicBezTo>
                    <a:pt x="1174" y="20"/>
                    <a:pt x="1075" y="80"/>
                    <a:pt x="975" y="119"/>
                  </a:cubicBezTo>
                  <a:cubicBezTo>
                    <a:pt x="657" y="279"/>
                    <a:pt x="299" y="279"/>
                    <a:pt x="60" y="517"/>
                  </a:cubicBezTo>
                  <a:cubicBezTo>
                    <a:pt x="0" y="597"/>
                    <a:pt x="0" y="676"/>
                    <a:pt x="0" y="756"/>
                  </a:cubicBezTo>
                  <a:cubicBezTo>
                    <a:pt x="80" y="895"/>
                    <a:pt x="239" y="955"/>
                    <a:pt x="378" y="995"/>
                  </a:cubicBezTo>
                  <a:cubicBezTo>
                    <a:pt x="403" y="1003"/>
                    <a:pt x="428" y="1008"/>
                    <a:pt x="454" y="1008"/>
                  </a:cubicBezTo>
                  <a:cubicBezTo>
                    <a:pt x="491" y="1008"/>
                    <a:pt x="531" y="998"/>
                    <a:pt x="577" y="975"/>
                  </a:cubicBezTo>
                  <a:cubicBezTo>
                    <a:pt x="756" y="915"/>
                    <a:pt x="975" y="955"/>
                    <a:pt x="1075" y="756"/>
                  </a:cubicBezTo>
                  <a:lnTo>
                    <a:pt x="1274" y="756"/>
                  </a:lnTo>
                  <a:cubicBezTo>
                    <a:pt x="1393" y="517"/>
                    <a:pt x="1831" y="657"/>
                    <a:pt x="1791" y="279"/>
                  </a:cubicBezTo>
                  <a:cubicBezTo>
                    <a:pt x="1671" y="259"/>
                    <a:pt x="1532" y="239"/>
                    <a:pt x="1453" y="100"/>
                  </a:cubicBezTo>
                  <a:cubicBezTo>
                    <a:pt x="1393" y="40"/>
                    <a:pt x="1353" y="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2723100" y="1226350"/>
              <a:ext cx="43800" cy="14550"/>
            </a:xfrm>
            <a:custGeom>
              <a:avLst/>
              <a:gdLst/>
              <a:ahLst/>
              <a:cxnLst/>
              <a:rect l="l" t="t" r="r" b="b"/>
              <a:pathLst>
                <a:path w="1752" h="582" extrusionOk="0">
                  <a:moveTo>
                    <a:pt x="874" y="0"/>
                  </a:moveTo>
                  <a:cubicBezTo>
                    <a:pt x="756" y="0"/>
                    <a:pt x="632" y="35"/>
                    <a:pt x="498" y="117"/>
                  </a:cubicBezTo>
                  <a:cubicBezTo>
                    <a:pt x="339" y="237"/>
                    <a:pt x="1" y="356"/>
                    <a:pt x="478" y="535"/>
                  </a:cubicBezTo>
                  <a:cubicBezTo>
                    <a:pt x="579" y="569"/>
                    <a:pt x="678" y="581"/>
                    <a:pt x="778" y="581"/>
                  </a:cubicBezTo>
                  <a:cubicBezTo>
                    <a:pt x="1090" y="581"/>
                    <a:pt x="1399" y="455"/>
                    <a:pt x="1731" y="455"/>
                  </a:cubicBezTo>
                  <a:cubicBezTo>
                    <a:pt x="1751" y="58"/>
                    <a:pt x="1433" y="137"/>
                    <a:pt x="1194" y="77"/>
                  </a:cubicBezTo>
                  <a:cubicBezTo>
                    <a:pt x="1089" y="30"/>
                    <a:pt x="984" y="0"/>
                    <a:pt x="8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2526175" y="1359075"/>
              <a:ext cx="53225" cy="17975"/>
            </a:xfrm>
            <a:custGeom>
              <a:avLst/>
              <a:gdLst/>
              <a:ahLst/>
              <a:cxnLst/>
              <a:rect l="l" t="t" r="r" b="b"/>
              <a:pathLst>
                <a:path w="2129" h="719" extrusionOk="0">
                  <a:moveTo>
                    <a:pt x="1770" y="0"/>
                  </a:moveTo>
                  <a:cubicBezTo>
                    <a:pt x="1591" y="120"/>
                    <a:pt x="1373" y="40"/>
                    <a:pt x="1194" y="120"/>
                  </a:cubicBezTo>
                  <a:cubicBezTo>
                    <a:pt x="796" y="120"/>
                    <a:pt x="418" y="199"/>
                    <a:pt x="40" y="338"/>
                  </a:cubicBezTo>
                  <a:cubicBezTo>
                    <a:pt x="0" y="617"/>
                    <a:pt x="199" y="637"/>
                    <a:pt x="378" y="696"/>
                  </a:cubicBezTo>
                  <a:cubicBezTo>
                    <a:pt x="462" y="712"/>
                    <a:pt x="542" y="718"/>
                    <a:pt x="622" y="718"/>
                  </a:cubicBezTo>
                  <a:cubicBezTo>
                    <a:pt x="752" y="718"/>
                    <a:pt x="879" y="701"/>
                    <a:pt x="1015" y="677"/>
                  </a:cubicBezTo>
                  <a:cubicBezTo>
                    <a:pt x="1134" y="637"/>
                    <a:pt x="1273" y="597"/>
                    <a:pt x="1392" y="577"/>
                  </a:cubicBezTo>
                  <a:cubicBezTo>
                    <a:pt x="1591" y="517"/>
                    <a:pt x="1810" y="517"/>
                    <a:pt x="1930" y="318"/>
                  </a:cubicBezTo>
                  <a:cubicBezTo>
                    <a:pt x="2009" y="219"/>
                    <a:pt x="2069" y="120"/>
                    <a:pt x="2129" y="20"/>
                  </a:cubicBezTo>
                  <a:cubicBezTo>
                    <a:pt x="2009" y="20"/>
                    <a:pt x="1910" y="20"/>
                    <a:pt x="17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2174550" y="1354600"/>
              <a:ext cx="40825" cy="12150"/>
            </a:xfrm>
            <a:custGeom>
              <a:avLst/>
              <a:gdLst/>
              <a:ahLst/>
              <a:cxnLst/>
              <a:rect l="l" t="t" r="r" b="b"/>
              <a:pathLst>
                <a:path w="1633" h="486" extrusionOk="0">
                  <a:moveTo>
                    <a:pt x="61" y="0"/>
                  </a:moveTo>
                  <a:cubicBezTo>
                    <a:pt x="41" y="40"/>
                    <a:pt x="41" y="80"/>
                    <a:pt x="21" y="120"/>
                  </a:cubicBezTo>
                  <a:cubicBezTo>
                    <a:pt x="1" y="179"/>
                    <a:pt x="21" y="199"/>
                    <a:pt x="61" y="219"/>
                  </a:cubicBezTo>
                  <a:cubicBezTo>
                    <a:pt x="61" y="279"/>
                    <a:pt x="41" y="318"/>
                    <a:pt x="1" y="318"/>
                  </a:cubicBezTo>
                  <a:lnTo>
                    <a:pt x="1" y="398"/>
                  </a:lnTo>
                  <a:cubicBezTo>
                    <a:pt x="160" y="460"/>
                    <a:pt x="318" y="486"/>
                    <a:pt x="476" y="486"/>
                  </a:cubicBezTo>
                  <a:cubicBezTo>
                    <a:pt x="872" y="486"/>
                    <a:pt x="1262" y="327"/>
                    <a:pt x="1632" y="199"/>
                  </a:cubicBezTo>
                  <a:cubicBezTo>
                    <a:pt x="1577" y="189"/>
                    <a:pt x="1519" y="188"/>
                    <a:pt x="1459" y="188"/>
                  </a:cubicBezTo>
                  <a:cubicBezTo>
                    <a:pt x="1439" y="188"/>
                    <a:pt x="1419" y="188"/>
                    <a:pt x="1399" y="188"/>
                  </a:cubicBezTo>
                  <a:cubicBezTo>
                    <a:pt x="1236" y="188"/>
                    <a:pt x="1068" y="179"/>
                    <a:pt x="936" y="20"/>
                  </a:cubicBezTo>
                  <a:cubicBezTo>
                    <a:pt x="637" y="20"/>
                    <a:pt x="339" y="2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2490850" y="1297900"/>
              <a:ext cx="43300" cy="13650"/>
            </a:xfrm>
            <a:custGeom>
              <a:avLst/>
              <a:gdLst/>
              <a:ahLst/>
              <a:cxnLst/>
              <a:rect l="l" t="t" r="r" b="b"/>
              <a:pathLst>
                <a:path w="1732" h="546" extrusionOk="0">
                  <a:moveTo>
                    <a:pt x="1115" y="0"/>
                  </a:moveTo>
                  <a:cubicBezTo>
                    <a:pt x="1035" y="140"/>
                    <a:pt x="876" y="80"/>
                    <a:pt x="796" y="140"/>
                  </a:cubicBezTo>
                  <a:lnTo>
                    <a:pt x="617" y="140"/>
                  </a:lnTo>
                  <a:cubicBezTo>
                    <a:pt x="523" y="98"/>
                    <a:pt x="434" y="72"/>
                    <a:pt x="345" y="72"/>
                  </a:cubicBezTo>
                  <a:cubicBezTo>
                    <a:pt x="265" y="72"/>
                    <a:pt x="185" y="93"/>
                    <a:pt x="100" y="140"/>
                  </a:cubicBezTo>
                  <a:lnTo>
                    <a:pt x="80" y="140"/>
                  </a:lnTo>
                  <a:cubicBezTo>
                    <a:pt x="21" y="179"/>
                    <a:pt x="1" y="219"/>
                    <a:pt x="21" y="299"/>
                  </a:cubicBezTo>
                  <a:cubicBezTo>
                    <a:pt x="80" y="358"/>
                    <a:pt x="120" y="398"/>
                    <a:pt x="180" y="438"/>
                  </a:cubicBezTo>
                  <a:cubicBezTo>
                    <a:pt x="239" y="438"/>
                    <a:pt x="339" y="438"/>
                    <a:pt x="418" y="498"/>
                  </a:cubicBezTo>
                  <a:cubicBezTo>
                    <a:pt x="522" y="532"/>
                    <a:pt x="624" y="546"/>
                    <a:pt x="725" y="546"/>
                  </a:cubicBezTo>
                  <a:cubicBezTo>
                    <a:pt x="1035" y="546"/>
                    <a:pt x="1342" y="418"/>
                    <a:pt x="1672" y="358"/>
                  </a:cubicBezTo>
                  <a:cubicBezTo>
                    <a:pt x="1731" y="239"/>
                    <a:pt x="1731" y="10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2458025" y="1303825"/>
              <a:ext cx="38825" cy="11500"/>
            </a:xfrm>
            <a:custGeom>
              <a:avLst/>
              <a:gdLst/>
              <a:ahLst/>
              <a:cxnLst/>
              <a:rect l="l" t="t" r="r" b="b"/>
              <a:pathLst>
                <a:path w="1553" h="460" extrusionOk="0">
                  <a:moveTo>
                    <a:pt x="1034" y="1"/>
                  </a:moveTo>
                  <a:cubicBezTo>
                    <a:pt x="913" y="1"/>
                    <a:pt x="790" y="12"/>
                    <a:pt x="669" y="12"/>
                  </a:cubicBezTo>
                  <a:cubicBezTo>
                    <a:pt x="611" y="12"/>
                    <a:pt x="554" y="10"/>
                    <a:pt x="498" y="2"/>
                  </a:cubicBezTo>
                  <a:lnTo>
                    <a:pt x="399" y="2"/>
                  </a:lnTo>
                  <a:cubicBezTo>
                    <a:pt x="299" y="121"/>
                    <a:pt x="140" y="121"/>
                    <a:pt x="1" y="141"/>
                  </a:cubicBezTo>
                  <a:lnTo>
                    <a:pt x="1" y="460"/>
                  </a:lnTo>
                  <a:cubicBezTo>
                    <a:pt x="92" y="453"/>
                    <a:pt x="184" y="451"/>
                    <a:pt x="276" y="451"/>
                  </a:cubicBezTo>
                  <a:cubicBezTo>
                    <a:pt x="438" y="451"/>
                    <a:pt x="600" y="457"/>
                    <a:pt x="758" y="457"/>
                  </a:cubicBezTo>
                  <a:cubicBezTo>
                    <a:pt x="1039" y="457"/>
                    <a:pt x="1310" y="436"/>
                    <a:pt x="1552" y="320"/>
                  </a:cubicBezTo>
                  <a:cubicBezTo>
                    <a:pt x="1552" y="221"/>
                    <a:pt x="1453" y="221"/>
                    <a:pt x="1393" y="161"/>
                  </a:cubicBezTo>
                  <a:lnTo>
                    <a:pt x="1393" y="62"/>
                  </a:lnTo>
                  <a:cubicBezTo>
                    <a:pt x="1279" y="13"/>
                    <a:pt x="1158" y="1"/>
                    <a:pt x="10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2722100" y="1220325"/>
              <a:ext cx="44800" cy="12450"/>
            </a:xfrm>
            <a:custGeom>
              <a:avLst/>
              <a:gdLst/>
              <a:ahLst/>
              <a:cxnLst/>
              <a:rect l="l" t="t" r="r" b="b"/>
              <a:pathLst>
                <a:path w="1792" h="498" extrusionOk="0">
                  <a:moveTo>
                    <a:pt x="1214" y="0"/>
                  </a:moveTo>
                  <a:cubicBezTo>
                    <a:pt x="816" y="0"/>
                    <a:pt x="418" y="20"/>
                    <a:pt x="21" y="20"/>
                  </a:cubicBezTo>
                  <a:cubicBezTo>
                    <a:pt x="21" y="80"/>
                    <a:pt x="1" y="119"/>
                    <a:pt x="1" y="179"/>
                  </a:cubicBezTo>
                  <a:cubicBezTo>
                    <a:pt x="29" y="182"/>
                    <a:pt x="58" y="183"/>
                    <a:pt x="87" y="183"/>
                  </a:cubicBezTo>
                  <a:cubicBezTo>
                    <a:pt x="125" y="183"/>
                    <a:pt x="164" y="181"/>
                    <a:pt x="202" y="181"/>
                  </a:cubicBezTo>
                  <a:cubicBezTo>
                    <a:pt x="334" y="181"/>
                    <a:pt x="458" y="199"/>
                    <a:pt x="538" y="358"/>
                  </a:cubicBezTo>
                  <a:cubicBezTo>
                    <a:pt x="652" y="455"/>
                    <a:pt x="758" y="497"/>
                    <a:pt x="861" y="497"/>
                  </a:cubicBezTo>
                  <a:cubicBezTo>
                    <a:pt x="990" y="497"/>
                    <a:pt x="1112" y="430"/>
                    <a:pt x="1234" y="318"/>
                  </a:cubicBezTo>
                  <a:cubicBezTo>
                    <a:pt x="1254" y="199"/>
                    <a:pt x="1791" y="8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2695250" y="1233175"/>
              <a:ext cx="27875" cy="12525"/>
            </a:xfrm>
            <a:custGeom>
              <a:avLst/>
              <a:gdLst/>
              <a:ahLst/>
              <a:cxnLst/>
              <a:rect l="l" t="t" r="r" b="b"/>
              <a:pathLst>
                <a:path w="1115" h="501" extrusionOk="0">
                  <a:moveTo>
                    <a:pt x="887" y="0"/>
                  </a:moveTo>
                  <a:cubicBezTo>
                    <a:pt x="877" y="0"/>
                    <a:pt x="866" y="1"/>
                    <a:pt x="856" y="3"/>
                  </a:cubicBezTo>
                  <a:cubicBezTo>
                    <a:pt x="577" y="103"/>
                    <a:pt x="279" y="103"/>
                    <a:pt x="80" y="361"/>
                  </a:cubicBezTo>
                  <a:cubicBezTo>
                    <a:pt x="1" y="401"/>
                    <a:pt x="1" y="461"/>
                    <a:pt x="60" y="501"/>
                  </a:cubicBezTo>
                  <a:cubicBezTo>
                    <a:pt x="359" y="481"/>
                    <a:pt x="657" y="481"/>
                    <a:pt x="916" y="461"/>
                  </a:cubicBezTo>
                  <a:cubicBezTo>
                    <a:pt x="1055" y="421"/>
                    <a:pt x="1115" y="322"/>
                    <a:pt x="1095" y="182"/>
                  </a:cubicBezTo>
                  <a:cubicBezTo>
                    <a:pt x="1077" y="75"/>
                    <a:pt x="979" y="0"/>
                    <a:pt x="8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2267050" y="1366200"/>
              <a:ext cx="26400" cy="13275"/>
            </a:xfrm>
            <a:custGeom>
              <a:avLst/>
              <a:gdLst/>
              <a:ahLst/>
              <a:cxnLst/>
              <a:rect l="l" t="t" r="r" b="b"/>
              <a:pathLst>
                <a:path w="1056" h="531" extrusionOk="0">
                  <a:moveTo>
                    <a:pt x="726" y="0"/>
                  </a:moveTo>
                  <a:cubicBezTo>
                    <a:pt x="483" y="0"/>
                    <a:pt x="237" y="51"/>
                    <a:pt x="1" y="93"/>
                  </a:cubicBezTo>
                  <a:lnTo>
                    <a:pt x="1" y="511"/>
                  </a:lnTo>
                  <a:cubicBezTo>
                    <a:pt x="379" y="451"/>
                    <a:pt x="737" y="531"/>
                    <a:pt x="1055" y="232"/>
                  </a:cubicBezTo>
                  <a:cubicBezTo>
                    <a:pt x="1035" y="193"/>
                    <a:pt x="1035" y="113"/>
                    <a:pt x="1035" y="33"/>
                  </a:cubicBezTo>
                  <a:cubicBezTo>
                    <a:pt x="934" y="10"/>
                    <a:pt x="830" y="0"/>
                    <a:pt x="7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2533125" y="1331300"/>
              <a:ext cx="35825" cy="10875"/>
            </a:xfrm>
            <a:custGeom>
              <a:avLst/>
              <a:gdLst/>
              <a:ahLst/>
              <a:cxnLst/>
              <a:rect l="l" t="t" r="r" b="b"/>
              <a:pathLst>
                <a:path w="1433" h="435" extrusionOk="0">
                  <a:moveTo>
                    <a:pt x="1065" y="1"/>
                  </a:moveTo>
                  <a:cubicBezTo>
                    <a:pt x="861" y="1"/>
                    <a:pt x="655" y="74"/>
                    <a:pt x="453" y="74"/>
                  </a:cubicBezTo>
                  <a:cubicBezTo>
                    <a:pt x="401" y="74"/>
                    <a:pt x="350" y="69"/>
                    <a:pt x="299" y="57"/>
                  </a:cubicBezTo>
                  <a:cubicBezTo>
                    <a:pt x="219" y="156"/>
                    <a:pt x="1" y="216"/>
                    <a:pt x="120" y="435"/>
                  </a:cubicBezTo>
                  <a:cubicBezTo>
                    <a:pt x="219" y="380"/>
                    <a:pt x="324" y="363"/>
                    <a:pt x="430" y="363"/>
                  </a:cubicBezTo>
                  <a:cubicBezTo>
                    <a:pt x="617" y="363"/>
                    <a:pt x="810" y="416"/>
                    <a:pt x="995" y="416"/>
                  </a:cubicBezTo>
                  <a:cubicBezTo>
                    <a:pt x="1127" y="416"/>
                    <a:pt x="1255" y="389"/>
                    <a:pt x="1373" y="296"/>
                  </a:cubicBezTo>
                  <a:cubicBezTo>
                    <a:pt x="1433" y="216"/>
                    <a:pt x="1433" y="136"/>
                    <a:pt x="1333" y="57"/>
                  </a:cubicBezTo>
                  <a:cubicBezTo>
                    <a:pt x="1245" y="15"/>
                    <a:pt x="1155" y="1"/>
                    <a:pt x="10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2264575" y="1259150"/>
              <a:ext cx="21900" cy="23925"/>
            </a:xfrm>
            <a:custGeom>
              <a:avLst/>
              <a:gdLst/>
              <a:ahLst/>
              <a:cxnLst/>
              <a:rect l="l" t="t" r="r" b="b"/>
              <a:pathLst>
                <a:path w="876" h="957" extrusionOk="0">
                  <a:moveTo>
                    <a:pt x="372" y="1"/>
                  </a:moveTo>
                  <a:cubicBezTo>
                    <a:pt x="263" y="1"/>
                    <a:pt x="164" y="34"/>
                    <a:pt x="80" y="118"/>
                  </a:cubicBezTo>
                  <a:cubicBezTo>
                    <a:pt x="0" y="237"/>
                    <a:pt x="0" y="357"/>
                    <a:pt x="100" y="476"/>
                  </a:cubicBezTo>
                  <a:cubicBezTo>
                    <a:pt x="166" y="476"/>
                    <a:pt x="250" y="414"/>
                    <a:pt x="311" y="414"/>
                  </a:cubicBezTo>
                  <a:cubicBezTo>
                    <a:pt x="341" y="414"/>
                    <a:pt x="365" y="430"/>
                    <a:pt x="378" y="476"/>
                  </a:cubicBezTo>
                  <a:cubicBezTo>
                    <a:pt x="398" y="675"/>
                    <a:pt x="199" y="655"/>
                    <a:pt x="80" y="675"/>
                  </a:cubicBezTo>
                  <a:lnTo>
                    <a:pt x="40" y="755"/>
                  </a:lnTo>
                  <a:lnTo>
                    <a:pt x="100" y="834"/>
                  </a:lnTo>
                  <a:lnTo>
                    <a:pt x="120" y="914"/>
                  </a:lnTo>
                  <a:cubicBezTo>
                    <a:pt x="216" y="935"/>
                    <a:pt x="311" y="956"/>
                    <a:pt x="404" y="956"/>
                  </a:cubicBezTo>
                  <a:cubicBezTo>
                    <a:pt x="485" y="956"/>
                    <a:pt x="563" y="940"/>
                    <a:pt x="637" y="894"/>
                  </a:cubicBezTo>
                  <a:cubicBezTo>
                    <a:pt x="697" y="894"/>
                    <a:pt x="736" y="854"/>
                    <a:pt x="796" y="854"/>
                  </a:cubicBezTo>
                  <a:cubicBezTo>
                    <a:pt x="836" y="834"/>
                    <a:pt x="876" y="814"/>
                    <a:pt x="876" y="735"/>
                  </a:cubicBezTo>
                  <a:cubicBezTo>
                    <a:pt x="836" y="635"/>
                    <a:pt x="776" y="596"/>
                    <a:pt x="816" y="496"/>
                  </a:cubicBezTo>
                  <a:lnTo>
                    <a:pt x="816" y="397"/>
                  </a:lnTo>
                  <a:cubicBezTo>
                    <a:pt x="796" y="237"/>
                    <a:pt x="717" y="138"/>
                    <a:pt x="597" y="39"/>
                  </a:cubicBezTo>
                  <a:cubicBezTo>
                    <a:pt x="519" y="15"/>
                    <a:pt x="443" y="1"/>
                    <a:pt x="3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2730075" y="1254625"/>
              <a:ext cx="32350" cy="11975"/>
            </a:xfrm>
            <a:custGeom>
              <a:avLst/>
              <a:gdLst/>
              <a:ahLst/>
              <a:cxnLst/>
              <a:rect l="l" t="t" r="r" b="b"/>
              <a:pathLst>
                <a:path w="1294" h="479" extrusionOk="0">
                  <a:moveTo>
                    <a:pt x="915" y="1"/>
                  </a:moveTo>
                  <a:cubicBezTo>
                    <a:pt x="597" y="1"/>
                    <a:pt x="298" y="41"/>
                    <a:pt x="0" y="478"/>
                  </a:cubicBezTo>
                  <a:cubicBezTo>
                    <a:pt x="517" y="319"/>
                    <a:pt x="915" y="478"/>
                    <a:pt x="1293" y="220"/>
                  </a:cubicBezTo>
                  <a:cubicBezTo>
                    <a:pt x="1293" y="200"/>
                    <a:pt x="1273" y="140"/>
                    <a:pt x="1293" y="140"/>
                  </a:cubicBezTo>
                  <a:cubicBezTo>
                    <a:pt x="1253" y="100"/>
                    <a:pt x="1174" y="60"/>
                    <a:pt x="1114" y="41"/>
                  </a:cubicBezTo>
                  <a:cubicBezTo>
                    <a:pt x="1054" y="21"/>
                    <a:pt x="995"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2436150" y="1223300"/>
              <a:ext cx="44275" cy="8100"/>
            </a:xfrm>
            <a:custGeom>
              <a:avLst/>
              <a:gdLst/>
              <a:ahLst/>
              <a:cxnLst/>
              <a:rect l="l" t="t" r="r" b="b"/>
              <a:pathLst>
                <a:path w="1771" h="324" extrusionOk="0">
                  <a:moveTo>
                    <a:pt x="1017" y="0"/>
                  </a:moveTo>
                  <a:cubicBezTo>
                    <a:pt x="674" y="0"/>
                    <a:pt x="334" y="50"/>
                    <a:pt x="0" y="199"/>
                  </a:cubicBezTo>
                  <a:cubicBezTo>
                    <a:pt x="150" y="289"/>
                    <a:pt x="299" y="324"/>
                    <a:pt x="446" y="324"/>
                  </a:cubicBezTo>
                  <a:cubicBezTo>
                    <a:pt x="592" y="324"/>
                    <a:pt x="736" y="289"/>
                    <a:pt x="876" y="239"/>
                  </a:cubicBezTo>
                  <a:cubicBezTo>
                    <a:pt x="1174" y="140"/>
                    <a:pt x="1492" y="259"/>
                    <a:pt x="1771" y="60"/>
                  </a:cubicBezTo>
                  <a:cubicBezTo>
                    <a:pt x="1519" y="27"/>
                    <a:pt x="1267" y="0"/>
                    <a:pt x="10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2566450" y="1202425"/>
              <a:ext cx="41300" cy="13450"/>
            </a:xfrm>
            <a:custGeom>
              <a:avLst/>
              <a:gdLst/>
              <a:ahLst/>
              <a:cxnLst/>
              <a:rect l="l" t="t" r="r" b="b"/>
              <a:pathLst>
                <a:path w="1652" h="538" extrusionOk="0">
                  <a:moveTo>
                    <a:pt x="478" y="0"/>
                  </a:moveTo>
                  <a:cubicBezTo>
                    <a:pt x="418" y="0"/>
                    <a:pt x="378" y="0"/>
                    <a:pt x="358" y="40"/>
                  </a:cubicBezTo>
                  <a:cubicBezTo>
                    <a:pt x="378" y="318"/>
                    <a:pt x="100" y="378"/>
                    <a:pt x="0" y="537"/>
                  </a:cubicBezTo>
                  <a:cubicBezTo>
                    <a:pt x="120" y="524"/>
                    <a:pt x="239" y="521"/>
                    <a:pt x="358" y="521"/>
                  </a:cubicBezTo>
                  <a:cubicBezTo>
                    <a:pt x="517" y="521"/>
                    <a:pt x="676" y="527"/>
                    <a:pt x="833" y="527"/>
                  </a:cubicBezTo>
                  <a:cubicBezTo>
                    <a:pt x="1109" y="527"/>
                    <a:pt x="1383" y="507"/>
                    <a:pt x="1651" y="398"/>
                  </a:cubicBezTo>
                  <a:cubicBezTo>
                    <a:pt x="1393" y="398"/>
                    <a:pt x="1154" y="378"/>
                    <a:pt x="895" y="378"/>
                  </a:cubicBezTo>
                  <a:cubicBezTo>
                    <a:pt x="677" y="378"/>
                    <a:pt x="557" y="239"/>
                    <a:pt x="518" y="20"/>
                  </a:cubicBezTo>
                  <a:cubicBezTo>
                    <a:pt x="518" y="0"/>
                    <a:pt x="498" y="0"/>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2416250" y="1341650"/>
              <a:ext cx="29875" cy="14450"/>
            </a:xfrm>
            <a:custGeom>
              <a:avLst/>
              <a:gdLst/>
              <a:ahLst/>
              <a:cxnLst/>
              <a:rect l="l" t="t" r="r" b="b"/>
              <a:pathLst>
                <a:path w="1195" h="578" extrusionOk="0">
                  <a:moveTo>
                    <a:pt x="1174" y="1"/>
                  </a:moveTo>
                  <a:cubicBezTo>
                    <a:pt x="1035" y="21"/>
                    <a:pt x="916" y="21"/>
                    <a:pt x="796" y="41"/>
                  </a:cubicBezTo>
                  <a:cubicBezTo>
                    <a:pt x="708" y="78"/>
                    <a:pt x="619" y="84"/>
                    <a:pt x="531" y="84"/>
                  </a:cubicBezTo>
                  <a:cubicBezTo>
                    <a:pt x="481" y="84"/>
                    <a:pt x="431" y="82"/>
                    <a:pt x="382" y="82"/>
                  </a:cubicBezTo>
                  <a:cubicBezTo>
                    <a:pt x="285" y="82"/>
                    <a:pt x="191" y="91"/>
                    <a:pt x="100" y="140"/>
                  </a:cubicBezTo>
                  <a:lnTo>
                    <a:pt x="120" y="160"/>
                  </a:lnTo>
                  <a:cubicBezTo>
                    <a:pt x="1" y="339"/>
                    <a:pt x="140" y="419"/>
                    <a:pt x="239" y="498"/>
                  </a:cubicBezTo>
                  <a:lnTo>
                    <a:pt x="319" y="578"/>
                  </a:lnTo>
                  <a:cubicBezTo>
                    <a:pt x="498" y="538"/>
                    <a:pt x="637" y="538"/>
                    <a:pt x="816" y="518"/>
                  </a:cubicBezTo>
                  <a:cubicBezTo>
                    <a:pt x="936" y="339"/>
                    <a:pt x="1194" y="279"/>
                    <a:pt x="1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2761400" y="1245675"/>
              <a:ext cx="13950" cy="24400"/>
            </a:xfrm>
            <a:custGeom>
              <a:avLst/>
              <a:gdLst/>
              <a:ahLst/>
              <a:cxnLst/>
              <a:rect l="l" t="t" r="r" b="b"/>
              <a:pathLst>
                <a:path w="558" h="976" extrusionOk="0">
                  <a:moveTo>
                    <a:pt x="358" y="1"/>
                  </a:moveTo>
                  <a:cubicBezTo>
                    <a:pt x="239" y="60"/>
                    <a:pt x="120" y="100"/>
                    <a:pt x="40" y="200"/>
                  </a:cubicBezTo>
                  <a:cubicBezTo>
                    <a:pt x="20" y="299"/>
                    <a:pt x="0" y="418"/>
                    <a:pt x="40" y="538"/>
                  </a:cubicBezTo>
                  <a:lnTo>
                    <a:pt x="60" y="597"/>
                  </a:lnTo>
                  <a:cubicBezTo>
                    <a:pt x="77" y="596"/>
                    <a:pt x="94" y="595"/>
                    <a:pt x="110" y="595"/>
                  </a:cubicBezTo>
                  <a:cubicBezTo>
                    <a:pt x="315" y="595"/>
                    <a:pt x="418" y="714"/>
                    <a:pt x="418" y="936"/>
                  </a:cubicBezTo>
                  <a:cubicBezTo>
                    <a:pt x="418" y="956"/>
                    <a:pt x="438" y="956"/>
                    <a:pt x="458" y="975"/>
                  </a:cubicBezTo>
                  <a:cubicBezTo>
                    <a:pt x="498" y="975"/>
                    <a:pt x="537" y="956"/>
                    <a:pt x="557" y="896"/>
                  </a:cubicBezTo>
                  <a:cubicBezTo>
                    <a:pt x="557" y="597"/>
                    <a:pt x="537" y="299"/>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2178050" y="1388900"/>
              <a:ext cx="27875" cy="9975"/>
            </a:xfrm>
            <a:custGeom>
              <a:avLst/>
              <a:gdLst/>
              <a:ahLst/>
              <a:cxnLst/>
              <a:rect l="l" t="t" r="r" b="b"/>
              <a:pathLst>
                <a:path w="1115" h="399" extrusionOk="0">
                  <a:moveTo>
                    <a:pt x="1094" y="1"/>
                  </a:moveTo>
                  <a:cubicBezTo>
                    <a:pt x="1016" y="25"/>
                    <a:pt x="934" y="32"/>
                    <a:pt x="849" y="32"/>
                  </a:cubicBezTo>
                  <a:cubicBezTo>
                    <a:pt x="752" y="32"/>
                    <a:pt x="652" y="23"/>
                    <a:pt x="553" y="23"/>
                  </a:cubicBezTo>
                  <a:cubicBezTo>
                    <a:pt x="386" y="23"/>
                    <a:pt x="221" y="48"/>
                    <a:pt x="80" y="180"/>
                  </a:cubicBezTo>
                  <a:cubicBezTo>
                    <a:pt x="20" y="220"/>
                    <a:pt x="0" y="279"/>
                    <a:pt x="0" y="319"/>
                  </a:cubicBezTo>
                  <a:lnTo>
                    <a:pt x="80" y="399"/>
                  </a:lnTo>
                  <a:cubicBezTo>
                    <a:pt x="418" y="399"/>
                    <a:pt x="776" y="299"/>
                    <a:pt x="1114" y="180"/>
                  </a:cubicBezTo>
                  <a:cubicBezTo>
                    <a:pt x="1114" y="120"/>
                    <a:pt x="1094" y="41"/>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2406300" y="1311325"/>
              <a:ext cx="21925" cy="8975"/>
            </a:xfrm>
            <a:custGeom>
              <a:avLst/>
              <a:gdLst/>
              <a:ahLst/>
              <a:cxnLst/>
              <a:rect l="l" t="t" r="r" b="b"/>
              <a:pathLst>
                <a:path w="877" h="359" extrusionOk="0">
                  <a:moveTo>
                    <a:pt x="697" y="1"/>
                  </a:moveTo>
                  <a:cubicBezTo>
                    <a:pt x="640" y="14"/>
                    <a:pt x="583" y="17"/>
                    <a:pt x="527" y="17"/>
                  </a:cubicBezTo>
                  <a:cubicBezTo>
                    <a:pt x="464" y="17"/>
                    <a:pt x="401" y="13"/>
                    <a:pt x="341" y="13"/>
                  </a:cubicBezTo>
                  <a:cubicBezTo>
                    <a:pt x="213" y="13"/>
                    <a:pt x="96" y="33"/>
                    <a:pt x="1" y="160"/>
                  </a:cubicBezTo>
                  <a:cubicBezTo>
                    <a:pt x="80" y="319"/>
                    <a:pt x="240" y="339"/>
                    <a:pt x="399" y="359"/>
                  </a:cubicBezTo>
                  <a:cubicBezTo>
                    <a:pt x="538" y="339"/>
                    <a:pt x="717" y="339"/>
                    <a:pt x="876" y="319"/>
                  </a:cubicBezTo>
                  <a:cubicBezTo>
                    <a:pt x="876" y="160"/>
                    <a:pt x="816" y="6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689775" y="1336700"/>
              <a:ext cx="36825" cy="18800"/>
            </a:xfrm>
            <a:custGeom>
              <a:avLst/>
              <a:gdLst/>
              <a:ahLst/>
              <a:cxnLst/>
              <a:rect l="l" t="t" r="r" b="b"/>
              <a:pathLst>
                <a:path w="1473" h="752" extrusionOk="0">
                  <a:moveTo>
                    <a:pt x="1294" y="0"/>
                  </a:moveTo>
                  <a:cubicBezTo>
                    <a:pt x="1274" y="0"/>
                    <a:pt x="1214" y="0"/>
                    <a:pt x="1194" y="20"/>
                  </a:cubicBezTo>
                  <a:cubicBezTo>
                    <a:pt x="1194" y="318"/>
                    <a:pt x="975" y="378"/>
                    <a:pt x="737" y="398"/>
                  </a:cubicBezTo>
                  <a:lnTo>
                    <a:pt x="1" y="398"/>
                  </a:lnTo>
                  <a:cubicBezTo>
                    <a:pt x="96" y="662"/>
                    <a:pt x="224" y="752"/>
                    <a:pt x="374" y="752"/>
                  </a:cubicBezTo>
                  <a:cubicBezTo>
                    <a:pt x="507" y="752"/>
                    <a:pt x="657" y="681"/>
                    <a:pt x="816" y="597"/>
                  </a:cubicBezTo>
                  <a:lnTo>
                    <a:pt x="1334" y="597"/>
                  </a:lnTo>
                  <a:lnTo>
                    <a:pt x="1413" y="517"/>
                  </a:lnTo>
                  <a:cubicBezTo>
                    <a:pt x="1433" y="438"/>
                    <a:pt x="1473" y="398"/>
                    <a:pt x="1473" y="318"/>
                  </a:cubicBezTo>
                  <a:cubicBezTo>
                    <a:pt x="1473" y="239"/>
                    <a:pt x="1473" y="199"/>
                    <a:pt x="1433" y="119"/>
                  </a:cubicBezTo>
                  <a:cubicBezTo>
                    <a:pt x="1413" y="40"/>
                    <a:pt x="1373" y="2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674375" y="1315300"/>
              <a:ext cx="25375" cy="13150"/>
            </a:xfrm>
            <a:custGeom>
              <a:avLst/>
              <a:gdLst/>
              <a:ahLst/>
              <a:cxnLst/>
              <a:rect l="l" t="t" r="r" b="b"/>
              <a:pathLst>
                <a:path w="1015" h="526" extrusionOk="0">
                  <a:moveTo>
                    <a:pt x="915" y="1"/>
                  </a:moveTo>
                  <a:cubicBezTo>
                    <a:pt x="637" y="200"/>
                    <a:pt x="298" y="160"/>
                    <a:pt x="0" y="259"/>
                  </a:cubicBezTo>
                  <a:cubicBezTo>
                    <a:pt x="152" y="452"/>
                    <a:pt x="304" y="525"/>
                    <a:pt x="458" y="525"/>
                  </a:cubicBezTo>
                  <a:cubicBezTo>
                    <a:pt x="607" y="525"/>
                    <a:pt x="759" y="456"/>
                    <a:pt x="915" y="359"/>
                  </a:cubicBezTo>
                  <a:cubicBezTo>
                    <a:pt x="1015" y="239"/>
                    <a:pt x="1015" y="10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2761900" y="1268050"/>
              <a:ext cx="15925" cy="17450"/>
            </a:xfrm>
            <a:custGeom>
              <a:avLst/>
              <a:gdLst/>
              <a:ahLst/>
              <a:cxnLst/>
              <a:rect l="l" t="t" r="r" b="b"/>
              <a:pathLst>
                <a:path w="637" h="698" extrusionOk="0">
                  <a:moveTo>
                    <a:pt x="378" y="1"/>
                  </a:moveTo>
                  <a:cubicBezTo>
                    <a:pt x="0" y="140"/>
                    <a:pt x="139" y="438"/>
                    <a:pt x="139" y="697"/>
                  </a:cubicBezTo>
                  <a:cubicBezTo>
                    <a:pt x="637" y="657"/>
                    <a:pt x="497" y="279"/>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2483900" y="1209875"/>
              <a:ext cx="25375" cy="14450"/>
            </a:xfrm>
            <a:custGeom>
              <a:avLst/>
              <a:gdLst/>
              <a:ahLst/>
              <a:cxnLst/>
              <a:rect l="l" t="t" r="r" b="b"/>
              <a:pathLst>
                <a:path w="1015" h="578" extrusionOk="0">
                  <a:moveTo>
                    <a:pt x="657" y="0"/>
                  </a:moveTo>
                  <a:cubicBezTo>
                    <a:pt x="378" y="60"/>
                    <a:pt x="119" y="120"/>
                    <a:pt x="0" y="418"/>
                  </a:cubicBezTo>
                  <a:lnTo>
                    <a:pt x="0" y="498"/>
                  </a:lnTo>
                  <a:lnTo>
                    <a:pt x="0" y="577"/>
                  </a:lnTo>
                  <a:lnTo>
                    <a:pt x="338" y="557"/>
                  </a:lnTo>
                  <a:cubicBezTo>
                    <a:pt x="438" y="438"/>
                    <a:pt x="577" y="398"/>
                    <a:pt x="716" y="398"/>
                  </a:cubicBezTo>
                  <a:cubicBezTo>
                    <a:pt x="1015" y="398"/>
                    <a:pt x="915" y="199"/>
                    <a:pt x="875" y="40"/>
                  </a:cubicBezTo>
                  <a:cubicBezTo>
                    <a:pt x="796" y="20"/>
                    <a:pt x="716"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2503775" y="1367850"/>
              <a:ext cx="33850" cy="11625"/>
            </a:xfrm>
            <a:custGeom>
              <a:avLst/>
              <a:gdLst/>
              <a:ahLst/>
              <a:cxnLst/>
              <a:rect l="l" t="t" r="r" b="b"/>
              <a:pathLst>
                <a:path w="1354" h="465" extrusionOk="0">
                  <a:moveTo>
                    <a:pt x="590" y="0"/>
                  </a:moveTo>
                  <a:cubicBezTo>
                    <a:pt x="383" y="0"/>
                    <a:pt x="188" y="34"/>
                    <a:pt x="1" y="147"/>
                  </a:cubicBezTo>
                  <a:cubicBezTo>
                    <a:pt x="87" y="173"/>
                    <a:pt x="178" y="175"/>
                    <a:pt x="268" y="175"/>
                  </a:cubicBezTo>
                  <a:cubicBezTo>
                    <a:pt x="286" y="175"/>
                    <a:pt x="305" y="175"/>
                    <a:pt x="323" y="175"/>
                  </a:cubicBezTo>
                  <a:cubicBezTo>
                    <a:pt x="485" y="175"/>
                    <a:pt x="645" y="182"/>
                    <a:pt x="777" y="326"/>
                  </a:cubicBezTo>
                  <a:cubicBezTo>
                    <a:pt x="777" y="345"/>
                    <a:pt x="797" y="385"/>
                    <a:pt x="816" y="425"/>
                  </a:cubicBezTo>
                  <a:cubicBezTo>
                    <a:pt x="896" y="445"/>
                    <a:pt x="976" y="465"/>
                    <a:pt x="1035" y="465"/>
                  </a:cubicBezTo>
                  <a:cubicBezTo>
                    <a:pt x="1214" y="445"/>
                    <a:pt x="1354" y="385"/>
                    <a:pt x="1314" y="186"/>
                  </a:cubicBezTo>
                  <a:cubicBezTo>
                    <a:pt x="1175" y="186"/>
                    <a:pt x="1055" y="147"/>
                    <a:pt x="976" y="27"/>
                  </a:cubicBezTo>
                  <a:cubicBezTo>
                    <a:pt x="842" y="12"/>
                    <a:pt x="714"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2469975" y="1298675"/>
              <a:ext cx="22400" cy="7475"/>
            </a:xfrm>
            <a:custGeom>
              <a:avLst/>
              <a:gdLst/>
              <a:ahLst/>
              <a:cxnLst/>
              <a:rect l="l" t="t" r="r" b="b"/>
              <a:pathLst>
                <a:path w="896" h="299" extrusionOk="0">
                  <a:moveTo>
                    <a:pt x="471" y="1"/>
                  </a:moveTo>
                  <a:cubicBezTo>
                    <a:pt x="314" y="1"/>
                    <a:pt x="160" y="62"/>
                    <a:pt x="0" y="168"/>
                  </a:cubicBezTo>
                  <a:cubicBezTo>
                    <a:pt x="151" y="266"/>
                    <a:pt x="320" y="298"/>
                    <a:pt x="488" y="298"/>
                  </a:cubicBezTo>
                  <a:cubicBezTo>
                    <a:pt x="628" y="298"/>
                    <a:pt x="768" y="275"/>
                    <a:pt x="895" y="248"/>
                  </a:cubicBezTo>
                  <a:lnTo>
                    <a:pt x="895" y="148"/>
                  </a:lnTo>
                  <a:cubicBezTo>
                    <a:pt x="747" y="47"/>
                    <a:pt x="608" y="1"/>
                    <a:pt x="4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314300" y="1259375"/>
              <a:ext cx="22400" cy="12200"/>
            </a:xfrm>
            <a:custGeom>
              <a:avLst/>
              <a:gdLst/>
              <a:ahLst/>
              <a:cxnLst/>
              <a:rect l="l" t="t" r="r" b="b"/>
              <a:pathLst>
                <a:path w="896" h="488" extrusionOk="0">
                  <a:moveTo>
                    <a:pt x="648" y="1"/>
                  </a:moveTo>
                  <a:cubicBezTo>
                    <a:pt x="609" y="1"/>
                    <a:pt x="578" y="10"/>
                    <a:pt x="538" y="10"/>
                  </a:cubicBezTo>
                  <a:cubicBezTo>
                    <a:pt x="418" y="209"/>
                    <a:pt x="1" y="109"/>
                    <a:pt x="21" y="487"/>
                  </a:cubicBezTo>
                  <a:cubicBezTo>
                    <a:pt x="319" y="427"/>
                    <a:pt x="597" y="388"/>
                    <a:pt x="896" y="328"/>
                  </a:cubicBezTo>
                  <a:cubicBezTo>
                    <a:pt x="816" y="228"/>
                    <a:pt x="777" y="109"/>
                    <a:pt x="717" y="10"/>
                  </a:cubicBezTo>
                  <a:cubicBezTo>
                    <a:pt x="690" y="3"/>
                    <a:pt x="668" y="1"/>
                    <a:pt x="6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531625" y="1298750"/>
              <a:ext cx="14450" cy="8625"/>
            </a:xfrm>
            <a:custGeom>
              <a:avLst/>
              <a:gdLst/>
              <a:ahLst/>
              <a:cxnLst/>
              <a:rect l="l" t="t" r="r" b="b"/>
              <a:pathLst>
                <a:path w="578" h="345" extrusionOk="0">
                  <a:moveTo>
                    <a:pt x="203" y="1"/>
                  </a:moveTo>
                  <a:cubicBezTo>
                    <a:pt x="136" y="1"/>
                    <a:pt x="66" y="6"/>
                    <a:pt x="1" y="6"/>
                  </a:cubicBezTo>
                  <a:cubicBezTo>
                    <a:pt x="1" y="126"/>
                    <a:pt x="41" y="225"/>
                    <a:pt x="41" y="344"/>
                  </a:cubicBezTo>
                  <a:cubicBezTo>
                    <a:pt x="74" y="336"/>
                    <a:pt x="109" y="334"/>
                    <a:pt x="146" y="334"/>
                  </a:cubicBezTo>
                  <a:cubicBezTo>
                    <a:pt x="191" y="334"/>
                    <a:pt x="239" y="337"/>
                    <a:pt x="286" y="337"/>
                  </a:cubicBezTo>
                  <a:cubicBezTo>
                    <a:pt x="388" y="337"/>
                    <a:pt x="492" y="322"/>
                    <a:pt x="578" y="225"/>
                  </a:cubicBezTo>
                  <a:cubicBezTo>
                    <a:pt x="508" y="30"/>
                    <a:pt x="360"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426200" y="1228275"/>
              <a:ext cx="31850" cy="5450"/>
            </a:xfrm>
            <a:custGeom>
              <a:avLst/>
              <a:gdLst/>
              <a:ahLst/>
              <a:cxnLst/>
              <a:rect l="l" t="t" r="r" b="b"/>
              <a:pathLst>
                <a:path w="1274" h="218" extrusionOk="0">
                  <a:moveTo>
                    <a:pt x="398" y="0"/>
                  </a:moveTo>
                  <a:cubicBezTo>
                    <a:pt x="319" y="0"/>
                    <a:pt x="239" y="26"/>
                    <a:pt x="160" y="26"/>
                  </a:cubicBezTo>
                  <a:cubicBezTo>
                    <a:pt x="140" y="26"/>
                    <a:pt x="120" y="24"/>
                    <a:pt x="100" y="20"/>
                  </a:cubicBezTo>
                  <a:cubicBezTo>
                    <a:pt x="80" y="60"/>
                    <a:pt x="20" y="80"/>
                    <a:pt x="1" y="100"/>
                  </a:cubicBezTo>
                  <a:cubicBezTo>
                    <a:pt x="20" y="120"/>
                    <a:pt x="40" y="179"/>
                    <a:pt x="80" y="199"/>
                  </a:cubicBezTo>
                  <a:cubicBezTo>
                    <a:pt x="133" y="191"/>
                    <a:pt x="186" y="188"/>
                    <a:pt x="240" y="188"/>
                  </a:cubicBezTo>
                  <a:cubicBezTo>
                    <a:pt x="407" y="188"/>
                    <a:pt x="577" y="218"/>
                    <a:pt x="745" y="218"/>
                  </a:cubicBezTo>
                  <a:cubicBezTo>
                    <a:pt x="925" y="218"/>
                    <a:pt x="1104" y="183"/>
                    <a:pt x="1274" y="40"/>
                  </a:cubicBezTo>
                  <a:cubicBezTo>
                    <a:pt x="975" y="40"/>
                    <a:pt x="697" y="0"/>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2362550" y="1286650"/>
              <a:ext cx="21900" cy="7800"/>
            </a:xfrm>
            <a:custGeom>
              <a:avLst/>
              <a:gdLst/>
              <a:ahLst/>
              <a:cxnLst/>
              <a:rect l="l" t="t" r="r" b="b"/>
              <a:pathLst>
                <a:path w="876" h="312" extrusionOk="0">
                  <a:moveTo>
                    <a:pt x="338" y="1"/>
                  </a:moveTo>
                  <a:cubicBezTo>
                    <a:pt x="206" y="1"/>
                    <a:pt x="86" y="70"/>
                    <a:pt x="0" y="311"/>
                  </a:cubicBezTo>
                  <a:cubicBezTo>
                    <a:pt x="61" y="289"/>
                    <a:pt x="126" y="283"/>
                    <a:pt x="193" y="283"/>
                  </a:cubicBezTo>
                  <a:cubicBezTo>
                    <a:pt x="291" y="283"/>
                    <a:pt x="393" y="297"/>
                    <a:pt x="492" y="297"/>
                  </a:cubicBezTo>
                  <a:cubicBezTo>
                    <a:pt x="632" y="297"/>
                    <a:pt x="766" y="269"/>
                    <a:pt x="876" y="132"/>
                  </a:cubicBezTo>
                  <a:cubicBezTo>
                    <a:pt x="706" y="121"/>
                    <a:pt x="511"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470475" y="1288950"/>
              <a:ext cx="30850" cy="5175"/>
            </a:xfrm>
            <a:custGeom>
              <a:avLst/>
              <a:gdLst/>
              <a:ahLst/>
              <a:cxnLst/>
              <a:rect l="l" t="t" r="r" b="b"/>
              <a:pathLst>
                <a:path w="1234" h="207" extrusionOk="0">
                  <a:moveTo>
                    <a:pt x="716" y="20"/>
                  </a:moveTo>
                  <a:cubicBezTo>
                    <a:pt x="497" y="100"/>
                    <a:pt x="219" y="0"/>
                    <a:pt x="0" y="199"/>
                  </a:cubicBezTo>
                  <a:cubicBezTo>
                    <a:pt x="62" y="190"/>
                    <a:pt x="124" y="187"/>
                    <a:pt x="187" y="187"/>
                  </a:cubicBezTo>
                  <a:cubicBezTo>
                    <a:pt x="343" y="187"/>
                    <a:pt x="500" y="207"/>
                    <a:pt x="654" y="207"/>
                  </a:cubicBezTo>
                  <a:cubicBezTo>
                    <a:pt x="855" y="207"/>
                    <a:pt x="1051" y="174"/>
                    <a:pt x="1233"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696750" y="1315800"/>
              <a:ext cx="16925" cy="8475"/>
            </a:xfrm>
            <a:custGeom>
              <a:avLst/>
              <a:gdLst/>
              <a:ahLst/>
              <a:cxnLst/>
              <a:rect l="l" t="t" r="r" b="b"/>
              <a:pathLst>
                <a:path w="677" h="339" extrusionOk="0">
                  <a:moveTo>
                    <a:pt x="0" y="1"/>
                  </a:moveTo>
                  <a:cubicBezTo>
                    <a:pt x="20" y="120"/>
                    <a:pt x="20" y="239"/>
                    <a:pt x="20" y="339"/>
                  </a:cubicBezTo>
                  <a:lnTo>
                    <a:pt x="677" y="339"/>
                  </a:lnTo>
                  <a:cubicBezTo>
                    <a:pt x="557" y="239"/>
                    <a:pt x="458" y="120"/>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2318275" y="1385100"/>
              <a:ext cx="26900" cy="4400"/>
            </a:xfrm>
            <a:custGeom>
              <a:avLst/>
              <a:gdLst/>
              <a:ahLst/>
              <a:cxnLst/>
              <a:rect l="l" t="t" r="r" b="b"/>
              <a:pathLst>
                <a:path w="1076" h="176" extrusionOk="0">
                  <a:moveTo>
                    <a:pt x="631" y="1"/>
                  </a:moveTo>
                  <a:cubicBezTo>
                    <a:pt x="415" y="1"/>
                    <a:pt x="201" y="35"/>
                    <a:pt x="1" y="153"/>
                  </a:cubicBezTo>
                  <a:cubicBezTo>
                    <a:pt x="26" y="151"/>
                    <a:pt x="52" y="151"/>
                    <a:pt x="78" y="151"/>
                  </a:cubicBezTo>
                  <a:cubicBezTo>
                    <a:pt x="241" y="151"/>
                    <a:pt x="411" y="175"/>
                    <a:pt x="577" y="175"/>
                  </a:cubicBezTo>
                  <a:cubicBezTo>
                    <a:pt x="752" y="175"/>
                    <a:pt x="923" y="148"/>
                    <a:pt x="1075" y="33"/>
                  </a:cubicBezTo>
                  <a:cubicBezTo>
                    <a:pt x="929" y="17"/>
                    <a:pt x="779" y="1"/>
                    <a:pt x="6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2404325" y="1229275"/>
              <a:ext cx="23900" cy="10450"/>
            </a:xfrm>
            <a:custGeom>
              <a:avLst/>
              <a:gdLst/>
              <a:ahLst/>
              <a:cxnLst/>
              <a:rect l="l" t="t" r="r" b="b"/>
              <a:pathLst>
                <a:path w="956" h="418" extrusionOk="0">
                  <a:moveTo>
                    <a:pt x="299" y="0"/>
                  </a:moveTo>
                  <a:cubicBezTo>
                    <a:pt x="219" y="20"/>
                    <a:pt x="159" y="40"/>
                    <a:pt x="80" y="100"/>
                  </a:cubicBezTo>
                  <a:cubicBezTo>
                    <a:pt x="60" y="120"/>
                    <a:pt x="20" y="159"/>
                    <a:pt x="0" y="199"/>
                  </a:cubicBezTo>
                  <a:cubicBezTo>
                    <a:pt x="20" y="239"/>
                    <a:pt x="20" y="259"/>
                    <a:pt x="60" y="318"/>
                  </a:cubicBezTo>
                  <a:lnTo>
                    <a:pt x="100" y="358"/>
                  </a:lnTo>
                  <a:cubicBezTo>
                    <a:pt x="378" y="299"/>
                    <a:pt x="697" y="418"/>
                    <a:pt x="955" y="159"/>
                  </a:cubicBezTo>
                  <a:lnTo>
                    <a:pt x="895" y="100"/>
                  </a:lnTo>
                  <a:cubicBezTo>
                    <a:pt x="697" y="60"/>
                    <a:pt x="498"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2566450" y="1332700"/>
              <a:ext cx="16425" cy="6500"/>
            </a:xfrm>
            <a:custGeom>
              <a:avLst/>
              <a:gdLst/>
              <a:ahLst/>
              <a:cxnLst/>
              <a:rect l="l" t="t" r="r" b="b"/>
              <a:pathLst>
                <a:path w="657" h="260" extrusionOk="0">
                  <a:moveTo>
                    <a:pt x="0" y="1"/>
                  </a:moveTo>
                  <a:cubicBezTo>
                    <a:pt x="0" y="80"/>
                    <a:pt x="20" y="160"/>
                    <a:pt x="20" y="240"/>
                  </a:cubicBezTo>
                  <a:cubicBezTo>
                    <a:pt x="239" y="140"/>
                    <a:pt x="498" y="2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2735525" y="1309825"/>
              <a:ext cx="19425" cy="5400"/>
            </a:xfrm>
            <a:custGeom>
              <a:avLst/>
              <a:gdLst/>
              <a:ahLst/>
              <a:cxnLst/>
              <a:rect l="l" t="t" r="r" b="b"/>
              <a:pathLst>
                <a:path w="777" h="216" extrusionOk="0">
                  <a:moveTo>
                    <a:pt x="717" y="1"/>
                  </a:moveTo>
                  <a:cubicBezTo>
                    <a:pt x="478" y="1"/>
                    <a:pt x="259" y="21"/>
                    <a:pt x="1" y="21"/>
                  </a:cubicBezTo>
                  <a:cubicBezTo>
                    <a:pt x="97" y="182"/>
                    <a:pt x="223" y="215"/>
                    <a:pt x="355" y="215"/>
                  </a:cubicBezTo>
                  <a:cubicBezTo>
                    <a:pt x="451" y="215"/>
                    <a:pt x="550" y="198"/>
                    <a:pt x="645" y="198"/>
                  </a:cubicBezTo>
                  <a:cubicBezTo>
                    <a:pt x="662" y="198"/>
                    <a:pt x="680" y="198"/>
                    <a:pt x="697" y="200"/>
                  </a:cubicBezTo>
                  <a:cubicBezTo>
                    <a:pt x="777" y="160"/>
                    <a:pt x="777" y="100"/>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2418750" y="1342375"/>
              <a:ext cx="17425" cy="3800"/>
            </a:xfrm>
            <a:custGeom>
              <a:avLst/>
              <a:gdLst/>
              <a:ahLst/>
              <a:cxnLst/>
              <a:rect l="l" t="t" r="r" b="b"/>
              <a:pathLst>
                <a:path w="697" h="152" extrusionOk="0">
                  <a:moveTo>
                    <a:pt x="391" y="1"/>
                  </a:moveTo>
                  <a:cubicBezTo>
                    <a:pt x="257" y="1"/>
                    <a:pt x="125" y="20"/>
                    <a:pt x="0" y="111"/>
                  </a:cubicBezTo>
                  <a:cubicBezTo>
                    <a:pt x="100" y="129"/>
                    <a:pt x="212" y="152"/>
                    <a:pt x="324" y="152"/>
                  </a:cubicBezTo>
                  <a:cubicBezTo>
                    <a:pt x="456" y="152"/>
                    <a:pt x="588" y="120"/>
                    <a:pt x="696" y="12"/>
                  </a:cubicBezTo>
                  <a:cubicBezTo>
                    <a:pt x="594" y="12"/>
                    <a:pt x="492" y="1"/>
                    <a:pt x="3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2754925" y="1250150"/>
              <a:ext cx="11975" cy="8975"/>
            </a:xfrm>
            <a:custGeom>
              <a:avLst/>
              <a:gdLst/>
              <a:ahLst/>
              <a:cxnLst/>
              <a:rect l="l" t="t" r="r" b="b"/>
              <a:pathLst>
                <a:path w="479" h="359" extrusionOk="0">
                  <a:moveTo>
                    <a:pt x="279" y="1"/>
                  </a:moveTo>
                  <a:cubicBezTo>
                    <a:pt x="219" y="1"/>
                    <a:pt x="180" y="1"/>
                    <a:pt x="120" y="60"/>
                  </a:cubicBezTo>
                  <a:cubicBezTo>
                    <a:pt x="1" y="180"/>
                    <a:pt x="1" y="279"/>
                    <a:pt x="160" y="359"/>
                  </a:cubicBezTo>
                  <a:cubicBezTo>
                    <a:pt x="200" y="359"/>
                    <a:pt x="219" y="319"/>
                    <a:pt x="279" y="319"/>
                  </a:cubicBezTo>
                  <a:cubicBezTo>
                    <a:pt x="359" y="220"/>
                    <a:pt x="478" y="10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2492350" y="1298525"/>
              <a:ext cx="13450" cy="3375"/>
            </a:xfrm>
            <a:custGeom>
              <a:avLst/>
              <a:gdLst/>
              <a:ahLst/>
              <a:cxnLst/>
              <a:rect l="l" t="t" r="r" b="b"/>
              <a:pathLst>
                <a:path w="538" h="135" extrusionOk="0">
                  <a:moveTo>
                    <a:pt x="269" y="0"/>
                  </a:moveTo>
                  <a:cubicBezTo>
                    <a:pt x="179" y="0"/>
                    <a:pt x="90" y="45"/>
                    <a:pt x="0" y="135"/>
                  </a:cubicBezTo>
                  <a:lnTo>
                    <a:pt x="537" y="135"/>
                  </a:lnTo>
                  <a:cubicBezTo>
                    <a:pt x="448" y="45"/>
                    <a:pt x="358"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2415750" y="1346150"/>
              <a:ext cx="7500" cy="8025"/>
            </a:xfrm>
            <a:custGeom>
              <a:avLst/>
              <a:gdLst/>
              <a:ahLst/>
              <a:cxnLst/>
              <a:rect l="l" t="t" r="r" b="b"/>
              <a:pathLst>
                <a:path w="300" h="321" extrusionOk="0">
                  <a:moveTo>
                    <a:pt x="140" y="0"/>
                  </a:moveTo>
                  <a:cubicBezTo>
                    <a:pt x="61" y="0"/>
                    <a:pt x="21" y="0"/>
                    <a:pt x="1" y="20"/>
                  </a:cubicBezTo>
                  <a:cubicBezTo>
                    <a:pt x="1" y="204"/>
                    <a:pt x="52" y="320"/>
                    <a:pt x="250" y="320"/>
                  </a:cubicBezTo>
                  <a:cubicBezTo>
                    <a:pt x="266" y="320"/>
                    <a:pt x="282" y="320"/>
                    <a:pt x="299" y="318"/>
                  </a:cubicBezTo>
                  <a:cubicBezTo>
                    <a:pt x="240" y="199"/>
                    <a:pt x="200" y="9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2284475" y="1274325"/>
              <a:ext cx="12950" cy="6850"/>
            </a:xfrm>
            <a:custGeom>
              <a:avLst/>
              <a:gdLst/>
              <a:ahLst/>
              <a:cxnLst/>
              <a:rect l="l" t="t" r="r" b="b"/>
              <a:pathLst>
                <a:path w="518" h="274" extrusionOk="0">
                  <a:moveTo>
                    <a:pt x="166" y="1"/>
                  </a:moveTo>
                  <a:cubicBezTo>
                    <a:pt x="116" y="1"/>
                    <a:pt x="68" y="31"/>
                    <a:pt x="20" y="108"/>
                  </a:cubicBezTo>
                  <a:cubicBezTo>
                    <a:pt x="20" y="148"/>
                    <a:pt x="0" y="207"/>
                    <a:pt x="0" y="247"/>
                  </a:cubicBezTo>
                  <a:cubicBezTo>
                    <a:pt x="64" y="261"/>
                    <a:pt x="131" y="273"/>
                    <a:pt x="197" y="273"/>
                  </a:cubicBezTo>
                  <a:cubicBezTo>
                    <a:pt x="314" y="273"/>
                    <a:pt x="428" y="236"/>
                    <a:pt x="517" y="108"/>
                  </a:cubicBezTo>
                  <a:cubicBezTo>
                    <a:pt x="478" y="108"/>
                    <a:pt x="398" y="88"/>
                    <a:pt x="338" y="88"/>
                  </a:cubicBezTo>
                  <a:cubicBezTo>
                    <a:pt x="276" y="36"/>
                    <a:pt x="220" y="1"/>
                    <a:pt x="1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2267050" y="1281475"/>
              <a:ext cx="12975" cy="3525"/>
            </a:xfrm>
            <a:custGeom>
              <a:avLst/>
              <a:gdLst/>
              <a:ahLst/>
              <a:cxnLst/>
              <a:rect l="l" t="t" r="r" b="b"/>
              <a:pathLst>
                <a:path w="519" h="141" extrusionOk="0">
                  <a:moveTo>
                    <a:pt x="518" y="1"/>
                  </a:moveTo>
                  <a:cubicBezTo>
                    <a:pt x="339" y="1"/>
                    <a:pt x="180" y="21"/>
                    <a:pt x="1" y="21"/>
                  </a:cubicBezTo>
                  <a:lnTo>
                    <a:pt x="1" y="140"/>
                  </a:lnTo>
                  <a:cubicBezTo>
                    <a:pt x="37" y="140"/>
                    <a:pt x="73" y="141"/>
                    <a:pt x="110" y="141"/>
                  </a:cubicBezTo>
                  <a:cubicBezTo>
                    <a:pt x="257" y="141"/>
                    <a:pt x="407" y="128"/>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2705200" y="1333075"/>
              <a:ext cx="13950" cy="3650"/>
            </a:xfrm>
            <a:custGeom>
              <a:avLst/>
              <a:gdLst/>
              <a:ahLst/>
              <a:cxnLst/>
              <a:rect l="l" t="t" r="r" b="b"/>
              <a:pathLst>
                <a:path w="558" h="146" extrusionOk="0">
                  <a:moveTo>
                    <a:pt x="286" y="1"/>
                  </a:moveTo>
                  <a:cubicBezTo>
                    <a:pt x="194" y="1"/>
                    <a:pt x="100" y="46"/>
                    <a:pt x="0" y="125"/>
                  </a:cubicBezTo>
                  <a:cubicBezTo>
                    <a:pt x="179" y="125"/>
                    <a:pt x="378" y="145"/>
                    <a:pt x="557" y="145"/>
                  </a:cubicBezTo>
                  <a:cubicBezTo>
                    <a:pt x="468" y="46"/>
                    <a:pt x="378" y="1"/>
                    <a:pt x="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2722100" y="1333150"/>
              <a:ext cx="14450" cy="7050"/>
            </a:xfrm>
            <a:custGeom>
              <a:avLst/>
              <a:gdLst/>
              <a:ahLst/>
              <a:cxnLst/>
              <a:rect l="l" t="t" r="r" b="b"/>
              <a:pathLst>
                <a:path w="578" h="282" extrusionOk="0">
                  <a:moveTo>
                    <a:pt x="379" y="1"/>
                  </a:moveTo>
                  <a:cubicBezTo>
                    <a:pt x="248" y="1"/>
                    <a:pt x="120" y="36"/>
                    <a:pt x="1" y="142"/>
                  </a:cubicBezTo>
                  <a:lnTo>
                    <a:pt x="41" y="182"/>
                  </a:lnTo>
                  <a:cubicBezTo>
                    <a:pt x="130" y="242"/>
                    <a:pt x="220" y="281"/>
                    <a:pt x="304" y="281"/>
                  </a:cubicBezTo>
                  <a:cubicBezTo>
                    <a:pt x="389" y="281"/>
                    <a:pt x="468" y="242"/>
                    <a:pt x="538" y="142"/>
                  </a:cubicBezTo>
                  <a:cubicBezTo>
                    <a:pt x="538" y="82"/>
                    <a:pt x="578" y="62"/>
                    <a:pt x="578" y="23"/>
                  </a:cubicBezTo>
                  <a:cubicBezTo>
                    <a:pt x="511" y="9"/>
                    <a:pt x="445" y="1"/>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2690275" y="1241925"/>
              <a:ext cx="7000" cy="6375"/>
            </a:xfrm>
            <a:custGeom>
              <a:avLst/>
              <a:gdLst/>
              <a:ahLst/>
              <a:cxnLst/>
              <a:rect l="l" t="t" r="r" b="b"/>
              <a:pathLst>
                <a:path w="280" h="255" extrusionOk="0">
                  <a:moveTo>
                    <a:pt x="140" y="0"/>
                  </a:moveTo>
                  <a:cubicBezTo>
                    <a:pt x="79" y="0"/>
                    <a:pt x="23" y="20"/>
                    <a:pt x="1" y="111"/>
                  </a:cubicBezTo>
                  <a:cubicBezTo>
                    <a:pt x="1" y="131"/>
                    <a:pt x="40" y="210"/>
                    <a:pt x="80" y="230"/>
                  </a:cubicBezTo>
                  <a:cubicBezTo>
                    <a:pt x="108" y="247"/>
                    <a:pt x="132" y="254"/>
                    <a:pt x="152" y="254"/>
                  </a:cubicBezTo>
                  <a:cubicBezTo>
                    <a:pt x="204" y="254"/>
                    <a:pt x="236" y="208"/>
                    <a:pt x="279" y="151"/>
                  </a:cubicBezTo>
                  <a:lnTo>
                    <a:pt x="279" y="11"/>
                  </a:lnTo>
                  <a:cubicBezTo>
                    <a:pt x="236" y="11"/>
                    <a:pt x="187"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2541575" y="1277000"/>
              <a:ext cx="6000" cy="5500"/>
            </a:xfrm>
            <a:custGeom>
              <a:avLst/>
              <a:gdLst/>
              <a:ahLst/>
              <a:cxnLst/>
              <a:rect l="l" t="t" r="r" b="b"/>
              <a:pathLst>
                <a:path w="240" h="220" extrusionOk="0">
                  <a:moveTo>
                    <a:pt x="140" y="1"/>
                  </a:moveTo>
                  <a:cubicBezTo>
                    <a:pt x="100" y="1"/>
                    <a:pt x="40" y="41"/>
                    <a:pt x="1" y="80"/>
                  </a:cubicBezTo>
                  <a:cubicBezTo>
                    <a:pt x="1" y="120"/>
                    <a:pt x="21" y="180"/>
                    <a:pt x="60" y="220"/>
                  </a:cubicBezTo>
                  <a:cubicBezTo>
                    <a:pt x="100" y="200"/>
                    <a:pt x="160" y="200"/>
                    <a:pt x="180" y="120"/>
                  </a:cubicBezTo>
                  <a:cubicBezTo>
                    <a:pt x="239" y="8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2556500" y="1359200"/>
              <a:ext cx="14450" cy="4050"/>
            </a:xfrm>
            <a:custGeom>
              <a:avLst/>
              <a:gdLst/>
              <a:ahLst/>
              <a:cxnLst/>
              <a:rect l="l" t="t" r="r" b="b"/>
              <a:pathLst>
                <a:path w="578" h="162" extrusionOk="0">
                  <a:moveTo>
                    <a:pt x="428" y="0"/>
                  </a:moveTo>
                  <a:cubicBezTo>
                    <a:pt x="280" y="0"/>
                    <a:pt x="135" y="45"/>
                    <a:pt x="0" y="134"/>
                  </a:cubicBezTo>
                  <a:cubicBezTo>
                    <a:pt x="75" y="149"/>
                    <a:pt x="149" y="161"/>
                    <a:pt x="222" y="161"/>
                  </a:cubicBezTo>
                  <a:cubicBezTo>
                    <a:pt x="345" y="161"/>
                    <a:pt x="465" y="127"/>
                    <a:pt x="577" y="15"/>
                  </a:cubicBezTo>
                  <a:cubicBezTo>
                    <a:pt x="528" y="5"/>
                    <a:pt x="478"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2523175" y="1284475"/>
              <a:ext cx="12950" cy="5075"/>
            </a:xfrm>
            <a:custGeom>
              <a:avLst/>
              <a:gdLst/>
              <a:ahLst/>
              <a:cxnLst/>
              <a:rect l="l" t="t" r="r" b="b"/>
              <a:pathLst>
                <a:path w="518" h="203" extrusionOk="0">
                  <a:moveTo>
                    <a:pt x="518" y="20"/>
                  </a:moveTo>
                  <a:cubicBezTo>
                    <a:pt x="339" y="40"/>
                    <a:pt x="120" y="0"/>
                    <a:pt x="1" y="199"/>
                  </a:cubicBezTo>
                  <a:cubicBezTo>
                    <a:pt x="54" y="199"/>
                    <a:pt x="107" y="202"/>
                    <a:pt x="158" y="202"/>
                  </a:cubicBezTo>
                  <a:cubicBezTo>
                    <a:pt x="300" y="202"/>
                    <a:pt x="430" y="181"/>
                    <a:pt x="518"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2531125" y="1332550"/>
              <a:ext cx="9475" cy="9625"/>
            </a:xfrm>
            <a:custGeom>
              <a:avLst/>
              <a:gdLst/>
              <a:ahLst/>
              <a:cxnLst/>
              <a:rect l="l" t="t" r="r" b="b"/>
              <a:pathLst>
                <a:path w="379" h="385" extrusionOk="0">
                  <a:moveTo>
                    <a:pt x="303" y="1"/>
                  </a:moveTo>
                  <a:cubicBezTo>
                    <a:pt x="198" y="1"/>
                    <a:pt x="81" y="39"/>
                    <a:pt x="1" y="166"/>
                  </a:cubicBezTo>
                  <a:cubicBezTo>
                    <a:pt x="1" y="246"/>
                    <a:pt x="21" y="305"/>
                    <a:pt x="21" y="385"/>
                  </a:cubicBezTo>
                  <a:lnTo>
                    <a:pt x="200" y="385"/>
                  </a:lnTo>
                  <a:cubicBezTo>
                    <a:pt x="260" y="266"/>
                    <a:pt x="319" y="146"/>
                    <a:pt x="379" y="7"/>
                  </a:cubicBezTo>
                  <a:cubicBezTo>
                    <a:pt x="355" y="3"/>
                    <a:pt x="330" y="1"/>
                    <a:pt x="3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510250" y="1297900"/>
              <a:ext cx="8475" cy="4125"/>
            </a:xfrm>
            <a:custGeom>
              <a:avLst/>
              <a:gdLst/>
              <a:ahLst/>
              <a:cxnLst/>
              <a:rect l="l" t="t" r="r" b="b"/>
              <a:pathLst>
                <a:path w="339" h="165" extrusionOk="0">
                  <a:moveTo>
                    <a:pt x="339" y="0"/>
                  </a:moveTo>
                  <a:cubicBezTo>
                    <a:pt x="219" y="0"/>
                    <a:pt x="100" y="40"/>
                    <a:pt x="0" y="160"/>
                  </a:cubicBezTo>
                  <a:cubicBezTo>
                    <a:pt x="22" y="163"/>
                    <a:pt x="44" y="164"/>
                    <a:pt x="65" y="164"/>
                  </a:cubicBezTo>
                  <a:cubicBezTo>
                    <a:pt x="176" y="164"/>
                    <a:pt x="272" y="11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439125" y="1247175"/>
              <a:ext cx="2525" cy="2500"/>
            </a:xfrm>
            <a:custGeom>
              <a:avLst/>
              <a:gdLst/>
              <a:ahLst/>
              <a:cxnLst/>
              <a:rect l="l" t="t" r="r" b="b"/>
              <a:pathLst>
                <a:path w="101" h="100" extrusionOk="0">
                  <a:moveTo>
                    <a:pt x="80" y="0"/>
                  </a:moveTo>
                  <a:cubicBezTo>
                    <a:pt x="41" y="0"/>
                    <a:pt x="21" y="0"/>
                    <a:pt x="1" y="20"/>
                  </a:cubicBezTo>
                  <a:cubicBezTo>
                    <a:pt x="1" y="40"/>
                    <a:pt x="21" y="80"/>
                    <a:pt x="21" y="100"/>
                  </a:cubicBezTo>
                  <a:cubicBezTo>
                    <a:pt x="60" y="80"/>
                    <a:pt x="100" y="80"/>
                    <a:pt x="100" y="80"/>
                  </a:cubicBezTo>
                  <a:cubicBezTo>
                    <a:pt x="100" y="4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2493350" y="1307425"/>
              <a:ext cx="7975" cy="4425"/>
            </a:xfrm>
            <a:custGeom>
              <a:avLst/>
              <a:gdLst/>
              <a:ahLst/>
              <a:cxnLst/>
              <a:rect l="l" t="t" r="r" b="b"/>
              <a:pathLst>
                <a:path w="319" h="177" extrusionOk="0">
                  <a:moveTo>
                    <a:pt x="112" y="0"/>
                  </a:moveTo>
                  <a:cubicBezTo>
                    <a:pt x="76" y="0"/>
                    <a:pt x="38" y="6"/>
                    <a:pt x="0" y="17"/>
                  </a:cubicBezTo>
                  <a:cubicBezTo>
                    <a:pt x="40" y="77"/>
                    <a:pt x="119" y="117"/>
                    <a:pt x="179" y="176"/>
                  </a:cubicBezTo>
                  <a:cubicBezTo>
                    <a:pt x="206" y="176"/>
                    <a:pt x="241" y="168"/>
                    <a:pt x="273" y="168"/>
                  </a:cubicBezTo>
                  <a:cubicBezTo>
                    <a:pt x="290" y="168"/>
                    <a:pt x="305" y="170"/>
                    <a:pt x="318" y="176"/>
                  </a:cubicBezTo>
                  <a:cubicBezTo>
                    <a:pt x="289" y="46"/>
                    <a:pt x="208" y="0"/>
                    <a:pt x="1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2505775" y="1286275"/>
              <a:ext cx="9475" cy="3200"/>
            </a:xfrm>
            <a:custGeom>
              <a:avLst/>
              <a:gdLst/>
              <a:ahLst/>
              <a:cxnLst/>
              <a:rect l="l" t="t" r="r" b="b"/>
              <a:pathLst>
                <a:path w="379" h="128" extrusionOk="0">
                  <a:moveTo>
                    <a:pt x="176" y="0"/>
                  </a:moveTo>
                  <a:cubicBezTo>
                    <a:pt x="116" y="0"/>
                    <a:pt x="58" y="40"/>
                    <a:pt x="0" y="127"/>
                  </a:cubicBezTo>
                  <a:lnTo>
                    <a:pt x="378" y="127"/>
                  </a:lnTo>
                  <a:cubicBezTo>
                    <a:pt x="307" y="45"/>
                    <a:pt x="240"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2752950" y="1307350"/>
              <a:ext cx="7475" cy="7850"/>
            </a:xfrm>
            <a:custGeom>
              <a:avLst/>
              <a:gdLst/>
              <a:ahLst/>
              <a:cxnLst/>
              <a:rect l="l" t="t" r="r" b="b"/>
              <a:pathLst>
                <a:path w="299" h="314" extrusionOk="0">
                  <a:moveTo>
                    <a:pt x="199" y="0"/>
                  </a:moveTo>
                  <a:cubicBezTo>
                    <a:pt x="139" y="0"/>
                    <a:pt x="60" y="20"/>
                    <a:pt x="40" y="100"/>
                  </a:cubicBezTo>
                  <a:cubicBezTo>
                    <a:pt x="0" y="179"/>
                    <a:pt x="0" y="219"/>
                    <a:pt x="0" y="299"/>
                  </a:cubicBezTo>
                  <a:cubicBezTo>
                    <a:pt x="40" y="309"/>
                    <a:pt x="75" y="314"/>
                    <a:pt x="107" y="314"/>
                  </a:cubicBezTo>
                  <a:cubicBezTo>
                    <a:pt x="139" y="314"/>
                    <a:pt x="169" y="309"/>
                    <a:pt x="199" y="299"/>
                  </a:cubicBezTo>
                  <a:cubicBezTo>
                    <a:pt x="298" y="199"/>
                    <a:pt x="29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2752950" y="1251650"/>
              <a:ext cx="5975" cy="7475"/>
            </a:xfrm>
            <a:custGeom>
              <a:avLst/>
              <a:gdLst/>
              <a:ahLst/>
              <a:cxnLst/>
              <a:rect l="l" t="t" r="r" b="b"/>
              <a:pathLst>
                <a:path w="239" h="299" extrusionOk="0">
                  <a:moveTo>
                    <a:pt x="199" y="0"/>
                  </a:moveTo>
                  <a:cubicBezTo>
                    <a:pt x="139" y="20"/>
                    <a:pt x="80" y="60"/>
                    <a:pt x="0" y="120"/>
                  </a:cubicBezTo>
                  <a:cubicBezTo>
                    <a:pt x="60" y="219"/>
                    <a:pt x="100" y="299"/>
                    <a:pt x="239" y="299"/>
                  </a:cubicBezTo>
                  <a:cubicBezTo>
                    <a:pt x="239" y="199"/>
                    <a:pt x="19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2757925" y="1307150"/>
              <a:ext cx="4500" cy="8175"/>
            </a:xfrm>
            <a:custGeom>
              <a:avLst/>
              <a:gdLst/>
              <a:ahLst/>
              <a:cxnLst/>
              <a:rect l="l" t="t" r="r" b="b"/>
              <a:pathLst>
                <a:path w="180" h="327" extrusionOk="0">
                  <a:moveTo>
                    <a:pt x="118" y="0"/>
                  </a:moveTo>
                  <a:cubicBezTo>
                    <a:pt x="74" y="0"/>
                    <a:pt x="42" y="14"/>
                    <a:pt x="0" y="28"/>
                  </a:cubicBezTo>
                  <a:lnTo>
                    <a:pt x="0" y="327"/>
                  </a:lnTo>
                  <a:lnTo>
                    <a:pt x="179" y="327"/>
                  </a:lnTo>
                  <a:lnTo>
                    <a:pt x="179" y="8"/>
                  </a:lnTo>
                  <a:cubicBezTo>
                    <a:pt x="156" y="3"/>
                    <a:pt x="136"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2766375" y="1305350"/>
              <a:ext cx="8475" cy="5125"/>
            </a:xfrm>
            <a:custGeom>
              <a:avLst/>
              <a:gdLst/>
              <a:ahLst/>
              <a:cxnLst/>
              <a:rect l="l" t="t" r="r" b="b"/>
              <a:pathLst>
                <a:path w="339" h="205" extrusionOk="0">
                  <a:moveTo>
                    <a:pt x="338" y="1"/>
                  </a:moveTo>
                  <a:lnTo>
                    <a:pt x="338" y="1"/>
                  </a:lnTo>
                  <a:cubicBezTo>
                    <a:pt x="239" y="41"/>
                    <a:pt x="120" y="41"/>
                    <a:pt x="0" y="60"/>
                  </a:cubicBezTo>
                  <a:cubicBezTo>
                    <a:pt x="62" y="158"/>
                    <a:pt x="120" y="204"/>
                    <a:pt x="173" y="204"/>
                  </a:cubicBezTo>
                  <a:cubicBezTo>
                    <a:pt x="238" y="204"/>
                    <a:pt x="294" y="133"/>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2761900" y="1342150"/>
              <a:ext cx="5000" cy="5500"/>
            </a:xfrm>
            <a:custGeom>
              <a:avLst/>
              <a:gdLst/>
              <a:ahLst/>
              <a:cxnLst/>
              <a:rect l="l" t="t" r="r" b="b"/>
              <a:pathLst>
                <a:path w="200" h="220" extrusionOk="0">
                  <a:moveTo>
                    <a:pt x="0" y="1"/>
                  </a:moveTo>
                  <a:cubicBezTo>
                    <a:pt x="20" y="100"/>
                    <a:pt x="0" y="180"/>
                    <a:pt x="100" y="220"/>
                  </a:cubicBezTo>
                  <a:cubicBezTo>
                    <a:pt x="139" y="160"/>
                    <a:pt x="159"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2272025" y="1289825"/>
              <a:ext cx="8500" cy="4275"/>
            </a:xfrm>
            <a:custGeom>
              <a:avLst/>
              <a:gdLst/>
              <a:ahLst/>
              <a:cxnLst/>
              <a:rect l="l" t="t" r="r" b="b"/>
              <a:pathLst>
                <a:path w="340" h="171" extrusionOk="0">
                  <a:moveTo>
                    <a:pt x="272" y="0"/>
                  </a:moveTo>
                  <a:cubicBezTo>
                    <a:pt x="152" y="0"/>
                    <a:pt x="34" y="47"/>
                    <a:pt x="1" y="164"/>
                  </a:cubicBezTo>
                  <a:cubicBezTo>
                    <a:pt x="25" y="168"/>
                    <a:pt x="50" y="171"/>
                    <a:pt x="76" y="171"/>
                  </a:cubicBezTo>
                  <a:cubicBezTo>
                    <a:pt x="180" y="171"/>
                    <a:pt x="291" y="132"/>
                    <a:pt x="339" y="5"/>
                  </a:cubicBezTo>
                  <a:cubicBezTo>
                    <a:pt x="317" y="2"/>
                    <a:pt x="294" y="0"/>
                    <a:pt x="2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2239700" y="1282825"/>
              <a:ext cx="11975" cy="7650"/>
            </a:xfrm>
            <a:custGeom>
              <a:avLst/>
              <a:gdLst/>
              <a:ahLst/>
              <a:cxnLst/>
              <a:rect l="l" t="t" r="r" b="b"/>
              <a:pathLst>
                <a:path w="479" h="306" extrusionOk="0">
                  <a:moveTo>
                    <a:pt x="221" y="0"/>
                  </a:moveTo>
                  <a:cubicBezTo>
                    <a:pt x="176" y="0"/>
                    <a:pt x="130" y="10"/>
                    <a:pt x="80" y="27"/>
                  </a:cubicBezTo>
                  <a:cubicBezTo>
                    <a:pt x="1" y="86"/>
                    <a:pt x="1" y="166"/>
                    <a:pt x="41" y="225"/>
                  </a:cubicBezTo>
                  <a:lnTo>
                    <a:pt x="41" y="305"/>
                  </a:lnTo>
                  <a:cubicBezTo>
                    <a:pt x="180" y="285"/>
                    <a:pt x="279" y="285"/>
                    <a:pt x="399" y="265"/>
                  </a:cubicBezTo>
                  <a:cubicBezTo>
                    <a:pt x="478" y="206"/>
                    <a:pt x="478" y="146"/>
                    <a:pt x="419" y="66"/>
                  </a:cubicBezTo>
                  <a:cubicBezTo>
                    <a:pt x="349" y="20"/>
                    <a:pt x="286"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2249650" y="1283275"/>
              <a:ext cx="8475" cy="6200"/>
            </a:xfrm>
            <a:custGeom>
              <a:avLst/>
              <a:gdLst/>
              <a:ahLst/>
              <a:cxnLst/>
              <a:rect l="l" t="t" r="r" b="b"/>
              <a:pathLst>
                <a:path w="339" h="248" extrusionOk="0">
                  <a:moveTo>
                    <a:pt x="181" y="1"/>
                  </a:moveTo>
                  <a:cubicBezTo>
                    <a:pt x="126" y="1"/>
                    <a:pt x="73" y="25"/>
                    <a:pt x="21" y="88"/>
                  </a:cubicBezTo>
                  <a:cubicBezTo>
                    <a:pt x="21" y="148"/>
                    <a:pt x="1" y="188"/>
                    <a:pt x="1" y="247"/>
                  </a:cubicBezTo>
                  <a:cubicBezTo>
                    <a:pt x="120" y="247"/>
                    <a:pt x="239" y="247"/>
                    <a:pt x="339" y="128"/>
                  </a:cubicBezTo>
                  <a:lnTo>
                    <a:pt x="339" y="48"/>
                  </a:lnTo>
                  <a:cubicBezTo>
                    <a:pt x="283" y="20"/>
                    <a:pt x="231"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2172075" y="1357575"/>
              <a:ext cx="5000" cy="7000"/>
            </a:xfrm>
            <a:custGeom>
              <a:avLst/>
              <a:gdLst/>
              <a:ahLst/>
              <a:cxnLst/>
              <a:rect l="l" t="t" r="r" b="b"/>
              <a:pathLst>
                <a:path w="200" h="280" extrusionOk="0">
                  <a:moveTo>
                    <a:pt x="100" y="1"/>
                  </a:moveTo>
                  <a:cubicBezTo>
                    <a:pt x="0" y="100"/>
                    <a:pt x="0" y="180"/>
                    <a:pt x="100" y="279"/>
                  </a:cubicBezTo>
                  <a:lnTo>
                    <a:pt x="160" y="199"/>
                  </a:lnTo>
                  <a:cubicBezTo>
                    <a:pt x="199" y="160"/>
                    <a:pt x="199" y="140"/>
                    <a:pt x="160" y="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2420725" y="1542950"/>
              <a:ext cx="170125" cy="71850"/>
            </a:xfrm>
            <a:custGeom>
              <a:avLst/>
              <a:gdLst/>
              <a:ahLst/>
              <a:cxnLst/>
              <a:rect l="l" t="t" r="r" b="b"/>
              <a:pathLst>
                <a:path w="6805" h="2874" extrusionOk="0">
                  <a:moveTo>
                    <a:pt x="5573" y="858"/>
                  </a:moveTo>
                  <a:cubicBezTo>
                    <a:pt x="5433" y="928"/>
                    <a:pt x="5289" y="1005"/>
                    <a:pt x="5133" y="1080"/>
                  </a:cubicBezTo>
                  <a:cubicBezTo>
                    <a:pt x="5286" y="1000"/>
                    <a:pt x="5431" y="926"/>
                    <a:pt x="5573" y="858"/>
                  </a:cubicBezTo>
                  <a:close/>
                  <a:moveTo>
                    <a:pt x="6471" y="0"/>
                  </a:moveTo>
                  <a:cubicBezTo>
                    <a:pt x="6374" y="0"/>
                    <a:pt x="6271" y="38"/>
                    <a:pt x="6167" y="85"/>
                  </a:cubicBezTo>
                  <a:cubicBezTo>
                    <a:pt x="5571" y="244"/>
                    <a:pt x="4994" y="523"/>
                    <a:pt x="4417" y="781"/>
                  </a:cubicBezTo>
                  <a:cubicBezTo>
                    <a:pt x="2985" y="1418"/>
                    <a:pt x="1493" y="1935"/>
                    <a:pt x="1" y="2393"/>
                  </a:cubicBezTo>
                  <a:cubicBezTo>
                    <a:pt x="1" y="2532"/>
                    <a:pt x="1" y="2671"/>
                    <a:pt x="100" y="2771"/>
                  </a:cubicBezTo>
                  <a:cubicBezTo>
                    <a:pt x="277" y="2843"/>
                    <a:pt x="450" y="2874"/>
                    <a:pt x="619" y="2874"/>
                  </a:cubicBezTo>
                  <a:cubicBezTo>
                    <a:pt x="963" y="2874"/>
                    <a:pt x="1292" y="2745"/>
                    <a:pt x="1612" y="2572"/>
                  </a:cubicBezTo>
                  <a:cubicBezTo>
                    <a:pt x="1811" y="2492"/>
                    <a:pt x="1970" y="2413"/>
                    <a:pt x="2149" y="2313"/>
                  </a:cubicBezTo>
                  <a:cubicBezTo>
                    <a:pt x="2152" y="2314"/>
                    <a:pt x="2155" y="2314"/>
                    <a:pt x="2158" y="2314"/>
                  </a:cubicBezTo>
                  <a:cubicBezTo>
                    <a:pt x="2223" y="2314"/>
                    <a:pt x="2296" y="2185"/>
                    <a:pt x="2366" y="2185"/>
                  </a:cubicBezTo>
                  <a:cubicBezTo>
                    <a:pt x="2401" y="2185"/>
                    <a:pt x="2435" y="2217"/>
                    <a:pt x="2467" y="2313"/>
                  </a:cubicBezTo>
                  <a:cubicBezTo>
                    <a:pt x="2547" y="2432"/>
                    <a:pt x="2467" y="2592"/>
                    <a:pt x="2547" y="2711"/>
                  </a:cubicBezTo>
                  <a:cubicBezTo>
                    <a:pt x="3940" y="2333"/>
                    <a:pt x="5193" y="1617"/>
                    <a:pt x="6526" y="1120"/>
                  </a:cubicBezTo>
                  <a:cubicBezTo>
                    <a:pt x="6804" y="921"/>
                    <a:pt x="6804" y="722"/>
                    <a:pt x="6486" y="582"/>
                  </a:cubicBezTo>
                  <a:cubicBezTo>
                    <a:pt x="6334" y="582"/>
                    <a:pt x="6192" y="609"/>
                    <a:pt x="6053" y="652"/>
                  </a:cubicBezTo>
                  <a:lnTo>
                    <a:pt x="6053" y="652"/>
                  </a:lnTo>
                  <a:cubicBezTo>
                    <a:pt x="6239" y="585"/>
                    <a:pt x="6426" y="533"/>
                    <a:pt x="6625" y="503"/>
                  </a:cubicBezTo>
                  <a:cubicBezTo>
                    <a:pt x="6724" y="423"/>
                    <a:pt x="6784" y="324"/>
                    <a:pt x="6764" y="185"/>
                  </a:cubicBezTo>
                  <a:cubicBezTo>
                    <a:pt x="6680" y="48"/>
                    <a:pt x="6579" y="0"/>
                    <a:pt x="64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2639550" y="1487375"/>
              <a:ext cx="151200" cy="48925"/>
            </a:xfrm>
            <a:custGeom>
              <a:avLst/>
              <a:gdLst/>
              <a:ahLst/>
              <a:cxnLst/>
              <a:rect l="l" t="t" r="r" b="b"/>
              <a:pathLst>
                <a:path w="6048" h="1957" extrusionOk="0">
                  <a:moveTo>
                    <a:pt x="5272" y="1"/>
                  </a:moveTo>
                  <a:cubicBezTo>
                    <a:pt x="5217" y="1"/>
                    <a:pt x="5163" y="20"/>
                    <a:pt x="5113" y="60"/>
                  </a:cubicBezTo>
                  <a:cubicBezTo>
                    <a:pt x="4631" y="351"/>
                    <a:pt x="4342" y="495"/>
                    <a:pt x="4097" y="495"/>
                  </a:cubicBezTo>
                  <a:cubicBezTo>
                    <a:pt x="3856" y="495"/>
                    <a:pt x="3658" y="356"/>
                    <a:pt x="3362" y="80"/>
                  </a:cubicBezTo>
                  <a:cubicBezTo>
                    <a:pt x="3323" y="120"/>
                    <a:pt x="3243" y="120"/>
                    <a:pt x="3203" y="120"/>
                  </a:cubicBezTo>
                  <a:cubicBezTo>
                    <a:pt x="2925" y="239"/>
                    <a:pt x="2626" y="359"/>
                    <a:pt x="2348" y="478"/>
                  </a:cubicBezTo>
                  <a:cubicBezTo>
                    <a:pt x="2109" y="677"/>
                    <a:pt x="1771" y="737"/>
                    <a:pt x="1473" y="836"/>
                  </a:cubicBezTo>
                  <a:cubicBezTo>
                    <a:pt x="1333" y="975"/>
                    <a:pt x="1134" y="975"/>
                    <a:pt x="935" y="975"/>
                  </a:cubicBezTo>
                  <a:cubicBezTo>
                    <a:pt x="836" y="1115"/>
                    <a:pt x="737" y="1154"/>
                    <a:pt x="577" y="1154"/>
                  </a:cubicBezTo>
                  <a:lnTo>
                    <a:pt x="1" y="1453"/>
                  </a:lnTo>
                  <a:cubicBezTo>
                    <a:pt x="148" y="1619"/>
                    <a:pt x="193" y="1956"/>
                    <a:pt x="485" y="1956"/>
                  </a:cubicBezTo>
                  <a:cubicBezTo>
                    <a:pt x="508" y="1956"/>
                    <a:pt x="532" y="1954"/>
                    <a:pt x="558" y="1950"/>
                  </a:cubicBezTo>
                  <a:cubicBezTo>
                    <a:pt x="836" y="1910"/>
                    <a:pt x="1115" y="1771"/>
                    <a:pt x="1353" y="1672"/>
                  </a:cubicBezTo>
                  <a:cubicBezTo>
                    <a:pt x="1401" y="1655"/>
                    <a:pt x="1437" y="1647"/>
                    <a:pt x="1465" y="1647"/>
                  </a:cubicBezTo>
                  <a:cubicBezTo>
                    <a:pt x="1603" y="1647"/>
                    <a:pt x="1546" y="1818"/>
                    <a:pt x="1612" y="1851"/>
                  </a:cubicBezTo>
                  <a:cubicBezTo>
                    <a:pt x="3004" y="1373"/>
                    <a:pt x="4357" y="876"/>
                    <a:pt x="5769" y="418"/>
                  </a:cubicBezTo>
                  <a:cubicBezTo>
                    <a:pt x="5829" y="359"/>
                    <a:pt x="5889" y="319"/>
                    <a:pt x="6008" y="259"/>
                  </a:cubicBezTo>
                  <a:cubicBezTo>
                    <a:pt x="6048" y="180"/>
                    <a:pt x="6048" y="120"/>
                    <a:pt x="6008" y="40"/>
                  </a:cubicBezTo>
                  <a:cubicBezTo>
                    <a:pt x="6008" y="40"/>
                    <a:pt x="5988" y="20"/>
                    <a:pt x="5929" y="20"/>
                  </a:cubicBezTo>
                  <a:cubicBezTo>
                    <a:pt x="5889" y="20"/>
                    <a:pt x="5829" y="20"/>
                    <a:pt x="5789" y="60"/>
                  </a:cubicBezTo>
                  <a:lnTo>
                    <a:pt x="5431" y="60"/>
                  </a:lnTo>
                  <a:cubicBezTo>
                    <a:pt x="5382" y="20"/>
                    <a:pt x="5327" y="1"/>
                    <a:pt x="5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2604750" y="1523375"/>
              <a:ext cx="62675" cy="36525"/>
            </a:xfrm>
            <a:custGeom>
              <a:avLst/>
              <a:gdLst/>
              <a:ahLst/>
              <a:cxnLst/>
              <a:rect l="l" t="t" r="r" b="b"/>
              <a:pathLst>
                <a:path w="2507" h="1461" extrusionOk="0">
                  <a:moveTo>
                    <a:pt x="1468" y="1"/>
                  </a:moveTo>
                  <a:cubicBezTo>
                    <a:pt x="1445" y="1"/>
                    <a:pt x="1420" y="5"/>
                    <a:pt x="1393" y="13"/>
                  </a:cubicBezTo>
                  <a:cubicBezTo>
                    <a:pt x="1375" y="11"/>
                    <a:pt x="1358" y="10"/>
                    <a:pt x="1342" y="10"/>
                  </a:cubicBezTo>
                  <a:cubicBezTo>
                    <a:pt x="1169" y="10"/>
                    <a:pt x="1039" y="101"/>
                    <a:pt x="875" y="192"/>
                  </a:cubicBezTo>
                  <a:cubicBezTo>
                    <a:pt x="756" y="490"/>
                    <a:pt x="517" y="709"/>
                    <a:pt x="279" y="968"/>
                  </a:cubicBezTo>
                  <a:cubicBezTo>
                    <a:pt x="65" y="1214"/>
                    <a:pt x="1" y="1460"/>
                    <a:pt x="310" y="1460"/>
                  </a:cubicBezTo>
                  <a:cubicBezTo>
                    <a:pt x="375" y="1460"/>
                    <a:pt x="457" y="1449"/>
                    <a:pt x="557" y="1425"/>
                  </a:cubicBezTo>
                  <a:cubicBezTo>
                    <a:pt x="1233" y="1206"/>
                    <a:pt x="1910" y="968"/>
                    <a:pt x="2507" y="590"/>
                  </a:cubicBezTo>
                  <a:cubicBezTo>
                    <a:pt x="2387" y="371"/>
                    <a:pt x="2129" y="490"/>
                    <a:pt x="1950" y="391"/>
                  </a:cubicBezTo>
                  <a:cubicBezTo>
                    <a:pt x="1928" y="396"/>
                    <a:pt x="1909" y="398"/>
                    <a:pt x="1891" y="398"/>
                  </a:cubicBezTo>
                  <a:cubicBezTo>
                    <a:pt x="1665" y="398"/>
                    <a:pt x="1699" y="1"/>
                    <a:pt x="14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2575400" y="1528150"/>
              <a:ext cx="56725" cy="35350"/>
            </a:xfrm>
            <a:custGeom>
              <a:avLst/>
              <a:gdLst/>
              <a:ahLst/>
              <a:cxnLst/>
              <a:rect l="l" t="t" r="r" b="b"/>
              <a:pathLst>
                <a:path w="2269" h="1414" extrusionOk="0">
                  <a:moveTo>
                    <a:pt x="2089" y="1"/>
                  </a:moveTo>
                  <a:lnTo>
                    <a:pt x="2089" y="1"/>
                  </a:lnTo>
                  <a:cubicBezTo>
                    <a:pt x="1890" y="21"/>
                    <a:pt x="1691" y="1"/>
                    <a:pt x="1592" y="200"/>
                  </a:cubicBezTo>
                  <a:cubicBezTo>
                    <a:pt x="1579" y="344"/>
                    <a:pt x="1514" y="410"/>
                    <a:pt x="1414" y="410"/>
                  </a:cubicBezTo>
                  <a:cubicBezTo>
                    <a:pt x="1362" y="410"/>
                    <a:pt x="1301" y="393"/>
                    <a:pt x="1234" y="359"/>
                  </a:cubicBezTo>
                  <a:cubicBezTo>
                    <a:pt x="796" y="399"/>
                    <a:pt x="398" y="498"/>
                    <a:pt x="0" y="697"/>
                  </a:cubicBezTo>
                  <a:cubicBezTo>
                    <a:pt x="160" y="717"/>
                    <a:pt x="418" y="677"/>
                    <a:pt x="537" y="896"/>
                  </a:cubicBezTo>
                  <a:cubicBezTo>
                    <a:pt x="637" y="1015"/>
                    <a:pt x="796" y="1095"/>
                    <a:pt x="915" y="1174"/>
                  </a:cubicBezTo>
                  <a:cubicBezTo>
                    <a:pt x="1035" y="1234"/>
                    <a:pt x="1114" y="1373"/>
                    <a:pt x="1234" y="1413"/>
                  </a:cubicBezTo>
                  <a:cubicBezTo>
                    <a:pt x="1413" y="1413"/>
                    <a:pt x="1612" y="1413"/>
                    <a:pt x="1771" y="1234"/>
                  </a:cubicBezTo>
                  <a:cubicBezTo>
                    <a:pt x="1472" y="1174"/>
                    <a:pt x="1293" y="1015"/>
                    <a:pt x="1671" y="836"/>
                  </a:cubicBezTo>
                  <a:cubicBezTo>
                    <a:pt x="2069" y="637"/>
                    <a:pt x="2268" y="438"/>
                    <a:pt x="2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2541575" y="1529150"/>
              <a:ext cx="24400" cy="13650"/>
            </a:xfrm>
            <a:custGeom>
              <a:avLst/>
              <a:gdLst/>
              <a:ahLst/>
              <a:cxnLst/>
              <a:rect l="l" t="t" r="r" b="b"/>
              <a:pathLst>
                <a:path w="976" h="546" extrusionOk="0">
                  <a:moveTo>
                    <a:pt x="498" y="1"/>
                  </a:moveTo>
                  <a:lnTo>
                    <a:pt x="498" y="1"/>
                  </a:lnTo>
                  <a:cubicBezTo>
                    <a:pt x="558" y="359"/>
                    <a:pt x="80" y="180"/>
                    <a:pt x="1" y="498"/>
                  </a:cubicBezTo>
                  <a:cubicBezTo>
                    <a:pt x="92" y="531"/>
                    <a:pt x="175" y="545"/>
                    <a:pt x="251" y="545"/>
                  </a:cubicBezTo>
                  <a:cubicBezTo>
                    <a:pt x="540" y="545"/>
                    <a:pt x="739" y="341"/>
                    <a:pt x="975" y="199"/>
                  </a:cubicBezTo>
                  <a:cubicBezTo>
                    <a:pt x="856" y="1"/>
                    <a:pt x="637" y="10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2511250" y="1541975"/>
              <a:ext cx="22900" cy="9075"/>
            </a:xfrm>
            <a:custGeom>
              <a:avLst/>
              <a:gdLst/>
              <a:ahLst/>
              <a:cxnLst/>
              <a:rect l="l" t="t" r="r" b="b"/>
              <a:pathLst>
                <a:path w="916" h="363" extrusionOk="0">
                  <a:moveTo>
                    <a:pt x="674" y="1"/>
                  </a:moveTo>
                  <a:cubicBezTo>
                    <a:pt x="483" y="1"/>
                    <a:pt x="296" y="176"/>
                    <a:pt x="0" y="363"/>
                  </a:cubicBezTo>
                  <a:cubicBezTo>
                    <a:pt x="79" y="347"/>
                    <a:pt x="153" y="342"/>
                    <a:pt x="224" y="342"/>
                  </a:cubicBezTo>
                  <a:cubicBezTo>
                    <a:pt x="340" y="342"/>
                    <a:pt x="446" y="356"/>
                    <a:pt x="541" y="356"/>
                  </a:cubicBezTo>
                  <a:cubicBezTo>
                    <a:pt x="682" y="356"/>
                    <a:pt x="800" y="327"/>
                    <a:pt x="895" y="184"/>
                  </a:cubicBezTo>
                  <a:cubicBezTo>
                    <a:pt x="915" y="164"/>
                    <a:pt x="876" y="64"/>
                    <a:pt x="836" y="45"/>
                  </a:cubicBezTo>
                  <a:cubicBezTo>
                    <a:pt x="780" y="14"/>
                    <a:pt x="726" y="1"/>
                    <a:pt x="6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2606225" y="1532625"/>
              <a:ext cx="14950" cy="8700"/>
            </a:xfrm>
            <a:custGeom>
              <a:avLst/>
              <a:gdLst/>
              <a:ahLst/>
              <a:cxnLst/>
              <a:rect l="l" t="t" r="r" b="b"/>
              <a:pathLst>
                <a:path w="598" h="348" extrusionOk="0">
                  <a:moveTo>
                    <a:pt x="339" y="1"/>
                  </a:moveTo>
                  <a:cubicBezTo>
                    <a:pt x="200" y="60"/>
                    <a:pt x="100" y="120"/>
                    <a:pt x="1" y="160"/>
                  </a:cubicBezTo>
                  <a:cubicBezTo>
                    <a:pt x="95" y="281"/>
                    <a:pt x="189" y="347"/>
                    <a:pt x="295" y="347"/>
                  </a:cubicBezTo>
                  <a:cubicBezTo>
                    <a:pt x="346" y="347"/>
                    <a:pt x="400" y="332"/>
                    <a:pt x="458" y="299"/>
                  </a:cubicBezTo>
                  <a:cubicBezTo>
                    <a:pt x="518" y="239"/>
                    <a:pt x="598" y="160"/>
                    <a:pt x="558" y="100"/>
                  </a:cubicBezTo>
                  <a:cubicBezTo>
                    <a:pt x="498" y="41"/>
                    <a:pt x="39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2642525" y="863750"/>
              <a:ext cx="42300" cy="166125"/>
            </a:xfrm>
            <a:custGeom>
              <a:avLst/>
              <a:gdLst/>
              <a:ahLst/>
              <a:cxnLst/>
              <a:rect l="l" t="t" r="r" b="b"/>
              <a:pathLst>
                <a:path w="1692" h="6645" extrusionOk="0">
                  <a:moveTo>
                    <a:pt x="458" y="0"/>
                  </a:moveTo>
                  <a:cubicBezTo>
                    <a:pt x="1" y="418"/>
                    <a:pt x="538" y="1074"/>
                    <a:pt x="100" y="1512"/>
                  </a:cubicBezTo>
                  <a:cubicBezTo>
                    <a:pt x="21" y="1591"/>
                    <a:pt x="140" y="1651"/>
                    <a:pt x="140" y="1731"/>
                  </a:cubicBezTo>
                  <a:cubicBezTo>
                    <a:pt x="240" y="3083"/>
                    <a:pt x="200" y="4436"/>
                    <a:pt x="797" y="5689"/>
                  </a:cubicBezTo>
                  <a:cubicBezTo>
                    <a:pt x="876" y="5868"/>
                    <a:pt x="717" y="5968"/>
                    <a:pt x="618" y="6067"/>
                  </a:cubicBezTo>
                  <a:cubicBezTo>
                    <a:pt x="498" y="6226"/>
                    <a:pt x="498" y="6406"/>
                    <a:pt x="637" y="6585"/>
                  </a:cubicBezTo>
                  <a:cubicBezTo>
                    <a:pt x="717" y="6624"/>
                    <a:pt x="802" y="6644"/>
                    <a:pt x="886" y="6644"/>
                  </a:cubicBezTo>
                  <a:cubicBezTo>
                    <a:pt x="971" y="6644"/>
                    <a:pt x="1055" y="6624"/>
                    <a:pt x="1135" y="6585"/>
                  </a:cubicBezTo>
                  <a:cubicBezTo>
                    <a:pt x="1314" y="6485"/>
                    <a:pt x="1513" y="6386"/>
                    <a:pt x="1692" y="6266"/>
                  </a:cubicBezTo>
                  <a:cubicBezTo>
                    <a:pt x="1692" y="6127"/>
                    <a:pt x="1672" y="6028"/>
                    <a:pt x="1672" y="5908"/>
                  </a:cubicBezTo>
                  <a:cubicBezTo>
                    <a:pt x="1592" y="5749"/>
                    <a:pt x="1473" y="5689"/>
                    <a:pt x="1393" y="5550"/>
                  </a:cubicBezTo>
                  <a:cubicBezTo>
                    <a:pt x="1314" y="5391"/>
                    <a:pt x="1294" y="5212"/>
                    <a:pt x="1393" y="5033"/>
                  </a:cubicBezTo>
                  <a:cubicBezTo>
                    <a:pt x="1393" y="4953"/>
                    <a:pt x="1393" y="4894"/>
                    <a:pt x="1373" y="4814"/>
                  </a:cubicBezTo>
                  <a:cubicBezTo>
                    <a:pt x="1194" y="4635"/>
                    <a:pt x="996" y="4496"/>
                    <a:pt x="916" y="4237"/>
                  </a:cubicBezTo>
                  <a:cubicBezTo>
                    <a:pt x="876" y="4058"/>
                    <a:pt x="737" y="3919"/>
                    <a:pt x="677" y="3760"/>
                  </a:cubicBezTo>
                  <a:lnTo>
                    <a:pt x="677" y="2447"/>
                  </a:lnTo>
                  <a:cubicBezTo>
                    <a:pt x="737" y="2328"/>
                    <a:pt x="737" y="2188"/>
                    <a:pt x="677" y="2049"/>
                  </a:cubicBezTo>
                  <a:cubicBezTo>
                    <a:pt x="618" y="1910"/>
                    <a:pt x="618" y="1731"/>
                    <a:pt x="677" y="1572"/>
                  </a:cubicBezTo>
                  <a:cubicBezTo>
                    <a:pt x="637" y="1512"/>
                    <a:pt x="637" y="1452"/>
                    <a:pt x="618" y="1373"/>
                  </a:cubicBezTo>
                  <a:cubicBezTo>
                    <a:pt x="419" y="935"/>
                    <a:pt x="697" y="438"/>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2793225" y="995525"/>
              <a:ext cx="23400" cy="90050"/>
            </a:xfrm>
            <a:custGeom>
              <a:avLst/>
              <a:gdLst/>
              <a:ahLst/>
              <a:cxnLst/>
              <a:rect l="l" t="t" r="r" b="b"/>
              <a:pathLst>
                <a:path w="936" h="3602" extrusionOk="0">
                  <a:moveTo>
                    <a:pt x="537" y="1"/>
                  </a:moveTo>
                  <a:cubicBezTo>
                    <a:pt x="458" y="21"/>
                    <a:pt x="438" y="40"/>
                    <a:pt x="498" y="120"/>
                  </a:cubicBezTo>
                  <a:cubicBezTo>
                    <a:pt x="776" y="538"/>
                    <a:pt x="796" y="936"/>
                    <a:pt x="498" y="1353"/>
                  </a:cubicBezTo>
                  <a:cubicBezTo>
                    <a:pt x="378" y="1532"/>
                    <a:pt x="358" y="1692"/>
                    <a:pt x="498" y="1851"/>
                  </a:cubicBezTo>
                  <a:cubicBezTo>
                    <a:pt x="876" y="2328"/>
                    <a:pt x="319" y="2328"/>
                    <a:pt x="160" y="2547"/>
                  </a:cubicBezTo>
                  <a:cubicBezTo>
                    <a:pt x="0" y="2726"/>
                    <a:pt x="40" y="2905"/>
                    <a:pt x="160" y="3084"/>
                  </a:cubicBezTo>
                  <a:cubicBezTo>
                    <a:pt x="206" y="3077"/>
                    <a:pt x="250" y="3074"/>
                    <a:pt x="290" y="3074"/>
                  </a:cubicBezTo>
                  <a:cubicBezTo>
                    <a:pt x="592" y="3074"/>
                    <a:pt x="712" y="3268"/>
                    <a:pt x="677" y="3601"/>
                  </a:cubicBezTo>
                  <a:cubicBezTo>
                    <a:pt x="935" y="3422"/>
                    <a:pt x="816" y="3144"/>
                    <a:pt x="856" y="2905"/>
                  </a:cubicBezTo>
                  <a:cubicBezTo>
                    <a:pt x="796" y="2885"/>
                    <a:pt x="756" y="2825"/>
                    <a:pt x="756" y="2786"/>
                  </a:cubicBezTo>
                  <a:cubicBezTo>
                    <a:pt x="935" y="1851"/>
                    <a:pt x="856" y="916"/>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2677850" y="979650"/>
              <a:ext cx="84075" cy="15650"/>
            </a:xfrm>
            <a:custGeom>
              <a:avLst/>
              <a:gdLst/>
              <a:ahLst/>
              <a:cxnLst/>
              <a:rect l="l" t="t" r="r" b="b"/>
              <a:pathLst>
                <a:path w="3363" h="626" extrusionOk="0">
                  <a:moveTo>
                    <a:pt x="376" y="0"/>
                  </a:moveTo>
                  <a:cubicBezTo>
                    <a:pt x="244" y="0"/>
                    <a:pt x="125" y="58"/>
                    <a:pt x="20" y="198"/>
                  </a:cubicBezTo>
                  <a:cubicBezTo>
                    <a:pt x="20" y="258"/>
                    <a:pt x="0" y="278"/>
                    <a:pt x="0" y="317"/>
                  </a:cubicBezTo>
                  <a:cubicBezTo>
                    <a:pt x="20" y="377"/>
                    <a:pt x="20" y="397"/>
                    <a:pt x="40" y="457"/>
                  </a:cubicBezTo>
                  <a:cubicBezTo>
                    <a:pt x="120" y="496"/>
                    <a:pt x="199" y="556"/>
                    <a:pt x="279" y="576"/>
                  </a:cubicBezTo>
                  <a:cubicBezTo>
                    <a:pt x="448" y="616"/>
                    <a:pt x="622" y="626"/>
                    <a:pt x="796" y="626"/>
                  </a:cubicBezTo>
                  <a:cubicBezTo>
                    <a:pt x="970" y="626"/>
                    <a:pt x="1144" y="616"/>
                    <a:pt x="1313" y="616"/>
                  </a:cubicBezTo>
                  <a:cubicBezTo>
                    <a:pt x="1592" y="616"/>
                    <a:pt x="1870" y="616"/>
                    <a:pt x="2109" y="556"/>
                  </a:cubicBezTo>
                  <a:cubicBezTo>
                    <a:pt x="2328" y="496"/>
                    <a:pt x="2527" y="397"/>
                    <a:pt x="2765" y="397"/>
                  </a:cubicBezTo>
                  <a:cubicBezTo>
                    <a:pt x="2815" y="397"/>
                    <a:pt x="2867" y="399"/>
                    <a:pt x="2920" y="399"/>
                  </a:cubicBezTo>
                  <a:cubicBezTo>
                    <a:pt x="3079" y="399"/>
                    <a:pt x="3243" y="377"/>
                    <a:pt x="3362" y="198"/>
                  </a:cubicBezTo>
                  <a:cubicBezTo>
                    <a:pt x="3137" y="54"/>
                    <a:pt x="2903" y="16"/>
                    <a:pt x="2665" y="16"/>
                  </a:cubicBezTo>
                  <a:cubicBezTo>
                    <a:pt x="2407" y="16"/>
                    <a:pt x="2145" y="60"/>
                    <a:pt x="1888" y="60"/>
                  </a:cubicBezTo>
                  <a:cubicBezTo>
                    <a:pt x="1795" y="60"/>
                    <a:pt x="1703" y="55"/>
                    <a:pt x="1612" y="39"/>
                  </a:cubicBezTo>
                  <a:lnTo>
                    <a:pt x="1572" y="79"/>
                  </a:lnTo>
                  <a:cubicBezTo>
                    <a:pt x="1555" y="87"/>
                    <a:pt x="1542" y="92"/>
                    <a:pt x="1530" y="92"/>
                  </a:cubicBezTo>
                  <a:cubicBezTo>
                    <a:pt x="1512" y="92"/>
                    <a:pt x="1496" y="82"/>
                    <a:pt x="1472" y="59"/>
                  </a:cubicBezTo>
                  <a:cubicBezTo>
                    <a:pt x="1413" y="79"/>
                    <a:pt x="1333" y="79"/>
                    <a:pt x="1293" y="79"/>
                  </a:cubicBezTo>
                  <a:cubicBezTo>
                    <a:pt x="1208" y="150"/>
                    <a:pt x="1102" y="160"/>
                    <a:pt x="998" y="160"/>
                  </a:cubicBezTo>
                  <a:cubicBezTo>
                    <a:pt x="957" y="160"/>
                    <a:pt x="915" y="158"/>
                    <a:pt x="876" y="158"/>
                  </a:cubicBezTo>
                  <a:cubicBezTo>
                    <a:pt x="816" y="118"/>
                    <a:pt x="756" y="99"/>
                    <a:pt x="677" y="79"/>
                  </a:cubicBezTo>
                  <a:cubicBezTo>
                    <a:pt x="570" y="29"/>
                    <a:pt x="469" y="0"/>
                    <a:pt x="3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2705200" y="991425"/>
              <a:ext cx="35325" cy="12075"/>
            </a:xfrm>
            <a:custGeom>
              <a:avLst/>
              <a:gdLst/>
              <a:ahLst/>
              <a:cxnLst/>
              <a:rect l="l" t="t" r="r" b="b"/>
              <a:pathLst>
                <a:path w="1413" h="483" extrusionOk="0">
                  <a:moveTo>
                    <a:pt x="1178" y="1"/>
                  </a:moveTo>
                  <a:cubicBezTo>
                    <a:pt x="946" y="1"/>
                    <a:pt x="729" y="115"/>
                    <a:pt x="506" y="115"/>
                  </a:cubicBezTo>
                  <a:cubicBezTo>
                    <a:pt x="470" y="115"/>
                    <a:pt x="434" y="112"/>
                    <a:pt x="398" y="105"/>
                  </a:cubicBezTo>
                  <a:cubicBezTo>
                    <a:pt x="219" y="125"/>
                    <a:pt x="80" y="185"/>
                    <a:pt x="0" y="364"/>
                  </a:cubicBezTo>
                  <a:cubicBezTo>
                    <a:pt x="0" y="403"/>
                    <a:pt x="20" y="423"/>
                    <a:pt x="20" y="483"/>
                  </a:cubicBezTo>
                  <a:cubicBezTo>
                    <a:pt x="82" y="480"/>
                    <a:pt x="144" y="480"/>
                    <a:pt x="207" y="480"/>
                  </a:cubicBezTo>
                  <a:cubicBezTo>
                    <a:pt x="258" y="480"/>
                    <a:pt x="309" y="480"/>
                    <a:pt x="360" y="480"/>
                  </a:cubicBezTo>
                  <a:cubicBezTo>
                    <a:pt x="734" y="480"/>
                    <a:pt x="1108" y="460"/>
                    <a:pt x="1413" y="125"/>
                  </a:cubicBezTo>
                  <a:cubicBezTo>
                    <a:pt x="1393" y="105"/>
                    <a:pt x="1373" y="85"/>
                    <a:pt x="1353" y="25"/>
                  </a:cubicBezTo>
                  <a:cubicBezTo>
                    <a:pt x="1293" y="8"/>
                    <a:pt x="1235" y="1"/>
                    <a:pt x="11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2742500" y="985575"/>
              <a:ext cx="24875" cy="8975"/>
            </a:xfrm>
            <a:custGeom>
              <a:avLst/>
              <a:gdLst/>
              <a:ahLst/>
              <a:cxnLst/>
              <a:rect l="l" t="t" r="r" b="b"/>
              <a:pathLst>
                <a:path w="995" h="359" extrusionOk="0">
                  <a:moveTo>
                    <a:pt x="776" y="1"/>
                  </a:moveTo>
                  <a:cubicBezTo>
                    <a:pt x="557" y="1"/>
                    <a:pt x="358" y="21"/>
                    <a:pt x="120" y="41"/>
                  </a:cubicBezTo>
                  <a:cubicBezTo>
                    <a:pt x="0" y="239"/>
                    <a:pt x="199" y="259"/>
                    <a:pt x="299" y="359"/>
                  </a:cubicBezTo>
                  <a:lnTo>
                    <a:pt x="418" y="359"/>
                  </a:lnTo>
                  <a:cubicBezTo>
                    <a:pt x="455" y="313"/>
                    <a:pt x="492" y="296"/>
                    <a:pt x="529" y="296"/>
                  </a:cubicBezTo>
                  <a:cubicBezTo>
                    <a:pt x="572" y="296"/>
                    <a:pt x="614" y="318"/>
                    <a:pt x="657" y="339"/>
                  </a:cubicBezTo>
                  <a:cubicBezTo>
                    <a:pt x="756" y="239"/>
                    <a:pt x="995" y="20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2762400" y="995250"/>
              <a:ext cx="21900" cy="7775"/>
            </a:xfrm>
            <a:custGeom>
              <a:avLst/>
              <a:gdLst/>
              <a:ahLst/>
              <a:cxnLst/>
              <a:rect l="l" t="t" r="r" b="b"/>
              <a:pathLst>
                <a:path w="876" h="311" extrusionOk="0">
                  <a:moveTo>
                    <a:pt x="435" y="1"/>
                  </a:moveTo>
                  <a:cubicBezTo>
                    <a:pt x="262" y="1"/>
                    <a:pt x="112" y="86"/>
                    <a:pt x="0" y="310"/>
                  </a:cubicBezTo>
                  <a:cubicBezTo>
                    <a:pt x="75" y="300"/>
                    <a:pt x="150" y="299"/>
                    <a:pt x="226" y="299"/>
                  </a:cubicBezTo>
                  <a:cubicBezTo>
                    <a:pt x="252" y="299"/>
                    <a:pt x="277" y="299"/>
                    <a:pt x="302" y="299"/>
                  </a:cubicBezTo>
                  <a:cubicBezTo>
                    <a:pt x="504" y="299"/>
                    <a:pt x="703" y="290"/>
                    <a:pt x="875" y="131"/>
                  </a:cubicBezTo>
                  <a:cubicBezTo>
                    <a:pt x="719" y="53"/>
                    <a:pt x="570" y="1"/>
                    <a:pt x="4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2670875" y="1020400"/>
              <a:ext cx="23900" cy="7975"/>
            </a:xfrm>
            <a:custGeom>
              <a:avLst/>
              <a:gdLst/>
              <a:ahLst/>
              <a:cxnLst/>
              <a:rect l="l" t="t" r="r" b="b"/>
              <a:pathLst>
                <a:path w="956" h="319" extrusionOk="0">
                  <a:moveTo>
                    <a:pt x="558" y="0"/>
                  </a:moveTo>
                  <a:cubicBezTo>
                    <a:pt x="299" y="20"/>
                    <a:pt x="100" y="80"/>
                    <a:pt x="1" y="319"/>
                  </a:cubicBezTo>
                  <a:cubicBezTo>
                    <a:pt x="319" y="259"/>
                    <a:pt x="657" y="239"/>
                    <a:pt x="956" y="20"/>
                  </a:cubicBezTo>
                  <a:cubicBezTo>
                    <a:pt x="836" y="20"/>
                    <a:pt x="677" y="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2723100" y="1007150"/>
              <a:ext cx="21900" cy="4900"/>
            </a:xfrm>
            <a:custGeom>
              <a:avLst/>
              <a:gdLst/>
              <a:ahLst/>
              <a:cxnLst/>
              <a:rect l="l" t="t" r="r" b="b"/>
              <a:pathLst>
                <a:path w="876" h="196" extrusionOk="0">
                  <a:moveTo>
                    <a:pt x="393" y="0"/>
                  </a:moveTo>
                  <a:cubicBezTo>
                    <a:pt x="245" y="0"/>
                    <a:pt x="106" y="38"/>
                    <a:pt x="1" y="192"/>
                  </a:cubicBezTo>
                  <a:cubicBezTo>
                    <a:pt x="86" y="192"/>
                    <a:pt x="171" y="195"/>
                    <a:pt x="256" y="195"/>
                  </a:cubicBezTo>
                  <a:cubicBezTo>
                    <a:pt x="468" y="195"/>
                    <a:pt x="677" y="175"/>
                    <a:pt x="876" y="33"/>
                  </a:cubicBezTo>
                  <a:lnTo>
                    <a:pt x="876" y="33"/>
                  </a:lnTo>
                  <a:cubicBezTo>
                    <a:pt x="859" y="34"/>
                    <a:pt x="843" y="35"/>
                    <a:pt x="826" y="35"/>
                  </a:cubicBezTo>
                  <a:cubicBezTo>
                    <a:pt x="685" y="35"/>
                    <a:pt x="535" y="0"/>
                    <a:pt x="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2672375" y="1002750"/>
              <a:ext cx="20900" cy="10200"/>
            </a:xfrm>
            <a:custGeom>
              <a:avLst/>
              <a:gdLst/>
              <a:ahLst/>
              <a:cxnLst/>
              <a:rect l="l" t="t" r="r" b="b"/>
              <a:pathLst>
                <a:path w="836" h="408" extrusionOk="0">
                  <a:moveTo>
                    <a:pt x="368" y="0"/>
                  </a:moveTo>
                  <a:cubicBezTo>
                    <a:pt x="244" y="0"/>
                    <a:pt x="120" y="40"/>
                    <a:pt x="0" y="129"/>
                  </a:cubicBezTo>
                  <a:cubicBezTo>
                    <a:pt x="40" y="408"/>
                    <a:pt x="239" y="348"/>
                    <a:pt x="438" y="368"/>
                  </a:cubicBezTo>
                  <a:cubicBezTo>
                    <a:pt x="597" y="348"/>
                    <a:pt x="736" y="328"/>
                    <a:pt x="836" y="209"/>
                  </a:cubicBezTo>
                  <a:cubicBezTo>
                    <a:pt x="796" y="169"/>
                    <a:pt x="776" y="129"/>
                    <a:pt x="736" y="109"/>
                  </a:cubicBezTo>
                  <a:cubicBezTo>
                    <a:pt x="617" y="40"/>
                    <a:pt x="493" y="0"/>
                    <a:pt x="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2731550" y="985675"/>
              <a:ext cx="17925" cy="8875"/>
            </a:xfrm>
            <a:custGeom>
              <a:avLst/>
              <a:gdLst/>
              <a:ahLst/>
              <a:cxnLst/>
              <a:rect l="l" t="t" r="r" b="b"/>
              <a:pathLst>
                <a:path w="717" h="355" extrusionOk="0">
                  <a:moveTo>
                    <a:pt x="294" y="1"/>
                  </a:moveTo>
                  <a:cubicBezTo>
                    <a:pt x="189" y="1"/>
                    <a:pt x="89" y="28"/>
                    <a:pt x="1" y="116"/>
                  </a:cubicBezTo>
                  <a:cubicBezTo>
                    <a:pt x="40" y="315"/>
                    <a:pt x="259" y="216"/>
                    <a:pt x="339" y="335"/>
                  </a:cubicBezTo>
                  <a:lnTo>
                    <a:pt x="359" y="355"/>
                  </a:lnTo>
                  <a:cubicBezTo>
                    <a:pt x="458" y="355"/>
                    <a:pt x="597" y="335"/>
                    <a:pt x="717" y="335"/>
                  </a:cubicBezTo>
                  <a:lnTo>
                    <a:pt x="558" y="37"/>
                  </a:lnTo>
                  <a:cubicBezTo>
                    <a:pt x="469" y="19"/>
                    <a:pt x="380" y="1"/>
                    <a:pt x="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2801675" y="976825"/>
              <a:ext cx="12450" cy="8775"/>
            </a:xfrm>
            <a:custGeom>
              <a:avLst/>
              <a:gdLst/>
              <a:ahLst/>
              <a:cxnLst/>
              <a:rect l="l" t="t" r="r" b="b"/>
              <a:pathLst>
                <a:path w="498" h="351" extrusionOk="0">
                  <a:moveTo>
                    <a:pt x="324" y="1"/>
                  </a:moveTo>
                  <a:cubicBezTo>
                    <a:pt x="196" y="1"/>
                    <a:pt x="84" y="33"/>
                    <a:pt x="1" y="172"/>
                  </a:cubicBezTo>
                  <a:cubicBezTo>
                    <a:pt x="40" y="251"/>
                    <a:pt x="100" y="291"/>
                    <a:pt x="180" y="351"/>
                  </a:cubicBezTo>
                  <a:lnTo>
                    <a:pt x="498" y="13"/>
                  </a:lnTo>
                  <a:cubicBezTo>
                    <a:pt x="438" y="7"/>
                    <a:pt x="380" y="1"/>
                    <a:pt x="3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2744975" y="1003050"/>
              <a:ext cx="17450" cy="5000"/>
            </a:xfrm>
            <a:custGeom>
              <a:avLst/>
              <a:gdLst/>
              <a:ahLst/>
              <a:cxnLst/>
              <a:rect l="l" t="t" r="r" b="b"/>
              <a:pathLst>
                <a:path w="698" h="200" extrusionOk="0">
                  <a:moveTo>
                    <a:pt x="388" y="1"/>
                  </a:moveTo>
                  <a:cubicBezTo>
                    <a:pt x="244" y="1"/>
                    <a:pt x="105" y="34"/>
                    <a:pt x="1" y="197"/>
                  </a:cubicBezTo>
                  <a:cubicBezTo>
                    <a:pt x="70" y="197"/>
                    <a:pt x="137" y="200"/>
                    <a:pt x="203" y="200"/>
                  </a:cubicBezTo>
                  <a:cubicBezTo>
                    <a:pt x="384" y="200"/>
                    <a:pt x="551" y="178"/>
                    <a:pt x="697" y="18"/>
                  </a:cubicBezTo>
                  <a:cubicBezTo>
                    <a:pt x="598" y="18"/>
                    <a:pt x="491" y="1"/>
                    <a:pt x="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2779800" y="981600"/>
              <a:ext cx="16425" cy="4125"/>
            </a:xfrm>
            <a:custGeom>
              <a:avLst/>
              <a:gdLst/>
              <a:ahLst/>
              <a:cxnLst/>
              <a:rect l="l" t="t" r="r" b="b"/>
              <a:pathLst>
                <a:path w="657" h="165" extrusionOk="0">
                  <a:moveTo>
                    <a:pt x="0" y="1"/>
                  </a:moveTo>
                  <a:cubicBezTo>
                    <a:pt x="110" y="110"/>
                    <a:pt x="214" y="165"/>
                    <a:pt x="321" y="165"/>
                  </a:cubicBezTo>
                  <a:cubicBezTo>
                    <a:pt x="428" y="165"/>
                    <a:pt x="537" y="11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2792225" y="994225"/>
              <a:ext cx="13950" cy="3825"/>
            </a:xfrm>
            <a:custGeom>
              <a:avLst/>
              <a:gdLst/>
              <a:ahLst/>
              <a:cxnLst/>
              <a:rect l="l" t="t" r="r" b="b"/>
              <a:pathLst>
                <a:path w="558" h="153" extrusionOk="0">
                  <a:moveTo>
                    <a:pt x="370" y="0"/>
                  </a:moveTo>
                  <a:cubicBezTo>
                    <a:pt x="237" y="0"/>
                    <a:pt x="109" y="30"/>
                    <a:pt x="1" y="152"/>
                  </a:cubicBezTo>
                  <a:lnTo>
                    <a:pt x="518" y="152"/>
                  </a:lnTo>
                  <a:cubicBezTo>
                    <a:pt x="518" y="92"/>
                    <a:pt x="518" y="73"/>
                    <a:pt x="558" y="13"/>
                  </a:cubicBezTo>
                  <a:cubicBezTo>
                    <a:pt x="495" y="7"/>
                    <a:pt x="432" y="0"/>
                    <a:pt x="3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2696750" y="1016100"/>
              <a:ext cx="14925" cy="4325"/>
            </a:xfrm>
            <a:custGeom>
              <a:avLst/>
              <a:gdLst/>
              <a:ahLst/>
              <a:cxnLst/>
              <a:rect l="l" t="t" r="r" b="b"/>
              <a:pathLst>
                <a:path w="597" h="173" extrusionOk="0">
                  <a:moveTo>
                    <a:pt x="347" y="0"/>
                  </a:moveTo>
                  <a:cubicBezTo>
                    <a:pt x="220" y="0"/>
                    <a:pt x="96" y="29"/>
                    <a:pt x="0" y="172"/>
                  </a:cubicBezTo>
                  <a:cubicBezTo>
                    <a:pt x="219" y="172"/>
                    <a:pt x="418" y="172"/>
                    <a:pt x="597" y="13"/>
                  </a:cubicBezTo>
                  <a:cubicBezTo>
                    <a:pt x="517" y="13"/>
                    <a:pt x="431"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2692275" y="1000175"/>
              <a:ext cx="13450" cy="7800"/>
            </a:xfrm>
            <a:custGeom>
              <a:avLst/>
              <a:gdLst/>
              <a:ahLst/>
              <a:cxnLst/>
              <a:rect l="l" t="t" r="r" b="b"/>
              <a:pathLst>
                <a:path w="538" h="312" extrusionOk="0">
                  <a:moveTo>
                    <a:pt x="253" y="1"/>
                  </a:moveTo>
                  <a:cubicBezTo>
                    <a:pt x="144" y="1"/>
                    <a:pt x="56" y="73"/>
                    <a:pt x="0" y="252"/>
                  </a:cubicBezTo>
                  <a:lnTo>
                    <a:pt x="20" y="312"/>
                  </a:lnTo>
                  <a:cubicBezTo>
                    <a:pt x="219" y="272"/>
                    <a:pt x="418" y="312"/>
                    <a:pt x="537" y="133"/>
                  </a:cubicBezTo>
                  <a:lnTo>
                    <a:pt x="537" y="113"/>
                  </a:lnTo>
                  <a:cubicBezTo>
                    <a:pt x="433" y="44"/>
                    <a:pt x="337"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2805150" y="985575"/>
              <a:ext cx="6000" cy="3025"/>
            </a:xfrm>
            <a:custGeom>
              <a:avLst/>
              <a:gdLst/>
              <a:ahLst/>
              <a:cxnLst/>
              <a:rect l="l" t="t" r="r" b="b"/>
              <a:pathLst>
                <a:path w="240" h="121" extrusionOk="0">
                  <a:moveTo>
                    <a:pt x="1" y="1"/>
                  </a:moveTo>
                  <a:lnTo>
                    <a:pt x="1" y="1"/>
                  </a:lnTo>
                  <a:cubicBezTo>
                    <a:pt x="60" y="41"/>
                    <a:pt x="140" y="100"/>
                    <a:pt x="180" y="120"/>
                  </a:cubicBezTo>
                  <a:cubicBezTo>
                    <a:pt x="180" y="100"/>
                    <a:pt x="200" y="60"/>
                    <a:pt x="240" y="41"/>
                  </a:cubicBezTo>
                  <a:cubicBezTo>
                    <a:pt x="160" y="21"/>
                    <a:pt x="80"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2714650" y="1011775"/>
              <a:ext cx="8475" cy="4175"/>
            </a:xfrm>
            <a:custGeom>
              <a:avLst/>
              <a:gdLst/>
              <a:ahLst/>
              <a:cxnLst/>
              <a:rect l="l" t="t" r="r" b="b"/>
              <a:pathLst>
                <a:path w="339" h="167" extrusionOk="0">
                  <a:moveTo>
                    <a:pt x="256" y="1"/>
                  </a:moveTo>
                  <a:cubicBezTo>
                    <a:pt x="147" y="1"/>
                    <a:pt x="48" y="39"/>
                    <a:pt x="0" y="166"/>
                  </a:cubicBezTo>
                  <a:cubicBezTo>
                    <a:pt x="120" y="166"/>
                    <a:pt x="279" y="146"/>
                    <a:pt x="339" y="7"/>
                  </a:cubicBezTo>
                  <a:cubicBezTo>
                    <a:pt x="311" y="3"/>
                    <a:pt x="283" y="1"/>
                    <a:pt x="2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2752950" y="992100"/>
              <a:ext cx="5975" cy="1950"/>
            </a:xfrm>
            <a:custGeom>
              <a:avLst/>
              <a:gdLst/>
              <a:ahLst/>
              <a:cxnLst/>
              <a:rect l="l" t="t" r="r" b="b"/>
              <a:pathLst>
                <a:path w="239" h="78" extrusionOk="0">
                  <a:moveTo>
                    <a:pt x="126" y="1"/>
                  </a:moveTo>
                  <a:cubicBezTo>
                    <a:pt x="84" y="1"/>
                    <a:pt x="42" y="25"/>
                    <a:pt x="0" y="78"/>
                  </a:cubicBezTo>
                  <a:cubicBezTo>
                    <a:pt x="80" y="78"/>
                    <a:pt x="159" y="78"/>
                    <a:pt x="239" y="58"/>
                  </a:cubicBezTo>
                  <a:cubicBezTo>
                    <a:pt x="201" y="20"/>
                    <a:pt x="164" y="1"/>
                    <a:pt x="1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2412275" y="1424225"/>
              <a:ext cx="101975" cy="53225"/>
            </a:xfrm>
            <a:custGeom>
              <a:avLst/>
              <a:gdLst/>
              <a:ahLst/>
              <a:cxnLst/>
              <a:rect l="l" t="t" r="r" b="b"/>
              <a:pathLst>
                <a:path w="4079" h="2129" extrusionOk="0">
                  <a:moveTo>
                    <a:pt x="3561" y="0"/>
                  </a:moveTo>
                  <a:cubicBezTo>
                    <a:pt x="2766" y="299"/>
                    <a:pt x="1870" y="318"/>
                    <a:pt x="1095" y="716"/>
                  </a:cubicBezTo>
                  <a:cubicBezTo>
                    <a:pt x="987" y="777"/>
                    <a:pt x="884" y="803"/>
                    <a:pt x="785" y="803"/>
                  </a:cubicBezTo>
                  <a:cubicBezTo>
                    <a:pt x="593" y="803"/>
                    <a:pt x="417" y="702"/>
                    <a:pt x="259" y="557"/>
                  </a:cubicBezTo>
                  <a:cubicBezTo>
                    <a:pt x="1" y="995"/>
                    <a:pt x="140" y="1492"/>
                    <a:pt x="140" y="1970"/>
                  </a:cubicBezTo>
                  <a:cubicBezTo>
                    <a:pt x="160" y="2029"/>
                    <a:pt x="200" y="2089"/>
                    <a:pt x="279" y="2129"/>
                  </a:cubicBezTo>
                  <a:cubicBezTo>
                    <a:pt x="379" y="2129"/>
                    <a:pt x="438" y="2109"/>
                    <a:pt x="498" y="2069"/>
                  </a:cubicBezTo>
                  <a:cubicBezTo>
                    <a:pt x="657" y="1791"/>
                    <a:pt x="836" y="1592"/>
                    <a:pt x="1174" y="1572"/>
                  </a:cubicBezTo>
                  <a:cubicBezTo>
                    <a:pt x="1751" y="1413"/>
                    <a:pt x="2368" y="1413"/>
                    <a:pt x="2865" y="1015"/>
                  </a:cubicBezTo>
                  <a:cubicBezTo>
                    <a:pt x="2945" y="875"/>
                    <a:pt x="3084" y="875"/>
                    <a:pt x="3203" y="856"/>
                  </a:cubicBezTo>
                  <a:cubicBezTo>
                    <a:pt x="3502" y="756"/>
                    <a:pt x="3840" y="756"/>
                    <a:pt x="4079" y="517"/>
                  </a:cubicBezTo>
                  <a:cubicBezTo>
                    <a:pt x="4059" y="199"/>
                    <a:pt x="3880" y="20"/>
                    <a:pt x="35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36525" y="1176550"/>
              <a:ext cx="16925" cy="7000"/>
            </a:xfrm>
            <a:custGeom>
              <a:avLst/>
              <a:gdLst/>
              <a:ahLst/>
              <a:cxnLst/>
              <a:rect l="l" t="t" r="r" b="b"/>
              <a:pathLst>
                <a:path w="677" h="280" extrusionOk="0">
                  <a:moveTo>
                    <a:pt x="429" y="0"/>
                  </a:moveTo>
                  <a:cubicBezTo>
                    <a:pt x="293" y="0"/>
                    <a:pt x="157" y="28"/>
                    <a:pt x="21" y="40"/>
                  </a:cubicBezTo>
                  <a:cubicBezTo>
                    <a:pt x="1" y="160"/>
                    <a:pt x="1" y="259"/>
                    <a:pt x="140" y="279"/>
                  </a:cubicBezTo>
                  <a:cubicBezTo>
                    <a:pt x="259" y="120"/>
                    <a:pt x="538" y="239"/>
                    <a:pt x="677" y="40"/>
                  </a:cubicBezTo>
                  <a:cubicBezTo>
                    <a:pt x="594" y="10"/>
                    <a:pt x="512" y="0"/>
                    <a:pt x="4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2723100" y="1336200"/>
              <a:ext cx="24900" cy="18575"/>
            </a:xfrm>
            <a:custGeom>
              <a:avLst/>
              <a:gdLst/>
              <a:ahLst/>
              <a:cxnLst/>
              <a:rect l="l" t="t" r="r" b="b"/>
              <a:pathLst>
                <a:path w="996" h="743" extrusionOk="0">
                  <a:moveTo>
                    <a:pt x="498" y="0"/>
                  </a:moveTo>
                  <a:cubicBezTo>
                    <a:pt x="339" y="20"/>
                    <a:pt x="180" y="20"/>
                    <a:pt x="1" y="40"/>
                  </a:cubicBezTo>
                  <a:cubicBezTo>
                    <a:pt x="1" y="159"/>
                    <a:pt x="1" y="259"/>
                    <a:pt x="40" y="398"/>
                  </a:cubicBezTo>
                  <a:cubicBezTo>
                    <a:pt x="80" y="438"/>
                    <a:pt x="80" y="517"/>
                    <a:pt x="40" y="557"/>
                  </a:cubicBezTo>
                  <a:cubicBezTo>
                    <a:pt x="179" y="664"/>
                    <a:pt x="341" y="742"/>
                    <a:pt x="492" y="742"/>
                  </a:cubicBezTo>
                  <a:cubicBezTo>
                    <a:pt x="622" y="742"/>
                    <a:pt x="744" y="684"/>
                    <a:pt x="836" y="537"/>
                  </a:cubicBezTo>
                  <a:cubicBezTo>
                    <a:pt x="995" y="299"/>
                    <a:pt x="796" y="6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2665400" y="1354800"/>
              <a:ext cx="53750" cy="19400"/>
            </a:xfrm>
            <a:custGeom>
              <a:avLst/>
              <a:gdLst/>
              <a:ahLst/>
              <a:cxnLst/>
              <a:rect l="l" t="t" r="r" b="b"/>
              <a:pathLst>
                <a:path w="2150" h="776" extrusionOk="0">
                  <a:moveTo>
                    <a:pt x="1514" y="0"/>
                  </a:moveTo>
                  <a:cubicBezTo>
                    <a:pt x="1337" y="0"/>
                    <a:pt x="1152" y="14"/>
                    <a:pt x="976" y="52"/>
                  </a:cubicBezTo>
                  <a:cubicBezTo>
                    <a:pt x="697" y="151"/>
                    <a:pt x="419" y="151"/>
                    <a:pt x="160" y="251"/>
                  </a:cubicBezTo>
                  <a:cubicBezTo>
                    <a:pt x="81" y="271"/>
                    <a:pt x="21" y="350"/>
                    <a:pt x="1" y="410"/>
                  </a:cubicBezTo>
                  <a:cubicBezTo>
                    <a:pt x="1" y="569"/>
                    <a:pt x="100" y="649"/>
                    <a:pt x="220" y="669"/>
                  </a:cubicBezTo>
                  <a:lnTo>
                    <a:pt x="220" y="768"/>
                  </a:lnTo>
                  <a:cubicBezTo>
                    <a:pt x="239" y="773"/>
                    <a:pt x="256" y="775"/>
                    <a:pt x="273" y="775"/>
                  </a:cubicBezTo>
                  <a:cubicBezTo>
                    <a:pt x="326" y="775"/>
                    <a:pt x="368" y="749"/>
                    <a:pt x="399" y="688"/>
                  </a:cubicBezTo>
                  <a:cubicBezTo>
                    <a:pt x="478" y="549"/>
                    <a:pt x="598" y="549"/>
                    <a:pt x="757" y="549"/>
                  </a:cubicBezTo>
                  <a:cubicBezTo>
                    <a:pt x="858" y="650"/>
                    <a:pt x="990" y="678"/>
                    <a:pt x="1139" y="678"/>
                  </a:cubicBezTo>
                  <a:cubicBezTo>
                    <a:pt x="1195" y="678"/>
                    <a:pt x="1254" y="674"/>
                    <a:pt x="1314" y="669"/>
                  </a:cubicBezTo>
                  <a:cubicBezTo>
                    <a:pt x="1493" y="489"/>
                    <a:pt x="1652" y="310"/>
                    <a:pt x="1950" y="310"/>
                  </a:cubicBezTo>
                  <a:cubicBezTo>
                    <a:pt x="2050" y="310"/>
                    <a:pt x="2149" y="211"/>
                    <a:pt x="2050" y="92"/>
                  </a:cubicBezTo>
                  <a:cubicBezTo>
                    <a:pt x="1990" y="52"/>
                    <a:pt x="1891" y="52"/>
                    <a:pt x="1811" y="12"/>
                  </a:cubicBezTo>
                  <a:cubicBezTo>
                    <a:pt x="1717" y="5"/>
                    <a:pt x="161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2674375" y="1347125"/>
              <a:ext cx="35825" cy="12475"/>
            </a:xfrm>
            <a:custGeom>
              <a:avLst/>
              <a:gdLst/>
              <a:ahLst/>
              <a:cxnLst/>
              <a:rect l="l" t="t" r="r" b="b"/>
              <a:pathLst>
                <a:path w="1433" h="499" extrusionOk="0">
                  <a:moveTo>
                    <a:pt x="597" y="1"/>
                  </a:moveTo>
                  <a:cubicBezTo>
                    <a:pt x="398" y="60"/>
                    <a:pt x="199" y="120"/>
                    <a:pt x="0" y="180"/>
                  </a:cubicBezTo>
                  <a:cubicBezTo>
                    <a:pt x="0" y="220"/>
                    <a:pt x="0" y="299"/>
                    <a:pt x="40" y="359"/>
                  </a:cubicBezTo>
                  <a:cubicBezTo>
                    <a:pt x="99" y="399"/>
                    <a:pt x="139" y="419"/>
                    <a:pt x="219" y="458"/>
                  </a:cubicBezTo>
                  <a:cubicBezTo>
                    <a:pt x="318" y="478"/>
                    <a:pt x="418" y="498"/>
                    <a:pt x="517" y="498"/>
                  </a:cubicBezTo>
                  <a:lnTo>
                    <a:pt x="617" y="498"/>
                  </a:lnTo>
                  <a:cubicBezTo>
                    <a:pt x="689" y="478"/>
                    <a:pt x="763" y="473"/>
                    <a:pt x="838" y="473"/>
                  </a:cubicBezTo>
                  <a:cubicBezTo>
                    <a:pt x="899" y="473"/>
                    <a:pt x="960" y="476"/>
                    <a:pt x="1020" y="476"/>
                  </a:cubicBezTo>
                  <a:cubicBezTo>
                    <a:pt x="1172" y="476"/>
                    <a:pt x="1316" y="456"/>
                    <a:pt x="1432" y="319"/>
                  </a:cubicBezTo>
                  <a:cubicBezTo>
                    <a:pt x="1432" y="279"/>
                    <a:pt x="1432" y="200"/>
                    <a:pt x="1412" y="180"/>
                  </a:cubicBezTo>
                  <a:cubicBezTo>
                    <a:pt x="1344" y="156"/>
                    <a:pt x="1274" y="149"/>
                    <a:pt x="1203" y="149"/>
                  </a:cubicBezTo>
                  <a:cubicBezTo>
                    <a:pt x="1122" y="149"/>
                    <a:pt x="1040" y="158"/>
                    <a:pt x="961" y="158"/>
                  </a:cubicBezTo>
                  <a:cubicBezTo>
                    <a:pt x="827" y="158"/>
                    <a:pt x="701" y="133"/>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2684300" y="1367975"/>
              <a:ext cx="12975" cy="8525"/>
            </a:xfrm>
            <a:custGeom>
              <a:avLst/>
              <a:gdLst/>
              <a:ahLst/>
              <a:cxnLst/>
              <a:rect l="l" t="t" r="r" b="b"/>
              <a:pathLst>
                <a:path w="519" h="341" extrusionOk="0">
                  <a:moveTo>
                    <a:pt x="181" y="1"/>
                  </a:moveTo>
                  <a:cubicBezTo>
                    <a:pt x="124" y="1"/>
                    <a:pt x="65" y="9"/>
                    <a:pt x="1" y="22"/>
                  </a:cubicBezTo>
                  <a:cubicBezTo>
                    <a:pt x="1" y="325"/>
                    <a:pt x="192" y="341"/>
                    <a:pt x="389" y="341"/>
                  </a:cubicBezTo>
                  <a:cubicBezTo>
                    <a:pt x="412" y="341"/>
                    <a:pt x="435" y="340"/>
                    <a:pt x="458" y="340"/>
                  </a:cubicBezTo>
                  <a:cubicBezTo>
                    <a:pt x="498" y="261"/>
                    <a:pt x="518" y="221"/>
                    <a:pt x="518" y="161"/>
                  </a:cubicBezTo>
                  <a:cubicBezTo>
                    <a:pt x="410" y="40"/>
                    <a:pt x="302"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2749950" y="1353100"/>
              <a:ext cx="2525" cy="3000"/>
            </a:xfrm>
            <a:custGeom>
              <a:avLst/>
              <a:gdLst/>
              <a:ahLst/>
              <a:cxnLst/>
              <a:rect l="l" t="t" r="r" b="b"/>
              <a:pathLst>
                <a:path w="101" h="120" extrusionOk="0">
                  <a:moveTo>
                    <a:pt x="41" y="0"/>
                  </a:moveTo>
                  <a:cubicBezTo>
                    <a:pt x="41" y="0"/>
                    <a:pt x="21" y="40"/>
                    <a:pt x="1" y="40"/>
                  </a:cubicBezTo>
                  <a:lnTo>
                    <a:pt x="80" y="120"/>
                  </a:lnTo>
                  <a:cubicBezTo>
                    <a:pt x="80" y="120"/>
                    <a:pt x="100" y="80"/>
                    <a:pt x="100" y="60"/>
                  </a:cubicBezTo>
                  <a:cubicBezTo>
                    <a:pt x="80" y="40"/>
                    <a:pt x="80" y="2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2426200" y="1449575"/>
              <a:ext cx="57725" cy="28100"/>
            </a:xfrm>
            <a:custGeom>
              <a:avLst/>
              <a:gdLst/>
              <a:ahLst/>
              <a:cxnLst/>
              <a:rect l="l" t="t" r="r" b="b"/>
              <a:pathLst>
                <a:path w="2309" h="1124" extrusionOk="0">
                  <a:moveTo>
                    <a:pt x="2308" y="1"/>
                  </a:moveTo>
                  <a:lnTo>
                    <a:pt x="2308" y="1"/>
                  </a:lnTo>
                  <a:cubicBezTo>
                    <a:pt x="1652" y="60"/>
                    <a:pt x="1035" y="259"/>
                    <a:pt x="418" y="399"/>
                  </a:cubicBezTo>
                  <a:cubicBezTo>
                    <a:pt x="140" y="538"/>
                    <a:pt x="1" y="757"/>
                    <a:pt x="160" y="975"/>
                  </a:cubicBezTo>
                  <a:cubicBezTo>
                    <a:pt x="253" y="1083"/>
                    <a:pt x="349" y="1124"/>
                    <a:pt x="444" y="1124"/>
                  </a:cubicBezTo>
                  <a:cubicBezTo>
                    <a:pt x="612" y="1124"/>
                    <a:pt x="776" y="998"/>
                    <a:pt x="916" y="896"/>
                  </a:cubicBezTo>
                  <a:cubicBezTo>
                    <a:pt x="1095" y="896"/>
                    <a:pt x="1234" y="876"/>
                    <a:pt x="1413" y="876"/>
                  </a:cubicBezTo>
                  <a:cubicBezTo>
                    <a:pt x="1612" y="498"/>
                    <a:pt x="2268" y="558"/>
                    <a:pt x="23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2493350" y="1437150"/>
              <a:ext cx="21900" cy="8900"/>
            </a:xfrm>
            <a:custGeom>
              <a:avLst/>
              <a:gdLst/>
              <a:ahLst/>
              <a:cxnLst/>
              <a:rect l="l" t="t" r="r" b="b"/>
              <a:pathLst>
                <a:path w="876" h="356" extrusionOk="0">
                  <a:moveTo>
                    <a:pt x="875" y="0"/>
                  </a:moveTo>
                  <a:cubicBezTo>
                    <a:pt x="577" y="80"/>
                    <a:pt x="239" y="120"/>
                    <a:pt x="0" y="339"/>
                  </a:cubicBezTo>
                  <a:cubicBezTo>
                    <a:pt x="78" y="348"/>
                    <a:pt x="158" y="356"/>
                    <a:pt x="238" y="356"/>
                  </a:cubicBezTo>
                  <a:cubicBezTo>
                    <a:pt x="484" y="356"/>
                    <a:pt x="725" y="286"/>
                    <a:pt x="8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2427775" y="1571550"/>
              <a:ext cx="11875" cy="8375"/>
            </a:xfrm>
            <a:custGeom>
              <a:avLst/>
              <a:gdLst/>
              <a:ahLst/>
              <a:cxnLst/>
              <a:rect l="l" t="t" r="r" b="b"/>
              <a:pathLst>
                <a:path w="475" h="335" extrusionOk="0">
                  <a:moveTo>
                    <a:pt x="243" y="1"/>
                  </a:moveTo>
                  <a:cubicBezTo>
                    <a:pt x="180" y="1"/>
                    <a:pt x="108" y="16"/>
                    <a:pt x="37" y="35"/>
                  </a:cubicBezTo>
                  <a:cubicBezTo>
                    <a:pt x="1" y="276"/>
                    <a:pt x="89" y="335"/>
                    <a:pt x="212" y="335"/>
                  </a:cubicBezTo>
                  <a:cubicBezTo>
                    <a:pt x="292" y="335"/>
                    <a:pt x="388" y="310"/>
                    <a:pt x="475" y="294"/>
                  </a:cubicBezTo>
                  <a:cubicBezTo>
                    <a:pt x="475" y="66"/>
                    <a:pt x="375" y="1"/>
                    <a:pt x="2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2488375" y="1557800"/>
              <a:ext cx="4975" cy="5200"/>
            </a:xfrm>
            <a:custGeom>
              <a:avLst/>
              <a:gdLst/>
              <a:ahLst/>
              <a:cxnLst/>
              <a:rect l="l" t="t" r="r" b="b"/>
              <a:pathLst>
                <a:path w="199" h="208" extrusionOk="0">
                  <a:moveTo>
                    <a:pt x="123" y="1"/>
                  </a:moveTo>
                  <a:cubicBezTo>
                    <a:pt x="105" y="1"/>
                    <a:pt x="78" y="9"/>
                    <a:pt x="40" y="28"/>
                  </a:cubicBezTo>
                  <a:cubicBezTo>
                    <a:pt x="0" y="48"/>
                    <a:pt x="80" y="148"/>
                    <a:pt x="139" y="207"/>
                  </a:cubicBezTo>
                  <a:cubicBezTo>
                    <a:pt x="123" y="143"/>
                    <a:pt x="198" y="1"/>
                    <a:pt x="1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2791725" y="1164375"/>
              <a:ext cx="22400" cy="4175"/>
            </a:xfrm>
            <a:custGeom>
              <a:avLst/>
              <a:gdLst/>
              <a:ahLst/>
              <a:cxnLst/>
              <a:rect l="l" t="t" r="r" b="b"/>
              <a:pathLst>
                <a:path w="896" h="167" extrusionOk="0">
                  <a:moveTo>
                    <a:pt x="532" y="1"/>
                  </a:moveTo>
                  <a:cubicBezTo>
                    <a:pt x="349" y="1"/>
                    <a:pt x="168" y="22"/>
                    <a:pt x="1" y="130"/>
                  </a:cubicBezTo>
                  <a:cubicBezTo>
                    <a:pt x="154" y="139"/>
                    <a:pt x="302" y="167"/>
                    <a:pt x="445" y="167"/>
                  </a:cubicBezTo>
                  <a:cubicBezTo>
                    <a:pt x="601" y="167"/>
                    <a:pt x="751" y="134"/>
                    <a:pt x="896" y="10"/>
                  </a:cubicBezTo>
                  <a:cubicBezTo>
                    <a:pt x="777" y="10"/>
                    <a:pt x="654" y="1"/>
                    <a:pt x="5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2765375" y="1168350"/>
              <a:ext cx="13950" cy="3925"/>
            </a:xfrm>
            <a:custGeom>
              <a:avLst/>
              <a:gdLst/>
              <a:ahLst/>
              <a:cxnLst/>
              <a:rect l="l" t="t" r="r" b="b"/>
              <a:pathLst>
                <a:path w="558" h="157" extrusionOk="0">
                  <a:moveTo>
                    <a:pt x="395" y="1"/>
                  </a:moveTo>
                  <a:cubicBezTo>
                    <a:pt x="252" y="1"/>
                    <a:pt x="116" y="29"/>
                    <a:pt x="0" y="130"/>
                  </a:cubicBezTo>
                  <a:cubicBezTo>
                    <a:pt x="89" y="145"/>
                    <a:pt x="167" y="157"/>
                    <a:pt x="239" y="157"/>
                  </a:cubicBezTo>
                  <a:cubicBezTo>
                    <a:pt x="358" y="157"/>
                    <a:pt x="458" y="123"/>
                    <a:pt x="557" y="10"/>
                  </a:cubicBezTo>
                  <a:cubicBezTo>
                    <a:pt x="503" y="5"/>
                    <a:pt x="448" y="1"/>
                    <a:pt x="3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2829525" y="1160150"/>
              <a:ext cx="6500" cy="3000"/>
            </a:xfrm>
            <a:custGeom>
              <a:avLst/>
              <a:gdLst/>
              <a:ahLst/>
              <a:cxnLst/>
              <a:rect l="l" t="t" r="r" b="b"/>
              <a:pathLst>
                <a:path w="260" h="120" extrusionOk="0">
                  <a:moveTo>
                    <a:pt x="259" y="0"/>
                  </a:moveTo>
                  <a:lnTo>
                    <a:pt x="259" y="0"/>
                  </a:lnTo>
                  <a:cubicBezTo>
                    <a:pt x="180" y="40"/>
                    <a:pt x="80" y="80"/>
                    <a:pt x="1" y="119"/>
                  </a:cubicBezTo>
                  <a:cubicBezTo>
                    <a:pt x="100" y="119"/>
                    <a:pt x="199" y="8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2783775" y="1468975"/>
              <a:ext cx="47275" cy="25400"/>
            </a:xfrm>
            <a:custGeom>
              <a:avLst/>
              <a:gdLst/>
              <a:ahLst/>
              <a:cxnLst/>
              <a:rect l="l" t="t" r="r" b="b"/>
              <a:pathLst>
                <a:path w="1891" h="1016" extrusionOk="0">
                  <a:moveTo>
                    <a:pt x="1731" y="1"/>
                  </a:moveTo>
                  <a:lnTo>
                    <a:pt x="1731" y="1"/>
                  </a:lnTo>
                  <a:cubicBezTo>
                    <a:pt x="1512" y="100"/>
                    <a:pt x="1254" y="199"/>
                    <a:pt x="1035" y="299"/>
                  </a:cubicBezTo>
                  <a:cubicBezTo>
                    <a:pt x="697" y="378"/>
                    <a:pt x="259" y="359"/>
                    <a:pt x="20" y="697"/>
                  </a:cubicBezTo>
                  <a:cubicBezTo>
                    <a:pt x="20" y="756"/>
                    <a:pt x="0" y="776"/>
                    <a:pt x="0" y="816"/>
                  </a:cubicBezTo>
                  <a:lnTo>
                    <a:pt x="199" y="816"/>
                  </a:lnTo>
                  <a:cubicBezTo>
                    <a:pt x="239" y="876"/>
                    <a:pt x="279" y="916"/>
                    <a:pt x="319" y="1015"/>
                  </a:cubicBezTo>
                  <a:cubicBezTo>
                    <a:pt x="856" y="916"/>
                    <a:pt x="1413" y="796"/>
                    <a:pt x="1890" y="498"/>
                  </a:cubicBezTo>
                  <a:cubicBezTo>
                    <a:pt x="1711" y="378"/>
                    <a:pt x="1731" y="199"/>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2779300" y="1471950"/>
              <a:ext cx="30850" cy="13950"/>
            </a:xfrm>
            <a:custGeom>
              <a:avLst/>
              <a:gdLst/>
              <a:ahLst/>
              <a:cxnLst/>
              <a:rect l="l" t="t" r="r" b="b"/>
              <a:pathLst>
                <a:path w="1234" h="558" extrusionOk="0">
                  <a:moveTo>
                    <a:pt x="896" y="1"/>
                  </a:moveTo>
                  <a:cubicBezTo>
                    <a:pt x="787" y="157"/>
                    <a:pt x="642" y="183"/>
                    <a:pt x="492" y="183"/>
                  </a:cubicBezTo>
                  <a:cubicBezTo>
                    <a:pt x="420" y="183"/>
                    <a:pt x="347" y="177"/>
                    <a:pt x="276" y="177"/>
                  </a:cubicBezTo>
                  <a:cubicBezTo>
                    <a:pt x="250" y="177"/>
                    <a:pt x="225" y="178"/>
                    <a:pt x="199" y="180"/>
                  </a:cubicBezTo>
                  <a:cubicBezTo>
                    <a:pt x="140" y="299"/>
                    <a:pt x="0" y="439"/>
                    <a:pt x="199" y="558"/>
                  </a:cubicBezTo>
                  <a:cubicBezTo>
                    <a:pt x="518" y="439"/>
                    <a:pt x="876" y="279"/>
                    <a:pt x="1214" y="160"/>
                  </a:cubicBezTo>
                  <a:cubicBezTo>
                    <a:pt x="1214" y="100"/>
                    <a:pt x="1214" y="6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2766875" y="1485325"/>
              <a:ext cx="7975" cy="3575"/>
            </a:xfrm>
            <a:custGeom>
              <a:avLst/>
              <a:gdLst/>
              <a:ahLst/>
              <a:cxnLst/>
              <a:rect l="l" t="t" r="r" b="b"/>
              <a:pathLst>
                <a:path w="319" h="143" extrusionOk="0">
                  <a:moveTo>
                    <a:pt x="171" y="0"/>
                  </a:moveTo>
                  <a:cubicBezTo>
                    <a:pt x="117" y="0"/>
                    <a:pt x="61" y="50"/>
                    <a:pt x="0" y="142"/>
                  </a:cubicBezTo>
                  <a:lnTo>
                    <a:pt x="318" y="142"/>
                  </a:lnTo>
                  <a:cubicBezTo>
                    <a:pt x="270" y="45"/>
                    <a:pt x="222" y="0"/>
                    <a:pt x="1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2868825" y="968175"/>
              <a:ext cx="19400" cy="7175"/>
            </a:xfrm>
            <a:custGeom>
              <a:avLst/>
              <a:gdLst/>
              <a:ahLst/>
              <a:cxnLst/>
              <a:rect l="l" t="t" r="r" b="b"/>
              <a:pathLst>
                <a:path w="776" h="287" extrusionOk="0">
                  <a:moveTo>
                    <a:pt x="776" y="1"/>
                  </a:moveTo>
                  <a:lnTo>
                    <a:pt x="776" y="1"/>
                  </a:lnTo>
                  <a:cubicBezTo>
                    <a:pt x="537" y="20"/>
                    <a:pt x="298" y="20"/>
                    <a:pt x="0" y="20"/>
                  </a:cubicBezTo>
                  <a:cubicBezTo>
                    <a:pt x="162" y="202"/>
                    <a:pt x="306" y="287"/>
                    <a:pt x="432" y="287"/>
                  </a:cubicBezTo>
                  <a:cubicBezTo>
                    <a:pt x="568" y="287"/>
                    <a:pt x="683" y="18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2888200" y="964475"/>
              <a:ext cx="5175" cy="3725"/>
            </a:xfrm>
            <a:custGeom>
              <a:avLst/>
              <a:gdLst/>
              <a:ahLst/>
              <a:cxnLst/>
              <a:rect l="l" t="t" r="r" b="b"/>
              <a:pathLst>
                <a:path w="207" h="149" extrusionOk="0">
                  <a:moveTo>
                    <a:pt x="144" y="0"/>
                  </a:moveTo>
                  <a:cubicBezTo>
                    <a:pt x="105" y="0"/>
                    <a:pt x="18" y="81"/>
                    <a:pt x="1" y="149"/>
                  </a:cubicBezTo>
                  <a:cubicBezTo>
                    <a:pt x="10" y="140"/>
                    <a:pt x="26" y="138"/>
                    <a:pt x="45" y="138"/>
                  </a:cubicBezTo>
                  <a:cubicBezTo>
                    <a:pt x="63" y="138"/>
                    <a:pt x="83" y="140"/>
                    <a:pt x="103" y="140"/>
                  </a:cubicBezTo>
                  <a:cubicBezTo>
                    <a:pt x="159" y="140"/>
                    <a:pt x="206" y="125"/>
                    <a:pt x="160" y="9"/>
                  </a:cubicBezTo>
                  <a:cubicBezTo>
                    <a:pt x="157" y="3"/>
                    <a:pt x="151" y="0"/>
                    <a:pt x="1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2755925" y="1208975"/>
              <a:ext cx="15450" cy="6900"/>
            </a:xfrm>
            <a:custGeom>
              <a:avLst/>
              <a:gdLst/>
              <a:ahLst/>
              <a:cxnLst/>
              <a:rect l="l" t="t" r="r" b="b"/>
              <a:pathLst>
                <a:path w="618" h="276" extrusionOk="0">
                  <a:moveTo>
                    <a:pt x="375" y="1"/>
                  </a:moveTo>
                  <a:cubicBezTo>
                    <a:pt x="276" y="1"/>
                    <a:pt x="178" y="33"/>
                    <a:pt x="80" y="76"/>
                  </a:cubicBezTo>
                  <a:cubicBezTo>
                    <a:pt x="0" y="156"/>
                    <a:pt x="0" y="215"/>
                    <a:pt x="80" y="255"/>
                  </a:cubicBezTo>
                  <a:cubicBezTo>
                    <a:pt x="154" y="263"/>
                    <a:pt x="233" y="275"/>
                    <a:pt x="309" y="275"/>
                  </a:cubicBezTo>
                  <a:cubicBezTo>
                    <a:pt x="437" y="275"/>
                    <a:pt x="555" y="239"/>
                    <a:pt x="617" y="76"/>
                  </a:cubicBezTo>
                  <a:cubicBezTo>
                    <a:pt x="536" y="22"/>
                    <a:pt x="455"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2752950" y="1211850"/>
              <a:ext cx="4975" cy="4025"/>
            </a:xfrm>
            <a:custGeom>
              <a:avLst/>
              <a:gdLst/>
              <a:ahLst/>
              <a:cxnLst/>
              <a:rect l="l" t="t" r="r" b="b"/>
              <a:pathLst>
                <a:path w="199" h="161" extrusionOk="0">
                  <a:moveTo>
                    <a:pt x="199" y="1"/>
                  </a:moveTo>
                  <a:cubicBezTo>
                    <a:pt x="139" y="1"/>
                    <a:pt x="80" y="1"/>
                    <a:pt x="0" y="21"/>
                  </a:cubicBezTo>
                  <a:cubicBezTo>
                    <a:pt x="0" y="61"/>
                    <a:pt x="40" y="120"/>
                    <a:pt x="40" y="160"/>
                  </a:cubicBezTo>
                  <a:lnTo>
                    <a:pt x="199" y="160"/>
                  </a:lnTo>
                  <a:lnTo>
                    <a:pt x="19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2765375" y="1289450"/>
              <a:ext cx="9475" cy="4700"/>
            </a:xfrm>
            <a:custGeom>
              <a:avLst/>
              <a:gdLst/>
              <a:ahLst/>
              <a:cxnLst/>
              <a:rect l="l" t="t" r="r" b="b"/>
              <a:pathLst>
                <a:path w="379" h="188" extrusionOk="0">
                  <a:moveTo>
                    <a:pt x="0" y="0"/>
                  </a:moveTo>
                  <a:cubicBezTo>
                    <a:pt x="0" y="153"/>
                    <a:pt x="57" y="188"/>
                    <a:pt x="128" y="188"/>
                  </a:cubicBezTo>
                  <a:cubicBezTo>
                    <a:pt x="189" y="188"/>
                    <a:pt x="262" y="162"/>
                    <a:pt x="318" y="162"/>
                  </a:cubicBezTo>
                  <a:cubicBezTo>
                    <a:pt x="341" y="162"/>
                    <a:pt x="362" y="166"/>
                    <a:pt x="378" y="179"/>
                  </a:cubicBezTo>
                  <a:cubicBezTo>
                    <a:pt x="299"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417250" y="1514225"/>
              <a:ext cx="37325" cy="31350"/>
            </a:xfrm>
            <a:custGeom>
              <a:avLst/>
              <a:gdLst/>
              <a:ahLst/>
              <a:cxnLst/>
              <a:rect l="l" t="t" r="r" b="b"/>
              <a:pathLst>
                <a:path w="1493" h="1254" extrusionOk="0">
                  <a:moveTo>
                    <a:pt x="398" y="1"/>
                  </a:moveTo>
                  <a:cubicBezTo>
                    <a:pt x="299" y="1"/>
                    <a:pt x="239" y="60"/>
                    <a:pt x="180" y="100"/>
                  </a:cubicBezTo>
                  <a:cubicBezTo>
                    <a:pt x="1" y="438"/>
                    <a:pt x="1" y="757"/>
                    <a:pt x="239" y="1075"/>
                  </a:cubicBezTo>
                  <a:cubicBezTo>
                    <a:pt x="299" y="1135"/>
                    <a:pt x="359" y="1194"/>
                    <a:pt x="438" y="1254"/>
                  </a:cubicBezTo>
                  <a:lnTo>
                    <a:pt x="438" y="1095"/>
                  </a:lnTo>
                  <a:cubicBezTo>
                    <a:pt x="498" y="956"/>
                    <a:pt x="657" y="975"/>
                    <a:pt x="776" y="936"/>
                  </a:cubicBezTo>
                  <a:cubicBezTo>
                    <a:pt x="935" y="558"/>
                    <a:pt x="1492" y="558"/>
                    <a:pt x="1492" y="80"/>
                  </a:cubicBezTo>
                  <a:cubicBezTo>
                    <a:pt x="1446" y="34"/>
                    <a:pt x="1391" y="24"/>
                    <a:pt x="1332" y="24"/>
                  </a:cubicBezTo>
                  <a:cubicBezTo>
                    <a:pt x="1285" y="24"/>
                    <a:pt x="1235" y="30"/>
                    <a:pt x="1187" y="30"/>
                  </a:cubicBezTo>
                  <a:cubicBezTo>
                    <a:pt x="1141" y="30"/>
                    <a:pt x="1096" y="24"/>
                    <a:pt x="1055" y="1"/>
                  </a:cubicBezTo>
                  <a:cubicBezTo>
                    <a:pt x="920" y="46"/>
                    <a:pt x="798" y="84"/>
                    <a:pt x="678" y="84"/>
                  </a:cubicBezTo>
                  <a:cubicBezTo>
                    <a:pt x="585" y="84"/>
                    <a:pt x="494" y="61"/>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2443600" y="1507600"/>
              <a:ext cx="23400" cy="11200"/>
            </a:xfrm>
            <a:custGeom>
              <a:avLst/>
              <a:gdLst/>
              <a:ahLst/>
              <a:cxnLst/>
              <a:rect l="l" t="t" r="r" b="b"/>
              <a:pathLst>
                <a:path w="936" h="448" extrusionOk="0">
                  <a:moveTo>
                    <a:pt x="723" y="0"/>
                  </a:moveTo>
                  <a:cubicBezTo>
                    <a:pt x="673" y="0"/>
                    <a:pt x="612" y="15"/>
                    <a:pt x="538" y="47"/>
                  </a:cubicBezTo>
                  <a:cubicBezTo>
                    <a:pt x="438" y="107"/>
                    <a:pt x="319" y="67"/>
                    <a:pt x="220" y="107"/>
                  </a:cubicBezTo>
                  <a:cubicBezTo>
                    <a:pt x="80" y="107"/>
                    <a:pt x="1" y="146"/>
                    <a:pt x="41" y="306"/>
                  </a:cubicBezTo>
                  <a:cubicBezTo>
                    <a:pt x="90" y="377"/>
                    <a:pt x="138" y="399"/>
                    <a:pt x="183" y="399"/>
                  </a:cubicBezTo>
                  <a:cubicBezTo>
                    <a:pt x="265" y="399"/>
                    <a:pt x="342" y="325"/>
                    <a:pt x="419" y="325"/>
                  </a:cubicBezTo>
                  <a:cubicBezTo>
                    <a:pt x="524" y="372"/>
                    <a:pt x="630" y="447"/>
                    <a:pt x="732" y="447"/>
                  </a:cubicBezTo>
                  <a:cubicBezTo>
                    <a:pt x="802" y="447"/>
                    <a:pt x="871" y="411"/>
                    <a:pt x="936" y="306"/>
                  </a:cubicBezTo>
                  <a:cubicBezTo>
                    <a:pt x="921" y="115"/>
                    <a:pt x="863" y="0"/>
                    <a:pt x="7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2440625" y="1537600"/>
              <a:ext cx="8475" cy="4000"/>
            </a:xfrm>
            <a:custGeom>
              <a:avLst/>
              <a:gdLst/>
              <a:ahLst/>
              <a:cxnLst/>
              <a:rect l="l" t="t" r="r" b="b"/>
              <a:pathLst>
                <a:path w="339" h="160" extrusionOk="0">
                  <a:moveTo>
                    <a:pt x="339" y="1"/>
                  </a:moveTo>
                  <a:cubicBezTo>
                    <a:pt x="219" y="1"/>
                    <a:pt x="80" y="21"/>
                    <a:pt x="0" y="140"/>
                  </a:cubicBezTo>
                  <a:cubicBezTo>
                    <a:pt x="60" y="160"/>
                    <a:pt x="120" y="160"/>
                    <a:pt x="199" y="160"/>
                  </a:cubicBezTo>
                  <a:cubicBezTo>
                    <a:pt x="239" y="100"/>
                    <a:pt x="29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2610200" y="1385550"/>
              <a:ext cx="9475" cy="3875"/>
            </a:xfrm>
            <a:custGeom>
              <a:avLst/>
              <a:gdLst/>
              <a:ahLst/>
              <a:cxnLst/>
              <a:rect l="l" t="t" r="r" b="b"/>
              <a:pathLst>
                <a:path w="379" h="155" extrusionOk="0">
                  <a:moveTo>
                    <a:pt x="267" y="1"/>
                  </a:moveTo>
                  <a:cubicBezTo>
                    <a:pt x="156" y="1"/>
                    <a:pt x="61" y="49"/>
                    <a:pt x="1" y="155"/>
                  </a:cubicBezTo>
                  <a:cubicBezTo>
                    <a:pt x="140" y="155"/>
                    <a:pt x="259" y="135"/>
                    <a:pt x="379" y="15"/>
                  </a:cubicBezTo>
                  <a:cubicBezTo>
                    <a:pt x="340" y="6"/>
                    <a:pt x="303"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2634575" y="1377700"/>
              <a:ext cx="10475" cy="7250"/>
            </a:xfrm>
            <a:custGeom>
              <a:avLst/>
              <a:gdLst/>
              <a:ahLst/>
              <a:cxnLst/>
              <a:rect l="l" t="t" r="r" b="b"/>
              <a:pathLst>
                <a:path w="419" h="290" extrusionOk="0">
                  <a:moveTo>
                    <a:pt x="247" y="1"/>
                  </a:moveTo>
                  <a:cubicBezTo>
                    <a:pt x="180" y="1"/>
                    <a:pt x="115" y="22"/>
                    <a:pt x="60" y="91"/>
                  </a:cubicBezTo>
                  <a:cubicBezTo>
                    <a:pt x="40" y="130"/>
                    <a:pt x="21" y="170"/>
                    <a:pt x="1" y="190"/>
                  </a:cubicBezTo>
                  <a:cubicBezTo>
                    <a:pt x="21" y="250"/>
                    <a:pt x="40" y="270"/>
                    <a:pt x="60" y="290"/>
                  </a:cubicBezTo>
                  <a:cubicBezTo>
                    <a:pt x="219" y="290"/>
                    <a:pt x="339" y="250"/>
                    <a:pt x="418" y="130"/>
                  </a:cubicBezTo>
                  <a:cubicBezTo>
                    <a:pt x="398" y="91"/>
                    <a:pt x="359" y="71"/>
                    <a:pt x="339" y="11"/>
                  </a:cubicBezTo>
                  <a:cubicBezTo>
                    <a:pt x="308" y="5"/>
                    <a:pt x="277" y="1"/>
                    <a:pt x="2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2618675" y="1382050"/>
              <a:ext cx="8975" cy="3900"/>
            </a:xfrm>
            <a:custGeom>
              <a:avLst/>
              <a:gdLst/>
              <a:ahLst/>
              <a:cxnLst/>
              <a:rect l="l" t="t" r="r" b="b"/>
              <a:pathLst>
                <a:path w="359" h="156" extrusionOk="0">
                  <a:moveTo>
                    <a:pt x="174" y="1"/>
                  </a:moveTo>
                  <a:cubicBezTo>
                    <a:pt x="111" y="1"/>
                    <a:pt x="53" y="50"/>
                    <a:pt x="0" y="155"/>
                  </a:cubicBezTo>
                  <a:cubicBezTo>
                    <a:pt x="139" y="155"/>
                    <a:pt x="239" y="116"/>
                    <a:pt x="358" y="116"/>
                  </a:cubicBezTo>
                  <a:cubicBezTo>
                    <a:pt x="292" y="40"/>
                    <a:pt x="231" y="1"/>
                    <a:pt x="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2644025" y="1375975"/>
              <a:ext cx="6500" cy="5000"/>
            </a:xfrm>
            <a:custGeom>
              <a:avLst/>
              <a:gdLst/>
              <a:ahLst/>
              <a:cxnLst/>
              <a:rect l="l" t="t" r="r" b="b"/>
              <a:pathLst>
                <a:path w="260" h="200" extrusionOk="0">
                  <a:moveTo>
                    <a:pt x="140" y="1"/>
                  </a:moveTo>
                  <a:cubicBezTo>
                    <a:pt x="40" y="1"/>
                    <a:pt x="1" y="100"/>
                    <a:pt x="40" y="160"/>
                  </a:cubicBezTo>
                  <a:lnTo>
                    <a:pt x="60" y="199"/>
                  </a:lnTo>
                  <a:lnTo>
                    <a:pt x="219" y="199"/>
                  </a:lnTo>
                  <a:lnTo>
                    <a:pt x="259" y="140"/>
                  </a:lnTo>
                  <a:cubicBezTo>
                    <a:pt x="259" y="6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2627625" y="1384925"/>
              <a:ext cx="5975" cy="4000"/>
            </a:xfrm>
            <a:custGeom>
              <a:avLst/>
              <a:gdLst/>
              <a:ahLst/>
              <a:cxnLst/>
              <a:rect l="l" t="t" r="r" b="b"/>
              <a:pathLst>
                <a:path w="239" h="160" extrusionOk="0">
                  <a:moveTo>
                    <a:pt x="0" y="1"/>
                  </a:moveTo>
                  <a:cubicBezTo>
                    <a:pt x="20" y="60"/>
                    <a:pt x="60" y="100"/>
                    <a:pt x="119" y="160"/>
                  </a:cubicBezTo>
                  <a:cubicBezTo>
                    <a:pt x="239" y="140"/>
                    <a:pt x="239" y="8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2630100" y="1383850"/>
              <a:ext cx="5500" cy="5075"/>
            </a:xfrm>
            <a:custGeom>
              <a:avLst/>
              <a:gdLst/>
              <a:ahLst/>
              <a:cxnLst/>
              <a:rect l="l" t="t" r="r" b="b"/>
              <a:pathLst>
                <a:path w="220" h="203" extrusionOk="0">
                  <a:moveTo>
                    <a:pt x="108" y="1"/>
                  </a:moveTo>
                  <a:cubicBezTo>
                    <a:pt x="87" y="1"/>
                    <a:pt x="66" y="7"/>
                    <a:pt x="40" y="24"/>
                  </a:cubicBezTo>
                  <a:lnTo>
                    <a:pt x="20" y="44"/>
                  </a:lnTo>
                  <a:cubicBezTo>
                    <a:pt x="20" y="103"/>
                    <a:pt x="20" y="143"/>
                    <a:pt x="1" y="203"/>
                  </a:cubicBezTo>
                  <a:cubicBezTo>
                    <a:pt x="120" y="203"/>
                    <a:pt x="200" y="143"/>
                    <a:pt x="219" y="44"/>
                  </a:cubicBezTo>
                  <a:lnTo>
                    <a:pt x="200" y="24"/>
                  </a:lnTo>
                  <a:cubicBezTo>
                    <a:pt x="165" y="12"/>
                    <a:pt x="137" y="1"/>
                    <a:pt x="1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2852400" y="982100"/>
              <a:ext cx="6000" cy="4000"/>
            </a:xfrm>
            <a:custGeom>
              <a:avLst/>
              <a:gdLst/>
              <a:ahLst/>
              <a:cxnLst/>
              <a:rect l="l" t="t" r="r" b="b"/>
              <a:pathLst>
                <a:path w="240" h="160" extrusionOk="0">
                  <a:moveTo>
                    <a:pt x="60" y="1"/>
                  </a:moveTo>
                  <a:cubicBezTo>
                    <a:pt x="60" y="40"/>
                    <a:pt x="40" y="60"/>
                    <a:pt x="1" y="80"/>
                  </a:cubicBezTo>
                  <a:lnTo>
                    <a:pt x="239" y="160"/>
                  </a:lnTo>
                  <a:cubicBezTo>
                    <a:pt x="180" y="100"/>
                    <a:pt x="140" y="6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2801175" y="1346150"/>
              <a:ext cx="7975" cy="3300"/>
            </a:xfrm>
            <a:custGeom>
              <a:avLst/>
              <a:gdLst/>
              <a:ahLst/>
              <a:cxnLst/>
              <a:rect l="l" t="t" r="r" b="b"/>
              <a:pathLst>
                <a:path w="319" h="132" extrusionOk="0">
                  <a:moveTo>
                    <a:pt x="319" y="0"/>
                  </a:moveTo>
                  <a:cubicBezTo>
                    <a:pt x="219" y="0"/>
                    <a:pt x="100" y="0"/>
                    <a:pt x="1" y="20"/>
                  </a:cubicBezTo>
                  <a:cubicBezTo>
                    <a:pt x="67" y="75"/>
                    <a:pt x="128" y="131"/>
                    <a:pt x="186" y="131"/>
                  </a:cubicBezTo>
                  <a:cubicBezTo>
                    <a:pt x="231" y="131"/>
                    <a:pt x="275" y="9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2818100" y="1137750"/>
              <a:ext cx="4000" cy="5500"/>
            </a:xfrm>
            <a:custGeom>
              <a:avLst/>
              <a:gdLst/>
              <a:ahLst/>
              <a:cxnLst/>
              <a:rect l="l" t="t" r="r" b="b"/>
              <a:pathLst>
                <a:path w="160" h="220" extrusionOk="0">
                  <a:moveTo>
                    <a:pt x="40" y="1"/>
                  </a:moveTo>
                  <a:lnTo>
                    <a:pt x="40" y="1"/>
                  </a:lnTo>
                  <a:cubicBezTo>
                    <a:pt x="0" y="120"/>
                    <a:pt x="60" y="180"/>
                    <a:pt x="159" y="220"/>
                  </a:cubicBezTo>
                  <a:cubicBezTo>
                    <a:pt x="159" y="120"/>
                    <a:pt x="139" y="4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2488875" y="1520575"/>
              <a:ext cx="6975" cy="7100"/>
            </a:xfrm>
            <a:custGeom>
              <a:avLst/>
              <a:gdLst/>
              <a:ahLst/>
              <a:cxnLst/>
              <a:rect l="l" t="t" r="r" b="b"/>
              <a:pathLst>
                <a:path w="279" h="284" extrusionOk="0">
                  <a:moveTo>
                    <a:pt x="122" y="0"/>
                  </a:moveTo>
                  <a:cubicBezTo>
                    <a:pt x="85" y="0"/>
                    <a:pt x="40" y="5"/>
                    <a:pt x="0" y="5"/>
                  </a:cubicBezTo>
                  <a:cubicBezTo>
                    <a:pt x="0" y="125"/>
                    <a:pt x="0" y="224"/>
                    <a:pt x="119" y="284"/>
                  </a:cubicBezTo>
                  <a:cubicBezTo>
                    <a:pt x="179" y="204"/>
                    <a:pt x="279" y="125"/>
                    <a:pt x="199" y="25"/>
                  </a:cubicBezTo>
                  <a:cubicBezTo>
                    <a:pt x="189" y="5"/>
                    <a:pt x="159" y="0"/>
                    <a:pt x="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2770575" y="1086050"/>
              <a:ext cx="44550" cy="17800"/>
            </a:xfrm>
            <a:custGeom>
              <a:avLst/>
              <a:gdLst/>
              <a:ahLst/>
              <a:cxnLst/>
              <a:rect l="l" t="t" r="r" b="b"/>
              <a:pathLst>
                <a:path w="1782" h="712" extrusionOk="0">
                  <a:moveTo>
                    <a:pt x="1583" y="0"/>
                  </a:moveTo>
                  <a:lnTo>
                    <a:pt x="1225" y="159"/>
                  </a:lnTo>
                  <a:cubicBezTo>
                    <a:pt x="1175" y="209"/>
                    <a:pt x="1125" y="234"/>
                    <a:pt x="1070" y="234"/>
                  </a:cubicBezTo>
                  <a:cubicBezTo>
                    <a:pt x="1016" y="234"/>
                    <a:pt x="956" y="209"/>
                    <a:pt x="886" y="159"/>
                  </a:cubicBezTo>
                  <a:cubicBezTo>
                    <a:pt x="588" y="199"/>
                    <a:pt x="329" y="279"/>
                    <a:pt x="31" y="318"/>
                  </a:cubicBezTo>
                  <a:cubicBezTo>
                    <a:pt x="0" y="458"/>
                    <a:pt x="29" y="537"/>
                    <a:pt x="128" y="537"/>
                  </a:cubicBezTo>
                  <a:cubicBezTo>
                    <a:pt x="157" y="537"/>
                    <a:pt x="190" y="531"/>
                    <a:pt x="230" y="517"/>
                  </a:cubicBezTo>
                  <a:cubicBezTo>
                    <a:pt x="443" y="630"/>
                    <a:pt x="664" y="711"/>
                    <a:pt x="882" y="711"/>
                  </a:cubicBezTo>
                  <a:cubicBezTo>
                    <a:pt x="1011" y="711"/>
                    <a:pt x="1139" y="683"/>
                    <a:pt x="1264" y="617"/>
                  </a:cubicBezTo>
                  <a:cubicBezTo>
                    <a:pt x="1324" y="584"/>
                    <a:pt x="1379" y="570"/>
                    <a:pt x="1432" y="570"/>
                  </a:cubicBezTo>
                  <a:cubicBezTo>
                    <a:pt x="1539" y="570"/>
                    <a:pt x="1636" y="623"/>
                    <a:pt x="1742" y="676"/>
                  </a:cubicBezTo>
                  <a:cubicBezTo>
                    <a:pt x="1782" y="418"/>
                    <a:pt x="1682" y="219"/>
                    <a:pt x="15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2416250" y="1488050"/>
              <a:ext cx="50750" cy="28275"/>
            </a:xfrm>
            <a:custGeom>
              <a:avLst/>
              <a:gdLst/>
              <a:ahLst/>
              <a:cxnLst/>
              <a:rect l="l" t="t" r="r" b="b"/>
              <a:pathLst>
                <a:path w="2030" h="1131" extrusionOk="0">
                  <a:moveTo>
                    <a:pt x="1671" y="0"/>
                  </a:moveTo>
                  <a:cubicBezTo>
                    <a:pt x="1561" y="0"/>
                    <a:pt x="1444" y="49"/>
                    <a:pt x="1314" y="133"/>
                  </a:cubicBezTo>
                  <a:cubicBezTo>
                    <a:pt x="1087" y="288"/>
                    <a:pt x="881" y="535"/>
                    <a:pt x="623" y="535"/>
                  </a:cubicBezTo>
                  <a:cubicBezTo>
                    <a:pt x="518" y="535"/>
                    <a:pt x="405" y="494"/>
                    <a:pt x="279" y="391"/>
                  </a:cubicBezTo>
                  <a:cubicBezTo>
                    <a:pt x="249" y="361"/>
                    <a:pt x="215" y="347"/>
                    <a:pt x="177" y="347"/>
                  </a:cubicBezTo>
                  <a:cubicBezTo>
                    <a:pt x="140" y="347"/>
                    <a:pt x="100" y="361"/>
                    <a:pt x="60" y="391"/>
                  </a:cubicBezTo>
                  <a:cubicBezTo>
                    <a:pt x="1" y="491"/>
                    <a:pt x="1" y="590"/>
                    <a:pt x="21" y="710"/>
                  </a:cubicBezTo>
                  <a:cubicBezTo>
                    <a:pt x="120" y="889"/>
                    <a:pt x="299" y="948"/>
                    <a:pt x="438" y="1048"/>
                  </a:cubicBezTo>
                  <a:lnTo>
                    <a:pt x="478" y="1107"/>
                  </a:lnTo>
                  <a:cubicBezTo>
                    <a:pt x="531" y="1123"/>
                    <a:pt x="580" y="1130"/>
                    <a:pt x="626" y="1130"/>
                  </a:cubicBezTo>
                  <a:cubicBezTo>
                    <a:pt x="921" y="1130"/>
                    <a:pt x="1075" y="835"/>
                    <a:pt x="1334" y="749"/>
                  </a:cubicBezTo>
                  <a:cubicBezTo>
                    <a:pt x="1413" y="391"/>
                    <a:pt x="1871" y="451"/>
                    <a:pt x="2030" y="212"/>
                  </a:cubicBezTo>
                  <a:cubicBezTo>
                    <a:pt x="1913" y="64"/>
                    <a:pt x="179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2422225" y="1459500"/>
              <a:ext cx="36325" cy="29900"/>
            </a:xfrm>
            <a:custGeom>
              <a:avLst/>
              <a:gdLst/>
              <a:ahLst/>
              <a:cxnLst/>
              <a:rect l="l" t="t" r="r" b="b"/>
              <a:pathLst>
                <a:path w="1453" h="1196" extrusionOk="0">
                  <a:moveTo>
                    <a:pt x="536" y="1"/>
                  </a:moveTo>
                  <a:cubicBezTo>
                    <a:pt x="98" y="1"/>
                    <a:pt x="60" y="311"/>
                    <a:pt x="40" y="678"/>
                  </a:cubicBezTo>
                  <a:cubicBezTo>
                    <a:pt x="0" y="877"/>
                    <a:pt x="40" y="1076"/>
                    <a:pt x="199" y="1195"/>
                  </a:cubicBezTo>
                  <a:cubicBezTo>
                    <a:pt x="617" y="1036"/>
                    <a:pt x="1035" y="877"/>
                    <a:pt x="1453" y="698"/>
                  </a:cubicBezTo>
                  <a:cubicBezTo>
                    <a:pt x="1313" y="678"/>
                    <a:pt x="1174" y="678"/>
                    <a:pt x="1095" y="539"/>
                  </a:cubicBezTo>
                  <a:cubicBezTo>
                    <a:pt x="929" y="547"/>
                    <a:pt x="798" y="553"/>
                    <a:pt x="697" y="553"/>
                  </a:cubicBezTo>
                  <a:cubicBezTo>
                    <a:pt x="311" y="553"/>
                    <a:pt x="357" y="458"/>
                    <a:pt x="577" y="2"/>
                  </a:cubicBezTo>
                  <a:cubicBezTo>
                    <a:pt x="563" y="1"/>
                    <a:pt x="549" y="1"/>
                    <a:pt x="5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2414275" y="1476425"/>
              <a:ext cx="14450" cy="17950"/>
            </a:xfrm>
            <a:custGeom>
              <a:avLst/>
              <a:gdLst/>
              <a:ahLst/>
              <a:cxnLst/>
              <a:rect l="l" t="t" r="r" b="b"/>
              <a:pathLst>
                <a:path w="578" h="718" extrusionOk="0">
                  <a:moveTo>
                    <a:pt x="378" y="1"/>
                  </a:moveTo>
                  <a:cubicBezTo>
                    <a:pt x="318" y="1"/>
                    <a:pt x="279" y="1"/>
                    <a:pt x="259" y="61"/>
                  </a:cubicBezTo>
                  <a:cubicBezTo>
                    <a:pt x="0" y="279"/>
                    <a:pt x="179" y="478"/>
                    <a:pt x="299" y="677"/>
                  </a:cubicBezTo>
                  <a:cubicBezTo>
                    <a:pt x="318" y="677"/>
                    <a:pt x="378" y="697"/>
                    <a:pt x="398" y="717"/>
                  </a:cubicBezTo>
                  <a:cubicBezTo>
                    <a:pt x="458" y="657"/>
                    <a:pt x="497" y="598"/>
                    <a:pt x="557" y="518"/>
                  </a:cubicBezTo>
                  <a:cubicBezTo>
                    <a:pt x="517" y="319"/>
                    <a:pt x="577" y="12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2416750" y="1492850"/>
              <a:ext cx="7000" cy="5500"/>
            </a:xfrm>
            <a:custGeom>
              <a:avLst/>
              <a:gdLst/>
              <a:ahLst/>
              <a:cxnLst/>
              <a:rect l="l" t="t" r="r" b="b"/>
              <a:pathLst>
                <a:path w="280" h="220" extrusionOk="0">
                  <a:moveTo>
                    <a:pt x="200" y="0"/>
                  </a:moveTo>
                  <a:cubicBezTo>
                    <a:pt x="80" y="20"/>
                    <a:pt x="1" y="100"/>
                    <a:pt x="100" y="219"/>
                  </a:cubicBezTo>
                  <a:cubicBezTo>
                    <a:pt x="160" y="219"/>
                    <a:pt x="200" y="199"/>
                    <a:pt x="259" y="199"/>
                  </a:cubicBezTo>
                  <a:cubicBezTo>
                    <a:pt x="279" y="140"/>
                    <a:pt x="279" y="100"/>
                    <a:pt x="239" y="4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2402325" y="1473250"/>
              <a:ext cx="19925" cy="115100"/>
            </a:xfrm>
            <a:custGeom>
              <a:avLst/>
              <a:gdLst/>
              <a:ahLst/>
              <a:cxnLst/>
              <a:rect l="l" t="t" r="r" b="b"/>
              <a:pathLst>
                <a:path w="797" h="4604" extrusionOk="0">
                  <a:moveTo>
                    <a:pt x="490" y="1"/>
                  </a:moveTo>
                  <a:cubicBezTo>
                    <a:pt x="442" y="1"/>
                    <a:pt x="393" y="11"/>
                    <a:pt x="339" y="28"/>
                  </a:cubicBezTo>
                  <a:cubicBezTo>
                    <a:pt x="200" y="207"/>
                    <a:pt x="339" y="426"/>
                    <a:pt x="200" y="605"/>
                  </a:cubicBezTo>
                  <a:cubicBezTo>
                    <a:pt x="160" y="904"/>
                    <a:pt x="1" y="1202"/>
                    <a:pt x="60" y="1441"/>
                  </a:cubicBezTo>
                  <a:cubicBezTo>
                    <a:pt x="259" y="2435"/>
                    <a:pt x="60" y="3430"/>
                    <a:pt x="180" y="4425"/>
                  </a:cubicBezTo>
                  <a:cubicBezTo>
                    <a:pt x="200" y="4465"/>
                    <a:pt x="259" y="4465"/>
                    <a:pt x="299" y="4484"/>
                  </a:cubicBezTo>
                  <a:cubicBezTo>
                    <a:pt x="379" y="4425"/>
                    <a:pt x="438" y="4365"/>
                    <a:pt x="359" y="4266"/>
                  </a:cubicBezTo>
                  <a:lnTo>
                    <a:pt x="359" y="4266"/>
                  </a:lnTo>
                  <a:cubicBezTo>
                    <a:pt x="458" y="4325"/>
                    <a:pt x="399" y="4465"/>
                    <a:pt x="458" y="4524"/>
                  </a:cubicBezTo>
                  <a:cubicBezTo>
                    <a:pt x="478" y="4564"/>
                    <a:pt x="478" y="4584"/>
                    <a:pt x="498" y="4604"/>
                  </a:cubicBezTo>
                  <a:cubicBezTo>
                    <a:pt x="637" y="4604"/>
                    <a:pt x="777" y="4584"/>
                    <a:pt x="737" y="4385"/>
                  </a:cubicBezTo>
                  <a:cubicBezTo>
                    <a:pt x="657" y="4067"/>
                    <a:pt x="657" y="3728"/>
                    <a:pt x="677" y="3410"/>
                  </a:cubicBezTo>
                  <a:cubicBezTo>
                    <a:pt x="558" y="3191"/>
                    <a:pt x="558" y="2933"/>
                    <a:pt x="677" y="2714"/>
                  </a:cubicBezTo>
                  <a:cubicBezTo>
                    <a:pt x="757" y="2237"/>
                    <a:pt x="757" y="1799"/>
                    <a:pt x="677" y="1321"/>
                  </a:cubicBezTo>
                  <a:cubicBezTo>
                    <a:pt x="697" y="1222"/>
                    <a:pt x="697" y="1103"/>
                    <a:pt x="697" y="1003"/>
                  </a:cubicBezTo>
                  <a:cubicBezTo>
                    <a:pt x="737" y="924"/>
                    <a:pt x="777" y="844"/>
                    <a:pt x="796" y="784"/>
                  </a:cubicBezTo>
                  <a:cubicBezTo>
                    <a:pt x="777" y="585"/>
                    <a:pt x="737" y="347"/>
                    <a:pt x="697" y="88"/>
                  </a:cubicBezTo>
                  <a:lnTo>
                    <a:pt x="657" y="48"/>
                  </a:lnTo>
                  <a:cubicBezTo>
                    <a:pt x="602" y="15"/>
                    <a:pt x="548" y="1"/>
                    <a:pt x="4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2413775" y="1506275"/>
              <a:ext cx="14450" cy="35050"/>
            </a:xfrm>
            <a:custGeom>
              <a:avLst/>
              <a:gdLst/>
              <a:ahLst/>
              <a:cxnLst/>
              <a:rect l="l" t="t" r="r" b="b"/>
              <a:pathLst>
                <a:path w="578" h="1402" extrusionOk="0">
                  <a:moveTo>
                    <a:pt x="219" y="0"/>
                  </a:moveTo>
                  <a:cubicBezTo>
                    <a:pt x="0" y="478"/>
                    <a:pt x="140" y="916"/>
                    <a:pt x="219" y="1393"/>
                  </a:cubicBezTo>
                  <a:cubicBezTo>
                    <a:pt x="239" y="1400"/>
                    <a:pt x="257" y="1402"/>
                    <a:pt x="274" y="1402"/>
                  </a:cubicBezTo>
                  <a:cubicBezTo>
                    <a:pt x="307" y="1402"/>
                    <a:pt x="338" y="1393"/>
                    <a:pt x="378" y="1393"/>
                  </a:cubicBezTo>
                  <a:cubicBezTo>
                    <a:pt x="418" y="1015"/>
                    <a:pt x="219" y="617"/>
                    <a:pt x="537" y="319"/>
                  </a:cubicBezTo>
                  <a:cubicBezTo>
                    <a:pt x="577" y="80"/>
                    <a:pt x="438" y="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2413275" y="1541575"/>
              <a:ext cx="6000" cy="17450"/>
            </a:xfrm>
            <a:custGeom>
              <a:avLst/>
              <a:gdLst/>
              <a:ahLst/>
              <a:cxnLst/>
              <a:rect l="l" t="t" r="r" b="b"/>
              <a:pathLst>
                <a:path w="240" h="698" extrusionOk="0">
                  <a:moveTo>
                    <a:pt x="219" y="1"/>
                  </a:moveTo>
                  <a:cubicBezTo>
                    <a:pt x="0" y="240"/>
                    <a:pt x="0" y="478"/>
                    <a:pt x="219" y="697"/>
                  </a:cubicBezTo>
                  <a:cubicBezTo>
                    <a:pt x="219" y="458"/>
                    <a:pt x="239" y="24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2422725" y="1547350"/>
              <a:ext cx="13950" cy="6700"/>
            </a:xfrm>
            <a:custGeom>
              <a:avLst/>
              <a:gdLst/>
              <a:ahLst/>
              <a:cxnLst/>
              <a:rect l="l" t="t" r="r" b="b"/>
              <a:pathLst>
                <a:path w="558" h="268" extrusionOk="0">
                  <a:moveTo>
                    <a:pt x="329" y="1"/>
                  </a:moveTo>
                  <a:cubicBezTo>
                    <a:pt x="278" y="1"/>
                    <a:pt x="226" y="21"/>
                    <a:pt x="179" y="68"/>
                  </a:cubicBezTo>
                  <a:cubicBezTo>
                    <a:pt x="100" y="128"/>
                    <a:pt x="40" y="168"/>
                    <a:pt x="0" y="267"/>
                  </a:cubicBezTo>
                  <a:lnTo>
                    <a:pt x="537" y="267"/>
                  </a:lnTo>
                  <a:cubicBezTo>
                    <a:pt x="557" y="227"/>
                    <a:pt x="557" y="188"/>
                    <a:pt x="557" y="148"/>
                  </a:cubicBezTo>
                  <a:lnTo>
                    <a:pt x="498" y="68"/>
                  </a:lnTo>
                  <a:cubicBezTo>
                    <a:pt x="445" y="26"/>
                    <a:pt x="387" y="1"/>
                    <a:pt x="3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2409800" y="1580375"/>
              <a:ext cx="6975" cy="8800"/>
            </a:xfrm>
            <a:custGeom>
              <a:avLst/>
              <a:gdLst/>
              <a:ahLst/>
              <a:cxnLst/>
              <a:rect l="l" t="t" r="r" b="b"/>
              <a:pathLst>
                <a:path w="279" h="352" extrusionOk="0">
                  <a:moveTo>
                    <a:pt x="100" y="0"/>
                  </a:moveTo>
                  <a:cubicBezTo>
                    <a:pt x="60" y="80"/>
                    <a:pt x="40" y="140"/>
                    <a:pt x="0" y="219"/>
                  </a:cubicBezTo>
                  <a:cubicBezTo>
                    <a:pt x="31" y="298"/>
                    <a:pt x="63" y="351"/>
                    <a:pt x="133" y="351"/>
                  </a:cubicBezTo>
                  <a:cubicBezTo>
                    <a:pt x="152" y="351"/>
                    <a:pt x="174" y="347"/>
                    <a:pt x="199" y="339"/>
                  </a:cubicBezTo>
                  <a:cubicBezTo>
                    <a:pt x="179" y="219"/>
                    <a:pt x="279" y="8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2428200" y="1545900"/>
              <a:ext cx="7975" cy="4175"/>
            </a:xfrm>
            <a:custGeom>
              <a:avLst/>
              <a:gdLst/>
              <a:ahLst/>
              <a:cxnLst/>
              <a:rect l="l" t="t" r="r" b="b"/>
              <a:pathLst>
                <a:path w="319" h="167" extrusionOk="0">
                  <a:moveTo>
                    <a:pt x="81" y="1"/>
                  </a:moveTo>
                  <a:cubicBezTo>
                    <a:pt x="55" y="1"/>
                    <a:pt x="28" y="3"/>
                    <a:pt x="0" y="7"/>
                  </a:cubicBezTo>
                  <a:lnTo>
                    <a:pt x="0" y="86"/>
                  </a:lnTo>
                  <a:lnTo>
                    <a:pt x="0" y="166"/>
                  </a:lnTo>
                  <a:lnTo>
                    <a:pt x="318" y="166"/>
                  </a:lnTo>
                  <a:cubicBezTo>
                    <a:pt x="271" y="39"/>
                    <a:pt x="185" y="1"/>
                    <a:pt x="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2614200" y="1365225"/>
              <a:ext cx="56700" cy="15750"/>
            </a:xfrm>
            <a:custGeom>
              <a:avLst/>
              <a:gdLst/>
              <a:ahLst/>
              <a:cxnLst/>
              <a:rect l="l" t="t" r="r" b="b"/>
              <a:pathLst>
                <a:path w="2268" h="630" extrusionOk="0">
                  <a:moveTo>
                    <a:pt x="1823" y="0"/>
                  </a:moveTo>
                  <a:cubicBezTo>
                    <a:pt x="1737" y="0"/>
                    <a:pt x="1647" y="25"/>
                    <a:pt x="1552" y="72"/>
                  </a:cubicBezTo>
                  <a:cubicBezTo>
                    <a:pt x="1074" y="291"/>
                    <a:pt x="477" y="172"/>
                    <a:pt x="0" y="450"/>
                  </a:cubicBezTo>
                  <a:cubicBezTo>
                    <a:pt x="40" y="455"/>
                    <a:pt x="81" y="457"/>
                    <a:pt x="121" y="457"/>
                  </a:cubicBezTo>
                  <a:cubicBezTo>
                    <a:pt x="235" y="457"/>
                    <a:pt x="349" y="443"/>
                    <a:pt x="459" y="443"/>
                  </a:cubicBezTo>
                  <a:cubicBezTo>
                    <a:pt x="620" y="443"/>
                    <a:pt x="771" y="474"/>
                    <a:pt x="895" y="629"/>
                  </a:cubicBezTo>
                  <a:cubicBezTo>
                    <a:pt x="1015" y="590"/>
                    <a:pt x="1094" y="590"/>
                    <a:pt x="1233" y="590"/>
                  </a:cubicBezTo>
                  <a:cubicBezTo>
                    <a:pt x="1233" y="570"/>
                    <a:pt x="1253" y="550"/>
                    <a:pt x="1273" y="550"/>
                  </a:cubicBezTo>
                  <a:cubicBezTo>
                    <a:pt x="1333" y="570"/>
                    <a:pt x="1373" y="570"/>
                    <a:pt x="1432" y="590"/>
                  </a:cubicBezTo>
                  <a:cubicBezTo>
                    <a:pt x="1731" y="570"/>
                    <a:pt x="2009" y="431"/>
                    <a:pt x="2268" y="252"/>
                  </a:cubicBezTo>
                  <a:cubicBezTo>
                    <a:pt x="2228" y="192"/>
                    <a:pt x="2148" y="152"/>
                    <a:pt x="2089" y="92"/>
                  </a:cubicBezTo>
                  <a:cubicBezTo>
                    <a:pt x="2006" y="30"/>
                    <a:pt x="1917" y="0"/>
                    <a:pt x="1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2670875" y="1371500"/>
              <a:ext cx="4500" cy="5850"/>
            </a:xfrm>
            <a:custGeom>
              <a:avLst/>
              <a:gdLst/>
              <a:ahLst/>
              <a:cxnLst/>
              <a:rect l="l" t="t" r="r" b="b"/>
              <a:pathLst>
                <a:path w="180" h="234" extrusionOk="0">
                  <a:moveTo>
                    <a:pt x="180" y="1"/>
                  </a:moveTo>
                  <a:lnTo>
                    <a:pt x="180" y="1"/>
                  </a:lnTo>
                  <a:cubicBezTo>
                    <a:pt x="140" y="20"/>
                    <a:pt x="60" y="40"/>
                    <a:pt x="1" y="80"/>
                  </a:cubicBezTo>
                  <a:cubicBezTo>
                    <a:pt x="34" y="130"/>
                    <a:pt x="12" y="234"/>
                    <a:pt x="83" y="234"/>
                  </a:cubicBezTo>
                  <a:cubicBezTo>
                    <a:pt x="98" y="234"/>
                    <a:pt x="116" y="230"/>
                    <a:pt x="140" y="219"/>
                  </a:cubicBezTo>
                  <a:cubicBezTo>
                    <a:pt x="160" y="219"/>
                    <a:pt x="160" y="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2428200" y="1507650"/>
              <a:ext cx="21400" cy="16000"/>
            </a:xfrm>
            <a:custGeom>
              <a:avLst/>
              <a:gdLst/>
              <a:ahLst/>
              <a:cxnLst/>
              <a:rect l="l" t="t" r="r" b="b"/>
              <a:pathLst>
                <a:path w="856" h="640" extrusionOk="0">
                  <a:moveTo>
                    <a:pt x="780" y="1"/>
                  </a:moveTo>
                  <a:cubicBezTo>
                    <a:pt x="478" y="1"/>
                    <a:pt x="239" y="215"/>
                    <a:pt x="0" y="343"/>
                  </a:cubicBezTo>
                  <a:cubicBezTo>
                    <a:pt x="108" y="540"/>
                    <a:pt x="168" y="639"/>
                    <a:pt x="251" y="639"/>
                  </a:cubicBezTo>
                  <a:cubicBezTo>
                    <a:pt x="336" y="639"/>
                    <a:pt x="445" y="535"/>
                    <a:pt x="657" y="323"/>
                  </a:cubicBezTo>
                  <a:cubicBezTo>
                    <a:pt x="736" y="244"/>
                    <a:pt x="796" y="204"/>
                    <a:pt x="836" y="124"/>
                  </a:cubicBezTo>
                  <a:cubicBezTo>
                    <a:pt x="856" y="65"/>
                    <a:pt x="856" y="45"/>
                    <a:pt x="856" y="5"/>
                  </a:cubicBezTo>
                  <a:cubicBezTo>
                    <a:pt x="830" y="2"/>
                    <a:pt x="805" y="1"/>
                    <a:pt x="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2662925" y="831425"/>
              <a:ext cx="90525" cy="27925"/>
            </a:xfrm>
            <a:custGeom>
              <a:avLst/>
              <a:gdLst/>
              <a:ahLst/>
              <a:cxnLst/>
              <a:rect l="l" t="t" r="r" b="b"/>
              <a:pathLst>
                <a:path w="3621" h="1117" extrusionOk="0">
                  <a:moveTo>
                    <a:pt x="3384" y="1"/>
                  </a:moveTo>
                  <a:cubicBezTo>
                    <a:pt x="3233" y="1"/>
                    <a:pt x="3072" y="107"/>
                    <a:pt x="2927" y="107"/>
                  </a:cubicBezTo>
                  <a:cubicBezTo>
                    <a:pt x="2906" y="107"/>
                    <a:pt x="2885" y="105"/>
                    <a:pt x="2865" y="99"/>
                  </a:cubicBezTo>
                  <a:cubicBezTo>
                    <a:pt x="2686" y="119"/>
                    <a:pt x="2567" y="159"/>
                    <a:pt x="2388" y="159"/>
                  </a:cubicBezTo>
                  <a:cubicBezTo>
                    <a:pt x="2308" y="159"/>
                    <a:pt x="2228" y="199"/>
                    <a:pt x="2169" y="219"/>
                  </a:cubicBezTo>
                  <a:cubicBezTo>
                    <a:pt x="1990" y="239"/>
                    <a:pt x="1831" y="318"/>
                    <a:pt x="1711" y="398"/>
                  </a:cubicBezTo>
                  <a:cubicBezTo>
                    <a:pt x="1194" y="438"/>
                    <a:pt x="697" y="617"/>
                    <a:pt x="180" y="716"/>
                  </a:cubicBezTo>
                  <a:cubicBezTo>
                    <a:pt x="0" y="1094"/>
                    <a:pt x="398" y="955"/>
                    <a:pt x="498" y="1114"/>
                  </a:cubicBezTo>
                  <a:cubicBezTo>
                    <a:pt x="517" y="1116"/>
                    <a:pt x="537" y="1117"/>
                    <a:pt x="556" y="1117"/>
                  </a:cubicBezTo>
                  <a:cubicBezTo>
                    <a:pt x="752" y="1117"/>
                    <a:pt x="935" y="1031"/>
                    <a:pt x="1134" y="995"/>
                  </a:cubicBezTo>
                  <a:cubicBezTo>
                    <a:pt x="1694" y="864"/>
                    <a:pt x="2237" y="593"/>
                    <a:pt x="2811" y="593"/>
                  </a:cubicBezTo>
                  <a:cubicBezTo>
                    <a:pt x="2849" y="593"/>
                    <a:pt x="2887" y="594"/>
                    <a:pt x="2925" y="597"/>
                  </a:cubicBezTo>
                  <a:cubicBezTo>
                    <a:pt x="3104" y="358"/>
                    <a:pt x="3422" y="438"/>
                    <a:pt x="3621" y="239"/>
                  </a:cubicBezTo>
                  <a:lnTo>
                    <a:pt x="3621" y="139"/>
                  </a:lnTo>
                  <a:cubicBezTo>
                    <a:pt x="3549" y="34"/>
                    <a:pt x="3468" y="1"/>
                    <a:pt x="3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2649000" y="858350"/>
              <a:ext cx="11475" cy="40225"/>
            </a:xfrm>
            <a:custGeom>
              <a:avLst/>
              <a:gdLst/>
              <a:ahLst/>
              <a:cxnLst/>
              <a:rect l="l" t="t" r="r" b="b"/>
              <a:pathLst>
                <a:path w="459" h="1609" extrusionOk="0">
                  <a:moveTo>
                    <a:pt x="253" y="1"/>
                  </a:moveTo>
                  <a:cubicBezTo>
                    <a:pt x="228" y="1"/>
                    <a:pt x="194" y="29"/>
                    <a:pt x="180" y="57"/>
                  </a:cubicBezTo>
                  <a:lnTo>
                    <a:pt x="180" y="216"/>
                  </a:lnTo>
                  <a:cubicBezTo>
                    <a:pt x="259" y="674"/>
                    <a:pt x="1" y="1171"/>
                    <a:pt x="339" y="1609"/>
                  </a:cubicBezTo>
                  <a:cubicBezTo>
                    <a:pt x="458" y="1270"/>
                    <a:pt x="279" y="932"/>
                    <a:pt x="359" y="554"/>
                  </a:cubicBezTo>
                  <a:cubicBezTo>
                    <a:pt x="359" y="415"/>
                    <a:pt x="339" y="236"/>
                    <a:pt x="339" y="57"/>
                  </a:cubicBezTo>
                  <a:lnTo>
                    <a:pt x="279" y="17"/>
                  </a:lnTo>
                  <a:cubicBezTo>
                    <a:pt x="273" y="5"/>
                    <a:pt x="264"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2658450" y="915950"/>
              <a:ext cx="16425" cy="9975"/>
            </a:xfrm>
            <a:custGeom>
              <a:avLst/>
              <a:gdLst/>
              <a:ahLst/>
              <a:cxnLst/>
              <a:rect l="l" t="t" r="r" b="b"/>
              <a:pathLst>
                <a:path w="657" h="399" extrusionOk="0">
                  <a:moveTo>
                    <a:pt x="0" y="1"/>
                  </a:moveTo>
                  <a:lnTo>
                    <a:pt x="0" y="399"/>
                  </a:lnTo>
                  <a:cubicBezTo>
                    <a:pt x="239" y="319"/>
                    <a:pt x="438" y="220"/>
                    <a:pt x="657" y="160"/>
                  </a:cubicBezTo>
                  <a:cubicBezTo>
                    <a:pt x="597" y="100"/>
                    <a:pt x="538" y="41"/>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2726075" y="826450"/>
              <a:ext cx="36350" cy="11450"/>
            </a:xfrm>
            <a:custGeom>
              <a:avLst/>
              <a:gdLst/>
              <a:ahLst/>
              <a:cxnLst/>
              <a:rect l="l" t="t" r="r" b="b"/>
              <a:pathLst>
                <a:path w="1454" h="458" extrusionOk="0">
                  <a:moveTo>
                    <a:pt x="1274" y="0"/>
                  </a:moveTo>
                  <a:cubicBezTo>
                    <a:pt x="856" y="100"/>
                    <a:pt x="399" y="100"/>
                    <a:pt x="1" y="298"/>
                  </a:cubicBezTo>
                  <a:cubicBezTo>
                    <a:pt x="41" y="398"/>
                    <a:pt x="140" y="398"/>
                    <a:pt x="200" y="458"/>
                  </a:cubicBezTo>
                  <a:cubicBezTo>
                    <a:pt x="518" y="418"/>
                    <a:pt x="816" y="398"/>
                    <a:pt x="1095" y="338"/>
                  </a:cubicBezTo>
                  <a:cubicBezTo>
                    <a:pt x="1234" y="259"/>
                    <a:pt x="1354" y="219"/>
                    <a:pt x="1453" y="159"/>
                  </a:cubicBezTo>
                  <a:cubicBezTo>
                    <a:pt x="1453" y="40"/>
                    <a:pt x="1354" y="4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2757925" y="819975"/>
              <a:ext cx="25875" cy="9975"/>
            </a:xfrm>
            <a:custGeom>
              <a:avLst/>
              <a:gdLst/>
              <a:ahLst/>
              <a:cxnLst/>
              <a:rect l="l" t="t" r="r" b="b"/>
              <a:pathLst>
                <a:path w="1035" h="399" extrusionOk="0">
                  <a:moveTo>
                    <a:pt x="855" y="0"/>
                  </a:moveTo>
                  <a:cubicBezTo>
                    <a:pt x="736" y="0"/>
                    <a:pt x="637" y="20"/>
                    <a:pt x="537" y="20"/>
                  </a:cubicBezTo>
                  <a:cubicBezTo>
                    <a:pt x="398" y="120"/>
                    <a:pt x="279" y="100"/>
                    <a:pt x="159" y="160"/>
                  </a:cubicBezTo>
                  <a:lnTo>
                    <a:pt x="0" y="219"/>
                  </a:lnTo>
                  <a:lnTo>
                    <a:pt x="179" y="398"/>
                  </a:lnTo>
                  <a:cubicBezTo>
                    <a:pt x="477" y="378"/>
                    <a:pt x="756" y="319"/>
                    <a:pt x="1034" y="180"/>
                  </a:cubicBezTo>
                  <a:cubicBezTo>
                    <a:pt x="975" y="100"/>
                    <a:pt x="895" y="60"/>
                    <a:pt x="8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2662425" y="964700"/>
              <a:ext cx="39325" cy="22400"/>
            </a:xfrm>
            <a:custGeom>
              <a:avLst/>
              <a:gdLst/>
              <a:ahLst/>
              <a:cxnLst/>
              <a:rect l="l" t="t" r="r" b="b"/>
              <a:pathLst>
                <a:path w="1573" h="896" extrusionOk="0">
                  <a:moveTo>
                    <a:pt x="1035" y="0"/>
                  </a:moveTo>
                  <a:cubicBezTo>
                    <a:pt x="677" y="0"/>
                    <a:pt x="319" y="40"/>
                    <a:pt x="40" y="338"/>
                  </a:cubicBezTo>
                  <a:cubicBezTo>
                    <a:pt x="1" y="697"/>
                    <a:pt x="239" y="776"/>
                    <a:pt x="518" y="856"/>
                  </a:cubicBezTo>
                  <a:cubicBezTo>
                    <a:pt x="518" y="876"/>
                    <a:pt x="518" y="876"/>
                    <a:pt x="538" y="895"/>
                  </a:cubicBezTo>
                  <a:cubicBezTo>
                    <a:pt x="597" y="895"/>
                    <a:pt x="637" y="876"/>
                    <a:pt x="677" y="836"/>
                  </a:cubicBezTo>
                  <a:cubicBezTo>
                    <a:pt x="749" y="664"/>
                    <a:pt x="846" y="616"/>
                    <a:pt x="951" y="616"/>
                  </a:cubicBezTo>
                  <a:cubicBezTo>
                    <a:pt x="1077" y="616"/>
                    <a:pt x="1214" y="686"/>
                    <a:pt x="1333" y="697"/>
                  </a:cubicBezTo>
                  <a:cubicBezTo>
                    <a:pt x="1373" y="677"/>
                    <a:pt x="1393" y="637"/>
                    <a:pt x="1413" y="597"/>
                  </a:cubicBezTo>
                  <a:cubicBezTo>
                    <a:pt x="1572" y="358"/>
                    <a:pt x="1333" y="279"/>
                    <a:pt x="1214" y="159"/>
                  </a:cubicBezTo>
                  <a:cubicBezTo>
                    <a:pt x="1194" y="80"/>
                    <a:pt x="1115" y="4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2690775" y="955750"/>
              <a:ext cx="37325" cy="13450"/>
            </a:xfrm>
            <a:custGeom>
              <a:avLst/>
              <a:gdLst/>
              <a:ahLst/>
              <a:cxnLst/>
              <a:rect l="l" t="t" r="r" b="b"/>
              <a:pathLst>
                <a:path w="1493" h="538" extrusionOk="0">
                  <a:moveTo>
                    <a:pt x="1134" y="0"/>
                  </a:moveTo>
                  <a:cubicBezTo>
                    <a:pt x="836" y="40"/>
                    <a:pt x="557" y="100"/>
                    <a:pt x="239" y="159"/>
                  </a:cubicBezTo>
                  <a:cubicBezTo>
                    <a:pt x="100" y="239"/>
                    <a:pt x="0" y="299"/>
                    <a:pt x="40" y="458"/>
                  </a:cubicBezTo>
                  <a:cubicBezTo>
                    <a:pt x="60" y="498"/>
                    <a:pt x="60" y="517"/>
                    <a:pt x="80" y="537"/>
                  </a:cubicBezTo>
                  <a:cubicBezTo>
                    <a:pt x="557" y="438"/>
                    <a:pt x="1055" y="418"/>
                    <a:pt x="1492" y="199"/>
                  </a:cubicBezTo>
                  <a:cubicBezTo>
                    <a:pt x="1353" y="159"/>
                    <a:pt x="1194" y="139"/>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2757425" y="946850"/>
              <a:ext cx="6250" cy="4475"/>
            </a:xfrm>
            <a:custGeom>
              <a:avLst/>
              <a:gdLst/>
              <a:ahLst/>
              <a:cxnLst/>
              <a:rect l="l" t="t" r="r" b="b"/>
              <a:pathLst>
                <a:path w="250" h="179" extrusionOk="0">
                  <a:moveTo>
                    <a:pt x="118" y="0"/>
                  </a:moveTo>
                  <a:cubicBezTo>
                    <a:pt x="79" y="0"/>
                    <a:pt x="36" y="9"/>
                    <a:pt x="0" y="18"/>
                  </a:cubicBezTo>
                  <a:lnTo>
                    <a:pt x="0" y="177"/>
                  </a:lnTo>
                  <a:cubicBezTo>
                    <a:pt x="22" y="177"/>
                    <a:pt x="47" y="178"/>
                    <a:pt x="72" y="178"/>
                  </a:cubicBezTo>
                  <a:cubicBezTo>
                    <a:pt x="160" y="178"/>
                    <a:pt x="250" y="166"/>
                    <a:pt x="219" y="58"/>
                  </a:cubicBezTo>
                  <a:cubicBezTo>
                    <a:pt x="208" y="14"/>
                    <a:pt x="167"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2699725" y="981600"/>
              <a:ext cx="10475" cy="3875"/>
            </a:xfrm>
            <a:custGeom>
              <a:avLst/>
              <a:gdLst/>
              <a:ahLst/>
              <a:cxnLst/>
              <a:rect l="l" t="t" r="r" b="b"/>
              <a:pathLst>
                <a:path w="419" h="155" extrusionOk="0">
                  <a:moveTo>
                    <a:pt x="100" y="1"/>
                  </a:moveTo>
                  <a:cubicBezTo>
                    <a:pt x="1" y="21"/>
                    <a:pt x="1" y="80"/>
                    <a:pt x="40" y="140"/>
                  </a:cubicBezTo>
                  <a:cubicBezTo>
                    <a:pt x="79" y="150"/>
                    <a:pt x="116" y="155"/>
                    <a:pt x="152" y="155"/>
                  </a:cubicBezTo>
                  <a:cubicBezTo>
                    <a:pt x="264" y="155"/>
                    <a:pt x="358" y="10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2694750" y="980600"/>
              <a:ext cx="7500" cy="4500"/>
            </a:xfrm>
            <a:custGeom>
              <a:avLst/>
              <a:gdLst/>
              <a:ahLst/>
              <a:cxnLst/>
              <a:rect l="l" t="t" r="r" b="b"/>
              <a:pathLst>
                <a:path w="300" h="180" extrusionOk="0">
                  <a:moveTo>
                    <a:pt x="120" y="1"/>
                  </a:moveTo>
                  <a:lnTo>
                    <a:pt x="80" y="41"/>
                  </a:lnTo>
                  <a:cubicBezTo>
                    <a:pt x="1" y="120"/>
                    <a:pt x="21" y="160"/>
                    <a:pt x="100" y="180"/>
                  </a:cubicBezTo>
                  <a:lnTo>
                    <a:pt x="239" y="180"/>
                  </a:lnTo>
                  <a:cubicBezTo>
                    <a:pt x="279" y="140"/>
                    <a:pt x="279" y="100"/>
                    <a:pt x="299" y="41"/>
                  </a:cubicBezTo>
                  <a:cubicBezTo>
                    <a:pt x="239" y="41"/>
                    <a:pt x="180"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2714650" y="980175"/>
              <a:ext cx="3500" cy="3125"/>
            </a:xfrm>
            <a:custGeom>
              <a:avLst/>
              <a:gdLst/>
              <a:ahLst/>
              <a:cxnLst/>
              <a:rect l="l" t="t" r="r" b="b"/>
              <a:pathLst>
                <a:path w="140" h="125" extrusionOk="0">
                  <a:moveTo>
                    <a:pt x="98" y="1"/>
                  </a:moveTo>
                  <a:cubicBezTo>
                    <a:pt x="65" y="1"/>
                    <a:pt x="28" y="24"/>
                    <a:pt x="0" y="38"/>
                  </a:cubicBezTo>
                  <a:cubicBezTo>
                    <a:pt x="29" y="95"/>
                    <a:pt x="58" y="125"/>
                    <a:pt x="82" y="125"/>
                  </a:cubicBezTo>
                  <a:cubicBezTo>
                    <a:pt x="108" y="125"/>
                    <a:pt x="129" y="90"/>
                    <a:pt x="140" y="18"/>
                  </a:cubicBezTo>
                  <a:cubicBezTo>
                    <a:pt x="127" y="6"/>
                    <a:pt x="113" y="1"/>
                    <a:pt x="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657450" y="958525"/>
              <a:ext cx="39825" cy="15150"/>
            </a:xfrm>
            <a:custGeom>
              <a:avLst/>
              <a:gdLst/>
              <a:ahLst/>
              <a:cxnLst/>
              <a:rect l="l" t="t" r="r" b="b"/>
              <a:pathLst>
                <a:path w="1593" h="606" extrusionOk="0">
                  <a:moveTo>
                    <a:pt x="1484" y="1"/>
                  </a:moveTo>
                  <a:cubicBezTo>
                    <a:pt x="1457" y="1"/>
                    <a:pt x="1429" y="11"/>
                    <a:pt x="1393" y="28"/>
                  </a:cubicBezTo>
                  <a:cubicBezTo>
                    <a:pt x="1333" y="48"/>
                    <a:pt x="1294" y="68"/>
                    <a:pt x="1234" y="68"/>
                  </a:cubicBezTo>
                  <a:cubicBezTo>
                    <a:pt x="1194" y="98"/>
                    <a:pt x="1164" y="113"/>
                    <a:pt x="1135" y="113"/>
                  </a:cubicBezTo>
                  <a:cubicBezTo>
                    <a:pt x="1105" y="113"/>
                    <a:pt x="1075" y="98"/>
                    <a:pt x="1035" y="68"/>
                  </a:cubicBezTo>
                  <a:cubicBezTo>
                    <a:pt x="996" y="66"/>
                    <a:pt x="957" y="65"/>
                    <a:pt x="916" y="65"/>
                  </a:cubicBezTo>
                  <a:cubicBezTo>
                    <a:pt x="779" y="65"/>
                    <a:pt x="636" y="76"/>
                    <a:pt x="493" y="76"/>
                  </a:cubicBezTo>
                  <a:cubicBezTo>
                    <a:pt x="339" y="76"/>
                    <a:pt x="186" y="63"/>
                    <a:pt x="40" y="9"/>
                  </a:cubicBezTo>
                  <a:lnTo>
                    <a:pt x="40" y="9"/>
                  </a:lnTo>
                  <a:cubicBezTo>
                    <a:pt x="21" y="247"/>
                    <a:pt x="1" y="446"/>
                    <a:pt x="239" y="605"/>
                  </a:cubicBezTo>
                  <a:cubicBezTo>
                    <a:pt x="617" y="526"/>
                    <a:pt x="1015" y="426"/>
                    <a:pt x="1393" y="347"/>
                  </a:cubicBezTo>
                  <a:cubicBezTo>
                    <a:pt x="1473" y="247"/>
                    <a:pt x="1513" y="148"/>
                    <a:pt x="1592" y="48"/>
                  </a:cubicBezTo>
                  <a:cubicBezTo>
                    <a:pt x="1548" y="15"/>
                    <a:pt x="1517" y="1"/>
                    <a:pt x="14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2716150" y="921850"/>
              <a:ext cx="49250" cy="20000"/>
            </a:xfrm>
            <a:custGeom>
              <a:avLst/>
              <a:gdLst/>
              <a:ahLst/>
              <a:cxnLst/>
              <a:rect l="l" t="t" r="r" b="b"/>
              <a:pathLst>
                <a:path w="1970" h="800" extrusionOk="0">
                  <a:moveTo>
                    <a:pt x="1568" y="1"/>
                  </a:moveTo>
                  <a:cubicBezTo>
                    <a:pt x="1372" y="1"/>
                    <a:pt x="1177" y="67"/>
                    <a:pt x="975" y="163"/>
                  </a:cubicBezTo>
                  <a:cubicBezTo>
                    <a:pt x="855" y="202"/>
                    <a:pt x="736" y="202"/>
                    <a:pt x="617" y="222"/>
                  </a:cubicBezTo>
                  <a:cubicBezTo>
                    <a:pt x="358" y="322"/>
                    <a:pt x="0" y="381"/>
                    <a:pt x="80" y="799"/>
                  </a:cubicBezTo>
                  <a:cubicBezTo>
                    <a:pt x="438" y="720"/>
                    <a:pt x="756" y="680"/>
                    <a:pt x="1114" y="600"/>
                  </a:cubicBezTo>
                  <a:cubicBezTo>
                    <a:pt x="1273" y="481"/>
                    <a:pt x="1452" y="481"/>
                    <a:pt x="1651" y="461"/>
                  </a:cubicBezTo>
                  <a:cubicBezTo>
                    <a:pt x="1770" y="401"/>
                    <a:pt x="1910" y="362"/>
                    <a:pt x="1969" y="282"/>
                  </a:cubicBezTo>
                  <a:lnTo>
                    <a:pt x="1969" y="103"/>
                  </a:lnTo>
                  <a:cubicBezTo>
                    <a:pt x="1833" y="31"/>
                    <a:pt x="1701" y="1"/>
                    <a:pt x="15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2694750" y="924900"/>
              <a:ext cx="39325" cy="17450"/>
            </a:xfrm>
            <a:custGeom>
              <a:avLst/>
              <a:gdLst/>
              <a:ahLst/>
              <a:cxnLst/>
              <a:rect l="l" t="t" r="r" b="b"/>
              <a:pathLst>
                <a:path w="1573" h="698" extrusionOk="0">
                  <a:moveTo>
                    <a:pt x="1493" y="1"/>
                  </a:moveTo>
                  <a:cubicBezTo>
                    <a:pt x="936" y="1"/>
                    <a:pt x="518" y="379"/>
                    <a:pt x="1" y="498"/>
                  </a:cubicBezTo>
                  <a:cubicBezTo>
                    <a:pt x="66" y="534"/>
                    <a:pt x="138" y="543"/>
                    <a:pt x="213" y="543"/>
                  </a:cubicBezTo>
                  <a:cubicBezTo>
                    <a:pt x="303" y="543"/>
                    <a:pt x="396" y="529"/>
                    <a:pt x="485" y="529"/>
                  </a:cubicBezTo>
                  <a:cubicBezTo>
                    <a:pt x="612" y="529"/>
                    <a:pt x="729" y="558"/>
                    <a:pt x="816" y="697"/>
                  </a:cubicBezTo>
                  <a:cubicBezTo>
                    <a:pt x="856" y="697"/>
                    <a:pt x="916" y="697"/>
                    <a:pt x="955" y="677"/>
                  </a:cubicBezTo>
                  <a:cubicBezTo>
                    <a:pt x="1035" y="399"/>
                    <a:pt x="1333" y="379"/>
                    <a:pt x="1493" y="180"/>
                  </a:cubicBezTo>
                  <a:cubicBezTo>
                    <a:pt x="1572" y="140"/>
                    <a:pt x="1572" y="61"/>
                    <a:pt x="14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2674375" y="941825"/>
              <a:ext cx="23375" cy="9275"/>
            </a:xfrm>
            <a:custGeom>
              <a:avLst/>
              <a:gdLst/>
              <a:ahLst/>
              <a:cxnLst/>
              <a:rect l="l" t="t" r="r" b="b"/>
              <a:pathLst>
                <a:path w="935" h="371" extrusionOk="0">
                  <a:moveTo>
                    <a:pt x="358" y="0"/>
                  </a:moveTo>
                  <a:cubicBezTo>
                    <a:pt x="159" y="20"/>
                    <a:pt x="0" y="100"/>
                    <a:pt x="239" y="279"/>
                  </a:cubicBezTo>
                  <a:cubicBezTo>
                    <a:pt x="334" y="340"/>
                    <a:pt x="438" y="370"/>
                    <a:pt x="542" y="370"/>
                  </a:cubicBezTo>
                  <a:cubicBezTo>
                    <a:pt x="676" y="370"/>
                    <a:pt x="812" y="320"/>
                    <a:pt x="935" y="219"/>
                  </a:cubicBezTo>
                  <a:cubicBezTo>
                    <a:pt x="816" y="179"/>
                    <a:pt x="637" y="199"/>
                    <a:pt x="557" y="20"/>
                  </a:cubicBezTo>
                  <a:cubicBezTo>
                    <a:pt x="497" y="0"/>
                    <a:pt x="438" y="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2683325" y="959725"/>
              <a:ext cx="5000" cy="1875"/>
            </a:xfrm>
            <a:custGeom>
              <a:avLst/>
              <a:gdLst/>
              <a:ahLst/>
              <a:cxnLst/>
              <a:rect l="l" t="t" r="r" b="b"/>
              <a:pathLst>
                <a:path w="200" h="75" extrusionOk="0">
                  <a:moveTo>
                    <a:pt x="0" y="0"/>
                  </a:moveTo>
                  <a:cubicBezTo>
                    <a:pt x="40" y="50"/>
                    <a:pt x="70" y="75"/>
                    <a:pt x="100" y="75"/>
                  </a:cubicBezTo>
                  <a:cubicBezTo>
                    <a:pt x="129" y="75"/>
                    <a:pt x="159" y="5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2692775" y="956675"/>
              <a:ext cx="4500" cy="3075"/>
            </a:xfrm>
            <a:custGeom>
              <a:avLst/>
              <a:gdLst/>
              <a:ahLst/>
              <a:cxnLst/>
              <a:rect l="l" t="t" r="r" b="b"/>
              <a:pathLst>
                <a:path w="180" h="123" extrusionOk="0">
                  <a:moveTo>
                    <a:pt x="94" y="0"/>
                  </a:moveTo>
                  <a:cubicBezTo>
                    <a:pt x="68" y="0"/>
                    <a:pt x="39" y="35"/>
                    <a:pt x="0" y="102"/>
                  </a:cubicBezTo>
                  <a:cubicBezTo>
                    <a:pt x="60" y="102"/>
                    <a:pt x="119" y="122"/>
                    <a:pt x="179" y="122"/>
                  </a:cubicBezTo>
                  <a:cubicBezTo>
                    <a:pt x="148" y="40"/>
                    <a:pt x="123" y="0"/>
                    <a:pt x="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2738025" y="916950"/>
              <a:ext cx="33350" cy="11950"/>
            </a:xfrm>
            <a:custGeom>
              <a:avLst/>
              <a:gdLst/>
              <a:ahLst/>
              <a:cxnLst/>
              <a:rect l="l" t="t" r="r" b="b"/>
              <a:pathLst>
                <a:path w="1334" h="478" extrusionOk="0">
                  <a:moveTo>
                    <a:pt x="975" y="1"/>
                  </a:moveTo>
                  <a:cubicBezTo>
                    <a:pt x="717" y="69"/>
                    <a:pt x="475" y="168"/>
                    <a:pt x="208" y="168"/>
                  </a:cubicBezTo>
                  <a:cubicBezTo>
                    <a:pt x="166" y="168"/>
                    <a:pt x="123" y="165"/>
                    <a:pt x="80" y="160"/>
                  </a:cubicBezTo>
                  <a:lnTo>
                    <a:pt x="80" y="299"/>
                  </a:lnTo>
                  <a:cubicBezTo>
                    <a:pt x="0" y="359"/>
                    <a:pt x="0" y="418"/>
                    <a:pt x="80" y="478"/>
                  </a:cubicBezTo>
                  <a:cubicBezTo>
                    <a:pt x="334" y="351"/>
                    <a:pt x="627" y="312"/>
                    <a:pt x="907" y="312"/>
                  </a:cubicBezTo>
                  <a:cubicBezTo>
                    <a:pt x="977" y="312"/>
                    <a:pt x="1047" y="315"/>
                    <a:pt x="1114" y="319"/>
                  </a:cubicBezTo>
                  <a:cubicBezTo>
                    <a:pt x="1194" y="259"/>
                    <a:pt x="1273" y="200"/>
                    <a:pt x="1333" y="160"/>
                  </a:cubicBezTo>
                  <a:cubicBezTo>
                    <a:pt x="1194" y="160"/>
                    <a:pt x="1055" y="120"/>
                    <a:pt x="9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2731550" y="924400"/>
              <a:ext cx="8475" cy="5000"/>
            </a:xfrm>
            <a:custGeom>
              <a:avLst/>
              <a:gdLst/>
              <a:ahLst/>
              <a:cxnLst/>
              <a:rect l="l" t="t" r="r" b="b"/>
              <a:pathLst>
                <a:path w="339" h="200" extrusionOk="0">
                  <a:moveTo>
                    <a:pt x="339" y="1"/>
                  </a:moveTo>
                  <a:cubicBezTo>
                    <a:pt x="239" y="1"/>
                    <a:pt x="120" y="21"/>
                    <a:pt x="1" y="21"/>
                  </a:cubicBezTo>
                  <a:lnTo>
                    <a:pt x="1" y="200"/>
                  </a:lnTo>
                  <a:cubicBezTo>
                    <a:pt x="120" y="200"/>
                    <a:pt x="220" y="180"/>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1907500" y="1041700"/>
              <a:ext cx="290950" cy="25250"/>
            </a:xfrm>
            <a:custGeom>
              <a:avLst/>
              <a:gdLst/>
              <a:ahLst/>
              <a:cxnLst/>
              <a:rect l="l" t="t" r="r" b="b"/>
              <a:pathLst>
                <a:path w="11638" h="1010" extrusionOk="0">
                  <a:moveTo>
                    <a:pt x="11049" y="0"/>
                  </a:moveTo>
                  <a:cubicBezTo>
                    <a:pt x="10009" y="0"/>
                    <a:pt x="8969" y="202"/>
                    <a:pt x="7929" y="202"/>
                  </a:cubicBezTo>
                  <a:cubicBezTo>
                    <a:pt x="7753" y="202"/>
                    <a:pt x="7577" y="196"/>
                    <a:pt x="7401" y="183"/>
                  </a:cubicBezTo>
                  <a:cubicBezTo>
                    <a:pt x="7051" y="159"/>
                    <a:pt x="6688" y="150"/>
                    <a:pt x="6327" y="150"/>
                  </a:cubicBezTo>
                  <a:cubicBezTo>
                    <a:pt x="6072" y="150"/>
                    <a:pt x="5818" y="155"/>
                    <a:pt x="5570" y="163"/>
                  </a:cubicBezTo>
                  <a:cubicBezTo>
                    <a:pt x="4945" y="197"/>
                    <a:pt x="4320" y="208"/>
                    <a:pt x="3694" y="208"/>
                  </a:cubicBezTo>
                  <a:cubicBezTo>
                    <a:pt x="2682" y="208"/>
                    <a:pt x="1670" y="180"/>
                    <a:pt x="658" y="180"/>
                  </a:cubicBezTo>
                  <a:cubicBezTo>
                    <a:pt x="485" y="180"/>
                    <a:pt x="313" y="181"/>
                    <a:pt x="140" y="183"/>
                  </a:cubicBezTo>
                  <a:cubicBezTo>
                    <a:pt x="80" y="262"/>
                    <a:pt x="40" y="342"/>
                    <a:pt x="40" y="441"/>
                  </a:cubicBezTo>
                  <a:cubicBezTo>
                    <a:pt x="0" y="581"/>
                    <a:pt x="60" y="700"/>
                    <a:pt x="160" y="799"/>
                  </a:cubicBezTo>
                  <a:cubicBezTo>
                    <a:pt x="279" y="879"/>
                    <a:pt x="398" y="899"/>
                    <a:pt x="538" y="939"/>
                  </a:cubicBezTo>
                  <a:cubicBezTo>
                    <a:pt x="594" y="943"/>
                    <a:pt x="651" y="946"/>
                    <a:pt x="709" y="946"/>
                  </a:cubicBezTo>
                  <a:cubicBezTo>
                    <a:pt x="897" y="946"/>
                    <a:pt x="1091" y="920"/>
                    <a:pt x="1274" y="859"/>
                  </a:cubicBezTo>
                  <a:cubicBezTo>
                    <a:pt x="1397" y="752"/>
                    <a:pt x="1506" y="703"/>
                    <a:pt x="1605" y="703"/>
                  </a:cubicBezTo>
                  <a:cubicBezTo>
                    <a:pt x="1746" y="703"/>
                    <a:pt x="1865" y="803"/>
                    <a:pt x="1970" y="978"/>
                  </a:cubicBezTo>
                  <a:cubicBezTo>
                    <a:pt x="2044" y="1001"/>
                    <a:pt x="2118" y="1009"/>
                    <a:pt x="2192" y="1009"/>
                  </a:cubicBezTo>
                  <a:cubicBezTo>
                    <a:pt x="2376" y="1009"/>
                    <a:pt x="2561" y="959"/>
                    <a:pt x="2746" y="959"/>
                  </a:cubicBezTo>
                  <a:lnTo>
                    <a:pt x="3323" y="959"/>
                  </a:lnTo>
                  <a:cubicBezTo>
                    <a:pt x="4417" y="959"/>
                    <a:pt x="5511" y="963"/>
                    <a:pt x="6607" y="963"/>
                  </a:cubicBezTo>
                  <a:cubicBezTo>
                    <a:pt x="7704" y="963"/>
                    <a:pt x="8803" y="959"/>
                    <a:pt x="9907" y="939"/>
                  </a:cubicBezTo>
                  <a:cubicBezTo>
                    <a:pt x="10404" y="799"/>
                    <a:pt x="10922" y="839"/>
                    <a:pt x="11399" y="600"/>
                  </a:cubicBezTo>
                  <a:cubicBezTo>
                    <a:pt x="11638" y="362"/>
                    <a:pt x="11498" y="183"/>
                    <a:pt x="11280" y="4"/>
                  </a:cubicBezTo>
                  <a:cubicBezTo>
                    <a:pt x="11203" y="1"/>
                    <a:pt x="11126" y="0"/>
                    <a:pt x="11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1963700" y="996850"/>
              <a:ext cx="169100" cy="24350"/>
            </a:xfrm>
            <a:custGeom>
              <a:avLst/>
              <a:gdLst/>
              <a:ahLst/>
              <a:cxnLst/>
              <a:rect l="l" t="t" r="r" b="b"/>
              <a:pathLst>
                <a:path w="6764" h="974" extrusionOk="0">
                  <a:moveTo>
                    <a:pt x="5865" y="0"/>
                  </a:moveTo>
                  <a:cubicBezTo>
                    <a:pt x="5483" y="0"/>
                    <a:pt x="5096" y="84"/>
                    <a:pt x="4715" y="107"/>
                  </a:cubicBezTo>
                  <a:cubicBezTo>
                    <a:pt x="3521" y="246"/>
                    <a:pt x="2328" y="27"/>
                    <a:pt x="1174" y="385"/>
                  </a:cubicBezTo>
                  <a:cubicBezTo>
                    <a:pt x="1043" y="444"/>
                    <a:pt x="901" y="480"/>
                    <a:pt x="757" y="480"/>
                  </a:cubicBezTo>
                  <a:cubicBezTo>
                    <a:pt x="704" y="480"/>
                    <a:pt x="650" y="475"/>
                    <a:pt x="597" y="465"/>
                  </a:cubicBezTo>
                  <a:cubicBezTo>
                    <a:pt x="418" y="465"/>
                    <a:pt x="259" y="465"/>
                    <a:pt x="120" y="564"/>
                  </a:cubicBezTo>
                  <a:cubicBezTo>
                    <a:pt x="0" y="763"/>
                    <a:pt x="160" y="843"/>
                    <a:pt x="299" y="942"/>
                  </a:cubicBezTo>
                  <a:cubicBezTo>
                    <a:pt x="589" y="964"/>
                    <a:pt x="879" y="973"/>
                    <a:pt x="1169" y="973"/>
                  </a:cubicBezTo>
                  <a:cubicBezTo>
                    <a:pt x="2636" y="973"/>
                    <a:pt x="4105" y="740"/>
                    <a:pt x="5586" y="740"/>
                  </a:cubicBezTo>
                  <a:cubicBezTo>
                    <a:pt x="5680" y="740"/>
                    <a:pt x="5774" y="741"/>
                    <a:pt x="5869" y="743"/>
                  </a:cubicBezTo>
                  <a:cubicBezTo>
                    <a:pt x="5968" y="743"/>
                    <a:pt x="6088" y="664"/>
                    <a:pt x="6187" y="604"/>
                  </a:cubicBezTo>
                  <a:cubicBezTo>
                    <a:pt x="6247" y="604"/>
                    <a:pt x="6286" y="604"/>
                    <a:pt x="6306" y="584"/>
                  </a:cubicBezTo>
                  <a:cubicBezTo>
                    <a:pt x="6465" y="564"/>
                    <a:pt x="6645" y="544"/>
                    <a:pt x="6764" y="405"/>
                  </a:cubicBezTo>
                  <a:cubicBezTo>
                    <a:pt x="6764" y="345"/>
                    <a:pt x="6744" y="266"/>
                    <a:pt x="6684" y="186"/>
                  </a:cubicBezTo>
                  <a:cubicBezTo>
                    <a:pt x="6417" y="44"/>
                    <a:pt x="6142" y="0"/>
                    <a:pt x="5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2409800" y="1026975"/>
              <a:ext cx="126825" cy="21475"/>
            </a:xfrm>
            <a:custGeom>
              <a:avLst/>
              <a:gdLst/>
              <a:ahLst/>
              <a:cxnLst/>
              <a:rect l="l" t="t" r="r" b="b"/>
              <a:pathLst>
                <a:path w="5073" h="859" extrusionOk="0">
                  <a:moveTo>
                    <a:pt x="4694" y="0"/>
                  </a:moveTo>
                  <a:cubicBezTo>
                    <a:pt x="4578" y="0"/>
                    <a:pt x="4442" y="28"/>
                    <a:pt x="4297" y="56"/>
                  </a:cubicBezTo>
                  <a:cubicBezTo>
                    <a:pt x="4191" y="40"/>
                    <a:pt x="4087" y="34"/>
                    <a:pt x="3984" y="34"/>
                  </a:cubicBezTo>
                  <a:cubicBezTo>
                    <a:pt x="3406" y="34"/>
                    <a:pt x="2859" y="235"/>
                    <a:pt x="2268" y="235"/>
                  </a:cubicBezTo>
                  <a:cubicBezTo>
                    <a:pt x="1984" y="335"/>
                    <a:pt x="1687" y="352"/>
                    <a:pt x="1389" y="352"/>
                  </a:cubicBezTo>
                  <a:cubicBezTo>
                    <a:pt x="1246" y="352"/>
                    <a:pt x="1103" y="348"/>
                    <a:pt x="961" y="348"/>
                  </a:cubicBezTo>
                  <a:cubicBezTo>
                    <a:pt x="756" y="348"/>
                    <a:pt x="554" y="356"/>
                    <a:pt x="358" y="394"/>
                  </a:cubicBezTo>
                  <a:cubicBezTo>
                    <a:pt x="279" y="533"/>
                    <a:pt x="0" y="473"/>
                    <a:pt x="40" y="692"/>
                  </a:cubicBezTo>
                  <a:cubicBezTo>
                    <a:pt x="54" y="834"/>
                    <a:pt x="160" y="855"/>
                    <a:pt x="262" y="855"/>
                  </a:cubicBezTo>
                  <a:cubicBezTo>
                    <a:pt x="303" y="855"/>
                    <a:pt x="344" y="851"/>
                    <a:pt x="378" y="851"/>
                  </a:cubicBezTo>
                  <a:cubicBezTo>
                    <a:pt x="408" y="856"/>
                    <a:pt x="440" y="859"/>
                    <a:pt x="474" y="859"/>
                  </a:cubicBezTo>
                  <a:cubicBezTo>
                    <a:pt x="575" y="859"/>
                    <a:pt x="686" y="836"/>
                    <a:pt x="776" y="792"/>
                  </a:cubicBezTo>
                  <a:lnTo>
                    <a:pt x="816" y="792"/>
                  </a:lnTo>
                  <a:cubicBezTo>
                    <a:pt x="900" y="834"/>
                    <a:pt x="978" y="859"/>
                    <a:pt x="1057" y="859"/>
                  </a:cubicBezTo>
                  <a:cubicBezTo>
                    <a:pt x="1127" y="859"/>
                    <a:pt x="1198" y="839"/>
                    <a:pt x="1273" y="792"/>
                  </a:cubicBezTo>
                  <a:cubicBezTo>
                    <a:pt x="2546" y="772"/>
                    <a:pt x="3839" y="772"/>
                    <a:pt x="5073" y="473"/>
                  </a:cubicBezTo>
                  <a:cubicBezTo>
                    <a:pt x="5060" y="97"/>
                    <a:pt x="4912" y="0"/>
                    <a:pt x="46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2338675" y="841425"/>
              <a:ext cx="142750" cy="19075"/>
            </a:xfrm>
            <a:custGeom>
              <a:avLst/>
              <a:gdLst/>
              <a:ahLst/>
              <a:cxnLst/>
              <a:rect l="l" t="t" r="r" b="b"/>
              <a:pathLst>
                <a:path w="5710" h="763" extrusionOk="0">
                  <a:moveTo>
                    <a:pt x="5241" y="0"/>
                  </a:moveTo>
                  <a:cubicBezTo>
                    <a:pt x="4729" y="0"/>
                    <a:pt x="4212" y="86"/>
                    <a:pt x="3720" y="197"/>
                  </a:cubicBezTo>
                  <a:cubicBezTo>
                    <a:pt x="3665" y="263"/>
                    <a:pt x="3604" y="305"/>
                    <a:pt x="3539" y="305"/>
                  </a:cubicBezTo>
                  <a:cubicBezTo>
                    <a:pt x="3488" y="305"/>
                    <a:pt x="3435" y="278"/>
                    <a:pt x="3382" y="217"/>
                  </a:cubicBezTo>
                  <a:lnTo>
                    <a:pt x="3024" y="217"/>
                  </a:lnTo>
                  <a:cubicBezTo>
                    <a:pt x="2945" y="316"/>
                    <a:pt x="2885" y="436"/>
                    <a:pt x="2726" y="436"/>
                  </a:cubicBezTo>
                  <a:cubicBezTo>
                    <a:pt x="2805" y="396"/>
                    <a:pt x="2925" y="356"/>
                    <a:pt x="2845" y="217"/>
                  </a:cubicBezTo>
                  <a:cubicBezTo>
                    <a:pt x="2696" y="204"/>
                    <a:pt x="2547" y="198"/>
                    <a:pt x="2398" y="198"/>
                  </a:cubicBezTo>
                  <a:cubicBezTo>
                    <a:pt x="1632" y="198"/>
                    <a:pt x="866" y="346"/>
                    <a:pt x="100" y="396"/>
                  </a:cubicBezTo>
                  <a:cubicBezTo>
                    <a:pt x="0" y="714"/>
                    <a:pt x="339" y="595"/>
                    <a:pt x="418" y="714"/>
                  </a:cubicBezTo>
                  <a:cubicBezTo>
                    <a:pt x="565" y="751"/>
                    <a:pt x="714" y="763"/>
                    <a:pt x="864" y="763"/>
                  </a:cubicBezTo>
                  <a:cubicBezTo>
                    <a:pt x="1121" y="763"/>
                    <a:pt x="1380" y="727"/>
                    <a:pt x="1632" y="714"/>
                  </a:cubicBezTo>
                  <a:cubicBezTo>
                    <a:pt x="1656" y="678"/>
                    <a:pt x="1695" y="619"/>
                    <a:pt x="1735" y="619"/>
                  </a:cubicBezTo>
                  <a:cubicBezTo>
                    <a:pt x="1761" y="619"/>
                    <a:pt x="1787" y="644"/>
                    <a:pt x="1811" y="714"/>
                  </a:cubicBezTo>
                  <a:cubicBezTo>
                    <a:pt x="2139" y="704"/>
                    <a:pt x="2467" y="704"/>
                    <a:pt x="2798" y="704"/>
                  </a:cubicBezTo>
                  <a:cubicBezTo>
                    <a:pt x="3129" y="704"/>
                    <a:pt x="3462" y="704"/>
                    <a:pt x="3800" y="694"/>
                  </a:cubicBezTo>
                  <a:cubicBezTo>
                    <a:pt x="3851" y="689"/>
                    <a:pt x="3902" y="687"/>
                    <a:pt x="3953" y="687"/>
                  </a:cubicBezTo>
                  <a:cubicBezTo>
                    <a:pt x="4141" y="687"/>
                    <a:pt x="4332" y="713"/>
                    <a:pt x="4521" y="713"/>
                  </a:cubicBezTo>
                  <a:cubicBezTo>
                    <a:pt x="4702" y="713"/>
                    <a:pt x="4881" y="689"/>
                    <a:pt x="5053" y="595"/>
                  </a:cubicBezTo>
                  <a:cubicBezTo>
                    <a:pt x="5133" y="595"/>
                    <a:pt x="5212" y="555"/>
                    <a:pt x="5252" y="535"/>
                  </a:cubicBezTo>
                  <a:cubicBezTo>
                    <a:pt x="5371" y="495"/>
                    <a:pt x="5451" y="436"/>
                    <a:pt x="5531" y="396"/>
                  </a:cubicBezTo>
                  <a:cubicBezTo>
                    <a:pt x="5630" y="276"/>
                    <a:pt x="5710" y="157"/>
                    <a:pt x="5630" y="18"/>
                  </a:cubicBezTo>
                  <a:cubicBezTo>
                    <a:pt x="5501" y="6"/>
                    <a:pt x="5371" y="0"/>
                    <a:pt x="52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188475" y="1036800"/>
              <a:ext cx="98500" cy="24225"/>
            </a:xfrm>
            <a:custGeom>
              <a:avLst/>
              <a:gdLst/>
              <a:ahLst/>
              <a:cxnLst/>
              <a:rect l="l" t="t" r="r" b="b"/>
              <a:pathLst>
                <a:path w="3940" h="969" extrusionOk="0">
                  <a:moveTo>
                    <a:pt x="3641" y="1"/>
                  </a:moveTo>
                  <a:cubicBezTo>
                    <a:pt x="2428" y="140"/>
                    <a:pt x="1194" y="1"/>
                    <a:pt x="1" y="200"/>
                  </a:cubicBezTo>
                  <a:cubicBezTo>
                    <a:pt x="61" y="359"/>
                    <a:pt x="140" y="538"/>
                    <a:pt x="180" y="697"/>
                  </a:cubicBezTo>
                  <a:cubicBezTo>
                    <a:pt x="403" y="909"/>
                    <a:pt x="649" y="969"/>
                    <a:pt x="905" y="969"/>
                  </a:cubicBezTo>
                  <a:cubicBezTo>
                    <a:pt x="1129" y="969"/>
                    <a:pt x="1361" y="924"/>
                    <a:pt x="1592" y="896"/>
                  </a:cubicBezTo>
                  <a:cubicBezTo>
                    <a:pt x="1891" y="816"/>
                    <a:pt x="2189" y="757"/>
                    <a:pt x="2487" y="697"/>
                  </a:cubicBezTo>
                  <a:cubicBezTo>
                    <a:pt x="2676" y="647"/>
                    <a:pt x="2865" y="549"/>
                    <a:pt x="3053" y="549"/>
                  </a:cubicBezTo>
                  <a:cubicBezTo>
                    <a:pt x="3163" y="549"/>
                    <a:pt x="3273" y="582"/>
                    <a:pt x="3383" y="677"/>
                  </a:cubicBezTo>
                  <a:cubicBezTo>
                    <a:pt x="3442" y="717"/>
                    <a:pt x="3522" y="757"/>
                    <a:pt x="3582" y="757"/>
                  </a:cubicBezTo>
                  <a:cubicBezTo>
                    <a:pt x="3721" y="717"/>
                    <a:pt x="3780" y="677"/>
                    <a:pt x="3860" y="578"/>
                  </a:cubicBezTo>
                  <a:cubicBezTo>
                    <a:pt x="3940" y="379"/>
                    <a:pt x="3860" y="200"/>
                    <a:pt x="3741" y="60"/>
                  </a:cubicBezTo>
                  <a:cubicBezTo>
                    <a:pt x="3721" y="41"/>
                    <a:pt x="3661" y="41"/>
                    <a:pt x="3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1862750" y="874650"/>
              <a:ext cx="150200" cy="20850"/>
            </a:xfrm>
            <a:custGeom>
              <a:avLst/>
              <a:gdLst/>
              <a:ahLst/>
              <a:cxnLst/>
              <a:rect l="l" t="t" r="r" b="b"/>
              <a:pathLst>
                <a:path w="6008" h="834" extrusionOk="0">
                  <a:moveTo>
                    <a:pt x="3147" y="1"/>
                  </a:moveTo>
                  <a:cubicBezTo>
                    <a:pt x="2517" y="1"/>
                    <a:pt x="1891" y="126"/>
                    <a:pt x="1273" y="260"/>
                  </a:cubicBezTo>
                  <a:cubicBezTo>
                    <a:pt x="1194" y="318"/>
                    <a:pt x="1109" y="337"/>
                    <a:pt x="1023" y="337"/>
                  </a:cubicBezTo>
                  <a:cubicBezTo>
                    <a:pt x="872" y="337"/>
                    <a:pt x="716" y="280"/>
                    <a:pt x="577" y="280"/>
                  </a:cubicBezTo>
                  <a:lnTo>
                    <a:pt x="60" y="280"/>
                  </a:lnTo>
                  <a:cubicBezTo>
                    <a:pt x="0" y="519"/>
                    <a:pt x="139" y="658"/>
                    <a:pt x="338" y="758"/>
                  </a:cubicBezTo>
                  <a:cubicBezTo>
                    <a:pt x="578" y="818"/>
                    <a:pt x="822" y="833"/>
                    <a:pt x="1068" y="833"/>
                  </a:cubicBezTo>
                  <a:cubicBezTo>
                    <a:pt x="1337" y="833"/>
                    <a:pt x="1608" y="815"/>
                    <a:pt x="1880" y="815"/>
                  </a:cubicBezTo>
                  <a:cubicBezTo>
                    <a:pt x="1936" y="815"/>
                    <a:pt x="1993" y="815"/>
                    <a:pt x="2049" y="817"/>
                  </a:cubicBezTo>
                  <a:cubicBezTo>
                    <a:pt x="2268" y="797"/>
                    <a:pt x="2487" y="778"/>
                    <a:pt x="2646" y="579"/>
                  </a:cubicBezTo>
                  <a:cubicBezTo>
                    <a:pt x="2725" y="459"/>
                    <a:pt x="2487" y="419"/>
                    <a:pt x="2566" y="300"/>
                  </a:cubicBezTo>
                  <a:lnTo>
                    <a:pt x="2566" y="300"/>
                  </a:lnTo>
                  <a:cubicBezTo>
                    <a:pt x="2566" y="419"/>
                    <a:pt x="2666" y="459"/>
                    <a:pt x="2745" y="519"/>
                  </a:cubicBezTo>
                  <a:lnTo>
                    <a:pt x="2885" y="598"/>
                  </a:lnTo>
                  <a:cubicBezTo>
                    <a:pt x="3253" y="658"/>
                    <a:pt x="3621" y="688"/>
                    <a:pt x="3986" y="688"/>
                  </a:cubicBezTo>
                  <a:cubicBezTo>
                    <a:pt x="4352" y="688"/>
                    <a:pt x="4715" y="658"/>
                    <a:pt x="5073" y="598"/>
                  </a:cubicBezTo>
                  <a:cubicBezTo>
                    <a:pt x="5371" y="459"/>
                    <a:pt x="5769" y="519"/>
                    <a:pt x="6008" y="61"/>
                  </a:cubicBezTo>
                  <a:cubicBezTo>
                    <a:pt x="5746" y="30"/>
                    <a:pt x="5511" y="4"/>
                    <a:pt x="5284" y="4"/>
                  </a:cubicBezTo>
                  <a:cubicBezTo>
                    <a:pt x="5080" y="4"/>
                    <a:pt x="4882" y="25"/>
                    <a:pt x="4675" y="81"/>
                  </a:cubicBezTo>
                  <a:cubicBezTo>
                    <a:pt x="4635" y="81"/>
                    <a:pt x="4575" y="81"/>
                    <a:pt x="4536" y="101"/>
                  </a:cubicBezTo>
                  <a:cubicBezTo>
                    <a:pt x="4450" y="158"/>
                    <a:pt x="4374" y="183"/>
                    <a:pt x="4300" y="183"/>
                  </a:cubicBezTo>
                  <a:cubicBezTo>
                    <a:pt x="4219" y="183"/>
                    <a:pt x="4141" y="153"/>
                    <a:pt x="4058" y="101"/>
                  </a:cubicBezTo>
                  <a:cubicBezTo>
                    <a:pt x="3754" y="30"/>
                    <a:pt x="3450" y="1"/>
                    <a:pt x="3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2070125" y="862750"/>
              <a:ext cx="119875" cy="20300"/>
            </a:xfrm>
            <a:custGeom>
              <a:avLst/>
              <a:gdLst/>
              <a:ahLst/>
              <a:cxnLst/>
              <a:rect l="l" t="t" r="r" b="b"/>
              <a:pathLst>
                <a:path w="4795" h="812" extrusionOk="0">
                  <a:moveTo>
                    <a:pt x="3502" y="0"/>
                  </a:moveTo>
                  <a:cubicBezTo>
                    <a:pt x="2348" y="0"/>
                    <a:pt x="1214" y="80"/>
                    <a:pt x="60" y="239"/>
                  </a:cubicBezTo>
                  <a:cubicBezTo>
                    <a:pt x="0" y="398"/>
                    <a:pt x="60" y="537"/>
                    <a:pt x="160" y="617"/>
                  </a:cubicBezTo>
                  <a:cubicBezTo>
                    <a:pt x="239" y="677"/>
                    <a:pt x="319" y="756"/>
                    <a:pt x="418" y="776"/>
                  </a:cubicBezTo>
                  <a:cubicBezTo>
                    <a:pt x="656" y="801"/>
                    <a:pt x="893" y="811"/>
                    <a:pt x="1128" y="811"/>
                  </a:cubicBezTo>
                  <a:cubicBezTo>
                    <a:pt x="2214" y="811"/>
                    <a:pt x="3282" y="593"/>
                    <a:pt x="4377" y="577"/>
                  </a:cubicBezTo>
                  <a:cubicBezTo>
                    <a:pt x="4536" y="577"/>
                    <a:pt x="4695" y="498"/>
                    <a:pt x="4795" y="319"/>
                  </a:cubicBezTo>
                  <a:cubicBezTo>
                    <a:pt x="4795" y="159"/>
                    <a:pt x="4675" y="80"/>
                    <a:pt x="4516" y="60"/>
                  </a:cubicBezTo>
                  <a:cubicBezTo>
                    <a:pt x="4367" y="50"/>
                    <a:pt x="4218" y="50"/>
                    <a:pt x="4068" y="50"/>
                  </a:cubicBezTo>
                  <a:cubicBezTo>
                    <a:pt x="3919" y="50"/>
                    <a:pt x="3770" y="50"/>
                    <a:pt x="3621" y="40"/>
                  </a:cubicBezTo>
                  <a:cubicBezTo>
                    <a:pt x="3581" y="40"/>
                    <a:pt x="3541" y="0"/>
                    <a:pt x="3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318775" y="1036800"/>
              <a:ext cx="110425" cy="20025"/>
            </a:xfrm>
            <a:custGeom>
              <a:avLst/>
              <a:gdLst/>
              <a:ahLst/>
              <a:cxnLst/>
              <a:rect l="l" t="t" r="r" b="b"/>
              <a:pathLst>
                <a:path w="4417" h="801" extrusionOk="0">
                  <a:moveTo>
                    <a:pt x="41" y="1"/>
                  </a:moveTo>
                  <a:cubicBezTo>
                    <a:pt x="41" y="60"/>
                    <a:pt x="21" y="80"/>
                    <a:pt x="1" y="120"/>
                  </a:cubicBezTo>
                  <a:cubicBezTo>
                    <a:pt x="239" y="498"/>
                    <a:pt x="737" y="478"/>
                    <a:pt x="1055" y="717"/>
                  </a:cubicBezTo>
                  <a:cubicBezTo>
                    <a:pt x="1292" y="774"/>
                    <a:pt x="1526" y="801"/>
                    <a:pt x="1759" y="801"/>
                  </a:cubicBezTo>
                  <a:cubicBezTo>
                    <a:pt x="2173" y="801"/>
                    <a:pt x="2585" y="718"/>
                    <a:pt x="3005" y="578"/>
                  </a:cubicBezTo>
                  <a:cubicBezTo>
                    <a:pt x="3482" y="478"/>
                    <a:pt x="3979" y="578"/>
                    <a:pt x="4417" y="399"/>
                  </a:cubicBezTo>
                  <a:cubicBezTo>
                    <a:pt x="4317" y="399"/>
                    <a:pt x="4198" y="379"/>
                    <a:pt x="4099" y="379"/>
                  </a:cubicBezTo>
                  <a:cubicBezTo>
                    <a:pt x="4077" y="379"/>
                    <a:pt x="4056" y="380"/>
                    <a:pt x="4037" y="380"/>
                  </a:cubicBezTo>
                  <a:cubicBezTo>
                    <a:pt x="3577" y="380"/>
                    <a:pt x="4000" y="155"/>
                    <a:pt x="4019" y="41"/>
                  </a:cubicBezTo>
                  <a:cubicBezTo>
                    <a:pt x="3884" y="34"/>
                    <a:pt x="3748" y="32"/>
                    <a:pt x="3613" y="32"/>
                  </a:cubicBezTo>
                  <a:cubicBezTo>
                    <a:pt x="2854" y="32"/>
                    <a:pt x="2096" y="113"/>
                    <a:pt x="1342" y="113"/>
                  </a:cubicBezTo>
                  <a:cubicBezTo>
                    <a:pt x="906" y="113"/>
                    <a:pt x="472" y="86"/>
                    <a:pt x="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294900" y="851300"/>
              <a:ext cx="54750" cy="79975"/>
            </a:xfrm>
            <a:custGeom>
              <a:avLst/>
              <a:gdLst/>
              <a:ahLst/>
              <a:cxnLst/>
              <a:rect l="l" t="t" r="r" b="b"/>
              <a:pathLst>
                <a:path w="2190" h="3199" extrusionOk="0">
                  <a:moveTo>
                    <a:pt x="1851" y="1"/>
                  </a:moveTo>
                  <a:cubicBezTo>
                    <a:pt x="1791" y="1"/>
                    <a:pt x="1712" y="1"/>
                    <a:pt x="1692" y="41"/>
                  </a:cubicBezTo>
                  <a:cubicBezTo>
                    <a:pt x="1692" y="60"/>
                    <a:pt x="1692" y="60"/>
                    <a:pt x="1632" y="100"/>
                  </a:cubicBezTo>
                  <a:cubicBezTo>
                    <a:pt x="1592" y="100"/>
                    <a:pt x="1572" y="100"/>
                    <a:pt x="1513" y="41"/>
                  </a:cubicBezTo>
                  <a:cubicBezTo>
                    <a:pt x="1393" y="41"/>
                    <a:pt x="1294" y="60"/>
                    <a:pt x="1175" y="60"/>
                  </a:cubicBezTo>
                  <a:cubicBezTo>
                    <a:pt x="1095" y="100"/>
                    <a:pt x="1015" y="160"/>
                    <a:pt x="916" y="160"/>
                  </a:cubicBezTo>
                  <a:cubicBezTo>
                    <a:pt x="777" y="140"/>
                    <a:pt x="647" y="130"/>
                    <a:pt x="518" y="130"/>
                  </a:cubicBezTo>
                  <a:cubicBezTo>
                    <a:pt x="389" y="130"/>
                    <a:pt x="260" y="140"/>
                    <a:pt x="120" y="160"/>
                  </a:cubicBezTo>
                  <a:cubicBezTo>
                    <a:pt x="21" y="299"/>
                    <a:pt x="1" y="418"/>
                    <a:pt x="80" y="558"/>
                  </a:cubicBezTo>
                  <a:cubicBezTo>
                    <a:pt x="419" y="816"/>
                    <a:pt x="379" y="1194"/>
                    <a:pt x="399" y="1552"/>
                  </a:cubicBezTo>
                  <a:cubicBezTo>
                    <a:pt x="458" y="2070"/>
                    <a:pt x="299" y="2627"/>
                    <a:pt x="598" y="3124"/>
                  </a:cubicBezTo>
                  <a:cubicBezTo>
                    <a:pt x="657" y="3174"/>
                    <a:pt x="727" y="3198"/>
                    <a:pt x="797" y="3198"/>
                  </a:cubicBezTo>
                  <a:cubicBezTo>
                    <a:pt x="866" y="3198"/>
                    <a:pt x="936" y="3174"/>
                    <a:pt x="996" y="3124"/>
                  </a:cubicBezTo>
                  <a:cubicBezTo>
                    <a:pt x="996" y="2527"/>
                    <a:pt x="996" y="1950"/>
                    <a:pt x="1015" y="1373"/>
                  </a:cubicBezTo>
                  <a:cubicBezTo>
                    <a:pt x="1055" y="518"/>
                    <a:pt x="1095" y="498"/>
                    <a:pt x="1930" y="359"/>
                  </a:cubicBezTo>
                  <a:cubicBezTo>
                    <a:pt x="2010" y="339"/>
                    <a:pt x="2110" y="339"/>
                    <a:pt x="2189" y="319"/>
                  </a:cubicBezTo>
                  <a:cubicBezTo>
                    <a:pt x="2070" y="200"/>
                    <a:pt x="1970" y="100"/>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1749350" y="881125"/>
              <a:ext cx="107950" cy="19175"/>
            </a:xfrm>
            <a:custGeom>
              <a:avLst/>
              <a:gdLst/>
              <a:ahLst/>
              <a:cxnLst/>
              <a:rect l="l" t="t" r="r" b="b"/>
              <a:pathLst>
                <a:path w="4318" h="767" extrusionOk="0">
                  <a:moveTo>
                    <a:pt x="1314" y="220"/>
                  </a:moveTo>
                  <a:lnTo>
                    <a:pt x="1314" y="220"/>
                  </a:lnTo>
                  <a:cubicBezTo>
                    <a:pt x="1425" y="250"/>
                    <a:pt x="1539" y="260"/>
                    <a:pt x="1655" y="262"/>
                  </a:cubicBezTo>
                  <a:lnTo>
                    <a:pt x="1655" y="262"/>
                  </a:lnTo>
                  <a:cubicBezTo>
                    <a:pt x="1605" y="269"/>
                    <a:pt x="1555" y="274"/>
                    <a:pt x="1507" y="274"/>
                  </a:cubicBezTo>
                  <a:cubicBezTo>
                    <a:pt x="1436" y="274"/>
                    <a:pt x="1369" y="262"/>
                    <a:pt x="1314" y="220"/>
                  </a:cubicBezTo>
                  <a:close/>
                  <a:moveTo>
                    <a:pt x="829" y="1"/>
                  </a:moveTo>
                  <a:cubicBezTo>
                    <a:pt x="549" y="1"/>
                    <a:pt x="272" y="30"/>
                    <a:pt x="1" y="160"/>
                  </a:cubicBezTo>
                  <a:cubicBezTo>
                    <a:pt x="140" y="439"/>
                    <a:pt x="398" y="598"/>
                    <a:pt x="657" y="698"/>
                  </a:cubicBezTo>
                  <a:cubicBezTo>
                    <a:pt x="897" y="724"/>
                    <a:pt x="1132" y="767"/>
                    <a:pt x="1359" y="767"/>
                  </a:cubicBezTo>
                  <a:cubicBezTo>
                    <a:pt x="1640" y="767"/>
                    <a:pt x="1907" y="701"/>
                    <a:pt x="2149" y="459"/>
                  </a:cubicBezTo>
                  <a:cubicBezTo>
                    <a:pt x="2102" y="336"/>
                    <a:pt x="2031" y="280"/>
                    <a:pt x="1948" y="258"/>
                  </a:cubicBezTo>
                  <a:lnTo>
                    <a:pt x="1948" y="258"/>
                  </a:lnTo>
                  <a:cubicBezTo>
                    <a:pt x="1997" y="257"/>
                    <a:pt x="2046" y="256"/>
                    <a:pt x="2095" y="256"/>
                  </a:cubicBezTo>
                  <a:cubicBezTo>
                    <a:pt x="2146" y="256"/>
                    <a:pt x="2197" y="257"/>
                    <a:pt x="2248" y="260"/>
                  </a:cubicBezTo>
                  <a:cubicBezTo>
                    <a:pt x="2278" y="260"/>
                    <a:pt x="2303" y="250"/>
                    <a:pt x="2328" y="250"/>
                  </a:cubicBezTo>
                  <a:cubicBezTo>
                    <a:pt x="2353" y="250"/>
                    <a:pt x="2378" y="260"/>
                    <a:pt x="2408" y="300"/>
                  </a:cubicBezTo>
                  <a:cubicBezTo>
                    <a:pt x="2308" y="300"/>
                    <a:pt x="2288" y="359"/>
                    <a:pt x="2248" y="439"/>
                  </a:cubicBezTo>
                  <a:cubicBezTo>
                    <a:pt x="2583" y="655"/>
                    <a:pt x="2912" y="760"/>
                    <a:pt x="3239" y="760"/>
                  </a:cubicBezTo>
                  <a:cubicBezTo>
                    <a:pt x="3574" y="760"/>
                    <a:pt x="3906" y="650"/>
                    <a:pt x="4238" y="439"/>
                  </a:cubicBezTo>
                  <a:cubicBezTo>
                    <a:pt x="4317" y="300"/>
                    <a:pt x="4317" y="160"/>
                    <a:pt x="4218" y="41"/>
                  </a:cubicBezTo>
                  <a:cubicBezTo>
                    <a:pt x="3502" y="41"/>
                    <a:pt x="2786" y="16"/>
                    <a:pt x="2069" y="16"/>
                  </a:cubicBezTo>
                  <a:cubicBezTo>
                    <a:pt x="1890" y="16"/>
                    <a:pt x="1711" y="17"/>
                    <a:pt x="1532" y="21"/>
                  </a:cubicBezTo>
                  <a:cubicBezTo>
                    <a:pt x="1297" y="21"/>
                    <a:pt x="1062" y="1"/>
                    <a:pt x="8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588825" y="1013925"/>
              <a:ext cx="69150" cy="20125"/>
            </a:xfrm>
            <a:custGeom>
              <a:avLst/>
              <a:gdLst/>
              <a:ahLst/>
              <a:cxnLst/>
              <a:rect l="l" t="t" r="r" b="b"/>
              <a:pathLst>
                <a:path w="2766" h="805" extrusionOk="0">
                  <a:moveTo>
                    <a:pt x="2746" y="60"/>
                  </a:moveTo>
                  <a:cubicBezTo>
                    <a:pt x="1890" y="120"/>
                    <a:pt x="995" y="1"/>
                    <a:pt x="160" y="279"/>
                  </a:cubicBezTo>
                  <a:cubicBezTo>
                    <a:pt x="0" y="458"/>
                    <a:pt x="0" y="597"/>
                    <a:pt x="160" y="776"/>
                  </a:cubicBezTo>
                  <a:cubicBezTo>
                    <a:pt x="308" y="796"/>
                    <a:pt x="455" y="805"/>
                    <a:pt x="600" y="805"/>
                  </a:cubicBezTo>
                  <a:cubicBezTo>
                    <a:pt x="1333" y="805"/>
                    <a:pt x="2035" y="594"/>
                    <a:pt x="2766" y="578"/>
                  </a:cubicBezTo>
                  <a:cubicBezTo>
                    <a:pt x="2746" y="399"/>
                    <a:pt x="2746" y="219"/>
                    <a:pt x="2746"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2518200" y="1021250"/>
              <a:ext cx="74625" cy="17625"/>
            </a:xfrm>
            <a:custGeom>
              <a:avLst/>
              <a:gdLst/>
              <a:ahLst/>
              <a:cxnLst/>
              <a:rect l="l" t="t" r="r" b="b"/>
              <a:pathLst>
                <a:path w="2985" h="705" extrusionOk="0">
                  <a:moveTo>
                    <a:pt x="2721" y="1"/>
                  </a:moveTo>
                  <a:cubicBezTo>
                    <a:pt x="1815" y="1"/>
                    <a:pt x="908" y="177"/>
                    <a:pt x="1" y="304"/>
                  </a:cubicBezTo>
                  <a:cubicBezTo>
                    <a:pt x="299" y="324"/>
                    <a:pt x="617" y="364"/>
                    <a:pt x="737" y="702"/>
                  </a:cubicBezTo>
                  <a:cubicBezTo>
                    <a:pt x="818" y="700"/>
                    <a:pt x="899" y="699"/>
                    <a:pt x="981" y="699"/>
                  </a:cubicBezTo>
                  <a:cubicBezTo>
                    <a:pt x="1182" y="699"/>
                    <a:pt x="1384" y="704"/>
                    <a:pt x="1586" y="704"/>
                  </a:cubicBezTo>
                  <a:cubicBezTo>
                    <a:pt x="2063" y="704"/>
                    <a:pt x="2535" y="678"/>
                    <a:pt x="2985" y="503"/>
                  </a:cubicBezTo>
                  <a:lnTo>
                    <a:pt x="2985" y="6"/>
                  </a:lnTo>
                  <a:cubicBezTo>
                    <a:pt x="2897" y="3"/>
                    <a:pt x="2809" y="1"/>
                    <a:pt x="27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1708075" y="1035550"/>
              <a:ext cx="161150" cy="21925"/>
            </a:xfrm>
            <a:custGeom>
              <a:avLst/>
              <a:gdLst/>
              <a:ahLst/>
              <a:cxnLst/>
              <a:rect l="l" t="t" r="r" b="b"/>
              <a:pathLst>
                <a:path w="6446" h="877" extrusionOk="0">
                  <a:moveTo>
                    <a:pt x="968" y="1"/>
                  </a:moveTo>
                  <a:cubicBezTo>
                    <a:pt x="702" y="1"/>
                    <a:pt x="438" y="51"/>
                    <a:pt x="180" y="150"/>
                  </a:cubicBezTo>
                  <a:cubicBezTo>
                    <a:pt x="20" y="250"/>
                    <a:pt x="1" y="409"/>
                    <a:pt x="40" y="548"/>
                  </a:cubicBezTo>
                  <a:cubicBezTo>
                    <a:pt x="120" y="707"/>
                    <a:pt x="239" y="727"/>
                    <a:pt x="398" y="747"/>
                  </a:cubicBezTo>
                  <a:cubicBezTo>
                    <a:pt x="617" y="747"/>
                    <a:pt x="876" y="787"/>
                    <a:pt x="1095" y="827"/>
                  </a:cubicBezTo>
                  <a:cubicBezTo>
                    <a:pt x="1668" y="865"/>
                    <a:pt x="2239" y="877"/>
                    <a:pt x="2810" y="877"/>
                  </a:cubicBezTo>
                  <a:cubicBezTo>
                    <a:pt x="3722" y="877"/>
                    <a:pt x="4632" y="846"/>
                    <a:pt x="5551" y="846"/>
                  </a:cubicBezTo>
                  <a:cubicBezTo>
                    <a:pt x="5789" y="827"/>
                    <a:pt x="6068" y="827"/>
                    <a:pt x="6287" y="707"/>
                  </a:cubicBezTo>
                  <a:cubicBezTo>
                    <a:pt x="6386" y="648"/>
                    <a:pt x="6446" y="548"/>
                    <a:pt x="6386" y="449"/>
                  </a:cubicBezTo>
                  <a:cubicBezTo>
                    <a:pt x="5153" y="449"/>
                    <a:pt x="3939" y="449"/>
                    <a:pt x="2686" y="429"/>
                  </a:cubicBezTo>
                  <a:cubicBezTo>
                    <a:pt x="2559" y="429"/>
                    <a:pt x="2425" y="449"/>
                    <a:pt x="2295" y="449"/>
                  </a:cubicBezTo>
                  <a:cubicBezTo>
                    <a:pt x="2139" y="449"/>
                    <a:pt x="1990" y="420"/>
                    <a:pt x="1870" y="289"/>
                  </a:cubicBezTo>
                  <a:cubicBezTo>
                    <a:pt x="1851" y="230"/>
                    <a:pt x="1811" y="210"/>
                    <a:pt x="1771" y="150"/>
                  </a:cubicBezTo>
                  <a:cubicBezTo>
                    <a:pt x="1502" y="51"/>
                    <a:pt x="1234" y="1"/>
                    <a:pt x="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2246675" y="968000"/>
              <a:ext cx="71125" cy="45450"/>
            </a:xfrm>
            <a:custGeom>
              <a:avLst/>
              <a:gdLst/>
              <a:ahLst/>
              <a:cxnLst/>
              <a:rect l="l" t="t" r="r" b="b"/>
              <a:pathLst>
                <a:path w="2845" h="1818" extrusionOk="0">
                  <a:moveTo>
                    <a:pt x="1742" y="0"/>
                  </a:moveTo>
                  <a:cubicBezTo>
                    <a:pt x="1715" y="0"/>
                    <a:pt x="1684" y="3"/>
                    <a:pt x="1651" y="8"/>
                  </a:cubicBezTo>
                  <a:cubicBezTo>
                    <a:pt x="1492" y="206"/>
                    <a:pt x="1452" y="445"/>
                    <a:pt x="1433" y="704"/>
                  </a:cubicBezTo>
                  <a:cubicBezTo>
                    <a:pt x="1452" y="953"/>
                    <a:pt x="1489" y="1202"/>
                    <a:pt x="1136" y="1202"/>
                  </a:cubicBezTo>
                  <a:cubicBezTo>
                    <a:pt x="1123" y="1202"/>
                    <a:pt x="1109" y="1202"/>
                    <a:pt x="1094" y="1201"/>
                  </a:cubicBezTo>
                  <a:cubicBezTo>
                    <a:pt x="971" y="1187"/>
                    <a:pt x="852" y="1176"/>
                    <a:pt x="737" y="1176"/>
                  </a:cubicBezTo>
                  <a:cubicBezTo>
                    <a:pt x="519" y="1176"/>
                    <a:pt x="315" y="1217"/>
                    <a:pt x="120" y="1360"/>
                  </a:cubicBezTo>
                  <a:cubicBezTo>
                    <a:pt x="0" y="1718"/>
                    <a:pt x="418" y="1619"/>
                    <a:pt x="458" y="1798"/>
                  </a:cubicBezTo>
                  <a:cubicBezTo>
                    <a:pt x="1114" y="1798"/>
                    <a:pt x="1751" y="1818"/>
                    <a:pt x="2407" y="1818"/>
                  </a:cubicBezTo>
                  <a:cubicBezTo>
                    <a:pt x="2447" y="1818"/>
                    <a:pt x="2507" y="1758"/>
                    <a:pt x="2547" y="1738"/>
                  </a:cubicBezTo>
                  <a:cubicBezTo>
                    <a:pt x="2726" y="1639"/>
                    <a:pt x="2845" y="1539"/>
                    <a:pt x="2726" y="1320"/>
                  </a:cubicBezTo>
                  <a:cubicBezTo>
                    <a:pt x="2407" y="1141"/>
                    <a:pt x="2129" y="923"/>
                    <a:pt x="2089" y="505"/>
                  </a:cubicBezTo>
                  <a:cubicBezTo>
                    <a:pt x="2034" y="286"/>
                    <a:pt x="2047" y="0"/>
                    <a:pt x="17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2503275" y="857400"/>
              <a:ext cx="15950" cy="98400"/>
            </a:xfrm>
            <a:custGeom>
              <a:avLst/>
              <a:gdLst/>
              <a:ahLst/>
              <a:cxnLst/>
              <a:rect l="l" t="t" r="r" b="b"/>
              <a:pathLst>
                <a:path w="638" h="3936" extrusionOk="0">
                  <a:moveTo>
                    <a:pt x="426" y="0"/>
                  </a:moveTo>
                  <a:cubicBezTo>
                    <a:pt x="384" y="0"/>
                    <a:pt x="339" y="5"/>
                    <a:pt x="299" y="15"/>
                  </a:cubicBezTo>
                  <a:cubicBezTo>
                    <a:pt x="279" y="75"/>
                    <a:pt x="240" y="95"/>
                    <a:pt x="220" y="115"/>
                  </a:cubicBezTo>
                  <a:cubicBezTo>
                    <a:pt x="220" y="473"/>
                    <a:pt x="299" y="811"/>
                    <a:pt x="220" y="1149"/>
                  </a:cubicBezTo>
                  <a:cubicBezTo>
                    <a:pt x="21" y="2064"/>
                    <a:pt x="1" y="2979"/>
                    <a:pt x="100" y="3934"/>
                  </a:cubicBezTo>
                  <a:cubicBezTo>
                    <a:pt x="114" y="3935"/>
                    <a:pt x="127" y="3935"/>
                    <a:pt x="139" y="3935"/>
                  </a:cubicBezTo>
                  <a:cubicBezTo>
                    <a:pt x="415" y="3935"/>
                    <a:pt x="376" y="3727"/>
                    <a:pt x="299" y="3536"/>
                  </a:cubicBezTo>
                  <a:cubicBezTo>
                    <a:pt x="419" y="2383"/>
                    <a:pt x="518" y="1249"/>
                    <a:pt x="638" y="95"/>
                  </a:cubicBezTo>
                  <a:cubicBezTo>
                    <a:pt x="618" y="75"/>
                    <a:pt x="578" y="55"/>
                    <a:pt x="538" y="15"/>
                  </a:cubicBezTo>
                  <a:cubicBezTo>
                    <a:pt x="508" y="5"/>
                    <a:pt x="468" y="0"/>
                    <a:pt x="4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1891100" y="1006925"/>
              <a:ext cx="73625" cy="17475"/>
            </a:xfrm>
            <a:custGeom>
              <a:avLst/>
              <a:gdLst/>
              <a:ahLst/>
              <a:cxnLst/>
              <a:rect l="l" t="t" r="r" b="b"/>
              <a:pathLst>
                <a:path w="2945" h="699" extrusionOk="0">
                  <a:moveTo>
                    <a:pt x="1943" y="1"/>
                  </a:moveTo>
                  <a:cubicBezTo>
                    <a:pt x="1328" y="1"/>
                    <a:pt x="724" y="149"/>
                    <a:pt x="119" y="281"/>
                  </a:cubicBezTo>
                  <a:cubicBezTo>
                    <a:pt x="0" y="400"/>
                    <a:pt x="0" y="559"/>
                    <a:pt x="99" y="679"/>
                  </a:cubicBezTo>
                  <a:cubicBezTo>
                    <a:pt x="756" y="679"/>
                    <a:pt x="1412" y="679"/>
                    <a:pt x="2089" y="698"/>
                  </a:cubicBezTo>
                  <a:cubicBezTo>
                    <a:pt x="2387" y="698"/>
                    <a:pt x="2646" y="659"/>
                    <a:pt x="2845" y="400"/>
                  </a:cubicBezTo>
                  <a:cubicBezTo>
                    <a:pt x="2924" y="340"/>
                    <a:pt x="2944" y="261"/>
                    <a:pt x="2904" y="141"/>
                  </a:cubicBezTo>
                  <a:cubicBezTo>
                    <a:pt x="2580" y="40"/>
                    <a:pt x="2260" y="1"/>
                    <a:pt x="19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1979125" y="872000"/>
              <a:ext cx="96500" cy="19425"/>
            </a:xfrm>
            <a:custGeom>
              <a:avLst/>
              <a:gdLst/>
              <a:ahLst/>
              <a:cxnLst/>
              <a:rect l="l" t="t" r="r" b="b"/>
              <a:pathLst>
                <a:path w="3860" h="777" extrusionOk="0">
                  <a:moveTo>
                    <a:pt x="3089" y="1"/>
                  </a:moveTo>
                  <a:cubicBezTo>
                    <a:pt x="2752" y="1"/>
                    <a:pt x="2413" y="59"/>
                    <a:pt x="2072" y="59"/>
                  </a:cubicBezTo>
                  <a:cubicBezTo>
                    <a:pt x="1912" y="59"/>
                    <a:pt x="1752" y="46"/>
                    <a:pt x="1591" y="8"/>
                  </a:cubicBezTo>
                  <a:cubicBezTo>
                    <a:pt x="1518" y="11"/>
                    <a:pt x="1443" y="12"/>
                    <a:pt x="1368" y="12"/>
                  </a:cubicBezTo>
                  <a:cubicBezTo>
                    <a:pt x="1267" y="12"/>
                    <a:pt x="1166" y="10"/>
                    <a:pt x="1064" y="10"/>
                  </a:cubicBezTo>
                  <a:cubicBezTo>
                    <a:pt x="707" y="10"/>
                    <a:pt x="345" y="28"/>
                    <a:pt x="0" y="187"/>
                  </a:cubicBezTo>
                  <a:lnTo>
                    <a:pt x="1194" y="187"/>
                  </a:lnTo>
                  <a:cubicBezTo>
                    <a:pt x="895" y="466"/>
                    <a:pt x="557" y="267"/>
                    <a:pt x="398" y="525"/>
                  </a:cubicBezTo>
                  <a:cubicBezTo>
                    <a:pt x="825" y="706"/>
                    <a:pt x="1247" y="777"/>
                    <a:pt x="1663" y="777"/>
                  </a:cubicBezTo>
                  <a:cubicBezTo>
                    <a:pt x="2391" y="777"/>
                    <a:pt x="3103" y="562"/>
                    <a:pt x="3800" y="346"/>
                  </a:cubicBezTo>
                  <a:cubicBezTo>
                    <a:pt x="3839" y="346"/>
                    <a:pt x="3859" y="247"/>
                    <a:pt x="3859" y="207"/>
                  </a:cubicBezTo>
                  <a:lnTo>
                    <a:pt x="3839" y="147"/>
                  </a:lnTo>
                  <a:cubicBezTo>
                    <a:pt x="3591" y="33"/>
                    <a:pt x="3341" y="1"/>
                    <a:pt x="3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1633475" y="886125"/>
              <a:ext cx="82575" cy="12950"/>
            </a:xfrm>
            <a:custGeom>
              <a:avLst/>
              <a:gdLst/>
              <a:ahLst/>
              <a:cxnLst/>
              <a:rect l="l" t="t" r="r" b="b"/>
              <a:pathLst>
                <a:path w="3303" h="518" extrusionOk="0">
                  <a:moveTo>
                    <a:pt x="518" y="0"/>
                  </a:moveTo>
                  <a:cubicBezTo>
                    <a:pt x="418" y="120"/>
                    <a:pt x="299" y="139"/>
                    <a:pt x="160" y="139"/>
                  </a:cubicBezTo>
                  <a:cubicBezTo>
                    <a:pt x="100" y="219"/>
                    <a:pt x="60" y="299"/>
                    <a:pt x="1" y="338"/>
                  </a:cubicBezTo>
                  <a:cubicBezTo>
                    <a:pt x="66" y="485"/>
                    <a:pt x="157" y="498"/>
                    <a:pt x="254" y="498"/>
                  </a:cubicBezTo>
                  <a:cubicBezTo>
                    <a:pt x="275" y="498"/>
                    <a:pt x="297" y="498"/>
                    <a:pt x="319" y="498"/>
                  </a:cubicBezTo>
                  <a:cubicBezTo>
                    <a:pt x="634" y="439"/>
                    <a:pt x="943" y="418"/>
                    <a:pt x="1251" y="418"/>
                  </a:cubicBezTo>
                  <a:cubicBezTo>
                    <a:pt x="1780" y="418"/>
                    <a:pt x="2305" y="480"/>
                    <a:pt x="2845" y="517"/>
                  </a:cubicBezTo>
                  <a:cubicBezTo>
                    <a:pt x="3104" y="398"/>
                    <a:pt x="3303" y="259"/>
                    <a:pt x="29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164625" y="996475"/>
              <a:ext cx="68250" cy="19525"/>
            </a:xfrm>
            <a:custGeom>
              <a:avLst/>
              <a:gdLst/>
              <a:ahLst/>
              <a:cxnLst/>
              <a:rect l="l" t="t" r="r" b="b"/>
              <a:pathLst>
                <a:path w="2730" h="781" extrusionOk="0">
                  <a:moveTo>
                    <a:pt x="1237" y="0"/>
                  </a:moveTo>
                  <a:cubicBezTo>
                    <a:pt x="845" y="0"/>
                    <a:pt x="452" y="61"/>
                    <a:pt x="60" y="221"/>
                  </a:cubicBezTo>
                  <a:cubicBezTo>
                    <a:pt x="0" y="380"/>
                    <a:pt x="0" y="520"/>
                    <a:pt x="119" y="659"/>
                  </a:cubicBezTo>
                  <a:cubicBezTo>
                    <a:pt x="159" y="659"/>
                    <a:pt x="219" y="659"/>
                    <a:pt x="259" y="619"/>
                  </a:cubicBezTo>
                  <a:cubicBezTo>
                    <a:pt x="442" y="721"/>
                    <a:pt x="630" y="781"/>
                    <a:pt x="815" y="781"/>
                  </a:cubicBezTo>
                  <a:cubicBezTo>
                    <a:pt x="992" y="781"/>
                    <a:pt x="1167" y="726"/>
                    <a:pt x="1333" y="599"/>
                  </a:cubicBezTo>
                  <a:cubicBezTo>
                    <a:pt x="1518" y="599"/>
                    <a:pt x="1713" y="679"/>
                    <a:pt x="1905" y="679"/>
                  </a:cubicBezTo>
                  <a:cubicBezTo>
                    <a:pt x="2000" y="679"/>
                    <a:pt x="2095" y="659"/>
                    <a:pt x="2188" y="599"/>
                  </a:cubicBezTo>
                  <a:cubicBezTo>
                    <a:pt x="2280" y="630"/>
                    <a:pt x="2362" y="646"/>
                    <a:pt x="2432" y="646"/>
                  </a:cubicBezTo>
                  <a:cubicBezTo>
                    <a:pt x="2632" y="646"/>
                    <a:pt x="2730" y="511"/>
                    <a:pt x="2686" y="201"/>
                  </a:cubicBezTo>
                  <a:cubicBezTo>
                    <a:pt x="2203" y="92"/>
                    <a:pt x="1720" y="0"/>
                    <a:pt x="1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157150" y="859225"/>
              <a:ext cx="78100" cy="15675"/>
            </a:xfrm>
            <a:custGeom>
              <a:avLst/>
              <a:gdLst/>
              <a:ahLst/>
              <a:cxnLst/>
              <a:rect l="l" t="t" r="r" b="b"/>
              <a:pathLst>
                <a:path w="3124" h="627" extrusionOk="0">
                  <a:moveTo>
                    <a:pt x="1834" y="1"/>
                  </a:moveTo>
                  <a:cubicBezTo>
                    <a:pt x="1220" y="1"/>
                    <a:pt x="610" y="35"/>
                    <a:pt x="1" y="181"/>
                  </a:cubicBezTo>
                  <a:cubicBezTo>
                    <a:pt x="40" y="181"/>
                    <a:pt x="60" y="201"/>
                    <a:pt x="100" y="221"/>
                  </a:cubicBezTo>
                  <a:cubicBezTo>
                    <a:pt x="180" y="274"/>
                    <a:pt x="266" y="287"/>
                    <a:pt x="355" y="287"/>
                  </a:cubicBezTo>
                  <a:cubicBezTo>
                    <a:pt x="444" y="287"/>
                    <a:pt x="536" y="274"/>
                    <a:pt x="628" y="274"/>
                  </a:cubicBezTo>
                  <a:cubicBezTo>
                    <a:pt x="719" y="274"/>
                    <a:pt x="810" y="287"/>
                    <a:pt x="896" y="340"/>
                  </a:cubicBezTo>
                  <a:cubicBezTo>
                    <a:pt x="1035" y="340"/>
                    <a:pt x="1154" y="380"/>
                    <a:pt x="1314" y="380"/>
                  </a:cubicBezTo>
                  <a:cubicBezTo>
                    <a:pt x="1587" y="552"/>
                    <a:pt x="1865" y="626"/>
                    <a:pt x="2149" y="626"/>
                  </a:cubicBezTo>
                  <a:cubicBezTo>
                    <a:pt x="2422" y="626"/>
                    <a:pt x="2701" y="557"/>
                    <a:pt x="2985" y="440"/>
                  </a:cubicBezTo>
                  <a:cubicBezTo>
                    <a:pt x="3104" y="320"/>
                    <a:pt x="3124" y="181"/>
                    <a:pt x="3004" y="22"/>
                  </a:cubicBezTo>
                  <a:cubicBezTo>
                    <a:pt x="2612" y="14"/>
                    <a:pt x="2222" y="1"/>
                    <a:pt x="18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2556500" y="974650"/>
              <a:ext cx="58700" cy="24100"/>
            </a:xfrm>
            <a:custGeom>
              <a:avLst/>
              <a:gdLst/>
              <a:ahLst/>
              <a:cxnLst/>
              <a:rect l="l" t="t" r="r" b="b"/>
              <a:pathLst>
                <a:path w="2348" h="964" extrusionOk="0">
                  <a:moveTo>
                    <a:pt x="2069" y="0"/>
                  </a:moveTo>
                  <a:lnTo>
                    <a:pt x="1990" y="60"/>
                  </a:lnTo>
                  <a:cubicBezTo>
                    <a:pt x="1970" y="179"/>
                    <a:pt x="1950" y="358"/>
                    <a:pt x="1771" y="378"/>
                  </a:cubicBezTo>
                  <a:cubicBezTo>
                    <a:pt x="1274" y="478"/>
                    <a:pt x="756" y="537"/>
                    <a:pt x="259" y="597"/>
                  </a:cubicBezTo>
                  <a:cubicBezTo>
                    <a:pt x="199" y="676"/>
                    <a:pt x="160" y="736"/>
                    <a:pt x="80" y="776"/>
                  </a:cubicBezTo>
                  <a:cubicBezTo>
                    <a:pt x="0" y="836"/>
                    <a:pt x="20" y="895"/>
                    <a:pt x="80" y="955"/>
                  </a:cubicBezTo>
                  <a:cubicBezTo>
                    <a:pt x="165" y="960"/>
                    <a:pt x="250" y="964"/>
                    <a:pt x="336" y="964"/>
                  </a:cubicBezTo>
                  <a:cubicBezTo>
                    <a:pt x="595" y="964"/>
                    <a:pt x="856" y="930"/>
                    <a:pt x="1095" y="796"/>
                  </a:cubicBezTo>
                  <a:lnTo>
                    <a:pt x="1174" y="796"/>
                  </a:lnTo>
                  <a:cubicBezTo>
                    <a:pt x="1224" y="786"/>
                    <a:pt x="1269" y="781"/>
                    <a:pt x="1308" y="781"/>
                  </a:cubicBezTo>
                  <a:cubicBezTo>
                    <a:pt x="1348" y="781"/>
                    <a:pt x="1383" y="786"/>
                    <a:pt x="1413" y="796"/>
                  </a:cubicBezTo>
                  <a:lnTo>
                    <a:pt x="1492" y="836"/>
                  </a:lnTo>
                  <a:cubicBezTo>
                    <a:pt x="1592" y="836"/>
                    <a:pt x="1691" y="796"/>
                    <a:pt x="1791" y="796"/>
                  </a:cubicBezTo>
                  <a:cubicBezTo>
                    <a:pt x="1907" y="895"/>
                    <a:pt x="2005" y="946"/>
                    <a:pt x="2087" y="946"/>
                  </a:cubicBezTo>
                  <a:cubicBezTo>
                    <a:pt x="2201" y="946"/>
                    <a:pt x="2281" y="846"/>
                    <a:pt x="2328" y="637"/>
                  </a:cubicBezTo>
                  <a:cubicBezTo>
                    <a:pt x="2348" y="438"/>
                    <a:pt x="2248" y="259"/>
                    <a:pt x="2149" y="80"/>
                  </a:cubicBezTo>
                  <a:lnTo>
                    <a:pt x="206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2551525" y="833275"/>
              <a:ext cx="56725" cy="17500"/>
            </a:xfrm>
            <a:custGeom>
              <a:avLst/>
              <a:gdLst/>
              <a:ahLst/>
              <a:cxnLst/>
              <a:rect l="l" t="t" r="r" b="b"/>
              <a:pathLst>
                <a:path w="2269" h="700" extrusionOk="0">
                  <a:moveTo>
                    <a:pt x="1219" y="1"/>
                  </a:moveTo>
                  <a:cubicBezTo>
                    <a:pt x="886" y="1"/>
                    <a:pt x="567" y="35"/>
                    <a:pt x="259" y="185"/>
                  </a:cubicBezTo>
                  <a:cubicBezTo>
                    <a:pt x="100" y="244"/>
                    <a:pt x="1" y="324"/>
                    <a:pt x="60" y="483"/>
                  </a:cubicBezTo>
                  <a:cubicBezTo>
                    <a:pt x="202" y="635"/>
                    <a:pt x="344" y="699"/>
                    <a:pt x="494" y="699"/>
                  </a:cubicBezTo>
                  <a:cubicBezTo>
                    <a:pt x="638" y="699"/>
                    <a:pt x="790" y="640"/>
                    <a:pt x="955" y="543"/>
                  </a:cubicBezTo>
                  <a:cubicBezTo>
                    <a:pt x="1333" y="344"/>
                    <a:pt x="1870" y="483"/>
                    <a:pt x="2268" y="25"/>
                  </a:cubicBezTo>
                  <a:lnTo>
                    <a:pt x="2268" y="25"/>
                  </a:lnTo>
                  <a:cubicBezTo>
                    <a:pt x="2222" y="27"/>
                    <a:pt x="2177" y="27"/>
                    <a:pt x="2131" y="27"/>
                  </a:cubicBezTo>
                  <a:cubicBezTo>
                    <a:pt x="1813" y="27"/>
                    <a:pt x="1511" y="1"/>
                    <a:pt x="1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2232250" y="854275"/>
              <a:ext cx="63175" cy="15625"/>
            </a:xfrm>
            <a:custGeom>
              <a:avLst/>
              <a:gdLst/>
              <a:ahLst/>
              <a:cxnLst/>
              <a:rect l="l" t="t" r="r" b="b"/>
              <a:pathLst>
                <a:path w="2527" h="625" extrusionOk="0">
                  <a:moveTo>
                    <a:pt x="1519" y="1"/>
                  </a:moveTo>
                  <a:cubicBezTo>
                    <a:pt x="1008" y="1"/>
                    <a:pt x="500" y="38"/>
                    <a:pt x="0" y="200"/>
                  </a:cubicBezTo>
                  <a:lnTo>
                    <a:pt x="0" y="538"/>
                  </a:lnTo>
                  <a:cubicBezTo>
                    <a:pt x="61" y="599"/>
                    <a:pt x="110" y="625"/>
                    <a:pt x="166" y="625"/>
                  </a:cubicBezTo>
                  <a:cubicBezTo>
                    <a:pt x="183" y="625"/>
                    <a:pt x="200" y="622"/>
                    <a:pt x="219" y="618"/>
                  </a:cubicBezTo>
                  <a:cubicBezTo>
                    <a:pt x="499" y="594"/>
                    <a:pt x="765" y="585"/>
                    <a:pt x="1029" y="585"/>
                  </a:cubicBezTo>
                  <a:cubicBezTo>
                    <a:pt x="1216" y="585"/>
                    <a:pt x="1402" y="590"/>
                    <a:pt x="1592" y="598"/>
                  </a:cubicBezTo>
                  <a:cubicBezTo>
                    <a:pt x="1695" y="609"/>
                    <a:pt x="1785" y="621"/>
                    <a:pt x="1877" y="621"/>
                  </a:cubicBezTo>
                  <a:cubicBezTo>
                    <a:pt x="1945" y="621"/>
                    <a:pt x="2013" y="615"/>
                    <a:pt x="2089" y="598"/>
                  </a:cubicBezTo>
                  <a:cubicBezTo>
                    <a:pt x="2308" y="459"/>
                    <a:pt x="2527" y="339"/>
                    <a:pt x="2427" y="21"/>
                  </a:cubicBezTo>
                  <a:cubicBezTo>
                    <a:pt x="2124" y="14"/>
                    <a:pt x="1821" y="1"/>
                    <a:pt x="15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2603250" y="893575"/>
              <a:ext cx="12450" cy="83075"/>
            </a:xfrm>
            <a:custGeom>
              <a:avLst/>
              <a:gdLst/>
              <a:ahLst/>
              <a:cxnLst/>
              <a:rect l="l" t="t" r="r" b="b"/>
              <a:pathLst>
                <a:path w="498" h="3323" extrusionOk="0">
                  <a:moveTo>
                    <a:pt x="259" y="1"/>
                  </a:moveTo>
                  <a:cubicBezTo>
                    <a:pt x="0" y="1095"/>
                    <a:pt x="80" y="2209"/>
                    <a:pt x="120" y="3323"/>
                  </a:cubicBezTo>
                  <a:lnTo>
                    <a:pt x="279" y="3323"/>
                  </a:lnTo>
                  <a:cubicBezTo>
                    <a:pt x="498" y="2885"/>
                    <a:pt x="219" y="2388"/>
                    <a:pt x="438" y="1950"/>
                  </a:cubicBezTo>
                  <a:lnTo>
                    <a:pt x="438" y="916"/>
                  </a:lnTo>
                  <a:cubicBezTo>
                    <a:pt x="398" y="856"/>
                    <a:pt x="398" y="796"/>
                    <a:pt x="438" y="737"/>
                  </a:cubicBezTo>
                  <a:cubicBezTo>
                    <a:pt x="438" y="637"/>
                    <a:pt x="478" y="518"/>
                    <a:pt x="478" y="418"/>
                  </a:cubicBezTo>
                  <a:cubicBezTo>
                    <a:pt x="458" y="239"/>
                    <a:pt x="418"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2476425" y="837700"/>
              <a:ext cx="62200" cy="22575"/>
            </a:xfrm>
            <a:custGeom>
              <a:avLst/>
              <a:gdLst/>
              <a:ahLst/>
              <a:cxnLst/>
              <a:rect l="l" t="t" r="r" b="b"/>
              <a:pathLst>
                <a:path w="2488" h="903" extrusionOk="0">
                  <a:moveTo>
                    <a:pt x="1242" y="0"/>
                  </a:moveTo>
                  <a:cubicBezTo>
                    <a:pt x="878" y="0"/>
                    <a:pt x="514" y="33"/>
                    <a:pt x="160" y="187"/>
                  </a:cubicBezTo>
                  <a:cubicBezTo>
                    <a:pt x="100" y="286"/>
                    <a:pt x="60" y="405"/>
                    <a:pt x="1" y="505"/>
                  </a:cubicBezTo>
                  <a:cubicBezTo>
                    <a:pt x="76" y="575"/>
                    <a:pt x="145" y="600"/>
                    <a:pt x="212" y="600"/>
                  </a:cubicBezTo>
                  <a:cubicBezTo>
                    <a:pt x="380" y="600"/>
                    <a:pt x="534" y="442"/>
                    <a:pt x="729" y="442"/>
                  </a:cubicBezTo>
                  <a:cubicBezTo>
                    <a:pt x="745" y="442"/>
                    <a:pt x="761" y="443"/>
                    <a:pt x="777" y="445"/>
                  </a:cubicBezTo>
                  <a:cubicBezTo>
                    <a:pt x="896" y="405"/>
                    <a:pt x="1055" y="405"/>
                    <a:pt x="1194" y="405"/>
                  </a:cubicBezTo>
                  <a:cubicBezTo>
                    <a:pt x="1493" y="405"/>
                    <a:pt x="1552" y="704"/>
                    <a:pt x="1692" y="883"/>
                  </a:cubicBezTo>
                  <a:lnTo>
                    <a:pt x="1771" y="903"/>
                  </a:lnTo>
                  <a:cubicBezTo>
                    <a:pt x="1990" y="883"/>
                    <a:pt x="2209" y="883"/>
                    <a:pt x="2448" y="863"/>
                  </a:cubicBezTo>
                  <a:cubicBezTo>
                    <a:pt x="2467" y="644"/>
                    <a:pt x="2388" y="405"/>
                    <a:pt x="2487" y="207"/>
                  </a:cubicBezTo>
                  <a:lnTo>
                    <a:pt x="2487" y="107"/>
                  </a:lnTo>
                  <a:cubicBezTo>
                    <a:pt x="2467" y="67"/>
                    <a:pt x="2448" y="47"/>
                    <a:pt x="2408" y="8"/>
                  </a:cubicBezTo>
                  <a:cubicBezTo>
                    <a:pt x="2299" y="16"/>
                    <a:pt x="2188" y="20"/>
                    <a:pt x="2078" y="20"/>
                  </a:cubicBezTo>
                  <a:cubicBezTo>
                    <a:pt x="1802" y="20"/>
                    <a:pt x="1522" y="0"/>
                    <a:pt x="12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1705600" y="885125"/>
              <a:ext cx="57700" cy="16000"/>
            </a:xfrm>
            <a:custGeom>
              <a:avLst/>
              <a:gdLst/>
              <a:ahLst/>
              <a:cxnLst/>
              <a:rect l="l" t="t" r="r" b="b"/>
              <a:pathLst>
                <a:path w="2308" h="640" extrusionOk="0">
                  <a:moveTo>
                    <a:pt x="1751" y="0"/>
                  </a:moveTo>
                  <a:cubicBezTo>
                    <a:pt x="1174" y="0"/>
                    <a:pt x="617" y="20"/>
                    <a:pt x="60" y="20"/>
                  </a:cubicBezTo>
                  <a:cubicBezTo>
                    <a:pt x="100" y="160"/>
                    <a:pt x="259" y="279"/>
                    <a:pt x="20" y="378"/>
                  </a:cubicBezTo>
                  <a:cubicBezTo>
                    <a:pt x="0" y="478"/>
                    <a:pt x="20" y="557"/>
                    <a:pt x="80" y="597"/>
                  </a:cubicBezTo>
                  <a:cubicBezTo>
                    <a:pt x="141" y="628"/>
                    <a:pt x="201" y="639"/>
                    <a:pt x="262" y="639"/>
                  </a:cubicBezTo>
                  <a:cubicBezTo>
                    <a:pt x="399" y="639"/>
                    <a:pt x="532" y="579"/>
                    <a:pt x="657" y="538"/>
                  </a:cubicBezTo>
                  <a:cubicBezTo>
                    <a:pt x="752" y="479"/>
                    <a:pt x="847" y="458"/>
                    <a:pt x="943" y="458"/>
                  </a:cubicBezTo>
                  <a:cubicBezTo>
                    <a:pt x="1108" y="458"/>
                    <a:pt x="1276" y="520"/>
                    <a:pt x="1452" y="557"/>
                  </a:cubicBezTo>
                  <a:cubicBezTo>
                    <a:pt x="1566" y="565"/>
                    <a:pt x="1677" y="577"/>
                    <a:pt x="1784" y="577"/>
                  </a:cubicBezTo>
                  <a:cubicBezTo>
                    <a:pt x="1976" y="577"/>
                    <a:pt x="2154" y="537"/>
                    <a:pt x="2308" y="359"/>
                  </a:cubicBezTo>
                  <a:cubicBezTo>
                    <a:pt x="2188" y="140"/>
                    <a:pt x="1989" y="20"/>
                    <a:pt x="17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1866725" y="1044525"/>
              <a:ext cx="44775" cy="21400"/>
            </a:xfrm>
            <a:custGeom>
              <a:avLst/>
              <a:gdLst/>
              <a:ahLst/>
              <a:cxnLst/>
              <a:rect l="l" t="t" r="r" b="b"/>
              <a:pathLst>
                <a:path w="1791" h="856" extrusionOk="0">
                  <a:moveTo>
                    <a:pt x="1425" y="0"/>
                  </a:moveTo>
                  <a:cubicBezTo>
                    <a:pt x="1363" y="0"/>
                    <a:pt x="1303" y="30"/>
                    <a:pt x="1254" y="90"/>
                  </a:cubicBezTo>
                  <a:cubicBezTo>
                    <a:pt x="1224" y="119"/>
                    <a:pt x="1189" y="134"/>
                    <a:pt x="1152" y="134"/>
                  </a:cubicBezTo>
                  <a:cubicBezTo>
                    <a:pt x="1114" y="134"/>
                    <a:pt x="1074" y="119"/>
                    <a:pt x="1035" y="90"/>
                  </a:cubicBezTo>
                  <a:cubicBezTo>
                    <a:pt x="1015" y="100"/>
                    <a:pt x="995" y="104"/>
                    <a:pt x="975" y="104"/>
                  </a:cubicBezTo>
                  <a:cubicBezTo>
                    <a:pt x="955" y="104"/>
                    <a:pt x="935" y="100"/>
                    <a:pt x="915" y="90"/>
                  </a:cubicBezTo>
                  <a:cubicBezTo>
                    <a:pt x="876" y="119"/>
                    <a:pt x="831" y="134"/>
                    <a:pt x="786" y="134"/>
                  </a:cubicBezTo>
                  <a:cubicBezTo>
                    <a:pt x="741" y="134"/>
                    <a:pt x="697" y="119"/>
                    <a:pt x="657" y="90"/>
                  </a:cubicBezTo>
                  <a:cubicBezTo>
                    <a:pt x="557" y="70"/>
                    <a:pt x="458" y="70"/>
                    <a:pt x="358" y="70"/>
                  </a:cubicBezTo>
                  <a:cubicBezTo>
                    <a:pt x="358" y="50"/>
                    <a:pt x="358" y="50"/>
                    <a:pt x="319" y="30"/>
                  </a:cubicBezTo>
                  <a:cubicBezTo>
                    <a:pt x="279" y="30"/>
                    <a:pt x="239" y="30"/>
                    <a:pt x="199" y="70"/>
                  </a:cubicBezTo>
                  <a:lnTo>
                    <a:pt x="40" y="70"/>
                  </a:lnTo>
                  <a:cubicBezTo>
                    <a:pt x="20" y="109"/>
                    <a:pt x="0" y="169"/>
                    <a:pt x="0" y="229"/>
                  </a:cubicBezTo>
                  <a:cubicBezTo>
                    <a:pt x="140" y="527"/>
                    <a:pt x="398" y="647"/>
                    <a:pt x="697" y="786"/>
                  </a:cubicBezTo>
                  <a:cubicBezTo>
                    <a:pt x="853" y="821"/>
                    <a:pt x="1017" y="855"/>
                    <a:pt x="1180" y="855"/>
                  </a:cubicBezTo>
                  <a:cubicBezTo>
                    <a:pt x="1391" y="855"/>
                    <a:pt x="1600" y="797"/>
                    <a:pt x="1791" y="607"/>
                  </a:cubicBezTo>
                  <a:cubicBezTo>
                    <a:pt x="1791" y="487"/>
                    <a:pt x="1751" y="348"/>
                    <a:pt x="1751" y="229"/>
                  </a:cubicBezTo>
                  <a:cubicBezTo>
                    <a:pt x="1711" y="169"/>
                    <a:pt x="1651" y="149"/>
                    <a:pt x="1612" y="90"/>
                  </a:cubicBezTo>
                  <a:cubicBezTo>
                    <a:pt x="1552" y="30"/>
                    <a:pt x="1487" y="0"/>
                    <a:pt x="14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2467975" y="923725"/>
              <a:ext cx="17425" cy="57225"/>
            </a:xfrm>
            <a:custGeom>
              <a:avLst/>
              <a:gdLst/>
              <a:ahLst/>
              <a:cxnLst/>
              <a:rect l="l" t="t" r="r" b="b"/>
              <a:pathLst>
                <a:path w="697" h="2289" extrusionOk="0">
                  <a:moveTo>
                    <a:pt x="357" y="0"/>
                  </a:moveTo>
                  <a:cubicBezTo>
                    <a:pt x="325" y="0"/>
                    <a:pt x="303" y="19"/>
                    <a:pt x="259" y="48"/>
                  </a:cubicBezTo>
                  <a:cubicBezTo>
                    <a:pt x="40" y="704"/>
                    <a:pt x="1" y="1321"/>
                    <a:pt x="418" y="1918"/>
                  </a:cubicBezTo>
                  <a:cubicBezTo>
                    <a:pt x="498" y="1997"/>
                    <a:pt x="458" y="2137"/>
                    <a:pt x="498" y="2236"/>
                  </a:cubicBezTo>
                  <a:cubicBezTo>
                    <a:pt x="519" y="2268"/>
                    <a:pt x="552" y="2289"/>
                    <a:pt x="584" y="2289"/>
                  </a:cubicBezTo>
                  <a:cubicBezTo>
                    <a:pt x="611" y="2289"/>
                    <a:pt x="639" y="2273"/>
                    <a:pt x="657" y="2236"/>
                  </a:cubicBezTo>
                  <a:cubicBezTo>
                    <a:pt x="697" y="2216"/>
                    <a:pt x="657" y="2176"/>
                    <a:pt x="637" y="2117"/>
                  </a:cubicBezTo>
                  <a:cubicBezTo>
                    <a:pt x="597" y="1420"/>
                    <a:pt x="518" y="724"/>
                    <a:pt x="458" y="28"/>
                  </a:cubicBezTo>
                  <a:cubicBezTo>
                    <a:pt x="458" y="28"/>
                    <a:pt x="458" y="8"/>
                    <a:pt x="398" y="8"/>
                  </a:cubicBezTo>
                  <a:cubicBezTo>
                    <a:pt x="382" y="3"/>
                    <a:pt x="369" y="0"/>
                    <a:pt x="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2304350" y="933275"/>
              <a:ext cx="18425" cy="44250"/>
            </a:xfrm>
            <a:custGeom>
              <a:avLst/>
              <a:gdLst/>
              <a:ahLst/>
              <a:cxnLst/>
              <a:rect l="l" t="t" r="r" b="b"/>
              <a:pathLst>
                <a:path w="737" h="1770" extrusionOk="0">
                  <a:moveTo>
                    <a:pt x="539" y="1"/>
                  </a:moveTo>
                  <a:cubicBezTo>
                    <a:pt x="201" y="1"/>
                    <a:pt x="213" y="334"/>
                    <a:pt x="100" y="541"/>
                  </a:cubicBezTo>
                  <a:cubicBezTo>
                    <a:pt x="1" y="959"/>
                    <a:pt x="21" y="1357"/>
                    <a:pt x="319" y="1715"/>
                  </a:cubicBezTo>
                  <a:cubicBezTo>
                    <a:pt x="396" y="1753"/>
                    <a:pt x="455" y="1770"/>
                    <a:pt x="500" y="1770"/>
                  </a:cubicBezTo>
                  <a:cubicBezTo>
                    <a:pt x="687" y="1770"/>
                    <a:pt x="641" y="1493"/>
                    <a:pt x="737" y="1397"/>
                  </a:cubicBezTo>
                  <a:cubicBezTo>
                    <a:pt x="737" y="919"/>
                    <a:pt x="737" y="442"/>
                    <a:pt x="598" y="4"/>
                  </a:cubicBezTo>
                  <a:cubicBezTo>
                    <a:pt x="577" y="2"/>
                    <a:pt x="558" y="1"/>
                    <a:pt x="5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2356025" y="934350"/>
              <a:ext cx="38375" cy="25875"/>
            </a:xfrm>
            <a:custGeom>
              <a:avLst/>
              <a:gdLst/>
              <a:ahLst/>
              <a:cxnLst/>
              <a:rect l="l" t="t" r="r" b="b"/>
              <a:pathLst>
                <a:path w="1535" h="1035" extrusionOk="0">
                  <a:moveTo>
                    <a:pt x="977" y="1"/>
                  </a:moveTo>
                  <a:cubicBezTo>
                    <a:pt x="560" y="160"/>
                    <a:pt x="261" y="419"/>
                    <a:pt x="62" y="797"/>
                  </a:cubicBezTo>
                  <a:cubicBezTo>
                    <a:pt x="0" y="952"/>
                    <a:pt x="60" y="1035"/>
                    <a:pt x="174" y="1035"/>
                  </a:cubicBezTo>
                  <a:cubicBezTo>
                    <a:pt x="206" y="1035"/>
                    <a:pt x="242" y="1028"/>
                    <a:pt x="281" y="1015"/>
                  </a:cubicBezTo>
                  <a:cubicBezTo>
                    <a:pt x="639" y="657"/>
                    <a:pt x="1037" y="359"/>
                    <a:pt x="1534" y="180"/>
                  </a:cubicBezTo>
                  <a:cubicBezTo>
                    <a:pt x="1467" y="35"/>
                    <a:pt x="1369" y="15"/>
                    <a:pt x="1257" y="15"/>
                  </a:cubicBezTo>
                  <a:cubicBezTo>
                    <a:pt x="1215" y="15"/>
                    <a:pt x="1171" y="18"/>
                    <a:pt x="1126" y="18"/>
                  </a:cubicBezTo>
                  <a:cubicBezTo>
                    <a:pt x="1077" y="18"/>
                    <a:pt x="1027" y="14"/>
                    <a:pt x="9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2532125" y="839875"/>
              <a:ext cx="43800" cy="19900"/>
            </a:xfrm>
            <a:custGeom>
              <a:avLst/>
              <a:gdLst/>
              <a:ahLst/>
              <a:cxnLst/>
              <a:rect l="l" t="t" r="r" b="b"/>
              <a:pathLst>
                <a:path w="1752" h="796" extrusionOk="0">
                  <a:moveTo>
                    <a:pt x="515" y="0"/>
                  </a:moveTo>
                  <a:cubicBezTo>
                    <a:pt x="399" y="0"/>
                    <a:pt x="279" y="40"/>
                    <a:pt x="160" y="120"/>
                  </a:cubicBezTo>
                  <a:lnTo>
                    <a:pt x="160" y="100"/>
                  </a:lnTo>
                  <a:lnTo>
                    <a:pt x="160" y="100"/>
                  </a:lnTo>
                  <a:cubicBezTo>
                    <a:pt x="1" y="259"/>
                    <a:pt x="60" y="398"/>
                    <a:pt x="200" y="517"/>
                  </a:cubicBezTo>
                  <a:cubicBezTo>
                    <a:pt x="458" y="677"/>
                    <a:pt x="777" y="577"/>
                    <a:pt x="995" y="796"/>
                  </a:cubicBezTo>
                  <a:lnTo>
                    <a:pt x="1194" y="796"/>
                  </a:lnTo>
                  <a:cubicBezTo>
                    <a:pt x="1353" y="657"/>
                    <a:pt x="1612" y="617"/>
                    <a:pt x="1731" y="458"/>
                  </a:cubicBezTo>
                  <a:cubicBezTo>
                    <a:pt x="1731" y="398"/>
                    <a:pt x="1751" y="358"/>
                    <a:pt x="1751" y="299"/>
                  </a:cubicBezTo>
                  <a:cubicBezTo>
                    <a:pt x="1674" y="278"/>
                    <a:pt x="1596" y="273"/>
                    <a:pt x="1517" y="273"/>
                  </a:cubicBezTo>
                  <a:cubicBezTo>
                    <a:pt x="1453" y="273"/>
                    <a:pt x="1389" y="276"/>
                    <a:pt x="1325" y="276"/>
                  </a:cubicBezTo>
                  <a:cubicBezTo>
                    <a:pt x="1163" y="276"/>
                    <a:pt x="1004" y="257"/>
                    <a:pt x="856" y="120"/>
                  </a:cubicBezTo>
                  <a:cubicBezTo>
                    <a:pt x="747" y="40"/>
                    <a:pt x="632" y="0"/>
                    <a:pt x="5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2316800" y="993200"/>
              <a:ext cx="32350" cy="18775"/>
            </a:xfrm>
            <a:custGeom>
              <a:avLst/>
              <a:gdLst/>
              <a:ahLst/>
              <a:cxnLst/>
              <a:rect l="l" t="t" r="r" b="b"/>
              <a:pathLst>
                <a:path w="1294" h="751" extrusionOk="0">
                  <a:moveTo>
                    <a:pt x="316" y="1"/>
                  </a:moveTo>
                  <a:cubicBezTo>
                    <a:pt x="285" y="1"/>
                    <a:pt x="252" y="6"/>
                    <a:pt x="219" y="14"/>
                  </a:cubicBezTo>
                  <a:cubicBezTo>
                    <a:pt x="120" y="133"/>
                    <a:pt x="40" y="253"/>
                    <a:pt x="20" y="432"/>
                  </a:cubicBezTo>
                  <a:cubicBezTo>
                    <a:pt x="20" y="551"/>
                    <a:pt x="0" y="690"/>
                    <a:pt x="120" y="750"/>
                  </a:cubicBezTo>
                  <a:cubicBezTo>
                    <a:pt x="178" y="747"/>
                    <a:pt x="238" y="746"/>
                    <a:pt x="299" y="746"/>
                  </a:cubicBezTo>
                  <a:cubicBezTo>
                    <a:pt x="347" y="746"/>
                    <a:pt x="395" y="747"/>
                    <a:pt x="443" y="747"/>
                  </a:cubicBezTo>
                  <a:cubicBezTo>
                    <a:pt x="727" y="747"/>
                    <a:pt x="1021" y="732"/>
                    <a:pt x="1293" y="531"/>
                  </a:cubicBezTo>
                  <a:cubicBezTo>
                    <a:pt x="1015" y="233"/>
                    <a:pt x="497" y="591"/>
                    <a:pt x="438" y="34"/>
                  </a:cubicBezTo>
                  <a:cubicBezTo>
                    <a:pt x="403" y="11"/>
                    <a:pt x="361" y="1"/>
                    <a:pt x="3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2219325" y="999325"/>
              <a:ext cx="38800" cy="14925"/>
            </a:xfrm>
            <a:custGeom>
              <a:avLst/>
              <a:gdLst/>
              <a:ahLst/>
              <a:cxnLst/>
              <a:rect l="l" t="t" r="r" b="b"/>
              <a:pathLst>
                <a:path w="1552" h="597" extrusionOk="0">
                  <a:moveTo>
                    <a:pt x="859" y="0"/>
                  </a:moveTo>
                  <a:cubicBezTo>
                    <a:pt x="741" y="0"/>
                    <a:pt x="629" y="55"/>
                    <a:pt x="517" y="167"/>
                  </a:cubicBezTo>
                  <a:cubicBezTo>
                    <a:pt x="418" y="386"/>
                    <a:pt x="239" y="485"/>
                    <a:pt x="0" y="485"/>
                  </a:cubicBezTo>
                  <a:cubicBezTo>
                    <a:pt x="168" y="569"/>
                    <a:pt x="336" y="597"/>
                    <a:pt x="504" y="597"/>
                  </a:cubicBezTo>
                  <a:cubicBezTo>
                    <a:pt x="818" y="597"/>
                    <a:pt x="1131" y="501"/>
                    <a:pt x="1445" y="501"/>
                  </a:cubicBezTo>
                  <a:cubicBezTo>
                    <a:pt x="1481" y="501"/>
                    <a:pt x="1516" y="502"/>
                    <a:pt x="1552" y="505"/>
                  </a:cubicBezTo>
                  <a:cubicBezTo>
                    <a:pt x="1432" y="386"/>
                    <a:pt x="1333" y="266"/>
                    <a:pt x="1214" y="147"/>
                  </a:cubicBezTo>
                  <a:cubicBezTo>
                    <a:pt x="1087" y="50"/>
                    <a:pt x="971" y="0"/>
                    <a:pt x="8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2473450" y="881150"/>
              <a:ext cx="12950" cy="40300"/>
            </a:xfrm>
            <a:custGeom>
              <a:avLst/>
              <a:gdLst/>
              <a:ahLst/>
              <a:cxnLst/>
              <a:rect l="l" t="t" r="r" b="b"/>
              <a:pathLst>
                <a:path w="518" h="1612" extrusionOk="0">
                  <a:moveTo>
                    <a:pt x="219" y="0"/>
                  </a:moveTo>
                  <a:cubicBezTo>
                    <a:pt x="0" y="319"/>
                    <a:pt x="40" y="697"/>
                    <a:pt x="80" y="1055"/>
                  </a:cubicBezTo>
                  <a:cubicBezTo>
                    <a:pt x="259" y="1194"/>
                    <a:pt x="80" y="1452"/>
                    <a:pt x="279" y="1612"/>
                  </a:cubicBezTo>
                  <a:cubicBezTo>
                    <a:pt x="518" y="1154"/>
                    <a:pt x="398" y="657"/>
                    <a:pt x="418" y="199"/>
                  </a:cubicBezTo>
                  <a:cubicBezTo>
                    <a:pt x="339" y="140"/>
                    <a:pt x="339" y="2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519200" y="786725"/>
              <a:ext cx="39325" cy="8125"/>
            </a:xfrm>
            <a:custGeom>
              <a:avLst/>
              <a:gdLst/>
              <a:ahLst/>
              <a:cxnLst/>
              <a:rect l="l" t="t" r="r" b="b"/>
              <a:pathLst>
                <a:path w="1573" h="325" extrusionOk="0">
                  <a:moveTo>
                    <a:pt x="935" y="0"/>
                  </a:moveTo>
                  <a:cubicBezTo>
                    <a:pt x="554" y="0"/>
                    <a:pt x="329" y="97"/>
                    <a:pt x="1" y="316"/>
                  </a:cubicBezTo>
                  <a:cubicBezTo>
                    <a:pt x="179" y="316"/>
                    <a:pt x="355" y="324"/>
                    <a:pt x="528" y="324"/>
                  </a:cubicBezTo>
                  <a:cubicBezTo>
                    <a:pt x="895" y="324"/>
                    <a:pt x="1247" y="287"/>
                    <a:pt x="1572" y="57"/>
                  </a:cubicBezTo>
                  <a:cubicBezTo>
                    <a:pt x="1312" y="20"/>
                    <a:pt x="1107" y="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019400" y="868700"/>
              <a:ext cx="56225" cy="8650"/>
            </a:xfrm>
            <a:custGeom>
              <a:avLst/>
              <a:gdLst/>
              <a:ahLst/>
              <a:cxnLst/>
              <a:rect l="l" t="t" r="r" b="b"/>
              <a:pathLst>
                <a:path w="2249" h="346" extrusionOk="0">
                  <a:moveTo>
                    <a:pt x="1751" y="1"/>
                  </a:moveTo>
                  <a:cubicBezTo>
                    <a:pt x="1595" y="75"/>
                    <a:pt x="1433" y="95"/>
                    <a:pt x="1268" y="95"/>
                  </a:cubicBezTo>
                  <a:cubicBezTo>
                    <a:pt x="1091" y="95"/>
                    <a:pt x="910" y="73"/>
                    <a:pt x="731" y="73"/>
                  </a:cubicBezTo>
                  <a:cubicBezTo>
                    <a:pt x="585" y="73"/>
                    <a:pt x="440" y="87"/>
                    <a:pt x="299" y="140"/>
                  </a:cubicBezTo>
                  <a:cubicBezTo>
                    <a:pt x="199" y="160"/>
                    <a:pt x="100" y="160"/>
                    <a:pt x="0" y="160"/>
                  </a:cubicBezTo>
                  <a:cubicBezTo>
                    <a:pt x="106" y="319"/>
                    <a:pt x="248" y="346"/>
                    <a:pt x="401" y="346"/>
                  </a:cubicBezTo>
                  <a:cubicBezTo>
                    <a:pt x="478" y="346"/>
                    <a:pt x="557" y="339"/>
                    <a:pt x="637" y="339"/>
                  </a:cubicBezTo>
                  <a:cubicBezTo>
                    <a:pt x="1174" y="339"/>
                    <a:pt x="1691" y="319"/>
                    <a:pt x="2248" y="319"/>
                  </a:cubicBezTo>
                  <a:cubicBezTo>
                    <a:pt x="2189" y="220"/>
                    <a:pt x="2149" y="100"/>
                    <a:pt x="2089" y="21"/>
                  </a:cubicBezTo>
                  <a:cubicBezTo>
                    <a:pt x="1970" y="1"/>
                    <a:pt x="1870" y="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1778200" y="1029125"/>
              <a:ext cx="51750" cy="13125"/>
            </a:xfrm>
            <a:custGeom>
              <a:avLst/>
              <a:gdLst/>
              <a:ahLst/>
              <a:cxnLst/>
              <a:rect l="l" t="t" r="r" b="b"/>
              <a:pathLst>
                <a:path w="2070" h="525" extrusionOk="0">
                  <a:moveTo>
                    <a:pt x="1603" y="0"/>
                  </a:moveTo>
                  <a:cubicBezTo>
                    <a:pt x="1550" y="0"/>
                    <a:pt x="1506" y="9"/>
                    <a:pt x="1453" y="9"/>
                  </a:cubicBezTo>
                  <a:cubicBezTo>
                    <a:pt x="1373" y="9"/>
                    <a:pt x="1293" y="49"/>
                    <a:pt x="1234" y="69"/>
                  </a:cubicBezTo>
                  <a:cubicBezTo>
                    <a:pt x="1110" y="103"/>
                    <a:pt x="989" y="114"/>
                    <a:pt x="868" y="114"/>
                  </a:cubicBezTo>
                  <a:cubicBezTo>
                    <a:pt x="673" y="114"/>
                    <a:pt x="480" y="86"/>
                    <a:pt x="281" y="86"/>
                  </a:cubicBezTo>
                  <a:cubicBezTo>
                    <a:pt x="248" y="86"/>
                    <a:pt x="214" y="87"/>
                    <a:pt x="179" y="89"/>
                  </a:cubicBezTo>
                  <a:cubicBezTo>
                    <a:pt x="100" y="129"/>
                    <a:pt x="60" y="188"/>
                    <a:pt x="40" y="268"/>
                  </a:cubicBezTo>
                  <a:cubicBezTo>
                    <a:pt x="0" y="348"/>
                    <a:pt x="40" y="407"/>
                    <a:pt x="80" y="487"/>
                  </a:cubicBezTo>
                  <a:cubicBezTo>
                    <a:pt x="420" y="487"/>
                    <a:pt x="755" y="524"/>
                    <a:pt x="1085" y="524"/>
                  </a:cubicBezTo>
                  <a:cubicBezTo>
                    <a:pt x="1391" y="524"/>
                    <a:pt x="1693" y="492"/>
                    <a:pt x="1990" y="367"/>
                  </a:cubicBezTo>
                  <a:cubicBezTo>
                    <a:pt x="2029" y="348"/>
                    <a:pt x="2029" y="308"/>
                    <a:pt x="2069" y="268"/>
                  </a:cubicBezTo>
                  <a:cubicBezTo>
                    <a:pt x="2029" y="89"/>
                    <a:pt x="1870" y="29"/>
                    <a:pt x="1691" y="9"/>
                  </a:cubicBezTo>
                  <a:cubicBezTo>
                    <a:pt x="1658" y="3"/>
                    <a:pt x="1629" y="0"/>
                    <a:pt x="1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2662925" y="838875"/>
              <a:ext cx="47275" cy="12950"/>
            </a:xfrm>
            <a:custGeom>
              <a:avLst/>
              <a:gdLst/>
              <a:ahLst/>
              <a:cxnLst/>
              <a:rect l="l" t="t" r="r" b="b"/>
              <a:pathLst>
                <a:path w="1891" h="518" extrusionOk="0">
                  <a:moveTo>
                    <a:pt x="1552" y="0"/>
                  </a:moveTo>
                  <a:cubicBezTo>
                    <a:pt x="1015" y="120"/>
                    <a:pt x="478" y="120"/>
                    <a:pt x="0" y="438"/>
                  </a:cubicBezTo>
                  <a:cubicBezTo>
                    <a:pt x="60" y="458"/>
                    <a:pt x="80" y="498"/>
                    <a:pt x="120" y="518"/>
                  </a:cubicBezTo>
                  <a:cubicBezTo>
                    <a:pt x="756" y="458"/>
                    <a:pt x="1313" y="339"/>
                    <a:pt x="1890" y="140"/>
                  </a:cubicBezTo>
                  <a:cubicBezTo>
                    <a:pt x="1811" y="0"/>
                    <a:pt x="1632" y="6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2419250" y="1033150"/>
              <a:ext cx="47750" cy="6975"/>
            </a:xfrm>
            <a:custGeom>
              <a:avLst/>
              <a:gdLst/>
              <a:ahLst/>
              <a:cxnLst/>
              <a:rect l="l" t="t" r="r" b="b"/>
              <a:pathLst>
                <a:path w="1910" h="279" extrusionOk="0">
                  <a:moveTo>
                    <a:pt x="1269" y="1"/>
                  </a:moveTo>
                  <a:cubicBezTo>
                    <a:pt x="840" y="1"/>
                    <a:pt x="411" y="27"/>
                    <a:pt x="0" y="187"/>
                  </a:cubicBezTo>
                  <a:cubicBezTo>
                    <a:pt x="249" y="247"/>
                    <a:pt x="494" y="278"/>
                    <a:pt x="737" y="278"/>
                  </a:cubicBezTo>
                  <a:cubicBezTo>
                    <a:pt x="1136" y="278"/>
                    <a:pt x="1527" y="193"/>
                    <a:pt x="1910" y="7"/>
                  </a:cubicBezTo>
                  <a:cubicBezTo>
                    <a:pt x="1698" y="7"/>
                    <a:pt x="1483"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2118850" y="998625"/>
              <a:ext cx="38325" cy="16600"/>
            </a:xfrm>
            <a:custGeom>
              <a:avLst/>
              <a:gdLst/>
              <a:ahLst/>
              <a:cxnLst/>
              <a:rect l="l" t="t" r="r" b="b"/>
              <a:pathLst>
                <a:path w="1533" h="664" extrusionOk="0">
                  <a:moveTo>
                    <a:pt x="1026" y="0"/>
                  </a:moveTo>
                  <a:cubicBezTo>
                    <a:pt x="839" y="0"/>
                    <a:pt x="677" y="96"/>
                    <a:pt x="558" y="334"/>
                  </a:cubicBezTo>
                  <a:cubicBezTo>
                    <a:pt x="478" y="334"/>
                    <a:pt x="439" y="374"/>
                    <a:pt x="359" y="374"/>
                  </a:cubicBezTo>
                  <a:cubicBezTo>
                    <a:pt x="279" y="434"/>
                    <a:pt x="160" y="434"/>
                    <a:pt x="80" y="513"/>
                  </a:cubicBezTo>
                  <a:lnTo>
                    <a:pt x="1" y="533"/>
                  </a:lnTo>
                  <a:cubicBezTo>
                    <a:pt x="138" y="630"/>
                    <a:pt x="274" y="663"/>
                    <a:pt x="411" y="663"/>
                  </a:cubicBezTo>
                  <a:cubicBezTo>
                    <a:pt x="710" y="663"/>
                    <a:pt x="1010" y="503"/>
                    <a:pt x="1310" y="503"/>
                  </a:cubicBezTo>
                  <a:cubicBezTo>
                    <a:pt x="1351" y="503"/>
                    <a:pt x="1392" y="506"/>
                    <a:pt x="1433" y="513"/>
                  </a:cubicBezTo>
                  <a:cubicBezTo>
                    <a:pt x="1533" y="394"/>
                    <a:pt x="1533" y="235"/>
                    <a:pt x="1433" y="115"/>
                  </a:cubicBezTo>
                  <a:cubicBezTo>
                    <a:pt x="1289" y="43"/>
                    <a:pt x="1152" y="0"/>
                    <a:pt x="10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2380950" y="926600"/>
              <a:ext cx="33350" cy="12750"/>
            </a:xfrm>
            <a:custGeom>
              <a:avLst/>
              <a:gdLst/>
              <a:ahLst/>
              <a:cxnLst/>
              <a:rect l="l" t="t" r="r" b="b"/>
              <a:pathLst>
                <a:path w="1334" h="510" extrusionOk="0">
                  <a:moveTo>
                    <a:pt x="880" y="0"/>
                  </a:moveTo>
                  <a:cubicBezTo>
                    <a:pt x="570" y="0"/>
                    <a:pt x="296" y="178"/>
                    <a:pt x="0" y="311"/>
                  </a:cubicBezTo>
                  <a:cubicBezTo>
                    <a:pt x="140" y="510"/>
                    <a:pt x="339" y="430"/>
                    <a:pt x="537" y="490"/>
                  </a:cubicBezTo>
                  <a:cubicBezTo>
                    <a:pt x="637" y="470"/>
                    <a:pt x="736" y="470"/>
                    <a:pt x="836" y="430"/>
                  </a:cubicBezTo>
                  <a:cubicBezTo>
                    <a:pt x="935" y="291"/>
                    <a:pt x="1333" y="430"/>
                    <a:pt x="1214" y="72"/>
                  </a:cubicBezTo>
                  <a:cubicBezTo>
                    <a:pt x="1097" y="21"/>
                    <a:pt x="986" y="0"/>
                    <a:pt x="8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504275" y="945800"/>
              <a:ext cx="13950" cy="35325"/>
            </a:xfrm>
            <a:custGeom>
              <a:avLst/>
              <a:gdLst/>
              <a:ahLst/>
              <a:cxnLst/>
              <a:rect l="l" t="t" r="r" b="b"/>
              <a:pathLst>
                <a:path w="558" h="1413" extrusionOk="0">
                  <a:moveTo>
                    <a:pt x="279" y="0"/>
                  </a:moveTo>
                  <a:cubicBezTo>
                    <a:pt x="239" y="140"/>
                    <a:pt x="200" y="319"/>
                    <a:pt x="60" y="398"/>
                  </a:cubicBezTo>
                  <a:cubicBezTo>
                    <a:pt x="1" y="796"/>
                    <a:pt x="100" y="1114"/>
                    <a:pt x="399" y="1413"/>
                  </a:cubicBezTo>
                  <a:cubicBezTo>
                    <a:pt x="359" y="935"/>
                    <a:pt x="558" y="438"/>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2465500" y="853000"/>
              <a:ext cx="23400" cy="33150"/>
            </a:xfrm>
            <a:custGeom>
              <a:avLst/>
              <a:gdLst/>
              <a:ahLst/>
              <a:cxnLst/>
              <a:rect l="l" t="t" r="r" b="b"/>
              <a:pathLst>
                <a:path w="936" h="1326" extrusionOk="0">
                  <a:moveTo>
                    <a:pt x="438" y="0"/>
                  </a:moveTo>
                  <a:cubicBezTo>
                    <a:pt x="316" y="0"/>
                    <a:pt x="190" y="29"/>
                    <a:pt x="60" y="72"/>
                  </a:cubicBezTo>
                  <a:lnTo>
                    <a:pt x="0" y="152"/>
                  </a:lnTo>
                  <a:cubicBezTo>
                    <a:pt x="418" y="251"/>
                    <a:pt x="736" y="430"/>
                    <a:pt x="537" y="947"/>
                  </a:cubicBezTo>
                  <a:lnTo>
                    <a:pt x="537" y="1126"/>
                  </a:lnTo>
                  <a:lnTo>
                    <a:pt x="736" y="1325"/>
                  </a:lnTo>
                  <a:cubicBezTo>
                    <a:pt x="816" y="967"/>
                    <a:pt x="895" y="629"/>
                    <a:pt x="935" y="291"/>
                  </a:cubicBezTo>
                  <a:cubicBezTo>
                    <a:pt x="915" y="251"/>
                    <a:pt x="915" y="231"/>
                    <a:pt x="895" y="171"/>
                  </a:cubicBezTo>
                  <a:cubicBezTo>
                    <a:pt x="749" y="48"/>
                    <a:pt x="597"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2310325" y="967175"/>
              <a:ext cx="19425" cy="26875"/>
            </a:xfrm>
            <a:custGeom>
              <a:avLst/>
              <a:gdLst/>
              <a:ahLst/>
              <a:cxnLst/>
              <a:rect l="l" t="t" r="r" b="b"/>
              <a:pathLst>
                <a:path w="777" h="1075" extrusionOk="0">
                  <a:moveTo>
                    <a:pt x="538" y="1"/>
                  </a:moveTo>
                  <a:cubicBezTo>
                    <a:pt x="398" y="120"/>
                    <a:pt x="299" y="220"/>
                    <a:pt x="200" y="359"/>
                  </a:cubicBezTo>
                  <a:cubicBezTo>
                    <a:pt x="1" y="757"/>
                    <a:pt x="100" y="975"/>
                    <a:pt x="538" y="1075"/>
                  </a:cubicBezTo>
                  <a:lnTo>
                    <a:pt x="697" y="1075"/>
                  </a:lnTo>
                  <a:cubicBezTo>
                    <a:pt x="776" y="697"/>
                    <a:pt x="577" y="379"/>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2279500" y="1032575"/>
              <a:ext cx="40300" cy="11975"/>
            </a:xfrm>
            <a:custGeom>
              <a:avLst/>
              <a:gdLst/>
              <a:ahLst/>
              <a:cxnLst/>
              <a:rect l="l" t="t" r="r" b="b"/>
              <a:pathLst>
                <a:path w="1612" h="479" extrusionOk="0">
                  <a:moveTo>
                    <a:pt x="940" y="0"/>
                  </a:moveTo>
                  <a:cubicBezTo>
                    <a:pt x="627" y="0"/>
                    <a:pt x="314" y="88"/>
                    <a:pt x="0" y="170"/>
                  </a:cubicBezTo>
                  <a:lnTo>
                    <a:pt x="80" y="249"/>
                  </a:lnTo>
                  <a:cubicBezTo>
                    <a:pt x="313" y="408"/>
                    <a:pt x="546" y="479"/>
                    <a:pt x="780" y="479"/>
                  </a:cubicBezTo>
                  <a:cubicBezTo>
                    <a:pt x="1044" y="479"/>
                    <a:pt x="1308" y="388"/>
                    <a:pt x="1572" y="229"/>
                  </a:cubicBezTo>
                  <a:lnTo>
                    <a:pt x="1612" y="170"/>
                  </a:lnTo>
                  <a:cubicBezTo>
                    <a:pt x="1388" y="45"/>
                    <a:pt x="1164" y="0"/>
                    <a:pt x="9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2479900" y="977125"/>
              <a:ext cx="16950" cy="28875"/>
            </a:xfrm>
            <a:custGeom>
              <a:avLst/>
              <a:gdLst/>
              <a:ahLst/>
              <a:cxnLst/>
              <a:rect l="l" t="t" r="r" b="b"/>
              <a:pathLst>
                <a:path w="678" h="1155" extrusionOk="0">
                  <a:moveTo>
                    <a:pt x="160" y="1"/>
                  </a:moveTo>
                  <a:cubicBezTo>
                    <a:pt x="100" y="60"/>
                    <a:pt x="61" y="80"/>
                    <a:pt x="1" y="140"/>
                  </a:cubicBezTo>
                  <a:cubicBezTo>
                    <a:pt x="160" y="478"/>
                    <a:pt x="140" y="936"/>
                    <a:pt x="677" y="1154"/>
                  </a:cubicBezTo>
                  <a:cubicBezTo>
                    <a:pt x="478" y="697"/>
                    <a:pt x="419"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2486875" y="842850"/>
              <a:ext cx="26875" cy="17425"/>
            </a:xfrm>
            <a:custGeom>
              <a:avLst/>
              <a:gdLst/>
              <a:ahLst/>
              <a:cxnLst/>
              <a:rect l="l" t="t" r="r" b="b"/>
              <a:pathLst>
                <a:path w="1075" h="697" extrusionOk="0">
                  <a:moveTo>
                    <a:pt x="219" y="1"/>
                  </a:moveTo>
                  <a:cubicBezTo>
                    <a:pt x="180" y="60"/>
                    <a:pt x="160" y="100"/>
                    <a:pt x="180" y="199"/>
                  </a:cubicBezTo>
                  <a:cubicBezTo>
                    <a:pt x="180" y="339"/>
                    <a:pt x="140" y="398"/>
                    <a:pt x="60" y="478"/>
                  </a:cubicBezTo>
                  <a:cubicBezTo>
                    <a:pt x="0" y="538"/>
                    <a:pt x="0" y="597"/>
                    <a:pt x="20" y="677"/>
                  </a:cubicBezTo>
                  <a:cubicBezTo>
                    <a:pt x="60" y="677"/>
                    <a:pt x="80" y="697"/>
                    <a:pt x="100" y="697"/>
                  </a:cubicBezTo>
                  <a:lnTo>
                    <a:pt x="896" y="697"/>
                  </a:lnTo>
                  <a:lnTo>
                    <a:pt x="975" y="677"/>
                  </a:lnTo>
                  <a:cubicBezTo>
                    <a:pt x="1075" y="398"/>
                    <a:pt x="955" y="199"/>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2351100" y="954250"/>
              <a:ext cx="16850" cy="23975"/>
            </a:xfrm>
            <a:custGeom>
              <a:avLst/>
              <a:gdLst/>
              <a:ahLst/>
              <a:cxnLst/>
              <a:rect l="l" t="t" r="r" b="b"/>
              <a:pathLst>
                <a:path w="674" h="959" extrusionOk="0">
                  <a:moveTo>
                    <a:pt x="259" y="1"/>
                  </a:moveTo>
                  <a:lnTo>
                    <a:pt x="259" y="1"/>
                  </a:lnTo>
                  <a:cubicBezTo>
                    <a:pt x="1" y="378"/>
                    <a:pt x="120" y="677"/>
                    <a:pt x="438" y="955"/>
                  </a:cubicBezTo>
                  <a:cubicBezTo>
                    <a:pt x="456" y="957"/>
                    <a:pt x="473" y="958"/>
                    <a:pt x="489" y="958"/>
                  </a:cubicBezTo>
                  <a:cubicBezTo>
                    <a:pt x="628" y="958"/>
                    <a:pt x="673" y="878"/>
                    <a:pt x="637" y="717"/>
                  </a:cubicBezTo>
                  <a:cubicBezTo>
                    <a:pt x="518" y="577"/>
                    <a:pt x="458" y="418"/>
                    <a:pt x="478" y="219"/>
                  </a:cubicBezTo>
                  <a:lnTo>
                    <a:pt x="2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2535125" y="994025"/>
              <a:ext cx="22900" cy="7300"/>
            </a:xfrm>
            <a:custGeom>
              <a:avLst/>
              <a:gdLst/>
              <a:ahLst/>
              <a:cxnLst/>
              <a:rect l="l" t="t" r="r" b="b"/>
              <a:pathLst>
                <a:path w="916" h="292" extrusionOk="0">
                  <a:moveTo>
                    <a:pt x="915" y="1"/>
                  </a:moveTo>
                  <a:cubicBezTo>
                    <a:pt x="852" y="14"/>
                    <a:pt x="785" y="16"/>
                    <a:pt x="717" y="16"/>
                  </a:cubicBezTo>
                  <a:cubicBezTo>
                    <a:pt x="662" y="16"/>
                    <a:pt x="606" y="15"/>
                    <a:pt x="550" y="15"/>
                  </a:cubicBezTo>
                  <a:cubicBezTo>
                    <a:pt x="348" y="15"/>
                    <a:pt x="147" y="39"/>
                    <a:pt x="0" y="260"/>
                  </a:cubicBezTo>
                  <a:cubicBezTo>
                    <a:pt x="58" y="218"/>
                    <a:pt x="119" y="203"/>
                    <a:pt x="183" y="203"/>
                  </a:cubicBezTo>
                  <a:cubicBezTo>
                    <a:pt x="338" y="203"/>
                    <a:pt x="505" y="291"/>
                    <a:pt x="663" y="291"/>
                  </a:cubicBezTo>
                  <a:cubicBezTo>
                    <a:pt x="751" y="291"/>
                    <a:pt x="836" y="264"/>
                    <a:pt x="915" y="180"/>
                  </a:cubicBezTo>
                  <a:lnTo>
                    <a:pt x="91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2710175" y="807425"/>
              <a:ext cx="30350" cy="9050"/>
            </a:xfrm>
            <a:custGeom>
              <a:avLst/>
              <a:gdLst/>
              <a:ahLst/>
              <a:cxnLst/>
              <a:rect l="l" t="t" r="r" b="b"/>
              <a:pathLst>
                <a:path w="1214" h="362" extrusionOk="0">
                  <a:moveTo>
                    <a:pt x="1124" y="1"/>
                  </a:moveTo>
                  <a:cubicBezTo>
                    <a:pt x="766" y="1"/>
                    <a:pt x="460" y="209"/>
                    <a:pt x="0" y="264"/>
                  </a:cubicBezTo>
                  <a:cubicBezTo>
                    <a:pt x="216" y="330"/>
                    <a:pt x="404" y="362"/>
                    <a:pt x="575" y="362"/>
                  </a:cubicBezTo>
                  <a:cubicBezTo>
                    <a:pt x="813" y="362"/>
                    <a:pt x="1017" y="300"/>
                    <a:pt x="1214" y="184"/>
                  </a:cubicBezTo>
                  <a:lnTo>
                    <a:pt x="1214" y="5"/>
                  </a:lnTo>
                  <a:cubicBezTo>
                    <a:pt x="1183" y="2"/>
                    <a:pt x="1154" y="1"/>
                    <a:pt x="11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2401825" y="928400"/>
              <a:ext cx="16950" cy="24875"/>
            </a:xfrm>
            <a:custGeom>
              <a:avLst/>
              <a:gdLst/>
              <a:ahLst/>
              <a:cxnLst/>
              <a:rect l="l" t="t" r="r" b="b"/>
              <a:pathLst>
                <a:path w="678" h="995" extrusionOk="0">
                  <a:moveTo>
                    <a:pt x="379" y="0"/>
                  </a:moveTo>
                  <a:lnTo>
                    <a:pt x="379" y="0"/>
                  </a:lnTo>
                  <a:cubicBezTo>
                    <a:pt x="319" y="199"/>
                    <a:pt x="100" y="219"/>
                    <a:pt x="1" y="358"/>
                  </a:cubicBezTo>
                  <a:cubicBezTo>
                    <a:pt x="11" y="358"/>
                    <a:pt x="20" y="358"/>
                    <a:pt x="29" y="358"/>
                  </a:cubicBezTo>
                  <a:cubicBezTo>
                    <a:pt x="464" y="358"/>
                    <a:pt x="125" y="819"/>
                    <a:pt x="359" y="995"/>
                  </a:cubicBezTo>
                  <a:cubicBezTo>
                    <a:pt x="598" y="637"/>
                    <a:pt x="677" y="31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2562475" y="851300"/>
              <a:ext cx="25375" cy="8475"/>
            </a:xfrm>
            <a:custGeom>
              <a:avLst/>
              <a:gdLst/>
              <a:ahLst/>
              <a:cxnLst/>
              <a:rect l="l" t="t" r="r" b="b"/>
              <a:pathLst>
                <a:path w="1015" h="339" extrusionOk="0">
                  <a:moveTo>
                    <a:pt x="517" y="1"/>
                  </a:moveTo>
                  <a:cubicBezTo>
                    <a:pt x="259" y="1"/>
                    <a:pt x="100" y="100"/>
                    <a:pt x="0" y="339"/>
                  </a:cubicBezTo>
                  <a:lnTo>
                    <a:pt x="1015" y="339"/>
                  </a:lnTo>
                  <a:cubicBezTo>
                    <a:pt x="736" y="140"/>
                    <a:pt x="637" y="6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2526175" y="842350"/>
              <a:ext cx="21400" cy="16950"/>
            </a:xfrm>
            <a:custGeom>
              <a:avLst/>
              <a:gdLst/>
              <a:ahLst/>
              <a:cxnLst/>
              <a:rect l="l" t="t" r="r" b="b"/>
              <a:pathLst>
                <a:path w="856" h="678" extrusionOk="0">
                  <a:moveTo>
                    <a:pt x="418" y="1"/>
                  </a:moveTo>
                  <a:cubicBezTo>
                    <a:pt x="0" y="319"/>
                    <a:pt x="0" y="319"/>
                    <a:pt x="418" y="677"/>
                  </a:cubicBezTo>
                  <a:lnTo>
                    <a:pt x="756" y="677"/>
                  </a:lnTo>
                  <a:cubicBezTo>
                    <a:pt x="855" y="478"/>
                    <a:pt x="676" y="458"/>
                    <a:pt x="577" y="379"/>
                  </a:cubicBezTo>
                  <a:cubicBezTo>
                    <a:pt x="418" y="279"/>
                    <a:pt x="418" y="16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026850" y="868675"/>
              <a:ext cx="36325" cy="4825"/>
            </a:xfrm>
            <a:custGeom>
              <a:avLst/>
              <a:gdLst/>
              <a:ahLst/>
              <a:cxnLst/>
              <a:rect l="l" t="t" r="r" b="b"/>
              <a:pathLst>
                <a:path w="1453" h="193" extrusionOk="0">
                  <a:moveTo>
                    <a:pt x="579" y="1"/>
                  </a:moveTo>
                  <a:cubicBezTo>
                    <a:pt x="381" y="1"/>
                    <a:pt x="186" y="29"/>
                    <a:pt x="1" y="141"/>
                  </a:cubicBezTo>
                  <a:cubicBezTo>
                    <a:pt x="22" y="140"/>
                    <a:pt x="44" y="140"/>
                    <a:pt x="65" y="140"/>
                  </a:cubicBezTo>
                  <a:cubicBezTo>
                    <a:pt x="311" y="140"/>
                    <a:pt x="565" y="193"/>
                    <a:pt x="815" y="193"/>
                  </a:cubicBezTo>
                  <a:cubicBezTo>
                    <a:pt x="1034" y="193"/>
                    <a:pt x="1249" y="152"/>
                    <a:pt x="1453" y="2"/>
                  </a:cubicBezTo>
                  <a:lnTo>
                    <a:pt x="1453" y="2"/>
                  </a:lnTo>
                  <a:cubicBezTo>
                    <a:pt x="1360" y="21"/>
                    <a:pt x="1265" y="28"/>
                    <a:pt x="1169" y="28"/>
                  </a:cubicBezTo>
                  <a:cubicBezTo>
                    <a:pt x="974" y="28"/>
                    <a:pt x="775" y="1"/>
                    <a:pt x="5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606225" y="941825"/>
              <a:ext cx="11975" cy="34825"/>
            </a:xfrm>
            <a:custGeom>
              <a:avLst/>
              <a:gdLst/>
              <a:ahLst/>
              <a:cxnLst/>
              <a:rect l="l" t="t" r="r" b="b"/>
              <a:pathLst>
                <a:path w="479" h="1393" extrusionOk="0">
                  <a:moveTo>
                    <a:pt x="339" y="0"/>
                  </a:moveTo>
                  <a:lnTo>
                    <a:pt x="339" y="0"/>
                  </a:lnTo>
                  <a:cubicBezTo>
                    <a:pt x="1" y="418"/>
                    <a:pt x="200" y="915"/>
                    <a:pt x="160" y="1393"/>
                  </a:cubicBezTo>
                  <a:cubicBezTo>
                    <a:pt x="478" y="975"/>
                    <a:pt x="279" y="47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2609700" y="888125"/>
              <a:ext cx="13950" cy="15425"/>
            </a:xfrm>
            <a:custGeom>
              <a:avLst/>
              <a:gdLst/>
              <a:ahLst/>
              <a:cxnLst/>
              <a:rect l="l" t="t" r="r" b="b"/>
              <a:pathLst>
                <a:path w="558" h="617" extrusionOk="0">
                  <a:moveTo>
                    <a:pt x="127" y="0"/>
                  </a:moveTo>
                  <a:cubicBezTo>
                    <a:pt x="74" y="0"/>
                    <a:pt x="27" y="46"/>
                    <a:pt x="1" y="179"/>
                  </a:cubicBezTo>
                  <a:cubicBezTo>
                    <a:pt x="21" y="358"/>
                    <a:pt x="41" y="517"/>
                    <a:pt x="220" y="616"/>
                  </a:cubicBezTo>
                  <a:cubicBezTo>
                    <a:pt x="399" y="517"/>
                    <a:pt x="558" y="358"/>
                    <a:pt x="339" y="139"/>
                  </a:cubicBezTo>
                  <a:cubicBezTo>
                    <a:pt x="273" y="73"/>
                    <a:pt x="194"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153675" y="1000375"/>
              <a:ext cx="13950" cy="13900"/>
            </a:xfrm>
            <a:custGeom>
              <a:avLst/>
              <a:gdLst/>
              <a:ahLst/>
              <a:cxnLst/>
              <a:rect l="l" t="t" r="r" b="b"/>
              <a:pathLst>
                <a:path w="558" h="556" extrusionOk="0">
                  <a:moveTo>
                    <a:pt x="269" y="1"/>
                  </a:moveTo>
                  <a:cubicBezTo>
                    <a:pt x="179" y="1"/>
                    <a:pt x="90" y="45"/>
                    <a:pt x="0" y="145"/>
                  </a:cubicBezTo>
                  <a:lnTo>
                    <a:pt x="0" y="443"/>
                  </a:lnTo>
                  <a:cubicBezTo>
                    <a:pt x="15" y="440"/>
                    <a:pt x="29" y="439"/>
                    <a:pt x="43" y="439"/>
                  </a:cubicBezTo>
                  <a:cubicBezTo>
                    <a:pt x="176" y="439"/>
                    <a:pt x="293" y="555"/>
                    <a:pt x="420" y="555"/>
                  </a:cubicBezTo>
                  <a:cubicBezTo>
                    <a:pt x="464" y="555"/>
                    <a:pt x="510" y="541"/>
                    <a:pt x="557" y="503"/>
                  </a:cubicBezTo>
                  <a:cubicBezTo>
                    <a:pt x="537" y="364"/>
                    <a:pt x="537" y="244"/>
                    <a:pt x="537" y="125"/>
                  </a:cubicBezTo>
                  <a:cubicBezTo>
                    <a:pt x="448" y="45"/>
                    <a:pt x="358"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284475" y="855275"/>
              <a:ext cx="14925" cy="19800"/>
            </a:xfrm>
            <a:custGeom>
              <a:avLst/>
              <a:gdLst/>
              <a:ahLst/>
              <a:cxnLst/>
              <a:rect l="l" t="t" r="r" b="b"/>
              <a:pathLst>
                <a:path w="597" h="792" extrusionOk="0">
                  <a:moveTo>
                    <a:pt x="338" y="1"/>
                  </a:moveTo>
                  <a:cubicBezTo>
                    <a:pt x="219" y="180"/>
                    <a:pt x="120" y="359"/>
                    <a:pt x="0" y="538"/>
                  </a:cubicBezTo>
                  <a:cubicBezTo>
                    <a:pt x="0" y="558"/>
                    <a:pt x="20" y="578"/>
                    <a:pt x="20" y="657"/>
                  </a:cubicBezTo>
                  <a:cubicBezTo>
                    <a:pt x="60" y="697"/>
                    <a:pt x="120" y="757"/>
                    <a:pt x="159" y="777"/>
                  </a:cubicBezTo>
                  <a:cubicBezTo>
                    <a:pt x="199" y="787"/>
                    <a:pt x="234" y="792"/>
                    <a:pt x="266" y="792"/>
                  </a:cubicBezTo>
                  <a:cubicBezTo>
                    <a:pt x="299" y="792"/>
                    <a:pt x="328" y="787"/>
                    <a:pt x="358" y="777"/>
                  </a:cubicBezTo>
                  <a:cubicBezTo>
                    <a:pt x="438" y="737"/>
                    <a:pt x="517" y="657"/>
                    <a:pt x="577" y="578"/>
                  </a:cubicBezTo>
                  <a:cubicBezTo>
                    <a:pt x="597" y="538"/>
                    <a:pt x="577" y="458"/>
                    <a:pt x="537" y="399"/>
                  </a:cubicBezTo>
                  <a:cubicBezTo>
                    <a:pt x="537" y="279"/>
                    <a:pt x="517" y="14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2362050" y="972150"/>
              <a:ext cx="19425" cy="9725"/>
            </a:xfrm>
            <a:custGeom>
              <a:avLst/>
              <a:gdLst/>
              <a:ahLst/>
              <a:cxnLst/>
              <a:rect l="l" t="t" r="r" b="b"/>
              <a:pathLst>
                <a:path w="777" h="389" extrusionOk="0">
                  <a:moveTo>
                    <a:pt x="199" y="1"/>
                  </a:moveTo>
                  <a:cubicBezTo>
                    <a:pt x="120" y="80"/>
                    <a:pt x="80" y="160"/>
                    <a:pt x="0" y="239"/>
                  </a:cubicBezTo>
                  <a:cubicBezTo>
                    <a:pt x="110" y="349"/>
                    <a:pt x="229" y="389"/>
                    <a:pt x="358" y="389"/>
                  </a:cubicBezTo>
                  <a:cubicBezTo>
                    <a:pt x="488" y="389"/>
                    <a:pt x="627" y="349"/>
                    <a:pt x="776" y="299"/>
                  </a:cubicBezTo>
                  <a:cubicBezTo>
                    <a:pt x="577" y="100"/>
                    <a:pt x="39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1831400" y="1030075"/>
              <a:ext cx="23400" cy="11900"/>
            </a:xfrm>
            <a:custGeom>
              <a:avLst/>
              <a:gdLst/>
              <a:ahLst/>
              <a:cxnLst/>
              <a:rect l="l" t="t" r="r" b="b"/>
              <a:pathLst>
                <a:path w="936" h="476" extrusionOk="0">
                  <a:moveTo>
                    <a:pt x="347" y="0"/>
                  </a:moveTo>
                  <a:cubicBezTo>
                    <a:pt x="227" y="0"/>
                    <a:pt x="110" y="62"/>
                    <a:pt x="1" y="230"/>
                  </a:cubicBezTo>
                  <a:cubicBezTo>
                    <a:pt x="21" y="250"/>
                    <a:pt x="41" y="310"/>
                    <a:pt x="61" y="329"/>
                  </a:cubicBezTo>
                  <a:cubicBezTo>
                    <a:pt x="235" y="399"/>
                    <a:pt x="409" y="476"/>
                    <a:pt x="580" y="476"/>
                  </a:cubicBezTo>
                  <a:cubicBezTo>
                    <a:pt x="701" y="476"/>
                    <a:pt x="820" y="437"/>
                    <a:pt x="936" y="329"/>
                  </a:cubicBezTo>
                  <a:cubicBezTo>
                    <a:pt x="916" y="270"/>
                    <a:pt x="896" y="250"/>
                    <a:pt x="856" y="230"/>
                  </a:cubicBezTo>
                  <a:cubicBezTo>
                    <a:pt x="684" y="115"/>
                    <a:pt x="512"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862250" y="1012225"/>
              <a:ext cx="25375" cy="14150"/>
            </a:xfrm>
            <a:custGeom>
              <a:avLst/>
              <a:gdLst/>
              <a:ahLst/>
              <a:cxnLst/>
              <a:rect l="l" t="t" r="r" b="b"/>
              <a:pathLst>
                <a:path w="1015" h="566" extrusionOk="0">
                  <a:moveTo>
                    <a:pt x="510" y="0"/>
                  </a:moveTo>
                  <a:cubicBezTo>
                    <a:pt x="392" y="0"/>
                    <a:pt x="274" y="25"/>
                    <a:pt x="159" y="69"/>
                  </a:cubicBezTo>
                  <a:cubicBezTo>
                    <a:pt x="60" y="89"/>
                    <a:pt x="0" y="168"/>
                    <a:pt x="0" y="268"/>
                  </a:cubicBezTo>
                  <a:cubicBezTo>
                    <a:pt x="120" y="546"/>
                    <a:pt x="398" y="486"/>
                    <a:pt x="617" y="566"/>
                  </a:cubicBezTo>
                  <a:lnTo>
                    <a:pt x="756" y="566"/>
                  </a:lnTo>
                  <a:cubicBezTo>
                    <a:pt x="796" y="546"/>
                    <a:pt x="876" y="526"/>
                    <a:pt x="915" y="486"/>
                  </a:cubicBezTo>
                  <a:cubicBezTo>
                    <a:pt x="1015" y="367"/>
                    <a:pt x="995" y="228"/>
                    <a:pt x="955" y="128"/>
                  </a:cubicBezTo>
                  <a:cubicBezTo>
                    <a:pt x="811" y="39"/>
                    <a:pt x="660" y="0"/>
                    <a:pt x="5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861750" y="1022425"/>
              <a:ext cx="18425" cy="10925"/>
            </a:xfrm>
            <a:custGeom>
              <a:avLst/>
              <a:gdLst/>
              <a:ahLst/>
              <a:cxnLst/>
              <a:rect l="l" t="t" r="r" b="b"/>
              <a:pathLst>
                <a:path w="737" h="437" extrusionOk="0">
                  <a:moveTo>
                    <a:pt x="453" y="1"/>
                  </a:moveTo>
                  <a:cubicBezTo>
                    <a:pt x="343" y="1"/>
                    <a:pt x="228" y="19"/>
                    <a:pt x="120" y="19"/>
                  </a:cubicBezTo>
                  <a:cubicBezTo>
                    <a:pt x="40" y="39"/>
                    <a:pt x="0" y="78"/>
                    <a:pt x="0" y="178"/>
                  </a:cubicBezTo>
                  <a:cubicBezTo>
                    <a:pt x="20" y="218"/>
                    <a:pt x="40" y="257"/>
                    <a:pt x="80" y="277"/>
                  </a:cubicBezTo>
                  <a:cubicBezTo>
                    <a:pt x="219" y="277"/>
                    <a:pt x="319" y="317"/>
                    <a:pt x="398" y="436"/>
                  </a:cubicBezTo>
                  <a:cubicBezTo>
                    <a:pt x="597" y="436"/>
                    <a:pt x="736" y="357"/>
                    <a:pt x="716" y="138"/>
                  </a:cubicBezTo>
                  <a:lnTo>
                    <a:pt x="716" y="59"/>
                  </a:lnTo>
                  <a:cubicBezTo>
                    <a:pt x="635" y="13"/>
                    <a:pt x="546"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2540100" y="851625"/>
              <a:ext cx="17425" cy="8150"/>
            </a:xfrm>
            <a:custGeom>
              <a:avLst/>
              <a:gdLst/>
              <a:ahLst/>
              <a:cxnLst/>
              <a:rect l="l" t="t" r="r" b="b"/>
              <a:pathLst>
                <a:path w="697" h="326" extrusionOk="0">
                  <a:moveTo>
                    <a:pt x="170" y="1"/>
                  </a:moveTo>
                  <a:cubicBezTo>
                    <a:pt x="115" y="1"/>
                    <a:pt x="58" y="4"/>
                    <a:pt x="0" y="8"/>
                  </a:cubicBezTo>
                  <a:cubicBezTo>
                    <a:pt x="60" y="107"/>
                    <a:pt x="119" y="207"/>
                    <a:pt x="159" y="306"/>
                  </a:cubicBezTo>
                  <a:cubicBezTo>
                    <a:pt x="338" y="306"/>
                    <a:pt x="537" y="306"/>
                    <a:pt x="696" y="326"/>
                  </a:cubicBezTo>
                  <a:cubicBezTo>
                    <a:pt x="584" y="54"/>
                    <a:pt x="395"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394875" y="847325"/>
              <a:ext cx="19925" cy="11475"/>
            </a:xfrm>
            <a:custGeom>
              <a:avLst/>
              <a:gdLst/>
              <a:ahLst/>
              <a:cxnLst/>
              <a:rect l="l" t="t" r="r" b="b"/>
              <a:pathLst>
                <a:path w="797" h="459" extrusionOk="0">
                  <a:moveTo>
                    <a:pt x="637" y="1"/>
                  </a:moveTo>
                  <a:cubicBezTo>
                    <a:pt x="537" y="200"/>
                    <a:pt x="219" y="80"/>
                    <a:pt x="0" y="379"/>
                  </a:cubicBezTo>
                  <a:cubicBezTo>
                    <a:pt x="378" y="279"/>
                    <a:pt x="716" y="458"/>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419725" y="845775"/>
              <a:ext cx="12475" cy="9075"/>
            </a:xfrm>
            <a:custGeom>
              <a:avLst/>
              <a:gdLst/>
              <a:ahLst/>
              <a:cxnLst/>
              <a:rect l="l" t="t" r="r" b="b"/>
              <a:pathLst>
                <a:path w="499" h="363" extrusionOk="0">
                  <a:moveTo>
                    <a:pt x="334" y="0"/>
                  </a:moveTo>
                  <a:cubicBezTo>
                    <a:pt x="272" y="0"/>
                    <a:pt x="213" y="20"/>
                    <a:pt x="160" y="63"/>
                  </a:cubicBezTo>
                  <a:cubicBezTo>
                    <a:pt x="140" y="162"/>
                    <a:pt x="1" y="341"/>
                    <a:pt x="220" y="361"/>
                  </a:cubicBezTo>
                  <a:cubicBezTo>
                    <a:pt x="231" y="362"/>
                    <a:pt x="242" y="363"/>
                    <a:pt x="252" y="363"/>
                  </a:cubicBezTo>
                  <a:cubicBezTo>
                    <a:pt x="425" y="363"/>
                    <a:pt x="480" y="212"/>
                    <a:pt x="498" y="43"/>
                  </a:cubicBezTo>
                  <a:cubicBezTo>
                    <a:pt x="443" y="15"/>
                    <a:pt x="387" y="0"/>
                    <a:pt x="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471450" y="907500"/>
              <a:ext cx="9975" cy="18425"/>
            </a:xfrm>
            <a:custGeom>
              <a:avLst/>
              <a:gdLst/>
              <a:ahLst/>
              <a:cxnLst/>
              <a:rect l="l" t="t" r="r" b="b"/>
              <a:pathLst>
                <a:path w="399" h="737" extrusionOk="0">
                  <a:moveTo>
                    <a:pt x="160" y="1"/>
                  </a:moveTo>
                  <a:cubicBezTo>
                    <a:pt x="180" y="239"/>
                    <a:pt x="1" y="478"/>
                    <a:pt x="120" y="737"/>
                  </a:cubicBezTo>
                  <a:cubicBezTo>
                    <a:pt x="200" y="697"/>
                    <a:pt x="259" y="697"/>
                    <a:pt x="319" y="697"/>
                  </a:cubicBezTo>
                  <a:cubicBezTo>
                    <a:pt x="359" y="657"/>
                    <a:pt x="359" y="597"/>
                    <a:pt x="359" y="558"/>
                  </a:cubicBezTo>
                  <a:cubicBezTo>
                    <a:pt x="299" y="359"/>
                    <a:pt x="399"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304850" y="928900"/>
              <a:ext cx="14950" cy="17425"/>
            </a:xfrm>
            <a:custGeom>
              <a:avLst/>
              <a:gdLst/>
              <a:ahLst/>
              <a:cxnLst/>
              <a:rect l="l" t="t" r="r" b="b"/>
              <a:pathLst>
                <a:path w="598" h="697" extrusionOk="0">
                  <a:moveTo>
                    <a:pt x="220" y="0"/>
                  </a:moveTo>
                  <a:cubicBezTo>
                    <a:pt x="1" y="219"/>
                    <a:pt x="1" y="438"/>
                    <a:pt x="200" y="696"/>
                  </a:cubicBezTo>
                  <a:cubicBezTo>
                    <a:pt x="458" y="597"/>
                    <a:pt x="359" y="278"/>
                    <a:pt x="578" y="179"/>
                  </a:cubicBezTo>
                  <a:cubicBezTo>
                    <a:pt x="598" y="119"/>
                    <a:pt x="598" y="8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536600" y="837075"/>
              <a:ext cx="21925" cy="5800"/>
            </a:xfrm>
            <a:custGeom>
              <a:avLst/>
              <a:gdLst/>
              <a:ahLst/>
              <a:cxnLst/>
              <a:rect l="l" t="t" r="r" b="b"/>
              <a:pathLst>
                <a:path w="877" h="232" extrusionOk="0">
                  <a:moveTo>
                    <a:pt x="681" y="0"/>
                  </a:moveTo>
                  <a:cubicBezTo>
                    <a:pt x="623" y="0"/>
                    <a:pt x="563" y="14"/>
                    <a:pt x="498" y="33"/>
                  </a:cubicBezTo>
                  <a:lnTo>
                    <a:pt x="379" y="33"/>
                  </a:lnTo>
                  <a:cubicBezTo>
                    <a:pt x="339" y="23"/>
                    <a:pt x="304" y="18"/>
                    <a:pt x="269" y="18"/>
                  </a:cubicBezTo>
                  <a:cubicBezTo>
                    <a:pt x="234" y="18"/>
                    <a:pt x="200" y="23"/>
                    <a:pt x="160" y="33"/>
                  </a:cubicBezTo>
                  <a:cubicBezTo>
                    <a:pt x="100" y="33"/>
                    <a:pt x="60" y="33"/>
                    <a:pt x="1" y="72"/>
                  </a:cubicBezTo>
                  <a:lnTo>
                    <a:pt x="1" y="232"/>
                  </a:lnTo>
                  <a:lnTo>
                    <a:pt x="677" y="232"/>
                  </a:lnTo>
                  <a:cubicBezTo>
                    <a:pt x="717" y="172"/>
                    <a:pt x="796" y="92"/>
                    <a:pt x="876" y="72"/>
                  </a:cubicBezTo>
                  <a:cubicBezTo>
                    <a:pt x="812" y="19"/>
                    <a:pt x="748" y="0"/>
                    <a:pt x="6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1854275" y="882150"/>
              <a:ext cx="12975" cy="10700"/>
            </a:xfrm>
            <a:custGeom>
              <a:avLst/>
              <a:gdLst/>
              <a:ahLst/>
              <a:cxnLst/>
              <a:rect l="l" t="t" r="r" b="b"/>
              <a:pathLst>
                <a:path w="519" h="428" extrusionOk="0">
                  <a:moveTo>
                    <a:pt x="1" y="0"/>
                  </a:moveTo>
                  <a:lnTo>
                    <a:pt x="1" y="318"/>
                  </a:lnTo>
                  <a:cubicBezTo>
                    <a:pt x="100" y="388"/>
                    <a:pt x="195" y="428"/>
                    <a:pt x="282" y="428"/>
                  </a:cubicBezTo>
                  <a:cubicBezTo>
                    <a:pt x="369" y="428"/>
                    <a:pt x="449" y="388"/>
                    <a:pt x="518" y="298"/>
                  </a:cubicBezTo>
                  <a:cubicBezTo>
                    <a:pt x="478" y="199"/>
                    <a:pt x="399"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1876675" y="879450"/>
              <a:ext cx="17425" cy="6250"/>
            </a:xfrm>
            <a:custGeom>
              <a:avLst/>
              <a:gdLst/>
              <a:ahLst/>
              <a:cxnLst/>
              <a:rect l="l" t="t" r="r" b="b"/>
              <a:pathLst>
                <a:path w="697" h="250" extrusionOk="0">
                  <a:moveTo>
                    <a:pt x="274" y="1"/>
                  </a:moveTo>
                  <a:cubicBezTo>
                    <a:pt x="181" y="1"/>
                    <a:pt x="90" y="23"/>
                    <a:pt x="0" y="88"/>
                  </a:cubicBezTo>
                  <a:cubicBezTo>
                    <a:pt x="117" y="195"/>
                    <a:pt x="234" y="250"/>
                    <a:pt x="348" y="250"/>
                  </a:cubicBezTo>
                  <a:cubicBezTo>
                    <a:pt x="468" y="250"/>
                    <a:pt x="585" y="190"/>
                    <a:pt x="696" y="68"/>
                  </a:cubicBezTo>
                  <a:cubicBezTo>
                    <a:pt x="544" y="45"/>
                    <a:pt x="406" y="1"/>
                    <a:pt x="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1885125" y="1014975"/>
              <a:ext cx="8975" cy="9425"/>
            </a:xfrm>
            <a:custGeom>
              <a:avLst/>
              <a:gdLst/>
              <a:ahLst/>
              <a:cxnLst/>
              <a:rect l="l" t="t" r="r" b="b"/>
              <a:pathLst>
                <a:path w="359" h="377" extrusionOk="0">
                  <a:moveTo>
                    <a:pt x="184" y="1"/>
                  </a:moveTo>
                  <a:cubicBezTo>
                    <a:pt x="127" y="1"/>
                    <a:pt x="66" y="21"/>
                    <a:pt x="0" y="58"/>
                  </a:cubicBezTo>
                  <a:lnTo>
                    <a:pt x="0" y="376"/>
                  </a:lnTo>
                  <a:lnTo>
                    <a:pt x="358" y="376"/>
                  </a:lnTo>
                  <a:lnTo>
                    <a:pt x="358" y="78"/>
                  </a:lnTo>
                  <a:cubicBezTo>
                    <a:pt x="306" y="26"/>
                    <a:pt x="248" y="1"/>
                    <a:pt x="1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1763275" y="1034150"/>
              <a:ext cx="16925" cy="7150"/>
            </a:xfrm>
            <a:custGeom>
              <a:avLst/>
              <a:gdLst/>
              <a:ahLst/>
              <a:cxnLst/>
              <a:rect l="l" t="t" r="r" b="b"/>
              <a:pathLst>
                <a:path w="677" h="286" extrusionOk="0">
                  <a:moveTo>
                    <a:pt x="335" y="0"/>
                  </a:moveTo>
                  <a:cubicBezTo>
                    <a:pt x="250" y="0"/>
                    <a:pt x="165" y="24"/>
                    <a:pt x="80" y="67"/>
                  </a:cubicBezTo>
                  <a:cubicBezTo>
                    <a:pt x="1" y="107"/>
                    <a:pt x="1" y="206"/>
                    <a:pt x="40" y="286"/>
                  </a:cubicBezTo>
                  <a:lnTo>
                    <a:pt x="677" y="286"/>
                  </a:lnTo>
                  <a:lnTo>
                    <a:pt x="677" y="147"/>
                  </a:lnTo>
                  <a:cubicBezTo>
                    <a:pt x="563" y="44"/>
                    <a:pt x="449"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701725" y="835775"/>
              <a:ext cx="16425" cy="6600"/>
            </a:xfrm>
            <a:custGeom>
              <a:avLst/>
              <a:gdLst/>
              <a:ahLst/>
              <a:cxnLst/>
              <a:rect l="l" t="t" r="r" b="b"/>
              <a:pathLst>
                <a:path w="657" h="264" extrusionOk="0">
                  <a:moveTo>
                    <a:pt x="405" y="0"/>
                  </a:moveTo>
                  <a:cubicBezTo>
                    <a:pt x="318" y="0"/>
                    <a:pt x="229" y="25"/>
                    <a:pt x="139" y="65"/>
                  </a:cubicBezTo>
                  <a:cubicBezTo>
                    <a:pt x="80" y="65"/>
                    <a:pt x="40" y="85"/>
                    <a:pt x="0" y="124"/>
                  </a:cubicBezTo>
                  <a:cubicBezTo>
                    <a:pt x="60" y="244"/>
                    <a:pt x="219" y="244"/>
                    <a:pt x="338" y="264"/>
                  </a:cubicBezTo>
                  <a:cubicBezTo>
                    <a:pt x="458" y="244"/>
                    <a:pt x="617" y="244"/>
                    <a:pt x="657" y="85"/>
                  </a:cubicBezTo>
                  <a:cubicBezTo>
                    <a:pt x="577" y="25"/>
                    <a:pt x="492" y="0"/>
                    <a:pt x="4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311325" y="1002000"/>
              <a:ext cx="8475" cy="11850"/>
            </a:xfrm>
            <a:custGeom>
              <a:avLst/>
              <a:gdLst/>
              <a:ahLst/>
              <a:cxnLst/>
              <a:rect l="l" t="t" r="r" b="b"/>
              <a:pathLst>
                <a:path w="339" h="474" extrusionOk="0">
                  <a:moveTo>
                    <a:pt x="259" y="0"/>
                  </a:moveTo>
                  <a:cubicBezTo>
                    <a:pt x="239" y="0"/>
                    <a:pt x="179" y="0"/>
                    <a:pt x="160" y="60"/>
                  </a:cubicBezTo>
                  <a:cubicBezTo>
                    <a:pt x="120" y="179"/>
                    <a:pt x="40" y="279"/>
                    <a:pt x="0" y="378"/>
                  </a:cubicBezTo>
                  <a:cubicBezTo>
                    <a:pt x="40" y="450"/>
                    <a:pt x="84" y="474"/>
                    <a:pt x="129" y="474"/>
                  </a:cubicBezTo>
                  <a:cubicBezTo>
                    <a:pt x="196" y="474"/>
                    <a:pt x="267" y="422"/>
                    <a:pt x="339" y="398"/>
                  </a:cubicBezTo>
                  <a:cubicBezTo>
                    <a:pt x="319" y="279"/>
                    <a:pt x="319" y="179"/>
                    <a:pt x="319" y="60"/>
                  </a:cubicBezTo>
                  <a:cubicBezTo>
                    <a:pt x="319" y="40"/>
                    <a:pt x="299" y="4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379950" y="852650"/>
              <a:ext cx="8475" cy="6650"/>
            </a:xfrm>
            <a:custGeom>
              <a:avLst/>
              <a:gdLst/>
              <a:ahLst/>
              <a:cxnLst/>
              <a:rect l="l" t="t" r="r" b="b"/>
              <a:pathLst>
                <a:path w="339" h="266" extrusionOk="0">
                  <a:moveTo>
                    <a:pt x="158" y="1"/>
                  </a:moveTo>
                  <a:cubicBezTo>
                    <a:pt x="40" y="1"/>
                    <a:pt x="36" y="157"/>
                    <a:pt x="1" y="265"/>
                  </a:cubicBezTo>
                  <a:lnTo>
                    <a:pt x="180" y="265"/>
                  </a:lnTo>
                  <a:cubicBezTo>
                    <a:pt x="199" y="185"/>
                    <a:pt x="339" y="46"/>
                    <a:pt x="199" y="6"/>
                  </a:cubicBezTo>
                  <a:cubicBezTo>
                    <a:pt x="184" y="3"/>
                    <a:pt x="170" y="1"/>
                    <a:pt x="1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705700" y="833500"/>
              <a:ext cx="14950" cy="4400"/>
            </a:xfrm>
            <a:custGeom>
              <a:avLst/>
              <a:gdLst/>
              <a:ahLst/>
              <a:cxnLst/>
              <a:rect l="l" t="t" r="r" b="b"/>
              <a:pathLst>
                <a:path w="598" h="176" extrusionOk="0">
                  <a:moveTo>
                    <a:pt x="341" y="1"/>
                  </a:moveTo>
                  <a:cubicBezTo>
                    <a:pt x="218" y="1"/>
                    <a:pt x="101" y="42"/>
                    <a:pt x="0" y="156"/>
                  </a:cubicBezTo>
                  <a:cubicBezTo>
                    <a:pt x="179" y="156"/>
                    <a:pt x="358" y="176"/>
                    <a:pt x="537" y="176"/>
                  </a:cubicBezTo>
                  <a:cubicBezTo>
                    <a:pt x="577" y="136"/>
                    <a:pt x="597" y="76"/>
                    <a:pt x="557" y="36"/>
                  </a:cubicBezTo>
                  <a:cubicBezTo>
                    <a:pt x="484" y="15"/>
                    <a:pt x="412"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718125" y="832900"/>
              <a:ext cx="13450" cy="5000"/>
            </a:xfrm>
            <a:custGeom>
              <a:avLst/>
              <a:gdLst/>
              <a:ahLst/>
              <a:cxnLst/>
              <a:rect l="l" t="t" r="r" b="b"/>
              <a:pathLst>
                <a:path w="538" h="200" extrusionOk="0">
                  <a:moveTo>
                    <a:pt x="339" y="1"/>
                  </a:moveTo>
                  <a:cubicBezTo>
                    <a:pt x="239" y="40"/>
                    <a:pt x="140" y="40"/>
                    <a:pt x="40" y="60"/>
                  </a:cubicBezTo>
                  <a:cubicBezTo>
                    <a:pt x="40" y="100"/>
                    <a:pt x="1" y="160"/>
                    <a:pt x="1" y="200"/>
                  </a:cubicBezTo>
                  <a:cubicBezTo>
                    <a:pt x="180" y="200"/>
                    <a:pt x="359" y="200"/>
                    <a:pt x="538" y="180"/>
                  </a:cubicBezTo>
                  <a:cubicBezTo>
                    <a:pt x="458" y="140"/>
                    <a:pt x="39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1963200" y="876050"/>
              <a:ext cx="12950" cy="5300"/>
            </a:xfrm>
            <a:custGeom>
              <a:avLst/>
              <a:gdLst/>
              <a:ahLst/>
              <a:cxnLst/>
              <a:rect l="l" t="t" r="r" b="b"/>
              <a:pathLst>
                <a:path w="518" h="212" extrusionOk="0">
                  <a:moveTo>
                    <a:pt x="304" y="1"/>
                  </a:moveTo>
                  <a:cubicBezTo>
                    <a:pt x="199" y="1"/>
                    <a:pt x="96" y="29"/>
                    <a:pt x="0" y="65"/>
                  </a:cubicBezTo>
                  <a:cubicBezTo>
                    <a:pt x="98" y="162"/>
                    <a:pt x="180" y="212"/>
                    <a:pt x="261" y="212"/>
                  </a:cubicBezTo>
                  <a:cubicBezTo>
                    <a:pt x="345" y="212"/>
                    <a:pt x="426" y="157"/>
                    <a:pt x="518" y="45"/>
                  </a:cubicBezTo>
                  <a:cubicBezTo>
                    <a:pt x="446" y="13"/>
                    <a:pt x="374"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1962200" y="1010750"/>
              <a:ext cx="8975" cy="9725"/>
            </a:xfrm>
            <a:custGeom>
              <a:avLst/>
              <a:gdLst/>
              <a:ahLst/>
              <a:cxnLst/>
              <a:rect l="l" t="t" r="r" b="b"/>
              <a:pathLst>
                <a:path w="359" h="389" extrusionOk="0">
                  <a:moveTo>
                    <a:pt x="108" y="0"/>
                  </a:moveTo>
                  <a:cubicBezTo>
                    <a:pt x="80" y="0"/>
                    <a:pt x="55" y="19"/>
                    <a:pt x="40" y="48"/>
                  </a:cubicBezTo>
                  <a:cubicBezTo>
                    <a:pt x="40" y="128"/>
                    <a:pt x="1" y="187"/>
                    <a:pt x="1" y="247"/>
                  </a:cubicBezTo>
                  <a:cubicBezTo>
                    <a:pt x="48" y="352"/>
                    <a:pt x="122" y="389"/>
                    <a:pt x="200" y="389"/>
                  </a:cubicBezTo>
                  <a:cubicBezTo>
                    <a:pt x="254" y="389"/>
                    <a:pt x="310" y="371"/>
                    <a:pt x="359" y="346"/>
                  </a:cubicBezTo>
                  <a:cubicBezTo>
                    <a:pt x="299" y="227"/>
                    <a:pt x="220" y="128"/>
                    <a:pt x="180" y="28"/>
                  </a:cubicBezTo>
                  <a:cubicBezTo>
                    <a:pt x="180" y="28"/>
                    <a:pt x="180" y="8"/>
                    <a:pt x="140" y="8"/>
                  </a:cubicBezTo>
                  <a:cubicBezTo>
                    <a:pt x="129" y="3"/>
                    <a:pt x="119" y="0"/>
                    <a:pt x="1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1853800" y="1028650"/>
              <a:ext cx="10450" cy="9675"/>
            </a:xfrm>
            <a:custGeom>
              <a:avLst/>
              <a:gdLst/>
              <a:ahLst/>
              <a:cxnLst/>
              <a:rect l="l" t="t" r="r" b="b"/>
              <a:pathLst>
                <a:path w="418" h="387" extrusionOk="0">
                  <a:moveTo>
                    <a:pt x="267" y="1"/>
                  </a:moveTo>
                  <a:cubicBezTo>
                    <a:pt x="76" y="1"/>
                    <a:pt x="0" y="118"/>
                    <a:pt x="0" y="327"/>
                  </a:cubicBezTo>
                  <a:lnTo>
                    <a:pt x="40" y="386"/>
                  </a:lnTo>
                  <a:cubicBezTo>
                    <a:pt x="259" y="367"/>
                    <a:pt x="358" y="227"/>
                    <a:pt x="418" y="28"/>
                  </a:cubicBezTo>
                  <a:lnTo>
                    <a:pt x="358" y="8"/>
                  </a:lnTo>
                  <a:cubicBezTo>
                    <a:pt x="325" y="3"/>
                    <a:pt x="295"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583350" y="992100"/>
              <a:ext cx="9975" cy="5775"/>
            </a:xfrm>
            <a:custGeom>
              <a:avLst/>
              <a:gdLst/>
              <a:ahLst/>
              <a:cxnLst/>
              <a:rect l="l" t="t" r="r" b="b"/>
              <a:pathLst>
                <a:path w="399" h="231" extrusionOk="0">
                  <a:moveTo>
                    <a:pt x="218" y="1"/>
                  </a:moveTo>
                  <a:cubicBezTo>
                    <a:pt x="169" y="1"/>
                    <a:pt x="117" y="20"/>
                    <a:pt x="60" y="58"/>
                  </a:cubicBezTo>
                  <a:lnTo>
                    <a:pt x="1" y="98"/>
                  </a:lnTo>
                  <a:cubicBezTo>
                    <a:pt x="66" y="185"/>
                    <a:pt x="138" y="231"/>
                    <a:pt x="212" y="231"/>
                  </a:cubicBezTo>
                  <a:cubicBezTo>
                    <a:pt x="273" y="231"/>
                    <a:pt x="336" y="200"/>
                    <a:pt x="399" y="138"/>
                  </a:cubicBezTo>
                  <a:lnTo>
                    <a:pt x="379" y="78"/>
                  </a:lnTo>
                  <a:cubicBezTo>
                    <a:pt x="326" y="25"/>
                    <a:pt x="274" y="1"/>
                    <a:pt x="2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548550" y="834250"/>
              <a:ext cx="9475" cy="3650"/>
            </a:xfrm>
            <a:custGeom>
              <a:avLst/>
              <a:gdLst/>
              <a:ahLst/>
              <a:cxnLst/>
              <a:rect l="l" t="t" r="r" b="b"/>
              <a:pathLst>
                <a:path w="379" h="146" extrusionOk="0">
                  <a:moveTo>
                    <a:pt x="222" y="1"/>
                  </a:moveTo>
                  <a:cubicBezTo>
                    <a:pt x="157" y="1"/>
                    <a:pt x="84" y="52"/>
                    <a:pt x="0" y="126"/>
                  </a:cubicBezTo>
                  <a:cubicBezTo>
                    <a:pt x="120" y="126"/>
                    <a:pt x="239" y="146"/>
                    <a:pt x="378" y="146"/>
                  </a:cubicBezTo>
                  <a:cubicBezTo>
                    <a:pt x="331" y="42"/>
                    <a:pt x="280" y="1"/>
                    <a:pt x="2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761900" y="820300"/>
              <a:ext cx="9475" cy="3775"/>
            </a:xfrm>
            <a:custGeom>
              <a:avLst/>
              <a:gdLst/>
              <a:ahLst/>
              <a:cxnLst/>
              <a:rect l="l" t="t" r="r" b="b"/>
              <a:pathLst>
                <a:path w="379" h="151" extrusionOk="0">
                  <a:moveTo>
                    <a:pt x="284" y="1"/>
                  </a:moveTo>
                  <a:cubicBezTo>
                    <a:pt x="170" y="1"/>
                    <a:pt x="79" y="36"/>
                    <a:pt x="0" y="147"/>
                  </a:cubicBezTo>
                  <a:cubicBezTo>
                    <a:pt x="18" y="149"/>
                    <a:pt x="36" y="150"/>
                    <a:pt x="54" y="150"/>
                  </a:cubicBezTo>
                  <a:cubicBezTo>
                    <a:pt x="175" y="150"/>
                    <a:pt x="291" y="94"/>
                    <a:pt x="378" y="7"/>
                  </a:cubicBezTo>
                  <a:cubicBezTo>
                    <a:pt x="345" y="3"/>
                    <a:pt x="314"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1752825" y="1035075"/>
              <a:ext cx="10475" cy="7225"/>
            </a:xfrm>
            <a:custGeom>
              <a:avLst/>
              <a:gdLst/>
              <a:ahLst/>
              <a:cxnLst/>
              <a:rect l="l" t="t" r="r" b="b"/>
              <a:pathLst>
                <a:path w="419" h="289" extrusionOk="0">
                  <a:moveTo>
                    <a:pt x="190" y="0"/>
                  </a:moveTo>
                  <a:cubicBezTo>
                    <a:pt x="155" y="0"/>
                    <a:pt x="120" y="10"/>
                    <a:pt x="80" y="30"/>
                  </a:cubicBezTo>
                  <a:cubicBezTo>
                    <a:pt x="21" y="70"/>
                    <a:pt x="1" y="149"/>
                    <a:pt x="1" y="229"/>
                  </a:cubicBezTo>
                  <a:lnTo>
                    <a:pt x="80" y="289"/>
                  </a:lnTo>
                  <a:cubicBezTo>
                    <a:pt x="200" y="289"/>
                    <a:pt x="299" y="269"/>
                    <a:pt x="419" y="269"/>
                  </a:cubicBezTo>
                  <a:cubicBezTo>
                    <a:pt x="419" y="229"/>
                    <a:pt x="399" y="169"/>
                    <a:pt x="399" y="129"/>
                  </a:cubicBezTo>
                  <a:lnTo>
                    <a:pt x="299" y="30"/>
                  </a:lnTo>
                  <a:cubicBezTo>
                    <a:pt x="259" y="10"/>
                    <a:pt x="225" y="0"/>
                    <a:pt x="1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1897550" y="1042900"/>
              <a:ext cx="8975" cy="3375"/>
            </a:xfrm>
            <a:custGeom>
              <a:avLst/>
              <a:gdLst/>
              <a:ahLst/>
              <a:cxnLst/>
              <a:rect l="l" t="t" r="r" b="b"/>
              <a:pathLst>
                <a:path w="359" h="135" extrusionOk="0">
                  <a:moveTo>
                    <a:pt x="187" y="0"/>
                  </a:moveTo>
                  <a:cubicBezTo>
                    <a:pt x="130" y="0"/>
                    <a:pt x="70" y="45"/>
                    <a:pt x="1" y="135"/>
                  </a:cubicBezTo>
                  <a:lnTo>
                    <a:pt x="359" y="135"/>
                  </a:lnTo>
                  <a:cubicBezTo>
                    <a:pt x="299" y="45"/>
                    <a:pt x="244"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267050" y="785650"/>
              <a:ext cx="8500" cy="2825"/>
            </a:xfrm>
            <a:custGeom>
              <a:avLst/>
              <a:gdLst/>
              <a:ahLst/>
              <a:cxnLst/>
              <a:rect l="l" t="t" r="r" b="b"/>
              <a:pathLst>
                <a:path w="340" h="113" extrusionOk="0">
                  <a:moveTo>
                    <a:pt x="1" y="1"/>
                  </a:moveTo>
                  <a:cubicBezTo>
                    <a:pt x="59" y="78"/>
                    <a:pt x="112" y="113"/>
                    <a:pt x="165" y="113"/>
                  </a:cubicBezTo>
                  <a:cubicBezTo>
                    <a:pt x="221" y="113"/>
                    <a:pt x="277" y="7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558000" y="990550"/>
              <a:ext cx="4500" cy="4000"/>
            </a:xfrm>
            <a:custGeom>
              <a:avLst/>
              <a:gdLst/>
              <a:ahLst/>
              <a:cxnLst/>
              <a:rect l="l" t="t" r="r" b="b"/>
              <a:pathLst>
                <a:path w="180" h="160" extrusionOk="0">
                  <a:moveTo>
                    <a:pt x="179" y="1"/>
                  </a:moveTo>
                  <a:cubicBezTo>
                    <a:pt x="119" y="40"/>
                    <a:pt x="40" y="100"/>
                    <a:pt x="0" y="16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540100" y="835525"/>
              <a:ext cx="5475" cy="1875"/>
            </a:xfrm>
            <a:custGeom>
              <a:avLst/>
              <a:gdLst/>
              <a:ahLst/>
              <a:cxnLst/>
              <a:rect l="l" t="t" r="r" b="b"/>
              <a:pathLst>
                <a:path w="219" h="75" extrusionOk="0">
                  <a:moveTo>
                    <a:pt x="102" y="0"/>
                  </a:moveTo>
                  <a:cubicBezTo>
                    <a:pt x="65" y="0"/>
                    <a:pt x="30" y="25"/>
                    <a:pt x="0" y="75"/>
                  </a:cubicBezTo>
                  <a:lnTo>
                    <a:pt x="219" y="75"/>
                  </a:lnTo>
                  <a:cubicBezTo>
                    <a:pt x="179" y="25"/>
                    <a:pt x="139"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1884125" y="1046750"/>
              <a:ext cx="6000" cy="1900"/>
            </a:xfrm>
            <a:custGeom>
              <a:avLst/>
              <a:gdLst/>
              <a:ahLst/>
              <a:cxnLst/>
              <a:rect l="l" t="t" r="r" b="b"/>
              <a:pathLst>
                <a:path w="240" h="76" extrusionOk="0">
                  <a:moveTo>
                    <a:pt x="1" y="1"/>
                  </a:moveTo>
                  <a:cubicBezTo>
                    <a:pt x="50" y="50"/>
                    <a:pt x="95" y="75"/>
                    <a:pt x="135" y="75"/>
                  </a:cubicBezTo>
                  <a:cubicBezTo>
                    <a:pt x="175" y="75"/>
                    <a:pt x="209" y="50"/>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1871700" y="1044025"/>
              <a:ext cx="4500" cy="2250"/>
            </a:xfrm>
            <a:custGeom>
              <a:avLst/>
              <a:gdLst/>
              <a:ahLst/>
              <a:cxnLst/>
              <a:rect l="l" t="t" r="r" b="b"/>
              <a:pathLst>
                <a:path w="180" h="90" extrusionOk="0">
                  <a:moveTo>
                    <a:pt x="97" y="0"/>
                  </a:moveTo>
                  <a:cubicBezTo>
                    <a:pt x="70" y="0"/>
                    <a:pt x="40" y="30"/>
                    <a:pt x="0" y="90"/>
                  </a:cubicBezTo>
                  <a:lnTo>
                    <a:pt x="179" y="90"/>
                  </a:lnTo>
                  <a:cubicBezTo>
                    <a:pt x="149" y="30"/>
                    <a:pt x="125" y="0"/>
                    <a:pt x="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1869200" y="1033325"/>
              <a:ext cx="2525" cy="2025"/>
            </a:xfrm>
            <a:custGeom>
              <a:avLst/>
              <a:gdLst/>
              <a:ahLst/>
              <a:cxnLst/>
              <a:rect l="l" t="t" r="r" b="b"/>
              <a:pathLst>
                <a:path w="101" h="81" extrusionOk="0">
                  <a:moveTo>
                    <a:pt x="100" y="0"/>
                  </a:moveTo>
                  <a:lnTo>
                    <a:pt x="100" y="0"/>
                  </a:lnTo>
                  <a:cubicBezTo>
                    <a:pt x="21" y="20"/>
                    <a:pt x="1" y="40"/>
                    <a:pt x="41" y="80"/>
                  </a:cubicBezTo>
                  <a:cubicBezTo>
                    <a:pt x="80" y="8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1906500" y="1046250"/>
              <a:ext cx="4500" cy="3025"/>
            </a:xfrm>
            <a:custGeom>
              <a:avLst/>
              <a:gdLst/>
              <a:ahLst/>
              <a:cxnLst/>
              <a:rect l="l" t="t" r="r" b="b"/>
              <a:pathLst>
                <a:path w="180" h="121" extrusionOk="0">
                  <a:moveTo>
                    <a:pt x="1" y="1"/>
                  </a:moveTo>
                  <a:cubicBezTo>
                    <a:pt x="40" y="40"/>
                    <a:pt x="100" y="80"/>
                    <a:pt x="140" y="120"/>
                  </a:cubicBezTo>
                  <a:cubicBezTo>
                    <a:pt x="180" y="80"/>
                    <a:pt x="180" y="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1892575" y="1046750"/>
              <a:ext cx="6000" cy="2275"/>
            </a:xfrm>
            <a:custGeom>
              <a:avLst/>
              <a:gdLst/>
              <a:ahLst/>
              <a:cxnLst/>
              <a:rect l="l" t="t" r="r" b="b"/>
              <a:pathLst>
                <a:path w="240" h="91" extrusionOk="0">
                  <a:moveTo>
                    <a:pt x="1" y="1"/>
                  </a:moveTo>
                  <a:cubicBezTo>
                    <a:pt x="44" y="54"/>
                    <a:pt x="87" y="91"/>
                    <a:pt x="130" y="91"/>
                  </a:cubicBezTo>
                  <a:cubicBezTo>
                    <a:pt x="166" y="91"/>
                    <a:pt x="203" y="6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1827425" y="1036125"/>
              <a:ext cx="5500" cy="4050"/>
            </a:xfrm>
            <a:custGeom>
              <a:avLst/>
              <a:gdLst/>
              <a:ahLst/>
              <a:cxnLst/>
              <a:rect l="l" t="t" r="r" b="b"/>
              <a:pathLst>
                <a:path w="220" h="162" extrusionOk="0">
                  <a:moveTo>
                    <a:pt x="105" y="0"/>
                  </a:moveTo>
                  <a:cubicBezTo>
                    <a:pt x="88" y="0"/>
                    <a:pt x="65" y="23"/>
                    <a:pt x="21" y="68"/>
                  </a:cubicBezTo>
                  <a:lnTo>
                    <a:pt x="1" y="87"/>
                  </a:lnTo>
                  <a:cubicBezTo>
                    <a:pt x="41" y="137"/>
                    <a:pt x="80" y="162"/>
                    <a:pt x="118" y="162"/>
                  </a:cubicBezTo>
                  <a:cubicBezTo>
                    <a:pt x="155" y="162"/>
                    <a:pt x="190" y="137"/>
                    <a:pt x="220" y="87"/>
                  </a:cubicBezTo>
                  <a:lnTo>
                    <a:pt x="180" y="68"/>
                  </a:lnTo>
                  <a:cubicBezTo>
                    <a:pt x="180" y="28"/>
                    <a:pt x="160" y="28"/>
                    <a:pt x="120" y="8"/>
                  </a:cubicBezTo>
                  <a:cubicBezTo>
                    <a:pt x="115" y="3"/>
                    <a:pt x="110" y="0"/>
                    <a:pt x="1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612200" y="911975"/>
              <a:ext cx="2500" cy="4500"/>
            </a:xfrm>
            <a:custGeom>
              <a:avLst/>
              <a:gdLst/>
              <a:ahLst/>
              <a:cxnLst/>
              <a:rect l="l" t="t" r="r" b="b"/>
              <a:pathLst>
                <a:path w="100" h="180" extrusionOk="0">
                  <a:moveTo>
                    <a:pt x="100" y="1"/>
                  </a:moveTo>
                  <a:cubicBezTo>
                    <a:pt x="0" y="60"/>
                    <a:pt x="0" y="12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332200" y="850300"/>
              <a:ext cx="4500" cy="2775"/>
            </a:xfrm>
            <a:custGeom>
              <a:avLst/>
              <a:gdLst/>
              <a:ahLst/>
              <a:cxnLst/>
              <a:rect l="l" t="t" r="r" b="b"/>
              <a:pathLst>
                <a:path w="180" h="111" extrusionOk="0">
                  <a:moveTo>
                    <a:pt x="1" y="1"/>
                  </a:moveTo>
                  <a:cubicBezTo>
                    <a:pt x="21" y="41"/>
                    <a:pt x="21" y="81"/>
                    <a:pt x="61" y="81"/>
                  </a:cubicBezTo>
                  <a:cubicBezTo>
                    <a:pt x="74" y="101"/>
                    <a:pt x="91" y="110"/>
                    <a:pt x="107" y="110"/>
                  </a:cubicBezTo>
                  <a:cubicBezTo>
                    <a:pt x="137" y="110"/>
                    <a:pt x="167" y="80"/>
                    <a:pt x="180" y="41"/>
                  </a:cubicBezTo>
                  <a:cubicBezTo>
                    <a:pt x="120" y="41"/>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317300" y="851800"/>
              <a:ext cx="6475" cy="2650"/>
            </a:xfrm>
            <a:custGeom>
              <a:avLst/>
              <a:gdLst/>
              <a:ahLst/>
              <a:cxnLst/>
              <a:rect l="l" t="t" r="r" b="b"/>
              <a:pathLst>
                <a:path w="259" h="106" extrusionOk="0">
                  <a:moveTo>
                    <a:pt x="259" y="1"/>
                  </a:moveTo>
                  <a:lnTo>
                    <a:pt x="259" y="1"/>
                  </a:lnTo>
                  <a:cubicBezTo>
                    <a:pt x="159" y="40"/>
                    <a:pt x="80" y="80"/>
                    <a:pt x="0" y="100"/>
                  </a:cubicBezTo>
                  <a:cubicBezTo>
                    <a:pt x="17" y="104"/>
                    <a:pt x="34" y="105"/>
                    <a:pt x="51" y="105"/>
                  </a:cubicBezTo>
                  <a:cubicBezTo>
                    <a:pt x="132" y="105"/>
                    <a:pt x="209" y="67"/>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3026475" y="2003100"/>
              <a:ext cx="8975" cy="3000"/>
            </a:xfrm>
            <a:custGeom>
              <a:avLst/>
              <a:gdLst/>
              <a:ahLst/>
              <a:cxnLst/>
              <a:rect l="l" t="t" r="r" b="b"/>
              <a:pathLst>
                <a:path w="359" h="120" extrusionOk="0">
                  <a:moveTo>
                    <a:pt x="358" y="0"/>
                  </a:moveTo>
                  <a:cubicBezTo>
                    <a:pt x="239" y="0"/>
                    <a:pt x="100" y="20"/>
                    <a:pt x="0" y="120"/>
                  </a:cubicBezTo>
                  <a:cubicBezTo>
                    <a:pt x="159" y="120"/>
                    <a:pt x="279" y="12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3016525" y="2007250"/>
              <a:ext cx="5975" cy="2825"/>
            </a:xfrm>
            <a:custGeom>
              <a:avLst/>
              <a:gdLst/>
              <a:ahLst/>
              <a:cxnLst/>
              <a:rect l="l" t="t" r="r" b="b"/>
              <a:pathLst>
                <a:path w="239" h="113" extrusionOk="0">
                  <a:moveTo>
                    <a:pt x="176" y="1"/>
                  </a:moveTo>
                  <a:cubicBezTo>
                    <a:pt x="106" y="1"/>
                    <a:pt x="47" y="51"/>
                    <a:pt x="0" y="113"/>
                  </a:cubicBezTo>
                  <a:cubicBezTo>
                    <a:pt x="100" y="113"/>
                    <a:pt x="179" y="73"/>
                    <a:pt x="239" y="13"/>
                  </a:cubicBezTo>
                  <a:cubicBezTo>
                    <a:pt x="217" y="5"/>
                    <a:pt x="196"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1188375" y="1570925"/>
              <a:ext cx="183050" cy="37325"/>
            </a:xfrm>
            <a:custGeom>
              <a:avLst/>
              <a:gdLst/>
              <a:ahLst/>
              <a:cxnLst/>
              <a:rect l="l" t="t" r="r" b="b"/>
              <a:pathLst>
                <a:path w="7322" h="1493" extrusionOk="0">
                  <a:moveTo>
                    <a:pt x="239" y="1"/>
                  </a:moveTo>
                  <a:cubicBezTo>
                    <a:pt x="219" y="219"/>
                    <a:pt x="239" y="478"/>
                    <a:pt x="1" y="597"/>
                  </a:cubicBezTo>
                  <a:cubicBezTo>
                    <a:pt x="160" y="756"/>
                    <a:pt x="299" y="916"/>
                    <a:pt x="418" y="1035"/>
                  </a:cubicBezTo>
                  <a:cubicBezTo>
                    <a:pt x="418" y="1075"/>
                    <a:pt x="458" y="1095"/>
                    <a:pt x="478" y="1115"/>
                  </a:cubicBezTo>
                  <a:cubicBezTo>
                    <a:pt x="490" y="1126"/>
                    <a:pt x="501" y="1131"/>
                    <a:pt x="513" y="1131"/>
                  </a:cubicBezTo>
                  <a:cubicBezTo>
                    <a:pt x="541" y="1131"/>
                    <a:pt x="569" y="1103"/>
                    <a:pt x="597" y="1075"/>
                  </a:cubicBezTo>
                  <a:cubicBezTo>
                    <a:pt x="717" y="1075"/>
                    <a:pt x="816" y="1055"/>
                    <a:pt x="955" y="1055"/>
                  </a:cubicBezTo>
                  <a:cubicBezTo>
                    <a:pt x="975" y="1015"/>
                    <a:pt x="1015" y="975"/>
                    <a:pt x="1075" y="975"/>
                  </a:cubicBezTo>
                  <a:cubicBezTo>
                    <a:pt x="1154" y="995"/>
                    <a:pt x="1154" y="1055"/>
                    <a:pt x="1095" y="1095"/>
                  </a:cubicBezTo>
                  <a:cubicBezTo>
                    <a:pt x="1310" y="1260"/>
                    <a:pt x="1553" y="1274"/>
                    <a:pt x="1778" y="1274"/>
                  </a:cubicBezTo>
                  <a:cubicBezTo>
                    <a:pt x="1823" y="1274"/>
                    <a:pt x="1867" y="1274"/>
                    <a:pt x="1910" y="1274"/>
                  </a:cubicBezTo>
                  <a:cubicBezTo>
                    <a:pt x="3164" y="1294"/>
                    <a:pt x="4377" y="1294"/>
                    <a:pt x="5590" y="1294"/>
                  </a:cubicBezTo>
                  <a:cubicBezTo>
                    <a:pt x="5829" y="1373"/>
                    <a:pt x="6028" y="1492"/>
                    <a:pt x="6267" y="1492"/>
                  </a:cubicBezTo>
                  <a:cubicBezTo>
                    <a:pt x="6466" y="1492"/>
                    <a:pt x="6665" y="1492"/>
                    <a:pt x="6844" y="1473"/>
                  </a:cubicBezTo>
                  <a:cubicBezTo>
                    <a:pt x="6963" y="1473"/>
                    <a:pt x="7102" y="1413"/>
                    <a:pt x="7222" y="1313"/>
                  </a:cubicBezTo>
                  <a:cubicBezTo>
                    <a:pt x="7321" y="1095"/>
                    <a:pt x="7182" y="955"/>
                    <a:pt x="7063" y="816"/>
                  </a:cubicBezTo>
                  <a:cubicBezTo>
                    <a:pt x="6923" y="697"/>
                    <a:pt x="6744" y="617"/>
                    <a:pt x="6565" y="577"/>
                  </a:cubicBezTo>
                  <a:cubicBezTo>
                    <a:pt x="6184" y="549"/>
                    <a:pt x="5808" y="498"/>
                    <a:pt x="5439" y="498"/>
                  </a:cubicBezTo>
                  <a:cubicBezTo>
                    <a:pt x="5036" y="498"/>
                    <a:pt x="4642" y="558"/>
                    <a:pt x="4258" y="776"/>
                  </a:cubicBezTo>
                  <a:lnTo>
                    <a:pt x="2288" y="776"/>
                  </a:lnTo>
                  <a:cubicBezTo>
                    <a:pt x="2225" y="776"/>
                    <a:pt x="2163" y="777"/>
                    <a:pt x="2102" y="777"/>
                  </a:cubicBezTo>
                  <a:cubicBezTo>
                    <a:pt x="1785" y="777"/>
                    <a:pt x="1514" y="749"/>
                    <a:pt x="1314" y="398"/>
                  </a:cubicBezTo>
                  <a:cubicBezTo>
                    <a:pt x="1212" y="229"/>
                    <a:pt x="1053" y="175"/>
                    <a:pt x="885" y="175"/>
                  </a:cubicBezTo>
                  <a:cubicBezTo>
                    <a:pt x="855" y="175"/>
                    <a:pt x="826" y="177"/>
                    <a:pt x="796" y="180"/>
                  </a:cubicBezTo>
                  <a:cubicBezTo>
                    <a:pt x="763" y="183"/>
                    <a:pt x="730" y="184"/>
                    <a:pt x="698" y="184"/>
                  </a:cubicBezTo>
                  <a:cubicBezTo>
                    <a:pt x="523" y="184"/>
                    <a:pt x="374" y="13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1161025" y="1793725"/>
              <a:ext cx="114400" cy="87050"/>
            </a:xfrm>
            <a:custGeom>
              <a:avLst/>
              <a:gdLst/>
              <a:ahLst/>
              <a:cxnLst/>
              <a:rect l="l" t="t" r="r" b="b"/>
              <a:pathLst>
                <a:path w="4576" h="3482" extrusionOk="0">
                  <a:moveTo>
                    <a:pt x="4476" y="0"/>
                  </a:moveTo>
                  <a:cubicBezTo>
                    <a:pt x="4277" y="20"/>
                    <a:pt x="4059" y="0"/>
                    <a:pt x="3880" y="40"/>
                  </a:cubicBezTo>
                  <a:cubicBezTo>
                    <a:pt x="2984" y="299"/>
                    <a:pt x="2189" y="756"/>
                    <a:pt x="1393" y="1234"/>
                  </a:cubicBezTo>
                  <a:cubicBezTo>
                    <a:pt x="975" y="1492"/>
                    <a:pt x="458" y="1652"/>
                    <a:pt x="279" y="2209"/>
                  </a:cubicBezTo>
                  <a:cubicBezTo>
                    <a:pt x="199" y="2328"/>
                    <a:pt x="219" y="2487"/>
                    <a:pt x="120" y="2606"/>
                  </a:cubicBezTo>
                  <a:cubicBezTo>
                    <a:pt x="1" y="2885"/>
                    <a:pt x="1" y="3183"/>
                    <a:pt x="120" y="3482"/>
                  </a:cubicBezTo>
                  <a:cubicBezTo>
                    <a:pt x="657" y="3442"/>
                    <a:pt x="239" y="2945"/>
                    <a:pt x="478" y="2785"/>
                  </a:cubicBezTo>
                  <a:cubicBezTo>
                    <a:pt x="816" y="1831"/>
                    <a:pt x="1612" y="1453"/>
                    <a:pt x="2408" y="1055"/>
                  </a:cubicBezTo>
                  <a:cubicBezTo>
                    <a:pt x="2965" y="796"/>
                    <a:pt x="3561" y="597"/>
                    <a:pt x="4138" y="339"/>
                  </a:cubicBezTo>
                  <a:cubicBezTo>
                    <a:pt x="4198" y="199"/>
                    <a:pt x="4576" y="319"/>
                    <a:pt x="44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531525" y="1622000"/>
              <a:ext cx="147225" cy="23275"/>
            </a:xfrm>
            <a:custGeom>
              <a:avLst/>
              <a:gdLst/>
              <a:ahLst/>
              <a:cxnLst/>
              <a:rect l="l" t="t" r="r" b="b"/>
              <a:pathLst>
                <a:path w="5889" h="931" extrusionOk="0">
                  <a:moveTo>
                    <a:pt x="2071" y="0"/>
                  </a:moveTo>
                  <a:cubicBezTo>
                    <a:pt x="1701" y="0"/>
                    <a:pt x="1329" y="21"/>
                    <a:pt x="955" y="66"/>
                  </a:cubicBezTo>
                  <a:cubicBezTo>
                    <a:pt x="617" y="205"/>
                    <a:pt x="219" y="126"/>
                    <a:pt x="1" y="444"/>
                  </a:cubicBezTo>
                  <a:cubicBezTo>
                    <a:pt x="132" y="552"/>
                    <a:pt x="285" y="573"/>
                    <a:pt x="442" y="573"/>
                  </a:cubicBezTo>
                  <a:cubicBezTo>
                    <a:pt x="546" y="573"/>
                    <a:pt x="653" y="563"/>
                    <a:pt x="757" y="563"/>
                  </a:cubicBezTo>
                  <a:cubicBezTo>
                    <a:pt x="1910" y="603"/>
                    <a:pt x="3084" y="723"/>
                    <a:pt x="4258" y="822"/>
                  </a:cubicBezTo>
                  <a:cubicBezTo>
                    <a:pt x="4691" y="855"/>
                    <a:pt x="5111" y="931"/>
                    <a:pt x="5540" y="931"/>
                  </a:cubicBezTo>
                  <a:cubicBezTo>
                    <a:pt x="5623" y="931"/>
                    <a:pt x="5706" y="928"/>
                    <a:pt x="5789" y="922"/>
                  </a:cubicBezTo>
                  <a:cubicBezTo>
                    <a:pt x="5889" y="762"/>
                    <a:pt x="5889" y="643"/>
                    <a:pt x="5750" y="524"/>
                  </a:cubicBezTo>
                  <a:cubicBezTo>
                    <a:pt x="4538" y="232"/>
                    <a:pt x="3315" y="0"/>
                    <a:pt x="2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650375" y="1805150"/>
              <a:ext cx="25400" cy="133200"/>
            </a:xfrm>
            <a:custGeom>
              <a:avLst/>
              <a:gdLst/>
              <a:ahLst/>
              <a:cxnLst/>
              <a:rect l="l" t="t" r="r" b="b"/>
              <a:pathLst>
                <a:path w="1016" h="5328" extrusionOk="0">
                  <a:moveTo>
                    <a:pt x="449" y="1"/>
                  </a:moveTo>
                  <a:cubicBezTo>
                    <a:pt x="385" y="1"/>
                    <a:pt x="327" y="67"/>
                    <a:pt x="279" y="240"/>
                  </a:cubicBezTo>
                  <a:cubicBezTo>
                    <a:pt x="339" y="498"/>
                    <a:pt x="339" y="777"/>
                    <a:pt x="339" y="1055"/>
                  </a:cubicBezTo>
                  <a:cubicBezTo>
                    <a:pt x="339" y="1234"/>
                    <a:pt x="339" y="1433"/>
                    <a:pt x="279" y="1592"/>
                  </a:cubicBezTo>
                  <a:cubicBezTo>
                    <a:pt x="240" y="1652"/>
                    <a:pt x="200" y="1732"/>
                    <a:pt x="140" y="1771"/>
                  </a:cubicBezTo>
                  <a:cubicBezTo>
                    <a:pt x="140" y="2249"/>
                    <a:pt x="1" y="2806"/>
                    <a:pt x="200" y="3224"/>
                  </a:cubicBezTo>
                  <a:cubicBezTo>
                    <a:pt x="538" y="3880"/>
                    <a:pt x="478" y="4556"/>
                    <a:pt x="518" y="5233"/>
                  </a:cubicBezTo>
                  <a:cubicBezTo>
                    <a:pt x="558" y="5233"/>
                    <a:pt x="618" y="5253"/>
                    <a:pt x="677" y="5253"/>
                  </a:cubicBezTo>
                  <a:cubicBezTo>
                    <a:pt x="737" y="5302"/>
                    <a:pt x="792" y="5327"/>
                    <a:pt x="846" y="5327"/>
                  </a:cubicBezTo>
                  <a:cubicBezTo>
                    <a:pt x="901" y="5327"/>
                    <a:pt x="956" y="5302"/>
                    <a:pt x="1015" y="5253"/>
                  </a:cubicBezTo>
                  <a:cubicBezTo>
                    <a:pt x="936" y="4517"/>
                    <a:pt x="896" y="3741"/>
                    <a:pt x="677" y="2985"/>
                  </a:cubicBezTo>
                  <a:cubicBezTo>
                    <a:pt x="598" y="2885"/>
                    <a:pt x="558" y="2786"/>
                    <a:pt x="677" y="2647"/>
                  </a:cubicBezTo>
                  <a:cubicBezTo>
                    <a:pt x="717" y="1831"/>
                    <a:pt x="717" y="996"/>
                    <a:pt x="677" y="180"/>
                  </a:cubicBezTo>
                  <a:cubicBezTo>
                    <a:pt x="595" y="77"/>
                    <a:pt x="518" y="1"/>
                    <a:pt x="4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1333100" y="1613700"/>
              <a:ext cx="135800" cy="19550"/>
            </a:xfrm>
            <a:custGeom>
              <a:avLst/>
              <a:gdLst/>
              <a:ahLst/>
              <a:cxnLst/>
              <a:rect l="l" t="t" r="r" b="b"/>
              <a:pathLst>
                <a:path w="5432" h="782" extrusionOk="0">
                  <a:moveTo>
                    <a:pt x="319" y="0"/>
                  </a:moveTo>
                  <a:cubicBezTo>
                    <a:pt x="40" y="140"/>
                    <a:pt x="0" y="338"/>
                    <a:pt x="179" y="577"/>
                  </a:cubicBezTo>
                  <a:cubicBezTo>
                    <a:pt x="1418" y="626"/>
                    <a:pt x="2643" y="782"/>
                    <a:pt x="3888" y="782"/>
                  </a:cubicBezTo>
                  <a:cubicBezTo>
                    <a:pt x="4163" y="782"/>
                    <a:pt x="4438" y="774"/>
                    <a:pt x="4715" y="756"/>
                  </a:cubicBezTo>
                  <a:cubicBezTo>
                    <a:pt x="4778" y="687"/>
                    <a:pt x="4857" y="671"/>
                    <a:pt x="4941" y="671"/>
                  </a:cubicBezTo>
                  <a:cubicBezTo>
                    <a:pt x="5007" y="671"/>
                    <a:pt x="5076" y="681"/>
                    <a:pt x="5142" y="681"/>
                  </a:cubicBezTo>
                  <a:cubicBezTo>
                    <a:pt x="5256" y="681"/>
                    <a:pt x="5362" y="652"/>
                    <a:pt x="5431" y="498"/>
                  </a:cubicBezTo>
                  <a:cubicBezTo>
                    <a:pt x="5272" y="215"/>
                    <a:pt x="4987" y="199"/>
                    <a:pt x="4716" y="199"/>
                  </a:cubicBezTo>
                  <a:cubicBezTo>
                    <a:pt x="4682" y="199"/>
                    <a:pt x="4649" y="199"/>
                    <a:pt x="4616" y="199"/>
                  </a:cubicBezTo>
                  <a:cubicBezTo>
                    <a:pt x="4485" y="203"/>
                    <a:pt x="4354" y="204"/>
                    <a:pt x="4224" y="204"/>
                  </a:cubicBezTo>
                  <a:cubicBezTo>
                    <a:pt x="2909" y="204"/>
                    <a:pt x="1622" y="3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657850" y="1674500"/>
              <a:ext cx="33350" cy="86300"/>
            </a:xfrm>
            <a:custGeom>
              <a:avLst/>
              <a:gdLst/>
              <a:ahLst/>
              <a:cxnLst/>
              <a:rect l="l" t="t" r="r" b="b"/>
              <a:pathLst>
                <a:path w="1334" h="3452" extrusionOk="0">
                  <a:moveTo>
                    <a:pt x="1114" y="0"/>
                  </a:moveTo>
                  <a:cubicBezTo>
                    <a:pt x="1085" y="0"/>
                    <a:pt x="1055" y="5"/>
                    <a:pt x="1015" y="15"/>
                  </a:cubicBezTo>
                  <a:cubicBezTo>
                    <a:pt x="975" y="35"/>
                    <a:pt x="915" y="95"/>
                    <a:pt x="876" y="134"/>
                  </a:cubicBezTo>
                  <a:cubicBezTo>
                    <a:pt x="816" y="254"/>
                    <a:pt x="677" y="313"/>
                    <a:pt x="597" y="413"/>
                  </a:cubicBezTo>
                  <a:cubicBezTo>
                    <a:pt x="398" y="1388"/>
                    <a:pt x="199" y="2382"/>
                    <a:pt x="0" y="3337"/>
                  </a:cubicBezTo>
                  <a:cubicBezTo>
                    <a:pt x="59" y="3411"/>
                    <a:pt x="129" y="3452"/>
                    <a:pt x="210" y="3452"/>
                  </a:cubicBezTo>
                  <a:cubicBezTo>
                    <a:pt x="238" y="3452"/>
                    <a:pt x="268" y="3447"/>
                    <a:pt x="299" y="3437"/>
                  </a:cubicBezTo>
                  <a:cubicBezTo>
                    <a:pt x="438" y="3437"/>
                    <a:pt x="398" y="3198"/>
                    <a:pt x="577" y="3198"/>
                  </a:cubicBezTo>
                  <a:cubicBezTo>
                    <a:pt x="597" y="3178"/>
                    <a:pt x="637" y="3138"/>
                    <a:pt x="697" y="3118"/>
                  </a:cubicBezTo>
                  <a:cubicBezTo>
                    <a:pt x="697" y="2502"/>
                    <a:pt x="995" y="1925"/>
                    <a:pt x="915" y="1308"/>
                  </a:cubicBezTo>
                  <a:cubicBezTo>
                    <a:pt x="1075" y="1109"/>
                    <a:pt x="836" y="791"/>
                    <a:pt x="1094" y="592"/>
                  </a:cubicBezTo>
                  <a:lnTo>
                    <a:pt x="1094" y="612"/>
                  </a:lnTo>
                  <a:cubicBezTo>
                    <a:pt x="1114" y="532"/>
                    <a:pt x="1194" y="453"/>
                    <a:pt x="1234" y="413"/>
                  </a:cubicBezTo>
                  <a:cubicBezTo>
                    <a:pt x="1293" y="393"/>
                    <a:pt x="1293" y="333"/>
                    <a:pt x="1293" y="294"/>
                  </a:cubicBezTo>
                  <a:cubicBezTo>
                    <a:pt x="1333" y="194"/>
                    <a:pt x="1313" y="95"/>
                    <a:pt x="1214" y="15"/>
                  </a:cubicBezTo>
                  <a:cubicBezTo>
                    <a:pt x="1174" y="5"/>
                    <a:pt x="1144" y="0"/>
                    <a:pt x="11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1472350" y="1866900"/>
              <a:ext cx="30850" cy="96850"/>
            </a:xfrm>
            <a:custGeom>
              <a:avLst/>
              <a:gdLst/>
              <a:ahLst/>
              <a:cxnLst/>
              <a:rect l="l" t="t" r="r" b="b"/>
              <a:pathLst>
                <a:path w="1234" h="3874" extrusionOk="0">
                  <a:moveTo>
                    <a:pt x="250" y="0"/>
                  </a:moveTo>
                  <a:cubicBezTo>
                    <a:pt x="30" y="0"/>
                    <a:pt x="123" y="288"/>
                    <a:pt x="0" y="376"/>
                  </a:cubicBezTo>
                  <a:lnTo>
                    <a:pt x="0" y="714"/>
                  </a:lnTo>
                  <a:cubicBezTo>
                    <a:pt x="100" y="813"/>
                    <a:pt x="80" y="972"/>
                    <a:pt x="160" y="1092"/>
                  </a:cubicBezTo>
                  <a:cubicBezTo>
                    <a:pt x="160" y="1947"/>
                    <a:pt x="478" y="2703"/>
                    <a:pt x="577" y="3539"/>
                  </a:cubicBezTo>
                  <a:cubicBezTo>
                    <a:pt x="597" y="3678"/>
                    <a:pt x="736" y="3777"/>
                    <a:pt x="856" y="3857"/>
                  </a:cubicBezTo>
                  <a:cubicBezTo>
                    <a:pt x="895" y="3868"/>
                    <a:pt x="927" y="3873"/>
                    <a:pt x="955" y="3873"/>
                  </a:cubicBezTo>
                  <a:cubicBezTo>
                    <a:pt x="1170" y="3873"/>
                    <a:pt x="1093" y="3567"/>
                    <a:pt x="1234" y="3479"/>
                  </a:cubicBezTo>
                  <a:cubicBezTo>
                    <a:pt x="1234" y="3360"/>
                    <a:pt x="1194" y="3240"/>
                    <a:pt x="1075" y="3141"/>
                  </a:cubicBezTo>
                  <a:cubicBezTo>
                    <a:pt x="876" y="3041"/>
                    <a:pt x="896" y="2842"/>
                    <a:pt x="876" y="2643"/>
                  </a:cubicBezTo>
                  <a:cubicBezTo>
                    <a:pt x="955" y="1708"/>
                    <a:pt x="398" y="913"/>
                    <a:pt x="358" y="18"/>
                  </a:cubicBezTo>
                  <a:cubicBezTo>
                    <a:pt x="315" y="6"/>
                    <a:pt x="280"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676250" y="1626075"/>
              <a:ext cx="62175" cy="37225"/>
            </a:xfrm>
            <a:custGeom>
              <a:avLst/>
              <a:gdLst/>
              <a:ahLst/>
              <a:cxnLst/>
              <a:rect l="l" t="t" r="r" b="b"/>
              <a:pathLst>
                <a:path w="2487" h="1489" extrusionOk="0">
                  <a:moveTo>
                    <a:pt x="1327" y="1"/>
                  </a:moveTo>
                  <a:cubicBezTo>
                    <a:pt x="894" y="1"/>
                    <a:pt x="453" y="197"/>
                    <a:pt x="0" y="460"/>
                  </a:cubicBezTo>
                  <a:lnTo>
                    <a:pt x="0" y="759"/>
                  </a:lnTo>
                  <a:cubicBezTo>
                    <a:pt x="239" y="798"/>
                    <a:pt x="498" y="778"/>
                    <a:pt x="537" y="1097"/>
                  </a:cubicBezTo>
                  <a:cubicBezTo>
                    <a:pt x="470" y="1350"/>
                    <a:pt x="560" y="1488"/>
                    <a:pt x="758" y="1488"/>
                  </a:cubicBezTo>
                  <a:cubicBezTo>
                    <a:pt x="794" y="1488"/>
                    <a:pt x="833" y="1484"/>
                    <a:pt x="876" y="1475"/>
                  </a:cubicBezTo>
                  <a:cubicBezTo>
                    <a:pt x="1012" y="1031"/>
                    <a:pt x="1296" y="821"/>
                    <a:pt x="1713" y="821"/>
                  </a:cubicBezTo>
                  <a:cubicBezTo>
                    <a:pt x="1782" y="821"/>
                    <a:pt x="1854" y="827"/>
                    <a:pt x="1930" y="838"/>
                  </a:cubicBezTo>
                  <a:cubicBezTo>
                    <a:pt x="1953" y="841"/>
                    <a:pt x="1976" y="842"/>
                    <a:pt x="1999" y="842"/>
                  </a:cubicBezTo>
                  <a:cubicBezTo>
                    <a:pt x="2140" y="842"/>
                    <a:pt x="2294" y="798"/>
                    <a:pt x="2447" y="798"/>
                  </a:cubicBezTo>
                  <a:cubicBezTo>
                    <a:pt x="2487" y="739"/>
                    <a:pt x="2487" y="639"/>
                    <a:pt x="2467" y="560"/>
                  </a:cubicBezTo>
                  <a:cubicBezTo>
                    <a:pt x="2092" y="157"/>
                    <a:pt x="1713" y="1"/>
                    <a:pt x="13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1493725" y="1954350"/>
              <a:ext cx="26875" cy="70650"/>
            </a:xfrm>
            <a:custGeom>
              <a:avLst/>
              <a:gdLst/>
              <a:ahLst/>
              <a:cxnLst/>
              <a:rect l="l" t="t" r="r" b="b"/>
              <a:pathLst>
                <a:path w="1075" h="2826" extrusionOk="0">
                  <a:moveTo>
                    <a:pt x="379" y="1"/>
                  </a:moveTo>
                  <a:cubicBezTo>
                    <a:pt x="239" y="100"/>
                    <a:pt x="120" y="240"/>
                    <a:pt x="1" y="359"/>
                  </a:cubicBezTo>
                  <a:cubicBezTo>
                    <a:pt x="140" y="1174"/>
                    <a:pt x="239" y="2030"/>
                    <a:pt x="697" y="2826"/>
                  </a:cubicBezTo>
                  <a:cubicBezTo>
                    <a:pt x="796" y="2647"/>
                    <a:pt x="896" y="2487"/>
                    <a:pt x="1075" y="2448"/>
                  </a:cubicBezTo>
                  <a:cubicBezTo>
                    <a:pt x="836" y="1632"/>
                    <a:pt x="598" y="83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302275" y="1636075"/>
              <a:ext cx="25875" cy="88550"/>
            </a:xfrm>
            <a:custGeom>
              <a:avLst/>
              <a:gdLst/>
              <a:ahLst/>
              <a:cxnLst/>
              <a:rect l="l" t="t" r="r" b="b"/>
              <a:pathLst>
                <a:path w="1035" h="3542" extrusionOk="0">
                  <a:moveTo>
                    <a:pt x="816" y="0"/>
                  </a:moveTo>
                  <a:cubicBezTo>
                    <a:pt x="796" y="0"/>
                    <a:pt x="736" y="0"/>
                    <a:pt x="716" y="60"/>
                  </a:cubicBezTo>
                  <a:cubicBezTo>
                    <a:pt x="537" y="697"/>
                    <a:pt x="398" y="1353"/>
                    <a:pt x="179" y="1970"/>
                  </a:cubicBezTo>
                  <a:cubicBezTo>
                    <a:pt x="0" y="2467"/>
                    <a:pt x="60" y="2945"/>
                    <a:pt x="119" y="3541"/>
                  </a:cubicBezTo>
                  <a:cubicBezTo>
                    <a:pt x="458" y="3084"/>
                    <a:pt x="378" y="2646"/>
                    <a:pt x="438" y="2268"/>
                  </a:cubicBezTo>
                  <a:cubicBezTo>
                    <a:pt x="597" y="1632"/>
                    <a:pt x="995" y="1055"/>
                    <a:pt x="1034" y="378"/>
                  </a:cubicBezTo>
                  <a:cubicBezTo>
                    <a:pt x="975" y="259"/>
                    <a:pt x="1034" y="100"/>
                    <a:pt x="895" y="40"/>
                  </a:cubicBezTo>
                  <a:cubicBezTo>
                    <a:pt x="895" y="0"/>
                    <a:pt x="875" y="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438525" y="1869825"/>
              <a:ext cx="25400" cy="81075"/>
            </a:xfrm>
            <a:custGeom>
              <a:avLst/>
              <a:gdLst/>
              <a:ahLst/>
              <a:cxnLst/>
              <a:rect l="l" t="t" r="r" b="b"/>
              <a:pathLst>
                <a:path w="1016" h="3243" extrusionOk="0">
                  <a:moveTo>
                    <a:pt x="160" y="0"/>
                  </a:moveTo>
                  <a:cubicBezTo>
                    <a:pt x="1" y="80"/>
                    <a:pt x="100" y="279"/>
                    <a:pt x="1" y="378"/>
                  </a:cubicBezTo>
                  <a:cubicBezTo>
                    <a:pt x="100" y="995"/>
                    <a:pt x="219" y="1591"/>
                    <a:pt x="299" y="2188"/>
                  </a:cubicBezTo>
                  <a:cubicBezTo>
                    <a:pt x="319" y="2467"/>
                    <a:pt x="399" y="2686"/>
                    <a:pt x="637" y="2845"/>
                  </a:cubicBezTo>
                  <a:cubicBezTo>
                    <a:pt x="737" y="2924"/>
                    <a:pt x="737" y="3044"/>
                    <a:pt x="757" y="3103"/>
                  </a:cubicBezTo>
                  <a:cubicBezTo>
                    <a:pt x="796" y="3183"/>
                    <a:pt x="856" y="3243"/>
                    <a:pt x="936" y="3243"/>
                  </a:cubicBezTo>
                  <a:lnTo>
                    <a:pt x="1015" y="3163"/>
                  </a:lnTo>
                  <a:cubicBezTo>
                    <a:pt x="836" y="2089"/>
                    <a:pt x="518" y="1054"/>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223200" y="1902625"/>
              <a:ext cx="91025" cy="16950"/>
            </a:xfrm>
            <a:custGeom>
              <a:avLst/>
              <a:gdLst/>
              <a:ahLst/>
              <a:cxnLst/>
              <a:rect l="l" t="t" r="r" b="b"/>
              <a:pathLst>
                <a:path w="3641" h="678" extrusionOk="0">
                  <a:moveTo>
                    <a:pt x="3382" y="1"/>
                  </a:moveTo>
                  <a:cubicBezTo>
                    <a:pt x="3117" y="77"/>
                    <a:pt x="2833" y="261"/>
                    <a:pt x="2600" y="261"/>
                  </a:cubicBezTo>
                  <a:cubicBezTo>
                    <a:pt x="2589" y="261"/>
                    <a:pt x="2578" y="261"/>
                    <a:pt x="2566" y="260"/>
                  </a:cubicBezTo>
                  <a:cubicBezTo>
                    <a:pt x="2484" y="248"/>
                    <a:pt x="2402" y="243"/>
                    <a:pt x="2319" y="243"/>
                  </a:cubicBezTo>
                  <a:cubicBezTo>
                    <a:pt x="1841" y="243"/>
                    <a:pt x="1355" y="406"/>
                    <a:pt x="868" y="406"/>
                  </a:cubicBezTo>
                  <a:cubicBezTo>
                    <a:pt x="705" y="406"/>
                    <a:pt x="541" y="388"/>
                    <a:pt x="378" y="339"/>
                  </a:cubicBezTo>
                  <a:cubicBezTo>
                    <a:pt x="363" y="337"/>
                    <a:pt x="348" y="335"/>
                    <a:pt x="333" y="335"/>
                  </a:cubicBezTo>
                  <a:cubicBezTo>
                    <a:pt x="233" y="335"/>
                    <a:pt x="149" y="392"/>
                    <a:pt x="80" y="478"/>
                  </a:cubicBezTo>
                  <a:cubicBezTo>
                    <a:pt x="0" y="558"/>
                    <a:pt x="20" y="618"/>
                    <a:pt x="80" y="677"/>
                  </a:cubicBezTo>
                  <a:cubicBezTo>
                    <a:pt x="875" y="677"/>
                    <a:pt x="1691" y="657"/>
                    <a:pt x="2487" y="657"/>
                  </a:cubicBezTo>
                  <a:cubicBezTo>
                    <a:pt x="2805" y="458"/>
                    <a:pt x="3183" y="439"/>
                    <a:pt x="3541" y="319"/>
                  </a:cubicBezTo>
                  <a:cubicBezTo>
                    <a:pt x="3641" y="260"/>
                    <a:pt x="3641" y="180"/>
                    <a:pt x="3561" y="160"/>
                  </a:cubicBezTo>
                  <a:cubicBezTo>
                    <a:pt x="3501" y="100"/>
                    <a:pt x="3442" y="61"/>
                    <a:pt x="33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1655350" y="1756725"/>
              <a:ext cx="16450" cy="55125"/>
            </a:xfrm>
            <a:custGeom>
              <a:avLst/>
              <a:gdLst/>
              <a:ahLst/>
              <a:cxnLst/>
              <a:rect l="l" t="t" r="r" b="b"/>
              <a:pathLst>
                <a:path w="658" h="2205" extrusionOk="0">
                  <a:moveTo>
                    <a:pt x="595" y="1"/>
                  </a:moveTo>
                  <a:cubicBezTo>
                    <a:pt x="569" y="1"/>
                    <a:pt x="533" y="19"/>
                    <a:pt x="518" y="48"/>
                  </a:cubicBezTo>
                  <a:lnTo>
                    <a:pt x="120" y="48"/>
                  </a:lnTo>
                  <a:cubicBezTo>
                    <a:pt x="1" y="187"/>
                    <a:pt x="21" y="307"/>
                    <a:pt x="41" y="426"/>
                  </a:cubicBezTo>
                  <a:cubicBezTo>
                    <a:pt x="1" y="1003"/>
                    <a:pt x="220" y="1580"/>
                    <a:pt x="21" y="2137"/>
                  </a:cubicBezTo>
                  <a:lnTo>
                    <a:pt x="61" y="2197"/>
                  </a:lnTo>
                  <a:cubicBezTo>
                    <a:pt x="71" y="2202"/>
                    <a:pt x="80" y="2204"/>
                    <a:pt x="90" y="2204"/>
                  </a:cubicBezTo>
                  <a:cubicBezTo>
                    <a:pt x="119" y="2204"/>
                    <a:pt x="145" y="2182"/>
                    <a:pt x="160" y="2137"/>
                  </a:cubicBezTo>
                  <a:cubicBezTo>
                    <a:pt x="196" y="2066"/>
                    <a:pt x="236" y="2043"/>
                    <a:pt x="278" y="2043"/>
                  </a:cubicBezTo>
                  <a:cubicBezTo>
                    <a:pt x="354" y="2043"/>
                    <a:pt x="434" y="2117"/>
                    <a:pt x="498" y="2117"/>
                  </a:cubicBezTo>
                  <a:cubicBezTo>
                    <a:pt x="538" y="1421"/>
                    <a:pt x="618" y="744"/>
                    <a:pt x="657" y="48"/>
                  </a:cubicBezTo>
                  <a:lnTo>
                    <a:pt x="618" y="8"/>
                  </a:lnTo>
                  <a:cubicBezTo>
                    <a:pt x="612" y="3"/>
                    <a:pt x="604" y="1"/>
                    <a:pt x="5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056200" y="2023000"/>
              <a:ext cx="31850" cy="74600"/>
            </a:xfrm>
            <a:custGeom>
              <a:avLst/>
              <a:gdLst/>
              <a:ahLst/>
              <a:cxnLst/>
              <a:rect l="l" t="t" r="r" b="b"/>
              <a:pathLst>
                <a:path w="1274" h="2984" extrusionOk="0">
                  <a:moveTo>
                    <a:pt x="345" y="1"/>
                  </a:moveTo>
                  <a:cubicBezTo>
                    <a:pt x="138" y="1"/>
                    <a:pt x="186" y="257"/>
                    <a:pt x="100" y="378"/>
                  </a:cubicBezTo>
                  <a:cubicBezTo>
                    <a:pt x="179" y="676"/>
                    <a:pt x="0" y="995"/>
                    <a:pt x="279" y="1233"/>
                  </a:cubicBezTo>
                  <a:cubicBezTo>
                    <a:pt x="279" y="1293"/>
                    <a:pt x="279" y="1373"/>
                    <a:pt x="259" y="1432"/>
                  </a:cubicBezTo>
                  <a:cubicBezTo>
                    <a:pt x="697" y="1850"/>
                    <a:pt x="557" y="2526"/>
                    <a:pt x="955" y="2984"/>
                  </a:cubicBezTo>
                  <a:cubicBezTo>
                    <a:pt x="1274" y="2984"/>
                    <a:pt x="1214" y="2825"/>
                    <a:pt x="1114" y="2626"/>
                  </a:cubicBezTo>
                  <a:lnTo>
                    <a:pt x="1114" y="2606"/>
                  </a:lnTo>
                  <a:cubicBezTo>
                    <a:pt x="1055" y="2586"/>
                    <a:pt x="1015" y="2526"/>
                    <a:pt x="995" y="2487"/>
                  </a:cubicBezTo>
                  <a:cubicBezTo>
                    <a:pt x="995" y="2407"/>
                    <a:pt x="975" y="2327"/>
                    <a:pt x="955" y="2268"/>
                  </a:cubicBezTo>
                  <a:cubicBezTo>
                    <a:pt x="896" y="2228"/>
                    <a:pt x="876" y="2188"/>
                    <a:pt x="856" y="2129"/>
                  </a:cubicBezTo>
                  <a:cubicBezTo>
                    <a:pt x="955" y="1830"/>
                    <a:pt x="856" y="1532"/>
                    <a:pt x="776" y="1273"/>
                  </a:cubicBezTo>
                  <a:cubicBezTo>
                    <a:pt x="717" y="1213"/>
                    <a:pt x="697" y="1174"/>
                    <a:pt x="677" y="1094"/>
                  </a:cubicBezTo>
                  <a:cubicBezTo>
                    <a:pt x="657" y="836"/>
                    <a:pt x="617" y="617"/>
                    <a:pt x="597" y="378"/>
                  </a:cubicBezTo>
                  <a:cubicBezTo>
                    <a:pt x="518" y="279"/>
                    <a:pt x="518" y="139"/>
                    <a:pt x="498" y="20"/>
                  </a:cubicBezTo>
                  <a:lnTo>
                    <a:pt x="458" y="20"/>
                  </a:lnTo>
                  <a:cubicBezTo>
                    <a:pt x="414" y="7"/>
                    <a:pt x="376"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450950" y="1621150"/>
              <a:ext cx="104475" cy="13750"/>
            </a:xfrm>
            <a:custGeom>
              <a:avLst/>
              <a:gdLst/>
              <a:ahLst/>
              <a:cxnLst/>
              <a:rect l="l" t="t" r="r" b="b"/>
              <a:pathLst>
                <a:path w="4179" h="550" extrusionOk="0">
                  <a:moveTo>
                    <a:pt x="1035" y="1"/>
                  </a:moveTo>
                  <a:cubicBezTo>
                    <a:pt x="896" y="1"/>
                    <a:pt x="757" y="100"/>
                    <a:pt x="717" y="259"/>
                  </a:cubicBezTo>
                  <a:cubicBezTo>
                    <a:pt x="459" y="359"/>
                    <a:pt x="200" y="200"/>
                    <a:pt x="1" y="458"/>
                  </a:cubicBezTo>
                  <a:cubicBezTo>
                    <a:pt x="429" y="528"/>
                    <a:pt x="851" y="550"/>
                    <a:pt x="1272" y="550"/>
                  </a:cubicBezTo>
                  <a:cubicBezTo>
                    <a:pt x="1926" y="550"/>
                    <a:pt x="2578" y="498"/>
                    <a:pt x="3244" y="498"/>
                  </a:cubicBezTo>
                  <a:cubicBezTo>
                    <a:pt x="3330" y="469"/>
                    <a:pt x="3422" y="464"/>
                    <a:pt x="3517" y="464"/>
                  </a:cubicBezTo>
                  <a:cubicBezTo>
                    <a:pt x="3576" y="464"/>
                    <a:pt x="3635" y="466"/>
                    <a:pt x="3694" y="466"/>
                  </a:cubicBezTo>
                  <a:cubicBezTo>
                    <a:pt x="3870" y="466"/>
                    <a:pt x="4041" y="447"/>
                    <a:pt x="4178" y="299"/>
                  </a:cubicBezTo>
                  <a:cubicBezTo>
                    <a:pt x="4019" y="100"/>
                    <a:pt x="3820" y="80"/>
                    <a:pt x="3621" y="60"/>
                  </a:cubicBezTo>
                  <a:cubicBezTo>
                    <a:pt x="3289" y="23"/>
                    <a:pt x="2962" y="13"/>
                    <a:pt x="2637" y="13"/>
                  </a:cubicBezTo>
                  <a:cubicBezTo>
                    <a:pt x="2336" y="13"/>
                    <a:pt x="2036" y="21"/>
                    <a:pt x="1734" y="21"/>
                  </a:cubicBezTo>
                  <a:cubicBezTo>
                    <a:pt x="1503" y="21"/>
                    <a:pt x="1271" y="17"/>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401225" y="1833625"/>
              <a:ext cx="18925" cy="59675"/>
            </a:xfrm>
            <a:custGeom>
              <a:avLst/>
              <a:gdLst/>
              <a:ahLst/>
              <a:cxnLst/>
              <a:rect l="l" t="t" r="r" b="b"/>
              <a:pathLst>
                <a:path w="757" h="2387" extrusionOk="0">
                  <a:moveTo>
                    <a:pt x="308" y="0"/>
                  </a:moveTo>
                  <a:cubicBezTo>
                    <a:pt x="281" y="0"/>
                    <a:pt x="252" y="5"/>
                    <a:pt x="220" y="16"/>
                  </a:cubicBezTo>
                  <a:cubicBezTo>
                    <a:pt x="1" y="95"/>
                    <a:pt x="80" y="314"/>
                    <a:pt x="140" y="453"/>
                  </a:cubicBezTo>
                  <a:cubicBezTo>
                    <a:pt x="239" y="831"/>
                    <a:pt x="339" y="1189"/>
                    <a:pt x="60" y="1528"/>
                  </a:cubicBezTo>
                  <a:lnTo>
                    <a:pt x="60" y="1846"/>
                  </a:lnTo>
                  <a:lnTo>
                    <a:pt x="60" y="2164"/>
                  </a:lnTo>
                  <a:cubicBezTo>
                    <a:pt x="25" y="2321"/>
                    <a:pt x="98" y="2387"/>
                    <a:pt x="211" y="2387"/>
                  </a:cubicBezTo>
                  <a:cubicBezTo>
                    <a:pt x="226" y="2387"/>
                    <a:pt x="242" y="2385"/>
                    <a:pt x="259" y="2383"/>
                  </a:cubicBezTo>
                  <a:cubicBezTo>
                    <a:pt x="478" y="1727"/>
                    <a:pt x="757" y="1090"/>
                    <a:pt x="578" y="394"/>
                  </a:cubicBezTo>
                  <a:cubicBezTo>
                    <a:pt x="543" y="204"/>
                    <a:pt x="479" y="0"/>
                    <a:pt x="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1462400" y="1980725"/>
              <a:ext cx="27375" cy="51725"/>
            </a:xfrm>
            <a:custGeom>
              <a:avLst/>
              <a:gdLst/>
              <a:ahLst/>
              <a:cxnLst/>
              <a:rect l="l" t="t" r="r" b="b"/>
              <a:pathLst>
                <a:path w="1095" h="2069" extrusionOk="0">
                  <a:moveTo>
                    <a:pt x="558" y="0"/>
                  </a:moveTo>
                  <a:cubicBezTo>
                    <a:pt x="1" y="80"/>
                    <a:pt x="1" y="100"/>
                    <a:pt x="378" y="875"/>
                  </a:cubicBezTo>
                  <a:cubicBezTo>
                    <a:pt x="538" y="1074"/>
                    <a:pt x="577" y="1293"/>
                    <a:pt x="577" y="1512"/>
                  </a:cubicBezTo>
                  <a:cubicBezTo>
                    <a:pt x="597" y="1771"/>
                    <a:pt x="697" y="1930"/>
                    <a:pt x="935" y="2069"/>
                  </a:cubicBezTo>
                  <a:cubicBezTo>
                    <a:pt x="1035" y="1970"/>
                    <a:pt x="975" y="1790"/>
                    <a:pt x="1075" y="1711"/>
                  </a:cubicBezTo>
                  <a:lnTo>
                    <a:pt x="1075" y="1731"/>
                  </a:lnTo>
                  <a:cubicBezTo>
                    <a:pt x="1095" y="1094"/>
                    <a:pt x="756" y="577"/>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48975" y="1945400"/>
              <a:ext cx="27375" cy="57225"/>
            </a:xfrm>
            <a:custGeom>
              <a:avLst/>
              <a:gdLst/>
              <a:ahLst/>
              <a:cxnLst/>
              <a:rect l="l" t="t" r="r" b="b"/>
              <a:pathLst>
                <a:path w="1095" h="2289" extrusionOk="0">
                  <a:moveTo>
                    <a:pt x="199" y="1"/>
                  </a:moveTo>
                  <a:lnTo>
                    <a:pt x="199" y="1"/>
                  </a:lnTo>
                  <a:cubicBezTo>
                    <a:pt x="0" y="160"/>
                    <a:pt x="120" y="359"/>
                    <a:pt x="219" y="538"/>
                  </a:cubicBezTo>
                  <a:cubicBezTo>
                    <a:pt x="299" y="598"/>
                    <a:pt x="339" y="657"/>
                    <a:pt x="398" y="717"/>
                  </a:cubicBezTo>
                  <a:cubicBezTo>
                    <a:pt x="538" y="1234"/>
                    <a:pt x="398" y="1851"/>
                    <a:pt x="896" y="2288"/>
                  </a:cubicBezTo>
                  <a:cubicBezTo>
                    <a:pt x="876" y="2109"/>
                    <a:pt x="816" y="1950"/>
                    <a:pt x="796" y="1791"/>
                  </a:cubicBezTo>
                  <a:cubicBezTo>
                    <a:pt x="736" y="1532"/>
                    <a:pt x="836" y="1413"/>
                    <a:pt x="1095" y="1393"/>
                  </a:cubicBezTo>
                  <a:cubicBezTo>
                    <a:pt x="1015" y="1015"/>
                    <a:pt x="995" y="598"/>
                    <a:pt x="597" y="359"/>
                  </a:cubicBezTo>
                  <a:cubicBezTo>
                    <a:pt x="518" y="319"/>
                    <a:pt x="478" y="259"/>
                    <a:pt x="398" y="220"/>
                  </a:cubicBezTo>
                  <a:cubicBezTo>
                    <a:pt x="319" y="140"/>
                    <a:pt x="319"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1623525" y="1919550"/>
              <a:ext cx="22400" cy="66175"/>
            </a:xfrm>
            <a:custGeom>
              <a:avLst/>
              <a:gdLst/>
              <a:ahLst/>
              <a:cxnLst/>
              <a:rect l="l" t="t" r="r" b="b"/>
              <a:pathLst>
                <a:path w="896" h="2647" extrusionOk="0">
                  <a:moveTo>
                    <a:pt x="41" y="0"/>
                  </a:moveTo>
                  <a:cubicBezTo>
                    <a:pt x="21" y="299"/>
                    <a:pt x="21" y="577"/>
                    <a:pt x="1" y="856"/>
                  </a:cubicBezTo>
                  <a:cubicBezTo>
                    <a:pt x="1" y="935"/>
                    <a:pt x="21" y="975"/>
                    <a:pt x="21" y="1015"/>
                  </a:cubicBezTo>
                  <a:lnTo>
                    <a:pt x="21" y="1094"/>
                  </a:lnTo>
                  <a:lnTo>
                    <a:pt x="21" y="1174"/>
                  </a:lnTo>
                  <a:lnTo>
                    <a:pt x="1" y="1254"/>
                  </a:lnTo>
                  <a:cubicBezTo>
                    <a:pt x="220" y="1731"/>
                    <a:pt x="319" y="2248"/>
                    <a:pt x="697" y="2646"/>
                  </a:cubicBezTo>
                  <a:cubicBezTo>
                    <a:pt x="896" y="2447"/>
                    <a:pt x="856" y="2248"/>
                    <a:pt x="757" y="2049"/>
                  </a:cubicBezTo>
                  <a:cubicBezTo>
                    <a:pt x="617" y="1333"/>
                    <a:pt x="419" y="637"/>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141125" y="1788750"/>
              <a:ext cx="45300" cy="45800"/>
            </a:xfrm>
            <a:custGeom>
              <a:avLst/>
              <a:gdLst/>
              <a:ahLst/>
              <a:cxnLst/>
              <a:rect l="l" t="t" r="r" b="b"/>
              <a:pathLst>
                <a:path w="1812" h="1832" extrusionOk="0">
                  <a:moveTo>
                    <a:pt x="1592" y="1"/>
                  </a:moveTo>
                  <a:cubicBezTo>
                    <a:pt x="916" y="299"/>
                    <a:pt x="478" y="836"/>
                    <a:pt x="61" y="1413"/>
                  </a:cubicBezTo>
                  <a:cubicBezTo>
                    <a:pt x="1" y="1492"/>
                    <a:pt x="1" y="1532"/>
                    <a:pt x="61" y="1592"/>
                  </a:cubicBezTo>
                  <a:cubicBezTo>
                    <a:pt x="73" y="1727"/>
                    <a:pt x="130" y="1831"/>
                    <a:pt x="196" y="1831"/>
                  </a:cubicBezTo>
                  <a:cubicBezTo>
                    <a:pt x="237" y="1831"/>
                    <a:pt x="281" y="1791"/>
                    <a:pt x="319" y="1691"/>
                  </a:cubicBezTo>
                  <a:cubicBezTo>
                    <a:pt x="458" y="1333"/>
                    <a:pt x="697" y="1134"/>
                    <a:pt x="956" y="916"/>
                  </a:cubicBezTo>
                  <a:cubicBezTo>
                    <a:pt x="1214" y="657"/>
                    <a:pt x="1612" y="538"/>
                    <a:pt x="1811" y="219"/>
                  </a:cubicBezTo>
                  <a:cubicBezTo>
                    <a:pt x="1791" y="100"/>
                    <a:pt x="1712" y="2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1319675" y="1603250"/>
              <a:ext cx="28375" cy="42300"/>
            </a:xfrm>
            <a:custGeom>
              <a:avLst/>
              <a:gdLst/>
              <a:ahLst/>
              <a:cxnLst/>
              <a:rect l="l" t="t" r="r" b="b"/>
              <a:pathLst>
                <a:path w="1135" h="1692" extrusionOk="0">
                  <a:moveTo>
                    <a:pt x="299" y="1"/>
                  </a:moveTo>
                  <a:cubicBezTo>
                    <a:pt x="617" y="199"/>
                    <a:pt x="378" y="418"/>
                    <a:pt x="319" y="617"/>
                  </a:cubicBezTo>
                  <a:cubicBezTo>
                    <a:pt x="120" y="856"/>
                    <a:pt x="0" y="1075"/>
                    <a:pt x="140" y="1373"/>
                  </a:cubicBezTo>
                  <a:cubicBezTo>
                    <a:pt x="179" y="1492"/>
                    <a:pt x="219" y="1612"/>
                    <a:pt x="338" y="1691"/>
                  </a:cubicBezTo>
                  <a:cubicBezTo>
                    <a:pt x="518" y="1473"/>
                    <a:pt x="518" y="1174"/>
                    <a:pt x="697" y="1015"/>
                  </a:cubicBezTo>
                  <a:cubicBezTo>
                    <a:pt x="716" y="816"/>
                    <a:pt x="677" y="617"/>
                    <a:pt x="876" y="498"/>
                  </a:cubicBezTo>
                  <a:cubicBezTo>
                    <a:pt x="1035" y="379"/>
                    <a:pt x="1134" y="219"/>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1460900" y="1791225"/>
              <a:ext cx="17600" cy="58750"/>
            </a:xfrm>
            <a:custGeom>
              <a:avLst/>
              <a:gdLst/>
              <a:ahLst/>
              <a:cxnLst/>
              <a:rect l="l" t="t" r="r" b="b"/>
              <a:pathLst>
                <a:path w="704" h="2350" extrusionOk="0">
                  <a:moveTo>
                    <a:pt x="61" y="1"/>
                  </a:moveTo>
                  <a:lnTo>
                    <a:pt x="61" y="1"/>
                  </a:lnTo>
                  <a:cubicBezTo>
                    <a:pt x="299" y="836"/>
                    <a:pt x="1" y="1612"/>
                    <a:pt x="299" y="2348"/>
                  </a:cubicBezTo>
                  <a:cubicBezTo>
                    <a:pt x="309" y="2349"/>
                    <a:pt x="318" y="2349"/>
                    <a:pt x="327" y="2349"/>
                  </a:cubicBezTo>
                  <a:cubicBezTo>
                    <a:pt x="703" y="2349"/>
                    <a:pt x="424" y="1948"/>
                    <a:pt x="637" y="1851"/>
                  </a:cubicBezTo>
                  <a:cubicBezTo>
                    <a:pt x="419" y="1453"/>
                    <a:pt x="458" y="1016"/>
                    <a:pt x="458" y="598"/>
                  </a:cubicBezTo>
                  <a:cubicBezTo>
                    <a:pt x="458" y="359"/>
                    <a:pt x="458" y="140"/>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185900" y="1903125"/>
              <a:ext cx="38800" cy="18600"/>
            </a:xfrm>
            <a:custGeom>
              <a:avLst/>
              <a:gdLst/>
              <a:ahLst/>
              <a:cxnLst/>
              <a:rect l="l" t="t" r="r" b="b"/>
              <a:pathLst>
                <a:path w="1552" h="744" extrusionOk="0">
                  <a:moveTo>
                    <a:pt x="159" y="1"/>
                  </a:moveTo>
                  <a:cubicBezTo>
                    <a:pt x="0" y="140"/>
                    <a:pt x="0" y="319"/>
                    <a:pt x="159" y="458"/>
                  </a:cubicBezTo>
                  <a:cubicBezTo>
                    <a:pt x="428" y="650"/>
                    <a:pt x="720" y="743"/>
                    <a:pt x="1027" y="743"/>
                  </a:cubicBezTo>
                  <a:cubicBezTo>
                    <a:pt x="1198" y="743"/>
                    <a:pt x="1374" y="714"/>
                    <a:pt x="1552" y="657"/>
                  </a:cubicBezTo>
                  <a:lnTo>
                    <a:pt x="1552" y="458"/>
                  </a:lnTo>
                  <a:cubicBezTo>
                    <a:pt x="1094" y="299"/>
                    <a:pt x="617"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163525" y="1862850"/>
              <a:ext cx="20400" cy="48275"/>
            </a:xfrm>
            <a:custGeom>
              <a:avLst/>
              <a:gdLst/>
              <a:ahLst/>
              <a:cxnLst/>
              <a:rect l="l" t="t" r="r" b="b"/>
              <a:pathLst>
                <a:path w="816" h="1931" extrusionOk="0">
                  <a:moveTo>
                    <a:pt x="358" y="1"/>
                  </a:moveTo>
                  <a:lnTo>
                    <a:pt x="358" y="1"/>
                  </a:lnTo>
                  <a:cubicBezTo>
                    <a:pt x="80" y="160"/>
                    <a:pt x="298" y="558"/>
                    <a:pt x="0" y="717"/>
                  </a:cubicBezTo>
                  <a:cubicBezTo>
                    <a:pt x="80" y="1214"/>
                    <a:pt x="398" y="1552"/>
                    <a:pt x="716" y="1930"/>
                  </a:cubicBezTo>
                  <a:cubicBezTo>
                    <a:pt x="816" y="1811"/>
                    <a:pt x="816" y="1672"/>
                    <a:pt x="716" y="1532"/>
                  </a:cubicBezTo>
                  <a:cubicBezTo>
                    <a:pt x="756" y="1274"/>
                    <a:pt x="617" y="1075"/>
                    <a:pt x="517" y="876"/>
                  </a:cubicBezTo>
                  <a:cubicBezTo>
                    <a:pt x="219" y="637"/>
                    <a:pt x="418" y="299"/>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1606125" y="1847425"/>
              <a:ext cx="19925" cy="41300"/>
            </a:xfrm>
            <a:custGeom>
              <a:avLst/>
              <a:gdLst/>
              <a:ahLst/>
              <a:cxnLst/>
              <a:rect l="l" t="t" r="r" b="b"/>
              <a:pathLst>
                <a:path w="797" h="1652" extrusionOk="0">
                  <a:moveTo>
                    <a:pt x="299" y="1"/>
                  </a:moveTo>
                  <a:cubicBezTo>
                    <a:pt x="219" y="41"/>
                    <a:pt x="100" y="100"/>
                    <a:pt x="100" y="160"/>
                  </a:cubicBezTo>
                  <a:cubicBezTo>
                    <a:pt x="80" y="478"/>
                    <a:pt x="1" y="836"/>
                    <a:pt x="199" y="1115"/>
                  </a:cubicBezTo>
                  <a:cubicBezTo>
                    <a:pt x="398" y="1274"/>
                    <a:pt x="199" y="1553"/>
                    <a:pt x="418" y="1652"/>
                  </a:cubicBezTo>
                  <a:cubicBezTo>
                    <a:pt x="796" y="1115"/>
                    <a:pt x="378" y="598"/>
                    <a:pt x="418" y="80"/>
                  </a:cubicBezTo>
                  <a:cubicBezTo>
                    <a:pt x="418" y="61"/>
                    <a:pt x="319" y="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1363925" y="1906125"/>
              <a:ext cx="33850" cy="25875"/>
            </a:xfrm>
            <a:custGeom>
              <a:avLst/>
              <a:gdLst/>
              <a:ahLst/>
              <a:cxnLst/>
              <a:rect l="l" t="t" r="r" b="b"/>
              <a:pathLst>
                <a:path w="1354" h="1035" extrusionOk="0">
                  <a:moveTo>
                    <a:pt x="1015" y="0"/>
                  </a:moveTo>
                  <a:cubicBezTo>
                    <a:pt x="697" y="338"/>
                    <a:pt x="339" y="696"/>
                    <a:pt x="1" y="1035"/>
                  </a:cubicBezTo>
                  <a:cubicBezTo>
                    <a:pt x="617" y="1015"/>
                    <a:pt x="1095" y="736"/>
                    <a:pt x="1353" y="179"/>
                  </a:cubicBezTo>
                  <a:cubicBezTo>
                    <a:pt x="1274" y="40"/>
                    <a:pt x="1155"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1297800" y="1793725"/>
              <a:ext cx="49250" cy="16425"/>
            </a:xfrm>
            <a:custGeom>
              <a:avLst/>
              <a:gdLst/>
              <a:ahLst/>
              <a:cxnLst/>
              <a:rect l="l" t="t" r="r" b="b"/>
              <a:pathLst>
                <a:path w="1970" h="657" extrusionOk="0">
                  <a:moveTo>
                    <a:pt x="378" y="0"/>
                  </a:moveTo>
                  <a:cubicBezTo>
                    <a:pt x="279" y="120"/>
                    <a:pt x="80" y="20"/>
                    <a:pt x="0" y="199"/>
                  </a:cubicBezTo>
                  <a:cubicBezTo>
                    <a:pt x="597" y="339"/>
                    <a:pt x="1194" y="518"/>
                    <a:pt x="1790" y="657"/>
                  </a:cubicBezTo>
                  <a:cubicBezTo>
                    <a:pt x="1870" y="617"/>
                    <a:pt x="1969" y="597"/>
                    <a:pt x="1969" y="498"/>
                  </a:cubicBezTo>
                  <a:cubicBezTo>
                    <a:pt x="1472" y="199"/>
                    <a:pt x="915" y="12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1466875" y="1837000"/>
              <a:ext cx="13950" cy="39300"/>
            </a:xfrm>
            <a:custGeom>
              <a:avLst/>
              <a:gdLst/>
              <a:ahLst/>
              <a:cxnLst/>
              <a:rect l="l" t="t" r="r" b="b"/>
              <a:pathLst>
                <a:path w="558" h="1572" extrusionOk="0">
                  <a:moveTo>
                    <a:pt x="379" y="0"/>
                  </a:moveTo>
                  <a:cubicBezTo>
                    <a:pt x="160" y="100"/>
                    <a:pt x="259" y="418"/>
                    <a:pt x="60" y="517"/>
                  </a:cubicBezTo>
                  <a:cubicBezTo>
                    <a:pt x="20" y="875"/>
                    <a:pt x="1" y="1253"/>
                    <a:pt x="199" y="1572"/>
                  </a:cubicBezTo>
                  <a:lnTo>
                    <a:pt x="558" y="1214"/>
                  </a:lnTo>
                  <a:cubicBezTo>
                    <a:pt x="359" y="816"/>
                    <a:pt x="398" y="39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1181425" y="1781150"/>
              <a:ext cx="37325" cy="13100"/>
            </a:xfrm>
            <a:custGeom>
              <a:avLst/>
              <a:gdLst/>
              <a:ahLst/>
              <a:cxnLst/>
              <a:rect l="l" t="t" r="r" b="b"/>
              <a:pathLst>
                <a:path w="1493" h="524" extrusionOk="0">
                  <a:moveTo>
                    <a:pt x="1092" y="0"/>
                  </a:moveTo>
                  <a:cubicBezTo>
                    <a:pt x="693" y="0"/>
                    <a:pt x="339" y="146"/>
                    <a:pt x="0" y="324"/>
                  </a:cubicBezTo>
                  <a:cubicBezTo>
                    <a:pt x="80" y="364"/>
                    <a:pt x="139" y="444"/>
                    <a:pt x="199" y="523"/>
                  </a:cubicBezTo>
                  <a:cubicBezTo>
                    <a:pt x="520" y="371"/>
                    <a:pt x="855" y="320"/>
                    <a:pt x="1204" y="320"/>
                  </a:cubicBezTo>
                  <a:cubicBezTo>
                    <a:pt x="1267" y="320"/>
                    <a:pt x="1329" y="321"/>
                    <a:pt x="1393" y="324"/>
                  </a:cubicBezTo>
                  <a:cubicBezTo>
                    <a:pt x="1492" y="125"/>
                    <a:pt x="1353" y="66"/>
                    <a:pt x="1233" y="6"/>
                  </a:cubicBezTo>
                  <a:cubicBezTo>
                    <a:pt x="1186" y="2"/>
                    <a:pt x="1139" y="0"/>
                    <a:pt x="10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1263475" y="1791175"/>
              <a:ext cx="43775" cy="11025"/>
            </a:xfrm>
            <a:custGeom>
              <a:avLst/>
              <a:gdLst/>
              <a:ahLst/>
              <a:cxnLst/>
              <a:rect l="l" t="t" r="r" b="b"/>
              <a:pathLst>
                <a:path w="1751" h="441" extrusionOk="0">
                  <a:moveTo>
                    <a:pt x="1311" y="1"/>
                  </a:moveTo>
                  <a:cubicBezTo>
                    <a:pt x="1016" y="1"/>
                    <a:pt x="718" y="104"/>
                    <a:pt x="412" y="104"/>
                  </a:cubicBezTo>
                  <a:cubicBezTo>
                    <a:pt x="394" y="104"/>
                    <a:pt x="377" y="103"/>
                    <a:pt x="359" y="102"/>
                  </a:cubicBezTo>
                  <a:lnTo>
                    <a:pt x="0" y="441"/>
                  </a:lnTo>
                  <a:cubicBezTo>
                    <a:pt x="478" y="401"/>
                    <a:pt x="935" y="341"/>
                    <a:pt x="1373" y="301"/>
                  </a:cubicBezTo>
                  <a:cubicBezTo>
                    <a:pt x="1492" y="262"/>
                    <a:pt x="1671" y="242"/>
                    <a:pt x="1751" y="102"/>
                  </a:cubicBezTo>
                  <a:cubicBezTo>
                    <a:pt x="1605" y="26"/>
                    <a:pt x="1458" y="1"/>
                    <a:pt x="13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296300" y="1618175"/>
              <a:ext cx="31850" cy="18925"/>
            </a:xfrm>
            <a:custGeom>
              <a:avLst/>
              <a:gdLst/>
              <a:ahLst/>
              <a:cxnLst/>
              <a:rect l="l" t="t" r="r" b="b"/>
              <a:pathLst>
                <a:path w="1274" h="757" extrusionOk="0">
                  <a:moveTo>
                    <a:pt x="1273" y="0"/>
                  </a:moveTo>
                  <a:lnTo>
                    <a:pt x="1273" y="0"/>
                  </a:lnTo>
                  <a:cubicBezTo>
                    <a:pt x="876" y="20"/>
                    <a:pt x="478" y="60"/>
                    <a:pt x="0" y="80"/>
                  </a:cubicBezTo>
                  <a:cubicBezTo>
                    <a:pt x="378" y="378"/>
                    <a:pt x="955" y="179"/>
                    <a:pt x="975" y="756"/>
                  </a:cubicBezTo>
                  <a:lnTo>
                    <a:pt x="1114" y="756"/>
                  </a:lnTo>
                  <a:cubicBezTo>
                    <a:pt x="1154" y="498"/>
                    <a:pt x="1234" y="259"/>
                    <a:pt x="12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1172950" y="1597575"/>
              <a:ext cx="39825" cy="13900"/>
            </a:xfrm>
            <a:custGeom>
              <a:avLst/>
              <a:gdLst/>
              <a:ahLst/>
              <a:cxnLst/>
              <a:rect l="l" t="t" r="r" b="b"/>
              <a:pathLst>
                <a:path w="1593" h="556" extrusionOk="0">
                  <a:moveTo>
                    <a:pt x="1091" y="0"/>
                  </a:moveTo>
                  <a:cubicBezTo>
                    <a:pt x="1072" y="0"/>
                    <a:pt x="1053" y="3"/>
                    <a:pt x="1035" y="9"/>
                  </a:cubicBezTo>
                  <a:cubicBezTo>
                    <a:pt x="951" y="194"/>
                    <a:pt x="782" y="208"/>
                    <a:pt x="623" y="208"/>
                  </a:cubicBezTo>
                  <a:cubicBezTo>
                    <a:pt x="594" y="208"/>
                    <a:pt x="566" y="208"/>
                    <a:pt x="538" y="208"/>
                  </a:cubicBezTo>
                  <a:cubicBezTo>
                    <a:pt x="485" y="208"/>
                    <a:pt x="431" y="205"/>
                    <a:pt x="377" y="205"/>
                  </a:cubicBezTo>
                  <a:cubicBezTo>
                    <a:pt x="230" y="205"/>
                    <a:pt x="89" y="226"/>
                    <a:pt x="1" y="387"/>
                  </a:cubicBezTo>
                  <a:cubicBezTo>
                    <a:pt x="79" y="445"/>
                    <a:pt x="171" y="459"/>
                    <a:pt x="268" y="459"/>
                  </a:cubicBezTo>
                  <a:cubicBezTo>
                    <a:pt x="360" y="459"/>
                    <a:pt x="455" y="447"/>
                    <a:pt x="548" y="447"/>
                  </a:cubicBezTo>
                  <a:cubicBezTo>
                    <a:pt x="660" y="447"/>
                    <a:pt x="768" y="465"/>
                    <a:pt x="856" y="546"/>
                  </a:cubicBezTo>
                  <a:cubicBezTo>
                    <a:pt x="926" y="552"/>
                    <a:pt x="995" y="556"/>
                    <a:pt x="1064" y="556"/>
                  </a:cubicBezTo>
                  <a:cubicBezTo>
                    <a:pt x="1235" y="556"/>
                    <a:pt x="1409" y="531"/>
                    <a:pt x="1592" y="446"/>
                  </a:cubicBezTo>
                  <a:cubicBezTo>
                    <a:pt x="1354" y="387"/>
                    <a:pt x="1195" y="287"/>
                    <a:pt x="1214" y="29"/>
                  </a:cubicBezTo>
                  <a:cubicBezTo>
                    <a:pt x="1186" y="15"/>
                    <a:pt x="1138" y="0"/>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1672775" y="1952875"/>
              <a:ext cx="15925" cy="29850"/>
            </a:xfrm>
            <a:custGeom>
              <a:avLst/>
              <a:gdLst/>
              <a:ahLst/>
              <a:cxnLst/>
              <a:rect l="l" t="t" r="r" b="b"/>
              <a:pathLst>
                <a:path w="637" h="1194" extrusionOk="0">
                  <a:moveTo>
                    <a:pt x="211" y="1"/>
                  </a:moveTo>
                  <a:cubicBezTo>
                    <a:pt x="111" y="1"/>
                    <a:pt x="61" y="127"/>
                    <a:pt x="0" y="219"/>
                  </a:cubicBezTo>
                  <a:cubicBezTo>
                    <a:pt x="159" y="458"/>
                    <a:pt x="100" y="816"/>
                    <a:pt x="239" y="1194"/>
                  </a:cubicBezTo>
                  <a:cubicBezTo>
                    <a:pt x="497" y="756"/>
                    <a:pt x="637" y="418"/>
                    <a:pt x="318" y="40"/>
                  </a:cubicBezTo>
                  <a:cubicBezTo>
                    <a:pt x="277" y="12"/>
                    <a:pt x="242"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1432075" y="1819075"/>
              <a:ext cx="10450" cy="32725"/>
            </a:xfrm>
            <a:custGeom>
              <a:avLst/>
              <a:gdLst/>
              <a:ahLst/>
              <a:cxnLst/>
              <a:rect l="l" t="t" r="r" b="b"/>
              <a:pathLst>
                <a:path w="418" h="1309" extrusionOk="0">
                  <a:moveTo>
                    <a:pt x="0" y="1"/>
                  </a:moveTo>
                  <a:lnTo>
                    <a:pt x="0" y="1"/>
                  </a:lnTo>
                  <a:cubicBezTo>
                    <a:pt x="20" y="419"/>
                    <a:pt x="60" y="817"/>
                    <a:pt x="80" y="1234"/>
                  </a:cubicBezTo>
                  <a:cubicBezTo>
                    <a:pt x="129" y="1284"/>
                    <a:pt x="179" y="1309"/>
                    <a:pt x="229" y="1309"/>
                  </a:cubicBezTo>
                  <a:cubicBezTo>
                    <a:pt x="279" y="1309"/>
                    <a:pt x="328" y="1284"/>
                    <a:pt x="378" y="1234"/>
                  </a:cubicBezTo>
                  <a:cubicBezTo>
                    <a:pt x="418" y="797"/>
                    <a:pt x="318" y="379"/>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1389800" y="1888700"/>
              <a:ext cx="17925" cy="21925"/>
            </a:xfrm>
            <a:custGeom>
              <a:avLst/>
              <a:gdLst/>
              <a:ahLst/>
              <a:cxnLst/>
              <a:rect l="l" t="t" r="r" b="b"/>
              <a:pathLst>
                <a:path w="717" h="877" extrusionOk="0">
                  <a:moveTo>
                    <a:pt x="517" y="1"/>
                  </a:moveTo>
                  <a:cubicBezTo>
                    <a:pt x="219" y="140"/>
                    <a:pt x="159" y="439"/>
                    <a:pt x="0" y="697"/>
                  </a:cubicBezTo>
                  <a:cubicBezTo>
                    <a:pt x="80" y="836"/>
                    <a:pt x="199" y="876"/>
                    <a:pt x="358" y="876"/>
                  </a:cubicBezTo>
                  <a:cubicBezTo>
                    <a:pt x="458" y="638"/>
                    <a:pt x="716" y="498"/>
                    <a:pt x="716" y="200"/>
                  </a:cubicBezTo>
                  <a:lnTo>
                    <a:pt x="51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2080575" y="2088625"/>
              <a:ext cx="18425" cy="34350"/>
            </a:xfrm>
            <a:custGeom>
              <a:avLst/>
              <a:gdLst/>
              <a:ahLst/>
              <a:cxnLst/>
              <a:rect l="l" t="t" r="r" b="b"/>
              <a:pathLst>
                <a:path w="737" h="1374" extrusionOk="0">
                  <a:moveTo>
                    <a:pt x="179" y="1"/>
                  </a:moveTo>
                  <a:cubicBezTo>
                    <a:pt x="179" y="160"/>
                    <a:pt x="139" y="279"/>
                    <a:pt x="0" y="359"/>
                  </a:cubicBezTo>
                  <a:cubicBezTo>
                    <a:pt x="100" y="737"/>
                    <a:pt x="497" y="976"/>
                    <a:pt x="517" y="1373"/>
                  </a:cubicBezTo>
                  <a:cubicBezTo>
                    <a:pt x="696" y="1274"/>
                    <a:pt x="736" y="1095"/>
                    <a:pt x="637" y="956"/>
                  </a:cubicBezTo>
                  <a:cubicBezTo>
                    <a:pt x="458" y="657"/>
                    <a:pt x="418" y="27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1681225" y="1653475"/>
              <a:ext cx="16425" cy="28375"/>
            </a:xfrm>
            <a:custGeom>
              <a:avLst/>
              <a:gdLst/>
              <a:ahLst/>
              <a:cxnLst/>
              <a:rect l="l" t="t" r="r" b="b"/>
              <a:pathLst>
                <a:path w="657" h="1135" extrusionOk="0">
                  <a:moveTo>
                    <a:pt x="299" y="1"/>
                  </a:moveTo>
                  <a:cubicBezTo>
                    <a:pt x="179" y="100"/>
                    <a:pt x="159" y="239"/>
                    <a:pt x="159" y="379"/>
                  </a:cubicBezTo>
                  <a:cubicBezTo>
                    <a:pt x="60" y="558"/>
                    <a:pt x="0" y="737"/>
                    <a:pt x="159" y="896"/>
                  </a:cubicBezTo>
                  <a:cubicBezTo>
                    <a:pt x="239" y="975"/>
                    <a:pt x="279" y="1055"/>
                    <a:pt x="358" y="1135"/>
                  </a:cubicBezTo>
                  <a:cubicBezTo>
                    <a:pt x="557" y="916"/>
                    <a:pt x="657" y="677"/>
                    <a:pt x="657" y="379"/>
                  </a:cubicBezTo>
                  <a:cubicBezTo>
                    <a:pt x="478" y="299"/>
                    <a:pt x="378" y="1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1640950" y="1970775"/>
              <a:ext cx="16925" cy="28375"/>
            </a:xfrm>
            <a:custGeom>
              <a:avLst/>
              <a:gdLst/>
              <a:ahLst/>
              <a:cxnLst/>
              <a:rect l="l" t="t" r="r" b="b"/>
              <a:pathLst>
                <a:path w="677" h="1135" extrusionOk="0">
                  <a:moveTo>
                    <a:pt x="20" y="0"/>
                  </a:moveTo>
                  <a:cubicBezTo>
                    <a:pt x="20" y="199"/>
                    <a:pt x="0" y="398"/>
                    <a:pt x="0" y="597"/>
                  </a:cubicBezTo>
                  <a:cubicBezTo>
                    <a:pt x="80" y="876"/>
                    <a:pt x="318" y="935"/>
                    <a:pt x="517" y="1094"/>
                  </a:cubicBezTo>
                  <a:lnTo>
                    <a:pt x="577" y="1134"/>
                  </a:lnTo>
                  <a:cubicBezTo>
                    <a:pt x="617" y="1134"/>
                    <a:pt x="656" y="1114"/>
                    <a:pt x="676" y="1074"/>
                  </a:cubicBezTo>
                  <a:cubicBezTo>
                    <a:pt x="398" y="776"/>
                    <a:pt x="438"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1350000" y="1811125"/>
              <a:ext cx="21425" cy="22900"/>
            </a:xfrm>
            <a:custGeom>
              <a:avLst/>
              <a:gdLst/>
              <a:ahLst/>
              <a:cxnLst/>
              <a:rect l="l" t="t" r="r" b="b"/>
              <a:pathLst>
                <a:path w="857" h="916" extrusionOk="0">
                  <a:moveTo>
                    <a:pt x="180" y="1"/>
                  </a:moveTo>
                  <a:cubicBezTo>
                    <a:pt x="100" y="40"/>
                    <a:pt x="1" y="60"/>
                    <a:pt x="1" y="160"/>
                  </a:cubicBezTo>
                  <a:cubicBezTo>
                    <a:pt x="279" y="359"/>
                    <a:pt x="319" y="757"/>
                    <a:pt x="677" y="916"/>
                  </a:cubicBezTo>
                  <a:cubicBezTo>
                    <a:pt x="856" y="399"/>
                    <a:pt x="419" y="239"/>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648400" y="1997625"/>
              <a:ext cx="18925" cy="30850"/>
            </a:xfrm>
            <a:custGeom>
              <a:avLst/>
              <a:gdLst/>
              <a:ahLst/>
              <a:cxnLst/>
              <a:rect l="l" t="t" r="r" b="b"/>
              <a:pathLst>
                <a:path w="757" h="1234" extrusionOk="0">
                  <a:moveTo>
                    <a:pt x="259" y="0"/>
                  </a:moveTo>
                  <a:cubicBezTo>
                    <a:pt x="140" y="160"/>
                    <a:pt x="0" y="359"/>
                    <a:pt x="199" y="518"/>
                  </a:cubicBezTo>
                  <a:cubicBezTo>
                    <a:pt x="458" y="717"/>
                    <a:pt x="378" y="1055"/>
                    <a:pt x="597" y="1234"/>
                  </a:cubicBezTo>
                  <a:cubicBezTo>
                    <a:pt x="617" y="1055"/>
                    <a:pt x="577" y="856"/>
                    <a:pt x="756" y="717"/>
                  </a:cubicBezTo>
                  <a:cubicBezTo>
                    <a:pt x="577" y="498"/>
                    <a:pt x="478" y="259"/>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1431075" y="1849925"/>
              <a:ext cx="11450" cy="26375"/>
            </a:xfrm>
            <a:custGeom>
              <a:avLst/>
              <a:gdLst/>
              <a:ahLst/>
              <a:cxnLst/>
              <a:rect l="l" t="t" r="r" b="b"/>
              <a:pathLst>
                <a:path w="458" h="1055" extrusionOk="0">
                  <a:moveTo>
                    <a:pt x="120" y="0"/>
                  </a:moveTo>
                  <a:cubicBezTo>
                    <a:pt x="100" y="358"/>
                    <a:pt x="0" y="736"/>
                    <a:pt x="259" y="1055"/>
                  </a:cubicBezTo>
                  <a:cubicBezTo>
                    <a:pt x="418" y="975"/>
                    <a:pt x="338" y="776"/>
                    <a:pt x="458" y="677"/>
                  </a:cubicBezTo>
                  <a:cubicBezTo>
                    <a:pt x="458" y="458"/>
                    <a:pt x="438" y="239"/>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1607625" y="1875275"/>
              <a:ext cx="12450" cy="30875"/>
            </a:xfrm>
            <a:custGeom>
              <a:avLst/>
              <a:gdLst/>
              <a:ahLst/>
              <a:cxnLst/>
              <a:rect l="l" t="t" r="r" b="b"/>
              <a:pathLst>
                <a:path w="498" h="1235" extrusionOk="0">
                  <a:moveTo>
                    <a:pt x="139" y="1"/>
                  </a:moveTo>
                  <a:cubicBezTo>
                    <a:pt x="120" y="240"/>
                    <a:pt x="120" y="478"/>
                    <a:pt x="60" y="677"/>
                  </a:cubicBezTo>
                  <a:cubicBezTo>
                    <a:pt x="0" y="956"/>
                    <a:pt x="100" y="1135"/>
                    <a:pt x="338" y="1234"/>
                  </a:cubicBezTo>
                  <a:cubicBezTo>
                    <a:pt x="338" y="996"/>
                    <a:pt x="498" y="777"/>
                    <a:pt x="358" y="558"/>
                  </a:cubicBezTo>
                  <a:cubicBezTo>
                    <a:pt x="318" y="359"/>
                    <a:pt x="358" y="14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1667300" y="1936450"/>
              <a:ext cx="13950" cy="21425"/>
            </a:xfrm>
            <a:custGeom>
              <a:avLst/>
              <a:gdLst/>
              <a:ahLst/>
              <a:cxnLst/>
              <a:rect l="l" t="t" r="r" b="b"/>
              <a:pathLst>
                <a:path w="558" h="857" extrusionOk="0">
                  <a:moveTo>
                    <a:pt x="0" y="1"/>
                  </a:moveTo>
                  <a:cubicBezTo>
                    <a:pt x="159" y="259"/>
                    <a:pt x="159" y="558"/>
                    <a:pt x="199" y="856"/>
                  </a:cubicBezTo>
                  <a:cubicBezTo>
                    <a:pt x="319" y="796"/>
                    <a:pt x="418" y="757"/>
                    <a:pt x="537" y="697"/>
                  </a:cubicBezTo>
                  <a:cubicBezTo>
                    <a:pt x="557" y="458"/>
                    <a:pt x="498" y="219"/>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1652875" y="1811125"/>
              <a:ext cx="11450" cy="23275"/>
            </a:xfrm>
            <a:custGeom>
              <a:avLst/>
              <a:gdLst/>
              <a:ahLst/>
              <a:cxnLst/>
              <a:rect l="l" t="t" r="r" b="b"/>
              <a:pathLst>
                <a:path w="458" h="931" extrusionOk="0">
                  <a:moveTo>
                    <a:pt x="80" y="1"/>
                  </a:moveTo>
                  <a:cubicBezTo>
                    <a:pt x="0" y="259"/>
                    <a:pt x="40" y="558"/>
                    <a:pt x="100" y="856"/>
                  </a:cubicBezTo>
                  <a:cubicBezTo>
                    <a:pt x="150" y="906"/>
                    <a:pt x="204" y="931"/>
                    <a:pt x="259" y="931"/>
                  </a:cubicBezTo>
                  <a:cubicBezTo>
                    <a:pt x="314" y="931"/>
                    <a:pt x="368" y="906"/>
                    <a:pt x="418" y="856"/>
                  </a:cubicBezTo>
                  <a:cubicBezTo>
                    <a:pt x="458" y="538"/>
                    <a:pt x="418" y="259"/>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1614175" y="1905025"/>
              <a:ext cx="15675" cy="14075"/>
            </a:xfrm>
            <a:custGeom>
              <a:avLst/>
              <a:gdLst/>
              <a:ahLst/>
              <a:cxnLst/>
              <a:rect l="l" t="t" r="r" b="b"/>
              <a:pathLst>
                <a:path w="627" h="563" extrusionOk="0">
                  <a:moveTo>
                    <a:pt x="300" y="1"/>
                  </a:moveTo>
                  <a:cubicBezTo>
                    <a:pt x="242" y="1"/>
                    <a:pt x="163" y="14"/>
                    <a:pt x="56" y="44"/>
                  </a:cubicBezTo>
                  <a:cubicBezTo>
                    <a:pt x="56" y="275"/>
                    <a:pt x="1" y="562"/>
                    <a:pt x="358" y="562"/>
                  </a:cubicBezTo>
                  <a:cubicBezTo>
                    <a:pt x="370" y="562"/>
                    <a:pt x="382" y="562"/>
                    <a:pt x="395" y="561"/>
                  </a:cubicBezTo>
                  <a:cubicBezTo>
                    <a:pt x="310" y="410"/>
                    <a:pt x="626"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1673275" y="1662925"/>
              <a:ext cx="11950" cy="22400"/>
            </a:xfrm>
            <a:custGeom>
              <a:avLst/>
              <a:gdLst/>
              <a:ahLst/>
              <a:cxnLst/>
              <a:rect l="l" t="t" r="r" b="b"/>
              <a:pathLst>
                <a:path w="478" h="896" extrusionOk="0">
                  <a:moveTo>
                    <a:pt x="477" y="1"/>
                  </a:moveTo>
                  <a:cubicBezTo>
                    <a:pt x="219" y="259"/>
                    <a:pt x="99" y="558"/>
                    <a:pt x="0" y="896"/>
                  </a:cubicBezTo>
                  <a:cubicBezTo>
                    <a:pt x="119" y="876"/>
                    <a:pt x="259" y="836"/>
                    <a:pt x="318" y="697"/>
                  </a:cubicBezTo>
                  <a:cubicBezTo>
                    <a:pt x="378" y="617"/>
                    <a:pt x="418" y="578"/>
                    <a:pt x="477" y="518"/>
                  </a:cubicBezTo>
                  <a:lnTo>
                    <a:pt x="4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1488250" y="1932975"/>
              <a:ext cx="10475" cy="14050"/>
            </a:xfrm>
            <a:custGeom>
              <a:avLst/>
              <a:gdLst/>
              <a:ahLst/>
              <a:cxnLst/>
              <a:rect l="l" t="t" r="r" b="b"/>
              <a:pathLst>
                <a:path w="419" h="562" extrusionOk="0">
                  <a:moveTo>
                    <a:pt x="220" y="0"/>
                  </a:moveTo>
                  <a:cubicBezTo>
                    <a:pt x="41" y="140"/>
                    <a:pt x="1" y="339"/>
                    <a:pt x="120" y="518"/>
                  </a:cubicBezTo>
                  <a:cubicBezTo>
                    <a:pt x="133" y="550"/>
                    <a:pt x="158" y="561"/>
                    <a:pt x="190" y="561"/>
                  </a:cubicBezTo>
                  <a:cubicBezTo>
                    <a:pt x="257" y="561"/>
                    <a:pt x="351" y="511"/>
                    <a:pt x="419" y="498"/>
                  </a:cubicBezTo>
                  <a:cubicBezTo>
                    <a:pt x="419" y="299"/>
                    <a:pt x="419" y="10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1181425" y="1900150"/>
              <a:ext cx="8475" cy="14700"/>
            </a:xfrm>
            <a:custGeom>
              <a:avLst/>
              <a:gdLst/>
              <a:ahLst/>
              <a:cxnLst/>
              <a:rect l="l" t="t" r="r" b="b"/>
              <a:pathLst>
                <a:path w="339" h="588" extrusionOk="0">
                  <a:moveTo>
                    <a:pt x="0" y="1"/>
                  </a:moveTo>
                  <a:lnTo>
                    <a:pt x="0" y="418"/>
                  </a:lnTo>
                  <a:cubicBezTo>
                    <a:pt x="66" y="516"/>
                    <a:pt x="158" y="588"/>
                    <a:pt x="266" y="588"/>
                  </a:cubicBezTo>
                  <a:cubicBezTo>
                    <a:pt x="290" y="588"/>
                    <a:pt x="314" y="584"/>
                    <a:pt x="338" y="577"/>
                  </a:cubicBezTo>
                  <a:lnTo>
                    <a:pt x="338" y="100"/>
                  </a:lnTo>
                  <a:cubicBezTo>
                    <a:pt x="239" y="80"/>
                    <a:pt x="10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1171350" y="1606225"/>
              <a:ext cx="23025" cy="4725"/>
            </a:xfrm>
            <a:custGeom>
              <a:avLst/>
              <a:gdLst/>
              <a:ahLst/>
              <a:cxnLst/>
              <a:rect l="l" t="t" r="r" b="b"/>
              <a:pathLst>
                <a:path w="921" h="189" extrusionOk="0">
                  <a:moveTo>
                    <a:pt x="515" y="1"/>
                  </a:moveTo>
                  <a:cubicBezTo>
                    <a:pt x="417" y="1"/>
                    <a:pt x="316" y="14"/>
                    <a:pt x="215" y="14"/>
                  </a:cubicBezTo>
                  <a:cubicBezTo>
                    <a:pt x="165" y="14"/>
                    <a:pt x="115" y="11"/>
                    <a:pt x="65" y="1"/>
                  </a:cubicBezTo>
                  <a:lnTo>
                    <a:pt x="65" y="1"/>
                  </a:lnTo>
                  <a:cubicBezTo>
                    <a:pt x="1" y="145"/>
                    <a:pt x="66" y="186"/>
                    <a:pt x="146" y="186"/>
                  </a:cubicBezTo>
                  <a:cubicBezTo>
                    <a:pt x="165" y="186"/>
                    <a:pt x="185" y="184"/>
                    <a:pt x="204" y="180"/>
                  </a:cubicBezTo>
                  <a:cubicBezTo>
                    <a:pt x="290" y="187"/>
                    <a:pt x="372" y="189"/>
                    <a:pt x="452" y="189"/>
                  </a:cubicBezTo>
                  <a:cubicBezTo>
                    <a:pt x="611" y="189"/>
                    <a:pt x="761" y="180"/>
                    <a:pt x="920" y="180"/>
                  </a:cubicBezTo>
                  <a:cubicBezTo>
                    <a:pt x="801" y="31"/>
                    <a:pt x="662"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1211250" y="1778100"/>
              <a:ext cx="13700" cy="10675"/>
            </a:xfrm>
            <a:custGeom>
              <a:avLst/>
              <a:gdLst/>
              <a:ahLst/>
              <a:cxnLst/>
              <a:rect l="l" t="t" r="r" b="b"/>
              <a:pathLst>
                <a:path w="548" h="427" extrusionOk="0">
                  <a:moveTo>
                    <a:pt x="290" y="0"/>
                  </a:moveTo>
                  <a:cubicBezTo>
                    <a:pt x="200" y="0"/>
                    <a:pt x="98" y="56"/>
                    <a:pt x="1" y="88"/>
                  </a:cubicBezTo>
                  <a:cubicBezTo>
                    <a:pt x="60" y="228"/>
                    <a:pt x="140" y="327"/>
                    <a:pt x="180" y="427"/>
                  </a:cubicBezTo>
                  <a:cubicBezTo>
                    <a:pt x="197" y="427"/>
                    <a:pt x="216" y="427"/>
                    <a:pt x="236" y="427"/>
                  </a:cubicBezTo>
                  <a:cubicBezTo>
                    <a:pt x="374" y="427"/>
                    <a:pt x="548" y="412"/>
                    <a:pt x="478" y="168"/>
                  </a:cubicBezTo>
                  <a:cubicBezTo>
                    <a:pt x="433" y="40"/>
                    <a:pt x="366"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1653875" y="1832525"/>
              <a:ext cx="11450" cy="16925"/>
            </a:xfrm>
            <a:custGeom>
              <a:avLst/>
              <a:gdLst/>
              <a:ahLst/>
              <a:cxnLst/>
              <a:rect l="l" t="t" r="r" b="b"/>
              <a:pathLst>
                <a:path w="458" h="677" extrusionOk="0">
                  <a:moveTo>
                    <a:pt x="40" y="0"/>
                  </a:moveTo>
                  <a:cubicBezTo>
                    <a:pt x="40" y="60"/>
                    <a:pt x="40" y="100"/>
                    <a:pt x="0" y="179"/>
                  </a:cubicBezTo>
                  <a:cubicBezTo>
                    <a:pt x="139" y="338"/>
                    <a:pt x="0" y="557"/>
                    <a:pt x="179" y="676"/>
                  </a:cubicBezTo>
                  <a:cubicBezTo>
                    <a:pt x="458" y="497"/>
                    <a:pt x="338" y="2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1158050" y="1858375"/>
              <a:ext cx="5975" cy="21400"/>
            </a:xfrm>
            <a:custGeom>
              <a:avLst/>
              <a:gdLst/>
              <a:ahLst/>
              <a:cxnLst/>
              <a:rect l="l" t="t" r="r" b="b"/>
              <a:pathLst>
                <a:path w="239" h="856" extrusionOk="0">
                  <a:moveTo>
                    <a:pt x="239" y="1"/>
                  </a:moveTo>
                  <a:cubicBezTo>
                    <a:pt x="0" y="299"/>
                    <a:pt x="20" y="597"/>
                    <a:pt x="239" y="856"/>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1311725" y="1902475"/>
              <a:ext cx="14925" cy="8150"/>
            </a:xfrm>
            <a:custGeom>
              <a:avLst/>
              <a:gdLst/>
              <a:ahLst/>
              <a:cxnLst/>
              <a:rect l="l" t="t" r="r" b="b"/>
              <a:pathLst>
                <a:path w="597" h="326" extrusionOk="0">
                  <a:moveTo>
                    <a:pt x="410" y="0"/>
                  </a:moveTo>
                  <a:cubicBezTo>
                    <a:pt x="260" y="0"/>
                    <a:pt x="151" y="132"/>
                    <a:pt x="20" y="146"/>
                  </a:cubicBezTo>
                  <a:cubicBezTo>
                    <a:pt x="0" y="186"/>
                    <a:pt x="0" y="266"/>
                    <a:pt x="0" y="325"/>
                  </a:cubicBezTo>
                  <a:cubicBezTo>
                    <a:pt x="219" y="325"/>
                    <a:pt x="438" y="246"/>
                    <a:pt x="597" y="67"/>
                  </a:cubicBezTo>
                  <a:cubicBezTo>
                    <a:pt x="527" y="18"/>
                    <a:pt x="466" y="0"/>
                    <a:pt x="4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1212250" y="1590775"/>
              <a:ext cx="9975" cy="7525"/>
            </a:xfrm>
            <a:custGeom>
              <a:avLst/>
              <a:gdLst/>
              <a:ahLst/>
              <a:cxnLst/>
              <a:rect l="l" t="t" r="r" b="b"/>
              <a:pathLst>
                <a:path w="399" h="301" extrusionOk="0">
                  <a:moveTo>
                    <a:pt x="187" y="0"/>
                  </a:moveTo>
                  <a:cubicBezTo>
                    <a:pt x="38" y="0"/>
                    <a:pt x="19" y="132"/>
                    <a:pt x="0" y="281"/>
                  </a:cubicBezTo>
                  <a:cubicBezTo>
                    <a:pt x="20" y="301"/>
                    <a:pt x="60" y="301"/>
                    <a:pt x="120" y="301"/>
                  </a:cubicBezTo>
                  <a:cubicBezTo>
                    <a:pt x="219" y="281"/>
                    <a:pt x="359" y="301"/>
                    <a:pt x="359" y="161"/>
                  </a:cubicBezTo>
                  <a:cubicBezTo>
                    <a:pt x="398" y="102"/>
                    <a:pt x="259" y="2"/>
                    <a:pt x="219" y="2"/>
                  </a:cubicBezTo>
                  <a:cubicBezTo>
                    <a:pt x="208" y="1"/>
                    <a:pt x="197"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1342050" y="1806150"/>
              <a:ext cx="12450" cy="9975"/>
            </a:xfrm>
            <a:custGeom>
              <a:avLst/>
              <a:gdLst/>
              <a:ahLst/>
              <a:cxnLst/>
              <a:rect l="l" t="t" r="r" b="b"/>
              <a:pathLst>
                <a:path w="498" h="399" extrusionOk="0">
                  <a:moveTo>
                    <a:pt x="199" y="1"/>
                  </a:moveTo>
                  <a:cubicBezTo>
                    <a:pt x="120" y="41"/>
                    <a:pt x="80" y="120"/>
                    <a:pt x="0" y="160"/>
                  </a:cubicBezTo>
                  <a:cubicBezTo>
                    <a:pt x="120" y="239"/>
                    <a:pt x="219" y="319"/>
                    <a:pt x="319" y="399"/>
                  </a:cubicBezTo>
                  <a:cubicBezTo>
                    <a:pt x="378" y="319"/>
                    <a:pt x="438" y="259"/>
                    <a:pt x="498" y="200"/>
                  </a:cubicBezTo>
                  <a:cubicBezTo>
                    <a:pt x="398" y="120"/>
                    <a:pt x="299" y="6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1651875" y="1837000"/>
              <a:ext cx="7975" cy="12950"/>
            </a:xfrm>
            <a:custGeom>
              <a:avLst/>
              <a:gdLst/>
              <a:ahLst/>
              <a:cxnLst/>
              <a:rect l="l" t="t" r="r" b="b"/>
              <a:pathLst>
                <a:path w="319" h="518" extrusionOk="0">
                  <a:moveTo>
                    <a:pt x="120" y="0"/>
                  </a:moveTo>
                  <a:cubicBezTo>
                    <a:pt x="1" y="179"/>
                    <a:pt x="1" y="358"/>
                    <a:pt x="120" y="517"/>
                  </a:cubicBezTo>
                  <a:cubicBezTo>
                    <a:pt x="160" y="517"/>
                    <a:pt x="239" y="497"/>
                    <a:pt x="279" y="497"/>
                  </a:cubicBezTo>
                  <a:cubicBezTo>
                    <a:pt x="279" y="318"/>
                    <a:pt x="319" y="11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1437025" y="1866825"/>
              <a:ext cx="5500" cy="12950"/>
            </a:xfrm>
            <a:custGeom>
              <a:avLst/>
              <a:gdLst/>
              <a:ahLst/>
              <a:cxnLst/>
              <a:rect l="l" t="t" r="r" b="b"/>
              <a:pathLst>
                <a:path w="220" h="518" extrusionOk="0">
                  <a:moveTo>
                    <a:pt x="200" y="1"/>
                  </a:moveTo>
                  <a:cubicBezTo>
                    <a:pt x="61" y="80"/>
                    <a:pt x="21" y="220"/>
                    <a:pt x="1" y="379"/>
                  </a:cubicBezTo>
                  <a:cubicBezTo>
                    <a:pt x="1" y="418"/>
                    <a:pt x="21" y="478"/>
                    <a:pt x="41" y="518"/>
                  </a:cubicBezTo>
                  <a:cubicBezTo>
                    <a:pt x="180" y="418"/>
                    <a:pt x="180" y="279"/>
                    <a:pt x="220" y="160"/>
                  </a:cubicBezTo>
                  <a:cubicBezTo>
                    <a:pt x="220" y="100"/>
                    <a:pt x="220" y="6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1661325" y="1871800"/>
              <a:ext cx="6000" cy="7975"/>
            </a:xfrm>
            <a:custGeom>
              <a:avLst/>
              <a:gdLst/>
              <a:ahLst/>
              <a:cxnLst/>
              <a:rect l="l" t="t" r="r" b="b"/>
              <a:pathLst>
                <a:path w="240" h="319" extrusionOk="0">
                  <a:moveTo>
                    <a:pt x="200" y="1"/>
                  </a:moveTo>
                  <a:cubicBezTo>
                    <a:pt x="120" y="21"/>
                    <a:pt x="1" y="1"/>
                    <a:pt x="1" y="100"/>
                  </a:cubicBezTo>
                  <a:cubicBezTo>
                    <a:pt x="1" y="219"/>
                    <a:pt x="120" y="279"/>
                    <a:pt x="239" y="319"/>
                  </a:cubicBezTo>
                  <a:cubicBezTo>
                    <a:pt x="239" y="219"/>
                    <a:pt x="239"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1620050" y="1939450"/>
              <a:ext cx="6500" cy="10450"/>
            </a:xfrm>
            <a:custGeom>
              <a:avLst/>
              <a:gdLst/>
              <a:ahLst/>
              <a:cxnLst/>
              <a:rect l="l" t="t" r="r" b="b"/>
              <a:pathLst>
                <a:path w="260" h="418" extrusionOk="0">
                  <a:moveTo>
                    <a:pt x="140" y="0"/>
                  </a:moveTo>
                  <a:cubicBezTo>
                    <a:pt x="1" y="159"/>
                    <a:pt x="1" y="298"/>
                    <a:pt x="140" y="418"/>
                  </a:cubicBezTo>
                  <a:lnTo>
                    <a:pt x="180" y="358"/>
                  </a:lnTo>
                  <a:cubicBezTo>
                    <a:pt x="259" y="259"/>
                    <a:pt x="259" y="159"/>
                    <a:pt x="180" y="6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1120750" y="1905625"/>
              <a:ext cx="4500" cy="8975"/>
            </a:xfrm>
            <a:custGeom>
              <a:avLst/>
              <a:gdLst/>
              <a:ahLst/>
              <a:cxnLst/>
              <a:rect l="l" t="t" r="r" b="b"/>
              <a:pathLst>
                <a:path w="180" h="359" extrusionOk="0">
                  <a:moveTo>
                    <a:pt x="0" y="0"/>
                  </a:moveTo>
                  <a:cubicBezTo>
                    <a:pt x="0" y="140"/>
                    <a:pt x="20" y="259"/>
                    <a:pt x="139" y="358"/>
                  </a:cubicBezTo>
                  <a:cubicBezTo>
                    <a:pt x="179" y="219"/>
                    <a:pt x="100"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1667075" y="1753175"/>
              <a:ext cx="5725" cy="5750"/>
            </a:xfrm>
            <a:custGeom>
              <a:avLst/>
              <a:gdLst/>
              <a:ahLst/>
              <a:cxnLst/>
              <a:rect l="l" t="t" r="r" b="b"/>
              <a:pathLst>
                <a:path w="229" h="230" extrusionOk="0">
                  <a:moveTo>
                    <a:pt x="76" y="1"/>
                  </a:moveTo>
                  <a:cubicBezTo>
                    <a:pt x="0" y="1"/>
                    <a:pt x="59" y="171"/>
                    <a:pt x="29" y="230"/>
                  </a:cubicBezTo>
                  <a:lnTo>
                    <a:pt x="168" y="230"/>
                  </a:lnTo>
                  <a:cubicBezTo>
                    <a:pt x="208" y="170"/>
                    <a:pt x="228" y="131"/>
                    <a:pt x="208" y="71"/>
                  </a:cubicBezTo>
                  <a:cubicBezTo>
                    <a:pt x="143" y="20"/>
                    <a:pt x="101" y="1"/>
                    <a:pt x="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1142625" y="1589325"/>
              <a:ext cx="5500" cy="8475"/>
            </a:xfrm>
            <a:custGeom>
              <a:avLst/>
              <a:gdLst/>
              <a:ahLst/>
              <a:cxnLst/>
              <a:rect l="l" t="t" r="r" b="b"/>
              <a:pathLst>
                <a:path w="220" h="339" extrusionOk="0">
                  <a:moveTo>
                    <a:pt x="219" y="1"/>
                  </a:moveTo>
                  <a:lnTo>
                    <a:pt x="219" y="1"/>
                  </a:lnTo>
                  <a:cubicBezTo>
                    <a:pt x="40" y="60"/>
                    <a:pt x="1" y="180"/>
                    <a:pt x="1" y="339"/>
                  </a:cubicBezTo>
                  <a:cubicBezTo>
                    <a:pt x="120" y="259"/>
                    <a:pt x="160" y="16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1138150" y="1597775"/>
              <a:ext cx="4500" cy="8475"/>
            </a:xfrm>
            <a:custGeom>
              <a:avLst/>
              <a:gdLst/>
              <a:ahLst/>
              <a:cxnLst/>
              <a:rect l="l" t="t" r="r" b="b"/>
              <a:pathLst>
                <a:path w="180" h="339" extrusionOk="0">
                  <a:moveTo>
                    <a:pt x="180" y="1"/>
                  </a:moveTo>
                  <a:lnTo>
                    <a:pt x="180" y="1"/>
                  </a:lnTo>
                  <a:cubicBezTo>
                    <a:pt x="20" y="80"/>
                    <a:pt x="0" y="180"/>
                    <a:pt x="0" y="319"/>
                  </a:cubicBezTo>
                  <a:lnTo>
                    <a:pt x="120" y="319"/>
                  </a:lnTo>
                  <a:lnTo>
                    <a:pt x="180" y="339"/>
                  </a:lnTo>
                  <a:lnTo>
                    <a:pt x="180" y="339"/>
                  </a:lnTo>
                  <a:lnTo>
                    <a:pt x="140" y="319"/>
                  </a:lnTo>
                  <a:cubicBezTo>
                    <a:pt x="140" y="20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1164000" y="1848925"/>
              <a:ext cx="4500" cy="9475"/>
            </a:xfrm>
            <a:custGeom>
              <a:avLst/>
              <a:gdLst/>
              <a:ahLst/>
              <a:cxnLst/>
              <a:rect l="l" t="t" r="r" b="b"/>
              <a:pathLst>
                <a:path w="180" h="379" extrusionOk="0">
                  <a:moveTo>
                    <a:pt x="160" y="1"/>
                  </a:moveTo>
                  <a:lnTo>
                    <a:pt x="160" y="1"/>
                  </a:lnTo>
                  <a:cubicBezTo>
                    <a:pt x="61" y="100"/>
                    <a:pt x="1" y="219"/>
                    <a:pt x="1" y="379"/>
                  </a:cubicBezTo>
                  <a:cubicBezTo>
                    <a:pt x="160" y="299"/>
                    <a:pt x="18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1471850" y="1884225"/>
              <a:ext cx="5000" cy="9475"/>
            </a:xfrm>
            <a:custGeom>
              <a:avLst/>
              <a:gdLst/>
              <a:ahLst/>
              <a:cxnLst/>
              <a:rect l="l" t="t" r="r" b="b"/>
              <a:pathLst>
                <a:path w="200" h="379" extrusionOk="0">
                  <a:moveTo>
                    <a:pt x="20" y="1"/>
                  </a:moveTo>
                  <a:lnTo>
                    <a:pt x="20" y="1"/>
                  </a:lnTo>
                  <a:cubicBezTo>
                    <a:pt x="0" y="180"/>
                    <a:pt x="60" y="299"/>
                    <a:pt x="180" y="379"/>
                  </a:cubicBezTo>
                  <a:cubicBezTo>
                    <a:pt x="199" y="220"/>
                    <a:pt x="180" y="8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1454450" y="1940925"/>
              <a:ext cx="5000" cy="8475"/>
            </a:xfrm>
            <a:custGeom>
              <a:avLst/>
              <a:gdLst/>
              <a:ahLst/>
              <a:cxnLst/>
              <a:rect l="l" t="t" r="r" b="b"/>
              <a:pathLst>
                <a:path w="200" h="339" extrusionOk="0">
                  <a:moveTo>
                    <a:pt x="20" y="1"/>
                  </a:moveTo>
                  <a:cubicBezTo>
                    <a:pt x="0" y="21"/>
                    <a:pt x="0" y="80"/>
                    <a:pt x="0" y="120"/>
                  </a:cubicBezTo>
                  <a:cubicBezTo>
                    <a:pt x="80" y="200"/>
                    <a:pt x="120" y="279"/>
                    <a:pt x="199" y="339"/>
                  </a:cubicBezTo>
                  <a:cubicBezTo>
                    <a:pt x="199" y="200"/>
                    <a:pt x="159"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1459425" y="1949875"/>
              <a:ext cx="5000" cy="4000"/>
            </a:xfrm>
            <a:custGeom>
              <a:avLst/>
              <a:gdLst/>
              <a:ahLst/>
              <a:cxnLst/>
              <a:rect l="l" t="t" r="r" b="b"/>
              <a:pathLst>
                <a:path w="200" h="160" extrusionOk="0">
                  <a:moveTo>
                    <a:pt x="0" y="1"/>
                  </a:moveTo>
                  <a:cubicBezTo>
                    <a:pt x="60" y="60"/>
                    <a:pt x="120" y="120"/>
                    <a:pt x="199" y="160"/>
                  </a:cubicBezTo>
                  <a:cubicBezTo>
                    <a:pt x="199" y="12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1454950" y="1958325"/>
              <a:ext cx="4500" cy="4025"/>
            </a:xfrm>
            <a:custGeom>
              <a:avLst/>
              <a:gdLst/>
              <a:ahLst/>
              <a:cxnLst/>
              <a:rect l="l" t="t" r="r" b="b"/>
              <a:pathLst>
                <a:path w="180" h="161" extrusionOk="0">
                  <a:moveTo>
                    <a:pt x="0" y="1"/>
                  </a:moveTo>
                  <a:cubicBezTo>
                    <a:pt x="0" y="100"/>
                    <a:pt x="60" y="160"/>
                    <a:pt x="179" y="16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1361450" y="1931975"/>
              <a:ext cx="2500" cy="2025"/>
            </a:xfrm>
            <a:custGeom>
              <a:avLst/>
              <a:gdLst/>
              <a:ahLst/>
              <a:cxnLst/>
              <a:rect l="l" t="t" r="r" b="b"/>
              <a:pathLst>
                <a:path w="100" h="81" extrusionOk="0">
                  <a:moveTo>
                    <a:pt x="100" y="1"/>
                  </a:moveTo>
                  <a:cubicBezTo>
                    <a:pt x="20" y="40"/>
                    <a:pt x="0" y="60"/>
                    <a:pt x="40" y="80"/>
                  </a:cubicBezTo>
                  <a:cubicBezTo>
                    <a:pt x="60" y="80"/>
                    <a:pt x="60" y="4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1307725" y="1902150"/>
              <a:ext cx="4500" cy="4000"/>
            </a:xfrm>
            <a:custGeom>
              <a:avLst/>
              <a:gdLst/>
              <a:ahLst/>
              <a:cxnLst/>
              <a:rect l="l" t="t" r="r" b="b"/>
              <a:pathLst>
                <a:path w="180" h="160" extrusionOk="0">
                  <a:moveTo>
                    <a:pt x="1" y="0"/>
                  </a:moveTo>
                  <a:cubicBezTo>
                    <a:pt x="61" y="60"/>
                    <a:pt x="120" y="100"/>
                    <a:pt x="180" y="159"/>
                  </a:cubicBezTo>
                  <a:cubicBezTo>
                    <a:pt x="160" y="60"/>
                    <a:pt x="8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554500" y="1603950"/>
              <a:ext cx="317325" cy="83225"/>
            </a:xfrm>
            <a:custGeom>
              <a:avLst/>
              <a:gdLst/>
              <a:ahLst/>
              <a:cxnLst/>
              <a:rect l="l" t="t" r="r" b="b"/>
              <a:pathLst>
                <a:path w="12693" h="3329" extrusionOk="0">
                  <a:moveTo>
                    <a:pt x="12445" y="1"/>
                  </a:moveTo>
                  <a:cubicBezTo>
                    <a:pt x="12328" y="1"/>
                    <a:pt x="12186" y="61"/>
                    <a:pt x="12076" y="72"/>
                  </a:cubicBezTo>
                  <a:cubicBezTo>
                    <a:pt x="11933" y="72"/>
                    <a:pt x="11777" y="47"/>
                    <a:pt x="11649" y="47"/>
                  </a:cubicBezTo>
                  <a:cubicBezTo>
                    <a:pt x="11617" y="47"/>
                    <a:pt x="11586" y="48"/>
                    <a:pt x="11559" y="52"/>
                  </a:cubicBezTo>
                  <a:cubicBezTo>
                    <a:pt x="10206" y="331"/>
                    <a:pt x="8833" y="589"/>
                    <a:pt x="7500" y="927"/>
                  </a:cubicBezTo>
                  <a:cubicBezTo>
                    <a:pt x="6128" y="1246"/>
                    <a:pt x="4815" y="1624"/>
                    <a:pt x="3442" y="1842"/>
                  </a:cubicBezTo>
                  <a:cubicBezTo>
                    <a:pt x="3263" y="1962"/>
                    <a:pt x="3064" y="2021"/>
                    <a:pt x="2925" y="2041"/>
                  </a:cubicBezTo>
                  <a:cubicBezTo>
                    <a:pt x="1950" y="2320"/>
                    <a:pt x="976" y="2618"/>
                    <a:pt x="1" y="2877"/>
                  </a:cubicBezTo>
                  <a:cubicBezTo>
                    <a:pt x="37" y="3235"/>
                    <a:pt x="201" y="3328"/>
                    <a:pt x="405" y="3328"/>
                  </a:cubicBezTo>
                  <a:cubicBezTo>
                    <a:pt x="540" y="3328"/>
                    <a:pt x="693" y="3287"/>
                    <a:pt x="836" y="3255"/>
                  </a:cubicBezTo>
                  <a:cubicBezTo>
                    <a:pt x="1632" y="3076"/>
                    <a:pt x="2368" y="2777"/>
                    <a:pt x="3204" y="2758"/>
                  </a:cubicBezTo>
                  <a:cubicBezTo>
                    <a:pt x="4715" y="2519"/>
                    <a:pt x="6188" y="1962"/>
                    <a:pt x="7699" y="1663"/>
                  </a:cubicBezTo>
                  <a:cubicBezTo>
                    <a:pt x="8933" y="1445"/>
                    <a:pt x="10186" y="1246"/>
                    <a:pt x="11380" y="828"/>
                  </a:cubicBezTo>
                  <a:cubicBezTo>
                    <a:pt x="11658" y="669"/>
                    <a:pt x="11956" y="649"/>
                    <a:pt x="12255" y="530"/>
                  </a:cubicBezTo>
                  <a:cubicBezTo>
                    <a:pt x="12414" y="450"/>
                    <a:pt x="12692" y="390"/>
                    <a:pt x="12653" y="171"/>
                  </a:cubicBezTo>
                  <a:cubicBezTo>
                    <a:pt x="12617" y="39"/>
                    <a:pt x="12539" y="1"/>
                    <a:pt x="12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17050" y="1525675"/>
              <a:ext cx="227300" cy="46775"/>
            </a:xfrm>
            <a:custGeom>
              <a:avLst/>
              <a:gdLst/>
              <a:ahLst/>
              <a:cxnLst/>
              <a:rect l="l" t="t" r="r" b="b"/>
              <a:pathLst>
                <a:path w="9092" h="1871" extrusionOk="0">
                  <a:moveTo>
                    <a:pt x="7689" y="0"/>
                  </a:moveTo>
                  <a:cubicBezTo>
                    <a:pt x="7515" y="0"/>
                    <a:pt x="7341" y="30"/>
                    <a:pt x="7162" y="60"/>
                  </a:cubicBezTo>
                  <a:cubicBezTo>
                    <a:pt x="7063" y="60"/>
                    <a:pt x="6943" y="100"/>
                    <a:pt x="6844" y="100"/>
                  </a:cubicBezTo>
                  <a:cubicBezTo>
                    <a:pt x="6804" y="100"/>
                    <a:pt x="6764" y="120"/>
                    <a:pt x="6764" y="179"/>
                  </a:cubicBezTo>
                  <a:cubicBezTo>
                    <a:pt x="6758" y="199"/>
                    <a:pt x="6751" y="206"/>
                    <a:pt x="6744" y="206"/>
                  </a:cubicBezTo>
                  <a:cubicBezTo>
                    <a:pt x="6731" y="206"/>
                    <a:pt x="6718" y="179"/>
                    <a:pt x="6705" y="179"/>
                  </a:cubicBezTo>
                  <a:cubicBezTo>
                    <a:pt x="6643" y="179"/>
                    <a:pt x="6581" y="171"/>
                    <a:pt x="6521" y="171"/>
                  </a:cubicBezTo>
                  <a:cubicBezTo>
                    <a:pt x="6445" y="171"/>
                    <a:pt x="6373" y="184"/>
                    <a:pt x="6307" y="239"/>
                  </a:cubicBezTo>
                  <a:cubicBezTo>
                    <a:pt x="6167" y="319"/>
                    <a:pt x="6048" y="378"/>
                    <a:pt x="5929" y="418"/>
                  </a:cubicBezTo>
                  <a:cubicBezTo>
                    <a:pt x="5921" y="486"/>
                    <a:pt x="5905" y="508"/>
                    <a:pt x="5884" y="508"/>
                  </a:cubicBezTo>
                  <a:cubicBezTo>
                    <a:pt x="5851" y="508"/>
                    <a:pt x="5806" y="450"/>
                    <a:pt x="5770" y="438"/>
                  </a:cubicBezTo>
                  <a:cubicBezTo>
                    <a:pt x="5691" y="415"/>
                    <a:pt x="5612" y="406"/>
                    <a:pt x="5532" y="406"/>
                  </a:cubicBezTo>
                  <a:cubicBezTo>
                    <a:pt x="5268" y="406"/>
                    <a:pt x="5000" y="507"/>
                    <a:pt x="4755" y="537"/>
                  </a:cubicBezTo>
                  <a:cubicBezTo>
                    <a:pt x="3164" y="756"/>
                    <a:pt x="1572" y="1094"/>
                    <a:pt x="1" y="1452"/>
                  </a:cubicBezTo>
                  <a:cubicBezTo>
                    <a:pt x="60" y="1512"/>
                    <a:pt x="80" y="1552"/>
                    <a:pt x="160" y="1592"/>
                  </a:cubicBezTo>
                  <a:cubicBezTo>
                    <a:pt x="259" y="1631"/>
                    <a:pt x="399" y="1612"/>
                    <a:pt x="359" y="1791"/>
                  </a:cubicBezTo>
                  <a:lnTo>
                    <a:pt x="399" y="1870"/>
                  </a:lnTo>
                  <a:cubicBezTo>
                    <a:pt x="1075" y="1731"/>
                    <a:pt x="1771" y="1671"/>
                    <a:pt x="2447" y="1512"/>
                  </a:cubicBezTo>
                  <a:cubicBezTo>
                    <a:pt x="4636" y="1074"/>
                    <a:pt x="6844" y="637"/>
                    <a:pt x="9092" y="478"/>
                  </a:cubicBezTo>
                  <a:cubicBezTo>
                    <a:pt x="8893" y="120"/>
                    <a:pt x="8435" y="418"/>
                    <a:pt x="8216" y="120"/>
                  </a:cubicBezTo>
                  <a:cubicBezTo>
                    <a:pt x="8037" y="30"/>
                    <a:pt x="7863" y="0"/>
                    <a:pt x="76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1914450" y="1650500"/>
              <a:ext cx="188525" cy="39800"/>
            </a:xfrm>
            <a:custGeom>
              <a:avLst/>
              <a:gdLst/>
              <a:ahLst/>
              <a:cxnLst/>
              <a:rect l="l" t="t" r="r" b="b"/>
              <a:pathLst>
                <a:path w="7541" h="1592" extrusionOk="0">
                  <a:moveTo>
                    <a:pt x="1508" y="218"/>
                  </a:moveTo>
                  <a:cubicBezTo>
                    <a:pt x="1516" y="218"/>
                    <a:pt x="1525" y="218"/>
                    <a:pt x="1533" y="219"/>
                  </a:cubicBezTo>
                  <a:cubicBezTo>
                    <a:pt x="1465" y="238"/>
                    <a:pt x="1396" y="246"/>
                    <a:pt x="1326" y="246"/>
                  </a:cubicBezTo>
                  <a:cubicBezTo>
                    <a:pt x="1326" y="246"/>
                    <a:pt x="1326" y="246"/>
                    <a:pt x="1326" y="246"/>
                  </a:cubicBezTo>
                  <a:lnTo>
                    <a:pt x="1326" y="246"/>
                  </a:lnTo>
                  <a:cubicBezTo>
                    <a:pt x="1388" y="236"/>
                    <a:pt x="1453" y="218"/>
                    <a:pt x="1508" y="218"/>
                  </a:cubicBezTo>
                  <a:close/>
                  <a:moveTo>
                    <a:pt x="1075" y="0"/>
                  </a:moveTo>
                  <a:lnTo>
                    <a:pt x="1075" y="0"/>
                  </a:lnTo>
                  <a:cubicBezTo>
                    <a:pt x="1082" y="144"/>
                    <a:pt x="1123" y="210"/>
                    <a:pt x="1180" y="236"/>
                  </a:cubicBezTo>
                  <a:lnTo>
                    <a:pt x="1180" y="236"/>
                  </a:lnTo>
                  <a:cubicBezTo>
                    <a:pt x="964" y="211"/>
                    <a:pt x="744" y="141"/>
                    <a:pt x="529" y="141"/>
                  </a:cubicBezTo>
                  <a:cubicBezTo>
                    <a:pt x="347" y="141"/>
                    <a:pt x="169" y="190"/>
                    <a:pt x="1" y="358"/>
                  </a:cubicBezTo>
                  <a:cubicBezTo>
                    <a:pt x="156" y="467"/>
                    <a:pt x="334" y="479"/>
                    <a:pt x="519" y="479"/>
                  </a:cubicBezTo>
                  <a:cubicBezTo>
                    <a:pt x="571" y="479"/>
                    <a:pt x="624" y="478"/>
                    <a:pt x="677" y="478"/>
                  </a:cubicBezTo>
                  <a:cubicBezTo>
                    <a:pt x="1413" y="478"/>
                    <a:pt x="2169" y="498"/>
                    <a:pt x="2905" y="498"/>
                  </a:cubicBezTo>
                  <a:cubicBezTo>
                    <a:pt x="3761" y="518"/>
                    <a:pt x="4616" y="518"/>
                    <a:pt x="5471" y="657"/>
                  </a:cubicBezTo>
                  <a:cubicBezTo>
                    <a:pt x="5969" y="716"/>
                    <a:pt x="5969" y="716"/>
                    <a:pt x="5670" y="1214"/>
                  </a:cubicBezTo>
                  <a:lnTo>
                    <a:pt x="5591" y="1373"/>
                  </a:lnTo>
                  <a:cubicBezTo>
                    <a:pt x="5750" y="1552"/>
                    <a:pt x="5949" y="1592"/>
                    <a:pt x="6168" y="1592"/>
                  </a:cubicBezTo>
                  <a:cubicBezTo>
                    <a:pt x="6387" y="1393"/>
                    <a:pt x="6486" y="1094"/>
                    <a:pt x="6645" y="856"/>
                  </a:cubicBezTo>
                  <a:cubicBezTo>
                    <a:pt x="6625" y="756"/>
                    <a:pt x="6625" y="657"/>
                    <a:pt x="6705" y="597"/>
                  </a:cubicBezTo>
                  <a:cubicBezTo>
                    <a:pt x="6728" y="592"/>
                    <a:pt x="6751" y="590"/>
                    <a:pt x="6772" y="590"/>
                  </a:cubicBezTo>
                  <a:cubicBezTo>
                    <a:pt x="6842" y="590"/>
                    <a:pt x="6903" y="616"/>
                    <a:pt x="6963" y="677"/>
                  </a:cubicBezTo>
                  <a:lnTo>
                    <a:pt x="7302" y="677"/>
                  </a:lnTo>
                  <a:cubicBezTo>
                    <a:pt x="7381" y="597"/>
                    <a:pt x="7501" y="577"/>
                    <a:pt x="7540" y="438"/>
                  </a:cubicBezTo>
                  <a:cubicBezTo>
                    <a:pt x="7160" y="210"/>
                    <a:pt x="6747" y="176"/>
                    <a:pt x="6328" y="176"/>
                  </a:cubicBezTo>
                  <a:cubicBezTo>
                    <a:pt x="6148" y="176"/>
                    <a:pt x="5967" y="182"/>
                    <a:pt x="5786" y="182"/>
                  </a:cubicBezTo>
                  <a:cubicBezTo>
                    <a:pt x="5728" y="182"/>
                    <a:pt x="5669" y="181"/>
                    <a:pt x="5611" y="179"/>
                  </a:cubicBezTo>
                  <a:cubicBezTo>
                    <a:pt x="4099" y="120"/>
                    <a:pt x="2587" y="80"/>
                    <a:pt x="10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830525" y="1983200"/>
              <a:ext cx="144750" cy="55300"/>
            </a:xfrm>
            <a:custGeom>
              <a:avLst/>
              <a:gdLst/>
              <a:ahLst/>
              <a:cxnLst/>
              <a:rect l="l" t="t" r="r" b="b"/>
              <a:pathLst>
                <a:path w="5790" h="2212" extrusionOk="0">
                  <a:moveTo>
                    <a:pt x="5531" y="1"/>
                  </a:moveTo>
                  <a:cubicBezTo>
                    <a:pt x="4019" y="200"/>
                    <a:pt x="2646" y="836"/>
                    <a:pt x="1254" y="1413"/>
                  </a:cubicBezTo>
                  <a:cubicBezTo>
                    <a:pt x="1244" y="1554"/>
                    <a:pt x="1199" y="1597"/>
                    <a:pt x="1142" y="1597"/>
                  </a:cubicBezTo>
                  <a:cubicBezTo>
                    <a:pt x="1078" y="1597"/>
                    <a:pt x="998" y="1544"/>
                    <a:pt x="935" y="1512"/>
                  </a:cubicBezTo>
                  <a:cubicBezTo>
                    <a:pt x="577" y="1572"/>
                    <a:pt x="140" y="1453"/>
                    <a:pt x="0" y="1990"/>
                  </a:cubicBezTo>
                  <a:cubicBezTo>
                    <a:pt x="219" y="2209"/>
                    <a:pt x="498" y="2109"/>
                    <a:pt x="756" y="2189"/>
                  </a:cubicBezTo>
                  <a:cubicBezTo>
                    <a:pt x="836" y="2205"/>
                    <a:pt x="913" y="2212"/>
                    <a:pt x="990" y="2212"/>
                  </a:cubicBezTo>
                  <a:cubicBezTo>
                    <a:pt x="1486" y="2212"/>
                    <a:pt x="1925" y="1912"/>
                    <a:pt x="2407" y="1791"/>
                  </a:cubicBezTo>
                  <a:cubicBezTo>
                    <a:pt x="3541" y="1493"/>
                    <a:pt x="4695" y="1075"/>
                    <a:pt x="5749" y="577"/>
                  </a:cubicBezTo>
                  <a:cubicBezTo>
                    <a:pt x="5789" y="319"/>
                    <a:pt x="5789" y="100"/>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737525" y="1572175"/>
              <a:ext cx="144250" cy="38075"/>
            </a:xfrm>
            <a:custGeom>
              <a:avLst/>
              <a:gdLst/>
              <a:ahLst/>
              <a:cxnLst/>
              <a:rect l="l" t="t" r="r" b="b"/>
              <a:pathLst>
                <a:path w="5770" h="1523" extrusionOk="0">
                  <a:moveTo>
                    <a:pt x="5426" y="1"/>
                  </a:moveTo>
                  <a:cubicBezTo>
                    <a:pt x="5197" y="1"/>
                    <a:pt x="4976" y="71"/>
                    <a:pt x="4755" y="130"/>
                  </a:cubicBezTo>
                  <a:cubicBezTo>
                    <a:pt x="3800" y="368"/>
                    <a:pt x="2845" y="527"/>
                    <a:pt x="1890" y="706"/>
                  </a:cubicBezTo>
                  <a:cubicBezTo>
                    <a:pt x="1393" y="766"/>
                    <a:pt x="896" y="905"/>
                    <a:pt x="398" y="1005"/>
                  </a:cubicBezTo>
                  <a:cubicBezTo>
                    <a:pt x="458" y="1244"/>
                    <a:pt x="0" y="1224"/>
                    <a:pt x="120" y="1522"/>
                  </a:cubicBezTo>
                  <a:cubicBezTo>
                    <a:pt x="1870" y="1303"/>
                    <a:pt x="3601" y="905"/>
                    <a:pt x="5332" y="527"/>
                  </a:cubicBezTo>
                  <a:cubicBezTo>
                    <a:pt x="5431" y="368"/>
                    <a:pt x="5630" y="448"/>
                    <a:pt x="5729" y="348"/>
                  </a:cubicBezTo>
                  <a:cubicBezTo>
                    <a:pt x="5769" y="229"/>
                    <a:pt x="5769" y="130"/>
                    <a:pt x="5670" y="30"/>
                  </a:cubicBezTo>
                  <a:cubicBezTo>
                    <a:pt x="5587" y="9"/>
                    <a:pt x="5506" y="1"/>
                    <a:pt x="54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350100" y="1861500"/>
              <a:ext cx="36350" cy="93750"/>
            </a:xfrm>
            <a:custGeom>
              <a:avLst/>
              <a:gdLst/>
              <a:ahLst/>
              <a:cxnLst/>
              <a:rect l="l" t="t" r="r" b="b"/>
              <a:pathLst>
                <a:path w="1454" h="3750" extrusionOk="0">
                  <a:moveTo>
                    <a:pt x="794" y="1"/>
                  </a:moveTo>
                  <a:cubicBezTo>
                    <a:pt x="729" y="1"/>
                    <a:pt x="658" y="29"/>
                    <a:pt x="578" y="94"/>
                  </a:cubicBezTo>
                  <a:cubicBezTo>
                    <a:pt x="558" y="174"/>
                    <a:pt x="538" y="214"/>
                    <a:pt x="459" y="214"/>
                  </a:cubicBezTo>
                  <a:lnTo>
                    <a:pt x="299" y="134"/>
                  </a:lnTo>
                  <a:cubicBezTo>
                    <a:pt x="240" y="134"/>
                    <a:pt x="180" y="174"/>
                    <a:pt x="160" y="214"/>
                  </a:cubicBezTo>
                  <a:cubicBezTo>
                    <a:pt x="61" y="910"/>
                    <a:pt x="1" y="1606"/>
                    <a:pt x="1" y="2302"/>
                  </a:cubicBezTo>
                  <a:cubicBezTo>
                    <a:pt x="140" y="2462"/>
                    <a:pt x="41" y="2680"/>
                    <a:pt x="140" y="2800"/>
                  </a:cubicBezTo>
                  <a:cubicBezTo>
                    <a:pt x="180" y="2840"/>
                    <a:pt x="260" y="2879"/>
                    <a:pt x="339" y="2879"/>
                  </a:cubicBezTo>
                  <a:cubicBezTo>
                    <a:pt x="439" y="2840"/>
                    <a:pt x="498" y="2780"/>
                    <a:pt x="558" y="2680"/>
                  </a:cubicBezTo>
                  <a:cubicBezTo>
                    <a:pt x="578" y="2601"/>
                    <a:pt x="598" y="2541"/>
                    <a:pt x="578" y="2481"/>
                  </a:cubicBezTo>
                  <a:cubicBezTo>
                    <a:pt x="578" y="2455"/>
                    <a:pt x="576" y="2436"/>
                    <a:pt x="571" y="2419"/>
                  </a:cubicBezTo>
                  <a:lnTo>
                    <a:pt x="571" y="2419"/>
                  </a:lnTo>
                  <a:cubicBezTo>
                    <a:pt x="688" y="2645"/>
                    <a:pt x="463" y="2872"/>
                    <a:pt x="498" y="3098"/>
                  </a:cubicBezTo>
                  <a:cubicBezTo>
                    <a:pt x="538" y="3377"/>
                    <a:pt x="638" y="3615"/>
                    <a:pt x="896" y="3735"/>
                  </a:cubicBezTo>
                  <a:cubicBezTo>
                    <a:pt x="932" y="3745"/>
                    <a:pt x="968" y="3750"/>
                    <a:pt x="1003" y="3750"/>
                  </a:cubicBezTo>
                  <a:cubicBezTo>
                    <a:pt x="1105" y="3750"/>
                    <a:pt x="1200" y="3709"/>
                    <a:pt x="1274" y="3635"/>
                  </a:cubicBezTo>
                  <a:cubicBezTo>
                    <a:pt x="1453" y="3377"/>
                    <a:pt x="1453" y="3078"/>
                    <a:pt x="1234" y="2800"/>
                  </a:cubicBezTo>
                  <a:cubicBezTo>
                    <a:pt x="1188" y="2777"/>
                    <a:pt x="1142" y="2754"/>
                    <a:pt x="1097" y="2754"/>
                  </a:cubicBezTo>
                  <a:cubicBezTo>
                    <a:pt x="1063" y="2754"/>
                    <a:pt x="1029" y="2766"/>
                    <a:pt x="996" y="2800"/>
                  </a:cubicBezTo>
                  <a:cubicBezTo>
                    <a:pt x="956" y="2680"/>
                    <a:pt x="1075" y="2680"/>
                    <a:pt x="1095" y="2621"/>
                  </a:cubicBezTo>
                  <a:cubicBezTo>
                    <a:pt x="1195" y="2481"/>
                    <a:pt x="1254" y="2283"/>
                    <a:pt x="1294" y="2103"/>
                  </a:cubicBezTo>
                  <a:lnTo>
                    <a:pt x="1294" y="1885"/>
                  </a:lnTo>
                  <a:cubicBezTo>
                    <a:pt x="1234" y="1606"/>
                    <a:pt x="1195" y="1308"/>
                    <a:pt x="1274" y="1009"/>
                  </a:cubicBezTo>
                  <a:lnTo>
                    <a:pt x="1274" y="791"/>
                  </a:lnTo>
                  <a:cubicBezTo>
                    <a:pt x="1274" y="711"/>
                    <a:pt x="1254" y="631"/>
                    <a:pt x="1195" y="592"/>
                  </a:cubicBezTo>
                  <a:cubicBezTo>
                    <a:pt x="1135" y="492"/>
                    <a:pt x="1095" y="333"/>
                    <a:pt x="1075" y="214"/>
                  </a:cubicBezTo>
                  <a:cubicBezTo>
                    <a:pt x="999" y="87"/>
                    <a:pt x="907" y="1"/>
                    <a:pt x="7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2443600" y="2115000"/>
              <a:ext cx="143250" cy="47750"/>
            </a:xfrm>
            <a:custGeom>
              <a:avLst/>
              <a:gdLst/>
              <a:ahLst/>
              <a:cxnLst/>
              <a:rect l="l" t="t" r="r" b="b"/>
              <a:pathLst>
                <a:path w="5730" h="1910" extrusionOk="0">
                  <a:moveTo>
                    <a:pt x="5332" y="0"/>
                  </a:moveTo>
                  <a:cubicBezTo>
                    <a:pt x="5233" y="0"/>
                    <a:pt x="5173" y="0"/>
                    <a:pt x="5093" y="20"/>
                  </a:cubicBezTo>
                  <a:cubicBezTo>
                    <a:pt x="4934" y="80"/>
                    <a:pt x="4795" y="100"/>
                    <a:pt x="4636" y="120"/>
                  </a:cubicBezTo>
                  <a:cubicBezTo>
                    <a:pt x="4576" y="120"/>
                    <a:pt x="4497" y="120"/>
                    <a:pt x="4417" y="139"/>
                  </a:cubicBezTo>
                  <a:cubicBezTo>
                    <a:pt x="4019" y="219"/>
                    <a:pt x="3661" y="398"/>
                    <a:pt x="3243" y="497"/>
                  </a:cubicBezTo>
                  <a:cubicBezTo>
                    <a:pt x="2464" y="687"/>
                    <a:pt x="1758" y="1077"/>
                    <a:pt x="934" y="1077"/>
                  </a:cubicBezTo>
                  <a:cubicBezTo>
                    <a:pt x="895" y="1077"/>
                    <a:pt x="856" y="1076"/>
                    <a:pt x="816" y="1074"/>
                  </a:cubicBezTo>
                  <a:cubicBezTo>
                    <a:pt x="792" y="1071"/>
                    <a:pt x="768" y="1069"/>
                    <a:pt x="746" y="1069"/>
                  </a:cubicBezTo>
                  <a:cubicBezTo>
                    <a:pt x="528" y="1069"/>
                    <a:pt x="386" y="1234"/>
                    <a:pt x="259" y="1432"/>
                  </a:cubicBezTo>
                  <a:cubicBezTo>
                    <a:pt x="259" y="1611"/>
                    <a:pt x="1" y="1890"/>
                    <a:pt x="419" y="1910"/>
                  </a:cubicBezTo>
                  <a:cubicBezTo>
                    <a:pt x="1930" y="1731"/>
                    <a:pt x="3363" y="1273"/>
                    <a:pt x="4775" y="736"/>
                  </a:cubicBezTo>
                  <a:cubicBezTo>
                    <a:pt x="4840" y="598"/>
                    <a:pt x="4951" y="579"/>
                    <a:pt x="5068" y="579"/>
                  </a:cubicBezTo>
                  <a:cubicBezTo>
                    <a:pt x="5111" y="579"/>
                    <a:pt x="5155" y="582"/>
                    <a:pt x="5198" y="582"/>
                  </a:cubicBezTo>
                  <a:cubicBezTo>
                    <a:pt x="5289" y="582"/>
                    <a:pt x="5373" y="570"/>
                    <a:pt x="5432" y="497"/>
                  </a:cubicBezTo>
                  <a:cubicBezTo>
                    <a:pt x="5670" y="299"/>
                    <a:pt x="5730" y="100"/>
                    <a:pt x="53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2971750" y="1948875"/>
              <a:ext cx="111425" cy="44300"/>
            </a:xfrm>
            <a:custGeom>
              <a:avLst/>
              <a:gdLst/>
              <a:ahLst/>
              <a:cxnLst/>
              <a:rect l="l" t="t" r="r" b="b"/>
              <a:pathLst>
                <a:path w="4457" h="1772" extrusionOk="0">
                  <a:moveTo>
                    <a:pt x="3681" y="1"/>
                  </a:moveTo>
                  <a:cubicBezTo>
                    <a:pt x="2448" y="279"/>
                    <a:pt x="1254" y="677"/>
                    <a:pt x="100" y="1254"/>
                  </a:cubicBezTo>
                  <a:cubicBezTo>
                    <a:pt x="1" y="1573"/>
                    <a:pt x="399" y="1573"/>
                    <a:pt x="458" y="1771"/>
                  </a:cubicBezTo>
                  <a:cubicBezTo>
                    <a:pt x="1652" y="1493"/>
                    <a:pt x="2826" y="1214"/>
                    <a:pt x="3940" y="717"/>
                  </a:cubicBezTo>
                  <a:cubicBezTo>
                    <a:pt x="4039" y="538"/>
                    <a:pt x="4457" y="618"/>
                    <a:pt x="4337" y="279"/>
                  </a:cubicBezTo>
                  <a:cubicBezTo>
                    <a:pt x="4238" y="1"/>
                    <a:pt x="3940" y="21"/>
                    <a:pt x="36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064650" y="1654625"/>
              <a:ext cx="63675" cy="164575"/>
            </a:xfrm>
            <a:custGeom>
              <a:avLst/>
              <a:gdLst/>
              <a:ahLst/>
              <a:cxnLst/>
              <a:rect l="l" t="t" r="r" b="b"/>
              <a:pathLst>
                <a:path w="2547" h="6583" extrusionOk="0">
                  <a:moveTo>
                    <a:pt x="2231" y="0"/>
                  </a:moveTo>
                  <a:cubicBezTo>
                    <a:pt x="2163" y="0"/>
                    <a:pt x="2100" y="64"/>
                    <a:pt x="2030" y="134"/>
                  </a:cubicBezTo>
                  <a:cubicBezTo>
                    <a:pt x="1791" y="253"/>
                    <a:pt x="1672" y="432"/>
                    <a:pt x="1831" y="691"/>
                  </a:cubicBezTo>
                  <a:cubicBezTo>
                    <a:pt x="1771" y="910"/>
                    <a:pt x="1691" y="1108"/>
                    <a:pt x="1652" y="1307"/>
                  </a:cubicBezTo>
                  <a:cubicBezTo>
                    <a:pt x="1632" y="1407"/>
                    <a:pt x="1572" y="1486"/>
                    <a:pt x="1493" y="1526"/>
                  </a:cubicBezTo>
                  <a:cubicBezTo>
                    <a:pt x="1413" y="1626"/>
                    <a:pt x="1453" y="1785"/>
                    <a:pt x="1333" y="1884"/>
                  </a:cubicBezTo>
                  <a:cubicBezTo>
                    <a:pt x="1274" y="1944"/>
                    <a:pt x="1254" y="2043"/>
                    <a:pt x="1254" y="2143"/>
                  </a:cubicBezTo>
                  <a:cubicBezTo>
                    <a:pt x="1254" y="2242"/>
                    <a:pt x="1234" y="2342"/>
                    <a:pt x="1134" y="2402"/>
                  </a:cubicBezTo>
                  <a:cubicBezTo>
                    <a:pt x="995" y="2581"/>
                    <a:pt x="1134" y="2799"/>
                    <a:pt x="975" y="2939"/>
                  </a:cubicBezTo>
                  <a:lnTo>
                    <a:pt x="955" y="2998"/>
                  </a:lnTo>
                  <a:lnTo>
                    <a:pt x="955" y="3038"/>
                  </a:lnTo>
                  <a:cubicBezTo>
                    <a:pt x="955" y="3138"/>
                    <a:pt x="876" y="3217"/>
                    <a:pt x="816" y="3297"/>
                  </a:cubicBezTo>
                  <a:lnTo>
                    <a:pt x="776" y="3336"/>
                  </a:lnTo>
                  <a:lnTo>
                    <a:pt x="776" y="3396"/>
                  </a:lnTo>
                  <a:cubicBezTo>
                    <a:pt x="737" y="3516"/>
                    <a:pt x="757" y="3695"/>
                    <a:pt x="697" y="3794"/>
                  </a:cubicBezTo>
                  <a:cubicBezTo>
                    <a:pt x="558" y="3933"/>
                    <a:pt x="697" y="4192"/>
                    <a:pt x="498" y="4311"/>
                  </a:cubicBezTo>
                  <a:lnTo>
                    <a:pt x="498" y="4291"/>
                  </a:lnTo>
                  <a:cubicBezTo>
                    <a:pt x="379" y="4470"/>
                    <a:pt x="498" y="4689"/>
                    <a:pt x="339" y="4828"/>
                  </a:cubicBezTo>
                  <a:lnTo>
                    <a:pt x="339" y="4809"/>
                  </a:lnTo>
                  <a:lnTo>
                    <a:pt x="339" y="4809"/>
                  </a:lnTo>
                  <a:cubicBezTo>
                    <a:pt x="160" y="5027"/>
                    <a:pt x="359" y="5326"/>
                    <a:pt x="160" y="5525"/>
                  </a:cubicBezTo>
                  <a:lnTo>
                    <a:pt x="140" y="5584"/>
                  </a:lnTo>
                  <a:lnTo>
                    <a:pt x="140" y="5624"/>
                  </a:lnTo>
                  <a:cubicBezTo>
                    <a:pt x="80" y="5763"/>
                    <a:pt x="100" y="5903"/>
                    <a:pt x="1" y="6022"/>
                  </a:cubicBezTo>
                  <a:lnTo>
                    <a:pt x="1" y="6559"/>
                  </a:lnTo>
                  <a:cubicBezTo>
                    <a:pt x="49" y="6575"/>
                    <a:pt x="92" y="6582"/>
                    <a:pt x="131" y="6582"/>
                  </a:cubicBezTo>
                  <a:cubicBezTo>
                    <a:pt x="332" y="6582"/>
                    <a:pt x="421" y="6388"/>
                    <a:pt x="538" y="6221"/>
                  </a:cubicBezTo>
                  <a:cubicBezTo>
                    <a:pt x="538" y="5923"/>
                    <a:pt x="597" y="5624"/>
                    <a:pt x="677" y="5366"/>
                  </a:cubicBezTo>
                  <a:cubicBezTo>
                    <a:pt x="757" y="5107"/>
                    <a:pt x="856" y="4868"/>
                    <a:pt x="896" y="4610"/>
                  </a:cubicBezTo>
                  <a:cubicBezTo>
                    <a:pt x="955" y="4411"/>
                    <a:pt x="1035" y="4192"/>
                    <a:pt x="1174" y="4013"/>
                  </a:cubicBezTo>
                  <a:cubicBezTo>
                    <a:pt x="1234" y="3973"/>
                    <a:pt x="1254" y="3893"/>
                    <a:pt x="1254" y="3814"/>
                  </a:cubicBezTo>
                  <a:cubicBezTo>
                    <a:pt x="1194" y="3675"/>
                    <a:pt x="1254" y="3535"/>
                    <a:pt x="1353" y="3416"/>
                  </a:cubicBezTo>
                  <a:lnTo>
                    <a:pt x="1433" y="3416"/>
                  </a:lnTo>
                  <a:lnTo>
                    <a:pt x="1433" y="3197"/>
                  </a:lnTo>
                  <a:cubicBezTo>
                    <a:pt x="1433" y="3098"/>
                    <a:pt x="1433" y="2978"/>
                    <a:pt x="1493" y="2899"/>
                  </a:cubicBezTo>
                  <a:lnTo>
                    <a:pt x="1572" y="2899"/>
                  </a:lnTo>
                  <a:cubicBezTo>
                    <a:pt x="1592" y="2819"/>
                    <a:pt x="1592" y="2740"/>
                    <a:pt x="1592" y="2680"/>
                  </a:cubicBezTo>
                  <a:cubicBezTo>
                    <a:pt x="1592" y="2501"/>
                    <a:pt x="1632" y="2322"/>
                    <a:pt x="1731" y="2143"/>
                  </a:cubicBezTo>
                  <a:cubicBezTo>
                    <a:pt x="1771" y="2043"/>
                    <a:pt x="1831" y="1944"/>
                    <a:pt x="1890" y="1884"/>
                  </a:cubicBezTo>
                  <a:cubicBezTo>
                    <a:pt x="1950" y="1745"/>
                    <a:pt x="1970" y="1626"/>
                    <a:pt x="2069" y="1526"/>
                  </a:cubicBezTo>
                  <a:cubicBezTo>
                    <a:pt x="2129" y="1427"/>
                    <a:pt x="2089" y="1288"/>
                    <a:pt x="2189" y="1188"/>
                  </a:cubicBezTo>
                  <a:lnTo>
                    <a:pt x="2268" y="1188"/>
                  </a:lnTo>
                  <a:cubicBezTo>
                    <a:pt x="2288" y="1108"/>
                    <a:pt x="2328" y="1029"/>
                    <a:pt x="2368" y="989"/>
                  </a:cubicBezTo>
                  <a:cubicBezTo>
                    <a:pt x="2348" y="929"/>
                    <a:pt x="2348" y="890"/>
                    <a:pt x="2388" y="830"/>
                  </a:cubicBezTo>
                  <a:cubicBezTo>
                    <a:pt x="2447" y="750"/>
                    <a:pt x="2487" y="691"/>
                    <a:pt x="2527" y="611"/>
                  </a:cubicBezTo>
                  <a:cubicBezTo>
                    <a:pt x="2547" y="432"/>
                    <a:pt x="2467" y="253"/>
                    <a:pt x="2388" y="114"/>
                  </a:cubicBezTo>
                  <a:cubicBezTo>
                    <a:pt x="2330" y="32"/>
                    <a:pt x="2280" y="0"/>
                    <a:pt x="22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2368525" y="1962225"/>
              <a:ext cx="42275" cy="128425"/>
            </a:xfrm>
            <a:custGeom>
              <a:avLst/>
              <a:gdLst/>
              <a:ahLst/>
              <a:cxnLst/>
              <a:rect l="l" t="t" r="r" b="b"/>
              <a:pathLst>
                <a:path w="1691" h="5137" extrusionOk="0">
                  <a:moveTo>
                    <a:pt x="536" y="0"/>
                  </a:moveTo>
                  <a:cubicBezTo>
                    <a:pt x="325" y="0"/>
                    <a:pt x="391" y="412"/>
                    <a:pt x="175" y="412"/>
                  </a:cubicBezTo>
                  <a:cubicBezTo>
                    <a:pt x="144" y="412"/>
                    <a:pt x="106" y="403"/>
                    <a:pt x="60" y="382"/>
                  </a:cubicBezTo>
                  <a:lnTo>
                    <a:pt x="60" y="382"/>
                  </a:lnTo>
                  <a:cubicBezTo>
                    <a:pt x="0" y="482"/>
                    <a:pt x="20" y="621"/>
                    <a:pt x="99" y="720"/>
                  </a:cubicBezTo>
                  <a:cubicBezTo>
                    <a:pt x="259" y="2153"/>
                    <a:pt x="517" y="3605"/>
                    <a:pt x="1134" y="4918"/>
                  </a:cubicBezTo>
                  <a:cubicBezTo>
                    <a:pt x="1144" y="4916"/>
                    <a:pt x="1154" y="4916"/>
                    <a:pt x="1163" y="4916"/>
                  </a:cubicBezTo>
                  <a:cubicBezTo>
                    <a:pt x="1288" y="4916"/>
                    <a:pt x="1258" y="5042"/>
                    <a:pt x="1333" y="5117"/>
                  </a:cubicBezTo>
                  <a:cubicBezTo>
                    <a:pt x="1353" y="5117"/>
                    <a:pt x="1412" y="5136"/>
                    <a:pt x="1432" y="5136"/>
                  </a:cubicBezTo>
                  <a:cubicBezTo>
                    <a:pt x="1452" y="5117"/>
                    <a:pt x="1512" y="5097"/>
                    <a:pt x="1532" y="5097"/>
                  </a:cubicBezTo>
                  <a:cubicBezTo>
                    <a:pt x="1591" y="5037"/>
                    <a:pt x="1611" y="4957"/>
                    <a:pt x="1631" y="4898"/>
                  </a:cubicBezTo>
                  <a:cubicBezTo>
                    <a:pt x="1691" y="4619"/>
                    <a:pt x="1591" y="4361"/>
                    <a:pt x="1452" y="4122"/>
                  </a:cubicBezTo>
                  <a:cubicBezTo>
                    <a:pt x="1353" y="3943"/>
                    <a:pt x="1353" y="3744"/>
                    <a:pt x="1333" y="3545"/>
                  </a:cubicBezTo>
                  <a:cubicBezTo>
                    <a:pt x="1333" y="3426"/>
                    <a:pt x="1313" y="3306"/>
                    <a:pt x="1253" y="3167"/>
                  </a:cubicBezTo>
                  <a:cubicBezTo>
                    <a:pt x="1114" y="2749"/>
                    <a:pt x="1094" y="2332"/>
                    <a:pt x="1034" y="1914"/>
                  </a:cubicBezTo>
                  <a:cubicBezTo>
                    <a:pt x="955" y="1277"/>
                    <a:pt x="1015" y="581"/>
                    <a:pt x="637" y="24"/>
                  </a:cubicBezTo>
                  <a:cubicBezTo>
                    <a:pt x="597" y="7"/>
                    <a:pt x="564" y="0"/>
                    <a:pt x="5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2049225" y="1910525"/>
              <a:ext cx="18425" cy="121450"/>
            </a:xfrm>
            <a:custGeom>
              <a:avLst/>
              <a:gdLst/>
              <a:ahLst/>
              <a:cxnLst/>
              <a:rect l="l" t="t" r="r" b="b"/>
              <a:pathLst>
                <a:path w="737" h="4858" extrusionOk="0">
                  <a:moveTo>
                    <a:pt x="375" y="1297"/>
                  </a:moveTo>
                  <a:lnTo>
                    <a:pt x="375" y="1297"/>
                  </a:lnTo>
                  <a:cubicBezTo>
                    <a:pt x="383" y="1434"/>
                    <a:pt x="386" y="1568"/>
                    <a:pt x="379" y="1694"/>
                  </a:cubicBezTo>
                  <a:cubicBezTo>
                    <a:pt x="335" y="1581"/>
                    <a:pt x="368" y="1437"/>
                    <a:pt x="375" y="1297"/>
                  </a:cubicBezTo>
                  <a:close/>
                  <a:moveTo>
                    <a:pt x="617" y="0"/>
                  </a:moveTo>
                  <a:cubicBezTo>
                    <a:pt x="249" y="0"/>
                    <a:pt x="339" y="354"/>
                    <a:pt x="339" y="600"/>
                  </a:cubicBezTo>
                  <a:cubicBezTo>
                    <a:pt x="339" y="773"/>
                    <a:pt x="353" y="956"/>
                    <a:pt x="365" y="1137"/>
                  </a:cubicBezTo>
                  <a:lnTo>
                    <a:pt x="365" y="1137"/>
                  </a:lnTo>
                  <a:cubicBezTo>
                    <a:pt x="339" y="1021"/>
                    <a:pt x="262" y="920"/>
                    <a:pt x="61" y="859"/>
                  </a:cubicBezTo>
                  <a:cubicBezTo>
                    <a:pt x="61" y="1296"/>
                    <a:pt x="1" y="1734"/>
                    <a:pt x="61" y="2152"/>
                  </a:cubicBezTo>
                  <a:cubicBezTo>
                    <a:pt x="160" y="3067"/>
                    <a:pt x="61" y="4002"/>
                    <a:pt x="379" y="4857"/>
                  </a:cubicBezTo>
                  <a:lnTo>
                    <a:pt x="737" y="4519"/>
                  </a:lnTo>
                  <a:cubicBezTo>
                    <a:pt x="697" y="3007"/>
                    <a:pt x="697" y="1515"/>
                    <a:pt x="677" y="3"/>
                  </a:cubicBezTo>
                  <a:cubicBezTo>
                    <a:pt x="656" y="1"/>
                    <a:pt x="636"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267050" y="1682825"/>
              <a:ext cx="53250" cy="104950"/>
            </a:xfrm>
            <a:custGeom>
              <a:avLst/>
              <a:gdLst/>
              <a:ahLst/>
              <a:cxnLst/>
              <a:rect l="l" t="t" r="r" b="b"/>
              <a:pathLst>
                <a:path w="2130" h="4198" extrusionOk="0">
                  <a:moveTo>
                    <a:pt x="1891" y="0"/>
                  </a:moveTo>
                  <a:cubicBezTo>
                    <a:pt x="1831" y="0"/>
                    <a:pt x="1791" y="0"/>
                    <a:pt x="1771" y="60"/>
                  </a:cubicBezTo>
                  <a:cubicBezTo>
                    <a:pt x="1632" y="160"/>
                    <a:pt x="1473" y="219"/>
                    <a:pt x="1433" y="358"/>
                  </a:cubicBezTo>
                  <a:cubicBezTo>
                    <a:pt x="1135" y="1373"/>
                    <a:pt x="538" y="2288"/>
                    <a:pt x="319" y="3342"/>
                  </a:cubicBezTo>
                  <a:cubicBezTo>
                    <a:pt x="339" y="3641"/>
                    <a:pt x="1" y="3999"/>
                    <a:pt x="498" y="4198"/>
                  </a:cubicBezTo>
                  <a:cubicBezTo>
                    <a:pt x="1035" y="2885"/>
                    <a:pt x="1592" y="1592"/>
                    <a:pt x="2129" y="279"/>
                  </a:cubicBezTo>
                  <a:cubicBezTo>
                    <a:pt x="2129" y="259"/>
                    <a:pt x="2110" y="199"/>
                    <a:pt x="2110" y="179"/>
                  </a:cubicBezTo>
                  <a:lnTo>
                    <a:pt x="1970" y="20"/>
                  </a:lnTo>
                  <a:cubicBezTo>
                    <a:pt x="1970" y="0"/>
                    <a:pt x="1931" y="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2575400" y="2085650"/>
              <a:ext cx="83075" cy="42800"/>
            </a:xfrm>
            <a:custGeom>
              <a:avLst/>
              <a:gdLst/>
              <a:ahLst/>
              <a:cxnLst/>
              <a:rect l="l" t="t" r="r" b="b"/>
              <a:pathLst>
                <a:path w="3323" h="1712" extrusionOk="0">
                  <a:moveTo>
                    <a:pt x="2805" y="0"/>
                  </a:moveTo>
                  <a:cubicBezTo>
                    <a:pt x="2109" y="180"/>
                    <a:pt x="1333" y="20"/>
                    <a:pt x="736" y="557"/>
                  </a:cubicBezTo>
                  <a:cubicBezTo>
                    <a:pt x="637" y="955"/>
                    <a:pt x="20" y="876"/>
                    <a:pt x="0" y="1353"/>
                  </a:cubicBezTo>
                  <a:cubicBezTo>
                    <a:pt x="28" y="1350"/>
                    <a:pt x="53" y="1348"/>
                    <a:pt x="75" y="1348"/>
                  </a:cubicBezTo>
                  <a:cubicBezTo>
                    <a:pt x="305" y="1348"/>
                    <a:pt x="236" y="1530"/>
                    <a:pt x="199" y="1711"/>
                  </a:cubicBezTo>
                  <a:cubicBezTo>
                    <a:pt x="1234" y="1413"/>
                    <a:pt x="2308" y="1154"/>
                    <a:pt x="3322" y="617"/>
                  </a:cubicBezTo>
                  <a:lnTo>
                    <a:pt x="3263" y="557"/>
                  </a:lnTo>
                  <a:cubicBezTo>
                    <a:pt x="2984" y="518"/>
                    <a:pt x="2825" y="398"/>
                    <a:pt x="3004" y="120"/>
                  </a:cubicBezTo>
                  <a:cubicBezTo>
                    <a:pt x="2964" y="80"/>
                    <a:pt x="2885" y="20"/>
                    <a:pt x="2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2618175" y="1603875"/>
              <a:ext cx="104950" cy="29250"/>
            </a:xfrm>
            <a:custGeom>
              <a:avLst/>
              <a:gdLst/>
              <a:ahLst/>
              <a:cxnLst/>
              <a:rect l="l" t="t" r="r" b="b"/>
              <a:pathLst>
                <a:path w="4198" h="1170" extrusionOk="0">
                  <a:moveTo>
                    <a:pt x="3936" y="0"/>
                  </a:moveTo>
                  <a:cubicBezTo>
                    <a:pt x="3798" y="0"/>
                    <a:pt x="3630" y="76"/>
                    <a:pt x="3503" y="76"/>
                  </a:cubicBezTo>
                  <a:cubicBezTo>
                    <a:pt x="3496" y="76"/>
                    <a:pt x="3489" y="76"/>
                    <a:pt x="3481" y="75"/>
                  </a:cubicBezTo>
                  <a:cubicBezTo>
                    <a:pt x="2347" y="314"/>
                    <a:pt x="1174" y="552"/>
                    <a:pt x="20" y="771"/>
                  </a:cubicBezTo>
                  <a:cubicBezTo>
                    <a:pt x="0" y="950"/>
                    <a:pt x="120" y="1050"/>
                    <a:pt x="219" y="1149"/>
                  </a:cubicBezTo>
                  <a:cubicBezTo>
                    <a:pt x="345" y="1162"/>
                    <a:pt x="467" y="1169"/>
                    <a:pt x="587" y="1169"/>
                  </a:cubicBezTo>
                  <a:cubicBezTo>
                    <a:pt x="827" y="1169"/>
                    <a:pt x="1061" y="1143"/>
                    <a:pt x="1313" y="1090"/>
                  </a:cubicBezTo>
                  <a:cubicBezTo>
                    <a:pt x="2268" y="871"/>
                    <a:pt x="3243" y="652"/>
                    <a:pt x="4198" y="433"/>
                  </a:cubicBezTo>
                  <a:cubicBezTo>
                    <a:pt x="4198" y="85"/>
                    <a:pt x="4083" y="0"/>
                    <a:pt x="3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456550" y="1625125"/>
              <a:ext cx="163625" cy="31425"/>
            </a:xfrm>
            <a:custGeom>
              <a:avLst/>
              <a:gdLst/>
              <a:ahLst/>
              <a:cxnLst/>
              <a:rect l="l" t="t" r="r" b="b"/>
              <a:pathLst>
                <a:path w="6545" h="1257" extrusionOk="0">
                  <a:moveTo>
                    <a:pt x="6286" y="1"/>
                  </a:moveTo>
                  <a:cubicBezTo>
                    <a:pt x="5471" y="1"/>
                    <a:pt x="4655" y="220"/>
                    <a:pt x="3859" y="359"/>
                  </a:cubicBezTo>
                  <a:cubicBezTo>
                    <a:pt x="3680" y="498"/>
                    <a:pt x="3461" y="399"/>
                    <a:pt x="3282" y="498"/>
                  </a:cubicBezTo>
                  <a:cubicBezTo>
                    <a:pt x="3264" y="480"/>
                    <a:pt x="3243" y="470"/>
                    <a:pt x="3222" y="470"/>
                  </a:cubicBezTo>
                  <a:cubicBezTo>
                    <a:pt x="3197" y="470"/>
                    <a:pt x="3174" y="485"/>
                    <a:pt x="3163" y="518"/>
                  </a:cubicBezTo>
                  <a:cubicBezTo>
                    <a:pt x="3060" y="584"/>
                    <a:pt x="2948" y="599"/>
                    <a:pt x="2835" y="599"/>
                  </a:cubicBezTo>
                  <a:cubicBezTo>
                    <a:pt x="2747" y="599"/>
                    <a:pt x="2658" y="590"/>
                    <a:pt x="2571" y="590"/>
                  </a:cubicBezTo>
                  <a:cubicBezTo>
                    <a:pt x="2466" y="590"/>
                    <a:pt x="2363" y="603"/>
                    <a:pt x="2268" y="657"/>
                  </a:cubicBezTo>
                  <a:cubicBezTo>
                    <a:pt x="2246" y="650"/>
                    <a:pt x="2227" y="645"/>
                    <a:pt x="2208" y="645"/>
                  </a:cubicBezTo>
                  <a:cubicBezTo>
                    <a:pt x="2176" y="645"/>
                    <a:pt x="2146" y="659"/>
                    <a:pt x="2109" y="697"/>
                  </a:cubicBezTo>
                  <a:cubicBezTo>
                    <a:pt x="1930" y="816"/>
                    <a:pt x="1711" y="717"/>
                    <a:pt x="1532" y="816"/>
                  </a:cubicBezTo>
                  <a:cubicBezTo>
                    <a:pt x="1414" y="793"/>
                    <a:pt x="1302" y="779"/>
                    <a:pt x="1194" y="779"/>
                  </a:cubicBezTo>
                  <a:cubicBezTo>
                    <a:pt x="1029" y="779"/>
                    <a:pt x="872" y="812"/>
                    <a:pt x="716" y="896"/>
                  </a:cubicBezTo>
                  <a:cubicBezTo>
                    <a:pt x="659" y="925"/>
                    <a:pt x="595" y="932"/>
                    <a:pt x="528" y="932"/>
                  </a:cubicBezTo>
                  <a:cubicBezTo>
                    <a:pt x="461" y="932"/>
                    <a:pt x="391" y="925"/>
                    <a:pt x="322" y="925"/>
                  </a:cubicBezTo>
                  <a:cubicBezTo>
                    <a:pt x="222" y="925"/>
                    <a:pt x="124" y="940"/>
                    <a:pt x="40" y="1015"/>
                  </a:cubicBezTo>
                  <a:cubicBezTo>
                    <a:pt x="0" y="1055"/>
                    <a:pt x="0" y="1115"/>
                    <a:pt x="40" y="1155"/>
                  </a:cubicBezTo>
                  <a:cubicBezTo>
                    <a:pt x="163" y="1231"/>
                    <a:pt x="278" y="1257"/>
                    <a:pt x="392" y="1257"/>
                  </a:cubicBezTo>
                  <a:cubicBezTo>
                    <a:pt x="517" y="1257"/>
                    <a:pt x="641" y="1226"/>
                    <a:pt x="776" y="1194"/>
                  </a:cubicBezTo>
                  <a:cubicBezTo>
                    <a:pt x="895" y="1155"/>
                    <a:pt x="995" y="1155"/>
                    <a:pt x="1094" y="1135"/>
                  </a:cubicBezTo>
                  <a:cubicBezTo>
                    <a:pt x="1254" y="1062"/>
                    <a:pt x="1421" y="1045"/>
                    <a:pt x="1592" y="1045"/>
                  </a:cubicBezTo>
                  <a:cubicBezTo>
                    <a:pt x="1742" y="1045"/>
                    <a:pt x="1894" y="1058"/>
                    <a:pt x="2046" y="1058"/>
                  </a:cubicBezTo>
                  <a:cubicBezTo>
                    <a:pt x="2194" y="1058"/>
                    <a:pt x="2343" y="1046"/>
                    <a:pt x="2487" y="995"/>
                  </a:cubicBezTo>
                  <a:cubicBezTo>
                    <a:pt x="2601" y="905"/>
                    <a:pt x="2726" y="889"/>
                    <a:pt x="2853" y="889"/>
                  </a:cubicBezTo>
                  <a:cubicBezTo>
                    <a:pt x="2922" y="889"/>
                    <a:pt x="2991" y="894"/>
                    <a:pt x="3059" y="894"/>
                  </a:cubicBezTo>
                  <a:cubicBezTo>
                    <a:pt x="3171" y="894"/>
                    <a:pt x="3280" y="882"/>
                    <a:pt x="3382" y="816"/>
                  </a:cubicBezTo>
                  <a:cubicBezTo>
                    <a:pt x="3399" y="822"/>
                    <a:pt x="3415" y="825"/>
                    <a:pt x="3430" y="825"/>
                  </a:cubicBezTo>
                  <a:cubicBezTo>
                    <a:pt x="3466" y="825"/>
                    <a:pt x="3499" y="811"/>
                    <a:pt x="3541" y="797"/>
                  </a:cubicBezTo>
                  <a:cubicBezTo>
                    <a:pt x="3628" y="733"/>
                    <a:pt x="3729" y="720"/>
                    <a:pt x="3832" y="720"/>
                  </a:cubicBezTo>
                  <a:cubicBezTo>
                    <a:pt x="3900" y="720"/>
                    <a:pt x="3970" y="726"/>
                    <a:pt x="4038" y="726"/>
                  </a:cubicBezTo>
                  <a:cubicBezTo>
                    <a:pt x="4122" y="726"/>
                    <a:pt x="4204" y="717"/>
                    <a:pt x="4277" y="677"/>
                  </a:cubicBezTo>
                  <a:cubicBezTo>
                    <a:pt x="4376" y="677"/>
                    <a:pt x="4476" y="637"/>
                    <a:pt x="4575" y="637"/>
                  </a:cubicBezTo>
                  <a:cubicBezTo>
                    <a:pt x="4754" y="518"/>
                    <a:pt x="4993" y="617"/>
                    <a:pt x="5172" y="518"/>
                  </a:cubicBezTo>
                  <a:cubicBezTo>
                    <a:pt x="5650" y="478"/>
                    <a:pt x="6127" y="538"/>
                    <a:pt x="6545" y="339"/>
                  </a:cubicBezTo>
                  <a:cubicBezTo>
                    <a:pt x="6525" y="180"/>
                    <a:pt x="6405" y="41"/>
                    <a:pt x="6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052725" y="1810125"/>
              <a:ext cx="25375" cy="89125"/>
            </a:xfrm>
            <a:custGeom>
              <a:avLst/>
              <a:gdLst/>
              <a:ahLst/>
              <a:cxnLst/>
              <a:rect l="l" t="t" r="r" b="b"/>
              <a:pathLst>
                <a:path w="1015" h="3565" extrusionOk="0">
                  <a:moveTo>
                    <a:pt x="895" y="1"/>
                  </a:moveTo>
                  <a:cubicBezTo>
                    <a:pt x="736" y="140"/>
                    <a:pt x="557" y="260"/>
                    <a:pt x="418" y="379"/>
                  </a:cubicBezTo>
                  <a:cubicBezTo>
                    <a:pt x="120" y="1393"/>
                    <a:pt x="0" y="2448"/>
                    <a:pt x="40" y="3542"/>
                  </a:cubicBezTo>
                  <a:cubicBezTo>
                    <a:pt x="117" y="3558"/>
                    <a:pt x="181" y="3565"/>
                    <a:pt x="234" y="3565"/>
                  </a:cubicBezTo>
                  <a:cubicBezTo>
                    <a:pt x="721" y="3565"/>
                    <a:pt x="322" y="2971"/>
                    <a:pt x="537" y="2846"/>
                  </a:cubicBezTo>
                  <a:cubicBezTo>
                    <a:pt x="597" y="2806"/>
                    <a:pt x="617" y="2806"/>
                    <a:pt x="637" y="2806"/>
                  </a:cubicBezTo>
                  <a:cubicBezTo>
                    <a:pt x="657" y="2686"/>
                    <a:pt x="657" y="2567"/>
                    <a:pt x="736" y="2448"/>
                  </a:cubicBezTo>
                  <a:cubicBezTo>
                    <a:pt x="716" y="2169"/>
                    <a:pt x="657" y="1871"/>
                    <a:pt x="796" y="1592"/>
                  </a:cubicBezTo>
                  <a:cubicBezTo>
                    <a:pt x="895" y="1374"/>
                    <a:pt x="796" y="1095"/>
                    <a:pt x="915" y="876"/>
                  </a:cubicBezTo>
                  <a:cubicBezTo>
                    <a:pt x="915" y="697"/>
                    <a:pt x="935" y="558"/>
                    <a:pt x="955" y="379"/>
                  </a:cubicBezTo>
                  <a:cubicBezTo>
                    <a:pt x="1015" y="279"/>
                    <a:pt x="1015" y="160"/>
                    <a:pt x="995" y="61"/>
                  </a:cubicBezTo>
                  <a:cubicBezTo>
                    <a:pt x="955" y="41"/>
                    <a:pt x="915" y="4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057700" y="1623775"/>
              <a:ext cx="110925" cy="25750"/>
            </a:xfrm>
            <a:custGeom>
              <a:avLst/>
              <a:gdLst/>
              <a:ahLst/>
              <a:cxnLst/>
              <a:rect l="l" t="t" r="r" b="b"/>
              <a:pathLst>
                <a:path w="4437" h="1030" extrusionOk="0">
                  <a:moveTo>
                    <a:pt x="1592" y="1"/>
                  </a:moveTo>
                  <a:cubicBezTo>
                    <a:pt x="1482" y="1"/>
                    <a:pt x="1369" y="11"/>
                    <a:pt x="1253" y="35"/>
                  </a:cubicBezTo>
                  <a:cubicBezTo>
                    <a:pt x="1194" y="35"/>
                    <a:pt x="1134" y="55"/>
                    <a:pt x="1054" y="95"/>
                  </a:cubicBezTo>
                  <a:cubicBezTo>
                    <a:pt x="915" y="194"/>
                    <a:pt x="756" y="333"/>
                    <a:pt x="597" y="333"/>
                  </a:cubicBezTo>
                  <a:cubicBezTo>
                    <a:pt x="497" y="353"/>
                    <a:pt x="358" y="353"/>
                    <a:pt x="259" y="373"/>
                  </a:cubicBezTo>
                  <a:cubicBezTo>
                    <a:pt x="159" y="393"/>
                    <a:pt x="60" y="453"/>
                    <a:pt x="0" y="552"/>
                  </a:cubicBezTo>
                  <a:cubicBezTo>
                    <a:pt x="1432" y="831"/>
                    <a:pt x="2904" y="870"/>
                    <a:pt x="4376" y="1030"/>
                  </a:cubicBezTo>
                  <a:cubicBezTo>
                    <a:pt x="4436" y="851"/>
                    <a:pt x="4337" y="731"/>
                    <a:pt x="4217" y="632"/>
                  </a:cubicBezTo>
                  <a:cubicBezTo>
                    <a:pt x="4098" y="552"/>
                    <a:pt x="3979" y="473"/>
                    <a:pt x="3899" y="353"/>
                  </a:cubicBezTo>
                  <a:cubicBezTo>
                    <a:pt x="3839" y="294"/>
                    <a:pt x="3800" y="254"/>
                    <a:pt x="3720" y="234"/>
                  </a:cubicBezTo>
                  <a:cubicBezTo>
                    <a:pt x="3632" y="196"/>
                    <a:pt x="3543" y="182"/>
                    <a:pt x="3455" y="182"/>
                  </a:cubicBezTo>
                  <a:cubicBezTo>
                    <a:pt x="3404" y="182"/>
                    <a:pt x="3353" y="187"/>
                    <a:pt x="3302" y="194"/>
                  </a:cubicBezTo>
                  <a:cubicBezTo>
                    <a:pt x="3223" y="234"/>
                    <a:pt x="3183" y="234"/>
                    <a:pt x="3103" y="254"/>
                  </a:cubicBezTo>
                  <a:cubicBezTo>
                    <a:pt x="3072" y="257"/>
                    <a:pt x="3041" y="259"/>
                    <a:pt x="3012" y="259"/>
                  </a:cubicBezTo>
                  <a:cubicBezTo>
                    <a:pt x="2874" y="259"/>
                    <a:pt x="2753" y="223"/>
                    <a:pt x="2606" y="174"/>
                  </a:cubicBezTo>
                  <a:cubicBezTo>
                    <a:pt x="2260" y="99"/>
                    <a:pt x="1936" y="1"/>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510250" y="1667400"/>
              <a:ext cx="122375" cy="33400"/>
            </a:xfrm>
            <a:custGeom>
              <a:avLst/>
              <a:gdLst/>
              <a:ahLst/>
              <a:cxnLst/>
              <a:rect l="l" t="t" r="r" b="b"/>
              <a:pathLst>
                <a:path w="4895" h="1336" extrusionOk="0">
                  <a:moveTo>
                    <a:pt x="4641" y="1"/>
                  </a:moveTo>
                  <a:cubicBezTo>
                    <a:pt x="4474" y="1"/>
                    <a:pt x="4311" y="27"/>
                    <a:pt x="4138" y="80"/>
                  </a:cubicBezTo>
                  <a:cubicBezTo>
                    <a:pt x="3541" y="239"/>
                    <a:pt x="2945" y="379"/>
                    <a:pt x="2348" y="578"/>
                  </a:cubicBezTo>
                  <a:cubicBezTo>
                    <a:pt x="2256" y="596"/>
                    <a:pt x="2173" y="609"/>
                    <a:pt x="2099" y="609"/>
                  </a:cubicBezTo>
                  <a:cubicBezTo>
                    <a:pt x="1934" y="609"/>
                    <a:pt x="1814" y="545"/>
                    <a:pt x="1731" y="339"/>
                  </a:cubicBezTo>
                  <a:cubicBezTo>
                    <a:pt x="1214" y="498"/>
                    <a:pt x="657" y="438"/>
                    <a:pt x="140" y="697"/>
                  </a:cubicBezTo>
                  <a:cubicBezTo>
                    <a:pt x="40" y="975"/>
                    <a:pt x="0" y="1214"/>
                    <a:pt x="339" y="1334"/>
                  </a:cubicBezTo>
                  <a:cubicBezTo>
                    <a:pt x="382" y="1335"/>
                    <a:pt x="426" y="1335"/>
                    <a:pt x="469" y="1335"/>
                  </a:cubicBezTo>
                  <a:cubicBezTo>
                    <a:pt x="1908" y="1335"/>
                    <a:pt x="3204" y="707"/>
                    <a:pt x="4556" y="379"/>
                  </a:cubicBezTo>
                  <a:cubicBezTo>
                    <a:pt x="4715" y="339"/>
                    <a:pt x="4854" y="220"/>
                    <a:pt x="4894" y="21"/>
                  </a:cubicBezTo>
                  <a:cubicBezTo>
                    <a:pt x="4808" y="7"/>
                    <a:pt x="4724" y="1"/>
                    <a:pt x="4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648500" y="2055925"/>
              <a:ext cx="113925" cy="45675"/>
            </a:xfrm>
            <a:custGeom>
              <a:avLst/>
              <a:gdLst/>
              <a:ahLst/>
              <a:cxnLst/>
              <a:rect l="l" t="t" r="r" b="b"/>
              <a:pathLst>
                <a:path w="4557" h="1827" extrusionOk="0">
                  <a:moveTo>
                    <a:pt x="4121" y="1"/>
                  </a:moveTo>
                  <a:cubicBezTo>
                    <a:pt x="4084" y="1"/>
                    <a:pt x="4049" y="6"/>
                    <a:pt x="4019" y="16"/>
                  </a:cubicBezTo>
                  <a:cubicBezTo>
                    <a:pt x="3860" y="75"/>
                    <a:pt x="3740" y="95"/>
                    <a:pt x="3621" y="135"/>
                  </a:cubicBezTo>
                  <a:cubicBezTo>
                    <a:pt x="3561" y="175"/>
                    <a:pt x="3482" y="195"/>
                    <a:pt x="3442" y="215"/>
                  </a:cubicBezTo>
                  <a:cubicBezTo>
                    <a:pt x="3362" y="274"/>
                    <a:pt x="3263" y="294"/>
                    <a:pt x="3183" y="334"/>
                  </a:cubicBezTo>
                  <a:cubicBezTo>
                    <a:pt x="3144" y="374"/>
                    <a:pt x="3064" y="394"/>
                    <a:pt x="3024" y="414"/>
                  </a:cubicBezTo>
                  <a:lnTo>
                    <a:pt x="2646" y="493"/>
                  </a:lnTo>
                  <a:cubicBezTo>
                    <a:pt x="2587" y="493"/>
                    <a:pt x="2527" y="513"/>
                    <a:pt x="2467" y="533"/>
                  </a:cubicBezTo>
                  <a:cubicBezTo>
                    <a:pt x="2348" y="593"/>
                    <a:pt x="2229" y="632"/>
                    <a:pt x="2089" y="672"/>
                  </a:cubicBezTo>
                  <a:cubicBezTo>
                    <a:pt x="2030" y="692"/>
                    <a:pt x="1970" y="692"/>
                    <a:pt x="1890" y="712"/>
                  </a:cubicBezTo>
                  <a:lnTo>
                    <a:pt x="1572" y="712"/>
                  </a:lnTo>
                  <a:cubicBezTo>
                    <a:pt x="1035" y="812"/>
                    <a:pt x="398" y="772"/>
                    <a:pt x="1" y="1309"/>
                  </a:cubicBezTo>
                  <a:lnTo>
                    <a:pt x="80" y="1329"/>
                  </a:lnTo>
                  <a:cubicBezTo>
                    <a:pt x="219" y="1468"/>
                    <a:pt x="359" y="1587"/>
                    <a:pt x="379" y="1786"/>
                  </a:cubicBezTo>
                  <a:lnTo>
                    <a:pt x="379" y="1826"/>
                  </a:lnTo>
                  <a:cubicBezTo>
                    <a:pt x="717" y="1707"/>
                    <a:pt x="1075" y="1607"/>
                    <a:pt x="1433" y="1488"/>
                  </a:cubicBezTo>
                  <a:cubicBezTo>
                    <a:pt x="1691" y="1309"/>
                    <a:pt x="2030" y="1269"/>
                    <a:pt x="2268" y="1170"/>
                  </a:cubicBezTo>
                  <a:cubicBezTo>
                    <a:pt x="2428" y="971"/>
                    <a:pt x="2646" y="1090"/>
                    <a:pt x="2825" y="991"/>
                  </a:cubicBezTo>
                  <a:cubicBezTo>
                    <a:pt x="2945" y="772"/>
                    <a:pt x="3183" y="951"/>
                    <a:pt x="3343" y="792"/>
                  </a:cubicBezTo>
                  <a:cubicBezTo>
                    <a:pt x="3482" y="593"/>
                    <a:pt x="3740" y="732"/>
                    <a:pt x="3880" y="613"/>
                  </a:cubicBezTo>
                  <a:cubicBezTo>
                    <a:pt x="3904" y="621"/>
                    <a:pt x="3926" y="626"/>
                    <a:pt x="3946" y="626"/>
                  </a:cubicBezTo>
                  <a:cubicBezTo>
                    <a:pt x="3976" y="626"/>
                    <a:pt x="4004" y="616"/>
                    <a:pt x="4039" y="593"/>
                  </a:cubicBezTo>
                  <a:cubicBezTo>
                    <a:pt x="4118" y="533"/>
                    <a:pt x="4158" y="493"/>
                    <a:pt x="4258" y="473"/>
                  </a:cubicBezTo>
                  <a:cubicBezTo>
                    <a:pt x="4274" y="479"/>
                    <a:pt x="4288" y="481"/>
                    <a:pt x="4301" y="481"/>
                  </a:cubicBezTo>
                  <a:cubicBezTo>
                    <a:pt x="4337" y="481"/>
                    <a:pt x="4362" y="463"/>
                    <a:pt x="4377" y="434"/>
                  </a:cubicBezTo>
                  <a:cubicBezTo>
                    <a:pt x="4556" y="235"/>
                    <a:pt x="4437" y="115"/>
                    <a:pt x="4238" y="16"/>
                  </a:cubicBezTo>
                  <a:cubicBezTo>
                    <a:pt x="4198" y="6"/>
                    <a:pt x="4158" y="1"/>
                    <a:pt x="41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2376525" y="1682100"/>
              <a:ext cx="37775" cy="91150"/>
            </a:xfrm>
            <a:custGeom>
              <a:avLst/>
              <a:gdLst/>
              <a:ahLst/>
              <a:cxnLst/>
              <a:rect l="l" t="t" r="r" b="b"/>
              <a:pathLst>
                <a:path w="1511" h="3646" extrusionOk="0">
                  <a:moveTo>
                    <a:pt x="1076" y="1"/>
                  </a:moveTo>
                  <a:cubicBezTo>
                    <a:pt x="926" y="1"/>
                    <a:pt x="779" y="119"/>
                    <a:pt x="675" y="288"/>
                  </a:cubicBezTo>
                  <a:cubicBezTo>
                    <a:pt x="714" y="1024"/>
                    <a:pt x="237" y="1621"/>
                    <a:pt x="98" y="2317"/>
                  </a:cubicBezTo>
                  <a:cubicBezTo>
                    <a:pt x="118" y="2397"/>
                    <a:pt x="118" y="2436"/>
                    <a:pt x="138" y="2536"/>
                  </a:cubicBezTo>
                  <a:cubicBezTo>
                    <a:pt x="138" y="2695"/>
                    <a:pt x="118" y="2834"/>
                    <a:pt x="78" y="2974"/>
                  </a:cubicBezTo>
                  <a:cubicBezTo>
                    <a:pt x="38" y="3033"/>
                    <a:pt x="38" y="3113"/>
                    <a:pt x="18" y="3192"/>
                  </a:cubicBezTo>
                  <a:cubicBezTo>
                    <a:pt x="1" y="3434"/>
                    <a:pt x="59" y="3645"/>
                    <a:pt x="308" y="3645"/>
                  </a:cubicBezTo>
                  <a:cubicBezTo>
                    <a:pt x="346" y="3645"/>
                    <a:pt x="388" y="3641"/>
                    <a:pt x="436" y="3630"/>
                  </a:cubicBezTo>
                  <a:cubicBezTo>
                    <a:pt x="774" y="3411"/>
                    <a:pt x="814" y="3033"/>
                    <a:pt x="834" y="2715"/>
                  </a:cubicBezTo>
                  <a:cubicBezTo>
                    <a:pt x="913" y="2078"/>
                    <a:pt x="973" y="1422"/>
                    <a:pt x="1192" y="805"/>
                  </a:cubicBezTo>
                  <a:cubicBezTo>
                    <a:pt x="1311" y="586"/>
                    <a:pt x="1510" y="308"/>
                    <a:pt x="1311" y="109"/>
                  </a:cubicBezTo>
                  <a:cubicBezTo>
                    <a:pt x="1236" y="33"/>
                    <a:pt x="1155" y="1"/>
                    <a:pt x="10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1882125" y="1633125"/>
              <a:ext cx="76625" cy="43100"/>
            </a:xfrm>
            <a:custGeom>
              <a:avLst/>
              <a:gdLst/>
              <a:ahLst/>
              <a:cxnLst/>
              <a:rect l="l" t="t" r="r" b="b"/>
              <a:pathLst>
                <a:path w="3065" h="1724" extrusionOk="0">
                  <a:moveTo>
                    <a:pt x="998" y="1"/>
                  </a:moveTo>
                  <a:cubicBezTo>
                    <a:pt x="951" y="1"/>
                    <a:pt x="903" y="7"/>
                    <a:pt x="856" y="19"/>
                  </a:cubicBezTo>
                  <a:cubicBezTo>
                    <a:pt x="657" y="99"/>
                    <a:pt x="478" y="218"/>
                    <a:pt x="359" y="397"/>
                  </a:cubicBezTo>
                  <a:cubicBezTo>
                    <a:pt x="260" y="616"/>
                    <a:pt x="1" y="775"/>
                    <a:pt x="100" y="1034"/>
                  </a:cubicBezTo>
                  <a:cubicBezTo>
                    <a:pt x="180" y="1073"/>
                    <a:pt x="180" y="1113"/>
                    <a:pt x="120" y="1193"/>
                  </a:cubicBezTo>
                  <a:lnTo>
                    <a:pt x="100" y="1272"/>
                  </a:lnTo>
                  <a:lnTo>
                    <a:pt x="100" y="1352"/>
                  </a:lnTo>
                  <a:cubicBezTo>
                    <a:pt x="67" y="1588"/>
                    <a:pt x="147" y="1724"/>
                    <a:pt x="354" y="1724"/>
                  </a:cubicBezTo>
                  <a:cubicBezTo>
                    <a:pt x="391" y="1724"/>
                    <a:pt x="433" y="1719"/>
                    <a:pt x="478" y="1710"/>
                  </a:cubicBezTo>
                  <a:cubicBezTo>
                    <a:pt x="588" y="1344"/>
                    <a:pt x="765" y="1046"/>
                    <a:pt x="1178" y="1046"/>
                  </a:cubicBezTo>
                  <a:cubicBezTo>
                    <a:pt x="1215" y="1046"/>
                    <a:pt x="1253" y="1049"/>
                    <a:pt x="1294" y="1053"/>
                  </a:cubicBezTo>
                  <a:lnTo>
                    <a:pt x="3064" y="1053"/>
                  </a:lnTo>
                  <a:cubicBezTo>
                    <a:pt x="2706" y="815"/>
                    <a:pt x="2468" y="894"/>
                    <a:pt x="2368" y="695"/>
                  </a:cubicBezTo>
                  <a:cubicBezTo>
                    <a:pt x="2269" y="675"/>
                    <a:pt x="2149" y="675"/>
                    <a:pt x="2010" y="675"/>
                  </a:cubicBezTo>
                  <a:cubicBezTo>
                    <a:pt x="2010" y="695"/>
                    <a:pt x="2010" y="715"/>
                    <a:pt x="1970" y="715"/>
                  </a:cubicBezTo>
                  <a:cubicBezTo>
                    <a:pt x="1950" y="715"/>
                    <a:pt x="1891" y="695"/>
                    <a:pt x="1871" y="636"/>
                  </a:cubicBezTo>
                  <a:cubicBezTo>
                    <a:pt x="1572" y="596"/>
                    <a:pt x="1214" y="616"/>
                    <a:pt x="1314" y="138"/>
                  </a:cubicBezTo>
                  <a:cubicBezTo>
                    <a:pt x="1229" y="40"/>
                    <a:pt x="1115" y="1"/>
                    <a:pt x="9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2250150" y="1766375"/>
              <a:ext cx="29375" cy="97125"/>
            </a:xfrm>
            <a:custGeom>
              <a:avLst/>
              <a:gdLst/>
              <a:ahLst/>
              <a:cxnLst/>
              <a:rect l="l" t="t" r="r" b="b"/>
              <a:pathLst>
                <a:path w="1175" h="3885" extrusionOk="0">
                  <a:moveTo>
                    <a:pt x="995" y="0"/>
                  </a:moveTo>
                  <a:cubicBezTo>
                    <a:pt x="359" y="1214"/>
                    <a:pt x="80" y="2507"/>
                    <a:pt x="1" y="3879"/>
                  </a:cubicBezTo>
                  <a:cubicBezTo>
                    <a:pt x="24" y="3883"/>
                    <a:pt x="46" y="3884"/>
                    <a:pt x="66" y="3884"/>
                  </a:cubicBezTo>
                  <a:cubicBezTo>
                    <a:pt x="400" y="3884"/>
                    <a:pt x="254" y="3436"/>
                    <a:pt x="498" y="3342"/>
                  </a:cubicBezTo>
                  <a:cubicBezTo>
                    <a:pt x="717" y="2845"/>
                    <a:pt x="856" y="2328"/>
                    <a:pt x="876" y="1791"/>
                  </a:cubicBezTo>
                  <a:cubicBezTo>
                    <a:pt x="776" y="1492"/>
                    <a:pt x="856" y="1254"/>
                    <a:pt x="1075" y="1094"/>
                  </a:cubicBezTo>
                  <a:cubicBezTo>
                    <a:pt x="1154" y="1055"/>
                    <a:pt x="1174" y="995"/>
                    <a:pt x="1174" y="896"/>
                  </a:cubicBezTo>
                  <a:cubicBezTo>
                    <a:pt x="896" y="617"/>
                    <a:pt x="1095" y="299"/>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2238225" y="1871300"/>
              <a:ext cx="23400" cy="107950"/>
            </a:xfrm>
            <a:custGeom>
              <a:avLst/>
              <a:gdLst/>
              <a:ahLst/>
              <a:cxnLst/>
              <a:rect l="l" t="t" r="r" b="b"/>
              <a:pathLst>
                <a:path w="936" h="4318" extrusionOk="0">
                  <a:moveTo>
                    <a:pt x="776" y="1"/>
                  </a:moveTo>
                  <a:cubicBezTo>
                    <a:pt x="378" y="1"/>
                    <a:pt x="657" y="418"/>
                    <a:pt x="458" y="518"/>
                  </a:cubicBezTo>
                  <a:cubicBezTo>
                    <a:pt x="0" y="1791"/>
                    <a:pt x="0" y="3044"/>
                    <a:pt x="378" y="4317"/>
                  </a:cubicBezTo>
                  <a:cubicBezTo>
                    <a:pt x="398" y="3522"/>
                    <a:pt x="557" y="2746"/>
                    <a:pt x="597" y="1950"/>
                  </a:cubicBezTo>
                  <a:cubicBezTo>
                    <a:pt x="657" y="1294"/>
                    <a:pt x="935" y="65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1966175" y="1613500"/>
              <a:ext cx="105475" cy="24100"/>
            </a:xfrm>
            <a:custGeom>
              <a:avLst/>
              <a:gdLst/>
              <a:ahLst/>
              <a:cxnLst/>
              <a:rect l="l" t="t" r="r" b="b"/>
              <a:pathLst>
                <a:path w="4219" h="964" extrusionOk="0">
                  <a:moveTo>
                    <a:pt x="1385" y="0"/>
                  </a:moveTo>
                  <a:cubicBezTo>
                    <a:pt x="1340" y="0"/>
                    <a:pt x="1292" y="19"/>
                    <a:pt x="1234" y="48"/>
                  </a:cubicBezTo>
                  <a:cubicBezTo>
                    <a:pt x="1135" y="108"/>
                    <a:pt x="1075" y="207"/>
                    <a:pt x="976" y="287"/>
                  </a:cubicBezTo>
                  <a:cubicBezTo>
                    <a:pt x="932" y="320"/>
                    <a:pt x="882" y="334"/>
                    <a:pt x="833" y="334"/>
                  </a:cubicBezTo>
                  <a:cubicBezTo>
                    <a:pt x="793" y="334"/>
                    <a:pt x="753" y="325"/>
                    <a:pt x="717" y="307"/>
                  </a:cubicBezTo>
                  <a:cubicBezTo>
                    <a:pt x="677" y="287"/>
                    <a:pt x="598" y="267"/>
                    <a:pt x="538" y="267"/>
                  </a:cubicBezTo>
                  <a:lnTo>
                    <a:pt x="339" y="267"/>
                  </a:lnTo>
                  <a:cubicBezTo>
                    <a:pt x="279" y="267"/>
                    <a:pt x="220" y="287"/>
                    <a:pt x="140" y="307"/>
                  </a:cubicBezTo>
                  <a:cubicBezTo>
                    <a:pt x="80" y="346"/>
                    <a:pt x="21" y="386"/>
                    <a:pt x="1" y="466"/>
                  </a:cubicBezTo>
                  <a:cubicBezTo>
                    <a:pt x="1" y="744"/>
                    <a:pt x="299" y="645"/>
                    <a:pt x="399" y="764"/>
                  </a:cubicBezTo>
                  <a:cubicBezTo>
                    <a:pt x="1493" y="804"/>
                    <a:pt x="2567" y="884"/>
                    <a:pt x="3661" y="963"/>
                  </a:cubicBezTo>
                  <a:cubicBezTo>
                    <a:pt x="3800" y="943"/>
                    <a:pt x="3920" y="943"/>
                    <a:pt x="4079" y="903"/>
                  </a:cubicBezTo>
                  <a:cubicBezTo>
                    <a:pt x="4218" y="545"/>
                    <a:pt x="3920" y="486"/>
                    <a:pt x="3701" y="406"/>
                  </a:cubicBezTo>
                  <a:cubicBezTo>
                    <a:pt x="3583" y="361"/>
                    <a:pt x="3466" y="347"/>
                    <a:pt x="3348" y="347"/>
                  </a:cubicBezTo>
                  <a:cubicBezTo>
                    <a:pt x="3115" y="347"/>
                    <a:pt x="2881" y="404"/>
                    <a:pt x="2641" y="404"/>
                  </a:cubicBezTo>
                  <a:cubicBezTo>
                    <a:pt x="2570" y="404"/>
                    <a:pt x="2499" y="399"/>
                    <a:pt x="2428" y="386"/>
                  </a:cubicBezTo>
                  <a:cubicBezTo>
                    <a:pt x="2288" y="366"/>
                    <a:pt x="2129" y="346"/>
                    <a:pt x="2010" y="287"/>
                  </a:cubicBezTo>
                  <a:cubicBezTo>
                    <a:pt x="1811" y="187"/>
                    <a:pt x="1632" y="68"/>
                    <a:pt x="1433" y="8"/>
                  </a:cubicBezTo>
                  <a:cubicBezTo>
                    <a:pt x="1417" y="3"/>
                    <a:pt x="1401" y="0"/>
                    <a:pt x="1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2385925" y="1707425"/>
              <a:ext cx="55725" cy="91625"/>
            </a:xfrm>
            <a:custGeom>
              <a:avLst/>
              <a:gdLst/>
              <a:ahLst/>
              <a:cxnLst/>
              <a:rect l="l" t="t" r="r" b="b"/>
              <a:pathLst>
                <a:path w="2229" h="3665" extrusionOk="0">
                  <a:moveTo>
                    <a:pt x="1968" y="1"/>
                  </a:moveTo>
                  <a:cubicBezTo>
                    <a:pt x="1880" y="1"/>
                    <a:pt x="1786" y="44"/>
                    <a:pt x="1691" y="110"/>
                  </a:cubicBezTo>
                  <a:cubicBezTo>
                    <a:pt x="1552" y="230"/>
                    <a:pt x="1452" y="369"/>
                    <a:pt x="1353" y="488"/>
                  </a:cubicBezTo>
                  <a:cubicBezTo>
                    <a:pt x="1055" y="628"/>
                    <a:pt x="1114" y="966"/>
                    <a:pt x="995" y="1205"/>
                  </a:cubicBezTo>
                  <a:cubicBezTo>
                    <a:pt x="995" y="1264"/>
                    <a:pt x="955" y="1304"/>
                    <a:pt x="935" y="1364"/>
                  </a:cubicBezTo>
                  <a:cubicBezTo>
                    <a:pt x="915" y="1423"/>
                    <a:pt x="856" y="1483"/>
                    <a:pt x="836" y="1523"/>
                  </a:cubicBezTo>
                  <a:cubicBezTo>
                    <a:pt x="219" y="1921"/>
                    <a:pt x="259" y="2677"/>
                    <a:pt x="0" y="3254"/>
                  </a:cubicBezTo>
                  <a:cubicBezTo>
                    <a:pt x="0" y="3313"/>
                    <a:pt x="20" y="3413"/>
                    <a:pt x="40" y="3492"/>
                  </a:cubicBezTo>
                  <a:cubicBezTo>
                    <a:pt x="104" y="3607"/>
                    <a:pt x="184" y="3665"/>
                    <a:pt x="292" y="3665"/>
                  </a:cubicBezTo>
                  <a:cubicBezTo>
                    <a:pt x="351" y="3665"/>
                    <a:pt x="419" y="3647"/>
                    <a:pt x="498" y="3612"/>
                  </a:cubicBezTo>
                  <a:cubicBezTo>
                    <a:pt x="915" y="2856"/>
                    <a:pt x="1234" y="2060"/>
                    <a:pt x="1631" y="1264"/>
                  </a:cubicBezTo>
                  <a:cubicBezTo>
                    <a:pt x="1811" y="886"/>
                    <a:pt x="2188" y="608"/>
                    <a:pt x="2228" y="190"/>
                  </a:cubicBezTo>
                  <a:cubicBezTo>
                    <a:pt x="2155" y="54"/>
                    <a:pt x="2065" y="1"/>
                    <a:pt x="1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1898550" y="1615175"/>
              <a:ext cx="77600" cy="22425"/>
            </a:xfrm>
            <a:custGeom>
              <a:avLst/>
              <a:gdLst/>
              <a:ahLst/>
              <a:cxnLst/>
              <a:rect l="l" t="t" r="r" b="b"/>
              <a:pathLst>
                <a:path w="3104" h="897" extrusionOk="0">
                  <a:moveTo>
                    <a:pt x="657" y="1"/>
                  </a:moveTo>
                  <a:cubicBezTo>
                    <a:pt x="538" y="1"/>
                    <a:pt x="438" y="21"/>
                    <a:pt x="319" y="41"/>
                  </a:cubicBezTo>
                  <a:cubicBezTo>
                    <a:pt x="239" y="81"/>
                    <a:pt x="160" y="100"/>
                    <a:pt x="120" y="140"/>
                  </a:cubicBezTo>
                  <a:cubicBezTo>
                    <a:pt x="20" y="399"/>
                    <a:pt x="0" y="638"/>
                    <a:pt x="140" y="896"/>
                  </a:cubicBezTo>
                  <a:lnTo>
                    <a:pt x="637" y="896"/>
                  </a:lnTo>
                  <a:cubicBezTo>
                    <a:pt x="764" y="719"/>
                    <a:pt x="922" y="687"/>
                    <a:pt x="1083" y="687"/>
                  </a:cubicBezTo>
                  <a:cubicBezTo>
                    <a:pt x="1174" y="687"/>
                    <a:pt x="1266" y="697"/>
                    <a:pt x="1353" y="697"/>
                  </a:cubicBezTo>
                  <a:lnTo>
                    <a:pt x="3104" y="697"/>
                  </a:lnTo>
                  <a:lnTo>
                    <a:pt x="2746" y="339"/>
                  </a:lnTo>
                  <a:cubicBezTo>
                    <a:pt x="2635" y="118"/>
                    <a:pt x="2457" y="100"/>
                    <a:pt x="2269" y="100"/>
                  </a:cubicBezTo>
                  <a:cubicBezTo>
                    <a:pt x="2232" y="100"/>
                    <a:pt x="2194" y="100"/>
                    <a:pt x="2156" y="100"/>
                  </a:cubicBezTo>
                  <a:cubicBezTo>
                    <a:pt x="2043" y="100"/>
                    <a:pt x="1930" y="94"/>
                    <a:pt x="1831" y="41"/>
                  </a:cubicBezTo>
                  <a:cubicBezTo>
                    <a:pt x="1711" y="21"/>
                    <a:pt x="1612" y="1"/>
                    <a:pt x="14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2308825" y="1626250"/>
              <a:ext cx="98000" cy="19725"/>
            </a:xfrm>
            <a:custGeom>
              <a:avLst/>
              <a:gdLst/>
              <a:ahLst/>
              <a:cxnLst/>
              <a:rect l="l" t="t" r="r" b="b"/>
              <a:pathLst>
                <a:path w="3920" h="789" extrusionOk="0">
                  <a:moveTo>
                    <a:pt x="2848" y="1"/>
                  </a:moveTo>
                  <a:cubicBezTo>
                    <a:pt x="2557" y="1"/>
                    <a:pt x="2269" y="25"/>
                    <a:pt x="1990" y="55"/>
                  </a:cubicBezTo>
                  <a:cubicBezTo>
                    <a:pt x="1950" y="75"/>
                    <a:pt x="1930" y="75"/>
                    <a:pt x="1950" y="95"/>
                  </a:cubicBezTo>
                  <a:cubicBezTo>
                    <a:pt x="1920" y="120"/>
                    <a:pt x="1889" y="129"/>
                    <a:pt x="1859" y="129"/>
                  </a:cubicBezTo>
                  <a:cubicBezTo>
                    <a:pt x="1793" y="129"/>
                    <a:pt x="1733" y="83"/>
                    <a:pt x="1692" y="55"/>
                  </a:cubicBezTo>
                  <a:cubicBezTo>
                    <a:pt x="1662" y="45"/>
                    <a:pt x="1627" y="40"/>
                    <a:pt x="1592" y="40"/>
                  </a:cubicBezTo>
                  <a:cubicBezTo>
                    <a:pt x="1558" y="40"/>
                    <a:pt x="1523" y="45"/>
                    <a:pt x="1493" y="55"/>
                  </a:cubicBezTo>
                  <a:cubicBezTo>
                    <a:pt x="1294" y="135"/>
                    <a:pt x="1115" y="234"/>
                    <a:pt x="896" y="234"/>
                  </a:cubicBezTo>
                  <a:cubicBezTo>
                    <a:pt x="697" y="234"/>
                    <a:pt x="558" y="95"/>
                    <a:pt x="419" y="35"/>
                  </a:cubicBezTo>
                  <a:cubicBezTo>
                    <a:pt x="339" y="35"/>
                    <a:pt x="260" y="35"/>
                    <a:pt x="220" y="75"/>
                  </a:cubicBezTo>
                  <a:cubicBezTo>
                    <a:pt x="100" y="234"/>
                    <a:pt x="1" y="393"/>
                    <a:pt x="100" y="592"/>
                  </a:cubicBezTo>
                  <a:cubicBezTo>
                    <a:pt x="956" y="652"/>
                    <a:pt x="1851" y="632"/>
                    <a:pt x="2746" y="752"/>
                  </a:cubicBezTo>
                  <a:cubicBezTo>
                    <a:pt x="2842" y="761"/>
                    <a:pt x="2951" y="789"/>
                    <a:pt x="3056" y="789"/>
                  </a:cubicBezTo>
                  <a:cubicBezTo>
                    <a:pt x="3170" y="789"/>
                    <a:pt x="3280" y="756"/>
                    <a:pt x="3363" y="632"/>
                  </a:cubicBezTo>
                  <a:cubicBezTo>
                    <a:pt x="3283" y="473"/>
                    <a:pt x="3124" y="453"/>
                    <a:pt x="2945" y="433"/>
                  </a:cubicBezTo>
                  <a:cubicBezTo>
                    <a:pt x="3104" y="433"/>
                    <a:pt x="3243" y="473"/>
                    <a:pt x="3363" y="592"/>
                  </a:cubicBezTo>
                  <a:lnTo>
                    <a:pt x="3900" y="374"/>
                  </a:lnTo>
                  <a:cubicBezTo>
                    <a:pt x="3920" y="254"/>
                    <a:pt x="3840" y="155"/>
                    <a:pt x="3721" y="95"/>
                  </a:cubicBezTo>
                  <a:cubicBezTo>
                    <a:pt x="3432" y="25"/>
                    <a:pt x="3139" y="1"/>
                    <a:pt x="28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2748950" y="2037900"/>
              <a:ext cx="66175" cy="28375"/>
            </a:xfrm>
            <a:custGeom>
              <a:avLst/>
              <a:gdLst/>
              <a:ahLst/>
              <a:cxnLst/>
              <a:rect l="l" t="t" r="r" b="b"/>
              <a:pathLst>
                <a:path w="2647" h="1135" extrusionOk="0">
                  <a:moveTo>
                    <a:pt x="2388" y="1"/>
                  </a:moveTo>
                  <a:cubicBezTo>
                    <a:pt x="1513" y="80"/>
                    <a:pt x="638" y="41"/>
                    <a:pt x="1" y="796"/>
                  </a:cubicBezTo>
                  <a:cubicBezTo>
                    <a:pt x="180" y="816"/>
                    <a:pt x="339" y="916"/>
                    <a:pt x="339" y="1135"/>
                  </a:cubicBezTo>
                  <a:cubicBezTo>
                    <a:pt x="1155" y="1075"/>
                    <a:pt x="1931" y="896"/>
                    <a:pt x="2647" y="478"/>
                  </a:cubicBezTo>
                  <a:cubicBezTo>
                    <a:pt x="2647" y="240"/>
                    <a:pt x="2587" y="100"/>
                    <a:pt x="2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2349625" y="1988175"/>
              <a:ext cx="15925" cy="78175"/>
            </a:xfrm>
            <a:custGeom>
              <a:avLst/>
              <a:gdLst/>
              <a:ahLst/>
              <a:cxnLst/>
              <a:rect l="l" t="t" r="r" b="b"/>
              <a:pathLst>
                <a:path w="637" h="3127" extrusionOk="0">
                  <a:moveTo>
                    <a:pt x="418" y="1"/>
                  </a:moveTo>
                  <a:cubicBezTo>
                    <a:pt x="338" y="1"/>
                    <a:pt x="298" y="40"/>
                    <a:pt x="239" y="120"/>
                  </a:cubicBezTo>
                  <a:cubicBezTo>
                    <a:pt x="159" y="378"/>
                    <a:pt x="219" y="677"/>
                    <a:pt x="20" y="896"/>
                  </a:cubicBezTo>
                  <a:cubicBezTo>
                    <a:pt x="0" y="1632"/>
                    <a:pt x="0" y="2388"/>
                    <a:pt x="199" y="3124"/>
                  </a:cubicBezTo>
                  <a:cubicBezTo>
                    <a:pt x="219" y="3126"/>
                    <a:pt x="237" y="3126"/>
                    <a:pt x="254" y="3126"/>
                  </a:cubicBezTo>
                  <a:cubicBezTo>
                    <a:pt x="595" y="3126"/>
                    <a:pt x="385" y="2759"/>
                    <a:pt x="517" y="2626"/>
                  </a:cubicBezTo>
                  <a:cubicBezTo>
                    <a:pt x="478" y="1771"/>
                    <a:pt x="637" y="87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2049225" y="1879750"/>
              <a:ext cx="19925" cy="78600"/>
            </a:xfrm>
            <a:custGeom>
              <a:avLst/>
              <a:gdLst/>
              <a:ahLst/>
              <a:cxnLst/>
              <a:rect l="l" t="t" r="r" b="b"/>
              <a:pathLst>
                <a:path w="797" h="3144" extrusionOk="0">
                  <a:moveTo>
                    <a:pt x="677" y="1"/>
                  </a:moveTo>
                  <a:cubicBezTo>
                    <a:pt x="558" y="100"/>
                    <a:pt x="538" y="220"/>
                    <a:pt x="538" y="379"/>
                  </a:cubicBezTo>
                  <a:cubicBezTo>
                    <a:pt x="538" y="598"/>
                    <a:pt x="399" y="677"/>
                    <a:pt x="200" y="697"/>
                  </a:cubicBezTo>
                  <a:cubicBezTo>
                    <a:pt x="1" y="1155"/>
                    <a:pt x="140" y="1652"/>
                    <a:pt x="1" y="2070"/>
                  </a:cubicBezTo>
                  <a:cubicBezTo>
                    <a:pt x="299" y="2348"/>
                    <a:pt x="1" y="2865"/>
                    <a:pt x="478" y="3144"/>
                  </a:cubicBezTo>
                  <a:cubicBezTo>
                    <a:pt x="478" y="2647"/>
                    <a:pt x="538" y="2169"/>
                    <a:pt x="478" y="1692"/>
                  </a:cubicBezTo>
                  <a:cubicBezTo>
                    <a:pt x="478" y="1473"/>
                    <a:pt x="478" y="1314"/>
                    <a:pt x="677" y="1194"/>
                  </a:cubicBezTo>
                  <a:cubicBezTo>
                    <a:pt x="697" y="1075"/>
                    <a:pt x="737" y="976"/>
                    <a:pt x="757" y="856"/>
                  </a:cubicBezTo>
                  <a:cubicBezTo>
                    <a:pt x="797" y="757"/>
                    <a:pt x="797" y="618"/>
                    <a:pt x="757" y="538"/>
                  </a:cubicBezTo>
                  <a:lnTo>
                    <a:pt x="6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2428200" y="1694250"/>
              <a:ext cx="66150" cy="26375"/>
            </a:xfrm>
            <a:custGeom>
              <a:avLst/>
              <a:gdLst/>
              <a:ahLst/>
              <a:cxnLst/>
              <a:rect l="l" t="t" r="r" b="b"/>
              <a:pathLst>
                <a:path w="2646" h="1055" extrusionOk="0">
                  <a:moveTo>
                    <a:pt x="1910" y="1"/>
                  </a:moveTo>
                  <a:cubicBezTo>
                    <a:pt x="1372" y="59"/>
                    <a:pt x="890" y="320"/>
                    <a:pt x="374" y="320"/>
                  </a:cubicBezTo>
                  <a:cubicBezTo>
                    <a:pt x="355" y="320"/>
                    <a:pt x="337" y="320"/>
                    <a:pt x="318" y="319"/>
                  </a:cubicBezTo>
                  <a:cubicBezTo>
                    <a:pt x="139" y="319"/>
                    <a:pt x="20" y="458"/>
                    <a:pt x="0" y="657"/>
                  </a:cubicBezTo>
                  <a:cubicBezTo>
                    <a:pt x="33" y="657"/>
                    <a:pt x="66" y="657"/>
                    <a:pt x="99" y="657"/>
                  </a:cubicBezTo>
                  <a:cubicBezTo>
                    <a:pt x="263" y="657"/>
                    <a:pt x="418" y="671"/>
                    <a:pt x="517" y="836"/>
                  </a:cubicBezTo>
                  <a:cubicBezTo>
                    <a:pt x="716" y="994"/>
                    <a:pt x="908" y="1055"/>
                    <a:pt x="1095" y="1055"/>
                  </a:cubicBezTo>
                  <a:cubicBezTo>
                    <a:pt x="1356" y="1055"/>
                    <a:pt x="1607" y="936"/>
                    <a:pt x="1850" y="797"/>
                  </a:cubicBezTo>
                  <a:cubicBezTo>
                    <a:pt x="2029" y="637"/>
                    <a:pt x="2228" y="538"/>
                    <a:pt x="2447" y="458"/>
                  </a:cubicBezTo>
                  <a:cubicBezTo>
                    <a:pt x="2527" y="439"/>
                    <a:pt x="2586" y="399"/>
                    <a:pt x="2626" y="319"/>
                  </a:cubicBezTo>
                  <a:cubicBezTo>
                    <a:pt x="2646" y="240"/>
                    <a:pt x="2626" y="160"/>
                    <a:pt x="2586" y="120"/>
                  </a:cubicBezTo>
                  <a:cubicBezTo>
                    <a:pt x="2504" y="61"/>
                    <a:pt x="2428" y="44"/>
                    <a:pt x="2352" y="44"/>
                  </a:cubicBezTo>
                  <a:cubicBezTo>
                    <a:pt x="2299" y="44"/>
                    <a:pt x="2245" y="52"/>
                    <a:pt x="2188" y="61"/>
                  </a:cubicBezTo>
                  <a:cubicBezTo>
                    <a:pt x="2069" y="61"/>
                    <a:pt x="1989" y="61"/>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2227775" y="1619400"/>
              <a:ext cx="61700" cy="21175"/>
            </a:xfrm>
            <a:custGeom>
              <a:avLst/>
              <a:gdLst/>
              <a:ahLst/>
              <a:cxnLst/>
              <a:rect l="l" t="t" r="r" b="b"/>
              <a:pathLst>
                <a:path w="2468" h="847" extrusionOk="0">
                  <a:moveTo>
                    <a:pt x="1708" y="1"/>
                  </a:moveTo>
                  <a:cubicBezTo>
                    <a:pt x="1433" y="1"/>
                    <a:pt x="1153" y="35"/>
                    <a:pt x="875" y="35"/>
                  </a:cubicBezTo>
                  <a:cubicBezTo>
                    <a:pt x="755" y="35"/>
                    <a:pt x="636" y="29"/>
                    <a:pt x="518" y="11"/>
                  </a:cubicBezTo>
                  <a:cubicBezTo>
                    <a:pt x="498" y="31"/>
                    <a:pt x="478" y="51"/>
                    <a:pt x="458" y="51"/>
                  </a:cubicBezTo>
                  <a:cubicBezTo>
                    <a:pt x="418" y="289"/>
                    <a:pt x="279" y="488"/>
                    <a:pt x="60" y="628"/>
                  </a:cubicBezTo>
                  <a:cubicBezTo>
                    <a:pt x="0" y="687"/>
                    <a:pt x="0" y="747"/>
                    <a:pt x="60" y="827"/>
                  </a:cubicBezTo>
                  <a:cubicBezTo>
                    <a:pt x="776" y="846"/>
                    <a:pt x="1512" y="846"/>
                    <a:pt x="2268" y="846"/>
                  </a:cubicBezTo>
                  <a:cubicBezTo>
                    <a:pt x="2308" y="787"/>
                    <a:pt x="2368" y="747"/>
                    <a:pt x="2388" y="687"/>
                  </a:cubicBezTo>
                  <a:cubicBezTo>
                    <a:pt x="2407" y="628"/>
                    <a:pt x="2447" y="528"/>
                    <a:pt x="2447" y="429"/>
                  </a:cubicBezTo>
                  <a:cubicBezTo>
                    <a:pt x="2467" y="369"/>
                    <a:pt x="2467" y="289"/>
                    <a:pt x="2467" y="250"/>
                  </a:cubicBezTo>
                  <a:lnTo>
                    <a:pt x="2467" y="150"/>
                  </a:lnTo>
                  <a:cubicBezTo>
                    <a:pt x="2222" y="32"/>
                    <a:pt x="1967" y="1"/>
                    <a:pt x="17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2229750" y="1715025"/>
              <a:ext cx="34775" cy="86675"/>
            </a:xfrm>
            <a:custGeom>
              <a:avLst/>
              <a:gdLst/>
              <a:ahLst/>
              <a:cxnLst/>
              <a:rect l="l" t="t" r="r" b="b"/>
              <a:pathLst>
                <a:path w="1391" h="3467" extrusionOk="0">
                  <a:moveTo>
                    <a:pt x="1208" y="1"/>
                  </a:moveTo>
                  <a:cubicBezTo>
                    <a:pt x="1186" y="1"/>
                    <a:pt x="1161" y="2"/>
                    <a:pt x="1135" y="5"/>
                  </a:cubicBezTo>
                  <a:cubicBezTo>
                    <a:pt x="1035" y="582"/>
                    <a:pt x="677" y="1060"/>
                    <a:pt x="598" y="1657"/>
                  </a:cubicBezTo>
                  <a:cubicBezTo>
                    <a:pt x="598" y="1776"/>
                    <a:pt x="518" y="1855"/>
                    <a:pt x="439" y="1875"/>
                  </a:cubicBezTo>
                  <a:cubicBezTo>
                    <a:pt x="319" y="2015"/>
                    <a:pt x="419" y="2213"/>
                    <a:pt x="339" y="2393"/>
                  </a:cubicBezTo>
                  <a:lnTo>
                    <a:pt x="279" y="2691"/>
                  </a:lnTo>
                  <a:cubicBezTo>
                    <a:pt x="279" y="2969"/>
                    <a:pt x="1" y="3288"/>
                    <a:pt x="439" y="3467"/>
                  </a:cubicBezTo>
                  <a:cubicBezTo>
                    <a:pt x="478" y="3387"/>
                    <a:pt x="478" y="3288"/>
                    <a:pt x="498" y="3188"/>
                  </a:cubicBezTo>
                  <a:cubicBezTo>
                    <a:pt x="578" y="3069"/>
                    <a:pt x="538" y="2910"/>
                    <a:pt x="638" y="2790"/>
                  </a:cubicBezTo>
                  <a:cubicBezTo>
                    <a:pt x="677" y="2770"/>
                    <a:pt x="677" y="2711"/>
                    <a:pt x="677" y="2671"/>
                  </a:cubicBezTo>
                  <a:cubicBezTo>
                    <a:pt x="717" y="2572"/>
                    <a:pt x="697" y="2412"/>
                    <a:pt x="797" y="2293"/>
                  </a:cubicBezTo>
                  <a:cubicBezTo>
                    <a:pt x="817" y="2194"/>
                    <a:pt x="817" y="2114"/>
                    <a:pt x="836" y="2015"/>
                  </a:cubicBezTo>
                  <a:cubicBezTo>
                    <a:pt x="876" y="1875"/>
                    <a:pt x="876" y="1696"/>
                    <a:pt x="996" y="1597"/>
                  </a:cubicBezTo>
                  <a:cubicBezTo>
                    <a:pt x="1294" y="1199"/>
                    <a:pt x="1334" y="702"/>
                    <a:pt x="1374" y="224"/>
                  </a:cubicBezTo>
                  <a:cubicBezTo>
                    <a:pt x="1390" y="55"/>
                    <a:pt x="1335" y="1"/>
                    <a:pt x="12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2354100" y="1806050"/>
              <a:ext cx="27875" cy="60800"/>
            </a:xfrm>
            <a:custGeom>
              <a:avLst/>
              <a:gdLst/>
              <a:ahLst/>
              <a:cxnLst/>
              <a:rect l="l" t="t" r="r" b="b"/>
              <a:pathLst>
                <a:path w="1115" h="2432" extrusionOk="0">
                  <a:moveTo>
                    <a:pt x="842" y="0"/>
                  </a:moveTo>
                  <a:cubicBezTo>
                    <a:pt x="393" y="0"/>
                    <a:pt x="526" y="533"/>
                    <a:pt x="299" y="741"/>
                  </a:cubicBezTo>
                  <a:cubicBezTo>
                    <a:pt x="279" y="820"/>
                    <a:pt x="299" y="920"/>
                    <a:pt x="318" y="999"/>
                  </a:cubicBezTo>
                  <a:lnTo>
                    <a:pt x="239" y="960"/>
                  </a:lnTo>
                  <a:lnTo>
                    <a:pt x="199" y="1039"/>
                  </a:lnTo>
                  <a:cubicBezTo>
                    <a:pt x="199" y="1139"/>
                    <a:pt x="179" y="1258"/>
                    <a:pt x="179" y="1357"/>
                  </a:cubicBezTo>
                  <a:cubicBezTo>
                    <a:pt x="20" y="1596"/>
                    <a:pt x="179" y="1855"/>
                    <a:pt x="20" y="2094"/>
                  </a:cubicBezTo>
                  <a:cubicBezTo>
                    <a:pt x="20" y="2213"/>
                    <a:pt x="0" y="2312"/>
                    <a:pt x="0" y="2432"/>
                  </a:cubicBezTo>
                  <a:lnTo>
                    <a:pt x="179" y="2432"/>
                  </a:lnTo>
                  <a:cubicBezTo>
                    <a:pt x="1114" y="2014"/>
                    <a:pt x="1094" y="1159"/>
                    <a:pt x="1074" y="323"/>
                  </a:cubicBezTo>
                  <a:cubicBezTo>
                    <a:pt x="1035" y="204"/>
                    <a:pt x="995" y="104"/>
                    <a:pt x="915" y="5"/>
                  </a:cubicBezTo>
                  <a:cubicBezTo>
                    <a:pt x="889" y="2"/>
                    <a:pt x="865" y="0"/>
                    <a:pt x="8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2162625" y="1638075"/>
              <a:ext cx="82575" cy="18050"/>
            </a:xfrm>
            <a:custGeom>
              <a:avLst/>
              <a:gdLst/>
              <a:ahLst/>
              <a:cxnLst/>
              <a:rect l="l" t="t" r="r" b="b"/>
              <a:pathLst>
                <a:path w="3303" h="722" extrusionOk="0">
                  <a:moveTo>
                    <a:pt x="378" y="0"/>
                  </a:moveTo>
                  <a:cubicBezTo>
                    <a:pt x="219" y="0"/>
                    <a:pt x="100" y="0"/>
                    <a:pt x="0" y="159"/>
                  </a:cubicBezTo>
                  <a:cubicBezTo>
                    <a:pt x="80" y="259"/>
                    <a:pt x="120" y="358"/>
                    <a:pt x="179" y="458"/>
                  </a:cubicBezTo>
                  <a:cubicBezTo>
                    <a:pt x="933" y="493"/>
                    <a:pt x="1672" y="667"/>
                    <a:pt x="2408" y="667"/>
                  </a:cubicBezTo>
                  <a:cubicBezTo>
                    <a:pt x="2507" y="667"/>
                    <a:pt x="2607" y="664"/>
                    <a:pt x="2706" y="656"/>
                  </a:cubicBezTo>
                  <a:cubicBezTo>
                    <a:pt x="2820" y="656"/>
                    <a:pt x="2956" y="721"/>
                    <a:pt x="3071" y="721"/>
                  </a:cubicBezTo>
                  <a:cubicBezTo>
                    <a:pt x="3176" y="721"/>
                    <a:pt x="3265" y="667"/>
                    <a:pt x="3303" y="458"/>
                  </a:cubicBezTo>
                  <a:cubicBezTo>
                    <a:pt x="3096" y="316"/>
                    <a:pt x="2877" y="306"/>
                    <a:pt x="2656" y="306"/>
                  </a:cubicBezTo>
                  <a:cubicBezTo>
                    <a:pt x="2618" y="306"/>
                    <a:pt x="2580" y="306"/>
                    <a:pt x="2542" y="306"/>
                  </a:cubicBezTo>
                  <a:cubicBezTo>
                    <a:pt x="2397" y="306"/>
                    <a:pt x="2252" y="301"/>
                    <a:pt x="2109" y="259"/>
                  </a:cubicBezTo>
                  <a:cubicBezTo>
                    <a:pt x="1890" y="20"/>
                    <a:pt x="1592" y="80"/>
                    <a:pt x="1313" y="60"/>
                  </a:cubicBezTo>
                  <a:cubicBezTo>
                    <a:pt x="1194" y="60"/>
                    <a:pt x="1095" y="60"/>
                    <a:pt x="975" y="20"/>
                  </a:cubicBezTo>
                  <a:lnTo>
                    <a:pt x="736" y="20"/>
                  </a:lnTo>
                  <a:cubicBezTo>
                    <a:pt x="684" y="55"/>
                    <a:pt x="632" y="71"/>
                    <a:pt x="579" y="71"/>
                  </a:cubicBezTo>
                  <a:cubicBezTo>
                    <a:pt x="512" y="71"/>
                    <a:pt x="445" y="45"/>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2359075" y="1758900"/>
              <a:ext cx="25375" cy="73650"/>
            </a:xfrm>
            <a:custGeom>
              <a:avLst/>
              <a:gdLst/>
              <a:ahLst/>
              <a:cxnLst/>
              <a:rect l="l" t="t" r="r" b="b"/>
              <a:pathLst>
                <a:path w="1015" h="2946" extrusionOk="0">
                  <a:moveTo>
                    <a:pt x="657" y="1"/>
                  </a:moveTo>
                  <a:cubicBezTo>
                    <a:pt x="398" y="956"/>
                    <a:pt x="100" y="1931"/>
                    <a:pt x="0" y="2945"/>
                  </a:cubicBezTo>
                  <a:lnTo>
                    <a:pt x="139" y="2945"/>
                  </a:lnTo>
                  <a:cubicBezTo>
                    <a:pt x="199" y="2547"/>
                    <a:pt x="398" y="2209"/>
                    <a:pt x="657" y="1911"/>
                  </a:cubicBezTo>
                  <a:cubicBezTo>
                    <a:pt x="816" y="1831"/>
                    <a:pt x="915" y="1692"/>
                    <a:pt x="955" y="1533"/>
                  </a:cubicBezTo>
                  <a:cubicBezTo>
                    <a:pt x="1015" y="1393"/>
                    <a:pt x="935" y="1214"/>
                    <a:pt x="915" y="1055"/>
                  </a:cubicBezTo>
                  <a:cubicBezTo>
                    <a:pt x="855" y="916"/>
                    <a:pt x="855" y="737"/>
                    <a:pt x="816" y="598"/>
                  </a:cubicBezTo>
                  <a:cubicBezTo>
                    <a:pt x="716" y="399"/>
                    <a:pt x="836" y="1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309325" y="1658200"/>
              <a:ext cx="85575" cy="9200"/>
            </a:xfrm>
            <a:custGeom>
              <a:avLst/>
              <a:gdLst/>
              <a:ahLst/>
              <a:cxnLst/>
              <a:rect l="l" t="t" r="r" b="b"/>
              <a:pathLst>
                <a:path w="3423" h="368" extrusionOk="0">
                  <a:moveTo>
                    <a:pt x="2502" y="1"/>
                  </a:moveTo>
                  <a:cubicBezTo>
                    <a:pt x="2259" y="1"/>
                    <a:pt x="2013" y="33"/>
                    <a:pt x="1771" y="50"/>
                  </a:cubicBezTo>
                  <a:cubicBezTo>
                    <a:pt x="1605" y="108"/>
                    <a:pt x="1436" y="124"/>
                    <a:pt x="1265" y="124"/>
                  </a:cubicBezTo>
                  <a:cubicBezTo>
                    <a:pt x="1047" y="124"/>
                    <a:pt x="827" y="98"/>
                    <a:pt x="608" y="98"/>
                  </a:cubicBezTo>
                  <a:cubicBezTo>
                    <a:pt x="403" y="98"/>
                    <a:pt x="199" y="120"/>
                    <a:pt x="1" y="210"/>
                  </a:cubicBezTo>
                  <a:cubicBezTo>
                    <a:pt x="520" y="328"/>
                    <a:pt x="1044" y="367"/>
                    <a:pt x="1568" y="367"/>
                  </a:cubicBezTo>
                  <a:cubicBezTo>
                    <a:pt x="2187" y="367"/>
                    <a:pt x="2808" y="312"/>
                    <a:pt x="3422" y="269"/>
                  </a:cubicBezTo>
                  <a:cubicBezTo>
                    <a:pt x="3130" y="56"/>
                    <a:pt x="2818" y="1"/>
                    <a:pt x="2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344150" y="1936675"/>
              <a:ext cx="28375" cy="52575"/>
            </a:xfrm>
            <a:custGeom>
              <a:avLst/>
              <a:gdLst/>
              <a:ahLst/>
              <a:cxnLst/>
              <a:rect l="l" t="t" r="r" b="b"/>
              <a:pathLst>
                <a:path w="1135" h="2103" extrusionOk="0">
                  <a:moveTo>
                    <a:pt x="566" y="1"/>
                  </a:moveTo>
                  <a:cubicBezTo>
                    <a:pt x="442" y="1"/>
                    <a:pt x="325" y="115"/>
                    <a:pt x="199" y="191"/>
                  </a:cubicBezTo>
                  <a:cubicBezTo>
                    <a:pt x="0" y="648"/>
                    <a:pt x="319" y="1106"/>
                    <a:pt x="199" y="1563"/>
                  </a:cubicBezTo>
                  <a:cubicBezTo>
                    <a:pt x="486" y="1640"/>
                    <a:pt x="148" y="2103"/>
                    <a:pt x="493" y="2103"/>
                  </a:cubicBezTo>
                  <a:cubicBezTo>
                    <a:pt x="507" y="2103"/>
                    <a:pt x="521" y="2102"/>
                    <a:pt x="537" y="2100"/>
                  </a:cubicBezTo>
                  <a:cubicBezTo>
                    <a:pt x="577" y="2080"/>
                    <a:pt x="597" y="2080"/>
                    <a:pt x="617" y="2061"/>
                  </a:cubicBezTo>
                  <a:cubicBezTo>
                    <a:pt x="677" y="1901"/>
                    <a:pt x="716" y="1742"/>
                    <a:pt x="776" y="1583"/>
                  </a:cubicBezTo>
                  <a:cubicBezTo>
                    <a:pt x="1134" y="1106"/>
                    <a:pt x="816" y="608"/>
                    <a:pt x="796" y="151"/>
                  </a:cubicBezTo>
                  <a:cubicBezTo>
                    <a:pt x="715" y="40"/>
                    <a:pt x="639" y="1"/>
                    <a:pt x="5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414275" y="2113500"/>
              <a:ext cx="39800" cy="52975"/>
            </a:xfrm>
            <a:custGeom>
              <a:avLst/>
              <a:gdLst/>
              <a:ahLst/>
              <a:cxnLst/>
              <a:rect l="l" t="t" r="r" b="b"/>
              <a:pathLst>
                <a:path w="1592" h="2119" extrusionOk="0">
                  <a:moveTo>
                    <a:pt x="179" y="0"/>
                  </a:moveTo>
                  <a:cubicBezTo>
                    <a:pt x="0" y="160"/>
                    <a:pt x="0" y="359"/>
                    <a:pt x="20" y="557"/>
                  </a:cubicBezTo>
                  <a:cubicBezTo>
                    <a:pt x="358" y="995"/>
                    <a:pt x="657" y="1433"/>
                    <a:pt x="975" y="1870"/>
                  </a:cubicBezTo>
                  <a:cubicBezTo>
                    <a:pt x="1086" y="2006"/>
                    <a:pt x="1204" y="2119"/>
                    <a:pt x="1335" y="2119"/>
                  </a:cubicBezTo>
                  <a:cubicBezTo>
                    <a:pt x="1416" y="2119"/>
                    <a:pt x="1501" y="2076"/>
                    <a:pt x="1592" y="1970"/>
                  </a:cubicBezTo>
                  <a:cubicBezTo>
                    <a:pt x="1413" y="1851"/>
                    <a:pt x="1592" y="1691"/>
                    <a:pt x="1572" y="1572"/>
                  </a:cubicBezTo>
                  <a:cubicBezTo>
                    <a:pt x="1094" y="1055"/>
                    <a:pt x="796" y="398"/>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2214850" y="1782775"/>
              <a:ext cx="25375" cy="96900"/>
            </a:xfrm>
            <a:custGeom>
              <a:avLst/>
              <a:gdLst/>
              <a:ahLst/>
              <a:cxnLst/>
              <a:rect l="l" t="t" r="r" b="b"/>
              <a:pathLst>
                <a:path w="1015" h="3876" extrusionOk="0">
                  <a:moveTo>
                    <a:pt x="836" y="1"/>
                  </a:moveTo>
                  <a:cubicBezTo>
                    <a:pt x="696" y="657"/>
                    <a:pt x="318" y="1234"/>
                    <a:pt x="279" y="1930"/>
                  </a:cubicBezTo>
                  <a:cubicBezTo>
                    <a:pt x="239" y="2070"/>
                    <a:pt x="239" y="2209"/>
                    <a:pt x="179" y="2348"/>
                  </a:cubicBezTo>
                  <a:cubicBezTo>
                    <a:pt x="199" y="2428"/>
                    <a:pt x="199" y="2468"/>
                    <a:pt x="199" y="2547"/>
                  </a:cubicBezTo>
                  <a:cubicBezTo>
                    <a:pt x="279" y="2766"/>
                    <a:pt x="318" y="2985"/>
                    <a:pt x="179" y="3204"/>
                  </a:cubicBezTo>
                  <a:cubicBezTo>
                    <a:pt x="139" y="3243"/>
                    <a:pt x="139" y="3283"/>
                    <a:pt x="139" y="3343"/>
                  </a:cubicBezTo>
                  <a:cubicBezTo>
                    <a:pt x="100" y="3522"/>
                    <a:pt x="0" y="3820"/>
                    <a:pt x="199" y="3860"/>
                  </a:cubicBezTo>
                  <a:cubicBezTo>
                    <a:pt x="241" y="3870"/>
                    <a:pt x="275" y="3875"/>
                    <a:pt x="303" y="3875"/>
                  </a:cubicBezTo>
                  <a:cubicBezTo>
                    <a:pt x="548" y="3875"/>
                    <a:pt x="355" y="3525"/>
                    <a:pt x="497" y="3383"/>
                  </a:cubicBezTo>
                  <a:cubicBezTo>
                    <a:pt x="517" y="3223"/>
                    <a:pt x="517" y="3064"/>
                    <a:pt x="537" y="2885"/>
                  </a:cubicBezTo>
                  <a:cubicBezTo>
                    <a:pt x="617" y="2766"/>
                    <a:pt x="617" y="2627"/>
                    <a:pt x="537" y="2468"/>
                  </a:cubicBezTo>
                  <a:lnTo>
                    <a:pt x="537" y="2388"/>
                  </a:lnTo>
                  <a:cubicBezTo>
                    <a:pt x="617" y="1970"/>
                    <a:pt x="637" y="1533"/>
                    <a:pt x="875" y="1135"/>
                  </a:cubicBezTo>
                  <a:cubicBezTo>
                    <a:pt x="915" y="995"/>
                    <a:pt x="975" y="896"/>
                    <a:pt x="1015" y="777"/>
                  </a:cubicBezTo>
                  <a:cubicBezTo>
                    <a:pt x="796" y="558"/>
                    <a:pt x="895" y="259"/>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2148700" y="1628125"/>
              <a:ext cx="78600" cy="16925"/>
            </a:xfrm>
            <a:custGeom>
              <a:avLst/>
              <a:gdLst/>
              <a:ahLst/>
              <a:cxnLst/>
              <a:rect l="l" t="t" r="r" b="b"/>
              <a:pathLst>
                <a:path w="3144" h="677" extrusionOk="0">
                  <a:moveTo>
                    <a:pt x="677" y="0"/>
                  </a:moveTo>
                  <a:cubicBezTo>
                    <a:pt x="498" y="20"/>
                    <a:pt x="339" y="20"/>
                    <a:pt x="199" y="199"/>
                  </a:cubicBezTo>
                  <a:cubicBezTo>
                    <a:pt x="0" y="617"/>
                    <a:pt x="398" y="478"/>
                    <a:pt x="557" y="557"/>
                  </a:cubicBezTo>
                  <a:lnTo>
                    <a:pt x="1075" y="557"/>
                  </a:lnTo>
                  <a:cubicBezTo>
                    <a:pt x="1121" y="580"/>
                    <a:pt x="1154" y="590"/>
                    <a:pt x="1174" y="590"/>
                  </a:cubicBezTo>
                  <a:cubicBezTo>
                    <a:pt x="1187" y="590"/>
                    <a:pt x="1194" y="585"/>
                    <a:pt x="1194" y="577"/>
                  </a:cubicBezTo>
                  <a:lnTo>
                    <a:pt x="1373" y="577"/>
                  </a:lnTo>
                  <a:cubicBezTo>
                    <a:pt x="1453" y="597"/>
                    <a:pt x="1492" y="677"/>
                    <a:pt x="1592" y="677"/>
                  </a:cubicBezTo>
                  <a:lnTo>
                    <a:pt x="2586" y="677"/>
                  </a:lnTo>
                  <a:cubicBezTo>
                    <a:pt x="2746" y="497"/>
                    <a:pt x="2964" y="557"/>
                    <a:pt x="3143" y="497"/>
                  </a:cubicBezTo>
                  <a:cubicBezTo>
                    <a:pt x="3124" y="458"/>
                    <a:pt x="3124" y="398"/>
                    <a:pt x="3084" y="358"/>
                  </a:cubicBezTo>
                  <a:cubicBezTo>
                    <a:pt x="3064" y="318"/>
                    <a:pt x="3044" y="279"/>
                    <a:pt x="3024" y="259"/>
                  </a:cubicBezTo>
                  <a:cubicBezTo>
                    <a:pt x="2925" y="199"/>
                    <a:pt x="2785" y="159"/>
                    <a:pt x="2666" y="159"/>
                  </a:cubicBezTo>
                  <a:cubicBezTo>
                    <a:pt x="2487" y="120"/>
                    <a:pt x="2348" y="120"/>
                    <a:pt x="2169" y="120"/>
                  </a:cubicBezTo>
                  <a:cubicBezTo>
                    <a:pt x="2095" y="116"/>
                    <a:pt x="2020" y="115"/>
                    <a:pt x="1945" y="115"/>
                  </a:cubicBezTo>
                  <a:cubicBezTo>
                    <a:pt x="1862" y="115"/>
                    <a:pt x="1778" y="116"/>
                    <a:pt x="1694" y="116"/>
                  </a:cubicBezTo>
                  <a:cubicBezTo>
                    <a:pt x="1438" y="116"/>
                    <a:pt x="1179" y="105"/>
                    <a:pt x="935" y="20"/>
                  </a:cubicBezTo>
                  <a:cubicBezTo>
                    <a:pt x="856" y="20"/>
                    <a:pt x="776" y="0"/>
                    <a:pt x="6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2223300" y="1676375"/>
              <a:ext cx="61200" cy="26575"/>
            </a:xfrm>
            <a:custGeom>
              <a:avLst/>
              <a:gdLst/>
              <a:ahLst/>
              <a:cxnLst/>
              <a:rect l="l" t="t" r="r" b="b"/>
              <a:pathLst>
                <a:path w="2448" h="1063" extrusionOk="0">
                  <a:moveTo>
                    <a:pt x="867" y="0"/>
                  </a:moveTo>
                  <a:cubicBezTo>
                    <a:pt x="758" y="0"/>
                    <a:pt x="648" y="6"/>
                    <a:pt x="537" y="20"/>
                  </a:cubicBezTo>
                  <a:cubicBezTo>
                    <a:pt x="487" y="70"/>
                    <a:pt x="421" y="79"/>
                    <a:pt x="350" y="79"/>
                  </a:cubicBezTo>
                  <a:cubicBezTo>
                    <a:pt x="314" y="79"/>
                    <a:pt x="276" y="76"/>
                    <a:pt x="238" y="76"/>
                  </a:cubicBezTo>
                  <a:cubicBezTo>
                    <a:pt x="149" y="76"/>
                    <a:pt x="63" y="90"/>
                    <a:pt x="0" y="179"/>
                  </a:cubicBezTo>
                  <a:cubicBezTo>
                    <a:pt x="185" y="320"/>
                    <a:pt x="376" y="349"/>
                    <a:pt x="572" y="349"/>
                  </a:cubicBezTo>
                  <a:cubicBezTo>
                    <a:pt x="705" y="349"/>
                    <a:pt x="841" y="336"/>
                    <a:pt x="979" y="336"/>
                  </a:cubicBezTo>
                  <a:cubicBezTo>
                    <a:pt x="1011" y="336"/>
                    <a:pt x="1043" y="336"/>
                    <a:pt x="1075" y="338"/>
                  </a:cubicBezTo>
                  <a:cubicBezTo>
                    <a:pt x="1671" y="378"/>
                    <a:pt x="1671" y="358"/>
                    <a:pt x="1751" y="1034"/>
                  </a:cubicBezTo>
                  <a:cubicBezTo>
                    <a:pt x="1784" y="1054"/>
                    <a:pt x="1813" y="1062"/>
                    <a:pt x="1837" y="1062"/>
                  </a:cubicBezTo>
                  <a:cubicBezTo>
                    <a:pt x="1955" y="1062"/>
                    <a:pt x="1987" y="874"/>
                    <a:pt x="2078" y="874"/>
                  </a:cubicBezTo>
                  <a:cubicBezTo>
                    <a:pt x="2081" y="874"/>
                    <a:pt x="2085" y="874"/>
                    <a:pt x="2089" y="875"/>
                  </a:cubicBezTo>
                  <a:cubicBezTo>
                    <a:pt x="2387" y="616"/>
                    <a:pt x="2447" y="378"/>
                    <a:pt x="1990" y="219"/>
                  </a:cubicBezTo>
                  <a:cubicBezTo>
                    <a:pt x="1633" y="79"/>
                    <a:pt x="1253" y="0"/>
                    <a:pt x="8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065250" y="1940425"/>
              <a:ext cx="44300" cy="26750"/>
            </a:xfrm>
            <a:custGeom>
              <a:avLst/>
              <a:gdLst/>
              <a:ahLst/>
              <a:cxnLst/>
              <a:rect l="l" t="t" r="r" b="b"/>
              <a:pathLst>
                <a:path w="1772" h="1070" extrusionOk="0">
                  <a:moveTo>
                    <a:pt x="1375" y="0"/>
                  </a:moveTo>
                  <a:cubicBezTo>
                    <a:pt x="854" y="0"/>
                    <a:pt x="350" y="31"/>
                    <a:pt x="1" y="538"/>
                  </a:cubicBezTo>
                  <a:cubicBezTo>
                    <a:pt x="498" y="617"/>
                    <a:pt x="498" y="598"/>
                    <a:pt x="200" y="995"/>
                  </a:cubicBezTo>
                  <a:lnTo>
                    <a:pt x="200" y="1055"/>
                  </a:lnTo>
                  <a:cubicBezTo>
                    <a:pt x="240" y="1065"/>
                    <a:pt x="279" y="1070"/>
                    <a:pt x="317" y="1070"/>
                  </a:cubicBezTo>
                  <a:cubicBezTo>
                    <a:pt x="563" y="1070"/>
                    <a:pt x="774" y="892"/>
                    <a:pt x="983" y="892"/>
                  </a:cubicBezTo>
                  <a:cubicBezTo>
                    <a:pt x="1000" y="892"/>
                    <a:pt x="1018" y="893"/>
                    <a:pt x="1035" y="896"/>
                  </a:cubicBezTo>
                  <a:cubicBezTo>
                    <a:pt x="1234" y="737"/>
                    <a:pt x="1632" y="916"/>
                    <a:pt x="1711" y="518"/>
                  </a:cubicBezTo>
                  <a:cubicBezTo>
                    <a:pt x="1771" y="319"/>
                    <a:pt x="1731" y="140"/>
                    <a:pt x="1592" y="1"/>
                  </a:cubicBezTo>
                  <a:cubicBezTo>
                    <a:pt x="1520" y="1"/>
                    <a:pt x="144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2206875" y="1897175"/>
              <a:ext cx="12975" cy="75975"/>
            </a:xfrm>
            <a:custGeom>
              <a:avLst/>
              <a:gdLst/>
              <a:ahLst/>
              <a:cxnLst/>
              <a:rect l="l" t="t" r="r" b="b"/>
              <a:pathLst>
                <a:path w="519" h="3039" extrusionOk="0">
                  <a:moveTo>
                    <a:pt x="319" y="0"/>
                  </a:moveTo>
                  <a:cubicBezTo>
                    <a:pt x="1" y="975"/>
                    <a:pt x="140" y="1970"/>
                    <a:pt x="140" y="2964"/>
                  </a:cubicBezTo>
                  <a:cubicBezTo>
                    <a:pt x="200" y="3014"/>
                    <a:pt x="264" y="3039"/>
                    <a:pt x="329" y="3039"/>
                  </a:cubicBezTo>
                  <a:cubicBezTo>
                    <a:pt x="394" y="3039"/>
                    <a:pt x="458" y="3014"/>
                    <a:pt x="518" y="2964"/>
                  </a:cubicBezTo>
                  <a:cubicBezTo>
                    <a:pt x="518" y="2387"/>
                    <a:pt x="478" y="1790"/>
                    <a:pt x="478" y="1233"/>
                  </a:cubicBezTo>
                  <a:cubicBezTo>
                    <a:pt x="339" y="895"/>
                    <a:pt x="419" y="557"/>
                    <a:pt x="439" y="239"/>
                  </a:cubicBezTo>
                  <a:cubicBezTo>
                    <a:pt x="419" y="139"/>
                    <a:pt x="399" y="6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2286950" y="1622475"/>
              <a:ext cx="70650" cy="18100"/>
            </a:xfrm>
            <a:custGeom>
              <a:avLst/>
              <a:gdLst/>
              <a:ahLst/>
              <a:cxnLst/>
              <a:rect l="l" t="t" r="r" b="b"/>
              <a:pathLst>
                <a:path w="2826" h="724" extrusionOk="0">
                  <a:moveTo>
                    <a:pt x="2325" y="1"/>
                  </a:moveTo>
                  <a:cubicBezTo>
                    <a:pt x="2279" y="1"/>
                    <a:pt x="2234" y="3"/>
                    <a:pt x="2189" y="7"/>
                  </a:cubicBezTo>
                  <a:cubicBezTo>
                    <a:pt x="1957" y="41"/>
                    <a:pt x="1720" y="52"/>
                    <a:pt x="1482" y="52"/>
                  </a:cubicBezTo>
                  <a:cubicBezTo>
                    <a:pt x="1006" y="52"/>
                    <a:pt x="524" y="7"/>
                    <a:pt x="60" y="7"/>
                  </a:cubicBezTo>
                  <a:lnTo>
                    <a:pt x="21" y="47"/>
                  </a:lnTo>
                  <a:cubicBezTo>
                    <a:pt x="1" y="127"/>
                    <a:pt x="1" y="186"/>
                    <a:pt x="21" y="246"/>
                  </a:cubicBezTo>
                  <a:cubicBezTo>
                    <a:pt x="60" y="346"/>
                    <a:pt x="40" y="445"/>
                    <a:pt x="21" y="544"/>
                  </a:cubicBezTo>
                  <a:cubicBezTo>
                    <a:pt x="1" y="624"/>
                    <a:pt x="21" y="684"/>
                    <a:pt x="60" y="723"/>
                  </a:cubicBezTo>
                  <a:lnTo>
                    <a:pt x="757" y="723"/>
                  </a:lnTo>
                  <a:cubicBezTo>
                    <a:pt x="836" y="525"/>
                    <a:pt x="936" y="346"/>
                    <a:pt x="1115" y="226"/>
                  </a:cubicBezTo>
                  <a:cubicBezTo>
                    <a:pt x="1194" y="246"/>
                    <a:pt x="1234" y="246"/>
                    <a:pt x="1314" y="246"/>
                  </a:cubicBezTo>
                  <a:cubicBezTo>
                    <a:pt x="1413" y="346"/>
                    <a:pt x="1532" y="405"/>
                    <a:pt x="1691" y="405"/>
                  </a:cubicBezTo>
                  <a:cubicBezTo>
                    <a:pt x="1735" y="409"/>
                    <a:pt x="1779" y="412"/>
                    <a:pt x="1823" y="412"/>
                  </a:cubicBezTo>
                  <a:cubicBezTo>
                    <a:pt x="1997" y="412"/>
                    <a:pt x="2169" y="373"/>
                    <a:pt x="2328" y="246"/>
                  </a:cubicBezTo>
                  <a:lnTo>
                    <a:pt x="2527" y="246"/>
                  </a:lnTo>
                  <a:cubicBezTo>
                    <a:pt x="2567" y="286"/>
                    <a:pt x="2617" y="311"/>
                    <a:pt x="2666" y="311"/>
                  </a:cubicBezTo>
                  <a:cubicBezTo>
                    <a:pt x="2716" y="311"/>
                    <a:pt x="2766" y="286"/>
                    <a:pt x="2805" y="226"/>
                  </a:cubicBezTo>
                  <a:lnTo>
                    <a:pt x="2825" y="147"/>
                  </a:lnTo>
                  <a:cubicBezTo>
                    <a:pt x="2668" y="36"/>
                    <a:pt x="2497" y="1"/>
                    <a:pt x="23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2397350" y="2086450"/>
              <a:ext cx="28375" cy="41000"/>
            </a:xfrm>
            <a:custGeom>
              <a:avLst/>
              <a:gdLst/>
              <a:ahLst/>
              <a:cxnLst/>
              <a:rect l="l" t="t" r="r" b="b"/>
              <a:pathLst>
                <a:path w="1135" h="1640" extrusionOk="0">
                  <a:moveTo>
                    <a:pt x="85" y="1"/>
                  </a:moveTo>
                  <a:cubicBezTo>
                    <a:pt x="68" y="1"/>
                    <a:pt x="46" y="23"/>
                    <a:pt x="1" y="68"/>
                  </a:cubicBezTo>
                  <a:cubicBezTo>
                    <a:pt x="60" y="506"/>
                    <a:pt x="359" y="884"/>
                    <a:pt x="498" y="1281"/>
                  </a:cubicBezTo>
                  <a:cubicBezTo>
                    <a:pt x="637" y="1361"/>
                    <a:pt x="578" y="1540"/>
                    <a:pt x="697" y="1600"/>
                  </a:cubicBezTo>
                  <a:lnTo>
                    <a:pt x="697" y="1639"/>
                  </a:lnTo>
                  <a:cubicBezTo>
                    <a:pt x="896" y="1480"/>
                    <a:pt x="856" y="1262"/>
                    <a:pt x="876" y="1082"/>
                  </a:cubicBezTo>
                  <a:cubicBezTo>
                    <a:pt x="1135" y="565"/>
                    <a:pt x="876" y="247"/>
                    <a:pt x="359" y="48"/>
                  </a:cubicBezTo>
                  <a:lnTo>
                    <a:pt x="299" y="88"/>
                  </a:lnTo>
                  <a:cubicBezTo>
                    <a:pt x="299" y="108"/>
                    <a:pt x="279" y="108"/>
                    <a:pt x="259" y="108"/>
                  </a:cubicBezTo>
                  <a:cubicBezTo>
                    <a:pt x="200" y="108"/>
                    <a:pt x="180" y="108"/>
                    <a:pt x="160" y="68"/>
                  </a:cubicBezTo>
                  <a:lnTo>
                    <a:pt x="100" y="8"/>
                  </a:lnTo>
                  <a:cubicBezTo>
                    <a:pt x="95" y="3"/>
                    <a:pt x="90" y="1"/>
                    <a:pt x="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2352600" y="2053825"/>
              <a:ext cx="17425" cy="48250"/>
            </a:xfrm>
            <a:custGeom>
              <a:avLst/>
              <a:gdLst/>
              <a:ahLst/>
              <a:cxnLst/>
              <a:rect l="l" t="t" r="r" b="b"/>
              <a:pathLst>
                <a:path w="697" h="1930" extrusionOk="0">
                  <a:moveTo>
                    <a:pt x="398" y="0"/>
                  </a:moveTo>
                  <a:cubicBezTo>
                    <a:pt x="179" y="100"/>
                    <a:pt x="299" y="398"/>
                    <a:pt x="80" y="498"/>
                  </a:cubicBezTo>
                  <a:cubicBezTo>
                    <a:pt x="0" y="995"/>
                    <a:pt x="120" y="1433"/>
                    <a:pt x="557" y="1930"/>
                  </a:cubicBezTo>
                  <a:cubicBezTo>
                    <a:pt x="597" y="1174"/>
                    <a:pt x="697" y="577"/>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446600" y="1599275"/>
              <a:ext cx="42300" cy="24400"/>
            </a:xfrm>
            <a:custGeom>
              <a:avLst/>
              <a:gdLst/>
              <a:ahLst/>
              <a:cxnLst/>
              <a:rect l="l" t="t" r="r" b="b"/>
              <a:pathLst>
                <a:path w="1692" h="976" extrusionOk="0">
                  <a:moveTo>
                    <a:pt x="1293" y="0"/>
                  </a:moveTo>
                  <a:cubicBezTo>
                    <a:pt x="1253" y="0"/>
                    <a:pt x="1174" y="40"/>
                    <a:pt x="1114" y="60"/>
                  </a:cubicBezTo>
                  <a:cubicBezTo>
                    <a:pt x="1054" y="80"/>
                    <a:pt x="955" y="100"/>
                    <a:pt x="875" y="160"/>
                  </a:cubicBezTo>
                  <a:cubicBezTo>
                    <a:pt x="796" y="179"/>
                    <a:pt x="756" y="219"/>
                    <a:pt x="696" y="239"/>
                  </a:cubicBezTo>
                  <a:cubicBezTo>
                    <a:pt x="617" y="259"/>
                    <a:pt x="517" y="279"/>
                    <a:pt x="418" y="319"/>
                  </a:cubicBezTo>
                  <a:cubicBezTo>
                    <a:pt x="279" y="378"/>
                    <a:pt x="100" y="458"/>
                    <a:pt x="20" y="657"/>
                  </a:cubicBezTo>
                  <a:cubicBezTo>
                    <a:pt x="0" y="776"/>
                    <a:pt x="20" y="915"/>
                    <a:pt x="120" y="975"/>
                  </a:cubicBezTo>
                  <a:cubicBezTo>
                    <a:pt x="637" y="935"/>
                    <a:pt x="1094" y="736"/>
                    <a:pt x="1512" y="478"/>
                  </a:cubicBezTo>
                  <a:cubicBezTo>
                    <a:pt x="1552" y="358"/>
                    <a:pt x="1691" y="179"/>
                    <a:pt x="1472" y="80"/>
                  </a:cubicBezTo>
                  <a:cubicBezTo>
                    <a:pt x="1413" y="40"/>
                    <a:pt x="1373" y="20"/>
                    <a:pt x="12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257375" y="1653700"/>
              <a:ext cx="57950" cy="9300"/>
            </a:xfrm>
            <a:custGeom>
              <a:avLst/>
              <a:gdLst/>
              <a:ahLst/>
              <a:cxnLst/>
              <a:rect l="l" t="t" r="r" b="b"/>
              <a:pathLst>
                <a:path w="2318" h="372" extrusionOk="0">
                  <a:moveTo>
                    <a:pt x="102" y="0"/>
                  </a:moveTo>
                  <a:cubicBezTo>
                    <a:pt x="14" y="0"/>
                    <a:pt x="1" y="74"/>
                    <a:pt x="30" y="191"/>
                  </a:cubicBezTo>
                  <a:cubicBezTo>
                    <a:pt x="643" y="246"/>
                    <a:pt x="1222" y="372"/>
                    <a:pt x="1830" y="372"/>
                  </a:cubicBezTo>
                  <a:cubicBezTo>
                    <a:pt x="1873" y="372"/>
                    <a:pt x="1916" y="371"/>
                    <a:pt x="1959" y="370"/>
                  </a:cubicBezTo>
                  <a:cubicBezTo>
                    <a:pt x="2059" y="250"/>
                    <a:pt x="2258" y="330"/>
                    <a:pt x="2318" y="191"/>
                  </a:cubicBezTo>
                  <a:cubicBezTo>
                    <a:pt x="1816" y="69"/>
                    <a:pt x="1268" y="17"/>
                    <a:pt x="727" y="17"/>
                  </a:cubicBezTo>
                  <a:cubicBezTo>
                    <a:pt x="560" y="17"/>
                    <a:pt x="393" y="22"/>
                    <a:pt x="229" y="31"/>
                  </a:cubicBezTo>
                  <a:cubicBezTo>
                    <a:pt x="175" y="10"/>
                    <a:pt x="134"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3092100" y="1950375"/>
              <a:ext cx="37325" cy="29375"/>
            </a:xfrm>
            <a:custGeom>
              <a:avLst/>
              <a:gdLst/>
              <a:ahLst/>
              <a:cxnLst/>
              <a:rect l="l" t="t" r="r" b="b"/>
              <a:pathLst>
                <a:path w="1493" h="1175" extrusionOk="0">
                  <a:moveTo>
                    <a:pt x="915" y="1"/>
                  </a:moveTo>
                  <a:cubicBezTo>
                    <a:pt x="780" y="1"/>
                    <a:pt x="659" y="51"/>
                    <a:pt x="538" y="160"/>
                  </a:cubicBezTo>
                  <a:cubicBezTo>
                    <a:pt x="399" y="339"/>
                    <a:pt x="120" y="259"/>
                    <a:pt x="1" y="478"/>
                  </a:cubicBezTo>
                  <a:cubicBezTo>
                    <a:pt x="439" y="538"/>
                    <a:pt x="319" y="896"/>
                    <a:pt x="359" y="1174"/>
                  </a:cubicBezTo>
                  <a:lnTo>
                    <a:pt x="717" y="1174"/>
                  </a:lnTo>
                  <a:cubicBezTo>
                    <a:pt x="757" y="1154"/>
                    <a:pt x="816" y="1115"/>
                    <a:pt x="816" y="1035"/>
                  </a:cubicBezTo>
                  <a:cubicBezTo>
                    <a:pt x="852" y="922"/>
                    <a:pt x="879" y="884"/>
                    <a:pt x="901" y="884"/>
                  </a:cubicBezTo>
                  <a:cubicBezTo>
                    <a:pt x="948" y="884"/>
                    <a:pt x="975" y="1060"/>
                    <a:pt x="1021" y="1060"/>
                  </a:cubicBezTo>
                  <a:cubicBezTo>
                    <a:pt x="1026" y="1060"/>
                    <a:pt x="1030" y="1059"/>
                    <a:pt x="1035" y="1055"/>
                  </a:cubicBezTo>
                  <a:cubicBezTo>
                    <a:pt x="1035" y="1055"/>
                    <a:pt x="1055" y="1075"/>
                    <a:pt x="1115" y="1075"/>
                  </a:cubicBezTo>
                  <a:cubicBezTo>
                    <a:pt x="1135" y="1075"/>
                    <a:pt x="1194" y="1075"/>
                    <a:pt x="1234" y="1035"/>
                  </a:cubicBezTo>
                  <a:cubicBezTo>
                    <a:pt x="1254" y="1015"/>
                    <a:pt x="1314" y="1015"/>
                    <a:pt x="1354" y="1015"/>
                  </a:cubicBezTo>
                  <a:cubicBezTo>
                    <a:pt x="1453" y="956"/>
                    <a:pt x="1493" y="876"/>
                    <a:pt x="1493" y="776"/>
                  </a:cubicBezTo>
                  <a:cubicBezTo>
                    <a:pt x="1453" y="518"/>
                    <a:pt x="1433" y="239"/>
                    <a:pt x="1194" y="60"/>
                  </a:cubicBezTo>
                  <a:cubicBezTo>
                    <a:pt x="1093" y="21"/>
                    <a:pt x="1001"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2212350" y="1866325"/>
              <a:ext cx="15450" cy="40800"/>
            </a:xfrm>
            <a:custGeom>
              <a:avLst/>
              <a:gdLst/>
              <a:ahLst/>
              <a:cxnLst/>
              <a:rect l="l" t="t" r="r" b="b"/>
              <a:pathLst>
                <a:path w="618" h="1632" extrusionOk="0">
                  <a:moveTo>
                    <a:pt x="239" y="1"/>
                  </a:moveTo>
                  <a:cubicBezTo>
                    <a:pt x="1" y="399"/>
                    <a:pt x="120" y="816"/>
                    <a:pt x="100" y="1234"/>
                  </a:cubicBezTo>
                  <a:cubicBezTo>
                    <a:pt x="100" y="1314"/>
                    <a:pt x="120" y="1393"/>
                    <a:pt x="120" y="1473"/>
                  </a:cubicBezTo>
                  <a:cubicBezTo>
                    <a:pt x="180" y="1533"/>
                    <a:pt x="220" y="1592"/>
                    <a:pt x="299" y="1632"/>
                  </a:cubicBezTo>
                  <a:cubicBezTo>
                    <a:pt x="478" y="1115"/>
                    <a:pt x="617" y="598"/>
                    <a:pt x="597" y="41"/>
                  </a:cubicBezTo>
                  <a:lnTo>
                    <a:pt x="597" y="41"/>
                  </a:lnTo>
                  <a:cubicBezTo>
                    <a:pt x="578" y="100"/>
                    <a:pt x="518" y="120"/>
                    <a:pt x="498" y="180"/>
                  </a:cubicBezTo>
                  <a:cubicBezTo>
                    <a:pt x="441" y="236"/>
                    <a:pt x="474" y="400"/>
                    <a:pt x="342" y="400"/>
                  </a:cubicBezTo>
                  <a:cubicBezTo>
                    <a:pt x="335" y="400"/>
                    <a:pt x="327" y="400"/>
                    <a:pt x="319" y="399"/>
                  </a:cubicBezTo>
                  <a:cubicBezTo>
                    <a:pt x="299" y="399"/>
                    <a:pt x="279" y="240"/>
                    <a:pt x="279" y="180"/>
                  </a:cubicBezTo>
                  <a:cubicBezTo>
                    <a:pt x="239" y="100"/>
                    <a:pt x="239" y="4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2123825" y="1657950"/>
              <a:ext cx="39825" cy="15950"/>
            </a:xfrm>
            <a:custGeom>
              <a:avLst/>
              <a:gdLst/>
              <a:ahLst/>
              <a:cxnLst/>
              <a:rect l="l" t="t" r="r" b="b"/>
              <a:pathLst>
                <a:path w="1593" h="638" extrusionOk="0">
                  <a:moveTo>
                    <a:pt x="1" y="1"/>
                  </a:moveTo>
                  <a:lnTo>
                    <a:pt x="1" y="578"/>
                  </a:lnTo>
                  <a:cubicBezTo>
                    <a:pt x="133" y="624"/>
                    <a:pt x="265" y="637"/>
                    <a:pt x="395" y="637"/>
                  </a:cubicBezTo>
                  <a:cubicBezTo>
                    <a:pt x="565" y="637"/>
                    <a:pt x="731" y="615"/>
                    <a:pt x="888" y="615"/>
                  </a:cubicBezTo>
                  <a:cubicBezTo>
                    <a:pt x="918" y="615"/>
                    <a:pt x="947" y="615"/>
                    <a:pt x="976" y="617"/>
                  </a:cubicBezTo>
                  <a:cubicBezTo>
                    <a:pt x="1155" y="617"/>
                    <a:pt x="1294" y="538"/>
                    <a:pt x="1453" y="498"/>
                  </a:cubicBezTo>
                  <a:cubicBezTo>
                    <a:pt x="1533" y="478"/>
                    <a:pt x="1572" y="399"/>
                    <a:pt x="1592" y="319"/>
                  </a:cubicBezTo>
                  <a:cubicBezTo>
                    <a:pt x="1095" y="1"/>
                    <a:pt x="498" y="299"/>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2654475" y="1517700"/>
              <a:ext cx="33350" cy="20425"/>
            </a:xfrm>
            <a:custGeom>
              <a:avLst/>
              <a:gdLst/>
              <a:ahLst/>
              <a:cxnLst/>
              <a:rect l="l" t="t" r="r" b="b"/>
              <a:pathLst>
                <a:path w="1334" h="817" extrusionOk="0">
                  <a:moveTo>
                    <a:pt x="1194" y="1"/>
                  </a:moveTo>
                  <a:lnTo>
                    <a:pt x="1194" y="1"/>
                  </a:lnTo>
                  <a:cubicBezTo>
                    <a:pt x="816" y="339"/>
                    <a:pt x="319" y="220"/>
                    <a:pt x="0" y="598"/>
                  </a:cubicBezTo>
                  <a:cubicBezTo>
                    <a:pt x="120" y="817"/>
                    <a:pt x="338" y="737"/>
                    <a:pt x="537" y="797"/>
                  </a:cubicBezTo>
                  <a:cubicBezTo>
                    <a:pt x="572" y="801"/>
                    <a:pt x="607" y="803"/>
                    <a:pt x="641" y="803"/>
                  </a:cubicBezTo>
                  <a:cubicBezTo>
                    <a:pt x="784" y="803"/>
                    <a:pt x="922" y="762"/>
                    <a:pt x="1035" y="618"/>
                  </a:cubicBezTo>
                  <a:cubicBezTo>
                    <a:pt x="1035" y="419"/>
                    <a:pt x="1333" y="319"/>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2160625" y="1665425"/>
              <a:ext cx="47275" cy="12725"/>
            </a:xfrm>
            <a:custGeom>
              <a:avLst/>
              <a:gdLst/>
              <a:ahLst/>
              <a:cxnLst/>
              <a:rect l="l" t="t" r="r" b="b"/>
              <a:pathLst>
                <a:path w="1891" h="509" extrusionOk="0">
                  <a:moveTo>
                    <a:pt x="100" y="0"/>
                  </a:moveTo>
                  <a:cubicBezTo>
                    <a:pt x="100" y="20"/>
                    <a:pt x="80" y="60"/>
                    <a:pt x="61" y="80"/>
                  </a:cubicBezTo>
                  <a:cubicBezTo>
                    <a:pt x="1" y="119"/>
                    <a:pt x="1" y="199"/>
                    <a:pt x="21" y="259"/>
                  </a:cubicBezTo>
                  <a:cubicBezTo>
                    <a:pt x="100" y="318"/>
                    <a:pt x="200" y="358"/>
                    <a:pt x="259" y="418"/>
                  </a:cubicBezTo>
                  <a:cubicBezTo>
                    <a:pt x="657" y="458"/>
                    <a:pt x="1055" y="458"/>
                    <a:pt x="1453" y="458"/>
                  </a:cubicBezTo>
                  <a:cubicBezTo>
                    <a:pt x="1519" y="491"/>
                    <a:pt x="1579" y="509"/>
                    <a:pt x="1632" y="509"/>
                  </a:cubicBezTo>
                  <a:cubicBezTo>
                    <a:pt x="1738" y="509"/>
                    <a:pt x="1818" y="438"/>
                    <a:pt x="1871" y="279"/>
                  </a:cubicBezTo>
                  <a:cubicBezTo>
                    <a:pt x="1891" y="179"/>
                    <a:pt x="1831" y="100"/>
                    <a:pt x="1771" y="60"/>
                  </a:cubicBezTo>
                  <a:cubicBezTo>
                    <a:pt x="1611" y="115"/>
                    <a:pt x="1452" y="135"/>
                    <a:pt x="1295" y="135"/>
                  </a:cubicBezTo>
                  <a:cubicBezTo>
                    <a:pt x="887" y="135"/>
                    <a:pt x="488"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362050" y="1935450"/>
              <a:ext cx="14450" cy="44800"/>
            </a:xfrm>
            <a:custGeom>
              <a:avLst/>
              <a:gdLst/>
              <a:ahLst/>
              <a:cxnLst/>
              <a:rect l="l" t="t" r="r" b="b"/>
              <a:pathLst>
                <a:path w="578" h="1792" extrusionOk="0">
                  <a:moveTo>
                    <a:pt x="100" y="1"/>
                  </a:moveTo>
                  <a:cubicBezTo>
                    <a:pt x="60" y="21"/>
                    <a:pt x="20" y="21"/>
                    <a:pt x="0" y="41"/>
                  </a:cubicBezTo>
                  <a:cubicBezTo>
                    <a:pt x="20" y="558"/>
                    <a:pt x="20" y="1115"/>
                    <a:pt x="60" y="1632"/>
                  </a:cubicBezTo>
                  <a:cubicBezTo>
                    <a:pt x="160" y="1692"/>
                    <a:pt x="239" y="1732"/>
                    <a:pt x="378" y="1791"/>
                  </a:cubicBezTo>
                  <a:cubicBezTo>
                    <a:pt x="398" y="1652"/>
                    <a:pt x="398" y="1553"/>
                    <a:pt x="418" y="1433"/>
                  </a:cubicBezTo>
                  <a:cubicBezTo>
                    <a:pt x="577" y="1194"/>
                    <a:pt x="577" y="956"/>
                    <a:pt x="398" y="737"/>
                  </a:cubicBezTo>
                  <a:cubicBezTo>
                    <a:pt x="319" y="518"/>
                    <a:pt x="259" y="259"/>
                    <a:pt x="179" y="41"/>
                  </a:cubicBezTo>
                  <a:cubicBezTo>
                    <a:pt x="160" y="41"/>
                    <a:pt x="12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2243200" y="1847950"/>
              <a:ext cx="19900" cy="36300"/>
            </a:xfrm>
            <a:custGeom>
              <a:avLst/>
              <a:gdLst/>
              <a:ahLst/>
              <a:cxnLst/>
              <a:rect l="l" t="t" r="r" b="b"/>
              <a:pathLst>
                <a:path w="796" h="1452" extrusionOk="0">
                  <a:moveTo>
                    <a:pt x="564" y="1"/>
                  </a:moveTo>
                  <a:cubicBezTo>
                    <a:pt x="480" y="1"/>
                    <a:pt x="418" y="54"/>
                    <a:pt x="418" y="219"/>
                  </a:cubicBezTo>
                  <a:cubicBezTo>
                    <a:pt x="418" y="358"/>
                    <a:pt x="378" y="517"/>
                    <a:pt x="259" y="577"/>
                  </a:cubicBezTo>
                  <a:cubicBezTo>
                    <a:pt x="0" y="875"/>
                    <a:pt x="199" y="1154"/>
                    <a:pt x="259" y="1452"/>
                  </a:cubicBezTo>
                  <a:cubicBezTo>
                    <a:pt x="477" y="1352"/>
                    <a:pt x="378" y="1054"/>
                    <a:pt x="577" y="935"/>
                  </a:cubicBezTo>
                  <a:cubicBezTo>
                    <a:pt x="637" y="656"/>
                    <a:pt x="796" y="378"/>
                    <a:pt x="756" y="59"/>
                  </a:cubicBezTo>
                  <a:cubicBezTo>
                    <a:pt x="691" y="27"/>
                    <a:pt x="622" y="1"/>
                    <a:pt x="5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478925" y="1684325"/>
              <a:ext cx="39300" cy="16625"/>
            </a:xfrm>
            <a:custGeom>
              <a:avLst/>
              <a:gdLst/>
              <a:ahLst/>
              <a:cxnLst/>
              <a:rect l="l" t="t" r="r" b="b"/>
              <a:pathLst>
                <a:path w="1572" h="665" extrusionOk="0">
                  <a:moveTo>
                    <a:pt x="1273" y="0"/>
                  </a:moveTo>
                  <a:cubicBezTo>
                    <a:pt x="1094" y="139"/>
                    <a:pt x="875" y="40"/>
                    <a:pt x="696" y="139"/>
                  </a:cubicBezTo>
                  <a:cubicBezTo>
                    <a:pt x="478" y="139"/>
                    <a:pt x="259" y="159"/>
                    <a:pt x="40" y="338"/>
                  </a:cubicBezTo>
                  <a:cubicBezTo>
                    <a:pt x="0" y="398"/>
                    <a:pt x="0" y="458"/>
                    <a:pt x="40" y="517"/>
                  </a:cubicBezTo>
                  <a:cubicBezTo>
                    <a:pt x="219" y="537"/>
                    <a:pt x="398" y="537"/>
                    <a:pt x="577" y="537"/>
                  </a:cubicBezTo>
                  <a:cubicBezTo>
                    <a:pt x="673" y="633"/>
                    <a:pt x="773" y="664"/>
                    <a:pt x="880" y="664"/>
                  </a:cubicBezTo>
                  <a:cubicBezTo>
                    <a:pt x="996" y="664"/>
                    <a:pt x="1119" y="628"/>
                    <a:pt x="1253" y="597"/>
                  </a:cubicBezTo>
                  <a:cubicBezTo>
                    <a:pt x="1313" y="557"/>
                    <a:pt x="1393" y="537"/>
                    <a:pt x="1452" y="497"/>
                  </a:cubicBezTo>
                  <a:cubicBezTo>
                    <a:pt x="1572" y="318"/>
                    <a:pt x="1532" y="159"/>
                    <a:pt x="14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2809625" y="2029950"/>
              <a:ext cx="31375" cy="19425"/>
            </a:xfrm>
            <a:custGeom>
              <a:avLst/>
              <a:gdLst/>
              <a:ahLst/>
              <a:cxnLst/>
              <a:rect l="l" t="t" r="r" b="b"/>
              <a:pathLst>
                <a:path w="1255" h="777" extrusionOk="0">
                  <a:moveTo>
                    <a:pt x="677" y="20"/>
                  </a:moveTo>
                  <a:cubicBezTo>
                    <a:pt x="379" y="40"/>
                    <a:pt x="61" y="1"/>
                    <a:pt x="1" y="418"/>
                  </a:cubicBezTo>
                  <a:cubicBezTo>
                    <a:pt x="1" y="558"/>
                    <a:pt x="61" y="717"/>
                    <a:pt x="200" y="776"/>
                  </a:cubicBezTo>
                  <a:cubicBezTo>
                    <a:pt x="578" y="737"/>
                    <a:pt x="956" y="657"/>
                    <a:pt x="1254" y="438"/>
                  </a:cubicBezTo>
                  <a:cubicBezTo>
                    <a:pt x="1115" y="219"/>
                    <a:pt x="816" y="219"/>
                    <a:pt x="677"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2401325" y="1613200"/>
              <a:ext cx="47775" cy="22950"/>
            </a:xfrm>
            <a:custGeom>
              <a:avLst/>
              <a:gdLst/>
              <a:ahLst/>
              <a:cxnLst/>
              <a:rect l="l" t="t" r="r" b="b"/>
              <a:pathLst>
                <a:path w="1911" h="918" extrusionOk="0">
                  <a:moveTo>
                    <a:pt x="1732" y="0"/>
                  </a:moveTo>
                  <a:lnTo>
                    <a:pt x="1433" y="80"/>
                  </a:lnTo>
                  <a:cubicBezTo>
                    <a:pt x="1334" y="100"/>
                    <a:pt x="1234" y="160"/>
                    <a:pt x="1155" y="199"/>
                  </a:cubicBezTo>
                  <a:lnTo>
                    <a:pt x="1195" y="259"/>
                  </a:lnTo>
                  <a:cubicBezTo>
                    <a:pt x="1075" y="358"/>
                    <a:pt x="916" y="319"/>
                    <a:pt x="797" y="398"/>
                  </a:cubicBezTo>
                  <a:cubicBezTo>
                    <a:pt x="737" y="398"/>
                    <a:pt x="697" y="398"/>
                    <a:pt x="657" y="458"/>
                  </a:cubicBezTo>
                  <a:cubicBezTo>
                    <a:pt x="518" y="557"/>
                    <a:pt x="299" y="458"/>
                    <a:pt x="120" y="577"/>
                  </a:cubicBezTo>
                  <a:cubicBezTo>
                    <a:pt x="109" y="571"/>
                    <a:pt x="95" y="569"/>
                    <a:pt x="82" y="569"/>
                  </a:cubicBezTo>
                  <a:cubicBezTo>
                    <a:pt x="49" y="569"/>
                    <a:pt x="15" y="583"/>
                    <a:pt x="1" y="597"/>
                  </a:cubicBezTo>
                  <a:cubicBezTo>
                    <a:pt x="41" y="677"/>
                    <a:pt x="120" y="776"/>
                    <a:pt x="160" y="876"/>
                  </a:cubicBezTo>
                  <a:cubicBezTo>
                    <a:pt x="246" y="900"/>
                    <a:pt x="317" y="917"/>
                    <a:pt x="387" y="917"/>
                  </a:cubicBezTo>
                  <a:cubicBezTo>
                    <a:pt x="430" y="917"/>
                    <a:pt x="473" y="911"/>
                    <a:pt x="518" y="896"/>
                  </a:cubicBezTo>
                  <a:cubicBezTo>
                    <a:pt x="618" y="816"/>
                    <a:pt x="757" y="856"/>
                    <a:pt x="856" y="776"/>
                  </a:cubicBezTo>
                  <a:cubicBezTo>
                    <a:pt x="996" y="597"/>
                    <a:pt x="1234" y="717"/>
                    <a:pt x="1393" y="597"/>
                  </a:cubicBezTo>
                  <a:cubicBezTo>
                    <a:pt x="1513" y="418"/>
                    <a:pt x="1751" y="577"/>
                    <a:pt x="1911" y="418"/>
                  </a:cubicBezTo>
                  <a:lnTo>
                    <a:pt x="1911" y="100"/>
                  </a:lnTo>
                  <a:cubicBezTo>
                    <a:pt x="1891" y="60"/>
                    <a:pt x="1831" y="0"/>
                    <a:pt x="1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2210375" y="1971275"/>
              <a:ext cx="12450" cy="34825"/>
            </a:xfrm>
            <a:custGeom>
              <a:avLst/>
              <a:gdLst/>
              <a:ahLst/>
              <a:cxnLst/>
              <a:rect l="l" t="t" r="r" b="b"/>
              <a:pathLst>
                <a:path w="498" h="1393" extrusionOk="0">
                  <a:moveTo>
                    <a:pt x="0" y="0"/>
                  </a:moveTo>
                  <a:lnTo>
                    <a:pt x="0" y="1015"/>
                  </a:lnTo>
                  <a:cubicBezTo>
                    <a:pt x="0" y="1253"/>
                    <a:pt x="100" y="1393"/>
                    <a:pt x="358" y="1393"/>
                  </a:cubicBezTo>
                  <a:cubicBezTo>
                    <a:pt x="318" y="1174"/>
                    <a:pt x="497" y="915"/>
                    <a:pt x="358" y="696"/>
                  </a:cubicBezTo>
                  <a:cubicBezTo>
                    <a:pt x="219" y="517"/>
                    <a:pt x="219" y="358"/>
                    <a:pt x="358" y="179"/>
                  </a:cubicBezTo>
                  <a:lnTo>
                    <a:pt x="3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2687800" y="2104850"/>
              <a:ext cx="30350" cy="13650"/>
            </a:xfrm>
            <a:custGeom>
              <a:avLst/>
              <a:gdLst/>
              <a:ahLst/>
              <a:cxnLst/>
              <a:rect l="l" t="t" r="r" b="b"/>
              <a:pathLst>
                <a:path w="1214" h="546" extrusionOk="0">
                  <a:moveTo>
                    <a:pt x="993" y="1"/>
                  </a:moveTo>
                  <a:cubicBezTo>
                    <a:pt x="626" y="1"/>
                    <a:pt x="334" y="230"/>
                    <a:pt x="0" y="346"/>
                  </a:cubicBezTo>
                  <a:cubicBezTo>
                    <a:pt x="20" y="426"/>
                    <a:pt x="20" y="486"/>
                    <a:pt x="20" y="545"/>
                  </a:cubicBezTo>
                  <a:cubicBezTo>
                    <a:pt x="80" y="545"/>
                    <a:pt x="119" y="545"/>
                    <a:pt x="179" y="526"/>
                  </a:cubicBezTo>
                  <a:cubicBezTo>
                    <a:pt x="219" y="466"/>
                    <a:pt x="299" y="426"/>
                    <a:pt x="338" y="366"/>
                  </a:cubicBezTo>
                  <a:cubicBezTo>
                    <a:pt x="374" y="359"/>
                    <a:pt x="411" y="357"/>
                    <a:pt x="451" y="357"/>
                  </a:cubicBezTo>
                  <a:cubicBezTo>
                    <a:pt x="562" y="357"/>
                    <a:pt x="686" y="378"/>
                    <a:pt x="802" y="378"/>
                  </a:cubicBezTo>
                  <a:cubicBezTo>
                    <a:pt x="992" y="378"/>
                    <a:pt x="1159" y="322"/>
                    <a:pt x="1214" y="28"/>
                  </a:cubicBezTo>
                  <a:cubicBezTo>
                    <a:pt x="1137" y="9"/>
                    <a:pt x="1064" y="1"/>
                    <a:pt x="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583850" y="1553650"/>
              <a:ext cx="21900" cy="17800"/>
            </a:xfrm>
            <a:custGeom>
              <a:avLst/>
              <a:gdLst/>
              <a:ahLst/>
              <a:cxnLst/>
              <a:rect l="l" t="t" r="r" b="b"/>
              <a:pathLst>
                <a:path w="876" h="712" extrusionOk="0">
                  <a:moveTo>
                    <a:pt x="564" y="0"/>
                  </a:moveTo>
                  <a:cubicBezTo>
                    <a:pt x="389" y="0"/>
                    <a:pt x="224" y="98"/>
                    <a:pt x="60" y="115"/>
                  </a:cubicBezTo>
                  <a:cubicBezTo>
                    <a:pt x="60" y="154"/>
                    <a:pt x="40" y="194"/>
                    <a:pt x="1" y="214"/>
                  </a:cubicBezTo>
                  <a:cubicBezTo>
                    <a:pt x="140" y="393"/>
                    <a:pt x="100" y="552"/>
                    <a:pt x="1" y="711"/>
                  </a:cubicBezTo>
                  <a:cubicBezTo>
                    <a:pt x="339" y="692"/>
                    <a:pt x="637" y="612"/>
                    <a:pt x="876" y="393"/>
                  </a:cubicBezTo>
                  <a:cubicBezTo>
                    <a:pt x="876" y="254"/>
                    <a:pt x="836" y="95"/>
                    <a:pt x="677" y="15"/>
                  </a:cubicBezTo>
                  <a:cubicBezTo>
                    <a:pt x="639" y="5"/>
                    <a:pt x="601" y="0"/>
                    <a:pt x="5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349125" y="1975750"/>
              <a:ext cx="10450" cy="34825"/>
            </a:xfrm>
            <a:custGeom>
              <a:avLst/>
              <a:gdLst/>
              <a:ahLst/>
              <a:cxnLst/>
              <a:rect l="l" t="t" r="r" b="b"/>
              <a:pathLst>
                <a:path w="418" h="1393" extrusionOk="0">
                  <a:moveTo>
                    <a:pt x="0" y="0"/>
                  </a:moveTo>
                  <a:cubicBezTo>
                    <a:pt x="0" y="438"/>
                    <a:pt x="20" y="915"/>
                    <a:pt x="20" y="1393"/>
                  </a:cubicBezTo>
                  <a:cubicBezTo>
                    <a:pt x="418" y="1214"/>
                    <a:pt x="338" y="875"/>
                    <a:pt x="338" y="537"/>
                  </a:cubicBezTo>
                  <a:cubicBezTo>
                    <a:pt x="239" y="458"/>
                    <a:pt x="219" y="378"/>
                    <a:pt x="239" y="239"/>
                  </a:cubicBezTo>
                  <a:cubicBezTo>
                    <a:pt x="299" y="20"/>
                    <a:pt x="13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258100" y="1696650"/>
              <a:ext cx="18425" cy="24000"/>
            </a:xfrm>
            <a:custGeom>
              <a:avLst/>
              <a:gdLst/>
              <a:ahLst/>
              <a:cxnLst/>
              <a:rect l="l" t="t" r="r" b="b"/>
              <a:pathLst>
                <a:path w="737" h="960" extrusionOk="0">
                  <a:moveTo>
                    <a:pt x="611" y="0"/>
                  </a:moveTo>
                  <a:cubicBezTo>
                    <a:pt x="500" y="0"/>
                    <a:pt x="500" y="226"/>
                    <a:pt x="382" y="226"/>
                  </a:cubicBezTo>
                  <a:cubicBezTo>
                    <a:pt x="375" y="226"/>
                    <a:pt x="367" y="225"/>
                    <a:pt x="359" y="223"/>
                  </a:cubicBezTo>
                  <a:cubicBezTo>
                    <a:pt x="180" y="343"/>
                    <a:pt x="100" y="541"/>
                    <a:pt x="1" y="740"/>
                  </a:cubicBezTo>
                  <a:lnTo>
                    <a:pt x="240" y="959"/>
                  </a:lnTo>
                  <a:cubicBezTo>
                    <a:pt x="558" y="740"/>
                    <a:pt x="657" y="422"/>
                    <a:pt x="737" y="64"/>
                  </a:cubicBezTo>
                  <a:cubicBezTo>
                    <a:pt x="683" y="18"/>
                    <a:pt x="642" y="0"/>
                    <a:pt x="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311325" y="1671550"/>
              <a:ext cx="19925" cy="18250"/>
            </a:xfrm>
            <a:custGeom>
              <a:avLst/>
              <a:gdLst/>
              <a:ahLst/>
              <a:cxnLst/>
              <a:rect l="l" t="t" r="r" b="b"/>
              <a:pathLst>
                <a:path w="797" h="730" extrusionOk="0">
                  <a:moveTo>
                    <a:pt x="403" y="1"/>
                  </a:moveTo>
                  <a:cubicBezTo>
                    <a:pt x="253" y="1"/>
                    <a:pt x="117" y="119"/>
                    <a:pt x="40" y="272"/>
                  </a:cubicBezTo>
                  <a:cubicBezTo>
                    <a:pt x="20" y="352"/>
                    <a:pt x="20" y="451"/>
                    <a:pt x="0" y="531"/>
                  </a:cubicBezTo>
                  <a:lnTo>
                    <a:pt x="140" y="531"/>
                  </a:lnTo>
                  <a:cubicBezTo>
                    <a:pt x="149" y="529"/>
                    <a:pt x="157" y="529"/>
                    <a:pt x="164" y="529"/>
                  </a:cubicBezTo>
                  <a:cubicBezTo>
                    <a:pt x="256" y="529"/>
                    <a:pt x="244" y="633"/>
                    <a:pt x="299" y="670"/>
                  </a:cubicBezTo>
                  <a:cubicBezTo>
                    <a:pt x="319" y="670"/>
                    <a:pt x="339" y="690"/>
                    <a:pt x="358" y="730"/>
                  </a:cubicBezTo>
                  <a:cubicBezTo>
                    <a:pt x="418" y="670"/>
                    <a:pt x="498" y="630"/>
                    <a:pt x="537" y="551"/>
                  </a:cubicBezTo>
                  <a:cubicBezTo>
                    <a:pt x="637" y="372"/>
                    <a:pt x="796" y="153"/>
                    <a:pt x="537" y="34"/>
                  </a:cubicBezTo>
                  <a:cubicBezTo>
                    <a:pt x="492" y="11"/>
                    <a:pt x="447"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196950" y="1671300"/>
              <a:ext cx="38800" cy="9550"/>
            </a:xfrm>
            <a:custGeom>
              <a:avLst/>
              <a:gdLst/>
              <a:ahLst/>
              <a:cxnLst/>
              <a:rect l="l" t="t" r="r" b="b"/>
              <a:pathLst>
                <a:path w="1552" h="382" extrusionOk="0">
                  <a:moveTo>
                    <a:pt x="449" y="0"/>
                  </a:moveTo>
                  <a:cubicBezTo>
                    <a:pt x="419" y="0"/>
                    <a:pt x="388" y="7"/>
                    <a:pt x="358" y="24"/>
                  </a:cubicBezTo>
                  <a:cubicBezTo>
                    <a:pt x="298" y="163"/>
                    <a:pt x="139" y="183"/>
                    <a:pt x="0" y="223"/>
                  </a:cubicBezTo>
                  <a:cubicBezTo>
                    <a:pt x="178" y="356"/>
                    <a:pt x="381" y="378"/>
                    <a:pt x="581" y="378"/>
                  </a:cubicBezTo>
                  <a:cubicBezTo>
                    <a:pt x="676" y="378"/>
                    <a:pt x="771" y="373"/>
                    <a:pt x="861" y="373"/>
                  </a:cubicBezTo>
                  <a:cubicBezTo>
                    <a:pt x="921" y="373"/>
                    <a:pt x="979" y="375"/>
                    <a:pt x="1034" y="382"/>
                  </a:cubicBezTo>
                  <a:cubicBezTo>
                    <a:pt x="1060" y="379"/>
                    <a:pt x="1086" y="378"/>
                    <a:pt x="1113" y="378"/>
                  </a:cubicBezTo>
                  <a:cubicBezTo>
                    <a:pt x="1149" y="378"/>
                    <a:pt x="1185" y="380"/>
                    <a:pt x="1222" y="380"/>
                  </a:cubicBezTo>
                  <a:cubicBezTo>
                    <a:pt x="1348" y="380"/>
                    <a:pt x="1472" y="362"/>
                    <a:pt x="1552" y="203"/>
                  </a:cubicBezTo>
                  <a:cubicBezTo>
                    <a:pt x="1333" y="203"/>
                    <a:pt x="1114" y="143"/>
                    <a:pt x="895" y="44"/>
                  </a:cubicBezTo>
                  <a:cubicBezTo>
                    <a:pt x="856" y="75"/>
                    <a:pt x="816" y="86"/>
                    <a:pt x="776" y="86"/>
                  </a:cubicBezTo>
                  <a:cubicBezTo>
                    <a:pt x="667" y="86"/>
                    <a:pt x="558" y="0"/>
                    <a:pt x="4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306350" y="1658175"/>
              <a:ext cx="47275" cy="5900"/>
            </a:xfrm>
            <a:custGeom>
              <a:avLst/>
              <a:gdLst/>
              <a:ahLst/>
              <a:cxnLst/>
              <a:rect l="l" t="t" r="r" b="b"/>
              <a:pathLst>
                <a:path w="1891" h="236" extrusionOk="0">
                  <a:moveTo>
                    <a:pt x="866" y="1"/>
                  </a:moveTo>
                  <a:cubicBezTo>
                    <a:pt x="694" y="1"/>
                    <a:pt x="524" y="5"/>
                    <a:pt x="359" y="12"/>
                  </a:cubicBezTo>
                  <a:cubicBezTo>
                    <a:pt x="219" y="51"/>
                    <a:pt x="60" y="51"/>
                    <a:pt x="0" y="191"/>
                  </a:cubicBezTo>
                  <a:cubicBezTo>
                    <a:pt x="33" y="207"/>
                    <a:pt x="52" y="236"/>
                    <a:pt x="90" y="236"/>
                  </a:cubicBezTo>
                  <a:cubicBezTo>
                    <a:pt x="98" y="236"/>
                    <a:pt x="108" y="234"/>
                    <a:pt x="120" y="230"/>
                  </a:cubicBezTo>
                  <a:cubicBezTo>
                    <a:pt x="252" y="199"/>
                    <a:pt x="386" y="189"/>
                    <a:pt x="522" y="189"/>
                  </a:cubicBezTo>
                  <a:cubicBezTo>
                    <a:pt x="747" y="189"/>
                    <a:pt x="976" y="216"/>
                    <a:pt x="1203" y="216"/>
                  </a:cubicBezTo>
                  <a:cubicBezTo>
                    <a:pt x="1435" y="216"/>
                    <a:pt x="1666" y="187"/>
                    <a:pt x="1890" y="71"/>
                  </a:cubicBezTo>
                  <a:cubicBezTo>
                    <a:pt x="1559" y="18"/>
                    <a:pt x="1209" y="1"/>
                    <a:pt x="8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724500" y="1597275"/>
              <a:ext cx="32450" cy="15500"/>
            </a:xfrm>
            <a:custGeom>
              <a:avLst/>
              <a:gdLst/>
              <a:ahLst/>
              <a:cxnLst/>
              <a:rect l="l" t="t" r="r" b="b"/>
              <a:pathLst>
                <a:path w="1298" h="620" extrusionOk="0">
                  <a:moveTo>
                    <a:pt x="919" y="1"/>
                  </a:moveTo>
                  <a:cubicBezTo>
                    <a:pt x="820" y="1"/>
                    <a:pt x="720" y="21"/>
                    <a:pt x="641" y="41"/>
                  </a:cubicBezTo>
                  <a:cubicBezTo>
                    <a:pt x="502" y="180"/>
                    <a:pt x="243" y="61"/>
                    <a:pt x="104" y="180"/>
                  </a:cubicBezTo>
                  <a:cubicBezTo>
                    <a:pt x="1" y="459"/>
                    <a:pt x="50" y="619"/>
                    <a:pt x="243" y="619"/>
                  </a:cubicBezTo>
                  <a:cubicBezTo>
                    <a:pt x="312" y="619"/>
                    <a:pt x="398" y="599"/>
                    <a:pt x="502" y="558"/>
                  </a:cubicBezTo>
                  <a:cubicBezTo>
                    <a:pt x="541" y="558"/>
                    <a:pt x="601" y="558"/>
                    <a:pt x="641" y="518"/>
                  </a:cubicBezTo>
                  <a:cubicBezTo>
                    <a:pt x="700" y="399"/>
                    <a:pt x="800" y="319"/>
                    <a:pt x="939" y="259"/>
                  </a:cubicBezTo>
                  <a:cubicBezTo>
                    <a:pt x="1297" y="160"/>
                    <a:pt x="1019" y="61"/>
                    <a:pt x="9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230250" y="1649425"/>
              <a:ext cx="32850" cy="9150"/>
            </a:xfrm>
            <a:custGeom>
              <a:avLst/>
              <a:gdLst/>
              <a:ahLst/>
              <a:cxnLst/>
              <a:rect l="l" t="t" r="r" b="b"/>
              <a:pathLst>
                <a:path w="1314" h="366" extrusionOk="0">
                  <a:moveTo>
                    <a:pt x="805" y="0"/>
                  </a:moveTo>
                  <a:cubicBezTo>
                    <a:pt x="739" y="0"/>
                    <a:pt x="670" y="8"/>
                    <a:pt x="598" y="23"/>
                  </a:cubicBezTo>
                  <a:cubicBezTo>
                    <a:pt x="458" y="242"/>
                    <a:pt x="200" y="163"/>
                    <a:pt x="1" y="222"/>
                  </a:cubicBezTo>
                  <a:cubicBezTo>
                    <a:pt x="207" y="337"/>
                    <a:pt x="427" y="366"/>
                    <a:pt x="644" y="366"/>
                  </a:cubicBezTo>
                  <a:cubicBezTo>
                    <a:pt x="804" y="366"/>
                    <a:pt x="963" y="350"/>
                    <a:pt x="1115" y="342"/>
                  </a:cubicBezTo>
                  <a:cubicBezTo>
                    <a:pt x="1194" y="302"/>
                    <a:pt x="1254" y="222"/>
                    <a:pt x="1314" y="163"/>
                  </a:cubicBezTo>
                  <a:cubicBezTo>
                    <a:pt x="1152" y="60"/>
                    <a:pt x="991" y="0"/>
                    <a:pt x="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896675" y="1561475"/>
              <a:ext cx="30350" cy="14675"/>
            </a:xfrm>
            <a:custGeom>
              <a:avLst/>
              <a:gdLst/>
              <a:ahLst/>
              <a:cxnLst/>
              <a:rect l="l" t="t" r="r" b="b"/>
              <a:pathLst>
                <a:path w="1214" h="587" extrusionOk="0">
                  <a:moveTo>
                    <a:pt x="855" y="40"/>
                  </a:moveTo>
                  <a:cubicBezTo>
                    <a:pt x="577" y="80"/>
                    <a:pt x="259" y="1"/>
                    <a:pt x="0" y="199"/>
                  </a:cubicBezTo>
                  <a:cubicBezTo>
                    <a:pt x="0" y="259"/>
                    <a:pt x="20" y="279"/>
                    <a:pt x="60" y="299"/>
                  </a:cubicBezTo>
                  <a:cubicBezTo>
                    <a:pt x="199" y="438"/>
                    <a:pt x="398" y="438"/>
                    <a:pt x="517" y="577"/>
                  </a:cubicBezTo>
                  <a:cubicBezTo>
                    <a:pt x="585" y="583"/>
                    <a:pt x="651" y="586"/>
                    <a:pt x="715" y="586"/>
                  </a:cubicBezTo>
                  <a:cubicBezTo>
                    <a:pt x="898" y="586"/>
                    <a:pt x="1067" y="556"/>
                    <a:pt x="1214" y="438"/>
                  </a:cubicBezTo>
                  <a:lnTo>
                    <a:pt x="1214" y="359"/>
                  </a:lnTo>
                  <a:cubicBezTo>
                    <a:pt x="1114" y="259"/>
                    <a:pt x="915" y="279"/>
                    <a:pt x="915" y="60"/>
                  </a:cubicBezTo>
                  <a:cubicBezTo>
                    <a:pt x="895" y="60"/>
                    <a:pt x="875" y="40"/>
                    <a:pt x="85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827050" y="2030950"/>
              <a:ext cx="21900" cy="11450"/>
            </a:xfrm>
            <a:custGeom>
              <a:avLst/>
              <a:gdLst/>
              <a:ahLst/>
              <a:cxnLst/>
              <a:rect l="l" t="t" r="r" b="b"/>
              <a:pathLst>
                <a:path w="876" h="458" extrusionOk="0">
                  <a:moveTo>
                    <a:pt x="80" y="0"/>
                  </a:moveTo>
                  <a:cubicBezTo>
                    <a:pt x="60" y="0"/>
                    <a:pt x="20" y="20"/>
                    <a:pt x="0" y="100"/>
                  </a:cubicBezTo>
                  <a:cubicBezTo>
                    <a:pt x="60" y="458"/>
                    <a:pt x="318" y="378"/>
                    <a:pt x="557" y="398"/>
                  </a:cubicBezTo>
                  <a:cubicBezTo>
                    <a:pt x="580" y="401"/>
                    <a:pt x="602" y="403"/>
                    <a:pt x="623" y="403"/>
                  </a:cubicBezTo>
                  <a:cubicBezTo>
                    <a:pt x="733" y="403"/>
                    <a:pt x="825" y="359"/>
                    <a:pt x="875" y="259"/>
                  </a:cubicBezTo>
                  <a:cubicBezTo>
                    <a:pt x="769" y="58"/>
                    <a:pt x="620" y="33"/>
                    <a:pt x="467" y="33"/>
                  </a:cubicBezTo>
                  <a:cubicBezTo>
                    <a:pt x="416" y="33"/>
                    <a:pt x="364" y="35"/>
                    <a:pt x="312" y="35"/>
                  </a:cubicBezTo>
                  <a:cubicBezTo>
                    <a:pt x="260" y="35"/>
                    <a:pt x="208" y="32"/>
                    <a:pt x="159" y="20"/>
                  </a:cubicBezTo>
                  <a:cubicBezTo>
                    <a:pt x="159" y="0"/>
                    <a:pt x="119" y="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704700" y="1600775"/>
              <a:ext cx="32350" cy="13500"/>
            </a:xfrm>
            <a:custGeom>
              <a:avLst/>
              <a:gdLst/>
              <a:ahLst/>
              <a:cxnLst/>
              <a:rect l="l" t="t" r="r" b="b"/>
              <a:pathLst>
                <a:path w="1294" h="540" extrusionOk="0">
                  <a:moveTo>
                    <a:pt x="896" y="20"/>
                  </a:moveTo>
                  <a:cubicBezTo>
                    <a:pt x="597" y="80"/>
                    <a:pt x="279" y="0"/>
                    <a:pt x="0" y="179"/>
                  </a:cubicBezTo>
                  <a:cubicBezTo>
                    <a:pt x="67" y="198"/>
                    <a:pt x="137" y="201"/>
                    <a:pt x="208" y="201"/>
                  </a:cubicBezTo>
                  <a:cubicBezTo>
                    <a:pt x="244" y="201"/>
                    <a:pt x="280" y="200"/>
                    <a:pt x="315" y="200"/>
                  </a:cubicBezTo>
                  <a:cubicBezTo>
                    <a:pt x="502" y="200"/>
                    <a:pt x="673" y="224"/>
                    <a:pt x="737" y="517"/>
                  </a:cubicBezTo>
                  <a:cubicBezTo>
                    <a:pt x="803" y="531"/>
                    <a:pt x="869" y="539"/>
                    <a:pt x="934" y="539"/>
                  </a:cubicBezTo>
                  <a:cubicBezTo>
                    <a:pt x="1064" y="539"/>
                    <a:pt x="1187" y="504"/>
                    <a:pt x="1294" y="398"/>
                  </a:cubicBezTo>
                  <a:cubicBezTo>
                    <a:pt x="1035" y="398"/>
                    <a:pt x="916" y="279"/>
                    <a:pt x="896"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217325" y="2018025"/>
              <a:ext cx="11975" cy="24375"/>
            </a:xfrm>
            <a:custGeom>
              <a:avLst/>
              <a:gdLst/>
              <a:ahLst/>
              <a:cxnLst/>
              <a:rect l="l" t="t" r="r" b="b"/>
              <a:pathLst>
                <a:path w="479" h="975" extrusionOk="0">
                  <a:moveTo>
                    <a:pt x="180" y="0"/>
                  </a:moveTo>
                  <a:cubicBezTo>
                    <a:pt x="120" y="0"/>
                    <a:pt x="60" y="20"/>
                    <a:pt x="40" y="60"/>
                  </a:cubicBezTo>
                  <a:cubicBezTo>
                    <a:pt x="80" y="398"/>
                    <a:pt x="1" y="716"/>
                    <a:pt x="379" y="975"/>
                  </a:cubicBezTo>
                  <a:cubicBezTo>
                    <a:pt x="478" y="617"/>
                    <a:pt x="398" y="318"/>
                    <a:pt x="239" y="40"/>
                  </a:cubicBezTo>
                  <a:cubicBezTo>
                    <a:pt x="239" y="20"/>
                    <a:pt x="219"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2747975" y="2088125"/>
              <a:ext cx="26875" cy="9300"/>
            </a:xfrm>
            <a:custGeom>
              <a:avLst/>
              <a:gdLst/>
              <a:ahLst/>
              <a:cxnLst/>
              <a:rect l="l" t="t" r="r" b="b"/>
              <a:pathLst>
                <a:path w="1075" h="372" extrusionOk="0">
                  <a:moveTo>
                    <a:pt x="1074" y="1"/>
                  </a:moveTo>
                  <a:cubicBezTo>
                    <a:pt x="696" y="21"/>
                    <a:pt x="299" y="21"/>
                    <a:pt x="0" y="359"/>
                  </a:cubicBezTo>
                  <a:cubicBezTo>
                    <a:pt x="85" y="367"/>
                    <a:pt x="167" y="371"/>
                    <a:pt x="246" y="371"/>
                  </a:cubicBezTo>
                  <a:cubicBezTo>
                    <a:pt x="574" y="371"/>
                    <a:pt x="850" y="29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483900" y="1649275"/>
              <a:ext cx="34825" cy="5150"/>
            </a:xfrm>
            <a:custGeom>
              <a:avLst/>
              <a:gdLst/>
              <a:ahLst/>
              <a:cxnLst/>
              <a:rect l="l" t="t" r="r" b="b"/>
              <a:pathLst>
                <a:path w="1393" h="206" extrusionOk="0">
                  <a:moveTo>
                    <a:pt x="632" y="1"/>
                  </a:moveTo>
                  <a:cubicBezTo>
                    <a:pt x="420" y="1"/>
                    <a:pt x="206" y="35"/>
                    <a:pt x="0" y="169"/>
                  </a:cubicBezTo>
                  <a:cubicBezTo>
                    <a:pt x="201" y="185"/>
                    <a:pt x="406" y="206"/>
                    <a:pt x="607" y="206"/>
                  </a:cubicBezTo>
                  <a:cubicBezTo>
                    <a:pt x="883" y="206"/>
                    <a:pt x="1151" y="168"/>
                    <a:pt x="1393" y="29"/>
                  </a:cubicBezTo>
                  <a:lnTo>
                    <a:pt x="1393" y="29"/>
                  </a:lnTo>
                  <a:cubicBezTo>
                    <a:pt x="1350" y="33"/>
                    <a:pt x="1306" y="35"/>
                    <a:pt x="1262" y="35"/>
                  </a:cubicBezTo>
                  <a:cubicBezTo>
                    <a:pt x="1059" y="35"/>
                    <a:pt x="846" y="1"/>
                    <a:pt x="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2226775" y="1811125"/>
              <a:ext cx="9975" cy="31350"/>
            </a:xfrm>
            <a:custGeom>
              <a:avLst/>
              <a:gdLst/>
              <a:ahLst/>
              <a:cxnLst/>
              <a:rect l="l" t="t" r="r" b="b"/>
              <a:pathLst>
                <a:path w="399" h="1254" extrusionOk="0">
                  <a:moveTo>
                    <a:pt x="398" y="1"/>
                  </a:moveTo>
                  <a:cubicBezTo>
                    <a:pt x="1" y="339"/>
                    <a:pt x="20" y="816"/>
                    <a:pt x="60" y="1254"/>
                  </a:cubicBezTo>
                  <a:cubicBezTo>
                    <a:pt x="299" y="856"/>
                    <a:pt x="359" y="4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96100" y="1522675"/>
              <a:ext cx="32350" cy="6000"/>
            </a:xfrm>
            <a:custGeom>
              <a:avLst/>
              <a:gdLst/>
              <a:ahLst/>
              <a:cxnLst/>
              <a:rect l="l" t="t" r="r" b="b"/>
              <a:pathLst>
                <a:path w="1294" h="240" extrusionOk="0">
                  <a:moveTo>
                    <a:pt x="1194" y="1"/>
                  </a:moveTo>
                  <a:cubicBezTo>
                    <a:pt x="1088" y="33"/>
                    <a:pt x="979" y="40"/>
                    <a:pt x="870" y="40"/>
                  </a:cubicBezTo>
                  <a:cubicBezTo>
                    <a:pt x="764" y="40"/>
                    <a:pt x="657" y="33"/>
                    <a:pt x="552" y="33"/>
                  </a:cubicBezTo>
                  <a:cubicBezTo>
                    <a:pt x="358" y="33"/>
                    <a:pt x="170" y="58"/>
                    <a:pt x="0" y="200"/>
                  </a:cubicBezTo>
                  <a:cubicBezTo>
                    <a:pt x="358" y="220"/>
                    <a:pt x="696" y="220"/>
                    <a:pt x="1054" y="240"/>
                  </a:cubicBezTo>
                  <a:cubicBezTo>
                    <a:pt x="1094" y="220"/>
                    <a:pt x="1154" y="220"/>
                    <a:pt x="1194" y="200"/>
                  </a:cubicBezTo>
                  <a:cubicBezTo>
                    <a:pt x="1273" y="160"/>
                    <a:pt x="1293" y="140"/>
                    <a:pt x="1253" y="61"/>
                  </a:cubicBezTo>
                  <a:cubicBezTo>
                    <a:pt x="1253" y="41"/>
                    <a:pt x="1233" y="2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2968775" y="1981225"/>
              <a:ext cx="19425" cy="15425"/>
            </a:xfrm>
            <a:custGeom>
              <a:avLst/>
              <a:gdLst/>
              <a:ahLst/>
              <a:cxnLst/>
              <a:rect l="l" t="t" r="r" b="b"/>
              <a:pathLst>
                <a:path w="777" h="617" extrusionOk="0">
                  <a:moveTo>
                    <a:pt x="166" y="92"/>
                  </a:moveTo>
                  <a:cubicBezTo>
                    <a:pt x="129" y="92"/>
                    <a:pt x="80" y="114"/>
                    <a:pt x="20" y="159"/>
                  </a:cubicBezTo>
                  <a:cubicBezTo>
                    <a:pt x="20" y="318"/>
                    <a:pt x="1" y="497"/>
                    <a:pt x="180" y="617"/>
                  </a:cubicBezTo>
                  <a:lnTo>
                    <a:pt x="199" y="617"/>
                  </a:lnTo>
                  <a:cubicBezTo>
                    <a:pt x="268" y="582"/>
                    <a:pt x="277" y="489"/>
                    <a:pt x="355" y="489"/>
                  </a:cubicBezTo>
                  <a:cubicBezTo>
                    <a:pt x="367" y="489"/>
                    <a:pt x="382" y="492"/>
                    <a:pt x="398" y="497"/>
                  </a:cubicBezTo>
                  <a:cubicBezTo>
                    <a:pt x="431" y="506"/>
                    <a:pt x="457" y="510"/>
                    <a:pt x="481" y="510"/>
                  </a:cubicBezTo>
                  <a:cubicBezTo>
                    <a:pt x="514" y="510"/>
                    <a:pt x="542" y="501"/>
                    <a:pt x="577" y="477"/>
                  </a:cubicBezTo>
                  <a:cubicBezTo>
                    <a:pt x="776" y="0"/>
                    <a:pt x="378" y="179"/>
                    <a:pt x="199" y="99"/>
                  </a:cubicBezTo>
                  <a:cubicBezTo>
                    <a:pt x="189" y="95"/>
                    <a:pt x="178" y="92"/>
                    <a:pt x="166" y="92"/>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2301875" y="1628625"/>
              <a:ext cx="13450" cy="12450"/>
            </a:xfrm>
            <a:custGeom>
              <a:avLst/>
              <a:gdLst/>
              <a:ahLst/>
              <a:cxnLst/>
              <a:rect l="l" t="t" r="r" b="b"/>
              <a:pathLst>
                <a:path w="538" h="498" extrusionOk="0">
                  <a:moveTo>
                    <a:pt x="518" y="0"/>
                  </a:moveTo>
                  <a:lnTo>
                    <a:pt x="518" y="0"/>
                  </a:lnTo>
                  <a:cubicBezTo>
                    <a:pt x="0" y="40"/>
                    <a:pt x="0" y="40"/>
                    <a:pt x="179" y="497"/>
                  </a:cubicBezTo>
                  <a:lnTo>
                    <a:pt x="339" y="497"/>
                  </a:lnTo>
                  <a:cubicBezTo>
                    <a:pt x="418" y="338"/>
                    <a:pt x="538" y="1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264575" y="1793725"/>
              <a:ext cx="11950" cy="17425"/>
            </a:xfrm>
            <a:custGeom>
              <a:avLst/>
              <a:gdLst/>
              <a:ahLst/>
              <a:cxnLst/>
              <a:rect l="l" t="t" r="r" b="b"/>
              <a:pathLst>
                <a:path w="478" h="697" extrusionOk="0">
                  <a:moveTo>
                    <a:pt x="478" y="0"/>
                  </a:moveTo>
                  <a:lnTo>
                    <a:pt x="478" y="0"/>
                  </a:lnTo>
                  <a:cubicBezTo>
                    <a:pt x="20" y="160"/>
                    <a:pt x="0" y="219"/>
                    <a:pt x="279" y="697"/>
                  </a:cubicBezTo>
                  <a:cubicBezTo>
                    <a:pt x="398" y="458"/>
                    <a:pt x="478" y="23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2097975" y="1658450"/>
              <a:ext cx="17425" cy="13950"/>
            </a:xfrm>
            <a:custGeom>
              <a:avLst/>
              <a:gdLst/>
              <a:ahLst/>
              <a:cxnLst/>
              <a:rect l="l" t="t" r="r" b="b"/>
              <a:pathLst>
                <a:path w="697" h="558" extrusionOk="0">
                  <a:moveTo>
                    <a:pt x="697" y="1"/>
                  </a:moveTo>
                  <a:cubicBezTo>
                    <a:pt x="518" y="60"/>
                    <a:pt x="378" y="100"/>
                    <a:pt x="219" y="120"/>
                  </a:cubicBezTo>
                  <a:lnTo>
                    <a:pt x="0" y="359"/>
                  </a:lnTo>
                  <a:cubicBezTo>
                    <a:pt x="160" y="398"/>
                    <a:pt x="339" y="398"/>
                    <a:pt x="498" y="558"/>
                  </a:cubicBezTo>
                  <a:cubicBezTo>
                    <a:pt x="577" y="379"/>
                    <a:pt x="617" y="18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2211850" y="1903125"/>
              <a:ext cx="8975" cy="23900"/>
            </a:xfrm>
            <a:custGeom>
              <a:avLst/>
              <a:gdLst/>
              <a:ahLst/>
              <a:cxnLst/>
              <a:rect l="l" t="t" r="r" b="b"/>
              <a:pathLst>
                <a:path w="359" h="956" extrusionOk="0">
                  <a:moveTo>
                    <a:pt x="140" y="1"/>
                  </a:moveTo>
                  <a:lnTo>
                    <a:pt x="140" y="1"/>
                  </a:lnTo>
                  <a:cubicBezTo>
                    <a:pt x="160" y="319"/>
                    <a:pt x="1" y="697"/>
                    <a:pt x="299" y="956"/>
                  </a:cubicBezTo>
                  <a:cubicBezTo>
                    <a:pt x="359" y="697"/>
                    <a:pt x="339" y="419"/>
                    <a:pt x="319" y="140"/>
                  </a:cubicBezTo>
                  <a:cubicBezTo>
                    <a:pt x="259" y="100"/>
                    <a:pt x="200"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2071625" y="1787750"/>
              <a:ext cx="10450" cy="24575"/>
            </a:xfrm>
            <a:custGeom>
              <a:avLst/>
              <a:gdLst/>
              <a:ahLst/>
              <a:cxnLst/>
              <a:rect l="l" t="t" r="r" b="b"/>
              <a:pathLst>
                <a:path w="418" h="983" extrusionOk="0">
                  <a:moveTo>
                    <a:pt x="298" y="1"/>
                  </a:moveTo>
                  <a:cubicBezTo>
                    <a:pt x="259" y="1"/>
                    <a:pt x="219" y="41"/>
                    <a:pt x="179" y="80"/>
                  </a:cubicBezTo>
                  <a:cubicBezTo>
                    <a:pt x="239" y="359"/>
                    <a:pt x="0" y="637"/>
                    <a:pt x="139" y="896"/>
                  </a:cubicBezTo>
                  <a:lnTo>
                    <a:pt x="179" y="956"/>
                  </a:lnTo>
                  <a:cubicBezTo>
                    <a:pt x="179" y="956"/>
                    <a:pt x="199" y="975"/>
                    <a:pt x="259" y="975"/>
                  </a:cubicBezTo>
                  <a:cubicBezTo>
                    <a:pt x="263" y="980"/>
                    <a:pt x="268" y="983"/>
                    <a:pt x="273" y="983"/>
                  </a:cubicBezTo>
                  <a:cubicBezTo>
                    <a:pt x="289" y="983"/>
                    <a:pt x="308" y="957"/>
                    <a:pt x="338" y="896"/>
                  </a:cubicBezTo>
                  <a:cubicBezTo>
                    <a:pt x="358" y="737"/>
                    <a:pt x="358" y="578"/>
                    <a:pt x="378" y="399"/>
                  </a:cubicBezTo>
                  <a:cubicBezTo>
                    <a:pt x="418" y="279"/>
                    <a:pt x="418" y="180"/>
                    <a:pt x="378" y="60"/>
                  </a:cubicBezTo>
                  <a:cubicBezTo>
                    <a:pt x="378" y="21"/>
                    <a:pt x="358" y="1"/>
                    <a:pt x="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375975" y="1752950"/>
              <a:ext cx="8975" cy="25250"/>
            </a:xfrm>
            <a:custGeom>
              <a:avLst/>
              <a:gdLst/>
              <a:ahLst/>
              <a:cxnLst/>
              <a:rect l="l" t="t" r="r" b="b"/>
              <a:pathLst>
                <a:path w="359" h="1010" extrusionOk="0">
                  <a:moveTo>
                    <a:pt x="120" y="0"/>
                  </a:moveTo>
                  <a:cubicBezTo>
                    <a:pt x="100" y="0"/>
                    <a:pt x="40" y="0"/>
                    <a:pt x="20" y="60"/>
                  </a:cubicBezTo>
                  <a:cubicBezTo>
                    <a:pt x="0" y="100"/>
                    <a:pt x="0" y="159"/>
                    <a:pt x="0" y="199"/>
                  </a:cubicBezTo>
                  <a:lnTo>
                    <a:pt x="0" y="935"/>
                  </a:lnTo>
                  <a:cubicBezTo>
                    <a:pt x="50" y="985"/>
                    <a:pt x="105" y="1010"/>
                    <a:pt x="160" y="1010"/>
                  </a:cubicBezTo>
                  <a:cubicBezTo>
                    <a:pt x="214" y="1010"/>
                    <a:pt x="269" y="985"/>
                    <a:pt x="319" y="935"/>
                  </a:cubicBezTo>
                  <a:cubicBezTo>
                    <a:pt x="358" y="876"/>
                    <a:pt x="358" y="836"/>
                    <a:pt x="358" y="776"/>
                  </a:cubicBezTo>
                  <a:cubicBezTo>
                    <a:pt x="100" y="577"/>
                    <a:pt x="199" y="299"/>
                    <a:pt x="160" y="60"/>
                  </a:cubicBezTo>
                  <a:cubicBezTo>
                    <a:pt x="160" y="40"/>
                    <a:pt x="140" y="4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684300" y="2084425"/>
              <a:ext cx="21425" cy="8700"/>
            </a:xfrm>
            <a:custGeom>
              <a:avLst/>
              <a:gdLst/>
              <a:ahLst/>
              <a:cxnLst/>
              <a:rect l="l" t="t" r="r" b="b"/>
              <a:pathLst>
                <a:path w="857" h="348" extrusionOk="0">
                  <a:moveTo>
                    <a:pt x="701" y="0"/>
                  </a:moveTo>
                  <a:cubicBezTo>
                    <a:pt x="427" y="0"/>
                    <a:pt x="185" y="96"/>
                    <a:pt x="1" y="348"/>
                  </a:cubicBezTo>
                  <a:cubicBezTo>
                    <a:pt x="319" y="328"/>
                    <a:pt x="637" y="308"/>
                    <a:pt x="856" y="10"/>
                  </a:cubicBezTo>
                  <a:cubicBezTo>
                    <a:pt x="803" y="3"/>
                    <a:pt x="751" y="0"/>
                    <a:pt x="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719125" y="2099075"/>
              <a:ext cx="16425" cy="8750"/>
            </a:xfrm>
            <a:custGeom>
              <a:avLst/>
              <a:gdLst/>
              <a:ahLst/>
              <a:cxnLst/>
              <a:rect l="l" t="t" r="r" b="b"/>
              <a:pathLst>
                <a:path w="657" h="350" extrusionOk="0">
                  <a:moveTo>
                    <a:pt x="657" y="60"/>
                  </a:moveTo>
                  <a:lnTo>
                    <a:pt x="657" y="60"/>
                  </a:lnTo>
                  <a:cubicBezTo>
                    <a:pt x="438" y="180"/>
                    <a:pt x="140" y="1"/>
                    <a:pt x="0" y="279"/>
                  </a:cubicBezTo>
                  <a:cubicBezTo>
                    <a:pt x="125" y="279"/>
                    <a:pt x="270" y="349"/>
                    <a:pt x="395" y="349"/>
                  </a:cubicBezTo>
                  <a:cubicBezTo>
                    <a:pt x="511" y="349"/>
                    <a:pt x="609" y="289"/>
                    <a:pt x="657"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2348625" y="1930475"/>
              <a:ext cx="15425" cy="10975"/>
            </a:xfrm>
            <a:custGeom>
              <a:avLst/>
              <a:gdLst/>
              <a:ahLst/>
              <a:cxnLst/>
              <a:rect l="l" t="t" r="r" b="b"/>
              <a:pathLst>
                <a:path w="617" h="439" extrusionOk="0">
                  <a:moveTo>
                    <a:pt x="140" y="1"/>
                  </a:moveTo>
                  <a:cubicBezTo>
                    <a:pt x="120" y="1"/>
                    <a:pt x="60" y="21"/>
                    <a:pt x="40" y="61"/>
                  </a:cubicBezTo>
                  <a:lnTo>
                    <a:pt x="20" y="140"/>
                  </a:lnTo>
                  <a:lnTo>
                    <a:pt x="20" y="220"/>
                  </a:lnTo>
                  <a:cubicBezTo>
                    <a:pt x="0" y="279"/>
                    <a:pt x="0" y="359"/>
                    <a:pt x="40" y="439"/>
                  </a:cubicBezTo>
                  <a:cubicBezTo>
                    <a:pt x="219" y="439"/>
                    <a:pt x="378" y="339"/>
                    <a:pt x="537" y="240"/>
                  </a:cubicBezTo>
                  <a:lnTo>
                    <a:pt x="557" y="220"/>
                  </a:lnTo>
                  <a:cubicBezTo>
                    <a:pt x="617" y="160"/>
                    <a:pt x="617" y="100"/>
                    <a:pt x="557" y="21"/>
                  </a:cubicBezTo>
                  <a:cubicBezTo>
                    <a:pt x="557" y="21"/>
                    <a:pt x="537" y="1"/>
                    <a:pt x="478" y="1"/>
                  </a:cubicBezTo>
                  <a:cubicBezTo>
                    <a:pt x="438" y="1"/>
                    <a:pt x="418" y="1"/>
                    <a:pt x="358" y="41"/>
                  </a:cubicBezTo>
                  <a:lnTo>
                    <a:pt x="179" y="41"/>
                  </a:lnTo>
                  <a:cubicBezTo>
                    <a:pt x="179" y="41"/>
                    <a:pt x="179" y="2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076100" y="1771350"/>
              <a:ext cx="11450" cy="18625"/>
            </a:xfrm>
            <a:custGeom>
              <a:avLst/>
              <a:gdLst/>
              <a:ahLst/>
              <a:cxnLst/>
              <a:rect l="l" t="t" r="r" b="b"/>
              <a:pathLst>
                <a:path w="458" h="745" extrusionOk="0">
                  <a:moveTo>
                    <a:pt x="318" y="0"/>
                  </a:moveTo>
                  <a:cubicBezTo>
                    <a:pt x="119" y="199"/>
                    <a:pt x="139" y="498"/>
                    <a:pt x="0" y="716"/>
                  </a:cubicBezTo>
                  <a:lnTo>
                    <a:pt x="199" y="716"/>
                  </a:lnTo>
                  <a:cubicBezTo>
                    <a:pt x="199" y="730"/>
                    <a:pt x="209" y="745"/>
                    <a:pt x="229" y="745"/>
                  </a:cubicBezTo>
                  <a:cubicBezTo>
                    <a:pt x="237" y="745"/>
                    <a:pt x="247" y="742"/>
                    <a:pt x="259" y="736"/>
                  </a:cubicBezTo>
                  <a:cubicBezTo>
                    <a:pt x="262" y="740"/>
                    <a:pt x="266" y="741"/>
                    <a:pt x="269" y="741"/>
                  </a:cubicBezTo>
                  <a:cubicBezTo>
                    <a:pt x="286" y="741"/>
                    <a:pt x="302" y="706"/>
                    <a:pt x="318" y="657"/>
                  </a:cubicBezTo>
                  <a:cubicBezTo>
                    <a:pt x="299" y="617"/>
                    <a:pt x="318" y="557"/>
                    <a:pt x="358" y="517"/>
                  </a:cubicBezTo>
                  <a:cubicBezTo>
                    <a:pt x="458" y="358"/>
                    <a:pt x="398" y="219"/>
                    <a:pt x="398" y="60"/>
                  </a:cubicBezTo>
                  <a:lnTo>
                    <a:pt x="31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084050" y="1754425"/>
              <a:ext cx="11450" cy="19425"/>
            </a:xfrm>
            <a:custGeom>
              <a:avLst/>
              <a:gdLst/>
              <a:ahLst/>
              <a:cxnLst/>
              <a:rect l="l" t="t" r="r" b="b"/>
              <a:pathLst>
                <a:path w="458" h="777" extrusionOk="0">
                  <a:moveTo>
                    <a:pt x="358" y="1"/>
                  </a:moveTo>
                  <a:cubicBezTo>
                    <a:pt x="60" y="120"/>
                    <a:pt x="0" y="399"/>
                    <a:pt x="0" y="677"/>
                  </a:cubicBezTo>
                  <a:lnTo>
                    <a:pt x="60" y="717"/>
                  </a:lnTo>
                  <a:cubicBezTo>
                    <a:pt x="60" y="737"/>
                    <a:pt x="80" y="777"/>
                    <a:pt x="140" y="777"/>
                  </a:cubicBezTo>
                  <a:cubicBezTo>
                    <a:pt x="160" y="777"/>
                    <a:pt x="179" y="737"/>
                    <a:pt x="199" y="697"/>
                  </a:cubicBezTo>
                  <a:cubicBezTo>
                    <a:pt x="199" y="618"/>
                    <a:pt x="239" y="578"/>
                    <a:pt x="259" y="518"/>
                  </a:cubicBezTo>
                  <a:cubicBezTo>
                    <a:pt x="279" y="439"/>
                    <a:pt x="299" y="399"/>
                    <a:pt x="358" y="319"/>
                  </a:cubicBezTo>
                  <a:cubicBezTo>
                    <a:pt x="339" y="240"/>
                    <a:pt x="339" y="220"/>
                    <a:pt x="378" y="180"/>
                  </a:cubicBezTo>
                  <a:cubicBezTo>
                    <a:pt x="458" y="100"/>
                    <a:pt x="438" y="4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513725" y="1637550"/>
              <a:ext cx="22400" cy="4200"/>
            </a:xfrm>
            <a:custGeom>
              <a:avLst/>
              <a:gdLst/>
              <a:ahLst/>
              <a:cxnLst/>
              <a:rect l="l" t="t" r="r" b="b"/>
              <a:pathLst>
                <a:path w="896" h="168" extrusionOk="0">
                  <a:moveTo>
                    <a:pt x="715" y="0"/>
                  </a:moveTo>
                  <a:cubicBezTo>
                    <a:pt x="472" y="0"/>
                    <a:pt x="223" y="13"/>
                    <a:pt x="1" y="140"/>
                  </a:cubicBezTo>
                  <a:cubicBezTo>
                    <a:pt x="19" y="139"/>
                    <a:pt x="38" y="139"/>
                    <a:pt x="57" y="139"/>
                  </a:cubicBezTo>
                  <a:cubicBezTo>
                    <a:pt x="194" y="139"/>
                    <a:pt x="334" y="168"/>
                    <a:pt x="472" y="168"/>
                  </a:cubicBezTo>
                  <a:cubicBezTo>
                    <a:pt x="618" y="168"/>
                    <a:pt x="762" y="135"/>
                    <a:pt x="896" y="1"/>
                  </a:cubicBezTo>
                  <a:cubicBezTo>
                    <a:pt x="836" y="1"/>
                    <a:pt x="776" y="0"/>
                    <a:pt x="7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518700" y="1645825"/>
              <a:ext cx="22400" cy="5200"/>
            </a:xfrm>
            <a:custGeom>
              <a:avLst/>
              <a:gdLst/>
              <a:ahLst/>
              <a:cxnLst/>
              <a:rect l="l" t="t" r="r" b="b"/>
              <a:pathLst>
                <a:path w="896" h="208" extrusionOk="0">
                  <a:moveTo>
                    <a:pt x="452" y="1"/>
                  </a:moveTo>
                  <a:cubicBezTo>
                    <a:pt x="291" y="1"/>
                    <a:pt x="135" y="32"/>
                    <a:pt x="1" y="187"/>
                  </a:cubicBezTo>
                  <a:cubicBezTo>
                    <a:pt x="319" y="167"/>
                    <a:pt x="657" y="207"/>
                    <a:pt x="896" y="8"/>
                  </a:cubicBezTo>
                  <a:lnTo>
                    <a:pt x="896" y="8"/>
                  </a:lnTo>
                  <a:cubicBezTo>
                    <a:pt x="858" y="13"/>
                    <a:pt x="820" y="15"/>
                    <a:pt x="781" y="15"/>
                  </a:cubicBezTo>
                  <a:cubicBezTo>
                    <a:pt x="673" y="15"/>
                    <a:pt x="561" y="1"/>
                    <a:pt x="4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545050" y="1641100"/>
              <a:ext cx="18425" cy="3975"/>
            </a:xfrm>
            <a:custGeom>
              <a:avLst/>
              <a:gdLst/>
              <a:ahLst/>
              <a:cxnLst/>
              <a:rect l="l" t="t" r="r" b="b"/>
              <a:pathLst>
                <a:path w="737" h="159" extrusionOk="0">
                  <a:moveTo>
                    <a:pt x="347" y="1"/>
                  </a:moveTo>
                  <a:cubicBezTo>
                    <a:pt x="225" y="1"/>
                    <a:pt x="106" y="33"/>
                    <a:pt x="1" y="158"/>
                  </a:cubicBezTo>
                  <a:cubicBezTo>
                    <a:pt x="58" y="158"/>
                    <a:pt x="116" y="159"/>
                    <a:pt x="173" y="159"/>
                  </a:cubicBezTo>
                  <a:cubicBezTo>
                    <a:pt x="373" y="159"/>
                    <a:pt x="567" y="146"/>
                    <a:pt x="737" y="38"/>
                  </a:cubicBezTo>
                  <a:cubicBezTo>
                    <a:pt x="613" y="38"/>
                    <a:pt x="479"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562975" y="2127625"/>
              <a:ext cx="17425" cy="6775"/>
            </a:xfrm>
            <a:custGeom>
              <a:avLst/>
              <a:gdLst/>
              <a:ahLst/>
              <a:cxnLst/>
              <a:rect l="l" t="t" r="r" b="b"/>
              <a:pathLst>
                <a:path w="697" h="271" extrusionOk="0">
                  <a:moveTo>
                    <a:pt x="359" y="0"/>
                  </a:moveTo>
                  <a:cubicBezTo>
                    <a:pt x="212" y="0"/>
                    <a:pt x="80" y="37"/>
                    <a:pt x="0" y="231"/>
                  </a:cubicBezTo>
                  <a:cubicBezTo>
                    <a:pt x="219" y="132"/>
                    <a:pt x="517" y="271"/>
                    <a:pt x="696" y="12"/>
                  </a:cubicBezTo>
                  <a:lnTo>
                    <a:pt x="696" y="12"/>
                  </a:lnTo>
                  <a:cubicBezTo>
                    <a:pt x="677" y="14"/>
                    <a:pt x="658" y="14"/>
                    <a:pt x="639" y="14"/>
                  </a:cubicBezTo>
                  <a:cubicBezTo>
                    <a:pt x="546" y="14"/>
                    <a:pt x="450"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614675" y="1623350"/>
              <a:ext cx="8500" cy="10250"/>
            </a:xfrm>
            <a:custGeom>
              <a:avLst/>
              <a:gdLst/>
              <a:ahLst/>
              <a:cxnLst/>
              <a:rect l="l" t="t" r="r" b="b"/>
              <a:pathLst>
                <a:path w="340" h="410" extrusionOk="0">
                  <a:moveTo>
                    <a:pt x="82" y="0"/>
                  </a:moveTo>
                  <a:cubicBezTo>
                    <a:pt x="51" y="0"/>
                    <a:pt x="26" y="14"/>
                    <a:pt x="1" y="52"/>
                  </a:cubicBezTo>
                  <a:cubicBezTo>
                    <a:pt x="21" y="191"/>
                    <a:pt x="61" y="350"/>
                    <a:pt x="220" y="410"/>
                  </a:cubicBezTo>
                  <a:cubicBezTo>
                    <a:pt x="260" y="410"/>
                    <a:pt x="299" y="410"/>
                    <a:pt x="339" y="390"/>
                  </a:cubicBezTo>
                  <a:cubicBezTo>
                    <a:pt x="339" y="251"/>
                    <a:pt x="299" y="92"/>
                    <a:pt x="140" y="12"/>
                  </a:cubicBezTo>
                  <a:cubicBezTo>
                    <a:pt x="118" y="5"/>
                    <a:pt x="99" y="0"/>
                    <a:pt x="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214850" y="2006075"/>
              <a:ext cx="9475" cy="13950"/>
            </a:xfrm>
            <a:custGeom>
              <a:avLst/>
              <a:gdLst/>
              <a:ahLst/>
              <a:cxnLst/>
              <a:rect l="l" t="t" r="r" b="b"/>
              <a:pathLst>
                <a:path w="379" h="558" extrusionOk="0">
                  <a:moveTo>
                    <a:pt x="159" y="1"/>
                  </a:moveTo>
                  <a:lnTo>
                    <a:pt x="159" y="1"/>
                  </a:lnTo>
                  <a:cubicBezTo>
                    <a:pt x="199" y="180"/>
                    <a:pt x="0" y="359"/>
                    <a:pt x="139" y="558"/>
                  </a:cubicBezTo>
                  <a:cubicBezTo>
                    <a:pt x="219" y="518"/>
                    <a:pt x="279" y="518"/>
                    <a:pt x="338" y="518"/>
                  </a:cubicBezTo>
                  <a:cubicBezTo>
                    <a:pt x="338" y="319"/>
                    <a:pt x="378" y="12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205400" y="1667350"/>
              <a:ext cx="14450" cy="7400"/>
            </a:xfrm>
            <a:custGeom>
              <a:avLst/>
              <a:gdLst/>
              <a:ahLst/>
              <a:cxnLst/>
              <a:rect l="l" t="t" r="r" b="b"/>
              <a:pathLst>
                <a:path w="578" h="296" extrusionOk="0">
                  <a:moveTo>
                    <a:pt x="49" y="1"/>
                  </a:moveTo>
                  <a:cubicBezTo>
                    <a:pt x="33" y="1"/>
                    <a:pt x="17" y="1"/>
                    <a:pt x="0" y="3"/>
                  </a:cubicBezTo>
                  <a:cubicBezTo>
                    <a:pt x="20" y="42"/>
                    <a:pt x="20" y="102"/>
                    <a:pt x="60" y="142"/>
                  </a:cubicBezTo>
                  <a:cubicBezTo>
                    <a:pt x="163" y="194"/>
                    <a:pt x="275" y="295"/>
                    <a:pt x="389" y="295"/>
                  </a:cubicBezTo>
                  <a:cubicBezTo>
                    <a:pt x="451" y="295"/>
                    <a:pt x="514" y="266"/>
                    <a:pt x="577" y="182"/>
                  </a:cubicBezTo>
                  <a:cubicBezTo>
                    <a:pt x="393" y="108"/>
                    <a:pt x="243" y="1"/>
                    <a:pt x="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3052825" y="1992975"/>
              <a:ext cx="17425" cy="4700"/>
            </a:xfrm>
            <a:custGeom>
              <a:avLst/>
              <a:gdLst/>
              <a:ahLst/>
              <a:cxnLst/>
              <a:rect l="l" t="t" r="r" b="b"/>
              <a:pathLst>
                <a:path w="697" h="188" extrusionOk="0">
                  <a:moveTo>
                    <a:pt x="445" y="1"/>
                  </a:moveTo>
                  <a:cubicBezTo>
                    <a:pt x="283" y="1"/>
                    <a:pt x="133" y="27"/>
                    <a:pt x="0" y="186"/>
                  </a:cubicBezTo>
                  <a:cubicBezTo>
                    <a:pt x="36" y="181"/>
                    <a:pt x="72" y="179"/>
                    <a:pt x="108" y="179"/>
                  </a:cubicBezTo>
                  <a:cubicBezTo>
                    <a:pt x="184" y="179"/>
                    <a:pt x="261" y="187"/>
                    <a:pt x="336" y="187"/>
                  </a:cubicBezTo>
                  <a:cubicBezTo>
                    <a:pt x="471" y="187"/>
                    <a:pt x="599" y="160"/>
                    <a:pt x="697" y="7"/>
                  </a:cubicBezTo>
                  <a:cubicBezTo>
                    <a:pt x="610" y="7"/>
                    <a:pt x="526" y="1"/>
                    <a:pt x="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219825" y="1845950"/>
              <a:ext cx="5475" cy="16425"/>
            </a:xfrm>
            <a:custGeom>
              <a:avLst/>
              <a:gdLst/>
              <a:ahLst/>
              <a:cxnLst/>
              <a:rect l="l" t="t" r="r" b="b"/>
              <a:pathLst>
                <a:path w="219" h="657" extrusionOk="0">
                  <a:moveTo>
                    <a:pt x="20" y="0"/>
                  </a:moveTo>
                  <a:cubicBezTo>
                    <a:pt x="20" y="219"/>
                    <a:pt x="0" y="438"/>
                    <a:pt x="0" y="657"/>
                  </a:cubicBezTo>
                  <a:cubicBezTo>
                    <a:pt x="219" y="458"/>
                    <a:pt x="199"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354100" y="1839975"/>
              <a:ext cx="5975" cy="17925"/>
            </a:xfrm>
            <a:custGeom>
              <a:avLst/>
              <a:gdLst/>
              <a:ahLst/>
              <a:cxnLst/>
              <a:rect l="l" t="t" r="r" b="b"/>
              <a:pathLst>
                <a:path w="239" h="717" extrusionOk="0">
                  <a:moveTo>
                    <a:pt x="139" y="0"/>
                  </a:moveTo>
                  <a:lnTo>
                    <a:pt x="139" y="0"/>
                  </a:lnTo>
                  <a:cubicBezTo>
                    <a:pt x="20" y="239"/>
                    <a:pt x="20" y="478"/>
                    <a:pt x="0" y="717"/>
                  </a:cubicBezTo>
                  <a:cubicBezTo>
                    <a:pt x="239" y="538"/>
                    <a:pt x="139" y="259"/>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458525" y="1654475"/>
              <a:ext cx="17925" cy="4450"/>
            </a:xfrm>
            <a:custGeom>
              <a:avLst/>
              <a:gdLst/>
              <a:ahLst/>
              <a:cxnLst/>
              <a:rect l="l" t="t" r="r" b="b"/>
              <a:pathLst>
                <a:path w="717" h="178" extrusionOk="0">
                  <a:moveTo>
                    <a:pt x="1" y="0"/>
                  </a:moveTo>
                  <a:cubicBezTo>
                    <a:pt x="96" y="131"/>
                    <a:pt x="199" y="177"/>
                    <a:pt x="305" y="177"/>
                  </a:cubicBezTo>
                  <a:cubicBezTo>
                    <a:pt x="441" y="177"/>
                    <a:pt x="582" y="99"/>
                    <a:pt x="717" y="20"/>
                  </a:cubicBezTo>
                  <a:cubicBezTo>
                    <a:pt x="458" y="20"/>
                    <a:pt x="239"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458525" y="1645675"/>
              <a:ext cx="16925" cy="4550"/>
            </a:xfrm>
            <a:custGeom>
              <a:avLst/>
              <a:gdLst/>
              <a:ahLst/>
              <a:cxnLst/>
              <a:rect l="l" t="t" r="r" b="b"/>
              <a:pathLst>
                <a:path w="677" h="182" extrusionOk="0">
                  <a:moveTo>
                    <a:pt x="285" y="1"/>
                  </a:moveTo>
                  <a:cubicBezTo>
                    <a:pt x="180" y="1"/>
                    <a:pt x="82" y="38"/>
                    <a:pt x="1" y="173"/>
                  </a:cubicBezTo>
                  <a:cubicBezTo>
                    <a:pt x="23" y="171"/>
                    <a:pt x="45" y="171"/>
                    <a:pt x="68" y="171"/>
                  </a:cubicBezTo>
                  <a:cubicBezTo>
                    <a:pt x="152" y="171"/>
                    <a:pt x="239" y="181"/>
                    <a:pt x="325" y="181"/>
                  </a:cubicBezTo>
                  <a:cubicBezTo>
                    <a:pt x="449" y="181"/>
                    <a:pt x="572" y="160"/>
                    <a:pt x="677" y="54"/>
                  </a:cubicBezTo>
                  <a:cubicBezTo>
                    <a:pt x="547" y="54"/>
                    <a:pt x="411" y="1"/>
                    <a:pt x="2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457025" y="2179525"/>
              <a:ext cx="18925" cy="5050"/>
            </a:xfrm>
            <a:custGeom>
              <a:avLst/>
              <a:gdLst/>
              <a:ahLst/>
              <a:cxnLst/>
              <a:rect l="l" t="t" r="r" b="b"/>
              <a:pathLst>
                <a:path w="757" h="202" extrusionOk="0">
                  <a:moveTo>
                    <a:pt x="630" y="0"/>
                  </a:moveTo>
                  <a:cubicBezTo>
                    <a:pt x="404" y="0"/>
                    <a:pt x="203" y="50"/>
                    <a:pt x="1" y="184"/>
                  </a:cubicBezTo>
                  <a:cubicBezTo>
                    <a:pt x="109" y="184"/>
                    <a:pt x="223" y="202"/>
                    <a:pt x="335" y="202"/>
                  </a:cubicBezTo>
                  <a:cubicBezTo>
                    <a:pt x="491" y="202"/>
                    <a:pt x="641" y="168"/>
                    <a:pt x="757" y="5"/>
                  </a:cubicBezTo>
                  <a:cubicBezTo>
                    <a:pt x="714" y="2"/>
                    <a:pt x="672" y="0"/>
                    <a:pt x="6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100450" y="1706700"/>
              <a:ext cx="8000" cy="18425"/>
            </a:xfrm>
            <a:custGeom>
              <a:avLst/>
              <a:gdLst/>
              <a:ahLst/>
              <a:cxnLst/>
              <a:rect l="l" t="t" r="r" b="b"/>
              <a:pathLst>
                <a:path w="320" h="737" extrusionOk="0">
                  <a:moveTo>
                    <a:pt x="220" y="0"/>
                  </a:moveTo>
                  <a:cubicBezTo>
                    <a:pt x="1" y="219"/>
                    <a:pt x="100" y="498"/>
                    <a:pt x="100" y="736"/>
                  </a:cubicBezTo>
                  <a:cubicBezTo>
                    <a:pt x="140" y="736"/>
                    <a:pt x="200" y="716"/>
                    <a:pt x="220" y="657"/>
                  </a:cubicBezTo>
                  <a:cubicBezTo>
                    <a:pt x="200" y="557"/>
                    <a:pt x="220" y="438"/>
                    <a:pt x="299" y="338"/>
                  </a:cubicBezTo>
                  <a:cubicBezTo>
                    <a:pt x="319" y="259"/>
                    <a:pt x="319" y="219"/>
                    <a:pt x="319" y="139"/>
                  </a:cubicBezTo>
                  <a:cubicBezTo>
                    <a:pt x="319" y="60"/>
                    <a:pt x="299" y="2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879250" y="1570225"/>
              <a:ext cx="11975" cy="12300"/>
            </a:xfrm>
            <a:custGeom>
              <a:avLst/>
              <a:gdLst/>
              <a:ahLst/>
              <a:cxnLst/>
              <a:rect l="l" t="t" r="r" b="b"/>
              <a:pathLst>
                <a:path w="479" h="492" extrusionOk="0">
                  <a:moveTo>
                    <a:pt x="275" y="1"/>
                  </a:moveTo>
                  <a:cubicBezTo>
                    <a:pt x="241" y="1"/>
                    <a:pt x="205" y="11"/>
                    <a:pt x="160" y="29"/>
                  </a:cubicBezTo>
                  <a:cubicBezTo>
                    <a:pt x="100" y="29"/>
                    <a:pt x="60" y="48"/>
                    <a:pt x="1" y="88"/>
                  </a:cubicBezTo>
                  <a:lnTo>
                    <a:pt x="1" y="406"/>
                  </a:lnTo>
                  <a:cubicBezTo>
                    <a:pt x="60" y="466"/>
                    <a:pt x="125" y="491"/>
                    <a:pt x="190" y="491"/>
                  </a:cubicBezTo>
                  <a:cubicBezTo>
                    <a:pt x="254" y="491"/>
                    <a:pt x="319" y="466"/>
                    <a:pt x="379" y="426"/>
                  </a:cubicBezTo>
                  <a:cubicBezTo>
                    <a:pt x="458" y="307"/>
                    <a:pt x="478" y="188"/>
                    <a:pt x="399" y="48"/>
                  </a:cubicBezTo>
                  <a:cubicBezTo>
                    <a:pt x="355" y="16"/>
                    <a:pt x="317" y="1"/>
                    <a:pt x="2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735025" y="2095925"/>
              <a:ext cx="13950" cy="5175"/>
            </a:xfrm>
            <a:custGeom>
              <a:avLst/>
              <a:gdLst/>
              <a:ahLst/>
              <a:cxnLst/>
              <a:rect l="l" t="t" r="r" b="b"/>
              <a:pathLst>
                <a:path w="558" h="207" extrusionOk="0">
                  <a:moveTo>
                    <a:pt x="352" y="1"/>
                  </a:moveTo>
                  <a:cubicBezTo>
                    <a:pt x="213" y="1"/>
                    <a:pt x="81" y="27"/>
                    <a:pt x="1" y="186"/>
                  </a:cubicBezTo>
                  <a:cubicBezTo>
                    <a:pt x="82" y="194"/>
                    <a:pt x="161" y="207"/>
                    <a:pt x="235" y="207"/>
                  </a:cubicBezTo>
                  <a:cubicBezTo>
                    <a:pt x="359" y="207"/>
                    <a:pt x="470" y="170"/>
                    <a:pt x="558" y="7"/>
                  </a:cubicBezTo>
                  <a:cubicBezTo>
                    <a:pt x="492" y="7"/>
                    <a:pt x="421" y="1"/>
                    <a:pt x="3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732050" y="2070950"/>
              <a:ext cx="13450" cy="4775"/>
            </a:xfrm>
            <a:custGeom>
              <a:avLst/>
              <a:gdLst/>
              <a:ahLst/>
              <a:cxnLst/>
              <a:rect l="l" t="t" r="r" b="b"/>
              <a:pathLst>
                <a:path w="538" h="191" extrusionOk="0">
                  <a:moveTo>
                    <a:pt x="363" y="0"/>
                  </a:moveTo>
                  <a:cubicBezTo>
                    <a:pt x="221" y="0"/>
                    <a:pt x="85" y="35"/>
                    <a:pt x="1" y="191"/>
                  </a:cubicBezTo>
                  <a:cubicBezTo>
                    <a:pt x="200" y="191"/>
                    <a:pt x="398" y="171"/>
                    <a:pt x="538" y="12"/>
                  </a:cubicBezTo>
                  <a:cubicBezTo>
                    <a:pt x="480" y="6"/>
                    <a:pt x="421" y="0"/>
                    <a:pt x="3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05125" y="2045375"/>
              <a:ext cx="13450" cy="4625"/>
            </a:xfrm>
            <a:custGeom>
              <a:avLst/>
              <a:gdLst/>
              <a:ahLst/>
              <a:cxnLst/>
              <a:rect l="l" t="t" r="r" b="b"/>
              <a:pathLst>
                <a:path w="538" h="185" extrusionOk="0">
                  <a:moveTo>
                    <a:pt x="537" y="0"/>
                  </a:moveTo>
                  <a:cubicBezTo>
                    <a:pt x="338" y="20"/>
                    <a:pt x="139" y="0"/>
                    <a:pt x="0" y="159"/>
                  </a:cubicBezTo>
                  <a:cubicBezTo>
                    <a:pt x="76" y="173"/>
                    <a:pt x="149" y="184"/>
                    <a:pt x="217" y="184"/>
                  </a:cubicBezTo>
                  <a:cubicBezTo>
                    <a:pt x="347" y="184"/>
                    <a:pt x="459" y="143"/>
                    <a:pt x="5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882250" y="1567450"/>
              <a:ext cx="14925" cy="6425"/>
            </a:xfrm>
            <a:custGeom>
              <a:avLst/>
              <a:gdLst/>
              <a:ahLst/>
              <a:cxnLst/>
              <a:rect l="l" t="t" r="r" b="b"/>
              <a:pathLst>
                <a:path w="597" h="257" extrusionOk="0">
                  <a:moveTo>
                    <a:pt x="557" y="0"/>
                  </a:moveTo>
                  <a:cubicBezTo>
                    <a:pt x="530" y="3"/>
                    <a:pt x="504" y="4"/>
                    <a:pt x="477" y="4"/>
                  </a:cubicBezTo>
                  <a:cubicBezTo>
                    <a:pt x="426" y="4"/>
                    <a:pt x="375" y="1"/>
                    <a:pt x="326" y="1"/>
                  </a:cubicBezTo>
                  <a:cubicBezTo>
                    <a:pt x="208" y="1"/>
                    <a:pt x="97" y="19"/>
                    <a:pt x="0" y="140"/>
                  </a:cubicBezTo>
                  <a:cubicBezTo>
                    <a:pt x="80" y="159"/>
                    <a:pt x="139" y="199"/>
                    <a:pt x="199" y="219"/>
                  </a:cubicBezTo>
                  <a:cubicBezTo>
                    <a:pt x="261" y="244"/>
                    <a:pt x="318" y="257"/>
                    <a:pt x="370" y="257"/>
                  </a:cubicBezTo>
                  <a:cubicBezTo>
                    <a:pt x="485" y="257"/>
                    <a:pt x="569" y="191"/>
                    <a:pt x="597" y="40"/>
                  </a:cubicBezTo>
                  <a:lnTo>
                    <a:pt x="55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213350" y="1975750"/>
              <a:ext cx="6000" cy="12950"/>
            </a:xfrm>
            <a:custGeom>
              <a:avLst/>
              <a:gdLst/>
              <a:ahLst/>
              <a:cxnLst/>
              <a:rect l="l" t="t" r="r" b="b"/>
              <a:pathLst>
                <a:path w="240" h="518" extrusionOk="0">
                  <a:moveTo>
                    <a:pt x="239" y="0"/>
                  </a:moveTo>
                  <a:cubicBezTo>
                    <a:pt x="0" y="179"/>
                    <a:pt x="0" y="338"/>
                    <a:pt x="239" y="517"/>
                  </a:cubicBezTo>
                  <a:lnTo>
                    <a:pt x="2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436650" y="1624000"/>
              <a:ext cx="12950" cy="4650"/>
            </a:xfrm>
            <a:custGeom>
              <a:avLst/>
              <a:gdLst/>
              <a:ahLst/>
              <a:cxnLst/>
              <a:rect l="l" t="t" r="r" b="b"/>
              <a:pathLst>
                <a:path w="518" h="186" extrusionOk="0">
                  <a:moveTo>
                    <a:pt x="315" y="1"/>
                  </a:moveTo>
                  <a:cubicBezTo>
                    <a:pt x="191" y="1"/>
                    <a:pt x="78" y="42"/>
                    <a:pt x="0" y="185"/>
                  </a:cubicBezTo>
                  <a:cubicBezTo>
                    <a:pt x="199" y="185"/>
                    <a:pt x="378" y="145"/>
                    <a:pt x="518" y="26"/>
                  </a:cubicBezTo>
                  <a:cubicBezTo>
                    <a:pt x="449" y="12"/>
                    <a:pt x="380" y="1"/>
                    <a:pt x="3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088025" y="1741500"/>
              <a:ext cx="9975" cy="10175"/>
            </a:xfrm>
            <a:custGeom>
              <a:avLst/>
              <a:gdLst/>
              <a:ahLst/>
              <a:cxnLst/>
              <a:rect l="l" t="t" r="r" b="b"/>
              <a:pathLst>
                <a:path w="399" h="407" extrusionOk="0">
                  <a:moveTo>
                    <a:pt x="398" y="1"/>
                  </a:moveTo>
                  <a:cubicBezTo>
                    <a:pt x="239" y="100"/>
                    <a:pt x="1" y="140"/>
                    <a:pt x="279" y="359"/>
                  </a:cubicBezTo>
                  <a:cubicBezTo>
                    <a:pt x="279" y="359"/>
                    <a:pt x="279" y="399"/>
                    <a:pt x="319" y="399"/>
                  </a:cubicBezTo>
                  <a:cubicBezTo>
                    <a:pt x="324" y="404"/>
                    <a:pt x="330" y="406"/>
                    <a:pt x="337" y="406"/>
                  </a:cubicBezTo>
                  <a:cubicBezTo>
                    <a:pt x="357" y="406"/>
                    <a:pt x="383" y="384"/>
                    <a:pt x="398" y="339"/>
                  </a:cubicBezTo>
                  <a:lnTo>
                    <a:pt x="39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495825" y="1684800"/>
              <a:ext cx="14450" cy="4725"/>
            </a:xfrm>
            <a:custGeom>
              <a:avLst/>
              <a:gdLst/>
              <a:ahLst/>
              <a:cxnLst/>
              <a:rect l="l" t="t" r="r" b="b"/>
              <a:pathLst>
                <a:path w="578" h="189" extrusionOk="0">
                  <a:moveTo>
                    <a:pt x="385" y="0"/>
                  </a:moveTo>
                  <a:cubicBezTo>
                    <a:pt x="248" y="0"/>
                    <a:pt x="124" y="43"/>
                    <a:pt x="1" y="180"/>
                  </a:cubicBezTo>
                  <a:cubicBezTo>
                    <a:pt x="55" y="185"/>
                    <a:pt x="109" y="189"/>
                    <a:pt x="161" y="189"/>
                  </a:cubicBezTo>
                  <a:cubicBezTo>
                    <a:pt x="316" y="189"/>
                    <a:pt x="458" y="155"/>
                    <a:pt x="577" y="21"/>
                  </a:cubicBezTo>
                  <a:cubicBezTo>
                    <a:pt x="510" y="9"/>
                    <a:pt x="446" y="0"/>
                    <a:pt x="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495825" y="1641925"/>
              <a:ext cx="14450" cy="3725"/>
            </a:xfrm>
            <a:custGeom>
              <a:avLst/>
              <a:gdLst/>
              <a:ahLst/>
              <a:cxnLst/>
              <a:rect l="l" t="t" r="r" b="b"/>
              <a:pathLst>
                <a:path w="578" h="149" extrusionOk="0">
                  <a:moveTo>
                    <a:pt x="370" y="1"/>
                  </a:moveTo>
                  <a:cubicBezTo>
                    <a:pt x="239" y="1"/>
                    <a:pt x="120" y="18"/>
                    <a:pt x="1" y="125"/>
                  </a:cubicBezTo>
                  <a:cubicBezTo>
                    <a:pt x="85" y="133"/>
                    <a:pt x="173" y="149"/>
                    <a:pt x="258" y="149"/>
                  </a:cubicBezTo>
                  <a:cubicBezTo>
                    <a:pt x="374" y="149"/>
                    <a:pt x="486" y="120"/>
                    <a:pt x="577" y="5"/>
                  </a:cubicBezTo>
                  <a:cubicBezTo>
                    <a:pt x="504" y="5"/>
                    <a:pt x="436" y="1"/>
                    <a:pt x="3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78425" y="2175175"/>
              <a:ext cx="13950" cy="5000"/>
            </a:xfrm>
            <a:custGeom>
              <a:avLst/>
              <a:gdLst/>
              <a:ahLst/>
              <a:cxnLst/>
              <a:rect l="l" t="t" r="r" b="b"/>
              <a:pathLst>
                <a:path w="558" h="200" extrusionOk="0">
                  <a:moveTo>
                    <a:pt x="557" y="0"/>
                  </a:moveTo>
                  <a:cubicBezTo>
                    <a:pt x="378" y="0"/>
                    <a:pt x="179" y="60"/>
                    <a:pt x="0" y="179"/>
                  </a:cubicBezTo>
                  <a:cubicBezTo>
                    <a:pt x="74" y="187"/>
                    <a:pt x="154" y="199"/>
                    <a:pt x="230" y="199"/>
                  </a:cubicBezTo>
                  <a:cubicBezTo>
                    <a:pt x="360" y="199"/>
                    <a:pt x="482" y="163"/>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349625" y="1919050"/>
              <a:ext cx="5000" cy="12950"/>
            </a:xfrm>
            <a:custGeom>
              <a:avLst/>
              <a:gdLst/>
              <a:ahLst/>
              <a:cxnLst/>
              <a:rect l="l" t="t" r="r" b="b"/>
              <a:pathLst>
                <a:path w="200" h="518" extrusionOk="0">
                  <a:moveTo>
                    <a:pt x="0" y="0"/>
                  </a:moveTo>
                  <a:lnTo>
                    <a:pt x="0" y="518"/>
                  </a:lnTo>
                  <a:lnTo>
                    <a:pt x="179" y="518"/>
                  </a:lnTo>
                  <a:cubicBezTo>
                    <a:pt x="179" y="358"/>
                    <a:pt x="199" y="1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374975" y="1740025"/>
              <a:ext cx="8475" cy="14425"/>
            </a:xfrm>
            <a:custGeom>
              <a:avLst/>
              <a:gdLst/>
              <a:ahLst/>
              <a:cxnLst/>
              <a:rect l="l" t="t" r="r" b="b"/>
              <a:pathLst>
                <a:path w="339" h="577" extrusionOk="0">
                  <a:moveTo>
                    <a:pt x="160" y="0"/>
                  </a:moveTo>
                  <a:cubicBezTo>
                    <a:pt x="1" y="179"/>
                    <a:pt x="1" y="378"/>
                    <a:pt x="60" y="577"/>
                  </a:cubicBezTo>
                  <a:lnTo>
                    <a:pt x="200" y="577"/>
                  </a:lnTo>
                  <a:cubicBezTo>
                    <a:pt x="339" y="418"/>
                    <a:pt x="299" y="259"/>
                    <a:pt x="219" y="8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423725" y="1628325"/>
              <a:ext cx="12950" cy="5275"/>
            </a:xfrm>
            <a:custGeom>
              <a:avLst/>
              <a:gdLst/>
              <a:ahLst/>
              <a:cxnLst/>
              <a:rect l="l" t="t" r="r" b="b"/>
              <a:pathLst>
                <a:path w="518" h="211" extrusionOk="0">
                  <a:moveTo>
                    <a:pt x="347" y="1"/>
                  </a:moveTo>
                  <a:cubicBezTo>
                    <a:pt x="210" y="1"/>
                    <a:pt x="85" y="35"/>
                    <a:pt x="0" y="191"/>
                  </a:cubicBezTo>
                  <a:cubicBezTo>
                    <a:pt x="45" y="205"/>
                    <a:pt x="89" y="211"/>
                    <a:pt x="131" y="211"/>
                  </a:cubicBezTo>
                  <a:cubicBezTo>
                    <a:pt x="278" y="211"/>
                    <a:pt x="409" y="135"/>
                    <a:pt x="517" y="12"/>
                  </a:cubicBezTo>
                  <a:cubicBezTo>
                    <a:pt x="460" y="6"/>
                    <a:pt x="402"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237225" y="1762400"/>
              <a:ext cx="5000" cy="12950"/>
            </a:xfrm>
            <a:custGeom>
              <a:avLst/>
              <a:gdLst/>
              <a:ahLst/>
              <a:cxnLst/>
              <a:rect l="l" t="t" r="r" b="b"/>
              <a:pathLst>
                <a:path w="200" h="518" extrusionOk="0">
                  <a:moveTo>
                    <a:pt x="140" y="0"/>
                  </a:moveTo>
                  <a:lnTo>
                    <a:pt x="140" y="0"/>
                  </a:lnTo>
                  <a:cubicBezTo>
                    <a:pt x="100" y="20"/>
                    <a:pt x="40" y="20"/>
                    <a:pt x="20" y="40"/>
                  </a:cubicBezTo>
                  <a:lnTo>
                    <a:pt x="20" y="120"/>
                  </a:lnTo>
                  <a:lnTo>
                    <a:pt x="0" y="199"/>
                  </a:lnTo>
                  <a:cubicBezTo>
                    <a:pt x="0" y="299"/>
                    <a:pt x="20" y="418"/>
                    <a:pt x="40" y="517"/>
                  </a:cubicBezTo>
                  <a:cubicBezTo>
                    <a:pt x="199" y="378"/>
                    <a:pt x="140" y="17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05700" y="2080175"/>
              <a:ext cx="13950" cy="5500"/>
            </a:xfrm>
            <a:custGeom>
              <a:avLst/>
              <a:gdLst/>
              <a:ahLst/>
              <a:cxnLst/>
              <a:rect l="l" t="t" r="r" b="b"/>
              <a:pathLst>
                <a:path w="558" h="220" extrusionOk="0">
                  <a:moveTo>
                    <a:pt x="324" y="0"/>
                  </a:moveTo>
                  <a:cubicBezTo>
                    <a:pt x="199" y="0"/>
                    <a:pt x="88" y="37"/>
                    <a:pt x="0" y="200"/>
                  </a:cubicBezTo>
                  <a:cubicBezTo>
                    <a:pt x="199" y="180"/>
                    <a:pt x="398" y="219"/>
                    <a:pt x="557" y="21"/>
                  </a:cubicBezTo>
                  <a:cubicBezTo>
                    <a:pt x="476" y="13"/>
                    <a:pt x="397"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19125" y="2075550"/>
              <a:ext cx="12950" cy="5150"/>
            </a:xfrm>
            <a:custGeom>
              <a:avLst/>
              <a:gdLst/>
              <a:ahLst/>
              <a:cxnLst/>
              <a:rect l="l" t="t" r="r" b="b"/>
              <a:pathLst>
                <a:path w="518" h="206" extrusionOk="0">
                  <a:moveTo>
                    <a:pt x="328" y="1"/>
                  </a:moveTo>
                  <a:cubicBezTo>
                    <a:pt x="192" y="1"/>
                    <a:pt x="68" y="29"/>
                    <a:pt x="0" y="206"/>
                  </a:cubicBezTo>
                  <a:cubicBezTo>
                    <a:pt x="199" y="206"/>
                    <a:pt x="378" y="186"/>
                    <a:pt x="518" y="7"/>
                  </a:cubicBezTo>
                  <a:cubicBezTo>
                    <a:pt x="455" y="7"/>
                    <a:pt x="390" y="1"/>
                    <a:pt x="3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727075" y="1598250"/>
              <a:ext cx="13450" cy="4325"/>
            </a:xfrm>
            <a:custGeom>
              <a:avLst/>
              <a:gdLst/>
              <a:ahLst/>
              <a:cxnLst/>
              <a:rect l="l" t="t" r="r" b="b"/>
              <a:pathLst>
                <a:path w="538" h="173" extrusionOk="0">
                  <a:moveTo>
                    <a:pt x="430" y="1"/>
                  </a:moveTo>
                  <a:cubicBezTo>
                    <a:pt x="268" y="1"/>
                    <a:pt x="115" y="14"/>
                    <a:pt x="1" y="161"/>
                  </a:cubicBezTo>
                  <a:cubicBezTo>
                    <a:pt x="61" y="167"/>
                    <a:pt x="122" y="173"/>
                    <a:pt x="183" y="173"/>
                  </a:cubicBezTo>
                  <a:cubicBezTo>
                    <a:pt x="322" y="173"/>
                    <a:pt x="454" y="141"/>
                    <a:pt x="538" y="2"/>
                  </a:cubicBezTo>
                  <a:cubicBezTo>
                    <a:pt x="502" y="2"/>
                    <a:pt x="465"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539100" y="1633100"/>
              <a:ext cx="14450" cy="3800"/>
            </a:xfrm>
            <a:custGeom>
              <a:avLst/>
              <a:gdLst/>
              <a:ahLst/>
              <a:cxnLst/>
              <a:rect l="l" t="t" r="r" b="b"/>
              <a:pathLst>
                <a:path w="578" h="152" extrusionOk="0">
                  <a:moveTo>
                    <a:pt x="577" y="0"/>
                  </a:moveTo>
                  <a:cubicBezTo>
                    <a:pt x="378" y="0"/>
                    <a:pt x="179" y="0"/>
                    <a:pt x="0" y="119"/>
                  </a:cubicBezTo>
                  <a:cubicBezTo>
                    <a:pt x="81" y="136"/>
                    <a:pt x="166" y="152"/>
                    <a:pt x="248" y="152"/>
                  </a:cubicBezTo>
                  <a:cubicBezTo>
                    <a:pt x="368" y="152"/>
                    <a:pt x="483" y="118"/>
                    <a:pt x="5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614675" y="2132875"/>
              <a:ext cx="12475" cy="3150"/>
            </a:xfrm>
            <a:custGeom>
              <a:avLst/>
              <a:gdLst/>
              <a:ahLst/>
              <a:cxnLst/>
              <a:rect l="l" t="t" r="r" b="b"/>
              <a:pathLst>
                <a:path w="499" h="126" extrusionOk="0">
                  <a:moveTo>
                    <a:pt x="379" y="0"/>
                  </a:moveTo>
                  <a:cubicBezTo>
                    <a:pt x="242" y="0"/>
                    <a:pt x="109" y="12"/>
                    <a:pt x="1" y="121"/>
                  </a:cubicBezTo>
                  <a:cubicBezTo>
                    <a:pt x="54" y="121"/>
                    <a:pt x="109" y="125"/>
                    <a:pt x="165" y="125"/>
                  </a:cubicBezTo>
                  <a:cubicBezTo>
                    <a:pt x="277" y="125"/>
                    <a:pt x="392" y="107"/>
                    <a:pt x="498" y="1"/>
                  </a:cubicBezTo>
                  <a:cubicBezTo>
                    <a:pt x="458" y="1"/>
                    <a:pt x="419" y="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631100" y="2126925"/>
              <a:ext cx="13950" cy="5050"/>
            </a:xfrm>
            <a:custGeom>
              <a:avLst/>
              <a:gdLst/>
              <a:ahLst/>
              <a:cxnLst/>
              <a:rect l="l" t="t" r="r" b="b"/>
              <a:pathLst>
                <a:path w="558" h="202" extrusionOk="0">
                  <a:moveTo>
                    <a:pt x="557" y="1"/>
                  </a:moveTo>
                  <a:lnTo>
                    <a:pt x="557" y="1"/>
                  </a:lnTo>
                  <a:cubicBezTo>
                    <a:pt x="358" y="20"/>
                    <a:pt x="140" y="1"/>
                    <a:pt x="0" y="200"/>
                  </a:cubicBezTo>
                  <a:cubicBezTo>
                    <a:pt x="50" y="200"/>
                    <a:pt x="101" y="202"/>
                    <a:pt x="152" y="202"/>
                  </a:cubicBezTo>
                  <a:cubicBezTo>
                    <a:pt x="304" y="202"/>
                    <a:pt x="453" y="18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0925" y="1637475"/>
              <a:ext cx="14950" cy="4600"/>
            </a:xfrm>
            <a:custGeom>
              <a:avLst/>
              <a:gdLst/>
              <a:ahLst/>
              <a:cxnLst/>
              <a:rect l="l" t="t" r="r" b="b"/>
              <a:pathLst>
                <a:path w="598" h="184" extrusionOk="0">
                  <a:moveTo>
                    <a:pt x="323" y="0"/>
                  </a:moveTo>
                  <a:cubicBezTo>
                    <a:pt x="204" y="0"/>
                    <a:pt x="92" y="29"/>
                    <a:pt x="0" y="143"/>
                  </a:cubicBezTo>
                  <a:cubicBezTo>
                    <a:pt x="179" y="143"/>
                    <a:pt x="339" y="143"/>
                    <a:pt x="498" y="183"/>
                  </a:cubicBezTo>
                  <a:cubicBezTo>
                    <a:pt x="518" y="123"/>
                    <a:pt x="577" y="64"/>
                    <a:pt x="597" y="24"/>
                  </a:cubicBezTo>
                  <a:cubicBezTo>
                    <a:pt x="504" y="16"/>
                    <a:pt x="412" y="0"/>
                    <a:pt x="3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075200" y="1528350"/>
              <a:ext cx="12950" cy="4300"/>
            </a:xfrm>
            <a:custGeom>
              <a:avLst/>
              <a:gdLst/>
              <a:ahLst/>
              <a:cxnLst/>
              <a:rect l="l" t="t" r="r" b="b"/>
              <a:pathLst>
                <a:path w="518" h="172" extrusionOk="0">
                  <a:moveTo>
                    <a:pt x="340" y="1"/>
                  </a:moveTo>
                  <a:cubicBezTo>
                    <a:pt x="206" y="1"/>
                    <a:pt x="84" y="33"/>
                    <a:pt x="1" y="172"/>
                  </a:cubicBezTo>
                  <a:lnTo>
                    <a:pt x="498" y="172"/>
                  </a:lnTo>
                  <a:cubicBezTo>
                    <a:pt x="498" y="112"/>
                    <a:pt x="498" y="72"/>
                    <a:pt x="518" y="13"/>
                  </a:cubicBezTo>
                  <a:cubicBezTo>
                    <a:pt x="458" y="7"/>
                    <a:pt x="398" y="1"/>
                    <a:pt x="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2414775" y="1632925"/>
              <a:ext cx="8975" cy="3475"/>
            </a:xfrm>
            <a:custGeom>
              <a:avLst/>
              <a:gdLst/>
              <a:ahLst/>
              <a:cxnLst/>
              <a:rect l="l" t="t" r="r" b="b"/>
              <a:pathLst>
                <a:path w="359" h="139" extrusionOk="0">
                  <a:moveTo>
                    <a:pt x="271" y="0"/>
                  </a:moveTo>
                  <a:cubicBezTo>
                    <a:pt x="168" y="0"/>
                    <a:pt x="78" y="33"/>
                    <a:pt x="0" y="126"/>
                  </a:cubicBezTo>
                  <a:cubicBezTo>
                    <a:pt x="34" y="135"/>
                    <a:pt x="65" y="139"/>
                    <a:pt x="94" y="139"/>
                  </a:cubicBezTo>
                  <a:cubicBezTo>
                    <a:pt x="202" y="139"/>
                    <a:pt x="280" y="85"/>
                    <a:pt x="358" y="7"/>
                  </a:cubicBezTo>
                  <a:cubicBezTo>
                    <a:pt x="328" y="3"/>
                    <a:pt x="299" y="0"/>
                    <a:pt x="2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2396375" y="2083175"/>
              <a:ext cx="5475" cy="5475"/>
            </a:xfrm>
            <a:custGeom>
              <a:avLst/>
              <a:gdLst/>
              <a:ahLst/>
              <a:cxnLst/>
              <a:rect l="l" t="t" r="r" b="b"/>
              <a:pathLst>
                <a:path w="219" h="219" extrusionOk="0">
                  <a:moveTo>
                    <a:pt x="139" y="0"/>
                  </a:moveTo>
                  <a:cubicBezTo>
                    <a:pt x="119" y="20"/>
                    <a:pt x="80" y="40"/>
                    <a:pt x="20" y="80"/>
                  </a:cubicBezTo>
                  <a:cubicBezTo>
                    <a:pt x="0" y="119"/>
                    <a:pt x="20" y="179"/>
                    <a:pt x="40" y="219"/>
                  </a:cubicBezTo>
                  <a:lnTo>
                    <a:pt x="219" y="219"/>
                  </a:lnTo>
                  <a:cubicBezTo>
                    <a:pt x="199" y="139"/>
                    <a:pt x="17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2409800" y="2119475"/>
              <a:ext cx="5000" cy="7975"/>
            </a:xfrm>
            <a:custGeom>
              <a:avLst/>
              <a:gdLst/>
              <a:ahLst/>
              <a:cxnLst/>
              <a:rect l="l" t="t" r="r" b="b"/>
              <a:pathLst>
                <a:path w="200" h="319" extrusionOk="0">
                  <a:moveTo>
                    <a:pt x="0" y="0"/>
                  </a:moveTo>
                  <a:cubicBezTo>
                    <a:pt x="0" y="120"/>
                    <a:pt x="80" y="239"/>
                    <a:pt x="199" y="318"/>
                  </a:cubicBezTo>
                  <a:cubicBezTo>
                    <a:pt x="179" y="159"/>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043875" y="1997625"/>
              <a:ext cx="9475" cy="3675"/>
            </a:xfrm>
            <a:custGeom>
              <a:avLst/>
              <a:gdLst/>
              <a:ahLst/>
              <a:cxnLst/>
              <a:rect l="l" t="t" r="r" b="b"/>
              <a:pathLst>
                <a:path w="379" h="147" extrusionOk="0">
                  <a:moveTo>
                    <a:pt x="378" y="0"/>
                  </a:moveTo>
                  <a:cubicBezTo>
                    <a:pt x="239" y="0"/>
                    <a:pt x="80" y="0"/>
                    <a:pt x="0" y="140"/>
                  </a:cubicBezTo>
                  <a:cubicBezTo>
                    <a:pt x="33" y="144"/>
                    <a:pt x="65" y="146"/>
                    <a:pt x="96" y="146"/>
                  </a:cubicBezTo>
                  <a:cubicBezTo>
                    <a:pt x="215" y="146"/>
                    <a:pt x="315" y="111"/>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2974250" y="1991150"/>
              <a:ext cx="5000" cy="5500"/>
            </a:xfrm>
            <a:custGeom>
              <a:avLst/>
              <a:gdLst/>
              <a:ahLst/>
              <a:cxnLst/>
              <a:rect l="l" t="t" r="r" b="b"/>
              <a:pathLst>
                <a:path w="200" h="220" extrusionOk="0">
                  <a:moveTo>
                    <a:pt x="80" y="1"/>
                  </a:moveTo>
                  <a:lnTo>
                    <a:pt x="0" y="220"/>
                  </a:lnTo>
                  <a:cubicBezTo>
                    <a:pt x="100" y="220"/>
                    <a:pt x="179" y="200"/>
                    <a:pt x="199" y="100"/>
                  </a:cubicBezTo>
                  <a:cubicBezTo>
                    <a:pt x="159" y="80"/>
                    <a:pt x="14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3061275" y="1536325"/>
              <a:ext cx="6500" cy="4825"/>
            </a:xfrm>
            <a:custGeom>
              <a:avLst/>
              <a:gdLst/>
              <a:ahLst/>
              <a:cxnLst/>
              <a:rect l="l" t="t" r="r" b="b"/>
              <a:pathLst>
                <a:path w="260" h="193" extrusionOk="0">
                  <a:moveTo>
                    <a:pt x="100" y="0"/>
                  </a:moveTo>
                  <a:cubicBezTo>
                    <a:pt x="68" y="0"/>
                    <a:pt x="38" y="14"/>
                    <a:pt x="1" y="52"/>
                  </a:cubicBezTo>
                  <a:cubicBezTo>
                    <a:pt x="57" y="122"/>
                    <a:pt x="103" y="192"/>
                    <a:pt x="168" y="192"/>
                  </a:cubicBezTo>
                  <a:cubicBezTo>
                    <a:pt x="194" y="192"/>
                    <a:pt x="224" y="180"/>
                    <a:pt x="259" y="151"/>
                  </a:cubicBezTo>
                  <a:cubicBezTo>
                    <a:pt x="239" y="91"/>
                    <a:pt x="180" y="72"/>
                    <a:pt x="160" y="12"/>
                  </a:cubicBezTo>
                  <a:cubicBezTo>
                    <a:pt x="138" y="5"/>
                    <a:pt x="11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2604250" y="2136375"/>
              <a:ext cx="10450" cy="4175"/>
            </a:xfrm>
            <a:custGeom>
              <a:avLst/>
              <a:gdLst/>
              <a:ahLst/>
              <a:cxnLst/>
              <a:rect l="l" t="t" r="r" b="b"/>
              <a:pathLst>
                <a:path w="418" h="167" extrusionOk="0">
                  <a:moveTo>
                    <a:pt x="418" y="1"/>
                  </a:moveTo>
                  <a:cubicBezTo>
                    <a:pt x="259" y="1"/>
                    <a:pt x="120" y="40"/>
                    <a:pt x="0" y="160"/>
                  </a:cubicBezTo>
                  <a:cubicBezTo>
                    <a:pt x="32" y="164"/>
                    <a:pt x="64" y="166"/>
                    <a:pt x="95" y="166"/>
                  </a:cubicBezTo>
                  <a:cubicBezTo>
                    <a:pt x="221" y="166"/>
                    <a:pt x="338" y="128"/>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2105925" y="1701225"/>
              <a:ext cx="7000" cy="10975"/>
            </a:xfrm>
            <a:custGeom>
              <a:avLst/>
              <a:gdLst/>
              <a:ahLst/>
              <a:cxnLst/>
              <a:rect l="l" t="t" r="r" b="b"/>
              <a:pathLst>
                <a:path w="280" h="439" extrusionOk="0">
                  <a:moveTo>
                    <a:pt x="160" y="0"/>
                  </a:moveTo>
                  <a:cubicBezTo>
                    <a:pt x="100" y="80"/>
                    <a:pt x="60" y="140"/>
                    <a:pt x="1" y="219"/>
                  </a:cubicBezTo>
                  <a:cubicBezTo>
                    <a:pt x="21" y="259"/>
                    <a:pt x="21" y="339"/>
                    <a:pt x="60" y="418"/>
                  </a:cubicBezTo>
                  <a:cubicBezTo>
                    <a:pt x="74" y="431"/>
                    <a:pt x="89" y="438"/>
                    <a:pt x="105" y="438"/>
                  </a:cubicBezTo>
                  <a:cubicBezTo>
                    <a:pt x="136" y="438"/>
                    <a:pt x="166" y="412"/>
                    <a:pt x="180" y="358"/>
                  </a:cubicBezTo>
                  <a:cubicBezTo>
                    <a:pt x="200" y="299"/>
                    <a:pt x="200" y="239"/>
                    <a:pt x="219" y="179"/>
                  </a:cubicBezTo>
                  <a:cubicBezTo>
                    <a:pt x="259" y="140"/>
                    <a:pt x="279" y="6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2097975" y="1728075"/>
              <a:ext cx="4500" cy="9975"/>
            </a:xfrm>
            <a:custGeom>
              <a:avLst/>
              <a:gdLst/>
              <a:ahLst/>
              <a:cxnLst/>
              <a:rect l="l" t="t" r="r" b="b"/>
              <a:pathLst>
                <a:path w="180" h="399" extrusionOk="0">
                  <a:moveTo>
                    <a:pt x="179" y="1"/>
                  </a:moveTo>
                  <a:cubicBezTo>
                    <a:pt x="0" y="100"/>
                    <a:pt x="0" y="259"/>
                    <a:pt x="20" y="398"/>
                  </a:cubicBezTo>
                  <a:cubicBezTo>
                    <a:pt x="80" y="398"/>
                    <a:pt x="120" y="379"/>
                    <a:pt x="179" y="33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2109900" y="1692775"/>
              <a:ext cx="7500" cy="10150"/>
            </a:xfrm>
            <a:custGeom>
              <a:avLst/>
              <a:gdLst/>
              <a:ahLst/>
              <a:cxnLst/>
              <a:rect l="l" t="t" r="r" b="b"/>
              <a:pathLst>
                <a:path w="300" h="406" extrusionOk="0">
                  <a:moveTo>
                    <a:pt x="160" y="0"/>
                  </a:moveTo>
                  <a:cubicBezTo>
                    <a:pt x="120" y="120"/>
                    <a:pt x="41" y="219"/>
                    <a:pt x="1" y="358"/>
                  </a:cubicBezTo>
                  <a:lnTo>
                    <a:pt x="41" y="398"/>
                  </a:lnTo>
                  <a:cubicBezTo>
                    <a:pt x="59" y="403"/>
                    <a:pt x="76" y="405"/>
                    <a:pt x="91" y="405"/>
                  </a:cubicBezTo>
                  <a:cubicBezTo>
                    <a:pt x="139" y="405"/>
                    <a:pt x="169" y="379"/>
                    <a:pt x="200" y="319"/>
                  </a:cubicBezTo>
                  <a:cubicBezTo>
                    <a:pt x="200" y="279"/>
                    <a:pt x="200" y="219"/>
                    <a:pt x="240" y="199"/>
                  </a:cubicBezTo>
                  <a:cubicBezTo>
                    <a:pt x="259" y="159"/>
                    <a:pt x="299" y="100"/>
                    <a:pt x="259" y="20"/>
                  </a:cubicBezTo>
                  <a:cubicBezTo>
                    <a:pt x="240" y="0"/>
                    <a:pt x="20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2113875" y="1685300"/>
              <a:ext cx="5000" cy="9175"/>
            </a:xfrm>
            <a:custGeom>
              <a:avLst/>
              <a:gdLst/>
              <a:ahLst/>
              <a:cxnLst/>
              <a:rect l="l" t="t" r="r" b="b"/>
              <a:pathLst>
                <a:path w="200" h="367" extrusionOk="0">
                  <a:moveTo>
                    <a:pt x="200" y="1"/>
                  </a:moveTo>
                  <a:cubicBezTo>
                    <a:pt x="81" y="61"/>
                    <a:pt x="41" y="180"/>
                    <a:pt x="1" y="299"/>
                  </a:cubicBezTo>
                  <a:lnTo>
                    <a:pt x="61" y="359"/>
                  </a:lnTo>
                  <a:cubicBezTo>
                    <a:pt x="79" y="364"/>
                    <a:pt x="96" y="366"/>
                    <a:pt x="111" y="366"/>
                  </a:cubicBezTo>
                  <a:cubicBezTo>
                    <a:pt x="158" y="366"/>
                    <a:pt x="185" y="340"/>
                    <a:pt x="200" y="279"/>
                  </a:cubicBezTo>
                  <a:lnTo>
                    <a:pt x="2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2249650" y="1754425"/>
              <a:ext cx="5000" cy="10475"/>
            </a:xfrm>
            <a:custGeom>
              <a:avLst/>
              <a:gdLst/>
              <a:ahLst/>
              <a:cxnLst/>
              <a:rect l="l" t="t" r="r" b="b"/>
              <a:pathLst>
                <a:path w="200" h="419" extrusionOk="0">
                  <a:moveTo>
                    <a:pt x="180" y="1"/>
                  </a:moveTo>
                  <a:lnTo>
                    <a:pt x="180" y="1"/>
                  </a:lnTo>
                  <a:cubicBezTo>
                    <a:pt x="1" y="100"/>
                    <a:pt x="1" y="240"/>
                    <a:pt x="21" y="419"/>
                  </a:cubicBezTo>
                  <a:cubicBezTo>
                    <a:pt x="140" y="299"/>
                    <a:pt x="200"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2240700" y="1784775"/>
              <a:ext cx="4500" cy="9975"/>
            </a:xfrm>
            <a:custGeom>
              <a:avLst/>
              <a:gdLst/>
              <a:ahLst/>
              <a:cxnLst/>
              <a:rect l="l" t="t" r="r" b="b"/>
              <a:pathLst>
                <a:path w="180" h="399" extrusionOk="0">
                  <a:moveTo>
                    <a:pt x="180" y="0"/>
                  </a:moveTo>
                  <a:lnTo>
                    <a:pt x="180" y="0"/>
                  </a:lnTo>
                  <a:cubicBezTo>
                    <a:pt x="1" y="100"/>
                    <a:pt x="1" y="259"/>
                    <a:pt x="40" y="398"/>
                  </a:cubicBezTo>
                  <a:cubicBezTo>
                    <a:pt x="160" y="299"/>
                    <a:pt x="180" y="1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2245175" y="1772350"/>
              <a:ext cx="4500" cy="9475"/>
            </a:xfrm>
            <a:custGeom>
              <a:avLst/>
              <a:gdLst/>
              <a:ahLst/>
              <a:cxnLst/>
              <a:rect l="l" t="t" r="r" b="b"/>
              <a:pathLst>
                <a:path w="180" h="379" extrusionOk="0">
                  <a:moveTo>
                    <a:pt x="160" y="0"/>
                  </a:moveTo>
                  <a:lnTo>
                    <a:pt x="160" y="0"/>
                  </a:lnTo>
                  <a:cubicBezTo>
                    <a:pt x="21" y="80"/>
                    <a:pt x="1" y="219"/>
                    <a:pt x="21" y="378"/>
                  </a:cubicBezTo>
                  <a:cubicBezTo>
                    <a:pt x="120" y="259"/>
                    <a:pt x="180" y="11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2228275" y="1844450"/>
              <a:ext cx="3500" cy="10475"/>
            </a:xfrm>
            <a:custGeom>
              <a:avLst/>
              <a:gdLst/>
              <a:ahLst/>
              <a:cxnLst/>
              <a:rect l="l" t="t" r="r" b="b"/>
              <a:pathLst>
                <a:path w="140" h="419" extrusionOk="0">
                  <a:moveTo>
                    <a:pt x="0" y="1"/>
                  </a:moveTo>
                  <a:lnTo>
                    <a:pt x="0" y="418"/>
                  </a:lnTo>
                  <a:cubicBezTo>
                    <a:pt x="140" y="279"/>
                    <a:pt x="140" y="16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2219325" y="1831025"/>
              <a:ext cx="4000" cy="10475"/>
            </a:xfrm>
            <a:custGeom>
              <a:avLst/>
              <a:gdLst/>
              <a:ahLst/>
              <a:cxnLst/>
              <a:rect l="l" t="t" r="r" b="b"/>
              <a:pathLst>
                <a:path w="160" h="419" extrusionOk="0">
                  <a:moveTo>
                    <a:pt x="139" y="0"/>
                  </a:moveTo>
                  <a:lnTo>
                    <a:pt x="139" y="0"/>
                  </a:lnTo>
                  <a:cubicBezTo>
                    <a:pt x="20" y="100"/>
                    <a:pt x="0" y="239"/>
                    <a:pt x="40" y="418"/>
                  </a:cubicBezTo>
                  <a:cubicBezTo>
                    <a:pt x="159" y="279"/>
                    <a:pt x="159" y="1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1928375" y="1649500"/>
              <a:ext cx="4025" cy="2525"/>
            </a:xfrm>
            <a:custGeom>
              <a:avLst/>
              <a:gdLst/>
              <a:ahLst/>
              <a:cxnLst/>
              <a:rect l="l" t="t" r="r" b="b"/>
              <a:pathLst>
                <a:path w="161" h="101" extrusionOk="0">
                  <a:moveTo>
                    <a:pt x="1" y="1"/>
                  </a:moveTo>
                  <a:cubicBezTo>
                    <a:pt x="23" y="65"/>
                    <a:pt x="50" y="101"/>
                    <a:pt x="80" y="101"/>
                  </a:cubicBezTo>
                  <a:cubicBezTo>
                    <a:pt x="105" y="101"/>
                    <a:pt x="133" y="75"/>
                    <a:pt x="160" y="20"/>
                  </a:cubicBezTo>
                  <a:cubicBezTo>
                    <a:pt x="120" y="1"/>
                    <a:pt x="61"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2521200" y="2163125"/>
              <a:ext cx="6475" cy="3600"/>
            </a:xfrm>
            <a:custGeom>
              <a:avLst/>
              <a:gdLst/>
              <a:ahLst/>
              <a:cxnLst/>
              <a:rect l="l" t="t" r="r" b="b"/>
              <a:pathLst>
                <a:path w="259" h="144" extrusionOk="0">
                  <a:moveTo>
                    <a:pt x="221" y="1"/>
                  </a:moveTo>
                  <a:cubicBezTo>
                    <a:pt x="139" y="1"/>
                    <a:pt x="69" y="57"/>
                    <a:pt x="0" y="144"/>
                  </a:cubicBezTo>
                  <a:cubicBezTo>
                    <a:pt x="100" y="144"/>
                    <a:pt x="199" y="84"/>
                    <a:pt x="259" y="5"/>
                  </a:cubicBezTo>
                  <a:cubicBezTo>
                    <a:pt x="246" y="2"/>
                    <a:pt x="233" y="1"/>
                    <a:pt x="2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2284475" y="1636000"/>
              <a:ext cx="4500" cy="5075"/>
            </a:xfrm>
            <a:custGeom>
              <a:avLst/>
              <a:gdLst/>
              <a:ahLst/>
              <a:cxnLst/>
              <a:rect l="l" t="t" r="r" b="b"/>
              <a:pathLst>
                <a:path w="180" h="203" extrusionOk="0">
                  <a:moveTo>
                    <a:pt x="91" y="1"/>
                  </a:moveTo>
                  <a:cubicBezTo>
                    <a:pt x="65" y="1"/>
                    <a:pt x="37" y="16"/>
                    <a:pt x="0" y="43"/>
                  </a:cubicBezTo>
                  <a:lnTo>
                    <a:pt x="0" y="202"/>
                  </a:lnTo>
                  <a:lnTo>
                    <a:pt x="179" y="202"/>
                  </a:lnTo>
                  <a:lnTo>
                    <a:pt x="179" y="63"/>
                  </a:lnTo>
                  <a:cubicBezTo>
                    <a:pt x="147" y="20"/>
                    <a:pt x="121"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2346625" y="1935950"/>
              <a:ext cx="3025" cy="5500"/>
            </a:xfrm>
            <a:custGeom>
              <a:avLst/>
              <a:gdLst/>
              <a:ahLst/>
              <a:cxnLst/>
              <a:rect l="l" t="t" r="r" b="b"/>
              <a:pathLst>
                <a:path w="121" h="220" extrusionOk="0">
                  <a:moveTo>
                    <a:pt x="100" y="1"/>
                  </a:moveTo>
                  <a:lnTo>
                    <a:pt x="100" y="1"/>
                  </a:lnTo>
                  <a:cubicBezTo>
                    <a:pt x="1" y="60"/>
                    <a:pt x="1" y="140"/>
                    <a:pt x="120" y="220"/>
                  </a:cubicBezTo>
                  <a:cubicBezTo>
                    <a:pt x="100" y="140"/>
                    <a:pt x="10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2475425" y="1693275"/>
              <a:ext cx="4025" cy="4500"/>
            </a:xfrm>
            <a:custGeom>
              <a:avLst/>
              <a:gdLst/>
              <a:ahLst/>
              <a:cxnLst/>
              <a:rect l="l" t="t" r="r" b="b"/>
              <a:pathLst>
                <a:path w="161" h="180" extrusionOk="0">
                  <a:moveTo>
                    <a:pt x="160" y="0"/>
                  </a:moveTo>
                  <a:cubicBezTo>
                    <a:pt x="120" y="0"/>
                    <a:pt x="61" y="0"/>
                    <a:pt x="1" y="40"/>
                  </a:cubicBezTo>
                  <a:cubicBezTo>
                    <a:pt x="41" y="80"/>
                    <a:pt x="120" y="139"/>
                    <a:pt x="160"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2497825" y="2174250"/>
              <a:ext cx="3500" cy="3425"/>
            </a:xfrm>
            <a:custGeom>
              <a:avLst/>
              <a:gdLst/>
              <a:ahLst/>
              <a:cxnLst/>
              <a:rect l="l" t="t" r="r" b="b"/>
              <a:pathLst>
                <a:path w="140" h="137" extrusionOk="0">
                  <a:moveTo>
                    <a:pt x="98" y="0"/>
                  </a:moveTo>
                  <a:cubicBezTo>
                    <a:pt x="64" y="0"/>
                    <a:pt x="28" y="23"/>
                    <a:pt x="0" y="37"/>
                  </a:cubicBezTo>
                  <a:cubicBezTo>
                    <a:pt x="20" y="57"/>
                    <a:pt x="40" y="117"/>
                    <a:pt x="60" y="137"/>
                  </a:cubicBezTo>
                  <a:cubicBezTo>
                    <a:pt x="100" y="97"/>
                    <a:pt x="119" y="57"/>
                    <a:pt x="139" y="17"/>
                  </a:cubicBezTo>
                  <a:cubicBezTo>
                    <a:pt x="127" y="5"/>
                    <a:pt x="113" y="0"/>
                    <a:pt x="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2491850" y="2172750"/>
              <a:ext cx="6000" cy="2450"/>
            </a:xfrm>
            <a:custGeom>
              <a:avLst/>
              <a:gdLst/>
              <a:ahLst/>
              <a:cxnLst/>
              <a:rect l="l" t="t" r="r" b="b"/>
              <a:pathLst>
                <a:path w="240" h="98" extrusionOk="0">
                  <a:moveTo>
                    <a:pt x="124" y="0"/>
                  </a:moveTo>
                  <a:cubicBezTo>
                    <a:pt x="83" y="0"/>
                    <a:pt x="42" y="35"/>
                    <a:pt x="0" y="97"/>
                  </a:cubicBezTo>
                  <a:lnTo>
                    <a:pt x="239" y="97"/>
                  </a:lnTo>
                  <a:cubicBezTo>
                    <a:pt x="201" y="30"/>
                    <a:pt x="163" y="0"/>
                    <a:pt x="1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2449575" y="2184125"/>
              <a:ext cx="4500" cy="2450"/>
            </a:xfrm>
            <a:custGeom>
              <a:avLst/>
              <a:gdLst/>
              <a:ahLst/>
              <a:cxnLst/>
              <a:rect l="l" t="t" r="r" b="b"/>
              <a:pathLst>
                <a:path w="180" h="98" extrusionOk="0">
                  <a:moveTo>
                    <a:pt x="1" y="0"/>
                  </a:moveTo>
                  <a:cubicBezTo>
                    <a:pt x="32" y="62"/>
                    <a:pt x="68" y="97"/>
                    <a:pt x="101" y="97"/>
                  </a:cubicBezTo>
                  <a:cubicBezTo>
                    <a:pt x="132" y="97"/>
                    <a:pt x="160" y="67"/>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2455050" y="1650500"/>
              <a:ext cx="3500" cy="4000"/>
            </a:xfrm>
            <a:custGeom>
              <a:avLst/>
              <a:gdLst/>
              <a:ahLst/>
              <a:cxnLst/>
              <a:rect l="l" t="t" r="r" b="b"/>
              <a:pathLst>
                <a:path w="140" h="160" extrusionOk="0">
                  <a:moveTo>
                    <a:pt x="140" y="0"/>
                  </a:moveTo>
                  <a:cubicBezTo>
                    <a:pt x="0" y="60"/>
                    <a:pt x="0" y="100"/>
                    <a:pt x="140" y="159"/>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2749450" y="2067750"/>
              <a:ext cx="5500" cy="3000"/>
            </a:xfrm>
            <a:custGeom>
              <a:avLst/>
              <a:gdLst/>
              <a:ahLst/>
              <a:cxnLst/>
              <a:rect l="l" t="t" r="r" b="b"/>
              <a:pathLst>
                <a:path w="220" h="120" extrusionOk="0">
                  <a:moveTo>
                    <a:pt x="220" y="0"/>
                  </a:moveTo>
                  <a:cubicBezTo>
                    <a:pt x="120" y="0"/>
                    <a:pt x="41" y="40"/>
                    <a:pt x="1" y="120"/>
                  </a:cubicBezTo>
                  <a:cubicBezTo>
                    <a:pt x="100" y="120"/>
                    <a:pt x="160" y="8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2783775" y="1494350"/>
              <a:ext cx="5000" cy="3500"/>
            </a:xfrm>
            <a:custGeom>
              <a:avLst/>
              <a:gdLst/>
              <a:ahLst/>
              <a:cxnLst/>
              <a:rect l="l" t="t" r="r" b="b"/>
              <a:pathLst>
                <a:path w="200" h="140" extrusionOk="0">
                  <a:moveTo>
                    <a:pt x="199" y="0"/>
                  </a:moveTo>
                  <a:cubicBezTo>
                    <a:pt x="80" y="0"/>
                    <a:pt x="40" y="60"/>
                    <a:pt x="0" y="139"/>
                  </a:cubicBezTo>
                  <a:cubicBezTo>
                    <a:pt x="100" y="139"/>
                    <a:pt x="160" y="8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2788750" y="1489375"/>
              <a:ext cx="4000" cy="5425"/>
            </a:xfrm>
            <a:custGeom>
              <a:avLst/>
              <a:gdLst/>
              <a:ahLst/>
              <a:cxnLst/>
              <a:rect l="l" t="t" r="r" b="b"/>
              <a:pathLst>
                <a:path w="160" h="217" extrusionOk="0">
                  <a:moveTo>
                    <a:pt x="0" y="0"/>
                  </a:moveTo>
                  <a:cubicBezTo>
                    <a:pt x="0" y="60"/>
                    <a:pt x="0" y="139"/>
                    <a:pt x="20" y="199"/>
                  </a:cubicBezTo>
                  <a:cubicBezTo>
                    <a:pt x="33" y="211"/>
                    <a:pt x="47" y="216"/>
                    <a:pt x="62" y="216"/>
                  </a:cubicBezTo>
                  <a:cubicBezTo>
                    <a:pt x="95" y="216"/>
                    <a:pt x="132" y="193"/>
                    <a:pt x="159" y="179"/>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2799200" y="2079675"/>
              <a:ext cx="25" cy="25"/>
            </a:xfrm>
            <a:custGeom>
              <a:avLst/>
              <a:gdLst/>
              <a:ahLst/>
              <a:cxnLst/>
              <a:rect l="l" t="t" r="r" b="b"/>
              <a:pathLst>
                <a:path w="1" h="1" extrusionOk="0">
                  <a:moveTo>
                    <a:pt x="0" y="1"/>
                  </a:move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1354975" y="1575400"/>
              <a:ext cx="160175" cy="39075"/>
            </a:xfrm>
            <a:custGeom>
              <a:avLst/>
              <a:gdLst/>
              <a:ahLst/>
              <a:cxnLst/>
              <a:rect l="l" t="t" r="r" b="b"/>
              <a:pathLst>
                <a:path w="6407" h="1563" extrusionOk="0">
                  <a:moveTo>
                    <a:pt x="2467" y="1"/>
                  </a:moveTo>
                  <a:cubicBezTo>
                    <a:pt x="2408" y="20"/>
                    <a:pt x="2368" y="40"/>
                    <a:pt x="2348" y="120"/>
                  </a:cubicBezTo>
                  <a:cubicBezTo>
                    <a:pt x="2308" y="219"/>
                    <a:pt x="2348" y="319"/>
                    <a:pt x="2448" y="379"/>
                  </a:cubicBezTo>
                  <a:cubicBezTo>
                    <a:pt x="2547" y="438"/>
                    <a:pt x="2686" y="478"/>
                    <a:pt x="2746" y="677"/>
                  </a:cubicBezTo>
                  <a:cubicBezTo>
                    <a:pt x="2673" y="680"/>
                    <a:pt x="2600" y="681"/>
                    <a:pt x="2527" y="681"/>
                  </a:cubicBezTo>
                  <a:cubicBezTo>
                    <a:pt x="1833" y="681"/>
                    <a:pt x="1159" y="553"/>
                    <a:pt x="480" y="553"/>
                  </a:cubicBezTo>
                  <a:cubicBezTo>
                    <a:pt x="320" y="553"/>
                    <a:pt x="161" y="560"/>
                    <a:pt x="1" y="577"/>
                  </a:cubicBezTo>
                  <a:cubicBezTo>
                    <a:pt x="100" y="717"/>
                    <a:pt x="220" y="717"/>
                    <a:pt x="379" y="737"/>
                  </a:cubicBezTo>
                  <a:cubicBezTo>
                    <a:pt x="677" y="836"/>
                    <a:pt x="697" y="1214"/>
                    <a:pt x="936" y="1373"/>
                  </a:cubicBezTo>
                  <a:cubicBezTo>
                    <a:pt x="1811" y="1502"/>
                    <a:pt x="2681" y="1562"/>
                    <a:pt x="3552" y="1562"/>
                  </a:cubicBezTo>
                  <a:cubicBezTo>
                    <a:pt x="4422" y="1562"/>
                    <a:pt x="5292" y="1502"/>
                    <a:pt x="6167" y="1393"/>
                  </a:cubicBezTo>
                  <a:cubicBezTo>
                    <a:pt x="6406" y="1234"/>
                    <a:pt x="6406" y="1035"/>
                    <a:pt x="6346" y="816"/>
                  </a:cubicBezTo>
                  <a:lnTo>
                    <a:pt x="6227" y="697"/>
                  </a:lnTo>
                  <a:cubicBezTo>
                    <a:pt x="6167" y="697"/>
                    <a:pt x="6108" y="697"/>
                    <a:pt x="6088" y="717"/>
                  </a:cubicBezTo>
                  <a:cubicBezTo>
                    <a:pt x="5501" y="332"/>
                    <a:pt x="4847" y="217"/>
                    <a:pt x="4140" y="217"/>
                  </a:cubicBezTo>
                  <a:cubicBezTo>
                    <a:pt x="4080" y="217"/>
                    <a:pt x="4020" y="218"/>
                    <a:pt x="3959" y="219"/>
                  </a:cubicBezTo>
                  <a:cubicBezTo>
                    <a:pt x="3641" y="219"/>
                    <a:pt x="3343" y="199"/>
                    <a:pt x="3004" y="199"/>
                  </a:cubicBezTo>
                  <a:cubicBezTo>
                    <a:pt x="2786" y="199"/>
                    <a:pt x="2607" y="18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1466875" y="1378400"/>
              <a:ext cx="158675" cy="27950"/>
            </a:xfrm>
            <a:custGeom>
              <a:avLst/>
              <a:gdLst/>
              <a:ahLst/>
              <a:cxnLst/>
              <a:rect l="l" t="t" r="r" b="b"/>
              <a:pathLst>
                <a:path w="6347" h="1118" extrusionOk="0">
                  <a:moveTo>
                    <a:pt x="2938" y="0"/>
                  </a:moveTo>
                  <a:cubicBezTo>
                    <a:pt x="2855" y="0"/>
                    <a:pt x="2778" y="40"/>
                    <a:pt x="2706" y="122"/>
                  </a:cubicBezTo>
                  <a:cubicBezTo>
                    <a:pt x="2676" y="142"/>
                    <a:pt x="2646" y="152"/>
                    <a:pt x="2614" y="152"/>
                  </a:cubicBezTo>
                  <a:cubicBezTo>
                    <a:pt x="2582" y="152"/>
                    <a:pt x="2547" y="142"/>
                    <a:pt x="2507" y="122"/>
                  </a:cubicBezTo>
                  <a:cubicBezTo>
                    <a:pt x="2507" y="102"/>
                    <a:pt x="2487" y="102"/>
                    <a:pt x="2467" y="63"/>
                  </a:cubicBezTo>
                  <a:cubicBezTo>
                    <a:pt x="2462" y="58"/>
                    <a:pt x="2455" y="55"/>
                    <a:pt x="2446" y="55"/>
                  </a:cubicBezTo>
                  <a:cubicBezTo>
                    <a:pt x="2420" y="55"/>
                    <a:pt x="2383" y="78"/>
                    <a:pt x="2368" y="122"/>
                  </a:cubicBezTo>
                  <a:cubicBezTo>
                    <a:pt x="2328" y="142"/>
                    <a:pt x="2288" y="152"/>
                    <a:pt x="2251" y="152"/>
                  </a:cubicBezTo>
                  <a:cubicBezTo>
                    <a:pt x="2214" y="152"/>
                    <a:pt x="2179" y="142"/>
                    <a:pt x="2149" y="122"/>
                  </a:cubicBezTo>
                  <a:cubicBezTo>
                    <a:pt x="2149" y="102"/>
                    <a:pt x="2109" y="102"/>
                    <a:pt x="2089" y="63"/>
                  </a:cubicBezTo>
                  <a:cubicBezTo>
                    <a:pt x="2079" y="58"/>
                    <a:pt x="2069" y="55"/>
                    <a:pt x="2059" y="55"/>
                  </a:cubicBezTo>
                  <a:cubicBezTo>
                    <a:pt x="2030" y="55"/>
                    <a:pt x="2000" y="78"/>
                    <a:pt x="1970" y="122"/>
                  </a:cubicBezTo>
                  <a:cubicBezTo>
                    <a:pt x="1940" y="132"/>
                    <a:pt x="1920" y="137"/>
                    <a:pt x="1903" y="137"/>
                  </a:cubicBezTo>
                  <a:cubicBezTo>
                    <a:pt x="1885" y="137"/>
                    <a:pt x="1870" y="132"/>
                    <a:pt x="1851" y="122"/>
                  </a:cubicBezTo>
                  <a:cubicBezTo>
                    <a:pt x="1793" y="145"/>
                    <a:pt x="1742" y="168"/>
                    <a:pt x="1694" y="168"/>
                  </a:cubicBezTo>
                  <a:cubicBezTo>
                    <a:pt x="1659" y="168"/>
                    <a:pt x="1626" y="156"/>
                    <a:pt x="1592" y="122"/>
                  </a:cubicBezTo>
                  <a:lnTo>
                    <a:pt x="1612" y="122"/>
                  </a:lnTo>
                  <a:cubicBezTo>
                    <a:pt x="1452" y="24"/>
                    <a:pt x="1283" y="2"/>
                    <a:pt x="1111" y="2"/>
                  </a:cubicBezTo>
                  <a:cubicBezTo>
                    <a:pt x="967" y="2"/>
                    <a:pt x="821" y="17"/>
                    <a:pt x="674" y="17"/>
                  </a:cubicBezTo>
                  <a:cubicBezTo>
                    <a:pt x="602" y="17"/>
                    <a:pt x="530" y="14"/>
                    <a:pt x="458" y="3"/>
                  </a:cubicBezTo>
                  <a:cubicBezTo>
                    <a:pt x="60" y="23"/>
                    <a:pt x="259" y="500"/>
                    <a:pt x="1" y="640"/>
                  </a:cubicBezTo>
                  <a:cubicBezTo>
                    <a:pt x="180" y="747"/>
                    <a:pt x="366" y="769"/>
                    <a:pt x="559" y="769"/>
                  </a:cubicBezTo>
                  <a:cubicBezTo>
                    <a:pt x="688" y="769"/>
                    <a:pt x="820" y="759"/>
                    <a:pt x="955" y="759"/>
                  </a:cubicBezTo>
                  <a:cubicBezTo>
                    <a:pt x="995" y="719"/>
                    <a:pt x="1055" y="699"/>
                    <a:pt x="1095" y="640"/>
                  </a:cubicBezTo>
                  <a:cubicBezTo>
                    <a:pt x="1139" y="620"/>
                    <a:pt x="1178" y="611"/>
                    <a:pt x="1213" y="611"/>
                  </a:cubicBezTo>
                  <a:cubicBezTo>
                    <a:pt x="1323" y="611"/>
                    <a:pt x="1398" y="694"/>
                    <a:pt x="1473" y="799"/>
                  </a:cubicBezTo>
                  <a:cubicBezTo>
                    <a:pt x="1552" y="839"/>
                    <a:pt x="1592" y="898"/>
                    <a:pt x="1672" y="938"/>
                  </a:cubicBezTo>
                  <a:lnTo>
                    <a:pt x="1652" y="938"/>
                  </a:lnTo>
                  <a:cubicBezTo>
                    <a:pt x="3144" y="998"/>
                    <a:pt x="4655" y="1057"/>
                    <a:pt x="6147" y="1117"/>
                  </a:cubicBezTo>
                  <a:cubicBezTo>
                    <a:pt x="6227" y="1018"/>
                    <a:pt x="6227" y="898"/>
                    <a:pt x="6267" y="759"/>
                  </a:cubicBezTo>
                  <a:cubicBezTo>
                    <a:pt x="6326" y="719"/>
                    <a:pt x="6326" y="640"/>
                    <a:pt x="6346" y="600"/>
                  </a:cubicBezTo>
                  <a:cubicBezTo>
                    <a:pt x="6245" y="454"/>
                    <a:pt x="6125" y="422"/>
                    <a:pt x="5996" y="422"/>
                  </a:cubicBezTo>
                  <a:cubicBezTo>
                    <a:pt x="5897" y="422"/>
                    <a:pt x="5794" y="441"/>
                    <a:pt x="5690" y="441"/>
                  </a:cubicBezTo>
                  <a:cubicBezTo>
                    <a:pt x="5598" y="447"/>
                    <a:pt x="5507" y="450"/>
                    <a:pt x="5415" y="450"/>
                  </a:cubicBezTo>
                  <a:cubicBezTo>
                    <a:pt x="4655" y="450"/>
                    <a:pt x="3911" y="245"/>
                    <a:pt x="3183" y="102"/>
                  </a:cubicBezTo>
                  <a:cubicBezTo>
                    <a:pt x="3097" y="35"/>
                    <a:pt x="3015" y="0"/>
                    <a:pt x="29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1343050" y="1370375"/>
              <a:ext cx="135775" cy="26175"/>
            </a:xfrm>
            <a:custGeom>
              <a:avLst/>
              <a:gdLst/>
              <a:ahLst/>
              <a:cxnLst/>
              <a:rect l="l" t="t" r="r" b="b"/>
              <a:pathLst>
                <a:path w="5431" h="1047" extrusionOk="0">
                  <a:moveTo>
                    <a:pt x="694" y="1"/>
                  </a:moveTo>
                  <a:cubicBezTo>
                    <a:pt x="463" y="1"/>
                    <a:pt x="229" y="26"/>
                    <a:pt x="0" y="65"/>
                  </a:cubicBezTo>
                  <a:cubicBezTo>
                    <a:pt x="179" y="264"/>
                    <a:pt x="259" y="483"/>
                    <a:pt x="159" y="762"/>
                  </a:cubicBezTo>
                  <a:cubicBezTo>
                    <a:pt x="597" y="782"/>
                    <a:pt x="1074" y="821"/>
                    <a:pt x="1532" y="861"/>
                  </a:cubicBezTo>
                  <a:cubicBezTo>
                    <a:pt x="2288" y="967"/>
                    <a:pt x="3053" y="1047"/>
                    <a:pt x="3815" y="1047"/>
                  </a:cubicBezTo>
                  <a:cubicBezTo>
                    <a:pt x="4195" y="1047"/>
                    <a:pt x="4576" y="1027"/>
                    <a:pt x="4954" y="980"/>
                  </a:cubicBezTo>
                  <a:cubicBezTo>
                    <a:pt x="5431" y="881"/>
                    <a:pt x="5431" y="881"/>
                    <a:pt x="5212" y="364"/>
                  </a:cubicBezTo>
                  <a:cubicBezTo>
                    <a:pt x="5179" y="231"/>
                    <a:pt x="5121" y="178"/>
                    <a:pt x="5045" y="178"/>
                  </a:cubicBezTo>
                  <a:cubicBezTo>
                    <a:pt x="4985" y="178"/>
                    <a:pt x="4914" y="211"/>
                    <a:pt x="4834" y="264"/>
                  </a:cubicBezTo>
                  <a:cubicBezTo>
                    <a:pt x="4735" y="264"/>
                    <a:pt x="4615" y="284"/>
                    <a:pt x="4516" y="284"/>
                  </a:cubicBezTo>
                  <a:cubicBezTo>
                    <a:pt x="4479" y="321"/>
                    <a:pt x="4438" y="337"/>
                    <a:pt x="4396" y="337"/>
                  </a:cubicBezTo>
                  <a:cubicBezTo>
                    <a:pt x="4348" y="337"/>
                    <a:pt x="4300" y="316"/>
                    <a:pt x="4257" y="284"/>
                  </a:cubicBezTo>
                  <a:cubicBezTo>
                    <a:pt x="4247" y="294"/>
                    <a:pt x="4237" y="299"/>
                    <a:pt x="4223" y="299"/>
                  </a:cubicBezTo>
                  <a:cubicBezTo>
                    <a:pt x="4208" y="299"/>
                    <a:pt x="4188" y="294"/>
                    <a:pt x="4158" y="284"/>
                  </a:cubicBezTo>
                  <a:lnTo>
                    <a:pt x="3481" y="284"/>
                  </a:lnTo>
                  <a:cubicBezTo>
                    <a:pt x="3382" y="334"/>
                    <a:pt x="3283" y="359"/>
                    <a:pt x="3183" y="359"/>
                  </a:cubicBezTo>
                  <a:cubicBezTo>
                    <a:pt x="3084" y="359"/>
                    <a:pt x="2984" y="334"/>
                    <a:pt x="2885" y="284"/>
                  </a:cubicBezTo>
                  <a:cubicBezTo>
                    <a:pt x="2868" y="292"/>
                    <a:pt x="2848" y="297"/>
                    <a:pt x="2829" y="297"/>
                  </a:cubicBezTo>
                  <a:cubicBezTo>
                    <a:pt x="2802" y="297"/>
                    <a:pt x="2777" y="288"/>
                    <a:pt x="2765" y="264"/>
                  </a:cubicBezTo>
                  <a:cubicBezTo>
                    <a:pt x="2586" y="145"/>
                    <a:pt x="2368" y="205"/>
                    <a:pt x="2169" y="105"/>
                  </a:cubicBezTo>
                  <a:cubicBezTo>
                    <a:pt x="2109" y="135"/>
                    <a:pt x="2039" y="150"/>
                    <a:pt x="1970" y="150"/>
                  </a:cubicBezTo>
                  <a:cubicBezTo>
                    <a:pt x="1900" y="150"/>
                    <a:pt x="1830" y="135"/>
                    <a:pt x="1771" y="105"/>
                  </a:cubicBezTo>
                  <a:cubicBezTo>
                    <a:pt x="1731" y="135"/>
                    <a:pt x="1686" y="150"/>
                    <a:pt x="1639" y="150"/>
                  </a:cubicBezTo>
                  <a:cubicBezTo>
                    <a:pt x="1592" y="150"/>
                    <a:pt x="1542" y="135"/>
                    <a:pt x="1492" y="105"/>
                  </a:cubicBezTo>
                  <a:cubicBezTo>
                    <a:pt x="1474" y="123"/>
                    <a:pt x="1452" y="133"/>
                    <a:pt x="1432" y="133"/>
                  </a:cubicBezTo>
                  <a:cubicBezTo>
                    <a:pt x="1407" y="133"/>
                    <a:pt x="1384" y="118"/>
                    <a:pt x="1373" y="85"/>
                  </a:cubicBezTo>
                  <a:cubicBezTo>
                    <a:pt x="1154" y="26"/>
                    <a:pt x="925" y="1"/>
                    <a:pt x="6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1519100" y="1558400"/>
              <a:ext cx="174575" cy="42150"/>
            </a:xfrm>
            <a:custGeom>
              <a:avLst/>
              <a:gdLst/>
              <a:ahLst/>
              <a:cxnLst/>
              <a:rect l="l" t="t" r="r" b="b"/>
              <a:pathLst>
                <a:path w="6983" h="1686" extrusionOk="0">
                  <a:moveTo>
                    <a:pt x="3259" y="0"/>
                  </a:moveTo>
                  <a:cubicBezTo>
                    <a:pt x="3005" y="0"/>
                    <a:pt x="3141" y="236"/>
                    <a:pt x="3104" y="402"/>
                  </a:cubicBezTo>
                  <a:cubicBezTo>
                    <a:pt x="3070" y="537"/>
                    <a:pt x="3150" y="742"/>
                    <a:pt x="2959" y="742"/>
                  </a:cubicBezTo>
                  <a:cubicBezTo>
                    <a:pt x="2924" y="742"/>
                    <a:pt x="2880" y="736"/>
                    <a:pt x="2825" y="720"/>
                  </a:cubicBezTo>
                  <a:cubicBezTo>
                    <a:pt x="2765" y="720"/>
                    <a:pt x="2698" y="709"/>
                    <a:pt x="2638" y="709"/>
                  </a:cubicBezTo>
                  <a:cubicBezTo>
                    <a:pt x="2558" y="709"/>
                    <a:pt x="2490" y="729"/>
                    <a:pt x="2467" y="820"/>
                  </a:cubicBezTo>
                  <a:cubicBezTo>
                    <a:pt x="2427" y="919"/>
                    <a:pt x="2686" y="1059"/>
                    <a:pt x="2487" y="1178"/>
                  </a:cubicBezTo>
                  <a:cubicBezTo>
                    <a:pt x="2444" y="1199"/>
                    <a:pt x="2406" y="1209"/>
                    <a:pt x="2371" y="1209"/>
                  </a:cubicBezTo>
                  <a:cubicBezTo>
                    <a:pt x="2246" y="1209"/>
                    <a:pt x="2171" y="1084"/>
                    <a:pt x="2109" y="959"/>
                  </a:cubicBezTo>
                  <a:cubicBezTo>
                    <a:pt x="2057" y="829"/>
                    <a:pt x="1979" y="750"/>
                    <a:pt x="1881" y="750"/>
                  </a:cubicBezTo>
                  <a:cubicBezTo>
                    <a:pt x="1830" y="750"/>
                    <a:pt x="1773" y="772"/>
                    <a:pt x="1711" y="820"/>
                  </a:cubicBezTo>
                  <a:cubicBezTo>
                    <a:pt x="1592" y="959"/>
                    <a:pt x="1830" y="1078"/>
                    <a:pt x="1771" y="1218"/>
                  </a:cubicBezTo>
                  <a:lnTo>
                    <a:pt x="219" y="1218"/>
                  </a:lnTo>
                  <a:cubicBezTo>
                    <a:pt x="140" y="1218"/>
                    <a:pt x="100" y="1257"/>
                    <a:pt x="20" y="1257"/>
                  </a:cubicBezTo>
                  <a:cubicBezTo>
                    <a:pt x="0" y="1317"/>
                    <a:pt x="20" y="1397"/>
                    <a:pt x="80" y="1476"/>
                  </a:cubicBezTo>
                  <a:cubicBezTo>
                    <a:pt x="120" y="1516"/>
                    <a:pt x="219" y="1556"/>
                    <a:pt x="299" y="1576"/>
                  </a:cubicBezTo>
                  <a:cubicBezTo>
                    <a:pt x="378" y="1596"/>
                    <a:pt x="438" y="1616"/>
                    <a:pt x="537" y="1616"/>
                  </a:cubicBezTo>
                  <a:lnTo>
                    <a:pt x="816" y="1616"/>
                  </a:lnTo>
                  <a:cubicBezTo>
                    <a:pt x="1234" y="1616"/>
                    <a:pt x="1671" y="1616"/>
                    <a:pt x="2089" y="1655"/>
                  </a:cubicBezTo>
                  <a:cubicBezTo>
                    <a:pt x="2394" y="1662"/>
                    <a:pt x="2703" y="1664"/>
                    <a:pt x="3015" y="1664"/>
                  </a:cubicBezTo>
                  <a:cubicBezTo>
                    <a:pt x="3638" y="1664"/>
                    <a:pt x="4271" y="1655"/>
                    <a:pt x="4894" y="1655"/>
                  </a:cubicBezTo>
                  <a:cubicBezTo>
                    <a:pt x="4968" y="1649"/>
                    <a:pt x="5042" y="1646"/>
                    <a:pt x="5116" y="1646"/>
                  </a:cubicBezTo>
                  <a:cubicBezTo>
                    <a:pt x="5408" y="1646"/>
                    <a:pt x="5702" y="1685"/>
                    <a:pt x="5992" y="1685"/>
                  </a:cubicBezTo>
                  <a:cubicBezTo>
                    <a:pt x="6324" y="1685"/>
                    <a:pt x="6650" y="1635"/>
                    <a:pt x="6963" y="1417"/>
                  </a:cubicBezTo>
                  <a:cubicBezTo>
                    <a:pt x="6963" y="1297"/>
                    <a:pt x="6983" y="1198"/>
                    <a:pt x="6983" y="1078"/>
                  </a:cubicBezTo>
                  <a:cubicBezTo>
                    <a:pt x="6983" y="1019"/>
                    <a:pt x="6963" y="999"/>
                    <a:pt x="6963" y="959"/>
                  </a:cubicBezTo>
                  <a:cubicBezTo>
                    <a:pt x="6765" y="739"/>
                    <a:pt x="6524" y="671"/>
                    <a:pt x="6282" y="671"/>
                  </a:cubicBezTo>
                  <a:cubicBezTo>
                    <a:pt x="6085" y="671"/>
                    <a:pt x="5887" y="716"/>
                    <a:pt x="5709" y="760"/>
                  </a:cubicBezTo>
                  <a:cubicBezTo>
                    <a:pt x="5635" y="777"/>
                    <a:pt x="5585" y="784"/>
                    <a:pt x="5552" y="784"/>
                  </a:cubicBezTo>
                  <a:cubicBezTo>
                    <a:pt x="5364" y="784"/>
                    <a:pt x="5754" y="555"/>
                    <a:pt x="5653" y="555"/>
                  </a:cubicBezTo>
                  <a:cubicBezTo>
                    <a:pt x="5643" y="555"/>
                    <a:pt x="5629" y="557"/>
                    <a:pt x="5610" y="561"/>
                  </a:cubicBezTo>
                  <a:cubicBezTo>
                    <a:pt x="5491" y="577"/>
                    <a:pt x="5371" y="583"/>
                    <a:pt x="5250" y="583"/>
                  </a:cubicBezTo>
                  <a:cubicBezTo>
                    <a:pt x="4958" y="583"/>
                    <a:pt x="4660" y="550"/>
                    <a:pt x="4360" y="550"/>
                  </a:cubicBezTo>
                  <a:cubicBezTo>
                    <a:pt x="4016" y="550"/>
                    <a:pt x="3669" y="593"/>
                    <a:pt x="3322" y="780"/>
                  </a:cubicBezTo>
                  <a:lnTo>
                    <a:pt x="3322" y="4"/>
                  </a:lnTo>
                  <a:cubicBezTo>
                    <a:pt x="3299" y="1"/>
                    <a:pt x="3278" y="0"/>
                    <a:pt x="3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1765775" y="1403325"/>
              <a:ext cx="132800" cy="24400"/>
            </a:xfrm>
            <a:custGeom>
              <a:avLst/>
              <a:gdLst/>
              <a:ahLst/>
              <a:cxnLst/>
              <a:rect l="l" t="t" r="r" b="b"/>
              <a:pathLst>
                <a:path w="5312" h="976" extrusionOk="0">
                  <a:moveTo>
                    <a:pt x="438" y="1"/>
                  </a:moveTo>
                  <a:cubicBezTo>
                    <a:pt x="438" y="140"/>
                    <a:pt x="279" y="299"/>
                    <a:pt x="20" y="359"/>
                  </a:cubicBezTo>
                  <a:cubicBezTo>
                    <a:pt x="0" y="379"/>
                    <a:pt x="0" y="458"/>
                    <a:pt x="60" y="518"/>
                  </a:cubicBezTo>
                  <a:cubicBezTo>
                    <a:pt x="119" y="558"/>
                    <a:pt x="199" y="637"/>
                    <a:pt x="279" y="637"/>
                  </a:cubicBezTo>
                  <a:cubicBezTo>
                    <a:pt x="1711" y="757"/>
                    <a:pt x="3143" y="876"/>
                    <a:pt x="4575" y="975"/>
                  </a:cubicBezTo>
                  <a:cubicBezTo>
                    <a:pt x="4635" y="956"/>
                    <a:pt x="4655" y="916"/>
                    <a:pt x="4655" y="836"/>
                  </a:cubicBezTo>
                  <a:cubicBezTo>
                    <a:pt x="4689" y="785"/>
                    <a:pt x="4727" y="770"/>
                    <a:pt x="4765" y="770"/>
                  </a:cubicBezTo>
                  <a:cubicBezTo>
                    <a:pt x="4816" y="770"/>
                    <a:pt x="4868" y="796"/>
                    <a:pt x="4914" y="796"/>
                  </a:cubicBezTo>
                  <a:cubicBezTo>
                    <a:pt x="5073" y="757"/>
                    <a:pt x="5311" y="796"/>
                    <a:pt x="5272" y="498"/>
                  </a:cubicBezTo>
                  <a:cubicBezTo>
                    <a:pt x="5009" y="396"/>
                    <a:pt x="4725" y="294"/>
                    <a:pt x="4435" y="294"/>
                  </a:cubicBezTo>
                  <a:cubicBezTo>
                    <a:pt x="4330" y="294"/>
                    <a:pt x="4224" y="307"/>
                    <a:pt x="4118" y="339"/>
                  </a:cubicBezTo>
                  <a:cubicBezTo>
                    <a:pt x="4054" y="364"/>
                    <a:pt x="3992" y="374"/>
                    <a:pt x="3931" y="374"/>
                  </a:cubicBezTo>
                  <a:cubicBezTo>
                    <a:pt x="3802" y="374"/>
                    <a:pt x="3676" y="332"/>
                    <a:pt x="3541" y="319"/>
                  </a:cubicBezTo>
                  <a:cubicBezTo>
                    <a:pt x="2526" y="140"/>
                    <a:pt x="1472" y="2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1416650" y="1449075"/>
              <a:ext cx="95500" cy="110925"/>
            </a:xfrm>
            <a:custGeom>
              <a:avLst/>
              <a:gdLst/>
              <a:ahLst/>
              <a:cxnLst/>
              <a:rect l="l" t="t" r="r" b="b"/>
              <a:pathLst>
                <a:path w="3820" h="4437" extrusionOk="0">
                  <a:moveTo>
                    <a:pt x="3561" y="1"/>
                  </a:moveTo>
                  <a:cubicBezTo>
                    <a:pt x="3521" y="1"/>
                    <a:pt x="3482" y="1"/>
                    <a:pt x="3462" y="60"/>
                  </a:cubicBezTo>
                  <a:cubicBezTo>
                    <a:pt x="2527" y="299"/>
                    <a:pt x="1592" y="319"/>
                    <a:pt x="677" y="399"/>
                  </a:cubicBezTo>
                  <a:cubicBezTo>
                    <a:pt x="557" y="458"/>
                    <a:pt x="423" y="458"/>
                    <a:pt x="301" y="458"/>
                  </a:cubicBezTo>
                  <a:cubicBezTo>
                    <a:pt x="179" y="458"/>
                    <a:pt x="70" y="458"/>
                    <a:pt x="0" y="518"/>
                  </a:cubicBezTo>
                  <a:cubicBezTo>
                    <a:pt x="0" y="657"/>
                    <a:pt x="25" y="737"/>
                    <a:pt x="120" y="737"/>
                  </a:cubicBezTo>
                  <a:cubicBezTo>
                    <a:pt x="147" y="737"/>
                    <a:pt x="180" y="730"/>
                    <a:pt x="219" y="717"/>
                  </a:cubicBezTo>
                  <a:cubicBezTo>
                    <a:pt x="305" y="714"/>
                    <a:pt x="390" y="714"/>
                    <a:pt x="475" y="714"/>
                  </a:cubicBezTo>
                  <a:cubicBezTo>
                    <a:pt x="769" y="714"/>
                    <a:pt x="1062" y="725"/>
                    <a:pt x="1353" y="725"/>
                  </a:cubicBezTo>
                  <a:cubicBezTo>
                    <a:pt x="1667" y="725"/>
                    <a:pt x="1980" y="712"/>
                    <a:pt x="2288" y="657"/>
                  </a:cubicBezTo>
                  <a:cubicBezTo>
                    <a:pt x="2647" y="586"/>
                    <a:pt x="2901" y="543"/>
                    <a:pt x="3079" y="543"/>
                  </a:cubicBezTo>
                  <a:cubicBezTo>
                    <a:pt x="3552" y="543"/>
                    <a:pt x="3496" y="852"/>
                    <a:pt x="3482" y="1791"/>
                  </a:cubicBezTo>
                  <a:cubicBezTo>
                    <a:pt x="3482" y="1851"/>
                    <a:pt x="3462" y="1910"/>
                    <a:pt x="3462" y="1970"/>
                  </a:cubicBezTo>
                  <a:cubicBezTo>
                    <a:pt x="3502" y="2786"/>
                    <a:pt x="3283" y="3641"/>
                    <a:pt x="3621" y="4437"/>
                  </a:cubicBezTo>
                  <a:cubicBezTo>
                    <a:pt x="3820" y="4099"/>
                    <a:pt x="3760" y="3780"/>
                    <a:pt x="3681" y="3442"/>
                  </a:cubicBezTo>
                  <a:cubicBezTo>
                    <a:pt x="3820" y="2467"/>
                    <a:pt x="3800" y="1473"/>
                    <a:pt x="3820" y="498"/>
                  </a:cubicBezTo>
                  <a:cubicBezTo>
                    <a:pt x="3820" y="299"/>
                    <a:pt x="3700" y="180"/>
                    <a:pt x="3601" y="60"/>
                  </a:cubicBezTo>
                  <a:cubicBezTo>
                    <a:pt x="3601" y="21"/>
                    <a:pt x="3581" y="21"/>
                    <a:pt x="35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1650875" y="1392400"/>
              <a:ext cx="111925" cy="22500"/>
            </a:xfrm>
            <a:custGeom>
              <a:avLst/>
              <a:gdLst/>
              <a:ahLst/>
              <a:cxnLst/>
              <a:rect l="l" t="t" r="r" b="b"/>
              <a:pathLst>
                <a:path w="4477" h="900" extrusionOk="0">
                  <a:moveTo>
                    <a:pt x="1314" y="0"/>
                  </a:moveTo>
                  <a:cubicBezTo>
                    <a:pt x="1274" y="0"/>
                    <a:pt x="1254" y="0"/>
                    <a:pt x="1194" y="60"/>
                  </a:cubicBezTo>
                  <a:cubicBezTo>
                    <a:pt x="1155" y="60"/>
                    <a:pt x="1075" y="40"/>
                    <a:pt x="1015" y="40"/>
                  </a:cubicBezTo>
                  <a:cubicBezTo>
                    <a:pt x="797" y="40"/>
                    <a:pt x="558" y="60"/>
                    <a:pt x="319" y="60"/>
                  </a:cubicBezTo>
                  <a:cubicBezTo>
                    <a:pt x="220" y="259"/>
                    <a:pt x="41" y="398"/>
                    <a:pt x="1" y="557"/>
                  </a:cubicBezTo>
                  <a:cubicBezTo>
                    <a:pt x="153" y="671"/>
                    <a:pt x="319" y="699"/>
                    <a:pt x="492" y="699"/>
                  </a:cubicBezTo>
                  <a:cubicBezTo>
                    <a:pt x="655" y="699"/>
                    <a:pt x="824" y="674"/>
                    <a:pt x="995" y="674"/>
                  </a:cubicBezTo>
                  <a:cubicBezTo>
                    <a:pt x="1021" y="674"/>
                    <a:pt x="1048" y="675"/>
                    <a:pt x="1075" y="676"/>
                  </a:cubicBezTo>
                  <a:cubicBezTo>
                    <a:pt x="1095" y="676"/>
                    <a:pt x="1115" y="656"/>
                    <a:pt x="1135" y="637"/>
                  </a:cubicBezTo>
                  <a:cubicBezTo>
                    <a:pt x="1115" y="577"/>
                    <a:pt x="1115" y="557"/>
                    <a:pt x="1115" y="537"/>
                  </a:cubicBezTo>
                  <a:cubicBezTo>
                    <a:pt x="1095" y="477"/>
                    <a:pt x="1075" y="418"/>
                    <a:pt x="1015" y="378"/>
                  </a:cubicBezTo>
                  <a:cubicBezTo>
                    <a:pt x="995" y="318"/>
                    <a:pt x="936" y="298"/>
                    <a:pt x="896" y="279"/>
                  </a:cubicBezTo>
                  <a:cubicBezTo>
                    <a:pt x="896" y="227"/>
                    <a:pt x="874" y="209"/>
                    <a:pt x="858" y="203"/>
                  </a:cubicBezTo>
                  <a:lnTo>
                    <a:pt x="858" y="203"/>
                  </a:lnTo>
                  <a:cubicBezTo>
                    <a:pt x="867" y="203"/>
                    <a:pt x="879" y="202"/>
                    <a:pt x="896" y="199"/>
                  </a:cubicBezTo>
                  <a:cubicBezTo>
                    <a:pt x="896" y="199"/>
                    <a:pt x="936" y="298"/>
                    <a:pt x="995" y="318"/>
                  </a:cubicBezTo>
                  <a:cubicBezTo>
                    <a:pt x="1075" y="398"/>
                    <a:pt x="1115" y="477"/>
                    <a:pt x="1135" y="557"/>
                  </a:cubicBezTo>
                  <a:cubicBezTo>
                    <a:pt x="1135" y="597"/>
                    <a:pt x="1175" y="656"/>
                    <a:pt x="1214" y="696"/>
                  </a:cubicBezTo>
                  <a:cubicBezTo>
                    <a:pt x="2109" y="848"/>
                    <a:pt x="2989" y="900"/>
                    <a:pt x="3880" y="900"/>
                  </a:cubicBezTo>
                  <a:cubicBezTo>
                    <a:pt x="4039" y="900"/>
                    <a:pt x="4198" y="898"/>
                    <a:pt x="4357" y="895"/>
                  </a:cubicBezTo>
                  <a:cubicBezTo>
                    <a:pt x="4477" y="656"/>
                    <a:pt x="4298" y="537"/>
                    <a:pt x="4178" y="378"/>
                  </a:cubicBezTo>
                  <a:cubicBezTo>
                    <a:pt x="3979" y="239"/>
                    <a:pt x="3721" y="259"/>
                    <a:pt x="3482" y="199"/>
                  </a:cubicBezTo>
                  <a:cubicBezTo>
                    <a:pt x="3393" y="139"/>
                    <a:pt x="3303" y="109"/>
                    <a:pt x="3216" y="109"/>
                  </a:cubicBezTo>
                  <a:cubicBezTo>
                    <a:pt x="3129" y="109"/>
                    <a:pt x="3044" y="139"/>
                    <a:pt x="2965" y="199"/>
                  </a:cubicBezTo>
                  <a:lnTo>
                    <a:pt x="2786" y="199"/>
                  </a:lnTo>
                  <a:cubicBezTo>
                    <a:pt x="2633" y="129"/>
                    <a:pt x="2477" y="110"/>
                    <a:pt x="2323" y="110"/>
                  </a:cubicBezTo>
                  <a:cubicBezTo>
                    <a:pt x="2140" y="110"/>
                    <a:pt x="1959" y="136"/>
                    <a:pt x="1782" y="136"/>
                  </a:cubicBezTo>
                  <a:cubicBezTo>
                    <a:pt x="1642" y="136"/>
                    <a:pt x="1505" y="119"/>
                    <a:pt x="1373" y="60"/>
                  </a:cubicBezTo>
                  <a:lnTo>
                    <a:pt x="131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1879650" y="1415750"/>
              <a:ext cx="130825" cy="22425"/>
            </a:xfrm>
            <a:custGeom>
              <a:avLst/>
              <a:gdLst/>
              <a:ahLst/>
              <a:cxnLst/>
              <a:rect l="l" t="t" r="r" b="b"/>
              <a:pathLst>
                <a:path w="5233" h="897" extrusionOk="0">
                  <a:moveTo>
                    <a:pt x="717" y="1"/>
                  </a:moveTo>
                  <a:cubicBezTo>
                    <a:pt x="631" y="143"/>
                    <a:pt x="506" y="163"/>
                    <a:pt x="375" y="163"/>
                  </a:cubicBezTo>
                  <a:cubicBezTo>
                    <a:pt x="323" y="163"/>
                    <a:pt x="270" y="160"/>
                    <a:pt x="219" y="160"/>
                  </a:cubicBezTo>
                  <a:cubicBezTo>
                    <a:pt x="120" y="160"/>
                    <a:pt x="60" y="240"/>
                    <a:pt x="0" y="339"/>
                  </a:cubicBezTo>
                  <a:lnTo>
                    <a:pt x="0" y="478"/>
                  </a:lnTo>
                  <a:cubicBezTo>
                    <a:pt x="745" y="614"/>
                    <a:pt x="1490" y="706"/>
                    <a:pt x="2222" y="706"/>
                  </a:cubicBezTo>
                  <a:cubicBezTo>
                    <a:pt x="2351" y="706"/>
                    <a:pt x="2479" y="703"/>
                    <a:pt x="2606" y="697"/>
                  </a:cubicBezTo>
                  <a:cubicBezTo>
                    <a:pt x="3382" y="797"/>
                    <a:pt x="4158" y="697"/>
                    <a:pt x="4894" y="896"/>
                  </a:cubicBezTo>
                  <a:cubicBezTo>
                    <a:pt x="5232" y="439"/>
                    <a:pt x="5153" y="240"/>
                    <a:pt x="4576" y="240"/>
                  </a:cubicBezTo>
                  <a:cubicBezTo>
                    <a:pt x="4367" y="240"/>
                    <a:pt x="4158" y="260"/>
                    <a:pt x="3952" y="260"/>
                  </a:cubicBezTo>
                  <a:cubicBezTo>
                    <a:pt x="3745" y="260"/>
                    <a:pt x="3541" y="240"/>
                    <a:pt x="3342" y="160"/>
                  </a:cubicBezTo>
                  <a:cubicBezTo>
                    <a:pt x="2828" y="32"/>
                    <a:pt x="2314" y="20"/>
                    <a:pt x="1801" y="20"/>
                  </a:cubicBezTo>
                  <a:cubicBezTo>
                    <a:pt x="1684" y="20"/>
                    <a:pt x="1567" y="20"/>
                    <a:pt x="1451" y="20"/>
                  </a:cubicBezTo>
                  <a:cubicBezTo>
                    <a:pt x="1206" y="20"/>
                    <a:pt x="961" y="18"/>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1804050" y="1585350"/>
              <a:ext cx="86075" cy="22450"/>
            </a:xfrm>
            <a:custGeom>
              <a:avLst/>
              <a:gdLst/>
              <a:ahLst/>
              <a:cxnLst/>
              <a:rect l="l" t="t" r="r" b="b"/>
              <a:pathLst>
                <a:path w="3443" h="898" extrusionOk="0">
                  <a:moveTo>
                    <a:pt x="120" y="0"/>
                  </a:moveTo>
                  <a:cubicBezTo>
                    <a:pt x="21" y="100"/>
                    <a:pt x="1" y="219"/>
                    <a:pt x="60" y="319"/>
                  </a:cubicBezTo>
                  <a:cubicBezTo>
                    <a:pt x="120" y="438"/>
                    <a:pt x="220" y="518"/>
                    <a:pt x="319" y="597"/>
                  </a:cubicBezTo>
                  <a:cubicBezTo>
                    <a:pt x="637" y="796"/>
                    <a:pt x="1035" y="736"/>
                    <a:pt x="1393" y="836"/>
                  </a:cubicBezTo>
                  <a:cubicBezTo>
                    <a:pt x="1685" y="889"/>
                    <a:pt x="1968" y="898"/>
                    <a:pt x="2260" y="898"/>
                  </a:cubicBezTo>
                  <a:cubicBezTo>
                    <a:pt x="2406" y="898"/>
                    <a:pt x="2554" y="896"/>
                    <a:pt x="2706" y="896"/>
                  </a:cubicBezTo>
                  <a:cubicBezTo>
                    <a:pt x="2826" y="896"/>
                    <a:pt x="2985" y="856"/>
                    <a:pt x="3104" y="816"/>
                  </a:cubicBezTo>
                  <a:cubicBezTo>
                    <a:pt x="3184" y="796"/>
                    <a:pt x="3243" y="717"/>
                    <a:pt x="3303" y="637"/>
                  </a:cubicBezTo>
                  <a:cubicBezTo>
                    <a:pt x="3442" y="498"/>
                    <a:pt x="2686" y="518"/>
                    <a:pt x="3223" y="299"/>
                  </a:cubicBezTo>
                  <a:cubicBezTo>
                    <a:pt x="3343" y="199"/>
                    <a:pt x="3383" y="100"/>
                    <a:pt x="32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1880150" y="1600400"/>
              <a:ext cx="144250" cy="23275"/>
            </a:xfrm>
            <a:custGeom>
              <a:avLst/>
              <a:gdLst/>
              <a:ahLst/>
              <a:cxnLst/>
              <a:rect l="l" t="t" r="r" b="b"/>
              <a:pathLst>
                <a:path w="5770" h="931" extrusionOk="0">
                  <a:moveTo>
                    <a:pt x="3999" y="0"/>
                  </a:moveTo>
                  <a:cubicBezTo>
                    <a:pt x="3939" y="0"/>
                    <a:pt x="3879" y="25"/>
                    <a:pt x="3820" y="75"/>
                  </a:cubicBezTo>
                  <a:cubicBezTo>
                    <a:pt x="3541" y="75"/>
                    <a:pt x="3243" y="95"/>
                    <a:pt x="2964" y="95"/>
                  </a:cubicBezTo>
                  <a:cubicBezTo>
                    <a:pt x="2049" y="75"/>
                    <a:pt x="1154" y="75"/>
                    <a:pt x="239" y="35"/>
                  </a:cubicBezTo>
                  <a:cubicBezTo>
                    <a:pt x="160" y="75"/>
                    <a:pt x="80" y="75"/>
                    <a:pt x="0" y="95"/>
                  </a:cubicBezTo>
                  <a:cubicBezTo>
                    <a:pt x="0" y="313"/>
                    <a:pt x="160" y="373"/>
                    <a:pt x="299" y="393"/>
                  </a:cubicBezTo>
                  <a:cubicBezTo>
                    <a:pt x="677" y="453"/>
                    <a:pt x="1094" y="353"/>
                    <a:pt x="1393" y="711"/>
                  </a:cubicBezTo>
                  <a:lnTo>
                    <a:pt x="1751" y="711"/>
                  </a:lnTo>
                  <a:cubicBezTo>
                    <a:pt x="1831" y="652"/>
                    <a:pt x="1850" y="612"/>
                    <a:pt x="1850" y="512"/>
                  </a:cubicBezTo>
                  <a:cubicBezTo>
                    <a:pt x="1850" y="493"/>
                    <a:pt x="1831" y="433"/>
                    <a:pt x="1831" y="433"/>
                  </a:cubicBezTo>
                  <a:lnTo>
                    <a:pt x="1870" y="433"/>
                  </a:lnTo>
                  <a:cubicBezTo>
                    <a:pt x="1930" y="433"/>
                    <a:pt x="2029" y="433"/>
                    <a:pt x="2089" y="413"/>
                  </a:cubicBezTo>
                  <a:cubicBezTo>
                    <a:pt x="2149" y="413"/>
                    <a:pt x="2228" y="393"/>
                    <a:pt x="2268" y="393"/>
                  </a:cubicBezTo>
                  <a:cubicBezTo>
                    <a:pt x="2301" y="380"/>
                    <a:pt x="2332" y="375"/>
                    <a:pt x="2362" y="375"/>
                  </a:cubicBezTo>
                  <a:cubicBezTo>
                    <a:pt x="2423" y="375"/>
                    <a:pt x="2480" y="393"/>
                    <a:pt x="2547" y="393"/>
                  </a:cubicBezTo>
                  <a:cubicBezTo>
                    <a:pt x="2626" y="413"/>
                    <a:pt x="2726" y="453"/>
                    <a:pt x="2785" y="493"/>
                  </a:cubicBezTo>
                  <a:cubicBezTo>
                    <a:pt x="2845" y="512"/>
                    <a:pt x="2925" y="532"/>
                    <a:pt x="2964" y="552"/>
                  </a:cubicBezTo>
                  <a:cubicBezTo>
                    <a:pt x="3143" y="592"/>
                    <a:pt x="3283" y="632"/>
                    <a:pt x="3462" y="632"/>
                  </a:cubicBezTo>
                  <a:cubicBezTo>
                    <a:pt x="3541" y="612"/>
                    <a:pt x="3621" y="592"/>
                    <a:pt x="3661" y="532"/>
                  </a:cubicBezTo>
                  <a:cubicBezTo>
                    <a:pt x="3712" y="507"/>
                    <a:pt x="3770" y="499"/>
                    <a:pt x="3831" y="499"/>
                  </a:cubicBezTo>
                  <a:cubicBezTo>
                    <a:pt x="3913" y="499"/>
                    <a:pt x="3999" y="512"/>
                    <a:pt x="4078" y="512"/>
                  </a:cubicBezTo>
                  <a:cubicBezTo>
                    <a:pt x="4108" y="522"/>
                    <a:pt x="4143" y="527"/>
                    <a:pt x="4178" y="527"/>
                  </a:cubicBezTo>
                  <a:cubicBezTo>
                    <a:pt x="4213" y="527"/>
                    <a:pt x="4247" y="522"/>
                    <a:pt x="4277" y="512"/>
                  </a:cubicBezTo>
                  <a:cubicBezTo>
                    <a:pt x="4337" y="493"/>
                    <a:pt x="4417" y="493"/>
                    <a:pt x="4456" y="473"/>
                  </a:cubicBezTo>
                  <a:lnTo>
                    <a:pt x="4635" y="473"/>
                  </a:lnTo>
                  <a:cubicBezTo>
                    <a:pt x="4715" y="493"/>
                    <a:pt x="4755" y="493"/>
                    <a:pt x="4814" y="493"/>
                  </a:cubicBezTo>
                  <a:lnTo>
                    <a:pt x="4874" y="512"/>
                  </a:lnTo>
                  <a:lnTo>
                    <a:pt x="4854" y="592"/>
                  </a:lnTo>
                  <a:cubicBezTo>
                    <a:pt x="4974" y="791"/>
                    <a:pt x="5212" y="831"/>
                    <a:pt x="5371" y="930"/>
                  </a:cubicBezTo>
                  <a:cubicBezTo>
                    <a:pt x="5451" y="890"/>
                    <a:pt x="5471" y="791"/>
                    <a:pt x="5471" y="691"/>
                  </a:cubicBezTo>
                  <a:cubicBezTo>
                    <a:pt x="5471" y="612"/>
                    <a:pt x="5451" y="572"/>
                    <a:pt x="5411" y="512"/>
                  </a:cubicBezTo>
                  <a:cubicBezTo>
                    <a:pt x="5422" y="475"/>
                    <a:pt x="5436" y="462"/>
                    <a:pt x="5451" y="462"/>
                  </a:cubicBezTo>
                  <a:cubicBezTo>
                    <a:pt x="5484" y="462"/>
                    <a:pt x="5523" y="524"/>
                    <a:pt x="5552" y="524"/>
                  </a:cubicBezTo>
                  <a:cubicBezTo>
                    <a:pt x="5559" y="524"/>
                    <a:pt x="5565" y="521"/>
                    <a:pt x="5570" y="512"/>
                  </a:cubicBezTo>
                  <a:cubicBezTo>
                    <a:pt x="5670" y="493"/>
                    <a:pt x="5769" y="433"/>
                    <a:pt x="5769" y="313"/>
                  </a:cubicBezTo>
                  <a:cubicBezTo>
                    <a:pt x="5741" y="242"/>
                    <a:pt x="5692" y="182"/>
                    <a:pt x="5623" y="182"/>
                  </a:cubicBezTo>
                  <a:cubicBezTo>
                    <a:pt x="5596" y="182"/>
                    <a:pt x="5565" y="191"/>
                    <a:pt x="5531" y="214"/>
                  </a:cubicBezTo>
                  <a:cubicBezTo>
                    <a:pt x="5309" y="98"/>
                    <a:pt x="5071" y="77"/>
                    <a:pt x="4827" y="77"/>
                  </a:cubicBezTo>
                  <a:cubicBezTo>
                    <a:pt x="4690" y="77"/>
                    <a:pt x="4551" y="84"/>
                    <a:pt x="4413" y="84"/>
                  </a:cubicBezTo>
                  <a:cubicBezTo>
                    <a:pt x="4334" y="84"/>
                    <a:pt x="4256" y="82"/>
                    <a:pt x="4178" y="75"/>
                  </a:cubicBezTo>
                  <a:cubicBezTo>
                    <a:pt x="4118" y="25"/>
                    <a:pt x="4059" y="0"/>
                    <a:pt x="39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1307250" y="1419675"/>
              <a:ext cx="100475" cy="17225"/>
            </a:xfrm>
            <a:custGeom>
              <a:avLst/>
              <a:gdLst/>
              <a:ahLst/>
              <a:cxnLst/>
              <a:rect l="l" t="t" r="r" b="b"/>
              <a:pathLst>
                <a:path w="4019" h="689" extrusionOk="0">
                  <a:moveTo>
                    <a:pt x="397" y="1"/>
                  </a:moveTo>
                  <a:cubicBezTo>
                    <a:pt x="249" y="1"/>
                    <a:pt x="91" y="99"/>
                    <a:pt x="0" y="282"/>
                  </a:cubicBezTo>
                  <a:cubicBezTo>
                    <a:pt x="597" y="361"/>
                    <a:pt x="1194" y="381"/>
                    <a:pt x="1770" y="540"/>
                  </a:cubicBezTo>
                  <a:cubicBezTo>
                    <a:pt x="2226" y="658"/>
                    <a:pt x="2693" y="689"/>
                    <a:pt x="3162" y="689"/>
                  </a:cubicBezTo>
                  <a:cubicBezTo>
                    <a:pt x="3328" y="689"/>
                    <a:pt x="3494" y="685"/>
                    <a:pt x="3660" y="679"/>
                  </a:cubicBezTo>
                  <a:cubicBezTo>
                    <a:pt x="3680" y="381"/>
                    <a:pt x="3461" y="481"/>
                    <a:pt x="3282" y="441"/>
                  </a:cubicBezTo>
                  <a:lnTo>
                    <a:pt x="3051" y="441"/>
                  </a:lnTo>
                  <a:cubicBezTo>
                    <a:pt x="3110" y="435"/>
                    <a:pt x="3171" y="431"/>
                    <a:pt x="3234" y="431"/>
                  </a:cubicBezTo>
                  <a:cubicBezTo>
                    <a:pt x="3283" y="431"/>
                    <a:pt x="3333" y="434"/>
                    <a:pt x="3382" y="441"/>
                  </a:cubicBezTo>
                  <a:cubicBezTo>
                    <a:pt x="3496" y="441"/>
                    <a:pt x="3621" y="473"/>
                    <a:pt x="3737" y="473"/>
                  </a:cubicBezTo>
                  <a:cubicBezTo>
                    <a:pt x="3843" y="473"/>
                    <a:pt x="3942" y="446"/>
                    <a:pt x="4018" y="341"/>
                  </a:cubicBezTo>
                  <a:cubicBezTo>
                    <a:pt x="2865" y="63"/>
                    <a:pt x="1631" y="162"/>
                    <a:pt x="438" y="3"/>
                  </a:cubicBezTo>
                  <a:cubicBezTo>
                    <a:pt x="424" y="1"/>
                    <a:pt x="411" y="1"/>
                    <a:pt x="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1645425" y="1464000"/>
              <a:ext cx="79075" cy="48775"/>
            </a:xfrm>
            <a:custGeom>
              <a:avLst/>
              <a:gdLst/>
              <a:ahLst/>
              <a:cxnLst/>
              <a:rect l="l" t="t" r="r" b="b"/>
              <a:pathLst>
                <a:path w="3163" h="1951" extrusionOk="0">
                  <a:moveTo>
                    <a:pt x="915" y="1"/>
                  </a:moveTo>
                  <a:cubicBezTo>
                    <a:pt x="836" y="145"/>
                    <a:pt x="740" y="238"/>
                    <a:pt x="615" y="238"/>
                  </a:cubicBezTo>
                  <a:cubicBezTo>
                    <a:pt x="550" y="238"/>
                    <a:pt x="479" y="214"/>
                    <a:pt x="398" y="160"/>
                  </a:cubicBezTo>
                  <a:lnTo>
                    <a:pt x="298" y="160"/>
                  </a:lnTo>
                  <a:cubicBezTo>
                    <a:pt x="199" y="180"/>
                    <a:pt x="119" y="200"/>
                    <a:pt x="40" y="279"/>
                  </a:cubicBezTo>
                  <a:cubicBezTo>
                    <a:pt x="20" y="299"/>
                    <a:pt x="20" y="319"/>
                    <a:pt x="0" y="359"/>
                  </a:cubicBezTo>
                  <a:cubicBezTo>
                    <a:pt x="183" y="485"/>
                    <a:pt x="386" y="538"/>
                    <a:pt x="582" y="538"/>
                  </a:cubicBezTo>
                  <a:cubicBezTo>
                    <a:pt x="727" y="538"/>
                    <a:pt x="868" y="509"/>
                    <a:pt x="995" y="458"/>
                  </a:cubicBezTo>
                  <a:cubicBezTo>
                    <a:pt x="1302" y="325"/>
                    <a:pt x="1604" y="281"/>
                    <a:pt x="1906" y="281"/>
                  </a:cubicBezTo>
                  <a:cubicBezTo>
                    <a:pt x="2191" y="281"/>
                    <a:pt x="2476" y="320"/>
                    <a:pt x="2765" y="359"/>
                  </a:cubicBezTo>
                  <a:cubicBezTo>
                    <a:pt x="2904" y="816"/>
                    <a:pt x="2725" y="1274"/>
                    <a:pt x="2666" y="1711"/>
                  </a:cubicBezTo>
                  <a:cubicBezTo>
                    <a:pt x="2705" y="1791"/>
                    <a:pt x="2725" y="1890"/>
                    <a:pt x="2865" y="1950"/>
                  </a:cubicBezTo>
                  <a:cubicBezTo>
                    <a:pt x="3064" y="1473"/>
                    <a:pt x="2964" y="955"/>
                    <a:pt x="3163" y="498"/>
                  </a:cubicBezTo>
                  <a:cubicBezTo>
                    <a:pt x="3064" y="379"/>
                    <a:pt x="3163" y="160"/>
                    <a:pt x="3004" y="20"/>
                  </a:cubicBezTo>
                  <a:cubicBezTo>
                    <a:pt x="2586" y="20"/>
                    <a:pt x="2168" y="1"/>
                    <a:pt x="1731" y="1"/>
                  </a:cubicBezTo>
                  <a:cubicBezTo>
                    <a:pt x="1558" y="1"/>
                    <a:pt x="1377" y="98"/>
                    <a:pt x="1193" y="98"/>
                  </a:cubicBezTo>
                  <a:cubicBezTo>
                    <a:pt x="1101" y="98"/>
                    <a:pt x="1008" y="74"/>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1406200" y="1462025"/>
              <a:ext cx="14950" cy="106450"/>
            </a:xfrm>
            <a:custGeom>
              <a:avLst/>
              <a:gdLst/>
              <a:ahLst/>
              <a:cxnLst/>
              <a:rect l="l" t="t" r="r" b="b"/>
              <a:pathLst>
                <a:path w="598" h="4258" extrusionOk="0">
                  <a:moveTo>
                    <a:pt x="299" y="0"/>
                  </a:moveTo>
                  <a:cubicBezTo>
                    <a:pt x="259" y="40"/>
                    <a:pt x="219" y="40"/>
                    <a:pt x="200" y="60"/>
                  </a:cubicBezTo>
                  <a:cubicBezTo>
                    <a:pt x="259" y="1174"/>
                    <a:pt x="219" y="2327"/>
                    <a:pt x="60" y="3441"/>
                  </a:cubicBezTo>
                  <a:cubicBezTo>
                    <a:pt x="40" y="3720"/>
                    <a:pt x="1" y="4018"/>
                    <a:pt x="200" y="4257"/>
                  </a:cubicBezTo>
                  <a:cubicBezTo>
                    <a:pt x="319" y="4237"/>
                    <a:pt x="339" y="4138"/>
                    <a:pt x="399" y="4058"/>
                  </a:cubicBezTo>
                  <a:cubicBezTo>
                    <a:pt x="438" y="2785"/>
                    <a:pt x="518" y="1492"/>
                    <a:pt x="597" y="239"/>
                  </a:cubicBezTo>
                  <a:cubicBezTo>
                    <a:pt x="518" y="159"/>
                    <a:pt x="458" y="99"/>
                    <a:pt x="399" y="60"/>
                  </a:cubicBezTo>
                  <a:cubicBezTo>
                    <a:pt x="339" y="60"/>
                    <a:pt x="319" y="4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1827425" y="1444500"/>
              <a:ext cx="76125" cy="23625"/>
            </a:xfrm>
            <a:custGeom>
              <a:avLst/>
              <a:gdLst/>
              <a:ahLst/>
              <a:cxnLst/>
              <a:rect l="l" t="t" r="r" b="b"/>
              <a:pathLst>
                <a:path w="3045" h="945" extrusionOk="0">
                  <a:moveTo>
                    <a:pt x="2844" y="1"/>
                  </a:moveTo>
                  <a:cubicBezTo>
                    <a:pt x="2788" y="1"/>
                    <a:pt x="2722" y="23"/>
                    <a:pt x="2646" y="64"/>
                  </a:cubicBezTo>
                  <a:cubicBezTo>
                    <a:pt x="2610" y="77"/>
                    <a:pt x="2566" y="126"/>
                    <a:pt x="2533" y="126"/>
                  </a:cubicBezTo>
                  <a:cubicBezTo>
                    <a:pt x="2512" y="126"/>
                    <a:pt x="2495" y="106"/>
                    <a:pt x="2487" y="45"/>
                  </a:cubicBezTo>
                  <a:cubicBezTo>
                    <a:pt x="1672" y="45"/>
                    <a:pt x="856" y="64"/>
                    <a:pt x="21" y="64"/>
                  </a:cubicBezTo>
                  <a:cubicBezTo>
                    <a:pt x="21" y="104"/>
                    <a:pt x="1" y="144"/>
                    <a:pt x="1" y="184"/>
                  </a:cubicBezTo>
                  <a:cubicBezTo>
                    <a:pt x="138" y="466"/>
                    <a:pt x="315" y="542"/>
                    <a:pt x="507" y="542"/>
                  </a:cubicBezTo>
                  <a:cubicBezTo>
                    <a:pt x="734" y="542"/>
                    <a:pt x="981" y="437"/>
                    <a:pt x="1208" y="437"/>
                  </a:cubicBezTo>
                  <a:cubicBezTo>
                    <a:pt x="1237" y="437"/>
                    <a:pt x="1266" y="439"/>
                    <a:pt x="1294" y="442"/>
                  </a:cubicBezTo>
                  <a:lnTo>
                    <a:pt x="2587" y="442"/>
                  </a:lnTo>
                  <a:cubicBezTo>
                    <a:pt x="2870" y="461"/>
                    <a:pt x="2581" y="944"/>
                    <a:pt x="2922" y="944"/>
                  </a:cubicBezTo>
                  <a:cubicBezTo>
                    <a:pt x="2941" y="944"/>
                    <a:pt x="2962" y="943"/>
                    <a:pt x="2985" y="940"/>
                  </a:cubicBezTo>
                  <a:cubicBezTo>
                    <a:pt x="3005" y="701"/>
                    <a:pt x="3044" y="482"/>
                    <a:pt x="3044" y="263"/>
                  </a:cubicBezTo>
                  <a:cubicBezTo>
                    <a:pt x="3018" y="81"/>
                    <a:pt x="2950" y="1"/>
                    <a:pt x="28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1762775" y="1447525"/>
              <a:ext cx="97000" cy="12675"/>
            </a:xfrm>
            <a:custGeom>
              <a:avLst/>
              <a:gdLst/>
              <a:ahLst/>
              <a:cxnLst/>
              <a:rect l="l" t="t" r="r" b="b"/>
              <a:pathLst>
                <a:path w="3880" h="507" extrusionOk="0">
                  <a:moveTo>
                    <a:pt x="194" y="0"/>
                  </a:moveTo>
                  <a:cubicBezTo>
                    <a:pt x="65" y="0"/>
                    <a:pt x="1" y="122"/>
                    <a:pt x="1" y="282"/>
                  </a:cubicBezTo>
                  <a:cubicBezTo>
                    <a:pt x="569" y="448"/>
                    <a:pt x="1136" y="506"/>
                    <a:pt x="1704" y="506"/>
                  </a:cubicBezTo>
                  <a:cubicBezTo>
                    <a:pt x="2429" y="506"/>
                    <a:pt x="3155" y="411"/>
                    <a:pt x="3880" y="321"/>
                  </a:cubicBezTo>
                  <a:cubicBezTo>
                    <a:pt x="3797" y="294"/>
                    <a:pt x="3711" y="285"/>
                    <a:pt x="3624" y="285"/>
                  </a:cubicBezTo>
                  <a:cubicBezTo>
                    <a:pt x="3467" y="285"/>
                    <a:pt x="3306" y="313"/>
                    <a:pt x="3149" y="313"/>
                  </a:cubicBezTo>
                  <a:cubicBezTo>
                    <a:pt x="2950" y="313"/>
                    <a:pt x="2756" y="268"/>
                    <a:pt x="2587" y="63"/>
                  </a:cubicBezTo>
                  <a:cubicBezTo>
                    <a:pt x="2547" y="63"/>
                    <a:pt x="2487" y="63"/>
                    <a:pt x="2448" y="122"/>
                  </a:cubicBezTo>
                  <a:cubicBezTo>
                    <a:pt x="2275" y="199"/>
                    <a:pt x="2108" y="230"/>
                    <a:pt x="1940" y="230"/>
                  </a:cubicBezTo>
                  <a:cubicBezTo>
                    <a:pt x="1760" y="230"/>
                    <a:pt x="1579" y="194"/>
                    <a:pt x="1393" y="142"/>
                  </a:cubicBezTo>
                  <a:cubicBezTo>
                    <a:pt x="1055" y="43"/>
                    <a:pt x="677" y="142"/>
                    <a:pt x="299" y="23"/>
                  </a:cubicBezTo>
                  <a:cubicBezTo>
                    <a:pt x="260" y="7"/>
                    <a:pt x="225" y="0"/>
                    <a:pt x="1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1617575" y="1390375"/>
              <a:ext cx="45775" cy="16450"/>
            </a:xfrm>
            <a:custGeom>
              <a:avLst/>
              <a:gdLst/>
              <a:ahLst/>
              <a:cxnLst/>
              <a:rect l="l" t="t" r="r" b="b"/>
              <a:pathLst>
                <a:path w="1831" h="658" extrusionOk="0">
                  <a:moveTo>
                    <a:pt x="636" y="1"/>
                  </a:moveTo>
                  <a:cubicBezTo>
                    <a:pt x="524" y="1"/>
                    <a:pt x="411" y="22"/>
                    <a:pt x="298" y="81"/>
                  </a:cubicBezTo>
                  <a:cubicBezTo>
                    <a:pt x="219" y="81"/>
                    <a:pt x="159" y="121"/>
                    <a:pt x="100" y="121"/>
                  </a:cubicBezTo>
                  <a:cubicBezTo>
                    <a:pt x="0" y="340"/>
                    <a:pt x="159" y="479"/>
                    <a:pt x="259" y="638"/>
                  </a:cubicBezTo>
                  <a:cubicBezTo>
                    <a:pt x="617" y="638"/>
                    <a:pt x="935" y="658"/>
                    <a:pt x="1293" y="658"/>
                  </a:cubicBezTo>
                  <a:cubicBezTo>
                    <a:pt x="1830" y="578"/>
                    <a:pt x="1830" y="578"/>
                    <a:pt x="1651" y="141"/>
                  </a:cubicBezTo>
                  <a:lnTo>
                    <a:pt x="1651" y="141"/>
                  </a:lnTo>
                  <a:cubicBezTo>
                    <a:pt x="1608" y="149"/>
                    <a:pt x="1565" y="152"/>
                    <a:pt x="1522" y="152"/>
                  </a:cubicBezTo>
                  <a:cubicBezTo>
                    <a:pt x="1232" y="152"/>
                    <a:pt x="935"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1428075" y="1428450"/>
              <a:ext cx="64200" cy="9900"/>
            </a:xfrm>
            <a:custGeom>
              <a:avLst/>
              <a:gdLst/>
              <a:ahLst/>
              <a:cxnLst/>
              <a:rect l="l" t="t" r="r" b="b"/>
              <a:pathLst>
                <a:path w="2568" h="396" extrusionOk="0">
                  <a:moveTo>
                    <a:pt x="620" y="0"/>
                  </a:moveTo>
                  <a:cubicBezTo>
                    <a:pt x="540" y="0"/>
                    <a:pt x="459" y="3"/>
                    <a:pt x="379" y="10"/>
                  </a:cubicBezTo>
                  <a:cubicBezTo>
                    <a:pt x="260" y="130"/>
                    <a:pt x="41" y="149"/>
                    <a:pt x="1" y="388"/>
                  </a:cubicBezTo>
                  <a:cubicBezTo>
                    <a:pt x="317" y="366"/>
                    <a:pt x="634" y="350"/>
                    <a:pt x="950" y="350"/>
                  </a:cubicBezTo>
                  <a:cubicBezTo>
                    <a:pt x="1211" y="350"/>
                    <a:pt x="1471" y="361"/>
                    <a:pt x="1732" y="388"/>
                  </a:cubicBezTo>
                  <a:cubicBezTo>
                    <a:pt x="1796" y="393"/>
                    <a:pt x="1860" y="396"/>
                    <a:pt x="1922" y="396"/>
                  </a:cubicBezTo>
                  <a:cubicBezTo>
                    <a:pt x="2110" y="396"/>
                    <a:pt x="2289" y="373"/>
                    <a:pt x="2468" y="328"/>
                  </a:cubicBezTo>
                  <a:cubicBezTo>
                    <a:pt x="2567" y="229"/>
                    <a:pt x="2567" y="130"/>
                    <a:pt x="2468" y="30"/>
                  </a:cubicBezTo>
                  <a:cubicBezTo>
                    <a:pt x="2288" y="71"/>
                    <a:pt x="2108" y="86"/>
                    <a:pt x="1928" y="86"/>
                  </a:cubicBezTo>
                  <a:cubicBezTo>
                    <a:pt x="1492" y="86"/>
                    <a:pt x="1056"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1897550" y="1496150"/>
              <a:ext cx="15950" cy="78775"/>
            </a:xfrm>
            <a:custGeom>
              <a:avLst/>
              <a:gdLst/>
              <a:ahLst/>
              <a:cxnLst/>
              <a:rect l="l" t="t" r="r" b="b"/>
              <a:pathLst>
                <a:path w="638" h="3151" extrusionOk="0">
                  <a:moveTo>
                    <a:pt x="101" y="0"/>
                  </a:moveTo>
                  <a:cubicBezTo>
                    <a:pt x="68" y="0"/>
                    <a:pt x="45" y="23"/>
                    <a:pt x="1" y="67"/>
                  </a:cubicBezTo>
                  <a:cubicBezTo>
                    <a:pt x="1" y="923"/>
                    <a:pt x="40" y="1778"/>
                    <a:pt x="40" y="2653"/>
                  </a:cubicBezTo>
                  <a:cubicBezTo>
                    <a:pt x="180" y="2793"/>
                    <a:pt x="180" y="2992"/>
                    <a:pt x="200" y="3151"/>
                  </a:cubicBezTo>
                  <a:cubicBezTo>
                    <a:pt x="637" y="3091"/>
                    <a:pt x="379" y="2852"/>
                    <a:pt x="379" y="2653"/>
                  </a:cubicBezTo>
                  <a:cubicBezTo>
                    <a:pt x="339" y="1778"/>
                    <a:pt x="259" y="923"/>
                    <a:pt x="180" y="67"/>
                  </a:cubicBezTo>
                  <a:lnTo>
                    <a:pt x="140" y="8"/>
                  </a:lnTo>
                  <a:cubicBezTo>
                    <a:pt x="125" y="3"/>
                    <a:pt x="113" y="0"/>
                    <a:pt x="1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1583250" y="1459525"/>
              <a:ext cx="45775" cy="14350"/>
            </a:xfrm>
            <a:custGeom>
              <a:avLst/>
              <a:gdLst/>
              <a:ahLst/>
              <a:cxnLst/>
              <a:rect l="l" t="t" r="r" b="b"/>
              <a:pathLst>
                <a:path w="1831" h="574" extrusionOk="0">
                  <a:moveTo>
                    <a:pt x="418" y="1"/>
                  </a:moveTo>
                  <a:cubicBezTo>
                    <a:pt x="219" y="40"/>
                    <a:pt x="0" y="60"/>
                    <a:pt x="0" y="299"/>
                  </a:cubicBezTo>
                  <a:cubicBezTo>
                    <a:pt x="0" y="478"/>
                    <a:pt x="124" y="500"/>
                    <a:pt x="261" y="500"/>
                  </a:cubicBezTo>
                  <a:cubicBezTo>
                    <a:pt x="306" y="500"/>
                    <a:pt x="354" y="498"/>
                    <a:pt x="398" y="498"/>
                  </a:cubicBezTo>
                  <a:cubicBezTo>
                    <a:pt x="691" y="498"/>
                    <a:pt x="995" y="573"/>
                    <a:pt x="1302" y="573"/>
                  </a:cubicBezTo>
                  <a:cubicBezTo>
                    <a:pt x="1412" y="573"/>
                    <a:pt x="1522" y="564"/>
                    <a:pt x="1632" y="538"/>
                  </a:cubicBezTo>
                  <a:cubicBezTo>
                    <a:pt x="1731" y="498"/>
                    <a:pt x="1811" y="438"/>
                    <a:pt x="1831" y="339"/>
                  </a:cubicBezTo>
                  <a:cubicBezTo>
                    <a:pt x="1751" y="211"/>
                    <a:pt x="1621" y="199"/>
                    <a:pt x="1490" y="199"/>
                  </a:cubicBezTo>
                  <a:cubicBezTo>
                    <a:pt x="1457" y="199"/>
                    <a:pt x="1425" y="199"/>
                    <a:pt x="1393" y="199"/>
                  </a:cubicBezTo>
                  <a:cubicBezTo>
                    <a:pt x="1303" y="199"/>
                    <a:pt x="1216" y="202"/>
                    <a:pt x="1132" y="202"/>
                  </a:cubicBezTo>
                  <a:cubicBezTo>
                    <a:pt x="877" y="202"/>
                    <a:pt x="642" y="18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1945800" y="1430250"/>
              <a:ext cx="57200" cy="8950"/>
            </a:xfrm>
            <a:custGeom>
              <a:avLst/>
              <a:gdLst/>
              <a:ahLst/>
              <a:cxnLst/>
              <a:rect l="l" t="t" r="r" b="b"/>
              <a:pathLst>
                <a:path w="2288" h="358" extrusionOk="0">
                  <a:moveTo>
                    <a:pt x="1164" y="0"/>
                  </a:moveTo>
                  <a:cubicBezTo>
                    <a:pt x="774" y="0"/>
                    <a:pt x="385" y="77"/>
                    <a:pt x="0" y="117"/>
                  </a:cubicBezTo>
                  <a:cubicBezTo>
                    <a:pt x="20" y="157"/>
                    <a:pt x="20" y="217"/>
                    <a:pt x="60" y="256"/>
                  </a:cubicBezTo>
                  <a:cubicBezTo>
                    <a:pt x="612" y="256"/>
                    <a:pt x="1164" y="357"/>
                    <a:pt x="1724" y="357"/>
                  </a:cubicBezTo>
                  <a:cubicBezTo>
                    <a:pt x="1911" y="357"/>
                    <a:pt x="2099" y="346"/>
                    <a:pt x="2288" y="316"/>
                  </a:cubicBezTo>
                  <a:cubicBezTo>
                    <a:pt x="1916" y="72"/>
                    <a:pt x="1540" y="0"/>
                    <a:pt x="1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1272925" y="1446175"/>
              <a:ext cx="37325" cy="13125"/>
            </a:xfrm>
            <a:custGeom>
              <a:avLst/>
              <a:gdLst/>
              <a:ahLst/>
              <a:cxnLst/>
              <a:rect l="l" t="t" r="r" b="b"/>
              <a:pathLst>
                <a:path w="1493" h="525" extrusionOk="0">
                  <a:moveTo>
                    <a:pt x="1191" y="0"/>
                  </a:moveTo>
                  <a:cubicBezTo>
                    <a:pt x="823" y="0"/>
                    <a:pt x="212" y="234"/>
                    <a:pt x="0" y="495"/>
                  </a:cubicBezTo>
                  <a:cubicBezTo>
                    <a:pt x="60" y="495"/>
                    <a:pt x="100" y="515"/>
                    <a:pt x="160" y="515"/>
                  </a:cubicBezTo>
                  <a:cubicBezTo>
                    <a:pt x="195" y="513"/>
                    <a:pt x="232" y="512"/>
                    <a:pt x="268" y="512"/>
                  </a:cubicBezTo>
                  <a:cubicBezTo>
                    <a:pt x="414" y="512"/>
                    <a:pt x="565" y="525"/>
                    <a:pt x="717" y="525"/>
                  </a:cubicBezTo>
                  <a:cubicBezTo>
                    <a:pt x="906" y="525"/>
                    <a:pt x="1095" y="505"/>
                    <a:pt x="1274" y="415"/>
                  </a:cubicBezTo>
                  <a:cubicBezTo>
                    <a:pt x="1373" y="395"/>
                    <a:pt x="1492" y="316"/>
                    <a:pt x="1472" y="176"/>
                  </a:cubicBezTo>
                  <a:cubicBezTo>
                    <a:pt x="1472" y="117"/>
                    <a:pt x="1453" y="77"/>
                    <a:pt x="1393" y="37"/>
                  </a:cubicBezTo>
                  <a:cubicBezTo>
                    <a:pt x="1342" y="12"/>
                    <a:pt x="1273" y="0"/>
                    <a:pt x="11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1387800" y="1428200"/>
              <a:ext cx="49750" cy="9975"/>
            </a:xfrm>
            <a:custGeom>
              <a:avLst/>
              <a:gdLst/>
              <a:ahLst/>
              <a:cxnLst/>
              <a:rect l="l" t="t" r="r" b="b"/>
              <a:pathLst>
                <a:path w="1990" h="399" extrusionOk="0">
                  <a:moveTo>
                    <a:pt x="776" y="0"/>
                  </a:moveTo>
                  <a:cubicBezTo>
                    <a:pt x="558" y="0"/>
                    <a:pt x="299" y="20"/>
                    <a:pt x="60" y="20"/>
                  </a:cubicBezTo>
                  <a:cubicBezTo>
                    <a:pt x="1" y="60"/>
                    <a:pt x="1" y="120"/>
                    <a:pt x="60" y="159"/>
                  </a:cubicBezTo>
                  <a:cubicBezTo>
                    <a:pt x="200" y="199"/>
                    <a:pt x="359" y="219"/>
                    <a:pt x="438" y="338"/>
                  </a:cubicBezTo>
                  <a:cubicBezTo>
                    <a:pt x="836" y="358"/>
                    <a:pt x="1234" y="358"/>
                    <a:pt x="1632" y="398"/>
                  </a:cubicBezTo>
                  <a:cubicBezTo>
                    <a:pt x="1791" y="319"/>
                    <a:pt x="1950" y="219"/>
                    <a:pt x="1990" y="20"/>
                  </a:cubicBezTo>
                  <a:cubicBezTo>
                    <a:pt x="1592" y="0"/>
                    <a:pt x="1194" y="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1363925" y="1449450"/>
              <a:ext cx="53750" cy="14075"/>
            </a:xfrm>
            <a:custGeom>
              <a:avLst/>
              <a:gdLst/>
              <a:ahLst/>
              <a:cxnLst/>
              <a:rect l="l" t="t" r="r" b="b"/>
              <a:pathLst>
                <a:path w="2150" h="563" extrusionOk="0">
                  <a:moveTo>
                    <a:pt x="400" y="0"/>
                  </a:moveTo>
                  <a:cubicBezTo>
                    <a:pt x="219" y="0"/>
                    <a:pt x="57" y="82"/>
                    <a:pt x="1" y="384"/>
                  </a:cubicBezTo>
                  <a:cubicBezTo>
                    <a:pt x="289" y="375"/>
                    <a:pt x="581" y="345"/>
                    <a:pt x="869" y="345"/>
                  </a:cubicBezTo>
                  <a:cubicBezTo>
                    <a:pt x="1219" y="345"/>
                    <a:pt x="1564" y="388"/>
                    <a:pt x="1891" y="563"/>
                  </a:cubicBezTo>
                  <a:lnTo>
                    <a:pt x="1930" y="563"/>
                  </a:lnTo>
                  <a:cubicBezTo>
                    <a:pt x="2010" y="463"/>
                    <a:pt x="2149" y="384"/>
                    <a:pt x="2090" y="244"/>
                  </a:cubicBezTo>
                  <a:cubicBezTo>
                    <a:pt x="1652" y="185"/>
                    <a:pt x="1234" y="205"/>
                    <a:pt x="816" y="85"/>
                  </a:cubicBezTo>
                  <a:cubicBezTo>
                    <a:pt x="694" y="50"/>
                    <a:pt x="541" y="0"/>
                    <a:pt x="4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1517100" y="1425200"/>
              <a:ext cx="32350" cy="11625"/>
            </a:xfrm>
            <a:custGeom>
              <a:avLst/>
              <a:gdLst/>
              <a:ahLst/>
              <a:cxnLst/>
              <a:rect l="l" t="t" r="r" b="b"/>
              <a:pathLst>
                <a:path w="1294" h="465" extrusionOk="0">
                  <a:moveTo>
                    <a:pt x="905" y="0"/>
                  </a:moveTo>
                  <a:cubicBezTo>
                    <a:pt x="697" y="0"/>
                    <a:pt x="495" y="141"/>
                    <a:pt x="277" y="141"/>
                  </a:cubicBezTo>
                  <a:cubicBezTo>
                    <a:pt x="232" y="141"/>
                    <a:pt x="187" y="135"/>
                    <a:pt x="140" y="120"/>
                  </a:cubicBezTo>
                  <a:cubicBezTo>
                    <a:pt x="41" y="240"/>
                    <a:pt x="1" y="359"/>
                    <a:pt x="100" y="458"/>
                  </a:cubicBezTo>
                  <a:cubicBezTo>
                    <a:pt x="192" y="418"/>
                    <a:pt x="284" y="405"/>
                    <a:pt x="376" y="405"/>
                  </a:cubicBezTo>
                  <a:cubicBezTo>
                    <a:pt x="568" y="405"/>
                    <a:pt x="758" y="464"/>
                    <a:pt x="941" y="464"/>
                  </a:cubicBezTo>
                  <a:cubicBezTo>
                    <a:pt x="973" y="464"/>
                    <a:pt x="1004" y="463"/>
                    <a:pt x="1035" y="458"/>
                  </a:cubicBezTo>
                  <a:cubicBezTo>
                    <a:pt x="1135" y="439"/>
                    <a:pt x="1254" y="439"/>
                    <a:pt x="1274" y="279"/>
                  </a:cubicBezTo>
                  <a:cubicBezTo>
                    <a:pt x="1294" y="120"/>
                    <a:pt x="1154" y="41"/>
                    <a:pt x="1035" y="21"/>
                  </a:cubicBezTo>
                  <a:cubicBezTo>
                    <a:pt x="991" y="6"/>
                    <a:pt x="948"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1559375" y="1425900"/>
              <a:ext cx="28875" cy="11850"/>
            </a:xfrm>
            <a:custGeom>
              <a:avLst/>
              <a:gdLst/>
              <a:ahLst/>
              <a:cxnLst/>
              <a:rect l="l" t="t" r="r" b="b"/>
              <a:pathLst>
                <a:path w="1155" h="474" extrusionOk="0">
                  <a:moveTo>
                    <a:pt x="443" y="0"/>
                  </a:moveTo>
                  <a:cubicBezTo>
                    <a:pt x="307" y="0"/>
                    <a:pt x="174" y="28"/>
                    <a:pt x="40" y="72"/>
                  </a:cubicBezTo>
                  <a:cubicBezTo>
                    <a:pt x="1" y="72"/>
                    <a:pt x="1" y="291"/>
                    <a:pt x="40" y="311"/>
                  </a:cubicBezTo>
                  <a:cubicBezTo>
                    <a:pt x="199" y="423"/>
                    <a:pt x="352" y="473"/>
                    <a:pt x="518" y="473"/>
                  </a:cubicBezTo>
                  <a:cubicBezTo>
                    <a:pt x="707" y="473"/>
                    <a:pt x="911" y="408"/>
                    <a:pt x="1154" y="291"/>
                  </a:cubicBezTo>
                  <a:cubicBezTo>
                    <a:pt x="905" y="79"/>
                    <a:pt x="671" y="0"/>
                    <a:pt x="4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1969175" y="1550525"/>
              <a:ext cx="15425" cy="51750"/>
            </a:xfrm>
            <a:custGeom>
              <a:avLst/>
              <a:gdLst/>
              <a:ahLst/>
              <a:cxnLst/>
              <a:rect l="l" t="t" r="r" b="b"/>
              <a:pathLst>
                <a:path w="617" h="2070" extrusionOk="0">
                  <a:moveTo>
                    <a:pt x="120" y="1"/>
                  </a:moveTo>
                  <a:lnTo>
                    <a:pt x="120" y="1"/>
                  </a:lnTo>
                  <a:cubicBezTo>
                    <a:pt x="0" y="637"/>
                    <a:pt x="378" y="1274"/>
                    <a:pt x="259" y="1911"/>
                  </a:cubicBezTo>
                  <a:lnTo>
                    <a:pt x="259" y="1990"/>
                  </a:lnTo>
                  <a:lnTo>
                    <a:pt x="259" y="2070"/>
                  </a:lnTo>
                  <a:lnTo>
                    <a:pt x="617" y="2070"/>
                  </a:lnTo>
                  <a:cubicBezTo>
                    <a:pt x="478" y="1612"/>
                    <a:pt x="478" y="1135"/>
                    <a:pt x="458" y="677"/>
                  </a:cubicBezTo>
                  <a:cubicBezTo>
                    <a:pt x="199" y="518"/>
                    <a:pt x="597"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1892075" y="1455550"/>
              <a:ext cx="9975" cy="42800"/>
            </a:xfrm>
            <a:custGeom>
              <a:avLst/>
              <a:gdLst/>
              <a:ahLst/>
              <a:cxnLst/>
              <a:rect l="l" t="t" r="r" b="b"/>
              <a:pathLst>
                <a:path w="399" h="1712" extrusionOk="0">
                  <a:moveTo>
                    <a:pt x="1" y="0"/>
                  </a:moveTo>
                  <a:lnTo>
                    <a:pt x="220" y="1711"/>
                  </a:lnTo>
                  <a:lnTo>
                    <a:pt x="399" y="1711"/>
                  </a:lnTo>
                  <a:lnTo>
                    <a:pt x="399" y="498"/>
                  </a:lnTo>
                  <a:cubicBezTo>
                    <a:pt x="180" y="378"/>
                    <a:pt x="299"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1320175" y="1447000"/>
              <a:ext cx="22400" cy="12175"/>
            </a:xfrm>
            <a:custGeom>
              <a:avLst/>
              <a:gdLst/>
              <a:ahLst/>
              <a:cxnLst/>
              <a:rect l="l" t="t" r="r" b="b"/>
              <a:pathLst>
                <a:path w="896" h="487" extrusionOk="0">
                  <a:moveTo>
                    <a:pt x="419" y="1"/>
                  </a:moveTo>
                  <a:cubicBezTo>
                    <a:pt x="295" y="1"/>
                    <a:pt x="170" y="105"/>
                    <a:pt x="0" y="303"/>
                  </a:cubicBezTo>
                  <a:cubicBezTo>
                    <a:pt x="120" y="362"/>
                    <a:pt x="219" y="442"/>
                    <a:pt x="358" y="482"/>
                  </a:cubicBezTo>
                  <a:cubicBezTo>
                    <a:pt x="383" y="479"/>
                    <a:pt x="408" y="478"/>
                    <a:pt x="433" y="478"/>
                  </a:cubicBezTo>
                  <a:cubicBezTo>
                    <a:pt x="507" y="478"/>
                    <a:pt x="580" y="487"/>
                    <a:pt x="649" y="487"/>
                  </a:cubicBezTo>
                  <a:cubicBezTo>
                    <a:pt x="741" y="487"/>
                    <a:pt x="826" y="472"/>
                    <a:pt x="895" y="402"/>
                  </a:cubicBezTo>
                  <a:cubicBezTo>
                    <a:pt x="696" y="130"/>
                    <a:pt x="558" y="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1624025" y="1464000"/>
              <a:ext cx="31350" cy="13025"/>
            </a:xfrm>
            <a:custGeom>
              <a:avLst/>
              <a:gdLst/>
              <a:ahLst/>
              <a:cxnLst/>
              <a:rect l="l" t="t" r="r" b="b"/>
              <a:pathLst>
                <a:path w="1254" h="521" extrusionOk="0">
                  <a:moveTo>
                    <a:pt x="919" y="0"/>
                  </a:moveTo>
                  <a:cubicBezTo>
                    <a:pt x="696" y="0"/>
                    <a:pt x="476" y="162"/>
                    <a:pt x="249" y="162"/>
                  </a:cubicBezTo>
                  <a:cubicBezTo>
                    <a:pt x="233" y="162"/>
                    <a:pt x="216" y="162"/>
                    <a:pt x="200" y="160"/>
                  </a:cubicBezTo>
                  <a:lnTo>
                    <a:pt x="1" y="359"/>
                  </a:lnTo>
                  <a:cubicBezTo>
                    <a:pt x="112" y="478"/>
                    <a:pt x="226" y="521"/>
                    <a:pt x="341" y="521"/>
                  </a:cubicBezTo>
                  <a:cubicBezTo>
                    <a:pt x="514" y="521"/>
                    <a:pt x="689" y="423"/>
                    <a:pt x="856" y="339"/>
                  </a:cubicBezTo>
                  <a:lnTo>
                    <a:pt x="896" y="299"/>
                  </a:lnTo>
                  <a:cubicBezTo>
                    <a:pt x="995" y="219"/>
                    <a:pt x="1095" y="259"/>
                    <a:pt x="1174" y="180"/>
                  </a:cubicBezTo>
                  <a:lnTo>
                    <a:pt x="1254" y="160"/>
                  </a:lnTo>
                  <a:cubicBezTo>
                    <a:pt x="1141" y="40"/>
                    <a:pt x="1029" y="0"/>
                    <a:pt x="9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1754825" y="1400700"/>
              <a:ext cx="27250" cy="15825"/>
            </a:xfrm>
            <a:custGeom>
              <a:avLst/>
              <a:gdLst/>
              <a:ahLst/>
              <a:cxnLst/>
              <a:rect l="l" t="t" r="r" b="b"/>
              <a:pathLst>
                <a:path w="1090" h="633" extrusionOk="0">
                  <a:moveTo>
                    <a:pt x="663" y="0"/>
                  </a:moveTo>
                  <a:cubicBezTo>
                    <a:pt x="615" y="0"/>
                    <a:pt x="568" y="12"/>
                    <a:pt x="518" y="46"/>
                  </a:cubicBezTo>
                  <a:cubicBezTo>
                    <a:pt x="455" y="98"/>
                    <a:pt x="398" y="128"/>
                    <a:pt x="341" y="128"/>
                  </a:cubicBezTo>
                  <a:cubicBezTo>
                    <a:pt x="289" y="128"/>
                    <a:pt x="236" y="103"/>
                    <a:pt x="179" y="46"/>
                  </a:cubicBezTo>
                  <a:cubicBezTo>
                    <a:pt x="120" y="66"/>
                    <a:pt x="40" y="66"/>
                    <a:pt x="0" y="66"/>
                  </a:cubicBezTo>
                  <a:cubicBezTo>
                    <a:pt x="80" y="245"/>
                    <a:pt x="120" y="424"/>
                    <a:pt x="179" y="603"/>
                  </a:cubicBezTo>
                  <a:cubicBezTo>
                    <a:pt x="199" y="623"/>
                    <a:pt x="229" y="633"/>
                    <a:pt x="262" y="633"/>
                  </a:cubicBezTo>
                  <a:cubicBezTo>
                    <a:pt x="294" y="633"/>
                    <a:pt x="329" y="623"/>
                    <a:pt x="359" y="603"/>
                  </a:cubicBezTo>
                  <a:cubicBezTo>
                    <a:pt x="378" y="613"/>
                    <a:pt x="398" y="618"/>
                    <a:pt x="421" y="618"/>
                  </a:cubicBezTo>
                  <a:cubicBezTo>
                    <a:pt x="443" y="618"/>
                    <a:pt x="468" y="613"/>
                    <a:pt x="498" y="603"/>
                  </a:cubicBezTo>
                  <a:cubicBezTo>
                    <a:pt x="527" y="529"/>
                    <a:pt x="579" y="488"/>
                    <a:pt x="636" y="488"/>
                  </a:cubicBezTo>
                  <a:cubicBezTo>
                    <a:pt x="656" y="488"/>
                    <a:pt x="676" y="493"/>
                    <a:pt x="697" y="504"/>
                  </a:cubicBezTo>
                  <a:cubicBezTo>
                    <a:pt x="796" y="528"/>
                    <a:pt x="872" y="541"/>
                    <a:pt x="926" y="541"/>
                  </a:cubicBezTo>
                  <a:cubicBezTo>
                    <a:pt x="1090" y="541"/>
                    <a:pt x="1060" y="429"/>
                    <a:pt x="896" y="205"/>
                  </a:cubicBezTo>
                  <a:cubicBezTo>
                    <a:pt x="876" y="165"/>
                    <a:pt x="876" y="106"/>
                    <a:pt x="876" y="46"/>
                  </a:cubicBezTo>
                  <a:cubicBezTo>
                    <a:pt x="795" y="23"/>
                    <a:pt x="728" y="0"/>
                    <a:pt x="6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1769750" y="1580525"/>
              <a:ext cx="24875" cy="15350"/>
            </a:xfrm>
            <a:custGeom>
              <a:avLst/>
              <a:gdLst/>
              <a:ahLst/>
              <a:cxnLst/>
              <a:rect l="l" t="t" r="r" b="b"/>
              <a:pathLst>
                <a:path w="995" h="614" extrusionOk="0">
                  <a:moveTo>
                    <a:pt x="196" y="1"/>
                  </a:moveTo>
                  <a:cubicBezTo>
                    <a:pt x="124" y="1"/>
                    <a:pt x="57" y="17"/>
                    <a:pt x="0" y="74"/>
                  </a:cubicBezTo>
                  <a:cubicBezTo>
                    <a:pt x="20" y="333"/>
                    <a:pt x="279" y="392"/>
                    <a:pt x="438" y="512"/>
                  </a:cubicBezTo>
                  <a:cubicBezTo>
                    <a:pt x="524" y="584"/>
                    <a:pt x="597" y="614"/>
                    <a:pt x="663" y="614"/>
                  </a:cubicBezTo>
                  <a:cubicBezTo>
                    <a:pt x="780" y="614"/>
                    <a:pt x="873" y="519"/>
                    <a:pt x="975" y="392"/>
                  </a:cubicBezTo>
                  <a:cubicBezTo>
                    <a:pt x="995" y="313"/>
                    <a:pt x="995" y="233"/>
                    <a:pt x="975" y="174"/>
                  </a:cubicBezTo>
                  <a:cubicBezTo>
                    <a:pt x="816" y="114"/>
                    <a:pt x="696" y="74"/>
                    <a:pt x="577" y="14"/>
                  </a:cubicBezTo>
                  <a:cubicBezTo>
                    <a:pt x="546" y="25"/>
                    <a:pt x="513" y="28"/>
                    <a:pt x="479" y="28"/>
                  </a:cubicBezTo>
                  <a:cubicBezTo>
                    <a:pt x="388" y="28"/>
                    <a:pt x="288"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1489750" y="1427800"/>
              <a:ext cx="28875" cy="8875"/>
            </a:xfrm>
            <a:custGeom>
              <a:avLst/>
              <a:gdLst/>
              <a:ahLst/>
              <a:cxnLst/>
              <a:rect l="l" t="t" r="r" b="b"/>
              <a:pathLst>
                <a:path w="1155" h="355" extrusionOk="0">
                  <a:moveTo>
                    <a:pt x="354" y="1"/>
                  </a:moveTo>
                  <a:cubicBezTo>
                    <a:pt x="237" y="1"/>
                    <a:pt x="120" y="10"/>
                    <a:pt x="1" y="36"/>
                  </a:cubicBezTo>
                  <a:lnTo>
                    <a:pt x="1" y="354"/>
                  </a:lnTo>
                  <a:cubicBezTo>
                    <a:pt x="359" y="354"/>
                    <a:pt x="697" y="354"/>
                    <a:pt x="1055" y="335"/>
                  </a:cubicBezTo>
                  <a:cubicBezTo>
                    <a:pt x="1154" y="235"/>
                    <a:pt x="1135" y="136"/>
                    <a:pt x="1055" y="36"/>
                  </a:cubicBezTo>
                  <a:cubicBezTo>
                    <a:pt x="816" y="36"/>
                    <a:pt x="586" y="1"/>
                    <a:pt x="35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1686200" y="1423625"/>
              <a:ext cx="33825" cy="13550"/>
            </a:xfrm>
            <a:custGeom>
              <a:avLst/>
              <a:gdLst/>
              <a:ahLst/>
              <a:cxnLst/>
              <a:rect l="l" t="t" r="r" b="b"/>
              <a:pathLst>
                <a:path w="1353" h="542" extrusionOk="0">
                  <a:moveTo>
                    <a:pt x="592" y="1"/>
                  </a:moveTo>
                  <a:cubicBezTo>
                    <a:pt x="561" y="1"/>
                    <a:pt x="529" y="2"/>
                    <a:pt x="498" y="4"/>
                  </a:cubicBezTo>
                  <a:cubicBezTo>
                    <a:pt x="438" y="144"/>
                    <a:pt x="299" y="183"/>
                    <a:pt x="159" y="183"/>
                  </a:cubicBezTo>
                  <a:cubicBezTo>
                    <a:pt x="0" y="382"/>
                    <a:pt x="199" y="422"/>
                    <a:pt x="299" y="521"/>
                  </a:cubicBezTo>
                  <a:cubicBezTo>
                    <a:pt x="481" y="473"/>
                    <a:pt x="655" y="365"/>
                    <a:pt x="831" y="365"/>
                  </a:cubicBezTo>
                  <a:cubicBezTo>
                    <a:pt x="944" y="365"/>
                    <a:pt x="1057" y="409"/>
                    <a:pt x="1174" y="541"/>
                  </a:cubicBezTo>
                  <a:cubicBezTo>
                    <a:pt x="1293" y="442"/>
                    <a:pt x="1353" y="323"/>
                    <a:pt x="1234" y="203"/>
                  </a:cubicBezTo>
                  <a:cubicBezTo>
                    <a:pt x="1024" y="64"/>
                    <a:pt x="815" y="1"/>
                    <a:pt x="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1655850" y="1424775"/>
              <a:ext cx="31375" cy="12400"/>
            </a:xfrm>
            <a:custGeom>
              <a:avLst/>
              <a:gdLst/>
              <a:ahLst/>
              <a:cxnLst/>
              <a:rect l="l" t="t" r="r" b="b"/>
              <a:pathLst>
                <a:path w="1255" h="496" extrusionOk="0">
                  <a:moveTo>
                    <a:pt x="719" y="0"/>
                  </a:moveTo>
                  <a:cubicBezTo>
                    <a:pt x="576" y="0"/>
                    <a:pt x="435" y="50"/>
                    <a:pt x="299" y="157"/>
                  </a:cubicBezTo>
                  <a:cubicBezTo>
                    <a:pt x="1" y="396"/>
                    <a:pt x="279" y="456"/>
                    <a:pt x="478" y="495"/>
                  </a:cubicBezTo>
                  <a:cubicBezTo>
                    <a:pt x="576" y="365"/>
                    <a:pt x="691" y="336"/>
                    <a:pt x="818" y="336"/>
                  </a:cubicBezTo>
                  <a:cubicBezTo>
                    <a:pt x="924" y="336"/>
                    <a:pt x="1037" y="356"/>
                    <a:pt x="1155" y="356"/>
                  </a:cubicBezTo>
                  <a:cubicBezTo>
                    <a:pt x="1254" y="277"/>
                    <a:pt x="1254" y="237"/>
                    <a:pt x="1174" y="157"/>
                  </a:cubicBezTo>
                  <a:cubicBezTo>
                    <a:pt x="1022" y="55"/>
                    <a:pt x="869" y="0"/>
                    <a:pt x="7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1503175" y="1535625"/>
              <a:ext cx="10475" cy="40800"/>
            </a:xfrm>
            <a:custGeom>
              <a:avLst/>
              <a:gdLst/>
              <a:ahLst/>
              <a:cxnLst/>
              <a:rect l="l" t="t" r="r" b="b"/>
              <a:pathLst>
                <a:path w="419" h="1632" extrusionOk="0">
                  <a:moveTo>
                    <a:pt x="200" y="0"/>
                  </a:moveTo>
                  <a:cubicBezTo>
                    <a:pt x="160" y="318"/>
                    <a:pt x="160" y="657"/>
                    <a:pt x="140" y="995"/>
                  </a:cubicBezTo>
                  <a:cubicBezTo>
                    <a:pt x="140" y="1174"/>
                    <a:pt x="1" y="1413"/>
                    <a:pt x="319" y="1631"/>
                  </a:cubicBezTo>
                  <a:cubicBezTo>
                    <a:pt x="418" y="1015"/>
                    <a:pt x="359" y="497"/>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1246075" y="1445250"/>
              <a:ext cx="15725" cy="9350"/>
            </a:xfrm>
            <a:custGeom>
              <a:avLst/>
              <a:gdLst/>
              <a:ahLst/>
              <a:cxnLst/>
              <a:rect l="l" t="t" r="r" b="b"/>
              <a:pathLst>
                <a:path w="629" h="374" extrusionOk="0">
                  <a:moveTo>
                    <a:pt x="368" y="1"/>
                  </a:moveTo>
                  <a:cubicBezTo>
                    <a:pt x="280" y="1"/>
                    <a:pt x="180" y="30"/>
                    <a:pt x="100" y="74"/>
                  </a:cubicBezTo>
                  <a:cubicBezTo>
                    <a:pt x="80" y="114"/>
                    <a:pt x="20" y="154"/>
                    <a:pt x="0" y="213"/>
                  </a:cubicBezTo>
                  <a:lnTo>
                    <a:pt x="179" y="373"/>
                  </a:lnTo>
                  <a:cubicBezTo>
                    <a:pt x="199" y="370"/>
                    <a:pt x="220" y="370"/>
                    <a:pt x="241" y="370"/>
                  </a:cubicBezTo>
                  <a:cubicBezTo>
                    <a:pt x="290" y="370"/>
                    <a:pt x="342" y="373"/>
                    <a:pt x="391" y="373"/>
                  </a:cubicBezTo>
                  <a:cubicBezTo>
                    <a:pt x="522" y="373"/>
                    <a:pt x="629" y="347"/>
                    <a:pt x="577" y="154"/>
                  </a:cubicBezTo>
                  <a:cubicBezTo>
                    <a:pt x="566" y="44"/>
                    <a:pt x="477" y="1"/>
                    <a:pt x="3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1412675" y="1454550"/>
              <a:ext cx="20900" cy="9975"/>
            </a:xfrm>
            <a:custGeom>
              <a:avLst/>
              <a:gdLst/>
              <a:ahLst/>
              <a:cxnLst/>
              <a:rect l="l" t="t" r="r" b="b"/>
              <a:pathLst>
                <a:path w="836" h="399" extrusionOk="0">
                  <a:moveTo>
                    <a:pt x="159" y="1"/>
                  </a:moveTo>
                  <a:cubicBezTo>
                    <a:pt x="100" y="140"/>
                    <a:pt x="60" y="239"/>
                    <a:pt x="0" y="339"/>
                  </a:cubicBezTo>
                  <a:cubicBezTo>
                    <a:pt x="60" y="359"/>
                    <a:pt x="80" y="359"/>
                    <a:pt x="140" y="359"/>
                  </a:cubicBezTo>
                  <a:cubicBezTo>
                    <a:pt x="358" y="299"/>
                    <a:pt x="657" y="398"/>
                    <a:pt x="836" y="160"/>
                  </a:cubicBezTo>
                  <a:lnTo>
                    <a:pt x="1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1902525" y="1562975"/>
              <a:ext cx="9475" cy="20125"/>
            </a:xfrm>
            <a:custGeom>
              <a:avLst/>
              <a:gdLst/>
              <a:ahLst/>
              <a:cxnLst/>
              <a:rect l="l" t="t" r="r" b="b"/>
              <a:pathLst>
                <a:path w="379" h="805" extrusionOk="0">
                  <a:moveTo>
                    <a:pt x="199" y="0"/>
                  </a:moveTo>
                  <a:lnTo>
                    <a:pt x="199" y="0"/>
                  </a:lnTo>
                  <a:cubicBezTo>
                    <a:pt x="160" y="179"/>
                    <a:pt x="239" y="378"/>
                    <a:pt x="40" y="498"/>
                  </a:cubicBezTo>
                  <a:cubicBezTo>
                    <a:pt x="1" y="617"/>
                    <a:pt x="1" y="736"/>
                    <a:pt x="160" y="796"/>
                  </a:cubicBezTo>
                  <a:cubicBezTo>
                    <a:pt x="178" y="802"/>
                    <a:pt x="195" y="805"/>
                    <a:pt x="210" y="805"/>
                  </a:cubicBezTo>
                  <a:cubicBezTo>
                    <a:pt x="296" y="805"/>
                    <a:pt x="342" y="718"/>
                    <a:pt x="359" y="617"/>
                  </a:cubicBezTo>
                  <a:cubicBezTo>
                    <a:pt x="379" y="398"/>
                    <a:pt x="379" y="17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1489750" y="1386775"/>
              <a:ext cx="13450" cy="12100"/>
            </a:xfrm>
            <a:custGeom>
              <a:avLst/>
              <a:gdLst/>
              <a:ahLst/>
              <a:cxnLst/>
              <a:rect l="l" t="t" r="r" b="b"/>
              <a:pathLst>
                <a:path w="538" h="484" extrusionOk="0">
                  <a:moveTo>
                    <a:pt x="177" y="0"/>
                  </a:moveTo>
                  <a:cubicBezTo>
                    <a:pt x="20" y="0"/>
                    <a:pt x="18" y="142"/>
                    <a:pt x="1" y="285"/>
                  </a:cubicBezTo>
                  <a:cubicBezTo>
                    <a:pt x="60" y="324"/>
                    <a:pt x="100" y="404"/>
                    <a:pt x="180" y="464"/>
                  </a:cubicBezTo>
                  <a:cubicBezTo>
                    <a:pt x="299" y="484"/>
                    <a:pt x="398" y="484"/>
                    <a:pt x="538" y="484"/>
                  </a:cubicBezTo>
                  <a:cubicBezTo>
                    <a:pt x="498" y="265"/>
                    <a:pt x="458" y="66"/>
                    <a:pt x="239" y="6"/>
                  </a:cubicBezTo>
                  <a:cubicBezTo>
                    <a:pt x="216" y="2"/>
                    <a:pt x="19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1798100" y="1449050"/>
              <a:ext cx="26375" cy="5900"/>
            </a:xfrm>
            <a:custGeom>
              <a:avLst/>
              <a:gdLst/>
              <a:ahLst/>
              <a:cxnLst/>
              <a:rect l="l" t="t" r="r" b="b"/>
              <a:pathLst>
                <a:path w="1055" h="236" extrusionOk="0">
                  <a:moveTo>
                    <a:pt x="680" y="1"/>
                  </a:moveTo>
                  <a:cubicBezTo>
                    <a:pt x="454" y="1"/>
                    <a:pt x="231" y="23"/>
                    <a:pt x="0" y="61"/>
                  </a:cubicBezTo>
                  <a:cubicBezTo>
                    <a:pt x="172" y="176"/>
                    <a:pt x="340" y="236"/>
                    <a:pt x="507" y="236"/>
                  </a:cubicBezTo>
                  <a:cubicBezTo>
                    <a:pt x="688" y="236"/>
                    <a:pt x="868" y="166"/>
                    <a:pt x="1054" y="22"/>
                  </a:cubicBezTo>
                  <a:cubicBezTo>
                    <a:pt x="928" y="8"/>
                    <a:pt x="803" y="1"/>
                    <a:pt x="6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1757300" y="1454550"/>
              <a:ext cx="12475" cy="22400"/>
            </a:xfrm>
            <a:custGeom>
              <a:avLst/>
              <a:gdLst/>
              <a:ahLst/>
              <a:cxnLst/>
              <a:rect l="l" t="t" r="r" b="b"/>
              <a:pathLst>
                <a:path w="499" h="896" extrusionOk="0">
                  <a:moveTo>
                    <a:pt x="240" y="1"/>
                  </a:moveTo>
                  <a:cubicBezTo>
                    <a:pt x="200" y="1"/>
                    <a:pt x="120" y="1"/>
                    <a:pt x="61" y="60"/>
                  </a:cubicBezTo>
                  <a:cubicBezTo>
                    <a:pt x="1" y="339"/>
                    <a:pt x="21" y="637"/>
                    <a:pt x="61" y="896"/>
                  </a:cubicBezTo>
                  <a:cubicBezTo>
                    <a:pt x="498" y="856"/>
                    <a:pt x="260" y="558"/>
                    <a:pt x="260" y="339"/>
                  </a:cubicBezTo>
                  <a:cubicBezTo>
                    <a:pt x="260" y="200"/>
                    <a:pt x="240" y="10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1793125" y="1585350"/>
              <a:ext cx="13450" cy="10650"/>
            </a:xfrm>
            <a:custGeom>
              <a:avLst/>
              <a:gdLst/>
              <a:ahLst/>
              <a:cxnLst/>
              <a:rect l="l" t="t" r="r" b="b"/>
              <a:pathLst>
                <a:path w="538" h="426" extrusionOk="0">
                  <a:moveTo>
                    <a:pt x="0" y="0"/>
                  </a:moveTo>
                  <a:lnTo>
                    <a:pt x="0" y="179"/>
                  </a:lnTo>
                  <a:cubicBezTo>
                    <a:pt x="40" y="199"/>
                    <a:pt x="40" y="239"/>
                    <a:pt x="60" y="279"/>
                  </a:cubicBezTo>
                  <a:cubicBezTo>
                    <a:pt x="100" y="339"/>
                    <a:pt x="159" y="398"/>
                    <a:pt x="239" y="418"/>
                  </a:cubicBezTo>
                  <a:cubicBezTo>
                    <a:pt x="266" y="423"/>
                    <a:pt x="292" y="425"/>
                    <a:pt x="316" y="425"/>
                  </a:cubicBezTo>
                  <a:cubicBezTo>
                    <a:pt x="402" y="425"/>
                    <a:pt x="476" y="396"/>
                    <a:pt x="537" y="319"/>
                  </a:cubicBezTo>
                  <a:lnTo>
                    <a:pt x="537" y="20"/>
                  </a:lnTo>
                  <a:cubicBezTo>
                    <a:pt x="358"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1884125" y="1585025"/>
              <a:ext cx="10475" cy="8300"/>
            </a:xfrm>
            <a:custGeom>
              <a:avLst/>
              <a:gdLst/>
              <a:ahLst/>
              <a:cxnLst/>
              <a:rect l="l" t="t" r="r" b="b"/>
              <a:pathLst>
                <a:path w="419" h="332" extrusionOk="0">
                  <a:moveTo>
                    <a:pt x="262" y="1"/>
                  </a:moveTo>
                  <a:cubicBezTo>
                    <a:pt x="178" y="1"/>
                    <a:pt x="73" y="33"/>
                    <a:pt x="1" y="33"/>
                  </a:cubicBezTo>
                  <a:lnTo>
                    <a:pt x="1" y="332"/>
                  </a:lnTo>
                  <a:cubicBezTo>
                    <a:pt x="180" y="332"/>
                    <a:pt x="418" y="332"/>
                    <a:pt x="398" y="133"/>
                  </a:cubicBezTo>
                  <a:cubicBezTo>
                    <a:pt x="398" y="28"/>
                    <a:pt x="339" y="1"/>
                    <a:pt x="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1408700" y="1563475"/>
              <a:ext cx="8475" cy="15050"/>
            </a:xfrm>
            <a:custGeom>
              <a:avLst/>
              <a:gdLst/>
              <a:ahLst/>
              <a:cxnLst/>
              <a:rect l="l" t="t" r="r" b="b"/>
              <a:pathLst>
                <a:path w="339" h="602" extrusionOk="0">
                  <a:moveTo>
                    <a:pt x="299" y="0"/>
                  </a:moveTo>
                  <a:lnTo>
                    <a:pt x="100" y="199"/>
                  </a:lnTo>
                  <a:cubicBezTo>
                    <a:pt x="40" y="299"/>
                    <a:pt x="20" y="398"/>
                    <a:pt x="0" y="517"/>
                  </a:cubicBezTo>
                  <a:cubicBezTo>
                    <a:pt x="61" y="578"/>
                    <a:pt x="122" y="602"/>
                    <a:pt x="183" y="602"/>
                  </a:cubicBezTo>
                  <a:cubicBezTo>
                    <a:pt x="221" y="602"/>
                    <a:pt x="260" y="592"/>
                    <a:pt x="299" y="577"/>
                  </a:cubicBezTo>
                  <a:cubicBezTo>
                    <a:pt x="318" y="517"/>
                    <a:pt x="318" y="497"/>
                    <a:pt x="338" y="478"/>
                  </a:cubicBezTo>
                  <a:cubicBezTo>
                    <a:pt x="318" y="318"/>
                    <a:pt x="318" y="15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1611600" y="1393875"/>
              <a:ext cx="12450" cy="12950"/>
            </a:xfrm>
            <a:custGeom>
              <a:avLst/>
              <a:gdLst/>
              <a:ahLst/>
              <a:cxnLst/>
              <a:rect l="l" t="t" r="r" b="b"/>
              <a:pathLst>
                <a:path w="498" h="518" extrusionOk="0">
                  <a:moveTo>
                    <a:pt x="339" y="1"/>
                  </a:moveTo>
                  <a:cubicBezTo>
                    <a:pt x="0" y="180"/>
                    <a:pt x="299" y="339"/>
                    <a:pt x="339" y="518"/>
                  </a:cubicBezTo>
                  <a:lnTo>
                    <a:pt x="498" y="518"/>
                  </a:lnTo>
                  <a:cubicBezTo>
                    <a:pt x="458" y="339"/>
                    <a:pt x="378" y="18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1601150" y="1428700"/>
              <a:ext cx="12950" cy="6925"/>
            </a:xfrm>
            <a:custGeom>
              <a:avLst/>
              <a:gdLst/>
              <a:ahLst/>
              <a:cxnLst/>
              <a:rect l="l" t="t" r="r" b="b"/>
              <a:pathLst>
                <a:path w="518" h="277" extrusionOk="0">
                  <a:moveTo>
                    <a:pt x="40" y="0"/>
                  </a:moveTo>
                  <a:cubicBezTo>
                    <a:pt x="1" y="80"/>
                    <a:pt x="1" y="120"/>
                    <a:pt x="40" y="139"/>
                  </a:cubicBezTo>
                  <a:lnTo>
                    <a:pt x="200" y="219"/>
                  </a:lnTo>
                  <a:cubicBezTo>
                    <a:pt x="263" y="232"/>
                    <a:pt x="334" y="277"/>
                    <a:pt x="393" y="277"/>
                  </a:cubicBezTo>
                  <a:cubicBezTo>
                    <a:pt x="427" y="277"/>
                    <a:pt x="456" y="262"/>
                    <a:pt x="478" y="219"/>
                  </a:cubicBezTo>
                  <a:cubicBezTo>
                    <a:pt x="518" y="120"/>
                    <a:pt x="398" y="40"/>
                    <a:pt x="299" y="20"/>
                  </a:cubicBezTo>
                  <a:cubicBezTo>
                    <a:pt x="219" y="0"/>
                    <a:pt x="120"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1593700" y="1426700"/>
              <a:ext cx="8475" cy="7625"/>
            </a:xfrm>
            <a:custGeom>
              <a:avLst/>
              <a:gdLst/>
              <a:ahLst/>
              <a:cxnLst/>
              <a:rect l="l" t="t" r="r" b="b"/>
              <a:pathLst>
                <a:path w="339" h="305" extrusionOk="0">
                  <a:moveTo>
                    <a:pt x="100" y="1"/>
                  </a:moveTo>
                  <a:cubicBezTo>
                    <a:pt x="0" y="21"/>
                    <a:pt x="20" y="120"/>
                    <a:pt x="80" y="200"/>
                  </a:cubicBezTo>
                  <a:cubicBezTo>
                    <a:pt x="116" y="248"/>
                    <a:pt x="167" y="304"/>
                    <a:pt x="225" y="304"/>
                  </a:cubicBezTo>
                  <a:cubicBezTo>
                    <a:pt x="261" y="304"/>
                    <a:pt x="300" y="281"/>
                    <a:pt x="338" y="219"/>
                  </a:cubicBezTo>
                  <a:lnTo>
                    <a:pt x="338" y="80"/>
                  </a:lnTo>
                  <a:cubicBezTo>
                    <a:pt x="279" y="60"/>
                    <a:pt x="179"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1684700" y="1428700"/>
              <a:ext cx="8475" cy="8475"/>
            </a:xfrm>
            <a:custGeom>
              <a:avLst/>
              <a:gdLst/>
              <a:ahLst/>
              <a:cxnLst/>
              <a:rect l="l" t="t" r="r" b="b"/>
              <a:pathLst>
                <a:path w="339" h="339" extrusionOk="0">
                  <a:moveTo>
                    <a:pt x="180" y="0"/>
                  </a:moveTo>
                  <a:cubicBezTo>
                    <a:pt x="140" y="20"/>
                    <a:pt x="60" y="20"/>
                    <a:pt x="20" y="20"/>
                  </a:cubicBezTo>
                  <a:cubicBezTo>
                    <a:pt x="1" y="80"/>
                    <a:pt x="1" y="139"/>
                    <a:pt x="1" y="199"/>
                  </a:cubicBezTo>
                  <a:cubicBezTo>
                    <a:pt x="100" y="338"/>
                    <a:pt x="219" y="338"/>
                    <a:pt x="339" y="338"/>
                  </a:cubicBezTo>
                  <a:cubicBezTo>
                    <a:pt x="299" y="219"/>
                    <a:pt x="239" y="1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1887100" y="1445600"/>
              <a:ext cx="6500" cy="4050"/>
            </a:xfrm>
            <a:custGeom>
              <a:avLst/>
              <a:gdLst/>
              <a:ahLst/>
              <a:cxnLst/>
              <a:rect l="l" t="t" r="r" b="b"/>
              <a:pathLst>
                <a:path w="260" h="162" extrusionOk="0">
                  <a:moveTo>
                    <a:pt x="100" y="1"/>
                  </a:moveTo>
                  <a:cubicBezTo>
                    <a:pt x="80" y="40"/>
                    <a:pt x="21" y="60"/>
                    <a:pt x="1" y="120"/>
                  </a:cubicBezTo>
                  <a:cubicBezTo>
                    <a:pt x="36" y="149"/>
                    <a:pt x="67" y="161"/>
                    <a:pt x="96" y="161"/>
                  </a:cubicBezTo>
                  <a:cubicBezTo>
                    <a:pt x="165" y="161"/>
                    <a:pt x="217" y="91"/>
                    <a:pt x="259" y="20"/>
                  </a:cubicBezTo>
                  <a:cubicBezTo>
                    <a:pt x="200" y="1"/>
                    <a:pt x="18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1511150" y="1589825"/>
              <a:ext cx="9950" cy="6000"/>
            </a:xfrm>
            <a:custGeom>
              <a:avLst/>
              <a:gdLst/>
              <a:ahLst/>
              <a:cxnLst/>
              <a:rect l="l" t="t" r="r" b="b"/>
              <a:pathLst>
                <a:path w="398" h="240" extrusionOk="0">
                  <a:moveTo>
                    <a:pt x="338" y="0"/>
                  </a:moveTo>
                  <a:cubicBezTo>
                    <a:pt x="199" y="0"/>
                    <a:pt x="80" y="0"/>
                    <a:pt x="0" y="120"/>
                  </a:cubicBezTo>
                  <a:lnTo>
                    <a:pt x="40" y="160"/>
                  </a:lnTo>
                  <a:cubicBezTo>
                    <a:pt x="99" y="219"/>
                    <a:pt x="139" y="239"/>
                    <a:pt x="219" y="239"/>
                  </a:cubicBezTo>
                  <a:cubicBezTo>
                    <a:pt x="298" y="239"/>
                    <a:pt x="338" y="199"/>
                    <a:pt x="398" y="140"/>
                  </a:cubicBezTo>
                  <a:cubicBezTo>
                    <a:pt x="378" y="100"/>
                    <a:pt x="378" y="4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1516100" y="1427200"/>
              <a:ext cx="5000" cy="9475"/>
            </a:xfrm>
            <a:custGeom>
              <a:avLst/>
              <a:gdLst/>
              <a:ahLst/>
              <a:cxnLst/>
              <a:rect l="l" t="t" r="r" b="b"/>
              <a:pathLst>
                <a:path w="200" h="379" extrusionOk="0">
                  <a:moveTo>
                    <a:pt x="120" y="1"/>
                  </a:moveTo>
                  <a:cubicBezTo>
                    <a:pt x="81" y="1"/>
                    <a:pt x="21" y="1"/>
                    <a:pt x="1" y="60"/>
                  </a:cubicBezTo>
                  <a:lnTo>
                    <a:pt x="1" y="80"/>
                  </a:lnTo>
                  <a:lnTo>
                    <a:pt x="1" y="378"/>
                  </a:lnTo>
                  <a:lnTo>
                    <a:pt x="180" y="378"/>
                  </a:lnTo>
                  <a:cubicBezTo>
                    <a:pt x="200" y="279"/>
                    <a:pt x="200" y="160"/>
                    <a:pt x="200" y="40"/>
                  </a:cubicBezTo>
                  <a:cubicBezTo>
                    <a:pt x="200" y="40"/>
                    <a:pt x="18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1676250" y="1405825"/>
              <a:ext cx="4000" cy="5575"/>
            </a:xfrm>
            <a:custGeom>
              <a:avLst/>
              <a:gdLst/>
              <a:ahLst/>
              <a:cxnLst/>
              <a:rect l="l" t="t" r="r" b="b"/>
              <a:pathLst>
                <a:path w="160" h="223" extrusionOk="0">
                  <a:moveTo>
                    <a:pt x="100" y="0"/>
                  </a:moveTo>
                  <a:cubicBezTo>
                    <a:pt x="80" y="0"/>
                    <a:pt x="60" y="0"/>
                    <a:pt x="0" y="40"/>
                  </a:cubicBezTo>
                  <a:lnTo>
                    <a:pt x="0" y="199"/>
                  </a:lnTo>
                  <a:cubicBezTo>
                    <a:pt x="35" y="211"/>
                    <a:pt x="76" y="222"/>
                    <a:pt x="108" y="222"/>
                  </a:cubicBezTo>
                  <a:cubicBezTo>
                    <a:pt x="132" y="222"/>
                    <a:pt x="151" y="216"/>
                    <a:pt x="160" y="199"/>
                  </a:cubicBezTo>
                  <a:lnTo>
                    <a:pt x="160" y="40"/>
                  </a:lnTo>
                  <a:cubicBezTo>
                    <a:pt x="160" y="20"/>
                    <a:pt x="14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1758300" y="1415750"/>
              <a:ext cx="6000" cy="2275"/>
            </a:xfrm>
            <a:custGeom>
              <a:avLst/>
              <a:gdLst/>
              <a:ahLst/>
              <a:cxnLst/>
              <a:rect l="l" t="t" r="r" b="b"/>
              <a:pathLst>
                <a:path w="240" h="91" extrusionOk="0">
                  <a:moveTo>
                    <a:pt x="1" y="1"/>
                  </a:moveTo>
                  <a:cubicBezTo>
                    <a:pt x="40" y="61"/>
                    <a:pt x="80" y="90"/>
                    <a:pt x="120" y="90"/>
                  </a:cubicBezTo>
                  <a:cubicBezTo>
                    <a:pt x="160" y="90"/>
                    <a:pt x="200" y="6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1489750" y="1393875"/>
              <a:ext cx="4500" cy="4500"/>
            </a:xfrm>
            <a:custGeom>
              <a:avLst/>
              <a:gdLst/>
              <a:ahLst/>
              <a:cxnLst/>
              <a:rect l="l" t="t" r="r" b="b"/>
              <a:pathLst>
                <a:path w="180" h="180" extrusionOk="0">
                  <a:moveTo>
                    <a:pt x="1" y="1"/>
                  </a:moveTo>
                  <a:lnTo>
                    <a:pt x="1" y="140"/>
                  </a:lnTo>
                  <a:cubicBezTo>
                    <a:pt x="60" y="140"/>
                    <a:pt x="140" y="180"/>
                    <a:pt x="180" y="180"/>
                  </a:cubicBezTo>
                  <a:lnTo>
                    <a:pt x="1"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1516100" y="1424725"/>
              <a:ext cx="4500" cy="4000"/>
            </a:xfrm>
            <a:custGeom>
              <a:avLst/>
              <a:gdLst/>
              <a:ahLst/>
              <a:cxnLst/>
              <a:rect l="l" t="t" r="r" b="b"/>
              <a:pathLst>
                <a:path w="180" h="160" extrusionOk="0">
                  <a:moveTo>
                    <a:pt x="1" y="0"/>
                  </a:moveTo>
                  <a:lnTo>
                    <a:pt x="1" y="80"/>
                  </a:lnTo>
                  <a:lnTo>
                    <a:pt x="1" y="159"/>
                  </a:lnTo>
                  <a:cubicBezTo>
                    <a:pt x="41" y="139"/>
                    <a:pt x="120" y="139"/>
                    <a:pt x="180" y="139"/>
                  </a:cubicBezTo>
                  <a:cubicBezTo>
                    <a:pt x="120" y="8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3025475" y="1562525"/>
              <a:ext cx="102975" cy="22375"/>
            </a:xfrm>
            <a:custGeom>
              <a:avLst/>
              <a:gdLst/>
              <a:ahLst/>
              <a:cxnLst/>
              <a:rect l="l" t="t" r="r" b="b"/>
              <a:pathLst>
                <a:path w="4119" h="895" extrusionOk="0">
                  <a:moveTo>
                    <a:pt x="3235" y="0"/>
                  </a:moveTo>
                  <a:cubicBezTo>
                    <a:pt x="2157" y="0"/>
                    <a:pt x="1081" y="269"/>
                    <a:pt x="20" y="356"/>
                  </a:cubicBezTo>
                  <a:cubicBezTo>
                    <a:pt x="20" y="416"/>
                    <a:pt x="80" y="456"/>
                    <a:pt x="120" y="476"/>
                  </a:cubicBezTo>
                  <a:cubicBezTo>
                    <a:pt x="319" y="635"/>
                    <a:pt x="40" y="615"/>
                    <a:pt x="40" y="695"/>
                  </a:cubicBezTo>
                  <a:cubicBezTo>
                    <a:pt x="0" y="754"/>
                    <a:pt x="0" y="814"/>
                    <a:pt x="40" y="894"/>
                  </a:cubicBezTo>
                  <a:cubicBezTo>
                    <a:pt x="75" y="894"/>
                    <a:pt x="110" y="895"/>
                    <a:pt x="145" y="895"/>
                  </a:cubicBezTo>
                  <a:cubicBezTo>
                    <a:pt x="1062" y="895"/>
                    <a:pt x="1944" y="650"/>
                    <a:pt x="2825" y="535"/>
                  </a:cubicBezTo>
                  <a:cubicBezTo>
                    <a:pt x="3006" y="393"/>
                    <a:pt x="3210" y="364"/>
                    <a:pt x="3419" y="364"/>
                  </a:cubicBezTo>
                  <a:cubicBezTo>
                    <a:pt x="3561" y="364"/>
                    <a:pt x="3705" y="377"/>
                    <a:pt x="3846" y="377"/>
                  </a:cubicBezTo>
                  <a:cubicBezTo>
                    <a:pt x="3931" y="377"/>
                    <a:pt x="4016" y="372"/>
                    <a:pt x="4098" y="356"/>
                  </a:cubicBezTo>
                  <a:cubicBezTo>
                    <a:pt x="4118" y="58"/>
                    <a:pt x="3899" y="58"/>
                    <a:pt x="3700" y="18"/>
                  </a:cubicBezTo>
                  <a:cubicBezTo>
                    <a:pt x="3545" y="6"/>
                    <a:pt x="3390" y="0"/>
                    <a:pt x="32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3105050" y="1602125"/>
              <a:ext cx="25100" cy="69775"/>
            </a:xfrm>
            <a:custGeom>
              <a:avLst/>
              <a:gdLst/>
              <a:ahLst/>
              <a:cxnLst/>
              <a:rect l="l" t="t" r="r" b="b"/>
              <a:pathLst>
                <a:path w="1004" h="2791" extrusionOk="0">
                  <a:moveTo>
                    <a:pt x="905" y="0"/>
                  </a:moveTo>
                  <a:cubicBezTo>
                    <a:pt x="845" y="0"/>
                    <a:pt x="766" y="28"/>
                    <a:pt x="703" y="28"/>
                  </a:cubicBezTo>
                  <a:cubicBezTo>
                    <a:pt x="694" y="28"/>
                    <a:pt x="685" y="27"/>
                    <a:pt x="676" y="26"/>
                  </a:cubicBezTo>
                  <a:cubicBezTo>
                    <a:pt x="637" y="65"/>
                    <a:pt x="637" y="105"/>
                    <a:pt x="617" y="125"/>
                  </a:cubicBezTo>
                  <a:cubicBezTo>
                    <a:pt x="617" y="225"/>
                    <a:pt x="617" y="324"/>
                    <a:pt x="537" y="404"/>
                  </a:cubicBezTo>
                  <a:cubicBezTo>
                    <a:pt x="517" y="483"/>
                    <a:pt x="517" y="603"/>
                    <a:pt x="497" y="702"/>
                  </a:cubicBezTo>
                  <a:cubicBezTo>
                    <a:pt x="497" y="742"/>
                    <a:pt x="478" y="801"/>
                    <a:pt x="438" y="841"/>
                  </a:cubicBezTo>
                  <a:cubicBezTo>
                    <a:pt x="438" y="921"/>
                    <a:pt x="418" y="980"/>
                    <a:pt x="378" y="1060"/>
                  </a:cubicBezTo>
                  <a:cubicBezTo>
                    <a:pt x="338" y="1160"/>
                    <a:pt x="338" y="1239"/>
                    <a:pt x="318" y="1339"/>
                  </a:cubicBezTo>
                  <a:cubicBezTo>
                    <a:pt x="199" y="1597"/>
                    <a:pt x="318" y="1856"/>
                    <a:pt x="199" y="2114"/>
                  </a:cubicBezTo>
                  <a:lnTo>
                    <a:pt x="179" y="2194"/>
                  </a:lnTo>
                  <a:lnTo>
                    <a:pt x="179" y="2254"/>
                  </a:lnTo>
                  <a:cubicBezTo>
                    <a:pt x="80" y="2353"/>
                    <a:pt x="119" y="2512"/>
                    <a:pt x="20" y="2612"/>
                  </a:cubicBezTo>
                  <a:cubicBezTo>
                    <a:pt x="0" y="2651"/>
                    <a:pt x="0" y="2731"/>
                    <a:pt x="0" y="2791"/>
                  </a:cubicBezTo>
                  <a:cubicBezTo>
                    <a:pt x="438" y="2751"/>
                    <a:pt x="637" y="2453"/>
                    <a:pt x="577" y="2114"/>
                  </a:cubicBezTo>
                  <a:cubicBezTo>
                    <a:pt x="537" y="1836"/>
                    <a:pt x="637" y="1617"/>
                    <a:pt x="696" y="1358"/>
                  </a:cubicBezTo>
                  <a:cubicBezTo>
                    <a:pt x="796" y="961"/>
                    <a:pt x="935" y="543"/>
                    <a:pt x="995" y="125"/>
                  </a:cubicBezTo>
                  <a:cubicBezTo>
                    <a:pt x="1004" y="26"/>
                    <a:pt x="963"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3117475" y="1561475"/>
              <a:ext cx="17925" cy="9975"/>
            </a:xfrm>
            <a:custGeom>
              <a:avLst/>
              <a:gdLst/>
              <a:ahLst/>
              <a:cxnLst/>
              <a:rect l="l" t="t" r="r" b="b"/>
              <a:pathLst>
                <a:path w="717" h="399" extrusionOk="0">
                  <a:moveTo>
                    <a:pt x="259" y="1"/>
                  </a:moveTo>
                  <a:cubicBezTo>
                    <a:pt x="174" y="1"/>
                    <a:pt x="90" y="20"/>
                    <a:pt x="0" y="60"/>
                  </a:cubicBezTo>
                  <a:cubicBezTo>
                    <a:pt x="140" y="180"/>
                    <a:pt x="279" y="279"/>
                    <a:pt x="398" y="398"/>
                  </a:cubicBezTo>
                  <a:lnTo>
                    <a:pt x="697" y="398"/>
                  </a:lnTo>
                  <a:cubicBezTo>
                    <a:pt x="717" y="259"/>
                    <a:pt x="677" y="140"/>
                    <a:pt x="518" y="60"/>
                  </a:cubicBezTo>
                  <a:cubicBezTo>
                    <a:pt x="428" y="20"/>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3116975" y="1589825"/>
              <a:ext cx="5500" cy="14350"/>
            </a:xfrm>
            <a:custGeom>
              <a:avLst/>
              <a:gdLst/>
              <a:ahLst/>
              <a:cxnLst/>
              <a:rect l="l" t="t" r="r" b="b"/>
              <a:pathLst>
                <a:path w="220" h="574" extrusionOk="0">
                  <a:moveTo>
                    <a:pt x="199" y="0"/>
                  </a:moveTo>
                  <a:cubicBezTo>
                    <a:pt x="1" y="140"/>
                    <a:pt x="40" y="319"/>
                    <a:pt x="60" y="518"/>
                  </a:cubicBezTo>
                  <a:cubicBezTo>
                    <a:pt x="60" y="518"/>
                    <a:pt x="100" y="538"/>
                    <a:pt x="140" y="557"/>
                  </a:cubicBezTo>
                  <a:cubicBezTo>
                    <a:pt x="145" y="569"/>
                    <a:pt x="152" y="573"/>
                    <a:pt x="160" y="573"/>
                  </a:cubicBezTo>
                  <a:cubicBezTo>
                    <a:pt x="180" y="573"/>
                    <a:pt x="205" y="541"/>
                    <a:pt x="219" y="498"/>
                  </a:cubicBezTo>
                  <a:cubicBezTo>
                    <a:pt x="219" y="319"/>
                    <a:pt x="199" y="1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3117975" y="1558700"/>
              <a:ext cx="13950" cy="4300"/>
            </a:xfrm>
            <a:custGeom>
              <a:avLst/>
              <a:gdLst/>
              <a:ahLst/>
              <a:cxnLst/>
              <a:rect l="l" t="t" r="r" b="b"/>
              <a:pathLst>
                <a:path w="558" h="172" extrusionOk="0">
                  <a:moveTo>
                    <a:pt x="378" y="0"/>
                  </a:moveTo>
                  <a:cubicBezTo>
                    <a:pt x="242" y="0"/>
                    <a:pt x="111" y="32"/>
                    <a:pt x="0" y="171"/>
                  </a:cubicBezTo>
                  <a:lnTo>
                    <a:pt x="518" y="171"/>
                  </a:lnTo>
                  <a:cubicBezTo>
                    <a:pt x="518" y="112"/>
                    <a:pt x="518" y="72"/>
                    <a:pt x="557" y="12"/>
                  </a:cubicBezTo>
                  <a:cubicBezTo>
                    <a:pt x="497" y="6"/>
                    <a:pt x="437" y="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3205000" y="1533125"/>
              <a:ext cx="2500" cy="3500"/>
            </a:xfrm>
            <a:custGeom>
              <a:avLst/>
              <a:gdLst/>
              <a:ahLst/>
              <a:cxnLst/>
              <a:rect l="l" t="t" r="r" b="b"/>
              <a:pathLst>
                <a:path w="100" h="140" extrusionOk="0">
                  <a:moveTo>
                    <a:pt x="20" y="1"/>
                  </a:moveTo>
                  <a:lnTo>
                    <a:pt x="1" y="80"/>
                  </a:lnTo>
                  <a:lnTo>
                    <a:pt x="1" y="140"/>
                  </a:lnTo>
                  <a:cubicBezTo>
                    <a:pt x="80" y="120"/>
                    <a:pt x="100"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1436050" y="1259100"/>
              <a:ext cx="288950" cy="13900"/>
            </a:xfrm>
            <a:custGeom>
              <a:avLst/>
              <a:gdLst/>
              <a:ahLst/>
              <a:cxnLst/>
              <a:rect l="l" t="t" r="r" b="b"/>
              <a:pathLst>
                <a:path w="11558" h="556" extrusionOk="0">
                  <a:moveTo>
                    <a:pt x="1432" y="1"/>
                  </a:moveTo>
                  <a:cubicBezTo>
                    <a:pt x="1328" y="77"/>
                    <a:pt x="1215" y="102"/>
                    <a:pt x="1098" y="102"/>
                  </a:cubicBezTo>
                  <a:cubicBezTo>
                    <a:pt x="879" y="102"/>
                    <a:pt x="647" y="15"/>
                    <a:pt x="428" y="15"/>
                  </a:cubicBezTo>
                  <a:cubicBezTo>
                    <a:pt x="276" y="15"/>
                    <a:pt x="130" y="57"/>
                    <a:pt x="0" y="200"/>
                  </a:cubicBezTo>
                  <a:cubicBezTo>
                    <a:pt x="100" y="220"/>
                    <a:pt x="219" y="299"/>
                    <a:pt x="318" y="299"/>
                  </a:cubicBezTo>
                  <a:cubicBezTo>
                    <a:pt x="2447" y="359"/>
                    <a:pt x="4595" y="458"/>
                    <a:pt x="6704" y="458"/>
                  </a:cubicBezTo>
                  <a:cubicBezTo>
                    <a:pt x="7460" y="458"/>
                    <a:pt x="8216" y="498"/>
                    <a:pt x="8992" y="518"/>
                  </a:cubicBezTo>
                  <a:cubicBezTo>
                    <a:pt x="9383" y="528"/>
                    <a:pt x="9784" y="555"/>
                    <a:pt x="10185" y="555"/>
                  </a:cubicBezTo>
                  <a:cubicBezTo>
                    <a:pt x="10620" y="555"/>
                    <a:pt x="11054" y="523"/>
                    <a:pt x="11478" y="399"/>
                  </a:cubicBezTo>
                  <a:cubicBezTo>
                    <a:pt x="11498" y="359"/>
                    <a:pt x="11538" y="319"/>
                    <a:pt x="11558" y="299"/>
                  </a:cubicBezTo>
                  <a:cubicBezTo>
                    <a:pt x="11558" y="259"/>
                    <a:pt x="11538" y="220"/>
                    <a:pt x="11498" y="200"/>
                  </a:cubicBezTo>
                  <a:cubicBezTo>
                    <a:pt x="10730" y="114"/>
                    <a:pt x="9954" y="104"/>
                    <a:pt x="9175" y="104"/>
                  </a:cubicBezTo>
                  <a:cubicBezTo>
                    <a:pt x="8918" y="104"/>
                    <a:pt x="8661" y="105"/>
                    <a:pt x="8404" y="105"/>
                  </a:cubicBezTo>
                  <a:cubicBezTo>
                    <a:pt x="8169" y="105"/>
                    <a:pt x="7934" y="104"/>
                    <a:pt x="7699" y="100"/>
                  </a:cubicBezTo>
                  <a:lnTo>
                    <a:pt x="3004" y="21"/>
                  </a:lnTo>
                  <a:cubicBezTo>
                    <a:pt x="2947" y="68"/>
                    <a:pt x="2895" y="93"/>
                    <a:pt x="2840" y="93"/>
                  </a:cubicBezTo>
                  <a:cubicBezTo>
                    <a:pt x="2781" y="93"/>
                    <a:pt x="2719" y="63"/>
                    <a:pt x="2646" y="1"/>
                  </a:cubicBezTo>
                  <a:cubicBezTo>
                    <a:pt x="2487" y="1"/>
                    <a:pt x="2308" y="21"/>
                    <a:pt x="2129" y="21"/>
                  </a:cubicBezTo>
                  <a:cubicBezTo>
                    <a:pt x="2109" y="41"/>
                    <a:pt x="2084" y="51"/>
                    <a:pt x="2054" y="51"/>
                  </a:cubicBezTo>
                  <a:cubicBezTo>
                    <a:pt x="2024" y="51"/>
                    <a:pt x="1989" y="41"/>
                    <a:pt x="1950" y="21"/>
                  </a:cubicBezTo>
                  <a:lnTo>
                    <a:pt x="1751" y="21"/>
                  </a:lnTo>
                  <a:cubicBezTo>
                    <a:pt x="1751" y="21"/>
                    <a:pt x="1751" y="41"/>
                    <a:pt x="1711" y="41"/>
                  </a:cubicBezTo>
                  <a:cubicBezTo>
                    <a:pt x="1691" y="41"/>
                    <a:pt x="1631" y="41"/>
                    <a:pt x="1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1302750" y="1333200"/>
              <a:ext cx="153200" cy="29875"/>
            </a:xfrm>
            <a:custGeom>
              <a:avLst/>
              <a:gdLst/>
              <a:ahLst/>
              <a:cxnLst/>
              <a:rect l="l" t="t" r="r" b="b"/>
              <a:pathLst>
                <a:path w="6128" h="1195" extrusionOk="0">
                  <a:moveTo>
                    <a:pt x="4497" y="1"/>
                  </a:moveTo>
                  <a:cubicBezTo>
                    <a:pt x="4402" y="230"/>
                    <a:pt x="4226" y="276"/>
                    <a:pt x="4035" y="276"/>
                  </a:cubicBezTo>
                  <a:cubicBezTo>
                    <a:pt x="3945" y="276"/>
                    <a:pt x="3851" y="266"/>
                    <a:pt x="3761" y="259"/>
                  </a:cubicBezTo>
                  <a:cubicBezTo>
                    <a:pt x="2945" y="200"/>
                    <a:pt x="2090" y="160"/>
                    <a:pt x="1274" y="100"/>
                  </a:cubicBezTo>
                  <a:cubicBezTo>
                    <a:pt x="1155" y="100"/>
                    <a:pt x="1055" y="80"/>
                    <a:pt x="916" y="60"/>
                  </a:cubicBezTo>
                  <a:cubicBezTo>
                    <a:pt x="856" y="51"/>
                    <a:pt x="802" y="46"/>
                    <a:pt x="747" y="46"/>
                  </a:cubicBezTo>
                  <a:cubicBezTo>
                    <a:pt x="692" y="46"/>
                    <a:pt x="638" y="51"/>
                    <a:pt x="578" y="60"/>
                  </a:cubicBezTo>
                  <a:cubicBezTo>
                    <a:pt x="459" y="100"/>
                    <a:pt x="379" y="160"/>
                    <a:pt x="299" y="259"/>
                  </a:cubicBezTo>
                  <a:cubicBezTo>
                    <a:pt x="260" y="299"/>
                    <a:pt x="220" y="379"/>
                    <a:pt x="200" y="458"/>
                  </a:cubicBezTo>
                  <a:cubicBezTo>
                    <a:pt x="180" y="598"/>
                    <a:pt x="160" y="737"/>
                    <a:pt x="21" y="836"/>
                  </a:cubicBezTo>
                  <a:cubicBezTo>
                    <a:pt x="21" y="916"/>
                    <a:pt x="1" y="956"/>
                    <a:pt x="1" y="1035"/>
                  </a:cubicBezTo>
                  <a:lnTo>
                    <a:pt x="1413" y="1115"/>
                  </a:lnTo>
                  <a:cubicBezTo>
                    <a:pt x="1493" y="1055"/>
                    <a:pt x="1553" y="1035"/>
                    <a:pt x="1592" y="976"/>
                  </a:cubicBezTo>
                  <a:cubicBezTo>
                    <a:pt x="1680" y="961"/>
                    <a:pt x="1757" y="914"/>
                    <a:pt x="1847" y="914"/>
                  </a:cubicBezTo>
                  <a:cubicBezTo>
                    <a:pt x="1880" y="914"/>
                    <a:pt x="1914" y="920"/>
                    <a:pt x="1950" y="936"/>
                  </a:cubicBezTo>
                  <a:cubicBezTo>
                    <a:pt x="1871" y="936"/>
                    <a:pt x="1791" y="956"/>
                    <a:pt x="1712" y="995"/>
                  </a:cubicBezTo>
                  <a:cubicBezTo>
                    <a:pt x="1692" y="1075"/>
                    <a:pt x="1692" y="1155"/>
                    <a:pt x="1771" y="1194"/>
                  </a:cubicBezTo>
                  <a:cubicBezTo>
                    <a:pt x="2468" y="1174"/>
                    <a:pt x="3164" y="1174"/>
                    <a:pt x="3860" y="1174"/>
                  </a:cubicBezTo>
                  <a:cubicBezTo>
                    <a:pt x="4055" y="980"/>
                    <a:pt x="4279" y="950"/>
                    <a:pt x="4519" y="950"/>
                  </a:cubicBezTo>
                  <a:cubicBezTo>
                    <a:pt x="4622" y="950"/>
                    <a:pt x="4727" y="956"/>
                    <a:pt x="4835" y="956"/>
                  </a:cubicBezTo>
                  <a:cubicBezTo>
                    <a:pt x="5026" y="956"/>
                    <a:pt x="5230" y="981"/>
                    <a:pt x="5426" y="981"/>
                  </a:cubicBezTo>
                  <a:cubicBezTo>
                    <a:pt x="5475" y="981"/>
                    <a:pt x="5523" y="980"/>
                    <a:pt x="5571" y="976"/>
                  </a:cubicBezTo>
                  <a:cubicBezTo>
                    <a:pt x="5889" y="956"/>
                    <a:pt x="6128" y="856"/>
                    <a:pt x="5949" y="458"/>
                  </a:cubicBezTo>
                  <a:cubicBezTo>
                    <a:pt x="5631" y="240"/>
                    <a:pt x="5173" y="339"/>
                    <a:pt x="4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1703150" y="1213075"/>
              <a:ext cx="118825" cy="33625"/>
            </a:xfrm>
            <a:custGeom>
              <a:avLst/>
              <a:gdLst/>
              <a:ahLst/>
              <a:cxnLst/>
              <a:rect l="l" t="t" r="r" b="b"/>
              <a:pathLst>
                <a:path w="4753" h="1345" extrusionOk="0">
                  <a:moveTo>
                    <a:pt x="2701" y="0"/>
                  </a:moveTo>
                  <a:cubicBezTo>
                    <a:pt x="1968" y="0"/>
                    <a:pt x="1235" y="69"/>
                    <a:pt x="496" y="91"/>
                  </a:cubicBezTo>
                  <a:cubicBezTo>
                    <a:pt x="377" y="151"/>
                    <a:pt x="257" y="211"/>
                    <a:pt x="158" y="310"/>
                  </a:cubicBezTo>
                  <a:cubicBezTo>
                    <a:pt x="0" y="808"/>
                    <a:pt x="145" y="935"/>
                    <a:pt x="399" y="935"/>
                  </a:cubicBezTo>
                  <a:cubicBezTo>
                    <a:pt x="531" y="935"/>
                    <a:pt x="691" y="901"/>
                    <a:pt x="854" y="867"/>
                  </a:cubicBezTo>
                  <a:cubicBezTo>
                    <a:pt x="949" y="891"/>
                    <a:pt x="1043" y="921"/>
                    <a:pt x="1142" y="921"/>
                  </a:cubicBezTo>
                  <a:cubicBezTo>
                    <a:pt x="1210" y="921"/>
                    <a:pt x="1279" y="907"/>
                    <a:pt x="1351" y="867"/>
                  </a:cubicBezTo>
                  <a:cubicBezTo>
                    <a:pt x="1391" y="847"/>
                    <a:pt x="1451" y="807"/>
                    <a:pt x="1510" y="807"/>
                  </a:cubicBezTo>
                  <a:cubicBezTo>
                    <a:pt x="1429" y="933"/>
                    <a:pt x="1340" y="971"/>
                    <a:pt x="1247" y="971"/>
                  </a:cubicBezTo>
                  <a:cubicBezTo>
                    <a:pt x="1107" y="971"/>
                    <a:pt x="959" y="883"/>
                    <a:pt x="821" y="883"/>
                  </a:cubicBezTo>
                  <a:cubicBezTo>
                    <a:pt x="806" y="883"/>
                    <a:pt x="790" y="884"/>
                    <a:pt x="774" y="887"/>
                  </a:cubicBezTo>
                  <a:cubicBezTo>
                    <a:pt x="675" y="947"/>
                    <a:pt x="595" y="1006"/>
                    <a:pt x="675" y="1165"/>
                  </a:cubicBezTo>
                  <a:cubicBezTo>
                    <a:pt x="1002" y="1281"/>
                    <a:pt x="1340" y="1302"/>
                    <a:pt x="1681" y="1302"/>
                  </a:cubicBezTo>
                  <a:cubicBezTo>
                    <a:pt x="1873" y="1302"/>
                    <a:pt x="2066" y="1296"/>
                    <a:pt x="2258" y="1296"/>
                  </a:cubicBezTo>
                  <a:cubicBezTo>
                    <a:pt x="2367" y="1296"/>
                    <a:pt x="2476" y="1298"/>
                    <a:pt x="2585" y="1305"/>
                  </a:cubicBezTo>
                  <a:cubicBezTo>
                    <a:pt x="2664" y="1165"/>
                    <a:pt x="2565" y="1066"/>
                    <a:pt x="2505" y="947"/>
                  </a:cubicBezTo>
                  <a:cubicBezTo>
                    <a:pt x="2475" y="857"/>
                    <a:pt x="2485" y="832"/>
                    <a:pt x="2510" y="832"/>
                  </a:cubicBezTo>
                  <a:cubicBezTo>
                    <a:pt x="2535" y="832"/>
                    <a:pt x="2575" y="857"/>
                    <a:pt x="2605" y="867"/>
                  </a:cubicBezTo>
                  <a:cubicBezTo>
                    <a:pt x="2634" y="877"/>
                    <a:pt x="2669" y="882"/>
                    <a:pt x="2702" y="882"/>
                  </a:cubicBezTo>
                  <a:cubicBezTo>
                    <a:pt x="2734" y="882"/>
                    <a:pt x="2764" y="877"/>
                    <a:pt x="2784" y="867"/>
                  </a:cubicBezTo>
                  <a:cubicBezTo>
                    <a:pt x="2833" y="859"/>
                    <a:pt x="2879" y="854"/>
                    <a:pt x="2926" y="854"/>
                  </a:cubicBezTo>
                  <a:cubicBezTo>
                    <a:pt x="2992" y="854"/>
                    <a:pt x="3060" y="864"/>
                    <a:pt x="3142" y="887"/>
                  </a:cubicBezTo>
                  <a:cubicBezTo>
                    <a:pt x="3175" y="894"/>
                    <a:pt x="3208" y="896"/>
                    <a:pt x="3242" y="896"/>
                  </a:cubicBezTo>
                  <a:cubicBezTo>
                    <a:pt x="3310" y="896"/>
                    <a:pt x="3380" y="887"/>
                    <a:pt x="3460" y="887"/>
                  </a:cubicBezTo>
                  <a:lnTo>
                    <a:pt x="3480" y="887"/>
                  </a:lnTo>
                  <a:cubicBezTo>
                    <a:pt x="3261" y="966"/>
                    <a:pt x="3102" y="1046"/>
                    <a:pt x="3281" y="1305"/>
                  </a:cubicBezTo>
                  <a:cubicBezTo>
                    <a:pt x="3393" y="1335"/>
                    <a:pt x="3503" y="1345"/>
                    <a:pt x="3612" y="1345"/>
                  </a:cubicBezTo>
                  <a:cubicBezTo>
                    <a:pt x="3792" y="1345"/>
                    <a:pt x="3970" y="1317"/>
                    <a:pt x="4156" y="1305"/>
                  </a:cubicBezTo>
                  <a:cubicBezTo>
                    <a:pt x="4295" y="1185"/>
                    <a:pt x="4375" y="1006"/>
                    <a:pt x="4494" y="867"/>
                  </a:cubicBezTo>
                  <a:cubicBezTo>
                    <a:pt x="4594" y="748"/>
                    <a:pt x="4753" y="608"/>
                    <a:pt x="4693" y="409"/>
                  </a:cubicBezTo>
                  <a:cubicBezTo>
                    <a:pt x="4653" y="350"/>
                    <a:pt x="4594" y="270"/>
                    <a:pt x="4534" y="211"/>
                  </a:cubicBezTo>
                  <a:cubicBezTo>
                    <a:pt x="3920" y="48"/>
                    <a:pt x="3310" y="0"/>
                    <a:pt x="2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1807050" y="1217775"/>
              <a:ext cx="83575" cy="32900"/>
            </a:xfrm>
            <a:custGeom>
              <a:avLst/>
              <a:gdLst/>
              <a:ahLst/>
              <a:cxnLst/>
              <a:rect l="l" t="t" r="r" b="b"/>
              <a:pathLst>
                <a:path w="3343" h="1316" extrusionOk="0">
                  <a:moveTo>
                    <a:pt x="1346" y="0"/>
                  </a:moveTo>
                  <a:cubicBezTo>
                    <a:pt x="1062" y="0"/>
                    <a:pt x="782" y="58"/>
                    <a:pt x="517" y="261"/>
                  </a:cubicBezTo>
                  <a:lnTo>
                    <a:pt x="517" y="460"/>
                  </a:lnTo>
                  <a:cubicBezTo>
                    <a:pt x="497" y="530"/>
                    <a:pt x="443" y="535"/>
                    <a:pt x="383" y="535"/>
                  </a:cubicBezTo>
                  <a:cubicBezTo>
                    <a:pt x="373" y="535"/>
                    <a:pt x="363" y="535"/>
                    <a:pt x="353" y="535"/>
                  </a:cubicBezTo>
                  <a:cubicBezTo>
                    <a:pt x="303" y="535"/>
                    <a:pt x="252" y="538"/>
                    <a:pt x="219" y="580"/>
                  </a:cubicBezTo>
                  <a:cubicBezTo>
                    <a:pt x="0" y="699"/>
                    <a:pt x="0" y="898"/>
                    <a:pt x="0" y="1117"/>
                  </a:cubicBezTo>
                  <a:cubicBezTo>
                    <a:pt x="853" y="1182"/>
                    <a:pt x="1707" y="1316"/>
                    <a:pt x="2571" y="1316"/>
                  </a:cubicBezTo>
                  <a:cubicBezTo>
                    <a:pt x="2755" y="1316"/>
                    <a:pt x="2939" y="1310"/>
                    <a:pt x="3123" y="1296"/>
                  </a:cubicBezTo>
                  <a:cubicBezTo>
                    <a:pt x="3342" y="1017"/>
                    <a:pt x="3342" y="719"/>
                    <a:pt x="3183" y="420"/>
                  </a:cubicBezTo>
                  <a:cubicBezTo>
                    <a:pt x="2885" y="182"/>
                    <a:pt x="2507" y="182"/>
                    <a:pt x="2168" y="82"/>
                  </a:cubicBezTo>
                  <a:cubicBezTo>
                    <a:pt x="1896" y="53"/>
                    <a:pt x="1619" y="0"/>
                    <a:pt x="13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1952250" y="1226400"/>
              <a:ext cx="107950" cy="23775"/>
            </a:xfrm>
            <a:custGeom>
              <a:avLst/>
              <a:gdLst/>
              <a:ahLst/>
              <a:cxnLst/>
              <a:rect l="l" t="t" r="r" b="b"/>
              <a:pathLst>
                <a:path w="4318" h="951" extrusionOk="0">
                  <a:moveTo>
                    <a:pt x="2298" y="1"/>
                  </a:moveTo>
                  <a:cubicBezTo>
                    <a:pt x="1682" y="1"/>
                    <a:pt x="1065" y="46"/>
                    <a:pt x="458" y="115"/>
                  </a:cubicBezTo>
                  <a:cubicBezTo>
                    <a:pt x="1" y="712"/>
                    <a:pt x="1" y="712"/>
                    <a:pt x="956" y="931"/>
                  </a:cubicBezTo>
                  <a:cubicBezTo>
                    <a:pt x="2050" y="931"/>
                    <a:pt x="3164" y="951"/>
                    <a:pt x="4258" y="951"/>
                  </a:cubicBezTo>
                  <a:cubicBezTo>
                    <a:pt x="4139" y="712"/>
                    <a:pt x="4318" y="374"/>
                    <a:pt x="4139" y="155"/>
                  </a:cubicBezTo>
                  <a:cubicBezTo>
                    <a:pt x="3532" y="46"/>
                    <a:pt x="2915" y="1"/>
                    <a:pt x="2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2114875" y="1293075"/>
              <a:ext cx="37825" cy="97850"/>
            </a:xfrm>
            <a:custGeom>
              <a:avLst/>
              <a:gdLst/>
              <a:ahLst/>
              <a:cxnLst/>
              <a:rect l="l" t="t" r="r" b="b"/>
              <a:pathLst>
                <a:path w="1513" h="3914" extrusionOk="0">
                  <a:moveTo>
                    <a:pt x="1106" y="1"/>
                  </a:moveTo>
                  <a:cubicBezTo>
                    <a:pt x="1030" y="1"/>
                    <a:pt x="947" y="25"/>
                    <a:pt x="856" y="74"/>
                  </a:cubicBezTo>
                  <a:cubicBezTo>
                    <a:pt x="790" y="162"/>
                    <a:pt x="706" y="189"/>
                    <a:pt x="620" y="189"/>
                  </a:cubicBezTo>
                  <a:cubicBezTo>
                    <a:pt x="551" y="189"/>
                    <a:pt x="481" y="171"/>
                    <a:pt x="418" y="154"/>
                  </a:cubicBezTo>
                  <a:cubicBezTo>
                    <a:pt x="339" y="154"/>
                    <a:pt x="299" y="193"/>
                    <a:pt x="259" y="273"/>
                  </a:cubicBezTo>
                  <a:cubicBezTo>
                    <a:pt x="220" y="551"/>
                    <a:pt x="319" y="830"/>
                    <a:pt x="200" y="1069"/>
                  </a:cubicBezTo>
                  <a:cubicBezTo>
                    <a:pt x="200" y="1984"/>
                    <a:pt x="1" y="2939"/>
                    <a:pt x="359" y="3834"/>
                  </a:cubicBezTo>
                  <a:lnTo>
                    <a:pt x="438" y="3913"/>
                  </a:lnTo>
                  <a:cubicBezTo>
                    <a:pt x="458" y="3913"/>
                    <a:pt x="498" y="3874"/>
                    <a:pt x="518" y="3854"/>
                  </a:cubicBezTo>
                  <a:cubicBezTo>
                    <a:pt x="538" y="3615"/>
                    <a:pt x="538" y="3376"/>
                    <a:pt x="558" y="3138"/>
                  </a:cubicBezTo>
                  <a:cubicBezTo>
                    <a:pt x="816" y="2958"/>
                    <a:pt x="558" y="2620"/>
                    <a:pt x="796" y="2441"/>
                  </a:cubicBezTo>
                  <a:lnTo>
                    <a:pt x="796" y="2441"/>
                  </a:lnTo>
                  <a:cubicBezTo>
                    <a:pt x="816" y="2461"/>
                    <a:pt x="836" y="2461"/>
                    <a:pt x="856" y="2481"/>
                  </a:cubicBezTo>
                  <a:cubicBezTo>
                    <a:pt x="1155" y="2262"/>
                    <a:pt x="1095" y="1964"/>
                    <a:pt x="995" y="1725"/>
                  </a:cubicBezTo>
                  <a:cubicBezTo>
                    <a:pt x="856" y="1327"/>
                    <a:pt x="936" y="989"/>
                    <a:pt x="1194" y="691"/>
                  </a:cubicBezTo>
                  <a:cubicBezTo>
                    <a:pt x="1453" y="671"/>
                    <a:pt x="1513" y="492"/>
                    <a:pt x="1453" y="253"/>
                  </a:cubicBezTo>
                  <a:cubicBezTo>
                    <a:pt x="1362" y="85"/>
                    <a:pt x="1247" y="1"/>
                    <a:pt x="1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1469850" y="1293950"/>
              <a:ext cx="84075" cy="26025"/>
            </a:xfrm>
            <a:custGeom>
              <a:avLst/>
              <a:gdLst/>
              <a:ahLst/>
              <a:cxnLst/>
              <a:rect l="l" t="t" r="r" b="b"/>
              <a:pathLst>
                <a:path w="3363" h="1041" extrusionOk="0">
                  <a:moveTo>
                    <a:pt x="1006" y="1"/>
                  </a:moveTo>
                  <a:cubicBezTo>
                    <a:pt x="883" y="1"/>
                    <a:pt x="760" y="6"/>
                    <a:pt x="637" y="19"/>
                  </a:cubicBezTo>
                  <a:cubicBezTo>
                    <a:pt x="558" y="99"/>
                    <a:pt x="538" y="158"/>
                    <a:pt x="538" y="258"/>
                  </a:cubicBezTo>
                  <a:cubicBezTo>
                    <a:pt x="578" y="536"/>
                    <a:pt x="299" y="357"/>
                    <a:pt x="240" y="497"/>
                  </a:cubicBezTo>
                  <a:cubicBezTo>
                    <a:pt x="140" y="616"/>
                    <a:pt x="1" y="715"/>
                    <a:pt x="140" y="894"/>
                  </a:cubicBezTo>
                  <a:cubicBezTo>
                    <a:pt x="771" y="1005"/>
                    <a:pt x="1402" y="1040"/>
                    <a:pt x="2043" y="1040"/>
                  </a:cubicBezTo>
                  <a:cubicBezTo>
                    <a:pt x="2210" y="1040"/>
                    <a:pt x="2378" y="1038"/>
                    <a:pt x="2547" y="1034"/>
                  </a:cubicBezTo>
                  <a:cubicBezTo>
                    <a:pt x="2667" y="755"/>
                    <a:pt x="3363" y="715"/>
                    <a:pt x="2885" y="198"/>
                  </a:cubicBezTo>
                  <a:cubicBezTo>
                    <a:pt x="2269" y="148"/>
                    <a:pt x="1639" y="1"/>
                    <a:pt x="10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1422625" y="1335500"/>
              <a:ext cx="94500" cy="33175"/>
            </a:xfrm>
            <a:custGeom>
              <a:avLst/>
              <a:gdLst/>
              <a:ahLst/>
              <a:cxnLst/>
              <a:rect l="l" t="t" r="r" b="b"/>
              <a:pathLst>
                <a:path w="3780" h="1327" extrusionOk="0">
                  <a:moveTo>
                    <a:pt x="1211" y="0"/>
                  </a:moveTo>
                  <a:cubicBezTo>
                    <a:pt x="1182" y="0"/>
                    <a:pt x="1150" y="10"/>
                    <a:pt x="1114" y="28"/>
                  </a:cubicBezTo>
                  <a:cubicBezTo>
                    <a:pt x="1035" y="167"/>
                    <a:pt x="1114" y="287"/>
                    <a:pt x="1094" y="446"/>
                  </a:cubicBezTo>
                  <a:cubicBezTo>
                    <a:pt x="1094" y="663"/>
                    <a:pt x="1022" y="771"/>
                    <a:pt x="868" y="771"/>
                  </a:cubicBezTo>
                  <a:cubicBezTo>
                    <a:pt x="824" y="771"/>
                    <a:pt x="774" y="762"/>
                    <a:pt x="716" y="744"/>
                  </a:cubicBezTo>
                  <a:cubicBezTo>
                    <a:pt x="613" y="707"/>
                    <a:pt x="510" y="687"/>
                    <a:pt x="408" y="687"/>
                  </a:cubicBezTo>
                  <a:cubicBezTo>
                    <a:pt x="295" y="687"/>
                    <a:pt x="185" y="712"/>
                    <a:pt x="80" y="764"/>
                  </a:cubicBezTo>
                  <a:cubicBezTo>
                    <a:pt x="0" y="824"/>
                    <a:pt x="0" y="864"/>
                    <a:pt x="20" y="943"/>
                  </a:cubicBezTo>
                  <a:cubicBezTo>
                    <a:pt x="100" y="1023"/>
                    <a:pt x="199" y="1043"/>
                    <a:pt x="279" y="1122"/>
                  </a:cubicBezTo>
                  <a:lnTo>
                    <a:pt x="279" y="1142"/>
                  </a:lnTo>
                  <a:cubicBezTo>
                    <a:pt x="389" y="1181"/>
                    <a:pt x="503" y="1192"/>
                    <a:pt x="618" y="1192"/>
                  </a:cubicBezTo>
                  <a:cubicBezTo>
                    <a:pt x="770" y="1192"/>
                    <a:pt x="924" y="1173"/>
                    <a:pt x="1076" y="1173"/>
                  </a:cubicBezTo>
                  <a:cubicBezTo>
                    <a:pt x="1224" y="1173"/>
                    <a:pt x="1371" y="1191"/>
                    <a:pt x="1512" y="1261"/>
                  </a:cubicBezTo>
                  <a:cubicBezTo>
                    <a:pt x="1538" y="1261"/>
                    <a:pt x="1565" y="1253"/>
                    <a:pt x="1586" y="1253"/>
                  </a:cubicBezTo>
                  <a:cubicBezTo>
                    <a:pt x="1596" y="1253"/>
                    <a:pt x="1605" y="1255"/>
                    <a:pt x="1611" y="1261"/>
                  </a:cubicBezTo>
                  <a:cubicBezTo>
                    <a:pt x="1657" y="1239"/>
                    <a:pt x="1703" y="1216"/>
                    <a:pt x="1749" y="1216"/>
                  </a:cubicBezTo>
                  <a:cubicBezTo>
                    <a:pt x="1783" y="1216"/>
                    <a:pt x="1816" y="1228"/>
                    <a:pt x="1850" y="1261"/>
                  </a:cubicBezTo>
                  <a:lnTo>
                    <a:pt x="2288" y="1261"/>
                  </a:lnTo>
                  <a:cubicBezTo>
                    <a:pt x="2338" y="1242"/>
                    <a:pt x="2382" y="1232"/>
                    <a:pt x="2427" y="1232"/>
                  </a:cubicBezTo>
                  <a:cubicBezTo>
                    <a:pt x="2472" y="1232"/>
                    <a:pt x="2517" y="1242"/>
                    <a:pt x="2566" y="1261"/>
                  </a:cubicBezTo>
                  <a:lnTo>
                    <a:pt x="2646" y="1261"/>
                  </a:lnTo>
                  <a:cubicBezTo>
                    <a:pt x="2680" y="1239"/>
                    <a:pt x="2728" y="1216"/>
                    <a:pt x="2778" y="1216"/>
                  </a:cubicBezTo>
                  <a:cubicBezTo>
                    <a:pt x="2814" y="1216"/>
                    <a:pt x="2851" y="1228"/>
                    <a:pt x="2885" y="1261"/>
                  </a:cubicBezTo>
                  <a:cubicBezTo>
                    <a:pt x="3004" y="1251"/>
                    <a:pt x="3130" y="1234"/>
                    <a:pt x="3255" y="1234"/>
                  </a:cubicBezTo>
                  <a:cubicBezTo>
                    <a:pt x="3359" y="1234"/>
                    <a:pt x="3462" y="1245"/>
                    <a:pt x="3561" y="1281"/>
                  </a:cubicBezTo>
                  <a:cubicBezTo>
                    <a:pt x="3601" y="1311"/>
                    <a:pt x="3631" y="1326"/>
                    <a:pt x="3660" y="1326"/>
                  </a:cubicBezTo>
                  <a:cubicBezTo>
                    <a:pt x="3690" y="1326"/>
                    <a:pt x="3720" y="1311"/>
                    <a:pt x="3760" y="1281"/>
                  </a:cubicBezTo>
                  <a:cubicBezTo>
                    <a:pt x="3780" y="1202"/>
                    <a:pt x="3780" y="1142"/>
                    <a:pt x="3760" y="1063"/>
                  </a:cubicBezTo>
                  <a:cubicBezTo>
                    <a:pt x="3601" y="923"/>
                    <a:pt x="3402" y="884"/>
                    <a:pt x="3243" y="764"/>
                  </a:cubicBezTo>
                  <a:cubicBezTo>
                    <a:pt x="3163" y="724"/>
                    <a:pt x="3083" y="685"/>
                    <a:pt x="3044" y="625"/>
                  </a:cubicBezTo>
                  <a:cubicBezTo>
                    <a:pt x="3103" y="565"/>
                    <a:pt x="3203" y="585"/>
                    <a:pt x="3263" y="525"/>
                  </a:cubicBezTo>
                  <a:cubicBezTo>
                    <a:pt x="3302" y="366"/>
                    <a:pt x="3302" y="247"/>
                    <a:pt x="3163" y="148"/>
                  </a:cubicBezTo>
                  <a:cubicBezTo>
                    <a:pt x="3134" y="136"/>
                    <a:pt x="3103" y="131"/>
                    <a:pt x="3072" y="131"/>
                  </a:cubicBezTo>
                  <a:cubicBezTo>
                    <a:pt x="2995" y="131"/>
                    <a:pt x="2915" y="159"/>
                    <a:pt x="2845" y="187"/>
                  </a:cubicBezTo>
                  <a:cubicBezTo>
                    <a:pt x="2745" y="207"/>
                    <a:pt x="2606" y="207"/>
                    <a:pt x="2507" y="207"/>
                  </a:cubicBezTo>
                  <a:cubicBezTo>
                    <a:pt x="2367" y="247"/>
                    <a:pt x="2208" y="247"/>
                    <a:pt x="2069" y="287"/>
                  </a:cubicBezTo>
                  <a:cubicBezTo>
                    <a:pt x="1989" y="327"/>
                    <a:pt x="1950" y="366"/>
                    <a:pt x="1910" y="426"/>
                  </a:cubicBezTo>
                  <a:lnTo>
                    <a:pt x="1910" y="486"/>
                  </a:lnTo>
                  <a:lnTo>
                    <a:pt x="1950" y="565"/>
                  </a:lnTo>
                  <a:cubicBezTo>
                    <a:pt x="2049" y="565"/>
                    <a:pt x="2049" y="565"/>
                    <a:pt x="1950" y="585"/>
                  </a:cubicBezTo>
                  <a:lnTo>
                    <a:pt x="1910" y="545"/>
                  </a:lnTo>
                  <a:cubicBezTo>
                    <a:pt x="1890" y="486"/>
                    <a:pt x="1890" y="446"/>
                    <a:pt x="1870" y="386"/>
                  </a:cubicBezTo>
                  <a:cubicBezTo>
                    <a:pt x="1850" y="346"/>
                    <a:pt x="1790" y="346"/>
                    <a:pt x="1711" y="346"/>
                  </a:cubicBezTo>
                  <a:lnTo>
                    <a:pt x="1671" y="386"/>
                  </a:lnTo>
                  <a:lnTo>
                    <a:pt x="1592" y="366"/>
                  </a:lnTo>
                  <a:cubicBezTo>
                    <a:pt x="1651" y="287"/>
                    <a:pt x="1691" y="247"/>
                    <a:pt x="1711" y="167"/>
                  </a:cubicBezTo>
                  <a:lnTo>
                    <a:pt x="1711" y="88"/>
                  </a:lnTo>
                  <a:cubicBezTo>
                    <a:pt x="1691" y="68"/>
                    <a:pt x="1671" y="68"/>
                    <a:pt x="1651" y="48"/>
                  </a:cubicBezTo>
                  <a:lnTo>
                    <a:pt x="1313" y="48"/>
                  </a:lnTo>
                  <a:cubicBezTo>
                    <a:pt x="1280" y="15"/>
                    <a:pt x="1247" y="0"/>
                    <a:pt x="1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2108925" y="1426700"/>
              <a:ext cx="99475" cy="22900"/>
            </a:xfrm>
            <a:custGeom>
              <a:avLst/>
              <a:gdLst/>
              <a:ahLst/>
              <a:cxnLst/>
              <a:rect l="l" t="t" r="r" b="b"/>
              <a:pathLst>
                <a:path w="3979" h="916" extrusionOk="0">
                  <a:moveTo>
                    <a:pt x="3720" y="1"/>
                  </a:moveTo>
                  <a:cubicBezTo>
                    <a:pt x="3660" y="1"/>
                    <a:pt x="3601" y="21"/>
                    <a:pt x="3541" y="60"/>
                  </a:cubicBezTo>
                  <a:cubicBezTo>
                    <a:pt x="3260" y="60"/>
                    <a:pt x="2974" y="53"/>
                    <a:pt x="2688" y="53"/>
                  </a:cubicBezTo>
                  <a:cubicBezTo>
                    <a:pt x="2163" y="53"/>
                    <a:pt x="1636" y="78"/>
                    <a:pt x="1134" y="219"/>
                  </a:cubicBezTo>
                  <a:cubicBezTo>
                    <a:pt x="1080" y="295"/>
                    <a:pt x="1014" y="329"/>
                    <a:pt x="947" y="329"/>
                  </a:cubicBezTo>
                  <a:cubicBezTo>
                    <a:pt x="889" y="329"/>
                    <a:pt x="831" y="305"/>
                    <a:pt x="776" y="259"/>
                  </a:cubicBezTo>
                  <a:lnTo>
                    <a:pt x="597" y="259"/>
                  </a:lnTo>
                  <a:cubicBezTo>
                    <a:pt x="537" y="309"/>
                    <a:pt x="472" y="319"/>
                    <a:pt x="403" y="319"/>
                  </a:cubicBezTo>
                  <a:cubicBezTo>
                    <a:pt x="356" y="319"/>
                    <a:pt x="308" y="314"/>
                    <a:pt x="257" y="314"/>
                  </a:cubicBezTo>
                  <a:cubicBezTo>
                    <a:pt x="232" y="314"/>
                    <a:pt x="206" y="316"/>
                    <a:pt x="179" y="319"/>
                  </a:cubicBezTo>
                  <a:cubicBezTo>
                    <a:pt x="99" y="359"/>
                    <a:pt x="40" y="379"/>
                    <a:pt x="0" y="458"/>
                  </a:cubicBezTo>
                  <a:cubicBezTo>
                    <a:pt x="0" y="518"/>
                    <a:pt x="0" y="597"/>
                    <a:pt x="40" y="677"/>
                  </a:cubicBezTo>
                  <a:cubicBezTo>
                    <a:pt x="80" y="776"/>
                    <a:pt x="179" y="856"/>
                    <a:pt x="259" y="916"/>
                  </a:cubicBezTo>
                  <a:lnTo>
                    <a:pt x="438" y="916"/>
                  </a:lnTo>
                  <a:cubicBezTo>
                    <a:pt x="557" y="856"/>
                    <a:pt x="696" y="856"/>
                    <a:pt x="836" y="796"/>
                  </a:cubicBezTo>
                  <a:cubicBezTo>
                    <a:pt x="1552" y="717"/>
                    <a:pt x="2268" y="677"/>
                    <a:pt x="2984" y="617"/>
                  </a:cubicBezTo>
                  <a:cubicBezTo>
                    <a:pt x="3086" y="654"/>
                    <a:pt x="3186" y="672"/>
                    <a:pt x="3282" y="672"/>
                  </a:cubicBezTo>
                  <a:cubicBezTo>
                    <a:pt x="3449" y="672"/>
                    <a:pt x="3609" y="619"/>
                    <a:pt x="3760" y="518"/>
                  </a:cubicBezTo>
                  <a:cubicBezTo>
                    <a:pt x="3879" y="398"/>
                    <a:pt x="3979" y="259"/>
                    <a:pt x="3899" y="60"/>
                  </a:cubicBezTo>
                  <a:cubicBezTo>
                    <a:pt x="3839" y="21"/>
                    <a:pt x="3780" y="1"/>
                    <a:pt x="37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1636450" y="1352100"/>
              <a:ext cx="77125" cy="32850"/>
            </a:xfrm>
            <a:custGeom>
              <a:avLst/>
              <a:gdLst/>
              <a:ahLst/>
              <a:cxnLst/>
              <a:rect l="l" t="t" r="r" b="b"/>
              <a:pathLst>
                <a:path w="3085" h="1314" extrusionOk="0">
                  <a:moveTo>
                    <a:pt x="1254" y="1"/>
                  </a:moveTo>
                  <a:cubicBezTo>
                    <a:pt x="1175" y="60"/>
                    <a:pt x="1155" y="120"/>
                    <a:pt x="1155" y="220"/>
                  </a:cubicBezTo>
                  <a:cubicBezTo>
                    <a:pt x="1155" y="279"/>
                    <a:pt x="1175" y="319"/>
                    <a:pt x="1175" y="379"/>
                  </a:cubicBezTo>
                  <a:cubicBezTo>
                    <a:pt x="1175" y="439"/>
                    <a:pt x="1140" y="465"/>
                    <a:pt x="1106" y="465"/>
                  </a:cubicBezTo>
                  <a:cubicBezTo>
                    <a:pt x="1095" y="465"/>
                    <a:pt x="1085" y="463"/>
                    <a:pt x="1075" y="458"/>
                  </a:cubicBezTo>
                  <a:cubicBezTo>
                    <a:pt x="986" y="413"/>
                    <a:pt x="874" y="391"/>
                    <a:pt x="765" y="391"/>
                  </a:cubicBezTo>
                  <a:cubicBezTo>
                    <a:pt x="728" y="391"/>
                    <a:pt x="692" y="394"/>
                    <a:pt x="657" y="399"/>
                  </a:cubicBezTo>
                  <a:cubicBezTo>
                    <a:pt x="478" y="458"/>
                    <a:pt x="339" y="578"/>
                    <a:pt x="180" y="677"/>
                  </a:cubicBezTo>
                  <a:lnTo>
                    <a:pt x="41" y="816"/>
                  </a:lnTo>
                  <a:cubicBezTo>
                    <a:pt x="41" y="856"/>
                    <a:pt x="1" y="896"/>
                    <a:pt x="1" y="916"/>
                  </a:cubicBezTo>
                  <a:cubicBezTo>
                    <a:pt x="1" y="956"/>
                    <a:pt x="41" y="995"/>
                    <a:pt x="41" y="1015"/>
                  </a:cubicBezTo>
                  <a:cubicBezTo>
                    <a:pt x="71" y="1045"/>
                    <a:pt x="100" y="1060"/>
                    <a:pt x="133" y="1060"/>
                  </a:cubicBezTo>
                  <a:cubicBezTo>
                    <a:pt x="165" y="1060"/>
                    <a:pt x="200" y="1045"/>
                    <a:pt x="240" y="1015"/>
                  </a:cubicBezTo>
                  <a:cubicBezTo>
                    <a:pt x="279" y="995"/>
                    <a:pt x="359" y="995"/>
                    <a:pt x="399" y="995"/>
                  </a:cubicBezTo>
                  <a:cubicBezTo>
                    <a:pt x="593" y="1056"/>
                    <a:pt x="790" y="1072"/>
                    <a:pt x="987" y="1072"/>
                  </a:cubicBezTo>
                  <a:cubicBezTo>
                    <a:pt x="1212" y="1072"/>
                    <a:pt x="1438" y="1051"/>
                    <a:pt x="1663" y="1051"/>
                  </a:cubicBezTo>
                  <a:cubicBezTo>
                    <a:pt x="1886" y="1051"/>
                    <a:pt x="2108" y="1072"/>
                    <a:pt x="2328" y="1154"/>
                  </a:cubicBezTo>
                  <a:lnTo>
                    <a:pt x="2468" y="1154"/>
                  </a:lnTo>
                  <a:cubicBezTo>
                    <a:pt x="2607" y="1274"/>
                    <a:pt x="2786" y="1214"/>
                    <a:pt x="2945" y="1314"/>
                  </a:cubicBezTo>
                  <a:cubicBezTo>
                    <a:pt x="3045" y="1254"/>
                    <a:pt x="3064" y="1115"/>
                    <a:pt x="3064" y="995"/>
                  </a:cubicBezTo>
                  <a:cubicBezTo>
                    <a:pt x="3025" y="777"/>
                    <a:pt x="2786" y="677"/>
                    <a:pt x="2686" y="478"/>
                  </a:cubicBezTo>
                  <a:cubicBezTo>
                    <a:pt x="2671" y="417"/>
                    <a:pt x="2656" y="391"/>
                    <a:pt x="2623" y="391"/>
                  </a:cubicBezTo>
                  <a:cubicBezTo>
                    <a:pt x="2613" y="391"/>
                    <a:pt x="2601" y="394"/>
                    <a:pt x="2587" y="399"/>
                  </a:cubicBezTo>
                  <a:cubicBezTo>
                    <a:pt x="2606" y="373"/>
                    <a:pt x="2621" y="364"/>
                    <a:pt x="2633" y="364"/>
                  </a:cubicBezTo>
                  <a:cubicBezTo>
                    <a:pt x="2659" y="364"/>
                    <a:pt x="2673" y="405"/>
                    <a:pt x="2686" y="418"/>
                  </a:cubicBezTo>
                  <a:cubicBezTo>
                    <a:pt x="2766" y="418"/>
                    <a:pt x="2846" y="399"/>
                    <a:pt x="2885" y="379"/>
                  </a:cubicBezTo>
                  <a:cubicBezTo>
                    <a:pt x="2985" y="259"/>
                    <a:pt x="3084" y="160"/>
                    <a:pt x="29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1723500" y="1263075"/>
              <a:ext cx="167000" cy="13475"/>
            </a:xfrm>
            <a:custGeom>
              <a:avLst/>
              <a:gdLst/>
              <a:ahLst/>
              <a:cxnLst/>
              <a:rect l="l" t="t" r="r" b="b"/>
              <a:pathLst>
                <a:path w="6680" h="539" extrusionOk="0">
                  <a:moveTo>
                    <a:pt x="378" y="1"/>
                  </a:moveTo>
                  <a:cubicBezTo>
                    <a:pt x="299" y="140"/>
                    <a:pt x="159" y="80"/>
                    <a:pt x="60" y="160"/>
                  </a:cubicBezTo>
                  <a:lnTo>
                    <a:pt x="0" y="240"/>
                  </a:lnTo>
                  <a:cubicBezTo>
                    <a:pt x="188" y="354"/>
                    <a:pt x="375" y="382"/>
                    <a:pt x="566" y="382"/>
                  </a:cubicBezTo>
                  <a:cubicBezTo>
                    <a:pt x="739" y="382"/>
                    <a:pt x="914" y="359"/>
                    <a:pt x="1094" y="359"/>
                  </a:cubicBezTo>
                  <a:cubicBezTo>
                    <a:pt x="2546" y="399"/>
                    <a:pt x="3979" y="339"/>
                    <a:pt x="5391" y="538"/>
                  </a:cubicBezTo>
                  <a:cubicBezTo>
                    <a:pt x="5531" y="464"/>
                    <a:pt x="5679" y="446"/>
                    <a:pt x="5827" y="446"/>
                  </a:cubicBezTo>
                  <a:cubicBezTo>
                    <a:pt x="5965" y="446"/>
                    <a:pt x="6104" y="461"/>
                    <a:pt x="6237" y="461"/>
                  </a:cubicBezTo>
                  <a:cubicBezTo>
                    <a:pt x="6267" y="461"/>
                    <a:pt x="6297" y="460"/>
                    <a:pt x="6326" y="458"/>
                  </a:cubicBezTo>
                  <a:cubicBezTo>
                    <a:pt x="6348" y="458"/>
                    <a:pt x="6371" y="459"/>
                    <a:pt x="6393" y="459"/>
                  </a:cubicBezTo>
                  <a:cubicBezTo>
                    <a:pt x="6546" y="459"/>
                    <a:pt x="6679" y="444"/>
                    <a:pt x="6644" y="200"/>
                  </a:cubicBezTo>
                  <a:cubicBezTo>
                    <a:pt x="5284" y="123"/>
                    <a:pt x="3936" y="9"/>
                    <a:pt x="2581" y="9"/>
                  </a:cubicBezTo>
                  <a:cubicBezTo>
                    <a:pt x="2192" y="9"/>
                    <a:pt x="1803" y="19"/>
                    <a:pt x="1413" y="41"/>
                  </a:cubicBezTo>
                  <a:cubicBezTo>
                    <a:pt x="1269" y="108"/>
                    <a:pt x="1135" y="138"/>
                    <a:pt x="1001" y="138"/>
                  </a:cubicBezTo>
                  <a:cubicBezTo>
                    <a:pt x="856" y="138"/>
                    <a:pt x="712" y="103"/>
                    <a:pt x="557" y="41"/>
                  </a:cubicBezTo>
                  <a:cubicBezTo>
                    <a:pt x="498" y="1"/>
                    <a:pt x="418" y="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1295300" y="1324750"/>
              <a:ext cx="128325" cy="21700"/>
            </a:xfrm>
            <a:custGeom>
              <a:avLst/>
              <a:gdLst/>
              <a:ahLst/>
              <a:cxnLst/>
              <a:rect l="l" t="t" r="r" b="b"/>
              <a:pathLst>
                <a:path w="5133" h="868" extrusionOk="0">
                  <a:moveTo>
                    <a:pt x="478" y="1"/>
                  </a:moveTo>
                  <a:cubicBezTo>
                    <a:pt x="1" y="100"/>
                    <a:pt x="379" y="418"/>
                    <a:pt x="319" y="657"/>
                  </a:cubicBezTo>
                  <a:cubicBezTo>
                    <a:pt x="359" y="717"/>
                    <a:pt x="398" y="757"/>
                    <a:pt x="478" y="776"/>
                  </a:cubicBezTo>
                  <a:cubicBezTo>
                    <a:pt x="558" y="776"/>
                    <a:pt x="597" y="717"/>
                    <a:pt x="657" y="677"/>
                  </a:cubicBezTo>
                  <a:cubicBezTo>
                    <a:pt x="717" y="617"/>
                    <a:pt x="776" y="558"/>
                    <a:pt x="876" y="558"/>
                  </a:cubicBezTo>
                  <a:cubicBezTo>
                    <a:pt x="955" y="558"/>
                    <a:pt x="1055" y="518"/>
                    <a:pt x="1154" y="518"/>
                  </a:cubicBezTo>
                  <a:cubicBezTo>
                    <a:pt x="1214" y="558"/>
                    <a:pt x="1294" y="597"/>
                    <a:pt x="1373" y="657"/>
                  </a:cubicBezTo>
                  <a:cubicBezTo>
                    <a:pt x="2169" y="677"/>
                    <a:pt x="2965" y="717"/>
                    <a:pt x="3760" y="816"/>
                  </a:cubicBezTo>
                  <a:cubicBezTo>
                    <a:pt x="3949" y="854"/>
                    <a:pt x="4147" y="868"/>
                    <a:pt x="4347" y="868"/>
                  </a:cubicBezTo>
                  <a:cubicBezTo>
                    <a:pt x="4462" y="868"/>
                    <a:pt x="4579" y="863"/>
                    <a:pt x="4695" y="856"/>
                  </a:cubicBezTo>
                  <a:cubicBezTo>
                    <a:pt x="5133" y="796"/>
                    <a:pt x="4934" y="578"/>
                    <a:pt x="4795" y="379"/>
                  </a:cubicBezTo>
                  <a:lnTo>
                    <a:pt x="4655" y="379"/>
                  </a:lnTo>
                  <a:cubicBezTo>
                    <a:pt x="4593" y="421"/>
                    <a:pt x="4524" y="446"/>
                    <a:pt x="4456" y="446"/>
                  </a:cubicBezTo>
                  <a:cubicBezTo>
                    <a:pt x="4395" y="446"/>
                    <a:pt x="4334" y="426"/>
                    <a:pt x="4278" y="379"/>
                  </a:cubicBezTo>
                  <a:cubicBezTo>
                    <a:pt x="3661" y="359"/>
                    <a:pt x="3064" y="359"/>
                    <a:pt x="2447" y="319"/>
                  </a:cubicBezTo>
                  <a:cubicBezTo>
                    <a:pt x="2368" y="289"/>
                    <a:pt x="2293" y="274"/>
                    <a:pt x="2219" y="274"/>
                  </a:cubicBezTo>
                  <a:cubicBezTo>
                    <a:pt x="2144" y="274"/>
                    <a:pt x="2069" y="289"/>
                    <a:pt x="1990" y="319"/>
                  </a:cubicBezTo>
                  <a:lnTo>
                    <a:pt x="1910" y="319"/>
                  </a:lnTo>
                  <a:cubicBezTo>
                    <a:pt x="1801" y="267"/>
                    <a:pt x="1683" y="256"/>
                    <a:pt x="1563" y="256"/>
                  </a:cubicBezTo>
                  <a:cubicBezTo>
                    <a:pt x="1458" y="256"/>
                    <a:pt x="1351" y="264"/>
                    <a:pt x="1246" y="264"/>
                  </a:cubicBezTo>
                  <a:cubicBezTo>
                    <a:pt x="1097" y="264"/>
                    <a:pt x="950" y="247"/>
                    <a:pt x="816" y="160"/>
                  </a:cubicBezTo>
                  <a:cubicBezTo>
                    <a:pt x="717" y="80"/>
                    <a:pt x="577" y="10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1963700" y="1419750"/>
              <a:ext cx="105450" cy="21800"/>
            </a:xfrm>
            <a:custGeom>
              <a:avLst/>
              <a:gdLst/>
              <a:ahLst/>
              <a:cxnLst/>
              <a:rect l="l" t="t" r="r" b="b"/>
              <a:pathLst>
                <a:path w="4218" h="872" extrusionOk="0">
                  <a:moveTo>
                    <a:pt x="1303" y="0"/>
                  </a:moveTo>
                  <a:cubicBezTo>
                    <a:pt x="1015" y="0"/>
                    <a:pt x="726" y="13"/>
                    <a:pt x="437" y="13"/>
                  </a:cubicBezTo>
                  <a:cubicBezTo>
                    <a:pt x="292" y="13"/>
                    <a:pt x="146" y="10"/>
                    <a:pt x="0" y="0"/>
                  </a:cubicBezTo>
                  <a:lnTo>
                    <a:pt x="0" y="0"/>
                  </a:lnTo>
                  <a:cubicBezTo>
                    <a:pt x="181" y="159"/>
                    <a:pt x="389" y="200"/>
                    <a:pt x="599" y="200"/>
                  </a:cubicBezTo>
                  <a:cubicBezTo>
                    <a:pt x="782" y="200"/>
                    <a:pt x="967" y="169"/>
                    <a:pt x="1134" y="159"/>
                  </a:cubicBezTo>
                  <a:cubicBezTo>
                    <a:pt x="1154" y="158"/>
                    <a:pt x="1172" y="158"/>
                    <a:pt x="1190" y="158"/>
                  </a:cubicBezTo>
                  <a:cubicBezTo>
                    <a:pt x="1630" y="158"/>
                    <a:pt x="1610" y="392"/>
                    <a:pt x="1572" y="736"/>
                  </a:cubicBezTo>
                  <a:cubicBezTo>
                    <a:pt x="2039" y="779"/>
                    <a:pt x="2525" y="871"/>
                    <a:pt x="3032" y="871"/>
                  </a:cubicBezTo>
                  <a:cubicBezTo>
                    <a:pt x="3238" y="871"/>
                    <a:pt x="3448" y="856"/>
                    <a:pt x="3661" y="816"/>
                  </a:cubicBezTo>
                  <a:cubicBezTo>
                    <a:pt x="3705" y="786"/>
                    <a:pt x="3757" y="779"/>
                    <a:pt x="3811" y="779"/>
                  </a:cubicBezTo>
                  <a:cubicBezTo>
                    <a:pt x="3871" y="779"/>
                    <a:pt x="3933" y="788"/>
                    <a:pt x="3989" y="788"/>
                  </a:cubicBezTo>
                  <a:cubicBezTo>
                    <a:pt x="4021" y="788"/>
                    <a:pt x="4051" y="785"/>
                    <a:pt x="4078" y="776"/>
                  </a:cubicBezTo>
                  <a:cubicBezTo>
                    <a:pt x="4158" y="756"/>
                    <a:pt x="4198" y="696"/>
                    <a:pt x="4218" y="637"/>
                  </a:cubicBezTo>
                  <a:cubicBezTo>
                    <a:pt x="4218" y="557"/>
                    <a:pt x="4198" y="478"/>
                    <a:pt x="4158" y="438"/>
                  </a:cubicBezTo>
                  <a:cubicBezTo>
                    <a:pt x="4038" y="378"/>
                    <a:pt x="3907" y="284"/>
                    <a:pt x="3764" y="284"/>
                  </a:cubicBezTo>
                  <a:cubicBezTo>
                    <a:pt x="3718" y="284"/>
                    <a:pt x="3670" y="294"/>
                    <a:pt x="3621" y="318"/>
                  </a:cubicBezTo>
                  <a:lnTo>
                    <a:pt x="3501" y="318"/>
                  </a:lnTo>
                  <a:cubicBezTo>
                    <a:pt x="3406" y="264"/>
                    <a:pt x="3303" y="251"/>
                    <a:pt x="3198" y="251"/>
                  </a:cubicBezTo>
                  <a:cubicBezTo>
                    <a:pt x="3111" y="251"/>
                    <a:pt x="3022" y="260"/>
                    <a:pt x="2934" y="260"/>
                  </a:cubicBezTo>
                  <a:cubicBezTo>
                    <a:pt x="2821" y="260"/>
                    <a:pt x="2709" y="245"/>
                    <a:pt x="2606" y="179"/>
                  </a:cubicBezTo>
                  <a:cubicBezTo>
                    <a:pt x="2169" y="30"/>
                    <a:pt x="1736" y="0"/>
                    <a:pt x="13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1502175" y="1340900"/>
              <a:ext cx="84575" cy="33700"/>
            </a:xfrm>
            <a:custGeom>
              <a:avLst/>
              <a:gdLst/>
              <a:ahLst/>
              <a:cxnLst/>
              <a:rect l="l" t="t" r="r" b="b"/>
              <a:pathLst>
                <a:path w="3383" h="1348" extrusionOk="0">
                  <a:moveTo>
                    <a:pt x="1236" y="276"/>
                  </a:moveTo>
                  <a:cubicBezTo>
                    <a:pt x="1234" y="286"/>
                    <a:pt x="1238" y="303"/>
                    <a:pt x="1254" y="329"/>
                  </a:cubicBezTo>
                  <a:cubicBezTo>
                    <a:pt x="1261" y="336"/>
                    <a:pt x="1263" y="338"/>
                    <a:pt x="1260" y="338"/>
                  </a:cubicBezTo>
                  <a:cubicBezTo>
                    <a:pt x="1254" y="338"/>
                    <a:pt x="1228" y="329"/>
                    <a:pt x="1175" y="329"/>
                  </a:cubicBezTo>
                  <a:cubicBezTo>
                    <a:pt x="1153" y="329"/>
                    <a:pt x="1132" y="332"/>
                    <a:pt x="1114" y="338"/>
                  </a:cubicBezTo>
                  <a:lnTo>
                    <a:pt x="1114" y="338"/>
                  </a:lnTo>
                  <a:cubicBezTo>
                    <a:pt x="1149" y="308"/>
                    <a:pt x="1189" y="286"/>
                    <a:pt x="1236" y="276"/>
                  </a:cubicBezTo>
                  <a:close/>
                  <a:moveTo>
                    <a:pt x="655" y="0"/>
                  </a:moveTo>
                  <a:cubicBezTo>
                    <a:pt x="516" y="0"/>
                    <a:pt x="377" y="9"/>
                    <a:pt x="240" y="31"/>
                  </a:cubicBezTo>
                  <a:cubicBezTo>
                    <a:pt x="160" y="71"/>
                    <a:pt x="140" y="150"/>
                    <a:pt x="140" y="230"/>
                  </a:cubicBezTo>
                  <a:cubicBezTo>
                    <a:pt x="81" y="488"/>
                    <a:pt x="1" y="747"/>
                    <a:pt x="478" y="827"/>
                  </a:cubicBezTo>
                  <a:cubicBezTo>
                    <a:pt x="506" y="831"/>
                    <a:pt x="533" y="834"/>
                    <a:pt x="558" y="834"/>
                  </a:cubicBezTo>
                  <a:cubicBezTo>
                    <a:pt x="792" y="834"/>
                    <a:pt x="889" y="637"/>
                    <a:pt x="998" y="476"/>
                  </a:cubicBezTo>
                  <a:lnTo>
                    <a:pt x="998" y="476"/>
                  </a:lnTo>
                  <a:cubicBezTo>
                    <a:pt x="997" y="480"/>
                    <a:pt x="996" y="484"/>
                    <a:pt x="996" y="488"/>
                  </a:cubicBezTo>
                  <a:cubicBezTo>
                    <a:pt x="1035" y="568"/>
                    <a:pt x="1075" y="568"/>
                    <a:pt x="1095" y="628"/>
                  </a:cubicBezTo>
                  <a:cubicBezTo>
                    <a:pt x="1130" y="680"/>
                    <a:pt x="1123" y="690"/>
                    <a:pt x="1104" y="690"/>
                  </a:cubicBezTo>
                  <a:cubicBezTo>
                    <a:pt x="1091" y="690"/>
                    <a:pt x="1074" y="686"/>
                    <a:pt x="1061" y="686"/>
                  </a:cubicBezTo>
                  <a:cubicBezTo>
                    <a:pt x="1046" y="686"/>
                    <a:pt x="1035" y="691"/>
                    <a:pt x="1035" y="707"/>
                  </a:cubicBezTo>
                  <a:cubicBezTo>
                    <a:pt x="896" y="847"/>
                    <a:pt x="677" y="767"/>
                    <a:pt x="558" y="926"/>
                  </a:cubicBezTo>
                  <a:cubicBezTo>
                    <a:pt x="538" y="966"/>
                    <a:pt x="538" y="1026"/>
                    <a:pt x="538" y="1065"/>
                  </a:cubicBezTo>
                  <a:cubicBezTo>
                    <a:pt x="677" y="1244"/>
                    <a:pt x="936" y="1105"/>
                    <a:pt x="1095" y="1244"/>
                  </a:cubicBezTo>
                  <a:cubicBezTo>
                    <a:pt x="1374" y="1264"/>
                    <a:pt x="1672" y="1264"/>
                    <a:pt x="1950" y="1304"/>
                  </a:cubicBezTo>
                  <a:cubicBezTo>
                    <a:pt x="2050" y="1344"/>
                    <a:pt x="2169" y="1344"/>
                    <a:pt x="2289" y="1344"/>
                  </a:cubicBezTo>
                  <a:cubicBezTo>
                    <a:pt x="2344" y="1344"/>
                    <a:pt x="2397" y="1347"/>
                    <a:pt x="2446" y="1347"/>
                  </a:cubicBezTo>
                  <a:cubicBezTo>
                    <a:pt x="2520" y="1347"/>
                    <a:pt x="2587" y="1340"/>
                    <a:pt x="2647" y="1304"/>
                  </a:cubicBezTo>
                  <a:lnTo>
                    <a:pt x="2826" y="1304"/>
                  </a:lnTo>
                  <a:cubicBezTo>
                    <a:pt x="2885" y="1340"/>
                    <a:pt x="2959" y="1347"/>
                    <a:pt x="3035" y="1347"/>
                  </a:cubicBezTo>
                  <a:cubicBezTo>
                    <a:pt x="3085" y="1347"/>
                    <a:pt x="3136" y="1344"/>
                    <a:pt x="3184" y="1344"/>
                  </a:cubicBezTo>
                  <a:cubicBezTo>
                    <a:pt x="3283" y="1344"/>
                    <a:pt x="3363" y="1304"/>
                    <a:pt x="3383" y="1205"/>
                  </a:cubicBezTo>
                  <a:cubicBezTo>
                    <a:pt x="3383" y="1105"/>
                    <a:pt x="3343" y="1026"/>
                    <a:pt x="3263" y="966"/>
                  </a:cubicBezTo>
                  <a:cubicBezTo>
                    <a:pt x="3064" y="886"/>
                    <a:pt x="2865" y="866"/>
                    <a:pt x="2647" y="866"/>
                  </a:cubicBezTo>
                  <a:cubicBezTo>
                    <a:pt x="2622" y="865"/>
                    <a:pt x="2597" y="865"/>
                    <a:pt x="2573" y="865"/>
                  </a:cubicBezTo>
                  <a:cubicBezTo>
                    <a:pt x="2340" y="865"/>
                    <a:pt x="2133" y="921"/>
                    <a:pt x="1977" y="969"/>
                  </a:cubicBezTo>
                  <a:lnTo>
                    <a:pt x="1977" y="969"/>
                  </a:lnTo>
                  <a:cubicBezTo>
                    <a:pt x="2119" y="852"/>
                    <a:pt x="2160" y="571"/>
                    <a:pt x="2189" y="290"/>
                  </a:cubicBezTo>
                  <a:cubicBezTo>
                    <a:pt x="2189" y="230"/>
                    <a:pt x="2169" y="150"/>
                    <a:pt x="2129" y="71"/>
                  </a:cubicBezTo>
                  <a:cubicBezTo>
                    <a:pt x="2064" y="75"/>
                    <a:pt x="1998" y="77"/>
                    <a:pt x="1933" y="77"/>
                  </a:cubicBezTo>
                  <a:cubicBezTo>
                    <a:pt x="1504" y="77"/>
                    <a:pt x="1076" y="0"/>
                    <a:pt x="6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1884625" y="1220950"/>
              <a:ext cx="91025" cy="28725"/>
            </a:xfrm>
            <a:custGeom>
              <a:avLst/>
              <a:gdLst/>
              <a:ahLst/>
              <a:cxnLst/>
              <a:rect l="l" t="t" r="r" b="b"/>
              <a:pathLst>
                <a:path w="3641" h="1149" extrusionOk="0">
                  <a:moveTo>
                    <a:pt x="811" y="0"/>
                  </a:moveTo>
                  <a:cubicBezTo>
                    <a:pt x="533" y="0"/>
                    <a:pt x="259" y="75"/>
                    <a:pt x="0" y="274"/>
                  </a:cubicBezTo>
                  <a:lnTo>
                    <a:pt x="0" y="1129"/>
                  </a:lnTo>
                  <a:lnTo>
                    <a:pt x="179" y="1129"/>
                  </a:lnTo>
                  <a:cubicBezTo>
                    <a:pt x="259" y="1049"/>
                    <a:pt x="299" y="930"/>
                    <a:pt x="378" y="850"/>
                  </a:cubicBezTo>
                  <a:cubicBezTo>
                    <a:pt x="393" y="836"/>
                    <a:pt x="386" y="688"/>
                    <a:pt x="439" y="688"/>
                  </a:cubicBezTo>
                  <a:cubicBezTo>
                    <a:pt x="457" y="688"/>
                    <a:pt x="482" y="705"/>
                    <a:pt x="518" y="751"/>
                  </a:cubicBezTo>
                  <a:cubicBezTo>
                    <a:pt x="677" y="910"/>
                    <a:pt x="458" y="870"/>
                    <a:pt x="398" y="910"/>
                  </a:cubicBezTo>
                  <a:cubicBezTo>
                    <a:pt x="319" y="990"/>
                    <a:pt x="299" y="1049"/>
                    <a:pt x="358" y="1149"/>
                  </a:cubicBezTo>
                  <a:cubicBezTo>
                    <a:pt x="1453" y="1149"/>
                    <a:pt x="2547" y="1129"/>
                    <a:pt x="3641" y="1129"/>
                  </a:cubicBezTo>
                  <a:cubicBezTo>
                    <a:pt x="3502" y="1049"/>
                    <a:pt x="3402" y="910"/>
                    <a:pt x="3283" y="910"/>
                  </a:cubicBezTo>
                  <a:cubicBezTo>
                    <a:pt x="2984" y="910"/>
                    <a:pt x="2945" y="751"/>
                    <a:pt x="2964" y="492"/>
                  </a:cubicBezTo>
                  <a:cubicBezTo>
                    <a:pt x="2905" y="453"/>
                    <a:pt x="2845" y="453"/>
                    <a:pt x="2746" y="413"/>
                  </a:cubicBezTo>
                  <a:cubicBezTo>
                    <a:pt x="2422" y="623"/>
                    <a:pt x="2191" y="732"/>
                    <a:pt x="2025" y="732"/>
                  </a:cubicBezTo>
                  <a:cubicBezTo>
                    <a:pt x="1813" y="732"/>
                    <a:pt x="1707" y="553"/>
                    <a:pt x="1652" y="174"/>
                  </a:cubicBezTo>
                  <a:cubicBezTo>
                    <a:pt x="1373" y="75"/>
                    <a:pt x="109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1596675" y="1348575"/>
              <a:ext cx="73625" cy="29175"/>
            </a:xfrm>
            <a:custGeom>
              <a:avLst/>
              <a:gdLst/>
              <a:ahLst/>
              <a:cxnLst/>
              <a:rect l="l" t="t" r="r" b="b"/>
              <a:pathLst>
                <a:path w="2945" h="1167" extrusionOk="0">
                  <a:moveTo>
                    <a:pt x="2189" y="1"/>
                  </a:moveTo>
                  <a:cubicBezTo>
                    <a:pt x="1950" y="1"/>
                    <a:pt x="1711" y="22"/>
                    <a:pt x="1473" y="22"/>
                  </a:cubicBezTo>
                  <a:cubicBezTo>
                    <a:pt x="1433" y="42"/>
                    <a:pt x="1393" y="42"/>
                    <a:pt x="1373" y="62"/>
                  </a:cubicBezTo>
                  <a:cubicBezTo>
                    <a:pt x="1294" y="162"/>
                    <a:pt x="1194" y="201"/>
                    <a:pt x="1095" y="221"/>
                  </a:cubicBezTo>
                  <a:cubicBezTo>
                    <a:pt x="637" y="261"/>
                    <a:pt x="379" y="639"/>
                    <a:pt x="40" y="858"/>
                  </a:cubicBezTo>
                  <a:cubicBezTo>
                    <a:pt x="1" y="937"/>
                    <a:pt x="1" y="1017"/>
                    <a:pt x="80" y="1057"/>
                  </a:cubicBezTo>
                  <a:cubicBezTo>
                    <a:pt x="259" y="1097"/>
                    <a:pt x="398" y="1097"/>
                    <a:pt x="577" y="1116"/>
                  </a:cubicBezTo>
                  <a:cubicBezTo>
                    <a:pt x="597" y="1136"/>
                    <a:pt x="627" y="1146"/>
                    <a:pt x="659" y="1146"/>
                  </a:cubicBezTo>
                  <a:cubicBezTo>
                    <a:pt x="692" y="1146"/>
                    <a:pt x="727" y="1136"/>
                    <a:pt x="756" y="1116"/>
                  </a:cubicBezTo>
                  <a:cubicBezTo>
                    <a:pt x="916" y="1097"/>
                    <a:pt x="1095" y="1097"/>
                    <a:pt x="1274" y="1097"/>
                  </a:cubicBezTo>
                  <a:cubicBezTo>
                    <a:pt x="1328" y="1142"/>
                    <a:pt x="1383" y="1167"/>
                    <a:pt x="1436" y="1167"/>
                  </a:cubicBezTo>
                  <a:cubicBezTo>
                    <a:pt x="1498" y="1167"/>
                    <a:pt x="1558" y="1132"/>
                    <a:pt x="1612" y="1057"/>
                  </a:cubicBezTo>
                  <a:lnTo>
                    <a:pt x="1612" y="918"/>
                  </a:lnTo>
                  <a:lnTo>
                    <a:pt x="1831" y="918"/>
                  </a:lnTo>
                  <a:cubicBezTo>
                    <a:pt x="1870" y="798"/>
                    <a:pt x="1950" y="619"/>
                    <a:pt x="2109" y="599"/>
                  </a:cubicBezTo>
                  <a:cubicBezTo>
                    <a:pt x="2368" y="659"/>
                    <a:pt x="2587" y="719"/>
                    <a:pt x="2845" y="758"/>
                  </a:cubicBezTo>
                  <a:cubicBezTo>
                    <a:pt x="2945" y="659"/>
                    <a:pt x="2945" y="559"/>
                    <a:pt x="2885" y="420"/>
                  </a:cubicBezTo>
                  <a:lnTo>
                    <a:pt x="2845" y="361"/>
                  </a:lnTo>
                  <a:cubicBezTo>
                    <a:pt x="2825" y="241"/>
                    <a:pt x="2288" y="361"/>
                    <a:pt x="2666" y="42"/>
                  </a:cubicBezTo>
                  <a:cubicBezTo>
                    <a:pt x="2507" y="10"/>
                    <a:pt x="2348" y="1"/>
                    <a:pt x="21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2183500" y="1423000"/>
              <a:ext cx="72150" cy="23350"/>
            </a:xfrm>
            <a:custGeom>
              <a:avLst/>
              <a:gdLst/>
              <a:ahLst/>
              <a:cxnLst/>
              <a:rect l="l" t="t" r="r" b="b"/>
              <a:pathLst>
                <a:path w="2886" h="934" extrusionOk="0">
                  <a:moveTo>
                    <a:pt x="1088" y="1"/>
                  </a:moveTo>
                  <a:cubicBezTo>
                    <a:pt x="900" y="1"/>
                    <a:pt x="719" y="34"/>
                    <a:pt x="558" y="169"/>
                  </a:cubicBezTo>
                  <a:cubicBezTo>
                    <a:pt x="657" y="188"/>
                    <a:pt x="777" y="188"/>
                    <a:pt x="896" y="228"/>
                  </a:cubicBezTo>
                  <a:cubicBezTo>
                    <a:pt x="1393" y="626"/>
                    <a:pt x="598" y="348"/>
                    <a:pt x="737" y="546"/>
                  </a:cubicBezTo>
                  <a:cubicBezTo>
                    <a:pt x="478" y="626"/>
                    <a:pt x="260" y="686"/>
                    <a:pt x="1" y="765"/>
                  </a:cubicBezTo>
                  <a:cubicBezTo>
                    <a:pt x="431" y="882"/>
                    <a:pt x="858" y="934"/>
                    <a:pt x="1287" y="934"/>
                  </a:cubicBezTo>
                  <a:cubicBezTo>
                    <a:pt x="1811" y="934"/>
                    <a:pt x="2339" y="857"/>
                    <a:pt x="2885" y="726"/>
                  </a:cubicBezTo>
                  <a:cubicBezTo>
                    <a:pt x="2885" y="626"/>
                    <a:pt x="2607" y="686"/>
                    <a:pt x="2746" y="527"/>
                  </a:cubicBezTo>
                  <a:cubicBezTo>
                    <a:pt x="2746" y="467"/>
                    <a:pt x="2746" y="407"/>
                    <a:pt x="2706" y="348"/>
                  </a:cubicBezTo>
                  <a:cubicBezTo>
                    <a:pt x="2667" y="308"/>
                    <a:pt x="2627" y="248"/>
                    <a:pt x="2547" y="228"/>
                  </a:cubicBezTo>
                  <a:cubicBezTo>
                    <a:pt x="2289" y="129"/>
                    <a:pt x="1990" y="228"/>
                    <a:pt x="1791" y="29"/>
                  </a:cubicBezTo>
                  <a:cubicBezTo>
                    <a:pt x="1750" y="33"/>
                    <a:pt x="1709" y="35"/>
                    <a:pt x="1667" y="35"/>
                  </a:cubicBezTo>
                  <a:cubicBezTo>
                    <a:pt x="1475" y="35"/>
                    <a:pt x="1278" y="1"/>
                    <a:pt x="10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2260600" y="1409800"/>
              <a:ext cx="90525" cy="31350"/>
            </a:xfrm>
            <a:custGeom>
              <a:avLst/>
              <a:gdLst/>
              <a:ahLst/>
              <a:cxnLst/>
              <a:rect l="l" t="t" r="r" b="b"/>
              <a:pathLst>
                <a:path w="3621" h="1254" extrusionOk="0">
                  <a:moveTo>
                    <a:pt x="3382" y="0"/>
                  </a:moveTo>
                  <a:cubicBezTo>
                    <a:pt x="3104" y="179"/>
                    <a:pt x="2785" y="100"/>
                    <a:pt x="2507" y="199"/>
                  </a:cubicBezTo>
                  <a:cubicBezTo>
                    <a:pt x="2427" y="199"/>
                    <a:pt x="2356" y="243"/>
                    <a:pt x="2283" y="243"/>
                  </a:cubicBezTo>
                  <a:cubicBezTo>
                    <a:pt x="2246" y="243"/>
                    <a:pt x="2208" y="232"/>
                    <a:pt x="2169" y="199"/>
                  </a:cubicBezTo>
                  <a:cubicBezTo>
                    <a:pt x="1803" y="364"/>
                    <a:pt x="1424" y="383"/>
                    <a:pt x="1044" y="383"/>
                  </a:cubicBezTo>
                  <a:cubicBezTo>
                    <a:pt x="934" y="383"/>
                    <a:pt x="824" y="381"/>
                    <a:pt x="715" y="381"/>
                  </a:cubicBezTo>
                  <a:cubicBezTo>
                    <a:pt x="562" y="381"/>
                    <a:pt x="410" y="384"/>
                    <a:pt x="259" y="398"/>
                  </a:cubicBezTo>
                  <a:cubicBezTo>
                    <a:pt x="319" y="637"/>
                    <a:pt x="179" y="736"/>
                    <a:pt x="60" y="856"/>
                  </a:cubicBezTo>
                  <a:cubicBezTo>
                    <a:pt x="20" y="935"/>
                    <a:pt x="0" y="995"/>
                    <a:pt x="20" y="1074"/>
                  </a:cubicBezTo>
                  <a:cubicBezTo>
                    <a:pt x="80" y="1154"/>
                    <a:pt x="159" y="1174"/>
                    <a:pt x="219" y="1194"/>
                  </a:cubicBezTo>
                  <a:cubicBezTo>
                    <a:pt x="329" y="1234"/>
                    <a:pt x="428" y="1254"/>
                    <a:pt x="525" y="1254"/>
                  </a:cubicBezTo>
                  <a:cubicBezTo>
                    <a:pt x="622" y="1254"/>
                    <a:pt x="716" y="1234"/>
                    <a:pt x="816" y="1194"/>
                  </a:cubicBezTo>
                  <a:cubicBezTo>
                    <a:pt x="1114" y="995"/>
                    <a:pt x="1472" y="955"/>
                    <a:pt x="1811" y="955"/>
                  </a:cubicBezTo>
                  <a:cubicBezTo>
                    <a:pt x="1890" y="935"/>
                    <a:pt x="1970" y="935"/>
                    <a:pt x="2049" y="895"/>
                  </a:cubicBezTo>
                  <a:cubicBezTo>
                    <a:pt x="2268" y="856"/>
                    <a:pt x="2467" y="736"/>
                    <a:pt x="2666" y="577"/>
                  </a:cubicBezTo>
                  <a:cubicBezTo>
                    <a:pt x="2964" y="438"/>
                    <a:pt x="3263" y="438"/>
                    <a:pt x="3561" y="378"/>
                  </a:cubicBezTo>
                  <a:cubicBezTo>
                    <a:pt x="3621" y="259"/>
                    <a:pt x="3561" y="159"/>
                    <a:pt x="3482" y="60"/>
                  </a:cubicBezTo>
                  <a:cubicBezTo>
                    <a:pt x="3462" y="20"/>
                    <a:pt x="3402" y="20"/>
                    <a:pt x="33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1533525" y="1297825"/>
              <a:ext cx="48250" cy="21975"/>
            </a:xfrm>
            <a:custGeom>
              <a:avLst/>
              <a:gdLst/>
              <a:ahLst/>
              <a:cxnLst/>
              <a:rect l="l" t="t" r="r" b="b"/>
              <a:pathLst>
                <a:path w="1930" h="879" extrusionOk="0">
                  <a:moveTo>
                    <a:pt x="725" y="0"/>
                  </a:moveTo>
                  <a:cubicBezTo>
                    <a:pt x="596" y="0"/>
                    <a:pt x="467" y="3"/>
                    <a:pt x="338" y="3"/>
                  </a:cubicBezTo>
                  <a:cubicBezTo>
                    <a:pt x="398" y="163"/>
                    <a:pt x="478" y="282"/>
                    <a:pt x="299" y="381"/>
                  </a:cubicBezTo>
                  <a:cubicBezTo>
                    <a:pt x="100" y="501"/>
                    <a:pt x="0" y="660"/>
                    <a:pt x="0" y="879"/>
                  </a:cubicBezTo>
                  <a:cubicBezTo>
                    <a:pt x="497" y="879"/>
                    <a:pt x="1015" y="879"/>
                    <a:pt x="1572" y="859"/>
                  </a:cubicBezTo>
                  <a:cubicBezTo>
                    <a:pt x="1671" y="660"/>
                    <a:pt x="1870" y="560"/>
                    <a:pt x="1930" y="342"/>
                  </a:cubicBezTo>
                  <a:cubicBezTo>
                    <a:pt x="1578" y="36"/>
                    <a:pt x="1155" y="0"/>
                    <a:pt x="7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2148200" y="1240625"/>
              <a:ext cx="71150" cy="34600"/>
            </a:xfrm>
            <a:custGeom>
              <a:avLst/>
              <a:gdLst/>
              <a:ahLst/>
              <a:cxnLst/>
              <a:rect l="l" t="t" r="r" b="b"/>
              <a:pathLst>
                <a:path w="2846" h="1384" extrusionOk="0">
                  <a:moveTo>
                    <a:pt x="1995" y="1"/>
                  </a:moveTo>
                  <a:cubicBezTo>
                    <a:pt x="1967" y="1"/>
                    <a:pt x="1939" y="2"/>
                    <a:pt x="1910" y="4"/>
                  </a:cubicBezTo>
                  <a:cubicBezTo>
                    <a:pt x="1811" y="44"/>
                    <a:pt x="1751" y="63"/>
                    <a:pt x="1672" y="83"/>
                  </a:cubicBezTo>
                  <a:cubicBezTo>
                    <a:pt x="1612" y="143"/>
                    <a:pt x="1572" y="183"/>
                    <a:pt x="1552" y="262"/>
                  </a:cubicBezTo>
                  <a:cubicBezTo>
                    <a:pt x="1552" y="342"/>
                    <a:pt x="1572" y="382"/>
                    <a:pt x="1612" y="441"/>
                  </a:cubicBezTo>
                  <a:cubicBezTo>
                    <a:pt x="1675" y="479"/>
                    <a:pt x="1690" y="493"/>
                    <a:pt x="1672" y="493"/>
                  </a:cubicBezTo>
                  <a:cubicBezTo>
                    <a:pt x="1662" y="493"/>
                    <a:pt x="1641" y="488"/>
                    <a:pt x="1612" y="481"/>
                  </a:cubicBezTo>
                  <a:cubicBezTo>
                    <a:pt x="1593" y="479"/>
                    <a:pt x="1575" y="479"/>
                    <a:pt x="1556" y="479"/>
                  </a:cubicBezTo>
                  <a:cubicBezTo>
                    <a:pt x="1363" y="479"/>
                    <a:pt x="1202" y="573"/>
                    <a:pt x="1075" y="700"/>
                  </a:cubicBezTo>
                  <a:cubicBezTo>
                    <a:pt x="717" y="839"/>
                    <a:pt x="319" y="839"/>
                    <a:pt x="1" y="1058"/>
                  </a:cubicBezTo>
                  <a:cubicBezTo>
                    <a:pt x="20" y="1197"/>
                    <a:pt x="120" y="1297"/>
                    <a:pt x="259" y="1356"/>
                  </a:cubicBezTo>
                  <a:cubicBezTo>
                    <a:pt x="389" y="1375"/>
                    <a:pt x="517" y="1383"/>
                    <a:pt x="643" y="1383"/>
                  </a:cubicBezTo>
                  <a:cubicBezTo>
                    <a:pt x="1194" y="1383"/>
                    <a:pt x="1718" y="1227"/>
                    <a:pt x="2268" y="1098"/>
                  </a:cubicBezTo>
                  <a:cubicBezTo>
                    <a:pt x="2686" y="998"/>
                    <a:pt x="2845" y="760"/>
                    <a:pt x="2646" y="342"/>
                  </a:cubicBezTo>
                  <a:cubicBezTo>
                    <a:pt x="2484" y="90"/>
                    <a:pt x="2257" y="1"/>
                    <a:pt x="19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1583250" y="1346500"/>
              <a:ext cx="48275" cy="27700"/>
            </a:xfrm>
            <a:custGeom>
              <a:avLst/>
              <a:gdLst/>
              <a:ahLst/>
              <a:cxnLst/>
              <a:rect l="l" t="t" r="r" b="b"/>
              <a:pathLst>
                <a:path w="1931" h="1108" extrusionOk="0">
                  <a:moveTo>
                    <a:pt x="759" y="0"/>
                  </a:moveTo>
                  <a:cubicBezTo>
                    <a:pt x="596" y="0"/>
                    <a:pt x="431" y="9"/>
                    <a:pt x="267" y="9"/>
                  </a:cubicBezTo>
                  <a:cubicBezTo>
                    <a:pt x="218" y="9"/>
                    <a:pt x="169" y="8"/>
                    <a:pt x="120" y="6"/>
                  </a:cubicBezTo>
                  <a:lnTo>
                    <a:pt x="120" y="6"/>
                  </a:lnTo>
                  <a:cubicBezTo>
                    <a:pt x="160" y="284"/>
                    <a:pt x="0" y="583"/>
                    <a:pt x="120" y="841"/>
                  </a:cubicBezTo>
                  <a:lnTo>
                    <a:pt x="120" y="1020"/>
                  </a:lnTo>
                  <a:cubicBezTo>
                    <a:pt x="120" y="1081"/>
                    <a:pt x="143" y="1107"/>
                    <a:pt x="189" y="1107"/>
                  </a:cubicBezTo>
                  <a:cubicBezTo>
                    <a:pt x="204" y="1107"/>
                    <a:pt x="220" y="1105"/>
                    <a:pt x="239" y="1100"/>
                  </a:cubicBezTo>
                  <a:cubicBezTo>
                    <a:pt x="239" y="1080"/>
                    <a:pt x="279" y="1080"/>
                    <a:pt x="319" y="1040"/>
                  </a:cubicBezTo>
                  <a:cubicBezTo>
                    <a:pt x="340" y="1026"/>
                    <a:pt x="359" y="1020"/>
                    <a:pt x="375" y="1020"/>
                  </a:cubicBezTo>
                  <a:cubicBezTo>
                    <a:pt x="404" y="1020"/>
                    <a:pt x="425" y="1042"/>
                    <a:pt x="438" y="1080"/>
                  </a:cubicBezTo>
                  <a:cubicBezTo>
                    <a:pt x="459" y="1094"/>
                    <a:pt x="478" y="1101"/>
                    <a:pt x="496" y="1101"/>
                  </a:cubicBezTo>
                  <a:cubicBezTo>
                    <a:pt x="528" y="1101"/>
                    <a:pt x="559" y="1079"/>
                    <a:pt x="597" y="1040"/>
                  </a:cubicBezTo>
                  <a:cubicBezTo>
                    <a:pt x="896" y="1040"/>
                    <a:pt x="1174" y="1001"/>
                    <a:pt x="1313" y="702"/>
                  </a:cubicBezTo>
                  <a:cubicBezTo>
                    <a:pt x="1413" y="483"/>
                    <a:pt x="1632" y="523"/>
                    <a:pt x="1831" y="503"/>
                  </a:cubicBezTo>
                  <a:cubicBezTo>
                    <a:pt x="1910" y="404"/>
                    <a:pt x="1910" y="284"/>
                    <a:pt x="1930" y="205"/>
                  </a:cubicBezTo>
                  <a:cubicBezTo>
                    <a:pt x="1910" y="205"/>
                    <a:pt x="1850" y="185"/>
                    <a:pt x="1831" y="145"/>
                  </a:cubicBezTo>
                  <a:cubicBezTo>
                    <a:pt x="1791" y="145"/>
                    <a:pt x="1731" y="145"/>
                    <a:pt x="1691" y="185"/>
                  </a:cubicBezTo>
                  <a:cubicBezTo>
                    <a:pt x="1652" y="225"/>
                    <a:pt x="1612" y="245"/>
                    <a:pt x="1552" y="245"/>
                  </a:cubicBezTo>
                  <a:lnTo>
                    <a:pt x="1512" y="304"/>
                  </a:lnTo>
                  <a:lnTo>
                    <a:pt x="1512" y="225"/>
                  </a:lnTo>
                  <a:lnTo>
                    <a:pt x="1532" y="145"/>
                  </a:lnTo>
                  <a:cubicBezTo>
                    <a:pt x="1288" y="23"/>
                    <a:pt x="1026" y="0"/>
                    <a:pt x="7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2084050" y="1289450"/>
              <a:ext cx="15925" cy="121375"/>
            </a:xfrm>
            <a:custGeom>
              <a:avLst/>
              <a:gdLst/>
              <a:ahLst/>
              <a:cxnLst/>
              <a:rect l="l" t="t" r="r" b="b"/>
              <a:pathLst>
                <a:path w="637" h="4855" extrusionOk="0">
                  <a:moveTo>
                    <a:pt x="409" y="1"/>
                  </a:moveTo>
                  <a:cubicBezTo>
                    <a:pt x="335" y="1"/>
                    <a:pt x="255" y="68"/>
                    <a:pt x="199" y="179"/>
                  </a:cubicBezTo>
                  <a:cubicBezTo>
                    <a:pt x="358" y="338"/>
                    <a:pt x="179" y="517"/>
                    <a:pt x="199" y="696"/>
                  </a:cubicBezTo>
                  <a:cubicBezTo>
                    <a:pt x="0" y="1612"/>
                    <a:pt x="239" y="2566"/>
                    <a:pt x="40" y="3481"/>
                  </a:cubicBezTo>
                  <a:cubicBezTo>
                    <a:pt x="0" y="3959"/>
                    <a:pt x="80" y="4397"/>
                    <a:pt x="199" y="4854"/>
                  </a:cubicBezTo>
                  <a:cubicBezTo>
                    <a:pt x="637" y="4794"/>
                    <a:pt x="438" y="4556"/>
                    <a:pt x="378" y="4317"/>
                  </a:cubicBezTo>
                  <a:cubicBezTo>
                    <a:pt x="398" y="3183"/>
                    <a:pt x="279" y="2029"/>
                    <a:pt x="538" y="915"/>
                  </a:cubicBezTo>
                  <a:cubicBezTo>
                    <a:pt x="577" y="677"/>
                    <a:pt x="597" y="378"/>
                    <a:pt x="557" y="139"/>
                  </a:cubicBezTo>
                  <a:cubicBezTo>
                    <a:pt x="522" y="43"/>
                    <a:pt x="468"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1696625" y="1354400"/>
              <a:ext cx="49275" cy="31325"/>
            </a:xfrm>
            <a:custGeom>
              <a:avLst/>
              <a:gdLst/>
              <a:ahLst/>
              <a:cxnLst/>
              <a:rect l="l" t="t" r="r" b="b"/>
              <a:pathLst>
                <a:path w="1971" h="1253" extrusionOk="0">
                  <a:moveTo>
                    <a:pt x="956" y="1"/>
                  </a:moveTo>
                  <a:cubicBezTo>
                    <a:pt x="778" y="1"/>
                    <a:pt x="593" y="47"/>
                    <a:pt x="399" y="167"/>
                  </a:cubicBezTo>
                  <a:cubicBezTo>
                    <a:pt x="339" y="187"/>
                    <a:pt x="279" y="187"/>
                    <a:pt x="240" y="187"/>
                  </a:cubicBezTo>
                  <a:cubicBezTo>
                    <a:pt x="1" y="585"/>
                    <a:pt x="279" y="665"/>
                    <a:pt x="578" y="704"/>
                  </a:cubicBezTo>
                  <a:cubicBezTo>
                    <a:pt x="737" y="824"/>
                    <a:pt x="697" y="923"/>
                    <a:pt x="578" y="1062"/>
                  </a:cubicBezTo>
                  <a:lnTo>
                    <a:pt x="61" y="1062"/>
                  </a:lnTo>
                  <a:cubicBezTo>
                    <a:pt x="276" y="1193"/>
                    <a:pt x="471" y="1252"/>
                    <a:pt x="654" y="1252"/>
                  </a:cubicBezTo>
                  <a:cubicBezTo>
                    <a:pt x="1113" y="1252"/>
                    <a:pt x="1501" y="881"/>
                    <a:pt x="1970" y="326"/>
                  </a:cubicBezTo>
                  <a:cubicBezTo>
                    <a:pt x="1640" y="181"/>
                    <a:pt x="1310" y="1"/>
                    <a:pt x="9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1307450" y="1282800"/>
              <a:ext cx="78875" cy="20550"/>
            </a:xfrm>
            <a:custGeom>
              <a:avLst/>
              <a:gdLst/>
              <a:ahLst/>
              <a:cxnLst/>
              <a:rect l="l" t="t" r="r" b="b"/>
              <a:pathLst>
                <a:path w="3155" h="822" extrusionOk="0">
                  <a:moveTo>
                    <a:pt x="237" y="0"/>
                  </a:moveTo>
                  <a:cubicBezTo>
                    <a:pt x="118" y="0"/>
                    <a:pt x="0" y="46"/>
                    <a:pt x="32" y="266"/>
                  </a:cubicBezTo>
                  <a:cubicBezTo>
                    <a:pt x="211" y="704"/>
                    <a:pt x="629" y="644"/>
                    <a:pt x="987" y="684"/>
                  </a:cubicBezTo>
                  <a:lnTo>
                    <a:pt x="1265" y="684"/>
                  </a:lnTo>
                  <a:cubicBezTo>
                    <a:pt x="1617" y="697"/>
                    <a:pt x="1978" y="821"/>
                    <a:pt x="2336" y="821"/>
                  </a:cubicBezTo>
                  <a:cubicBezTo>
                    <a:pt x="2524" y="821"/>
                    <a:pt x="2711" y="787"/>
                    <a:pt x="2896" y="684"/>
                  </a:cubicBezTo>
                  <a:cubicBezTo>
                    <a:pt x="3155" y="306"/>
                    <a:pt x="2678" y="405"/>
                    <a:pt x="2598" y="266"/>
                  </a:cubicBezTo>
                  <a:cubicBezTo>
                    <a:pt x="1862" y="67"/>
                    <a:pt x="1086" y="147"/>
                    <a:pt x="330" y="8"/>
                  </a:cubicBezTo>
                  <a:cubicBezTo>
                    <a:pt x="301" y="3"/>
                    <a:pt x="269"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1307725" y="1294425"/>
              <a:ext cx="71650" cy="18800"/>
            </a:xfrm>
            <a:custGeom>
              <a:avLst/>
              <a:gdLst/>
              <a:ahLst/>
              <a:cxnLst/>
              <a:rect l="l" t="t" r="r" b="b"/>
              <a:pathLst>
                <a:path w="2866" h="752" extrusionOk="0">
                  <a:moveTo>
                    <a:pt x="996" y="0"/>
                  </a:moveTo>
                  <a:cubicBezTo>
                    <a:pt x="905" y="97"/>
                    <a:pt x="805" y="125"/>
                    <a:pt x="702" y="125"/>
                  </a:cubicBezTo>
                  <a:cubicBezTo>
                    <a:pt x="549" y="125"/>
                    <a:pt x="387" y="62"/>
                    <a:pt x="236" y="62"/>
                  </a:cubicBezTo>
                  <a:cubicBezTo>
                    <a:pt x="154" y="62"/>
                    <a:pt x="74" y="81"/>
                    <a:pt x="1" y="139"/>
                  </a:cubicBezTo>
                  <a:cubicBezTo>
                    <a:pt x="160" y="577"/>
                    <a:pt x="498" y="597"/>
                    <a:pt x="856" y="617"/>
                  </a:cubicBezTo>
                  <a:cubicBezTo>
                    <a:pt x="1373" y="677"/>
                    <a:pt x="1891" y="677"/>
                    <a:pt x="2408" y="696"/>
                  </a:cubicBezTo>
                  <a:cubicBezTo>
                    <a:pt x="2482" y="729"/>
                    <a:pt x="2552" y="752"/>
                    <a:pt x="2614" y="752"/>
                  </a:cubicBezTo>
                  <a:cubicBezTo>
                    <a:pt x="2701" y="752"/>
                    <a:pt x="2771" y="706"/>
                    <a:pt x="2806" y="577"/>
                  </a:cubicBezTo>
                  <a:cubicBezTo>
                    <a:pt x="2865" y="338"/>
                    <a:pt x="2746" y="239"/>
                    <a:pt x="2547" y="239"/>
                  </a:cubicBezTo>
                  <a:cubicBezTo>
                    <a:pt x="2471" y="236"/>
                    <a:pt x="2395" y="235"/>
                    <a:pt x="2320" y="235"/>
                  </a:cubicBezTo>
                  <a:cubicBezTo>
                    <a:pt x="2283" y="235"/>
                    <a:pt x="2245" y="235"/>
                    <a:pt x="2208" y="235"/>
                  </a:cubicBezTo>
                  <a:cubicBezTo>
                    <a:pt x="1873" y="235"/>
                    <a:pt x="1553" y="224"/>
                    <a:pt x="12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1422625" y="1290450"/>
              <a:ext cx="62175" cy="18775"/>
            </a:xfrm>
            <a:custGeom>
              <a:avLst/>
              <a:gdLst/>
              <a:ahLst/>
              <a:cxnLst/>
              <a:rect l="l" t="t" r="r" b="b"/>
              <a:pathLst>
                <a:path w="2487" h="751" extrusionOk="0">
                  <a:moveTo>
                    <a:pt x="60" y="0"/>
                  </a:moveTo>
                  <a:cubicBezTo>
                    <a:pt x="0" y="60"/>
                    <a:pt x="0" y="139"/>
                    <a:pt x="40" y="199"/>
                  </a:cubicBezTo>
                  <a:cubicBezTo>
                    <a:pt x="80" y="298"/>
                    <a:pt x="159" y="378"/>
                    <a:pt x="259" y="458"/>
                  </a:cubicBezTo>
                  <a:cubicBezTo>
                    <a:pt x="577" y="696"/>
                    <a:pt x="975" y="597"/>
                    <a:pt x="1333" y="736"/>
                  </a:cubicBezTo>
                  <a:cubicBezTo>
                    <a:pt x="1363" y="746"/>
                    <a:pt x="1398" y="751"/>
                    <a:pt x="1435" y="751"/>
                  </a:cubicBezTo>
                  <a:cubicBezTo>
                    <a:pt x="1472" y="751"/>
                    <a:pt x="1512" y="746"/>
                    <a:pt x="1552" y="736"/>
                  </a:cubicBezTo>
                  <a:cubicBezTo>
                    <a:pt x="1771" y="676"/>
                    <a:pt x="1989" y="656"/>
                    <a:pt x="2188" y="577"/>
                  </a:cubicBezTo>
                  <a:cubicBezTo>
                    <a:pt x="2288" y="557"/>
                    <a:pt x="2427" y="577"/>
                    <a:pt x="2487" y="477"/>
                  </a:cubicBezTo>
                  <a:lnTo>
                    <a:pt x="2487" y="159"/>
                  </a:lnTo>
                  <a:cubicBezTo>
                    <a:pt x="2109" y="36"/>
                    <a:pt x="1727" y="12"/>
                    <a:pt x="1342" y="12"/>
                  </a:cubicBezTo>
                  <a:cubicBezTo>
                    <a:pt x="1093" y="12"/>
                    <a:pt x="843" y="22"/>
                    <a:pt x="592" y="22"/>
                  </a:cubicBezTo>
                  <a:cubicBezTo>
                    <a:pt x="415" y="22"/>
                    <a:pt x="237" y="17"/>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1958725" y="1336700"/>
              <a:ext cx="34825" cy="33325"/>
            </a:xfrm>
            <a:custGeom>
              <a:avLst/>
              <a:gdLst/>
              <a:ahLst/>
              <a:cxnLst/>
              <a:rect l="l" t="t" r="r" b="b"/>
              <a:pathLst>
                <a:path w="1393" h="1333" extrusionOk="0">
                  <a:moveTo>
                    <a:pt x="736" y="0"/>
                  </a:moveTo>
                  <a:cubicBezTo>
                    <a:pt x="219" y="20"/>
                    <a:pt x="40" y="418"/>
                    <a:pt x="20" y="816"/>
                  </a:cubicBezTo>
                  <a:cubicBezTo>
                    <a:pt x="0" y="1273"/>
                    <a:pt x="418" y="1194"/>
                    <a:pt x="717" y="1273"/>
                  </a:cubicBezTo>
                  <a:cubicBezTo>
                    <a:pt x="816" y="1293"/>
                    <a:pt x="896" y="1313"/>
                    <a:pt x="975" y="1333"/>
                  </a:cubicBezTo>
                  <a:cubicBezTo>
                    <a:pt x="995" y="1333"/>
                    <a:pt x="1035" y="1293"/>
                    <a:pt x="1075" y="1273"/>
                  </a:cubicBezTo>
                  <a:cubicBezTo>
                    <a:pt x="995" y="1015"/>
                    <a:pt x="637" y="1034"/>
                    <a:pt x="597" y="796"/>
                  </a:cubicBezTo>
                  <a:cubicBezTo>
                    <a:pt x="697" y="378"/>
                    <a:pt x="1174" y="438"/>
                    <a:pt x="1393" y="199"/>
                  </a:cubicBezTo>
                  <a:cubicBezTo>
                    <a:pt x="1274" y="0"/>
                    <a:pt x="1035" y="4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2043275" y="1228525"/>
              <a:ext cx="63175" cy="22150"/>
            </a:xfrm>
            <a:custGeom>
              <a:avLst/>
              <a:gdLst/>
              <a:ahLst/>
              <a:cxnLst/>
              <a:rect l="l" t="t" r="r" b="b"/>
              <a:pathLst>
                <a:path w="2527" h="886" extrusionOk="0">
                  <a:moveTo>
                    <a:pt x="1549" y="0"/>
                  </a:moveTo>
                  <a:cubicBezTo>
                    <a:pt x="1251" y="0"/>
                    <a:pt x="949" y="124"/>
                    <a:pt x="637" y="348"/>
                  </a:cubicBezTo>
                  <a:cubicBezTo>
                    <a:pt x="590" y="367"/>
                    <a:pt x="537" y="373"/>
                    <a:pt x="482" y="373"/>
                  </a:cubicBezTo>
                  <a:cubicBezTo>
                    <a:pt x="407" y="373"/>
                    <a:pt x="327" y="362"/>
                    <a:pt x="252" y="362"/>
                  </a:cubicBezTo>
                  <a:cubicBezTo>
                    <a:pt x="152" y="362"/>
                    <a:pt x="61" y="381"/>
                    <a:pt x="0" y="468"/>
                  </a:cubicBezTo>
                  <a:cubicBezTo>
                    <a:pt x="44" y="585"/>
                    <a:pt x="140" y="602"/>
                    <a:pt x="242" y="602"/>
                  </a:cubicBezTo>
                  <a:cubicBezTo>
                    <a:pt x="285" y="602"/>
                    <a:pt x="330" y="599"/>
                    <a:pt x="372" y="599"/>
                  </a:cubicBezTo>
                  <a:cubicBezTo>
                    <a:pt x="504" y="599"/>
                    <a:pt x="617" y="628"/>
                    <a:pt x="617" y="866"/>
                  </a:cubicBezTo>
                  <a:lnTo>
                    <a:pt x="776" y="866"/>
                  </a:lnTo>
                  <a:cubicBezTo>
                    <a:pt x="1019" y="802"/>
                    <a:pt x="1267" y="756"/>
                    <a:pt x="1515" y="756"/>
                  </a:cubicBezTo>
                  <a:cubicBezTo>
                    <a:pt x="1735" y="756"/>
                    <a:pt x="1954" y="792"/>
                    <a:pt x="2169" y="886"/>
                  </a:cubicBezTo>
                  <a:cubicBezTo>
                    <a:pt x="2527" y="886"/>
                    <a:pt x="2487" y="667"/>
                    <a:pt x="2467" y="428"/>
                  </a:cubicBezTo>
                  <a:cubicBezTo>
                    <a:pt x="2163" y="134"/>
                    <a:pt x="1859" y="0"/>
                    <a:pt x="15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1397750" y="1294425"/>
              <a:ext cx="61700" cy="21700"/>
            </a:xfrm>
            <a:custGeom>
              <a:avLst/>
              <a:gdLst/>
              <a:ahLst/>
              <a:cxnLst/>
              <a:rect l="l" t="t" r="r" b="b"/>
              <a:pathLst>
                <a:path w="2468" h="868" extrusionOk="0">
                  <a:moveTo>
                    <a:pt x="697" y="0"/>
                  </a:moveTo>
                  <a:cubicBezTo>
                    <a:pt x="617" y="0"/>
                    <a:pt x="557" y="20"/>
                    <a:pt x="478" y="40"/>
                  </a:cubicBezTo>
                  <a:cubicBezTo>
                    <a:pt x="398" y="100"/>
                    <a:pt x="359" y="139"/>
                    <a:pt x="339" y="219"/>
                  </a:cubicBezTo>
                  <a:cubicBezTo>
                    <a:pt x="478" y="517"/>
                    <a:pt x="239" y="537"/>
                    <a:pt x="60" y="617"/>
                  </a:cubicBezTo>
                  <a:cubicBezTo>
                    <a:pt x="60" y="637"/>
                    <a:pt x="40" y="696"/>
                    <a:pt x="0" y="716"/>
                  </a:cubicBezTo>
                  <a:cubicBezTo>
                    <a:pt x="215" y="836"/>
                    <a:pt x="444" y="868"/>
                    <a:pt x="677" y="868"/>
                  </a:cubicBezTo>
                  <a:cubicBezTo>
                    <a:pt x="931" y="868"/>
                    <a:pt x="1190" y="830"/>
                    <a:pt x="1439" y="830"/>
                  </a:cubicBezTo>
                  <a:cubicBezTo>
                    <a:pt x="1490" y="830"/>
                    <a:pt x="1541" y="832"/>
                    <a:pt x="1592" y="836"/>
                  </a:cubicBezTo>
                  <a:cubicBezTo>
                    <a:pt x="1652" y="796"/>
                    <a:pt x="1691" y="736"/>
                    <a:pt x="1751" y="716"/>
                  </a:cubicBezTo>
                  <a:cubicBezTo>
                    <a:pt x="1809" y="693"/>
                    <a:pt x="1868" y="683"/>
                    <a:pt x="1926" y="683"/>
                  </a:cubicBezTo>
                  <a:cubicBezTo>
                    <a:pt x="1967" y="683"/>
                    <a:pt x="2008" y="688"/>
                    <a:pt x="2049" y="696"/>
                  </a:cubicBezTo>
                  <a:cubicBezTo>
                    <a:pt x="2137" y="706"/>
                    <a:pt x="2238" y="754"/>
                    <a:pt x="2319" y="754"/>
                  </a:cubicBezTo>
                  <a:cubicBezTo>
                    <a:pt x="2405" y="754"/>
                    <a:pt x="2467" y="701"/>
                    <a:pt x="2467" y="497"/>
                  </a:cubicBezTo>
                  <a:cubicBezTo>
                    <a:pt x="2297" y="436"/>
                    <a:pt x="2187" y="242"/>
                    <a:pt x="1989" y="242"/>
                  </a:cubicBezTo>
                  <a:cubicBezTo>
                    <a:pt x="1931" y="242"/>
                    <a:pt x="1867" y="258"/>
                    <a:pt x="1791" y="299"/>
                  </a:cubicBezTo>
                  <a:cubicBezTo>
                    <a:pt x="1749" y="319"/>
                    <a:pt x="1710" y="328"/>
                    <a:pt x="1671" y="328"/>
                  </a:cubicBezTo>
                  <a:cubicBezTo>
                    <a:pt x="1525" y="328"/>
                    <a:pt x="1396" y="202"/>
                    <a:pt x="1254" y="139"/>
                  </a:cubicBezTo>
                  <a:cubicBezTo>
                    <a:pt x="1154" y="80"/>
                    <a:pt x="1035" y="40"/>
                    <a:pt x="935" y="20"/>
                  </a:cubicBezTo>
                  <a:cubicBezTo>
                    <a:pt x="856" y="0"/>
                    <a:pt x="776" y="0"/>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2126325" y="1386175"/>
              <a:ext cx="54225" cy="24175"/>
            </a:xfrm>
            <a:custGeom>
              <a:avLst/>
              <a:gdLst/>
              <a:ahLst/>
              <a:cxnLst/>
              <a:rect l="l" t="t" r="r" b="b"/>
              <a:pathLst>
                <a:path w="2169" h="967" extrusionOk="0">
                  <a:moveTo>
                    <a:pt x="359" y="0"/>
                  </a:moveTo>
                  <a:cubicBezTo>
                    <a:pt x="287" y="0"/>
                    <a:pt x="197" y="37"/>
                    <a:pt x="80" y="130"/>
                  </a:cubicBezTo>
                  <a:cubicBezTo>
                    <a:pt x="0" y="189"/>
                    <a:pt x="0" y="229"/>
                    <a:pt x="100" y="249"/>
                  </a:cubicBezTo>
                  <a:lnTo>
                    <a:pt x="100" y="289"/>
                  </a:lnTo>
                  <a:cubicBezTo>
                    <a:pt x="140" y="348"/>
                    <a:pt x="179" y="408"/>
                    <a:pt x="259" y="448"/>
                  </a:cubicBezTo>
                  <a:cubicBezTo>
                    <a:pt x="378" y="587"/>
                    <a:pt x="498" y="687"/>
                    <a:pt x="597" y="806"/>
                  </a:cubicBezTo>
                  <a:cubicBezTo>
                    <a:pt x="695" y="904"/>
                    <a:pt x="794" y="967"/>
                    <a:pt x="895" y="967"/>
                  </a:cubicBezTo>
                  <a:cubicBezTo>
                    <a:pt x="979" y="967"/>
                    <a:pt x="1064" y="925"/>
                    <a:pt x="1154" y="826"/>
                  </a:cubicBezTo>
                  <a:cubicBezTo>
                    <a:pt x="1270" y="901"/>
                    <a:pt x="1386" y="927"/>
                    <a:pt x="1502" y="927"/>
                  </a:cubicBezTo>
                  <a:cubicBezTo>
                    <a:pt x="1724" y="927"/>
                    <a:pt x="1946" y="832"/>
                    <a:pt x="2169" y="806"/>
                  </a:cubicBezTo>
                  <a:lnTo>
                    <a:pt x="2169" y="508"/>
                  </a:lnTo>
                  <a:lnTo>
                    <a:pt x="2169" y="428"/>
                  </a:lnTo>
                  <a:cubicBezTo>
                    <a:pt x="1950" y="388"/>
                    <a:pt x="1721" y="363"/>
                    <a:pt x="1490" y="363"/>
                  </a:cubicBezTo>
                  <a:cubicBezTo>
                    <a:pt x="1258" y="363"/>
                    <a:pt x="1025" y="388"/>
                    <a:pt x="796" y="448"/>
                  </a:cubicBezTo>
                  <a:cubicBezTo>
                    <a:pt x="631" y="343"/>
                    <a:pt x="57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1707575" y="1350075"/>
              <a:ext cx="47775" cy="17200"/>
            </a:xfrm>
            <a:custGeom>
              <a:avLst/>
              <a:gdLst/>
              <a:ahLst/>
              <a:cxnLst/>
              <a:rect l="l" t="t" r="r" b="b"/>
              <a:pathLst>
                <a:path w="1911" h="688" extrusionOk="0">
                  <a:moveTo>
                    <a:pt x="1427" y="0"/>
                  </a:moveTo>
                  <a:cubicBezTo>
                    <a:pt x="1410" y="0"/>
                    <a:pt x="1392" y="1"/>
                    <a:pt x="1373" y="2"/>
                  </a:cubicBezTo>
                  <a:cubicBezTo>
                    <a:pt x="1234" y="15"/>
                    <a:pt x="1097" y="20"/>
                    <a:pt x="961" y="20"/>
                  </a:cubicBezTo>
                  <a:cubicBezTo>
                    <a:pt x="690" y="20"/>
                    <a:pt x="425" y="2"/>
                    <a:pt x="160" y="2"/>
                  </a:cubicBezTo>
                  <a:cubicBezTo>
                    <a:pt x="120" y="141"/>
                    <a:pt x="40" y="241"/>
                    <a:pt x="1" y="360"/>
                  </a:cubicBezTo>
                  <a:cubicBezTo>
                    <a:pt x="62" y="367"/>
                    <a:pt x="123" y="368"/>
                    <a:pt x="185" y="368"/>
                  </a:cubicBezTo>
                  <a:cubicBezTo>
                    <a:pt x="256" y="368"/>
                    <a:pt x="327" y="366"/>
                    <a:pt x="398" y="366"/>
                  </a:cubicBezTo>
                  <a:cubicBezTo>
                    <a:pt x="640" y="366"/>
                    <a:pt x="876" y="394"/>
                    <a:pt x="1095" y="639"/>
                  </a:cubicBezTo>
                  <a:cubicBezTo>
                    <a:pt x="1125" y="674"/>
                    <a:pt x="1159" y="688"/>
                    <a:pt x="1195" y="688"/>
                  </a:cubicBezTo>
                  <a:cubicBezTo>
                    <a:pt x="1302" y="688"/>
                    <a:pt x="1428" y="569"/>
                    <a:pt x="1532" y="539"/>
                  </a:cubicBezTo>
                  <a:cubicBezTo>
                    <a:pt x="1612" y="440"/>
                    <a:pt x="1811" y="460"/>
                    <a:pt x="1910" y="340"/>
                  </a:cubicBezTo>
                  <a:cubicBezTo>
                    <a:pt x="1800" y="119"/>
                    <a:pt x="1654" y="0"/>
                    <a:pt x="1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1858775" y="1268050"/>
              <a:ext cx="76100" cy="9225"/>
            </a:xfrm>
            <a:custGeom>
              <a:avLst/>
              <a:gdLst/>
              <a:ahLst/>
              <a:cxnLst/>
              <a:rect l="l" t="t" r="r" b="b"/>
              <a:pathLst>
                <a:path w="3044" h="369" extrusionOk="0">
                  <a:moveTo>
                    <a:pt x="2049" y="0"/>
                  </a:moveTo>
                  <a:cubicBezTo>
                    <a:pt x="1862" y="0"/>
                    <a:pt x="1674" y="9"/>
                    <a:pt x="1486" y="9"/>
                  </a:cubicBezTo>
                  <a:cubicBezTo>
                    <a:pt x="1395" y="9"/>
                    <a:pt x="1304" y="7"/>
                    <a:pt x="1213" y="1"/>
                  </a:cubicBezTo>
                  <a:cubicBezTo>
                    <a:pt x="1094" y="200"/>
                    <a:pt x="895" y="160"/>
                    <a:pt x="696" y="180"/>
                  </a:cubicBezTo>
                  <a:cubicBezTo>
                    <a:pt x="458" y="200"/>
                    <a:pt x="199" y="140"/>
                    <a:pt x="0" y="339"/>
                  </a:cubicBezTo>
                  <a:cubicBezTo>
                    <a:pt x="211" y="360"/>
                    <a:pt x="422" y="368"/>
                    <a:pt x="633" y="368"/>
                  </a:cubicBezTo>
                  <a:cubicBezTo>
                    <a:pt x="1436" y="368"/>
                    <a:pt x="2240" y="243"/>
                    <a:pt x="3044" y="180"/>
                  </a:cubicBezTo>
                  <a:cubicBezTo>
                    <a:pt x="2717" y="27"/>
                    <a:pt x="2384" y="0"/>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1347025" y="1254575"/>
              <a:ext cx="69650" cy="9825"/>
            </a:xfrm>
            <a:custGeom>
              <a:avLst/>
              <a:gdLst/>
              <a:ahLst/>
              <a:cxnLst/>
              <a:rect l="l" t="t" r="r" b="b"/>
              <a:pathLst>
                <a:path w="2786" h="393" extrusionOk="0">
                  <a:moveTo>
                    <a:pt x="1691" y="0"/>
                  </a:moveTo>
                  <a:cubicBezTo>
                    <a:pt x="1346" y="0"/>
                    <a:pt x="1001" y="25"/>
                    <a:pt x="659" y="25"/>
                  </a:cubicBezTo>
                  <a:cubicBezTo>
                    <a:pt x="605" y="25"/>
                    <a:pt x="551" y="24"/>
                    <a:pt x="498" y="23"/>
                  </a:cubicBezTo>
                  <a:cubicBezTo>
                    <a:pt x="339" y="182"/>
                    <a:pt x="100" y="23"/>
                    <a:pt x="0" y="202"/>
                  </a:cubicBezTo>
                  <a:cubicBezTo>
                    <a:pt x="301" y="352"/>
                    <a:pt x="614" y="392"/>
                    <a:pt x="930" y="392"/>
                  </a:cubicBezTo>
                  <a:cubicBezTo>
                    <a:pt x="1292" y="392"/>
                    <a:pt x="1658" y="340"/>
                    <a:pt x="2015" y="340"/>
                  </a:cubicBezTo>
                  <a:cubicBezTo>
                    <a:pt x="2046" y="340"/>
                    <a:pt x="2078" y="340"/>
                    <a:pt x="2109" y="341"/>
                  </a:cubicBezTo>
                  <a:cubicBezTo>
                    <a:pt x="2197" y="279"/>
                    <a:pt x="2289" y="268"/>
                    <a:pt x="2385" y="268"/>
                  </a:cubicBezTo>
                  <a:cubicBezTo>
                    <a:pt x="2438" y="268"/>
                    <a:pt x="2492" y="272"/>
                    <a:pt x="2548" y="272"/>
                  </a:cubicBezTo>
                  <a:cubicBezTo>
                    <a:pt x="2619" y="272"/>
                    <a:pt x="2691" y="266"/>
                    <a:pt x="2766" y="241"/>
                  </a:cubicBezTo>
                  <a:cubicBezTo>
                    <a:pt x="2766" y="222"/>
                    <a:pt x="2785" y="182"/>
                    <a:pt x="2785" y="142"/>
                  </a:cubicBezTo>
                  <a:cubicBezTo>
                    <a:pt x="2424" y="28"/>
                    <a:pt x="2058" y="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2097475" y="1231875"/>
              <a:ext cx="49750" cy="22275"/>
            </a:xfrm>
            <a:custGeom>
              <a:avLst/>
              <a:gdLst/>
              <a:ahLst/>
              <a:cxnLst/>
              <a:rect l="l" t="t" r="r" b="b"/>
              <a:pathLst>
                <a:path w="1990" h="891" extrusionOk="0">
                  <a:moveTo>
                    <a:pt x="734" y="1"/>
                  </a:moveTo>
                  <a:cubicBezTo>
                    <a:pt x="527" y="1"/>
                    <a:pt x="330" y="53"/>
                    <a:pt x="160" y="234"/>
                  </a:cubicBezTo>
                  <a:cubicBezTo>
                    <a:pt x="199" y="433"/>
                    <a:pt x="199" y="632"/>
                    <a:pt x="1" y="752"/>
                  </a:cubicBezTo>
                  <a:cubicBezTo>
                    <a:pt x="358" y="867"/>
                    <a:pt x="723" y="882"/>
                    <a:pt x="1086" y="882"/>
                  </a:cubicBezTo>
                  <a:cubicBezTo>
                    <a:pt x="1213" y="882"/>
                    <a:pt x="1341" y="880"/>
                    <a:pt x="1467" y="880"/>
                  </a:cubicBezTo>
                  <a:cubicBezTo>
                    <a:pt x="1602" y="880"/>
                    <a:pt x="1737" y="882"/>
                    <a:pt x="1870" y="891"/>
                  </a:cubicBezTo>
                  <a:cubicBezTo>
                    <a:pt x="1950" y="831"/>
                    <a:pt x="1990" y="791"/>
                    <a:pt x="1990" y="692"/>
                  </a:cubicBezTo>
                  <a:cubicBezTo>
                    <a:pt x="1940" y="560"/>
                    <a:pt x="1850" y="483"/>
                    <a:pt x="1730" y="483"/>
                  </a:cubicBezTo>
                  <a:cubicBezTo>
                    <a:pt x="1705" y="483"/>
                    <a:pt x="1679" y="486"/>
                    <a:pt x="1652" y="493"/>
                  </a:cubicBezTo>
                  <a:cubicBezTo>
                    <a:pt x="1621" y="495"/>
                    <a:pt x="1591" y="496"/>
                    <a:pt x="1564" y="496"/>
                  </a:cubicBezTo>
                  <a:cubicBezTo>
                    <a:pt x="1345" y="496"/>
                    <a:pt x="1247" y="418"/>
                    <a:pt x="1353" y="135"/>
                  </a:cubicBezTo>
                  <a:lnTo>
                    <a:pt x="1214" y="55"/>
                  </a:lnTo>
                  <a:cubicBezTo>
                    <a:pt x="1052" y="30"/>
                    <a:pt x="890" y="1"/>
                    <a:pt x="7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2441125" y="1383075"/>
              <a:ext cx="64675" cy="17000"/>
            </a:xfrm>
            <a:custGeom>
              <a:avLst/>
              <a:gdLst/>
              <a:ahLst/>
              <a:cxnLst/>
              <a:rect l="l" t="t" r="r" b="b"/>
              <a:pathLst>
                <a:path w="2587" h="680" extrusionOk="0">
                  <a:moveTo>
                    <a:pt x="1440" y="0"/>
                  </a:moveTo>
                  <a:cubicBezTo>
                    <a:pt x="1360" y="0"/>
                    <a:pt x="1278" y="16"/>
                    <a:pt x="1194" y="55"/>
                  </a:cubicBezTo>
                  <a:cubicBezTo>
                    <a:pt x="1116" y="66"/>
                    <a:pt x="1037" y="70"/>
                    <a:pt x="957" y="70"/>
                  </a:cubicBezTo>
                  <a:cubicBezTo>
                    <a:pt x="852" y="70"/>
                    <a:pt x="746" y="64"/>
                    <a:pt x="641" y="64"/>
                  </a:cubicBezTo>
                  <a:cubicBezTo>
                    <a:pt x="417" y="64"/>
                    <a:pt x="197" y="90"/>
                    <a:pt x="0" y="254"/>
                  </a:cubicBezTo>
                  <a:lnTo>
                    <a:pt x="0" y="453"/>
                  </a:lnTo>
                  <a:cubicBezTo>
                    <a:pt x="40" y="572"/>
                    <a:pt x="100" y="671"/>
                    <a:pt x="239" y="671"/>
                  </a:cubicBezTo>
                  <a:cubicBezTo>
                    <a:pt x="267" y="677"/>
                    <a:pt x="295" y="680"/>
                    <a:pt x="322" y="680"/>
                  </a:cubicBezTo>
                  <a:cubicBezTo>
                    <a:pt x="565" y="680"/>
                    <a:pt x="809" y="479"/>
                    <a:pt x="1058" y="479"/>
                  </a:cubicBezTo>
                  <a:cubicBezTo>
                    <a:pt x="1168" y="479"/>
                    <a:pt x="1280" y="519"/>
                    <a:pt x="1393" y="632"/>
                  </a:cubicBezTo>
                  <a:cubicBezTo>
                    <a:pt x="1464" y="617"/>
                    <a:pt x="1537" y="613"/>
                    <a:pt x="1610" y="613"/>
                  </a:cubicBezTo>
                  <a:cubicBezTo>
                    <a:pt x="1749" y="613"/>
                    <a:pt x="1889" y="629"/>
                    <a:pt x="2027" y="629"/>
                  </a:cubicBezTo>
                  <a:cubicBezTo>
                    <a:pt x="2223" y="629"/>
                    <a:pt x="2414" y="596"/>
                    <a:pt x="2586" y="433"/>
                  </a:cubicBezTo>
                  <a:cubicBezTo>
                    <a:pt x="2427" y="254"/>
                    <a:pt x="2228" y="214"/>
                    <a:pt x="2029" y="174"/>
                  </a:cubicBezTo>
                  <a:cubicBezTo>
                    <a:pt x="1843" y="103"/>
                    <a:pt x="1647" y="0"/>
                    <a:pt x="14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1601650" y="1221800"/>
              <a:ext cx="44275" cy="19925"/>
            </a:xfrm>
            <a:custGeom>
              <a:avLst/>
              <a:gdLst/>
              <a:ahLst/>
              <a:cxnLst/>
              <a:rect l="l" t="t" r="r" b="b"/>
              <a:pathLst>
                <a:path w="1771" h="797" extrusionOk="0">
                  <a:moveTo>
                    <a:pt x="438" y="1"/>
                  </a:moveTo>
                  <a:cubicBezTo>
                    <a:pt x="60" y="100"/>
                    <a:pt x="0" y="299"/>
                    <a:pt x="199" y="617"/>
                  </a:cubicBezTo>
                  <a:lnTo>
                    <a:pt x="199" y="797"/>
                  </a:lnTo>
                  <a:lnTo>
                    <a:pt x="1751" y="797"/>
                  </a:lnTo>
                  <a:cubicBezTo>
                    <a:pt x="1771" y="399"/>
                    <a:pt x="1393" y="359"/>
                    <a:pt x="1194" y="160"/>
                  </a:cubicBezTo>
                  <a:cubicBezTo>
                    <a:pt x="955" y="60"/>
                    <a:pt x="697" y="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1566825" y="1301375"/>
              <a:ext cx="41325" cy="19100"/>
            </a:xfrm>
            <a:custGeom>
              <a:avLst/>
              <a:gdLst/>
              <a:ahLst/>
              <a:cxnLst/>
              <a:rect l="l" t="t" r="r" b="b"/>
              <a:pathLst>
                <a:path w="1653" h="764" extrusionOk="0">
                  <a:moveTo>
                    <a:pt x="1573" y="21"/>
                  </a:moveTo>
                  <a:cubicBezTo>
                    <a:pt x="1234" y="60"/>
                    <a:pt x="876" y="1"/>
                    <a:pt x="578" y="219"/>
                  </a:cubicBezTo>
                  <a:cubicBezTo>
                    <a:pt x="299" y="259"/>
                    <a:pt x="1" y="319"/>
                    <a:pt x="200" y="737"/>
                  </a:cubicBezTo>
                  <a:cubicBezTo>
                    <a:pt x="269" y="756"/>
                    <a:pt x="337" y="764"/>
                    <a:pt x="403" y="764"/>
                  </a:cubicBezTo>
                  <a:cubicBezTo>
                    <a:pt x="740" y="764"/>
                    <a:pt x="1036" y="557"/>
                    <a:pt x="1357" y="557"/>
                  </a:cubicBezTo>
                  <a:cubicBezTo>
                    <a:pt x="1369" y="557"/>
                    <a:pt x="1381" y="557"/>
                    <a:pt x="1393" y="558"/>
                  </a:cubicBezTo>
                  <a:cubicBezTo>
                    <a:pt x="1473" y="518"/>
                    <a:pt x="1533" y="418"/>
                    <a:pt x="1573" y="339"/>
                  </a:cubicBezTo>
                  <a:cubicBezTo>
                    <a:pt x="1592" y="299"/>
                    <a:pt x="1632" y="239"/>
                    <a:pt x="1652" y="160"/>
                  </a:cubicBezTo>
                  <a:cubicBezTo>
                    <a:pt x="1652" y="120"/>
                    <a:pt x="1632" y="60"/>
                    <a:pt x="1573"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2079575" y="1297400"/>
              <a:ext cx="13450" cy="79100"/>
            </a:xfrm>
            <a:custGeom>
              <a:avLst/>
              <a:gdLst/>
              <a:ahLst/>
              <a:cxnLst/>
              <a:rect l="l" t="t" r="r" b="b"/>
              <a:pathLst>
                <a:path w="538" h="3164" extrusionOk="0">
                  <a:moveTo>
                    <a:pt x="358" y="1"/>
                  </a:moveTo>
                  <a:cubicBezTo>
                    <a:pt x="0" y="1055"/>
                    <a:pt x="160" y="2109"/>
                    <a:pt x="219" y="3163"/>
                  </a:cubicBezTo>
                  <a:cubicBezTo>
                    <a:pt x="518" y="2189"/>
                    <a:pt x="339" y="1174"/>
                    <a:pt x="537" y="180"/>
                  </a:cubicBezTo>
                  <a:cubicBezTo>
                    <a:pt x="478" y="100"/>
                    <a:pt x="438" y="6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1565850" y="1344450"/>
              <a:ext cx="31850" cy="23100"/>
            </a:xfrm>
            <a:custGeom>
              <a:avLst/>
              <a:gdLst/>
              <a:ahLst/>
              <a:cxnLst/>
              <a:rect l="l" t="t" r="r" b="b"/>
              <a:pathLst>
                <a:path w="1274" h="924" extrusionOk="0">
                  <a:moveTo>
                    <a:pt x="614" y="1"/>
                  </a:moveTo>
                  <a:cubicBezTo>
                    <a:pt x="552" y="1"/>
                    <a:pt x="489" y="35"/>
                    <a:pt x="438" y="108"/>
                  </a:cubicBezTo>
                  <a:lnTo>
                    <a:pt x="239" y="108"/>
                  </a:lnTo>
                  <a:cubicBezTo>
                    <a:pt x="40" y="267"/>
                    <a:pt x="40" y="506"/>
                    <a:pt x="0" y="724"/>
                  </a:cubicBezTo>
                  <a:cubicBezTo>
                    <a:pt x="0" y="804"/>
                    <a:pt x="20" y="884"/>
                    <a:pt x="80" y="923"/>
                  </a:cubicBezTo>
                  <a:lnTo>
                    <a:pt x="776" y="923"/>
                  </a:lnTo>
                  <a:cubicBezTo>
                    <a:pt x="975" y="665"/>
                    <a:pt x="1273" y="366"/>
                    <a:pt x="776" y="88"/>
                  </a:cubicBezTo>
                  <a:cubicBezTo>
                    <a:pt x="728" y="31"/>
                    <a:pt x="671" y="1"/>
                    <a:pt x="6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1678725" y="1218325"/>
              <a:ext cx="47275" cy="24400"/>
            </a:xfrm>
            <a:custGeom>
              <a:avLst/>
              <a:gdLst/>
              <a:ahLst/>
              <a:cxnLst/>
              <a:rect l="l" t="t" r="r" b="b"/>
              <a:pathLst>
                <a:path w="1891" h="976" extrusionOk="0">
                  <a:moveTo>
                    <a:pt x="1035" y="1"/>
                  </a:moveTo>
                  <a:cubicBezTo>
                    <a:pt x="976" y="40"/>
                    <a:pt x="936" y="60"/>
                    <a:pt x="876" y="100"/>
                  </a:cubicBezTo>
                  <a:cubicBezTo>
                    <a:pt x="797" y="180"/>
                    <a:pt x="757" y="239"/>
                    <a:pt x="677" y="279"/>
                  </a:cubicBezTo>
                  <a:cubicBezTo>
                    <a:pt x="598" y="299"/>
                    <a:pt x="558" y="299"/>
                    <a:pt x="498" y="339"/>
                  </a:cubicBezTo>
                  <a:cubicBezTo>
                    <a:pt x="359" y="339"/>
                    <a:pt x="240" y="339"/>
                    <a:pt x="100" y="359"/>
                  </a:cubicBezTo>
                  <a:lnTo>
                    <a:pt x="41" y="438"/>
                  </a:lnTo>
                  <a:cubicBezTo>
                    <a:pt x="41" y="458"/>
                    <a:pt x="1" y="498"/>
                    <a:pt x="1" y="538"/>
                  </a:cubicBezTo>
                  <a:cubicBezTo>
                    <a:pt x="1" y="597"/>
                    <a:pt x="1" y="677"/>
                    <a:pt x="61" y="756"/>
                  </a:cubicBezTo>
                  <a:cubicBezTo>
                    <a:pt x="182" y="840"/>
                    <a:pt x="318" y="857"/>
                    <a:pt x="458" y="857"/>
                  </a:cubicBezTo>
                  <a:cubicBezTo>
                    <a:pt x="554" y="857"/>
                    <a:pt x="651" y="849"/>
                    <a:pt x="748" y="849"/>
                  </a:cubicBezTo>
                  <a:cubicBezTo>
                    <a:pt x="881" y="849"/>
                    <a:pt x="1013" y="864"/>
                    <a:pt x="1135" y="936"/>
                  </a:cubicBezTo>
                  <a:cubicBezTo>
                    <a:pt x="1294" y="955"/>
                    <a:pt x="1473" y="955"/>
                    <a:pt x="1652" y="975"/>
                  </a:cubicBezTo>
                  <a:cubicBezTo>
                    <a:pt x="1692" y="896"/>
                    <a:pt x="1771" y="836"/>
                    <a:pt x="1831" y="756"/>
                  </a:cubicBezTo>
                  <a:cubicBezTo>
                    <a:pt x="1891" y="697"/>
                    <a:pt x="1891" y="657"/>
                    <a:pt x="1851" y="637"/>
                  </a:cubicBezTo>
                  <a:cubicBezTo>
                    <a:pt x="1796" y="583"/>
                    <a:pt x="1709" y="495"/>
                    <a:pt x="1679" y="495"/>
                  </a:cubicBezTo>
                  <a:cubicBezTo>
                    <a:pt x="1676" y="495"/>
                    <a:pt x="1674" y="496"/>
                    <a:pt x="1672" y="498"/>
                  </a:cubicBezTo>
                  <a:cubicBezTo>
                    <a:pt x="1563" y="595"/>
                    <a:pt x="1482" y="633"/>
                    <a:pt x="1420" y="633"/>
                  </a:cubicBezTo>
                  <a:cubicBezTo>
                    <a:pt x="1266" y="633"/>
                    <a:pt x="1225" y="401"/>
                    <a:pt x="1155" y="259"/>
                  </a:cubicBezTo>
                  <a:cubicBezTo>
                    <a:pt x="1194" y="199"/>
                    <a:pt x="1234" y="160"/>
                    <a:pt x="1194" y="80"/>
                  </a:cubicBezTo>
                  <a:cubicBezTo>
                    <a:pt x="1155" y="40"/>
                    <a:pt x="1095" y="1"/>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2024375" y="1276200"/>
              <a:ext cx="60700" cy="15400"/>
            </a:xfrm>
            <a:custGeom>
              <a:avLst/>
              <a:gdLst/>
              <a:ahLst/>
              <a:cxnLst/>
              <a:rect l="l" t="t" r="r" b="b"/>
              <a:pathLst>
                <a:path w="2428" h="616" extrusionOk="0">
                  <a:moveTo>
                    <a:pt x="1080" y="0"/>
                  </a:moveTo>
                  <a:cubicBezTo>
                    <a:pt x="720" y="0"/>
                    <a:pt x="360" y="38"/>
                    <a:pt x="0" y="172"/>
                  </a:cubicBezTo>
                  <a:cubicBezTo>
                    <a:pt x="458" y="172"/>
                    <a:pt x="895" y="212"/>
                    <a:pt x="1353" y="232"/>
                  </a:cubicBezTo>
                  <a:cubicBezTo>
                    <a:pt x="1538" y="269"/>
                    <a:pt x="1448" y="616"/>
                    <a:pt x="1691" y="616"/>
                  </a:cubicBezTo>
                  <a:cubicBezTo>
                    <a:pt x="1709" y="616"/>
                    <a:pt x="1729" y="614"/>
                    <a:pt x="1751" y="610"/>
                  </a:cubicBezTo>
                  <a:cubicBezTo>
                    <a:pt x="1970" y="550"/>
                    <a:pt x="2228" y="550"/>
                    <a:pt x="2427" y="371"/>
                  </a:cubicBezTo>
                  <a:cubicBezTo>
                    <a:pt x="2387" y="311"/>
                    <a:pt x="2348" y="252"/>
                    <a:pt x="2328" y="252"/>
                  </a:cubicBezTo>
                  <a:cubicBezTo>
                    <a:pt x="2228" y="212"/>
                    <a:pt x="2149" y="132"/>
                    <a:pt x="2089" y="53"/>
                  </a:cubicBezTo>
                  <a:cubicBezTo>
                    <a:pt x="1753" y="34"/>
                    <a:pt x="1417" y="0"/>
                    <a:pt x="10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2344650" y="1406375"/>
              <a:ext cx="41800" cy="12900"/>
            </a:xfrm>
            <a:custGeom>
              <a:avLst/>
              <a:gdLst/>
              <a:ahLst/>
              <a:cxnLst/>
              <a:rect l="l" t="t" r="r" b="b"/>
              <a:pathLst>
                <a:path w="1672" h="516" extrusionOk="0">
                  <a:moveTo>
                    <a:pt x="732" y="0"/>
                  </a:moveTo>
                  <a:cubicBezTo>
                    <a:pt x="487" y="0"/>
                    <a:pt x="238" y="32"/>
                    <a:pt x="0" y="177"/>
                  </a:cubicBezTo>
                  <a:lnTo>
                    <a:pt x="60" y="237"/>
                  </a:lnTo>
                  <a:cubicBezTo>
                    <a:pt x="199" y="277"/>
                    <a:pt x="279" y="396"/>
                    <a:pt x="358" y="495"/>
                  </a:cubicBezTo>
                  <a:cubicBezTo>
                    <a:pt x="432" y="509"/>
                    <a:pt x="505" y="515"/>
                    <a:pt x="578" y="515"/>
                  </a:cubicBezTo>
                  <a:cubicBezTo>
                    <a:pt x="917" y="515"/>
                    <a:pt x="1248" y="385"/>
                    <a:pt x="1592" y="336"/>
                  </a:cubicBezTo>
                  <a:cubicBezTo>
                    <a:pt x="1671" y="177"/>
                    <a:pt x="1512" y="117"/>
                    <a:pt x="1393" y="18"/>
                  </a:cubicBezTo>
                  <a:cubicBezTo>
                    <a:pt x="1361" y="19"/>
                    <a:pt x="1329" y="20"/>
                    <a:pt x="1297" y="20"/>
                  </a:cubicBezTo>
                  <a:cubicBezTo>
                    <a:pt x="1116" y="20"/>
                    <a:pt x="925"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1337575" y="1294425"/>
              <a:ext cx="50250" cy="20750"/>
            </a:xfrm>
            <a:custGeom>
              <a:avLst/>
              <a:gdLst/>
              <a:ahLst/>
              <a:cxnLst/>
              <a:rect l="l" t="t" r="r" b="b"/>
              <a:pathLst>
                <a:path w="2010" h="830" extrusionOk="0">
                  <a:moveTo>
                    <a:pt x="20" y="0"/>
                  </a:moveTo>
                  <a:cubicBezTo>
                    <a:pt x="0" y="279"/>
                    <a:pt x="179" y="318"/>
                    <a:pt x="398" y="318"/>
                  </a:cubicBezTo>
                  <a:lnTo>
                    <a:pt x="1254" y="318"/>
                  </a:lnTo>
                  <a:cubicBezTo>
                    <a:pt x="1373" y="318"/>
                    <a:pt x="1492" y="378"/>
                    <a:pt x="1473" y="517"/>
                  </a:cubicBezTo>
                  <a:cubicBezTo>
                    <a:pt x="1453" y="637"/>
                    <a:pt x="1293" y="637"/>
                    <a:pt x="1194" y="696"/>
                  </a:cubicBezTo>
                  <a:cubicBezTo>
                    <a:pt x="1297" y="799"/>
                    <a:pt x="1406" y="830"/>
                    <a:pt x="1514" y="830"/>
                  </a:cubicBezTo>
                  <a:cubicBezTo>
                    <a:pt x="1595" y="830"/>
                    <a:pt x="1675" y="813"/>
                    <a:pt x="1751" y="796"/>
                  </a:cubicBezTo>
                  <a:cubicBezTo>
                    <a:pt x="1910" y="617"/>
                    <a:pt x="2010" y="398"/>
                    <a:pt x="1950" y="139"/>
                  </a:cubicBezTo>
                  <a:cubicBezTo>
                    <a:pt x="1892" y="110"/>
                    <a:pt x="1833" y="92"/>
                    <a:pt x="1775" y="92"/>
                  </a:cubicBezTo>
                  <a:cubicBezTo>
                    <a:pt x="1754" y="92"/>
                    <a:pt x="1733" y="94"/>
                    <a:pt x="1711" y="100"/>
                  </a:cubicBezTo>
                  <a:cubicBezTo>
                    <a:pt x="1565" y="135"/>
                    <a:pt x="1422" y="148"/>
                    <a:pt x="1280" y="148"/>
                  </a:cubicBezTo>
                  <a:cubicBezTo>
                    <a:pt x="860" y="148"/>
                    <a:pt x="451" y="3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1372375" y="1289400"/>
              <a:ext cx="52250" cy="12275"/>
            </a:xfrm>
            <a:custGeom>
              <a:avLst/>
              <a:gdLst/>
              <a:ahLst/>
              <a:cxnLst/>
              <a:rect l="l" t="t" r="r" b="b"/>
              <a:pathLst>
                <a:path w="2090" h="491" extrusionOk="0">
                  <a:moveTo>
                    <a:pt x="799" y="0"/>
                  </a:moveTo>
                  <a:cubicBezTo>
                    <a:pt x="533" y="0"/>
                    <a:pt x="267" y="7"/>
                    <a:pt x="1" y="22"/>
                  </a:cubicBezTo>
                  <a:cubicBezTo>
                    <a:pt x="120" y="122"/>
                    <a:pt x="220" y="221"/>
                    <a:pt x="359" y="321"/>
                  </a:cubicBezTo>
                  <a:cubicBezTo>
                    <a:pt x="419" y="321"/>
                    <a:pt x="478" y="340"/>
                    <a:pt x="518" y="380"/>
                  </a:cubicBezTo>
                  <a:cubicBezTo>
                    <a:pt x="620" y="471"/>
                    <a:pt x="736" y="491"/>
                    <a:pt x="849" y="491"/>
                  </a:cubicBezTo>
                  <a:cubicBezTo>
                    <a:pt x="934" y="491"/>
                    <a:pt x="1018" y="480"/>
                    <a:pt x="1095" y="480"/>
                  </a:cubicBezTo>
                  <a:cubicBezTo>
                    <a:pt x="1182" y="480"/>
                    <a:pt x="1254" y="373"/>
                    <a:pt x="1337" y="373"/>
                  </a:cubicBezTo>
                  <a:cubicBezTo>
                    <a:pt x="1349" y="373"/>
                    <a:pt x="1361" y="375"/>
                    <a:pt x="1374" y="380"/>
                  </a:cubicBezTo>
                  <a:cubicBezTo>
                    <a:pt x="1453" y="380"/>
                    <a:pt x="1493" y="340"/>
                    <a:pt x="1572" y="340"/>
                  </a:cubicBezTo>
                  <a:cubicBezTo>
                    <a:pt x="1592" y="321"/>
                    <a:pt x="1617" y="311"/>
                    <a:pt x="1642" y="311"/>
                  </a:cubicBezTo>
                  <a:cubicBezTo>
                    <a:pt x="1667" y="311"/>
                    <a:pt x="1692" y="321"/>
                    <a:pt x="1712" y="340"/>
                  </a:cubicBezTo>
                  <a:cubicBezTo>
                    <a:pt x="1791" y="340"/>
                    <a:pt x="1851" y="380"/>
                    <a:pt x="1911" y="380"/>
                  </a:cubicBezTo>
                  <a:cubicBezTo>
                    <a:pt x="1990" y="321"/>
                    <a:pt x="2050" y="281"/>
                    <a:pt x="2090" y="201"/>
                  </a:cubicBezTo>
                  <a:lnTo>
                    <a:pt x="2090" y="42"/>
                  </a:lnTo>
                  <a:cubicBezTo>
                    <a:pt x="1659" y="17"/>
                    <a:pt x="1229" y="0"/>
                    <a:pt x="7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2072125" y="1272025"/>
              <a:ext cx="55225" cy="15200"/>
            </a:xfrm>
            <a:custGeom>
              <a:avLst/>
              <a:gdLst/>
              <a:ahLst/>
              <a:cxnLst/>
              <a:rect l="l" t="t" r="r" b="b"/>
              <a:pathLst>
                <a:path w="2209" h="608" extrusionOk="0">
                  <a:moveTo>
                    <a:pt x="2049" y="1"/>
                  </a:moveTo>
                  <a:cubicBezTo>
                    <a:pt x="1870" y="1"/>
                    <a:pt x="1711" y="21"/>
                    <a:pt x="1532" y="41"/>
                  </a:cubicBezTo>
                  <a:cubicBezTo>
                    <a:pt x="1439" y="108"/>
                    <a:pt x="1335" y="119"/>
                    <a:pt x="1230" y="119"/>
                  </a:cubicBezTo>
                  <a:cubicBezTo>
                    <a:pt x="1184" y="119"/>
                    <a:pt x="1139" y="117"/>
                    <a:pt x="1094" y="117"/>
                  </a:cubicBezTo>
                  <a:cubicBezTo>
                    <a:pt x="997" y="117"/>
                    <a:pt x="901" y="125"/>
                    <a:pt x="816" y="180"/>
                  </a:cubicBezTo>
                  <a:cubicBezTo>
                    <a:pt x="617" y="180"/>
                    <a:pt x="378" y="200"/>
                    <a:pt x="159" y="200"/>
                  </a:cubicBezTo>
                  <a:cubicBezTo>
                    <a:pt x="88" y="360"/>
                    <a:pt x="1" y="504"/>
                    <a:pt x="226" y="504"/>
                  </a:cubicBezTo>
                  <a:cubicBezTo>
                    <a:pt x="252" y="504"/>
                    <a:pt x="283" y="502"/>
                    <a:pt x="318" y="498"/>
                  </a:cubicBezTo>
                  <a:cubicBezTo>
                    <a:pt x="616" y="465"/>
                    <a:pt x="907" y="420"/>
                    <a:pt x="1192" y="420"/>
                  </a:cubicBezTo>
                  <a:cubicBezTo>
                    <a:pt x="1422" y="420"/>
                    <a:pt x="1648" y="449"/>
                    <a:pt x="1870" y="538"/>
                  </a:cubicBezTo>
                  <a:lnTo>
                    <a:pt x="1850" y="578"/>
                  </a:lnTo>
                  <a:cubicBezTo>
                    <a:pt x="1890" y="598"/>
                    <a:pt x="1930" y="608"/>
                    <a:pt x="1967" y="608"/>
                  </a:cubicBezTo>
                  <a:cubicBezTo>
                    <a:pt x="2004" y="608"/>
                    <a:pt x="2039" y="598"/>
                    <a:pt x="2069" y="578"/>
                  </a:cubicBezTo>
                  <a:cubicBezTo>
                    <a:pt x="2208" y="419"/>
                    <a:pt x="2208" y="279"/>
                    <a:pt x="2128" y="100"/>
                  </a:cubicBezTo>
                  <a:cubicBezTo>
                    <a:pt x="2109" y="81"/>
                    <a:pt x="2069" y="21"/>
                    <a:pt x="20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1379850" y="1296250"/>
              <a:ext cx="27875" cy="19275"/>
            </a:xfrm>
            <a:custGeom>
              <a:avLst/>
              <a:gdLst/>
              <a:ahLst/>
              <a:cxnLst/>
              <a:rect l="l" t="t" r="r" b="b"/>
              <a:pathLst>
                <a:path w="1115" h="771" extrusionOk="0">
                  <a:moveTo>
                    <a:pt x="691" y="0"/>
                  </a:moveTo>
                  <a:cubicBezTo>
                    <a:pt x="537" y="0"/>
                    <a:pt x="378" y="106"/>
                    <a:pt x="219" y="106"/>
                  </a:cubicBezTo>
                  <a:cubicBezTo>
                    <a:pt x="120" y="305"/>
                    <a:pt x="0" y="504"/>
                    <a:pt x="80" y="743"/>
                  </a:cubicBezTo>
                  <a:cubicBezTo>
                    <a:pt x="148" y="761"/>
                    <a:pt x="215" y="770"/>
                    <a:pt x="283" y="770"/>
                  </a:cubicBezTo>
                  <a:cubicBezTo>
                    <a:pt x="432" y="770"/>
                    <a:pt x="579" y="726"/>
                    <a:pt x="716" y="643"/>
                  </a:cubicBezTo>
                  <a:cubicBezTo>
                    <a:pt x="776" y="623"/>
                    <a:pt x="796" y="604"/>
                    <a:pt x="816" y="564"/>
                  </a:cubicBezTo>
                  <a:cubicBezTo>
                    <a:pt x="995" y="444"/>
                    <a:pt x="1114" y="305"/>
                    <a:pt x="915" y="106"/>
                  </a:cubicBezTo>
                  <a:cubicBezTo>
                    <a:pt x="842" y="27"/>
                    <a:pt x="767" y="0"/>
                    <a:pt x="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2010950" y="1328725"/>
              <a:ext cx="29850" cy="18925"/>
            </a:xfrm>
            <a:custGeom>
              <a:avLst/>
              <a:gdLst/>
              <a:ahLst/>
              <a:cxnLst/>
              <a:rect l="l" t="t" r="r" b="b"/>
              <a:pathLst>
                <a:path w="1194" h="757" extrusionOk="0">
                  <a:moveTo>
                    <a:pt x="696" y="1"/>
                  </a:moveTo>
                  <a:cubicBezTo>
                    <a:pt x="651" y="62"/>
                    <a:pt x="585" y="78"/>
                    <a:pt x="511" y="78"/>
                  </a:cubicBezTo>
                  <a:cubicBezTo>
                    <a:pt x="418" y="78"/>
                    <a:pt x="314" y="52"/>
                    <a:pt x="224" y="52"/>
                  </a:cubicBezTo>
                  <a:cubicBezTo>
                    <a:pt x="104" y="52"/>
                    <a:pt x="9" y="99"/>
                    <a:pt x="0" y="319"/>
                  </a:cubicBezTo>
                  <a:cubicBezTo>
                    <a:pt x="13" y="318"/>
                    <a:pt x="25" y="318"/>
                    <a:pt x="37" y="318"/>
                  </a:cubicBezTo>
                  <a:cubicBezTo>
                    <a:pt x="457" y="318"/>
                    <a:pt x="788" y="641"/>
                    <a:pt x="1194" y="757"/>
                  </a:cubicBezTo>
                  <a:cubicBezTo>
                    <a:pt x="1114" y="200"/>
                    <a:pt x="1114" y="20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2120850" y="1283975"/>
              <a:ext cx="17925" cy="36325"/>
            </a:xfrm>
            <a:custGeom>
              <a:avLst/>
              <a:gdLst/>
              <a:ahLst/>
              <a:cxnLst/>
              <a:rect l="l" t="t" r="r" b="b"/>
              <a:pathLst>
                <a:path w="717" h="1453" extrusionOk="0">
                  <a:moveTo>
                    <a:pt x="418" y="0"/>
                  </a:moveTo>
                  <a:cubicBezTo>
                    <a:pt x="299" y="0"/>
                    <a:pt x="259" y="100"/>
                    <a:pt x="179" y="140"/>
                  </a:cubicBezTo>
                  <a:cubicBezTo>
                    <a:pt x="100" y="160"/>
                    <a:pt x="60" y="199"/>
                    <a:pt x="0" y="239"/>
                  </a:cubicBezTo>
                  <a:lnTo>
                    <a:pt x="0" y="1453"/>
                  </a:lnTo>
                  <a:cubicBezTo>
                    <a:pt x="259" y="1194"/>
                    <a:pt x="100" y="856"/>
                    <a:pt x="179" y="557"/>
                  </a:cubicBezTo>
                  <a:lnTo>
                    <a:pt x="259" y="518"/>
                  </a:lnTo>
                  <a:lnTo>
                    <a:pt x="299" y="557"/>
                  </a:lnTo>
                  <a:cubicBezTo>
                    <a:pt x="299" y="657"/>
                    <a:pt x="299" y="816"/>
                    <a:pt x="418" y="816"/>
                  </a:cubicBezTo>
                  <a:cubicBezTo>
                    <a:pt x="557" y="816"/>
                    <a:pt x="617" y="657"/>
                    <a:pt x="677" y="538"/>
                  </a:cubicBezTo>
                  <a:cubicBezTo>
                    <a:pt x="717" y="358"/>
                    <a:pt x="657" y="219"/>
                    <a:pt x="597" y="60"/>
                  </a:cubicBezTo>
                  <a:cubicBezTo>
                    <a:pt x="557" y="40"/>
                    <a:pt x="498" y="0"/>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1649900" y="1230250"/>
              <a:ext cx="57200" cy="12300"/>
            </a:xfrm>
            <a:custGeom>
              <a:avLst/>
              <a:gdLst/>
              <a:ahLst/>
              <a:cxnLst/>
              <a:rect l="l" t="t" r="r" b="b"/>
              <a:pathLst>
                <a:path w="2288" h="492" extrusionOk="0">
                  <a:moveTo>
                    <a:pt x="895" y="1"/>
                  </a:moveTo>
                  <a:cubicBezTo>
                    <a:pt x="657" y="61"/>
                    <a:pt x="418" y="81"/>
                    <a:pt x="199" y="160"/>
                  </a:cubicBezTo>
                  <a:cubicBezTo>
                    <a:pt x="100" y="200"/>
                    <a:pt x="0" y="279"/>
                    <a:pt x="20" y="419"/>
                  </a:cubicBezTo>
                  <a:cubicBezTo>
                    <a:pt x="277" y="474"/>
                    <a:pt x="538" y="491"/>
                    <a:pt x="802" y="491"/>
                  </a:cubicBezTo>
                  <a:cubicBezTo>
                    <a:pt x="1206" y="491"/>
                    <a:pt x="1614" y="452"/>
                    <a:pt x="2019" y="452"/>
                  </a:cubicBezTo>
                  <a:cubicBezTo>
                    <a:pt x="2109" y="452"/>
                    <a:pt x="2198" y="454"/>
                    <a:pt x="2288" y="459"/>
                  </a:cubicBezTo>
                  <a:cubicBezTo>
                    <a:pt x="2174" y="312"/>
                    <a:pt x="2020" y="299"/>
                    <a:pt x="1859" y="299"/>
                  </a:cubicBezTo>
                  <a:cubicBezTo>
                    <a:pt x="1823" y="299"/>
                    <a:pt x="1787" y="299"/>
                    <a:pt x="1751" y="299"/>
                  </a:cubicBezTo>
                  <a:cubicBezTo>
                    <a:pt x="1552" y="299"/>
                    <a:pt x="1353" y="299"/>
                    <a:pt x="1233" y="100"/>
                  </a:cubicBezTo>
                  <a:cubicBezTo>
                    <a:pt x="1134" y="21"/>
                    <a:pt x="1015" y="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1424100" y="1332700"/>
              <a:ext cx="30875" cy="13950"/>
            </a:xfrm>
            <a:custGeom>
              <a:avLst/>
              <a:gdLst/>
              <a:ahLst/>
              <a:cxnLst/>
              <a:rect l="l" t="t" r="r" b="b"/>
              <a:pathLst>
                <a:path w="1235" h="558" extrusionOk="0">
                  <a:moveTo>
                    <a:pt x="21" y="1"/>
                  </a:moveTo>
                  <a:cubicBezTo>
                    <a:pt x="1" y="339"/>
                    <a:pt x="140" y="478"/>
                    <a:pt x="438" y="498"/>
                  </a:cubicBezTo>
                  <a:cubicBezTo>
                    <a:pt x="637" y="538"/>
                    <a:pt x="816" y="558"/>
                    <a:pt x="1015" y="558"/>
                  </a:cubicBezTo>
                  <a:cubicBezTo>
                    <a:pt x="1234" y="458"/>
                    <a:pt x="1095" y="339"/>
                    <a:pt x="1035" y="200"/>
                  </a:cubicBezTo>
                  <a:cubicBezTo>
                    <a:pt x="976" y="100"/>
                    <a:pt x="886" y="90"/>
                    <a:pt x="789" y="90"/>
                  </a:cubicBezTo>
                  <a:cubicBezTo>
                    <a:pt x="765" y="90"/>
                    <a:pt x="740" y="91"/>
                    <a:pt x="715" y="91"/>
                  </a:cubicBezTo>
                  <a:cubicBezTo>
                    <a:pt x="641" y="91"/>
                    <a:pt x="565" y="85"/>
                    <a:pt x="498" y="41"/>
                  </a:cubicBezTo>
                  <a:cubicBezTo>
                    <a:pt x="339" y="1"/>
                    <a:pt x="180"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1437525" y="1304375"/>
              <a:ext cx="39325" cy="13200"/>
            </a:xfrm>
            <a:custGeom>
              <a:avLst/>
              <a:gdLst/>
              <a:ahLst/>
              <a:cxnLst/>
              <a:rect l="l" t="t" r="r" b="b"/>
              <a:pathLst>
                <a:path w="1573" h="528" extrusionOk="0">
                  <a:moveTo>
                    <a:pt x="1167" y="0"/>
                  </a:moveTo>
                  <a:cubicBezTo>
                    <a:pt x="1065" y="0"/>
                    <a:pt x="966" y="20"/>
                    <a:pt x="876" y="99"/>
                  </a:cubicBezTo>
                  <a:cubicBezTo>
                    <a:pt x="814" y="204"/>
                    <a:pt x="749" y="237"/>
                    <a:pt x="684" y="237"/>
                  </a:cubicBezTo>
                  <a:cubicBezTo>
                    <a:pt x="563" y="237"/>
                    <a:pt x="443" y="119"/>
                    <a:pt x="339" y="119"/>
                  </a:cubicBezTo>
                  <a:cubicBezTo>
                    <a:pt x="240" y="199"/>
                    <a:pt x="100" y="199"/>
                    <a:pt x="1" y="279"/>
                  </a:cubicBezTo>
                  <a:lnTo>
                    <a:pt x="1" y="438"/>
                  </a:lnTo>
                  <a:cubicBezTo>
                    <a:pt x="24" y="437"/>
                    <a:pt x="47" y="436"/>
                    <a:pt x="70" y="436"/>
                  </a:cubicBezTo>
                  <a:cubicBezTo>
                    <a:pt x="398" y="436"/>
                    <a:pt x="716" y="527"/>
                    <a:pt x="1032" y="527"/>
                  </a:cubicBezTo>
                  <a:cubicBezTo>
                    <a:pt x="1153" y="527"/>
                    <a:pt x="1273" y="514"/>
                    <a:pt x="1393" y="477"/>
                  </a:cubicBezTo>
                  <a:cubicBezTo>
                    <a:pt x="1453" y="338"/>
                    <a:pt x="1533" y="219"/>
                    <a:pt x="1572" y="99"/>
                  </a:cubicBezTo>
                  <a:cubicBezTo>
                    <a:pt x="1553" y="80"/>
                    <a:pt x="1493" y="40"/>
                    <a:pt x="1473" y="20"/>
                  </a:cubicBezTo>
                  <a:cubicBezTo>
                    <a:pt x="1373" y="20"/>
                    <a:pt x="1269" y="0"/>
                    <a:pt x="11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1758300" y="1230575"/>
              <a:ext cx="35825" cy="15125"/>
            </a:xfrm>
            <a:custGeom>
              <a:avLst/>
              <a:gdLst/>
              <a:ahLst/>
              <a:cxnLst/>
              <a:rect l="l" t="t" r="r" b="b"/>
              <a:pathLst>
                <a:path w="1433" h="605" extrusionOk="0">
                  <a:moveTo>
                    <a:pt x="695" y="0"/>
                  </a:moveTo>
                  <a:cubicBezTo>
                    <a:pt x="657" y="0"/>
                    <a:pt x="627" y="23"/>
                    <a:pt x="597" y="68"/>
                  </a:cubicBezTo>
                  <a:lnTo>
                    <a:pt x="200" y="68"/>
                  </a:lnTo>
                  <a:cubicBezTo>
                    <a:pt x="1" y="346"/>
                    <a:pt x="259" y="465"/>
                    <a:pt x="379" y="605"/>
                  </a:cubicBezTo>
                  <a:cubicBezTo>
                    <a:pt x="438" y="605"/>
                    <a:pt x="478" y="605"/>
                    <a:pt x="558" y="585"/>
                  </a:cubicBezTo>
                  <a:cubicBezTo>
                    <a:pt x="617" y="535"/>
                    <a:pt x="672" y="510"/>
                    <a:pt x="727" y="510"/>
                  </a:cubicBezTo>
                  <a:cubicBezTo>
                    <a:pt x="781" y="510"/>
                    <a:pt x="836" y="535"/>
                    <a:pt x="896" y="585"/>
                  </a:cubicBezTo>
                  <a:cubicBezTo>
                    <a:pt x="956" y="565"/>
                    <a:pt x="1035" y="565"/>
                    <a:pt x="1075" y="565"/>
                  </a:cubicBezTo>
                  <a:cubicBezTo>
                    <a:pt x="1055" y="306"/>
                    <a:pt x="1333" y="247"/>
                    <a:pt x="1433" y="68"/>
                  </a:cubicBezTo>
                  <a:cubicBezTo>
                    <a:pt x="1254" y="68"/>
                    <a:pt x="1055" y="48"/>
                    <a:pt x="876" y="48"/>
                  </a:cubicBezTo>
                  <a:lnTo>
                    <a:pt x="836" y="68"/>
                  </a:lnTo>
                  <a:cubicBezTo>
                    <a:pt x="776" y="68"/>
                    <a:pt x="757" y="68"/>
                    <a:pt x="737" y="8"/>
                  </a:cubicBezTo>
                  <a:cubicBezTo>
                    <a:pt x="722" y="3"/>
                    <a:pt x="708" y="0"/>
                    <a:pt x="6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1598675" y="1294775"/>
              <a:ext cx="20475" cy="21525"/>
            </a:xfrm>
            <a:custGeom>
              <a:avLst/>
              <a:gdLst/>
              <a:ahLst/>
              <a:cxnLst/>
              <a:rect l="l" t="t" r="r" b="b"/>
              <a:pathLst>
                <a:path w="819" h="861" extrusionOk="0">
                  <a:moveTo>
                    <a:pt x="503" y="0"/>
                  </a:moveTo>
                  <a:cubicBezTo>
                    <a:pt x="421" y="0"/>
                    <a:pt x="348" y="140"/>
                    <a:pt x="299" y="265"/>
                  </a:cubicBezTo>
                  <a:cubicBezTo>
                    <a:pt x="299" y="324"/>
                    <a:pt x="318" y="404"/>
                    <a:pt x="318" y="483"/>
                  </a:cubicBezTo>
                  <a:cubicBezTo>
                    <a:pt x="0" y="483"/>
                    <a:pt x="100" y="682"/>
                    <a:pt x="119" y="822"/>
                  </a:cubicBezTo>
                  <a:cubicBezTo>
                    <a:pt x="220" y="848"/>
                    <a:pt x="309" y="861"/>
                    <a:pt x="386" y="861"/>
                  </a:cubicBezTo>
                  <a:cubicBezTo>
                    <a:pt x="717" y="861"/>
                    <a:pt x="818" y="621"/>
                    <a:pt x="657" y="185"/>
                  </a:cubicBezTo>
                  <a:cubicBezTo>
                    <a:pt x="604" y="51"/>
                    <a:pt x="552" y="0"/>
                    <a:pt x="5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2379950" y="1402200"/>
              <a:ext cx="37325" cy="13025"/>
            </a:xfrm>
            <a:custGeom>
              <a:avLst/>
              <a:gdLst/>
              <a:ahLst/>
              <a:cxnLst/>
              <a:rect l="l" t="t" r="r" b="b"/>
              <a:pathLst>
                <a:path w="1493" h="521" extrusionOk="0">
                  <a:moveTo>
                    <a:pt x="1269" y="1"/>
                  </a:moveTo>
                  <a:cubicBezTo>
                    <a:pt x="853" y="1"/>
                    <a:pt x="435" y="167"/>
                    <a:pt x="1" y="185"/>
                  </a:cubicBezTo>
                  <a:cubicBezTo>
                    <a:pt x="60" y="284"/>
                    <a:pt x="140" y="404"/>
                    <a:pt x="180" y="503"/>
                  </a:cubicBezTo>
                  <a:cubicBezTo>
                    <a:pt x="199" y="516"/>
                    <a:pt x="217" y="521"/>
                    <a:pt x="234" y="521"/>
                  </a:cubicBezTo>
                  <a:cubicBezTo>
                    <a:pt x="268" y="521"/>
                    <a:pt x="299" y="503"/>
                    <a:pt x="339" y="503"/>
                  </a:cubicBezTo>
                  <a:cubicBezTo>
                    <a:pt x="431" y="445"/>
                    <a:pt x="533" y="435"/>
                    <a:pt x="638" y="435"/>
                  </a:cubicBezTo>
                  <a:cubicBezTo>
                    <a:pt x="686" y="435"/>
                    <a:pt x="735" y="437"/>
                    <a:pt x="784" y="437"/>
                  </a:cubicBezTo>
                  <a:cubicBezTo>
                    <a:pt x="878" y="437"/>
                    <a:pt x="971" y="430"/>
                    <a:pt x="1055" y="384"/>
                  </a:cubicBezTo>
                  <a:cubicBezTo>
                    <a:pt x="1154" y="384"/>
                    <a:pt x="1274" y="364"/>
                    <a:pt x="1373" y="364"/>
                  </a:cubicBezTo>
                  <a:cubicBezTo>
                    <a:pt x="1493" y="245"/>
                    <a:pt x="1493" y="145"/>
                    <a:pt x="1393" y="6"/>
                  </a:cubicBezTo>
                  <a:cubicBezTo>
                    <a:pt x="1352" y="2"/>
                    <a:pt x="1310"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2144725" y="1245675"/>
              <a:ext cx="50250" cy="13300"/>
            </a:xfrm>
            <a:custGeom>
              <a:avLst/>
              <a:gdLst/>
              <a:ahLst/>
              <a:cxnLst/>
              <a:rect l="l" t="t" r="r" b="b"/>
              <a:pathLst>
                <a:path w="2010" h="532" extrusionOk="0">
                  <a:moveTo>
                    <a:pt x="697" y="1"/>
                  </a:moveTo>
                  <a:cubicBezTo>
                    <a:pt x="537" y="40"/>
                    <a:pt x="358" y="40"/>
                    <a:pt x="219" y="80"/>
                  </a:cubicBezTo>
                  <a:cubicBezTo>
                    <a:pt x="140" y="100"/>
                    <a:pt x="100" y="160"/>
                    <a:pt x="40" y="239"/>
                  </a:cubicBezTo>
                  <a:cubicBezTo>
                    <a:pt x="20" y="259"/>
                    <a:pt x="20" y="299"/>
                    <a:pt x="0" y="359"/>
                  </a:cubicBezTo>
                  <a:cubicBezTo>
                    <a:pt x="86" y="380"/>
                    <a:pt x="174" y="387"/>
                    <a:pt x="263" y="387"/>
                  </a:cubicBezTo>
                  <a:cubicBezTo>
                    <a:pt x="406" y="387"/>
                    <a:pt x="551" y="370"/>
                    <a:pt x="694" y="370"/>
                  </a:cubicBezTo>
                  <a:cubicBezTo>
                    <a:pt x="873" y="370"/>
                    <a:pt x="1049" y="397"/>
                    <a:pt x="1214" y="518"/>
                  </a:cubicBezTo>
                  <a:cubicBezTo>
                    <a:pt x="1254" y="527"/>
                    <a:pt x="1293" y="531"/>
                    <a:pt x="1331" y="531"/>
                  </a:cubicBezTo>
                  <a:cubicBezTo>
                    <a:pt x="1541" y="531"/>
                    <a:pt x="1728" y="412"/>
                    <a:pt x="1930" y="379"/>
                  </a:cubicBezTo>
                  <a:cubicBezTo>
                    <a:pt x="2009" y="319"/>
                    <a:pt x="2009" y="279"/>
                    <a:pt x="1930" y="219"/>
                  </a:cubicBezTo>
                  <a:cubicBezTo>
                    <a:pt x="1890" y="200"/>
                    <a:pt x="1811" y="200"/>
                    <a:pt x="1751" y="180"/>
                  </a:cubicBezTo>
                  <a:cubicBezTo>
                    <a:pt x="1691" y="140"/>
                    <a:pt x="1612" y="80"/>
                    <a:pt x="1532" y="60"/>
                  </a:cubicBezTo>
                  <a:cubicBezTo>
                    <a:pt x="1333" y="1"/>
                    <a:pt x="1134" y="1"/>
                    <a:pt x="9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1324650" y="1251700"/>
              <a:ext cx="34825" cy="8425"/>
            </a:xfrm>
            <a:custGeom>
              <a:avLst/>
              <a:gdLst/>
              <a:ahLst/>
              <a:cxnLst/>
              <a:rect l="l" t="t" r="r" b="b"/>
              <a:pathLst>
                <a:path w="1393" h="337" extrusionOk="0">
                  <a:moveTo>
                    <a:pt x="541" y="1"/>
                  </a:moveTo>
                  <a:cubicBezTo>
                    <a:pt x="370" y="1"/>
                    <a:pt x="192" y="40"/>
                    <a:pt x="0" y="158"/>
                  </a:cubicBezTo>
                  <a:cubicBezTo>
                    <a:pt x="174" y="299"/>
                    <a:pt x="342" y="327"/>
                    <a:pt x="501" y="327"/>
                  </a:cubicBezTo>
                  <a:cubicBezTo>
                    <a:pt x="608" y="327"/>
                    <a:pt x="711" y="314"/>
                    <a:pt x="809" y="314"/>
                  </a:cubicBezTo>
                  <a:cubicBezTo>
                    <a:pt x="831" y="314"/>
                    <a:pt x="854" y="315"/>
                    <a:pt x="876" y="317"/>
                  </a:cubicBezTo>
                  <a:cubicBezTo>
                    <a:pt x="1035" y="297"/>
                    <a:pt x="1273" y="337"/>
                    <a:pt x="1393" y="138"/>
                  </a:cubicBezTo>
                  <a:cubicBezTo>
                    <a:pt x="1105" y="113"/>
                    <a:pt x="833" y="1"/>
                    <a:pt x="5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1979600" y="1329225"/>
              <a:ext cx="29375" cy="12950"/>
            </a:xfrm>
            <a:custGeom>
              <a:avLst/>
              <a:gdLst/>
              <a:ahLst/>
              <a:cxnLst/>
              <a:rect l="l" t="t" r="r" b="b"/>
              <a:pathLst>
                <a:path w="1175" h="518" extrusionOk="0">
                  <a:moveTo>
                    <a:pt x="936" y="1"/>
                  </a:moveTo>
                  <a:cubicBezTo>
                    <a:pt x="598" y="80"/>
                    <a:pt x="240" y="1"/>
                    <a:pt x="1" y="299"/>
                  </a:cubicBezTo>
                  <a:cubicBezTo>
                    <a:pt x="140" y="518"/>
                    <a:pt x="359" y="478"/>
                    <a:pt x="558" y="498"/>
                  </a:cubicBezTo>
                  <a:cubicBezTo>
                    <a:pt x="737" y="438"/>
                    <a:pt x="896" y="379"/>
                    <a:pt x="1095" y="319"/>
                  </a:cubicBezTo>
                  <a:cubicBezTo>
                    <a:pt x="1175" y="140"/>
                    <a:pt x="1035" y="80"/>
                    <a:pt x="9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1632975" y="1223875"/>
              <a:ext cx="24400" cy="17350"/>
            </a:xfrm>
            <a:custGeom>
              <a:avLst/>
              <a:gdLst/>
              <a:ahLst/>
              <a:cxnLst/>
              <a:rect l="l" t="t" r="r" b="b"/>
              <a:pathLst>
                <a:path w="976" h="694" extrusionOk="0">
                  <a:moveTo>
                    <a:pt x="487" y="1"/>
                  </a:moveTo>
                  <a:cubicBezTo>
                    <a:pt x="365" y="1"/>
                    <a:pt x="234" y="38"/>
                    <a:pt x="100" y="97"/>
                  </a:cubicBezTo>
                  <a:cubicBezTo>
                    <a:pt x="80" y="157"/>
                    <a:pt x="41" y="176"/>
                    <a:pt x="21" y="236"/>
                  </a:cubicBezTo>
                  <a:cubicBezTo>
                    <a:pt x="1" y="594"/>
                    <a:pt x="418" y="475"/>
                    <a:pt x="518" y="694"/>
                  </a:cubicBezTo>
                  <a:cubicBezTo>
                    <a:pt x="578" y="694"/>
                    <a:pt x="637" y="674"/>
                    <a:pt x="697" y="674"/>
                  </a:cubicBezTo>
                  <a:cubicBezTo>
                    <a:pt x="737" y="634"/>
                    <a:pt x="816" y="574"/>
                    <a:pt x="876" y="534"/>
                  </a:cubicBezTo>
                  <a:cubicBezTo>
                    <a:pt x="936" y="455"/>
                    <a:pt x="975" y="375"/>
                    <a:pt x="936" y="256"/>
                  </a:cubicBezTo>
                  <a:cubicBezTo>
                    <a:pt x="809" y="72"/>
                    <a:pt x="656" y="1"/>
                    <a:pt x="4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1645900" y="1376150"/>
              <a:ext cx="47775" cy="5125"/>
            </a:xfrm>
            <a:custGeom>
              <a:avLst/>
              <a:gdLst/>
              <a:ahLst/>
              <a:cxnLst/>
              <a:rect l="l" t="t" r="r" b="b"/>
              <a:pathLst>
                <a:path w="1911" h="205" extrusionOk="0">
                  <a:moveTo>
                    <a:pt x="917" y="1"/>
                  </a:moveTo>
                  <a:cubicBezTo>
                    <a:pt x="665" y="1"/>
                    <a:pt x="412" y="16"/>
                    <a:pt x="162" y="16"/>
                  </a:cubicBezTo>
                  <a:cubicBezTo>
                    <a:pt x="108" y="16"/>
                    <a:pt x="54" y="15"/>
                    <a:pt x="1" y="13"/>
                  </a:cubicBezTo>
                  <a:lnTo>
                    <a:pt x="1" y="13"/>
                  </a:lnTo>
                  <a:cubicBezTo>
                    <a:pt x="275" y="164"/>
                    <a:pt x="562" y="204"/>
                    <a:pt x="849" y="204"/>
                  </a:cubicBezTo>
                  <a:cubicBezTo>
                    <a:pt x="1179" y="204"/>
                    <a:pt x="1510" y="151"/>
                    <a:pt x="1827" y="151"/>
                  </a:cubicBezTo>
                  <a:cubicBezTo>
                    <a:pt x="1855" y="151"/>
                    <a:pt x="1883" y="152"/>
                    <a:pt x="1911" y="153"/>
                  </a:cubicBezTo>
                  <a:cubicBezTo>
                    <a:pt x="1587" y="28"/>
                    <a:pt x="1253" y="1"/>
                    <a:pt x="9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1414150" y="1254675"/>
              <a:ext cx="42300" cy="8425"/>
            </a:xfrm>
            <a:custGeom>
              <a:avLst/>
              <a:gdLst/>
              <a:ahLst/>
              <a:cxnLst/>
              <a:rect l="l" t="t" r="r" b="b"/>
              <a:pathLst>
                <a:path w="1692" h="337" extrusionOk="0">
                  <a:moveTo>
                    <a:pt x="1139" y="0"/>
                  </a:moveTo>
                  <a:cubicBezTo>
                    <a:pt x="791" y="0"/>
                    <a:pt x="437" y="118"/>
                    <a:pt x="100" y="118"/>
                  </a:cubicBezTo>
                  <a:cubicBezTo>
                    <a:pt x="100" y="178"/>
                    <a:pt x="100" y="198"/>
                    <a:pt x="81" y="218"/>
                  </a:cubicBezTo>
                  <a:cubicBezTo>
                    <a:pt x="1" y="277"/>
                    <a:pt x="1" y="317"/>
                    <a:pt x="81" y="337"/>
                  </a:cubicBezTo>
                  <a:lnTo>
                    <a:pt x="777" y="337"/>
                  </a:lnTo>
                  <a:cubicBezTo>
                    <a:pt x="859" y="267"/>
                    <a:pt x="954" y="250"/>
                    <a:pt x="1054" y="250"/>
                  </a:cubicBezTo>
                  <a:cubicBezTo>
                    <a:pt x="1150" y="250"/>
                    <a:pt x="1250" y="266"/>
                    <a:pt x="1349" y="266"/>
                  </a:cubicBezTo>
                  <a:cubicBezTo>
                    <a:pt x="1470" y="266"/>
                    <a:pt x="1588" y="242"/>
                    <a:pt x="1692" y="138"/>
                  </a:cubicBezTo>
                  <a:cubicBezTo>
                    <a:pt x="1511" y="34"/>
                    <a:pt x="1326" y="0"/>
                    <a:pt x="1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2079075" y="1418650"/>
              <a:ext cx="33850" cy="21500"/>
            </a:xfrm>
            <a:custGeom>
              <a:avLst/>
              <a:gdLst/>
              <a:ahLst/>
              <a:cxnLst/>
              <a:rect l="l" t="t" r="r" b="b"/>
              <a:pathLst>
                <a:path w="1354" h="860" extrusionOk="0">
                  <a:moveTo>
                    <a:pt x="508" y="1"/>
                  </a:moveTo>
                  <a:cubicBezTo>
                    <a:pt x="489" y="1"/>
                    <a:pt x="466" y="8"/>
                    <a:pt x="438" y="24"/>
                  </a:cubicBezTo>
                  <a:cubicBezTo>
                    <a:pt x="438" y="243"/>
                    <a:pt x="299" y="362"/>
                    <a:pt x="80" y="362"/>
                  </a:cubicBezTo>
                  <a:cubicBezTo>
                    <a:pt x="0" y="422"/>
                    <a:pt x="0" y="502"/>
                    <a:pt x="40" y="581"/>
                  </a:cubicBezTo>
                  <a:cubicBezTo>
                    <a:pt x="100" y="621"/>
                    <a:pt x="160" y="681"/>
                    <a:pt x="239" y="701"/>
                  </a:cubicBezTo>
                  <a:cubicBezTo>
                    <a:pt x="398" y="740"/>
                    <a:pt x="597" y="800"/>
                    <a:pt x="776" y="840"/>
                  </a:cubicBezTo>
                  <a:cubicBezTo>
                    <a:pt x="856" y="860"/>
                    <a:pt x="935" y="860"/>
                    <a:pt x="995" y="860"/>
                  </a:cubicBezTo>
                  <a:cubicBezTo>
                    <a:pt x="1095" y="840"/>
                    <a:pt x="1194" y="800"/>
                    <a:pt x="1274" y="701"/>
                  </a:cubicBezTo>
                  <a:lnTo>
                    <a:pt x="1254" y="681"/>
                  </a:lnTo>
                  <a:cubicBezTo>
                    <a:pt x="1353" y="681"/>
                    <a:pt x="1353" y="621"/>
                    <a:pt x="1274" y="541"/>
                  </a:cubicBezTo>
                  <a:lnTo>
                    <a:pt x="1274" y="541"/>
                  </a:lnTo>
                  <a:cubicBezTo>
                    <a:pt x="1254" y="544"/>
                    <a:pt x="1236" y="546"/>
                    <a:pt x="1218" y="546"/>
                  </a:cubicBezTo>
                  <a:cubicBezTo>
                    <a:pt x="986" y="546"/>
                    <a:pt x="924" y="314"/>
                    <a:pt x="776" y="203"/>
                  </a:cubicBezTo>
                  <a:cubicBezTo>
                    <a:pt x="759" y="211"/>
                    <a:pt x="744" y="214"/>
                    <a:pt x="730" y="214"/>
                  </a:cubicBezTo>
                  <a:cubicBezTo>
                    <a:pt x="622" y="214"/>
                    <a:pt x="617"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1889100" y="1232725"/>
              <a:ext cx="21900" cy="17450"/>
            </a:xfrm>
            <a:custGeom>
              <a:avLst/>
              <a:gdLst/>
              <a:ahLst/>
              <a:cxnLst/>
              <a:rect l="l" t="t" r="r" b="b"/>
              <a:pathLst>
                <a:path w="876" h="698" extrusionOk="0">
                  <a:moveTo>
                    <a:pt x="444" y="1"/>
                  </a:moveTo>
                  <a:cubicBezTo>
                    <a:pt x="436" y="1"/>
                    <a:pt x="427" y="1"/>
                    <a:pt x="418" y="1"/>
                  </a:cubicBezTo>
                  <a:cubicBezTo>
                    <a:pt x="219" y="21"/>
                    <a:pt x="100" y="21"/>
                    <a:pt x="100" y="280"/>
                  </a:cubicBezTo>
                  <a:cubicBezTo>
                    <a:pt x="100" y="419"/>
                    <a:pt x="20" y="558"/>
                    <a:pt x="0" y="698"/>
                  </a:cubicBezTo>
                  <a:lnTo>
                    <a:pt x="179" y="698"/>
                  </a:lnTo>
                  <a:cubicBezTo>
                    <a:pt x="279" y="558"/>
                    <a:pt x="398" y="558"/>
                    <a:pt x="538" y="519"/>
                  </a:cubicBezTo>
                  <a:cubicBezTo>
                    <a:pt x="617" y="519"/>
                    <a:pt x="876" y="459"/>
                    <a:pt x="637" y="399"/>
                  </a:cubicBezTo>
                  <a:cubicBezTo>
                    <a:pt x="328" y="322"/>
                    <a:pt x="713"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1554150" y="1341525"/>
              <a:ext cx="21175" cy="22550"/>
            </a:xfrm>
            <a:custGeom>
              <a:avLst/>
              <a:gdLst/>
              <a:ahLst/>
              <a:cxnLst/>
              <a:rect l="l" t="t" r="r" b="b"/>
              <a:pathLst>
                <a:path w="847" h="902" extrusionOk="0">
                  <a:moveTo>
                    <a:pt x="335" y="0"/>
                  </a:moveTo>
                  <a:cubicBezTo>
                    <a:pt x="237" y="0"/>
                    <a:pt x="139" y="18"/>
                    <a:pt x="50" y="26"/>
                  </a:cubicBezTo>
                  <a:lnTo>
                    <a:pt x="50" y="185"/>
                  </a:lnTo>
                  <a:cubicBezTo>
                    <a:pt x="265" y="380"/>
                    <a:pt x="1" y="902"/>
                    <a:pt x="537" y="902"/>
                  </a:cubicBezTo>
                  <a:cubicBezTo>
                    <a:pt x="547" y="902"/>
                    <a:pt x="557" y="901"/>
                    <a:pt x="568" y="901"/>
                  </a:cubicBezTo>
                  <a:cubicBezTo>
                    <a:pt x="846" y="722"/>
                    <a:pt x="767" y="444"/>
                    <a:pt x="747" y="205"/>
                  </a:cubicBezTo>
                  <a:cubicBezTo>
                    <a:pt x="628" y="39"/>
                    <a:pt x="481"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2228275" y="1421675"/>
              <a:ext cx="24400" cy="11575"/>
            </a:xfrm>
            <a:custGeom>
              <a:avLst/>
              <a:gdLst/>
              <a:ahLst/>
              <a:cxnLst/>
              <a:rect l="l" t="t" r="r" b="b"/>
              <a:pathLst>
                <a:path w="976" h="463" extrusionOk="0">
                  <a:moveTo>
                    <a:pt x="569" y="0"/>
                  </a:moveTo>
                  <a:cubicBezTo>
                    <a:pt x="380" y="0"/>
                    <a:pt x="195" y="89"/>
                    <a:pt x="0" y="102"/>
                  </a:cubicBezTo>
                  <a:cubicBezTo>
                    <a:pt x="124" y="377"/>
                    <a:pt x="314" y="462"/>
                    <a:pt x="538" y="462"/>
                  </a:cubicBezTo>
                  <a:cubicBezTo>
                    <a:pt x="638" y="462"/>
                    <a:pt x="745" y="445"/>
                    <a:pt x="856" y="420"/>
                  </a:cubicBezTo>
                  <a:cubicBezTo>
                    <a:pt x="955" y="301"/>
                    <a:pt x="975" y="202"/>
                    <a:pt x="876" y="102"/>
                  </a:cubicBezTo>
                  <a:cubicBezTo>
                    <a:pt x="771" y="26"/>
                    <a:pt x="670" y="0"/>
                    <a:pt x="5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2080075" y="1280100"/>
              <a:ext cx="38800" cy="5400"/>
            </a:xfrm>
            <a:custGeom>
              <a:avLst/>
              <a:gdLst/>
              <a:ahLst/>
              <a:cxnLst/>
              <a:rect l="l" t="t" r="r" b="b"/>
              <a:pathLst>
                <a:path w="1552" h="216" extrusionOk="0">
                  <a:moveTo>
                    <a:pt x="806" y="1"/>
                  </a:moveTo>
                  <a:cubicBezTo>
                    <a:pt x="537" y="1"/>
                    <a:pt x="269" y="72"/>
                    <a:pt x="0" y="175"/>
                  </a:cubicBezTo>
                  <a:cubicBezTo>
                    <a:pt x="60" y="175"/>
                    <a:pt x="140" y="195"/>
                    <a:pt x="159" y="215"/>
                  </a:cubicBezTo>
                  <a:lnTo>
                    <a:pt x="1552" y="215"/>
                  </a:lnTo>
                  <a:cubicBezTo>
                    <a:pt x="1303" y="62"/>
                    <a:pt x="1054" y="1"/>
                    <a:pt x="8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2089025" y="1397350"/>
              <a:ext cx="10950" cy="27850"/>
            </a:xfrm>
            <a:custGeom>
              <a:avLst/>
              <a:gdLst/>
              <a:ahLst/>
              <a:cxnLst/>
              <a:rect l="l" t="t" r="r" b="b"/>
              <a:pathLst>
                <a:path w="438" h="1114" extrusionOk="0">
                  <a:moveTo>
                    <a:pt x="179" y="1"/>
                  </a:moveTo>
                  <a:lnTo>
                    <a:pt x="179" y="1"/>
                  </a:lnTo>
                  <a:cubicBezTo>
                    <a:pt x="100" y="180"/>
                    <a:pt x="199" y="399"/>
                    <a:pt x="0" y="538"/>
                  </a:cubicBezTo>
                  <a:lnTo>
                    <a:pt x="0" y="876"/>
                  </a:lnTo>
                  <a:cubicBezTo>
                    <a:pt x="126" y="876"/>
                    <a:pt x="140" y="1113"/>
                    <a:pt x="259" y="1113"/>
                  </a:cubicBezTo>
                  <a:cubicBezTo>
                    <a:pt x="290" y="1113"/>
                    <a:pt x="329" y="1097"/>
                    <a:pt x="378" y="1055"/>
                  </a:cubicBezTo>
                  <a:cubicBezTo>
                    <a:pt x="279" y="737"/>
                    <a:pt x="438" y="33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1433550" y="1258100"/>
              <a:ext cx="38825" cy="6200"/>
            </a:xfrm>
            <a:custGeom>
              <a:avLst/>
              <a:gdLst/>
              <a:ahLst/>
              <a:cxnLst/>
              <a:rect l="l" t="t" r="r" b="b"/>
              <a:pathLst>
                <a:path w="1553" h="248" extrusionOk="0">
                  <a:moveTo>
                    <a:pt x="916" y="1"/>
                  </a:moveTo>
                  <a:cubicBezTo>
                    <a:pt x="841" y="26"/>
                    <a:pt x="762" y="32"/>
                    <a:pt x="681" y="32"/>
                  </a:cubicBezTo>
                  <a:cubicBezTo>
                    <a:pt x="599" y="32"/>
                    <a:pt x="517" y="26"/>
                    <a:pt x="436" y="26"/>
                  </a:cubicBezTo>
                  <a:cubicBezTo>
                    <a:pt x="274" y="26"/>
                    <a:pt x="120" y="51"/>
                    <a:pt x="1" y="200"/>
                  </a:cubicBezTo>
                  <a:cubicBezTo>
                    <a:pt x="30" y="229"/>
                    <a:pt x="48" y="248"/>
                    <a:pt x="80" y="248"/>
                  </a:cubicBezTo>
                  <a:cubicBezTo>
                    <a:pt x="91" y="248"/>
                    <a:pt x="104" y="245"/>
                    <a:pt x="120" y="240"/>
                  </a:cubicBezTo>
                  <a:cubicBezTo>
                    <a:pt x="232" y="207"/>
                    <a:pt x="347" y="197"/>
                    <a:pt x="462" y="197"/>
                  </a:cubicBezTo>
                  <a:cubicBezTo>
                    <a:pt x="627" y="197"/>
                    <a:pt x="794" y="217"/>
                    <a:pt x="957" y="217"/>
                  </a:cubicBezTo>
                  <a:cubicBezTo>
                    <a:pt x="1164" y="217"/>
                    <a:pt x="1365" y="185"/>
                    <a:pt x="1552" y="41"/>
                  </a:cubicBezTo>
                  <a:cubicBezTo>
                    <a:pt x="1353" y="41"/>
                    <a:pt x="1135" y="1"/>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2002000" y="1326550"/>
              <a:ext cx="25875" cy="10975"/>
            </a:xfrm>
            <a:custGeom>
              <a:avLst/>
              <a:gdLst/>
              <a:ahLst/>
              <a:cxnLst/>
              <a:rect l="l" t="t" r="r" b="b"/>
              <a:pathLst>
                <a:path w="1035" h="439" extrusionOk="0">
                  <a:moveTo>
                    <a:pt x="498" y="1"/>
                  </a:moveTo>
                  <a:cubicBezTo>
                    <a:pt x="335" y="1"/>
                    <a:pt x="172" y="31"/>
                    <a:pt x="0" y="108"/>
                  </a:cubicBezTo>
                  <a:cubicBezTo>
                    <a:pt x="80" y="207"/>
                    <a:pt x="139" y="326"/>
                    <a:pt x="179" y="426"/>
                  </a:cubicBezTo>
                  <a:cubicBezTo>
                    <a:pt x="204" y="434"/>
                    <a:pt x="229" y="439"/>
                    <a:pt x="252" y="439"/>
                  </a:cubicBezTo>
                  <a:cubicBezTo>
                    <a:pt x="285" y="439"/>
                    <a:pt x="315" y="429"/>
                    <a:pt x="338" y="406"/>
                  </a:cubicBezTo>
                  <a:cubicBezTo>
                    <a:pt x="478" y="128"/>
                    <a:pt x="875" y="386"/>
                    <a:pt x="1035" y="88"/>
                  </a:cubicBezTo>
                  <a:cubicBezTo>
                    <a:pt x="849" y="36"/>
                    <a:pt x="674"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1307725" y="1288950"/>
              <a:ext cx="24900" cy="12225"/>
            </a:xfrm>
            <a:custGeom>
              <a:avLst/>
              <a:gdLst/>
              <a:ahLst/>
              <a:cxnLst/>
              <a:rect l="l" t="t" r="r" b="b"/>
              <a:pathLst>
                <a:path w="996" h="489" extrusionOk="0">
                  <a:moveTo>
                    <a:pt x="21" y="0"/>
                  </a:moveTo>
                  <a:cubicBezTo>
                    <a:pt x="1" y="120"/>
                    <a:pt x="1" y="239"/>
                    <a:pt x="1" y="358"/>
                  </a:cubicBezTo>
                  <a:cubicBezTo>
                    <a:pt x="180" y="358"/>
                    <a:pt x="359" y="358"/>
                    <a:pt x="498" y="438"/>
                  </a:cubicBezTo>
                  <a:cubicBezTo>
                    <a:pt x="573" y="472"/>
                    <a:pt x="639" y="489"/>
                    <a:pt x="697" y="489"/>
                  </a:cubicBezTo>
                  <a:cubicBezTo>
                    <a:pt x="842" y="489"/>
                    <a:pt x="939" y="389"/>
                    <a:pt x="996" y="219"/>
                  </a:cubicBezTo>
                  <a:cubicBezTo>
                    <a:pt x="677" y="159"/>
                    <a:pt x="299" y="239"/>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2255125" y="1419250"/>
              <a:ext cx="21400" cy="14950"/>
            </a:xfrm>
            <a:custGeom>
              <a:avLst/>
              <a:gdLst/>
              <a:ahLst/>
              <a:cxnLst/>
              <a:rect l="l" t="t" r="r" b="b"/>
              <a:pathLst>
                <a:path w="856" h="598" extrusionOk="0">
                  <a:moveTo>
                    <a:pt x="319" y="0"/>
                  </a:moveTo>
                  <a:cubicBezTo>
                    <a:pt x="264" y="0"/>
                    <a:pt x="209" y="20"/>
                    <a:pt x="160" y="60"/>
                  </a:cubicBezTo>
                  <a:cubicBezTo>
                    <a:pt x="20" y="199"/>
                    <a:pt x="0" y="358"/>
                    <a:pt x="80" y="517"/>
                  </a:cubicBezTo>
                  <a:cubicBezTo>
                    <a:pt x="133" y="570"/>
                    <a:pt x="177" y="597"/>
                    <a:pt x="224" y="597"/>
                  </a:cubicBezTo>
                  <a:cubicBezTo>
                    <a:pt x="248" y="597"/>
                    <a:pt x="272" y="590"/>
                    <a:pt x="299" y="577"/>
                  </a:cubicBezTo>
                  <a:lnTo>
                    <a:pt x="597" y="418"/>
                  </a:lnTo>
                  <a:cubicBezTo>
                    <a:pt x="677" y="378"/>
                    <a:pt x="856" y="458"/>
                    <a:pt x="816" y="279"/>
                  </a:cubicBezTo>
                  <a:cubicBezTo>
                    <a:pt x="816" y="219"/>
                    <a:pt x="677" y="219"/>
                    <a:pt x="597" y="179"/>
                  </a:cubicBezTo>
                  <a:lnTo>
                    <a:pt x="478" y="60"/>
                  </a:lnTo>
                  <a:cubicBezTo>
                    <a:pt x="428" y="20"/>
                    <a:pt x="373" y="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2425700" y="1394375"/>
              <a:ext cx="21425" cy="12950"/>
            </a:xfrm>
            <a:custGeom>
              <a:avLst/>
              <a:gdLst/>
              <a:ahLst/>
              <a:cxnLst/>
              <a:rect l="l" t="t" r="r" b="b"/>
              <a:pathLst>
                <a:path w="857" h="518" extrusionOk="0">
                  <a:moveTo>
                    <a:pt x="617" y="1"/>
                  </a:moveTo>
                  <a:cubicBezTo>
                    <a:pt x="558" y="20"/>
                    <a:pt x="538" y="20"/>
                    <a:pt x="518" y="40"/>
                  </a:cubicBezTo>
                  <a:cubicBezTo>
                    <a:pt x="505" y="38"/>
                    <a:pt x="493" y="37"/>
                    <a:pt x="480" y="37"/>
                  </a:cubicBezTo>
                  <a:cubicBezTo>
                    <a:pt x="399" y="37"/>
                    <a:pt x="334" y="93"/>
                    <a:pt x="299" y="180"/>
                  </a:cubicBezTo>
                  <a:cubicBezTo>
                    <a:pt x="160" y="239"/>
                    <a:pt x="1" y="299"/>
                    <a:pt x="120" y="498"/>
                  </a:cubicBezTo>
                  <a:cubicBezTo>
                    <a:pt x="339" y="458"/>
                    <a:pt x="597" y="518"/>
                    <a:pt x="796" y="319"/>
                  </a:cubicBezTo>
                  <a:cubicBezTo>
                    <a:pt x="856" y="279"/>
                    <a:pt x="856" y="200"/>
                    <a:pt x="796" y="160"/>
                  </a:cubicBezTo>
                  <a:cubicBezTo>
                    <a:pt x="737" y="100"/>
                    <a:pt x="657" y="6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1463900" y="1336550"/>
              <a:ext cx="21900" cy="9625"/>
            </a:xfrm>
            <a:custGeom>
              <a:avLst/>
              <a:gdLst/>
              <a:ahLst/>
              <a:cxnLst/>
              <a:rect l="l" t="t" r="r" b="b"/>
              <a:pathLst>
                <a:path w="876" h="385" extrusionOk="0">
                  <a:moveTo>
                    <a:pt x="366" y="0"/>
                  </a:moveTo>
                  <a:cubicBezTo>
                    <a:pt x="244" y="0"/>
                    <a:pt x="121" y="18"/>
                    <a:pt x="0" y="26"/>
                  </a:cubicBezTo>
                  <a:lnTo>
                    <a:pt x="0" y="205"/>
                  </a:lnTo>
                  <a:cubicBezTo>
                    <a:pt x="100" y="324"/>
                    <a:pt x="239" y="304"/>
                    <a:pt x="338" y="384"/>
                  </a:cubicBezTo>
                  <a:cubicBezTo>
                    <a:pt x="368" y="384"/>
                    <a:pt x="399" y="385"/>
                    <a:pt x="431" y="385"/>
                  </a:cubicBezTo>
                  <a:cubicBezTo>
                    <a:pt x="588" y="385"/>
                    <a:pt x="759" y="371"/>
                    <a:pt x="875" y="205"/>
                  </a:cubicBezTo>
                  <a:cubicBezTo>
                    <a:pt x="721" y="39"/>
                    <a:pt x="546" y="0"/>
                    <a:pt x="3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1684700" y="1393175"/>
              <a:ext cx="35325" cy="5200"/>
            </a:xfrm>
            <a:custGeom>
              <a:avLst/>
              <a:gdLst/>
              <a:ahLst/>
              <a:cxnLst/>
              <a:rect l="l" t="t" r="r" b="b"/>
              <a:pathLst>
                <a:path w="1413" h="208" extrusionOk="0">
                  <a:moveTo>
                    <a:pt x="764" y="0"/>
                  </a:moveTo>
                  <a:cubicBezTo>
                    <a:pt x="528" y="0"/>
                    <a:pt x="291" y="50"/>
                    <a:pt x="63" y="50"/>
                  </a:cubicBezTo>
                  <a:cubicBezTo>
                    <a:pt x="42" y="50"/>
                    <a:pt x="21" y="49"/>
                    <a:pt x="1" y="49"/>
                  </a:cubicBezTo>
                  <a:lnTo>
                    <a:pt x="1" y="49"/>
                  </a:lnTo>
                  <a:cubicBezTo>
                    <a:pt x="197" y="165"/>
                    <a:pt x="406" y="189"/>
                    <a:pt x="620" y="189"/>
                  </a:cubicBezTo>
                  <a:cubicBezTo>
                    <a:pt x="768" y="189"/>
                    <a:pt x="918" y="177"/>
                    <a:pt x="1068" y="177"/>
                  </a:cubicBezTo>
                  <a:cubicBezTo>
                    <a:pt x="1184" y="177"/>
                    <a:pt x="1299" y="184"/>
                    <a:pt x="1413" y="208"/>
                  </a:cubicBezTo>
                  <a:cubicBezTo>
                    <a:pt x="1203" y="43"/>
                    <a:pt x="984" y="0"/>
                    <a:pt x="7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2063150" y="1245350"/>
              <a:ext cx="34850" cy="6200"/>
            </a:xfrm>
            <a:custGeom>
              <a:avLst/>
              <a:gdLst/>
              <a:ahLst/>
              <a:cxnLst/>
              <a:rect l="l" t="t" r="r" b="b"/>
              <a:pathLst>
                <a:path w="1394" h="248" extrusionOk="0">
                  <a:moveTo>
                    <a:pt x="735" y="1"/>
                  </a:moveTo>
                  <a:cubicBezTo>
                    <a:pt x="493" y="1"/>
                    <a:pt x="253" y="77"/>
                    <a:pt x="1" y="193"/>
                  </a:cubicBezTo>
                  <a:cubicBezTo>
                    <a:pt x="220" y="232"/>
                    <a:pt x="448" y="247"/>
                    <a:pt x="682" y="247"/>
                  </a:cubicBezTo>
                  <a:cubicBezTo>
                    <a:pt x="916" y="247"/>
                    <a:pt x="1155" y="232"/>
                    <a:pt x="1393" y="213"/>
                  </a:cubicBezTo>
                  <a:cubicBezTo>
                    <a:pt x="1168" y="62"/>
                    <a:pt x="951" y="1"/>
                    <a:pt x="7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2050725" y="1280675"/>
              <a:ext cx="17425" cy="13800"/>
            </a:xfrm>
            <a:custGeom>
              <a:avLst/>
              <a:gdLst/>
              <a:ahLst/>
              <a:cxnLst/>
              <a:rect l="l" t="t" r="r" b="b"/>
              <a:pathLst>
                <a:path w="697" h="552" extrusionOk="0">
                  <a:moveTo>
                    <a:pt x="428" y="1"/>
                  </a:moveTo>
                  <a:cubicBezTo>
                    <a:pt x="395" y="1"/>
                    <a:pt x="353" y="10"/>
                    <a:pt x="299" y="33"/>
                  </a:cubicBezTo>
                  <a:cubicBezTo>
                    <a:pt x="279" y="192"/>
                    <a:pt x="1" y="331"/>
                    <a:pt x="100" y="451"/>
                  </a:cubicBezTo>
                  <a:cubicBezTo>
                    <a:pt x="149" y="525"/>
                    <a:pt x="215" y="551"/>
                    <a:pt x="289" y="551"/>
                  </a:cubicBezTo>
                  <a:cubicBezTo>
                    <a:pt x="393" y="551"/>
                    <a:pt x="512" y="497"/>
                    <a:pt x="617" y="451"/>
                  </a:cubicBezTo>
                  <a:cubicBezTo>
                    <a:pt x="637" y="451"/>
                    <a:pt x="677" y="431"/>
                    <a:pt x="697" y="391"/>
                  </a:cubicBezTo>
                  <a:cubicBezTo>
                    <a:pt x="509" y="357"/>
                    <a:pt x="629"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2414275" y="1398075"/>
              <a:ext cx="17925" cy="13425"/>
            </a:xfrm>
            <a:custGeom>
              <a:avLst/>
              <a:gdLst/>
              <a:ahLst/>
              <a:cxnLst/>
              <a:rect l="l" t="t" r="r" b="b"/>
              <a:pathLst>
                <a:path w="717" h="537" extrusionOk="0">
                  <a:moveTo>
                    <a:pt x="518" y="0"/>
                  </a:moveTo>
                  <a:cubicBezTo>
                    <a:pt x="341" y="0"/>
                    <a:pt x="165" y="70"/>
                    <a:pt x="20" y="171"/>
                  </a:cubicBezTo>
                  <a:cubicBezTo>
                    <a:pt x="0" y="310"/>
                    <a:pt x="0" y="410"/>
                    <a:pt x="0" y="529"/>
                  </a:cubicBezTo>
                  <a:cubicBezTo>
                    <a:pt x="30" y="534"/>
                    <a:pt x="58" y="537"/>
                    <a:pt x="86" y="537"/>
                  </a:cubicBezTo>
                  <a:cubicBezTo>
                    <a:pt x="262" y="537"/>
                    <a:pt x="402" y="436"/>
                    <a:pt x="557" y="350"/>
                  </a:cubicBezTo>
                  <a:cubicBezTo>
                    <a:pt x="597" y="250"/>
                    <a:pt x="677" y="131"/>
                    <a:pt x="716" y="32"/>
                  </a:cubicBezTo>
                  <a:cubicBezTo>
                    <a:pt x="651" y="10"/>
                    <a:pt x="584" y="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1290825" y="1289875"/>
              <a:ext cx="9475" cy="10825"/>
            </a:xfrm>
            <a:custGeom>
              <a:avLst/>
              <a:gdLst/>
              <a:ahLst/>
              <a:cxnLst/>
              <a:rect l="l" t="t" r="r" b="b"/>
              <a:pathLst>
                <a:path w="379" h="433" extrusionOk="0">
                  <a:moveTo>
                    <a:pt x="235" y="1"/>
                  </a:moveTo>
                  <a:cubicBezTo>
                    <a:pt x="84" y="1"/>
                    <a:pt x="1" y="95"/>
                    <a:pt x="1" y="222"/>
                  </a:cubicBezTo>
                  <a:cubicBezTo>
                    <a:pt x="1" y="302"/>
                    <a:pt x="60" y="401"/>
                    <a:pt x="100" y="421"/>
                  </a:cubicBezTo>
                  <a:cubicBezTo>
                    <a:pt x="125" y="429"/>
                    <a:pt x="147" y="433"/>
                    <a:pt x="167" y="433"/>
                  </a:cubicBezTo>
                  <a:cubicBezTo>
                    <a:pt x="285" y="433"/>
                    <a:pt x="305" y="296"/>
                    <a:pt x="339" y="262"/>
                  </a:cubicBezTo>
                  <a:cubicBezTo>
                    <a:pt x="379" y="103"/>
                    <a:pt x="359" y="23"/>
                    <a:pt x="279" y="3"/>
                  </a:cubicBezTo>
                  <a:cubicBezTo>
                    <a:pt x="264" y="1"/>
                    <a:pt x="249"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2123325" y="1267700"/>
              <a:ext cx="27875" cy="12525"/>
            </a:xfrm>
            <a:custGeom>
              <a:avLst/>
              <a:gdLst/>
              <a:ahLst/>
              <a:cxnLst/>
              <a:rect l="l" t="t" r="r" b="b"/>
              <a:pathLst>
                <a:path w="1115" h="501" extrusionOk="0">
                  <a:moveTo>
                    <a:pt x="411" y="1"/>
                  </a:moveTo>
                  <a:cubicBezTo>
                    <a:pt x="271" y="1"/>
                    <a:pt x="136" y="27"/>
                    <a:pt x="21" y="154"/>
                  </a:cubicBezTo>
                  <a:lnTo>
                    <a:pt x="1" y="214"/>
                  </a:lnTo>
                  <a:cubicBezTo>
                    <a:pt x="180" y="353"/>
                    <a:pt x="359" y="452"/>
                    <a:pt x="578" y="492"/>
                  </a:cubicBezTo>
                  <a:cubicBezTo>
                    <a:pt x="627" y="497"/>
                    <a:pt x="676" y="500"/>
                    <a:pt x="724" y="500"/>
                  </a:cubicBezTo>
                  <a:cubicBezTo>
                    <a:pt x="889" y="500"/>
                    <a:pt x="1038" y="459"/>
                    <a:pt x="1115" y="273"/>
                  </a:cubicBezTo>
                  <a:cubicBezTo>
                    <a:pt x="1075" y="55"/>
                    <a:pt x="817" y="154"/>
                    <a:pt x="717" y="15"/>
                  </a:cubicBezTo>
                  <a:cubicBezTo>
                    <a:pt x="617" y="15"/>
                    <a:pt x="513" y="1"/>
                    <a:pt x="4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2053700" y="1424275"/>
              <a:ext cx="19175" cy="9175"/>
            </a:xfrm>
            <a:custGeom>
              <a:avLst/>
              <a:gdLst/>
              <a:ahLst/>
              <a:cxnLst/>
              <a:rect l="l" t="t" r="r" b="b"/>
              <a:pathLst>
                <a:path w="767" h="367" extrusionOk="0">
                  <a:moveTo>
                    <a:pt x="375" y="1"/>
                  </a:moveTo>
                  <a:cubicBezTo>
                    <a:pt x="255" y="1"/>
                    <a:pt x="133" y="56"/>
                    <a:pt x="1" y="137"/>
                  </a:cubicBezTo>
                  <a:cubicBezTo>
                    <a:pt x="180" y="257"/>
                    <a:pt x="359" y="356"/>
                    <a:pt x="558" y="356"/>
                  </a:cubicBezTo>
                  <a:cubicBezTo>
                    <a:pt x="582" y="363"/>
                    <a:pt x="605" y="366"/>
                    <a:pt x="625" y="366"/>
                  </a:cubicBezTo>
                  <a:cubicBezTo>
                    <a:pt x="721" y="366"/>
                    <a:pt x="766" y="292"/>
                    <a:pt x="717" y="177"/>
                  </a:cubicBezTo>
                  <a:cubicBezTo>
                    <a:pt x="601" y="51"/>
                    <a:pt x="489"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2392375" y="1389175"/>
              <a:ext cx="31375" cy="5250"/>
            </a:xfrm>
            <a:custGeom>
              <a:avLst/>
              <a:gdLst/>
              <a:ahLst/>
              <a:cxnLst/>
              <a:rect l="l" t="t" r="r" b="b"/>
              <a:pathLst>
                <a:path w="1255" h="210" extrusionOk="0">
                  <a:moveTo>
                    <a:pt x="938" y="1"/>
                  </a:moveTo>
                  <a:cubicBezTo>
                    <a:pt x="620" y="1"/>
                    <a:pt x="299" y="35"/>
                    <a:pt x="1" y="169"/>
                  </a:cubicBezTo>
                  <a:cubicBezTo>
                    <a:pt x="205" y="178"/>
                    <a:pt x="405" y="209"/>
                    <a:pt x="601" y="209"/>
                  </a:cubicBezTo>
                  <a:cubicBezTo>
                    <a:pt x="824" y="209"/>
                    <a:pt x="1042" y="169"/>
                    <a:pt x="1254" y="10"/>
                  </a:cubicBezTo>
                  <a:cubicBezTo>
                    <a:pt x="1150" y="5"/>
                    <a:pt x="1044" y="1"/>
                    <a:pt x="9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1315700" y="1326750"/>
              <a:ext cx="27375" cy="6425"/>
            </a:xfrm>
            <a:custGeom>
              <a:avLst/>
              <a:gdLst/>
              <a:ahLst/>
              <a:cxnLst/>
              <a:rect l="l" t="t" r="r" b="b"/>
              <a:pathLst>
                <a:path w="1095" h="257" extrusionOk="0">
                  <a:moveTo>
                    <a:pt x="0" y="40"/>
                  </a:moveTo>
                  <a:cubicBezTo>
                    <a:pt x="164" y="214"/>
                    <a:pt x="343" y="256"/>
                    <a:pt x="524" y="256"/>
                  </a:cubicBezTo>
                  <a:cubicBezTo>
                    <a:pt x="697" y="256"/>
                    <a:pt x="872" y="218"/>
                    <a:pt x="1040" y="218"/>
                  </a:cubicBezTo>
                  <a:cubicBezTo>
                    <a:pt x="1058" y="218"/>
                    <a:pt x="1076" y="218"/>
                    <a:pt x="1094" y="219"/>
                  </a:cubicBezTo>
                  <a:cubicBezTo>
                    <a:pt x="776" y="0"/>
                    <a:pt x="378" y="120"/>
                    <a:pt x="0"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2249150" y="1419750"/>
              <a:ext cx="8975" cy="15200"/>
            </a:xfrm>
            <a:custGeom>
              <a:avLst/>
              <a:gdLst/>
              <a:ahLst/>
              <a:cxnLst/>
              <a:rect l="l" t="t" r="r" b="b"/>
              <a:pathLst>
                <a:path w="359" h="608" extrusionOk="0">
                  <a:moveTo>
                    <a:pt x="359" y="0"/>
                  </a:moveTo>
                  <a:cubicBezTo>
                    <a:pt x="259" y="60"/>
                    <a:pt x="140" y="100"/>
                    <a:pt x="21" y="159"/>
                  </a:cubicBezTo>
                  <a:cubicBezTo>
                    <a:pt x="1" y="259"/>
                    <a:pt x="1" y="378"/>
                    <a:pt x="1" y="478"/>
                  </a:cubicBezTo>
                  <a:lnTo>
                    <a:pt x="21" y="537"/>
                  </a:lnTo>
                  <a:cubicBezTo>
                    <a:pt x="75" y="583"/>
                    <a:pt x="130" y="607"/>
                    <a:pt x="183" y="607"/>
                  </a:cubicBezTo>
                  <a:cubicBezTo>
                    <a:pt x="245" y="607"/>
                    <a:pt x="305" y="573"/>
                    <a:pt x="359" y="497"/>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1737425" y="1262350"/>
              <a:ext cx="21900" cy="5600"/>
            </a:xfrm>
            <a:custGeom>
              <a:avLst/>
              <a:gdLst/>
              <a:ahLst/>
              <a:cxnLst/>
              <a:rect l="l" t="t" r="r" b="b"/>
              <a:pathLst>
                <a:path w="876" h="224" extrusionOk="0">
                  <a:moveTo>
                    <a:pt x="430" y="0"/>
                  </a:moveTo>
                  <a:cubicBezTo>
                    <a:pt x="289" y="0"/>
                    <a:pt x="149" y="10"/>
                    <a:pt x="0" y="30"/>
                  </a:cubicBezTo>
                  <a:cubicBezTo>
                    <a:pt x="149" y="159"/>
                    <a:pt x="294" y="224"/>
                    <a:pt x="438" y="224"/>
                  </a:cubicBezTo>
                  <a:cubicBezTo>
                    <a:pt x="582" y="224"/>
                    <a:pt x="726" y="159"/>
                    <a:pt x="875" y="30"/>
                  </a:cubicBezTo>
                  <a:cubicBezTo>
                    <a:pt x="716" y="10"/>
                    <a:pt x="572" y="0"/>
                    <a:pt x="4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2067150" y="1428475"/>
              <a:ext cx="14925" cy="15150"/>
            </a:xfrm>
            <a:custGeom>
              <a:avLst/>
              <a:gdLst/>
              <a:ahLst/>
              <a:cxnLst/>
              <a:rect l="l" t="t" r="r" b="b"/>
              <a:pathLst>
                <a:path w="597" h="606" extrusionOk="0">
                  <a:moveTo>
                    <a:pt x="243" y="0"/>
                  </a:moveTo>
                  <a:cubicBezTo>
                    <a:pt x="221" y="0"/>
                    <a:pt x="199" y="3"/>
                    <a:pt x="179" y="9"/>
                  </a:cubicBezTo>
                  <a:lnTo>
                    <a:pt x="20" y="188"/>
                  </a:lnTo>
                  <a:lnTo>
                    <a:pt x="0" y="347"/>
                  </a:lnTo>
                  <a:cubicBezTo>
                    <a:pt x="0" y="427"/>
                    <a:pt x="60" y="507"/>
                    <a:pt x="100" y="546"/>
                  </a:cubicBezTo>
                  <a:cubicBezTo>
                    <a:pt x="139" y="586"/>
                    <a:pt x="179" y="586"/>
                    <a:pt x="199" y="606"/>
                  </a:cubicBezTo>
                  <a:lnTo>
                    <a:pt x="338" y="606"/>
                  </a:lnTo>
                  <a:cubicBezTo>
                    <a:pt x="358" y="586"/>
                    <a:pt x="398" y="586"/>
                    <a:pt x="438" y="546"/>
                  </a:cubicBezTo>
                  <a:cubicBezTo>
                    <a:pt x="477" y="507"/>
                    <a:pt x="537" y="447"/>
                    <a:pt x="577" y="387"/>
                  </a:cubicBezTo>
                  <a:cubicBezTo>
                    <a:pt x="597" y="308"/>
                    <a:pt x="577" y="228"/>
                    <a:pt x="537" y="188"/>
                  </a:cubicBezTo>
                  <a:cubicBezTo>
                    <a:pt x="477" y="109"/>
                    <a:pt x="438" y="49"/>
                    <a:pt x="358" y="9"/>
                  </a:cubicBezTo>
                  <a:cubicBezTo>
                    <a:pt x="332" y="9"/>
                    <a:pt x="287" y="0"/>
                    <a:pt x="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1303250" y="1341650"/>
              <a:ext cx="13975" cy="13025"/>
            </a:xfrm>
            <a:custGeom>
              <a:avLst/>
              <a:gdLst/>
              <a:ahLst/>
              <a:cxnLst/>
              <a:rect l="l" t="t" r="r" b="b"/>
              <a:pathLst>
                <a:path w="559" h="521" extrusionOk="0">
                  <a:moveTo>
                    <a:pt x="339" y="1"/>
                  </a:moveTo>
                  <a:cubicBezTo>
                    <a:pt x="259" y="1"/>
                    <a:pt x="200" y="21"/>
                    <a:pt x="140" y="21"/>
                  </a:cubicBezTo>
                  <a:cubicBezTo>
                    <a:pt x="61" y="120"/>
                    <a:pt x="80" y="279"/>
                    <a:pt x="1" y="379"/>
                  </a:cubicBezTo>
                  <a:cubicBezTo>
                    <a:pt x="1" y="399"/>
                    <a:pt x="21" y="439"/>
                    <a:pt x="21" y="498"/>
                  </a:cubicBezTo>
                  <a:cubicBezTo>
                    <a:pt x="99" y="513"/>
                    <a:pt x="161" y="520"/>
                    <a:pt x="211" y="520"/>
                  </a:cubicBezTo>
                  <a:cubicBezTo>
                    <a:pt x="558" y="520"/>
                    <a:pt x="304" y="19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2028350" y="1423675"/>
              <a:ext cx="22400" cy="5175"/>
            </a:xfrm>
            <a:custGeom>
              <a:avLst/>
              <a:gdLst/>
              <a:ahLst/>
              <a:cxnLst/>
              <a:rect l="l" t="t" r="r" b="b"/>
              <a:pathLst>
                <a:path w="896" h="207" extrusionOk="0">
                  <a:moveTo>
                    <a:pt x="361" y="1"/>
                  </a:moveTo>
                  <a:cubicBezTo>
                    <a:pt x="244" y="1"/>
                    <a:pt x="124" y="14"/>
                    <a:pt x="0" y="22"/>
                  </a:cubicBezTo>
                  <a:cubicBezTo>
                    <a:pt x="129" y="172"/>
                    <a:pt x="292" y="207"/>
                    <a:pt x="462" y="207"/>
                  </a:cubicBezTo>
                  <a:cubicBezTo>
                    <a:pt x="607" y="207"/>
                    <a:pt x="758" y="181"/>
                    <a:pt x="896" y="181"/>
                  </a:cubicBezTo>
                  <a:cubicBezTo>
                    <a:pt x="725" y="35"/>
                    <a:pt x="547" y="1"/>
                    <a:pt x="3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1579275" y="1370375"/>
              <a:ext cx="19925" cy="5625"/>
            </a:xfrm>
            <a:custGeom>
              <a:avLst/>
              <a:gdLst/>
              <a:ahLst/>
              <a:cxnLst/>
              <a:rect l="l" t="t" r="r" b="b"/>
              <a:pathLst>
                <a:path w="797" h="225" extrusionOk="0">
                  <a:moveTo>
                    <a:pt x="522" y="1"/>
                  </a:moveTo>
                  <a:cubicBezTo>
                    <a:pt x="493" y="1"/>
                    <a:pt x="458" y="16"/>
                    <a:pt x="418" y="46"/>
                  </a:cubicBezTo>
                  <a:cubicBezTo>
                    <a:pt x="388" y="55"/>
                    <a:pt x="358" y="60"/>
                    <a:pt x="331" y="60"/>
                  </a:cubicBezTo>
                  <a:cubicBezTo>
                    <a:pt x="304" y="60"/>
                    <a:pt x="279" y="55"/>
                    <a:pt x="259" y="46"/>
                  </a:cubicBezTo>
                  <a:cubicBezTo>
                    <a:pt x="179" y="65"/>
                    <a:pt x="140" y="65"/>
                    <a:pt x="80" y="65"/>
                  </a:cubicBezTo>
                  <a:cubicBezTo>
                    <a:pt x="0" y="125"/>
                    <a:pt x="0" y="165"/>
                    <a:pt x="80" y="225"/>
                  </a:cubicBezTo>
                  <a:cubicBezTo>
                    <a:pt x="319" y="185"/>
                    <a:pt x="557" y="185"/>
                    <a:pt x="796" y="185"/>
                  </a:cubicBezTo>
                  <a:cubicBezTo>
                    <a:pt x="796" y="145"/>
                    <a:pt x="776" y="125"/>
                    <a:pt x="756" y="65"/>
                  </a:cubicBezTo>
                  <a:cubicBezTo>
                    <a:pt x="697" y="65"/>
                    <a:pt x="657" y="65"/>
                    <a:pt x="597" y="46"/>
                  </a:cubicBezTo>
                  <a:cubicBezTo>
                    <a:pt x="577" y="16"/>
                    <a:pt x="552" y="1"/>
                    <a:pt x="5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1437025" y="1332750"/>
              <a:ext cx="17950" cy="5950"/>
            </a:xfrm>
            <a:custGeom>
              <a:avLst/>
              <a:gdLst/>
              <a:ahLst/>
              <a:cxnLst/>
              <a:rect l="l" t="t" r="r" b="b"/>
              <a:pathLst>
                <a:path w="718" h="238" extrusionOk="0">
                  <a:moveTo>
                    <a:pt x="336" y="0"/>
                  </a:moveTo>
                  <a:cubicBezTo>
                    <a:pt x="227" y="0"/>
                    <a:pt x="114" y="21"/>
                    <a:pt x="1" y="39"/>
                  </a:cubicBezTo>
                  <a:cubicBezTo>
                    <a:pt x="120" y="238"/>
                    <a:pt x="359" y="158"/>
                    <a:pt x="518" y="198"/>
                  </a:cubicBezTo>
                  <a:cubicBezTo>
                    <a:pt x="598" y="198"/>
                    <a:pt x="677" y="178"/>
                    <a:pt x="717" y="158"/>
                  </a:cubicBezTo>
                  <a:cubicBezTo>
                    <a:pt x="605" y="35"/>
                    <a:pt x="475"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1398750" y="1259100"/>
              <a:ext cx="16425" cy="4900"/>
            </a:xfrm>
            <a:custGeom>
              <a:avLst/>
              <a:gdLst/>
              <a:ahLst/>
              <a:cxnLst/>
              <a:rect l="l" t="t" r="r" b="b"/>
              <a:pathLst>
                <a:path w="657" h="196" extrusionOk="0">
                  <a:moveTo>
                    <a:pt x="321" y="1"/>
                  </a:moveTo>
                  <a:cubicBezTo>
                    <a:pt x="209" y="1"/>
                    <a:pt x="100" y="31"/>
                    <a:pt x="0" y="140"/>
                  </a:cubicBezTo>
                  <a:cubicBezTo>
                    <a:pt x="127" y="175"/>
                    <a:pt x="255" y="196"/>
                    <a:pt x="382" y="196"/>
                  </a:cubicBezTo>
                  <a:cubicBezTo>
                    <a:pt x="473" y="196"/>
                    <a:pt x="565" y="185"/>
                    <a:pt x="657" y="160"/>
                  </a:cubicBezTo>
                  <a:lnTo>
                    <a:pt x="657" y="41"/>
                  </a:lnTo>
                  <a:cubicBezTo>
                    <a:pt x="547" y="31"/>
                    <a:pt x="433" y="1"/>
                    <a:pt x="3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1657850" y="1350125"/>
              <a:ext cx="9975" cy="9475"/>
            </a:xfrm>
            <a:custGeom>
              <a:avLst/>
              <a:gdLst/>
              <a:ahLst/>
              <a:cxnLst/>
              <a:rect l="l" t="t" r="r" b="b"/>
              <a:pathLst>
                <a:path w="399" h="379" extrusionOk="0">
                  <a:moveTo>
                    <a:pt x="398" y="0"/>
                  </a:moveTo>
                  <a:cubicBezTo>
                    <a:pt x="339" y="40"/>
                    <a:pt x="259" y="40"/>
                    <a:pt x="219" y="40"/>
                  </a:cubicBezTo>
                  <a:cubicBezTo>
                    <a:pt x="140" y="139"/>
                    <a:pt x="0" y="239"/>
                    <a:pt x="20" y="279"/>
                  </a:cubicBezTo>
                  <a:cubicBezTo>
                    <a:pt x="60" y="358"/>
                    <a:pt x="120" y="378"/>
                    <a:pt x="187" y="378"/>
                  </a:cubicBezTo>
                  <a:cubicBezTo>
                    <a:pt x="254" y="378"/>
                    <a:pt x="329" y="358"/>
                    <a:pt x="398" y="358"/>
                  </a:cubicBezTo>
                  <a:lnTo>
                    <a:pt x="39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2192950" y="1402525"/>
              <a:ext cx="18925" cy="4375"/>
            </a:xfrm>
            <a:custGeom>
              <a:avLst/>
              <a:gdLst/>
              <a:ahLst/>
              <a:cxnLst/>
              <a:rect l="l" t="t" r="r" b="b"/>
              <a:pathLst>
                <a:path w="757" h="175" extrusionOk="0">
                  <a:moveTo>
                    <a:pt x="427" y="0"/>
                  </a:moveTo>
                  <a:cubicBezTo>
                    <a:pt x="274" y="0"/>
                    <a:pt x="130" y="34"/>
                    <a:pt x="1" y="152"/>
                  </a:cubicBezTo>
                  <a:cubicBezTo>
                    <a:pt x="94" y="165"/>
                    <a:pt x="182" y="174"/>
                    <a:pt x="268" y="174"/>
                  </a:cubicBezTo>
                  <a:cubicBezTo>
                    <a:pt x="439" y="174"/>
                    <a:pt x="598" y="139"/>
                    <a:pt x="757" y="33"/>
                  </a:cubicBezTo>
                  <a:cubicBezTo>
                    <a:pt x="643" y="16"/>
                    <a:pt x="533" y="0"/>
                    <a:pt x="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2093000" y="1272150"/>
              <a:ext cx="17925" cy="4575"/>
            </a:xfrm>
            <a:custGeom>
              <a:avLst/>
              <a:gdLst/>
              <a:ahLst/>
              <a:cxnLst/>
              <a:rect l="l" t="t" r="r" b="b"/>
              <a:pathLst>
                <a:path w="717" h="183" extrusionOk="0">
                  <a:moveTo>
                    <a:pt x="515" y="1"/>
                  </a:moveTo>
                  <a:cubicBezTo>
                    <a:pt x="321" y="1"/>
                    <a:pt x="150" y="46"/>
                    <a:pt x="0" y="135"/>
                  </a:cubicBezTo>
                  <a:cubicBezTo>
                    <a:pt x="102" y="161"/>
                    <a:pt x="206" y="182"/>
                    <a:pt x="310" y="182"/>
                  </a:cubicBezTo>
                  <a:cubicBezTo>
                    <a:pt x="451" y="182"/>
                    <a:pt x="590" y="142"/>
                    <a:pt x="717" y="16"/>
                  </a:cubicBezTo>
                  <a:cubicBezTo>
                    <a:pt x="647" y="6"/>
                    <a:pt x="580"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2141250" y="1267075"/>
              <a:ext cx="12450" cy="5975"/>
            </a:xfrm>
            <a:custGeom>
              <a:avLst/>
              <a:gdLst/>
              <a:ahLst/>
              <a:cxnLst/>
              <a:rect l="l" t="t" r="r" b="b"/>
              <a:pathLst>
                <a:path w="498" h="239" extrusionOk="0">
                  <a:moveTo>
                    <a:pt x="279" y="0"/>
                  </a:moveTo>
                  <a:cubicBezTo>
                    <a:pt x="199" y="20"/>
                    <a:pt x="100" y="20"/>
                    <a:pt x="0" y="40"/>
                  </a:cubicBezTo>
                  <a:cubicBezTo>
                    <a:pt x="80" y="179"/>
                    <a:pt x="239" y="199"/>
                    <a:pt x="378" y="219"/>
                  </a:cubicBezTo>
                  <a:lnTo>
                    <a:pt x="458" y="239"/>
                  </a:lnTo>
                  <a:lnTo>
                    <a:pt x="497" y="199"/>
                  </a:lnTo>
                  <a:cubicBezTo>
                    <a:pt x="438" y="119"/>
                    <a:pt x="358" y="8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2109900" y="1433175"/>
              <a:ext cx="13450" cy="4025"/>
            </a:xfrm>
            <a:custGeom>
              <a:avLst/>
              <a:gdLst/>
              <a:ahLst/>
              <a:cxnLst/>
              <a:rect l="l" t="t" r="r" b="b"/>
              <a:pathLst>
                <a:path w="538" h="161" extrusionOk="0">
                  <a:moveTo>
                    <a:pt x="21" y="0"/>
                  </a:moveTo>
                  <a:cubicBezTo>
                    <a:pt x="21" y="40"/>
                    <a:pt x="21" y="60"/>
                    <a:pt x="1" y="120"/>
                  </a:cubicBezTo>
                  <a:cubicBezTo>
                    <a:pt x="92" y="138"/>
                    <a:pt x="182" y="160"/>
                    <a:pt x="267" y="160"/>
                  </a:cubicBezTo>
                  <a:cubicBezTo>
                    <a:pt x="369" y="160"/>
                    <a:pt x="462" y="128"/>
                    <a:pt x="538" y="20"/>
                  </a:cubicBezTo>
                  <a:cubicBezTo>
                    <a:pt x="359" y="20"/>
                    <a:pt x="200" y="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2314800" y="1413825"/>
              <a:ext cx="8975" cy="5325"/>
            </a:xfrm>
            <a:custGeom>
              <a:avLst/>
              <a:gdLst/>
              <a:ahLst/>
              <a:cxnLst/>
              <a:rect l="l" t="t" r="r" b="b"/>
              <a:pathLst>
                <a:path w="359" h="213" extrusionOk="0">
                  <a:moveTo>
                    <a:pt x="203" y="1"/>
                  </a:moveTo>
                  <a:cubicBezTo>
                    <a:pt x="135" y="1"/>
                    <a:pt x="71" y="43"/>
                    <a:pt x="1" y="78"/>
                  </a:cubicBezTo>
                  <a:cubicBezTo>
                    <a:pt x="57" y="172"/>
                    <a:pt x="109" y="213"/>
                    <a:pt x="163" y="213"/>
                  </a:cubicBezTo>
                  <a:cubicBezTo>
                    <a:pt x="223" y="213"/>
                    <a:pt x="285" y="162"/>
                    <a:pt x="359" y="78"/>
                  </a:cubicBezTo>
                  <a:cubicBezTo>
                    <a:pt x="302" y="21"/>
                    <a:pt x="251"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2326750" y="1394375"/>
              <a:ext cx="15425" cy="3375"/>
            </a:xfrm>
            <a:custGeom>
              <a:avLst/>
              <a:gdLst/>
              <a:ahLst/>
              <a:cxnLst/>
              <a:rect l="l" t="t" r="r" b="b"/>
              <a:pathLst>
                <a:path w="617" h="135" extrusionOk="0">
                  <a:moveTo>
                    <a:pt x="40" y="1"/>
                  </a:moveTo>
                  <a:cubicBezTo>
                    <a:pt x="0" y="20"/>
                    <a:pt x="0" y="80"/>
                    <a:pt x="40" y="120"/>
                  </a:cubicBezTo>
                  <a:cubicBezTo>
                    <a:pt x="90" y="130"/>
                    <a:pt x="139" y="135"/>
                    <a:pt x="189" y="135"/>
                  </a:cubicBezTo>
                  <a:cubicBezTo>
                    <a:pt x="337" y="135"/>
                    <a:pt x="482" y="9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1628500" y="1375975"/>
              <a:ext cx="12950" cy="4700"/>
            </a:xfrm>
            <a:custGeom>
              <a:avLst/>
              <a:gdLst/>
              <a:ahLst/>
              <a:cxnLst/>
              <a:rect l="l" t="t" r="r" b="b"/>
              <a:pathLst>
                <a:path w="518" h="188" extrusionOk="0">
                  <a:moveTo>
                    <a:pt x="359" y="1"/>
                  </a:moveTo>
                  <a:cubicBezTo>
                    <a:pt x="220" y="1"/>
                    <a:pt x="120" y="20"/>
                    <a:pt x="1" y="20"/>
                  </a:cubicBezTo>
                  <a:cubicBezTo>
                    <a:pt x="92" y="132"/>
                    <a:pt x="184" y="187"/>
                    <a:pt x="273" y="187"/>
                  </a:cubicBezTo>
                  <a:cubicBezTo>
                    <a:pt x="358" y="187"/>
                    <a:pt x="440" y="137"/>
                    <a:pt x="518" y="40"/>
                  </a:cubicBezTo>
                  <a:cubicBezTo>
                    <a:pt x="478" y="20"/>
                    <a:pt x="399" y="2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1493725" y="1337800"/>
              <a:ext cx="14450" cy="5875"/>
            </a:xfrm>
            <a:custGeom>
              <a:avLst/>
              <a:gdLst/>
              <a:ahLst/>
              <a:cxnLst/>
              <a:rect l="l" t="t" r="r" b="b"/>
              <a:pathLst>
                <a:path w="578" h="235" extrusionOk="0">
                  <a:moveTo>
                    <a:pt x="289" y="1"/>
                  </a:moveTo>
                  <a:cubicBezTo>
                    <a:pt x="195" y="1"/>
                    <a:pt x="100" y="46"/>
                    <a:pt x="1" y="135"/>
                  </a:cubicBezTo>
                  <a:cubicBezTo>
                    <a:pt x="120" y="155"/>
                    <a:pt x="239" y="155"/>
                    <a:pt x="379" y="175"/>
                  </a:cubicBezTo>
                  <a:cubicBezTo>
                    <a:pt x="379" y="195"/>
                    <a:pt x="379" y="195"/>
                    <a:pt x="419" y="235"/>
                  </a:cubicBezTo>
                  <a:cubicBezTo>
                    <a:pt x="438" y="235"/>
                    <a:pt x="498" y="235"/>
                    <a:pt x="518" y="175"/>
                  </a:cubicBezTo>
                  <a:lnTo>
                    <a:pt x="578" y="135"/>
                  </a:lnTo>
                  <a:cubicBezTo>
                    <a:pt x="478" y="46"/>
                    <a:pt x="384" y="1"/>
                    <a:pt x="2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1724475" y="1393875"/>
              <a:ext cx="12975" cy="4500"/>
            </a:xfrm>
            <a:custGeom>
              <a:avLst/>
              <a:gdLst/>
              <a:ahLst/>
              <a:cxnLst/>
              <a:rect l="l" t="t" r="r" b="b"/>
              <a:pathLst>
                <a:path w="519" h="180" extrusionOk="0">
                  <a:moveTo>
                    <a:pt x="252" y="1"/>
                  </a:moveTo>
                  <a:cubicBezTo>
                    <a:pt x="165" y="1"/>
                    <a:pt x="81" y="60"/>
                    <a:pt x="1" y="180"/>
                  </a:cubicBezTo>
                  <a:lnTo>
                    <a:pt x="518" y="180"/>
                  </a:lnTo>
                  <a:cubicBezTo>
                    <a:pt x="429" y="60"/>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1556900" y="1372500"/>
              <a:ext cx="11450" cy="4500"/>
            </a:xfrm>
            <a:custGeom>
              <a:avLst/>
              <a:gdLst/>
              <a:ahLst/>
              <a:cxnLst/>
              <a:rect l="l" t="t" r="r" b="b"/>
              <a:pathLst>
                <a:path w="458" h="180" extrusionOk="0">
                  <a:moveTo>
                    <a:pt x="100" y="0"/>
                  </a:moveTo>
                  <a:cubicBezTo>
                    <a:pt x="0" y="60"/>
                    <a:pt x="0" y="100"/>
                    <a:pt x="100" y="179"/>
                  </a:cubicBezTo>
                  <a:cubicBezTo>
                    <a:pt x="259" y="179"/>
                    <a:pt x="378" y="159"/>
                    <a:pt x="458" y="40"/>
                  </a:cubicBezTo>
                  <a:cubicBezTo>
                    <a:pt x="338" y="0"/>
                    <a:pt x="23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1550925" y="1372500"/>
              <a:ext cx="8475" cy="4000"/>
            </a:xfrm>
            <a:custGeom>
              <a:avLst/>
              <a:gdLst/>
              <a:ahLst/>
              <a:cxnLst/>
              <a:rect l="l" t="t" r="r" b="b"/>
              <a:pathLst>
                <a:path w="339" h="160" extrusionOk="0">
                  <a:moveTo>
                    <a:pt x="0" y="0"/>
                  </a:moveTo>
                  <a:cubicBezTo>
                    <a:pt x="40" y="60"/>
                    <a:pt x="120" y="100"/>
                    <a:pt x="179" y="159"/>
                  </a:cubicBezTo>
                  <a:lnTo>
                    <a:pt x="339" y="15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1576775" y="1343150"/>
              <a:ext cx="8500" cy="3000"/>
            </a:xfrm>
            <a:custGeom>
              <a:avLst/>
              <a:gdLst/>
              <a:ahLst/>
              <a:cxnLst/>
              <a:rect l="l" t="t" r="r" b="b"/>
              <a:pathLst>
                <a:path w="340" h="120" extrusionOk="0">
                  <a:moveTo>
                    <a:pt x="170" y="1"/>
                  </a:moveTo>
                  <a:cubicBezTo>
                    <a:pt x="110" y="1"/>
                    <a:pt x="51" y="40"/>
                    <a:pt x="1" y="120"/>
                  </a:cubicBezTo>
                  <a:lnTo>
                    <a:pt x="339" y="120"/>
                  </a:lnTo>
                  <a:cubicBezTo>
                    <a:pt x="289" y="40"/>
                    <a:pt x="230"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2088525" y="1294425"/>
              <a:ext cx="4500" cy="7475"/>
            </a:xfrm>
            <a:custGeom>
              <a:avLst/>
              <a:gdLst/>
              <a:ahLst/>
              <a:cxnLst/>
              <a:rect l="l" t="t" r="r" b="b"/>
              <a:pathLst>
                <a:path w="180" h="299" extrusionOk="0">
                  <a:moveTo>
                    <a:pt x="20" y="0"/>
                  </a:moveTo>
                  <a:lnTo>
                    <a:pt x="0" y="80"/>
                  </a:lnTo>
                  <a:lnTo>
                    <a:pt x="0" y="139"/>
                  </a:lnTo>
                  <a:cubicBezTo>
                    <a:pt x="60" y="199"/>
                    <a:pt x="120" y="239"/>
                    <a:pt x="179" y="299"/>
                  </a:cubicBezTo>
                  <a:cubicBezTo>
                    <a:pt x="179" y="179"/>
                    <a:pt x="179" y="4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1571800" y="1372500"/>
              <a:ext cx="8975" cy="4000"/>
            </a:xfrm>
            <a:custGeom>
              <a:avLst/>
              <a:gdLst/>
              <a:ahLst/>
              <a:cxnLst/>
              <a:rect l="l" t="t" r="r" b="b"/>
              <a:pathLst>
                <a:path w="359" h="160" extrusionOk="0">
                  <a:moveTo>
                    <a:pt x="1" y="0"/>
                  </a:moveTo>
                  <a:cubicBezTo>
                    <a:pt x="80" y="140"/>
                    <a:pt x="220" y="159"/>
                    <a:pt x="359" y="159"/>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1759300" y="1402325"/>
              <a:ext cx="8475" cy="3575"/>
            </a:xfrm>
            <a:custGeom>
              <a:avLst/>
              <a:gdLst/>
              <a:ahLst/>
              <a:cxnLst/>
              <a:rect l="l" t="t" r="r" b="b"/>
              <a:pathLst>
                <a:path w="339" h="143" extrusionOk="0">
                  <a:moveTo>
                    <a:pt x="0" y="1"/>
                  </a:moveTo>
                  <a:cubicBezTo>
                    <a:pt x="52" y="93"/>
                    <a:pt x="108" y="143"/>
                    <a:pt x="167" y="143"/>
                  </a:cubicBezTo>
                  <a:cubicBezTo>
                    <a:pt x="222" y="143"/>
                    <a:pt x="281" y="98"/>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1772225" y="1242700"/>
              <a:ext cx="8475" cy="3000"/>
            </a:xfrm>
            <a:custGeom>
              <a:avLst/>
              <a:gdLst/>
              <a:ahLst/>
              <a:cxnLst/>
              <a:rect l="l" t="t" r="r" b="b"/>
              <a:pathLst>
                <a:path w="339" h="120" extrusionOk="0">
                  <a:moveTo>
                    <a:pt x="170" y="0"/>
                  </a:moveTo>
                  <a:cubicBezTo>
                    <a:pt x="115" y="0"/>
                    <a:pt x="60" y="40"/>
                    <a:pt x="1" y="120"/>
                  </a:cubicBezTo>
                  <a:lnTo>
                    <a:pt x="339" y="120"/>
                  </a:lnTo>
                  <a:cubicBezTo>
                    <a:pt x="279" y="40"/>
                    <a:pt x="224" y="0"/>
                    <a:pt x="1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1745875" y="1357575"/>
              <a:ext cx="8475" cy="6000"/>
            </a:xfrm>
            <a:custGeom>
              <a:avLst/>
              <a:gdLst/>
              <a:ahLst/>
              <a:cxnLst/>
              <a:rect l="l" t="t" r="r" b="b"/>
              <a:pathLst>
                <a:path w="339" h="240" extrusionOk="0">
                  <a:moveTo>
                    <a:pt x="339" y="1"/>
                  </a:moveTo>
                  <a:cubicBezTo>
                    <a:pt x="199" y="60"/>
                    <a:pt x="60" y="80"/>
                    <a:pt x="0" y="239"/>
                  </a:cubicBezTo>
                  <a:cubicBezTo>
                    <a:pt x="160" y="239"/>
                    <a:pt x="299" y="199"/>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1724000" y="1263075"/>
              <a:ext cx="8975" cy="4175"/>
            </a:xfrm>
            <a:custGeom>
              <a:avLst/>
              <a:gdLst/>
              <a:ahLst/>
              <a:cxnLst/>
              <a:rect l="l" t="t" r="r" b="b"/>
              <a:pathLst>
                <a:path w="359" h="167" extrusionOk="0">
                  <a:moveTo>
                    <a:pt x="358" y="1"/>
                  </a:moveTo>
                  <a:cubicBezTo>
                    <a:pt x="239" y="1"/>
                    <a:pt x="139" y="1"/>
                    <a:pt x="0" y="41"/>
                  </a:cubicBezTo>
                  <a:cubicBezTo>
                    <a:pt x="0" y="61"/>
                    <a:pt x="40" y="100"/>
                    <a:pt x="40" y="160"/>
                  </a:cubicBezTo>
                  <a:cubicBezTo>
                    <a:pt x="64" y="164"/>
                    <a:pt x="88" y="166"/>
                    <a:pt x="111" y="166"/>
                  </a:cubicBezTo>
                  <a:cubicBezTo>
                    <a:pt x="205" y="166"/>
                    <a:pt x="294" y="128"/>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1402725" y="1333700"/>
              <a:ext cx="9475" cy="3225"/>
            </a:xfrm>
            <a:custGeom>
              <a:avLst/>
              <a:gdLst/>
              <a:ahLst/>
              <a:cxnLst/>
              <a:rect l="l" t="t" r="r" b="b"/>
              <a:pathLst>
                <a:path w="379" h="129" extrusionOk="0">
                  <a:moveTo>
                    <a:pt x="0" y="1"/>
                  </a:moveTo>
                  <a:cubicBezTo>
                    <a:pt x="64" y="92"/>
                    <a:pt x="123" y="128"/>
                    <a:pt x="181" y="128"/>
                  </a:cubicBezTo>
                  <a:cubicBezTo>
                    <a:pt x="249" y="128"/>
                    <a:pt x="314" y="76"/>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1345025" y="1329225"/>
              <a:ext cx="11475" cy="3025"/>
            </a:xfrm>
            <a:custGeom>
              <a:avLst/>
              <a:gdLst/>
              <a:ahLst/>
              <a:cxnLst/>
              <a:rect l="l" t="t" r="r" b="b"/>
              <a:pathLst>
                <a:path w="459" h="121" extrusionOk="0">
                  <a:moveTo>
                    <a:pt x="216" y="0"/>
                  </a:moveTo>
                  <a:cubicBezTo>
                    <a:pt x="146" y="0"/>
                    <a:pt x="76" y="36"/>
                    <a:pt x="1" y="120"/>
                  </a:cubicBezTo>
                  <a:lnTo>
                    <a:pt x="458" y="120"/>
                  </a:lnTo>
                  <a:cubicBezTo>
                    <a:pt x="374" y="46"/>
                    <a:pt x="295" y="0"/>
                    <a:pt x="2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1303250" y="1341175"/>
              <a:ext cx="3525" cy="9950"/>
            </a:xfrm>
            <a:custGeom>
              <a:avLst/>
              <a:gdLst/>
              <a:ahLst/>
              <a:cxnLst/>
              <a:rect l="l" t="t" r="r" b="b"/>
              <a:pathLst>
                <a:path w="141" h="398" extrusionOk="0">
                  <a:moveTo>
                    <a:pt x="1" y="0"/>
                  </a:moveTo>
                  <a:lnTo>
                    <a:pt x="1" y="398"/>
                  </a:lnTo>
                  <a:cubicBezTo>
                    <a:pt x="140" y="318"/>
                    <a:pt x="140" y="159"/>
                    <a:pt x="140" y="40"/>
                  </a:cubicBezTo>
                  <a:cubicBezTo>
                    <a:pt x="80" y="2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1502675" y="1258100"/>
              <a:ext cx="8975" cy="4300"/>
            </a:xfrm>
            <a:custGeom>
              <a:avLst/>
              <a:gdLst/>
              <a:ahLst/>
              <a:cxnLst/>
              <a:rect l="l" t="t" r="r" b="b"/>
              <a:pathLst>
                <a:path w="359" h="172" extrusionOk="0">
                  <a:moveTo>
                    <a:pt x="1" y="1"/>
                  </a:moveTo>
                  <a:cubicBezTo>
                    <a:pt x="66" y="110"/>
                    <a:pt x="132" y="172"/>
                    <a:pt x="198" y="172"/>
                  </a:cubicBezTo>
                  <a:cubicBezTo>
                    <a:pt x="251" y="172"/>
                    <a:pt x="305" y="130"/>
                    <a:pt x="359" y="41"/>
                  </a:cubicBezTo>
                  <a:cubicBezTo>
                    <a:pt x="240" y="41"/>
                    <a:pt x="12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2128300" y="1432175"/>
              <a:ext cx="8975" cy="3725"/>
            </a:xfrm>
            <a:custGeom>
              <a:avLst/>
              <a:gdLst/>
              <a:ahLst/>
              <a:cxnLst/>
              <a:rect l="l" t="t" r="r" b="b"/>
              <a:pathLst>
                <a:path w="359" h="149" extrusionOk="0">
                  <a:moveTo>
                    <a:pt x="359" y="0"/>
                  </a:moveTo>
                  <a:lnTo>
                    <a:pt x="359" y="0"/>
                  </a:lnTo>
                  <a:cubicBezTo>
                    <a:pt x="220" y="40"/>
                    <a:pt x="100" y="40"/>
                    <a:pt x="1" y="40"/>
                  </a:cubicBezTo>
                  <a:cubicBezTo>
                    <a:pt x="55" y="113"/>
                    <a:pt x="114" y="148"/>
                    <a:pt x="171" y="148"/>
                  </a:cubicBezTo>
                  <a:cubicBezTo>
                    <a:pt x="239" y="148"/>
                    <a:pt x="305" y="98"/>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1307725" y="1324625"/>
              <a:ext cx="8975" cy="4225"/>
            </a:xfrm>
            <a:custGeom>
              <a:avLst/>
              <a:gdLst/>
              <a:ahLst/>
              <a:cxnLst/>
              <a:rect l="l" t="t" r="r" b="b"/>
              <a:pathLst>
                <a:path w="359" h="169" extrusionOk="0">
                  <a:moveTo>
                    <a:pt x="59" y="1"/>
                  </a:moveTo>
                  <a:cubicBezTo>
                    <a:pt x="39" y="1"/>
                    <a:pt x="20" y="2"/>
                    <a:pt x="1" y="6"/>
                  </a:cubicBezTo>
                  <a:cubicBezTo>
                    <a:pt x="70" y="110"/>
                    <a:pt x="170" y="169"/>
                    <a:pt x="300" y="169"/>
                  </a:cubicBezTo>
                  <a:cubicBezTo>
                    <a:pt x="319" y="169"/>
                    <a:pt x="339" y="167"/>
                    <a:pt x="359" y="165"/>
                  </a:cubicBezTo>
                  <a:cubicBezTo>
                    <a:pt x="275" y="48"/>
                    <a:pt x="163" y="1"/>
                    <a:pt x="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2076100" y="1428200"/>
              <a:ext cx="4500" cy="5000"/>
            </a:xfrm>
            <a:custGeom>
              <a:avLst/>
              <a:gdLst/>
              <a:ahLst/>
              <a:cxnLst/>
              <a:rect l="l" t="t" r="r" b="b"/>
              <a:pathLst>
                <a:path w="180" h="200" extrusionOk="0">
                  <a:moveTo>
                    <a:pt x="179" y="0"/>
                  </a:moveTo>
                  <a:cubicBezTo>
                    <a:pt x="119" y="20"/>
                    <a:pt x="60" y="20"/>
                    <a:pt x="0" y="20"/>
                  </a:cubicBezTo>
                  <a:cubicBezTo>
                    <a:pt x="60" y="100"/>
                    <a:pt x="119" y="140"/>
                    <a:pt x="179" y="19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1680725" y="1391700"/>
              <a:ext cx="4500" cy="3025"/>
            </a:xfrm>
            <a:custGeom>
              <a:avLst/>
              <a:gdLst/>
              <a:ahLst/>
              <a:cxnLst/>
              <a:rect l="l" t="t" r="r" b="b"/>
              <a:pathLst>
                <a:path w="180" h="121" extrusionOk="0">
                  <a:moveTo>
                    <a:pt x="94" y="1"/>
                  </a:moveTo>
                  <a:cubicBezTo>
                    <a:pt x="68" y="1"/>
                    <a:pt x="39" y="30"/>
                    <a:pt x="0" y="88"/>
                  </a:cubicBezTo>
                  <a:cubicBezTo>
                    <a:pt x="47" y="111"/>
                    <a:pt x="80" y="121"/>
                    <a:pt x="111" y="121"/>
                  </a:cubicBezTo>
                  <a:cubicBezTo>
                    <a:pt x="133" y="121"/>
                    <a:pt x="155" y="116"/>
                    <a:pt x="179" y="108"/>
                  </a:cubicBezTo>
                  <a:cubicBezTo>
                    <a:pt x="148" y="35"/>
                    <a:pt x="123"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1628000" y="1348500"/>
              <a:ext cx="6000" cy="2625"/>
            </a:xfrm>
            <a:custGeom>
              <a:avLst/>
              <a:gdLst/>
              <a:ahLst/>
              <a:cxnLst/>
              <a:rect l="l" t="t" r="r" b="b"/>
              <a:pathLst>
                <a:path w="240" h="105" extrusionOk="0">
                  <a:moveTo>
                    <a:pt x="111" y="1"/>
                  </a:moveTo>
                  <a:cubicBezTo>
                    <a:pt x="77" y="1"/>
                    <a:pt x="41" y="13"/>
                    <a:pt x="1" y="45"/>
                  </a:cubicBezTo>
                  <a:lnTo>
                    <a:pt x="41" y="105"/>
                  </a:lnTo>
                  <a:lnTo>
                    <a:pt x="180" y="105"/>
                  </a:lnTo>
                  <a:lnTo>
                    <a:pt x="240" y="65"/>
                  </a:lnTo>
                  <a:cubicBezTo>
                    <a:pt x="204" y="29"/>
                    <a:pt x="161" y="1"/>
                    <a:pt x="1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1618050" y="1349625"/>
              <a:ext cx="6000" cy="5000"/>
            </a:xfrm>
            <a:custGeom>
              <a:avLst/>
              <a:gdLst/>
              <a:ahLst/>
              <a:cxnLst/>
              <a:rect l="l" t="t" r="r" b="b"/>
              <a:pathLst>
                <a:path w="240" h="200" extrusionOk="0">
                  <a:moveTo>
                    <a:pt x="100" y="0"/>
                  </a:moveTo>
                  <a:cubicBezTo>
                    <a:pt x="81" y="20"/>
                    <a:pt x="21" y="60"/>
                    <a:pt x="1" y="80"/>
                  </a:cubicBezTo>
                  <a:lnTo>
                    <a:pt x="1" y="159"/>
                  </a:lnTo>
                  <a:lnTo>
                    <a:pt x="41" y="199"/>
                  </a:lnTo>
                  <a:cubicBezTo>
                    <a:pt x="140" y="179"/>
                    <a:pt x="200" y="120"/>
                    <a:pt x="240" y="20"/>
                  </a:cubicBezTo>
                  <a:cubicBezTo>
                    <a:pt x="200" y="0"/>
                    <a:pt x="18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2344150" y="1394375"/>
              <a:ext cx="6975" cy="1525"/>
            </a:xfrm>
            <a:custGeom>
              <a:avLst/>
              <a:gdLst/>
              <a:ahLst/>
              <a:cxnLst/>
              <a:rect l="l" t="t" r="r" b="b"/>
              <a:pathLst>
                <a:path w="279" h="61" extrusionOk="0">
                  <a:moveTo>
                    <a:pt x="0" y="1"/>
                  </a:moveTo>
                  <a:cubicBezTo>
                    <a:pt x="40" y="40"/>
                    <a:pt x="85" y="60"/>
                    <a:pt x="132" y="60"/>
                  </a:cubicBezTo>
                  <a:cubicBezTo>
                    <a:pt x="179" y="60"/>
                    <a:pt x="229" y="4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2323750" y="1394375"/>
              <a:ext cx="4000" cy="4000"/>
            </a:xfrm>
            <a:custGeom>
              <a:avLst/>
              <a:gdLst/>
              <a:ahLst/>
              <a:cxnLst/>
              <a:rect l="l" t="t" r="r" b="b"/>
              <a:pathLst>
                <a:path w="160" h="160" extrusionOk="0">
                  <a:moveTo>
                    <a:pt x="160" y="1"/>
                  </a:moveTo>
                  <a:cubicBezTo>
                    <a:pt x="120" y="60"/>
                    <a:pt x="40" y="100"/>
                    <a:pt x="1" y="160"/>
                  </a:cubicBezTo>
                  <a:lnTo>
                    <a:pt x="160" y="160"/>
                  </a:ln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2128800" y="1393875"/>
              <a:ext cx="4000" cy="4500"/>
            </a:xfrm>
            <a:custGeom>
              <a:avLst/>
              <a:gdLst/>
              <a:ahLst/>
              <a:cxnLst/>
              <a:rect l="l" t="t" r="r" b="b"/>
              <a:pathLst>
                <a:path w="160" h="180" extrusionOk="0">
                  <a:moveTo>
                    <a:pt x="1" y="1"/>
                  </a:moveTo>
                  <a:cubicBezTo>
                    <a:pt x="1" y="80"/>
                    <a:pt x="60" y="120"/>
                    <a:pt x="160" y="180"/>
                  </a:cubicBezTo>
                  <a:cubicBezTo>
                    <a:pt x="100" y="100"/>
                    <a:pt x="6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2124825" y="1389400"/>
              <a:ext cx="4000" cy="4000"/>
            </a:xfrm>
            <a:custGeom>
              <a:avLst/>
              <a:gdLst/>
              <a:ahLst/>
              <a:cxnLst/>
              <a:rect l="l" t="t" r="r" b="b"/>
              <a:pathLst>
                <a:path w="160" h="160" extrusionOk="0">
                  <a:moveTo>
                    <a:pt x="1" y="1"/>
                  </a:moveTo>
                  <a:cubicBezTo>
                    <a:pt x="20" y="80"/>
                    <a:pt x="60" y="160"/>
                    <a:pt x="160" y="160"/>
                  </a:cubicBezTo>
                  <a:cubicBezTo>
                    <a:pt x="160" y="100"/>
                    <a:pt x="140" y="4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2118850" y="1284475"/>
              <a:ext cx="6500" cy="5000"/>
            </a:xfrm>
            <a:custGeom>
              <a:avLst/>
              <a:gdLst/>
              <a:ahLst/>
              <a:cxnLst/>
              <a:rect l="l" t="t" r="r" b="b"/>
              <a:pathLst>
                <a:path w="260" h="200" extrusionOk="0">
                  <a:moveTo>
                    <a:pt x="200" y="0"/>
                  </a:moveTo>
                  <a:lnTo>
                    <a:pt x="200" y="0"/>
                  </a:lnTo>
                  <a:cubicBezTo>
                    <a:pt x="140" y="20"/>
                    <a:pt x="80" y="20"/>
                    <a:pt x="1" y="40"/>
                  </a:cubicBezTo>
                  <a:cubicBezTo>
                    <a:pt x="1" y="100"/>
                    <a:pt x="1" y="140"/>
                    <a:pt x="41" y="199"/>
                  </a:cubicBezTo>
                  <a:lnTo>
                    <a:pt x="180" y="199"/>
                  </a:lnTo>
                  <a:cubicBezTo>
                    <a:pt x="259" y="140"/>
                    <a:pt x="259" y="8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2432175" y="1394775"/>
              <a:ext cx="5975" cy="3600"/>
            </a:xfrm>
            <a:custGeom>
              <a:avLst/>
              <a:gdLst/>
              <a:ahLst/>
              <a:cxnLst/>
              <a:rect l="l" t="t" r="r" b="b"/>
              <a:pathLst>
                <a:path w="239" h="144" extrusionOk="0">
                  <a:moveTo>
                    <a:pt x="201" y="1"/>
                  </a:moveTo>
                  <a:cubicBezTo>
                    <a:pt x="119" y="1"/>
                    <a:pt x="52" y="57"/>
                    <a:pt x="0" y="144"/>
                  </a:cubicBezTo>
                  <a:cubicBezTo>
                    <a:pt x="80" y="104"/>
                    <a:pt x="159" y="64"/>
                    <a:pt x="239" y="4"/>
                  </a:cubicBezTo>
                  <a:cubicBezTo>
                    <a:pt x="226" y="2"/>
                    <a:pt x="214" y="1"/>
                    <a:pt x="2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2184500" y="1404325"/>
              <a:ext cx="4000" cy="2025"/>
            </a:xfrm>
            <a:custGeom>
              <a:avLst/>
              <a:gdLst/>
              <a:ahLst/>
              <a:cxnLst/>
              <a:rect l="l" t="t" r="r" b="b"/>
              <a:pathLst>
                <a:path w="160" h="81" extrusionOk="0">
                  <a:moveTo>
                    <a:pt x="120" y="0"/>
                  </a:moveTo>
                  <a:cubicBezTo>
                    <a:pt x="60" y="20"/>
                    <a:pt x="41" y="60"/>
                    <a:pt x="1" y="80"/>
                  </a:cubicBezTo>
                  <a:cubicBezTo>
                    <a:pt x="60" y="80"/>
                    <a:pt x="120" y="80"/>
                    <a:pt x="160" y="60"/>
                  </a:cubicBezTo>
                  <a:cubicBezTo>
                    <a:pt x="14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1476325" y="1259100"/>
              <a:ext cx="4500" cy="2175"/>
            </a:xfrm>
            <a:custGeom>
              <a:avLst/>
              <a:gdLst/>
              <a:ahLst/>
              <a:cxnLst/>
              <a:rect l="l" t="t" r="r" b="b"/>
              <a:pathLst>
                <a:path w="180" h="87" extrusionOk="0">
                  <a:moveTo>
                    <a:pt x="1" y="1"/>
                  </a:moveTo>
                  <a:cubicBezTo>
                    <a:pt x="20" y="21"/>
                    <a:pt x="20" y="41"/>
                    <a:pt x="40" y="60"/>
                  </a:cubicBezTo>
                  <a:cubicBezTo>
                    <a:pt x="65" y="77"/>
                    <a:pt x="86" y="87"/>
                    <a:pt x="106" y="87"/>
                  </a:cubicBezTo>
                  <a:cubicBezTo>
                    <a:pt x="133" y="87"/>
                    <a:pt x="156" y="67"/>
                    <a:pt x="180" y="21"/>
                  </a:cubicBezTo>
                  <a:cubicBezTo>
                    <a:pt x="12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1611100" y="1376975"/>
              <a:ext cx="4500" cy="1350"/>
            </a:xfrm>
            <a:custGeom>
              <a:avLst/>
              <a:gdLst/>
              <a:ahLst/>
              <a:cxnLst/>
              <a:rect l="l" t="t" r="r" b="b"/>
              <a:pathLst>
                <a:path w="180" h="54" extrusionOk="0">
                  <a:moveTo>
                    <a:pt x="0" y="0"/>
                  </a:moveTo>
                  <a:cubicBezTo>
                    <a:pt x="16" y="15"/>
                    <a:pt x="42" y="54"/>
                    <a:pt x="45" y="54"/>
                  </a:cubicBezTo>
                  <a:cubicBezTo>
                    <a:pt x="46" y="54"/>
                    <a:pt x="45" y="50"/>
                    <a:pt x="40" y="40"/>
                  </a:cubicBezTo>
                  <a:cubicBezTo>
                    <a:pt x="10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1485775" y="1259275"/>
              <a:ext cx="3500" cy="2350"/>
            </a:xfrm>
            <a:custGeom>
              <a:avLst/>
              <a:gdLst/>
              <a:ahLst/>
              <a:cxnLst/>
              <a:rect l="l" t="t" r="r" b="b"/>
              <a:pathLst>
                <a:path w="140" h="94" extrusionOk="0">
                  <a:moveTo>
                    <a:pt x="83" y="1"/>
                  </a:moveTo>
                  <a:cubicBezTo>
                    <a:pt x="54" y="1"/>
                    <a:pt x="24" y="10"/>
                    <a:pt x="0" y="34"/>
                  </a:cubicBezTo>
                  <a:lnTo>
                    <a:pt x="40" y="93"/>
                  </a:lnTo>
                  <a:cubicBezTo>
                    <a:pt x="60" y="53"/>
                    <a:pt x="120" y="34"/>
                    <a:pt x="140" y="14"/>
                  </a:cubicBezTo>
                  <a:cubicBezTo>
                    <a:pt x="123" y="5"/>
                    <a:pt x="103" y="1"/>
                    <a:pt x="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1597175" y="1048800"/>
              <a:ext cx="255650" cy="29050"/>
            </a:xfrm>
            <a:custGeom>
              <a:avLst/>
              <a:gdLst/>
              <a:ahLst/>
              <a:cxnLst/>
              <a:rect l="l" t="t" r="r" b="b"/>
              <a:pathLst>
                <a:path w="10226" h="1162" extrusionOk="0">
                  <a:moveTo>
                    <a:pt x="5085" y="0"/>
                  </a:moveTo>
                  <a:cubicBezTo>
                    <a:pt x="5024" y="0"/>
                    <a:pt x="4966" y="25"/>
                    <a:pt x="4914" y="78"/>
                  </a:cubicBezTo>
                  <a:cubicBezTo>
                    <a:pt x="4795" y="78"/>
                    <a:pt x="4675" y="98"/>
                    <a:pt x="4556" y="98"/>
                  </a:cubicBezTo>
                  <a:cubicBezTo>
                    <a:pt x="4483" y="84"/>
                    <a:pt x="4409" y="79"/>
                    <a:pt x="4336" y="79"/>
                  </a:cubicBezTo>
                  <a:cubicBezTo>
                    <a:pt x="3967" y="79"/>
                    <a:pt x="3594" y="217"/>
                    <a:pt x="3263" y="217"/>
                  </a:cubicBezTo>
                  <a:cubicBezTo>
                    <a:pt x="3143" y="277"/>
                    <a:pt x="3024" y="297"/>
                    <a:pt x="2865" y="297"/>
                  </a:cubicBezTo>
                  <a:cubicBezTo>
                    <a:pt x="2403" y="334"/>
                    <a:pt x="1934" y="387"/>
                    <a:pt x="1466" y="387"/>
                  </a:cubicBezTo>
                  <a:cubicBezTo>
                    <a:pt x="1188" y="387"/>
                    <a:pt x="911" y="368"/>
                    <a:pt x="637" y="316"/>
                  </a:cubicBezTo>
                  <a:cubicBezTo>
                    <a:pt x="538" y="284"/>
                    <a:pt x="440" y="269"/>
                    <a:pt x="341" y="269"/>
                  </a:cubicBezTo>
                  <a:cubicBezTo>
                    <a:pt x="261" y="269"/>
                    <a:pt x="180" y="279"/>
                    <a:pt x="100" y="297"/>
                  </a:cubicBezTo>
                  <a:cubicBezTo>
                    <a:pt x="0" y="396"/>
                    <a:pt x="0" y="495"/>
                    <a:pt x="100" y="595"/>
                  </a:cubicBezTo>
                  <a:cubicBezTo>
                    <a:pt x="199" y="615"/>
                    <a:pt x="279" y="615"/>
                    <a:pt x="378" y="655"/>
                  </a:cubicBezTo>
                  <a:cubicBezTo>
                    <a:pt x="556" y="704"/>
                    <a:pt x="737" y="717"/>
                    <a:pt x="920" y="717"/>
                  </a:cubicBezTo>
                  <a:cubicBezTo>
                    <a:pt x="1134" y="717"/>
                    <a:pt x="1351" y="699"/>
                    <a:pt x="1568" y="699"/>
                  </a:cubicBezTo>
                  <a:cubicBezTo>
                    <a:pt x="1769" y="699"/>
                    <a:pt x="1970" y="714"/>
                    <a:pt x="2169" y="774"/>
                  </a:cubicBezTo>
                  <a:lnTo>
                    <a:pt x="2527" y="774"/>
                  </a:lnTo>
                  <a:cubicBezTo>
                    <a:pt x="2646" y="724"/>
                    <a:pt x="2761" y="704"/>
                    <a:pt x="2877" y="704"/>
                  </a:cubicBezTo>
                  <a:cubicBezTo>
                    <a:pt x="2994" y="704"/>
                    <a:pt x="3114" y="724"/>
                    <a:pt x="3243" y="754"/>
                  </a:cubicBezTo>
                  <a:lnTo>
                    <a:pt x="3323" y="814"/>
                  </a:lnTo>
                  <a:cubicBezTo>
                    <a:pt x="3362" y="854"/>
                    <a:pt x="3402" y="854"/>
                    <a:pt x="3422" y="873"/>
                  </a:cubicBezTo>
                  <a:lnTo>
                    <a:pt x="3521" y="873"/>
                  </a:lnTo>
                  <a:cubicBezTo>
                    <a:pt x="3553" y="855"/>
                    <a:pt x="3581" y="848"/>
                    <a:pt x="3607" y="848"/>
                  </a:cubicBezTo>
                  <a:cubicBezTo>
                    <a:pt x="3665" y="848"/>
                    <a:pt x="3718" y="880"/>
                    <a:pt x="3800" y="893"/>
                  </a:cubicBezTo>
                  <a:lnTo>
                    <a:pt x="3999" y="893"/>
                  </a:lnTo>
                  <a:cubicBezTo>
                    <a:pt x="4019" y="873"/>
                    <a:pt x="4059" y="873"/>
                    <a:pt x="4098" y="873"/>
                  </a:cubicBezTo>
                  <a:cubicBezTo>
                    <a:pt x="4145" y="867"/>
                    <a:pt x="4196" y="865"/>
                    <a:pt x="4248" y="865"/>
                  </a:cubicBezTo>
                  <a:cubicBezTo>
                    <a:pt x="4353" y="865"/>
                    <a:pt x="4463" y="873"/>
                    <a:pt x="4556" y="873"/>
                  </a:cubicBezTo>
                  <a:cubicBezTo>
                    <a:pt x="5011" y="888"/>
                    <a:pt x="5464" y="892"/>
                    <a:pt x="5916" y="892"/>
                  </a:cubicBezTo>
                  <a:cubicBezTo>
                    <a:pt x="6409" y="892"/>
                    <a:pt x="6900" y="887"/>
                    <a:pt x="7391" y="887"/>
                  </a:cubicBezTo>
                  <a:cubicBezTo>
                    <a:pt x="7666" y="887"/>
                    <a:pt x="7941" y="889"/>
                    <a:pt x="8216" y="893"/>
                  </a:cubicBezTo>
                  <a:cubicBezTo>
                    <a:pt x="8236" y="888"/>
                    <a:pt x="8256" y="885"/>
                    <a:pt x="8276" y="885"/>
                  </a:cubicBezTo>
                  <a:cubicBezTo>
                    <a:pt x="8481" y="885"/>
                    <a:pt x="8645" y="1161"/>
                    <a:pt x="8870" y="1161"/>
                  </a:cubicBezTo>
                  <a:cubicBezTo>
                    <a:pt x="8937" y="1161"/>
                    <a:pt x="9010" y="1136"/>
                    <a:pt x="9091" y="1072"/>
                  </a:cubicBezTo>
                  <a:cubicBezTo>
                    <a:pt x="9211" y="973"/>
                    <a:pt x="9310" y="854"/>
                    <a:pt x="9430" y="754"/>
                  </a:cubicBezTo>
                  <a:cubicBezTo>
                    <a:pt x="9688" y="595"/>
                    <a:pt x="10006" y="675"/>
                    <a:pt x="10205" y="416"/>
                  </a:cubicBezTo>
                  <a:cubicBezTo>
                    <a:pt x="10225" y="297"/>
                    <a:pt x="10225" y="177"/>
                    <a:pt x="10126" y="78"/>
                  </a:cubicBezTo>
                  <a:cubicBezTo>
                    <a:pt x="8515" y="58"/>
                    <a:pt x="6883" y="58"/>
                    <a:pt x="5252" y="58"/>
                  </a:cubicBezTo>
                  <a:cubicBezTo>
                    <a:pt x="5196" y="20"/>
                    <a:pt x="5139" y="0"/>
                    <a:pt x="50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1606625" y="1170425"/>
              <a:ext cx="96500" cy="63375"/>
            </a:xfrm>
            <a:custGeom>
              <a:avLst/>
              <a:gdLst/>
              <a:ahLst/>
              <a:cxnLst/>
              <a:rect l="l" t="t" r="r" b="b"/>
              <a:pathLst>
                <a:path w="3860" h="2535" extrusionOk="0">
                  <a:moveTo>
                    <a:pt x="3064" y="1"/>
                  </a:moveTo>
                  <a:cubicBezTo>
                    <a:pt x="3046" y="1"/>
                    <a:pt x="3026" y="3"/>
                    <a:pt x="3004" y="7"/>
                  </a:cubicBezTo>
                  <a:cubicBezTo>
                    <a:pt x="2845" y="186"/>
                    <a:pt x="2865" y="385"/>
                    <a:pt x="2964" y="584"/>
                  </a:cubicBezTo>
                  <a:cubicBezTo>
                    <a:pt x="2984" y="783"/>
                    <a:pt x="2984" y="982"/>
                    <a:pt x="3044" y="1181"/>
                  </a:cubicBezTo>
                  <a:cubicBezTo>
                    <a:pt x="3163" y="1797"/>
                    <a:pt x="3163" y="1797"/>
                    <a:pt x="2567" y="1797"/>
                  </a:cubicBezTo>
                  <a:cubicBezTo>
                    <a:pt x="1771" y="1817"/>
                    <a:pt x="975" y="1817"/>
                    <a:pt x="179" y="1817"/>
                  </a:cubicBezTo>
                  <a:cubicBezTo>
                    <a:pt x="140" y="1877"/>
                    <a:pt x="60" y="1917"/>
                    <a:pt x="0" y="1976"/>
                  </a:cubicBezTo>
                  <a:cubicBezTo>
                    <a:pt x="20" y="2096"/>
                    <a:pt x="120" y="2096"/>
                    <a:pt x="219" y="2096"/>
                  </a:cubicBezTo>
                  <a:cubicBezTo>
                    <a:pt x="219" y="2059"/>
                    <a:pt x="217" y="2047"/>
                    <a:pt x="218" y="2047"/>
                  </a:cubicBezTo>
                  <a:lnTo>
                    <a:pt x="218" y="2047"/>
                  </a:lnTo>
                  <a:cubicBezTo>
                    <a:pt x="218" y="2047"/>
                    <a:pt x="228" y="2098"/>
                    <a:pt x="280" y="2098"/>
                  </a:cubicBezTo>
                  <a:cubicBezTo>
                    <a:pt x="286" y="2098"/>
                    <a:pt x="292" y="2097"/>
                    <a:pt x="299" y="2096"/>
                  </a:cubicBezTo>
                  <a:cubicBezTo>
                    <a:pt x="339" y="2086"/>
                    <a:pt x="363" y="2076"/>
                    <a:pt x="378" y="2076"/>
                  </a:cubicBezTo>
                  <a:cubicBezTo>
                    <a:pt x="393" y="2076"/>
                    <a:pt x="398" y="2086"/>
                    <a:pt x="398" y="2115"/>
                  </a:cubicBezTo>
                  <a:lnTo>
                    <a:pt x="378" y="2175"/>
                  </a:lnTo>
                  <a:cubicBezTo>
                    <a:pt x="557" y="2454"/>
                    <a:pt x="876" y="2314"/>
                    <a:pt x="1095" y="2394"/>
                  </a:cubicBezTo>
                  <a:lnTo>
                    <a:pt x="1075" y="2354"/>
                  </a:lnTo>
                  <a:cubicBezTo>
                    <a:pt x="1244" y="2225"/>
                    <a:pt x="1413" y="2155"/>
                    <a:pt x="1579" y="2155"/>
                  </a:cubicBezTo>
                  <a:cubicBezTo>
                    <a:pt x="1746" y="2155"/>
                    <a:pt x="1910" y="2225"/>
                    <a:pt x="2069" y="2374"/>
                  </a:cubicBezTo>
                  <a:cubicBezTo>
                    <a:pt x="2126" y="2402"/>
                    <a:pt x="2192" y="2430"/>
                    <a:pt x="2268" y="2430"/>
                  </a:cubicBezTo>
                  <a:cubicBezTo>
                    <a:pt x="2299" y="2430"/>
                    <a:pt x="2333" y="2426"/>
                    <a:pt x="2368" y="2414"/>
                  </a:cubicBezTo>
                  <a:cubicBezTo>
                    <a:pt x="2407" y="2394"/>
                    <a:pt x="2407" y="2374"/>
                    <a:pt x="2467" y="2354"/>
                  </a:cubicBezTo>
                  <a:lnTo>
                    <a:pt x="2467" y="2354"/>
                  </a:lnTo>
                  <a:lnTo>
                    <a:pt x="2407" y="2394"/>
                  </a:lnTo>
                  <a:cubicBezTo>
                    <a:pt x="2450" y="2464"/>
                    <a:pt x="2472" y="2535"/>
                    <a:pt x="2538" y="2535"/>
                  </a:cubicBezTo>
                  <a:cubicBezTo>
                    <a:pt x="2565" y="2535"/>
                    <a:pt x="2600" y="2523"/>
                    <a:pt x="2646" y="2493"/>
                  </a:cubicBezTo>
                  <a:cubicBezTo>
                    <a:pt x="2746" y="2474"/>
                    <a:pt x="2865" y="2474"/>
                    <a:pt x="2964" y="2474"/>
                  </a:cubicBezTo>
                  <a:cubicBezTo>
                    <a:pt x="2964" y="2414"/>
                    <a:pt x="2984" y="2374"/>
                    <a:pt x="2984" y="2314"/>
                  </a:cubicBezTo>
                  <a:cubicBezTo>
                    <a:pt x="2997" y="2321"/>
                    <a:pt x="3007" y="2324"/>
                    <a:pt x="3016" y="2324"/>
                  </a:cubicBezTo>
                  <a:cubicBezTo>
                    <a:pt x="3090" y="2324"/>
                    <a:pt x="3023" y="2107"/>
                    <a:pt x="3078" y="2107"/>
                  </a:cubicBezTo>
                  <a:cubicBezTo>
                    <a:pt x="3097" y="2107"/>
                    <a:pt x="3128" y="2131"/>
                    <a:pt x="3183" y="2195"/>
                  </a:cubicBezTo>
                  <a:cubicBezTo>
                    <a:pt x="3223" y="2205"/>
                    <a:pt x="3253" y="2210"/>
                    <a:pt x="3283" y="2210"/>
                  </a:cubicBezTo>
                  <a:cubicBezTo>
                    <a:pt x="3313" y="2210"/>
                    <a:pt x="3342" y="2205"/>
                    <a:pt x="3382" y="2195"/>
                  </a:cubicBezTo>
                  <a:cubicBezTo>
                    <a:pt x="3541" y="2115"/>
                    <a:pt x="3700" y="2096"/>
                    <a:pt x="3860" y="1996"/>
                  </a:cubicBezTo>
                  <a:lnTo>
                    <a:pt x="3860" y="1917"/>
                  </a:lnTo>
                  <a:cubicBezTo>
                    <a:pt x="3840" y="1399"/>
                    <a:pt x="3700" y="902"/>
                    <a:pt x="3541" y="425"/>
                  </a:cubicBezTo>
                  <a:cubicBezTo>
                    <a:pt x="3502" y="365"/>
                    <a:pt x="3462" y="305"/>
                    <a:pt x="3402" y="226"/>
                  </a:cubicBezTo>
                  <a:cubicBezTo>
                    <a:pt x="3296" y="137"/>
                    <a:pt x="3221" y="1"/>
                    <a:pt x="30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1670275" y="1066700"/>
              <a:ext cx="32850" cy="97675"/>
            </a:xfrm>
            <a:custGeom>
              <a:avLst/>
              <a:gdLst/>
              <a:ahLst/>
              <a:cxnLst/>
              <a:rect l="l" t="t" r="r" b="b"/>
              <a:pathLst>
                <a:path w="1314" h="3907" extrusionOk="0">
                  <a:moveTo>
                    <a:pt x="1142" y="1"/>
                  </a:moveTo>
                  <a:cubicBezTo>
                    <a:pt x="1077" y="1"/>
                    <a:pt x="1009" y="25"/>
                    <a:pt x="936" y="78"/>
                  </a:cubicBezTo>
                  <a:cubicBezTo>
                    <a:pt x="936" y="98"/>
                    <a:pt x="936" y="98"/>
                    <a:pt x="896" y="118"/>
                  </a:cubicBezTo>
                  <a:cubicBezTo>
                    <a:pt x="869" y="136"/>
                    <a:pt x="850" y="145"/>
                    <a:pt x="834" y="145"/>
                  </a:cubicBezTo>
                  <a:cubicBezTo>
                    <a:pt x="814" y="145"/>
                    <a:pt x="798" y="131"/>
                    <a:pt x="776" y="98"/>
                  </a:cubicBezTo>
                  <a:cubicBezTo>
                    <a:pt x="776" y="78"/>
                    <a:pt x="776" y="78"/>
                    <a:pt x="717" y="58"/>
                  </a:cubicBezTo>
                  <a:cubicBezTo>
                    <a:pt x="711" y="46"/>
                    <a:pt x="702" y="41"/>
                    <a:pt x="691" y="41"/>
                  </a:cubicBezTo>
                  <a:cubicBezTo>
                    <a:pt x="665" y="41"/>
                    <a:pt x="631" y="70"/>
                    <a:pt x="617" y="98"/>
                  </a:cubicBezTo>
                  <a:cubicBezTo>
                    <a:pt x="617" y="98"/>
                    <a:pt x="597" y="118"/>
                    <a:pt x="538" y="118"/>
                  </a:cubicBezTo>
                  <a:cubicBezTo>
                    <a:pt x="498" y="118"/>
                    <a:pt x="478" y="118"/>
                    <a:pt x="418" y="78"/>
                  </a:cubicBezTo>
                  <a:cubicBezTo>
                    <a:pt x="418" y="58"/>
                    <a:pt x="399" y="58"/>
                    <a:pt x="339" y="38"/>
                  </a:cubicBezTo>
                  <a:cubicBezTo>
                    <a:pt x="327" y="26"/>
                    <a:pt x="314" y="22"/>
                    <a:pt x="300" y="22"/>
                  </a:cubicBezTo>
                  <a:cubicBezTo>
                    <a:pt x="268" y="22"/>
                    <a:pt x="234" y="50"/>
                    <a:pt x="219" y="78"/>
                  </a:cubicBezTo>
                  <a:lnTo>
                    <a:pt x="219" y="157"/>
                  </a:lnTo>
                  <a:lnTo>
                    <a:pt x="219" y="237"/>
                  </a:lnTo>
                  <a:cubicBezTo>
                    <a:pt x="239" y="376"/>
                    <a:pt x="239" y="496"/>
                    <a:pt x="259" y="635"/>
                  </a:cubicBezTo>
                  <a:cubicBezTo>
                    <a:pt x="319" y="714"/>
                    <a:pt x="418" y="834"/>
                    <a:pt x="239" y="953"/>
                  </a:cubicBezTo>
                  <a:cubicBezTo>
                    <a:pt x="1" y="1252"/>
                    <a:pt x="1" y="1550"/>
                    <a:pt x="239" y="1828"/>
                  </a:cubicBezTo>
                  <a:cubicBezTo>
                    <a:pt x="637" y="2346"/>
                    <a:pt x="239" y="2942"/>
                    <a:pt x="438" y="3480"/>
                  </a:cubicBezTo>
                  <a:cubicBezTo>
                    <a:pt x="551" y="3641"/>
                    <a:pt x="586" y="3906"/>
                    <a:pt x="806" y="3906"/>
                  </a:cubicBezTo>
                  <a:cubicBezTo>
                    <a:pt x="858" y="3906"/>
                    <a:pt x="920" y="3892"/>
                    <a:pt x="995" y="3857"/>
                  </a:cubicBezTo>
                  <a:cubicBezTo>
                    <a:pt x="1095" y="2584"/>
                    <a:pt x="1015" y="1291"/>
                    <a:pt x="1314" y="58"/>
                  </a:cubicBezTo>
                  <a:cubicBezTo>
                    <a:pt x="1257" y="20"/>
                    <a:pt x="1201" y="1"/>
                    <a:pt x="1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1559375" y="1162625"/>
              <a:ext cx="34850" cy="60300"/>
            </a:xfrm>
            <a:custGeom>
              <a:avLst/>
              <a:gdLst/>
              <a:ahLst/>
              <a:cxnLst/>
              <a:rect l="l" t="t" r="r" b="b"/>
              <a:pathLst>
                <a:path w="1394" h="2412" extrusionOk="0">
                  <a:moveTo>
                    <a:pt x="896" y="1"/>
                  </a:moveTo>
                  <a:cubicBezTo>
                    <a:pt x="796" y="1"/>
                    <a:pt x="677" y="20"/>
                    <a:pt x="577" y="80"/>
                  </a:cubicBezTo>
                  <a:cubicBezTo>
                    <a:pt x="398" y="160"/>
                    <a:pt x="239" y="319"/>
                    <a:pt x="100" y="498"/>
                  </a:cubicBezTo>
                  <a:cubicBezTo>
                    <a:pt x="40" y="617"/>
                    <a:pt x="100" y="757"/>
                    <a:pt x="1" y="896"/>
                  </a:cubicBezTo>
                  <a:cubicBezTo>
                    <a:pt x="40" y="1234"/>
                    <a:pt x="180" y="1751"/>
                    <a:pt x="398" y="1751"/>
                  </a:cubicBezTo>
                  <a:cubicBezTo>
                    <a:pt x="414" y="1751"/>
                    <a:pt x="430" y="1750"/>
                    <a:pt x="444" y="1750"/>
                  </a:cubicBezTo>
                  <a:cubicBezTo>
                    <a:pt x="888" y="1750"/>
                    <a:pt x="780" y="2037"/>
                    <a:pt x="876" y="2248"/>
                  </a:cubicBezTo>
                  <a:lnTo>
                    <a:pt x="856" y="2328"/>
                  </a:lnTo>
                  <a:cubicBezTo>
                    <a:pt x="937" y="2385"/>
                    <a:pt x="1015" y="2412"/>
                    <a:pt x="1089" y="2412"/>
                  </a:cubicBezTo>
                  <a:cubicBezTo>
                    <a:pt x="1197" y="2412"/>
                    <a:pt x="1299" y="2355"/>
                    <a:pt x="1393" y="2248"/>
                  </a:cubicBezTo>
                  <a:cubicBezTo>
                    <a:pt x="1294" y="2109"/>
                    <a:pt x="1254" y="1930"/>
                    <a:pt x="1194" y="1791"/>
                  </a:cubicBezTo>
                  <a:cubicBezTo>
                    <a:pt x="995" y="1214"/>
                    <a:pt x="1035" y="597"/>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1546450" y="1119050"/>
              <a:ext cx="22400" cy="65975"/>
            </a:xfrm>
            <a:custGeom>
              <a:avLst/>
              <a:gdLst/>
              <a:ahLst/>
              <a:cxnLst/>
              <a:rect l="l" t="t" r="r" b="b"/>
              <a:pathLst>
                <a:path w="896" h="2639" extrusionOk="0">
                  <a:moveTo>
                    <a:pt x="420" y="1"/>
                  </a:moveTo>
                  <a:cubicBezTo>
                    <a:pt x="266" y="1"/>
                    <a:pt x="126" y="64"/>
                    <a:pt x="20" y="252"/>
                  </a:cubicBezTo>
                  <a:lnTo>
                    <a:pt x="20" y="431"/>
                  </a:lnTo>
                  <a:cubicBezTo>
                    <a:pt x="80" y="470"/>
                    <a:pt x="120" y="550"/>
                    <a:pt x="160" y="630"/>
                  </a:cubicBezTo>
                  <a:cubicBezTo>
                    <a:pt x="179" y="769"/>
                    <a:pt x="179" y="948"/>
                    <a:pt x="179" y="1087"/>
                  </a:cubicBezTo>
                  <a:cubicBezTo>
                    <a:pt x="219" y="1346"/>
                    <a:pt x="0" y="1565"/>
                    <a:pt x="179" y="1823"/>
                  </a:cubicBezTo>
                  <a:cubicBezTo>
                    <a:pt x="179" y="1982"/>
                    <a:pt x="199" y="2141"/>
                    <a:pt x="199" y="2320"/>
                  </a:cubicBezTo>
                  <a:cubicBezTo>
                    <a:pt x="219" y="2360"/>
                    <a:pt x="299" y="2420"/>
                    <a:pt x="358" y="2460"/>
                  </a:cubicBezTo>
                  <a:lnTo>
                    <a:pt x="518" y="2639"/>
                  </a:lnTo>
                  <a:cubicBezTo>
                    <a:pt x="657" y="2559"/>
                    <a:pt x="677" y="2440"/>
                    <a:pt x="677" y="2320"/>
                  </a:cubicBezTo>
                  <a:cubicBezTo>
                    <a:pt x="776" y="2022"/>
                    <a:pt x="617" y="1664"/>
                    <a:pt x="816" y="1366"/>
                  </a:cubicBezTo>
                  <a:cubicBezTo>
                    <a:pt x="896" y="1147"/>
                    <a:pt x="896" y="928"/>
                    <a:pt x="816" y="689"/>
                  </a:cubicBezTo>
                  <a:cubicBezTo>
                    <a:pt x="796" y="590"/>
                    <a:pt x="518" y="530"/>
                    <a:pt x="776" y="371"/>
                  </a:cubicBezTo>
                  <a:cubicBezTo>
                    <a:pt x="816" y="272"/>
                    <a:pt x="796" y="172"/>
                    <a:pt x="756" y="73"/>
                  </a:cubicBezTo>
                  <a:cubicBezTo>
                    <a:pt x="642" y="32"/>
                    <a:pt x="527" y="1"/>
                    <a:pt x="4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1566825" y="1105250"/>
              <a:ext cx="19925" cy="62375"/>
            </a:xfrm>
            <a:custGeom>
              <a:avLst/>
              <a:gdLst/>
              <a:ahLst/>
              <a:cxnLst/>
              <a:rect l="l" t="t" r="r" b="b"/>
              <a:pathLst>
                <a:path w="797" h="2495" extrusionOk="0">
                  <a:moveTo>
                    <a:pt x="636" y="1"/>
                  </a:moveTo>
                  <a:cubicBezTo>
                    <a:pt x="513" y="1"/>
                    <a:pt x="455" y="143"/>
                    <a:pt x="359" y="207"/>
                  </a:cubicBezTo>
                  <a:cubicBezTo>
                    <a:pt x="200" y="346"/>
                    <a:pt x="260" y="545"/>
                    <a:pt x="200" y="724"/>
                  </a:cubicBezTo>
                  <a:cubicBezTo>
                    <a:pt x="1" y="923"/>
                    <a:pt x="61" y="1162"/>
                    <a:pt x="61" y="1420"/>
                  </a:cubicBezTo>
                  <a:cubicBezTo>
                    <a:pt x="61" y="1500"/>
                    <a:pt x="81" y="1560"/>
                    <a:pt x="100" y="1639"/>
                  </a:cubicBezTo>
                  <a:cubicBezTo>
                    <a:pt x="160" y="1798"/>
                    <a:pt x="180" y="1938"/>
                    <a:pt x="200" y="2097"/>
                  </a:cubicBezTo>
                  <a:cubicBezTo>
                    <a:pt x="200" y="2176"/>
                    <a:pt x="240" y="2236"/>
                    <a:pt x="260" y="2315"/>
                  </a:cubicBezTo>
                  <a:cubicBezTo>
                    <a:pt x="279" y="2395"/>
                    <a:pt x="339" y="2435"/>
                    <a:pt x="379" y="2495"/>
                  </a:cubicBezTo>
                  <a:cubicBezTo>
                    <a:pt x="459" y="2435"/>
                    <a:pt x="538" y="2375"/>
                    <a:pt x="598" y="2296"/>
                  </a:cubicBezTo>
                  <a:cubicBezTo>
                    <a:pt x="578" y="1977"/>
                    <a:pt x="578" y="1619"/>
                    <a:pt x="558" y="1241"/>
                  </a:cubicBezTo>
                  <a:cubicBezTo>
                    <a:pt x="777" y="1122"/>
                    <a:pt x="797" y="923"/>
                    <a:pt x="737" y="744"/>
                  </a:cubicBezTo>
                  <a:cubicBezTo>
                    <a:pt x="598" y="505"/>
                    <a:pt x="757" y="286"/>
                    <a:pt x="737" y="28"/>
                  </a:cubicBezTo>
                  <a:cubicBezTo>
                    <a:pt x="699" y="9"/>
                    <a:pt x="666"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1557875" y="1088475"/>
              <a:ext cx="14950" cy="71700"/>
            </a:xfrm>
            <a:custGeom>
              <a:avLst/>
              <a:gdLst/>
              <a:ahLst/>
              <a:cxnLst/>
              <a:rect l="l" t="t" r="r" b="b"/>
              <a:pathLst>
                <a:path w="598" h="2868" extrusionOk="0">
                  <a:moveTo>
                    <a:pt x="350" y="0"/>
                  </a:moveTo>
                  <a:cubicBezTo>
                    <a:pt x="177" y="0"/>
                    <a:pt x="56" y="99"/>
                    <a:pt x="1" y="281"/>
                  </a:cubicBezTo>
                  <a:cubicBezTo>
                    <a:pt x="21" y="619"/>
                    <a:pt x="1" y="977"/>
                    <a:pt x="240" y="1276"/>
                  </a:cubicBezTo>
                  <a:lnTo>
                    <a:pt x="240" y="1614"/>
                  </a:lnTo>
                  <a:cubicBezTo>
                    <a:pt x="160" y="1674"/>
                    <a:pt x="160" y="1753"/>
                    <a:pt x="240" y="1793"/>
                  </a:cubicBezTo>
                  <a:cubicBezTo>
                    <a:pt x="220" y="2071"/>
                    <a:pt x="220" y="2370"/>
                    <a:pt x="220" y="2648"/>
                  </a:cubicBezTo>
                  <a:cubicBezTo>
                    <a:pt x="140" y="2807"/>
                    <a:pt x="240" y="2867"/>
                    <a:pt x="399" y="2867"/>
                  </a:cubicBezTo>
                  <a:cubicBezTo>
                    <a:pt x="598" y="2708"/>
                    <a:pt x="558" y="2489"/>
                    <a:pt x="538" y="2290"/>
                  </a:cubicBezTo>
                  <a:cubicBezTo>
                    <a:pt x="538" y="1992"/>
                    <a:pt x="558" y="1713"/>
                    <a:pt x="558" y="1415"/>
                  </a:cubicBezTo>
                  <a:cubicBezTo>
                    <a:pt x="240" y="997"/>
                    <a:pt x="498" y="480"/>
                    <a:pt x="399" y="3"/>
                  </a:cubicBezTo>
                  <a:cubicBezTo>
                    <a:pt x="382" y="1"/>
                    <a:pt x="366"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1571325" y="1031325"/>
              <a:ext cx="26875" cy="32050"/>
            </a:xfrm>
            <a:custGeom>
              <a:avLst/>
              <a:gdLst/>
              <a:ahLst/>
              <a:cxnLst/>
              <a:rect l="l" t="t" r="r" b="b"/>
              <a:pathLst>
                <a:path w="1075" h="1282" extrusionOk="0">
                  <a:moveTo>
                    <a:pt x="219" y="1"/>
                  </a:moveTo>
                  <a:cubicBezTo>
                    <a:pt x="179" y="220"/>
                    <a:pt x="239" y="478"/>
                    <a:pt x="0" y="618"/>
                  </a:cubicBezTo>
                  <a:cubicBezTo>
                    <a:pt x="105" y="1141"/>
                    <a:pt x="469" y="1282"/>
                    <a:pt x="893" y="1282"/>
                  </a:cubicBezTo>
                  <a:cubicBezTo>
                    <a:pt x="952" y="1282"/>
                    <a:pt x="1013" y="1279"/>
                    <a:pt x="1074" y="1274"/>
                  </a:cubicBezTo>
                  <a:lnTo>
                    <a:pt x="1074" y="976"/>
                  </a:lnTo>
                  <a:cubicBezTo>
                    <a:pt x="597" y="817"/>
                    <a:pt x="358" y="47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1546950" y="1072625"/>
              <a:ext cx="22400" cy="43300"/>
            </a:xfrm>
            <a:custGeom>
              <a:avLst/>
              <a:gdLst/>
              <a:ahLst/>
              <a:cxnLst/>
              <a:rect l="l" t="t" r="r" b="b"/>
              <a:pathLst>
                <a:path w="896" h="1732" extrusionOk="0">
                  <a:moveTo>
                    <a:pt x="498" y="0"/>
                  </a:moveTo>
                  <a:cubicBezTo>
                    <a:pt x="159" y="517"/>
                    <a:pt x="60" y="1114"/>
                    <a:pt x="0" y="1731"/>
                  </a:cubicBezTo>
                  <a:cubicBezTo>
                    <a:pt x="12" y="1731"/>
                    <a:pt x="23" y="1731"/>
                    <a:pt x="34" y="1731"/>
                  </a:cubicBezTo>
                  <a:cubicBezTo>
                    <a:pt x="646" y="1731"/>
                    <a:pt x="361" y="1188"/>
                    <a:pt x="537" y="895"/>
                  </a:cubicBezTo>
                  <a:lnTo>
                    <a:pt x="836" y="656"/>
                  </a:lnTo>
                  <a:cubicBezTo>
                    <a:pt x="836" y="477"/>
                    <a:pt x="856" y="338"/>
                    <a:pt x="895" y="199"/>
                  </a:cubicBezTo>
                  <a:lnTo>
                    <a:pt x="895" y="199"/>
                  </a:lnTo>
                  <a:cubicBezTo>
                    <a:pt x="811" y="288"/>
                    <a:pt x="754" y="322"/>
                    <a:pt x="714" y="322"/>
                  </a:cubicBezTo>
                  <a:cubicBezTo>
                    <a:pt x="591" y="322"/>
                    <a:pt x="617" y="15"/>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1575800" y="1077150"/>
              <a:ext cx="22900" cy="34275"/>
            </a:xfrm>
            <a:custGeom>
              <a:avLst/>
              <a:gdLst/>
              <a:ahLst/>
              <a:cxnLst/>
              <a:rect l="l" t="t" r="r" b="b"/>
              <a:pathLst>
                <a:path w="916" h="1371" extrusionOk="0">
                  <a:moveTo>
                    <a:pt x="735" y="0"/>
                  </a:moveTo>
                  <a:cubicBezTo>
                    <a:pt x="339" y="0"/>
                    <a:pt x="269" y="304"/>
                    <a:pt x="199" y="654"/>
                  </a:cubicBezTo>
                  <a:cubicBezTo>
                    <a:pt x="100" y="774"/>
                    <a:pt x="139" y="933"/>
                    <a:pt x="40" y="1032"/>
                  </a:cubicBezTo>
                  <a:cubicBezTo>
                    <a:pt x="20" y="1152"/>
                    <a:pt x="20" y="1251"/>
                    <a:pt x="0" y="1371"/>
                  </a:cubicBezTo>
                  <a:cubicBezTo>
                    <a:pt x="119" y="1331"/>
                    <a:pt x="239" y="1251"/>
                    <a:pt x="378" y="1211"/>
                  </a:cubicBezTo>
                  <a:cubicBezTo>
                    <a:pt x="497" y="1112"/>
                    <a:pt x="438" y="933"/>
                    <a:pt x="537" y="834"/>
                  </a:cubicBezTo>
                  <a:lnTo>
                    <a:pt x="915" y="18"/>
                  </a:lnTo>
                  <a:cubicBezTo>
                    <a:pt x="848" y="6"/>
                    <a:pt x="788" y="0"/>
                    <a:pt x="7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1546450" y="1094000"/>
              <a:ext cx="17425" cy="30350"/>
            </a:xfrm>
            <a:custGeom>
              <a:avLst/>
              <a:gdLst/>
              <a:ahLst/>
              <a:cxnLst/>
              <a:rect l="l" t="t" r="r" b="b"/>
              <a:pathLst>
                <a:path w="697" h="1214" extrusionOk="0">
                  <a:moveTo>
                    <a:pt x="518" y="0"/>
                  </a:moveTo>
                  <a:cubicBezTo>
                    <a:pt x="358" y="80"/>
                    <a:pt x="358" y="239"/>
                    <a:pt x="319" y="398"/>
                  </a:cubicBezTo>
                  <a:cubicBezTo>
                    <a:pt x="299" y="617"/>
                    <a:pt x="199" y="776"/>
                    <a:pt x="0" y="856"/>
                  </a:cubicBezTo>
                  <a:lnTo>
                    <a:pt x="0" y="1214"/>
                  </a:lnTo>
                  <a:cubicBezTo>
                    <a:pt x="199" y="1154"/>
                    <a:pt x="418" y="1094"/>
                    <a:pt x="657" y="1055"/>
                  </a:cubicBezTo>
                  <a:cubicBezTo>
                    <a:pt x="677" y="697"/>
                    <a:pt x="697" y="33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1605125" y="1063600"/>
              <a:ext cx="44300" cy="4200"/>
            </a:xfrm>
            <a:custGeom>
              <a:avLst/>
              <a:gdLst/>
              <a:ahLst/>
              <a:cxnLst/>
              <a:rect l="l" t="t" r="r" b="b"/>
              <a:pathLst>
                <a:path w="1772" h="168" extrusionOk="0">
                  <a:moveTo>
                    <a:pt x="1022" y="1"/>
                  </a:moveTo>
                  <a:cubicBezTo>
                    <a:pt x="763" y="1"/>
                    <a:pt x="500" y="34"/>
                    <a:pt x="238" y="34"/>
                  </a:cubicBezTo>
                  <a:cubicBezTo>
                    <a:pt x="159" y="34"/>
                    <a:pt x="80" y="31"/>
                    <a:pt x="1" y="23"/>
                  </a:cubicBezTo>
                  <a:lnTo>
                    <a:pt x="1" y="23"/>
                  </a:lnTo>
                  <a:cubicBezTo>
                    <a:pt x="299" y="142"/>
                    <a:pt x="602" y="167"/>
                    <a:pt x="901" y="167"/>
                  </a:cubicBezTo>
                  <a:cubicBezTo>
                    <a:pt x="1114" y="167"/>
                    <a:pt x="1325" y="154"/>
                    <a:pt x="1529" y="154"/>
                  </a:cubicBezTo>
                  <a:cubicBezTo>
                    <a:pt x="1611" y="154"/>
                    <a:pt x="1692" y="156"/>
                    <a:pt x="1771" y="162"/>
                  </a:cubicBezTo>
                  <a:cubicBezTo>
                    <a:pt x="1531" y="33"/>
                    <a:pt x="1279"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1576275" y="1218825"/>
              <a:ext cx="24400" cy="14725"/>
            </a:xfrm>
            <a:custGeom>
              <a:avLst/>
              <a:gdLst/>
              <a:ahLst/>
              <a:cxnLst/>
              <a:rect l="l" t="t" r="r" b="b"/>
              <a:pathLst>
                <a:path w="976" h="589" extrusionOk="0">
                  <a:moveTo>
                    <a:pt x="717" y="0"/>
                  </a:moveTo>
                  <a:cubicBezTo>
                    <a:pt x="538" y="40"/>
                    <a:pt x="339" y="60"/>
                    <a:pt x="180" y="80"/>
                  </a:cubicBezTo>
                  <a:cubicBezTo>
                    <a:pt x="120" y="179"/>
                    <a:pt x="41" y="279"/>
                    <a:pt x="1" y="378"/>
                  </a:cubicBezTo>
                  <a:cubicBezTo>
                    <a:pt x="89" y="510"/>
                    <a:pt x="209" y="588"/>
                    <a:pt x="354" y="588"/>
                  </a:cubicBezTo>
                  <a:cubicBezTo>
                    <a:pt x="406" y="588"/>
                    <a:pt x="461" y="578"/>
                    <a:pt x="518" y="557"/>
                  </a:cubicBezTo>
                  <a:cubicBezTo>
                    <a:pt x="506" y="378"/>
                    <a:pt x="566" y="321"/>
                    <a:pt x="659" y="321"/>
                  </a:cubicBezTo>
                  <a:cubicBezTo>
                    <a:pt x="720" y="321"/>
                    <a:pt x="797" y="347"/>
                    <a:pt x="876" y="378"/>
                  </a:cubicBezTo>
                  <a:cubicBezTo>
                    <a:pt x="936" y="279"/>
                    <a:pt x="976" y="160"/>
                    <a:pt x="876" y="60"/>
                  </a:cubicBezTo>
                  <a:cubicBezTo>
                    <a:pt x="817" y="40"/>
                    <a:pt x="777" y="0"/>
                    <a:pt x="7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1470850" y="1220450"/>
              <a:ext cx="13950" cy="16300"/>
            </a:xfrm>
            <a:custGeom>
              <a:avLst/>
              <a:gdLst/>
              <a:ahLst/>
              <a:cxnLst/>
              <a:rect l="l" t="t" r="r" b="b"/>
              <a:pathLst>
                <a:path w="558" h="652" extrusionOk="0">
                  <a:moveTo>
                    <a:pt x="486" y="0"/>
                  </a:moveTo>
                  <a:cubicBezTo>
                    <a:pt x="458" y="0"/>
                    <a:pt x="428" y="5"/>
                    <a:pt x="399" y="15"/>
                  </a:cubicBezTo>
                  <a:cubicBezTo>
                    <a:pt x="319" y="254"/>
                    <a:pt x="21" y="353"/>
                    <a:pt x="1" y="652"/>
                  </a:cubicBezTo>
                  <a:cubicBezTo>
                    <a:pt x="438" y="592"/>
                    <a:pt x="438" y="592"/>
                    <a:pt x="558" y="15"/>
                  </a:cubicBezTo>
                  <a:cubicBezTo>
                    <a:pt x="538" y="5"/>
                    <a:pt x="513" y="0"/>
                    <a:pt x="4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1558575" y="1067400"/>
              <a:ext cx="14750" cy="13075"/>
            </a:xfrm>
            <a:custGeom>
              <a:avLst/>
              <a:gdLst/>
              <a:ahLst/>
              <a:cxnLst/>
              <a:rect l="l" t="t" r="r" b="b"/>
              <a:pathLst>
                <a:path w="590" h="523" extrusionOk="0">
                  <a:moveTo>
                    <a:pt x="239" y="0"/>
                  </a:moveTo>
                  <a:cubicBezTo>
                    <a:pt x="148" y="0"/>
                    <a:pt x="61" y="47"/>
                    <a:pt x="13" y="169"/>
                  </a:cubicBezTo>
                  <a:cubicBezTo>
                    <a:pt x="0" y="392"/>
                    <a:pt x="34" y="522"/>
                    <a:pt x="138" y="522"/>
                  </a:cubicBezTo>
                  <a:cubicBezTo>
                    <a:pt x="201" y="522"/>
                    <a:pt x="290" y="474"/>
                    <a:pt x="411" y="368"/>
                  </a:cubicBezTo>
                  <a:cubicBezTo>
                    <a:pt x="490" y="269"/>
                    <a:pt x="590" y="149"/>
                    <a:pt x="411" y="50"/>
                  </a:cubicBezTo>
                  <a:cubicBezTo>
                    <a:pt x="357" y="19"/>
                    <a:pt x="297"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1598175" y="1219325"/>
              <a:ext cx="19425" cy="17925"/>
            </a:xfrm>
            <a:custGeom>
              <a:avLst/>
              <a:gdLst/>
              <a:ahLst/>
              <a:cxnLst/>
              <a:rect l="l" t="t" r="r" b="b"/>
              <a:pathLst>
                <a:path w="777" h="717" extrusionOk="0">
                  <a:moveTo>
                    <a:pt x="319" y="0"/>
                  </a:moveTo>
                  <a:cubicBezTo>
                    <a:pt x="199" y="20"/>
                    <a:pt x="100" y="20"/>
                    <a:pt x="0" y="40"/>
                  </a:cubicBezTo>
                  <a:lnTo>
                    <a:pt x="0" y="358"/>
                  </a:lnTo>
                  <a:cubicBezTo>
                    <a:pt x="100" y="458"/>
                    <a:pt x="40" y="637"/>
                    <a:pt x="199" y="716"/>
                  </a:cubicBezTo>
                  <a:lnTo>
                    <a:pt x="338" y="716"/>
                  </a:lnTo>
                  <a:cubicBezTo>
                    <a:pt x="338" y="458"/>
                    <a:pt x="378" y="219"/>
                    <a:pt x="696" y="199"/>
                  </a:cubicBezTo>
                  <a:cubicBezTo>
                    <a:pt x="776" y="140"/>
                    <a:pt x="776" y="100"/>
                    <a:pt x="677" y="60"/>
                  </a:cubicBezTo>
                  <a:cubicBezTo>
                    <a:pt x="537" y="4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1544450" y="1146225"/>
              <a:ext cx="14450" cy="18425"/>
            </a:xfrm>
            <a:custGeom>
              <a:avLst/>
              <a:gdLst/>
              <a:ahLst/>
              <a:cxnLst/>
              <a:rect l="l" t="t" r="r" b="b"/>
              <a:pathLst>
                <a:path w="578" h="737" extrusionOk="0">
                  <a:moveTo>
                    <a:pt x="240" y="0"/>
                  </a:moveTo>
                  <a:lnTo>
                    <a:pt x="240" y="0"/>
                  </a:lnTo>
                  <a:cubicBezTo>
                    <a:pt x="1" y="239"/>
                    <a:pt x="41" y="478"/>
                    <a:pt x="240" y="736"/>
                  </a:cubicBezTo>
                  <a:cubicBezTo>
                    <a:pt x="160" y="478"/>
                    <a:pt x="578" y="259"/>
                    <a:pt x="2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1659825" y="1063050"/>
              <a:ext cx="20925" cy="5100"/>
            </a:xfrm>
            <a:custGeom>
              <a:avLst/>
              <a:gdLst/>
              <a:ahLst/>
              <a:cxnLst/>
              <a:rect l="l" t="t" r="r" b="b"/>
              <a:pathLst>
                <a:path w="837" h="204" extrusionOk="0">
                  <a:moveTo>
                    <a:pt x="411" y="0"/>
                  </a:moveTo>
                  <a:cubicBezTo>
                    <a:pt x="269" y="0"/>
                    <a:pt x="130" y="65"/>
                    <a:pt x="1" y="184"/>
                  </a:cubicBezTo>
                  <a:cubicBezTo>
                    <a:pt x="220" y="184"/>
                    <a:pt x="439" y="204"/>
                    <a:pt x="657" y="204"/>
                  </a:cubicBezTo>
                  <a:lnTo>
                    <a:pt x="836" y="204"/>
                  </a:lnTo>
                  <a:cubicBezTo>
                    <a:pt x="697" y="65"/>
                    <a:pt x="553" y="0"/>
                    <a:pt x="4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1585250" y="1098475"/>
              <a:ext cx="4000" cy="8975"/>
            </a:xfrm>
            <a:custGeom>
              <a:avLst/>
              <a:gdLst/>
              <a:ahLst/>
              <a:cxnLst/>
              <a:rect l="l" t="t" r="r" b="b"/>
              <a:pathLst>
                <a:path w="160" h="359" extrusionOk="0">
                  <a:moveTo>
                    <a:pt x="159" y="0"/>
                  </a:moveTo>
                  <a:lnTo>
                    <a:pt x="159" y="0"/>
                  </a:lnTo>
                  <a:cubicBezTo>
                    <a:pt x="20" y="80"/>
                    <a:pt x="0" y="199"/>
                    <a:pt x="0" y="358"/>
                  </a:cubicBezTo>
                  <a:cubicBezTo>
                    <a:pt x="139" y="279"/>
                    <a:pt x="159" y="1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1576275" y="1093500"/>
              <a:ext cx="5000" cy="9475"/>
            </a:xfrm>
            <a:custGeom>
              <a:avLst/>
              <a:gdLst/>
              <a:ahLst/>
              <a:cxnLst/>
              <a:rect l="l" t="t" r="r" b="b"/>
              <a:pathLst>
                <a:path w="200" h="379" extrusionOk="0">
                  <a:moveTo>
                    <a:pt x="180" y="0"/>
                  </a:moveTo>
                  <a:lnTo>
                    <a:pt x="180" y="0"/>
                  </a:lnTo>
                  <a:cubicBezTo>
                    <a:pt x="41" y="100"/>
                    <a:pt x="1" y="219"/>
                    <a:pt x="21" y="378"/>
                  </a:cubicBezTo>
                  <a:cubicBezTo>
                    <a:pt x="160" y="279"/>
                    <a:pt x="200" y="1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1550925" y="1177050"/>
              <a:ext cx="3500" cy="3500"/>
            </a:xfrm>
            <a:custGeom>
              <a:avLst/>
              <a:gdLst/>
              <a:ahLst/>
              <a:cxnLst/>
              <a:rect l="l" t="t" r="r" b="b"/>
              <a:pathLst>
                <a:path w="140" h="140" extrusionOk="0">
                  <a:moveTo>
                    <a:pt x="0" y="0"/>
                  </a:moveTo>
                  <a:cubicBezTo>
                    <a:pt x="20" y="60"/>
                    <a:pt x="60" y="14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1546950" y="1128800"/>
              <a:ext cx="3500" cy="5000"/>
            </a:xfrm>
            <a:custGeom>
              <a:avLst/>
              <a:gdLst/>
              <a:ahLst/>
              <a:cxnLst/>
              <a:rect l="l" t="t" r="r" b="b"/>
              <a:pathLst>
                <a:path w="140" h="200" extrusionOk="0">
                  <a:moveTo>
                    <a:pt x="0" y="1"/>
                  </a:moveTo>
                  <a:lnTo>
                    <a:pt x="0" y="1"/>
                  </a:lnTo>
                  <a:cubicBezTo>
                    <a:pt x="40" y="80"/>
                    <a:pt x="80" y="160"/>
                    <a:pt x="140" y="200"/>
                  </a:cubicBezTo>
                  <a:cubicBezTo>
                    <a:pt x="140" y="140"/>
                    <a:pt x="8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1520575" y="1225300"/>
              <a:ext cx="68675" cy="12325"/>
            </a:xfrm>
            <a:custGeom>
              <a:avLst/>
              <a:gdLst/>
              <a:ahLst/>
              <a:cxnLst/>
              <a:rect l="l" t="t" r="r" b="b"/>
              <a:pathLst>
                <a:path w="2747" h="493" extrusionOk="0">
                  <a:moveTo>
                    <a:pt x="836" y="0"/>
                  </a:moveTo>
                  <a:cubicBezTo>
                    <a:pt x="777" y="60"/>
                    <a:pt x="717" y="100"/>
                    <a:pt x="657" y="159"/>
                  </a:cubicBezTo>
                  <a:cubicBezTo>
                    <a:pt x="558" y="119"/>
                    <a:pt x="439" y="100"/>
                    <a:pt x="339" y="80"/>
                  </a:cubicBezTo>
                  <a:cubicBezTo>
                    <a:pt x="284" y="56"/>
                    <a:pt x="226" y="39"/>
                    <a:pt x="174" y="39"/>
                  </a:cubicBezTo>
                  <a:cubicBezTo>
                    <a:pt x="96" y="39"/>
                    <a:pt x="33" y="79"/>
                    <a:pt x="21" y="199"/>
                  </a:cubicBezTo>
                  <a:cubicBezTo>
                    <a:pt x="1" y="338"/>
                    <a:pt x="100" y="477"/>
                    <a:pt x="260" y="477"/>
                  </a:cubicBezTo>
                  <a:cubicBezTo>
                    <a:pt x="631" y="477"/>
                    <a:pt x="985" y="486"/>
                    <a:pt x="1344" y="486"/>
                  </a:cubicBezTo>
                  <a:cubicBezTo>
                    <a:pt x="1524" y="486"/>
                    <a:pt x="1705" y="484"/>
                    <a:pt x="1891" y="477"/>
                  </a:cubicBezTo>
                  <a:cubicBezTo>
                    <a:pt x="1911" y="476"/>
                    <a:pt x="1931" y="475"/>
                    <a:pt x="1952" y="475"/>
                  </a:cubicBezTo>
                  <a:cubicBezTo>
                    <a:pt x="2063" y="475"/>
                    <a:pt x="2182" y="493"/>
                    <a:pt x="2298" y="493"/>
                  </a:cubicBezTo>
                  <a:cubicBezTo>
                    <a:pt x="2460" y="493"/>
                    <a:pt x="2618" y="459"/>
                    <a:pt x="2746" y="298"/>
                  </a:cubicBezTo>
                  <a:cubicBezTo>
                    <a:pt x="2587" y="259"/>
                    <a:pt x="2408" y="179"/>
                    <a:pt x="2229" y="119"/>
                  </a:cubicBezTo>
                  <a:cubicBezTo>
                    <a:pt x="2189" y="159"/>
                    <a:pt x="2129" y="159"/>
                    <a:pt x="2050" y="179"/>
                  </a:cubicBezTo>
                  <a:cubicBezTo>
                    <a:pt x="1931" y="179"/>
                    <a:pt x="1931" y="6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1502175" y="1224525"/>
              <a:ext cx="12975" cy="10275"/>
            </a:xfrm>
            <a:custGeom>
              <a:avLst/>
              <a:gdLst/>
              <a:ahLst/>
              <a:cxnLst/>
              <a:rect l="l" t="t" r="r" b="b"/>
              <a:pathLst>
                <a:path w="519" h="411" extrusionOk="0">
                  <a:moveTo>
                    <a:pt x="273" y="1"/>
                  </a:moveTo>
                  <a:cubicBezTo>
                    <a:pt x="194" y="1"/>
                    <a:pt x="101" y="26"/>
                    <a:pt x="1" y="51"/>
                  </a:cubicBezTo>
                  <a:cubicBezTo>
                    <a:pt x="96" y="222"/>
                    <a:pt x="173" y="410"/>
                    <a:pt x="369" y="410"/>
                  </a:cubicBezTo>
                  <a:cubicBezTo>
                    <a:pt x="379" y="410"/>
                    <a:pt x="389" y="410"/>
                    <a:pt x="399" y="409"/>
                  </a:cubicBezTo>
                  <a:cubicBezTo>
                    <a:pt x="498" y="409"/>
                    <a:pt x="518" y="290"/>
                    <a:pt x="498" y="210"/>
                  </a:cubicBezTo>
                  <a:cubicBezTo>
                    <a:pt x="464" y="49"/>
                    <a:pt x="382" y="1"/>
                    <a:pt x="2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1595300" y="1228275"/>
              <a:ext cx="7875" cy="9025"/>
            </a:xfrm>
            <a:custGeom>
              <a:avLst/>
              <a:gdLst/>
              <a:ahLst/>
              <a:cxnLst/>
              <a:rect l="l" t="t" r="r" b="b"/>
              <a:pathLst>
                <a:path w="315" h="361" extrusionOk="0">
                  <a:moveTo>
                    <a:pt x="135" y="0"/>
                  </a:moveTo>
                  <a:lnTo>
                    <a:pt x="135" y="0"/>
                  </a:lnTo>
                  <a:cubicBezTo>
                    <a:pt x="41" y="189"/>
                    <a:pt x="0" y="360"/>
                    <a:pt x="268" y="360"/>
                  </a:cubicBezTo>
                  <a:cubicBezTo>
                    <a:pt x="283" y="360"/>
                    <a:pt x="298" y="360"/>
                    <a:pt x="314" y="358"/>
                  </a:cubicBezTo>
                  <a:cubicBezTo>
                    <a:pt x="314" y="199"/>
                    <a:pt x="274" y="80"/>
                    <a:pt x="1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1566950" y="1224800"/>
              <a:ext cx="4875" cy="5550"/>
            </a:xfrm>
            <a:custGeom>
              <a:avLst/>
              <a:gdLst/>
              <a:ahLst/>
              <a:cxnLst/>
              <a:rect l="l" t="t" r="r" b="b"/>
              <a:pathLst>
                <a:path w="195" h="222" extrusionOk="0">
                  <a:moveTo>
                    <a:pt x="36" y="0"/>
                  </a:moveTo>
                  <a:lnTo>
                    <a:pt x="36" y="0"/>
                  </a:lnTo>
                  <a:cubicBezTo>
                    <a:pt x="67" y="62"/>
                    <a:pt x="1" y="222"/>
                    <a:pt x="85" y="222"/>
                  </a:cubicBezTo>
                  <a:cubicBezTo>
                    <a:pt x="108" y="222"/>
                    <a:pt x="143" y="210"/>
                    <a:pt x="195" y="179"/>
                  </a:cubicBezTo>
                  <a:cubicBezTo>
                    <a:pt x="155" y="100"/>
                    <a:pt x="95" y="40"/>
                    <a:pt x="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1538000" y="1224800"/>
              <a:ext cx="4000" cy="3500"/>
            </a:xfrm>
            <a:custGeom>
              <a:avLst/>
              <a:gdLst/>
              <a:ahLst/>
              <a:cxnLst/>
              <a:rect l="l" t="t" r="r" b="b"/>
              <a:pathLst>
                <a:path w="160" h="140" extrusionOk="0">
                  <a:moveTo>
                    <a:pt x="159" y="0"/>
                  </a:moveTo>
                  <a:cubicBezTo>
                    <a:pt x="100" y="40"/>
                    <a:pt x="40" y="100"/>
                    <a:pt x="0" y="139"/>
                  </a:cubicBezTo>
                  <a:cubicBezTo>
                    <a:pt x="40" y="100"/>
                    <a:pt x="120"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2366525" y="777200"/>
              <a:ext cx="5000" cy="3500"/>
            </a:xfrm>
            <a:custGeom>
              <a:avLst/>
              <a:gdLst/>
              <a:ahLst/>
              <a:cxnLst/>
              <a:rect l="l" t="t" r="r" b="b"/>
              <a:pathLst>
                <a:path w="200" h="140" extrusionOk="0">
                  <a:moveTo>
                    <a:pt x="199" y="1"/>
                  </a:moveTo>
                  <a:cubicBezTo>
                    <a:pt x="120" y="41"/>
                    <a:pt x="80" y="100"/>
                    <a:pt x="0" y="140"/>
                  </a:cubicBezTo>
                  <a:cubicBezTo>
                    <a:pt x="60" y="140"/>
                    <a:pt x="140"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3152775" y="1523675"/>
              <a:ext cx="17450" cy="13500"/>
            </a:xfrm>
            <a:custGeom>
              <a:avLst/>
              <a:gdLst/>
              <a:ahLst/>
              <a:cxnLst/>
              <a:rect l="l" t="t" r="r" b="b"/>
              <a:pathLst>
                <a:path w="698" h="540" extrusionOk="0">
                  <a:moveTo>
                    <a:pt x="1" y="1"/>
                  </a:moveTo>
                  <a:lnTo>
                    <a:pt x="1" y="518"/>
                  </a:lnTo>
                  <a:cubicBezTo>
                    <a:pt x="84" y="531"/>
                    <a:pt x="164" y="539"/>
                    <a:pt x="243" y="539"/>
                  </a:cubicBezTo>
                  <a:cubicBezTo>
                    <a:pt x="408" y="539"/>
                    <a:pt x="562" y="500"/>
                    <a:pt x="697" y="379"/>
                  </a:cubicBezTo>
                  <a:cubicBezTo>
                    <a:pt x="419" y="379"/>
                    <a:pt x="299"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3125925" y="1523675"/>
              <a:ext cx="9475" cy="4650"/>
            </a:xfrm>
            <a:custGeom>
              <a:avLst/>
              <a:gdLst/>
              <a:ahLst/>
              <a:cxnLst/>
              <a:rect l="l" t="t" r="r" b="b"/>
              <a:pathLst>
                <a:path w="379" h="186" extrusionOk="0">
                  <a:moveTo>
                    <a:pt x="379" y="1"/>
                  </a:moveTo>
                  <a:lnTo>
                    <a:pt x="379" y="1"/>
                  </a:lnTo>
                  <a:cubicBezTo>
                    <a:pt x="259" y="21"/>
                    <a:pt x="160" y="21"/>
                    <a:pt x="60" y="60"/>
                  </a:cubicBezTo>
                  <a:cubicBezTo>
                    <a:pt x="40" y="80"/>
                    <a:pt x="1" y="120"/>
                    <a:pt x="1" y="180"/>
                  </a:cubicBezTo>
                  <a:cubicBezTo>
                    <a:pt x="35" y="184"/>
                    <a:pt x="68" y="186"/>
                    <a:pt x="98" y="186"/>
                  </a:cubicBezTo>
                  <a:cubicBezTo>
                    <a:pt x="224" y="186"/>
                    <a:pt x="314" y="145"/>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2692275" y="2115000"/>
              <a:ext cx="4500" cy="3500"/>
            </a:xfrm>
            <a:custGeom>
              <a:avLst/>
              <a:gdLst/>
              <a:ahLst/>
              <a:cxnLst/>
              <a:rect l="l" t="t" r="r" b="b"/>
              <a:pathLst>
                <a:path w="180" h="140" extrusionOk="0">
                  <a:moveTo>
                    <a:pt x="179" y="0"/>
                  </a:moveTo>
                  <a:cubicBezTo>
                    <a:pt x="119" y="40"/>
                    <a:pt x="40" y="100"/>
                    <a:pt x="0" y="139"/>
                  </a:cubicBezTo>
                  <a:cubicBezTo>
                    <a:pt x="80" y="100"/>
                    <a:pt x="11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3052825" y="1758900"/>
              <a:ext cx="50250" cy="24350"/>
            </a:xfrm>
            <a:custGeom>
              <a:avLst/>
              <a:gdLst/>
              <a:ahLst/>
              <a:cxnLst/>
              <a:rect l="l" t="t" r="r" b="b"/>
              <a:pathLst>
                <a:path w="2010" h="974" extrusionOk="0">
                  <a:moveTo>
                    <a:pt x="1910" y="1"/>
                  </a:moveTo>
                  <a:cubicBezTo>
                    <a:pt x="1612" y="100"/>
                    <a:pt x="1333" y="220"/>
                    <a:pt x="1035" y="339"/>
                  </a:cubicBezTo>
                  <a:cubicBezTo>
                    <a:pt x="935" y="439"/>
                    <a:pt x="796" y="419"/>
                    <a:pt x="677" y="518"/>
                  </a:cubicBezTo>
                  <a:cubicBezTo>
                    <a:pt x="537" y="717"/>
                    <a:pt x="299" y="558"/>
                    <a:pt x="120" y="697"/>
                  </a:cubicBezTo>
                  <a:cubicBezTo>
                    <a:pt x="80" y="697"/>
                    <a:pt x="20" y="717"/>
                    <a:pt x="0" y="737"/>
                  </a:cubicBezTo>
                  <a:cubicBezTo>
                    <a:pt x="84" y="923"/>
                    <a:pt x="193" y="974"/>
                    <a:pt x="313" y="974"/>
                  </a:cubicBezTo>
                  <a:cubicBezTo>
                    <a:pt x="449" y="974"/>
                    <a:pt x="598" y="907"/>
                    <a:pt x="736" y="896"/>
                  </a:cubicBezTo>
                  <a:cubicBezTo>
                    <a:pt x="776" y="896"/>
                    <a:pt x="816" y="896"/>
                    <a:pt x="836" y="856"/>
                  </a:cubicBezTo>
                  <a:cubicBezTo>
                    <a:pt x="935" y="737"/>
                    <a:pt x="1114" y="757"/>
                    <a:pt x="1214" y="697"/>
                  </a:cubicBezTo>
                  <a:cubicBezTo>
                    <a:pt x="1313" y="598"/>
                    <a:pt x="1428" y="583"/>
                    <a:pt x="1542" y="583"/>
                  </a:cubicBezTo>
                  <a:cubicBezTo>
                    <a:pt x="1591" y="583"/>
                    <a:pt x="1640" y="586"/>
                    <a:pt x="1688" y="586"/>
                  </a:cubicBezTo>
                  <a:cubicBezTo>
                    <a:pt x="1752" y="586"/>
                    <a:pt x="1813" y="581"/>
                    <a:pt x="1870" y="558"/>
                  </a:cubicBezTo>
                  <a:lnTo>
                    <a:pt x="1930" y="498"/>
                  </a:lnTo>
                  <a:cubicBezTo>
                    <a:pt x="2010" y="319"/>
                    <a:pt x="2010" y="160"/>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3099575" y="1771350"/>
              <a:ext cx="5975" cy="13950"/>
            </a:xfrm>
            <a:custGeom>
              <a:avLst/>
              <a:gdLst/>
              <a:ahLst/>
              <a:cxnLst/>
              <a:rect l="l" t="t" r="r" b="b"/>
              <a:pathLst>
                <a:path w="239" h="558" extrusionOk="0">
                  <a:moveTo>
                    <a:pt x="100" y="0"/>
                  </a:moveTo>
                  <a:lnTo>
                    <a:pt x="60" y="20"/>
                  </a:lnTo>
                  <a:cubicBezTo>
                    <a:pt x="0" y="100"/>
                    <a:pt x="0" y="140"/>
                    <a:pt x="60" y="199"/>
                  </a:cubicBezTo>
                  <a:cubicBezTo>
                    <a:pt x="100" y="319"/>
                    <a:pt x="140" y="438"/>
                    <a:pt x="199" y="557"/>
                  </a:cubicBezTo>
                  <a:cubicBezTo>
                    <a:pt x="239" y="358"/>
                    <a:pt x="239" y="159"/>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3107525" y="1802175"/>
              <a:ext cx="6000" cy="8975"/>
            </a:xfrm>
            <a:custGeom>
              <a:avLst/>
              <a:gdLst/>
              <a:ahLst/>
              <a:cxnLst/>
              <a:rect l="l" t="t" r="r" b="b"/>
              <a:pathLst>
                <a:path w="240" h="359" extrusionOk="0">
                  <a:moveTo>
                    <a:pt x="100" y="1"/>
                  </a:moveTo>
                  <a:lnTo>
                    <a:pt x="20" y="80"/>
                  </a:lnTo>
                  <a:cubicBezTo>
                    <a:pt x="1" y="180"/>
                    <a:pt x="1" y="279"/>
                    <a:pt x="120" y="319"/>
                  </a:cubicBezTo>
                  <a:cubicBezTo>
                    <a:pt x="140" y="359"/>
                    <a:pt x="199" y="359"/>
                    <a:pt x="239" y="359"/>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3095600" y="1697750"/>
              <a:ext cx="6975" cy="6475"/>
            </a:xfrm>
            <a:custGeom>
              <a:avLst/>
              <a:gdLst/>
              <a:ahLst/>
              <a:cxnLst/>
              <a:rect l="l" t="t" r="r" b="b"/>
              <a:pathLst>
                <a:path w="279" h="259" extrusionOk="0">
                  <a:moveTo>
                    <a:pt x="60" y="0"/>
                  </a:moveTo>
                  <a:cubicBezTo>
                    <a:pt x="20" y="20"/>
                    <a:pt x="20" y="80"/>
                    <a:pt x="0" y="120"/>
                  </a:cubicBezTo>
                  <a:cubicBezTo>
                    <a:pt x="20" y="199"/>
                    <a:pt x="100" y="219"/>
                    <a:pt x="179" y="259"/>
                  </a:cubicBezTo>
                  <a:cubicBezTo>
                    <a:pt x="199" y="219"/>
                    <a:pt x="219" y="179"/>
                    <a:pt x="259" y="159"/>
                  </a:cubicBezTo>
                  <a:cubicBezTo>
                    <a:pt x="279" y="100"/>
                    <a:pt x="259" y="80"/>
                    <a:pt x="219" y="20"/>
                  </a:cubicBezTo>
                  <a:cubicBezTo>
                    <a:pt x="179" y="0"/>
                    <a:pt x="100" y="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3098575" y="1700725"/>
              <a:ext cx="6000" cy="6500"/>
            </a:xfrm>
            <a:custGeom>
              <a:avLst/>
              <a:gdLst/>
              <a:ahLst/>
              <a:cxnLst/>
              <a:rect l="l" t="t" r="r" b="b"/>
              <a:pathLst>
                <a:path w="240" h="260" extrusionOk="0">
                  <a:moveTo>
                    <a:pt x="100" y="1"/>
                  </a:moveTo>
                  <a:lnTo>
                    <a:pt x="60" y="60"/>
                  </a:lnTo>
                  <a:cubicBezTo>
                    <a:pt x="1" y="140"/>
                    <a:pt x="1" y="180"/>
                    <a:pt x="80" y="239"/>
                  </a:cubicBezTo>
                  <a:cubicBezTo>
                    <a:pt x="100" y="259"/>
                    <a:pt x="160" y="259"/>
                    <a:pt x="199" y="259"/>
                  </a:cubicBezTo>
                  <a:cubicBezTo>
                    <a:pt x="239" y="160"/>
                    <a:pt x="199"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3105525" y="1798200"/>
              <a:ext cx="4525" cy="5400"/>
            </a:xfrm>
            <a:custGeom>
              <a:avLst/>
              <a:gdLst/>
              <a:ahLst/>
              <a:cxnLst/>
              <a:rect l="l" t="t" r="r" b="b"/>
              <a:pathLst>
                <a:path w="181" h="216" extrusionOk="0">
                  <a:moveTo>
                    <a:pt x="21" y="0"/>
                  </a:moveTo>
                  <a:lnTo>
                    <a:pt x="1" y="80"/>
                  </a:lnTo>
                  <a:lnTo>
                    <a:pt x="1" y="160"/>
                  </a:lnTo>
                  <a:cubicBezTo>
                    <a:pt x="1" y="160"/>
                    <a:pt x="21" y="180"/>
                    <a:pt x="81" y="199"/>
                  </a:cubicBezTo>
                  <a:cubicBezTo>
                    <a:pt x="86" y="211"/>
                    <a:pt x="96" y="216"/>
                    <a:pt x="106" y="216"/>
                  </a:cubicBezTo>
                  <a:cubicBezTo>
                    <a:pt x="132" y="216"/>
                    <a:pt x="166" y="188"/>
                    <a:pt x="180" y="160"/>
                  </a:cubicBezTo>
                  <a:lnTo>
                    <a:pt x="2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3040400" y="1831525"/>
              <a:ext cx="74125" cy="24900"/>
            </a:xfrm>
            <a:custGeom>
              <a:avLst/>
              <a:gdLst/>
              <a:ahLst/>
              <a:cxnLst/>
              <a:rect l="l" t="t" r="r" b="b"/>
              <a:pathLst>
                <a:path w="2965" h="996" extrusionOk="0">
                  <a:moveTo>
                    <a:pt x="2765" y="0"/>
                  </a:moveTo>
                  <a:cubicBezTo>
                    <a:pt x="2029" y="0"/>
                    <a:pt x="1393" y="120"/>
                    <a:pt x="895" y="716"/>
                  </a:cubicBezTo>
                  <a:cubicBezTo>
                    <a:pt x="816" y="697"/>
                    <a:pt x="736" y="617"/>
                    <a:pt x="696" y="557"/>
                  </a:cubicBezTo>
                  <a:lnTo>
                    <a:pt x="338" y="557"/>
                  </a:lnTo>
                  <a:cubicBezTo>
                    <a:pt x="239" y="677"/>
                    <a:pt x="0" y="617"/>
                    <a:pt x="20" y="836"/>
                  </a:cubicBezTo>
                  <a:cubicBezTo>
                    <a:pt x="36" y="982"/>
                    <a:pt x="159" y="996"/>
                    <a:pt x="269" y="996"/>
                  </a:cubicBezTo>
                  <a:cubicBezTo>
                    <a:pt x="293" y="996"/>
                    <a:pt x="317" y="995"/>
                    <a:pt x="338" y="995"/>
                  </a:cubicBezTo>
                  <a:cubicBezTo>
                    <a:pt x="477" y="995"/>
                    <a:pt x="617" y="995"/>
                    <a:pt x="736" y="915"/>
                  </a:cubicBezTo>
                  <a:cubicBezTo>
                    <a:pt x="1512" y="836"/>
                    <a:pt x="2208" y="518"/>
                    <a:pt x="2964" y="378"/>
                  </a:cubicBezTo>
                  <a:cubicBezTo>
                    <a:pt x="2884" y="239"/>
                    <a:pt x="2825" y="120"/>
                    <a:pt x="27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3103050" y="1801800"/>
              <a:ext cx="7475" cy="14325"/>
            </a:xfrm>
            <a:custGeom>
              <a:avLst/>
              <a:gdLst/>
              <a:ahLst/>
              <a:cxnLst/>
              <a:rect l="l" t="t" r="r" b="b"/>
              <a:pathLst>
                <a:path w="299" h="573" extrusionOk="0">
                  <a:moveTo>
                    <a:pt x="190" y="1"/>
                  </a:moveTo>
                  <a:cubicBezTo>
                    <a:pt x="160" y="1"/>
                    <a:pt x="130" y="6"/>
                    <a:pt x="100" y="16"/>
                  </a:cubicBezTo>
                  <a:lnTo>
                    <a:pt x="80" y="16"/>
                  </a:lnTo>
                  <a:cubicBezTo>
                    <a:pt x="1" y="175"/>
                    <a:pt x="1" y="294"/>
                    <a:pt x="100" y="413"/>
                  </a:cubicBezTo>
                  <a:cubicBezTo>
                    <a:pt x="160" y="473"/>
                    <a:pt x="219" y="513"/>
                    <a:pt x="279" y="573"/>
                  </a:cubicBezTo>
                  <a:cubicBezTo>
                    <a:pt x="279" y="493"/>
                    <a:pt x="299" y="433"/>
                    <a:pt x="299" y="374"/>
                  </a:cubicBezTo>
                  <a:cubicBezTo>
                    <a:pt x="299" y="234"/>
                    <a:pt x="279" y="135"/>
                    <a:pt x="279" y="16"/>
                  </a:cubicBezTo>
                  <a:cubicBezTo>
                    <a:pt x="249" y="6"/>
                    <a:pt x="219" y="1"/>
                    <a:pt x="1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3118475" y="1844950"/>
              <a:ext cx="4500" cy="9975"/>
            </a:xfrm>
            <a:custGeom>
              <a:avLst/>
              <a:gdLst/>
              <a:ahLst/>
              <a:cxnLst/>
              <a:rect l="l" t="t" r="r" b="b"/>
              <a:pathLst>
                <a:path w="180" h="399" extrusionOk="0">
                  <a:moveTo>
                    <a:pt x="0" y="0"/>
                  </a:moveTo>
                  <a:cubicBezTo>
                    <a:pt x="0" y="160"/>
                    <a:pt x="60" y="299"/>
                    <a:pt x="159" y="398"/>
                  </a:cubicBezTo>
                  <a:cubicBezTo>
                    <a:pt x="179" y="259"/>
                    <a:pt x="159"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3127425" y="1879750"/>
              <a:ext cx="3500" cy="6000"/>
            </a:xfrm>
            <a:custGeom>
              <a:avLst/>
              <a:gdLst/>
              <a:ahLst/>
              <a:cxnLst/>
              <a:rect l="l" t="t" r="r" b="b"/>
              <a:pathLst>
                <a:path w="140" h="240" extrusionOk="0">
                  <a:moveTo>
                    <a:pt x="0" y="1"/>
                  </a:moveTo>
                  <a:cubicBezTo>
                    <a:pt x="0" y="100"/>
                    <a:pt x="40" y="180"/>
                    <a:pt x="120" y="240"/>
                  </a:cubicBezTo>
                  <a:cubicBezTo>
                    <a:pt x="140" y="160"/>
                    <a:pt x="140"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122950" y="1867325"/>
              <a:ext cx="3000" cy="6500"/>
            </a:xfrm>
            <a:custGeom>
              <a:avLst/>
              <a:gdLst/>
              <a:ahLst/>
              <a:cxnLst/>
              <a:rect l="l" t="t" r="r" b="b"/>
              <a:pathLst>
                <a:path w="120" h="260" extrusionOk="0">
                  <a:moveTo>
                    <a:pt x="20" y="1"/>
                  </a:moveTo>
                  <a:cubicBezTo>
                    <a:pt x="0" y="100"/>
                    <a:pt x="60" y="180"/>
                    <a:pt x="120" y="259"/>
                  </a:cubicBezTo>
                  <a:cubicBezTo>
                    <a:pt x="120" y="160"/>
                    <a:pt x="100" y="6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098575" y="1893200"/>
              <a:ext cx="107450" cy="80600"/>
            </a:xfrm>
            <a:custGeom>
              <a:avLst/>
              <a:gdLst/>
              <a:ahLst/>
              <a:cxnLst/>
              <a:rect l="l" t="t" r="r" b="b"/>
              <a:pathLst>
                <a:path w="4298" h="3224" extrusionOk="0">
                  <a:moveTo>
                    <a:pt x="1294" y="0"/>
                  </a:moveTo>
                  <a:cubicBezTo>
                    <a:pt x="1095" y="458"/>
                    <a:pt x="557" y="517"/>
                    <a:pt x="259" y="855"/>
                  </a:cubicBezTo>
                  <a:cubicBezTo>
                    <a:pt x="180" y="1034"/>
                    <a:pt x="1" y="1154"/>
                    <a:pt x="60" y="1412"/>
                  </a:cubicBezTo>
                  <a:cubicBezTo>
                    <a:pt x="110" y="1417"/>
                    <a:pt x="157" y="1420"/>
                    <a:pt x="203" y="1420"/>
                  </a:cubicBezTo>
                  <a:cubicBezTo>
                    <a:pt x="341" y="1420"/>
                    <a:pt x="468" y="1397"/>
                    <a:pt x="617" y="1353"/>
                  </a:cubicBezTo>
                  <a:cubicBezTo>
                    <a:pt x="651" y="1343"/>
                    <a:pt x="686" y="1338"/>
                    <a:pt x="720" y="1338"/>
                  </a:cubicBezTo>
                  <a:cubicBezTo>
                    <a:pt x="828" y="1338"/>
                    <a:pt x="930" y="1386"/>
                    <a:pt x="975" y="1492"/>
                  </a:cubicBezTo>
                  <a:cubicBezTo>
                    <a:pt x="995" y="1552"/>
                    <a:pt x="876" y="1711"/>
                    <a:pt x="796" y="1810"/>
                  </a:cubicBezTo>
                  <a:cubicBezTo>
                    <a:pt x="995" y="2029"/>
                    <a:pt x="1294" y="1949"/>
                    <a:pt x="1552" y="2029"/>
                  </a:cubicBezTo>
                  <a:cubicBezTo>
                    <a:pt x="1294" y="2069"/>
                    <a:pt x="975" y="2049"/>
                    <a:pt x="955" y="2447"/>
                  </a:cubicBezTo>
                  <a:cubicBezTo>
                    <a:pt x="975" y="2705"/>
                    <a:pt x="876" y="3004"/>
                    <a:pt x="1154" y="3163"/>
                  </a:cubicBezTo>
                  <a:cubicBezTo>
                    <a:pt x="1180" y="3201"/>
                    <a:pt x="1214" y="3223"/>
                    <a:pt x="1251" y="3223"/>
                  </a:cubicBezTo>
                  <a:cubicBezTo>
                    <a:pt x="1271" y="3223"/>
                    <a:pt x="1292" y="3217"/>
                    <a:pt x="1313" y="3203"/>
                  </a:cubicBezTo>
                  <a:cubicBezTo>
                    <a:pt x="1413" y="3063"/>
                    <a:pt x="1552" y="3063"/>
                    <a:pt x="1691" y="3063"/>
                  </a:cubicBezTo>
                  <a:cubicBezTo>
                    <a:pt x="1791" y="3063"/>
                    <a:pt x="1890" y="3063"/>
                    <a:pt x="1970" y="2984"/>
                  </a:cubicBezTo>
                  <a:cubicBezTo>
                    <a:pt x="2487" y="2586"/>
                    <a:pt x="3203" y="2586"/>
                    <a:pt x="3701" y="2129"/>
                  </a:cubicBezTo>
                  <a:cubicBezTo>
                    <a:pt x="3880" y="2009"/>
                    <a:pt x="4039" y="1890"/>
                    <a:pt x="4198" y="1751"/>
                  </a:cubicBezTo>
                  <a:cubicBezTo>
                    <a:pt x="4297" y="1333"/>
                    <a:pt x="4138" y="1134"/>
                    <a:pt x="3701" y="1094"/>
                  </a:cubicBezTo>
                  <a:cubicBezTo>
                    <a:pt x="3615" y="1082"/>
                    <a:pt x="3527" y="1079"/>
                    <a:pt x="3438" y="1079"/>
                  </a:cubicBezTo>
                  <a:cubicBezTo>
                    <a:pt x="3321" y="1079"/>
                    <a:pt x="3203" y="1085"/>
                    <a:pt x="3084" y="1085"/>
                  </a:cubicBezTo>
                  <a:cubicBezTo>
                    <a:pt x="2830" y="1085"/>
                    <a:pt x="2577" y="1059"/>
                    <a:pt x="2348" y="895"/>
                  </a:cubicBezTo>
                  <a:cubicBezTo>
                    <a:pt x="2221" y="854"/>
                    <a:pt x="2093" y="841"/>
                    <a:pt x="1965" y="841"/>
                  </a:cubicBezTo>
                  <a:cubicBezTo>
                    <a:pt x="1720" y="841"/>
                    <a:pt x="1472" y="890"/>
                    <a:pt x="1213" y="890"/>
                  </a:cubicBezTo>
                  <a:cubicBezTo>
                    <a:pt x="1078" y="890"/>
                    <a:pt x="939" y="876"/>
                    <a:pt x="796" y="835"/>
                  </a:cubicBezTo>
                  <a:cubicBezTo>
                    <a:pt x="1035" y="497"/>
                    <a:pt x="1671" y="597"/>
                    <a:pt x="1453" y="20"/>
                  </a:cubicBezTo>
                  <a:cubicBezTo>
                    <a:pt x="1393" y="20"/>
                    <a:pt x="1353" y="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195050" y="1944975"/>
              <a:ext cx="21900" cy="13375"/>
            </a:xfrm>
            <a:custGeom>
              <a:avLst/>
              <a:gdLst/>
              <a:ahLst/>
              <a:cxnLst/>
              <a:rect l="l" t="t" r="r" b="b"/>
              <a:pathLst>
                <a:path w="876" h="535" extrusionOk="0">
                  <a:moveTo>
                    <a:pt x="384" y="0"/>
                  </a:moveTo>
                  <a:cubicBezTo>
                    <a:pt x="303" y="0"/>
                    <a:pt x="222" y="25"/>
                    <a:pt x="180" y="77"/>
                  </a:cubicBezTo>
                  <a:cubicBezTo>
                    <a:pt x="1" y="336"/>
                    <a:pt x="379" y="356"/>
                    <a:pt x="399" y="535"/>
                  </a:cubicBezTo>
                  <a:cubicBezTo>
                    <a:pt x="757" y="475"/>
                    <a:pt x="876" y="336"/>
                    <a:pt x="578" y="58"/>
                  </a:cubicBezTo>
                  <a:cubicBezTo>
                    <a:pt x="531" y="20"/>
                    <a:pt x="45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208975" y="1919550"/>
              <a:ext cx="5000" cy="6975"/>
            </a:xfrm>
            <a:custGeom>
              <a:avLst/>
              <a:gdLst/>
              <a:ahLst/>
              <a:cxnLst/>
              <a:rect l="l" t="t" r="r" b="b"/>
              <a:pathLst>
                <a:path w="200" h="279" extrusionOk="0">
                  <a:moveTo>
                    <a:pt x="200" y="0"/>
                  </a:moveTo>
                  <a:lnTo>
                    <a:pt x="200" y="0"/>
                  </a:lnTo>
                  <a:cubicBezTo>
                    <a:pt x="1" y="80"/>
                    <a:pt x="1" y="179"/>
                    <a:pt x="160" y="279"/>
                  </a:cubicBezTo>
                  <a:cubicBezTo>
                    <a:pt x="160" y="179"/>
                    <a:pt x="160" y="10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109525" y="1973900"/>
              <a:ext cx="12950" cy="6350"/>
            </a:xfrm>
            <a:custGeom>
              <a:avLst/>
              <a:gdLst/>
              <a:ahLst/>
              <a:cxnLst/>
              <a:rect l="l" t="t" r="r" b="b"/>
              <a:pathLst>
                <a:path w="518" h="254" extrusionOk="0">
                  <a:moveTo>
                    <a:pt x="212" y="1"/>
                  </a:moveTo>
                  <a:cubicBezTo>
                    <a:pt x="147" y="1"/>
                    <a:pt x="90" y="32"/>
                    <a:pt x="40" y="94"/>
                  </a:cubicBezTo>
                  <a:cubicBezTo>
                    <a:pt x="20" y="154"/>
                    <a:pt x="20" y="194"/>
                    <a:pt x="0" y="253"/>
                  </a:cubicBezTo>
                  <a:lnTo>
                    <a:pt x="517" y="253"/>
                  </a:lnTo>
                  <a:lnTo>
                    <a:pt x="517" y="94"/>
                  </a:lnTo>
                  <a:cubicBezTo>
                    <a:pt x="458" y="74"/>
                    <a:pt x="398" y="74"/>
                    <a:pt x="338" y="34"/>
                  </a:cubicBezTo>
                  <a:cubicBezTo>
                    <a:pt x="294" y="12"/>
                    <a:pt x="252"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130900" y="1967225"/>
              <a:ext cx="10975" cy="5250"/>
            </a:xfrm>
            <a:custGeom>
              <a:avLst/>
              <a:gdLst/>
              <a:ahLst/>
              <a:cxnLst/>
              <a:rect l="l" t="t" r="r" b="b"/>
              <a:pathLst>
                <a:path w="439" h="210" extrusionOk="0">
                  <a:moveTo>
                    <a:pt x="255" y="1"/>
                  </a:moveTo>
                  <a:cubicBezTo>
                    <a:pt x="160" y="1"/>
                    <a:pt x="67" y="36"/>
                    <a:pt x="1" y="142"/>
                  </a:cubicBezTo>
                  <a:cubicBezTo>
                    <a:pt x="1" y="162"/>
                    <a:pt x="40" y="182"/>
                    <a:pt x="80" y="182"/>
                  </a:cubicBezTo>
                  <a:cubicBezTo>
                    <a:pt x="89" y="200"/>
                    <a:pt x="106" y="210"/>
                    <a:pt x="126" y="210"/>
                  </a:cubicBezTo>
                  <a:cubicBezTo>
                    <a:pt x="150" y="210"/>
                    <a:pt x="178" y="195"/>
                    <a:pt x="199" y="162"/>
                  </a:cubicBezTo>
                  <a:cubicBezTo>
                    <a:pt x="239" y="142"/>
                    <a:pt x="279" y="142"/>
                    <a:pt x="339" y="142"/>
                  </a:cubicBezTo>
                  <a:cubicBezTo>
                    <a:pt x="398" y="142"/>
                    <a:pt x="438" y="83"/>
                    <a:pt x="398" y="23"/>
                  </a:cubicBezTo>
                  <a:cubicBezTo>
                    <a:pt x="352" y="10"/>
                    <a:pt x="303" y="1"/>
                    <a:pt x="2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125925" y="1970775"/>
              <a:ext cx="9475" cy="4650"/>
            </a:xfrm>
            <a:custGeom>
              <a:avLst/>
              <a:gdLst/>
              <a:ahLst/>
              <a:cxnLst/>
              <a:rect l="l" t="t" r="r" b="b"/>
              <a:pathLst>
                <a:path w="379" h="186" extrusionOk="0">
                  <a:moveTo>
                    <a:pt x="200" y="0"/>
                  </a:moveTo>
                  <a:cubicBezTo>
                    <a:pt x="171" y="14"/>
                    <a:pt x="133" y="28"/>
                    <a:pt x="99" y="28"/>
                  </a:cubicBezTo>
                  <a:cubicBezTo>
                    <a:pt x="85" y="28"/>
                    <a:pt x="72" y="26"/>
                    <a:pt x="60" y="20"/>
                  </a:cubicBezTo>
                  <a:cubicBezTo>
                    <a:pt x="40" y="80"/>
                    <a:pt x="40" y="120"/>
                    <a:pt x="1" y="179"/>
                  </a:cubicBezTo>
                  <a:cubicBezTo>
                    <a:pt x="32" y="183"/>
                    <a:pt x="63" y="186"/>
                    <a:pt x="91" y="186"/>
                  </a:cubicBezTo>
                  <a:cubicBezTo>
                    <a:pt x="207" y="186"/>
                    <a:pt x="299" y="147"/>
                    <a:pt x="379" y="20"/>
                  </a:cubicBezTo>
                  <a:cubicBezTo>
                    <a:pt x="339" y="20"/>
                    <a:pt x="25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139350" y="1966300"/>
              <a:ext cx="8975" cy="4650"/>
            </a:xfrm>
            <a:custGeom>
              <a:avLst/>
              <a:gdLst/>
              <a:ahLst/>
              <a:cxnLst/>
              <a:rect l="l" t="t" r="r" b="b"/>
              <a:pathLst>
                <a:path w="359" h="186" extrusionOk="0">
                  <a:moveTo>
                    <a:pt x="359" y="0"/>
                  </a:moveTo>
                  <a:lnTo>
                    <a:pt x="359" y="0"/>
                  </a:lnTo>
                  <a:cubicBezTo>
                    <a:pt x="259" y="20"/>
                    <a:pt x="160" y="20"/>
                    <a:pt x="60" y="60"/>
                  </a:cubicBezTo>
                  <a:cubicBezTo>
                    <a:pt x="40" y="100"/>
                    <a:pt x="21" y="120"/>
                    <a:pt x="1" y="179"/>
                  </a:cubicBezTo>
                  <a:cubicBezTo>
                    <a:pt x="28" y="183"/>
                    <a:pt x="55" y="185"/>
                    <a:pt x="83" y="185"/>
                  </a:cubicBezTo>
                  <a:cubicBezTo>
                    <a:pt x="198" y="185"/>
                    <a:pt x="311" y="145"/>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1675750" y="920925"/>
              <a:ext cx="31850" cy="105150"/>
            </a:xfrm>
            <a:custGeom>
              <a:avLst/>
              <a:gdLst/>
              <a:ahLst/>
              <a:cxnLst/>
              <a:rect l="l" t="t" r="r" b="b"/>
              <a:pathLst>
                <a:path w="1274" h="4206" extrusionOk="0">
                  <a:moveTo>
                    <a:pt x="896" y="1"/>
                  </a:moveTo>
                  <a:cubicBezTo>
                    <a:pt x="677" y="856"/>
                    <a:pt x="458" y="1731"/>
                    <a:pt x="219" y="2567"/>
                  </a:cubicBezTo>
                  <a:cubicBezTo>
                    <a:pt x="0" y="2965"/>
                    <a:pt x="80" y="3402"/>
                    <a:pt x="199" y="3800"/>
                  </a:cubicBezTo>
                  <a:cubicBezTo>
                    <a:pt x="259" y="3920"/>
                    <a:pt x="319" y="4019"/>
                    <a:pt x="378" y="4138"/>
                  </a:cubicBezTo>
                  <a:cubicBezTo>
                    <a:pt x="378" y="4138"/>
                    <a:pt x="378" y="4178"/>
                    <a:pt x="418" y="4198"/>
                  </a:cubicBezTo>
                  <a:cubicBezTo>
                    <a:pt x="433" y="4203"/>
                    <a:pt x="446" y="4206"/>
                    <a:pt x="456" y="4206"/>
                  </a:cubicBezTo>
                  <a:cubicBezTo>
                    <a:pt x="489" y="4206"/>
                    <a:pt x="508" y="4183"/>
                    <a:pt x="538" y="4138"/>
                  </a:cubicBezTo>
                  <a:cubicBezTo>
                    <a:pt x="299" y="3522"/>
                    <a:pt x="478" y="2925"/>
                    <a:pt x="677" y="2328"/>
                  </a:cubicBezTo>
                  <a:cubicBezTo>
                    <a:pt x="896" y="1652"/>
                    <a:pt x="1015" y="956"/>
                    <a:pt x="1194" y="259"/>
                  </a:cubicBezTo>
                  <a:cubicBezTo>
                    <a:pt x="1274" y="1"/>
                    <a:pt x="107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1631500" y="1027100"/>
              <a:ext cx="67650" cy="17450"/>
            </a:xfrm>
            <a:custGeom>
              <a:avLst/>
              <a:gdLst/>
              <a:ahLst/>
              <a:cxnLst/>
              <a:rect l="l" t="t" r="r" b="b"/>
              <a:pathLst>
                <a:path w="2706" h="698" extrusionOk="0">
                  <a:moveTo>
                    <a:pt x="276" y="1"/>
                  </a:moveTo>
                  <a:cubicBezTo>
                    <a:pt x="205" y="1"/>
                    <a:pt x="143" y="40"/>
                    <a:pt x="100" y="170"/>
                  </a:cubicBezTo>
                  <a:cubicBezTo>
                    <a:pt x="0" y="448"/>
                    <a:pt x="219" y="528"/>
                    <a:pt x="438" y="568"/>
                  </a:cubicBezTo>
                  <a:cubicBezTo>
                    <a:pt x="537" y="588"/>
                    <a:pt x="657" y="588"/>
                    <a:pt x="756" y="627"/>
                  </a:cubicBezTo>
                  <a:cubicBezTo>
                    <a:pt x="961" y="683"/>
                    <a:pt x="1165" y="697"/>
                    <a:pt x="1372" y="697"/>
                  </a:cubicBezTo>
                  <a:cubicBezTo>
                    <a:pt x="1606" y="697"/>
                    <a:pt x="1843" y="679"/>
                    <a:pt x="2087" y="679"/>
                  </a:cubicBezTo>
                  <a:cubicBezTo>
                    <a:pt x="2173" y="679"/>
                    <a:pt x="2260" y="681"/>
                    <a:pt x="2347" y="687"/>
                  </a:cubicBezTo>
                  <a:cubicBezTo>
                    <a:pt x="2705" y="448"/>
                    <a:pt x="2447" y="349"/>
                    <a:pt x="2248" y="249"/>
                  </a:cubicBezTo>
                  <a:cubicBezTo>
                    <a:pt x="2188" y="249"/>
                    <a:pt x="2148" y="230"/>
                    <a:pt x="2089" y="230"/>
                  </a:cubicBezTo>
                  <a:cubicBezTo>
                    <a:pt x="1930" y="230"/>
                    <a:pt x="1772" y="233"/>
                    <a:pt x="1616" y="233"/>
                  </a:cubicBezTo>
                  <a:cubicBezTo>
                    <a:pt x="1266" y="233"/>
                    <a:pt x="921" y="214"/>
                    <a:pt x="577" y="90"/>
                  </a:cubicBezTo>
                  <a:cubicBezTo>
                    <a:pt x="476" y="68"/>
                    <a:pt x="368"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1650375" y="1038625"/>
              <a:ext cx="60700" cy="19100"/>
            </a:xfrm>
            <a:custGeom>
              <a:avLst/>
              <a:gdLst/>
              <a:ahLst/>
              <a:cxnLst/>
              <a:rect l="l" t="t" r="r" b="b"/>
              <a:pathLst>
                <a:path w="2428" h="764" extrusionOk="0">
                  <a:moveTo>
                    <a:pt x="2068" y="1"/>
                  </a:moveTo>
                  <a:cubicBezTo>
                    <a:pt x="2035" y="1"/>
                    <a:pt x="2002" y="3"/>
                    <a:pt x="1970" y="7"/>
                  </a:cubicBezTo>
                  <a:cubicBezTo>
                    <a:pt x="1891" y="27"/>
                    <a:pt x="1811" y="87"/>
                    <a:pt x="1732" y="127"/>
                  </a:cubicBezTo>
                  <a:cubicBezTo>
                    <a:pt x="1175" y="127"/>
                    <a:pt x="578" y="166"/>
                    <a:pt x="1" y="166"/>
                  </a:cubicBezTo>
                  <a:cubicBezTo>
                    <a:pt x="209" y="305"/>
                    <a:pt x="433" y="336"/>
                    <a:pt x="664" y="336"/>
                  </a:cubicBezTo>
                  <a:cubicBezTo>
                    <a:pt x="852" y="336"/>
                    <a:pt x="1045" y="316"/>
                    <a:pt x="1240" y="316"/>
                  </a:cubicBezTo>
                  <a:cubicBezTo>
                    <a:pt x="1423" y="316"/>
                    <a:pt x="1608" y="334"/>
                    <a:pt x="1791" y="405"/>
                  </a:cubicBezTo>
                  <a:cubicBezTo>
                    <a:pt x="1634" y="468"/>
                    <a:pt x="1476" y="481"/>
                    <a:pt x="1318" y="481"/>
                  </a:cubicBezTo>
                  <a:cubicBezTo>
                    <a:pt x="1202" y="481"/>
                    <a:pt x="1087" y="474"/>
                    <a:pt x="974" y="474"/>
                  </a:cubicBezTo>
                  <a:cubicBezTo>
                    <a:pt x="752" y="474"/>
                    <a:pt x="538" y="501"/>
                    <a:pt x="339" y="664"/>
                  </a:cubicBezTo>
                  <a:cubicBezTo>
                    <a:pt x="418" y="742"/>
                    <a:pt x="515" y="751"/>
                    <a:pt x="610" y="751"/>
                  </a:cubicBezTo>
                  <a:cubicBezTo>
                    <a:pt x="638" y="751"/>
                    <a:pt x="666" y="750"/>
                    <a:pt x="693" y="750"/>
                  </a:cubicBezTo>
                  <a:cubicBezTo>
                    <a:pt x="737" y="750"/>
                    <a:pt x="779" y="752"/>
                    <a:pt x="817" y="763"/>
                  </a:cubicBezTo>
                  <a:cubicBezTo>
                    <a:pt x="896" y="763"/>
                    <a:pt x="976" y="723"/>
                    <a:pt x="1035" y="684"/>
                  </a:cubicBezTo>
                  <a:cubicBezTo>
                    <a:pt x="1153" y="643"/>
                    <a:pt x="1273" y="631"/>
                    <a:pt x="1394" y="631"/>
                  </a:cubicBezTo>
                  <a:cubicBezTo>
                    <a:pt x="1567" y="631"/>
                    <a:pt x="1741" y="655"/>
                    <a:pt x="1913" y="655"/>
                  </a:cubicBezTo>
                  <a:cubicBezTo>
                    <a:pt x="2090" y="655"/>
                    <a:pt x="2263" y="629"/>
                    <a:pt x="2428" y="525"/>
                  </a:cubicBezTo>
                  <a:lnTo>
                    <a:pt x="2428" y="166"/>
                  </a:lnTo>
                  <a:cubicBezTo>
                    <a:pt x="2332" y="39"/>
                    <a:pt x="2199" y="1"/>
                    <a:pt x="20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1640950" y="894525"/>
              <a:ext cx="66650" cy="4550"/>
            </a:xfrm>
            <a:custGeom>
              <a:avLst/>
              <a:gdLst/>
              <a:ahLst/>
              <a:cxnLst/>
              <a:rect l="l" t="t" r="r" b="b"/>
              <a:pathLst>
                <a:path w="2666" h="182" extrusionOk="0">
                  <a:moveTo>
                    <a:pt x="1102" y="0"/>
                  </a:moveTo>
                  <a:cubicBezTo>
                    <a:pt x="729" y="0"/>
                    <a:pt x="361" y="33"/>
                    <a:pt x="0" y="162"/>
                  </a:cubicBezTo>
                  <a:cubicBezTo>
                    <a:pt x="656" y="162"/>
                    <a:pt x="1293" y="181"/>
                    <a:pt x="1930" y="181"/>
                  </a:cubicBezTo>
                  <a:cubicBezTo>
                    <a:pt x="2168" y="181"/>
                    <a:pt x="2407" y="162"/>
                    <a:pt x="2666" y="162"/>
                  </a:cubicBezTo>
                  <a:cubicBezTo>
                    <a:pt x="2666" y="102"/>
                    <a:pt x="2646" y="62"/>
                    <a:pt x="2586" y="22"/>
                  </a:cubicBezTo>
                  <a:cubicBezTo>
                    <a:pt x="2470" y="30"/>
                    <a:pt x="2355" y="33"/>
                    <a:pt x="2239" y="33"/>
                  </a:cubicBezTo>
                  <a:cubicBezTo>
                    <a:pt x="1858" y="33"/>
                    <a:pt x="1478" y="0"/>
                    <a:pt x="1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1611100" y="1052850"/>
              <a:ext cx="62200" cy="6575"/>
            </a:xfrm>
            <a:custGeom>
              <a:avLst/>
              <a:gdLst/>
              <a:ahLst/>
              <a:cxnLst/>
              <a:rect l="l" t="t" r="r" b="b"/>
              <a:pathLst>
                <a:path w="2488" h="263" extrusionOk="0">
                  <a:moveTo>
                    <a:pt x="1482" y="0"/>
                  </a:moveTo>
                  <a:cubicBezTo>
                    <a:pt x="1393" y="0"/>
                    <a:pt x="1303" y="25"/>
                    <a:pt x="1214" y="95"/>
                  </a:cubicBezTo>
                  <a:cubicBezTo>
                    <a:pt x="1099" y="129"/>
                    <a:pt x="983" y="140"/>
                    <a:pt x="865" y="140"/>
                  </a:cubicBezTo>
                  <a:cubicBezTo>
                    <a:pt x="645" y="140"/>
                    <a:pt x="422" y="101"/>
                    <a:pt x="203" y="101"/>
                  </a:cubicBezTo>
                  <a:cubicBezTo>
                    <a:pt x="135" y="101"/>
                    <a:pt x="68" y="105"/>
                    <a:pt x="0" y="115"/>
                  </a:cubicBezTo>
                  <a:cubicBezTo>
                    <a:pt x="125" y="239"/>
                    <a:pt x="257" y="262"/>
                    <a:pt x="397" y="262"/>
                  </a:cubicBezTo>
                  <a:cubicBezTo>
                    <a:pt x="481" y="262"/>
                    <a:pt x="567" y="254"/>
                    <a:pt x="657" y="254"/>
                  </a:cubicBezTo>
                  <a:cubicBezTo>
                    <a:pt x="856" y="261"/>
                    <a:pt x="1055" y="263"/>
                    <a:pt x="1254" y="263"/>
                  </a:cubicBezTo>
                  <a:cubicBezTo>
                    <a:pt x="1652" y="263"/>
                    <a:pt x="2049" y="254"/>
                    <a:pt x="2447" y="254"/>
                  </a:cubicBezTo>
                  <a:cubicBezTo>
                    <a:pt x="2487" y="214"/>
                    <a:pt x="2487" y="154"/>
                    <a:pt x="2447" y="115"/>
                  </a:cubicBezTo>
                  <a:cubicBezTo>
                    <a:pt x="2268" y="115"/>
                    <a:pt x="2089" y="95"/>
                    <a:pt x="1910" y="95"/>
                  </a:cubicBezTo>
                  <a:cubicBezTo>
                    <a:pt x="1870" y="95"/>
                    <a:pt x="1791" y="95"/>
                    <a:pt x="1751" y="55"/>
                  </a:cubicBezTo>
                  <a:cubicBezTo>
                    <a:pt x="1661" y="25"/>
                    <a:pt x="1572" y="0"/>
                    <a:pt x="14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1574300" y="911975"/>
              <a:ext cx="9975" cy="43800"/>
            </a:xfrm>
            <a:custGeom>
              <a:avLst/>
              <a:gdLst/>
              <a:ahLst/>
              <a:cxnLst/>
              <a:rect l="l" t="t" r="r" b="b"/>
              <a:pathLst>
                <a:path w="399" h="1752" extrusionOk="0">
                  <a:moveTo>
                    <a:pt x="279" y="1"/>
                  </a:moveTo>
                  <a:cubicBezTo>
                    <a:pt x="199" y="60"/>
                    <a:pt x="160" y="120"/>
                    <a:pt x="80" y="200"/>
                  </a:cubicBezTo>
                  <a:cubicBezTo>
                    <a:pt x="80" y="578"/>
                    <a:pt x="80" y="975"/>
                    <a:pt x="60" y="1373"/>
                  </a:cubicBezTo>
                  <a:cubicBezTo>
                    <a:pt x="80" y="1453"/>
                    <a:pt x="80" y="1493"/>
                    <a:pt x="80" y="1572"/>
                  </a:cubicBezTo>
                  <a:cubicBezTo>
                    <a:pt x="0" y="1612"/>
                    <a:pt x="0" y="1692"/>
                    <a:pt x="80" y="1751"/>
                  </a:cubicBezTo>
                  <a:lnTo>
                    <a:pt x="259" y="1751"/>
                  </a:lnTo>
                  <a:cubicBezTo>
                    <a:pt x="299" y="1711"/>
                    <a:pt x="299" y="1672"/>
                    <a:pt x="279" y="1612"/>
                  </a:cubicBezTo>
                  <a:cubicBezTo>
                    <a:pt x="378" y="1095"/>
                    <a:pt x="398" y="558"/>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1581250" y="911975"/>
              <a:ext cx="7500" cy="40300"/>
            </a:xfrm>
            <a:custGeom>
              <a:avLst/>
              <a:gdLst/>
              <a:ahLst/>
              <a:cxnLst/>
              <a:rect l="l" t="t" r="r" b="b"/>
              <a:pathLst>
                <a:path w="300" h="1612" extrusionOk="0">
                  <a:moveTo>
                    <a:pt x="1" y="1"/>
                  </a:moveTo>
                  <a:lnTo>
                    <a:pt x="1" y="1612"/>
                  </a:lnTo>
                  <a:cubicBezTo>
                    <a:pt x="100" y="1075"/>
                    <a:pt x="299" y="51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1683700" y="1024375"/>
              <a:ext cx="23400" cy="12550"/>
            </a:xfrm>
            <a:custGeom>
              <a:avLst/>
              <a:gdLst/>
              <a:ahLst/>
              <a:cxnLst/>
              <a:rect l="l" t="t" r="r" b="b"/>
              <a:pathLst>
                <a:path w="936" h="502" extrusionOk="0">
                  <a:moveTo>
                    <a:pt x="60" y="0"/>
                  </a:moveTo>
                  <a:cubicBezTo>
                    <a:pt x="41" y="100"/>
                    <a:pt x="41" y="239"/>
                    <a:pt x="1" y="299"/>
                  </a:cubicBezTo>
                  <a:lnTo>
                    <a:pt x="80" y="378"/>
                  </a:lnTo>
                  <a:cubicBezTo>
                    <a:pt x="248" y="390"/>
                    <a:pt x="442" y="502"/>
                    <a:pt x="610" y="502"/>
                  </a:cubicBezTo>
                  <a:cubicBezTo>
                    <a:pt x="741" y="502"/>
                    <a:pt x="857" y="434"/>
                    <a:pt x="936" y="199"/>
                  </a:cubicBezTo>
                  <a:cubicBezTo>
                    <a:pt x="879" y="185"/>
                    <a:pt x="819" y="182"/>
                    <a:pt x="758" y="182"/>
                  </a:cubicBezTo>
                  <a:cubicBezTo>
                    <a:pt x="714" y="182"/>
                    <a:pt x="670" y="184"/>
                    <a:pt x="626" y="184"/>
                  </a:cubicBezTo>
                  <a:cubicBezTo>
                    <a:pt x="473" y="184"/>
                    <a:pt x="326" y="165"/>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1641425" y="1050800"/>
              <a:ext cx="13450" cy="4925"/>
            </a:xfrm>
            <a:custGeom>
              <a:avLst/>
              <a:gdLst/>
              <a:ahLst/>
              <a:cxnLst/>
              <a:rect l="l" t="t" r="r" b="b"/>
              <a:pathLst>
                <a:path w="538" h="197" extrusionOk="0">
                  <a:moveTo>
                    <a:pt x="275" y="0"/>
                  </a:moveTo>
                  <a:cubicBezTo>
                    <a:pt x="184" y="0"/>
                    <a:pt x="92" y="65"/>
                    <a:pt x="1" y="197"/>
                  </a:cubicBezTo>
                  <a:cubicBezTo>
                    <a:pt x="180" y="177"/>
                    <a:pt x="359" y="177"/>
                    <a:pt x="538" y="177"/>
                  </a:cubicBezTo>
                  <a:cubicBezTo>
                    <a:pt x="450" y="60"/>
                    <a:pt x="363"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1633475" y="889600"/>
              <a:ext cx="4000" cy="5000"/>
            </a:xfrm>
            <a:custGeom>
              <a:avLst/>
              <a:gdLst/>
              <a:ahLst/>
              <a:cxnLst/>
              <a:rect l="l" t="t" r="r" b="b"/>
              <a:pathLst>
                <a:path w="160" h="200" extrusionOk="0">
                  <a:moveTo>
                    <a:pt x="160" y="0"/>
                  </a:moveTo>
                  <a:lnTo>
                    <a:pt x="160" y="0"/>
                  </a:lnTo>
                  <a:cubicBezTo>
                    <a:pt x="60" y="60"/>
                    <a:pt x="1" y="100"/>
                    <a:pt x="1" y="199"/>
                  </a:cubicBezTo>
                  <a:cubicBezTo>
                    <a:pt x="60" y="120"/>
                    <a:pt x="10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1568325" y="950775"/>
              <a:ext cx="10475" cy="30350"/>
            </a:xfrm>
            <a:custGeom>
              <a:avLst/>
              <a:gdLst/>
              <a:ahLst/>
              <a:cxnLst/>
              <a:rect l="l" t="t" r="r" b="b"/>
              <a:pathLst>
                <a:path w="419" h="1214" extrusionOk="0">
                  <a:moveTo>
                    <a:pt x="319" y="0"/>
                  </a:moveTo>
                  <a:cubicBezTo>
                    <a:pt x="1" y="358"/>
                    <a:pt x="219" y="816"/>
                    <a:pt x="140" y="1214"/>
                  </a:cubicBezTo>
                  <a:cubicBezTo>
                    <a:pt x="418" y="915"/>
                    <a:pt x="279" y="517"/>
                    <a:pt x="319" y="15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1395750" y="1352200"/>
              <a:ext cx="28875" cy="12975"/>
            </a:xfrm>
            <a:custGeom>
              <a:avLst/>
              <a:gdLst/>
              <a:ahLst/>
              <a:cxnLst/>
              <a:rect l="l" t="t" r="r" b="b"/>
              <a:pathLst>
                <a:path w="1155" h="519" extrusionOk="0">
                  <a:moveTo>
                    <a:pt x="826" y="1"/>
                  </a:moveTo>
                  <a:cubicBezTo>
                    <a:pt x="590" y="1"/>
                    <a:pt x="350" y="115"/>
                    <a:pt x="120" y="156"/>
                  </a:cubicBezTo>
                  <a:cubicBezTo>
                    <a:pt x="1" y="176"/>
                    <a:pt x="80" y="315"/>
                    <a:pt x="140" y="414"/>
                  </a:cubicBezTo>
                  <a:cubicBezTo>
                    <a:pt x="240" y="434"/>
                    <a:pt x="359" y="434"/>
                    <a:pt x="458" y="474"/>
                  </a:cubicBezTo>
                  <a:cubicBezTo>
                    <a:pt x="518" y="504"/>
                    <a:pt x="573" y="519"/>
                    <a:pt x="628" y="519"/>
                  </a:cubicBezTo>
                  <a:cubicBezTo>
                    <a:pt x="682" y="519"/>
                    <a:pt x="737" y="504"/>
                    <a:pt x="797" y="474"/>
                  </a:cubicBezTo>
                  <a:lnTo>
                    <a:pt x="797" y="434"/>
                  </a:lnTo>
                  <a:cubicBezTo>
                    <a:pt x="916" y="355"/>
                    <a:pt x="1075" y="414"/>
                    <a:pt x="1155" y="275"/>
                  </a:cubicBezTo>
                  <a:lnTo>
                    <a:pt x="1155" y="96"/>
                  </a:lnTo>
                  <a:cubicBezTo>
                    <a:pt x="1047" y="26"/>
                    <a:pt x="936" y="1"/>
                    <a:pt x="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1463900" y="1375000"/>
              <a:ext cx="43275" cy="5975"/>
            </a:xfrm>
            <a:custGeom>
              <a:avLst/>
              <a:gdLst/>
              <a:ahLst/>
              <a:cxnLst/>
              <a:rect l="l" t="t" r="r" b="b"/>
              <a:pathLst>
                <a:path w="1731" h="239" extrusionOk="0">
                  <a:moveTo>
                    <a:pt x="409" y="1"/>
                  </a:moveTo>
                  <a:cubicBezTo>
                    <a:pt x="249" y="1"/>
                    <a:pt x="107" y="13"/>
                    <a:pt x="0" y="40"/>
                  </a:cubicBezTo>
                  <a:cubicBezTo>
                    <a:pt x="120" y="79"/>
                    <a:pt x="279" y="59"/>
                    <a:pt x="378" y="179"/>
                  </a:cubicBezTo>
                  <a:cubicBezTo>
                    <a:pt x="816" y="199"/>
                    <a:pt x="1273" y="238"/>
                    <a:pt x="1731" y="238"/>
                  </a:cubicBezTo>
                  <a:cubicBezTo>
                    <a:pt x="1410" y="93"/>
                    <a:pt x="845"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1340550" y="1367300"/>
              <a:ext cx="36325" cy="5600"/>
            </a:xfrm>
            <a:custGeom>
              <a:avLst/>
              <a:gdLst/>
              <a:ahLst/>
              <a:cxnLst/>
              <a:rect l="l" t="t" r="r" b="b"/>
              <a:pathLst>
                <a:path w="1453" h="224" extrusionOk="0">
                  <a:moveTo>
                    <a:pt x="817" y="1"/>
                  </a:moveTo>
                  <a:cubicBezTo>
                    <a:pt x="632" y="1"/>
                    <a:pt x="447" y="27"/>
                    <a:pt x="266" y="27"/>
                  </a:cubicBezTo>
                  <a:cubicBezTo>
                    <a:pt x="190" y="27"/>
                    <a:pt x="115" y="22"/>
                    <a:pt x="41" y="9"/>
                  </a:cubicBezTo>
                  <a:lnTo>
                    <a:pt x="41" y="9"/>
                  </a:lnTo>
                  <a:cubicBezTo>
                    <a:pt x="1" y="89"/>
                    <a:pt x="1" y="149"/>
                    <a:pt x="80" y="169"/>
                  </a:cubicBezTo>
                  <a:cubicBezTo>
                    <a:pt x="405" y="182"/>
                    <a:pt x="711" y="223"/>
                    <a:pt x="1017" y="223"/>
                  </a:cubicBezTo>
                  <a:cubicBezTo>
                    <a:pt x="1162" y="223"/>
                    <a:pt x="1306" y="214"/>
                    <a:pt x="1453" y="188"/>
                  </a:cubicBezTo>
                  <a:cubicBezTo>
                    <a:pt x="1247" y="36"/>
                    <a:pt x="1032" y="1"/>
                    <a:pt x="8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1429075" y="1363275"/>
              <a:ext cx="30875" cy="4725"/>
            </a:xfrm>
            <a:custGeom>
              <a:avLst/>
              <a:gdLst/>
              <a:ahLst/>
              <a:cxnLst/>
              <a:rect l="l" t="t" r="r" b="b"/>
              <a:pathLst>
                <a:path w="1235" h="189" extrusionOk="0">
                  <a:moveTo>
                    <a:pt x="569" y="1"/>
                  </a:moveTo>
                  <a:cubicBezTo>
                    <a:pt x="381" y="1"/>
                    <a:pt x="191" y="22"/>
                    <a:pt x="1" y="31"/>
                  </a:cubicBezTo>
                  <a:cubicBezTo>
                    <a:pt x="179" y="156"/>
                    <a:pt x="362" y="189"/>
                    <a:pt x="547" y="189"/>
                  </a:cubicBezTo>
                  <a:cubicBezTo>
                    <a:pt x="751" y="189"/>
                    <a:pt x="958" y="149"/>
                    <a:pt x="1165" y="149"/>
                  </a:cubicBezTo>
                  <a:cubicBezTo>
                    <a:pt x="1188" y="149"/>
                    <a:pt x="1211" y="149"/>
                    <a:pt x="1234" y="150"/>
                  </a:cubicBezTo>
                  <a:cubicBezTo>
                    <a:pt x="1017" y="31"/>
                    <a:pt x="795" y="1"/>
                    <a:pt x="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1511150" y="1367525"/>
              <a:ext cx="17925" cy="5000"/>
            </a:xfrm>
            <a:custGeom>
              <a:avLst/>
              <a:gdLst/>
              <a:ahLst/>
              <a:cxnLst/>
              <a:rect l="l" t="t" r="r" b="b"/>
              <a:pathLst>
                <a:path w="717" h="200" extrusionOk="0">
                  <a:moveTo>
                    <a:pt x="179" y="0"/>
                  </a:moveTo>
                  <a:cubicBezTo>
                    <a:pt x="119" y="0"/>
                    <a:pt x="80" y="0"/>
                    <a:pt x="0" y="40"/>
                  </a:cubicBezTo>
                  <a:cubicBezTo>
                    <a:pt x="109" y="170"/>
                    <a:pt x="241" y="200"/>
                    <a:pt x="377" y="200"/>
                  </a:cubicBezTo>
                  <a:cubicBezTo>
                    <a:pt x="491" y="200"/>
                    <a:pt x="608" y="179"/>
                    <a:pt x="716" y="179"/>
                  </a:cubicBezTo>
                  <a:cubicBezTo>
                    <a:pt x="577" y="0"/>
                    <a:pt x="378"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1396750" y="1372100"/>
              <a:ext cx="14950" cy="4425"/>
            </a:xfrm>
            <a:custGeom>
              <a:avLst/>
              <a:gdLst/>
              <a:ahLst/>
              <a:cxnLst/>
              <a:rect l="l" t="t" r="r" b="b"/>
              <a:pathLst>
                <a:path w="598" h="177" extrusionOk="0">
                  <a:moveTo>
                    <a:pt x="227" y="0"/>
                  </a:moveTo>
                  <a:cubicBezTo>
                    <a:pt x="153" y="0"/>
                    <a:pt x="77" y="9"/>
                    <a:pt x="1" y="16"/>
                  </a:cubicBezTo>
                  <a:cubicBezTo>
                    <a:pt x="147" y="163"/>
                    <a:pt x="307" y="176"/>
                    <a:pt x="480" y="176"/>
                  </a:cubicBezTo>
                  <a:cubicBezTo>
                    <a:pt x="519" y="176"/>
                    <a:pt x="558" y="175"/>
                    <a:pt x="597" y="175"/>
                  </a:cubicBezTo>
                  <a:cubicBezTo>
                    <a:pt x="494" y="33"/>
                    <a:pt x="365"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1416150" y="1359075"/>
              <a:ext cx="12950" cy="4500"/>
            </a:xfrm>
            <a:custGeom>
              <a:avLst/>
              <a:gdLst/>
              <a:ahLst/>
              <a:cxnLst/>
              <a:rect l="l" t="t" r="r" b="b"/>
              <a:pathLst>
                <a:path w="518" h="180" extrusionOk="0">
                  <a:moveTo>
                    <a:pt x="339" y="0"/>
                  </a:moveTo>
                  <a:cubicBezTo>
                    <a:pt x="219" y="20"/>
                    <a:pt x="60" y="40"/>
                    <a:pt x="1" y="179"/>
                  </a:cubicBezTo>
                  <a:lnTo>
                    <a:pt x="518" y="17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1414650" y="1376975"/>
              <a:ext cx="14950" cy="2650"/>
            </a:xfrm>
            <a:custGeom>
              <a:avLst/>
              <a:gdLst/>
              <a:ahLst/>
              <a:cxnLst/>
              <a:rect l="l" t="t" r="r" b="b"/>
              <a:pathLst>
                <a:path w="598" h="106" extrusionOk="0">
                  <a:moveTo>
                    <a:pt x="1" y="0"/>
                  </a:moveTo>
                  <a:cubicBezTo>
                    <a:pt x="93" y="74"/>
                    <a:pt x="186" y="105"/>
                    <a:pt x="278" y="105"/>
                  </a:cubicBezTo>
                  <a:cubicBezTo>
                    <a:pt x="385" y="105"/>
                    <a:pt x="491" y="64"/>
                    <a:pt x="5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1533525" y="1376475"/>
              <a:ext cx="12950" cy="4500"/>
            </a:xfrm>
            <a:custGeom>
              <a:avLst/>
              <a:gdLst/>
              <a:ahLst/>
              <a:cxnLst/>
              <a:rect l="l" t="t" r="r" b="b"/>
              <a:pathLst>
                <a:path w="518" h="180" extrusionOk="0">
                  <a:moveTo>
                    <a:pt x="259" y="0"/>
                  </a:moveTo>
                  <a:cubicBezTo>
                    <a:pt x="174" y="0"/>
                    <a:pt x="90" y="60"/>
                    <a:pt x="0" y="179"/>
                  </a:cubicBezTo>
                  <a:lnTo>
                    <a:pt x="517" y="179"/>
                  </a:lnTo>
                  <a:cubicBezTo>
                    <a:pt x="428" y="60"/>
                    <a:pt x="343"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1441525" y="1374550"/>
              <a:ext cx="4975" cy="3450"/>
            </a:xfrm>
            <a:custGeom>
              <a:avLst/>
              <a:gdLst/>
              <a:ahLst/>
              <a:cxnLst/>
              <a:rect l="l" t="t" r="r" b="b"/>
              <a:pathLst>
                <a:path w="199" h="138" extrusionOk="0">
                  <a:moveTo>
                    <a:pt x="103" y="0"/>
                  </a:moveTo>
                  <a:cubicBezTo>
                    <a:pt x="72" y="0"/>
                    <a:pt x="38" y="30"/>
                    <a:pt x="0" y="97"/>
                  </a:cubicBezTo>
                  <a:cubicBezTo>
                    <a:pt x="20" y="117"/>
                    <a:pt x="20" y="137"/>
                    <a:pt x="40" y="137"/>
                  </a:cubicBezTo>
                  <a:cubicBezTo>
                    <a:pt x="99" y="137"/>
                    <a:pt x="139" y="117"/>
                    <a:pt x="199" y="97"/>
                  </a:cubicBezTo>
                  <a:cubicBezTo>
                    <a:pt x="168" y="35"/>
                    <a:pt x="137"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1407200" y="1364050"/>
              <a:ext cx="8975" cy="2625"/>
            </a:xfrm>
            <a:custGeom>
              <a:avLst/>
              <a:gdLst/>
              <a:ahLst/>
              <a:cxnLst/>
              <a:rect l="l" t="t" r="r" b="b"/>
              <a:pathLst>
                <a:path w="359" h="105" extrusionOk="0">
                  <a:moveTo>
                    <a:pt x="0" y="0"/>
                  </a:moveTo>
                  <a:cubicBezTo>
                    <a:pt x="60" y="70"/>
                    <a:pt x="115" y="105"/>
                    <a:pt x="172" y="105"/>
                  </a:cubicBezTo>
                  <a:cubicBezTo>
                    <a:pt x="229"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1338075" y="1357250"/>
              <a:ext cx="8975" cy="6325"/>
            </a:xfrm>
            <a:custGeom>
              <a:avLst/>
              <a:gdLst/>
              <a:ahLst/>
              <a:cxnLst/>
              <a:rect l="l" t="t" r="r" b="b"/>
              <a:pathLst>
                <a:path w="359" h="253" extrusionOk="0">
                  <a:moveTo>
                    <a:pt x="161" y="1"/>
                  </a:moveTo>
                  <a:cubicBezTo>
                    <a:pt x="104" y="1"/>
                    <a:pt x="48" y="26"/>
                    <a:pt x="0" y="73"/>
                  </a:cubicBezTo>
                  <a:lnTo>
                    <a:pt x="40" y="153"/>
                  </a:lnTo>
                  <a:cubicBezTo>
                    <a:pt x="100" y="252"/>
                    <a:pt x="239" y="252"/>
                    <a:pt x="358" y="252"/>
                  </a:cubicBezTo>
                  <a:cubicBezTo>
                    <a:pt x="358" y="193"/>
                    <a:pt x="339" y="153"/>
                    <a:pt x="339" y="93"/>
                  </a:cubicBezTo>
                  <a:cubicBezTo>
                    <a:pt x="287" y="31"/>
                    <a:pt x="224"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1449475" y="1376475"/>
              <a:ext cx="6475" cy="1900"/>
            </a:xfrm>
            <a:custGeom>
              <a:avLst/>
              <a:gdLst/>
              <a:ahLst/>
              <a:cxnLst/>
              <a:rect l="l" t="t" r="r" b="b"/>
              <a:pathLst>
                <a:path w="259" h="76" extrusionOk="0">
                  <a:moveTo>
                    <a:pt x="259" y="0"/>
                  </a:moveTo>
                  <a:lnTo>
                    <a:pt x="259" y="0"/>
                  </a:lnTo>
                  <a:cubicBezTo>
                    <a:pt x="209" y="10"/>
                    <a:pt x="164" y="15"/>
                    <a:pt x="122" y="15"/>
                  </a:cubicBezTo>
                  <a:cubicBezTo>
                    <a:pt x="80" y="15"/>
                    <a:pt x="40" y="10"/>
                    <a:pt x="0" y="0"/>
                  </a:cubicBezTo>
                  <a:lnTo>
                    <a:pt x="0" y="0"/>
                  </a:lnTo>
                  <a:cubicBezTo>
                    <a:pt x="40" y="50"/>
                    <a:pt x="85" y="75"/>
                    <a:pt x="130" y="75"/>
                  </a:cubicBezTo>
                  <a:cubicBezTo>
                    <a:pt x="174" y="75"/>
                    <a:pt x="219" y="5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1479800" y="1365150"/>
              <a:ext cx="7000" cy="1900"/>
            </a:xfrm>
            <a:custGeom>
              <a:avLst/>
              <a:gdLst/>
              <a:ahLst/>
              <a:cxnLst/>
              <a:rect l="l" t="t" r="r" b="b"/>
              <a:pathLst>
                <a:path w="280" h="76" extrusionOk="0">
                  <a:moveTo>
                    <a:pt x="133" y="1"/>
                  </a:moveTo>
                  <a:cubicBezTo>
                    <a:pt x="85" y="1"/>
                    <a:pt x="41" y="26"/>
                    <a:pt x="1" y="75"/>
                  </a:cubicBezTo>
                  <a:lnTo>
                    <a:pt x="279" y="75"/>
                  </a:lnTo>
                  <a:cubicBezTo>
                    <a:pt x="230" y="26"/>
                    <a:pt x="180" y="1"/>
                    <a:pt x="1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1462400" y="1365150"/>
              <a:ext cx="6000" cy="2275"/>
            </a:xfrm>
            <a:custGeom>
              <a:avLst/>
              <a:gdLst/>
              <a:ahLst/>
              <a:cxnLst/>
              <a:rect l="l" t="t" r="r" b="b"/>
              <a:pathLst>
                <a:path w="240" h="91" extrusionOk="0">
                  <a:moveTo>
                    <a:pt x="120" y="1"/>
                  </a:moveTo>
                  <a:cubicBezTo>
                    <a:pt x="80" y="1"/>
                    <a:pt x="40" y="26"/>
                    <a:pt x="1" y="75"/>
                  </a:cubicBezTo>
                  <a:cubicBezTo>
                    <a:pt x="40" y="85"/>
                    <a:pt x="85" y="90"/>
                    <a:pt x="127" y="90"/>
                  </a:cubicBezTo>
                  <a:cubicBezTo>
                    <a:pt x="170" y="90"/>
                    <a:pt x="209" y="85"/>
                    <a:pt x="239" y="75"/>
                  </a:cubicBezTo>
                  <a:cubicBezTo>
                    <a:pt x="199" y="26"/>
                    <a:pt x="16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1379850" y="1372500"/>
              <a:ext cx="6975" cy="1875"/>
            </a:xfrm>
            <a:custGeom>
              <a:avLst/>
              <a:gdLst/>
              <a:ahLst/>
              <a:cxnLst/>
              <a:rect l="l" t="t" r="r" b="b"/>
              <a:pathLst>
                <a:path w="279" h="75" extrusionOk="0">
                  <a:moveTo>
                    <a:pt x="0" y="0"/>
                  </a:moveTo>
                  <a:cubicBezTo>
                    <a:pt x="50" y="50"/>
                    <a:pt x="95" y="75"/>
                    <a:pt x="140" y="75"/>
                  </a:cubicBezTo>
                  <a:cubicBezTo>
                    <a:pt x="184" y="75"/>
                    <a:pt x="229" y="5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1506650" y="1381450"/>
              <a:ext cx="6500" cy="2075"/>
            </a:xfrm>
            <a:custGeom>
              <a:avLst/>
              <a:gdLst/>
              <a:ahLst/>
              <a:cxnLst/>
              <a:rect l="l" t="t" r="r" b="b"/>
              <a:pathLst>
                <a:path w="260" h="83" extrusionOk="0">
                  <a:moveTo>
                    <a:pt x="1" y="0"/>
                  </a:moveTo>
                  <a:cubicBezTo>
                    <a:pt x="39" y="57"/>
                    <a:pt x="81" y="83"/>
                    <a:pt x="124" y="83"/>
                  </a:cubicBezTo>
                  <a:cubicBezTo>
                    <a:pt x="171" y="83"/>
                    <a:pt x="218" y="52"/>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1488750" y="1365150"/>
              <a:ext cx="6000" cy="1900"/>
            </a:xfrm>
            <a:custGeom>
              <a:avLst/>
              <a:gdLst/>
              <a:ahLst/>
              <a:cxnLst/>
              <a:rect l="l" t="t" r="r" b="b"/>
              <a:pathLst>
                <a:path w="240" h="76" extrusionOk="0">
                  <a:moveTo>
                    <a:pt x="135" y="1"/>
                  </a:moveTo>
                  <a:cubicBezTo>
                    <a:pt x="95" y="1"/>
                    <a:pt x="51" y="26"/>
                    <a:pt x="1" y="75"/>
                  </a:cubicBezTo>
                  <a:lnTo>
                    <a:pt x="240" y="75"/>
                  </a:lnTo>
                  <a:cubicBezTo>
                    <a:pt x="210" y="26"/>
                    <a:pt x="175" y="1"/>
                    <a:pt x="1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1529050" y="1380950"/>
              <a:ext cx="4500" cy="1525"/>
            </a:xfrm>
            <a:custGeom>
              <a:avLst/>
              <a:gdLst/>
              <a:ahLst/>
              <a:cxnLst/>
              <a:rect l="l" t="t" r="r" b="b"/>
              <a:pathLst>
                <a:path w="180" h="61" extrusionOk="0">
                  <a:moveTo>
                    <a:pt x="179" y="0"/>
                  </a:moveTo>
                  <a:cubicBezTo>
                    <a:pt x="100" y="0"/>
                    <a:pt x="60" y="0"/>
                    <a:pt x="0" y="20"/>
                  </a:cubicBezTo>
                  <a:cubicBezTo>
                    <a:pt x="0" y="40"/>
                    <a:pt x="20" y="60"/>
                    <a:pt x="60" y="60"/>
                  </a:cubicBezTo>
                  <a:cubicBezTo>
                    <a:pt x="8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1524575" y="1378825"/>
              <a:ext cx="4000" cy="3025"/>
            </a:xfrm>
            <a:custGeom>
              <a:avLst/>
              <a:gdLst/>
              <a:ahLst/>
              <a:cxnLst/>
              <a:rect l="l" t="t" r="r" b="b"/>
              <a:pathLst>
                <a:path w="160" h="121" extrusionOk="0">
                  <a:moveTo>
                    <a:pt x="85" y="0"/>
                  </a:moveTo>
                  <a:cubicBezTo>
                    <a:pt x="58" y="0"/>
                    <a:pt x="32" y="42"/>
                    <a:pt x="0" y="105"/>
                  </a:cubicBezTo>
                  <a:cubicBezTo>
                    <a:pt x="30" y="115"/>
                    <a:pt x="55" y="120"/>
                    <a:pt x="80" y="120"/>
                  </a:cubicBezTo>
                  <a:cubicBezTo>
                    <a:pt x="105" y="120"/>
                    <a:pt x="129" y="115"/>
                    <a:pt x="159" y="105"/>
                  </a:cubicBezTo>
                  <a:cubicBezTo>
                    <a:pt x="132" y="31"/>
                    <a:pt x="108" y="0"/>
                    <a:pt x="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1519100" y="1381450"/>
              <a:ext cx="5500" cy="2250"/>
            </a:xfrm>
            <a:custGeom>
              <a:avLst/>
              <a:gdLst/>
              <a:ahLst/>
              <a:cxnLst/>
              <a:rect l="l" t="t" r="r" b="b"/>
              <a:pathLst>
                <a:path w="220" h="90" extrusionOk="0">
                  <a:moveTo>
                    <a:pt x="0" y="0"/>
                  </a:moveTo>
                  <a:cubicBezTo>
                    <a:pt x="40" y="60"/>
                    <a:pt x="80" y="90"/>
                    <a:pt x="117" y="90"/>
                  </a:cubicBezTo>
                  <a:cubicBezTo>
                    <a:pt x="154" y="90"/>
                    <a:pt x="189" y="6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1515625" y="1378825"/>
              <a:ext cx="4000" cy="3025"/>
            </a:xfrm>
            <a:custGeom>
              <a:avLst/>
              <a:gdLst/>
              <a:ahLst/>
              <a:cxnLst/>
              <a:rect l="l" t="t" r="r" b="b"/>
              <a:pathLst>
                <a:path w="160" h="121" extrusionOk="0">
                  <a:moveTo>
                    <a:pt x="93" y="0"/>
                  </a:moveTo>
                  <a:cubicBezTo>
                    <a:pt x="64" y="0"/>
                    <a:pt x="32" y="42"/>
                    <a:pt x="0" y="105"/>
                  </a:cubicBezTo>
                  <a:cubicBezTo>
                    <a:pt x="30" y="115"/>
                    <a:pt x="60" y="120"/>
                    <a:pt x="87" y="120"/>
                  </a:cubicBezTo>
                  <a:cubicBezTo>
                    <a:pt x="114" y="120"/>
                    <a:pt x="139" y="115"/>
                    <a:pt x="159" y="105"/>
                  </a:cubicBezTo>
                  <a:cubicBezTo>
                    <a:pt x="141" y="31"/>
                    <a:pt x="118" y="0"/>
                    <a:pt x="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1337075" y="1368525"/>
              <a:ext cx="5500" cy="3500"/>
            </a:xfrm>
            <a:custGeom>
              <a:avLst/>
              <a:gdLst/>
              <a:ahLst/>
              <a:cxnLst/>
              <a:rect l="l" t="t" r="r" b="b"/>
              <a:pathLst>
                <a:path w="220" h="140" extrusionOk="0">
                  <a:moveTo>
                    <a:pt x="180" y="0"/>
                  </a:moveTo>
                  <a:cubicBezTo>
                    <a:pt x="140" y="0"/>
                    <a:pt x="100" y="20"/>
                    <a:pt x="80" y="20"/>
                  </a:cubicBezTo>
                  <a:cubicBezTo>
                    <a:pt x="40" y="40"/>
                    <a:pt x="20" y="100"/>
                    <a:pt x="1" y="139"/>
                  </a:cubicBezTo>
                  <a:lnTo>
                    <a:pt x="219" y="139"/>
                  </a:lnTo>
                  <a:cubicBezTo>
                    <a:pt x="219" y="100"/>
                    <a:pt x="19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2175550" y="1316425"/>
              <a:ext cx="34350" cy="25750"/>
            </a:xfrm>
            <a:custGeom>
              <a:avLst/>
              <a:gdLst/>
              <a:ahLst/>
              <a:cxnLst/>
              <a:rect l="l" t="t" r="r" b="b"/>
              <a:pathLst>
                <a:path w="1374" h="1030" extrusionOk="0">
                  <a:moveTo>
                    <a:pt x="1042" y="0"/>
                  </a:moveTo>
                  <a:cubicBezTo>
                    <a:pt x="935" y="0"/>
                    <a:pt x="820" y="49"/>
                    <a:pt x="697" y="135"/>
                  </a:cubicBezTo>
                  <a:cubicBezTo>
                    <a:pt x="657" y="214"/>
                    <a:pt x="657" y="294"/>
                    <a:pt x="717" y="334"/>
                  </a:cubicBezTo>
                  <a:cubicBezTo>
                    <a:pt x="677" y="334"/>
                    <a:pt x="657" y="254"/>
                    <a:pt x="597" y="234"/>
                  </a:cubicBezTo>
                  <a:cubicBezTo>
                    <a:pt x="537" y="200"/>
                    <a:pt x="474" y="180"/>
                    <a:pt x="410" y="180"/>
                  </a:cubicBezTo>
                  <a:cubicBezTo>
                    <a:pt x="325" y="180"/>
                    <a:pt x="239" y="215"/>
                    <a:pt x="160" y="294"/>
                  </a:cubicBezTo>
                  <a:cubicBezTo>
                    <a:pt x="1" y="513"/>
                    <a:pt x="100" y="692"/>
                    <a:pt x="319" y="811"/>
                  </a:cubicBezTo>
                  <a:cubicBezTo>
                    <a:pt x="400" y="784"/>
                    <a:pt x="472" y="766"/>
                    <a:pt x="532" y="766"/>
                  </a:cubicBezTo>
                  <a:cubicBezTo>
                    <a:pt x="648" y="766"/>
                    <a:pt x="717" y="833"/>
                    <a:pt x="717" y="1030"/>
                  </a:cubicBezTo>
                  <a:lnTo>
                    <a:pt x="816" y="1030"/>
                  </a:lnTo>
                  <a:cubicBezTo>
                    <a:pt x="956" y="851"/>
                    <a:pt x="1214" y="891"/>
                    <a:pt x="1353" y="692"/>
                  </a:cubicBezTo>
                  <a:cubicBezTo>
                    <a:pt x="1373" y="513"/>
                    <a:pt x="1373" y="354"/>
                    <a:pt x="1373" y="194"/>
                  </a:cubicBezTo>
                  <a:cubicBezTo>
                    <a:pt x="1269" y="59"/>
                    <a:pt x="1160" y="0"/>
                    <a:pt x="10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2217325" y="1322450"/>
              <a:ext cx="36325" cy="12275"/>
            </a:xfrm>
            <a:custGeom>
              <a:avLst/>
              <a:gdLst/>
              <a:ahLst/>
              <a:cxnLst/>
              <a:rect l="l" t="t" r="r" b="b"/>
              <a:pathLst>
                <a:path w="1453" h="491" extrusionOk="0">
                  <a:moveTo>
                    <a:pt x="1220" y="0"/>
                  </a:moveTo>
                  <a:cubicBezTo>
                    <a:pt x="1204" y="0"/>
                    <a:pt x="1189" y="4"/>
                    <a:pt x="1174" y="13"/>
                  </a:cubicBezTo>
                  <a:cubicBezTo>
                    <a:pt x="1011" y="140"/>
                    <a:pt x="835" y="168"/>
                    <a:pt x="654" y="168"/>
                  </a:cubicBezTo>
                  <a:cubicBezTo>
                    <a:pt x="515" y="168"/>
                    <a:pt x="374" y="152"/>
                    <a:pt x="234" y="152"/>
                  </a:cubicBezTo>
                  <a:cubicBezTo>
                    <a:pt x="156" y="152"/>
                    <a:pt x="78" y="157"/>
                    <a:pt x="1" y="172"/>
                  </a:cubicBezTo>
                  <a:cubicBezTo>
                    <a:pt x="140" y="490"/>
                    <a:pt x="418" y="391"/>
                    <a:pt x="617" y="451"/>
                  </a:cubicBezTo>
                  <a:cubicBezTo>
                    <a:pt x="916" y="451"/>
                    <a:pt x="1194" y="371"/>
                    <a:pt x="1453" y="252"/>
                  </a:cubicBezTo>
                  <a:cubicBezTo>
                    <a:pt x="1402" y="133"/>
                    <a:pt x="1308" y="0"/>
                    <a:pt x="1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2197425" y="1332700"/>
              <a:ext cx="17450" cy="8975"/>
            </a:xfrm>
            <a:custGeom>
              <a:avLst/>
              <a:gdLst/>
              <a:ahLst/>
              <a:cxnLst/>
              <a:rect l="l" t="t" r="r" b="b"/>
              <a:pathLst>
                <a:path w="698" h="359" extrusionOk="0">
                  <a:moveTo>
                    <a:pt x="518" y="1"/>
                  </a:moveTo>
                  <a:cubicBezTo>
                    <a:pt x="279" y="1"/>
                    <a:pt x="1" y="1"/>
                    <a:pt x="1" y="359"/>
                  </a:cubicBezTo>
                  <a:cubicBezTo>
                    <a:pt x="240" y="359"/>
                    <a:pt x="498" y="339"/>
                    <a:pt x="697" y="180"/>
                  </a:cubicBezTo>
                  <a:lnTo>
                    <a:pt x="5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2266575" y="1324250"/>
              <a:ext cx="13450" cy="4575"/>
            </a:xfrm>
            <a:custGeom>
              <a:avLst/>
              <a:gdLst/>
              <a:ahLst/>
              <a:cxnLst/>
              <a:rect l="l" t="t" r="r" b="b"/>
              <a:pathLst>
                <a:path w="538" h="183" extrusionOk="0">
                  <a:moveTo>
                    <a:pt x="537" y="1"/>
                  </a:moveTo>
                  <a:cubicBezTo>
                    <a:pt x="338" y="1"/>
                    <a:pt x="139" y="1"/>
                    <a:pt x="0" y="180"/>
                  </a:cubicBezTo>
                  <a:cubicBezTo>
                    <a:pt x="53" y="180"/>
                    <a:pt x="108" y="183"/>
                    <a:pt x="161" y="183"/>
                  </a:cubicBezTo>
                  <a:cubicBezTo>
                    <a:pt x="309" y="183"/>
                    <a:pt x="450" y="161"/>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2201900" y="1351100"/>
              <a:ext cx="5000" cy="3025"/>
            </a:xfrm>
            <a:custGeom>
              <a:avLst/>
              <a:gdLst/>
              <a:ahLst/>
              <a:cxnLst/>
              <a:rect l="l" t="t" r="r" b="b"/>
              <a:pathLst>
                <a:path w="200" h="121" extrusionOk="0">
                  <a:moveTo>
                    <a:pt x="200" y="1"/>
                  </a:moveTo>
                  <a:cubicBezTo>
                    <a:pt x="100" y="1"/>
                    <a:pt x="21" y="41"/>
                    <a:pt x="1" y="120"/>
                  </a:cubicBezTo>
                  <a:cubicBezTo>
                    <a:pt x="100" y="120"/>
                    <a:pt x="140" y="6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2150700" y="1308475"/>
              <a:ext cx="68150" cy="21975"/>
            </a:xfrm>
            <a:custGeom>
              <a:avLst/>
              <a:gdLst/>
              <a:ahLst/>
              <a:cxnLst/>
              <a:rect l="l" t="t" r="r" b="b"/>
              <a:pathLst>
                <a:path w="2726" h="879" extrusionOk="0">
                  <a:moveTo>
                    <a:pt x="2468" y="0"/>
                  </a:moveTo>
                  <a:cubicBezTo>
                    <a:pt x="2436" y="0"/>
                    <a:pt x="2402" y="5"/>
                    <a:pt x="2367" y="15"/>
                  </a:cubicBezTo>
                  <a:cubicBezTo>
                    <a:pt x="1611" y="154"/>
                    <a:pt x="875" y="35"/>
                    <a:pt x="179" y="353"/>
                  </a:cubicBezTo>
                  <a:cubicBezTo>
                    <a:pt x="20" y="433"/>
                    <a:pt x="0" y="552"/>
                    <a:pt x="20" y="711"/>
                  </a:cubicBezTo>
                  <a:cubicBezTo>
                    <a:pt x="103" y="846"/>
                    <a:pt x="202" y="878"/>
                    <a:pt x="305" y="878"/>
                  </a:cubicBezTo>
                  <a:cubicBezTo>
                    <a:pt x="401" y="878"/>
                    <a:pt x="501" y="851"/>
                    <a:pt x="597" y="851"/>
                  </a:cubicBezTo>
                  <a:cubicBezTo>
                    <a:pt x="716" y="831"/>
                    <a:pt x="855" y="831"/>
                    <a:pt x="975" y="771"/>
                  </a:cubicBezTo>
                  <a:cubicBezTo>
                    <a:pt x="1054" y="751"/>
                    <a:pt x="1094" y="691"/>
                    <a:pt x="1174" y="652"/>
                  </a:cubicBezTo>
                  <a:cubicBezTo>
                    <a:pt x="1353" y="652"/>
                    <a:pt x="1492" y="632"/>
                    <a:pt x="1671" y="632"/>
                  </a:cubicBezTo>
                  <a:cubicBezTo>
                    <a:pt x="1831" y="471"/>
                    <a:pt x="2024" y="450"/>
                    <a:pt x="2209" y="450"/>
                  </a:cubicBezTo>
                  <a:cubicBezTo>
                    <a:pt x="2277" y="450"/>
                    <a:pt x="2343" y="453"/>
                    <a:pt x="2407" y="453"/>
                  </a:cubicBezTo>
                  <a:cubicBezTo>
                    <a:pt x="2467" y="453"/>
                    <a:pt x="2506" y="433"/>
                    <a:pt x="2566" y="433"/>
                  </a:cubicBezTo>
                  <a:cubicBezTo>
                    <a:pt x="2626" y="413"/>
                    <a:pt x="2686" y="333"/>
                    <a:pt x="2725" y="274"/>
                  </a:cubicBezTo>
                  <a:lnTo>
                    <a:pt x="2725" y="134"/>
                  </a:lnTo>
                  <a:cubicBezTo>
                    <a:pt x="2651" y="45"/>
                    <a:pt x="2565" y="0"/>
                    <a:pt x="2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2214850" y="1316300"/>
              <a:ext cx="5000" cy="3500"/>
            </a:xfrm>
            <a:custGeom>
              <a:avLst/>
              <a:gdLst/>
              <a:ahLst/>
              <a:cxnLst/>
              <a:rect l="l" t="t" r="r" b="b"/>
              <a:pathLst>
                <a:path w="200" h="140" extrusionOk="0">
                  <a:moveTo>
                    <a:pt x="159" y="0"/>
                  </a:moveTo>
                  <a:cubicBezTo>
                    <a:pt x="120" y="40"/>
                    <a:pt x="40" y="100"/>
                    <a:pt x="0" y="140"/>
                  </a:cubicBezTo>
                  <a:cubicBezTo>
                    <a:pt x="53" y="140"/>
                    <a:pt x="89" y="131"/>
                    <a:pt x="130" y="131"/>
                  </a:cubicBezTo>
                  <a:cubicBezTo>
                    <a:pt x="150" y="131"/>
                    <a:pt x="173" y="133"/>
                    <a:pt x="199" y="140"/>
                  </a:cubicBezTo>
                  <a:cubicBezTo>
                    <a:pt x="199" y="100"/>
                    <a:pt x="15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2485200" y="1368525"/>
              <a:ext cx="117325" cy="25875"/>
            </a:xfrm>
            <a:custGeom>
              <a:avLst/>
              <a:gdLst/>
              <a:ahLst/>
              <a:cxnLst/>
              <a:rect l="l" t="t" r="r" b="b"/>
              <a:pathLst>
                <a:path w="4693" h="1035" extrusionOk="0">
                  <a:moveTo>
                    <a:pt x="3588" y="0"/>
                  </a:moveTo>
                  <a:cubicBezTo>
                    <a:pt x="3350" y="0"/>
                    <a:pt x="3131" y="20"/>
                    <a:pt x="2912" y="20"/>
                  </a:cubicBezTo>
                  <a:cubicBezTo>
                    <a:pt x="2833" y="60"/>
                    <a:pt x="2793" y="120"/>
                    <a:pt x="2713" y="159"/>
                  </a:cubicBezTo>
                  <a:cubicBezTo>
                    <a:pt x="2494" y="159"/>
                    <a:pt x="2256" y="199"/>
                    <a:pt x="2037" y="199"/>
                  </a:cubicBezTo>
                  <a:cubicBezTo>
                    <a:pt x="1937" y="318"/>
                    <a:pt x="1798" y="338"/>
                    <a:pt x="1639" y="358"/>
                  </a:cubicBezTo>
                  <a:lnTo>
                    <a:pt x="1559" y="398"/>
                  </a:lnTo>
                  <a:cubicBezTo>
                    <a:pt x="1559" y="358"/>
                    <a:pt x="1540" y="338"/>
                    <a:pt x="1520" y="318"/>
                  </a:cubicBezTo>
                  <a:cubicBezTo>
                    <a:pt x="1261" y="338"/>
                    <a:pt x="1022" y="398"/>
                    <a:pt x="823" y="517"/>
                  </a:cubicBezTo>
                  <a:cubicBezTo>
                    <a:pt x="775" y="582"/>
                    <a:pt x="685" y="596"/>
                    <a:pt x="584" y="596"/>
                  </a:cubicBezTo>
                  <a:cubicBezTo>
                    <a:pt x="512" y="596"/>
                    <a:pt x="434" y="589"/>
                    <a:pt x="362" y="589"/>
                  </a:cubicBezTo>
                  <a:cubicBezTo>
                    <a:pt x="162" y="589"/>
                    <a:pt x="1" y="641"/>
                    <a:pt x="107" y="1035"/>
                  </a:cubicBezTo>
                  <a:cubicBezTo>
                    <a:pt x="346" y="1035"/>
                    <a:pt x="565" y="1015"/>
                    <a:pt x="823" y="1015"/>
                  </a:cubicBezTo>
                  <a:cubicBezTo>
                    <a:pt x="1241" y="736"/>
                    <a:pt x="1778" y="1035"/>
                    <a:pt x="2156" y="696"/>
                  </a:cubicBezTo>
                  <a:cubicBezTo>
                    <a:pt x="2037" y="637"/>
                    <a:pt x="2057" y="597"/>
                    <a:pt x="2156" y="537"/>
                  </a:cubicBezTo>
                  <a:cubicBezTo>
                    <a:pt x="2338" y="610"/>
                    <a:pt x="2520" y="705"/>
                    <a:pt x="2702" y="705"/>
                  </a:cubicBezTo>
                  <a:cubicBezTo>
                    <a:pt x="2818" y="705"/>
                    <a:pt x="2935" y="666"/>
                    <a:pt x="3051" y="557"/>
                  </a:cubicBezTo>
                  <a:cubicBezTo>
                    <a:pt x="3131" y="497"/>
                    <a:pt x="3211" y="458"/>
                    <a:pt x="3310" y="458"/>
                  </a:cubicBezTo>
                  <a:cubicBezTo>
                    <a:pt x="3409" y="458"/>
                    <a:pt x="3509" y="458"/>
                    <a:pt x="3569" y="537"/>
                  </a:cubicBezTo>
                  <a:cubicBezTo>
                    <a:pt x="3666" y="537"/>
                    <a:pt x="3760" y="546"/>
                    <a:pt x="3850" y="546"/>
                  </a:cubicBezTo>
                  <a:cubicBezTo>
                    <a:pt x="4001" y="546"/>
                    <a:pt x="4141" y="522"/>
                    <a:pt x="4265" y="398"/>
                  </a:cubicBezTo>
                  <a:cubicBezTo>
                    <a:pt x="4341" y="245"/>
                    <a:pt x="4693" y="19"/>
                    <a:pt x="4245" y="19"/>
                  </a:cubicBezTo>
                  <a:cubicBezTo>
                    <a:pt x="4226" y="19"/>
                    <a:pt x="4206" y="19"/>
                    <a:pt x="4185" y="20"/>
                  </a:cubicBezTo>
                  <a:cubicBezTo>
                    <a:pt x="3986" y="20"/>
                    <a:pt x="3787" y="0"/>
                    <a:pt x="35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2628600" y="1351100"/>
              <a:ext cx="46775" cy="16450"/>
            </a:xfrm>
            <a:custGeom>
              <a:avLst/>
              <a:gdLst/>
              <a:ahLst/>
              <a:cxnLst/>
              <a:rect l="l" t="t" r="r" b="b"/>
              <a:pathLst>
                <a:path w="1871" h="658" extrusionOk="0">
                  <a:moveTo>
                    <a:pt x="1851" y="1"/>
                  </a:moveTo>
                  <a:cubicBezTo>
                    <a:pt x="1214" y="21"/>
                    <a:pt x="677" y="240"/>
                    <a:pt x="1" y="399"/>
                  </a:cubicBezTo>
                  <a:cubicBezTo>
                    <a:pt x="145" y="471"/>
                    <a:pt x="273" y="494"/>
                    <a:pt x="390" y="494"/>
                  </a:cubicBezTo>
                  <a:cubicBezTo>
                    <a:pt x="531" y="494"/>
                    <a:pt x="657" y="460"/>
                    <a:pt x="777" y="439"/>
                  </a:cubicBezTo>
                  <a:cubicBezTo>
                    <a:pt x="792" y="437"/>
                    <a:pt x="806" y="436"/>
                    <a:pt x="820" y="436"/>
                  </a:cubicBezTo>
                  <a:cubicBezTo>
                    <a:pt x="959" y="436"/>
                    <a:pt x="976" y="528"/>
                    <a:pt x="976" y="637"/>
                  </a:cubicBezTo>
                  <a:cubicBezTo>
                    <a:pt x="1155" y="637"/>
                    <a:pt x="1354" y="657"/>
                    <a:pt x="1513" y="657"/>
                  </a:cubicBezTo>
                  <a:lnTo>
                    <a:pt x="1513" y="458"/>
                  </a:lnTo>
                  <a:cubicBezTo>
                    <a:pt x="1592" y="419"/>
                    <a:pt x="1672" y="399"/>
                    <a:pt x="1751" y="339"/>
                  </a:cubicBezTo>
                  <a:cubicBezTo>
                    <a:pt x="1771" y="319"/>
                    <a:pt x="1811" y="260"/>
                    <a:pt x="1851" y="220"/>
                  </a:cubicBezTo>
                  <a:cubicBezTo>
                    <a:pt x="1871" y="200"/>
                    <a:pt x="1871" y="160"/>
                    <a:pt x="1871" y="140"/>
                  </a:cubicBezTo>
                  <a:cubicBezTo>
                    <a:pt x="1871" y="100"/>
                    <a:pt x="1851" y="41"/>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2337675" y="1324250"/>
              <a:ext cx="23400" cy="4725"/>
            </a:xfrm>
            <a:custGeom>
              <a:avLst/>
              <a:gdLst/>
              <a:ahLst/>
              <a:cxnLst/>
              <a:rect l="l" t="t" r="r" b="b"/>
              <a:pathLst>
                <a:path w="936" h="189" extrusionOk="0">
                  <a:moveTo>
                    <a:pt x="505" y="0"/>
                  </a:moveTo>
                  <a:cubicBezTo>
                    <a:pt x="334" y="0"/>
                    <a:pt x="161" y="41"/>
                    <a:pt x="1" y="41"/>
                  </a:cubicBezTo>
                  <a:cubicBezTo>
                    <a:pt x="126" y="156"/>
                    <a:pt x="258" y="188"/>
                    <a:pt x="397" y="188"/>
                  </a:cubicBezTo>
                  <a:cubicBezTo>
                    <a:pt x="569" y="188"/>
                    <a:pt x="749" y="140"/>
                    <a:pt x="936" y="140"/>
                  </a:cubicBezTo>
                  <a:cubicBezTo>
                    <a:pt x="798" y="30"/>
                    <a:pt x="652" y="0"/>
                    <a:pt x="5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2192475" y="1299400"/>
              <a:ext cx="53225" cy="15000"/>
            </a:xfrm>
            <a:custGeom>
              <a:avLst/>
              <a:gdLst/>
              <a:ahLst/>
              <a:cxnLst/>
              <a:rect l="l" t="t" r="r" b="b"/>
              <a:pathLst>
                <a:path w="2129" h="600" extrusionOk="0">
                  <a:moveTo>
                    <a:pt x="1810" y="0"/>
                  </a:moveTo>
                  <a:cubicBezTo>
                    <a:pt x="1731" y="20"/>
                    <a:pt x="1691" y="80"/>
                    <a:pt x="1611" y="119"/>
                  </a:cubicBezTo>
                  <a:cubicBezTo>
                    <a:pt x="1492" y="139"/>
                    <a:pt x="1392" y="139"/>
                    <a:pt x="1293" y="179"/>
                  </a:cubicBezTo>
                  <a:cubicBezTo>
                    <a:pt x="1293" y="179"/>
                    <a:pt x="1273" y="179"/>
                    <a:pt x="1213" y="199"/>
                  </a:cubicBezTo>
                  <a:cubicBezTo>
                    <a:pt x="1204" y="204"/>
                    <a:pt x="1192" y="206"/>
                    <a:pt x="1181" y="206"/>
                  </a:cubicBezTo>
                  <a:cubicBezTo>
                    <a:pt x="1145" y="206"/>
                    <a:pt x="1104" y="184"/>
                    <a:pt x="1074" y="139"/>
                  </a:cubicBezTo>
                  <a:lnTo>
                    <a:pt x="776" y="139"/>
                  </a:lnTo>
                  <a:cubicBezTo>
                    <a:pt x="696" y="199"/>
                    <a:pt x="637" y="239"/>
                    <a:pt x="577" y="279"/>
                  </a:cubicBezTo>
                  <a:cubicBezTo>
                    <a:pt x="438" y="298"/>
                    <a:pt x="338" y="298"/>
                    <a:pt x="219" y="298"/>
                  </a:cubicBezTo>
                  <a:cubicBezTo>
                    <a:pt x="186" y="282"/>
                    <a:pt x="156" y="275"/>
                    <a:pt x="130" y="275"/>
                  </a:cubicBezTo>
                  <a:cubicBezTo>
                    <a:pt x="60" y="275"/>
                    <a:pt x="14" y="326"/>
                    <a:pt x="0" y="398"/>
                  </a:cubicBezTo>
                  <a:cubicBezTo>
                    <a:pt x="97" y="553"/>
                    <a:pt x="213" y="599"/>
                    <a:pt x="336" y="599"/>
                  </a:cubicBezTo>
                  <a:cubicBezTo>
                    <a:pt x="466" y="599"/>
                    <a:pt x="603" y="548"/>
                    <a:pt x="736" y="517"/>
                  </a:cubicBezTo>
                  <a:lnTo>
                    <a:pt x="1074" y="517"/>
                  </a:lnTo>
                  <a:cubicBezTo>
                    <a:pt x="1187" y="503"/>
                    <a:pt x="1309" y="489"/>
                    <a:pt x="1435" y="489"/>
                  </a:cubicBezTo>
                  <a:cubicBezTo>
                    <a:pt x="1487" y="489"/>
                    <a:pt x="1539" y="492"/>
                    <a:pt x="1591" y="497"/>
                  </a:cubicBezTo>
                  <a:cubicBezTo>
                    <a:pt x="1711" y="418"/>
                    <a:pt x="1870" y="438"/>
                    <a:pt x="1969" y="338"/>
                  </a:cubicBezTo>
                  <a:lnTo>
                    <a:pt x="1969" y="318"/>
                  </a:lnTo>
                  <a:cubicBezTo>
                    <a:pt x="2009" y="219"/>
                    <a:pt x="2089" y="100"/>
                    <a:pt x="2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2323750" y="1284975"/>
              <a:ext cx="6500" cy="6975"/>
            </a:xfrm>
            <a:custGeom>
              <a:avLst/>
              <a:gdLst/>
              <a:ahLst/>
              <a:cxnLst/>
              <a:rect l="l" t="t" r="r" b="b"/>
              <a:pathLst>
                <a:path w="260" h="279" extrusionOk="0">
                  <a:moveTo>
                    <a:pt x="1" y="0"/>
                  </a:moveTo>
                  <a:lnTo>
                    <a:pt x="1" y="0"/>
                  </a:lnTo>
                  <a:cubicBezTo>
                    <a:pt x="21" y="120"/>
                    <a:pt x="21" y="279"/>
                    <a:pt x="219" y="279"/>
                  </a:cubicBezTo>
                  <a:cubicBezTo>
                    <a:pt x="239" y="279"/>
                    <a:pt x="259" y="259"/>
                    <a:pt x="259" y="219"/>
                  </a:cubicBezTo>
                  <a:cubicBezTo>
                    <a:pt x="25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2231750" y="1307200"/>
              <a:ext cx="8975" cy="4150"/>
            </a:xfrm>
            <a:custGeom>
              <a:avLst/>
              <a:gdLst/>
              <a:ahLst/>
              <a:cxnLst/>
              <a:rect l="l" t="t" r="r" b="b"/>
              <a:pathLst>
                <a:path w="359" h="166" extrusionOk="0">
                  <a:moveTo>
                    <a:pt x="274" y="0"/>
                  </a:moveTo>
                  <a:cubicBezTo>
                    <a:pt x="160" y="0"/>
                    <a:pt x="48" y="38"/>
                    <a:pt x="1" y="166"/>
                  </a:cubicBezTo>
                  <a:cubicBezTo>
                    <a:pt x="140" y="166"/>
                    <a:pt x="299" y="126"/>
                    <a:pt x="359" y="6"/>
                  </a:cubicBezTo>
                  <a:cubicBezTo>
                    <a:pt x="331" y="2"/>
                    <a:pt x="302"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2348625" y="1221800"/>
              <a:ext cx="60700" cy="22050"/>
            </a:xfrm>
            <a:custGeom>
              <a:avLst/>
              <a:gdLst/>
              <a:ahLst/>
              <a:cxnLst/>
              <a:rect l="l" t="t" r="r" b="b"/>
              <a:pathLst>
                <a:path w="2428" h="882" extrusionOk="0">
                  <a:moveTo>
                    <a:pt x="2029" y="1"/>
                  </a:moveTo>
                  <a:cubicBezTo>
                    <a:pt x="1950" y="1"/>
                    <a:pt x="1890" y="1"/>
                    <a:pt x="1811" y="21"/>
                  </a:cubicBezTo>
                  <a:cubicBezTo>
                    <a:pt x="1691" y="60"/>
                    <a:pt x="1532" y="100"/>
                    <a:pt x="1413" y="140"/>
                  </a:cubicBezTo>
                  <a:cubicBezTo>
                    <a:pt x="1333" y="140"/>
                    <a:pt x="1273" y="160"/>
                    <a:pt x="1214" y="200"/>
                  </a:cubicBezTo>
                  <a:cubicBezTo>
                    <a:pt x="1167" y="206"/>
                    <a:pt x="1121" y="209"/>
                    <a:pt x="1075" y="209"/>
                  </a:cubicBezTo>
                  <a:cubicBezTo>
                    <a:pt x="984" y="209"/>
                    <a:pt x="895" y="200"/>
                    <a:pt x="816" y="200"/>
                  </a:cubicBezTo>
                  <a:cubicBezTo>
                    <a:pt x="736" y="200"/>
                    <a:pt x="657" y="200"/>
                    <a:pt x="577" y="220"/>
                  </a:cubicBezTo>
                  <a:cubicBezTo>
                    <a:pt x="358" y="259"/>
                    <a:pt x="120" y="279"/>
                    <a:pt x="0" y="518"/>
                  </a:cubicBezTo>
                  <a:cubicBezTo>
                    <a:pt x="54" y="804"/>
                    <a:pt x="176" y="881"/>
                    <a:pt x="325" y="881"/>
                  </a:cubicBezTo>
                  <a:cubicBezTo>
                    <a:pt x="499" y="881"/>
                    <a:pt x="709" y="776"/>
                    <a:pt x="890" y="776"/>
                  </a:cubicBezTo>
                  <a:cubicBezTo>
                    <a:pt x="898" y="776"/>
                    <a:pt x="907" y="776"/>
                    <a:pt x="915" y="777"/>
                  </a:cubicBezTo>
                  <a:cubicBezTo>
                    <a:pt x="1000" y="709"/>
                    <a:pt x="1102" y="699"/>
                    <a:pt x="1209" y="699"/>
                  </a:cubicBezTo>
                  <a:cubicBezTo>
                    <a:pt x="1255" y="699"/>
                    <a:pt x="1302" y="701"/>
                    <a:pt x="1348" y="701"/>
                  </a:cubicBezTo>
                  <a:cubicBezTo>
                    <a:pt x="1447" y="701"/>
                    <a:pt x="1546" y="692"/>
                    <a:pt x="1632" y="637"/>
                  </a:cubicBezTo>
                  <a:cubicBezTo>
                    <a:pt x="1649" y="643"/>
                    <a:pt x="1665" y="646"/>
                    <a:pt x="1679" y="646"/>
                  </a:cubicBezTo>
                  <a:cubicBezTo>
                    <a:pt x="1714" y="646"/>
                    <a:pt x="1743" y="632"/>
                    <a:pt x="1771" y="617"/>
                  </a:cubicBezTo>
                  <a:cubicBezTo>
                    <a:pt x="1930" y="458"/>
                    <a:pt x="2149" y="598"/>
                    <a:pt x="2348" y="458"/>
                  </a:cubicBezTo>
                  <a:cubicBezTo>
                    <a:pt x="2427" y="299"/>
                    <a:pt x="2328" y="200"/>
                    <a:pt x="2228" y="60"/>
                  </a:cubicBezTo>
                  <a:cubicBezTo>
                    <a:pt x="2189" y="41"/>
                    <a:pt x="2109" y="2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2311325" y="1232750"/>
              <a:ext cx="38325" cy="22900"/>
            </a:xfrm>
            <a:custGeom>
              <a:avLst/>
              <a:gdLst/>
              <a:ahLst/>
              <a:cxnLst/>
              <a:rect l="l" t="t" r="r" b="b"/>
              <a:pathLst>
                <a:path w="1533" h="916" extrusionOk="0">
                  <a:moveTo>
                    <a:pt x="896" y="0"/>
                  </a:moveTo>
                  <a:cubicBezTo>
                    <a:pt x="597" y="20"/>
                    <a:pt x="319" y="120"/>
                    <a:pt x="100" y="359"/>
                  </a:cubicBezTo>
                  <a:cubicBezTo>
                    <a:pt x="0" y="538"/>
                    <a:pt x="0" y="717"/>
                    <a:pt x="140" y="896"/>
                  </a:cubicBezTo>
                  <a:cubicBezTo>
                    <a:pt x="199" y="896"/>
                    <a:pt x="259" y="916"/>
                    <a:pt x="319" y="916"/>
                  </a:cubicBezTo>
                  <a:cubicBezTo>
                    <a:pt x="657" y="776"/>
                    <a:pt x="1015" y="657"/>
                    <a:pt x="1353" y="518"/>
                  </a:cubicBezTo>
                  <a:cubicBezTo>
                    <a:pt x="1532" y="80"/>
                    <a:pt x="1194" y="4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2330725" y="1229525"/>
              <a:ext cx="40800" cy="16500"/>
            </a:xfrm>
            <a:custGeom>
              <a:avLst/>
              <a:gdLst/>
              <a:ahLst/>
              <a:cxnLst/>
              <a:rect l="l" t="t" r="r" b="b"/>
              <a:pathLst>
                <a:path w="1632" h="660" extrusionOk="0">
                  <a:moveTo>
                    <a:pt x="408" y="0"/>
                  </a:moveTo>
                  <a:cubicBezTo>
                    <a:pt x="333" y="0"/>
                    <a:pt x="259" y="10"/>
                    <a:pt x="179" y="30"/>
                  </a:cubicBezTo>
                  <a:cubicBezTo>
                    <a:pt x="80" y="70"/>
                    <a:pt x="0" y="149"/>
                    <a:pt x="0" y="289"/>
                  </a:cubicBezTo>
                  <a:cubicBezTo>
                    <a:pt x="239" y="328"/>
                    <a:pt x="557" y="289"/>
                    <a:pt x="577" y="647"/>
                  </a:cubicBezTo>
                  <a:cubicBezTo>
                    <a:pt x="607" y="645"/>
                    <a:pt x="637" y="644"/>
                    <a:pt x="668" y="644"/>
                  </a:cubicBezTo>
                  <a:cubicBezTo>
                    <a:pt x="809" y="644"/>
                    <a:pt x="953" y="659"/>
                    <a:pt x="1093" y="659"/>
                  </a:cubicBezTo>
                  <a:cubicBezTo>
                    <a:pt x="1281" y="659"/>
                    <a:pt x="1465" y="633"/>
                    <a:pt x="1631" y="507"/>
                  </a:cubicBezTo>
                  <a:cubicBezTo>
                    <a:pt x="1461" y="507"/>
                    <a:pt x="1303" y="423"/>
                    <a:pt x="1129" y="423"/>
                  </a:cubicBezTo>
                  <a:cubicBezTo>
                    <a:pt x="1079" y="423"/>
                    <a:pt x="1028" y="430"/>
                    <a:pt x="975" y="448"/>
                  </a:cubicBezTo>
                  <a:cubicBezTo>
                    <a:pt x="965" y="449"/>
                    <a:pt x="955" y="450"/>
                    <a:pt x="946" y="450"/>
                  </a:cubicBezTo>
                  <a:cubicBezTo>
                    <a:pt x="811" y="450"/>
                    <a:pt x="776" y="318"/>
                    <a:pt x="776" y="169"/>
                  </a:cubicBezTo>
                  <a:cubicBezTo>
                    <a:pt x="756" y="110"/>
                    <a:pt x="716" y="50"/>
                    <a:pt x="637" y="30"/>
                  </a:cubicBezTo>
                  <a:cubicBezTo>
                    <a:pt x="557" y="10"/>
                    <a:pt x="483" y="0"/>
                    <a:pt x="4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2371500" y="1237575"/>
              <a:ext cx="17925" cy="4650"/>
            </a:xfrm>
            <a:custGeom>
              <a:avLst/>
              <a:gdLst/>
              <a:ahLst/>
              <a:cxnLst/>
              <a:rect l="l" t="t" r="r" b="b"/>
              <a:pathLst>
                <a:path w="717" h="186" extrusionOk="0">
                  <a:moveTo>
                    <a:pt x="364" y="1"/>
                  </a:moveTo>
                  <a:cubicBezTo>
                    <a:pt x="232" y="1"/>
                    <a:pt x="107" y="35"/>
                    <a:pt x="0" y="185"/>
                  </a:cubicBezTo>
                  <a:cubicBezTo>
                    <a:pt x="239" y="166"/>
                    <a:pt x="498" y="185"/>
                    <a:pt x="717" y="26"/>
                  </a:cubicBezTo>
                  <a:cubicBezTo>
                    <a:pt x="597" y="26"/>
                    <a:pt x="478" y="1"/>
                    <a:pt x="3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392875" y="1233175"/>
              <a:ext cx="13950" cy="4075"/>
            </a:xfrm>
            <a:custGeom>
              <a:avLst/>
              <a:gdLst/>
              <a:ahLst/>
              <a:cxnLst/>
              <a:rect l="l" t="t" r="r" b="b"/>
              <a:pathLst>
                <a:path w="558" h="163" extrusionOk="0">
                  <a:moveTo>
                    <a:pt x="388" y="0"/>
                  </a:moveTo>
                  <a:cubicBezTo>
                    <a:pt x="248" y="0"/>
                    <a:pt x="114" y="20"/>
                    <a:pt x="1" y="162"/>
                  </a:cubicBezTo>
                  <a:lnTo>
                    <a:pt x="498" y="162"/>
                  </a:lnTo>
                  <a:cubicBezTo>
                    <a:pt x="538" y="103"/>
                    <a:pt x="558" y="63"/>
                    <a:pt x="558" y="3"/>
                  </a:cubicBezTo>
                  <a:cubicBezTo>
                    <a:pt x="501" y="3"/>
                    <a:pt x="444" y="0"/>
                    <a:pt x="3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526175" y="1336700"/>
              <a:ext cx="2000" cy="2000"/>
            </a:xfrm>
            <a:custGeom>
              <a:avLst/>
              <a:gdLst/>
              <a:ahLst/>
              <a:cxnLst/>
              <a:rect l="l" t="t" r="r" b="b"/>
              <a:pathLst>
                <a:path w="80" h="80" extrusionOk="0">
                  <a:moveTo>
                    <a:pt x="80" y="0"/>
                  </a:moveTo>
                  <a:lnTo>
                    <a:pt x="0" y="80"/>
                  </a:ln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470475" y="1380950"/>
              <a:ext cx="35325" cy="12950"/>
            </a:xfrm>
            <a:custGeom>
              <a:avLst/>
              <a:gdLst/>
              <a:ahLst/>
              <a:cxnLst/>
              <a:rect l="l" t="t" r="r" b="b"/>
              <a:pathLst>
                <a:path w="1413" h="518" extrusionOk="0">
                  <a:moveTo>
                    <a:pt x="20" y="0"/>
                  </a:moveTo>
                  <a:cubicBezTo>
                    <a:pt x="20" y="40"/>
                    <a:pt x="0" y="100"/>
                    <a:pt x="0" y="140"/>
                  </a:cubicBezTo>
                  <a:cubicBezTo>
                    <a:pt x="46" y="129"/>
                    <a:pt x="88" y="124"/>
                    <a:pt x="128" y="124"/>
                  </a:cubicBezTo>
                  <a:cubicBezTo>
                    <a:pt x="386" y="124"/>
                    <a:pt x="541" y="328"/>
                    <a:pt x="696" y="518"/>
                  </a:cubicBezTo>
                  <a:cubicBezTo>
                    <a:pt x="716" y="40"/>
                    <a:pt x="1253" y="259"/>
                    <a:pt x="14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2427700" y="1289775"/>
              <a:ext cx="8975" cy="4175"/>
            </a:xfrm>
            <a:custGeom>
              <a:avLst/>
              <a:gdLst/>
              <a:ahLst/>
              <a:cxnLst/>
              <a:rect l="l" t="t" r="r" b="b"/>
              <a:pathLst>
                <a:path w="359" h="167" extrusionOk="0">
                  <a:moveTo>
                    <a:pt x="130" y="1"/>
                  </a:moveTo>
                  <a:cubicBezTo>
                    <a:pt x="78" y="1"/>
                    <a:pt x="32" y="20"/>
                    <a:pt x="20" y="67"/>
                  </a:cubicBezTo>
                  <a:cubicBezTo>
                    <a:pt x="0" y="117"/>
                    <a:pt x="20" y="126"/>
                    <a:pt x="55" y="126"/>
                  </a:cubicBezTo>
                  <a:cubicBezTo>
                    <a:pt x="78" y="126"/>
                    <a:pt x="108" y="122"/>
                    <a:pt x="137" y="122"/>
                  </a:cubicBezTo>
                  <a:cubicBezTo>
                    <a:pt x="152" y="122"/>
                    <a:pt x="166" y="123"/>
                    <a:pt x="179" y="126"/>
                  </a:cubicBezTo>
                  <a:cubicBezTo>
                    <a:pt x="239" y="166"/>
                    <a:pt x="319" y="166"/>
                    <a:pt x="358" y="166"/>
                  </a:cubicBezTo>
                  <a:cubicBezTo>
                    <a:pt x="319" y="126"/>
                    <a:pt x="279" y="87"/>
                    <a:pt x="239" y="27"/>
                  </a:cubicBezTo>
                  <a:cubicBezTo>
                    <a:pt x="206" y="11"/>
                    <a:pt x="166" y="1"/>
                    <a:pt x="1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2131300" y="1266825"/>
              <a:ext cx="105950" cy="33075"/>
            </a:xfrm>
            <a:custGeom>
              <a:avLst/>
              <a:gdLst/>
              <a:ahLst/>
              <a:cxnLst/>
              <a:rect l="l" t="t" r="r" b="b"/>
              <a:pathLst>
                <a:path w="4238" h="1323" extrusionOk="0">
                  <a:moveTo>
                    <a:pt x="3625" y="0"/>
                  </a:moveTo>
                  <a:cubicBezTo>
                    <a:pt x="3558" y="0"/>
                    <a:pt x="3491" y="4"/>
                    <a:pt x="3422" y="10"/>
                  </a:cubicBezTo>
                  <a:cubicBezTo>
                    <a:pt x="2288" y="209"/>
                    <a:pt x="1154" y="328"/>
                    <a:pt x="80" y="746"/>
                  </a:cubicBezTo>
                  <a:cubicBezTo>
                    <a:pt x="0" y="945"/>
                    <a:pt x="139" y="1104"/>
                    <a:pt x="259" y="1224"/>
                  </a:cubicBezTo>
                  <a:cubicBezTo>
                    <a:pt x="320" y="1190"/>
                    <a:pt x="379" y="1174"/>
                    <a:pt x="437" y="1174"/>
                  </a:cubicBezTo>
                  <a:cubicBezTo>
                    <a:pt x="549" y="1174"/>
                    <a:pt x="658" y="1231"/>
                    <a:pt x="776" y="1323"/>
                  </a:cubicBezTo>
                  <a:lnTo>
                    <a:pt x="875" y="1323"/>
                  </a:lnTo>
                  <a:cubicBezTo>
                    <a:pt x="955" y="1323"/>
                    <a:pt x="1035" y="1323"/>
                    <a:pt x="1094" y="1303"/>
                  </a:cubicBezTo>
                  <a:cubicBezTo>
                    <a:pt x="1253" y="1283"/>
                    <a:pt x="1373" y="1243"/>
                    <a:pt x="1532" y="1204"/>
                  </a:cubicBezTo>
                  <a:cubicBezTo>
                    <a:pt x="1830" y="1104"/>
                    <a:pt x="2129" y="1025"/>
                    <a:pt x="2348" y="786"/>
                  </a:cubicBezTo>
                  <a:cubicBezTo>
                    <a:pt x="2944" y="507"/>
                    <a:pt x="3641" y="587"/>
                    <a:pt x="4237" y="348"/>
                  </a:cubicBezTo>
                  <a:cubicBezTo>
                    <a:pt x="4237" y="229"/>
                    <a:pt x="4178" y="149"/>
                    <a:pt x="4118" y="110"/>
                  </a:cubicBezTo>
                  <a:cubicBezTo>
                    <a:pt x="3948" y="25"/>
                    <a:pt x="3789" y="0"/>
                    <a:pt x="36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2236725" y="1259475"/>
              <a:ext cx="30850" cy="16400"/>
            </a:xfrm>
            <a:custGeom>
              <a:avLst/>
              <a:gdLst/>
              <a:ahLst/>
              <a:cxnLst/>
              <a:rect l="l" t="t" r="r" b="b"/>
              <a:pathLst>
                <a:path w="1234" h="656" extrusionOk="0">
                  <a:moveTo>
                    <a:pt x="862" y="1"/>
                  </a:moveTo>
                  <a:cubicBezTo>
                    <a:pt x="702" y="1"/>
                    <a:pt x="544" y="67"/>
                    <a:pt x="398" y="145"/>
                  </a:cubicBezTo>
                  <a:cubicBezTo>
                    <a:pt x="299" y="224"/>
                    <a:pt x="160" y="304"/>
                    <a:pt x="100" y="404"/>
                  </a:cubicBezTo>
                  <a:cubicBezTo>
                    <a:pt x="60" y="423"/>
                    <a:pt x="40" y="483"/>
                    <a:pt x="20" y="503"/>
                  </a:cubicBezTo>
                  <a:cubicBezTo>
                    <a:pt x="20" y="543"/>
                    <a:pt x="0" y="602"/>
                    <a:pt x="0" y="642"/>
                  </a:cubicBezTo>
                  <a:cubicBezTo>
                    <a:pt x="48" y="651"/>
                    <a:pt x="94" y="655"/>
                    <a:pt x="141" y="655"/>
                  </a:cubicBezTo>
                  <a:cubicBezTo>
                    <a:pt x="448" y="655"/>
                    <a:pt x="739" y="484"/>
                    <a:pt x="1056" y="484"/>
                  </a:cubicBezTo>
                  <a:cubicBezTo>
                    <a:pt x="1115" y="484"/>
                    <a:pt x="1174" y="489"/>
                    <a:pt x="1234" y="503"/>
                  </a:cubicBezTo>
                  <a:lnTo>
                    <a:pt x="1234" y="145"/>
                  </a:lnTo>
                  <a:cubicBezTo>
                    <a:pt x="1112" y="41"/>
                    <a:pt x="986" y="1"/>
                    <a:pt x="8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2195950" y="1284175"/>
              <a:ext cx="38800" cy="14750"/>
            </a:xfrm>
            <a:custGeom>
              <a:avLst/>
              <a:gdLst/>
              <a:ahLst/>
              <a:cxnLst/>
              <a:rect l="l" t="t" r="r" b="b"/>
              <a:pathLst>
                <a:path w="1552" h="590" extrusionOk="0">
                  <a:moveTo>
                    <a:pt x="1179" y="1"/>
                  </a:moveTo>
                  <a:cubicBezTo>
                    <a:pt x="860" y="1"/>
                    <a:pt x="554" y="118"/>
                    <a:pt x="259" y="211"/>
                  </a:cubicBezTo>
                  <a:cubicBezTo>
                    <a:pt x="199" y="251"/>
                    <a:pt x="159" y="291"/>
                    <a:pt x="80" y="311"/>
                  </a:cubicBezTo>
                  <a:cubicBezTo>
                    <a:pt x="40" y="350"/>
                    <a:pt x="0" y="410"/>
                    <a:pt x="0" y="490"/>
                  </a:cubicBezTo>
                  <a:cubicBezTo>
                    <a:pt x="40" y="530"/>
                    <a:pt x="40" y="549"/>
                    <a:pt x="60" y="589"/>
                  </a:cubicBezTo>
                  <a:cubicBezTo>
                    <a:pt x="159" y="549"/>
                    <a:pt x="279" y="549"/>
                    <a:pt x="378" y="530"/>
                  </a:cubicBezTo>
                  <a:cubicBezTo>
                    <a:pt x="478" y="450"/>
                    <a:pt x="637" y="490"/>
                    <a:pt x="756" y="410"/>
                  </a:cubicBezTo>
                  <a:cubicBezTo>
                    <a:pt x="975" y="350"/>
                    <a:pt x="1234" y="291"/>
                    <a:pt x="1452" y="211"/>
                  </a:cubicBezTo>
                  <a:cubicBezTo>
                    <a:pt x="1552" y="152"/>
                    <a:pt x="1532" y="112"/>
                    <a:pt x="1452" y="32"/>
                  </a:cubicBezTo>
                  <a:cubicBezTo>
                    <a:pt x="1360" y="10"/>
                    <a:pt x="1269" y="1"/>
                    <a:pt x="1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2166100" y="1286450"/>
              <a:ext cx="36325" cy="13950"/>
            </a:xfrm>
            <a:custGeom>
              <a:avLst/>
              <a:gdLst/>
              <a:ahLst/>
              <a:cxnLst/>
              <a:rect l="l" t="t" r="r" b="b"/>
              <a:pathLst>
                <a:path w="1453" h="558" extrusionOk="0">
                  <a:moveTo>
                    <a:pt x="916" y="1"/>
                  </a:moveTo>
                  <a:cubicBezTo>
                    <a:pt x="578" y="21"/>
                    <a:pt x="299" y="140"/>
                    <a:pt x="1" y="299"/>
                  </a:cubicBezTo>
                  <a:cubicBezTo>
                    <a:pt x="120" y="518"/>
                    <a:pt x="319" y="558"/>
                    <a:pt x="558" y="558"/>
                  </a:cubicBezTo>
                  <a:cubicBezTo>
                    <a:pt x="796" y="538"/>
                    <a:pt x="1055" y="518"/>
                    <a:pt x="1254" y="319"/>
                  </a:cubicBezTo>
                  <a:cubicBezTo>
                    <a:pt x="1334" y="240"/>
                    <a:pt x="1373" y="180"/>
                    <a:pt x="1453" y="140"/>
                  </a:cubicBezTo>
                  <a:cubicBezTo>
                    <a:pt x="1274" y="120"/>
                    <a:pt x="1055" y="16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2239700" y="1281175"/>
              <a:ext cx="18425" cy="4325"/>
            </a:xfrm>
            <a:custGeom>
              <a:avLst/>
              <a:gdLst/>
              <a:ahLst/>
              <a:cxnLst/>
              <a:rect l="l" t="t" r="r" b="b"/>
              <a:pathLst>
                <a:path w="737" h="173" extrusionOk="0">
                  <a:moveTo>
                    <a:pt x="428" y="0"/>
                  </a:moveTo>
                  <a:cubicBezTo>
                    <a:pt x="310" y="0"/>
                    <a:pt x="185" y="33"/>
                    <a:pt x="60" y="33"/>
                  </a:cubicBezTo>
                  <a:cubicBezTo>
                    <a:pt x="1" y="73"/>
                    <a:pt x="1" y="132"/>
                    <a:pt x="60" y="172"/>
                  </a:cubicBezTo>
                  <a:lnTo>
                    <a:pt x="419" y="172"/>
                  </a:lnTo>
                  <a:cubicBezTo>
                    <a:pt x="518" y="152"/>
                    <a:pt x="637" y="152"/>
                    <a:pt x="737" y="132"/>
                  </a:cubicBezTo>
                  <a:cubicBezTo>
                    <a:pt x="642" y="28"/>
                    <a:pt x="537"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2232250" y="1281975"/>
              <a:ext cx="8475" cy="8000"/>
            </a:xfrm>
            <a:custGeom>
              <a:avLst/>
              <a:gdLst/>
              <a:ahLst/>
              <a:cxnLst/>
              <a:rect l="l" t="t" r="r" b="b"/>
              <a:pathLst>
                <a:path w="339" h="320" extrusionOk="0">
                  <a:moveTo>
                    <a:pt x="339" y="1"/>
                  </a:moveTo>
                  <a:cubicBezTo>
                    <a:pt x="239" y="41"/>
                    <a:pt x="120" y="100"/>
                    <a:pt x="0" y="160"/>
                  </a:cubicBezTo>
                  <a:lnTo>
                    <a:pt x="0" y="240"/>
                  </a:lnTo>
                  <a:lnTo>
                    <a:pt x="0" y="319"/>
                  </a:lnTo>
                  <a:cubicBezTo>
                    <a:pt x="120" y="319"/>
                    <a:pt x="219" y="299"/>
                    <a:pt x="339" y="299"/>
                  </a:cubicBezTo>
                  <a:lnTo>
                    <a:pt x="339" y="14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2264075" y="1277000"/>
              <a:ext cx="3000" cy="3025"/>
            </a:xfrm>
            <a:custGeom>
              <a:avLst/>
              <a:gdLst/>
              <a:ahLst/>
              <a:cxnLst/>
              <a:rect l="l" t="t" r="r" b="b"/>
              <a:pathLst>
                <a:path w="120" h="121" extrusionOk="0">
                  <a:moveTo>
                    <a:pt x="120" y="1"/>
                  </a:moveTo>
                  <a:cubicBezTo>
                    <a:pt x="60" y="21"/>
                    <a:pt x="40" y="41"/>
                    <a:pt x="1" y="80"/>
                  </a:cubicBezTo>
                  <a:cubicBezTo>
                    <a:pt x="40" y="80"/>
                    <a:pt x="60"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2140750" y="1292925"/>
              <a:ext cx="45275" cy="44275"/>
            </a:xfrm>
            <a:custGeom>
              <a:avLst/>
              <a:gdLst/>
              <a:ahLst/>
              <a:cxnLst/>
              <a:rect l="l" t="t" r="r" b="b"/>
              <a:pathLst>
                <a:path w="1811" h="1771" extrusionOk="0">
                  <a:moveTo>
                    <a:pt x="1015" y="0"/>
                  </a:moveTo>
                  <a:lnTo>
                    <a:pt x="577" y="80"/>
                  </a:lnTo>
                  <a:cubicBezTo>
                    <a:pt x="478" y="80"/>
                    <a:pt x="418" y="160"/>
                    <a:pt x="378" y="239"/>
                  </a:cubicBezTo>
                  <a:cubicBezTo>
                    <a:pt x="378" y="438"/>
                    <a:pt x="219" y="557"/>
                    <a:pt x="139" y="697"/>
                  </a:cubicBezTo>
                  <a:cubicBezTo>
                    <a:pt x="259" y="1055"/>
                    <a:pt x="0" y="1473"/>
                    <a:pt x="358" y="1771"/>
                  </a:cubicBezTo>
                  <a:cubicBezTo>
                    <a:pt x="497" y="1691"/>
                    <a:pt x="617" y="1632"/>
                    <a:pt x="517" y="1433"/>
                  </a:cubicBezTo>
                  <a:lnTo>
                    <a:pt x="517" y="1095"/>
                  </a:lnTo>
                  <a:cubicBezTo>
                    <a:pt x="856" y="737"/>
                    <a:pt x="1393" y="975"/>
                    <a:pt x="1711" y="657"/>
                  </a:cubicBezTo>
                  <a:cubicBezTo>
                    <a:pt x="1791" y="577"/>
                    <a:pt x="1810" y="498"/>
                    <a:pt x="1810" y="438"/>
                  </a:cubicBezTo>
                  <a:cubicBezTo>
                    <a:pt x="1791" y="359"/>
                    <a:pt x="1771" y="279"/>
                    <a:pt x="1691" y="239"/>
                  </a:cubicBezTo>
                  <a:cubicBezTo>
                    <a:pt x="1651" y="239"/>
                    <a:pt x="1611" y="199"/>
                    <a:pt x="1572" y="199"/>
                  </a:cubicBezTo>
                  <a:cubicBezTo>
                    <a:pt x="1393" y="100"/>
                    <a:pt x="1214"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2150200" y="1324250"/>
              <a:ext cx="34325" cy="19425"/>
            </a:xfrm>
            <a:custGeom>
              <a:avLst/>
              <a:gdLst/>
              <a:ahLst/>
              <a:cxnLst/>
              <a:rect l="l" t="t" r="r" b="b"/>
              <a:pathLst>
                <a:path w="1373" h="777" extrusionOk="0">
                  <a:moveTo>
                    <a:pt x="1214" y="1"/>
                  </a:moveTo>
                  <a:cubicBezTo>
                    <a:pt x="1174" y="1"/>
                    <a:pt x="1094" y="21"/>
                    <a:pt x="1015" y="21"/>
                  </a:cubicBezTo>
                  <a:cubicBezTo>
                    <a:pt x="952" y="73"/>
                    <a:pt x="895" y="103"/>
                    <a:pt x="841" y="103"/>
                  </a:cubicBezTo>
                  <a:cubicBezTo>
                    <a:pt x="791" y="103"/>
                    <a:pt x="744" y="78"/>
                    <a:pt x="696" y="21"/>
                  </a:cubicBezTo>
                  <a:cubicBezTo>
                    <a:pt x="679" y="19"/>
                    <a:pt x="662" y="18"/>
                    <a:pt x="645" y="18"/>
                  </a:cubicBezTo>
                  <a:cubicBezTo>
                    <a:pt x="469" y="18"/>
                    <a:pt x="324" y="107"/>
                    <a:pt x="179" y="180"/>
                  </a:cubicBezTo>
                  <a:cubicBezTo>
                    <a:pt x="119" y="299"/>
                    <a:pt x="40" y="399"/>
                    <a:pt x="0" y="518"/>
                  </a:cubicBezTo>
                  <a:lnTo>
                    <a:pt x="0" y="677"/>
                  </a:lnTo>
                  <a:cubicBezTo>
                    <a:pt x="20" y="697"/>
                    <a:pt x="20" y="737"/>
                    <a:pt x="40" y="777"/>
                  </a:cubicBezTo>
                  <a:cubicBezTo>
                    <a:pt x="80" y="777"/>
                    <a:pt x="119" y="737"/>
                    <a:pt x="139" y="717"/>
                  </a:cubicBezTo>
                  <a:cubicBezTo>
                    <a:pt x="577" y="637"/>
                    <a:pt x="975" y="578"/>
                    <a:pt x="1373" y="498"/>
                  </a:cubicBezTo>
                  <a:cubicBezTo>
                    <a:pt x="1313" y="319"/>
                    <a:pt x="1273" y="180"/>
                    <a:pt x="12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2145725" y="1341175"/>
              <a:ext cx="5000" cy="5475"/>
            </a:xfrm>
            <a:custGeom>
              <a:avLst/>
              <a:gdLst/>
              <a:ahLst/>
              <a:cxnLst/>
              <a:rect l="l" t="t" r="r" b="b"/>
              <a:pathLst>
                <a:path w="200" h="219" extrusionOk="0">
                  <a:moveTo>
                    <a:pt x="179" y="0"/>
                  </a:moveTo>
                  <a:cubicBezTo>
                    <a:pt x="80" y="60"/>
                    <a:pt x="0" y="139"/>
                    <a:pt x="159" y="219"/>
                  </a:cubicBezTo>
                  <a:lnTo>
                    <a:pt x="199" y="199"/>
                  </a:lnTo>
                  <a:cubicBezTo>
                    <a:pt x="199" y="139"/>
                    <a:pt x="179" y="119"/>
                    <a:pt x="179" y="60"/>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2145450" y="1392575"/>
              <a:ext cx="34600" cy="5800"/>
            </a:xfrm>
            <a:custGeom>
              <a:avLst/>
              <a:gdLst/>
              <a:ahLst/>
              <a:cxnLst/>
              <a:rect l="l" t="t" r="r" b="b"/>
              <a:pathLst>
                <a:path w="1384" h="232" extrusionOk="0">
                  <a:moveTo>
                    <a:pt x="129" y="0"/>
                  </a:moveTo>
                  <a:cubicBezTo>
                    <a:pt x="54" y="0"/>
                    <a:pt x="1" y="48"/>
                    <a:pt x="11" y="232"/>
                  </a:cubicBezTo>
                  <a:cubicBezTo>
                    <a:pt x="469" y="192"/>
                    <a:pt x="926" y="192"/>
                    <a:pt x="1384" y="192"/>
                  </a:cubicBezTo>
                  <a:lnTo>
                    <a:pt x="1384" y="53"/>
                  </a:lnTo>
                  <a:lnTo>
                    <a:pt x="369" y="53"/>
                  </a:lnTo>
                  <a:cubicBezTo>
                    <a:pt x="292" y="43"/>
                    <a:pt x="200" y="0"/>
                    <a:pt x="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2154675" y="1381450"/>
              <a:ext cx="11200" cy="8400"/>
            </a:xfrm>
            <a:custGeom>
              <a:avLst/>
              <a:gdLst/>
              <a:ahLst/>
              <a:cxnLst/>
              <a:rect l="l" t="t" r="r" b="b"/>
              <a:pathLst>
                <a:path w="448" h="336" extrusionOk="0">
                  <a:moveTo>
                    <a:pt x="318" y="0"/>
                  </a:moveTo>
                  <a:lnTo>
                    <a:pt x="318" y="0"/>
                  </a:lnTo>
                  <a:cubicBezTo>
                    <a:pt x="139" y="40"/>
                    <a:pt x="40" y="140"/>
                    <a:pt x="0" y="319"/>
                  </a:cubicBezTo>
                  <a:cubicBezTo>
                    <a:pt x="9" y="318"/>
                    <a:pt x="19" y="317"/>
                    <a:pt x="29" y="317"/>
                  </a:cubicBezTo>
                  <a:cubicBezTo>
                    <a:pt x="93" y="317"/>
                    <a:pt x="178" y="336"/>
                    <a:pt x="249" y="336"/>
                  </a:cubicBezTo>
                  <a:cubicBezTo>
                    <a:pt x="368" y="336"/>
                    <a:pt x="448" y="283"/>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2338675" y="1198650"/>
              <a:ext cx="115900" cy="33125"/>
            </a:xfrm>
            <a:custGeom>
              <a:avLst/>
              <a:gdLst/>
              <a:ahLst/>
              <a:cxnLst/>
              <a:rect l="l" t="t" r="r" b="b"/>
              <a:pathLst>
                <a:path w="4636" h="1325" extrusionOk="0">
                  <a:moveTo>
                    <a:pt x="4158" y="0"/>
                  </a:moveTo>
                  <a:cubicBezTo>
                    <a:pt x="4087" y="0"/>
                    <a:pt x="4014" y="6"/>
                    <a:pt x="3939" y="12"/>
                  </a:cubicBezTo>
                  <a:cubicBezTo>
                    <a:pt x="3661" y="111"/>
                    <a:pt x="3382" y="91"/>
                    <a:pt x="3104" y="151"/>
                  </a:cubicBezTo>
                  <a:cubicBezTo>
                    <a:pt x="2109" y="350"/>
                    <a:pt x="1035" y="211"/>
                    <a:pt x="140" y="788"/>
                  </a:cubicBezTo>
                  <a:cubicBezTo>
                    <a:pt x="0" y="1106"/>
                    <a:pt x="239" y="1166"/>
                    <a:pt x="458" y="1265"/>
                  </a:cubicBezTo>
                  <a:cubicBezTo>
                    <a:pt x="567" y="1305"/>
                    <a:pt x="682" y="1325"/>
                    <a:pt x="796" y="1325"/>
                  </a:cubicBezTo>
                  <a:cubicBezTo>
                    <a:pt x="911" y="1325"/>
                    <a:pt x="1025" y="1305"/>
                    <a:pt x="1134" y="1265"/>
                  </a:cubicBezTo>
                  <a:cubicBezTo>
                    <a:pt x="1174" y="1245"/>
                    <a:pt x="1254" y="1245"/>
                    <a:pt x="1313" y="1245"/>
                  </a:cubicBezTo>
                  <a:cubicBezTo>
                    <a:pt x="1363" y="1270"/>
                    <a:pt x="1409" y="1284"/>
                    <a:pt x="1453" y="1284"/>
                  </a:cubicBezTo>
                  <a:cubicBezTo>
                    <a:pt x="1515" y="1284"/>
                    <a:pt x="1573" y="1255"/>
                    <a:pt x="1632" y="1185"/>
                  </a:cubicBezTo>
                  <a:cubicBezTo>
                    <a:pt x="1811" y="1086"/>
                    <a:pt x="2010" y="1185"/>
                    <a:pt x="2169" y="1066"/>
                  </a:cubicBezTo>
                  <a:cubicBezTo>
                    <a:pt x="2228" y="1026"/>
                    <a:pt x="2288" y="1026"/>
                    <a:pt x="2328" y="1026"/>
                  </a:cubicBezTo>
                  <a:cubicBezTo>
                    <a:pt x="2392" y="994"/>
                    <a:pt x="2459" y="984"/>
                    <a:pt x="2528" y="984"/>
                  </a:cubicBezTo>
                  <a:cubicBezTo>
                    <a:pt x="2643" y="984"/>
                    <a:pt x="2764" y="1012"/>
                    <a:pt x="2887" y="1012"/>
                  </a:cubicBezTo>
                  <a:cubicBezTo>
                    <a:pt x="3012" y="1012"/>
                    <a:pt x="3139" y="983"/>
                    <a:pt x="3263" y="867"/>
                  </a:cubicBezTo>
                  <a:cubicBezTo>
                    <a:pt x="3303" y="847"/>
                    <a:pt x="3342" y="847"/>
                    <a:pt x="3402" y="847"/>
                  </a:cubicBezTo>
                  <a:cubicBezTo>
                    <a:pt x="3516" y="776"/>
                    <a:pt x="3644" y="761"/>
                    <a:pt x="3774" y="761"/>
                  </a:cubicBezTo>
                  <a:cubicBezTo>
                    <a:pt x="3869" y="761"/>
                    <a:pt x="3965" y="769"/>
                    <a:pt x="4060" y="769"/>
                  </a:cubicBezTo>
                  <a:cubicBezTo>
                    <a:pt x="4199" y="769"/>
                    <a:pt x="4335" y="752"/>
                    <a:pt x="4456" y="668"/>
                  </a:cubicBezTo>
                  <a:lnTo>
                    <a:pt x="4437" y="668"/>
                  </a:lnTo>
                  <a:cubicBezTo>
                    <a:pt x="4516" y="648"/>
                    <a:pt x="4616" y="609"/>
                    <a:pt x="4635" y="509"/>
                  </a:cubicBezTo>
                  <a:lnTo>
                    <a:pt x="4635" y="191"/>
                  </a:lnTo>
                  <a:cubicBezTo>
                    <a:pt x="4494" y="35"/>
                    <a:pt x="4332" y="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2449075" y="1209375"/>
              <a:ext cx="52750" cy="10975"/>
            </a:xfrm>
            <a:custGeom>
              <a:avLst/>
              <a:gdLst/>
              <a:ahLst/>
              <a:cxnLst/>
              <a:rect l="l" t="t" r="r" b="b"/>
              <a:pathLst>
                <a:path w="2110" h="439" extrusionOk="0">
                  <a:moveTo>
                    <a:pt x="1244" y="1"/>
                  </a:moveTo>
                  <a:cubicBezTo>
                    <a:pt x="1189" y="1"/>
                    <a:pt x="1135" y="20"/>
                    <a:pt x="1075" y="60"/>
                  </a:cubicBezTo>
                  <a:lnTo>
                    <a:pt x="896" y="60"/>
                  </a:lnTo>
                  <a:cubicBezTo>
                    <a:pt x="876" y="40"/>
                    <a:pt x="846" y="30"/>
                    <a:pt x="814" y="30"/>
                  </a:cubicBezTo>
                  <a:cubicBezTo>
                    <a:pt x="781" y="30"/>
                    <a:pt x="747" y="40"/>
                    <a:pt x="717" y="60"/>
                  </a:cubicBezTo>
                  <a:cubicBezTo>
                    <a:pt x="601" y="99"/>
                    <a:pt x="494" y="121"/>
                    <a:pt x="384" y="121"/>
                  </a:cubicBezTo>
                  <a:cubicBezTo>
                    <a:pt x="324" y="121"/>
                    <a:pt x="263" y="114"/>
                    <a:pt x="200" y="100"/>
                  </a:cubicBezTo>
                  <a:cubicBezTo>
                    <a:pt x="120" y="140"/>
                    <a:pt x="80" y="199"/>
                    <a:pt x="1" y="239"/>
                  </a:cubicBezTo>
                  <a:cubicBezTo>
                    <a:pt x="102" y="266"/>
                    <a:pt x="206" y="273"/>
                    <a:pt x="311" y="273"/>
                  </a:cubicBezTo>
                  <a:cubicBezTo>
                    <a:pt x="470" y="273"/>
                    <a:pt x="633" y="255"/>
                    <a:pt x="793" y="255"/>
                  </a:cubicBezTo>
                  <a:cubicBezTo>
                    <a:pt x="1008" y="255"/>
                    <a:pt x="1218" y="288"/>
                    <a:pt x="1413" y="438"/>
                  </a:cubicBezTo>
                  <a:cubicBezTo>
                    <a:pt x="1612" y="259"/>
                    <a:pt x="1950" y="339"/>
                    <a:pt x="2109" y="100"/>
                  </a:cubicBezTo>
                  <a:cubicBezTo>
                    <a:pt x="1890" y="100"/>
                    <a:pt x="1632" y="60"/>
                    <a:pt x="1413" y="60"/>
                  </a:cubicBezTo>
                  <a:cubicBezTo>
                    <a:pt x="1353" y="20"/>
                    <a:pt x="1299" y="1"/>
                    <a:pt x="1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2396850" y="1220300"/>
              <a:ext cx="31875" cy="12975"/>
            </a:xfrm>
            <a:custGeom>
              <a:avLst/>
              <a:gdLst/>
              <a:ahLst/>
              <a:cxnLst/>
              <a:rect l="l" t="t" r="r" b="b"/>
              <a:pathLst>
                <a:path w="1275" h="519" extrusionOk="0">
                  <a:moveTo>
                    <a:pt x="732" y="0"/>
                  </a:moveTo>
                  <a:cubicBezTo>
                    <a:pt x="483" y="0"/>
                    <a:pt x="229" y="14"/>
                    <a:pt x="1" y="160"/>
                  </a:cubicBezTo>
                  <a:cubicBezTo>
                    <a:pt x="61" y="160"/>
                    <a:pt x="120" y="180"/>
                    <a:pt x="200" y="200"/>
                  </a:cubicBezTo>
                  <a:cubicBezTo>
                    <a:pt x="319" y="300"/>
                    <a:pt x="677" y="160"/>
                    <a:pt x="558" y="518"/>
                  </a:cubicBezTo>
                  <a:cubicBezTo>
                    <a:pt x="757" y="498"/>
                    <a:pt x="976" y="498"/>
                    <a:pt x="1194" y="479"/>
                  </a:cubicBezTo>
                  <a:cubicBezTo>
                    <a:pt x="1214" y="419"/>
                    <a:pt x="1254" y="379"/>
                    <a:pt x="1274" y="359"/>
                  </a:cubicBezTo>
                  <a:cubicBezTo>
                    <a:pt x="1075" y="319"/>
                    <a:pt x="896" y="260"/>
                    <a:pt x="896" y="1"/>
                  </a:cubicBezTo>
                  <a:cubicBezTo>
                    <a:pt x="842" y="1"/>
                    <a:pt x="787"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2422225" y="1214350"/>
              <a:ext cx="26875" cy="6425"/>
            </a:xfrm>
            <a:custGeom>
              <a:avLst/>
              <a:gdLst/>
              <a:ahLst/>
              <a:cxnLst/>
              <a:rect l="l" t="t" r="r" b="b"/>
              <a:pathLst>
                <a:path w="1075" h="257" extrusionOk="0">
                  <a:moveTo>
                    <a:pt x="1075" y="40"/>
                  </a:moveTo>
                  <a:lnTo>
                    <a:pt x="1075" y="40"/>
                  </a:lnTo>
                  <a:cubicBezTo>
                    <a:pt x="736" y="60"/>
                    <a:pt x="339" y="0"/>
                    <a:pt x="0" y="219"/>
                  </a:cubicBezTo>
                  <a:cubicBezTo>
                    <a:pt x="19" y="218"/>
                    <a:pt x="38" y="218"/>
                    <a:pt x="57" y="218"/>
                  </a:cubicBezTo>
                  <a:cubicBezTo>
                    <a:pt x="233" y="218"/>
                    <a:pt x="413" y="257"/>
                    <a:pt x="583" y="257"/>
                  </a:cubicBezTo>
                  <a:cubicBezTo>
                    <a:pt x="761" y="257"/>
                    <a:pt x="930" y="214"/>
                    <a:pt x="107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2184500" y="1296575"/>
              <a:ext cx="13450" cy="12525"/>
            </a:xfrm>
            <a:custGeom>
              <a:avLst/>
              <a:gdLst/>
              <a:ahLst/>
              <a:cxnLst/>
              <a:rect l="l" t="t" r="r" b="b"/>
              <a:pathLst>
                <a:path w="538" h="501" extrusionOk="0">
                  <a:moveTo>
                    <a:pt x="341" y="1"/>
                  </a:moveTo>
                  <a:cubicBezTo>
                    <a:pt x="295" y="1"/>
                    <a:pt x="249" y="5"/>
                    <a:pt x="200" y="14"/>
                  </a:cubicBezTo>
                  <a:cubicBezTo>
                    <a:pt x="60" y="93"/>
                    <a:pt x="21" y="153"/>
                    <a:pt x="1" y="292"/>
                  </a:cubicBezTo>
                  <a:lnTo>
                    <a:pt x="1" y="411"/>
                  </a:lnTo>
                  <a:cubicBezTo>
                    <a:pt x="70" y="469"/>
                    <a:pt x="140" y="500"/>
                    <a:pt x="209" y="500"/>
                  </a:cubicBezTo>
                  <a:cubicBezTo>
                    <a:pt x="259" y="500"/>
                    <a:pt x="309" y="484"/>
                    <a:pt x="359" y="451"/>
                  </a:cubicBezTo>
                  <a:cubicBezTo>
                    <a:pt x="418" y="431"/>
                    <a:pt x="498" y="431"/>
                    <a:pt x="538" y="411"/>
                  </a:cubicBezTo>
                  <a:cubicBezTo>
                    <a:pt x="518" y="312"/>
                    <a:pt x="518" y="213"/>
                    <a:pt x="518" y="113"/>
                  </a:cubicBezTo>
                  <a:lnTo>
                    <a:pt x="538" y="34"/>
                  </a:lnTo>
                  <a:cubicBezTo>
                    <a:pt x="468" y="10"/>
                    <a:pt x="40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2205400" y="1294800"/>
              <a:ext cx="9475" cy="3125"/>
            </a:xfrm>
            <a:custGeom>
              <a:avLst/>
              <a:gdLst/>
              <a:ahLst/>
              <a:cxnLst/>
              <a:rect l="l" t="t" r="r" b="b"/>
              <a:pathLst>
                <a:path w="379" h="125" extrusionOk="0">
                  <a:moveTo>
                    <a:pt x="302" y="0"/>
                  </a:moveTo>
                  <a:cubicBezTo>
                    <a:pt x="180" y="0"/>
                    <a:pt x="83" y="42"/>
                    <a:pt x="0" y="124"/>
                  </a:cubicBezTo>
                  <a:cubicBezTo>
                    <a:pt x="159" y="124"/>
                    <a:pt x="279" y="124"/>
                    <a:pt x="378" y="5"/>
                  </a:cubicBezTo>
                  <a:cubicBezTo>
                    <a:pt x="352" y="2"/>
                    <a:pt x="326"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2205900" y="1302875"/>
              <a:ext cx="4975" cy="3500"/>
            </a:xfrm>
            <a:custGeom>
              <a:avLst/>
              <a:gdLst/>
              <a:ahLst/>
              <a:cxnLst/>
              <a:rect l="l" t="t" r="r" b="b"/>
              <a:pathLst>
                <a:path w="199" h="140" extrusionOk="0">
                  <a:moveTo>
                    <a:pt x="199" y="0"/>
                  </a:moveTo>
                  <a:lnTo>
                    <a:pt x="199" y="0"/>
                  </a:lnTo>
                  <a:cubicBezTo>
                    <a:pt x="159" y="40"/>
                    <a:pt x="80" y="80"/>
                    <a:pt x="0" y="140"/>
                  </a:cubicBezTo>
                  <a:cubicBezTo>
                    <a:pt x="80" y="80"/>
                    <a:pt x="13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2232250" y="1298900"/>
              <a:ext cx="5000" cy="3075"/>
            </a:xfrm>
            <a:custGeom>
              <a:avLst/>
              <a:gdLst/>
              <a:ahLst/>
              <a:cxnLst/>
              <a:rect l="l" t="t" r="r" b="b"/>
              <a:pathLst>
                <a:path w="200" h="123" extrusionOk="0">
                  <a:moveTo>
                    <a:pt x="199" y="0"/>
                  </a:moveTo>
                  <a:cubicBezTo>
                    <a:pt x="140" y="40"/>
                    <a:pt x="80" y="60"/>
                    <a:pt x="0" y="120"/>
                  </a:cubicBezTo>
                  <a:cubicBezTo>
                    <a:pt x="11" y="122"/>
                    <a:pt x="21" y="123"/>
                    <a:pt x="30" y="123"/>
                  </a:cubicBezTo>
                  <a:cubicBezTo>
                    <a:pt x="109" y="123"/>
                    <a:pt x="146" y="53"/>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2219325" y="1302375"/>
              <a:ext cx="5500" cy="2325"/>
            </a:xfrm>
            <a:custGeom>
              <a:avLst/>
              <a:gdLst/>
              <a:ahLst/>
              <a:cxnLst/>
              <a:rect l="l" t="t" r="r" b="b"/>
              <a:pathLst>
                <a:path w="220" h="93" extrusionOk="0">
                  <a:moveTo>
                    <a:pt x="0" y="0"/>
                  </a:moveTo>
                  <a:lnTo>
                    <a:pt x="0" y="0"/>
                  </a:lnTo>
                  <a:cubicBezTo>
                    <a:pt x="31" y="63"/>
                    <a:pt x="68" y="93"/>
                    <a:pt x="107" y="93"/>
                  </a:cubicBezTo>
                  <a:cubicBezTo>
                    <a:pt x="143" y="93"/>
                    <a:pt x="181" y="68"/>
                    <a:pt x="219" y="20"/>
                  </a:cubicBezTo>
                  <a:cubicBezTo>
                    <a:pt x="139" y="20"/>
                    <a:pt x="6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2150200" y="1341650"/>
              <a:ext cx="3500" cy="3525"/>
            </a:xfrm>
            <a:custGeom>
              <a:avLst/>
              <a:gdLst/>
              <a:ahLst/>
              <a:cxnLst/>
              <a:rect l="l" t="t" r="r" b="b"/>
              <a:pathLst>
                <a:path w="140" h="141" extrusionOk="0">
                  <a:moveTo>
                    <a:pt x="139" y="1"/>
                  </a:moveTo>
                  <a:cubicBezTo>
                    <a:pt x="100" y="1"/>
                    <a:pt x="40" y="1"/>
                    <a:pt x="0" y="21"/>
                  </a:cubicBezTo>
                  <a:cubicBezTo>
                    <a:pt x="0" y="81"/>
                    <a:pt x="0" y="120"/>
                    <a:pt x="20" y="140"/>
                  </a:cubicBezTo>
                  <a:cubicBezTo>
                    <a:pt x="40" y="100"/>
                    <a:pt x="100" y="81"/>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2582850" y="1198625"/>
              <a:ext cx="26875" cy="4375"/>
            </a:xfrm>
            <a:custGeom>
              <a:avLst/>
              <a:gdLst/>
              <a:ahLst/>
              <a:cxnLst/>
              <a:rect l="l" t="t" r="r" b="b"/>
              <a:pathLst>
                <a:path w="1075" h="175" extrusionOk="0">
                  <a:moveTo>
                    <a:pt x="631" y="0"/>
                  </a:moveTo>
                  <a:cubicBezTo>
                    <a:pt x="415" y="0"/>
                    <a:pt x="201" y="34"/>
                    <a:pt x="1" y="152"/>
                  </a:cubicBezTo>
                  <a:cubicBezTo>
                    <a:pt x="26" y="151"/>
                    <a:pt x="52" y="150"/>
                    <a:pt x="77" y="150"/>
                  </a:cubicBezTo>
                  <a:cubicBezTo>
                    <a:pt x="240" y="150"/>
                    <a:pt x="405" y="175"/>
                    <a:pt x="569" y="175"/>
                  </a:cubicBezTo>
                  <a:cubicBezTo>
                    <a:pt x="742" y="175"/>
                    <a:pt x="913" y="147"/>
                    <a:pt x="1075" y="33"/>
                  </a:cubicBezTo>
                  <a:cubicBezTo>
                    <a:pt x="929" y="16"/>
                    <a:pt x="779"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2127325" y="1339675"/>
              <a:ext cx="8975" cy="32850"/>
            </a:xfrm>
            <a:custGeom>
              <a:avLst/>
              <a:gdLst/>
              <a:ahLst/>
              <a:cxnLst/>
              <a:rect l="l" t="t" r="r" b="b"/>
              <a:pathLst>
                <a:path w="359" h="1314" extrusionOk="0">
                  <a:moveTo>
                    <a:pt x="40" y="0"/>
                  </a:moveTo>
                  <a:lnTo>
                    <a:pt x="40" y="0"/>
                  </a:lnTo>
                  <a:cubicBezTo>
                    <a:pt x="20" y="478"/>
                    <a:pt x="0" y="876"/>
                    <a:pt x="60" y="1274"/>
                  </a:cubicBezTo>
                  <a:cubicBezTo>
                    <a:pt x="119" y="1293"/>
                    <a:pt x="139" y="1313"/>
                    <a:pt x="199" y="1313"/>
                  </a:cubicBezTo>
                  <a:cubicBezTo>
                    <a:pt x="239" y="1075"/>
                    <a:pt x="119" y="796"/>
                    <a:pt x="358" y="617"/>
                  </a:cubicBezTo>
                  <a:cubicBezTo>
                    <a:pt x="358" y="378"/>
                    <a:pt x="298" y="199"/>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2271525" y="1229300"/>
              <a:ext cx="43300" cy="30825"/>
            </a:xfrm>
            <a:custGeom>
              <a:avLst/>
              <a:gdLst/>
              <a:ahLst/>
              <a:cxnLst/>
              <a:rect l="l" t="t" r="r" b="b"/>
              <a:pathLst>
                <a:path w="1732" h="1233" extrusionOk="0">
                  <a:moveTo>
                    <a:pt x="877" y="0"/>
                  </a:moveTo>
                  <a:cubicBezTo>
                    <a:pt x="658" y="0"/>
                    <a:pt x="421" y="94"/>
                    <a:pt x="160" y="298"/>
                  </a:cubicBezTo>
                  <a:cubicBezTo>
                    <a:pt x="41" y="437"/>
                    <a:pt x="1" y="616"/>
                    <a:pt x="41" y="795"/>
                  </a:cubicBezTo>
                  <a:cubicBezTo>
                    <a:pt x="149" y="1120"/>
                    <a:pt x="402" y="1156"/>
                    <a:pt x="677" y="1156"/>
                  </a:cubicBezTo>
                  <a:cubicBezTo>
                    <a:pt x="756" y="1156"/>
                    <a:pt x="836" y="1153"/>
                    <a:pt x="916" y="1153"/>
                  </a:cubicBezTo>
                  <a:cubicBezTo>
                    <a:pt x="996" y="1153"/>
                    <a:pt x="1035" y="1133"/>
                    <a:pt x="1115" y="1133"/>
                  </a:cubicBezTo>
                  <a:cubicBezTo>
                    <a:pt x="1195" y="1113"/>
                    <a:pt x="1234" y="1054"/>
                    <a:pt x="1314" y="1014"/>
                  </a:cubicBezTo>
                  <a:cubicBezTo>
                    <a:pt x="1325" y="1008"/>
                    <a:pt x="1335" y="1006"/>
                    <a:pt x="1345" y="1006"/>
                  </a:cubicBezTo>
                  <a:cubicBezTo>
                    <a:pt x="1374" y="1006"/>
                    <a:pt x="1399" y="1024"/>
                    <a:pt x="1413" y="1054"/>
                  </a:cubicBezTo>
                  <a:cubicBezTo>
                    <a:pt x="1433" y="1093"/>
                    <a:pt x="1453" y="1133"/>
                    <a:pt x="1493" y="1193"/>
                  </a:cubicBezTo>
                  <a:lnTo>
                    <a:pt x="1553" y="1233"/>
                  </a:lnTo>
                  <a:cubicBezTo>
                    <a:pt x="1612" y="1153"/>
                    <a:pt x="1692" y="1093"/>
                    <a:pt x="1732" y="1014"/>
                  </a:cubicBezTo>
                  <a:lnTo>
                    <a:pt x="1732" y="536"/>
                  </a:lnTo>
                  <a:cubicBezTo>
                    <a:pt x="1473" y="196"/>
                    <a:pt x="1194" y="0"/>
                    <a:pt x="8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2280000" y="1256050"/>
              <a:ext cx="30350" cy="13025"/>
            </a:xfrm>
            <a:custGeom>
              <a:avLst/>
              <a:gdLst/>
              <a:ahLst/>
              <a:cxnLst/>
              <a:rect l="l" t="t" r="r" b="b"/>
              <a:pathLst>
                <a:path w="1214" h="521" extrusionOk="0">
                  <a:moveTo>
                    <a:pt x="1022" y="1"/>
                  </a:moveTo>
                  <a:cubicBezTo>
                    <a:pt x="966" y="1"/>
                    <a:pt x="911" y="16"/>
                    <a:pt x="856" y="43"/>
                  </a:cubicBezTo>
                  <a:cubicBezTo>
                    <a:pt x="776" y="43"/>
                    <a:pt x="676" y="43"/>
                    <a:pt x="597" y="23"/>
                  </a:cubicBezTo>
                  <a:cubicBezTo>
                    <a:pt x="566" y="33"/>
                    <a:pt x="531" y="36"/>
                    <a:pt x="495" y="36"/>
                  </a:cubicBezTo>
                  <a:cubicBezTo>
                    <a:pt x="425" y="36"/>
                    <a:pt x="348" y="25"/>
                    <a:pt x="276" y="25"/>
                  </a:cubicBezTo>
                  <a:cubicBezTo>
                    <a:pt x="140" y="25"/>
                    <a:pt x="22" y="63"/>
                    <a:pt x="0" y="282"/>
                  </a:cubicBezTo>
                  <a:cubicBezTo>
                    <a:pt x="80" y="361"/>
                    <a:pt x="119" y="441"/>
                    <a:pt x="199" y="521"/>
                  </a:cubicBezTo>
                  <a:cubicBezTo>
                    <a:pt x="517" y="381"/>
                    <a:pt x="875" y="282"/>
                    <a:pt x="1214" y="163"/>
                  </a:cubicBezTo>
                  <a:lnTo>
                    <a:pt x="1214" y="63"/>
                  </a:lnTo>
                  <a:cubicBezTo>
                    <a:pt x="1150" y="20"/>
                    <a:pt x="1086"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2300625" y="1268000"/>
              <a:ext cx="9225" cy="4100"/>
            </a:xfrm>
            <a:custGeom>
              <a:avLst/>
              <a:gdLst/>
              <a:ahLst/>
              <a:cxnLst/>
              <a:rect l="l" t="t" r="r" b="b"/>
              <a:pathLst>
                <a:path w="369" h="164" extrusionOk="0">
                  <a:moveTo>
                    <a:pt x="127" y="0"/>
                  </a:moveTo>
                  <a:cubicBezTo>
                    <a:pt x="80" y="0"/>
                    <a:pt x="41" y="20"/>
                    <a:pt x="31" y="63"/>
                  </a:cubicBezTo>
                  <a:cubicBezTo>
                    <a:pt x="1" y="152"/>
                    <a:pt x="72" y="163"/>
                    <a:pt x="134" y="163"/>
                  </a:cubicBezTo>
                  <a:cubicBezTo>
                    <a:pt x="155" y="163"/>
                    <a:pt x="175" y="162"/>
                    <a:pt x="190" y="162"/>
                  </a:cubicBezTo>
                  <a:lnTo>
                    <a:pt x="369" y="162"/>
                  </a:lnTo>
                  <a:cubicBezTo>
                    <a:pt x="349" y="102"/>
                    <a:pt x="289" y="63"/>
                    <a:pt x="249" y="43"/>
                  </a:cubicBezTo>
                  <a:cubicBezTo>
                    <a:pt x="212" y="15"/>
                    <a:pt x="167"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2281475" y="1271550"/>
              <a:ext cx="11475" cy="5475"/>
            </a:xfrm>
            <a:custGeom>
              <a:avLst/>
              <a:gdLst/>
              <a:ahLst/>
              <a:cxnLst/>
              <a:rect l="l" t="t" r="r" b="b"/>
              <a:pathLst>
                <a:path w="459" h="219" extrusionOk="0">
                  <a:moveTo>
                    <a:pt x="140" y="0"/>
                  </a:moveTo>
                  <a:cubicBezTo>
                    <a:pt x="1" y="60"/>
                    <a:pt x="21" y="139"/>
                    <a:pt x="140" y="219"/>
                  </a:cubicBezTo>
                  <a:cubicBezTo>
                    <a:pt x="259" y="219"/>
                    <a:pt x="359" y="199"/>
                    <a:pt x="458" y="199"/>
                  </a:cubicBezTo>
                  <a:cubicBezTo>
                    <a:pt x="399" y="40"/>
                    <a:pt x="25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2553025" y="1368525"/>
              <a:ext cx="5000" cy="3500"/>
            </a:xfrm>
            <a:custGeom>
              <a:avLst/>
              <a:gdLst/>
              <a:ahLst/>
              <a:cxnLst/>
              <a:rect l="l" t="t" r="r" b="b"/>
              <a:pathLst>
                <a:path w="200" h="140" extrusionOk="0">
                  <a:moveTo>
                    <a:pt x="199" y="0"/>
                  </a:moveTo>
                  <a:lnTo>
                    <a:pt x="199" y="0"/>
                  </a:lnTo>
                  <a:cubicBezTo>
                    <a:pt x="120" y="40"/>
                    <a:pt x="60" y="100"/>
                    <a:pt x="0" y="139"/>
                  </a:cubicBezTo>
                  <a:cubicBezTo>
                    <a:pt x="60" y="100"/>
                    <a:pt x="1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2176050" y="1360050"/>
              <a:ext cx="2525" cy="2525"/>
            </a:xfrm>
            <a:custGeom>
              <a:avLst/>
              <a:gdLst/>
              <a:ahLst/>
              <a:cxnLst/>
              <a:rect l="l" t="t" r="r" b="b"/>
              <a:pathLst>
                <a:path w="101" h="101" extrusionOk="0">
                  <a:moveTo>
                    <a:pt x="1" y="1"/>
                  </a:moveTo>
                  <a:lnTo>
                    <a:pt x="1" y="61"/>
                  </a:lnTo>
                  <a:lnTo>
                    <a:pt x="1" y="100"/>
                  </a:lnTo>
                  <a:cubicBezTo>
                    <a:pt x="60" y="81"/>
                    <a:pt x="80" y="81"/>
                    <a:pt x="100" y="81"/>
                  </a:cubicBezTo>
                  <a:cubicBezTo>
                    <a:pt x="80" y="61"/>
                    <a:pt x="4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2126325" y="1245175"/>
              <a:ext cx="173575" cy="41125"/>
            </a:xfrm>
            <a:custGeom>
              <a:avLst/>
              <a:gdLst/>
              <a:ahLst/>
              <a:cxnLst/>
              <a:rect l="l" t="t" r="r" b="b"/>
              <a:pathLst>
                <a:path w="6943" h="1645" extrusionOk="0">
                  <a:moveTo>
                    <a:pt x="4078" y="1"/>
                  </a:moveTo>
                  <a:cubicBezTo>
                    <a:pt x="3840" y="21"/>
                    <a:pt x="3581" y="41"/>
                    <a:pt x="3442" y="299"/>
                  </a:cubicBezTo>
                  <a:cubicBezTo>
                    <a:pt x="3561" y="478"/>
                    <a:pt x="3601" y="677"/>
                    <a:pt x="3302" y="717"/>
                  </a:cubicBezTo>
                  <a:lnTo>
                    <a:pt x="1154" y="1095"/>
                  </a:lnTo>
                  <a:cubicBezTo>
                    <a:pt x="1126" y="1109"/>
                    <a:pt x="1098" y="1123"/>
                    <a:pt x="1063" y="1123"/>
                  </a:cubicBezTo>
                  <a:cubicBezTo>
                    <a:pt x="1048" y="1123"/>
                    <a:pt x="1032" y="1121"/>
                    <a:pt x="1015" y="1115"/>
                  </a:cubicBezTo>
                  <a:cubicBezTo>
                    <a:pt x="856" y="1234"/>
                    <a:pt x="657" y="1234"/>
                    <a:pt x="458" y="1234"/>
                  </a:cubicBezTo>
                  <a:cubicBezTo>
                    <a:pt x="392" y="1218"/>
                    <a:pt x="334" y="1205"/>
                    <a:pt x="281" y="1205"/>
                  </a:cubicBezTo>
                  <a:cubicBezTo>
                    <a:pt x="204" y="1205"/>
                    <a:pt x="138" y="1232"/>
                    <a:pt x="80" y="1314"/>
                  </a:cubicBezTo>
                  <a:cubicBezTo>
                    <a:pt x="0" y="1413"/>
                    <a:pt x="60" y="1513"/>
                    <a:pt x="159" y="1592"/>
                  </a:cubicBezTo>
                  <a:cubicBezTo>
                    <a:pt x="199" y="1592"/>
                    <a:pt x="259" y="1612"/>
                    <a:pt x="299" y="1632"/>
                  </a:cubicBezTo>
                  <a:cubicBezTo>
                    <a:pt x="384" y="1640"/>
                    <a:pt x="469" y="1644"/>
                    <a:pt x="554" y="1644"/>
                  </a:cubicBezTo>
                  <a:cubicBezTo>
                    <a:pt x="867" y="1644"/>
                    <a:pt x="1179" y="1591"/>
                    <a:pt x="1492" y="1513"/>
                  </a:cubicBezTo>
                  <a:cubicBezTo>
                    <a:pt x="2208" y="1314"/>
                    <a:pt x="2944" y="1115"/>
                    <a:pt x="3680" y="1035"/>
                  </a:cubicBezTo>
                  <a:cubicBezTo>
                    <a:pt x="3836" y="999"/>
                    <a:pt x="3984" y="992"/>
                    <a:pt x="4133" y="992"/>
                  </a:cubicBezTo>
                  <a:cubicBezTo>
                    <a:pt x="4233" y="992"/>
                    <a:pt x="4333" y="995"/>
                    <a:pt x="4436" y="995"/>
                  </a:cubicBezTo>
                  <a:cubicBezTo>
                    <a:pt x="4556" y="995"/>
                    <a:pt x="4675" y="995"/>
                    <a:pt x="4775" y="896"/>
                  </a:cubicBezTo>
                  <a:cubicBezTo>
                    <a:pt x="5007" y="730"/>
                    <a:pt x="5253" y="716"/>
                    <a:pt x="5501" y="716"/>
                  </a:cubicBezTo>
                  <a:cubicBezTo>
                    <a:pt x="5550" y="716"/>
                    <a:pt x="5600" y="717"/>
                    <a:pt x="5650" y="717"/>
                  </a:cubicBezTo>
                  <a:cubicBezTo>
                    <a:pt x="5809" y="697"/>
                    <a:pt x="5968" y="697"/>
                    <a:pt x="6147" y="697"/>
                  </a:cubicBezTo>
                  <a:cubicBezTo>
                    <a:pt x="6262" y="570"/>
                    <a:pt x="6397" y="544"/>
                    <a:pt x="6537" y="544"/>
                  </a:cubicBezTo>
                  <a:cubicBezTo>
                    <a:pt x="6639" y="544"/>
                    <a:pt x="6743" y="558"/>
                    <a:pt x="6843" y="558"/>
                  </a:cubicBezTo>
                  <a:cubicBezTo>
                    <a:pt x="6923" y="498"/>
                    <a:pt x="6943" y="458"/>
                    <a:pt x="6883" y="399"/>
                  </a:cubicBezTo>
                  <a:cubicBezTo>
                    <a:pt x="6808" y="323"/>
                    <a:pt x="6718" y="303"/>
                    <a:pt x="6624" y="303"/>
                  </a:cubicBezTo>
                  <a:cubicBezTo>
                    <a:pt x="6519" y="303"/>
                    <a:pt x="6408" y="328"/>
                    <a:pt x="6303" y="328"/>
                  </a:cubicBezTo>
                  <a:cubicBezTo>
                    <a:pt x="6202" y="328"/>
                    <a:pt x="6107" y="306"/>
                    <a:pt x="6028" y="220"/>
                  </a:cubicBezTo>
                  <a:cubicBezTo>
                    <a:pt x="5889" y="120"/>
                    <a:pt x="5789" y="41"/>
                    <a:pt x="5650" y="21"/>
                  </a:cubicBezTo>
                  <a:cubicBezTo>
                    <a:pt x="5491" y="1"/>
                    <a:pt x="5371" y="1"/>
                    <a:pt x="5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2723100" y="1346150"/>
              <a:ext cx="3500" cy="4000"/>
            </a:xfrm>
            <a:custGeom>
              <a:avLst/>
              <a:gdLst/>
              <a:ahLst/>
              <a:cxnLst/>
              <a:rect l="l" t="t" r="r" b="b"/>
              <a:pathLst>
                <a:path w="140" h="160" extrusionOk="0">
                  <a:moveTo>
                    <a:pt x="1" y="0"/>
                  </a:moveTo>
                  <a:lnTo>
                    <a:pt x="1" y="159"/>
                  </a:lnTo>
                  <a:cubicBezTo>
                    <a:pt x="140" y="119"/>
                    <a:pt x="14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2401825" y="1224700"/>
              <a:ext cx="11575" cy="9750"/>
            </a:xfrm>
            <a:custGeom>
              <a:avLst/>
              <a:gdLst/>
              <a:ahLst/>
              <a:cxnLst/>
              <a:rect l="l" t="t" r="r" b="b"/>
              <a:pathLst>
                <a:path w="463" h="390" extrusionOk="0">
                  <a:moveTo>
                    <a:pt x="237" y="0"/>
                  </a:moveTo>
                  <a:cubicBezTo>
                    <a:pt x="164" y="0"/>
                    <a:pt x="77" y="17"/>
                    <a:pt x="1" y="24"/>
                  </a:cubicBezTo>
                  <a:cubicBezTo>
                    <a:pt x="61" y="124"/>
                    <a:pt x="120" y="243"/>
                    <a:pt x="200" y="382"/>
                  </a:cubicBezTo>
                  <a:cubicBezTo>
                    <a:pt x="216" y="387"/>
                    <a:pt x="230" y="390"/>
                    <a:pt x="244" y="390"/>
                  </a:cubicBezTo>
                  <a:cubicBezTo>
                    <a:pt x="282" y="390"/>
                    <a:pt x="315" y="371"/>
                    <a:pt x="359" y="342"/>
                  </a:cubicBezTo>
                  <a:cubicBezTo>
                    <a:pt x="462" y="58"/>
                    <a:pt x="373"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2262075" y="1431175"/>
              <a:ext cx="151725" cy="28375"/>
            </a:xfrm>
            <a:custGeom>
              <a:avLst/>
              <a:gdLst/>
              <a:ahLst/>
              <a:cxnLst/>
              <a:rect l="l" t="t" r="r" b="b"/>
              <a:pathLst>
                <a:path w="6069" h="1135" extrusionOk="0">
                  <a:moveTo>
                    <a:pt x="2090" y="1"/>
                  </a:moveTo>
                  <a:cubicBezTo>
                    <a:pt x="2010" y="21"/>
                    <a:pt x="1911" y="21"/>
                    <a:pt x="1831" y="40"/>
                  </a:cubicBezTo>
                  <a:cubicBezTo>
                    <a:pt x="1473" y="100"/>
                    <a:pt x="1095" y="1"/>
                    <a:pt x="737" y="219"/>
                  </a:cubicBezTo>
                  <a:cubicBezTo>
                    <a:pt x="518" y="239"/>
                    <a:pt x="279" y="279"/>
                    <a:pt x="41" y="299"/>
                  </a:cubicBezTo>
                  <a:cubicBezTo>
                    <a:pt x="21" y="319"/>
                    <a:pt x="21" y="339"/>
                    <a:pt x="1" y="359"/>
                  </a:cubicBezTo>
                  <a:cubicBezTo>
                    <a:pt x="339" y="677"/>
                    <a:pt x="777" y="637"/>
                    <a:pt x="1195" y="697"/>
                  </a:cubicBezTo>
                  <a:cubicBezTo>
                    <a:pt x="2766" y="836"/>
                    <a:pt x="4298" y="995"/>
                    <a:pt x="5869" y="1135"/>
                  </a:cubicBezTo>
                  <a:cubicBezTo>
                    <a:pt x="5949" y="1095"/>
                    <a:pt x="6009" y="1015"/>
                    <a:pt x="6048" y="916"/>
                  </a:cubicBezTo>
                  <a:cubicBezTo>
                    <a:pt x="6068" y="717"/>
                    <a:pt x="6068" y="518"/>
                    <a:pt x="5889" y="379"/>
                  </a:cubicBezTo>
                  <a:cubicBezTo>
                    <a:pt x="5054" y="399"/>
                    <a:pt x="4178" y="399"/>
                    <a:pt x="3323" y="399"/>
                  </a:cubicBezTo>
                  <a:cubicBezTo>
                    <a:pt x="3064" y="219"/>
                    <a:pt x="2686" y="339"/>
                    <a:pt x="2408" y="140"/>
                  </a:cubicBezTo>
                  <a:cubicBezTo>
                    <a:pt x="2309" y="80"/>
                    <a:pt x="2209" y="21"/>
                    <a:pt x="20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2080575" y="1609725"/>
              <a:ext cx="72125" cy="24950"/>
            </a:xfrm>
            <a:custGeom>
              <a:avLst/>
              <a:gdLst/>
              <a:ahLst/>
              <a:cxnLst/>
              <a:rect l="l" t="t" r="r" b="b"/>
              <a:pathLst>
                <a:path w="2885" h="998" extrusionOk="0">
                  <a:moveTo>
                    <a:pt x="239" y="0"/>
                  </a:moveTo>
                  <a:cubicBezTo>
                    <a:pt x="219" y="0"/>
                    <a:pt x="199" y="20"/>
                    <a:pt x="179" y="40"/>
                  </a:cubicBezTo>
                  <a:cubicBezTo>
                    <a:pt x="40" y="299"/>
                    <a:pt x="0" y="537"/>
                    <a:pt x="179" y="756"/>
                  </a:cubicBezTo>
                  <a:cubicBezTo>
                    <a:pt x="245" y="749"/>
                    <a:pt x="311" y="746"/>
                    <a:pt x="376" y="746"/>
                  </a:cubicBezTo>
                  <a:cubicBezTo>
                    <a:pt x="896" y="746"/>
                    <a:pt x="1379" y="935"/>
                    <a:pt x="1910" y="935"/>
                  </a:cubicBezTo>
                  <a:cubicBezTo>
                    <a:pt x="1963" y="978"/>
                    <a:pt x="2016" y="998"/>
                    <a:pt x="2079" y="998"/>
                  </a:cubicBezTo>
                  <a:cubicBezTo>
                    <a:pt x="2133" y="998"/>
                    <a:pt x="2194" y="983"/>
                    <a:pt x="2268" y="955"/>
                  </a:cubicBezTo>
                  <a:cubicBezTo>
                    <a:pt x="2268" y="915"/>
                    <a:pt x="2288" y="895"/>
                    <a:pt x="2308" y="856"/>
                  </a:cubicBezTo>
                  <a:cubicBezTo>
                    <a:pt x="2323" y="858"/>
                    <a:pt x="2338" y="859"/>
                    <a:pt x="2351" y="859"/>
                  </a:cubicBezTo>
                  <a:cubicBezTo>
                    <a:pt x="2615" y="859"/>
                    <a:pt x="2464" y="379"/>
                    <a:pt x="2722" y="379"/>
                  </a:cubicBezTo>
                  <a:cubicBezTo>
                    <a:pt x="2751" y="379"/>
                    <a:pt x="2785" y="385"/>
                    <a:pt x="2825" y="398"/>
                  </a:cubicBezTo>
                  <a:cubicBezTo>
                    <a:pt x="2885" y="318"/>
                    <a:pt x="2865" y="239"/>
                    <a:pt x="2805" y="199"/>
                  </a:cubicBezTo>
                  <a:cubicBezTo>
                    <a:pt x="1970" y="0"/>
                    <a:pt x="1094" y="4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2195725" y="1501350"/>
              <a:ext cx="71350" cy="32100"/>
            </a:xfrm>
            <a:custGeom>
              <a:avLst/>
              <a:gdLst/>
              <a:ahLst/>
              <a:cxnLst/>
              <a:rect l="l" t="t" r="r" b="b"/>
              <a:pathLst>
                <a:path w="2854" h="1284" extrusionOk="0">
                  <a:moveTo>
                    <a:pt x="1600" y="1"/>
                  </a:moveTo>
                  <a:cubicBezTo>
                    <a:pt x="1049" y="1"/>
                    <a:pt x="535" y="338"/>
                    <a:pt x="49" y="1033"/>
                  </a:cubicBezTo>
                  <a:cubicBezTo>
                    <a:pt x="1" y="1210"/>
                    <a:pt x="57" y="1283"/>
                    <a:pt x="175" y="1283"/>
                  </a:cubicBezTo>
                  <a:cubicBezTo>
                    <a:pt x="203" y="1283"/>
                    <a:pt x="234" y="1279"/>
                    <a:pt x="268" y="1272"/>
                  </a:cubicBezTo>
                  <a:cubicBezTo>
                    <a:pt x="407" y="1212"/>
                    <a:pt x="507" y="1113"/>
                    <a:pt x="606" y="1013"/>
                  </a:cubicBezTo>
                  <a:cubicBezTo>
                    <a:pt x="1006" y="688"/>
                    <a:pt x="1413" y="489"/>
                    <a:pt x="1853" y="489"/>
                  </a:cubicBezTo>
                  <a:cubicBezTo>
                    <a:pt x="2114" y="489"/>
                    <a:pt x="2386" y="559"/>
                    <a:pt x="2675" y="715"/>
                  </a:cubicBezTo>
                  <a:cubicBezTo>
                    <a:pt x="2774" y="715"/>
                    <a:pt x="2854" y="655"/>
                    <a:pt x="2854" y="516"/>
                  </a:cubicBezTo>
                  <a:cubicBezTo>
                    <a:pt x="2413" y="175"/>
                    <a:pt x="1997" y="1"/>
                    <a:pt x="16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2168600" y="1613125"/>
              <a:ext cx="71100" cy="23975"/>
            </a:xfrm>
            <a:custGeom>
              <a:avLst/>
              <a:gdLst/>
              <a:ahLst/>
              <a:cxnLst/>
              <a:rect l="l" t="t" r="r" b="b"/>
              <a:pathLst>
                <a:path w="2844" h="959" extrusionOk="0">
                  <a:moveTo>
                    <a:pt x="781" y="1"/>
                  </a:moveTo>
                  <a:cubicBezTo>
                    <a:pt x="567" y="1"/>
                    <a:pt x="353" y="8"/>
                    <a:pt x="139" y="23"/>
                  </a:cubicBezTo>
                  <a:cubicBezTo>
                    <a:pt x="100" y="83"/>
                    <a:pt x="80" y="103"/>
                    <a:pt x="60" y="123"/>
                  </a:cubicBezTo>
                  <a:cubicBezTo>
                    <a:pt x="0" y="361"/>
                    <a:pt x="80" y="580"/>
                    <a:pt x="80" y="799"/>
                  </a:cubicBezTo>
                  <a:cubicBezTo>
                    <a:pt x="348" y="928"/>
                    <a:pt x="631" y="939"/>
                    <a:pt x="911" y="939"/>
                  </a:cubicBezTo>
                  <a:cubicBezTo>
                    <a:pt x="974" y="939"/>
                    <a:pt x="1038" y="939"/>
                    <a:pt x="1101" y="939"/>
                  </a:cubicBezTo>
                  <a:cubicBezTo>
                    <a:pt x="1233" y="939"/>
                    <a:pt x="1364" y="942"/>
                    <a:pt x="1492" y="958"/>
                  </a:cubicBezTo>
                  <a:cubicBezTo>
                    <a:pt x="1478" y="729"/>
                    <a:pt x="1378" y="670"/>
                    <a:pt x="1253" y="670"/>
                  </a:cubicBezTo>
                  <a:cubicBezTo>
                    <a:pt x="1121" y="670"/>
                    <a:pt x="961" y="735"/>
                    <a:pt x="842" y="735"/>
                  </a:cubicBezTo>
                  <a:cubicBezTo>
                    <a:pt x="760" y="735"/>
                    <a:pt x="697" y="704"/>
                    <a:pt x="677" y="600"/>
                  </a:cubicBezTo>
                  <a:lnTo>
                    <a:pt x="677" y="600"/>
                  </a:lnTo>
                  <a:cubicBezTo>
                    <a:pt x="739" y="607"/>
                    <a:pt x="803" y="610"/>
                    <a:pt x="868" y="610"/>
                  </a:cubicBezTo>
                  <a:cubicBezTo>
                    <a:pt x="1121" y="610"/>
                    <a:pt x="1385" y="569"/>
                    <a:pt x="1648" y="569"/>
                  </a:cubicBezTo>
                  <a:cubicBezTo>
                    <a:pt x="1914" y="569"/>
                    <a:pt x="2179" y="611"/>
                    <a:pt x="2427" y="779"/>
                  </a:cubicBezTo>
                  <a:cubicBezTo>
                    <a:pt x="2442" y="780"/>
                    <a:pt x="2456" y="781"/>
                    <a:pt x="2470" y="781"/>
                  </a:cubicBezTo>
                  <a:cubicBezTo>
                    <a:pt x="2754" y="781"/>
                    <a:pt x="2844" y="586"/>
                    <a:pt x="2825" y="302"/>
                  </a:cubicBezTo>
                  <a:lnTo>
                    <a:pt x="2725" y="202"/>
                  </a:lnTo>
                  <a:cubicBezTo>
                    <a:pt x="2069" y="68"/>
                    <a:pt x="1424" y="1"/>
                    <a:pt x="7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1972150" y="1480425"/>
              <a:ext cx="21400" cy="87050"/>
            </a:xfrm>
            <a:custGeom>
              <a:avLst/>
              <a:gdLst/>
              <a:ahLst/>
              <a:cxnLst/>
              <a:rect l="l" t="t" r="r" b="b"/>
              <a:pathLst>
                <a:path w="856" h="3482" extrusionOk="0">
                  <a:moveTo>
                    <a:pt x="714" y="0"/>
                  </a:moveTo>
                  <a:cubicBezTo>
                    <a:pt x="604" y="0"/>
                    <a:pt x="536" y="89"/>
                    <a:pt x="478" y="219"/>
                  </a:cubicBezTo>
                  <a:cubicBezTo>
                    <a:pt x="398" y="418"/>
                    <a:pt x="319" y="637"/>
                    <a:pt x="279" y="855"/>
                  </a:cubicBezTo>
                  <a:cubicBezTo>
                    <a:pt x="140" y="1512"/>
                    <a:pt x="239" y="2188"/>
                    <a:pt x="1" y="2805"/>
                  </a:cubicBezTo>
                  <a:cubicBezTo>
                    <a:pt x="259" y="2944"/>
                    <a:pt x="60" y="3322"/>
                    <a:pt x="339" y="3481"/>
                  </a:cubicBezTo>
                  <a:cubicBezTo>
                    <a:pt x="538" y="2327"/>
                    <a:pt x="438" y="1114"/>
                    <a:pt x="856" y="40"/>
                  </a:cubicBezTo>
                  <a:cubicBezTo>
                    <a:pt x="802" y="13"/>
                    <a:pt x="755" y="0"/>
                    <a:pt x="7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2183500" y="1528150"/>
              <a:ext cx="31625" cy="55000"/>
            </a:xfrm>
            <a:custGeom>
              <a:avLst/>
              <a:gdLst/>
              <a:ahLst/>
              <a:cxnLst/>
              <a:rect l="l" t="t" r="r" b="b"/>
              <a:pathLst>
                <a:path w="1265" h="2200" extrusionOk="0">
                  <a:moveTo>
                    <a:pt x="558" y="1"/>
                  </a:moveTo>
                  <a:cubicBezTo>
                    <a:pt x="379" y="140"/>
                    <a:pt x="299" y="339"/>
                    <a:pt x="240" y="538"/>
                  </a:cubicBezTo>
                  <a:cubicBezTo>
                    <a:pt x="260" y="598"/>
                    <a:pt x="379" y="677"/>
                    <a:pt x="200" y="677"/>
                  </a:cubicBezTo>
                  <a:cubicBezTo>
                    <a:pt x="1" y="1373"/>
                    <a:pt x="399" y="1791"/>
                    <a:pt x="896" y="2129"/>
                  </a:cubicBezTo>
                  <a:cubicBezTo>
                    <a:pt x="972" y="2158"/>
                    <a:pt x="1060" y="2199"/>
                    <a:pt x="1131" y="2199"/>
                  </a:cubicBezTo>
                  <a:cubicBezTo>
                    <a:pt x="1209" y="2199"/>
                    <a:pt x="1265" y="2148"/>
                    <a:pt x="1254" y="1970"/>
                  </a:cubicBezTo>
                  <a:cubicBezTo>
                    <a:pt x="439" y="1532"/>
                    <a:pt x="379" y="1433"/>
                    <a:pt x="638" y="617"/>
                  </a:cubicBezTo>
                  <a:cubicBezTo>
                    <a:pt x="657" y="478"/>
                    <a:pt x="737" y="339"/>
                    <a:pt x="777" y="220"/>
                  </a:cubicBezTo>
                  <a:lnTo>
                    <a:pt x="5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2018900" y="1603750"/>
              <a:ext cx="61700" cy="18925"/>
            </a:xfrm>
            <a:custGeom>
              <a:avLst/>
              <a:gdLst/>
              <a:ahLst/>
              <a:cxnLst/>
              <a:rect l="l" t="t" r="r" b="b"/>
              <a:pathLst>
                <a:path w="2468" h="757" extrusionOk="0">
                  <a:moveTo>
                    <a:pt x="219" y="0"/>
                  </a:moveTo>
                  <a:cubicBezTo>
                    <a:pt x="160" y="0"/>
                    <a:pt x="80" y="80"/>
                    <a:pt x="0" y="100"/>
                  </a:cubicBezTo>
                  <a:cubicBezTo>
                    <a:pt x="60" y="179"/>
                    <a:pt x="120" y="239"/>
                    <a:pt x="199" y="299"/>
                  </a:cubicBezTo>
                  <a:cubicBezTo>
                    <a:pt x="100" y="378"/>
                    <a:pt x="100" y="498"/>
                    <a:pt x="160" y="657"/>
                  </a:cubicBezTo>
                  <a:cubicBezTo>
                    <a:pt x="194" y="655"/>
                    <a:pt x="228" y="654"/>
                    <a:pt x="263" y="654"/>
                  </a:cubicBezTo>
                  <a:cubicBezTo>
                    <a:pt x="613" y="654"/>
                    <a:pt x="993" y="738"/>
                    <a:pt x="1373" y="756"/>
                  </a:cubicBezTo>
                  <a:cubicBezTo>
                    <a:pt x="1572" y="657"/>
                    <a:pt x="1751" y="498"/>
                    <a:pt x="1970" y="498"/>
                  </a:cubicBezTo>
                  <a:cubicBezTo>
                    <a:pt x="2109" y="478"/>
                    <a:pt x="2268" y="478"/>
                    <a:pt x="2388" y="378"/>
                  </a:cubicBezTo>
                  <a:cubicBezTo>
                    <a:pt x="2407" y="359"/>
                    <a:pt x="2447" y="299"/>
                    <a:pt x="2467" y="279"/>
                  </a:cubicBezTo>
                  <a:cubicBezTo>
                    <a:pt x="1751" y="60"/>
                    <a:pt x="975"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2205400" y="1577400"/>
              <a:ext cx="52725" cy="13950"/>
            </a:xfrm>
            <a:custGeom>
              <a:avLst/>
              <a:gdLst/>
              <a:ahLst/>
              <a:cxnLst/>
              <a:rect l="l" t="t" r="r" b="b"/>
              <a:pathLst>
                <a:path w="2109" h="558" extrusionOk="0">
                  <a:moveTo>
                    <a:pt x="358" y="0"/>
                  </a:moveTo>
                  <a:cubicBezTo>
                    <a:pt x="279" y="119"/>
                    <a:pt x="159" y="139"/>
                    <a:pt x="0" y="159"/>
                  </a:cubicBezTo>
                  <a:cubicBezTo>
                    <a:pt x="397" y="441"/>
                    <a:pt x="826" y="558"/>
                    <a:pt x="1294" y="558"/>
                  </a:cubicBezTo>
                  <a:cubicBezTo>
                    <a:pt x="1553" y="558"/>
                    <a:pt x="1825" y="522"/>
                    <a:pt x="2109" y="458"/>
                  </a:cubicBezTo>
                  <a:cubicBezTo>
                    <a:pt x="1552" y="20"/>
                    <a:pt x="895" y="15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2083550" y="1505775"/>
              <a:ext cx="11475" cy="70650"/>
            </a:xfrm>
            <a:custGeom>
              <a:avLst/>
              <a:gdLst/>
              <a:ahLst/>
              <a:cxnLst/>
              <a:rect l="l" t="t" r="r" b="b"/>
              <a:pathLst>
                <a:path w="459" h="2826" extrusionOk="0">
                  <a:moveTo>
                    <a:pt x="259" y="1"/>
                  </a:moveTo>
                  <a:cubicBezTo>
                    <a:pt x="1" y="199"/>
                    <a:pt x="259" y="518"/>
                    <a:pt x="60" y="717"/>
                  </a:cubicBezTo>
                  <a:cubicBezTo>
                    <a:pt x="120" y="1433"/>
                    <a:pt x="180" y="2129"/>
                    <a:pt x="259" y="2825"/>
                  </a:cubicBezTo>
                  <a:cubicBezTo>
                    <a:pt x="418" y="1890"/>
                    <a:pt x="458" y="936"/>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1974650" y="1465175"/>
              <a:ext cx="40300" cy="20225"/>
            </a:xfrm>
            <a:custGeom>
              <a:avLst/>
              <a:gdLst/>
              <a:ahLst/>
              <a:cxnLst/>
              <a:rect l="l" t="t" r="r" b="b"/>
              <a:pathLst>
                <a:path w="1612" h="809" extrusionOk="0">
                  <a:moveTo>
                    <a:pt x="934" y="1"/>
                  </a:moveTo>
                  <a:cubicBezTo>
                    <a:pt x="817" y="1"/>
                    <a:pt x="694" y="20"/>
                    <a:pt x="577" y="73"/>
                  </a:cubicBezTo>
                  <a:cubicBezTo>
                    <a:pt x="398" y="113"/>
                    <a:pt x="159" y="33"/>
                    <a:pt x="80" y="272"/>
                  </a:cubicBezTo>
                  <a:cubicBezTo>
                    <a:pt x="0" y="550"/>
                    <a:pt x="259" y="650"/>
                    <a:pt x="398" y="809"/>
                  </a:cubicBezTo>
                  <a:cubicBezTo>
                    <a:pt x="537" y="749"/>
                    <a:pt x="656" y="670"/>
                    <a:pt x="776" y="630"/>
                  </a:cubicBezTo>
                  <a:cubicBezTo>
                    <a:pt x="895" y="431"/>
                    <a:pt x="1094" y="471"/>
                    <a:pt x="1273" y="451"/>
                  </a:cubicBezTo>
                  <a:cubicBezTo>
                    <a:pt x="1492" y="272"/>
                    <a:pt x="1611" y="113"/>
                    <a:pt x="1213" y="33"/>
                  </a:cubicBezTo>
                  <a:cubicBezTo>
                    <a:pt x="1131" y="15"/>
                    <a:pt x="1035" y="1"/>
                    <a:pt x="9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1989050" y="1463100"/>
              <a:ext cx="50275" cy="13375"/>
            </a:xfrm>
            <a:custGeom>
              <a:avLst/>
              <a:gdLst/>
              <a:ahLst/>
              <a:cxnLst/>
              <a:rect l="l" t="t" r="r" b="b"/>
              <a:pathLst>
                <a:path w="2011" h="535" extrusionOk="0">
                  <a:moveTo>
                    <a:pt x="866" y="0"/>
                  </a:moveTo>
                  <a:cubicBezTo>
                    <a:pt x="578" y="0"/>
                    <a:pt x="290" y="46"/>
                    <a:pt x="1" y="156"/>
                  </a:cubicBezTo>
                  <a:cubicBezTo>
                    <a:pt x="200" y="156"/>
                    <a:pt x="379" y="196"/>
                    <a:pt x="578" y="196"/>
                  </a:cubicBezTo>
                  <a:cubicBezTo>
                    <a:pt x="856" y="216"/>
                    <a:pt x="737" y="395"/>
                    <a:pt x="697" y="534"/>
                  </a:cubicBezTo>
                  <a:cubicBezTo>
                    <a:pt x="708" y="534"/>
                    <a:pt x="718" y="535"/>
                    <a:pt x="729" y="535"/>
                  </a:cubicBezTo>
                  <a:cubicBezTo>
                    <a:pt x="1150" y="535"/>
                    <a:pt x="1466" y="186"/>
                    <a:pt x="1889" y="186"/>
                  </a:cubicBezTo>
                  <a:cubicBezTo>
                    <a:pt x="1928" y="186"/>
                    <a:pt x="1969" y="189"/>
                    <a:pt x="2010" y="196"/>
                  </a:cubicBezTo>
                  <a:cubicBezTo>
                    <a:pt x="1634" y="82"/>
                    <a:pt x="1251" y="0"/>
                    <a:pt x="8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326750" y="1506775"/>
              <a:ext cx="15925" cy="48525"/>
            </a:xfrm>
            <a:custGeom>
              <a:avLst/>
              <a:gdLst/>
              <a:ahLst/>
              <a:cxnLst/>
              <a:rect l="l" t="t" r="r" b="b"/>
              <a:pathLst>
                <a:path w="637" h="1941" extrusionOk="0">
                  <a:moveTo>
                    <a:pt x="80" y="0"/>
                  </a:moveTo>
                  <a:lnTo>
                    <a:pt x="80" y="0"/>
                  </a:lnTo>
                  <a:cubicBezTo>
                    <a:pt x="119" y="657"/>
                    <a:pt x="80" y="1194"/>
                    <a:pt x="0" y="1731"/>
                  </a:cubicBezTo>
                  <a:cubicBezTo>
                    <a:pt x="0" y="1863"/>
                    <a:pt x="55" y="1940"/>
                    <a:pt x="164" y="1940"/>
                  </a:cubicBezTo>
                  <a:cubicBezTo>
                    <a:pt x="186" y="1940"/>
                    <a:pt x="211" y="1937"/>
                    <a:pt x="239" y="1930"/>
                  </a:cubicBezTo>
                  <a:cubicBezTo>
                    <a:pt x="477" y="1293"/>
                    <a:pt x="637" y="677"/>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2145225" y="1611200"/>
              <a:ext cx="27375" cy="21925"/>
            </a:xfrm>
            <a:custGeom>
              <a:avLst/>
              <a:gdLst/>
              <a:ahLst/>
              <a:cxnLst/>
              <a:rect l="l" t="t" r="r" b="b"/>
              <a:pathLst>
                <a:path w="1095" h="877" extrusionOk="0">
                  <a:moveTo>
                    <a:pt x="770" y="1"/>
                  </a:moveTo>
                  <a:cubicBezTo>
                    <a:pt x="581" y="1"/>
                    <a:pt x="394" y="107"/>
                    <a:pt x="199" y="120"/>
                  </a:cubicBezTo>
                  <a:cubicBezTo>
                    <a:pt x="179" y="200"/>
                    <a:pt x="179" y="259"/>
                    <a:pt x="179" y="339"/>
                  </a:cubicBezTo>
                  <a:cubicBezTo>
                    <a:pt x="0" y="558"/>
                    <a:pt x="120" y="697"/>
                    <a:pt x="318" y="797"/>
                  </a:cubicBezTo>
                  <a:lnTo>
                    <a:pt x="378" y="876"/>
                  </a:lnTo>
                  <a:lnTo>
                    <a:pt x="875" y="876"/>
                  </a:lnTo>
                  <a:cubicBezTo>
                    <a:pt x="1094" y="697"/>
                    <a:pt x="995" y="458"/>
                    <a:pt x="1035" y="240"/>
                  </a:cubicBezTo>
                  <a:cubicBezTo>
                    <a:pt x="1035" y="180"/>
                    <a:pt x="1074" y="160"/>
                    <a:pt x="1074" y="120"/>
                  </a:cubicBezTo>
                  <a:cubicBezTo>
                    <a:pt x="971" y="31"/>
                    <a:pt x="870" y="1"/>
                    <a:pt x="7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2298400" y="1550050"/>
              <a:ext cx="34325" cy="28050"/>
            </a:xfrm>
            <a:custGeom>
              <a:avLst/>
              <a:gdLst/>
              <a:ahLst/>
              <a:cxnLst/>
              <a:rect l="l" t="t" r="r" b="b"/>
              <a:pathLst>
                <a:path w="1373" h="1122" extrusionOk="0">
                  <a:moveTo>
                    <a:pt x="1134" y="0"/>
                  </a:moveTo>
                  <a:cubicBezTo>
                    <a:pt x="1035" y="438"/>
                    <a:pt x="637" y="537"/>
                    <a:pt x="279" y="716"/>
                  </a:cubicBezTo>
                  <a:cubicBezTo>
                    <a:pt x="159" y="756"/>
                    <a:pt x="0" y="836"/>
                    <a:pt x="80" y="1015"/>
                  </a:cubicBezTo>
                  <a:cubicBezTo>
                    <a:pt x="114" y="1092"/>
                    <a:pt x="160" y="1121"/>
                    <a:pt x="212" y="1121"/>
                  </a:cubicBezTo>
                  <a:cubicBezTo>
                    <a:pt x="280" y="1121"/>
                    <a:pt x="359" y="1071"/>
                    <a:pt x="438" y="1015"/>
                  </a:cubicBezTo>
                  <a:cubicBezTo>
                    <a:pt x="657" y="855"/>
                    <a:pt x="875" y="756"/>
                    <a:pt x="1134" y="696"/>
                  </a:cubicBezTo>
                  <a:cubicBezTo>
                    <a:pt x="1373" y="637"/>
                    <a:pt x="1353" y="418"/>
                    <a:pt x="1373" y="219"/>
                  </a:cubicBezTo>
                  <a:cubicBezTo>
                    <a:pt x="1273" y="139"/>
                    <a:pt x="1214" y="6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2423225" y="1602250"/>
              <a:ext cx="41300" cy="16450"/>
            </a:xfrm>
            <a:custGeom>
              <a:avLst/>
              <a:gdLst/>
              <a:ahLst/>
              <a:cxnLst/>
              <a:rect l="l" t="t" r="r" b="b"/>
              <a:pathLst>
                <a:path w="1652" h="658" extrusionOk="0">
                  <a:moveTo>
                    <a:pt x="1572" y="1"/>
                  </a:moveTo>
                  <a:cubicBezTo>
                    <a:pt x="1076" y="56"/>
                    <a:pt x="631" y="366"/>
                    <a:pt x="127" y="366"/>
                  </a:cubicBezTo>
                  <a:cubicBezTo>
                    <a:pt x="85" y="366"/>
                    <a:pt x="43" y="363"/>
                    <a:pt x="0" y="359"/>
                  </a:cubicBezTo>
                  <a:lnTo>
                    <a:pt x="0" y="359"/>
                  </a:lnTo>
                  <a:cubicBezTo>
                    <a:pt x="120" y="458"/>
                    <a:pt x="219" y="538"/>
                    <a:pt x="338" y="637"/>
                  </a:cubicBezTo>
                  <a:cubicBezTo>
                    <a:pt x="438" y="657"/>
                    <a:pt x="557" y="657"/>
                    <a:pt x="657" y="657"/>
                  </a:cubicBezTo>
                  <a:cubicBezTo>
                    <a:pt x="716" y="637"/>
                    <a:pt x="776" y="598"/>
                    <a:pt x="856" y="558"/>
                  </a:cubicBezTo>
                  <a:cubicBezTo>
                    <a:pt x="915" y="558"/>
                    <a:pt x="995" y="538"/>
                    <a:pt x="1035" y="538"/>
                  </a:cubicBezTo>
                  <a:cubicBezTo>
                    <a:pt x="1214" y="458"/>
                    <a:pt x="1353" y="399"/>
                    <a:pt x="1512" y="299"/>
                  </a:cubicBezTo>
                  <a:cubicBezTo>
                    <a:pt x="1572" y="299"/>
                    <a:pt x="1631" y="239"/>
                    <a:pt x="1651" y="160"/>
                  </a:cubicBezTo>
                  <a:cubicBezTo>
                    <a:pt x="1651" y="100"/>
                    <a:pt x="1631" y="41"/>
                    <a:pt x="1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2076100" y="1480425"/>
              <a:ext cx="14925" cy="43775"/>
            </a:xfrm>
            <a:custGeom>
              <a:avLst/>
              <a:gdLst/>
              <a:ahLst/>
              <a:cxnLst/>
              <a:rect l="l" t="t" r="r" b="b"/>
              <a:pathLst>
                <a:path w="597" h="1751" extrusionOk="0">
                  <a:moveTo>
                    <a:pt x="299" y="0"/>
                  </a:moveTo>
                  <a:lnTo>
                    <a:pt x="299" y="0"/>
                  </a:lnTo>
                  <a:cubicBezTo>
                    <a:pt x="0" y="597"/>
                    <a:pt x="378" y="1154"/>
                    <a:pt x="358" y="1751"/>
                  </a:cubicBezTo>
                  <a:cubicBezTo>
                    <a:pt x="597" y="1552"/>
                    <a:pt x="478" y="1253"/>
                    <a:pt x="557" y="1015"/>
                  </a:cubicBezTo>
                  <a:cubicBezTo>
                    <a:pt x="557" y="836"/>
                    <a:pt x="517" y="696"/>
                    <a:pt x="517" y="557"/>
                  </a:cubicBezTo>
                  <a:cubicBezTo>
                    <a:pt x="318" y="418"/>
                    <a:pt x="557" y="11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2083550" y="1435100"/>
              <a:ext cx="31850" cy="16375"/>
            </a:xfrm>
            <a:custGeom>
              <a:avLst/>
              <a:gdLst/>
              <a:ahLst/>
              <a:cxnLst/>
              <a:rect l="l" t="t" r="r" b="b"/>
              <a:pathLst>
                <a:path w="1274" h="655" extrusionOk="0">
                  <a:moveTo>
                    <a:pt x="296" y="0"/>
                  </a:moveTo>
                  <a:cubicBezTo>
                    <a:pt x="200" y="0"/>
                    <a:pt x="119" y="47"/>
                    <a:pt x="80" y="222"/>
                  </a:cubicBezTo>
                  <a:cubicBezTo>
                    <a:pt x="1" y="381"/>
                    <a:pt x="319" y="341"/>
                    <a:pt x="398" y="480"/>
                  </a:cubicBezTo>
                  <a:cubicBezTo>
                    <a:pt x="578" y="609"/>
                    <a:pt x="767" y="654"/>
                    <a:pt x="958" y="654"/>
                  </a:cubicBezTo>
                  <a:cubicBezTo>
                    <a:pt x="1062" y="654"/>
                    <a:pt x="1168" y="641"/>
                    <a:pt x="1274" y="619"/>
                  </a:cubicBezTo>
                  <a:cubicBezTo>
                    <a:pt x="1274" y="460"/>
                    <a:pt x="1254" y="361"/>
                    <a:pt x="1114" y="281"/>
                  </a:cubicBezTo>
                  <a:cubicBezTo>
                    <a:pt x="975" y="281"/>
                    <a:pt x="856" y="222"/>
                    <a:pt x="756" y="122"/>
                  </a:cubicBezTo>
                  <a:cubicBezTo>
                    <a:pt x="717" y="62"/>
                    <a:pt x="677" y="62"/>
                    <a:pt x="617" y="62"/>
                  </a:cubicBezTo>
                  <a:cubicBezTo>
                    <a:pt x="515" y="52"/>
                    <a:pt x="397" y="0"/>
                    <a:pt x="2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2074100" y="1433075"/>
              <a:ext cx="24900" cy="13550"/>
            </a:xfrm>
            <a:custGeom>
              <a:avLst/>
              <a:gdLst/>
              <a:ahLst/>
              <a:cxnLst/>
              <a:rect l="l" t="t" r="r" b="b"/>
              <a:pathLst>
                <a:path w="996" h="542" extrusionOk="0">
                  <a:moveTo>
                    <a:pt x="484" y="0"/>
                  </a:moveTo>
                  <a:cubicBezTo>
                    <a:pt x="408" y="0"/>
                    <a:pt x="333" y="4"/>
                    <a:pt x="259" y="4"/>
                  </a:cubicBezTo>
                  <a:lnTo>
                    <a:pt x="219" y="64"/>
                  </a:lnTo>
                  <a:lnTo>
                    <a:pt x="219" y="143"/>
                  </a:lnTo>
                  <a:cubicBezTo>
                    <a:pt x="199" y="223"/>
                    <a:pt x="160" y="303"/>
                    <a:pt x="80" y="342"/>
                  </a:cubicBezTo>
                  <a:cubicBezTo>
                    <a:pt x="1" y="422"/>
                    <a:pt x="1" y="462"/>
                    <a:pt x="80" y="521"/>
                  </a:cubicBezTo>
                  <a:cubicBezTo>
                    <a:pt x="299" y="521"/>
                    <a:pt x="558" y="541"/>
                    <a:pt x="776" y="541"/>
                  </a:cubicBezTo>
                  <a:cubicBezTo>
                    <a:pt x="379" y="143"/>
                    <a:pt x="756" y="163"/>
                    <a:pt x="995" y="143"/>
                  </a:cubicBezTo>
                  <a:cubicBezTo>
                    <a:pt x="830" y="20"/>
                    <a:pt x="655" y="0"/>
                    <a:pt x="4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2240200" y="1435275"/>
              <a:ext cx="22900" cy="6875"/>
            </a:xfrm>
            <a:custGeom>
              <a:avLst/>
              <a:gdLst/>
              <a:ahLst/>
              <a:cxnLst/>
              <a:rect l="l" t="t" r="r" b="b"/>
              <a:pathLst>
                <a:path w="916" h="275" extrusionOk="0">
                  <a:moveTo>
                    <a:pt x="647" y="1"/>
                  </a:moveTo>
                  <a:cubicBezTo>
                    <a:pt x="568" y="1"/>
                    <a:pt x="488" y="26"/>
                    <a:pt x="399" y="75"/>
                  </a:cubicBezTo>
                  <a:cubicBezTo>
                    <a:pt x="279" y="115"/>
                    <a:pt x="120" y="36"/>
                    <a:pt x="1" y="235"/>
                  </a:cubicBezTo>
                  <a:cubicBezTo>
                    <a:pt x="220" y="254"/>
                    <a:pt x="399" y="254"/>
                    <a:pt x="597" y="274"/>
                  </a:cubicBezTo>
                  <a:cubicBezTo>
                    <a:pt x="697" y="254"/>
                    <a:pt x="816" y="254"/>
                    <a:pt x="916" y="235"/>
                  </a:cubicBezTo>
                  <a:lnTo>
                    <a:pt x="916" y="135"/>
                  </a:lnTo>
                  <a:lnTo>
                    <a:pt x="896" y="75"/>
                  </a:lnTo>
                  <a:cubicBezTo>
                    <a:pt x="806" y="26"/>
                    <a:pt x="727" y="1"/>
                    <a:pt x="6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2405800" y="1462025"/>
              <a:ext cx="8000" cy="26875"/>
            </a:xfrm>
            <a:custGeom>
              <a:avLst/>
              <a:gdLst/>
              <a:ahLst/>
              <a:cxnLst/>
              <a:rect l="l" t="t" r="r" b="b"/>
              <a:pathLst>
                <a:path w="320" h="1075" extrusionOk="0">
                  <a:moveTo>
                    <a:pt x="160" y="0"/>
                  </a:moveTo>
                  <a:cubicBezTo>
                    <a:pt x="1" y="358"/>
                    <a:pt x="21" y="696"/>
                    <a:pt x="41" y="1074"/>
                  </a:cubicBezTo>
                  <a:cubicBezTo>
                    <a:pt x="220" y="935"/>
                    <a:pt x="160" y="736"/>
                    <a:pt x="220" y="537"/>
                  </a:cubicBezTo>
                  <a:cubicBezTo>
                    <a:pt x="260" y="477"/>
                    <a:pt x="299" y="398"/>
                    <a:pt x="319" y="298"/>
                  </a:cubicBezTo>
                  <a:cubicBezTo>
                    <a:pt x="319" y="179"/>
                    <a:pt x="299"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2083550" y="1475050"/>
              <a:ext cx="9975" cy="18825"/>
            </a:xfrm>
            <a:custGeom>
              <a:avLst/>
              <a:gdLst/>
              <a:ahLst/>
              <a:cxnLst/>
              <a:rect l="l" t="t" r="r" b="b"/>
              <a:pathLst>
                <a:path w="399" h="753" extrusionOk="0">
                  <a:moveTo>
                    <a:pt x="131" y="0"/>
                  </a:moveTo>
                  <a:cubicBezTo>
                    <a:pt x="75" y="0"/>
                    <a:pt x="38" y="76"/>
                    <a:pt x="1" y="175"/>
                  </a:cubicBezTo>
                  <a:cubicBezTo>
                    <a:pt x="60" y="374"/>
                    <a:pt x="1" y="633"/>
                    <a:pt x="219" y="752"/>
                  </a:cubicBezTo>
                  <a:cubicBezTo>
                    <a:pt x="279" y="533"/>
                    <a:pt x="398" y="334"/>
                    <a:pt x="259" y="96"/>
                  </a:cubicBezTo>
                  <a:cubicBezTo>
                    <a:pt x="207" y="28"/>
                    <a:pt x="165" y="0"/>
                    <a:pt x="1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2074100" y="1610350"/>
              <a:ext cx="15950" cy="18925"/>
            </a:xfrm>
            <a:custGeom>
              <a:avLst/>
              <a:gdLst/>
              <a:ahLst/>
              <a:cxnLst/>
              <a:rect l="l" t="t" r="r" b="b"/>
              <a:pathLst>
                <a:path w="638" h="757" extrusionOk="0">
                  <a:moveTo>
                    <a:pt x="331" y="0"/>
                  </a:moveTo>
                  <a:cubicBezTo>
                    <a:pt x="299" y="0"/>
                    <a:pt x="269" y="5"/>
                    <a:pt x="239" y="15"/>
                  </a:cubicBezTo>
                  <a:lnTo>
                    <a:pt x="239" y="75"/>
                  </a:lnTo>
                  <a:cubicBezTo>
                    <a:pt x="140" y="134"/>
                    <a:pt x="60" y="194"/>
                    <a:pt x="1" y="293"/>
                  </a:cubicBezTo>
                  <a:cubicBezTo>
                    <a:pt x="1" y="333"/>
                    <a:pt x="1" y="413"/>
                    <a:pt x="40" y="492"/>
                  </a:cubicBezTo>
                  <a:cubicBezTo>
                    <a:pt x="122" y="591"/>
                    <a:pt x="164" y="756"/>
                    <a:pt x="320" y="756"/>
                  </a:cubicBezTo>
                  <a:cubicBezTo>
                    <a:pt x="354" y="756"/>
                    <a:pt x="392" y="749"/>
                    <a:pt x="438" y="731"/>
                  </a:cubicBezTo>
                  <a:cubicBezTo>
                    <a:pt x="438" y="492"/>
                    <a:pt x="637" y="234"/>
                    <a:pt x="438" y="15"/>
                  </a:cubicBezTo>
                  <a:cubicBezTo>
                    <a:pt x="398" y="5"/>
                    <a:pt x="364" y="0"/>
                    <a:pt x="3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2308625" y="1493825"/>
              <a:ext cx="14150" cy="8725"/>
            </a:xfrm>
            <a:custGeom>
              <a:avLst/>
              <a:gdLst/>
              <a:ahLst/>
              <a:cxnLst/>
              <a:rect l="l" t="t" r="r" b="b"/>
              <a:pathLst>
                <a:path w="566" h="349" extrusionOk="0">
                  <a:moveTo>
                    <a:pt x="97" y="1"/>
                  </a:moveTo>
                  <a:cubicBezTo>
                    <a:pt x="39" y="1"/>
                    <a:pt x="1" y="39"/>
                    <a:pt x="29" y="160"/>
                  </a:cubicBezTo>
                  <a:cubicBezTo>
                    <a:pt x="52" y="288"/>
                    <a:pt x="143" y="348"/>
                    <a:pt x="266" y="348"/>
                  </a:cubicBezTo>
                  <a:cubicBezTo>
                    <a:pt x="354" y="348"/>
                    <a:pt x="458" y="318"/>
                    <a:pt x="566" y="260"/>
                  </a:cubicBezTo>
                  <a:cubicBezTo>
                    <a:pt x="447" y="180"/>
                    <a:pt x="367" y="120"/>
                    <a:pt x="307" y="81"/>
                  </a:cubicBezTo>
                  <a:cubicBezTo>
                    <a:pt x="255" y="49"/>
                    <a:pt x="163"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2054200" y="1436650"/>
              <a:ext cx="18925" cy="8700"/>
            </a:xfrm>
            <a:custGeom>
              <a:avLst/>
              <a:gdLst/>
              <a:ahLst/>
              <a:cxnLst/>
              <a:rect l="l" t="t" r="r" b="b"/>
              <a:pathLst>
                <a:path w="757" h="348" extrusionOk="0">
                  <a:moveTo>
                    <a:pt x="359" y="0"/>
                  </a:moveTo>
                  <a:cubicBezTo>
                    <a:pt x="200" y="0"/>
                    <a:pt x="80" y="20"/>
                    <a:pt x="1" y="180"/>
                  </a:cubicBezTo>
                  <a:cubicBezTo>
                    <a:pt x="180" y="269"/>
                    <a:pt x="348" y="347"/>
                    <a:pt x="521" y="347"/>
                  </a:cubicBezTo>
                  <a:cubicBezTo>
                    <a:pt x="579" y="347"/>
                    <a:pt x="637" y="339"/>
                    <a:pt x="697" y="319"/>
                  </a:cubicBezTo>
                  <a:cubicBezTo>
                    <a:pt x="757" y="279"/>
                    <a:pt x="757" y="219"/>
                    <a:pt x="697" y="180"/>
                  </a:cubicBezTo>
                  <a:cubicBezTo>
                    <a:pt x="598" y="80"/>
                    <a:pt x="458" y="10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2409300" y="1454550"/>
              <a:ext cx="11950" cy="18425"/>
            </a:xfrm>
            <a:custGeom>
              <a:avLst/>
              <a:gdLst/>
              <a:ahLst/>
              <a:cxnLst/>
              <a:rect l="l" t="t" r="r" b="b"/>
              <a:pathLst>
                <a:path w="478" h="737" extrusionOk="0">
                  <a:moveTo>
                    <a:pt x="60" y="1"/>
                  </a:moveTo>
                  <a:cubicBezTo>
                    <a:pt x="20" y="80"/>
                    <a:pt x="0" y="160"/>
                    <a:pt x="0" y="239"/>
                  </a:cubicBezTo>
                  <a:lnTo>
                    <a:pt x="0" y="279"/>
                  </a:lnTo>
                  <a:lnTo>
                    <a:pt x="20" y="339"/>
                  </a:lnTo>
                  <a:cubicBezTo>
                    <a:pt x="20" y="458"/>
                    <a:pt x="60" y="597"/>
                    <a:pt x="80" y="737"/>
                  </a:cubicBezTo>
                  <a:cubicBezTo>
                    <a:pt x="418" y="458"/>
                    <a:pt x="478" y="239"/>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2262575" y="1515225"/>
              <a:ext cx="8975" cy="7725"/>
            </a:xfrm>
            <a:custGeom>
              <a:avLst/>
              <a:gdLst/>
              <a:ahLst/>
              <a:cxnLst/>
              <a:rect l="l" t="t" r="r" b="b"/>
              <a:pathLst>
                <a:path w="359" h="309" extrusionOk="0">
                  <a:moveTo>
                    <a:pt x="180" y="1"/>
                  </a:moveTo>
                  <a:lnTo>
                    <a:pt x="1" y="160"/>
                  </a:lnTo>
                  <a:cubicBezTo>
                    <a:pt x="53" y="251"/>
                    <a:pt x="106" y="309"/>
                    <a:pt x="164" y="309"/>
                  </a:cubicBezTo>
                  <a:cubicBezTo>
                    <a:pt x="194" y="309"/>
                    <a:pt x="225" y="293"/>
                    <a:pt x="259" y="259"/>
                  </a:cubicBezTo>
                  <a:cubicBezTo>
                    <a:pt x="359" y="160"/>
                    <a:pt x="279" y="6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2187975" y="1541575"/>
              <a:ext cx="5000" cy="9025"/>
            </a:xfrm>
            <a:custGeom>
              <a:avLst/>
              <a:gdLst/>
              <a:ahLst/>
              <a:cxnLst/>
              <a:rect l="l" t="t" r="r" b="b"/>
              <a:pathLst>
                <a:path w="200" h="361" extrusionOk="0">
                  <a:moveTo>
                    <a:pt x="61" y="1"/>
                  </a:moveTo>
                  <a:cubicBezTo>
                    <a:pt x="21" y="41"/>
                    <a:pt x="1" y="80"/>
                    <a:pt x="21" y="160"/>
                  </a:cubicBezTo>
                  <a:cubicBezTo>
                    <a:pt x="77" y="234"/>
                    <a:pt x="11" y="361"/>
                    <a:pt x="148" y="361"/>
                  </a:cubicBezTo>
                  <a:cubicBezTo>
                    <a:pt x="158" y="361"/>
                    <a:pt x="168" y="360"/>
                    <a:pt x="180" y="359"/>
                  </a:cubicBezTo>
                  <a:cubicBezTo>
                    <a:pt x="200" y="359"/>
                    <a:pt x="200" y="200"/>
                    <a:pt x="180" y="140"/>
                  </a:cubicBezTo>
                  <a:cubicBezTo>
                    <a:pt x="160" y="80"/>
                    <a:pt x="100" y="6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2405800" y="1624325"/>
              <a:ext cx="13475" cy="3925"/>
            </a:xfrm>
            <a:custGeom>
              <a:avLst/>
              <a:gdLst/>
              <a:ahLst/>
              <a:cxnLst/>
              <a:rect l="l" t="t" r="r" b="b"/>
              <a:pathLst>
                <a:path w="539" h="157" extrusionOk="0">
                  <a:moveTo>
                    <a:pt x="403" y="0"/>
                  </a:moveTo>
                  <a:cubicBezTo>
                    <a:pt x="245" y="0"/>
                    <a:pt x="110" y="54"/>
                    <a:pt x="1" y="132"/>
                  </a:cubicBezTo>
                  <a:cubicBezTo>
                    <a:pt x="85" y="141"/>
                    <a:pt x="170" y="156"/>
                    <a:pt x="249" y="156"/>
                  </a:cubicBezTo>
                  <a:cubicBezTo>
                    <a:pt x="358" y="156"/>
                    <a:pt x="458" y="128"/>
                    <a:pt x="538" y="13"/>
                  </a:cubicBezTo>
                  <a:cubicBezTo>
                    <a:pt x="491" y="4"/>
                    <a:pt x="446" y="0"/>
                    <a:pt x="4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2422225" y="1620000"/>
              <a:ext cx="9975" cy="4025"/>
            </a:xfrm>
            <a:custGeom>
              <a:avLst/>
              <a:gdLst/>
              <a:ahLst/>
              <a:cxnLst/>
              <a:rect l="l" t="t" r="r" b="b"/>
              <a:pathLst>
                <a:path w="399" h="161" extrusionOk="0">
                  <a:moveTo>
                    <a:pt x="302" y="0"/>
                  </a:moveTo>
                  <a:cubicBezTo>
                    <a:pt x="183" y="0"/>
                    <a:pt x="79" y="36"/>
                    <a:pt x="0" y="146"/>
                  </a:cubicBezTo>
                  <a:cubicBezTo>
                    <a:pt x="39" y="156"/>
                    <a:pt x="76" y="161"/>
                    <a:pt x="112" y="161"/>
                  </a:cubicBezTo>
                  <a:cubicBezTo>
                    <a:pt x="225" y="161"/>
                    <a:pt x="323" y="112"/>
                    <a:pt x="398" y="7"/>
                  </a:cubicBezTo>
                  <a:cubicBezTo>
                    <a:pt x="365" y="3"/>
                    <a:pt x="333"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2119850" y="1446350"/>
              <a:ext cx="9975" cy="3625"/>
            </a:xfrm>
            <a:custGeom>
              <a:avLst/>
              <a:gdLst/>
              <a:ahLst/>
              <a:cxnLst/>
              <a:rect l="l" t="t" r="r" b="b"/>
              <a:pathLst>
                <a:path w="399" h="145" extrusionOk="0">
                  <a:moveTo>
                    <a:pt x="272" y="1"/>
                  </a:moveTo>
                  <a:cubicBezTo>
                    <a:pt x="166" y="1"/>
                    <a:pt x="73" y="29"/>
                    <a:pt x="1" y="130"/>
                  </a:cubicBezTo>
                  <a:cubicBezTo>
                    <a:pt x="35" y="140"/>
                    <a:pt x="72" y="145"/>
                    <a:pt x="108" y="145"/>
                  </a:cubicBezTo>
                  <a:cubicBezTo>
                    <a:pt x="216" y="145"/>
                    <a:pt x="324" y="100"/>
                    <a:pt x="399" y="10"/>
                  </a:cubicBezTo>
                  <a:cubicBezTo>
                    <a:pt x="355" y="5"/>
                    <a:pt x="313"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2071625" y="1441625"/>
              <a:ext cx="4500" cy="4500"/>
            </a:xfrm>
            <a:custGeom>
              <a:avLst/>
              <a:gdLst/>
              <a:ahLst/>
              <a:cxnLst/>
              <a:rect l="l" t="t" r="r" b="b"/>
              <a:pathLst>
                <a:path w="180" h="180" extrusionOk="0">
                  <a:moveTo>
                    <a:pt x="0" y="0"/>
                  </a:moveTo>
                  <a:lnTo>
                    <a:pt x="0" y="160"/>
                  </a:lnTo>
                  <a:cubicBezTo>
                    <a:pt x="60" y="179"/>
                    <a:pt x="100" y="179"/>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2236725" y="1617675"/>
              <a:ext cx="4500" cy="3000"/>
            </a:xfrm>
            <a:custGeom>
              <a:avLst/>
              <a:gdLst/>
              <a:ahLst/>
              <a:cxnLst/>
              <a:rect l="l" t="t" r="r" b="b"/>
              <a:pathLst>
                <a:path w="180" h="120" extrusionOk="0">
                  <a:moveTo>
                    <a:pt x="140" y="0"/>
                  </a:moveTo>
                  <a:cubicBezTo>
                    <a:pt x="100" y="20"/>
                    <a:pt x="40" y="20"/>
                    <a:pt x="0" y="40"/>
                  </a:cubicBezTo>
                  <a:lnTo>
                    <a:pt x="20" y="80"/>
                  </a:lnTo>
                  <a:cubicBezTo>
                    <a:pt x="20" y="100"/>
                    <a:pt x="40" y="100"/>
                    <a:pt x="60" y="120"/>
                  </a:cubicBezTo>
                  <a:cubicBezTo>
                    <a:pt x="120" y="120"/>
                    <a:pt x="140" y="120"/>
                    <a:pt x="160" y="80"/>
                  </a:cubicBezTo>
                  <a:lnTo>
                    <a:pt x="179" y="40"/>
                  </a:lnTo>
                  <a:cubicBezTo>
                    <a:pt x="160" y="40"/>
                    <a:pt x="160"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2542575" y="1554950"/>
              <a:ext cx="43800" cy="16575"/>
            </a:xfrm>
            <a:custGeom>
              <a:avLst/>
              <a:gdLst/>
              <a:ahLst/>
              <a:cxnLst/>
              <a:rect l="l" t="t" r="r" b="b"/>
              <a:pathLst>
                <a:path w="1752" h="663" extrusionOk="0">
                  <a:moveTo>
                    <a:pt x="1615" y="1"/>
                  </a:moveTo>
                  <a:cubicBezTo>
                    <a:pt x="980" y="1"/>
                    <a:pt x="536" y="468"/>
                    <a:pt x="0" y="659"/>
                  </a:cubicBezTo>
                  <a:cubicBezTo>
                    <a:pt x="33" y="661"/>
                    <a:pt x="64" y="662"/>
                    <a:pt x="96" y="662"/>
                  </a:cubicBezTo>
                  <a:cubicBezTo>
                    <a:pt x="667" y="662"/>
                    <a:pt x="1124" y="334"/>
                    <a:pt x="1652" y="202"/>
                  </a:cubicBezTo>
                  <a:lnTo>
                    <a:pt x="1691" y="142"/>
                  </a:lnTo>
                  <a:cubicBezTo>
                    <a:pt x="1751" y="102"/>
                    <a:pt x="1751" y="43"/>
                    <a:pt x="1691" y="3"/>
                  </a:cubicBezTo>
                  <a:cubicBezTo>
                    <a:pt x="1666" y="1"/>
                    <a:pt x="1640" y="1"/>
                    <a:pt x="16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2583850" y="1550175"/>
              <a:ext cx="16925" cy="8700"/>
            </a:xfrm>
            <a:custGeom>
              <a:avLst/>
              <a:gdLst/>
              <a:ahLst/>
              <a:cxnLst/>
              <a:rect l="l" t="t" r="r" b="b"/>
              <a:pathLst>
                <a:path w="677" h="348" extrusionOk="0">
                  <a:moveTo>
                    <a:pt x="415" y="1"/>
                  </a:moveTo>
                  <a:cubicBezTo>
                    <a:pt x="337" y="1"/>
                    <a:pt x="255" y="15"/>
                    <a:pt x="180" y="15"/>
                  </a:cubicBezTo>
                  <a:lnTo>
                    <a:pt x="1" y="194"/>
                  </a:lnTo>
                  <a:lnTo>
                    <a:pt x="1" y="254"/>
                  </a:lnTo>
                  <a:lnTo>
                    <a:pt x="1" y="333"/>
                  </a:lnTo>
                  <a:cubicBezTo>
                    <a:pt x="44" y="343"/>
                    <a:pt x="86" y="348"/>
                    <a:pt x="127" y="348"/>
                  </a:cubicBezTo>
                  <a:cubicBezTo>
                    <a:pt x="332" y="348"/>
                    <a:pt x="511" y="237"/>
                    <a:pt x="677" y="154"/>
                  </a:cubicBezTo>
                  <a:cubicBezTo>
                    <a:pt x="619" y="27"/>
                    <a:pt x="522" y="1"/>
                    <a:pt x="4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2463000" y="1596500"/>
              <a:ext cx="17150" cy="11400"/>
            </a:xfrm>
            <a:custGeom>
              <a:avLst/>
              <a:gdLst/>
              <a:ahLst/>
              <a:cxnLst/>
              <a:rect l="l" t="t" r="r" b="b"/>
              <a:pathLst>
                <a:path w="686" h="456" extrusionOk="0">
                  <a:moveTo>
                    <a:pt x="603" y="0"/>
                  </a:moveTo>
                  <a:cubicBezTo>
                    <a:pt x="576" y="0"/>
                    <a:pt x="541" y="10"/>
                    <a:pt x="498" y="32"/>
                  </a:cubicBezTo>
                  <a:cubicBezTo>
                    <a:pt x="319" y="52"/>
                    <a:pt x="140" y="131"/>
                    <a:pt x="1" y="231"/>
                  </a:cubicBezTo>
                  <a:lnTo>
                    <a:pt x="1" y="390"/>
                  </a:lnTo>
                  <a:cubicBezTo>
                    <a:pt x="12" y="437"/>
                    <a:pt x="44" y="456"/>
                    <a:pt x="81" y="456"/>
                  </a:cubicBezTo>
                  <a:cubicBezTo>
                    <a:pt x="107" y="456"/>
                    <a:pt x="135" y="446"/>
                    <a:pt x="160" y="430"/>
                  </a:cubicBezTo>
                  <a:cubicBezTo>
                    <a:pt x="200" y="370"/>
                    <a:pt x="259" y="370"/>
                    <a:pt x="319" y="370"/>
                  </a:cubicBezTo>
                  <a:cubicBezTo>
                    <a:pt x="359" y="330"/>
                    <a:pt x="418" y="290"/>
                    <a:pt x="498" y="271"/>
                  </a:cubicBezTo>
                  <a:cubicBezTo>
                    <a:pt x="558" y="251"/>
                    <a:pt x="617" y="191"/>
                    <a:pt x="657" y="171"/>
                  </a:cubicBezTo>
                  <a:cubicBezTo>
                    <a:pt x="686" y="70"/>
                    <a:pt x="673" y="0"/>
                    <a:pt x="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2475425" y="1592975"/>
              <a:ext cx="15450" cy="8300"/>
            </a:xfrm>
            <a:custGeom>
              <a:avLst/>
              <a:gdLst/>
              <a:ahLst/>
              <a:cxnLst/>
              <a:rect l="l" t="t" r="r" b="b"/>
              <a:pathLst>
                <a:path w="618" h="332" extrusionOk="0">
                  <a:moveTo>
                    <a:pt x="393" y="1"/>
                  </a:moveTo>
                  <a:cubicBezTo>
                    <a:pt x="328" y="1"/>
                    <a:pt x="255" y="15"/>
                    <a:pt x="200" y="34"/>
                  </a:cubicBezTo>
                  <a:cubicBezTo>
                    <a:pt x="120" y="93"/>
                    <a:pt x="61" y="133"/>
                    <a:pt x="1" y="193"/>
                  </a:cubicBezTo>
                  <a:cubicBezTo>
                    <a:pt x="61" y="233"/>
                    <a:pt x="120" y="292"/>
                    <a:pt x="160" y="332"/>
                  </a:cubicBezTo>
                  <a:lnTo>
                    <a:pt x="319" y="332"/>
                  </a:lnTo>
                  <a:cubicBezTo>
                    <a:pt x="399" y="213"/>
                    <a:pt x="618" y="213"/>
                    <a:pt x="558" y="73"/>
                  </a:cubicBezTo>
                  <a:cubicBezTo>
                    <a:pt x="537" y="20"/>
                    <a:pt x="469"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2499300" y="1590325"/>
              <a:ext cx="4500" cy="2500"/>
            </a:xfrm>
            <a:custGeom>
              <a:avLst/>
              <a:gdLst/>
              <a:ahLst/>
              <a:cxnLst/>
              <a:rect l="l" t="t" r="r" b="b"/>
              <a:pathLst>
                <a:path w="180" h="100" extrusionOk="0">
                  <a:moveTo>
                    <a:pt x="160" y="0"/>
                  </a:moveTo>
                  <a:cubicBezTo>
                    <a:pt x="100" y="20"/>
                    <a:pt x="60" y="20"/>
                    <a:pt x="1" y="40"/>
                  </a:cubicBezTo>
                  <a:cubicBezTo>
                    <a:pt x="21" y="80"/>
                    <a:pt x="21" y="100"/>
                    <a:pt x="60" y="100"/>
                  </a:cubicBezTo>
                  <a:cubicBezTo>
                    <a:pt x="80" y="80"/>
                    <a:pt x="140" y="80"/>
                    <a:pt x="180" y="40"/>
                  </a:cubicBezTo>
                  <a:cubicBezTo>
                    <a:pt x="180" y="20"/>
                    <a:pt x="16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2707175" y="1511725"/>
              <a:ext cx="8000" cy="5450"/>
            </a:xfrm>
            <a:custGeom>
              <a:avLst/>
              <a:gdLst/>
              <a:ahLst/>
              <a:cxnLst/>
              <a:rect l="l" t="t" r="r" b="b"/>
              <a:pathLst>
                <a:path w="320" h="218" extrusionOk="0">
                  <a:moveTo>
                    <a:pt x="202" y="0"/>
                  </a:moveTo>
                  <a:cubicBezTo>
                    <a:pt x="181" y="0"/>
                    <a:pt x="160" y="1"/>
                    <a:pt x="140" y="1"/>
                  </a:cubicBezTo>
                  <a:cubicBezTo>
                    <a:pt x="41" y="1"/>
                    <a:pt x="1" y="61"/>
                    <a:pt x="1" y="160"/>
                  </a:cubicBezTo>
                  <a:cubicBezTo>
                    <a:pt x="19" y="206"/>
                    <a:pt x="45" y="218"/>
                    <a:pt x="78" y="218"/>
                  </a:cubicBezTo>
                  <a:cubicBezTo>
                    <a:pt x="117" y="218"/>
                    <a:pt x="166" y="200"/>
                    <a:pt x="220" y="200"/>
                  </a:cubicBezTo>
                  <a:cubicBezTo>
                    <a:pt x="240" y="180"/>
                    <a:pt x="319" y="141"/>
                    <a:pt x="319" y="101"/>
                  </a:cubicBezTo>
                  <a:cubicBezTo>
                    <a:pt x="319" y="11"/>
                    <a:pt x="263" y="0"/>
                    <a:pt x="2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2638050" y="1538100"/>
              <a:ext cx="8975" cy="7075"/>
            </a:xfrm>
            <a:custGeom>
              <a:avLst/>
              <a:gdLst/>
              <a:ahLst/>
              <a:cxnLst/>
              <a:rect l="l" t="t" r="r" b="b"/>
              <a:pathLst>
                <a:path w="359" h="283" extrusionOk="0">
                  <a:moveTo>
                    <a:pt x="259" y="1"/>
                  </a:moveTo>
                  <a:cubicBezTo>
                    <a:pt x="180" y="20"/>
                    <a:pt x="120" y="80"/>
                    <a:pt x="61" y="140"/>
                  </a:cubicBezTo>
                  <a:cubicBezTo>
                    <a:pt x="1" y="200"/>
                    <a:pt x="1" y="239"/>
                    <a:pt x="80" y="279"/>
                  </a:cubicBezTo>
                  <a:cubicBezTo>
                    <a:pt x="93" y="281"/>
                    <a:pt x="105" y="282"/>
                    <a:pt x="117" y="282"/>
                  </a:cubicBezTo>
                  <a:cubicBezTo>
                    <a:pt x="216" y="282"/>
                    <a:pt x="284" y="209"/>
                    <a:pt x="319" y="120"/>
                  </a:cubicBezTo>
                  <a:cubicBezTo>
                    <a:pt x="359" y="100"/>
                    <a:pt x="279" y="4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2387900" y="1174875"/>
              <a:ext cx="161175" cy="28825"/>
            </a:xfrm>
            <a:custGeom>
              <a:avLst/>
              <a:gdLst/>
              <a:ahLst/>
              <a:cxnLst/>
              <a:rect l="l" t="t" r="r" b="b"/>
              <a:pathLst>
                <a:path w="6447" h="1153" extrusionOk="0">
                  <a:moveTo>
                    <a:pt x="6055" y="1"/>
                  </a:moveTo>
                  <a:cubicBezTo>
                    <a:pt x="5901" y="1"/>
                    <a:pt x="5722" y="60"/>
                    <a:pt x="5551" y="87"/>
                  </a:cubicBezTo>
                  <a:cubicBezTo>
                    <a:pt x="5539" y="75"/>
                    <a:pt x="5526" y="70"/>
                    <a:pt x="5514" y="70"/>
                  </a:cubicBezTo>
                  <a:cubicBezTo>
                    <a:pt x="5486" y="70"/>
                    <a:pt x="5459" y="94"/>
                    <a:pt x="5432" y="107"/>
                  </a:cubicBezTo>
                  <a:cubicBezTo>
                    <a:pt x="5340" y="166"/>
                    <a:pt x="5233" y="175"/>
                    <a:pt x="5124" y="175"/>
                  </a:cubicBezTo>
                  <a:cubicBezTo>
                    <a:pt x="5072" y="175"/>
                    <a:pt x="5020" y="173"/>
                    <a:pt x="4969" y="173"/>
                  </a:cubicBezTo>
                  <a:cubicBezTo>
                    <a:pt x="4867" y="173"/>
                    <a:pt x="4767" y="181"/>
                    <a:pt x="4676" y="227"/>
                  </a:cubicBezTo>
                  <a:cubicBezTo>
                    <a:pt x="4278" y="227"/>
                    <a:pt x="3900" y="286"/>
                    <a:pt x="3482" y="326"/>
                  </a:cubicBezTo>
                  <a:cubicBezTo>
                    <a:pt x="2832" y="363"/>
                    <a:pt x="2234" y="609"/>
                    <a:pt x="1591" y="609"/>
                  </a:cubicBezTo>
                  <a:cubicBezTo>
                    <a:pt x="1545" y="609"/>
                    <a:pt x="1499" y="607"/>
                    <a:pt x="1453" y="605"/>
                  </a:cubicBezTo>
                  <a:cubicBezTo>
                    <a:pt x="1335" y="664"/>
                    <a:pt x="1220" y="684"/>
                    <a:pt x="1106" y="684"/>
                  </a:cubicBezTo>
                  <a:cubicBezTo>
                    <a:pt x="951" y="684"/>
                    <a:pt x="798" y="647"/>
                    <a:pt x="637" y="625"/>
                  </a:cubicBezTo>
                  <a:cubicBezTo>
                    <a:pt x="573" y="610"/>
                    <a:pt x="509" y="601"/>
                    <a:pt x="448" y="601"/>
                  </a:cubicBezTo>
                  <a:cubicBezTo>
                    <a:pt x="266" y="601"/>
                    <a:pt x="105" y="679"/>
                    <a:pt x="1" y="903"/>
                  </a:cubicBezTo>
                  <a:cubicBezTo>
                    <a:pt x="235" y="1099"/>
                    <a:pt x="478" y="1152"/>
                    <a:pt x="725" y="1152"/>
                  </a:cubicBezTo>
                  <a:cubicBezTo>
                    <a:pt x="1014" y="1152"/>
                    <a:pt x="1310" y="1079"/>
                    <a:pt x="1605" y="1079"/>
                  </a:cubicBezTo>
                  <a:cubicBezTo>
                    <a:pt x="1720" y="1079"/>
                    <a:pt x="1836" y="1091"/>
                    <a:pt x="1950" y="1122"/>
                  </a:cubicBezTo>
                  <a:lnTo>
                    <a:pt x="2647" y="1122"/>
                  </a:lnTo>
                  <a:cubicBezTo>
                    <a:pt x="2655" y="1114"/>
                    <a:pt x="2670" y="1109"/>
                    <a:pt x="2689" y="1109"/>
                  </a:cubicBezTo>
                  <a:cubicBezTo>
                    <a:pt x="2716" y="1109"/>
                    <a:pt x="2751" y="1118"/>
                    <a:pt x="2786" y="1142"/>
                  </a:cubicBezTo>
                  <a:cubicBezTo>
                    <a:pt x="2895" y="1064"/>
                    <a:pt x="3016" y="1050"/>
                    <a:pt x="3138" y="1050"/>
                  </a:cubicBezTo>
                  <a:cubicBezTo>
                    <a:pt x="3207" y="1050"/>
                    <a:pt x="3275" y="1054"/>
                    <a:pt x="3343" y="1054"/>
                  </a:cubicBezTo>
                  <a:cubicBezTo>
                    <a:pt x="3464" y="1054"/>
                    <a:pt x="3580" y="1041"/>
                    <a:pt x="3681" y="963"/>
                  </a:cubicBezTo>
                  <a:cubicBezTo>
                    <a:pt x="3823" y="821"/>
                    <a:pt x="3972" y="796"/>
                    <a:pt x="4131" y="796"/>
                  </a:cubicBezTo>
                  <a:cubicBezTo>
                    <a:pt x="4217" y="796"/>
                    <a:pt x="4306" y="804"/>
                    <a:pt x="4397" y="804"/>
                  </a:cubicBezTo>
                  <a:cubicBezTo>
                    <a:pt x="4443" y="807"/>
                    <a:pt x="4490" y="810"/>
                    <a:pt x="4538" y="810"/>
                  </a:cubicBezTo>
                  <a:cubicBezTo>
                    <a:pt x="4734" y="810"/>
                    <a:pt x="4933" y="769"/>
                    <a:pt x="5093" y="625"/>
                  </a:cubicBezTo>
                  <a:cubicBezTo>
                    <a:pt x="5239" y="552"/>
                    <a:pt x="5389" y="535"/>
                    <a:pt x="5541" y="535"/>
                  </a:cubicBezTo>
                  <a:cubicBezTo>
                    <a:pt x="5674" y="535"/>
                    <a:pt x="5809" y="548"/>
                    <a:pt x="5941" y="548"/>
                  </a:cubicBezTo>
                  <a:cubicBezTo>
                    <a:pt x="6072" y="548"/>
                    <a:pt x="6201" y="535"/>
                    <a:pt x="6327" y="485"/>
                  </a:cubicBezTo>
                  <a:cubicBezTo>
                    <a:pt x="6386" y="485"/>
                    <a:pt x="6426" y="485"/>
                    <a:pt x="6446" y="426"/>
                  </a:cubicBezTo>
                  <a:cubicBezTo>
                    <a:pt x="6392" y="88"/>
                    <a:pt x="6242" y="1"/>
                    <a:pt x="6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2335200" y="1175675"/>
              <a:ext cx="89025" cy="30925"/>
            </a:xfrm>
            <a:custGeom>
              <a:avLst/>
              <a:gdLst/>
              <a:ahLst/>
              <a:cxnLst/>
              <a:rect l="l" t="t" r="r" b="b"/>
              <a:pathLst>
                <a:path w="3561" h="1237" extrusionOk="0">
                  <a:moveTo>
                    <a:pt x="406" y="0"/>
                  </a:moveTo>
                  <a:cubicBezTo>
                    <a:pt x="311" y="0"/>
                    <a:pt x="215" y="30"/>
                    <a:pt x="120" y="115"/>
                  </a:cubicBezTo>
                  <a:cubicBezTo>
                    <a:pt x="0" y="473"/>
                    <a:pt x="120" y="792"/>
                    <a:pt x="318" y="1090"/>
                  </a:cubicBezTo>
                  <a:cubicBezTo>
                    <a:pt x="430" y="1187"/>
                    <a:pt x="561" y="1236"/>
                    <a:pt x="704" y="1236"/>
                  </a:cubicBezTo>
                  <a:cubicBezTo>
                    <a:pt x="766" y="1236"/>
                    <a:pt x="830" y="1227"/>
                    <a:pt x="895" y="1209"/>
                  </a:cubicBezTo>
                  <a:cubicBezTo>
                    <a:pt x="1033" y="1175"/>
                    <a:pt x="1155" y="1126"/>
                    <a:pt x="1289" y="1126"/>
                  </a:cubicBezTo>
                  <a:cubicBezTo>
                    <a:pt x="1310" y="1126"/>
                    <a:pt x="1331" y="1127"/>
                    <a:pt x="1353" y="1130"/>
                  </a:cubicBezTo>
                  <a:cubicBezTo>
                    <a:pt x="1612" y="1110"/>
                    <a:pt x="1890" y="1130"/>
                    <a:pt x="2069" y="871"/>
                  </a:cubicBezTo>
                  <a:cubicBezTo>
                    <a:pt x="2292" y="741"/>
                    <a:pt x="2532" y="737"/>
                    <a:pt x="2771" y="737"/>
                  </a:cubicBezTo>
                  <a:cubicBezTo>
                    <a:pt x="2788" y="737"/>
                    <a:pt x="2805" y="737"/>
                    <a:pt x="2822" y="737"/>
                  </a:cubicBezTo>
                  <a:cubicBezTo>
                    <a:pt x="3079" y="737"/>
                    <a:pt x="3332" y="732"/>
                    <a:pt x="3561" y="573"/>
                  </a:cubicBezTo>
                  <a:cubicBezTo>
                    <a:pt x="3462" y="573"/>
                    <a:pt x="3382" y="573"/>
                    <a:pt x="3302" y="553"/>
                  </a:cubicBezTo>
                  <a:cubicBezTo>
                    <a:pt x="3278" y="543"/>
                    <a:pt x="3249" y="540"/>
                    <a:pt x="3219" y="540"/>
                  </a:cubicBezTo>
                  <a:cubicBezTo>
                    <a:pt x="3190" y="540"/>
                    <a:pt x="3159" y="543"/>
                    <a:pt x="3131" y="543"/>
                  </a:cubicBezTo>
                  <a:cubicBezTo>
                    <a:pt x="3074" y="543"/>
                    <a:pt x="3024" y="533"/>
                    <a:pt x="3004" y="473"/>
                  </a:cubicBezTo>
                  <a:cubicBezTo>
                    <a:pt x="2984" y="414"/>
                    <a:pt x="3103" y="314"/>
                    <a:pt x="3183" y="215"/>
                  </a:cubicBezTo>
                  <a:cubicBezTo>
                    <a:pt x="3087" y="77"/>
                    <a:pt x="2943" y="35"/>
                    <a:pt x="2791" y="35"/>
                  </a:cubicBezTo>
                  <a:cubicBezTo>
                    <a:pt x="2723" y="35"/>
                    <a:pt x="2654" y="43"/>
                    <a:pt x="2586" y="55"/>
                  </a:cubicBezTo>
                  <a:cubicBezTo>
                    <a:pt x="2353" y="105"/>
                    <a:pt x="2134" y="139"/>
                    <a:pt x="1912" y="139"/>
                  </a:cubicBezTo>
                  <a:cubicBezTo>
                    <a:pt x="1775" y="139"/>
                    <a:pt x="1637" y="126"/>
                    <a:pt x="1492" y="95"/>
                  </a:cubicBezTo>
                  <a:lnTo>
                    <a:pt x="1253" y="95"/>
                  </a:lnTo>
                  <a:cubicBezTo>
                    <a:pt x="1186" y="135"/>
                    <a:pt x="1118" y="149"/>
                    <a:pt x="1050" y="149"/>
                  </a:cubicBezTo>
                  <a:cubicBezTo>
                    <a:pt x="835" y="149"/>
                    <a:pt x="621"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2332200" y="1105925"/>
              <a:ext cx="92525" cy="28150"/>
            </a:xfrm>
            <a:custGeom>
              <a:avLst/>
              <a:gdLst/>
              <a:ahLst/>
              <a:cxnLst/>
              <a:rect l="l" t="t" r="r" b="b"/>
              <a:pathLst>
                <a:path w="3701" h="1126" extrusionOk="0">
                  <a:moveTo>
                    <a:pt x="259" y="1"/>
                  </a:moveTo>
                  <a:cubicBezTo>
                    <a:pt x="180" y="21"/>
                    <a:pt x="120" y="80"/>
                    <a:pt x="80" y="140"/>
                  </a:cubicBezTo>
                  <a:cubicBezTo>
                    <a:pt x="1" y="359"/>
                    <a:pt x="1" y="518"/>
                    <a:pt x="100" y="717"/>
                  </a:cubicBezTo>
                  <a:cubicBezTo>
                    <a:pt x="220" y="896"/>
                    <a:pt x="458" y="976"/>
                    <a:pt x="618" y="1095"/>
                  </a:cubicBezTo>
                  <a:cubicBezTo>
                    <a:pt x="657" y="1095"/>
                    <a:pt x="697" y="1115"/>
                    <a:pt x="717" y="1115"/>
                  </a:cubicBezTo>
                  <a:cubicBezTo>
                    <a:pt x="807" y="1122"/>
                    <a:pt x="896" y="1126"/>
                    <a:pt x="985" y="1126"/>
                  </a:cubicBezTo>
                  <a:cubicBezTo>
                    <a:pt x="1840" y="1126"/>
                    <a:pt x="2653" y="807"/>
                    <a:pt x="3482" y="717"/>
                  </a:cubicBezTo>
                  <a:cubicBezTo>
                    <a:pt x="3562" y="697"/>
                    <a:pt x="3601" y="637"/>
                    <a:pt x="3681" y="617"/>
                  </a:cubicBezTo>
                  <a:cubicBezTo>
                    <a:pt x="3701" y="558"/>
                    <a:pt x="3681" y="478"/>
                    <a:pt x="3641" y="399"/>
                  </a:cubicBezTo>
                  <a:cubicBezTo>
                    <a:pt x="3519" y="352"/>
                    <a:pt x="3406" y="331"/>
                    <a:pt x="3293" y="331"/>
                  </a:cubicBezTo>
                  <a:cubicBezTo>
                    <a:pt x="3167" y="331"/>
                    <a:pt x="3042" y="357"/>
                    <a:pt x="2905" y="399"/>
                  </a:cubicBezTo>
                  <a:cubicBezTo>
                    <a:pt x="2647" y="399"/>
                    <a:pt x="2388" y="419"/>
                    <a:pt x="2109" y="419"/>
                  </a:cubicBezTo>
                  <a:cubicBezTo>
                    <a:pt x="1943" y="446"/>
                    <a:pt x="1782" y="462"/>
                    <a:pt x="1624" y="462"/>
                  </a:cubicBezTo>
                  <a:cubicBezTo>
                    <a:pt x="1217" y="462"/>
                    <a:pt x="837" y="359"/>
                    <a:pt x="478" y="100"/>
                  </a:cubicBezTo>
                  <a:cubicBezTo>
                    <a:pt x="399" y="21"/>
                    <a:pt x="31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2329225" y="1048675"/>
              <a:ext cx="64675" cy="23475"/>
            </a:xfrm>
            <a:custGeom>
              <a:avLst/>
              <a:gdLst/>
              <a:ahLst/>
              <a:cxnLst/>
              <a:rect l="l" t="t" r="r" b="b"/>
              <a:pathLst>
                <a:path w="2587" h="939" extrusionOk="0">
                  <a:moveTo>
                    <a:pt x="302" y="0"/>
                  </a:moveTo>
                  <a:cubicBezTo>
                    <a:pt x="252" y="0"/>
                    <a:pt x="207" y="15"/>
                    <a:pt x="180" y="43"/>
                  </a:cubicBezTo>
                  <a:cubicBezTo>
                    <a:pt x="0" y="282"/>
                    <a:pt x="398" y="401"/>
                    <a:pt x="279" y="600"/>
                  </a:cubicBezTo>
                  <a:cubicBezTo>
                    <a:pt x="319" y="799"/>
                    <a:pt x="498" y="878"/>
                    <a:pt x="637" y="938"/>
                  </a:cubicBezTo>
                  <a:cubicBezTo>
                    <a:pt x="856" y="878"/>
                    <a:pt x="1055" y="779"/>
                    <a:pt x="1313" y="779"/>
                  </a:cubicBezTo>
                  <a:cubicBezTo>
                    <a:pt x="1831" y="779"/>
                    <a:pt x="2268" y="520"/>
                    <a:pt x="2587" y="103"/>
                  </a:cubicBezTo>
                  <a:cubicBezTo>
                    <a:pt x="1890" y="83"/>
                    <a:pt x="1174" y="83"/>
                    <a:pt x="478" y="63"/>
                  </a:cubicBezTo>
                  <a:cubicBezTo>
                    <a:pt x="425" y="20"/>
                    <a:pt x="360"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2414275" y="1125325"/>
              <a:ext cx="66650" cy="27250"/>
            </a:xfrm>
            <a:custGeom>
              <a:avLst/>
              <a:gdLst/>
              <a:ahLst/>
              <a:cxnLst/>
              <a:rect l="l" t="t" r="r" b="b"/>
              <a:pathLst>
                <a:path w="2666" h="1090" extrusionOk="0">
                  <a:moveTo>
                    <a:pt x="2467" y="1"/>
                  </a:moveTo>
                  <a:cubicBezTo>
                    <a:pt x="1771" y="140"/>
                    <a:pt x="1015" y="120"/>
                    <a:pt x="378" y="498"/>
                  </a:cubicBezTo>
                  <a:cubicBezTo>
                    <a:pt x="139" y="617"/>
                    <a:pt x="0" y="796"/>
                    <a:pt x="219" y="1035"/>
                  </a:cubicBezTo>
                  <a:cubicBezTo>
                    <a:pt x="318" y="1065"/>
                    <a:pt x="413" y="1090"/>
                    <a:pt x="500" y="1090"/>
                  </a:cubicBezTo>
                  <a:cubicBezTo>
                    <a:pt x="587" y="1090"/>
                    <a:pt x="667" y="1065"/>
                    <a:pt x="736" y="995"/>
                  </a:cubicBezTo>
                  <a:cubicBezTo>
                    <a:pt x="895" y="856"/>
                    <a:pt x="1114" y="995"/>
                    <a:pt x="1273" y="836"/>
                  </a:cubicBezTo>
                  <a:cubicBezTo>
                    <a:pt x="1371" y="746"/>
                    <a:pt x="1489" y="727"/>
                    <a:pt x="1612" y="727"/>
                  </a:cubicBezTo>
                  <a:cubicBezTo>
                    <a:pt x="1706" y="727"/>
                    <a:pt x="1804" y="738"/>
                    <a:pt x="1897" y="738"/>
                  </a:cubicBezTo>
                  <a:cubicBezTo>
                    <a:pt x="1979" y="738"/>
                    <a:pt x="2058" y="730"/>
                    <a:pt x="2129" y="697"/>
                  </a:cubicBezTo>
                  <a:cubicBezTo>
                    <a:pt x="2188" y="657"/>
                    <a:pt x="2228" y="657"/>
                    <a:pt x="2288" y="657"/>
                  </a:cubicBezTo>
                  <a:cubicBezTo>
                    <a:pt x="2347" y="637"/>
                    <a:pt x="2387" y="558"/>
                    <a:pt x="2427" y="518"/>
                  </a:cubicBezTo>
                  <a:cubicBezTo>
                    <a:pt x="2507" y="339"/>
                    <a:pt x="2666" y="16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2637550" y="1149700"/>
              <a:ext cx="79600" cy="21900"/>
            </a:xfrm>
            <a:custGeom>
              <a:avLst/>
              <a:gdLst/>
              <a:ahLst/>
              <a:cxnLst/>
              <a:rect l="l" t="t" r="r" b="b"/>
              <a:pathLst>
                <a:path w="3184" h="876" extrusionOk="0">
                  <a:moveTo>
                    <a:pt x="2925" y="0"/>
                  </a:moveTo>
                  <a:cubicBezTo>
                    <a:pt x="2527" y="0"/>
                    <a:pt x="2110" y="20"/>
                    <a:pt x="1712" y="40"/>
                  </a:cubicBezTo>
                  <a:cubicBezTo>
                    <a:pt x="1632" y="60"/>
                    <a:pt x="1612" y="100"/>
                    <a:pt x="1612" y="160"/>
                  </a:cubicBezTo>
                  <a:cubicBezTo>
                    <a:pt x="1612" y="212"/>
                    <a:pt x="1629" y="225"/>
                    <a:pt x="1645" y="225"/>
                  </a:cubicBezTo>
                  <a:cubicBezTo>
                    <a:pt x="1647" y="225"/>
                    <a:pt x="1650" y="225"/>
                    <a:pt x="1652" y="224"/>
                  </a:cubicBezTo>
                  <a:lnTo>
                    <a:pt x="1652" y="224"/>
                  </a:lnTo>
                  <a:cubicBezTo>
                    <a:pt x="1646" y="228"/>
                    <a:pt x="1640" y="233"/>
                    <a:pt x="1632" y="239"/>
                  </a:cubicBezTo>
                  <a:cubicBezTo>
                    <a:pt x="1612" y="239"/>
                    <a:pt x="1553" y="199"/>
                    <a:pt x="1513" y="160"/>
                  </a:cubicBezTo>
                  <a:cubicBezTo>
                    <a:pt x="1483" y="150"/>
                    <a:pt x="1453" y="145"/>
                    <a:pt x="1423" y="145"/>
                  </a:cubicBezTo>
                  <a:cubicBezTo>
                    <a:pt x="1393" y="145"/>
                    <a:pt x="1364" y="150"/>
                    <a:pt x="1334" y="160"/>
                  </a:cubicBezTo>
                  <a:cubicBezTo>
                    <a:pt x="1297" y="223"/>
                    <a:pt x="1265" y="250"/>
                    <a:pt x="1235" y="250"/>
                  </a:cubicBezTo>
                  <a:cubicBezTo>
                    <a:pt x="1199" y="250"/>
                    <a:pt x="1167" y="213"/>
                    <a:pt x="1135" y="160"/>
                  </a:cubicBezTo>
                  <a:cubicBezTo>
                    <a:pt x="1124" y="154"/>
                    <a:pt x="1111" y="152"/>
                    <a:pt x="1095" y="152"/>
                  </a:cubicBezTo>
                  <a:cubicBezTo>
                    <a:pt x="1054" y="152"/>
                    <a:pt x="1000" y="170"/>
                    <a:pt x="956" y="199"/>
                  </a:cubicBezTo>
                  <a:cubicBezTo>
                    <a:pt x="942" y="257"/>
                    <a:pt x="925" y="278"/>
                    <a:pt x="907" y="278"/>
                  </a:cubicBezTo>
                  <a:cubicBezTo>
                    <a:pt x="876" y="278"/>
                    <a:pt x="842" y="210"/>
                    <a:pt x="817" y="160"/>
                  </a:cubicBezTo>
                  <a:cubicBezTo>
                    <a:pt x="797" y="155"/>
                    <a:pt x="779" y="152"/>
                    <a:pt x="763" y="152"/>
                  </a:cubicBezTo>
                  <a:cubicBezTo>
                    <a:pt x="716" y="152"/>
                    <a:pt x="682" y="174"/>
                    <a:pt x="638" y="219"/>
                  </a:cubicBezTo>
                  <a:cubicBezTo>
                    <a:pt x="598" y="259"/>
                    <a:pt x="518" y="319"/>
                    <a:pt x="459" y="358"/>
                  </a:cubicBezTo>
                  <a:cubicBezTo>
                    <a:pt x="339" y="537"/>
                    <a:pt x="1" y="557"/>
                    <a:pt x="120" y="876"/>
                  </a:cubicBezTo>
                  <a:cubicBezTo>
                    <a:pt x="1135" y="736"/>
                    <a:pt x="2110" y="518"/>
                    <a:pt x="3104" y="259"/>
                  </a:cubicBezTo>
                  <a:cubicBezTo>
                    <a:pt x="3184" y="100"/>
                    <a:pt x="3084" y="20"/>
                    <a:pt x="29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2347625" y="1081575"/>
              <a:ext cx="61700" cy="25175"/>
            </a:xfrm>
            <a:custGeom>
              <a:avLst/>
              <a:gdLst/>
              <a:ahLst/>
              <a:cxnLst/>
              <a:rect l="l" t="t" r="r" b="b"/>
              <a:pathLst>
                <a:path w="2468" h="1007" extrusionOk="0">
                  <a:moveTo>
                    <a:pt x="2308" y="0"/>
                  </a:moveTo>
                  <a:cubicBezTo>
                    <a:pt x="1711" y="60"/>
                    <a:pt x="1154" y="159"/>
                    <a:pt x="577" y="338"/>
                  </a:cubicBezTo>
                  <a:cubicBezTo>
                    <a:pt x="458" y="477"/>
                    <a:pt x="279" y="557"/>
                    <a:pt x="100" y="597"/>
                  </a:cubicBezTo>
                  <a:cubicBezTo>
                    <a:pt x="40" y="637"/>
                    <a:pt x="1" y="696"/>
                    <a:pt x="1" y="776"/>
                  </a:cubicBezTo>
                  <a:cubicBezTo>
                    <a:pt x="40" y="855"/>
                    <a:pt x="80" y="935"/>
                    <a:pt x="160" y="955"/>
                  </a:cubicBezTo>
                  <a:cubicBezTo>
                    <a:pt x="248" y="993"/>
                    <a:pt x="344" y="1007"/>
                    <a:pt x="438" y="1007"/>
                  </a:cubicBezTo>
                  <a:cubicBezTo>
                    <a:pt x="493" y="1007"/>
                    <a:pt x="546" y="1002"/>
                    <a:pt x="597" y="995"/>
                  </a:cubicBezTo>
                  <a:cubicBezTo>
                    <a:pt x="677" y="995"/>
                    <a:pt x="756" y="975"/>
                    <a:pt x="816" y="955"/>
                  </a:cubicBezTo>
                  <a:cubicBezTo>
                    <a:pt x="995" y="895"/>
                    <a:pt x="1174" y="796"/>
                    <a:pt x="1313" y="696"/>
                  </a:cubicBezTo>
                  <a:cubicBezTo>
                    <a:pt x="1652" y="597"/>
                    <a:pt x="2049" y="736"/>
                    <a:pt x="2308" y="458"/>
                  </a:cubicBezTo>
                  <a:cubicBezTo>
                    <a:pt x="2467" y="298"/>
                    <a:pt x="2467" y="159"/>
                    <a:pt x="2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2587325" y="1158575"/>
              <a:ext cx="62200" cy="19000"/>
            </a:xfrm>
            <a:custGeom>
              <a:avLst/>
              <a:gdLst/>
              <a:ahLst/>
              <a:cxnLst/>
              <a:rect l="l" t="t" r="r" b="b"/>
              <a:pathLst>
                <a:path w="2488" h="760" extrusionOk="0">
                  <a:moveTo>
                    <a:pt x="2241" y="1"/>
                  </a:moveTo>
                  <a:cubicBezTo>
                    <a:pt x="1471" y="1"/>
                    <a:pt x="720" y="88"/>
                    <a:pt x="1" y="322"/>
                  </a:cubicBezTo>
                  <a:cubicBezTo>
                    <a:pt x="41" y="401"/>
                    <a:pt x="60" y="461"/>
                    <a:pt x="140" y="481"/>
                  </a:cubicBezTo>
                  <a:cubicBezTo>
                    <a:pt x="240" y="501"/>
                    <a:pt x="399" y="501"/>
                    <a:pt x="359" y="680"/>
                  </a:cubicBezTo>
                  <a:cubicBezTo>
                    <a:pt x="359" y="700"/>
                    <a:pt x="399" y="739"/>
                    <a:pt x="419" y="759"/>
                  </a:cubicBezTo>
                  <a:lnTo>
                    <a:pt x="2129" y="521"/>
                  </a:lnTo>
                  <a:cubicBezTo>
                    <a:pt x="2249" y="362"/>
                    <a:pt x="2348" y="182"/>
                    <a:pt x="2487" y="3"/>
                  </a:cubicBezTo>
                  <a:cubicBezTo>
                    <a:pt x="2405" y="2"/>
                    <a:pt x="2323" y="1"/>
                    <a:pt x="22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2526650" y="1166600"/>
              <a:ext cx="71150" cy="17675"/>
            </a:xfrm>
            <a:custGeom>
              <a:avLst/>
              <a:gdLst/>
              <a:ahLst/>
              <a:cxnLst/>
              <a:rect l="l" t="t" r="r" b="b"/>
              <a:pathLst>
                <a:path w="2846" h="707" extrusionOk="0">
                  <a:moveTo>
                    <a:pt x="2289" y="1"/>
                  </a:moveTo>
                  <a:cubicBezTo>
                    <a:pt x="2289" y="41"/>
                    <a:pt x="2269" y="60"/>
                    <a:pt x="2249" y="80"/>
                  </a:cubicBezTo>
                  <a:cubicBezTo>
                    <a:pt x="2227" y="88"/>
                    <a:pt x="2208" y="92"/>
                    <a:pt x="2190" y="92"/>
                  </a:cubicBezTo>
                  <a:cubicBezTo>
                    <a:pt x="2160" y="92"/>
                    <a:pt x="2135" y="78"/>
                    <a:pt x="2110" y="41"/>
                  </a:cubicBezTo>
                  <a:cubicBezTo>
                    <a:pt x="2012" y="30"/>
                    <a:pt x="1914" y="25"/>
                    <a:pt x="1817" y="25"/>
                  </a:cubicBezTo>
                  <a:cubicBezTo>
                    <a:pt x="1203" y="25"/>
                    <a:pt x="602" y="221"/>
                    <a:pt x="1" y="359"/>
                  </a:cubicBezTo>
                  <a:cubicBezTo>
                    <a:pt x="339" y="418"/>
                    <a:pt x="737" y="279"/>
                    <a:pt x="896" y="697"/>
                  </a:cubicBezTo>
                  <a:cubicBezTo>
                    <a:pt x="927" y="703"/>
                    <a:pt x="958" y="706"/>
                    <a:pt x="987" y="706"/>
                  </a:cubicBezTo>
                  <a:cubicBezTo>
                    <a:pt x="1145" y="706"/>
                    <a:pt x="1282" y="625"/>
                    <a:pt x="1433" y="558"/>
                  </a:cubicBezTo>
                  <a:cubicBezTo>
                    <a:pt x="1455" y="503"/>
                    <a:pt x="1483" y="472"/>
                    <a:pt x="1513" y="472"/>
                  </a:cubicBezTo>
                  <a:cubicBezTo>
                    <a:pt x="1539" y="472"/>
                    <a:pt x="1565" y="493"/>
                    <a:pt x="1592" y="538"/>
                  </a:cubicBezTo>
                  <a:cubicBezTo>
                    <a:pt x="1676" y="513"/>
                    <a:pt x="1762" y="504"/>
                    <a:pt x="1850" y="504"/>
                  </a:cubicBezTo>
                  <a:cubicBezTo>
                    <a:pt x="2027" y="504"/>
                    <a:pt x="2210" y="538"/>
                    <a:pt x="2391" y="538"/>
                  </a:cubicBezTo>
                  <a:cubicBezTo>
                    <a:pt x="2547" y="538"/>
                    <a:pt x="2700" y="513"/>
                    <a:pt x="2846" y="418"/>
                  </a:cubicBezTo>
                  <a:cubicBezTo>
                    <a:pt x="2826" y="379"/>
                    <a:pt x="2826" y="359"/>
                    <a:pt x="2786" y="339"/>
                  </a:cubicBezTo>
                  <a:cubicBezTo>
                    <a:pt x="2746" y="259"/>
                    <a:pt x="2746" y="140"/>
                    <a:pt x="2667" y="60"/>
                  </a:cubicBezTo>
                  <a:cubicBezTo>
                    <a:pt x="2587" y="41"/>
                    <a:pt x="2487" y="41"/>
                    <a:pt x="2428" y="21"/>
                  </a:cubicBezTo>
                  <a:lnTo>
                    <a:pt x="228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2747475" y="1028950"/>
              <a:ext cx="57700" cy="21300"/>
            </a:xfrm>
            <a:custGeom>
              <a:avLst/>
              <a:gdLst/>
              <a:ahLst/>
              <a:cxnLst/>
              <a:rect l="l" t="t" r="r" b="b"/>
              <a:pathLst>
                <a:path w="2308" h="852" extrusionOk="0">
                  <a:moveTo>
                    <a:pt x="1923" y="0"/>
                  </a:moveTo>
                  <a:cubicBezTo>
                    <a:pt x="1542" y="0"/>
                    <a:pt x="1169" y="56"/>
                    <a:pt x="796" y="235"/>
                  </a:cubicBezTo>
                  <a:cubicBezTo>
                    <a:pt x="557" y="374"/>
                    <a:pt x="299" y="374"/>
                    <a:pt x="60" y="374"/>
                  </a:cubicBezTo>
                  <a:cubicBezTo>
                    <a:pt x="20" y="454"/>
                    <a:pt x="0" y="494"/>
                    <a:pt x="60" y="573"/>
                  </a:cubicBezTo>
                  <a:cubicBezTo>
                    <a:pt x="159" y="693"/>
                    <a:pt x="299" y="732"/>
                    <a:pt x="398" y="852"/>
                  </a:cubicBezTo>
                  <a:cubicBezTo>
                    <a:pt x="818" y="701"/>
                    <a:pt x="1252" y="535"/>
                    <a:pt x="1712" y="535"/>
                  </a:cubicBezTo>
                  <a:cubicBezTo>
                    <a:pt x="1797" y="535"/>
                    <a:pt x="1883" y="541"/>
                    <a:pt x="1970" y="553"/>
                  </a:cubicBezTo>
                  <a:cubicBezTo>
                    <a:pt x="2022" y="579"/>
                    <a:pt x="2070" y="594"/>
                    <a:pt x="2118" y="594"/>
                  </a:cubicBezTo>
                  <a:cubicBezTo>
                    <a:pt x="2180" y="594"/>
                    <a:pt x="2241" y="570"/>
                    <a:pt x="2308" y="514"/>
                  </a:cubicBezTo>
                  <a:lnTo>
                    <a:pt x="2308" y="16"/>
                  </a:lnTo>
                  <a:cubicBezTo>
                    <a:pt x="2179" y="6"/>
                    <a:pt x="2050" y="0"/>
                    <a:pt x="19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2443100" y="1148650"/>
              <a:ext cx="61200" cy="22400"/>
            </a:xfrm>
            <a:custGeom>
              <a:avLst/>
              <a:gdLst/>
              <a:ahLst/>
              <a:cxnLst/>
              <a:rect l="l" t="t" r="r" b="b"/>
              <a:pathLst>
                <a:path w="2448" h="896" extrusionOk="0">
                  <a:moveTo>
                    <a:pt x="2113" y="1"/>
                  </a:moveTo>
                  <a:cubicBezTo>
                    <a:pt x="2037" y="1"/>
                    <a:pt x="2011" y="108"/>
                    <a:pt x="1941" y="108"/>
                  </a:cubicBezTo>
                  <a:cubicBezTo>
                    <a:pt x="1932" y="108"/>
                    <a:pt x="1922" y="107"/>
                    <a:pt x="1911" y="102"/>
                  </a:cubicBezTo>
                  <a:lnTo>
                    <a:pt x="1851" y="62"/>
                  </a:lnTo>
                  <a:cubicBezTo>
                    <a:pt x="1768" y="145"/>
                    <a:pt x="1682" y="171"/>
                    <a:pt x="1594" y="171"/>
                  </a:cubicBezTo>
                  <a:cubicBezTo>
                    <a:pt x="1451" y="171"/>
                    <a:pt x="1303" y="102"/>
                    <a:pt x="1155" y="102"/>
                  </a:cubicBezTo>
                  <a:cubicBezTo>
                    <a:pt x="1095" y="162"/>
                    <a:pt x="1035" y="202"/>
                    <a:pt x="956" y="261"/>
                  </a:cubicBezTo>
                  <a:cubicBezTo>
                    <a:pt x="916" y="281"/>
                    <a:pt x="856" y="281"/>
                    <a:pt x="817" y="281"/>
                  </a:cubicBezTo>
                  <a:cubicBezTo>
                    <a:pt x="697" y="361"/>
                    <a:pt x="518" y="301"/>
                    <a:pt x="399" y="420"/>
                  </a:cubicBezTo>
                  <a:cubicBezTo>
                    <a:pt x="339" y="420"/>
                    <a:pt x="260" y="400"/>
                    <a:pt x="220" y="400"/>
                  </a:cubicBezTo>
                  <a:cubicBezTo>
                    <a:pt x="190" y="388"/>
                    <a:pt x="161" y="382"/>
                    <a:pt x="135" y="382"/>
                  </a:cubicBezTo>
                  <a:cubicBezTo>
                    <a:pt x="76" y="382"/>
                    <a:pt x="29" y="417"/>
                    <a:pt x="1" y="500"/>
                  </a:cubicBezTo>
                  <a:cubicBezTo>
                    <a:pt x="68" y="814"/>
                    <a:pt x="211" y="896"/>
                    <a:pt x="381" y="896"/>
                  </a:cubicBezTo>
                  <a:cubicBezTo>
                    <a:pt x="565" y="896"/>
                    <a:pt x="779" y="798"/>
                    <a:pt x="956" y="798"/>
                  </a:cubicBezTo>
                  <a:cubicBezTo>
                    <a:pt x="1393" y="579"/>
                    <a:pt x="1950" y="798"/>
                    <a:pt x="2328" y="420"/>
                  </a:cubicBezTo>
                  <a:cubicBezTo>
                    <a:pt x="2428" y="361"/>
                    <a:pt x="2448" y="261"/>
                    <a:pt x="2408" y="142"/>
                  </a:cubicBezTo>
                  <a:cubicBezTo>
                    <a:pt x="2328" y="42"/>
                    <a:pt x="2229" y="3"/>
                    <a:pt x="2129" y="3"/>
                  </a:cubicBezTo>
                  <a:cubicBezTo>
                    <a:pt x="2124" y="1"/>
                    <a:pt x="2118" y="1"/>
                    <a:pt x="21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2536600" y="1137900"/>
              <a:ext cx="48275" cy="16500"/>
            </a:xfrm>
            <a:custGeom>
              <a:avLst/>
              <a:gdLst/>
              <a:ahLst/>
              <a:cxnLst/>
              <a:rect l="l" t="t" r="r" b="b"/>
              <a:pathLst>
                <a:path w="1931" h="660" extrusionOk="0">
                  <a:moveTo>
                    <a:pt x="1176" y="0"/>
                  </a:moveTo>
                  <a:cubicBezTo>
                    <a:pt x="836" y="0"/>
                    <a:pt x="493" y="121"/>
                    <a:pt x="160" y="134"/>
                  </a:cubicBezTo>
                  <a:cubicBezTo>
                    <a:pt x="21" y="313"/>
                    <a:pt x="1" y="472"/>
                    <a:pt x="160" y="632"/>
                  </a:cubicBezTo>
                  <a:cubicBezTo>
                    <a:pt x="234" y="652"/>
                    <a:pt x="309" y="660"/>
                    <a:pt x="384" y="660"/>
                  </a:cubicBezTo>
                  <a:cubicBezTo>
                    <a:pt x="622" y="660"/>
                    <a:pt x="863" y="580"/>
                    <a:pt x="1082" y="580"/>
                  </a:cubicBezTo>
                  <a:cubicBezTo>
                    <a:pt x="1127" y="580"/>
                    <a:pt x="1171" y="584"/>
                    <a:pt x="1214" y="592"/>
                  </a:cubicBezTo>
                  <a:cubicBezTo>
                    <a:pt x="1283" y="604"/>
                    <a:pt x="1344" y="609"/>
                    <a:pt x="1399" y="609"/>
                  </a:cubicBezTo>
                  <a:cubicBezTo>
                    <a:pt x="1708" y="609"/>
                    <a:pt x="1812" y="428"/>
                    <a:pt x="1930" y="174"/>
                  </a:cubicBezTo>
                  <a:cubicBezTo>
                    <a:pt x="1877" y="121"/>
                    <a:pt x="1824" y="103"/>
                    <a:pt x="1765" y="103"/>
                  </a:cubicBezTo>
                  <a:cubicBezTo>
                    <a:pt x="1736" y="103"/>
                    <a:pt x="1705" y="108"/>
                    <a:pt x="1672" y="114"/>
                  </a:cubicBezTo>
                  <a:cubicBezTo>
                    <a:pt x="1508" y="29"/>
                    <a:pt x="1342" y="0"/>
                    <a:pt x="1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405325" y="1072100"/>
              <a:ext cx="48750" cy="20925"/>
            </a:xfrm>
            <a:custGeom>
              <a:avLst/>
              <a:gdLst/>
              <a:ahLst/>
              <a:cxnLst/>
              <a:rect l="l" t="t" r="r" b="b"/>
              <a:pathLst>
                <a:path w="1950" h="837" extrusionOk="0">
                  <a:moveTo>
                    <a:pt x="1706" y="0"/>
                  </a:moveTo>
                  <a:cubicBezTo>
                    <a:pt x="1108" y="0"/>
                    <a:pt x="582" y="379"/>
                    <a:pt x="0" y="379"/>
                  </a:cubicBezTo>
                  <a:lnTo>
                    <a:pt x="0" y="837"/>
                  </a:lnTo>
                  <a:cubicBezTo>
                    <a:pt x="676" y="757"/>
                    <a:pt x="1353" y="717"/>
                    <a:pt x="1950" y="359"/>
                  </a:cubicBezTo>
                  <a:cubicBezTo>
                    <a:pt x="1950" y="220"/>
                    <a:pt x="1850" y="120"/>
                    <a:pt x="1751" y="1"/>
                  </a:cubicBezTo>
                  <a:cubicBezTo>
                    <a:pt x="1736" y="1"/>
                    <a:pt x="1721" y="0"/>
                    <a:pt x="17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340175" y="1100950"/>
              <a:ext cx="44775" cy="20225"/>
            </a:xfrm>
            <a:custGeom>
              <a:avLst/>
              <a:gdLst/>
              <a:ahLst/>
              <a:cxnLst/>
              <a:rect l="l" t="t" r="r" b="b"/>
              <a:pathLst>
                <a:path w="1791" h="809" extrusionOk="0">
                  <a:moveTo>
                    <a:pt x="1323" y="1"/>
                  </a:moveTo>
                  <a:cubicBezTo>
                    <a:pt x="1243" y="1"/>
                    <a:pt x="1164" y="21"/>
                    <a:pt x="1074" y="61"/>
                  </a:cubicBezTo>
                  <a:cubicBezTo>
                    <a:pt x="1035" y="100"/>
                    <a:pt x="975" y="100"/>
                    <a:pt x="935" y="100"/>
                  </a:cubicBezTo>
                  <a:cubicBezTo>
                    <a:pt x="756" y="200"/>
                    <a:pt x="557" y="160"/>
                    <a:pt x="378" y="180"/>
                  </a:cubicBezTo>
                  <a:cubicBezTo>
                    <a:pt x="347" y="170"/>
                    <a:pt x="316" y="165"/>
                    <a:pt x="286" y="165"/>
                  </a:cubicBezTo>
                  <a:cubicBezTo>
                    <a:pt x="200" y="165"/>
                    <a:pt x="119" y="206"/>
                    <a:pt x="60" y="279"/>
                  </a:cubicBezTo>
                  <a:cubicBezTo>
                    <a:pt x="0" y="578"/>
                    <a:pt x="100" y="797"/>
                    <a:pt x="458" y="797"/>
                  </a:cubicBezTo>
                  <a:cubicBezTo>
                    <a:pt x="624" y="797"/>
                    <a:pt x="797" y="808"/>
                    <a:pt x="970" y="808"/>
                  </a:cubicBezTo>
                  <a:cubicBezTo>
                    <a:pt x="1250" y="808"/>
                    <a:pt x="1532" y="778"/>
                    <a:pt x="1790" y="618"/>
                  </a:cubicBezTo>
                  <a:cubicBezTo>
                    <a:pt x="1492" y="598"/>
                    <a:pt x="1174" y="618"/>
                    <a:pt x="1532" y="200"/>
                  </a:cubicBezTo>
                  <a:cubicBezTo>
                    <a:pt x="1552" y="160"/>
                    <a:pt x="1552" y="100"/>
                    <a:pt x="1572" y="61"/>
                  </a:cubicBezTo>
                  <a:cubicBezTo>
                    <a:pt x="1482" y="21"/>
                    <a:pt x="1403" y="1"/>
                    <a:pt x="13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443600" y="1103200"/>
              <a:ext cx="53250" cy="17175"/>
            </a:xfrm>
            <a:custGeom>
              <a:avLst/>
              <a:gdLst/>
              <a:ahLst/>
              <a:cxnLst/>
              <a:rect l="l" t="t" r="r" b="b"/>
              <a:pathLst>
                <a:path w="2130" h="687" extrusionOk="0">
                  <a:moveTo>
                    <a:pt x="744" y="0"/>
                  </a:moveTo>
                  <a:cubicBezTo>
                    <a:pt x="498" y="0"/>
                    <a:pt x="257" y="47"/>
                    <a:pt x="21" y="189"/>
                  </a:cubicBezTo>
                  <a:cubicBezTo>
                    <a:pt x="1" y="329"/>
                    <a:pt x="100" y="428"/>
                    <a:pt x="200" y="528"/>
                  </a:cubicBezTo>
                  <a:cubicBezTo>
                    <a:pt x="289" y="637"/>
                    <a:pt x="374" y="687"/>
                    <a:pt x="461" y="687"/>
                  </a:cubicBezTo>
                  <a:cubicBezTo>
                    <a:pt x="548" y="687"/>
                    <a:pt x="637" y="637"/>
                    <a:pt x="737" y="547"/>
                  </a:cubicBezTo>
                  <a:cubicBezTo>
                    <a:pt x="804" y="412"/>
                    <a:pt x="876" y="367"/>
                    <a:pt x="947" y="367"/>
                  </a:cubicBezTo>
                  <a:cubicBezTo>
                    <a:pt x="1044" y="367"/>
                    <a:pt x="1143" y="450"/>
                    <a:pt x="1234" y="508"/>
                  </a:cubicBezTo>
                  <a:cubicBezTo>
                    <a:pt x="1285" y="520"/>
                    <a:pt x="1335" y="525"/>
                    <a:pt x="1383" y="525"/>
                  </a:cubicBezTo>
                  <a:cubicBezTo>
                    <a:pt x="1652" y="525"/>
                    <a:pt x="1876" y="362"/>
                    <a:pt x="2129" y="329"/>
                  </a:cubicBezTo>
                  <a:cubicBezTo>
                    <a:pt x="2120" y="110"/>
                    <a:pt x="2042" y="55"/>
                    <a:pt x="1940" y="55"/>
                  </a:cubicBezTo>
                  <a:cubicBezTo>
                    <a:pt x="1836" y="55"/>
                    <a:pt x="1707" y="111"/>
                    <a:pt x="1598" y="111"/>
                  </a:cubicBezTo>
                  <a:cubicBezTo>
                    <a:pt x="1589" y="111"/>
                    <a:pt x="1581" y="111"/>
                    <a:pt x="1572" y="110"/>
                  </a:cubicBezTo>
                  <a:cubicBezTo>
                    <a:pt x="1291" y="58"/>
                    <a:pt x="1015" y="0"/>
                    <a:pt x="7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322750" y="1064650"/>
              <a:ext cx="26900" cy="52250"/>
            </a:xfrm>
            <a:custGeom>
              <a:avLst/>
              <a:gdLst/>
              <a:ahLst/>
              <a:cxnLst/>
              <a:rect l="l" t="t" r="r" b="b"/>
              <a:pathLst>
                <a:path w="1076" h="2090" extrusionOk="0">
                  <a:moveTo>
                    <a:pt x="598" y="1"/>
                  </a:moveTo>
                  <a:cubicBezTo>
                    <a:pt x="558" y="1"/>
                    <a:pt x="518" y="41"/>
                    <a:pt x="478" y="41"/>
                  </a:cubicBezTo>
                  <a:cubicBezTo>
                    <a:pt x="399" y="80"/>
                    <a:pt x="359" y="140"/>
                    <a:pt x="299" y="200"/>
                  </a:cubicBezTo>
                  <a:cubicBezTo>
                    <a:pt x="200" y="379"/>
                    <a:pt x="200" y="597"/>
                    <a:pt x="180" y="796"/>
                  </a:cubicBezTo>
                  <a:cubicBezTo>
                    <a:pt x="160" y="956"/>
                    <a:pt x="120" y="1135"/>
                    <a:pt x="80" y="1274"/>
                  </a:cubicBezTo>
                  <a:cubicBezTo>
                    <a:pt x="21" y="1532"/>
                    <a:pt x="1" y="1751"/>
                    <a:pt x="120" y="1990"/>
                  </a:cubicBezTo>
                  <a:cubicBezTo>
                    <a:pt x="180" y="2050"/>
                    <a:pt x="220" y="2089"/>
                    <a:pt x="319" y="2089"/>
                  </a:cubicBezTo>
                  <a:cubicBezTo>
                    <a:pt x="518" y="2030"/>
                    <a:pt x="419" y="1791"/>
                    <a:pt x="558" y="1692"/>
                  </a:cubicBezTo>
                  <a:cubicBezTo>
                    <a:pt x="677" y="1552"/>
                    <a:pt x="916" y="1692"/>
                    <a:pt x="1055" y="1532"/>
                  </a:cubicBezTo>
                  <a:cubicBezTo>
                    <a:pt x="1075" y="1473"/>
                    <a:pt x="1075" y="1413"/>
                    <a:pt x="1075" y="1353"/>
                  </a:cubicBezTo>
                  <a:cubicBezTo>
                    <a:pt x="1055" y="1254"/>
                    <a:pt x="956" y="1254"/>
                    <a:pt x="916" y="1194"/>
                  </a:cubicBezTo>
                  <a:cubicBezTo>
                    <a:pt x="618" y="916"/>
                    <a:pt x="697" y="637"/>
                    <a:pt x="916" y="339"/>
                  </a:cubicBezTo>
                  <a:cubicBezTo>
                    <a:pt x="896" y="160"/>
                    <a:pt x="757" y="80"/>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734050" y="1141250"/>
              <a:ext cx="51250" cy="17600"/>
            </a:xfrm>
            <a:custGeom>
              <a:avLst/>
              <a:gdLst/>
              <a:ahLst/>
              <a:cxnLst/>
              <a:rect l="l" t="t" r="r" b="b"/>
              <a:pathLst>
                <a:path w="2050" h="704" extrusionOk="0">
                  <a:moveTo>
                    <a:pt x="935" y="0"/>
                  </a:moveTo>
                  <a:cubicBezTo>
                    <a:pt x="836" y="40"/>
                    <a:pt x="736" y="40"/>
                    <a:pt x="637" y="40"/>
                  </a:cubicBezTo>
                  <a:cubicBezTo>
                    <a:pt x="517" y="139"/>
                    <a:pt x="338" y="80"/>
                    <a:pt x="219" y="159"/>
                  </a:cubicBezTo>
                  <a:cubicBezTo>
                    <a:pt x="100" y="279"/>
                    <a:pt x="0" y="378"/>
                    <a:pt x="100" y="557"/>
                  </a:cubicBezTo>
                  <a:cubicBezTo>
                    <a:pt x="246" y="630"/>
                    <a:pt x="385" y="703"/>
                    <a:pt x="529" y="703"/>
                  </a:cubicBezTo>
                  <a:cubicBezTo>
                    <a:pt x="621" y="703"/>
                    <a:pt x="716" y="674"/>
                    <a:pt x="816" y="597"/>
                  </a:cubicBezTo>
                  <a:cubicBezTo>
                    <a:pt x="1030" y="425"/>
                    <a:pt x="1255" y="243"/>
                    <a:pt x="1534" y="243"/>
                  </a:cubicBezTo>
                  <a:cubicBezTo>
                    <a:pt x="1644" y="243"/>
                    <a:pt x="1761" y="271"/>
                    <a:pt x="1890" y="338"/>
                  </a:cubicBezTo>
                  <a:cubicBezTo>
                    <a:pt x="1910" y="338"/>
                    <a:pt x="2009" y="239"/>
                    <a:pt x="2029" y="159"/>
                  </a:cubicBezTo>
                  <a:cubicBezTo>
                    <a:pt x="2049" y="60"/>
                    <a:pt x="1950" y="0"/>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12150" y="1094000"/>
              <a:ext cx="64200" cy="16925"/>
            </a:xfrm>
            <a:custGeom>
              <a:avLst/>
              <a:gdLst/>
              <a:ahLst/>
              <a:cxnLst/>
              <a:rect l="l" t="t" r="r" b="b"/>
              <a:pathLst>
                <a:path w="2568" h="677" extrusionOk="0">
                  <a:moveTo>
                    <a:pt x="2368" y="0"/>
                  </a:moveTo>
                  <a:cubicBezTo>
                    <a:pt x="1632" y="299"/>
                    <a:pt x="836" y="179"/>
                    <a:pt x="1" y="557"/>
                  </a:cubicBezTo>
                  <a:lnTo>
                    <a:pt x="1294" y="557"/>
                  </a:lnTo>
                  <a:cubicBezTo>
                    <a:pt x="1317" y="511"/>
                    <a:pt x="1347" y="491"/>
                    <a:pt x="1384" y="491"/>
                  </a:cubicBezTo>
                  <a:cubicBezTo>
                    <a:pt x="1410" y="491"/>
                    <a:pt x="1440" y="501"/>
                    <a:pt x="1473" y="518"/>
                  </a:cubicBezTo>
                  <a:cubicBezTo>
                    <a:pt x="1513" y="518"/>
                    <a:pt x="1572" y="557"/>
                    <a:pt x="1612" y="557"/>
                  </a:cubicBezTo>
                  <a:cubicBezTo>
                    <a:pt x="1643" y="546"/>
                    <a:pt x="1667" y="541"/>
                    <a:pt x="1687" y="541"/>
                  </a:cubicBezTo>
                  <a:cubicBezTo>
                    <a:pt x="1773" y="541"/>
                    <a:pt x="1779" y="628"/>
                    <a:pt x="1811" y="677"/>
                  </a:cubicBezTo>
                  <a:cubicBezTo>
                    <a:pt x="1930" y="617"/>
                    <a:pt x="2030" y="577"/>
                    <a:pt x="2169" y="518"/>
                  </a:cubicBezTo>
                  <a:cubicBezTo>
                    <a:pt x="2197" y="504"/>
                    <a:pt x="2245" y="489"/>
                    <a:pt x="2285" y="489"/>
                  </a:cubicBezTo>
                  <a:cubicBezTo>
                    <a:pt x="2302" y="489"/>
                    <a:pt x="2317" y="492"/>
                    <a:pt x="2328" y="498"/>
                  </a:cubicBezTo>
                  <a:cubicBezTo>
                    <a:pt x="2487" y="458"/>
                    <a:pt x="2507" y="339"/>
                    <a:pt x="2567" y="199"/>
                  </a:cubicBezTo>
                  <a:cubicBezTo>
                    <a:pt x="2507" y="120"/>
                    <a:pt x="2428" y="8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23100" y="1064150"/>
              <a:ext cx="41800" cy="19950"/>
            </a:xfrm>
            <a:custGeom>
              <a:avLst/>
              <a:gdLst/>
              <a:ahLst/>
              <a:cxnLst/>
              <a:rect l="l" t="t" r="r" b="b"/>
              <a:pathLst>
                <a:path w="1672" h="798" extrusionOk="0">
                  <a:moveTo>
                    <a:pt x="1592" y="1"/>
                  </a:moveTo>
                  <a:lnTo>
                    <a:pt x="1592" y="1"/>
                  </a:lnTo>
                  <a:cubicBezTo>
                    <a:pt x="1095" y="259"/>
                    <a:pt x="478" y="1"/>
                    <a:pt x="1" y="319"/>
                  </a:cubicBezTo>
                  <a:cubicBezTo>
                    <a:pt x="100" y="438"/>
                    <a:pt x="140" y="578"/>
                    <a:pt x="199" y="697"/>
                  </a:cubicBezTo>
                  <a:cubicBezTo>
                    <a:pt x="360" y="719"/>
                    <a:pt x="533" y="798"/>
                    <a:pt x="688" y="798"/>
                  </a:cubicBezTo>
                  <a:cubicBezTo>
                    <a:pt x="822" y="798"/>
                    <a:pt x="943" y="740"/>
                    <a:pt x="1035" y="538"/>
                  </a:cubicBezTo>
                  <a:lnTo>
                    <a:pt x="1035" y="558"/>
                  </a:lnTo>
                  <a:cubicBezTo>
                    <a:pt x="1093" y="633"/>
                    <a:pt x="1148" y="666"/>
                    <a:pt x="1199" y="666"/>
                  </a:cubicBezTo>
                  <a:cubicBezTo>
                    <a:pt x="1271" y="666"/>
                    <a:pt x="1335" y="602"/>
                    <a:pt x="1393" y="498"/>
                  </a:cubicBezTo>
                  <a:cubicBezTo>
                    <a:pt x="1532" y="359"/>
                    <a:pt x="1672" y="24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18625" y="1037475"/>
              <a:ext cx="32850" cy="17200"/>
            </a:xfrm>
            <a:custGeom>
              <a:avLst/>
              <a:gdLst/>
              <a:ahLst/>
              <a:cxnLst/>
              <a:rect l="l" t="t" r="r" b="b"/>
              <a:pathLst>
                <a:path w="1314" h="688" extrusionOk="0">
                  <a:moveTo>
                    <a:pt x="879" y="1"/>
                  </a:moveTo>
                  <a:cubicBezTo>
                    <a:pt x="643" y="1"/>
                    <a:pt x="427" y="58"/>
                    <a:pt x="239" y="232"/>
                  </a:cubicBezTo>
                  <a:cubicBezTo>
                    <a:pt x="140" y="292"/>
                    <a:pt x="0" y="292"/>
                    <a:pt x="40" y="451"/>
                  </a:cubicBezTo>
                  <a:cubicBezTo>
                    <a:pt x="60" y="630"/>
                    <a:pt x="180" y="650"/>
                    <a:pt x="339" y="670"/>
                  </a:cubicBezTo>
                  <a:cubicBezTo>
                    <a:pt x="387" y="682"/>
                    <a:pt x="435" y="687"/>
                    <a:pt x="482" y="687"/>
                  </a:cubicBezTo>
                  <a:cubicBezTo>
                    <a:pt x="743" y="687"/>
                    <a:pt x="981" y="528"/>
                    <a:pt x="1234" y="511"/>
                  </a:cubicBezTo>
                  <a:cubicBezTo>
                    <a:pt x="1274" y="471"/>
                    <a:pt x="1313" y="431"/>
                    <a:pt x="1274" y="372"/>
                  </a:cubicBezTo>
                  <a:cubicBezTo>
                    <a:pt x="1254" y="332"/>
                    <a:pt x="1234" y="292"/>
                    <a:pt x="1194" y="252"/>
                  </a:cubicBezTo>
                  <a:lnTo>
                    <a:pt x="1194" y="173"/>
                  </a:lnTo>
                  <a:cubicBezTo>
                    <a:pt x="1194" y="133"/>
                    <a:pt x="1234" y="73"/>
                    <a:pt x="1234" y="33"/>
                  </a:cubicBezTo>
                  <a:cubicBezTo>
                    <a:pt x="1111" y="14"/>
                    <a:pt x="993" y="1"/>
                    <a:pt x="8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766375" y="1059000"/>
              <a:ext cx="30350" cy="17750"/>
            </a:xfrm>
            <a:custGeom>
              <a:avLst/>
              <a:gdLst/>
              <a:ahLst/>
              <a:cxnLst/>
              <a:rect l="l" t="t" r="r" b="b"/>
              <a:pathLst>
                <a:path w="1214" h="710" extrusionOk="0">
                  <a:moveTo>
                    <a:pt x="787" y="0"/>
                  </a:moveTo>
                  <a:cubicBezTo>
                    <a:pt x="523" y="0"/>
                    <a:pt x="258" y="25"/>
                    <a:pt x="0" y="167"/>
                  </a:cubicBezTo>
                  <a:cubicBezTo>
                    <a:pt x="0" y="366"/>
                    <a:pt x="20" y="525"/>
                    <a:pt x="159" y="684"/>
                  </a:cubicBezTo>
                  <a:cubicBezTo>
                    <a:pt x="217" y="702"/>
                    <a:pt x="272" y="710"/>
                    <a:pt x="327" y="710"/>
                  </a:cubicBezTo>
                  <a:cubicBezTo>
                    <a:pt x="600" y="710"/>
                    <a:pt x="842" y="518"/>
                    <a:pt x="1122" y="518"/>
                  </a:cubicBezTo>
                  <a:cubicBezTo>
                    <a:pt x="1152" y="518"/>
                    <a:pt x="1183" y="520"/>
                    <a:pt x="1214" y="525"/>
                  </a:cubicBezTo>
                  <a:lnTo>
                    <a:pt x="1214" y="8"/>
                  </a:lnTo>
                  <a:cubicBezTo>
                    <a:pt x="1073" y="8"/>
                    <a:pt x="930"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464500" y="1064525"/>
              <a:ext cx="42150" cy="17075"/>
            </a:xfrm>
            <a:custGeom>
              <a:avLst/>
              <a:gdLst/>
              <a:ahLst/>
              <a:cxnLst/>
              <a:rect l="l" t="t" r="r" b="b"/>
              <a:pathLst>
                <a:path w="1686" h="683" extrusionOk="0">
                  <a:moveTo>
                    <a:pt x="951" y="0"/>
                  </a:moveTo>
                  <a:cubicBezTo>
                    <a:pt x="785" y="0"/>
                    <a:pt x="619" y="51"/>
                    <a:pt x="458" y="165"/>
                  </a:cubicBezTo>
                  <a:cubicBezTo>
                    <a:pt x="398" y="364"/>
                    <a:pt x="0" y="364"/>
                    <a:pt x="100" y="682"/>
                  </a:cubicBezTo>
                  <a:cubicBezTo>
                    <a:pt x="637" y="642"/>
                    <a:pt x="1174" y="563"/>
                    <a:pt x="1671" y="344"/>
                  </a:cubicBezTo>
                  <a:cubicBezTo>
                    <a:pt x="1686" y="212"/>
                    <a:pt x="1679" y="134"/>
                    <a:pt x="1603" y="134"/>
                  </a:cubicBezTo>
                  <a:cubicBezTo>
                    <a:pt x="1575" y="134"/>
                    <a:pt x="1539" y="144"/>
                    <a:pt x="1492" y="165"/>
                  </a:cubicBezTo>
                  <a:cubicBezTo>
                    <a:pt x="1316" y="61"/>
                    <a:pt x="1133" y="0"/>
                    <a:pt x="9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419250" y="1157625"/>
              <a:ext cx="48250" cy="19950"/>
            </a:xfrm>
            <a:custGeom>
              <a:avLst/>
              <a:gdLst/>
              <a:ahLst/>
              <a:cxnLst/>
              <a:rect l="l" t="t" r="r" b="b"/>
              <a:pathLst>
                <a:path w="1930" h="798" extrusionOk="0">
                  <a:moveTo>
                    <a:pt x="851" y="1"/>
                  </a:moveTo>
                  <a:cubicBezTo>
                    <a:pt x="801" y="1"/>
                    <a:pt x="748" y="15"/>
                    <a:pt x="696" y="41"/>
                  </a:cubicBezTo>
                  <a:cubicBezTo>
                    <a:pt x="657" y="41"/>
                    <a:pt x="577" y="81"/>
                    <a:pt x="517" y="81"/>
                  </a:cubicBezTo>
                  <a:cubicBezTo>
                    <a:pt x="418" y="201"/>
                    <a:pt x="298" y="220"/>
                    <a:pt x="159" y="240"/>
                  </a:cubicBezTo>
                  <a:cubicBezTo>
                    <a:pt x="0" y="439"/>
                    <a:pt x="100" y="598"/>
                    <a:pt x="259" y="777"/>
                  </a:cubicBezTo>
                  <a:cubicBezTo>
                    <a:pt x="279" y="777"/>
                    <a:pt x="318" y="797"/>
                    <a:pt x="358" y="797"/>
                  </a:cubicBezTo>
                  <a:cubicBezTo>
                    <a:pt x="875" y="598"/>
                    <a:pt x="1432" y="698"/>
                    <a:pt x="1930" y="439"/>
                  </a:cubicBezTo>
                  <a:cubicBezTo>
                    <a:pt x="1868" y="410"/>
                    <a:pt x="1799" y="402"/>
                    <a:pt x="1727" y="402"/>
                  </a:cubicBezTo>
                  <a:cubicBezTo>
                    <a:pt x="1631" y="402"/>
                    <a:pt x="1530" y="417"/>
                    <a:pt x="1435" y="417"/>
                  </a:cubicBezTo>
                  <a:cubicBezTo>
                    <a:pt x="1261" y="417"/>
                    <a:pt x="1106" y="367"/>
                    <a:pt x="1034" y="81"/>
                  </a:cubicBezTo>
                  <a:cubicBezTo>
                    <a:pt x="978" y="25"/>
                    <a:pt x="916" y="1"/>
                    <a:pt x="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97275" y="1133225"/>
              <a:ext cx="49750" cy="10075"/>
            </a:xfrm>
            <a:custGeom>
              <a:avLst/>
              <a:gdLst/>
              <a:ahLst/>
              <a:cxnLst/>
              <a:rect l="l" t="t" r="r" b="b"/>
              <a:pathLst>
                <a:path w="1990" h="403" extrusionOk="0">
                  <a:moveTo>
                    <a:pt x="855" y="1"/>
                  </a:moveTo>
                  <a:cubicBezTo>
                    <a:pt x="565" y="1"/>
                    <a:pt x="277" y="35"/>
                    <a:pt x="1" y="182"/>
                  </a:cubicBezTo>
                  <a:cubicBezTo>
                    <a:pt x="1" y="281"/>
                    <a:pt x="60" y="361"/>
                    <a:pt x="200" y="381"/>
                  </a:cubicBezTo>
                  <a:cubicBezTo>
                    <a:pt x="314" y="396"/>
                    <a:pt x="427" y="403"/>
                    <a:pt x="540" y="403"/>
                  </a:cubicBezTo>
                  <a:cubicBezTo>
                    <a:pt x="1036" y="403"/>
                    <a:pt x="1520" y="262"/>
                    <a:pt x="1990" y="3"/>
                  </a:cubicBezTo>
                  <a:lnTo>
                    <a:pt x="1990" y="3"/>
                  </a:lnTo>
                  <a:cubicBezTo>
                    <a:pt x="1869" y="21"/>
                    <a:pt x="1747" y="27"/>
                    <a:pt x="1624" y="27"/>
                  </a:cubicBezTo>
                  <a:cubicBezTo>
                    <a:pt x="1369" y="27"/>
                    <a:pt x="1111" y="1"/>
                    <a:pt x="8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394875" y="1164625"/>
              <a:ext cx="33350" cy="17925"/>
            </a:xfrm>
            <a:custGeom>
              <a:avLst/>
              <a:gdLst/>
              <a:ahLst/>
              <a:cxnLst/>
              <a:rect l="l" t="t" r="r" b="b"/>
              <a:pathLst>
                <a:path w="1334" h="717" extrusionOk="0">
                  <a:moveTo>
                    <a:pt x="796" y="0"/>
                  </a:moveTo>
                  <a:cubicBezTo>
                    <a:pt x="577" y="40"/>
                    <a:pt x="339" y="100"/>
                    <a:pt x="100" y="139"/>
                  </a:cubicBezTo>
                  <a:cubicBezTo>
                    <a:pt x="60" y="199"/>
                    <a:pt x="0" y="239"/>
                    <a:pt x="20" y="338"/>
                  </a:cubicBezTo>
                  <a:cubicBezTo>
                    <a:pt x="20" y="438"/>
                    <a:pt x="20" y="537"/>
                    <a:pt x="60" y="637"/>
                  </a:cubicBezTo>
                  <a:cubicBezTo>
                    <a:pt x="60" y="657"/>
                    <a:pt x="80" y="677"/>
                    <a:pt x="100" y="716"/>
                  </a:cubicBezTo>
                  <a:cubicBezTo>
                    <a:pt x="339" y="716"/>
                    <a:pt x="577" y="677"/>
                    <a:pt x="796" y="677"/>
                  </a:cubicBezTo>
                  <a:cubicBezTo>
                    <a:pt x="975" y="657"/>
                    <a:pt x="1174" y="677"/>
                    <a:pt x="1333" y="517"/>
                  </a:cubicBezTo>
                  <a:lnTo>
                    <a:pt x="1273" y="458"/>
                  </a:lnTo>
                  <a:cubicBezTo>
                    <a:pt x="1075" y="358"/>
                    <a:pt x="975" y="139"/>
                    <a:pt x="7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505775" y="1115825"/>
              <a:ext cx="33850" cy="14200"/>
            </a:xfrm>
            <a:custGeom>
              <a:avLst/>
              <a:gdLst/>
              <a:ahLst/>
              <a:cxnLst/>
              <a:rect l="l" t="t" r="r" b="b"/>
              <a:pathLst>
                <a:path w="1354" h="568" extrusionOk="0">
                  <a:moveTo>
                    <a:pt x="1147" y="0"/>
                  </a:moveTo>
                  <a:cubicBezTo>
                    <a:pt x="1142" y="0"/>
                    <a:pt x="1138" y="1"/>
                    <a:pt x="1134" y="3"/>
                  </a:cubicBezTo>
                  <a:cubicBezTo>
                    <a:pt x="1014" y="66"/>
                    <a:pt x="899" y="87"/>
                    <a:pt x="784" y="87"/>
                  </a:cubicBezTo>
                  <a:cubicBezTo>
                    <a:pt x="554" y="87"/>
                    <a:pt x="329" y="1"/>
                    <a:pt x="90" y="1"/>
                  </a:cubicBezTo>
                  <a:cubicBezTo>
                    <a:pt x="74" y="1"/>
                    <a:pt x="57" y="2"/>
                    <a:pt x="40" y="3"/>
                  </a:cubicBezTo>
                  <a:cubicBezTo>
                    <a:pt x="20" y="62"/>
                    <a:pt x="20" y="102"/>
                    <a:pt x="0" y="162"/>
                  </a:cubicBezTo>
                  <a:lnTo>
                    <a:pt x="0" y="221"/>
                  </a:lnTo>
                  <a:cubicBezTo>
                    <a:pt x="20" y="361"/>
                    <a:pt x="100" y="460"/>
                    <a:pt x="160" y="520"/>
                  </a:cubicBezTo>
                  <a:cubicBezTo>
                    <a:pt x="160" y="560"/>
                    <a:pt x="199" y="560"/>
                    <a:pt x="239" y="560"/>
                  </a:cubicBezTo>
                  <a:cubicBezTo>
                    <a:pt x="254" y="565"/>
                    <a:pt x="268" y="567"/>
                    <a:pt x="280" y="567"/>
                  </a:cubicBezTo>
                  <a:cubicBezTo>
                    <a:pt x="317" y="567"/>
                    <a:pt x="344" y="545"/>
                    <a:pt x="358" y="500"/>
                  </a:cubicBezTo>
                  <a:cubicBezTo>
                    <a:pt x="637" y="420"/>
                    <a:pt x="915" y="381"/>
                    <a:pt x="1194" y="301"/>
                  </a:cubicBezTo>
                  <a:cubicBezTo>
                    <a:pt x="1293" y="301"/>
                    <a:pt x="1353" y="221"/>
                    <a:pt x="1313" y="122"/>
                  </a:cubicBezTo>
                  <a:cubicBezTo>
                    <a:pt x="1295" y="86"/>
                    <a:pt x="1195" y="0"/>
                    <a:pt x="11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449075" y="1067700"/>
              <a:ext cx="32850" cy="13400"/>
            </a:xfrm>
            <a:custGeom>
              <a:avLst/>
              <a:gdLst/>
              <a:ahLst/>
              <a:cxnLst/>
              <a:rect l="l" t="t" r="r" b="b"/>
              <a:pathLst>
                <a:path w="1314" h="536" extrusionOk="0">
                  <a:moveTo>
                    <a:pt x="887" y="1"/>
                  </a:moveTo>
                  <a:cubicBezTo>
                    <a:pt x="584" y="1"/>
                    <a:pt x="321" y="160"/>
                    <a:pt x="1" y="177"/>
                  </a:cubicBezTo>
                  <a:cubicBezTo>
                    <a:pt x="1" y="336"/>
                    <a:pt x="60" y="456"/>
                    <a:pt x="200" y="535"/>
                  </a:cubicBezTo>
                  <a:lnTo>
                    <a:pt x="697" y="535"/>
                  </a:lnTo>
                  <a:cubicBezTo>
                    <a:pt x="717" y="316"/>
                    <a:pt x="1314" y="436"/>
                    <a:pt x="1055" y="18"/>
                  </a:cubicBezTo>
                  <a:cubicBezTo>
                    <a:pt x="997" y="6"/>
                    <a:pt x="941" y="1"/>
                    <a:pt x="8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60925" y="1076525"/>
              <a:ext cx="34850" cy="11250"/>
            </a:xfrm>
            <a:custGeom>
              <a:avLst/>
              <a:gdLst/>
              <a:ahLst/>
              <a:cxnLst/>
              <a:rect l="l" t="t" r="r" b="b"/>
              <a:pathLst>
                <a:path w="1394" h="450" extrusionOk="0">
                  <a:moveTo>
                    <a:pt x="1150" y="0"/>
                  </a:moveTo>
                  <a:cubicBezTo>
                    <a:pt x="1144" y="0"/>
                    <a:pt x="1139" y="1"/>
                    <a:pt x="1135" y="3"/>
                  </a:cubicBezTo>
                  <a:cubicBezTo>
                    <a:pt x="757" y="103"/>
                    <a:pt x="359" y="122"/>
                    <a:pt x="1" y="321"/>
                  </a:cubicBezTo>
                  <a:cubicBezTo>
                    <a:pt x="71" y="391"/>
                    <a:pt x="140" y="426"/>
                    <a:pt x="207" y="426"/>
                  </a:cubicBezTo>
                  <a:cubicBezTo>
                    <a:pt x="274" y="426"/>
                    <a:pt x="339" y="391"/>
                    <a:pt x="399" y="321"/>
                  </a:cubicBezTo>
                  <a:cubicBezTo>
                    <a:pt x="581" y="321"/>
                    <a:pt x="772" y="449"/>
                    <a:pt x="960" y="449"/>
                  </a:cubicBezTo>
                  <a:cubicBezTo>
                    <a:pt x="1039" y="449"/>
                    <a:pt x="1118" y="426"/>
                    <a:pt x="1194" y="361"/>
                  </a:cubicBezTo>
                  <a:cubicBezTo>
                    <a:pt x="1274" y="282"/>
                    <a:pt x="1393" y="222"/>
                    <a:pt x="1334" y="103"/>
                  </a:cubicBezTo>
                  <a:cubicBezTo>
                    <a:pt x="1298" y="67"/>
                    <a:pt x="1199" y="0"/>
                    <a:pt x="1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2501300" y="1144100"/>
              <a:ext cx="24400" cy="16050"/>
            </a:xfrm>
            <a:custGeom>
              <a:avLst/>
              <a:gdLst/>
              <a:ahLst/>
              <a:cxnLst/>
              <a:rect l="l" t="t" r="r" b="b"/>
              <a:pathLst>
                <a:path w="976" h="642" extrusionOk="0">
                  <a:moveTo>
                    <a:pt x="612" y="1"/>
                  </a:moveTo>
                  <a:cubicBezTo>
                    <a:pt x="523" y="1"/>
                    <a:pt x="438" y="25"/>
                    <a:pt x="358" y="85"/>
                  </a:cubicBezTo>
                  <a:cubicBezTo>
                    <a:pt x="259" y="224"/>
                    <a:pt x="100" y="165"/>
                    <a:pt x="0" y="264"/>
                  </a:cubicBezTo>
                  <a:lnTo>
                    <a:pt x="0" y="602"/>
                  </a:lnTo>
                  <a:cubicBezTo>
                    <a:pt x="104" y="628"/>
                    <a:pt x="205" y="641"/>
                    <a:pt x="304" y="641"/>
                  </a:cubicBezTo>
                  <a:cubicBezTo>
                    <a:pt x="510" y="641"/>
                    <a:pt x="707" y="584"/>
                    <a:pt x="896" y="463"/>
                  </a:cubicBezTo>
                  <a:cubicBezTo>
                    <a:pt x="975" y="344"/>
                    <a:pt x="975" y="185"/>
                    <a:pt x="896" y="65"/>
                  </a:cubicBezTo>
                  <a:cubicBezTo>
                    <a:pt x="796" y="25"/>
                    <a:pt x="702" y="1"/>
                    <a:pt x="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2710175" y="1143675"/>
              <a:ext cx="29850" cy="13375"/>
            </a:xfrm>
            <a:custGeom>
              <a:avLst/>
              <a:gdLst/>
              <a:ahLst/>
              <a:cxnLst/>
              <a:rect l="l" t="t" r="r" b="b"/>
              <a:pathLst>
                <a:path w="1194" h="535" extrusionOk="0">
                  <a:moveTo>
                    <a:pt x="896" y="0"/>
                  </a:moveTo>
                  <a:cubicBezTo>
                    <a:pt x="707" y="0"/>
                    <a:pt x="513" y="89"/>
                    <a:pt x="319" y="102"/>
                  </a:cubicBezTo>
                  <a:cubicBezTo>
                    <a:pt x="199" y="162"/>
                    <a:pt x="100" y="182"/>
                    <a:pt x="0" y="241"/>
                  </a:cubicBezTo>
                  <a:cubicBezTo>
                    <a:pt x="60" y="341"/>
                    <a:pt x="120" y="401"/>
                    <a:pt x="179" y="500"/>
                  </a:cubicBezTo>
                  <a:cubicBezTo>
                    <a:pt x="343" y="500"/>
                    <a:pt x="507" y="534"/>
                    <a:pt x="671" y="534"/>
                  </a:cubicBezTo>
                  <a:cubicBezTo>
                    <a:pt x="785" y="534"/>
                    <a:pt x="900" y="518"/>
                    <a:pt x="1015" y="460"/>
                  </a:cubicBezTo>
                  <a:cubicBezTo>
                    <a:pt x="1094" y="341"/>
                    <a:pt x="1154" y="241"/>
                    <a:pt x="1194" y="102"/>
                  </a:cubicBezTo>
                  <a:cubicBezTo>
                    <a:pt x="1097" y="26"/>
                    <a:pt x="997" y="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2707175" y="1072075"/>
              <a:ext cx="23775" cy="13700"/>
            </a:xfrm>
            <a:custGeom>
              <a:avLst/>
              <a:gdLst/>
              <a:ahLst/>
              <a:cxnLst/>
              <a:rect l="l" t="t" r="r" b="b"/>
              <a:pathLst>
                <a:path w="951" h="548" extrusionOk="0">
                  <a:moveTo>
                    <a:pt x="662" y="1"/>
                  </a:moveTo>
                  <a:cubicBezTo>
                    <a:pt x="648" y="1"/>
                    <a:pt x="633" y="1"/>
                    <a:pt x="618" y="2"/>
                  </a:cubicBezTo>
                  <a:cubicBezTo>
                    <a:pt x="478" y="181"/>
                    <a:pt x="180" y="121"/>
                    <a:pt x="1" y="400"/>
                  </a:cubicBezTo>
                  <a:cubicBezTo>
                    <a:pt x="171" y="485"/>
                    <a:pt x="324" y="547"/>
                    <a:pt x="467" y="547"/>
                  </a:cubicBezTo>
                  <a:cubicBezTo>
                    <a:pt x="590" y="547"/>
                    <a:pt x="706" y="500"/>
                    <a:pt x="817" y="380"/>
                  </a:cubicBezTo>
                  <a:cubicBezTo>
                    <a:pt x="892" y="190"/>
                    <a:pt x="950" y="1"/>
                    <a:pt x="6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2480900" y="1120350"/>
              <a:ext cx="26875" cy="17550"/>
            </a:xfrm>
            <a:custGeom>
              <a:avLst/>
              <a:gdLst/>
              <a:ahLst/>
              <a:cxnLst/>
              <a:rect l="l" t="t" r="r" b="b"/>
              <a:pathLst>
                <a:path w="1075" h="702" extrusionOk="0">
                  <a:moveTo>
                    <a:pt x="995" y="1"/>
                  </a:moveTo>
                  <a:cubicBezTo>
                    <a:pt x="816" y="1"/>
                    <a:pt x="637" y="21"/>
                    <a:pt x="458" y="21"/>
                  </a:cubicBezTo>
                  <a:cubicBezTo>
                    <a:pt x="379" y="200"/>
                    <a:pt x="1" y="200"/>
                    <a:pt x="140" y="538"/>
                  </a:cubicBezTo>
                  <a:cubicBezTo>
                    <a:pt x="307" y="655"/>
                    <a:pt x="489" y="702"/>
                    <a:pt x="696" y="702"/>
                  </a:cubicBezTo>
                  <a:cubicBezTo>
                    <a:pt x="735" y="702"/>
                    <a:pt x="775" y="700"/>
                    <a:pt x="816" y="697"/>
                  </a:cubicBezTo>
                  <a:cubicBezTo>
                    <a:pt x="896" y="637"/>
                    <a:pt x="916" y="597"/>
                    <a:pt x="956" y="538"/>
                  </a:cubicBezTo>
                  <a:cubicBezTo>
                    <a:pt x="1015" y="399"/>
                    <a:pt x="1075" y="220"/>
                    <a:pt x="1035" y="40"/>
                  </a:cubicBezTo>
                  <a:lnTo>
                    <a:pt x="99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2471450" y="1120550"/>
              <a:ext cx="22400" cy="19225"/>
            </a:xfrm>
            <a:custGeom>
              <a:avLst/>
              <a:gdLst/>
              <a:ahLst/>
              <a:cxnLst/>
              <a:rect l="l" t="t" r="r" b="b"/>
              <a:pathLst>
                <a:path w="896" h="769" extrusionOk="0">
                  <a:moveTo>
                    <a:pt x="692" y="0"/>
                  </a:moveTo>
                  <a:cubicBezTo>
                    <a:pt x="507" y="0"/>
                    <a:pt x="330" y="61"/>
                    <a:pt x="140" y="172"/>
                  </a:cubicBezTo>
                  <a:cubicBezTo>
                    <a:pt x="100" y="351"/>
                    <a:pt x="41" y="530"/>
                    <a:pt x="1" y="709"/>
                  </a:cubicBezTo>
                  <a:cubicBezTo>
                    <a:pt x="60" y="749"/>
                    <a:pt x="120" y="769"/>
                    <a:pt x="182" y="769"/>
                  </a:cubicBezTo>
                  <a:cubicBezTo>
                    <a:pt x="244" y="769"/>
                    <a:pt x="309" y="749"/>
                    <a:pt x="379" y="709"/>
                  </a:cubicBezTo>
                  <a:cubicBezTo>
                    <a:pt x="419" y="669"/>
                    <a:pt x="478" y="589"/>
                    <a:pt x="518" y="530"/>
                  </a:cubicBezTo>
                  <a:cubicBezTo>
                    <a:pt x="598" y="331"/>
                    <a:pt x="896" y="291"/>
                    <a:pt x="836" y="13"/>
                  </a:cubicBezTo>
                  <a:cubicBezTo>
                    <a:pt x="788" y="4"/>
                    <a:pt x="740"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2521200" y="1142475"/>
              <a:ext cx="19400" cy="15675"/>
            </a:xfrm>
            <a:custGeom>
              <a:avLst/>
              <a:gdLst/>
              <a:ahLst/>
              <a:cxnLst/>
              <a:rect l="l" t="t" r="r" b="b"/>
              <a:pathLst>
                <a:path w="776" h="627" extrusionOk="0">
                  <a:moveTo>
                    <a:pt x="692" y="0"/>
                  </a:moveTo>
                  <a:cubicBezTo>
                    <a:pt x="559" y="0"/>
                    <a:pt x="421" y="70"/>
                    <a:pt x="285" y="70"/>
                  </a:cubicBezTo>
                  <a:cubicBezTo>
                    <a:pt x="222" y="70"/>
                    <a:pt x="160" y="55"/>
                    <a:pt x="100" y="11"/>
                  </a:cubicBezTo>
                  <a:cubicBezTo>
                    <a:pt x="0" y="31"/>
                    <a:pt x="0" y="71"/>
                    <a:pt x="80" y="150"/>
                  </a:cubicBezTo>
                  <a:cubicBezTo>
                    <a:pt x="100" y="289"/>
                    <a:pt x="100" y="409"/>
                    <a:pt x="100" y="528"/>
                  </a:cubicBezTo>
                  <a:cubicBezTo>
                    <a:pt x="164" y="528"/>
                    <a:pt x="228" y="445"/>
                    <a:pt x="303" y="445"/>
                  </a:cubicBezTo>
                  <a:cubicBezTo>
                    <a:pt x="344" y="445"/>
                    <a:pt x="388" y="470"/>
                    <a:pt x="438" y="548"/>
                  </a:cubicBezTo>
                  <a:cubicBezTo>
                    <a:pt x="481" y="605"/>
                    <a:pt x="524" y="626"/>
                    <a:pt x="566" y="626"/>
                  </a:cubicBezTo>
                  <a:cubicBezTo>
                    <a:pt x="640" y="626"/>
                    <a:pt x="712" y="559"/>
                    <a:pt x="776" y="508"/>
                  </a:cubicBezTo>
                  <a:lnTo>
                    <a:pt x="776" y="11"/>
                  </a:lnTo>
                  <a:cubicBezTo>
                    <a:pt x="748" y="3"/>
                    <a:pt x="721"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2421725" y="1107525"/>
              <a:ext cx="21900" cy="17200"/>
            </a:xfrm>
            <a:custGeom>
              <a:avLst/>
              <a:gdLst/>
              <a:ahLst/>
              <a:cxnLst/>
              <a:rect l="l" t="t" r="r" b="b"/>
              <a:pathLst>
                <a:path w="876" h="688" extrusionOk="0">
                  <a:moveTo>
                    <a:pt x="412" y="1"/>
                  </a:moveTo>
                  <a:cubicBezTo>
                    <a:pt x="276" y="1"/>
                    <a:pt x="142" y="25"/>
                    <a:pt x="20" y="136"/>
                  </a:cubicBezTo>
                  <a:cubicBezTo>
                    <a:pt x="80" y="255"/>
                    <a:pt x="180" y="374"/>
                    <a:pt x="60" y="514"/>
                  </a:cubicBezTo>
                  <a:lnTo>
                    <a:pt x="1" y="573"/>
                  </a:lnTo>
                  <a:lnTo>
                    <a:pt x="20" y="653"/>
                  </a:lnTo>
                  <a:cubicBezTo>
                    <a:pt x="150" y="653"/>
                    <a:pt x="284" y="688"/>
                    <a:pt x="411" y="688"/>
                  </a:cubicBezTo>
                  <a:cubicBezTo>
                    <a:pt x="538" y="688"/>
                    <a:pt x="657" y="653"/>
                    <a:pt x="756" y="514"/>
                  </a:cubicBezTo>
                  <a:cubicBezTo>
                    <a:pt x="756" y="335"/>
                    <a:pt x="876" y="195"/>
                    <a:pt x="737" y="16"/>
                  </a:cubicBezTo>
                  <a:cubicBezTo>
                    <a:pt x="630" y="16"/>
                    <a:pt x="520" y="1"/>
                    <a:pt x="4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2501300" y="1064500"/>
              <a:ext cx="24875" cy="10025"/>
            </a:xfrm>
            <a:custGeom>
              <a:avLst/>
              <a:gdLst/>
              <a:ahLst/>
              <a:cxnLst/>
              <a:rect l="l" t="t" r="r" b="b"/>
              <a:pathLst>
                <a:path w="995" h="401" extrusionOk="0">
                  <a:moveTo>
                    <a:pt x="300" y="1"/>
                  </a:moveTo>
                  <a:cubicBezTo>
                    <a:pt x="200" y="1"/>
                    <a:pt x="102" y="37"/>
                    <a:pt x="0" y="146"/>
                  </a:cubicBezTo>
                  <a:lnTo>
                    <a:pt x="199" y="345"/>
                  </a:lnTo>
                  <a:cubicBezTo>
                    <a:pt x="291" y="380"/>
                    <a:pt x="380" y="400"/>
                    <a:pt x="470" y="400"/>
                  </a:cubicBezTo>
                  <a:cubicBezTo>
                    <a:pt x="634" y="400"/>
                    <a:pt x="802" y="333"/>
                    <a:pt x="995" y="166"/>
                  </a:cubicBezTo>
                  <a:cubicBezTo>
                    <a:pt x="725" y="166"/>
                    <a:pt x="510"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2757925" y="1063650"/>
              <a:ext cx="13925" cy="12975"/>
            </a:xfrm>
            <a:custGeom>
              <a:avLst/>
              <a:gdLst/>
              <a:ahLst/>
              <a:cxnLst/>
              <a:rect l="l" t="t" r="r" b="b"/>
              <a:pathLst>
                <a:path w="557" h="519" extrusionOk="0">
                  <a:moveTo>
                    <a:pt x="318" y="1"/>
                  </a:moveTo>
                  <a:cubicBezTo>
                    <a:pt x="279" y="1"/>
                    <a:pt x="239" y="1"/>
                    <a:pt x="179" y="21"/>
                  </a:cubicBezTo>
                  <a:cubicBezTo>
                    <a:pt x="99" y="180"/>
                    <a:pt x="0" y="319"/>
                    <a:pt x="0" y="518"/>
                  </a:cubicBezTo>
                  <a:lnTo>
                    <a:pt x="497" y="518"/>
                  </a:lnTo>
                  <a:cubicBezTo>
                    <a:pt x="497" y="319"/>
                    <a:pt x="557" y="120"/>
                    <a:pt x="3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2404825" y="1110900"/>
              <a:ext cx="26375" cy="9975"/>
            </a:xfrm>
            <a:custGeom>
              <a:avLst/>
              <a:gdLst/>
              <a:ahLst/>
              <a:cxnLst/>
              <a:rect l="l" t="t" r="r" b="b"/>
              <a:pathLst>
                <a:path w="1055" h="399" extrusionOk="0">
                  <a:moveTo>
                    <a:pt x="736" y="1"/>
                  </a:moveTo>
                  <a:cubicBezTo>
                    <a:pt x="478" y="60"/>
                    <a:pt x="199" y="1"/>
                    <a:pt x="0" y="200"/>
                  </a:cubicBezTo>
                  <a:cubicBezTo>
                    <a:pt x="62" y="214"/>
                    <a:pt x="125" y="217"/>
                    <a:pt x="189" y="217"/>
                  </a:cubicBezTo>
                  <a:cubicBezTo>
                    <a:pt x="235" y="217"/>
                    <a:pt x="281" y="215"/>
                    <a:pt x="327" y="215"/>
                  </a:cubicBezTo>
                  <a:cubicBezTo>
                    <a:pt x="486" y="215"/>
                    <a:pt x="638" y="234"/>
                    <a:pt x="756" y="399"/>
                  </a:cubicBezTo>
                  <a:cubicBezTo>
                    <a:pt x="875" y="379"/>
                    <a:pt x="995" y="379"/>
                    <a:pt x="1015" y="259"/>
                  </a:cubicBezTo>
                  <a:cubicBezTo>
                    <a:pt x="1055" y="60"/>
                    <a:pt x="856" y="60"/>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2578875" y="1135675"/>
              <a:ext cx="23400" cy="10125"/>
            </a:xfrm>
            <a:custGeom>
              <a:avLst/>
              <a:gdLst/>
              <a:ahLst/>
              <a:cxnLst/>
              <a:rect l="l" t="t" r="r" b="b"/>
              <a:pathLst>
                <a:path w="936" h="405" extrusionOk="0">
                  <a:moveTo>
                    <a:pt x="436" y="0"/>
                  </a:moveTo>
                  <a:cubicBezTo>
                    <a:pt x="271" y="0"/>
                    <a:pt x="128" y="83"/>
                    <a:pt x="1" y="223"/>
                  </a:cubicBezTo>
                  <a:cubicBezTo>
                    <a:pt x="80" y="223"/>
                    <a:pt x="160" y="263"/>
                    <a:pt x="239" y="263"/>
                  </a:cubicBezTo>
                  <a:cubicBezTo>
                    <a:pt x="259" y="256"/>
                    <a:pt x="279" y="253"/>
                    <a:pt x="298" y="253"/>
                  </a:cubicBezTo>
                  <a:cubicBezTo>
                    <a:pt x="436" y="253"/>
                    <a:pt x="574" y="404"/>
                    <a:pt x="724" y="404"/>
                  </a:cubicBezTo>
                  <a:cubicBezTo>
                    <a:pt x="792" y="404"/>
                    <a:pt x="862" y="373"/>
                    <a:pt x="936" y="283"/>
                  </a:cubicBezTo>
                  <a:cubicBezTo>
                    <a:pt x="856" y="223"/>
                    <a:pt x="796" y="164"/>
                    <a:pt x="737" y="84"/>
                  </a:cubicBezTo>
                  <a:cubicBezTo>
                    <a:pt x="629" y="27"/>
                    <a:pt x="529" y="0"/>
                    <a:pt x="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2656950" y="1084550"/>
              <a:ext cx="13950" cy="9025"/>
            </a:xfrm>
            <a:custGeom>
              <a:avLst/>
              <a:gdLst/>
              <a:ahLst/>
              <a:cxnLst/>
              <a:rect l="l" t="t" r="r" b="b"/>
              <a:pathLst>
                <a:path w="558" h="361" extrusionOk="0">
                  <a:moveTo>
                    <a:pt x="160" y="0"/>
                  </a:moveTo>
                  <a:cubicBezTo>
                    <a:pt x="60" y="60"/>
                    <a:pt x="1" y="140"/>
                    <a:pt x="1" y="259"/>
                  </a:cubicBezTo>
                  <a:cubicBezTo>
                    <a:pt x="21" y="358"/>
                    <a:pt x="120" y="358"/>
                    <a:pt x="200" y="358"/>
                  </a:cubicBezTo>
                  <a:cubicBezTo>
                    <a:pt x="218" y="360"/>
                    <a:pt x="235" y="361"/>
                    <a:pt x="252" y="361"/>
                  </a:cubicBezTo>
                  <a:cubicBezTo>
                    <a:pt x="441" y="361"/>
                    <a:pt x="558" y="259"/>
                    <a:pt x="558" y="40"/>
                  </a:cubicBezTo>
                  <a:cubicBezTo>
                    <a:pt x="419" y="40"/>
                    <a:pt x="299"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2433650" y="1107425"/>
              <a:ext cx="15450" cy="12950"/>
            </a:xfrm>
            <a:custGeom>
              <a:avLst/>
              <a:gdLst/>
              <a:ahLst/>
              <a:cxnLst/>
              <a:rect l="l" t="t" r="r" b="b"/>
              <a:pathLst>
                <a:path w="618" h="518" extrusionOk="0">
                  <a:moveTo>
                    <a:pt x="439" y="0"/>
                  </a:moveTo>
                  <a:cubicBezTo>
                    <a:pt x="399" y="0"/>
                    <a:pt x="339" y="0"/>
                    <a:pt x="299" y="20"/>
                  </a:cubicBezTo>
                  <a:cubicBezTo>
                    <a:pt x="220" y="199"/>
                    <a:pt x="1" y="339"/>
                    <a:pt x="279" y="518"/>
                  </a:cubicBezTo>
                  <a:cubicBezTo>
                    <a:pt x="339" y="438"/>
                    <a:pt x="399" y="418"/>
                    <a:pt x="439" y="359"/>
                  </a:cubicBezTo>
                  <a:cubicBezTo>
                    <a:pt x="518" y="339"/>
                    <a:pt x="578" y="339"/>
                    <a:pt x="618" y="339"/>
                  </a:cubicBezTo>
                  <a:cubicBezTo>
                    <a:pt x="618" y="199"/>
                    <a:pt x="578" y="60"/>
                    <a:pt x="4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2345150" y="1090025"/>
              <a:ext cx="17425" cy="8475"/>
            </a:xfrm>
            <a:custGeom>
              <a:avLst/>
              <a:gdLst/>
              <a:ahLst/>
              <a:cxnLst/>
              <a:rect l="l" t="t" r="r" b="b"/>
              <a:pathLst>
                <a:path w="697" h="339" extrusionOk="0">
                  <a:moveTo>
                    <a:pt x="696" y="0"/>
                  </a:moveTo>
                  <a:lnTo>
                    <a:pt x="696" y="0"/>
                  </a:lnTo>
                  <a:cubicBezTo>
                    <a:pt x="477" y="40"/>
                    <a:pt x="219" y="120"/>
                    <a:pt x="0" y="159"/>
                  </a:cubicBezTo>
                  <a:cubicBezTo>
                    <a:pt x="60" y="239"/>
                    <a:pt x="139" y="299"/>
                    <a:pt x="179" y="338"/>
                  </a:cubicBezTo>
                  <a:cubicBezTo>
                    <a:pt x="203" y="338"/>
                    <a:pt x="227" y="339"/>
                    <a:pt x="251" y="339"/>
                  </a:cubicBezTo>
                  <a:cubicBezTo>
                    <a:pt x="467" y="339"/>
                    <a:pt x="678" y="323"/>
                    <a:pt x="6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2697725" y="1047625"/>
              <a:ext cx="14950" cy="7550"/>
            </a:xfrm>
            <a:custGeom>
              <a:avLst/>
              <a:gdLst/>
              <a:ahLst/>
              <a:cxnLst/>
              <a:rect l="l" t="t" r="r" b="b"/>
              <a:pathLst>
                <a:path w="598" h="302" extrusionOk="0">
                  <a:moveTo>
                    <a:pt x="418" y="1"/>
                  </a:moveTo>
                  <a:cubicBezTo>
                    <a:pt x="301" y="1"/>
                    <a:pt x="179" y="116"/>
                    <a:pt x="1" y="264"/>
                  </a:cubicBezTo>
                  <a:cubicBezTo>
                    <a:pt x="142" y="283"/>
                    <a:pt x="251" y="301"/>
                    <a:pt x="341" y="301"/>
                  </a:cubicBezTo>
                  <a:cubicBezTo>
                    <a:pt x="441" y="301"/>
                    <a:pt x="515" y="278"/>
                    <a:pt x="578" y="204"/>
                  </a:cubicBezTo>
                  <a:cubicBezTo>
                    <a:pt x="598" y="165"/>
                    <a:pt x="578" y="65"/>
                    <a:pt x="538" y="45"/>
                  </a:cubicBezTo>
                  <a:cubicBezTo>
                    <a:pt x="497" y="15"/>
                    <a:pt x="458" y="1"/>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2572900" y="1113400"/>
              <a:ext cx="6000" cy="5000"/>
            </a:xfrm>
            <a:custGeom>
              <a:avLst/>
              <a:gdLst/>
              <a:ahLst/>
              <a:cxnLst/>
              <a:rect l="l" t="t" r="r" b="b"/>
              <a:pathLst>
                <a:path w="240" h="200" extrusionOk="0">
                  <a:moveTo>
                    <a:pt x="120" y="0"/>
                  </a:moveTo>
                  <a:cubicBezTo>
                    <a:pt x="80" y="0"/>
                    <a:pt x="41" y="60"/>
                    <a:pt x="1" y="80"/>
                  </a:cubicBezTo>
                  <a:cubicBezTo>
                    <a:pt x="1" y="120"/>
                    <a:pt x="21" y="179"/>
                    <a:pt x="80" y="199"/>
                  </a:cubicBezTo>
                  <a:cubicBezTo>
                    <a:pt x="100" y="199"/>
                    <a:pt x="180" y="179"/>
                    <a:pt x="200" y="139"/>
                  </a:cubicBezTo>
                  <a:cubicBezTo>
                    <a:pt x="240" y="80"/>
                    <a:pt x="2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2504275" y="1176500"/>
              <a:ext cx="18925" cy="4500"/>
            </a:xfrm>
            <a:custGeom>
              <a:avLst/>
              <a:gdLst/>
              <a:ahLst/>
              <a:cxnLst/>
              <a:rect l="l" t="t" r="r" b="b"/>
              <a:pathLst>
                <a:path w="757" h="180" extrusionOk="0">
                  <a:moveTo>
                    <a:pt x="499" y="0"/>
                  </a:moveTo>
                  <a:cubicBezTo>
                    <a:pt x="328" y="0"/>
                    <a:pt x="160" y="36"/>
                    <a:pt x="1" y="142"/>
                  </a:cubicBezTo>
                  <a:cubicBezTo>
                    <a:pt x="125" y="151"/>
                    <a:pt x="254" y="179"/>
                    <a:pt x="378" y="179"/>
                  </a:cubicBezTo>
                  <a:cubicBezTo>
                    <a:pt x="513" y="179"/>
                    <a:pt x="643" y="147"/>
                    <a:pt x="757" y="22"/>
                  </a:cubicBezTo>
                  <a:cubicBezTo>
                    <a:pt x="670" y="9"/>
                    <a:pt x="584" y="0"/>
                    <a:pt x="4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2747475" y="1042775"/>
              <a:ext cx="9975" cy="7975"/>
            </a:xfrm>
            <a:custGeom>
              <a:avLst/>
              <a:gdLst/>
              <a:ahLst/>
              <a:cxnLst/>
              <a:rect l="l" t="t" r="r" b="b"/>
              <a:pathLst>
                <a:path w="399" h="319" extrusionOk="0">
                  <a:moveTo>
                    <a:pt x="40" y="0"/>
                  </a:moveTo>
                  <a:cubicBezTo>
                    <a:pt x="0" y="40"/>
                    <a:pt x="0" y="120"/>
                    <a:pt x="40" y="160"/>
                  </a:cubicBezTo>
                  <a:cubicBezTo>
                    <a:pt x="40" y="219"/>
                    <a:pt x="80" y="259"/>
                    <a:pt x="80" y="319"/>
                  </a:cubicBezTo>
                  <a:cubicBezTo>
                    <a:pt x="140" y="309"/>
                    <a:pt x="194" y="304"/>
                    <a:pt x="246" y="304"/>
                  </a:cubicBezTo>
                  <a:cubicBezTo>
                    <a:pt x="299" y="304"/>
                    <a:pt x="348" y="309"/>
                    <a:pt x="398" y="319"/>
                  </a:cubicBezTo>
                  <a:cubicBezTo>
                    <a:pt x="378" y="100"/>
                    <a:pt x="23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2792225" y="1141250"/>
              <a:ext cx="9475" cy="4625"/>
            </a:xfrm>
            <a:custGeom>
              <a:avLst/>
              <a:gdLst/>
              <a:ahLst/>
              <a:cxnLst/>
              <a:rect l="l" t="t" r="r" b="b"/>
              <a:pathLst>
                <a:path w="379" h="185" extrusionOk="0">
                  <a:moveTo>
                    <a:pt x="180" y="0"/>
                  </a:moveTo>
                  <a:cubicBezTo>
                    <a:pt x="120" y="0"/>
                    <a:pt x="80" y="40"/>
                    <a:pt x="1" y="40"/>
                  </a:cubicBezTo>
                  <a:cubicBezTo>
                    <a:pt x="67" y="140"/>
                    <a:pt x="148" y="184"/>
                    <a:pt x="254" y="184"/>
                  </a:cubicBezTo>
                  <a:cubicBezTo>
                    <a:pt x="275" y="184"/>
                    <a:pt x="296" y="182"/>
                    <a:pt x="319" y="179"/>
                  </a:cubicBezTo>
                  <a:cubicBezTo>
                    <a:pt x="359" y="179"/>
                    <a:pt x="359" y="100"/>
                    <a:pt x="379" y="80"/>
                  </a:cubicBezTo>
                  <a:cubicBezTo>
                    <a:pt x="319" y="60"/>
                    <a:pt x="25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2367025" y="1098400"/>
              <a:ext cx="14450" cy="4075"/>
            </a:xfrm>
            <a:custGeom>
              <a:avLst/>
              <a:gdLst/>
              <a:ahLst/>
              <a:cxnLst/>
              <a:rect l="l" t="t" r="r" b="b"/>
              <a:pathLst>
                <a:path w="578" h="163" extrusionOk="0">
                  <a:moveTo>
                    <a:pt x="331" y="1"/>
                  </a:moveTo>
                  <a:cubicBezTo>
                    <a:pt x="211" y="1"/>
                    <a:pt x="95" y="32"/>
                    <a:pt x="0" y="163"/>
                  </a:cubicBezTo>
                  <a:lnTo>
                    <a:pt x="498" y="163"/>
                  </a:lnTo>
                  <a:cubicBezTo>
                    <a:pt x="518" y="103"/>
                    <a:pt x="537" y="63"/>
                    <a:pt x="577" y="23"/>
                  </a:cubicBezTo>
                  <a:cubicBezTo>
                    <a:pt x="497" y="15"/>
                    <a:pt x="413" y="1"/>
                    <a:pt x="3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2547050" y="1116100"/>
              <a:ext cx="7475" cy="4275"/>
            </a:xfrm>
            <a:custGeom>
              <a:avLst/>
              <a:gdLst/>
              <a:ahLst/>
              <a:cxnLst/>
              <a:rect l="l" t="t" r="r" b="b"/>
              <a:pathLst>
                <a:path w="299" h="171" extrusionOk="0">
                  <a:moveTo>
                    <a:pt x="159" y="1"/>
                  </a:moveTo>
                  <a:cubicBezTo>
                    <a:pt x="133" y="1"/>
                    <a:pt x="107" y="5"/>
                    <a:pt x="80" y="12"/>
                  </a:cubicBezTo>
                  <a:cubicBezTo>
                    <a:pt x="0" y="51"/>
                    <a:pt x="0" y="111"/>
                    <a:pt x="80" y="151"/>
                  </a:cubicBezTo>
                  <a:cubicBezTo>
                    <a:pt x="140" y="171"/>
                    <a:pt x="180" y="171"/>
                    <a:pt x="239" y="171"/>
                  </a:cubicBezTo>
                  <a:cubicBezTo>
                    <a:pt x="259" y="151"/>
                    <a:pt x="279" y="91"/>
                    <a:pt x="299" y="71"/>
                  </a:cubicBezTo>
                  <a:cubicBezTo>
                    <a:pt x="259" y="18"/>
                    <a:pt x="210"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2430175" y="1046750"/>
              <a:ext cx="11475" cy="1900"/>
            </a:xfrm>
            <a:custGeom>
              <a:avLst/>
              <a:gdLst/>
              <a:ahLst/>
              <a:cxnLst/>
              <a:rect l="l" t="t" r="r" b="b"/>
              <a:pathLst>
                <a:path w="459" h="76" extrusionOk="0">
                  <a:moveTo>
                    <a:pt x="1" y="1"/>
                  </a:moveTo>
                  <a:cubicBezTo>
                    <a:pt x="80" y="50"/>
                    <a:pt x="160" y="75"/>
                    <a:pt x="237" y="75"/>
                  </a:cubicBezTo>
                  <a:cubicBezTo>
                    <a:pt x="314" y="75"/>
                    <a:pt x="389" y="50"/>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2796700" y="1041775"/>
              <a:ext cx="8475" cy="3700"/>
            </a:xfrm>
            <a:custGeom>
              <a:avLst/>
              <a:gdLst/>
              <a:ahLst/>
              <a:cxnLst/>
              <a:rect l="l" t="t" r="r" b="b"/>
              <a:pathLst>
                <a:path w="339" h="148" extrusionOk="0">
                  <a:moveTo>
                    <a:pt x="339" y="1"/>
                  </a:moveTo>
                  <a:lnTo>
                    <a:pt x="339" y="1"/>
                  </a:lnTo>
                  <a:cubicBezTo>
                    <a:pt x="219" y="40"/>
                    <a:pt x="120" y="40"/>
                    <a:pt x="1" y="40"/>
                  </a:cubicBezTo>
                  <a:cubicBezTo>
                    <a:pt x="59" y="108"/>
                    <a:pt x="116" y="147"/>
                    <a:pt x="172" y="147"/>
                  </a:cubicBezTo>
                  <a:cubicBezTo>
                    <a:pt x="231" y="147"/>
                    <a:pt x="288" y="10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2792725" y="1090025"/>
              <a:ext cx="8475" cy="3375"/>
            </a:xfrm>
            <a:custGeom>
              <a:avLst/>
              <a:gdLst/>
              <a:ahLst/>
              <a:cxnLst/>
              <a:rect l="l" t="t" r="r" b="b"/>
              <a:pathLst>
                <a:path w="339" h="135" extrusionOk="0">
                  <a:moveTo>
                    <a:pt x="0" y="0"/>
                  </a:moveTo>
                  <a:cubicBezTo>
                    <a:pt x="47" y="94"/>
                    <a:pt x="103" y="135"/>
                    <a:pt x="160" y="135"/>
                  </a:cubicBezTo>
                  <a:cubicBezTo>
                    <a:pt x="223" y="135"/>
                    <a:pt x="286" y="84"/>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2752950" y="1105925"/>
              <a:ext cx="4975" cy="5500"/>
            </a:xfrm>
            <a:custGeom>
              <a:avLst/>
              <a:gdLst/>
              <a:ahLst/>
              <a:cxnLst/>
              <a:rect l="l" t="t" r="r" b="b"/>
              <a:pathLst>
                <a:path w="199" h="220" extrusionOk="0">
                  <a:moveTo>
                    <a:pt x="139" y="1"/>
                  </a:moveTo>
                  <a:cubicBezTo>
                    <a:pt x="80" y="21"/>
                    <a:pt x="60" y="60"/>
                    <a:pt x="0" y="80"/>
                  </a:cubicBezTo>
                  <a:cubicBezTo>
                    <a:pt x="20" y="140"/>
                    <a:pt x="80" y="220"/>
                    <a:pt x="199" y="220"/>
                  </a:cubicBezTo>
                  <a:lnTo>
                    <a:pt x="1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2765875" y="1105425"/>
              <a:ext cx="4500" cy="3200"/>
            </a:xfrm>
            <a:custGeom>
              <a:avLst/>
              <a:gdLst/>
              <a:ahLst/>
              <a:cxnLst/>
              <a:rect l="l" t="t" r="r" b="b"/>
              <a:pathLst>
                <a:path w="180" h="128" extrusionOk="0">
                  <a:moveTo>
                    <a:pt x="140" y="1"/>
                  </a:moveTo>
                  <a:cubicBezTo>
                    <a:pt x="80" y="21"/>
                    <a:pt x="60" y="41"/>
                    <a:pt x="0" y="80"/>
                  </a:cubicBezTo>
                  <a:lnTo>
                    <a:pt x="60" y="120"/>
                  </a:lnTo>
                  <a:cubicBezTo>
                    <a:pt x="79" y="125"/>
                    <a:pt x="94" y="127"/>
                    <a:pt x="107" y="127"/>
                  </a:cubicBezTo>
                  <a:cubicBezTo>
                    <a:pt x="149" y="127"/>
                    <a:pt x="164" y="101"/>
                    <a:pt x="179" y="41"/>
                  </a:cubicBezTo>
                  <a:cubicBezTo>
                    <a:pt x="159" y="41"/>
                    <a:pt x="14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2579875" y="1167600"/>
              <a:ext cx="4000" cy="2450"/>
            </a:xfrm>
            <a:custGeom>
              <a:avLst/>
              <a:gdLst/>
              <a:ahLst/>
              <a:cxnLst/>
              <a:rect l="l" t="t" r="r" b="b"/>
              <a:pathLst>
                <a:path w="160" h="98" extrusionOk="0">
                  <a:moveTo>
                    <a:pt x="0" y="1"/>
                  </a:moveTo>
                  <a:cubicBezTo>
                    <a:pt x="20" y="67"/>
                    <a:pt x="48" y="98"/>
                    <a:pt x="77" y="98"/>
                  </a:cubicBezTo>
                  <a:cubicBezTo>
                    <a:pt x="108" y="98"/>
                    <a:pt x="139" y="62"/>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2744975" y="1105000"/>
              <a:ext cx="4500" cy="2950"/>
            </a:xfrm>
            <a:custGeom>
              <a:avLst/>
              <a:gdLst/>
              <a:ahLst/>
              <a:cxnLst/>
              <a:rect l="l" t="t" r="r" b="b"/>
              <a:pathLst>
                <a:path w="180" h="118" extrusionOk="0">
                  <a:moveTo>
                    <a:pt x="73" y="1"/>
                  </a:moveTo>
                  <a:cubicBezTo>
                    <a:pt x="36" y="1"/>
                    <a:pt x="12" y="50"/>
                    <a:pt x="1" y="117"/>
                  </a:cubicBezTo>
                  <a:cubicBezTo>
                    <a:pt x="60" y="117"/>
                    <a:pt x="100" y="117"/>
                    <a:pt x="180" y="97"/>
                  </a:cubicBezTo>
                  <a:cubicBezTo>
                    <a:pt x="137" y="29"/>
                    <a:pt x="101" y="1"/>
                    <a:pt x="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2662925" y="988575"/>
              <a:ext cx="52250" cy="19025"/>
            </a:xfrm>
            <a:custGeom>
              <a:avLst/>
              <a:gdLst/>
              <a:ahLst/>
              <a:cxnLst/>
              <a:rect l="l" t="t" r="r" b="b"/>
              <a:pathLst>
                <a:path w="2090" h="761" extrusionOk="0">
                  <a:moveTo>
                    <a:pt x="597" y="0"/>
                  </a:moveTo>
                  <a:cubicBezTo>
                    <a:pt x="557" y="0"/>
                    <a:pt x="518" y="0"/>
                    <a:pt x="478" y="40"/>
                  </a:cubicBezTo>
                  <a:cubicBezTo>
                    <a:pt x="0" y="179"/>
                    <a:pt x="359" y="478"/>
                    <a:pt x="359" y="696"/>
                  </a:cubicBezTo>
                  <a:cubicBezTo>
                    <a:pt x="464" y="745"/>
                    <a:pt x="570" y="761"/>
                    <a:pt x="677" y="761"/>
                  </a:cubicBezTo>
                  <a:cubicBezTo>
                    <a:pt x="832" y="761"/>
                    <a:pt x="990" y="728"/>
                    <a:pt x="1154" y="716"/>
                  </a:cubicBezTo>
                  <a:cubicBezTo>
                    <a:pt x="1294" y="577"/>
                    <a:pt x="1492" y="597"/>
                    <a:pt x="1691" y="577"/>
                  </a:cubicBezTo>
                  <a:cubicBezTo>
                    <a:pt x="1791" y="438"/>
                    <a:pt x="1910" y="418"/>
                    <a:pt x="2049" y="378"/>
                  </a:cubicBezTo>
                  <a:cubicBezTo>
                    <a:pt x="2089" y="179"/>
                    <a:pt x="1970" y="139"/>
                    <a:pt x="1811" y="119"/>
                  </a:cubicBezTo>
                  <a:cubicBezTo>
                    <a:pt x="1756" y="114"/>
                    <a:pt x="1701" y="112"/>
                    <a:pt x="1647" y="112"/>
                  </a:cubicBezTo>
                  <a:cubicBezTo>
                    <a:pt x="1470" y="112"/>
                    <a:pt x="1294" y="134"/>
                    <a:pt x="1123" y="134"/>
                  </a:cubicBezTo>
                  <a:cubicBezTo>
                    <a:pt x="963" y="134"/>
                    <a:pt x="806" y="115"/>
                    <a:pt x="657" y="40"/>
                  </a:cubicBezTo>
                  <a:lnTo>
                    <a:pt x="5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2674850" y="985575"/>
              <a:ext cx="5000" cy="5200"/>
            </a:xfrm>
            <a:custGeom>
              <a:avLst/>
              <a:gdLst/>
              <a:ahLst/>
              <a:cxnLst/>
              <a:rect l="l" t="t" r="r" b="b"/>
              <a:pathLst>
                <a:path w="200" h="208" extrusionOk="0">
                  <a:moveTo>
                    <a:pt x="160" y="1"/>
                  </a:moveTo>
                  <a:cubicBezTo>
                    <a:pt x="120" y="21"/>
                    <a:pt x="41" y="21"/>
                    <a:pt x="1" y="21"/>
                  </a:cubicBezTo>
                  <a:lnTo>
                    <a:pt x="1" y="100"/>
                  </a:lnTo>
                  <a:lnTo>
                    <a:pt x="1" y="160"/>
                  </a:lnTo>
                  <a:cubicBezTo>
                    <a:pt x="30" y="189"/>
                    <a:pt x="80" y="208"/>
                    <a:pt x="121" y="208"/>
                  </a:cubicBezTo>
                  <a:cubicBezTo>
                    <a:pt x="136" y="208"/>
                    <a:pt x="149" y="205"/>
                    <a:pt x="160" y="200"/>
                  </a:cubicBezTo>
                  <a:cubicBezTo>
                    <a:pt x="160" y="120"/>
                    <a:pt x="20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2707675" y="989075"/>
              <a:ext cx="31850" cy="9975"/>
            </a:xfrm>
            <a:custGeom>
              <a:avLst/>
              <a:gdLst/>
              <a:ahLst/>
              <a:cxnLst/>
              <a:rect l="l" t="t" r="r" b="b"/>
              <a:pathLst>
                <a:path w="1274" h="399" extrusionOk="0">
                  <a:moveTo>
                    <a:pt x="916" y="0"/>
                  </a:moveTo>
                  <a:lnTo>
                    <a:pt x="100" y="80"/>
                  </a:lnTo>
                  <a:cubicBezTo>
                    <a:pt x="21" y="80"/>
                    <a:pt x="1" y="119"/>
                    <a:pt x="61" y="199"/>
                  </a:cubicBezTo>
                  <a:cubicBezTo>
                    <a:pt x="120" y="259"/>
                    <a:pt x="180" y="318"/>
                    <a:pt x="259" y="378"/>
                  </a:cubicBezTo>
                  <a:cubicBezTo>
                    <a:pt x="311" y="392"/>
                    <a:pt x="362" y="398"/>
                    <a:pt x="413" y="398"/>
                  </a:cubicBezTo>
                  <a:cubicBezTo>
                    <a:pt x="692" y="398"/>
                    <a:pt x="959" y="215"/>
                    <a:pt x="1213" y="215"/>
                  </a:cubicBezTo>
                  <a:cubicBezTo>
                    <a:pt x="1234" y="215"/>
                    <a:pt x="1254" y="216"/>
                    <a:pt x="1274" y="219"/>
                  </a:cubicBezTo>
                  <a:cubicBezTo>
                    <a:pt x="1254" y="20"/>
                    <a:pt x="1055" y="60"/>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2679825" y="989550"/>
              <a:ext cx="30875" cy="4675"/>
            </a:xfrm>
            <a:custGeom>
              <a:avLst/>
              <a:gdLst/>
              <a:ahLst/>
              <a:cxnLst/>
              <a:rect l="l" t="t" r="r" b="b"/>
              <a:pathLst>
                <a:path w="1235" h="187" extrusionOk="0">
                  <a:moveTo>
                    <a:pt x="1" y="1"/>
                  </a:moveTo>
                  <a:lnTo>
                    <a:pt x="1" y="1"/>
                  </a:lnTo>
                  <a:cubicBezTo>
                    <a:pt x="150" y="150"/>
                    <a:pt x="321" y="187"/>
                    <a:pt x="501" y="187"/>
                  </a:cubicBezTo>
                  <a:cubicBezTo>
                    <a:pt x="680" y="187"/>
                    <a:pt x="867" y="150"/>
                    <a:pt x="1047" y="150"/>
                  </a:cubicBezTo>
                  <a:cubicBezTo>
                    <a:pt x="1097" y="150"/>
                    <a:pt x="1146" y="153"/>
                    <a:pt x="1194" y="160"/>
                  </a:cubicBezTo>
                  <a:cubicBezTo>
                    <a:pt x="1194" y="140"/>
                    <a:pt x="1214" y="80"/>
                    <a:pt x="1234" y="41"/>
                  </a:cubicBezTo>
                  <a:cubicBezTo>
                    <a:pt x="816" y="41"/>
                    <a:pt x="399"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2679825" y="976600"/>
              <a:ext cx="17450" cy="8775"/>
            </a:xfrm>
            <a:custGeom>
              <a:avLst/>
              <a:gdLst/>
              <a:ahLst/>
              <a:cxnLst/>
              <a:rect l="l" t="t" r="r" b="b"/>
              <a:pathLst>
                <a:path w="698" h="351" extrusionOk="0">
                  <a:moveTo>
                    <a:pt x="252" y="1"/>
                  </a:moveTo>
                  <a:cubicBezTo>
                    <a:pt x="139" y="1"/>
                    <a:pt x="48" y="86"/>
                    <a:pt x="1" y="340"/>
                  </a:cubicBezTo>
                  <a:cubicBezTo>
                    <a:pt x="62" y="296"/>
                    <a:pt x="125" y="281"/>
                    <a:pt x="190" y="281"/>
                  </a:cubicBezTo>
                  <a:cubicBezTo>
                    <a:pt x="331" y="281"/>
                    <a:pt x="477" y="350"/>
                    <a:pt x="613" y="350"/>
                  </a:cubicBezTo>
                  <a:cubicBezTo>
                    <a:pt x="641" y="350"/>
                    <a:pt x="670" y="347"/>
                    <a:pt x="697" y="340"/>
                  </a:cubicBezTo>
                  <a:cubicBezTo>
                    <a:pt x="697" y="300"/>
                    <a:pt x="677" y="260"/>
                    <a:pt x="677" y="201"/>
                  </a:cubicBezTo>
                  <a:cubicBezTo>
                    <a:pt x="530" y="106"/>
                    <a:pt x="378"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2309325" y="1424150"/>
              <a:ext cx="35850" cy="17375"/>
            </a:xfrm>
            <a:custGeom>
              <a:avLst/>
              <a:gdLst/>
              <a:ahLst/>
              <a:cxnLst/>
              <a:rect l="l" t="t" r="r" b="b"/>
              <a:pathLst>
                <a:path w="1434" h="695" extrusionOk="0">
                  <a:moveTo>
                    <a:pt x="655" y="1"/>
                  </a:moveTo>
                  <a:cubicBezTo>
                    <a:pt x="437" y="1"/>
                    <a:pt x="221" y="93"/>
                    <a:pt x="21" y="202"/>
                  </a:cubicBezTo>
                  <a:cubicBezTo>
                    <a:pt x="21" y="222"/>
                    <a:pt x="1" y="282"/>
                    <a:pt x="1" y="302"/>
                  </a:cubicBezTo>
                  <a:lnTo>
                    <a:pt x="80" y="381"/>
                  </a:lnTo>
                  <a:lnTo>
                    <a:pt x="200" y="381"/>
                  </a:lnTo>
                  <a:cubicBezTo>
                    <a:pt x="279" y="401"/>
                    <a:pt x="319" y="461"/>
                    <a:pt x="399" y="500"/>
                  </a:cubicBezTo>
                  <a:cubicBezTo>
                    <a:pt x="548" y="660"/>
                    <a:pt x="722" y="694"/>
                    <a:pt x="901" y="694"/>
                  </a:cubicBezTo>
                  <a:cubicBezTo>
                    <a:pt x="1040" y="694"/>
                    <a:pt x="1182" y="673"/>
                    <a:pt x="1318" y="673"/>
                  </a:cubicBezTo>
                  <a:cubicBezTo>
                    <a:pt x="1357" y="673"/>
                    <a:pt x="1395" y="675"/>
                    <a:pt x="1433" y="680"/>
                  </a:cubicBezTo>
                  <a:cubicBezTo>
                    <a:pt x="1325" y="602"/>
                    <a:pt x="1361" y="320"/>
                    <a:pt x="1186" y="320"/>
                  </a:cubicBezTo>
                  <a:cubicBezTo>
                    <a:pt x="1136" y="320"/>
                    <a:pt x="1068" y="343"/>
                    <a:pt x="976" y="401"/>
                  </a:cubicBezTo>
                  <a:cubicBezTo>
                    <a:pt x="947" y="419"/>
                    <a:pt x="917" y="427"/>
                    <a:pt x="886" y="427"/>
                  </a:cubicBezTo>
                  <a:cubicBezTo>
                    <a:pt x="744" y="427"/>
                    <a:pt x="602" y="249"/>
                    <a:pt x="717" y="3"/>
                  </a:cubicBezTo>
                  <a:cubicBezTo>
                    <a:pt x="696" y="1"/>
                    <a:pt x="676" y="1"/>
                    <a:pt x="6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2409800" y="1437600"/>
              <a:ext cx="10450" cy="38850"/>
            </a:xfrm>
            <a:custGeom>
              <a:avLst/>
              <a:gdLst/>
              <a:ahLst/>
              <a:cxnLst/>
              <a:rect l="l" t="t" r="r" b="b"/>
              <a:pathLst>
                <a:path w="418" h="1554" extrusionOk="0">
                  <a:moveTo>
                    <a:pt x="232" y="1"/>
                  </a:moveTo>
                  <a:cubicBezTo>
                    <a:pt x="141" y="1"/>
                    <a:pt x="70" y="71"/>
                    <a:pt x="0" y="142"/>
                  </a:cubicBezTo>
                  <a:cubicBezTo>
                    <a:pt x="0" y="321"/>
                    <a:pt x="40" y="519"/>
                    <a:pt x="40" y="679"/>
                  </a:cubicBezTo>
                  <a:cubicBezTo>
                    <a:pt x="259" y="917"/>
                    <a:pt x="239" y="1156"/>
                    <a:pt x="60" y="1415"/>
                  </a:cubicBezTo>
                  <a:lnTo>
                    <a:pt x="60" y="1474"/>
                  </a:lnTo>
                  <a:lnTo>
                    <a:pt x="60" y="1534"/>
                  </a:lnTo>
                  <a:cubicBezTo>
                    <a:pt x="159" y="1554"/>
                    <a:pt x="259" y="1554"/>
                    <a:pt x="358" y="1554"/>
                  </a:cubicBezTo>
                  <a:cubicBezTo>
                    <a:pt x="418" y="1057"/>
                    <a:pt x="398" y="539"/>
                    <a:pt x="358" y="42"/>
                  </a:cubicBezTo>
                  <a:cubicBezTo>
                    <a:pt x="312" y="13"/>
                    <a:pt x="270"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2445600" y="1389475"/>
              <a:ext cx="33425" cy="13175"/>
            </a:xfrm>
            <a:custGeom>
              <a:avLst/>
              <a:gdLst/>
              <a:ahLst/>
              <a:cxnLst/>
              <a:rect l="l" t="t" r="r" b="b"/>
              <a:pathLst>
                <a:path w="1337" h="527" extrusionOk="0">
                  <a:moveTo>
                    <a:pt x="1147" y="1"/>
                  </a:moveTo>
                  <a:cubicBezTo>
                    <a:pt x="1115" y="1"/>
                    <a:pt x="1078" y="6"/>
                    <a:pt x="1035" y="18"/>
                  </a:cubicBezTo>
                  <a:cubicBezTo>
                    <a:pt x="657" y="97"/>
                    <a:pt x="339" y="256"/>
                    <a:pt x="0" y="376"/>
                  </a:cubicBezTo>
                  <a:lnTo>
                    <a:pt x="0" y="455"/>
                  </a:lnTo>
                  <a:lnTo>
                    <a:pt x="0" y="515"/>
                  </a:lnTo>
                  <a:cubicBezTo>
                    <a:pt x="60" y="523"/>
                    <a:pt x="118" y="527"/>
                    <a:pt x="177" y="527"/>
                  </a:cubicBezTo>
                  <a:cubicBezTo>
                    <a:pt x="531" y="527"/>
                    <a:pt x="875" y="393"/>
                    <a:pt x="1234" y="376"/>
                  </a:cubicBezTo>
                  <a:cubicBezTo>
                    <a:pt x="1336" y="188"/>
                    <a:pt x="1336" y="1"/>
                    <a:pt x="1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2388400" y="1411175"/>
              <a:ext cx="17925" cy="4300"/>
            </a:xfrm>
            <a:custGeom>
              <a:avLst/>
              <a:gdLst/>
              <a:ahLst/>
              <a:cxnLst/>
              <a:rect l="l" t="t" r="r" b="b"/>
              <a:pathLst>
                <a:path w="717" h="172" extrusionOk="0">
                  <a:moveTo>
                    <a:pt x="393" y="1"/>
                  </a:moveTo>
                  <a:cubicBezTo>
                    <a:pt x="250" y="1"/>
                    <a:pt x="115" y="30"/>
                    <a:pt x="1" y="144"/>
                  </a:cubicBezTo>
                  <a:cubicBezTo>
                    <a:pt x="97" y="159"/>
                    <a:pt x="194" y="171"/>
                    <a:pt x="287" y="171"/>
                  </a:cubicBezTo>
                  <a:cubicBezTo>
                    <a:pt x="444" y="171"/>
                    <a:pt x="592" y="137"/>
                    <a:pt x="717" y="25"/>
                  </a:cubicBezTo>
                  <a:cubicBezTo>
                    <a:pt x="607" y="16"/>
                    <a:pt x="498"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2346125" y="1411900"/>
              <a:ext cx="7500" cy="7250"/>
            </a:xfrm>
            <a:custGeom>
              <a:avLst/>
              <a:gdLst/>
              <a:ahLst/>
              <a:cxnLst/>
              <a:rect l="l" t="t" r="r" b="b"/>
              <a:pathLst>
                <a:path w="300" h="290" extrusionOk="0">
                  <a:moveTo>
                    <a:pt x="103" y="0"/>
                  </a:moveTo>
                  <a:cubicBezTo>
                    <a:pt x="73" y="0"/>
                    <a:pt x="39" y="5"/>
                    <a:pt x="1" y="16"/>
                  </a:cubicBezTo>
                  <a:cubicBezTo>
                    <a:pt x="41" y="115"/>
                    <a:pt x="100" y="195"/>
                    <a:pt x="140" y="274"/>
                  </a:cubicBezTo>
                  <a:cubicBezTo>
                    <a:pt x="170" y="284"/>
                    <a:pt x="195" y="289"/>
                    <a:pt x="220" y="289"/>
                  </a:cubicBezTo>
                  <a:cubicBezTo>
                    <a:pt x="245" y="289"/>
                    <a:pt x="269" y="284"/>
                    <a:pt x="299" y="274"/>
                  </a:cubicBezTo>
                  <a:cubicBezTo>
                    <a:pt x="299" y="110"/>
                    <a:pt x="245"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2565450" y="1376475"/>
              <a:ext cx="9975" cy="4500"/>
            </a:xfrm>
            <a:custGeom>
              <a:avLst/>
              <a:gdLst/>
              <a:ahLst/>
              <a:cxnLst/>
              <a:rect l="l" t="t" r="r" b="b"/>
              <a:pathLst>
                <a:path w="399" h="180" extrusionOk="0">
                  <a:moveTo>
                    <a:pt x="40" y="0"/>
                  </a:moveTo>
                  <a:cubicBezTo>
                    <a:pt x="1" y="80"/>
                    <a:pt x="1" y="120"/>
                    <a:pt x="40" y="179"/>
                  </a:cubicBezTo>
                  <a:cubicBezTo>
                    <a:pt x="180" y="179"/>
                    <a:pt x="279" y="140"/>
                    <a:pt x="398" y="140"/>
                  </a:cubicBezTo>
                  <a:cubicBezTo>
                    <a:pt x="319" y="20"/>
                    <a:pt x="19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2535125" y="1381450"/>
              <a:ext cx="4975" cy="3500"/>
            </a:xfrm>
            <a:custGeom>
              <a:avLst/>
              <a:gdLst/>
              <a:ahLst/>
              <a:cxnLst/>
              <a:rect l="l" t="t" r="r" b="b"/>
              <a:pathLst>
                <a:path w="199" h="140" extrusionOk="0">
                  <a:moveTo>
                    <a:pt x="199" y="0"/>
                  </a:moveTo>
                  <a:cubicBezTo>
                    <a:pt x="139" y="20"/>
                    <a:pt x="60" y="40"/>
                    <a:pt x="0" y="80"/>
                  </a:cubicBezTo>
                  <a:cubicBezTo>
                    <a:pt x="60" y="100"/>
                    <a:pt x="119" y="120"/>
                    <a:pt x="199" y="140"/>
                  </a:cubicBezTo>
                  <a:lnTo>
                    <a:pt x="1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2562475" y="1376475"/>
              <a:ext cx="4000" cy="4875"/>
            </a:xfrm>
            <a:custGeom>
              <a:avLst/>
              <a:gdLst/>
              <a:ahLst/>
              <a:cxnLst/>
              <a:rect l="l" t="t" r="r" b="b"/>
              <a:pathLst>
                <a:path w="160" h="195" extrusionOk="0">
                  <a:moveTo>
                    <a:pt x="159" y="0"/>
                  </a:moveTo>
                  <a:cubicBezTo>
                    <a:pt x="120" y="80"/>
                    <a:pt x="60" y="120"/>
                    <a:pt x="0" y="179"/>
                  </a:cubicBezTo>
                  <a:cubicBezTo>
                    <a:pt x="30" y="189"/>
                    <a:pt x="60" y="194"/>
                    <a:pt x="87" y="194"/>
                  </a:cubicBezTo>
                  <a:cubicBezTo>
                    <a:pt x="115" y="194"/>
                    <a:pt x="139" y="189"/>
                    <a:pt x="159" y="17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2631600" y="1380950"/>
              <a:ext cx="4500" cy="3500"/>
            </a:xfrm>
            <a:custGeom>
              <a:avLst/>
              <a:gdLst/>
              <a:ahLst/>
              <a:cxnLst/>
              <a:rect l="l" t="t" r="r" b="b"/>
              <a:pathLst>
                <a:path w="180" h="140" extrusionOk="0">
                  <a:moveTo>
                    <a:pt x="179" y="0"/>
                  </a:moveTo>
                  <a:lnTo>
                    <a:pt x="179" y="0"/>
                  </a:lnTo>
                  <a:cubicBezTo>
                    <a:pt x="140" y="40"/>
                    <a:pt x="60" y="100"/>
                    <a:pt x="0" y="140"/>
                  </a:cubicBezTo>
                  <a:lnTo>
                    <a:pt x="159" y="140"/>
                  </a:lnTo>
                  <a:cubicBezTo>
                    <a:pt x="159" y="10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2514225" y="1184325"/>
              <a:ext cx="31350" cy="5600"/>
            </a:xfrm>
            <a:custGeom>
              <a:avLst/>
              <a:gdLst/>
              <a:ahLst/>
              <a:cxnLst/>
              <a:rect l="l" t="t" r="r" b="b"/>
              <a:pathLst>
                <a:path w="1254" h="224" extrusionOk="0">
                  <a:moveTo>
                    <a:pt x="602" y="0"/>
                  </a:moveTo>
                  <a:cubicBezTo>
                    <a:pt x="396" y="0"/>
                    <a:pt x="194" y="43"/>
                    <a:pt x="1" y="207"/>
                  </a:cubicBezTo>
                  <a:cubicBezTo>
                    <a:pt x="153" y="214"/>
                    <a:pt x="305" y="223"/>
                    <a:pt x="455" y="223"/>
                  </a:cubicBezTo>
                  <a:cubicBezTo>
                    <a:pt x="736" y="223"/>
                    <a:pt x="1007" y="190"/>
                    <a:pt x="1254" y="48"/>
                  </a:cubicBezTo>
                  <a:cubicBezTo>
                    <a:pt x="1039" y="48"/>
                    <a:pt x="819" y="0"/>
                    <a:pt x="6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2458025" y="1197925"/>
              <a:ext cx="22400" cy="5075"/>
            </a:xfrm>
            <a:custGeom>
              <a:avLst/>
              <a:gdLst/>
              <a:ahLst/>
              <a:cxnLst/>
              <a:rect l="l" t="t" r="r" b="b"/>
              <a:pathLst>
                <a:path w="896" h="203" extrusionOk="0">
                  <a:moveTo>
                    <a:pt x="896" y="1"/>
                  </a:moveTo>
                  <a:cubicBezTo>
                    <a:pt x="558" y="1"/>
                    <a:pt x="259" y="21"/>
                    <a:pt x="1" y="180"/>
                  </a:cubicBezTo>
                  <a:cubicBezTo>
                    <a:pt x="19" y="179"/>
                    <a:pt x="38" y="178"/>
                    <a:pt x="57" y="178"/>
                  </a:cubicBezTo>
                  <a:cubicBezTo>
                    <a:pt x="183" y="178"/>
                    <a:pt x="312" y="203"/>
                    <a:pt x="440" y="203"/>
                  </a:cubicBezTo>
                  <a:cubicBezTo>
                    <a:pt x="597" y="203"/>
                    <a:pt x="752" y="166"/>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2558500" y="1174100"/>
              <a:ext cx="7975" cy="7600"/>
            </a:xfrm>
            <a:custGeom>
              <a:avLst/>
              <a:gdLst/>
              <a:ahLst/>
              <a:cxnLst/>
              <a:rect l="l" t="t" r="r" b="b"/>
              <a:pathLst>
                <a:path w="319" h="304" extrusionOk="0">
                  <a:moveTo>
                    <a:pt x="199" y="1"/>
                  </a:moveTo>
                  <a:cubicBezTo>
                    <a:pt x="177" y="1"/>
                    <a:pt x="151" y="6"/>
                    <a:pt x="119" y="19"/>
                  </a:cubicBezTo>
                  <a:cubicBezTo>
                    <a:pt x="0" y="59"/>
                    <a:pt x="159" y="178"/>
                    <a:pt x="159" y="278"/>
                  </a:cubicBezTo>
                  <a:cubicBezTo>
                    <a:pt x="175" y="278"/>
                    <a:pt x="191" y="303"/>
                    <a:pt x="207" y="303"/>
                  </a:cubicBezTo>
                  <a:cubicBezTo>
                    <a:pt x="211" y="303"/>
                    <a:pt x="215" y="301"/>
                    <a:pt x="219" y="298"/>
                  </a:cubicBezTo>
                  <a:cubicBezTo>
                    <a:pt x="259" y="278"/>
                    <a:pt x="298" y="278"/>
                    <a:pt x="318" y="258"/>
                  </a:cubicBezTo>
                  <a:cubicBezTo>
                    <a:pt x="302" y="157"/>
                    <a:pt x="313" y="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2475425" y="1207875"/>
              <a:ext cx="8500" cy="3025"/>
            </a:xfrm>
            <a:custGeom>
              <a:avLst/>
              <a:gdLst/>
              <a:ahLst/>
              <a:cxnLst/>
              <a:rect l="l" t="t" r="r" b="b"/>
              <a:pathLst>
                <a:path w="340" h="121" extrusionOk="0">
                  <a:moveTo>
                    <a:pt x="177" y="1"/>
                  </a:moveTo>
                  <a:cubicBezTo>
                    <a:pt x="120" y="1"/>
                    <a:pt x="61" y="41"/>
                    <a:pt x="1" y="120"/>
                  </a:cubicBezTo>
                  <a:lnTo>
                    <a:pt x="339" y="120"/>
                  </a:lnTo>
                  <a:cubicBezTo>
                    <a:pt x="289" y="41"/>
                    <a:pt x="235" y="1"/>
                    <a:pt x="1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2466475" y="1209550"/>
              <a:ext cx="4500" cy="2100"/>
            </a:xfrm>
            <a:custGeom>
              <a:avLst/>
              <a:gdLst/>
              <a:ahLst/>
              <a:cxnLst/>
              <a:rect l="l" t="t" r="r" b="b"/>
              <a:pathLst>
                <a:path w="180" h="84" extrusionOk="0">
                  <a:moveTo>
                    <a:pt x="145" y="0"/>
                  </a:moveTo>
                  <a:cubicBezTo>
                    <a:pt x="138" y="0"/>
                    <a:pt x="130" y="4"/>
                    <a:pt x="120" y="13"/>
                  </a:cubicBezTo>
                  <a:cubicBezTo>
                    <a:pt x="80" y="13"/>
                    <a:pt x="41" y="33"/>
                    <a:pt x="1" y="53"/>
                  </a:cubicBezTo>
                  <a:cubicBezTo>
                    <a:pt x="21" y="73"/>
                    <a:pt x="51" y="83"/>
                    <a:pt x="83" y="83"/>
                  </a:cubicBezTo>
                  <a:cubicBezTo>
                    <a:pt x="115" y="83"/>
                    <a:pt x="150" y="73"/>
                    <a:pt x="180" y="53"/>
                  </a:cubicBezTo>
                  <a:cubicBezTo>
                    <a:pt x="180" y="38"/>
                    <a:pt x="168"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2666400" y="1354600"/>
              <a:ext cx="23400" cy="8975"/>
            </a:xfrm>
            <a:custGeom>
              <a:avLst/>
              <a:gdLst/>
              <a:ahLst/>
              <a:cxnLst/>
              <a:rect l="l" t="t" r="r" b="b"/>
              <a:pathLst>
                <a:path w="936" h="359" extrusionOk="0">
                  <a:moveTo>
                    <a:pt x="359" y="0"/>
                  </a:moveTo>
                  <a:cubicBezTo>
                    <a:pt x="299" y="60"/>
                    <a:pt x="239" y="100"/>
                    <a:pt x="180" y="179"/>
                  </a:cubicBezTo>
                  <a:lnTo>
                    <a:pt x="1" y="358"/>
                  </a:lnTo>
                  <a:cubicBezTo>
                    <a:pt x="90" y="342"/>
                    <a:pt x="180" y="339"/>
                    <a:pt x="271" y="339"/>
                  </a:cubicBezTo>
                  <a:cubicBezTo>
                    <a:pt x="314" y="339"/>
                    <a:pt x="357" y="339"/>
                    <a:pt x="399" y="339"/>
                  </a:cubicBezTo>
                  <a:cubicBezTo>
                    <a:pt x="588" y="339"/>
                    <a:pt x="772" y="328"/>
                    <a:pt x="936" y="199"/>
                  </a:cubicBezTo>
                  <a:lnTo>
                    <a:pt x="856" y="179"/>
                  </a:lnTo>
                  <a:cubicBezTo>
                    <a:pt x="777" y="100"/>
                    <a:pt x="637" y="100"/>
                    <a:pt x="558" y="20"/>
                  </a:cubicBezTo>
                  <a:cubicBezTo>
                    <a:pt x="478" y="0"/>
                    <a:pt x="438"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2679825" y="1355075"/>
              <a:ext cx="7500" cy="4025"/>
            </a:xfrm>
            <a:custGeom>
              <a:avLst/>
              <a:gdLst/>
              <a:ahLst/>
              <a:cxnLst/>
              <a:rect l="l" t="t" r="r" b="b"/>
              <a:pathLst>
                <a:path w="300" h="161" extrusionOk="0">
                  <a:moveTo>
                    <a:pt x="69" y="0"/>
                  </a:moveTo>
                  <a:cubicBezTo>
                    <a:pt x="46" y="0"/>
                    <a:pt x="23" y="1"/>
                    <a:pt x="1" y="1"/>
                  </a:cubicBezTo>
                  <a:cubicBezTo>
                    <a:pt x="41" y="140"/>
                    <a:pt x="180" y="160"/>
                    <a:pt x="299" y="160"/>
                  </a:cubicBezTo>
                  <a:cubicBezTo>
                    <a:pt x="283" y="14"/>
                    <a:pt x="173" y="0"/>
                    <a:pt x="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973150" y="1058700"/>
              <a:ext cx="185525" cy="47750"/>
            </a:xfrm>
            <a:custGeom>
              <a:avLst/>
              <a:gdLst/>
              <a:ahLst/>
              <a:cxnLst/>
              <a:rect l="l" t="t" r="r" b="b"/>
              <a:pathLst>
                <a:path w="7421" h="1910" extrusionOk="0">
                  <a:moveTo>
                    <a:pt x="458" y="0"/>
                  </a:moveTo>
                  <a:cubicBezTo>
                    <a:pt x="20" y="438"/>
                    <a:pt x="0" y="975"/>
                    <a:pt x="60" y="1532"/>
                  </a:cubicBezTo>
                  <a:cubicBezTo>
                    <a:pt x="100" y="1691"/>
                    <a:pt x="140" y="1810"/>
                    <a:pt x="299" y="1910"/>
                  </a:cubicBezTo>
                  <a:cubicBezTo>
                    <a:pt x="518" y="1651"/>
                    <a:pt x="418" y="1313"/>
                    <a:pt x="438" y="1015"/>
                  </a:cubicBezTo>
                  <a:cubicBezTo>
                    <a:pt x="498" y="338"/>
                    <a:pt x="597" y="259"/>
                    <a:pt x="1313" y="179"/>
                  </a:cubicBezTo>
                  <a:cubicBezTo>
                    <a:pt x="1539" y="391"/>
                    <a:pt x="1791" y="418"/>
                    <a:pt x="2051" y="418"/>
                  </a:cubicBezTo>
                  <a:cubicBezTo>
                    <a:pt x="2138" y="418"/>
                    <a:pt x="2226" y="415"/>
                    <a:pt x="2315" y="415"/>
                  </a:cubicBezTo>
                  <a:cubicBezTo>
                    <a:pt x="2359" y="415"/>
                    <a:pt x="2403" y="416"/>
                    <a:pt x="2447" y="418"/>
                  </a:cubicBezTo>
                  <a:lnTo>
                    <a:pt x="4814" y="418"/>
                  </a:lnTo>
                  <a:cubicBezTo>
                    <a:pt x="4837" y="415"/>
                    <a:pt x="4860" y="414"/>
                    <a:pt x="4882" y="414"/>
                  </a:cubicBezTo>
                  <a:cubicBezTo>
                    <a:pt x="5238" y="414"/>
                    <a:pt x="5447" y="708"/>
                    <a:pt x="5710" y="895"/>
                  </a:cubicBezTo>
                  <a:lnTo>
                    <a:pt x="5869" y="895"/>
                  </a:lnTo>
                  <a:cubicBezTo>
                    <a:pt x="5928" y="219"/>
                    <a:pt x="5928" y="219"/>
                    <a:pt x="6505" y="199"/>
                  </a:cubicBezTo>
                  <a:lnTo>
                    <a:pt x="7261" y="199"/>
                  </a:lnTo>
                  <a:lnTo>
                    <a:pt x="7420" y="20"/>
                  </a:lnTo>
                  <a:cubicBezTo>
                    <a:pt x="5113" y="20"/>
                    <a:pt x="2805" y="20"/>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1963700" y="1059175"/>
              <a:ext cx="21900" cy="53325"/>
            </a:xfrm>
            <a:custGeom>
              <a:avLst/>
              <a:gdLst/>
              <a:ahLst/>
              <a:cxnLst/>
              <a:rect l="l" t="t" r="r" b="b"/>
              <a:pathLst>
                <a:path w="876" h="2133" extrusionOk="0">
                  <a:moveTo>
                    <a:pt x="299" y="1"/>
                  </a:moveTo>
                  <a:lnTo>
                    <a:pt x="299" y="1"/>
                  </a:lnTo>
                  <a:cubicBezTo>
                    <a:pt x="398" y="160"/>
                    <a:pt x="418" y="299"/>
                    <a:pt x="319" y="478"/>
                  </a:cubicBezTo>
                  <a:cubicBezTo>
                    <a:pt x="120" y="797"/>
                    <a:pt x="80" y="1175"/>
                    <a:pt x="0" y="1553"/>
                  </a:cubicBezTo>
                  <a:cubicBezTo>
                    <a:pt x="40" y="1612"/>
                    <a:pt x="40" y="1692"/>
                    <a:pt x="0" y="1751"/>
                  </a:cubicBezTo>
                  <a:lnTo>
                    <a:pt x="0" y="1811"/>
                  </a:lnTo>
                  <a:lnTo>
                    <a:pt x="0" y="1891"/>
                  </a:lnTo>
                  <a:cubicBezTo>
                    <a:pt x="181" y="2065"/>
                    <a:pt x="301" y="2132"/>
                    <a:pt x="384" y="2132"/>
                  </a:cubicBezTo>
                  <a:cubicBezTo>
                    <a:pt x="576" y="2132"/>
                    <a:pt x="568" y="1775"/>
                    <a:pt x="637" y="1553"/>
                  </a:cubicBezTo>
                  <a:cubicBezTo>
                    <a:pt x="677" y="1015"/>
                    <a:pt x="617" y="498"/>
                    <a:pt x="876" y="1"/>
                  </a:cubicBezTo>
                  <a:lnTo>
                    <a:pt x="876" y="1"/>
                  </a:lnTo>
                  <a:cubicBezTo>
                    <a:pt x="776" y="11"/>
                    <a:pt x="682" y="16"/>
                    <a:pt x="587" y="16"/>
                  </a:cubicBezTo>
                  <a:cubicBezTo>
                    <a:pt x="493" y="16"/>
                    <a:pt x="398" y="1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1939325" y="1050925"/>
              <a:ext cx="21900" cy="18175"/>
            </a:xfrm>
            <a:custGeom>
              <a:avLst/>
              <a:gdLst/>
              <a:ahLst/>
              <a:cxnLst/>
              <a:rect l="l" t="t" r="r" b="b"/>
              <a:pathLst>
                <a:path w="876" h="727" extrusionOk="0">
                  <a:moveTo>
                    <a:pt x="333" y="0"/>
                  </a:moveTo>
                  <a:cubicBezTo>
                    <a:pt x="213" y="0"/>
                    <a:pt x="110" y="68"/>
                    <a:pt x="100" y="311"/>
                  </a:cubicBezTo>
                  <a:cubicBezTo>
                    <a:pt x="1" y="391"/>
                    <a:pt x="1" y="430"/>
                    <a:pt x="80" y="510"/>
                  </a:cubicBezTo>
                  <a:cubicBezTo>
                    <a:pt x="179" y="623"/>
                    <a:pt x="288" y="726"/>
                    <a:pt x="422" y="726"/>
                  </a:cubicBezTo>
                  <a:cubicBezTo>
                    <a:pt x="476" y="726"/>
                    <a:pt x="534" y="709"/>
                    <a:pt x="597" y="669"/>
                  </a:cubicBezTo>
                  <a:cubicBezTo>
                    <a:pt x="597" y="609"/>
                    <a:pt x="617" y="590"/>
                    <a:pt x="617" y="530"/>
                  </a:cubicBezTo>
                  <a:cubicBezTo>
                    <a:pt x="597" y="391"/>
                    <a:pt x="876" y="192"/>
                    <a:pt x="657" y="92"/>
                  </a:cubicBezTo>
                  <a:cubicBezTo>
                    <a:pt x="579" y="63"/>
                    <a:pt x="448" y="0"/>
                    <a:pt x="3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1918450" y="1059175"/>
              <a:ext cx="22900" cy="6000"/>
            </a:xfrm>
            <a:custGeom>
              <a:avLst/>
              <a:gdLst/>
              <a:ahLst/>
              <a:cxnLst/>
              <a:rect l="l" t="t" r="r" b="b"/>
              <a:pathLst>
                <a:path w="916" h="240" extrusionOk="0">
                  <a:moveTo>
                    <a:pt x="915" y="1"/>
                  </a:moveTo>
                  <a:cubicBezTo>
                    <a:pt x="617" y="1"/>
                    <a:pt x="318" y="21"/>
                    <a:pt x="0" y="61"/>
                  </a:cubicBezTo>
                  <a:cubicBezTo>
                    <a:pt x="259" y="240"/>
                    <a:pt x="597" y="140"/>
                    <a:pt x="895" y="200"/>
                  </a:cubicBezTo>
                  <a:cubicBezTo>
                    <a:pt x="915" y="140"/>
                    <a:pt x="915" y="8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1981100" y="1011125"/>
              <a:ext cx="8475" cy="4150"/>
            </a:xfrm>
            <a:custGeom>
              <a:avLst/>
              <a:gdLst/>
              <a:ahLst/>
              <a:cxnLst/>
              <a:rect l="l" t="t" r="r" b="b"/>
              <a:pathLst>
                <a:path w="339" h="166" extrusionOk="0">
                  <a:moveTo>
                    <a:pt x="217" y="0"/>
                  </a:moveTo>
                  <a:cubicBezTo>
                    <a:pt x="186" y="0"/>
                    <a:pt x="153" y="5"/>
                    <a:pt x="120" y="13"/>
                  </a:cubicBezTo>
                  <a:cubicBezTo>
                    <a:pt x="80" y="13"/>
                    <a:pt x="21" y="33"/>
                    <a:pt x="1" y="73"/>
                  </a:cubicBezTo>
                  <a:cubicBezTo>
                    <a:pt x="54" y="136"/>
                    <a:pt x="108" y="166"/>
                    <a:pt x="160" y="166"/>
                  </a:cubicBezTo>
                  <a:cubicBezTo>
                    <a:pt x="223" y="166"/>
                    <a:pt x="284" y="121"/>
                    <a:pt x="339" y="33"/>
                  </a:cubicBezTo>
                  <a:cubicBezTo>
                    <a:pt x="304" y="10"/>
                    <a:pt x="262" y="0"/>
                    <a:pt x="2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2120350" y="1007950"/>
              <a:ext cx="7475" cy="3525"/>
            </a:xfrm>
            <a:custGeom>
              <a:avLst/>
              <a:gdLst/>
              <a:ahLst/>
              <a:cxnLst/>
              <a:rect l="l" t="t" r="r" b="b"/>
              <a:pathLst>
                <a:path w="299" h="141" extrusionOk="0">
                  <a:moveTo>
                    <a:pt x="299" y="1"/>
                  </a:moveTo>
                  <a:cubicBezTo>
                    <a:pt x="180" y="1"/>
                    <a:pt x="40" y="1"/>
                    <a:pt x="1" y="140"/>
                  </a:cubicBezTo>
                  <a:cubicBezTo>
                    <a:pt x="120" y="140"/>
                    <a:pt x="219"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2466525" y="842700"/>
              <a:ext cx="29325" cy="16600"/>
            </a:xfrm>
            <a:custGeom>
              <a:avLst/>
              <a:gdLst/>
              <a:ahLst/>
              <a:cxnLst/>
              <a:rect l="l" t="t" r="r" b="b"/>
              <a:pathLst>
                <a:path w="1173" h="664" extrusionOk="0">
                  <a:moveTo>
                    <a:pt x="954" y="0"/>
                  </a:moveTo>
                  <a:cubicBezTo>
                    <a:pt x="718" y="0"/>
                    <a:pt x="643" y="308"/>
                    <a:pt x="415" y="308"/>
                  </a:cubicBezTo>
                  <a:cubicBezTo>
                    <a:pt x="403" y="308"/>
                    <a:pt x="390" y="307"/>
                    <a:pt x="377" y="305"/>
                  </a:cubicBezTo>
                  <a:cubicBezTo>
                    <a:pt x="367" y="308"/>
                    <a:pt x="356" y="310"/>
                    <a:pt x="344" y="310"/>
                  </a:cubicBezTo>
                  <a:cubicBezTo>
                    <a:pt x="279" y="310"/>
                    <a:pt x="189" y="267"/>
                    <a:pt x="119" y="267"/>
                  </a:cubicBezTo>
                  <a:cubicBezTo>
                    <a:pt x="50" y="267"/>
                    <a:pt x="0" y="310"/>
                    <a:pt x="19" y="484"/>
                  </a:cubicBezTo>
                  <a:cubicBezTo>
                    <a:pt x="297" y="504"/>
                    <a:pt x="576" y="484"/>
                    <a:pt x="814" y="663"/>
                  </a:cubicBezTo>
                  <a:cubicBezTo>
                    <a:pt x="874" y="643"/>
                    <a:pt x="894" y="583"/>
                    <a:pt x="894" y="544"/>
                  </a:cubicBezTo>
                  <a:cubicBezTo>
                    <a:pt x="974" y="404"/>
                    <a:pt x="1173" y="345"/>
                    <a:pt x="1073" y="146"/>
                  </a:cubicBezTo>
                  <a:cubicBezTo>
                    <a:pt x="1073" y="86"/>
                    <a:pt x="1053" y="66"/>
                    <a:pt x="1013" y="7"/>
                  </a:cubicBezTo>
                  <a:cubicBezTo>
                    <a:pt x="993" y="2"/>
                    <a:pt x="973" y="0"/>
                    <a:pt x="9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2454550" y="849825"/>
              <a:ext cx="2500" cy="3000"/>
            </a:xfrm>
            <a:custGeom>
              <a:avLst/>
              <a:gdLst/>
              <a:ahLst/>
              <a:cxnLst/>
              <a:rect l="l" t="t" r="r" b="b"/>
              <a:pathLst>
                <a:path w="100" h="120" extrusionOk="0">
                  <a:moveTo>
                    <a:pt x="40" y="0"/>
                  </a:moveTo>
                  <a:cubicBezTo>
                    <a:pt x="40" y="0"/>
                    <a:pt x="0" y="20"/>
                    <a:pt x="0" y="60"/>
                  </a:cubicBezTo>
                  <a:cubicBezTo>
                    <a:pt x="20" y="80"/>
                    <a:pt x="20" y="100"/>
                    <a:pt x="60" y="119"/>
                  </a:cubicBezTo>
                  <a:lnTo>
                    <a:pt x="100" y="80"/>
                  </a:lnTo>
                  <a:lnTo>
                    <a:pt x="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2232250" y="1048350"/>
              <a:ext cx="50750" cy="98575"/>
            </a:xfrm>
            <a:custGeom>
              <a:avLst/>
              <a:gdLst/>
              <a:ahLst/>
              <a:cxnLst/>
              <a:rect l="l" t="t" r="r" b="b"/>
              <a:pathLst>
                <a:path w="2030" h="3943" extrusionOk="0">
                  <a:moveTo>
                    <a:pt x="1128" y="0"/>
                  </a:moveTo>
                  <a:cubicBezTo>
                    <a:pt x="1053" y="0"/>
                    <a:pt x="976" y="22"/>
                    <a:pt x="896" y="76"/>
                  </a:cubicBezTo>
                  <a:cubicBezTo>
                    <a:pt x="844" y="83"/>
                    <a:pt x="790" y="85"/>
                    <a:pt x="735" y="85"/>
                  </a:cubicBezTo>
                  <a:cubicBezTo>
                    <a:pt x="651" y="85"/>
                    <a:pt x="566" y="80"/>
                    <a:pt x="481" y="80"/>
                  </a:cubicBezTo>
                  <a:cubicBezTo>
                    <a:pt x="305" y="80"/>
                    <a:pt x="134" y="102"/>
                    <a:pt x="0" y="235"/>
                  </a:cubicBezTo>
                  <a:cubicBezTo>
                    <a:pt x="95" y="254"/>
                    <a:pt x="189" y="259"/>
                    <a:pt x="283" y="259"/>
                  </a:cubicBezTo>
                  <a:cubicBezTo>
                    <a:pt x="414" y="259"/>
                    <a:pt x="544" y="249"/>
                    <a:pt x="676" y="249"/>
                  </a:cubicBezTo>
                  <a:cubicBezTo>
                    <a:pt x="853" y="249"/>
                    <a:pt x="1031" y="267"/>
                    <a:pt x="1214" y="354"/>
                  </a:cubicBezTo>
                  <a:cubicBezTo>
                    <a:pt x="1015" y="1170"/>
                    <a:pt x="498" y="1846"/>
                    <a:pt x="498" y="2682"/>
                  </a:cubicBezTo>
                  <a:cubicBezTo>
                    <a:pt x="418" y="3100"/>
                    <a:pt x="339" y="3517"/>
                    <a:pt x="538" y="3935"/>
                  </a:cubicBezTo>
                  <a:cubicBezTo>
                    <a:pt x="564" y="3940"/>
                    <a:pt x="588" y="3942"/>
                    <a:pt x="609" y="3942"/>
                  </a:cubicBezTo>
                  <a:cubicBezTo>
                    <a:pt x="834" y="3942"/>
                    <a:pt x="728" y="3668"/>
                    <a:pt x="856" y="3577"/>
                  </a:cubicBezTo>
                  <a:cubicBezTo>
                    <a:pt x="1134" y="3318"/>
                    <a:pt x="1095" y="3000"/>
                    <a:pt x="1095" y="2702"/>
                  </a:cubicBezTo>
                  <a:cubicBezTo>
                    <a:pt x="1095" y="2631"/>
                    <a:pt x="1064" y="2519"/>
                    <a:pt x="1119" y="2519"/>
                  </a:cubicBezTo>
                  <a:cubicBezTo>
                    <a:pt x="1141" y="2519"/>
                    <a:pt x="1177" y="2537"/>
                    <a:pt x="1234" y="2582"/>
                  </a:cubicBezTo>
                  <a:cubicBezTo>
                    <a:pt x="1313" y="2582"/>
                    <a:pt x="1353" y="2582"/>
                    <a:pt x="1433" y="2562"/>
                  </a:cubicBezTo>
                  <a:cubicBezTo>
                    <a:pt x="1453" y="2503"/>
                    <a:pt x="1492" y="2483"/>
                    <a:pt x="1512" y="2443"/>
                  </a:cubicBezTo>
                  <a:lnTo>
                    <a:pt x="1592" y="2224"/>
                  </a:lnTo>
                  <a:cubicBezTo>
                    <a:pt x="1592" y="1667"/>
                    <a:pt x="2029" y="1170"/>
                    <a:pt x="1910" y="573"/>
                  </a:cubicBezTo>
                  <a:cubicBezTo>
                    <a:pt x="1731" y="533"/>
                    <a:pt x="1791" y="394"/>
                    <a:pt x="1751" y="295"/>
                  </a:cubicBezTo>
                  <a:cubicBezTo>
                    <a:pt x="1731" y="275"/>
                    <a:pt x="1731" y="215"/>
                    <a:pt x="1711" y="195"/>
                  </a:cubicBezTo>
                  <a:cubicBezTo>
                    <a:pt x="1671" y="185"/>
                    <a:pt x="1642" y="180"/>
                    <a:pt x="1614" y="180"/>
                  </a:cubicBezTo>
                  <a:cubicBezTo>
                    <a:pt x="1587" y="180"/>
                    <a:pt x="1562" y="185"/>
                    <a:pt x="1532" y="195"/>
                  </a:cubicBezTo>
                  <a:cubicBezTo>
                    <a:pt x="1509" y="208"/>
                    <a:pt x="1492" y="214"/>
                    <a:pt x="1479" y="214"/>
                  </a:cubicBezTo>
                  <a:cubicBezTo>
                    <a:pt x="1415" y="214"/>
                    <a:pt x="1459" y="76"/>
                    <a:pt x="1393" y="76"/>
                  </a:cubicBezTo>
                  <a:cubicBezTo>
                    <a:pt x="1306" y="32"/>
                    <a:pt x="1218" y="0"/>
                    <a:pt x="11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2279500" y="1038300"/>
              <a:ext cx="61675" cy="12950"/>
            </a:xfrm>
            <a:custGeom>
              <a:avLst/>
              <a:gdLst/>
              <a:ahLst/>
              <a:cxnLst/>
              <a:rect l="l" t="t" r="r" b="b"/>
              <a:pathLst>
                <a:path w="2467" h="518" extrusionOk="0">
                  <a:moveTo>
                    <a:pt x="1572" y="0"/>
                  </a:moveTo>
                  <a:cubicBezTo>
                    <a:pt x="1074" y="20"/>
                    <a:pt x="577" y="20"/>
                    <a:pt x="80" y="20"/>
                  </a:cubicBezTo>
                  <a:cubicBezTo>
                    <a:pt x="0" y="219"/>
                    <a:pt x="139" y="339"/>
                    <a:pt x="199" y="498"/>
                  </a:cubicBezTo>
                  <a:lnTo>
                    <a:pt x="378" y="498"/>
                  </a:lnTo>
                  <a:cubicBezTo>
                    <a:pt x="507" y="444"/>
                    <a:pt x="631" y="408"/>
                    <a:pt x="754" y="408"/>
                  </a:cubicBezTo>
                  <a:cubicBezTo>
                    <a:pt x="859" y="408"/>
                    <a:pt x="965" y="434"/>
                    <a:pt x="1074" y="498"/>
                  </a:cubicBezTo>
                  <a:cubicBezTo>
                    <a:pt x="1194" y="478"/>
                    <a:pt x="1293" y="478"/>
                    <a:pt x="1413" y="478"/>
                  </a:cubicBezTo>
                  <a:cubicBezTo>
                    <a:pt x="1440" y="450"/>
                    <a:pt x="1468" y="435"/>
                    <a:pt x="1498" y="435"/>
                  </a:cubicBezTo>
                  <a:cubicBezTo>
                    <a:pt x="1532" y="435"/>
                    <a:pt x="1569" y="455"/>
                    <a:pt x="1612" y="498"/>
                  </a:cubicBezTo>
                  <a:lnTo>
                    <a:pt x="1791" y="498"/>
                  </a:lnTo>
                  <a:cubicBezTo>
                    <a:pt x="1850" y="448"/>
                    <a:pt x="1905" y="423"/>
                    <a:pt x="1960" y="423"/>
                  </a:cubicBezTo>
                  <a:cubicBezTo>
                    <a:pt x="2014" y="423"/>
                    <a:pt x="2069" y="448"/>
                    <a:pt x="2129" y="498"/>
                  </a:cubicBezTo>
                  <a:lnTo>
                    <a:pt x="2109" y="518"/>
                  </a:lnTo>
                  <a:cubicBezTo>
                    <a:pt x="2228" y="498"/>
                    <a:pt x="2328" y="498"/>
                    <a:pt x="2467" y="478"/>
                  </a:cubicBezTo>
                  <a:cubicBezTo>
                    <a:pt x="2427" y="199"/>
                    <a:pt x="2268" y="140"/>
                    <a:pt x="2029" y="140"/>
                  </a:cubicBezTo>
                  <a:cubicBezTo>
                    <a:pt x="1870" y="140"/>
                    <a:pt x="1691" y="14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2254625" y="1044275"/>
              <a:ext cx="22150" cy="12850"/>
            </a:xfrm>
            <a:custGeom>
              <a:avLst/>
              <a:gdLst/>
              <a:ahLst/>
              <a:cxnLst/>
              <a:rect l="l" t="t" r="r" b="b"/>
              <a:pathLst>
                <a:path w="886" h="514" extrusionOk="0">
                  <a:moveTo>
                    <a:pt x="722" y="36"/>
                  </a:moveTo>
                  <a:cubicBezTo>
                    <a:pt x="690" y="36"/>
                    <a:pt x="649" y="44"/>
                    <a:pt x="597" y="60"/>
                  </a:cubicBezTo>
                  <a:cubicBezTo>
                    <a:pt x="398" y="100"/>
                    <a:pt x="140" y="0"/>
                    <a:pt x="1" y="259"/>
                  </a:cubicBezTo>
                  <a:cubicBezTo>
                    <a:pt x="180" y="279"/>
                    <a:pt x="379" y="219"/>
                    <a:pt x="498" y="418"/>
                  </a:cubicBezTo>
                  <a:cubicBezTo>
                    <a:pt x="498" y="458"/>
                    <a:pt x="518" y="478"/>
                    <a:pt x="538" y="497"/>
                  </a:cubicBezTo>
                  <a:cubicBezTo>
                    <a:pt x="549" y="509"/>
                    <a:pt x="561" y="514"/>
                    <a:pt x="573" y="514"/>
                  </a:cubicBezTo>
                  <a:cubicBezTo>
                    <a:pt x="602" y="514"/>
                    <a:pt x="635" y="486"/>
                    <a:pt x="677" y="458"/>
                  </a:cubicBezTo>
                  <a:cubicBezTo>
                    <a:pt x="737" y="438"/>
                    <a:pt x="776" y="398"/>
                    <a:pt x="816" y="358"/>
                  </a:cubicBezTo>
                  <a:cubicBezTo>
                    <a:pt x="816" y="225"/>
                    <a:pt x="886" y="36"/>
                    <a:pt x="722" y="36"/>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922425" y="882425"/>
              <a:ext cx="5975" cy="3725"/>
            </a:xfrm>
            <a:custGeom>
              <a:avLst/>
              <a:gdLst/>
              <a:ahLst/>
              <a:cxnLst/>
              <a:rect l="l" t="t" r="r" b="b"/>
              <a:pathLst>
                <a:path w="239" h="149" extrusionOk="0">
                  <a:moveTo>
                    <a:pt x="105" y="1"/>
                  </a:moveTo>
                  <a:cubicBezTo>
                    <a:pt x="77" y="1"/>
                    <a:pt x="43" y="19"/>
                    <a:pt x="0" y="69"/>
                  </a:cubicBezTo>
                  <a:lnTo>
                    <a:pt x="239" y="148"/>
                  </a:lnTo>
                  <a:cubicBezTo>
                    <a:pt x="198" y="93"/>
                    <a:pt x="166" y="1"/>
                    <a:pt x="1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909500" y="882625"/>
              <a:ext cx="3000" cy="2025"/>
            </a:xfrm>
            <a:custGeom>
              <a:avLst/>
              <a:gdLst/>
              <a:ahLst/>
              <a:cxnLst/>
              <a:rect l="l" t="t" r="r" b="b"/>
              <a:pathLst>
                <a:path w="120" h="81" extrusionOk="0">
                  <a:moveTo>
                    <a:pt x="80" y="1"/>
                  </a:moveTo>
                  <a:cubicBezTo>
                    <a:pt x="60" y="1"/>
                    <a:pt x="20" y="41"/>
                    <a:pt x="0" y="41"/>
                  </a:cubicBezTo>
                  <a:cubicBezTo>
                    <a:pt x="0" y="61"/>
                    <a:pt x="20" y="61"/>
                    <a:pt x="60" y="81"/>
                  </a:cubicBezTo>
                  <a:cubicBezTo>
                    <a:pt x="80" y="61"/>
                    <a:pt x="100" y="61"/>
                    <a:pt x="119" y="61"/>
                  </a:cubicBezTo>
                  <a:cubicBezTo>
                    <a:pt x="119" y="41"/>
                    <a:pt x="1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159650" y="863975"/>
              <a:ext cx="19900" cy="4725"/>
            </a:xfrm>
            <a:custGeom>
              <a:avLst/>
              <a:gdLst/>
              <a:ahLst/>
              <a:cxnLst/>
              <a:rect l="l" t="t" r="r" b="b"/>
              <a:pathLst>
                <a:path w="796" h="189" extrusionOk="0">
                  <a:moveTo>
                    <a:pt x="437" y="0"/>
                  </a:moveTo>
                  <a:cubicBezTo>
                    <a:pt x="307" y="0"/>
                    <a:pt x="174" y="33"/>
                    <a:pt x="49" y="33"/>
                  </a:cubicBezTo>
                  <a:cubicBezTo>
                    <a:pt x="32" y="33"/>
                    <a:pt x="16" y="32"/>
                    <a:pt x="0" y="31"/>
                  </a:cubicBezTo>
                  <a:lnTo>
                    <a:pt x="0" y="31"/>
                  </a:lnTo>
                  <a:cubicBezTo>
                    <a:pt x="98" y="156"/>
                    <a:pt x="213" y="189"/>
                    <a:pt x="334" y="189"/>
                  </a:cubicBezTo>
                  <a:cubicBezTo>
                    <a:pt x="468" y="189"/>
                    <a:pt x="611" y="149"/>
                    <a:pt x="750" y="149"/>
                  </a:cubicBezTo>
                  <a:cubicBezTo>
                    <a:pt x="765" y="149"/>
                    <a:pt x="780" y="149"/>
                    <a:pt x="796" y="150"/>
                  </a:cubicBezTo>
                  <a:cubicBezTo>
                    <a:pt x="686" y="31"/>
                    <a:pt x="563"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775700" y="886625"/>
              <a:ext cx="39325" cy="3500"/>
            </a:xfrm>
            <a:custGeom>
              <a:avLst/>
              <a:gdLst/>
              <a:ahLst/>
              <a:cxnLst/>
              <a:rect l="l" t="t" r="r" b="b"/>
              <a:pathLst>
                <a:path w="1573" h="140" extrusionOk="0">
                  <a:moveTo>
                    <a:pt x="1" y="0"/>
                  </a:moveTo>
                  <a:lnTo>
                    <a:pt x="1" y="100"/>
                  </a:lnTo>
                  <a:cubicBezTo>
                    <a:pt x="359" y="100"/>
                    <a:pt x="737" y="119"/>
                    <a:pt x="1075" y="139"/>
                  </a:cubicBezTo>
                  <a:lnTo>
                    <a:pt x="1194" y="139"/>
                  </a:lnTo>
                  <a:cubicBezTo>
                    <a:pt x="1225" y="131"/>
                    <a:pt x="1256" y="129"/>
                    <a:pt x="1287" y="129"/>
                  </a:cubicBezTo>
                  <a:cubicBezTo>
                    <a:pt x="1316" y="129"/>
                    <a:pt x="1345" y="131"/>
                    <a:pt x="1373" y="131"/>
                  </a:cubicBezTo>
                  <a:cubicBezTo>
                    <a:pt x="1453" y="131"/>
                    <a:pt x="1526" y="116"/>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698125" y="1028350"/>
              <a:ext cx="57225" cy="13850"/>
            </a:xfrm>
            <a:custGeom>
              <a:avLst/>
              <a:gdLst/>
              <a:ahLst/>
              <a:cxnLst/>
              <a:rect l="l" t="t" r="r" b="b"/>
              <a:pathLst>
                <a:path w="2289" h="554" extrusionOk="0">
                  <a:moveTo>
                    <a:pt x="1784" y="48"/>
                  </a:moveTo>
                  <a:cubicBezTo>
                    <a:pt x="1561" y="48"/>
                    <a:pt x="1328" y="95"/>
                    <a:pt x="1095" y="120"/>
                  </a:cubicBezTo>
                  <a:cubicBezTo>
                    <a:pt x="776" y="319"/>
                    <a:pt x="219" y="1"/>
                    <a:pt x="1" y="518"/>
                  </a:cubicBezTo>
                  <a:cubicBezTo>
                    <a:pt x="180" y="518"/>
                    <a:pt x="359" y="538"/>
                    <a:pt x="518" y="538"/>
                  </a:cubicBezTo>
                  <a:cubicBezTo>
                    <a:pt x="574" y="536"/>
                    <a:pt x="630" y="535"/>
                    <a:pt x="686" y="535"/>
                  </a:cubicBezTo>
                  <a:cubicBezTo>
                    <a:pt x="954" y="535"/>
                    <a:pt x="1216" y="554"/>
                    <a:pt x="1479" y="554"/>
                  </a:cubicBezTo>
                  <a:cubicBezTo>
                    <a:pt x="1719" y="554"/>
                    <a:pt x="1960" y="538"/>
                    <a:pt x="2209" y="478"/>
                  </a:cubicBezTo>
                  <a:cubicBezTo>
                    <a:pt x="2209" y="418"/>
                    <a:pt x="2249" y="379"/>
                    <a:pt x="2249" y="319"/>
                  </a:cubicBezTo>
                  <a:cubicBezTo>
                    <a:pt x="2288" y="239"/>
                    <a:pt x="2268" y="180"/>
                    <a:pt x="2189" y="120"/>
                  </a:cubicBezTo>
                  <a:cubicBezTo>
                    <a:pt x="2059" y="66"/>
                    <a:pt x="1924" y="48"/>
                    <a:pt x="1784" y="48"/>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849800" y="1049425"/>
              <a:ext cx="30375" cy="12250"/>
            </a:xfrm>
            <a:custGeom>
              <a:avLst/>
              <a:gdLst/>
              <a:ahLst/>
              <a:cxnLst/>
              <a:rect l="l" t="t" r="r" b="b"/>
              <a:pathLst>
                <a:path w="1215" h="490" extrusionOk="0">
                  <a:moveTo>
                    <a:pt x="315" y="0"/>
                  </a:moveTo>
                  <a:cubicBezTo>
                    <a:pt x="209" y="0"/>
                    <a:pt x="103" y="16"/>
                    <a:pt x="1" y="53"/>
                  </a:cubicBezTo>
                  <a:lnTo>
                    <a:pt x="1" y="371"/>
                  </a:lnTo>
                  <a:cubicBezTo>
                    <a:pt x="161" y="460"/>
                    <a:pt x="320" y="489"/>
                    <a:pt x="480" y="489"/>
                  </a:cubicBezTo>
                  <a:cubicBezTo>
                    <a:pt x="678" y="489"/>
                    <a:pt x="877" y="444"/>
                    <a:pt x="1075" y="411"/>
                  </a:cubicBezTo>
                  <a:cubicBezTo>
                    <a:pt x="1087" y="423"/>
                    <a:pt x="1102" y="428"/>
                    <a:pt x="1117" y="428"/>
                  </a:cubicBezTo>
                  <a:cubicBezTo>
                    <a:pt x="1150" y="428"/>
                    <a:pt x="1187" y="405"/>
                    <a:pt x="1214" y="391"/>
                  </a:cubicBezTo>
                  <a:cubicBezTo>
                    <a:pt x="1155" y="152"/>
                    <a:pt x="916" y="73"/>
                    <a:pt x="677" y="53"/>
                  </a:cubicBezTo>
                  <a:cubicBezTo>
                    <a:pt x="560" y="21"/>
                    <a:pt x="437" y="0"/>
                    <a:pt x="3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1720000" y="1047300"/>
              <a:ext cx="8500" cy="3775"/>
            </a:xfrm>
            <a:custGeom>
              <a:avLst/>
              <a:gdLst/>
              <a:ahLst/>
              <a:cxnLst/>
              <a:rect l="l" t="t" r="r" b="b"/>
              <a:pathLst>
                <a:path w="340" h="151" extrusionOk="0">
                  <a:moveTo>
                    <a:pt x="168" y="1"/>
                  </a:moveTo>
                  <a:cubicBezTo>
                    <a:pt x="109" y="1"/>
                    <a:pt x="52" y="46"/>
                    <a:pt x="1" y="138"/>
                  </a:cubicBezTo>
                  <a:cubicBezTo>
                    <a:pt x="50" y="146"/>
                    <a:pt x="100" y="151"/>
                    <a:pt x="148" y="151"/>
                  </a:cubicBezTo>
                  <a:cubicBezTo>
                    <a:pt x="216" y="151"/>
                    <a:pt x="281" y="141"/>
                    <a:pt x="339" y="118"/>
                  </a:cubicBezTo>
                  <a:cubicBezTo>
                    <a:pt x="281" y="41"/>
                    <a:pt x="223" y="1"/>
                    <a:pt x="1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2277500" y="871200"/>
              <a:ext cx="17925" cy="113400"/>
            </a:xfrm>
            <a:custGeom>
              <a:avLst/>
              <a:gdLst/>
              <a:ahLst/>
              <a:cxnLst/>
              <a:rect l="l" t="t" r="r" b="b"/>
              <a:pathLst>
                <a:path w="717" h="4536" extrusionOk="0">
                  <a:moveTo>
                    <a:pt x="379" y="0"/>
                  </a:moveTo>
                  <a:cubicBezTo>
                    <a:pt x="359" y="0"/>
                    <a:pt x="299" y="0"/>
                    <a:pt x="279" y="40"/>
                  </a:cubicBezTo>
                  <a:cubicBezTo>
                    <a:pt x="200" y="717"/>
                    <a:pt x="180" y="1353"/>
                    <a:pt x="120" y="2010"/>
                  </a:cubicBezTo>
                  <a:cubicBezTo>
                    <a:pt x="60" y="2845"/>
                    <a:pt x="1" y="3720"/>
                    <a:pt x="279" y="4536"/>
                  </a:cubicBezTo>
                  <a:cubicBezTo>
                    <a:pt x="518" y="4377"/>
                    <a:pt x="359" y="4098"/>
                    <a:pt x="458" y="3880"/>
                  </a:cubicBezTo>
                  <a:cubicBezTo>
                    <a:pt x="478" y="3303"/>
                    <a:pt x="478" y="2746"/>
                    <a:pt x="478" y="2209"/>
                  </a:cubicBezTo>
                  <a:cubicBezTo>
                    <a:pt x="617" y="1691"/>
                    <a:pt x="399" y="1114"/>
                    <a:pt x="597" y="597"/>
                  </a:cubicBezTo>
                  <a:cubicBezTo>
                    <a:pt x="617" y="498"/>
                    <a:pt x="617" y="398"/>
                    <a:pt x="657" y="299"/>
                  </a:cubicBezTo>
                  <a:cubicBezTo>
                    <a:pt x="717" y="199"/>
                    <a:pt x="697" y="120"/>
                    <a:pt x="578" y="20"/>
                  </a:cubicBezTo>
                  <a:cubicBezTo>
                    <a:pt x="518" y="40"/>
                    <a:pt x="478" y="40"/>
                    <a:pt x="418" y="40"/>
                  </a:cubicBezTo>
                  <a:cubicBezTo>
                    <a:pt x="418" y="20"/>
                    <a:pt x="399" y="2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2505275" y="842350"/>
              <a:ext cx="14950" cy="16950"/>
            </a:xfrm>
            <a:custGeom>
              <a:avLst/>
              <a:gdLst/>
              <a:ahLst/>
              <a:cxnLst/>
              <a:rect l="l" t="t" r="r" b="b"/>
              <a:pathLst>
                <a:path w="598" h="678" extrusionOk="0">
                  <a:moveTo>
                    <a:pt x="40" y="1"/>
                  </a:moveTo>
                  <a:cubicBezTo>
                    <a:pt x="1" y="259"/>
                    <a:pt x="60" y="478"/>
                    <a:pt x="219" y="677"/>
                  </a:cubicBezTo>
                  <a:lnTo>
                    <a:pt x="498" y="677"/>
                  </a:lnTo>
                  <a:cubicBezTo>
                    <a:pt x="597" y="60"/>
                    <a:pt x="597" y="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192475" y="1008150"/>
              <a:ext cx="5475" cy="3325"/>
            </a:xfrm>
            <a:custGeom>
              <a:avLst/>
              <a:gdLst/>
              <a:ahLst/>
              <a:cxnLst/>
              <a:rect l="l" t="t" r="r" b="b"/>
              <a:pathLst>
                <a:path w="219" h="133" extrusionOk="0">
                  <a:moveTo>
                    <a:pt x="78" y="0"/>
                  </a:moveTo>
                  <a:cubicBezTo>
                    <a:pt x="58" y="0"/>
                    <a:pt x="32" y="15"/>
                    <a:pt x="0" y="53"/>
                  </a:cubicBezTo>
                  <a:lnTo>
                    <a:pt x="219" y="132"/>
                  </a:lnTo>
                  <a:cubicBezTo>
                    <a:pt x="161" y="103"/>
                    <a:pt x="135" y="0"/>
                    <a:pt x="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171075" y="1010450"/>
              <a:ext cx="2025" cy="1525"/>
            </a:xfrm>
            <a:custGeom>
              <a:avLst/>
              <a:gdLst/>
              <a:ahLst/>
              <a:cxnLst/>
              <a:rect l="l" t="t" r="r" b="b"/>
              <a:pathLst>
                <a:path w="81" h="61" extrusionOk="0">
                  <a:moveTo>
                    <a:pt x="80" y="0"/>
                  </a:moveTo>
                  <a:lnTo>
                    <a:pt x="1" y="60"/>
                  </a:lnTo>
                  <a:cubicBezTo>
                    <a:pt x="40" y="40"/>
                    <a:pt x="60" y="40"/>
                    <a:pt x="60" y="40"/>
                  </a:cubicBezTo>
                  <a:cubicBezTo>
                    <a:pt x="80" y="2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584850" y="990425"/>
              <a:ext cx="7975" cy="3625"/>
            </a:xfrm>
            <a:custGeom>
              <a:avLst/>
              <a:gdLst/>
              <a:ahLst/>
              <a:cxnLst/>
              <a:rect l="l" t="t" r="r" b="b"/>
              <a:pathLst>
                <a:path w="319" h="145" extrusionOk="0">
                  <a:moveTo>
                    <a:pt x="158" y="0"/>
                  </a:moveTo>
                  <a:cubicBezTo>
                    <a:pt x="109" y="0"/>
                    <a:pt x="57" y="40"/>
                    <a:pt x="0" y="125"/>
                  </a:cubicBezTo>
                  <a:cubicBezTo>
                    <a:pt x="100" y="145"/>
                    <a:pt x="219" y="145"/>
                    <a:pt x="319" y="145"/>
                  </a:cubicBezTo>
                  <a:cubicBezTo>
                    <a:pt x="266" y="50"/>
                    <a:pt x="214" y="0"/>
                    <a:pt x="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2600750" y="993050"/>
              <a:ext cx="2525" cy="1500"/>
            </a:xfrm>
            <a:custGeom>
              <a:avLst/>
              <a:gdLst/>
              <a:ahLst/>
              <a:cxnLst/>
              <a:rect l="l" t="t" r="r" b="b"/>
              <a:pathLst>
                <a:path w="101" h="60" extrusionOk="0">
                  <a:moveTo>
                    <a:pt x="100" y="0"/>
                  </a:moveTo>
                  <a:lnTo>
                    <a:pt x="100" y="0"/>
                  </a:lnTo>
                  <a:cubicBezTo>
                    <a:pt x="61" y="20"/>
                    <a:pt x="21" y="40"/>
                    <a:pt x="1" y="60"/>
                  </a:cubicBezTo>
                  <a:cubicBezTo>
                    <a:pt x="61" y="4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236725" y="863575"/>
              <a:ext cx="40300" cy="5100"/>
            </a:xfrm>
            <a:custGeom>
              <a:avLst/>
              <a:gdLst/>
              <a:ahLst/>
              <a:cxnLst/>
              <a:rect l="l" t="t" r="r" b="b"/>
              <a:pathLst>
                <a:path w="1612" h="204" extrusionOk="0">
                  <a:moveTo>
                    <a:pt x="705" y="0"/>
                  </a:moveTo>
                  <a:cubicBezTo>
                    <a:pt x="465" y="0"/>
                    <a:pt x="227" y="35"/>
                    <a:pt x="0" y="166"/>
                  </a:cubicBezTo>
                  <a:cubicBezTo>
                    <a:pt x="279" y="166"/>
                    <a:pt x="563" y="204"/>
                    <a:pt x="844" y="204"/>
                  </a:cubicBezTo>
                  <a:cubicBezTo>
                    <a:pt x="1104" y="204"/>
                    <a:pt x="1363" y="171"/>
                    <a:pt x="1612" y="47"/>
                  </a:cubicBezTo>
                  <a:lnTo>
                    <a:pt x="1612" y="47"/>
                  </a:lnTo>
                  <a:cubicBezTo>
                    <a:pt x="1586" y="48"/>
                    <a:pt x="1560" y="48"/>
                    <a:pt x="1535" y="48"/>
                  </a:cubicBezTo>
                  <a:cubicBezTo>
                    <a:pt x="1267" y="48"/>
                    <a:pt x="985" y="0"/>
                    <a:pt x="7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720000" y="889600"/>
              <a:ext cx="17450" cy="6600"/>
            </a:xfrm>
            <a:custGeom>
              <a:avLst/>
              <a:gdLst/>
              <a:ahLst/>
              <a:cxnLst/>
              <a:rect l="l" t="t" r="r" b="b"/>
              <a:pathLst>
                <a:path w="698" h="264" extrusionOk="0">
                  <a:moveTo>
                    <a:pt x="348" y="0"/>
                  </a:moveTo>
                  <a:cubicBezTo>
                    <a:pt x="229" y="0"/>
                    <a:pt x="115" y="66"/>
                    <a:pt x="1" y="180"/>
                  </a:cubicBezTo>
                  <a:cubicBezTo>
                    <a:pt x="125" y="224"/>
                    <a:pt x="261" y="263"/>
                    <a:pt x="395" y="263"/>
                  </a:cubicBezTo>
                  <a:cubicBezTo>
                    <a:pt x="499" y="263"/>
                    <a:pt x="602" y="240"/>
                    <a:pt x="697" y="180"/>
                  </a:cubicBezTo>
                  <a:cubicBezTo>
                    <a:pt x="573" y="56"/>
                    <a:pt x="458" y="0"/>
                    <a:pt x="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817000" y="1003475"/>
              <a:ext cx="50250" cy="34850"/>
            </a:xfrm>
            <a:custGeom>
              <a:avLst/>
              <a:gdLst/>
              <a:ahLst/>
              <a:cxnLst/>
              <a:rect l="l" t="t" r="r" b="b"/>
              <a:pathLst>
                <a:path w="2010" h="1394" extrusionOk="0">
                  <a:moveTo>
                    <a:pt x="1512" y="1"/>
                  </a:moveTo>
                  <a:cubicBezTo>
                    <a:pt x="1393" y="180"/>
                    <a:pt x="1273" y="319"/>
                    <a:pt x="1134" y="498"/>
                  </a:cubicBezTo>
                  <a:cubicBezTo>
                    <a:pt x="1121" y="643"/>
                    <a:pt x="1064" y="727"/>
                    <a:pt x="964" y="727"/>
                  </a:cubicBezTo>
                  <a:cubicBezTo>
                    <a:pt x="913" y="727"/>
                    <a:pt x="850" y="705"/>
                    <a:pt x="776" y="657"/>
                  </a:cubicBezTo>
                  <a:cubicBezTo>
                    <a:pt x="746" y="647"/>
                    <a:pt x="721" y="642"/>
                    <a:pt x="696" y="642"/>
                  </a:cubicBezTo>
                  <a:cubicBezTo>
                    <a:pt x="671" y="642"/>
                    <a:pt x="647" y="647"/>
                    <a:pt x="617" y="657"/>
                  </a:cubicBezTo>
                  <a:cubicBezTo>
                    <a:pt x="517" y="936"/>
                    <a:pt x="0" y="797"/>
                    <a:pt x="99" y="1214"/>
                  </a:cubicBezTo>
                  <a:cubicBezTo>
                    <a:pt x="219" y="1234"/>
                    <a:pt x="378" y="1234"/>
                    <a:pt x="438" y="1393"/>
                  </a:cubicBezTo>
                  <a:lnTo>
                    <a:pt x="617" y="1393"/>
                  </a:lnTo>
                  <a:cubicBezTo>
                    <a:pt x="705" y="1280"/>
                    <a:pt x="796" y="1242"/>
                    <a:pt x="887" y="1242"/>
                  </a:cubicBezTo>
                  <a:cubicBezTo>
                    <a:pt x="1062" y="1242"/>
                    <a:pt x="1240" y="1380"/>
                    <a:pt x="1412" y="1380"/>
                  </a:cubicBezTo>
                  <a:cubicBezTo>
                    <a:pt x="1432" y="1380"/>
                    <a:pt x="1452" y="1378"/>
                    <a:pt x="1472" y="1374"/>
                  </a:cubicBezTo>
                  <a:cubicBezTo>
                    <a:pt x="1572" y="1214"/>
                    <a:pt x="1691" y="1115"/>
                    <a:pt x="1830" y="1035"/>
                  </a:cubicBezTo>
                  <a:cubicBezTo>
                    <a:pt x="1830" y="996"/>
                    <a:pt x="1830" y="936"/>
                    <a:pt x="1870" y="896"/>
                  </a:cubicBezTo>
                  <a:cubicBezTo>
                    <a:pt x="1910" y="737"/>
                    <a:pt x="1512" y="876"/>
                    <a:pt x="1731" y="637"/>
                  </a:cubicBezTo>
                  <a:cubicBezTo>
                    <a:pt x="1572" y="478"/>
                    <a:pt x="2009" y="80"/>
                    <a:pt x="15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759800" y="1020900"/>
              <a:ext cx="40300" cy="16925"/>
            </a:xfrm>
            <a:custGeom>
              <a:avLst/>
              <a:gdLst/>
              <a:ahLst/>
              <a:cxnLst/>
              <a:rect l="l" t="t" r="r" b="b"/>
              <a:pathLst>
                <a:path w="1612" h="677" extrusionOk="0">
                  <a:moveTo>
                    <a:pt x="637" y="0"/>
                  </a:moveTo>
                  <a:cubicBezTo>
                    <a:pt x="537" y="80"/>
                    <a:pt x="398" y="80"/>
                    <a:pt x="239" y="100"/>
                  </a:cubicBezTo>
                  <a:cubicBezTo>
                    <a:pt x="199" y="100"/>
                    <a:pt x="179" y="100"/>
                    <a:pt x="120" y="120"/>
                  </a:cubicBezTo>
                  <a:cubicBezTo>
                    <a:pt x="0" y="318"/>
                    <a:pt x="0" y="497"/>
                    <a:pt x="120" y="677"/>
                  </a:cubicBezTo>
                  <a:cubicBezTo>
                    <a:pt x="339" y="637"/>
                    <a:pt x="577" y="637"/>
                    <a:pt x="796" y="637"/>
                  </a:cubicBezTo>
                  <a:cubicBezTo>
                    <a:pt x="836" y="617"/>
                    <a:pt x="836" y="577"/>
                    <a:pt x="836" y="517"/>
                  </a:cubicBezTo>
                  <a:cubicBezTo>
                    <a:pt x="875" y="471"/>
                    <a:pt x="922" y="455"/>
                    <a:pt x="975" y="455"/>
                  </a:cubicBezTo>
                  <a:cubicBezTo>
                    <a:pt x="1100" y="455"/>
                    <a:pt x="1255" y="547"/>
                    <a:pt x="1384" y="547"/>
                  </a:cubicBezTo>
                  <a:cubicBezTo>
                    <a:pt x="1481" y="547"/>
                    <a:pt x="1564" y="496"/>
                    <a:pt x="1612" y="318"/>
                  </a:cubicBezTo>
                  <a:cubicBezTo>
                    <a:pt x="1612" y="239"/>
                    <a:pt x="1592" y="179"/>
                    <a:pt x="1532" y="100"/>
                  </a:cubicBezTo>
                  <a:cubicBezTo>
                    <a:pt x="1451" y="63"/>
                    <a:pt x="1367" y="56"/>
                    <a:pt x="1281" y="56"/>
                  </a:cubicBezTo>
                  <a:cubicBezTo>
                    <a:pt x="1232" y="56"/>
                    <a:pt x="1182" y="58"/>
                    <a:pt x="1132" y="58"/>
                  </a:cubicBezTo>
                  <a:cubicBezTo>
                    <a:pt x="1034" y="58"/>
                    <a:pt x="935" y="50"/>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780675" y="1019675"/>
              <a:ext cx="41300" cy="13675"/>
            </a:xfrm>
            <a:custGeom>
              <a:avLst/>
              <a:gdLst/>
              <a:ahLst/>
              <a:cxnLst/>
              <a:rect l="l" t="t" r="r" b="b"/>
              <a:pathLst>
                <a:path w="1652" h="547" extrusionOk="0">
                  <a:moveTo>
                    <a:pt x="995" y="0"/>
                  </a:moveTo>
                  <a:cubicBezTo>
                    <a:pt x="662" y="0"/>
                    <a:pt x="328" y="37"/>
                    <a:pt x="1" y="49"/>
                  </a:cubicBezTo>
                  <a:cubicBezTo>
                    <a:pt x="112" y="171"/>
                    <a:pt x="247" y="194"/>
                    <a:pt x="383" y="194"/>
                  </a:cubicBezTo>
                  <a:cubicBezTo>
                    <a:pt x="467" y="194"/>
                    <a:pt x="550" y="186"/>
                    <a:pt x="628" y="186"/>
                  </a:cubicBezTo>
                  <a:cubicBezTo>
                    <a:pt x="652" y="186"/>
                    <a:pt x="675" y="186"/>
                    <a:pt x="697" y="188"/>
                  </a:cubicBezTo>
                  <a:cubicBezTo>
                    <a:pt x="757" y="268"/>
                    <a:pt x="836" y="348"/>
                    <a:pt x="896" y="387"/>
                  </a:cubicBezTo>
                  <a:cubicBezTo>
                    <a:pt x="936" y="427"/>
                    <a:pt x="956" y="427"/>
                    <a:pt x="976" y="447"/>
                  </a:cubicBezTo>
                  <a:lnTo>
                    <a:pt x="1135" y="527"/>
                  </a:lnTo>
                  <a:cubicBezTo>
                    <a:pt x="1175" y="546"/>
                    <a:pt x="1194" y="546"/>
                    <a:pt x="1234" y="546"/>
                  </a:cubicBezTo>
                  <a:cubicBezTo>
                    <a:pt x="1274" y="546"/>
                    <a:pt x="1354" y="527"/>
                    <a:pt x="1393" y="527"/>
                  </a:cubicBezTo>
                  <a:cubicBezTo>
                    <a:pt x="1493" y="367"/>
                    <a:pt x="1652" y="248"/>
                    <a:pt x="1572" y="49"/>
                  </a:cubicBezTo>
                  <a:cubicBezTo>
                    <a:pt x="1382" y="13"/>
                    <a:pt x="1189" y="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780675" y="1027175"/>
              <a:ext cx="29875" cy="10850"/>
            </a:xfrm>
            <a:custGeom>
              <a:avLst/>
              <a:gdLst/>
              <a:ahLst/>
              <a:cxnLst/>
              <a:rect l="l" t="t" r="r" b="b"/>
              <a:pathLst>
                <a:path w="1195" h="434" extrusionOk="0">
                  <a:moveTo>
                    <a:pt x="820" y="0"/>
                  </a:moveTo>
                  <a:cubicBezTo>
                    <a:pt x="771" y="0"/>
                    <a:pt x="724" y="20"/>
                    <a:pt x="677" y="67"/>
                  </a:cubicBezTo>
                  <a:cubicBezTo>
                    <a:pt x="627" y="167"/>
                    <a:pt x="562" y="212"/>
                    <a:pt x="485" y="212"/>
                  </a:cubicBezTo>
                  <a:cubicBezTo>
                    <a:pt x="440" y="212"/>
                    <a:pt x="391" y="197"/>
                    <a:pt x="339" y="167"/>
                  </a:cubicBezTo>
                  <a:cubicBezTo>
                    <a:pt x="286" y="140"/>
                    <a:pt x="237" y="127"/>
                    <a:pt x="194" y="127"/>
                  </a:cubicBezTo>
                  <a:cubicBezTo>
                    <a:pt x="107" y="127"/>
                    <a:pt x="41" y="180"/>
                    <a:pt x="1" y="286"/>
                  </a:cubicBezTo>
                  <a:cubicBezTo>
                    <a:pt x="242" y="334"/>
                    <a:pt x="498" y="434"/>
                    <a:pt x="741" y="434"/>
                  </a:cubicBezTo>
                  <a:cubicBezTo>
                    <a:pt x="900" y="434"/>
                    <a:pt x="1053" y="392"/>
                    <a:pt x="1194" y="266"/>
                  </a:cubicBezTo>
                  <a:cubicBezTo>
                    <a:pt x="1155" y="246"/>
                    <a:pt x="1135" y="187"/>
                    <a:pt x="1075" y="147"/>
                  </a:cubicBezTo>
                  <a:lnTo>
                    <a:pt x="995" y="67"/>
                  </a:lnTo>
                  <a:cubicBezTo>
                    <a:pt x="933" y="25"/>
                    <a:pt x="875" y="0"/>
                    <a:pt x="8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815500" y="1019400"/>
              <a:ext cx="18925" cy="13950"/>
            </a:xfrm>
            <a:custGeom>
              <a:avLst/>
              <a:gdLst/>
              <a:ahLst/>
              <a:cxnLst/>
              <a:rect l="l" t="t" r="r" b="b"/>
              <a:pathLst>
                <a:path w="757" h="558" extrusionOk="0">
                  <a:moveTo>
                    <a:pt x="697" y="0"/>
                  </a:moveTo>
                  <a:lnTo>
                    <a:pt x="697" y="0"/>
                  </a:lnTo>
                  <a:cubicBezTo>
                    <a:pt x="537" y="40"/>
                    <a:pt x="358" y="40"/>
                    <a:pt x="179" y="60"/>
                  </a:cubicBezTo>
                  <a:cubicBezTo>
                    <a:pt x="80" y="199"/>
                    <a:pt x="0" y="359"/>
                    <a:pt x="0" y="538"/>
                  </a:cubicBezTo>
                  <a:cubicBezTo>
                    <a:pt x="60" y="557"/>
                    <a:pt x="140" y="557"/>
                    <a:pt x="179" y="557"/>
                  </a:cubicBezTo>
                  <a:cubicBezTo>
                    <a:pt x="299" y="299"/>
                    <a:pt x="756" y="398"/>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2488875" y="846325"/>
              <a:ext cx="11950" cy="10475"/>
            </a:xfrm>
            <a:custGeom>
              <a:avLst/>
              <a:gdLst/>
              <a:ahLst/>
              <a:cxnLst/>
              <a:rect l="l" t="t" r="r" b="b"/>
              <a:pathLst>
                <a:path w="478" h="419" extrusionOk="0">
                  <a:moveTo>
                    <a:pt x="179" y="1"/>
                  </a:moveTo>
                  <a:cubicBezTo>
                    <a:pt x="119" y="120"/>
                    <a:pt x="60" y="259"/>
                    <a:pt x="0" y="399"/>
                  </a:cubicBezTo>
                  <a:cubicBezTo>
                    <a:pt x="139" y="339"/>
                    <a:pt x="358" y="419"/>
                    <a:pt x="398" y="240"/>
                  </a:cubicBezTo>
                  <a:cubicBezTo>
                    <a:pt x="477" y="60"/>
                    <a:pt x="298"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2292425" y="868700"/>
              <a:ext cx="5000" cy="9975"/>
            </a:xfrm>
            <a:custGeom>
              <a:avLst/>
              <a:gdLst/>
              <a:ahLst/>
              <a:cxnLst/>
              <a:rect l="l" t="t" r="r" b="b"/>
              <a:pathLst>
                <a:path w="200" h="399" extrusionOk="0">
                  <a:moveTo>
                    <a:pt x="179" y="1"/>
                  </a:moveTo>
                  <a:lnTo>
                    <a:pt x="179" y="1"/>
                  </a:lnTo>
                  <a:cubicBezTo>
                    <a:pt x="100" y="41"/>
                    <a:pt x="60" y="100"/>
                    <a:pt x="0" y="140"/>
                  </a:cubicBezTo>
                  <a:cubicBezTo>
                    <a:pt x="20" y="220"/>
                    <a:pt x="20" y="319"/>
                    <a:pt x="60" y="399"/>
                  </a:cubicBezTo>
                  <a:cubicBezTo>
                    <a:pt x="179" y="260"/>
                    <a:pt x="199" y="1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2284975" y="868700"/>
              <a:ext cx="4000" cy="4025"/>
            </a:xfrm>
            <a:custGeom>
              <a:avLst/>
              <a:gdLst/>
              <a:ahLst/>
              <a:cxnLst/>
              <a:rect l="l" t="t" r="r" b="b"/>
              <a:pathLst>
                <a:path w="160" h="161" extrusionOk="0">
                  <a:moveTo>
                    <a:pt x="0" y="1"/>
                  </a:moveTo>
                  <a:lnTo>
                    <a:pt x="0" y="160"/>
                  </a:lnTo>
                  <a:lnTo>
                    <a:pt x="159" y="160"/>
                  </a:lnTo>
                  <a:cubicBezTo>
                    <a:pt x="119" y="61"/>
                    <a:pt x="80"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1852300" y="931950"/>
              <a:ext cx="23900" cy="89650"/>
            </a:xfrm>
            <a:custGeom>
              <a:avLst/>
              <a:gdLst/>
              <a:ahLst/>
              <a:cxnLst/>
              <a:rect l="l" t="t" r="r" b="b"/>
              <a:pathLst>
                <a:path w="956" h="3586" extrusionOk="0">
                  <a:moveTo>
                    <a:pt x="579" y="0"/>
                  </a:moveTo>
                  <a:cubicBezTo>
                    <a:pt x="276" y="0"/>
                    <a:pt x="395" y="428"/>
                    <a:pt x="279" y="594"/>
                  </a:cubicBezTo>
                  <a:cubicBezTo>
                    <a:pt x="100" y="1350"/>
                    <a:pt x="20" y="2086"/>
                    <a:pt x="100" y="2862"/>
                  </a:cubicBezTo>
                  <a:cubicBezTo>
                    <a:pt x="418" y="3001"/>
                    <a:pt x="0" y="3359"/>
                    <a:pt x="279" y="3538"/>
                  </a:cubicBezTo>
                  <a:cubicBezTo>
                    <a:pt x="279" y="3558"/>
                    <a:pt x="279" y="3558"/>
                    <a:pt x="358" y="3578"/>
                  </a:cubicBezTo>
                  <a:cubicBezTo>
                    <a:pt x="364" y="3583"/>
                    <a:pt x="371" y="3586"/>
                    <a:pt x="378" y="3586"/>
                  </a:cubicBezTo>
                  <a:cubicBezTo>
                    <a:pt x="400" y="3586"/>
                    <a:pt x="429" y="3567"/>
                    <a:pt x="458" y="3538"/>
                  </a:cubicBezTo>
                  <a:lnTo>
                    <a:pt x="458" y="3359"/>
                  </a:lnTo>
                  <a:cubicBezTo>
                    <a:pt x="458" y="2305"/>
                    <a:pt x="478" y="1270"/>
                    <a:pt x="915" y="276"/>
                  </a:cubicBezTo>
                  <a:cubicBezTo>
                    <a:pt x="955" y="216"/>
                    <a:pt x="856" y="117"/>
                    <a:pt x="816" y="57"/>
                  </a:cubicBezTo>
                  <a:cubicBezTo>
                    <a:pt x="717" y="17"/>
                    <a:pt x="639" y="0"/>
                    <a:pt x="5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855275" y="1020400"/>
              <a:ext cx="25900" cy="6475"/>
            </a:xfrm>
            <a:custGeom>
              <a:avLst/>
              <a:gdLst/>
              <a:ahLst/>
              <a:cxnLst/>
              <a:rect l="l" t="t" r="r" b="b"/>
              <a:pathLst>
                <a:path w="1036" h="259" extrusionOk="0">
                  <a:moveTo>
                    <a:pt x="160" y="0"/>
                  </a:moveTo>
                  <a:cubicBezTo>
                    <a:pt x="1" y="259"/>
                    <a:pt x="279" y="120"/>
                    <a:pt x="359" y="219"/>
                  </a:cubicBezTo>
                  <a:cubicBezTo>
                    <a:pt x="578" y="199"/>
                    <a:pt x="796" y="199"/>
                    <a:pt x="1035" y="159"/>
                  </a:cubicBezTo>
                  <a:cubicBezTo>
                    <a:pt x="924" y="26"/>
                    <a:pt x="788" y="4"/>
                    <a:pt x="651" y="4"/>
                  </a:cubicBezTo>
                  <a:cubicBezTo>
                    <a:pt x="586" y="4"/>
                    <a:pt x="521" y="9"/>
                    <a:pt x="458" y="9"/>
                  </a:cubicBezTo>
                  <a:cubicBezTo>
                    <a:pt x="417" y="9"/>
                    <a:pt x="377" y="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753325" y="1024375"/>
              <a:ext cx="9975" cy="13950"/>
            </a:xfrm>
            <a:custGeom>
              <a:avLst/>
              <a:gdLst/>
              <a:ahLst/>
              <a:cxnLst/>
              <a:rect l="l" t="t" r="r" b="b"/>
              <a:pathLst>
                <a:path w="399" h="558" extrusionOk="0">
                  <a:moveTo>
                    <a:pt x="220" y="0"/>
                  </a:moveTo>
                  <a:cubicBezTo>
                    <a:pt x="180" y="60"/>
                    <a:pt x="100" y="100"/>
                    <a:pt x="60" y="140"/>
                  </a:cubicBezTo>
                  <a:cubicBezTo>
                    <a:pt x="1" y="199"/>
                    <a:pt x="1" y="259"/>
                    <a:pt x="41" y="339"/>
                  </a:cubicBezTo>
                  <a:cubicBezTo>
                    <a:pt x="60" y="378"/>
                    <a:pt x="60" y="458"/>
                    <a:pt x="60" y="498"/>
                  </a:cubicBezTo>
                  <a:cubicBezTo>
                    <a:pt x="180" y="538"/>
                    <a:pt x="279" y="538"/>
                    <a:pt x="399" y="557"/>
                  </a:cubicBezTo>
                  <a:lnTo>
                    <a:pt x="3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828925" y="1792225"/>
              <a:ext cx="25375" cy="146150"/>
            </a:xfrm>
            <a:custGeom>
              <a:avLst/>
              <a:gdLst/>
              <a:ahLst/>
              <a:cxnLst/>
              <a:rect l="l" t="t" r="r" b="b"/>
              <a:pathLst>
                <a:path w="1015" h="5846" extrusionOk="0">
                  <a:moveTo>
                    <a:pt x="637" y="1"/>
                  </a:moveTo>
                  <a:cubicBezTo>
                    <a:pt x="199" y="617"/>
                    <a:pt x="319" y="1373"/>
                    <a:pt x="239" y="2070"/>
                  </a:cubicBezTo>
                  <a:cubicBezTo>
                    <a:pt x="120" y="3064"/>
                    <a:pt x="0" y="4099"/>
                    <a:pt x="319" y="5093"/>
                  </a:cubicBezTo>
                  <a:cubicBezTo>
                    <a:pt x="319" y="5312"/>
                    <a:pt x="339" y="5551"/>
                    <a:pt x="339" y="5770"/>
                  </a:cubicBezTo>
                  <a:cubicBezTo>
                    <a:pt x="422" y="5811"/>
                    <a:pt x="502" y="5846"/>
                    <a:pt x="565" y="5846"/>
                  </a:cubicBezTo>
                  <a:cubicBezTo>
                    <a:pt x="653" y="5846"/>
                    <a:pt x="708" y="5779"/>
                    <a:pt x="697" y="5571"/>
                  </a:cubicBezTo>
                  <a:cubicBezTo>
                    <a:pt x="637" y="4656"/>
                    <a:pt x="557" y="3741"/>
                    <a:pt x="736" y="2845"/>
                  </a:cubicBezTo>
                  <a:cubicBezTo>
                    <a:pt x="856" y="2090"/>
                    <a:pt x="896" y="1314"/>
                    <a:pt x="1015" y="558"/>
                  </a:cubicBezTo>
                  <a:cubicBezTo>
                    <a:pt x="916" y="419"/>
                    <a:pt x="896" y="259"/>
                    <a:pt x="816" y="100"/>
                  </a:cubicBezTo>
                  <a:cubicBezTo>
                    <a:pt x="756" y="60"/>
                    <a:pt x="717"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792125" y="1687800"/>
              <a:ext cx="46775" cy="141950"/>
            </a:xfrm>
            <a:custGeom>
              <a:avLst/>
              <a:gdLst/>
              <a:ahLst/>
              <a:cxnLst/>
              <a:rect l="l" t="t" r="r" b="b"/>
              <a:pathLst>
                <a:path w="1871" h="5678" extrusionOk="0">
                  <a:moveTo>
                    <a:pt x="1413" y="0"/>
                  </a:moveTo>
                  <a:cubicBezTo>
                    <a:pt x="975" y="856"/>
                    <a:pt x="537" y="1671"/>
                    <a:pt x="339" y="2606"/>
                  </a:cubicBezTo>
                  <a:cubicBezTo>
                    <a:pt x="279" y="2984"/>
                    <a:pt x="498" y="3302"/>
                    <a:pt x="339" y="3601"/>
                  </a:cubicBezTo>
                  <a:cubicBezTo>
                    <a:pt x="0" y="4257"/>
                    <a:pt x="80" y="4934"/>
                    <a:pt x="80" y="5630"/>
                  </a:cubicBezTo>
                  <a:cubicBezTo>
                    <a:pt x="95" y="5659"/>
                    <a:pt x="141" y="5678"/>
                    <a:pt x="188" y="5678"/>
                  </a:cubicBezTo>
                  <a:cubicBezTo>
                    <a:pt x="206" y="5678"/>
                    <a:pt x="223" y="5675"/>
                    <a:pt x="239" y="5670"/>
                  </a:cubicBezTo>
                  <a:cubicBezTo>
                    <a:pt x="319" y="5630"/>
                    <a:pt x="339" y="5530"/>
                    <a:pt x="418" y="5451"/>
                  </a:cubicBezTo>
                  <a:cubicBezTo>
                    <a:pt x="438" y="5371"/>
                    <a:pt x="438" y="5332"/>
                    <a:pt x="438" y="5272"/>
                  </a:cubicBezTo>
                  <a:cubicBezTo>
                    <a:pt x="597" y="5172"/>
                    <a:pt x="597" y="5053"/>
                    <a:pt x="577" y="4894"/>
                  </a:cubicBezTo>
                  <a:cubicBezTo>
                    <a:pt x="319" y="4297"/>
                    <a:pt x="796" y="3760"/>
                    <a:pt x="776" y="3183"/>
                  </a:cubicBezTo>
                  <a:cubicBezTo>
                    <a:pt x="1174" y="2169"/>
                    <a:pt x="1671" y="1174"/>
                    <a:pt x="1870" y="80"/>
                  </a:cubicBezTo>
                  <a:cubicBezTo>
                    <a:pt x="1805" y="39"/>
                    <a:pt x="1744" y="32"/>
                    <a:pt x="1682" y="32"/>
                  </a:cubicBezTo>
                  <a:cubicBezTo>
                    <a:pt x="1647" y="32"/>
                    <a:pt x="1612" y="34"/>
                    <a:pt x="1577" y="34"/>
                  </a:cubicBezTo>
                  <a:cubicBezTo>
                    <a:pt x="1524" y="34"/>
                    <a:pt x="1469" y="29"/>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2014425" y="1814125"/>
              <a:ext cx="20900" cy="98975"/>
            </a:xfrm>
            <a:custGeom>
              <a:avLst/>
              <a:gdLst/>
              <a:ahLst/>
              <a:cxnLst/>
              <a:rect l="l" t="t" r="r" b="b"/>
              <a:pathLst>
                <a:path w="836" h="3959" extrusionOk="0">
                  <a:moveTo>
                    <a:pt x="199" y="0"/>
                  </a:moveTo>
                  <a:cubicBezTo>
                    <a:pt x="100" y="80"/>
                    <a:pt x="60" y="179"/>
                    <a:pt x="60" y="298"/>
                  </a:cubicBezTo>
                  <a:cubicBezTo>
                    <a:pt x="60" y="1094"/>
                    <a:pt x="60" y="1890"/>
                    <a:pt x="40" y="2686"/>
                  </a:cubicBezTo>
                  <a:cubicBezTo>
                    <a:pt x="0" y="3223"/>
                    <a:pt x="259" y="3581"/>
                    <a:pt x="657" y="3959"/>
                  </a:cubicBezTo>
                  <a:cubicBezTo>
                    <a:pt x="836" y="3422"/>
                    <a:pt x="458" y="3064"/>
                    <a:pt x="538" y="2626"/>
                  </a:cubicBezTo>
                  <a:cubicBezTo>
                    <a:pt x="478" y="2606"/>
                    <a:pt x="458" y="2566"/>
                    <a:pt x="398" y="2487"/>
                  </a:cubicBezTo>
                  <a:cubicBezTo>
                    <a:pt x="458" y="2467"/>
                    <a:pt x="458" y="2407"/>
                    <a:pt x="458" y="2367"/>
                  </a:cubicBezTo>
                  <a:cubicBezTo>
                    <a:pt x="458" y="2268"/>
                    <a:pt x="478" y="2188"/>
                    <a:pt x="538" y="2089"/>
                  </a:cubicBezTo>
                  <a:cubicBezTo>
                    <a:pt x="577" y="1731"/>
                    <a:pt x="557" y="1393"/>
                    <a:pt x="657" y="1074"/>
                  </a:cubicBezTo>
                  <a:cubicBezTo>
                    <a:pt x="756" y="736"/>
                    <a:pt x="697" y="477"/>
                    <a:pt x="557" y="179"/>
                  </a:cubicBezTo>
                  <a:cubicBezTo>
                    <a:pt x="538" y="182"/>
                    <a:pt x="518" y="183"/>
                    <a:pt x="500" y="183"/>
                  </a:cubicBezTo>
                  <a:cubicBezTo>
                    <a:pt x="369" y="183"/>
                    <a:pt x="269" y="122"/>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846325" y="1692475"/>
              <a:ext cx="38825" cy="96300"/>
            </a:xfrm>
            <a:custGeom>
              <a:avLst/>
              <a:gdLst/>
              <a:ahLst/>
              <a:cxnLst/>
              <a:rect l="l" t="t" r="r" b="b"/>
              <a:pathLst>
                <a:path w="1553" h="3852" extrusionOk="0">
                  <a:moveTo>
                    <a:pt x="1340" y="1"/>
                  </a:moveTo>
                  <a:cubicBezTo>
                    <a:pt x="1261" y="1"/>
                    <a:pt x="1168" y="113"/>
                    <a:pt x="956" y="370"/>
                  </a:cubicBezTo>
                  <a:cubicBezTo>
                    <a:pt x="896" y="390"/>
                    <a:pt x="836" y="430"/>
                    <a:pt x="836" y="510"/>
                  </a:cubicBezTo>
                  <a:cubicBezTo>
                    <a:pt x="796" y="589"/>
                    <a:pt x="757" y="669"/>
                    <a:pt x="757" y="708"/>
                  </a:cubicBezTo>
                  <a:cubicBezTo>
                    <a:pt x="737" y="768"/>
                    <a:pt x="737" y="828"/>
                    <a:pt x="717" y="888"/>
                  </a:cubicBezTo>
                  <a:cubicBezTo>
                    <a:pt x="836" y="967"/>
                    <a:pt x="737" y="1007"/>
                    <a:pt x="657" y="1027"/>
                  </a:cubicBezTo>
                  <a:cubicBezTo>
                    <a:pt x="418" y="1624"/>
                    <a:pt x="200" y="2220"/>
                    <a:pt x="160" y="2877"/>
                  </a:cubicBezTo>
                  <a:cubicBezTo>
                    <a:pt x="100" y="3195"/>
                    <a:pt x="1" y="3553"/>
                    <a:pt x="259" y="3852"/>
                  </a:cubicBezTo>
                  <a:cubicBezTo>
                    <a:pt x="518" y="3712"/>
                    <a:pt x="359" y="3454"/>
                    <a:pt x="538" y="3314"/>
                  </a:cubicBezTo>
                  <a:cubicBezTo>
                    <a:pt x="816" y="2678"/>
                    <a:pt x="995" y="2002"/>
                    <a:pt x="1055" y="1305"/>
                  </a:cubicBezTo>
                  <a:cubicBezTo>
                    <a:pt x="1055" y="1186"/>
                    <a:pt x="1135" y="1106"/>
                    <a:pt x="1214" y="1067"/>
                  </a:cubicBezTo>
                  <a:cubicBezTo>
                    <a:pt x="1294" y="888"/>
                    <a:pt x="1194" y="669"/>
                    <a:pt x="1393" y="529"/>
                  </a:cubicBezTo>
                  <a:cubicBezTo>
                    <a:pt x="1413" y="510"/>
                    <a:pt x="1433" y="490"/>
                    <a:pt x="1413" y="430"/>
                  </a:cubicBezTo>
                  <a:cubicBezTo>
                    <a:pt x="1413" y="331"/>
                    <a:pt x="1493" y="271"/>
                    <a:pt x="1552" y="191"/>
                  </a:cubicBezTo>
                  <a:cubicBezTo>
                    <a:pt x="1456" y="69"/>
                    <a:pt x="1403" y="1"/>
                    <a:pt x="1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1737425" y="1634475"/>
              <a:ext cx="109925" cy="22700"/>
            </a:xfrm>
            <a:custGeom>
              <a:avLst/>
              <a:gdLst/>
              <a:ahLst/>
              <a:cxnLst/>
              <a:rect l="l" t="t" r="r" b="b"/>
              <a:pathLst>
                <a:path w="4397" h="908" extrusionOk="0">
                  <a:moveTo>
                    <a:pt x="762" y="0"/>
                  </a:moveTo>
                  <a:cubicBezTo>
                    <a:pt x="497" y="0"/>
                    <a:pt x="221" y="72"/>
                    <a:pt x="0" y="263"/>
                  </a:cubicBezTo>
                  <a:lnTo>
                    <a:pt x="0" y="462"/>
                  </a:lnTo>
                  <a:cubicBezTo>
                    <a:pt x="1164" y="688"/>
                    <a:pt x="2345" y="842"/>
                    <a:pt x="3545" y="842"/>
                  </a:cubicBezTo>
                  <a:cubicBezTo>
                    <a:pt x="3616" y="842"/>
                    <a:pt x="3688" y="841"/>
                    <a:pt x="3760" y="840"/>
                  </a:cubicBezTo>
                  <a:cubicBezTo>
                    <a:pt x="3849" y="885"/>
                    <a:pt x="3950" y="907"/>
                    <a:pt x="4054" y="907"/>
                  </a:cubicBezTo>
                  <a:cubicBezTo>
                    <a:pt x="4088" y="907"/>
                    <a:pt x="4123" y="905"/>
                    <a:pt x="4158" y="900"/>
                  </a:cubicBezTo>
                  <a:cubicBezTo>
                    <a:pt x="4217" y="840"/>
                    <a:pt x="4277" y="761"/>
                    <a:pt x="4317" y="701"/>
                  </a:cubicBezTo>
                  <a:cubicBezTo>
                    <a:pt x="4396" y="542"/>
                    <a:pt x="4317" y="423"/>
                    <a:pt x="4198" y="343"/>
                  </a:cubicBezTo>
                  <a:cubicBezTo>
                    <a:pt x="3163" y="124"/>
                    <a:pt x="2089" y="124"/>
                    <a:pt x="1035" y="25"/>
                  </a:cubicBezTo>
                  <a:cubicBezTo>
                    <a:pt x="947" y="9"/>
                    <a:pt x="855" y="0"/>
                    <a:pt x="7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1785650" y="1828525"/>
              <a:ext cx="22400" cy="69650"/>
            </a:xfrm>
            <a:custGeom>
              <a:avLst/>
              <a:gdLst/>
              <a:ahLst/>
              <a:cxnLst/>
              <a:rect l="l" t="t" r="r" b="b"/>
              <a:pathLst>
                <a:path w="896" h="2786" extrusionOk="0">
                  <a:moveTo>
                    <a:pt x="339" y="1"/>
                  </a:moveTo>
                  <a:cubicBezTo>
                    <a:pt x="339" y="240"/>
                    <a:pt x="379" y="538"/>
                    <a:pt x="359" y="737"/>
                  </a:cubicBezTo>
                  <a:cubicBezTo>
                    <a:pt x="1" y="1553"/>
                    <a:pt x="498" y="2129"/>
                    <a:pt x="856" y="2786"/>
                  </a:cubicBezTo>
                  <a:cubicBezTo>
                    <a:pt x="777" y="2090"/>
                    <a:pt x="896" y="1393"/>
                    <a:pt x="876" y="697"/>
                  </a:cubicBezTo>
                  <a:cubicBezTo>
                    <a:pt x="876" y="538"/>
                    <a:pt x="816" y="419"/>
                    <a:pt x="697" y="319"/>
                  </a:cubicBezTo>
                  <a:cubicBezTo>
                    <a:pt x="677" y="260"/>
                    <a:pt x="677" y="200"/>
                    <a:pt x="677" y="140"/>
                  </a:cubicBezTo>
                  <a:cubicBezTo>
                    <a:pt x="637" y="61"/>
                    <a:pt x="578" y="2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2026350" y="1710125"/>
              <a:ext cx="31850" cy="62250"/>
            </a:xfrm>
            <a:custGeom>
              <a:avLst/>
              <a:gdLst/>
              <a:ahLst/>
              <a:cxnLst/>
              <a:rect l="l" t="t" r="r" b="b"/>
              <a:pathLst>
                <a:path w="1274" h="2490" extrusionOk="0">
                  <a:moveTo>
                    <a:pt x="1159" y="0"/>
                  </a:moveTo>
                  <a:cubicBezTo>
                    <a:pt x="918" y="0"/>
                    <a:pt x="783" y="309"/>
                    <a:pt x="558" y="361"/>
                  </a:cubicBezTo>
                  <a:cubicBezTo>
                    <a:pt x="180" y="878"/>
                    <a:pt x="1" y="1475"/>
                    <a:pt x="100" y="2111"/>
                  </a:cubicBezTo>
                  <a:cubicBezTo>
                    <a:pt x="220" y="2211"/>
                    <a:pt x="259" y="2409"/>
                    <a:pt x="419" y="2489"/>
                  </a:cubicBezTo>
                  <a:cubicBezTo>
                    <a:pt x="717" y="1673"/>
                    <a:pt x="995" y="858"/>
                    <a:pt x="1274" y="22"/>
                  </a:cubicBezTo>
                  <a:cubicBezTo>
                    <a:pt x="1233" y="7"/>
                    <a:pt x="1195" y="0"/>
                    <a:pt x="1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2018400" y="1766375"/>
              <a:ext cx="20425" cy="54875"/>
            </a:xfrm>
            <a:custGeom>
              <a:avLst/>
              <a:gdLst/>
              <a:ahLst/>
              <a:cxnLst/>
              <a:rect l="l" t="t" r="r" b="b"/>
              <a:pathLst>
                <a:path w="817" h="2195" extrusionOk="0">
                  <a:moveTo>
                    <a:pt x="379" y="0"/>
                  </a:moveTo>
                  <a:cubicBezTo>
                    <a:pt x="199" y="597"/>
                    <a:pt x="1" y="1154"/>
                    <a:pt x="40" y="1791"/>
                  </a:cubicBezTo>
                  <a:cubicBezTo>
                    <a:pt x="100" y="1830"/>
                    <a:pt x="120" y="1910"/>
                    <a:pt x="40" y="1950"/>
                  </a:cubicBezTo>
                  <a:cubicBezTo>
                    <a:pt x="40" y="2131"/>
                    <a:pt x="99" y="2195"/>
                    <a:pt x="189" y="2195"/>
                  </a:cubicBezTo>
                  <a:cubicBezTo>
                    <a:pt x="248" y="2195"/>
                    <a:pt x="320" y="2168"/>
                    <a:pt x="398" y="2129"/>
                  </a:cubicBezTo>
                  <a:cubicBezTo>
                    <a:pt x="538" y="1990"/>
                    <a:pt x="398" y="1731"/>
                    <a:pt x="577" y="1592"/>
                  </a:cubicBezTo>
                  <a:cubicBezTo>
                    <a:pt x="677" y="1234"/>
                    <a:pt x="816" y="915"/>
                    <a:pt x="737" y="537"/>
                  </a:cubicBezTo>
                  <a:cubicBezTo>
                    <a:pt x="577" y="398"/>
                    <a:pt x="617" y="10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040775" y="1685300"/>
              <a:ext cx="28375" cy="36300"/>
            </a:xfrm>
            <a:custGeom>
              <a:avLst/>
              <a:gdLst/>
              <a:ahLst/>
              <a:cxnLst/>
              <a:rect l="l" t="t" r="r" b="b"/>
              <a:pathLst>
                <a:path w="1135" h="1452" extrusionOk="0">
                  <a:moveTo>
                    <a:pt x="578" y="1"/>
                  </a:moveTo>
                  <a:cubicBezTo>
                    <a:pt x="319" y="419"/>
                    <a:pt x="120" y="876"/>
                    <a:pt x="1" y="1354"/>
                  </a:cubicBezTo>
                  <a:cubicBezTo>
                    <a:pt x="45" y="1424"/>
                    <a:pt x="89" y="1452"/>
                    <a:pt x="135" y="1452"/>
                  </a:cubicBezTo>
                  <a:cubicBezTo>
                    <a:pt x="193" y="1452"/>
                    <a:pt x="253" y="1409"/>
                    <a:pt x="319" y="1354"/>
                  </a:cubicBezTo>
                  <a:cubicBezTo>
                    <a:pt x="438" y="1214"/>
                    <a:pt x="578" y="1115"/>
                    <a:pt x="697" y="1015"/>
                  </a:cubicBezTo>
                  <a:cubicBezTo>
                    <a:pt x="836" y="757"/>
                    <a:pt x="975" y="478"/>
                    <a:pt x="1135" y="220"/>
                  </a:cubicBezTo>
                  <a:cubicBezTo>
                    <a:pt x="1015" y="1"/>
                    <a:pt x="796" y="1"/>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1836375" y="1931975"/>
              <a:ext cx="15450" cy="48275"/>
            </a:xfrm>
            <a:custGeom>
              <a:avLst/>
              <a:gdLst/>
              <a:ahLst/>
              <a:cxnLst/>
              <a:rect l="l" t="t" r="r" b="b"/>
              <a:pathLst>
                <a:path w="618" h="1931" extrusionOk="0">
                  <a:moveTo>
                    <a:pt x="399" y="1"/>
                  </a:moveTo>
                  <a:cubicBezTo>
                    <a:pt x="329" y="122"/>
                    <a:pt x="229" y="183"/>
                    <a:pt x="98" y="183"/>
                  </a:cubicBezTo>
                  <a:cubicBezTo>
                    <a:pt x="80" y="183"/>
                    <a:pt x="61" y="182"/>
                    <a:pt x="41" y="180"/>
                  </a:cubicBezTo>
                  <a:lnTo>
                    <a:pt x="41" y="180"/>
                  </a:lnTo>
                  <a:cubicBezTo>
                    <a:pt x="1" y="836"/>
                    <a:pt x="200" y="1373"/>
                    <a:pt x="518" y="1930"/>
                  </a:cubicBezTo>
                  <a:cubicBezTo>
                    <a:pt x="538" y="1274"/>
                    <a:pt x="618" y="637"/>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1854275" y="1637125"/>
              <a:ext cx="39825" cy="22350"/>
            </a:xfrm>
            <a:custGeom>
              <a:avLst/>
              <a:gdLst/>
              <a:ahLst/>
              <a:cxnLst/>
              <a:rect l="l" t="t" r="r" b="b"/>
              <a:pathLst>
                <a:path w="1593" h="894" extrusionOk="0">
                  <a:moveTo>
                    <a:pt x="575" y="0"/>
                  </a:moveTo>
                  <a:cubicBezTo>
                    <a:pt x="477" y="0"/>
                    <a:pt x="379" y="12"/>
                    <a:pt x="279" y="38"/>
                  </a:cubicBezTo>
                  <a:cubicBezTo>
                    <a:pt x="220" y="98"/>
                    <a:pt x="200" y="157"/>
                    <a:pt x="180" y="237"/>
                  </a:cubicBezTo>
                  <a:cubicBezTo>
                    <a:pt x="200" y="456"/>
                    <a:pt x="81" y="615"/>
                    <a:pt x="1" y="794"/>
                  </a:cubicBezTo>
                  <a:cubicBezTo>
                    <a:pt x="1" y="814"/>
                    <a:pt x="21" y="854"/>
                    <a:pt x="41" y="893"/>
                  </a:cubicBezTo>
                  <a:lnTo>
                    <a:pt x="1214" y="893"/>
                  </a:lnTo>
                  <a:cubicBezTo>
                    <a:pt x="1314" y="694"/>
                    <a:pt x="1592" y="635"/>
                    <a:pt x="1592" y="356"/>
                  </a:cubicBezTo>
                  <a:cubicBezTo>
                    <a:pt x="1265" y="154"/>
                    <a:pt x="926" y="0"/>
                    <a:pt x="5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1826925" y="1654475"/>
              <a:ext cx="22900" cy="36850"/>
            </a:xfrm>
            <a:custGeom>
              <a:avLst/>
              <a:gdLst/>
              <a:ahLst/>
              <a:cxnLst/>
              <a:rect l="l" t="t" r="r" b="b"/>
              <a:pathLst>
                <a:path w="916" h="1474" extrusionOk="0">
                  <a:moveTo>
                    <a:pt x="578" y="0"/>
                  </a:moveTo>
                  <a:cubicBezTo>
                    <a:pt x="439" y="0"/>
                    <a:pt x="299" y="20"/>
                    <a:pt x="180" y="20"/>
                  </a:cubicBezTo>
                  <a:cubicBezTo>
                    <a:pt x="498" y="259"/>
                    <a:pt x="419" y="557"/>
                    <a:pt x="240" y="836"/>
                  </a:cubicBezTo>
                  <a:cubicBezTo>
                    <a:pt x="160" y="1015"/>
                    <a:pt x="1" y="1134"/>
                    <a:pt x="1" y="1333"/>
                  </a:cubicBezTo>
                  <a:cubicBezTo>
                    <a:pt x="51" y="1442"/>
                    <a:pt x="111" y="1473"/>
                    <a:pt x="175" y="1473"/>
                  </a:cubicBezTo>
                  <a:cubicBezTo>
                    <a:pt x="263" y="1473"/>
                    <a:pt x="358" y="1413"/>
                    <a:pt x="439" y="1413"/>
                  </a:cubicBezTo>
                  <a:cubicBezTo>
                    <a:pt x="737" y="1194"/>
                    <a:pt x="777" y="816"/>
                    <a:pt x="916" y="518"/>
                  </a:cubicBezTo>
                  <a:cubicBezTo>
                    <a:pt x="816" y="319"/>
                    <a:pt x="876" y="40"/>
                    <a:pt x="5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1869700" y="1667400"/>
              <a:ext cx="23900" cy="34850"/>
            </a:xfrm>
            <a:custGeom>
              <a:avLst/>
              <a:gdLst/>
              <a:ahLst/>
              <a:cxnLst/>
              <a:rect l="l" t="t" r="r" b="b"/>
              <a:pathLst>
                <a:path w="956" h="1394" extrusionOk="0">
                  <a:moveTo>
                    <a:pt x="578" y="1"/>
                  </a:moveTo>
                  <a:cubicBezTo>
                    <a:pt x="219" y="399"/>
                    <a:pt x="160" y="916"/>
                    <a:pt x="1" y="1393"/>
                  </a:cubicBezTo>
                  <a:cubicBezTo>
                    <a:pt x="5" y="1394"/>
                    <a:pt x="9" y="1394"/>
                    <a:pt x="13" y="1394"/>
                  </a:cubicBezTo>
                  <a:cubicBezTo>
                    <a:pt x="171" y="1394"/>
                    <a:pt x="257" y="1102"/>
                    <a:pt x="415" y="1102"/>
                  </a:cubicBezTo>
                  <a:cubicBezTo>
                    <a:pt x="467" y="1102"/>
                    <a:pt x="526" y="1133"/>
                    <a:pt x="597" y="1214"/>
                  </a:cubicBezTo>
                  <a:cubicBezTo>
                    <a:pt x="816" y="975"/>
                    <a:pt x="916" y="677"/>
                    <a:pt x="955" y="379"/>
                  </a:cubicBezTo>
                  <a:cubicBezTo>
                    <a:pt x="776" y="299"/>
                    <a:pt x="657" y="180"/>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1797100" y="1767375"/>
              <a:ext cx="17425" cy="42775"/>
            </a:xfrm>
            <a:custGeom>
              <a:avLst/>
              <a:gdLst/>
              <a:ahLst/>
              <a:cxnLst/>
              <a:rect l="l" t="t" r="r" b="b"/>
              <a:pathLst>
                <a:path w="697" h="1711" extrusionOk="0">
                  <a:moveTo>
                    <a:pt x="518" y="0"/>
                  </a:moveTo>
                  <a:cubicBezTo>
                    <a:pt x="299" y="378"/>
                    <a:pt x="279" y="856"/>
                    <a:pt x="100" y="1253"/>
                  </a:cubicBezTo>
                  <a:cubicBezTo>
                    <a:pt x="0" y="1472"/>
                    <a:pt x="179" y="1611"/>
                    <a:pt x="338" y="1711"/>
                  </a:cubicBezTo>
                  <a:cubicBezTo>
                    <a:pt x="398" y="1154"/>
                    <a:pt x="697" y="597"/>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1844850" y="1764875"/>
              <a:ext cx="15425" cy="33350"/>
            </a:xfrm>
            <a:custGeom>
              <a:avLst/>
              <a:gdLst/>
              <a:ahLst/>
              <a:cxnLst/>
              <a:rect l="l" t="t" r="r" b="b"/>
              <a:pathLst>
                <a:path w="617" h="1334" extrusionOk="0">
                  <a:moveTo>
                    <a:pt x="199" y="1"/>
                  </a:moveTo>
                  <a:cubicBezTo>
                    <a:pt x="20" y="359"/>
                    <a:pt x="80" y="757"/>
                    <a:pt x="0" y="1075"/>
                  </a:cubicBezTo>
                  <a:lnTo>
                    <a:pt x="60" y="1115"/>
                  </a:lnTo>
                  <a:cubicBezTo>
                    <a:pt x="159" y="1234"/>
                    <a:pt x="279" y="1314"/>
                    <a:pt x="418" y="1333"/>
                  </a:cubicBezTo>
                  <a:cubicBezTo>
                    <a:pt x="617" y="1075"/>
                    <a:pt x="517" y="737"/>
                    <a:pt x="577" y="438"/>
                  </a:cubicBezTo>
                  <a:lnTo>
                    <a:pt x="577" y="438"/>
                  </a:lnTo>
                  <a:cubicBezTo>
                    <a:pt x="378" y="478"/>
                    <a:pt x="458" y="776"/>
                    <a:pt x="219" y="776"/>
                  </a:cubicBezTo>
                  <a:cubicBezTo>
                    <a:pt x="219" y="518"/>
                    <a:pt x="199" y="259"/>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071125" y="1659900"/>
              <a:ext cx="14925" cy="12000"/>
            </a:xfrm>
            <a:custGeom>
              <a:avLst/>
              <a:gdLst/>
              <a:ahLst/>
              <a:cxnLst/>
              <a:rect l="l" t="t" r="r" b="b"/>
              <a:pathLst>
                <a:path w="597" h="480" extrusionOk="0">
                  <a:moveTo>
                    <a:pt x="338" y="1"/>
                  </a:moveTo>
                  <a:cubicBezTo>
                    <a:pt x="242" y="1"/>
                    <a:pt x="158" y="74"/>
                    <a:pt x="100" y="201"/>
                  </a:cubicBezTo>
                  <a:cubicBezTo>
                    <a:pt x="0" y="440"/>
                    <a:pt x="219" y="440"/>
                    <a:pt x="378" y="480"/>
                  </a:cubicBezTo>
                  <a:cubicBezTo>
                    <a:pt x="418" y="420"/>
                    <a:pt x="498" y="380"/>
                    <a:pt x="557" y="321"/>
                  </a:cubicBezTo>
                  <a:cubicBezTo>
                    <a:pt x="597" y="281"/>
                    <a:pt x="597" y="201"/>
                    <a:pt x="557" y="122"/>
                  </a:cubicBezTo>
                  <a:cubicBezTo>
                    <a:pt x="482" y="38"/>
                    <a:pt x="407"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2026850" y="1761625"/>
              <a:ext cx="11575" cy="18200"/>
            </a:xfrm>
            <a:custGeom>
              <a:avLst/>
              <a:gdLst/>
              <a:ahLst/>
              <a:cxnLst/>
              <a:rect l="l" t="t" r="r" b="b"/>
              <a:pathLst>
                <a:path w="463" h="728" extrusionOk="0">
                  <a:moveTo>
                    <a:pt x="255" y="0"/>
                  </a:moveTo>
                  <a:cubicBezTo>
                    <a:pt x="209" y="0"/>
                    <a:pt x="146" y="15"/>
                    <a:pt x="60" y="51"/>
                  </a:cubicBezTo>
                  <a:cubicBezTo>
                    <a:pt x="41" y="91"/>
                    <a:pt x="1" y="131"/>
                    <a:pt x="1" y="190"/>
                  </a:cubicBezTo>
                  <a:cubicBezTo>
                    <a:pt x="60" y="409"/>
                    <a:pt x="140" y="628"/>
                    <a:pt x="379" y="727"/>
                  </a:cubicBezTo>
                  <a:cubicBezTo>
                    <a:pt x="399" y="628"/>
                    <a:pt x="399" y="529"/>
                    <a:pt x="379" y="429"/>
                  </a:cubicBezTo>
                  <a:cubicBezTo>
                    <a:pt x="313" y="315"/>
                    <a:pt x="462" y="0"/>
                    <a:pt x="2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1869200" y="1706700"/>
              <a:ext cx="11975" cy="12950"/>
            </a:xfrm>
            <a:custGeom>
              <a:avLst/>
              <a:gdLst/>
              <a:ahLst/>
              <a:cxnLst/>
              <a:rect l="l" t="t" r="r" b="b"/>
              <a:pathLst>
                <a:path w="479" h="518" extrusionOk="0">
                  <a:moveTo>
                    <a:pt x="478" y="0"/>
                  </a:moveTo>
                  <a:lnTo>
                    <a:pt x="478" y="0"/>
                  </a:lnTo>
                  <a:cubicBezTo>
                    <a:pt x="1" y="40"/>
                    <a:pt x="200" y="299"/>
                    <a:pt x="299" y="517"/>
                  </a:cubicBezTo>
                  <a:cubicBezTo>
                    <a:pt x="478" y="398"/>
                    <a:pt x="438" y="19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1845325" y="1793725"/>
              <a:ext cx="9975" cy="12950"/>
            </a:xfrm>
            <a:custGeom>
              <a:avLst/>
              <a:gdLst/>
              <a:ahLst/>
              <a:cxnLst/>
              <a:rect l="l" t="t" r="r" b="b"/>
              <a:pathLst>
                <a:path w="399" h="518" extrusionOk="0">
                  <a:moveTo>
                    <a:pt x="41" y="0"/>
                  </a:moveTo>
                  <a:cubicBezTo>
                    <a:pt x="1" y="239"/>
                    <a:pt x="140" y="398"/>
                    <a:pt x="359" y="518"/>
                  </a:cubicBezTo>
                  <a:cubicBezTo>
                    <a:pt x="379" y="418"/>
                    <a:pt x="379" y="319"/>
                    <a:pt x="399" y="219"/>
                  </a:cubicBezTo>
                  <a:cubicBezTo>
                    <a:pt x="339" y="40"/>
                    <a:pt x="200" y="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1841350" y="1651725"/>
              <a:ext cx="13450" cy="15700"/>
            </a:xfrm>
            <a:custGeom>
              <a:avLst/>
              <a:gdLst/>
              <a:ahLst/>
              <a:cxnLst/>
              <a:rect l="l" t="t" r="r" b="b"/>
              <a:pathLst>
                <a:path w="538" h="628" extrusionOk="0">
                  <a:moveTo>
                    <a:pt x="226" y="1"/>
                  </a:moveTo>
                  <a:cubicBezTo>
                    <a:pt x="165" y="1"/>
                    <a:pt x="96" y="23"/>
                    <a:pt x="21" y="71"/>
                  </a:cubicBezTo>
                  <a:lnTo>
                    <a:pt x="1" y="110"/>
                  </a:lnTo>
                  <a:cubicBezTo>
                    <a:pt x="120" y="270"/>
                    <a:pt x="140" y="508"/>
                    <a:pt x="339" y="628"/>
                  </a:cubicBezTo>
                  <a:cubicBezTo>
                    <a:pt x="419" y="528"/>
                    <a:pt x="498" y="409"/>
                    <a:pt x="538" y="270"/>
                  </a:cubicBezTo>
                  <a:cubicBezTo>
                    <a:pt x="518" y="250"/>
                    <a:pt x="518" y="230"/>
                    <a:pt x="498" y="210"/>
                  </a:cubicBezTo>
                  <a:cubicBezTo>
                    <a:pt x="433" y="80"/>
                    <a:pt x="342" y="1"/>
                    <a:pt x="2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2066150" y="1775325"/>
              <a:ext cx="7475" cy="18425"/>
            </a:xfrm>
            <a:custGeom>
              <a:avLst/>
              <a:gdLst/>
              <a:ahLst/>
              <a:cxnLst/>
              <a:rect l="l" t="t" r="r" b="b"/>
              <a:pathLst>
                <a:path w="299" h="737" extrusionOk="0">
                  <a:moveTo>
                    <a:pt x="199" y="0"/>
                  </a:moveTo>
                  <a:cubicBezTo>
                    <a:pt x="0" y="199"/>
                    <a:pt x="60" y="478"/>
                    <a:pt x="20" y="736"/>
                  </a:cubicBezTo>
                  <a:cubicBezTo>
                    <a:pt x="299" y="538"/>
                    <a:pt x="199" y="2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1678225" y="1689775"/>
              <a:ext cx="7500" cy="17950"/>
            </a:xfrm>
            <a:custGeom>
              <a:avLst/>
              <a:gdLst/>
              <a:ahLst/>
              <a:cxnLst/>
              <a:rect l="l" t="t" r="r" b="b"/>
              <a:pathLst>
                <a:path w="300" h="718" extrusionOk="0">
                  <a:moveTo>
                    <a:pt x="299" y="1"/>
                  </a:moveTo>
                  <a:lnTo>
                    <a:pt x="299" y="1"/>
                  </a:lnTo>
                  <a:cubicBezTo>
                    <a:pt x="1" y="180"/>
                    <a:pt x="120" y="478"/>
                    <a:pt x="120" y="717"/>
                  </a:cubicBezTo>
                  <a:cubicBezTo>
                    <a:pt x="279" y="498"/>
                    <a:pt x="299" y="24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2087525" y="1714650"/>
              <a:ext cx="6500" cy="13450"/>
            </a:xfrm>
            <a:custGeom>
              <a:avLst/>
              <a:gdLst/>
              <a:ahLst/>
              <a:cxnLst/>
              <a:rect l="l" t="t" r="r" b="b"/>
              <a:pathLst>
                <a:path w="260" h="538" extrusionOk="0">
                  <a:moveTo>
                    <a:pt x="219" y="1"/>
                  </a:moveTo>
                  <a:lnTo>
                    <a:pt x="219" y="1"/>
                  </a:lnTo>
                  <a:cubicBezTo>
                    <a:pt x="1" y="120"/>
                    <a:pt x="60" y="339"/>
                    <a:pt x="60" y="538"/>
                  </a:cubicBezTo>
                  <a:cubicBezTo>
                    <a:pt x="259" y="398"/>
                    <a:pt x="239" y="19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2075100" y="1749475"/>
              <a:ext cx="6000" cy="12950"/>
            </a:xfrm>
            <a:custGeom>
              <a:avLst/>
              <a:gdLst/>
              <a:ahLst/>
              <a:cxnLst/>
              <a:rect l="l" t="t" r="r" b="b"/>
              <a:pathLst>
                <a:path w="240" h="518" extrusionOk="0">
                  <a:moveTo>
                    <a:pt x="199" y="0"/>
                  </a:moveTo>
                  <a:lnTo>
                    <a:pt x="199" y="0"/>
                  </a:lnTo>
                  <a:cubicBezTo>
                    <a:pt x="40" y="139"/>
                    <a:pt x="20" y="338"/>
                    <a:pt x="0" y="517"/>
                  </a:cubicBezTo>
                  <a:cubicBezTo>
                    <a:pt x="239" y="418"/>
                    <a:pt x="199" y="1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2071125" y="1762400"/>
              <a:ext cx="5475" cy="13450"/>
            </a:xfrm>
            <a:custGeom>
              <a:avLst/>
              <a:gdLst/>
              <a:ahLst/>
              <a:cxnLst/>
              <a:rect l="l" t="t" r="r" b="b"/>
              <a:pathLst>
                <a:path w="219" h="538" extrusionOk="0">
                  <a:moveTo>
                    <a:pt x="179" y="0"/>
                  </a:moveTo>
                  <a:lnTo>
                    <a:pt x="179" y="0"/>
                  </a:lnTo>
                  <a:cubicBezTo>
                    <a:pt x="0" y="159"/>
                    <a:pt x="0" y="358"/>
                    <a:pt x="0" y="537"/>
                  </a:cubicBezTo>
                  <a:cubicBezTo>
                    <a:pt x="219" y="418"/>
                    <a:pt x="179" y="19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2027850" y="1806650"/>
              <a:ext cx="5500" cy="12950"/>
            </a:xfrm>
            <a:custGeom>
              <a:avLst/>
              <a:gdLst/>
              <a:ahLst/>
              <a:cxnLst/>
              <a:rect l="l" t="t" r="r" b="b"/>
              <a:pathLst>
                <a:path w="220" h="518" extrusionOk="0">
                  <a:moveTo>
                    <a:pt x="180" y="1"/>
                  </a:moveTo>
                  <a:lnTo>
                    <a:pt x="180" y="1"/>
                  </a:lnTo>
                  <a:cubicBezTo>
                    <a:pt x="1" y="120"/>
                    <a:pt x="20" y="319"/>
                    <a:pt x="20" y="518"/>
                  </a:cubicBezTo>
                  <a:cubicBezTo>
                    <a:pt x="219" y="379"/>
                    <a:pt x="219" y="2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2023375" y="1866825"/>
              <a:ext cx="5500" cy="12950"/>
            </a:xfrm>
            <a:custGeom>
              <a:avLst/>
              <a:gdLst/>
              <a:ahLst/>
              <a:cxnLst/>
              <a:rect l="l" t="t" r="r" b="b"/>
              <a:pathLst>
                <a:path w="220" h="518" extrusionOk="0">
                  <a:moveTo>
                    <a:pt x="180" y="1"/>
                  </a:moveTo>
                  <a:cubicBezTo>
                    <a:pt x="0" y="160"/>
                    <a:pt x="20" y="359"/>
                    <a:pt x="20" y="518"/>
                  </a:cubicBezTo>
                  <a:lnTo>
                    <a:pt x="180" y="518"/>
                  </a:lnTo>
                  <a:cubicBezTo>
                    <a:pt x="199" y="339"/>
                    <a:pt x="219"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2062675" y="1796200"/>
              <a:ext cx="4975" cy="9975"/>
            </a:xfrm>
            <a:custGeom>
              <a:avLst/>
              <a:gdLst/>
              <a:ahLst/>
              <a:cxnLst/>
              <a:rect l="l" t="t" r="r" b="b"/>
              <a:pathLst>
                <a:path w="199" h="399" extrusionOk="0">
                  <a:moveTo>
                    <a:pt x="159" y="1"/>
                  </a:moveTo>
                  <a:cubicBezTo>
                    <a:pt x="40" y="120"/>
                    <a:pt x="0" y="240"/>
                    <a:pt x="40" y="399"/>
                  </a:cubicBezTo>
                  <a:cubicBezTo>
                    <a:pt x="199" y="299"/>
                    <a:pt x="19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2097475" y="1693275"/>
              <a:ext cx="5000" cy="8975"/>
            </a:xfrm>
            <a:custGeom>
              <a:avLst/>
              <a:gdLst/>
              <a:ahLst/>
              <a:cxnLst/>
              <a:rect l="l" t="t" r="r" b="b"/>
              <a:pathLst>
                <a:path w="200" h="359" extrusionOk="0">
                  <a:moveTo>
                    <a:pt x="199" y="0"/>
                  </a:moveTo>
                  <a:lnTo>
                    <a:pt x="199" y="0"/>
                  </a:lnTo>
                  <a:cubicBezTo>
                    <a:pt x="20" y="80"/>
                    <a:pt x="1" y="199"/>
                    <a:pt x="20" y="358"/>
                  </a:cubicBezTo>
                  <a:cubicBezTo>
                    <a:pt x="160" y="279"/>
                    <a:pt x="199" y="1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080075" y="1739525"/>
              <a:ext cx="5000" cy="10450"/>
            </a:xfrm>
            <a:custGeom>
              <a:avLst/>
              <a:gdLst/>
              <a:ahLst/>
              <a:cxnLst/>
              <a:rect l="l" t="t" r="r" b="b"/>
              <a:pathLst>
                <a:path w="200" h="418" extrusionOk="0">
                  <a:moveTo>
                    <a:pt x="159" y="0"/>
                  </a:moveTo>
                  <a:lnTo>
                    <a:pt x="159" y="0"/>
                  </a:lnTo>
                  <a:cubicBezTo>
                    <a:pt x="120" y="120"/>
                    <a:pt x="40" y="279"/>
                    <a:pt x="0" y="418"/>
                  </a:cubicBezTo>
                  <a:cubicBezTo>
                    <a:pt x="199" y="318"/>
                    <a:pt x="199" y="179"/>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2094000" y="1702225"/>
              <a:ext cx="4000" cy="9975"/>
            </a:xfrm>
            <a:custGeom>
              <a:avLst/>
              <a:gdLst/>
              <a:ahLst/>
              <a:cxnLst/>
              <a:rect l="l" t="t" r="r" b="b"/>
              <a:pathLst>
                <a:path w="160" h="399" extrusionOk="0">
                  <a:moveTo>
                    <a:pt x="159" y="0"/>
                  </a:moveTo>
                  <a:cubicBezTo>
                    <a:pt x="40" y="80"/>
                    <a:pt x="0" y="219"/>
                    <a:pt x="0" y="338"/>
                  </a:cubicBezTo>
                  <a:lnTo>
                    <a:pt x="80" y="398"/>
                  </a:lnTo>
                  <a:lnTo>
                    <a:pt x="159" y="338"/>
                  </a:ln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1797600" y="1824050"/>
              <a:ext cx="4500" cy="8000"/>
            </a:xfrm>
            <a:custGeom>
              <a:avLst/>
              <a:gdLst/>
              <a:ahLst/>
              <a:cxnLst/>
              <a:rect l="l" t="t" r="r" b="b"/>
              <a:pathLst>
                <a:path w="180" h="320" extrusionOk="0">
                  <a:moveTo>
                    <a:pt x="179" y="1"/>
                  </a:moveTo>
                  <a:lnTo>
                    <a:pt x="0" y="180"/>
                  </a:lnTo>
                  <a:cubicBezTo>
                    <a:pt x="80" y="220"/>
                    <a:pt x="120" y="279"/>
                    <a:pt x="179" y="31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1884125" y="1659450"/>
              <a:ext cx="3500" cy="3500"/>
            </a:xfrm>
            <a:custGeom>
              <a:avLst/>
              <a:gdLst/>
              <a:ahLst/>
              <a:cxnLst/>
              <a:rect l="l" t="t" r="r" b="b"/>
              <a:pathLst>
                <a:path w="140" h="140" extrusionOk="0">
                  <a:moveTo>
                    <a:pt x="1" y="0"/>
                  </a:moveTo>
                  <a:cubicBezTo>
                    <a:pt x="1" y="40"/>
                    <a:pt x="20" y="100"/>
                    <a:pt x="20" y="140"/>
                  </a:cubicBezTo>
                  <a:cubicBezTo>
                    <a:pt x="140" y="6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1881150" y="1697750"/>
              <a:ext cx="3500" cy="6475"/>
            </a:xfrm>
            <a:custGeom>
              <a:avLst/>
              <a:gdLst/>
              <a:ahLst/>
              <a:cxnLst/>
              <a:rect l="l" t="t" r="r" b="b"/>
              <a:pathLst>
                <a:path w="140" h="259" extrusionOk="0">
                  <a:moveTo>
                    <a:pt x="139" y="0"/>
                  </a:moveTo>
                  <a:lnTo>
                    <a:pt x="139" y="0"/>
                  </a:lnTo>
                  <a:cubicBezTo>
                    <a:pt x="40" y="60"/>
                    <a:pt x="0" y="159"/>
                    <a:pt x="0" y="259"/>
                  </a:cubicBezTo>
                  <a:cubicBezTo>
                    <a:pt x="40" y="179"/>
                    <a:pt x="100"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1872200" y="1719625"/>
              <a:ext cx="4000" cy="6000"/>
            </a:xfrm>
            <a:custGeom>
              <a:avLst/>
              <a:gdLst/>
              <a:ahLst/>
              <a:cxnLst/>
              <a:rect l="l" t="t" r="r" b="b"/>
              <a:pathLst>
                <a:path w="160" h="240" extrusionOk="0">
                  <a:moveTo>
                    <a:pt x="159" y="0"/>
                  </a:moveTo>
                  <a:cubicBezTo>
                    <a:pt x="60" y="40"/>
                    <a:pt x="0" y="140"/>
                    <a:pt x="0" y="239"/>
                  </a:cubicBezTo>
                  <a:cubicBezTo>
                    <a:pt x="80" y="179"/>
                    <a:pt x="11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1864725" y="1705200"/>
              <a:ext cx="2525" cy="5000"/>
            </a:xfrm>
            <a:custGeom>
              <a:avLst/>
              <a:gdLst/>
              <a:ahLst/>
              <a:cxnLst/>
              <a:rect l="l" t="t" r="r" b="b"/>
              <a:pathLst>
                <a:path w="101" h="200" extrusionOk="0">
                  <a:moveTo>
                    <a:pt x="100" y="1"/>
                  </a:moveTo>
                  <a:lnTo>
                    <a:pt x="100" y="1"/>
                  </a:lnTo>
                  <a:cubicBezTo>
                    <a:pt x="80" y="80"/>
                    <a:pt x="21" y="120"/>
                    <a:pt x="1" y="199"/>
                  </a:cubicBezTo>
                  <a:cubicBezTo>
                    <a:pt x="21" y="160"/>
                    <a:pt x="8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1861750" y="1715150"/>
              <a:ext cx="5500" cy="4000"/>
            </a:xfrm>
            <a:custGeom>
              <a:avLst/>
              <a:gdLst/>
              <a:ahLst/>
              <a:cxnLst/>
              <a:rect l="l" t="t" r="r" b="b"/>
              <a:pathLst>
                <a:path w="220" h="160" extrusionOk="0">
                  <a:moveTo>
                    <a:pt x="80" y="0"/>
                  </a:moveTo>
                  <a:cubicBezTo>
                    <a:pt x="20" y="60"/>
                    <a:pt x="0" y="100"/>
                    <a:pt x="20" y="160"/>
                  </a:cubicBezTo>
                  <a:cubicBezTo>
                    <a:pt x="140" y="160"/>
                    <a:pt x="219" y="10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2085050" y="1662925"/>
              <a:ext cx="3500" cy="5200"/>
            </a:xfrm>
            <a:custGeom>
              <a:avLst/>
              <a:gdLst/>
              <a:ahLst/>
              <a:cxnLst/>
              <a:rect l="l" t="t" r="r" b="b"/>
              <a:pathLst>
                <a:path w="140" h="208" extrusionOk="0">
                  <a:moveTo>
                    <a:pt x="0" y="1"/>
                  </a:moveTo>
                  <a:lnTo>
                    <a:pt x="0" y="200"/>
                  </a:lnTo>
                  <a:cubicBezTo>
                    <a:pt x="18" y="205"/>
                    <a:pt x="35" y="208"/>
                    <a:pt x="52" y="208"/>
                  </a:cubicBezTo>
                  <a:cubicBezTo>
                    <a:pt x="91" y="208"/>
                    <a:pt x="125" y="194"/>
                    <a:pt x="139" y="180"/>
                  </a:cubicBezTo>
                  <a:cubicBezTo>
                    <a:pt x="100" y="120"/>
                    <a:pt x="4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2085050" y="1730575"/>
              <a:ext cx="3500" cy="6475"/>
            </a:xfrm>
            <a:custGeom>
              <a:avLst/>
              <a:gdLst/>
              <a:ahLst/>
              <a:cxnLst/>
              <a:rect l="l" t="t" r="r" b="b"/>
              <a:pathLst>
                <a:path w="140" h="259" extrusionOk="0">
                  <a:moveTo>
                    <a:pt x="139" y="0"/>
                  </a:moveTo>
                  <a:cubicBezTo>
                    <a:pt x="100" y="80"/>
                    <a:pt x="40" y="159"/>
                    <a:pt x="0" y="259"/>
                  </a:cubicBezTo>
                  <a:cubicBezTo>
                    <a:pt x="100" y="199"/>
                    <a:pt x="139"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2018900" y="1811125"/>
              <a:ext cx="4000" cy="4000"/>
            </a:xfrm>
            <a:custGeom>
              <a:avLst/>
              <a:gdLst/>
              <a:ahLst/>
              <a:cxnLst/>
              <a:rect l="l" t="t" r="r" b="b"/>
              <a:pathLst>
                <a:path w="160" h="160" extrusionOk="0">
                  <a:moveTo>
                    <a:pt x="0" y="1"/>
                  </a:moveTo>
                  <a:lnTo>
                    <a:pt x="0" y="160"/>
                  </a:lnTo>
                  <a:cubicBezTo>
                    <a:pt x="160" y="100"/>
                    <a:pt x="12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1685700" y="1684800"/>
              <a:ext cx="3500" cy="5000"/>
            </a:xfrm>
            <a:custGeom>
              <a:avLst/>
              <a:gdLst/>
              <a:ahLst/>
              <a:cxnLst/>
              <a:rect l="l" t="t" r="r" b="b"/>
              <a:pathLst>
                <a:path w="140" h="200" extrusionOk="0">
                  <a:moveTo>
                    <a:pt x="140" y="1"/>
                  </a:moveTo>
                  <a:lnTo>
                    <a:pt x="140" y="1"/>
                  </a:lnTo>
                  <a:cubicBezTo>
                    <a:pt x="100" y="81"/>
                    <a:pt x="40" y="120"/>
                    <a:pt x="0" y="200"/>
                  </a:cubicBezTo>
                  <a:cubicBezTo>
                    <a:pt x="80" y="180"/>
                    <a:pt x="12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2102450" y="1687800"/>
              <a:ext cx="3500" cy="5500"/>
            </a:xfrm>
            <a:custGeom>
              <a:avLst/>
              <a:gdLst/>
              <a:ahLst/>
              <a:cxnLst/>
              <a:rect l="l" t="t" r="r" b="b"/>
              <a:pathLst>
                <a:path w="140" h="220" extrusionOk="0">
                  <a:moveTo>
                    <a:pt x="140" y="0"/>
                  </a:moveTo>
                  <a:lnTo>
                    <a:pt x="0" y="219"/>
                  </a:lnTo>
                  <a:cubicBezTo>
                    <a:pt x="100" y="179"/>
                    <a:pt x="140" y="10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2093000" y="1710675"/>
              <a:ext cx="5000" cy="4000"/>
            </a:xfrm>
            <a:custGeom>
              <a:avLst/>
              <a:gdLst/>
              <a:ahLst/>
              <a:cxnLst/>
              <a:rect l="l" t="t" r="r" b="b"/>
              <a:pathLst>
                <a:path w="200" h="160" extrusionOk="0">
                  <a:moveTo>
                    <a:pt x="40" y="0"/>
                  </a:moveTo>
                  <a:cubicBezTo>
                    <a:pt x="0" y="60"/>
                    <a:pt x="0" y="100"/>
                    <a:pt x="0" y="160"/>
                  </a:cubicBezTo>
                  <a:cubicBezTo>
                    <a:pt x="8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1364425" y="1593675"/>
              <a:ext cx="12450" cy="10350"/>
            </a:xfrm>
            <a:custGeom>
              <a:avLst/>
              <a:gdLst/>
              <a:ahLst/>
              <a:cxnLst/>
              <a:rect l="l" t="t" r="r" b="b"/>
              <a:pathLst>
                <a:path w="498" h="414" extrusionOk="0">
                  <a:moveTo>
                    <a:pt x="126" y="0"/>
                  </a:moveTo>
                  <a:cubicBezTo>
                    <a:pt x="86" y="0"/>
                    <a:pt x="44" y="2"/>
                    <a:pt x="1" y="6"/>
                  </a:cubicBezTo>
                  <a:cubicBezTo>
                    <a:pt x="40" y="145"/>
                    <a:pt x="120" y="244"/>
                    <a:pt x="180" y="344"/>
                  </a:cubicBezTo>
                  <a:cubicBezTo>
                    <a:pt x="206" y="383"/>
                    <a:pt x="248" y="413"/>
                    <a:pt x="297" y="413"/>
                  </a:cubicBezTo>
                  <a:cubicBezTo>
                    <a:pt x="323" y="413"/>
                    <a:pt x="351" y="404"/>
                    <a:pt x="379" y="384"/>
                  </a:cubicBezTo>
                  <a:cubicBezTo>
                    <a:pt x="418" y="384"/>
                    <a:pt x="438" y="384"/>
                    <a:pt x="498" y="364"/>
                  </a:cubicBezTo>
                  <a:cubicBezTo>
                    <a:pt x="481" y="62"/>
                    <a:pt x="337" y="0"/>
                    <a:pt x="1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1358450" y="1602250"/>
              <a:ext cx="15450" cy="4025"/>
            </a:xfrm>
            <a:custGeom>
              <a:avLst/>
              <a:gdLst/>
              <a:ahLst/>
              <a:cxnLst/>
              <a:rect l="l" t="t" r="r" b="b"/>
              <a:pathLst>
                <a:path w="618" h="161" extrusionOk="0">
                  <a:moveTo>
                    <a:pt x="419" y="1"/>
                  </a:moveTo>
                  <a:cubicBezTo>
                    <a:pt x="279" y="1"/>
                    <a:pt x="140" y="1"/>
                    <a:pt x="1" y="21"/>
                  </a:cubicBezTo>
                  <a:cubicBezTo>
                    <a:pt x="126" y="100"/>
                    <a:pt x="244" y="160"/>
                    <a:pt x="360" y="160"/>
                  </a:cubicBezTo>
                  <a:cubicBezTo>
                    <a:pt x="447" y="160"/>
                    <a:pt x="532" y="126"/>
                    <a:pt x="618" y="41"/>
                  </a:cubicBezTo>
                  <a:cubicBezTo>
                    <a:pt x="538" y="21"/>
                    <a:pt x="478" y="2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1660325" y="1861350"/>
              <a:ext cx="2025" cy="2525"/>
            </a:xfrm>
            <a:custGeom>
              <a:avLst/>
              <a:gdLst/>
              <a:ahLst/>
              <a:cxnLst/>
              <a:rect l="l" t="t" r="r" b="b"/>
              <a:pathLst>
                <a:path w="81" h="101" extrusionOk="0">
                  <a:moveTo>
                    <a:pt x="21" y="1"/>
                  </a:moveTo>
                  <a:cubicBezTo>
                    <a:pt x="21" y="21"/>
                    <a:pt x="1" y="41"/>
                    <a:pt x="1" y="61"/>
                  </a:cubicBezTo>
                  <a:cubicBezTo>
                    <a:pt x="1" y="61"/>
                    <a:pt x="21" y="100"/>
                    <a:pt x="41" y="100"/>
                  </a:cubicBezTo>
                  <a:cubicBezTo>
                    <a:pt x="80" y="61"/>
                    <a:pt x="80" y="41"/>
                    <a:pt x="60" y="21"/>
                  </a:cubicBezTo>
                  <a:cubicBezTo>
                    <a:pt x="60" y="21"/>
                    <a:pt x="41"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1681225" y="1675850"/>
              <a:ext cx="4000" cy="4500"/>
            </a:xfrm>
            <a:custGeom>
              <a:avLst/>
              <a:gdLst/>
              <a:ahLst/>
              <a:cxnLst/>
              <a:rect l="l" t="t" r="r" b="b"/>
              <a:pathLst>
                <a:path w="160" h="180" extrusionOk="0">
                  <a:moveTo>
                    <a:pt x="0" y="180"/>
                  </a:moveTo>
                  <a:cubicBezTo>
                    <a:pt x="60" y="140"/>
                    <a:pt x="100" y="61"/>
                    <a:pt x="159" y="1"/>
                  </a:cubicBezTo>
                  <a:cubicBezTo>
                    <a:pt x="100" y="61"/>
                    <a:pt x="60" y="140"/>
                    <a:pt x="0" y="1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2063150" y="2047850"/>
              <a:ext cx="5500" cy="6000"/>
            </a:xfrm>
            <a:custGeom>
              <a:avLst/>
              <a:gdLst/>
              <a:ahLst/>
              <a:cxnLst/>
              <a:rect l="l" t="t" r="r" b="b"/>
              <a:pathLst>
                <a:path w="220" h="240" extrusionOk="0">
                  <a:moveTo>
                    <a:pt x="80" y="1"/>
                  </a:moveTo>
                  <a:lnTo>
                    <a:pt x="80" y="1"/>
                  </a:lnTo>
                  <a:cubicBezTo>
                    <a:pt x="41" y="100"/>
                    <a:pt x="21" y="180"/>
                    <a:pt x="1" y="239"/>
                  </a:cubicBezTo>
                  <a:cubicBezTo>
                    <a:pt x="80" y="180"/>
                    <a:pt x="220" y="140"/>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625025" y="1941425"/>
              <a:ext cx="4000" cy="7475"/>
            </a:xfrm>
            <a:custGeom>
              <a:avLst/>
              <a:gdLst/>
              <a:ahLst/>
              <a:cxnLst/>
              <a:rect l="l" t="t" r="r" b="b"/>
              <a:pathLst>
                <a:path w="160" h="299" extrusionOk="0">
                  <a:moveTo>
                    <a:pt x="0" y="1"/>
                  </a:moveTo>
                  <a:lnTo>
                    <a:pt x="0" y="299"/>
                  </a:lnTo>
                  <a:cubicBezTo>
                    <a:pt x="160" y="200"/>
                    <a:pt x="160" y="10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2836000" y="1571425"/>
              <a:ext cx="196450" cy="48750"/>
            </a:xfrm>
            <a:custGeom>
              <a:avLst/>
              <a:gdLst/>
              <a:ahLst/>
              <a:cxnLst/>
              <a:rect l="l" t="t" r="r" b="b"/>
              <a:pathLst>
                <a:path w="7858" h="1950" extrusionOk="0">
                  <a:moveTo>
                    <a:pt x="7599" y="0"/>
                  </a:moveTo>
                  <a:cubicBezTo>
                    <a:pt x="5292" y="259"/>
                    <a:pt x="3004" y="657"/>
                    <a:pt x="796" y="1393"/>
                  </a:cubicBezTo>
                  <a:cubicBezTo>
                    <a:pt x="935" y="1433"/>
                    <a:pt x="1054" y="1433"/>
                    <a:pt x="1313" y="1453"/>
                  </a:cubicBezTo>
                  <a:cubicBezTo>
                    <a:pt x="836" y="1751"/>
                    <a:pt x="338" y="1632"/>
                    <a:pt x="0" y="1950"/>
                  </a:cubicBezTo>
                  <a:cubicBezTo>
                    <a:pt x="1054" y="1890"/>
                    <a:pt x="2089" y="1652"/>
                    <a:pt x="3103" y="1353"/>
                  </a:cubicBezTo>
                  <a:cubicBezTo>
                    <a:pt x="4018" y="1075"/>
                    <a:pt x="4934" y="955"/>
                    <a:pt x="5888" y="876"/>
                  </a:cubicBezTo>
                  <a:cubicBezTo>
                    <a:pt x="6425" y="597"/>
                    <a:pt x="7082" y="736"/>
                    <a:pt x="7659" y="557"/>
                  </a:cubicBezTo>
                  <a:lnTo>
                    <a:pt x="7659" y="378"/>
                  </a:lnTo>
                  <a:cubicBezTo>
                    <a:pt x="7758" y="299"/>
                    <a:pt x="7858" y="239"/>
                    <a:pt x="7858" y="80"/>
                  </a:cubicBezTo>
                  <a:cubicBezTo>
                    <a:pt x="7778" y="60"/>
                    <a:pt x="7679" y="40"/>
                    <a:pt x="75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2886725" y="1568425"/>
              <a:ext cx="22400" cy="13850"/>
            </a:xfrm>
            <a:custGeom>
              <a:avLst/>
              <a:gdLst/>
              <a:ahLst/>
              <a:cxnLst/>
              <a:rect l="l" t="t" r="r" b="b"/>
              <a:pathLst>
                <a:path w="896" h="554" extrusionOk="0">
                  <a:moveTo>
                    <a:pt x="623" y="0"/>
                  </a:moveTo>
                  <a:cubicBezTo>
                    <a:pt x="561" y="0"/>
                    <a:pt x="491" y="10"/>
                    <a:pt x="418" y="21"/>
                  </a:cubicBezTo>
                  <a:cubicBezTo>
                    <a:pt x="299" y="81"/>
                    <a:pt x="159" y="120"/>
                    <a:pt x="20" y="180"/>
                  </a:cubicBezTo>
                  <a:cubicBezTo>
                    <a:pt x="20" y="260"/>
                    <a:pt x="20" y="359"/>
                    <a:pt x="0" y="459"/>
                  </a:cubicBezTo>
                  <a:cubicBezTo>
                    <a:pt x="22" y="524"/>
                    <a:pt x="56" y="554"/>
                    <a:pt x="95" y="554"/>
                  </a:cubicBezTo>
                  <a:cubicBezTo>
                    <a:pt x="128" y="554"/>
                    <a:pt x="163" y="534"/>
                    <a:pt x="199" y="498"/>
                  </a:cubicBezTo>
                  <a:cubicBezTo>
                    <a:pt x="378" y="319"/>
                    <a:pt x="597" y="459"/>
                    <a:pt x="776" y="339"/>
                  </a:cubicBezTo>
                  <a:cubicBezTo>
                    <a:pt x="788" y="352"/>
                    <a:pt x="803" y="356"/>
                    <a:pt x="817" y="356"/>
                  </a:cubicBezTo>
                  <a:cubicBezTo>
                    <a:pt x="849" y="356"/>
                    <a:pt x="882" y="333"/>
                    <a:pt x="895" y="319"/>
                  </a:cubicBezTo>
                  <a:cubicBezTo>
                    <a:pt x="895" y="62"/>
                    <a:pt x="783" y="0"/>
                    <a:pt x="6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2870800" y="1579875"/>
              <a:ext cx="21425" cy="5775"/>
            </a:xfrm>
            <a:custGeom>
              <a:avLst/>
              <a:gdLst/>
              <a:ahLst/>
              <a:cxnLst/>
              <a:rect l="l" t="t" r="r" b="b"/>
              <a:pathLst>
                <a:path w="857" h="231" extrusionOk="0">
                  <a:moveTo>
                    <a:pt x="657" y="1"/>
                  </a:moveTo>
                  <a:cubicBezTo>
                    <a:pt x="558" y="1"/>
                    <a:pt x="458" y="20"/>
                    <a:pt x="339" y="20"/>
                  </a:cubicBezTo>
                  <a:cubicBezTo>
                    <a:pt x="200" y="40"/>
                    <a:pt x="60" y="60"/>
                    <a:pt x="1" y="219"/>
                  </a:cubicBezTo>
                  <a:cubicBezTo>
                    <a:pt x="114" y="219"/>
                    <a:pt x="231" y="231"/>
                    <a:pt x="345" y="231"/>
                  </a:cubicBezTo>
                  <a:cubicBezTo>
                    <a:pt x="530" y="231"/>
                    <a:pt x="708" y="200"/>
                    <a:pt x="856" y="40"/>
                  </a:cubicBezTo>
                  <a:cubicBezTo>
                    <a:pt x="796" y="20"/>
                    <a:pt x="737" y="2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2892200" y="1576600"/>
              <a:ext cx="14425" cy="4300"/>
            </a:xfrm>
            <a:custGeom>
              <a:avLst/>
              <a:gdLst/>
              <a:ahLst/>
              <a:cxnLst/>
              <a:rect l="l" t="t" r="r" b="b"/>
              <a:pathLst>
                <a:path w="577" h="172" extrusionOk="0">
                  <a:moveTo>
                    <a:pt x="330" y="1"/>
                  </a:moveTo>
                  <a:cubicBezTo>
                    <a:pt x="208" y="1"/>
                    <a:pt x="97" y="38"/>
                    <a:pt x="0" y="171"/>
                  </a:cubicBezTo>
                  <a:cubicBezTo>
                    <a:pt x="199" y="171"/>
                    <a:pt x="438" y="171"/>
                    <a:pt x="577" y="32"/>
                  </a:cubicBezTo>
                  <a:cubicBezTo>
                    <a:pt x="491" y="17"/>
                    <a:pt x="408"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2915550" y="1563250"/>
              <a:ext cx="17450" cy="8800"/>
            </a:xfrm>
            <a:custGeom>
              <a:avLst/>
              <a:gdLst/>
              <a:ahLst/>
              <a:cxnLst/>
              <a:rect l="l" t="t" r="r" b="b"/>
              <a:pathLst>
                <a:path w="698" h="352" extrusionOk="0">
                  <a:moveTo>
                    <a:pt x="314" y="0"/>
                  </a:moveTo>
                  <a:cubicBezTo>
                    <a:pt x="255" y="0"/>
                    <a:pt x="193" y="9"/>
                    <a:pt x="140" y="9"/>
                  </a:cubicBezTo>
                  <a:cubicBezTo>
                    <a:pt x="100" y="89"/>
                    <a:pt x="1" y="188"/>
                    <a:pt x="61" y="288"/>
                  </a:cubicBezTo>
                  <a:cubicBezTo>
                    <a:pt x="101" y="336"/>
                    <a:pt x="155" y="352"/>
                    <a:pt x="213" y="352"/>
                  </a:cubicBezTo>
                  <a:cubicBezTo>
                    <a:pt x="296" y="352"/>
                    <a:pt x="388" y="319"/>
                    <a:pt x="459" y="308"/>
                  </a:cubicBezTo>
                  <a:cubicBezTo>
                    <a:pt x="518" y="208"/>
                    <a:pt x="697" y="188"/>
                    <a:pt x="618" y="69"/>
                  </a:cubicBezTo>
                  <a:cubicBezTo>
                    <a:pt x="618" y="9"/>
                    <a:pt x="459" y="9"/>
                    <a:pt x="399" y="9"/>
                  </a:cubicBezTo>
                  <a:cubicBezTo>
                    <a:pt x="372" y="2"/>
                    <a:pt x="344" y="0"/>
                    <a:pt x="3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087625" y="1532625"/>
              <a:ext cx="9975" cy="3775"/>
            </a:xfrm>
            <a:custGeom>
              <a:avLst/>
              <a:gdLst/>
              <a:ahLst/>
              <a:cxnLst/>
              <a:rect l="l" t="t" r="r" b="b"/>
              <a:pathLst>
                <a:path w="399" h="151" extrusionOk="0">
                  <a:moveTo>
                    <a:pt x="1" y="1"/>
                  </a:moveTo>
                  <a:cubicBezTo>
                    <a:pt x="41" y="41"/>
                    <a:pt x="100" y="120"/>
                    <a:pt x="200" y="140"/>
                  </a:cubicBezTo>
                  <a:cubicBezTo>
                    <a:pt x="224" y="146"/>
                    <a:pt x="251" y="150"/>
                    <a:pt x="276" y="150"/>
                  </a:cubicBezTo>
                  <a:cubicBezTo>
                    <a:pt x="333" y="150"/>
                    <a:pt x="385" y="129"/>
                    <a:pt x="399" y="60"/>
                  </a:cubicBezTo>
                  <a:cubicBezTo>
                    <a:pt x="399" y="60"/>
                    <a:pt x="299" y="21"/>
                    <a:pt x="240" y="21"/>
                  </a:cubicBezTo>
                  <a:cubicBezTo>
                    <a:pt x="180" y="2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2240200" y="1756425"/>
              <a:ext cx="4500" cy="6000"/>
            </a:xfrm>
            <a:custGeom>
              <a:avLst/>
              <a:gdLst/>
              <a:ahLst/>
              <a:cxnLst/>
              <a:rect l="l" t="t" r="r" b="b"/>
              <a:pathLst>
                <a:path w="180" h="240" extrusionOk="0">
                  <a:moveTo>
                    <a:pt x="180" y="1"/>
                  </a:moveTo>
                  <a:cubicBezTo>
                    <a:pt x="120" y="100"/>
                    <a:pt x="80" y="160"/>
                    <a:pt x="1" y="239"/>
                  </a:cubicBezTo>
                  <a:cubicBezTo>
                    <a:pt x="120" y="199"/>
                    <a:pt x="180" y="12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2857375" y="2023000"/>
              <a:ext cx="9975" cy="7625"/>
            </a:xfrm>
            <a:custGeom>
              <a:avLst/>
              <a:gdLst/>
              <a:ahLst/>
              <a:cxnLst/>
              <a:rect l="l" t="t" r="r" b="b"/>
              <a:pathLst>
                <a:path w="399" h="305" extrusionOk="0">
                  <a:moveTo>
                    <a:pt x="160" y="0"/>
                  </a:moveTo>
                  <a:cubicBezTo>
                    <a:pt x="80" y="0"/>
                    <a:pt x="60" y="0"/>
                    <a:pt x="1" y="40"/>
                  </a:cubicBezTo>
                  <a:cubicBezTo>
                    <a:pt x="36" y="164"/>
                    <a:pt x="56" y="305"/>
                    <a:pt x="202" y="305"/>
                  </a:cubicBezTo>
                  <a:cubicBezTo>
                    <a:pt x="219" y="305"/>
                    <a:pt x="238" y="303"/>
                    <a:pt x="259" y="298"/>
                  </a:cubicBezTo>
                  <a:cubicBezTo>
                    <a:pt x="299" y="298"/>
                    <a:pt x="398" y="199"/>
                    <a:pt x="398" y="139"/>
                  </a:cubicBezTo>
                  <a:cubicBezTo>
                    <a:pt x="398" y="0"/>
                    <a:pt x="259"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2372500" y="1805975"/>
              <a:ext cx="34325" cy="114550"/>
            </a:xfrm>
            <a:custGeom>
              <a:avLst/>
              <a:gdLst/>
              <a:ahLst/>
              <a:cxnLst/>
              <a:rect l="l" t="t" r="r" b="b"/>
              <a:pathLst>
                <a:path w="1373" h="4582" extrusionOk="0">
                  <a:moveTo>
                    <a:pt x="1077" y="0"/>
                  </a:moveTo>
                  <a:cubicBezTo>
                    <a:pt x="970" y="0"/>
                    <a:pt x="838" y="88"/>
                    <a:pt x="677" y="266"/>
                  </a:cubicBezTo>
                  <a:cubicBezTo>
                    <a:pt x="497" y="445"/>
                    <a:pt x="458" y="724"/>
                    <a:pt x="358" y="943"/>
                  </a:cubicBezTo>
                  <a:cubicBezTo>
                    <a:pt x="259" y="1500"/>
                    <a:pt x="0" y="2037"/>
                    <a:pt x="179" y="2614"/>
                  </a:cubicBezTo>
                  <a:cubicBezTo>
                    <a:pt x="159" y="2753"/>
                    <a:pt x="199" y="2892"/>
                    <a:pt x="279" y="3012"/>
                  </a:cubicBezTo>
                  <a:lnTo>
                    <a:pt x="279" y="3051"/>
                  </a:lnTo>
                  <a:lnTo>
                    <a:pt x="279" y="3111"/>
                  </a:lnTo>
                  <a:cubicBezTo>
                    <a:pt x="100" y="3489"/>
                    <a:pt x="299" y="3827"/>
                    <a:pt x="338" y="4205"/>
                  </a:cubicBezTo>
                  <a:lnTo>
                    <a:pt x="299" y="4265"/>
                  </a:lnTo>
                  <a:lnTo>
                    <a:pt x="299" y="4344"/>
                  </a:lnTo>
                  <a:cubicBezTo>
                    <a:pt x="355" y="4522"/>
                    <a:pt x="415" y="4582"/>
                    <a:pt x="477" y="4582"/>
                  </a:cubicBezTo>
                  <a:cubicBezTo>
                    <a:pt x="567" y="4582"/>
                    <a:pt x="662" y="4455"/>
                    <a:pt x="756" y="4384"/>
                  </a:cubicBezTo>
                  <a:cubicBezTo>
                    <a:pt x="875" y="4126"/>
                    <a:pt x="796" y="3827"/>
                    <a:pt x="955" y="3588"/>
                  </a:cubicBezTo>
                  <a:cubicBezTo>
                    <a:pt x="1194" y="2912"/>
                    <a:pt x="955" y="2216"/>
                    <a:pt x="1134" y="1540"/>
                  </a:cubicBezTo>
                  <a:cubicBezTo>
                    <a:pt x="1194" y="1321"/>
                    <a:pt x="1253" y="1122"/>
                    <a:pt x="1333" y="903"/>
                  </a:cubicBezTo>
                  <a:cubicBezTo>
                    <a:pt x="1353" y="744"/>
                    <a:pt x="1373" y="624"/>
                    <a:pt x="1373" y="465"/>
                  </a:cubicBezTo>
                  <a:cubicBezTo>
                    <a:pt x="1316" y="158"/>
                    <a:pt x="1220" y="0"/>
                    <a:pt x="10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2372500" y="1914075"/>
              <a:ext cx="36825" cy="131825"/>
            </a:xfrm>
            <a:custGeom>
              <a:avLst/>
              <a:gdLst/>
              <a:ahLst/>
              <a:cxnLst/>
              <a:rect l="l" t="t" r="r" b="b"/>
              <a:pathLst>
                <a:path w="1473" h="5273" extrusionOk="0">
                  <a:moveTo>
                    <a:pt x="279" y="0"/>
                  </a:moveTo>
                  <a:cubicBezTo>
                    <a:pt x="100" y="160"/>
                    <a:pt x="179" y="378"/>
                    <a:pt x="80" y="538"/>
                  </a:cubicBezTo>
                  <a:cubicBezTo>
                    <a:pt x="0" y="597"/>
                    <a:pt x="40" y="637"/>
                    <a:pt x="100" y="697"/>
                  </a:cubicBezTo>
                  <a:cubicBezTo>
                    <a:pt x="279" y="975"/>
                    <a:pt x="259" y="1294"/>
                    <a:pt x="259" y="1592"/>
                  </a:cubicBezTo>
                  <a:cubicBezTo>
                    <a:pt x="179" y="1711"/>
                    <a:pt x="179" y="1811"/>
                    <a:pt x="299" y="1910"/>
                  </a:cubicBezTo>
                  <a:cubicBezTo>
                    <a:pt x="537" y="2587"/>
                    <a:pt x="557" y="3263"/>
                    <a:pt x="637" y="3959"/>
                  </a:cubicBezTo>
                  <a:cubicBezTo>
                    <a:pt x="677" y="4417"/>
                    <a:pt x="677" y="4874"/>
                    <a:pt x="975" y="5272"/>
                  </a:cubicBezTo>
                  <a:cubicBezTo>
                    <a:pt x="1054" y="5053"/>
                    <a:pt x="895" y="4715"/>
                    <a:pt x="1174" y="4556"/>
                  </a:cubicBezTo>
                  <a:cubicBezTo>
                    <a:pt x="1472" y="4198"/>
                    <a:pt x="1094" y="3860"/>
                    <a:pt x="1154" y="3502"/>
                  </a:cubicBezTo>
                  <a:cubicBezTo>
                    <a:pt x="1154" y="3362"/>
                    <a:pt x="1154" y="3203"/>
                    <a:pt x="1134" y="3084"/>
                  </a:cubicBezTo>
                  <a:cubicBezTo>
                    <a:pt x="1035" y="2388"/>
                    <a:pt x="955" y="1691"/>
                    <a:pt x="875" y="995"/>
                  </a:cubicBezTo>
                  <a:cubicBezTo>
                    <a:pt x="856" y="657"/>
                    <a:pt x="935" y="279"/>
                    <a:pt x="597" y="20"/>
                  </a:cubicBezTo>
                  <a:cubicBezTo>
                    <a:pt x="539" y="55"/>
                    <a:pt x="474" y="111"/>
                    <a:pt x="410" y="111"/>
                  </a:cubicBezTo>
                  <a:cubicBezTo>
                    <a:pt x="365" y="111"/>
                    <a:pt x="320" y="83"/>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2358575" y="1814475"/>
              <a:ext cx="30125" cy="59350"/>
            </a:xfrm>
            <a:custGeom>
              <a:avLst/>
              <a:gdLst/>
              <a:ahLst/>
              <a:cxnLst/>
              <a:rect l="l" t="t" r="r" b="b"/>
              <a:pathLst>
                <a:path w="1205" h="2374" extrusionOk="0">
                  <a:moveTo>
                    <a:pt x="906" y="0"/>
                  </a:moveTo>
                  <a:cubicBezTo>
                    <a:pt x="855" y="0"/>
                    <a:pt x="792" y="8"/>
                    <a:pt x="716" y="26"/>
                  </a:cubicBezTo>
                  <a:cubicBezTo>
                    <a:pt x="736" y="782"/>
                    <a:pt x="716" y="1518"/>
                    <a:pt x="40" y="2035"/>
                  </a:cubicBezTo>
                  <a:cubicBezTo>
                    <a:pt x="20" y="2075"/>
                    <a:pt x="20" y="2095"/>
                    <a:pt x="0" y="2115"/>
                  </a:cubicBezTo>
                  <a:lnTo>
                    <a:pt x="159" y="2294"/>
                  </a:lnTo>
                  <a:cubicBezTo>
                    <a:pt x="242" y="2128"/>
                    <a:pt x="331" y="2032"/>
                    <a:pt x="419" y="2032"/>
                  </a:cubicBezTo>
                  <a:cubicBezTo>
                    <a:pt x="500" y="2032"/>
                    <a:pt x="580" y="2113"/>
                    <a:pt x="657" y="2294"/>
                  </a:cubicBezTo>
                  <a:cubicBezTo>
                    <a:pt x="677" y="2314"/>
                    <a:pt x="736" y="2333"/>
                    <a:pt x="756" y="2373"/>
                  </a:cubicBezTo>
                  <a:cubicBezTo>
                    <a:pt x="796" y="2314"/>
                    <a:pt x="816" y="2294"/>
                    <a:pt x="836" y="2274"/>
                  </a:cubicBezTo>
                  <a:cubicBezTo>
                    <a:pt x="836" y="1677"/>
                    <a:pt x="935" y="1120"/>
                    <a:pt x="1035" y="563"/>
                  </a:cubicBezTo>
                  <a:cubicBezTo>
                    <a:pt x="1119" y="274"/>
                    <a:pt x="1204" y="0"/>
                    <a:pt x="9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2370500" y="1953850"/>
              <a:ext cx="9975" cy="21925"/>
            </a:xfrm>
            <a:custGeom>
              <a:avLst/>
              <a:gdLst/>
              <a:ahLst/>
              <a:cxnLst/>
              <a:rect l="l" t="t" r="r" b="b"/>
              <a:pathLst>
                <a:path w="399" h="877" extrusionOk="0">
                  <a:moveTo>
                    <a:pt x="60" y="1"/>
                  </a:moveTo>
                  <a:cubicBezTo>
                    <a:pt x="1" y="220"/>
                    <a:pt x="40" y="478"/>
                    <a:pt x="80" y="697"/>
                  </a:cubicBezTo>
                  <a:cubicBezTo>
                    <a:pt x="160" y="757"/>
                    <a:pt x="259" y="817"/>
                    <a:pt x="339" y="876"/>
                  </a:cubicBezTo>
                  <a:cubicBezTo>
                    <a:pt x="339" y="777"/>
                    <a:pt x="359" y="677"/>
                    <a:pt x="379" y="578"/>
                  </a:cubicBezTo>
                  <a:cubicBezTo>
                    <a:pt x="379" y="498"/>
                    <a:pt x="398" y="399"/>
                    <a:pt x="398" y="319"/>
                  </a:cubicBezTo>
                  <a:cubicBezTo>
                    <a:pt x="379" y="220"/>
                    <a:pt x="379" y="10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2373975" y="1883750"/>
              <a:ext cx="12475" cy="26875"/>
            </a:xfrm>
            <a:custGeom>
              <a:avLst/>
              <a:gdLst/>
              <a:ahLst/>
              <a:cxnLst/>
              <a:rect l="l" t="t" r="r" b="b"/>
              <a:pathLst>
                <a:path w="499" h="1075" extrusionOk="0">
                  <a:moveTo>
                    <a:pt x="220" y="0"/>
                  </a:moveTo>
                  <a:cubicBezTo>
                    <a:pt x="41" y="378"/>
                    <a:pt x="1" y="716"/>
                    <a:pt x="220" y="1074"/>
                  </a:cubicBezTo>
                  <a:cubicBezTo>
                    <a:pt x="498" y="716"/>
                    <a:pt x="140" y="338"/>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2360050" y="1910000"/>
              <a:ext cx="8125" cy="26475"/>
            </a:xfrm>
            <a:custGeom>
              <a:avLst/>
              <a:gdLst/>
              <a:ahLst/>
              <a:cxnLst/>
              <a:rect l="l" t="t" r="r" b="b"/>
              <a:pathLst>
                <a:path w="325" h="1059" extrusionOk="0">
                  <a:moveTo>
                    <a:pt x="235" y="1"/>
                  </a:moveTo>
                  <a:cubicBezTo>
                    <a:pt x="212" y="1"/>
                    <a:pt x="181" y="8"/>
                    <a:pt x="140" y="24"/>
                  </a:cubicBezTo>
                  <a:cubicBezTo>
                    <a:pt x="1" y="183"/>
                    <a:pt x="41" y="362"/>
                    <a:pt x="100" y="541"/>
                  </a:cubicBezTo>
                  <a:cubicBezTo>
                    <a:pt x="100" y="581"/>
                    <a:pt x="140" y="661"/>
                    <a:pt x="140" y="720"/>
                  </a:cubicBezTo>
                  <a:cubicBezTo>
                    <a:pt x="61" y="760"/>
                    <a:pt x="61" y="820"/>
                    <a:pt x="100" y="880"/>
                  </a:cubicBezTo>
                  <a:cubicBezTo>
                    <a:pt x="100" y="939"/>
                    <a:pt x="140" y="1019"/>
                    <a:pt x="140" y="1059"/>
                  </a:cubicBezTo>
                  <a:lnTo>
                    <a:pt x="279" y="1059"/>
                  </a:lnTo>
                  <a:cubicBezTo>
                    <a:pt x="279" y="760"/>
                    <a:pt x="299" y="482"/>
                    <a:pt x="299" y="183"/>
                  </a:cubicBezTo>
                  <a:cubicBezTo>
                    <a:pt x="299" y="105"/>
                    <a:pt x="324"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2371000" y="1928000"/>
              <a:ext cx="5500" cy="17425"/>
            </a:xfrm>
            <a:custGeom>
              <a:avLst/>
              <a:gdLst/>
              <a:ahLst/>
              <a:cxnLst/>
              <a:rect l="l" t="t" r="r" b="b"/>
              <a:pathLst>
                <a:path w="220" h="697" extrusionOk="0">
                  <a:moveTo>
                    <a:pt x="199" y="0"/>
                  </a:moveTo>
                  <a:cubicBezTo>
                    <a:pt x="0" y="140"/>
                    <a:pt x="0" y="339"/>
                    <a:pt x="140" y="697"/>
                  </a:cubicBezTo>
                  <a:cubicBezTo>
                    <a:pt x="199" y="418"/>
                    <a:pt x="199" y="259"/>
                    <a:pt x="219" y="140"/>
                  </a:cubicBezTo>
                  <a:cubicBezTo>
                    <a:pt x="219" y="10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2357075" y="1910600"/>
              <a:ext cx="5500" cy="12950"/>
            </a:xfrm>
            <a:custGeom>
              <a:avLst/>
              <a:gdLst/>
              <a:ahLst/>
              <a:cxnLst/>
              <a:rect l="l" t="t" r="r" b="b"/>
              <a:pathLst>
                <a:path w="220" h="518" extrusionOk="0">
                  <a:moveTo>
                    <a:pt x="219" y="0"/>
                  </a:moveTo>
                  <a:lnTo>
                    <a:pt x="219" y="0"/>
                  </a:lnTo>
                  <a:cubicBezTo>
                    <a:pt x="0" y="159"/>
                    <a:pt x="0" y="338"/>
                    <a:pt x="199" y="517"/>
                  </a:cubicBezTo>
                  <a:cubicBezTo>
                    <a:pt x="199" y="338"/>
                    <a:pt x="219" y="15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2371500" y="1871300"/>
              <a:ext cx="6975" cy="8475"/>
            </a:xfrm>
            <a:custGeom>
              <a:avLst/>
              <a:gdLst/>
              <a:ahLst/>
              <a:cxnLst/>
              <a:rect l="l" t="t" r="r" b="b"/>
              <a:pathLst>
                <a:path w="279" h="339" extrusionOk="0">
                  <a:moveTo>
                    <a:pt x="140" y="1"/>
                  </a:moveTo>
                  <a:cubicBezTo>
                    <a:pt x="0" y="140"/>
                    <a:pt x="0" y="239"/>
                    <a:pt x="199" y="339"/>
                  </a:cubicBezTo>
                  <a:cubicBezTo>
                    <a:pt x="239" y="220"/>
                    <a:pt x="279" y="120"/>
                    <a:pt x="179" y="2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2375475" y="1870800"/>
              <a:ext cx="4000" cy="10475"/>
            </a:xfrm>
            <a:custGeom>
              <a:avLst/>
              <a:gdLst/>
              <a:ahLst/>
              <a:cxnLst/>
              <a:rect l="l" t="t" r="r" b="b"/>
              <a:pathLst>
                <a:path w="160" h="419" extrusionOk="0">
                  <a:moveTo>
                    <a:pt x="160" y="1"/>
                  </a:moveTo>
                  <a:cubicBezTo>
                    <a:pt x="100" y="21"/>
                    <a:pt x="60" y="21"/>
                    <a:pt x="1" y="41"/>
                  </a:cubicBezTo>
                  <a:cubicBezTo>
                    <a:pt x="40" y="140"/>
                    <a:pt x="40" y="259"/>
                    <a:pt x="40" y="359"/>
                  </a:cubicBezTo>
                  <a:cubicBezTo>
                    <a:pt x="80" y="399"/>
                    <a:pt x="120" y="399"/>
                    <a:pt x="160" y="41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358075" y="1928000"/>
              <a:ext cx="4500" cy="4000"/>
            </a:xfrm>
            <a:custGeom>
              <a:avLst/>
              <a:gdLst/>
              <a:ahLst/>
              <a:cxnLst/>
              <a:rect l="l" t="t" r="r" b="b"/>
              <a:pathLst>
                <a:path w="180" h="160" extrusionOk="0">
                  <a:moveTo>
                    <a:pt x="179" y="0"/>
                  </a:moveTo>
                  <a:lnTo>
                    <a:pt x="179" y="0"/>
                  </a:lnTo>
                  <a:cubicBezTo>
                    <a:pt x="140" y="60"/>
                    <a:pt x="60" y="120"/>
                    <a:pt x="0" y="160"/>
                  </a:cubicBezTo>
                  <a:lnTo>
                    <a:pt x="159" y="160"/>
                  </a:lnTo>
                  <a:cubicBezTo>
                    <a:pt x="179" y="12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2362550" y="1871300"/>
              <a:ext cx="2000" cy="2025"/>
            </a:xfrm>
            <a:custGeom>
              <a:avLst/>
              <a:gdLst/>
              <a:ahLst/>
              <a:cxnLst/>
              <a:rect l="l" t="t" r="r" b="b"/>
              <a:pathLst>
                <a:path w="80" h="81" extrusionOk="0">
                  <a:moveTo>
                    <a:pt x="0" y="1"/>
                  </a:moveTo>
                  <a:lnTo>
                    <a:pt x="40" y="80"/>
                  </a:lnTo>
                  <a:lnTo>
                    <a:pt x="80" y="41"/>
                  </a:ln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2495325" y="2115175"/>
              <a:ext cx="63200" cy="16850"/>
            </a:xfrm>
            <a:custGeom>
              <a:avLst/>
              <a:gdLst/>
              <a:ahLst/>
              <a:cxnLst/>
              <a:rect l="l" t="t" r="r" b="b"/>
              <a:pathLst>
                <a:path w="2528" h="674" extrusionOk="0">
                  <a:moveTo>
                    <a:pt x="2147" y="1"/>
                  </a:moveTo>
                  <a:cubicBezTo>
                    <a:pt x="1892" y="1"/>
                    <a:pt x="1642" y="159"/>
                    <a:pt x="1386" y="159"/>
                  </a:cubicBezTo>
                  <a:cubicBezTo>
                    <a:pt x="1329" y="159"/>
                    <a:pt x="1272" y="152"/>
                    <a:pt x="1214" y="132"/>
                  </a:cubicBezTo>
                  <a:cubicBezTo>
                    <a:pt x="1115" y="113"/>
                    <a:pt x="1015" y="93"/>
                    <a:pt x="876" y="93"/>
                  </a:cubicBezTo>
                  <a:cubicBezTo>
                    <a:pt x="816" y="93"/>
                    <a:pt x="757" y="113"/>
                    <a:pt x="677" y="132"/>
                  </a:cubicBezTo>
                  <a:cubicBezTo>
                    <a:pt x="652" y="145"/>
                    <a:pt x="624" y="149"/>
                    <a:pt x="593" y="149"/>
                  </a:cubicBezTo>
                  <a:cubicBezTo>
                    <a:pt x="525" y="149"/>
                    <a:pt x="447" y="126"/>
                    <a:pt x="379" y="113"/>
                  </a:cubicBezTo>
                  <a:cubicBezTo>
                    <a:pt x="367" y="111"/>
                    <a:pt x="355" y="110"/>
                    <a:pt x="343" y="110"/>
                  </a:cubicBezTo>
                  <a:cubicBezTo>
                    <a:pt x="219" y="110"/>
                    <a:pt x="113" y="202"/>
                    <a:pt x="40" y="311"/>
                  </a:cubicBezTo>
                  <a:cubicBezTo>
                    <a:pt x="1" y="490"/>
                    <a:pt x="120" y="590"/>
                    <a:pt x="239" y="670"/>
                  </a:cubicBezTo>
                  <a:cubicBezTo>
                    <a:pt x="269" y="672"/>
                    <a:pt x="298" y="673"/>
                    <a:pt x="326" y="673"/>
                  </a:cubicBezTo>
                  <a:cubicBezTo>
                    <a:pt x="511" y="673"/>
                    <a:pt x="684" y="622"/>
                    <a:pt x="856" y="570"/>
                  </a:cubicBezTo>
                  <a:cubicBezTo>
                    <a:pt x="922" y="545"/>
                    <a:pt x="984" y="528"/>
                    <a:pt x="1044" y="528"/>
                  </a:cubicBezTo>
                  <a:cubicBezTo>
                    <a:pt x="1130" y="528"/>
                    <a:pt x="1212" y="564"/>
                    <a:pt x="1294" y="670"/>
                  </a:cubicBezTo>
                  <a:cubicBezTo>
                    <a:pt x="1692" y="530"/>
                    <a:pt x="2109" y="411"/>
                    <a:pt x="2487" y="292"/>
                  </a:cubicBezTo>
                  <a:cubicBezTo>
                    <a:pt x="2527" y="212"/>
                    <a:pt x="2507" y="172"/>
                    <a:pt x="2447" y="93"/>
                  </a:cubicBezTo>
                  <a:cubicBezTo>
                    <a:pt x="2346" y="25"/>
                    <a:pt x="2246" y="1"/>
                    <a:pt x="2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2549050" y="2101075"/>
              <a:ext cx="47250" cy="21900"/>
            </a:xfrm>
            <a:custGeom>
              <a:avLst/>
              <a:gdLst/>
              <a:ahLst/>
              <a:cxnLst/>
              <a:rect l="l" t="t" r="r" b="b"/>
              <a:pathLst>
                <a:path w="1890" h="876" extrusionOk="0">
                  <a:moveTo>
                    <a:pt x="1890" y="0"/>
                  </a:moveTo>
                  <a:cubicBezTo>
                    <a:pt x="1810" y="0"/>
                    <a:pt x="1771" y="0"/>
                    <a:pt x="1711" y="40"/>
                  </a:cubicBezTo>
                  <a:cubicBezTo>
                    <a:pt x="1711" y="60"/>
                    <a:pt x="1691" y="60"/>
                    <a:pt x="1671" y="80"/>
                  </a:cubicBezTo>
                  <a:cubicBezTo>
                    <a:pt x="1665" y="86"/>
                    <a:pt x="1656" y="88"/>
                    <a:pt x="1645" y="88"/>
                  </a:cubicBezTo>
                  <a:cubicBezTo>
                    <a:pt x="1620" y="88"/>
                    <a:pt x="1586" y="74"/>
                    <a:pt x="1572" y="60"/>
                  </a:cubicBezTo>
                  <a:cubicBezTo>
                    <a:pt x="1472" y="60"/>
                    <a:pt x="1393" y="80"/>
                    <a:pt x="1373" y="179"/>
                  </a:cubicBezTo>
                  <a:cubicBezTo>
                    <a:pt x="1361" y="214"/>
                    <a:pt x="1336" y="235"/>
                    <a:pt x="1302" y="235"/>
                  </a:cubicBezTo>
                  <a:cubicBezTo>
                    <a:pt x="1277" y="235"/>
                    <a:pt x="1247" y="224"/>
                    <a:pt x="1214" y="199"/>
                  </a:cubicBezTo>
                  <a:cubicBezTo>
                    <a:pt x="1134" y="199"/>
                    <a:pt x="995" y="179"/>
                    <a:pt x="875" y="179"/>
                  </a:cubicBezTo>
                  <a:cubicBezTo>
                    <a:pt x="852" y="225"/>
                    <a:pt x="823" y="271"/>
                    <a:pt x="787" y="271"/>
                  </a:cubicBezTo>
                  <a:cubicBezTo>
                    <a:pt x="760" y="271"/>
                    <a:pt x="730" y="246"/>
                    <a:pt x="696" y="179"/>
                  </a:cubicBezTo>
                  <a:cubicBezTo>
                    <a:pt x="458" y="199"/>
                    <a:pt x="179" y="139"/>
                    <a:pt x="0" y="358"/>
                  </a:cubicBezTo>
                  <a:cubicBezTo>
                    <a:pt x="80" y="537"/>
                    <a:pt x="259" y="577"/>
                    <a:pt x="358" y="696"/>
                  </a:cubicBezTo>
                  <a:lnTo>
                    <a:pt x="358" y="856"/>
                  </a:lnTo>
                  <a:cubicBezTo>
                    <a:pt x="398" y="875"/>
                    <a:pt x="458" y="875"/>
                    <a:pt x="477" y="875"/>
                  </a:cubicBezTo>
                  <a:cubicBezTo>
                    <a:pt x="597" y="796"/>
                    <a:pt x="716" y="796"/>
                    <a:pt x="855" y="756"/>
                  </a:cubicBezTo>
                  <a:cubicBezTo>
                    <a:pt x="895" y="736"/>
                    <a:pt x="975" y="696"/>
                    <a:pt x="1015" y="696"/>
                  </a:cubicBezTo>
                  <a:cubicBezTo>
                    <a:pt x="1273" y="398"/>
                    <a:pt x="1870" y="557"/>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2561475" y="2119650"/>
              <a:ext cx="9475" cy="3500"/>
            </a:xfrm>
            <a:custGeom>
              <a:avLst/>
              <a:gdLst/>
              <a:ahLst/>
              <a:cxnLst/>
              <a:rect l="l" t="t" r="r" b="b"/>
              <a:pathLst>
                <a:path w="379" h="140" extrusionOk="0">
                  <a:moveTo>
                    <a:pt x="282" y="1"/>
                  </a:moveTo>
                  <a:cubicBezTo>
                    <a:pt x="169" y="1"/>
                    <a:pt x="79" y="54"/>
                    <a:pt x="0" y="132"/>
                  </a:cubicBezTo>
                  <a:cubicBezTo>
                    <a:pt x="35" y="137"/>
                    <a:pt x="67" y="139"/>
                    <a:pt x="98" y="139"/>
                  </a:cubicBezTo>
                  <a:cubicBezTo>
                    <a:pt x="210" y="139"/>
                    <a:pt x="300" y="107"/>
                    <a:pt x="378" y="13"/>
                  </a:cubicBezTo>
                  <a:cubicBezTo>
                    <a:pt x="344" y="5"/>
                    <a:pt x="312" y="1"/>
                    <a:pt x="2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2397350" y="2053325"/>
              <a:ext cx="5000" cy="12950"/>
            </a:xfrm>
            <a:custGeom>
              <a:avLst/>
              <a:gdLst/>
              <a:ahLst/>
              <a:cxnLst/>
              <a:rect l="l" t="t" r="r" b="b"/>
              <a:pathLst>
                <a:path w="200" h="518" extrusionOk="0">
                  <a:moveTo>
                    <a:pt x="41" y="0"/>
                  </a:moveTo>
                  <a:lnTo>
                    <a:pt x="41" y="0"/>
                  </a:lnTo>
                  <a:cubicBezTo>
                    <a:pt x="1" y="199"/>
                    <a:pt x="1" y="398"/>
                    <a:pt x="180" y="518"/>
                  </a:cubicBezTo>
                  <a:cubicBezTo>
                    <a:pt x="200" y="319"/>
                    <a:pt x="200" y="16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2401825" y="2088125"/>
              <a:ext cx="3025" cy="2725"/>
            </a:xfrm>
            <a:custGeom>
              <a:avLst/>
              <a:gdLst/>
              <a:ahLst/>
              <a:cxnLst/>
              <a:rect l="l" t="t" r="r" b="b"/>
              <a:pathLst>
                <a:path w="121" h="109" extrusionOk="0">
                  <a:moveTo>
                    <a:pt x="1" y="1"/>
                  </a:moveTo>
                  <a:cubicBezTo>
                    <a:pt x="1" y="21"/>
                    <a:pt x="1" y="61"/>
                    <a:pt x="21" y="81"/>
                  </a:cubicBezTo>
                  <a:cubicBezTo>
                    <a:pt x="39" y="98"/>
                    <a:pt x="56" y="108"/>
                    <a:pt x="73" y="108"/>
                  </a:cubicBezTo>
                  <a:cubicBezTo>
                    <a:pt x="92" y="108"/>
                    <a:pt x="109" y="93"/>
                    <a:pt x="120" y="61"/>
                  </a:cubicBezTo>
                  <a:cubicBezTo>
                    <a:pt x="100" y="21"/>
                    <a:pt x="61"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2314800" y="1682825"/>
              <a:ext cx="4000" cy="5500"/>
            </a:xfrm>
            <a:custGeom>
              <a:avLst/>
              <a:gdLst/>
              <a:ahLst/>
              <a:cxnLst/>
              <a:rect l="l" t="t" r="r" b="b"/>
              <a:pathLst>
                <a:path w="160" h="220" extrusionOk="0">
                  <a:moveTo>
                    <a:pt x="120" y="0"/>
                  </a:moveTo>
                  <a:cubicBezTo>
                    <a:pt x="80" y="20"/>
                    <a:pt x="60" y="60"/>
                    <a:pt x="1" y="80"/>
                  </a:cubicBezTo>
                  <a:lnTo>
                    <a:pt x="160" y="219"/>
                  </a:lnTo>
                  <a:cubicBezTo>
                    <a:pt x="160" y="140"/>
                    <a:pt x="120" y="8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2635075" y="2088575"/>
              <a:ext cx="30350" cy="16500"/>
            </a:xfrm>
            <a:custGeom>
              <a:avLst/>
              <a:gdLst/>
              <a:ahLst/>
              <a:cxnLst/>
              <a:rect l="l" t="t" r="r" b="b"/>
              <a:pathLst>
                <a:path w="1214" h="660" extrusionOk="0">
                  <a:moveTo>
                    <a:pt x="849" y="1"/>
                  </a:moveTo>
                  <a:cubicBezTo>
                    <a:pt x="796" y="1"/>
                    <a:pt x="743" y="3"/>
                    <a:pt x="697" y="3"/>
                  </a:cubicBezTo>
                  <a:lnTo>
                    <a:pt x="617" y="3"/>
                  </a:lnTo>
                  <a:cubicBezTo>
                    <a:pt x="418" y="242"/>
                    <a:pt x="40" y="242"/>
                    <a:pt x="1" y="659"/>
                  </a:cubicBezTo>
                  <a:cubicBezTo>
                    <a:pt x="299" y="580"/>
                    <a:pt x="597" y="520"/>
                    <a:pt x="896" y="480"/>
                  </a:cubicBezTo>
                  <a:cubicBezTo>
                    <a:pt x="975" y="341"/>
                    <a:pt x="1214" y="222"/>
                    <a:pt x="1095" y="63"/>
                  </a:cubicBezTo>
                  <a:cubicBezTo>
                    <a:pt x="1055" y="9"/>
                    <a:pt x="953" y="1"/>
                    <a:pt x="8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2051725" y="1611200"/>
              <a:ext cx="27375" cy="25900"/>
            </a:xfrm>
            <a:custGeom>
              <a:avLst/>
              <a:gdLst/>
              <a:ahLst/>
              <a:cxnLst/>
              <a:rect l="l" t="t" r="r" b="b"/>
              <a:pathLst>
                <a:path w="1095" h="1036" extrusionOk="0">
                  <a:moveTo>
                    <a:pt x="597" y="1"/>
                  </a:moveTo>
                  <a:cubicBezTo>
                    <a:pt x="378" y="1"/>
                    <a:pt x="140" y="1"/>
                    <a:pt x="100" y="339"/>
                  </a:cubicBezTo>
                  <a:cubicBezTo>
                    <a:pt x="0" y="458"/>
                    <a:pt x="0" y="558"/>
                    <a:pt x="140" y="677"/>
                  </a:cubicBezTo>
                  <a:cubicBezTo>
                    <a:pt x="378" y="677"/>
                    <a:pt x="637" y="677"/>
                    <a:pt x="677" y="995"/>
                  </a:cubicBezTo>
                  <a:cubicBezTo>
                    <a:pt x="776" y="1035"/>
                    <a:pt x="876" y="1035"/>
                    <a:pt x="975" y="1035"/>
                  </a:cubicBezTo>
                  <a:cubicBezTo>
                    <a:pt x="1075" y="777"/>
                    <a:pt x="1094" y="558"/>
                    <a:pt x="975" y="339"/>
                  </a:cubicBezTo>
                  <a:cubicBezTo>
                    <a:pt x="896" y="180"/>
                    <a:pt x="776"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2137750" y="1618125"/>
              <a:ext cx="15450" cy="13000"/>
            </a:xfrm>
            <a:custGeom>
              <a:avLst/>
              <a:gdLst/>
              <a:ahLst/>
              <a:cxnLst/>
              <a:rect l="l" t="t" r="r" b="b"/>
              <a:pathLst>
                <a:path w="618" h="520" extrusionOk="0">
                  <a:moveTo>
                    <a:pt x="279" y="0"/>
                  </a:moveTo>
                  <a:cubicBezTo>
                    <a:pt x="190" y="0"/>
                    <a:pt x="132" y="62"/>
                    <a:pt x="120" y="221"/>
                  </a:cubicBezTo>
                  <a:cubicBezTo>
                    <a:pt x="100" y="321"/>
                    <a:pt x="41" y="420"/>
                    <a:pt x="1" y="520"/>
                  </a:cubicBezTo>
                  <a:lnTo>
                    <a:pt x="617" y="520"/>
                  </a:lnTo>
                  <a:cubicBezTo>
                    <a:pt x="578" y="380"/>
                    <a:pt x="518" y="201"/>
                    <a:pt x="478" y="62"/>
                  </a:cubicBezTo>
                  <a:cubicBezTo>
                    <a:pt x="402" y="24"/>
                    <a:pt x="335" y="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2071125" y="1619675"/>
              <a:ext cx="12950" cy="17425"/>
            </a:xfrm>
            <a:custGeom>
              <a:avLst/>
              <a:gdLst/>
              <a:ahLst/>
              <a:cxnLst/>
              <a:rect l="l" t="t" r="r" b="b"/>
              <a:pathLst>
                <a:path w="518" h="697" extrusionOk="0">
                  <a:moveTo>
                    <a:pt x="179" y="0"/>
                  </a:moveTo>
                  <a:cubicBezTo>
                    <a:pt x="199" y="239"/>
                    <a:pt x="0" y="458"/>
                    <a:pt x="179" y="696"/>
                  </a:cubicBezTo>
                  <a:cubicBezTo>
                    <a:pt x="418" y="696"/>
                    <a:pt x="517" y="597"/>
                    <a:pt x="517" y="338"/>
                  </a:cubicBezTo>
                  <a:cubicBezTo>
                    <a:pt x="398" y="239"/>
                    <a:pt x="299" y="11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35525" y="2057800"/>
              <a:ext cx="13450" cy="4625"/>
            </a:xfrm>
            <a:custGeom>
              <a:avLst/>
              <a:gdLst/>
              <a:ahLst/>
              <a:cxnLst/>
              <a:rect l="l" t="t" r="r" b="b"/>
              <a:pathLst>
                <a:path w="538" h="185" extrusionOk="0">
                  <a:moveTo>
                    <a:pt x="538" y="0"/>
                  </a:moveTo>
                  <a:lnTo>
                    <a:pt x="538" y="0"/>
                  </a:lnTo>
                  <a:cubicBezTo>
                    <a:pt x="359" y="20"/>
                    <a:pt x="160" y="20"/>
                    <a:pt x="1" y="160"/>
                  </a:cubicBezTo>
                  <a:cubicBezTo>
                    <a:pt x="69" y="173"/>
                    <a:pt x="138" y="185"/>
                    <a:pt x="204" y="185"/>
                  </a:cubicBezTo>
                  <a:cubicBezTo>
                    <a:pt x="330" y="185"/>
                    <a:pt x="447" y="144"/>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2713150" y="2066250"/>
              <a:ext cx="13950" cy="5000"/>
            </a:xfrm>
            <a:custGeom>
              <a:avLst/>
              <a:gdLst/>
              <a:ahLst/>
              <a:cxnLst/>
              <a:rect l="l" t="t" r="r" b="b"/>
              <a:pathLst>
                <a:path w="558" h="200" extrusionOk="0">
                  <a:moveTo>
                    <a:pt x="558" y="1"/>
                  </a:moveTo>
                  <a:cubicBezTo>
                    <a:pt x="359" y="1"/>
                    <a:pt x="160" y="1"/>
                    <a:pt x="1" y="180"/>
                  </a:cubicBezTo>
                  <a:cubicBezTo>
                    <a:pt x="75" y="187"/>
                    <a:pt x="154" y="200"/>
                    <a:pt x="231" y="200"/>
                  </a:cubicBezTo>
                  <a:cubicBezTo>
                    <a:pt x="361" y="200"/>
                    <a:pt x="483" y="163"/>
                    <a:pt x="5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2699225" y="2072225"/>
              <a:ext cx="10475" cy="3250"/>
            </a:xfrm>
            <a:custGeom>
              <a:avLst/>
              <a:gdLst/>
              <a:ahLst/>
              <a:cxnLst/>
              <a:rect l="l" t="t" r="r" b="b"/>
              <a:pathLst>
                <a:path w="419" h="130" extrusionOk="0">
                  <a:moveTo>
                    <a:pt x="418" y="0"/>
                  </a:moveTo>
                  <a:cubicBezTo>
                    <a:pt x="259" y="0"/>
                    <a:pt x="120" y="20"/>
                    <a:pt x="1" y="120"/>
                  </a:cubicBezTo>
                  <a:cubicBezTo>
                    <a:pt x="44" y="125"/>
                    <a:pt x="88" y="129"/>
                    <a:pt x="130" y="129"/>
                  </a:cubicBezTo>
                  <a:cubicBezTo>
                    <a:pt x="243" y="129"/>
                    <a:pt x="346" y="101"/>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2727075" y="2062275"/>
              <a:ext cx="8475" cy="4375"/>
            </a:xfrm>
            <a:custGeom>
              <a:avLst/>
              <a:gdLst/>
              <a:ahLst/>
              <a:cxnLst/>
              <a:rect l="l" t="t" r="r" b="b"/>
              <a:pathLst>
                <a:path w="339" h="175" extrusionOk="0">
                  <a:moveTo>
                    <a:pt x="339" y="1"/>
                  </a:moveTo>
                  <a:cubicBezTo>
                    <a:pt x="219" y="1"/>
                    <a:pt x="80" y="40"/>
                    <a:pt x="1" y="160"/>
                  </a:cubicBezTo>
                  <a:cubicBezTo>
                    <a:pt x="34" y="169"/>
                    <a:pt x="68" y="174"/>
                    <a:pt x="101" y="174"/>
                  </a:cubicBezTo>
                  <a:cubicBezTo>
                    <a:pt x="208" y="174"/>
                    <a:pt x="308" y="12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2690775" y="2075700"/>
              <a:ext cx="6500" cy="4000"/>
            </a:xfrm>
            <a:custGeom>
              <a:avLst/>
              <a:gdLst/>
              <a:ahLst/>
              <a:cxnLst/>
              <a:rect l="l" t="t" r="r" b="b"/>
              <a:pathLst>
                <a:path w="260" h="160" extrusionOk="0">
                  <a:moveTo>
                    <a:pt x="259" y="1"/>
                  </a:moveTo>
                  <a:lnTo>
                    <a:pt x="259" y="1"/>
                  </a:lnTo>
                  <a:cubicBezTo>
                    <a:pt x="180" y="60"/>
                    <a:pt x="80" y="100"/>
                    <a:pt x="0" y="160"/>
                  </a:cubicBezTo>
                  <a:cubicBezTo>
                    <a:pt x="100" y="160"/>
                    <a:pt x="199" y="10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2379950" y="1742000"/>
              <a:ext cx="6000" cy="12450"/>
            </a:xfrm>
            <a:custGeom>
              <a:avLst/>
              <a:gdLst/>
              <a:ahLst/>
              <a:cxnLst/>
              <a:rect l="l" t="t" r="r" b="b"/>
              <a:pathLst>
                <a:path w="240" h="498" extrusionOk="0">
                  <a:moveTo>
                    <a:pt x="40" y="1"/>
                  </a:moveTo>
                  <a:cubicBezTo>
                    <a:pt x="40" y="180"/>
                    <a:pt x="1" y="319"/>
                    <a:pt x="1" y="498"/>
                  </a:cubicBezTo>
                  <a:cubicBezTo>
                    <a:pt x="199" y="339"/>
                    <a:pt x="239" y="18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2022875" y="1609700"/>
              <a:ext cx="31350" cy="20475"/>
            </a:xfrm>
            <a:custGeom>
              <a:avLst/>
              <a:gdLst/>
              <a:ahLst/>
              <a:cxnLst/>
              <a:rect l="l" t="t" r="r" b="b"/>
              <a:pathLst>
                <a:path w="1254" h="819" extrusionOk="0">
                  <a:moveTo>
                    <a:pt x="501" y="1"/>
                  </a:moveTo>
                  <a:cubicBezTo>
                    <a:pt x="349" y="1"/>
                    <a:pt x="211" y="173"/>
                    <a:pt x="60" y="359"/>
                  </a:cubicBezTo>
                  <a:cubicBezTo>
                    <a:pt x="20" y="419"/>
                    <a:pt x="1" y="439"/>
                    <a:pt x="1" y="518"/>
                  </a:cubicBezTo>
                  <a:cubicBezTo>
                    <a:pt x="1" y="538"/>
                    <a:pt x="20" y="558"/>
                    <a:pt x="40" y="598"/>
                  </a:cubicBezTo>
                  <a:cubicBezTo>
                    <a:pt x="160" y="658"/>
                    <a:pt x="246" y="819"/>
                    <a:pt x="383" y="819"/>
                  </a:cubicBezTo>
                  <a:cubicBezTo>
                    <a:pt x="428" y="819"/>
                    <a:pt x="479" y="801"/>
                    <a:pt x="538" y="757"/>
                  </a:cubicBezTo>
                  <a:cubicBezTo>
                    <a:pt x="671" y="675"/>
                    <a:pt x="794" y="635"/>
                    <a:pt x="915" y="635"/>
                  </a:cubicBezTo>
                  <a:cubicBezTo>
                    <a:pt x="1028" y="635"/>
                    <a:pt x="1138" y="670"/>
                    <a:pt x="1254" y="737"/>
                  </a:cubicBezTo>
                  <a:lnTo>
                    <a:pt x="1254" y="399"/>
                  </a:lnTo>
                  <a:cubicBezTo>
                    <a:pt x="1198" y="399"/>
                    <a:pt x="1133" y="405"/>
                    <a:pt x="1071" y="405"/>
                  </a:cubicBezTo>
                  <a:cubicBezTo>
                    <a:pt x="978" y="405"/>
                    <a:pt x="892" y="391"/>
                    <a:pt x="856" y="319"/>
                  </a:cubicBezTo>
                  <a:cubicBezTo>
                    <a:pt x="724" y="88"/>
                    <a:pt x="609" y="1"/>
                    <a:pt x="5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1944800" y="1610625"/>
              <a:ext cx="28875" cy="13050"/>
            </a:xfrm>
            <a:custGeom>
              <a:avLst/>
              <a:gdLst/>
              <a:ahLst/>
              <a:cxnLst/>
              <a:rect l="l" t="t" r="r" b="b"/>
              <a:pathLst>
                <a:path w="1155" h="522" extrusionOk="0">
                  <a:moveTo>
                    <a:pt x="278" y="1"/>
                  </a:moveTo>
                  <a:cubicBezTo>
                    <a:pt x="252" y="1"/>
                    <a:pt x="226" y="2"/>
                    <a:pt x="199" y="4"/>
                  </a:cubicBezTo>
                  <a:cubicBezTo>
                    <a:pt x="60" y="103"/>
                    <a:pt x="0" y="223"/>
                    <a:pt x="0" y="382"/>
                  </a:cubicBezTo>
                  <a:cubicBezTo>
                    <a:pt x="77" y="482"/>
                    <a:pt x="164" y="512"/>
                    <a:pt x="255" y="512"/>
                  </a:cubicBezTo>
                  <a:cubicBezTo>
                    <a:pt x="397" y="512"/>
                    <a:pt x="550" y="438"/>
                    <a:pt x="690" y="438"/>
                  </a:cubicBezTo>
                  <a:cubicBezTo>
                    <a:pt x="763" y="438"/>
                    <a:pt x="833" y="458"/>
                    <a:pt x="896" y="521"/>
                  </a:cubicBezTo>
                  <a:cubicBezTo>
                    <a:pt x="975" y="501"/>
                    <a:pt x="1035" y="501"/>
                    <a:pt x="1095" y="501"/>
                  </a:cubicBezTo>
                  <a:cubicBezTo>
                    <a:pt x="1154" y="322"/>
                    <a:pt x="1055" y="223"/>
                    <a:pt x="896" y="183"/>
                  </a:cubicBezTo>
                  <a:cubicBezTo>
                    <a:pt x="699" y="76"/>
                    <a:pt x="503" y="1"/>
                    <a:pt x="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1967175" y="1607100"/>
              <a:ext cx="24400" cy="17550"/>
            </a:xfrm>
            <a:custGeom>
              <a:avLst/>
              <a:gdLst/>
              <a:ahLst/>
              <a:cxnLst/>
              <a:rect l="l" t="t" r="r" b="b"/>
              <a:pathLst>
                <a:path w="976" h="702" extrusionOk="0">
                  <a:moveTo>
                    <a:pt x="264" y="1"/>
                  </a:moveTo>
                  <a:cubicBezTo>
                    <a:pt x="175" y="1"/>
                    <a:pt x="87" y="42"/>
                    <a:pt x="1" y="165"/>
                  </a:cubicBezTo>
                  <a:cubicBezTo>
                    <a:pt x="180" y="304"/>
                    <a:pt x="239" y="503"/>
                    <a:pt x="359" y="662"/>
                  </a:cubicBezTo>
                  <a:cubicBezTo>
                    <a:pt x="478" y="662"/>
                    <a:pt x="578" y="702"/>
                    <a:pt x="697" y="702"/>
                  </a:cubicBezTo>
                  <a:cubicBezTo>
                    <a:pt x="876" y="563"/>
                    <a:pt x="975" y="404"/>
                    <a:pt x="876" y="165"/>
                  </a:cubicBezTo>
                  <a:lnTo>
                    <a:pt x="876" y="165"/>
                  </a:lnTo>
                  <a:cubicBezTo>
                    <a:pt x="857" y="169"/>
                    <a:pt x="838" y="170"/>
                    <a:pt x="820" y="170"/>
                  </a:cubicBezTo>
                  <a:cubicBezTo>
                    <a:pt x="632" y="170"/>
                    <a:pt x="446" y="1"/>
                    <a:pt x="2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1984575" y="1608725"/>
              <a:ext cx="14950" cy="19425"/>
            </a:xfrm>
            <a:custGeom>
              <a:avLst/>
              <a:gdLst/>
              <a:ahLst/>
              <a:cxnLst/>
              <a:rect l="l" t="t" r="r" b="b"/>
              <a:pathLst>
                <a:path w="598" h="777" extrusionOk="0">
                  <a:moveTo>
                    <a:pt x="359" y="0"/>
                  </a:moveTo>
                  <a:cubicBezTo>
                    <a:pt x="279" y="0"/>
                    <a:pt x="220" y="40"/>
                    <a:pt x="180" y="80"/>
                  </a:cubicBezTo>
                  <a:cubicBezTo>
                    <a:pt x="140" y="259"/>
                    <a:pt x="61" y="438"/>
                    <a:pt x="1" y="597"/>
                  </a:cubicBezTo>
                  <a:cubicBezTo>
                    <a:pt x="61" y="677"/>
                    <a:pt x="140" y="736"/>
                    <a:pt x="180" y="776"/>
                  </a:cubicBezTo>
                  <a:cubicBezTo>
                    <a:pt x="399" y="677"/>
                    <a:pt x="518" y="537"/>
                    <a:pt x="518" y="279"/>
                  </a:cubicBezTo>
                  <a:cubicBezTo>
                    <a:pt x="598" y="199"/>
                    <a:pt x="598" y="140"/>
                    <a:pt x="518" y="80"/>
                  </a:cubicBezTo>
                  <a:cubicBezTo>
                    <a:pt x="478" y="40"/>
                    <a:pt x="41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1966675" y="1611200"/>
              <a:ext cx="9975" cy="12475"/>
            </a:xfrm>
            <a:custGeom>
              <a:avLst/>
              <a:gdLst/>
              <a:ahLst/>
              <a:cxnLst/>
              <a:rect l="l" t="t" r="r" b="b"/>
              <a:pathLst>
                <a:path w="399" h="499" extrusionOk="0">
                  <a:moveTo>
                    <a:pt x="21" y="1"/>
                  </a:moveTo>
                  <a:cubicBezTo>
                    <a:pt x="21" y="61"/>
                    <a:pt x="21" y="100"/>
                    <a:pt x="1" y="180"/>
                  </a:cubicBezTo>
                  <a:cubicBezTo>
                    <a:pt x="80" y="279"/>
                    <a:pt x="120" y="399"/>
                    <a:pt x="200" y="498"/>
                  </a:cubicBezTo>
                  <a:lnTo>
                    <a:pt x="359" y="498"/>
                  </a:lnTo>
                  <a:cubicBezTo>
                    <a:pt x="379" y="259"/>
                    <a:pt x="399"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2015425" y="1614625"/>
              <a:ext cx="8475" cy="12725"/>
            </a:xfrm>
            <a:custGeom>
              <a:avLst/>
              <a:gdLst/>
              <a:ahLst/>
              <a:cxnLst/>
              <a:rect l="l" t="t" r="r" b="b"/>
              <a:pathLst>
                <a:path w="339" h="509" extrusionOk="0">
                  <a:moveTo>
                    <a:pt x="109" y="1"/>
                  </a:moveTo>
                  <a:cubicBezTo>
                    <a:pt x="80" y="1"/>
                    <a:pt x="44" y="8"/>
                    <a:pt x="0" y="23"/>
                  </a:cubicBezTo>
                  <a:lnTo>
                    <a:pt x="0" y="361"/>
                  </a:lnTo>
                  <a:cubicBezTo>
                    <a:pt x="54" y="459"/>
                    <a:pt x="114" y="509"/>
                    <a:pt x="177" y="509"/>
                  </a:cubicBezTo>
                  <a:cubicBezTo>
                    <a:pt x="230" y="509"/>
                    <a:pt x="284" y="473"/>
                    <a:pt x="338" y="401"/>
                  </a:cubicBezTo>
                  <a:lnTo>
                    <a:pt x="338" y="361"/>
                  </a:lnTo>
                  <a:cubicBezTo>
                    <a:pt x="217" y="309"/>
                    <a:pt x="307"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1998000" y="1610700"/>
              <a:ext cx="6650" cy="5000"/>
            </a:xfrm>
            <a:custGeom>
              <a:avLst/>
              <a:gdLst/>
              <a:ahLst/>
              <a:cxnLst/>
              <a:rect l="l" t="t" r="r" b="b"/>
              <a:pathLst>
                <a:path w="266" h="200" extrusionOk="0">
                  <a:moveTo>
                    <a:pt x="1" y="1"/>
                  </a:moveTo>
                  <a:lnTo>
                    <a:pt x="1" y="200"/>
                  </a:lnTo>
                  <a:cubicBezTo>
                    <a:pt x="61" y="200"/>
                    <a:pt x="120" y="200"/>
                    <a:pt x="160" y="180"/>
                  </a:cubicBezTo>
                  <a:cubicBezTo>
                    <a:pt x="265" y="28"/>
                    <a:pt x="213" y="7"/>
                    <a:pt x="139" y="7"/>
                  </a:cubicBezTo>
                  <a:cubicBezTo>
                    <a:pt x="110" y="7"/>
                    <a:pt x="77" y="10"/>
                    <a:pt x="50" y="10"/>
                  </a:cubicBezTo>
                  <a:cubicBezTo>
                    <a:pt x="29" y="10"/>
                    <a:pt x="12" y="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1984575" y="1624625"/>
              <a:ext cx="4500" cy="4025"/>
            </a:xfrm>
            <a:custGeom>
              <a:avLst/>
              <a:gdLst/>
              <a:ahLst/>
              <a:cxnLst/>
              <a:rect l="l" t="t" r="r" b="b"/>
              <a:pathLst>
                <a:path w="180" h="161" extrusionOk="0">
                  <a:moveTo>
                    <a:pt x="1" y="1"/>
                  </a:moveTo>
                  <a:cubicBezTo>
                    <a:pt x="61" y="41"/>
                    <a:pt x="140" y="100"/>
                    <a:pt x="180" y="160"/>
                  </a:cubicBezTo>
                  <a:cubicBezTo>
                    <a:pt x="140" y="100"/>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2395875" y="1736525"/>
              <a:ext cx="33825" cy="67675"/>
            </a:xfrm>
            <a:custGeom>
              <a:avLst/>
              <a:gdLst/>
              <a:ahLst/>
              <a:cxnLst/>
              <a:rect l="l" t="t" r="r" b="b"/>
              <a:pathLst>
                <a:path w="1353" h="2707" extrusionOk="0">
                  <a:moveTo>
                    <a:pt x="1094" y="1"/>
                  </a:moveTo>
                  <a:lnTo>
                    <a:pt x="1094" y="1"/>
                  </a:lnTo>
                  <a:cubicBezTo>
                    <a:pt x="836" y="240"/>
                    <a:pt x="856" y="617"/>
                    <a:pt x="657" y="896"/>
                  </a:cubicBezTo>
                  <a:cubicBezTo>
                    <a:pt x="358" y="1353"/>
                    <a:pt x="139" y="1851"/>
                    <a:pt x="40" y="2428"/>
                  </a:cubicBezTo>
                  <a:cubicBezTo>
                    <a:pt x="0" y="2706"/>
                    <a:pt x="199" y="2706"/>
                    <a:pt x="358" y="2706"/>
                  </a:cubicBezTo>
                  <a:cubicBezTo>
                    <a:pt x="537" y="2647"/>
                    <a:pt x="637" y="2527"/>
                    <a:pt x="716" y="2348"/>
                  </a:cubicBezTo>
                  <a:cubicBezTo>
                    <a:pt x="875" y="1751"/>
                    <a:pt x="1353" y="1234"/>
                    <a:pt x="1253" y="538"/>
                  </a:cubicBezTo>
                  <a:cubicBezTo>
                    <a:pt x="1054" y="419"/>
                    <a:pt x="1114" y="200"/>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2374475" y="1791875"/>
              <a:ext cx="36325" cy="35700"/>
            </a:xfrm>
            <a:custGeom>
              <a:avLst/>
              <a:gdLst/>
              <a:ahLst/>
              <a:cxnLst/>
              <a:rect l="l" t="t" r="r" b="b"/>
              <a:pathLst>
                <a:path w="1453" h="1428" extrusionOk="0">
                  <a:moveTo>
                    <a:pt x="438" y="0"/>
                  </a:moveTo>
                  <a:cubicBezTo>
                    <a:pt x="321" y="0"/>
                    <a:pt x="301" y="195"/>
                    <a:pt x="176" y="195"/>
                  </a:cubicBezTo>
                  <a:cubicBezTo>
                    <a:pt x="171" y="195"/>
                    <a:pt x="165" y="195"/>
                    <a:pt x="160" y="194"/>
                  </a:cubicBezTo>
                  <a:cubicBezTo>
                    <a:pt x="41" y="293"/>
                    <a:pt x="21" y="433"/>
                    <a:pt x="1" y="572"/>
                  </a:cubicBezTo>
                  <a:cubicBezTo>
                    <a:pt x="1" y="671"/>
                    <a:pt x="21" y="791"/>
                    <a:pt x="21" y="890"/>
                  </a:cubicBezTo>
                  <a:cubicBezTo>
                    <a:pt x="379" y="930"/>
                    <a:pt x="379" y="1188"/>
                    <a:pt x="379" y="1427"/>
                  </a:cubicBezTo>
                  <a:cubicBezTo>
                    <a:pt x="538" y="1308"/>
                    <a:pt x="598" y="1109"/>
                    <a:pt x="697" y="930"/>
                  </a:cubicBezTo>
                  <a:cubicBezTo>
                    <a:pt x="763" y="831"/>
                    <a:pt x="801" y="691"/>
                    <a:pt x="914" y="691"/>
                  </a:cubicBezTo>
                  <a:cubicBezTo>
                    <a:pt x="938" y="691"/>
                    <a:pt x="965" y="697"/>
                    <a:pt x="995" y="711"/>
                  </a:cubicBezTo>
                  <a:cubicBezTo>
                    <a:pt x="1135" y="791"/>
                    <a:pt x="1075" y="990"/>
                    <a:pt x="1095" y="1109"/>
                  </a:cubicBezTo>
                  <a:cubicBezTo>
                    <a:pt x="1127" y="1128"/>
                    <a:pt x="1159" y="1137"/>
                    <a:pt x="1189" y="1137"/>
                  </a:cubicBezTo>
                  <a:cubicBezTo>
                    <a:pt x="1252" y="1137"/>
                    <a:pt x="1307" y="1097"/>
                    <a:pt x="1334" y="1029"/>
                  </a:cubicBezTo>
                  <a:cubicBezTo>
                    <a:pt x="1453" y="791"/>
                    <a:pt x="1453" y="592"/>
                    <a:pt x="1234" y="393"/>
                  </a:cubicBezTo>
                  <a:cubicBezTo>
                    <a:pt x="1095" y="393"/>
                    <a:pt x="975" y="333"/>
                    <a:pt x="896" y="214"/>
                  </a:cubicBezTo>
                  <a:cubicBezTo>
                    <a:pt x="737" y="214"/>
                    <a:pt x="598" y="194"/>
                    <a:pt x="498" y="15"/>
                  </a:cubicBezTo>
                  <a:cubicBezTo>
                    <a:pt x="476" y="5"/>
                    <a:pt x="456"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2379450" y="1779950"/>
              <a:ext cx="9475" cy="19325"/>
            </a:xfrm>
            <a:custGeom>
              <a:avLst/>
              <a:gdLst/>
              <a:ahLst/>
              <a:cxnLst/>
              <a:rect l="l" t="t" r="r" b="b"/>
              <a:pathLst>
                <a:path w="379" h="773" extrusionOk="0">
                  <a:moveTo>
                    <a:pt x="125" y="0"/>
                  </a:moveTo>
                  <a:cubicBezTo>
                    <a:pt x="37" y="0"/>
                    <a:pt x="5" y="56"/>
                    <a:pt x="21" y="193"/>
                  </a:cubicBezTo>
                  <a:cubicBezTo>
                    <a:pt x="1" y="333"/>
                    <a:pt x="1" y="512"/>
                    <a:pt x="1" y="691"/>
                  </a:cubicBezTo>
                  <a:cubicBezTo>
                    <a:pt x="64" y="750"/>
                    <a:pt x="109" y="772"/>
                    <a:pt x="142" y="772"/>
                  </a:cubicBezTo>
                  <a:cubicBezTo>
                    <a:pt x="255" y="772"/>
                    <a:pt x="236" y="512"/>
                    <a:pt x="359" y="512"/>
                  </a:cubicBezTo>
                  <a:cubicBezTo>
                    <a:pt x="359" y="472"/>
                    <a:pt x="359" y="392"/>
                    <a:pt x="379" y="353"/>
                  </a:cubicBezTo>
                  <a:cubicBezTo>
                    <a:pt x="259" y="273"/>
                    <a:pt x="219" y="154"/>
                    <a:pt x="219" y="14"/>
                  </a:cubicBezTo>
                  <a:cubicBezTo>
                    <a:pt x="183" y="5"/>
                    <a:pt x="151" y="0"/>
                    <a:pt x="1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1887100" y="1606200"/>
              <a:ext cx="28825" cy="12500"/>
            </a:xfrm>
            <a:custGeom>
              <a:avLst/>
              <a:gdLst/>
              <a:ahLst/>
              <a:cxnLst/>
              <a:rect l="l" t="t" r="r" b="b"/>
              <a:pathLst>
                <a:path w="1153" h="500" extrusionOk="0">
                  <a:moveTo>
                    <a:pt x="707" y="0"/>
                  </a:moveTo>
                  <a:cubicBezTo>
                    <a:pt x="691" y="0"/>
                    <a:pt x="674" y="1"/>
                    <a:pt x="657" y="2"/>
                  </a:cubicBezTo>
                  <a:lnTo>
                    <a:pt x="80" y="2"/>
                  </a:lnTo>
                  <a:cubicBezTo>
                    <a:pt x="1" y="201"/>
                    <a:pt x="100" y="300"/>
                    <a:pt x="200" y="380"/>
                  </a:cubicBezTo>
                  <a:cubicBezTo>
                    <a:pt x="379" y="479"/>
                    <a:pt x="578" y="400"/>
                    <a:pt x="757" y="479"/>
                  </a:cubicBezTo>
                  <a:cubicBezTo>
                    <a:pt x="876" y="499"/>
                    <a:pt x="996" y="499"/>
                    <a:pt x="1115" y="499"/>
                  </a:cubicBezTo>
                  <a:cubicBezTo>
                    <a:pt x="1153" y="178"/>
                    <a:pt x="1011" y="0"/>
                    <a:pt x="7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1930375" y="1606225"/>
              <a:ext cx="19425" cy="13950"/>
            </a:xfrm>
            <a:custGeom>
              <a:avLst/>
              <a:gdLst/>
              <a:ahLst/>
              <a:cxnLst/>
              <a:rect l="l" t="t" r="r" b="b"/>
              <a:pathLst>
                <a:path w="777" h="558" extrusionOk="0">
                  <a:moveTo>
                    <a:pt x="279" y="1"/>
                  </a:moveTo>
                  <a:cubicBezTo>
                    <a:pt x="180" y="61"/>
                    <a:pt x="80" y="80"/>
                    <a:pt x="40" y="180"/>
                  </a:cubicBezTo>
                  <a:cubicBezTo>
                    <a:pt x="1" y="359"/>
                    <a:pt x="140" y="439"/>
                    <a:pt x="259" y="498"/>
                  </a:cubicBezTo>
                  <a:cubicBezTo>
                    <a:pt x="379" y="538"/>
                    <a:pt x="478" y="538"/>
                    <a:pt x="577" y="558"/>
                  </a:cubicBezTo>
                  <a:cubicBezTo>
                    <a:pt x="737" y="478"/>
                    <a:pt x="776" y="359"/>
                    <a:pt x="776" y="180"/>
                  </a:cubicBezTo>
                  <a:cubicBezTo>
                    <a:pt x="737" y="140"/>
                    <a:pt x="657"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876175" y="1611825"/>
              <a:ext cx="30350" cy="9350"/>
            </a:xfrm>
            <a:custGeom>
              <a:avLst/>
              <a:gdLst/>
              <a:ahLst/>
              <a:cxnLst/>
              <a:rect l="l" t="t" r="r" b="b"/>
              <a:pathLst>
                <a:path w="1214" h="374" extrusionOk="0">
                  <a:moveTo>
                    <a:pt x="290" y="0"/>
                  </a:moveTo>
                  <a:cubicBezTo>
                    <a:pt x="213" y="0"/>
                    <a:pt x="137" y="22"/>
                    <a:pt x="60" y="75"/>
                  </a:cubicBezTo>
                  <a:cubicBezTo>
                    <a:pt x="40" y="115"/>
                    <a:pt x="20" y="155"/>
                    <a:pt x="0" y="175"/>
                  </a:cubicBezTo>
                  <a:cubicBezTo>
                    <a:pt x="319" y="374"/>
                    <a:pt x="696" y="254"/>
                    <a:pt x="1035" y="334"/>
                  </a:cubicBezTo>
                  <a:cubicBezTo>
                    <a:pt x="1114" y="314"/>
                    <a:pt x="1154" y="274"/>
                    <a:pt x="1214" y="254"/>
                  </a:cubicBezTo>
                  <a:cubicBezTo>
                    <a:pt x="1055" y="115"/>
                    <a:pt x="836" y="135"/>
                    <a:pt x="657" y="115"/>
                  </a:cubicBezTo>
                  <a:cubicBezTo>
                    <a:pt x="535" y="54"/>
                    <a:pt x="412"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923900" y="1607225"/>
              <a:ext cx="12975" cy="11475"/>
            </a:xfrm>
            <a:custGeom>
              <a:avLst/>
              <a:gdLst/>
              <a:ahLst/>
              <a:cxnLst/>
              <a:rect l="l" t="t" r="r" b="b"/>
              <a:pathLst>
                <a:path w="519" h="459" extrusionOk="0">
                  <a:moveTo>
                    <a:pt x="339" y="1"/>
                  </a:moveTo>
                  <a:cubicBezTo>
                    <a:pt x="220" y="40"/>
                    <a:pt x="120" y="100"/>
                    <a:pt x="1" y="140"/>
                  </a:cubicBezTo>
                  <a:lnTo>
                    <a:pt x="1" y="458"/>
                  </a:lnTo>
                  <a:lnTo>
                    <a:pt x="518" y="458"/>
                  </a:lnTo>
                  <a:cubicBezTo>
                    <a:pt x="478" y="359"/>
                    <a:pt x="399" y="239"/>
                    <a:pt x="339" y="140"/>
                  </a:cubicBezTo>
                  <a:cubicBezTo>
                    <a:pt x="419" y="100"/>
                    <a:pt x="41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2367025" y="1632400"/>
              <a:ext cx="25875" cy="11150"/>
            </a:xfrm>
            <a:custGeom>
              <a:avLst/>
              <a:gdLst/>
              <a:ahLst/>
              <a:cxnLst/>
              <a:rect l="l" t="t" r="r" b="b"/>
              <a:pathLst>
                <a:path w="1035" h="446" extrusionOk="0">
                  <a:moveTo>
                    <a:pt x="619" y="0"/>
                  </a:moveTo>
                  <a:cubicBezTo>
                    <a:pt x="447" y="0"/>
                    <a:pt x="237" y="70"/>
                    <a:pt x="0" y="108"/>
                  </a:cubicBezTo>
                  <a:cubicBezTo>
                    <a:pt x="378" y="446"/>
                    <a:pt x="756" y="307"/>
                    <a:pt x="1035" y="386"/>
                  </a:cubicBezTo>
                  <a:cubicBezTo>
                    <a:pt x="951" y="84"/>
                    <a:pt x="808" y="0"/>
                    <a:pt x="6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2325250" y="1628625"/>
              <a:ext cx="19425" cy="8600"/>
            </a:xfrm>
            <a:custGeom>
              <a:avLst/>
              <a:gdLst/>
              <a:ahLst/>
              <a:cxnLst/>
              <a:rect l="l" t="t" r="r" b="b"/>
              <a:pathLst>
                <a:path w="777" h="344" extrusionOk="0">
                  <a:moveTo>
                    <a:pt x="776" y="0"/>
                  </a:moveTo>
                  <a:cubicBezTo>
                    <a:pt x="557" y="0"/>
                    <a:pt x="358" y="40"/>
                    <a:pt x="140" y="40"/>
                  </a:cubicBezTo>
                  <a:cubicBezTo>
                    <a:pt x="0" y="100"/>
                    <a:pt x="0" y="199"/>
                    <a:pt x="100" y="338"/>
                  </a:cubicBezTo>
                  <a:cubicBezTo>
                    <a:pt x="148" y="341"/>
                    <a:pt x="194" y="344"/>
                    <a:pt x="240" y="344"/>
                  </a:cubicBezTo>
                  <a:cubicBezTo>
                    <a:pt x="477" y="344"/>
                    <a:pt x="676" y="284"/>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2349675" y="1628625"/>
              <a:ext cx="12400" cy="7625"/>
            </a:xfrm>
            <a:custGeom>
              <a:avLst/>
              <a:gdLst/>
              <a:ahLst/>
              <a:cxnLst/>
              <a:rect l="l" t="t" r="r" b="b"/>
              <a:pathLst>
                <a:path w="496" h="305" extrusionOk="0">
                  <a:moveTo>
                    <a:pt x="18" y="0"/>
                  </a:moveTo>
                  <a:cubicBezTo>
                    <a:pt x="0" y="160"/>
                    <a:pt x="62" y="305"/>
                    <a:pt x="218" y="305"/>
                  </a:cubicBezTo>
                  <a:cubicBezTo>
                    <a:pt x="236" y="305"/>
                    <a:pt x="256" y="303"/>
                    <a:pt x="277" y="298"/>
                  </a:cubicBezTo>
                  <a:cubicBezTo>
                    <a:pt x="495" y="279"/>
                    <a:pt x="376" y="139"/>
                    <a:pt x="316" y="40"/>
                  </a:cubicBezTo>
                  <a:cubicBezTo>
                    <a:pt x="217" y="40"/>
                    <a:pt x="117" y="0"/>
                    <a:pt x="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2319275" y="1628625"/>
              <a:ext cx="9475" cy="8475"/>
            </a:xfrm>
            <a:custGeom>
              <a:avLst/>
              <a:gdLst/>
              <a:ahLst/>
              <a:cxnLst/>
              <a:rect l="l" t="t" r="r" b="b"/>
              <a:pathLst>
                <a:path w="379" h="339" extrusionOk="0">
                  <a:moveTo>
                    <a:pt x="1" y="0"/>
                  </a:moveTo>
                  <a:cubicBezTo>
                    <a:pt x="1" y="259"/>
                    <a:pt x="120" y="338"/>
                    <a:pt x="339" y="338"/>
                  </a:cubicBezTo>
                  <a:cubicBezTo>
                    <a:pt x="339" y="239"/>
                    <a:pt x="379" y="139"/>
                    <a:pt x="379" y="40"/>
                  </a:cubicBezTo>
                  <a:cubicBezTo>
                    <a:pt x="239" y="40"/>
                    <a:pt x="12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493825" y="1696100"/>
              <a:ext cx="16950" cy="7200"/>
            </a:xfrm>
            <a:custGeom>
              <a:avLst/>
              <a:gdLst/>
              <a:ahLst/>
              <a:cxnLst/>
              <a:rect l="l" t="t" r="r" b="b"/>
              <a:pathLst>
                <a:path w="678" h="288" extrusionOk="0">
                  <a:moveTo>
                    <a:pt x="461" y="1"/>
                  </a:moveTo>
                  <a:cubicBezTo>
                    <a:pt x="317" y="1"/>
                    <a:pt x="185" y="95"/>
                    <a:pt x="62" y="95"/>
                  </a:cubicBezTo>
                  <a:cubicBezTo>
                    <a:pt x="41" y="95"/>
                    <a:pt x="21" y="92"/>
                    <a:pt x="1" y="86"/>
                  </a:cubicBezTo>
                  <a:lnTo>
                    <a:pt x="1" y="265"/>
                  </a:lnTo>
                  <a:cubicBezTo>
                    <a:pt x="66" y="280"/>
                    <a:pt x="128" y="287"/>
                    <a:pt x="188" y="287"/>
                  </a:cubicBezTo>
                  <a:cubicBezTo>
                    <a:pt x="368" y="287"/>
                    <a:pt x="528" y="220"/>
                    <a:pt x="677" y="86"/>
                  </a:cubicBezTo>
                  <a:cubicBezTo>
                    <a:pt x="602" y="22"/>
                    <a:pt x="530" y="1"/>
                    <a:pt x="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475925" y="1702000"/>
              <a:ext cx="17450" cy="5725"/>
            </a:xfrm>
            <a:custGeom>
              <a:avLst/>
              <a:gdLst/>
              <a:ahLst/>
              <a:cxnLst/>
              <a:rect l="l" t="t" r="r" b="b"/>
              <a:pathLst>
                <a:path w="698" h="229" extrusionOk="0">
                  <a:moveTo>
                    <a:pt x="341" y="1"/>
                  </a:moveTo>
                  <a:cubicBezTo>
                    <a:pt x="201" y="1"/>
                    <a:pt x="77" y="43"/>
                    <a:pt x="1" y="228"/>
                  </a:cubicBezTo>
                  <a:cubicBezTo>
                    <a:pt x="240" y="208"/>
                    <a:pt x="498" y="228"/>
                    <a:pt x="697" y="29"/>
                  </a:cubicBezTo>
                  <a:cubicBezTo>
                    <a:pt x="580" y="29"/>
                    <a:pt x="45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2375475" y="1775325"/>
              <a:ext cx="8975" cy="9475"/>
            </a:xfrm>
            <a:custGeom>
              <a:avLst/>
              <a:gdLst/>
              <a:ahLst/>
              <a:cxnLst/>
              <a:rect l="l" t="t" r="r" b="b"/>
              <a:pathLst>
                <a:path w="359" h="379" extrusionOk="0">
                  <a:moveTo>
                    <a:pt x="339" y="0"/>
                  </a:moveTo>
                  <a:cubicBezTo>
                    <a:pt x="239" y="20"/>
                    <a:pt x="100" y="20"/>
                    <a:pt x="1" y="20"/>
                  </a:cubicBezTo>
                  <a:cubicBezTo>
                    <a:pt x="1" y="179"/>
                    <a:pt x="40" y="299"/>
                    <a:pt x="160" y="378"/>
                  </a:cubicBezTo>
                  <a:cubicBezTo>
                    <a:pt x="239" y="339"/>
                    <a:pt x="279" y="259"/>
                    <a:pt x="359" y="199"/>
                  </a:cubicBezTo>
                  <a:cubicBezTo>
                    <a:pt x="359" y="140"/>
                    <a:pt x="339" y="8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2250650" y="1624150"/>
              <a:ext cx="28875" cy="12325"/>
            </a:xfrm>
            <a:custGeom>
              <a:avLst/>
              <a:gdLst/>
              <a:ahLst/>
              <a:cxnLst/>
              <a:rect l="l" t="t" r="r" b="b"/>
              <a:pathLst>
                <a:path w="1155" h="493" extrusionOk="0">
                  <a:moveTo>
                    <a:pt x="483" y="1"/>
                  </a:moveTo>
                  <a:cubicBezTo>
                    <a:pt x="342" y="1"/>
                    <a:pt x="208" y="43"/>
                    <a:pt x="80" y="179"/>
                  </a:cubicBezTo>
                  <a:cubicBezTo>
                    <a:pt x="40" y="259"/>
                    <a:pt x="0" y="378"/>
                    <a:pt x="80" y="418"/>
                  </a:cubicBezTo>
                  <a:cubicBezTo>
                    <a:pt x="197" y="470"/>
                    <a:pt x="313" y="492"/>
                    <a:pt x="426" y="492"/>
                  </a:cubicBezTo>
                  <a:cubicBezTo>
                    <a:pt x="658" y="492"/>
                    <a:pt x="881" y="399"/>
                    <a:pt x="1095" y="279"/>
                  </a:cubicBezTo>
                  <a:cubicBezTo>
                    <a:pt x="1095" y="279"/>
                    <a:pt x="1095" y="239"/>
                    <a:pt x="1154" y="119"/>
                  </a:cubicBezTo>
                  <a:cubicBezTo>
                    <a:pt x="916" y="96"/>
                    <a:pt x="692" y="1"/>
                    <a:pt x="4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2225775" y="1620150"/>
              <a:ext cx="18925" cy="16950"/>
            </a:xfrm>
            <a:custGeom>
              <a:avLst/>
              <a:gdLst/>
              <a:ahLst/>
              <a:cxnLst/>
              <a:rect l="l" t="t" r="r" b="b"/>
              <a:pathLst>
                <a:path w="757" h="678" extrusionOk="0">
                  <a:moveTo>
                    <a:pt x="458" y="1"/>
                  </a:moveTo>
                  <a:cubicBezTo>
                    <a:pt x="438" y="220"/>
                    <a:pt x="299" y="419"/>
                    <a:pt x="80" y="478"/>
                  </a:cubicBezTo>
                  <a:cubicBezTo>
                    <a:pt x="60" y="518"/>
                    <a:pt x="41" y="538"/>
                    <a:pt x="1" y="578"/>
                  </a:cubicBezTo>
                  <a:cubicBezTo>
                    <a:pt x="41" y="598"/>
                    <a:pt x="60" y="637"/>
                    <a:pt x="80" y="677"/>
                  </a:cubicBezTo>
                  <a:cubicBezTo>
                    <a:pt x="757" y="637"/>
                    <a:pt x="757" y="637"/>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2284475" y="1627200"/>
              <a:ext cx="9475" cy="10400"/>
            </a:xfrm>
            <a:custGeom>
              <a:avLst/>
              <a:gdLst/>
              <a:ahLst/>
              <a:cxnLst/>
              <a:rect l="l" t="t" r="r" b="b"/>
              <a:pathLst>
                <a:path w="379" h="416" extrusionOk="0">
                  <a:moveTo>
                    <a:pt x="74" y="1"/>
                  </a:moveTo>
                  <a:cubicBezTo>
                    <a:pt x="48" y="1"/>
                    <a:pt x="14" y="29"/>
                    <a:pt x="0" y="57"/>
                  </a:cubicBezTo>
                  <a:lnTo>
                    <a:pt x="0" y="395"/>
                  </a:lnTo>
                  <a:cubicBezTo>
                    <a:pt x="40" y="415"/>
                    <a:pt x="120" y="415"/>
                    <a:pt x="179" y="415"/>
                  </a:cubicBezTo>
                  <a:cubicBezTo>
                    <a:pt x="338" y="296"/>
                    <a:pt x="378" y="157"/>
                    <a:pt x="139" y="57"/>
                  </a:cubicBezTo>
                  <a:cubicBezTo>
                    <a:pt x="139" y="37"/>
                    <a:pt x="139" y="17"/>
                    <a:pt x="100" y="17"/>
                  </a:cubicBezTo>
                  <a:cubicBezTo>
                    <a:pt x="94" y="6"/>
                    <a:pt x="85" y="1"/>
                    <a:pt x="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2284475" y="1625125"/>
              <a:ext cx="4500" cy="3525"/>
            </a:xfrm>
            <a:custGeom>
              <a:avLst/>
              <a:gdLst/>
              <a:ahLst/>
              <a:cxnLst/>
              <a:rect l="l" t="t" r="r" b="b"/>
              <a:pathLst>
                <a:path w="180" h="141" extrusionOk="0">
                  <a:moveTo>
                    <a:pt x="120" y="1"/>
                  </a:moveTo>
                  <a:cubicBezTo>
                    <a:pt x="80" y="41"/>
                    <a:pt x="40" y="100"/>
                    <a:pt x="0" y="140"/>
                  </a:cubicBezTo>
                  <a:cubicBezTo>
                    <a:pt x="40" y="120"/>
                    <a:pt x="120" y="120"/>
                    <a:pt x="179" y="120"/>
                  </a:cubicBezTo>
                  <a:cubicBezTo>
                    <a:pt x="179" y="80"/>
                    <a:pt x="1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362550" y="1832525"/>
              <a:ext cx="2000" cy="1500"/>
            </a:xfrm>
            <a:custGeom>
              <a:avLst/>
              <a:gdLst/>
              <a:ahLst/>
              <a:cxnLst/>
              <a:rect l="l" t="t" r="r" b="b"/>
              <a:pathLst>
                <a:path w="80" h="60" extrusionOk="0">
                  <a:moveTo>
                    <a:pt x="0" y="0"/>
                  </a:moveTo>
                  <a:lnTo>
                    <a:pt x="40" y="60"/>
                  </a:lnTo>
                  <a:lnTo>
                    <a:pt x="80" y="40"/>
                  </a:ln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175550" y="1642050"/>
              <a:ext cx="4500" cy="1150"/>
            </a:xfrm>
            <a:custGeom>
              <a:avLst/>
              <a:gdLst/>
              <a:ahLst/>
              <a:cxnLst/>
              <a:rect l="l" t="t" r="r" b="b"/>
              <a:pathLst>
                <a:path w="180" h="46" extrusionOk="0">
                  <a:moveTo>
                    <a:pt x="1" y="0"/>
                  </a:moveTo>
                  <a:cubicBezTo>
                    <a:pt x="17" y="16"/>
                    <a:pt x="46" y="45"/>
                    <a:pt x="56" y="45"/>
                  </a:cubicBezTo>
                  <a:cubicBezTo>
                    <a:pt x="59" y="45"/>
                    <a:pt x="60" y="44"/>
                    <a:pt x="60" y="40"/>
                  </a:cubicBezTo>
                  <a:cubicBezTo>
                    <a:pt x="100" y="2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185000" y="1642550"/>
              <a:ext cx="5500" cy="2500"/>
            </a:xfrm>
            <a:custGeom>
              <a:avLst/>
              <a:gdLst/>
              <a:ahLst/>
              <a:cxnLst/>
              <a:rect l="l" t="t" r="r" b="b"/>
              <a:pathLst>
                <a:path w="220" h="100" extrusionOk="0">
                  <a:moveTo>
                    <a:pt x="1" y="0"/>
                  </a:moveTo>
                  <a:cubicBezTo>
                    <a:pt x="80" y="20"/>
                    <a:pt x="140" y="80"/>
                    <a:pt x="219" y="100"/>
                  </a:cubicBezTo>
                  <a:cubicBezTo>
                    <a:pt x="140" y="80"/>
                    <a:pt x="8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180525" y="1619975"/>
              <a:ext cx="47275" cy="17125"/>
            </a:xfrm>
            <a:custGeom>
              <a:avLst/>
              <a:gdLst/>
              <a:ahLst/>
              <a:cxnLst/>
              <a:rect l="l" t="t" r="r" b="b"/>
              <a:pathLst>
                <a:path w="1891" h="685" extrusionOk="0">
                  <a:moveTo>
                    <a:pt x="245" y="0"/>
                  </a:moveTo>
                  <a:cubicBezTo>
                    <a:pt x="217" y="0"/>
                    <a:pt x="177" y="9"/>
                    <a:pt x="120" y="28"/>
                  </a:cubicBezTo>
                  <a:cubicBezTo>
                    <a:pt x="20" y="48"/>
                    <a:pt x="1" y="127"/>
                    <a:pt x="1" y="227"/>
                  </a:cubicBezTo>
                  <a:cubicBezTo>
                    <a:pt x="1" y="386"/>
                    <a:pt x="80" y="446"/>
                    <a:pt x="200" y="485"/>
                  </a:cubicBezTo>
                  <a:cubicBezTo>
                    <a:pt x="266" y="499"/>
                    <a:pt x="334" y="502"/>
                    <a:pt x="403" y="502"/>
                  </a:cubicBezTo>
                  <a:cubicBezTo>
                    <a:pt x="452" y="502"/>
                    <a:pt x="502" y="501"/>
                    <a:pt x="551" y="501"/>
                  </a:cubicBezTo>
                  <a:cubicBezTo>
                    <a:pt x="721" y="501"/>
                    <a:pt x="886" y="519"/>
                    <a:pt x="1015" y="684"/>
                  </a:cubicBezTo>
                  <a:lnTo>
                    <a:pt x="1532" y="664"/>
                  </a:lnTo>
                  <a:cubicBezTo>
                    <a:pt x="1652" y="545"/>
                    <a:pt x="1791" y="605"/>
                    <a:pt x="1890" y="505"/>
                  </a:cubicBezTo>
                  <a:cubicBezTo>
                    <a:pt x="1596" y="199"/>
                    <a:pt x="1413" y="60"/>
                    <a:pt x="1184" y="60"/>
                  </a:cubicBezTo>
                  <a:cubicBezTo>
                    <a:pt x="1027" y="60"/>
                    <a:pt x="848" y="125"/>
                    <a:pt x="597" y="247"/>
                  </a:cubicBezTo>
                  <a:cubicBezTo>
                    <a:pt x="541" y="280"/>
                    <a:pt x="460" y="320"/>
                    <a:pt x="400" y="320"/>
                  </a:cubicBezTo>
                  <a:cubicBezTo>
                    <a:pt x="353" y="320"/>
                    <a:pt x="319" y="296"/>
                    <a:pt x="319" y="227"/>
                  </a:cubicBezTo>
                  <a:cubicBezTo>
                    <a:pt x="304" y="90"/>
                    <a:pt x="335" y="0"/>
                    <a:pt x="2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2164625" y="1617175"/>
              <a:ext cx="13450" cy="16425"/>
            </a:xfrm>
            <a:custGeom>
              <a:avLst/>
              <a:gdLst/>
              <a:ahLst/>
              <a:cxnLst/>
              <a:rect l="l" t="t" r="r" b="b"/>
              <a:pathLst>
                <a:path w="538" h="657" extrusionOk="0">
                  <a:moveTo>
                    <a:pt x="259" y="1"/>
                  </a:moveTo>
                  <a:lnTo>
                    <a:pt x="259" y="1"/>
                  </a:lnTo>
                  <a:cubicBezTo>
                    <a:pt x="0" y="140"/>
                    <a:pt x="139" y="418"/>
                    <a:pt x="99" y="637"/>
                  </a:cubicBezTo>
                  <a:cubicBezTo>
                    <a:pt x="139" y="657"/>
                    <a:pt x="199" y="657"/>
                    <a:pt x="239" y="657"/>
                  </a:cubicBezTo>
                  <a:cubicBezTo>
                    <a:pt x="537" y="438"/>
                    <a:pt x="438" y="219"/>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2219325" y="1632600"/>
              <a:ext cx="8475" cy="4500"/>
            </a:xfrm>
            <a:custGeom>
              <a:avLst/>
              <a:gdLst/>
              <a:ahLst/>
              <a:cxnLst/>
              <a:rect l="l" t="t" r="r" b="b"/>
              <a:pathLst>
                <a:path w="339" h="180" extrusionOk="0">
                  <a:moveTo>
                    <a:pt x="338" y="0"/>
                  </a:moveTo>
                  <a:cubicBezTo>
                    <a:pt x="199" y="0"/>
                    <a:pt x="60" y="40"/>
                    <a:pt x="0" y="179"/>
                  </a:cubicBezTo>
                  <a:lnTo>
                    <a:pt x="338" y="179"/>
                  </a:ln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104050" y="1936125"/>
              <a:ext cx="41800" cy="17750"/>
            </a:xfrm>
            <a:custGeom>
              <a:avLst/>
              <a:gdLst/>
              <a:ahLst/>
              <a:cxnLst/>
              <a:rect l="l" t="t" r="r" b="b"/>
              <a:pathLst>
                <a:path w="1672" h="710" extrusionOk="0">
                  <a:moveTo>
                    <a:pt x="867" y="1"/>
                  </a:moveTo>
                  <a:cubicBezTo>
                    <a:pt x="770" y="1"/>
                    <a:pt x="669" y="15"/>
                    <a:pt x="577" y="34"/>
                  </a:cubicBezTo>
                  <a:cubicBezTo>
                    <a:pt x="438" y="213"/>
                    <a:pt x="219" y="173"/>
                    <a:pt x="0" y="213"/>
                  </a:cubicBezTo>
                  <a:cubicBezTo>
                    <a:pt x="40" y="392"/>
                    <a:pt x="40" y="531"/>
                    <a:pt x="40" y="710"/>
                  </a:cubicBezTo>
                  <a:cubicBezTo>
                    <a:pt x="279" y="710"/>
                    <a:pt x="518" y="690"/>
                    <a:pt x="736" y="690"/>
                  </a:cubicBezTo>
                  <a:cubicBezTo>
                    <a:pt x="1015" y="431"/>
                    <a:pt x="1452" y="471"/>
                    <a:pt x="1671" y="133"/>
                  </a:cubicBezTo>
                  <a:cubicBezTo>
                    <a:pt x="1621" y="76"/>
                    <a:pt x="1566" y="60"/>
                    <a:pt x="1508" y="60"/>
                  </a:cubicBezTo>
                  <a:cubicBezTo>
                    <a:pt x="1432" y="60"/>
                    <a:pt x="1350" y="87"/>
                    <a:pt x="1267" y="87"/>
                  </a:cubicBezTo>
                  <a:cubicBezTo>
                    <a:pt x="1236" y="87"/>
                    <a:pt x="1205" y="84"/>
                    <a:pt x="1174" y="73"/>
                  </a:cubicBezTo>
                  <a:cubicBezTo>
                    <a:pt x="1089" y="20"/>
                    <a:pt x="980" y="1"/>
                    <a:pt x="8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2359075" y="2073550"/>
              <a:ext cx="2000" cy="3675"/>
            </a:xfrm>
            <a:custGeom>
              <a:avLst/>
              <a:gdLst/>
              <a:ahLst/>
              <a:cxnLst/>
              <a:rect l="l" t="t" r="r" b="b"/>
              <a:pathLst>
                <a:path w="80" h="147" extrusionOk="0">
                  <a:moveTo>
                    <a:pt x="39" y="1"/>
                  </a:moveTo>
                  <a:cubicBezTo>
                    <a:pt x="23" y="1"/>
                    <a:pt x="12" y="20"/>
                    <a:pt x="0" y="67"/>
                  </a:cubicBezTo>
                  <a:cubicBezTo>
                    <a:pt x="0" y="87"/>
                    <a:pt x="20" y="107"/>
                    <a:pt x="20" y="146"/>
                  </a:cubicBezTo>
                  <a:cubicBezTo>
                    <a:pt x="30" y="126"/>
                    <a:pt x="45" y="126"/>
                    <a:pt x="57" y="126"/>
                  </a:cubicBezTo>
                  <a:cubicBezTo>
                    <a:pt x="70" y="126"/>
                    <a:pt x="80" y="126"/>
                    <a:pt x="80" y="107"/>
                  </a:cubicBezTo>
                  <a:lnTo>
                    <a:pt x="80" y="27"/>
                  </a:lnTo>
                  <a:cubicBezTo>
                    <a:pt x="63" y="10"/>
                    <a:pt x="50" y="1"/>
                    <a:pt x="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2470950" y="1603750"/>
              <a:ext cx="4025" cy="2500"/>
            </a:xfrm>
            <a:custGeom>
              <a:avLst/>
              <a:gdLst/>
              <a:ahLst/>
              <a:cxnLst/>
              <a:rect l="l" t="t" r="r" b="b"/>
              <a:pathLst>
                <a:path w="161" h="100" extrusionOk="0">
                  <a:moveTo>
                    <a:pt x="1" y="100"/>
                  </a:moveTo>
                  <a:cubicBezTo>
                    <a:pt x="41" y="80"/>
                    <a:pt x="120" y="40"/>
                    <a:pt x="160" y="0"/>
                  </a:cubicBezTo>
                  <a:cubicBezTo>
                    <a:pt x="120" y="40"/>
                    <a:pt x="41" y="80"/>
                    <a:pt x="1" y="10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2461500" y="1606225"/>
              <a:ext cx="5500" cy="4025"/>
            </a:xfrm>
            <a:custGeom>
              <a:avLst/>
              <a:gdLst/>
              <a:ahLst/>
              <a:cxnLst/>
              <a:rect l="l" t="t" r="r" b="b"/>
              <a:pathLst>
                <a:path w="220" h="161" extrusionOk="0">
                  <a:moveTo>
                    <a:pt x="61" y="1"/>
                  </a:moveTo>
                  <a:cubicBezTo>
                    <a:pt x="21" y="80"/>
                    <a:pt x="1" y="140"/>
                    <a:pt x="1" y="160"/>
                  </a:cubicBezTo>
                  <a:cubicBezTo>
                    <a:pt x="81" y="100"/>
                    <a:pt x="160" y="80"/>
                    <a:pt x="220" y="41"/>
                  </a:cubicBezTo>
                  <a:cubicBezTo>
                    <a:pt x="160" y="41"/>
                    <a:pt x="100" y="4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2153675" y="1668250"/>
              <a:ext cx="9475" cy="4150"/>
            </a:xfrm>
            <a:custGeom>
              <a:avLst/>
              <a:gdLst/>
              <a:ahLst/>
              <a:cxnLst/>
              <a:rect l="l" t="t" r="r" b="b"/>
              <a:pathLst>
                <a:path w="379" h="166" extrusionOk="0">
                  <a:moveTo>
                    <a:pt x="250" y="0"/>
                  </a:moveTo>
                  <a:cubicBezTo>
                    <a:pt x="140" y="0"/>
                    <a:pt x="64" y="38"/>
                    <a:pt x="0" y="166"/>
                  </a:cubicBezTo>
                  <a:lnTo>
                    <a:pt x="378" y="166"/>
                  </a:lnTo>
                  <a:cubicBezTo>
                    <a:pt x="378" y="86"/>
                    <a:pt x="358" y="46"/>
                    <a:pt x="339" y="6"/>
                  </a:cubicBezTo>
                  <a:cubicBezTo>
                    <a:pt x="307" y="3"/>
                    <a:pt x="277"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2439625" y="1617175"/>
              <a:ext cx="5000" cy="2500"/>
            </a:xfrm>
            <a:custGeom>
              <a:avLst/>
              <a:gdLst/>
              <a:ahLst/>
              <a:cxnLst/>
              <a:rect l="l" t="t" r="r" b="b"/>
              <a:pathLst>
                <a:path w="200" h="100" extrusionOk="0">
                  <a:moveTo>
                    <a:pt x="200" y="1"/>
                  </a:moveTo>
                  <a:cubicBezTo>
                    <a:pt x="120" y="20"/>
                    <a:pt x="80" y="40"/>
                    <a:pt x="1" y="100"/>
                  </a:cubicBezTo>
                  <a:cubicBezTo>
                    <a:pt x="80" y="60"/>
                    <a:pt x="160" y="2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1405200" y="1576400"/>
              <a:ext cx="10975" cy="9975"/>
            </a:xfrm>
            <a:custGeom>
              <a:avLst/>
              <a:gdLst/>
              <a:ahLst/>
              <a:cxnLst/>
              <a:rect l="l" t="t" r="r" b="b"/>
              <a:pathLst>
                <a:path w="439" h="399" extrusionOk="0">
                  <a:moveTo>
                    <a:pt x="100" y="0"/>
                  </a:moveTo>
                  <a:cubicBezTo>
                    <a:pt x="1" y="159"/>
                    <a:pt x="61" y="279"/>
                    <a:pt x="240" y="378"/>
                  </a:cubicBezTo>
                  <a:cubicBezTo>
                    <a:pt x="240" y="378"/>
                    <a:pt x="259" y="398"/>
                    <a:pt x="299" y="398"/>
                  </a:cubicBezTo>
                  <a:cubicBezTo>
                    <a:pt x="359" y="398"/>
                    <a:pt x="379" y="398"/>
                    <a:pt x="439" y="358"/>
                  </a:cubicBezTo>
                  <a:cubicBezTo>
                    <a:pt x="439" y="259"/>
                    <a:pt x="399" y="159"/>
                    <a:pt x="399" y="60"/>
                  </a:cubicBezTo>
                  <a:cubicBezTo>
                    <a:pt x="299" y="40"/>
                    <a:pt x="20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411175" y="1584850"/>
              <a:ext cx="5000" cy="2700"/>
            </a:xfrm>
            <a:custGeom>
              <a:avLst/>
              <a:gdLst/>
              <a:ahLst/>
              <a:cxnLst/>
              <a:rect l="l" t="t" r="r" b="b"/>
              <a:pathLst>
                <a:path w="200" h="108" extrusionOk="0">
                  <a:moveTo>
                    <a:pt x="200" y="1"/>
                  </a:moveTo>
                  <a:lnTo>
                    <a:pt x="200" y="1"/>
                  </a:lnTo>
                  <a:cubicBezTo>
                    <a:pt x="120" y="20"/>
                    <a:pt x="60" y="20"/>
                    <a:pt x="1" y="20"/>
                  </a:cubicBezTo>
                  <a:cubicBezTo>
                    <a:pt x="32" y="72"/>
                    <a:pt x="68" y="108"/>
                    <a:pt x="104" y="108"/>
                  </a:cubicBezTo>
                  <a:cubicBezTo>
                    <a:pt x="137" y="108"/>
                    <a:pt x="171" y="77"/>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639450" y="1591250"/>
              <a:ext cx="193475" cy="23475"/>
            </a:xfrm>
            <a:custGeom>
              <a:avLst/>
              <a:gdLst/>
              <a:ahLst/>
              <a:cxnLst/>
              <a:rect l="l" t="t" r="r" b="b"/>
              <a:pathLst>
                <a:path w="7739" h="939" extrusionOk="0">
                  <a:moveTo>
                    <a:pt x="2969" y="0"/>
                  </a:moveTo>
                  <a:cubicBezTo>
                    <a:pt x="2877" y="0"/>
                    <a:pt x="2789" y="31"/>
                    <a:pt x="2706" y="83"/>
                  </a:cubicBezTo>
                  <a:cubicBezTo>
                    <a:pt x="2602" y="117"/>
                    <a:pt x="2498" y="139"/>
                    <a:pt x="2394" y="139"/>
                  </a:cubicBezTo>
                  <a:cubicBezTo>
                    <a:pt x="2319" y="139"/>
                    <a:pt x="2244" y="128"/>
                    <a:pt x="2169" y="103"/>
                  </a:cubicBezTo>
                  <a:lnTo>
                    <a:pt x="80" y="103"/>
                  </a:lnTo>
                  <a:cubicBezTo>
                    <a:pt x="40" y="142"/>
                    <a:pt x="0" y="182"/>
                    <a:pt x="0" y="262"/>
                  </a:cubicBezTo>
                  <a:lnTo>
                    <a:pt x="0" y="441"/>
                  </a:lnTo>
                  <a:cubicBezTo>
                    <a:pt x="0" y="481"/>
                    <a:pt x="40" y="560"/>
                    <a:pt x="80" y="580"/>
                  </a:cubicBezTo>
                  <a:cubicBezTo>
                    <a:pt x="1851" y="649"/>
                    <a:pt x="3607" y="810"/>
                    <a:pt x="5360" y="810"/>
                  </a:cubicBezTo>
                  <a:cubicBezTo>
                    <a:pt x="5616" y="810"/>
                    <a:pt x="5872" y="806"/>
                    <a:pt x="6127" y="799"/>
                  </a:cubicBezTo>
                  <a:cubicBezTo>
                    <a:pt x="6240" y="859"/>
                    <a:pt x="6356" y="871"/>
                    <a:pt x="6473" y="871"/>
                  </a:cubicBezTo>
                  <a:cubicBezTo>
                    <a:pt x="6547" y="871"/>
                    <a:pt x="6622" y="866"/>
                    <a:pt x="6697" y="866"/>
                  </a:cubicBezTo>
                  <a:cubicBezTo>
                    <a:pt x="6813" y="866"/>
                    <a:pt x="6929" y="878"/>
                    <a:pt x="7042" y="938"/>
                  </a:cubicBezTo>
                  <a:lnTo>
                    <a:pt x="7221" y="938"/>
                  </a:lnTo>
                  <a:cubicBezTo>
                    <a:pt x="7341" y="859"/>
                    <a:pt x="7500" y="898"/>
                    <a:pt x="7619" y="839"/>
                  </a:cubicBezTo>
                  <a:cubicBezTo>
                    <a:pt x="7719" y="699"/>
                    <a:pt x="7739" y="580"/>
                    <a:pt x="7739" y="441"/>
                  </a:cubicBezTo>
                  <a:cubicBezTo>
                    <a:pt x="7628" y="331"/>
                    <a:pt x="7493" y="314"/>
                    <a:pt x="7353" y="314"/>
                  </a:cubicBezTo>
                  <a:cubicBezTo>
                    <a:pt x="7291" y="314"/>
                    <a:pt x="7229" y="317"/>
                    <a:pt x="7167" y="317"/>
                  </a:cubicBezTo>
                  <a:cubicBezTo>
                    <a:pt x="7067" y="317"/>
                    <a:pt x="6969" y="308"/>
                    <a:pt x="6883" y="262"/>
                  </a:cubicBezTo>
                  <a:cubicBezTo>
                    <a:pt x="6637" y="225"/>
                    <a:pt x="6383" y="150"/>
                    <a:pt x="6127" y="150"/>
                  </a:cubicBezTo>
                  <a:cubicBezTo>
                    <a:pt x="5968" y="150"/>
                    <a:pt x="5809" y="178"/>
                    <a:pt x="5650" y="262"/>
                  </a:cubicBezTo>
                  <a:cubicBezTo>
                    <a:pt x="5518" y="249"/>
                    <a:pt x="5388" y="245"/>
                    <a:pt x="5258" y="245"/>
                  </a:cubicBezTo>
                  <a:cubicBezTo>
                    <a:pt x="5112" y="245"/>
                    <a:pt x="4967" y="250"/>
                    <a:pt x="4823" y="250"/>
                  </a:cubicBezTo>
                  <a:cubicBezTo>
                    <a:pt x="4516" y="250"/>
                    <a:pt x="4215" y="229"/>
                    <a:pt x="3919" y="103"/>
                  </a:cubicBezTo>
                  <a:cubicBezTo>
                    <a:pt x="3830" y="33"/>
                    <a:pt x="3740" y="3"/>
                    <a:pt x="3651" y="3"/>
                  </a:cubicBezTo>
                  <a:cubicBezTo>
                    <a:pt x="3561" y="3"/>
                    <a:pt x="3472" y="33"/>
                    <a:pt x="3382" y="83"/>
                  </a:cubicBezTo>
                  <a:lnTo>
                    <a:pt x="3223" y="83"/>
                  </a:lnTo>
                  <a:cubicBezTo>
                    <a:pt x="3137" y="26"/>
                    <a:pt x="3052" y="0"/>
                    <a:pt x="29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758300" y="1462025"/>
              <a:ext cx="8475" cy="109925"/>
            </a:xfrm>
            <a:custGeom>
              <a:avLst/>
              <a:gdLst/>
              <a:ahLst/>
              <a:cxnLst/>
              <a:rect l="l" t="t" r="r" b="b"/>
              <a:pathLst>
                <a:path w="339" h="4397" extrusionOk="0">
                  <a:moveTo>
                    <a:pt x="239" y="0"/>
                  </a:moveTo>
                  <a:cubicBezTo>
                    <a:pt x="180" y="199"/>
                    <a:pt x="259" y="458"/>
                    <a:pt x="40" y="577"/>
                  </a:cubicBezTo>
                  <a:lnTo>
                    <a:pt x="40" y="3680"/>
                  </a:lnTo>
                  <a:cubicBezTo>
                    <a:pt x="40" y="3959"/>
                    <a:pt x="1" y="4237"/>
                    <a:pt x="339" y="4396"/>
                  </a:cubicBezTo>
                  <a:lnTo>
                    <a:pt x="339" y="159"/>
                  </a:lnTo>
                  <a:cubicBezTo>
                    <a:pt x="339" y="99"/>
                    <a:pt x="259" y="6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683700" y="1558000"/>
              <a:ext cx="44800" cy="26875"/>
            </a:xfrm>
            <a:custGeom>
              <a:avLst/>
              <a:gdLst/>
              <a:ahLst/>
              <a:cxnLst/>
              <a:rect l="l" t="t" r="r" b="b"/>
              <a:pathLst>
                <a:path w="1792" h="1075" extrusionOk="0">
                  <a:moveTo>
                    <a:pt x="1334" y="0"/>
                  </a:moveTo>
                  <a:cubicBezTo>
                    <a:pt x="1155" y="80"/>
                    <a:pt x="1254" y="279"/>
                    <a:pt x="1115" y="338"/>
                  </a:cubicBezTo>
                  <a:cubicBezTo>
                    <a:pt x="1095" y="398"/>
                    <a:pt x="1095" y="438"/>
                    <a:pt x="1095" y="498"/>
                  </a:cubicBezTo>
                  <a:cubicBezTo>
                    <a:pt x="1095" y="563"/>
                    <a:pt x="1077" y="593"/>
                    <a:pt x="1047" y="593"/>
                  </a:cubicBezTo>
                  <a:cubicBezTo>
                    <a:pt x="1023" y="593"/>
                    <a:pt x="991" y="573"/>
                    <a:pt x="956" y="537"/>
                  </a:cubicBezTo>
                  <a:cubicBezTo>
                    <a:pt x="657" y="577"/>
                    <a:pt x="339" y="577"/>
                    <a:pt x="41" y="577"/>
                  </a:cubicBezTo>
                  <a:cubicBezTo>
                    <a:pt x="1" y="836"/>
                    <a:pt x="359" y="836"/>
                    <a:pt x="399" y="1035"/>
                  </a:cubicBezTo>
                  <a:lnTo>
                    <a:pt x="438" y="1075"/>
                  </a:lnTo>
                  <a:cubicBezTo>
                    <a:pt x="598" y="1035"/>
                    <a:pt x="777" y="1035"/>
                    <a:pt x="956" y="1035"/>
                  </a:cubicBezTo>
                  <a:cubicBezTo>
                    <a:pt x="1005" y="1041"/>
                    <a:pt x="1055" y="1044"/>
                    <a:pt x="1103" y="1044"/>
                  </a:cubicBezTo>
                  <a:cubicBezTo>
                    <a:pt x="1362" y="1044"/>
                    <a:pt x="1588" y="948"/>
                    <a:pt x="1672" y="697"/>
                  </a:cubicBezTo>
                  <a:cubicBezTo>
                    <a:pt x="1791" y="398"/>
                    <a:pt x="1572" y="179"/>
                    <a:pt x="1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703600" y="1506775"/>
              <a:ext cx="13450" cy="60700"/>
            </a:xfrm>
            <a:custGeom>
              <a:avLst/>
              <a:gdLst/>
              <a:ahLst/>
              <a:cxnLst/>
              <a:rect l="l" t="t" r="r" b="b"/>
              <a:pathLst>
                <a:path w="538" h="2428" extrusionOk="0">
                  <a:moveTo>
                    <a:pt x="319" y="0"/>
                  </a:moveTo>
                  <a:cubicBezTo>
                    <a:pt x="199" y="796"/>
                    <a:pt x="0" y="1632"/>
                    <a:pt x="299" y="2427"/>
                  </a:cubicBezTo>
                  <a:cubicBezTo>
                    <a:pt x="478" y="2348"/>
                    <a:pt x="478" y="2189"/>
                    <a:pt x="498" y="2069"/>
                  </a:cubicBezTo>
                  <a:cubicBezTo>
                    <a:pt x="498" y="1453"/>
                    <a:pt x="498" y="836"/>
                    <a:pt x="538" y="199"/>
                  </a:cubicBezTo>
                  <a:cubicBezTo>
                    <a:pt x="458" y="159"/>
                    <a:pt x="398" y="8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780675" y="1589825"/>
              <a:ext cx="30875" cy="9425"/>
            </a:xfrm>
            <a:custGeom>
              <a:avLst/>
              <a:gdLst/>
              <a:ahLst/>
              <a:cxnLst/>
              <a:rect l="l" t="t" r="r" b="b"/>
              <a:pathLst>
                <a:path w="1235" h="377" extrusionOk="0">
                  <a:moveTo>
                    <a:pt x="558" y="0"/>
                  </a:moveTo>
                  <a:lnTo>
                    <a:pt x="41" y="140"/>
                  </a:lnTo>
                  <a:cubicBezTo>
                    <a:pt x="1" y="219"/>
                    <a:pt x="1" y="259"/>
                    <a:pt x="1" y="319"/>
                  </a:cubicBezTo>
                  <a:cubicBezTo>
                    <a:pt x="255" y="331"/>
                    <a:pt x="525" y="376"/>
                    <a:pt x="790" y="376"/>
                  </a:cubicBezTo>
                  <a:cubicBezTo>
                    <a:pt x="941" y="376"/>
                    <a:pt x="1090" y="362"/>
                    <a:pt x="1234" y="319"/>
                  </a:cubicBezTo>
                  <a:cubicBezTo>
                    <a:pt x="1155" y="259"/>
                    <a:pt x="1095" y="199"/>
                    <a:pt x="1075" y="140"/>
                  </a:cubicBezTo>
                  <a:lnTo>
                    <a:pt x="737" y="140"/>
                  </a:lnTo>
                  <a:cubicBezTo>
                    <a:pt x="677" y="100"/>
                    <a:pt x="598"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1719525" y="1464500"/>
              <a:ext cx="8475" cy="11950"/>
            </a:xfrm>
            <a:custGeom>
              <a:avLst/>
              <a:gdLst/>
              <a:ahLst/>
              <a:cxnLst/>
              <a:rect l="l" t="t" r="r" b="b"/>
              <a:pathLst>
                <a:path w="339" h="478" extrusionOk="0">
                  <a:moveTo>
                    <a:pt x="40" y="0"/>
                  </a:moveTo>
                  <a:cubicBezTo>
                    <a:pt x="40" y="180"/>
                    <a:pt x="0" y="359"/>
                    <a:pt x="199" y="478"/>
                  </a:cubicBezTo>
                  <a:cubicBezTo>
                    <a:pt x="318" y="259"/>
                    <a:pt x="338" y="6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1707075" y="1589200"/>
              <a:ext cx="12950" cy="4125"/>
            </a:xfrm>
            <a:custGeom>
              <a:avLst/>
              <a:gdLst/>
              <a:ahLst/>
              <a:cxnLst/>
              <a:rect l="l" t="t" r="r" b="b"/>
              <a:pathLst>
                <a:path w="518" h="165" extrusionOk="0">
                  <a:moveTo>
                    <a:pt x="252" y="1"/>
                  </a:moveTo>
                  <a:cubicBezTo>
                    <a:pt x="165" y="1"/>
                    <a:pt x="80" y="55"/>
                    <a:pt x="1" y="165"/>
                  </a:cubicBezTo>
                  <a:lnTo>
                    <a:pt x="518" y="165"/>
                  </a:lnTo>
                  <a:cubicBezTo>
                    <a:pt x="428" y="55"/>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1724475" y="1589250"/>
              <a:ext cx="12975" cy="5475"/>
            </a:xfrm>
            <a:custGeom>
              <a:avLst/>
              <a:gdLst/>
              <a:ahLst/>
              <a:cxnLst/>
              <a:rect l="l" t="t" r="r" b="b"/>
              <a:pathLst>
                <a:path w="519" h="219" extrusionOk="0">
                  <a:moveTo>
                    <a:pt x="246" y="1"/>
                  </a:moveTo>
                  <a:cubicBezTo>
                    <a:pt x="161" y="1"/>
                    <a:pt x="79" y="56"/>
                    <a:pt x="1" y="163"/>
                  </a:cubicBezTo>
                  <a:cubicBezTo>
                    <a:pt x="93" y="197"/>
                    <a:pt x="193" y="219"/>
                    <a:pt x="295" y="219"/>
                  </a:cubicBezTo>
                  <a:cubicBezTo>
                    <a:pt x="368" y="219"/>
                    <a:pt x="443" y="208"/>
                    <a:pt x="518" y="183"/>
                  </a:cubicBezTo>
                  <a:cubicBezTo>
                    <a:pt x="427" y="61"/>
                    <a:pt x="335" y="1"/>
                    <a:pt x="2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1589225" y="1486875"/>
              <a:ext cx="16925" cy="95600"/>
            </a:xfrm>
            <a:custGeom>
              <a:avLst/>
              <a:gdLst/>
              <a:ahLst/>
              <a:cxnLst/>
              <a:rect l="l" t="t" r="r" b="b"/>
              <a:pathLst>
                <a:path w="677" h="3824" extrusionOk="0">
                  <a:moveTo>
                    <a:pt x="299" y="1"/>
                  </a:moveTo>
                  <a:cubicBezTo>
                    <a:pt x="259" y="120"/>
                    <a:pt x="179" y="239"/>
                    <a:pt x="179" y="339"/>
                  </a:cubicBezTo>
                  <a:cubicBezTo>
                    <a:pt x="179" y="1194"/>
                    <a:pt x="179" y="2050"/>
                    <a:pt x="159" y="2885"/>
                  </a:cubicBezTo>
                  <a:cubicBezTo>
                    <a:pt x="159" y="3124"/>
                    <a:pt x="239" y="3363"/>
                    <a:pt x="0" y="3542"/>
                  </a:cubicBezTo>
                  <a:cubicBezTo>
                    <a:pt x="40" y="3661"/>
                    <a:pt x="60" y="3780"/>
                    <a:pt x="179" y="3820"/>
                  </a:cubicBezTo>
                  <a:cubicBezTo>
                    <a:pt x="190" y="3822"/>
                    <a:pt x="200" y="3823"/>
                    <a:pt x="209" y="3823"/>
                  </a:cubicBezTo>
                  <a:cubicBezTo>
                    <a:pt x="291" y="3823"/>
                    <a:pt x="340" y="3750"/>
                    <a:pt x="358" y="3661"/>
                  </a:cubicBezTo>
                  <a:cubicBezTo>
                    <a:pt x="398" y="3422"/>
                    <a:pt x="279" y="3084"/>
                    <a:pt x="517" y="2865"/>
                  </a:cubicBezTo>
                  <a:cubicBezTo>
                    <a:pt x="577" y="1990"/>
                    <a:pt x="458" y="1135"/>
                    <a:pt x="677" y="200"/>
                  </a:cubicBezTo>
                  <a:cubicBezTo>
                    <a:pt x="537" y="160"/>
                    <a:pt x="438" y="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1648900" y="1572425"/>
              <a:ext cx="46775" cy="12450"/>
            </a:xfrm>
            <a:custGeom>
              <a:avLst/>
              <a:gdLst/>
              <a:ahLst/>
              <a:cxnLst/>
              <a:rect l="l" t="t" r="r" b="b"/>
              <a:pathLst>
                <a:path w="1871" h="498" extrusionOk="0">
                  <a:moveTo>
                    <a:pt x="438" y="0"/>
                  </a:moveTo>
                  <a:cubicBezTo>
                    <a:pt x="299" y="80"/>
                    <a:pt x="159" y="179"/>
                    <a:pt x="0" y="299"/>
                  </a:cubicBezTo>
                  <a:cubicBezTo>
                    <a:pt x="151" y="313"/>
                    <a:pt x="300" y="316"/>
                    <a:pt x="447" y="316"/>
                  </a:cubicBezTo>
                  <a:cubicBezTo>
                    <a:pt x="552" y="316"/>
                    <a:pt x="656" y="314"/>
                    <a:pt x="759" y="314"/>
                  </a:cubicBezTo>
                  <a:cubicBezTo>
                    <a:pt x="1117" y="314"/>
                    <a:pt x="1461" y="333"/>
                    <a:pt x="1791" y="498"/>
                  </a:cubicBezTo>
                  <a:cubicBezTo>
                    <a:pt x="1870" y="159"/>
                    <a:pt x="1552" y="139"/>
                    <a:pt x="14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1596675" y="1482975"/>
              <a:ext cx="9975" cy="12425"/>
            </a:xfrm>
            <a:custGeom>
              <a:avLst/>
              <a:gdLst/>
              <a:ahLst/>
              <a:cxnLst/>
              <a:rect l="l" t="t" r="r" b="b"/>
              <a:pathLst>
                <a:path w="399" h="497" extrusionOk="0">
                  <a:moveTo>
                    <a:pt x="137" y="0"/>
                  </a:moveTo>
                  <a:cubicBezTo>
                    <a:pt x="45" y="0"/>
                    <a:pt x="47" y="139"/>
                    <a:pt x="1" y="216"/>
                  </a:cubicBezTo>
                  <a:cubicBezTo>
                    <a:pt x="41" y="380"/>
                    <a:pt x="92" y="497"/>
                    <a:pt x="196" y="497"/>
                  </a:cubicBezTo>
                  <a:cubicBezTo>
                    <a:pt x="244" y="497"/>
                    <a:pt x="303" y="472"/>
                    <a:pt x="379" y="415"/>
                  </a:cubicBezTo>
                  <a:cubicBezTo>
                    <a:pt x="398" y="356"/>
                    <a:pt x="398" y="316"/>
                    <a:pt x="359" y="236"/>
                  </a:cubicBezTo>
                  <a:cubicBezTo>
                    <a:pt x="339" y="157"/>
                    <a:pt x="259" y="117"/>
                    <a:pt x="239" y="37"/>
                  </a:cubicBezTo>
                  <a:cubicBezTo>
                    <a:pt x="196" y="11"/>
                    <a:pt x="163" y="0"/>
                    <a:pt x="1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1707575" y="1570925"/>
              <a:ext cx="9475" cy="7950"/>
            </a:xfrm>
            <a:custGeom>
              <a:avLst/>
              <a:gdLst/>
              <a:ahLst/>
              <a:cxnLst/>
              <a:rect l="l" t="t" r="r" b="b"/>
              <a:pathLst>
                <a:path w="379" h="318" extrusionOk="0">
                  <a:moveTo>
                    <a:pt x="140" y="1"/>
                  </a:moveTo>
                  <a:cubicBezTo>
                    <a:pt x="112" y="14"/>
                    <a:pt x="76" y="37"/>
                    <a:pt x="42" y="37"/>
                  </a:cubicBezTo>
                  <a:cubicBezTo>
                    <a:pt x="27" y="37"/>
                    <a:pt x="13" y="33"/>
                    <a:pt x="1" y="20"/>
                  </a:cubicBezTo>
                  <a:lnTo>
                    <a:pt x="1" y="20"/>
                  </a:lnTo>
                  <a:cubicBezTo>
                    <a:pt x="1" y="155"/>
                    <a:pt x="15" y="317"/>
                    <a:pt x="126" y="317"/>
                  </a:cubicBezTo>
                  <a:cubicBezTo>
                    <a:pt x="147" y="317"/>
                    <a:pt x="171" y="311"/>
                    <a:pt x="200" y="299"/>
                  </a:cubicBezTo>
                  <a:cubicBezTo>
                    <a:pt x="379" y="259"/>
                    <a:pt x="25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1603150" y="1484400"/>
              <a:ext cx="3000" cy="5000"/>
            </a:xfrm>
            <a:custGeom>
              <a:avLst/>
              <a:gdLst/>
              <a:ahLst/>
              <a:cxnLst/>
              <a:rect l="l" t="t" r="r" b="b"/>
              <a:pathLst>
                <a:path w="120" h="200" extrusionOk="0">
                  <a:moveTo>
                    <a:pt x="0" y="0"/>
                  </a:moveTo>
                  <a:lnTo>
                    <a:pt x="0" y="0"/>
                  </a:lnTo>
                  <a:cubicBezTo>
                    <a:pt x="20" y="60"/>
                    <a:pt x="80" y="139"/>
                    <a:pt x="120" y="199"/>
                  </a:cubicBezTo>
                  <a:cubicBezTo>
                    <a:pt x="120" y="100"/>
                    <a:pt x="10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1511150" y="1593300"/>
              <a:ext cx="59200" cy="13350"/>
            </a:xfrm>
            <a:custGeom>
              <a:avLst/>
              <a:gdLst/>
              <a:ahLst/>
              <a:cxnLst/>
              <a:rect l="l" t="t" r="r" b="b"/>
              <a:pathLst>
                <a:path w="2368" h="534" extrusionOk="0">
                  <a:moveTo>
                    <a:pt x="20" y="1"/>
                  </a:moveTo>
                  <a:cubicBezTo>
                    <a:pt x="0" y="160"/>
                    <a:pt x="0" y="319"/>
                    <a:pt x="0" y="478"/>
                  </a:cubicBezTo>
                  <a:cubicBezTo>
                    <a:pt x="169" y="520"/>
                    <a:pt x="342" y="534"/>
                    <a:pt x="516" y="534"/>
                  </a:cubicBezTo>
                  <a:cubicBezTo>
                    <a:pt x="750" y="534"/>
                    <a:pt x="985" y="509"/>
                    <a:pt x="1213" y="498"/>
                  </a:cubicBezTo>
                  <a:cubicBezTo>
                    <a:pt x="1305" y="406"/>
                    <a:pt x="1402" y="351"/>
                    <a:pt x="1493" y="351"/>
                  </a:cubicBezTo>
                  <a:cubicBezTo>
                    <a:pt x="1581" y="351"/>
                    <a:pt x="1663" y="401"/>
                    <a:pt x="1731" y="518"/>
                  </a:cubicBezTo>
                  <a:lnTo>
                    <a:pt x="2268" y="518"/>
                  </a:lnTo>
                  <a:cubicBezTo>
                    <a:pt x="2367" y="379"/>
                    <a:pt x="2327" y="200"/>
                    <a:pt x="2288" y="1"/>
                  </a:cubicBezTo>
                  <a:lnTo>
                    <a:pt x="895" y="1"/>
                  </a:lnTo>
                  <a:cubicBezTo>
                    <a:pt x="863" y="64"/>
                    <a:pt x="838" y="87"/>
                    <a:pt x="815" y="87"/>
                  </a:cubicBezTo>
                  <a:cubicBezTo>
                    <a:pt x="781" y="87"/>
                    <a:pt x="752" y="36"/>
                    <a:pt x="716" y="1"/>
                  </a:cubicBezTo>
                  <a:lnTo>
                    <a:pt x="537" y="1"/>
                  </a:lnTo>
                  <a:cubicBezTo>
                    <a:pt x="475" y="53"/>
                    <a:pt x="418" y="83"/>
                    <a:pt x="363" y="83"/>
                  </a:cubicBezTo>
                  <a:cubicBezTo>
                    <a:pt x="314" y="83"/>
                    <a:pt x="266" y="5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1475825" y="1592800"/>
              <a:ext cx="32350" cy="9800"/>
            </a:xfrm>
            <a:custGeom>
              <a:avLst/>
              <a:gdLst/>
              <a:ahLst/>
              <a:cxnLst/>
              <a:rect l="l" t="t" r="r" b="b"/>
              <a:pathLst>
                <a:path w="1294" h="392" extrusionOk="0">
                  <a:moveTo>
                    <a:pt x="1294" y="1"/>
                  </a:moveTo>
                  <a:lnTo>
                    <a:pt x="1294" y="1"/>
                  </a:lnTo>
                  <a:cubicBezTo>
                    <a:pt x="1183" y="42"/>
                    <a:pt x="1063" y="48"/>
                    <a:pt x="939" y="48"/>
                  </a:cubicBezTo>
                  <a:cubicBezTo>
                    <a:pt x="879" y="48"/>
                    <a:pt x="818" y="47"/>
                    <a:pt x="757" y="47"/>
                  </a:cubicBezTo>
                  <a:cubicBezTo>
                    <a:pt x="509" y="47"/>
                    <a:pt x="248" y="71"/>
                    <a:pt x="1" y="319"/>
                  </a:cubicBezTo>
                  <a:cubicBezTo>
                    <a:pt x="16" y="318"/>
                    <a:pt x="32" y="318"/>
                    <a:pt x="48" y="318"/>
                  </a:cubicBezTo>
                  <a:cubicBezTo>
                    <a:pt x="304" y="318"/>
                    <a:pt x="549" y="391"/>
                    <a:pt x="762" y="391"/>
                  </a:cubicBezTo>
                  <a:cubicBezTo>
                    <a:pt x="981" y="391"/>
                    <a:pt x="1166" y="314"/>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1513125" y="1391400"/>
              <a:ext cx="5500" cy="5000"/>
            </a:xfrm>
            <a:custGeom>
              <a:avLst/>
              <a:gdLst/>
              <a:ahLst/>
              <a:cxnLst/>
              <a:rect l="l" t="t" r="r" b="b"/>
              <a:pathLst>
                <a:path w="220" h="200" extrusionOk="0">
                  <a:moveTo>
                    <a:pt x="100" y="0"/>
                  </a:moveTo>
                  <a:cubicBezTo>
                    <a:pt x="60" y="0"/>
                    <a:pt x="20" y="40"/>
                    <a:pt x="1" y="80"/>
                  </a:cubicBezTo>
                  <a:cubicBezTo>
                    <a:pt x="20" y="120"/>
                    <a:pt x="20" y="179"/>
                    <a:pt x="40" y="199"/>
                  </a:cubicBezTo>
                  <a:cubicBezTo>
                    <a:pt x="60" y="199"/>
                    <a:pt x="140" y="179"/>
                    <a:pt x="160" y="139"/>
                  </a:cubicBezTo>
                  <a:cubicBezTo>
                    <a:pt x="219" y="80"/>
                    <a:pt x="2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1564350" y="1593800"/>
              <a:ext cx="77100" cy="12450"/>
            </a:xfrm>
            <a:custGeom>
              <a:avLst/>
              <a:gdLst/>
              <a:ahLst/>
              <a:cxnLst/>
              <a:rect l="l" t="t" r="r" b="b"/>
              <a:pathLst>
                <a:path w="3084" h="498" extrusionOk="0">
                  <a:moveTo>
                    <a:pt x="2547" y="239"/>
                  </a:moveTo>
                  <a:cubicBezTo>
                    <a:pt x="2575" y="239"/>
                    <a:pt x="2603" y="241"/>
                    <a:pt x="2631" y="243"/>
                  </a:cubicBezTo>
                  <a:lnTo>
                    <a:pt x="2631" y="243"/>
                  </a:lnTo>
                  <a:cubicBezTo>
                    <a:pt x="2627" y="243"/>
                    <a:pt x="2622" y="243"/>
                    <a:pt x="2617" y="243"/>
                  </a:cubicBezTo>
                  <a:cubicBezTo>
                    <a:pt x="2593" y="243"/>
                    <a:pt x="2570" y="242"/>
                    <a:pt x="2547" y="239"/>
                  </a:cubicBezTo>
                  <a:close/>
                  <a:moveTo>
                    <a:pt x="140" y="1"/>
                  </a:moveTo>
                  <a:cubicBezTo>
                    <a:pt x="1" y="160"/>
                    <a:pt x="20" y="339"/>
                    <a:pt x="140" y="498"/>
                  </a:cubicBezTo>
                  <a:cubicBezTo>
                    <a:pt x="1134" y="498"/>
                    <a:pt x="2129" y="498"/>
                    <a:pt x="3084" y="478"/>
                  </a:cubicBezTo>
                  <a:lnTo>
                    <a:pt x="3084" y="339"/>
                  </a:lnTo>
                  <a:cubicBezTo>
                    <a:pt x="3033" y="281"/>
                    <a:pt x="2972" y="255"/>
                    <a:pt x="2906" y="244"/>
                  </a:cubicBezTo>
                  <a:lnTo>
                    <a:pt x="2906" y="244"/>
                  </a:lnTo>
                  <a:cubicBezTo>
                    <a:pt x="2969" y="232"/>
                    <a:pt x="3029" y="208"/>
                    <a:pt x="3084" y="160"/>
                  </a:cubicBezTo>
                  <a:lnTo>
                    <a:pt x="3084"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1516100" y="1593300"/>
              <a:ext cx="8000" cy="7150"/>
            </a:xfrm>
            <a:custGeom>
              <a:avLst/>
              <a:gdLst/>
              <a:ahLst/>
              <a:cxnLst/>
              <a:rect l="l" t="t" r="r" b="b"/>
              <a:pathLst>
                <a:path w="320" h="286" extrusionOk="0">
                  <a:moveTo>
                    <a:pt x="200" y="1"/>
                  </a:moveTo>
                  <a:cubicBezTo>
                    <a:pt x="120" y="1"/>
                    <a:pt x="81" y="21"/>
                    <a:pt x="21" y="21"/>
                  </a:cubicBezTo>
                  <a:cubicBezTo>
                    <a:pt x="1" y="120"/>
                    <a:pt x="1" y="259"/>
                    <a:pt x="120" y="279"/>
                  </a:cubicBezTo>
                  <a:cubicBezTo>
                    <a:pt x="139" y="283"/>
                    <a:pt x="156" y="285"/>
                    <a:pt x="172" y="285"/>
                  </a:cubicBezTo>
                  <a:cubicBezTo>
                    <a:pt x="300" y="285"/>
                    <a:pt x="301" y="145"/>
                    <a:pt x="319" y="21"/>
                  </a:cubicBezTo>
                  <a:cubicBezTo>
                    <a:pt x="279" y="1"/>
                    <a:pt x="220" y="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1529050" y="1593300"/>
              <a:ext cx="7475" cy="7125"/>
            </a:xfrm>
            <a:custGeom>
              <a:avLst/>
              <a:gdLst/>
              <a:ahLst/>
              <a:cxnLst/>
              <a:rect l="l" t="t" r="r" b="b"/>
              <a:pathLst>
                <a:path w="299" h="285" extrusionOk="0">
                  <a:moveTo>
                    <a:pt x="0" y="1"/>
                  </a:moveTo>
                  <a:cubicBezTo>
                    <a:pt x="0" y="109"/>
                    <a:pt x="0" y="284"/>
                    <a:pt x="136" y="284"/>
                  </a:cubicBezTo>
                  <a:cubicBezTo>
                    <a:pt x="149" y="284"/>
                    <a:pt x="163" y="283"/>
                    <a:pt x="179" y="279"/>
                  </a:cubicBezTo>
                  <a:cubicBezTo>
                    <a:pt x="299" y="259"/>
                    <a:pt x="179" y="120"/>
                    <a:pt x="159" y="21"/>
                  </a:cubicBezTo>
                  <a:cubicBezTo>
                    <a:pt x="100" y="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1871700" y="1415575"/>
              <a:ext cx="13450" cy="8675"/>
            </a:xfrm>
            <a:custGeom>
              <a:avLst/>
              <a:gdLst/>
              <a:ahLst/>
              <a:cxnLst/>
              <a:rect l="l" t="t" r="r" b="b"/>
              <a:pathLst>
                <a:path w="538" h="347" extrusionOk="0">
                  <a:moveTo>
                    <a:pt x="277" y="1"/>
                  </a:moveTo>
                  <a:cubicBezTo>
                    <a:pt x="212" y="1"/>
                    <a:pt x="149" y="37"/>
                    <a:pt x="100" y="127"/>
                  </a:cubicBezTo>
                  <a:cubicBezTo>
                    <a:pt x="0" y="306"/>
                    <a:pt x="219" y="306"/>
                    <a:pt x="338" y="346"/>
                  </a:cubicBezTo>
                  <a:cubicBezTo>
                    <a:pt x="418" y="306"/>
                    <a:pt x="458" y="227"/>
                    <a:pt x="537" y="167"/>
                  </a:cubicBezTo>
                  <a:cubicBezTo>
                    <a:pt x="467" y="74"/>
                    <a:pt x="370" y="1"/>
                    <a:pt x="2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1670775" y="1399275"/>
              <a:ext cx="10425" cy="7550"/>
            </a:xfrm>
            <a:custGeom>
              <a:avLst/>
              <a:gdLst/>
              <a:ahLst/>
              <a:cxnLst/>
              <a:rect l="l" t="t" r="r" b="b"/>
              <a:pathLst>
                <a:path w="417" h="302" extrusionOk="0">
                  <a:moveTo>
                    <a:pt x="122" y="1"/>
                  </a:moveTo>
                  <a:cubicBezTo>
                    <a:pt x="102" y="1"/>
                    <a:pt x="82" y="2"/>
                    <a:pt x="60" y="4"/>
                  </a:cubicBezTo>
                  <a:cubicBezTo>
                    <a:pt x="1" y="23"/>
                    <a:pt x="1" y="83"/>
                    <a:pt x="60" y="123"/>
                  </a:cubicBezTo>
                  <a:cubicBezTo>
                    <a:pt x="100" y="202"/>
                    <a:pt x="180" y="262"/>
                    <a:pt x="219" y="302"/>
                  </a:cubicBezTo>
                  <a:lnTo>
                    <a:pt x="398" y="302"/>
                  </a:lnTo>
                  <a:cubicBezTo>
                    <a:pt x="416" y="86"/>
                    <a:pt x="305" y="1"/>
                    <a:pt x="1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1672775" y="1402325"/>
              <a:ext cx="4000" cy="4500"/>
            </a:xfrm>
            <a:custGeom>
              <a:avLst/>
              <a:gdLst/>
              <a:ahLst/>
              <a:cxnLst/>
              <a:rect l="l" t="t" r="r" b="b"/>
              <a:pathLst>
                <a:path w="160" h="180" extrusionOk="0">
                  <a:moveTo>
                    <a:pt x="0" y="1"/>
                  </a:moveTo>
                  <a:cubicBezTo>
                    <a:pt x="40" y="61"/>
                    <a:pt x="100" y="140"/>
                    <a:pt x="15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1669775" y="1398850"/>
              <a:ext cx="3025" cy="3000"/>
            </a:xfrm>
            <a:custGeom>
              <a:avLst/>
              <a:gdLst/>
              <a:ahLst/>
              <a:cxnLst/>
              <a:rect l="l" t="t" r="r" b="b"/>
              <a:pathLst>
                <a:path w="121" h="120" extrusionOk="0">
                  <a:moveTo>
                    <a:pt x="120" y="1"/>
                  </a:moveTo>
                  <a:cubicBezTo>
                    <a:pt x="1" y="40"/>
                    <a:pt x="1"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1828925" y="1602250"/>
              <a:ext cx="48750" cy="13950"/>
            </a:xfrm>
            <a:custGeom>
              <a:avLst/>
              <a:gdLst/>
              <a:ahLst/>
              <a:cxnLst/>
              <a:rect l="l" t="t" r="r" b="b"/>
              <a:pathLst>
                <a:path w="1950" h="558" extrusionOk="0">
                  <a:moveTo>
                    <a:pt x="160" y="1"/>
                  </a:moveTo>
                  <a:cubicBezTo>
                    <a:pt x="20" y="60"/>
                    <a:pt x="0" y="200"/>
                    <a:pt x="0" y="339"/>
                  </a:cubicBezTo>
                  <a:cubicBezTo>
                    <a:pt x="60" y="498"/>
                    <a:pt x="239" y="419"/>
                    <a:pt x="319" y="498"/>
                  </a:cubicBezTo>
                  <a:lnTo>
                    <a:pt x="657" y="498"/>
                  </a:lnTo>
                  <a:cubicBezTo>
                    <a:pt x="657" y="498"/>
                    <a:pt x="697" y="458"/>
                    <a:pt x="736" y="458"/>
                  </a:cubicBezTo>
                  <a:cubicBezTo>
                    <a:pt x="796" y="458"/>
                    <a:pt x="816" y="458"/>
                    <a:pt x="856" y="518"/>
                  </a:cubicBezTo>
                  <a:cubicBezTo>
                    <a:pt x="1214" y="538"/>
                    <a:pt x="1532" y="538"/>
                    <a:pt x="1890" y="558"/>
                  </a:cubicBezTo>
                  <a:lnTo>
                    <a:pt x="1910" y="498"/>
                  </a:lnTo>
                  <a:cubicBezTo>
                    <a:pt x="1950" y="399"/>
                    <a:pt x="1910" y="339"/>
                    <a:pt x="1831" y="299"/>
                  </a:cubicBezTo>
                  <a:lnTo>
                    <a:pt x="1751" y="239"/>
                  </a:lnTo>
                  <a:lnTo>
                    <a:pt x="1791" y="160"/>
                  </a:lnTo>
                  <a:cubicBezTo>
                    <a:pt x="1811" y="100"/>
                    <a:pt x="1791" y="41"/>
                    <a:pt x="1731" y="21"/>
                  </a:cubicBezTo>
                  <a:cubicBezTo>
                    <a:pt x="1214" y="21"/>
                    <a:pt x="677"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1870200" y="1602750"/>
              <a:ext cx="22400" cy="11975"/>
            </a:xfrm>
            <a:custGeom>
              <a:avLst/>
              <a:gdLst/>
              <a:ahLst/>
              <a:cxnLst/>
              <a:rect l="l" t="t" r="r" b="b"/>
              <a:pathLst>
                <a:path w="896" h="479" extrusionOk="0">
                  <a:moveTo>
                    <a:pt x="80" y="1"/>
                  </a:moveTo>
                  <a:cubicBezTo>
                    <a:pt x="60" y="40"/>
                    <a:pt x="60" y="120"/>
                    <a:pt x="60" y="180"/>
                  </a:cubicBezTo>
                  <a:cubicBezTo>
                    <a:pt x="1" y="219"/>
                    <a:pt x="1" y="279"/>
                    <a:pt x="60" y="319"/>
                  </a:cubicBezTo>
                  <a:cubicBezTo>
                    <a:pt x="100" y="379"/>
                    <a:pt x="180" y="418"/>
                    <a:pt x="239" y="478"/>
                  </a:cubicBezTo>
                  <a:lnTo>
                    <a:pt x="896" y="478"/>
                  </a:lnTo>
                  <a:cubicBezTo>
                    <a:pt x="856" y="379"/>
                    <a:pt x="796" y="239"/>
                    <a:pt x="756" y="140"/>
                  </a:cubicBezTo>
                  <a:cubicBezTo>
                    <a:pt x="597" y="140"/>
                    <a:pt x="478" y="12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2013925" y="1610700"/>
              <a:ext cx="10475" cy="12975"/>
            </a:xfrm>
            <a:custGeom>
              <a:avLst/>
              <a:gdLst/>
              <a:ahLst/>
              <a:cxnLst/>
              <a:rect l="l" t="t" r="r" b="b"/>
              <a:pathLst>
                <a:path w="419" h="519" extrusionOk="0">
                  <a:moveTo>
                    <a:pt x="60" y="1"/>
                  </a:moveTo>
                  <a:cubicBezTo>
                    <a:pt x="1" y="61"/>
                    <a:pt x="1" y="120"/>
                    <a:pt x="60" y="180"/>
                  </a:cubicBezTo>
                  <a:lnTo>
                    <a:pt x="398" y="518"/>
                  </a:lnTo>
                  <a:cubicBezTo>
                    <a:pt x="398" y="478"/>
                    <a:pt x="398" y="399"/>
                    <a:pt x="418" y="319"/>
                  </a:cubicBezTo>
                  <a:cubicBezTo>
                    <a:pt x="418" y="220"/>
                    <a:pt x="398" y="1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944800" y="1606225"/>
              <a:ext cx="5000" cy="4500"/>
            </a:xfrm>
            <a:custGeom>
              <a:avLst/>
              <a:gdLst/>
              <a:ahLst/>
              <a:cxnLst/>
              <a:rect l="l" t="t" r="r" b="b"/>
              <a:pathLst>
                <a:path w="200" h="180" extrusionOk="0">
                  <a:moveTo>
                    <a:pt x="1" y="1"/>
                  </a:moveTo>
                  <a:cubicBezTo>
                    <a:pt x="80" y="81"/>
                    <a:pt x="140" y="140"/>
                    <a:pt x="199" y="180"/>
                  </a:cubicBezTo>
                  <a:cubicBezTo>
                    <a:pt x="160" y="140"/>
                    <a:pt x="80" y="8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932375" y="1607225"/>
              <a:ext cx="5000" cy="3500"/>
            </a:xfrm>
            <a:custGeom>
              <a:avLst/>
              <a:gdLst/>
              <a:ahLst/>
              <a:cxnLst/>
              <a:rect l="l" t="t" r="r" b="b"/>
              <a:pathLst>
                <a:path w="200" h="140" extrusionOk="0">
                  <a:moveTo>
                    <a:pt x="0" y="1"/>
                  </a:moveTo>
                  <a:lnTo>
                    <a:pt x="0" y="140"/>
                  </a:lnTo>
                  <a:cubicBezTo>
                    <a:pt x="80" y="100"/>
                    <a:pt x="139" y="4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992050" y="1607225"/>
              <a:ext cx="5975" cy="3500"/>
            </a:xfrm>
            <a:custGeom>
              <a:avLst/>
              <a:gdLst/>
              <a:ahLst/>
              <a:cxnLst/>
              <a:rect l="l" t="t" r="r" b="b"/>
              <a:pathLst>
                <a:path w="239" h="140" extrusionOk="0">
                  <a:moveTo>
                    <a:pt x="80" y="1"/>
                  </a:moveTo>
                  <a:cubicBezTo>
                    <a:pt x="0" y="21"/>
                    <a:pt x="0" y="100"/>
                    <a:pt x="60" y="140"/>
                  </a:cubicBezTo>
                  <a:lnTo>
                    <a:pt x="239" y="140"/>
                  </a:lnTo>
                  <a:lnTo>
                    <a:pt x="8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989050" y="1607225"/>
              <a:ext cx="5000" cy="3500"/>
            </a:xfrm>
            <a:custGeom>
              <a:avLst/>
              <a:gdLst/>
              <a:ahLst/>
              <a:cxnLst/>
              <a:rect l="l" t="t" r="r" b="b"/>
              <a:pathLst>
                <a:path w="200" h="140" extrusionOk="0">
                  <a:moveTo>
                    <a:pt x="200" y="1"/>
                  </a:moveTo>
                  <a:lnTo>
                    <a:pt x="200" y="1"/>
                  </a:lnTo>
                  <a:cubicBezTo>
                    <a:pt x="120" y="40"/>
                    <a:pt x="80" y="100"/>
                    <a:pt x="1" y="140"/>
                  </a:cubicBezTo>
                  <a:lnTo>
                    <a:pt x="180" y="140"/>
                  </a:lnTo>
                  <a:cubicBezTo>
                    <a:pt x="180" y="100"/>
                    <a:pt x="180" y="4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921925" y="1608725"/>
              <a:ext cx="2000" cy="2000"/>
            </a:xfrm>
            <a:custGeom>
              <a:avLst/>
              <a:gdLst/>
              <a:ahLst/>
              <a:cxnLst/>
              <a:rect l="l" t="t" r="r" b="b"/>
              <a:pathLst>
                <a:path w="80" h="80" extrusionOk="0">
                  <a:moveTo>
                    <a:pt x="60" y="0"/>
                  </a:moveTo>
                  <a:lnTo>
                    <a:pt x="0" y="60"/>
                  </a:lnTo>
                  <a:lnTo>
                    <a:pt x="80" y="80"/>
                  </a:ln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012925" y="1611200"/>
              <a:ext cx="2525" cy="4500"/>
            </a:xfrm>
            <a:custGeom>
              <a:avLst/>
              <a:gdLst/>
              <a:ahLst/>
              <a:cxnLst/>
              <a:rect l="l" t="t" r="r" b="b"/>
              <a:pathLst>
                <a:path w="101" h="180" extrusionOk="0">
                  <a:moveTo>
                    <a:pt x="100" y="1"/>
                  </a:moveTo>
                  <a:cubicBezTo>
                    <a:pt x="1" y="61"/>
                    <a:pt x="1" y="10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1366425" y="1428650"/>
              <a:ext cx="23400" cy="3925"/>
            </a:xfrm>
            <a:custGeom>
              <a:avLst/>
              <a:gdLst/>
              <a:ahLst/>
              <a:cxnLst/>
              <a:rect l="l" t="t" r="r" b="b"/>
              <a:pathLst>
                <a:path w="936" h="157" extrusionOk="0">
                  <a:moveTo>
                    <a:pt x="678" y="1"/>
                  </a:moveTo>
                  <a:cubicBezTo>
                    <a:pt x="463" y="1"/>
                    <a:pt x="242" y="11"/>
                    <a:pt x="0" y="82"/>
                  </a:cubicBezTo>
                  <a:cubicBezTo>
                    <a:pt x="179" y="141"/>
                    <a:pt x="343" y="156"/>
                    <a:pt x="498" y="156"/>
                  </a:cubicBezTo>
                  <a:cubicBezTo>
                    <a:pt x="652" y="156"/>
                    <a:pt x="796" y="141"/>
                    <a:pt x="935" y="141"/>
                  </a:cubicBezTo>
                  <a:lnTo>
                    <a:pt x="935" y="2"/>
                  </a:lnTo>
                  <a:cubicBezTo>
                    <a:pt x="850" y="2"/>
                    <a:pt x="765" y="1"/>
                    <a:pt x="6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1646400" y="1467975"/>
              <a:ext cx="7000" cy="3250"/>
            </a:xfrm>
            <a:custGeom>
              <a:avLst/>
              <a:gdLst/>
              <a:ahLst/>
              <a:cxnLst/>
              <a:rect l="l" t="t" r="r" b="b"/>
              <a:pathLst>
                <a:path w="280" h="130" extrusionOk="0">
                  <a:moveTo>
                    <a:pt x="279" y="1"/>
                  </a:moveTo>
                  <a:cubicBezTo>
                    <a:pt x="160" y="1"/>
                    <a:pt x="61" y="1"/>
                    <a:pt x="1" y="120"/>
                  </a:cubicBezTo>
                  <a:cubicBezTo>
                    <a:pt x="39" y="126"/>
                    <a:pt x="73" y="129"/>
                    <a:pt x="103" y="129"/>
                  </a:cubicBezTo>
                  <a:cubicBezTo>
                    <a:pt x="182" y="129"/>
                    <a:pt x="236" y="102"/>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1631500" y="1399350"/>
              <a:ext cx="2500" cy="2025"/>
            </a:xfrm>
            <a:custGeom>
              <a:avLst/>
              <a:gdLst/>
              <a:ahLst/>
              <a:cxnLst/>
              <a:rect l="l" t="t" r="r" b="b"/>
              <a:pathLst>
                <a:path w="100" h="81" extrusionOk="0">
                  <a:moveTo>
                    <a:pt x="40" y="1"/>
                  </a:moveTo>
                  <a:cubicBezTo>
                    <a:pt x="40" y="1"/>
                    <a:pt x="0" y="20"/>
                    <a:pt x="0" y="60"/>
                  </a:cubicBezTo>
                  <a:cubicBezTo>
                    <a:pt x="40" y="60"/>
                    <a:pt x="60" y="80"/>
                    <a:pt x="80" y="80"/>
                  </a:cubicBezTo>
                  <a:cubicBezTo>
                    <a:pt x="80" y="80"/>
                    <a:pt x="100" y="60"/>
                    <a:pt x="100" y="20"/>
                  </a:cubicBezTo>
                  <a:cubicBezTo>
                    <a:pt x="80" y="1"/>
                    <a:pt x="60" y="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1794100" y="1589825"/>
              <a:ext cx="4025" cy="3500"/>
            </a:xfrm>
            <a:custGeom>
              <a:avLst/>
              <a:gdLst/>
              <a:ahLst/>
              <a:cxnLst/>
              <a:rect l="l" t="t" r="r" b="b"/>
              <a:pathLst>
                <a:path w="161" h="140" extrusionOk="0">
                  <a:moveTo>
                    <a:pt x="1" y="0"/>
                  </a:moveTo>
                  <a:cubicBezTo>
                    <a:pt x="41" y="40"/>
                    <a:pt x="100" y="100"/>
                    <a:pt x="160" y="140"/>
                  </a:cubicBezTo>
                  <a:cubicBezTo>
                    <a:pt x="120" y="10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2883475" y="1650500"/>
              <a:ext cx="151975" cy="40500"/>
            </a:xfrm>
            <a:custGeom>
              <a:avLst/>
              <a:gdLst/>
              <a:ahLst/>
              <a:cxnLst/>
              <a:rect l="l" t="t" r="r" b="b"/>
              <a:pathLst>
                <a:path w="6079" h="1620" extrusionOk="0">
                  <a:moveTo>
                    <a:pt x="5083" y="0"/>
                  </a:moveTo>
                  <a:cubicBezTo>
                    <a:pt x="4606" y="219"/>
                    <a:pt x="4129" y="378"/>
                    <a:pt x="3611" y="498"/>
                  </a:cubicBezTo>
                  <a:cubicBezTo>
                    <a:pt x="2418" y="776"/>
                    <a:pt x="1204" y="955"/>
                    <a:pt x="31" y="1373"/>
                  </a:cubicBezTo>
                  <a:cubicBezTo>
                    <a:pt x="0" y="1525"/>
                    <a:pt x="28" y="1619"/>
                    <a:pt x="132" y="1619"/>
                  </a:cubicBezTo>
                  <a:cubicBezTo>
                    <a:pt x="164" y="1619"/>
                    <a:pt x="203" y="1610"/>
                    <a:pt x="250" y="1592"/>
                  </a:cubicBezTo>
                  <a:lnTo>
                    <a:pt x="548" y="1512"/>
                  </a:lnTo>
                  <a:cubicBezTo>
                    <a:pt x="687" y="1453"/>
                    <a:pt x="826" y="1453"/>
                    <a:pt x="946" y="1393"/>
                  </a:cubicBezTo>
                  <a:cubicBezTo>
                    <a:pt x="1224" y="1373"/>
                    <a:pt x="1523" y="1393"/>
                    <a:pt x="1801" y="1313"/>
                  </a:cubicBezTo>
                  <a:cubicBezTo>
                    <a:pt x="3214" y="975"/>
                    <a:pt x="4666" y="657"/>
                    <a:pt x="6078" y="299"/>
                  </a:cubicBezTo>
                  <a:cubicBezTo>
                    <a:pt x="6040" y="109"/>
                    <a:pt x="5953" y="60"/>
                    <a:pt x="5852" y="60"/>
                  </a:cubicBezTo>
                  <a:cubicBezTo>
                    <a:pt x="5741" y="60"/>
                    <a:pt x="5615" y="120"/>
                    <a:pt x="5521" y="120"/>
                  </a:cubicBezTo>
                  <a:cubicBezTo>
                    <a:pt x="5382" y="80"/>
                    <a:pt x="5223" y="60"/>
                    <a:pt x="5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3005075" y="1608725"/>
              <a:ext cx="99500" cy="23900"/>
            </a:xfrm>
            <a:custGeom>
              <a:avLst/>
              <a:gdLst/>
              <a:ahLst/>
              <a:cxnLst/>
              <a:rect l="l" t="t" r="r" b="b"/>
              <a:pathLst>
                <a:path w="3980" h="956" extrusionOk="0">
                  <a:moveTo>
                    <a:pt x="3920" y="0"/>
                  </a:moveTo>
                  <a:cubicBezTo>
                    <a:pt x="2607" y="199"/>
                    <a:pt x="1314" y="438"/>
                    <a:pt x="21" y="657"/>
                  </a:cubicBezTo>
                  <a:cubicBezTo>
                    <a:pt x="21" y="677"/>
                    <a:pt x="1" y="736"/>
                    <a:pt x="1" y="776"/>
                  </a:cubicBezTo>
                  <a:cubicBezTo>
                    <a:pt x="1" y="876"/>
                    <a:pt x="120" y="876"/>
                    <a:pt x="200" y="955"/>
                  </a:cubicBezTo>
                  <a:cubicBezTo>
                    <a:pt x="1433" y="677"/>
                    <a:pt x="2746" y="657"/>
                    <a:pt x="3979" y="239"/>
                  </a:cubicBezTo>
                  <a:cubicBezTo>
                    <a:pt x="3939" y="160"/>
                    <a:pt x="3939" y="80"/>
                    <a:pt x="39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3021000" y="1633100"/>
              <a:ext cx="81075" cy="24875"/>
            </a:xfrm>
            <a:custGeom>
              <a:avLst/>
              <a:gdLst/>
              <a:ahLst/>
              <a:cxnLst/>
              <a:rect l="l" t="t" r="r" b="b"/>
              <a:pathLst>
                <a:path w="3243" h="995" extrusionOk="0">
                  <a:moveTo>
                    <a:pt x="2865" y="0"/>
                  </a:moveTo>
                  <a:cubicBezTo>
                    <a:pt x="1870" y="119"/>
                    <a:pt x="955" y="557"/>
                    <a:pt x="0" y="816"/>
                  </a:cubicBezTo>
                  <a:cubicBezTo>
                    <a:pt x="199" y="855"/>
                    <a:pt x="418" y="796"/>
                    <a:pt x="577" y="995"/>
                  </a:cubicBezTo>
                  <a:cubicBezTo>
                    <a:pt x="1214" y="875"/>
                    <a:pt x="1850" y="577"/>
                    <a:pt x="2507" y="497"/>
                  </a:cubicBezTo>
                  <a:cubicBezTo>
                    <a:pt x="2686" y="259"/>
                    <a:pt x="3064" y="418"/>
                    <a:pt x="3243" y="179"/>
                  </a:cubicBezTo>
                  <a:cubicBezTo>
                    <a:pt x="3163" y="0"/>
                    <a:pt x="2984" y="80"/>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3057300" y="1589850"/>
              <a:ext cx="52750" cy="10650"/>
            </a:xfrm>
            <a:custGeom>
              <a:avLst/>
              <a:gdLst/>
              <a:ahLst/>
              <a:cxnLst/>
              <a:rect l="l" t="t" r="r" b="b"/>
              <a:pathLst>
                <a:path w="2110" h="426" extrusionOk="0">
                  <a:moveTo>
                    <a:pt x="1727" y="0"/>
                  </a:moveTo>
                  <a:cubicBezTo>
                    <a:pt x="1335" y="0"/>
                    <a:pt x="947" y="156"/>
                    <a:pt x="553" y="156"/>
                  </a:cubicBezTo>
                  <a:cubicBezTo>
                    <a:pt x="482" y="156"/>
                    <a:pt x="410" y="151"/>
                    <a:pt x="339" y="139"/>
                  </a:cubicBezTo>
                  <a:cubicBezTo>
                    <a:pt x="299" y="159"/>
                    <a:pt x="239" y="159"/>
                    <a:pt x="199" y="159"/>
                  </a:cubicBezTo>
                  <a:cubicBezTo>
                    <a:pt x="120" y="198"/>
                    <a:pt x="60" y="258"/>
                    <a:pt x="0" y="318"/>
                  </a:cubicBezTo>
                  <a:cubicBezTo>
                    <a:pt x="191" y="395"/>
                    <a:pt x="378" y="426"/>
                    <a:pt x="563" y="426"/>
                  </a:cubicBezTo>
                  <a:cubicBezTo>
                    <a:pt x="1089" y="426"/>
                    <a:pt x="1593" y="177"/>
                    <a:pt x="2109" y="59"/>
                  </a:cubicBezTo>
                  <a:cubicBezTo>
                    <a:pt x="1981" y="16"/>
                    <a:pt x="1854" y="0"/>
                    <a:pt x="17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2948375" y="1628075"/>
              <a:ext cx="50275" cy="14025"/>
            </a:xfrm>
            <a:custGeom>
              <a:avLst/>
              <a:gdLst/>
              <a:ahLst/>
              <a:cxnLst/>
              <a:rect l="l" t="t" r="r" b="b"/>
              <a:pathLst>
                <a:path w="2011" h="561" extrusionOk="0">
                  <a:moveTo>
                    <a:pt x="1846" y="1"/>
                  </a:moveTo>
                  <a:cubicBezTo>
                    <a:pt x="1219" y="1"/>
                    <a:pt x="610" y="206"/>
                    <a:pt x="1" y="320"/>
                  </a:cubicBezTo>
                  <a:cubicBezTo>
                    <a:pt x="1" y="400"/>
                    <a:pt x="41" y="460"/>
                    <a:pt x="120" y="519"/>
                  </a:cubicBezTo>
                  <a:cubicBezTo>
                    <a:pt x="140" y="519"/>
                    <a:pt x="200" y="559"/>
                    <a:pt x="220" y="559"/>
                  </a:cubicBezTo>
                  <a:cubicBezTo>
                    <a:pt x="238" y="560"/>
                    <a:pt x="255" y="560"/>
                    <a:pt x="273" y="560"/>
                  </a:cubicBezTo>
                  <a:cubicBezTo>
                    <a:pt x="737" y="560"/>
                    <a:pt x="1186" y="336"/>
                    <a:pt x="1664" y="336"/>
                  </a:cubicBezTo>
                  <a:cubicBezTo>
                    <a:pt x="1700" y="336"/>
                    <a:pt x="1735" y="338"/>
                    <a:pt x="1771" y="340"/>
                  </a:cubicBezTo>
                  <a:lnTo>
                    <a:pt x="1930" y="181"/>
                  </a:lnTo>
                  <a:cubicBezTo>
                    <a:pt x="2010" y="122"/>
                    <a:pt x="2010" y="62"/>
                    <a:pt x="1930" y="2"/>
                  </a:cubicBezTo>
                  <a:cubicBezTo>
                    <a:pt x="1902" y="1"/>
                    <a:pt x="1874" y="1"/>
                    <a:pt x="18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2999100" y="1680325"/>
              <a:ext cx="44800" cy="12975"/>
            </a:xfrm>
            <a:custGeom>
              <a:avLst/>
              <a:gdLst/>
              <a:ahLst/>
              <a:cxnLst/>
              <a:rect l="l" t="t" r="r" b="b"/>
              <a:pathLst>
                <a:path w="1792" h="519" extrusionOk="0">
                  <a:moveTo>
                    <a:pt x="757" y="1"/>
                  </a:moveTo>
                  <a:cubicBezTo>
                    <a:pt x="598" y="279"/>
                    <a:pt x="240" y="80"/>
                    <a:pt x="61" y="319"/>
                  </a:cubicBezTo>
                  <a:cubicBezTo>
                    <a:pt x="1" y="399"/>
                    <a:pt x="1" y="478"/>
                    <a:pt x="61" y="518"/>
                  </a:cubicBezTo>
                  <a:cubicBezTo>
                    <a:pt x="586" y="482"/>
                    <a:pt x="1094" y="314"/>
                    <a:pt x="1616" y="314"/>
                  </a:cubicBezTo>
                  <a:cubicBezTo>
                    <a:pt x="1668" y="314"/>
                    <a:pt x="1719" y="316"/>
                    <a:pt x="1771" y="319"/>
                  </a:cubicBezTo>
                  <a:cubicBezTo>
                    <a:pt x="1791" y="279"/>
                    <a:pt x="1791" y="220"/>
                    <a:pt x="1791" y="180"/>
                  </a:cubicBezTo>
                  <a:cubicBezTo>
                    <a:pt x="1732" y="61"/>
                    <a:pt x="1533" y="120"/>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3092600" y="1628875"/>
              <a:ext cx="13450" cy="8725"/>
            </a:xfrm>
            <a:custGeom>
              <a:avLst/>
              <a:gdLst/>
              <a:ahLst/>
              <a:cxnLst/>
              <a:rect l="l" t="t" r="r" b="b"/>
              <a:pathLst>
                <a:path w="538" h="349" extrusionOk="0">
                  <a:moveTo>
                    <a:pt x="374" y="0"/>
                  </a:moveTo>
                  <a:cubicBezTo>
                    <a:pt x="324" y="0"/>
                    <a:pt x="269" y="20"/>
                    <a:pt x="220" y="50"/>
                  </a:cubicBezTo>
                  <a:cubicBezTo>
                    <a:pt x="140" y="90"/>
                    <a:pt x="80" y="129"/>
                    <a:pt x="1" y="169"/>
                  </a:cubicBezTo>
                  <a:cubicBezTo>
                    <a:pt x="80" y="288"/>
                    <a:pt x="220" y="328"/>
                    <a:pt x="379" y="348"/>
                  </a:cubicBezTo>
                  <a:cubicBezTo>
                    <a:pt x="478" y="288"/>
                    <a:pt x="538" y="189"/>
                    <a:pt x="498" y="70"/>
                  </a:cubicBezTo>
                  <a:cubicBezTo>
                    <a:pt x="468" y="20"/>
                    <a:pt x="424" y="0"/>
                    <a:pt x="3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3109525" y="1635075"/>
              <a:ext cx="5975" cy="19425"/>
            </a:xfrm>
            <a:custGeom>
              <a:avLst/>
              <a:gdLst/>
              <a:ahLst/>
              <a:cxnLst/>
              <a:rect l="l" t="t" r="r" b="b"/>
              <a:pathLst>
                <a:path w="239" h="777" extrusionOk="0">
                  <a:moveTo>
                    <a:pt x="139" y="1"/>
                  </a:moveTo>
                  <a:lnTo>
                    <a:pt x="139" y="1"/>
                  </a:lnTo>
                  <a:cubicBezTo>
                    <a:pt x="20" y="239"/>
                    <a:pt x="0" y="498"/>
                    <a:pt x="20" y="776"/>
                  </a:cubicBezTo>
                  <a:cubicBezTo>
                    <a:pt x="239" y="538"/>
                    <a:pt x="139" y="279"/>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3035925" y="1679825"/>
              <a:ext cx="8975" cy="5000"/>
            </a:xfrm>
            <a:custGeom>
              <a:avLst/>
              <a:gdLst/>
              <a:ahLst/>
              <a:cxnLst/>
              <a:rect l="l" t="t" r="r" b="b"/>
              <a:pathLst>
                <a:path w="359" h="200" extrusionOk="0">
                  <a:moveTo>
                    <a:pt x="235" y="1"/>
                  </a:moveTo>
                  <a:cubicBezTo>
                    <a:pt x="182" y="1"/>
                    <a:pt x="107" y="9"/>
                    <a:pt x="0" y="21"/>
                  </a:cubicBezTo>
                  <a:cubicBezTo>
                    <a:pt x="80" y="180"/>
                    <a:pt x="199" y="180"/>
                    <a:pt x="358" y="200"/>
                  </a:cubicBezTo>
                  <a:cubicBezTo>
                    <a:pt x="358" y="47"/>
                    <a:pt x="358"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2996625" y="1628125"/>
              <a:ext cx="12450" cy="4500"/>
            </a:xfrm>
            <a:custGeom>
              <a:avLst/>
              <a:gdLst/>
              <a:ahLst/>
              <a:cxnLst/>
              <a:rect l="l" t="t" r="r" b="b"/>
              <a:pathLst>
                <a:path w="498" h="180" extrusionOk="0">
                  <a:moveTo>
                    <a:pt x="339" y="0"/>
                  </a:moveTo>
                  <a:cubicBezTo>
                    <a:pt x="239" y="0"/>
                    <a:pt x="100" y="20"/>
                    <a:pt x="0" y="20"/>
                  </a:cubicBezTo>
                  <a:lnTo>
                    <a:pt x="0" y="100"/>
                  </a:lnTo>
                  <a:lnTo>
                    <a:pt x="0" y="179"/>
                  </a:lnTo>
                  <a:lnTo>
                    <a:pt x="498" y="179"/>
                  </a:lnTo>
                  <a:cubicBezTo>
                    <a:pt x="458" y="100"/>
                    <a:pt x="378"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3105525" y="1657950"/>
              <a:ext cx="4025" cy="8975"/>
            </a:xfrm>
            <a:custGeom>
              <a:avLst/>
              <a:gdLst/>
              <a:ahLst/>
              <a:cxnLst/>
              <a:rect l="l" t="t" r="r" b="b"/>
              <a:pathLst>
                <a:path w="161" h="359" extrusionOk="0">
                  <a:moveTo>
                    <a:pt x="160" y="1"/>
                  </a:moveTo>
                  <a:cubicBezTo>
                    <a:pt x="61" y="100"/>
                    <a:pt x="1" y="220"/>
                    <a:pt x="1" y="359"/>
                  </a:cubicBezTo>
                  <a:cubicBezTo>
                    <a:pt x="160" y="279"/>
                    <a:pt x="160" y="1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3118475" y="1602250"/>
              <a:ext cx="4500" cy="8975"/>
            </a:xfrm>
            <a:custGeom>
              <a:avLst/>
              <a:gdLst/>
              <a:ahLst/>
              <a:cxnLst/>
              <a:rect l="l" t="t" r="r" b="b"/>
              <a:pathLst>
                <a:path w="180" h="359" extrusionOk="0">
                  <a:moveTo>
                    <a:pt x="159" y="1"/>
                  </a:moveTo>
                  <a:cubicBezTo>
                    <a:pt x="100" y="1"/>
                    <a:pt x="60" y="1"/>
                    <a:pt x="0" y="21"/>
                  </a:cubicBezTo>
                  <a:cubicBezTo>
                    <a:pt x="0" y="120"/>
                    <a:pt x="0" y="239"/>
                    <a:pt x="40" y="359"/>
                  </a:cubicBezTo>
                  <a:cubicBezTo>
                    <a:pt x="159" y="259"/>
                    <a:pt x="17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3081175" y="1672375"/>
              <a:ext cx="4500" cy="3000"/>
            </a:xfrm>
            <a:custGeom>
              <a:avLst/>
              <a:gdLst/>
              <a:ahLst/>
              <a:cxnLst/>
              <a:rect l="l" t="t" r="r" b="b"/>
              <a:pathLst>
                <a:path w="180" h="120" extrusionOk="0">
                  <a:moveTo>
                    <a:pt x="140" y="1"/>
                  </a:moveTo>
                  <a:cubicBezTo>
                    <a:pt x="100" y="1"/>
                    <a:pt x="60" y="21"/>
                    <a:pt x="0" y="40"/>
                  </a:cubicBezTo>
                  <a:cubicBezTo>
                    <a:pt x="60" y="80"/>
                    <a:pt x="80" y="100"/>
                    <a:pt x="100" y="120"/>
                  </a:cubicBezTo>
                  <a:lnTo>
                    <a:pt x="179" y="40"/>
                  </a:lnTo>
                  <a:cubicBezTo>
                    <a:pt x="159" y="21"/>
                    <a:pt x="159"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3092100" y="1693275"/>
              <a:ext cx="4025" cy="5975"/>
            </a:xfrm>
            <a:custGeom>
              <a:avLst/>
              <a:gdLst/>
              <a:ahLst/>
              <a:cxnLst/>
              <a:rect l="l" t="t" r="r" b="b"/>
              <a:pathLst>
                <a:path w="161" h="239" extrusionOk="0">
                  <a:moveTo>
                    <a:pt x="1" y="0"/>
                  </a:moveTo>
                  <a:lnTo>
                    <a:pt x="1" y="179"/>
                  </a:lnTo>
                  <a:lnTo>
                    <a:pt x="41" y="239"/>
                  </a:lnTo>
                  <a:cubicBezTo>
                    <a:pt x="100" y="239"/>
                    <a:pt x="120" y="239"/>
                    <a:pt x="160" y="179"/>
                  </a:cubicBezTo>
                  <a:cubicBezTo>
                    <a:pt x="120" y="100"/>
                    <a:pt x="41"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3114500" y="1622650"/>
              <a:ext cx="3500" cy="5500"/>
            </a:xfrm>
            <a:custGeom>
              <a:avLst/>
              <a:gdLst/>
              <a:ahLst/>
              <a:cxnLst/>
              <a:rect l="l" t="t" r="r" b="b"/>
              <a:pathLst>
                <a:path w="140" h="220" extrusionOk="0">
                  <a:moveTo>
                    <a:pt x="60" y="0"/>
                  </a:moveTo>
                  <a:lnTo>
                    <a:pt x="20" y="40"/>
                  </a:lnTo>
                  <a:cubicBezTo>
                    <a:pt x="20" y="100"/>
                    <a:pt x="0" y="179"/>
                    <a:pt x="0" y="219"/>
                  </a:cubicBezTo>
                  <a:cubicBezTo>
                    <a:pt x="40" y="179"/>
                    <a:pt x="100" y="100"/>
                    <a:pt x="139" y="40"/>
                  </a:cubicBez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3114500" y="1618175"/>
              <a:ext cx="3500" cy="5500"/>
            </a:xfrm>
            <a:custGeom>
              <a:avLst/>
              <a:gdLst/>
              <a:ahLst/>
              <a:cxnLst/>
              <a:rect l="l" t="t" r="r" b="b"/>
              <a:pathLst>
                <a:path w="140" h="220" extrusionOk="0">
                  <a:moveTo>
                    <a:pt x="119" y="0"/>
                  </a:moveTo>
                  <a:cubicBezTo>
                    <a:pt x="40" y="60"/>
                    <a:pt x="0" y="120"/>
                    <a:pt x="20" y="219"/>
                  </a:cubicBezTo>
                  <a:lnTo>
                    <a:pt x="139" y="219"/>
                  </a:lnTo>
                  <a:cubicBezTo>
                    <a:pt x="139" y="159"/>
                    <a:pt x="139"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3027450" y="1572425"/>
              <a:ext cx="13950" cy="7975"/>
            </a:xfrm>
            <a:custGeom>
              <a:avLst/>
              <a:gdLst/>
              <a:ahLst/>
              <a:cxnLst/>
              <a:rect l="l" t="t" r="r" b="b"/>
              <a:pathLst>
                <a:path w="558" h="319" extrusionOk="0">
                  <a:moveTo>
                    <a:pt x="406" y="0"/>
                  </a:moveTo>
                  <a:cubicBezTo>
                    <a:pt x="339" y="0"/>
                    <a:pt x="259" y="20"/>
                    <a:pt x="200" y="20"/>
                  </a:cubicBezTo>
                  <a:cubicBezTo>
                    <a:pt x="120" y="120"/>
                    <a:pt x="61" y="219"/>
                    <a:pt x="1" y="318"/>
                  </a:cubicBezTo>
                  <a:cubicBezTo>
                    <a:pt x="61" y="318"/>
                    <a:pt x="140" y="318"/>
                    <a:pt x="240" y="299"/>
                  </a:cubicBezTo>
                  <a:cubicBezTo>
                    <a:pt x="359" y="299"/>
                    <a:pt x="558" y="219"/>
                    <a:pt x="538" y="100"/>
                  </a:cubicBezTo>
                  <a:cubicBezTo>
                    <a:pt x="528" y="20"/>
                    <a:pt x="473"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3055300" y="1571975"/>
              <a:ext cx="19425" cy="4325"/>
            </a:xfrm>
            <a:custGeom>
              <a:avLst/>
              <a:gdLst/>
              <a:ahLst/>
              <a:cxnLst/>
              <a:rect l="l" t="t" r="r" b="b"/>
              <a:pathLst>
                <a:path w="777" h="173" extrusionOk="0">
                  <a:moveTo>
                    <a:pt x="358" y="1"/>
                  </a:moveTo>
                  <a:cubicBezTo>
                    <a:pt x="227" y="1"/>
                    <a:pt x="117" y="23"/>
                    <a:pt x="1" y="118"/>
                  </a:cubicBezTo>
                  <a:cubicBezTo>
                    <a:pt x="111" y="145"/>
                    <a:pt x="209" y="173"/>
                    <a:pt x="318" y="173"/>
                  </a:cubicBezTo>
                  <a:cubicBezTo>
                    <a:pt x="444" y="173"/>
                    <a:pt x="584" y="136"/>
                    <a:pt x="777" y="18"/>
                  </a:cubicBezTo>
                  <a:cubicBezTo>
                    <a:pt x="608" y="18"/>
                    <a:pt x="475"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338075" y="1352600"/>
              <a:ext cx="23900" cy="7000"/>
            </a:xfrm>
            <a:custGeom>
              <a:avLst/>
              <a:gdLst/>
              <a:ahLst/>
              <a:cxnLst/>
              <a:rect l="l" t="t" r="r" b="b"/>
              <a:pathLst>
                <a:path w="956" h="280" extrusionOk="0">
                  <a:moveTo>
                    <a:pt x="836" y="1"/>
                  </a:moveTo>
                  <a:cubicBezTo>
                    <a:pt x="781" y="28"/>
                    <a:pt x="721" y="37"/>
                    <a:pt x="659" y="37"/>
                  </a:cubicBezTo>
                  <a:cubicBezTo>
                    <a:pt x="549" y="37"/>
                    <a:pt x="432" y="9"/>
                    <a:pt x="326" y="9"/>
                  </a:cubicBezTo>
                  <a:cubicBezTo>
                    <a:pt x="191" y="9"/>
                    <a:pt x="72" y="54"/>
                    <a:pt x="0" y="259"/>
                  </a:cubicBezTo>
                  <a:cubicBezTo>
                    <a:pt x="100" y="259"/>
                    <a:pt x="239" y="279"/>
                    <a:pt x="339" y="279"/>
                  </a:cubicBezTo>
                  <a:cubicBezTo>
                    <a:pt x="478" y="259"/>
                    <a:pt x="657" y="259"/>
                    <a:pt x="856" y="259"/>
                  </a:cubicBezTo>
                  <a:cubicBezTo>
                    <a:pt x="935" y="259"/>
                    <a:pt x="955" y="200"/>
                    <a:pt x="935" y="140"/>
                  </a:cubicBezTo>
                  <a:cubicBezTo>
                    <a:pt x="896" y="80"/>
                    <a:pt x="836" y="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377850" y="1351375"/>
              <a:ext cx="9975" cy="7450"/>
            </a:xfrm>
            <a:custGeom>
              <a:avLst/>
              <a:gdLst/>
              <a:ahLst/>
              <a:cxnLst/>
              <a:rect l="l" t="t" r="r" b="b"/>
              <a:pathLst>
                <a:path w="399" h="298" extrusionOk="0">
                  <a:moveTo>
                    <a:pt x="175" y="0"/>
                  </a:moveTo>
                  <a:cubicBezTo>
                    <a:pt x="100" y="0"/>
                    <a:pt x="30" y="28"/>
                    <a:pt x="1" y="129"/>
                  </a:cubicBezTo>
                  <a:cubicBezTo>
                    <a:pt x="1" y="229"/>
                    <a:pt x="80" y="288"/>
                    <a:pt x="160" y="288"/>
                  </a:cubicBezTo>
                  <a:cubicBezTo>
                    <a:pt x="186" y="294"/>
                    <a:pt x="213" y="297"/>
                    <a:pt x="240" y="297"/>
                  </a:cubicBezTo>
                  <a:cubicBezTo>
                    <a:pt x="315" y="297"/>
                    <a:pt x="384" y="267"/>
                    <a:pt x="399" y="149"/>
                  </a:cubicBezTo>
                  <a:cubicBezTo>
                    <a:pt x="399" y="50"/>
                    <a:pt x="359" y="30"/>
                    <a:pt x="259" y="10"/>
                  </a:cubicBezTo>
                  <a:cubicBezTo>
                    <a:pt x="232" y="4"/>
                    <a:pt x="203" y="0"/>
                    <a:pt x="1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324150" y="1337675"/>
              <a:ext cx="5000" cy="3525"/>
            </a:xfrm>
            <a:custGeom>
              <a:avLst/>
              <a:gdLst/>
              <a:ahLst/>
              <a:cxnLst/>
              <a:rect l="l" t="t" r="r" b="b"/>
              <a:pathLst>
                <a:path w="200" h="141" extrusionOk="0">
                  <a:moveTo>
                    <a:pt x="0" y="1"/>
                  </a:moveTo>
                  <a:lnTo>
                    <a:pt x="0" y="1"/>
                  </a:lnTo>
                  <a:cubicBezTo>
                    <a:pt x="60" y="61"/>
                    <a:pt x="120" y="80"/>
                    <a:pt x="199" y="140"/>
                  </a:cubicBezTo>
                  <a:cubicBezTo>
                    <a:pt x="140" y="80"/>
                    <a:pt x="60" y="4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311725" y="1338675"/>
              <a:ext cx="5475" cy="3000"/>
            </a:xfrm>
            <a:custGeom>
              <a:avLst/>
              <a:gdLst/>
              <a:ahLst/>
              <a:cxnLst/>
              <a:rect l="l" t="t" r="r" b="b"/>
              <a:pathLst>
                <a:path w="219" h="120" extrusionOk="0">
                  <a:moveTo>
                    <a:pt x="219" y="1"/>
                  </a:moveTo>
                  <a:cubicBezTo>
                    <a:pt x="119" y="1"/>
                    <a:pt x="40" y="40"/>
                    <a:pt x="0" y="120"/>
                  </a:cubicBezTo>
                  <a:cubicBezTo>
                    <a:pt x="60" y="60"/>
                    <a:pt x="139" y="2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1724475" y="1225300"/>
              <a:ext cx="26900" cy="16525"/>
            </a:xfrm>
            <a:custGeom>
              <a:avLst/>
              <a:gdLst/>
              <a:ahLst/>
              <a:cxnLst/>
              <a:rect l="l" t="t" r="r" b="b"/>
              <a:pathLst>
                <a:path w="1076" h="661" extrusionOk="0">
                  <a:moveTo>
                    <a:pt x="697" y="0"/>
                  </a:moveTo>
                  <a:cubicBezTo>
                    <a:pt x="618" y="40"/>
                    <a:pt x="558" y="100"/>
                    <a:pt x="518" y="139"/>
                  </a:cubicBezTo>
                  <a:cubicBezTo>
                    <a:pt x="419" y="305"/>
                    <a:pt x="264" y="319"/>
                    <a:pt x="100" y="319"/>
                  </a:cubicBezTo>
                  <a:cubicBezTo>
                    <a:pt x="67" y="319"/>
                    <a:pt x="34" y="318"/>
                    <a:pt x="1" y="318"/>
                  </a:cubicBezTo>
                  <a:lnTo>
                    <a:pt x="1" y="398"/>
                  </a:lnTo>
                  <a:lnTo>
                    <a:pt x="1" y="477"/>
                  </a:lnTo>
                  <a:cubicBezTo>
                    <a:pt x="208" y="607"/>
                    <a:pt x="439" y="660"/>
                    <a:pt x="680" y="660"/>
                  </a:cubicBezTo>
                  <a:cubicBezTo>
                    <a:pt x="810" y="660"/>
                    <a:pt x="943" y="645"/>
                    <a:pt x="1075" y="617"/>
                  </a:cubicBezTo>
                  <a:cubicBezTo>
                    <a:pt x="1035" y="338"/>
                    <a:pt x="896" y="179"/>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1737425" y="1224800"/>
              <a:ext cx="4500" cy="3500"/>
            </a:xfrm>
            <a:custGeom>
              <a:avLst/>
              <a:gdLst/>
              <a:ahLst/>
              <a:cxnLst/>
              <a:rect l="l" t="t" r="r" b="b"/>
              <a:pathLst>
                <a:path w="180" h="140" extrusionOk="0">
                  <a:moveTo>
                    <a:pt x="179" y="0"/>
                  </a:moveTo>
                  <a:cubicBezTo>
                    <a:pt x="120" y="40"/>
                    <a:pt x="40" y="100"/>
                    <a:pt x="0" y="139"/>
                  </a:cubicBezTo>
                  <a:cubicBezTo>
                    <a:pt x="40" y="100"/>
                    <a:pt x="120"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1707075" y="1220325"/>
              <a:ext cx="4000" cy="4500"/>
            </a:xfrm>
            <a:custGeom>
              <a:avLst/>
              <a:gdLst/>
              <a:ahLst/>
              <a:cxnLst/>
              <a:rect l="l" t="t" r="r" b="b"/>
              <a:pathLst>
                <a:path w="160" h="180" extrusionOk="0">
                  <a:moveTo>
                    <a:pt x="1" y="0"/>
                  </a:moveTo>
                  <a:lnTo>
                    <a:pt x="1" y="100"/>
                  </a:lnTo>
                  <a:lnTo>
                    <a:pt x="1" y="179"/>
                  </a:lnTo>
                  <a:cubicBezTo>
                    <a:pt x="60" y="119"/>
                    <a:pt x="120" y="80"/>
                    <a:pt x="160" y="20"/>
                  </a:cubicBezTo>
                  <a:cubicBezTo>
                    <a:pt x="100" y="2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1857275" y="1233375"/>
              <a:ext cx="7475" cy="3875"/>
            </a:xfrm>
            <a:custGeom>
              <a:avLst/>
              <a:gdLst/>
              <a:ahLst/>
              <a:cxnLst/>
              <a:rect l="l" t="t" r="r" b="b"/>
              <a:pathLst>
                <a:path w="299" h="155" extrusionOk="0">
                  <a:moveTo>
                    <a:pt x="189" y="0"/>
                  </a:moveTo>
                  <a:cubicBezTo>
                    <a:pt x="154" y="0"/>
                    <a:pt x="120" y="15"/>
                    <a:pt x="80" y="35"/>
                  </a:cubicBezTo>
                  <a:cubicBezTo>
                    <a:pt x="0" y="55"/>
                    <a:pt x="0" y="95"/>
                    <a:pt x="80" y="135"/>
                  </a:cubicBezTo>
                  <a:cubicBezTo>
                    <a:pt x="120" y="154"/>
                    <a:pt x="179" y="154"/>
                    <a:pt x="219" y="154"/>
                  </a:cubicBezTo>
                  <a:cubicBezTo>
                    <a:pt x="259" y="135"/>
                    <a:pt x="279" y="75"/>
                    <a:pt x="299" y="55"/>
                  </a:cubicBezTo>
                  <a:cubicBezTo>
                    <a:pt x="259" y="15"/>
                    <a:pt x="224" y="0"/>
                    <a:pt x="1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001150" y="1237400"/>
              <a:ext cx="12300" cy="7925"/>
            </a:xfrm>
            <a:custGeom>
              <a:avLst/>
              <a:gdLst/>
              <a:ahLst/>
              <a:cxnLst/>
              <a:rect l="l" t="t" r="r" b="b"/>
              <a:pathLst>
                <a:path w="492" h="317" extrusionOk="0">
                  <a:moveTo>
                    <a:pt x="145" y="0"/>
                  </a:moveTo>
                  <a:cubicBezTo>
                    <a:pt x="76" y="0"/>
                    <a:pt x="1" y="27"/>
                    <a:pt x="14" y="133"/>
                  </a:cubicBezTo>
                  <a:cubicBezTo>
                    <a:pt x="34" y="272"/>
                    <a:pt x="173" y="312"/>
                    <a:pt x="173" y="312"/>
                  </a:cubicBezTo>
                  <a:cubicBezTo>
                    <a:pt x="207" y="315"/>
                    <a:pt x="237" y="317"/>
                    <a:pt x="265" y="317"/>
                  </a:cubicBezTo>
                  <a:cubicBezTo>
                    <a:pt x="403" y="317"/>
                    <a:pt x="472" y="275"/>
                    <a:pt x="472" y="192"/>
                  </a:cubicBezTo>
                  <a:cubicBezTo>
                    <a:pt x="492" y="13"/>
                    <a:pt x="332" y="13"/>
                    <a:pt x="233" y="13"/>
                  </a:cubicBezTo>
                  <a:cubicBezTo>
                    <a:pt x="213" y="7"/>
                    <a:pt x="180"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2124825" y="1294925"/>
              <a:ext cx="3000" cy="3000"/>
            </a:xfrm>
            <a:custGeom>
              <a:avLst/>
              <a:gdLst/>
              <a:ahLst/>
              <a:cxnLst/>
              <a:rect l="l" t="t" r="r" b="b"/>
              <a:pathLst>
                <a:path w="120" h="120" extrusionOk="0">
                  <a:moveTo>
                    <a:pt x="60" y="0"/>
                  </a:moveTo>
                  <a:cubicBezTo>
                    <a:pt x="40" y="20"/>
                    <a:pt x="20" y="80"/>
                    <a:pt x="1" y="100"/>
                  </a:cubicBezTo>
                  <a:cubicBezTo>
                    <a:pt x="40" y="119"/>
                    <a:pt x="60" y="119"/>
                    <a:pt x="120" y="119"/>
                  </a:cubicBezTo>
                  <a:cubicBezTo>
                    <a:pt x="120" y="80"/>
                    <a:pt x="100" y="6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474825" y="1302375"/>
              <a:ext cx="18425" cy="7675"/>
            </a:xfrm>
            <a:custGeom>
              <a:avLst/>
              <a:gdLst/>
              <a:ahLst/>
              <a:cxnLst/>
              <a:rect l="l" t="t" r="r" b="b"/>
              <a:pathLst>
                <a:path w="737" h="307" extrusionOk="0">
                  <a:moveTo>
                    <a:pt x="399" y="0"/>
                  </a:moveTo>
                  <a:cubicBezTo>
                    <a:pt x="299" y="0"/>
                    <a:pt x="180" y="20"/>
                    <a:pt x="80" y="20"/>
                  </a:cubicBezTo>
                  <a:cubicBezTo>
                    <a:pt x="1" y="80"/>
                    <a:pt x="1" y="120"/>
                    <a:pt x="80" y="179"/>
                  </a:cubicBezTo>
                  <a:cubicBezTo>
                    <a:pt x="200" y="199"/>
                    <a:pt x="299" y="219"/>
                    <a:pt x="399" y="259"/>
                  </a:cubicBezTo>
                  <a:cubicBezTo>
                    <a:pt x="451" y="280"/>
                    <a:pt x="520" y="306"/>
                    <a:pt x="577" y="306"/>
                  </a:cubicBezTo>
                  <a:cubicBezTo>
                    <a:pt x="627" y="306"/>
                    <a:pt x="668" y="285"/>
                    <a:pt x="677" y="219"/>
                  </a:cubicBezTo>
                  <a:cubicBezTo>
                    <a:pt x="737" y="20"/>
                    <a:pt x="538" y="2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1512125" y="1309325"/>
              <a:ext cx="2525" cy="4500"/>
            </a:xfrm>
            <a:custGeom>
              <a:avLst/>
              <a:gdLst/>
              <a:ahLst/>
              <a:cxnLst/>
              <a:rect l="l" t="t" r="r" b="b"/>
              <a:pathLst>
                <a:path w="101" h="180" extrusionOk="0">
                  <a:moveTo>
                    <a:pt x="60" y="1"/>
                  </a:moveTo>
                  <a:cubicBezTo>
                    <a:pt x="41" y="1"/>
                    <a:pt x="1" y="21"/>
                    <a:pt x="1" y="41"/>
                  </a:cubicBezTo>
                  <a:cubicBezTo>
                    <a:pt x="1" y="81"/>
                    <a:pt x="41" y="120"/>
                    <a:pt x="60" y="180"/>
                  </a:cubicBezTo>
                  <a:lnTo>
                    <a:pt x="100" y="120"/>
                  </a:lnTo>
                  <a:cubicBezTo>
                    <a:pt x="100" y="100"/>
                    <a:pt x="80" y="4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1496725" y="1342150"/>
              <a:ext cx="46275" cy="21925"/>
            </a:xfrm>
            <a:custGeom>
              <a:avLst/>
              <a:gdLst/>
              <a:ahLst/>
              <a:cxnLst/>
              <a:rect l="l" t="t" r="r" b="b"/>
              <a:pathLst>
                <a:path w="1851" h="877" extrusionOk="0">
                  <a:moveTo>
                    <a:pt x="259" y="1"/>
                  </a:moveTo>
                  <a:cubicBezTo>
                    <a:pt x="219" y="120"/>
                    <a:pt x="219" y="259"/>
                    <a:pt x="80" y="319"/>
                  </a:cubicBezTo>
                  <a:lnTo>
                    <a:pt x="0" y="399"/>
                  </a:lnTo>
                  <a:cubicBezTo>
                    <a:pt x="20" y="419"/>
                    <a:pt x="60" y="478"/>
                    <a:pt x="80" y="498"/>
                  </a:cubicBezTo>
                  <a:cubicBezTo>
                    <a:pt x="199" y="856"/>
                    <a:pt x="478" y="876"/>
                    <a:pt x="776" y="876"/>
                  </a:cubicBezTo>
                  <a:cubicBezTo>
                    <a:pt x="955" y="856"/>
                    <a:pt x="1174" y="876"/>
                    <a:pt x="1293" y="677"/>
                  </a:cubicBezTo>
                  <a:cubicBezTo>
                    <a:pt x="1373" y="657"/>
                    <a:pt x="1373" y="598"/>
                    <a:pt x="1313" y="558"/>
                  </a:cubicBezTo>
                  <a:cubicBezTo>
                    <a:pt x="1373" y="279"/>
                    <a:pt x="1711" y="419"/>
                    <a:pt x="1850" y="200"/>
                  </a:cubicBezTo>
                  <a:cubicBezTo>
                    <a:pt x="1716" y="189"/>
                    <a:pt x="1566" y="152"/>
                    <a:pt x="1441" y="152"/>
                  </a:cubicBezTo>
                  <a:cubicBezTo>
                    <a:pt x="1326" y="152"/>
                    <a:pt x="1232" y="184"/>
                    <a:pt x="1194" y="299"/>
                  </a:cubicBezTo>
                  <a:cubicBezTo>
                    <a:pt x="1104" y="539"/>
                    <a:pt x="934" y="621"/>
                    <a:pt x="763" y="621"/>
                  </a:cubicBezTo>
                  <a:cubicBezTo>
                    <a:pt x="707" y="621"/>
                    <a:pt x="651" y="612"/>
                    <a:pt x="597" y="598"/>
                  </a:cubicBezTo>
                  <a:cubicBezTo>
                    <a:pt x="279" y="518"/>
                    <a:pt x="497" y="2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1468375" y="1348950"/>
              <a:ext cx="13950" cy="5875"/>
            </a:xfrm>
            <a:custGeom>
              <a:avLst/>
              <a:gdLst/>
              <a:ahLst/>
              <a:cxnLst/>
              <a:rect l="l" t="t" r="r" b="b"/>
              <a:pathLst>
                <a:path w="558" h="235" extrusionOk="0">
                  <a:moveTo>
                    <a:pt x="64" y="0"/>
                  </a:moveTo>
                  <a:cubicBezTo>
                    <a:pt x="31" y="0"/>
                    <a:pt x="15" y="26"/>
                    <a:pt x="0" y="87"/>
                  </a:cubicBezTo>
                  <a:cubicBezTo>
                    <a:pt x="97" y="172"/>
                    <a:pt x="209" y="234"/>
                    <a:pt x="327" y="234"/>
                  </a:cubicBezTo>
                  <a:cubicBezTo>
                    <a:pt x="402" y="234"/>
                    <a:pt x="480" y="209"/>
                    <a:pt x="557" y="147"/>
                  </a:cubicBezTo>
                  <a:cubicBezTo>
                    <a:pt x="438" y="27"/>
                    <a:pt x="299" y="87"/>
                    <a:pt x="159" y="47"/>
                  </a:cubicBezTo>
                  <a:cubicBezTo>
                    <a:pt x="159" y="27"/>
                    <a:pt x="139" y="7"/>
                    <a:pt x="100" y="7"/>
                  </a:cubicBezTo>
                  <a:cubicBezTo>
                    <a:pt x="86" y="3"/>
                    <a:pt x="74" y="0"/>
                    <a:pt x="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1461900" y="1341650"/>
              <a:ext cx="10475" cy="5700"/>
            </a:xfrm>
            <a:custGeom>
              <a:avLst/>
              <a:gdLst/>
              <a:ahLst/>
              <a:cxnLst/>
              <a:rect l="l" t="t" r="r" b="b"/>
              <a:pathLst>
                <a:path w="419" h="228" extrusionOk="0">
                  <a:moveTo>
                    <a:pt x="80" y="1"/>
                  </a:moveTo>
                  <a:cubicBezTo>
                    <a:pt x="60" y="21"/>
                    <a:pt x="21" y="81"/>
                    <a:pt x="1" y="100"/>
                  </a:cubicBezTo>
                  <a:cubicBezTo>
                    <a:pt x="21" y="120"/>
                    <a:pt x="21" y="180"/>
                    <a:pt x="60" y="200"/>
                  </a:cubicBezTo>
                  <a:cubicBezTo>
                    <a:pt x="120" y="200"/>
                    <a:pt x="180" y="180"/>
                    <a:pt x="259" y="180"/>
                  </a:cubicBezTo>
                  <a:cubicBezTo>
                    <a:pt x="259" y="200"/>
                    <a:pt x="259" y="200"/>
                    <a:pt x="299" y="220"/>
                  </a:cubicBezTo>
                  <a:cubicBezTo>
                    <a:pt x="315" y="225"/>
                    <a:pt x="330" y="228"/>
                    <a:pt x="343" y="228"/>
                  </a:cubicBezTo>
                  <a:cubicBezTo>
                    <a:pt x="379" y="228"/>
                    <a:pt x="404" y="209"/>
                    <a:pt x="418" y="180"/>
                  </a:cubicBezTo>
                  <a:cubicBezTo>
                    <a:pt x="359" y="1"/>
                    <a:pt x="2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1459425" y="1345150"/>
              <a:ext cx="4000" cy="7475"/>
            </a:xfrm>
            <a:custGeom>
              <a:avLst/>
              <a:gdLst/>
              <a:ahLst/>
              <a:cxnLst/>
              <a:rect l="l" t="t" r="r" b="b"/>
              <a:pathLst>
                <a:path w="160" h="299" extrusionOk="0">
                  <a:moveTo>
                    <a:pt x="100" y="0"/>
                  </a:moveTo>
                  <a:cubicBezTo>
                    <a:pt x="60" y="0"/>
                    <a:pt x="20" y="40"/>
                    <a:pt x="0" y="80"/>
                  </a:cubicBezTo>
                  <a:cubicBezTo>
                    <a:pt x="20" y="159"/>
                    <a:pt x="0" y="259"/>
                    <a:pt x="100" y="299"/>
                  </a:cubicBezTo>
                  <a:cubicBezTo>
                    <a:pt x="120" y="199"/>
                    <a:pt x="120" y="139"/>
                    <a:pt x="159" y="60"/>
                  </a:cubicBezTo>
                  <a:cubicBezTo>
                    <a:pt x="159" y="40"/>
                    <a:pt x="12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1468375" y="1346150"/>
              <a:ext cx="4000" cy="4500"/>
            </a:xfrm>
            <a:custGeom>
              <a:avLst/>
              <a:gdLst/>
              <a:ahLst/>
              <a:cxnLst/>
              <a:rect l="l" t="t" r="r" b="b"/>
              <a:pathLst>
                <a:path w="160" h="180" extrusionOk="0">
                  <a:moveTo>
                    <a:pt x="0" y="0"/>
                  </a:moveTo>
                  <a:lnTo>
                    <a:pt x="0" y="179"/>
                  </a:lnTo>
                  <a:cubicBezTo>
                    <a:pt x="60" y="179"/>
                    <a:pt x="120" y="179"/>
                    <a:pt x="159" y="15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1459425" y="1341650"/>
              <a:ext cx="4500" cy="5500"/>
            </a:xfrm>
            <a:custGeom>
              <a:avLst/>
              <a:gdLst/>
              <a:ahLst/>
              <a:cxnLst/>
              <a:rect l="l" t="t" r="r" b="b"/>
              <a:pathLst>
                <a:path w="180" h="220" extrusionOk="0">
                  <a:moveTo>
                    <a:pt x="179" y="1"/>
                  </a:moveTo>
                  <a:cubicBezTo>
                    <a:pt x="80" y="41"/>
                    <a:pt x="20" y="120"/>
                    <a:pt x="0" y="220"/>
                  </a:cubicBezTo>
                  <a:cubicBezTo>
                    <a:pt x="60" y="220"/>
                    <a:pt x="100" y="220"/>
                    <a:pt x="159" y="200"/>
                  </a:cubicBezTo>
                  <a:cubicBezTo>
                    <a:pt x="159" y="120"/>
                    <a:pt x="179" y="8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1493725" y="1348625"/>
              <a:ext cx="4500" cy="2200"/>
            </a:xfrm>
            <a:custGeom>
              <a:avLst/>
              <a:gdLst/>
              <a:ahLst/>
              <a:cxnLst/>
              <a:rect l="l" t="t" r="r" b="b"/>
              <a:pathLst>
                <a:path w="180" h="88" extrusionOk="0">
                  <a:moveTo>
                    <a:pt x="120" y="0"/>
                  </a:moveTo>
                  <a:cubicBezTo>
                    <a:pt x="100" y="0"/>
                    <a:pt x="41" y="20"/>
                    <a:pt x="1" y="40"/>
                  </a:cubicBezTo>
                  <a:cubicBezTo>
                    <a:pt x="1" y="54"/>
                    <a:pt x="10" y="77"/>
                    <a:pt x="23" y="77"/>
                  </a:cubicBezTo>
                  <a:cubicBezTo>
                    <a:pt x="28" y="77"/>
                    <a:pt x="34" y="72"/>
                    <a:pt x="41" y="60"/>
                  </a:cubicBezTo>
                  <a:cubicBezTo>
                    <a:pt x="58" y="78"/>
                    <a:pt x="76" y="88"/>
                    <a:pt x="96" y="88"/>
                  </a:cubicBezTo>
                  <a:cubicBezTo>
                    <a:pt x="120" y="88"/>
                    <a:pt x="147" y="73"/>
                    <a:pt x="180" y="40"/>
                  </a:cubicBezTo>
                  <a:cubicBezTo>
                    <a:pt x="140" y="20"/>
                    <a:pt x="14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1493725" y="1349625"/>
              <a:ext cx="4500" cy="5000"/>
            </a:xfrm>
            <a:custGeom>
              <a:avLst/>
              <a:gdLst/>
              <a:ahLst/>
              <a:cxnLst/>
              <a:rect l="l" t="t" r="r" b="b"/>
              <a:pathLst>
                <a:path w="180" h="200" extrusionOk="0">
                  <a:moveTo>
                    <a:pt x="1" y="0"/>
                  </a:moveTo>
                  <a:cubicBezTo>
                    <a:pt x="21" y="100"/>
                    <a:pt x="100" y="179"/>
                    <a:pt x="180" y="199"/>
                  </a:cubicBezTo>
                  <a:lnTo>
                    <a:pt x="180" y="20"/>
                  </a:lnTo>
                  <a:cubicBezTo>
                    <a:pt x="120" y="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2201900" y="1429125"/>
              <a:ext cx="17950" cy="8925"/>
            </a:xfrm>
            <a:custGeom>
              <a:avLst/>
              <a:gdLst/>
              <a:ahLst/>
              <a:cxnLst/>
              <a:rect l="l" t="t" r="r" b="b"/>
              <a:pathLst>
                <a:path w="718" h="357" extrusionOk="0">
                  <a:moveTo>
                    <a:pt x="218" y="0"/>
                  </a:moveTo>
                  <a:cubicBezTo>
                    <a:pt x="199" y="0"/>
                    <a:pt x="180" y="1"/>
                    <a:pt x="160" y="3"/>
                  </a:cubicBezTo>
                  <a:cubicBezTo>
                    <a:pt x="120" y="103"/>
                    <a:pt x="61" y="202"/>
                    <a:pt x="1" y="321"/>
                  </a:cubicBezTo>
                  <a:cubicBezTo>
                    <a:pt x="95" y="345"/>
                    <a:pt x="186" y="356"/>
                    <a:pt x="278" y="356"/>
                  </a:cubicBezTo>
                  <a:cubicBezTo>
                    <a:pt x="418" y="356"/>
                    <a:pt x="561" y="330"/>
                    <a:pt x="717" y="282"/>
                  </a:cubicBezTo>
                  <a:cubicBezTo>
                    <a:pt x="556" y="84"/>
                    <a:pt x="394" y="0"/>
                    <a:pt x="2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2102450" y="1436150"/>
              <a:ext cx="8975" cy="8650"/>
            </a:xfrm>
            <a:custGeom>
              <a:avLst/>
              <a:gdLst/>
              <a:ahLst/>
              <a:cxnLst/>
              <a:rect l="l" t="t" r="r" b="b"/>
              <a:pathLst>
                <a:path w="359" h="346" extrusionOk="0">
                  <a:moveTo>
                    <a:pt x="319" y="1"/>
                  </a:moveTo>
                  <a:cubicBezTo>
                    <a:pt x="219" y="20"/>
                    <a:pt x="100" y="20"/>
                    <a:pt x="0" y="40"/>
                  </a:cubicBezTo>
                  <a:cubicBezTo>
                    <a:pt x="27" y="210"/>
                    <a:pt x="61" y="345"/>
                    <a:pt x="155" y="345"/>
                  </a:cubicBezTo>
                  <a:cubicBezTo>
                    <a:pt x="204" y="345"/>
                    <a:pt x="270" y="308"/>
                    <a:pt x="358" y="219"/>
                  </a:cubicBezTo>
                  <a:cubicBezTo>
                    <a:pt x="339" y="140"/>
                    <a:pt x="339" y="100"/>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1711050" y="1371350"/>
              <a:ext cx="10400" cy="9775"/>
            </a:xfrm>
            <a:custGeom>
              <a:avLst/>
              <a:gdLst/>
              <a:ahLst/>
              <a:cxnLst/>
              <a:rect l="l" t="t" r="r" b="b"/>
              <a:pathLst>
                <a:path w="416" h="391" extrusionOk="0">
                  <a:moveTo>
                    <a:pt x="233" y="1"/>
                  </a:moveTo>
                  <a:cubicBezTo>
                    <a:pt x="159" y="1"/>
                    <a:pt x="72" y="18"/>
                    <a:pt x="1" y="26"/>
                  </a:cubicBezTo>
                  <a:lnTo>
                    <a:pt x="1" y="384"/>
                  </a:lnTo>
                  <a:cubicBezTo>
                    <a:pt x="36" y="388"/>
                    <a:pt x="71" y="390"/>
                    <a:pt x="105" y="390"/>
                  </a:cubicBezTo>
                  <a:cubicBezTo>
                    <a:pt x="269" y="390"/>
                    <a:pt x="415" y="339"/>
                    <a:pt x="399" y="126"/>
                  </a:cubicBezTo>
                  <a:cubicBezTo>
                    <a:pt x="399" y="27"/>
                    <a:pt x="325" y="1"/>
                    <a:pt x="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640025" y="1362400"/>
              <a:ext cx="9400" cy="9625"/>
            </a:xfrm>
            <a:custGeom>
              <a:avLst/>
              <a:gdLst/>
              <a:ahLst/>
              <a:cxnLst/>
              <a:rect l="l" t="t" r="r" b="b"/>
              <a:pathLst>
                <a:path w="376" h="385" extrusionOk="0">
                  <a:moveTo>
                    <a:pt x="161" y="1"/>
                  </a:moveTo>
                  <a:cubicBezTo>
                    <a:pt x="0" y="1"/>
                    <a:pt x="66" y="216"/>
                    <a:pt x="97" y="384"/>
                  </a:cubicBezTo>
                  <a:cubicBezTo>
                    <a:pt x="236" y="305"/>
                    <a:pt x="335" y="205"/>
                    <a:pt x="375" y="66"/>
                  </a:cubicBezTo>
                  <a:cubicBezTo>
                    <a:pt x="279" y="20"/>
                    <a:pt x="210"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667800" y="1360050"/>
              <a:ext cx="7475" cy="8500"/>
            </a:xfrm>
            <a:custGeom>
              <a:avLst/>
              <a:gdLst/>
              <a:ahLst/>
              <a:cxnLst/>
              <a:rect l="l" t="t" r="r" b="b"/>
              <a:pathLst>
                <a:path w="299" h="340" extrusionOk="0">
                  <a:moveTo>
                    <a:pt x="20" y="1"/>
                  </a:moveTo>
                  <a:cubicBezTo>
                    <a:pt x="20" y="100"/>
                    <a:pt x="0" y="200"/>
                    <a:pt x="0" y="299"/>
                  </a:cubicBezTo>
                  <a:cubicBezTo>
                    <a:pt x="120" y="279"/>
                    <a:pt x="299" y="339"/>
                    <a:pt x="259" y="140"/>
                  </a:cubicBezTo>
                  <a:cubicBezTo>
                    <a:pt x="239" y="1"/>
                    <a:pt x="12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700625" y="1357075"/>
              <a:ext cx="2000" cy="2025"/>
            </a:xfrm>
            <a:custGeom>
              <a:avLst/>
              <a:gdLst/>
              <a:ahLst/>
              <a:cxnLst/>
              <a:rect l="l" t="t" r="r" b="b"/>
              <a:pathLst>
                <a:path w="80" h="81" extrusionOk="0">
                  <a:moveTo>
                    <a:pt x="0" y="1"/>
                  </a:moveTo>
                  <a:lnTo>
                    <a:pt x="80" y="80"/>
                  </a:lnTo>
                  <a:cubicBezTo>
                    <a:pt x="80" y="80"/>
                    <a:pt x="80" y="60"/>
                    <a:pt x="40" y="21"/>
                  </a:cubicBezTo>
                  <a:cubicBezTo>
                    <a:pt x="20" y="1"/>
                    <a:pt x="2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2063150" y="1437150"/>
              <a:ext cx="8500" cy="4500"/>
            </a:xfrm>
            <a:custGeom>
              <a:avLst/>
              <a:gdLst/>
              <a:ahLst/>
              <a:cxnLst/>
              <a:rect l="l" t="t" r="r" b="b"/>
              <a:pathLst>
                <a:path w="340" h="180" extrusionOk="0">
                  <a:moveTo>
                    <a:pt x="1" y="0"/>
                  </a:moveTo>
                  <a:cubicBezTo>
                    <a:pt x="80" y="160"/>
                    <a:pt x="200" y="179"/>
                    <a:pt x="339"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539000" y="1344150"/>
              <a:ext cx="32825" cy="22900"/>
            </a:xfrm>
            <a:custGeom>
              <a:avLst/>
              <a:gdLst/>
              <a:ahLst/>
              <a:cxnLst/>
              <a:rect l="l" t="t" r="r" b="b"/>
              <a:pathLst>
                <a:path w="1313" h="916" extrusionOk="0">
                  <a:moveTo>
                    <a:pt x="656" y="80"/>
                  </a:moveTo>
                  <a:cubicBezTo>
                    <a:pt x="418" y="339"/>
                    <a:pt x="418" y="816"/>
                    <a:pt x="0" y="915"/>
                  </a:cubicBezTo>
                  <a:lnTo>
                    <a:pt x="1174" y="915"/>
                  </a:lnTo>
                  <a:lnTo>
                    <a:pt x="1174" y="796"/>
                  </a:lnTo>
                  <a:cubicBezTo>
                    <a:pt x="1054" y="717"/>
                    <a:pt x="895" y="617"/>
                    <a:pt x="975" y="498"/>
                  </a:cubicBezTo>
                  <a:cubicBezTo>
                    <a:pt x="1313" y="0"/>
                    <a:pt x="855" y="140"/>
                    <a:pt x="65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529050" y="1354600"/>
              <a:ext cx="9475" cy="4550"/>
            </a:xfrm>
            <a:custGeom>
              <a:avLst/>
              <a:gdLst/>
              <a:ahLst/>
              <a:cxnLst/>
              <a:rect l="l" t="t" r="r" b="b"/>
              <a:pathLst>
                <a:path w="379" h="182" extrusionOk="0">
                  <a:moveTo>
                    <a:pt x="244" y="0"/>
                  </a:moveTo>
                  <a:cubicBezTo>
                    <a:pt x="174" y="0"/>
                    <a:pt x="90" y="20"/>
                    <a:pt x="20" y="20"/>
                  </a:cubicBezTo>
                  <a:cubicBezTo>
                    <a:pt x="0" y="60"/>
                    <a:pt x="0" y="100"/>
                    <a:pt x="0" y="159"/>
                  </a:cubicBezTo>
                  <a:cubicBezTo>
                    <a:pt x="55" y="169"/>
                    <a:pt x="140" y="182"/>
                    <a:pt x="216" y="182"/>
                  </a:cubicBezTo>
                  <a:cubicBezTo>
                    <a:pt x="303" y="182"/>
                    <a:pt x="378" y="164"/>
                    <a:pt x="378" y="100"/>
                  </a:cubicBezTo>
                  <a:cubicBezTo>
                    <a:pt x="368" y="20"/>
                    <a:pt x="313" y="0"/>
                    <a:pt x="2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1917450" y="1232250"/>
              <a:ext cx="38800" cy="12950"/>
            </a:xfrm>
            <a:custGeom>
              <a:avLst/>
              <a:gdLst/>
              <a:ahLst/>
              <a:cxnLst/>
              <a:rect l="l" t="t" r="r" b="b"/>
              <a:pathLst>
                <a:path w="1552" h="518" extrusionOk="0">
                  <a:moveTo>
                    <a:pt x="498" y="1"/>
                  </a:moveTo>
                  <a:cubicBezTo>
                    <a:pt x="239" y="40"/>
                    <a:pt x="0" y="140"/>
                    <a:pt x="60" y="518"/>
                  </a:cubicBezTo>
                  <a:cubicBezTo>
                    <a:pt x="219" y="486"/>
                    <a:pt x="375" y="480"/>
                    <a:pt x="530" y="480"/>
                  </a:cubicBezTo>
                  <a:cubicBezTo>
                    <a:pt x="634" y="480"/>
                    <a:pt x="737" y="482"/>
                    <a:pt x="841" y="482"/>
                  </a:cubicBezTo>
                  <a:cubicBezTo>
                    <a:pt x="971" y="482"/>
                    <a:pt x="1101" y="478"/>
                    <a:pt x="1234" y="458"/>
                  </a:cubicBezTo>
                  <a:cubicBezTo>
                    <a:pt x="1552" y="418"/>
                    <a:pt x="1453" y="219"/>
                    <a:pt x="1472" y="40"/>
                  </a:cubicBezTo>
                  <a:cubicBezTo>
                    <a:pt x="1154" y="20"/>
                    <a:pt x="836" y="2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1629000" y="1351100"/>
              <a:ext cx="8475" cy="8000"/>
            </a:xfrm>
            <a:custGeom>
              <a:avLst/>
              <a:gdLst/>
              <a:ahLst/>
              <a:cxnLst/>
              <a:rect l="l" t="t" r="r" b="b"/>
              <a:pathLst>
                <a:path w="339" h="320" extrusionOk="0">
                  <a:moveTo>
                    <a:pt x="1" y="1"/>
                  </a:moveTo>
                  <a:lnTo>
                    <a:pt x="1" y="319"/>
                  </a:lnTo>
                  <a:cubicBezTo>
                    <a:pt x="339" y="319"/>
                    <a:pt x="279"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1631500" y="1368825"/>
              <a:ext cx="5975" cy="3200"/>
            </a:xfrm>
            <a:custGeom>
              <a:avLst/>
              <a:gdLst/>
              <a:ahLst/>
              <a:cxnLst/>
              <a:rect l="l" t="t" r="r" b="b"/>
              <a:pathLst>
                <a:path w="239" h="128" extrusionOk="0">
                  <a:moveTo>
                    <a:pt x="117" y="0"/>
                  </a:moveTo>
                  <a:cubicBezTo>
                    <a:pt x="87" y="0"/>
                    <a:pt x="50" y="24"/>
                    <a:pt x="0" y="88"/>
                  </a:cubicBezTo>
                  <a:cubicBezTo>
                    <a:pt x="80" y="88"/>
                    <a:pt x="159" y="108"/>
                    <a:pt x="239" y="127"/>
                  </a:cubicBezTo>
                  <a:cubicBezTo>
                    <a:pt x="200" y="76"/>
                    <a:pt x="170" y="0"/>
                    <a:pt x="1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2250150" y="1432175"/>
              <a:ext cx="12450" cy="4500"/>
            </a:xfrm>
            <a:custGeom>
              <a:avLst/>
              <a:gdLst/>
              <a:ahLst/>
              <a:cxnLst/>
              <a:rect l="l" t="t" r="r" b="b"/>
              <a:pathLst>
                <a:path w="498" h="180" extrusionOk="0">
                  <a:moveTo>
                    <a:pt x="359" y="0"/>
                  </a:moveTo>
                  <a:cubicBezTo>
                    <a:pt x="219" y="0"/>
                    <a:pt x="120" y="40"/>
                    <a:pt x="1" y="40"/>
                  </a:cubicBezTo>
                  <a:lnTo>
                    <a:pt x="1" y="100"/>
                  </a:lnTo>
                  <a:lnTo>
                    <a:pt x="1" y="179"/>
                  </a:lnTo>
                  <a:lnTo>
                    <a:pt x="498" y="179"/>
                  </a:lnTo>
                  <a:lnTo>
                    <a:pt x="498" y="40"/>
                  </a:lnTo>
                  <a:cubicBezTo>
                    <a:pt x="458" y="40"/>
                    <a:pt x="398" y="4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2280500" y="1428375"/>
              <a:ext cx="30850" cy="9050"/>
            </a:xfrm>
            <a:custGeom>
              <a:avLst/>
              <a:gdLst/>
              <a:ahLst/>
              <a:cxnLst/>
              <a:rect l="l" t="t" r="r" b="b"/>
              <a:pathLst>
                <a:path w="1234" h="362" extrusionOk="0">
                  <a:moveTo>
                    <a:pt x="562" y="0"/>
                  </a:moveTo>
                  <a:cubicBezTo>
                    <a:pt x="348" y="0"/>
                    <a:pt x="148" y="59"/>
                    <a:pt x="0" y="331"/>
                  </a:cubicBezTo>
                  <a:cubicBezTo>
                    <a:pt x="199" y="331"/>
                    <a:pt x="408" y="361"/>
                    <a:pt x="617" y="361"/>
                  </a:cubicBezTo>
                  <a:cubicBezTo>
                    <a:pt x="826" y="361"/>
                    <a:pt x="1034" y="331"/>
                    <a:pt x="1233" y="212"/>
                  </a:cubicBezTo>
                  <a:lnTo>
                    <a:pt x="1154" y="133"/>
                  </a:lnTo>
                  <a:lnTo>
                    <a:pt x="1054" y="33"/>
                  </a:lnTo>
                  <a:cubicBezTo>
                    <a:pt x="892" y="33"/>
                    <a:pt x="723" y="0"/>
                    <a:pt x="5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2113400" y="1234925"/>
              <a:ext cx="118875" cy="17750"/>
            </a:xfrm>
            <a:custGeom>
              <a:avLst/>
              <a:gdLst/>
              <a:ahLst/>
              <a:cxnLst/>
              <a:rect l="l" t="t" r="r" b="b"/>
              <a:pathLst>
                <a:path w="4755" h="710" extrusionOk="0">
                  <a:moveTo>
                    <a:pt x="2811" y="0"/>
                  </a:moveTo>
                  <a:cubicBezTo>
                    <a:pt x="2700" y="0"/>
                    <a:pt x="2589" y="18"/>
                    <a:pt x="2487" y="92"/>
                  </a:cubicBezTo>
                  <a:cubicBezTo>
                    <a:pt x="2325" y="159"/>
                    <a:pt x="2159" y="185"/>
                    <a:pt x="1993" y="185"/>
                  </a:cubicBezTo>
                  <a:cubicBezTo>
                    <a:pt x="1811" y="185"/>
                    <a:pt x="1629" y="154"/>
                    <a:pt x="1452" y="112"/>
                  </a:cubicBezTo>
                  <a:lnTo>
                    <a:pt x="1273" y="112"/>
                  </a:lnTo>
                  <a:cubicBezTo>
                    <a:pt x="1214" y="152"/>
                    <a:pt x="1159" y="172"/>
                    <a:pt x="1102" y="172"/>
                  </a:cubicBezTo>
                  <a:cubicBezTo>
                    <a:pt x="1044" y="172"/>
                    <a:pt x="985" y="152"/>
                    <a:pt x="915" y="112"/>
                  </a:cubicBezTo>
                  <a:lnTo>
                    <a:pt x="756" y="112"/>
                  </a:lnTo>
                  <a:cubicBezTo>
                    <a:pt x="597" y="411"/>
                    <a:pt x="219" y="172"/>
                    <a:pt x="0" y="431"/>
                  </a:cubicBezTo>
                  <a:cubicBezTo>
                    <a:pt x="185" y="535"/>
                    <a:pt x="370" y="552"/>
                    <a:pt x="550" y="552"/>
                  </a:cubicBezTo>
                  <a:cubicBezTo>
                    <a:pt x="637" y="552"/>
                    <a:pt x="722" y="548"/>
                    <a:pt x="806" y="548"/>
                  </a:cubicBezTo>
                  <a:cubicBezTo>
                    <a:pt x="982" y="548"/>
                    <a:pt x="1152" y="565"/>
                    <a:pt x="1313" y="669"/>
                  </a:cubicBezTo>
                  <a:cubicBezTo>
                    <a:pt x="1373" y="669"/>
                    <a:pt x="1452" y="630"/>
                    <a:pt x="1492" y="630"/>
                  </a:cubicBezTo>
                  <a:cubicBezTo>
                    <a:pt x="1586" y="567"/>
                    <a:pt x="1679" y="537"/>
                    <a:pt x="1770" y="537"/>
                  </a:cubicBezTo>
                  <a:cubicBezTo>
                    <a:pt x="1853" y="537"/>
                    <a:pt x="1933" y="562"/>
                    <a:pt x="2009" y="610"/>
                  </a:cubicBezTo>
                  <a:lnTo>
                    <a:pt x="2188" y="610"/>
                  </a:lnTo>
                  <a:cubicBezTo>
                    <a:pt x="2298" y="560"/>
                    <a:pt x="2412" y="540"/>
                    <a:pt x="2526" y="540"/>
                  </a:cubicBezTo>
                  <a:cubicBezTo>
                    <a:pt x="2641" y="540"/>
                    <a:pt x="2755" y="560"/>
                    <a:pt x="2865" y="590"/>
                  </a:cubicBezTo>
                  <a:cubicBezTo>
                    <a:pt x="2904" y="590"/>
                    <a:pt x="2984" y="610"/>
                    <a:pt x="3044" y="610"/>
                  </a:cubicBezTo>
                  <a:lnTo>
                    <a:pt x="3044" y="470"/>
                  </a:lnTo>
                  <a:cubicBezTo>
                    <a:pt x="3044" y="431"/>
                    <a:pt x="3064" y="431"/>
                    <a:pt x="3083" y="411"/>
                  </a:cubicBezTo>
                  <a:cubicBezTo>
                    <a:pt x="3123" y="411"/>
                    <a:pt x="3163" y="411"/>
                    <a:pt x="3203" y="470"/>
                  </a:cubicBezTo>
                  <a:cubicBezTo>
                    <a:pt x="3255" y="478"/>
                    <a:pt x="3308" y="480"/>
                    <a:pt x="3361" y="480"/>
                  </a:cubicBezTo>
                  <a:cubicBezTo>
                    <a:pt x="3397" y="480"/>
                    <a:pt x="3433" y="479"/>
                    <a:pt x="3469" y="479"/>
                  </a:cubicBezTo>
                  <a:cubicBezTo>
                    <a:pt x="3647" y="479"/>
                    <a:pt x="3819" y="497"/>
                    <a:pt x="3939" y="709"/>
                  </a:cubicBezTo>
                  <a:lnTo>
                    <a:pt x="4595" y="630"/>
                  </a:lnTo>
                  <a:cubicBezTo>
                    <a:pt x="4754" y="470"/>
                    <a:pt x="4754" y="291"/>
                    <a:pt x="4595" y="112"/>
                  </a:cubicBezTo>
                  <a:cubicBezTo>
                    <a:pt x="4519" y="52"/>
                    <a:pt x="4432" y="26"/>
                    <a:pt x="4350" y="26"/>
                  </a:cubicBezTo>
                  <a:cubicBezTo>
                    <a:pt x="4325" y="26"/>
                    <a:pt x="4300" y="28"/>
                    <a:pt x="4277" y="33"/>
                  </a:cubicBezTo>
                  <a:cubicBezTo>
                    <a:pt x="4227" y="102"/>
                    <a:pt x="4183" y="137"/>
                    <a:pt x="4138" y="137"/>
                  </a:cubicBezTo>
                  <a:cubicBezTo>
                    <a:pt x="4093" y="137"/>
                    <a:pt x="4048" y="102"/>
                    <a:pt x="3998" y="33"/>
                  </a:cubicBezTo>
                  <a:cubicBezTo>
                    <a:pt x="3939" y="23"/>
                    <a:pt x="3869" y="18"/>
                    <a:pt x="3797" y="18"/>
                  </a:cubicBezTo>
                  <a:cubicBezTo>
                    <a:pt x="3725" y="18"/>
                    <a:pt x="3650" y="23"/>
                    <a:pt x="3581" y="33"/>
                  </a:cubicBezTo>
                  <a:cubicBezTo>
                    <a:pt x="3538" y="75"/>
                    <a:pt x="3496" y="90"/>
                    <a:pt x="3454" y="90"/>
                  </a:cubicBezTo>
                  <a:cubicBezTo>
                    <a:pt x="3359" y="90"/>
                    <a:pt x="3266" y="13"/>
                    <a:pt x="3183" y="13"/>
                  </a:cubicBezTo>
                  <a:cubicBezTo>
                    <a:pt x="3161" y="15"/>
                    <a:pt x="3139" y="16"/>
                    <a:pt x="3117" y="16"/>
                  </a:cubicBezTo>
                  <a:cubicBezTo>
                    <a:pt x="3019" y="16"/>
                    <a:pt x="2915" y="0"/>
                    <a:pt x="2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2192950" y="1250400"/>
              <a:ext cx="9975" cy="4425"/>
            </a:xfrm>
            <a:custGeom>
              <a:avLst/>
              <a:gdLst/>
              <a:ahLst/>
              <a:cxnLst/>
              <a:rect l="l" t="t" r="r" b="b"/>
              <a:pathLst>
                <a:path w="399" h="177" extrusionOk="0">
                  <a:moveTo>
                    <a:pt x="138" y="0"/>
                  </a:moveTo>
                  <a:cubicBezTo>
                    <a:pt x="95" y="0"/>
                    <a:pt x="50" y="4"/>
                    <a:pt x="1" y="11"/>
                  </a:cubicBezTo>
                  <a:lnTo>
                    <a:pt x="1" y="90"/>
                  </a:lnTo>
                  <a:lnTo>
                    <a:pt x="1" y="170"/>
                  </a:lnTo>
                  <a:cubicBezTo>
                    <a:pt x="65" y="170"/>
                    <a:pt x="125" y="176"/>
                    <a:pt x="181" y="176"/>
                  </a:cubicBezTo>
                  <a:cubicBezTo>
                    <a:pt x="265" y="176"/>
                    <a:pt x="339" y="162"/>
                    <a:pt x="399" y="90"/>
                  </a:cubicBezTo>
                  <a:cubicBezTo>
                    <a:pt x="316" y="21"/>
                    <a:pt x="234" y="0"/>
                    <a:pt x="1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2188475" y="1243550"/>
              <a:ext cx="4500" cy="2650"/>
            </a:xfrm>
            <a:custGeom>
              <a:avLst/>
              <a:gdLst/>
              <a:ahLst/>
              <a:cxnLst/>
              <a:rect l="l" t="t" r="r" b="b"/>
              <a:pathLst>
                <a:path w="180" h="106" extrusionOk="0">
                  <a:moveTo>
                    <a:pt x="89" y="1"/>
                  </a:moveTo>
                  <a:cubicBezTo>
                    <a:pt x="59" y="1"/>
                    <a:pt x="33" y="42"/>
                    <a:pt x="1" y="106"/>
                  </a:cubicBezTo>
                  <a:cubicBezTo>
                    <a:pt x="41" y="96"/>
                    <a:pt x="75" y="91"/>
                    <a:pt x="105" y="91"/>
                  </a:cubicBezTo>
                  <a:cubicBezTo>
                    <a:pt x="135" y="91"/>
                    <a:pt x="160" y="96"/>
                    <a:pt x="180" y="106"/>
                  </a:cubicBezTo>
                  <a:cubicBezTo>
                    <a:pt x="143" y="32"/>
                    <a:pt x="115" y="1"/>
                    <a:pt x="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1609600" y="1351600"/>
              <a:ext cx="9475" cy="3325"/>
            </a:xfrm>
            <a:custGeom>
              <a:avLst/>
              <a:gdLst/>
              <a:ahLst/>
              <a:cxnLst/>
              <a:rect l="l" t="t" r="r" b="b"/>
              <a:pathLst>
                <a:path w="379" h="133" extrusionOk="0">
                  <a:moveTo>
                    <a:pt x="339" y="1"/>
                  </a:moveTo>
                  <a:cubicBezTo>
                    <a:pt x="239" y="21"/>
                    <a:pt x="140" y="21"/>
                    <a:pt x="1" y="41"/>
                  </a:cubicBezTo>
                  <a:cubicBezTo>
                    <a:pt x="47" y="115"/>
                    <a:pt x="102" y="133"/>
                    <a:pt x="160" y="133"/>
                  </a:cubicBezTo>
                  <a:cubicBezTo>
                    <a:pt x="214" y="133"/>
                    <a:pt x="270" y="117"/>
                    <a:pt x="323" y="117"/>
                  </a:cubicBezTo>
                  <a:cubicBezTo>
                    <a:pt x="335" y="117"/>
                    <a:pt x="347" y="118"/>
                    <a:pt x="359" y="120"/>
                  </a:cubicBezTo>
                  <a:cubicBezTo>
                    <a:pt x="379" y="80"/>
                    <a:pt x="35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1589225" y="1370125"/>
              <a:ext cx="4500" cy="1900"/>
            </a:xfrm>
            <a:custGeom>
              <a:avLst/>
              <a:gdLst/>
              <a:ahLst/>
              <a:cxnLst/>
              <a:rect l="l" t="t" r="r" b="b"/>
              <a:pathLst>
                <a:path w="180" h="76" extrusionOk="0">
                  <a:moveTo>
                    <a:pt x="77" y="1"/>
                  </a:moveTo>
                  <a:cubicBezTo>
                    <a:pt x="48" y="1"/>
                    <a:pt x="24" y="27"/>
                    <a:pt x="0" y="75"/>
                  </a:cubicBezTo>
                  <a:lnTo>
                    <a:pt x="179" y="75"/>
                  </a:lnTo>
                  <a:cubicBezTo>
                    <a:pt x="179" y="60"/>
                    <a:pt x="168" y="22"/>
                    <a:pt x="153" y="22"/>
                  </a:cubicBezTo>
                  <a:cubicBezTo>
                    <a:pt x="149" y="22"/>
                    <a:pt x="144" y="26"/>
                    <a:pt x="139" y="36"/>
                  </a:cubicBezTo>
                  <a:cubicBezTo>
                    <a:pt x="116" y="12"/>
                    <a:pt x="95" y="1"/>
                    <a:pt x="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1459425" y="1302800"/>
              <a:ext cx="17425" cy="4075"/>
            </a:xfrm>
            <a:custGeom>
              <a:avLst/>
              <a:gdLst/>
              <a:ahLst/>
              <a:cxnLst/>
              <a:rect l="l" t="t" r="r" b="b"/>
              <a:pathLst>
                <a:path w="697" h="163" extrusionOk="0">
                  <a:moveTo>
                    <a:pt x="344" y="1"/>
                  </a:moveTo>
                  <a:cubicBezTo>
                    <a:pt x="215" y="1"/>
                    <a:pt x="94" y="27"/>
                    <a:pt x="0" y="162"/>
                  </a:cubicBezTo>
                  <a:lnTo>
                    <a:pt x="696" y="162"/>
                  </a:lnTo>
                  <a:lnTo>
                    <a:pt x="696" y="3"/>
                  </a:lnTo>
                  <a:cubicBezTo>
                    <a:pt x="662" y="9"/>
                    <a:pt x="626" y="11"/>
                    <a:pt x="591" y="11"/>
                  </a:cubicBezTo>
                  <a:cubicBezTo>
                    <a:pt x="509" y="11"/>
                    <a:pt x="425" y="1"/>
                    <a:pt x="3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1420125" y="1293925"/>
              <a:ext cx="8975" cy="4000"/>
            </a:xfrm>
            <a:custGeom>
              <a:avLst/>
              <a:gdLst/>
              <a:ahLst/>
              <a:cxnLst/>
              <a:rect l="l" t="t" r="r" b="b"/>
              <a:pathLst>
                <a:path w="359" h="160" extrusionOk="0">
                  <a:moveTo>
                    <a:pt x="180" y="0"/>
                  </a:moveTo>
                  <a:cubicBezTo>
                    <a:pt x="140" y="60"/>
                    <a:pt x="60" y="120"/>
                    <a:pt x="1" y="159"/>
                  </a:cubicBezTo>
                  <a:lnTo>
                    <a:pt x="359" y="159"/>
                  </a:lnTo>
                  <a:cubicBezTo>
                    <a:pt x="279" y="120"/>
                    <a:pt x="23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1399750" y="1296250"/>
              <a:ext cx="17425" cy="15100"/>
            </a:xfrm>
            <a:custGeom>
              <a:avLst/>
              <a:gdLst/>
              <a:ahLst/>
              <a:cxnLst/>
              <a:rect l="l" t="t" r="r" b="b"/>
              <a:pathLst>
                <a:path w="697" h="604" extrusionOk="0">
                  <a:moveTo>
                    <a:pt x="199" y="0"/>
                  </a:moveTo>
                  <a:cubicBezTo>
                    <a:pt x="165" y="0"/>
                    <a:pt x="136" y="46"/>
                    <a:pt x="100" y="106"/>
                  </a:cubicBezTo>
                  <a:cubicBezTo>
                    <a:pt x="80" y="245"/>
                    <a:pt x="20" y="424"/>
                    <a:pt x="0" y="564"/>
                  </a:cubicBezTo>
                  <a:cubicBezTo>
                    <a:pt x="109" y="584"/>
                    <a:pt x="224" y="604"/>
                    <a:pt x="341" y="604"/>
                  </a:cubicBezTo>
                  <a:cubicBezTo>
                    <a:pt x="458" y="604"/>
                    <a:pt x="577" y="584"/>
                    <a:pt x="696" y="524"/>
                  </a:cubicBezTo>
                  <a:cubicBezTo>
                    <a:pt x="517" y="345"/>
                    <a:pt x="298" y="305"/>
                    <a:pt x="279" y="66"/>
                  </a:cubicBezTo>
                  <a:cubicBezTo>
                    <a:pt x="247" y="19"/>
                    <a:pt x="222" y="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1438525" y="1307325"/>
              <a:ext cx="7500" cy="4025"/>
            </a:xfrm>
            <a:custGeom>
              <a:avLst/>
              <a:gdLst/>
              <a:ahLst/>
              <a:cxnLst/>
              <a:rect l="l" t="t" r="r" b="b"/>
              <a:pathLst>
                <a:path w="300" h="161" extrusionOk="0">
                  <a:moveTo>
                    <a:pt x="217" y="1"/>
                  </a:moveTo>
                  <a:cubicBezTo>
                    <a:pt x="100" y="1"/>
                    <a:pt x="17" y="14"/>
                    <a:pt x="1" y="161"/>
                  </a:cubicBezTo>
                  <a:cubicBezTo>
                    <a:pt x="120" y="161"/>
                    <a:pt x="239" y="161"/>
                    <a:pt x="299" y="1"/>
                  </a:cubicBezTo>
                  <a:cubicBezTo>
                    <a:pt x="270" y="1"/>
                    <a:pt x="243" y="1"/>
                    <a:pt x="2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1412175" y="1296400"/>
              <a:ext cx="4000" cy="1025"/>
            </a:xfrm>
            <a:custGeom>
              <a:avLst/>
              <a:gdLst/>
              <a:ahLst/>
              <a:cxnLst/>
              <a:rect l="l" t="t" r="r" b="b"/>
              <a:pathLst>
                <a:path w="160" h="41" extrusionOk="0">
                  <a:moveTo>
                    <a:pt x="100" y="1"/>
                  </a:moveTo>
                  <a:cubicBezTo>
                    <a:pt x="80" y="21"/>
                    <a:pt x="20" y="21"/>
                    <a:pt x="0" y="41"/>
                  </a:cubicBezTo>
                  <a:lnTo>
                    <a:pt x="160" y="41"/>
                  </a:ln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2148700" y="1404325"/>
              <a:ext cx="6000" cy="3000"/>
            </a:xfrm>
            <a:custGeom>
              <a:avLst/>
              <a:gdLst/>
              <a:ahLst/>
              <a:cxnLst/>
              <a:rect l="l" t="t" r="r" b="b"/>
              <a:pathLst>
                <a:path w="240" h="120" extrusionOk="0">
                  <a:moveTo>
                    <a:pt x="60" y="0"/>
                  </a:moveTo>
                  <a:cubicBezTo>
                    <a:pt x="60" y="20"/>
                    <a:pt x="40" y="60"/>
                    <a:pt x="0" y="80"/>
                  </a:cubicBezTo>
                  <a:cubicBezTo>
                    <a:pt x="80" y="80"/>
                    <a:pt x="160" y="100"/>
                    <a:pt x="239" y="120"/>
                  </a:cubicBezTo>
                  <a:cubicBezTo>
                    <a:pt x="179" y="80"/>
                    <a:pt x="140" y="2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1690175" y="1220550"/>
              <a:ext cx="12950" cy="8250"/>
            </a:xfrm>
            <a:custGeom>
              <a:avLst/>
              <a:gdLst/>
              <a:ahLst/>
              <a:cxnLst/>
              <a:rect l="l" t="t" r="r" b="b"/>
              <a:pathLst>
                <a:path w="518" h="330" extrusionOk="0">
                  <a:moveTo>
                    <a:pt x="253" y="0"/>
                  </a:moveTo>
                  <a:cubicBezTo>
                    <a:pt x="154" y="0"/>
                    <a:pt x="65" y="31"/>
                    <a:pt x="0" y="150"/>
                  </a:cubicBezTo>
                  <a:cubicBezTo>
                    <a:pt x="40" y="290"/>
                    <a:pt x="219" y="210"/>
                    <a:pt x="319" y="329"/>
                  </a:cubicBezTo>
                  <a:cubicBezTo>
                    <a:pt x="478" y="290"/>
                    <a:pt x="498" y="170"/>
                    <a:pt x="518" y="31"/>
                  </a:cubicBezTo>
                  <a:cubicBezTo>
                    <a:pt x="427" y="22"/>
                    <a:pt x="336" y="0"/>
                    <a:pt x="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1682700" y="1224300"/>
              <a:ext cx="14950" cy="6100"/>
            </a:xfrm>
            <a:custGeom>
              <a:avLst/>
              <a:gdLst/>
              <a:ahLst/>
              <a:cxnLst/>
              <a:rect l="l" t="t" r="r" b="b"/>
              <a:pathLst>
                <a:path w="598" h="244" extrusionOk="0">
                  <a:moveTo>
                    <a:pt x="100" y="0"/>
                  </a:moveTo>
                  <a:cubicBezTo>
                    <a:pt x="1" y="40"/>
                    <a:pt x="1" y="80"/>
                    <a:pt x="81" y="159"/>
                  </a:cubicBezTo>
                  <a:cubicBezTo>
                    <a:pt x="154" y="220"/>
                    <a:pt x="219" y="244"/>
                    <a:pt x="287" y="244"/>
                  </a:cubicBezTo>
                  <a:cubicBezTo>
                    <a:pt x="329" y="244"/>
                    <a:pt x="372" y="235"/>
                    <a:pt x="419" y="219"/>
                  </a:cubicBezTo>
                  <a:cubicBezTo>
                    <a:pt x="498" y="179"/>
                    <a:pt x="538" y="159"/>
                    <a:pt x="598" y="159"/>
                  </a:cubicBezTo>
                  <a:cubicBezTo>
                    <a:pt x="578" y="20"/>
                    <a:pt x="419" y="20"/>
                    <a:pt x="299" y="0"/>
                  </a:cubicBezTo>
                  <a:cubicBezTo>
                    <a:pt x="246" y="0"/>
                    <a:pt x="211" y="9"/>
                    <a:pt x="170" y="9"/>
                  </a:cubicBezTo>
                  <a:cubicBezTo>
                    <a:pt x="149" y="9"/>
                    <a:pt x="127" y="7"/>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85200" y="1228275"/>
              <a:ext cx="8475" cy="3800"/>
            </a:xfrm>
            <a:custGeom>
              <a:avLst/>
              <a:gdLst/>
              <a:ahLst/>
              <a:cxnLst/>
              <a:rect l="l" t="t" r="r" b="b"/>
              <a:pathLst>
                <a:path w="339" h="152" extrusionOk="0">
                  <a:moveTo>
                    <a:pt x="0" y="0"/>
                  </a:moveTo>
                  <a:cubicBezTo>
                    <a:pt x="56" y="101"/>
                    <a:pt x="112" y="151"/>
                    <a:pt x="175" y="151"/>
                  </a:cubicBezTo>
                  <a:cubicBezTo>
                    <a:pt x="224" y="151"/>
                    <a:pt x="278" y="121"/>
                    <a:pt x="339" y="60"/>
                  </a:cubicBezTo>
                  <a:cubicBezTo>
                    <a:pt x="219" y="40"/>
                    <a:pt x="120"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80150" y="1223250"/>
              <a:ext cx="5575" cy="5550"/>
            </a:xfrm>
            <a:custGeom>
              <a:avLst/>
              <a:gdLst/>
              <a:ahLst/>
              <a:cxnLst/>
              <a:rect l="l" t="t" r="r" b="b"/>
              <a:pathLst>
                <a:path w="223" h="222" extrusionOk="0">
                  <a:moveTo>
                    <a:pt x="83" y="0"/>
                  </a:moveTo>
                  <a:cubicBezTo>
                    <a:pt x="1" y="0"/>
                    <a:pt x="68" y="161"/>
                    <a:pt x="23" y="221"/>
                  </a:cubicBezTo>
                  <a:lnTo>
                    <a:pt x="202" y="221"/>
                  </a:lnTo>
                  <a:cubicBezTo>
                    <a:pt x="202" y="162"/>
                    <a:pt x="202" y="102"/>
                    <a:pt x="222" y="62"/>
                  </a:cubicBezTo>
                  <a:cubicBezTo>
                    <a:pt x="153" y="18"/>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2122850" y="1272425"/>
              <a:ext cx="13450" cy="17050"/>
            </a:xfrm>
            <a:custGeom>
              <a:avLst/>
              <a:gdLst/>
              <a:ahLst/>
              <a:cxnLst/>
              <a:rect l="l" t="t" r="r" b="b"/>
              <a:pathLst>
                <a:path w="538" h="682" extrusionOk="0">
                  <a:moveTo>
                    <a:pt x="210" y="0"/>
                  </a:moveTo>
                  <a:cubicBezTo>
                    <a:pt x="144" y="0"/>
                    <a:pt x="73" y="5"/>
                    <a:pt x="0" y="5"/>
                  </a:cubicBezTo>
                  <a:cubicBezTo>
                    <a:pt x="20" y="164"/>
                    <a:pt x="20" y="323"/>
                    <a:pt x="20" y="482"/>
                  </a:cubicBezTo>
                  <a:lnTo>
                    <a:pt x="20" y="681"/>
                  </a:lnTo>
                  <a:cubicBezTo>
                    <a:pt x="139" y="681"/>
                    <a:pt x="199" y="582"/>
                    <a:pt x="239" y="482"/>
                  </a:cubicBezTo>
                  <a:cubicBezTo>
                    <a:pt x="139" y="184"/>
                    <a:pt x="398" y="204"/>
                    <a:pt x="537" y="124"/>
                  </a:cubicBezTo>
                  <a:cubicBezTo>
                    <a:pt x="458" y="18"/>
                    <a:pt x="343" y="0"/>
                    <a:pt x="2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654375" y="1228275"/>
              <a:ext cx="17425" cy="9325"/>
            </a:xfrm>
            <a:custGeom>
              <a:avLst/>
              <a:gdLst/>
              <a:ahLst/>
              <a:cxnLst/>
              <a:rect l="l" t="t" r="r" b="b"/>
              <a:pathLst>
                <a:path w="697" h="373" extrusionOk="0">
                  <a:moveTo>
                    <a:pt x="537" y="0"/>
                  </a:moveTo>
                  <a:cubicBezTo>
                    <a:pt x="438" y="40"/>
                    <a:pt x="338" y="40"/>
                    <a:pt x="199" y="40"/>
                  </a:cubicBezTo>
                  <a:cubicBezTo>
                    <a:pt x="100" y="40"/>
                    <a:pt x="60" y="80"/>
                    <a:pt x="0" y="160"/>
                  </a:cubicBezTo>
                  <a:lnTo>
                    <a:pt x="0" y="339"/>
                  </a:lnTo>
                  <a:cubicBezTo>
                    <a:pt x="115" y="347"/>
                    <a:pt x="234" y="372"/>
                    <a:pt x="345" y="372"/>
                  </a:cubicBezTo>
                  <a:cubicBezTo>
                    <a:pt x="483" y="372"/>
                    <a:pt x="608" y="334"/>
                    <a:pt x="696" y="179"/>
                  </a:cubicBezTo>
                  <a:lnTo>
                    <a:pt x="53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776700" y="1232750"/>
              <a:ext cx="3500" cy="2725"/>
            </a:xfrm>
            <a:custGeom>
              <a:avLst/>
              <a:gdLst/>
              <a:ahLst/>
              <a:cxnLst/>
              <a:rect l="l" t="t" r="r" b="b"/>
              <a:pathLst>
                <a:path w="140" h="109" extrusionOk="0">
                  <a:moveTo>
                    <a:pt x="140" y="0"/>
                  </a:moveTo>
                  <a:cubicBezTo>
                    <a:pt x="100" y="0"/>
                    <a:pt x="40" y="0"/>
                    <a:pt x="1" y="20"/>
                  </a:cubicBezTo>
                  <a:cubicBezTo>
                    <a:pt x="27" y="82"/>
                    <a:pt x="54" y="109"/>
                    <a:pt x="77" y="109"/>
                  </a:cubicBezTo>
                  <a:cubicBezTo>
                    <a:pt x="106" y="109"/>
                    <a:pt x="129" y="67"/>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606625" y="1306850"/>
              <a:ext cx="4500" cy="4700"/>
            </a:xfrm>
            <a:custGeom>
              <a:avLst/>
              <a:gdLst/>
              <a:ahLst/>
              <a:cxnLst/>
              <a:rect l="l" t="t" r="r" b="b"/>
              <a:pathLst>
                <a:path w="180" h="188" extrusionOk="0">
                  <a:moveTo>
                    <a:pt x="0" y="0"/>
                  </a:moveTo>
                  <a:cubicBezTo>
                    <a:pt x="45" y="60"/>
                    <a:pt x="0" y="188"/>
                    <a:pt x="51" y="188"/>
                  </a:cubicBezTo>
                  <a:cubicBezTo>
                    <a:pt x="68" y="188"/>
                    <a:pt x="95" y="174"/>
                    <a:pt x="140" y="140"/>
                  </a:cubicBezTo>
                  <a:cubicBezTo>
                    <a:pt x="179" y="120"/>
                    <a:pt x="8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2167600" y="1245875"/>
              <a:ext cx="16925" cy="3800"/>
            </a:xfrm>
            <a:custGeom>
              <a:avLst/>
              <a:gdLst/>
              <a:ahLst/>
              <a:cxnLst/>
              <a:rect l="l" t="t" r="r" b="b"/>
              <a:pathLst>
                <a:path w="677" h="152" extrusionOk="0">
                  <a:moveTo>
                    <a:pt x="340" y="0"/>
                  </a:moveTo>
                  <a:cubicBezTo>
                    <a:pt x="225" y="0"/>
                    <a:pt x="113" y="50"/>
                    <a:pt x="0" y="152"/>
                  </a:cubicBezTo>
                  <a:cubicBezTo>
                    <a:pt x="219" y="152"/>
                    <a:pt x="438" y="152"/>
                    <a:pt x="677" y="132"/>
                  </a:cubicBezTo>
                  <a:cubicBezTo>
                    <a:pt x="561" y="45"/>
                    <a:pt x="449" y="0"/>
                    <a:pt x="3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2150200" y="1246350"/>
              <a:ext cx="12950" cy="3825"/>
            </a:xfrm>
            <a:custGeom>
              <a:avLst/>
              <a:gdLst/>
              <a:ahLst/>
              <a:cxnLst/>
              <a:rect l="l" t="t" r="r" b="b"/>
              <a:pathLst>
                <a:path w="518" h="153" extrusionOk="0">
                  <a:moveTo>
                    <a:pt x="265" y="1"/>
                  </a:moveTo>
                  <a:cubicBezTo>
                    <a:pt x="179" y="1"/>
                    <a:pt x="92" y="51"/>
                    <a:pt x="0" y="153"/>
                  </a:cubicBezTo>
                  <a:cubicBezTo>
                    <a:pt x="179" y="153"/>
                    <a:pt x="318" y="153"/>
                    <a:pt x="517" y="133"/>
                  </a:cubicBezTo>
                  <a:cubicBezTo>
                    <a:pt x="430" y="46"/>
                    <a:pt x="348"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32975" y="1220000"/>
              <a:ext cx="26875" cy="12775"/>
            </a:xfrm>
            <a:custGeom>
              <a:avLst/>
              <a:gdLst/>
              <a:ahLst/>
              <a:cxnLst/>
              <a:rect l="l" t="t" r="r" b="b"/>
              <a:pathLst>
                <a:path w="1075" h="511" extrusionOk="0">
                  <a:moveTo>
                    <a:pt x="540" y="1"/>
                  </a:moveTo>
                  <a:cubicBezTo>
                    <a:pt x="370" y="1"/>
                    <a:pt x="198" y="125"/>
                    <a:pt x="1" y="371"/>
                  </a:cubicBezTo>
                  <a:cubicBezTo>
                    <a:pt x="43" y="377"/>
                    <a:pt x="86" y="379"/>
                    <a:pt x="130" y="379"/>
                  </a:cubicBezTo>
                  <a:cubicBezTo>
                    <a:pt x="238" y="379"/>
                    <a:pt x="347" y="366"/>
                    <a:pt x="453" y="366"/>
                  </a:cubicBezTo>
                  <a:cubicBezTo>
                    <a:pt x="602" y="366"/>
                    <a:pt x="747" y="391"/>
                    <a:pt x="876" y="510"/>
                  </a:cubicBezTo>
                  <a:cubicBezTo>
                    <a:pt x="936" y="471"/>
                    <a:pt x="995" y="431"/>
                    <a:pt x="1075" y="391"/>
                  </a:cubicBezTo>
                  <a:cubicBezTo>
                    <a:pt x="884" y="130"/>
                    <a:pt x="714" y="1"/>
                    <a:pt x="5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2076100" y="1436650"/>
              <a:ext cx="4000" cy="5000"/>
            </a:xfrm>
            <a:custGeom>
              <a:avLst/>
              <a:gdLst/>
              <a:ahLst/>
              <a:cxnLst/>
              <a:rect l="l" t="t" r="r" b="b"/>
              <a:pathLst>
                <a:path w="160" h="200" extrusionOk="0">
                  <a:moveTo>
                    <a:pt x="159" y="0"/>
                  </a:moveTo>
                  <a:cubicBezTo>
                    <a:pt x="100" y="80"/>
                    <a:pt x="60" y="120"/>
                    <a:pt x="0" y="199"/>
                  </a:cubicBezTo>
                  <a:cubicBezTo>
                    <a:pt x="80" y="160"/>
                    <a:pt x="119" y="10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674750" y="1104625"/>
              <a:ext cx="9475" cy="50925"/>
            </a:xfrm>
            <a:custGeom>
              <a:avLst/>
              <a:gdLst/>
              <a:ahLst/>
              <a:cxnLst/>
              <a:rect l="l" t="t" r="r" b="b"/>
              <a:pathLst>
                <a:path w="379" h="2037" extrusionOk="0">
                  <a:moveTo>
                    <a:pt x="275" y="0"/>
                  </a:moveTo>
                  <a:cubicBezTo>
                    <a:pt x="259" y="0"/>
                    <a:pt x="241" y="4"/>
                    <a:pt x="220" y="13"/>
                  </a:cubicBezTo>
                  <a:cubicBezTo>
                    <a:pt x="140" y="33"/>
                    <a:pt x="120" y="172"/>
                    <a:pt x="60" y="272"/>
                  </a:cubicBezTo>
                  <a:cubicBezTo>
                    <a:pt x="1" y="849"/>
                    <a:pt x="40" y="1425"/>
                    <a:pt x="60" y="2002"/>
                  </a:cubicBezTo>
                  <a:cubicBezTo>
                    <a:pt x="103" y="2026"/>
                    <a:pt x="140" y="2036"/>
                    <a:pt x="173" y="2036"/>
                  </a:cubicBezTo>
                  <a:cubicBezTo>
                    <a:pt x="276" y="2036"/>
                    <a:pt x="333" y="1934"/>
                    <a:pt x="379" y="1843"/>
                  </a:cubicBezTo>
                  <a:cubicBezTo>
                    <a:pt x="339" y="1306"/>
                    <a:pt x="359" y="749"/>
                    <a:pt x="379" y="212"/>
                  </a:cubicBezTo>
                  <a:cubicBezTo>
                    <a:pt x="379" y="127"/>
                    <a:pt x="364"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1673275" y="1150700"/>
              <a:ext cx="23875" cy="35325"/>
            </a:xfrm>
            <a:custGeom>
              <a:avLst/>
              <a:gdLst/>
              <a:ahLst/>
              <a:cxnLst/>
              <a:rect l="l" t="t" r="r" b="b"/>
              <a:pathLst>
                <a:path w="955" h="1413" extrusionOk="0">
                  <a:moveTo>
                    <a:pt x="477" y="0"/>
                  </a:moveTo>
                  <a:cubicBezTo>
                    <a:pt x="378" y="60"/>
                    <a:pt x="259" y="100"/>
                    <a:pt x="139" y="159"/>
                  </a:cubicBezTo>
                  <a:cubicBezTo>
                    <a:pt x="179" y="577"/>
                    <a:pt x="0" y="1015"/>
                    <a:pt x="298" y="1413"/>
                  </a:cubicBezTo>
                  <a:cubicBezTo>
                    <a:pt x="318" y="1214"/>
                    <a:pt x="259" y="995"/>
                    <a:pt x="477" y="875"/>
                  </a:cubicBezTo>
                  <a:cubicBezTo>
                    <a:pt x="577" y="955"/>
                    <a:pt x="557" y="1114"/>
                    <a:pt x="656" y="1214"/>
                  </a:cubicBezTo>
                  <a:cubicBezTo>
                    <a:pt x="955" y="1054"/>
                    <a:pt x="796" y="776"/>
                    <a:pt x="796" y="517"/>
                  </a:cubicBezTo>
                  <a:cubicBezTo>
                    <a:pt x="617" y="398"/>
                    <a:pt x="577" y="179"/>
                    <a:pt x="4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1676250" y="1082550"/>
              <a:ext cx="4500" cy="8500"/>
            </a:xfrm>
            <a:custGeom>
              <a:avLst/>
              <a:gdLst/>
              <a:ahLst/>
              <a:cxnLst/>
              <a:rect l="l" t="t" r="r" b="b"/>
              <a:pathLst>
                <a:path w="180" h="340" extrusionOk="0">
                  <a:moveTo>
                    <a:pt x="20" y="1"/>
                  </a:moveTo>
                  <a:cubicBezTo>
                    <a:pt x="20" y="80"/>
                    <a:pt x="0" y="200"/>
                    <a:pt x="0" y="319"/>
                  </a:cubicBezTo>
                  <a:cubicBezTo>
                    <a:pt x="20" y="319"/>
                    <a:pt x="80" y="339"/>
                    <a:pt x="140" y="339"/>
                  </a:cubicBezTo>
                  <a:cubicBezTo>
                    <a:pt x="160" y="220"/>
                    <a:pt x="179" y="6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1827925" y="1058700"/>
              <a:ext cx="49275" cy="79125"/>
            </a:xfrm>
            <a:custGeom>
              <a:avLst/>
              <a:gdLst/>
              <a:ahLst/>
              <a:cxnLst/>
              <a:rect l="l" t="t" r="r" b="b"/>
              <a:pathLst>
                <a:path w="1971" h="3165" extrusionOk="0">
                  <a:moveTo>
                    <a:pt x="896" y="0"/>
                  </a:moveTo>
                  <a:cubicBezTo>
                    <a:pt x="846" y="7"/>
                    <a:pt x="796" y="9"/>
                    <a:pt x="745" y="9"/>
                  </a:cubicBezTo>
                  <a:cubicBezTo>
                    <a:pt x="644" y="9"/>
                    <a:pt x="542" y="0"/>
                    <a:pt x="441" y="0"/>
                  </a:cubicBezTo>
                  <a:cubicBezTo>
                    <a:pt x="289" y="0"/>
                    <a:pt x="140" y="20"/>
                    <a:pt x="1" y="119"/>
                  </a:cubicBezTo>
                  <a:cubicBezTo>
                    <a:pt x="1" y="199"/>
                    <a:pt x="40" y="279"/>
                    <a:pt x="60" y="318"/>
                  </a:cubicBezTo>
                  <a:cubicBezTo>
                    <a:pt x="100" y="398"/>
                    <a:pt x="140" y="497"/>
                    <a:pt x="160" y="597"/>
                  </a:cubicBezTo>
                  <a:cubicBezTo>
                    <a:pt x="200" y="895"/>
                    <a:pt x="120" y="1194"/>
                    <a:pt x="80" y="1492"/>
                  </a:cubicBezTo>
                  <a:cubicBezTo>
                    <a:pt x="80" y="1611"/>
                    <a:pt x="100" y="1751"/>
                    <a:pt x="200" y="1850"/>
                  </a:cubicBezTo>
                  <a:cubicBezTo>
                    <a:pt x="399" y="2168"/>
                    <a:pt x="259" y="2526"/>
                    <a:pt x="299" y="2865"/>
                  </a:cubicBezTo>
                  <a:cubicBezTo>
                    <a:pt x="299" y="2997"/>
                    <a:pt x="299" y="3164"/>
                    <a:pt x="469" y="3164"/>
                  </a:cubicBezTo>
                  <a:cubicBezTo>
                    <a:pt x="478" y="3164"/>
                    <a:pt x="488" y="3164"/>
                    <a:pt x="498" y="3163"/>
                  </a:cubicBezTo>
                  <a:cubicBezTo>
                    <a:pt x="657" y="3143"/>
                    <a:pt x="677" y="2924"/>
                    <a:pt x="737" y="2805"/>
                  </a:cubicBezTo>
                  <a:lnTo>
                    <a:pt x="737" y="2646"/>
                  </a:lnTo>
                  <a:cubicBezTo>
                    <a:pt x="637" y="2526"/>
                    <a:pt x="637" y="2407"/>
                    <a:pt x="697" y="2288"/>
                  </a:cubicBezTo>
                  <a:cubicBezTo>
                    <a:pt x="597" y="1591"/>
                    <a:pt x="936" y="895"/>
                    <a:pt x="697" y="219"/>
                  </a:cubicBezTo>
                  <a:cubicBezTo>
                    <a:pt x="818" y="191"/>
                    <a:pt x="940" y="185"/>
                    <a:pt x="1061" y="185"/>
                  </a:cubicBezTo>
                  <a:cubicBezTo>
                    <a:pt x="1157" y="185"/>
                    <a:pt x="1253" y="189"/>
                    <a:pt x="1348" y="189"/>
                  </a:cubicBezTo>
                  <a:cubicBezTo>
                    <a:pt x="1562" y="189"/>
                    <a:pt x="1771" y="169"/>
                    <a:pt x="1970" y="40"/>
                  </a:cubicBezTo>
                  <a:cubicBezTo>
                    <a:pt x="1632" y="40"/>
                    <a:pt x="1254" y="2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1811525" y="1063650"/>
              <a:ext cx="21400" cy="43925"/>
            </a:xfrm>
            <a:custGeom>
              <a:avLst/>
              <a:gdLst/>
              <a:ahLst/>
              <a:cxnLst/>
              <a:rect l="l" t="t" r="r" b="b"/>
              <a:pathLst>
                <a:path w="856" h="1757" extrusionOk="0">
                  <a:moveTo>
                    <a:pt x="0" y="1"/>
                  </a:moveTo>
                  <a:lnTo>
                    <a:pt x="0" y="1751"/>
                  </a:lnTo>
                  <a:cubicBezTo>
                    <a:pt x="22" y="1755"/>
                    <a:pt x="42" y="1756"/>
                    <a:pt x="60" y="1756"/>
                  </a:cubicBezTo>
                  <a:cubicBezTo>
                    <a:pt x="378" y="1756"/>
                    <a:pt x="215" y="1293"/>
                    <a:pt x="498" y="1274"/>
                  </a:cubicBezTo>
                  <a:cubicBezTo>
                    <a:pt x="537" y="1254"/>
                    <a:pt x="617" y="1214"/>
                    <a:pt x="657" y="1175"/>
                  </a:cubicBezTo>
                  <a:cubicBezTo>
                    <a:pt x="856" y="876"/>
                    <a:pt x="856" y="598"/>
                    <a:pt x="557" y="359"/>
                  </a:cubicBezTo>
                  <a:cubicBezTo>
                    <a:pt x="517" y="359"/>
                    <a:pt x="498" y="319"/>
                    <a:pt x="438" y="319"/>
                  </a:cubicBezTo>
                  <a:cubicBezTo>
                    <a:pt x="376" y="370"/>
                    <a:pt x="315" y="416"/>
                    <a:pt x="264" y="416"/>
                  </a:cubicBezTo>
                  <a:cubicBezTo>
                    <a:pt x="217" y="416"/>
                    <a:pt x="179" y="375"/>
                    <a:pt x="159" y="260"/>
                  </a:cubicBezTo>
                  <a:cubicBezTo>
                    <a:pt x="159" y="160"/>
                    <a:pt x="12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1693650" y="1063950"/>
              <a:ext cx="10975" cy="4200"/>
            </a:xfrm>
            <a:custGeom>
              <a:avLst/>
              <a:gdLst/>
              <a:ahLst/>
              <a:cxnLst/>
              <a:rect l="l" t="t" r="r" b="b"/>
              <a:pathLst>
                <a:path w="439" h="168" extrusionOk="0">
                  <a:moveTo>
                    <a:pt x="317" y="0"/>
                  </a:moveTo>
                  <a:cubicBezTo>
                    <a:pt x="195" y="0"/>
                    <a:pt x="75" y="34"/>
                    <a:pt x="1" y="168"/>
                  </a:cubicBezTo>
                  <a:cubicBezTo>
                    <a:pt x="100" y="168"/>
                    <a:pt x="219" y="148"/>
                    <a:pt x="319" y="148"/>
                  </a:cubicBezTo>
                  <a:cubicBezTo>
                    <a:pt x="379" y="108"/>
                    <a:pt x="398" y="69"/>
                    <a:pt x="438" y="9"/>
                  </a:cubicBezTo>
                  <a:cubicBezTo>
                    <a:pt x="398" y="4"/>
                    <a:pt x="357"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1822950" y="1062675"/>
              <a:ext cx="8975" cy="10450"/>
            </a:xfrm>
            <a:custGeom>
              <a:avLst/>
              <a:gdLst/>
              <a:ahLst/>
              <a:cxnLst/>
              <a:rect l="l" t="t" r="r" b="b"/>
              <a:pathLst>
                <a:path w="359" h="418" extrusionOk="0">
                  <a:moveTo>
                    <a:pt x="200" y="0"/>
                  </a:moveTo>
                  <a:cubicBezTo>
                    <a:pt x="80" y="100"/>
                    <a:pt x="41" y="219"/>
                    <a:pt x="1" y="358"/>
                  </a:cubicBezTo>
                  <a:cubicBezTo>
                    <a:pt x="41" y="378"/>
                    <a:pt x="60" y="378"/>
                    <a:pt x="100" y="418"/>
                  </a:cubicBezTo>
                  <a:cubicBezTo>
                    <a:pt x="299" y="358"/>
                    <a:pt x="359" y="239"/>
                    <a:pt x="239" y="6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1672275" y="1055200"/>
              <a:ext cx="4000" cy="4000"/>
            </a:xfrm>
            <a:custGeom>
              <a:avLst/>
              <a:gdLst/>
              <a:ahLst/>
              <a:cxnLst/>
              <a:rect l="l" t="t" r="r" b="b"/>
              <a:pathLst>
                <a:path w="160" h="160" extrusionOk="0">
                  <a:moveTo>
                    <a:pt x="159" y="1"/>
                  </a:moveTo>
                  <a:cubicBezTo>
                    <a:pt x="120" y="1"/>
                    <a:pt x="40" y="21"/>
                    <a:pt x="0" y="21"/>
                  </a:cubicBezTo>
                  <a:lnTo>
                    <a:pt x="0" y="160"/>
                  </a:lnTo>
                  <a:cubicBezTo>
                    <a:pt x="40" y="100"/>
                    <a:pt x="120" y="4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1689675" y="1068125"/>
              <a:ext cx="4000" cy="2275"/>
            </a:xfrm>
            <a:custGeom>
              <a:avLst/>
              <a:gdLst/>
              <a:ahLst/>
              <a:cxnLst/>
              <a:rect l="l" t="t" r="r" b="b"/>
              <a:pathLst>
                <a:path w="160" h="91" extrusionOk="0">
                  <a:moveTo>
                    <a:pt x="0" y="1"/>
                  </a:moveTo>
                  <a:cubicBezTo>
                    <a:pt x="20" y="61"/>
                    <a:pt x="50" y="90"/>
                    <a:pt x="80" y="90"/>
                  </a:cubicBezTo>
                  <a:cubicBezTo>
                    <a:pt x="110" y="90"/>
                    <a:pt x="140" y="6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1685700" y="1066200"/>
              <a:ext cx="3500" cy="2450"/>
            </a:xfrm>
            <a:custGeom>
              <a:avLst/>
              <a:gdLst/>
              <a:ahLst/>
              <a:cxnLst/>
              <a:rect l="l" t="t" r="r" b="b"/>
              <a:pathLst>
                <a:path w="140" h="98" extrusionOk="0">
                  <a:moveTo>
                    <a:pt x="58" y="1"/>
                  </a:moveTo>
                  <a:cubicBezTo>
                    <a:pt x="32" y="1"/>
                    <a:pt x="11" y="36"/>
                    <a:pt x="0" y="98"/>
                  </a:cubicBezTo>
                  <a:lnTo>
                    <a:pt x="140" y="98"/>
                  </a:lnTo>
                  <a:cubicBezTo>
                    <a:pt x="111" y="31"/>
                    <a:pt x="82" y="1"/>
                    <a:pt x="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1680725" y="1068425"/>
              <a:ext cx="5000" cy="2650"/>
            </a:xfrm>
            <a:custGeom>
              <a:avLst/>
              <a:gdLst/>
              <a:ahLst/>
              <a:cxnLst/>
              <a:rect l="l" t="t" r="r" b="b"/>
              <a:pathLst>
                <a:path w="200" h="106" extrusionOk="0">
                  <a:moveTo>
                    <a:pt x="61" y="0"/>
                  </a:moveTo>
                  <a:cubicBezTo>
                    <a:pt x="40" y="0"/>
                    <a:pt x="20" y="2"/>
                    <a:pt x="0" y="9"/>
                  </a:cubicBezTo>
                  <a:cubicBezTo>
                    <a:pt x="31" y="71"/>
                    <a:pt x="62" y="106"/>
                    <a:pt x="96" y="106"/>
                  </a:cubicBezTo>
                  <a:cubicBezTo>
                    <a:pt x="127" y="106"/>
                    <a:pt x="161" y="76"/>
                    <a:pt x="199" y="9"/>
                  </a:cubicBezTo>
                  <a:cubicBezTo>
                    <a:pt x="146" y="9"/>
                    <a:pt x="102" y="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1615075" y="1219925"/>
              <a:ext cx="9975" cy="4500"/>
            </a:xfrm>
            <a:custGeom>
              <a:avLst/>
              <a:gdLst/>
              <a:ahLst/>
              <a:cxnLst/>
              <a:rect l="l" t="t" r="r" b="b"/>
              <a:pathLst>
                <a:path w="399" h="180" extrusionOk="0">
                  <a:moveTo>
                    <a:pt x="222" y="0"/>
                  </a:moveTo>
                  <a:cubicBezTo>
                    <a:pt x="144" y="0"/>
                    <a:pt x="69" y="25"/>
                    <a:pt x="1" y="36"/>
                  </a:cubicBezTo>
                  <a:cubicBezTo>
                    <a:pt x="20" y="96"/>
                    <a:pt x="20" y="116"/>
                    <a:pt x="20" y="175"/>
                  </a:cubicBezTo>
                  <a:cubicBezTo>
                    <a:pt x="60" y="175"/>
                    <a:pt x="104" y="180"/>
                    <a:pt x="149" y="180"/>
                  </a:cubicBezTo>
                  <a:cubicBezTo>
                    <a:pt x="239" y="180"/>
                    <a:pt x="332" y="162"/>
                    <a:pt x="398" y="56"/>
                  </a:cubicBezTo>
                  <a:cubicBezTo>
                    <a:pt x="339" y="14"/>
                    <a:pt x="280" y="0"/>
                    <a:pt x="2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685200" y="1172575"/>
              <a:ext cx="4000" cy="8475"/>
            </a:xfrm>
            <a:custGeom>
              <a:avLst/>
              <a:gdLst/>
              <a:ahLst/>
              <a:cxnLst/>
              <a:rect l="l" t="t" r="r" b="b"/>
              <a:pathLst>
                <a:path w="160" h="339" extrusionOk="0">
                  <a:moveTo>
                    <a:pt x="0" y="0"/>
                  </a:moveTo>
                  <a:cubicBezTo>
                    <a:pt x="0" y="140"/>
                    <a:pt x="20" y="279"/>
                    <a:pt x="160" y="339"/>
                  </a:cubicBezTo>
                  <a:cubicBezTo>
                    <a:pt x="160" y="199"/>
                    <a:pt x="14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667800" y="1225050"/>
              <a:ext cx="5500" cy="3250"/>
            </a:xfrm>
            <a:custGeom>
              <a:avLst/>
              <a:gdLst/>
              <a:ahLst/>
              <a:cxnLst/>
              <a:rect l="l" t="t" r="r" b="b"/>
              <a:pathLst>
                <a:path w="220" h="130" extrusionOk="0">
                  <a:moveTo>
                    <a:pt x="144" y="1"/>
                  </a:moveTo>
                  <a:cubicBezTo>
                    <a:pt x="109" y="1"/>
                    <a:pt x="34" y="79"/>
                    <a:pt x="0" y="129"/>
                  </a:cubicBezTo>
                  <a:cubicBezTo>
                    <a:pt x="13" y="123"/>
                    <a:pt x="30" y="121"/>
                    <a:pt x="48" y="121"/>
                  </a:cubicBezTo>
                  <a:cubicBezTo>
                    <a:pt x="84" y="121"/>
                    <a:pt x="125" y="129"/>
                    <a:pt x="154" y="129"/>
                  </a:cubicBezTo>
                  <a:cubicBezTo>
                    <a:pt x="199" y="129"/>
                    <a:pt x="219" y="110"/>
                    <a:pt x="159" y="10"/>
                  </a:cubicBezTo>
                  <a:cubicBezTo>
                    <a:pt x="156" y="4"/>
                    <a:pt x="151" y="1"/>
                    <a:pt x="1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549425" y="1154675"/>
              <a:ext cx="26875" cy="22400"/>
            </a:xfrm>
            <a:custGeom>
              <a:avLst/>
              <a:gdLst/>
              <a:ahLst/>
              <a:cxnLst/>
              <a:rect l="l" t="t" r="r" b="b"/>
              <a:pathLst>
                <a:path w="1075" h="896" extrusionOk="0">
                  <a:moveTo>
                    <a:pt x="538" y="0"/>
                  </a:moveTo>
                  <a:lnTo>
                    <a:pt x="538" y="0"/>
                  </a:lnTo>
                  <a:cubicBezTo>
                    <a:pt x="1" y="319"/>
                    <a:pt x="478" y="597"/>
                    <a:pt x="558" y="895"/>
                  </a:cubicBezTo>
                  <a:cubicBezTo>
                    <a:pt x="737" y="796"/>
                    <a:pt x="896" y="657"/>
                    <a:pt x="1075" y="537"/>
                  </a:cubicBezTo>
                  <a:cubicBezTo>
                    <a:pt x="1055" y="498"/>
                    <a:pt x="1055" y="438"/>
                    <a:pt x="1055" y="398"/>
                  </a:cubicBezTo>
                  <a:cubicBezTo>
                    <a:pt x="975" y="259"/>
                    <a:pt x="876" y="199"/>
                    <a:pt x="737" y="199"/>
                  </a:cubicBezTo>
                  <a:lnTo>
                    <a:pt x="5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555400" y="1128800"/>
              <a:ext cx="7975" cy="6425"/>
            </a:xfrm>
            <a:custGeom>
              <a:avLst/>
              <a:gdLst/>
              <a:ahLst/>
              <a:cxnLst/>
              <a:rect l="l" t="t" r="r" b="b"/>
              <a:pathLst>
                <a:path w="319" h="257" extrusionOk="0">
                  <a:moveTo>
                    <a:pt x="319" y="1"/>
                  </a:moveTo>
                  <a:cubicBezTo>
                    <a:pt x="199" y="41"/>
                    <a:pt x="0" y="1"/>
                    <a:pt x="40" y="200"/>
                  </a:cubicBezTo>
                  <a:cubicBezTo>
                    <a:pt x="58" y="242"/>
                    <a:pt x="82" y="257"/>
                    <a:pt x="109" y="257"/>
                  </a:cubicBezTo>
                  <a:cubicBezTo>
                    <a:pt x="171" y="257"/>
                    <a:pt x="250" y="180"/>
                    <a:pt x="319" y="180"/>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567825" y="1145725"/>
              <a:ext cx="8975" cy="17925"/>
            </a:xfrm>
            <a:custGeom>
              <a:avLst/>
              <a:gdLst/>
              <a:ahLst/>
              <a:cxnLst/>
              <a:rect l="l" t="t" r="r" b="b"/>
              <a:pathLst>
                <a:path w="359" h="717" extrusionOk="0">
                  <a:moveTo>
                    <a:pt x="160" y="0"/>
                  </a:moveTo>
                  <a:cubicBezTo>
                    <a:pt x="1" y="159"/>
                    <a:pt x="41" y="358"/>
                    <a:pt x="21" y="517"/>
                  </a:cubicBezTo>
                  <a:cubicBezTo>
                    <a:pt x="60" y="677"/>
                    <a:pt x="200" y="696"/>
                    <a:pt x="339" y="716"/>
                  </a:cubicBezTo>
                  <a:cubicBezTo>
                    <a:pt x="339" y="677"/>
                    <a:pt x="339" y="617"/>
                    <a:pt x="359" y="537"/>
                  </a:cubicBezTo>
                  <a:cubicBezTo>
                    <a:pt x="220" y="398"/>
                    <a:pt x="339" y="179"/>
                    <a:pt x="220" y="2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571325" y="1147200"/>
              <a:ext cx="5975" cy="12975"/>
            </a:xfrm>
            <a:custGeom>
              <a:avLst/>
              <a:gdLst/>
              <a:ahLst/>
              <a:cxnLst/>
              <a:rect l="l" t="t" r="r" b="b"/>
              <a:pathLst>
                <a:path w="239" h="519" extrusionOk="0">
                  <a:moveTo>
                    <a:pt x="60" y="1"/>
                  </a:moveTo>
                  <a:lnTo>
                    <a:pt x="60" y="1"/>
                  </a:lnTo>
                  <a:cubicBezTo>
                    <a:pt x="20" y="200"/>
                    <a:pt x="0" y="399"/>
                    <a:pt x="199" y="518"/>
                  </a:cubicBezTo>
                  <a:cubicBezTo>
                    <a:pt x="199" y="319"/>
                    <a:pt x="239" y="12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427700" y="1735775"/>
              <a:ext cx="118375" cy="35725"/>
            </a:xfrm>
            <a:custGeom>
              <a:avLst/>
              <a:gdLst/>
              <a:ahLst/>
              <a:cxnLst/>
              <a:rect l="l" t="t" r="r" b="b"/>
              <a:pathLst>
                <a:path w="4735" h="1429" extrusionOk="0">
                  <a:moveTo>
                    <a:pt x="3437" y="1"/>
                  </a:moveTo>
                  <a:cubicBezTo>
                    <a:pt x="3039" y="1"/>
                    <a:pt x="2641" y="65"/>
                    <a:pt x="2248" y="190"/>
                  </a:cubicBezTo>
                  <a:cubicBezTo>
                    <a:pt x="2192" y="302"/>
                    <a:pt x="2101" y="322"/>
                    <a:pt x="2002" y="322"/>
                  </a:cubicBezTo>
                  <a:cubicBezTo>
                    <a:pt x="1946" y="322"/>
                    <a:pt x="1888" y="316"/>
                    <a:pt x="1832" y="316"/>
                  </a:cubicBezTo>
                  <a:cubicBezTo>
                    <a:pt x="1775" y="316"/>
                    <a:pt x="1719" y="322"/>
                    <a:pt x="1671" y="349"/>
                  </a:cubicBezTo>
                  <a:cubicBezTo>
                    <a:pt x="1313" y="449"/>
                    <a:pt x="935" y="449"/>
                    <a:pt x="597" y="647"/>
                  </a:cubicBezTo>
                  <a:cubicBezTo>
                    <a:pt x="478" y="647"/>
                    <a:pt x="338" y="647"/>
                    <a:pt x="199" y="667"/>
                  </a:cubicBezTo>
                  <a:cubicBezTo>
                    <a:pt x="40" y="787"/>
                    <a:pt x="0" y="966"/>
                    <a:pt x="60" y="1165"/>
                  </a:cubicBezTo>
                  <a:cubicBezTo>
                    <a:pt x="194" y="1366"/>
                    <a:pt x="356" y="1429"/>
                    <a:pt x="525" y="1429"/>
                  </a:cubicBezTo>
                  <a:cubicBezTo>
                    <a:pt x="708" y="1429"/>
                    <a:pt x="899" y="1356"/>
                    <a:pt x="1074" y="1304"/>
                  </a:cubicBezTo>
                  <a:cubicBezTo>
                    <a:pt x="1671" y="1165"/>
                    <a:pt x="2248" y="1006"/>
                    <a:pt x="2845" y="906"/>
                  </a:cubicBezTo>
                  <a:cubicBezTo>
                    <a:pt x="2944" y="886"/>
                    <a:pt x="3024" y="886"/>
                    <a:pt x="3123" y="866"/>
                  </a:cubicBezTo>
                  <a:cubicBezTo>
                    <a:pt x="3561" y="667"/>
                    <a:pt x="4038" y="608"/>
                    <a:pt x="4496" y="468"/>
                  </a:cubicBezTo>
                  <a:cubicBezTo>
                    <a:pt x="4635" y="449"/>
                    <a:pt x="4735" y="389"/>
                    <a:pt x="4715" y="230"/>
                  </a:cubicBezTo>
                  <a:cubicBezTo>
                    <a:pt x="4292" y="75"/>
                    <a:pt x="3865" y="1"/>
                    <a:pt x="34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2389900" y="1939250"/>
              <a:ext cx="55725" cy="145925"/>
            </a:xfrm>
            <a:custGeom>
              <a:avLst/>
              <a:gdLst/>
              <a:ahLst/>
              <a:cxnLst/>
              <a:rect l="l" t="t" r="r" b="b"/>
              <a:pathLst>
                <a:path w="2229" h="5837" extrusionOk="0">
                  <a:moveTo>
                    <a:pt x="192" y="1"/>
                  </a:moveTo>
                  <a:cubicBezTo>
                    <a:pt x="181" y="1"/>
                    <a:pt x="169" y="3"/>
                    <a:pt x="160" y="8"/>
                  </a:cubicBezTo>
                  <a:cubicBezTo>
                    <a:pt x="80" y="48"/>
                    <a:pt x="40" y="68"/>
                    <a:pt x="0" y="107"/>
                  </a:cubicBezTo>
                  <a:cubicBezTo>
                    <a:pt x="120" y="804"/>
                    <a:pt x="0" y="1540"/>
                    <a:pt x="279" y="2196"/>
                  </a:cubicBezTo>
                  <a:cubicBezTo>
                    <a:pt x="478" y="2296"/>
                    <a:pt x="378" y="2435"/>
                    <a:pt x="339" y="2534"/>
                  </a:cubicBezTo>
                  <a:cubicBezTo>
                    <a:pt x="398" y="2873"/>
                    <a:pt x="458" y="3231"/>
                    <a:pt x="498" y="3569"/>
                  </a:cubicBezTo>
                  <a:cubicBezTo>
                    <a:pt x="577" y="3668"/>
                    <a:pt x="557" y="3827"/>
                    <a:pt x="617" y="3907"/>
                  </a:cubicBezTo>
                  <a:cubicBezTo>
                    <a:pt x="856" y="4484"/>
                    <a:pt x="1095" y="5081"/>
                    <a:pt x="1333" y="5658"/>
                  </a:cubicBezTo>
                  <a:cubicBezTo>
                    <a:pt x="1393" y="5697"/>
                    <a:pt x="1453" y="5737"/>
                    <a:pt x="1532" y="5777"/>
                  </a:cubicBezTo>
                  <a:cubicBezTo>
                    <a:pt x="1592" y="5777"/>
                    <a:pt x="1652" y="5797"/>
                    <a:pt x="1691" y="5837"/>
                  </a:cubicBezTo>
                  <a:cubicBezTo>
                    <a:pt x="1791" y="5578"/>
                    <a:pt x="2029" y="5538"/>
                    <a:pt x="2228" y="5459"/>
                  </a:cubicBezTo>
                  <a:cubicBezTo>
                    <a:pt x="2228" y="5263"/>
                    <a:pt x="2161" y="5195"/>
                    <a:pt x="2062" y="5195"/>
                  </a:cubicBezTo>
                  <a:cubicBezTo>
                    <a:pt x="2001" y="5195"/>
                    <a:pt x="1927" y="5221"/>
                    <a:pt x="1850" y="5260"/>
                  </a:cubicBezTo>
                  <a:cubicBezTo>
                    <a:pt x="1492" y="5260"/>
                    <a:pt x="1373" y="5061"/>
                    <a:pt x="1293" y="4762"/>
                  </a:cubicBezTo>
                  <a:cubicBezTo>
                    <a:pt x="1194" y="4504"/>
                    <a:pt x="1274" y="4186"/>
                    <a:pt x="995" y="4006"/>
                  </a:cubicBezTo>
                  <a:cubicBezTo>
                    <a:pt x="876" y="3629"/>
                    <a:pt x="756" y="3251"/>
                    <a:pt x="677" y="2853"/>
                  </a:cubicBezTo>
                  <a:cubicBezTo>
                    <a:pt x="657" y="2594"/>
                    <a:pt x="538" y="2335"/>
                    <a:pt x="796" y="2137"/>
                  </a:cubicBezTo>
                  <a:cubicBezTo>
                    <a:pt x="896" y="2017"/>
                    <a:pt x="1095" y="1997"/>
                    <a:pt x="975" y="1798"/>
                  </a:cubicBezTo>
                  <a:cubicBezTo>
                    <a:pt x="458" y="1679"/>
                    <a:pt x="279" y="1341"/>
                    <a:pt x="299" y="804"/>
                  </a:cubicBezTo>
                  <a:cubicBezTo>
                    <a:pt x="339" y="565"/>
                    <a:pt x="279" y="306"/>
                    <a:pt x="279" y="68"/>
                  </a:cubicBezTo>
                  <a:cubicBezTo>
                    <a:pt x="264" y="23"/>
                    <a:pt x="227" y="1"/>
                    <a:pt x="1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991650" y="1801175"/>
              <a:ext cx="113425" cy="33025"/>
            </a:xfrm>
            <a:custGeom>
              <a:avLst/>
              <a:gdLst/>
              <a:ahLst/>
              <a:cxnLst/>
              <a:rect l="l" t="t" r="r" b="b"/>
              <a:pathLst>
                <a:path w="4537" h="1321" extrusionOk="0">
                  <a:moveTo>
                    <a:pt x="4516" y="1"/>
                  </a:moveTo>
                  <a:cubicBezTo>
                    <a:pt x="3820" y="100"/>
                    <a:pt x="3124" y="319"/>
                    <a:pt x="2388" y="419"/>
                  </a:cubicBezTo>
                  <a:cubicBezTo>
                    <a:pt x="1592" y="598"/>
                    <a:pt x="776" y="737"/>
                    <a:pt x="1" y="1055"/>
                  </a:cubicBezTo>
                  <a:lnTo>
                    <a:pt x="40" y="1135"/>
                  </a:lnTo>
                  <a:cubicBezTo>
                    <a:pt x="60" y="1194"/>
                    <a:pt x="80" y="1234"/>
                    <a:pt x="140" y="1254"/>
                  </a:cubicBezTo>
                  <a:lnTo>
                    <a:pt x="199" y="1294"/>
                  </a:lnTo>
                  <a:cubicBezTo>
                    <a:pt x="303" y="1312"/>
                    <a:pt x="404" y="1321"/>
                    <a:pt x="503" y="1321"/>
                  </a:cubicBezTo>
                  <a:cubicBezTo>
                    <a:pt x="935" y="1321"/>
                    <a:pt x="1327" y="1165"/>
                    <a:pt x="1731" y="1035"/>
                  </a:cubicBezTo>
                  <a:cubicBezTo>
                    <a:pt x="2587" y="797"/>
                    <a:pt x="3541" y="757"/>
                    <a:pt x="4377" y="399"/>
                  </a:cubicBezTo>
                  <a:cubicBezTo>
                    <a:pt x="4407" y="409"/>
                    <a:pt x="4432" y="414"/>
                    <a:pt x="4457" y="414"/>
                  </a:cubicBezTo>
                  <a:cubicBezTo>
                    <a:pt x="4481" y="414"/>
                    <a:pt x="4506" y="409"/>
                    <a:pt x="4536" y="399"/>
                  </a:cubicBezTo>
                  <a:cubicBezTo>
                    <a:pt x="4536" y="259"/>
                    <a:pt x="4516" y="120"/>
                    <a:pt x="45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2486375" y="2070225"/>
              <a:ext cx="112425" cy="47775"/>
            </a:xfrm>
            <a:custGeom>
              <a:avLst/>
              <a:gdLst/>
              <a:ahLst/>
              <a:cxnLst/>
              <a:rect l="l" t="t" r="r" b="b"/>
              <a:pathLst>
                <a:path w="4497" h="1911" extrusionOk="0">
                  <a:moveTo>
                    <a:pt x="4397" y="1"/>
                  </a:moveTo>
                  <a:cubicBezTo>
                    <a:pt x="4138" y="21"/>
                    <a:pt x="3860" y="80"/>
                    <a:pt x="3581" y="160"/>
                  </a:cubicBezTo>
                  <a:cubicBezTo>
                    <a:pt x="2686" y="458"/>
                    <a:pt x="1791" y="896"/>
                    <a:pt x="856" y="1115"/>
                  </a:cubicBezTo>
                  <a:cubicBezTo>
                    <a:pt x="597" y="1214"/>
                    <a:pt x="279" y="1135"/>
                    <a:pt x="80" y="1413"/>
                  </a:cubicBezTo>
                  <a:cubicBezTo>
                    <a:pt x="1" y="1592"/>
                    <a:pt x="80" y="1712"/>
                    <a:pt x="180" y="1831"/>
                  </a:cubicBezTo>
                  <a:cubicBezTo>
                    <a:pt x="219" y="1891"/>
                    <a:pt x="299" y="1911"/>
                    <a:pt x="379" y="1911"/>
                  </a:cubicBezTo>
                  <a:cubicBezTo>
                    <a:pt x="498" y="1891"/>
                    <a:pt x="597" y="1831"/>
                    <a:pt x="697" y="1811"/>
                  </a:cubicBezTo>
                  <a:cubicBezTo>
                    <a:pt x="796" y="1791"/>
                    <a:pt x="876" y="1712"/>
                    <a:pt x="955" y="1632"/>
                  </a:cubicBezTo>
                  <a:cubicBezTo>
                    <a:pt x="1095" y="1572"/>
                    <a:pt x="1274" y="1493"/>
                    <a:pt x="1413" y="1433"/>
                  </a:cubicBezTo>
                  <a:cubicBezTo>
                    <a:pt x="2447" y="1075"/>
                    <a:pt x="3462" y="737"/>
                    <a:pt x="4457" y="299"/>
                  </a:cubicBezTo>
                  <a:cubicBezTo>
                    <a:pt x="4496" y="200"/>
                    <a:pt x="4476" y="100"/>
                    <a:pt x="4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2501800" y="1953850"/>
              <a:ext cx="111425" cy="35350"/>
            </a:xfrm>
            <a:custGeom>
              <a:avLst/>
              <a:gdLst/>
              <a:ahLst/>
              <a:cxnLst/>
              <a:rect l="l" t="t" r="r" b="b"/>
              <a:pathLst>
                <a:path w="4457" h="1414" extrusionOk="0">
                  <a:moveTo>
                    <a:pt x="4456" y="1"/>
                  </a:moveTo>
                  <a:lnTo>
                    <a:pt x="4456" y="1"/>
                  </a:lnTo>
                  <a:cubicBezTo>
                    <a:pt x="2865" y="120"/>
                    <a:pt x="1452" y="677"/>
                    <a:pt x="0" y="1214"/>
                  </a:cubicBezTo>
                  <a:cubicBezTo>
                    <a:pt x="120" y="1413"/>
                    <a:pt x="358" y="1294"/>
                    <a:pt x="498" y="1374"/>
                  </a:cubicBezTo>
                  <a:cubicBezTo>
                    <a:pt x="677" y="1334"/>
                    <a:pt x="856" y="1374"/>
                    <a:pt x="995" y="1294"/>
                  </a:cubicBezTo>
                  <a:cubicBezTo>
                    <a:pt x="1970" y="896"/>
                    <a:pt x="2984" y="598"/>
                    <a:pt x="4038" y="379"/>
                  </a:cubicBezTo>
                  <a:cubicBezTo>
                    <a:pt x="4178" y="319"/>
                    <a:pt x="4397" y="379"/>
                    <a:pt x="44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473450" y="1834275"/>
              <a:ext cx="127325" cy="38675"/>
            </a:xfrm>
            <a:custGeom>
              <a:avLst/>
              <a:gdLst/>
              <a:ahLst/>
              <a:cxnLst/>
              <a:rect l="l" t="t" r="r" b="b"/>
              <a:pathLst>
                <a:path w="5093" h="1547" extrusionOk="0">
                  <a:moveTo>
                    <a:pt x="4892" y="0"/>
                  </a:moveTo>
                  <a:cubicBezTo>
                    <a:pt x="4788" y="0"/>
                    <a:pt x="4666" y="78"/>
                    <a:pt x="4556" y="89"/>
                  </a:cubicBezTo>
                  <a:cubicBezTo>
                    <a:pt x="4198" y="129"/>
                    <a:pt x="3800" y="169"/>
                    <a:pt x="3482" y="288"/>
                  </a:cubicBezTo>
                  <a:cubicBezTo>
                    <a:pt x="3004" y="487"/>
                    <a:pt x="2527" y="606"/>
                    <a:pt x="2010" y="626"/>
                  </a:cubicBezTo>
                  <a:lnTo>
                    <a:pt x="80" y="1303"/>
                  </a:lnTo>
                  <a:cubicBezTo>
                    <a:pt x="20" y="1362"/>
                    <a:pt x="0" y="1422"/>
                    <a:pt x="40" y="1502"/>
                  </a:cubicBezTo>
                  <a:cubicBezTo>
                    <a:pt x="80" y="1531"/>
                    <a:pt x="120" y="1546"/>
                    <a:pt x="160" y="1546"/>
                  </a:cubicBezTo>
                  <a:cubicBezTo>
                    <a:pt x="199" y="1546"/>
                    <a:pt x="239" y="1531"/>
                    <a:pt x="279" y="1502"/>
                  </a:cubicBezTo>
                  <a:lnTo>
                    <a:pt x="239" y="1502"/>
                  </a:lnTo>
                  <a:cubicBezTo>
                    <a:pt x="271" y="1459"/>
                    <a:pt x="297" y="1439"/>
                    <a:pt x="327" y="1439"/>
                  </a:cubicBezTo>
                  <a:cubicBezTo>
                    <a:pt x="353" y="1439"/>
                    <a:pt x="381" y="1454"/>
                    <a:pt x="418" y="1482"/>
                  </a:cubicBezTo>
                  <a:lnTo>
                    <a:pt x="756" y="1482"/>
                  </a:lnTo>
                  <a:cubicBezTo>
                    <a:pt x="915" y="1323"/>
                    <a:pt x="1174" y="1482"/>
                    <a:pt x="1293" y="1303"/>
                  </a:cubicBezTo>
                  <a:cubicBezTo>
                    <a:pt x="2527" y="825"/>
                    <a:pt x="3820" y="606"/>
                    <a:pt x="5093" y="228"/>
                  </a:cubicBezTo>
                  <a:cubicBezTo>
                    <a:pt x="5049" y="51"/>
                    <a:pt x="4976"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2987675" y="1697750"/>
              <a:ext cx="112925" cy="31350"/>
            </a:xfrm>
            <a:custGeom>
              <a:avLst/>
              <a:gdLst/>
              <a:ahLst/>
              <a:cxnLst/>
              <a:rect l="l" t="t" r="r" b="b"/>
              <a:pathLst>
                <a:path w="4517" h="1254" extrusionOk="0">
                  <a:moveTo>
                    <a:pt x="4178" y="0"/>
                  </a:moveTo>
                  <a:cubicBezTo>
                    <a:pt x="3044" y="279"/>
                    <a:pt x="1930" y="517"/>
                    <a:pt x="816" y="875"/>
                  </a:cubicBezTo>
                  <a:cubicBezTo>
                    <a:pt x="774" y="888"/>
                    <a:pt x="727" y="892"/>
                    <a:pt x="678" y="892"/>
                  </a:cubicBezTo>
                  <a:cubicBezTo>
                    <a:pt x="598" y="892"/>
                    <a:pt x="513" y="882"/>
                    <a:pt x="429" y="882"/>
                  </a:cubicBezTo>
                  <a:cubicBezTo>
                    <a:pt x="244" y="882"/>
                    <a:pt x="69" y="932"/>
                    <a:pt x="0" y="1253"/>
                  </a:cubicBezTo>
                  <a:cubicBezTo>
                    <a:pt x="1413" y="1114"/>
                    <a:pt x="2726" y="816"/>
                    <a:pt x="4019" y="358"/>
                  </a:cubicBezTo>
                  <a:cubicBezTo>
                    <a:pt x="4019" y="318"/>
                    <a:pt x="4039" y="318"/>
                    <a:pt x="4078" y="299"/>
                  </a:cubicBezTo>
                  <a:cubicBezTo>
                    <a:pt x="4098" y="299"/>
                    <a:pt x="4138" y="299"/>
                    <a:pt x="4178" y="358"/>
                  </a:cubicBezTo>
                  <a:cubicBezTo>
                    <a:pt x="4297" y="378"/>
                    <a:pt x="4397" y="378"/>
                    <a:pt x="4516" y="378"/>
                  </a:cubicBezTo>
                  <a:cubicBezTo>
                    <a:pt x="4516" y="299"/>
                    <a:pt x="4496" y="259"/>
                    <a:pt x="4496" y="199"/>
                  </a:cubicBezTo>
                  <a:cubicBezTo>
                    <a:pt x="4437" y="120"/>
                    <a:pt x="4397" y="80"/>
                    <a:pt x="43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2668400" y="2020250"/>
              <a:ext cx="101975" cy="32600"/>
            </a:xfrm>
            <a:custGeom>
              <a:avLst/>
              <a:gdLst/>
              <a:ahLst/>
              <a:cxnLst/>
              <a:rect l="l" t="t" r="r" b="b"/>
              <a:pathLst>
                <a:path w="4079" h="1304" extrusionOk="0">
                  <a:moveTo>
                    <a:pt x="3826" y="1"/>
                  </a:moveTo>
                  <a:cubicBezTo>
                    <a:pt x="3753" y="1"/>
                    <a:pt x="3669" y="17"/>
                    <a:pt x="3581" y="30"/>
                  </a:cubicBezTo>
                  <a:cubicBezTo>
                    <a:pt x="3402" y="90"/>
                    <a:pt x="3203" y="11"/>
                    <a:pt x="3044" y="130"/>
                  </a:cubicBezTo>
                  <a:cubicBezTo>
                    <a:pt x="3011" y="196"/>
                    <a:pt x="2972" y="217"/>
                    <a:pt x="2929" y="217"/>
                  </a:cubicBezTo>
                  <a:cubicBezTo>
                    <a:pt x="2869" y="217"/>
                    <a:pt x="2804" y="173"/>
                    <a:pt x="2746" y="150"/>
                  </a:cubicBezTo>
                  <a:cubicBezTo>
                    <a:pt x="2626" y="229"/>
                    <a:pt x="2467" y="209"/>
                    <a:pt x="2348" y="269"/>
                  </a:cubicBezTo>
                  <a:cubicBezTo>
                    <a:pt x="2248" y="369"/>
                    <a:pt x="2089" y="349"/>
                    <a:pt x="1990" y="448"/>
                  </a:cubicBezTo>
                  <a:cubicBezTo>
                    <a:pt x="1909" y="506"/>
                    <a:pt x="1822" y="550"/>
                    <a:pt x="1731" y="550"/>
                  </a:cubicBezTo>
                  <a:cubicBezTo>
                    <a:pt x="1666" y="550"/>
                    <a:pt x="1599" y="527"/>
                    <a:pt x="1532" y="468"/>
                  </a:cubicBezTo>
                  <a:cubicBezTo>
                    <a:pt x="1353" y="587"/>
                    <a:pt x="1134" y="468"/>
                    <a:pt x="955" y="627"/>
                  </a:cubicBezTo>
                  <a:cubicBezTo>
                    <a:pt x="895" y="647"/>
                    <a:pt x="876" y="707"/>
                    <a:pt x="876" y="747"/>
                  </a:cubicBezTo>
                  <a:cubicBezTo>
                    <a:pt x="905" y="791"/>
                    <a:pt x="902" y="814"/>
                    <a:pt x="873" y="814"/>
                  </a:cubicBezTo>
                  <a:cubicBezTo>
                    <a:pt x="863" y="814"/>
                    <a:pt x="851" y="811"/>
                    <a:pt x="836" y="806"/>
                  </a:cubicBezTo>
                  <a:cubicBezTo>
                    <a:pt x="776" y="766"/>
                    <a:pt x="716" y="727"/>
                    <a:pt x="677" y="727"/>
                  </a:cubicBezTo>
                  <a:cubicBezTo>
                    <a:pt x="637" y="727"/>
                    <a:pt x="595" y="725"/>
                    <a:pt x="554" y="725"/>
                  </a:cubicBezTo>
                  <a:cubicBezTo>
                    <a:pt x="450" y="725"/>
                    <a:pt x="344" y="735"/>
                    <a:pt x="259" y="806"/>
                  </a:cubicBezTo>
                  <a:cubicBezTo>
                    <a:pt x="217" y="820"/>
                    <a:pt x="184" y="834"/>
                    <a:pt x="148" y="834"/>
                  </a:cubicBezTo>
                  <a:cubicBezTo>
                    <a:pt x="133" y="834"/>
                    <a:pt x="117" y="832"/>
                    <a:pt x="100" y="826"/>
                  </a:cubicBezTo>
                  <a:cubicBezTo>
                    <a:pt x="20" y="846"/>
                    <a:pt x="0" y="906"/>
                    <a:pt x="20" y="985"/>
                  </a:cubicBezTo>
                  <a:cubicBezTo>
                    <a:pt x="140" y="1125"/>
                    <a:pt x="338" y="1144"/>
                    <a:pt x="418" y="1304"/>
                  </a:cubicBezTo>
                  <a:cubicBezTo>
                    <a:pt x="1452" y="1125"/>
                    <a:pt x="2387" y="747"/>
                    <a:pt x="3382" y="488"/>
                  </a:cubicBezTo>
                  <a:cubicBezTo>
                    <a:pt x="3460" y="410"/>
                    <a:pt x="3553" y="396"/>
                    <a:pt x="3649" y="396"/>
                  </a:cubicBezTo>
                  <a:cubicBezTo>
                    <a:pt x="3703" y="396"/>
                    <a:pt x="3758" y="401"/>
                    <a:pt x="3811" y="401"/>
                  </a:cubicBezTo>
                  <a:cubicBezTo>
                    <a:pt x="3908" y="401"/>
                    <a:pt x="4001" y="387"/>
                    <a:pt x="4078" y="309"/>
                  </a:cubicBezTo>
                  <a:cubicBezTo>
                    <a:pt x="4065" y="60"/>
                    <a:pt x="3966" y="1"/>
                    <a:pt x="3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2999100" y="1922000"/>
              <a:ext cx="78600" cy="29900"/>
            </a:xfrm>
            <a:custGeom>
              <a:avLst/>
              <a:gdLst/>
              <a:ahLst/>
              <a:cxnLst/>
              <a:rect l="l" t="t" r="r" b="b"/>
              <a:pathLst>
                <a:path w="3144" h="1196" extrusionOk="0">
                  <a:moveTo>
                    <a:pt x="2974" y="1"/>
                  </a:moveTo>
                  <a:cubicBezTo>
                    <a:pt x="2869" y="1"/>
                    <a:pt x="2872" y="233"/>
                    <a:pt x="2732" y="233"/>
                  </a:cubicBezTo>
                  <a:cubicBezTo>
                    <a:pt x="2703" y="233"/>
                    <a:pt x="2669" y="223"/>
                    <a:pt x="2627" y="201"/>
                  </a:cubicBezTo>
                  <a:cubicBezTo>
                    <a:pt x="2516" y="145"/>
                    <a:pt x="2363" y="102"/>
                    <a:pt x="2214" y="102"/>
                  </a:cubicBezTo>
                  <a:cubicBezTo>
                    <a:pt x="2095" y="102"/>
                    <a:pt x="1979" y="130"/>
                    <a:pt x="1891" y="201"/>
                  </a:cubicBezTo>
                  <a:cubicBezTo>
                    <a:pt x="1473" y="579"/>
                    <a:pt x="936" y="559"/>
                    <a:pt x="439" y="698"/>
                  </a:cubicBezTo>
                  <a:cubicBezTo>
                    <a:pt x="299" y="758"/>
                    <a:pt x="180" y="797"/>
                    <a:pt x="81" y="937"/>
                  </a:cubicBezTo>
                  <a:cubicBezTo>
                    <a:pt x="1" y="977"/>
                    <a:pt x="1" y="1056"/>
                    <a:pt x="81" y="1096"/>
                  </a:cubicBezTo>
                  <a:cubicBezTo>
                    <a:pt x="140" y="1136"/>
                    <a:pt x="180" y="1195"/>
                    <a:pt x="200" y="1195"/>
                  </a:cubicBezTo>
                  <a:cubicBezTo>
                    <a:pt x="1175" y="977"/>
                    <a:pt x="2129" y="797"/>
                    <a:pt x="3045" y="439"/>
                  </a:cubicBezTo>
                  <a:cubicBezTo>
                    <a:pt x="3144" y="300"/>
                    <a:pt x="3144" y="161"/>
                    <a:pt x="2985" y="2"/>
                  </a:cubicBezTo>
                  <a:cubicBezTo>
                    <a:pt x="2981" y="1"/>
                    <a:pt x="2977" y="1"/>
                    <a:pt x="29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2596275" y="2043125"/>
              <a:ext cx="76125" cy="34100"/>
            </a:xfrm>
            <a:custGeom>
              <a:avLst/>
              <a:gdLst/>
              <a:ahLst/>
              <a:cxnLst/>
              <a:rect l="l" t="t" r="r" b="b"/>
              <a:pathLst>
                <a:path w="3045" h="1364" extrusionOk="0">
                  <a:moveTo>
                    <a:pt x="2683" y="1"/>
                  </a:moveTo>
                  <a:cubicBezTo>
                    <a:pt x="2601" y="1"/>
                    <a:pt x="2524" y="25"/>
                    <a:pt x="2468" y="110"/>
                  </a:cubicBezTo>
                  <a:cubicBezTo>
                    <a:pt x="2169" y="229"/>
                    <a:pt x="1851" y="329"/>
                    <a:pt x="1553" y="488"/>
                  </a:cubicBezTo>
                  <a:cubicBezTo>
                    <a:pt x="1055" y="727"/>
                    <a:pt x="439" y="607"/>
                    <a:pt x="1" y="1065"/>
                  </a:cubicBezTo>
                  <a:cubicBezTo>
                    <a:pt x="41" y="1164"/>
                    <a:pt x="41" y="1264"/>
                    <a:pt x="61" y="1363"/>
                  </a:cubicBezTo>
                  <a:cubicBezTo>
                    <a:pt x="1075" y="1125"/>
                    <a:pt x="2070" y="826"/>
                    <a:pt x="3044" y="428"/>
                  </a:cubicBezTo>
                  <a:cubicBezTo>
                    <a:pt x="2885" y="329"/>
                    <a:pt x="2766" y="210"/>
                    <a:pt x="2786" y="11"/>
                  </a:cubicBezTo>
                  <a:cubicBezTo>
                    <a:pt x="2751" y="5"/>
                    <a:pt x="2717" y="1"/>
                    <a:pt x="26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008550" y="1875775"/>
              <a:ext cx="84575" cy="30375"/>
            </a:xfrm>
            <a:custGeom>
              <a:avLst/>
              <a:gdLst/>
              <a:ahLst/>
              <a:cxnLst/>
              <a:rect l="l" t="t" r="r" b="b"/>
              <a:pathLst>
                <a:path w="3383" h="1215" extrusionOk="0">
                  <a:moveTo>
                    <a:pt x="3005" y="1"/>
                  </a:moveTo>
                  <a:lnTo>
                    <a:pt x="2488" y="299"/>
                  </a:lnTo>
                  <a:cubicBezTo>
                    <a:pt x="2445" y="367"/>
                    <a:pt x="2399" y="388"/>
                    <a:pt x="2351" y="388"/>
                  </a:cubicBezTo>
                  <a:cubicBezTo>
                    <a:pt x="2286" y="388"/>
                    <a:pt x="2218" y="350"/>
                    <a:pt x="2149" y="339"/>
                  </a:cubicBezTo>
                  <a:cubicBezTo>
                    <a:pt x="1692" y="339"/>
                    <a:pt x="1294" y="458"/>
                    <a:pt x="916" y="697"/>
                  </a:cubicBezTo>
                  <a:cubicBezTo>
                    <a:pt x="916" y="717"/>
                    <a:pt x="896" y="717"/>
                    <a:pt x="896" y="717"/>
                  </a:cubicBezTo>
                  <a:cubicBezTo>
                    <a:pt x="880" y="725"/>
                    <a:pt x="863" y="730"/>
                    <a:pt x="847" y="730"/>
                  </a:cubicBezTo>
                  <a:cubicBezTo>
                    <a:pt x="823" y="730"/>
                    <a:pt x="800" y="720"/>
                    <a:pt x="777" y="697"/>
                  </a:cubicBezTo>
                  <a:cubicBezTo>
                    <a:pt x="558" y="757"/>
                    <a:pt x="299" y="816"/>
                    <a:pt x="80" y="896"/>
                  </a:cubicBezTo>
                  <a:cubicBezTo>
                    <a:pt x="1" y="1055"/>
                    <a:pt x="120" y="1135"/>
                    <a:pt x="260" y="1214"/>
                  </a:cubicBezTo>
                  <a:cubicBezTo>
                    <a:pt x="1314" y="995"/>
                    <a:pt x="2368" y="737"/>
                    <a:pt x="3383" y="339"/>
                  </a:cubicBezTo>
                  <a:cubicBezTo>
                    <a:pt x="3303" y="160"/>
                    <a:pt x="3144" y="100"/>
                    <a:pt x="30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2907100" y="1794225"/>
              <a:ext cx="91550" cy="24875"/>
            </a:xfrm>
            <a:custGeom>
              <a:avLst/>
              <a:gdLst/>
              <a:ahLst/>
              <a:cxnLst/>
              <a:rect l="l" t="t" r="r" b="b"/>
              <a:pathLst>
                <a:path w="3662" h="995" extrusionOk="0">
                  <a:moveTo>
                    <a:pt x="3243" y="0"/>
                  </a:moveTo>
                  <a:cubicBezTo>
                    <a:pt x="2149" y="80"/>
                    <a:pt x="1155" y="478"/>
                    <a:pt x="100" y="697"/>
                  </a:cubicBezTo>
                  <a:cubicBezTo>
                    <a:pt x="1" y="796"/>
                    <a:pt x="1" y="896"/>
                    <a:pt x="100" y="995"/>
                  </a:cubicBezTo>
                  <a:lnTo>
                    <a:pt x="279" y="995"/>
                  </a:lnTo>
                  <a:lnTo>
                    <a:pt x="339" y="915"/>
                  </a:lnTo>
                  <a:lnTo>
                    <a:pt x="399" y="975"/>
                  </a:lnTo>
                  <a:cubicBezTo>
                    <a:pt x="460" y="975"/>
                    <a:pt x="521" y="979"/>
                    <a:pt x="582" y="979"/>
                  </a:cubicBezTo>
                  <a:cubicBezTo>
                    <a:pt x="718" y="979"/>
                    <a:pt x="852" y="960"/>
                    <a:pt x="976" y="836"/>
                  </a:cubicBezTo>
                  <a:cubicBezTo>
                    <a:pt x="945" y="775"/>
                    <a:pt x="880" y="749"/>
                    <a:pt x="806" y="749"/>
                  </a:cubicBezTo>
                  <a:cubicBezTo>
                    <a:pt x="784" y="749"/>
                    <a:pt x="760" y="752"/>
                    <a:pt x="737" y="756"/>
                  </a:cubicBezTo>
                  <a:cubicBezTo>
                    <a:pt x="787" y="736"/>
                    <a:pt x="841" y="736"/>
                    <a:pt x="896" y="736"/>
                  </a:cubicBezTo>
                  <a:cubicBezTo>
                    <a:pt x="951" y="736"/>
                    <a:pt x="1005" y="736"/>
                    <a:pt x="1055" y="716"/>
                  </a:cubicBezTo>
                  <a:cubicBezTo>
                    <a:pt x="1174" y="677"/>
                    <a:pt x="1035" y="697"/>
                    <a:pt x="1135" y="677"/>
                  </a:cubicBezTo>
                  <a:lnTo>
                    <a:pt x="1135" y="677"/>
                  </a:lnTo>
                  <a:cubicBezTo>
                    <a:pt x="1261" y="692"/>
                    <a:pt x="1387" y="699"/>
                    <a:pt x="1512" y="699"/>
                  </a:cubicBezTo>
                  <a:cubicBezTo>
                    <a:pt x="2212" y="699"/>
                    <a:pt x="2887" y="484"/>
                    <a:pt x="3562" y="299"/>
                  </a:cubicBezTo>
                  <a:cubicBezTo>
                    <a:pt x="3661" y="0"/>
                    <a:pt x="3363" y="100"/>
                    <a:pt x="3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2535125" y="2040900"/>
              <a:ext cx="85050" cy="34325"/>
            </a:xfrm>
            <a:custGeom>
              <a:avLst/>
              <a:gdLst/>
              <a:ahLst/>
              <a:cxnLst/>
              <a:rect l="l" t="t" r="r" b="b"/>
              <a:pathLst>
                <a:path w="3402" h="1373" extrusionOk="0">
                  <a:moveTo>
                    <a:pt x="2984" y="0"/>
                  </a:moveTo>
                  <a:cubicBezTo>
                    <a:pt x="2129" y="219"/>
                    <a:pt x="1313" y="478"/>
                    <a:pt x="517" y="875"/>
                  </a:cubicBezTo>
                  <a:cubicBezTo>
                    <a:pt x="418" y="1074"/>
                    <a:pt x="60" y="856"/>
                    <a:pt x="0" y="1154"/>
                  </a:cubicBezTo>
                  <a:cubicBezTo>
                    <a:pt x="20" y="1273"/>
                    <a:pt x="139" y="1293"/>
                    <a:pt x="219" y="1373"/>
                  </a:cubicBezTo>
                  <a:cubicBezTo>
                    <a:pt x="1273" y="995"/>
                    <a:pt x="2328" y="597"/>
                    <a:pt x="3402" y="199"/>
                  </a:cubicBezTo>
                  <a:cubicBezTo>
                    <a:pt x="3302" y="20"/>
                    <a:pt x="3143" y="0"/>
                    <a:pt x="29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2414775" y="2015025"/>
              <a:ext cx="91525" cy="43300"/>
            </a:xfrm>
            <a:custGeom>
              <a:avLst/>
              <a:gdLst/>
              <a:ahLst/>
              <a:cxnLst/>
              <a:rect l="l" t="t" r="r" b="b"/>
              <a:pathLst>
                <a:path w="3661" h="1732" extrusionOk="0">
                  <a:moveTo>
                    <a:pt x="3461" y="1"/>
                  </a:moveTo>
                  <a:cubicBezTo>
                    <a:pt x="2387" y="598"/>
                    <a:pt x="1174" y="737"/>
                    <a:pt x="0" y="995"/>
                  </a:cubicBezTo>
                  <a:cubicBezTo>
                    <a:pt x="100" y="1234"/>
                    <a:pt x="139" y="1513"/>
                    <a:pt x="298" y="1731"/>
                  </a:cubicBezTo>
                  <a:cubicBezTo>
                    <a:pt x="398" y="1334"/>
                    <a:pt x="756" y="1294"/>
                    <a:pt x="1074" y="1135"/>
                  </a:cubicBezTo>
                  <a:cubicBezTo>
                    <a:pt x="1930" y="816"/>
                    <a:pt x="2884" y="757"/>
                    <a:pt x="3660" y="160"/>
                  </a:cubicBezTo>
                  <a:cubicBezTo>
                    <a:pt x="3640" y="60"/>
                    <a:pt x="3541" y="41"/>
                    <a:pt x="3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2890700" y="1908250"/>
              <a:ext cx="81200" cy="24750"/>
            </a:xfrm>
            <a:custGeom>
              <a:avLst/>
              <a:gdLst/>
              <a:ahLst/>
              <a:cxnLst/>
              <a:rect l="l" t="t" r="r" b="b"/>
              <a:pathLst>
                <a:path w="3248" h="990" extrusionOk="0">
                  <a:moveTo>
                    <a:pt x="3048" y="1"/>
                  </a:moveTo>
                  <a:cubicBezTo>
                    <a:pt x="2941" y="1"/>
                    <a:pt x="2795" y="68"/>
                    <a:pt x="2666" y="114"/>
                  </a:cubicBezTo>
                  <a:cubicBezTo>
                    <a:pt x="1791" y="154"/>
                    <a:pt x="935" y="432"/>
                    <a:pt x="80" y="651"/>
                  </a:cubicBezTo>
                  <a:cubicBezTo>
                    <a:pt x="0" y="950"/>
                    <a:pt x="358" y="810"/>
                    <a:pt x="418" y="989"/>
                  </a:cubicBezTo>
                  <a:cubicBezTo>
                    <a:pt x="1333" y="790"/>
                    <a:pt x="2248" y="611"/>
                    <a:pt x="3183" y="413"/>
                  </a:cubicBezTo>
                  <a:cubicBezTo>
                    <a:pt x="3247" y="92"/>
                    <a:pt x="3174" y="1"/>
                    <a:pt x="30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2995625" y="1733050"/>
              <a:ext cx="74125" cy="29375"/>
            </a:xfrm>
            <a:custGeom>
              <a:avLst/>
              <a:gdLst/>
              <a:ahLst/>
              <a:cxnLst/>
              <a:rect l="l" t="t" r="r" b="b"/>
              <a:pathLst>
                <a:path w="2965" h="1175" extrusionOk="0">
                  <a:moveTo>
                    <a:pt x="2865" y="1"/>
                  </a:moveTo>
                  <a:cubicBezTo>
                    <a:pt x="2209" y="1"/>
                    <a:pt x="1692" y="359"/>
                    <a:pt x="1115" y="538"/>
                  </a:cubicBezTo>
                  <a:cubicBezTo>
                    <a:pt x="975" y="637"/>
                    <a:pt x="876" y="756"/>
                    <a:pt x="737" y="876"/>
                  </a:cubicBezTo>
                  <a:cubicBezTo>
                    <a:pt x="659" y="819"/>
                    <a:pt x="593" y="797"/>
                    <a:pt x="532" y="797"/>
                  </a:cubicBezTo>
                  <a:cubicBezTo>
                    <a:pt x="361" y="797"/>
                    <a:pt x="242" y="976"/>
                    <a:pt x="80" y="1035"/>
                  </a:cubicBezTo>
                  <a:cubicBezTo>
                    <a:pt x="1" y="1075"/>
                    <a:pt x="1" y="1134"/>
                    <a:pt x="40" y="1174"/>
                  </a:cubicBezTo>
                  <a:cubicBezTo>
                    <a:pt x="1015" y="1075"/>
                    <a:pt x="1930" y="697"/>
                    <a:pt x="2865" y="359"/>
                  </a:cubicBezTo>
                  <a:cubicBezTo>
                    <a:pt x="2527" y="259"/>
                    <a:pt x="2965" y="80"/>
                    <a:pt x="28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2448650" y="1953425"/>
              <a:ext cx="76050" cy="27900"/>
            </a:xfrm>
            <a:custGeom>
              <a:avLst/>
              <a:gdLst/>
              <a:ahLst/>
              <a:cxnLst/>
              <a:rect l="l" t="t" r="r" b="b"/>
              <a:pathLst>
                <a:path w="3042" h="1116" extrusionOk="0">
                  <a:moveTo>
                    <a:pt x="2789" y="0"/>
                  </a:moveTo>
                  <a:cubicBezTo>
                    <a:pt x="2421" y="0"/>
                    <a:pt x="2091" y="224"/>
                    <a:pt x="1719" y="224"/>
                  </a:cubicBezTo>
                  <a:cubicBezTo>
                    <a:pt x="1683" y="224"/>
                    <a:pt x="1646" y="221"/>
                    <a:pt x="1609" y="217"/>
                  </a:cubicBezTo>
                  <a:cubicBezTo>
                    <a:pt x="1529" y="237"/>
                    <a:pt x="1490" y="296"/>
                    <a:pt x="1410" y="336"/>
                  </a:cubicBezTo>
                  <a:cubicBezTo>
                    <a:pt x="1390" y="356"/>
                    <a:pt x="1331" y="396"/>
                    <a:pt x="1291" y="396"/>
                  </a:cubicBezTo>
                  <a:cubicBezTo>
                    <a:pt x="913" y="635"/>
                    <a:pt x="415" y="654"/>
                    <a:pt x="18" y="853"/>
                  </a:cubicBezTo>
                  <a:cubicBezTo>
                    <a:pt x="0" y="1046"/>
                    <a:pt x="29" y="1116"/>
                    <a:pt x="159" y="1116"/>
                  </a:cubicBezTo>
                  <a:cubicBezTo>
                    <a:pt x="176" y="1116"/>
                    <a:pt x="195" y="1114"/>
                    <a:pt x="217" y="1112"/>
                  </a:cubicBezTo>
                  <a:cubicBezTo>
                    <a:pt x="1191" y="953"/>
                    <a:pt x="2086" y="595"/>
                    <a:pt x="2982" y="237"/>
                  </a:cubicBezTo>
                  <a:cubicBezTo>
                    <a:pt x="3041" y="177"/>
                    <a:pt x="3041" y="97"/>
                    <a:pt x="2962" y="18"/>
                  </a:cubicBezTo>
                  <a:cubicBezTo>
                    <a:pt x="2903" y="6"/>
                    <a:pt x="2845" y="0"/>
                    <a:pt x="27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2384925" y="1895625"/>
              <a:ext cx="78200" cy="45325"/>
            </a:xfrm>
            <a:custGeom>
              <a:avLst/>
              <a:gdLst/>
              <a:ahLst/>
              <a:cxnLst/>
              <a:rect l="l" t="t" r="r" b="b"/>
              <a:pathLst>
                <a:path w="3128" h="1813" extrusionOk="0">
                  <a:moveTo>
                    <a:pt x="2974" y="0"/>
                  </a:moveTo>
                  <a:cubicBezTo>
                    <a:pt x="2908" y="0"/>
                    <a:pt x="2827" y="30"/>
                    <a:pt x="2746" y="62"/>
                  </a:cubicBezTo>
                  <a:cubicBezTo>
                    <a:pt x="2169" y="261"/>
                    <a:pt x="1552" y="440"/>
                    <a:pt x="975" y="659"/>
                  </a:cubicBezTo>
                  <a:cubicBezTo>
                    <a:pt x="871" y="701"/>
                    <a:pt x="791" y="719"/>
                    <a:pt x="730" y="719"/>
                  </a:cubicBezTo>
                  <a:cubicBezTo>
                    <a:pt x="499" y="719"/>
                    <a:pt x="529" y="461"/>
                    <a:pt x="498" y="241"/>
                  </a:cubicBezTo>
                  <a:cubicBezTo>
                    <a:pt x="0" y="719"/>
                    <a:pt x="279" y="1276"/>
                    <a:pt x="319" y="1813"/>
                  </a:cubicBezTo>
                  <a:lnTo>
                    <a:pt x="478" y="1813"/>
                  </a:lnTo>
                  <a:cubicBezTo>
                    <a:pt x="557" y="1554"/>
                    <a:pt x="378" y="1156"/>
                    <a:pt x="856" y="1116"/>
                  </a:cubicBezTo>
                  <a:cubicBezTo>
                    <a:pt x="1552" y="679"/>
                    <a:pt x="2388" y="639"/>
                    <a:pt x="3104" y="261"/>
                  </a:cubicBezTo>
                  <a:cubicBezTo>
                    <a:pt x="3127" y="61"/>
                    <a:pt x="3067" y="0"/>
                    <a:pt x="29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2419725" y="1754425"/>
              <a:ext cx="84075" cy="25400"/>
            </a:xfrm>
            <a:custGeom>
              <a:avLst/>
              <a:gdLst/>
              <a:ahLst/>
              <a:cxnLst/>
              <a:rect l="l" t="t" r="r" b="b"/>
              <a:pathLst>
                <a:path w="3363" h="1016" extrusionOk="0">
                  <a:moveTo>
                    <a:pt x="3263" y="1"/>
                  </a:moveTo>
                  <a:cubicBezTo>
                    <a:pt x="2647" y="180"/>
                    <a:pt x="1990" y="240"/>
                    <a:pt x="1374" y="439"/>
                  </a:cubicBezTo>
                  <a:cubicBezTo>
                    <a:pt x="1228" y="487"/>
                    <a:pt x="1063" y="536"/>
                    <a:pt x="901" y="536"/>
                  </a:cubicBezTo>
                  <a:cubicBezTo>
                    <a:pt x="730" y="536"/>
                    <a:pt x="561" y="482"/>
                    <a:pt x="419" y="319"/>
                  </a:cubicBezTo>
                  <a:cubicBezTo>
                    <a:pt x="140" y="478"/>
                    <a:pt x="1" y="697"/>
                    <a:pt x="140" y="1015"/>
                  </a:cubicBezTo>
                  <a:cubicBezTo>
                    <a:pt x="419" y="1015"/>
                    <a:pt x="697" y="916"/>
                    <a:pt x="976" y="836"/>
                  </a:cubicBezTo>
                  <a:cubicBezTo>
                    <a:pt x="1712" y="657"/>
                    <a:pt x="2488" y="498"/>
                    <a:pt x="3243" y="319"/>
                  </a:cubicBezTo>
                  <a:cubicBezTo>
                    <a:pt x="3323" y="299"/>
                    <a:pt x="3343" y="240"/>
                    <a:pt x="3363" y="160"/>
                  </a:cubicBezTo>
                  <a:cubicBezTo>
                    <a:pt x="3343" y="100"/>
                    <a:pt x="3323" y="41"/>
                    <a:pt x="326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2507750" y="2025975"/>
              <a:ext cx="63200" cy="24875"/>
            </a:xfrm>
            <a:custGeom>
              <a:avLst/>
              <a:gdLst/>
              <a:ahLst/>
              <a:cxnLst/>
              <a:rect l="l" t="t" r="r" b="b"/>
              <a:pathLst>
                <a:path w="2528" h="995" extrusionOk="0">
                  <a:moveTo>
                    <a:pt x="2365" y="1"/>
                  </a:moveTo>
                  <a:cubicBezTo>
                    <a:pt x="2293" y="1"/>
                    <a:pt x="2207" y="34"/>
                    <a:pt x="2129" y="60"/>
                  </a:cubicBezTo>
                  <a:cubicBezTo>
                    <a:pt x="1433" y="120"/>
                    <a:pt x="757" y="378"/>
                    <a:pt x="100" y="597"/>
                  </a:cubicBezTo>
                  <a:cubicBezTo>
                    <a:pt x="1" y="756"/>
                    <a:pt x="1" y="876"/>
                    <a:pt x="120" y="995"/>
                  </a:cubicBezTo>
                  <a:cubicBezTo>
                    <a:pt x="936" y="816"/>
                    <a:pt x="1732" y="557"/>
                    <a:pt x="2527" y="259"/>
                  </a:cubicBezTo>
                  <a:cubicBezTo>
                    <a:pt x="2527" y="57"/>
                    <a:pt x="2458" y="1"/>
                    <a:pt x="2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2839475" y="1811625"/>
              <a:ext cx="70150" cy="22400"/>
            </a:xfrm>
            <a:custGeom>
              <a:avLst/>
              <a:gdLst/>
              <a:ahLst/>
              <a:cxnLst/>
              <a:rect l="l" t="t" r="r" b="b"/>
              <a:pathLst>
                <a:path w="2806" h="896" extrusionOk="0">
                  <a:moveTo>
                    <a:pt x="2805" y="1"/>
                  </a:moveTo>
                  <a:cubicBezTo>
                    <a:pt x="1870" y="140"/>
                    <a:pt x="896" y="200"/>
                    <a:pt x="0" y="657"/>
                  </a:cubicBezTo>
                  <a:cubicBezTo>
                    <a:pt x="80" y="757"/>
                    <a:pt x="160" y="816"/>
                    <a:pt x="279" y="836"/>
                  </a:cubicBezTo>
                  <a:cubicBezTo>
                    <a:pt x="299" y="836"/>
                    <a:pt x="358" y="856"/>
                    <a:pt x="378" y="856"/>
                  </a:cubicBezTo>
                  <a:cubicBezTo>
                    <a:pt x="557" y="816"/>
                    <a:pt x="796" y="896"/>
                    <a:pt x="896" y="677"/>
                  </a:cubicBezTo>
                  <a:cubicBezTo>
                    <a:pt x="1512" y="498"/>
                    <a:pt x="2208" y="637"/>
                    <a:pt x="2805" y="299"/>
                  </a:cubicBezTo>
                  <a:lnTo>
                    <a:pt x="280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2388400" y="1868000"/>
              <a:ext cx="81100" cy="25700"/>
            </a:xfrm>
            <a:custGeom>
              <a:avLst/>
              <a:gdLst/>
              <a:ahLst/>
              <a:cxnLst/>
              <a:rect l="l" t="t" r="r" b="b"/>
              <a:pathLst>
                <a:path w="3244" h="1028" extrusionOk="0">
                  <a:moveTo>
                    <a:pt x="3047" y="0"/>
                  </a:moveTo>
                  <a:cubicBezTo>
                    <a:pt x="2880" y="0"/>
                    <a:pt x="2755" y="119"/>
                    <a:pt x="2587" y="153"/>
                  </a:cubicBezTo>
                  <a:cubicBezTo>
                    <a:pt x="2050" y="332"/>
                    <a:pt x="1552" y="471"/>
                    <a:pt x="1035" y="630"/>
                  </a:cubicBezTo>
                  <a:cubicBezTo>
                    <a:pt x="963" y="654"/>
                    <a:pt x="886" y="671"/>
                    <a:pt x="815" y="671"/>
                  </a:cubicBezTo>
                  <a:cubicBezTo>
                    <a:pt x="653" y="671"/>
                    <a:pt x="518" y="583"/>
                    <a:pt x="518" y="292"/>
                  </a:cubicBezTo>
                  <a:lnTo>
                    <a:pt x="518" y="292"/>
                  </a:lnTo>
                  <a:cubicBezTo>
                    <a:pt x="1" y="710"/>
                    <a:pt x="399" y="849"/>
                    <a:pt x="717" y="1028"/>
                  </a:cubicBezTo>
                  <a:cubicBezTo>
                    <a:pt x="1552" y="889"/>
                    <a:pt x="2348" y="630"/>
                    <a:pt x="3144" y="292"/>
                  </a:cubicBezTo>
                  <a:cubicBezTo>
                    <a:pt x="3223" y="212"/>
                    <a:pt x="3243" y="93"/>
                    <a:pt x="3144" y="13"/>
                  </a:cubicBezTo>
                  <a:cubicBezTo>
                    <a:pt x="3110" y="4"/>
                    <a:pt x="3078" y="0"/>
                    <a:pt x="30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2427200" y="1993625"/>
              <a:ext cx="61700" cy="23925"/>
            </a:xfrm>
            <a:custGeom>
              <a:avLst/>
              <a:gdLst/>
              <a:ahLst/>
              <a:cxnLst/>
              <a:rect l="l" t="t" r="r" b="b"/>
              <a:pathLst>
                <a:path w="2468" h="957" extrusionOk="0">
                  <a:moveTo>
                    <a:pt x="2229" y="1"/>
                  </a:moveTo>
                  <a:cubicBezTo>
                    <a:pt x="1361" y="1"/>
                    <a:pt x="662" y="431"/>
                    <a:pt x="0" y="956"/>
                  </a:cubicBezTo>
                  <a:cubicBezTo>
                    <a:pt x="856" y="737"/>
                    <a:pt x="1691" y="578"/>
                    <a:pt x="2467" y="160"/>
                  </a:cubicBezTo>
                  <a:cubicBezTo>
                    <a:pt x="2447" y="61"/>
                    <a:pt x="2368" y="21"/>
                    <a:pt x="2288" y="1"/>
                  </a:cubicBezTo>
                  <a:cubicBezTo>
                    <a:pt x="2268" y="1"/>
                    <a:pt x="2249" y="1"/>
                    <a:pt x="22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2796375" y="1933475"/>
              <a:ext cx="56050" cy="22375"/>
            </a:xfrm>
            <a:custGeom>
              <a:avLst/>
              <a:gdLst/>
              <a:ahLst/>
              <a:cxnLst/>
              <a:rect l="l" t="t" r="r" b="b"/>
              <a:pathLst>
                <a:path w="2242" h="895" extrusionOk="0">
                  <a:moveTo>
                    <a:pt x="2122" y="0"/>
                  </a:moveTo>
                  <a:cubicBezTo>
                    <a:pt x="2023" y="40"/>
                    <a:pt x="1923" y="159"/>
                    <a:pt x="1844" y="159"/>
                  </a:cubicBezTo>
                  <a:cubicBezTo>
                    <a:pt x="1783" y="154"/>
                    <a:pt x="1722" y="151"/>
                    <a:pt x="1662" y="151"/>
                  </a:cubicBezTo>
                  <a:cubicBezTo>
                    <a:pt x="1080" y="151"/>
                    <a:pt x="555" y="400"/>
                    <a:pt x="14" y="617"/>
                  </a:cubicBezTo>
                  <a:cubicBezTo>
                    <a:pt x="1" y="821"/>
                    <a:pt x="62" y="894"/>
                    <a:pt x="175" y="894"/>
                  </a:cubicBezTo>
                  <a:cubicBezTo>
                    <a:pt x="239" y="894"/>
                    <a:pt x="319" y="871"/>
                    <a:pt x="411" y="836"/>
                  </a:cubicBezTo>
                  <a:cubicBezTo>
                    <a:pt x="1008" y="836"/>
                    <a:pt x="1545" y="577"/>
                    <a:pt x="2122" y="438"/>
                  </a:cubicBezTo>
                  <a:cubicBezTo>
                    <a:pt x="2242" y="299"/>
                    <a:pt x="2242" y="140"/>
                    <a:pt x="2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2848925" y="1924500"/>
              <a:ext cx="51750" cy="20000"/>
            </a:xfrm>
            <a:custGeom>
              <a:avLst/>
              <a:gdLst/>
              <a:ahLst/>
              <a:cxnLst/>
              <a:rect l="l" t="t" r="r" b="b"/>
              <a:pathLst>
                <a:path w="2070" h="800" extrusionOk="0">
                  <a:moveTo>
                    <a:pt x="1685" y="0"/>
                  </a:moveTo>
                  <a:cubicBezTo>
                    <a:pt x="1107" y="0"/>
                    <a:pt x="582" y="359"/>
                    <a:pt x="0" y="359"/>
                  </a:cubicBezTo>
                  <a:lnTo>
                    <a:pt x="0" y="797"/>
                  </a:lnTo>
                  <a:cubicBezTo>
                    <a:pt x="32" y="799"/>
                    <a:pt x="64" y="800"/>
                    <a:pt x="96" y="800"/>
                  </a:cubicBezTo>
                  <a:cubicBezTo>
                    <a:pt x="792" y="800"/>
                    <a:pt x="1403" y="397"/>
                    <a:pt x="2069" y="339"/>
                  </a:cubicBezTo>
                  <a:lnTo>
                    <a:pt x="1731" y="1"/>
                  </a:lnTo>
                  <a:cubicBezTo>
                    <a:pt x="1716" y="1"/>
                    <a:pt x="1700" y="0"/>
                    <a:pt x="16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2892200" y="1872275"/>
              <a:ext cx="53225" cy="19950"/>
            </a:xfrm>
            <a:custGeom>
              <a:avLst/>
              <a:gdLst/>
              <a:ahLst/>
              <a:cxnLst/>
              <a:rect l="l" t="t" r="r" b="b"/>
              <a:pathLst>
                <a:path w="2129" h="798" extrusionOk="0">
                  <a:moveTo>
                    <a:pt x="1868" y="0"/>
                  </a:moveTo>
                  <a:cubicBezTo>
                    <a:pt x="1205" y="0"/>
                    <a:pt x="612" y="230"/>
                    <a:pt x="0" y="479"/>
                  </a:cubicBezTo>
                  <a:cubicBezTo>
                    <a:pt x="0" y="618"/>
                    <a:pt x="80" y="718"/>
                    <a:pt x="179" y="797"/>
                  </a:cubicBezTo>
                  <a:cubicBezTo>
                    <a:pt x="855" y="698"/>
                    <a:pt x="1472" y="539"/>
                    <a:pt x="2129" y="340"/>
                  </a:cubicBezTo>
                  <a:cubicBezTo>
                    <a:pt x="2129" y="181"/>
                    <a:pt x="2049" y="81"/>
                    <a:pt x="1950" y="2"/>
                  </a:cubicBezTo>
                  <a:cubicBezTo>
                    <a:pt x="1922" y="1"/>
                    <a:pt x="1895" y="0"/>
                    <a:pt x="18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2891200" y="1766375"/>
              <a:ext cx="67150" cy="18425"/>
            </a:xfrm>
            <a:custGeom>
              <a:avLst/>
              <a:gdLst/>
              <a:ahLst/>
              <a:cxnLst/>
              <a:rect l="l" t="t" r="r" b="b"/>
              <a:pathLst>
                <a:path w="2686" h="737" extrusionOk="0">
                  <a:moveTo>
                    <a:pt x="2467" y="0"/>
                  </a:moveTo>
                  <a:cubicBezTo>
                    <a:pt x="2390" y="3"/>
                    <a:pt x="2312" y="4"/>
                    <a:pt x="2234" y="4"/>
                  </a:cubicBezTo>
                  <a:cubicBezTo>
                    <a:pt x="2170" y="4"/>
                    <a:pt x="2107" y="3"/>
                    <a:pt x="2043" y="3"/>
                  </a:cubicBezTo>
                  <a:cubicBezTo>
                    <a:pt x="1580" y="3"/>
                    <a:pt x="1117" y="23"/>
                    <a:pt x="736" y="358"/>
                  </a:cubicBezTo>
                  <a:cubicBezTo>
                    <a:pt x="716" y="378"/>
                    <a:pt x="687" y="388"/>
                    <a:pt x="659" y="388"/>
                  </a:cubicBezTo>
                  <a:cubicBezTo>
                    <a:pt x="632" y="388"/>
                    <a:pt x="607" y="378"/>
                    <a:pt x="597" y="358"/>
                  </a:cubicBezTo>
                  <a:cubicBezTo>
                    <a:pt x="398" y="398"/>
                    <a:pt x="219" y="398"/>
                    <a:pt x="60" y="537"/>
                  </a:cubicBezTo>
                  <a:cubicBezTo>
                    <a:pt x="0" y="617"/>
                    <a:pt x="0" y="657"/>
                    <a:pt x="60" y="736"/>
                  </a:cubicBezTo>
                  <a:cubicBezTo>
                    <a:pt x="120" y="716"/>
                    <a:pt x="199" y="716"/>
                    <a:pt x="239" y="716"/>
                  </a:cubicBezTo>
                  <a:cubicBezTo>
                    <a:pt x="260" y="674"/>
                    <a:pt x="287" y="654"/>
                    <a:pt x="317" y="654"/>
                  </a:cubicBezTo>
                  <a:cubicBezTo>
                    <a:pt x="343" y="654"/>
                    <a:pt x="370" y="669"/>
                    <a:pt x="398" y="697"/>
                  </a:cubicBezTo>
                  <a:cubicBezTo>
                    <a:pt x="1154" y="597"/>
                    <a:pt x="1930" y="438"/>
                    <a:pt x="2686" y="219"/>
                  </a:cubicBezTo>
                  <a:cubicBezTo>
                    <a:pt x="2666" y="100"/>
                    <a:pt x="2586" y="20"/>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2783775" y="1828375"/>
              <a:ext cx="65675" cy="16600"/>
            </a:xfrm>
            <a:custGeom>
              <a:avLst/>
              <a:gdLst/>
              <a:ahLst/>
              <a:cxnLst/>
              <a:rect l="l" t="t" r="r" b="b"/>
              <a:pathLst>
                <a:path w="2627" h="664" extrusionOk="0">
                  <a:moveTo>
                    <a:pt x="1862" y="0"/>
                  </a:moveTo>
                  <a:cubicBezTo>
                    <a:pt x="1197" y="0"/>
                    <a:pt x="567" y="146"/>
                    <a:pt x="0" y="464"/>
                  </a:cubicBezTo>
                  <a:cubicBezTo>
                    <a:pt x="20" y="524"/>
                    <a:pt x="20" y="544"/>
                    <a:pt x="40" y="564"/>
                  </a:cubicBezTo>
                  <a:cubicBezTo>
                    <a:pt x="140" y="604"/>
                    <a:pt x="259" y="604"/>
                    <a:pt x="339" y="663"/>
                  </a:cubicBezTo>
                  <a:cubicBezTo>
                    <a:pt x="1114" y="524"/>
                    <a:pt x="1850" y="345"/>
                    <a:pt x="2626" y="206"/>
                  </a:cubicBezTo>
                  <a:lnTo>
                    <a:pt x="2586" y="126"/>
                  </a:lnTo>
                  <a:cubicBezTo>
                    <a:pt x="2427" y="27"/>
                    <a:pt x="2248" y="126"/>
                    <a:pt x="2109" y="7"/>
                  </a:cubicBezTo>
                  <a:cubicBezTo>
                    <a:pt x="2026" y="3"/>
                    <a:pt x="1944" y="0"/>
                    <a:pt x="18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2404325" y="1821575"/>
              <a:ext cx="62675" cy="20950"/>
            </a:xfrm>
            <a:custGeom>
              <a:avLst/>
              <a:gdLst/>
              <a:ahLst/>
              <a:cxnLst/>
              <a:rect l="l" t="t" r="r" b="b"/>
              <a:pathLst>
                <a:path w="2507" h="838" extrusionOk="0">
                  <a:moveTo>
                    <a:pt x="199" y="0"/>
                  </a:moveTo>
                  <a:cubicBezTo>
                    <a:pt x="120" y="0"/>
                    <a:pt x="80" y="20"/>
                    <a:pt x="20" y="80"/>
                  </a:cubicBezTo>
                  <a:cubicBezTo>
                    <a:pt x="0" y="199"/>
                    <a:pt x="0" y="299"/>
                    <a:pt x="20" y="398"/>
                  </a:cubicBezTo>
                  <a:cubicBezTo>
                    <a:pt x="100" y="518"/>
                    <a:pt x="219" y="577"/>
                    <a:pt x="358" y="637"/>
                  </a:cubicBezTo>
                  <a:cubicBezTo>
                    <a:pt x="398" y="697"/>
                    <a:pt x="458" y="717"/>
                    <a:pt x="518" y="736"/>
                  </a:cubicBezTo>
                  <a:cubicBezTo>
                    <a:pt x="622" y="781"/>
                    <a:pt x="715" y="837"/>
                    <a:pt x="814" y="837"/>
                  </a:cubicBezTo>
                  <a:cubicBezTo>
                    <a:pt x="847" y="837"/>
                    <a:pt x="881" y="831"/>
                    <a:pt x="915" y="816"/>
                  </a:cubicBezTo>
                  <a:cubicBezTo>
                    <a:pt x="1154" y="717"/>
                    <a:pt x="1373" y="637"/>
                    <a:pt x="1612" y="577"/>
                  </a:cubicBezTo>
                  <a:cubicBezTo>
                    <a:pt x="1711" y="535"/>
                    <a:pt x="1801" y="451"/>
                    <a:pt x="1910" y="451"/>
                  </a:cubicBezTo>
                  <a:cubicBezTo>
                    <a:pt x="1953" y="451"/>
                    <a:pt x="1999" y="464"/>
                    <a:pt x="2049" y="498"/>
                  </a:cubicBezTo>
                  <a:cubicBezTo>
                    <a:pt x="2248" y="398"/>
                    <a:pt x="2507" y="418"/>
                    <a:pt x="2507" y="100"/>
                  </a:cubicBezTo>
                  <a:lnTo>
                    <a:pt x="279" y="100"/>
                  </a:lnTo>
                  <a:cubicBezTo>
                    <a:pt x="259" y="8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2406300" y="1796950"/>
              <a:ext cx="55225" cy="27625"/>
            </a:xfrm>
            <a:custGeom>
              <a:avLst/>
              <a:gdLst/>
              <a:ahLst/>
              <a:cxnLst/>
              <a:rect l="l" t="t" r="r" b="b"/>
              <a:pathLst>
                <a:path w="2209" h="1105" extrusionOk="0">
                  <a:moveTo>
                    <a:pt x="1148" y="0"/>
                  </a:moveTo>
                  <a:cubicBezTo>
                    <a:pt x="823" y="0"/>
                    <a:pt x="522" y="140"/>
                    <a:pt x="220" y="269"/>
                  </a:cubicBezTo>
                  <a:cubicBezTo>
                    <a:pt x="1" y="508"/>
                    <a:pt x="21" y="787"/>
                    <a:pt x="120" y="1065"/>
                  </a:cubicBezTo>
                  <a:lnTo>
                    <a:pt x="160" y="1105"/>
                  </a:lnTo>
                  <a:lnTo>
                    <a:pt x="836" y="727"/>
                  </a:lnTo>
                  <a:lnTo>
                    <a:pt x="916" y="707"/>
                  </a:lnTo>
                  <a:lnTo>
                    <a:pt x="936" y="627"/>
                  </a:lnTo>
                  <a:lnTo>
                    <a:pt x="956" y="707"/>
                  </a:lnTo>
                  <a:lnTo>
                    <a:pt x="1035" y="727"/>
                  </a:lnTo>
                  <a:lnTo>
                    <a:pt x="1214" y="727"/>
                  </a:lnTo>
                  <a:cubicBezTo>
                    <a:pt x="1330" y="640"/>
                    <a:pt x="1403" y="491"/>
                    <a:pt x="1526" y="491"/>
                  </a:cubicBezTo>
                  <a:cubicBezTo>
                    <a:pt x="1572" y="491"/>
                    <a:pt x="1626" y="513"/>
                    <a:pt x="1692" y="568"/>
                  </a:cubicBezTo>
                  <a:cubicBezTo>
                    <a:pt x="1811" y="428"/>
                    <a:pt x="2209" y="329"/>
                    <a:pt x="1712" y="190"/>
                  </a:cubicBezTo>
                  <a:cubicBezTo>
                    <a:pt x="1652" y="190"/>
                    <a:pt x="1592" y="110"/>
                    <a:pt x="1533" y="70"/>
                  </a:cubicBezTo>
                  <a:cubicBezTo>
                    <a:pt x="1400" y="21"/>
                    <a:pt x="1272" y="0"/>
                    <a:pt x="11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565950" y="1921850"/>
              <a:ext cx="62675" cy="22575"/>
            </a:xfrm>
            <a:custGeom>
              <a:avLst/>
              <a:gdLst/>
              <a:ahLst/>
              <a:cxnLst/>
              <a:rect l="l" t="t" r="r" b="b"/>
              <a:pathLst>
                <a:path w="2507" h="903" extrusionOk="0">
                  <a:moveTo>
                    <a:pt x="2260" y="0"/>
                  </a:moveTo>
                  <a:cubicBezTo>
                    <a:pt x="2210" y="0"/>
                    <a:pt x="2154" y="23"/>
                    <a:pt x="2109" y="67"/>
                  </a:cubicBezTo>
                  <a:cubicBezTo>
                    <a:pt x="1413" y="286"/>
                    <a:pt x="677" y="386"/>
                    <a:pt x="0" y="744"/>
                  </a:cubicBezTo>
                  <a:cubicBezTo>
                    <a:pt x="80" y="903"/>
                    <a:pt x="259" y="803"/>
                    <a:pt x="398" y="903"/>
                  </a:cubicBezTo>
                  <a:cubicBezTo>
                    <a:pt x="1114" y="784"/>
                    <a:pt x="1850" y="585"/>
                    <a:pt x="2507" y="266"/>
                  </a:cubicBezTo>
                  <a:cubicBezTo>
                    <a:pt x="2487" y="147"/>
                    <a:pt x="2407" y="67"/>
                    <a:pt x="2308" y="8"/>
                  </a:cubicBezTo>
                  <a:cubicBezTo>
                    <a:pt x="2293" y="3"/>
                    <a:pt x="2277" y="0"/>
                    <a:pt x="2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2694750" y="2002600"/>
              <a:ext cx="61700" cy="22525"/>
            </a:xfrm>
            <a:custGeom>
              <a:avLst/>
              <a:gdLst/>
              <a:ahLst/>
              <a:cxnLst/>
              <a:rect l="l" t="t" r="r" b="b"/>
              <a:pathLst>
                <a:path w="2468" h="901" extrusionOk="0">
                  <a:moveTo>
                    <a:pt x="2368" y="0"/>
                  </a:moveTo>
                  <a:cubicBezTo>
                    <a:pt x="1612" y="219"/>
                    <a:pt x="816" y="160"/>
                    <a:pt x="100" y="518"/>
                  </a:cubicBezTo>
                  <a:cubicBezTo>
                    <a:pt x="1" y="617"/>
                    <a:pt x="1" y="736"/>
                    <a:pt x="40" y="856"/>
                  </a:cubicBezTo>
                  <a:cubicBezTo>
                    <a:pt x="80" y="886"/>
                    <a:pt x="120" y="901"/>
                    <a:pt x="160" y="901"/>
                  </a:cubicBezTo>
                  <a:cubicBezTo>
                    <a:pt x="200" y="901"/>
                    <a:pt x="239" y="886"/>
                    <a:pt x="279" y="856"/>
                  </a:cubicBezTo>
                  <a:cubicBezTo>
                    <a:pt x="398" y="836"/>
                    <a:pt x="498" y="836"/>
                    <a:pt x="617" y="836"/>
                  </a:cubicBezTo>
                  <a:cubicBezTo>
                    <a:pt x="677" y="796"/>
                    <a:pt x="717" y="736"/>
                    <a:pt x="796" y="717"/>
                  </a:cubicBezTo>
                  <a:cubicBezTo>
                    <a:pt x="916" y="677"/>
                    <a:pt x="1015" y="677"/>
                    <a:pt x="1135" y="677"/>
                  </a:cubicBezTo>
                  <a:cubicBezTo>
                    <a:pt x="1194" y="617"/>
                    <a:pt x="1274" y="557"/>
                    <a:pt x="1314" y="518"/>
                  </a:cubicBezTo>
                  <a:lnTo>
                    <a:pt x="1672" y="518"/>
                  </a:lnTo>
                  <a:cubicBezTo>
                    <a:pt x="1711" y="438"/>
                    <a:pt x="1791" y="378"/>
                    <a:pt x="1831" y="339"/>
                  </a:cubicBezTo>
                  <a:lnTo>
                    <a:pt x="2368" y="339"/>
                  </a:lnTo>
                  <a:cubicBezTo>
                    <a:pt x="2467" y="219"/>
                    <a:pt x="2467" y="12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003100" y="1845950"/>
              <a:ext cx="55225" cy="21400"/>
            </a:xfrm>
            <a:custGeom>
              <a:avLst/>
              <a:gdLst/>
              <a:ahLst/>
              <a:cxnLst/>
              <a:rect l="l" t="t" r="r" b="b"/>
              <a:pathLst>
                <a:path w="2209" h="856" extrusionOk="0">
                  <a:moveTo>
                    <a:pt x="1810" y="0"/>
                  </a:moveTo>
                  <a:cubicBezTo>
                    <a:pt x="1313" y="40"/>
                    <a:pt x="816" y="100"/>
                    <a:pt x="418" y="498"/>
                  </a:cubicBezTo>
                  <a:cubicBezTo>
                    <a:pt x="279" y="517"/>
                    <a:pt x="139" y="597"/>
                    <a:pt x="20" y="657"/>
                  </a:cubicBezTo>
                  <a:cubicBezTo>
                    <a:pt x="0" y="736"/>
                    <a:pt x="20" y="816"/>
                    <a:pt x="80" y="856"/>
                  </a:cubicBezTo>
                  <a:cubicBezTo>
                    <a:pt x="796" y="756"/>
                    <a:pt x="1512" y="637"/>
                    <a:pt x="2208" y="358"/>
                  </a:cubicBezTo>
                  <a:cubicBezTo>
                    <a:pt x="2109" y="358"/>
                    <a:pt x="1989" y="358"/>
                    <a:pt x="1890" y="338"/>
                  </a:cubicBezTo>
                  <a:cubicBezTo>
                    <a:pt x="1880" y="336"/>
                    <a:pt x="1868" y="335"/>
                    <a:pt x="1855" y="335"/>
                  </a:cubicBezTo>
                  <a:cubicBezTo>
                    <a:pt x="1822" y="335"/>
                    <a:pt x="1781" y="341"/>
                    <a:pt x="1744" y="341"/>
                  </a:cubicBezTo>
                  <a:cubicBezTo>
                    <a:pt x="1683" y="341"/>
                    <a:pt x="1631" y="325"/>
                    <a:pt x="1631" y="239"/>
                  </a:cubicBezTo>
                  <a:cubicBezTo>
                    <a:pt x="1631" y="159"/>
                    <a:pt x="1731" y="60"/>
                    <a:pt x="18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2449075" y="2090600"/>
              <a:ext cx="58700" cy="27075"/>
            </a:xfrm>
            <a:custGeom>
              <a:avLst/>
              <a:gdLst/>
              <a:ahLst/>
              <a:cxnLst/>
              <a:rect l="l" t="t" r="r" b="b"/>
              <a:pathLst>
                <a:path w="2348" h="1083" extrusionOk="0">
                  <a:moveTo>
                    <a:pt x="1710" y="1"/>
                  </a:moveTo>
                  <a:cubicBezTo>
                    <a:pt x="1629" y="1"/>
                    <a:pt x="1557" y="23"/>
                    <a:pt x="1493" y="61"/>
                  </a:cubicBezTo>
                  <a:cubicBezTo>
                    <a:pt x="995" y="200"/>
                    <a:pt x="458" y="300"/>
                    <a:pt x="1" y="598"/>
                  </a:cubicBezTo>
                  <a:lnTo>
                    <a:pt x="359" y="956"/>
                  </a:lnTo>
                  <a:cubicBezTo>
                    <a:pt x="437" y="1050"/>
                    <a:pt x="527" y="1082"/>
                    <a:pt x="620" y="1082"/>
                  </a:cubicBezTo>
                  <a:cubicBezTo>
                    <a:pt x="645" y="1082"/>
                    <a:pt x="671" y="1080"/>
                    <a:pt x="697" y="1076"/>
                  </a:cubicBezTo>
                  <a:cubicBezTo>
                    <a:pt x="1055" y="996"/>
                    <a:pt x="1373" y="916"/>
                    <a:pt x="1592" y="618"/>
                  </a:cubicBezTo>
                  <a:cubicBezTo>
                    <a:pt x="1851" y="519"/>
                    <a:pt x="2109" y="499"/>
                    <a:pt x="2348" y="300"/>
                  </a:cubicBezTo>
                  <a:cubicBezTo>
                    <a:pt x="2189" y="280"/>
                    <a:pt x="2010" y="260"/>
                    <a:pt x="1910" y="121"/>
                  </a:cubicBezTo>
                  <a:cubicBezTo>
                    <a:pt x="1890" y="81"/>
                    <a:pt x="1871" y="61"/>
                    <a:pt x="1851" y="21"/>
                  </a:cubicBezTo>
                  <a:cubicBezTo>
                    <a:pt x="1801" y="7"/>
                    <a:pt x="1754" y="1"/>
                    <a:pt x="17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2916050" y="1832525"/>
              <a:ext cx="57225" cy="18925"/>
            </a:xfrm>
            <a:custGeom>
              <a:avLst/>
              <a:gdLst/>
              <a:ahLst/>
              <a:cxnLst/>
              <a:rect l="l" t="t" r="r" b="b"/>
              <a:pathLst>
                <a:path w="2289" h="757" extrusionOk="0">
                  <a:moveTo>
                    <a:pt x="2209" y="0"/>
                  </a:moveTo>
                  <a:cubicBezTo>
                    <a:pt x="1569" y="146"/>
                    <a:pt x="946" y="343"/>
                    <a:pt x="293" y="343"/>
                  </a:cubicBezTo>
                  <a:cubicBezTo>
                    <a:pt x="236" y="343"/>
                    <a:pt x="178" y="341"/>
                    <a:pt x="120" y="338"/>
                  </a:cubicBezTo>
                  <a:cubicBezTo>
                    <a:pt x="1" y="458"/>
                    <a:pt x="1" y="557"/>
                    <a:pt x="100" y="676"/>
                  </a:cubicBezTo>
                  <a:cubicBezTo>
                    <a:pt x="816" y="637"/>
                    <a:pt x="1533" y="756"/>
                    <a:pt x="2209" y="378"/>
                  </a:cubicBezTo>
                  <a:cubicBezTo>
                    <a:pt x="2189" y="298"/>
                    <a:pt x="2129" y="219"/>
                    <a:pt x="2269" y="159"/>
                  </a:cubicBezTo>
                  <a:cubicBezTo>
                    <a:pt x="2289" y="100"/>
                    <a:pt x="2269" y="60"/>
                    <a:pt x="22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2635575" y="2016025"/>
              <a:ext cx="59200" cy="22700"/>
            </a:xfrm>
            <a:custGeom>
              <a:avLst/>
              <a:gdLst/>
              <a:ahLst/>
              <a:cxnLst/>
              <a:rect l="l" t="t" r="r" b="b"/>
              <a:pathLst>
                <a:path w="2368" h="908" extrusionOk="0">
                  <a:moveTo>
                    <a:pt x="2109" y="1"/>
                  </a:moveTo>
                  <a:cubicBezTo>
                    <a:pt x="1373" y="80"/>
                    <a:pt x="717" y="418"/>
                    <a:pt x="0" y="617"/>
                  </a:cubicBezTo>
                  <a:cubicBezTo>
                    <a:pt x="60" y="717"/>
                    <a:pt x="120" y="776"/>
                    <a:pt x="219" y="816"/>
                  </a:cubicBezTo>
                  <a:cubicBezTo>
                    <a:pt x="299" y="856"/>
                    <a:pt x="339" y="876"/>
                    <a:pt x="418" y="896"/>
                  </a:cubicBezTo>
                  <a:cubicBezTo>
                    <a:pt x="455" y="903"/>
                    <a:pt x="491" y="908"/>
                    <a:pt x="527" y="908"/>
                  </a:cubicBezTo>
                  <a:cubicBezTo>
                    <a:pt x="590" y="908"/>
                    <a:pt x="653" y="894"/>
                    <a:pt x="717" y="856"/>
                  </a:cubicBezTo>
                  <a:lnTo>
                    <a:pt x="736" y="856"/>
                  </a:lnTo>
                  <a:cubicBezTo>
                    <a:pt x="814" y="770"/>
                    <a:pt x="913" y="758"/>
                    <a:pt x="1017" y="758"/>
                  </a:cubicBezTo>
                  <a:cubicBezTo>
                    <a:pt x="1057" y="758"/>
                    <a:pt x="1096" y="760"/>
                    <a:pt x="1136" y="760"/>
                  </a:cubicBezTo>
                  <a:cubicBezTo>
                    <a:pt x="1235" y="760"/>
                    <a:pt x="1332" y="750"/>
                    <a:pt x="1413" y="677"/>
                  </a:cubicBezTo>
                  <a:cubicBezTo>
                    <a:pt x="1532" y="498"/>
                    <a:pt x="1791" y="657"/>
                    <a:pt x="1910" y="478"/>
                  </a:cubicBezTo>
                  <a:cubicBezTo>
                    <a:pt x="2029" y="378"/>
                    <a:pt x="2189" y="418"/>
                    <a:pt x="2308" y="319"/>
                  </a:cubicBezTo>
                  <a:cubicBezTo>
                    <a:pt x="2368" y="160"/>
                    <a:pt x="2228" y="80"/>
                    <a:pt x="2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2618175" y="1813175"/>
              <a:ext cx="74125" cy="20350"/>
            </a:xfrm>
            <a:custGeom>
              <a:avLst/>
              <a:gdLst/>
              <a:ahLst/>
              <a:cxnLst/>
              <a:rect l="l" t="t" r="r" b="b"/>
              <a:pathLst>
                <a:path w="2965" h="814" extrusionOk="0">
                  <a:moveTo>
                    <a:pt x="2780" y="1"/>
                  </a:moveTo>
                  <a:cubicBezTo>
                    <a:pt x="2677" y="1"/>
                    <a:pt x="2549" y="58"/>
                    <a:pt x="2447" y="58"/>
                  </a:cubicBezTo>
                  <a:cubicBezTo>
                    <a:pt x="1651" y="237"/>
                    <a:pt x="816" y="416"/>
                    <a:pt x="0" y="575"/>
                  </a:cubicBezTo>
                  <a:cubicBezTo>
                    <a:pt x="20" y="635"/>
                    <a:pt x="60" y="675"/>
                    <a:pt x="100" y="734"/>
                  </a:cubicBezTo>
                  <a:cubicBezTo>
                    <a:pt x="159" y="754"/>
                    <a:pt x="199" y="774"/>
                    <a:pt x="279" y="774"/>
                  </a:cubicBezTo>
                  <a:cubicBezTo>
                    <a:pt x="299" y="814"/>
                    <a:pt x="358" y="814"/>
                    <a:pt x="378" y="814"/>
                  </a:cubicBezTo>
                  <a:cubicBezTo>
                    <a:pt x="1253" y="635"/>
                    <a:pt x="2089" y="436"/>
                    <a:pt x="2964" y="257"/>
                  </a:cubicBezTo>
                  <a:cubicBezTo>
                    <a:pt x="2954" y="53"/>
                    <a:pt x="2878" y="1"/>
                    <a:pt x="2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2959325" y="1857925"/>
              <a:ext cx="47275" cy="16875"/>
            </a:xfrm>
            <a:custGeom>
              <a:avLst/>
              <a:gdLst/>
              <a:ahLst/>
              <a:cxnLst/>
              <a:rect l="l" t="t" r="r" b="b"/>
              <a:pathLst>
                <a:path w="1891" h="675" extrusionOk="0">
                  <a:moveTo>
                    <a:pt x="1569" y="1"/>
                  </a:moveTo>
                  <a:cubicBezTo>
                    <a:pt x="1057" y="1"/>
                    <a:pt x="571" y="172"/>
                    <a:pt x="100" y="357"/>
                  </a:cubicBezTo>
                  <a:cubicBezTo>
                    <a:pt x="1" y="456"/>
                    <a:pt x="1" y="576"/>
                    <a:pt x="100" y="675"/>
                  </a:cubicBezTo>
                  <a:cubicBezTo>
                    <a:pt x="697" y="675"/>
                    <a:pt x="1254" y="357"/>
                    <a:pt x="1851" y="337"/>
                  </a:cubicBezTo>
                  <a:lnTo>
                    <a:pt x="1851" y="178"/>
                  </a:lnTo>
                  <a:cubicBezTo>
                    <a:pt x="1890" y="138"/>
                    <a:pt x="1890" y="58"/>
                    <a:pt x="1851" y="19"/>
                  </a:cubicBezTo>
                  <a:cubicBezTo>
                    <a:pt x="1756" y="6"/>
                    <a:pt x="1662" y="1"/>
                    <a:pt x="1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2876775" y="1966475"/>
              <a:ext cx="50250" cy="12800"/>
            </a:xfrm>
            <a:custGeom>
              <a:avLst/>
              <a:gdLst/>
              <a:ahLst/>
              <a:cxnLst/>
              <a:rect l="l" t="t" r="r" b="b"/>
              <a:pathLst>
                <a:path w="2010" h="512" extrusionOk="0">
                  <a:moveTo>
                    <a:pt x="1262" y="1"/>
                  </a:moveTo>
                  <a:cubicBezTo>
                    <a:pt x="782" y="1"/>
                    <a:pt x="361" y="167"/>
                    <a:pt x="0" y="510"/>
                  </a:cubicBezTo>
                  <a:cubicBezTo>
                    <a:pt x="127" y="510"/>
                    <a:pt x="254" y="512"/>
                    <a:pt x="380" y="512"/>
                  </a:cubicBezTo>
                  <a:cubicBezTo>
                    <a:pt x="947" y="512"/>
                    <a:pt x="1505" y="485"/>
                    <a:pt x="2010" y="192"/>
                  </a:cubicBezTo>
                  <a:cubicBezTo>
                    <a:pt x="1950" y="93"/>
                    <a:pt x="1860" y="88"/>
                    <a:pt x="1766" y="88"/>
                  </a:cubicBezTo>
                  <a:cubicBezTo>
                    <a:pt x="1755" y="88"/>
                    <a:pt x="1745" y="88"/>
                    <a:pt x="1734" y="88"/>
                  </a:cubicBezTo>
                  <a:cubicBezTo>
                    <a:pt x="1649" y="88"/>
                    <a:pt x="1563" y="84"/>
                    <a:pt x="1492" y="13"/>
                  </a:cubicBezTo>
                  <a:cubicBezTo>
                    <a:pt x="1414" y="5"/>
                    <a:pt x="1337" y="1"/>
                    <a:pt x="1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2858875" y="1705725"/>
              <a:ext cx="50750" cy="12475"/>
            </a:xfrm>
            <a:custGeom>
              <a:avLst/>
              <a:gdLst/>
              <a:ahLst/>
              <a:cxnLst/>
              <a:rect l="l" t="t" r="r" b="b"/>
              <a:pathLst>
                <a:path w="2030" h="499" extrusionOk="0">
                  <a:moveTo>
                    <a:pt x="1212" y="1"/>
                  </a:moveTo>
                  <a:cubicBezTo>
                    <a:pt x="792" y="1"/>
                    <a:pt x="386" y="105"/>
                    <a:pt x="0" y="477"/>
                  </a:cubicBezTo>
                  <a:cubicBezTo>
                    <a:pt x="174" y="491"/>
                    <a:pt x="344" y="498"/>
                    <a:pt x="512" y="498"/>
                  </a:cubicBezTo>
                  <a:cubicBezTo>
                    <a:pt x="1052" y="498"/>
                    <a:pt x="1558" y="421"/>
                    <a:pt x="2029" y="238"/>
                  </a:cubicBezTo>
                  <a:cubicBezTo>
                    <a:pt x="2009" y="198"/>
                    <a:pt x="2009" y="178"/>
                    <a:pt x="1989" y="139"/>
                  </a:cubicBezTo>
                  <a:cubicBezTo>
                    <a:pt x="1910" y="79"/>
                    <a:pt x="1791" y="99"/>
                    <a:pt x="1711" y="39"/>
                  </a:cubicBezTo>
                  <a:cubicBezTo>
                    <a:pt x="1543" y="17"/>
                    <a:pt x="1376" y="1"/>
                    <a:pt x="1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2618175" y="1907125"/>
              <a:ext cx="59700" cy="20400"/>
            </a:xfrm>
            <a:custGeom>
              <a:avLst/>
              <a:gdLst/>
              <a:ahLst/>
              <a:cxnLst/>
              <a:rect l="l" t="t" r="r" b="b"/>
              <a:pathLst>
                <a:path w="2388" h="816" extrusionOk="0">
                  <a:moveTo>
                    <a:pt x="2268" y="0"/>
                  </a:moveTo>
                  <a:cubicBezTo>
                    <a:pt x="1970" y="159"/>
                    <a:pt x="1671" y="278"/>
                    <a:pt x="1313" y="318"/>
                  </a:cubicBezTo>
                  <a:cubicBezTo>
                    <a:pt x="875" y="398"/>
                    <a:pt x="398" y="378"/>
                    <a:pt x="0" y="656"/>
                  </a:cubicBezTo>
                  <a:cubicBezTo>
                    <a:pt x="80" y="656"/>
                    <a:pt x="120" y="676"/>
                    <a:pt x="199" y="676"/>
                  </a:cubicBezTo>
                  <a:cubicBezTo>
                    <a:pt x="299" y="756"/>
                    <a:pt x="478" y="716"/>
                    <a:pt x="517" y="816"/>
                  </a:cubicBezTo>
                  <a:cubicBezTo>
                    <a:pt x="1154" y="776"/>
                    <a:pt x="1711" y="577"/>
                    <a:pt x="2288" y="358"/>
                  </a:cubicBezTo>
                  <a:cubicBezTo>
                    <a:pt x="2387" y="219"/>
                    <a:pt x="2367" y="99"/>
                    <a:pt x="22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2448575" y="1906625"/>
              <a:ext cx="63700" cy="21400"/>
            </a:xfrm>
            <a:custGeom>
              <a:avLst/>
              <a:gdLst/>
              <a:ahLst/>
              <a:cxnLst/>
              <a:rect l="l" t="t" r="r" b="b"/>
              <a:pathLst>
                <a:path w="2548" h="856" extrusionOk="0">
                  <a:moveTo>
                    <a:pt x="2467" y="0"/>
                  </a:moveTo>
                  <a:cubicBezTo>
                    <a:pt x="1612" y="119"/>
                    <a:pt x="796" y="358"/>
                    <a:pt x="1" y="676"/>
                  </a:cubicBezTo>
                  <a:cubicBezTo>
                    <a:pt x="100" y="816"/>
                    <a:pt x="259" y="716"/>
                    <a:pt x="379" y="855"/>
                  </a:cubicBezTo>
                  <a:cubicBezTo>
                    <a:pt x="1055" y="696"/>
                    <a:pt x="1712" y="358"/>
                    <a:pt x="2467" y="358"/>
                  </a:cubicBezTo>
                  <a:cubicBezTo>
                    <a:pt x="2547" y="219"/>
                    <a:pt x="2547" y="119"/>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2719125" y="1710400"/>
              <a:ext cx="49750" cy="18850"/>
            </a:xfrm>
            <a:custGeom>
              <a:avLst/>
              <a:gdLst/>
              <a:ahLst/>
              <a:cxnLst/>
              <a:rect l="l" t="t" r="r" b="b"/>
              <a:pathLst>
                <a:path w="1990" h="754" extrusionOk="0">
                  <a:moveTo>
                    <a:pt x="1608" y="0"/>
                  </a:moveTo>
                  <a:cubicBezTo>
                    <a:pt x="1471" y="0"/>
                    <a:pt x="1336" y="20"/>
                    <a:pt x="1234" y="111"/>
                  </a:cubicBezTo>
                  <a:cubicBezTo>
                    <a:pt x="935" y="389"/>
                    <a:pt x="617" y="509"/>
                    <a:pt x="239" y="509"/>
                  </a:cubicBezTo>
                  <a:cubicBezTo>
                    <a:pt x="160" y="509"/>
                    <a:pt x="60" y="648"/>
                    <a:pt x="0" y="708"/>
                  </a:cubicBezTo>
                  <a:cubicBezTo>
                    <a:pt x="149" y="739"/>
                    <a:pt x="298" y="753"/>
                    <a:pt x="445" y="753"/>
                  </a:cubicBezTo>
                  <a:cubicBezTo>
                    <a:pt x="945" y="753"/>
                    <a:pt x="1433" y="589"/>
                    <a:pt x="1910" y="389"/>
                  </a:cubicBezTo>
                  <a:cubicBezTo>
                    <a:pt x="1850" y="290"/>
                    <a:pt x="1910" y="250"/>
                    <a:pt x="1950" y="171"/>
                  </a:cubicBezTo>
                  <a:cubicBezTo>
                    <a:pt x="1990" y="91"/>
                    <a:pt x="1990" y="51"/>
                    <a:pt x="1910" y="11"/>
                  </a:cubicBezTo>
                  <a:cubicBezTo>
                    <a:pt x="1816" y="11"/>
                    <a:pt x="1712" y="0"/>
                    <a:pt x="16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2391875" y="1838975"/>
              <a:ext cx="14450" cy="59275"/>
            </a:xfrm>
            <a:custGeom>
              <a:avLst/>
              <a:gdLst/>
              <a:ahLst/>
              <a:cxnLst/>
              <a:rect l="l" t="t" r="r" b="b"/>
              <a:pathLst>
                <a:path w="578" h="2371" extrusionOk="0">
                  <a:moveTo>
                    <a:pt x="220" y="1"/>
                  </a:moveTo>
                  <a:cubicBezTo>
                    <a:pt x="100" y="100"/>
                    <a:pt x="41" y="220"/>
                    <a:pt x="41" y="379"/>
                  </a:cubicBezTo>
                  <a:lnTo>
                    <a:pt x="41" y="2308"/>
                  </a:lnTo>
                  <a:cubicBezTo>
                    <a:pt x="73" y="2351"/>
                    <a:pt x="110" y="2371"/>
                    <a:pt x="151" y="2371"/>
                  </a:cubicBezTo>
                  <a:cubicBezTo>
                    <a:pt x="186" y="2371"/>
                    <a:pt x="223" y="2356"/>
                    <a:pt x="260" y="2328"/>
                  </a:cubicBezTo>
                  <a:cubicBezTo>
                    <a:pt x="279" y="2268"/>
                    <a:pt x="359" y="2209"/>
                    <a:pt x="459" y="2189"/>
                  </a:cubicBezTo>
                  <a:cubicBezTo>
                    <a:pt x="498" y="2189"/>
                    <a:pt x="518" y="2189"/>
                    <a:pt x="578" y="2169"/>
                  </a:cubicBezTo>
                  <a:cubicBezTo>
                    <a:pt x="459" y="1950"/>
                    <a:pt x="1" y="1831"/>
                    <a:pt x="379" y="1453"/>
                  </a:cubicBezTo>
                  <a:cubicBezTo>
                    <a:pt x="399" y="1433"/>
                    <a:pt x="419" y="1413"/>
                    <a:pt x="478" y="1294"/>
                  </a:cubicBezTo>
                  <a:cubicBezTo>
                    <a:pt x="518" y="1214"/>
                    <a:pt x="538" y="1135"/>
                    <a:pt x="578" y="1075"/>
                  </a:cubicBezTo>
                  <a:cubicBezTo>
                    <a:pt x="538" y="876"/>
                    <a:pt x="498" y="637"/>
                    <a:pt x="578" y="438"/>
                  </a:cubicBezTo>
                  <a:cubicBezTo>
                    <a:pt x="578" y="379"/>
                    <a:pt x="538" y="279"/>
                    <a:pt x="518" y="200"/>
                  </a:cubicBezTo>
                  <a:cubicBezTo>
                    <a:pt x="478" y="140"/>
                    <a:pt x="419" y="80"/>
                    <a:pt x="339" y="21"/>
                  </a:cubicBezTo>
                  <a:cubicBezTo>
                    <a:pt x="299" y="21"/>
                    <a:pt x="279" y="2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2892200" y="1637075"/>
              <a:ext cx="61175" cy="12200"/>
            </a:xfrm>
            <a:custGeom>
              <a:avLst/>
              <a:gdLst/>
              <a:ahLst/>
              <a:cxnLst/>
              <a:rect l="l" t="t" r="r" b="b"/>
              <a:pathLst>
                <a:path w="2447" h="488" extrusionOk="0">
                  <a:moveTo>
                    <a:pt x="2089" y="0"/>
                  </a:moveTo>
                  <a:cubicBezTo>
                    <a:pt x="1373" y="20"/>
                    <a:pt x="736" y="338"/>
                    <a:pt x="0" y="438"/>
                  </a:cubicBezTo>
                  <a:cubicBezTo>
                    <a:pt x="243" y="472"/>
                    <a:pt x="481" y="488"/>
                    <a:pt x="715" y="488"/>
                  </a:cubicBezTo>
                  <a:cubicBezTo>
                    <a:pt x="1307" y="488"/>
                    <a:pt x="1877" y="384"/>
                    <a:pt x="2447" y="199"/>
                  </a:cubicBezTo>
                  <a:lnTo>
                    <a:pt x="2427" y="120"/>
                  </a:lnTo>
                  <a:cubicBezTo>
                    <a:pt x="2308" y="60"/>
                    <a:pt x="2168" y="100"/>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2898650" y="1729075"/>
              <a:ext cx="45775" cy="15925"/>
            </a:xfrm>
            <a:custGeom>
              <a:avLst/>
              <a:gdLst/>
              <a:ahLst/>
              <a:cxnLst/>
              <a:rect l="l" t="t" r="r" b="b"/>
              <a:pathLst>
                <a:path w="1831" h="637" extrusionOk="0">
                  <a:moveTo>
                    <a:pt x="1623" y="37"/>
                  </a:moveTo>
                  <a:cubicBezTo>
                    <a:pt x="1613" y="37"/>
                    <a:pt x="1603" y="38"/>
                    <a:pt x="1592" y="40"/>
                  </a:cubicBezTo>
                  <a:cubicBezTo>
                    <a:pt x="1115" y="219"/>
                    <a:pt x="538" y="0"/>
                    <a:pt x="100" y="319"/>
                  </a:cubicBezTo>
                  <a:cubicBezTo>
                    <a:pt x="1" y="418"/>
                    <a:pt x="1" y="538"/>
                    <a:pt x="100" y="637"/>
                  </a:cubicBezTo>
                  <a:cubicBezTo>
                    <a:pt x="268" y="576"/>
                    <a:pt x="424" y="491"/>
                    <a:pt x="605" y="491"/>
                  </a:cubicBezTo>
                  <a:cubicBezTo>
                    <a:pt x="659" y="491"/>
                    <a:pt x="716" y="499"/>
                    <a:pt x="776" y="518"/>
                  </a:cubicBezTo>
                  <a:lnTo>
                    <a:pt x="836" y="498"/>
                  </a:lnTo>
                  <a:lnTo>
                    <a:pt x="896" y="418"/>
                  </a:lnTo>
                  <a:lnTo>
                    <a:pt x="916" y="498"/>
                  </a:lnTo>
                  <a:lnTo>
                    <a:pt x="995" y="518"/>
                  </a:lnTo>
                  <a:cubicBezTo>
                    <a:pt x="1214" y="498"/>
                    <a:pt x="1433" y="498"/>
                    <a:pt x="1672" y="438"/>
                  </a:cubicBezTo>
                  <a:cubicBezTo>
                    <a:pt x="1791" y="418"/>
                    <a:pt x="1831" y="299"/>
                    <a:pt x="1791" y="160"/>
                  </a:cubicBezTo>
                  <a:cubicBezTo>
                    <a:pt x="1773" y="106"/>
                    <a:pt x="1708" y="37"/>
                    <a:pt x="1623" y="37"/>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2410300" y="1974725"/>
              <a:ext cx="44275" cy="17625"/>
            </a:xfrm>
            <a:custGeom>
              <a:avLst/>
              <a:gdLst/>
              <a:ahLst/>
              <a:cxnLst/>
              <a:rect l="l" t="t" r="r" b="b"/>
              <a:pathLst>
                <a:path w="1771" h="705" extrusionOk="0">
                  <a:moveTo>
                    <a:pt x="1502" y="0"/>
                  </a:moveTo>
                  <a:cubicBezTo>
                    <a:pt x="1009" y="0"/>
                    <a:pt x="622" y="283"/>
                    <a:pt x="179" y="379"/>
                  </a:cubicBezTo>
                  <a:cubicBezTo>
                    <a:pt x="99" y="479"/>
                    <a:pt x="60" y="598"/>
                    <a:pt x="0" y="698"/>
                  </a:cubicBezTo>
                  <a:cubicBezTo>
                    <a:pt x="50" y="702"/>
                    <a:pt x="99" y="704"/>
                    <a:pt x="147" y="704"/>
                  </a:cubicBezTo>
                  <a:cubicBezTo>
                    <a:pt x="735" y="704"/>
                    <a:pt x="1219" y="387"/>
                    <a:pt x="1770" y="240"/>
                  </a:cubicBezTo>
                  <a:lnTo>
                    <a:pt x="1552" y="1"/>
                  </a:lnTo>
                  <a:cubicBezTo>
                    <a:pt x="1535" y="1"/>
                    <a:pt x="1519" y="0"/>
                    <a:pt x="1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3053325" y="1723975"/>
              <a:ext cx="41800" cy="18050"/>
            </a:xfrm>
            <a:custGeom>
              <a:avLst/>
              <a:gdLst/>
              <a:ahLst/>
              <a:cxnLst/>
              <a:rect l="l" t="t" r="r" b="b"/>
              <a:pathLst>
                <a:path w="1672" h="722" extrusionOk="0">
                  <a:moveTo>
                    <a:pt x="1287" y="1"/>
                  </a:moveTo>
                  <a:cubicBezTo>
                    <a:pt x="1007" y="1"/>
                    <a:pt x="762" y="240"/>
                    <a:pt x="498" y="324"/>
                  </a:cubicBezTo>
                  <a:cubicBezTo>
                    <a:pt x="557" y="443"/>
                    <a:pt x="0" y="642"/>
                    <a:pt x="557" y="722"/>
                  </a:cubicBezTo>
                  <a:cubicBezTo>
                    <a:pt x="915" y="662"/>
                    <a:pt x="1254" y="543"/>
                    <a:pt x="1572" y="364"/>
                  </a:cubicBezTo>
                  <a:cubicBezTo>
                    <a:pt x="1492" y="244"/>
                    <a:pt x="1612" y="224"/>
                    <a:pt x="1671" y="165"/>
                  </a:cubicBezTo>
                  <a:cubicBezTo>
                    <a:pt x="1534" y="45"/>
                    <a:pt x="1407" y="1"/>
                    <a:pt x="12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2965300" y="1941800"/>
              <a:ext cx="35825" cy="15725"/>
            </a:xfrm>
            <a:custGeom>
              <a:avLst/>
              <a:gdLst/>
              <a:ahLst/>
              <a:cxnLst/>
              <a:rect l="l" t="t" r="r" b="b"/>
              <a:pathLst>
                <a:path w="1433" h="629" extrusionOk="0">
                  <a:moveTo>
                    <a:pt x="978" y="0"/>
                  </a:moveTo>
                  <a:cubicBezTo>
                    <a:pt x="653" y="0"/>
                    <a:pt x="356" y="200"/>
                    <a:pt x="40" y="324"/>
                  </a:cubicBezTo>
                  <a:cubicBezTo>
                    <a:pt x="0" y="383"/>
                    <a:pt x="0" y="443"/>
                    <a:pt x="40" y="483"/>
                  </a:cubicBezTo>
                  <a:cubicBezTo>
                    <a:pt x="178" y="589"/>
                    <a:pt x="308" y="629"/>
                    <a:pt x="433" y="629"/>
                  </a:cubicBezTo>
                  <a:cubicBezTo>
                    <a:pt x="776" y="629"/>
                    <a:pt x="1083" y="333"/>
                    <a:pt x="1433" y="304"/>
                  </a:cubicBezTo>
                  <a:lnTo>
                    <a:pt x="1433" y="145"/>
                  </a:lnTo>
                  <a:cubicBezTo>
                    <a:pt x="1273" y="40"/>
                    <a:pt x="1122" y="0"/>
                    <a:pt x="9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2523175" y="1941425"/>
              <a:ext cx="48275" cy="17925"/>
            </a:xfrm>
            <a:custGeom>
              <a:avLst/>
              <a:gdLst/>
              <a:ahLst/>
              <a:cxnLst/>
              <a:rect l="l" t="t" r="r" b="b"/>
              <a:pathLst>
                <a:path w="1931" h="717" extrusionOk="0">
                  <a:moveTo>
                    <a:pt x="1552" y="1"/>
                  </a:moveTo>
                  <a:cubicBezTo>
                    <a:pt x="995" y="1"/>
                    <a:pt x="498" y="299"/>
                    <a:pt x="1" y="498"/>
                  </a:cubicBezTo>
                  <a:cubicBezTo>
                    <a:pt x="21" y="577"/>
                    <a:pt x="21" y="637"/>
                    <a:pt x="21" y="717"/>
                  </a:cubicBezTo>
                  <a:cubicBezTo>
                    <a:pt x="677" y="577"/>
                    <a:pt x="1333" y="478"/>
                    <a:pt x="1930" y="180"/>
                  </a:cubicBezTo>
                  <a:cubicBezTo>
                    <a:pt x="1831" y="60"/>
                    <a:pt x="1652" y="120"/>
                    <a:pt x="15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2531625" y="1800200"/>
              <a:ext cx="58225" cy="14425"/>
            </a:xfrm>
            <a:custGeom>
              <a:avLst/>
              <a:gdLst/>
              <a:ahLst/>
              <a:cxnLst/>
              <a:rect l="l" t="t" r="r" b="b"/>
              <a:pathLst>
                <a:path w="2329" h="577" extrusionOk="0">
                  <a:moveTo>
                    <a:pt x="2328" y="0"/>
                  </a:moveTo>
                  <a:cubicBezTo>
                    <a:pt x="1552" y="139"/>
                    <a:pt x="757" y="100"/>
                    <a:pt x="1" y="398"/>
                  </a:cubicBezTo>
                  <a:cubicBezTo>
                    <a:pt x="61" y="557"/>
                    <a:pt x="240" y="458"/>
                    <a:pt x="339" y="577"/>
                  </a:cubicBezTo>
                  <a:cubicBezTo>
                    <a:pt x="995" y="458"/>
                    <a:pt x="1692" y="358"/>
                    <a:pt x="2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2478425" y="1811125"/>
              <a:ext cx="54225" cy="15950"/>
            </a:xfrm>
            <a:custGeom>
              <a:avLst/>
              <a:gdLst/>
              <a:ahLst/>
              <a:cxnLst/>
              <a:rect l="l" t="t" r="r" b="b"/>
              <a:pathLst>
                <a:path w="2169" h="638" extrusionOk="0">
                  <a:moveTo>
                    <a:pt x="1990" y="1"/>
                  </a:moveTo>
                  <a:cubicBezTo>
                    <a:pt x="1373" y="100"/>
                    <a:pt x="716" y="220"/>
                    <a:pt x="100" y="319"/>
                  </a:cubicBezTo>
                  <a:cubicBezTo>
                    <a:pt x="20" y="359"/>
                    <a:pt x="0" y="418"/>
                    <a:pt x="20" y="498"/>
                  </a:cubicBezTo>
                  <a:cubicBezTo>
                    <a:pt x="120" y="617"/>
                    <a:pt x="299" y="538"/>
                    <a:pt x="398" y="637"/>
                  </a:cubicBezTo>
                  <a:cubicBezTo>
                    <a:pt x="975" y="498"/>
                    <a:pt x="1572" y="319"/>
                    <a:pt x="2169" y="160"/>
                  </a:cubicBezTo>
                  <a:cubicBezTo>
                    <a:pt x="2169" y="60"/>
                    <a:pt x="2049" y="6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2445600" y="2088625"/>
              <a:ext cx="43300" cy="17450"/>
            </a:xfrm>
            <a:custGeom>
              <a:avLst/>
              <a:gdLst/>
              <a:ahLst/>
              <a:cxnLst/>
              <a:rect l="l" t="t" r="r" b="b"/>
              <a:pathLst>
                <a:path w="1732" h="698" extrusionOk="0">
                  <a:moveTo>
                    <a:pt x="1514" y="0"/>
                  </a:moveTo>
                  <a:cubicBezTo>
                    <a:pt x="1035" y="0"/>
                    <a:pt x="665" y="359"/>
                    <a:pt x="219" y="379"/>
                  </a:cubicBezTo>
                  <a:cubicBezTo>
                    <a:pt x="0" y="399"/>
                    <a:pt x="120" y="578"/>
                    <a:pt x="160" y="697"/>
                  </a:cubicBezTo>
                  <a:cubicBezTo>
                    <a:pt x="717" y="637"/>
                    <a:pt x="1254" y="498"/>
                    <a:pt x="1731" y="180"/>
                  </a:cubicBezTo>
                  <a:cubicBezTo>
                    <a:pt x="1711" y="80"/>
                    <a:pt x="1612" y="61"/>
                    <a:pt x="1552" y="1"/>
                  </a:cubicBezTo>
                  <a:cubicBezTo>
                    <a:pt x="1539" y="0"/>
                    <a:pt x="152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2410300" y="1740425"/>
              <a:ext cx="28850" cy="54825"/>
            </a:xfrm>
            <a:custGeom>
              <a:avLst/>
              <a:gdLst/>
              <a:ahLst/>
              <a:cxnLst/>
              <a:rect l="l" t="t" r="r" b="b"/>
              <a:pathLst>
                <a:path w="1154" h="2193" extrusionOk="0">
                  <a:moveTo>
                    <a:pt x="937" y="0"/>
                  </a:moveTo>
                  <a:cubicBezTo>
                    <a:pt x="918" y="0"/>
                    <a:pt x="897" y="1"/>
                    <a:pt x="875" y="4"/>
                  </a:cubicBezTo>
                  <a:cubicBezTo>
                    <a:pt x="796" y="143"/>
                    <a:pt x="756" y="243"/>
                    <a:pt x="676" y="362"/>
                  </a:cubicBezTo>
                  <a:cubicBezTo>
                    <a:pt x="458" y="939"/>
                    <a:pt x="239" y="1536"/>
                    <a:pt x="0" y="2093"/>
                  </a:cubicBezTo>
                  <a:cubicBezTo>
                    <a:pt x="40" y="2172"/>
                    <a:pt x="80" y="2192"/>
                    <a:pt x="159" y="2192"/>
                  </a:cubicBezTo>
                  <a:cubicBezTo>
                    <a:pt x="239" y="2192"/>
                    <a:pt x="279" y="2172"/>
                    <a:pt x="298" y="2093"/>
                  </a:cubicBezTo>
                  <a:cubicBezTo>
                    <a:pt x="378" y="1934"/>
                    <a:pt x="438" y="1774"/>
                    <a:pt x="517" y="1595"/>
                  </a:cubicBezTo>
                  <a:cubicBezTo>
                    <a:pt x="537" y="1337"/>
                    <a:pt x="656" y="1078"/>
                    <a:pt x="796" y="879"/>
                  </a:cubicBezTo>
                  <a:cubicBezTo>
                    <a:pt x="875" y="780"/>
                    <a:pt x="955" y="660"/>
                    <a:pt x="1034" y="541"/>
                  </a:cubicBezTo>
                  <a:cubicBezTo>
                    <a:pt x="1134" y="481"/>
                    <a:pt x="1154" y="402"/>
                    <a:pt x="1074" y="302"/>
                  </a:cubicBezTo>
                  <a:lnTo>
                    <a:pt x="1074" y="203"/>
                  </a:lnTo>
                  <a:cubicBezTo>
                    <a:pt x="1127" y="63"/>
                    <a:pt x="1072" y="0"/>
                    <a:pt x="9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2436150" y="2058300"/>
              <a:ext cx="37325" cy="17425"/>
            </a:xfrm>
            <a:custGeom>
              <a:avLst/>
              <a:gdLst/>
              <a:ahLst/>
              <a:cxnLst/>
              <a:rect l="l" t="t" r="r" b="b"/>
              <a:pathLst>
                <a:path w="1493" h="697" extrusionOk="0">
                  <a:moveTo>
                    <a:pt x="1234" y="0"/>
                  </a:moveTo>
                  <a:cubicBezTo>
                    <a:pt x="796" y="80"/>
                    <a:pt x="378" y="199"/>
                    <a:pt x="0" y="498"/>
                  </a:cubicBezTo>
                  <a:cubicBezTo>
                    <a:pt x="140" y="557"/>
                    <a:pt x="299" y="557"/>
                    <a:pt x="378" y="697"/>
                  </a:cubicBezTo>
                  <a:cubicBezTo>
                    <a:pt x="756" y="697"/>
                    <a:pt x="1075" y="498"/>
                    <a:pt x="1413" y="319"/>
                  </a:cubicBezTo>
                  <a:cubicBezTo>
                    <a:pt x="1492" y="160"/>
                    <a:pt x="137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563950" y="1988175"/>
              <a:ext cx="45775" cy="18425"/>
            </a:xfrm>
            <a:custGeom>
              <a:avLst/>
              <a:gdLst/>
              <a:ahLst/>
              <a:cxnLst/>
              <a:rect l="l" t="t" r="r" b="b"/>
              <a:pathLst>
                <a:path w="1831" h="737" extrusionOk="0">
                  <a:moveTo>
                    <a:pt x="1831" y="1"/>
                  </a:moveTo>
                  <a:lnTo>
                    <a:pt x="100" y="378"/>
                  </a:lnTo>
                  <a:cubicBezTo>
                    <a:pt x="1" y="438"/>
                    <a:pt x="1" y="577"/>
                    <a:pt x="61" y="677"/>
                  </a:cubicBezTo>
                  <a:lnTo>
                    <a:pt x="140" y="737"/>
                  </a:lnTo>
                  <a:cubicBezTo>
                    <a:pt x="299" y="697"/>
                    <a:pt x="458" y="577"/>
                    <a:pt x="598" y="577"/>
                  </a:cubicBezTo>
                  <a:cubicBezTo>
                    <a:pt x="616" y="578"/>
                    <a:pt x="633" y="578"/>
                    <a:pt x="651" y="578"/>
                  </a:cubicBezTo>
                  <a:cubicBezTo>
                    <a:pt x="1122" y="578"/>
                    <a:pt x="1486" y="326"/>
                    <a:pt x="18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2406800" y="1923525"/>
              <a:ext cx="43800" cy="21900"/>
            </a:xfrm>
            <a:custGeom>
              <a:avLst/>
              <a:gdLst/>
              <a:ahLst/>
              <a:cxnLst/>
              <a:rect l="l" t="t" r="r" b="b"/>
              <a:pathLst>
                <a:path w="1752" h="876" extrusionOk="0">
                  <a:moveTo>
                    <a:pt x="1552" y="0"/>
                  </a:moveTo>
                  <a:cubicBezTo>
                    <a:pt x="1254" y="100"/>
                    <a:pt x="916" y="120"/>
                    <a:pt x="657" y="339"/>
                  </a:cubicBezTo>
                  <a:cubicBezTo>
                    <a:pt x="498" y="617"/>
                    <a:pt x="60" y="498"/>
                    <a:pt x="1" y="876"/>
                  </a:cubicBezTo>
                  <a:cubicBezTo>
                    <a:pt x="578" y="677"/>
                    <a:pt x="1214" y="617"/>
                    <a:pt x="1751" y="199"/>
                  </a:cubicBezTo>
                  <a:cubicBezTo>
                    <a:pt x="1712" y="80"/>
                    <a:pt x="1592" y="8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2740500" y="1837575"/>
              <a:ext cx="43300" cy="16550"/>
            </a:xfrm>
            <a:custGeom>
              <a:avLst/>
              <a:gdLst/>
              <a:ahLst/>
              <a:cxnLst/>
              <a:rect l="l" t="t" r="r" b="b"/>
              <a:pathLst>
                <a:path w="1732" h="662" extrusionOk="0">
                  <a:moveTo>
                    <a:pt x="1299" y="1"/>
                  </a:moveTo>
                  <a:cubicBezTo>
                    <a:pt x="842" y="1"/>
                    <a:pt x="471" y="386"/>
                    <a:pt x="1" y="574"/>
                  </a:cubicBezTo>
                  <a:cubicBezTo>
                    <a:pt x="141" y="637"/>
                    <a:pt x="263" y="662"/>
                    <a:pt x="373" y="662"/>
                  </a:cubicBezTo>
                  <a:cubicBezTo>
                    <a:pt x="716" y="662"/>
                    <a:pt x="938" y="416"/>
                    <a:pt x="1194" y="295"/>
                  </a:cubicBezTo>
                  <a:lnTo>
                    <a:pt x="1254" y="256"/>
                  </a:lnTo>
                  <a:cubicBezTo>
                    <a:pt x="1266" y="250"/>
                    <a:pt x="1277" y="247"/>
                    <a:pt x="1289" y="247"/>
                  </a:cubicBezTo>
                  <a:cubicBezTo>
                    <a:pt x="1317" y="247"/>
                    <a:pt x="1345" y="261"/>
                    <a:pt x="1373" y="276"/>
                  </a:cubicBezTo>
                  <a:cubicBezTo>
                    <a:pt x="1473" y="276"/>
                    <a:pt x="1592" y="256"/>
                    <a:pt x="1731" y="256"/>
                  </a:cubicBezTo>
                  <a:lnTo>
                    <a:pt x="1731" y="176"/>
                  </a:lnTo>
                  <a:lnTo>
                    <a:pt x="1692" y="96"/>
                  </a:lnTo>
                  <a:cubicBezTo>
                    <a:pt x="1552" y="29"/>
                    <a:pt x="1422" y="1"/>
                    <a:pt x="1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074700" y="1915575"/>
              <a:ext cx="31350" cy="17425"/>
            </a:xfrm>
            <a:custGeom>
              <a:avLst/>
              <a:gdLst/>
              <a:ahLst/>
              <a:cxnLst/>
              <a:rect l="l" t="t" r="r" b="b"/>
              <a:pathLst>
                <a:path w="1254" h="697" extrusionOk="0">
                  <a:moveTo>
                    <a:pt x="1214" y="0"/>
                  </a:moveTo>
                  <a:lnTo>
                    <a:pt x="1214" y="0"/>
                  </a:lnTo>
                  <a:cubicBezTo>
                    <a:pt x="816" y="120"/>
                    <a:pt x="359" y="40"/>
                    <a:pt x="1" y="318"/>
                  </a:cubicBezTo>
                  <a:cubicBezTo>
                    <a:pt x="21" y="438"/>
                    <a:pt x="21" y="557"/>
                    <a:pt x="21" y="696"/>
                  </a:cubicBezTo>
                  <a:cubicBezTo>
                    <a:pt x="311" y="662"/>
                    <a:pt x="557" y="481"/>
                    <a:pt x="861" y="481"/>
                  </a:cubicBezTo>
                  <a:cubicBezTo>
                    <a:pt x="910" y="481"/>
                    <a:pt x="962" y="486"/>
                    <a:pt x="1015" y="497"/>
                  </a:cubicBezTo>
                  <a:cubicBezTo>
                    <a:pt x="1115" y="338"/>
                    <a:pt x="1254" y="21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2891200" y="1841300"/>
              <a:ext cx="27875" cy="19750"/>
            </a:xfrm>
            <a:custGeom>
              <a:avLst/>
              <a:gdLst/>
              <a:ahLst/>
              <a:cxnLst/>
              <a:rect l="l" t="t" r="r" b="b"/>
              <a:pathLst>
                <a:path w="1115" h="790" extrusionOk="0">
                  <a:moveTo>
                    <a:pt x="1039" y="0"/>
                  </a:moveTo>
                  <a:cubicBezTo>
                    <a:pt x="747" y="0"/>
                    <a:pt x="569" y="306"/>
                    <a:pt x="239" y="306"/>
                  </a:cubicBezTo>
                  <a:cubicBezTo>
                    <a:pt x="60" y="306"/>
                    <a:pt x="0" y="544"/>
                    <a:pt x="100" y="723"/>
                  </a:cubicBezTo>
                  <a:cubicBezTo>
                    <a:pt x="132" y="772"/>
                    <a:pt x="165" y="790"/>
                    <a:pt x="197" y="790"/>
                  </a:cubicBezTo>
                  <a:cubicBezTo>
                    <a:pt x="283" y="790"/>
                    <a:pt x="366" y="664"/>
                    <a:pt x="438" y="664"/>
                  </a:cubicBezTo>
                  <a:cubicBezTo>
                    <a:pt x="466" y="667"/>
                    <a:pt x="494" y="669"/>
                    <a:pt x="520" y="669"/>
                  </a:cubicBezTo>
                  <a:cubicBezTo>
                    <a:pt x="770" y="669"/>
                    <a:pt x="932" y="507"/>
                    <a:pt x="1094" y="345"/>
                  </a:cubicBezTo>
                  <a:cubicBezTo>
                    <a:pt x="1094" y="226"/>
                    <a:pt x="1114" y="127"/>
                    <a:pt x="1114" y="7"/>
                  </a:cubicBezTo>
                  <a:cubicBezTo>
                    <a:pt x="1088" y="3"/>
                    <a:pt x="1063" y="0"/>
                    <a:pt x="10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003100" y="1779300"/>
              <a:ext cx="42275" cy="17925"/>
            </a:xfrm>
            <a:custGeom>
              <a:avLst/>
              <a:gdLst/>
              <a:ahLst/>
              <a:cxnLst/>
              <a:rect l="l" t="t" r="r" b="b"/>
              <a:pathLst>
                <a:path w="1691" h="717" extrusionOk="0">
                  <a:moveTo>
                    <a:pt x="1233" y="1"/>
                  </a:moveTo>
                  <a:cubicBezTo>
                    <a:pt x="995" y="40"/>
                    <a:pt x="716" y="120"/>
                    <a:pt x="438" y="199"/>
                  </a:cubicBezTo>
                  <a:cubicBezTo>
                    <a:pt x="338" y="319"/>
                    <a:pt x="199" y="259"/>
                    <a:pt x="80" y="339"/>
                  </a:cubicBezTo>
                  <a:cubicBezTo>
                    <a:pt x="20" y="418"/>
                    <a:pt x="0" y="478"/>
                    <a:pt x="20" y="538"/>
                  </a:cubicBezTo>
                  <a:cubicBezTo>
                    <a:pt x="80" y="637"/>
                    <a:pt x="199" y="677"/>
                    <a:pt x="279" y="717"/>
                  </a:cubicBezTo>
                  <a:lnTo>
                    <a:pt x="1313" y="418"/>
                  </a:lnTo>
                  <a:cubicBezTo>
                    <a:pt x="1432" y="279"/>
                    <a:pt x="1691" y="80"/>
                    <a:pt x="1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2971250" y="1687100"/>
              <a:ext cx="29375" cy="15150"/>
            </a:xfrm>
            <a:custGeom>
              <a:avLst/>
              <a:gdLst/>
              <a:ahLst/>
              <a:cxnLst/>
              <a:rect l="l" t="t" r="r" b="b"/>
              <a:pathLst>
                <a:path w="1175" h="606" extrusionOk="0">
                  <a:moveTo>
                    <a:pt x="631" y="0"/>
                  </a:moveTo>
                  <a:cubicBezTo>
                    <a:pt x="294" y="0"/>
                    <a:pt x="230" y="133"/>
                    <a:pt x="1" y="605"/>
                  </a:cubicBezTo>
                  <a:cubicBezTo>
                    <a:pt x="419" y="406"/>
                    <a:pt x="856" y="526"/>
                    <a:pt x="1175" y="247"/>
                  </a:cubicBezTo>
                  <a:lnTo>
                    <a:pt x="1175" y="48"/>
                  </a:lnTo>
                  <a:cubicBezTo>
                    <a:pt x="935" y="20"/>
                    <a:pt x="762"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2957825" y="1902150"/>
              <a:ext cx="35350" cy="16875"/>
            </a:xfrm>
            <a:custGeom>
              <a:avLst/>
              <a:gdLst/>
              <a:ahLst/>
              <a:cxnLst/>
              <a:rect l="l" t="t" r="r" b="b"/>
              <a:pathLst>
                <a:path w="1414" h="675" extrusionOk="0">
                  <a:moveTo>
                    <a:pt x="1214" y="0"/>
                  </a:moveTo>
                  <a:cubicBezTo>
                    <a:pt x="816" y="139"/>
                    <a:pt x="359" y="60"/>
                    <a:pt x="1" y="338"/>
                  </a:cubicBezTo>
                  <a:cubicBezTo>
                    <a:pt x="200" y="378"/>
                    <a:pt x="518" y="259"/>
                    <a:pt x="498" y="657"/>
                  </a:cubicBezTo>
                  <a:cubicBezTo>
                    <a:pt x="587" y="667"/>
                    <a:pt x="676" y="675"/>
                    <a:pt x="764" y="675"/>
                  </a:cubicBezTo>
                  <a:cubicBezTo>
                    <a:pt x="1014" y="675"/>
                    <a:pt x="1252" y="613"/>
                    <a:pt x="1413" y="378"/>
                  </a:cubicBezTo>
                  <a:cubicBezTo>
                    <a:pt x="1354" y="219"/>
                    <a:pt x="1254" y="13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466975" y="2045875"/>
              <a:ext cx="34850" cy="20400"/>
            </a:xfrm>
            <a:custGeom>
              <a:avLst/>
              <a:gdLst/>
              <a:ahLst/>
              <a:cxnLst/>
              <a:rect l="l" t="t" r="r" b="b"/>
              <a:pathLst>
                <a:path w="1394" h="816" extrusionOk="0">
                  <a:moveTo>
                    <a:pt x="1234" y="0"/>
                  </a:moveTo>
                  <a:cubicBezTo>
                    <a:pt x="836" y="179"/>
                    <a:pt x="399" y="318"/>
                    <a:pt x="1" y="497"/>
                  </a:cubicBezTo>
                  <a:cubicBezTo>
                    <a:pt x="60" y="617"/>
                    <a:pt x="140" y="716"/>
                    <a:pt x="180" y="816"/>
                  </a:cubicBezTo>
                  <a:cubicBezTo>
                    <a:pt x="239" y="816"/>
                    <a:pt x="279" y="816"/>
                    <a:pt x="359" y="776"/>
                  </a:cubicBezTo>
                  <a:cubicBezTo>
                    <a:pt x="399" y="716"/>
                    <a:pt x="478" y="696"/>
                    <a:pt x="558" y="637"/>
                  </a:cubicBezTo>
                  <a:cubicBezTo>
                    <a:pt x="777" y="398"/>
                    <a:pt x="1174" y="557"/>
                    <a:pt x="1393" y="298"/>
                  </a:cubicBezTo>
                  <a:cubicBezTo>
                    <a:pt x="1393" y="179"/>
                    <a:pt x="135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2469975" y="2110025"/>
              <a:ext cx="42775" cy="19825"/>
            </a:xfrm>
            <a:custGeom>
              <a:avLst/>
              <a:gdLst/>
              <a:ahLst/>
              <a:cxnLst/>
              <a:rect l="l" t="t" r="r" b="b"/>
              <a:pathLst>
                <a:path w="1711" h="793" extrusionOk="0">
                  <a:moveTo>
                    <a:pt x="1631" y="0"/>
                  </a:moveTo>
                  <a:cubicBezTo>
                    <a:pt x="1512" y="0"/>
                    <a:pt x="1393" y="20"/>
                    <a:pt x="1313" y="20"/>
                  </a:cubicBezTo>
                  <a:cubicBezTo>
                    <a:pt x="1214" y="40"/>
                    <a:pt x="1154" y="120"/>
                    <a:pt x="1074" y="139"/>
                  </a:cubicBezTo>
                  <a:cubicBezTo>
                    <a:pt x="1054" y="159"/>
                    <a:pt x="1030" y="169"/>
                    <a:pt x="1005" y="169"/>
                  </a:cubicBezTo>
                  <a:cubicBezTo>
                    <a:pt x="980" y="169"/>
                    <a:pt x="955" y="159"/>
                    <a:pt x="935" y="139"/>
                  </a:cubicBezTo>
                  <a:cubicBezTo>
                    <a:pt x="866" y="127"/>
                    <a:pt x="799" y="120"/>
                    <a:pt x="733" y="120"/>
                  </a:cubicBezTo>
                  <a:cubicBezTo>
                    <a:pt x="592" y="120"/>
                    <a:pt x="461" y="151"/>
                    <a:pt x="338" y="219"/>
                  </a:cubicBezTo>
                  <a:cubicBezTo>
                    <a:pt x="179" y="259"/>
                    <a:pt x="0" y="319"/>
                    <a:pt x="40" y="537"/>
                  </a:cubicBezTo>
                  <a:cubicBezTo>
                    <a:pt x="179" y="557"/>
                    <a:pt x="358" y="597"/>
                    <a:pt x="438" y="756"/>
                  </a:cubicBezTo>
                  <a:cubicBezTo>
                    <a:pt x="502" y="781"/>
                    <a:pt x="563" y="792"/>
                    <a:pt x="621" y="792"/>
                  </a:cubicBezTo>
                  <a:cubicBezTo>
                    <a:pt x="795" y="792"/>
                    <a:pt x="940" y="692"/>
                    <a:pt x="1074" y="557"/>
                  </a:cubicBezTo>
                  <a:cubicBezTo>
                    <a:pt x="1194" y="517"/>
                    <a:pt x="1353" y="438"/>
                    <a:pt x="1472" y="398"/>
                  </a:cubicBezTo>
                  <a:cubicBezTo>
                    <a:pt x="1472" y="398"/>
                    <a:pt x="1512" y="418"/>
                    <a:pt x="1552" y="418"/>
                  </a:cubicBezTo>
                  <a:cubicBezTo>
                    <a:pt x="1611" y="418"/>
                    <a:pt x="1631" y="418"/>
                    <a:pt x="1671" y="358"/>
                  </a:cubicBezTo>
                  <a:cubicBezTo>
                    <a:pt x="1711" y="299"/>
                    <a:pt x="1711" y="219"/>
                    <a:pt x="1631" y="159"/>
                  </a:cubicBezTo>
                  <a:lnTo>
                    <a:pt x="163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083150" y="1870600"/>
              <a:ext cx="30375" cy="14150"/>
            </a:xfrm>
            <a:custGeom>
              <a:avLst/>
              <a:gdLst/>
              <a:ahLst/>
              <a:cxnLst/>
              <a:rect l="l" t="t" r="r" b="b"/>
              <a:pathLst>
                <a:path w="1215" h="566" extrusionOk="0">
                  <a:moveTo>
                    <a:pt x="699" y="0"/>
                  </a:moveTo>
                  <a:cubicBezTo>
                    <a:pt x="446" y="0"/>
                    <a:pt x="238" y="92"/>
                    <a:pt x="1" y="228"/>
                  </a:cubicBezTo>
                  <a:cubicBezTo>
                    <a:pt x="21" y="466"/>
                    <a:pt x="160" y="546"/>
                    <a:pt x="379" y="566"/>
                  </a:cubicBezTo>
                  <a:cubicBezTo>
                    <a:pt x="717" y="566"/>
                    <a:pt x="995" y="466"/>
                    <a:pt x="1214" y="208"/>
                  </a:cubicBezTo>
                  <a:cubicBezTo>
                    <a:pt x="1135" y="49"/>
                    <a:pt x="995" y="29"/>
                    <a:pt x="836" y="9"/>
                  </a:cubicBezTo>
                  <a:cubicBezTo>
                    <a:pt x="789" y="3"/>
                    <a:pt x="743" y="0"/>
                    <a:pt x="6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2560975" y="2019000"/>
              <a:ext cx="46775" cy="13700"/>
            </a:xfrm>
            <a:custGeom>
              <a:avLst/>
              <a:gdLst/>
              <a:ahLst/>
              <a:cxnLst/>
              <a:rect l="l" t="t" r="r" b="b"/>
              <a:pathLst>
                <a:path w="1871" h="548" extrusionOk="0">
                  <a:moveTo>
                    <a:pt x="1791" y="1"/>
                  </a:moveTo>
                  <a:cubicBezTo>
                    <a:pt x="1194" y="160"/>
                    <a:pt x="577" y="100"/>
                    <a:pt x="0" y="339"/>
                  </a:cubicBezTo>
                  <a:cubicBezTo>
                    <a:pt x="160" y="359"/>
                    <a:pt x="319" y="359"/>
                    <a:pt x="398" y="538"/>
                  </a:cubicBezTo>
                  <a:cubicBezTo>
                    <a:pt x="445" y="545"/>
                    <a:pt x="491" y="548"/>
                    <a:pt x="536" y="548"/>
                  </a:cubicBezTo>
                  <a:cubicBezTo>
                    <a:pt x="901" y="548"/>
                    <a:pt x="1240" y="359"/>
                    <a:pt x="1612" y="359"/>
                  </a:cubicBezTo>
                  <a:cubicBezTo>
                    <a:pt x="1691" y="299"/>
                    <a:pt x="1731" y="259"/>
                    <a:pt x="1811" y="200"/>
                  </a:cubicBezTo>
                  <a:cubicBezTo>
                    <a:pt x="1870" y="140"/>
                    <a:pt x="1870" y="61"/>
                    <a:pt x="17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2678850" y="1807650"/>
              <a:ext cx="44775" cy="11450"/>
            </a:xfrm>
            <a:custGeom>
              <a:avLst/>
              <a:gdLst/>
              <a:ahLst/>
              <a:cxnLst/>
              <a:rect l="l" t="t" r="r" b="b"/>
              <a:pathLst>
                <a:path w="1791" h="458" extrusionOk="0">
                  <a:moveTo>
                    <a:pt x="1790" y="0"/>
                  </a:moveTo>
                  <a:lnTo>
                    <a:pt x="1790" y="0"/>
                  </a:lnTo>
                  <a:cubicBezTo>
                    <a:pt x="1174" y="60"/>
                    <a:pt x="577" y="40"/>
                    <a:pt x="0" y="259"/>
                  </a:cubicBezTo>
                  <a:cubicBezTo>
                    <a:pt x="179" y="299"/>
                    <a:pt x="418" y="199"/>
                    <a:pt x="537" y="458"/>
                  </a:cubicBezTo>
                  <a:cubicBezTo>
                    <a:pt x="995" y="458"/>
                    <a:pt x="1412" y="279"/>
                    <a:pt x="17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2856875" y="1742425"/>
              <a:ext cx="35350" cy="11975"/>
            </a:xfrm>
            <a:custGeom>
              <a:avLst/>
              <a:gdLst/>
              <a:ahLst/>
              <a:cxnLst/>
              <a:rect l="l" t="t" r="r" b="b"/>
              <a:pathLst>
                <a:path w="1414" h="479" extrusionOk="0">
                  <a:moveTo>
                    <a:pt x="627" y="1"/>
                  </a:moveTo>
                  <a:cubicBezTo>
                    <a:pt x="392" y="1"/>
                    <a:pt x="173" y="97"/>
                    <a:pt x="1" y="461"/>
                  </a:cubicBezTo>
                  <a:cubicBezTo>
                    <a:pt x="127" y="471"/>
                    <a:pt x="252" y="478"/>
                    <a:pt x="373" y="478"/>
                  </a:cubicBezTo>
                  <a:cubicBezTo>
                    <a:pt x="748" y="478"/>
                    <a:pt x="1098" y="408"/>
                    <a:pt x="1413" y="123"/>
                  </a:cubicBezTo>
                  <a:cubicBezTo>
                    <a:pt x="1155" y="113"/>
                    <a:pt x="881" y="1"/>
                    <a:pt x="6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2419650" y="1943425"/>
              <a:ext cx="41400" cy="18700"/>
            </a:xfrm>
            <a:custGeom>
              <a:avLst/>
              <a:gdLst/>
              <a:ahLst/>
              <a:cxnLst/>
              <a:rect l="l" t="t" r="r" b="b"/>
              <a:pathLst>
                <a:path w="1656" h="748" extrusionOk="0">
                  <a:moveTo>
                    <a:pt x="1357" y="0"/>
                  </a:moveTo>
                  <a:cubicBezTo>
                    <a:pt x="979" y="199"/>
                    <a:pt x="601" y="358"/>
                    <a:pt x="163" y="398"/>
                  </a:cubicBezTo>
                  <a:cubicBezTo>
                    <a:pt x="60" y="588"/>
                    <a:pt x="1" y="748"/>
                    <a:pt x="221" y="748"/>
                  </a:cubicBezTo>
                  <a:cubicBezTo>
                    <a:pt x="255" y="748"/>
                    <a:pt x="295" y="744"/>
                    <a:pt x="342" y="736"/>
                  </a:cubicBezTo>
                  <a:cubicBezTo>
                    <a:pt x="737" y="699"/>
                    <a:pt x="1043" y="395"/>
                    <a:pt x="1461" y="395"/>
                  </a:cubicBezTo>
                  <a:cubicBezTo>
                    <a:pt x="1485" y="395"/>
                    <a:pt x="1510" y="396"/>
                    <a:pt x="1536" y="398"/>
                  </a:cubicBezTo>
                  <a:cubicBezTo>
                    <a:pt x="1655" y="199"/>
                    <a:pt x="1655" y="40"/>
                    <a:pt x="1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2479425" y="1878275"/>
              <a:ext cx="51250" cy="14925"/>
            </a:xfrm>
            <a:custGeom>
              <a:avLst/>
              <a:gdLst/>
              <a:ahLst/>
              <a:cxnLst/>
              <a:rect l="l" t="t" r="r" b="b"/>
              <a:pathLst>
                <a:path w="2050" h="597" extrusionOk="0">
                  <a:moveTo>
                    <a:pt x="2049" y="0"/>
                  </a:moveTo>
                  <a:cubicBezTo>
                    <a:pt x="1293" y="319"/>
                    <a:pt x="597" y="120"/>
                    <a:pt x="0" y="418"/>
                  </a:cubicBezTo>
                  <a:cubicBezTo>
                    <a:pt x="91" y="502"/>
                    <a:pt x="193" y="522"/>
                    <a:pt x="297" y="522"/>
                  </a:cubicBezTo>
                  <a:cubicBezTo>
                    <a:pt x="389" y="522"/>
                    <a:pt x="484" y="506"/>
                    <a:pt x="576" y="506"/>
                  </a:cubicBezTo>
                  <a:cubicBezTo>
                    <a:pt x="674" y="506"/>
                    <a:pt x="769" y="524"/>
                    <a:pt x="855" y="597"/>
                  </a:cubicBezTo>
                  <a:cubicBezTo>
                    <a:pt x="1552" y="438"/>
                    <a:pt x="1552" y="438"/>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2418250" y="1847400"/>
              <a:ext cx="45775" cy="20950"/>
            </a:xfrm>
            <a:custGeom>
              <a:avLst/>
              <a:gdLst/>
              <a:ahLst/>
              <a:cxnLst/>
              <a:rect l="l" t="t" r="r" b="b"/>
              <a:pathLst>
                <a:path w="1831" h="838" extrusionOk="0">
                  <a:moveTo>
                    <a:pt x="1620" y="1"/>
                  </a:moveTo>
                  <a:cubicBezTo>
                    <a:pt x="1551" y="1"/>
                    <a:pt x="1489" y="25"/>
                    <a:pt x="1433" y="81"/>
                  </a:cubicBezTo>
                  <a:cubicBezTo>
                    <a:pt x="1347" y="167"/>
                    <a:pt x="1242" y="179"/>
                    <a:pt x="1135" y="179"/>
                  </a:cubicBezTo>
                  <a:cubicBezTo>
                    <a:pt x="1095" y="179"/>
                    <a:pt x="1055" y="177"/>
                    <a:pt x="1015" y="177"/>
                  </a:cubicBezTo>
                  <a:cubicBezTo>
                    <a:pt x="914" y="177"/>
                    <a:pt x="817" y="188"/>
                    <a:pt x="736" y="260"/>
                  </a:cubicBezTo>
                  <a:cubicBezTo>
                    <a:pt x="716" y="280"/>
                    <a:pt x="657" y="280"/>
                    <a:pt x="617" y="280"/>
                  </a:cubicBezTo>
                  <a:cubicBezTo>
                    <a:pt x="398" y="380"/>
                    <a:pt x="159" y="440"/>
                    <a:pt x="0" y="599"/>
                  </a:cubicBezTo>
                  <a:cubicBezTo>
                    <a:pt x="0" y="698"/>
                    <a:pt x="20" y="778"/>
                    <a:pt x="60" y="837"/>
                  </a:cubicBezTo>
                  <a:cubicBezTo>
                    <a:pt x="637" y="658"/>
                    <a:pt x="1234" y="579"/>
                    <a:pt x="1791" y="280"/>
                  </a:cubicBezTo>
                  <a:cubicBezTo>
                    <a:pt x="1830" y="201"/>
                    <a:pt x="1830" y="121"/>
                    <a:pt x="1791" y="42"/>
                  </a:cubicBezTo>
                  <a:cubicBezTo>
                    <a:pt x="1730" y="16"/>
                    <a:pt x="1673" y="1"/>
                    <a:pt x="16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033925" y="1776175"/>
              <a:ext cx="38325" cy="13600"/>
            </a:xfrm>
            <a:custGeom>
              <a:avLst/>
              <a:gdLst/>
              <a:ahLst/>
              <a:cxnLst/>
              <a:rect l="l" t="t" r="r" b="b"/>
              <a:pathLst>
                <a:path w="1533" h="544" extrusionOk="0">
                  <a:moveTo>
                    <a:pt x="438" y="0"/>
                  </a:moveTo>
                  <a:cubicBezTo>
                    <a:pt x="293" y="0"/>
                    <a:pt x="144" y="26"/>
                    <a:pt x="0" y="126"/>
                  </a:cubicBezTo>
                  <a:cubicBezTo>
                    <a:pt x="259" y="225"/>
                    <a:pt x="80" y="404"/>
                    <a:pt x="80" y="543"/>
                  </a:cubicBezTo>
                  <a:cubicBezTo>
                    <a:pt x="577" y="504"/>
                    <a:pt x="1075" y="364"/>
                    <a:pt x="1532" y="165"/>
                  </a:cubicBezTo>
                  <a:cubicBezTo>
                    <a:pt x="1488" y="159"/>
                    <a:pt x="1444" y="156"/>
                    <a:pt x="1399" y="156"/>
                  </a:cubicBezTo>
                  <a:cubicBezTo>
                    <a:pt x="1320" y="156"/>
                    <a:pt x="1241" y="163"/>
                    <a:pt x="1163" y="163"/>
                  </a:cubicBezTo>
                  <a:cubicBezTo>
                    <a:pt x="1025" y="163"/>
                    <a:pt x="892" y="142"/>
                    <a:pt x="776" y="26"/>
                  </a:cubicBezTo>
                  <a:cubicBezTo>
                    <a:pt x="670" y="17"/>
                    <a:pt x="555"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2453050" y="1888700"/>
              <a:ext cx="47775" cy="13475"/>
            </a:xfrm>
            <a:custGeom>
              <a:avLst/>
              <a:gdLst/>
              <a:ahLst/>
              <a:cxnLst/>
              <a:rect l="l" t="t" r="r" b="b"/>
              <a:pathLst>
                <a:path w="1911" h="539" extrusionOk="0">
                  <a:moveTo>
                    <a:pt x="1055" y="1"/>
                  </a:moveTo>
                  <a:cubicBezTo>
                    <a:pt x="757" y="240"/>
                    <a:pt x="319" y="100"/>
                    <a:pt x="1" y="339"/>
                  </a:cubicBezTo>
                  <a:cubicBezTo>
                    <a:pt x="140" y="379"/>
                    <a:pt x="299" y="399"/>
                    <a:pt x="359" y="538"/>
                  </a:cubicBezTo>
                  <a:cubicBezTo>
                    <a:pt x="846" y="463"/>
                    <a:pt x="1298" y="177"/>
                    <a:pt x="1814" y="177"/>
                  </a:cubicBezTo>
                  <a:cubicBezTo>
                    <a:pt x="1846" y="177"/>
                    <a:pt x="1878" y="178"/>
                    <a:pt x="1910" y="180"/>
                  </a:cubicBezTo>
                  <a:cubicBezTo>
                    <a:pt x="1801" y="41"/>
                    <a:pt x="1657" y="16"/>
                    <a:pt x="1505" y="16"/>
                  </a:cubicBezTo>
                  <a:cubicBezTo>
                    <a:pt x="1421" y="16"/>
                    <a:pt x="1334" y="24"/>
                    <a:pt x="1250" y="24"/>
                  </a:cubicBezTo>
                  <a:cubicBezTo>
                    <a:pt x="1183" y="24"/>
                    <a:pt x="1117" y="19"/>
                    <a:pt x="1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2755425" y="2014100"/>
              <a:ext cx="44675" cy="13875"/>
            </a:xfrm>
            <a:custGeom>
              <a:avLst/>
              <a:gdLst/>
              <a:ahLst/>
              <a:cxnLst/>
              <a:rect l="l" t="t" r="r" b="b"/>
              <a:pathLst>
                <a:path w="1787" h="555" extrusionOk="0">
                  <a:moveTo>
                    <a:pt x="1671" y="0"/>
                  </a:moveTo>
                  <a:cubicBezTo>
                    <a:pt x="1644" y="0"/>
                    <a:pt x="1612" y="6"/>
                    <a:pt x="1572" y="18"/>
                  </a:cubicBezTo>
                  <a:cubicBezTo>
                    <a:pt x="1473" y="18"/>
                    <a:pt x="1353" y="58"/>
                    <a:pt x="1254" y="78"/>
                  </a:cubicBezTo>
                  <a:cubicBezTo>
                    <a:pt x="1173" y="118"/>
                    <a:pt x="1092" y="129"/>
                    <a:pt x="1012" y="129"/>
                  </a:cubicBezTo>
                  <a:cubicBezTo>
                    <a:pt x="917" y="129"/>
                    <a:pt x="823" y="114"/>
                    <a:pt x="729" y="114"/>
                  </a:cubicBezTo>
                  <a:cubicBezTo>
                    <a:pt x="705" y="114"/>
                    <a:pt x="681" y="115"/>
                    <a:pt x="657" y="117"/>
                  </a:cubicBezTo>
                  <a:cubicBezTo>
                    <a:pt x="607" y="127"/>
                    <a:pt x="558" y="130"/>
                    <a:pt x="508" y="130"/>
                  </a:cubicBezTo>
                  <a:cubicBezTo>
                    <a:pt x="458" y="130"/>
                    <a:pt x="408" y="127"/>
                    <a:pt x="359" y="127"/>
                  </a:cubicBezTo>
                  <a:cubicBezTo>
                    <a:pt x="259" y="127"/>
                    <a:pt x="160" y="137"/>
                    <a:pt x="60" y="197"/>
                  </a:cubicBezTo>
                  <a:cubicBezTo>
                    <a:pt x="1" y="257"/>
                    <a:pt x="1" y="296"/>
                    <a:pt x="40" y="356"/>
                  </a:cubicBezTo>
                  <a:cubicBezTo>
                    <a:pt x="239" y="376"/>
                    <a:pt x="478" y="356"/>
                    <a:pt x="597" y="555"/>
                  </a:cubicBezTo>
                  <a:cubicBezTo>
                    <a:pt x="916" y="535"/>
                    <a:pt x="1234" y="555"/>
                    <a:pt x="1453" y="396"/>
                  </a:cubicBezTo>
                  <a:cubicBezTo>
                    <a:pt x="1492" y="356"/>
                    <a:pt x="1572" y="276"/>
                    <a:pt x="1652" y="257"/>
                  </a:cubicBezTo>
                  <a:cubicBezTo>
                    <a:pt x="1691" y="257"/>
                    <a:pt x="1731" y="257"/>
                    <a:pt x="1771" y="217"/>
                  </a:cubicBezTo>
                  <a:cubicBezTo>
                    <a:pt x="1787" y="89"/>
                    <a:pt x="177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2501800" y="2005200"/>
              <a:ext cx="44075" cy="14875"/>
            </a:xfrm>
            <a:custGeom>
              <a:avLst/>
              <a:gdLst/>
              <a:ahLst/>
              <a:cxnLst/>
              <a:rect l="l" t="t" r="r" b="b"/>
              <a:pathLst>
                <a:path w="1763" h="595" extrusionOk="0">
                  <a:moveTo>
                    <a:pt x="1301" y="1"/>
                  </a:moveTo>
                  <a:cubicBezTo>
                    <a:pt x="1268" y="1"/>
                    <a:pt x="1234" y="6"/>
                    <a:pt x="1194" y="16"/>
                  </a:cubicBezTo>
                  <a:cubicBezTo>
                    <a:pt x="840" y="104"/>
                    <a:pt x="548" y="429"/>
                    <a:pt x="152" y="429"/>
                  </a:cubicBezTo>
                  <a:cubicBezTo>
                    <a:pt x="103" y="429"/>
                    <a:pt x="53" y="425"/>
                    <a:pt x="0" y="414"/>
                  </a:cubicBezTo>
                  <a:lnTo>
                    <a:pt x="0" y="414"/>
                  </a:lnTo>
                  <a:cubicBezTo>
                    <a:pt x="80" y="453"/>
                    <a:pt x="120" y="533"/>
                    <a:pt x="199" y="593"/>
                  </a:cubicBezTo>
                  <a:cubicBezTo>
                    <a:pt x="229" y="594"/>
                    <a:pt x="258" y="595"/>
                    <a:pt x="288" y="595"/>
                  </a:cubicBezTo>
                  <a:cubicBezTo>
                    <a:pt x="654" y="595"/>
                    <a:pt x="1005" y="486"/>
                    <a:pt x="1373" y="394"/>
                  </a:cubicBezTo>
                  <a:cubicBezTo>
                    <a:pt x="1472" y="294"/>
                    <a:pt x="1651" y="334"/>
                    <a:pt x="1731" y="215"/>
                  </a:cubicBezTo>
                  <a:cubicBezTo>
                    <a:pt x="1763" y="87"/>
                    <a:pt x="1744" y="24"/>
                    <a:pt x="1643" y="24"/>
                  </a:cubicBezTo>
                  <a:cubicBezTo>
                    <a:pt x="1618" y="24"/>
                    <a:pt x="1588" y="28"/>
                    <a:pt x="1552" y="36"/>
                  </a:cubicBezTo>
                  <a:cubicBezTo>
                    <a:pt x="1492" y="16"/>
                    <a:pt x="1452" y="16"/>
                    <a:pt x="1393" y="16"/>
                  </a:cubicBezTo>
                  <a:cubicBezTo>
                    <a:pt x="1363" y="6"/>
                    <a:pt x="1333" y="1"/>
                    <a:pt x="1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2616175" y="2011425"/>
              <a:ext cx="29875" cy="12075"/>
            </a:xfrm>
            <a:custGeom>
              <a:avLst/>
              <a:gdLst/>
              <a:ahLst/>
              <a:cxnLst/>
              <a:rect l="l" t="t" r="r" b="b"/>
              <a:pathLst>
                <a:path w="1195" h="483" extrusionOk="0">
                  <a:moveTo>
                    <a:pt x="1107" y="1"/>
                  </a:moveTo>
                  <a:cubicBezTo>
                    <a:pt x="805" y="1"/>
                    <a:pt x="526" y="154"/>
                    <a:pt x="226" y="154"/>
                  </a:cubicBezTo>
                  <a:cubicBezTo>
                    <a:pt x="184" y="154"/>
                    <a:pt x="142" y="151"/>
                    <a:pt x="100" y="145"/>
                  </a:cubicBezTo>
                  <a:cubicBezTo>
                    <a:pt x="1" y="264"/>
                    <a:pt x="1" y="364"/>
                    <a:pt x="80" y="483"/>
                  </a:cubicBezTo>
                  <a:cubicBezTo>
                    <a:pt x="916" y="463"/>
                    <a:pt x="916" y="463"/>
                    <a:pt x="1194" y="5"/>
                  </a:cubicBezTo>
                  <a:cubicBezTo>
                    <a:pt x="1165" y="2"/>
                    <a:pt x="1136" y="1"/>
                    <a:pt x="11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2411275" y="1790725"/>
              <a:ext cx="42300" cy="15950"/>
            </a:xfrm>
            <a:custGeom>
              <a:avLst/>
              <a:gdLst/>
              <a:ahLst/>
              <a:cxnLst/>
              <a:rect l="l" t="t" r="r" b="b"/>
              <a:pathLst>
                <a:path w="1692" h="638" extrusionOk="0">
                  <a:moveTo>
                    <a:pt x="1421" y="1"/>
                  </a:moveTo>
                  <a:cubicBezTo>
                    <a:pt x="1291" y="1"/>
                    <a:pt x="1139" y="70"/>
                    <a:pt x="1015" y="81"/>
                  </a:cubicBezTo>
                  <a:cubicBezTo>
                    <a:pt x="1004" y="80"/>
                    <a:pt x="992" y="79"/>
                    <a:pt x="981" y="79"/>
                  </a:cubicBezTo>
                  <a:cubicBezTo>
                    <a:pt x="818" y="79"/>
                    <a:pt x="670" y="165"/>
                    <a:pt x="522" y="165"/>
                  </a:cubicBezTo>
                  <a:cubicBezTo>
                    <a:pt x="449" y="165"/>
                    <a:pt x="375" y="144"/>
                    <a:pt x="299" y="81"/>
                  </a:cubicBezTo>
                  <a:cubicBezTo>
                    <a:pt x="240" y="81"/>
                    <a:pt x="200" y="120"/>
                    <a:pt x="140" y="120"/>
                  </a:cubicBezTo>
                  <a:cubicBezTo>
                    <a:pt x="21" y="260"/>
                    <a:pt x="1" y="439"/>
                    <a:pt x="120" y="638"/>
                  </a:cubicBezTo>
                  <a:cubicBezTo>
                    <a:pt x="538" y="538"/>
                    <a:pt x="936" y="419"/>
                    <a:pt x="1353" y="319"/>
                  </a:cubicBezTo>
                  <a:cubicBezTo>
                    <a:pt x="1473" y="319"/>
                    <a:pt x="1592" y="280"/>
                    <a:pt x="1692" y="280"/>
                  </a:cubicBezTo>
                  <a:cubicBezTo>
                    <a:pt x="1644" y="60"/>
                    <a:pt x="1541" y="1"/>
                    <a:pt x="14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2436650" y="1784275"/>
              <a:ext cx="39300" cy="12950"/>
            </a:xfrm>
            <a:custGeom>
              <a:avLst/>
              <a:gdLst/>
              <a:ahLst/>
              <a:cxnLst/>
              <a:rect l="l" t="t" r="r" b="b"/>
              <a:pathLst>
                <a:path w="1572" h="518" extrusionOk="0">
                  <a:moveTo>
                    <a:pt x="1572" y="0"/>
                  </a:moveTo>
                  <a:lnTo>
                    <a:pt x="1572" y="0"/>
                  </a:lnTo>
                  <a:cubicBezTo>
                    <a:pt x="975" y="180"/>
                    <a:pt x="458" y="80"/>
                    <a:pt x="0" y="319"/>
                  </a:cubicBezTo>
                  <a:cubicBezTo>
                    <a:pt x="219" y="398"/>
                    <a:pt x="498" y="279"/>
                    <a:pt x="677" y="518"/>
                  </a:cubicBezTo>
                  <a:cubicBezTo>
                    <a:pt x="955" y="438"/>
                    <a:pt x="1313" y="498"/>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610200" y="2032650"/>
              <a:ext cx="36825" cy="13250"/>
            </a:xfrm>
            <a:custGeom>
              <a:avLst/>
              <a:gdLst/>
              <a:ahLst/>
              <a:cxnLst/>
              <a:rect l="l" t="t" r="r" b="b"/>
              <a:pathLst>
                <a:path w="1473" h="530" extrusionOk="0">
                  <a:moveTo>
                    <a:pt x="756" y="0"/>
                  </a:moveTo>
                  <a:cubicBezTo>
                    <a:pt x="464" y="0"/>
                    <a:pt x="225" y="155"/>
                    <a:pt x="1" y="310"/>
                  </a:cubicBezTo>
                  <a:cubicBezTo>
                    <a:pt x="61" y="489"/>
                    <a:pt x="240" y="509"/>
                    <a:pt x="399" y="529"/>
                  </a:cubicBezTo>
                  <a:cubicBezTo>
                    <a:pt x="678" y="436"/>
                    <a:pt x="974" y="308"/>
                    <a:pt x="1320" y="308"/>
                  </a:cubicBezTo>
                  <a:cubicBezTo>
                    <a:pt x="1344" y="308"/>
                    <a:pt x="1369" y="309"/>
                    <a:pt x="1393" y="310"/>
                  </a:cubicBezTo>
                  <a:cubicBezTo>
                    <a:pt x="1433" y="310"/>
                    <a:pt x="1473" y="251"/>
                    <a:pt x="1433" y="191"/>
                  </a:cubicBezTo>
                  <a:cubicBezTo>
                    <a:pt x="1393" y="151"/>
                    <a:pt x="1334" y="151"/>
                    <a:pt x="1314" y="131"/>
                  </a:cubicBezTo>
                  <a:cubicBezTo>
                    <a:pt x="1194" y="32"/>
                    <a:pt x="1015" y="111"/>
                    <a:pt x="896" y="12"/>
                  </a:cubicBezTo>
                  <a:cubicBezTo>
                    <a:pt x="848" y="4"/>
                    <a:pt x="802" y="0"/>
                    <a:pt x="7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2845950" y="1781300"/>
              <a:ext cx="31350" cy="13475"/>
            </a:xfrm>
            <a:custGeom>
              <a:avLst/>
              <a:gdLst/>
              <a:ahLst/>
              <a:cxnLst/>
              <a:rect l="l" t="t" r="r" b="b"/>
              <a:pathLst>
                <a:path w="1254" h="539" extrusionOk="0">
                  <a:moveTo>
                    <a:pt x="1154" y="0"/>
                  </a:moveTo>
                  <a:cubicBezTo>
                    <a:pt x="1034" y="0"/>
                    <a:pt x="895" y="0"/>
                    <a:pt x="816" y="139"/>
                  </a:cubicBezTo>
                  <a:cubicBezTo>
                    <a:pt x="717" y="139"/>
                    <a:pt x="621" y="128"/>
                    <a:pt x="529" y="128"/>
                  </a:cubicBezTo>
                  <a:cubicBezTo>
                    <a:pt x="378" y="128"/>
                    <a:pt x="235" y="158"/>
                    <a:pt x="99" y="318"/>
                  </a:cubicBezTo>
                  <a:cubicBezTo>
                    <a:pt x="0" y="398"/>
                    <a:pt x="0" y="438"/>
                    <a:pt x="99" y="517"/>
                  </a:cubicBezTo>
                  <a:cubicBezTo>
                    <a:pt x="210" y="530"/>
                    <a:pt x="323" y="538"/>
                    <a:pt x="435" y="538"/>
                  </a:cubicBezTo>
                  <a:cubicBezTo>
                    <a:pt x="685" y="538"/>
                    <a:pt x="934" y="496"/>
                    <a:pt x="1154" y="358"/>
                  </a:cubicBezTo>
                  <a:cubicBezTo>
                    <a:pt x="1253" y="239"/>
                    <a:pt x="1253" y="119"/>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2523175" y="2110525"/>
              <a:ext cx="34850" cy="13925"/>
            </a:xfrm>
            <a:custGeom>
              <a:avLst/>
              <a:gdLst/>
              <a:ahLst/>
              <a:cxnLst/>
              <a:rect l="l" t="t" r="r" b="b"/>
              <a:pathLst>
                <a:path w="1394" h="557" extrusionOk="0">
                  <a:moveTo>
                    <a:pt x="1035" y="0"/>
                  </a:moveTo>
                  <a:cubicBezTo>
                    <a:pt x="836" y="0"/>
                    <a:pt x="637" y="0"/>
                    <a:pt x="498" y="139"/>
                  </a:cubicBezTo>
                  <a:cubicBezTo>
                    <a:pt x="438" y="259"/>
                    <a:pt x="344" y="269"/>
                    <a:pt x="249" y="269"/>
                  </a:cubicBezTo>
                  <a:cubicBezTo>
                    <a:pt x="230" y="269"/>
                    <a:pt x="212" y="268"/>
                    <a:pt x="193" y="268"/>
                  </a:cubicBezTo>
                  <a:cubicBezTo>
                    <a:pt x="118" y="268"/>
                    <a:pt x="48" y="275"/>
                    <a:pt x="1" y="338"/>
                  </a:cubicBezTo>
                  <a:cubicBezTo>
                    <a:pt x="83" y="502"/>
                    <a:pt x="206" y="556"/>
                    <a:pt x="335" y="556"/>
                  </a:cubicBezTo>
                  <a:cubicBezTo>
                    <a:pt x="424" y="556"/>
                    <a:pt x="516" y="530"/>
                    <a:pt x="597" y="497"/>
                  </a:cubicBezTo>
                  <a:cubicBezTo>
                    <a:pt x="811" y="408"/>
                    <a:pt x="1057" y="335"/>
                    <a:pt x="1306" y="335"/>
                  </a:cubicBezTo>
                  <a:cubicBezTo>
                    <a:pt x="1335" y="335"/>
                    <a:pt x="1364" y="336"/>
                    <a:pt x="1393" y="338"/>
                  </a:cubicBezTo>
                  <a:cubicBezTo>
                    <a:pt x="1393" y="119"/>
                    <a:pt x="1254" y="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2796200" y="1697750"/>
              <a:ext cx="33350" cy="12950"/>
            </a:xfrm>
            <a:custGeom>
              <a:avLst/>
              <a:gdLst/>
              <a:ahLst/>
              <a:cxnLst/>
              <a:rect l="l" t="t" r="r" b="b"/>
              <a:pathLst>
                <a:path w="1334" h="518" extrusionOk="0">
                  <a:moveTo>
                    <a:pt x="1234" y="0"/>
                  </a:moveTo>
                  <a:cubicBezTo>
                    <a:pt x="796" y="20"/>
                    <a:pt x="319" y="100"/>
                    <a:pt x="1" y="517"/>
                  </a:cubicBezTo>
                  <a:cubicBezTo>
                    <a:pt x="418" y="418"/>
                    <a:pt x="856" y="418"/>
                    <a:pt x="1234" y="179"/>
                  </a:cubicBezTo>
                  <a:cubicBezTo>
                    <a:pt x="1334" y="120"/>
                    <a:pt x="1334"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2510250" y="1902325"/>
              <a:ext cx="33350" cy="12275"/>
            </a:xfrm>
            <a:custGeom>
              <a:avLst/>
              <a:gdLst/>
              <a:ahLst/>
              <a:cxnLst/>
              <a:rect l="l" t="t" r="r" b="b"/>
              <a:pathLst>
                <a:path w="1334" h="491" extrusionOk="0">
                  <a:moveTo>
                    <a:pt x="1084" y="0"/>
                  </a:moveTo>
                  <a:cubicBezTo>
                    <a:pt x="743" y="0"/>
                    <a:pt x="450" y="170"/>
                    <a:pt x="156" y="170"/>
                  </a:cubicBezTo>
                  <a:cubicBezTo>
                    <a:pt x="105" y="170"/>
                    <a:pt x="53" y="165"/>
                    <a:pt x="0" y="152"/>
                  </a:cubicBezTo>
                  <a:lnTo>
                    <a:pt x="0" y="490"/>
                  </a:lnTo>
                  <a:cubicBezTo>
                    <a:pt x="398" y="331"/>
                    <a:pt x="916" y="451"/>
                    <a:pt x="1333" y="33"/>
                  </a:cubicBezTo>
                  <a:cubicBezTo>
                    <a:pt x="1247" y="10"/>
                    <a:pt x="1164" y="0"/>
                    <a:pt x="10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587325" y="1827550"/>
              <a:ext cx="40325" cy="12450"/>
            </a:xfrm>
            <a:custGeom>
              <a:avLst/>
              <a:gdLst/>
              <a:ahLst/>
              <a:cxnLst/>
              <a:rect l="l" t="t" r="r" b="b"/>
              <a:pathLst>
                <a:path w="1613" h="498" extrusionOk="0">
                  <a:moveTo>
                    <a:pt x="1214" y="0"/>
                  </a:moveTo>
                  <a:cubicBezTo>
                    <a:pt x="797" y="60"/>
                    <a:pt x="399" y="199"/>
                    <a:pt x="1" y="358"/>
                  </a:cubicBezTo>
                  <a:cubicBezTo>
                    <a:pt x="200" y="378"/>
                    <a:pt x="399" y="338"/>
                    <a:pt x="538" y="497"/>
                  </a:cubicBezTo>
                  <a:cubicBezTo>
                    <a:pt x="896" y="358"/>
                    <a:pt x="1314" y="497"/>
                    <a:pt x="1612" y="219"/>
                  </a:cubicBezTo>
                  <a:lnTo>
                    <a:pt x="1533" y="159"/>
                  </a:lnTo>
                  <a:cubicBezTo>
                    <a:pt x="1453" y="120"/>
                    <a:pt x="1354" y="120"/>
                    <a:pt x="1294" y="60"/>
                  </a:cubicBezTo>
                  <a:cubicBezTo>
                    <a:pt x="1254" y="20"/>
                    <a:pt x="1234" y="2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2453550" y="1939450"/>
              <a:ext cx="30375" cy="14300"/>
            </a:xfrm>
            <a:custGeom>
              <a:avLst/>
              <a:gdLst/>
              <a:ahLst/>
              <a:cxnLst/>
              <a:rect l="l" t="t" r="r" b="b"/>
              <a:pathLst>
                <a:path w="1215" h="572" extrusionOk="0">
                  <a:moveTo>
                    <a:pt x="1115" y="0"/>
                  </a:moveTo>
                  <a:cubicBezTo>
                    <a:pt x="1032" y="24"/>
                    <a:pt x="944" y="31"/>
                    <a:pt x="852" y="31"/>
                  </a:cubicBezTo>
                  <a:cubicBezTo>
                    <a:pt x="747" y="31"/>
                    <a:pt x="637" y="22"/>
                    <a:pt x="529" y="22"/>
                  </a:cubicBezTo>
                  <a:cubicBezTo>
                    <a:pt x="344" y="22"/>
                    <a:pt x="161" y="47"/>
                    <a:pt x="1" y="179"/>
                  </a:cubicBezTo>
                  <a:cubicBezTo>
                    <a:pt x="140" y="259"/>
                    <a:pt x="200" y="398"/>
                    <a:pt x="180" y="557"/>
                  </a:cubicBezTo>
                  <a:cubicBezTo>
                    <a:pt x="200" y="567"/>
                    <a:pt x="229" y="572"/>
                    <a:pt x="259" y="572"/>
                  </a:cubicBezTo>
                  <a:cubicBezTo>
                    <a:pt x="289" y="572"/>
                    <a:pt x="319" y="567"/>
                    <a:pt x="339" y="557"/>
                  </a:cubicBezTo>
                  <a:cubicBezTo>
                    <a:pt x="498" y="398"/>
                    <a:pt x="717" y="557"/>
                    <a:pt x="876" y="378"/>
                  </a:cubicBezTo>
                  <a:cubicBezTo>
                    <a:pt x="975" y="279"/>
                    <a:pt x="1115" y="338"/>
                    <a:pt x="1214" y="199"/>
                  </a:cubicBezTo>
                  <a:cubicBezTo>
                    <a:pt x="1194" y="139"/>
                    <a:pt x="1135" y="0"/>
                    <a:pt x="1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2452050" y="1821625"/>
              <a:ext cx="35350" cy="17000"/>
            </a:xfrm>
            <a:custGeom>
              <a:avLst/>
              <a:gdLst/>
              <a:ahLst/>
              <a:cxnLst/>
              <a:rect l="l" t="t" r="r" b="b"/>
              <a:pathLst>
                <a:path w="1414" h="680" extrusionOk="0">
                  <a:moveTo>
                    <a:pt x="832" y="1"/>
                  </a:moveTo>
                  <a:cubicBezTo>
                    <a:pt x="750" y="1"/>
                    <a:pt x="664" y="32"/>
                    <a:pt x="578" y="118"/>
                  </a:cubicBezTo>
                  <a:cubicBezTo>
                    <a:pt x="399" y="237"/>
                    <a:pt x="220" y="337"/>
                    <a:pt x="61" y="436"/>
                  </a:cubicBezTo>
                  <a:cubicBezTo>
                    <a:pt x="1" y="496"/>
                    <a:pt x="1" y="575"/>
                    <a:pt x="21" y="635"/>
                  </a:cubicBezTo>
                  <a:cubicBezTo>
                    <a:pt x="61" y="665"/>
                    <a:pt x="95" y="680"/>
                    <a:pt x="128" y="680"/>
                  </a:cubicBezTo>
                  <a:cubicBezTo>
                    <a:pt x="160" y="680"/>
                    <a:pt x="190" y="665"/>
                    <a:pt x="220" y="635"/>
                  </a:cubicBezTo>
                  <a:cubicBezTo>
                    <a:pt x="319" y="615"/>
                    <a:pt x="419" y="615"/>
                    <a:pt x="518" y="595"/>
                  </a:cubicBezTo>
                  <a:cubicBezTo>
                    <a:pt x="657" y="536"/>
                    <a:pt x="777" y="516"/>
                    <a:pt x="916" y="516"/>
                  </a:cubicBezTo>
                  <a:cubicBezTo>
                    <a:pt x="996" y="496"/>
                    <a:pt x="1055" y="476"/>
                    <a:pt x="1075" y="396"/>
                  </a:cubicBezTo>
                  <a:cubicBezTo>
                    <a:pt x="1195" y="337"/>
                    <a:pt x="1294" y="297"/>
                    <a:pt x="1413" y="237"/>
                  </a:cubicBezTo>
                  <a:cubicBezTo>
                    <a:pt x="1354" y="98"/>
                    <a:pt x="1234" y="98"/>
                    <a:pt x="1075" y="78"/>
                  </a:cubicBezTo>
                  <a:cubicBezTo>
                    <a:pt x="1003" y="37"/>
                    <a:pt x="920" y="1"/>
                    <a:pt x="8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2939425" y="1949725"/>
              <a:ext cx="26900" cy="16600"/>
            </a:xfrm>
            <a:custGeom>
              <a:avLst/>
              <a:gdLst/>
              <a:ahLst/>
              <a:cxnLst/>
              <a:rect l="l" t="t" r="r" b="b"/>
              <a:pathLst>
                <a:path w="1076" h="664" extrusionOk="0">
                  <a:moveTo>
                    <a:pt x="975" y="0"/>
                  </a:moveTo>
                  <a:cubicBezTo>
                    <a:pt x="563" y="0"/>
                    <a:pt x="333" y="337"/>
                    <a:pt x="1" y="484"/>
                  </a:cubicBezTo>
                  <a:cubicBezTo>
                    <a:pt x="41" y="623"/>
                    <a:pt x="140" y="623"/>
                    <a:pt x="200" y="663"/>
                  </a:cubicBezTo>
                  <a:cubicBezTo>
                    <a:pt x="498" y="504"/>
                    <a:pt x="936" y="584"/>
                    <a:pt x="1075" y="166"/>
                  </a:cubicBezTo>
                  <a:lnTo>
                    <a:pt x="1075" y="7"/>
                  </a:lnTo>
                  <a:cubicBezTo>
                    <a:pt x="1041" y="2"/>
                    <a:pt x="1007" y="0"/>
                    <a:pt x="9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2952850" y="1757425"/>
              <a:ext cx="28375" cy="14450"/>
            </a:xfrm>
            <a:custGeom>
              <a:avLst/>
              <a:gdLst/>
              <a:ahLst/>
              <a:cxnLst/>
              <a:rect l="l" t="t" r="r" b="b"/>
              <a:pathLst>
                <a:path w="1135" h="578" extrusionOk="0">
                  <a:moveTo>
                    <a:pt x="888" y="0"/>
                  </a:moveTo>
                  <a:cubicBezTo>
                    <a:pt x="554" y="0"/>
                    <a:pt x="292" y="238"/>
                    <a:pt x="1" y="358"/>
                  </a:cubicBezTo>
                  <a:lnTo>
                    <a:pt x="220" y="577"/>
                  </a:lnTo>
                  <a:cubicBezTo>
                    <a:pt x="518" y="517"/>
                    <a:pt x="856" y="517"/>
                    <a:pt x="1055" y="199"/>
                  </a:cubicBezTo>
                  <a:cubicBezTo>
                    <a:pt x="1135" y="120"/>
                    <a:pt x="1135" y="80"/>
                    <a:pt x="1055" y="20"/>
                  </a:cubicBezTo>
                  <a:cubicBezTo>
                    <a:pt x="997" y="6"/>
                    <a:pt x="942" y="0"/>
                    <a:pt x="8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2577375" y="1728075"/>
              <a:ext cx="35350" cy="12450"/>
            </a:xfrm>
            <a:custGeom>
              <a:avLst/>
              <a:gdLst/>
              <a:ahLst/>
              <a:cxnLst/>
              <a:rect l="l" t="t" r="r" b="b"/>
              <a:pathLst>
                <a:path w="1414" h="498" extrusionOk="0">
                  <a:moveTo>
                    <a:pt x="1294" y="1"/>
                  </a:moveTo>
                  <a:cubicBezTo>
                    <a:pt x="896" y="180"/>
                    <a:pt x="419" y="60"/>
                    <a:pt x="61" y="339"/>
                  </a:cubicBezTo>
                  <a:cubicBezTo>
                    <a:pt x="1" y="379"/>
                    <a:pt x="1" y="458"/>
                    <a:pt x="61" y="498"/>
                  </a:cubicBezTo>
                  <a:cubicBezTo>
                    <a:pt x="498" y="458"/>
                    <a:pt x="876" y="379"/>
                    <a:pt x="1294" y="339"/>
                  </a:cubicBezTo>
                  <a:cubicBezTo>
                    <a:pt x="1413" y="239"/>
                    <a:pt x="1413" y="140"/>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2484400" y="1983200"/>
              <a:ext cx="29850" cy="14450"/>
            </a:xfrm>
            <a:custGeom>
              <a:avLst/>
              <a:gdLst/>
              <a:ahLst/>
              <a:cxnLst/>
              <a:rect l="l" t="t" r="r" b="b"/>
              <a:pathLst>
                <a:path w="1194" h="578" extrusionOk="0">
                  <a:moveTo>
                    <a:pt x="696" y="40"/>
                  </a:moveTo>
                  <a:cubicBezTo>
                    <a:pt x="477" y="180"/>
                    <a:pt x="239" y="279"/>
                    <a:pt x="0" y="398"/>
                  </a:cubicBezTo>
                  <a:lnTo>
                    <a:pt x="179" y="577"/>
                  </a:lnTo>
                  <a:cubicBezTo>
                    <a:pt x="537" y="438"/>
                    <a:pt x="855" y="319"/>
                    <a:pt x="1194" y="200"/>
                  </a:cubicBezTo>
                  <a:cubicBezTo>
                    <a:pt x="1074" y="1"/>
                    <a:pt x="875" y="80"/>
                    <a:pt x="69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2540575" y="1997625"/>
              <a:ext cx="26900" cy="13000"/>
            </a:xfrm>
            <a:custGeom>
              <a:avLst/>
              <a:gdLst/>
              <a:ahLst/>
              <a:cxnLst/>
              <a:rect l="l" t="t" r="r" b="b"/>
              <a:pathLst>
                <a:path w="1076" h="520" extrusionOk="0">
                  <a:moveTo>
                    <a:pt x="896" y="0"/>
                  </a:moveTo>
                  <a:cubicBezTo>
                    <a:pt x="578" y="20"/>
                    <a:pt x="279" y="120"/>
                    <a:pt x="1" y="319"/>
                  </a:cubicBezTo>
                  <a:cubicBezTo>
                    <a:pt x="80" y="359"/>
                    <a:pt x="120" y="438"/>
                    <a:pt x="180" y="498"/>
                  </a:cubicBezTo>
                  <a:cubicBezTo>
                    <a:pt x="295" y="505"/>
                    <a:pt x="414" y="519"/>
                    <a:pt x="532" y="519"/>
                  </a:cubicBezTo>
                  <a:cubicBezTo>
                    <a:pt x="719" y="519"/>
                    <a:pt x="904" y="485"/>
                    <a:pt x="1075" y="339"/>
                  </a:cubicBezTo>
                  <a:lnTo>
                    <a:pt x="1035" y="299"/>
                  </a:lnTo>
                  <a:cubicBezTo>
                    <a:pt x="936" y="219"/>
                    <a:pt x="976" y="8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2940925" y="1695175"/>
              <a:ext cx="26875" cy="10675"/>
            </a:xfrm>
            <a:custGeom>
              <a:avLst/>
              <a:gdLst/>
              <a:ahLst/>
              <a:cxnLst/>
              <a:rect l="l" t="t" r="r" b="b"/>
              <a:pathLst>
                <a:path w="1075" h="427" extrusionOk="0">
                  <a:moveTo>
                    <a:pt x="526" y="1"/>
                  </a:moveTo>
                  <a:cubicBezTo>
                    <a:pt x="298" y="1"/>
                    <a:pt x="146" y="140"/>
                    <a:pt x="1" y="382"/>
                  </a:cubicBezTo>
                  <a:cubicBezTo>
                    <a:pt x="87" y="413"/>
                    <a:pt x="165" y="426"/>
                    <a:pt x="241" y="426"/>
                  </a:cubicBezTo>
                  <a:cubicBezTo>
                    <a:pt x="498" y="426"/>
                    <a:pt x="721" y="275"/>
                    <a:pt x="1075" y="183"/>
                  </a:cubicBezTo>
                  <a:cubicBezTo>
                    <a:pt x="849" y="58"/>
                    <a:pt x="672" y="1"/>
                    <a:pt x="5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2773825" y="1948875"/>
              <a:ext cx="32850" cy="13475"/>
            </a:xfrm>
            <a:custGeom>
              <a:avLst/>
              <a:gdLst/>
              <a:ahLst/>
              <a:cxnLst/>
              <a:rect l="l" t="t" r="r" b="b"/>
              <a:pathLst>
                <a:path w="1314" h="539" extrusionOk="0">
                  <a:moveTo>
                    <a:pt x="916" y="1"/>
                  </a:moveTo>
                  <a:cubicBezTo>
                    <a:pt x="657" y="220"/>
                    <a:pt x="359" y="200"/>
                    <a:pt x="100" y="220"/>
                  </a:cubicBezTo>
                  <a:cubicBezTo>
                    <a:pt x="1" y="279"/>
                    <a:pt x="1" y="319"/>
                    <a:pt x="60" y="399"/>
                  </a:cubicBezTo>
                  <a:cubicBezTo>
                    <a:pt x="222" y="497"/>
                    <a:pt x="376" y="538"/>
                    <a:pt x="525" y="538"/>
                  </a:cubicBezTo>
                  <a:cubicBezTo>
                    <a:pt x="799" y="538"/>
                    <a:pt x="1056" y="400"/>
                    <a:pt x="1313" y="220"/>
                  </a:cubicBezTo>
                  <a:cubicBezTo>
                    <a:pt x="1134" y="200"/>
                    <a:pt x="995" y="18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2694750" y="1895225"/>
              <a:ext cx="41300" cy="15400"/>
            </a:xfrm>
            <a:custGeom>
              <a:avLst/>
              <a:gdLst/>
              <a:ahLst/>
              <a:cxnLst/>
              <a:rect l="l" t="t" r="r" b="b"/>
              <a:pathLst>
                <a:path w="1652" h="616" extrusionOk="0">
                  <a:moveTo>
                    <a:pt x="1488" y="1"/>
                  </a:moveTo>
                  <a:cubicBezTo>
                    <a:pt x="1431" y="1"/>
                    <a:pt x="1370" y="21"/>
                    <a:pt x="1314" y="58"/>
                  </a:cubicBezTo>
                  <a:cubicBezTo>
                    <a:pt x="896" y="178"/>
                    <a:pt x="478" y="237"/>
                    <a:pt x="100" y="436"/>
                  </a:cubicBezTo>
                  <a:cubicBezTo>
                    <a:pt x="1" y="516"/>
                    <a:pt x="1" y="556"/>
                    <a:pt x="100" y="615"/>
                  </a:cubicBezTo>
                  <a:cubicBezTo>
                    <a:pt x="657" y="536"/>
                    <a:pt x="1194" y="436"/>
                    <a:pt x="1652" y="78"/>
                  </a:cubicBezTo>
                  <a:cubicBezTo>
                    <a:pt x="1610" y="26"/>
                    <a:pt x="1551" y="1"/>
                    <a:pt x="14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2712650" y="1850425"/>
              <a:ext cx="21925" cy="12700"/>
            </a:xfrm>
            <a:custGeom>
              <a:avLst/>
              <a:gdLst/>
              <a:ahLst/>
              <a:cxnLst/>
              <a:rect l="l" t="t" r="r" b="b"/>
              <a:pathLst>
                <a:path w="877" h="508" extrusionOk="0">
                  <a:moveTo>
                    <a:pt x="617" y="0"/>
                  </a:moveTo>
                  <a:cubicBezTo>
                    <a:pt x="379" y="60"/>
                    <a:pt x="120" y="139"/>
                    <a:pt x="1" y="418"/>
                  </a:cubicBezTo>
                  <a:cubicBezTo>
                    <a:pt x="112" y="482"/>
                    <a:pt x="214" y="507"/>
                    <a:pt x="310" y="507"/>
                  </a:cubicBezTo>
                  <a:cubicBezTo>
                    <a:pt x="454" y="507"/>
                    <a:pt x="586" y="450"/>
                    <a:pt x="717" y="378"/>
                  </a:cubicBezTo>
                  <a:cubicBezTo>
                    <a:pt x="796" y="338"/>
                    <a:pt x="876" y="259"/>
                    <a:pt x="796" y="159"/>
                  </a:cubicBezTo>
                  <a:cubicBezTo>
                    <a:pt x="757" y="100"/>
                    <a:pt x="677"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2865825" y="1854975"/>
              <a:ext cx="20425" cy="14875"/>
            </a:xfrm>
            <a:custGeom>
              <a:avLst/>
              <a:gdLst/>
              <a:ahLst/>
              <a:cxnLst/>
              <a:rect l="l" t="t" r="r" b="b"/>
              <a:pathLst>
                <a:path w="817" h="595" extrusionOk="0">
                  <a:moveTo>
                    <a:pt x="504" y="1"/>
                  </a:moveTo>
                  <a:cubicBezTo>
                    <a:pt x="208" y="1"/>
                    <a:pt x="46" y="199"/>
                    <a:pt x="1" y="594"/>
                  </a:cubicBezTo>
                  <a:cubicBezTo>
                    <a:pt x="160" y="236"/>
                    <a:pt x="637" y="475"/>
                    <a:pt x="816" y="57"/>
                  </a:cubicBezTo>
                  <a:cubicBezTo>
                    <a:pt x="699" y="19"/>
                    <a:pt x="596" y="1"/>
                    <a:pt x="5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2503775" y="1745475"/>
              <a:ext cx="38825" cy="14700"/>
            </a:xfrm>
            <a:custGeom>
              <a:avLst/>
              <a:gdLst/>
              <a:ahLst/>
              <a:cxnLst/>
              <a:rect l="l" t="t" r="r" b="b"/>
              <a:pathLst>
                <a:path w="1553" h="588" extrusionOk="0">
                  <a:moveTo>
                    <a:pt x="1473" y="1"/>
                  </a:moveTo>
                  <a:cubicBezTo>
                    <a:pt x="976" y="1"/>
                    <a:pt x="518" y="180"/>
                    <a:pt x="80" y="359"/>
                  </a:cubicBezTo>
                  <a:cubicBezTo>
                    <a:pt x="21" y="399"/>
                    <a:pt x="1" y="478"/>
                    <a:pt x="61" y="558"/>
                  </a:cubicBezTo>
                  <a:cubicBezTo>
                    <a:pt x="90" y="578"/>
                    <a:pt x="120" y="588"/>
                    <a:pt x="153" y="588"/>
                  </a:cubicBezTo>
                  <a:cubicBezTo>
                    <a:pt x="185" y="588"/>
                    <a:pt x="220" y="578"/>
                    <a:pt x="259" y="558"/>
                  </a:cubicBezTo>
                  <a:cubicBezTo>
                    <a:pt x="657" y="359"/>
                    <a:pt x="1095" y="399"/>
                    <a:pt x="1473" y="160"/>
                  </a:cubicBezTo>
                  <a:cubicBezTo>
                    <a:pt x="1552" y="100"/>
                    <a:pt x="1552" y="61"/>
                    <a:pt x="14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2970775" y="1827550"/>
              <a:ext cx="25875" cy="12000"/>
            </a:xfrm>
            <a:custGeom>
              <a:avLst/>
              <a:gdLst/>
              <a:ahLst/>
              <a:cxnLst/>
              <a:rect l="l" t="t" r="r" b="b"/>
              <a:pathLst>
                <a:path w="1035" h="480" extrusionOk="0">
                  <a:moveTo>
                    <a:pt x="875" y="0"/>
                  </a:moveTo>
                  <a:cubicBezTo>
                    <a:pt x="577" y="0"/>
                    <a:pt x="279" y="0"/>
                    <a:pt x="20" y="199"/>
                  </a:cubicBezTo>
                  <a:cubicBezTo>
                    <a:pt x="20" y="259"/>
                    <a:pt x="0" y="299"/>
                    <a:pt x="0" y="358"/>
                  </a:cubicBezTo>
                  <a:cubicBezTo>
                    <a:pt x="20" y="418"/>
                    <a:pt x="80" y="478"/>
                    <a:pt x="139" y="478"/>
                  </a:cubicBezTo>
                  <a:cubicBezTo>
                    <a:pt x="160" y="479"/>
                    <a:pt x="180" y="479"/>
                    <a:pt x="200" y="479"/>
                  </a:cubicBezTo>
                  <a:cubicBezTo>
                    <a:pt x="525" y="479"/>
                    <a:pt x="753" y="330"/>
                    <a:pt x="1034" y="199"/>
                  </a:cubicBezTo>
                  <a:lnTo>
                    <a:pt x="1015" y="139"/>
                  </a:lnTo>
                  <a:cubicBezTo>
                    <a:pt x="975" y="100"/>
                    <a:pt x="935" y="80"/>
                    <a:pt x="915" y="40"/>
                  </a:cubicBezTo>
                  <a:lnTo>
                    <a:pt x="875"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2540575" y="1737000"/>
              <a:ext cx="32350" cy="12475"/>
            </a:xfrm>
            <a:custGeom>
              <a:avLst/>
              <a:gdLst/>
              <a:ahLst/>
              <a:cxnLst/>
              <a:rect l="l" t="t" r="r" b="b"/>
              <a:pathLst>
                <a:path w="1294" h="499" extrusionOk="0">
                  <a:moveTo>
                    <a:pt x="1166" y="0"/>
                  </a:moveTo>
                  <a:cubicBezTo>
                    <a:pt x="844" y="0"/>
                    <a:pt x="522" y="181"/>
                    <a:pt x="200" y="181"/>
                  </a:cubicBezTo>
                  <a:cubicBezTo>
                    <a:pt x="120" y="240"/>
                    <a:pt x="80" y="300"/>
                    <a:pt x="1" y="340"/>
                  </a:cubicBezTo>
                  <a:lnTo>
                    <a:pt x="1" y="499"/>
                  </a:lnTo>
                  <a:cubicBezTo>
                    <a:pt x="100" y="499"/>
                    <a:pt x="220" y="499"/>
                    <a:pt x="319" y="479"/>
                  </a:cubicBezTo>
                  <a:cubicBezTo>
                    <a:pt x="439" y="400"/>
                    <a:pt x="578" y="400"/>
                    <a:pt x="697" y="340"/>
                  </a:cubicBezTo>
                  <a:cubicBezTo>
                    <a:pt x="876" y="300"/>
                    <a:pt x="1095" y="320"/>
                    <a:pt x="1214" y="141"/>
                  </a:cubicBezTo>
                  <a:cubicBezTo>
                    <a:pt x="1294" y="101"/>
                    <a:pt x="1294" y="41"/>
                    <a:pt x="1214" y="2"/>
                  </a:cubicBezTo>
                  <a:cubicBezTo>
                    <a:pt x="1198" y="1"/>
                    <a:pt x="1182" y="0"/>
                    <a:pt x="11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2387400" y="1897175"/>
              <a:ext cx="9975" cy="43775"/>
            </a:xfrm>
            <a:custGeom>
              <a:avLst/>
              <a:gdLst/>
              <a:ahLst/>
              <a:cxnLst/>
              <a:rect l="l" t="t" r="r" b="b"/>
              <a:pathLst>
                <a:path w="399" h="1751" extrusionOk="0">
                  <a:moveTo>
                    <a:pt x="200" y="0"/>
                  </a:moveTo>
                  <a:cubicBezTo>
                    <a:pt x="1" y="199"/>
                    <a:pt x="81" y="478"/>
                    <a:pt x="41" y="696"/>
                  </a:cubicBezTo>
                  <a:lnTo>
                    <a:pt x="100" y="1751"/>
                  </a:lnTo>
                  <a:lnTo>
                    <a:pt x="240" y="1751"/>
                  </a:lnTo>
                  <a:cubicBezTo>
                    <a:pt x="299" y="1233"/>
                    <a:pt x="61" y="676"/>
                    <a:pt x="399" y="179"/>
                  </a:cubicBezTo>
                  <a:lnTo>
                    <a:pt x="399" y="40"/>
                  </a:lnTo>
                  <a:cubicBezTo>
                    <a:pt x="359" y="0"/>
                    <a:pt x="27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2609700" y="1724575"/>
              <a:ext cx="28875" cy="11975"/>
            </a:xfrm>
            <a:custGeom>
              <a:avLst/>
              <a:gdLst/>
              <a:ahLst/>
              <a:cxnLst/>
              <a:rect l="l" t="t" r="r" b="b"/>
              <a:pathLst>
                <a:path w="1155" h="479" extrusionOk="0">
                  <a:moveTo>
                    <a:pt x="1083" y="0"/>
                  </a:moveTo>
                  <a:cubicBezTo>
                    <a:pt x="752" y="0"/>
                    <a:pt x="435" y="151"/>
                    <a:pt x="131" y="151"/>
                  </a:cubicBezTo>
                  <a:cubicBezTo>
                    <a:pt x="88" y="151"/>
                    <a:pt x="44" y="148"/>
                    <a:pt x="1" y="141"/>
                  </a:cubicBezTo>
                  <a:lnTo>
                    <a:pt x="1" y="479"/>
                  </a:lnTo>
                  <a:cubicBezTo>
                    <a:pt x="399" y="379"/>
                    <a:pt x="777" y="280"/>
                    <a:pt x="1155" y="180"/>
                  </a:cubicBezTo>
                  <a:cubicBezTo>
                    <a:pt x="1155" y="121"/>
                    <a:pt x="1135" y="41"/>
                    <a:pt x="1135" y="1"/>
                  </a:cubicBezTo>
                  <a:cubicBezTo>
                    <a:pt x="1117" y="0"/>
                    <a:pt x="1100" y="0"/>
                    <a:pt x="1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2505350" y="2070725"/>
              <a:ext cx="27300" cy="14675"/>
            </a:xfrm>
            <a:custGeom>
              <a:avLst/>
              <a:gdLst/>
              <a:ahLst/>
              <a:cxnLst/>
              <a:rect l="l" t="t" r="r" b="b"/>
              <a:pathLst>
                <a:path w="1092" h="587" extrusionOk="0">
                  <a:moveTo>
                    <a:pt x="555" y="21"/>
                  </a:moveTo>
                  <a:cubicBezTo>
                    <a:pt x="435" y="180"/>
                    <a:pt x="157" y="1"/>
                    <a:pt x="37" y="220"/>
                  </a:cubicBezTo>
                  <a:cubicBezTo>
                    <a:pt x="37" y="279"/>
                    <a:pt x="37" y="319"/>
                    <a:pt x="17" y="359"/>
                  </a:cubicBezTo>
                  <a:cubicBezTo>
                    <a:pt x="0" y="494"/>
                    <a:pt x="27" y="586"/>
                    <a:pt x="157" y="586"/>
                  </a:cubicBezTo>
                  <a:cubicBezTo>
                    <a:pt x="180" y="586"/>
                    <a:pt x="207" y="584"/>
                    <a:pt x="236" y="578"/>
                  </a:cubicBezTo>
                  <a:cubicBezTo>
                    <a:pt x="515" y="478"/>
                    <a:pt x="833" y="399"/>
                    <a:pt x="1092" y="200"/>
                  </a:cubicBezTo>
                  <a:cubicBezTo>
                    <a:pt x="1052" y="140"/>
                    <a:pt x="1032" y="100"/>
                    <a:pt x="952" y="80"/>
                  </a:cubicBezTo>
                  <a:cubicBezTo>
                    <a:pt x="893" y="21"/>
                    <a:pt x="813" y="21"/>
                    <a:pt x="714" y="21"/>
                  </a:cubicBezTo>
                  <a:cubicBezTo>
                    <a:pt x="684" y="40"/>
                    <a:pt x="659" y="50"/>
                    <a:pt x="634" y="50"/>
                  </a:cubicBezTo>
                  <a:cubicBezTo>
                    <a:pt x="609" y="50"/>
                    <a:pt x="584" y="40"/>
                    <a:pt x="55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07100" y="1698900"/>
              <a:ext cx="25900" cy="12800"/>
            </a:xfrm>
            <a:custGeom>
              <a:avLst/>
              <a:gdLst/>
              <a:ahLst/>
              <a:cxnLst/>
              <a:rect l="l" t="t" r="r" b="b"/>
              <a:pathLst>
                <a:path w="1036" h="512" extrusionOk="0">
                  <a:moveTo>
                    <a:pt x="354" y="0"/>
                  </a:moveTo>
                  <a:cubicBezTo>
                    <a:pt x="269" y="0"/>
                    <a:pt x="185" y="29"/>
                    <a:pt x="100" y="113"/>
                  </a:cubicBezTo>
                  <a:cubicBezTo>
                    <a:pt x="1" y="233"/>
                    <a:pt x="1" y="332"/>
                    <a:pt x="100" y="432"/>
                  </a:cubicBezTo>
                  <a:lnTo>
                    <a:pt x="100" y="511"/>
                  </a:lnTo>
                  <a:cubicBezTo>
                    <a:pt x="359" y="233"/>
                    <a:pt x="777" y="432"/>
                    <a:pt x="1035" y="113"/>
                  </a:cubicBezTo>
                  <a:lnTo>
                    <a:pt x="1035" y="113"/>
                  </a:lnTo>
                  <a:cubicBezTo>
                    <a:pt x="996" y="125"/>
                    <a:pt x="957" y="130"/>
                    <a:pt x="919" y="130"/>
                  </a:cubicBezTo>
                  <a:cubicBezTo>
                    <a:pt x="721" y="130"/>
                    <a:pt x="536" y="0"/>
                    <a:pt x="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2914075" y="1958450"/>
              <a:ext cx="23900" cy="13350"/>
            </a:xfrm>
            <a:custGeom>
              <a:avLst/>
              <a:gdLst/>
              <a:ahLst/>
              <a:cxnLst/>
              <a:rect l="l" t="t" r="r" b="b"/>
              <a:pathLst>
                <a:path w="956" h="534" extrusionOk="0">
                  <a:moveTo>
                    <a:pt x="620" y="0"/>
                  </a:moveTo>
                  <a:cubicBezTo>
                    <a:pt x="541" y="0"/>
                    <a:pt x="458" y="16"/>
                    <a:pt x="378" y="16"/>
                  </a:cubicBezTo>
                  <a:cubicBezTo>
                    <a:pt x="259" y="76"/>
                    <a:pt x="299" y="235"/>
                    <a:pt x="179" y="314"/>
                  </a:cubicBezTo>
                  <a:cubicBezTo>
                    <a:pt x="100" y="334"/>
                    <a:pt x="60" y="334"/>
                    <a:pt x="0" y="334"/>
                  </a:cubicBezTo>
                  <a:cubicBezTo>
                    <a:pt x="120" y="533"/>
                    <a:pt x="319" y="493"/>
                    <a:pt x="518" y="513"/>
                  </a:cubicBezTo>
                  <a:cubicBezTo>
                    <a:pt x="657" y="473"/>
                    <a:pt x="756" y="394"/>
                    <a:pt x="876" y="314"/>
                  </a:cubicBezTo>
                  <a:cubicBezTo>
                    <a:pt x="955" y="274"/>
                    <a:pt x="955" y="215"/>
                    <a:pt x="876" y="135"/>
                  </a:cubicBezTo>
                  <a:cubicBezTo>
                    <a:pt x="809" y="25"/>
                    <a:pt x="718"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2857375" y="1684625"/>
              <a:ext cx="31850" cy="8775"/>
            </a:xfrm>
            <a:custGeom>
              <a:avLst/>
              <a:gdLst/>
              <a:ahLst/>
              <a:cxnLst/>
              <a:rect l="l" t="t" r="r" b="b"/>
              <a:pathLst>
                <a:path w="1274" h="351" extrusionOk="0">
                  <a:moveTo>
                    <a:pt x="542" y="0"/>
                  </a:moveTo>
                  <a:cubicBezTo>
                    <a:pt x="358" y="0"/>
                    <a:pt x="176" y="32"/>
                    <a:pt x="1" y="187"/>
                  </a:cubicBezTo>
                  <a:cubicBezTo>
                    <a:pt x="160" y="326"/>
                    <a:pt x="359" y="247"/>
                    <a:pt x="498" y="326"/>
                  </a:cubicBezTo>
                  <a:cubicBezTo>
                    <a:pt x="616" y="335"/>
                    <a:pt x="734" y="350"/>
                    <a:pt x="848" y="350"/>
                  </a:cubicBezTo>
                  <a:cubicBezTo>
                    <a:pt x="1002" y="350"/>
                    <a:pt x="1148" y="321"/>
                    <a:pt x="1274" y="207"/>
                  </a:cubicBezTo>
                  <a:cubicBezTo>
                    <a:pt x="1194" y="147"/>
                    <a:pt x="1134" y="88"/>
                    <a:pt x="1055" y="8"/>
                  </a:cubicBezTo>
                  <a:cubicBezTo>
                    <a:pt x="1010" y="13"/>
                    <a:pt x="964" y="15"/>
                    <a:pt x="919" y="15"/>
                  </a:cubicBezTo>
                  <a:cubicBezTo>
                    <a:pt x="793" y="15"/>
                    <a:pt x="667" y="0"/>
                    <a:pt x="5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2453050" y="2112250"/>
              <a:ext cx="26400" cy="11650"/>
            </a:xfrm>
            <a:custGeom>
              <a:avLst/>
              <a:gdLst/>
              <a:ahLst/>
              <a:cxnLst/>
              <a:rect l="l" t="t" r="r" b="b"/>
              <a:pathLst>
                <a:path w="1056" h="466" extrusionOk="0">
                  <a:moveTo>
                    <a:pt x="839" y="1"/>
                  </a:moveTo>
                  <a:cubicBezTo>
                    <a:pt x="737" y="1"/>
                    <a:pt x="617" y="50"/>
                    <a:pt x="518" y="50"/>
                  </a:cubicBezTo>
                  <a:cubicBezTo>
                    <a:pt x="399" y="90"/>
                    <a:pt x="299" y="90"/>
                    <a:pt x="200" y="90"/>
                  </a:cubicBezTo>
                  <a:cubicBezTo>
                    <a:pt x="140" y="190"/>
                    <a:pt x="1" y="289"/>
                    <a:pt x="21" y="349"/>
                  </a:cubicBezTo>
                  <a:cubicBezTo>
                    <a:pt x="42" y="444"/>
                    <a:pt x="102" y="466"/>
                    <a:pt x="171" y="466"/>
                  </a:cubicBezTo>
                  <a:cubicBezTo>
                    <a:pt x="233" y="466"/>
                    <a:pt x="303" y="448"/>
                    <a:pt x="359" y="448"/>
                  </a:cubicBezTo>
                  <a:cubicBezTo>
                    <a:pt x="388" y="454"/>
                    <a:pt x="421" y="457"/>
                    <a:pt x="454" y="457"/>
                  </a:cubicBezTo>
                  <a:cubicBezTo>
                    <a:pt x="536" y="457"/>
                    <a:pt x="627" y="443"/>
                    <a:pt x="697" y="428"/>
                  </a:cubicBezTo>
                  <a:cubicBezTo>
                    <a:pt x="796" y="309"/>
                    <a:pt x="936" y="289"/>
                    <a:pt x="1055" y="249"/>
                  </a:cubicBezTo>
                  <a:cubicBezTo>
                    <a:pt x="1025" y="50"/>
                    <a:pt x="941" y="1"/>
                    <a:pt x="8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2740500" y="1886725"/>
              <a:ext cx="23900" cy="13950"/>
            </a:xfrm>
            <a:custGeom>
              <a:avLst/>
              <a:gdLst/>
              <a:ahLst/>
              <a:cxnLst/>
              <a:rect l="l" t="t" r="r" b="b"/>
              <a:pathLst>
                <a:path w="956" h="558" extrusionOk="0">
                  <a:moveTo>
                    <a:pt x="876" y="80"/>
                  </a:moveTo>
                  <a:cubicBezTo>
                    <a:pt x="578" y="100"/>
                    <a:pt x="200" y="0"/>
                    <a:pt x="1" y="557"/>
                  </a:cubicBezTo>
                  <a:cubicBezTo>
                    <a:pt x="359" y="418"/>
                    <a:pt x="657" y="518"/>
                    <a:pt x="876" y="279"/>
                  </a:cubicBezTo>
                  <a:cubicBezTo>
                    <a:pt x="956" y="199"/>
                    <a:pt x="956" y="160"/>
                    <a:pt x="87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2940425" y="1867775"/>
              <a:ext cx="18925" cy="13050"/>
            </a:xfrm>
            <a:custGeom>
              <a:avLst/>
              <a:gdLst/>
              <a:ahLst/>
              <a:cxnLst/>
              <a:rect l="l" t="t" r="r" b="b"/>
              <a:pathLst>
                <a:path w="757" h="522" extrusionOk="0">
                  <a:moveTo>
                    <a:pt x="356" y="1"/>
                  </a:moveTo>
                  <a:cubicBezTo>
                    <a:pt x="231" y="1"/>
                    <a:pt x="113" y="50"/>
                    <a:pt x="1" y="162"/>
                  </a:cubicBezTo>
                  <a:cubicBezTo>
                    <a:pt x="1" y="301"/>
                    <a:pt x="40" y="440"/>
                    <a:pt x="200" y="520"/>
                  </a:cubicBezTo>
                  <a:cubicBezTo>
                    <a:pt x="211" y="521"/>
                    <a:pt x="222" y="521"/>
                    <a:pt x="233" y="521"/>
                  </a:cubicBezTo>
                  <a:cubicBezTo>
                    <a:pt x="415" y="521"/>
                    <a:pt x="547" y="375"/>
                    <a:pt x="697" y="281"/>
                  </a:cubicBezTo>
                  <a:cubicBezTo>
                    <a:pt x="757" y="221"/>
                    <a:pt x="757" y="142"/>
                    <a:pt x="657" y="82"/>
                  </a:cubicBezTo>
                  <a:cubicBezTo>
                    <a:pt x="553" y="30"/>
                    <a:pt x="452" y="1"/>
                    <a:pt x="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2949375" y="1725100"/>
              <a:ext cx="24400" cy="11950"/>
            </a:xfrm>
            <a:custGeom>
              <a:avLst/>
              <a:gdLst/>
              <a:ahLst/>
              <a:cxnLst/>
              <a:rect l="l" t="t" r="r" b="b"/>
              <a:pathLst>
                <a:path w="976" h="478" extrusionOk="0">
                  <a:moveTo>
                    <a:pt x="936" y="0"/>
                  </a:moveTo>
                  <a:cubicBezTo>
                    <a:pt x="657" y="120"/>
                    <a:pt x="299" y="0"/>
                    <a:pt x="1" y="478"/>
                  </a:cubicBezTo>
                  <a:cubicBezTo>
                    <a:pt x="399" y="358"/>
                    <a:pt x="677" y="279"/>
                    <a:pt x="975" y="199"/>
                  </a:cubicBezTo>
                  <a:cubicBezTo>
                    <a:pt x="956" y="120"/>
                    <a:pt x="936" y="60"/>
                    <a:pt x="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2988175" y="1787750"/>
              <a:ext cx="21900" cy="13400"/>
            </a:xfrm>
            <a:custGeom>
              <a:avLst/>
              <a:gdLst/>
              <a:ahLst/>
              <a:cxnLst/>
              <a:rect l="l" t="t" r="r" b="b"/>
              <a:pathLst>
                <a:path w="876" h="536" extrusionOk="0">
                  <a:moveTo>
                    <a:pt x="498" y="1"/>
                  </a:moveTo>
                  <a:cubicBezTo>
                    <a:pt x="319" y="80"/>
                    <a:pt x="159" y="160"/>
                    <a:pt x="0" y="239"/>
                  </a:cubicBezTo>
                  <a:cubicBezTo>
                    <a:pt x="100" y="319"/>
                    <a:pt x="219" y="418"/>
                    <a:pt x="319" y="518"/>
                  </a:cubicBezTo>
                  <a:cubicBezTo>
                    <a:pt x="364" y="530"/>
                    <a:pt x="408" y="536"/>
                    <a:pt x="449" y="536"/>
                  </a:cubicBezTo>
                  <a:cubicBezTo>
                    <a:pt x="605" y="536"/>
                    <a:pt x="734" y="457"/>
                    <a:pt x="876" y="379"/>
                  </a:cubicBezTo>
                  <a:lnTo>
                    <a:pt x="697" y="200"/>
                  </a:lnTo>
                  <a:cubicBezTo>
                    <a:pt x="637" y="160"/>
                    <a:pt x="597" y="100"/>
                    <a:pt x="597" y="21"/>
                  </a:cubicBezTo>
                  <a:cubicBezTo>
                    <a:pt x="577" y="21"/>
                    <a:pt x="518"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2979225" y="1754500"/>
              <a:ext cx="17425" cy="11350"/>
            </a:xfrm>
            <a:custGeom>
              <a:avLst/>
              <a:gdLst/>
              <a:ahLst/>
              <a:cxnLst/>
              <a:rect l="l" t="t" r="r" b="b"/>
              <a:pathLst>
                <a:path w="697" h="454" extrusionOk="0">
                  <a:moveTo>
                    <a:pt x="453" y="1"/>
                  </a:moveTo>
                  <a:cubicBezTo>
                    <a:pt x="303" y="1"/>
                    <a:pt x="156" y="158"/>
                    <a:pt x="0" y="197"/>
                  </a:cubicBezTo>
                  <a:lnTo>
                    <a:pt x="0" y="276"/>
                  </a:lnTo>
                  <a:lnTo>
                    <a:pt x="0" y="336"/>
                  </a:lnTo>
                  <a:cubicBezTo>
                    <a:pt x="123" y="408"/>
                    <a:pt x="246" y="453"/>
                    <a:pt x="363" y="453"/>
                  </a:cubicBezTo>
                  <a:cubicBezTo>
                    <a:pt x="474" y="453"/>
                    <a:pt x="580" y="413"/>
                    <a:pt x="677" y="316"/>
                  </a:cubicBezTo>
                  <a:cubicBezTo>
                    <a:pt x="677" y="276"/>
                    <a:pt x="696" y="217"/>
                    <a:pt x="696" y="177"/>
                  </a:cubicBezTo>
                  <a:cubicBezTo>
                    <a:pt x="613" y="45"/>
                    <a:pt x="533"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2814100" y="2005900"/>
              <a:ext cx="20425" cy="8750"/>
            </a:xfrm>
            <a:custGeom>
              <a:avLst/>
              <a:gdLst/>
              <a:ahLst/>
              <a:cxnLst/>
              <a:rect l="l" t="t" r="r" b="b"/>
              <a:pathLst>
                <a:path w="817" h="350" extrusionOk="0">
                  <a:moveTo>
                    <a:pt x="367" y="0"/>
                  </a:moveTo>
                  <a:cubicBezTo>
                    <a:pt x="237" y="0"/>
                    <a:pt x="117" y="41"/>
                    <a:pt x="1" y="167"/>
                  </a:cubicBezTo>
                  <a:cubicBezTo>
                    <a:pt x="21" y="246"/>
                    <a:pt x="80" y="306"/>
                    <a:pt x="180" y="326"/>
                  </a:cubicBezTo>
                  <a:cubicBezTo>
                    <a:pt x="191" y="325"/>
                    <a:pt x="203" y="324"/>
                    <a:pt x="214" y="324"/>
                  </a:cubicBezTo>
                  <a:cubicBezTo>
                    <a:pt x="298" y="324"/>
                    <a:pt x="396" y="349"/>
                    <a:pt x="490" y="349"/>
                  </a:cubicBezTo>
                  <a:cubicBezTo>
                    <a:pt x="618" y="349"/>
                    <a:pt x="741" y="303"/>
                    <a:pt x="816" y="87"/>
                  </a:cubicBezTo>
                  <a:cubicBezTo>
                    <a:pt x="653" y="46"/>
                    <a:pt x="505" y="0"/>
                    <a:pt x="3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2623625" y="1945150"/>
              <a:ext cx="23900" cy="9175"/>
            </a:xfrm>
            <a:custGeom>
              <a:avLst/>
              <a:gdLst/>
              <a:ahLst/>
              <a:cxnLst/>
              <a:rect l="l" t="t" r="r" b="b"/>
              <a:pathLst>
                <a:path w="956" h="367" extrusionOk="0">
                  <a:moveTo>
                    <a:pt x="571" y="0"/>
                  </a:moveTo>
                  <a:cubicBezTo>
                    <a:pt x="372" y="0"/>
                    <a:pt x="181" y="67"/>
                    <a:pt x="1" y="289"/>
                  </a:cubicBezTo>
                  <a:cubicBezTo>
                    <a:pt x="175" y="328"/>
                    <a:pt x="334" y="366"/>
                    <a:pt x="478" y="366"/>
                  </a:cubicBezTo>
                  <a:cubicBezTo>
                    <a:pt x="630" y="366"/>
                    <a:pt x="764" y="323"/>
                    <a:pt x="876" y="190"/>
                  </a:cubicBezTo>
                  <a:cubicBezTo>
                    <a:pt x="956" y="130"/>
                    <a:pt x="936" y="70"/>
                    <a:pt x="836" y="31"/>
                  </a:cubicBezTo>
                  <a:cubicBezTo>
                    <a:pt x="746" y="13"/>
                    <a:pt x="658" y="0"/>
                    <a:pt x="5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2422225" y="1832025"/>
              <a:ext cx="25875" cy="13950"/>
            </a:xfrm>
            <a:custGeom>
              <a:avLst/>
              <a:gdLst/>
              <a:ahLst/>
              <a:cxnLst/>
              <a:rect l="l" t="t" r="r" b="b"/>
              <a:pathLst>
                <a:path w="1035" h="558" extrusionOk="0">
                  <a:moveTo>
                    <a:pt x="787" y="0"/>
                  </a:moveTo>
                  <a:cubicBezTo>
                    <a:pt x="496" y="0"/>
                    <a:pt x="300" y="238"/>
                    <a:pt x="60" y="358"/>
                  </a:cubicBezTo>
                  <a:lnTo>
                    <a:pt x="0" y="418"/>
                  </a:lnTo>
                  <a:lnTo>
                    <a:pt x="60" y="498"/>
                  </a:lnTo>
                  <a:cubicBezTo>
                    <a:pt x="100" y="517"/>
                    <a:pt x="179" y="517"/>
                    <a:pt x="239" y="557"/>
                  </a:cubicBezTo>
                  <a:cubicBezTo>
                    <a:pt x="254" y="528"/>
                    <a:pt x="279" y="510"/>
                    <a:pt x="323" y="510"/>
                  </a:cubicBezTo>
                  <a:cubicBezTo>
                    <a:pt x="339" y="510"/>
                    <a:pt x="357" y="512"/>
                    <a:pt x="378" y="517"/>
                  </a:cubicBezTo>
                  <a:cubicBezTo>
                    <a:pt x="538" y="398"/>
                    <a:pt x="776" y="517"/>
                    <a:pt x="935" y="358"/>
                  </a:cubicBezTo>
                  <a:cubicBezTo>
                    <a:pt x="975" y="318"/>
                    <a:pt x="995" y="279"/>
                    <a:pt x="1035" y="199"/>
                  </a:cubicBezTo>
                  <a:cubicBezTo>
                    <a:pt x="1035" y="120"/>
                    <a:pt x="975" y="80"/>
                    <a:pt x="935" y="20"/>
                  </a:cubicBezTo>
                  <a:cubicBezTo>
                    <a:pt x="883" y="6"/>
                    <a:pt x="834"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2796700" y="2010050"/>
              <a:ext cx="21900" cy="8775"/>
            </a:xfrm>
            <a:custGeom>
              <a:avLst/>
              <a:gdLst/>
              <a:ahLst/>
              <a:cxnLst/>
              <a:rect l="l" t="t" r="r" b="b"/>
              <a:pathLst>
                <a:path w="876" h="351" extrusionOk="0">
                  <a:moveTo>
                    <a:pt x="697" y="1"/>
                  </a:moveTo>
                  <a:cubicBezTo>
                    <a:pt x="438" y="21"/>
                    <a:pt x="200" y="1"/>
                    <a:pt x="1" y="140"/>
                  </a:cubicBezTo>
                  <a:lnTo>
                    <a:pt x="200" y="339"/>
                  </a:lnTo>
                  <a:cubicBezTo>
                    <a:pt x="247" y="347"/>
                    <a:pt x="295" y="351"/>
                    <a:pt x="342" y="351"/>
                  </a:cubicBezTo>
                  <a:cubicBezTo>
                    <a:pt x="532" y="351"/>
                    <a:pt x="717" y="287"/>
                    <a:pt x="876" y="160"/>
                  </a:cubicBezTo>
                  <a:cubicBezTo>
                    <a:pt x="796" y="120"/>
                    <a:pt x="737" y="41"/>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2858875" y="1976675"/>
              <a:ext cx="10950" cy="10975"/>
            </a:xfrm>
            <a:custGeom>
              <a:avLst/>
              <a:gdLst/>
              <a:ahLst/>
              <a:cxnLst/>
              <a:rect l="l" t="t" r="r" b="b"/>
              <a:pathLst>
                <a:path w="438" h="439" extrusionOk="0">
                  <a:moveTo>
                    <a:pt x="275" y="0"/>
                  </a:moveTo>
                  <a:cubicBezTo>
                    <a:pt x="129" y="0"/>
                    <a:pt x="75" y="94"/>
                    <a:pt x="20" y="222"/>
                  </a:cubicBezTo>
                  <a:cubicBezTo>
                    <a:pt x="0" y="341"/>
                    <a:pt x="40" y="401"/>
                    <a:pt x="139" y="421"/>
                  </a:cubicBezTo>
                  <a:cubicBezTo>
                    <a:pt x="176" y="433"/>
                    <a:pt x="210" y="439"/>
                    <a:pt x="240" y="439"/>
                  </a:cubicBezTo>
                  <a:cubicBezTo>
                    <a:pt x="356" y="439"/>
                    <a:pt x="422" y="356"/>
                    <a:pt x="438" y="262"/>
                  </a:cubicBezTo>
                  <a:cubicBezTo>
                    <a:pt x="438" y="142"/>
                    <a:pt x="418" y="63"/>
                    <a:pt x="319" y="3"/>
                  </a:cubicBezTo>
                  <a:cubicBezTo>
                    <a:pt x="303" y="1"/>
                    <a:pt x="289"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2846925" y="1689200"/>
              <a:ext cx="23900" cy="8075"/>
            </a:xfrm>
            <a:custGeom>
              <a:avLst/>
              <a:gdLst/>
              <a:ahLst/>
              <a:cxnLst/>
              <a:rect l="l" t="t" r="r" b="b"/>
              <a:pathLst>
                <a:path w="956" h="323" extrusionOk="0">
                  <a:moveTo>
                    <a:pt x="614" y="0"/>
                  </a:moveTo>
                  <a:cubicBezTo>
                    <a:pt x="560" y="0"/>
                    <a:pt x="507" y="4"/>
                    <a:pt x="458" y="4"/>
                  </a:cubicBezTo>
                  <a:cubicBezTo>
                    <a:pt x="319" y="64"/>
                    <a:pt x="200" y="123"/>
                    <a:pt x="80" y="163"/>
                  </a:cubicBezTo>
                  <a:cubicBezTo>
                    <a:pt x="1" y="223"/>
                    <a:pt x="1" y="263"/>
                    <a:pt x="80" y="322"/>
                  </a:cubicBezTo>
                  <a:cubicBezTo>
                    <a:pt x="379" y="322"/>
                    <a:pt x="677" y="302"/>
                    <a:pt x="956" y="143"/>
                  </a:cubicBezTo>
                  <a:cubicBezTo>
                    <a:pt x="859" y="19"/>
                    <a:pt x="734" y="0"/>
                    <a:pt x="6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2994150" y="1898650"/>
              <a:ext cx="19900" cy="12225"/>
            </a:xfrm>
            <a:custGeom>
              <a:avLst/>
              <a:gdLst/>
              <a:ahLst/>
              <a:cxnLst/>
              <a:rect l="l" t="t" r="r" b="b"/>
              <a:pathLst>
                <a:path w="796" h="489" extrusionOk="0">
                  <a:moveTo>
                    <a:pt x="637" y="1"/>
                  </a:moveTo>
                  <a:cubicBezTo>
                    <a:pt x="458" y="21"/>
                    <a:pt x="279" y="61"/>
                    <a:pt x="99" y="120"/>
                  </a:cubicBezTo>
                  <a:cubicBezTo>
                    <a:pt x="0" y="240"/>
                    <a:pt x="0" y="339"/>
                    <a:pt x="99" y="478"/>
                  </a:cubicBezTo>
                  <a:cubicBezTo>
                    <a:pt x="145" y="485"/>
                    <a:pt x="190" y="489"/>
                    <a:pt x="233" y="489"/>
                  </a:cubicBezTo>
                  <a:cubicBezTo>
                    <a:pt x="436" y="489"/>
                    <a:pt x="616" y="417"/>
                    <a:pt x="796" y="319"/>
                  </a:cubicBezTo>
                  <a:cubicBezTo>
                    <a:pt x="756" y="220"/>
                    <a:pt x="676" y="100"/>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2679825" y="1862475"/>
              <a:ext cx="15950" cy="10800"/>
            </a:xfrm>
            <a:custGeom>
              <a:avLst/>
              <a:gdLst/>
              <a:ahLst/>
              <a:cxnLst/>
              <a:rect l="l" t="t" r="r" b="b"/>
              <a:pathLst>
                <a:path w="638" h="432" extrusionOk="0">
                  <a:moveTo>
                    <a:pt x="336" y="0"/>
                  </a:moveTo>
                  <a:cubicBezTo>
                    <a:pt x="229" y="0"/>
                    <a:pt x="125" y="59"/>
                    <a:pt x="21" y="195"/>
                  </a:cubicBezTo>
                  <a:cubicBezTo>
                    <a:pt x="1" y="234"/>
                    <a:pt x="1" y="334"/>
                    <a:pt x="21" y="354"/>
                  </a:cubicBezTo>
                  <a:cubicBezTo>
                    <a:pt x="68" y="410"/>
                    <a:pt x="110" y="431"/>
                    <a:pt x="151" y="431"/>
                  </a:cubicBezTo>
                  <a:cubicBezTo>
                    <a:pt x="265" y="431"/>
                    <a:pt x="360" y="263"/>
                    <a:pt x="484" y="263"/>
                  </a:cubicBezTo>
                  <a:cubicBezTo>
                    <a:pt x="501" y="263"/>
                    <a:pt x="519" y="267"/>
                    <a:pt x="538" y="274"/>
                  </a:cubicBezTo>
                  <a:cubicBezTo>
                    <a:pt x="548" y="277"/>
                    <a:pt x="557" y="279"/>
                    <a:pt x="565" y="279"/>
                  </a:cubicBezTo>
                  <a:cubicBezTo>
                    <a:pt x="609" y="279"/>
                    <a:pt x="637" y="235"/>
                    <a:pt x="637" y="135"/>
                  </a:cubicBezTo>
                  <a:cubicBezTo>
                    <a:pt x="533" y="49"/>
                    <a:pt x="433"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2675350" y="1906125"/>
              <a:ext cx="21925" cy="9975"/>
            </a:xfrm>
            <a:custGeom>
              <a:avLst/>
              <a:gdLst/>
              <a:ahLst/>
              <a:cxnLst/>
              <a:rect l="l" t="t" r="r" b="b"/>
              <a:pathLst>
                <a:path w="877" h="399" extrusionOk="0">
                  <a:moveTo>
                    <a:pt x="876" y="0"/>
                  </a:moveTo>
                  <a:cubicBezTo>
                    <a:pt x="578" y="20"/>
                    <a:pt x="279" y="40"/>
                    <a:pt x="1" y="40"/>
                  </a:cubicBezTo>
                  <a:cubicBezTo>
                    <a:pt x="1" y="179"/>
                    <a:pt x="21" y="259"/>
                    <a:pt x="21" y="398"/>
                  </a:cubicBezTo>
                  <a:cubicBezTo>
                    <a:pt x="299" y="318"/>
                    <a:pt x="617" y="378"/>
                    <a:pt x="876" y="179"/>
                  </a:cubicBezTo>
                  <a:lnTo>
                    <a:pt x="876"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2497825" y="2040825"/>
              <a:ext cx="13450" cy="13325"/>
            </a:xfrm>
            <a:custGeom>
              <a:avLst/>
              <a:gdLst/>
              <a:ahLst/>
              <a:cxnLst/>
              <a:rect l="l" t="t" r="r" b="b"/>
              <a:pathLst>
                <a:path w="538" h="533" extrusionOk="0">
                  <a:moveTo>
                    <a:pt x="466" y="1"/>
                  </a:moveTo>
                  <a:cubicBezTo>
                    <a:pt x="258" y="1"/>
                    <a:pt x="129" y="111"/>
                    <a:pt x="0" y="222"/>
                  </a:cubicBezTo>
                  <a:cubicBezTo>
                    <a:pt x="0" y="361"/>
                    <a:pt x="40" y="461"/>
                    <a:pt x="159" y="520"/>
                  </a:cubicBezTo>
                  <a:cubicBezTo>
                    <a:pt x="193" y="529"/>
                    <a:pt x="225" y="533"/>
                    <a:pt x="256" y="533"/>
                  </a:cubicBezTo>
                  <a:cubicBezTo>
                    <a:pt x="369" y="533"/>
                    <a:pt x="459" y="479"/>
                    <a:pt x="537" y="401"/>
                  </a:cubicBezTo>
                  <a:cubicBezTo>
                    <a:pt x="537" y="282"/>
                    <a:pt x="517" y="123"/>
                    <a:pt x="517" y="3"/>
                  </a:cubicBezTo>
                  <a:cubicBezTo>
                    <a:pt x="500" y="2"/>
                    <a:pt x="482" y="1"/>
                    <a:pt x="4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2662925" y="2043375"/>
              <a:ext cx="19750" cy="11475"/>
            </a:xfrm>
            <a:custGeom>
              <a:avLst/>
              <a:gdLst/>
              <a:ahLst/>
              <a:cxnLst/>
              <a:rect l="l" t="t" r="r" b="b"/>
              <a:pathLst>
                <a:path w="790" h="459" extrusionOk="0">
                  <a:moveTo>
                    <a:pt x="219" y="1"/>
                  </a:moveTo>
                  <a:cubicBezTo>
                    <a:pt x="199" y="1"/>
                    <a:pt x="180" y="21"/>
                    <a:pt x="160" y="80"/>
                  </a:cubicBezTo>
                  <a:cubicBezTo>
                    <a:pt x="0" y="359"/>
                    <a:pt x="120" y="418"/>
                    <a:pt x="378" y="458"/>
                  </a:cubicBezTo>
                  <a:cubicBezTo>
                    <a:pt x="478" y="418"/>
                    <a:pt x="577" y="398"/>
                    <a:pt x="657" y="379"/>
                  </a:cubicBezTo>
                  <a:cubicBezTo>
                    <a:pt x="790" y="60"/>
                    <a:pt x="639" y="51"/>
                    <a:pt x="483" y="51"/>
                  </a:cubicBezTo>
                  <a:cubicBezTo>
                    <a:pt x="474" y="51"/>
                    <a:pt x="465" y="51"/>
                    <a:pt x="456" y="51"/>
                  </a:cubicBezTo>
                  <a:cubicBezTo>
                    <a:pt x="387" y="51"/>
                    <a:pt x="320" y="50"/>
                    <a:pt x="279" y="21"/>
                  </a:cubicBezTo>
                  <a:cubicBezTo>
                    <a:pt x="279" y="21"/>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2468975" y="1844450"/>
              <a:ext cx="32850" cy="8975"/>
            </a:xfrm>
            <a:custGeom>
              <a:avLst/>
              <a:gdLst/>
              <a:ahLst/>
              <a:cxnLst/>
              <a:rect l="l" t="t" r="r" b="b"/>
              <a:pathLst>
                <a:path w="1314" h="359" extrusionOk="0">
                  <a:moveTo>
                    <a:pt x="418" y="1"/>
                  </a:moveTo>
                  <a:cubicBezTo>
                    <a:pt x="319" y="20"/>
                    <a:pt x="199" y="20"/>
                    <a:pt x="80" y="20"/>
                  </a:cubicBezTo>
                  <a:cubicBezTo>
                    <a:pt x="20" y="80"/>
                    <a:pt x="0" y="120"/>
                    <a:pt x="20" y="199"/>
                  </a:cubicBezTo>
                  <a:cubicBezTo>
                    <a:pt x="120" y="319"/>
                    <a:pt x="299" y="279"/>
                    <a:pt x="398" y="359"/>
                  </a:cubicBezTo>
                  <a:cubicBezTo>
                    <a:pt x="617" y="279"/>
                    <a:pt x="876" y="199"/>
                    <a:pt x="1313" y="80"/>
                  </a:cubicBezTo>
                  <a:cubicBezTo>
                    <a:pt x="876" y="20"/>
                    <a:pt x="657" y="2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2882250" y="1884225"/>
              <a:ext cx="13950" cy="11325"/>
            </a:xfrm>
            <a:custGeom>
              <a:avLst/>
              <a:gdLst/>
              <a:ahLst/>
              <a:cxnLst/>
              <a:rect l="l" t="t" r="r" b="b"/>
              <a:pathLst>
                <a:path w="558" h="453" extrusionOk="0">
                  <a:moveTo>
                    <a:pt x="378" y="1"/>
                  </a:moveTo>
                  <a:cubicBezTo>
                    <a:pt x="199" y="21"/>
                    <a:pt x="0" y="100"/>
                    <a:pt x="60" y="299"/>
                  </a:cubicBezTo>
                  <a:cubicBezTo>
                    <a:pt x="106" y="414"/>
                    <a:pt x="164" y="453"/>
                    <a:pt x="228" y="453"/>
                  </a:cubicBezTo>
                  <a:cubicBezTo>
                    <a:pt x="330" y="453"/>
                    <a:pt x="447" y="356"/>
                    <a:pt x="557" y="319"/>
                  </a:cubicBezTo>
                  <a:cubicBezTo>
                    <a:pt x="557" y="180"/>
                    <a:pt x="497" y="8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2493350" y="2079675"/>
              <a:ext cx="17925" cy="13950"/>
            </a:xfrm>
            <a:custGeom>
              <a:avLst/>
              <a:gdLst/>
              <a:ahLst/>
              <a:cxnLst/>
              <a:rect l="l" t="t" r="r" b="b"/>
              <a:pathLst>
                <a:path w="717" h="558" extrusionOk="0">
                  <a:moveTo>
                    <a:pt x="497" y="1"/>
                  </a:moveTo>
                  <a:cubicBezTo>
                    <a:pt x="298" y="21"/>
                    <a:pt x="100" y="1"/>
                    <a:pt x="0" y="180"/>
                  </a:cubicBezTo>
                  <a:cubicBezTo>
                    <a:pt x="0" y="319"/>
                    <a:pt x="80" y="419"/>
                    <a:pt x="179" y="478"/>
                  </a:cubicBezTo>
                  <a:lnTo>
                    <a:pt x="179" y="558"/>
                  </a:lnTo>
                  <a:cubicBezTo>
                    <a:pt x="338" y="438"/>
                    <a:pt x="537" y="339"/>
                    <a:pt x="716" y="220"/>
                  </a:cubicBezTo>
                  <a:lnTo>
                    <a:pt x="49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2480900" y="2123450"/>
              <a:ext cx="20425" cy="9725"/>
            </a:xfrm>
            <a:custGeom>
              <a:avLst/>
              <a:gdLst/>
              <a:ahLst/>
              <a:cxnLst/>
              <a:rect l="l" t="t" r="r" b="b"/>
              <a:pathLst>
                <a:path w="817" h="389" extrusionOk="0">
                  <a:moveTo>
                    <a:pt x="637" y="0"/>
                  </a:moveTo>
                  <a:cubicBezTo>
                    <a:pt x="419" y="80"/>
                    <a:pt x="220" y="140"/>
                    <a:pt x="1" y="199"/>
                  </a:cubicBezTo>
                  <a:cubicBezTo>
                    <a:pt x="104" y="349"/>
                    <a:pt x="224" y="389"/>
                    <a:pt x="354" y="389"/>
                  </a:cubicBezTo>
                  <a:cubicBezTo>
                    <a:pt x="500" y="389"/>
                    <a:pt x="658" y="339"/>
                    <a:pt x="816" y="339"/>
                  </a:cubicBezTo>
                  <a:cubicBezTo>
                    <a:pt x="737" y="199"/>
                    <a:pt x="697" y="100"/>
                    <a:pt x="6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442625" y="1743750"/>
              <a:ext cx="28350" cy="10225"/>
            </a:xfrm>
            <a:custGeom>
              <a:avLst/>
              <a:gdLst/>
              <a:ahLst/>
              <a:cxnLst/>
              <a:rect l="l" t="t" r="r" b="b"/>
              <a:pathLst>
                <a:path w="1134" h="409" extrusionOk="0">
                  <a:moveTo>
                    <a:pt x="811" y="0"/>
                  </a:moveTo>
                  <a:cubicBezTo>
                    <a:pt x="741" y="0"/>
                    <a:pt x="676" y="10"/>
                    <a:pt x="617" y="50"/>
                  </a:cubicBezTo>
                  <a:cubicBezTo>
                    <a:pt x="438" y="110"/>
                    <a:pt x="219" y="50"/>
                    <a:pt x="80" y="249"/>
                  </a:cubicBezTo>
                  <a:cubicBezTo>
                    <a:pt x="0" y="309"/>
                    <a:pt x="0" y="348"/>
                    <a:pt x="80" y="408"/>
                  </a:cubicBezTo>
                  <a:cubicBezTo>
                    <a:pt x="418" y="169"/>
                    <a:pt x="855" y="368"/>
                    <a:pt x="1134" y="70"/>
                  </a:cubicBezTo>
                  <a:cubicBezTo>
                    <a:pt x="1114" y="50"/>
                    <a:pt x="1074" y="30"/>
                    <a:pt x="1034" y="10"/>
                  </a:cubicBezTo>
                  <a:cubicBezTo>
                    <a:pt x="955" y="10"/>
                    <a:pt x="88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2765875" y="1709675"/>
              <a:ext cx="23900" cy="9475"/>
            </a:xfrm>
            <a:custGeom>
              <a:avLst/>
              <a:gdLst/>
              <a:ahLst/>
              <a:cxnLst/>
              <a:rect l="l" t="t" r="r" b="b"/>
              <a:pathLst>
                <a:path w="956" h="379" extrusionOk="0">
                  <a:moveTo>
                    <a:pt x="955" y="1"/>
                  </a:moveTo>
                  <a:lnTo>
                    <a:pt x="955" y="1"/>
                  </a:lnTo>
                  <a:cubicBezTo>
                    <a:pt x="577" y="20"/>
                    <a:pt x="319" y="40"/>
                    <a:pt x="40" y="80"/>
                  </a:cubicBezTo>
                  <a:cubicBezTo>
                    <a:pt x="40" y="120"/>
                    <a:pt x="0" y="180"/>
                    <a:pt x="0" y="219"/>
                  </a:cubicBezTo>
                  <a:cubicBezTo>
                    <a:pt x="60" y="299"/>
                    <a:pt x="120" y="339"/>
                    <a:pt x="179" y="379"/>
                  </a:cubicBezTo>
                  <a:cubicBezTo>
                    <a:pt x="378" y="239"/>
                    <a:pt x="677" y="319"/>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2827050" y="1693175"/>
              <a:ext cx="19400" cy="9150"/>
            </a:xfrm>
            <a:custGeom>
              <a:avLst/>
              <a:gdLst/>
              <a:ahLst/>
              <a:cxnLst/>
              <a:rect l="l" t="t" r="r" b="b"/>
              <a:pathLst>
                <a:path w="776" h="366" extrusionOk="0">
                  <a:moveTo>
                    <a:pt x="606" y="0"/>
                  </a:moveTo>
                  <a:cubicBezTo>
                    <a:pt x="394" y="0"/>
                    <a:pt x="174" y="61"/>
                    <a:pt x="0" y="183"/>
                  </a:cubicBezTo>
                  <a:lnTo>
                    <a:pt x="0" y="362"/>
                  </a:lnTo>
                  <a:cubicBezTo>
                    <a:pt x="69" y="362"/>
                    <a:pt x="137" y="365"/>
                    <a:pt x="202" y="365"/>
                  </a:cubicBezTo>
                  <a:cubicBezTo>
                    <a:pt x="383" y="365"/>
                    <a:pt x="550" y="344"/>
                    <a:pt x="696" y="183"/>
                  </a:cubicBezTo>
                  <a:cubicBezTo>
                    <a:pt x="776" y="143"/>
                    <a:pt x="776" y="64"/>
                    <a:pt x="696" y="4"/>
                  </a:cubicBezTo>
                  <a:cubicBezTo>
                    <a:pt x="666" y="2"/>
                    <a:pt x="636" y="0"/>
                    <a:pt x="6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2832500" y="1788750"/>
              <a:ext cx="16450" cy="8325"/>
            </a:xfrm>
            <a:custGeom>
              <a:avLst/>
              <a:gdLst/>
              <a:ahLst/>
              <a:cxnLst/>
              <a:rect l="l" t="t" r="r" b="b"/>
              <a:pathLst>
                <a:path w="658" h="333" extrusionOk="0">
                  <a:moveTo>
                    <a:pt x="299" y="1"/>
                  </a:moveTo>
                  <a:cubicBezTo>
                    <a:pt x="180" y="1"/>
                    <a:pt x="1" y="20"/>
                    <a:pt x="61" y="219"/>
                  </a:cubicBezTo>
                  <a:cubicBezTo>
                    <a:pt x="86" y="309"/>
                    <a:pt x="162" y="333"/>
                    <a:pt x="239" y="333"/>
                  </a:cubicBezTo>
                  <a:cubicBezTo>
                    <a:pt x="281" y="333"/>
                    <a:pt x="324" y="326"/>
                    <a:pt x="359" y="319"/>
                  </a:cubicBezTo>
                  <a:cubicBezTo>
                    <a:pt x="458" y="299"/>
                    <a:pt x="558" y="239"/>
                    <a:pt x="657" y="199"/>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2645025" y="1941000"/>
              <a:ext cx="24400" cy="8900"/>
            </a:xfrm>
            <a:custGeom>
              <a:avLst/>
              <a:gdLst/>
              <a:ahLst/>
              <a:cxnLst/>
              <a:rect l="l" t="t" r="r" b="b"/>
              <a:pathLst>
                <a:path w="976" h="356" extrusionOk="0">
                  <a:moveTo>
                    <a:pt x="753" y="0"/>
                  </a:moveTo>
                  <a:cubicBezTo>
                    <a:pt x="492" y="0"/>
                    <a:pt x="253" y="163"/>
                    <a:pt x="0" y="197"/>
                  </a:cubicBezTo>
                  <a:cubicBezTo>
                    <a:pt x="0" y="236"/>
                    <a:pt x="20" y="316"/>
                    <a:pt x="20" y="356"/>
                  </a:cubicBezTo>
                  <a:cubicBezTo>
                    <a:pt x="319" y="356"/>
                    <a:pt x="617" y="336"/>
                    <a:pt x="896" y="177"/>
                  </a:cubicBezTo>
                  <a:cubicBezTo>
                    <a:pt x="975" y="117"/>
                    <a:pt x="975" y="77"/>
                    <a:pt x="896" y="18"/>
                  </a:cubicBezTo>
                  <a:cubicBezTo>
                    <a:pt x="847" y="6"/>
                    <a:pt x="800" y="0"/>
                    <a:pt x="7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2760400" y="1954350"/>
              <a:ext cx="14950" cy="11050"/>
            </a:xfrm>
            <a:custGeom>
              <a:avLst/>
              <a:gdLst/>
              <a:ahLst/>
              <a:cxnLst/>
              <a:rect l="l" t="t" r="r" b="b"/>
              <a:pathLst>
                <a:path w="598" h="442" extrusionOk="0">
                  <a:moveTo>
                    <a:pt x="597" y="1"/>
                  </a:moveTo>
                  <a:lnTo>
                    <a:pt x="597" y="1"/>
                  </a:lnTo>
                  <a:cubicBezTo>
                    <a:pt x="140" y="80"/>
                    <a:pt x="140" y="80"/>
                    <a:pt x="0" y="438"/>
                  </a:cubicBezTo>
                  <a:cubicBezTo>
                    <a:pt x="13" y="440"/>
                    <a:pt x="26" y="441"/>
                    <a:pt x="38" y="441"/>
                  </a:cubicBezTo>
                  <a:cubicBezTo>
                    <a:pt x="243" y="441"/>
                    <a:pt x="317" y="169"/>
                    <a:pt x="508" y="169"/>
                  </a:cubicBezTo>
                  <a:cubicBezTo>
                    <a:pt x="530" y="169"/>
                    <a:pt x="553" y="172"/>
                    <a:pt x="577" y="180"/>
                  </a:cubicBezTo>
                  <a:cubicBezTo>
                    <a:pt x="577" y="140"/>
                    <a:pt x="597" y="6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05050" y="1867850"/>
              <a:ext cx="13450" cy="8450"/>
            </a:xfrm>
            <a:custGeom>
              <a:avLst/>
              <a:gdLst/>
              <a:ahLst/>
              <a:cxnLst/>
              <a:rect l="l" t="t" r="r" b="b"/>
              <a:pathLst>
                <a:path w="538" h="338" extrusionOk="0">
                  <a:moveTo>
                    <a:pt x="301" y="0"/>
                  </a:moveTo>
                  <a:cubicBezTo>
                    <a:pt x="198" y="0"/>
                    <a:pt x="91" y="61"/>
                    <a:pt x="0" y="139"/>
                  </a:cubicBezTo>
                  <a:cubicBezTo>
                    <a:pt x="80" y="278"/>
                    <a:pt x="219" y="298"/>
                    <a:pt x="378" y="338"/>
                  </a:cubicBezTo>
                  <a:cubicBezTo>
                    <a:pt x="478" y="258"/>
                    <a:pt x="537" y="139"/>
                    <a:pt x="458" y="59"/>
                  </a:cubicBezTo>
                  <a:cubicBezTo>
                    <a:pt x="409" y="18"/>
                    <a:pt x="356" y="0"/>
                    <a:pt x="3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2709675" y="1728075"/>
              <a:ext cx="9475" cy="8300"/>
            </a:xfrm>
            <a:custGeom>
              <a:avLst/>
              <a:gdLst/>
              <a:ahLst/>
              <a:cxnLst/>
              <a:rect l="l" t="t" r="r" b="b"/>
              <a:pathLst>
                <a:path w="379" h="332" extrusionOk="0">
                  <a:moveTo>
                    <a:pt x="378" y="1"/>
                  </a:moveTo>
                  <a:cubicBezTo>
                    <a:pt x="299" y="1"/>
                    <a:pt x="239" y="1"/>
                    <a:pt x="219" y="21"/>
                  </a:cubicBezTo>
                  <a:cubicBezTo>
                    <a:pt x="120" y="60"/>
                    <a:pt x="0" y="100"/>
                    <a:pt x="0" y="219"/>
                  </a:cubicBezTo>
                  <a:cubicBezTo>
                    <a:pt x="0" y="279"/>
                    <a:pt x="40" y="319"/>
                    <a:pt x="100" y="319"/>
                  </a:cubicBezTo>
                  <a:cubicBezTo>
                    <a:pt x="121" y="327"/>
                    <a:pt x="141" y="331"/>
                    <a:pt x="162" y="331"/>
                  </a:cubicBezTo>
                  <a:cubicBezTo>
                    <a:pt x="238" y="331"/>
                    <a:pt x="307" y="274"/>
                    <a:pt x="339" y="180"/>
                  </a:cubicBezTo>
                  <a:cubicBezTo>
                    <a:pt x="378" y="140"/>
                    <a:pt x="378" y="6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2468975" y="1740500"/>
              <a:ext cx="21900" cy="5300"/>
            </a:xfrm>
            <a:custGeom>
              <a:avLst/>
              <a:gdLst/>
              <a:ahLst/>
              <a:cxnLst/>
              <a:rect l="l" t="t" r="r" b="b"/>
              <a:pathLst>
                <a:path w="876" h="212" extrusionOk="0">
                  <a:moveTo>
                    <a:pt x="597" y="1"/>
                  </a:moveTo>
                  <a:cubicBezTo>
                    <a:pt x="418" y="1"/>
                    <a:pt x="259" y="1"/>
                    <a:pt x="40" y="41"/>
                  </a:cubicBezTo>
                  <a:cubicBezTo>
                    <a:pt x="0" y="81"/>
                    <a:pt x="0" y="160"/>
                    <a:pt x="80" y="200"/>
                  </a:cubicBezTo>
                  <a:cubicBezTo>
                    <a:pt x="106" y="197"/>
                    <a:pt x="133" y="197"/>
                    <a:pt x="160" y="197"/>
                  </a:cubicBezTo>
                  <a:cubicBezTo>
                    <a:pt x="268" y="197"/>
                    <a:pt x="380" y="211"/>
                    <a:pt x="483" y="211"/>
                  </a:cubicBezTo>
                  <a:cubicBezTo>
                    <a:pt x="571" y="211"/>
                    <a:pt x="652" y="200"/>
                    <a:pt x="716" y="160"/>
                  </a:cubicBezTo>
                  <a:cubicBezTo>
                    <a:pt x="876" y="81"/>
                    <a:pt x="657" y="61"/>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2431175" y="2075600"/>
              <a:ext cx="13450" cy="14725"/>
            </a:xfrm>
            <a:custGeom>
              <a:avLst/>
              <a:gdLst/>
              <a:ahLst/>
              <a:cxnLst/>
              <a:rect l="l" t="t" r="r" b="b"/>
              <a:pathLst>
                <a:path w="538" h="589" extrusionOk="0">
                  <a:moveTo>
                    <a:pt x="438" y="0"/>
                  </a:moveTo>
                  <a:cubicBezTo>
                    <a:pt x="221" y="0"/>
                    <a:pt x="38" y="71"/>
                    <a:pt x="20" y="383"/>
                  </a:cubicBezTo>
                  <a:lnTo>
                    <a:pt x="1" y="462"/>
                  </a:lnTo>
                  <a:lnTo>
                    <a:pt x="20" y="522"/>
                  </a:lnTo>
                  <a:cubicBezTo>
                    <a:pt x="20" y="562"/>
                    <a:pt x="40" y="562"/>
                    <a:pt x="100" y="582"/>
                  </a:cubicBezTo>
                  <a:cubicBezTo>
                    <a:pt x="110" y="586"/>
                    <a:pt x="121" y="589"/>
                    <a:pt x="133" y="589"/>
                  </a:cubicBezTo>
                  <a:cubicBezTo>
                    <a:pt x="168" y="589"/>
                    <a:pt x="209" y="567"/>
                    <a:pt x="239" y="522"/>
                  </a:cubicBezTo>
                  <a:cubicBezTo>
                    <a:pt x="120" y="223"/>
                    <a:pt x="438" y="184"/>
                    <a:pt x="538" y="5"/>
                  </a:cubicBezTo>
                  <a:cubicBezTo>
                    <a:pt x="504" y="2"/>
                    <a:pt x="471"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2512725" y="2114500"/>
              <a:ext cx="22900" cy="5500"/>
            </a:xfrm>
            <a:custGeom>
              <a:avLst/>
              <a:gdLst/>
              <a:ahLst/>
              <a:cxnLst/>
              <a:rect l="l" t="t" r="r" b="b"/>
              <a:pathLst>
                <a:path w="916" h="220" extrusionOk="0">
                  <a:moveTo>
                    <a:pt x="916" y="0"/>
                  </a:moveTo>
                  <a:cubicBezTo>
                    <a:pt x="637" y="0"/>
                    <a:pt x="339" y="0"/>
                    <a:pt x="61" y="20"/>
                  </a:cubicBezTo>
                  <a:cubicBezTo>
                    <a:pt x="1" y="60"/>
                    <a:pt x="21" y="120"/>
                    <a:pt x="100" y="159"/>
                  </a:cubicBezTo>
                  <a:cubicBezTo>
                    <a:pt x="200" y="199"/>
                    <a:pt x="319" y="199"/>
                    <a:pt x="419" y="199"/>
                  </a:cubicBezTo>
                  <a:cubicBezTo>
                    <a:pt x="598" y="140"/>
                    <a:pt x="817" y="219"/>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2762400" y="1885875"/>
              <a:ext cx="14425" cy="8825"/>
            </a:xfrm>
            <a:custGeom>
              <a:avLst/>
              <a:gdLst/>
              <a:ahLst/>
              <a:cxnLst/>
              <a:rect l="l" t="t" r="r" b="b"/>
              <a:pathLst>
                <a:path w="577" h="353" extrusionOk="0">
                  <a:moveTo>
                    <a:pt x="450" y="1"/>
                  </a:moveTo>
                  <a:cubicBezTo>
                    <a:pt x="307" y="1"/>
                    <a:pt x="185" y="118"/>
                    <a:pt x="46" y="118"/>
                  </a:cubicBezTo>
                  <a:cubicBezTo>
                    <a:pt x="31" y="118"/>
                    <a:pt x="16" y="117"/>
                    <a:pt x="0" y="114"/>
                  </a:cubicBezTo>
                  <a:lnTo>
                    <a:pt x="0" y="313"/>
                  </a:lnTo>
                  <a:cubicBezTo>
                    <a:pt x="199" y="253"/>
                    <a:pt x="477" y="353"/>
                    <a:pt x="577" y="34"/>
                  </a:cubicBezTo>
                  <a:cubicBezTo>
                    <a:pt x="532" y="10"/>
                    <a:pt x="490" y="1"/>
                    <a:pt x="4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2875775" y="1779800"/>
              <a:ext cx="14950" cy="9975"/>
            </a:xfrm>
            <a:custGeom>
              <a:avLst/>
              <a:gdLst/>
              <a:ahLst/>
              <a:cxnLst/>
              <a:rect l="l" t="t" r="r" b="b"/>
              <a:pathLst>
                <a:path w="598" h="399" extrusionOk="0">
                  <a:moveTo>
                    <a:pt x="518" y="0"/>
                  </a:moveTo>
                  <a:cubicBezTo>
                    <a:pt x="339" y="20"/>
                    <a:pt x="160" y="20"/>
                    <a:pt x="1" y="20"/>
                  </a:cubicBezTo>
                  <a:lnTo>
                    <a:pt x="1" y="398"/>
                  </a:lnTo>
                  <a:cubicBezTo>
                    <a:pt x="140" y="319"/>
                    <a:pt x="319" y="279"/>
                    <a:pt x="518" y="199"/>
                  </a:cubicBezTo>
                  <a:cubicBezTo>
                    <a:pt x="597" y="120"/>
                    <a:pt x="597" y="8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2985175" y="1901650"/>
              <a:ext cx="11475" cy="9975"/>
            </a:xfrm>
            <a:custGeom>
              <a:avLst/>
              <a:gdLst/>
              <a:ahLst/>
              <a:cxnLst/>
              <a:rect l="l" t="t" r="r" b="b"/>
              <a:pathLst>
                <a:path w="459" h="399" extrusionOk="0">
                  <a:moveTo>
                    <a:pt x="458" y="0"/>
                  </a:moveTo>
                  <a:cubicBezTo>
                    <a:pt x="339" y="0"/>
                    <a:pt x="240" y="20"/>
                    <a:pt x="120" y="20"/>
                  </a:cubicBezTo>
                  <a:cubicBezTo>
                    <a:pt x="1" y="239"/>
                    <a:pt x="61" y="378"/>
                    <a:pt x="319" y="398"/>
                  </a:cubicBezTo>
                  <a:cubicBezTo>
                    <a:pt x="359" y="378"/>
                    <a:pt x="419" y="378"/>
                    <a:pt x="458" y="358"/>
                  </a:cubicBezTo>
                  <a:lnTo>
                    <a:pt x="4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2605725" y="2014850"/>
              <a:ext cx="12975" cy="9150"/>
            </a:xfrm>
            <a:custGeom>
              <a:avLst/>
              <a:gdLst/>
              <a:ahLst/>
              <a:cxnLst/>
              <a:rect l="l" t="t" r="r" b="b"/>
              <a:pathLst>
                <a:path w="519" h="366" extrusionOk="0">
                  <a:moveTo>
                    <a:pt x="448" y="1"/>
                  </a:moveTo>
                  <a:cubicBezTo>
                    <a:pt x="285" y="1"/>
                    <a:pt x="158" y="114"/>
                    <a:pt x="1" y="167"/>
                  </a:cubicBezTo>
                  <a:cubicBezTo>
                    <a:pt x="21" y="246"/>
                    <a:pt x="21" y="306"/>
                    <a:pt x="21" y="366"/>
                  </a:cubicBezTo>
                  <a:cubicBezTo>
                    <a:pt x="200" y="346"/>
                    <a:pt x="359" y="346"/>
                    <a:pt x="518" y="346"/>
                  </a:cubicBezTo>
                  <a:lnTo>
                    <a:pt x="518" y="8"/>
                  </a:lnTo>
                  <a:cubicBezTo>
                    <a:pt x="494" y="3"/>
                    <a:pt x="470" y="1"/>
                    <a:pt x="4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2863850" y="1892950"/>
              <a:ext cx="6975" cy="7725"/>
            </a:xfrm>
            <a:custGeom>
              <a:avLst/>
              <a:gdLst/>
              <a:ahLst/>
              <a:cxnLst/>
              <a:rect l="l" t="t" r="r" b="b"/>
              <a:pathLst>
                <a:path w="279" h="309" extrusionOk="0">
                  <a:moveTo>
                    <a:pt x="219" y="1"/>
                  </a:moveTo>
                  <a:cubicBezTo>
                    <a:pt x="208" y="1"/>
                    <a:pt x="195" y="4"/>
                    <a:pt x="179" y="10"/>
                  </a:cubicBezTo>
                  <a:cubicBezTo>
                    <a:pt x="100" y="10"/>
                    <a:pt x="80" y="90"/>
                    <a:pt x="40" y="129"/>
                  </a:cubicBezTo>
                  <a:cubicBezTo>
                    <a:pt x="0" y="229"/>
                    <a:pt x="20" y="269"/>
                    <a:pt x="120" y="308"/>
                  </a:cubicBezTo>
                  <a:cubicBezTo>
                    <a:pt x="199" y="308"/>
                    <a:pt x="239" y="229"/>
                    <a:pt x="279" y="149"/>
                  </a:cubicBezTo>
                  <a:cubicBezTo>
                    <a:pt x="279" y="82"/>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2743000" y="1965800"/>
              <a:ext cx="9475" cy="5500"/>
            </a:xfrm>
            <a:custGeom>
              <a:avLst/>
              <a:gdLst/>
              <a:ahLst/>
              <a:cxnLst/>
              <a:rect l="l" t="t" r="r" b="b"/>
              <a:pathLst>
                <a:path w="379" h="220" extrusionOk="0">
                  <a:moveTo>
                    <a:pt x="259" y="0"/>
                  </a:moveTo>
                  <a:cubicBezTo>
                    <a:pt x="179" y="20"/>
                    <a:pt x="80" y="80"/>
                    <a:pt x="60" y="120"/>
                  </a:cubicBezTo>
                  <a:cubicBezTo>
                    <a:pt x="0" y="219"/>
                    <a:pt x="139" y="219"/>
                    <a:pt x="179" y="219"/>
                  </a:cubicBezTo>
                  <a:cubicBezTo>
                    <a:pt x="279" y="199"/>
                    <a:pt x="378" y="179"/>
                    <a:pt x="358" y="80"/>
                  </a:cubicBezTo>
                  <a:cubicBezTo>
                    <a:pt x="358" y="40"/>
                    <a:pt x="279"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2753425" y="2027525"/>
              <a:ext cx="17950" cy="4950"/>
            </a:xfrm>
            <a:custGeom>
              <a:avLst/>
              <a:gdLst/>
              <a:ahLst/>
              <a:cxnLst/>
              <a:rect l="l" t="t" r="r" b="b"/>
              <a:pathLst>
                <a:path w="718" h="198" extrusionOk="0">
                  <a:moveTo>
                    <a:pt x="392" y="1"/>
                  </a:moveTo>
                  <a:cubicBezTo>
                    <a:pt x="244" y="1"/>
                    <a:pt x="105" y="35"/>
                    <a:pt x="1" y="197"/>
                  </a:cubicBezTo>
                  <a:cubicBezTo>
                    <a:pt x="41" y="197"/>
                    <a:pt x="81" y="198"/>
                    <a:pt x="122" y="198"/>
                  </a:cubicBezTo>
                  <a:cubicBezTo>
                    <a:pt x="325" y="198"/>
                    <a:pt x="535" y="184"/>
                    <a:pt x="717" y="18"/>
                  </a:cubicBezTo>
                  <a:cubicBezTo>
                    <a:pt x="609" y="18"/>
                    <a:pt x="498" y="1"/>
                    <a:pt x="3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2668400" y="1869650"/>
              <a:ext cx="6475" cy="7900"/>
            </a:xfrm>
            <a:custGeom>
              <a:avLst/>
              <a:gdLst/>
              <a:ahLst/>
              <a:cxnLst/>
              <a:rect l="l" t="t" r="r" b="b"/>
              <a:pathLst>
                <a:path w="259" h="316" extrusionOk="0">
                  <a:moveTo>
                    <a:pt x="169" y="0"/>
                  </a:moveTo>
                  <a:cubicBezTo>
                    <a:pt x="148" y="0"/>
                    <a:pt x="124" y="9"/>
                    <a:pt x="100" y="27"/>
                  </a:cubicBezTo>
                  <a:cubicBezTo>
                    <a:pt x="60" y="67"/>
                    <a:pt x="0" y="107"/>
                    <a:pt x="0" y="166"/>
                  </a:cubicBezTo>
                  <a:cubicBezTo>
                    <a:pt x="0" y="248"/>
                    <a:pt x="40" y="316"/>
                    <a:pt x="110" y="316"/>
                  </a:cubicBezTo>
                  <a:cubicBezTo>
                    <a:pt x="125" y="316"/>
                    <a:pt x="142" y="313"/>
                    <a:pt x="159" y="305"/>
                  </a:cubicBezTo>
                  <a:cubicBezTo>
                    <a:pt x="259" y="286"/>
                    <a:pt x="259" y="186"/>
                    <a:pt x="259" y="146"/>
                  </a:cubicBezTo>
                  <a:cubicBezTo>
                    <a:pt x="259" y="49"/>
                    <a:pt x="220" y="0"/>
                    <a:pt x="1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2432175" y="1734550"/>
              <a:ext cx="11450" cy="11950"/>
            </a:xfrm>
            <a:custGeom>
              <a:avLst/>
              <a:gdLst/>
              <a:ahLst/>
              <a:cxnLst/>
              <a:rect l="l" t="t" r="r" b="b"/>
              <a:pathLst>
                <a:path w="458" h="478" extrusionOk="0">
                  <a:moveTo>
                    <a:pt x="220" y="1"/>
                  </a:moveTo>
                  <a:cubicBezTo>
                    <a:pt x="127" y="1"/>
                    <a:pt x="50" y="147"/>
                    <a:pt x="0" y="279"/>
                  </a:cubicBezTo>
                  <a:lnTo>
                    <a:pt x="199" y="478"/>
                  </a:lnTo>
                  <a:cubicBezTo>
                    <a:pt x="338" y="338"/>
                    <a:pt x="458" y="179"/>
                    <a:pt x="279" y="20"/>
                  </a:cubicBezTo>
                  <a:cubicBezTo>
                    <a:pt x="259" y="7"/>
                    <a:pt x="239" y="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2436650" y="1806950"/>
              <a:ext cx="12950" cy="8175"/>
            </a:xfrm>
            <a:custGeom>
              <a:avLst/>
              <a:gdLst/>
              <a:ahLst/>
              <a:cxnLst/>
              <a:rect l="l" t="t" r="r" b="b"/>
              <a:pathLst>
                <a:path w="518" h="327" extrusionOk="0">
                  <a:moveTo>
                    <a:pt x="225" y="0"/>
                  </a:moveTo>
                  <a:cubicBezTo>
                    <a:pt x="116" y="0"/>
                    <a:pt x="47" y="115"/>
                    <a:pt x="0" y="327"/>
                  </a:cubicBezTo>
                  <a:lnTo>
                    <a:pt x="179" y="327"/>
                  </a:lnTo>
                  <a:cubicBezTo>
                    <a:pt x="219" y="267"/>
                    <a:pt x="299" y="207"/>
                    <a:pt x="358" y="168"/>
                  </a:cubicBezTo>
                  <a:lnTo>
                    <a:pt x="518" y="168"/>
                  </a:lnTo>
                  <a:cubicBezTo>
                    <a:pt x="396" y="54"/>
                    <a:pt x="301"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005575" y="1855250"/>
              <a:ext cx="9475" cy="7125"/>
            </a:xfrm>
            <a:custGeom>
              <a:avLst/>
              <a:gdLst/>
              <a:ahLst/>
              <a:cxnLst/>
              <a:rect l="l" t="t" r="r" b="b"/>
              <a:pathLst>
                <a:path w="379" h="285" extrusionOk="0">
                  <a:moveTo>
                    <a:pt x="196" y="1"/>
                  </a:moveTo>
                  <a:cubicBezTo>
                    <a:pt x="128" y="1"/>
                    <a:pt x="65" y="40"/>
                    <a:pt x="1" y="126"/>
                  </a:cubicBezTo>
                  <a:lnTo>
                    <a:pt x="1" y="285"/>
                  </a:lnTo>
                  <a:cubicBezTo>
                    <a:pt x="140" y="285"/>
                    <a:pt x="279" y="265"/>
                    <a:pt x="379" y="86"/>
                  </a:cubicBezTo>
                  <a:cubicBezTo>
                    <a:pt x="314" y="30"/>
                    <a:pt x="254"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3083150" y="1771650"/>
              <a:ext cx="17450" cy="5200"/>
            </a:xfrm>
            <a:custGeom>
              <a:avLst/>
              <a:gdLst/>
              <a:ahLst/>
              <a:cxnLst/>
              <a:rect l="l" t="t" r="r" b="b"/>
              <a:pathLst>
                <a:path w="698" h="208" extrusionOk="0">
                  <a:moveTo>
                    <a:pt x="399" y="1"/>
                  </a:moveTo>
                  <a:cubicBezTo>
                    <a:pt x="252" y="1"/>
                    <a:pt x="106" y="32"/>
                    <a:pt x="1" y="207"/>
                  </a:cubicBezTo>
                  <a:cubicBezTo>
                    <a:pt x="220" y="207"/>
                    <a:pt x="478" y="167"/>
                    <a:pt x="697" y="167"/>
                  </a:cubicBezTo>
                  <a:lnTo>
                    <a:pt x="697" y="8"/>
                  </a:lnTo>
                  <a:cubicBezTo>
                    <a:pt x="678" y="10"/>
                    <a:pt x="659" y="11"/>
                    <a:pt x="639" y="11"/>
                  </a:cubicBezTo>
                  <a:cubicBezTo>
                    <a:pt x="563" y="11"/>
                    <a:pt x="481"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2483900" y="2083650"/>
              <a:ext cx="12950" cy="8975"/>
            </a:xfrm>
            <a:custGeom>
              <a:avLst/>
              <a:gdLst/>
              <a:ahLst/>
              <a:cxnLst/>
              <a:rect l="l" t="t" r="r" b="b"/>
              <a:pathLst>
                <a:path w="518" h="359" extrusionOk="0">
                  <a:moveTo>
                    <a:pt x="338" y="1"/>
                  </a:moveTo>
                  <a:cubicBezTo>
                    <a:pt x="299" y="100"/>
                    <a:pt x="259" y="160"/>
                    <a:pt x="159" y="160"/>
                  </a:cubicBezTo>
                  <a:cubicBezTo>
                    <a:pt x="100" y="160"/>
                    <a:pt x="60" y="160"/>
                    <a:pt x="0" y="180"/>
                  </a:cubicBezTo>
                  <a:lnTo>
                    <a:pt x="179" y="359"/>
                  </a:lnTo>
                  <a:cubicBezTo>
                    <a:pt x="299" y="359"/>
                    <a:pt x="398" y="339"/>
                    <a:pt x="517" y="299"/>
                  </a:cubicBezTo>
                  <a:cubicBezTo>
                    <a:pt x="517" y="180"/>
                    <a:pt x="478" y="6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2891700" y="1737025"/>
              <a:ext cx="9475" cy="8475"/>
            </a:xfrm>
            <a:custGeom>
              <a:avLst/>
              <a:gdLst/>
              <a:ahLst/>
              <a:cxnLst/>
              <a:rect l="l" t="t" r="r" b="b"/>
              <a:pathLst>
                <a:path w="379" h="339" extrusionOk="0">
                  <a:moveTo>
                    <a:pt x="378" y="1"/>
                  </a:moveTo>
                  <a:cubicBezTo>
                    <a:pt x="119" y="1"/>
                    <a:pt x="0" y="100"/>
                    <a:pt x="20" y="339"/>
                  </a:cubicBezTo>
                  <a:cubicBezTo>
                    <a:pt x="159" y="339"/>
                    <a:pt x="259" y="319"/>
                    <a:pt x="378" y="319"/>
                  </a:cubicBezTo>
                  <a:lnTo>
                    <a:pt x="37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2901150" y="1701725"/>
              <a:ext cx="8475" cy="8025"/>
            </a:xfrm>
            <a:custGeom>
              <a:avLst/>
              <a:gdLst/>
              <a:ahLst/>
              <a:cxnLst/>
              <a:rect l="l" t="t" r="r" b="b"/>
              <a:pathLst>
                <a:path w="339" h="321" extrusionOk="0">
                  <a:moveTo>
                    <a:pt x="338" y="0"/>
                  </a:moveTo>
                  <a:cubicBezTo>
                    <a:pt x="219" y="60"/>
                    <a:pt x="119" y="140"/>
                    <a:pt x="0" y="159"/>
                  </a:cubicBezTo>
                  <a:cubicBezTo>
                    <a:pt x="54" y="281"/>
                    <a:pt x="127" y="320"/>
                    <a:pt x="211" y="320"/>
                  </a:cubicBezTo>
                  <a:cubicBezTo>
                    <a:pt x="251" y="320"/>
                    <a:pt x="294" y="311"/>
                    <a:pt x="338" y="299"/>
                  </a:cubicBez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2926500" y="1811050"/>
              <a:ext cx="9475" cy="5075"/>
            </a:xfrm>
            <a:custGeom>
              <a:avLst/>
              <a:gdLst/>
              <a:ahLst/>
              <a:cxnLst/>
              <a:rect l="l" t="t" r="r" b="b"/>
              <a:pathLst>
                <a:path w="379" h="203" extrusionOk="0">
                  <a:moveTo>
                    <a:pt x="188" y="1"/>
                  </a:moveTo>
                  <a:cubicBezTo>
                    <a:pt x="115" y="1"/>
                    <a:pt x="44" y="17"/>
                    <a:pt x="1" y="103"/>
                  </a:cubicBezTo>
                  <a:cubicBezTo>
                    <a:pt x="80" y="123"/>
                    <a:pt x="160" y="163"/>
                    <a:pt x="219" y="203"/>
                  </a:cubicBezTo>
                  <a:cubicBezTo>
                    <a:pt x="319" y="143"/>
                    <a:pt x="379" y="103"/>
                    <a:pt x="359" y="4"/>
                  </a:cubicBezTo>
                  <a:lnTo>
                    <a:pt x="359" y="4"/>
                  </a:lnTo>
                  <a:cubicBezTo>
                    <a:pt x="346" y="6"/>
                    <a:pt x="332" y="7"/>
                    <a:pt x="317" y="7"/>
                  </a:cubicBezTo>
                  <a:cubicBezTo>
                    <a:pt x="278" y="7"/>
                    <a:pt x="233" y="1"/>
                    <a:pt x="1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2846925" y="1717625"/>
              <a:ext cx="5500" cy="5000"/>
            </a:xfrm>
            <a:custGeom>
              <a:avLst/>
              <a:gdLst/>
              <a:ahLst/>
              <a:cxnLst/>
              <a:rect l="l" t="t" r="r" b="b"/>
              <a:pathLst>
                <a:path w="220" h="200" extrusionOk="0">
                  <a:moveTo>
                    <a:pt x="180" y="1"/>
                  </a:moveTo>
                  <a:cubicBezTo>
                    <a:pt x="120" y="21"/>
                    <a:pt x="80" y="61"/>
                    <a:pt x="60" y="80"/>
                  </a:cubicBezTo>
                  <a:cubicBezTo>
                    <a:pt x="1" y="120"/>
                    <a:pt x="1" y="180"/>
                    <a:pt x="80" y="200"/>
                  </a:cubicBezTo>
                  <a:cubicBezTo>
                    <a:pt x="100" y="180"/>
                    <a:pt x="180" y="180"/>
                    <a:pt x="200" y="120"/>
                  </a:cubicBezTo>
                  <a:cubicBezTo>
                    <a:pt x="220" y="100"/>
                    <a:pt x="200" y="61"/>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2774825" y="2015525"/>
              <a:ext cx="12950" cy="3625"/>
            </a:xfrm>
            <a:custGeom>
              <a:avLst/>
              <a:gdLst/>
              <a:ahLst/>
              <a:cxnLst/>
              <a:rect l="l" t="t" r="r" b="b"/>
              <a:pathLst>
                <a:path w="518" h="145" extrusionOk="0">
                  <a:moveTo>
                    <a:pt x="60" y="1"/>
                  </a:moveTo>
                  <a:cubicBezTo>
                    <a:pt x="60" y="40"/>
                    <a:pt x="20" y="100"/>
                    <a:pt x="0" y="140"/>
                  </a:cubicBezTo>
                  <a:cubicBezTo>
                    <a:pt x="60" y="140"/>
                    <a:pt x="122" y="144"/>
                    <a:pt x="183" y="144"/>
                  </a:cubicBezTo>
                  <a:cubicBezTo>
                    <a:pt x="305" y="144"/>
                    <a:pt x="425" y="127"/>
                    <a:pt x="518" y="21"/>
                  </a:cubicBezTo>
                  <a:cubicBezTo>
                    <a:pt x="378" y="1"/>
                    <a:pt x="199"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2836500" y="1827350"/>
              <a:ext cx="11950" cy="4525"/>
            </a:xfrm>
            <a:custGeom>
              <a:avLst/>
              <a:gdLst/>
              <a:ahLst/>
              <a:cxnLst/>
              <a:rect l="l" t="t" r="r" b="b"/>
              <a:pathLst>
                <a:path w="478" h="181" extrusionOk="0">
                  <a:moveTo>
                    <a:pt x="104" y="0"/>
                  </a:moveTo>
                  <a:cubicBezTo>
                    <a:pt x="69" y="0"/>
                    <a:pt x="29" y="19"/>
                    <a:pt x="0" y="48"/>
                  </a:cubicBezTo>
                  <a:cubicBezTo>
                    <a:pt x="80" y="154"/>
                    <a:pt x="186" y="181"/>
                    <a:pt x="301" y="181"/>
                  </a:cubicBezTo>
                  <a:cubicBezTo>
                    <a:pt x="358" y="181"/>
                    <a:pt x="418" y="174"/>
                    <a:pt x="477" y="167"/>
                  </a:cubicBezTo>
                  <a:cubicBezTo>
                    <a:pt x="398" y="48"/>
                    <a:pt x="279" y="48"/>
                    <a:pt x="139" y="8"/>
                  </a:cubicBezTo>
                  <a:cubicBezTo>
                    <a:pt x="129" y="3"/>
                    <a:pt x="117" y="0"/>
                    <a:pt x="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2935950" y="1962800"/>
              <a:ext cx="8475" cy="6475"/>
            </a:xfrm>
            <a:custGeom>
              <a:avLst/>
              <a:gdLst/>
              <a:ahLst/>
              <a:cxnLst/>
              <a:rect l="l" t="t" r="r" b="b"/>
              <a:pathLst>
                <a:path w="339" h="259" extrusionOk="0">
                  <a:moveTo>
                    <a:pt x="1" y="1"/>
                  </a:moveTo>
                  <a:lnTo>
                    <a:pt x="1" y="160"/>
                  </a:lnTo>
                  <a:cubicBezTo>
                    <a:pt x="45" y="233"/>
                    <a:pt x="86" y="258"/>
                    <a:pt x="126" y="258"/>
                  </a:cubicBezTo>
                  <a:cubicBezTo>
                    <a:pt x="196" y="258"/>
                    <a:pt x="263" y="185"/>
                    <a:pt x="339" y="160"/>
                  </a:cubicBezTo>
                  <a:cubicBezTo>
                    <a:pt x="279" y="100"/>
                    <a:pt x="21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2841950" y="1752075"/>
              <a:ext cx="5500" cy="5000"/>
            </a:xfrm>
            <a:custGeom>
              <a:avLst/>
              <a:gdLst/>
              <a:ahLst/>
              <a:cxnLst/>
              <a:rect l="l" t="t" r="r" b="b"/>
              <a:pathLst>
                <a:path w="220" h="200" extrusionOk="0">
                  <a:moveTo>
                    <a:pt x="157" y="1"/>
                  </a:moveTo>
                  <a:cubicBezTo>
                    <a:pt x="137" y="1"/>
                    <a:pt x="112" y="12"/>
                    <a:pt x="80" y="35"/>
                  </a:cubicBezTo>
                  <a:cubicBezTo>
                    <a:pt x="41" y="75"/>
                    <a:pt x="21" y="115"/>
                    <a:pt x="1" y="175"/>
                  </a:cubicBezTo>
                  <a:cubicBezTo>
                    <a:pt x="49" y="175"/>
                    <a:pt x="96" y="200"/>
                    <a:pt x="134" y="200"/>
                  </a:cubicBezTo>
                  <a:cubicBezTo>
                    <a:pt x="143" y="200"/>
                    <a:pt x="152" y="198"/>
                    <a:pt x="160" y="194"/>
                  </a:cubicBezTo>
                  <a:cubicBezTo>
                    <a:pt x="200" y="194"/>
                    <a:pt x="200" y="115"/>
                    <a:pt x="220" y="75"/>
                  </a:cubicBezTo>
                  <a:cubicBezTo>
                    <a:pt x="208" y="27"/>
                    <a:pt x="188" y="1"/>
                    <a:pt x="1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2444600" y="1922525"/>
              <a:ext cx="13450" cy="6000"/>
            </a:xfrm>
            <a:custGeom>
              <a:avLst/>
              <a:gdLst/>
              <a:ahLst/>
              <a:cxnLst/>
              <a:rect l="l" t="t" r="r" b="b"/>
              <a:pathLst>
                <a:path w="538" h="240" extrusionOk="0">
                  <a:moveTo>
                    <a:pt x="160" y="1"/>
                  </a:moveTo>
                  <a:cubicBezTo>
                    <a:pt x="100" y="1"/>
                    <a:pt x="60" y="40"/>
                    <a:pt x="1" y="40"/>
                  </a:cubicBezTo>
                  <a:lnTo>
                    <a:pt x="200" y="239"/>
                  </a:lnTo>
                  <a:cubicBezTo>
                    <a:pt x="299" y="219"/>
                    <a:pt x="418" y="219"/>
                    <a:pt x="538" y="180"/>
                  </a:cubicBezTo>
                  <a:cubicBezTo>
                    <a:pt x="438" y="40"/>
                    <a:pt x="299" y="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2444600" y="1834975"/>
              <a:ext cx="13950" cy="6325"/>
            </a:xfrm>
            <a:custGeom>
              <a:avLst/>
              <a:gdLst/>
              <a:ahLst/>
              <a:cxnLst/>
              <a:rect l="l" t="t" r="r" b="b"/>
              <a:pathLst>
                <a:path w="558" h="253" extrusionOk="0">
                  <a:moveTo>
                    <a:pt x="224" y="1"/>
                  </a:moveTo>
                  <a:cubicBezTo>
                    <a:pt x="159" y="1"/>
                    <a:pt x="96" y="25"/>
                    <a:pt x="40" y="81"/>
                  </a:cubicBezTo>
                  <a:cubicBezTo>
                    <a:pt x="40" y="141"/>
                    <a:pt x="1" y="181"/>
                    <a:pt x="1" y="240"/>
                  </a:cubicBezTo>
                  <a:cubicBezTo>
                    <a:pt x="61" y="246"/>
                    <a:pt x="121" y="252"/>
                    <a:pt x="179" y="252"/>
                  </a:cubicBezTo>
                  <a:cubicBezTo>
                    <a:pt x="316" y="252"/>
                    <a:pt x="446" y="220"/>
                    <a:pt x="558" y="81"/>
                  </a:cubicBezTo>
                  <a:cubicBezTo>
                    <a:pt x="498" y="61"/>
                    <a:pt x="418" y="61"/>
                    <a:pt x="379" y="41"/>
                  </a:cubicBezTo>
                  <a:cubicBezTo>
                    <a:pt x="326" y="15"/>
                    <a:pt x="274" y="1"/>
                    <a:pt x="2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2458525" y="1741400"/>
              <a:ext cx="12950" cy="4100"/>
            </a:xfrm>
            <a:custGeom>
              <a:avLst/>
              <a:gdLst/>
              <a:ahLst/>
              <a:cxnLst/>
              <a:rect l="l" t="t" r="r" b="b"/>
              <a:pathLst>
                <a:path w="518" h="164" extrusionOk="0">
                  <a:moveTo>
                    <a:pt x="330" y="1"/>
                  </a:moveTo>
                  <a:cubicBezTo>
                    <a:pt x="204" y="1"/>
                    <a:pt x="83" y="20"/>
                    <a:pt x="1" y="144"/>
                  </a:cubicBezTo>
                  <a:cubicBezTo>
                    <a:pt x="180" y="144"/>
                    <a:pt x="339" y="164"/>
                    <a:pt x="518" y="164"/>
                  </a:cubicBezTo>
                  <a:cubicBezTo>
                    <a:pt x="498" y="124"/>
                    <a:pt x="498" y="45"/>
                    <a:pt x="498" y="5"/>
                  </a:cubicBezTo>
                  <a:cubicBezTo>
                    <a:pt x="443" y="5"/>
                    <a:pt x="386"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2466975" y="1866825"/>
              <a:ext cx="8475" cy="8475"/>
            </a:xfrm>
            <a:custGeom>
              <a:avLst/>
              <a:gdLst/>
              <a:ahLst/>
              <a:cxnLst/>
              <a:rect l="l" t="t" r="r" b="b"/>
              <a:pathLst>
                <a:path w="339" h="339" extrusionOk="0">
                  <a:moveTo>
                    <a:pt x="339" y="1"/>
                  </a:moveTo>
                  <a:cubicBezTo>
                    <a:pt x="239" y="21"/>
                    <a:pt x="100" y="21"/>
                    <a:pt x="1" y="60"/>
                  </a:cubicBezTo>
                  <a:lnTo>
                    <a:pt x="1" y="339"/>
                  </a:lnTo>
                  <a:cubicBezTo>
                    <a:pt x="60" y="339"/>
                    <a:pt x="100" y="339"/>
                    <a:pt x="160" y="319"/>
                  </a:cubicBezTo>
                  <a:cubicBezTo>
                    <a:pt x="239" y="299"/>
                    <a:pt x="279" y="259"/>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2432175" y="2088125"/>
              <a:ext cx="9475" cy="6000"/>
            </a:xfrm>
            <a:custGeom>
              <a:avLst/>
              <a:gdLst/>
              <a:ahLst/>
              <a:cxnLst/>
              <a:rect l="l" t="t" r="r" b="b"/>
              <a:pathLst>
                <a:path w="379" h="240" extrusionOk="0">
                  <a:moveTo>
                    <a:pt x="0" y="1"/>
                  </a:moveTo>
                  <a:cubicBezTo>
                    <a:pt x="50" y="100"/>
                    <a:pt x="85" y="239"/>
                    <a:pt x="187" y="239"/>
                  </a:cubicBezTo>
                  <a:cubicBezTo>
                    <a:pt x="208" y="239"/>
                    <a:pt x="232" y="233"/>
                    <a:pt x="259" y="220"/>
                  </a:cubicBezTo>
                  <a:cubicBezTo>
                    <a:pt x="378" y="180"/>
                    <a:pt x="299" y="8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2466475" y="1819700"/>
              <a:ext cx="13450" cy="4875"/>
            </a:xfrm>
            <a:custGeom>
              <a:avLst/>
              <a:gdLst/>
              <a:ahLst/>
              <a:cxnLst/>
              <a:rect l="l" t="t" r="r" b="b"/>
              <a:pathLst>
                <a:path w="538" h="195" extrusionOk="0">
                  <a:moveTo>
                    <a:pt x="328" y="0"/>
                  </a:moveTo>
                  <a:cubicBezTo>
                    <a:pt x="195" y="0"/>
                    <a:pt x="80" y="36"/>
                    <a:pt x="1" y="195"/>
                  </a:cubicBezTo>
                  <a:cubicBezTo>
                    <a:pt x="180" y="175"/>
                    <a:pt x="319" y="175"/>
                    <a:pt x="498" y="155"/>
                  </a:cubicBezTo>
                  <a:cubicBezTo>
                    <a:pt x="518" y="95"/>
                    <a:pt x="538" y="56"/>
                    <a:pt x="538" y="16"/>
                  </a:cubicBezTo>
                  <a:cubicBezTo>
                    <a:pt x="465" y="9"/>
                    <a:pt x="394" y="0"/>
                    <a:pt x="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2666400" y="1941050"/>
              <a:ext cx="10475" cy="4550"/>
            </a:xfrm>
            <a:custGeom>
              <a:avLst/>
              <a:gdLst/>
              <a:ahLst/>
              <a:cxnLst/>
              <a:rect l="l" t="t" r="r" b="b"/>
              <a:pathLst>
                <a:path w="419" h="182" extrusionOk="0">
                  <a:moveTo>
                    <a:pt x="167" y="1"/>
                  </a:moveTo>
                  <a:cubicBezTo>
                    <a:pt x="115" y="1"/>
                    <a:pt x="61" y="8"/>
                    <a:pt x="1" y="16"/>
                  </a:cubicBezTo>
                  <a:lnTo>
                    <a:pt x="1" y="95"/>
                  </a:lnTo>
                  <a:lnTo>
                    <a:pt x="1" y="175"/>
                  </a:lnTo>
                  <a:cubicBezTo>
                    <a:pt x="64" y="175"/>
                    <a:pt x="122" y="181"/>
                    <a:pt x="176" y="181"/>
                  </a:cubicBezTo>
                  <a:cubicBezTo>
                    <a:pt x="259" y="181"/>
                    <a:pt x="335" y="167"/>
                    <a:pt x="418" y="95"/>
                  </a:cubicBezTo>
                  <a:cubicBezTo>
                    <a:pt x="332" y="21"/>
                    <a:pt x="25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2689275" y="2014025"/>
              <a:ext cx="8000" cy="9475"/>
            </a:xfrm>
            <a:custGeom>
              <a:avLst/>
              <a:gdLst/>
              <a:ahLst/>
              <a:cxnLst/>
              <a:rect l="l" t="t" r="r" b="b"/>
              <a:pathLst>
                <a:path w="320" h="379" extrusionOk="0">
                  <a:moveTo>
                    <a:pt x="319" y="1"/>
                  </a:moveTo>
                  <a:cubicBezTo>
                    <a:pt x="220" y="21"/>
                    <a:pt x="80" y="61"/>
                    <a:pt x="1" y="61"/>
                  </a:cubicBezTo>
                  <a:lnTo>
                    <a:pt x="140" y="359"/>
                  </a:lnTo>
                  <a:cubicBezTo>
                    <a:pt x="200" y="379"/>
                    <a:pt x="259" y="379"/>
                    <a:pt x="319" y="379"/>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2561975" y="2105550"/>
              <a:ext cx="8975" cy="7125"/>
            </a:xfrm>
            <a:custGeom>
              <a:avLst/>
              <a:gdLst/>
              <a:ahLst/>
              <a:cxnLst/>
              <a:rect l="l" t="t" r="r" b="b"/>
              <a:pathLst>
                <a:path w="359" h="285" extrusionOk="0">
                  <a:moveTo>
                    <a:pt x="179" y="0"/>
                  </a:moveTo>
                  <a:cubicBezTo>
                    <a:pt x="159" y="100"/>
                    <a:pt x="0" y="219"/>
                    <a:pt x="159" y="279"/>
                  </a:cubicBezTo>
                  <a:cubicBezTo>
                    <a:pt x="178" y="283"/>
                    <a:pt x="195" y="285"/>
                    <a:pt x="210" y="285"/>
                  </a:cubicBezTo>
                  <a:cubicBezTo>
                    <a:pt x="339" y="285"/>
                    <a:pt x="341" y="143"/>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2562475" y="1940925"/>
              <a:ext cx="12450" cy="5000"/>
            </a:xfrm>
            <a:custGeom>
              <a:avLst/>
              <a:gdLst/>
              <a:ahLst/>
              <a:cxnLst/>
              <a:rect l="l" t="t" r="r" b="b"/>
              <a:pathLst>
                <a:path w="498" h="200" extrusionOk="0">
                  <a:moveTo>
                    <a:pt x="120" y="1"/>
                  </a:moveTo>
                  <a:cubicBezTo>
                    <a:pt x="60" y="1"/>
                    <a:pt x="40" y="1"/>
                    <a:pt x="0" y="21"/>
                  </a:cubicBezTo>
                  <a:cubicBezTo>
                    <a:pt x="60" y="160"/>
                    <a:pt x="239" y="160"/>
                    <a:pt x="358" y="200"/>
                  </a:cubicBezTo>
                  <a:cubicBezTo>
                    <a:pt x="418" y="200"/>
                    <a:pt x="458" y="180"/>
                    <a:pt x="497" y="160"/>
                  </a:cubicBezTo>
                  <a:cubicBezTo>
                    <a:pt x="398" y="21"/>
                    <a:pt x="2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2527650" y="1810125"/>
              <a:ext cx="11475" cy="5000"/>
            </a:xfrm>
            <a:custGeom>
              <a:avLst/>
              <a:gdLst/>
              <a:ahLst/>
              <a:cxnLst/>
              <a:rect l="l" t="t" r="r" b="b"/>
              <a:pathLst>
                <a:path w="459" h="200" extrusionOk="0">
                  <a:moveTo>
                    <a:pt x="140" y="1"/>
                  </a:moveTo>
                  <a:cubicBezTo>
                    <a:pt x="80" y="1"/>
                    <a:pt x="40" y="41"/>
                    <a:pt x="1" y="61"/>
                  </a:cubicBezTo>
                  <a:cubicBezTo>
                    <a:pt x="60" y="100"/>
                    <a:pt x="120" y="160"/>
                    <a:pt x="200" y="200"/>
                  </a:cubicBezTo>
                  <a:cubicBezTo>
                    <a:pt x="299" y="200"/>
                    <a:pt x="399" y="180"/>
                    <a:pt x="458" y="180"/>
                  </a:cubicBezTo>
                  <a:cubicBezTo>
                    <a:pt x="399" y="41"/>
                    <a:pt x="25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2632600" y="2031450"/>
              <a:ext cx="10450" cy="4825"/>
            </a:xfrm>
            <a:custGeom>
              <a:avLst/>
              <a:gdLst/>
              <a:ahLst/>
              <a:cxnLst/>
              <a:rect l="l" t="t" r="r" b="b"/>
              <a:pathLst>
                <a:path w="418" h="193" extrusionOk="0">
                  <a:moveTo>
                    <a:pt x="119" y="0"/>
                  </a:moveTo>
                  <a:cubicBezTo>
                    <a:pt x="80" y="0"/>
                    <a:pt x="40" y="20"/>
                    <a:pt x="0" y="60"/>
                  </a:cubicBezTo>
                  <a:cubicBezTo>
                    <a:pt x="66" y="166"/>
                    <a:pt x="150" y="192"/>
                    <a:pt x="252" y="192"/>
                  </a:cubicBezTo>
                  <a:cubicBezTo>
                    <a:pt x="303" y="192"/>
                    <a:pt x="358" y="186"/>
                    <a:pt x="418" y="179"/>
                  </a:cubicBezTo>
                  <a:cubicBezTo>
                    <a:pt x="358" y="0"/>
                    <a:pt x="219" y="6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3013025" y="1744975"/>
              <a:ext cx="9975" cy="9000"/>
            </a:xfrm>
            <a:custGeom>
              <a:avLst/>
              <a:gdLst/>
              <a:ahLst/>
              <a:cxnLst/>
              <a:rect l="l" t="t" r="r" b="b"/>
              <a:pathLst>
                <a:path w="399" h="360" extrusionOk="0">
                  <a:moveTo>
                    <a:pt x="399" y="1"/>
                  </a:moveTo>
                  <a:cubicBezTo>
                    <a:pt x="140" y="1"/>
                    <a:pt x="1" y="100"/>
                    <a:pt x="21" y="359"/>
                  </a:cubicBezTo>
                  <a:cubicBezTo>
                    <a:pt x="220" y="299"/>
                    <a:pt x="339" y="180"/>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3056300" y="1771350"/>
              <a:ext cx="13950" cy="4325"/>
            </a:xfrm>
            <a:custGeom>
              <a:avLst/>
              <a:gdLst/>
              <a:ahLst/>
              <a:cxnLst/>
              <a:rect l="l" t="t" r="r" b="b"/>
              <a:pathLst>
                <a:path w="558" h="173" extrusionOk="0">
                  <a:moveTo>
                    <a:pt x="558" y="0"/>
                  </a:moveTo>
                  <a:lnTo>
                    <a:pt x="558" y="0"/>
                  </a:lnTo>
                  <a:cubicBezTo>
                    <a:pt x="359" y="20"/>
                    <a:pt x="160" y="0"/>
                    <a:pt x="1" y="159"/>
                  </a:cubicBezTo>
                  <a:cubicBezTo>
                    <a:pt x="80" y="159"/>
                    <a:pt x="166" y="172"/>
                    <a:pt x="248" y="172"/>
                  </a:cubicBezTo>
                  <a:cubicBezTo>
                    <a:pt x="371" y="172"/>
                    <a:pt x="486" y="144"/>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3061275" y="1882675"/>
              <a:ext cx="8975" cy="5325"/>
            </a:xfrm>
            <a:custGeom>
              <a:avLst/>
              <a:gdLst/>
              <a:ahLst/>
              <a:cxnLst/>
              <a:rect l="l" t="t" r="r" b="b"/>
              <a:pathLst>
                <a:path w="359" h="213" extrusionOk="0">
                  <a:moveTo>
                    <a:pt x="141" y="0"/>
                  </a:moveTo>
                  <a:cubicBezTo>
                    <a:pt x="90" y="0"/>
                    <a:pt x="40" y="19"/>
                    <a:pt x="1" y="83"/>
                  </a:cubicBezTo>
                  <a:cubicBezTo>
                    <a:pt x="76" y="168"/>
                    <a:pt x="138" y="213"/>
                    <a:pt x="193" y="213"/>
                  </a:cubicBezTo>
                  <a:cubicBezTo>
                    <a:pt x="254" y="213"/>
                    <a:pt x="306" y="158"/>
                    <a:pt x="359" y="43"/>
                  </a:cubicBezTo>
                  <a:cubicBezTo>
                    <a:pt x="299" y="43"/>
                    <a:pt x="218" y="0"/>
                    <a:pt x="1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000600" y="1784275"/>
              <a:ext cx="13450" cy="6000"/>
            </a:xfrm>
            <a:custGeom>
              <a:avLst/>
              <a:gdLst/>
              <a:ahLst/>
              <a:cxnLst/>
              <a:rect l="l" t="t" r="r" b="b"/>
              <a:pathLst>
                <a:path w="538" h="240" extrusionOk="0">
                  <a:moveTo>
                    <a:pt x="538" y="0"/>
                  </a:moveTo>
                  <a:lnTo>
                    <a:pt x="538" y="0"/>
                  </a:lnTo>
                  <a:cubicBezTo>
                    <a:pt x="339" y="20"/>
                    <a:pt x="140" y="0"/>
                    <a:pt x="1" y="140"/>
                  </a:cubicBezTo>
                  <a:lnTo>
                    <a:pt x="40" y="199"/>
                  </a:lnTo>
                  <a:lnTo>
                    <a:pt x="100" y="239"/>
                  </a:lnTo>
                  <a:lnTo>
                    <a:pt x="180" y="219"/>
                  </a:lnTo>
                  <a:cubicBezTo>
                    <a:pt x="319" y="199"/>
                    <a:pt x="478" y="140"/>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2570925" y="1737025"/>
              <a:ext cx="8475" cy="4500"/>
            </a:xfrm>
            <a:custGeom>
              <a:avLst/>
              <a:gdLst/>
              <a:ahLst/>
              <a:cxnLst/>
              <a:rect l="l" t="t" r="r" b="b"/>
              <a:pathLst>
                <a:path w="339" h="180" extrusionOk="0">
                  <a:moveTo>
                    <a:pt x="339" y="1"/>
                  </a:moveTo>
                  <a:cubicBezTo>
                    <a:pt x="219" y="1"/>
                    <a:pt x="120" y="21"/>
                    <a:pt x="0" y="21"/>
                  </a:cubicBezTo>
                  <a:lnTo>
                    <a:pt x="0" y="180"/>
                  </a:lnTo>
                  <a:lnTo>
                    <a:pt x="339" y="18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2548550" y="1746100"/>
              <a:ext cx="9475" cy="3550"/>
            </a:xfrm>
            <a:custGeom>
              <a:avLst/>
              <a:gdLst/>
              <a:ahLst/>
              <a:cxnLst/>
              <a:rect l="l" t="t" r="r" b="b"/>
              <a:pathLst>
                <a:path w="379" h="142" extrusionOk="0">
                  <a:moveTo>
                    <a:pt x="266" y="1"/>
                  </a:moveTo>
                  <a:cubicBezTo>
                    <a:pt x="161" y="1"/>
                    <a:pt x="75" y="45"/>
                    <a:pt x="0" y="135"/>
                  </a:cubicBezTo>
                  <a:cubicBezTo>
                    <a:pt x="34" y="139"/>
                    <a:pt x="67" y="142"/>
                    <a:pt x="98" y="142"/>
                  </a:cubicBezTo>
                  <a:cubicBezTo>
                    <a:pt x="210" y="142"/>
                    <a:pt x="300" y="109"/>
                    <a:pt x="378" y="16"/>
                  </a:cubicBezTo>
                  <a:cubicBezTo>
                    <a:pt x="338" y="6"/>
                    <a:pt x="301" y="1"/>
                    <a:pt x="2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2562975" y="1997625"/>
              <a:ext cx="3500" cy="7975"/>
            </a:xfrm>
            <a:custGeom>
              <a:avLst/>
              <a:gdLst/>
              <a:ahLst/>
              <a:cxnLst/>
              <a:rect l="l" t="t" r="r" b="b"/>
              <a:pathLst>
                <a:path w="140" h="319" extrusionOk="0">
                  <a:moveTo>
                    <a:pt x="139" y="0"/>
                  </a:moveTo>
                  <a:cubicBezTo>
                    <a:pt x="100" y="0"/>
                    <a:pt x="40" y="0"/>
                    <a:pt x="0" y="20"/>
                  </a:cubicBezTo>
                  <a:cubicBezTo>
                    <a:pt x="0" y="140"/>
                    <a:pt x="0" y="259"/>
                    <a:pt x="139" y="319"/>
                  </a:cubicBezTo>
                  <a:lnTo>
                    <a:pt x="1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2536100" y="2010550"/>
              <a:ext cx="8500" cy="4500"/>
            </a:xfrm>
            <a:custGeom>
              <a:avLst/>
              <a:gdLst/>
              <a:ahLst/>
              <a:cxnLst/>
              <a:rect l="l" t="t" r="r" b="b"/>
              <a:pathLst>
                <a:path w="340" h="180" extrusionOk="0">
                  <a:moveTo>
                    <a:pt x="339" y="1"/>
                  </a:moveTo>
                  <a:cubicBezTo>
                    <a:pt x="200" y="1"/>
                    <a:pt x="80" y="40"/>
                    <a:pt x="1" y="180"/>
                  </a:cubicBezTo>
                  <a:cubicBezTo>
                    <a:pt x="160" y="180"/>
                    <a:pt x="279" y="1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2470950" y="1871800"/>
              <a:ext cx="8975" cy="3825"/>
            </a:xfrm>
            <a:custGeom>
              <a:avLst/>
              <a:gdLst/>
              <a:ahLst/>
              <a:cxnLst/>
              <a:rect l="l" t="t" r="r" b="b"/>
              <a:pathLst>
                <a:path w="359" h="153" extrusionOk="0">
                  <a:moveTo>
                    <a:pt x="160" y="1"/>
                  </a:moveTo>
                  <a:cubicBezTo>
                    <a:pt x="120" y="60"/>
                    <a:pt x="41" y="100"/>
                    <a:pt x="1" y="140"/>
                  </a:cubicBezTo>
                  <a:cubicBezTo>
                    <a:pt x="31" y="148"/>
                    <a:pt x="60" y="152"/>
                    <a:pt x="90" y="152"/>
                  </a:cubicBezTo>
                  <a:cubicBezTo>
                    <a:pt x="197" y="152"/>
                    <a:pt x="296" y="99"/>
                    <a:pt x="359" y="21"/>
                  </a:cubicBezTo>
                  <a:cubicBezTo>
                    <a:pt x="299" y="21"/>
                    <a:pt x="240"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2465975" y="1832525"/>
              <a:ext cx="10975" cy="4000"/>
            </a:xfrm>
            <a:custGeom>
              <a:avLst/>
              <a:gdLst/>
              <a:ahLst/>
              <a:cxnLst/>
              <a:rect l="l" t="t" r="r" b="b"/>
              <a:pathLst>
                <a:path w="439" h="160" extrusionOk="0">
                  <a:moveTo>
                    <a:pt x="399" y="0"/>
                  </a:moveTo>
                  <a:cubicBezTo>
                    <a:pt x="240" y="0"/>
                    <a:pt x="100" y="40"/>
                    <a:pt x="1" y="159"/>
                  </a:cubicBezTo>
                  <a:lnTo>
                    <a:pt x="399" y="159"/>
                  </a:lnTo>
                  <a:cubicBezTo>
                    <a:pt x="439" y="100"/>
                    <a:pt x="439" y="6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2436150" y="1747975"/>
              <a:ext cx="8475" cy="6000"/>
            </a:xfrm>
            <a:custGeom>
              <a:avLst/>
              <a:gdLst/>
              <a:ahLst/>
              <a:cxnLst/>
              <a:rect l="l" t="t" r="r" b="b"/>
              <a:pathLst>
                <a:path w="339" h="240" extrusionOk="0">
                  <a:moveTo>
                    <a:pt x="40" y="0"/>
                  </a:moveTo>
                  <a:cubicBezTo>
                    <a:pt x="20" y="80"/>
                    <a:pt x="20" y="159"/>
                    <a:pt x="0" y="239"/>
                  </a:cubicBezTo>
                  <a:cubicBezTo>
                    <a:pt x="120" y="239"/>
                    <a:pt x="219" y="199"/>
                    <a:pt x="339" y="199"/>
                  </a:cubicBezTo>
                  <a:lnTo>
                    <a:pt x="339" y="60"/>
                  </a:lnTo>
                  <a:cubicBezTo>
                    <a:pt x="239" y="60"/>
                    <a:pt x="140" y="4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2401325" y="2027475"/>
              <a:ext cx="4500" cy="8475"/>
            </a:xfrm>
            <a:custGeom>
              <a:avLst/>
              <a:gdLst/>
              <a:ahLst/>
              <a:cxnLst/>
              <a:rect l="l" t="t" r="r" b="b"/>
              <a:pathLst>
                <a:path w="180" h="339" extrusionOk="0">
                  <a:moveTo>
                    <a:pt x="21" y="0"/>
                  </a:moveTo>
                  <a:cubicBezTo>
                    <a:pt x="1" y="139"/>
                    <a:pt x="41" y="259"/>
                    <a:pt x="140" y="338"/>
                  </a:cubicBezTo>
                  <a:cubicBezTo>
                    <a:pt x="180" y="219"/>
                    <a:pt x="180" y="6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2500800" y="1756725"/>
              <a:ext cx="9475" cy="5375"/>
            </a:xfrm>
            <a:custGeom>
              <a:avLst/>
              <a:gdLst/>
              <a:ahLst/>
              <a:cxnLst/>
              <a:rect l="l" t="t" r="r" b="b"/>
              <a:pathLst>
                <a:path w="379" h="215" extrusionOk="0">
                  <a:moveTo>
                    <a:pt x="97" y="1"/>
                  </a:moveTo>
                  <a:cubicBezTo>
                    <a:pt x="71" y="1"/>
                    <a:pt x="35" y="19"/>
                    <a:pt x="20" y="48"/>
                  </a:cubicBezTo>
                  <a:cubicBezTo>
                    <a:pt x="20" y="108"/>
                    <a:pt x="20" y="148"/>
                    <a:pt x="0" y="207"/>
                  </a:cubicBezTo>
                  <a:cubicBezTo>
                    <a:pt x="30" y="212"/>
                    <a:pt x="60" y="214"/>
                    <a:pt x="90" y="214"/>
                  </a:cubicBezTo>
                  <a:cubicBezTo>
                    <a:pt x="198" y="214"/>
                    <a:pt x="300" y="182"/>
                    <a:pt x="378" y="88"/>
                  </a:cubicBezTo>
                  <a:cubicBezTo>
                    <a:pt x="319" y="88"/>
                    <a:pt x="239" y="48"/>
                    <a:pt x="199" y="48"/>
                  </a:cubicBezTo>
                  <a:cubicBezTo>
                    <a:pt x="199" y="48"/>
                    <a:pt x="160" y="28"/>
                    <a:pt x="120" y="8"/>
                  </a:cubicBezTo>
                  <a:cubicBezTo>
                    <a:pt x="115" y="3"/>
                    <a:pt x="106"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2888200" y="1779300"/>
              <a:ext cx="4025" cy="7100"/>
            </a:xfrm>
            <a:custGeom>
              <a:avLst/>
              <a:gdLst/>
              <a:ahLst/>
              <a:cxnLst/>
              <a:rect l="l" t="t" r="r" b="b"/>
              <a:pathLst>
                <a:path w="161" h="284" extrusionOk="0">
                  <a:moveTo>
                    <a:pt x="160" y="1"/>
                  </a:moveTo>
                  <a:cubicBezTo>
                    <a:pt x="100" y="1"/>
                    <a:pt x="41" y="1"/>
                    <a:pt x="1" y="20"/>
                  </a:cubicBezTo>
                  <a:lnTo>
                    <a:pt x="1" y="219"/>
                  </a:lnTo>
                  <a:cubicBezTo>
                    <a:pt x="18" y="237"/>
                    <a:pt x="35" y="283"/>
                    <a:pt x="40" y="283"/>
                  </a:cubicBezTo>
                  <a:cubicBezTo>
                    <a:pt x="40" y="283"/>
                    <a:pt x="41" y="282"/>
                    <a:pt x="41" y="279"/>
                  </a:cubicBezTo>
                  <a:cubicBezTo>
                    <a:pt x="100" y="239"/>
                    <a:pt x="120" y="219"/>
                    <a:pt x="160" y="19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784275" y="1842000"/>
              <a:ext cx="7975" cy="3475"/>
            </a:xfrm>
            <a:custGeom>
              <a:avLst/>
              <a:gdLst/>
              <a:ahLst/>
              <a:cxnLst/>
              <a:rect l="l" t="t" r="r" b="b"/>
              <a:pathLst>
                <a:path w="319" h="139" extrusionOk="0">
                  <a:moveTo>
                    <a:pt x="104" y="1"/>
                  </a:moveTo>
                  <a:cubicBezTo>
                    <a:pt x="70" y="1"/>
                    <a:pt x="35" y="7"/>
                    <a:pt x="0" y="19"/>
                  </a:cubicBezTo>
                  <a:lnTo>
                    <a:pt x="0" y="99"/>
                  </a:lnTo>
                  <a:cubicBezTo>
                    <a:pt x="100" y="99"/>
                    <a:pt x="199" y="99"/>
                    <a:pt x="319" y="138"/>
                  </a:cubicBezTo>
                  <a:cubicBezTo>
                    <a:pt x="262" y="40"/>
                    <a:pt x="186" y="1"/>
                    <a:pt x="1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944400" y="1637075"/>
              <a:ext cx="8475" cy="3675"/>
            </a:xfrm>
            <a:custGeom>
              <a:avLst/>
              <a:gdLst/>
              <a:ahLst/>
              <a:cxnLst/>
              <a:rect l="l" t="t" r="r" b="b"/>
              <a:pathLst>
                <a:path w="339" h="147" extrusionOk="0">
                  <a:moveTo>
                    <a:pt x="160" y="0"/>
                  </a:moveTo>
                  <a:cubicBezTo>
                    <a:pt x="100" y="0"/>
                    <a:pt x="60" y="20"/>
                    <a:pt x="1" y="20"/>
                  </a:cubicBezTo>
                  <a:cubicBezTo>
                    <a:pt x="63" y="114"/>
                    <a:pt x="150" y="146"/>
                    <a:pt x="252" y="146"/>
                  </a:cubicBezTo>
                  <a:cubicBezTo>
                    <a:pt x="280" y="146"/>
                    <a:pt x="309" y="144"/>
                    <a:pt x="339" y="139"/>
                  </a:cubicBezTo>
                  <a:cubicBezTo>
                    <a:pt x="279" y="100"/>
                    <a:pt x="200"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956850" y="1867225"/>
              <a:ext cx="5000" cy="8075"/>
            </a:xfrm>
            <a:custGeom>
              <a:avLst/>
              <a:gdLst/>
              <a:ahLst/>
              <a:cxnLst/>
              <a:rect l="l" t="t" r="r" b="b"/>
              <a:pathLst>
                <a:path w="200" h="323" extrusionOk="0">
                  <a:moveTo>
                    <a:pt x="162" y="1"/>
                  </a:moveTo>
                  <a:cubicBezTo>
                    <a:pt x="84" y="1"/>
                    <a:pt x="35" y="55"/>
                    <a:pt x="0" y="124"/>
                  </a:cubicBezTo>
                  <a:cubicBezTo>
                    <a:pt x="0" y="184"/>
                    <a:pt x="40" y="263"/>
                    <a:pt x="40" y="323"/>
                  </a:cubicBezTo>
                  <a:lnTo>
                    <a:pt x="199" y="323"/>
                  </a:lnTo>
                  <a:lnTo>
                    <a:pt x="199" y="5"/>
                  </a:lnTo>
                  <a:cubicBezTo>
                    <a:pt x="186" y="2"/>
                    <a:pt x="174" y="1"/>
                    <a:pt x="1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965800" y="1836500"/>
              <a:ext cx="9475" cy="5000"/>
            </a:xfrm>
            <a:custGeom>
              <a:avLst/>
              <a:gdLst/>
              <a:ahLst/>
              <a:cxnLst/>
              <a:rect l="l" t="t" r="r" b="b"/>
              <a:pathLst>
                <a:path w="379" h="200" extrusionOk="0">
                  <a:moveTo>
                    <a:pt x="199" y="0"/>
                  </a:moveTo>
                  <a:lnTo>
                    <a:pt x="199" y="0"/>
                  </a:lnTo>
                  <a:cubicBezTo>
                    <a:pt x="0" y="100"/>
                    <a:pt x="120" y="179"/>
                    <a:pt x="239" y="199"/>
                  </a:cubicBezTo>
                  <a:cubicBezTo>
                    <a:pt x="299" y="199"/>
                    <a:pt x="318" y="139"/>
                    <a:pt x="378" y="120"/>
                  </a:cubicBezTo>
                  <a:cubicBezTo>
                    <a:pt x="299" y="100"/>
                    <a:pt x="2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896675" y="1685075"/>
              <a:ext cx="9950" cy="3250"/>
            </a:xfrm>
            <a:custGeom>
              <a:avLst/>
              <a:gdLst/>
              <a:ahLst/>
              <a:cxnLst/>
              <a:rect l="l" t="t" r="r" b="b"/>
              <a:pathLst>
                <a:path w="398" h="130" extrusionOk="0">
                  <a:moveTo>
                    <a:pt x="280" y="0"/>
                  </a:moveTo>
                  <a:cubicBezTo>
                    <a:pt x="176" y="0"/>
                    <a:pt x="72" y="28"/>
                    <a:pt x="0" y="129"/>
                  </a:cubicBezTo>
                  <a:cubicBezTo>
                    <a:pt x="159" y="129"/>
                    <a:pt x="298" y="109"/>
                    <a:pt x="398" y="10"/>
                  </a:cubicBezTo>
                  <a:cubicBezTo>
                    <a:pt x="360" y="4"/>
                    <a:pt x="320" y="0"/>
                    <a:pt x="2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904625" y="1774325"/>
              <a:ext cx="5000" cy="3625"/>
            </a:xfrm>
            <a:custGeom>
              <a:avLst/>
              <a:gdLst/>
              <a:ahLst/>
              <a:cxnLst/>
              <a:rect l="l" t="t" r="r" b="b"/>
              <a:pathLst>
                <a:path w="200" h="145" extrusionOk="0">
                  <a:moveTo>
                    <a:pt x="159" y="1"/>
                  </a:moveTo>
                  <a:cubicBezTo>
                    <a:pt x="100" y="1"/>
                    <a:pt x="60" y="21"/>
                    <a:pt x="0" y="40"/>
                  </a:cubicBezTo>
                  <a:cubicBezTo>
                    <a:pt x="40" y="110"/>
                    <a:pt x="75" y="145"/>
                    <a:pt x="107" y="145"/>
                  </a:cubicBezTo>
                  <a:cubicBezTo>
                    <a:pt x="140" y="145"/>
                    <a:pt x="169" y="110"/>
                    <a:pt x="199" y="40"/>
                  </a:cubicBezTo>
                  <a:cubicBezTo>
                    <a:pt x="179" y="40"/>
                    <a:pt x="179"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3090625" y="1729075"/>
              <a:ext cx="5500" cy="4000"/>
            </a:xfrm>
            <a:custGeom>
              <a:avLst/>
              <a:gdLst/>
              <a:ahLst/>
              <a:cxnLst/>
              <a:rect l="l" t="t" r="r" b="b"/>
              <a:pathLst>
                <a:path w="220" h="160" extrusionOk="0">
                  <a:moveTo>
                    <a:pt x="199" y="0"/>
                  </a:moveTo>
                  <a:lnTo>
                    <a:pt x="199" y="0"/>
                  </a:lnTo>
                  <a:cubicBezTo>
                    <a:pt x="120" y="20"/>
                    <a:pt x="80" y="40"/>
                    <a:pt x="0" y="60"/>
                  </a:cubicBezTo>
                  <a:lnTo>
                    <a:pt x="100" y="160"/>
                  </a:lnTo>
                  <a:cubicBezTo>
                    <a:pt x="179" y="140"/>
                    <a:pt x="21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3074700" y="1776325"/>
              <a:ext cx="8975" cy="4000"/>
            </a:xfrm>
            <a:custGeom>
              <a:avLst/>
              <a:gdLst/>
              <a:ahLst/>
              <a:cxnLst/>
              <a:rect l="l" t="t" r="r" b="b"/>
              <a:pathLst>
                <a:path w="359" h="160" extrusionOk="0">
                  <a:moveTo>
                    <a:pt x="359" y="0"/>
                  </a:moveTo>
                  <a:cubicBezTo>
                    <a:pt x="219" y="0"/>
                    <a:pt x="60" y="20"/>
                    <a:pt x="1" y="159"/>
                  </a:cubicBezTo>
                  <a:cubicBezTo>
                    <a:pt x="140" y="139"/>
                    <a:pt x="299" y="159"/>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918550" y="1958825"/>
              <a:ext cx="5000" cy="7500"/>
            </a:xfrm>
            <a:custGeom>
              <a:avLst/>
              <a:gdLst/>
              <a:ahLst/>
              <a:cxnLst/>
              <a:rect l="l" t="t" r="r" b="b"/>
              <a:pathLst>
                <a:path w="200" h="300" extrusionOk="0">
                  <a:moveTo>
                    <a:pt x="199" y="1"/>
                  </a:moveTo>
                  <a:lnTo>
                    <a:pt x="199" y="1"/>
                  </a:lnTo>
                  <a:cubicBezTo>
                    <a:pt x="40" y="61"/>
                    <a:pt x="0" y="180"/>
                    <a:pt x="0" y="299"/>
                  </a:cubicBezTo>
                  <a:cubicBezTo>
                    <a:pt x="140" y="279"/>
                    <a:pt x="17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3070225" y="1767375"/>
              <a:ext cx="8475" cy="4000"/>
            </a:xfrm>
            <a:custGeom>
              <a:avLst/>
              <a:gdLst/>
              <a:ahLst/>
              <a:cxnLst/>
              <a:rect l="l" t="t" r="r" b="b"/>
              <a:pathLst>
                <a:path w="339" h="160" extrusionOk="0">
                  <a:moveTo>
                    <a:pt x="339" y="0"/>
                  </a:moveTo>
                  <a:cubicBezTo>
                    <a:pt x="219" y="0"/>
                    <a:pt x="80" y="20"/>
                    <a:pt x="1" y="159"/>
                  </a:cubicBezTo>
                  <a:cubicBezTo>
                    <a:pt x="120" y="159"/>
                    <a:pt x="279" y="15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623150" y="1923850"/>
              <a:ext cx="8475" cy="4550"/>
            </a:xfrm>
            <a:custGeom>
              <a:avLst/>
              <a:gdLst/>
              <a:ahLst/>
              <a:cxnLst/>
              <a:rect l="l" t="t" r="r" b="b"/>
              <a:pathLst>
                <a:path w="339" h="182" extrusionOk="0">
                  <a:moveTo>
                    <a:pt x="91" y="1"/>
                  </a:moveTo>
                  <a:cubicBezTo>
                    <a:pt x="62" y="1"/>
                    <a:pt x="32" y="3"/>
                    <a:pt x="0" y="7"/>
                  </a:cubicBezTo>
                  <a:cubicBezTo>
                    <a:pt x="80" y="47"/>
                    <a:pt x="119" y="127"/>
                    <a:pt x="199" y="166"/>
                  </a:cubicBezTo>
                  <a:cubicBezTo>
                    <a:pt x="219" y="176"/>
                    <a:pt x="244" y="181"/>
                    <a:pt x="269" y="181"/>
                  </a:cubicBezTo>
                  <a:cubicBezTo>
                    <a:pt x="293" y="181"/>
                    <a:pt x="318" y="176"/>
                    <a:pt x="338" y="166"/>
                  </a:cubicBezTo>
                  <a:cubicBezTo>
                    <a:pt x="291" y="39"/>
                    <a:pt x="205"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762400" y="1715150"/>
              <a:ext cx="7975" cy="5000"/>
            </a:xfrm>
            <a:custGeom>
              <a:avLst/>
              <a:gdLst/>
              <a:ahLst/>
              <a:cxnLst/>
              <a:rect l="l" t="t" r="r" b="b"/>
              <a:pathLst>
                <a:path w="319" h="200" extrusionOk="0">
                  <a:moveTo>
                    <a:pt x="139" y="0"/>
                  </a:moveTo>
                  <a:cubicBezTo>
                    <a:pt x="0" y="80"/>
                    <a:pt x="80" y="160"/>
                    <a:pt x="179" y="199"/>
                  </a:cubicBezTo>
                  <a:cubicBezTo>
                    <a:pt x="219" y="199"/>
                    <a:pt x="279" y="179"/>
                    <a:pt x="318" y="160"/>
                  </a:cubicBezTo>
                  <a:cubicBezTo>
                    <a:pt x="279" y="100"/>
                    <a:pt x="19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727575" y="1893925"/>
              <a:ext cx="8975" cy="3275"/>
            </a:xfrm>
            <a:custGeom>
              <a:avLst/>
              <a:gdLst/>
              <a:ahLst/>
              <a:cxnLst/>
              <a:rect l="l" t="t" r="r" b="b"/>
              <a:pathLst>
                <a:path w="359" h="131" extrusionOk="0">
                  <a:moveTo>
                    <a:pt x="176" y="0"/>
                  </a:moveTo>
                  <a:cubicBezTo>
                    <a:pt x="112" y="0"/>
                    <a:pt x="53" y="47"/>
                    <a:pt x="1" y="110"/>
                  </a:cubicBezTo>
                  <a:cubicBezTo>
                    <a:pt x="100" y="130"/>
                    <a:pt x="219" y="130"/>
                    <a:pt x="359" y="130"/>
                  </a:cubicBezTo>
                  <a:cubicBezTo>
                    <a:pt x="293" y="37"/>
                    <a:pt x="232"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3088125" y="1705200"/>
              <a:ext cx="4500" cy="1525"/>
            </a:xfrm>
            <a:custGeom>
              <a:avLst/>
              <a:gdLst/>
              <a:ahLst/>
              <a:cxnLst/>
              <a:rect l="l" t="t" r="r" b="b"/>
              <a:pathLst>
                <a:path w="180" h="61" extrusionOk="0">
                  <a:moveTo>
                    <a:pt x="120" y="1"/>
                  </a:moveTo>
                  <a:cubicBezTo>
                    <a:pt x="80" y="1"/>
                    <a:pt x="60" y="20"/>
                    <a:pt x="1" y="60"/>
                  </a:cubicBezTo>
                  <a:lnTo>
                    <a:pt x="180" y="60"/>
                  </a:lnTo>
                  <a:cubicBezTo>
                    <a:pt x="160" y="60"/>
                    <a:pt x="12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588825" y="2101625"/>
              <a:ext cx="4000" cy="1950"/>
            </a:xfrm>
            <a:custGeom>
              <a:avLst/>
              <a:gdLst/>
              <a:ahLst/>
              <a:cxnLst/>
              <a:rect l="l" t="t" r="r" b="b"/>
              <a:pathLst>
                <a:path w="160" h="78" extrusionOk="0">
                  <a:moveTo>
                    <a:pt x="109" y="1"/>
                  </a:moveTo>
                  <a:cubicBezTo>
                    <a:pt x="73" y="1"/>
                    <a:pt x="42" y="24"/>
                    <a:pt x="0" y="38"/>
                  </a:cubicBezTo>
                  <a:lnTo>
                    <a:pt x="60" y="78"/>
                  </a:lnTo>
                  <a:cubicBezTo>
                    <a:pt x="100" y="58"/>
                    <a:pt x="120" y="38"/>
                    <a:pt x="160" y="18"/>
                  </a:cubicBezTo>
                  <a:cubicBezTo>
                    <a:pt x="141" y="6"/>
                    <a:pt x="125"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580375" y="2105550"/>
              <a:ext cx="3500" cy="2500"/>
            </a:xfrm>
            <a:custGeom>
              <a:avLst/>
              <a:gdLst/>
              <a:ahLst/>
              <a:cxnLst/>
              <a:rect l="l" t="t" r="r" b="b"/>
              <a:pathLst>
                <a:path w="140" h="100" extrusionOk="0">
                  <a:moveTo>
                    <a:pt x="140" y="0"/>
                  </a:moveTo>
                  <a:cubicBezTo>
                    <a:pt x="100" y="0"/>
                    <a:pt x="40" y="20"/>
                    <a:pt x="0" y="40"/>
                  </a:cubicBezTo>
                  <a:cubicBezTo>
                    <a:pt x="20" y="40"/>
                    <a:pt x="20" y="80"/>
                    <a:pt x="40" y="10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510250" y="2114500"/>
              <a:ext cx="5000" cy="5825"/>
            </a:xfrm>
            <a:custGeom>
              <a:avLst/>
              <a:gdLst/>
              <a:ahLst/>
              <a:cxnLst/>
              <a:rect l="l" t="t" r="r" b="b"/>
              <a:pathLst>
                <a:path w="200" h="233" extrusionOk="0">
                  <a:moveTo>
                    <a:pt x="0" y="0"/>
                  </a:moveTo>
                  <a:lnTo>
                    <a:pt x="0" y="159"/>
                  </a:lnTo>
                  <a:lnTo>
                    <a:pt x="40" y="219"/>
                  </a:lnTo>
                  <a:cubicBezTo>
                    <a:pt x="57" y="227"/>
                    <a:pt x="73" y="232"/>
                    <a:pt x="90" y="232"/>
                  </a:cubicBezTo>
                  <a:cubicBezTo>
                    <a:pt x="113" y="232"/>
                    <a:pt x="136" y="223"/>
                    <a:pt x="160" y="199"/>
                  </a:cubicBezTo>
                  <a:lnTo>
                    <a:pt x="199" y="159"/>
                  </a:lnTo>
                  <a:cubicBezTo>
                    <a:pt x="160" y="120"/>
                    <a:pt x="160" y="60"/>
                    <a:pt x="160" y="20"/>
                  </a:cubicBezTo>
                  <a:cubicBezTo>
                    <a:pt x="120" y="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531625" y="2004000"/>
              <a:ext cx="5000" cy="1600"/>
            </a:xfrm>
            <a:custGeom>
              <a:avLst/>
              <a:gdLst/>
              <a:ahLst/>
              <a:cxnLst/>
              <a:rect l="l" t="t" r="r" b="b"/>
              <a:pathLst>
                <a:path w="200" h="64" extrusionOk="0">
                  <a:moveTo>
                    <a:pt x="161" y="0"/>
                  </a:moveTo>
                  <a:cubicBezTo>
                    <a:pt x="160" y="0"/>
                    <a:pt x="160" y="1"/>
                    <a:pt x="160" y="4"/>
                  </a:cubicBezTo>
                  <a:cubicBezTo>
                    <a:pt x="100" y="4"/>
                    <a:pt x="61" y="44"/>
                    <a:pt x="1" y="64"/>
                  </a:cubicBezTo>
                  <a:lnTo>
                    <a:pt x="200" y="64"/>
                  </a:lnTo>
                  <a:cubicBezTo>
                    <a:pt x="183" y="47"/>
                    <a:pt x="166" y="0"/>
                    <a:pt x="1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601250" y="2023475"/>
              <a:ext cx="5000" cy="4025"/>
            </a:xfrm>
            <a:custGeom>
              <a:avLst/>
              <a:gdLst/>
              <a:ahLst/>
              <a:cxnLst/>
              <a:rect l="l" t="t" r="r" b="b"/>
              <a:pathLst>
                <a:path w="200" h="161" extrusionOk="0">
                  <a:moveTo>
                    <a:pt x="200" y="1"/>
                  </a:moveTo>
                  <a:cubicBezTo>
                    <a:pt x="120" y="61"/>
                    <a:pt x="80" y="100"/>
                    <a:pt x="1" y="160"/>
                  </a:cubicBezTo>
                  <a:cubicBezTo>
                    <a:pt x="80" y="160"/>
                    <a:pt x="160"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97350" y="1894100"/>
              <a:ext cx="5000" cy="4075"/>
            </a:xfrm>
            <a:custGeom>
              <a:avLst/>
              <a:gdLst/>
              <a:ahLst/>
              <a:cxnLst/>
              <a:rect l="l" t="t" r="r" b="b"/>
              <a:pathLst>
                <a:path w="200" h="163" extrusionOk="0">
                  <a:moveTo>
                    <a:pt x="170" y="1"/>
                  </a:moveTo>
                  <a:cubicBezTo>
                    <a:pt x="88" y="1"/>
                    <a:pt x="36" y="74"/>
                    <a:pt x="1" y="163"/>
                  </a:cubicBezTo>
                  <a:cubicBezTo>
                    <a:pt x="80" y="103"/>
                    <a:pt x="160" y="63"/>
                    <a:pt x="200" y="4"/>
                  </a:cubicBezTo>
                  <a:cubicBezTo>
                    <a:pt x="189" y="2"/>
                    <a:pt x="179"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423225" y="2080175"/>
              <a:ext cx="5000" cy="3025"/>
            </a:xfrm>
            <a:custGeom>
              <a:avLst/>
              <a:gdLst/>
              <a:ahLst/>
              <a:cxnLst/>
              <a:rect l="l" t="t" r="r" b="b"/>
              <a:pathLst>
                <a:path w="200" h="121" extrusionOk="0">
                  <a:moveTo>
                    <a:pt x="0" y="1"/>
                  </a:moveTo>
                  <a:cubicBezTo>
                    <a:pt x="20" y="100"/>
                    <a:pt x="100" y="120"/>
                    <a:pt x="199" y="120"/>
                  </a:cubicBezTo>
                  <a:cubicBezTo>
                    <a:pt x="139" y="40"/>
                    <a:pt x="8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428200" y="1814375"/>
              <a:ext cx="4000" cy="3375"/>
            </a:xfrm>
            <a:custGeom>
              <a:avLst/>
              <a:gdLst/>
              <a:ahLst/>
              <a:cxnLst/>
              <a:rect l="l" t="t" r="r" b="b"/>
              <a:pathLst>
                <a:path w="160" h="135" extrusionOk="0">
                  <a:moveTo>
                    <a:pt x="65" y="0"/>
                  </a:moveTo>
                  <a:cubicBezTo>
                    <a:pt x="40" y="0"/>
                    <a:pt x="20" y="10"/>
                    <a:pt x="0" y="30"/>
                  </a:cubicBezTo>
                  <a:cubicBezTo>
                    <a:pt x="20" y="99"/>
                    <a:pt x="50" y="134"/>
                    <a:pt x="80" y="134"/>
                  </a:cubicBezTo>
                  <a:cubicBezTo>
                    <a:pt x="110" y="134"/>
                    <a:pt x="139" y="99"/>
                    <a:pt x="159" y="30"/>
                  </a:cubicBezTo>
                  <a:cubicBezTo>
                    <a:pt x="120" y="10"/>
                    <a:pt x="90" y="0"/>
                    <a:pt x="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479900" y="1869325"/>
              <a:ext cx="4025" cy="2500"/>
            </a:xfrm>
            <a:custGeom>
              <a:avLst/>
              <a:gdLst/>
              <a:ahLst/>
              <a:cxnLst/>
              <a:rect l="l" t="t" r="r" b="b"/>
              <a:pathLst>
                <a:path w="161" h="100" extrusionOk="0">
                  <a:moveTo>
                    <a:pt x="100" y="0"/>
                  </a:moveTo>
                  <a:lnTo>
                    <a:pt x="1" y="100"/>
                  </a:lnTo>
                  <a:cubicBezTo>
                    <a:pt x="61" y="100"/>
                    <a:pt x="120" y="100"/>
                    <a:pt x="160" y="60"/>
                  </a:cubicBezTo>
                  <a:cubicBezTo>
                    <a:pt x="140" y="60"/>
                    <a:pt x="1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2475425" y="2062775"/>
              <a:ext cx="5000" cy="3125"/>
            </a:xfrm>
            <a:custGeom>
              <a:avLst/>
              <a:gdLst/>
              <a:ahLst/>
              <a:cxnLst/>
              <a:rect l="l" t="t" r="r" b="b"/>
              <a:pathLst>
                <a:path w="200" h="125" extrusionOk="0">
                  <a:moveTo>
                    <a:pt x="200" y="0"/>
                  </a:moveTo>
                  <a:cubicBezTo>
                    <a:pt x="140" y="40"/>
                    <a:pt x="61" y="80"/>
                    <a:pt x="1" y="120"/>
                  </a:cubicBezTo>
                  <a:cubicBezTo>
                    <a:pt x="18" y="123"/>
                    <a:pt x="33" y="125"/>
                    <a:pt x="47" y="125"/>
                  </a:cubicBezTo>
                  <a:cubicBezTo>
                    <a:pt x="120" y="125"/>
                    <a:pt x="167" y="83"/>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2487375" y="2083650"/>
              <a:ext cx="5000" cy="4500"/>
            </a:xfrm>
            <a:custGeom>
              <a:avLst/>
              <a:gdLst/>
              <a:ahLst/>
              <a:cxnLst/>
              <a:rect l="l" t="t" r="r" b="b"/>
              <a:pathLst>
                <a:path w="200" h="180" extrusionOk="0">
                  <a:moveTo>
                    <a:pt x="199" y="1"/>
                  </a:moveTo>
                  <a:cubicBezTo>
                    <a:pt x="160" y="80"/>
                    <a:pt x="80" y="120"/>
                    <a:pt x="0" y="180"/>
                  </a:cubicBezTo>
                  <a:cubicBezTo>
                    <a:pt x="120" y="160"/>
                    <a:pt x="179" y="10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2440625" y="1810150"/>
              <a:ext cx="4000" cy="4475"/>
            </a:xfrm>
            <a:custGeom>
              <a:avLst/>
              <a:gdLst/>
              <a:ahLst/>
              <a:cxnLst/>
              <a:rect l="l" t="t" r="r" b="b"/>
              <a:pathLst>
                <a:path w="160" h="179" extrusionOk="0">
                  <a:moveTo>
                    <a:pt x="160" y="0"/>
                  </a:moveTo>
                  <a:cubicBezTo>
                    <a:pt x="120" y="80"/>
                    <a:pt x="40" y="139"/>
                    <a:pt x="0" y="179"/>
                  </a:cubicBezTo>
                  <a:cubicBezTo>
                    <a:pt x="60" y="139"/>
                    <a:pt x="12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2918050" y="1739775"/>
              <a:ext cx="5500" cy="4125"/>
            </a:xfrm>
            <a:custGeom>
              <a:avLst/>
              <a:gdLst/>
              <a:ahLst/>
              <a:cxnLst/>
              <a:rect l="l" t="t" r="r" b="b"/>
              <a:pathLst>
                <a:path w="220" h="165" extrusionOk="0">
                  <a:moveTo>
                    <a:pt x="115" y="0"/>
                  </a:moveTo>
                  <a:cubicBezTo>
                    <a:pt x="95" y="0"/>
                    <a:pt x="70" y="10"/>
                    <a:pt x="40" y="30"/>
                  </a:cubicBezTo>
                  <a:lnTo>
                    <a:pt x="0" y="90"/>
                  </a:lnTo>
                  <a:cubicBezTo>
                    <a:pt x="30" y="139"/>
                    <a:pt x="65" y="164"/>
                    <a:pt x="102" y="164"/>
                  </a:cubicBezTo>
                  <a:cubicBezTo>
                    <a:pt x="140" y="164"/>
                    <a:pt x="179" y="139"/>
                    <a:pt x="219" y="90"/>
                  </a:cubicBezTo>
                  <a:lnTo>
                    <a:pt x="160" y="30"/>
                  </a:lnTo>
                  <a:cubicBezTo>
                    <a:pt x="150" y="10"/>
                    <a:pt x="135" y="0"/>
                    <a:pt x="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2914075" y="1817600"/>
              <a:ext cx="3500" cy="1875"/>
            </a:xfrm>
            <a:custGeom>
              <a:avLst/>
              <a:gdLst/>
              <a:ahLst/>
              <a:cxnLst/>
              <a:rect l="l" t="t" r="r" b="b"/>
              <a:pathLst>
                <a:path w="140" h="75" extrusionOk="0">
                  <a:moveTo>
                    <a:pt x="100" y="0"/>
                  </a:moveTo>
                  <a:cubicBezTo>
                    <a:pt x="80" y="0"/>
                    <a:pt x="20" y="40"/>
                    <a:pt x="0" y="60"/>
                  </a:cubicBezTo>
                  <a:cubicBezTo>
                    <a:pt x="40" y="70"/>
                    <a:pt x="70" y="75"/>
                    <a:pt x="92" y="75"/>
                  </a:cubicBezTo>
                  <a:cubicBezTo>
                    <a:pt x="115" y="75"/>
                    <a:pt x="130" y="70"/>
                    <a:pt x="140" y="60"/>
                  </a:cubicBezTo>
                  <a:lnTo>
                    <a:pt x="1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2896675" y="1782275"/>
              <a:ext cx="4500" cy="2325"/>
            </a:xfrm>
            <a:custGeom>
              <a:avLst/>
              <a:gdLst/>
              <a:ahLst/>
              <a:cxnLst/>
              <a:rect l="l" t="t" r="r" b="b"/>
              <a:pathLst>
                <a:path w="180" h="93" extrusionOk="0">
                  <a:moveTo>
                    <a:pt x="119" y="1"/>
                  </a:moveTo>
                  <a:cubicBezTo>
                    <a:pt x="80" y="21"/>
                    <a:pt x="20" y="61"/>
                    <a:pt x="0" y="80"/>
                  </a:cubicBezTo>
                  <a:cubicBezTo>
                    <a:pt x="22" y="88"/>
                    <a:pt x="44" y="92"/>
                    <a:pt x="66" y="92"/>
                  </a:cubicBezTo>
                  <a:cubicBezTo>
                    <a:pt x="103" y="92"/>
                    <a:pt x="141" y="79"/>
                    <a:pt x="179" y="41"/>
                  </a:cubicBezTo>
                  <a:lnTo>
                    <a:pt x="1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3027450" y="1892500"/>
              <a:ext cx="4000" cy="3825"/>
            </a:xfrm>
            <a:custGeom>
              <a:avLst/>
              <a:gdLst/>
              <a:ahLst/>
              <a:cxnLst/>
              <a:rect l="l" t="t" r="r" b="b"/>
              <a:pathLst>
                <a:path w="160" h="153" extrusionOk="0">
                  <a:moveTo>
                    <a:pt x="81" y="0"/>
                  </a:moveTo>
                  <a:cubicBezTo>
                    <a:pt x="51" y="0"/>
                    <a:pt x="23" y="15"/>
                    <a:pt x="1" y="48"/>
                  </a:cubicBezTo>
                  <a:cubicBezTo>
                    <a:pt x="26" y="123"/>
                    <a:pt x="51" y="153"/>
                    <a:pt x="75" y="153"/>
                  </a:cubicBezTo>
                  <a:cubicBezTo>
                    <a:pt x="107" y="153"/>
                    <a:pt x="137" y="97"/>
                    <a:pt x="160" y="28"/>
                  </a:cubicBezTo>
                  <a:cubicBezTo>
                    <a:pt x="133" y="10"/>
                    <a:pt x="106" y="0"/>
                    <a:pt x="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3057800" y="1845450"/>
              <a:ext cx="5000" cy="4000"/>
            </a:xfrm>
            <a:custGeom>
              <a:avLst/>
              <a:gdLst/>
              <a:ahLst/>
              <a:cxnLst/>
              <a:rect l="l" t="t" r="r" b="b"/>
              <a:pathLst>
                <a:path w="200" h="160" extrusionOk="0">
                  <a:moveTo>
                    <a:pt x="0" y="0"/>
                  </a:moveTo>
                  <a:lnTo>
                    <a:pt x="0" y="0"/>
                  </a:lnTo>
                  <a:cubicBezTo>
                    <a:pt x="40" y="60"/>
                    <a:pt x="120" y="120"/>
                    <a:pt x="199" y="159"/>
                  </a:cubicBezTo>
                  <a:cubicBezTo>
                    <a:pt x="120" y="120"/>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844450" y="1694250"/>
              <a:ext cx="4500" cy="4025"/>
            </a:xfrm>
            <a:custGeom>
              <a:avLst/>
              <a:gdLst/>
              <a:ahLst/>
              <a:cxnLst/>
              <a:rect l="l" t="t" r="r" b="b"/>
              <a:pathLst>
                <a:path w="180" h="161" extrusionOk="0">
                  <a:moveTo>
                    <a:pt x="0" y="1"/>
                  </a:moveTo>
                  <a:lnTo>
                    <a:pt x="0" y="160"/>
                  </a:lnTo>
                  <a:cubicBezTo>
                    <a:pt x="80" y="140"/>
                    <a:pt x="120" y="14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792225" y="2019000"/>
              <a:ext cx="5000" cy="4000"/>
            </a:xfrm>
            <a:custGeom>
              <a:avLst/>
              <a:gdLst/>
              <a:ahLst/>
              <a:cxnLst/>
              <a:rect l="l" t="t" r="r" b="b"/>
              <a:pathLst>
                <a:path w="200" h="160" extrusionOk="0">
                  <a:moveTo>
                    <a:pt x="200" y="1"/>
                  </a:moveTo>
                  <a:cubicBezTo>
                    <a:pt x="160" y="61"/>
                    <a:pt x="80" y="100"/>
                    <a:pt x="1" y="160"/>
                  </a:cubicBezTo>
                  <a:cubicBezTo>
                    <a:pt x="80" y="140"/>
                    <a:pt x="160" y="8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770350" y="1843450"/>
              <a:ext cx="4500" cy="1525"/>
            </a:xfrm>
            <a:custGeom>
              <a:avLst/>
              <a:gdLst/>
              <a:ahLst/>
              <a:cxnLst/>
              <a:rect l="l" t="t" r="r" b="b"/>
              <a:pathLst>
                <a:path w="180" h="61" extrusionOk="0">
                  <a:moveTo>
                    <a:pt x="140" y="1"/>
                  </a:moveTo>
                  <a:cubicBezTo>
                    <a:pt x="80" y="21"/>
                    <a:pt x="60" y="41"/>
                    <a:pt x="0" y="60"/>
                  </a:cubicBezTo>
                  <a:cubicBezTo>
                    <a:pt x="80" y="60"/>
                    <a:pt x="140" y="60"/>
                    <a:pt x="179" y="4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1817000" y="926850"/>
              <a:ext cx="55700" cy="19975"/>
            </a:xfrm>
            <a:custGeom>
              <a:avLst/>
              <a:gdLst/>
              <a:ahLst/>
              <a:cxnLst/>
              <a:rect l="l" t="t" r="r" b="b"/>
              <a:pathLst>
                <a:path w="2228" h="799" extrusionOk="0">
                  <a:moveTo>
                    <a:pt x="943" y="0"/>
                  </a:moveTo>
                  <a:cubicBezTo>
                    <a:pt x="643" y="0"/>
                    <a:pt x="331" y="52"/>
                    <a:pt x="0" y="221"/>
                  </a:cubicBezTo>
                  <a:cubicBezTo>
                    <a:pt x="497" y="460"/>
                    <a:pt x="875" y="460"/>
                    <a:pt x="1213" y="460"/>
                  </a:cubicBezTo>
                  <a:cubicBezTo>
                    <a:pt x="1472" y="460"/>
                    <a:pt x="1671" y="480"/>
                    <a:pt x="1691" y="798"/>
                  </a:cubicBezTo>
                  <a:cubicBezTo>
                    <a:pt x="1900" y="665"/>
                    <a:pt x="1836" y="258"/>
                    <a:pt x="2179" y="258"/>
                  </a:cubicBezTo>
                  <a:cubicBezTo>
                    <a:pt x="2195" y="258"/>
                    <a:pt x="2211" y="259"/>
                    <a:pt x="2228" y="261"/>
                  </a:cubicBezTo>
                  <a:cubicBezTo>
                    <a:pt x="2208" y="201"/>
                    <a:pt x="2208" y="162"/>
                    <a:pt x="2208" y="122"/>
                  </a:cubicBezTo>
                  <a:cubicBezTo>
                    <a:pt x="1795" y="110"/>
                    <a:pt x="1381" y="0"/>
                    <a:pt x="9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1775225" y="924400"/>
              <a:ext cx="41300" cy="9425"/>
            </a:xfrm>
            <a:custGeom>
              <a:avLst/>
              <a:gdLst/>
              <a:ahLst/>
              <a:cxnLst/>
              <a:rect l="l" t="t" r="r" b="b"/>
              <a:pathLst>
                <a:path w="1652" h="377" extrusionOk="0">
                  <a:moveTo>
                    <a:pt x="823" y="0"/>
                  </a:moveTo>
                  <a:cubicBezTo>
                    <a:pt x="631" y="0"/>
                    <a:pt x="406" y="59"/>
                    <a:pt x="60" y="160"/>
                  </a:cubicBezTo>
                  <a:cubicBezTo>
                    <a:pt x="0" y="220"/>
                    <a:pt x="0" y="279"/>
                    <a:pt x="20" y="319"/>
                  </a:cubicBezTo>
                  <a:cubicBezTo>
                    <a:pt x="246" y="364"/>
                    <a:pt x="472" y="377"/>
                    <a:pt x="711" y="377"/>
                  </a:cubicBezTo>
                  <a:cubicBezTo>
                    <a:pt x="998" y="377"/>
                    <a:pt x="1304" y="359"/>
                    <a:pt x="1651" y="359"/>
                  </a:cubicBezTo>
                  <a:cubicBezTo>
                    <a:pt x="1285" y="107"/>
                    <a:pt x="1083" y="0"/>
                    <a:pt x="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1723000" y="926425"/>
              <a:ext cx="42300" cy="8275"/>
            </a:xfrm>
            <a:custGeom>
              <a:avLst/>
              <a:gdLst/>
              <a:ahLst/>
              <a:cxnLst/>
              <a:rect l="l" t="t" r="r" b="b"/>
              <a:pathLst>
                <a:path w="1692" h="331" extrusionOk="0">
                  <a:moveTo>
                    <a:pt x="1065" y="0"/>
                  </a:moveTo>
                  <a:cubicBezTo>
                    <a:pt x="842" y="0"/>
                    <a:pt x="581" y="74"/>
                    <a:pt x="0" y="238"/>
                  </a:cubicBezTo>
                  <a:cubicBezTo>
                    <a:pt x="296" y="279"/>
                    <a:pt x="571" y="330"/>
                    <a:pt x="852" y="330"/>
                  </a:cubicBezTo>
                  <a:cubicBezTo>
                    <a:pt x="1119" y="330"/>
                    <a:pt x="1391" y="284"/>
                    <a:pt x="1691" y="139"/>
                  </a:cubicBezTo>
                  <a:cubicBezTo>
                    <a:pt x="1405" y="49"/>
                    <a:pt x="1248" y="0"/>
                    <a:pt x="10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1685700" y="1028850"/>
              <a:ext cx="44775" cy="12825"/>
            </a:xfrm>
            <a:custGeom>
              <a:avLst/>
              <a:gdLst/>
              <a:ahLst/>
              <a:cxnLst/>
              <a:rect l="l" t="t" r="r" b="b"/>
              <a:pathLst>
                <a:path w="1791" h="513" extrusionOk="0">
                  <a:moveTo>
                    <a:pt x="1711" y="0"/>
                  </a:moveTo>
                  <a:cubicBezTo>
                    <a:pt x="1413" y="20"/>
                    <a:pt x="1134" y="20"/>
                    <a:pt x="856" y="20"/>
                  </a:cubicBezTo>
                  <a:cubicBezTo>
                    <a:pt x="726" y="150"/>
                    <a:pt x="582" y="170"/>
                    <a:pt x="436" y="170"/>
                  </a:cubicBezTo>
                  <a:cubicBezTo>
                    <a:pt x="370" y="170"/>
                    <a:pt x="305" y="166"/>
                    <a:pt x="240" y="166"/>
                  </a:cubicBezTo>
                  <a:cubicBezTo>
                    <a:pt x="158" y="166"/>
                    <a:pt x="78" y="172"/>
                    <a:pt x="0" y="199"/>
                  </a:cubicBezTo>
                  <a:cubicBezTo>
                    <a:pt x="120" y="299"/>
                    <a:pt x="219" y="398"/>
                    <a:pt x="319" y="498"/>
                  </a:cubicBezTo>
                  <a:cubicBezTo>
                    <a:pt x="348" y="508"/>
                    <a:pt x="383" y="513"/>
                    <a:pt x="416" y="513"/>
                  </a:cubicBezTo>
                  <a:cubicBezTo>
                    <a:pt x="448" y="513"/>
                    <a:pt x="478" y="508"/>
                    <a:pt x="498" y="498"/>
                  </a:cubicBezTo>
                  <a:cubicBezTo>
                    <a:pt x="856" y="179"/>
                    <a:pt x="1373" y="498"/>
                    <a:pt x="1711" y="160"/>
                  </a:cubicBezTo>
                  <a:cubicBezTo>
                    <a:pt x="1791" y="100"/>
                    <a:pt x="1791" y="60"/>
                    <a:pt x="17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1728475" y="1026600"/>
              <a:ext cx="25875" cy="8375"/>
            </a:xfrm>
            <a:custGeom>
              <a:avLst/>
              <a:gdLst/>
              <a:ahLst/>
              <a:cxnLst/>
              <a:rect l="l" t="t" r="r" b="b"/>
              <a:pathLst>
                <a:path w="1035" h="335" extrusionOk="0">
                  <a:moveTo>
                    <a:pt x="604" y="1"/>
                  </a:moveTo>
                  <a:cubicBezTo>
                    <a:pt x="458" y="1"/>
                    <a:pt x="308" y="31"/>
                    <a:pt x="159" y="71"/>
                  </a:cubicBezTo>
                  <a:cubicBezTo>
                    <a:pt x="142" y="65"/>
                    <a:pt x="126" y="62"/>
                    <a:pt x="111" y="62"/>
                  </a:cubicBezTo>
                  <a:cubicBezTo>
                    <a:pt x="75" y="62"/>
                    <a:pt x="42" y="76"/>
                    <a:pt x="0" y="90"/>
                  </a:cubicBezTo>
                  <a:lnTo>
                    <a:pt x="0" y="250"/>
                  </a:lnTo>
                  <a:cubicBezTo>
                    <a:pt x="36" y="244"/>
                    <a:pt x="72" y="241"/>
                    <a:pt x="107" y="241"/>
                  </a:cubicBezTo>
                  <a:cubicBezTo>
                    <a:pt x="321" y="241"/>
                    <a:pt x="522" y="335"/>
                    <a:pt x="730" y="335"/>
                  </a:cubicBezTo>
                  <a:cubicBezTo>
                    <a:pt x="829" y="335"/>
                    <a:pt x="930" y="313"/>
                    <a:pt x="1035" y="250"/>
                  </a:cubicBezTo>
                  <a:lnTo>
                    <a:pt x="1035" y="110"/>
                  </a:lnTo>
                  <a:cubicBezTo>
                    <a:pt x="895" y="31"/>
                    <a:pt x="751" y="1"/>
                    <a:pt x="6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836875" y="1015925"/>
              <a:ext cx="15450" cy="10500"/>
            </a:xfrm>
            <a:custGeom>
              <a:avLst/>
              <a:gdLst/>
              <a:ahLst/>
              <a:cxnLst/>
              <a:rect l="l" t="t" r="r" b="b"/>
              <a:pathLst>
                <a:path w="618" h="420" extrusionOk="0">
                  <a:moveTo>
                    <a:pt x="339" y="0"/>
                  </a:moveTo>
                  <a:cubicBezTo>
                    <a:pt x="220" y="40"/>
                    <a:pt x="120" y="100"/>
                    <a:pt x="1" y="179"/>
                  </a:cubicBezTo>
                  <a:cubicBezTo>
                    <a:pt x="76" y="300"/>
                    <a:pt x="197" y="420"/>
                    <a:pt x="320" y="420"/>
                  </a:cubicBezTo>
                  <a:cubicBezTo>
                    <a:pt x="359" y="420"/>
                    <a:pt x="400" y="407"/>
                    <a:pt x="438" y="378"/>
                  </a:cubicBezTo>
                  <a:cubicBezTo>
                    <a:pt x="617" y="259"/>
                    <a:pt x="498"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732450" y="1023850"/>
              <a:ext cx="26875" cy="5525"/>
            </a:xfrm>
            <a:custGeom>
              <a:avLst/>
              <a:gdLst/>
              <a:ahLst/>
              <a:cxnLst/>
              <a:rect l="l" t="t" r="r" b="b"/>
              <a:pathLst>
                <a:path w="1075" h="221" extrusionOk="0">
                  <a:moveTo>
                    <a:pt x="730" y="1"/>
                  </a:moveTo>
                  <a:cubicBezTo>
                    <a:pt x="477" y="1"/>
                    <a:pt x="234" y="43"/>
                    <a:pt x="0" y="181"/>
                  </a:cubicBezTo>
                  <a:cubicBezTo>
                    <a:pt x="259" y="200"/>
                    <a:pt x="577" y="200"/>
                    <a:pt x="876" y="220"/>
                  </a:cubicBezTo>
                  <a:cubicBezTo>
                    <a:pt x="915" y="161"/>
                    <a:pt x="995" y="101"/>
                    <a:pt x="1074" y="21"/>
                  </a:cubicBezTo>
                  <a:cubicBezTo>
                    <a:pt x="958" y="9"/>
                    <a:pt x="843" y="1"/>
                    <a:pt x="7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767750" y="925700"/>
              <a:ext cx="8975" cy="7500"/>
            </a:xfrm>
            <a:custGeom>
              <a:avLst/>
              <a:gdLst/>
              <a:ahLst/>
              <a:cxnLst/>
              <a:rect l="l" t="t" r="r" b="b"/>
              <a:pathLst>
                <a:path w="359" h="300" extrusionOk="0">
                  <a:moveTo>
                    <a:pt x="188" y="0"/>
                  </a:moveTo>
                  <a:cubicBezTo>
                    <a:pt x="155" y="0"/>
                    <a:pt x="118" y="9"/>
                    <a:pt x="80" y="29"/>
                  </a:cubicBezTo>
                  <a:cubicBezTo>
                    <a:pt x="21" y="48"/>
                    <a:pt x="1" y="168"/>
                    <a:pt x="21" y="227"/>
                  </a:cubicBezTo>
                  <a:cubicBezTo>
                    <a:pt x="63" y="281"/>
                    <a:pt x="117" y="300"/>
                    <a:pt x="174" y="300"/>
                  </a:cubicBezTo>
                  <a:cubicBezTo>
                    <a:pt x="222" y="300"/>
                    <a:pt x="273" y="286"/>
                    <a:pt x="319" y="267"/>
                  </a:cubicBezTo>
                  <a:cubicBezTo>
                    <a:pt x="319" y="227"/>
                    <a:pt x="359" y="148"/>
                    <a:pt x="359" y="108"/>
                  </a:cubicBezTo>
                  <a:cubicBezTo>
                    <a:pt x="318" y="41"/>
                    <a:pt x="259" y="0"/>
                    <a:pt x="1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1765775" y="1020775"/>
              <a:ext cx="9950" cy="3350"/>
            </a:xfrm>
            <a:custGeom>
              <a:avLst/>
              <a:gdLst/>
              <a:ahLst/>
              <a:cxnLst/>
              <a:rect l="l" t="t" r="r" b="b"/>
              <a:pathLst>
                <a:path w="398" h="134" extrusionOk="0">
                  <a:moveTo>
                    <a:pt x="330" y="0"/>
                  </a:moveTo>
                  <a:cubicBezTo>
                    <a:pt x="218" y="0"/>
                    <a:pt x="116" y="42"/>
                    <a:pt x="0" y="125"/>
                  </a:cubicBezTo>
                  <a:cubicBezTo>
                    <a:pt x="44" y="130"/>
                    <a:pt x="86" y="134"/>
                    <a:pt x="126" y="134"/>
                  </a:cubicBezTo>
                  <a:cubicBezTo>
                    <a:pt x="233" y="134"/>
                    <a:pt x="326" y="106"/>
                    <a:pt x="398" y="5"/>
                  </a:cubicBezTo>
                  <a:cubicBezTo>
                    <a:pt x="375" y="2"/>
                    <a:pt x="352" y="0"/>
                    <a:pt x="3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92950" y="1324250"/>
              <a:ext cx="9475" cy="3775"/>
            </a:xfrm>
            <a:custGeom>
              <a:avLst/>
              <a:gdLst/>
              <a:ahLst/>
              <a:cxnLst/>
              <a:rect l="l" t="t" r="r" b="b"/>
              <a:pathLst>
                <a:path w="379" h="151" extrusionOk="0">
                  <a:moveTo>
                    <a:pt x="1" y="1"/>
                  </a:moveTo>
                  <a:cubicBezTo>
                    <a:pt x="61" y="41"/>
                    <a:pt x="100" y="100"/>
                    <a:pt x="180" y="140"/>
                  </a:cubicBezTo>
                  <a:cubicBezTo>
                    <a:pt x="205" y="146"/>
                    <a:pt x="231" y="150"/>
                    <a:pt x="256" y="150"/>
                  </a:cubicBezTo>
                  <a:cubicBezTo>
                    <a:pt x="313" y="150"/>
                    <a:pt x="365" y="129"/>
                    <a:pt x="379" y="60"/>
                  </a:cubicBezTo>
                  <a:cubicBezTo>
                    <a:pt x="379" y="60"/>
                    <a:pt x="299" y="21"/>
                    <a:pt x="260" y="21"/>
                  </a:cubicBezTo>
                  <a:cubicBezTo>
                    <a:pt x="18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149700" y="1306850"/>
              <a:ext cx="62175" cy="13450"/>
            </a:xfrm>
            <a:custGeom>
              <a:avLst/>
              <a:gdLst/>
              <a:ahLst/>
              <a:cxnLst/>
              <a:rect l="l" t="t" r="r" b="b"/>
              <a:pathLst>
                <a:path w="2487" h="538" extrusionOk="0">
                  <a:moveTo>
                    <a:pt x="1393" y="0"/>
                  </a:moveTo>
                  <a:cubicBezTo>
                    <a:pt x="1055" y="80"/>
                    <a:pt x="736" y="180"/>
                    <a:pt x="418" y="180"/>
                  </a:cubicBezTo>
                  <a:cubicBezTo>
                    <a:pt x="219" y="180"/>
                    <a:pt x="0" y="279"/>
                    <a:pt x="199" y="538"/>
                  </a:cubicBezTo>
                  <a:cubicBezTo>
                    <a:pt x="955" y="438"/>
                    <a:pt x="1731" y="418"/>
                    <a:pt x="2487" y="199"/>
                  </a:cubicBezTo>
                  <a:cubicBezTo>
                    <a:pt x="2428" y="186"/>
                    <a:pt x="2368" y="183"/>
                    <a:pt x="2308" y="183"/>
                  </a:cubicBezTo>
                  <a:cubicBezTo>
                    <a:pt x="2253" y="183"/>
                    <a:pt x="2198" y="185"/>
                    <a:pt x="2143" y="185"/>
                  </a:cubicBezTo>
                  <a:cubicBezTo>
                    <a:pt x="1999" y="185"/>
                    <a:pt x="1862" y="166"/>
                    <a:pt x="1751" y="20"/>
                  </a:cubicBezTo>
                  <a:cubicBezTo>
                    <a:pt x="1631" y="20"/>
                    <a:pt x="1512" y="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162625" y="1324875"/>
              <a:ext cx="12450" cy="8175"/>
            </a:xfrm>
            <a:custGeom>
              <a:avLst/>
              <a:gdLst/>
              <a:ahLst/>
              <a:cxnLst/>
              <a:rect l="l" t="t" r="r" b="b"/>
              <a:pathLst>
                <a:path w="498" h="327" extrusionOk="0">
                  <a:moveTo>
                    <a:pt x="349" y="1"/>
                  </a:moveTo>
                  <a:cubicBezTo>
                    <a:pt x="299" y="1"/>
                    <a:pt x="249" y="6"/>
                    <a:pt x="199" y="16"/>
                  </a:cubicBezTo>
                  <a:cubicBezTo>
                    <a:pt x="140" y="115"/>
                    <a:pt x="0" y="274"/>
                    <a:pt x="219" y="314"/>
                  </a:cubicBezTo>
                  <a:cubicBezTo>
                    <a:pt x="248" y="323"/>
                    <a:pt x="274" y="327"/>
                    <a:pt x="298" y="327"/>
                  </a:cubicBezTo>
                  <a:cubicBezTo>
                    <a:pt x="440" y="327"/>
                    <a:pt x="498" y="186"/>
                    <a:pt x="498" y="16"/>
                  </a:cubicBezTo>
                  <a:cubicBezTo>
                    <a:pt x="448" y="6"/>
                    <a:pt x="398" y="1"/>
                    <a:pt x="3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582850" y="1372500"/>
              <a:ext cx="2525" cy="2500"/>
            </a:xfrm>
            <a:custGeom>
              <a:avLst/>
              <a:gdLst/>
              <a:ahLst/>
              <a:cxnLst/>
              <a:rect l="l" t="t" r="r" b="b"/>
              <a:pathLst>
                <a:path w="101" h="100" extrusionOk="0">
                  <a:moveTo>
                    <a:pt x="80" y="0"/>
                  </a:moveTo>
                  <a:cubicBezTo>
                    <a:pt x="41" y="0"/>
                    <a:pt x="21" y="0"/>
                    <a:pt x="1" y="40"/>
                  </a:cubicBezTo>
                  <a:cubicBezTo>
                    <a:pt x="1" y="60"/>
                    <a:pt x="21" y="80"/>
                    <a:pt x="21" y="100"/>
                  </a:cubicBezTo>
                  <a:cubicBezTo>
                    <a:pt x="41" y="100"/>
                    <a:pt x="80" y="100"/>
                    <a:pt x="100" y="80"/>
                  </a:cubicBezTo>
                  <a:cubicBezTo>
                    <a:pt x="100" y="6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670875" y="1354600"/>
              <a:ext cx="4500" cy="4500"/>
            </a:xfrm>
            <a:custGeom>
              <a:avLst/>
              <a:gdLst/>
              <a:ahLst/>
              <a:cxnLst/>
              <a:rect l="l" t="t" r="r" b="b"/>
              <a:pathLst>
                <a:path w="180" h="180" extrusionOk="0">
                  <a:moveTo>
                    <a:pt x="180" y="0"/>
                  </a:moveTo>
                  <a:lnTo>
                    <a:pt x="1" y="179"/>
                  </a:lnTo>
                  <a:cubicBezTo>
                    <a:pt x="80" y="120"/>
                    <a:pt x="140" y="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347625" y="1229775"/>
              <a:ext cx="19425" cy="5000"/>
            </a:xfrm>
            <a:custGeom>
              <a:avLst/>
              <a:gdLst/>
              <a:ahLst/>
              <a:cxnLst/>
              <a:rect l="l" t="t" r="r" b="b"/>
              <a:pathLst>
                <a:path w="777" h="200" extrusionOk="0">
                  <a:moveTo>
                    <a:pt x="140" y="0"/>
                  </a:moveTo>
                  <a:cubicBezTo>
                    <a:pt x="1" y="0"/>
                    <a:pt x="1" y="40"/>
                    <a:pt x="80" y="139"/>
                  </a:cubicBezTo>
                  <a:lnTo>
                    <a:pt x="100" y="159"/>
                  </a:lnTo>
                  <a:cubicBezTo>
                    <a:pt x="339" y="119"/>
                    <a:pt x="597" y="199"/>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79450" y="1224950"/>
              <a:ext cx="13450" cy="3575"/>
            </a:xfrm>
            <a:custGeom>
              <a:avLst/>
              <a:gdLst/>
              <a:ahLst/>
              <a:cxnLst/>
              <a:rect l="l" t="t" r="r" b="b"/>
              <a:pathLst>
                <a:path w="538" h="143" extrusionOk="0">
                  <a:moveTo>
                    <a:pt x="345" y="1"/>
                  </a:moveTo>
                  <a:cubicBezTo>
                    <a:pt x="222" y="1"/>
                    <a:pt x="107" y="27"/>
                    <a:pt x="1" y="133"/>
                  </a:cubicBezTo>
                  <a:cubicBezTo>
                    <a:pt x="80" y="133"/>
                    <a:pt x="160" y="143"/>
                    <a:pt x="236" y="143"/>
                  </a:cubicBezTo>
                  <a:cubicBezTo>
                    <a:pt x="349" y="143"/>
                    <a:pt x="454" y="121"/>
                    <a:pt x="538" y="14"/>
                  </a:cubicBezTo>
                  <a:cubicBezTo>
                    <a:pt x="471" y="7"/>
                    <a:pt x="407"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371500" y="1227775"/>
              <a:ext cx="7975" cy="4325"/>
            </a:xfrm>
            <a:custGeom>
              <a:avLst/>
              <a:gdLst/>
              <a:ahLst/>
              <a:cxnLst/>
              <a:rect l="l" t="t" r="r" b="b"/>
              <a:pathLst>
                <a:path w="319" h="173" extrusionOk="0">
                  <a:moveTo>
                    <a:pt x="319" y="1"/>
                  </a:moveTo>
                  <a:lnTo>
                    <a:pt x="319" y="1"/>
                  </a:lnTo>
                  <a:cubicBezTo>
                    <a:pt x="219" y="20"/>
                    <a:pt x="100" y="20"/>
                    <a:pt x="0" y="60"/>
                  </a:cubicBezTo>
                  <a:cubicBezTo>
                    <a:pt x="55" y="133"/>
                    <a:pt x="110" y="173"/>
                    <a:pt x="161" y="173"/>
                  </a:cubicBezTo>
                  <a:cubicBezTo>
                    <a:pt x="221" y="173"/>
                    <a:pt x="276" y="119"/>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336175" y="1228750"/>
              <a:ext cx="13950" cy="4025"/>
            </a:xfrm>
            <a:custGeom>
              <a:avLst/>
              <a:gdLst/>
              <a:ahLst/>
              <a:cxnLst/>
              <a:rect l="l" t="t" r="r" b="b"/>
              <a:pathLst>
                <a:path w="558" h="161" extrusionOk="0">
                  <a:moveTo>
                    <a:pt x="324" y="0"/>
                  </a:moveTo>
                  <a:cubicBezTo>
                    <a:pt x="208" y="0"/>
                    <a:pt x="97" y="40"/>
                    <a:pt x="1" y="160"/>
                  </a:cubicBezTo>
                  <a:lnTo>
                    <a:pt x="518" y="160"/>
                  </a:lnTo>
                  <a:cubicBezTo>
                    <a:pt x="538" y="141"/>
                    <a:pt x="558" y="81"/>
                    <a:pt x="558" y="41"/>
                  </a:cubicBezTo>
                  <a:cubicBezTo>
                    <a:pt x="479" y="17"/>
                    <a:pt x="400"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217825" y="1267825"/>
              <a:ext cx="20425" cy="4725"/>
            </a:xfrm>
            <a:custGeom>
              <a:avLst/>
              <a:gdLst/>
              <a:ahLst/>
              <a:cxnLst/>
              <a:rect l="l" t="t" r="r" b="b"/>
              <a:pathLst>
                <a:path w="817" h="189" extrusionOk="0">
                  <a:moveTo>
                    <a:pt x="551" y="1"/>
                  </a:moveTo>
                  <a:cubicBezTo>
                    <a:pt x="356" y="1"/>
                    <a:pt x="162" y="32"/>
                    <a:pt x="1" y="149"/>
                  </a:cubicBezTo>
                  <a:cubicBezTo>
                    <a:pt x="259" y="149"/>
                    <a:pt x="498" y="169"/>
                    <a:pt x="756" y="189"/>
                  </a:cubicBezTo>
                  <a:cubicBezTo>
                    <a:pt x="816" y="149"/>
                    <a:pt x="816" y="70"/>
                    <a:pt x="756" y="10"/>
                  </a:cubicBezTo>
                  <a:cubicBezTo>
                    <a:pt x="689" y="5"/>
                    <a:pt x="620" y="1"/>
                    <a:pt x="5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150700" y="1294925"/>
              <a:ext cx="4975" cy="4000"/>
            </a:xfrm>
            <a:custGeom>
              <a:avLst/>
              <a:gdLst/>
              <a:ahLst/>
              <a:cxnLst/>
              <a:rect l="l" t="t" r="r" b="b"/>
              <a:pathLst>
                <a:path w="199" h="160" extrusionOk="0">
                  <a:moveTo>
                    <a:pt x="199" y="0"/>
                  </a:moveTo>
                  <a:cubicBezTo>
                    <a:pt x="80" y="0"/>
                    <a:pt x="0" y="60"/>
                    <a:pt x="0" y="159"/>
                  </a:cubicBezTo>
                  <a:cubicBezTo>
                    <a:pt x="60" y="100"/>
                    <a:pt x="11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236725" y="1267550"/>
              <a:ext cx="8475" cy="5000"/>
            </a:xfrm>
            <a:custGeom>
              <a:avLst/>
              <a:gdLst/>
              <a:ahLst/>
              <a:cxnLst/>
              <a:rect l="l" t="t" r="r" b="b"/>
              <a:pathLst>
                <a:path w="339" h="200" extrusionOk="0">
                  <a:moveTo>
                    <a:pt x="339" y="1"/>
                  </a:moveTo>
                  <a:cubicBezTo>
                    <a:pt x="239" y="1"/>
                    <a:pt x="120" y="21"/>
                    <a:pt x="0" y="21"/>
                  </a:cubicBezTo>
                  <a:lnTo>
                    <a:pt x="0" y="200"/>
                  </a:lnTo>
                  <a:cubicBezTo>
                    <a:pt x="140" y="180"/>
                    <a:pt x="299" y="1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180025" y="1294125"/>
              <a:ext cx="17925" cy="6800"/>
            </a:xfrm>
            <a:custGeom>
              <a:avLst/>
              <a:gdLst/>
              <a:ahLst/>
              <a:cxnLst/>
              <a:rect l="l" t="t" r="r" b="b"/>
              <a:pathLst>
                <a:path w="717" h="272" extrusionOk="0">
                  <a:moveTo>
                    <a:pt x="406" y="1"/>
                  </a:moveTo>
                  <a:cubicBezTo>
                    <a:pt x="253" y="1"/>
                    <a:pt x="112" y="31"/>
                    <a:pt x="1" y="191"/>
                  </a:cubicBezTo>
                  <a:cubicBezTo>
                    <a:pt x="68" y="247"/>
                    <a:pt x="135" y="272"/>
                    <a:pt x="206" y="272"/>
                  </a:cubicBezTo>
                  <a:cubicBezTo>
                    <a:pt x="261" y="272"/>
                    <a:pt x="318" y="257"/>
                    <a:pt x="379" y="231"/>
                  </a:cubicBezTo>
                  <a:cubicBezTo>
                    <a:pt x="498" y="191"/>
                    <a:pt x="597" y="151"/>
                    <a:pt x="717" y="132"/>
                  </a:cubicBezTo>
                  <a:cubicBezTo>
                    <a:pt x="717" y="92"/>
                    <a:pt x="697" y="32"/>
                    <a:pt x="697" y="12"/>
                  </a:cubicBezTo>
                  <a:cubicBezTo>
                    <a:pt x="598" y="12"/>
                    <a:pt x="500" y="1"/>
                    <a:pt x="4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180025" y="1298900"/>
              <a:ext cx="9475" cy="4500"/>
            </a:xfrm>
            <a:custGeom>
              <a:avLst/>
              <a:gdLst/>
              <a:ahLst/>
              <a:cxnLst/>
              <a:rect l="l" t="t" r="r" b="b"/>
              <a:pathLst>
                <a:path w="379" h="180" extrusionOk="0">
                  <a:moveTo>
                    <a:pt x="1" y="0"/>
                  </a:moveTo>
                  <a:lnTo>
                    <a:pt x="1" y="0"/>
                  </a:lnTo>
                  <a:cubicBezTo>
                    <a:pt x="40" y="40"/>
                    <a:pt x="120" y="120"/>
                    <a:pt x="180" y="179"/>
                  </a:cubicBezTo>
                  <a:cubicBezTo>
                    <a:pt x="239" y="139"/>
                    <a:pt x="299" y="80"/>
                    <a:pt x="379" y="40"/>
                  </a:cubicBezTo>
                  <a:cubicBezTo>
                    <a:pt x="23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337175" y="1195450"/>
              <a:ext cx="100000" cy="24400"/>
            </a:xfrm>
            <a:custGeom>
              <a:avLst/>
              <a:gdLst/>
              <a:ahLst/>
              <a:cxnLst/>
              <a:rect l="l" t="t" r="r" b="b"/>
              <a:pathLst>
                <a:path w="4000" h="976" extrusionOk="0">
                  <a:moveTo>
                    <a:pt x="3780" y="1"/>
                  </a:moveTo>
                  <a:cubicBezTo>
                    <a:pt x="3751" y="1"/>
                    <a:pt x="3718" y="7"/>
                    <a:pt x="3681" y="20"/>
                  </a:cubicBezTo>
                  <a:cubicBezTo>
                    <a:pt x="3412" y="110"/>
                    <a:pt x="3134" y="135"/>
                    <a:pt x="2853" y="135"/>
                  </a:cubicBezTo>
                  <a:cubicBezTo>
                    <a:pt x="2572" y="135"/>
                    <a:pt x="2288" y="110"/>
                    <a:pt x="2010" y="100"/>
                  </a:cubicBezTo>
                  <a:cubicBezTo>
                    <a:pt x="1967" y="97"/>
                    <a:pt x="1925" y="95"/>
                    <a:pt x="1883" y="95"/>
                  </a:cubicBezTo>
                  <a:cubicBezTo>
                    <a:pt x="1657" y="95"/>
                    <a:pt x="1453" y="144"/>
                    <a:pt x="1234" y="279"/>
                  </a:cubicBezTo>
                  <a:cubicBezTo>
                    <a:pt x="1194" y="279"/>
                    <a:pt x="1155" y="299"/>
                    <a:pt x="1155" y="359"/>
                  </a:cubicBezTo>
                  <a:cubicBezTo>
                    <a:pt x="1155" y="378"/>
                    <a:pt x="1115" y="398"/>
                    <a:pt x="1115" y="398"/>
                  </a:cubicBezTo>
                  <a:cubicBezTo>
                    <a:pt x="1075" y="378"/>
                    <a:pt x="1075" y="319"/>
                    <a:pt x="1075" y="279"/>
                  </a:cubicBezTo>
                  <a:lnTo>
                    <a:pt x="995" y="259"/>
                  </a:lnTo>
                  <a:lnTo>
                    <a:pt x="379" y="259"/>
                  </a:lnTo>
                  <a:cubicBezTo>
                    <a:pt x="1" y="259"/>
                    <a:pt x="60" y="478"/>
                    <a:pt x="100" y="697"/>
                  </a:cubicBezTo>
                  <a:cubicBezTo>
                    <a:pt x="120" y="796"/>
                    <a:pt x="120" y="876"/>
                    <a:pt x="160" y="975"/>
                  </a:cubicBezTo>
                  <a:cubicBezTo>
                    <a:pt x="419" y="916"/>
                    <a:pt x="697" y="876"/>
                    <a:pt x="1015" y="816"/>
                  </a:cubicBezTo>
                  <a:lnTo>
                    <a:pt x="3999" y="299"/>
                  </a:lnTo>
                  <a:cubicBezTo>
                    <a:pt x="3983" y="150"/>
                    <a:pt x="3925" y="1"/>
                    <a:pt x="3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227775" y="1235650"/>
              <a:ext cx="47775" cy="15525"/>
            </a:xfrm>
            <a:custGeom>
              <a:avLst/>
              <a:gdLst/>
              <a:ahLst/>
              <a:cxnLst/>
              <a:rect l="l" t="t" r="r" b="b"/>
              <a:pathLst>
                <a:path w="1911" h="621" extrusionOk="0">
                  <a:moveTo>
                    <a:pt x="572" y="1"/>
                  </a:moveTo>
                  <a:cubicBezTo>
                    <a:pt x="384" y="1"/>
                    <a:pt x="194" y="17"/>
                    <a:pt x="0" y="63"/>
                  </a:cubicBezTo>
                  <a:lnTo>
                    <a:pt x="0" y="581"/>
                  </a:lnTo>
                  <a:cubicBezTo>
                    <a:pt x="150" y="611"/>
                    <a:pt x="303" y="621"/>
                    <a:pt x="457" y="621"/>
                  </a:cubicBezTo>
                  <a:cubicBezTo>
                    <a:pt x="711" y="621"/>
                    <a:pt x="966" y="593"/>
                    <a:pt x="1214" y="581"/>
                  </a:cubicBezTo>
                  <a:cubicBezTo>
                    <a:pt x="1283" y="521"/>
                    <a:pt x="1343" y="491"/>
                    <a:pt x="1400" y="491"/>
                  </a:cubicBezTo>
                  <a:cubicBezTo>
                    <a:pt x="1458" y="491"/>
                    <a:pt x="1512" y="521"/>
                    <a:pt x="1572" y="581"/>
                  </a:cubicBezTo>
                  <a:lnTo>
                    <a:pt x="1910" y="581"/>
                  </a:lnTo>
                  <a:lnTo>
                    <a:pt x="1910" y="63"/>
                  </a:lnTo>
                  <a:cubicBezTo>
                    <a:pt x="1850" y="67"/>
                    <a:pt x="1790" y="69"/>
                    <a:pt x="1730" y="69"/>
                  </a:cubicBezTo>
                  <a:cubicBezTo>
                    <a:pt x="1343" y="69"/>
                    <a:pt x="961" y="1"/>
                    <a:pt x="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299875" y="1246175"/>
              <a:ext cx="10475" cy="12950"/>
            </a:xfrm>
            <a:custGeom>
              <a:avLst/>
              <a:gdLst/>
              <a:ahLst/>
              <a:cxnLst/>
              <a:rect l="l" t="t" r="r" b="b"/>
              <a:pathLst>
                <a:path w="419" h="518" extrusionOk="0">
                  <a:moveTo>
                    <a:pt x="240" y="1"/>
                  </a:moveTo>
                  <a:cubicBezTo>
                    <a:pt x="100" y="60"/>
                    <a:pt x="80" y="180"/>
                    <a:pt x="80" y="339"/>
                  </a:cubicBezTo>
                  <a:cubicBezTo>
                    <a:pt x="1" y="379"/>
                    <a:pt x="1" y="458"/>
                    <a:pt x="80" y="518"/>
                  </a:cubicBezTo>
                  <a:cubicBezTo>
                    <a:pt x="200" y="518"/>
                    <a:pt x="299" y="478"/>
                    <a:pt x="419" y="458"/>
                  </a:cubicBezTo>
                  <a:lnTo>
                    <a:pt x="419" y="180"/>
                  </a:lnTo>
                  <a:cubicBezTo>
                    <a:pt x="379" y="120"/>
                    <a:pt x="299" y="6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289925" y="1240625"/>
              <a:ext cx="2525" cy="2600"/>
            </a:xfrm>
            <a:custGeom>
              <a:avLst/>
              <a:gdLst/>
              <a:ahLst/>
              <a:cxnLst/>
              <a:rect l="l" t="t" r="r" b="b"/>
              <a:pathLst>
                <a:path w="101" h="104" extrusionOk="0">
                  <a:moveTo>
                    <a:pt x="47" y="1"/>
                  </a:moveTo>
                  <a:cubicBezTo>
                    <a:pt x="28" y="1"/>
                    <a:pt x="12" y="21"/>
                    <a:pt x="1" y="63"/>
                  </a:cubicBezTo>
                  <a:cubicBezTo>
                    <a:pt x="1" y="63"/>
                    <a:pt x="21" y="83"/>
                    <a:pt x="21" y="103"/>
                  </a:cubicBezTo>
                  <a:lnTo>
                    <a:pt x="81" y="103"/>
                  </a:lnTo>
                  <a:cubicBezTo>
                    <a:pt x="100" y="83"/>
                    <a:pt x="100" y="63"/>
                    <a:pt x="100" y="44"/>
                  </a:cubicBezTo>
                  <a:cubicBezTo>
                    <a:pt x="82" y="16"/>
                    <a:pt x="64"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297400" y="1254625"/>
              <a:ext cx="4500" cy="4500"/>
            </a:xfrm>
            <a:custGeom>
              <a:avLst/>
              <a:gdLst/>
              <a:ahLst/>
              <a:cxnLst/>
              <a:rect l="l" t="t" r="r" b="b"/>
              <a:pathLst>
                <a:path w="180" h="180" extrusionOk="0">
                  <a:moveTo>
                    <a:pt x="179" y="1"/>
                  </a:moveTo>
                  <a:cubicBezTo>
                    <a:pt x="120" y="1"/>
                    <a:pt x="60" y="1"/>
                    <a:pt x="20" y="21"/>
                  </a:cubicBezTo>
                  <a:lnTo>
                    <a:pt x="0" y="100"/>
                  </a:lnTo>
                  <a:lnTo>
                    <a:pt x="0" y="180"/>
                  </a:lnTo>
                  <a:lnTo>
                    <a:pt x="179" y="180"/>
                  </a:ln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306350" y="1246675"/>
              <a:ext cx="4000" cy="4000"/>
            </a:xfrm>
            <a:custGeom>
              <a:avLst/>
              <a:gdLst/>
              <a:ahLst/>
              <a:cxnLst/>
              <a:rect l="l" t="t" r="r" b="b"/>
              <a:pathLst>
                <a:path w="160" h="160" extrusionOk="0">
                  <a:moveTo>
                    <a:pt x="0" y="0"/>
                  </a:moveTo>
                  <a:lnTo>
                    <a:pt x="0" y="0"/>
                  </a:lnTo>
                  <a:cubicBezTo>
                    <a:pt x="40" y="60"/>
                    <a:pt x="120" y="120"/>
                    <a:pt x="160" y="16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258100" y="1244050"/>
              <a:ext cx="8975" cy="7700"/>
            </a:xfrm>
            <a:custGeom>
              <a:avLst/>
              <a:gdLst/>
              <a:ahLst/>
              <a:cxnLst/>
              <a:rect l="l" t="t" r="r" b="b"/>
              <a:pathLst>
                <a:path w="359" h="308" extrusionOk="0">
                  <a:moveTo>
                    <a:pt x="211" y="0"/>
                  </a:moveTo>
                  <a:cubicBezTo>
                    <a:pt x="196" y="0"/>
                    <a:pt x="179" y="2"/>
                    <a:pt x="160" y="6"/>
                  </a:cubicBezTo>
                  <a:cubicBezTo>
                    <a:pt x="41" y="6"/>
                    <a:pt x="41" y="145"/>
                    <a:pt x="1" y="245"/>
                  </a:cubicBezTo>
                  <a:cubicBezTo>
                    <a:pt x="75" y="287"/>
                    <a:pt x="139" y="307"/>
                    <a:pt x="200" y="307"/>
                  </a:cubicBezTo>
                  <a:cubicBezTo>
                    <a:pt x="252" y="307"/>
                    <a:pt x="304" y="292"/>
                    <a:pt x="359" y="265"/>
                  </a:cubicBezTo>
                  <a:cubicBezTo>
                    <a:pt x="323" y="157"/>
                    <a:pt x="352" y="0"/>
                    <a:pt x="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314300" y="1433675"/>
              <a:ext cx="5000" cy="3500"/>
            </a:xfrm>
            <a:custGeom>
              <a:avLst/>
              <a:gdLst/>
              <a:ahLst/>
              <a:cxnLst/>
              <a:rect l="l" t="t" r="r" b="b"/>
              <a:pathLst>
                <a:path w="200" h="140" extrusionOk="0">
                  <a:moveTo>
                    <a:pt x="1" y="0"/>
                  </a:moveTo>
                  <a:cubicBezTo>
                    <a:pt x="80" y="40"/>
                    <a:pt x="120" y="100"/>
                    <a:pt x="200" y="139"/>
                  </a:cubicBezTo>
                  <a:cubicBezTo>
                    <a:pt x="160" y="40"/>
                    <a:pt x="10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066650" y="1611200"/>
              <a:ext cx="13950" cy="8475"/>
            </a:xfrm>
            <a:custGeom>
              <a:avLst/>
              <a:gdLst/>
              <a:ahLst/>
              <a:cxnLst/>
              <a:rect l="l" t="t" r="r" b="b"/>
              <a:pathLst>
                <a:path w="558" h="339" extrusionOk="0">
                  <a:moveTo>
                    <a:pt x="0" y="1"/>
                  </a:moveTo>
                  <a:cubicBezTo>
                    <a:pt x="100" y="120"/>
                    <a:pt x="199" y="259"/>
                    <a:pt x="378" y="339"/>
                  </a:cubicBezTo>
                  <a:cubicBezTo>
                    <a:pt x="438" y="240"/>
                    <a:pt x="478" y="14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334700" y="1150200"/>
              <a:ext cx="62675" cy="35550"/>
            </a:xfrm>
            <a:custGeom>
              <a:avLst/>
              <a:gdLst/>
              <a:ahLst/>
              <a:cxnLst/>
              <a:rect l="l" t="t" r="r" b="b"/>
              <a:pathLst>
                <a:path w="2507" h="1422" extrusionOk="0">
                  <a:moveTo>
                    <a:pt x="120" y="0"/>
                  </a:moveTo>
                  <a:cubicBezTo>
                    <a:pt x="0" y="40"/>
                    <a:pt x="60" y="140"/>
                    <a:pt x="100" y="219"/>
                  </a:cubicBezTo>
                  <a:cubicBezTo>
                    <a:pt x="159" y="259"/>
                    <a:pt x="199" y="319"/>
                    <a:pt x="259" y="338"/>
                  </a:cubicBezTo>
                  <a:cubicBezTo>
                    <a:pt x="299" y="358"/>
                    <a:pt x="358" y="418"/>
                    <a:pt x="398" y="438"/>
                  </a:cubicBezTo>
                  <a:cubicBezTo>
                    <a:pt x="443" y="483"/>
                    <a:pt x="454" y="505"/>
                    <a:pt x="423" y="505"/>
                  </a:cubicBezTo>
                  <a:cubicBezTo>
                    <a:pt x="413" y="505"/>
                    <a:pt x="398" y="503"/>
                    <a:pt x="378" y="498"/>
                  </a:cubicBezTo>
                  <a:cubicBezTo>
                    <a:pt x="299" y="517"/>
                    <a:pt x="259" y="577"/>
                    <a:pt x="219" y="617"/>
                  </a:cubicBezTo>
                  <a:cubicBezTo>
                    <a:pt x="159" y="796"/>
                    <a:pt x="100" y="935"/>
                    <a:pt x="279" y="1074"/>
                  </a:cubicBezTo>
                  <a:cubicBezTo>
                    <a:pt x="497" y="1224"/>
                    <a:pt x="706" y="1421"/>
                    <a:pt x="950" y="1421"/>
                  </a:cubicBezTo>
                  <a:cubicBezTo>
                    <a:pt x="1062" y="1421"/>
                    <a:pt x="1182" y="1380"/>
                    <a:pt x="1313" y="1273"/>
                  </a:cubicBezTo>
                  <a:cubicBezTo>
                    <a:pt x="1293" y="1234"/>
                    <a:pt x="1273" y="1214"/>
                    <a:pt x="1273" y="1194"/>
                  </a:cubicBezTo>
                  <a:cubicBezTo>
                    <a:pt x="1273" y="1154"/>
                    <a:pt x="1293" y="1114"/>
                    <a:pt x="1313" y="1114"/>
                  </a:cubicBezTo>
                  <a:cubicBezTo>
                    <a:pt x="1671" y="1094"/>
                    <a:pt x="2009" y="1114"/>
                    <a:pt x="2348" y="1015"/>
                  </a:cubicBezTo>
                  <a:cubicBezTo>
                    <a:pt x="2407" y="975"/>
                    <a:pt x="2467" y="915"/>
                    <a:pt x="2507" y="836"/>
                  </a:cubicBezTo>
                  <a:lnTo>
                    <a:pt x="2507" y="716"/>
                  </a:lnTo>
                  <a:cubicBezTo>
                    <a:pt x="2049" y="716"/>
                    <a:pt x="1552" y="716"/>
                    <a:pt x="1075" y="697"/>
                  </a:cubicBezTo>
                  <a:cubicBezTo>
                    <a:pt x="955" y="697"/>
                    <a:pt x="876" y="637"/>
                    <a:pt x="975" y="498"/>
                  </a:cubicBezTo>
                  <a:cubicBezTo>
                    <a:pt x="1055" y="299"/>
                    <a:pt x="915" y="140"/>
                    <a:pt x="796" y="20"/>
                  </a:cubicBezTo>
                  <a:cubicBezTo>
                    <a:pt x="577" y="20"/>
                    <a:pt x="358"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325250" y="1106425"/>
              <a:ext cx="21400" cy="82100"/>
            </a:xfrm>
            <a:custGeom>
              <a:avLst/>
              <a:gdLst/>
              <a:ahLst/>
              <a:cxnLst/>
              <a:rect l="l" t="t" r="r" b="b"/>
              <a:pathLst>
                <a:path w="856" h="3284" extrusionOk="0">
                  <a:moveTo>
                    <a:pt x="458" y="1"/>
                  </a:moveTo>
                  <a:cubicBezTo>
                    <a:pt x="319" y="80"/>
                    <a:pt x="279" y="200"/>
                    <a:pt x="279" y="359"/>
                  </a:cubicBezTo>
                  <a:cubicBezTo>
                    <a:pt x="80" y="677"/>
                    <a:pt x="358" y="1075"/>
                    <a:pt x="100" y="1393"/>
                  </a:cubicBezTo>
                  <a:cubicBezTo>
                    <a:pt x="0" y="2050"/>
                    <a:pt x="60" y="2666"/>
                    <a:pt x="299" y="3283"/>
                  </a:cubicBezTo>
                  <a:cubicBezTo>
                    <a:pt x="657" y="3283"/>
                    <a:pt x="537" y="3005"/>
                    <a:pt x="537" y="2845"/>
                  </a:cubicBezTo>
                  <a:cubicBezTo>
                    <a:pt x="537" y="2607"/>
                    <a:pt x="557" y="2388"/>
                    <a:pt x="796" y="2268"/>
                  </a:cubicBezTo>
                  <a:cubicBezTo>
                    <a:pt x="856" y="2229"/>
                    <a:pt x="856" y="2149"/>
                    <a:pt x="796" y="2089"/>
                  </a:cubicBezTo>
                  <a:cubicBezTo>
                    <a:pt x="756" y="2050"/>
                    <a:pt x="677" y="1990"/>
                    <a:pt x="637" y="1950"/>
                  </a:cubicBezTo>
                  <a:cubicBezTo>
                    <a:pt x="557" y="1891"/>
                    <a:pt x="498" y="1851"/>
                    <a:pt x="498" y="1751"/>
                  </a:cubicBezTo>
                  <a:cubicBezTo>
                    <a:pt x="458" y="1692"/>
                    <a:pt x="458" y="1652"/>
                    <a:pt x="478" y="1572"/>
                  </a:cubicBezTo>
                  <a:cubicBezTo>
                    <a:pt x="557" y="1473"/>
                    <a:pt x="557" y="1353"/>
                    <a:pt x="557" y="1234"/>
                  </a:cubicBezTo>
                  <a:cubicBezTo>
                    <a:pt x="577" y="1154"/>
                    <a:pt x="597" y="1075"/>
                    <a:pt x="597" y="995"/>
                  </a:cubicBezTo>
                  <a:cubicBezTo>
                    <a:pt x="597" y="876"/>
                    <a:pt x="557" y="777"/>
                    <a:pt x="478" y="677"/>
                  </a:cubicBezTo>
                  <a:cubicBezTo>
                    <a:pt x="478" y="458"/>
                    <a:pt x="458" y="239"/>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384925" y="1136300"/>
              <a:ext cx="37325" cy="18900"/>
            </a:xfrm>
            <a:custGeom>
              <a:avLst/>
              <a:gdLst/>
              <a:ahLst/>
              <a:cxnLst/>
              <a:rect l="l" t="t" r="r" b="b"/>
              <a:pathLst>
                <a:path w="1493" h="756" extrusionOk="0">
                  <a:moveTo>
                    <a:pt x="1356" y="1"/>
                  </a:moveTo>
                  <a:cubicBezTo>
                    <a:pt x="1075" y="1"/>
                    <a:pt x="822" y="221"/>
                    <a:pt x="521" y="221"/>
                  </a:cubicBezTo>
                  <a:cubicBezTo>
                    <a:pt x="500" y="221"/>
                    <a:pt x="479" y="220"/>
                    <a:pt x="458" y="218"/>
                  </a:cubicBezTo>
                  <a:cubicBezTo>
                    <a:pt x="378" y="318"/>
                    <a:pt x="259" y="298"/>
                    <a:pt x="160" y="357"/>
                  </a:cubicBezTo>
                  <a:cubicBezTo>
                    <a:pt x="40" y="477"/>
                    <a:pt x="0" y="596"/>
                    <a:pt x="140" y="755"/>
                  </a:cubicBezTo>
                  <a:cubicBezTo>
                    <a:pt x="438" y="715"/>
                    <a:pt x="697" y="696"/>
                    <a:pt x="975" y="696"/>
                  </a:cubicBezTo>
                  <a:cubicBezTo>
                    <a:pt x="1075" y="576"/>
                    <a:pt x="1234" y="596"/>
                    <a:pt x="1353" y="556"/>
                  </a:cubicBezTo>
                  <a:cubicBezTo>
                    <a:pt x="1433" y="377"/>
                    <a:pt x="1473" y="238"/>
                    <a:pt x="1492" y="19"/>
                  </a:cubicBezTo>
                  <a:cubicBezTo>
                    <a:pt x="1446" y="6"/>
                    <a:pt x="1401" y="1"/>
                    <a:pt x="1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362050" y="1142725"/>
              <a:ext cx="32350" cy="17950"/>
            </a:xfrm>
            <a:custGeom>
              <a:avLst/>
              <a:gdLst/>
              <a:ahLst/>
              <a:cxnLst/>
              <a:rect l="l" t="t" r="r" b="b"/>
              <a:pathLst>
                <a:path w="1294" h="718" extrusionOk="0">
                  <a:moveTo>
                    <a:pt x="1234" y="1"/>
                  </a:moveTo>
                  <a:lnTo>
                    <a:pt x="1234" y="1"/>
                  </a:lnTo>
                  <a:cubicBezTo>
                    <a:pt x="816" y="21"/>
                    <a:pt x="398" y="120"/>
                    <a:pt x="0" y="299"/>
                  </a:cubicBezTo>
                  <a:cubicBezTo>
                    <a:pt x="60" y="498"/>
                    <a:pt x="239" y="578"/>
                    <a:pt x="398" y="697"/>
                  </a:cubicBezTo>
                  <a:cubicBezTo>
                    <a:pt x="657" y="657"/>
                    <a:pt x="896" y="717"/>
                    <a:pt x="1075" y="498"/>
                  </a:cubicBezTo>
                  <a:cubicBezTo>
                    <a:pt x="1075" y="379"/>
                    <a:pt x="1095" y="220"/>
                    <a:pt x="1214" y="140"/>
                  </a:cubicBezTo>
                  <a:cubicBezTo>
                    <a:pt x="1293" y="100"/>
                    <a:pt x="1293" y="4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354100" y="1149700"/>
              <a:ext cx="17925" cy="12950"/>
            </a:xfrm>
            <a:custGeom>
              <a:avLst/>
              <a:gdLst/>
              <a:ahLst/>
              <a:cxnLst/>
              <a:rect l="l" t="t" r="r" b="b"/>
              <a:pathLst>
                <a:path w="717" h="518" extrusionOk="0">
                  <a:moveTo>
                    <a:pt x="318" y="0"/>
                  </a:moveTo>
                  <a:cubicBezTo>
                    <a:pt x="219" y="20"/>
                    <a:pt x="119" y="40"/>
                    <a:pt x="20" y="40"/>
                  </a:cubicBezTo>
                  <a:cubicBezTo>
                    <a:pt x="0" y="239"/>
                    <a:pt x="119" y="358"/>
                    <a:pt x="199" y="518"/>
                  </a:cubicBezTo>
                  <a:cubicBezTo>
                    <a:pt x="378" y="458"/>
                    <a:pt x="537" y="438"/>
                    <a:pt x="716" y="378"/>
                  </a:cubicBezTo>
                  <a:cubicBezTo>
                    <a:pt x="716" y="140"/>
                    <a:pt x="557" y="20"/>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459025" y="1107700"/>
              <a:ext cx="16425" cy="8700"/>
            </a:xfrm>
            <a:custGeom>
              <a:avLst/>
              <a:gdLst/>
              <a:ahLst/>
              <a:cxnLst/>
              <a:rect l="l" t="t" r="r" b="b"/>
              <a:pathLst>
                <a:path w="657" h="348" extrusionOk="0">
                  <a:moveTo>
                    <a:pt x="335" y="1"/>
                  </a:moveTo>
                  <a:cubicBezTo>
                    <a:pt x="295" y="1"/>
                    <a:pt x="250" y="10"/>
                    <a:pt x="199" y="29"/>
                  </a:cubicBezTo>
                  <a:cubicBezTo>
                    <a:pt x="60" y="109"/>
                    <a:pt x="0" y="228"/>
                    <a:pt x="160" y="348"/>
                  </a:cubicBezTo>
                  <a:cubicBezTo>
                    <a:pt x="319" y="348"/>
                    <a:pt x="478" y="328"/>
                    <a:pt x="657" y="308"/>
                  </a:cubicBezTo>
                  <a:cubicBezTo>
                    <a:pt x="577" y="148"/>
                    <a:pt x="497" y="1"/>
                    <a:pt x="3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336675" y="1131100"/>
              <a:ext cx="13450" cy="9175"/>
            </a:xfrm>
            <a:custGeom>
              <a:avLst/>
              <a:gdLst/>
              <a:ahLst/>
              <a:cxnLst/>
              <a:rect l="l" t="t" r="r" b="b"/>
              <a:pathLst>
                <a:path w="538" h="367" extrusionOk="0">
                  <a:moveTo>
                    <a:pt x="244" y="1"/>
                  </a:moveTo>
                  <a:cubicBezTo>
                    <a:pt x="156" y="1"/>
                    <a:pt x="73" y="35"/>
                    <a:pt x="1" y="108"/>
                  </a:cubicBezTo>
                  <a:lnTo>
                    <a:pt x="1" y="187"/>
                  </a:lnTo>
                  <a:lnTo>
                    <a:pt x="1" y="267"/>
                  </a:lnTo>
                  <a:cubicBezTo>
                    <a:pt x="1" y="287"/>
                    <a:pt x="21" y="287"/>
                    <a:pt x="80" y="366"/>
                  </a:cubicBezTo>
                  <a:cubicBezTo>
                    <a:pt x="100" y="366"/>
                    <a:pt x="140" y="366"/>
                    <a:pt x="180" y="287"/>
                  </a:cubicBezTo>
                  <a:lnTo>
                    <a:pt x="538" y="128"/>
                  </a:lnTo>
                  <a:lnTo>
                    <a:pt x="498" y="88"/>
                  </a:lnTo>
                  <a:cubicBezTo>
                    <a:pt x="412" y="31"/>
                    <a:pt x="326" y="1"/>
                    <a:pt x="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336675" y="1137750"/>
              <a:ext cx="4500" cy="8500"/>
            </a:xfrm>
            <a:custGeom>
              <a:avLst/>
              <a:gdLst/>
              <a:ahLst/>
              <a:cxnLst/>
              <a:rect l="l" t="t" r="r" b="b"/>
              <a:pathLst>
                <a:path w="180" h="340" extrusionOk="0">
                  <a:moveTo>
                    <a:pt x="1" y="1"/>
                  </a:moveTo>
                  <a:cubicBezTo>
                    <a:pt x="1" y="120"/>
                    <a:pt x="1" y="220"/>
                    <a:pt x="21" y="339"/>
                  </a:cubicBezTo>
                  <a:cubicBezTo>
                    <a:pt x="140" y="260"/>
                    <a:pt x="180" y="1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419250" y="1120350"/>
              <a:ext cx="4500" cy="3500"/>
            </a:xfrm>
            <a:custGeom>
              <a:avLst/>
              <a:gdLst/>
              <a:ahLst/>
              <a:cxnLst/>
              <a:rect l="l" t="t" r="r" b="b"/>
              <a:pathLst>
                <a:path w="180" h="140" extrusionOk="0">
                  <a:moveTo>
                    <a:pt x="179" y="1"/>
                  </a:moveTo>
                  <a:lnTo>
                    <a:pt x="179" y="1"/>
                  </a:lnTo>
                  <a:cubicBezTo>
                    <a:pt x="100" y="40"/>
                    <a:pt x="60" y="100"/>
                    <a:pt x="0" y="140"/>
                  </a:cubicBezTo>
                  <a:lnTo>
                    <a:pt x="159" y="140"/>
                  </a:lnTo>
                  <a:cubicBezTo>
                    <a:pt x="159" y="100"/>
                    <a:pt x="179" y="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392375" y="1141500"/>
              <a:ext cx="5000" cy="4750"/>
            </a:xfrm>
            <a:custGeom>
              <a:avLst/>
              <a:gdLst/>
              <a:ahLst/>
              <a:cxnLst/>
              <a:rect l="l" t="t" r="r" b="b"/>
              <a:pathLst>
                <a:path w="200" h="190" extrusionOk="0">
                  <a:moveTo>
                    <a:pt x="120" y="0"/>
                  </a:moveTo>
                  <a:cubicBezTo>
                    <a:pt x="90" y="0"/>
                    <a:pt x="61" y="10"/>
                    <a:pt x="41" y="30"/>
                  </a:cubicBezTo>
                  <a:cubicBezTo>
                    <a:pt x="1" y="70"/>
                    <a:pt x="1" y="149"/>
                    <a:pt x="1" y="189"/>
                  </a:cubicBezTo>
                  <a:cubicBezTo>
                    <a:pt x="61" y="149"/>
                    <a:pt x="140" y="70"/>
                    <a:pt x="200" y="30"/>
                  </a:cubicBezTo>
                  <a:cubicBezTo>
                    <a:pt x="180" y="10"/>
                    <a:pt x="15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441125" y="1116375"/>
              <a:ext cx="4500" cy="4000"/>
            </a:xfrm>
            <a:custGeom>
              <a:avLst/>
              <a:gdLst/>
              <a:ahLst/>
              <a:cxnLst/>
              <a:rect l="l" t="t" r="r" b="b"/>
              <a:pathLst>
                <a:path w="180" h="160" extrusionOk="0">
                  <a:moveTo>
                    <a:pt x="179" y="1"/>
                  </a:moveTo>
                  <a:lnTo>
                    <a:pt x="179" y="1"/>
                  </a:lnTo>
                  <a:cubicBezTo>
                    <a:pt x="100" y="40"/>
                    <a:pt x="20" y="60"/>
                    <a:pt x="0" y="160"/>
                  </a:cubicBezTo>
                  <a:cubicBezTo>
                    <a:pt x="40" y="100"/>
                    <a:pt x="120" y="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332700" y="1163125"/>
              <a:ext cx="13950" cy="49250"/>
            </a:xfrm>
            <a:custGeom>
              <a:avLst/>
              <a:gdLst/>
              <a:ahLst/>
              <a:cxnLst/>
              <a:rect l="l" t="t" r="r" b="b"/>
              <a:pathLst>
                <a:path w="558" h="1970" extrusionOk="0">
                  <a:moveTo>
                    <a:pt x="498" y="0"/>
                  </a:moveTo>
                  <a:lnTo>
                    <a:pt x="498" y="0"/>
                  </a:lnTo>
                  <a:cubicBezTo>
                    <a:pt x="259" y="20"/>
                    <a:pt x="160" y="160"/>
                    <a:pt x="160" y="398"/>
                  </a:cubicBezTo>
                  <a:cubicBezTo>
                    <a:pt x="160" y="617"/>
                    <a:pt x="200" y="876"/>
                    <a:pt x="1" y="1055"/>
                  </a:cubicBezTo>
                  <a:cubicBezTo>
                    <a:pt x="41" y="1393"/>
                    <a:pt x="100" y="1691"/>
                    <a:pt x="279" y="1970"/>
                  </a:cubicBezTo>
                  <a:cubicBezTo>
                    <a:pt x="339" y="1791"/>
                    <a:pt x="379" y="1612"/>
                    <a:pt x="558" y="1512"/>
                  </a:cubicBezTo>
                  <a:cubicBezTo>
                    <a:pt x="498" y="1174"/>
                    <a:pt x="279" y="876"/>
                    <a:pt x="359" y="518"/>
                  </a:cubicBezTo>
                  <a:cubicBezTo>
                    <a:pt x="259" y="299"/>
                    <a:pt x="418" y="18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354600" y="1172225"/>
              <a:ext cx="40300" cy="11325"/>
            </a:xfrm>
            <a:custGeom>
              <a:avLst/>
              <a:gdLst/>
              <a:ahLst/>
              <a:cxnLst/>
              <a:rect l="l" t="t" r="r" b="b"/>
              <a:pathLst>
                <a:path w="1612" h="453" extrusionOk="0">
                  <a:moveTo>
                    <a:pt x="1215" y="0"/>
                  </a:moveTo>
                  <a:cubicBezTo>
                    <a:pt x="868" y="0"/>
                    <a:pt x="526" y="104"/>
                    <a:pt x="177" y="104"/>
                  </a:cubicBezTo>
                  <a:cubicBezTo>
                    <a:pt x="118" y="104"/>
                    <a:pt x="59" y="101"/>
                    <a:pt x="0" y="94"/>
                  </a:cubicBezTo>
                  <a:lnTo>
                    <a:pt x="0" y="94"/>
                  </a:lnTo>
                  <a:cubicBezTo>
                    <a:pt x="99" y="452"/>
                    <a:pt x="318" y="333"/>
                    <a:pt x="497" y="392"/>
                  </a:cubicBezTo>
                  <a:cubicBezTo>
                    <a:pt x="537" y="353"/>
                    <a:pt x="617" y="353"/>
                    <a:pt x="676" y="353"/>
                  </a:cubicBezTo>
                  <a:cubicBezTo>
                    <a:pt x="862" y="377"/>
                    <a:pt x="1048" y="433"/>
                    <a:pt x="1234" y="433"/>
                  </a:cubicBezTo>
                  <a:cubicBezTo>
                    <a:pt x="1346" y="433"/>
                    <a:pt x="1459" y="413"/>
                    <a:pt x="1572" y="353"/>
                  </a:cubicBezTo>
                  <a:cubicBezTo>
                    <a:pt x="1611" y="253"/>
                    <a:pt x="1611" y="134"/>
                    <a:pt x="1532" y="34"/>
                  </a:cubicBezTo>
                  <a:cubicBezTo>
                    <a:pt x="1426" y="10"/>
                    <a:pt x="1320" y="0"/>
                    <a:pt x="12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371500" y="1178550"/>
              <a:ext cx="25875" cy="7175"/>
            </a:xfrm>
            <a:custGeom>
              <a:avLst/>
              <a:gdLst/>
              <a:ahLst/>
              <a:cxnLst/>
              <a:rect l="l" t="t" r="r" b="b"/>
              <a:pathLst>
                <a:path w="1035" h="287" extrusionOk="0">
                  <a:moveTo>
                    <a:pt x="995" y="0"/>
                  </a:moveTo>
                  <a:cubicBezTo>
                    <a:pt x="975" y="0"/>
                    <a:pt x="935" y="0"/>
                    <a:pt x="896" y="60"/>
                  </a:cubicBezTo>
                  <a:cubicBezTo>
                    <a:pt x="844" y="77"/>
                    <a:pt x="792" y="84"/>
                    <a:pt x="741" y="84"/>
                  </a:cubicBezTo>
                  <a:cubicBezTo>
                    <a:pt x="582" y="84"/>
                    <a:pt x="423" y="22"/>
                    <a:pt x="264" y="22"/>
                  </a:cubicBezTo>
                  <a:cubicBezTo>
                    <a:pt x="176" y="22"/>
                    <a:pt x="88" y="41"/>
                    <a:pt x="0" y="100"/>
                  </a:cubicBezTo>
                  <a:cubicBezTo>
                    <a:pt x="156" y="226"/>
                    <a:pt x="327" y="286"/>
                    <a:pt x="500" y="286"/>
                  </a:cubicBezTo>
                  <a:cubicBezTo>
                    <a:pt x="680" y="286"/>
                    <a:pt x="862" y="221"/>
                    <a:pt x="1035" y="100"/>
                  </a:cubicBezTo>
                  <a:lnTo>
                    <a:pt x="1035" y="60"/>
                  </a:lnTo>
                  <a:cubicBezTo>
                    <a:pt x="1035" y="40"/>
                    <a:pt x="1015" y="4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361550" y="1200425"/>
              <a:ext cx="5500" cy="3000"/>
            </a:xfrm>
            <a:custGeom>
              <a:avLst/>
              <a:gdLst/>
              <a:ahLst/>
              <a:cxnLst/>
              <a:rect l="l" t="t" r="r" b="b"/>
              <a:pathLst>
                <a:path w="220" h="120" extrusionOk="0">
                  <a:moveTo>
                    <a:pt x="110" y="0"/>
                  </a:moveTo>
                  <a:cubicBezTo>
                    <a:pt x="75" y="0"/>
                    <a:pt x="40" y="20"/>
                    <a:pt x="1" y="60"/>
                  </a:cubicBezTo>
                  <a:cubicBezTo>
                    <a:pt x="20" y="80"/>
                    <a:pt x="40" y="100"/>
                    <a:pt x="40" y="120"/>
                  </a:cubicBezTo>
                  <a:lnTo>
                    <a:pt x="140" y="120"/>
                  </a:lnTo>
                  <a:lnTo>
                    <a:pt x="219" y="60"/>
                  </a:lnTo>
                  <a:cubicBezTo>
                    <a:pt x="180" y="20"/>
                    <a:pt x="145" y="0"/>
                    <a:pt x="1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336675" y="1123350"/>
              <a:ext cx="12475" cy="9950"/>
            </a:xfrm>
            <a:custGeom>
              <a:avLst/>
              <a:gdLst/>
              <a:ahLst/>
              <a:cxnLst/>
              <a:rect l="l" t="t" r="r" b="b"/>
              <a:pathLst>
                <a:path w="499" h="398" extrusionOk="0">
                  <a:moveTo>
                    <a:pt x="21" y="20"/>
                  </a:moveTo>
                  <a:cubicBezTo>
                    <a:pt x="1" y="159"/>
                    <a:pt x="1" y="279"/>
                    <a:pt x="1" y="398"/>
                  </a:cubicBezTo>
                  <a:cubicBezTo>
                    <a:pt x="180" y="398"/>
                    <a:pt x="319" y="378"/>
                    <a:pt x="498" y="378"/>
                  </a:cubicBezTo>
                  <a:cubicBezTo>
                    <a:pt x="498" y="0"/>
                    <a:pt x="220" y="80"/>
                    <a:pt x="21"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336675" y="1102925"/>
              <a:ext cx="15450" cy="5025"/>
            </a:xfrm>
            <a:custGeom>
              <a:avLst/>
              <a:gdLst/>
              <a:ahLst/>
              <a:cxnLst/>
              <a:rect l="l" t="t" r="r" b="b"/>
              <a:pathLst>
                <a:path w="618" h="201" extrusionOk="0">
                  <a:moveTo>
                    <a:pt x="407" y="1"/>
                  </a:moveTo>
                  <a:cubicBezTo>
                    <a:pt x="255" y="1"/>
                    <a:pt x="100" y="15"/>
                    <a:pt x="1" y="180"/>
                  </a:cubicBezTo>
                  <a:cubicBezTo>
                    <a:pt x="41" y="180"/>
                    <a:pt x="120" y="180"/>
                    <a:pt x="200" y="200"/>
                  </a:cubicBezTo>
                  <a:cubicBezTo>
                    <a:pt x="299" y="180"/>
                    <a:pt x="419" y="180"/>
                    <a:pt x="518" y="141"/>
                  </a:cubicBezTo>
                  <a:cubicBezTo>
                    <a:pt x="598" y="101"/>
                    <a:pt x="618" y="81"/>
                    <a:pt x="538" y="1"/>
                  </a:cubicBezTo>
                  <a:lnTo>
                    <a:pt x="498" y="1"/>
                  </a:lnTo>
                  <a:cubicBezTo>
                    <a:pt x="468" y="1"/>
                    <a:pt x="438" y="1"/>
                    <a:pt x="4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657950" y="1155175"/>
              <a:ext cx="4500" cy="5000"/>
            </a:xfrm>
            <a:custGeom>
              <a:avLst/>
              <a:gdLst/>
              <a:ahLst/>
              <a:cxnLst/>
              <a:rect l="l" t="t" r="r" b="b"/>
              <a:pathLst>
                <a:path w="180" h="200" extrusionOk="0">
                  <a:moveTo>
                    <a:pt x="180" y="0"/>
                  </a:moveTo>
                  <a:cubicBezTo>
                    <a:pt x="120" y="20"/>
                    <a:pt x="60" y="20"/>
                    <a:pt x="1" y="20"/>
                  </a:cubicBezTo>
                  <a:cubicBezTo>
                    <a:pt x="1" y="120"/>
                    <a:pt x="1" y="199"/>
                    <a:pt x="100" y="199"/>
                  </a:cubicBezTo>
                  <a:cubicBezTo>
                    <a:pt x="120" y="199"/>
                    <a:pt x="140" y="8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675350" y="1154250"/>
              <a:ext cx="5500" cy="4200"/>
            </a:xfrm>
            <a:custGeom>
              <a:avLst/>
              <a:gdLst/>
              <a:ahLst/>
              <a:cxnLst/>
              <a:rect l="l" t="t" r="r" b="b"/>
              <a:pathLst>
                <a:path w="220" h="168" extrusionOk="0">
                  <a:moveTo>
                    <a:pt x="79" y="0"/>
                  </a:moveTo>
                  <a:cubicBezTo>
                    <a:pt x="47" y="0"/>
                    <a:pt x="15" y="23"/>
                    <a:pt x="1" y="37"/>
                  </a:cubicBezTo>
                  <a:cubicBezTo>
                    <a:pt x="42" y="93"/>
                    <a:pt x="74" y="167"/>
                    <a:pt x="130" y="167"/>
                  </a:cubicBezTo>
                  <a:cubicBezTo>
                    <a:pt x="154" y="167"/>
                    <a:pt x="183" y="153"/>
                    <a:pt x="220" y="117"/>
                  </a:cubicBezTo>
                  <a:lnTo>
                    <a:pt x="120" y="17"/>
                  </a:lnTo>
                  <a:cubicBezTo>
                    <a:pt x="108" y="5"/>
                    <a:pt x="94" y="0"/>
                    <a:pt x="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666400" y="1155300"/>
              <a:ext cx="4500" cy="2375"/>
            </a:xfrm>
            <a:custGeom>
              <a:avLst/>
              <a:gdLst/>
              <a:ahLst/>
              <a:cxnLst/>
              <a:rect l="l" t="t" r="r" b="b"/>
              <a:pathLst>
                <a:path w="180" h="95" extrusionOk="0">
                  <a:moveTo>
                    <a:pt x="83" y="0"/>
                  </a:moveTo>
                  <a:cubicBezTo>
                    <a:pt x="55" y="0"/>
                    <a:pt x="31" y="5"/>
                    <a:pt x="1" y="15"/>
                  </a:cubicBezTo>
                  <a:cubicBezTo>
                    <a:pt x="41" y="15"/>
                    <a:pt x="60" y="75"/>
                    <a:pt x="60" y="95"/>
                  </a:cubicBezTo>
                  <a:cubicBezTo>
                    <a:pt x="100" y="55"/>
                    <a:pt x="140" y="35"/>
                    <a:pt x="180" y="15"/>
                  </a:cubicBezTo>
                  <a:cubicBezTo>
                    <a:pt x="140" y="5"/>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49125" y="1102950"/>
              <a:ext cx="14450" cy="3875"/>
            </a:xfrm>
            <a:custGeom>
              <a:avLst/>
              <a:gdLst/>
              <a:ahLst/>
              <a:cxnLst/>
              <a:rect l="l" t="t" r="r" b="b"/>
              <a:pathLst>
                <a:path w="578" h="155" extrusionOk="0">
                  <a:moveTo>
                    <a:pt x="20" y="0"/>
                  </a:moveTo>
                  <a:cubicBezTo>
                    <a:pt x="20" y="40"/>
                    <a:pt x="0" y="100"/>
                    <a:pt x="0" y="140"/>
                  </a:cubicBezTo>
                  <a:cubicBezTo>
                    <a:pt x="55" y="150"/>
                    <a:pt x="107" y="155"/>
                    <a:pt x="157" y="155"/>
                  </a:cubicBezTo>
                  <a:cubicBezTo>
                    <a:pt x="309" y="155"/>
                    <a:pt x="443" y="110"/>
                    <a:pt x="577" y="20"/>
                  </a:cubicBezTo>
                  <a:cubicBezTo>
                    <a:pt x="398" y="20"/>
                    <a:pt x="199" y="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592800" y="1168600"/>
              <a:ext cx="9475" cy="6975"/>
            </a:xfrm>
            <a:custGeom>
              <a:avLst/>
              <a:gdLst/>
              <a:ahLst/>
              <a:cxnLst/>
              <a:rect l="l" t="t" r="r" b="b"/>
              <a:pathLst>
                <a:path w="379" h="279" extrusionOk="0">
                  <a:moveTo>
                    <a:pt x="21" y="0"/>
                  </a:moveTo>
                  <a:lnTo>
                    <a:pt x="21" y="0"/>
                  </a:lnTo>
                  <a:cubicBezTo>
                    <a:pt x="1" y="140"/>
                    <a:pt x="1" y="239"/>
                    <a:pt x="140" y="279"/>
                  </a:cubicBezTo>
                  <a:cubicBezTo>
                    <a:pt x="219" y="199"/>
                    <a:pt x="379" y="100"/>
                    <a:pt x="379" y="80"/>
                  </a:cubicBezTo>
                  <a:cubicBezTo>
                    <a:pt x="342" y="16"/>
                    <a:pt x="289" y="2"/>
                    <a:pt x="231" y="2"/>
                  </a:cubicBezTo>
                  <a:cubicBezTo>
                    <a:pt x="187" y="2"/>
                    <a:pt x="139" y="10"/>
                    <a:pt x="94" y="10"/>
                  </a:cubicBezTo>
                  <a:cubicBezTo>
                    <a:pt x="68" y="10"/>
                    <a:pt x="44" y="8"/>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488375" y="1151200"/>
              <a:ext cx="4000" cy="4975"/>
            </a:xfrm>
            <a:custGeom>
              <a:avLst/>
              <a:gdLst/>
              <a:ahLst/>
              <a:cxnLst/>
              <a:rect l="l" t="t" r="r" b="b"/>
              <a:pathLst>
                <a:path w="160" h="199" extrusionOk="0">
                  <a:moveTo>
                    <a:pt x="159" y="0"/>
                  </a:moveTo>
                  <a:cubicBezTo>
                    <a:pt x="120" y="0"/>
                    <a:pt x="40" y="40"/>
                    <a:pt x="0" y="40"/>
                  </a:cubicBezTo>
                  <a:cubicBezTo>
                    <a:pt x="20" y="80"/>
                    <a:pt x="80" y="159"/>
                    <a:pt x="100" y="199"/>
                  </a:cubicBezTo>
                  <a:cubicBezTo>
                    <a:pt x="120" y="159"/>
                    <a:pt x="13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415750" y="1164625"/>
              <a:ext cx="11475" cy="11450"/>
            </a:xfrm>
            <a:custGeom>
              <a:avLst/>
              <a:gdLst/>
              <a:ahLst/>
              <a:cxnLst/>
              <a:rect l="l" t="t" r="r" b="b"/>
              <a:pathLst>
                <a:path w="459" h="458" extrusionOk="0">
                  <a:moveTo>
                    <a:pt x="1" y="0"/>
                  </a:moveTo>
                  <a:cubicBezTo>
                    <a:pt x="1" y="318"/>
                    <a:pt x="140" y="458"/>
                    <a:pt x="458" y="458"/>
                  </a:cubicBezTo>
                  <a:cubicBezTo>
                    <a:pt x="419" y="279"/>
                    <a:pt x="339" y="139"/>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326750" y="1115875"/>
              <a:ext cx="9450" cy="25900"/>
            </a:xfrm>
            <a:custGeom>
              <a:avLst/>
              <a:gdLst/>
              <a:ahLst/>
              <a:cxnLst/>
              <a:rect l="l" t="t" r="r" b="b"/>
              <a:pathLst>
                <a:path w="378" h="1036" extrusionOk="0">
                  <a:moveTo>
                    <a:pt x="80" y="1"/>
                  </a:moveTo>
                  <a:cubicBezTo>
                    <a:pt x="0" y="339"/>
                    <a:pt x="0" y="697"/>
                    <a:pt x="40" y="1035"/>
                  </a:cubicBezTo>
                  <a:cubicBezTo>
                    <a:pt x="378" y="737"/>
                    <a:pt x="199" y="35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327725" y="1084050"/>
              <a:ext cx="4500" cy="9975"/>
            </a:xfrm>
            <a:custGeom>
              <a:avLst/>
              <a:gdLst/>
              <a:ahLst/>
              <a:cxnLst/>
              <a:rect l="l" t="t" r="r" b="b"/>
              <a:pathLst>
                <a:path w="180" h="399" extrusionOk="0">
                  <a:moveTo>
                    <a:pt x="140" y="1"/>
                  </a:moveTo>
                  <a:lnTo>
                    <a:pt x="140" y="1"/>
                  </a:lnTo>
                  <a:cubicBezTo>
                    <a:pt x="60" y="140"/>
                    <a:pt x="1" y="259"/>
                    <a:pt x="41" y="398"/>
                  </a:cubicBezTo>
                  <a:cubicBezTo>
                    <a:pt x="180" y="299"/>
                    <a:pt x="180"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332200" y="1064150"/>
              <a:ext cx="4500" cy="4000"/>
            </a:xfrm>
            <a:custGeom>
              <a:avLst/>
              <a:gdLst/>
              <a:ahLst/>
              <a:cxnLst/>
              <a:rect l="l" t="t" r="r" b="b"/>
              <a:pathLst>
                <a:path w="180" h="160" extrusionOk="0">
                  <a:moveTo>
                    <a:pt x="180" y="1"/>
                  </a:moveTo>
                  <a:cubicBezTo>
                    <a:pt x="80" y="1"/>
                    <a:pt x="21" y="61"/>
                    <a:pt x="1" y="160"/>
                  </a:cubicBezTo>
                  <a:cubicBezTo>
                    <a:pt x="100" y="14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748950" y="1075600"/>
              <a:ext cx="2525" cy="2000"/>
            </a:xfrm>
            <a:custGeom>
              <a:avLst/>
              <a:gdLst/>
              <a:ahLst/>
              <a:cxnLst/>
              <a:rect l="l" t="t" r="r" b="b"/>
              <a:pathLst>
                <a:path w="101" h="80" extrusionOk="0">
                  <a:moveTo>
                    <a:pt x="100" y="0"/>
                  </a:moveTo>
                  <a:lnTo>
                    <a:pt x="100" y="0"/>
                  </a:lnTo>
                  <a:cubicBezTo>
                    <a:pt x="41" y="20"/>
                    <a:pt x="21" y="40"/>
                    <a:pt x="1" y="80"/>
                  </a:cubicBezTo>
                  <a:cubicBezTo>
                    <a:pt x="21" y="40"/>
                    <a:pt x="61"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745475" y="1041775"/>
              <a:ext cx="4000" cy="4500"/>
            </a:xfrm>
            <a:custGeom>
              <a:avLst/>
              <a:gdLst/>
              <a:ahLst/>
              <a:cxnLst/>
              <a:rect l="l" t="t" r="r" b="b"/>
              <a:pathLst>
                <a:path w="160" h="180" extrusionOk="0">
                  <a:moveTo>
                    <a:pt x="160" y="1"/>
                  </a:moveTo>
                  <a:cubicBezTo>
                    <a:pt x="1" y="60"/>
                    <a:pt x="40" y="140"/>
                    <a:pt x="160" y="18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393875" y="1172075"/>
              <a:ext cx="8475" cy="8475"/>
            </a:xfrm>
            <a:custGeom>
              <a:avLst/>
              <a:gdLst/>
              <a:ahLst/>
              <a:cxnLst/>
              <a:rect l="l" t="t" r="r" b="b"/>
              <a:pathLst>
                <a:path w="339" h="339" extrusionOk="0">
                  <a:moveTo>
                    <a:pt x="140" y="1"/>
                  </a:moveTo>
                  <a:cubicBezTo>
                    <a:pt x="100" y="1"/>
                    <a:pt x="40" y="20"/>
                    <a:pt x="1" y="40"/>
                  </a:cubicBezTo>
                  <a:lnTo>
                    <a:pt x="1" y="339"/>
                  </a:lnTo>
                  <a:lnTo>
                    <a:pt x="140" y="339"/>
                  </a:lnTo>
                  <a:cubicBezTo>
                    <a:pt x="199" y="219"/>
                    <a:pt x="33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500800" y="1120350"/>
              <a:ext cx="9475" cy="12475"/>
            </a:xfrm>
            <a:custGeom>
              <a:avLst/>
              <a:gdLst/>
              <a:ahLst/>
              <a:cxnLst/>
              <a:rect l="l" t="t" r="r" b="b"/>
              <a:pathLst>
                <a:path w="379" h="499" extrusionOk="0">
                  <a:moveTo>
                    <a:pt x="219" y="1"/>
                  </a:moveTo>
                  <a:cubicBezTo>
                    <a:pt x="100" y="140"/>
                    <a:pt x="0" y="299"/>
                    <a:pt x="20" y="498"/>
                  </a:cubicBezTo>
                  <a:cubicBezTo>
                    <a:pt x="140" y="438"/>
                    <a:pt x="239" y="359"/>
                    <a:pt x="378" y="319"/>
                  </a:cubicBezTo>
                  <a:cubicBezTo>
                    <a:pt x="378" y="200"/>
                    <a:pt x="378" y="10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82550" y="1077100"/>
              <a:ext cx="31350" cy="127825"/>
            </a:xfrm>
            <a:custGeom>
              <a:avLst/>
              <a:gdLst/>
              <a:ahLst/>
              <a:cxnLst/>
              <a:rect l="l" t="t" r="r" b="b"/>
              <a:pathLst>
                <a:path w="1254" h="5113" extrusionOk="0">
                  <a:moveTo>
                    <a:pt x="1015" y="0"/>
                  </a:moveTo>
                  <a:cubicBezTo>
                    <a:pt x="861" y="0"/>
                    <a:pt x="645" y="191"/>
                    <a:pt x="458" y="279"/>
                  </a:cubicBezTo>
                  <a:cubicBezTo>
                    <a:pt x="120" y="676"/>
                    <a:pt x="160" y="1134"/>
                    <a:pt x="319" y="1572"/>
                  </a:cubicBezTo>
                  <a:cubicBezTo>
                    <a:pt x="299" y="1930"/>
                    <a:pt x="598" y="2288"/>
                    <a:pt x="259" y="2626"/>
                  </a:cubicBezTo>
                  <a:cubicBezTo>
                    <a:pt x="1" y="4118"/>
                    <a:pt x="1" y="4317"/>
                    <a:pt x="418" y="5112"/>
                  </a:cubicBezTo>
                  <a:cubicBezTo>
                    <a:pt x="717" y="4774"/>
                    <a:pt x="737" y="4396"/>
                    <a:pt x="757" y="3998"/>
                  </a:cubicBezTo>
                  <a:cubicBezTo>
                    <a:pt x="856" y="3004"/>
                    <a:pt x="836" y="2009"/>
                    <a:pt x="1135" y="1034"/>
                  </a:cubicBezTo>
                  <a:cubicBezTo>
                    <a:pt x="1254" y="855"/>
                    <a:pt x="1194" y="676"/>
                    <a:pt x="1214" y="537"/>
                  </a:cubicBezTo>
                  <a:cubicBezTo>
                    <a:pt x="1223" y="127"/>
                    <a:pt x="1140"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1926400" y="1063600"/>
              <a:ext cx="28375" cy="102075"/>
            </a:xfrm>
            <a:custGeom>
              <a:avLst/>
              <a:gdLst/>
              <a:ahLst/>
              <a:cxnLst/>
              <a:rect l="l" t="t" r="r" b="b"/>
              <a:pathLst>
                <a:path w="1135" h="4083" extrusionOk="0">
                  <a:moveTo>
                    <a:pt x="648" y="0"/>
                  </a:moveTo>
                  <a:cubicBezTo>
                    <a:pt x="632" y="0"/>
                    <a:pt x="615" y="1"/>
                    <a:pt x="597" y="3"/>
                  </a:cubicBezTo>
                  <a:cubicBezTo>
                    <a:pt x="418" y="281"/>
                    <a:pt x="418" y="560"/>
                    <a:pt x="418" y="838"/>
                  </a:cubicBezTo>
                  <a:cubicBezTo>
                    <a:pt x="339" y="1097"/>
                    <a:pt x="498" y="1376"/>
                    <a:pt x="259" y="1574"/>
                  </a:cubicBezTo>
                  <a:cubicBezTo>
                    <a:pt x="120" y="2310"/>
                    <a:pt x="0" y="3066"/>
                    <a:pt x="100" y="3822"/>
                  </a:cubicBezTo>
                  <a:cubicBezTo>
                    <a:pt x="181" y="3952"/>
                    <a:pt x="262" y="4082"/>
                    <a:pt x="398" y="4082"/>
                  </a:cubicBezTo>
                  <a:cubicBezTo>
                    <a:pt x="428" y="4082"/>
                    <a:pt x="461" y="4076"/>
                    <a:pt x="498" y="4061"/>
                  </a:cubicBezTo>
                  <a:cubicBezTo>
                    <a:pt x="756" y="3962"/>
                    <a:pt x="577" y="3703"/>
                    <a:pt x="617" y="3544"/>
                  </a:cubicBezTo>
                  <a:lnTo>
                    <a:pt x="617" y="3305"/>
                  </a:lnTo>
                  <a:cubicBezTo>
                    <a:pt x="697" y="2967"/>
                    <a:pt x="597" y="2589"/>
                    <a:pt x="796" y="2271"/>
                  </a:cubicBezTo>
                  <a:cubicBezTo>
                    <a:pt x="995" y="1574"/>
                    <a:pt x="1134" y="878"/>
                    <a:pt x="1114" y="162"/>
                  </a:cubicBezTo>
                  <a:cubicBezTo>
                    <a:pt x="951" y="89"/>
                    <a:pt x="821" y="0"/>
                    <a:pt x="6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1958725" y="1097975"/>
              <a:ext cx="22400" cy="92025"/>
            </a:xfrm>
            <a:custGeom>
              <a:avLst/>
              <a:gdLst/>
              <a:ahLst/>
              <a:cxnLst/>
              <a:rect l="l" t="t" r="r" b="b"/>
              <a:pathLst>
                <a:path w="896" h="3681" extrusionOk="0">
                  <a:moveTo>
                    <a:pt x="836" y="1"/>
                  </a:moveTo>
                  <a:cubicBezTo>
                    <a:pt x="746" y="195"/>
                    <a:pt x="657" y="423"/>
                    <a:pt x="449" y="423"/>
                  </a:cubicBezTo>
                  <a:cubicBezTo>
                    <a:pt x="380" y="423"/>
                    <a:pt x="298" y="398"/>
                    <a:pt x="199" y="339"/>
                  </a:cubicBezTo>
                  <a:lnTo>
                    <a:pt x="199" y="339"/>
                  </a:lnTo>
                  <a:cubicBezTo>
                    <a:pt x="140" y="1492"/>
                    <a:pt x="0" y="2626"/>
                    <a:pt x="697" y="3681"/>
                  </a:cubicBezTo>
                  <a:cubicBezTo>
                    <a:pt x="776" y="2587"/>
                    <a:pt x="816" y="1453"/>
                    <a:pt x="896" y="359"/>
                  </a:cubicBezTo>
                  <a:cubicBezTo>
                    <a:pt x="896" y="239"/>
                    <a:pt x="876" y="120"/>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1925900" y="1120350"/>
              <a:ext cx="20425" cy="92575"/>
            </a:xfrm>
            <a:custGeom>
              <a:avLst/>
              <a:gdLst/>
              <a:ahLst/>
              <a:cxnLst/>
              <a:rect l="l" t="t" r="r" b="b"/>
              <a:pathLst>
                <a:path w="817" h="3703" extrusionOk="0">
                  <a:moveTo>
                    <a:pt x="816" y="1"/>
                  </a:moveTo>
                  <a:lnTo>
                    <a:pt x="816" y="1"/>
                  </a:lnTo>
                  <a:cubicBezTo>
                    <a:pt x="737" y="40"/>
                    <a:pt x="597" y="100"/>
                    <a:pt x="597" y="100"/>
                  </a:cubicBezTo>
                  <a:cubicBezTo>
                    <a:pt x="697" y="438"/>
                    <a:pt x="458" y="737"/>
                    <a:pt x="498" y="1095"/>
                  </a:cubicBezTo>
                  <a:lnTo>
                    <a:pt x="498" y="1174"/>
                  </a:lnTo>
                  <a:cubicBezTo>
                    <a:pt x="390" y="1282"/>
                    <a:pt x="614" y="1673"/>
                    <a:pt x="421" y="1673"/>
                  </a:cubicBezTo>
                  <a:cubicBezTo>
                    <a:pt x="364" y="1673"/>
                    <a:pt x="270" y="1639"/>
                    <a:pt x="120" y="1552"/>
                  </a:cubicBezTo>
                  <a:lnTo>
                    <a:pt x="120" y="1552"/>
                  </a:lnTo>
                  <a:cubicBezTo>
                    <a:pt x="1" y="2209"/>
                    <a:pt x="120" y="2806"/>
                    <a:pt x="319" y="3422"/>
                  </a:cubicBezTo>
                  <a:cubicBezTo>
                    <a:pt x="337" y="3571"/>
                    <a:pt x="408" y="3703"/>
                    <a:pt x="564" y="3703"/>
                  </a:cubicBezTo>
                  <a:cubicBezTo>
                    <a:pt x="575" y="3703"/>
                    <a:pt x="586" y="3702"/>
                    <a:pt x="597" y="3701"/>
                  </a:cubicBezTo>
                  <a:cubicBezTo>
                    <a:pt x="737" y="3681"/>
                    <a:pt x="796" y="3502"/>
                    <a:pt x="796" y="3343"/>
                  </a:cubicBezTo>
                  <a:cubicBezTo>
                    <a:pt x="796" y="2229"/>
                    <a:pt x="816" y="1115"/>
                    <a:pt x="8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255625" y="1111400"/>
              <a:ext cx="35825" cy="87050"/>
            </a:xfrm>
            <a:custGeom>
              <a:avLst/>
              <a:gdLst/>
              <a:ahLst/>
              <a:cxnLst/>
              <a:rect l="l" t="t" r="r" b="b"/>
              <a:pathLst>
                <a:path w="1433" h="3482" extrusionOk="0">
                  <a:moveTo>
                    <a:pt x="339" y="1"/>
                  </a:moveTo>
                  <a:cubicBezTo>
                    <a:pt x="0" y="339"/>
                    <a:pt x="80" y="697"/>
                    <a:pt x="259" y="1055"/>
                  </a:cubicBezTo>
                  <a:cubicBezTo>
                    <a:pt x="279" y="1274"/>
                    <a:pt x="279" y="1493"/>
                    <a:pt x="299" y="1711"/>
                  </a:cubicBezTo>
                  <a:cubicBezTo>
                    <a:pt x="458" y="1871"/>
                    <a:pt x="339" y="2089"/>
                    <a:pt x="458" y="2249"/>
                  </a:cubicBezTo>
                  <a:cubicBezTo>
                    <a:pt x="657" y="2666"/>
                    <a:pt x="756" y="3164"/>
                    <a:pt x="1154" y="3482"/>
                  </a:cubicBezTo>
                  <a:cubicBezTo>
                    <a:pt x="1333" y="3402"/>
                    <a:pt x="1433" y="3303"/>
                    <a:pt x="1353" y="3104"/>
                  </a:cubicBezTo>
                  <a:cubicBezTo>
                    <a:pt x="1174" y="2985"/>
                    <a:pt x="1333" y="2746"/>
                    <a:pt x="1174" y="2587"/>
                  </a:cubicBezTo>
                  <a:cubicBezTo>
                    <a:pt x="975" y="1791"/>
                    <a:pt x="1035" y="995"/>
                    <a:pt x="975" y="180"/>
                  </a:cubicBezTo>
                  <a:cubicBezTo>
                    <a:pt x="956" y="175"/>
                    <a:pt x="936" y="172"/>
                    <a:pt x="917" y="172"/>
                  </a:cubicBezTo>
                  <a:cubicBezTo>
                    <a:pt x="853" y="172"/>
                    <a:pt x="791" y="198"/>
                    <a:pt x="776" y="259"/>
                  </a:cubicBezTo>
                  <a:cubicBezTo>
                    <a:pt x="736" y="359"/>
                    <a:pt x="697" y="478"/>
                    <a:pt x="697" y="578"/>
                  </a:cubicBezTo>
                  <a:cubicBezTo>
                    <a:pt x="677" y="458"/>
                    <a:pt x="756" y="359"/>
                    <a:pt x="697" y="239"/>
                  </a:cubicBezTo>
                  <a:cubicBezTo>
                    <a:pt x="677" y="140"/>
                    <a:pt x="577" y="6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115875" y="1076600"/>
              <a:ext cx="24900" cy="88550"/>
            </a:xfrm>
            <a:custGeom>
              <a:avLst/>
              <a:gdLst/>
              <a:ahLst/>
              <a:cxnLst/>
              <a:rect l="l" t="t" r="r" b="b"/>
              <a:pathLst>
                <a:path w="996" h="3542" extrusionOk="0">
                  <a:moveTo>
                    <a:pt x="498" y="0"/>
                  </a:moveTo>
                  <a:cubicBezTo>
                    <a:pt x="458" y="60"/>
                    <a:pt x="378" y="139"/>
                    <a:pt x="299" y="179"/>
                  </a:cubicBezTo>
                  <a:cubicBezTo>
                    <a:pt x="120" y="398"/>
                    <a:pt x="319" y="676"/>
                    <a:pt x="140" y="895"/>
                  </a:cubicBezTo>
                  <a:cubicBezTo>
                    <a:pt x="120" y="1532"/>
                    <a:pt x="120" y="2129"/>
                    <a:pt x="100" y="2745"/>
                  </a:cubicBezTo>
                  <a:cubicBezTo>
                    <a:pt x="80" y="2865"/>
                    <a:pt x="40" y="2964"/>
                    <a:pt x="40" y="3084"/>
                  </a:cubicBezTo>
                  <a:cubicBezTo>
                    <a:pt x="80" y="3263"/>
                    <a:pt x="1" y="3541"/>
                    <a:pt x="299" y="3541"/>
                  </a:cubicBezTo>
                  <a:cubicBezTo>
                    <a:pt x="617" y="3541"/>
                    <a:pt x="478" y="3243"/>
                    <a:pt x="498" y="3064"/>
                  </a:cubicBezTo>
                  <a:cubicBezTo>
                    <a:pt x="597" y="2566"/>
                    <a:pt x="577" y="2049"/>
                    <a:pt x="816" y="1572"/>
                  </a:cubicBezTo>
                  <a:cubicBezTo>
                    <a:pt x="856" y="1253"/>
                    <a:pt x="816" y="935"/>
                    <a:pt x="896" y="637"/>
                  </a:cubicBezTo>
                  <a:cubicBezTo>
                    <a:pt x="995" y="239"/>
                    <a:pt x="776" y="10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112400" y="1115875"/>
              <a:ext cx="23900" cy="86675"/>
            </a:xfrm>
            <a:custGeom>
              <a:avLst/>
              <a:gdLst/>
              <a:ahLst/>
              <a:cxnLst/>
              <a:rect l="l" t="t" r="r" b="b"/>
              <a:pathLst>
                <a:path w="956" h="3467" extrusionOk="0">
                  <a:moveTo>
                    <a:pt x="955" y="1"/>
                  </a:moveTo>
                  <a:cubicBezTo>
                    <a:pt x="796" y="80"/>
                    <a:pt x="716" y="200"/>
                    <a:pt x="697" y="399"/>
                  </a:cubicBezTo>
                  <a:cubicBezTo>
                    <a:pt x="637" y="896"/>
                    <a:pt x="537" y="1373"/>
                    <a:pt x="438" y="1890"/>
                  </a:cubicBezTo>
                  <a:cubicBezTo>
                    <a:pt x="199" y="1652"/>
                    <a:pt x="319" y="1373"/>
                    <a:pt x="239" y="1174"/>
                  </a:cubicBezTo>
                  <a:lnTo>
                    <a:pt x="239" y="1174"/>
                  </a:lnTo>
                  <a:cubicBezTo>
                    <a:pt x="0" y="1950"/>
                    <a:pt x="100" y="2706"/>
                    <a:pt x="259" y="3462"/>
                  </a:cubicBezTo>
                  <a:cubicBezTo>
                    <a:pt x="286" y="3465"/>
                    <a:pt x="311" y="3467"/>
                    <a:pt x="333" y="3467"/>
                  </a:cubicBezTo>
                  <a:cubicBezTo>
                    <a:pt x="459" y="3467"/>
                    <a:pt x="508" y="3415"/>
                    <a:pt x="458" y="3263"/>
                  </a:cubicBezTo>
                  <a:cubicBezTo>
                    <a:pt x="537" y="3084"/>
                    <a:pt x="657" y="2905"/>
                    <a:pt x="697" y="2706"/>
                  </a:cubicBezTo>
                  <a:cubicBezTo>
                    <a:pt x="796" y="1811"/>
                    <a:pt x="895" y="896"/>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239200" y="1115375"/>
              <a:ext cx="13950" cy="69775"/>
            </a:xfrm>
            <a:custGeom>
              <a:avLst/>
              <a:gdLst/>
              <a:ahLst/>
              <a:cxnLst/>
              <a:rect l="l" t="t" r="r" b="b"/>
              <a:pathLst>
                <a:path w="558" h="2791" extrusionOk="0">
                  <a:moveTo>
                    <a:pt x="220" y="1"/>
                  </a:moveTo>
                  <a:lnTo>
                    <a:pt x="220" y="1"/>
                  </a:lnTo>
                  <a:cubicBezTo>
                    <a:pt x="21" y="299"/>
                    <a:pt x="100" y="677"/>
                    <a:pt x="41" y="995"/>
                  </a:cubicBezTo>
                  <a:cubicBezTo>
                    <a:pt x="1" y="1592"/>
                    <a:pt x="200" y="2189"/>
                    <a:pt x="240" y="2786"/>
                  </a:cubicBezTo>
                  <a:cubicBezTo>
                    <a:pt x="264" y="2789"/>
                    <a:pt x="286" y="2791"/>
                    <a:pt x="306" y="2791"/>
                  </a:cubicBezTo>
                  <a:cubicBezTo>
                    <a:pt x="508" y="2791"/>
                    <a:pt x="462" y="2614"/>
                    <a:pt x="498" y="2487"/>
                  </a:cubicBezTo>
                  <a:cubicBezTo>
                    <a:pt x="518" y="2189"/>
                    <a:pt x="419" y="1891"/>
                    <a:pt x="558" y="1592"/>
                  </a:cubicBezTo>
                  <a:lnTo>
                    <a:pt x="558" y="1433"/>
                  </a:lnTo>
                  <a:cubicBezTo>
                    <a:pt x="538" y="1373"/>
                    <a:pt x="498" y="1294"/>
                    <a:pt x="419" y="1234"/>
                  </a:cubicBezTo>
                  <a:cubicBezTo>
                    <a:pt x="61" y="876"/>
                    <a:pt x="319" y="399"/>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266575" y="1059175"/>
              <a:ext cx="24375" cy="49150"/>
            </a:xfrm>
            <a:custGeom>
              <a:avLst/>
              <a:gdLst/>
              <a:ahLst/>
              <a:cxnLst/>
              <a:rect l="l" t="t" r="r" b="b"/>
              <a:pathLst>
                <a:path w="975" h="1966" extrusionOk="0">
                  <a:moveTo>
                    <a:pt x="696" y="1"/>
                  </a:moveTo>
                  <a:cubicBezTo>
                    <a:pt x="617" y="1"/>
                    <a:pt x="537" y="61"/>
                    <a:pt x="517" y="140"/>
                  </a:cubicBezTo>
                  <a:cubicBezTo>
                    <a:pt x="219" y="677"/>
                    <a:pt x="0" y="1254"/>
                    <a:pt x="20" y="1891"/>
                  </a:cubicBezTo>
                  <a:cubicBezTo>
                    <a:pt x="68" y="1939"/>
                    <a:pt x="102" y="1965"/>
                    <a:pt x="138" y="1965"/>
                  </a:cubicBezTo>
                  <a:cubicBezTo>
                    <a:pt x="162" y="1965"/>
                    <a:pt x="187" y="1954"/>
                    <a:pt x="219" y="1930"/>
                  </a:cubicBezTo>
                  <a:cubicBezTo>
                    <a:pt x="259" y="1871"/>
                    <a:pt x="318" y="1791"/>
                    <a:pt x="338" y="1732"/>
                  </a:cubicBezTo>
                  <a:cubicBezTo>
                    <a:pt x="517" y="1453"/>
                    <a:pt x="477" y="1095"/>
                    <a:pt x="696" y="856"/>
                  </a:cubicBezTo>
                  <a:cubicBezTo>
                    <a:pt x="816" y="777"/>
                    <a:pt x="836" y="637"/>
                    <a:pt x="855" y="498"/>
                  </a:cubicBezTo>
                  <a:cubicBezTo>
                    <a:pt x="975" y="279"/>
                    <a:pt x="836" y="16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265575" y="1101950"/>
              <a:ext cx="14450" cy="43300"/>
            </a:xfrm>
            <a:custGeom>
              <a:avLst/>
              <a:gdLst/>
              <a:ahLst/>
              <a:cxnLst/>
              <a:rect l="l" t="t" r="r" b="b"/>
              <a:pathLst>
                <a:path w="578" h="1732" extrusionOk="0">
                  <a:moveTo>
                    <a:pt x="460" y="1"/>
                  </a:moveTo>
                  <a:cubicBezTo>
                    <a:pt x="356" y="1"/>
                    <a:pt x="315" y="124"/>
                    <a:pt x="239" y="200"/>
                  </a:cubicBezTo>
                  <a:cubicBezTo>
                    <a:pt x="159" y="259"/>
                    <a:pt x="100" y="299"/>
                    <a:pt x="60" y="379"/>
                  </a:cubicBezTo>
                  <a:cubicBezTo>
                    <a:pt x="239" y="637"/>
                    <a:pt x="139" y="876"/>
                    <a:pt x="80" y="1135"/>
                  </a:cubicBezTo>
                  <a:cubicBezTo>
                    <a:pt x="40" y="1333"/>
                    <a:pt x="0" y="1572"/>
                    <a:pt x="259" y="1731"/>
                  </a:cubicBezTo>
                  <a:cubicBezTo>
                    <a:pt x="557" y="1353"/>
                    <a:pt x="239" y="876"/>
                    <a:pt x="557" y="558"/>
                  </a:cubicBezTo>
                  <a:cubicBezTo>
                    <a:pt x="577" y="379"/>
                    <a:pt x="577" y="219"/>
                    <a:pt x="577" y="40"/>
                  </a:cubicBezTo>
                  <a:cubicBezTo>
                    <a:pt x="530" y="12"/>
                    <a:pt x="492" y="1"/>
                    <a:pt x="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91000" y="1064150"/>
              <a:ext cx="24900" cy="27375"/>
            </a:xfrm>
            <a:custGeom>
              <a:avLst/>
              <a:gdLst/>
              <a:ahLst/>
              <a:cxnLst/>
              <a:rect l="l" t="t" r="r" b="b"/>
              <a:pathLst>
                <a:path w="996" h="1095" extrusionOk="0">
                  <a:moveTo>
                    <a:pt x="279" y="1"/>
                  </a:moveTo>
                  <a:cubicBezTo>
                    <a:pt x="21" y="279"/>
                    <a:pt x="1" y="558"/>
                    <a:pt x="220" y="856"/>
                  </a:cubicBezTo>
                  <a:cubicBezTo>
                    <a:pt x="237" y="870"/>
                    <a:pt x="258" y="876"/>
                    <a:pt x="280" y="876"/>
                  </a:cubicBezTo>
                  <a:cubicBezTo>
                    <a:pt x="401" y="876"/>
                    <a:pt x="579" y="705"/>
                    <a:pt x="693" y="705"/>
                  </a:cubicBezTo>
                  <a:cubicBezTo>
                    <a:pt x="771" y="705"/>
                    <a:pt x="818" y="785"/>
                    <a:pt x="797" y="1055"/>
                  </a:cubicBezTo>
                  <a:cubicBezTo>
                    <a:pt x="797" y="1055"/>
                    <a:pt x="816" y="1075"/>
                    <a:pt x="816" y="1095"/>
                  </a:cubicBezTo>
                  <a:cubicBezTo>
                    <a:pt x="876" y="1095"/>
                    <a:pt x="896" y="1075"/>
                    <a:pt x="916" y="1035"/>
                  </a:cubicBezTo>
                  <a:cubicBezTo>
                    <a:pt x="916" y="936"/>
                    <a:pt x="936" y="797"/>
                    <a:pt x="936" y="697"/>
                  </a:cubicBezTo>
                  <a:cubicBezTo>
                    <a:pt x="996" y="200"/>
                    <a:pt x="677" y="8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252150" y="1100950"/>
              <a:ext cx="11950" cy="36825"/>
            </a:xfrm>
            <a:custGeom>
              <a:avLst/>
              <a:gdLst/>
              <a:ahLst/>
              <a:cxnLst/>
              <a:rect l="l" t="t" r="r" b="b"/>
              <a:pathLst>
                <a:path w="478" h="1473" extrusionOk="0">
                  <a:moveTo>
                    <a:pt x="299" y="1"/>
                  </a:moveTo>
                  <a:cubicBezTo>
                    <a:pt x="0" y="458"/>
                    <a:pt x="60" y="956"/>
                    <a:pt x="60" y="1453"/>
                  </a:cubicBezTo>
                  <a:cubicBezTo>
                    <a:pt x="159" y="1473"/>
                    <a:pt x="299" y="1473"/>
                    <a:pt x="398" y="1473"/>
                  </a:cubicBezTo>
                  <a:lnTo>
                    <a:pt x="478" y="419"/>
                  </a:lnTo>
                  <a:cubicBezTo>
                    <a:pt x="418" y="299"/>
                    <a:pt x="478"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1831400" y="1102450"/>
              <a:ext cx="19925" cy="44425"/>
            </a:xfrm>
            <a:custGeom>
              <a:avLst/>
              <a:gdLst/>
              <a:ahLst/>
              <a:cxnLst/>
              <a:rect l="l" t="t" r="r" b="b"/>
              <a:pathLst>
                <a:path w="797" h="1777" extrusionOk="0">
                  <a:moveTo>
                    <a:pt x="61" y="1"/>
                  </a:moveTo>
                  <a:cubicBezTo>
                    <a:pt x="1" y="40"/>
                    <a:pt x="1" y="120"/>
                    <a:pt x="21" y="199"/>
                  </a:cubicBezTo>
                  <a:cubicBezTo>
                    <a:pt x="41" y="637"/>
                    <a:pt x="61" y="1115"/>
                    <a:pt x="100" y="1592"/>
                  </a:cubicBezTo>
                  <a:cubicBezTo>
                    <a:pt x="187" y="1679"/>
                    <a:pt x="275" y="1777"/>
                    <a:pt x="400" y="1777"/>
                  </a:cubicBezTo>
                  <a:cubicBezTo>
                    <a:pt x="447" y="1777"/>
                    <a:pt x="499" y="1763"/>
                    <a:pt x="558" y="1731"/>
                  </a:cubicBezTo>
                  <a:cubicBezTo>
                    <a:pt x="797" y="1612"/>
                    <a:pt x="498" y="1313"/>
                    <a:pt x="737" y="1194"/>
                  </a:cubicBezTo>
                  <a:cubicBezTo>
                    <a:pt x="697" y="1134"/>
                    <a:pt x="618" y="1095"/>
                    <a:pt x="558" y="1035"/>
                  </a:cubicBezTo>
                  <a:cubicBezTo>
                    <a:pt x="458" y="1052"/>
                    <a:pt x="428" y="1237"/>
                    <a:pt x="315" y="1237"/>
                  </a:cubicBezTo>
                  <a:cubicBezTo>
                    <a:pt x="293" y="1237"/>
                    <a:pt x="268" y="1230"/>
                    <a:pt x="240" y="1214"/>
                  </a:cubicBezTo>
                  <a:cubicBezTo>
                    <a:pt x="160" y="816"/>
                    <a:pt x="339" y="359"/>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75550" y="1232750"/>
              <a:ext cx="52250" cy="6125"/>
            </a:xfrm>
            <a:custGeom>
              <a:avLst/>
              <a:gdLst/>
              <a:ahLst/>
              <a:cxnLst/>
              <a:rect l="l" t="t" r="r" b="b"/>
              <a:pathLst>
                <a:path w="2090" h="245" extrusionOk="0">
                  <a:moveTo>
                    <a:pt x="1002" y="0"/>
                  </a:moveTo>
                  <a:cubicBezTo>
                    <a:pt x="668" y="0"/>
                    <a:pt x="334" y="56"/>
                    <a:pt x="1" y="179"/>
                  </a:cubicBezTo>
                  <a:cubicBezTo>
                    <a:pt x="299" y="179"/>
                    <a:pt x="578" y="199"/>
                    <a:pt x="876" y="199"/>
                  </a:cubicBezTo>
                  <a:cubicBezTo>
                    <a:pt x="916" y="229"/>
                    <a:pt x="946" y="244"/>
                    <a:pt x="975" y="244"/>
                  </a:cubicBezTo>
                  <a:cubicBezTo>
                    <a:pt x="1005" y="244"/>
                    <a:pt x="1035" y="229"/>
                    <a:pt x="1075" y="199"/>
                  </a:cubicBezTo>
                  <a:lnTo>
                    <a:pt x="1572" y="199"/>
                  </a:lnTo>
                  <a:cubicBezTo>
                    <a:pt x="1592" y="229"/>
                    <a:pt x="1622" y="244"/>
                    <a:pt x="1654" y="244"/>
                  </a:cubicBezTo>
                  <a:cubicBezTo>
                    <a:pt x="1687" y="244"/>
                    <a:pt x="1721" y="229"/>
                    <a:pt x="1751" y="199"/>
                  </a:cubicBezTo>
                  <a:cubicBezTo>
                    <a:pt x="1871" y="199"/>
                    <a:pt x="1970" y="179"/>
                    <a:pt x="2089" y="179"/>
                  </a:cubicBezTo>
                  <a:cubicBezTo>
                    <a:pt x="1727" y="66"/>
                    <a:pt x="1364" y="0"/>
                    <a:pt x="10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44675" y="1154675"/>
              <a:ext cx="13450" cy="43275"/>
            </a:xfrm>
            <a:custGeom>
              <a:avLst/>
              <a:gdLst/>
              <a:ahLst/>
              <a:cxnLst/>
              <a:rect l="l" t="t" r="r" b="b"/>
              <a:pathLst>
                <a:path w="538" h="1731" extrusionOk="0">
                  <a:moveTo>
                    <a:pt x="339" y="0"/>
                  </a:moveTo>
                  <a:lnTo>
                    <a:pt x="339" y="0"/>
                  </a:lnTo>
                  <a:cubicBezTo>
                    <a:pt x="140" y="199"/>
                    <a:pt x="200" y="438"/>
                    <a:pt x="200" y="697"/>
                  </a:cubicBezTo>
                  <a:cubicBezTo>
                    <a:pt x="200" y="895"/>
                    <a:pt x="220" y="1094"/>
                    <a:pt x="21" y="1214"/>
                  </a:cubicBezTo>
                  <a:cubicBezTo>
                    <a:pt x="1" y="1413"/>
                    <a:pt x="120" y="1592"/>
                    <a:pt x="180" y="1731"/>
                  </a:cubicBezTo>
                  <a:cubicBezTo>
                    <a:pt x="538" y="1194"/>
                    <a:pt x="299" y="55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118350" y="1197450"/>
              <a:ext cx="14950" cy="20400"/>
            </a:xfrm>
            <a:custGeom>
              <a:avLst/>
              <a:gdLst/>
              <a:ahLst/>
              <a:cxnLst/>
              <a:rect l="l" t="t" r="r" b="b"/>
              <a:pathLst>
                <a:path w="598" h="816" extrusionOk="0">
                  <a:moveTo>
                    <a:pt x="260" y="0"/>
                  </a:moveTo>
                  <a:lnTo>
                    <a:pt x="61" y="199"/>
                  </a:lnTo>
                  <a:cubicBezTo>
                    <a:pt x="21" y="418"/>
                    <a:pt x="1" y="617"/>
                    <a:pt x="160" y="816"/>
                  </a:cubicBezTo>
                  <a:cubicBezTo>
                    <a:pt x="598" y="318"/>
                    <a:pt x="598" y="318"/>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71525" y="1081075"/>
              <a:ext cx="12975" cy="25875"/>
            </a:xfrm>
            <a:custGeom>
              <a:avLst/>
              <a:gdLst/>
              <a:ahLst/>
              <a:cxnLst/>
              <a:rect l="l" t="t" r="r" b="b"/>
              <a:pathLst>
                <a:path w="519" h="1035" extrusionOk="0">
                  <a:moveTo>
                    <a:pt x="518" y="0"/>
                  </a:moveTo>
                  <a:lnTo>
                    <a:pt x="518" y="0"/>
                  </a:lnTo>
                  <a:cubicBezTo>
                    <a:pt x="100" y="219"/>
                    <a:pt x="120" y="677"/>
                    <a:pt x="1" y="1035"/>
                  </a:cubicBezTo>
                  <a:cubicBezTo>
                    <a:pt x="120" y="995"/>
                    <a:pt x="220" y="915"/>
                    <a:pt x="339" y="875"/>
                  </a:cubicBezTo>
                  <a:cubicBezTo>
                    <a:pt x="498" y="597"/>
                    <a:pt x="518" y="2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284475" y="1189975"/>
              <a:ext cx="22900" cy="20925"/>
            </a:xfrm>
            <a:custGeom>
              <a:avLst/>
              <a:gdLst/>
              <a:ahLst/>
              <a:cxnLst/>
              <a:rect l="l" t="t" r="r" b="b"/>
              <a:pathLst>
                <a:path w="916" h="837" extrusionOk="0">
                  <a:moveTo>
                    <a:pt x="199" y="1"/>
                  </a:moveTo>
                  <a:cubicBezTo>
                    <a:pt x="120" y="120"/>
                    <a:pt x="80" y="239"/>
                    <a:pt x="0" y="379"/>
                  </a:cubicBezTo>
                  <a:cubicBezTo>
                    <a:pt x="40" y="518"/>
                    <a:pt x="179" y="637"/>
                    <a:pt x="378" y="697"/>
                  </a:cubicBezTo>
                  <a:cubicBezTo>
                    <a:pt x="418" y="737"/>
                    <a:pt x="497" y="796"/>
                    <a:pt x="577" y="836"/>
                  </a:cubicBezTo>
                  <a:lnTo>
                    <a:pt x="696" y="836"/>
                  </a:lnTo>
                  <a:cubicBezTo>
                    <a:pt x="915" y="597"/>
                    <a:pt x="696" y="478"/>
                    <a:pt x="517" y="339"/>
                  </a:cubicBezTo>
                  <a:cubicBezTo>
                    <a:pt x="418" y="239"/>
                    <a:pt x="29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2297400" y="1198425"/>
              <a:ext cx="17925" cy="16125"/>
            </a:xfrm>
            <a:custGeom>
              <a:avLst/>
              <a:gdLst/>
              <a:ahLst/>
              <a:cxnLst/>
              <a:rect l="l" t="t" r="r" b="b"/>
              <a:pathLst>
                <a:path w="717" h="645" extrusionOk="0">
                  <a:moveTo>
                    <a:pt x="0" y="1"/>
                  </a:moveTo>
                  <a:cubicBezTo>
                    <a:pt x="100" y="160"/>
                    <a:pt x="219" y="299"/>
                    <a:pt x="179" y="498"/>
                  </a:cubicBezTo>
                  <a:cubicBezTo>
                    <a:pt x="274" y="539"/>
                    <a:pt x="378" y="644"/>
                    <a:pt x="479" y="644"/>
                  </a:cubicBezTo>
                  <a:cubicBezTo>
                    <a:pt x="526" y="644"/>
                    <a:pt x="573" y="621"/>
                    <a:pt x="617" y="558"/>
                  </a:cubicBezTo>
                  <a:cubicBezTo>
                    <a:pt x="717" y="439"/>
                    <a:pt x="577" y="299"/>
                    <a:pt x="478" y="200"/>
                  </a:cubicBezTo>
                  <a:cubicBezTo>
                    <a:pt x="358" y="80"/>
                    <a:pt x="179"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2088525" y="1118675"/>
              <a:ext cx="9975" cy="23100"/>
            </a:xfrm>
            <a:custGeom>
              <a:avLst/>
              <a:gdLst/>
              <a:ahLst/>
              <a:cxnLst/>
              <a:rect l="l" t="t" r="r" b="b"/>
              <a:pathLst>
                <a:path w="399" h="924" extrusionOk="0">
                  <a:moveTo>
                    <a:pt x="120" y="1"/>
                  </a:moveTo>
                  <a:cubicBezTo>
                    <a:pt x="81" y="1"/>
                    <a:pt x="51" y="27"/>
                    <a:pt x="20" y="88"/>
                  </a:cubicBezTo>
                  <a:cubicBezTo>
                    <a:pt x="20" y="187"/>
                    <a:pt x="0" y="306"/>
                    <a:pt x="0" y="406"/>
                  </a:cubicBezTo>
                  <a:cubicBezTo>
                    <a:pt x="0" y="585"/>
                    <a:pt x="20" y="764"/>
                    <a:pt x="20" y="923"/>
                  </a:cubicBezTo>
                  <a:cubicBezTo>
                    <a:pt x="239" y="903"/>
                    <a:pt x="398" y="804"/>
                    <a:pt x="319" y="565"/>
                  </a:cubicBezTo>
                  <a:cubicBezTo>
                    <a:pt x="279" y="386"/>
                    <a:pt x="199" y="187"/>
                    <a:pt x="160" y="8"/>
                  </a:cubicBezTo>
                  <a:cubicBezTo>
                    <a:pt x="145" y="3"/>
                    <a:pt x="133"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2149700" y="1237225"/>
              <a:ext cx="25875" cy="4750"/>
            </a:xfrm>
            <a:custGeom>
              <a:avLst/>
              <a:gdLst/>
              <a:ahLst/>
              <a:cxnLst/>
              <a:rect l="l" t="t" r="r" b="b"/>
              <a:pathLst>
                <a:path w="1035" h="190" extrusionOk="0">
                  <a:moveTo>
                    <a:pt x="1035" y="0"/>
                  </a:moveTo>
                  <a:lnTo>
                    <a:pt x="1035" y="0"/>
                  </a:lnTo>
                  <a:cubicBezTo>
                    <a:pt x="716" y="20"/>
                    <a:pt x="358" y="20"/>
                    <a:pt x="0" y="20"/>
                  </a:cubicBezTo>
                  <a:cubicBezTo>
                    <a:pt x="179" y="130"/>
                    <a:pt x="353" y="189"/>
                    <a:pt x="525" y="189"/>
                  </a:cubicBezTo>
                  <a:cubicBezTo>
                    <a:pt x="696" y="189"/>
                    <a:pt x="866" y="13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2284475" y="1059125"/>
              <a:ext cx="10950" cy="13025"/>
            </a:xfrm>
            <a:custGeom>
              <a:avLst/>
              <a:gdLst/>
              <a:ahLst/>
              <a:cxnLst/>
              <a:rect l="l" t="t" r="r" b="b"/>
              <a:pathLst>
                <a:path w="438" h="521" extrusionOk="0">
                  <a:moveTo>
                    <a:pt x="220" y="0"/>
                  </a:moveTo>
                  <a:cubicBezTo>
                    <a:pt x="146" y="0"/>
                    <a:pt x="66" y="23"/>
                    <a:pt x="0" y="23"/>
                  </a:cubicBezTo>
                  <a:cubicBezTo>
                    <a:pt x="40" y="182"/>
                    <a:pt x="120" y="361"/>
                    <a:pt x="179" y="520"/>
                  </a:cubicBezTo>
                  <a:cubicBezTo>
                    <a:pt x="299" y="441"/>
                    <a:pt x="438" y="301"/>
                    <a:pt x="418" y="142"/>
                  </a:cubicBezTo>
                  <a:cubicBezTo>
                    <a:pt x="376" y="28"/>
                    <a:pt x="302" y="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30875" y="1084550"/>
              <a:ext cx="11450" cy="18425"/>
            </a:xfrm>
            <a:custGeom>
              <a:avLst/>
              <a:gdLst/>
              <a:ahLst/>
              <a:cxnLst/>
              <a:rect l="l" t="t" r="r" b="b"/>
              <a:pathLst>
                <a:path w="458" h="737" extrusionOk="0">
                  <a:moveTo>
                    <a:pt x="219" y="0"/>
                  </a:moveTo>
                  <a:cubicBezTo>
                    <a:pt x="0" y="219"/>
                    <a:pt x="100" y="478"/>
                    <a:pt x="60" y="736"/>
                  </a:cubicBezTo>
                  <a:cubicBezTo>
                    <a:pt x="458" y="557"/>
                    <a:pt x="418" y="2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288950" y="1045750"/>
              <a:ext cx="17425" cy="4725"/>
            </a:xfrm>
            <a:custGeom>
              <a:avLst/>
              <a:gdLst/>
              <a:ahLst/>
              <a:cxnLst/>
              <a:rect l="l" t="t" r="r" b="b"/>
              <a:pathLst>
                <a:path w="697" h="189" extrusionOk="0">
                  <a:moveTo>
                    <a:pt x="341" y="1"/>
                  </a:moveTo>
                  <a:cubicBezTo>
                    <a:pt x="224" y="1"/>
                    <a:pt x="110" y="60"/>
                    <a:pt x="0" y="180"/>
                  </a:cubicBezTo>
                  <a:cubicBezTo>
                    <a:pt x="146" y="180"/>
                    <a:pt x="301" y="189"/>
                    <a:pt x="458" y="189"/>
                  </a:cubicBezTo>
                  <a:cubicBezTo>
                    <a:pt x="537" y="189"/>
                    <a:pt x="617" y="186"/>
                    <a:pt x="696" y="180"/>
                  </a:cubicBezTo>
                  <a:cubicBezTo>
                    <a:pt x="577" y="60"/>
                    <a:pt x="458"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9850" y="1081075"/>
              <a:ext cx="5000" cy="17925"/>
            </a:xfrm>
            <a:custGeom>
              <a:avLst/>
              <a:gdLst/>
              <a:ahLst/>
              <a:cxnLst/>
              <a:rect l="l" t="t" r="r" b="b"/>
              <a:pathLst>
                <a:path w="200" h="717" extrusionOk="0">
                  <a:moveTo>
                    <a:pt x="1" y="0"/>
                  </a:moveTo>
                  <a:lnTo>
                    <a:pt x="1" y="716"/>
                  </a:lnTo>
                  <a:cubicBezTo>
                    <a:pt x="200" y="517"/>
                    <a:pt x="140" y="25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10900" y="1090025"/>
              <a:ext cx="5000" cy="12950"/>
            </a:xfrm>
            <a:custGeom>
              <a:avLst/>
              <a:gdLst/>
              <a:ahLst/>
              <a:cxnLst/>
              <a:rect l="l" t="t" r="r" b="b"/>
              <a:pathLst>
                <a:path w="200" h="518" extrusionOk="0">
                  <a:moveTo>
                    <a:pt x="160" y="0"/>
                  </a:moveTo>
                  <a:cubicBezTo>
                    <a:pt x="100" y="0"/>
                    <a:pt x="60" y="20"/>
                    <a:pt x="1" y="20"/>
                  </a:cubicBezTo>
                  <a:lnTo>
                    <a:pt x="1" y="517"/>
                  </a:lnTo>
                  <a:cubicBezTo>
                    <a:pt x="200" y="398"/>
                    <a:pt x="160" y="19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250150" y="1137750"/>
              <a:ext cx="4000" cy="13475"/>
            </a:xfrm>
            <a:custGeom>
              <a:avLst/>
              <a:gdLst/>
              <a:ahLst/>
              <a:cxnLst/>
              <a:rect l="l" t="t" r="r" b="b"/>
              <a:pathLst>
                <a:path w="160" h="539" extrusionOk="0">
                  <a:moveTo>
                    <a:pt x="160" y="1"/>
                  </a:moveTo>
                  <a:cubicBezTo>
                    <a:pt x="20" y="81"/>
                    <a:pt x="20" y="220"/>
                    <a:pt x="1" y="339"/>
                  </a:cubicBezTo>
                  <a:cubicBezTo>
                    <a:pt x="60" y="419"/>
                    <a:pt x="100" y="478"/>
                    <a:pt x="160" y="538"/>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2283975" y="1176050"/>
              <a:ext cx="5500" cy="13450"/>
            </a:xfrm>
            <a:custGeom>
              <a:avLst/>
              <a:gdLst/>
              <a:ahLst/>
              <a:cxnLst/>
              <a:rect l="l" t="t" r="r" b="b"/>
              <a:pathLst>
                <a:path w="220" h="538" extrusionOk="0">
                  <a:moveTo>
                    <a:pt x="40" y="1"/>
                  </a:moveTo>
                  <a:cubicBezTo>
                    <a:pt x="20" y="200"/>
                    <a:pt x="0" y="399"/>
                    <a:pt x="219" y="538"/>
                  </a:cubicBezTo>
                  <a:cubicBezTo>
                    <a:pt x="219" y="319"/>
                    <a:pt x="199" y="1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2262075" y="1154675"/>
              <a:ext cx="5000" cy="12950"/>
            </a:xfrm>
            <a:custGeom>
              <a:avLst/>
              <a:gdLst/>
              <a:ahLst/>
              <a:cxnLst/>
              <a:rect l="l" t="t" r="r" b="b"/>
              <a:pathLst>
                <a:path w="200" h="518" extrusionOk="0">
                  <a:moveTo>
                    <a:pt x="21" y="0"/>
                  </a:moveTo>
                  <a:cubicBezTo>
                    <a:pt x="21" y="179"/>
                    <a:pt x="1" y="398"/>
                    <a:pt x="180" y="518"/>
                  </a:cubicBezTo>
                  <a:cubicBezTo>
                    <a:pt x="180" y="338"/>
                    <a:pt x="200" y="14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841350" y="1115875"/>
              <a:ext cx="4000" cy="8975"/>
            </a:xfrm>
            <a:custGeom>
              <a:avLst/>
              <a:gdLst/>
              <a:ahLst/>
              <a:cxnLst/>
              <a:rect l="l" t="t" r="r" b="b"/>
              <a:pathLst>
                <a:path w="160" h="359" extrusionOk="0">
                  <a:moveTo>
                    <a:pt x="140" y="1"/>
                  </a:moveTo>
                  <a:cubicBezTo>
                    <a:pt x="1" y="120"/>
                    <a:pt x="1" y="219"/>
                    <a:pt x="160" y="359"/>
                  </a:cubicBezTo>
                  <a:cubicBezTo>
                    <a:pt x="160" y="219"/>
                    <a:pt x="16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323750" y="1047250"/>
              <a:ext cx="8475" cy="3225"/>
            </a:xfrm>
            <a:custGeom>
              <a:avLst/>
              <a:gdLst/>
              <a:ahLst/>
              <a:cxnLst/>
              <a:rect l="l" t="t" r="r" b="b"/>
              <a:pathLst>
                <a:path w="339" h="129" extrusionOk="0">
                  <a:moveTo>
                    <a:pt x="177" y="0"/>
                  </a:moveTo>
                  <a:cubicBezTo>
                    <a:pt x="120" y="0"/>
                    <a:pt x="60" y="40"/>
                    <a:pt x="1" y="120"/>
                  </a:cubicBezTo>
                  <a:cubicBezTo>
                    <a:pt x="80" y="120"/>
                    <a:pt x="151" y="129"/>
                    <a:pt x="225" y="129"/>
                  </a:cubicBezTo>
                  <a:cubicBezTo>
                    <a:pt x="261" y="129"/>
                    <a:pt x="299" y="126"/>
                    <a:pt x="339" y="120"/>
                  </a:cubicBezTo>
                  <a:cubicBezTo>
                    <a:pt x="289" y="40"/>
                    <a:pt x="234"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136275" y="1237725"/>
              <a:ext cx="8975" cy="3000"/>
            </a:xfrm>
            <a:custGeom>
              <a:avLst/>
              <a:gdLst/>
              <a:ahLst/>
              <a:cxnLst/>
              <a:rect l="l" t="t" r="r" b="b"/>
              <a:pathLst>
                <a:path w="359" h="120" extrusionOk="0">
                  <a:moveTo>
                    <a:pt x="0" y="0"/>
                  </a:moveTo>
                  <a:lnTo>
                    <a:pt x="0" y="0"/>
                  </a:lnTo>
                  <a:cubicBezTo>
                    <a:pt x="70" y="80"/>
                    <a:pt x="134" y="120"/>
                    <a:pt x="194" y="120"/>
                  </a:cubicBezTo>
                  <a:cubicBezTo>
                    <a:pt x="254" y="120"/>
                    <a:pt x="308" y="80"/>
                    <a:pt x="358" y="0"/>
                  </a:cubicBezTo>
                  <a:lnTo>
                    <a:pt x="358" y="0"/>
                  </a:lnTo>
                  <a:cubicBezTo>
                    <a:pt x="308" y="10"/>
                    <a:pt x="254" y="15"/>
                    <a:pt x="194" y="15"/>
                  </a:cubicBezTo>
                  <a:cubicBezTo>
                    <a:pt x="134" y="15"/>
                    <a:pt x="70" y="1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963700" y="1098475"/>
              <a:ext cx="2000" cy="5000"/>
            </a:xfrm>
            <a:custGeom>
              <a:avLst/>
              <a:gdLst/>
              <a:ahLst/>
              <a:cxnLst/>
              <a:rect l="l" t="t" r="r" b="b"/>
              <a:pathLst>
                <a:path w="80" h="200" extrusionOk="0">
                  <a:moveTo>
                    <a:pt x="0" y="0"/>
                  </a:moveTo>
                  <a:lnTo>
                    <a:pt x="0" y="199"/>
                  </a:lnTo>
                  <a:cubicBezTo>
                    <a:pt x="80" y="120"/>
                    <a:pt x="8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292925" y="1207375"/>
              <a:ext cx="5000" cy="3525"/>
            </a:xfrm>
            <a:custGeom>
              <a:avLst/>
              <a:gdLst/>
              <a:ahLst/>
              <a:cxnLst/>
              <a:rect l="l" t="t" r="r" b="b"/>
              <a:pathLst>
                <a:path w="200" h="141" extrusionOk="0">
                  <a:moveTo>
                    <a:pt x="0" y="1"/>
                  </a:moveTo>
                  <a:cubicBezTo>
                    <a:pt x="80" y="41"/>
                    <a:pt x="140" y="100"/>
                    <a:pt x="199" y="140"/>
                  </a:cubicBezTo>
                  <a:cubicBezTo>
                    <a:pt x="159" y="41"/>
                    <a:pt x="10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2314800" y="1048750"/>
              <a:ext cx="4500" cy="1500"/>
            </a:xfrm>
            <a:custGeom>
              <a:avLst/>
              <a:gdLst/>
              <a:ahLst/>
              <a:cxnLst/>
              <a:rect l="l" t="t" r="r" b="b"/>
              <a:pathLst>
                <a:path w="180" h="60" extrusionOk="0">
                  <a:moveTo>
                    <a:pt x="120" y="0"/>
                  </a:moveTo>
                  <a:cubicBezTo>
                    <a:pt x="80" y="0"/>
                    <a:pt x="60" y="20"/>
                    <a:pt x="1" y="60"/>
                  </a:cubicBezTo>
                  <a:lnTo>
                    <a:pt x="180" y="60"/>
                  </a:lnTo>
                  <a:cubicBezTo>
                    <a:pt x="16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2123325" y="1076600"/>
              <a:ext cx="5000" cy="4000"/>
            </a:xfrm>
            <a:custGeom>
              <a:avLst/>
              <a:gdLst/>
              <a:ahLst/>
              <a:cxnLst/>
              <a:rect l="l" t="t" r="r" b="b"/>
              <a:pathLst>
                <a:path w="200" h="160" extrusionOk="0">
                  <a:moveTo>
                    <a:pt x="200" y="0"/>
                  </a:moveTo>
                  <a:lnTo>
                    <a:pt x="200" y="0"/>
                  </a:lnTo>
                  <a:cubicBezTo>
                    <a:pt x="100" y="40"/>
                    <a:pt x="61" y="80"/>
                    <a:pt x="1" y="159"/>
                  </a:cubicBezTo>
                  <a:cubicBezTo>
                    <a:pt x="80" y="100"/>
                    <a:pt x="120" y="6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984075" y="1008950"/>
              <a:ext cx="5500" cy="2525"/>
            </a:xfrm>
            <a:custGeom>
              <a:avLst/>
              <a:gdLst/>
              <a:ahLst/>
              <a:cxnLst/>
              <a:rect l="l" t="t" r="r" b="b"/>
              <a:pathLst>
                <a:path w="220" h="101" extrusionOk="0">
                  <a:moveTo>
                    <a:pt x="118" y="1"/>
                  </a:moveTo>
                  <a:cubicBezTo>
                    <a:pt x="81" y="1"/>
                    <a:pt x="41" y="31"/>
                    <a:pt x="1" y="80"/>
                  </a:cubicBezTo>
                  <a:cubicBezTo>
                    <a:pt x="81" y="100"/>
                    <a:pt x="160" y="100"/>
                    <a:pt x="220" y="100"/>
                  </a:cubicBezTo>
                  <a:cubicBezTo>
                    <a:pt x="190" y="31"/>
                    <a:pt x="155" y="1"/>
                    <a:pt x="1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2267550" y="1054200"/>
              <a:ext cx="4500" cy="6000"/>
            </a:xfrm>
            <a:custGeom>
              <a:avLst/>
              <a:gdLst/>
              <a:ahLst/>
              <a:cxnLst/>
              <a:rect l="l" t="t" r="r" b="b"/>
              <a:pathLst>
                <a:path w="180" h="240" extrusionOk="0">
                  <a:moveTo>
                    <a:pt x="1" y="1"/>
                  </a:moveTo>
                  <a:cubicBezTo>
                    <a:pt x="1" y="100"/>
                    <a:pt x="21" y="180"/>
                    <a:pt x="41" y="240"/>
                  </a:cubicBezTo>
                  <a:cubicBezTo>
                    <a:pt x="180" y="200"/>
                    <a:pt x="160" y="100"/>
                    <a:pt x="180" y="41"/>
                  </a:cubicBezTo>
                  <a:cubicBezTo>
                    <a:pt x="100" y="41"/>
                    <a:pt x="4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2267050" y="1106425"/>
              <a:ext cx="4500" cy="5000"/>
            </a:xfrm>
            <a:custGeom>
              <a:avLst/>
              <a:gdLst/>
              <a:ahLst/>
              <a:cxnLst/>
              <a:rect l="l" t="t" r="r" b="b"/>
              <a:pathLst>
                <a:path w="180" h="200" extrusionOk="0">
                  <a:moveTo>
                    <a:pt x="1" y="1"/>
                  </a:moveTo>
                  <a:lnTo>
                    <a:pt x="1" y="200"/>
                  </a:lnTo>
                  <a:lnTo>
                    <a:pt x="180" y="40"/>
                  </a:lnTo>
                  <a:cubicBezTo>
                    <a:pt x="120" y="40"/>
                    <a:pt x="8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2284975" y="886125"/>
              <a:ext cx="9475" cy="40300"/>
            </a:xfrm>
            <a:custGeom>
              <a:avLst/>
              <a:gdLst/>
              <a:ahLst/>
              <a:cxnLst/>
              <a:rect l="l" t="t" r="r" b="b"/>
              <a:pathLst>
                <a:path w="379" h="1612" extrusionOk="0">
                  <a:moveTo>
                    <a:pt x="298" y="0"/>
                  </a:moveTo>
                  <a:lnTo>
                    <a:pt x="298" y="0"/>
                  </a:lnTo>
                  <a:cubicBezTo>
                    <a:pt x="0" y="517"/>
                    <a:pt x="199" y="1055"/>
                    <a:pt x="179" y="1612"/>
                  </a:cubicBezTo>
                  <a:cubicBezTo>
                    <a:pt x="378" y="1094"/>
                    <a:pt x="318" y="53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797600" y="1024375"/>
              <a:ext cx="7975" cy="4000"/>
            </a:xfrm>
            <a:custGeom>
              <a:avLst/>
              <a:gdLst/>
              <a:ahLst/>
              <a:cxnLst/>
              <a:rect l="l" t="t" r="r" b="b"/>
              <a:pathLst>
                <a:path w="319" h="160" extrusionOk="0">
                  <a:moveTo>
                    <a:pt x="0" y="0"/>
                  </a:moveTo>
                  <a:lnTo>
                    <a:pt x="0" y="160"/>
                  </a:lnTo>
                  <a:lnTo>
                    <a:pt x="318" y="160"/>
                  </a:lnTo>
                  <a:cubicBezTo>
                    <a:pt x="279" y="0"/>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808025" y="1030350"/>
              <a:ext cx="3525" cy="3000"/>
            </a:xfrm>
            <a:custGeom>
              <a:avLst/>
              <a:gdLst/>
              <a:ahLst/>
              <a:cxnLst/>
              <a:rect l="l" t="t" r="r" b="b"/>
              <a:pathLst>
                <a:path w="141" h="120" extrusionOk="0">
                  <a:moveTo>
                    <a:pt x="1" y="0"/>
                  </a:moveTo>
                  <a:cubicBezTo>
                    <a:pt x="41" y="40"/>
                    <a:pt x="81" y="100"/>
                    <a:pt x="140" y="119"/>
                  </a:cubicBezTo>
                  <a:cubicBezTo>
                    <a:pt x="81" y="6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836875" y="1918050"/>
              <a:ext cx="2025" cy="1525"/>
            </a:xfrm>
            <a:custGeom>
              <a:avLst/>
              <a:gdLst/>
              <a:ahLst/>
              <a:cxnLst/>
              <a:rect l="l" t="t" r="r" b="b"/>
              <a:pathLst>
                <a:path w="81" h="61" extrusionOk="0">
                  <a:moveTo>
                    <a:pt x="80" y="1"/>
                  </a:moveTo>
                  <a:lnTo>
                    <a:pt x="1" y="60"/>
                  </a:lnTo>
                  <a:cubicBezTo>
                    <a:pt x="21" y="60"/>
                    <a:pt x="41" y="40"/>
                    <a:pt x="41" y="40"/>
                  </a:cubicBezTo>
                  <a:cubicBezTo>
                    <a:pt x="80" y="21"/>
                    <a:pt x="8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800575" y="1817600"/>
              <a:ext cx="2025" cy="2000"/>
            </a:xfrm>
            <a:custGeom>
              <a:avLst/>
              <a:gdLst/>
              <a:ahLst/>
              <a:cxnLst/>
              <a:rect l="l" t="t" r="r" b="b"/>
              <a:pathLst>
                <a:path w="81" h="80" extrusionOk="0">
                  <a:moveTo>
                    <a:pt x="80" y="80"/>
                  </a:moveTo>
                  <a:lnTo>
                    <a:pt x="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018400" y="1879750"/>
              <a:ext cx="5500" cy="6000"/>
            </a:xfrm>
            <a:custGeom>
              <a:avLst/>
              <a:gdLst/>
              <a:ahLst/>
              <a:cxnLst/>
              <a:rect l="l" t="t" r="r" b="b"/>
              <a:pathLst>
                <a:path w="220" h="240" extrusionOk="0">
                  <a:moveTo>
                    <a:pt x="219" y="1"/>
                  </a:moveTo>
                  <a:lnTo>
                    <a:pt x="219" y="1"/>
                  </a:lnTo>
                  <a:cubicBezTo>
                    <a:pt x="140" y="80"/>
                    <a:pt x="1" y="100"/>
                    <a:pt x="140" y="240"/>
                  </a:cubicBezTo>
                  <a:lnTo>
                    <a:pt x="2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842350" y="1644375"/>
              <a:ext cx="31850" cy="13100"/>
            </a:xfrm>
            <a:custGeom>
              <a:avLst/>
              <a:gdLst/>
              <a:ahLst/>
              <a:cxnLst/>
              <a:rect l="l" t="t" r="r" b="b"/>
              <a:pathLst>
                <a:path w="1274" h="524" extrusionOk="0">
                  <a:moveTo>
                    <a:pt x="326" y="0"/>
                  </a:moveTo>
                  <a:cubicBezTo>
                    <a:pt x="267" y="0"/>
                    <a:pt x="207" y="13"/>
                    <a:pt x="140" y="46"/>
                  </a:cubicBezTo>
                  <a:cubicBezTo>
                    <a:pt x="100" y="166"/>
                    <a:pt x="40" y="265"/>
                    <a:pt x="1" y="404"/>
                  </a:cubicBezTo>
                  <a:cubicBezTo>
                    <a:pt x="140" y="424"/>
                    <a:pt x="319" y="464"/>
                    <a:pt x="478" y="524"/>
                  </a:cubicBezTo>
                  <a:cubicBezTo>
                    <a:pt x="418" y="325"/>
                    <a:pt x="1274" y="524"/>
                    <a:pt x="677" y="66"/>
                  </a:cubicBezTo>
                  <a:cubicBezTo>
                    <a:pt x="637" y="66"/>
                    <a:pt x="597" y="46"/>
                    <a:pt x="577" y="46"/>
                  </a:cubicBezTo>
                  <a:cubicBezTo>
                    <a:pt x="486" y="23"/>
                    <a:pt x="407" y="0"/>
                    <a:pt x="3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797100" y="1836500"/>
              <a:ext cx="5500" cy="5500"/>
            </a:xfrm>
            <a:custGeom>
              <a:avLst/>
              <a:gdLst/>
              <a:ahLst/>
              <a:cxnLst/>
              <a:rect l="l" t="t" r="r" b="b"/>
              <a:pathLst>
                <a:path w="220" h="220" extrusionOk="0">
                  <a:moveTo>
                    <a:pt x="219" y="0"/>
                  </a:moveTo>
                  <a:lnTo>
                    <a:pt x="219" y="0"/>
                  </a:lnTo>
                  <a:cubicBezTo>
                    <a:pt x="140" y="60"/>
                    <a:pt x="0" y="120"/>
                    <a:pt x="140" y="219"/>
                  </a:cubicBezTo>
                  <a:lnTo>
                    <a:pt x="2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541975" y="1598000"/>
              <a:ext cx="16925" cy="9550"/>
            </a:xfrm>
            <a:custGeom>
              <a:avLst/>
              <a:gdLst/>
              <a:ahLst/>
              <a:cxnLst/>
              <a:rect l="l" t="t" r="r" b="b"/>
              <a:pathLst>
                <a:path w="677" h="382" extrusionOk="0">
                  <a:moveTo>
                    <a:pt x="355" y="1"/>
                  </a:moveTo>
                  <a:cubicBezTo>
                    <a:pt x="173" y="1"/>
                    <a:pt x="33" y="85"/>
                    <a:pt x="0" y="330"/>
                  </a:cubicBezTo>
                  <a:cubicBezTo>
                    <a:pt x="101" y="368"/>
                    <a:pt x="210" y="382"/>
                    <a:pt x="327" y="382"/>
                  </a:cubicBezTo>
                  <a:cubicBezTo>
                    <a:pt x="394" y="382"/>
                    <a:pt x="465" y="377"/>
                    <a:pt x="537" y="370"/>
                  </a:cubicBezTo>
                  <a:cubicBezTo>
                    <a:pt x="557" y="230"/>
                    <a:pt x="677" y="51"/>
                    <a:pt x="478" y="12"/>
                  </a:cubicBezTo>
                  <a:cubicBezTo>
                    <a:pt x="435" y="5"/>
                    <a:pt x="394" y="1"/>
                    <a:pt x="3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846325" y="1637825"/>
              <a:ext cx="12950" cy="11125"/>
            </a:xfrm>
            <a:custGeom>
              <a:avLst/>
              <a:gdLst/>
              <a:ahLst/>
              <a:cxnLst/>
              <a:rect l="l" t="t" r="r" b="b"/>
              <a:pathLst>
                <a:path w="518" h="445" extrusionOk="0">
                  <a:moveTo>
                    <a:pt x="301" y="1"/>
                  </a:moveTo>
                  <a:cubicBezTo>
                    <a:pt x="159" y="1"/>
                    <a:pt x="85" y="204"/>
                    <a:pt x="1" y="289"/>
                  </a:cubicBezTo>
                  <a:cubicBezTo>
                    <a:pt x="106" y="315"/>
                    <a:pt x="211" y="445"/>
                    <a:pt x="327" y="445"/>
                  </a:cubicBezTo>
                  <a:cubicBezTo>
                    <a:pt x="387" y="445"/>
                    <a:pt x="450" y="410"/>
                    <a:pt x="518" y="308"/>
                  </a:cubicBezTo>
                  <a:cubicBezTo>
                    <a:pt x="399" y="269"/>
                    <a:pt x="319" y="189"/>
                    <a:pt x="518" y="129"/>
                  </a:cubicBezTo>
                  <a:cubicBezTo>
                    <a:pt x="430" y="36"/>
                    <a:pt x="360" y="1"/>
                    <a:pt x="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792625" y="1610325"/>
              <a:ext cx="22400" cy="4625"/>
            </a:xfrm>
            <a:custGeom>
              <a:avLst/>
              <a:gdLst/>
              <a:ahLst/>
              <a:cxnLst/>
              <a:rect l="l" t="t" r="r" b="b"/>
              <a:pathLst>
                <a:path w="896" h="185" extrusionOk="0">
                  <a:moveTo>
                    <a:pt x="421" y="0"/>
                  </a:moveTo>
                  <a:cubicBezTo>
                    <a:pt x="280" y="0"/>
                    <a:pt x="138" y="27"/>
                    <a:pt x="0" y="36"/>
                  </a:cubicBezTo>
                  <a:cubicBezTo>
                    <a:pt x="221" y="153"/>
                    <a:pt x="441" y="184"/>
                    <a:pt x="662" y="184"/>
                  </a:cubicBezTo>
                  <a:cubicBezTo>
                    <a:pt x="740" y="184"/>
                    <a:pt x="818" y="180"/>
                    <a:pt x="895" y="175"/>
                  </a:cubicBezTo>
                  <a:cubicBezTo>
                    <a:pt x="746" y="36"/>
                    <a:pt x="584" y="0"/>
                    <a:pt x="4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819975" y="1610700"/>
              <a:ext cx="17425" cy="4500"/>
            </a:xfrm>
            <a:custGeom>
              <a:avLst/>
              <a:gdLst/>
              <a:ahLst/>
              <a:cxnLst/>
              <a:rect l="l" t="t" r="r" b="b"/>
              <a:pathLst>
                <a:path w="697" h="180" extrusionOk="0">
                  <a:moveTo>
                    <a:pt x="358" y="1"/>
                  </a:moveTo>
                  <a:cubicBezTo>
                    <a:pt x="219" y="1"/>
                    <a:pt x="80" y="21"/>
                    <a:pt x="0" y="160"/>
                  </a:cubicBezTo>
                  <a:cubicBezTo>
                    <a:pt x="219" y="180"/>
                    <a:pt x="478" y="180"/>
                    <a:pt x="697" y="180"/>
                  </a:cubicBezTo>
                  <a:cubicBezTo>
                    <a:pt x="617" y="61"/>
                    <a:pt x="478" y="2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845325" y="1613425"/>
              <a:ext cx="4500" cy="2275"/>
            </a:xfrm>
            <a:custGeom>
              <a:avLst/>
              <a:gdLst/>
              <a:ahLst/>
              <a:cxnLst/>
              <a:rect l="l" t="t" r="r" b="b"/>
              <a:pathLst>
                <a:path w="180" h="91" extrusionOk="0">
                  <a:moveTo>
                    <a:pt x="86" y="0"/>
                  </a:moveTo>
                  <a:cubicBezTo>
                    <a:pt x="54" y="0"/>
                    <a:pt x="27" y="18"/>
                    <a:pt x="1" y="71"/>
                  </a:cubicBezTo>
                  <a:cubicBezTo>
                    <a:pt x="80" y="71"/>
                    <a:pt x="140" y="71"/>
                    <a:pt x="180" y="91"/>
                  </a:cubicBezTo>
                  <a:cubicBezTo>
                    <a:pt x="160" y="71"/>
                    <a:pt x="160" y="51"/>
                    <a:pt x="140" y="11"/>
                  </a:cubicBezTo>
                  <a:cubicBezTo>
                    <a:pt x="120" y="5"/>
                    <a:pt x="103" y="0"/>
                    <a:pt x="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2396850" y="1827050"/>
              <a:ext cx="26900" cy="22900"/>
            </a:xfrm>
            <a:custGeom>
              <a:avLst/>
              <a:gdLst/>
              <a:ahLst/>
              <a:cxnLst/>
              <a:rect l="l" t="t" r="r" b="b"/>
              <a:pathLst>
                <a:path w="1076" h="916" extrusionOk="0">
                  <a:moveTo>
                    <a:pt x="180" y="0"/>
                  </a:moveTo>
                  <a:cubicBezTo>
                    <a:pt x="61" y="140"/>
                    <a:pt x="21" y="319"/>
                    <a:pt x="1" y="498"/>
                  </a:cubicBezTo>
                  <a:cubicBezTo>
                    <a:pt x="21" y="517"/>
                    <a:pt x="21" y="537"/>
                    <a:pt x="61" y="577"/>
                  </a:cubicBezTo>
                  <a:lnTo>
                    <a:pt x="200" y="716"/>
                  </a:lnTo>
                  <a:lnTo>
                    <a:pt x="200" y="915"/>
                  </a:lnTo>
                  <a:cubicBezTo>
                    <a:pt x="498" y="856"/>
                    <a:pt x="777" y="776"/>
                    <a:pt x="1075" y="697"/>
                  </a:cubicBezTo>
                  <a:lnTo>
                    <a:pt x="1075" y="577"/>
                  </a:lnTo>
                  <a:cubicBezTo>
                    <a:pt x="976" y="418"/>
                    <a:pt x="876" y="378"/>
                    <a:pt x="717" y="378"/>
                  </a:cubicBezTo>
                  <a:cubicBezTo>
                    <a:pt x="637" y="239"/>
                    <a:pt x="518" y="199"/>
                    <a:pt x="399" y="179"/>
                  </a:cubicBezTo>
                  <a:cubicBezTo>
                    <a:pt x="391" y="180"/>
                    <a:pt x="385" y="181"/>
                    <a:pt x="378" y="181"/>
                  </a:cubicBezTo>
                  <a:cubicBezTo>
                    <a:pt x="261" y="181"/>
                    <a:pt x="274" y="19"/>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2401175" y="1819575"/>
              <a:ext cx="7650" cy="14075"/>
            </a:xfrm>
            <a:custGeom>
              <a:avLst/>
              <a:gdLst/>
              <a:ahLst/>
              <a:cxnLst/>
              <a:rect l="l" t="t" r="r" b="b"/>
              <a:pathLst>
                <a:path w="306" h="563" extrusionOk="0">
                  <a:moveTo>
                    <a:pt x="47" y="1"/>
                  </a:moveTo>
                  <a:cubicBezTo>
                    <a:pt x="27" y="120"/>
                    <a:pt x="27" y="220"/>
                    <a:pt x="7" y="319"/>
                  </a:cubicBezTo>
                  <a:cubicBezTo>
                    <a:pt x="68" y="365"/>
                    <a:pt x="0" y="563"/>
                    <a:pt x="91" y="563"/>
                  </a:cubicBezTo>
                  <a:cubicBezTo>
                    <a:pt x="119" y="563"/>
                    <a:pt x="161" y="545"/>
                    <a:pt x="226" y="498"/>
                  </a:cubicBezTo>
                  <a:lnTo>
                    <a:pt x="226" y="200"/>
                  </a:lnTo>
                  <a:cubicBezTo>
                    <a:pt x="305" y="140"/>
                    <a:pt x="305" y="80"/>
                    <a:pt x="226" y="21"/>
                  </a:cubicBezTo>
                  <a:cubicBezTo>
                    <a:pt x="146" y="1"/>
                    <a:pt x="106"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2396850" y="1992650"/>
              <a:ext cx="5000" cy="8975"/>
            </a:xfrm>
            <a:custGeom>
              <a:avLst/>
              <a:gdLst/>
              <a:ahLst/>
              <a:cxnLst/>
              <a:rect l="l" t="t" r="r" b="b"/>
              <a:pathLst>
                <a:path w="200" h="359" extrusionOk="0">
                  <a:moveTo>
                    <a:pt x="160" y="1"/>
                  </a:moveTo>
                  <a:cubicBezTo>
                    <a:pt x="100" y="1"/>
                    <a:pt x="61" y="20"/>
                    <a:pt x="1" y="40"/>
                  </a:cubicBezTo>
                  <a:cubicBezTo>
                    <a:pt x="21" y="140"/>
                    <a:pt x="21" y="239"/>
                    <a:pt x="61" y="359"/>
                  </a:cubicBezTo>
                  <a:cubicBezTo>
                    <a:pt x="200" y="259"/>
                    <a:pt x="20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2506275" y="2118475"/>
              <a:ext cx="7475" cy="6975"/>
            </a:xfrm>
            <a:custGeom>
              <a:avLst/>
              <a:gdLst/>
              <a:ahLst/>
              <a:cxnLst/>
              <a:rect l="l" t="t" r="r" b="b"/>
              <a:pathLst>
                <a:path w="299" h="279" extrusionOk="0">
                  <a:moveTo>
                    <a:pt x="159" y="0"/>
                  </a:moveTo>
                  <a:cubicBezTo>
                    <a:pt x="100" y="0"/>
                    <a:pt x="60" y="40"/>
                    <a:pt x="0" y="40"/>
                  </a:cubicBezTo>
                  <a:cubicBezTo>
                    <a:pt x="0" y="100"/>
                    <a:pt x="0" y="259"/>
                    <a:pt x="20" y="259"/>
                  </a:cubicBezTo>
                  <a:cubicBezTo>
                    <a:pt x="54" y="273"/>
                    <a:pt x="84" y="279"/>
                    <a:pt x="110" y="279"/>
                  </a:cubicBezTo>
                  <a:cubicBezTo>
                    <a:pt x="233" y="279"/>
                    <a:pt x="266" y="139"/>
                    <a:pt x="299" y="40"/>
                  </a:cubicBezTo>
                  <a:cubicBezTo>
                    <a:pt x="239" y="40"/>
                    <a:pt x="19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2405325" y="1793725"/>
              <a:ext cx="8975" cy="30850"/>
            </a:xfrm>
            <a:custGeom>
              <a:avLst/>
              <a:gdLst/>
              <a:ahLst/>
              <a:cxnLst/>
              <a:rect l="l" t="t" r="r" b="b"/>
              <a:pathLst>
                <a:path w="359" h="1234" extrusionOk="0">
                  <a:moveTo>
                    <a:pt x="219" y="0"/>
                  </a:moveTo>
                  <a:cubicBezTo>
                    <a:pt x="159" y="100"/>
                    <a:pt x="80" y="219"/>
                    <a:pt x="0" y="319"/>
                  </a:cubicBezTo>
                  <a:cubicBezTo>
                    <a:pt x="0" y="557"/>
                    <a:pt x="40" y="816"/>
                    <a:pt x="40" y="1055"/>
                  </a:cubicBezTo>
                  <a:lnTo>
                    <a:pt x="40" y="1234"/>
                  </a:lnTo>
                  <a:lnTo>
                    <a:pt x="139" y="1174"/>
                  </a:lnTo>
                  <a:cubicBezTo>
                    <a:pt x="179" y="955"/>
                    <a:pt x="159" y="717"/>
                    <a:pt x="338" y="518"/>
                  </a:cubicBezTo>
                  <a:cubicBezTo>
                    <a:pt x="338" y="339"/>
                    <a:pt x="358" y="16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2204900" y="1625125"/>
              <a:ext cx="2500" cy="1525"/>
            </a:xfrm>
            <a:custGeom>
              <a:avLst/>
              <a:gdLst/>
              <a:ahLst/>
              <a:cxnLst/>
              <a:rect l="l" t="t" r="r" b="b"/>
              <a:pathLst>
                <a:path w="100" h="61" extrusionOk="0">
                  <a:moveTo>
                    <a:pt x="20" y="1"/>
                  </a:moveTo>
                  <a:cubicBezTo>
                    <a:pt x="20" y="1"/>
                    <a:pt x="0" y="21"/>
                    <a:pt x="0" y="41"/>
                  </a:cubicBezTo>
                  <a:cubicBezTo>
                    <a:pt x="20" y="41"/>
                    <a:pt x="40" y="60"/>
                    <a:pt x="80" y="60"/>
                  </a:cubicBezTo>
                  <a:cubicBezTo>
                    <a:pt x="80" y="60"/>
                    <a:pt x="100" y="41"/>
                    <a:pt x="100" y="21"/>
                  </a:cubicBezTo>
                  <a:cubicBezTo>
                    <a:pt x="80" y="21"/>
                    <a:pt x="4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628000" y="1597225"/>
              <a:ext cx="16950" cy="5050"/>
            </a:xfrm>
            <a:custGeom>
              <a:avLst/>
              <a:gdLst/>
              <a:ahLst/>
              <a:cxnLst/>
              <a:rect l="l" t="t" r="r" b="b"/>
              <a:pathLst>
                <a:path w="678" h="202" extrusionOk="0">
                  <a:moveTo>
                    <a:pt x="299" y="0"/>
                  </a:moveTo>
                  <a:cubicBezTo>
                    <a:pt x="200" y="0"/>
                    <a:pt x="97" y="16"/>
                    <a:pt x="1" y="102"/>
                  </a:cubicBezTo>
                  <a:cubicBezTo>
                    <a:pt x="102" y="181"/>
                    <a:pt x="209" y="190"/>
                    <a:pt x="312" y="190"/>
                  </a:cubicBezTo>
                  <a:cubicBezTo>
                    <a:pt x="342" y="190"/>
                    <a:pt x="372" y="189"/>
                    <a:pt x="402" y="189"/>
                  </a:cubicBezTo>
                  <a:cubicBezTo>
                    <a:pt x="449" y="189"/>
                    <a:pt x="495" y="191"/>
                    <a:pt x="538" y="202"/>
                  </a:cubicBezTo>
                  <a:cubicBezTo>
                    <a:pt x="677" y="142"/>
                    <a:pt x="677" y="102"/>
                    <a:pt x="538" y="3"/>
                  </a:cubicBezTo>
                  <a:cubicBezTo>
                    <a:pt x="518" y="5"/>
                    <a:pt x="497" y="6"/>
                    <a:pt x="475" y="6"/>
                  </a:cubicBezTo>
                  <a:cubicBezTo>
                    <a:pt x="419" y="6"/>
                    <a:pt x="359"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869200" y="1607225"/>
              <a:ext cx="2525" cy="3500"/>
            </a:xfrm>
            <a:custGeom>
              <a:avLst/>
              <a:gdLst/>
              <a:ahLst/>
              <a:cxnLst/>
              <a:rect l="l" t="t" r="r" b="b"/>
              <a:pathLst>
                <a:path w="101" h="140" extrusionOk="0">
                  <a:moveTo>
                    <a:pt x="100" y="1"/>
                  </a:moveTo>
                  <a:cubicBezTo>
                    <a:pt x="1" y="40"/>
                    <a:pt x="21" y="100"/>
                    <a:pt x="100" y="14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810525" y="1094000"/>
              <a:ext cx="23900" cy="65675"/>
            </a:xfrm>
            <a:custGeom>
              <a:avLst/>
              <a:gdLst/>
              <a:ahLst/>
              <a:cxnLst/>
              <a:rect l="l" t="t" r="r" b="b"/>
              <a:pathLst>
                <a:path w="956" h="2627" extrusionOk="0">
                  <a:moveTo>
                    <a:pt x="478" y="0"/>
                  </a:moveTo>
                  <a:cubicBezTo>
                    <a:pt x="40" y="498"/>
                    <a:pt x="199" y="1174"/>
                    <a:pt x="0" y="1751"/>
                  </a:cubicBezTo>
                  <a:lnTo>
                    <a:pt x="0" y="2248"/>
                  </a:lnTo>
                  <a:cubicBezTo>
                    <a:pt x="140" y="2368"/>
                    <a:pt x="160" y="2586"/>
                    <a:pt x="358" y="2626"/>
                  </a:cubicBezTo>
                  <a:cubicBezTo>
                    <a:pt x="577" y="2467"/>
                    <a:pt x="657" y="2228"/>
                    <a:pt x="597" y="2029"/>
                  </a:cubicBezTo>
                  <a:cubicBezTo>
                    <a:pt x="478" y="1492"/>
                    <a:pt x="637" y="1035"/>
                    <a:pt x="697" y="537"/>
                  </a:cubicBezTo>
                  <a:cubicBezTo>
                    <a:pt x="796" y="299"/>
                    <a:pt x="955" y="80"/>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832400" y="1146025"/>
              <a:ext cx="17925" cy="54425"/>
            </a:xfrm>
            <a:custGeom>
              <a:avLst/>
              <a:gdLst/>
              <a:ahLst/>
              <a:cxnLst/>
              <a:rect l="l" t="t" r="r" b="b"/>
              <a:pathLst>
                <a:path w="717" h="2177" extrusionOk="0">
                  <a:moveTo>
                    <a:pt x="150" y="0"/>
                  </a:moveTo>
                  <a:cubicBezTo>
                    <a:pt x="128" y="0"/>
                    <a:pt x="104" y="3"/>
                    <a:pt x="80" y="8"/>
                  </a:cubicBezTo>
                  <a:cubicBezTo>
                    <a:pt x="299" y="704"/>
                    <a:pt x="1" y="1480"/>
                    <a:pt x="418" y="2176"/>
                  </a:cubicBezTo>
                  <a:cubicBezTo>
                    <a:pt x="697" y="1898"/>
                    <a:pt x="279" y="1639"/>
                    <a:pt x="478" y="1361"/>
                  </a:cubicBezTo>
                  <a:cubicBezTo>
                    <a:pt x="717" y="983"/>
                    <a:pt x="597" y="585"/>
                    <a:pt x="518" y="187"/>
                  </a:cubicBezTo>
                  <a:cubicBezTo>
                    <a:pt x="397" y="101"/>
                    <a:pt x="292" y="0"/>
                    <a:pt x="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811525" y="1089475"/>
              <a:ext cx="11450" cy="48300"/>
            </a:xfrm>
            <a:custGeom>
              <a:avLst/>
              <a:gdLst/>
              <a:ahLst/>
              <a:cxnLst/>
              <a:rect l="l" t="t" r="r" b="b"/>
              <a:pathLst>
                <a:path w="458" h="1932" extrusionOk="0">
                  <a:moveTo>
                    <a:pt x="238" y="1"/>
                  </a:moveTo>
                  <a:cubicBezTo>
                    <a:pt x="153" y="1"/>
                    <a:pt x="179" y="117"/>
                    <a:pt x="179" y="181"/>
                  </a:cubicBezTo>
                  <a:cubicBezTo>
                    <a:pt x="159" y="380"/>
                    <a:pt x="179" y="579"/>
                    <a:pt x="20" y="699"/>
                  </a:cubicBezTo>
                  <a:cubicBezTo>
                    <a:pt x="20" y="1096"/>
                    <a:pt x="0" y="1534"/>
                    <a:pt x="0" y="1932"/>
                  </a:cubicBezTo>
                  <a:cubicBezTo>
                    <a:pt x="318" y="1415"/>
                    <a:pt x="239" y="758"/>
                    <a:pt x="458" y="181"/>
                  </a:cubicBezTo>
                  <a:cubicBezTo>
                    <a:pt x="418" y="142"/>
                    <a:pt x="358" y="42"/>
                    <a:pt x="318" y="22"/>
                  </a:cubicBezTo>
                  <a:cubicBezTo>
                    <a:pt x="284" y="7"/>
                    <a:pt x="258"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1807550" y="1150200"/>
              <a:ext cx="12950" cy="33825"/>
            </a:xfrm>
            <a:custGeom>
              <a:avLst/>
              <a:gdLst/>
              <a:ahLst/>
              <a:cxnLst/>
              <a:rect l="l" t="t" r="r" b="b"/>
              <a:pathLst>
                <a:path w="518" h="1353" extrusionOk="0">
                  <a:moveTo>
                    <a:pt x="119" y="0"/>
                  </a:moveTo>
                  <a:cubicBezTo>
                    <a:pt x="119" y="478"/>
                    <a:pt x="0" y="935"/>
                    <a:pt x="398" y="1353"/>
                  </a:cubicBezTo>
                  <a:cubicBezTo>
                    <a:pt x="517" y="995"/>
                    <a:pt x="477" y="657"/>
                    <a:pt x="477" y="358"/>
                  </a:cubicBezTo>
                  <a:cubicBezTo>
                    <a:pt x="398" y="199"/>
                    <a:pt x="298"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1824450" y="1063850"/>
              <a:ext cx="11950" cy="44100"/>
            </a:xfrm>
            <a:custGeom>
              <a:avLst/>
              <a:gdLst/>
              <a:ahLst/>
              <a:cxnLst/>
              <a:rect l="l" t="t" r="r" b="b"/>
              <a:pathLst>
                <a:path w="478" h="1764" extrusionOk="0">
                  <a:moveTo>
                    <a:pt x="272" y="1"/>
                  </a:moveTo>
                  <a:cubicBezTo>
                    <a:pt x="232" y="1"/>
                    <a:pt x="188" y="7"/>
                    <a:pt x="140" y="13"/>
                  </a:cubicBezTo>
                  <a:cubicBezTo>
                    <a:pt x="120" y="112"/>
                    <a:pt x="80" y="252"/>
                    <a:pt x="20" y="371"/>
                  </a:cubicBezTo>
                  <a:cubicBezTo>
                    <a:pt x="199" y="669"/>
                    <a:pt x="120" y="948"/>
                    <a:pt x="0" y="1206"/>
                  </a:cubicBezTo>
                  <a:cubicBezTo>
                    <a:pt x="179" y="1366"/>
                    <a:pt x="140" y="1545"/>
                    <a:pt x="140" y="1743"/>
                  </a:cubicBezTo>
                  <a:cubicBezTo>
                    <a:pt x="199" y="1743"/>
                    <a:pt x="239" y="1743"/>
                    <a:pt x="279" y="1763"/>
                  </a:cubicBezTo>
                  <a:cubicBezTo>
                    <a:pt x="299" y="1684"/>
                    <a:pt x="299" y="1644"/>
                    <a:pt x="319" y="1564"/>
                  </a:cubicBezTo>
                  <a:cubicBezTo>
                    <a:pt x="319" y="1465"/>
                    <a:pt x="339" y="1346"/>
                    <a:pt x="339" y="1246"/>
                  </a:cubicBezTo>
                  <a:cubicBezTo>
                    <a:pt x="478" y="888"/>
                    <a:pt x="299" y="510"/>
                    <a:pt x="478" y="172"/>
                  </a:cubicBezTo>
                  <a:cubicBezTo>
                    <a:pt x="436" y="33"/>
                    <a:pt x="365"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1833900" y="1142675"/>
              <a:ext cx="12450" cy="8100"/>
            </a:xfrm>
            <a:custGeom>
              <a:avLst/>
              <a:gdLst/>
              <a:ahLst/>
              <a:cxnLst/>
              <a:rect l="l" t="t" r="r" b="b"/>
              <a:pathLst>
                <a:path w="498" h="324" extrusionOk="0">
                  <a:moveTo>
                    <a:pt x="60" y="1"/>
                  </a:moveTo>
                  <a:cubicBezTo>
                    <a:pt x="47" y="1"/>
                    <a:pt x="34" y="1"/>
                    <a:pt x="20" y="3"/>
                  </a:cubicBezTo>
                  <a:cubicBezTo>
                    <a:pt x="0" y="3"/>
                    <a:pt x="0" y="82"/>
                    <a:pt x="0" y="82"/>
                  </a:cubicBezTo>
                  <a:lnTo>
                    <a:pt x="20" y="142"/>
                  </a:lnTo>
                  <a:cubicBezTo>
                    <a:pt x="129" y="233"/>
                    <a:pt x="271" y="324"/>
                    <a:pt x="416" y="324"/>
                  </a:cubicBezTo>
                  <a:cubicBezTo>
                    <a:pt x="430" y="324"/>
                    <a:pt x="444" y="323"/>
                    <a:pt x="458" y="321"/>
                  </a:cubicBezTo>
                  <a:cubicBezTo>
                    <a:pt x="498" y="242"/>
                    <a:pt x="498" y="202"/>
                    <a:pt x="498" y="142"/>
                  </a:cubicBezTo>
                  <a:cubicBezTo>
                    <a:pt x="351" y="105"/>
                    <a:pt x="221"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14850" y="1237725"/>
              <a:ext cx="4000" cy="1625"/>
            </a:xfrm>
            <a:custGeom>
              <a:avLst/>
              <a:gdLst/>
              <a:ahLst/>
              <a:cxnLst/>
              <a:rect l="l" t="t" r="r" b="b"/>
              <a:pathLst>
                <a:path w="160" h="65" extrusionOk="0">
                  <a:moveTo>
                    <a:pt x="0" y="0"/>
                  </a:moveTo>
                  <a:cubicBezTo>
                    <a:pt x="17" y="18"/>
                    <a:pt x="34" y="64"/>
                    <a:pt x="39" y="64"/>
                  </a:cubicBezTo>
                  <a:cubicBezTo>
                    <a:pt x="40" y="64"/>
                    <a:pt x="40" y="63"/>
                    <a:pt x="40" y="60"/>
                  </a:cubicBezTo>
                  <a:cubicBezTo>
                    <a:pt x="100" y="60"/>
                    <a:pt x="120" y="2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197425" y="1237725"/>
              <a:ext cx="4500" cy="1625"/>
            </a:xfrm>
            <a:custGeom>
              <a:avLst/>
              <a:gdLst/>
              <a:ahLst/>
              <a:cxnLst/>
              <a:rect l="l" t="t" r="r" b="b"/>
              <a:pathLst>
                <a:path w="180" h="65" extrusionOk="0">
                  <a:moveTo>
                    <a:pt x="1" y="0"/>
                  </a:moveTo>
                  <a:cubicBezTo>
                    <a:pt x="18" y="18"/>
                    <a:pt x="35" y="64"/>
                    <a:pt x="40" y="64"/>
                  </a:cubicBezTo>
                  <a:cubicBezTo>
                    <a:pt x="40" y="64"/>
                    <a:pt x="41" y="63"/>
                    <a:pt x="41" y="60"/>
                  </a:cubicBezTo>
                  <a:cubicBezTo>
                    <a:pt x="100" y="6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1829925" y="1068125"/>
              <a:ext cx="10450" cy="26900"/>
            </a:xfrm>
            <a:custGeom>
              <a:avLst/>
              <a:gdLst/>
              <a:ahLst/>
              <a:cxnLst/>
              <a:rect l="l" t="t" r="r" b="b"/>
              <a:pathLst>
                <a:path w="418" h="1076" extrusionOk="0">
                  <a:moveTo>
                    <a:pt x="299" y="1"/>
                  </a:moveTo>
                  <a:cubicBezTo>
                    <a:pt x="0" y="319"/>
                    <a:pt x="179" y="717"/>
                    <a:pt x="179" y="1075"/>
                  </a:cubicBezTo>
                  <a:cubicBezTo>
                    <a:pt x="418" y="717"/>
                    <a:pt x="259" y="33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527650" y="2071225"/>
              <a:ext cx="13450" cy="5000"/>
            </a:xfrm>
            <a:custGeom>
              <a:avLst/>
              <a:gdLst/>
              <a:ahLst/>
              <a:cxnLst/>
              <a:rect l="l" t="t" r="r" b="b"/>
              <a:pathLst>
                <a:path w="538" h="200" extrusionOk="0">
                  <a:moveTo>
                    <a:pt x="339" y="1"/>
                  </a:moveTo>
                  <a:cubicBezTo>
                    <a:pt x="200" y="1"/>
                    <a:pt x="40" y="1"/>
                    <a:pt x="1" y="180"/>
                  </a:cubicBezTo>
                  <a:cubicBezTo>
                    <a:pt x="60" y="180"/>
                    <a:pt x="120" y="180"/>
                    <a:pt x="220" y="200"/>
                  </a:cubicBezTo>
                  <a:cubicBezTo>
                    <a:pt x="319" y="200"/>
                    <a:pt x="438" y="180"/>
                    <a:pt x="538" y="180"/>
                  </a:cubicBezTo>
                  <a:cubicBezTo>
                    <a:pt x="458" y="140"/>
                    <a:pt x="41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402325" y="1861850"/>
              <a:ext cx="17425" cy="10475"/>
            </a:xfrm>
            <a:custGeom>
              <a:avLst/>
              <a:gdLst/>
              <a:ahLst/>
              <a:cxnLst/>
              <a:rect l="l" t="t" r="r" b="b"/>
              <a:pathLst>
                <a:path w="697" h="419" extrusionOk="0">
                  <a:moveTo>
                    <a:pt x="677" y="1"/>
                  </a:moveTo>
                  <a:cubicBezTo>
                    <a:pt x="558" y="21"/>
                    <a:pt x="458" y="21"/>
                    <a:pt x="339" y="21"/>
                  </a:cubicBezTo>
                  <a:cubicBezTo>
                    <a:pt x="275" y="148"/>
                    <a:pt x="161" y="186"/>
                    <a:pt x="66" y="186"/>
                  </a:cubicBezTo>
                  <a:cubicBezTo>
                    <a:pt x="43" y="186"/>
                    <a:pt x="21" y="184"/>
                    <a:pt x="1" y="180"/>
                  </a:cubicBezTo>
                  <a:lnTo>
                    <a:pt x="1" y="180"/>
                  </a:lnTo>
                  <a:cubicBezTo>
                    <a:pt x="1" y="259"/>
                    <a:pt x="41" y="339"/>
                    <a:pt x="41" y="419"/>
                  </a:cubicBezTo>
                  <a:cubicBezTo>
                    <a:pt x="259" y="339"/>
                    <a:pt x="498" y="399"/>
                    <a:pt x="697" y="220"/>
                  </a:cubicBezTo>
                  <a:cubicBezTo>
                    <a:pt x="677" y="160"/>
                    <a:pt x="677" y="80"/>
                    <a:pt x="6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463000" y="1849425"/>
              <a:ext cx="15950" cy="5500"/>
            </a:xfrm>
            <a:custGeom>
              <a:avLst/>
              <a:gdLst/>
              <a:ahLst/>
              <a:cxnLst/>
              <a:rect l="l" t="t" r="r" b="b"/>
              <a:pathLst>
                <a:path w="638" h="220" extrusionOk="0">
                  <a:moveTo>
                    <a:pt x="319" y="0"/>
                  </a:moveTo>
                  <a:cubicBezTo>
                    <a:pt x="219" y="0"/>
                    <a:pt x="100" y="20"/>
                    <a:pt x="1" y="40"/>
                  </a:cubicBezTo>
                  <a:lnTo>
                    <a:pt x="1" y="219"/>
                  </a:lnTo>
                  <a:cubicBezTo>
                    <a:pt x="200" y="199"/>
                    <a:pt x="418" y="199"/>
                    <a:pt x="637" y="179"/>
                  </a:cubicBezTo>
                  <a:cubicBezTo>
                    <a:pt x="558" y="2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501300" y="1754425"/>
              <a:ext cx="4500" cy="4500"/>
            </a:xfrm>
            <a:custGeom>
              <a:avLst/>
              <a:gdLst/>
              <a:ahLst/>
              <a:cxnLst/>
              <a:rect l="l" t="t" r="r" b="b"/>
              <a:pathLst>
                <a:path w="180" h="180" extrusionOk="0">
                  <a:moveTo>
                    <a:pt x="179" y="1"/>
                  </a:moveTo>
                  <a:cubicBezTo>
                    <a:pt x="120" y="1"/>
                    <a:pt x="60" y="1"/>
                    <a:pt x="0" y="21"/>
                  </a:cubicBezTo>
                  <a:lnTo>
                    <a:pt x="0" y="100"/>
                  </a:lnTo>
                  <a:lnTo>
                    <a:pt x="0" y="180"/>
                  </a:lnTo>
                  <a:cubicBezTo>
                    <a:pt x="60" y="180"/>
                    <a:pt x="120" y="18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3095100" y="1807525"/>
              <a:ext cx="5975" cy="3625"/>
            </a:xfrm>
            <a:custGeom>
              <a:avLst/>
              <a:gdLst/>
              <a:ahLst/>
              <a:cxnLst/>
              <a:rect l="l" t="t" r="r" b="b"/>
              <a:pathLst>
                <a:path w="239" h="145" extrusionOk="0">
                  <a:moveTo>
                    <a:pt x="100" y="1"/>
                  </a:moveTo>
                  <a:cubicBezTo>
                    <a:pt x="73" y="1"/>
                    <a:pt x="41" y="18"/>
                    <a:pt x="0" y="65"/>
                  </a:cubicBezTo>
                  <a:cubicBezTo>
                    <a:pt x="100" y="85"/>
                    <a:pt x="179" y="105"/>
                    <a:pt x="239" y="145"/>
                  </a:cubicBezTo>
                  <a:cubicBezTo>
                    <a:pt x="197" y="103"/>
                    <a:pt x="165"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993650" y="1829025"/>
              <a:ext cx="2500" cy="2525"/>
            </a:xfrm>
            <a:custGeom>
              <a:avLst/>
              <a:gdLst/>
              <a:ahLst/>
              <a:cxnLst/>
              <a:rect l="l" t="t" r="r" b="b"/>
              <a:pathLst>
                <a:path w="100" h="101" extrusionOk="0">
                  <a:moveTo>
                    <a:pt x="0" y="1"/>
                  </a:moveTo>
                  <a:cubicBezTo>
                    <a:pt x="0" y="80"/>
                    <a:pt x="20" y="100"/>
                    <a:pt x="100" y="100"/>
                  </a:cubicBezTo>
                  <a:cubicBezTo>
                    <a:pt x="80" y="4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465975" y="2107025"/>
              <a:ext cx="27400" cy="11650"/>
            </a:xfrm>
            <a:custGeom>
              <a:avLst/>
              <a:gdLst/>
              <a:ahLst/>
              <a:cxnLst/>
              <a:rect l="l" t="t" r="r" b="b"/>
              <a:pathLst>
                <a:path w="1096" h="466" extrusionOk="0">
                  <a:moveTo>
                    <a:pt x="916" y="1"/>
                  </a:moveTo>
                  <a:cubicBezTo>
                    <a:pt x="578" y="1"/>
                    <a:pt x="279" y="140"/>
                    <a:pt x="1" y="299"/>
                  </a:cubicBezTo>
                  <a:cubicBezTo>
                    <a:pt x="28" y="302"/>
                    <a:pt x="56" y="303"/>
                    <a:pt x="84" y="303"/>
                  </a:cubicBezTo>
                  <a:cubicBezTo>
                    <a:pt x="129" y="303"/>
                    <a:pt x="175" y="301"/>
                    <a:pt x="219" y="301"/>
                  </a:cubicBezTo>
                  <a:cubicBezTo>
                    <a:pt x="345" y="301"/>
                    <a:pt x="462" y="319"/>
                    <a:pt x="538" y="458"/>
                  </a:cubicBezTo>
                  <a:cubicBezTo>
                    <a:pt x="562" y="463"/>
                    <a:pt x="586" y="465"/>
                    <a:pt x="610" y="465"/>
                  </a:cubicBezTo>
                  <a:cubicBezTo>
                    <a:pt x="781" y="465"/>
                    <a:pt x="938" y="352"/>
                    <a:pt x="1095" y="299"/>
                  </a:cubicBezTo>
                  <a:cubicBezTo>
                    <a:pt x="1035" y="200"/>
                    <a:pt x="976" y="10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496825" y="2111025"/>
              <a:ext cx="6000" cy="3500"/>
            </a:xfrm>
            <a:custGeom>
              <a:avLst/>
              <a:gdLst/>
              <a:ahLst/>
              <a:cxnLst/>
              <a:rect l="l" t="t" r="r" b="b"/>
              <a:pathLst>
                <a:path w="240" h="140" extrusionOk="0">
                  <a:moveTo>
                    <a:pt x="239" y="0"/>
                  </a:moveTo>
                  <a:cubicBezTo>
                    <a:pt x="159" y="20"/>
                    <a:pt x="80" y="80"/>
                    <a:pt x="0" y="139"/>
                  </a:cubicBezTo>
                  <a:cubicBezTo>
                    <a:pt x="100" y="139"/>
                    <a:pt x="179" y="8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688300" y="2039900"/>
              <a:ext cx="8975" cy="4575"/>
            </a:xfrm>
            <a:custGeom>
              <a:avLst/>
              <a:gdLst/>
              <a:ahLst/>
              <a:cxnLst/>
              <a:rect l="l" t="t" r="r" b="b"/>
              <a:pathLst>
                <a:path w="359" h="183" extrusionOk="0">
                  <a:moveTo>
                    <a:pt x="119" y="0"/>
                  </a:moveTo>
                  <a:cubicBezTo>
                    <a:pt x="80" y="20"/>
                    <a:pt x="60" y="20"/>
                    <a:pt x="0" y="40"/>
                  </a:cubicBezTo>
                  <a:cubicBezTo>
                    <a:pt x="58" y="128"/>
                    <a:pt x="117" y="183"/>
                    <a:pt x="183" y="183"/>
                  </a:cubicBezTo>
                  <a:cubicBezTo>
                    <a:pt x="207" y="183"/>
                    <a:pt x="232" y="175"/>
                    <a:pt x="259" y="160"/>
                  </a:cubicBezTo>
                  <a:cubicBezTo>
                    <a:pt x="298" y="140"/>
                    <a:pt x="318" y="100"/>
                    <a:pt x="358" y="60"/>
                  </a:cubicBezTo>
                  <a:lnTo>
                    <a:pt x="1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859875" y="1826425"/>
              <a:ext cx="2000" cy="2125"/>
            </a:xfrm>
            <a:custGeom>
              <a:avLst/>
              <a:gdLst/>
              <a:ahLst/>
              <a:cxnLst/>
              <a:rect l="l" t="t" r="r" b="b"/>
              <a:pathLst>
                <a:path w="80" h="85" extrusionOk="0">
                  <a:moveTo>
                    <a:pt x="38" y="0"/>
                  </a:moveTo>
                  <a:cubicBezTo>
                    <a:pt x="28" y="0"/>
                    <a:pt x="15" y="10"/>
                    <a:pt x="0" y="25"/>
                  </a:cubicBezTo>
                  <a:cubicBezTo>
                    <a:pt x="0" y="45"/>
                    <a:pt x="60" y="45"/>
                    <a:pt x="80" y="85"/>
                  </a:cubicBezTo>
                  <a:cubicBezTo>
                    <a:pt x="67" y="24"/>
                    <a:pt x="55" y="0"/>
                    <a:pt x="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2916050" y="1881250"/>
              <a:ext cx="3525" cy="2525"/>
            </a:xfrm>
            <a:custGeom>
              <a:avLst/>
              <a:gdLst/>
              <a:ahLst/>
              <a:cxnLst/>
              <a:rect l="l" t="t" r="r" b="b"/>
              <a:pathLst>
                <a:path w="141" h="101" extrusionOk="0">
                  <a:moveTo>
                    <a:pt x="100" y="1"/>
                  </a:moveTo>
                  <a:cubicBezTo>
                    <a:pt x="21" y="1"/>
                    <a:pt x="1" y="20"/>
                    <a:pt x="21" y="60"/>
                  </a:cubicBezTo>
                  <a:cubicBezTo>
                    <a:pt x="41" y="100"/>
                    <a:pt x="61" y="100"/>
                    <a:pt x="100" y="100"/>
                  </a:cubicBezTo>
                  <a:cubicBezTo>
                    <a:pt x="120" y="80"/>
                    <a:pt x="140" y="80"/>
                    <a:pt x="140" y="40"/>
                  </a:cubicBezTo>
                  <a:cubicBezTo>
                    <a:pt x="120" y="20"/>
                    <a:pt x="12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2444600" y="1830875"/>
              <a:ext cx="9475" cy="6150"/>
            </a:xfrm>
            <a:custGeom>
              <a:avLst/>
              <a:gdLst/>
              <a:ahLst/>
              <a:cxnLst/>
              <a:rect l="l" t="t" r="r" b="b"/>
              <a:pathLst>
                <a:path w="379" h="246" extrusionOk="0">
                  <a:moveTo>
                    <a:pt x="239" y="0"/>
                  </a:moveTo>
                  <a:cubicBezTo>
                    <a:pt x="165" y="0"/>
                    <a:pt x="91" y="60"/>
                    <a:pt x="1" y="86"/>
                  </a:cubicBezTo>
                  <a:lnTo>
                    <a:pt x="1" y="245"/>
                  </a:lnTo>
                  <a:cubicBezTo>
                    <a:pt x="140" y="225"/>
                    <a:pt x="239" y="225"/>
                    <a:pt x="359" y="205"/>
                  </a:cubicBezTo>
                  <a:cubicBezTo>
                    <a:pt x="359" y="146"/>
                    <a:pt x="379" y="106"/>
                    <a:pt x="359" y="66"/>
                  </a:cubicBezTo>
                  <a:cubicBezTo>
                    <a:pt x="317" y="18"/>
                    <a:pt x="278"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2427200" y="1812450"/>
              <a:ext cx="4500" cy="2175"/>
            </a:xfrm>
            <a:custGeom>
              <a:avLst/>
              <a:gdLst/>
              <a:ahLst/>
              <a:cxnLst/>
              <a:rect l="l" t="t" r="r" b="b"/>
              <a:pathLst>
                <a:path w="180" h="87" extrusionOk="0">
                  <a:moveTo>
                    <a:pt x="100" y="0"/>
                  </a:moveTo>
                  <a:cubicBezTo>
                    <a:pt x="61" y="0"/>
                    <a:pt x="31" y="26"/>
                    <a:pt x="0" y="87"/>
                  </a:cubicBezTo>
                  <a:lnTo>
                    <a:pt x="179" y="87"/>
                  </a:lnTo>
                  <a:cubicBezTo>
                    <a:pt x="179" y="87"/>
                    <a:pt x="160" y="47"/>
                    <a:pt x="140" y="7"/>
                  </a:cubicBezTo>
                  <a:cubicBezTo>
                    <a:pt x="126" y="3"/>
                    <a:pt x="113"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2620150" y="1828775"/>
              <a:ext cx="6000" cy="3400"/>
            </a:xfrm>
            <a:custGeom>
              <a:avLst/>
              <a:gdLst/>
              <a:ahLst/>
              <a:cxnLst/>
              <a:rect l="l" t="t" r="r" b="b"/>
              <a:pathLst>
                <a:path w="240" h="136" extrusionOk="0">
                  <a:moveTo>
                    <a:pt x="86" y="1"/>
                  </a:moveTo>
                  <a:cubicBezTo>
                    <a:pt x="58" y="1"/>
                    <a:pt x="30" y="5"/>
                    <a:pt x="1" y="11"/>
                  </a:cubicBezTo>
                  <a:cubicBezTo>
                    <a:pt x="12" y="110"/>
                    <a:pt x="53" y="136"/>
                    <a:pt x="105" y="136"/>
                  </a:cubicBezTo>
                  <a:cubicBezTo>
                    <a:pt x="147" y="136"/>
                    <a:pt x="195" y="119"/>
                    <a:pt x="239" y="110"/>
                  </a:cubicBezTo>
                  <a:cubicBezTo>
                    <a:pt x="211" y="26"/>
                    <a:pt x="153" y="1"/>
                    <a:pt x="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2397350" y="1841875"/>
              <a:ext cx="4000" cy="4100"/>
            </a:xfrm>
            <a:custGeom>
              <a:avLst/>
              <a:gdLst/>
              <a:ahLst/>
              <a:cxnLst/>
              <a:rect l="l" t="t" r="r" b="b"/>
              <a:pathLst>
                <a:path w="160" h="164" extrusionOk="0">
                  <a:moveTo>
                    <a:pt x="31" y="1"/>
                  </a:moveTo>
                  <a:cubicBezTo>
                    <a:pt x="21" y="1"/>
                    <a:pt x="11" y="2"/>
                    <a:pt x="1" y="4"/>
                  </a:cubicBezTo>
                  <a:cubicBezTo>
                    <a:pt x="41" y="84"/>
                    <a:pt x="80" y="123"/>
                    <a:pt x="160" y="163"/>
                  </a:cubicBezTo>
                  <a:cubicBezTo>
                    <a:pt x="160" y="74"/>
                    <a:pt x="112" y="1"/>
                    <a:pt x="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2919050" y="1738025"/>
              <a:ext cx="3000" cy="2500"/>
            </a:xfrm>
            <a:custGeom>
              <a:avLst/>
              <a:gdLst/>
              <a:ahLst/>
              <a:cxnLst/>
              <a:rect l="l" t="t" r="r" b="b"/>
              <a:pathLst>
                <a:path w="120" h="100" extrusionOk="0">
                  <a:moveTo>
                    <a:pt x="80" y="0"/>
                  </a:moveTo>
                  <a:cubicBezTo>
                    <a:pt x="60" y="20"/>
                    <a:pt x="20" y="80"/>
                    <a:pt x="0" y="100"/>
                  </a:cubicBezTo>
                  <a:lnTo>
                    <a:pt x="120" y="100"/>
                  </a:lnTo>
                  <a:cubicBezTo>
                    <a:pt x="100" y="8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3001600" y="1789750"/>
              <a:ext cx="4000" cy="3000"/>
            </a:xfrm>
            <a:custGeom>
              <a:avLst/>
              <a:gdLst/>
              <a:ahLst/>
              <a:cxnLst/>
              <a:rect l="l" t="t" r="r" b="b"/>
              <a:pathLst>
                <a:path w="160" h="120" extrusionOk="0">
                  <a:moveTo>
                    <a:pt x="0" y="0"/>
                  </a:moveTo>
                  <a:cubicBezTo>
                    <a:pt x="0" y="80"/>
                    <a:pt x="60" y="120"/>
                    <a:pt x="160" y="120"/>
                  </a:cubicBezTo>
                  <a:cubicBezTo>
                    <a:pt x="160" y="100"/>
                    <a:pt x="140" y="6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866325" y="1784775"/>
              <a:ext cx="2025" cy="2000"/>
            </a:xfrm>
            <a:custGeom>
              <a:avLst/>
              <a:gdLst/>
              <a:ahLst/>
              <a:cxnLst/>
              <a:rect l="l" t="t" r="r" b="b"/>
              <a:pathLst>
                <a:path w="81" h="80" extrusionOk="0">
                  <a:moveTo>
                    <a:pt x="1" y="0"/>
                  </a:moveTo>
                  <a:lnTo>
                    <a:pt x="1" y="0"/>
                  </a:lnTo>
                  <a:cubicBezTo>
                    <a:pt x="14" y="53"/>
                    <a:pt x="27" y="80"/>
                    <a:pt x="46" y="80"/>
                  </a:cubicBezTo>
                  <a:cubicBezTo>
                    <a:pt x="56" y="80"/>
                    <a:pt x="67" y="73"/>
                    <a:pt x="80" y="60"/>
                  </a:cubicBezTo>
                  <a:cubicBezTo>
                    <a:pt x="80" y="20"/>
                    <a:pt x="2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357075" y="1203400"/>
              <a:ext cx="9975" cy="7000"/>
            </a:xfrm>
            <a:custGeom>
              <a:avLst/>
              <a:gdLst/>
              <a:ahLst/>
              <a:cxnLst/>
              <a:rect l="l" t="t" r="r" b="b"/>
              <a:pathLst>
                <a:path w="399" h="280" extrusionOk="0">
                  <a:moveTo>
                    <a:pt x="259" y="1"/>
                  </a:moveTo>
                  <a:cubicBezTo>
                    <a:pt x="180" y="80"/>
                    <a:pt x="80" y="160"/>
                    <a:pt x="0" y="200"/>
                  </a:cubicBezTo>
                  <a:cubicBezTo>
                    <a:pt x="60" y="240"/>
                    <a:pt x="80" y="279"/>
                    <a:pt x="120" y="279"/>
                  </a:cubicBezTo>
                  <a:cubicBezTo>
                    <a:pt x="299" y="279"/>
                    <a:pt x="398" y="18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235225" y="1241900"/>
              <a:ext cx="9975" cy="3800"/>
            </a:xfrm>
            <a:custGeom>
              <a:avLst/>
              <a:gdLst/>
              <a:ahLst/>
              <a:cxnLst/>
              <a:rect l="l" t="t" r="r" b="b"/>
              <a:pathLst>
                <a:path w="399" h="152" extrusionOk="0">
                  <a:moveTo>
                    <a:pt x="204" y="1"/>
                  </a:moveTo>
                  <a:cubicBezTo>
                    <a:pt x="165" y="1"/>
                    <a:pt x="124" y="5"/>
                    <a:pt x="80" y="12"/>
                  </a:cubicBezTo>
                  <a:cubicBezTo>
                    <a:pt x="1" y="32"/>
                    <a:pt x="1" y="112"/>
                    <a:pt x="80" y="132"/>
                  </a:cubicBezTo>
                  <a:cubicBezTo>
                    <a:pt x="160" y="152"/>
                    <a:pt x="239" y="152"/>
                    <a:pt x="319" y="152"/>
                  </a:cubicBezTo>
                  <a:cubicBezTo>
                    <a:pt x="359" y="132"/>
                    <a:pt x="379" y="72"/>
                    <a:pt x="399" y="52"/>
                  </a:cubicBezTo>
                  <a:cubicBezTo>
                    <a:pt x="336" y="14"/>
                    <a:pt x="273" y="1"/>
                    <a:pt x="2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341150" y="1155575"/>
              <a:ext cx="4025" cy="3600"/>
            </a:xfrm>
            <a:custGeom>
              <a:avLst/>
              <a:gdLst/>
              <a:ahLst/>
              <a:cxnLst/>
              <a:rect l="l" t="t" r="r" b="b"/>
              <a:pathLst>
                <a:path w="161" h="144" extrusionOk="0">
                  <a:moveTo>
                    <a:pt x="30" y="1"/>
                  </a:moveTo>
                  <a:cubicBezTo>
                    <a:pt x="21" y="1"/>
                    <a:pt x="11" y="2"/>
                    <a:pt x="1" y="4"/>
                  </a:cubicBezTo>
                  <a:cubicBezTo>
                    <a:pt x="41" y="44"/>
                    <a:pt x="120" y="104"/>
                    <a:pt x="160" y="143"/>
                  </a:cubicBezTo>
                  <a:cubicBezTo>
                    <a:pt x="142" y="72"/>
                    <a:pt x="109" y="1"/>
                    <a:pt x="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345150" y="1159650"/>
              <a:ext cx="3500" cy="4000"/>
            </a:xfrm>
            <a:custGeom>
              <a:avLst/>
              <a:gdLst/>
              <a:ahLst/>
              <a:cxnLst/>
              <a:rect l="l" t="t" r="r" b="b"/>
              <a:pathLst>
                <a:path w="140" h="160" extrusionOk="0">
                  <a:moveTo>
                    <a:pt x="0" y="0"/>
                  </a:moveTo>
                  <a:lnTo>
                    <a:pt x="0" y="159"/>
                  </a:lnTo>
                  <a:cubicBezTo>
                    <a:pt x="139" y="100"/>
                    <a:pt x="13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089025" y="1175550"/>
              <a:ext cx="4500" cy="6500"/>
            </a:xfrm>
            <a:custGeom>
              <a:avLst/>
              <a:gdLst/>
              <a:ahLst/>
              <a:cxnLst/>
              <a:rect l="l" t="t" r="r" b="b"/>
              <a:pathLst>
                <a:path w="180" h="260" extrusionOk="0">
                  <a:moveTo>
                    <a:pt x="80" y="1"/>
                  </a:moveTo>
                  <a:cubicBezTo>
                    <a:pt x="60" y="60"/>
                    <a:pt x="0" y="100"/>
                    <a:pt x="40" y="120"/>
                  </a:cubicBezTo>
                  <a:cubicBezTo>
                    <a:pt x="40" y="180"/>
                    <a:pt x="60" y="259"/>
                    <a:pt x="80" y="259"/>
                  </a:cubicBezTo>
                  <a:cubicBezTo>
                    <a:pt x="159" y="259"/>
                    <a:pt x="179" y="180"/>
                    <a:pt x="159" y="100"/>
                  </a:cubicBezTo>
                  <a:cubicBezTo>
                    <a:pt x="159" y="60"/>
                    <a:pt x="10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413775" y="1836500"/>
              <a:ext cx="1025" cy="1025"/>
            </a:xfrm>
            <a:custGeom>
              <a:avLst/>
              <a:gdLst/>
              <a:ahLst/>
              <a:cxnLst/>
              <a:rect l="l" t="t" r="r" b="b"/>
              <a:pathLst>
                <a:path w="41" h="41" extrusionOk="0">
                  <a:moveTo>
                    <a:pt x="40" y="0"/>
                  </a:moveTo>
                  <a:lnTo>
                    <a:pt x="0" y="40"/>
                  </a:lnTo>
                  <a:cubicBezTo>
                    <a:pt x="20" y="40"/>
                    <a:pt x="20" y="2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600" name="Google Shape;3600;p4"/>
          <p:cNvSpPr txBox="1">
            <a:spLocks noGrp="1"/>
          </p:cNvSpPr>
          <p:nvPr>
            <p:ph type="body" idx="1"/>
          </p:nvPr>
        </p:nvSpPr>
        <p:spPr>
          <a:xfrm>
            <a:off x="810500" y="1209075"/>
            <a:ext cx="6751500" cy="3416400"/>
          </a:xfrm>
          <a:prstGeom prst="rect">
            <a:avLst/>
          </a:prstGeom>
        </p:spPr>
        <p:txBody>
          <a:bodyPr spcFirstLastPara="1" wrap="square" lIns="91425" tIns="91425" rIns="91425" bIns="91425" anchor="ctr" anchorCtr="0">
            <a:noAutofit/>
          </a:bodyPr>
          <a:lstStyle>
            <a:lvl1pPr marL="457200" lvl="0" indent="-342900" rtl="0">
              <a:lnSpc>
                <a:spcPct val="90000"/>
              </a:lnSpc>
              <a:spcBef>
                <a:spcPts val="0"/>
              </a:spcBef>
              <a:spcAft>
                <a:spcPts val="0"/>
              </a:spcAft>
              <a:buClr>
                <a:srgbClr val="5A3015"/>
              </a:buClr>
              <a:buSzPts val="1800"/>
              <a:buFont typeface="Lora"/>
              <a:buChar char="●"/>
              <a:defRPr sz="1100" b="0">
                <a:solidFill>
                  <a:srgbClr val="5A3015"/>
                </a:solidFill>
              </a:defRPr>
            </a:lvl1pPr>
            <a:lvl2pPr marL="914400" lvl="1" indent="-317500" rtl="0">
              <a:lnSpc>
                <a:spcPct val="90000"/>
              </a:lnSpc>
              <a:spcBef>
                <a:spcPts val="0"/>
              </a:spcBef>
              <a:spcAft>
                <a:spcPts val="0"/>
              </a:spcAft>
              <a:buClr>
                <a:srgbClr val="5A3015"/>
              </a:buClr>
              <a:buSzPts val="1400"/>
              <a:buFont typeface="Lora"/>
              <a:buChar char="○"/>
              <a:defRPr sz="1100">
                <a:solidFill>
                  <a:srgbClr val="5A3015"/>
                </a:solidFill>
              </a:defRPr>
            </a:lvl2pPr>
            <a:lvl3pPr marL="1371600" lvl="2" indent="-317500" rtl="0">
              <a:lnSpc>
                <a:spcPct val="115000"/>
              </a:lnSpc>
              <a:spcBef>
                <a:spcPts val="0"/>
              </a:spcBef>
              <a:spcAft>
                <a:spcPts val="0"/>
              </a:spcAft>
              <a:buClr>
                <a:srgbClr val="5A3015"/>
              </a:buClr>
              <a:buSzPts val="1400"/>
              <a:buFont typeface="Lora"/>
              <a:buChar char="■"/>
              <a:defRPr>
                <a:solidFill>
                  <a:srgbClr val="5A3015"/>
                </a:solidFill>
                <a:latin typeface="Lora"/>
                <a:ea typeface="Lora"/>
                <a:cs typeface="Lora"/>
                <a:sym typeface="Lora"/>
              </a:defRPr>
            </a:lvl3pPr>
            <a:lvl4pPr marL="1828800" lvl="3"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4pPr>
            <a:lvl5pPr marL="2286000" lvl="4"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5pPr>
            <a:lvl6pPr marL="2743200" lvl="5"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6pPr>
            <a:lvl7pPr marL="3200400" lvl="6"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7pPr>
            <a:lvl8pPr marL="3657600" lvl="7"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8pPr>
            <a:lvl9pPr marL="4114800" lvl="8" indent="-317500" rtl="0">
              <a:lnSpc>
                <a:spcPct val="115000"/>
              </a:lnSpc>
              <a:spcBef>
                <a:spcPts val="1600"/>
              </a:spcBef>
              <a:spcAft>
                <a:spcPts val="1600"/>
              </a:spcAft>
              <a:buClr>
                <a:srgbClr val="5A3015"/>
              </a:buClr>
              <a:buSzPts val="1400"/>
              <a:buFont typeface="Lora"/>
              <a:buChar char="■"/>
              <a:defRPr>
                <a:solidFill>
                  <a:srgbClr val="5A3015"/>
                </a:solidFill>
                <a:latin typeface="Lora"/>
                <a:ea typeface="Lora"/>
                <a:cs typeface="Lora"/>
                <a:sym typeface="Lora"/>
              </a:defRPr>
            </a:lvl9pPr>
          </a:lstStyle>
          <a:p>
            <a:endParaRPr/>
          </a:p>
        </p:txBody>
      </p:sp>
      <p:grpSp>
        <p:nvGrpSpPr>
          <p:cNvPr id="3601" name="Google Shape;3601;p4"/>
          <p:cNvGrpSpPr/>
          <p:nvPr/>
        </p:nvGrpSpPr>
        <p:grpSpPr>
          <a:xfrm rot="2846348">
            <a:off x="6020689" y="-1239674"/>
            <a:ext cx="1535091" cy="1923603"/>
            <a:chOff x="4082775" y="914425"/>
            <a:chExt cx="777050" cy="973675"/>
          </a:xfrm>
        </p:grpSpPr>
        <p:sp>
          <p:nvSpPr>
            <p:cNvPr id="3602" name="Google Shape;3602;p4"/>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4"/>
          <p:cNvGrpSpPr/>
          <p:nvPr/>
        </p:nvGrpSpPr>
        <p:grpSpPr>
          <a:xfrm rot="-4611921">
            <a:off x="-334309" y="-1161172"/>
            <a:ext cx="1729743" cy="1766579"/>
            <a:chOff x="3212275" y="349350"/>
            <a:chExt cx="486650" cy="503850"/>
          </a:xfrm>
        </p:grpSpPr>
        <p:sp>
          <p:nvSpPr>
            <p:cNvPr id="3613" name="Google Shape;3613;p4"/>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4"/>
          <p:cNvGrpSpPr/>
          <p:nvPr/>
        </p:nvGrpSpPr>
        <p:grpSpPr>
          <a:xfrm rot="-2700000">
            <a:off x="8320219" y="4181455"/>
            <a:ext cx="1197949" cy="1357157"/>
            <a:chOff x="2807100" y="2138800"/>
            <a:chExt cx="649550" cy="735875"/>
          </a:xfrm>
        </p:grpSpPr>
        <p:sp>
          <p:nvSpPr>
            <p:cNvPr id="3619" name="Google Shape;3619;p4"/>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4" name="Google Shape;3624;p4"/>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203229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2">
    <p:spTree>
      <p:nvGrpSpPr>
        <p:cNvPr id="1" name="Shape 17114"/>
        <p:cNvGrpSpPr/>
        <p:nvPr/>
      </p:nvGrpSpPr>
      <p:grpSpPr>
        <a:xfrm>
          <a:off x="0" y="0"/>
          <a:ext cx="0" cy="0"/>
          <a:chOff x="0" y="0"/>
          <a:chExt cx="0" cy="0"/>
        </a:xfrm>
      </p:grpSpPr>
      <p:pic>
        <p:nvPicPr>
          <p:cNvPr id="17115" name="Google Shape;17115;p26"/>
          <p:cNvPicPr preferRelativeResize="0"/>
          <p:nvPr/>
        </p:nvPicPr>
        <p:blipFill>
          <a:blip r:embed="rId2">
            <a:alphaModFix/>
          </a:blip>
          <a:stretch>
            <a:fillRect/>
          </a:stretch>
        </p:blipFill>
        <p:spPr>
          <a:xfrm>
            <a:off x="2" y="0"/>
            <a:ext cx="9144003" cy="5143513"/>
          </a:xfrm>
          <a:prstGeom prst="rect">
            <a:avLst/>
          </a:prstGeom>
          <a:noFill/>
          <a:ln>
            <a:noFill/>
          </a:ln>
        </p:spPr>
      </p:pic>
      <p:grpSp>
        <p:nvGrpSpPr>
          <p:cNvPr id="17116" name="Google Shape;17116;p26"/>
          <p:cNvGrpSpPr/>
          <p:nvPr/>
        </p:nvGrpSpPr>
        <p:grpSpPr>
          <a:xfrm rot="-2163406" flipH="1">
            <a:off x="-453098" y="1495513"/>
            <a:ext cx="1513644" cy="1567071"/>
            <a:chOff x="3212275" y="349350"/>
            <a:chExt cx="486650" cy="503850"/>
          </a:xfrm>
        </p:grpSpPr>
        <p:sp>
          <p:nvSpPr>
            <p:cNvPr id="17117" name="Google Shape;17117;p2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2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2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2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26"/>
          <p:cNvGrpSpPr/>
          <p:nvPr/>
        </p:nvGrpSpPr>
        <p:grpSpPr>
          <a:xfrm rot="10654506" flipH="1">
            <a:off x="8424292" y="2327164"/>
            <a:ext cx="1513669" cy="1567069"/>
            <a:chOff x="3212275" y="349350"/>
            <a:chExt cx="486650" cy="503850"/>
          </a:xfrm>
        </p:grpSpPr>
        <p:sp>
          <p:nvSpPr>
            <p:cNvPr id="17123" name="Google Shape;17123;p2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2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2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CUSTOM_3">
    <p:bg>
      <p:bgPr>
        <a:solidFill>
          <a:schemeClr val="accent3"/>
        </a:solidFill>
        <a:effectLst/>
      </p:bgPr>
    </p:bg>
    <p:spTree>
      <p:nvGrpSpPr>
        <p:cNvPr id="1" name="Shape 17128"/>
        <p:cNvGrpSpPr/>
        <p:nvPr/>
      </p:nvGrpSpPr>
      <p:grpSpPr>
        <a:xfrm>
          <a:off x="0" y="0"/>
          <a:ext cx="0" cy="0"/>
          <a:chOff x="0" y="0"/>
          <a:chExt cx="0" cy="0"/>
        </a:xfrm>
      </p:grpSpPr>
      <p:pic>
        <p:nvPicPr>
          <p:cNvPr id="17129" name="Google Shape;17129;p27"/>
          <p:cNvPicPr preferRelativeResize="0"/>
          <p:nvPr/>
        </p:nvPicPr>
        <p:blipFill>
          <a:blip r:embed="rId2">
            <a:alphaModFix/>
          </a:blip>
          <a:stretch>
            <a:fillRect/>
          </a:stretch>
        </p:blipFill>
        <p:spPr>
          <a:xfrm>
            <a:off x="11" y="0"/>
            <a:ext cx="9143982" cy="5143501"/>
          </a:xfrm>
          <a:prstGeom prst="rect">
            <a:avLst/>
          </a:prstGeom>
          <a:noFill/>
          <a:ln>
            <a:noFill/>
          </a:ln>
        </p:spPr>
      </p:pic>
      <p:grpSp>
        <p:nvGrpSpPr>
          <p:cNvPr id="17130" name="Google Shape;17130;p27"/>
          <p:cNvGrpSpPr/>
          <p:nvPr/>
        </p:nvGrpSpPr>
        <p:grpSpPr>
          <a:xfrm rot="-3698963">
            <a:off x="282649" y="-494512"/>
            <a:ext cx="1197972" cy="1357182"/>
            <a:chOff x="2807100" y="2138800"/>
            <a:chExt cx="649550" cy="735875"/>
          </a:xfrm>
        </p:grpSpPr>
        <p:sp>
          <p:nvSpPr>
            <p:cNvPr id="17131" name="Google Shape;17131;p27"/>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7"/>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7"/>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7"/>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7"/>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6" name="Google Shape;17136;p27"/>
          <p:cNvGrpSpPr/>
          <p:nvPr/>
        </p:nvGrpSpPr>
        <p:grpSpPr>
          <a:xfrm rot="2455371">
            <a:off x="8692677" y="697161"/>
            <a:ext cx="1127692" cy="1167549"/>
            <a:chOff x="3212275" y="349350"/>
            <a:chExt cx="486650" cy="503850"/>
          </a:xfrm>
        </p:grpSpPr>
        <p:sp>
          <p:nvSpPr>
            <p:cNvPr id="17137" name="Google Shape;17137;p27"/>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7"/>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27"/>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27"/>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7"/>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27"/>
          <p:cNvGrpSpPr/>
          <p:nvPr/>
        </p:nvGrpSpPr>
        <p:grpSpPr>
          <a:xfrm rot="-6126719">
            <a:off x="1728983" y="4208331"/>
            <a:ext cx="1535043" cy="1923566"/>
            <a:chOff x="4082775" y="914425"/>
            <a:chExt cx="777050" cy="973675"/>
          </a:xfrm>
        </p:grpSpPr>
        <p:sp>
          <p:nvSpPr>
            <p:cNvPr id="17143" name="Google Shape;17143;p27"/>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27"/>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27"/>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27"/>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7"/>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7"/>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27"/>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27"/>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7"/>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27"/>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pic>
        <p:nvPicPr>
          <p:cNvPr id="10" name="Google Shape;10;p2"/>
          <p:cNvPicPr preferRelativeResize="0"/>
          <p:nvPr/>
        </p:nvPicPr>
        <p:blipFill>
          <a:blip r:embed="rId2">
            <a:alphaModFix/>
          </a:blip>
          <a:stretch>
            <a:fillRect/>
          </a:stretch>
        </p:blipFill>
        <p:spPr>
          <a:xfrm>
            <a:off x="0" y="0"/>
            <a:ext cx="9144003" cy="5143501"/>
          </a:xfrm>
          <a:prstGeom prst="rect">
            <a:avLst/>
          </a:prstGeom>
          <a:noFill/>
          <a:ln>
            <a:noFill/>
          </a:ln>
        </p:spPr>
      </p:pic>
      <p:sp>
        <p:nvSpPr>
          <p:cNvPr id="11" name="Google Shape;11;p2"/>
          <p:cNvSpPr txBox="1">
            <a:spLocks noGrp="1"/>
          </p:cNvSpPr>
          <p:nvPr>
            <p:ph type="ctrTitle"/>
          </p:nvPr>
        </p:nvSpPr>
        <p:spPr>
          <a:xfrm>
            <a:off x="1912650" y="1116525"/>
            <a:ext cx="5318700" cy="20526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Clr>
                <a:schemeClr val="accent2"/>
              </a:buClr>
              <a:buSzPts val="4300"/>
              <a:buNone/>
              <a:defRPr sz="5300">
                <a:latin typeface="Lobster"/>
                <a:ea typeface="Lobster"/>
                <a:cs typeface="Lobster"/>
                <a:sym typeface="Lobster"/>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2677350" y="3234375"/>
            <a:ext cx="37893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4"/>
              </a:buClr>
              <a:buSzPts val="1400"/>
              <a:buFont typeface="Nunito"/>
              <a:buNone/>
              <a:defRPr b="0">
                <a:latin typeface="Poppins"/>
                <a:ea typeface="Poppins"/>
                <a:cs typeface="Poppins"/>
                <a:sym typeface="Poppi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3" name="Google Shape;13;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7013541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body" type="tx">
  <p:cSld name="1_Title and body">
    <p:bg>
      <p:bgPr>
        <a:solidFill>
          <a:schemeClr val="accent3"/>
        </a:solidFill>
        <a:effectLst/>
      </p:bgPr>
    </p:bg>
    <p:spTree>
      <p:nvGrpSpPr>
        <p:cNvPr id="1" name="Shape 1623"/>
        <p:cNvGrpSpPr/>
        <p:nvPr/>
      </p:nvGrpSpPr>
      <p:grpSpPr>
        <a:xfrm>
          <a:off x="0" y="0"/>
          <a:ext cx="0" cy="0"/>
          <a:chOff x="0" y="0"/>
          <a:chExt cx="0" cy="0"/>
        </a:xfrm>
      </p:grpSpPr>
      <p:pic>
        <p:nvPicPr>
          <p:cNvPr id="1624" name="Google Shape;1624;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4"/>
          <p:cNvGrpSpPr/>
          <p:nvPr/>
        </p:nvGrpSpPr>
        <p:grpSpPr>
          <a:xfrm rot="-6299960">
            <a:off x="7281335" y="3367518"/>
            <a:ext cx="2132936" cy="1457131"/>
            <a:chOff x="1094375" y="742900"/>
            <a:chExt cx="2133000" cy="1457175"/>
          </a:xfrm>
        </p:grpSpPr>
        <p:sp>
          <p:nvSpPr>
            <p:cNvPr id="1626" name="Google Shape;1626;p4"/>
            <p:cNvSpPr/>
            <p:nvPr/>
          </p:nvSpPr>
          <p:spPr>
            <a:xfrm>
              <a:off x="1851800" y="2095575"/>
              <a:ext cx="278025" cy="55725"/>
            </a:xfrm>
            <a:custGeom>
              <a:avLst/>
              <a:gdLst/>
              <a:ahLst/>
              <a:cxnLst/>
              <a:rect l="l" t="t" r="r" b="b"/>
              <a:pathLst>
                <a:path w="11121" h="2229" extrusionOk="0">
                  <a:moveTo>
                    <a:pt x="779" y="1"/>
                  </a:moveTo>
                  <a:cubicBezTo>
                    <a:pt x="587" y="1"/>
                    <a:pt x="394" y="27"/>
                    <a:pt x="199" y="101"/>
                  </a:cubicBezTo>
                  <a:cubicBezTo>
                    <a:pt x="40" y="180"/>
                    <a:pt x="1" y="320"/>
                    <a:pt x="20" y="479"/>
                  </a:cubicBezTo>
                  <a:cubicBezTo>
                    <a:pt x="100" y="717"/>
                    <a:pt x="378" y="618"/>
                    <a:pt x="498" y="737"/>
                  </a:cubicBezTo>
                  <a:cubicBezTo>
                    <a:pt x="512" y="730"/>
                    <a:pt x="530" y="725"/>
                    <a:pt x="548" y="725"/>
                  </a:cubicBezTo>
                  <a:cubicBezTo>
                    <a:pt x="579" y="725"/>
                    <a:pt x="612" y="739"/>
                    <a:pt x="637" y="777"/>
                  </a:cubicBezTo>
                  <a:cubicBezTo>
                    <a:pt x="1333" y="916"/>
                    <a:pt x="2069" y="1016"/>
                    <a:pt x="2785" y="1095"/>
                  </a:cubicBezTo>
                  <a:lnTo>
                    <a:pt x="2825" y="1076"/>
                  </a:lnTo>
                  <a:lnTo>
                    <a:pt x="2885" y="1095"/>
                  </a:lnTo>
                  <a:cubicBezTo>
                    <a:pt x="3036" y="1185"/>
                    <a:pt x="3198" y="1208"/>
                    <a:pt x="3365" y="1208"/>
                  </a:cubicBezTo>
                  <a:cubicBezTo>
                    <a:pt x="3544" y="1208"/>
                    <a:pt x="3727" y="1181"/>
                    <a:pt x="3907" y="1181"/>
                  </a:cubicBezTo>
                  <a:cubicBezTo>
                    <a:pt x="4047" y="1181"/>
                    <a:pt x="4186" y="1197"/>
                    <a:pt x="4317" y="1255"/>
                  </a:cubicBezTo>
                  <a:lnTo>
                    <a:pt x="4317" y="1215"/>
                  </a:lnTo>
                  <a:cubicBezTo>
                    <a:pt x="4434" y="1345"/>
                    <a:pt x="4566" y="1381"/>
                    <a:pt x="4704" y="1381"/>
                  </a:cubicBezTo>
                  <a:cubicBezTo>
                    <a:pt x="4881" y="1381"/>
                    <a:pt x="5067" y="1321"/>
                    <a:pt x="5244" y="1321"/>
                  </a:cubicBezTo>
                  <a:cubicBezTo>
                    <a:pt x="5351" y="1321"/>
                    <a:pt x="5455" y="1343"/>
                    <a:pt x="5551" y="1414"/>
                  </a:cubicBezTo>
                  <a:cubicBezTo>
                    <a:pt x="5661" y="1546"/>
                    <a:pt x="5787" y="1581"/>
                    <a:pt x="5919" y="1581"/>
                  </a:cubicBezTo>
                  <a:cubicBezTo>
                    <a:pt x="6063" y="1581"/>
                    <a:pt x="6214" y="1539"/>
                    <a:pt x="6356" y="1539"/>
                  </a:cubicBezTo>
                  <a:cubicBezTo>
                    <a:pt x="6436" y="1539"/>
                    <a:pt x="6513" y="1552"/>
                    <a:pt x="6585" y="1593"/>
                  </a:cubicBezTo>
                  <a:lnTo>
                    <a:pt x="6565" y="1593"/>
                  </a:lnTo>
                  <a:cubicBezTo>
                    <a:pt x="7003" y="1792"/>
                    <a:pt x="7480" y="1672"/>
                    <a:pt x="7958" y="1772"/>
                  </a:cubicBezTo>
                  <a:cubicBezTo>
                    <a:pt x="8554" y="2090"/>
                    <a:pt x="9231" y="2011"/>
                    <a:pt x="9867" y="2110"/>
                  </a:cubicBezTo>
                  <a:lnTo>
                    <a:pt x="9847" y="2110"/>
                  </a:lnTo>
                  <a:cubicBezTo>
                    <a:pt x="9976" y="2204"/>
                    <a:pt x="10120" y="2228"/>
                    <a:pt x="10267" y="2228"/>
                  </a:cubicBezTo>
                  <a:cubicBezTo>
                    <a:pt x="10420" y="2228"/>
                    <a:pt x="10576" y="2203"/>
                    <a:pt x="10724" y="2203"/>
                  </a:cubicBezTo>
                  <a:cubicBezTo>
                    <a:pt x="10764" y="2203"/>
                    <a:pt x="10803" y="2205"/>
                    <a:pt x="10842" y="2209"/>
                  </a:cubicBezTo>
                  <a:cubicBezTo>
                    <a:pt x="10941" y="2209"/>
                    <a:pt x="11021" y="2190"/>
                    <a:pt x="11081" y="2130"/>
                  </a:cubicBezTo>
                  <a:cubicBezTo>
                    <a:pt x="11081" y="2090"/>
                    <a:pt x="11121" y="2070"/>
                    <a:pt x="11121" y="2011"/>
                  </a:cubicBezTo>
                  <a:cubicBezTo>
                    <a:pt x="11081" y="1831"/>
                    <a:pt x="11041" y="1692"/>
                    <a:pt x="10882" y="1573"/>
                  </a:cubicBezTo>
                  <a:cubicBezTo>
                    <a:pt x="10838" y="1544"/>
                    <a:pt x="10773" y="1525"/>
                    <a:pt x="10710" y="1525"/>
                  </a:cubicBezTo>
                  <a:cubicBezTo>
                    <a:pt x="10687" y="1525"/>
                    <a:pt x="10664" y="1528"/>
                    <a:pt x="10643" y="1533"/>
                  </a:cubicBezTo>
                  <a:cubicBezTo>
                    <a:pt x="10490" y="1601"/>
                    <a:pt x="10348" y="1644"/>
                    <a:pt x="10216" y="1644"/>
                  </a:cubicBezTo>
                  <a:cubicBezTo>
                    <a:pt x="10041" y="1644"/>
                    <a:pt x="9885" y="1567"/>
                    <a:pt x="9748" y="1374"/>
                  </a:cubicBezTo>
                  <a:cubicBezTo>
                    <a:pt x="9688" y="1294"/>
                    <a:pt x="9648" y="1235"/>
                    <a:pt x="9589" y="1195"/>
                  </a:cubicBezTo>
                  <a:cubicBezTo>
                    <a:pt x="9511" y="1150"/>
                    <a:pt x="9439" y="1124"/>
                    <a:pt x="9362" y="1124"/>
                  </a:cubicBezTo>
                  <a:cubicBezTo>
                    <a:pt x="9303" y="1124"/>
                    <a:pt x="9241" y="1140"/>
                    <a:pt x="9171" y="1175"/>
                  </a:cubicBezTo>
                  <a:cubicBezTo>
                    <a:pt x="9104" y="1247"/>
                    <a:pt x="9053" y="1274"/>
                    <a:pt x="9012" y="1274"/>
                  </a:cubicBezTo>
                  <a:cubicBezTo>
                    <a:pt x="8880" y="1274"/>
                    <a:pt x="8851" y="991"/>
                    <a:pt x="8723" y="991"/>
                  </a:cubicBezTo>
                  <a:cubicBezTo>
                    <a:pt x="8714" y="991"/>
                    <a:pt x="8704" y="993"/>
                    <a:pt x="8694" y="996"/>
                  </a:cubicBezTo>
                  <a:cubicBezTo>
                    <a:pt x="6466" y="538"/>
                    <a:pt x="4158" y="419"/>
                    <a:pt x="1890" y="141"/>
                  </a:cubicBezTo>
                  <a:cubicBezTo>
                    <a:pt x="1522" y="101"/>
                    <a:pt x="1153" y="1"/>
                    <a:pt x="7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640950" y="2067925"/>
              <a:ext cx="213850" cy="44475"/>
            </a:xfrm>
            <a:custGeom>
              <a:avLst/>
              <a:gdLst/>
              <a:ahLst/>
              <a:cxnLst/>
              <a:rect l="l" t="t" r="r" b="b"/>
              <a:pathLst>
                <a:path w="8554" h="1779" extrusionOk="0">
                  <a:moveTo>
                    <a:pt x="2011" y="1"/>
                  </a:moveTo>
                  <a:cubicBezTo>
                    <a:pt x="1791" y="1"/>
                    <a:pt x="1624" y="238"/>
                    <a:pt x="1410" y="238"/>
                  </a:cubicBezTo>
                  <a:cubicBezTo>
                    <a:pt x="1391" y="238"/>
                    <a:pt x="1372" y="236"/>
                    <a:pt x="1353" y="232"/>
                  </a:cubicBezTo>
                  <a:cubicBezTo>
                    <a:pt x="1154" y="232"/>
                    <a:pt x="955" y="232"/>
                    <a:pt x="756" y="292"/>
                  </a:cubicBezTo>
                  <a:cubicBezTo>
                    <a:pt x="517" y="351"/>
                    <a:pt x="259" y="391"/>
                    <a:pt x="60" y="550"/>
                  </a:cubicBezTo>
                  <a:cubicBezTo>
                    <a:pt x="0" y="650"/>
                    <a:pt x="0" y="709"/>
                    <a:pt x="99" y="749"/>
                  </a:cubicBezTo>
                  <a:cubicBezTo>
                    <a:pt x="121" y="742"/>
                    <a:pt x="138" y="737"/>
                    <a:pt x="152" y="737"/>
                  </a:cubicBezTo>
                  <a:cubicBezTo>
                    <a:pt x="176" y="737"/>
                    <a:pt x="194" y="751"/>
                    <a:pt x="219" y="789"/>
                  </a:cubicBezTo>
                  <a:cubicBezTo>
                    <a:pt x="346" y="857"/>
                    <a:pt x="483" y="867"/>
                    <a:pt x="622" y="867"/>
                  </a:cubicBezTo>
                  <a:cubicBezTo>
                    <a:pt x="682" y="867"/>
                    <a:pt x="742" y="865"/>
                    <a:pt x="802" y="865"/>
                  </a:cubicBezTo>
                  <a:cubicBezTo>
                    <a:pt x="930" y="865"/>
                    <a:pt x="1057" y="874"/>
                    <a:pt x="1174" y="928"/>
                  </a:cubicBezTo>
                  <a:cubicBezTo>
                    <a:pt x="1253" y="948"/>
                    <a:pt x="1353" y="948"/>
                    <a:pt x="1452" y="988"/>
                  </a:cubicBezTo>
                  <a:cubicBezTo>
                    <a:pt x="1635" y="1058"/>
                    <a:pt x="1819" y="1239"/>
                    <a:pt x="2030" y="1239"/>
                  </a:cubicBezTo>
                  <a:cubicBezTo>
                    <a:pt x="2117" y="1239"/>
                    <a:pt x="2209" y="1208"/>
                    <a:pt x="2308" y="1127"/>
                  </a:cubicBezTo>
                  <a:cubicBezTo>
                    <a:pt x="2397" y="1107"/>
                    <a:pt x="2487" y="1097"/>
                    <a:pt x="2576" y="1097"/>
                  </a:cubicBezTo>
                  <a:cubicBezTo>
                    <a:pt x="2666" y="1097"/>
                    <a:pt x="2755" y="1107"/>
                    <a:pt x="2845" y="1127"/>
                  </a:cubicBezTo>
                  <a:cubicBezTo>
                    <a:pt x="2994" y="1202"/>
                    <a:pt x="3150" y="1218"/>
                    <a:pt x="3308" y="1218"/>
                  </a:cubicBezTo>
                  <a:cubicBezTo>
                    <a:pt x="3422" y="1218"/>
                    <a:pt x="3537" y="1210"/>
                    <a:pt x="3652" y="1210"/>
                  </a:cubicBezTo>
                  <a:cubicBezTo>
                    <a:pt x="3801" y="1210"/>
                    <a:pt x="3951" y="1223"/>
                    <a:pt x="4098" y="1286"/>
                  </a:cubicBezTo>
                  <a:cubicBezTo>
                    <a:pt x="4143" y="1268"/>
                    <a:pt x="4183" y="1259"/>
                    <a:pt x="4224" y="1259"/>
                  </a:cubicBezTo>
                  <a:cubicBezTo>
                    <a:pt x="4273" y="1259"/>
                    <a:pt x="4322" y="1273"/>
                    <a:pt x="4376" y="1306"/>
                  </a:cubicBezTo>
                  <a:cubicBezTo>
                    <a:pt x="4522" y="1379"/>
                    <a:pt x="4675" y="1397"/>
                    <a:pt x="4830" y="1397"/>
                  </a:cubicBezTo>
                  <a:cubicBezTo>
                    <a:pt x="4977" y="1397"/>
                    <a:pt x="5125" y="1381"/>
                    <a:pt x="5274" y="1381"/>
                  </a:cubicBezTo>
                  <a:cubicBezTo>
                    <a:pt x="5441" y="1381"/>
                    <a:pt x="5607" y="1401"/>
                    <a:pt x="5769" y="1485"/>
                  </a:cubicBezTo>
                  <a:cubicBezTo>
                    <a:pt x="5888" y="1505"/>
                    <a:pt x="5988" y="1505"/>
                    <a:pt x="6127" y="1505"/>
                  </a:cubicBezTo>
                  <a:cubicBezTo>
                    <a:pt x="6252" y="1575"/>
                    <a:pt x="6389" y="1591"/>
                    <a:pt x="6532" y="1591"/>
                  </a:cubicBezTo>
                  <a:cubicBezTo>
                    <a:pt x="6655" y="1591"/>
                    <a:pt x="6782" y="1579"/>
                    <a:pt x="6909" y="1579"/>
                  </a:cubicBezTo>
                  <a:cubicBezTo>
                    <a:pt x="7055" y="1579"/>
                    <a:pt x="7201" y="1595"/>
                    <a:pt x="7340" y="1664"/>
                  </a:cubicBezTo>
                  <a:cubicBezTo>
                    <a:pt x="7539" y="1744"/>
                    <a:pt x="7743" y="1779"/>
                    <a:pt x="7947" y="1779"/>
                  </a:cubicBezTo>
                  <a:cubicBezTo>
                    <a:pt x="8151" y="1779"/>
                    <a:pt x="8355" y="1744"/>
                    <a:pt x="8554" y="1684"/>
                  </a:cubicBezTo>
                  <a:lnTo>
                    <a:pt x="8554" y="1366"/>
                  </a:lnTo>
                  <a:cubicBezTo>
                    <a:pt x="7838" y="869"/>
                    <a:pt x="6962" y="889"/>
                    <a:pt x="6187" y="690"/>
                  </a:cubicBezTo>
                  <a:cubicBezTo>
                    <a:pt x="4854" y="451"/>
                    <a:pt x="3481" y="550"/>
                    <a:pt x="2188" y="53"/>
                  </a:cubicBezTo>
                  <a:cubicBezTo>
                    <a:pt x="2125" y="16"/>
                    <a:pt x="2066" y="1"/>
                    <a:pt x="20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399250" y="2045375"/>
              <a:ext cx="259625" cy="41175"/>
            </a:xfrm>
            <a:custGeom>
              <a:avLst/>
              <a:gdLst/>
              <a:ahLst/>
              <a:cxnLst/>
              <a:rect l="l" t="t" r="r" b="b"/>
              <a:pathLst>
                <a:path w="10385" h="1647" extrusionOk="0">
                  <a:moveTo>
                    <a:pt x="836" y="120"/>
                  </a:moveTo>
                  <a:cubicBezTo>
                    <a:pt x="517" y="199"/>
                    <a:pt x="0" y="0"/>
                    <a:pt x="179" y="657"/>
                  </a:cubicBezTo>
                  <a:cubicBezTo>
                    <a:pt x="299" y="836"/>
                    <a:pt x="517" y="756"/>
                    <a:pt x="677" y="836"/>
                  </a:cubicBezTo>
                  <a:cubicBezTo>
                    <a:pt x="764" y="804"/>
                    <a:pt x="852" y="791"/>
                    <a:pt x="939" y="791"/>
                  </a:cubicBezTo>
                  <a:cubicBezTo>
                    <a:pt x="1070" y="791"/>
                    <a:pt x="1202" y="820"/>
                    <a:pt x="1333" y="856"/>
                  </a:cubicBezTo>
                  <a:cubicBezTo>
                    <a:pt x="1515" y="920"/>
                    <a:pt x="1702" y="937"/>
                    <a:pt x="1893" y="937"/>
                  </a:cubicBezTo>
                  <a:cubicBezTo>
                    <a:pt x="2084" y="937"/>
                    <a:pt x="2279" y="920"/>
                    <a:pt x="2472" y="920"/>
                  </a:cubicBezTo>
                  <a:cubicBezTo>
                    <a:pt x="2678" y="920"/>
                    <a:pt x="2883" y="939"/>
                    <a:pt x="3084" y="1015"/>
                  </a:cubicBezTo>
                  <a:cubicBezTo>
                    <a:pt x="3352" y="1104"/>
                    <a:pt x="3626" y="1124"/>
                    <a:pt x="3901" y="1124"/>
                  </a:cubicBezTo>
                  <a:cubicBezTo>
                    <a:pt x="4114" y="1124"/>
                    <a:pt x="4328" y="1112"/>
                    <a:pt x="4539" y="1112"/>
                  </a:cubicBezTo>
                  <a:cubicBezTo>
                    <a:pt x="4781" y="1112"/>
                    <a:pt x="5020" y="1127"/>
                    <a:pt x="5252" y="1194"/>
                  </a:cubicBezTo>
                  <a:cubicBezTo>
                    <a:pt x="5372" y="1166"/>
                    <a:pt x="5492" y="1151"/>
                    <a:pt x="5614" y="1151"/>
                  </a:cubicBezTo>
                  <a:cubicBezTo>
                    <a:pt x="5755" y="1151"/>
                    <a:pt x="5898" y="1171"/>
                    <a:pt x="6048" y="1214"/>
                  </a:cubicBezTo>
                  <a:cubicBezTo>
                    <a:pt x="6170" y="1298"/>
                    <a:pt x="6301" y="1317"/>
                    <a:pt x="6435" y="1317"/>
                  </a:cubicBezTo>
                  <a:cubicBezTo>
                    <a:pt x="6551" y="1317"/>
                    <a:pt x="6669" y="1303"/>
                    <a:pt x="6786" y="1303"/>
                  </a:cubicBezTo>
                  <a:cubicBezTo>
                    <a:pt x="6887" y="1303"/>
                    <a:pt x="6986" y="1313"/>
                    <a:pt x="7082" y="1353"/>
                  </a:cubicBezTo>
                  <a:cubicBezTo>
                    <a:pt x="7200" y="1449"/>
                    <a:pt x="7334" y="1471"/>
                    <a:pt x="7473" y="1471"/>
                  </a:cubicBezTo>
                  <a:cubicBezTo>
                    <a:pt x="7593" y="1471"/>
                    <a:pt x="7717" y="1454"/>
                    <a:pt x="7838" y="1454"/>
                  </a:cubicBezTo>
                  <a:cubicBezTo>
                    <a:pt x="7956" y="1454"/>
                    <a:pt x="8071" y="1470"/>
                    <a:pt x="8176" y="1532"/>
                  </a:cubicBezTo>
                  <a:cubicBezTo>
                    <a:pt x="8276" y="1532"/>
                    <a:pt x="8375" y="1552"/>
                    <a:pt x="8474" y="1552"/>
                  </a:cubicBezTo>
                  <a:cubicBezTo>
                    <a:pt x="8663" y="1621"/>
                    <a:pt x="8857" y="1646"/>
                    <a:pt x="9051" y="1646"/>
                  </a:cubicBezTo>
                  <a:cubicBezTo>
                    <a:pt x="9245" y="1646"/>
                    <a:pt x="9439" y="1621"/>
                    <a:pt x="9628" y="1592"/>
                  </a:cubicBezTo>
                  <a:cubicBezTo>
                    <a:pt x="9887" y="1512"/>
                    <a:pt x="10185" y="1631"/>
                    <a:pt x="10384" y="1373"/>
                  </a:cubicBezTo>
                  <a:cubicBezTo>
                    <a:pt x="10324" y="995"/>
                    <a:pt x="9947" y="1035"/>
                    <a:pt x="9688" y="1015"/>
                  </a:cubicBezTo>
                  <a:cubicBezTo>
                    <a:pt x="8455" y="915"/>
                    <a:pt x="7241" y="617"/>
                    <a:pt x="5988" y="517"/>
                  </a:cubicBezTo>
                  <a:cubicBezTo>
                    <a:pt x="5760" y="531"/>
                    <a:pt x="5532" y="607"/>
                    <a:pt x="5305" y="607"/>
                  </a:cubicBezTo>
                  <a:cubicBezTo>
                    <a:pt x="5194" y="607"/>
                    <a:pt x="5084" y="589"/>
                    <a:pt x="4973" y="537"/>
                  </a:cubicBezTo>
                  <a:cubicBezTo>
                    <a:pt x="4794" y="497"/>
                    <a:pt x="4615" y="458"/>
                    <a:pt x="4456" y="458"/>
                  </a:cubicBezTo>
                  <a:cubicBezTo>
                    <a:pt x="4277" y="458"/>
                    <a:pt x="4098" y="438"/>
                    <a:pt x="3919" y="438"/>
                  </a:cubicBezTo>
                  <a:cubicBezTo>
                    <a:pt x="2904" y="239"/>
                    <a:pt x="1870" y="318"/>
                    <a:pt x="836" y="1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643525" y="748950"/>
              <a:ext cx="238250" cy="29975"/>
            </a:xfrm>
            <a:custGeom>
              <a:avLst/>
              <a:gdLst/>
              <a:ahLst/>
              <a:cxnLst/>
              <a:rect l="l" t="t" r="r" b="b"/>
              <a:pathLst>
                <a:path w="9530" h="1199" extrusionOk="0">
                  <a:moveTo>
                    <a:pt x="8185" y="1"/>
                  </a:moveTo>
                  <a:cubicBezTo>
                    <a:pt x="8078" y="1"/>
                    <a:pt x="7970" y="16"/>
                    <a:pt x="7858" y="76"/>
                  </a:cubicBezTo>
                  <a:cubicBezTo>
                    <a:pt x="7783" y="114"/>
                    <a:pt x="7715" y="128"/>
                    <a:pt x="7645" y="128"/>
                  </a:cubicBezTo>
                  <a:cubicBezTo>
                    <a:pt x="7605" y="128"/>
                    <a:pt x="7564" y="123"/>
                    <a:pt x="7520" y="116"/>
                  </a:cubicBezTo>
                  <a:cubicBezTo>
                    <a:pt x="7450" y="46"/>
                    <a:pt x="7388" y="15"/>
                    <a:pt x="7335" y="15"/>
                  </a:cubicBezTo>
                  <a:cubicBezTo>
                    <a:pt x="7253" y="15"/>
                    <a:pt x="7190" y="87"/>
                    <a:pt x="7142" y="196"/>
                  </a:cubicBezTo>
                  <a:cubicBezTo>
                    <a:pt x="7242" y="415"/>
                    <a:pt x="7441" y="415"/>
                    <a:pt x="7620" y="434"/>
                  </a:cubicBezTo>
                  <a:cubicBezTo>
                    <a:pt x="7557" y="434"/>
                    <a:pt x="7493" y="438"/>
                    <a:pt x="7429" y="438"/>
                  </a:cubicBezTo>
                  <a:cubicBezTo>
                    <a:pt x="7269" y="438"/>
                    <a:pt x="7111" y="417"/>
                    <a:pt x="6983" y="275"/>
                  </a:cubicBezTo>
                  <a:cubicBezTo>
                    <a:pt x="6903" y="176"/>
                    <a:pt x="6764" y="136"/>
                    <a:pt x="6625" y="116"/>
                  </a:cubicBezTo>
                  <a:cubicBezTo>
                    <a:pt x="6372" y="154"/>
                    <a:pt x="6119" y="162"/>
                    <a:pt x="5866" y="162"/>
                  </a:cubicBezTo>
                  <a:cubicBezTo>
                    <a:pt x="5690" y="162"/>
                    <a:pt x="5514" y="158"/>
                    <a:pt x="5338" y="158"/>
                  </a:cubicBezTo>
                  <a:cubicBezTo>
                    <a:pt x="4971" y="158"/>
                    <a:pt x="4604" y="175"/>
                    <a:pt x="4238" y="275"/>
                  </a:cubicBezTo>
                  <a:cubicBezTo>
                    <a:pt x="4208" y="295"/>
                    <a:pt x="4188" y="305"/>
                    <a:pt x="4168" y="305"/>
                  </a:cubicBezTo>
                  <a:cubicBezTo>
                    <a:pt x="4148" y="305"/>
                    <a:pt x="4128" y="295"/>
                    <a:pt x="4099" y="275"/>
                  </a:cubicBezTo>
                  <a:cubicBezTo>
                    <a:pt x="3813" y="335"/>
                    <a:pt x="3519" y="348"/>
                    <a:pt x="3223" y="348"/>
                  </a:cubicBezTo>
                  <a:cubicBezTo>
                    <a:pt x="2985" y="348"/>
                    <a:pt x="2746" y="340"/>
                    <a:pt x="2507" y="340"/>
                  </a:cubicBezTo>
                  <a:cubicBezTo>
                    <a:pt x="2150" y="340"/>
                    <a:pt x="1795" y="359"/>
                    <a:pt x="1453" y="454"/>
                  </a:cubicBezTo>
                  <a:lnTo>
                    <a:pt x="1473" y="454"/>
                  </a:lnTo>
                  <a:cubicBezTo>
                    <a:pt x="1413" y="474"/>
                    <a:pt x="1373" y="514"/>
                    <a:pt x="1353" y="554"/>
                  </a:cubicBezTo>
                  <a:cubicBezTo>
                    <a:pt x="1294" y="554"/>
                    <a:pt x="1214" y="534"/>
                    <a:pt x="1174" y="534"/>
                  </a:cubicBezTo>
                  <a:cubicBezTo>
                    <a:pt x="1068" y="514"/>
                    <a:pt x="964" y="507"/>
                    <a:pt x="862" y="507"/>
                  </a:cubicBezTo>
                  <a:cubicBezTo>
                    <a:pt x="657" y="507"/>
                    <a:pt x="458" y="534"/>
                    <a:pt x="259" y="534"/>
                  </a:cubicBezTo>
                  <a:cubicBezTo>
                    <a:pt x="80" y="574"/>
                    <a:pt x="1" y="733"/>
                    <a:pt x="1" y="932"/>
                  </a:cubicBezTo>
                  <a:cubicBezTo>
                    <a:pt x="60" y="1011"/>
                    <a:pt x="140" y="1071"/>
                    <a:pt x="200" y="1111"/>
                  </a:cubicBezTo>
                  <a:cubicBezTo>
                    <a:pt x="299" y="1151"/>
                    <a:pt x="379" y="1171"/>
                    <a:pt x="478" y="1171"/>
                  </a:cubicBezTo>
                  <a:cubicBezTo>
                    <a:pt x="935" y="1188"/>
                    <a:pt x="1393" y="1198"/>
                    <a:pt x="1852" y="1198"/>
                  </a:cubicBezTo>
                  <a:cubicBezTo>
                    <a:pt x="2973" y="1198"/>
                    <a:pt x="4098" y="1135"/>
                    <a:pt x="5213" y="952"/>
                  </a:cubicBezTo>
                  <a:cubicBezTo>
                    <a:pt x="5324" y="803"/>
                    <a:pt x="5435" y="752"/>
                    <a:pt x="5545" y="752"/>
                  </a:cubicBezTo>
                  <a:cubicBezTo>
                    <a:pt x="5728" y="752"/>
                    <a:pt x="5906" y="897"/>
                    <a:pt x="6068" y="972"/>
                  </a:cubicBezTo>
                  <a:cubicBezTo>
                    <a:pt x="6638" y="1015"/>
                    <a:pt x="7213" y="1052"/>
                    <a:pt x="7785" y="1052"/>
                  </a:cubicBezTo>
                  <a:cubicBezTo>
                    <a:pt x="8271" y="1052"/>
                    <a:pt x="8755" y="1025"/>
                    <a:pt x="9231" y="952"/>
                  </a:cubicBezTo>
                  <a:cubicBezTo>
                    <a:pt x="9330" y="932"/>
                    <a:pt x="9390" y="872"/>
                    <a:pt x="9450" y="812"/>
                  </a:cubicBezTo>
                  <a:cubicBezTo>
                    <a:pt x="9529" y="315"/>
                    <a:pt x="8833" y="534"/>
                    <a:pt x="8813" y="136"/>
                  </a:cubicBezTo>
                  <a:cubicBezTo>
                    <a:pt x="8753" y="57"/>
                    <a:pt x="8694" y="37"/>
                    <a:pt x="8614" y="17"/>
                  </a:cubicBezTo>
                  <a:cubicBezTo>
                    <a:pt x="8589" y="19"/>
                    <a:pt x="8564" y="19"/>
                    <a:pt x="8539" y="19"/>
                  </a:cubicBezTo>
                  <a:cubicBezTo>
                    <a:pt x="8419" y="19"/>
                    <a:pt x="8302" y="1"/>
                    <a:pt x="81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2226775" y="2148125"/>
              <a:ext cx="197950" cy="47150"/>
            </a:xfrm>
            <a:custGeom>
              <a:avLst/>
              <a:gdLst/>
              <a:ahLst/>
              <a:cxnLst/>
              <a:rect l="l" t="t" r="r" b="b"/>
              <a:pathLst>
                <a:path w="7918" h="1886" extrusionOk="0">
                  <a:moveTo>
                    <a:pt x="1386" y="1"/>
                  </a:moveTo>
                  <a:cubicBezTo>
                    <a:pt x="1209" y="1"/>
                    <a:pt x="1038" y="27"/>
                    <a:pt x="856" y="88"/>
                  </a:cubicBezTo>
                  <a:cubicBezTo>
                    <a:pt x="597" y="227"/>
                    <a:pt x="319" y="326"/>
                    <a:pt x="60" y="505"/>
                  </a:cubicBezTo>
                  <a:cubicBezTo>
                    <a:pt x="1" y="585"/>
                    <a:pt x="1" y="664"/>
                    <a:pt x="60" y="724"/>
                  </a:cubicBezTo>
                  <a:cubicBezTo>
                    <a:pt x="235" y="815"/>
                    <a:pt x="419" y="837"/>
                    <a:pt x="607" y="837"/>
                  </a:cubicBezTo>
                  <a:cubicBezTo>
                    <a:pt x="787" y="837"/>
                    <a:pt x="970" y="817"/>
                    <a:pt x="1151" y="817"/>
                  </a:cubicBezTo>
                  <a:cubicBezTo>
                    <a:pt x="1321" y="817"/>
                    <a:pt x="1489" y="834"/>
                    <a:pt x="1652" y="903"/>
                  </a:cubicBezTo>
                  <a:cubicBezTo>
                    <a:pt x="1676" y="895"/>
                    <a:pt x="1694" y="890"/>
                    <a:pt x="1711" y="890"/>
                  </a:cubicBezTo>
                  <a:cubicBezTo>
                    <a:pt x="1735" y="890"/>
                    <a:pt x="1756" y="900"/>
                    <a:pt x="1791" y="923"/>
                  </a:cubicBezTo>
                  <a:cubicBezTo>
                    <a:pt x="1885" y="1000"/>
                    <a:pt x="1993" y="1011"/>
                    <a:pt x="2104" y="1011"/>
                  </a:cubicBezTo>
                  <a:cubicBezTo>
                    <a:pt x="2148" y="1011"/>
                    <a:pt x="2192" y="1009"/>
                    <a:pt x="2236" y="1009"/>
                  </a:cubicBezTo>
                  <a:cubicBezTo>
                    <a:pt x="2339" y="1009"/>
                    <a:pt x="2439" y="1019"/>
                    <a:pt x="2527" y="1082"/>
                  </a:cubicBezTo>
                  <a:cubicBezTo>
                    <a:pt x="2626" y="1082"/>
                    <a:pt x="2726" y="1102"/>
                    <a:pt x="2825" y="1102"/>
                  </a:cubicBezTo>
                  <a:cubicBezTo>
                    <a:pt x="2937" y="1172"/>
                    <a:pt x="3057" y="1188"/>
                    <a:pt x="3183" y="1188"/>
                  </a:cubicBezTo>
                  <a:cubicBezTo>
                    <a:pt x="3291" y="1188"/>
                    <a:pt x="3403" y="1176"/>
                    <a:pt x="3515" y="1176"/>
                  </a:cubicBezTo>
                  <a:cubicBezTo>
                    <a:pt x="3645" y="1176"/>
                    <a:pt x="3775" y="1192"/>
                    <a:pt x="3900" y="1261"/>
                  </a:cubicBezTo>
                  <a:cubicBezTo>
                    <a:pt x="4516" y="1659"/>
                    <a:pt x="5212" y="1420"/>
                    <a:pt x="5869" y="1599"/>
                  </a:cubicBezTo>
                  <a:cubicBezTo>
                    <a:pt x="5905" y="1582"/>
                    <a:pt x="5949" y="1572"/>
                    <a:pt x="5993" y="1572"/>
                  </a:cubicBezTo>
                  <a:cubicBezTo>
                    <a:pt x="6048" y="1572"/>
                    <a:pt x="6104" y="1586"/>
                    <a:pt x="6147" y="1619"/>
                  </a:cubicBezTo>
                  <a:cubicBezTo>
                    <a:pt x="6307" y="1759"/>
                    <a:pt x="6525" y="1619"/>
                    <a:pt x="6685" y="1778"/>
                  </a:cubicBezTo>
                  <a:cubicBezTo>
                    <a:pt x="6779" y="1863"/>
                    <a:pt x="6882" y="1886"/>
                    <a:pt x="6990" y="1886"/>
                  </a:cubicBezTo>
                  <a:cubicBezTo>
                    <a:pt x="7110" y="1886"/>
                    <a:pt x="7235" y="1858"/>
                    <a:pt x="7361" y="1858"/>
                  </a:cubicBezTo>
                  <a:cubicBezTo>
                    <a:pt x="7560" y="1679"/>
                    <a:pt x="7918" y="1679"/>
                    <a:pt x="7918" y="1301"/>
                  </a:cubicBezTo>
                  <a:cubicBezTo>
                    <a:pt x="7759" y="1062"/>
                    <a:pt x="7480" y="1062"/>
                    <a:pt x="7222" y="1003"/>
                  </a:cubicBezTo>
                  <a:cubicBezTo>
                    <a:pt x="5332" y="664"/>
                    <a:pt x="3442" y="326"/>
                    <a:pt x="1552" y="8"/>
                  </a:cubicBezTo>
                  <a:cubicBezTo>
                    <a:pt x="1496" y="3"/>
                    <a:pt x="1441" y="1"/>
                    <a:pt x="13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177450" y="1404800"/>
              <a:ext cx="127325" cy="146250"/>
            </a:xfrm>
            <a:custGeom>
              <a:avLst/>
              <a:gdLst/>
              <a:ahLst/>
              <a:cxnLst/>
              <a:rect l="l" t="t" r="r" b="b"/>
              <a:pathLst>
                <a:path w="5093" h="5850" extrusionOk="0">
                  <a:moveTo>
                    <a:pt x="4709" y="1"/>
                  </a:moveTo>
                  <a:cubicBezTo>
                    <a:pt x="4625" y="1"/>
                    <a:pt x="4532" y="22"/>
                    <a:pt x="4436" y="61"/>
                  </a:cubicBezTo>
                  <a:cubicBezTo>
                    <a:pt x="4118" y="180"/>
                    <a:pt x="3780" y="160"/>
                    <a:pt x="3481" y="280"/>
                  </a:cubicBezTo>
                  <a:cubicBezTo>
                    <a:pt x="3382" y="241"/>
                    <a:pt x="3289" y="225"/>
                    <a:pt x="3200" y="225"/>
                  </a:cubicBezTo>
                  <a:cubicBezTo>
                    <a:pt x="2787" y="225"/>
                    <a:pt x="2465" y="572"/>
                    <a:pt x="2089" y="638"/>
                  </a:cubicBezTo>
                  <a:lnTo>
                    <a:pt x="2109" y="598"/>
                  </a:lnTo>
                  <a:lnTo>
                    <a:pt x="2109" y="598"/>
                  </a:lnTo>
                  <a:cubicBezTo>
                    <a:pt x="1830" y="797"/>
                    <a:pt x="1492" y="777"/>
                    <a:pt x="1213" y="956"/>
                  </a:cubicBezTo>
                  <a:lnTo>
                    <a:pt x="1233" y="956"/>
                  </a:lnTo>
                  <a:cubicBezTo>
                    <a:pt x="736" y="1036"/>
                    <a:pt x="438" y="1255"/>
                    <a:pt x="418" y="1831"/>
                  </a:cubicBezTo>
                  <a:cubicBezTo>
                    <a:pt x="418" y="2249"/>
                    <a:pt x="239" y="2667"/>
                    <a:pt x="179" y="3085"/>
                  </a:cubicBezTo>
                  <a:lnTo>
                    <a:pt x="219" y="3144"/>
                  </a:lnTo>
                  <a:lnTo>
                    <a:pt x="179" y="3184"/>
                  </a:lnTo>
                  <a:cubicBezTo>
                    <a:pt x="0" y="3423"/>
                    <a:pt x="99" y="3662"/>
                    <a:pt x="99" y="3920"/>
                  </a:cubicBezTo>
                  <a:cubicBezTo>
                    <a:pt x="199" y="4238"/>
                    <a:pt x="40" y="4577"/>
                    <a:pt x="99" y="4915"/>
                  </a:cubicBezTo>
                  <a:cubicBezTo>
                    <a:pt x="139" y="5253"/>
                    <a:pt x="20" y="5671"/>
                    <a:pt x="458" y="5850"/>
                  </a:cubicBezTo>
                  <a:cubicBezTo>
                    <a:pt x="736" y="5671"/>
                    <a:pt x="736" y="5412"/>
                    <a:pt x="736" y="5154"/>
                  </a:cubicBezTo>
                  <a:cubicBezTo>
                    <a:pt x="736" y="4517"/>
                    <a:pt x="895" y="3841"/>
                    <a:pt x="915" y="3184"/>
                  </a:cubicBezTo>
                  <a:cubicBezTo>
                    <a:pt x="955" y="2329"/>
                    <a:pt x="1333" y="1871"/>
                    <a:pt x="2168" y="1633"/>
                  </a:cubicBezTo>
                  <a:cubicBezTo>
                    <a:pt x="3123" y="1354"/>
                    <a:pt x="4138" y="1155"/>
                    <a:pt x="4993" y="578"/>
                  </a:cubicBezTo>
                  <a:cubicBezTo>
                    <a:pt x="5033" y="499"/>
                    <a:pt x="5093" y="439"/>
                    <a:pt x="5093" y="340"/>
                  </a:cubicBezTo>
                  <a:cubicBezTo>
                    <a:pt x="5025" y="97"/>
                    <a:pt x="4885" y="1"/>
                    <a:pt x="47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406200" y="1066700"/>
              <a:ext cx="28875" cy="150775"/>
            </a:xfrm>
            <a:custGeom>
              <a:avLst/>
              <a:gdLst/>
              <a:ahLst/>
              <a:cxnLst/>
              <a:rect l="l" t="t" r="r" b="b"/>
              <a:pathLst>
                <a:path w="1155" h="6031" extrusionOk="0">
                  <a:moveTo>
                    <a:pt x="687" y="1"/>
                  </a:moveTo>
                  <a:cubicBezTo>
                    <a:pt x="647" y="1"/>
                    <a:pt x="605" y="20"/>
                    <a:pt x="558" y="58"/>
                  </a:cubicBezTo>
                  <a:cubicBezTo>
                    <a:pt x="458" y="138"/>
                    <a:pt x="418" y="197"/>
                    <a:pt x="399" y="297"/>
                  </a:cubicBezTo>
                  <a:lnTo>
                    <a:pt x="418" y="356"/>
                  </a:lnTo>
                  <a:lnTo>
                    <a:pt x="399" y="396"/>
                  </a:lnTo>
                  <a:cubicBezTo>
                    <a:pt x="1" y="1968"/>
                    <a:pt x="100" y="3539"/>
                    <a:pt x="219" y="5111"/>
                  </a:cubicBezTo>
                  <a:lnTo>
                    <a:pt x="219" y="5270"/>
                  </a:lnTo>
                  <a:cubicBezTo>
                    <a:pt x="160" y="5330"/>
                    <a:pt x="120" y="5409"/>
                    <a:pt x="100" y="5449"/>
                  </a:cubicBezTo>
                  <a:cubicBezTo>
                    <a:pt x="60" y="5528"/>
                    <a:pt x="21" y="5568"/>
                    <a:pt x="1" y="5648"/>
                  </a:cubicBezTo>
                  <a:cubicBezTo>
                    <a:pt x="1" y="5727"/>
                    <a:pt x="21" y="5807"/>
                    <a:pt x="60" y="5847"/>
                  </a:cubicBezTo>
                  <a:cubicBezTo>
                    <a:pt x="120" y="5887"/>
                    <a:pt x="200" y="5946"/>
                    <a:pt x="259" y="5966"/>
                  </a:cubicBezTo>
                  <a:cubicBezTo>
                    <a:pt x="349" y="6006"/>
                    <a:pt x="438" y="6031"/>
                    <a:pt x="523" y="6031"/>
                  </a:cubicBezTo>
                  <a:cubicBezTo>
                    <a:pt x="607" y="6031"/>
                    <a:pt x="687" y="6006"/>
                    <a:pt x="757" y="5946"/>
                  </a:cubicBezTo>
                  <a:cubicBezTo>
                    <a:pt x="936" y="5747"/>
                    <a:pt x="955" y="5528"/>
                    <a:pt x="995" y="5270"/>
                  </a:cubicBezTo>
                  <a:cubicBezTo>
                    <a:pt x="916" y="3758"/>
                    <a:pt x="1154" y="2266"/>
                    <a:pt x="1115" y="754"/>
                  </a:cubicBezTo>
                  <a:cubicBezTo>
                    <a:pt x="1035" y="535"/>
                    <a:pt x="955" y="277"/>
                    <a:pt x="816" y="78"/>
                  </a:cubicBezTo>
                  <a:cubicBezTo>
                    <a:pt x="774" y="25"/>
                    <a:pt x="732" y="1"/>
                    <a:pt x="6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73100" y="770525"/>
              <a:ext cx="222325" cy="28225"/>
            </a:xfrm>
            <a:custGeom>
              <a:avLst/>
              <a:gdLst/>
              <a:ahLst/>
              <a:cxnLst/>
              <a:rect l="l" t="t" r="r" b="b"/>
              <a:pathLst>
                <a:path w="8893" h="1129" extrusionOk="0">
                  <a:moveTo>
                    <a:pt x="4795" y="546"/>
                  </a:moveTo>
                  <a:lnTo>
                    <a:pt x="4795" y="546"/>
                  </a:lnTo>
                  <a:cubicBezTo>
                    <a:pt x="4749" y="549"/>
                    <a:pt x="4702" y="552"/>
                    <a:pt x="4656" y="555"/>
                  </a:cubicBezTo>
                  <a:lnTo>
                    <a:pt x="4656" y="555"/>
                  </a:lnTo>
                  <a:cubicBezTo>
                    <a:pt x="4702" y="551"/>
                    <a:pt x="4749" y="548"/>
                    <a:pt x="4795" y="546"/>
                  </a:cubicBezTo>
                  <a:close/>
                  <a:moveTo>
                    <a:pt x="8099" y="0"/>
                  </a:moveTo>
                  <a:cubicBezTo>
                    <a:pt x="7982" y="0"/>
                    <a:pt x="7867" y="19"/>
                    <a:pt x="7759" y="89"/>
                  </a:cubicBezTo>
                  <a:cubicBezTo>
                    <a:pt x="7747" y="112"/>
                    <a:pt x="7722" y="122"/>
                    <a:pt x="7695" y="122"/>
                  </a:cubicBezTo>
                  <a:cubicBezTo>
                    <a:pt x="7676" y="122"/>
                    <a:pt x="7656" y="117"/>
                    <a:pt x="7640" y="109"/>
                  </a:cubicBezTo>
                  <a:cubicBezTo>
                    <a:pt x="7412" y="177"/>
                    <a:pt x="7179" y="187"/>
                    <a:pt x="6944" y="187"/>
                  </a:cubicBezTo>
                  <a:cubicBezTo>
                    <a:pt x="6841" y="187"/>
                    <a:pt x="6737" y="185"/>
                    <a:pt x="6634" y="185"/>
                  </a:cubicBezTo>
                  <a:cubicBezTo>
                    <a:pt x="6356" y="185"/>
                    <a:pt x="6079" y="200"/>
                    <a:pt x="5809" y="308"/>
                  </a:cubicBezTo>
                  <a:cubicBezTo>
                    <a:pt x="5745" y="325"/>
                    <a:pt x="5683" y="332"/>
                    <a:pt x="5622" y="332"/>
                  </a:cubicBezTo>
                  <a:cubicBezTo>
                    <a:pt x="5474" y="332"/>
                    <a:pt x="5333" y="290"/>
                    <a:pt x="5193" y="248"/>
                  </a:cubicBezTo>
                  <a:cubicBezTo>
                    <a:pt x="5034" y="228"/>
                    <a:pt x="4865" y="228"/>
                    <a:pt x="4695" y="228"/>
                  </a:cubicBezTo>
                  <a:cubicBezTo>
                    <a:pt x="4526" y="228"/>
                    <a:pt x="4357" y="228"/>
                    <a:pt x="4198" y="208"/>
                  </a:cubicBezTo>
                  <a:cubicBezTo>
                    <a:pt x="4104" y="200"/>
                    <a:pt x="3996" y="177"/>
                    <a:pt x="3894" y="177"/>
                  </a:cubicBezTo>
                  <a:cubicBezTo>
                    <a:pt x="3737" y="177"/>
                    <a:pt x="3598" y="233"/>
                    <a:pt x="3562" y="487"/>
                  </a:cubicBezTo>
                  <a:cubicBezTo>
                    <a:pt x="3598" y="501"/>
                    <a:pt x="3635" y="514"/>
                    <a:pt x="3672" y="525"/>
                  </a:cubicBezTo>
                  <a:lnTo>
                    <a:pt x="3672" y="525"/>
                  </a:lnTo>
                  <a:cubicBezTo>
                    <a:pt x="3478" y="500"/>
                    <a:pt x="3282" y="462"/>
                    <a:pt x="3084" y="407"/>
                  </a:cubicBezTo>
                  <a:cubicBezTo>
                    <a:pt x="2956" y="384"/>
                    <a:pt x="2821" y="374"/>
                    <a:pt x="2687" y="374"/>
                  </a:cubicBezTo>
                  <a:cubicBezTo>
                    <a:pt x="2592" y="374"/>
                    <a:pt x="2498" y="379"/>
                    <a:pt x="2408" y="387"/>
                  </a:cubicBezTo>
                  <a:cubicBezTo>
                    <a:pt x="2221" y="477"/>
                    <a:pt x="2034" y="504"/>
                    <a:pt x="1848" y="504"/>
                  </a:cubicBezTo>
                  <a:cubicBezTo>
                    <a:pt x="1556" y="504"/>
                    <a:pt x="1264" y="438"/>
                    <a:pt x="973" y="438"/>
                  </a:cubicBezTo>
                  <a:cubicBezTo>
                    <a:pt x="914" y="438"/>
                    <a:pt x="855" y="440"/>
                    <a:pt x="796" y="447"/>
                  </a:cubicBezTo>
                  <a:lnTo>
                    <a:pt x="578" y="367"/>
                  </a:lnTo>
                  <a:cubicBezTo>
                    <a:pt x="504" y="420"/>
                    <a:pt x="436" y="444"/>
                    <a:pt x="371" y="444"/>
                  </a:cubicBezTo>
                  <a:cubicBezTo>
                    <a:pt x="312" y="444"/>
                    <a:pt x="256" y="425"/>
                    <a:pt x="200" y="387"/>
                  </a:cubicBezTo>
                  <a:cubicBezTo>
                    <a:pt x="120" y="387"/>
                    <a:pt x="80" y="447"/>
                    <a:pt x="21" y="506"/>
                  </a:cubicBezTo>
                  <a:cubicBezTo>
                    <a:pt x="1" y="646"/>
                    <a:pt x="1" y="745"/>
                    <a:pt x="80" y="865"/>
                  </a:cubicBezTo>
                  <a:cubicBezTo>
                    <a:pt x="180" y="964"/>
                    <a:pt x="279" y="1044"/>
                    <a:pt x="399" y="1083"/>
                  </a:cubicBezTo>
                  <a:cubicBezTo>
                    <a:pt x="488" y="1113"/>
                    <a:pt x="583" y="1128"/>
                    <a:pt x="675" y="1128"/>
                  </a:cubicBezTo>
                  <a:cubicBezTo>
                    <a:pt x="767" y="1128"/>
                    <a:pt x="856" y="1113"/>
                    <a:pt x="936" y="1083"/>
                  </a:cubicBezTo>
                  <a:cubicBezTo>
                    <a:pt x="1174" y="1024"/>
                    <a:pt x="1413" y="1004"/>
                    <a:pt x="1649" y="1004"/>
                  </a:cubicBezTo>
                  <a:cubicBezTo>
                    <a:pt x="1886" y="1004"/>
                    <a:pt x="2119" y="1024"/>
                    <a:pt x="2348" y="1044"/>
                  </a:cubicBezTo>
                  <a:cubicBezTo>
                    <a:pt x="2600" y="1035"/>
                    <a:pt x="2851" y="1032"/>
                    <a:pt x="3102" y="1032"/>
                  </a:cubicBezTo>
                  <a:cubicBezTo>
                    <a:pt x="3813" y="1032"/>
                    <a:pt x="4520" y="1057"/>
                    <a:pt x="5226" y="1057"/>
                  </a:cubicBezTo>
                  <a:cubicBezTo>
                    <a:pt x="5985" y="1057"/>
                    <a:pt x="6743" y="1028"/>
                    <a:pt x="7500" y="904"/>
                  </a:cubicBezTo>
                  <a:cubicBezTo>
                    <a:pt x="7662" y="831"/>
                    <a:pt x="7803" y="680"/>
                    <a:pt x="7986" y="680"/>
                  </a:cubicBezTo>
                  <a:cubicBezTo>
                    <a:pt x="8050" y="680"/>
                    <a:pt x="8119" y="699"/>
                    <a:pt x="8197" y="745"/>
                  </a:cubicBezTo>
                  <a:cubicBezTo>
                    <a:pt x="8274" y="761"/>
                    <a:pt x="8351" y="770"/>
                    <a:pt x="8427" y="770"/>
                  </a:cubicBezTo>
                  <a:cubicBezTo>
                    <a:pt x="8547" y="770"/>
                    <a:pt x="8664" y="746"/>
                    <a:pt x="8773" y="685"/>
                  </a:cubicBezTo>
                  <a:cubicBezTo>
                    <a:pt x="8893" y="506"/>
                    <a:pt x="8793" y="308"/>
                    <a:pt x="8853" y="148"/>
                  </a:cubicBezTo>
                  <a:cubicBezTo>
                    <a:pt x="8793" y="69"/>
                    <a:pt x="8734" y="9"/>
                    <a:pt x="8654" y="9"/>
                  </a:cubicBezTo>
                  <a:cubicBezTo>
                    <a:pt x="8602" y="20"/>
                    <a:pt x="8549" y="23"/>
                    <a:pt x="8495" y="23"/>
                  </a:cubicBezTo>
                  <a:cubicBezTo>
                    <a:pt x="8363" y="23"/>
                    <a:pt x="8230" y="0"/>
                    <a:pt x="80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000600" y="1488500"/>
              <a:ext cx="178575" cy="40300"/>
            </a:xfrm>
            <a:custGeom>
              <a:avLst/>
              <a:gdLst/>
              <a:ahLst/>
              <a:cxnLst/>
              <a:rect l="l" t="t" r="r" b="b"/>
              <a:pathLst>
                <a:path w="7143" h="1612" extrusionOk="0">
                  <a:moveTo>
                    <a:pt x="349" y="0"/>
                  </a:moveTo>
                  <a:cubicBezTo>
                    <a:pt x="304" y="0"/>
                    <a:pt x="259" y="5"/>
                    <a:pt x="219" y="15"/>
                  </a:cubicBezTo>
                  <a:cubicBezTo>
                    <a:pt x="100" y="55"/>
                    <a:pt x="21" y="174"/>
                    <a:pt x="1" y="294"/>
                  </a:cubicBezTo>
                  <a:cubicBezTo>
                    <a:pt x="1" y="393"/>
                    <a:pt x="21" y="473"/>
                    <a:pt x="100" y="513"/>
                  </a:cubicBezTo>
                  <a:cubicBezTo>
                    <a:pt x="279" y="612"/>
                    <a:pt x="438" y="692"/>
                    <a:pt x="637" y="731"/>
                  </a:cubicBezTo>
                  <a:cubicBezTo>
                    <a:pt x="796" y="791"/>
                    <a:pt x="975" y="791"/>
                    <a:pt x="1115" y="811"/>
                  </a:cubicBezTo>
                  <a:cubicBezTo>
                    <a:pt x="1314" y="811"/>
                    <a:pt x="1512" y="890"/>
                    <a:pt x="1711" y="930"/>
                  </a:cubicBezTo>
                  <a:cubicBezTo>
                    <a:pt x="2487" y="1169"/>
                    <a:pt x="3283" y="1209"/>
                    <a:pt x="4059" y="1328"/>
                  </a:cubicBezTo>
                  <a:lnTo>
                    <a:pt x="4556" y="1328"/>
                  </a:lnTo>
                  <a:cubicBezTo>
                    <a:pt x="4589" y="1324"/>
                    <a:pt x="4621" y="1322"/>
                    <a:pt x="4653" y="1322"/>
                  </a:cubicBezTo>
                  <a:cubicBezTo>
                    <a:pt x="4948" y="1322"/>
                    <a:pt x="5202" y="1479"/>
                    <a:pt x="5471" y="1587"/>
                  </a:cubicBezTo>
                  <a:cubicBezTo>
                    <a:pt x="5548" y="1602"/>
                    <a:pt x="5628" y="1612"/>
                    <a:pt x="5709" y="1612"/>
                  </a:cubicBezTo>
                  <a:cubicBezTo>
                    <a:pt x="5837" y="1612"/>
                    <a:pt x="5966" y="1588"/>
                    <a:pt x="6088" y="1527"/>
                  </a:cubicBezTo>
                  <a:cubicBezTo>
                    <a:pt x="6386" y="1308"/>
                    <a:pt x="6764" y="1368"/>
                    <a:pt x="7063" y="1169"/>
                  </a:cubicBezTo>
                  <a:cubicBezTo>
                    <a:pt x="7142" y="1089"/>
                    <a:pt x="7142" y="1010"/>
                    <a:pt x="7102" y="910"/>
                  </a:cubicBezTo>
                  <a:cubicBezTo>
                    <a:pt x="6685" y="711"/>
                    <a:pt x="6247" y="711"/>
                    <a:pt x="5789" y="632"/>
                  </a:cubicBezTo>
                  <a:cubicBezTo>
                    <a:pt x="4822" y="480"/>
                    <a:pt x="3855" y="292"/>
                    <a:pt x="2854" y="292"/>
                  </a:cubicBezTo>
                  <a:cubicBezTo>
                    <a:pt x="2805" y="292"/>
                    <a:pt x="2755" y="293"/>
                    <a:pt x="2706" y="294"/>
                  </a:cubicBezTo>
                  <a:cubicBezTo>
                    <a:pt x="2567" y="250"/>
                    <a:pt x="2432" y="241"/>
                    <a:pt x="2297" y="241"/>
                  </a:cubicBezTo>
                  <a:cubicBezTo>
                    <a:pt x="2196" y="241"/>
                    <a:pt x="2096" y="246"/>
                    <a:pt x="1994" y="246"/>
                  </a:cubicBezTo>
                  <a:cubicBezTo>
                    <a:pt x="1921" y="246"/>
                    <a:pt x="1846" y="243"/>
                    <a:pt x="1771" y="234"/>
                  </a:cubicBezTo>
                  <a:cubicBezTo>
                    <a:pt x="1711" y="214"/>
                    <a:pt x="1632" y="194"/>
                    <a:pt x="1572" y="174"/>
                  </a:cubicBezTo>
                  <a:cubicBezTo>
                    <a:pt x="1493" y="174"/>
                    <a:pt x="1413" y="174"/>
                    <a:pt x="1333" y="194"/>
                  </a:cubicBezTo>
                  <a:lnTo>
                    <a:pt x="1294" y="194"/>
                  </a:lnTo>
                  <a:cubicBezTo>
                    <a:pt x="1015" y="95"/>
                    <a:pt x="717" y="35"/>
                    <a:pt x="478" y="15"/>
                  </a:cubicBezTo>
                  <a:cubicBezTo>
                    <a:pt x="438" y="5"/>
                    <a:pt x="394" y="0"/>
                    <a:pt x="3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1189875" y="2025150"/>
              <a:ext cx="174575" cy="32300"/>
            </a:xfrm>
            <a:custGeom>
              <a:avLst/>
              <a:gdLst/>
              <a:ahLst/>
              <a:cxnLst/>
              <a:rect l="l" t="t" r="r" b="b"/>
              <a:pathLst>
                <a:path w="6983" h="1292" extrusionOk="0">
                  <a:moveTo>
                    <a:pt x="2202" y="1"/>
                  </a:moveTo>
                  <a:cubicBezTo>
                    <a:pt x="1848" y="1"/>
                    <a:pt x="1494" y="42"/>
                    <a:pt x="1134" y="73"/>
                  </a:cubicBezTo>
                  <a:cubicBezTo>
                    <a:pt x="796" y="212"/>
                    <a:pt x="398" y="153"/>
                    <a:pt x="60" y="352"/>
                  </a:cubicBezTo>
                  <a:cubicBezTo>
                    <a:pt x="0" y="431"/>
                    <a:pt x="0" y="511"/>
                    <a:pt x="60" y="570"/>
                  </a:cubicBezTo>
                  <a:cubicBezTo>
                    <a:pt x="159" y="610"/>
                    <a:pt x="239" y="610"/>
                    <a:pt x="339" y="630"/>
                  </a:cubicBezTo>
                  <a:cubicBezTo>
                    <a:pt x="657" y="909"/>
                    <a:pt x="1035" y="849"/>
                    <a:pt x="1413" y="869"/>
                  </a:cubicBezTo>
                  <a:cubicBezTo>
                    <a:pt x="1518" y="879"/>
                    <a:pt x="1622" y="883"/>
                    <a:pt x="1727" y="883"/>
                  </a:cubicBezTo>
                  <a:cubicBezTo>
                    <a:pt x="1986" y="883"/>
                    <a:pt x="2246" y="860"/>
                    <a:pt x="2505" y="860"/>
                  </a:cubicBezTo>
                  <a:cubicBezTo>
                    <a:pt x="2738" y="860"/>
                    <a:pt x="2970" y="879"/>
                    <a:pt x="3203" y="948"/>
                  </a:cubicBezTo>
                  <a:cubicBezTo>
                    <a:pt x="3241" y="933"/>
                    <a:pt x="3276" y="927"/>
                    <a:pt x="3311" y="927"/>
                  </a:cubicBezTo>
                  <a:cubicBezTo>
                    <a:pt x="3366" y="927"/>
                    <a:pt x="3420" y="944"/>
                    <a:pt x="3482" y="968"/>
                  </a:cubicBezTo>
                  <a:cubicBezTo>
                    <a:pt x="3592" y="1044"/>
                    <a:pt x="3712" y="1063"/>
                    <a:pt x="3836" y="1063"/>
                  </a:cubicBezTo>
                  <a:cubicBezTo>
                    <a:pt x="3953" y="1063"/>
                    <a:pt x="4073" y="1046"/>
                    <a:pt x="4191" y="1046"/>
                  </a:cubicBezTo>
                  <a:cubicBezTo>
                    <a:pt x="4309" y="1046"/>
                    <a:pt x="4426" y="1063"/>
                    <a:pt x="4536" y="1127"/>
                  </a:cubicBezTo>
                  <a:cubicBezTo>
                    <a:pt x="4561" y="1119"/>
                    <a:pt x="4582" y="1114"/>
                    <a:pt x="4603" y="1114"/>
                  </a:cubicBezTo>
                  <a:cubicBezTo>
                    <a:pt x="4632" y="1114"/>
                    <a:pt x="4660" y="1124"/>
                    <a:pt x="4695" y="1147"/>
                  </a:cubicBezTo>
                  <a:cubicBezTo>
                    <a:pt x="4840" y="1213"/>
                    <a:pt x="4987" y="1230"/>
                    <a:pt x="5136" y="1230"/>
                  </a:cubicBezTo>
                  <a:cubicBezTo>
                    <a:pt x="5312" y="1230"/>
                    <a:pt x="5489" y="1205"/>
                    <a:pt x="5664" y="1205"/>
                  </a:cubicBezTo>
                  <a:cubicBezTo>
                    <a:pt x="5746" y="1205"/>
                    <a:pt x="5828" y="1211"/>
                    <a:pt x="5908" y="1227"/>
                  </a:cubicBezTo>
                  <a:cubicBezTo>
                    <a:pt x="6090" y="1236"/>
                    <a:pt x="6281" y="1292"/>
                    <a:pt x="6460" y="1292"/>
                  </a:cubicBezTo>
                  <a:cubicBezTo>
                    <a:pt x="6655" y="1292"/>
                    <a:pt x="6838" y="1227"/>
                    <a:pt x="6983" y="968"/>
                  </a:cubicBezTo>
                  <a:cubicBezTo>
                    <a:pt x="5988" y="252"/>
                    <a:pt x="4814" y="332"/>
                    <a:pt x="3700" y="252"/>
                  </a:cubicBezTo>
                  <a:cubicBezTo>
                    <a:pt x="3590" y="264"/>
                    <a:pt x="3443" y="434"/>
                    <a:pt x="3336" y="434"/>
                  </a:cubicBezTo>
                  <a:cubicBezTo>
                    <a:pt x="3269" y="434"/>
                    <a:pt x="3218" y="367"/>
                    <a:pt x="3203" y="153"/>
                  </a:cubicBezTo>
                  <a:cubicBezTo>
                    <a:pt x="2866" y="37"/>
                    <a:pt x="2534" y="1"/>
                    <a:pt x="22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786750" y="2048675"/>
              <a:ext cx="118900" cy="50950"/>
            </a:xfrm>
            <a:custGeom>
              <a:avLst/>
              <a:gdLst/>
              <a:ahLst/>
              <a:cxnLst/>
              <a:rect l="l" t="t" r="r" b="b"/>
              <a:pathLst>
                <a:path w="4756" h="2038" extrusionOk="0">
                  <a:moveTo>
                    <a:pt x="4140" y="0"/>
                  </a:moveTo>
                  <a:cubicBezTo>
                    <a:pt x="4100" y="0"/>
                    <a:pt x="4059" y="3"/>
                    <a:pt x="4019" y="7"/>
                  </a:cubicBezTo>
                  <a:cubicBezTo>
                    <a:pt x="2965" y="286"/>
                    <a:pt x="1891" y="644"/>
                    <a:pt x="836" y="1042"/>
                  </a:cubicBezTo>
                  <a:cubicBezTo>
                    <a:pt x="598" y="1340"/>
                    <a:pt x="100" y="1241"/>
                    <a:pt x="1" y="1659"/>
                  </a:cubicBezTo>
                  <a:cubicBezTo>
                    <a:pt x="21" y="1738"/>
                    <a:pt x="41" y="1798"/>
                    <a:pt x="100" y="1877"/>
                  </a:cubicBezTo>
                  <a:cubicBezTo>
                    <a:pt x="202" y="1997"/>
                    <a:pt x="305" y="2037"/>
                    <a:pt x="410" y="2037"/>
                  </a:cubicBezTo>
                  <a:cubicBezTo>
                    <a:pt x="634" y="2037"/>
                    <a:pt x="866" y="1852"/>
                    <a:pt x="1106" y="1852"/>
                  </a:cubicBezTo>
                  <a:cubicBezTo>
                    <a:pt x="1129" y="1852"/>
                    <a:pt x="1152" y="1854"/>
                    <a:pt x="1174" y="1857"/>
                  </a:cubicBezTo>
                  <a:cubicBezTo>
                    <a:pt x="1200" y="1854"/>
                    <a:pt x="1227" y="1853"/>
                    <a:pt x="1255" y="1853"/>
                  </a:cubicBezTo>
                  <a:cubicBezTo>
                    <a:pt x="1286" y="1853"/>
                    <a:pt x="1317" y="1854"/>
                    <a:pt x="1349" y="1854"/>
                  </a:cubicBezTo>
                  <a:cubicBezTo>
                    <a:pt x="1446" y="1854"/>
                    <a:pt x="1547" y="1843"/>
                    <a:pt x="1632" y="1758"/>
                  </a:cubicBezTo>
                  <a:cubicBezTo>
                    <a:pt x="1731" y="1678"/>
                    <a:pt x="1891" y="1698"/>
                    <a:pt x="1990" y="1599"/>
                  </a:cubicBezTo>
                  <a:cubicBezTo>
                    <a:pt x="2002" y="1576"/>
                    <a:pt x="2027" y="1566"/>
                    <a:pt x="2054" y="1566"/>
                  </a:cubicBezTo>
                  <a:cubicBezTo>
                    <a:pt x="2073" y="1566"/>
                    <a:pt x="2093" y="1571"/>
                    <a:pt x="2109" y="1579"/>
                  </a:cubicBezTo>
                  <a:cubicBezTo>
                    <a:pt x="2288" y="1479"/>
                    <a:pt x="2507" y="1579"/>
                    <a:pt x="2686" y="1440"/>
                  </a:cubicBezTo>
                  <a:cubicBezTo>
                    <a:pt x="2699" y="1402"/>
                    <a:pt x="2712" y="1388"/>
                    <a:pt x="2734" y="1388"/>
                  </a:cubicBezTo>
                  <a:cubicBezTo>
                    <a:pt x="2747" y="1388"/>
                    <a:pt x="2764" y="1393"/>
                    <a:pt x="2786" y="1400"/>
                  </a:cubicBezTo>
                  <a:cubicBezTo>
                    <a:pt x="2885" y="1380"/>
                    <a:pt x="2965" y="1340"/>
                    <a:pt x="3024" y="1261"/>
                  </a:cubicBezTo>
                  <a:cubicBezTo>
                    <a:pt x="3104" y="1161"/>
                    <a:pt x="3263" y="1181"/>
                    <a:pt x="3363" y="1102"/>
                  </a:cubicBezTo>
                  <a:cubicBezTo>
                    <a:pt x="3377" y="1073"/>
                    <a:pt x="3401" y="1045"/>
                    <a:pt x="3435" y="1045"/>
                  </a:cubicBezTo>
                  <a:cubicBezTo>
                    <a:pt x="3449" y="1045"/>
                    <a:pt x="3465" y="1050"/>
                    <a:pt x="3482" y="1062"/>
                  </a:cubicBezTo>
                  <a:cubicBezTo>
                    <a:pt x="3721" y="962"/>
                    <a:pt x="3999" y="942"/>
                    <a:pt x="4298" y="783"/>
                  </a:cubicBezTo>
                  <a:cubicBezTo>
                    <a:pt x="4397" y="743"/>
                    <a:pt x="4497" y="664"/>
                    <a:pt x="4576" y="564"/>
                  </a:cubicBezTo>
                  <a:cubicBezTo>
                    <a:pt x="4656" y="405"/>
                    <a:pt x="4755" y="266"/>
                    <a:pt x="4556" y="107"/>
                  </a:cubicBezTo>
                  <a:cubicBezTo>
                    <a:pt x="4417" y="30"/>
                    <a:pt x="4279" y="0"/>
                    <a:pt x="4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857275" y="779525"/>
              <a:ext cx="189500" cy="50750"/>
            </a:xfrm>
            <a:custGeom>
              <a:avLst/>
              <a:gdLst/>
              <a:ahLst/>
              <a:cxnLst/>
              <a:rect l="l" t="t" r="r" b="b"/>
              <a:pathLst>
                <a:path w="7580" h="2030" extrusionOk="0">
                  <a:moveTo>
                    <a:pt x="7097" y="0"/>
                  </a:moveTo>
                  <a:cubicBezTo>
                    <a:pt x="7007" y="0"/>
                    <a:pt x="6919" y="26"/>
                    <a:pt x="6843" y="87"/>
                  </a:cubicBezTo>
                  <a:cubicBezTo>
                    <a:pt x="6755" y="161"/>
                    <a:pt x="6658" y="178"/>
                    <a:pt x="6558" y="178"/>
                  </a:cubicBezTo>
                  <a:cubicBezTo>
                    <a:pt x="6475" y="178"/>
                    <a:pt x="6391" y="167"/>
                    <a:pt x="6308" y="167"/>
                  </a:cubicBezTo>
                  <a:cubicBezTo>
                    <a:pt x="6196" y="167"/>
                    <a:pt x="6086" y="188"/>
                    <a:pt x="5988" y="286"/>
                  </a:cubicBezTo>
                  <a:lnTo>
                    <a:pt x="6008" y="286"/>
                  </a:lnTo>
                  <a:cubicBezTo>
                    <a:pt x="5889" y="345"/>
                    <a:pt x="5749" y="345"/>
                    <a:pt x="5650" y="425"/>
                  </a:cubicBezTo>
                  <a:cubicBezTo>
                    <a:pt x="5609" y="439"/>
                    <a:pt x="5586" y="462"/>
                    <a:pt x="5557" y="462"/>
                  </a:cubicBezTo>
                  <a:cubicBezTo>
                    <a:pt x="5544" y="462"/>
                    <a:pt x="5529" y="457"/>
                    <a:pt x="5511" y="445"/>
                  </a:cubicBezTo>
                  <a:cubicBezTo>
                    <a:pt x="5398" y="505"/>
                    <a:pt x="5279" y="518"/>
                    <a:pt x="5156" y="518"/>
                  </a:cubicBezTo>
                  <a:cubicBezTo>
                    <a:pt x="5058" y="518"/>
                    <a:pt x="4959" y="509"/>
                    <a:pt x="4859" y="509"/>
                  </a:cubicBezTo>
                  <a:cubicBezTo>
                    <a:pt x="4709" y="509"/>
                    <a:pt x="4560" y="528"/>
                    <a:pt x="4417" y="624"/>
                  </a:cubicBezTo>
                  <a:lnTo>
                    <a:pt x="4456" y="624"/>
                  </a:lnTo>
                  <a:cubicBezTo>
                    <a:pt x="4277" y="743"/>
                    <a:pt x="4058" y="644"/>
                    <a:pt x="3899" y="783"/>
                  </a:cubicBezTo>
                  <a:cubicBezTo>
                    <a:pt x="3800" y="783"/>
                    <a:pt x="3700" y="803"/>
                    <a:pt x="3601" y="803"/>
                  </a:cubicBezTo>
                  <a:cubicBezTo>
                    <a:pt x="3521" y="858"/>
                    <a:pt x="3430" y="872"/>
                    <a:pt x="3334" y="872"/>
                  </a:cubicBezTo>
                  <a:cubicBezTo>
                    <a:pt x="3241" y="872"/>
                    <a:pt x="3142" y="859"/>
                    <a:pt x="3045" y="859"/>
                  </a:cubicBezTo>
                  <a:cubicBezTo>
                    <a:pt x="2919" y="859"/>
                    <a:pt x="2795" y="881"/>
                    <a:pt x="2686" y="982"/>
                  </a:cubicBezTo>
                  <a:cubicBezTo>
                    <a:pt x="2623" y="998"/>
                    <a:pt x="2558" y="1001"/>
                    <a:pt x="2492" y="1001"/>
                  </a:cubicBezTo>
                  <a:cubicBezTo>
                    <a:pt x="2443" y="1001"/>
                    <a:pt x="2393" y="999"/>
                    <a:pt x="2344" y="999"/>
                  </a:cubicBezTo>
                  <a:cubicBezTo>
                    <a:pt x="2209" y="999"/>
                    <a:pt x="2078" y="1013"/>
                    <a:pt x="1970" y="1121"/>
                  </a:cubicBezTo>
                  <a:cubicBezTo>
                    <a:pt x="1890" y="1121"/>
                    <a:pt x="1791" y="1141"/>
                    <a:pt x="1691" y="1141"/>
                  </a:cubicBezTo>
                  <a:cubicBezTo>
                    <a:pt x="1604" y="1205"/>
                    <a:pt x="1500" y="1211"/>
                    <a:pt x="1392" y="1211"/>
                  </a:cubicBezTo>
                  <a:cubicBezTo>
                    <a:pt x="1365" y="1211"/>
                    <a:pt x="1338" y="1211"/>
                    <a:pt x="1311" y="1211"/>
                  </a:cubicBezTo>
                  <a:cubicBezTo>
                    <a:pt x="1174" y="1211"/>
                    <a:pt x="1035" y="1221"/>
                    <a:pt x="915" y="1340"/>
                  </a:cubicBezTo>
                  <a:cubicBezTo>
                    <a:pt x="852" y="1408"/>
                    <a:pt x="770" y="1427"/>
                    <a:pt x="680" y="1427"/>
                  </a:cubicBezTo>
                  <a:cubicBezTo>
                    <a:pt x="574" y="1427"/>
                    <a:pt x="458" y="1401"/>
                    <a:pt x="350" y="1401"/>
                  </a:cubicBezTo>
                  <a:cubicBezTo>
                    <a:pt x="201" y="1401"/>
                    <a:pt x="68" y="1449"/>
                    <a:pt x="0" y="1678"/>
                  </a:cubicBezTo>
                  <a:cubicBezTo>
                    <a:pt x="100" y="1837"/>
                    <a:pt x="279" y="1937"/>
                    <a:pt x="458" y="1996"/>
                  </a:cubicBezTo>
                  <a:cubicBezTo>
                    <a:pt x="551" y="2020"/>
                    <a:pt x="651" y="2029"/>
                    <a:pt x="754" y="2029"/>
                  </a:cubicBezTo>
                  <a:cubicBezTo>
                    <a:pt x="827" y="2029"/>
                    <a:pt x="901" y="2025"/>
                    <a:pt x="975" y="2016"/>
                  </a:cubicBezTo>
                  <a:cubicBezTo>
                    <a:pt x="3104" y="1599"/>
                    <a:pt x="5272" y="1221"/>
                    <a:pt x="7361" y="624"/>
                  </a:cubicBezTo>
                  <a:cubicBezTo>
                    <a:pt x="7440" y="584"/>
                    <a:pt x="7520" y="524"/>
                    <a:pt x="7560" y="445"/>
                  </a:cubicBezTo>
                  <a:cubicBezTo>
                    <a:pt x="7579" y="345"/>
                    <a:pt x="7560" y="286"/>
                    <a:pt x="7520" y="206"/>
                  </a:cubicBezTo>
                  <a:cubicBezTo>
                    <a:pt x="7440" y="107"/>
                    <a:pt x="7321" y="27"/>
                    <a:pt x="7182" y="7"/>
                  </a:cubicBezTo>
                  <a:cubicBezTo>
                    <a:pt x="7153" y="2"/>
                    <a:pt x="7125" y="0"/>
                    <a:pt x="70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706075" y="818225"/>
              <a:ext cx="161675" cy="44550"/>
            </a:xfrm>
            <a:custGeom>
              <a:avLst/>
              <a:gdLst/>
              <a:ahLst/>
              <a:cxnLst/>
              <a:rect l="l" t="t" r="r" b="b"/>
              <a:pathLst>
                <a:path w="6467" h="1782" extrusionOk="0">
                  <a:moveTo>
                    <a:pt x="5436" y="0"/>
                  </a:moveTo>
                  <a:cubicBezTo>
                    <a:pt x="5128" y="0"/>
                    <a:pt x="4826" y="67"/>
                    <a:pt x="4517" y="269"/>
                  </a:cubicBezTo>
                  <a:cubicBezTo>
                    <a:pt x="4484" y="302"/>
                    <a:pt x="4457" y="317"/>
                    <a:pt x="4429" y="317"/>
                  </a:cubicBezTo>
                  <a:cubicBezTo>
                    <a:pt x="4407" y="317"/>
                    <a:pt x="4384" y="307"/>
                    <a:pt x="4357" y="289"/>
                  </a:cubicBezTo>
                  <a:cubicBezTo>
                    <a:pt x="4218" y="429"/>
                    <a:pt x="3979" y="329"/>
                    <a:pt x="3820" y="448"/>
                  </a:cubicBezTo>
                  <a:cubicBezTo>
                    <a:pt x="3797" y="472"/>
                    <a:pt x="3774" y="481"/>
                    <a:pt x="3746" y="481"/>
                  </a:cubicBezTo>
                  <a:cubicBezTo>
                    <a:pt x="3727" y="481"/>
                    <a:pt x="3706" y="477"/>
                    <a:pt x="3681" y="468"/>
                  </a:cubicBezTo>
                  <a:cubicBezTo>
                    <a:pt x="2925" y="568"/>
                    <a:pt x="2129" y="588"/>
                    <a:pt x="1393" y="966"/>
                  </a:cubicBezTo>
                  <a:cubicBezTo>
                    <a:pt x="1312" y="1047"/>
                    <a:pt x="1210" y="1059"/>
                    <a:pt x="1105" y="1059"/>
                  </a:cubicBezTo>
                  <a:cubicBezTo>
                    <a:pt x="1066" y="1059"/>
                    <a:pt x="1027" y="1057"/>
                    <a:pt x="988" y="1057"/>
                  </a:cubicBezTo>
                  <a:cubicBezTo>
                    <a:pt x="879" y="1057"/>
                    <a:pt x="775" y="1070"/>
                    <a:pt x="697" y="1165"/>
                  </a:cubicBezTo>
                  <a:lnTo>
                    <a:pt x="737" y="1165"/>
                  </a:lnTo>
                  <a:cubicBezTo>
                    <a:pt x="692" y="1220"/>
                    <a:pt x="625" y="1235"/>
                    <a:pt x="550" y="1235"/>
                  </a:cubicBezTo>
                  <a:cubicBezTo>
                    <a:pt x="465" y="1235"/>
                    <a:pt x="369" y="1216"/>
                    <a:pt x="282" y="1216"/>
                  </a:cubicBezTo>
                  <a:cubicBezTo>
                    <a:pt x="140" y="1216"/>
                    <a:pt x="19" y="1265"/>
                    <a:pt x="1" y="1523"/>
                  </a:cubicBezTo>
                  <a:cubicBezTo>
                    <a:pt x="180" y="1682"/>
                    <a:pt x="399" y="1761"/>
                    <a:pt x="657" y="1781"/>
                  </a:cubicBezTo>
                  <a:cubicBezTo>
                    <a:pt x="2488" y="1483"/>
                    <a:pt x="4318" y="1045"/>
                    <a:pt x="6108" y="588"/>
                  </a:cubicBezTo>
                  <a:cubicBezTo>
                    <a:pt x="6267" y="568"/>
                    <a:pt x="6406" y="448"/>
                    <a:pt x="6466" y="269"/>
                  </a:cubicBezTo>
                  <a:cubicBezTo>
                    <a:pt x="6367" y="130"/>
                    <a:pt x="6227" y="90"/>
                    <a:pt x="6068" y="70"/>
                  </a:cubicBezTo>
                  <a:cubicBezTo>
                    <a:pt x="5852" y="30"/>
                    <a:pt x="5643" y="0"/>
                    <a:pt x="5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492350" y="761650"/>
              <a:ext cx="149225" cy="23350"/>
            </a:xfrm>
            <a:custGeom>
              <a:avLst/>
              <a:gdLst/>
              <a:ahLst/>
              <a:cxnLst/>
              <a:rect l="l" t="t" r="r" b="b"/>
              <a:pathLst>
                <a:path w="5969" h="934" extrusionOk="0">
                  <a:moveTo>
                    <a:pt x="4253" y="0"/>
                  </a:moveTo>
                  <a:cubicBezTo>
                    <a:pt x="3993" y="0"/>
                    <a:pt x="3735" y="26"/>
                    <a:pt x="3482" y="125"/>
                  </a:cubicBezTo>
                  <a:cubicBezTo>
                    <a:pt x="3462" y="135"/>
                    <a:pt x="3447" y="140"/>
                    <a:pt x="3429" y="140"/>
                  </a:cubicBezTo>
                  <a:cubicBezTo>
                    <a:pt x="3412" y="140"/>
                    <a:pt x="3392" y="135"/>
                    <a:pt x="3362" y="125"/>
                  </a:cubicBezTo>
                  <a:cubicBezTo>
                    <a:pt x="3248" y="127"/>
                    <a:pt x="3133" y="128"/>
                    <a:pt x="3019" y="128"/>
                  </a:cubicBezTo>
                  <a:cubicBezTo>
                    <a:pt x="2640" y="128"/>
                    <a:pt x="2261" y="120"/>
                    <a:pt x="1881" y="120"/>
                  </a:cubicBezTo>
                  <a:cubicBezTo>
                    <a:pt x="1258" y="120"/>
                    <a:pt x="632" y="143"/>
                    <a:pt x="0" y="265"/>
                  </a:cubicBezTo>
                  <a:cubicBezTo>
                    <a:pt x="0" y="702"/>
                    <a:pt x="378" y="702"/>
                    <a:pt x="657" y="822"/>
                  </a:cubicBezTo>
                  <a:cubicBezTo>
                    <a:pt x="1160" y="897"/>
                    <a:pt x="1675" y="914"/>
                    <a:pt x="2192" y="914"/>
                  </a:cubicBezTo>
                  <a:cubicBezTo>
                    <a:pt x="2636" y="914"/>
                    <a:pt x="3081" y="901"/>
                    <a:pt x="3521" y="901"/>
                  </a:cubicBezTo>
                  <a:cubicBezTo>
                    <a:pt x="3886" y="901"/>
                    <a:pt x="4260" y="934"/>
                    <a:pt x="4635" y="934"/>
                  </a:cubicBezTo>
                  <a:cubicBezTo>
                    <a:pt x="5036" y="934"/>
                    <a:pt x="5438" y="896"/>
                    <a:pt x="5829" y="742"/>
                  </a:cubicBezTo>
                  <a:cubicBezTo>
                    <a:pt x="5928" y="663"/>
                    <a:pt x="5948" y="603"/>
                    <a:pt x="5968" y="503"/>
                  </a:cubicBezTo>
                  <a:cubicBezTo>
                    <a:pt x="5769" y="225"/>
                    <a:pt x="5332" y="404"/>
                    <a:pt x="5192" y="26"/>
                  </a:cubicBezTo>
                  <a:cubicBezTo>
                    <a:pt x="5152" y="27"/>
                    <a:pt x="5111" y="28"/>
                    <a:pt x="5070" y="28"/>
                  </a:cubicBezTo>
                  <a:cubicBezTo>
                    <a:pt x="4797" y="28"/>
                    <a:pt x="4523" y="0"/>
                    <a:pt x="4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071225" y="1971375"/>
              <a:ext cx="103950" cy="49150"/>
            </a:xfrm>
            <a:custGeom>
              <a:avLst/>
              <a:gdLst/>
              <a:ahLst/>
              <a:cxnLst/>
              <a:rect l="l" t="t" r="r" b="b"/>
              <a:pathLst>
                <a:path w="4158" h="1966" extrusionOk="0">
                  <a:moveTo>
                    <a:pt x="3761" y="0"/>
                  </a:moveTo>
                  <a:cubicBezTo>
                    <a:pt x="3584" y="0"/>
                    <a:pt x="3416" y="81"/>
                    <a:pt x="3263" y="175"/>
                  </a:cubicBezTo>
                  <a:cubicBezTo>
                    <a:pt x="3163" y="215"/>
                    <a:pt x="3064" y="275"/>
                    <a:pt x="2964" y="334"/>
                  </a:cubicBezTo>
                  <a:cubicBezTo>
                    <a:pt x="2885" y="374"/>
                    <a:pt x="2845" y="414"/>
                    <a:pt x="2765" y="434"/>
                  </a:cubicBezTo>
                  <a:cubicBezTo>
                    <a:pt x="2567" y="513"/>
                    <a:pt x="2348" y="533"/>
                    <a:pt x="2149" y="593"/>
                  </a:cubicBezTo>
                  <a:cubicBezTo>
                    <a:pt x="1691" y="673"/>
                    <a:pt x="1254" y="891"/>
                    <a:pt x="796" y="1031"/>
                  </a:cubicBezTo>
                  <a:cubicBezTo>
                    <a:pt x="657" y="1090"/>
                    <a:pt x="538" y="1130"/>
                    <a:pt x="378" y="1190"/>
                  </a:cubicBezTo>
                  <a:cubicBezTo>
                    <a:pt x="299" y="1210"/>
                    <a:pt x="259" y="1269"/>
                    <a:pt x="179" y="1289"/>
                  </a:cubicBezTo>
                  <a:cubicBezTo>
                    <a:pt x="80" y="1369"/>
                    <a:pt x="40" y="1428"/>
                    <a:pt x="0" y="1568"/>
                  </a:cubicBezTo>
                  <a:cubicBezTo>
                    <a:pt x="49" y="1700"/>
                    <a:pt x="104" y="1760"/>
                    <a:pt x="197" y="1760"/>
                  </a:cubicBezTo>
                  <a:cubicBezTo>
                    <a:pt x="259" y="1760"/>
                    <a:pt x="336" y="1734"/>
                    <a:pt x="438" y="1687"/>
                  </a:cubicBezTo>
                  <a:cubicBezTo>
                    <a:pt x="640" y="1581"/>
                    <a:pt x="871" y="1497"/>
                    <a:pt x="1109" y="1497"/>
                  </a:cubicBezTo>
                  <a:cubicBezTo>
                    <a:pt x="1315" y="1497"/>
                    <a:pt x="1527" y="1560"/>
                    <a:pt x="1731" y="1727"/>
                  </a:cubicBezTo>
                  <a:cubicBezTo>
                    <a:pt x="1791" y="1806"/>
                    <a:pt x="1870" y="1966"/>
                    <a:pt x="1970" y="1966"/>
                  </a:cubicBezTo>
                  <a:cubicBezTo>
                    <a:pt x="2169" y="1966"/>
                    <a:pt x="2169" y="1806"/>
                    <a:pt x="2129" y="1667"/>
                  </a:cubicBezTo>
                  <a:cubicBezTo>
                    <a:pt x="2069" y="1508"/>
                    <a:pt x="2049" y="1389"/>
                    <a:pt x="2189" y="1289"/>
                  </a:cubicBezTo>
                  <a:cubicBezTo>
                    <a:pt x="2203" y="1279"/>
                    <a:pt x="2218" y="1274"/>
                    <a:pt x="2233" y="1274"/>
                  </a:cubicBezTo>
                  <a:cubicBezTo>
                    <a:pt x="2317" y="1274"/>
                    <a:pt x="2399" y="1420"/>
                    <a:pt x="2472" y="1420"/>
                  </a:cubicBezTo>
                  <a:cubicBezTo>
                    <a:pt x="2506" y="1420"/>
                    <a:pt x="2538" y="1387"/>
                    <a:pt x="2567" y="1289"/>
                  </a:cubicBezTo>
                  <a:cubicBezTo>
                    <a:pt x="2626" y="1170"/>
                    <a:pt x="2547" y="971"/>
                    <a:pt x="2746" y="931"/>
                  </a:cubicBezTo>
                  <a:cubicBezTo>
                    <a:pt x="2845" y="931"/>
                    <a:pt x="2825" y="1090"/>
                    <a:pt x="2865" y="1130"/>
                  </a:cubicBezTo>
                  <a:cubicBezTo>
                    <a:pt x="2936" y="1201"/>
                    <a:pt x="3037" y="1211"/>
                    <a:pt x="3140" y="1211"/>
                  </a:cubicBezTo>
                  <a:cubicBezTo>
                    <a:pt x="3182" y="1211"/>
                    <a:pt x="3223" y="1210"/>
                    <a:pt x="3263" y="1210"/>
                  </a:cubicBezTo>
                  <a:cubicBezTo>
                    <a:pt x="3322" y="1170"/>
                    <a:pt x="3322" y="1090"/>
                    <a:pt x="3263" y="1031"/>
                  </a:cubicBezTo>
                  <a:lnTo>
                    <a:pt x="3442" y="871"/>
                  </a:lnTo>
                  <a:cubicBezTo>
                    <a:pt x="3561" y="513"/>
                    <a:pt x="4158" y="613"/>
                    <a:pt x="4138" y="135"/>
                  </a:cubicBezTo>
                  <a:cubicBezTo>
                    <a:pt x="4009" y="38"/>
                    <a:pt x="3882" y="0"/>
                    <a:pt x="37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1250050" y="1253150"/>
              <a:ext cx="50750" cy="123550"/>
            </a:xfrm>
            <a:custGeom>
              <a:avLst/>
              <a:gdLst/>
              <a:ahLst/>
              <a:cxnLst/>
              <a:rect l="l" t="t" r="r" b="b"/>
              <a:pathLst>
                <a:path w="2030" h="4942" extrusionOk="0">
                  <a:moveTo>
                    <a:pt x="896" y="0"/>
                  </a:moveTo>
                  <a:lnTo>
                    <a:pt x="896" y="0"/>
                  </a:lnTo>
                  <a:cubicBezTo>
                    <a:pt x="0" y="279"/>
                    <a:pt x="418" y="995"/>
                    <a:pt x="319" y="1552"/>
                  </a:cubicBezTo>
                  <a:cubicBezTo>
                    <a:pt x="279" y="1671"/>
                    <a:pt x="279" y="1830"/>
                    <a:pt x="339" y="1950"/>
                  </a:cubicBezTo>
                  <a:cubicBezTo>
                    <a:pt x="339" y="2069"/>
                    <a:pt x="378" y="2168"/>
                    <a:pt x="378" y="2268"/>
                  </a:cubicBezTo>
                  <a:cubicBezTo>
                    <a:pt x="577" y="2725"/>
                    <a:pt x="339" y="3223"/>
                    <a:pt x="518" y="3680"/>
                  </a:cubicBezTo>
                  <a:cubicBezTo>
                    <a:pt x="537" y="3819"/>
                    <a:pt x="537" y="3919"/>
                    <a:pt x="577" y="4018"/>
                  </a:cubicBezTo>
                  <a:cubicBezTo>
                    <a:pt x="592" y="4061"/>
                    <a:pt x="606" y="4094"/>
                    <a:pt x="643" y="4094"/>
                  </a:cubicBezTo>
                  <a:cubicBezTo>
                    <a:pt x="657" y="4094"/>
                    <a:pt x="674" y="4089"/>
                    <a:pt x="697" y="4078"/>
                  </a:cubicBezTo>
                  <a:cubicBezTo>
                    <a:pt x="776" y="4058"/>
                    <a:pt x="796" y="4018"/>
                    <a:pt x="796" y="3939"/>
                  </a:cubicBezTo>
                  <a:lnTo>
                    <a:pt x="876" y="3939"/>
                  </a:lnTo>
                  <a:lnTo>
                    <a:pt x="836" y="4018"/>
                  </a:lnTo>
                  <a:cubicBezTo>
                    <a:pt x="796" y="4058"/>
                    <a:pt x="736" y="4118"/>
                    <a:pt x="697" y="4178"/>
                  </a:cubicBezTo>
                  <a:lnTo>
                    <a:pt x="697" y="4257"/>
                  </a:lnTo>
                  <a:lnTo>
                    <a:pt x="736" y="4337"/>
                  </a:lnTo>
                  <a:lnTo>
                    <a:pt x="796" y="4376"/>
                  </a:lnTo>
                  <a:lnTo>
                    <a:pt x="796" y="4456"/>
                  </a:lnTo>
                  <a:cubicBezTo>
                    <a:pt x="816" y="4555"/>
                    <a:pt x="896" y="4635"/>
                    <a:pt x="935" y="4715"/>
                  </a:cubicBezTo>
                  <a:lnTo>
                    <a:pt x="935" y="4735"/>
                  </a:lnTo>
                  <a:cubicBezTo>
                    <a:pt x="1015" y="4754"/>
                    <a:pt x="1075" y="4814"/>
                    <a:pt x="1094" y="4874"/>
                  </a:cubicBezTo>
                  <a:lnTo>
                    <a:pt x="1114" y="4914"/>
                  </a:lnTo>
                  <a:cubicBezTo>
                    <a:pt x="1157" y="4928"/>
                    <a:pt x="1199" y="4942"/>
                    <a:pt x="1248" y="4942"/>
                  </a:cubicBezTo>
                  <a:cubicBezTo>
                    <a:pt x="1268" y="4942"/>
                    <a:pt x="1290" y="4939"/>
                    <a:pt x="1313" y="4933"/>
                  </a:cubicBezTo>
                  <a:cubicBezTo>
                    <a:pt x="1512" y="4774"/>
                    <a:pt x="1811" y="4814"/>
                    <a:pt x="1990" y="4615"/>
                  </a:cubicBezTo>
                  <a:cubicBezTo>
                    <a:pt x="2010" y="4555"/>
                    <a:pt x="2029" y="4476"/>
                    <a:pt x="2029" y="4416"/>
                  </a:cubicBezTo>
                  <a:cubicBezTo>
                    <a:pt x="1990" y="4337"/>
                    <a:pt x="1970" y="4277"/>
                    <a:pt x="1890" y="4237"/>
                  </a:cubicBezTo>
                  <a:cubicBezTo>
                    <a:pt x="1711" y="4158"/>
                    <a:pt x="1572" y="4038"/>
                    <a:pt x="1492" y="3859"/>
                  </a:cubicBezTo>
                  <a:cubicBezTo>
                    <a:pt x="1313" y="3382"/>
                    <a:pt x="1273" y="2865"/>
                    <a:pt x="1114" y="2367"/>
                  </a:cubicBezTo>
                  <a:cubicBezTo>
                    <a:pt x="876" y="1591"/>
                    <a:pt x="1134" y="776"/>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1094375" y="1750850"/>
              <a:ext cx="23400" cy="134050"/>
            </a:xfrm>
            <a:custGeom>
              <a:avLst/>
              <a:gdLst/>
              <a:ahLst/>
              <a:cxnLst/>
              <a:rect l="l" t="t" r="r" b="b"/>
              <a:pathLst>
                <a:path w="936" h="5362" extrusionOk="0">
                  <a:moveTo>
                    <a:pt x="384" y="1"/>
                  </a:moveTo>
                  <a:cubicBezTo>
                    <a:pt x="171" y="1"/>
                    <a:pt x="180" y="288"/>
                    <a:pt x="100" y="462"/>
                  </a:cubicBezTo>
                  <a:cubicBezTo>
                    <a:pt x="61" y="641"/>
                    <a:pt x="61" y="820"/>
                    <a:pt x="80" y="979"/>
                  </a:cubicBezTo>
                  <a:cubicBezTo>
                    <a:pt x="180" y="1218"/>
                    <a:pt x="61" y="1437"/>
                    <a:pt x="80" y="1656"/>
                  </a:cubicBezTo>
                  <a:cubicBezTo>
                    <a:pt x="100" y="2730"/>
                    <a:pt x="1" y="3804"/>
                    <a:pt x="339" y="4839"/>
                  </a:cubicBezTo>
                  <a:lnTo>
                    <a:pt x="339" y="5018"/>
                  </a:lnTo>
                  <a:cubicBezTo>
                    <a:pt x="267" y="5198"/>
                    <a:pt x="260" y="5361"/>
                    <a:pt x="466" y="5361"/>
                  </a:cubicBezTo>
                  <a:cubicBezTo>
                    <a:pt x="488" y="5361"/>
                    <a:pt x="512" y="5360"/>
                    <a:pt x="538" y="5356"/>
                  </a:cubicBezTo>
                  <a:cubicBezTo>
                    <a:pt x="737" y="5137"/>
                    <a:pt x="757" y="4839"/>
                    <a:pt x="856" y="4560"/>
                  </a:cubicBezTo>
                  <a:cubicBezTo>
                    <a:pt x="936" y="3068"/>
                    <a:pt x="836" y="1556"/>
                    <a:pt x="598" y="64"/>
                  </a:cubicBezTo>
                  <a:cubicBezTo>
                    <a:pt x="508" y="20"/>
                    <a:pt x="439" y="1"/>
                    <a:pt x="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578275" y="852300"/>
              <a:ext cx="141275" cy="45900"/>
            </a:xfrm>
            <a:custGeom>
              <a:avLst/>
              <a:gdLst/>
              <a:ahLst/>
              <a:cxnLst/>
              <a:rect l="l" t="t" r="r" b="b"/>
              <a:pathLst>
                <a:path w="5651" h="1836" extrusionOk="0">
                  <a:moveTo>
                    <a:pt x="4775" y="1"/>
                  </a:moveTo>
                  <a:cubicBezTo>
                    <a:pt x="4596" y="80"/>
                    <a:pt x="4417" y="60"/>
                    <a:pt x="4258" y="120"/>
                  </a:cubicBezTo>
                  <a:cubicBezTo>
                    <a:pt x="4178" y="160"/>
                    <a:pt x="4118" y="180"/>
                    <a:pt x="4059" y="199"/>
                  </a:cubicBezTo>
                  <a:cubicBezTo>
                    <a:pt x="3959" y="319"/>
                    <a:pt x="3800" y="319"/>
                    <a:pt x="3661" y="319"/>
                  </a:cubicBezTo>
                  <a:cubicBezTo>
                    <a:pt x="3502" y="359"/>
                    <a:pt x="3362" y="299"/>
                    <a:pt x="3223" y="418"/>
                  </a:cubicBezTo>
                  <a:cubicBezTo>
                    <a:pt x="2825" y="597"/>
                    <a:pt x="2328" y="398"/>
                    <a:pt x="2010" y="796"/>
                  </a:cubicBezTo>
                  <a:cubicBezTo>
                    <a:pt x="1632" y="896"/>
                    <a:pt x="1274" y="975"/>
                    <a:pt x="935" y="1154"/>
                  </a:cubicBezTo>
                  <a:cubicBezTo>
                    <a:pt x="851" y="1222"/>
                    <a:pt x="748" y="1232"/>
                    <a:pt x="643" y="1232"/>
                  </a:cubicBezTo>
                  <a:cubicBezTo>
                    <a:pt x="598" y="1232"/>
                    <a:pt x="552" y="1230"/>
                    <a:pt x="508" y="1230"/>
                  </a:cubicBezTo>
                  <a:cubicBezTo>
                    <a:pt x="411" y="1230"/>
                    <a:pt x="317" y="1239"/>
                    <a:pt x="239" y="1294"/>
                  </a:cubicBezTo>
                  <a:cubicBezTo>
                    <a:pt x="226" y="1307"/>
                    <a:pt x="202" y="1330"/>
                    <a:pt x="170" y="1330"/>
                  </a:cubicBezTo>
                  <a:cubicBezTo>
                    <a:pt x="155" y="1330"/>
                    <a:pt x="138" y="1326"/>
                    <a:pt x="120" y="1313"/>
                  </a:cubicBezTo>
                  <a:cubicBezTo>
                    <a:pt x="20" y="1373"/>
                    <a:pt x="1" y="1413"/>
                    <a:pt x="40" y="1512"/>
                  </a:cubicBezTo>
                  <a:cubicBezTo>
                    <a:pt x="180" y="1672"/>
                    <a:pt x="299" y="1751"/>
                    <a:pt x="478" y="1791"/>
                  </a:cubicBezTo>
                  <a:cubicBezTo>
                    <a:pt x="583" y="1822"/>
                    <a:pt x="684" y="1835"/>
                    <a:pt x="782" y="1835"/>
                  </a:cubicBezTo>
                  <a:cubicBezTo>
                    <a:pt x="1001" y="1835"/>
                    <a:pt x="1207" y="1768"/>
                    <a:pt x="1413" y="1672"/>
                  </a:cubicBezTo>
                  <a:cubicBezTo>
                    <a:pt x="1592" y="1592"/>
                    <a:pt x="1771" y="1512"/>
                    <a:pt x="1930" y="1492"/>
                  </a:cubicBezTo>
                  <a:cubicBezTo>
                    <a:pt x="1990" y="1492"/>
                    <a:pt x="2069" y="1473"/>
                    <a:pt x="2129" y="1453"/>
                  </a:cubicBezTo>
                  <a:cubicBezTo>
                    <a:pt x="2268" y="1393"/>
                    <a:pt x="2408" y="1373"/>
                    <a:pt x="2527" y="1313"/>
                  </a:cubicBezTo>
                  <a:cubicBezTo>
                    <a:pt x="2606" y="1294"/>
                    <a:pt x="2666" y="1274"/>
                    <a:pt x="2726" y="1254"/>
                  </a:cubicBezTo>
                  <a:cubicBezTo>
                    <a:pt x="2905" y="1194"/>
                    <a:pt x="3064" y="1174"/>
                    <a:pt x="3223" y="1115"/>
                  </a:cubicBezTo>
                  <a:cubicBezTo>
                    <a:pt x="3382" y="1095"/>
                    <a:pt x="3482" y="1015"/>
                    <a:pt x="3601" y="955"/>
                  </a:cubicBezTo>
                  <a:cubicBezTo>
                    <a:pt x="3720" y="896"/>
                    <a:pt x="3860" y="836"/>
                    <a:pt x="3979" y="816"/>
                  </a:cubicBezTo>
                  <a:lnTo>
                    <a:pt x="4277" y="756"/>
                  </a:lnTo>
                  <a:cubicBezTo>
                    <a:pt x="4397" y="697"/>
                    <a:pt x="4556" y="677"/>
                    <a:pt x="4675" y="657"/>
                  </a:cubicBezTo>
                  <a:lnTo>
                    <a:pt x="4974" y="577"/>
                  </a:lnTo>
                  <a:cubicBezTo>
                    <a:pt x="5153" y="518"/>
                    <a:pt x="5312" y="498"/>
                    <a:pt x="5491" y="418"/>
                  </a:cubicBezTo>
                  <a:cubicBezTo>
                    <a:pt x="5551" y="398"/>
                    <a:pt x="5590" y="359"/>
                    <a:pt x="5650" y="279"/>
                  </a:cubicBezTo>
                  <a:cubicBezTo>
                    <a:pt x="5511" y="80"/>
                    <a:pt x="5292" y="120"/>
                    <a:pt x="5093" y="100"/>
                  </a:cubicBezTo>
                  <a:cubicBezTo>
                    <a:pt x="5013" y="20"/>
                    <a:pt x="4914" y="20"/>
                    <a:pt x="4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1318175" y="1205075"/>
              <a:ext cx="94025" cy="35150"/>
            </a:xfrm>
            <a:custGeom>
              <a:avLst/>
              <a:gdLst/>
              <a:ahLst/>
              <a:cxnLst/>
              <a:rect l="l" t="t" r="r" b="b"/>
              <a:pathLst>
                <a:path w="3761" h="1406" extrusionOk="0">
                  <a:moveTo>
                    <a:pt x="3297" y="1"/>
                  </a:moveTo>
                  <a:cubicBezTo>
                    <a:pt x="3205" y="1"/>
                    <a:pt x="3119" y="20"/>
                    <a:pt x="3044" y="73"/>
                  </a:cubicBezTo>
                  <a:cubicBezTo>
                    <a:pt x="2945" y="173"/>
                    <a:pt x="2786" y="133"/>
                    <a:pt x="2686" y="212"/>
                  </a:cubicBezTo>
                  <a:lnTo>
                    <a:pt x="2348" y="212"/>
                  </a:lnTo>
                  <a:cubicBezTo>
                    <a:pt x="2348" y="212"/>
                    <a:pt x="2348" y="192"/>
                    <a:pt x="2288" y="192"/>
                  </a:cubicBezTo>
                  <a:cubicBezTo>
                    <a:pt x="2268" y="192"/>
                    <a:pt x="2229" y="212"/>
                    <a:pt x="2189" y="232"/>
                  </a:cubicBezTo>
                  <a:cubicBezTo>
                    <a:pt x="1791" y="371"/>
                    <a:pt x="1393" y="411"/>
                    <a:pt x="995" y="570"/>
                  </a:cubicBezTo>
                  <a:cubicBezTo>
                    <a:pt x="896" y="590"/>
                    <a:pt x="796" y="590"/>
                    <a:pt x="697" y="610"/>
                  </a:cubicBezTo>
                  <a:cubicBezTo>
                    <a:pt x="578" y="670"/>
                    <a:pt x="438" y="670"/>
                    <a:pt x="299" y="729"/>
                  </a:cubicBezTo>
                  <a:cubicBezTo>
                    <a:pt x="259" y="769"/>
                    <a:pt x="180" y="769"/>
                    <a:pt x="140" y="769"/>
                  </a:cubicBezTo>
                  <a:cubicBezTo>
                    <a:pt x="60" y="809"/>
                    <a:pt x="40" y="869"/>
                    <a:pt x="40" y="928"/>
                  </a:cubicBezTo>
                  <a:cubicBezTo>
                    <a:pt x="80" y="1088"/>
                    <a:pt x="1" y="1227"/>
                    <a:pt x="140" y="1366"/>
                  </a:cubicBezTo>
                  <a:cubicBezTo>
                    <a:pt x="200" y="1386"/>
                    <a:pt x="279" y="1406"/>
                    <a:pt x="359" y="1406"/>
                  </a:cubicBezTo>
                  <a:cubicBezTo>
                    <a:pt x="1154" y="1267"/>
                    <a:pt x="1930" y="1028"/>
                    <a:pt x="2726" y="889"/>
                  </a:cubicBezTo>
                  <a:cubicBezTo>
                    <a:pt x="3084" y="809"/>
                    <a:pt x="3581" y="789"/>
                    <a:pt x="3760" y="272"/>
                  </a:cubicBezTo>
                  <a:lnTo>
                    <a:pt x="3542" y="33"/>
                  </a:lnTo>
                  <a:cubicBezTo>
                    <a:pt x="3459" y="15"/>
                    <a:pt x="3376" y="1"/>
                    <a:pt x="32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538600" y="2142175"/>
              <a:ext cx="59200" cy="28575"/>
            </a:xfrm>
            <a:custGeom>
              <a:avLst/>
              <a:gdLst/>
              <a:ahLst/>
              <a:cxnLst/>
              <a:rect l="l" t="t" r="r" b="b"/>
              <a:pathLst>
                <a:path w="2368" h="1143" extrusionOk="0">
                  <a:moveTo>
                    <a:pt x="1898" y="0"/>
                  </a:moveTo>
                  <a:cubicBezTo>
                    <a:pt x="1868" y="0"/>
                    <a:pt x="1839" y="3"/>
                    <a:pt x="1811" y="7"/>
                  </a:cubicBezTo>
                  <a:cubicBezTo>
                    <a:pt x="1592" y="27"/>
                    <a:pt x="1393" y="47"/>
                    <a:pt x="1174" y="87"/>
                  </a:cubicBezTo>
                  <a:cubicBezTo>
                    <a:pt x="697" y="206"/>
                    <a:pt x="140" y="186"/>
                    <a:pt x="0" y="823"/>
                  </a:cubicBezTo>
                  <a:cubicBezTo>
                    <a:pt x="62" y="1054"/>
                    <a:pt x="207" y="1142"/>
                    <a:pt x="381" y="1142"/>
                  </a:cubicBezTo>
                  <a:cubicBezTo>
                    <a:pt x="431" y="1142"/>
                    <a:pt x="484" y="1135"/>
                    <a:pt x="537" y="1121"/>
                  </a:cubicBezTo>
                  <a:cubicBezTo>
                    <a:pt x="677" y="1101"/>
                    <a:pt x="816" y="1101"/>
                    <a:pt x="935" y="1022"/>
                  </a:cubicBezTo>
                  <a:cubicBezTo>
                    <a:pt x="963" y="994"/>
                    <a:pt x="992" y="966"/>
                    <a:pt x="1027" y="966"/>
                  </a:cubicBezTo>
                  <a:cubicBezTo>
                    <a:pt x="1041" y="966"/>
                    <a:pt x="1057" y="970"/>
                    <a:pt x="1075" y="982"/>
                  </a:cubicBezTo>
                  <a:cubicBezTo>
                    <a:pt x="1194" y="902"/>
                    <a:pt x="1353" y="922"/>
                    <a:pt x="1472" y="823"/>
                  </a:cubicBezTo>
                  <a:cubicBezTo>
                    <a:pt x="1494" y="790"/>
                    <a:pt x="1522" y="775"/>
                    <a:pt x="1550" y="775"/>
                  </a:cubicBezTo>
                  <a:cubicBezTo>
                    <a:pt x="1572" y="775"/>
                    <a:pt x="1594" y="785"/>
                    <a:pt x="1612" y="803"/>
                  </a:cubicBezTo>
                  <a:cubicBezTo>
                    <a:pt x="1711" y="743"/>
                    <a:pt x="1850" y="704"/>
                    <a:pt x="1970" y="644"/>
                  </a:cubicBezTo>
                  <a:cubicBezTo>
                    <a:pt x="2208" y="524"/>
                    <a:pt x="2368" y="385"/>
                    <a:pt x="2189" y="87"/>
                  </a:cubicBezTo>
                  <a:cubicBezTo>
                    <a:pt x="2097" y="26"/>
                    <a:pt x="1995" y="0"/>
                    <a:pt x="18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1126700" y="1947850"/>
              <a:ext cx="37625" cy="65825"/>
            </a:xfrm>
            <a:custGeom>
              <a:avLst/>
              <a:gdLst/>
              <a:ahLst/>
              <a:cxnLst/>
              <a:rect l="l" t="t" r="r" b="b"/>
              <a:pathLst>
                <a:path w="1505" h="2633" extrusionOk="0">
                  <a:moveTo>
                    <a:pt x="236" y="1"/>
                  </a:moveTo>
                  <a:cubicBezTo>
                    <a:pt x="161" y="1"/>
                    <a:pt x="95" y="46"/>
                    <a:pt x="41" y="181"/>
                  </a:cubicBezTo>
                  <a:cubicBezTo>
                    <a:pt x="41" y="281"/>
                    <a:pt x="1" y="420"/>
                    <a:pt x="81" y="539"/>
                  </a:cubicBezTo>
                  <a:cubicBezTo>
                    <a:pt x="140" y="579"/>
                    <a:pt x="140" y="639"/>
                    <a:pt x="140" y="679"/>
                  </a:cubicBezTo>
                  <a:cubicBezTo>
                    <a:pt x="200" y="818"/>
                    <a:pt x="200" y="957"/>
                    <a:pt x="279" y="1076"/>
                  </a:cubicBezTo>
                  <a:lnTo>
                    <a:pt x="279" y="1116"/>
                  </a:lnTo>
                  <a:cubicBezTo>
                    <a:pt x="399" y="1196"/>
                    <a:pt x="359" y="1355"/>
                    <a:pt x="478" y="1434"/>
                  </a:cubicBezTo>
                  <a:cubicBezTo>
                    <a:pt x="558" y="1554"/>
                    <a:pt x="538" y="1713"/>
                    <a:pt x="657" y="1812"/>
                  </a:cubicBezTo>
                  <a:cubicBezTo>
                    <a:pt x="737" y="1852"/>
                    <a:pt x="777" y="1932"/>
                    <a:pt x="856" y="1991"/>
                  </a:cubicBezTo>
                  <a:cubicBezTo>
                    <a:pt x="876" y="2051"/>
                    <a:pt x="936" y="2111"/>
                    <a:pt x="976" y="2111"/>
                  </a:cubicBezTo>
                  <a:lnTo>
                    <a:pt x="996" y="2131"/>
                  </a:lnTo>
                  <a:cubicBezTo>
                    <a:pt x="1055" y="2210"/>
                    <a:pt x="1115" y="2250"/>
                    <a:pt x="1115" y="2350"/>
                  </a:cubicBezTo>
                  <a:cubicBezTo>
                    <a:pt x="1155" y="2449"/>
                    <a:pt x="1175" y="2529"/>
                    <a:pt x="1195" y="2628"/>
                  </a:cubicBezTo>
                  <a:cubicBezTo>
                    <a:pt x="1218" y="2631"/>
                    <a:pt x="1240" y="2632"/>
                    <a:pt x="1260" y="2632"/>
                  </a:cubicBezTo>
                  <a:cubicBezTo>
                    <a:pt x="1504" y="2632"/>
                    <a:pt x="1456" y="2416"/>
                    <a:pt x="1493" y="2250"/>
                  </a:cubicBezTo>
                  <a:cubicBezTo>
                    <a:pt x="1493" y="2171"/>
                    <a:pt x="1493" y="2111"/>
                    <a:pt x="1473" y="2031"/>
                  </a:cubicBezTo>
                  <a:cubicBezTo>
                    <a:pt x="1453" y="1932"/>
                    <a:pt x="1393" y="1832"/>
                    <a:pt x="1354" y="1733"/>
                  </a:cubicBezTo>
                  <a:cubicBezTo>
                    <a:pt x="1314" y="1653"/>
                    <a:pt x="1274" y="1614"/>
                    <a:pt x="1254" y="1534"/>
                  </a:cubicBezTo>
                  <a:lnTo>
                    <a:pt x="1095" y="1236"/>
                  </a:lnTo>
                  <a:cubicBezTo>
                    <a:pt x="896" y="858"/>
                    <a:pt x="856" y="420"/>
                    <a:pt x="538" y="122"/>
                  </a:cubicBezTo>
                  <a:cubicBezTo>
                    <a:pt x="429" y="67"/>
                    <a:pt x="326" y="1"/>
                    <a:pt x="2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280375" y="1364050"/>
              <a:ext cx="52250" cy="23650"/>
            </a:xfrm>
            <a:custGeom>
              <a:avLst/>
              <a:gdLst/>
              <a:ahLst/>
              <a:cxnLst/>
              <a:rect l="l" t="t" r="r" b="b"/>
              <a:pathLst>
                <a:path w="2090" h="946" extrusionOk="0">
                  <a:moveTo>
                    <a:pt x="1095" y="0"/>
                  </a:moveTo>
                  <a:cubicBezTo>
                    <a:pt x="976" y="0"/>
                    <a:pt x="876" y="60"/>
                    <a:pt x="777" y="139"/>
                  </a:cubicBezTo>
                  <a:cubicBezTo>
                    <a:pt x="684" y="170"/>
                    <a:pt x="579" y="238"/>
                    <a:pt x="471" y="238"/>
                  </a:cubicBezTo>
                  <a:cubicBezTo>
                    <a:pt x="440" y="238"/>
                    <a:pt x="410" y="232"/>
                    <a:pt x="379" y="219"/>
                  </a:cubicBezTo>
                  <a:cubicBezTo>
                    <a:pt x="336" y="207"/>
                    <a:pt x="298" y="201"/>
                    <a:pt x="266" y="201"/>
                  </a:cubicBezTo>
                  <a:cubicBezTo>
                    <a:pt x="88" y="201"/>
                    <a:pt x="54" y="369"/>
                    <a:pt x="21" y="537"/>
                  </a:cubicBezTo>
                  <a:lnTo>
                    <a:pt x="1" y="617"/>
                  </a:lnTo>
                  <a:lnTo>
                    <a:pt x="60" y="676"/>
                  </a:lnTo>
                  <a:cubicBezTo>
                    <a:pt x="200" y="836"/>
                    <a:pt x="438" y="716"/>
                    <a:pt x="617" y="836"/>
                  </a:cubicBezTo>
                  <a:lnTo>
                    <a:pt x="677" y="836"/>
                  </a:lnTo>
                  <a:cubicBezTo>
                    <a:pt x="755" y="813"/>
                    <a:pt x="839" y="785"/>
                    <a:pt x="919" y="785"/>
                  </a:cubicBezTo>
                  <a:cubicBezTo>
                    <a:pt x="982" y="785"/>
                    <a:pt x="1042" y="803"/>
                    <a:pt x="1095" y="856"/>
                  </a:cubicBezTo>
                  <a:cubicBezTo>
                    <a:pt x="1150" y="924"/>
                    <a:pt x="1214" y="945"/>
                    <a:pt x="1288" y="945"/>
                  </a:cubicBezTo>
                  <a:cubicBezTo>
                    <a:pt x="1321" y="945"/>
                    <a:pt x="1356" y="941"/>
                    <a:pt x="1393" y="935"/>
                  </a:cubicBezTo>
                  <a:cubicBezTo>
                    <a:pt x="1552" y="696"/>
                    <a:pt x="2090" y="796"/>
                    <a:pt x="1970" y="299"/>
                  </a:cubicBezTo>
                  <a:cubicBezTo>
                    <a:pt x="1811" y="179"/>
                    <a:pt x="1612" y="100"/>
                    <a:pt x="1453" y="40"/>
                  </a:cubicBezTo>
                  <a:cubicBezTo>
                    <a:pt x="1354" y="0"/>
                    <a:pt x="1214" y="0"/>
                    <a:pt x="10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1098375" y="1683875"/>
              <a:ext cx="20900" cy="79050"/>
            </a:xfrm>
            <a:custGeom>
              <a:avLst/>
              <a:gdLst/>
              <a:ahLst/>
              <a:cxnLst/>
              <a:rect l="l" t="t" r="r" b="b"/>
              <a:pathLst>
                <a:path w="836" h="3162" extrusionOk="0">
                  <a:moveTo>
                    <a:pt x="350" y="0"/>
                  </a:moveTo>
                  <a:cubicBezTo>
                    <a:pt x="307" y="0"/>
                    <a:pt x="270" y="25"/>
                    <a:pt x="239" y="78"/>
                  </a:cubicBezTo>
                  <a:lnTo>
                    <a:pt x="239" y="157"/>
                  </a:lnTo>
                  <a:lnTo>
                    <a:pt x="219" y="217"/>
                  </a:lnTo>
                  <a:cubicBezTo>
                    <a:pt x="0" y="774"/>
                    <a:pt x="279" y="1371"/>
                    <a:pt x="40" y="1948"/>
                  </a:cubicBezTo>
                  <a:lnTo>
                    <a:pt x="40" y="3161"/>
                  </a:lnTo>
                  <a:cubicBezTo>
                    <a:pt x="239" y="3042"/>
                    <a:pt x="139" y="2743"/>
                    <a:pt x="398" y="2644"/>
                  </a:cubicBezTo>
                  <a:cubicBezTo>
                    <a:pt x="836" y="2226"/>
                    <a:pt x="816" y="1709"/>
                    <a:pt x="736" y="1152"/>
                  </a:cubicBezTo>
                  <a:cubicBezTo>
                    <a:pt x="597" y="774"/>
                    <a:pt x="696" y="376"/>
                    <a:pt x="477" y="58"/>
                  </a:cubicBezTo>
                  <a:cubicBezTo>
                    <a:pt x="431" y="20"/>
                    <a:pt x="388"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125825" y="2131025"/>
              <a:ext cx="51750" cy="26750"/>
            </a:xfrm>
            <a:custGeom>
              <a:avLst/>
              <a:gdLst/>
              <a:ahLst/>
              <a:cxnLst/>
              <a:rect l="l" t="t" r="r" b="b"/>
              <a:pathLst>
                <a:path w="2070" h="1070" extrusionOk="0">
                  <a:moveTo>
                    <a:pt x="637" y="1"/>
                  </a:moveTo>
                  <a:cubicBezTo>
                    <a:pt x="582" y="1"/>
                    <a:pt x="528" y="6"/>
                    <a:pt x="478" y="16"/>
                  </a:cubicBezTo>
                  <a:cubicBezTo>
                    <a:pt x="398" y="16"/>
                    <a:pt x="319" y="55"/>
                    <a:pt x="279" y="95"/>
                  </a:cubicBezTo>
                  <a:cubicBezTo>
                    <a:pt x="279" y="135"/>
                    <a:pt x="239" y="155"/>
                    <a:pt x="219" y="175"/>
                  </a:cubicBezTo>
                  <a:cubicBezTo>
                    <a:pt x="199" y="254"/>
                    <a:pt x="219" y="334"/>
                    <a:pt x="239" y="374"/>
                  </a:cubicBezTo>
                  <a:cubicBezTo>
                    <a:pt x="279" y="433"/>
                    <a:pt x="299" y="493"/>
                    <a:pt x="279" y="553"/>
                  </a:cubicBezTo>
                  <a:cubicBezTo>
                    <a:pt x="219" y="593"/>
                    <a:pt x="179" y="632"/>
                    <a:pt x="120" y="672"/>
                  </a:cubicBezTo>
                  <a:lnTo>
                    <a:pt x="100" y="712"/>
                  </a:lnTo>
                  <a:cubicBezTo>
                    <a:pt x="0" y="791"/>
                    <a:pt x="20" y="851"/>
                    <a:pt x="120" y="871"/>
                  </a:cubicBezTo>
                  <a:lnTo>
                    <a:pt x="100" y="871"/>
                  </a:lnTo>
                  <a:cubicBezTo>
                    <a:pt x="241" y="975"/>
                    <a:pt x="397" y="999"/>
                    <a:pt x="556" y="999"/>
                  </a:cubicBezTo>
                  <a:cubicBezTo>
                    <a:pt x="687" y="999"/>
                    <a:pt x="821" y="983"/>
                    <a:pt x="953" y="983"/>
                  </a:cubicBezTo>
                  <a:cubicBezTo>
                    <a:pt x="1091" y="983"/>
                    <a:pt x="1226" y="1000"/>
                    <a:pt x="1353" y="1070"/>
                  </a:cubicBezTo>
                  <a:cubicBezTo>
                    <a:pt x="1363" y="1060"/>
                    <a:pt x="1373" y="1055"/>
                    <a:pt x="1388" y="1055"/>
                  </a:cubicBezTo>
                  <a:cubicBezTo>
                    <a:pt x="1403" y="1055"/>
                    <a:pt x="1423" y="1060"/>
                    <a:pt x="1453" y="1070"/>
                  </a:cubicBezTo>
                  <a:cubicBezTo>
                    <a:pt x="1572" y="990"/>
                    <a:pt x="1711" y="1050"/>
                    <a:pt x="1850" y="951"/>
                  </a:cubicBezTo>
                  <a:cubicBezTo>
                    <a:pt x="1890" y="811"/>
                    <a:pt x="1910" y="692"/>
                    <a:pt x="2010" y="593"/>
                  </a:cubicBezTo>
                  <a:cubicBezTo>
                    <a:pt x="2069" y="513"/>
                    <a:pt x="2069" y="473"/>
                    <a:pt x="2069" y="394"/>
                  </a:cubicBezTo>
                  <a:cubicBezTo>
                    <a:pt x="2010" y="314"/>
                    <a:pt x="1970" y="274"/>
                    <a:pt x="1910" y="254"/>
                  </a:cubicBezTo>
                  <a:cubicBezTo>
                    <a:pt x="1811" y="195"/>
                    <a:pt x="1711" y="175"/>
                    <a:pt x="1612" y="175"/>
                  </a:cubicBezTo>
                  <a:cubicBezTo>
                    <a:pt x="1393" y="175"/>
                    <a:pt x="1194" y="155"/>
                    <a:pt x="995" y="75"/>
                  </a:cubicBezTo>
                  <a:cubicBezTo>
                    <a:pt x="955" y="55"/>
                    <a:pt x="876" y="16"/>
                    <a:pt x="796" y="16"/>
                  </a:cubicBezTo>
                  <a:cubicBezTo>
                    <a:pt x="746" y="6"/>
                    <a:pt x="692"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1557875" y="888175"/>
              <a:ext cx="29875" cy="54650"/>
            </a:xfrm>
            <a:custGeom>
              <a:avLst/>
              <a:gdLst/>
              <a:ahLst/>
              <a:cxnLst/>
              <a:rect l="l" t="t" r="r" b="b"/>
              <a:pathLst>
                <a:path w="1195" h="2186" extrusionOk="0">
                  <a:moveTo>
                    <a:pt x="468" y="0"/>
                  </a:moveTo>
                  <a:cubicBezTo>
                    <a:pt x="383" y="0"/>
                    <a:pt x="303" y="22"/>
                    <a:pt x="240" y="117"/>
                  </a:cubicBezTo>
                  <a:lnTo>
                    <a:pt x="260" y="77"/>
                  </a:lnTo>
                  <a:lnTo>
                    <a:pt x="260" y="77"/>
                  </a:lnTo>
                  <a:cubicBezTo>
                    <a:pt x="1" y="316"/>
                    <a:pt x="279" y="555"/>
                    <a:pt x="240" y="774"/>
                  </a:cubicBezTo>
                  <a:cubicBezTo>
                    <a:pt x="240" y="833"/>
                    <a:pt x="220" y="913"/>
                    <a:pt x="220" y="953"/>
                  </a:cubicBezTo>
                  <a:cubicBezTo>
                    <a:pt x="100" y="1211"/>
                    <a:pt x="160" y="1510"/>
                    <a:pt x="140" y="1768"/>
                  </a:cubicBezTo>
                  <a:cubicBezTo>
                    <a:pt x="226" y="1940"/>
                    <a:pt x="238" y="2186"/>
                    <a:pt x="470" y="2186"/>
                  </a:cubicBezTo>
                  <a:cubicBezTo>
                    <a:pt x="507" y="2186"/>
                    <a:pt x="549" y="2180"/>
                    <a:pt x="598" y="2166"/>
                  </a:cubicBezTo>
                  <a:cubicBezTo>
                    <a:pt x="817" y="1927"/>
                    <a:pt x="757" y="1609"/>
                    <a:pt x="797" y="1311"/>
                  </a:cubicBezTo>
                  <a:cubicBezTo>
                    <a:pt x="797" y="1032"/>
                    <a:pt x="896" y="774"/>
                    <a:pt x="1055" y="555"/>
                  </a:cubicBezTo>
                  <a:cubicBezTo>
                    <a:pt x="1135" y="455"/>
                    <a:pt x="1194" y="356"/>
                    <a:pt x="1115" y="237"/>
                  </a:cubicBezTo>
                  <a:cubicBezTo>
                    <a:pt x="956" y="177"/>
                    <a:pt x="836" y="77"/>
                    <a:pt x="697" y="18"/>
                  </a:cubicBezTo>
                  <a:cubicBezTo>
                    <a:pt x="622" y="18"/>
                    <a:pt x="543" y="0"/>
                    <a:pt x="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966775" y="859275"/>
              <a:ext cx="26900" cy="56700"/>
            </a:xfrm>
            <a:custGeom>
              <a:avLst/>
              <a:gdLst/>
              <a:ahLst/>
              <a:cxnLst/>
              <a:rect l="l" t="t" r="r" b="b"/>
              <a:pathLst>
                <a:path w="1076" h="2268" extrusionOk="0">
                  <a:moveTo>
                    <a:pt x="359" y="0"/>
                  </a:moveTo>
                  <a:cubicBezTo>
                    <a:pt x="61" y="179"/>
                    <a:pt x="200" y="497"/>
                    <a:pt x="100" y="716"/>
                  </a:cubicBezTo>
                  <a:cubicBezTo>
                    <a:pt x="81" y="796"/>
                    <a:pt x="81" y="875"/>
                    <a:pt x="61" y="935"/>
                  </a:cubicBezTo>
                  <a:cubicBezTo>
                    <a:pt x="61" y="1094"/>
                    <a:pt x="1" y="1273"/>
                    <a:pt x="140" y="1393"/>
                  </a:cubicBezTo>
                  <a:lnTo>
                    <a:pt x="160" y="1432"/>
                  </a:lnTo>
                  <a:lnTo>
                    <a:pt x="160" y="1512"/>
                  </a:lnTo>
                  <a:cubicBezTo>
                    <a:pt x="200" y="1611"/>
                    <a:pt x="260" y="1671"/>
                    <a:pt x="299" y="1731"/>
                  </a:cubicBezTo>
                  <a:cubicBezTo>
                    <a:pt x="359" y="1770"/>
                    <a:pt x="359" y="1790"/>
                    <a:pt x="359" y="1830"/>
                  </a:cubicBezTo>
                  <a:cubicBezTo>
                    <a:pt x="379" y="1969"/>
                    <a:pt x="458" y="2029"/>
                    <a:pt x="538" y="2089"/>
                  </a:cubicBezTo>
                  <a:cubicBezTo>
                    <a:pt x="578" y="2168"/>
                    <a:pt x="638" y="2208"/>
                    <a:pt x="697" y="2268"/>
                  </a:cubicBezTo>
                  <a:lnTo>
                    <a:pt x="737" y="2228"/>
                  </a:lnTo>
                  <a:cubicBezTo>
                    <a:pt x="1075" y="2208"/>
                    <a:pt x="996" y="1989"/>
                    <a:pt x="976" y="1770"/>
                  </a:cubicBezTo>
                  <a:cubicBezTo>
                    <a:pt x="876" y="1472"/>
                    <a:pt x="936" y="1134"/>
                    <a:pt x="677" y="895"/>
                  </a:cubicBezTo>
                  <a:cubicBezTo>
                    <a:pt x="478" y="637"/>
                    <a:pt x="737" y="298"/>
                    <a:pt x="498" y="40"/>
                  </a:cubicBezTo>
                  <a:cubicBezTo>
                    <a:pt x="458" y="40"/>
                    <a:pt x="399" y="2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643525" y="2118950"/>
              <a:ext cx="62700" cy="24175"/>
            </a:xfrm>
            <a:custGeom>
              <a:avLst/>
              <a:gdLst/>
              <a:ahLst/>
              <a:cxnLst/>
              <a:rect l="l" t="t" r="r" b="b"/>
              <a:pathLst>
                <a:path w="2508" h="967" extrusionOk="0">
                  <a:moveTo>
                    <a:pt x="450" y="0"/>
                  </a:moveTo>
                  <a:cubicBezTo>
                    <a:pt x="276" y="0"/>
                    <a:pt x="114" y="58"/>
                    <a:pt x="1" y="260"/>
                  </a:cubicBezTo>
                  <a:cubicBezTo>
                    <a:pt x="200" y="459"/>
                    <a:pt x="299" y="737"/>
                    <a:pt x="478" y="956"/>
                  </a:cubicBezTo>
                  <a:cubicBezTo>
                    <a:pt x="498" y="954"/>
                    <a:pt x="518" y="953"/>
                    <a:pt x="538" y="953"/>
                  </a:cubicBezTo>
                  <a:cubicBezTo>
                    <a:pt x="619" y="953"/>
                    <a:pt x="702" y="966"/>
                    <a:pt x="784" y="966"/>
                  </a:cubicBezTo>
                  <a:cubicBezTo>
                    <a:pt x="886" y="966"/>
                    <a:pt x="985" y="946"/>
                    <a:pt x="1075" y="857"/>
                  </a:cubicBezTo>
                  <a:cubicBezTo>
                    <a:pt x="1214" y="717"/>
                    <a:pt x="1453" y="837"/>
                    <a:pt x="1592" y="717"/>
                  </a:cubicBezTo>
                  <a:cubicBezTo>
                    <a:pt x="1636" y="688"/>
                    <a:pt x="1669" y="670"/>
                    <a:pt x="1707" y="670"/>
                  </a:cubicBezTo>
                  <a:cubicBezTo>
                    <a:pt x="1721" y="670"/>
                    <a:pt x="1735" y="672"/>
                    <a:pt x="1751" y="678"/>
                  </a:cubicBezTo>
                  <a:cubicBezTo>
                    <a:pt x="1848" y="607"/>
                    <a:pt x="1961" y="603"/>
                    <a:pt x="2074" y="603"/>
                  </a:cubicBezTo>
                  <a:cubicBezTo>
                    <a:pt x="2089" y="603"/>
                    <a:pt x="2103" y="603"/>
                    <a:pt x="2117" y="603"/>
                  </a:cubicBezTo>
                  <a:cubicBezTo>
                    <a:pt x="2244" y="603"/>
                    <a:pt x="2368" y="598"/>
                    <a:pt x="2467" y="499"/>
                  </a:cubicBezTo>
                  <a:lnTo>
                    <a:pt x="2447" y="499"/>
                  </a:lnTo>
                  <a:cubicBezTo>
                    <a:pt x="2467" y="459"/>
                    <a:pt x="2487" y="439"/>
                    <a:pt x="2507" y="419"/>
                  </a:cubicBezTo>
                  <a:cubicBezTo>
                    <a:pt x="2487" y="379"/>
                    <a:pt x="2487" y="339"/>
                    <a:pt x="2467" y="320"/>
                  </a:cubicBezTo>
                  <a:cubicBezTo>
                    <a:pt x="2447" y="280"/>
                    <a:pt x="2388" y="260"/>
                    <a:pt x="2368" y="240"/>
                  </a:cubicBezTo>
                  <a:cubicBezTo>
                    <a:pt x="2288" y="220"/>
                    <a:pt x="2209" y="180"/>
                    <a:pt x="2149" y="180"/>
                  </a:cubicBezTo>
                  <a:lnTo>
                    <a:pt x="1890" y="180"/>
                  </a:lnTo>
                  <a:cubicBezTo>
                    <a:pt x="1831" y="180"/>
                    <a:pt x="1751" y="180"/>
                    <a:pt x="1672" y="220"/>
                  </a:cubicBezTo>
                  <a:cubicBezTo>
                    <a:pt x="1585" y="256"/>
                    <a:pt x="1503" y="270"/>
                    <a:pt x="1423" y="270"/>
                  </a:cubicBezTo>
                  <a:cubicBezTo>
                    <a:pt x="1190" y="270"/>
                    <a:pt x="979" y="145"/>
                    <a:pt x="757" y="41"/>
                  </a:cubicBezTo>
                  <a:cubicBezTo>
                    <a:pt x="655" y="19"/>
                    <a:pt x="550" y="0"/>
                    <a:pt x="4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1115775" y="1918050"/>
              <a:ext cx="27875" cy="37325"/>
            </a:xfrm>
            <a:custGeom>
              <a:avLst/>
              <a:gdLst/>
              <a:ahLst/>
              <a:cxnLst/>
              <a:rect l="l" t="t" r="r" b="b"/>
              <a:pathLst>
                <a:path w="1115" h="1493" extrusionOk="0">
                  <a:moveTo>
                    <a:pt x="284" y="1"/>
                  </a:moveTo>
                  <a:cubicBezTo>
                    <a:pt x="117" y="1"/>
                    <a:pt x="104" y="199"/>
                    <a:pt x="40" y="359"/>
                  </a:cubicBezTo>
                  <a:cubicBezTo>
                    <a:pt x="40" y="438"/>
                    <a:pt x="20" y="498"/>
                    <a:pt x="20" y="558"/>
                  </a:cubicBezTo>
                  <a:lnTo>
                    <a:pt x="20" y="597"/>
                  </a:lnTo>
                  <a:lnTo>
                    <a:pt x="0" y="637"/>
                  </a:lnTo>
                  <a:cubicBezTo>
                    <a:pt x="20" y="717"/>
                    <a:pt x="80" y="776"/>
                    <a:pt x="120" y="856"/>
                  </a:cubicBezTo>
                  <a:cubicBezTo>
                    <a:pt x="179" y="916"/>
                    <a:pt x="179" y="995"/>
                    <a:pt x="179" y="1035"/>
                  </a:cubicBezTo>
                  <a:cubicBezTo>
                    <a:pt x="279" y="1154"/>
                    <a:pt x="219" y="1314"/>
                    <a:pt x="338" y="1413"/>
                  </a:cubicBezTo>
                  <a:lnTo>
                    <a:pt x="398" y="1493"/>
                  </a:lnTo>
                  <a:lnTo>
                    <a:pt x="478" y="1493"/>
                  </a:lnTo>
                  <a:cubicBezTo>
                    <a:pt x="521" y="1389"/>
                    <a:pt x="572" y="1356"/>
                    <a:pt x="625" y="1356"/>
                  </a:cubicBezTo>
                  <a:cubicBezTo>
                    <a:pt x="695" y="1356"/>
                    <a:pt x="768" y="1410"/>
                    <a:pt x="836" y="1433"/>
                  </a:cubicBezTo>
                  <a:cubicBezTo>
                    <a:pt x="1114" y="856"/>
                    <a:pt x="816" y="438"/>
                    <a:pt x="438" y="40"/>
                  </a:cubicBezTo>
                  <a:cubicBezTo>
                    <a:pt x="375" y="13"/>
                    <a:pt x="325"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1283875" y="1226150"/>
              <a:ext cx="36325" cy="22050"/>
            </a:xfrm>
            <a:custGeom>
              <a:avLst/>
              <a:gdLst/>
              <a:ahLst/>
              <a:cxnLst/>
              <a:rect l="l" t="t" r="r" b="b"/>
              <a:pathLst>
                <a:path w="1453" h="882" extrusionOk="0">
                  <a:moveTo>
                    <a:pt x="1194" y="1"/>
                  </a:moveTo>
                  <a:cubicBezTo>
                    <a:pt x="1164" y="1"/>
                    <a:pt x="1134" y="16"/>
                    <a:pt x="1114" y="46"/>
                  </a:cubicBezTo>
                  <a:cubicBezTo>
                    <a:pt x="1074" y="85"/>
                    <a:pt x="1015" y="85"/>
                    <a:pt x="955" y="85"/>
                  </a:cubicBezTo>
                  <a:cubicBezTo>
                    <a:pt x="637" y="145"/>
                    <a:pt x="318" y="185"/>
                    <a:pt x="80" y="463"/>
                  </a:cubicBezTo>
                  <a:lnTo>
                    <a:pt x="119" y="463"/>
                  </a:lnTo>
                  <a:cubicBezTo>
                    <a:pt x="40" y="523"/>
                    <a:pt x="0" y="583"/>
                    <a:pt x="60" y="662"/>
                  </a:cubicBezTo>
                  <a:cubicBezTo>
                    <a:pt x="159" y="782"/>
                    <a:pt x="298" y="861"/>
                    <a:pt x="477" y="881"/>
                  </a:cubicBezTo>
                  <a:cubicBezTo>
                    <a:pt x="875" y="881"/>
                    <a:pt x="1214" y="762"/>
                    <a:pt x="1452" y="443"/>
                  </a:cubicBezTo>
                  <a:lnTo>
                    <a:pt x="1452" y="284"/>
                  </a:lnTo>
                  <a:cubicBezTo>
                    <a:pt x="1452" y="185"/>
                    <a:pt x="1373" y="145"/>
                    <a:pt x="1273" y="46"/>
                  </a:cubicBezTo>
                  <a:cubicBezTo>
                    <a:pt x="1253" y="16"/>
                    <a:pt x="1223" y="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896675" y="848675"/>
              <a:ext cx="30350" cy="12800"/>
            </a:xfrm>
            <a:custGeom>
              <a:avLst/>
              <a:gdLst/>
              <a:ahLst/>
              <a:cxnLst/>
              <a:rect l="l" t="t" r="r" b="b"/>
              <a:pathLst>
                <a:path w="1214" h="512" extrusionOk="0">
                  <a:moveTo>
                    <a:pt x="1102" y="1"/>
                  </a:moveTo>
                  <a:cubicBezTo>
                    <a:pt x="1093" y="1"/>
                    <a:pt x="1084" y="2"/>
                    <a:pt x="1074" y="6"/>
                  </a:cubicBezTo>
                  <a:cubicBezTo>
                    <a:pt x="716" y="126"/>
                    <a:pt x="318" y="6"/>
                    <a:pt x="0" y="245"/>
                  </a:cubicBezTo>
                  <a:cubicBezTo>
                    <a:pt x="60" y="404"/>
                    <a:pt x="179" y="444"/>
                    <a:pt x="318" y="504"/>
                  </a:cubicBezTo>
                  <a:cubicBezTo>
                    <a:pt x="338" y="509"/>
                    <a:pt x="358" y="511"/>
                    <a:pt x="377" y="511"/>
                  </a:cubicBezTo>
                  <a:cubicBezTo>
                    <a:pt x="435" y="511"/>
                    <a:pt x="487" y="489"/>
                    <a:pt x="517" y="444"/>
                  </a:cubicBezTo>
                  <a:lnTo>
                    <a:pt x="1054" y="444"/>
                  </a:lnTo>
                  <a:cubicBezTo>
                    <a:pt x="1094" y="364"/>
                    <a:pt x="1154" y="325"/>
                    <a:pt x="1214" y="265"/>
                  </a:cubicBezTo>
                  <a:cubicBezTo>
                    <a:pt x="1214" y="157"/>
                    <a:pt x="1181" y="1"/>
                    <a:pt x="11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1375375" y="2045400"/>
              <a:ext cx="45775" cy="17400"/>
            </a:xfrm>
            <a:custGeom>
              <a:avLst/>
              <a:gdLst/>
              <a:ahLst/>
              <a:cxnLst/>
              <a:rect l="l" t="t" r="r" b="b"/>
              <a:pathLst>
                <a:path w="1831" h="696" extrusionOk="0">
                  <a:moveTo>
                    <a:pt x="1391" y="0"/>
                  </a:moveTo>
                  <a:cubicBezTo>
                    <a:pt x="1277" y="0"/>
                    <a:pt x="1155" y="24"/>
                    <a:pt x="1035" y="39"/>
                  </a:cubicBezTo>
                  <a:cubicBezTo>
                    <a:pt x="756" y="238"/>
                    <a:pt x="378" y="298"/>
                    <a:pt x="80" y="457"/>
                  </a:cubicBezTo>
                  <a:cubicBezTo>
                    <a:pt x="0" y="536"/>
                    <a:pt x="0" y="616"/>
                    <a:pt x="100" y="656"/>
                  </a:cubicBezTo>
                  <a:cubicBezTo>
                    <a:pt x="166" y="639"/>
                    <a:pt x="235" y="630"/>
                    <a:pt x="304" y="630"/>
                  </a:cubicBezTo>
                  <a:cubicBezTo>
                    <a:pt x="400" y="630"/>
                    <a:pt x="496" y="649"/>
                    <a:pt x="577" y="695"/>
                  </a:cubicBezTo>
                  <a:lnTo>
                    <a:pt x="1273" y="695"/>
                  </a:lnTo>
                  <a:cubicBezTo>
                    <a:pt x="1187" y="523"/>
                    <a:pt x="1176" y="365"/>
                    <a:pt x="1382" y="365"/>
                  </a:cubicBezTo>
                  <a:cubicBezTo>
                    <a:pt x="1413" y="365"/>
                    <a:pt x="1450" y="369"/>
                    <a:pt x="1492" y="377"/>
                  </a:cubicBezTo>
                  <a:cubicBezTo>
                    <a:pt x="1592" y="377"/>
                    <a:pt x="1731" y="337"/>
                    <a:pt x="1830" y="337"/>
                  </a:cubicBezTo>
                  <a:cubicBezTo>
                    <a:pt x="1744" y="65"/>
                    <a:pt x="1580" y="0"/>
                    <a:pt x="13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1422625" y="1048750"/>
              <a:ext cx="19900" cy="32350"/>
            </a:xfrm>
            <a:custGeom>
              <a:avLst/>
              <a:gdLst/>
              <a:ahLst/>
              <a:cxnLst/>
              <a:rect l="l" t="t" r="r" b="b"/>
              <a:pathLst>
                <a:path w="796" h="1294" extrusionOk="0">
                  <a:moveTo>
                    <a:pt x="215" y="1"/>
                  </a:moveTo>
                  <a:cubicBezTo>
                    <a:pt x="161" y="1"/>
                    <a:pt x="120" y="32"/>
                    <a:pt x="80" y="100"/>
                  </a:cubicBezTo>
                  <a:cubicBezTo>
                    <a:pt x="100" y="279"/>
                    <a:pt x="139" y="438"/>
                    <a:pt x="40" y="597"/>
                  </a:cubicBezTo>
                  <a:lnTo>
                    <a:pt x="0" y="677"/>
                  </a:lnTo>
                  <a:lnTo>
                    <a:pt x="60" y="716"/>
                  </a:lnTo>
                  <a:cubicBezTo>
                    <a:pt x="80" y="915"/>
                    <a:pt x="40" y="1174"/>
                    <a:pt x="259" y="1293"/>
                  </a:cubicBezTo>
                  <a:cubicBezTo>
                    <a:pt x="796" y="1154"/>
                    <a:pt x="577" y="716"/>
                    <a:pt x="557" y="338"/>
                  </a:cubicBezTo>
                  <a:cubicBezTo>
                    <a:pt x="497" y="219"/>
                    <a:pt x="438" y="100"/>
                    <a:pt x="298" y="20"/>
                  </a:cubicBezTo>
                  <a:cubicBezTo>
                    <a:pt x="267" y="7"/>
                    <a:pt x="240" y="1"/>
                    <a:pt x="2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428700" y="2182600"/>
              <a:ext cx="39800" cy="17475"/>
            </a:xfrm>
            <a:custGeom>
              <a:avLst/>
              <a:gdLst/>
              <a:ahLst/>
              <a:cxnLst/>
              <a:rect l="l" t="t" r="r" b="b"/>
              <a:pathLst>
                <a:path w="1592" h="699" extrusionOk="0">
                  <a:moveTo>
                    <a:pt x="288" y="1"/>
                  </a:moveTo>
                  <a:cubicBezTo>
                    <a:pt x="211" y="1"/>
                    <a:pt x="133" y="29"/>
                    <a:pt x="60" y="121"/>
                  </a:cubicBezTo>
                  <a:cubicBezTo>
                    <a:pt x="0" y="300"/>
                    <a:pt x="0" y="479"/>
                    <a:pt x="139" y="618"/>
                  </a:cubicBezTo>
                  <a:cubicBezTo>
                    <a:pt x="236" y="661"/>
                    <a:pt x="333" y="698"/>
                    <a:pt x="429" y="698"/>
                  </a:cubicBezTo>
                  <a:cubicBezTo>
                    <a:pt x="512" y="698"/>
                    <a:pt x="594" y="672"/>
                    <a:pt x="676" y="598"/>
                  </a:cubicBezTo>
                  <a:cubicBezTo>
                    <a:pt x="935" y="598"/>
                    <a:pt x="1213" y="578"/>
                    <a:pt x="1492" y="578"/>
                  </a:cubicBezTo>
                  <a:cubicBezTo>
                    <a:pt x="1591" y="519"/>
                    <a:pt x="1591" y="459"/>
                    <a:pt x="1532" y="380"/>
                  </a:cubicBezTo>
                  <a:cubicBezTo>
                    <a:pt x="1273" y="161"/>
                    <a:pt x="855" y="200"/>
                    <a:pt x="557" y="61"/>
                  </a:cubicBezTo>
                  <a:cubicBezTo>
                    <a:pt x="471" y="40"/>
                    <a:pt x="380"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703700" y="2111025"/>
              <a:ext cx="41800" cy="18550"/>
            </a:xfrm>
            <a:custGeom>
              <a:avLst/>
              <a:gdLst/>
              <a:ahLst/>
              <a:cxnLst/>
              <a:rect l="l" t="t" r="r" b="b"/>
              <a:pathLst>
                <a:path w="1672" h="742" extrusionOk="0">
                  <a:moveTo>
                    <a:pt x="1373" y="0"/>
                  </a:moveTo>
                  <a:cubicBezTo>
                    <a:pt x="936" y="60"/>
                    <a:pt x="458" y="99"/>
                    <a:pt x="80" y="398"/>
                  </a:cubicBezTo>
                  <a:cubicBezTo>
                    <a:pt x="40" y="458"/>
                    <a:pt x="1" y="557"/>
                    <a:pt x="40" y="637"/>
                  </a:cubicBezTo>
                  <a:lnTo>
                    <a:pt x="80" y="676"/>
                  </a:lnTo>
                  <a:cubicBezTo>
                    <a:pt x="170" y="716"/>
                    <a:pt x="249" y="741"/>
                    <a:pt x="329" y="741"/>
                  </a:cubicBezTo>
                  <a:cubicBezTo>
                    <a:pt x="408" y="741"/>
                    <a:pt x="488" y="716"/>
                    <a:pt x="578" y="656"/>
                  </a:cubicBezTo>
                  <a:cubicBezTo>
                    <a:pt x="737" y="497"/>
                    <a:pt x="956" y="637"/>
                    <a:pt x="1095" y="497"/>
                  </a:cubicBezTo>
                  <a:cubicBezTo>
                    <a:pt x="1137" y="483"/>
                    <a:pt x="1179" y="469"/>
                    <a:pt x="1214" y="469"/>
                  </a:cubicBezTo>
                  <a:cubicBezTo>
                    <a:pt x="1229" y="469"/>
                    <a:pt x="1242" y="472"/>
                    <a:pt x="1254" y="477"/>
                  </a:cubicBezTo>
                  <a:cubicBezTo>
                    <a:pt x="1373" y="398"/>
                    <a:pt x="1552" y="438"/>
                    <a:pt x="1652" y="338"/>
                  </a:cubicBezTo>
                  <a:lnTo>
                    <a:pt x="1632" y="338"/>
                  </a:lnTo>
                  <a:cubicBezTo>
                    <a:pt x="1672" y="259"/>
                    <a:pt x="1672" y="179"/>
                    <a:pt x="1632" y="99"/>
                  </a:cubicBezTo>
                  <a:cubicBezTo>
                    <a:pt x="1552" y="60"/>
                    <a:pt x="1453" y="0"/>
                    <a:pt x="13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89025" y="780675"/>
              <a:ext cx="43775" cy="5950"/>
            </a:xfrm>
            <a:custGeom>
              <a:avLst/>
              <a:gdLst/>
              <a:ahLst/>
              <a:cxnLst/>
              <a:rect l="l" t="t" r="r" b="b"/>
              <a:pathLst>
                <a:path w="1751" h="238" extrusionOk="0">
                  <a:moveTo>
                    <a:pt x="1393" y="1"/>
                  </a:moveTo>
                  <a:cubicBezTo>
                    <a:pt x="1353" y="41"/>
                    <a:pt x="1273" y="41"/>
                    <a:pt x="1234" y="41"/>
                  </a:cubicBezTo>
                  <a:cubicBezTo>
                    <a:pt x="1083" y="82"/>
                    <a:pt x="938" y="95"/>
                    <a:pt x="795" y="95"/>
                  </a:cubicBezTo>
                  <a:cubicBezTo>
                    <a:pt x="556" y="95"/>
                    <a:pt x="326" y="58"/>
                    <a:pt x="96" y="58"/>
                  </a:cubicBezTo>
                  <a:cubicBezTo>
                    <a:pt x="64" y="58"/>
                    <a:pt x="32" y="59"/>
                    <a:pt x="0" y="61"/>
                  </a:cubicBezTo>
                  <a:cubicBezTo>
                    <a:pt x="283" y="178"/>
                    <a:pt x="566" y="237"/>
                    <a:pt x="851" y="237"/>
                  </a:cubicBezTo>
                  <a:cubicBezTo>
                    <a:pt x="1147" y="237"/>
                    <a:pt x="1447" y="173"/>
                    <a:pt x="1751" y="41"/>
                  </a:cubicBezTo>
                  <a:cubicBezTo>
                    <a:pt x="1632" y="41"/>
                    <a:pt x="1532" y="1"/>
                    <a:pt x="1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976725" y="943475"/>
              <a:ext cx="31375" cy="19750"/>
            </a:xfrm>
            <a:custGeom>
              <a:avLst/>
              <a:gdLst/>
              <a:ahLst/>
              <a:cxnLst/>
              <a:rect l="l" t="t" r="r" b="b"/>
              <a:pathLst>
                <a:path w="1255" h="790" extrusionOk="0">
                  <a:moveTo>
                    <a:pt x="853" y="0"/>
                  </a:moveTo>
                  <a:cubicBezTo>
                    <a:pt x="724" y="0"/>
                    <a:pt x="569" y="50"/>
                    <a:pt x="438" y="93"/>
                  </a:cubicBezTo>
                  <a:cubicBezTo>
                    <a:pt x="339" y="312"/>
                    <a:pt x="41" y="352"/>
                    <a:pt x="1" y="630"/>
                  </a:cubicBezTo>
                  <a:cubicBezTo>
                    <a:pt x="41" y="710"/>
                    <a:pt x="80" y="750"/>
                    <a:pt x="160" y="790"/>
                  </a:cubicBezTo>
                  <a:lnTo>
                    <a:pt x="200" y="790"/>
                  </a:lnTo>
                  <a:cubicBezTo>
                    <a:pt x="379" y="730"/>
                    <a:pt x="578" y="790"/>
                    <a:pt x="737" y="650"/>
                  </a:cubicBezTo>
                  <a:cubicBezTo>
                    <a:pt x="936" y="531"/>
                    <a:pt x="1254" y="412"/>
                    <a:pt x="1095" y="133"/>
                  </a:cubicBezTo>
                  <a:cubicBezTo>
                    <a:pt x="1050" y="34"/>
                    <a:pt x="960" y="0"/>
                    <a:pt x="8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984200" y="903525"/>
              <a:ext cx="13950" cy="20900"/>
            </a:xfrm>
            <a:custGeom>
              <a:avLst/>
              <a:gdLst/>
              <a:ahLst/>
              <a:cxnLst/>
              <a:rect l="l" t="t" r="r" b="b"/>
              <a:pathLst>
                <a:path w="558" h="836" extrusionOk="0">
                  <a:moveTo>
                    <a:pt x="159" y="0"/>
                  </a:moveTo>
                  <a:cubicBezTo>
                    <a:pt x="100" y="140"/>
                    <a:pt x="199" y="339"/>
                    <a:pt x="40" y="458"/>
                  </a:cubicBezTo>
                  <a:cubicBezTo>
                    <a:pt x="40" y="538"/>
                    <a:pt x="0" y="597"/>
                    <a:pt x="0" y="657"/>
                  </a:cubicBezTo>
                  <a:lnTo>
                    <a:pt x="179" y="836"/>
                  </a:lnTo>
                  <a:cubicBezTo>
                    <a:pt x="478" y="816"/>
                    <a:pt x="557" y="657"/>
                    <a:pt x="458" y="398"/>
                  </a:cubicBezTo>
                  <a:cubicBezTo>
                    <a:pt x="398" y="259"/>
                    <a:pt x="378" y="12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2786250" y="2092875"/>
              <a:ext cx="28875" cy="10400"/>
            </a:xfrm>
            <a:custGeom>
              <a:avLst/>
              <a:gdLst/>
              <a:ahLst/>
              <a:cxnLst/>
              <a:rect l="l" t="t" r="r" b="b"/>
              <a:pathLst>
                <a:path w="1155" h="416" extrusionOk="0">
                  <a:moveTo>
                    <a:pt x="1000" y="0"/>
                  </a:moveTo>
                  <a:cubicBezTo>
                    <a:pt x="795" y="0"/>
                    <a:pt x="580" y="128"/>
                    <a:pt x="372" y="128"/>
                  </a:cubicBezTo>
                  <a:cubicBezTo>
                    <a:pt x="280" y="128"/>
                    <a:pt x="189" y="103"/>
                    <a:pt x="100" y="30"/>
                  </a:cubicBezTo>
                  <a:cubicBezTo>
                    <a:pt x="1" y="129"/>
                    <a:pt x="1" y="249"/>
                    <a:pt x="41" y="368"/>
                  </a:cubicBezTo>
                  <a:cubicBezTo>
                    <a:pt x="135" y="389"/>
                    <a:pt x="229" y="415"/>
                    <a:pt x="321" y="415"/>
                  </a:cubicBezTo>
                  <a:cubicBezTo>
                    <a:pt x="403" y="415"/>
                    <a:pt x="483" y="394"/>
                    <a:pt x="558" y="328"/>
                  </a:cubicBezTo>
                  <a:cubicBezTo>
                    <a:pt x="600" y="314"/>
                    <a:pt x="622" y="300"/>
                    <a:pt x="653" y="300"/>
                  </a:cubicBezTo>
                  <a:cubicBezTo>
                    <a:pt x="666" y="300"/>
                    <a:pt x="680" y="302"/>
                    <a:pt x="697" y="308"/>
                  </a:cubicBezTo>
                  <a:cubicBezTo>
                    <a:pt x="797" y="308"/>
                    <a:pt x="836" y="229"/>
                    <a:pt x="916" y="189"/>
                  </a:cubicBezTo>
                  <a:cubicBezTo>
                    <a:pt x="943" y="175"/>
                    <a:pt x="990" y="152"/>
                    <a:pt x="1036" y="152"/>
                  </a:cubicBezTo>
                  <a:cubicBezTo>
                    <a:pt x="1056" y="152"/>
                    <a:pt x="1076" y="157"/>
                    <a:pt x="1095" y="169"/>
                  </a:cubicBezTo>
                  <a:lnTo>
                    <a:pt x="1155" y="109"/>
                  </a:lnTo>
                  <a:lnTo>
                    <a:pt x="1155" y="30"/>
                  </a:lnTo>
                  <a:cubicBezTo>
                    <a:pt x="1104" y="9"/>
                    <a:pt x="1052" y="0"/>
                    <a:pt x="10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2752950" y="2097550"/>
              <a:ext cx="31850" cy="13000"/>
            </a:xfrm>
            <a:custGeom>
              <a:avLst/>
              <a:gdLst/>
              <a:ahLst/>
              <a:cxnLst/>
              <a:rect l="l" t="t" r="r" b="b"/>
              <a:pathLst>
                <a:path w="1274" h="520" extrusionOk="0">
                  <a:moveTo>
                    <a:pt x="659" y="1"/>
                  </a:moveTo>
                  <a:cubicBezTo>
                    <a:pt x="383" y="1"/>
                    <a:pt x="151" y="128"/>
                    <a:pt x="0" y="519"/>
                  </a:cubicBezTo>
                  <a:cubicBezTo>
                    <a:pt x="239" y="499"/>
                    <a:pt x="458" y="499"/>
                    <a:pt x="676" y="479"/>
                  </a:cubicBezTo>
                  <a:cubicBezTo>
                    <a:pt x="796" y="420"/>
                    <a:pt x="955" y="440"/>
                    <a:pt x="1054" y="340"/>
                  </a:cubicBezTo>
                  <a:cubicBezTo>
                    <a:pt x="1068" y="326"/>
                    <a:pt x="1102" y="312"/>
                    <a:pt x="1135" y="312"/>
                  </a:cubicBezTo>
                  <a:cubicBezTo>
                    <a:pt x="1149" y="312"/>
                    <a:pt x="1162" y="314"/>
                    <a:pt x="1174" y="320"/>
                  </a:cubicBezTo>
                  <a:cubicBezTo>
                    <a:pt x="1273" y="241"/>
                    <a:pt x="1273" y="181"/>
                    <a:pt x="1174" y="101"/>
                  </a:cubicBezTo>
                  <a:cubicBezTo>
                    <a:pt x="992" y="43"/>
                    <a:pt x="818" y="1"/>
                    <a:pt x="6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877275" y="854775"/>
              <a:ext cx="27875" cy="9975"/>
            </a:xfrm>
            <a:custGeom>
              <a:avLst/>
              <a:gdLst/>
              <a:ahLst/>
              <a:cxnLst/>
              <a:rect l="l" t="t" r="r" b="b"/>
              <a:pathLst>
                <a:path w="1115" h="399" extrusionOk="0">
                  <a:moveTo>
                    <a:pt x="776" y="1"/>
                  </a:moveTo>
                  <a:cubicBezTo>
                    <a:pt x="537" y="21"/>
                    <a:pt x="279" y="81"/>
                    <a:pt x="80" y="220"/>
                  </a:cubicBezTo>
                  <a:cubicBezTo>
                    <a:pt x="20" y="260"/>
                    <a:pt x="0" y="299"/>
                    <a:pt x="80" y="359"/>
                  </a:cubicBezTo>
                  <a:cubicBezTo>
                    <a:pt x="199" y="359"/>
                    <a:pt x="319" y="379"/>
                    <a:pt x="458" y="379"/>
                  </a:cubicBezTo>
                  <a:lnTo>
                    <a:pt x="597" y="379"/>
                  </a:lnTo>
                  <a:cubicBezTo>
                    <a:pt x="756" y="260"/>
                    <a:pt x="995" y="399"/>
                    <a:pt x="1114" y="200"/>
                  </a:cubicBezTo>
                  <a:cubicBezTo>
                    <a:pt x="1055" y="61"/>
                    <a:pt x="895" y="21"/>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886225" y="924900"/>
              <a:ext cx="23400" cy="13600"/>
            </a:xfrm>
            <a:custGeom>
              <a:avLst/>
              <a:gdLst/>
              <a:ahLst/>
              <a:cxnLst/>
              <a:rect l="l" t="t" r="r" b="b"/>
              <a:pathLst>
                <a:path w="936" h="544" extrusionOk="0">
                  <a:moveTo>
                    <a:pt x="597" y="1"/>
                  </a:moveTo>
                  <a:cubicBezTo>
                    <a:pt x="537" y="61"/>
                    <a:pt x="478" y="100"/>
                    <a:pt x="418" y="160"/>
                  </a:cubicBezTo>
                  <a:cubicBezTo>
                    <a:pt x="378" y="160"/>
                    <a:pt x="299" y="180"/>
                    <a:pt x="239" y="180"/>
                  </a:cubicBezTo>
                  <a:lnTo>
                    <a:pt x="80" y="359"/>
                  </a:lnTo>
                  <a:cubicBezTo>
                    <a:pt x="0" y="399"/>
                    <a:pt x="0" y="478"/>
                    <a:pt x="80" y="538"/>
                  </a:cubicBezTo>
                  <a:cubicBezTo>
                    <a:pt x="109" y="542"/>
                    <a:pt x="137" y="543"/>
                    <a:pt x="164" y="543"/>
                  </a:cubicBezTo>
                  <a:cubicBezTo>
                    <a:pt x="442" y="543"/>
                    <a:pt x="664" y="377"/>
                    <a:pt x="935" y="359"/>
                  </a:cubicBezTo>
                  <a:cubicBezTo>
                    <a:pt x="895" y="240"/>
                    <a:pt x="816"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010050" y="1489375"/>
              <a:ext cx="22900" cy="4750"/>
            </a:xfrm>
            <a:custGeom>
              <a:avLst/>
              <a:gdLst/>
              <a:ahLst/>
              <a:cxnLst/>
              <a:rect l="l" t="t" r="r" b="b"/>
              <a:pathLst>
                <a:path w="916" h="190" extrusionOk="0">
                  <a:moveTo>
                    <a:pt x="697" y="0"/>
                  </a:moveTo>
                  <a:cubicBezTo>
                    <a:pt x="438" y="40"/>
                    <a:pt x="219" y="40"/>
                    <a:pt x="1" y="40"/>
                  </a:cubicBezTo>
                  <a:cubicBezTo>
                    <a:pt x="130" y="159"/>
                    <a:pt x="279" y="189"/>
                    <a:pt x="436" y="189"/>
                  </a:cubicBezTo>
                  <a:cubicBezTo>
                    <a:pt x="592" y="189"/>
                    <a:pt x="757" y="159"/>
                    <a:pt x="916" y="159"/>
                  </a:cubicBezTo>
                  <a:lnTo>
                    <a:pt x="6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513725" y="2172025"/>
              <a:ext cx="18925" cy="9625"/>
            </a:xfrm>
            <a:custGeom>
              <a:avLst/>
              <a:gdLst/>
              <a:ahLst/>
              <a:cxnLst/>
              <a:rect l="l" t="t" r="r" b="b"/>
              <a:pathLst>
                <a:path w="757" h="385" extrusionOk="0">
                  <a:moveTo>
                    <a:pt x="365" y="1"/>
                  </a:moveTo>
                  <a:cubicBezTo>
                    <a:pt x="208" y="1"/>
                    <a:pt x="68" y="57"/>
                    <a:pt x="1" y="285"/>
                  </a:cubicBezTo>
                  <a:cubicBezTo>
                    <a:pt x="21" y="325"/>
                    <a:pt x="60" y="345"/>
                    <a:pt x="80" y="385"/>
                  </a:cubicBezTo>
                  <a:cubicBezTo>
                    <a:pt x="220" y="345"/>
                    <a:pt x="399" y="345"/>
                    <a:pt x="558" y="325"/>
                  </a:cubicBezTo>
                  <a:cubicBezTo>
                    <a:pt x="581" y="302"/>
                    <a:pt x="611" y="292"/>
                    <a:pt x="640" y="292"/>
                  </a:cubicBezTo>
                  <a:cubicBezTo>
                    <a:pt x="661" y="292"/>
                    <a:pt x="680" y="297"/>
                    <a:pt x="697" y="305"/>
                  </a:cubicBezTo>
                  <a:cubicBezTo>
                    <a:pt x="697" y="246"/>
                    <a:pt x="717" y="226"/>
                    <a:pt x="757" y="186"/>
                  </a:cubicBezTo>
                  <a:cubicBezTo>
                    <a:pt x="717" y="106"/>
                    <a:pt x="637" y="47"/>
                    <a:pt x="597" y="27"/>
                  </a:cubicBezTo>
                  <a:cubicBezTo>
                    <a:pt x="520" y="14"/>
                    <a:pt x="440" y="1"/>
                    <a:pt x="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627625" y="2136675"/>
              <a:ext cx="17425" cy="8675"/>
            </a:xfrm>
            <a:custGeom>
              <a:avLst/>
              <a:gdLst/>
              <a:ahLst/>
              <a:cxnLst/>
              <a:rect l="l" t="t" r="r" b="b"/>
              <a:pathLst>
                <a:path w="697" h="347" extrusionOk="0">
                  <a:moveTo>
                    <a:pt x="313" y="0"/>
                  </a:moveTo>
                  <a:cubicBezTo>
                    <a:pt x="184" y="0"/>
                    <a:pt x="73" y="87"/>
                    <a:pt x="0" y="327"/>
                  </a:cubicBezTo>
                  <a:cubicBezTo>
                    <a:pt x="179" y="327"/>
                    <a:pt x="338" y="347"/>
                    <a:pt x="517" y="347"/>
                  </a:cubicBezTo>
                  <a:cubicBezTo>
                    <a:pt x="531" y="333"/>
                    <a:pt x="565" y="318"/>
                    <a:pt x="598" y="318"/>
                  </a:cubicBezTo>
                  <a:cubicBezTo>
                    <a:pt x="612" y="318"/>
                    <a:pt x="625" y="321"/>
                    <a:pt x="637" y="327"/>
                  </a:cubicBezTo>
                  <a:cubicBezTo>
                    <a:pt x="637" y="267"/>
                    <a:pt x="657" y="227"/>
                    <a:pt x="696" y="168"/>
                  </a:cubicBezTo>
                  <a:cubicBezTo>
                    <a:pt x="564" y="73"/>
                    <a:pt x="431" y="0"/>
                    <a:pt x="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965800" y="863750"/>
              <a:ext cx="9950" cy="19125"/>
            </a:xfrm>
            <a:custGeom>
              <a:avLst/>
              <a:gdLst/>
              <a:ahLst/>
              <a:cxnLst/>
              <a:rect l="l" t="t" r="r" b="b"/>
              <a:pathLst>
                <a:path w="398" h="765" extrusionOk="0">
                  <a:moveTo>
                    <a:pt x="120" y="0"/>
                  </a:moveTo>
                  <a:cubicBezTo>
                    <a:pt x="80" y="20"/>
                    <a:pt x="40" y="20"/>
                    <a:pt x="0" y="40"/>
                  </a:cubicBezTo>
                  <a:cubicBezTo>
                    <a:pt x="0" y="199"/>
                    <a:pt x="20" y="358"/>
                    <a:pt x="20" y="537"/>
                  </a:cubicBezTo>
                  <a:lnTo>
                    <a:pt x="80" y="597"/>
                  </a:lnTo>
                  <a:lnTo>
                    <a:pt x="80" y="657"/>
                  </a:lnTo>
                  <a:cubicBezTo>
                    <a:pt x="80" y="724"/>
                    <a:pt x="98" y="764"/>
                    <a:pt x="135" y="764"/>
                  </a:cubicBezTo>
                  <a:cubicBezTo>
                    <a:pt x="152" y="764"/>
                    <a:pt x="174" y="755"/>
                    <a:pt x="199" y="736"/>
                  </a:cubicBezTo>
                  <a:cubicBezTo>
                    <a:pt x="219" y="716"/>
                    <a:pt x="219" y="696"/>
                    <a:pt x="239" y="657"/>
                  </a:cubicBezTo>
                  <a:cubicBezTo>
                    <a:pt x="279" y="418"/>
                    <a:pt x="398" y="15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931475" y="848025"/>
              <a:ext cx="8975" cy="7275"/>
            </a:xfrm>
            <a:custGeom>
              <a:avLst/>
              <a:gdLst/>
              <a:ahLst/>
              <a:cxnLst/>
              <a:rect l="l" t="t" r="r" b="b"/>
              <a:pathLst>
                <a:path w="359" h="291" extrusionOk="0">
                  <a:moveTo>
                    <a:pt x="145" y="1"/>
                  </a:moveTo>
                  <a:cubicBezTo>
                    <a:pt x="44" y="1"/>
                    <a:pt x="14" y="146"/>
                    <a:pt x="1" y="291"/>
                  </a:cubicBezTo>
                  <a:lnTo>
                    <a:pt x="180" y="291"/>
                  </a:lnTo>
                  <a:cubicBezTo>
                    <a:pt x="279" y="271"/>
                    <a:pt x="279" y="172"/>
                    <a:pt x="359" y="132"/>
                  </a:cubicBezTo>
                  <a:cubicBezTo>
                    <a:pt x="265" y="38"/>
                    <a:pt x="196" y="1"/>
                    <a:pt x="1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2927000" y="2051125"/>
              <a:ext cx="14950" cy="7200"/>
            </a:xfrm>
            <a:custGeom>
              <a:avLst/>
              <a:gdLst/>
              <a:ahLst/>
              <a:cxnLst/>
              <a:rect l="l" t="t" r="r" b="b"/>
              <a:pathLst>
                <a:path w="598" h="288" extrusionOk="0">
                  <a:moveTo>
                    <a:pt x="238" y="1"/>
                  </a:moveTo>
                  <a:cubicBezTo>
                    <a:pt x="121" y="1"/>
                    <a:pt x="35" y="62"/>
                    <a:pt x="1" y="267"/>
                  </a:cubicBezTo>
                  <a:cubicBezTo>
                    <a:pt x="140" y="267"/>
                    <a:pt x="239" y="287"/>
                    <a:pt x="359" y="287"/>
                  </a:cubicBezTo>
                  <a:cubicBezTo>
                    <a:pt x="370" y="264"/>
                    <a:pt x="396" y="254"/>
                    <a:pt x="423" y="254"/>
                  </a:cubicBezTo>
                  <a:cubicBezTo>
                    <a:pt x="442" y="254"/>
                    <a:pt x="461" y="259"/>
                    <a:pt x="478" y="267"/>
                  </a:cubicBezTo>
                  <a:cubicBezTo>
                    <a:pt x="577" y="208"/>
                    <a:pt x="597" y="168"/>
                    <a:pt x="538" y="69"/>
                  </a:cubicBezTo>
                  <a:cubicBezTo>
                    <a:pt x="427" y="35"/>
                    <a:pt x="324"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3142825" y="2006075"/>
              <a:ext cx="8000" cy="12950"/>
            </a:xfrm>
            <a:custGeom>
              <a:avLst/>
              <a:gdLst/>
              <a:ahLst/>
              <a:cxnLst/>
              <a:rect l="l" t="t" r="r" b="b"/>
              <a:pathLst>
                <a:path w="320" h="518" extrusionOk="0">
                  <a:moveTo>
                    <a:pt x="220" y="1"/>
                  </a:moveTo>
                  <a:cubicBezTo>
                    <a:pt x="1" y="180"/>
                    <a:pt x="1" y="359"/>
                    <a:pt x="220" y="518"/>
                  </a:cubicBezTo>
                  <a:cubicBezTo>
                    <a:pt x="319" y="399"/>
                    <a:pt x="319" y="299"/>
                    <a:pt x="220" y="180"/>
                  </a:cubicBezTo>
                  <a:lnTo>
                    <a:pt x="2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3161725" y="1902150"/>
              <a:ext cx="10475" cy="6975"/>
            </a:xfrm>
            <a:custGeom>
              <a:avLst/>
              <a:gdLst/>
              <a:ahLst/>
              <a:cxnLst/>
              <a:rect l="l" t="t" r="r" b="b"/>
              <a:pathLst>
                <a:path w="419" h="279" extrusionOk="0">
                  <a:moveTo>
                    <a:pt x="1" y="0"/>
                  </a:moveTo>
                  <a:lnTo>
                    <a:pt x="1" y="159"/>
                  </a:lnTo>
                  <a:cubicBezTo>
                    <a:pt x="41" y="199"/>
                    <a:pt x="100" y="259"/>
                    <a:pt x="160" y="279"/>
                  </a:cubicBezTo>
                  <a:cubicBezTo>
                    <a:pt x="240" y="279"/>
                    <a:pt x="319" y="259"/>
                    <a:pt x="359" y="199"/>
                  </a:cubicBezTo>
                  <a:cubicBezTo>
                    <a:pt x="419" y="139"/>
                    <a:pt x="399"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1670775" y="858200"/>
              <a:ext cx="9975" cy="5725"/>
            </a:xfrm>
            <a:custGeom>
              <a:avLst/>
              <a:gdLst/>
              <a:ahLst/>
              <a:cxnLst/>
              <a:rect l="l" t="t" r="r" b="b"/>
              <a:pathLst>
                <a:path w="399" h="229" extrusionOk="0">
                  <a:moveTo>
                    <a:pt x="317" y="0"/>
                  </a:moveTo>
                  <a:cubicBezTo>
                    <a:pt x="289" y="0"/>
                    <a:pt x="256" y="15"/>
                    <a:pt x="219" y="43"/>
                  </a:cubicBezTo>
                  <a:cubicBezTo>
                    <a:pt x="191" y="57"/>
                    <a:pt x="153" y="71"/>
                    <a:pt x="119" y="71"/>
                  </a:cubicBezTo>
                  <a:cubicBezTo>
                    <a:pt x="105" y="71"/>
                    <a:pt x="92" y="69"/>
                    <a:pt x="80" y="63"/>
                  </a:cubicBezTo>
                  <a:lnTo>
                    <a:pt x="1" y="222"/>
                  </a:lnTo>
                  <a:cubicBezTo>
                    <a:pt x="32" y="226"/>
                    <a:pt x="63" y="228"/>
                    <a:pt x="94" y="228"/>
                  </a:cubicBezTo>
                  <a:cubicBezTo>
                    <a:pt x="214" y="228"/>
                    <a:pt x="319" y="190"/>
                    <a:pt x="398" y="63"/>
                  </a:cubicBezTo>
                  <a:cubicBezTo>
                    <a:pt x="377" y="20"/>
                    <a:pt x="350"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3174675" y="1902150"/>
              <a:ext cx="4500" cy="4825"/>
            </a:xfrm>
            <a:custGeom>
              <a:avLst/>
              <a:gdLst/>
              <a:ahLst/>
              <a:cxnLst/>
              <a:rect l="l" t="t" r="r" b="b"/>
              <a:pathLst>
                <a:path w="180" h="193" extrusionOk="0">
                  <a:moveTo>
                    <a:pt x="0" y="0"/>
                  </a:moveTo>
                  <a:lnTo>
                    <a:pt x="0" y="159"/>
                  </a:lnTo>
                  <a:cubicBezTo>
                    <a:pt x="23" y="183"/>
                    <a:pt x="54" y="192"/>
                    <a:pt x="90" y="192"/>
                  </a:cubicBezTo>
                  <a:cubicBezTo>
                    <a:pt x="117" y="192"/>
                    <a:pt x="146" y="187"/>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3033925" y="1490350"/>
              <a:ext cx="6000" cy="3525"/>
            </a:xfrm>
            <a:custGeom>
              <a:avLst/>
              <a:gdLst/>
              <a:ahLst/>
              <a:cxnLst/>
              <a:rect l="l" t="t" r="r" b="b"/>
              <a:pathLst>
                <a:path w="240" h="141" extrusionOk="0">
                  <a:moveTo>
                    <a:pt x="179" y="1"/>
                  </a:moveTo>
                  <a:cubicBezTo>
                    <a:pt x="140" y="41"/>
                    <a:pt x="80" y="61"/>
                    <a:pt x="0" y="120"/>
                  </a:cubicBezTo>
                  <a:cubicBezTo>
                    <a:pt x="80" y="120"/>
                    <a:pt x="160" y="140"/>
                    <a:pt x="239" y="140"/>
                  </a:cubicBezTo>
                  <a:cubicBezTo>
                    <a:pt x="199" y="10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679825" y="956725"/>
              <a:ext cx="152225" cy="67675"/>
            </a:xfrm>
            <a:custGeom>
              <a:avLst/>
              <a:gdLst/>
              <a:ahLst/>
              <a:cxnLst/>
              <a:rect l="l" t="t" r="r" b="b"/>
              <a:pathLst>
                <a:path w="6089" h="2707" extrusionOk="0">
                  <a:moveTo>
                    <a:pt x="4278" y="1"/>
                  </a:moveTo>
                  <a:cubicBezTo>
                    <a:pt x="3263" y="21"/>
                    <a:pt x="2308" y="279"/>
                    <a:pt x="1493" y="896"/>
                  </a:cubicBezTo>
                  <a:cubicBezTo>
                    <a:pt x="1651" y="1130"/>
                    <a:pt x="1845" y="1185"/>
                    <a:pt x="2050" y="1185"/>
                  </a:cubicBezTo>
                  <a:cubicBezTo>
                    <a:pt x="2233" y="1185"/>
                    <a:pt x="2426" y="1141"/>
                    <a:pt x="2611" y="1141"/>
                  </a:cubicBezTo>
                  <a:cubicBezTo>
                    <a:pt x="2713" y="1141"/>
                    <a:pt x="2811" y="1154"/>
                    <a:pt x="2905" y="1195"/>
                  </a:cubicBezTo>
                  <a:cubicBezTo>
                    <a:pt x="2925" y="1195"/>
                    <a:pt x="2985" y="1214"/>
                    <a:pt x="2985" y="1214"/>
                  </a:cubicBezTo>
                  <a:lnTo>
                    <a:pt x="2945" y="1294"/>
                  </a:lnTo>
                  <a:cubicBezTo>
                    <a:pt x="2905" y="1294"/>
                    <a:pt x="2826" y="1314"/>
                    <a:pt x="2786" y="1314"/>
                  </a:cubicBezTo>
                  <a:cubicBezTo>
                    <a:pt x="2706" y="1314"/>
                    <a:pt x="2666" y="1354"/>
                    <a:pt x="2587" y="1354"/>
                  </a:cubicBezTo>
                  <a:cubicBezTo>
                    <a:pt x="2487" y="1374"/>
                    <a:pt x="2348" y="1393"/>
                    <a:pt x="2249" y="1453"/>
                  </a:cubicBezTo>
                  <a:cubicBezTo>
                    <a:pt x="1851" y="1672"/>
                    <a:pt x="1433" y="1652"/>
                    <a:pt x="1015" y="1752"/>
                  </a:cubicBezTo>
                  <a:cubicBezTo>
                    <a:pt x="816" y="1811"/>
                    <a:pt x="618" y="1871"/>
                    <a:pt x="438" y="1950"/>
                  </a:cubicBezTo>
                  <a:cubicBezTo>
                    <a:pt x="299" y="2010"/>
                    <a:pt x="140" y="2090"/>
                    <a:pt x="41" y="2209"/>
                  </a:cubicBezTo>
                  <a:cubicBezTo>
                    <a:pt x="1" y="2348"/>
                    <a:pt x="1" y="2448"/>
                    <a:pt x="41" y="2567"/>
                  </a:cubicBezTo>
                  <a:cubicBezTo>
                    <a:pt x="140" y="2667"/>
                    <a:pt x="240" y="2706"/>
                    <a:pt x="359" y="2706"/>
                  </a:cubicBezTo>
                  <a:cubicBezTo>
                    <a:pt x="438" y="2706"/>
                    <a:pt x="518" y="2706"/>
                    <a:pt x="598" y="2687"/>
                  </a:cubicBezTo>
                  <a:cubicBezTo>
                    <a:pt x="757" y="2647"/>
                    <a:pt x="936" y="2587"/>
                    <a:pt x="1115" y="2567"/>
                  </a:cubicBezTo>
                  <a:cubicBezTo>
                    <a:pt x="1194" y="2567"/>
                    <a:pt x="1234" y="2547"/>
                    <a:pt x="1314" y="2507"/>
                  </a:cubicBezTo>
                  <a:lnTo>
                    <a:pt x="1692" y="2368"/>
                  </a:lnTo>
                  <a:cubicBezTo>
                    <a:pt x="1751" y="2348"/>
                    <a:pt x="1811" y="2309"/>
                    <a:pt x="1891" y="2289"/>
                  </a:cubicBezTo>
                  <a:cubicBezTo>
                    <a:pt x="2090" y="2209"/>
                    <a:pt x="2289" y="2249"/>
                    <a:pt x="2487" y="2189"/>
                  </a:cubicBezTo>
                  <a:cubicBezTo>
                    <a:pt x="2547" y="2189"/>
                    <a:pt x="2607" y="2169"/>
                    <a:pt x="2686" y="2149"/>
                  </a:cubicBezTo>
                  <a:cubicBezTo>
                    <a:pt x="2865" y="2090"/>
                    <a:pt x="3025" y="2070"/>
                    <a:pt x="3204" y="2010"/>
                  </a:cubicBezTo>
                  <a:cubicBezTo>
                    <a:pt x="3283" y="1990"/>
                    <a:pt x="3323" y="1950"/>
                    <a:pt x="3403" y="1911"/>
                  </a:cubicBezTo>
                  <a:cubicBezTo>
                    <a:pt x="3500" y="1822"/>
                    <a:pt x="3606" y="1793"/>
                    <a:pt x="3714" y="1793"/>
                  </a:cubicBezTo>
                  <a:cubicBezTo>
                    <a:pt x="3848" y="1793"/>
                    <a:pt x="3986" y="1838"/>
                    <a:pt x="4119" y="1871"/>
                  </a:cubicBezTo>
                  <a:cubicBezTo>
                    <a:pt x="4238" y="1871"/>
                    <a:pt x="4377" y="1851"/>
                    <a:pt x="4477" y="1811"/>
                  </a:cubicBezTo>
                  <a:cubicBezTo>
                    <a:pt x="4676" y="1771"/>
                    <a:pt x="4835" y="1712"/>
                    <a:pt x="5034" y="1712"/>
                  </a:cubicBezTo>
                  <a:cubicBezTo>
                    <a:pt x="5173" y="1712"/>
                    <a:pt x="5272" y="1692"/>
                    <a:pt x="5392" y="1672"/>
                  </a:cubicBezTo>
                  <a:cubicBezTo>
                    <a:pt x="5511" y="1612"/>
                    <a:pt x="5630" y="1592"/>
                    <a:pt x="5710" y="1493"/>
                  </a:cubicBezTo>
                  <a:lnTo>
                    <a:pt x="6088" y="1354"/>
                  </a:lnTo>
                  <a:lnTo>
                    <a:pt x="6088" y="1214"/>
                  </a:lnTo>
                  <a:cubicBezTo>
                    <a:pt x="6088" y="976"/>
                    <a:pt x="6008" y="777"/>
                    <a:pt x="5750" y="677"/>
                  </a:cubicBezTo>
                  <a:cubicBezTo>
                    <a:pt x="5718" y="672"/>
                    <a:pt x="5686" y="670"/>
                    <a:pt x="5654" y="670"/>
                  </a:cubicBezTo>
                  <a:cubicBezTo>
                    <a:pt x="5568" y="670"/>
                    <a:pt x="5484" y="688"/>
                    <a:pt x="5412" y="717"/>
                  </a:cubicBezTo>
                  <a:cubicBezTo>
                    <a:pt x="5292" y="777"/>
                    <a:pt x="5173" y="797"/>
                    <a:pt x="5073" y="916"/>
                  </a:cubicBezTo>
                  <a:cubicBezTo>
                    <a:pt x="5073" y="969"/>
                    <a:pt x="5065" y="996"/>
                    <a:pt x="5035" y="996"/>
                  </a:cubicBezTo>
                  <a:cubicBezTo>
                    <a:pt x="5020" y="996"/>
                    <a:pt x="5001" y="989"/>
                    <a:pt x="4974" y="976"/>
                  </a:cubicBezTo>
                  <a:cubicBezTo>
                    <a:pt x="4914" y="916"/>
                    <a:pt x="4855" y="896"/>
                    <a:pt x="4795" y="876"/>
                  </a:cubicBezTo>
                  <a:cubicBezTo>
                    <a:pt x="4755" y="866"/>
                    <a:pt x="4725" y="861"/>
                    <a:pt x="4696" y="861"/>
                  </a:cubicBezTo>
                  <a:cubicBezTo>
                    <a:pt x="4666" y="861"/>
                    <a:pt x="4636" y="866"/>
                    <a:pt x="4596" y="876"/>
                  </a:cubicBezTo>
                  <a:cubicBezTo>
                    <a:pt x="4497" y="896"/>
                    <a:pt x="4402" y="906"/>
                    <a:pt x="4308" y="906"/>
                  </a:cubicBezTo>
                  <a:cubicBezTo>
                    <a:pt x="4213" y="906"/>
                    <a:pt x="4119" y="896"/>
                    <a:pt x="4019" y="876"/>
                  </a:cubicBezTo>
                  <a:cubicBezTo>
                    <a:pt x="3920" y="876"/>
                    <a:pt x="3820" y="856"/>
                    <a:pt x="3741" y="777"/>
                  </a:cubicBezTo>
                  <a:cubicBezTo>
                    <a:pt x="3780" y="618"/>
                    <a:pt x="3920" y="578"/>
                    <a:pt x="4019" y="478"/>
                  </a:cubicBezTo>
                  <a:cubicBezTo>
                    <a:pt x="4178" y="419"/>
                    <a:pt x="4357" y="359"/>
                    <a:pt x="4516" y="299"/>
                  </a:cubicBezTo>
                  <a:cubicBezTo>
                    <a:pt x="4576" y="120"/>
                    <a:pt x="4437" y="61"/>
                    <a:pt x="4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500800" y="1394850"/>
              <a:ext cx="107950" cy="44725"/>
            </a:xfrm>
            <a:custGeom>
              <a:avLst/>
              <a:gdLst/>
              <a:ahLst/>
              <a:cxnLst/>
              <a:rect l="l" t="t" r="r" b="b"/>
              <a:pathLst>
                <a:path w="4318" h="1789" extrusionOk="0">
                  <a:moveTo>
                    <a:pt x="3993" y="1"/>
                  </a:moveTo>
                  <a:cubicBezTo>
                    <a:pt x="2556" y="1"/>
                    <a:pt x="1288" y="490"/>
                    <a:pt x="0" y="1036"/>
                  </a:cubicBezTo>
                  <a:cubicBezTo>
                    <a:pt x="20" y="1434"/>
                    <a:pt x="339" y="1553"/>
                    <a:pt x="577" y="1752"/>
                  </a:cubicBezTo>
                  <a:cubicBezTo>
                    <a:pt x="662" y="1778"/>
                    <a:pt x="745" y="1789"/>
                    <a:pt x="825" y="1789"/>
                  </a:cubicBezTo>
                  <a:cubicBezTo>
                    <a:pt x="1177" y="1789"/>
                    <a:pt x="1490" y="1582"/>
                    <a:pt x="1831" y="1533"/>
                  </a:cubicBezTo>
                  <a:cubicBezTo>
                    <a:pt x="2268" y="1334"/>
                    <a:pt x="2785" y="1354"/>
                    <a:pt x="3124" y="976"/>
                  </a:cubicBezTo>
                  <a:cubicBezTo>
                    <a:pt x="3502" y="817"/>
                    <a:pt x="3860" y="678"/>
                    <a:pt x="4218" y="539"/>
                  </a:cubicBezTo>
                  <a:cubicBezTo>
                    <a:pt x="4317" y="300"/>
                    <a:pt x="4277" y="161"/>
                    <a:pt x="4078" y="1"/>
                  </a:cubicBezTo>
                  <a:cubicBezTo>
                    <a:pt x="4050" y="1"/>
                    <a:pt x="4021" y="1"/>
                    <a:pt x="3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624625" y="1172575"/>
              <a:ext cx="115900" cy="34350"/>
            </a:xfrm>
            <a:custGeom>
              <a:avLst/>
              <a:gdLst/>
              <a:ahLst/>
              <a:cxnLst/>
              <a:rect l="l" t="t" r="r" b="b"/>
              <a:pathLst>
                <a:path w="4636" h="1374" extrusionOk="0">
                  <a:moveTo>
                    <a:pt x="4158" y="0"/>
                  </a:moveTo>
                  <a:cubicBezTo>
                    <a:pt x="3203" y="20"/>
                    <a:pt x="2288" y="319"/>
                    <a:pt x="1334" y="538"/>
                  </a:cubicBezTo>
                  <a:cubicBezTo>
                    <a:pt x="916" y="617"/>
                    <a:pt x="399" y="498"/>
                    <a:pt x="60" y="916"/>
                  </a:cubicBezTo>
                  <a:cubicBezTo>
                    <a:pt x="1" y="1274"/>
                    <a:pt x="299" y="1274"/>
                    <a:pt x="458" y="1373"/>
                  </a:cubicBezTo>
                  <a:cubicBezTo>
                    <a:pt x="1910" y="1293"/>
                    <a:pt x="3283" y="916"/>
                    <a:pt x="4636" y="518"/>
                  </a:cubicBezTo>
                  <a:lnTo>
                    <a:pt x="4636" y="398"/>
                  </a:lnTo>
                  <a:cubicBezTo>
                    <a:pt x="4596" y="279"/>
                    <a:pt x="4536" y="140"/>
                    <a:pt x="4417" y="80"/>
                  </a:cubicBezTo>
                  <a:cubicBezTo>
                    <a:pt x="4337" y="40"/>
                    <a:pt x="4258" y="2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695750" y="1333250"/>
              <a:ext cx="91025" cy="43250"/>
            </a:xfrm>
            <a:custGeom>
              <a:avLst/>
              <a:gdLst/>
              <a:ahLst/>
              <a:cxnLst/>
              <a:rect l="l" t="t" r="r" b="b"/>
              <a:pathLst>
                <a:path w="3641" h="1730" extrusionOk="0">
                  <a:moveTo>
                    <a:pt x="2139" y="1"/>
                  </a:moveTo>
                  <a:cubicBezTo>
                    <a:pt x="1968" y="1"/>
                    <a:pt x="1791" y="19"/>
                    <a:pt x="1632" y="19"/>
                  </a:cubicBezTo>
                  <a:cubicBezTo>
                    <a:pt x="1552" y="58"/>
                    <a:pt x="1552" y="118"/>
                    <a:pt x="1552" y="178"/>
                  </a:cubicBezTo>
                  <a:cubicBezTo>
                    <a:pt x="1658" y="507"/>
                    <a:pt x="1569" y="579"/>
                    <a:pt x="1422" y="579"/>
                  </a:cubicBezTo>
                  <a:cubicBezTo>
                    <a:pt x="1320" y="579"/>
                    <a:pt x="1189" y="544"/>
                    <a:pt x="1075" y="536"/>
                  </a:cubicBezTo>
                  <a:cubicBezTo>
                    <a:pt x="1024" y="529"/>
                    <a:pt x="970" y="524"/>
                    <a:pt x="916" y="524"/>
                  </a:cubicBezTo>
                  <a:cubicBezTo>
                    <a:pt x="822" y="524"/>
                    <a:pt x="725" y="538"/>
                    <a:pt x="637" y="576"/>
                  </a:cubicBezTo>
                  <a:cubicBezTo>
                    <a:pt x="557" y="635"/>
                    <a:pt x="538" y="675"/>
                    <a:pt x="498" y="755"/>
                  </a:cubicBezTo>
                  <a:cubicBezTo>
                    <a:pt x="498" y="1073"/>
                    <a:pt x="100" y="1133"/>
                    <a:pt x="40" y="1411"/>
                  </a:cubicBezTo>
                  <a:cubicBezTo>
                    <a:pt x="0" y="1471"/>
                    <a:pt x="0" y="1550"/>
                    <a:pt x="0" y="1630"/>
                  </a:cubicBezTo>
                  <a:cubicBezTo>
                    <a:pt x="40" y="1670"/>
                    <a:pt x="60" y="1710"/>
                    <a:pt x="80" y="1729"/>
                  </a:cubicBezTo>
                  <a:cubicBezTo>
                    <a:pt x="259" y="1710"/>
                    <a:pt x="398" y="1710"/>
                    <a:pt x="577" y="1650"/>
                  </a:cubicBezTo>
                  <a:cubicBezTo>
                    <a:pt x="1453" y="1451"/>
                    <a:pt x="2288" y="1232"/>
                    <a:pt x="3163" y="1013"/>
                  </a:cubicBezTo>
                  <a:cubicBezTo>
                    <a:pt x="3283" y="914"/>
                    <a:pt x="3641" y="1013"/>
                    <a:pt x="3541" y="655"/>
                  </a:cubicBezTo>
                  <a:cubicBezTo>
                    <a:pt x="3445" y="566"/>
                    <a:pt x="3329" y="546"/>
                    <a:pt x="3207" y="546"/>
                  </a:cubicBezTo>
                  <a:cubicBezTo>
                    <a:pt x="3111" y="546"/>
                    <a:pt x="3011" y="558"/>
                    <a:pt x="2914" y="558"/>
                  </a:cubicBezTo>
                  <a:cubicBezTo>
                    <a:pt x="2751" y="558"/>
                    <a:pt x="2597" y="524"/>
                    <a:pt x="2487" y="337"/>
                  </a:cubicBezTo>
                  <a:cubicBezTo>
                    <a:pt x="2527" y="218"/>
                    <a:pt x="2626" y="39"/>
                    <a:pt x="2388" y="19"/>
                  </a:cubicBezTo>
                  <a:cubicBezTo>
                    <a:pt x="2308" y="5"/>
                    <a:pt x="2224" y="1"/>
                    <a:pt x="2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461025" y="1428700"/>
              <a:ext cx="87550" cy="46775"/>
            </a:xfrm>
            <a:custGeom>
              <a:avLst/>
              <a:gdLst/>
              <a:ahLst/>
              <a:cxnLst/>
              <a:rect l="l" t="t" r="r" b="b"/>
              <a:pathLst>
                <a:path w="3502" h="1871" extrusionOk="0">
                  <a:moveTo>
                    <a:pt x="3342" y="0"/>
                  </a:moveTo>
                  <a:cubicBezTo>
                    <a:pt x="2964" y="120"/>
                    <a:pt x="2526" y="219"/>
                    <a:pt x="2129" y="338"/>
                  </a:cubicBezTo>
                  <a:cubicBezTo>
                    <a:pt x="2109" y="338"/>
                    <a:pt x="2069" y="338"/>
                    <a:pt x="2009" y="378"/>
                  </a:cubicBezTo>
                  <a:cubicBezTo>
                    <a:pt x="1731" y="498"/>
                    <a:pt x="1472" y="517"/>
                    <a:pt x="1174" y="537"/>
                  </a:cubicBezTo>
                  <a:cubicBezTo>
                    <a:pt x="995" y="577"/>
                    <a:pt x="855" y="637"/>
                    <a:pt x="756" y="776"/>
                  </a:cubicBezTo>
                  <a:cubicBezTo>
                    <a:pt x="617" y="1134"/>
                    <a:pt x="139" y="1234"/>
                    <a:pt x="0" y="1612"/>
                  </a:cubicBezTo>
                  <a:cubicBezTo>
                    <a:pt x="0" y="1771"/>
                    <a:pt x="60" y="1830"/>
                    <a:pt x="199" y="1870"/>
                  </a:cubicBezTo>
                  <a:cubicBezTo>
                    <a:pt x="1233" y="1413"/>
                    <a:pt x="2308" y="975"/>
                    <a:pt x="3342" y="517"/>
                  </a:cubicBezTo>
                  <a:cubicBezTo>
                    <a:pt x="3481" y="338"/>
                    <a:pt x="3501" y="179"/>
                    <a:pt x="33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425200" y="1546300"/>
              <a:ext cx="89050" cy="34600"/>
            </a:xfrm>
            <a:custGeom>
              <a:avLst/>
              <a:gdLst/>
              <a:ahLst/>
              <a:cxnLst/>
              <a:rect l="l" t="t" r="r" b="b"/>
              <a:pathLst>
                <a:path w="3562" h="1384" extrusionOk="0">
                  <a:moveTo>
                    <a:pt x="3150" y="0"/>
                  </a:moveTo>
                  <a:cubicBezTo>
                    <a:pt x="3115" y="0"/>
                    <a:pt x="3080" y="4"/>
                    <a:pt x="3044" y="11"/>
                  </a:cubicBezTo>
                  <a:cubicBezTo>
                    <a:pt x="2567" y="369"/>
                    <a:pt x="1970" y="289"/>
                    <a:pt x="1473" y="548"/>
                  </a:cubicBezTo>
                  <a:cubicBezTo>
                    <a:pt x="1433" y="608"/>
                    <a:pt x="1373" y="667"/>
                    <a:pt x="1294" y="687"/>
                  </a:cubicBezTo>
                  <a:cubicBezTo>
                    <a:pt x="1135" y="707"/>
                    <a:pt x="976" y="707"/>
                    <a:pt x="796" y="747"/>
                  </a:cubicBezTo>
                  <a:cubicBezTo>
                    <a:pt x="737" y="767"/>
                    <a:pt x="677" y="806"/>
                    <a:pt x="598" y="866"/>
                  </a:cubicBezTo>
                  <a:cubicBezTo>
                    <a:pt x="558" y="846"/>
                    <a:pt x="478" y="846"/>
                    <a:pt x="438" y="846"/>
                  </a:cubicBezTo>
                  <a:cubicBezTo>
                    <a:pt x="374" y="819"/>
                    <a:pt x="313" y="804"/>
                    <a:pt x="257" y="804"/>
                  </a:cubicBezTo>
                  <a:cubicBezTo>
                    <a:pt x="193" y="804"/>
                    <a:pt x="134" y="824"/>
                    <a:pt x="80" y="866"/>
                  </a:cubicBezTo>
                  <a:cubicBezTo>
                    <a:pt x="41" y="906"/>
                    <a:pt x="1" y="966"/>
                    <a:pt x="41" y="1045"/>
                  </a:cubicBezTo>
                  <a:cubicBezTo>
                    <a:pt x="60" y="1085"/>
                    <a:pt x="140" y="1145"/>
                    <a:pt x="180" y="1165"/>
                  </a:cubicBezTo>
                  <a:cubicBezTo>
                    <a:pt x="319" y="1204"/>
                    <a:pt x="419" y="1284"/>
                    <a:pt x="538" y="1363"/>
                  </a:cubicBezTo>
                  <a:cubicBezTo>
                    <a:pt x="558" y="1363"/>
                    <a:pt x="598" y="1383"/>
                    <a:pt x="637" y="1383"/>
                  </a:cubicBezTo>
                  <a:cubicBezTo>
                    <a:pt x="1334" y="1204"/>
                    <a:pt x="2070" y="1085"/>
                    <a:pt x="2666" y="647"/>
                  </a:cubicBezTo>
                  <a:cubicBezTo>
                    <a:pt x="2965" y="468"/>
                    <a:pt x="3422" y="568"/>
                    <a:pt x="3562" y="150"/>
                  </a:cubicBezTo>
                  <a:cubicBezTo>
                    <a:pt x="3447" y="68"/>
                    <a:pt x="3307" y="0"/>
                    <a:pt x="3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913075" y="946300"/>
              <a:ext cx="76125" cy="25875"/>
            </a:xfrm>
            <a:custGeom>
              <a:avLst/>
              <a:gdLst/>
              <a:ahLst/>
              <a:cxnLst/>
              <a:rect l="l" t="t" r="r" b="b"/>
              <a:pathLst>
                <a:path w="3045" h="1035" extrusionOk="0">
                  <a:moveTo>
                    <a:pt x="2945" y="0"/>
                  </a:moveTo>
                  <a:lnTo>
                    <a:pt x="2945" y="0"/>
                  </a:lnTo>
                  <a:cubicBezTo>
                    <a:pt x="2149" y="219"/>
                    <a:pt x="1333" y="80"/>
                    <a:pt x="538" y="199"/>
                  </a:cubicBezTo>
                  <a:cubicBezTo>
                    <a:pt x="498" y="239"/>
                    <a:pt x="418" y="299"/>
                    <a:pt x="359" y="338"/>
                  </a:cubicBezTo>
                  <a:cubicBezTo>
                    <a:pt x="20" y="557"/>
                    <a:pt x="1" y="816"/>
                    <a:pt x="359" y="1035"/>
                  </a:cubicBezTo>
                  <a:cubicBezTo>
                    <a:pt x="1055" y="915"/>
                    <a:pt x="1751" y="816"/>
                    <a:pt x="2447" y="696"/>
                  </a:cubicBezTo>
                  <a:cubicBezTo>
                    <a:pt x="2507" y="637"/>
                    <a:pt x="2587" y="597"/>
                    <a:pt x="2626" y="537"/>
                  </a:cubicBezTo>
                  <a:cubicBezTo>
                    <a:pt x="2726" y="338"/>
                    <a:pt x="3044" y="279"/>
                    <a:pt x="29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735525" y="1154700"/>
              <a:ext cx="111925" cy="32175"/>
            </a:xfrm>
            <a:custGeom>
              <a:avLst/>
              <a:gdLst/>
              <a:ahLst/>
              <a:cxnLst/>
              <a:rect l="l" t="t" r="r" b="b"/>
              <a:pathLst>
                <a:path w="4477" h="1287" extrusionOk="0">
                  <a:moveTo>
                    <a:pt x="4258" y="1"/>
                  </a:moveTo>
                  <a:cubicBezTo>
                    <a:pt x="4162" y="1"/>
                    <a:pt x="4071" y="40"/>
                    <a:pt x="3979" y="79"/>
                  </a:cubicBezTo>
                  <a:cubicBezTo>
                    <a:pt x="3860" y="139"/>
                    <a:pt x="3761" y="158"/>
                    <a:pt x="3661" y="178"/>
                  </a:cubicBezTo>
                  <a:cubicBezTo>
                    <a:pt x="3462" y="178"/>
                    <a:pt x="3263" y="218"/>
                    <a:pt x="3084" y="258"/>
                  </a:cubicBezTo>
                  <a:cubicBezTo>
                    <a:pt x="2826" y="337"/>
                    <a:pt x="2527" y="337"/>
                    <a:pt x="2249" y="337"/>
                  </a:cubicBezTo>
                  <a:cubicBezTo>
                    <a:pt x="2070" y="357"/>
                    <a:pt x="1930" y="357"/>
                    <a:pt x="1751" y="417"/>
                  </a:cubicBezTo>
                  <a:cubicBezTo>
                    <a:pt x="1552" y="497"/>
                    <a:pt x="1314" y="497"/>
                    <a:pt x="1095" y="497"/>
                  </a:cubicBezTo>
                  <a:cubicBezTo>
                    <a:pt x="1042" y="505"/>
                    <a:pt x="987" y="507"/>
                    <a:pt x="932" y="507"/>
                  </a:cubicBezTo>
                  <a:cubicBezTo>
                    <a:pt x="819" y="507"/>
                    <a:pt x="703" y="496"/>
                    <a:pt x="592" y="496"/>
                  </a:cubicBezTo>
                  <a:cubicBezTo>
                    <a:pt x="345" y="496"/>
                    <a:pt x="120" y="550"/>
                    <a:pt x="1" y="894"/>
                  </a:cubicBezTo>
                  <a:lnTo>
                    <a:pt x="61" y="934"/>
                  </a:lnTo>
                  <a:cubicBezTo>
                    <a:pt x="154" y="981"/>
                    <a:pt x="250" y="994"/>
                    <a:pt x="342" y="994"/>
                  </a:cubicBezTo>
                  <a:cubicBezTo>
                    <a:pt x="463" y="994"/>
                    <a:pt x="577" y="971"/>
                    <a:pt x="668" y="971"/>
                  </a:cubicBezTo>
                  <a:cubicBezTo>
                    <a:pt x="685" y="971"/>
                    <a:pt x="702" y="972"/>
                    <a:pt x="717" y="974"/>
                  </a:cubicBezTo>
                  <a:cubicBezTo>
                    <a:pt x="699" y="1009"/>
                    <a:pt x="667" y="1020"/>
                    <a:pt x="626" y="1020"/>
                  </a:cubicBezTo>
                  <a:cubicBezTo>
                    <a:pt x="562" y="1020"/>
                    <a:pt x="478" y="994"/>
                    <a:pt x="400" y="994"/>
                  </a:cubicBezTo>
                  <a:cubicBezTo>
                    <a:pt x="303" y="994"/>
                    <a:pt x="214" y="1034"/>
                    <a:pt x="180" y="1213"/>
                  </a:cubicBezTo>
                  <a:lnTo>
                    <a:pt x="200" y="1253"/>
                  </a:lnTo>
                  <a:cubicBezTo>
                    <a:pt x="323" y="1277"/>
                    <a:pt x="447" y="1287"/>
                    <a:pt x="570" y="1287"/>
                  </a:cubicBezTo>
                  <a:cubicBezTo>
                    <a:pt x="844" y="1287"/>
                    <a:pt x="1119" y="1240"/>
                    <a:pt x="1393" y="1213"/>
                  </a:cubicBezTo>
                  <a:cubicBezTo>
                    <a:pt x="1467" y="1146"/>
                    <a:pt x="1552" y="1132"/>
                    <a:pt x="1640" y="1132"/>
                  </a:cubicBezTo>
                  <a:cubicBezTo>
                    <a:pt x="1708" y="1132"/>
                    <a:pt x="1779" y="1141"/>
                    <a:pt x="1849" y="1141"/>
                  </a:cubicBezTo>
                  <a:cubicBezTo>
                    <a:pt x="1932" y="1141"/>
                    <a:pt x="2014" y="1128"/>
                    <a:pt x="2090" y="1074"/>
                  </a:cubicBezTo>
                  <a:cubicBezTo>
                    <a:pt x="2368" y="914"/>
                    <a:pt x="2666" y="934"/>
                    <a:pt x="2965" y="914"/>
                  </a:cubicBezTo>
                  <a:cubicBezTo>
                    <a:pt x="3044" y="914"/>
                    <a:pt x="3084" y="914"/>
                    <a:pt x="3144" y="894"/>
                  </a:cubicBezTo>
                  <a:cubicBezTo>
                    <a:pt x="3144" y="875"/>
                    <a:pt x="3149" y="865"/>
                    <a:pt x="3161" y="865"/>
                  </a:cubicBezTo>
                  <a:cubicBezTo>
                    <a:pt x="3174" y="865"/>
                    <a:pt x="3194" y="875"/>
                    <a:pt x="3223" y="894"/>
                  </a:cubicBezTo>
                  <a:cubicBezTo>
                    <a:pt x="3235" y="883"/>
                    <a:pt x="3247" y="878"/>
                    <a:pt x="3258" y="878"/>
                  </a:cubicBezTo>
                  <a:cubicBezTo>
                    <a:pt x="3287" y="878"/>
                    <a:pt x="3315" y="906"/>
                    <a:pt x="3343" y="934"/>
                  </a:cubicBezTo>
                  <a:cubicBezTo>
                    <a:pt x="3366" y="958"/>
                    <a:pt x="3403" y="967"/>
                    <a:pt x="3446" y="967"/>
                  </a:cubicBezTo>
                  <a:cubicBezTo>
                    <a:pt x="3476" y="967"/>
                    <a:pt x="3509" y="962"/>
                    <a:pt x="3542" y="954"/>
                  </a:cubicBezTo>
                  <a:cubicBezTo>
                    <a:pt x="3741" y="954"/>
                    <a:pt x="3880" y="855"/>
                    <a:pt x="4039" y="755"/>
                  </a:cubicBezTo>
                  <a:cubicBezTo>
                    <a:pt x="4218" y="616"/>
                    <a:pt x="4457" y="536"/>
                    <a:pt x="4477" y="258"/>
                  </a:cubicBezTo>
                  <a:cubicBezTo>
                    <a:pt x="4477" y="158"/>
                    <a:pt x="4457" y="119"/>
                    <a:pt x="4417" y="39"/>
                  </a:cubicBezTo>
                  <a:cubicBezTo>
                    <a:pt x="4362" y="12"/>
                    <a:pt x="4309" y="1"/>
                    <a:pt x="42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721600" y="1469850"/>
              <a:ext cx="65675" cy="34825"/>
            </a:xfrm>
            <a:custGeom>
              <a:avLst/>
              <a:gdLst/>
              <a:ahLst/>
              <a:cxnLst/>
              <a:rect l="l" t="t" r="r" b="b"/>
              <a:pathLst>
                <a:path w="2627" h="1393" extrusionOk="0">
                  <a:moveTo>
                    <a:pt x="2219" y="0"/>
                  </a:moveTo>
                  <a:cubicBezTo>
                    <a:pt x="2124" y="0"/>
                    <a:pt x="2030" y="25"/>
                    <a:pt x="1930" y="65"/>
                  </a:cubicBezTo>
                  <a:cubicBezTo>
                    <a:pt x="1632" y="145"/>
                    <a:pt x="1354" y="184"/>
                    <a:pt x="1095" y="264"/>
                  </a:cubicBezTo>
                  <a:cubicBezTo>
                    <a:pt x="956" y="423"/>
                    <a:pt x="717" y="284"/>
                    <a:pt x="558" y="443"/>
                  </a:cubicBezTo>
                  <a:cubicBezTo>
                    <a:pt x="458" y="562"/>
                    <a:pt x="319" y="523"/>
                    <a:pt x="220" y="582"/>
                  </a:cubicBezTo>
                  <a:cubicBezTo>
                    <a:pt x="180" y="622"/>
                    <a:pt x="140" y="642"/>
                    <a:pt x="80" y="642"/>
                  </a:cubicBezTo>
                  <a:cubicBezTo>
                    <a:pt x="21" y="662"/>
                    <a:pt x="1" y="702"/>
                    <a:pt x="1" y="801"/>
                  </a:cubicBezTo>
                  <a:cubicBezTo>
                    <a:pt x="266" y="1204"/>
                    <a:pt x="424" y="1393"/>
                    <a:pt x="686" y="1393"/>
                  </a:cubicBezTo>
                  <a:cubicBezTo>
                    <a:pt x="915" y="1393"/>
                    <a:pt x="1223" y="1249"/>
                    <a:pt x="1751" y="980"/>
                  </a:cubicBezTo>
                  <a:cubicBezTo>
                    <a:pt x="1867" y="914"/>
                    <a:pt x="1968" y="876"/>
                    <a:pt x="2079" y="876"/>
                  </a:cubicBezTo>
                  <a:cubicBezTo>
                    <a:pt x="2102" y="876"/>
                    <a:pt x="2125" y="877"/>
                    <a:pt x="2149" y="881"/>
                  </a:cubicBezTo>
                  <a:cubicBezTo>
                    <a:pt x="2190" y="892"/>
                    <a:pt x="2227" y="897"/>
                    <a:pt x="2262" y="897"/>
                  </a:cubicBezTo>
                  <a:cubicBezTo>
                    <a:pt x="2347" y="897"/>
                    <a:pt x="2417" y="869"/>
                    <a:pt x="2487" y="841"/>
                  </a:cubicBezTo>
                  <a:cubicBezTo>
                    <a:pt x="2527" y="781"/>
                    <a:pt x="2587" y="702"/>
                    <a:pt x="2587" y="642"/>
                  </a:cubicBezTo>
                  <a:cubicBezTo>
                    <a:pt x="2587" y="463"/>
                    <a:pt x="2627" y="264"/>
                    <a:pt x="2507" y="85"/>
                  </a:cubicBezTo>
                  <a:cubicBezTo>
                    <a:pt x="2408" y="25"/>
                    <a:pt x="2313" y="0"/>
                    <a:pt x="2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849425" y="956250"/>
              <a:ext cx="70150" cy="27150"/>
            </a:xfrm>
            <a:custGeom>
              <a:avLst/>
              <a:gdLst/>
              <a:ahLst/>
              <a:cxnLst/>
              <a:rect l="l" t="t" r="r" b="b"/>
              <a:pathLst>
                <a:path w="2806" h="1086" extrusionOk="0">
                  <a:moveTo>
                    <a:pt x="2089" y="0"/>
                  </a:moveTo>
                  <a:cubicBezTo>
                    <a:pt x="1393" y="100"/>
                    <a:pt x="697" y="219"/>
                    <a:pt x="0" y="318"/>
                  </a:cubicBezTo>
                  <a:cubicBezTo>
                    <a:pt x="137" y="835"/>
                    <a:pt x="414" y="1085"/>
                    <a:pt x="838" y="1085"/>
                  </a:cubicBezTo>
                  <a:cubicBezTo>
                    <a:pt x="969" y="1085"/>
                    <a:pt x="1114" y="1061"/>
                    <a:pt x="1273" y="1015"/>
                  </a:cubicBezTo>
                  <a:cubicBezTo>
                    <a:pt x="1791" y="975"/>
                    <a:pt x="2308" y="895"/>
                    <a:pt x="2805" y="676"/>
                  </a:cubicBezTo>
                  <a:cubicBezTo>
                    <a:pt x="2646" y="398"/>
                    <a:pt x="2387" y="179"/>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762400" y="1207375"/>
              <a:ext cx="33825" cy="90575"/>
            </a:xfrm>
            <a:custGeom>
              <a:avLst/>
              <a:gdLst/>
              <a:ahLst/>
              <a:cxnLst/>
              <a:rect l="l" t="t" r="r" b="b"/>
              <a:pathLst>
                <a:path w="1353" h="3623" extrusionOk="0">
                  <a:moveTo>
                    <a:pt x="696" y="1"/>
                  </a:moveTo>
                  <a:cubicBezTo>
                    <a:pt x="676" y="41"/>
                    <a:pt x="676" y="100"/>
                    <a:pt x="637" y="140"/>
                  </a:cubicBezTo>
                  <a:cubicBezTo>
                    <a:pt x="0" y="518"/>
                    <a:pt x="378" y="1095"/>
                    <a:pt x="398" y="1612"/>
                  </a:cubicBezTo>
                  <a:cubicBezTo>
                    <a:pt x="259" y="1871"/>
                    <a:pt x="458" y="2110"/>
                    <a:pt x="418" y="2368"/>
                  </a:cubicBezTo>
                  <a:cubicBezTo>
                    <a:pt x="398" y="2627"/>
                    <a:pt x="398" y="2925"/>
                    <a:pt x="159" y="3124"/>
                  </a:cubicBezTo>
                  <a:lnTo>
                    <a:pt x="159" y="3104"/>
                  </a:lnTo>
                  <a:cubicBezTo>
                    <a:pt x="100" y="3184"/>
                    <a:pt x="100" y="3263"/>
                    <a:pt x="119" y="3323"/>
                  </a:cubicBezTo>
                  <a:cubicBezTo>
                    <a:pt x="219" y="3482"/>
                    <a:pt x="398" y="3502"/>
                    <a:pt x="557" y="3582"/>
                  </a:cubicBezTo>
                  <a:cubicBezTo>
                    <a:pt x="612" y="3609"/>
                    <a:pt x="666" y="3622"/>
                    <a:pt x="719" y="3622"/>
                  </a:cubicBezTo>
                  <a:cubicBezTo>
                    <a:pt x="821" y="3622"/>
                    <a:pt x="916" y="3574"/>
                    <a:pt x="995" y="3482"/>
                  </a:cubicBezTo>
                  <a:cubicBezTo>
                    <a:pt x="1054" y="3422"/>
                    <a:pt x="1054" y="3363"/>
                    <a:pt x="1015" y="3303"/>
                  </a:cubicBezTo>
                  <a:cubicBezTo>
                    <a:pt x="915" y="3204"/>
                    <a:pt x="955" y="3064"/>
                    <a:pt x="875" y="2965"/>
                  </a:cubicBezTo>
                  <a:cubicBezTo>
                    <a:pt x="676" y="2388"/>
                    <a:pt x="716" y="1811"/>
                    <a:pt x="855" y="1234"/>
                  </a:cubicBezTo>
                  <a:cubicBezTo>
                    <a:pt x="915" y="936"/>
                    <a:pt x="975" y="677"/>
                    <a:pt x="1054" y="399"/>
                  </a:cubicBezTo>
                  <a:cubicBezTo>
                    <a:pt x="1114" y="279"/>
                    <a:pt x="1353" y="200"/>
                    <a:pt x="12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434150" y="1498325"/>
              <a:ext cx="64675" cy="44775"/>
            </a:xfrm>
            <a:custGeom>
              <a:avLst/>
              <a:gdLst/>
              <a:ahLst/>
              <a:cxnLst/>
              <a:rect l="l" t="t" r="r" b="b"/>
              <a:pathLst>
                <a:path w="2587" h="1791" extrusionOk="0">
                  <a:moveTo>
                    <a:pt x="1990" y="0"/>
                  </a:moveTo>
                  <a:cubicBezTo>
                    <a:pt x="1811" y="219"/>
                    <a:pt x="1612" y="418"/>
                    <a:pt x="1354" y="497"/>
                  </a:cubicBezTo>
                  <a:cubicBezTo>
                    <a:pt x="1155" y="617"/>
                    <a:pt x="896" y="537"/>
                    <a:pt x="717" y="657"/>
                  </a:cubicBezTo>
                  <a:cubicBezTo>
                    <a:pt x="498" y="975"/>
                    <a:pt x="100" y="1094"/>
                    <a:pt x="1" y="1492"/>
                  </a:cubicBezTo>
                  <a:cubicBezTo>
                    <a:pt x="1" y="1572"/>
                    <a:pt x="1" y="1631"/>
                    <a:pt x="61" y="1711"/>
                  </a:cubicBezTo>
                  <a:cubicBezTo>
                    <a:pt x="120" y="1771"/>
                    <a:pt x="200" y="1791"/>
                    <a:pt x="279" y="1791"/>
                  </a:cubicBezTo>
                  <a:cubicBezTo>
                    <a:pt x="458" y="1791"/>
                    <a:pt x="598" y="1731"/>
                    <a:pt x="757" y="1711"/>
                  </a:cubicBezTo>
                  <a:cubicBezTo>
                    <a:pt x="1274" y="1512"/>
                    <a:pt x="1751" y="1234"/>
                    <a:pt x="2249" y="995"/>
                  </a:cubicBezTo>
                  <a:cubicBezTo>
                    <a:pt x="2368" y="875"/>
                    <a:pt x="2587" y="776"/>
                    <a:pt x="2547" y="517"/>
                  </a:cubicBezTo>
                  <a:cubicBezTo>
                    <a:pt x="2289" y="398"/>
                    <a:pt x="2269" y="80"/>
                    <a:pt x="19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599775" y="1379450"/>
              <a:ext cx="51250" cy="28875"/>
            </a:xfrm>
            <a:custGeom>
              <a:avLst/>
              <a:gdLst/>
              <a:ahLst/>
              <a:cxnLst/>
              <a:rect l="l" t="t" r="r" b="b"/>
              <a:pathLst>
                <a:path w="2050" h="1155" extrusionOk="0">
                  <a:moveTo>
                    <a:pt x="1890" y="1"/>
                  </a:moveTo>
                  <a:cubicBezTo>
                    <a:pt x="1731" y="1"/>
                    <a:pt x="1631" y="60"/>
                    <a:pt x="1512" y="100"/>
                  </a:cubicBezTo>
                  <a:cubicBezTo>
                    <a:pt x="1432" y="120"/>
                    <a:pt x="1333" y="180"/>
                    <a:pt x="1253" y="180"/>
                  </a:cubicBezTo>
                  <a:cubicBezTo>
                    <a:pt x="1214" y="180"/>
                    <a:pt x="1154" y="180"/>
                    <a:pt x="1114" y="160"/>
                  </a:cubicBezTo>
                  <a:cubicBezTo>
                    <a:pt x="1054" y="120"/>
                    <a:pt x="975" y="100"/>
                    <a:pt x="935" y="100"/>
                  </a:cubicBezTo>
                  <a:cubicBezTo>
                    <a:pt x="895" y="100"/>
                    <a:pt x="816" y="100"/>
                    <a:pt x="756" y="120"/>
                  </a:cubicBezTo>
                  <a:cubicBezTo>
                    <a:pt x="716" y="120"/>
                    <a:pt x="637" y="160"/>
                    <a:pt x="597" y="180"/>
                  </a:cubicBezTo>
                  <a:cubicBezTo>
                    <a:pt x="497" y="220"/>
                    <a:pt x="398" y="259"/>
                    <a:pt x="299" y="299"/>
                  </a:cubicBezTo>
                  <a:cubicBezTo>
                    <a:pt x="139" y="399"/>
                    <a:pt x="0" y="498"/>
                    <a:pt x="40" y="717"/>
                  </a:cubicBezTo>
                  <a:cubicBezTo>
                    <a:pt x="219" y="816"/>
                    <a:pt x="239" y="976"/>
                    <a:pt x="259" y="1155"/>
                  </a:cubicBezTo>
                  <a:cubicBezTo>
                    <a:pt x="816" y="1055"/>
                    <a:pt x="1393" y="995"/>
                    <a:pt x="1810" y="617"/>
                  </a:cubicBezTo>
                  <a:cubicBezTo>
                    <a:pt x="1830" y="518"/>
                    <a:pt x="1910" y="438"/>
                    <a:pt x="1989" y="399"/>
                  </a:cubicBezTo>
                  <a:cubicBezTo>
                    <a:pt x="2049" y="319"/>
                    <a:pt x="2049" y="220"/>
                    <a:pt x="2029" y="120"/>
                  </a:cubicBezTo>
                  <a:cubicBezTo>
                    <a:pt x="2009" y="80"/>
                    <a:pt x="1950" y="21"/>
                    <a:pt x="18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737525" y="1284975"/>
              <a:ext cx="51750" cy="43100"/>
            </a:xfrm>
            <a:custGeom>
              <a:avLst/>
              <a:gdLst/>
              <a:ahLst/>
              <a:cxnLst/>
              <a:rect l="l" t="t" r="r" b="b"/>
              <a:pathLst>
                <a:path w="2070" h="1724" extrusionOk="0">
                  <a:moveTo>
                    <a:pt x="1154" y="0"/>
                  </a:moveTo>
                  <a:cubicBezTo>
                    <a:pt x="816" y="239"/>
                    <a:pt x="319" y="80"/>
                    <a:pt x="0" y="458"/>
                  </a:cubicBezTo>
                  <a:cubicBezTo>
                    <a:pt x="186" y="523"/>
                    <a:pt x="363" y="540"/>
                    <a:pt x="533" y="540"/>
                  </a:cubicBezTo>
                  <a:cubicBezTo>
                    <a:pt x="728" y="540"/>
                    <a:pt x="914" y="517"/>
                    <a:pt x="1095" y="517"/>
                  </a:cubicBezTo>
                  <a:cubicBezTo>
                    <a:pt x="1313" y="557"/>
                    <a:pt x="1492" y="597"/>
                    <a:pt x="1512" y="856"/>
                  </a:cubicBezTo>
                  <a:cubicBezTo>
                    <a:pt x="1457" y="933"/>
                    <a:pt x="1401" y="974"/>
                    <a:pt x="1339" y="974"/>
                  </a:cubicBezTo>
                  <a:cubicBezTo>
                    <a:pt x="1290" y="974"/>
                    <a:pt x="1236" y="948"/>
                    <a:pt x="1174" y="895"/>
                  </a:cubicBezTo>
                  <a:lnTo>
                    <a:pt x="995" y="895"/>
                  </a:lnTo>
                  <a:cubicBezTo>
                    <a:pt x="896" y="995"/>
                    <a:pt x="896" y="1114"/>
                    <a:pt x="955" y="1253"/>
                  </a:cubicBezTo>
                  <a:cubicBezTo>
                    <a:pt x="1004" y="1302"/>
                    <a:pt x="1070" y="1309"/>
                    <a:pt x="1140" y="1309"/>
                  </a:cubicBezTo>
                  <a:cubicBezTo>
                    <a:pt x="1170" y="1309"/>
                    <a:pt x="1201" y="1308"/>
                    <a:pt x="1231" y="1308"/>
                  </a:cubicBezTo>
                  <a:cubicBezTo>
                    <a:pt x="1333" y="1308"/>
                    <a:pt x="1433" y="1323"/>
                    <a:pt x="1492" y="1452"/>
                  </a:cubicBezTo>
                  <a:cubicBezTo>
                    <a:pt x="1531" y="1657"/>
                    <a:pt x="1609" y="1723"/>
                    <a:pt x="1708" y="1723"/>
                  </a:cubicBezTo>
                  <a:cubicBezTo>
                    <a:pt x="1811" y="1723"/>
                    <a:pt x="1938" y="1652"/>
                    <a:pt x="2069" y="1592"/>
                  </a:cubicBezTo>
                  <a:cubicBezTo>
                    <a:pt x="2010" y="1353"/>
                    <a:pt x="1751" y="1114"/>
                    <a:pt x="2010" y="875"/>
                  </a:cubicBezTo>
                  <a:cubicBezTo>
                    <a:pt x="2010" y="696"/>
                    <a:pt x="1990" y="517"/>
                    <a:pt x="1990" y="358"/>
                  </a:cubicBezTo>
                  <a:lnTo>
                    <a:pt x="1492" y="358"/>
                  </a:lnTo>
                  <a:cubicBezTo>
                    <a:pt x="1413" y="219"/>
                    <a:pt x="1214" y="358"/>
                    <a:pt x="1154" y="199"/>
                  </a:cubicBezTo>
                  <a:lnTo>
                    <a:pt x="115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826050" y="964200"/>
              <a:ext cx="54725" cy="27375"/>
            </a:xfrm>
            <a:custGeom>
              <a:avLst/>
              <a:gdLst/>
              <a:ahLst/>
              <a:cxnLst/>
              <a:rect l="l" t="t" r="r" b="b"/>
              <a:pathLst>
                <a:path w="2189" h="1095" extrusionOk="0">
                  <a:moveTo>
                    <a:pt x="935" y="0"/>
                  </a:moveTo>
                  <a:cubicBezTo>
                    <a:pt x="716" y="0"/>
                    <a:pt x="518" y="0"/>
                    <a:pt x="358" y="120"/>
                  </a:cubicBezTo>
                  <a:cubicBezTo>
                    <a:pt x="358" y="418"/>
                    <a:pt x="0" y="677"/>
                    <a:pt x="219" y="995"/>
                  </a:cubicBezTo>
                  <a:lnTo>
                    <a:pt x="259" y="1055"/>
                  </a:lnTo>
                  <a:cubicBezTo>
                    <a:pt x="617" y="1015"/>
                    <a:pt x="995" y="1094"/>
                    <a:pt x="1313" y="876"/>
                  </a:cubicBezTo>
                  <a:cubicBezTo>
                    <a:pt x="1612" y="876"/>
                    <a:pt x="1910" y="876"/>
                    <a:pt x="2188" y="697"/>
                  </a:cubicBezTo>
                  <a:cubicBezTo>
                    <a:pt x="1910" y="617"/>
                    <a:pt x="1532" y="776"/>
                    <a:pt x="1413" y="319"/>
                  </a:cubicBezTo>
                  <a:cubicBezTo>
                    <a:pt x="1353" y="120"/>
                    <a:pt x="1035" y="179"/>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570850" y="1466700"/>
              <a:ext cx="58275" cy="27175"/>
            </a:xfrm>
            <a:custGeom>
              <a:avLst/>
              <a:gdLst/>
              <a:ahLst/>
              <a:cxnLst/>
              <a:rect l="l" t="t" r="r" b="b"/>
              <a:pathLst>
                <a:path w="2331" h="1087" extrusionOk="0">
                  <a:moveTo>
                    <a:pt x="2168" y="0"/>
                  </a:moveTo>
                  <a:cubicBezTo>
                    <a:pt x="2143" y="0"/>
                    <a:pt x="2117" y="14"/>
                    <a:pt x="2092" y="52"/>
                  </a:cubicBezTo>
                  <a:cubicBezTo>
                    <a:pt x="1456" y="211"/>
                    <a:pt x="779" y="410"/>
                    <a:pt x="123" y="609"/>
                  </a:cubicBezTo>
                  <a:cubicBezTo>
                    <a:pt x="83" y="609"/>
                    <a:pt x="63" y="688"/>
                    <a:pt x="23" y="748"/>
                  </a:cubicBezTo>
                  <a:cubicBezTo>
                    <a:pt x="1" y="793"/>
                    <a:pt x="46" y="798"/>
                    <a:pt x="97" y="798"/>
                  </a:cubicBezTo>
                  <a:cubicBezTo>
                    <a:pt x="114" y="798"/>
                    <a:pt x="131" y="798"/>
                    <a:pt x="148" y="798"/>
                  </a:cubicBezTo>
                  <a:cubicBezTo>
                    <a:pt x="212" y="798"/>
                    <a:pt x="252" y="808"/>
                    <a:pt x="123" y="907"/>
                  </a:cubicBezTo>
                  <a:cubicBezTo>
                    <a:pt x="123" y="987"/>
                    <a:pt x="143" y="1046"/>
                    <a:pt x="202" y="1086"/>
                  </a:cubicBezTo>
                  <a:cubicBezTo>
                    <a:pt x="918" y="987"/>
                    <a:pt x="1515" y="469"/>
                    <a:pt x="2231" y="370"/>
                  </a:cubicBezTo>
                  <a:cubicBezTo>
                    <a:pt x="2331" y="330"/>
                    <a:pt x="2331" y="290"/>
                    <a:pt x="2271" y="211"/>
                  </a:cubicBezTo>
                  <a:lnTo>
                    <a:pt x="2271" y="72"/>
                  </a:lnTo>
                  <a:cubicBezTo>
                    <a:pt x="2271" y="52"/>
                    <a:pt x="2251" y="52"/>
                    <a:pt x="2211" y="12"/>
                  </a:cubicBezTo>
                  <a:cubicBezTo>
                    <a:pt x="2197" y="5"/>
                    <a:pt x="2182" y="0"/>
                    <a:pt x="21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779800" y="1307350"/>
              <a:ext cx="39800" cy="41950"/>
            </a:xfrm>
            <a:custGeom>
              <a:avLst/>
              <a:gdLst/>
              <a:ahLst/>
              <a:cxnLst/>
              <a:rect l="l" t="t" r="r" b="b"/>
              <a:pathLst>
                <a:path w="1592" h="1678" extrusionOk="0">
                  <a:moveTo>
                    <a:pt x="319" y="0"/>
                  </a:moveTo>
                  <a:cubicBezTo>
                    <a:pt x="100" y="20"/>
                    <a:pt x="0" y="160"/>
                    <a:pt x="0" y="378"/>
                  </a:cubicBezTo>
                  <a:cubicBezTo>
                    <a:pt x="0" y="617"/>
                    <a:pt x="179" y="677"/>
                    <a:pt x="378" y="717"/>
                  </a:cubicBezTo>
                  <a:cubicBezTo>
                    <a:pt x="517" y="697"/>
                    <a:pt x="677" y="697"/>
                    <a:pt x="856" y="697"/>
                  </a:cubicBezTo>
                  <a:cubicBezTo>
                    <a:pt x="1114" y="975"/>
                    <a:pt x="895" y="1194"/>
                    <a:pt x="816" y="1453"/>
                  </a:cubicBezTo>
                  <a:cubicBezTo>
                    <a:pt x="816" y="1552"/>
                    <a:pt x="856" y="1592"/>
                    <a:pt x="915" y="1651"/>
                  </a:cubicBezTo>
                  <a:cubicBezTo>
                    <a:pt x="973" y="1668"/>
                    <a:pt x="1027" y="1678"/>
                    <a:pt x="1078" y="1678"/>
                  </a:cubicBezTo>
                  <a:cubicBezTo>
                    <a:pt x="1150" y="1678"/>
                    <a:pt x="1215" y="1658"/>
                    <a:pt x="1273" y="1612"/>
                  </a:cubicBezTo>
                  <a:cubicBezTo>
                    <a:pt x="1353" y="1552"/>
                    <a:pt x="1373" y="1492"/>
                    <a:pt x="1413" y="1413"/>
                  </a:cubicBezTo>
                  <a:cubicBezTo>
                    <a:pt x="1592" y="1154"/>
                    <a:pt x="1393" y="796"/>
                    <a:pt x="1552" y="518"/>
                  </a:cubicBezTo>
                  <a:cubicBezTo>
                    <a:pt x="1513" y="233"/>
                    <a:pt x="1365" y="176"/>
                    <a:pt x="1184" y="176"/>
                  </a:cubicBezTo>
                  <a:cubicBezTo>
                    <a:pt x="1087" y="176"/>
                    <a:pt x="980" y="192"/>
                    <a:pt x="876" y="199"/>
                  </a:cubicBezTo>
                  <a:cubicBezTo>
                    <a:pt x="781" y="231"/>
                    <a:pt x="680" y="279"/>
                    <a:pt x="589" y="279"/>
                  </a:cubicBezTo>
                  <a:cubicBezTo>
                    <a:pt x="508" y="279"/>
                    <a:pt x="434" y="241"/>
                    <a:pt x="378" y="120"/>
                  </a:cubicBezTo>
                  <a:cubicBezTo>
                    <a:pt x="378" y="80"/>
                    <a:pt x="35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814600" y="1119150"/>
              <a:ext cx="42300" cy="39525"/>
            </a:xfrm>
            <a:custGeom>
              <a:avLst/>
              <a:gdLst/>
              <a:ahLst/>
              <a:cxnLst/>
              <a:rect l="l" t="t" r="r" b="b"/>
              <a:pathLst>
                <a:path w="1692" h="1581" extrusionOk="0">
                  <a:moveTo>
                    <a:pt x="402" y="1"/>
                  </a:moveTo>
                  <a:cubicBezTo>
                    <a:pt x="262" y="1"/>
                    <a:pt x="175" y="83"/>
                    <a:pt x="100" y="188"/>
                  </a:cubicBezTo>
                  <a:cubicBezTo>
                    <a:pt x="1" y="347"/>
                    <a:pt x="1" y="526"/>
                    <a:pt x="60" y="685"/>
                  </a:cubicBezTo>
                  <a:cubicBezTo>
                    <a:pt x="100" y="825"/>
                    <a:pt x="160" y="944"/>
                    <a:pt x="220" y="1043"/>
                  </a:cubicBezTo>
                  <a:cubicBezTo>
                    <a:pt x="437" y="1405"/>
                    <a:pt x="752" y="1421"/>
                    <a:pt x="1092" y="1421"/>
                  </a:cubicBezTo>
                  <a:cubicBezTo>
                    <a:pt x="1126" y="1421"/>
                    <a:pt x="1160" y="1421"/>
                    <a:pt x="1194" y="1421"/>
                  </a:cubicBezTo>
                  <a:cubicBezTo>
                    <a:pt x="1194" y="1461"/>
                    <a:pt x="1214" y="1541"/>
                    <a:pt x="1214" y="1580"/>
                  </a:cubicBezTo>
                  <a:cubicBezTo>
                    <a:pt x="1692" y="1441"/>
                    <a:pt x="1612" y="1063"/>
                    <a:pt x="1652" y="685"/>
                  </a:cubicBezTo>
                  <a:cubicBezTo>
                    <a:pt x="1561" y="550"/>
                    <a:pt x="1455" y="513"/>
                    <a:pt x="1341" y="513"/>
                  </a:cubicBezTo>
                  <a:cubicBezTo>
                    <a:pt x="1204" y="513"/>
                    <a:pt x="1057" y="566"/>
                    <a:pt x="916" y="566"/>
                  </a:cubicBezTo>
                  <a:cubicBezTo>
                    <a:pt x="916" y="566"/>
                    <a:pt x="896" y="586"/>
                    <a:pt x="856" y="586"/>
                  </a:cubicBezTo>
                  <a:cubicBezTo>
                    <a:pt x="796" y="586"/>
                    <a:pt x="777" y="566"/>
                    <a:pt x="757" y="526"/>
                  </a:cubicBezTo>
                  <a:cubicBezTo>
                    <a:pt x="518" y="427"/>
                    <a:pt x="697" y="168"/>
                    <a:pt x="558" y="29"/>
                  </a:cubicBezTo>
                  <a:cubicBezTo>
                    <a:pt x="499" y="9"/>
                    <a:pt x="448" y="1"/>
                    <a:pt x="4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442625" y="1519200"/>
              <a:ext cx="51225" cy="32350"/>
            </a:xfrm>
            <a:custGeom>
              <a:avLst/>
              <a:gdLst/>
              <a:ahLst/>
              <a:cxnLst/>
              <a:rect l="l" t="t" r="r" b="b"/>
              <a:pathLst>
                <a:path w="2049" h="1294" extrusionOk="0">
                  <a:moveTo>
                    <a:pt x="1850" y="1"/>
                  </a:moveTo>
                  <a:cubicBezTo>
                    <a:pt x="1333" y="259"/>
                    <a:pt x="816" y="478"/>
                    <a:pt x="279" y="737"/>
                  </a:cubicBezTo>
                  <a:cubicBezTo>
                    <a:pt x="179" y="796"/>
                    <a:pt x="60" y="856"/>
                    <a:pt x="0" y="995"/>
                  </a:cubicBezTo>
                  <a:cubicBezTo>
                    <a:pt x="33" y="1144"/>
                    <a:pt x="39" y="1293"/>
                    <a:pt x="177" y="1293"/>
                  </a:cubicBezTo>
                  <a:cubicBezTo>
                    <a:pt x="205" y="1293"/>
                    <a:pt x="238" y="1287"/>
                    <a:pt x="279" y="1274"/>
                  </a:cubicBezTo>
                  <a:cubicBezTo>
                    <a:pt x="915" y="1055"/>
                    <a:pt x="1512" y="776"/>
                    <a:pt x="2049" y="399"/>
                  </a:cubicBezTo>
                  <a:lnTo>
                    <a:pt x="2049" y="299"/>
                  </a:lnTo>
                  <a:cubicBezTo>
                    <a:pt x="2029" y="200"/>
                    <a:pt x="1969" y="140"/>
                    <a:pt x="1930" y="60"/>
                  </a:cubicBezTo>
                  <a:cubicBezTo>
                    <a:pt x="1910" y="40"/>
                    <a:pt x="1870" y="40"/>
                    <a:pt x="18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774825" y="1340650"/>
              <a:ext cx="58700" cy="27900"/>
            </a:xfrm>
            <a:custGeom>
              <a:avLst/>
              <a:gdLst/>
              <a:ahLst/>
              <a:cxnLst/>
              <a:rect l="l" t="t" r="r" b="b"/>
              <a:pathLst>
                <a:path w="2348" h="1116" extrusionOk="0">
                  <a:moveTo>
                    <a:pt x="1737" y="1"/>
                  </a:moveTo>
                  <a:cubicBezTo>
                    <a:pt x="1629" y="1"/>
                    <a:pt x="1521" y="34"/>
                    <a:pt x="1413" y="121"/>
                  </a:cubicBezTo>
                  <a:cubicBezTo>
                    <a:pt x="1413" y="140"/>
                    <a:pt x="1393" y="180"/>
                    <a:pt x="1373" y="220"/>
                  </a:cubicBezTo>
                  <a:cubicBezTo>
                    <a:pt x="1331" y="279"/>
                    <a:pt x="1288" y="299"/>
                    <a:pt x="1243" y="299"/>
                  </a:cubicBezTo>
                  <a:cubicBezTo>
                    <a:pt x="1182" y="299"/>
                    <a:pt x="1115" y="263"/>
                    <a:pt x="1035" y="240"/>
                  </a:cubicBezTo>
                  <a:cubicBezTo>
                    <a:pt x="998" y="228"/>
                    <a:pt x="963" y="223"/>
                    <a:pt x="928" y="223"/>
                  </a:cubicBezTo>
                  <a:cubicBezTo>
                    <a:pt x="735" y="223"/>
                    <a:pt x="564" y="382"/>
                    <a:pt x="378" y="399"/>
                  </a:cubicBezTo>
                  <a:cubicBezTo>
                    <a:pt x="239" y="498"/>
                    <a:pt x="120" y="638"/>
                    <a:pt x="0" y="737"/>
                  </a:cubicBezTo>
                  <a:cubicBezTo>
                    <a:pt x="199" y="777"/>
                    <a:pt x="418" y="717"/>
                    <a:pt x="537" y="936"/>
                  </a:cubicBezTo>
                  <a:cubicBezTo>
                    <a:pt x="601" y="1013"/>
                    <a:pt x="674" y="1040"/>
                    <a:pt x="752" y="1040"/>
                  </a:cubicBezTo>
                  <a:cubicBezTo>
                    <a:pt x="920" y="1040"/>
                    <a:pt x="1111" y="915"/>
                    <a:pt x="1280" y="915"/>
                  </a:cubicBezTo>
                  <a:cubicBezTo>
                    <a:pt x="1374" y="915"/>
                    <a:pt x="1461" y="954"/>
                    <a:pt x="1532" y="1075"/>
                  </a:cubicBezTo>
                  <a:cubicBezTo>
                    <a:pt x="1711" y="1075"/>
                    <a:pt x="1890" y="1115"/>
                    <a:pt x="2069" y="1115"/>
                  </a:cubicBezTo>
                  <a:cubicBezTo>
                    <a:pt x="2288" y="757"/>
                    <a:pt x="2348" y="419"/>
                    <a:pt x="2010" y="61"/>
                  </a:cubicBezTo>
                  <a:cubicBezTo>
                    <a:pt x="1919" y="24"/>
                    <a:pt x="1828" y="1"/>
                    <a:pt x="17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807150" y="1064775"/>
              <a:ext cx="20400" cy="60075"/>
            </a:xfrm>
            <a:custGeom>
              <a:avLst/>
              <a:gdLst/>
              <a:ahLst/>
              <a:cxnLst/>
              <a:rect l="l" t="t" r="r" b="b"/>
              <a:pathLst>
                <a:path w="816" h="2403" extrusionOk="0">
                  <a:moveTo>
                    <a:pt x="403" y="1"/>
                  </a:moveTo>
                  <a:cubicBezTo>
                    <a:pt x="355" y="1"/>
                    <a:pt x="289" y="17"/>
                    <a:pt x="199" y="55"/>
                  </a:cubicBezTo>
                  <a:cubicBezTo>
                    <a:pt x="80" y="254"/>
                    <a:pt x="80" y="513"/>
                    <a:pt x="20" y="732"/>
                  </a:cubicBezTo>
                  <a:cubicBezTo>
                    <a:pt x="0" y="811"/>
                    <a:pt x="0" y="871"/>
                    <a:pt x="0" y="951"/>
                  </a:cubicBezTo>
                  <a:cubicBezTo>
                    <a:pt x="60" y="1169"/>
                    <a:pt x="80" y="1408"/>
                    <a:pt x="80" y="1627"/>
                  </a:cubicBezTo>
                  <a:cubicBezTo>
                    <a:pt x="80" y="1826"/>
                    <a:pt x="100" y="2025"/>
                    <a:pt x="179" y="2204"/>
                  </a:cubicBezTo>
                  <a:cubicBezTo>
                    <a:pt x="259" y="2303"/>
                    <a:pt x="358" y="2363"/>
                    <a:pt x="478" y="2403"/>
                  </a:cubicBezTo>
                  <a:cubicBezTo>
                    <a:pt x="597" y="2323"/>
                    <a:pt x="697" y="2263"/>
                    <a:pt x="816" y="2204"/>
                  </a:cubicBezTo>
                  <a:cubicBezTo>
                    <a:pt x="756" y="1627"/>
                    <a:pt x="697" y="1050"/>
                    <a:pt x="617" y="513"/>
                  </a:cubicBezTo>
                  <a:cubicBezTo>
                    <a:pt x="433" y="446"/>
                    <a:pt x="656"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804175" y="994025"/>
              <a:ext cx="19400" cy="82600"/>
            </a:xfrm>
            <a:custGeom>
              <a:avLst/>
              <a:gdLst/>
              <a:ahLst/>
              <a:cxnLst/>
              <a:rect l="l" t="t" r="r" b="b"/>
              <a:pathLst>
                <a:path w="776" h="3304" extrusionOk="0">
                  <a:moveTo>
                    <a:pt x="736" y="1"/>
                  </a:moveTo>
                  <a:lnTo>
                    <a:pt x="736" y="1"/>
                  </a:lnTo>
                  <a:cubicBezTo>
                    <a:pt x="617" y="21"/>
                    <a:pt x="497" y="21"/>
                    <a:pt x="378" y="61"/>
                  </a:cubicBezTo>
                  <a:cubicBezTo>
                    <a:pt x="0" y="976"/>
                    <a:pt x="179" y="1950"/>
                    <a:pt x="219" y="2905"/>
                  </a:cubicBezTo>
                  <a:cubicBezTo>
                    <a:pt x="219" y="2945"/>
                    <a:pt x="318" y="2965"/>
                    <a:pt x="378" y="2965"/>
                  </a:cubicBezTo>
                  <a:cubicBezTo>
                    <a:pt x="400" y="2921"/>
                    <a:pt x="434" y="2890"/>
                    <a:pt x="466" y="2890"/>
                  </a:cubicBezTo>
                  <a:cubicBezTo>
                    <a:pt x="493" y="2890"/>
                    <a:pt x="519" y="2911"/>
                    <a:pt x="537" y="2965"/>
                  </a:cubicBezTo>
                  <a:cubicBezTo>
                    <a:pt x="597" y="3084"/>
                    <a:pt x="617" y="3243"/>
                    <a:pt x="736" y="3303"/>
                  </a:cubicBezTo>
                  <a:cubicBezTo>
                    <a:pt x="696" y="2607"/>
                    <a:pt x="776" y="1891"/>
                    <a:pt x="637" y="1175"/>
                  </a:cubicBezTo>
                  <a:cubicBezTo>
                    <a:pt x="577" y="797"/>
                    <a:pt x="517" y="379"/>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421225" y="1473950"/>
              <a:ext cx="56725" cy="31050"/>
            </a:xfrm>
            <a:custGeom>
              <a:avLst/>
              <a:gdLst/>
              <a:ahLst/>
              <a:cxnLst/>
              <a:rect l="l" t="t" r="r" b="b"/>
              <a:pathLst>
                <a:path w="2269" h="1242" extrusionOk="0">
                  <a:moveTo>
                    <a:pt x="1473" y="0"/>
                  </a:moveTo>
                  <a:cubicBezTo>
                    <a:pt x="1015" y="80"/>
                    <a:pt x="597" y="199"/>
                    <a:pt x="219" y="478"/>
                  </a:cubicBezTo>
                  <a:cubicBezTo>
                    <a:pt x="140" y="557"/>
                    <a:pt x="80" y="657"/>
                    <a:pt x="21" y="776"/>
                  </a:cubicBezTo>
                  <a:cubicBezTo>
                    <a:pt x="1" y="876"/>
                    <a:pt x="1" y="955"/>
                    <a:pt x="21" y="1015"/>
                  </a:cubicBezTo>
                  <a:cubicBezTo>
                    <a:pt x="136" y="1183"/>
                    <a:pt x="263" y="1241"/>
                    <a:pt x="395" y="1241"/>
                  </a:cubicBezTo>
                  <a:cubicBezTo>
                    <a:pt x="559" y="1241"/>
                    <a:pt x="730" y="1152"/>
                    <a:pt x="896" y="1075"/>
                  </a:cubicBezTo>
                  <a:cubicBezTo>
                    <a:pt x="1113" y="984"/>
                    <a:pt x="1331" y="811"/>
                    <a:pt x="1593" y="811"/>
                  </a:cubicBezTo>
                  <a:cubicBezTo>
                    <a:pt x="1619" y="811"/>
                    <a:pt x="1645" y="812"/>
                    <a:pt x="1672" y="816"/>
                  </a:cubicBezTo>
                  <a:cubicBezTo>
                    <a:pt x="1731" y="816"/>
                    <a:pt x="1791" y="816"/>
                    <a:pt x="1871" y="776"/>
                  </a:cubicBezTo>
                  <a:cubicBezTo>
                    <a:pt x="1970" y="597"/>
                    <a:pt x="2268" y="577"/>
                    <a:pt x="2189" y="279"/>
                  </a:cubicBezTo>
                  <a:cubicBezTo>
                    <a:pt x="2010" y="259"/>
                    <a:pt x="1811" y="299"/>
                    <a:pt x="1672" y="120"/>
                  </a:cubicBezTo>
                  <a:cubicBezTo>
                    <a:pt x="1612" y="60"/>
                    <a:pt x="1572" y="20"/>
                    <a:pt x="14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488375" y="1502300"/>
              <a:ext cx="48250" cy="26375"/>
            </a:xfrm>
            <a:custGeom>
              <a:avLst/>
              <a:gdLst/>
              <a:ahLst/>
              <a:cxnLst/>
              <a:rect l="l" t="t" r="r" b="b"/>
              <a:pathLst>
                <a:path w="1930" h="1055" extrusionOk="0">
                  <a:moveTo>
                    <a:pt x="1731" y="0"/>
                  </a:moveTo>
                  <a:cubicBezTo>
                    <a:pt x="1356" y="214"/>
                    <a:pt x="966" y="364"/>
                    <a:pt x="530" y="364"/>
                  </a:cubicBezTo>
                  <a:cubicBezTo>
                    <a:pt x="480" y="364"/>
                    <a:pt x="429" y="362"/>
                    <a:pt x="378" y="358"/>
                  </a:cubicBezTo>
                  <a:cubicBezTo>
                    <a:pt x="239" y="458"/>
                    <a:pt x="120" y="577"/>
                    <a:pt x="0" y="677"/>
                  </a:cubicBezTo>
                  <a:lnTo>
                    <a:pt x="0" y="736"/>
                  </a:lnTo>
                  <a:cubicBezTo>
                    <a:pt x="100" y="776"/>
                    <a:pt x="120" y="895"/>
                    <a:pt x="120" y="995"/>
                  </a:cubicBezTo>
                  <a:lnTo>
                    <a:pt x="199" y="1055"/>
                  </a:lnTo>
                  <a:cubicBezTo>
                    <a:pt x="776" y="836"/>
                    <a:pt x="1413" y="756"/>
                    <a:pt x="1930" y="378"/>
                  </a:cubicBezTo>
                  <a:cubicBezTo>
                    <a:pt x="1930" y="219"/>
                    <a:pt x="1830" y="120"/>
                    <a:pt x="17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545050" y="1419250"/>
              <a:ext cx="45800" cy="22400"/>
            </a:xfrm>
            <a:custGeom>
              <a:avLst/>
              <a:gdLst/>
              <a:ahLst/>
              <a:cxnLst/>
              <a:rect l="l" t="t" r="r" b="b"/>
              <a:pathLst>
                <a:path w="1832" h="896" extrusionOk="0">
                  <a:moveTo>
                    <a:pt x="1354" y="0"/>
                  </a:moveTo>
                  <a:cubicBezTo>
                    <a:pt x="856" y="0"/>
                    <a:pt x="419" y="179"/>
                    <a:pt x="1" y="378"/>
                  </a:cubicBezTo>
                  <a:lnTo>
                    <a:pt x="1" y="895"/>
                  </a:lnTo>
                  <a:cubicBezTo>
                    <a:pt x="518" y="816"/>
                    <a:pt x="956" y="577"/>
                    <a:pt x="1413" y="398"/>
                  </a:cubicBezTo>
                  <a:cubicBezTo>
                    <a:pt x="1831" y="219"/>
                    <a:pt x="1314" y="159"/>
                    <a:pt x="1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403825" y="1539600"/>
              <a:ext cx="37825" cy="58700"/>
            </a:xfrm>
            <a:custGeom>
              <a:avLst/>
              <a:gdLst/>
              <a:ahLst/>
              <a:cxnLst/>
              <a:rect l="l" t="t" r="r" b="b"/>
              <a:pathLst>
                <a:path w="1513" h="2348" extrusionOk="0">
                  <a:moveTo>
                    <a:pt x="776" y="0"/>
                  </a:moveTo>
                  <a:cubicBezTo>
                    <a:pt x="697" y="0"/>
                    <a:pt x="617" y="40"/>
                    <a:pt x="557" y="80"/>
                  </a:cubicBezTo>
                  <a:cubicBezTo>
                    <a:pt x="518" y="140"/>
                    <a:pt x="498" y="199"/>
                    <a:pt x="478" y="279"/>
                  </a:cubicBezTo>
                  <a:cubicBezTo>
                    <a:pt x="418" y="478"/>
                    <a:pt x="418" y="657"/>
                    <a:pt x="418" y="856"/>
                  </a:cubicBezTo>
                  <a:cubicBezTo>
                    <a:pt x="398" y="1134"/>
                    <a:pt x="478" y="1433"/>
                    <a:pt x="398" y="1711"/>
                  </a:cubicBezTo>
                  <a:cubicBezTo>
                    <a:pt x="319" y="1751"/>
                    <a:pt x="219" y="1751"/>
                    <a:pt x="120" y="1771"/>
                  </a:cubicBezTo>
                  <a:cubicBezTo>
                    <a:pt x="40" y="1811"/>
                    <a:pt x="20" y="1850"/>
                    <a:pt x="0" y="1930"/>
                  </a:cubicBezTo>
                  <a:cubicBezTo>
                    <a:pt x="20" y="2228"/>
                    <a:pt x="160" y="2348"/>
                    <a:pt x="438" y="2348"/>
                  </a:cubicBezTo>
                  <a:cubicBezTo>
                    <a:pt x="915" y="2328"/>
                    <a:pt x="1035" y="1731"/>
                    <a:pt x="1512" y="1671"/>
                  </a:cubicBezTo>
                  <a:cubicBezTo>
                    <a:pt x="1492" y="1651"/>
                    <a:pt x="1472" y="1612"/>
                    <a:pt x="1433" y="1592"/>
                  </a:cubicBezTo>
                  <a:cubicBezTo>
                    <a:pt x="1313" y="1472"/>
                    <a:pt x="1114" y="1472"/>
                    <a:pt x="995" y="1333"/>
                  </a:cubicBezTo>
                  <a:lnTo>
                    <a:pt x="935" y="1273"/>
                  </a:lnTo>
                  <a:lnTo>
                    <a:pt x="796" y="1134"/>
                  </a:lnTo>
                  <a:cubicBezTo>
                    <a:pt x="796" y="995"/>
                    <a:pt x="816" y="895"/>
                    <a:pt x="816" y="776"/>
                  </a:cubicBezTo>
                  <a:cubicBezTo>
                    <a:pt x="856" y="736"/>
                    <a:pt x="896" y="677"/>
                    <a:pt x="935" y="637"/>
                  </a:cubicBezTo>
                  <a:cubicBezTo>
                    <a:pt x="1015" y="557"/>
                    <a:pt x="1035" y="478"/>
                    <a:pt x="1055" y="378"/>
                  </a:cubicBezTo>
                  <a:cubicBezTo>
                    <a:pt x="1055" y="299"/>
                    <a:pt x="1035" y="239"/>
                    <a:pt x="1015" y="179"/>
                  </a:cubicBezTo>
                  <a:lnTo>
                    <a:pt x="935" y="100"/>
                  </a:lnTo>
                  <a:cubicBezTo>
                    <a:pt x="896" y="60"/>
                    <a:pt x="836" y="4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769850" y="1356275"/>
              <a:ext cx="48350" cy="19750"/>
            </a:xfrm>
            <a:custGeom>
              <a:avLst/>
              <a:gdLst/>
              <a:ahLst/>
              <a:cxnLst/>
              <a:rect l="l" t="t" r="r" b="b"/>
              <a:pathLst>
                <a:path w="1934" h="790" extrusionOk="0">
                  <a:moveTo>
                    <a:pt x="1627" y="0"/>
                  </a:moveTo>
                  <a:cubicBezTo>
                    <a:pt x="1587" y="0"/>
                    <a:pt x="1542" y="4"/>
                    <a:pt x="1492" y="13"/>
                  </a:cubicBezTo>
                  <a:cubicBezTo>
                    <a:pt x="1262" y="51"/>
                    <a:pt x="1033" y="292"/>
                    <a:pt x="749" y="292"/>
                  </a:cubicBezTo>
                  <a:cubicBezTo>
                    <a:pt x="739" y="292"/>
                    <a:pt x="728" y="292"/>
                    <a:pt x="717" y="291"/>
                  </a:cubicBezTo>
                  <a:cubicBezTo>
                    <a:pt x="518" y="450"/>
                    <a:pt x="199" y="411"/>
                    <a:pt x="0" y="629"/>
                  </a:cubicBezTo>
                  <a:cubicBezTo>
                    <a:pt x="80" y="749"/>
                    <a:pt x="259" y="709"/>
                    <a:pt x="339" y="789"/>
                  </a:cubicBezTo>
                  <a:cubicBezTo>
                    <a:pt x="357" y="789"/>
                    <a:pt x="375" y="790"/>
                    <a:pt x="393" y="790"/>
                  </a:cubicBezTo>
                  <a:cubicBezTo>
                    <a:pt x="868" y="790"/>
                    <a:pt x="1290" y="545"/>
                    <a:pt x="1711" y="430"/>
                  </a:cubicBezTo>
                  <a:cubicBezTo>
                    <a:pt x="1934" y="156"/>
                    <a:pt x="1876" y="0"/>
                    <a:pt x="16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613225" y="1498325"/>
              <a:ext cx="42750" cy="18450"/>
            </a:xfrm>
            <a:custGeom>
              <a:avLst/>
              <a:gdLst/>
              <a:ahLst/>
              <a:cxnLst/>
              <a:rect l="l" t="t" r="r" b="b"/>
              <a:pathLst>
                <a:path w="1710" h="738" extrusionOk="0">
                  <a:moveTo>
                    <a:pt x="1611" y="0"/>
                  </a:moveTo>
                  <a:cubicBezTo>
                    <a:pt x="1093" y="80"/>
                    <a:pt x="516" y="0"/>
                    <a:pt x="59" y="338"/>
                  </a:cubicBezTo>
                  <a:cubicBezTo>
                    <a:pt x="59" y="509"/>
                    <a:pt x="1" y="737"/>
                    <a:pt x="233" y="737"/>
                  </a:cubicBezTo>
                  <a:cubicBezTo>
                    <a:pt x="272" y="737"/>
                    <a:pt x="320" y="731"/>
                    <a:pt x="377" y="716"/>
                  </a:cubicBezTo>
                  <a:cubicBezTo>
                    <a:pt x="616" y="637"/>
                    <a:pt x="875" y="617"/>
                    <a:pt x="1093" y="517"/>
                  </a:cubicBezTo>
                  <a:lnTo>
                    <a:pt x="1272" y="517"/>
                  </a:lnTo>
                  <a:cubicBezTo>
                    <a:pt x="1312" y="438"/>
                    <a:pt x="1312" y="338"/>
                    <a:pt x="1451" y="338"/>
                  </a:cubicBezTo>
                  <a:lnTo>
                    <a:pt x="1611" y="338"/>
                  </a:lnTo>
                  <a:cubicBezTo>
                    <a:pt x="1710" y="239"/>
                    <a:pt x="1710" y="120"/>
                    <a:pt x="1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648500" y="1365375"/>
              <a:ext cx="48275" cy="24775"/>
            </a:xfrm>
            <a:custGeom>
              <a:avLst/>
              <a:gdLst/>
              <a:ahLst/>
              <a:cxnLst/>
              <a:rect l="l" t="t" r="r" b="b"/>
              <a:pathLst>
                <a:path w="1931" h="991" extrusionOk="0">
                  <a:moveTo>
                    <a:pt x="1279" y="0"/>
                  </a:moveTo>
                  <a:cubicBezTo>
                    <a:pt x="1165" y="0"/>
                    <a:pt x="1074" y="36"/>
                    <a:pt x="995" y="146"/>
                  </a:cubicBezTo>
                  <a:cubicBezTo>
                    <a:pt x="975" y="186"/>
                    <a:pt x="995" y="265"/>
                    <a:pt x="975" y="285"/>
                  </a:cubicBezTo>
                  <a:cubicBezTo>
                    <a:pt x="964" y="308"/>
                    <a:pt x="957" y="316"/>
                    <a:pt x="954" y="316"/>
                  </a:cubicBezTo>
                  <a:cubicBezTo>
                    <a:pt x="944" y="316"/>
                    <a:pt x="950" y="265"/>
                    <a:pt x="936" y="265"/>
                  </a:cubicBezTo>
                  <a:cubicBezTo>
                    <a:pt x="856" y="246"/>
                    <a:pt x="796" y="226"/>
                    <a:pt x="717" y="226"/>
                  </a:cubicBezTo>
                  <a:cubicBezTo>
                    <a:pt x="478" y="265"/>
                    <a:pt x="259" y="365"/>
                    <a:pt x="60" y="544"/>
                  </a:cubicBezTo>
                  <a:cubicBezTo>
                    <a:pt x="60" y="584"/>
                    <a:pt x="40" y="623"/>
                    <a:pt x="1" y="643"/>
                  </a:cubicBezTo>
                  <a:cubicBezTo>
                    <a:pt x="40" y="743"/>
                    <a:pt x="40" y="862"/>
                    <a:pt x="40" y="982"/>
                  </a:cubicBezTo>
                  <a:cubicBezTo>
                    <a:pt x="95" y="988"/>
                    <a:pt x="148" y="990"/>
                    <a:pt x="201" y="990"/>
                  </a:cubicBezTo>
                  <a:cubicBezTo>
                    <a:pt x="839" y="990"/>
                    <a:pt x="1342" y="575"/>
                    <a:pt x="1930" y="464"/>
                  </a:cubicBezTo>
                  <a:lnTo>
                    <a:pt x="1871" y="405"/>
                  </a:lnTo>
                  <a:cubicBezTo>
                    <a:pt x="1711" y="265"/>
                    <a:pt x="1572" y="126"/>
                    <a:pt x="1373" y="7"/>
                  </a:cubicBezTo>
                  <a:cubicBezTo>
                    <a:pt x="1340" y="3"/>
                    <a:pt x="1309" y="0"/>
                    <a:pt x="1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447100" y="1492850"/>
              <a:ext cx="39800" cy="22900"/>
            </a:xfrm>
            <a:custGeom>
              <a:avLst/>
              <a:gdLst/>
              <a:ahLst/>
              <a:cxnLst/>
              <a:rect l="l" t="t" r="r" b="b"/>
              <a:pathLst>
                <a:path w="1592" h="916" extrusionOk="0">
                  <a:moveTo>
                    <a:pt x="935" y="0"/>
                  </a:moveTo>
                  <a:cubicBezTo>
                    <a:pt x="895" y="0"/>
                    <a:pt x="855" y="0"/>
                    <a:pt x="796" y="40"/>
                  </a:cubicBezTo>
                  <a:cubicBezTo>
                    <a:pt x="497" y="140"/>
                    <a:pt x="100" y="60"/>
                    <a:pt x="0" y="518"/>
                  </a:cubicBezTo>
                  <a:cubicBezTo>
                    <a:pt x="0" y="597"/>
                    <a:pt x="40" y="657"/>
                    <a:pt x="60" y="736"/>
                  </a:cubicBezTo>
                  <a:cubicBezTo>
                    <a:pt x="279" y="896"/>
                    <a:pt x="577" y="756"/>
                    <a:pt x="796" y="915"/>
                  </a:cubicBezTo>
                  <a:cubicBezTo>
                    <a:pt x="1154" y="816"/>
                    <a:pt x="1591" y="796"/>
                    <a:pt x="1472" y="219"/>
                  </a:cubicBezTo>
                  <a:cubicBezTo>
                    <a:pt x="1293" y="199"/>
                    <a:pt x="1094" y="239"/>
                    <a:pt x="975" y="40"/>
                  </a:cubicBezTo>
                  <a:cubicBezTo>
                    <a:pt x="975" y="20"/>
                    <a:pt x="975" y="2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569775" y="1513675"/>
              <a:ext cx="40450" cy="20700"/>
            </a:xfrm>
            <a:custGeom>
              <a:avLst/>
              <a:gdLst/>
              <a:ahLst/>
              <a:cxnLst/>
              <a:rect l="l" t="t" r="r" b="b"/>
              <a:pathLst>
                <a:path w="1618" h="828" extrusionOk="0">
                  <a:moveTo>
                    <a:pt x="1451" y="0"/>
                  </a:moveTo>
                  <a:cubicBezTo>
                    <a:pt x="1394" y="0"/>
                    <a:pt x="1341" y="30"/>
                    <a:pt x="1300" y="82"/>
                  </a:cubicBezTo>
                  <a:cubicBezTo>
                    <a:pt x="842" y="122"/>
                    <a:pt x="424" y="202"/>
                    <a:pt x="46" y="421"/>
                  </a:cubicBezTo>
                  <a:cubicBezTo>
                    <a:pt x="62" y="565"/>
                    <a:pt x="0" y="827"/>
                    <a:pt x="197" y="827"/>
                  </a:cubicBezTo>
                  <a:cubicBezTo>
                    <a:pt x="244" y="827"/>
                    <a:pt x="305" y="813"/>
                    <a:pt x="385" y="779"/>
                  </a:cubicBezTo>
                  <a:cubicBezTo>
                    <a:pt x="762" y="620"/>
                    <a:pt x="1101" y="301"/>
                    <a:pt x="1538" y="301"/>
                  </a:cubicBezTo>
                  <a:cubicBezTo>
                    <a:pt x="1558" y="301"/>
                    <a:pt x="1598" y="162"/>
                    <a:pt x="1618" y="82"/>
                  </a:cubicBezTo>
                  <a:cubicBezTo>
                    <a:pt x="1561" y="25"/>
                    <a:pt x="1504" y="0"/>
                    <a:pt x="14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788750" y="1186550"/>
              <a:ext cx="28375" cy="30300"/>
            </a:xfrm>
            <a:custGeom>
              <a:avLst/>
              <a:gdLst/>
              <a:ahLst/>
              <a:cxnLst/>
              <a:rect l="l" t="t" r="r" b="b"/>
              <a:pathLst>
                <a:path w="1135" h="1212" extrusionOk="0">
                  <a:moveTo>
                    <a:pt x="590" y="0"/>
                  </a:moveTo>
                  <a:cubicBezTo>
                    <a:pt x="567" y="0"/>
                    <a:pt x="543" y="6"/>
                    <a:pt x="518" y="18"/>
                  </a:cubicBezTo>
                  <a:cubicBezTo>
                    <a:pt x="339" y="58"/>
                    <a:pt x="299" y="177"/>
                    <a:pt x="339" y="337"/>
                  </a:cubicBezTo>
                  <a:cubicBezTo>
                    <a:pt x="438" y="555"/>
                    <a:pt x="418" y="734"/>
                    <a:pt x="159" y="814"/>
                  </a:cubicBezTo>
                  <a:cubicBezTo>
                    <a:pt x="80" y="933"/>
                    <a:pt x="40" y="1073"/>
                    <a:pt x="0" y="1212"/>
                  </a:cubicBezTo>
                  <a:cubicBezTo>
                    <a:pt x="140" y="1152"/>
                    <a:pt x="319" y="1112"/>
                    <a:pt x="498" y="1073"/>
                  </a:cubicBezTo>
                  <a:cubicBezTo>
                    <a:pt x="1035" y="894"/>
                    <a:pt x="1134" y="575"/>
                    <a:pt x="796" y="158"/>
                  </a:cubicBezTo>
                  <a:cubicBezTo>
                    <a:pt x="749" y="79"/>
                    <a:pt x="677"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771350" y="1389400"/>
              <a:ext cx="46275" cy="26375"/>
            </a:xfrm>
            <a:custGeom>
              <a:avLst/>
              <a:gdLst/>
              <a:ahLst/>
              <a:cxnLst/>
              <a:rect l="l" t="t" r="r" b="b"/>
              <a:pathLst>
                <a:path w="1851" h="1055" extrusionOk="0">
                  <a:moveTo>
                    <a:pt x="1731" y="1"/>
                  </a:moveTo>
                  <a:lnTo>
                    <a:pt x="1731" y="1"/>
                  </a:lnTo>
                  <a:cubicBezTo>
                    <a:pt x="1412" y="100"/>
                    <a:pt x="1094" y="219"/>
                    <a:pt x="756" y="319"/>
                  </a:cubicBezTo>
                  <a:cubicBezTo>
                    <a:pt x="358" y="418"/>
                    <a:pt x="119" y="677"/>
                    <a:pt x="0" y="1055"/>
                  </a:cubicBezTo>
                  <a:cubicBezTo>
                    <a:pt x="476" y="936"/>
                    <a:pt x="895" y="540"/>
                    <a:pt x="1429" y="540"/>
                  </a:cubicBezTo>
                  <a:cubicBezTo>
                    <a:pt x="1519" y="540"/>
                    <a:pt x="1613" y="552"/>
                    <a:pt x="1711" y="578"/>
                  </a:cubicBezTo>
                  <a:cubicBezTo>
                    <a:pt x="1850" y="379"/>
                    <a:pt x="1830" y="200"/>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822575" y="1441275"/>
              <a:ext cx="36825" cy="27225"/>
            </a:xfrm>
            <a:custGeom>
              <a:avLst/>
              <a:gdLst/>
              <a:ahLst/>
              <a:cxnLst/>
              <a:rect l="l" t="t" r="r" b="b"/>
              <a:pathLst>
                <a:path w="1473" h="1089" extrusionOk="0">
                  <a:moveTo>
                    <a:pt x="504" y="0"/>
                  </a:moveTo>
                  <a:cubicBezTo>
                    <a:pt x="464" y="0"/>
                    <a:pt x="422" y="5"/>
                    <a:pt x="378" y="14"/>
                  </a:cubicBezTo>
                  <a:cubicBezTo>
                    <a:pt x="438" y="293"/>
                    <a:pt x="139" y="333"/>
                    <a:pt x="0" y="512"/>
                  </a:cubicBezTo>
                  <a:cubicBezTo>
                    <a:pt x="40" y="969"/>
                    <a:pt x="338" y="1069"/>
                    <a:pt x="736" y="1089"/>
                  </a:cubicBezTo>
                  <a:cubicBezTo>
                    <a:pt x="1094" y="949"/>
                    <a:pt x="1472" y="850"/>
                    <a:pt x="1233" y="313"/>
                  </a:cubicBezTo>
                  <a:cubicBezTo>
                    <a:pt x="989" y="225"/>
                    <a:pt x="791" y="0"/>
                    <a:pt x="5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816800" y="1419400"/>
              <a:ext cx="40100" cy="31625"/>
            </a:xfrm>
            <a:custGeom>
              <a:avLst/>
              <a:gdLst/>
              <a:ahLst/>
              <a:cxnLst/>
              <a:rect l="l" t="t" r="r" b="b"/>
              <a:pathLst>
                <a:path w="1604" h="1265" extrusionOk="0">
                  <a:moveTo>
                    <a:pt x="176" y="1"/>
                  </a:moveTo>
                  <a:cubicBezTo>
                    <a:pt x="55" y="1"/>
                    <a:pt x="1" y="66"/>
                    <a:pt x="32" y="253"/>
                  </a:cubicBezTo>
                  <a:cubicBezTo>
                    <a:pt x="112" y="551"/>
                    <a:pt x="390" y="690"/>
                    <a:pt x="589" y="889"/>
                  </a:cubicBezTo>
                  <a:cubicBezTo>
                    <a:pt x="800" y="960"/>
                    <a:pt x="934" y="1264"/>
                    <a:pt x="1182" y="1264"/>
                  </a:cubicBezTo>
                  <a:cubicBezTo>
                    <a:pt x="1215" y="1264"/>
                    <a:pt x="1249" y="1259"/>
                    <a:pt x="1285" y="1247"/>
                  </a:cubicBezTo>
                  <a:cubicBezTo>
                    <a:pt x="1385" y="1148"/>
                    <a:pt x="1524" y="1188"/>
                    <a:pt x="1604" y="1108"/>
                  </a:cubicBezTo>
                  <a:lnTo>
                    <a:pt x="1604" y="949"/>
                  </a:lnTo>
                  <a:cubicBezTo>
                    <a:pt x="1027" y="850"/>
                    <a:pt x="609" y="492"/>
                    <a:pt x="291" y="14"/>
                  </a:cubicBezTo>
                  <a:cubicBezTo>
                    <a:pt x="248" y="6"/>
                    <a:pt x="210"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666900" y="1398350"/>
              <a:ext cx="47775" cy="14950"/>
            </a:xfrm>
            <a:custGeom>
              <a:avLst/>
              <a:gdLst/>
              <a:ahLst/>
              <a:cxnLst/>
              <a:rect l="l" t="t" r="r" b="b"/>
              <a:pathLst>
                <a:path w="1911" h="598" extrusionOk="0">
                  <a:moveTo>
                    <a:pt x="1197" y="9"/>
                  </a:moveTo>
                  <a:cubicBezTo>
                    <a:pt x="787" y="9"/>
                    <a:pt x="431" y="176"/>
                    <a:pt x="1" y="538"/>
                  </a:cubicBezTo>
                  <a:cubicBezTo>
                    <a:pt x="737" y="399"/>
                    <a:pt x="1353" y="598"/>
                    <a:pt x="1910" y="200"/>
                  </a:cubicBezTo>
                  <a:cubicBezTo>
                    <a:pt x="1791" y="1"/>
                    <a:pt x="1532" y="160"/>
                    <a:pt x="1393" y="21"/>
                  </a:cubicBezTo>
                  <a:cubicBezTo>
                    <a:pt x="1326" y="13"/>
                    <a:pt x="1261" y="9"/>
                    <a:pt x="1197" y="9"/>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535600" y="1489050"/>
              <a:ext cx="35350" cy="17750"/>
            </a:xfrm>
            <a:custGeom>
              <a:avLst/>
              <a:gdLst/>
              <a:ahLst/>
              <a:cxnLst/>
              <a:rect l="l" t="t" r="r" b="b"/>
              <a:pathLst>
                <a:path w="1414" h="710" extrusionOk="0">
                  <a:moveTo>
                    <a:pt x="1031" y="1"/>
                  </a:moveTo>
                  <a:cubicBezTo>
                    <a:pt x="611" y="1"/>
                    <a:pt x="276" y="166"/>
                    <a:pt x="1" y="510"/>
                  </a:cubicBezTo>
                  <a:cubicBezTo>
                    <a:pt x="140" y="709"/>
                    <a:pt x="379" y="590"/>
                    <a:pt x="518" y="689"/>
                  </a:cubicBezTo>
                  <a:cubicBezTo>
                    <a:pt x="817" y="550"/>
                    <a:pt x="1175" y="610"/>
                    <a:pt x="1413" y="371"/>
                  </a:cubicBezTo>
                  <a:cubicBezTo>
                    <a:pt x="1413" y="212"/>
                    <a:pt x="1334" y="113"/>
                    <a:pt x="1234" y="13"/>
                  </a:cubicBezTo>
                  <a:cubicBezTo>
                    <a:pt x="1164" y="5"/>
                    <a:pt x="1096" y="1"/>
                    <a:pt x="10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672875" y="1215350"/>
              <a:ext cx="51750" cy="12950"/>
            </a:xfrm>
            <a:custGeom>
              <a:avLst/>
              <a:gdLst/>
              <a:ahLst/>
              <a:cxnLst/>
              <a:rect l="l" t="t" r="r" b="b"/>
              <a:pathLst>
                <a:path w="2070" h="518" extrusionOk="0">
                  <a:moveTo>
                    <a:pt x="1313" y="0"/>
                  </a:moveTo>
                  <a:cubicBezTo>
                    <a:pt x="1179" y="78"/>
                    <a:pt x="1034" y="95"/>
                    <a:pt x="887" y="95"/>
                  </a:cubicBezTo>
                  <a:cubicBezTo>
                    <a:pt x="767" y="95"/>
                    <a:pt x="646" y="84"/>
                    <a:pt x="526" y="84"/>
                  </a:cubicBezTo>
                  <a:cubicBezTo>
                    <a:pt x="379" y="84"/>
                    <a:pt x="234" y="101"/>
                    <a:pt x="100" y="179"/>
                  </a:cubicBezTo>
                  <a:cubicBezTo>
                    <a:pt x="40" y="219"/>
                    <a:pt x="0" y="279"/>
                    <a:pt x="0" y="358"/>
                  </a:cubicBezTo>
                  <a:cubicBezTo>
                    <a:pt x="0" y="418"/>
                    <a:pt x="40" y="478"/>
                    <a:pt x="100" y="517"/>
                  </a:cubicBezTo>
                  <a:cubicBezTo>
                    <a:pt x="540" y="375"/>
                    <a:pt x="1001" y="355"/>
                    <a:pt x="1453" y="355"/>
                  </a:cubicBezTo>
                  <a:cubicBezTo>
                    <a:pt x="1634" y="355"/>
                    <a:pt x="1813" y="358"/>
                    <a:pt x="1990" y="358"/>
                  </a:cubicBezTo>
                  <a:cubicBezTo>
                    <a:pt x="2069" y="299"/>
                    <a:pt x="2069" y="239"/>
                    <a:pt x="2029" y="159"/>
                  </a:cubicBezTo>
                  <a:cubicBezTo>
                    <a:pt x="1970" y="80"/>
                    <a:pt x="1830" y="60"/>
                    <a:pt x="1731" y="20"/>
                  </a:cubicBezTo>
                  <a:cubicBezTo>
                    <a:pt x="1592" y="0"/>
                    <a:pt x="1472" y="0"/>
                    <a:pt x="1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717725" y="1381450"/>
              <a:ext cx="40200" cy="17725"/>
            </a:xfrm>
            <a:custGeom>
              <a:avLst/>
              <a:gdLst/>
              <a:ahLst/>
              <a:cxnLst/>
              <a:rect l="l" t="t" r="r" b="b"/>
              <a:pathLst>
                <a:path w="1608" h="709" extrusionOk="0">
                  <a:moveTo>
                    <a:pt x="1091" y="0"/>
                  </a:moveTo>
                  <a:cubicBezTo>
                    <a:pt x="792" y="120"/>
                    <a:pt x="494" y="219"/>
                    <a:pt x="196" y="319"/>
                  </a:cubicBezTo>
                  <a:cubicBezTo>
                    <a:pt x="156" y="398"/>
                    <a:pt x="96" y="438"/>
                    <a:pt x="17" y="498"/>
                  </a:cubicBezTo>
                  <a:cubicBezTo>
                    <a:pt x="1" y="642"/>
                    <a:pt x="10" y="708"/>
                    <a:pt x="118" y="708"/>
                  </a:cubicBezTo>
                  <a:cubicBezTo>
                    <a:pt x="144" y="708"/>
                    <a:pt x="176" y="704"/>
                    <a:pt x="216" y="697"/>
                  </a:cubicBezTo>
                  <a:cubicBezTo>
                    <a:pt x="295" y="697"/>
                    <a:pt x="355" y="697"/>
                    <a:pt x="395" y="677"/>
                  </a:cubicBezTo>
                  <a:cubicBezTo>
                    <a:pt x="514" y="577"/>
                    <a:pt x="673" y="597"/>
                    <a:pt x="773" y="518"/>
                  </a:cubicBezTo>
                  <a:cubicBezTo>
                    <a:pt x="1071" y="498"/>
                    <a:pt x="1389" y="418"/>
                    <a:pt x="1608" y="179"/>
                  </a:cubicBezTo>
                  <a:cubicBezTo>
                    <a:pt x="1588" y="120"/>
                    <a:pt x="1568" y="100"/>
                    <a:pt x="1509" y="80"/>
                  </a:cubicBezTo>
                  <a:cubicBezTo>
                    <a:pt x="1466" y="52"/>
                    <a:pt x="1416" y="46"/>
                    <a:pt x="1364" y="46"/>
                  </a:cubicBezTo>
                  <a:cubicBezTo>
                    <a:pt x="1329" y="46"/>
                    <a:pt x="1294" y="48"/>
                    <a:pt x="1259" y="48"/>
                  </a:cubicBezTo>
                  <a:cubicBezTo>
                    <a:pt x="1198" y="48"/>
                    <a:pt x="1140" y="41"/>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705200" y="1211675"/>
              <a:ext cx="50750" cy="12925"/>
            </a:xfrm>
            <a:custGeom>
              <a:avLst/>
              <a:gdLst/>
              <a:ahLst/>
              <a:cxnLst/>
              <a:rect l="l" t="t" r="r" b="b"/>
              <a:pathLst>
                <a:path w="2030" h="517" extrusionOk="0">
                  <a:moveTo>
                    <a:pt x="1635" y="0"/>
                  </a:moveTo>
                  <a:cubicBezTo>
                    <a:pt x="1417" y="0"/>
                    <a:pt x="1201" y="45"/>
                    <a:pt x="995" y="127"/>
                  </a:cubicBezTo>
                  <a:cubicBezTo>
                    <a:pt x="934" y="155"/>
                    <a:pt x="874" y="168"/>
                    <a:pt x="818" y="168"/>
                  </a:cubicBezTo>
                  <a:cubicBezTo>
                    <a:pt x="709" y="168"/>
                    <a:pt x="609" y="119"/>
                    <a:pt x="518" y="28"/>
                  </a:cubicBezTo>
                  <a:cubicBezTo>
                    <a:pt x="458" y="48"/>
                    <a:pt x="378" y="48"/>
                    <a:pt x="299" y="68"/>
                  </a:cubicBezTo>
                  <a:cubicBezTo>
                    <a:pt x="0" y="227"/>
                    <a:pt x="319" y="247"/>
                    <a:pt x="358" y="346"/>
                  </a:cubicBezTo>
                  <a:lnTo>
                    <a:pt x="717" y="346"/>
                  </a:lnTo>
                  <a:cubicBezTo>
                    <a:pt x="994" y="405"/>
                    <a:pt x="1251" y="517"/>
                    <a:pt x="1533" y="517"/>
                  </a:cubicBezTo>
                  <a:cubicBezTo>
                    <a:pt x="1635" y="517"/>
                    <a:pt x="1740" y="502"/>
                    <a:pt x="1850" y="465"/>
                  </a:cubicBezTo>
                  <a:cubicBezTo>
                    <a:pt x="1910" y="446"/>
                    <a:pt x="1990" y="366"/>
                    <a:pt x="2010" y="267"/>
                  </a:cubicBezTo>
                  <a:cubicBezTo>
                    <a:pt x="2029" y="167"/>
                    <a:pt x="2010" y="107"/>
                    <a:pt x="1930" y="28"/>
                  </a:cubicBezTo>
                  <a:cubicBezTo>
                    <a:pt x="1831" y="9"/>
                    <a:pt x="1733" y="0"/>
                    <a:pt x="16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807650" y="1453800"/>
              <a:ext cx="33825" cy="24125"/>
            </a:xfrm>
            <a:custGeom>
              <a:avLst/>
              <a:gdLst/>
              <a:ahLst/>
              <a:cxnLst/>
              <a:rect l="l" t="t" r="r" b="b"/>
              <a:pathLst>
                <a:path w="1353" h="965" extrusionOk="0">
                  <a:moveTo>
                    <a:pt x="366" y="1"/>
                  </a:moveTo>
                  <a:cubicBezTo>
                    <a:pt x="333" y="1"/>
                    <a:pt x="299" y="11"/>
                    <a:pt x="259" y="31"/>
                  </a:cubicBezTo>
                  <a:cubicBezTo>
                    <a:pt x="179" y="90"/>
                    <a:pt x="140" y="170"/>
                    <a:pt x="60" y="210"/>
                  </a:cubicBezTo>
                  <a:cubicBezTo>
                    <a:pt x="140" y="409"/>
                    <a:pt x="0" y="588"/>
                    <a:pt x="0" y="747"/>
                  </a:cubicBezTo>
                  <a:cubicBezTo>
                    <a:pt x="40" y="826"/>
                    <a:pt x="60" y="906"/>
                    <a:pt x="100" y="946"/>
                  </a:cubicBezTo>
                  <a:cubicBezTo>
                    <a:pt x="149" y="959"/>
                    <a:pt x="197" y="964"/>
                    <a:pt x="244" y="964"/>
                  </a:cubicBezTo>
                  <a:cubicBezTo>
                    <a:pt x="483" y="964"/>
                    <a:pt x="702" y="820"/>
                    <a:pt x="935" y="787"/>
                  </a:cubicBezTo>
                  <a:cubicBezTo>
                    <a:pt x="1094" y="707"/>
                    <a:pt x="1333" y="687"/>
                    <a:pt x="1353" y="409"/>
                  </a:cubicBezTo>
                  <a:lnTo>
                    <a:pt x="1353" y="409"/>
                  </a:lnTo>
                  <a:cubicBezTo>
                    <a:pt x="1317" y="415"/>
                    <a:pt x="1283" y="417"/>
                    <a:pt x="1251" y="417"/>
                  </a:cubicBezTo>
                  <a:cubicBezTo>
                    <a:pt x="955" y="417"/>
                    <a:pt x="776" y="190"/>
                    <a:pt x="597" y="11"/>
                  </a:cubicBezTo>
                  <a:cubicBezTo>
                    <a:pt x="557" y="11"/>
                    <a:pt x="498" y="11"/>
                    <a:pt x="458" y="31"/>
                  </a:cubicBezTo>
                  <a:cubicBezTo>
                    <a:pt x="428" y="11"/>
                    <a:pt x="398" y="1"/>
                    <a:pt x="3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822575" y="1336700"/>
              <a:ext cx="14425" cy="36025"/>
            </a:xfrm>
            <a:custGeom>
              <a:avLst/>
              <a:gdLst/>
              <a:ahLst/>
              <a:cxnLst/>
              <a:rect l="l" t="t" r="r" b="b"/>
              <a:pathLst>
                <a:path w="577" h="1441" extrusionOk="0">
                  <a:moveTo>
                    <a:pt x="199" y="0"/>
                  </a:moveTo>
                  <a:cubicBezTo>
                    <a:pt x="100" y="20"/>
                    <a:pt x="40" y="80"/>
                    <a:pt x="0" y="199"/>
                  </a:cubicBezTo>
                  <a:cubicBezTo>
                    <a:pt x="338" y="497"/>
                    <a:pt x="40" y="915"/>
                    <a:pt x="159" y="1233"/>
                  </a:cubicBezTo>
                  <a:cubicBezTo>
                    <a:pt x="215" y="1289"/>
                    <a:pt x="212" y="1440"/>
                    <a:pt x="273" y="1440"/>
                  </a:cubicBezTo>
                  <a:cubicBezTo>
                    <a:pt x="299" y="1440"/>
                    <a:pt x="337" y="1411"/>
                    <a:pt x="398" y="1333"/>
                  </a:cubicBezTo>
                  <a:cubicBezTo>
                    <a:pt x="477" y="1213"/>
                    <a:pt x="577" y="1054"/>
                    <a:pt x="537" y="895"/>
                  </a:cubicBezTo>
                  <a:cubicBezTo>
                    <a:pt x="438" y="776"/>
                    <a:pt x="438" y="656"/>
                    <a:pt x="537" y="537"/>
                  </a:cubicBezTo>
                  <a:cubicBezTo>
                    <a:pt x="557" y="279"/>
                    <a:pt x="43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724600" y="1416250"/>
              <a:ext cx="28850" cy="14950"/>
            </a:xfrm>
            <a:custGeom>
              <a:avLst/>
              <a:gdLst/>
              <a:ahLst/>
              <a:cxnLst/>
              <a:rect l="l" t="t" r="r" b="b"/>
              <a:pathLst>
                <a:path w="1154" h="598" extrusionOk="0">
                  <a:moveTo>
                    <a:pt x="836" y="1"/>
                  </a:moveTo>
                  <a:cubicBezTo>
                    <a:pt x="537" y="180"/>
                    <a:pt x="139" y="140"/>
                    <a:pt x="0" y="598"/>
                  </a:cubicBezTo>
                  <a:cubicBezTo>
                    <a:pt x="696" y="538"/>
                    <a:pt x="696" y="538"/>
                    <a:pt x="1154" y="180"/>
                  </a:cubicBezTo>
                  <a:cubicBezTo>
                    <a:pt x="1114" y="1"/>
                    <a:pt x="935" y="4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836000" y="1137275"/>
              <a:ext cx="22900" cy="35325"/>
            </a:xfrm>
            <a:custGeom>
              <a:avLst/>
              <a:gdLst/>
              <a:ahLst/>
              <a:cxnLst/>
              <a:rect l="l" t="t" r="r" b="b"/>
              <a:pathLst>
                <a:path w="916" h="1413" extrusionOk="0">
                  <a:moveTo>
                    <a:pt x="716" y="0"/>
                  </a:moveTo>
                  <a:lnTo>
                    <a:pt x="716" y="0"/>
                  </a:lnTo>
                  <a:cubicBezTo>
                    <a:pt x="617" y="279"/>
                    <a:pt x="617" y="617"/>
                    <a:pt x="358" y="855"/>
                  </a:cubicBezTo>
                  <a:cubicBezTo>
                    <a:pt x="239" y="1034"/>
                    <a:pt x="120" y="1214"/>
                    <a:pt x="0" y="1412"/>
                  </a:cubicBezTo>
                  <a:cubicBezTo>
                    <a:pt x="756" y="1233"/>
                    <a:pt x="915" y="935"/>
                    <a:pt x="7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688300" y="1471925"/>
              <a:ext cx="23875" cy="17475"/>
            </a:xfrm>
            <a:custGeom>
              <a:avLst/>
              <a:gdLst/>
              <a:ahLst/>
              <a:cxnLst/>
              <a:rect l="l" t="t" r="r" b="b"/>
              <a:pathLst>
                <a:path w="955" h="699" extrusionOk="0">
                  <a:moveTo>
                    <a:pt x="714" y="1"/>
                  </a:moveTo>
                  <a:cubicBezTo>
                    <a:pt x="442" y="1"/>
                    <a:pt x="166" y="28"/>
                    <a:pt x="0" y="360"/>
                  </a:cubicBezTo>
                  <a:cubicBezTo>
                    <a:pt x="0" y="499"/>
                    <a:pt x="40" y="638"/>
                    <a:pt x="179" y="698"/>
                  </a:cubicBezTo>
                  <a:cubicBezTo>
                    <a:pt x="239" y="638"/>
                    <a:pt x="298" y="579"/>
                    <a:pt x="358" y="519"/>
                  </a:cubicBezTo>
                  <a:lnTo>
                    <a:pt x="696" y="519"/>
                  </a:lnTo>
                  <a:lnTo>
                    <a:pt x="875" y="360"/>
                  </a:lnTo>
                  <a:lnTo>
                    <a:pt x="875" y="181"/>
                  </a:lnTo>
                  <a:cubicBezTo>
                    <a:pt x="955" y="141"/>
                    <a:pt x="955" y="62"/>
                    <a:pt x="875" y="2"/>
                  </a:cubicBezTo>
                  <a:cubicBezTo>
                    <a:pt x="822" y="2"/>
                    <a:pt x="768" y="1"/>
                    <a:pt x="7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901150" y="954350"/>
              <a:ext cx="21900" cy="19125"/>
            </a:xfrm>
            <a:custGeom>
              <a:avLst/>
              <a:gdLst/>
              <a:ahLst/>
              <a:cxnLst/>
              <a:rect l="l" t="t" r="r" b="b"/>
              <a:pathLst>
                <a:path w="876" h="765" extrusionOk="0">
                  <a:moveTo>
                    <a:pt x="511" y="0"/>
                  </a:moveTo>
                  <a:cubicBezTo>
                    <a:pt x="337" y="0"/>
                    <a:pt x="165" y="17"/>
                    <a:pt x="0" y="76"/>
                  </a:cubicBezTo>
                  <a:cubicBezTo>
                    <a:pt x="100" y="454"/>
                    <a:pt x="378" y="653"/>
                    <a:pt x="716" y="752"/>
                  </a:cubicBezTo>
                  <a:cubicBezTo>
                    <a:pt x="738" y="760"/>
                    <a:pt x="757" y="764"/>
                    <a:pt x="776" y="764"/>
                  </a:cubicBezTo>
                  <a:cubicBezTo>
                    <a:pt x="808" y="764"/>
                    <a:pt x="838" y="751"/>
                    <a:pt x="875" y="713"/>
                  </a:cubicBezTo>
                  <a:cubicBezTo>
                    <a:pt x="696" y="494"/>
                    <a:pt x="716" y="255"/>
                    <a:pt x="875" y="16"/>
                  </a:cubicBezTo>
                  <a:cubicBezTo>
                    <a:pt x="754" y="8"/>
                    <a:pt x="632" y="0"/>
                    <a:pt x="5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770350" y="1463500"/>
              <a:ext cx="33850" cy="16700"/>
            </a:xfrm>
            <a:custGeom>
              <a:avLst/>
              <a:gdLst/>
              <a:ahLst/>
              <a:cxnLst/>
              <a:rect l="l" t="t" r="r" b="b"/>
              <a:pathLst>
                <a:path w="1354" h="668" extrusionOk="0">
                  <a:moveTo>
                    <a:pt x="1075" y="1"/>
                  </a:moveTo>
                  <a:cubicBezTo>
                    <a:pt x="677" y="1"/>
                    <a:pt x="358" y="140"/>
                    <a:pt x="0" y="319"/>
                  </a:cubicBezTo>
                  <a:cubicBezTo>
                    <a:pt x="179" y="379"/>
                    <a:pt x="438" y="299"/>
                    <a:pt x="557" y="518"/>
                  </a:cubicBezTo>
                  <a:cubicBezTo>
                    <a:pt x="672" y="613"/>
                    <a:pt x="791" y="667"/>
                    <a:pt x="908" y="667"/>
                  </a:cubicBezTo>
                  <a:cubicBezTo>
                    <a:pt x="1035" y="667"/>
                    <a:pt x="1159" y="603"/>
                    <a:pt x="1273" y="458"/>
                  </a:cubicBezTo>
                  <a:cubicBezTo>
                    <a:pt x="1353" y="259"/>
                    <a:pt x="1194" y="140"/>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627125" y="1460225"/>
              <a:ext cx="20900" cy="15850"/>
            </a:xfrm>
            <a:custGeom>
              <a:avLst/>
              <a:gdLst/>
              <a:ahLst/>
              <a:cxnLst/>
              <a:rect l="l" t="t" r="r" b="b"/>
              <a:pathLst>
                <a:path w="836" h="634" extrusionOk="0">
                  <a:moveTo>
                    <a:pt x="581" y="1"/>
                  </a:moveTo>
                  <a:cubicBezTo>
                    <a:pt x="288" y="1"/>
                    <a:pt x="212" y="358"/>
                    <a:pt x="20" y="470"/>
                  </a:cubicBezTo>
                  <a:cubicBezTo>
                    <a:pt x="20" y="530"/>
                    <a:pt x="0" y="569"/>
                    <a:pt x="0" y="629"/>
                  </a:cubicBezTo>
                  <a:cubicBezTo>
                    <a:pt x="32" y="632"/>
                    <a:pt x="63" y="633"/>
                    <a:pt x="93" y="633"/>
                  </a:cubicBezTo>
                  <a:cubicBezTo>
                    <a:pt x="470" y="633"/>
                    <a:pt x="670" y="404"/>
                    <a:pt x="836" y="72"/>
                  </a:cubicBezTo>
                  <a:cubicBezTo>
                    <a:pt x="735" y="22"/>
                    <a:pt x="651" y="1"/>
                    <a:pt x="5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640775" y="1220325"/>
              <a:ext cx="34600" cy="8975"/>
            </a:xfrm>
            <a:custGeom>
              <a:avLst/>
              <a:gdLst/>
              <a:ahLst/>
              <a:cxnLst/>
              <a:rect l="l" t="t" r="r" b="b"/>
              <a:pathLst>
                <a:path w="1384" h="359" extrusionOk="0">
                  <a:moveTo>
                    <a:pt x="170" y="0"/>
                  </a:moveTo>
                  <a:cubicBezTo>
                    <a:pt x="0" y="217"/>
                    <a:pt x="59" y="325"/>
                    <a:pt x="205" y="325"/>
                  </a:cubicBezTo>
                  <a:cubicBezTo>
                    <a:pt x="247" y="325"/>
                    <a:pt x="296" y="316"/>
                    <a:pt x="349" y="299"/>
                  </a:cubicBezTo>
                  <a:cubicBezTo>
                    <a:pt x="509" y="259"/>
                    <a:pt x="658" y="224"/>
                    <a:pt x="799" y="224"/>
                  </a:cubicBezTo>
                  <a:cubicBezTo>
                    <a:pt x="941" y="224"/>
                    <a:pt x="1075" y="259"/>
                    <a:pt x="1205" y="358"/>
                  </a:cubicBezTo>
                  <a:cubicBezTo>
                    <a:pt x="1264" y="299"/>
                    <a:pt x="1344" y="259"/>
                    <a:pt x="1384" y="199"/>
                  </a:cubicBezTo>
                  <a:lnTo>
                    <a:pt x="138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748950" y="1372000"/>
              <a:ext cx="30375" cy="12950"/>
            </a:xfrm>
            <a:custGeom>
              <a:avLst/>
              <a:gdLst/>
              <a:ahLst/>
              <a:cxnLst/>
              <a:rect l="l" t="t" r="r" b="b"/>
              <a:pathLst>
                <a:path w="1215" h="518" extrusionOk="0">
                  <a:moveTo>
                    <a:pt x="856" y="0"/>
                  </a:moveTo>
                  <a:cubicBezTo>
                    <a:pt x="618" y="219"/>
                    <a:pt x="220" y="100"/>
                    <a:pt x="1" y="319"/>
                  </a:cubicBezTo>
                  <a:cubicBezTo>
                    <a:pt x="61" y="478"/>
                    <a:pt x="220" y="398"/>
                    <a:pt x="339" y="458"/>
                  </a:cubicBezTo>
                  <a:lnTo>
                    <a:pt x="359" y="518"/>
                  </a:lnTo>
                  <a:cubicBezTo>
                    <a:pt x="677" y="518"/>
                    <a:pt x="956" y="378"/>
                    <a:pt x="1214" y="160"/>
                  </a:cubicBezTo>
                  <a:cubicBezTo>
                    <a:pt x="1135" y="20"/>
                    <a:pt x="1015" y="0"/>
                    <a:pt x="8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811125" y="1389350"/>
              <a:ext cx="17650" cy="19625"/>
            </a:xfrm>
            <a:custGeom>
              <a:avLst/>
              <a:gdLst/>
              <a:ahLst/>
              <a:cxnLst/>
              <a:rect l="l" t="t" r="r" b="b"/>
              <a:pathLst>
                <a:path w="706" h="785" extrusionOk="0">
                  <a:moveTo>
                    <a:pt x="367" y="1"/>
                  </a:moveTo>
                  <a:cubicBezTo>
                    <a:pt x="345" y="1"/>
                    <a:pt x="323" y="1"/>
                    <a:pt x="299" y="3"/>
                  </a:cubicBezTo>
                  <a:lnTo>
                    <a:pt x="120" y="3"/>
                  </a:lnTo>
                  <a:cubicBezTo>
                    <a:pt x="1" y="202"/>
                    <a:pt x="40" y="381"/>
                    <a:pt x="100" y="580"/>
                  </a:cubicBezTo>
                  <a:cubicBezTo>
                    <a:pt x="100" y="599"/>
                    <a:pt x="120" y="659"/>
                    <a:pt x="120" y="699"/>
                  </a:cubicBezTo>
                  <a:cubicBezTo>
                    <a:pt x="175" y="754"/>
                    <a:pt x="235" y="784"/>
                    <a:pt x="295" y="784"/>
                  </a:cubicBezTo>
                  <a:cubicBezTo>
                    <a:pt x="345" y="784"/>
                    <a:pt x="393" y="764"/>
                    <a:pt x="438" y="719"/>
                  </a:cubicBezTo>
                  <a:cubicBezTo>
                    <a:pt x="498" y="599"/>
                    <a:pt x="518" y="500"/>
                    <a:pt x="558" y="401"/>
                  </a:cubicBezTo>
                  <a:cubicBezTo>
                    <a:pt x="705" y="123"/>
                    <a:pt x="647" y="1"/>
                    <a:pt x="3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465500" y="1480900"/>
              <a:ext cx="30350" cy="12975"/>
            </a:xfrm>
            <a:custGeom>
              <a:avLst/>
              <a:gdLst/>
              <a:ahLst/>
              <a:cxnLst/>
              <a:rect l="l" t="t" r="r" b="b"/>
              <a:pathLst>
                <a:path w="1214" h="519" extrusionOk="0">
                  <a:moveTo>
                    <a:pt x="418" y="1"/>
                  </a:moveTo>
                  <a:cubicBezTo>
                    <a:pt x="259" y="140"/>
                    <a:pt x="0" y="200"/>
                    <a:pt x="40" y="498"/>
                  </a:cubicBezTo>
                  <a:cubicBezTo>
                    <a:pt x="119" y="518"/>
                    <a:pt x="159" y="518"/>
                    <a:pt x="239" y="518"/>
                  </a:cubicBezTo>
                  <a:cubicBezTo>
                    <a:pt x="298" y="518"/>
                    <a:pt x="338" y="518"/>
                    <a:pt x="398" y="498"/>
                  </a:cubicBezTo>
                  <a:cubicBezTo>
                    <a:pt x="438" y="439"/>
                    <a:pt x="497" y="399"/>
                    <a:pt x="557" y="339"/>
                  </a:cubicBezTo>
                  <a:cubicBezTo>
                    <a:pt x="557" y="319"/>
                    <a:pt x="577" y="319"/>
                    <a:pt x="617" y="299"/>
                  </a:cubicBezTo>
                  <a:cubicBezTo>
                    <a:pt x="633" y="291"/>
                    <a:pt x="650" y="286"/>
                    <a:pt x="666" y="286"/>
                  </a:cubicBezTo>
                  <a:cubicBezTo>
                    <a:pt x="690" y="286"/>
                    <a:pt x="713" y="296"/>
                    <a:pt x="736" y="319"/>
                  </a:cubicBezTo>
                  <a:cubicBezTo>
                    <a:pt x="796" y="369"/>
                    <a:pt x="851" y="394"/>
                    <a:pt x="905" y="394"/>
                  </a:cubicBezTo>
                  <a:cubicBezTo>
                    <a:pt x="960" y="394"/>
                    <a:pt x="1015" y="369"/>
                    <a:pt x="1074" y="319"/>
                  </a:cubicBezTo>
                  <a:cubicBezTo>
                    <a:pt x="1174" y="220"/>
                    <a:pt x="1214" y="10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810125" y="1319775"/>
              <a:ext cx="17425" cy="23525"/>
            </a:xfrm>
            <a:custGeom>
              <a:avLst/>
              <a:gdLst/>
              <a:ahLst/>
              <a:cxnLst/>
              <a:rect l="l" t="t" r="r" b="b"/>
              <a:pathLst>
                <a:path w="697" h="941" extrusionOk="0">
                  <a:moveTo>
                    <a:pt x="299" y="1"/>
                  </a:moveTo>
                  <a:cubicBezTo>
                    <a:pt x="41" y="259"/>
                    <a:pt x="180" y="657"/>
                    <a:pt x="1" y="916"/>
                  </a:cubicBezTo>
                  <a:cubicBezTo>
                    <a:pt x="55" y="934"/>
                    <a:pt x="110" y="941"/>
                    <a:pt x="163" y="941"/>
                  </a:cubicBezTo>
                  <a:cubicBezTo>
                    <a:pt x="285" y="941"/>
                    <a:pt x="401" y="904"/>
                    <a:pt x="498" y="876"/>
                  </a:cubicBezTo>
                  <a:cubicBezTo>
                    <a:pt x="578" y="816"/>
                    <a:pt x="637" y="757"/>
                    <a:pt x="697" y="677"/>
                  </a:cubicBezTo>
                  <a:cubicBezTo>
                    <a:pt x="538" y="478"/>
                    <a:pt x="239" y="3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797200" y="1458525"/>
              <a:ext cx="22900" cy="15325"/>
            </a:xfrm>
            <a:custGeom>
              <a:avLst/>
              <a:gdLst/>
              <a:ahLst/>
              <a:cxnLst/>
              <a:rect l="l" t="t" r="r" b="b"/>
              <a:pathLst>
                <a:path w="916" h="613" extrusionOk="0">
                  <a:moveTo>
                    <a:pt x="498" y="1"/>
                  </a:moveTo>
                  <a:cubicBezTo>
                    <a:pt x="319" y="80"/>
                    <a:pt x="180" y="120"/>
                    <a:pt x="1" y="200"/>
                  </a:cubicBezTo>
                  <a:cubicBezTo>
                    <a:pt x="1" y="339"/>
                    <a:pt x="20" y="478"/>
                    <a:pt x="180" y="538"/>
                  </a:cubicBezTo>
                  <a:cubicBezTo>
                    <a:pt x="229" y="588"/>
                    <a:pt x="284" y="612"/>
                    <a:pt x="341" y="612"/>
                  </a:cubicBezTo>
                  <a:cubicBezTo>
                    <a:pt x="398" y="612"/>
                    <a:pt x="458" y="588"/>
                    <a:pt x="518" y="538"/>
                  </a:cubicBezTo>
                  <a:cubicBezTo>
                    <a:pt x="916" y="140"/>
                    <a:pt x="916" y="14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776325" y="1237725"/>
              <a:ext cx="7975" cy="42800"/>
            </a:xfrm>
            <a:custGeom>
              <a:avLst/>
              <a:gdLst/>
              <a:ahLst/>
              <a:cxnLst/>
              <a:rect l="l" t="t" r="r" b="b"/>
              <a:pathLst>
                <a:path w="319" h="1712" extrusionOk="0">
                  <a:moveTo>
                    <a:pt x="298" y="0"/>
                  </a:moveTo>
                  <a:cubicBezTo>
                    <a:pt x="40" y="577"/>
                    <a:pt x="0" y="1134"/>
                    <a:pt x="318" y="1711"/>
                  </a:cubicBezTo>
                  <a:cubicBezTo>
                    <a:pt x="318" y="1154"/>
                    <a:pt x="318" y="57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744975" y="1411275"/>
              <a:ext cx="25400" cy="9975"/>
            </a:xfrm>
            <a:custGeom>
              <a:avLst/>
              <a:gdLst/>
              <a:ahLst/>
              <a:cxnLst/>
              <a:rect l="l" t="t" r="r" b="b"/>
              <a:pathLst>
                <a:path w="1016" h="399" extrusionOk="0">
                  <a:moveTo>
                    <a:pt x="359" y="1"/>
                  </a:moveTo>
                  <a:cubicBezTo>
                    <a:pt x="240" y="1"/>
                    <a:pt x="120" y="41"/>
                    <a:pt x="1" y="160"/>
                  </a:cubicBezTo>
                  <a:cubicBezTo>
                    <a:pt x="80" y="319"/>
                    <a:pt x="220" y="339"/>
                    <a:pt x="339" y="379"/>
                  </a:cubicBezTo>
                  <a:cubicBezTo>
                    <a:pt x="598" y="319"/>
                    <a:pt x="836" y="399"/>
                    <a:pt x="1015" y="160"/>
                  </a:cubicBezTo>
                  <a:cubicBezTo>
                    <a:pt x="797" y="134"/>
                    <a:pt x="578" y="1"/>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426700" y="1538950"/>
              <a:ext cx="22900" cy="16750"/>
            </a:xfrm>
            <a:custGeom>
              <a:avLst/>
              <a:gdLst/>
              <a:ahLst/>
              <a:cxnLst/>
              <a:rect l="l" t="t" r="r" b="b"/>
              <a:pathLst>
                <a:path w="916" h="670" extrusionOk="0">
                  <a:moveTo>
                    <a:pt x="221" y="0"/>
                  </a:moveTo>
                  <a:cubicBezTo>
                    <a:pt x="176" y="0"/>
                    <a:pt x="129" y="10"/>
                    <a:pt x="80" y="26"/>
                  </a:cubicBezTo>
                  <a:cubicBezTo>
                    <a:pt x="0" y="86"/>
                    <a:pt x="0" y="166"/>
                    <a:pt x="60" y="245"/>
                  </a:cubicBezTo>
                  <a:lnTo>
                    <a:pt x="80" y="285"/>
                  </a:lnTo>
                  <a:cubicBezTo>
                    <a:pt x="160" y="364"/>
                    <a:pt x="219" y="444"/>
                    <a:pt x="299" y="484"/>
                  </a:cubicBezTo>
                  <a:cubicBezTo>
                    <a:pt x="359" y="504"/>
                    <a:pt x="378" y="504"/>
                    <a:pt x="398" y="524"/>
                  </a:cubicBezTo>
                  <a:cubicBezTo>
                    <a:pt x="458" y="524"/>
                    <a:pt x="518" y="583"/>
                    <a:pt x="577" y="603"/>
                  </a:cubicBezTo>
                  <a:cubicBezTo>
                    <a:pt x="601" y="650"/>
                    <a:pt x="638" y="669"/>
                    <a:pt x="676" y="669"/>
                  </a:cubicBezTo>
                  <a:cubicBezTo>
                    <a:pt x="704" y="669"/>
                    <a:pt x="732" y="659"/>
                    <a:pt x="756" y="643"/>
                  </a:cubicBezTo>
                  <a:lnTo>
                    <a:pt x="916" y="464"/>
                  </a:lnTo>
                  <a:cubicBezTo>
                    <a:pt x="776" y="384"/>
                    <a:pt x="756" y="265"/>
                    <a:pt x="756" y="106"/>
                  </a:cubicBezTo>
                  <a:cubicBezTo>
                    <a:pt x="756" y="86"/>
                    <a:pt x="717" y="66"/>
                    <a:pt x="717" y="66"/>
                  </a:cubicBezTo>
                  <a:cubicBezTo>
                    <a:pt x="708" y="48"/>
                    <a:pt x="695" y="38"/>
                    <a:pt x="678" y="38"/>
                  </a:cubicBezTo>
                  <a:cubicBezTo>
                    <a:pt x="657" y="38"/>
                    <a:pt x="630" y="53"/>
                    <a:pt x="597" y="86"/>
                  </a:cubicBezTo>
                  <a:cubicBezTo>
                    <a:pt x="518" y="66"/>
                    <a:pt x="478" y="66"/>
                    <a:pt x="418" y="66"/>
                  </a:cubicBezTo>
                  <a:cubicBezTo>
                    <a:pt x="348" y="19"/>
                    <a:pt x="285"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531625" y="1500400"/>
              <a:ext cx="16950" cy="10875"/>
            </a:xfrm>
            <a:custGeom>
              <a:avLst/>
              <a:gdLst/>
              <a:ahLst/>
              <a:cxnLst/>
              <a:rect l="l" t="t" r="r" b="b"/>
              <a:pathLst>
                <a:path w="678" h="435" extrusionOk="0">
                  <a:moveTo>
                    <a:pt x="538" y="1"/>
                  </a:moveTo>
                  <a:cubicBezTo>
                    <a:pt x="445" y="1"/>
                    <a:pt x="325" y="85"/>
                    <a:pt x="234" y="85"/>
                  </a:cubicBezTo>
                  <a:cubicBezTo>
                    <a:pt x="206" y="85"/>
                    <a:pt x="181" y="77"/>
                    <a:pt x="160" y="56"/>
                  </a:cubicBezTo>
                  <a:cubicBezTo>
                    <a:pt x="120" y="56"/>
                    <a:pt x="89" y="74"/>
                    <a:pt x="55" y="74"/>
                  </a:cubicBezTo>
                  <a:cubicBezTo>
                    <a:pt x="38" y="74"/>
                    <a:pt x="21" y="70"/>
                    <a:pt x="1" y="56"/>
                  </a:cubicBezTo>
                  <a:lnTo>
                    <a:pt x="1" y="56"/>
                  </a:lnTo>
                  <a:cubicBezTo>
                    <a:pt x="1" y="235"/>
                    <a:pt x="61" y="355"/>
                    <a:pt x="200" y="434"/>
                  </a:cubicBezTo>
                  <a:cubicBezTo>
                    <a:pt x="359" y="355"/>
                    <a:pt x="538" y="295"/>
                    <a:pt x="677" y="216"/>
                  </a:cubicBezTo>
                  <a:cubicBezTo>
                    <a:pt x="663" y="48"/>
                    <a:pt x="608" y="1"/>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608225" y="1196825"/>
              <a:ext cx="27875" cy="15050"/>
            </a:xfrm>
            <a:custGeom>
              <a:avLst/>
              <a:gdLst/>
              <a:ahLst/>
              <a:cxnLst/>
              <a:rect l="l" t="t" r="r" b="b"/>
              <a:pathLst>
                <a:path w="1115" h="602" extrusionOk="0">
                  <a:moveTo>
                    <a:pt x="657" y="0"/>
                  </a:moveTo>
                  <a:cubicBezTo>
                    <a:pt x="617" y="0"/>
                    <a:pt x="577" y="15"/>
                    <a:pt x="537" y="45"/>
                  </a:cubicBezTo>
                  <a:cubicBezTo>
                    <a:pt x="378" y="224"/>
                    <a:pt x="0" y="224"/>
                    <a:pt x="80" y="602"/>
                  </a:cubicBezTo>
                  <a:cubicBezTo>
                    <a:pt x="299" y="602"/>
                    <a:pt x="498" y="562"/>
                    <a:pt x="716" y="562"/>
                  </a:cubicBezTo>
                  <a:cubicBezTo>
                    <a:pt x="816" y="423"/>
                    <a:pt x="975" y="423"/>
                    <a:pt x="1114" y="403"/>
                  </a:cubicBezTo>
                  <a:cubicBezTo>
                    <a:pt x="995" y="304"/>
                    <a:pt x="895" y="164"/>
                    <a:pt x="776" y="45"/>
                  </a:cubicBezTo>
                  <a:cubicBezTo>
                    <a:pt x="736" y="15"/>
                    <a:pt x="697"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812125" y="1406800"/>
              <a:ext cx="11950" cy="17950"/>
            </a:xfrm>
            <a:custGeom>
              <a:avLst/>
              <a:gdLst/>
              <a:ahLst/>
              <a:cxnLst/>
              <a:rect l="l" t="t" r="r" b="b"/>
              <a:pathLst>
                <a:path w="478" h="718" extrusionOk="0">
                  <a:moveTo>
                    <a:pt x="80" y="1"/>
                  </a:moveTo>
                  <a:cubicBezTo>
                    <a:pt x="60" y="260"/>
                    <a:pt x="0" y="518"/>
                    <a:pt x="219" y="717"/>
                  </a:cubicBezTo>
                  <a:cubicBezTo>
                    <a:pt x="319" y="657"/>
                    <a:pt x="398" y="578"/>
                    <a:pt x="478" y="498"/>
                  </a:cubicBezTo>
                  <a:cubicBezTo>
                    <a:pt x="458" y="359"/>
                    <a:pt x="418" y="180"/>
                    <a:pt x="398" y="21"/>
                  </a:cubicBezTo>
                  <a:cubicBezTo>
                    <a:pt x="299" y="1"/>
                    <a:pt x="179"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788750" y="1173525"/>
              <a:ext cx="21400" cy="8275"/>
            </a:xfrm>
            <a:custGeom>
              <a:avLst/>
              <a:gdLst/>
              <a:ahLst/>
              <a:cxnLst/>
              <a:rect l="l" t="t" r="r" b="b"/>
              <a:pathLst>
                <a:path w="856" h="331" extrusionOk="0">
                  <a:moveTo>
                    <a:pt x="559" y="0"/>
                  </a:moveTo>
                  <a:cubicBezTo>
                    <a:pt x="351" y="0"/>
                    <a:pt x="181" y="204"/>
                    <a:pt x="0" y="301"/>
                  </a:cubicBezTo>
                  <a:cubicBezTo>
                    <a:pt x="113" y="316"/>
                    <a:pt x="226" y="331"/>
                    <a:pt x="337" y="331"/>
                  </a:cubicBezTo>
                  <a:cubicBezTo>
                    <a:pt x="519" y="331"/>
                    <a:pt x="695" y="290"/>
                    <a:pt x="856" y="141"/>
                  </a:cubicBezTo>
                  <a:cubicBezTo>
                    <a:pt x="747" y="39"/>
                    <a:pt x="650" y="0"/>
                    <a:pt x="5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492350" y="1476425"/>
              <a:ext cx="13450" cy="12925"/>
            </a:xfrm>
            <a:custGeom>
              <a:avLst/>
              <a:gdLst/>
              <a:ahLst/>
              <a:cxnLst/>
              <a:rect l="l" t="t" r="r" b="b"/>
              <a:pathLst>
                <a:path w="538" h="517" extrusionOk="0">
                  <a:moveTo>
                    <a:pt x="358" y="1"/>
                  </a:moveTo>
                  <a:cubicBezTo>
                    <a:pt x="259" y="41"/>
                    <a:pt x="140" y="120"/>
                    <a:pt x="0" y="180"/>
                  </a:cubicBezTo>
                  <a:lnTo>
                    <a:pt x="0" y="498"/>
                  </a:lnTo>
                  <a:cubicBezTo>
                    <a:pt x="84" y="506"/>
                    <a:pt x="165" y="516"/>
                    <a:pt x="240" y="516"/>
                  </a:cubicBezTo>
                  <a:cubicBezTo>
                    <a:pt x="360" y="516"/>
                    <a:pt x="464" y="489"/>
                    <a:pt x="537" y="379"/>
                  </a:cubicBezTo>
                  <a:cubicBezTo>
                    <a:pt x="537" y="220"/>
                    <a:pt x="458" y="10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701725" y="1393875"/>
              <a:ext cx="21400" cy="9975"/>
            </a:xfrm>
            <a:custGeom>
              <a:avLst/>
              <a:gdLst/>
              <a:ahLst/>
              <a:cxnLst/>
              <a:rect l="l" t="t" r="r" b="b"/>
              <a:pathLst>
                <a:path w="856" h="399" extrusionOk="0">
                  <a:moveTo>
                    <a:pt x="657" y="1"/>
                  </a:moveTo>
                  <a:cubicBezTo>
                    <a:pt x="458" y="120"/>
                    <a:pt x="239" y="200"/>
                    <a:pt x="0" y="200"/>
                  </a:cubicBezTo>
                  <a:cubicBezTo>
                    <a:pt x="119" y="399"/>
                    <a:pt x="338" y="339"/>
                    <a:pt x="517" y="379"/>
                  </a:cubicBezTo>
                  <a:cubicBezTo>
                    <a:pt x="657" y="339"/>
                    <a:pt x="796" y="319"/>
                    <a:pt x="856" y="200"/>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770350" y="1178925"/>
              <a:ext cx="17425" cy="5850"/>
            </a:xfrm>
            <a:custGeom>
              <a:avLst/>
              <a:gdLst/>
              <a:ahLst/>
              <a:cxnLst/>
              <a:rect l="l" t="t" r="r" b="b"/>
              <a:pathLst>
                <a:path w="697" h="234" extrusionOk="0">
                  <a:moveTo>
                    <a:pt x="290" y="0"/>
                  </a:moveTo>
                  <a:cubicBezTo>
                    <a:pt x="182" y="0"/>
                    <a:pt x="79" y="46"/>
                    <a:pt x="0" y="204"/>
                  </a:cubicBezTo>
                  <a:cubicBezTo>
                    <a:pt x="130" y="204"/>
                    <a:pt x="254" y="234"/>
                    <a:pt x="371" y="234"/>
                  </a:cubicBezTo>
                  <a:cubicBezTo>
                    <a:pt x="488" y="234"/>
                    <a:pt x="597" y="204"/>
                    <a:pt x="697" y="85"/>
                  </a:cubicBezTo>
                  <a:cubicBezTo>
                    <a:pt x="574" y="74"/>
                    <a:pt x="427"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566450" y="1487425"/>
              <a:ext cx="9475" cy="10925"/>
            </a:xfrm>
            <a:custGeom>
              <a:avLst/>
              <a:gdLst/>
              <a:ahLst/>
              <a:cxnLst/>
              <a:rect l="l" t="t" r="r" b="b"/>
              <a:pathLst>
                <a:path w="379" h="437" extrusionOk="0">
                  <a:moveTo>
                    <a:pt x="260" y="1"/>
                  </a:moveTo>
                  <a:cubicBezTo>
                    <a:pt x="225" y="1"/>
                    <a:pt x="187" y="21"/>
                    <a:pt x="140" y="58"/>
                  </a:cubicBezTo>
                  <a:cubicBezTo>
                    <a:pt x="80" y="58"/>
                    <a:pt x="40" y="58"/>
                    <a:pt x="0" y="78"/>
                  </a:cubicBezTo>
                  <a:cubicBezTo>
                    <a:pt x="0" y="237"/>
                    <a:pt x="20" y="357"/>
                    <a:pt x="179" y="436"/>
                  </a:cubicBezTo>
                  <a:cubicBezTo>
                    <a:pt x="259" y="376"/>
                    <a:pt x="299" y="337"/>
                    <a:pt x="378" y="257"/>
                  </a:cubicBezTo>
                  <a:lnTo>
                    <a:pt x="378" y="78"/>
                  </a:lnTo>
                  <a:cubicBezTo>
                    <a:pt x="336" y="26"/>
                    <a:pt x="300" y="1"/>
                    <a:pt x="2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501800" y="1475950"/>
              <a:ext cx="10950" cy="9450"/>
            </a:xfrm>
            <a:custGeom>
              <a:avLst/>
              <a:gdLst/>
              <a:ahLst/>
              <a:cxnLst/>
              <a:rect l="l" t="t" r="r" b="b"/>
              <a:pathLst>
                <a:path w="438" h="378" extrusionOk="0">
                  <a:moveTo>
                    <a:pt x="0" y="0"/>
                  </a:moveTo>
                  <a:cubicBezTo>
                    <a:pt x="0" y="139"/>
                    <a:pt x="40" y="298"/>
                    <a:pt x="179" y="378"/>
                  </a:cubicBezTo>
                  <a:cubicBezTo>
                    <a:pt x="438" y="119"/>
                    <a:pt x="2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712650" y="1465625"/>
              <a:ext cx="10475" cy="11575"/>
            </a:xfrm>
            <a:custGeom>
              <a:avLst/>
              <a:gdLst/>
              <a:ahLst/>
              <a:cxnLst/>
              <a:rect l="l" t="t" r="r" b="b"/>
              <a:pathLst>
                <a:path w="419" h="463" extrusionOk="0">
                  <a:moveTo>
                    <a:pt x="259" y="1"/>
                  </a:moveTo>
                  <a:cubicBezTo>
                    <a:pt x="156" y="1"/>
                    <a:pt x="123" y="168"/>
                    <a:pt x="80" y="254"/>
                  </a:cubicBezTo>
                  <a:cubicBezTo>
                    <a:pt x="1" y="314"/>
                    <a:pt x="1" y="393"/>
                    <a:pt x="80" y="433"/>
                  </a:cubicBezTo>
                  <a:cubicBezTo>
                    <a:pt x="100" y="453"/>
                    <a:pt x="130" y="463"/>
                    <a:pt x="162" y="463"/>
                  </a:cubicBezTo>
                  <a:cubicBezTo>
                    <a:pt x="195" y="463"/>
                    <a:pt x="230" y="453"/>
                    <a:pt x="259" y="433"/>
                  </a:cubicBezTo>
                  <a:cubicBezTo>
                    <a:pt x="299" y="353"/>
                    <a:pt x="359" y="314"/>
                    <a:pt x="419" y="254"/>
                  </a:cubicBezTo>
                  <a:lnTo>
                    <a:pt x="419" y="95"/>
                  </a:lnTo>
                  <a:cubicBezTo>
                    <a:pt x="351" y="27"/>
                    <a:pt x="29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658450" y="1456400"/>
              <a:ext cx="6500" cy="5150"/>
            </a:xfrm>
            <a:custGeom>
              <a:avLst/>
              <a:gdLst/>
              <a:ahLst/>
              <a:cxnLst/>
              <a:rect l="l" t="t" r="r" b="b"/>
              <a:pathLst>
                <a:path w="260" h="206" extrusionOk="0">
                  <a:moveTo>
                    <a:pt x="142" y="1"/>
                  </a:moveTo>
                  <a:cubicBezTo>
                    <a:pt x="107" y="1"/>
                    <a:pt x="40" y="33"/>
                    <a:pt x="40" y="66"/>
                  </a:cubicBezTo>
                  <a:cubicBezTo>
                    <a:pt x="0" y="126"/>
                    <a:pt x="60" y="205"/>
                    <a:pt x="160" y="205"/>
                  </a:cubicBezTo>
                  <a:cubicBezTo>
                    <a:pt x="179" y="205"/>
                    <a:pt x="239" y="126"/>
                    <a:pt x="259" y="106"/>
                  </a:cubicBezTo>
                  <a:cubicBezTo>
                    <a:pt x="241" y="70"/>
                    <a:pt x="208" y="3"/>
                    <a:pt x="172" y="3"/>
                  </a:cubicBezTo>
                  <a:cubicBezTo>
                    <a:pt x="168" y="3"/>
                    <a:pt x="164" y="4"/>
                    <a:pt x="160" y="6"/>
                  </a:cubicBezTo>
                  <a:cubicBezTo>
                    <a:pt x="156" y="3"/>
                    <a:pt x="150" y="1"/>
                    <a:pt x="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662425" y="1484400"/>
              <a:ext cx="8475" cy="7475"/>
            </a:xfrm>
            <a:custGeom>
              <a:avLst/>
              <a:gdLst/>
              <a:ahLst/>
              <a:cxnLst/>
              <a:rect l="l" t="t" r="r" b="b"/>
              <a:pathLst>
                <a:path w="339" h="299" extrusionOk="0">
                  <a:moveTo>
                    <a:pt x="160" y="0"/>
                  </a:moveTo>
                  <a:cubicBezTo>
                    <a:pt x="120" y="40"/>
                    <a:pt x="80" y="40"/>
                    <a:pt x="20" y="40"/>
                  </a:cubicBezTo>
                  <a:cubicBezTo>
                    <a:pt x="1" y="139"/>
                    <a:pt x="1" y="259"/>
                    <a:pt x="120" y="299"/>
                  </a:cubicBezTo>
                  <a:cubicBezTo>
                    <a:pt x="160" y="299"/>
                    <a:pt x="239" y="279"/>
                    <a:pt x="259" y="259"/>
                  </a:cubicBezTo>
                  <a:cubicBezTo>
                    <a:pt x="339" y="159"/>
                    <a:pt x="259" y="6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448575" y="1468850"/>
              <a:ext cx="17425" cy="9100"/>
            </a:xfrm>
            <a:custGeom>
              <a:avLst/>
              <a:gdLst/>
              <a:ahLst/>
              <a:cxnLst/>
              <a:rect l="l" t="t" r="r" b="b"/>
              <a:pathLst>
                <a:path w="697" h="364" extrusionOk="0">
                  <a:moveTo>
                    <a:pt x="259" y="1"/>
                  </a:moveTo>
                  <a:cubicBezTo>
                    <a:pt x="175" y="1"/>
                    <a:pt x="90" y="35"/>
                    <a:pt x="1" y="105"/>
                  </a:cubicBezTo>
                  <a:cubicBezTo>
                    <a:pt x="13" y="294"/>
                    <a:pt x="90" y="363"/>
                    <a:pt x="195" y="363"/>
                  </a:cubicBezTo>
                  <a:cubicBezTo>
                    <a:pt x="256" y="363"/>
                    <a:pt x="326" y="340"/>
                    <a:pt x="399" y="304"/>
                  </a:cubicBezTo>
                  <a:cubicBezTo>
                    <a:pt x="478" y="304"/>
                    <a:pt x="518" y="304"/>
                    <a:pt x="578" y="324"/>
                  </a:cubicBezTo>
                  <a:cubicBezTo>
                    <a:pt x="617" y="304"/>
                    <a:pt x="677" y="284"/>
                    <a:pt x="697" y="264"/>
                  </a:cubicBezTo>
                  <a:cubicBezTo>
                    <a:pt x="617" y="204"/>
                    <a:pt x="578" y="165"/>
                    <a:pt x="518" y="105"/>
                  </a:cubicBezTo>
                  <a:cubicBezTo>
                    <a:pt x="428" y="35"/>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744975" y="1380950"/>
              <a:ext cx="11975" cy="4600"/>
            </a:xfrm>
            <a:custGeom>
              <a:avLst/>
              <a:gdLst/>
              <a:ahLst/>
              <a:cxnLst/>
              <a:rect l="l" t="t" r="r" b="b"/>
              <a:pathLst>
                <a:path w="479" h="184" extrusionOk="0">
                  <a:moveTo>
                    <a:pt x="120" y="0"/>
                  </a:moveTo>
                  <a:cubicBezTo>
                    <a:pt x="100" y="0"/>
                    <a:pt x="60" y="0"/>
                    <a:pt x="1" y="20"/>
                  </a:cubicBezTo>
                  <a:cubicBezTo>
                    <a:pt x="67" y="141"/>
                    <a:pt x="151" y="183"/>
                    <a:pt x="243" y="183"/>
                  </a:cubicBezTo>
                  <a:cubicBezTo>
                    <a:pt x="318" y="183"/>
                    <a:pt x="398" y="155"/>
                    <a:pt x="478" y="120"/>
                  </a:cubicBezTo>
                  <a:cubicBezTo>
                    <a:pt x="379" y="20"/>
                    <a:pt x="259" y="2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826550" y="1120350"/>
              <a:ext cx="5975" cy="12475"/>
            </a:xfrm>
            <a:custGeom>
              <a:avLst/>
              <a:gdLst/>
              <a:ahLst/>
              <a:cxnLst/>
              <a:rect l="l" t="t" r="r" b="b"/>
              <a:pathLst>
                <a:path w="239" h="499" extrusionOk="0">
                  <a:moveTo>
                    <a:pt x="40" y="1"/>
                  </a:moveTo>
                  <a:cubicBezTo>
                    <a:pt x="20" y="200"/>
                    <a:pt x="0" y="399"/>
                    <a:pt x="239" y="498"/>
                  </a:cubicBezTo>
                  <a:cubicBezTo>
                    <a:pt x="199" y="319"/>
                    <a:pt x="199" y="12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789250" y="1309825"/>
              <a:ext cx="12450" cy="5700"/>
            </a:xfrm>
            <a:custGeom>
              <a:avLst/>
              <a:gdLst/>
              <a:ahLst/>
              <a:cxnLst/>
              <a:rect l="l" t="t" r="r" b="b"/>
              <a:pathLst>
                <a:path w="498" h="228" extrusionOk="0">
                  <a:moveTo>
                    <a:pt x="0" y="1"/>
                  </a:moveTo>
                  <a:lnTo>
                    <a:pt x="0" y="1"/>
                  </a:lnTo>
                  <a:cubicBezTo>
                    <a:pt x="56" y="169"/>
                    <a:pt x="126" y="228"/>
                    <a:pt x="204" y="228"/>
                  </a:cubicBezTo>
                  <a:cubicBezTo>
                    <a:pt x="293" y="228"/>
                    <a:pt x="392" y="154"/>
                    <a:pt x="498" y="80"/>
                  </a:cubicBezTo>
                  <a:cubicBezTo>
                    <a:pt x="319" y="61"/>
                    <a:pt x="139"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423725" y="1552100"/>
              <a:ext cx="12950" cy="6925"/>
            </a:xfrm>
            <a:custGeom>
              <a:avLst/>
              <a:gdLst/>
              <a:ahLst/>
              <a:cxnLst/>
              <a:rect l="l" t="t" r="r" b="b"/>
              <a:pathLst>
                <a:path w="518" h="277" extrusionOk="0">
                  <a:moveTo>
                    <a:pt x="276" y="1"/>
                  </a:moveTo>
                  <a:cubicBezTo>
                    <a:pt x="171" y="1"/>
                    <a:pt x="81" y="50"/>
                    <a:pt x="0" y="117"/>
                  </a:cubicBezTo>
                  <a:cubicBezTo>
                    <a:pt x="20" y="157"/>
                    <a:pt x="20" y="236"/>
                    <a:pt x="20" y="276"/>
                  </a:cubicBezTo>
                  <a:cubicBezTo>
                    <a:pt x="199" y="256"/>
                    <a:pt x="398" y="276"/>
                    <a:pt x="517" y="117"/>
                  </a:cubicBezTo>
                  <a:lnTo>
                    <a:pt x="438" y="37"/>
                  </a:lnTo>
                  <a:cubicBezTo>
                    <a:pt x="380" y="12"/>
                    <a:pt x="326"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705700" y="1212675"/>
              <a:ext cx="8975" cy="7175"/>
            </a:xfrm>
            <a:custGeom>
              <a:avLst/>
              <a:gdLst/>
              <a:ahLst/>
              <a:cxnLst/>
              <a:rect l="l" t="t" r="r" b="b"/>
              <a:pathLst>
                <a:path w="359" h="287" extrusionOk="0">
                  <a:moveTo>
                    <a:pt x="211" y="1"/>
                  </a:moveTo>
                  <a:cubicBezTo>
                    <a:pt x="117" y="1"/>
                    <a:pt x="47" y="30"/>
                    <a:pt x="0" y="107"/>
                  </a:cubicBezTo>
                  <a:cubicBezTo>
                    <a:pt x="80" y="266"/>
                    <a:pt x="199" y="286"/>
                    <a:pt x="358" y="286"/>
                  </a:cubicBezTo>
                  <a:cubicBezTo>
                    <a:pt x="338" y="207"/>
                    <a:pt x="338" y="107"/>
                    <a:pt x="299" y="8"/>
                  </a:cubicBezTo>
                  <a:cubicBezTo>
                    <a:pt x="267" y="3"/>
                    <a:pt x="238"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569925" y="1485500"/>
              <a:ext cx="8400" cy="4875"/>
            </a:xfrm>
            <a:custGeom>
              <a:avLst/>
              <a:gdLst/>
              <a:ahLst/>
              <a:cxnLst/>
              <a:rect l="l" t="t" r="r" b="b"/>
              <a:pathLst>
                <a:path w="336" h="195" extrusionOk="0">
                  <a:moveTo>
                    <a:pt x="230" y="0"/>
                  </a:moveTo>
                  <a:cubicBezTo>
                    <a:pt x="179" y="0"/>
                    <a:pt x="112" y="18"/>
                    <a:pt x="64" y="18"/>
                  </a:cubicBezTo>
                  <a:cubicBezTo>
                    <a:pt x="56" y="18"/>
                    <a:pt x="48" y="17"/>
                    <a:pt x="40" y="16"/>
                  </a:cubicBezTo>
                  <a:cubicBezTo>
                    <a:pt x="20" y="56"/>
                    <a:pt x="20" y="115"/>
                    <a:pt x="1" y="155"/>
                  </a:cubicBezTo>
                  <a:cubicBezTo>
                    <a:pt x="100" y="155"/>
                    <a:pt x="160" y="195"/>
                    <a:pt x="239" y="195"/>
                  </a:cubicBezTo>
                  <a:cubicBezTo>
                    <a:pt x="336" y="34"/>
                    <a:pt x="299" y="0"/>
                    <a:pt x="2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428200" y="1564125"/>
              <a:ext cx="8475" cy="3350"/>
            </a:xfrm>
            <a:custGeom>
              <a:avLst/>
              <a:gdLst/>
              <a:ahLst/>
              <a:cxnLst/>
              <a:rect l="l" t="t" r="r" b="b"/>
              <a:pathLst>
                <a:path w="339" h="134" extrusionOk="0">
                  <a:moveTo>
                    <a:pt x="164" y="0"/>
                  </a:moveTo>
                  <a:cubicBezTo>
                    <a:pt x="100" y="0"/>
                    <a:pt x="44" y="46"/>
                    <a:pt x="0" y="133"/>
                  </a:cubicBezTo>
                  <a:cubicBezTo>
                    <a:pt x="120" y="133"/>
                    <a:pt x="219" y="93"/>
                    <a:pt x="338" y="93"/>
                  </a:cubicBezTo>
                  <a:cubicBezTo>
                    <a:pt x="276" y="31"/>
                    <a:pt x="217" y="0"/>
                    <a:pt x="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484400" y="1488875"/>
              <a:ext cx="8975" cy="3750"/>
            </a:xfrm>
            <a:custGeom>
              <a:avLst/>
              <a:gdLst/>
              <a:ahLst/>
              <a:cxnLst/>
              <a:rect l="l" t="t" r="r" b="b"/>
              <a:pathLst>
                <a:path w="359" h="150" extrusionOk="0">
                  <a:moveTo>
                    <a:pt x="0" y="0"/>
                  </a:moveTo>
                  <a:cubicBezTo>
                    <a:pt x="50" y="100"/>
                    <a:pt x="109" y="149"/>
                    <a:pt x="172" y="149"/>
                  </a:cubicBezTo>
                  <a:cubicBezTo>
                    <a:pt x="234" y="149"/>
                    <a:pt x="298" y="10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831525" y="1350125"/>
              <a:ext cx="4500" cy="8975"/>
            </a:xfrm>
            <a:custGeom>
              <a:avLst/>
              <a:gdLst/>
              <a:ahLst/>
              <a:cxnLst/>
              <a:rect l="l" t="t" r="r" b="b"/>
              <a:pathLst>
                <a:path w="180" h="359" extrusionOk="0">
                  <a:moveTo>
                    <a:pt x="179" y="0"/>
                  </a:moveTo>
                  <a:cubicBezTo>
                    <a:pt x="0" y="139"/>
                    <a:pt x="0" y="239"/>
                    <a:pt x="179" y="358"/>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601250" y="1511250"/>
              <a:ext cx="8975" cy="4500"/>
            </a:xfrm>
            <a:custGeom>
              <a:avLst/>
              <a:gdLst/>
              <a:ahLst/>
              <a:cxnLst/>
              <a:rect l="l" t="t" r="r" b="b"/>
              <a:pathLst>
                <a:path w="359" h="180" extrusionOk="0">
                  <a:moveTo>
                    <a:pt x="359" y="0"/>
                  </a:moveTo>
                  <a:cubicBezTo>
                    <a:pt x="200" y="0"/>
                    <a:pt x="80" y="60"/>
                    <a:pt x="1" y="179"/>
                  </a:cubicBezTo>
                  <a:lnTo>
                    <a:pt x="359" y="179"/>
                  </a:ln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727575" y="1393875"/>
              <a:ext cx="9475" cy="3875"/>
            </a:xfrm>
            <a:custGeom>
              <a:avLst/>
              <a:gdLst/>
              <a:ahLst/>
              <a:cxnLst/>
              <a:rect l="l" t="t" r="r" b="b"/>
              <a:pathLst>
                <a:path w="379" h="155" extrusionOk="0">
                  <a:moveTo>
                    <a:pt x="379" y="1"/>
                  </a:moveTo>
                  <a:cubicBezTo>
                    <a:pt x="219" y="1"/>
                    <a:pt x="100" y="21"/>
                    <a:pt x="1" y="140"/>
                  </a:cubicBezTo>
                  <a:cubicBezTo>
                    <a:pt x="30" y="150"/>
                    <a:pt x="61" y="155"/>
                    <a:pt x="93" y="155"/>
                  </a:cubicBezTo>
                  <a:cubicBezTo>
                    <a:pt x="194" y="155"/>
                    <a:pt x="303" y="10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784275" y="1280500"/>
              <a:ext cx="4500" cy="8975"/>
            </a:xfrm>
            <a:custGeom>
              <a:avLst/>
              <a:gdLst/>
              <a:ahLst/>
              <a:cxnLst/>
              <a:rect l="l" t="t" r="r" b="b"/>
              <a:pathLst>
                <a:path w="180" h="359" extrusionOk="0">
                  <a:moveTo>
                    <a:pt x="0" y="0"/>
                  </a:moveTo>
                  <a:cubicBezTo>
                    <a:pt x="0" y="139"/>
                    <a:pt x="20" y="259"/>
                    <a:pt x="140" y="358"/>
                  </a:cubicBezTo>
                  <a:cubicBezTo>
                    <a:pt x="179" y="199"/>
                    <a:pt x="179"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645525" y="1389400"/>
              <a:ext cx="4500" cy="5500"/>
            </a:xfrm>
            <a:custGeom>
              <a:avLst/>
              <a:gdLst/>
              <a:ahLst/>
              <a:cxnLst/>
              <a:rect l="l" t="t" r="r" b="b"/>
              <a:pathLst>
                <a:path w="180" h="220" extrusionOk="0">
                  <a:moveTo>
                    <a:pt x="179" y="1"/>
                  </a:moveTo>
                  <a:lnTo>
                    <a:pt x="179" y="1"/>
                  </a:lnTo>
                  <a:cubicBezTo>
                    <a:pt x="60" y="60"/>
                    <a:pt x="0" y="120"/>
                    <a:pt x="0" y="219"/>
                  </a:cubicBezTo>
                  <a:cubicBezTo>
                    <a:pt x="60" y="160"/>
                    <a:pt x="100" y="8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623150" y="1465225"/>
              <a:ext cx="4500" cy="2775"/>
            </a:xfrm>
            <a:custGeom>
              <a:avLst/>
              <a:gdLst/>
              <a:ahLst/>
              <a:cxnLst/>
              <a:rect l="l" t="t" r="r" b="b"/>
              <a:pathLst>
                <a:path w="180" h="111" extrusionOk="0">
                  <a:moveTo>
                    <a:pt x="90" y="1"/>
                  </a:moveTo>
                  <a:cubicBezTo>
                    <a:pt x="65" y="1"/>
                    <a:pt x="37" y="25"/>
                    <a:pt x="0" y="71"/>
                  </a:cubicBezTo>
                  <a:cubicBezTo>
                    <a:pt x="60" y="111"/>
                    <a:pt x="119" y="111"/>
                    <a:pt x="179" y="111"/>
                  </a:cubicBezTo>
                  <a:cubicBezTo>
                    <a:pt x="147" y="35"/>
                    <a:pt x="120" y="1"/>
                    <a:pt x="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423225" y="1567450"/>
              <a:ext cx="4000" cy="3500"/>
            </a:xfrm>
            <a:custGeom>
              <a:avLst/>
              <a:gdLst/>
              <a:ahLst/>
              <a:cxnLst/>
              <a:rect l="l" t="t" r="r" b="b"/>
              <a:pathLst>
                <a:path w="160" h="140" extrusionOk="0">
                  <a:moveTo>
                    <a:pt x="0" y="0"/>
                  </a:moveTo>
                  <a:cubicBezTo>
                    <a:pt x="20" y="100"/>
                    <a:pt x="40" y="140"/>
                    <a:pt x="139" y="140"/>
                  </a:cubicBezTo>
                  <a:cubicBezTo>
                    <a:pt x="159" y="100"/>
                    <a:pt x="159" y="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479900" y="1487050"/>
              <a:ext cx="4525" cy="2350"/>
            </a:xfrm>
            <a:custGeom>
              <a:avLst/>
              <a:gdLst/>
              <a:ahLst/>
              <a:cxnLst/>
              <a:rect l="l" t="t" r="r" b="b"/>
              <a:pathLst>
                <a:path w="181" h="94" extrusionOk="0">
                  <a:moveTo>
                    <a:pt x="87" y="1"/>
                  </a:moveTo>
                  <a:cubicBezTo>
                    <a:pt x="58" y="1"/>
                    <a:pt x="32" y="31"/>
                    <a:pt x="1" y="93"/>
                  </a:cubicBezTo>
                  <a:cubicBezTo>
                    <a:pt x="61" y="93"/>
                    <a:pt x="120" y="93"/>
                    <a:pt x="180" y="73"/>
                  </a:cubicBezTo>
                  <a:cubicBezTo>
                    <a:pt x="142" y="26"/>
                    <a:pt x="113" y="1"/>
                    <a:pt x="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475425" y="1490350"/>
              <a:ext cx="4025" cy="3525"/>
            </a:xfrm>
            <a:custGeom>
              <a:avLst/>
              <a:gdLst/>
              <a:ahLst/>
              <a:cxnLst/>
              <a:rect l="l" t="t" r="r" b="b"/>
              <a:pathLst>
                <a:path w="161" h="141" extrusionOk="0">
                  <a:moveTo>
                    <a:pt x="160" y="1"/>
                  </a:moveTo>
                  <a:lnTo>
                    <a:pt x="160" y="1"/>
                  </a:lnTo>
                  <a:cubicBezTo>
                    <a:pt x="120" y="21"/>
                    <a:pt x="61" y="61"/>
                    <a:pt x="1" y="140"/>
                  </a:cubicBezTo>
                  <a:cubicBezTo>
                    <a:pt x="41" y="100"/>
                    <a:pt x="120" y="4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441125" y="1563475"/>
              <a:ext cx="5000" cy="3000"/>
            </a:xfrm>
            <a:custGeom>
              <a:avLst/>
              <a:gdLst/>
              <a:ahLst/>
              <a:cxnLst/>
              <a:rect l="l" t="t" r="r" b="b"/>
              <a:pathLst>
                <a:path w="200" h="120" extrusionOk="0">
                  <a:moveTo>
                    <a:pt x="199" y="0"/>
                  </a:moveTo>
                  <a:cubicBezTo>
                    <a:pt x="120" y="40"/>
                    <a:pt x="40" y="100"/>
                    <a:pt x="0" y="119"/>
                  </a:cubicBezTo>
                  <a:cubicBezTo>
                    <a:pt x="4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441125" y="1554025"/>
              <a:ext cx="4500" cy="2775"/>
            </a:xfrm>
            <a:custGeom>
              <a:avLst/>
              <a:gdLst/>
              <a:ahLst/>
              <a:cxnLst/>
              <a:rect l="l" t="t" r="r" b="b"/>
              <a:pathLst>
                <a:path w="180" h="111" extrusionOk="0">
                  <a:moveTo>
                    <a:pt x="0" y="0"/>
                  </a:moveTo>
                  <a:cubicBezTo>
                    <a:pt x="22" y="76"/>
                    <a:pt x="49" y="110"/>
                    <a:pt x="83" y="110"/>
                  </a:cubicBezTo>
                  <a:cubicBezTo>
                    <a:pt x="111" y="110"/>
                    <a:pt x="143" y="86"/>
                    <a:pt x="179" y="40"/>
                  </a:cubicBezTo>
                  <a:cubicBezTo>
                    <a:pt x="120" y="0"/>
                    <a:pt x="4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434650" y="1551025"/>
              <a:ext cx="6500" cy="4000"/>
            </a:xfrm>
            <a:custGeom>
              <a:avLst/>
              <a:gdLst/>
              <a:ahLst/>
              <a:cxnLst/>
              <a:rect l="l" t="t" r="r" b="b"/>
              <a:pathLst>
                <a:path w="260" h="160" extrusionOk="0">
                  <a:moveTo>
                    <a:pt x="80" y="1"/>
                  </a:moveTo>
                  <a:cubicBezTo>
                    <a:pt x="1" y="60"/>
                    <a:pt x="1" y="80"/>
                    <a:pt x="60" y="120"/>
                  </a:cubicBezTo>
                  <a:lnTo>
                    <a:pt x="80" y="160"/>
                  </a:lnTo>
                  <a:cubicBezTo>
                    <a:pt x="160" y="120"/>
                    <a:pt x="200" y="120"/>
                    <a:pt x="259" y="120"/>
                  </a:cubicBezTo>
                  <a:cubicBezTo>
                    <a:pt x="200" y="41"/>
                    <a:pt x="18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458025" y="1558500"/>
              <a:ext cx="4000" cy="4000"/>
            </a:xfrm>
            <a:custGeom>
              <a:avLst/>
              <a:gdLst/>
              <a:ahLst/>
              <a:cxnLst/>
              <a:rect l="l" t="t" r="r" b="b"/>
              <a:pathLst>
                <a:path w="160" h="160" extrusionOk="0">
                  <a:moveTo>
                    <a:pt x="160" y="0"/>
                  </a:moveTo>
                  <a:lnTo>
                    <a:pt x="160" y="0"/>
                  </a:lnTo>
                  <a:cubicBezTo>
                    <a:pt x="120" y="60"/>
                    <a:pt x="60" y="100"/>
                    <a:pt x="1" y="159"/>
                  </a:cubicBezTo>
                  <a:cubicBezTo>
                    <a:pt x="100" y="120"/>
                    <a:pt x="14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718125" y="1389400"/>
              <a:ext cx="4500" cy="4500"/>
            </a:xfrm>
            <a:custGeom>
              <a:avLst/>
              <a:gdLst/>
              <a:ahLst/>
              <a:cxnLst/>
              <a:rect l="l" t="t" r="r" b="b"/>
              <a:pathLst>
                <a:path w="180" h="180" extrusionOk="0">
                  <a:moveTo>
                    <a:pt x="180" y="1"/>
                  </a:moveTo>
                  <a:lnTo>
                    <a:pt x="1" y="18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832025" y="1132300"/>
              <a:ext cx="4000" cy="2975"/>
            </a:xfrm>
            <a:custGeom>
              <a:avLst/>
              <a:gdLst/>
              <a:ahLst/>
              <a:cxnLst/>
              <a:rect l="l" t="t" r="r" b="b"/>
              <a:pathLst>
                <a:path w="160" h="119" extrusionOk="0">
                  <a:moveTo>
                    <a:pt x="0" y="0"/>
                  </a:moveTo>
                  <a:cubicBezTo>
                    <a:pt x="11" y="78"/>
                    <a:pt x="35" y="118"/>
                    <a:pt x="67" y="118"/>
                  </a:cubicBezTo>
                  <a:cubicBezTo>
                    <a:pt x="93" y="118"/>
                    <a:pt x="124" y="93"/>
                    <a:pt x="159" y="40"/>
                  </a:cubicBezTo>
                  <a:cubicBezTo>
                    <a:pt x="99" y="2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818575" y="1177050"/>
              <a:ext cx="5000" cy="1950"/>
            </a:xfrm>
            <a:custGeom>
              <a:avLst/>
              <a:gdLst/>
              <a:ahLst/>
              <a:cxnLst/>
              <a:rect l="l" t="t" r="r" b="b"/>
              <a:pathLst>
                <a:path w="200" h="78" extrusionOk="0">
                  <a:moveTo>
                    <a:pt x="1" y="0"/>
                  </a:moveTo>
                  <a:cubicBezTo>
                    <a:pt x="32" y="53"/>
                    <a:pt x="64" y="78"/>
                    <a:pt x="98" y="78"/>
                  </a:cubicBezTo>
                  <a:cubicBezTo>
                    <a:pt x="129" y="78"/>
                    <a:pt x="162" y="58"/>
                    <a:pt x="200" y="20"/>
                  </a:cubicBezTo>
                  <a:cubicBezTo>
                    <a:pt x="140" y="2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814100" y="1452000"/>
              <a:ext cx="5000" cy="2075"/>
            </a:xfrm>
            <a:custGeom>
              <a:avLst/>
              <a:gdLst/>
              <a:ahLst/>
              <a:cxnLst/>
              <a:rect l="l" t="t" r="r" b="b"/>
              <a:pathLst>
                <a:path w="200" h="83" extrusionOk="0">
                  <a:moveTo>
                    <a:pt x="90" y="0"/>
                  </a:moveTo>
                  <a:cubicBezTo>
                    <a:pt x="53" y="0"/>
                    <a:pt x="22" y="31"/>
                    <a:pt x="1" y="83"/>
                  </a:cubicBezTo>
                  <a:lnTo>
                    <a:pt x="200" y="83"/>
                  </a:lnTo>
                  <a:cubicBezTo>
                    <a:pt x="162" y="26"/>
                    <a:pt x="124" y="0"/>
                    <a:pt x="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814100" y="1174450"/>
              <a:ext cx="4500" cy="3000"/>
            </a:xfrm>
            <a:custGeom>
              <a:avLst/>
              <a:gdLst/>
              <a:ahLst/>
              <a:cxnLst/>
              <a:rect l="l" t="t" r="r" b="b"/>
              <a:pathLst>
                <a:path w="180" h="120" extrusionOk="0">
                  <a:moveTo>
                    <a:pt x="83" y="0"/>
                  </a:moveTo>
                  <a:cubicBezTo>
                    <a:pt x="51" y="0"/>
                    <a:pt x="21" y="35"/>
                    <a:pt x="1" y="104"/>
                  </a:cubicBezTo>
                  <a:cubicBezTo>
                    <a:pt x="41" y="114"/>
                    <a:pt x="71" y="119"/>
                    <a:pt x="98" y="119"/>
                  </a:cubicBezTo>
                  <a:cubicBezTo>
                    <a:pt x="125" y="119"/>
                    <a:pt x="150" y="114"/>
                    <a:pt x="180" y="104"/>
                  </a:cubicBezTo>
                  <a:cubicBezTo>
                    <a:pt x="150" y="35"/>
                    <a:pt x="115"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725575" y="873675"/>
              <a:ext cx="98000" cy="29875"/>
            </a:xfrm>
            <a:custGeom>
              <a:avLst/>
              <a:gdLst/>
              <a:ahLst/>
              <a:cxnLst/>
              <a:rect l="l" t="t" r="r" b="b"/>
              <a:pathLst>
                <a:path w="3920" h="1195" extrusionOk="0">
                  <a:moveTo>
                    <a:pt x="3562" y="1"/>
                  </a:moveTo>
                  <a:cubicBezTo>
                    <a:pt x="2368" y="240"/>
                    <a:pt x="1175" y="518"/>
                    <a:pt x="81" y="1055"/>
                  </a:cubicBezTo>
                  <a:cubicBezTo>
                    <a:pt x="1" y="1095"/>
                    <a:pt x="1" y="1135"/>
                    <a:pt x="81" y="1194"/>
                  </a:cubicBezTo>
                  <a:cubicBezTo>
                    <a:pt x="1393" y="956"/>
                    <a:pt x="2647" y="518"/>
                    <a:pt x="3920" y="140"/>
                  </a:cubicBezTo>
                  <a:lnTo>
                    <a:pt x="3860" y="100"/>
                  </a:lnTo>
                  <a:cubicBezTo>
                    <a:pt x="3761" y="61"/>
                    <a:pt x="3641" y="6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654475" y="842950"/>
              <a:ext cx="83075" cy="30875"/>
            </a:xfrm>
            <a:custGeom>
              <a:avLst/>
              <a:gdLst/>
              <a:ahLst/>
              <a:cxnLst/>
              <a:rect l="l" t="t" r="r" b="b"/>
              <a:pathLst>
                <a:path w="3323" h="1235" extrusionOk="0">
                  <a:moveTo>
                    <a:pt x="2727" y="1"/>
                  </a:moveTo>
                  <a:cubicBezTo>
                    <a:pt x="2078" y="1"/>
                    <a:pt x="1506" y="390"/>
                    <a:pt x="895" y="454"/>
                  </a:cubicBezTo>
                  <a:cubicBezTo>
                    <a:pt x="617" y="554"/>
                    <a:pt x="319" y="534"/>
                    <a:pt x="60" y="693"/>
                  </a:cubicBezTo>
                  <a:cubicBezTo>
                    <a:pt x="0" y="872"/>
                    <a:pt x="0" y="1051"/>
                    <a:pt x="100" y="1190"/>
                  </a:cubicBezTo>
                  <a:cubicBezTo>
                    <a:pt x="130" y="1220"/>
                    <a:pt x="164" y="1235"/>
                    <a:pt x="202" y="1235"/>
                  </a:cubicBezTo>
                  <a:cubicBezTo>
                    <a:pt x="239" y="1235"/>
                    <a:pt x="279" y="1220"/>
                    <a:pt x="319" y="1190"/>
                  </a:cubicBezTo>
                  <a:cubicBezTo>
                    <a:pt x="1254" y="792"/>
                    <a:pt x="2288" y="653"/>
                    <a:pt x="3243" y="295"/>
                  </a:cubicBezTo>
                  <a:cubicBezTo>
                    <a:pt x="3322" y="195"/>
                    <a:pt x="3303" y="136"/>
                    <a:pt x="3203" y="76"/>
                  </a:cubicBezTo>
                  <a:cubicBezTo>
                    <a:pt x="3039" y="23"/>
                    <a:pt x="2881" y="1"/>
                    <a:pt x="27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651000" y="867225"/>
              <a:ext cx="71625" cy="36825"/>
            </a:xfrm>
            <a:custGeom>
              <a:avLst/>
              <a:gdLst/>
              <a:ahLst/>
              <a:cxnLst/>
              <a:rect l="l" t="t" r="r" b="b"/>
              <a:pathLst>
                <a:path w="2865" h="1473" extrusionOk="0">
                  <a:moveTo>
                    <a:pt x="2865" y="0"/>
                  </a:moveTo>
                  <a:cubicBezTo>
                    <a:pt x="2188" y="398"/>
                    <a:pt x="1572" y="319"/>
                    <a:pt x="975" y="518"/>
                  </a:cubicBezTo>
                  <a:cubicBezTo>
                    <a:pt x="895" y="551"/>
                    <a:pt x="811" y="573"/>
                    <a:pt x="735" y="573"/>
                  </a:cubicBezTo>
                  <a:cubicBezTo>
                    <a:pt x="581" y="573"/>
                    <a:pt x="458" y="484"/>
                    <a:pt x="458" y="219"/>
                  </a:cubicBezTo>
                  <a:cubicBezTo>
                    <a:pt x="431" y="212"/>
                    <a:pt x="409" y="210"/>
                    <a:pt x="389" y="210"/>
                  </a:cubicBezTo>
                  <a:cubicBezTo>
                    <a:pt x="349" y="210"/>
                    <a:pt x="318" y="219"/>
                    <a:pt x="279" y="219"/>
                  </a:cubicBezTo>
                  <a:cubicBezTo>
                    <a:pt x="0" y="498"/>
                    <a:pt x="60" y="816"/>
                    <a:pt x="80" y="1154"/>
                  </a:cubicBezTo>
                  <a:cubicBezTo>
                    <a:pt x="100" y="1214"/>
                    <a:pt x="159" y="1313"/>
                    <a:pt x="199" y="1393"/>
                  </a:cubicBezTo>
                  <a:cubicBezTo>
                    <a:pt x="252" y="1446"/>
                    <a:pt x="305" y="1472"/>
                    <a:pt x="364" y="1472"/>
                  </a:cubicBezTo>
                  <a:cubicBezTo>
                    <a:pt x="394" y="1472"/>
                    <a:pt x="424" y="1466"/>
                    <a:pt x="458" y="1452"/>
                  </a:cubicBezTo>
                  <a:cubicBezTo>
                    <a:pt x="736" y="1194"/>
                    <a:pt x="1074" y="1055"/>
                    <a:pt x="1333" y="776"/>
                  </a:cubicBezTo>
                  <a:cubicBezTo>
                    <a:pt x="1751" y="418"/>
                    <a:pt x="2427" y="697"/>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955350" y="777200"/>
              <a:ext cx="28375" cy="43300"/>
            </a:xfrm>
            <a:custGeom>
              <a:avLst/>
              <a:gdLst/>
              <a:ahLst/>
              <a:cxnLst/>
              <a:rect l="l" t="t" r="r" b="b"/>
              <a:pathLst>
                <a:path w="1135" h="1732" extrusionOk="0">
                  <a:moveTo>
                    <a:pt x="617" y="1"/>
                  </a:moveTo>
                  <a:cubicBezTo>
                    <a:pt x="557" y="41"/>
                    <a:pt x="518" y="60"/>
                    <a:pt x="438" y="60"/>
                  </a:cubicBezTo>
                  <a:cubicBezTo>
                    <a:pt x="358" y="60"/>
                    <a:pt x="319" y="60"/>
                    <a:pt x="259" y="21"/>
                  </a:cubicBezTo>
                  <a:cubicBezTo>
                    <a:pt x="199" y="41"/>
                    <a:pt x="140" y="100"/>
                    <a:pt x="60" y="120"/>
                  </a:cubicBezTo>
                  <a:cubicBezTo>
                    <a:pt x="0" y="200"/>
                    <a:pt x="0" y="259"/>
                    <a:pt x="100" y="319"/>
                  </a:cubicBezTo>
                  <a:cubicBezTo>
                    <a:pt x="122" y="319"/>
                    <a:pt x="144" y="319"/>
                    <a:pt x="167" y="319"/>
                  </a:cubicBezTo>
                  <a:cubicBezTo>
                    <a:pt x="445" y="319"/>
                    <a:pt x="722" y="336"/>
                    <a:pt x="538" y="796"/>
                  </a:cubicBezTo>
                  <a:cubicBezTo>
                    <a:pt x="458" y="975"/>
                    <a:pt x="438" y="1174"/>
                    <a:pt x="398" y="1334"/>
                  </a:cubicBezTo>
                  <a:cubicBezTo>
                    <a:pt x="418" y="1393"/>
                    <a:pt x="438" y="1413"/>
                    <a:pt x="458" y="1433"/>
                  </a:cubicBezTo>
                  <a:cubicBezTo>
                    <a:pt x="597" y="1532"/>
                    <a:pt x="657" y="1672"/>
                    <a:pt x="796" y="1731"/>
                  </a:cubicBezTo>
                  <a:cubicBezTo>
                    <a:pt x="1035" y="1373"/>
                    <a:pt x="915" y="896"/>
                    <a:pt x="1134" y="518"/>
                  </a:cubicBezTo>
                  <a:cubicBezTo>
                    <a:pt x="1095" y="319"/>
                    <a:pt x="935"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668900" y="899550"/>
              <a:ext cx="58700" cy="22400"/>
            </a:xfrm>
            <a:custGeom>
              <a:avLst/>
              <a:gdLst/>
              <a:ahLst/>
              <a:cxnLst/>
              <a:rect l="l" t="t" r="r" b="b"/>
              <a:pathLst>
                <a:path w="2348" h="896" extrusionOk="0">
                  <a:moveTo>
                    <a:pt x="2348" y="0"/>
                  </a:moveTo>
                  <a:cubicBezTo>
                    <a:pt x="2049" y="60"/>
                    <a:pt x="1771" y="100"/>
                    <a:pt x="1492" y="140"/>
                  </a:cubicBezTo>
                  <a:cubicBezTo>
                    <a:pt x="1373" y="219"/>
                    <a:pt x="1253" y="219"/>
                    <a:pt x="1134" y="279"/>
                  </a:cubicBezTo>
                  <a:cubicBezTo>
                    <a:pt x="795" y="297"/>
                    <a:pt x="520" y="507"/>
                    <a:pt x="194" y="507"/>
                  </a:cubicBezTo>
                  <a:cubicBezTo>
                    <a:pt x="157" y="507"/>
                    <a:pt x="119" y="504"/>
                    <a:pt x="80" y="498"/>
                  </a:cubicBezTo>
                  <a:cubicBezTo>
                    <a:pt x="40" y="557"/>
                    <a:pt x="0" y="597"/>
                    <a:pt x="40" y="677"/>
                  </a:cubicBezTo>
                  <a:cubicBezTo>
                    <a:pt x="80" y="776"/>
                    <a:pt x="159" y="856"/>
                    <a:pt x="259" y="896"/>
                  </a:cubicBezTo>
                  <a:cubicBezTo>
                    <a:pt x="338" y="896"/>
                    <a:pt x="378" y="876"/>
                    <a:pt x="438" y="816"/>
                  </a:cubicBezTo>
                  <a:cubicBezTo>
                    <a:pt x="577" y="677"/>
                    <a:pt x="796" y="776"/>
                    <a:pt x="955" y="677"/>
                  </a:cubicBezTo>
                  <a:cubicBezTo>
                    <a:pt x="1432" y="518"/>
                    <a:pt x="1930" y="418"/>
                    <a:pt x="2348" y="120"/>
                  </a:cubicBezTo>
                  <a:lnTo>
                    <a:pt x="234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751950" y="818200"/>
              <a:ext cx="57700" cy="22000"/>
            </a:xfrm>
            <a:custGeom>
              <a:avLst/>
              <a:gdLst/>
              <a:ahLst/>
              <a:cxnLst/>
              <a:rect l="l" t="t" r="r" b="b"/>
              <a:pathLst>
                <a:path w="2308" h="880" extrusionOk="0">
                  <a:moveTo>
                    <a:pt x="1881" y="0"/>
                  </a:moveTo>
                  <a:cubicBezTo>
                    <a:pt x="1733" y="0"/>
                    <a:pt x="1582" y="72"/>
                    <a:pt x="1436" y="72"/>
                  </a:cubicBezTo>
                  <a:cubicBezTo>
                    <a:pt x="1394" y="72"/>
                    <a:pt x="1354" y="66"/>
                    <a:pt x="1313" y="52"/>
                  </a:cubicBezTo>
                  <a:cubicBezTo>
                    <a:pt x="1015" y="91"/>
                    <a:pt x="716" y="191"/>
                    <a:pt x="438" y="270"/>
                  </a:cubicBezTo>
                  <a:cubicBezTo>
                    <a:pt x="279" y="350"/>
                    <a:pt x="120" y="430"/>
                    <a:pt x="20" y="569"/>
                  </a:cubicBezTo>
                  <a:cubicBezTo>
                    <a:pt x="0" y="668"/>
                    <a:pt x="20" y="748"/>
                    <a:pt x="80" y="827"/>
                  </a:cubicBezTo>
                  <a:cubicBezTo>
                    <a:pt x="156" y="865"/>
                    <a:pt x="231" y="879"/>
                    <a:pt x="307" y="879"/>
                  </a:cubicBezTo>
                  <a:cubicBezTo>
                    <a:pt x="351" y="879"/>
                    <a:pt x="394" y="874"/>
                    <a:pt x="438" y="867"/>
                  </a:cubicBezTo>
                  <a:cubicBezTo>
                    <a:pt x="577" y="867"/>
                    <a:pt x="697" y="867"/>
                    <a:pt x="816" y="827"/>
                  </a:cubicBezTo>
                  <a:cubicBezTo>
                    <a:pt x="1313" y="708"/>
                    <a:pt x="1830" y="648"/>
                    <a:pt x="2308" y="449"/>
                  </a:cubicBezTo>
                  <a:cubicBezTo>
                    <a:pt x="2268" y="350"/>
                    <a:pt x="2208" y="231"/>
                    <a:pt x="2169" y="131"/>
                  </a:cubicBezTo>
                  <a:cubicBezTo>
                    <a:pt x="2075" y="30"/>
                    <a:pt x="1978" y="0"/>
                    <a:pt x="18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78300" y="808050"/>
              <a:ext cx="58700" cy="16450"/>
            </a:xfrm>
            <a:custGeom>
              <a:avLst/>
              <a:gdLst/>
              <a:ahLst/>
              <a:cxnLst/>
              <a:rect l="l" t="t" r="r" b="b"/>
              <a:pathLst>
                <a:path w="2348" h="658" extrusionOk="0">
                  <a:moveTo>
                    <a:pt x="1970" y="0"/>
                  </a:moveTo>
                  <a:cubicBezTo>
                    <a:pt x="1393" y="100"/>
                    <a:pt x="816" y="239"/>
                    <a:pt x="239" y="338"/>
                  </a:cubicBezTo>
                  <a:cubicBezTo>
                    <a:pt x="204" y="318"/>
                    <a:pt x="175" y="309"/>
                    <a:pt x="150" y="309"/>
                  </a:cubicBezTo>
                  <a:cubicBezTo>
                    <a:pt x="79" y="309"/>
                    <a:pt x="45" y="383"/>
                    <a:pt x="1" y="458"/>
                  </a:cubicBezTo>
                  <a:cubicBezTo>
                    <a:pt x="1" y="577"/>
                    <a:pt x="120" y="637"/>
                    <a:pt x="219" y="657"/>
                  </a:cubicBezTo>
                  <a:cubicBezTo>
                    <a:pt x="233" y="657"/>
                    <a:pt x="246" y="658"/>
                    <a:pt x="258" y="658"/>
                  </a:cubicBezTo>
                  <a:cubicBezTo>
                    <a:pt x="495" y="658"/>
                    <a:pt x="709" y="520"/>
                    <a:pt x="963" y="520"/>
                  </a:cubicBezTo>
                  <a:cubicBezTo>
                    <a:pt x="1012" y="520"/>
                    <a:pt x="1062" y="525"/>
                    <a:pt x="1115" y="537"/>
                  </a:cubicBezTo>
                  <a:cubicBezTo>
                    <a:pt x="1473" y="338"/>
                    <a:pt x="1950" y="438"/>
                    <a:pt x="2348" y="179"/>
                  </a:cubicBezTo>
                  <a:cubicBezTo>
                    <a:pt x="2268" y="40"/>
                    <a:pt x="2069" y="100"/>
                    <a:pt x="19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820575" y="861250"/>
              <a:ext cx="51750" cy="16450"/>
            </a:xfrm>
            <a:custGeom>
              <a:avLst/>
              <a:gdLst/>
              <a:ahLst/>
              <a:cxnLst/>
              <a:rect l="l" t="t" r="r" b="b"/>
              <a:pathLst>
                <a:path w="2070" h="658" extrusionOk="0">
                  <a:moveTo>
                    <a:pt x="1990" y="1"/>
                  </a:moveTo>
                  <a:cubicBezTo>
                    <a:pt x="1373" y="239"/>
                    <a:pt x="657" y="40"/>
                    <a:pt x="80" y="438"/>
                  </a:cubicBezTo>
                  <a:cubicBezTo>
                    <a:pt x="0" y="498"/>
                    <a:pt x="0" y="558"/>
                    <a:pt x="80" y="617"/>
                  </a:cubicBezTo>
                  <a:lnTo>
                    <a:pt x="120" y="657"/>
                  </a:lnTo>
                  <a:cubicBezTo>
                    <a:pt x="737" y="498"/>
                    <a:pt x="1413" y="418"/>
                    <a:pt x="2010" y="120"/>
                  </a:cubicBezTo>
                  <a:cubicBezTo>
                    <a:pt x="2069" y="60"/>
                    <a:pt x="2069" y="2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909100" y="780200"/>
              <a:ext cx="48750" cy="14425"/>
            </a:xfrm>
            <a:custGeom>
              <a:avLst/>
              <a:gdLst/>
              <a:ahLst/>
              <a:cxnLst/>
              <a:rect l="l" t="t" r="r" b="b"/>
              <a:pathLst>
                <a:path w="1950" h="577" extrusionOk="0">
                  <a:moveTo>
                    <a:pt x="1910" y="0"/>
                  </a:moveTo>
                  <a:cubicBezTo>
                    <a:pt x="1274" y="20"/>
                    <a:pt x="617" y="199"/>
                    <a:pt x="0" y="378"/>
                  </a:cubicBezTo>
                  <a:cubicBezTo>
                    <a:pt x="20" y="478"/>
                    <a:pt x="120" y="497"/>
                    <a:pt x="199" y="577"/>
                  </a:cubicBezTo>
                  <a:cubicBezTo>
                    <a:pt x="816" y="577"/>
                    <a:pt x="1373" y="398"/>
                    <a:pt x="1950" y="199"/>
                  </a:cubicBezTo>
                  <a:cubicBezTo>
                    <a:pt x="1910" y="119"/>
                    <a:pt x="1910" y="80"/>
                    <a:pt x="19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662925" y="886625"/>
              <a:ext cx="27875" cy="16925"/>
            </a:xfrm>
            <a:custGeom>
              <a:avLst/>
              <a:gdLst/>
              <a:ahLst/>
              <a:cxnLst/>
              <a:rect l="l" t="t" r="r" b="b"/>
              <a:pathLst>
                <a:path w="1115" h="677" extrusionOk="0">
                  <a:moveTo>
                    <a:pt x="876" y="0"/>
                  </a:moveTo>
                  <a:cubicBezTo>
                    <a:pt x="418" y="0"/>
                    <a:pt x="120" y="219"/>
                    <a:pt x="0" y="676"/>
                  </a:cubicBezTo>
                  <a:cubicBezTo>
                    <a:pt x="398" y="637"/>
                    <a:pt x="756" y="497"/>
                    <a:pt x="1114" y="398"/>
                  </a:cubicBezTo>
                  <a:cubicBezTo>
                    <a:pt x="1114" y="179"/>
                    <a:pt x="916" y="119"/>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812125" y="824350"/>
              <a:ext cx="37325" cy="9725"/>
            </a:xfrm>
            <a:custGeom>
              <a:avLst/>
              <a:gdLst/>
              <a:ahLst/>
              <a:cxnLst/>
              <a:rect l="l" t="t" r="r" b="b"/>
              <a:pathLst>
                <a:path w="1493" h="389" extrusionOk="0">
                  <a:moveTo>
                    <a:pt x="1186" y="1"/>
                  </a:moveTo>
                  <a:cubicBezTo>
                    <a:pt x="798" y="1"/>
                    <a:pt x="423" y="105"/>
                    <a:pt x="60" y="184"/>
                  </a:cubicBezTo>
                  <a:cubicBezTo>
                    <a:pt x="0" y="243"/>
                    <a:pt x="0" y="323"/>
                    <a:pt x="60" y="382"/>
                  </a:cubicBezTo>
                  <a:cubicBezTo>
                    <a:pt x="109" y="386"/>
                    <a:pt x="157" y="388"/>
                    <a:pt x="205" y="388"/>
                  </a:cubicBezTo>
                  <a:cubicBezTo>
                    <a:pt x="660" y="388"/>
                    <a:pt x="1060" y="223"/>
                    <a:pt x="1492" y="24"/>
                  </a:cubicBezTo>
                  <a:cubicBezTo>
                    <a:pt x="1389" y="8"/>
                    <a:pt x="1287"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768850" y="829425"/>
              <a:ext cx="42800" cy="12950"/>
            </a:xfrm>
            <a:custGeom>
              <a:avLst/>
              <a:gdLst/>
              <a:ahLst/>
              <a:cxnLst/>
              <a:rect l="l" t="t" r="r" b="b"/>
              <a:pathLst>
                <a:path w="1712" h="518" extrusionOk="0">
                  <a:moveTo>
                    <a:pt x="1632" y="0"/>
                  </a:moveTo>
                  <a:cubicBezTo>
                    <a:pt x="1095" y="20"/>
                    <a:pt x="558" y="140"/>
                    <a:pt x="60" y="319"/>
                  </a:cubicBezTo>
                  <a:cubicBezTo>
                    <a:pt x="1" y="398"/>
                    <a:pt x="1" y="438"/>
                    <a:pt x="60" y="518"/>
                  </a:cubicBezTo>
                  <a:cubicBezTo>
                    <a:pt x="617" y="518"/>
                    <a:pt x="1115" y="279"/>
                    <a:pt x="1632" y="179"/>
                  </a:cubicBezTo>
                  <a:cubicBezTo>
                    <a:pt x="1711" y="120"/>
                    <a:pt x="1711" y="4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869800" y="790625"/>
              <a:ext cx="41300" cy="13950"/>
            </a:xfrm>
            <a:custGeom>
              <a:avLst/>
              <a:gdLst/>
              <a:ahLst/>
              <a:cxnLst/>
              <a:rect l="l" t="t" r="r" b="b"/>
              <a:pathLst>
                <a:path w="1652" h="558" extrusionOk="0">
                  <a:moveTo>
                    <a:pt x="1453" y="1"/>
                  </a:moveTo>
                  <a:cubicBezTo>
                    <a:pt x="956" y="41"/>
                    <a:pt x="458" y="100"/>
                    <a:pt x="1" y="299"/>
                  </a:cubicBezTo>
                  <a:cubicBezTo>
                    <a:pt x="61" y="458"/>
                    <a:pt x="200" y="498"/>
                    <a:pt x="379" y="538"/>
                  </a:cubicBezTo>
                  <a:cubicBezTo>
                    <a:pt x="379" y="558"/>
                    <a:pt x="399" y="558"/>
                    <a:pt x="458" y="558"/>
                  </a:cubicBezTo>
                  <a:cubicBezTo>
                    <a:pt x="498" y="558"/>
                    <a:pt x="538" y="518"/>
                    <a:pt x="578" y="498"/>
                  </a:cubicBezTo>
                  <a:cubicBezTo>
                    <a:pt x="896" y="259"/>
                    <a:pt x="1334" y="438"/>
                    <a:pt x="1652" y="180"/>
                  </a:cubicBezTo>
                  <a:cubicBezTo>
                    <a:pt x="1632" y="80"/>
                    <a:pt x="1533" y="61"/>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827525" y="799575"/>
              <a:ext cx="41800" cy="13000"/>
            </a:xfrm>
            <a:custGeom>
              <a:avLst/>
              <a:gdLst/>
              <a:ahLst/>
              <a:cxnLst/>
              <a:rect l="l" t="t" r="r" b="b"/>
              <a:pathLst>
                <a:path w="1672" h="520" extrusionOk="0">
                  <a:moveTo>
                    <a:pt x="1573" y="1"/>
                  </a:moveTo>
                  <a:cubicBezTo>
                    <a:pt x="1055" y="120"/>
                    <a:pt x="538" y="220"/>
                    <a:pt x="1" y="339"/>
                  </a:cubicBezTo>
                  <a:cubicBezTo>
                    <a:pt x="81" y="498"/>
                    <a:pt x="240" y="498"/>
                    <a:pt x="379" y="518"/>
                  </a:cubicBezTo>
                  <a:cubicBezTo>
                    <a:pt x="392" y="519"/>
                    <a:pt x="405" y="519"/>
                    <a:pt x="417" y="519"/>
                  </a:cubicBezTo>
                  <a:cubicBezTo>
                    <a:pt x="751" y="519"/>
                    <a:pt x="1033" y="306"/>
                    <a:pt x="1396" y="306"/>
                  </a:cubicBezTo>
                  <a:cubicBezTo>
                    <a:pt x="1446" y="306"/>
                    <a:pt x="1499" y="310"/>
                    <a:pt x="1553" y="319"/>
                  </a:cubicBezTo>
                  <a:cubicBezTo>
                    <a:pt x="1632" y="299"/>
                    <a:pt x="1652" y="240"/>
                    <a:pt x="1672" y="180"/>
                  </a:cubicBezTo>
                  <a:cubicBezTo>
                    <a:pt x="1652" y="100"/>
                    <a:pt x="1632" y="41"/>
                    <a:pt x="15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958825" y="811525"/>
              <a:ext cx="14450" cy="52725"/>
            </a:xfrm>
            <a:custGeom>
              <a:avLst/>
              <a:gdLst/>
              <a:ahLst/>
              <a:cxnLst/>
              <a:rect l="l" t="t" r="r" b="b"/>
              <a:pathLst>
                <a:path w="578" h="2109" extrusionOk="0">
                  <a:moveTo>
                    <a:pt x="279" y="0"/>
                  </a:moveTo>
                  <a:cubicBezTo>
                    <a:pt x="60" y="697"/>
                    <a:pt x="1" y="1413"/>
                    <a:pt x="279" y="2109"/>
                  </a:cubicBezTo>
                  <a:lnTo>
                    <a:pt x="359" y="2089"/>
                  </a:lnTo>
                  <a:cubicBezTo>
                    <a:pt x="558" y="1393"/>
                    <a:pt x="578" y="716"/>
                    <a:pt x="359" y="40"/>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736025" y="836800"/>
              <a:ext cx="28375" cy="13525"/>
            </a:xfrm>
            <a:custGeom>
              <a:avLst/>
              <a:gdLst/>
              <a:ahLst/>
              <a:cxnLst/>
              <a:rect l="l" t="t" r="r" b="b"/>
              <a:pathLst>
                <a:path w="1135" h="541" extrusionOk="0">
                  <a:moveTo>
                    <a:pt x="431" y="1"/>
                  </a:moveTo>
                  <a:cubicBezTo>
                    <a:pt x="225" y="1"/>
                    <a:pt x="57" y="71"/>
                    <a:pt x="1" y="382"/>
                  </a:cubicBezTo>
                  <a:lnTo>
                    <a:pt x="1" y="541"/>
                  </a:lnTo>
                  <a:cubicBezTo>
                    <a:pt x="359" y="501"/>
                    <a:pt x="737" y="422"/>
                    <a:pt x="1055" y="243"/>
                  </a:cubicBezTo>
                  <a:cubicBezTo>
                    <a:pt x="1135" y="183"/>
                    <a:pt x="1135" y="123"/>
                    <a:pt x="1055" y="44"/>
                  </a:cubicBezTo>
                  <a:cubicBezTo>
                    <a:pt x="956" y="44"/>
                    <a:pt x="836" y="24"/>
                    <a:pt x="697" y="24"/>
                  </a:cubicBezTo>
                  <a:cubicBezTo>
                    <a:pt x="605" y="12"/>
                    <a:pt x="515" y="1"/>
                    <a:pt x="4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653975" y="903525"/>
              <a:ext cx="16925" cy="15025"/>
            </a:xfrm>
            <a:custGeom>
              <a:avLst/>
              <a:gdLst/>
              <a:ahLst/>
              <a:cxnLst/>
              <a:rect l="l" t="t" r="r" b="b"/>
              <a:pathLst>
                <a:path w="677" h="601" extrusionOk="0">
                  <a:moveTo>
                    <a:pt x="219" y="0"/>
                  </a:moveTo>
                  <a:cubicBezTo>
                    <a:pt x="0" y="140"/>
                    <a:pt x="40" y="319"/>
                    <a:pt x="140" y="518"/>
                  </a:cubicBezTo>
                  <a:cubicBezTo>
                    <a:pt x="220" y="571"/>
                    <a:pt x="301" y="601"/>
                    <a:pt x="379" y="601"/>
                  </a:cubicBezTo>
                  <a:cubicBezTo>
                    <a:pt x="476" y="601"/>
                    <a:pt x="569" y="557"/>
                    <a:pt x="657" y="458"/>
                  </a:cubicBezTo>
                  <a:cubicBezTo>
                    <a:pt x="657" y="438"/>
                    <a:pt x="677" y="398"/>
                    <a:pt x="677" y="339"/>
                  </a:cubicBezTo>
                  <a:cubicBezTo>
                    <a:pt x="637" y="160"/>
                    <a:pt x="259" y="3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870800" y="859750"/>
              <a:ext cx="8475" cy="4500"/>
            </a:xfrm>
            <a:custGeom>
              <a:avLst/>
              <a:gdLst/>
              <a:ahLst/>
              <a:cxnLst/>
              <a:rect l="l" t="t" r="r" b="b"/>
              <a:pathLst>
                <a:path w="339" h="180" extrusionOk="0">
                  <a:moveTo>
                    <a:pt x="213" y="0"/>
                  </a:moveTo>
                  <a:cubicBezTo>
                    <a:pt x="137" y="0"/>
                    <a:pt x="65" y="22"/>
                    <a:pt x="1" y="61"/>
                  </a:cubicBezTo>
                  <a:lnTo>
                    <a:pt x="1" y="180"/>
                  </a:lnTo>
                  <a:cubicBezTo>
                    <a:pt x="120" y="160"/>
                    <a:pt x="219" y="160"/>
                    <a:pt x="339" y="160"/>
                  </a:cubicBezTo>
                  <a:lnTo>
                    <a:pt x="339" y="21"/>
                  </a:lnTo>
                  <a:cubicBezTo>
                    <a:pt x="297" y="7"/>
                    <a:pt x="254" y="0"/>
                    <a:pt x="2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814600" y="872200"/>
              <a:ext cx="8000" cy="4650"/>
            </a:xfrm>
            <a:custGeom>
              <a:avLst/>
              <a:gdLst/>
              <a:ahLst/>
              <a:cxnLst/>
              <a:rect l="l" t="t" r="r" b="b"/>
              <a:pathLst>
                <a:path w="320" h="186" extrusionOk="0">
                  <a:moveTo>
                    <a:pt x="319" y="0"/>
                  </a:moveTo>
                  <a:cubicBezTo>
                    <a:pt x="200" y="0"/>
                    <a:pt x="100" y="20"/>
                    <a:pt x="1" y="20"/>
                  </a:cubicBezTo>
                  <a:cubicBezTo>
                    <a:pt x="64" y="147"/>
                    <a:pt x="141" y="186"/>
                    <a:pt x="240" y="186"/>
                  </a:cubicBezTo>
                  <a:cubicBezTo>
                    <a:pt x="265" y="186"/>
                    <a:pt x="291" y="183"/>
                    <a:pt x="319" y="17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905625" y="789650"/>
              <a:ext cx="7975" cy="5475"/>
            </a:xfrm>
            <a:custGeom>
              <a:avLst/>
              <a:gdLst/>
              <a:ahLst/>
              <a:cxnLst/>
              <a:rect l="l" t="t" r="r" b="b"/>
              <a:pathLst>
                <a:path w="319" h="219" extrusionOk="0">
                  <a:moveTo>
                    <a:pt x="119" y="0"/>
                  </a:moveTo>
                  <a:cubicBezTo>
                    <a:pt x="100" y="0"/>
                    <a:pt x="40" y="20"/>
                    <a:pt x="0" y="40"/>
                  </a:cubicBezTo>
                  <a:cubicBezTo>
                    <a:pt x="60" y="100"/>
                    <a:pt x="119" y="179"/>
                    <a:pt x="199" y="219"/>
                  </a:cubicBezTo>
                  <a:cubicBezTo>
                    <a:pt x="239" y="219"/>
                    <a:pt x="299" y="219"/>
                    <a:pt x="318" y="199"/>
                  </a:cubicBezTo>
                  <a:cubicBezTo>
                    <a:pt x="299" y="100"/>
                    <a:pt x="219" y="4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762400" y="837375"/>
              <a:ext cx="7975" cy="5500"/>
            </a:xfrm>
            <a:custGeom>
              <a:avLst/>
              <a:gdLst/>
              <a:ahLst/>
              <a:cxnLst/>
              <a:rect l="l" t="t" r="r" b="b"/>
              <a:pathLst>
                <a:path w="319" h="220" extrusionOk="0">
                  <a:moveTo>
                    <a:pt x="318" y="1"/>
                  </a:moveTo>
                  <a:cubicBezTo>
                    <a:pt x="219" y="1"/>
                    <a:pt x="100" y="21"/>
                    <a:pt x="0" y="21"/>
                  </a:cubicBezTo>
                  <a:lnTo>
                    <a:pt x="0" y="220"/>
                  </a:lnTo>
                  <a:cubicBezTo>
                    <a:pt x="100" y="220"/>
                    <a:pt x="219" y="200"/>
                    <a:pt x="318" y="200"/>
                  </a:cubicBezTo>
                  <a:lnTo>
                    <a:pt x="3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696750" y="903150"/>
              <a:ext cx="8975" cy="3550"/>
            </a:xfrm>
            <a:custGeom>
              <a:avLst/>
              <a:gdLst/>
              <a:ahLst/>
              <a:cxnLst/>
              <a:rect l="l" t="t" r="r" b="b"/>
              <a:pathLst>
                <a:path w="359" h="142" extrusionOk="0">
                  <a:moveTo>
                    <a:pt x="269" y="1"/>
                  </a:moveTo>
                  <a:cubicBezTo>
                    <a:pt x="179" y="1"/>
                    <a:pt x="90" y="45"/>
                    <a:pt x="0" y="135"/>
                  </a:cubicBezTo>
                  <a:cubicBezTo>
                    <a:pt x="30" y="139"/>
                    <a:pt x="59" y="142"/>
                    <a:pt x="87" y="142"/>
                  </a:cubicBezTo>
                  <a:cubicBezTo>
                    <a:pt x="190" y="142"/>
                    <a:pt x="280" y="109"/>
                    <a:pt x="358" y="15"/>
                  </a:cubicBezTo>
                  <a:cubicBezTo>
                    <a:pt x="328" y="6"/>
                    <a:pt x="299"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810125" y="828925"/>
              <a:ext cx="4500" cy="5000"/>
            </a:xfrm>
            <a:custGeom>
              <a:avLst/>
              <a:gdLst/>
              <a:ahLst/>
              <a:cxnLst/>
              <a:rect l="l" t="t" r="r" b="b"/>
              <a:pathLst>
                <a:path w="180" h="200" extrusionOk="0">
                  <a:moveTo>
                    <a:pt x="160" y="1"/>
                  </a:moveTo>
                  <a:cubicBezTo>
                    <a:pt x="100" y="1"/>
                    <a:pt x="60" y="20"/>
                    <a:pt x="1" y="20"/>
                  </a:cubicBezTo>
                  <a:lnTo>
                    <a:pt x="1" y="199"/>
                  </a:lnTo>
                  <a:lnTo>
                    <a:pt x="180" y="199"/>
                  </a:lnTo>
                  <a:cubicBezTo>
                    <a:pt x="160" y="120"/>
                    <a:pt x="16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680825" y="916950"/>
              <a:ext cx="61200" cy="31625"/>
            </a:xfrm>
            <a:custGeom>
              <a:avLst/>
              <a:gdLst/>
              <a:ahLst/>
              <a:cxnLst/>
              <a:rect l="l" t="t" r="r" b="b"/>
              <a:pathLst>
                <a:path w="2448" h="1265" extrusionOk="0">
                  <a:moveTo>
                    <a:pt x="2348" y="1"/>
                  </a:moveTo>
                  <a:lnTo>
                    <a:pt x="100" y="518"/>
                  </a:lnTo>
                  <a:cubicBezTo>
                    <a:pt x="1" y="737"/>
                    <a:pt x="239" y="916"/>
                    <a:pt x="200" y="1115"/>
                  </a:cubicBezTo>
                  <a:cubicBezTo>
                    <a:pt x="283" y="1222"/>
                    <a:pt x="367" y="1265"/>
                    <a:pt x="459" y="1265"/>
                  </a:cubicBezTo>
                  <a:cubicBezTo>
                    <a:pt x="520" y="1265"/>
                    <a:pt x="585" y="1246"/>
                    <a:pt x="657" y="1214"/>
                  </a:cubicBezTo>
                  <a:cubicBezTo>
                    <a:pt x="896" y="1214"/>
                    <a:pt x="1135" y="1115"/>
                    <a:pt x="1353" y="1015"/>
                  </a:cubicBezTo>
                  <a:cubicBezTo>
                    <a:pt x="1378" y="815"/>
                    <a:pt x="1301" y="764"/>
                    <a:pt x="1165" y="764"/>
                  </a:cubicBezTo>
                  <a:cubicBezTo>
                    <a:pt x="1086" y="764"/>
                    <a:pt x="986" y="782"/>
                    <a:pt x="876" y="796"/>
                  </a:cubicBezTo>
                  <a:cubicBezTo>
                    <a:pt x="1294" y="717"/>
                    <a:pt x="1632" y="597"/>
                    <a:pt x="1970" y="558"/>
                  </a:cubicBezTo>
                  <a:cubicBezTo>
                    <a:pt x="2089" y="518"/>
                    <a:pt x="2229" y="478"/>
                    <a:pt x="2328" y="418"/>
                  </a:cubicBezTo>
                  <a:cubicBezTo>
                    <a:pt x="2368" y="379"/>
                    <a:pt x="2408" y="299"/>
                    <a:pt x="2447" y="219"/>
                  </a:cubicBezTo>
                  <a:cubicBezTo>
                    <a:pt x="2447" y="120"/>
                    <a:pt x="2388" y="60"/>
                    <a:pt x="23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812625" y="940025"/>
              <a:ext cx="49250" cy="14750"/>
            </a:xfrm>
            <a:custGeom>
              <a:avLst/>
              <a:gdLst/>
              <a:ahLst/>
              <a:cxnLst/>
              <a:rect l="l" t="t" r="r" b="b"/>
              <a:pathLst>
                <a:path w="1970" h="590" extrusionOk="0">
                  <a:moveTo>
                    <a:pt x="1502" y="1"/>
                  </a:moveTo>
                  <a:cubicBezTo>
                    <a:pt x="994" y="1"/>
                    <a:pt x="521" y="233"/>
                    <a:pt x="0" y="371"/>
                  </a:cubicBezTo>
                  <a:cubicBezTo>
                    <a:pt x="40" y="490"/>
                    <a:pt x="100" y="570"/>
                    <a:pt x="239" y="589"/>
                  </a:cubicBezTo>
                  <a:cubicBezTo>
                    <a:pt x="856" y="530"/>
                    <a:pt x="1432" y="351"/>
                    <a:pt x="1970" y="72"/>
                  </a:cubicBezTo>
                  <a:cubicBezTo>
                    <a:pt x="1809" y="22"/>
                    <a:pt x="1654" y="1"/>
                    <a:pt x="1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760900" y="904725"/>
              <a:ext cx="50250" cy="20400"/>
            </a:xfrm>
            <a:custGeom>
              <a:avLst/>
              <a:gdLst/>
              <a:ahLst/>
              <a:cxnLst/>
              <a:rect l="l" t="t" r="r" b="b"/>
              <a:pathLst>
                <a:path w="2010" h="816" extrusionOk="0">
                  <a:moveTo>
                    <a:pt x="1460" y="1"/>
                  </a:moveTo>
                  <a:cubicBezTo>
                    <a:pt x="1265" y="1"/>
                    <a:pt x="1070" y="99"/>
                    <a:pt x="876" y="112"/>
                  </a:cubicBezTo>
                  <a:cubicBezTo>
                    <a:pt x="577" y="271"/>
                    <a:pt x="239" y="211"/>
                    <a:pt x="0" y="490"/>
                  </a:cubicBezTo>
                  <a:cubicBezTo>
                    <a:pt x="40" y="708"/>
                    <a:pt x="199" y="768"/>
                    <a:pt x="418" y="808"/>
                  </a:cubicBezTo>
                  <a:cubicBezTo>
                    <a:pt x="462" y="813"/>
                    <a:pt x="506" y="815"/>
                    <a:pt x="549" y="815"/>
                  </a:cubicBezTo>
                  <a:cubicBezTo>
                    <a:pt x="1011" y="815"/>
                    <a:pt x="1419" y="546"/>
                    <a:pt x="1910" y="509"/>
                  </a:cubicBezTo>
                  <a:cubicBezTo>
                    <a:pt x="1970" y="470"/>
                    <a:pt x="2010" y="390"/>
                    <a:pt x="1950" y="291"/>
                  </a:cubicBezTo>
                  <a:lnTo>
                    <a:pt x="1771" y="112"/>
                  </a:lnTo>
                  <a:cubicBezTo>
                    <a:pt x="1667" y="29"/>
                    <a:pt x="1563" y="1"/>
                    <a:pt x="1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740000" y="905375"/>
              <a:ext cx="42800" cy="19350"/>
            </a:xfrm>
            <a:custGeom>
              <a:avLst/>
              <a:gdLst/>
              <a:ahLst/>
              <a:cxnLst/>
              <a:rect l="l" t="t" r="r" b="b"/>
              <a:pathLst>
                <a:path w="1712" h="774" extrusionOk="0">
                  <a:moveTo>
                    <a:pt x="1577" y="1"/>
                  </a:moveTo>
                  <a:cubicBezTo>
                    <a:pt x="1507" y="1"/>
                    <a:pt x="1418" y="36"/>
                    <a:pt x="1334" y="46"/>
                  </a:cubicBezTo>
                  <a:cubicBezTo>
                    <a:pt x="876" y="125"/>
                    <a:pt x="399" y="165"/>
                    <a:pt x="1" y="444"/>
                  </a:cubicBezTo>
                  <a:lnTo>
                    <a:pt x="1" y="623"/>
                  </a:lnTo>
                  <a:cubicBezTo>
                    <a:pt x="150" y="722"/>
                    <a:pt x="289" y="773"/>
                    <a:pt x="417" y="773"/>
                  </a:cubicBezTo>
                  <a:cubicBezTo>
                    <a:pt x="597" y="773"/>
                    <a:pt x="757" y="673"/>
                    <a:pt x="896" y="464"/>
                  </a:cubicBezTo>
                  <a:cubicBezTo>
                    <a:pt x="1175" y="364"/>
                    <a:pt x="1453" y="285"/>
                    <a:pt x="1712" y="225"/>
                  </a:cubicBezTo>
                  <a:cubicBezTo>
                    <a:pt x="1712" y="46"/>
                    <a:pt x="1656" y="1"/>
                    <a:pt x="15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814100" y="890100"/>
              <a:ext cx="40325" cy="12725"/>
            </a:xfrm>
            <a:custGeom>
              <a:avLst/>
              <a:gdLst/>
              <a:ahLst/>
              <a:cxnLst/>
              <a:rect l="l" t="t" r="r" b="b"/>
              <a:pathLst>
                <a:path w="1613" h="509" extrusionOk="0">
                  <a:moveTo>
                    <a:pt x="1612" y="60"/>
                  </a:moveTo>
                  <a:cubicBezTo>
                    <a:pt x="1075" y="199"/>
                    <a:pt x="498" y="0"/>
                    <a:pt x="1" y="339"/>
                  </a:cubicBezTo>
                  <a:cubicBezTo>
                    <a:pt x="21" y="438"/>
                    <a:pt x="120" y="458"/>
                    <a:pt x="200" y="498"/>
                  </a:cubicBezTo>
                  <a:cubicBezTo>
                    <a:pt x="285" y="504"/>
                    <a:pt x="370" y="508"/>
                    <a:pt x="453" y="508"/>
                  </a:cubicBezTo>
                  <a:cubicBezTo>
                    <a:pt x="878" y="508"/>
                    <a:pt x="1280" y="409"/>
                    <a:pt x="1612"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764875" y="914125"/>
              <a:ext cx="53025" cy="17425"/>
            </a:xfrm>
            <a:custGeom>
              <a:avLst/>
              <a:gdLst/>
              <a:ahLst/>
              <a:cxnLst/>
              <a:rect l="l" t="t" r="r" b="b"/>
              <a:pathLst>
                <a:path w="2121" h="697" extrusionOk="0">
                  <a:moveTo>
                    <a:pt x="2003" y="1"/>
                  </a:moveTo>
                  <a:cubicBezTo>
                    <a:pt x="1948" y="1"/>
                    <a:pt x="1875" y="32"/>
                    <a:pt x="1791" y="74"/>
                  </a:cubicBezTo>
                  <a:cubicBezTo>
                    <a:pt x="1726" y="64"/>
                    <a:pt x="1662" y="59"/>
                    <a:pt x="1598" y="59"/>
                  </a:cubicBezTo>
                  <a:cubicBezTo>
                    <a:pt x="1149" y="59"/>
                    <a:pt x="712" y="273"/>
                    <a:pt x="259" y="273"/>
                  </a:cubicBezTo>
                  <a:cubicBezTo>
                    <a:pt x="160" y="332"/>
                    <a:pt x="20" y="372"/>
                    <a:pt x="1" y="511"/>
                  </a:cubicBezTo>
                  <a:cubicBezTo>
                    <a:pt x="1" y="591"/>
                    <a:pt x="40" y="671"/>
                    <a:pt x="120" y="690"/>
                  </a:cubicBezTo>
                  <a:cubicBezTo>
                    <a:pt x="184" y="690"/>
                    <a:pt x="247" y="697"/>
                    <a:pt x="310" y="697"/>
                  </a:cubicBezTo>
                  <a:cubicBezTo>
                    <a:pt x="403" y="697"/>
                    <a:pt x="494" y="683"/>
                    <a:pt x="577" y="611"/>
                  </a:cubicBezTo>
                  <a:cubicBezTo>
                    <a:pt x="717" y="472"/>
                    <a:pt x="935" y="571"/>
                    <a:pt x="1095" y="472"/>
                  </a:cubicBezTo>
                  <a:cubicBezTo>
                    <a:pt x="1413" y="372"/>
                    <a:pt x="1751" y="233"/>
                    <a:pt x="2109" y="233"/>
                  </a:cubicBezTo>
                  <a:cubicBezTo>
                    <a:pt x="2121" y="60"/>
                    <a:pt x="2079" y="1"/>
                    <a:pt x="20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774325" y="898550"/>
              <a:ext cx="44275" cy="11475"/>
            </a:xfrm>
            <a:custGeom>
              <a:avLst/>
              <a:gdLst/>
              <a:ahLst/>
              <a:cxnLst/>
              <a:rect l="l" t="t" r="r" b="b"/>
              <a:pathLst>
                <a:path w="1771" h="459" extrusionOk="0">
                  <a:moveTo>
                    <a:pt x="1592" y="1"/>
                  </a:moveTo>
                  <a:cubicBezTo>
                    <a:pt x="1035" y="20"/>
                    <a:pt x="498" y="140"/>
                    <a:pt x="0" y="299"/>
                  </a:cubicBezTo>
                  <a:cubicBezTo>
                    <a:pt x="120" y="339"/>
                    <a:pt x="259" y="339"/>
                    <a:pt x="339" y="458"/>
                  </a:cubicBezTo>
                  <a:cubicBezTo>
                    <a:pt x="605" y="405"/>
                    <a:pt x="872" y="336"/>
                    <a:pt x="1138" y="336"/>
                  </a:cubicBezTo>
                  <a:cubicBezTo>
                    <a:pt x="1170" y="336"/>
                    <a:pt x="1202" y="337"/>
                    <a:pt x="1234" y="339"/>
                  </a:cubicBezTo>
                  <a:cubicBezTo>
                    <a:pt x="1373" y="160"/>
                    <a:pt x="1592" y="199"/>
                    <a:pt x="1771" y="160"/>
                  </a:cubicBezTo>
                  <a:lnTo>
                    <a:pt x="159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719125" y="944800"/>
              <a:ext cx="40300" cy="16700"/>
            </a:xfrm>
            <a:custGeom>
              <a:avLst/>
              <a:gdLst/>
              <a:ahLst/>
              <a:cxnLst/>
              <a:rect l="l" t="t" r="r" b="b"/>
              <a:pathLst>
                <a:path w="1612" h="668" extrusionOk="0">
                  <a:moveTo>
                    <a:pt x="1532" y="1"/>
                  </a:moveTo>
                  <a:cubicBezTo>
                    <a:pt x="1492" y="40"/>
                    <a:pt x="1413" y="40"/>
                    <a:pt x="1353" y="60"/>
                  </a:cubicBezTo>
                  <a:cubicBezTo>
                    <a:pt x="915" y="180"/>
                    <a:pt x="438" y="299"/>
                    <a:pt x="0" y="438"/>
                  </a:cubicBezTo>
                  <a:cubicBezTo>
                    <a:pt x="0" y="616"/>
                    <a:pt x="55" y="667"/>
                    <a:pt x="128" y="667"/>
                  </a:cubicBezTo>
                  <a:cubicBezTo>
                    <a:pt x="193" y="667"/>
                    <a:pt x="273" y="626"/>
                    <a:pt x="339" y="597"/>
                  </a:cubicBezTo>
                  <a:cubicBezTo>
                    <a:pt x="736" y="478"/>
                    <a:pt x="1114" y="359"/>
                    <a:pt x="1512" y="239"/>
                  </a:cubicBezTo>
                  <a:cubicBezTo>
                    <a:pt x="1592" y="180"/>
                    <a:pt x="1612" y="140"/>
                    <a:pt x="1512" y="80"/>
                  </a:cubicBezTo>
                  <a:lnTo>
                    <a:pt x="153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810125" y="911825"/>
              <a:ext cx="24400" cy="8550"/>
            </a:xfrm>
            <a:custGeom>
              <a:avLst/>
              <a:gdLst/>
              <a:ahLst/>
              <a:cxnLst/>
              <a:rect l="l" t="t" r="r" b="b"/>
              <a:pathLst>
                <a:path w="976" h="342" extrusionOk="0">
                  <a:moveTo>
                    <a:pt x="375" y="0"/>
                  </a:moveTo>
                  <a:cubicBezTo>
                    <a:pt x="246" y="0"/>
                    <a:pt x="120" y="7"/>
                    <a:pt x="1" y="7"/>
                  </a:cubicBezTo>
                  <a:lnTo>
                    <a:pt x="1" y="166"/>
                  </a:lnTo>
                  <a:cubicBezTo>
                    <a:pt x="140" y="186"/>
                    <a:pt x="259" y="186"/>
                    <a:pt x="339" y="325"/>
                  </a:cubicBezTo>
                  <a:cubicBezTo>
                    <a:pt x="353" y="324"/>
                    <a:pt x="367" y="323"/>
                    <a:pt x="381" y="323"/>
                  </a:cubicBezTo>
                  <a:cubicBezTo>
                    <a:pt x="465" y="323"/>
                    <a:pt x="556" y="342"/>
                    <a:pt x="643" y="342"/>
                  </a:cubicBezTo>
                  <a:cubicBezTo>
                    <a:pt x="774" y="342"/>
                    <a:pt x="897" y="299"/>
                    <a:pt x="975" y="86"/>
                  </a:cubicBezTo>
                  <a:cubicBezTo>
                    <a:pt x="773" y="15"/>
                    <a:pt x="570" y="0"/>
                    <a:pt x="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665900" y="927975"/>
              <a:ext cx="23400" cy="14925"/>
            </a:xfrm>
            <a:custGeom>
              <a:avLst/>
              <a:gdLst/>
              <a:ahLst/>
              <a:cxnLst/>
              <a:rect l="l" t="t" r="r" b="b"/>
              <a:pathLst>
                <a:path w="936" h="597" extrusionOk="0">
                  <a:moveTo>
                    <a:pt x="106" y="1"/>
                  </a:moveTo>
                  <a:cubicBezTo>
                    <a:pt x="79" y="1"/>
                    <a:pt x="55" y="29"/>
                    <a:pt x="41" y="57"/>
                  </a:cubicBezTo>
                  <a:cubicBezTo>
                    <a:pt x="1" y="276"/>
                    <a:pt x="80" y="415"/>
                    <a:pt x="339" y="415"/>
                  </a:cubicBezTo>
                  <a:cubicBezTo>
                    <a:pt x="458" y="415"/>
                    <a:pt x="598" y="415"/>
                    <a:pt x="677" y="534"/>
                  </a:cubicBezTo>
                  <a:cubicBezTo>
                    <a:pt x="709" y="577"/>
                    <a:pt x="741" y="597"/>
                    <a:pt x="776" y="597"/>
                  </a:cubicBezTo>
                  <a:cubicBezTo>
                    <a:pt x="807" y="597"/>
                    <a:pt x="839" y="582"/>
                    <a:pt x="876" y="554"/>
                  </a:cubicBezTo>
                  <a:cubicBezTo>
                    <a:pt x="936" y="375"/>
                    <a:pt x="777" y="236"/>
                    <a:pt x="737" y="57"/>
                  </a:cubicBezTo>
                  <a:cubicBezTo>
                    <a:pt x="598" y="57"/>
                    <a:pt x="498" y="37"/>
                    <a:pt x="359" y="37"/>
                  </a:cubicBezTo>
                  <a:lnTo>
                    <a:pt x="180" y="37"/>
                  </a:lnTo>
                  <a:cubicBezTo>
                    <a:pt x="180" y="37"/>
                    <a:pt x="180" y="17"/>
                    <a:pt x="140" y="17"/>
                  </a:cubicBezTo>
                  <a:cubicBezTo>
                    <a:pt x="128" y="5"/>
                    <a:pt x="117" y="1"/>
                    <a:pt x="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865825" y="933150"/>
              <a:ext cx="22400" cy="9500"/>
            </a:xfrm>
            <a:custGeom>
              <a:avLst/>
              <a:gdLst/>
              <a:ahLst/>
              <a:cxnLst/>
              <a:rect l="l" t="t" r="r" b="b"/>
              <a:pathLst>
                <a:path w="896" h="380" extrusionOk="0">
                  <a:moveTo>
                    <a:pt x="492" y="0"/>
                  </a:moveTo>
                  <a:cubicBezTo>
                    <a:pt x="317" y="0"/>
                    <a:pt x="146" y="34"/>
                    <a:pt x="1" y="168"/>
                  </a:cubicBezTo>
                  <a:cubicBezTo>
                    <a:pt x="21" y="307"/>
                    <a:pt x="140" y="307"/>
                    <a:pt x="200" y="367"/>
                  </a:cubicBezTo>
                  <a:cubicBezTo>
                    <a:pt x="248" y="375"/>
                    <a:pt x="296" y="379"/>
                    <a:pt x="344" y="379"/>
                  </a:cubicBezTo>
                  <a:cubicBezTo>
                    <a:pt x="529" y="379"/>
                    <a:pt x="706" y="319"/>
                    <a:pt x="896" y="208"/>
                  </a:cubicBezTo>
                  <a:lnTo>
                    <a:pt x="896" y="29"/>
                  </a:lnTo>
                  <a:cubicBezTo>
                    <a:pt x="766" y="20"/>
                    <a:pt x="628" y="0"/>
                    <a:pt x="4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771825" y="941075"/>
              <a:ext cx="12475" cy="8725"/>
            </a:xfrm>
            <a:custGeom>
              <a:avLst/>
              <a:gdLst/>
              <a:ahLst/>
              <a:cxnLst/>
              <a:rect l="l" t="t" r="r" b="b"/>
              <a:pathLst>
                <a:path w="499" h="349" extrusionOk="0">
                  <a:moveTo>
                    <a:pt x="404" y="0"/>
                  </a:moveTo>
                  <a:cubicBezTo>
                    <a:pt x="379" y="0"/>
                    <a:pt x="359" y="10"/>
                    <a:pt x="339" y="30"/>
                  </a:cubicBezTo>
                  <a:cubicBezTo>
                    <a:pt x="220" y="30"/>
                    <a:pt x="120" y="50"/>
                    <a:pt x="1" y="50"/>
                  </a:cubicBezTo>
                  <a:cubicBezTo>
                    <a:pt x="1" y="189"/>
                    <a:pt x="1" y="329"/>
                    <a:pt x="200" y="348"/>
                  </a:cubicBezTo>
                  <a:cubicBezTo>
                    <a:pt x="419" y="348"/>
                    <a:pt x="478" y="229"/>
                    <a:pt x="498" y="30"/>
                  </a:cubicBezTo>
                  <a:cubicBezTo>
                    <a:pt x="459" y="10"/>
                    <a:pt x="429" y="0"/>
                    <a:pt x="4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804175" y="949775"/>
              <a:ext cx="14925" cy="9475"/>
            </a:xfrm>
            <a:custGeom>
              <a:avLst/>
              <a:gdLst/>
              <a:ahLst/>
              <a:cxnLst/>
              <a:rect l="l" t="t" r="r" b="b"/>
              <a:pathLst>
                <a:path w="597" h="379" extrusionOk="0">
                  <a:moveTo>
                    <a:pt x="378" y="0"/>
                  </a:moveTo>
                  <a:cubicBezTo>
                    <a:pt x="279" y="40"/>
                    <a:pt x="179" y="40"/>
                    <a:pt x="60" y="60"/>
                  </a:cubicBezTo>
                  <a:cubicBezTo>
                    <a:pt x="60" y="100"/>
                    <a:pt x="40" y="140"/>
                    <a:pt x="20" y="180"/>
                  </a:cubicBezTo>
                  <a:cubicBezTo>
                    <a:pt x="0" y="259"/>
                    <a:pt x="0" y="339"/>
                    <a:pt x="60" y="378"/>
                  </a:cubicBezTo>
                  <a:cubicBezTo>
                    <a:pt x="119" y="378"/>
                    <a:pt x="179" y="378"/>
                    <a:pt x="219" y="359"/>
                  </a:cubicBezTo>
                  <a:cubicBezTo>
                    <a:pt x="338" y="279"/>
                    <a:pt x="497" y="299"/>
                    <a:pt x="597" y="239"/>
                  </a:cubicBezTo>
                  <a:lnTo>
                    <a:pt x="37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78850" y="916425"/>
              <a:ext cx="13450" cy="4175"/>
            </a:xfrm>
            <a:custGeom>
              <a:avLst/>
              <a:gdLst/>
              <a:ahLst/>
              <a:cxnLst/>
              <a:rect l="l" t="t" r="r" b="b"/>
              <a:pathLst>
                <a:path w="538" h="167" extrusionOk="0">
                  <a:moveTo>
                    <a:pt x="428" y="1"/>
                  </a:moveTo>
                  <a:cubicBezTo>
                    <a:pt x="280" y="1"/>
                    <a:pt x="127" y="14"/>
                    <a:pt x="0" y="141"/>
                  </a:cubicBezTo>
                  <a:cubicBezTo>
                    <a:pt x="78" y="155"/>
                    <a:pt x="154" y="167"/>
                    <a:pt x="225" y="167"/>
                  </a:cubicBezTo>
                  <a:cubicBezTo>
                    <a:pt x="351" y="167"/>
                    <a:pt x="461" y="129"/>
                    <a:pt x="537" y="2"/>
                  </a:cubicBezTo>
                  <a:cubicBezTo>
                    <a:pt x="501" y="2"/>
                    <a:pt x="465"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861850" y="936850"/>
              <a:ext cx="8975" cy="5500"/>
            </a:xfrm>
            <a:custGeom>
              <a:avLst/>
              <a:gdLst/>
              <a:ahLst/>
              <a:cxnLst/>
              <a:rect l="l" t="t" r="r" b="b"/>
              <a:pathLst>
                <a:path w="359" h="220" extrusionOk="0">
                  <a:moveTo>
                    <a:pt x="160" y="0"/>
                  </a:moveTo>
                  <a:cubicBezTo>
                    <a:pt x="80" y="60"/>
                    <a:pt x="1" y="100"/>
                    <a:pt x="1" y="219"/>
                  </a:cubicBezTo>
                  <a:cubicBezTo>
                    <a:pt x="120" y="199"/>
                    <a:pt x="219" y="199"/>
                    <a:pt x="359" y="19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929000" y="742900"/>
              <a:ext cx="50250" cy="21425"/>
            </a:xfrm>
            <a:custGeom>
              <a:avLst/>
              <a:gdLst/>
              <a:ahLst/>
              <a:cxnLst/>
              <a:rect l="l" t="t" r="r" b="b"/>
              <a:pathLst>
                <a:path w="2010" h="857" extrusionOk="0">
                  <a:moveTo>
                    <a:pt x="1691" y="0"/>
                  </a:moveTo>
                  <a:cubicBezTo>
                    <a:pt x="1253" y="219"/>
                    <a:pt x="696" y="0"/>
                    <a:pt x="279" y="358"/>
                  </a:cubicBezTo>
                  <a:cubicBezTo>
                    <a:pt x="159" y="497"/>
                    <a:pt x="0" y="617"/>
                    <a:pt x="100" y="856"/>
                  </a:cubicBezTo>
                  <a:cubicBezTo>
                    <a:pt x="183" y="856"/>
                    <a:pt x="266" y="856"/>
                    <a:pt x="348" y="856"/>
                  </a:cubicBezTo>
                  <a:cubicBezTo>
                    <a:pt x="676" y="856"/>
                    <a:pt x="995" y="844"/>
                    <a:pt x="1313" y="716"/>
                  </a:cubicBezTo>
                  <a:cubicBezTo>
                    <a:pt x="1313" y="696"/>
                    <a:pt x="1333" y="676"/>
                    <a:pt x="1373" y="657"/>
                  </a:cubicBezTo>
                  <a:cubicBezTo>
                    <a:pt x="1388" y="633"/>
                    <a:pt x="1407" y="622"/>
                    <a:pt x="1425" y="622"/>
                  </a:cubicBezTo>
                  <a:cubicBezTo>
                    <a:pt x="1453" y="622"/>
                    <a:pt x="1480" y="648"/>
                    <a:pt x="1492" y="696"/>
                  </a:cubicBezTo>
                  <a:cubicBezTo>
                    <a:pt x="1890" y="676"/>
                    <a:pt x="2009" y="497"/>
                    <a:pt x="1870" y="119"/>
                  </a:cubicBezTo>
                  <a:cubicBezTo>
                    <a:pt x="1810" y="80"/>
                    <a:pt x="1751" y="6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965800" y="745875"/>
              <a:ext cx="45275" cy="31350"/>
            </a:xfrm>
            <a:custGeom>
              <a:avLst/>
              <a:gdLst/>
              <a:ahLst/>
              <a:cxnLst/>
              <a:rect l="l" t="t" r="r" b="b"/>
              <a:pathLst>
                <a:path w="1811" h="1254" extrusionOk="0">
                  <a:moveTo>
                    <a:pt x="378" y="0"/>
                  </a:moveTo>
                  <a:cubicBezTo>
                    <a:pt x="378" y="279"/>
                    <a:pt x="239" y="478"/>
                    <a:pt x="0" y="577"/>
                  </a:cubicBezTo>
                  <a:cubicBezTo>
                    <a:pt x="90" y="631"/>
                    <a:pt x="168" y="653"/>
                    <a:pt x="244" y="653"/>
                  </a:cubicBezTo>
                  <a:cubicBezTo>
                    <a:pt x="337" y="653"/>
                    <a:pt x="428" y="621"/>
                    <a:pt x="537" y="577"/>
                  </a:cubicBezTo>
                  <a:cubicBezTo>
                    <a:pt x="733" y="468"/>
                    <a:pt x="858" y="407"/>
                    <a:pt x="950" y="407"/>
                  </a:cubicBezTo>
                  <a:cubicBezTo>
                    <a:pt x="1091" y="407"/>
                    <a:pt x="1153" y="550"/>
                    <a:pt x="1273" y="876"/>
                  </a:cubicBezTo>
                  <a:cubicBezTo>
                    <a:pt x="1313" y="995"/>
                    <a:pt x="1393" y="1134"/>
                    <a:pt x="1432" y="1254"/>
                  </a:cubicBezTo>
                  <a:cubicBezTo>
                    <a:pt x="1810" y="1134"/>
                    <a:pt x="1790" y="836"/>
                    <a:pt x="1711" y="557"/>
                  </a:cubicBezTo>
                  <a:cubicBezTo>
                    <a:pt x="1631" y="279"/>
                    <a:pt x="1492" y="4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738025" y="794600"/>
              <a:ext cx="69150" cy="17950"/>
            </a:xfrm>
            <a:custGeom>
              <a:avLst/>
              <a:gdLst/>
              <a:ahLst/>
              <a:cxnLst/>
              <a:rect l="l" t="t" r="r" b="b"/>
              <a:pathLst>
                <a:path w="2766" h="718" extrusionOk="0">
                  <a:moveTo>
                    <a:pt x="2547" y="1"/>
                  </a:moveTo>
                  <a:cubicBezTo>
                    <a:pt x="1731" y="160"/>
                    <a:pt x="935" y="339"/>
                    <a:pt x="100" y="518"/>
                  </a:cubicBezTo>
                  <a:cubicBezTo>
                    <a:pt x="0" y="578"/>
                    <a:pt x="0" y="618"/>
                    <a:pt x="140" y="717"/>
                  </a:cubicBezTo>
                  <a:lnTo>
                    <a:pt x="796" y="717"/>
                  </a:lnTo>
                  <a:cubicBezTo>
                    <a:pt x="880" y="633"/>
                    <a:pt x="979" y="616"/>
                    <a:pt x="1081" y="616"/>
                  </a:cubicBezTo>
                  <a:cubicBezTo>
                    <a:pt x="1146" y="616"/>
                    <a:pt x="1213" y="623"/>
                    <a:pt x="1278" y="623"/>
                  </a:cubicBezTo>
                  <a:cubicBezTo>
                    <a:pt x="1353" y="623"/>
                    <a:pt x="1425" y="614"/>
                    <a:pt x="1492" y="578"/>
                  </a:cubicBezTo>
                  <a:cubicBezTo>
                    <a:pt x="1552" y="538"/>
                    <a:pt x="1631" y="538"/>
                    <a:pt x="1671" y="538"/>
                  </a:cubicBezTo>
                  <a:cubicBezTo>
                    <a:pt x="1990" y="279"/>
                    <a:pt x="2447" y="478"/>
                    <a:pt x="2765" y="220"/>
                  </a:cubicBezTo>
                  <a:cubicBezTo>
                    <a:pt x="2745" y="100"/>
                    <a:pt x="2626" y="81"/>
                    <a:pt x="25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965300" y="810800"/>
              <a:ext cx="12450" cy="69375"/>
            </a:xfrm>
            <a:custGeom>
              <a:avLst/>
              <a:gdLst/>
              <a:ahLst/>
              <a:cxnLst/>
              <a:rect l="l" t="t" r="r" b="b"/>
              <a:pathLst>
                <a:path w="498" h="2775" extrusionOk="0">
                  <a:moveTo>
                    <a:pt x="271" y="1"/>
                  </a:moveTo>
                  <a:cubicBezTo>
                    <a:pt x="224" y="1"/>
                    <a:pt x="157" y="21"/>
                    <a:pt x="60" y="69"/>
                  </a:cubicBezTo>
                  <a:cubicBezTo>
                    <a:pt x="0" y="765"/>
                    <a:pt x="20" y="1442"/>
                    <a:pt x="60" y="2118"/>
                  </a:cubicBezTo>
                  <a:cubicBezTo>
                    <a:pt x="239" y="2277"/>
                    <a:pt x="219" y="2536"/>
                    <a:pt x="239" y="2775"/>
                  </a:cubicBezTo>
                  <a:cubicBezTo>
                    <a:pt x="498" y="2536"/>
                    <a:pt x="299" y="2198"/>
                    <a:pt x="398" y="1939"/>
                  </a:cubicBezTo>
                  <a:cubicBezTo>
                    <a:pt x="418" y="1879"/>
                    <a:pt x="398" y="1840"/>
                    <a:pt x="358" y="1780"/>
                  </a:cubicBezTo>
                  <a:cubicBezTo>
                    <a:pt x="239" y="1382"/>
                    <a:pt x="239" y="964"/>
                    <a:pt x="358" y="566"/>
                  </a:cubicBezTo>
                  <a:cubicBezTo>
                    <a:pt x="398" y="487"/>
                    <a:pt x="398" y="447"/>
                    <a:pt x="398" y="387"/>
                  </a:cubicBezTo>
                  <a:cubicBezTo>
                    <a:pt x="319" y="308"/>
                    <a:pt x="455" y="1"/>
                    <a:pt x="2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896175" y="750850"/>
              <a:ext cx="40300" cy="24100"/>
            </a:xfrm>
            <a:custGeom>
              <a:avLst/>
              <a:gdLst/>
              <a:ahLst/>
              <a:cxnLst/>
              <a:rect l="l" t="t" r="r" b="b"/>
              <a:pathLst>
                <a:path w="1612" h="964" extrusionOk="0">
                  <a:moveTo>
                    <a:pt x="1592" y="0"/>
                  </a:moveTo>
                  <a:cubicBezTo>
                    <a:pt x="1532" y="0"/>
                    <a:pt x="1472" y="0"/>
                    <a:pt x="1413" y="40"/>
                  </a:cubicBezTo>
                  <a:cubicBezTo>
                    <a:pt x="1413" y="60"/>
                    <a:pt x="1413" y="60"/>
                    <a:pt x="1353" y="80"/>
                  </a:cubicBezTo>
                  <a:cubicBezTo>
                    <a:pt x="1313" y="80"/>
                    <a:pt x="1293" y="80"/>
                    <a:pt x="1234" y="40"/>
                  </a:cubicBezTo>
                  <a:lnTo>
                    <a:pt x="1074" y="40"/>
                  </a:lnTo>
                  <a:cubicBezTo>
                    <a:pt x="597" y="140"/>
                    <a:pt x="159" y="279"/>
                    <a:pt x="0" y="776"/>
                  </a:cubicBezTo>
                  <a:cubicBezTo>
                    <a:pt x="44" y="917"/>
                    <a:pt x="105" y="964"/>
                    <a:pt x="181" y="964"/>
                  </a:cubicBezTo>
                  <a:cubicBezTo>
                    <a:pt x="244" y="964"/>
                    <a:pt x="317" y="932"/>
                    <a:pt x="398" y="896"/>
                  </a:cubicBezTo>
                  <a:cubicBezTo>
                    <a:pt x="736" y="776"/>
                    <a:pt x="1094" y="697"/>
                    <a:pt x="1413" y="498"/>
                  </a:cubicBezTo>
                  <a:cubicBezTo>
                    <a:pt x="1492" y="358"/>
                    <a:pt x="1611" y="199"/>
                    <a:pt x="15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801175" y="784550"/>
              <a:ext cx="40800" cy="15550"/>
            </a:xfrm>
            <a:custGeom>
              <a:avLst/>
              <a:gdLst/>
              <a:ahLst/>
              <a:cxnLst/>
              <a:rect l="l" t="t" r="r" b="b"/>
              <a:pathLst>
                <a:path w="1632" h="622" extrusionOk="0">
                  <a:moveTo>
                    <a:pt x="1396" y="0"/>
                  </a:moveTo>
                  <a:cubicBezTo>
                    <a:pt x="1333" y="0"/>
                    <a:pt x="1274" y="15"/>
                    <a:pt x="1214" y="45"/>
                  </a:cubicBezTo>
                  <a:cubicBezTo>
                    <a:pt x="816" y="144"/>
                    <a:pt x="399" y="284"/>
                    <a:pt x="1" y="403"/>
                  </a:cubicBezTo>
                  <a:lnTo>
                    <a:pt x="219" y="622"/>
                  </a:lnTo>
                  <a:cubicBezTo>
                    <a:pt x="697" y="542"/>
                    <a:pt x="1135" y="502"/>
                    <a:pt x="1552" y="304"/>
                  </a:cubicBezTo>
                  <a:cubicBezTo>
                    <a:pt x="1632" y="224"/>
                    <a:pt x="1632" y="144"/>
                    <a:pt x="1592" y="45"/>
                  </a:cubicBezTo>
                  <a:cubicBezTo>
                    <a:pt x="1522" y="15"/>
                    <a:pt x="1458" y="0"/>
                    <a:pt x="13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870800" y="767250"/>
              <a:ext cx="35350" cy="16275"/>
            </a:xfrm>
            <a:custGeom>
              <a:avLst/>
              <a:gdLst/>
              <a:ahLst/>
              <a:cxnLst/>
              <a:rect l="l" t="t" r="r" b="b"/>
              <a:pathLst>
                <a:path w="1414" h="651" extrusionOk="0">
                  <a:moveTo>
                    <a:pt x="896" y="1"/>
                  </a:moveTo>
                  <a:cubicBezTo>
                    <a:pt x="717" y="21"/>
                    <a:pt x="597" y="100"/>
                    <a:pt x="498" y="220"/>
                  </a:cubicBezTo>
                  <a:cubicBezTo>
                    <a:pt x="319" y="279"/>
                    <a:pt x="160" y="339"/>
                    <a:pt x="1" y="419"/>
                  </a:cubicBezTo>
                  <a:cubicBezTo>
                    <a:pt x="1" y="592"/>
                    <a:pt x="54" y="651"/>
                    <a:pt x="134" y="651"/>
                  </a:cubicBezTo>
                  <a:cubicBezTo>
                    <a:pt x="192" y="651"/>
                    <a:pt x="264" y="620"/>
                    <a:pt x="339" y="578"/>
                  </a:cubicBezTo>
                  <a:cubicBezTo>
                    <a:pt x="458" y="578"/>
                    <a:pt x="558" y="538"/>
                    <a:pt x="657" y="538"/>
                  </a:cubicBezTo>
                  <a:cubicBezTo>
                    <a:pt x="796" y="478"/>
                    <a:pt x="936" y="498"/>
                    <a:pt x="1035" y="399"/>
                  </a:cubicBezTo>
                  <a:cubicBezTo>
                    <a:pt x="1194" y="379"/>
                    <a:pt x="1314" y="319"/>
                    <a:pt x="1413" y="220"/>
                  </a:cubicBezTo>
                  <a:cubicBezTo>
                    <a:pt x="1294" y="180"/>
                    <a:pt x="1194" y="140"/>
                    <a:pt x="1055" y="100"/>
                  </a:cubicBezTo>
                  <a:cubicBezTo>
                    <a:pt x="1035" y="21"/>
                    <a:pt x="99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974250" y="774150"/>
              <a:ext cx="17425" cy="16000"/>
            </a:xfrm>
            <a:custGeom>
              <a:avLst/>
              <a:gdLst/>
              <a:ahLst/>
              <a:cxnLst/>
              <a:rect l="l" t="t" r="r" b="b"/>
              <a:pathLst>
                <a:path w="697" h="640" extrusionOk="0">
                  <a:moveTo>
                    <a:pt x="444" y="1"/>
                  </a:moveTo>
                  <a:cubicBezTo>
                    <a:pt x="346" y="1"/>
                    <a:pt x="229" y="68"/>
                    <a:pt x="124" y="68"/>
                  </a:cubicBezTo>
                  <a:cubicBezTo>
                    <a:pt x="109" y="68"/>
                    <a:pt x="94" y="66"/>
                    <a:pt x="80" y="63"/>
                  </a:cubicBezTo>
                  <a:cubicBezTo>
                    <a:pt x="60" y="63"/>
                    <a:pt x="40" y="103"/>
                    <a:pt x="0" y="103"/>
                  </a:cubicBezTo>
                  <a:cubicBezTo>
                    <a:pt x="40" y="361"/>
                    <a:pt x="0" y="620"/>
                    <a:pt x="378" y="640"/>
                  </a:cubicBezTo>
                  <a:cubicBezTo>
                    <a:pt x="557" y="521"/>
                    <a:pt x="697" y="342"/>
                    <a:pt x="597" y="123"/>
                  </a:cubicBezTo>
                  <a:cubicBezTo>
                    <a:pt x="561" y="29"/>
                    <a:pt x="507"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853400" y="777700"/>
              <a:ext cx="25875" cy="9550"/>
            </a:xfrm>
            <a:custGeom>
              <a:avLst/>
              <a:gdLst/>
              <a:ahLst/>
              <a:cxnLst/>
              <a:rect l="l" t="t" r="r" b="b"/>
              <a:pathLst>
                <a:path w="1035" h="382" extrusionOk="0">
                  <a:moveTo>
                    <a:pt x="697" y="1"/>
                  </a:moveTo>
                  <a:cubicBezTo>
                    <a:pt x="458" y="60"/>
                    <a:pt x="239" y="120"/>
                    <a:pt x="0" y="160"/>
                  </a:cubicBezTo>
                  <a:cubicBezTo>
                    <a:pt x="0" y="332"/>
                    <a:pt x="59" y="382"/>
                    <a:pt x="138" y="382"/>
                  </a:cubicBezTo>
                  <a:cubicBezTo>
                    <a:pt x="204" y="382"/>
                    <a:pt x="286" y="346"/>
                    <a:pt x="358" y="319"/>
                  </a:cubicBezTo>
                  <a:cubicBezTo>
                    <a:pt x="577" y="299"/>
                    <a:pt x="836" y="319"/>
                    <a:pt x="1035" y="160"/>
                  </a:cubicBezTo>
                  <a:cubicBezTo>
                    <a:pt x="915" y="160"/>
                    <a:pt x="756" y="12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967275" y="824950"/>
              <a:ext cx="7000" cy="30350"/>
            </a:xfrm>
            <a:custGeom>
              <a:avLst/>
              <a:gdLst/>
              <a:ahLst/>
              <a:cxnLst/>
              <a:rect l="l" t="t" r="r" b="b"/>
              <a:pathLst>
                <a:path w="280" h="1214" extrusionOk="0">
                  <a:moveTo>
                    <a:pt x="279" y="0"/>
                  </a:moveTo>
                  <a:cubicBezTo>
                    <a:pt x="41" y="398"/>
                    <a:pt x="1" y="816"/>
                    <a:pt x="279" y="1214"/>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839975" y="781675"/>
              <a:ext cx="22400" cy="9975"/>
            </a:xfrm>
            <a:custGeom>
              <a:avLst/>
              <a:gdLst/>
              <a:ahLst/>
              <a:cxnLst/>
              <a:rect l="l" t="t" r="r" b="b"/>
              <a:pathLst>
                <a:path w="896" h="399" extrusionOk="0">
                  <a:moveTo>
                    <a:pt x="199" y="1"/>
                  </a:moveTo>
                  <a:cubicBezTo>
                    <a:pt x="120" y="41"/>
                    <a:pt x="40" y="60"/>
                    <a:pt x="0" y="160"/>
                  </a:cubicBezTo>
                  <a:lnTo>
                    <a:pt x="0" y="399"/>
                  </a:lnTo>
                  <a:cubicBezTo>
                    <a:pt x="299" y="299"/>
                    <a:pt x="617" y="359"/>
                    <a:pt x="895" y="200"/>
                  </a:cubicBezTo>
                  <a:cubicBezTo>
                    <a:pt x="776" y="160"/>
                    <a:pt x="617" y="140"/>
                    <a:pt x="537" y="21"/>
                  </a:cubicBezTo>
                  <a:cubicBezTo>
                    <a:pt x="438" y="21"/>
                    <a:pt x="33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866325" y="798100"/>
              <a:ext cx="12450" cy="5975"/>
            </a:xfrm>
            <a:custGeom>
              <a:avLst/>
              <a:gdLst/>
              <a:ahLst/>
              <a:cxnLst/>
              <a:rect l="l" t="t" r="r" b="b"/>
              <a:pathLst>
                <a:path w="498" h="239" extrusionOk="0">
                  <a:moveTo>
                    <a:pt x="140" y="0"/>
                  </a:moveTo>
                  <a:cubicBezTo>
                    <a:pt x="100" y="0"/>
                    <a:pt x="40" y="40"/>
                    <a:pt x="1" y="60"/>
                  </a:cubicBezTo>
                  <a:lnTo>
                    <a:pt x="1" y="239"/>
                  </a:lnTo>
                  <a:cubicBezTo>
                    <a:pt x="180" y="199"/>
                    <a:pt x="319" y="199"/>
                    <a:pt x="498" y="179"/>
                  </a:cubicBezTo>
                  <a:cubicBezTo>
                    <a:pt x="418" y="40"/>
                    <a:pt x="27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887225" y="777075"/>
              <a:ext cx="9475" cy="3950"/>
            </a:xfrm>
            <a:custGeom>
              <a:avLst/>
              <a:gdLst/>
              <a:ahLst/>
              <a:cxnLst/>
              <a:rect l="l" t="t" r="r" b="b"/>
              <a:pathLst>
                <a:path w="379" h="158" extrusionOk="0">
                  <a:moveTo>
                    <a:pt x="304" y="1"/>
                  </a:moveTo>
                  <a:cubicBezTo>
                    <a:pt x="181" y="1"/>
                    <a:pt x="83" y="45"/>
                    <a:pt x="0" y="145"/>
                  </a:cubicBezTo>
                  <a:cubicBezTo>
                    <a:pt x="33" y="153"/>
                    <a:pt x="65" y="157"/>
                    <a:pt x="95" y="157"/>
                  </a:cubicBezTo>
                  <a:cubicBezTo>
                    <a:pt x="208" y="157"/>
                    <a:pt x="299" y="100"/>
                    <a:pt x="378" y="6"/>
                  </a:cubicBezTo>
                  <a:cubicBezTo>
                    <a:pt x="352" y="2"/>
                    <a:pt x="327"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965300" y="776975"/>
              <a:ext cx="5500" cy="3725"/>
            </a:xfrm>
            <a:custGeom>
              <a:avLst/>
              <a:gdLst/>
              <a:ahLst/>
              <a:cxnLst/>
              <a:rect l="l" t="t" r="r" b="b"/>
              <a:pathLst>
                <a:path w="220" h="149" extrusionOk="0">
                  <a:moveTo>
                    <a:pt x="151" y="1"/>
                  </a:moveTo>
                  <a:cubicBezTo>
                    <a:pt x="111" y="1"/>
                    <a:pt x="80" y="10"/>
                    <a:pt x="40" y="10"/>
                  </a:cubicBezTo>
                  <a:cubicBezTo>
                    <a:pt x="0" y="50"/>
                    <a:pt x="0" y="109"/>
                    <a:pt x="60" y="149"/>
                  </a:cubicBezTo>
                  <a:lnTo>
                    <a:pt x="219" y="10"/>
                  </a:lnTo>
                  <a:cubicBezTo>
                    <a:pt x="193" y="3"/>
                    <a:pt x="170" y="1"/>
                    <a:pt x="1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961825" y="777200"/>
              <a:ext cx="4975" cy="3500"/>
            </a:xfrm>
            <a:custGeom>
              <a:avLst/>
              <a:gdLst/>
              <a:ahLst/>
              <a:cxnLst/>
              <a:rect l="l" t="t" r="r" b="b"/>
              <a:pathLst>
                <a:path w="199" h="140" extrusionOk="0">
                  <a:moveTo>
                    <a:pt x="179" y="1"/>
                  </a:moveTo>
                  <a:cubicBezTo>
                    <a:pt x="139" y="21"/>
                    <a:pt x="60" y="21"/>
                    <a:pt x="0" y="21"/>
                  </a:cubicBezTo>
                  <a:cubicBezTo>
                    <a:pt x="80" y="41"/>
                    <a:pt x="139" y="100"/>
                    <a:pt x="199" y="140"/>
                  </a:cubicBezTo>
                  <a:cubicBezTo>
                    <a:pt x="179" y="100"/>
                    <a:pt x="17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961825" y="757375"/>
              <a:ext cx="4500" cy="2950"/>
            </a:xfrm>
            <a:custGeom>
              <a:avLst/>
              <a:gdLst/>
              <a:ahLst/>
              <a:cxnLst/>
              <a:rect l="l" t="t" r="r" b="b"/>
              <a:pathLst>
                <a:path w="180" h="118" extrusionOk="0">
                  <a:moveTo>
                    <a:pt x="94" y="1"/>
                  </a:moveTo>
                  <a:cubicBezTo>
                    <a:pt x="61" y="1"/>
                    <a:pt x="34" y="49"/>
                    <a:pt x="0" y="117"/>
                  </a:cubicBezTo>
                  <a:cubicBezTo>
                    <a:pt x="60" y="117"/>
                    <a:pt x="99" y="117"/>
                    <a:pt x="179" y="97"/>
                  </a:cubicBezTo>
                  <a:cubicBezTo>
                    <a:pt x="145" y="29"/>
                    <a:pt x="118"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993650" y="1999625"/>
              <a:ext cx="50250" cy="30100"/>
            </a:xfrm>
            <a:custGeom>
              <a:avLst/>
              <a:gdLst/>
              <a:ahLst/>
              <a:cxnLst/>
              <a:rect l="l" t="t" r="r" b="b"/>
              <a:pathLst>
                <a:path w="2010" h="1204" extrusionOk="0">
                  <a:moveTo>
                    <a:pt x="1771" y="0"/>
                  </a:moveTo>
                  <a:cubicBezTo>
                    <a:pt x="1611" y="0"/>
                    <a:pt x="1472" y="40"/>
                    <a:pt x="1313" y="80"/>
                  </a:cubicBezTo>
                  <a:lnTo>
                    <a:pt x="1094" y="159"/>
                  </a:lnTo>
                  <a:cubicBezTo>
                    <a:pt x="975" y="219"/>
                    <a:pt x="875" y="239"/>
                    <a:pt x="756" y="259"/>
                  </a:cubicBezTo>
                  <a:cubicBezTo>
                    <a:pt x="398" y="358"/>
                    <a:pt x="60" y="438"/>
                    <a:pt x="0" y="875"/>
                  </a:cubicBezTo>
                  <a:cubicBezTo>
                    <a:pt x="43" y="1091"/>
                    <a:pt x="139" y="1203"/>
                    <a:pt x="294" y="1203"/>
                  </a:cubicBezTo>
                  <a:cubicBezTo>
                    <a:pt x="353" y="1203"/>
                    <a:pt x="421" y="1187"/>
                    <a:pt x="497" y="1154"/>
                  </a:cubicBezTo>
                  <a:cubicBezTo>
                    <a:pt x="676" y="1134"/>
                    <a:pt x="816" y="1134"/>
                    <a:pt x="975" y="1114"/>
                  </a:cubicBezTo>
                  <a:cubicBezTo>
                    <a:pt x="975" y="1054"/>
                    <a:pt x="975" y="995"/>
                    <a:pt x="995" y="955"/>
                  </a:cubicBezTo>
                  <a:cubicBezTo>
                    <a:pt x="1087" y="839"/>
                    <a:pt x="1206" y="825"/>
                    <a:pt x="1325" y="825"/>
                  </a:cubicBezTo>
                  <a:cubicBezTo>
                    <a:pt x="1367" y="825"/>
                    <a:pt x="1408" y="826"/>
                    <a:pt x="1448" y="826"/>
                  </a:cubicBezTo>
                  <a:cubicBezTo>
                    <a:pt x="1491" y="826"/>
                    <a:pt x="1533" y="824"/>
                    <a:pt x="1572" y="816"/>
                  </a:cubicBezTo>
                  <a:cubicBezTo>
                    <a:pt x="1582" y="821"/>
                    <a:pt x="1594" y="823"/>
                    <a:pt x="1607" y="823"/>
                  </a:cubicBezTo>
                  <a:cubicBezTo>
                    <a:pt x="1641" y="823"/>
                    <a:pt x="1676" y="805"/>
                    <a:pt x="1691" y="776"/>
                  </a:cubicBezTo>
                  <a:cubicBezTo>
                    <a:pt x="1870" y="617"/>
                    <a:pt x="2009" y="438"/>
                    <a:pt x="1930" y="159"/>
                  </a:cubicBezTo>
                  <a:cubicBezTo>
                    <a:pt x="1910" y="80"/>
                    <a:pt x="1850" y="40"/>
                    <a:pt x="17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3035925" y="1998800"/>
              <a:ext cx="40025" cy="20225"/>
            </a:xfrm>
            <a:custGeom>
              <a:avLst/>
              <a:gdLst/>
              <a:ahLst/>
              <a:cxnLst/>
              <a:rect l="l" t="t" r="r" b="b"/>
              <a:pathLst>
                <a:path w="1601" h="809" extrusionOk="0">
                  <a:moveTo>
                    <a:pt x="1322" y="1"/>
                  </a:moveTo>
                  <a:cubicBezTo>
                    <a:pt x="1266" y="1"/>
                    <a:pt x="1208" y="8"/>
                    <a:pt x="1154" y="13"/>
                  </a:cubicBezTo>
                  <a:cubicBezTo>
                    <a:pt x="938" y="13"/>
                    <a:pt x="737" y="82"/>
                    <a:pt x="526" y="82"/>
                  </a:cubicBezTo>
                  <a:cubicBezTo>
                    <a:pt x="484" y="82"/>
                    <a:pt x="441" y="79"/>
                    <a:pt x="398" y="73"/>
                  </a:cubicBezTo>
                  <a:cubicBezTo>
                    <a:pt x="375" y="61"/>
                    <a:pt x="353" y="56"/>
                    <a:pt x="332" y="56"/>
                  </a:cubicBezTo>
                  <a:cubicBezTo>
                    <a:pt x="282" y="56"/>
                    <a:pt x="235" y="84"/>
                    <a:pt x="179" y="113"/>
                  </a:cubicBezTo>
                  <a:cubicBezTo>
                    <a:pt x="119" y="371"/>
                    <a:pt x="60" y="590"/>
                    <a:pt x="0" y="809"/>
                  </a:cubicBezTo>
                  <a:cubicBezTo>
                    <a:pt x="451" y="790"/>
                    <a:pt x="831" y="487"/>
                    <a:pt x="1308" y="487"/>
                  </a:cubicBezTo>
                  <a:cubicBezTo>
                    <a:pt x="1336" y="487"/>
                    <a:pt x="1364" y="488"/>
                    <a:pt x="1393" y="491"/>
                  </a:cubicBezTo>
                  <a:lnTo>
                    <a:pt x="1572" y="312"/>
                  </a:lnTo>
                  <a:cubicBezTo>
                    <a:pt x="1601" y="51"/>
                    <a:pt x="1471"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3018500" y="2016950"/>
              <a:ext cx="14450" cy="6575"/>
            </a:xfrm>
            <a:custGeom>
              <a:avLst/>
              <a:gdLst/>
              <a:ahLst/>
              <a:cxnLst/>
              <a:rect l="l" t="t" r="r" b="b"/>
              <a:pathLst>
                <a:path w="578" h="263" extrusionOk="0">
                  <a:moveTo>
                    <a:pt x="269" y="0"/>
                  </a:moveTo>
                  <a:cubicBezTo>
                    <a:pt x="151" y="0"/>
                    <a:pt x="57" y="71"/>
                    <a:pt x="1" y="262"/>
                  </a:cubicBezTo>
                  <a:cubicBezTo>
                    <a:pt x="37" y="262"/>
                    <a:pt x="73" y="263"/>
                    <a:pt x="109" y="263"/>
                  </a:cubicBezTo>
                  <a:cubicBezTo>
                    <a:pt x="271" y="263"/>
                    <a:pt x="431" y="249"/>
                    <a:pt x="578" y="103"/>
                  </a:cubicBezTo>
                  <a:cubicBezTo>
                    <a:pt x="465" y="42"/>
                    <a:pt x="360"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3111000" y="2015025"/>
              <a:ext cx="2525" cy="1525"/>
            </a:xfrm>
            <a:custGeom>
              <a:avLst/>
              <a:gdLst/>
              <a:ahLst/>
              <a:cxnLst/>
              <a:rect l="l" t="t" r="r" b="b"/>
              <a:pathLst>
                <a:path w="101" h="61" extrusionOk="0">
                  <a:moveTo>
                    <a:pt x="100" y="1"/>
                  </a:moveTo>
                  <a:lnTo>
                    <a:pt x="100" y="1"/>
                  </a:lnTo>
                  <a:cubicBezTo>
                    <a:pt x="41" y="21"/>
                    <a:pt x="1" y="41"/>
                    <a:pt x="60" y="60"/>
                  </a:cubicBezTo>
                  <a:cubicBezTo>
                    <a:pt x="80" y="60"/>
                    <a:pt x="8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090525" y="2127000"/>
              <a:ext cx="30350" cy="16850"/>
            </a:xfrm>
            <a:custGeom>
              <a:avLst/>
              <a:gdLst/>
              <a:ahLst/>
              <a:cxnLst/>
              <a:rect l="l" t="t" r="r" b="b"/>
              <a:pathLst>
                <a:path w="1214" h="674" extrusionOk="0">
                  <a:moveTo>
                    <a:pt x="615" y="0"/>
                  </a:moveTo>
                  <a:cubicBezTo>
                    <a:pt x="456" y="0"/>
                    <a:pt x="305" y="30"/>
                    <a:pt x="179" y="157"/>
                  </a:cubicBezTo>
                  <a:cubicBezTo>
                    <a:pt x="119" y="216"/>
                    <a:pt x="0" y="296"/>
                    <a:pt x="20" y="336"/>
                  </a:cubicBezTo>
                  <a:cubicBezTo>
                    <a:pt x="139" y="674"/>
                    <a:pt x="497" y="515"/>
                    <a:pt x="736" y="634"/>
                  </a:cubicBezTo>
                  <a:cubicBezTo>
                    <a:pt x="770" y="651"/>
                    <a:pt x="803" y="659"/>
                    <a:pt x="834" y="659"/>
                  </a:cubicBezTo>
                  <a:cubicBezTo>
                    <a:pt x="982" y="659"/>
                    <a:pt x="1091" y="484"/>
                    <a:pt x="1174" y="336"/>
                  </a:cubicBezTo>
                  <a:cubicBezTo>
                    <a:pt x="1213" y="256"/>
                    <a:pt x="1194" y="197"/>
                    <a:pt x="1114" y="117"/>
                  </a:cubicBezTo>
                  <a:cubicBezTo>
                    <a:pt x="1034" y="57"/>
                    <a:pt x="975" y="37"/>
                    <a:pt x="895" y="17"/>
                  </a:cubicBezTo>
                  <a:cubicBezTo>
                    <a:pt x="801" y="10"/>
                    <a:pt x="707" y="0"/>
                    <a:pt x="6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071625" y="2127925"/>
              <a:ext cx="12450" cy="11025"/>
            </a:xfrm>
            <a:custGeom>
              <a:avLst/>
              <a:gdLst/>
              <a:ahLst/>
              <a:cxnLst/>
              <a:rect l="l" t="t" r="r" b="b"/>
              <a:pathLst>
                <a:path w="498" h="441" extrusionOk="0">
                  <a:moveTo>
                    <a:pt x="179" y="0"/>
                  </a:moveTo>
                  <a:cubicBezTo>
                    <a:pt x="139" y="120"/>
                    <a:pt x="0" y="219"/>
                    <a:pt x="139" y="378"/>
                  </a:cubicBezTo>
                  <a:cubicBezTo>
                    <a:pt x="171" y="421"/>
                    <a:pt x="209" y="441"/>
                    <a:pt x="249" y="441"/>
                  </a:cubicBezTo>
                  <a:cubicBezTo>
                    <a:pt x="284" y="441"/>
                    <a:pt x="321" y="426"/>
                    <a:pt x="358" y="398"/>
                  </a:cubicBezTo>
                  <a:cubicBezTo>
                    <a:pt x="497" y="279"/>
                    <a:pt x="378" y="160"/>
                    <a:pt x="358" y="20"/>
                  </a:cubicBezTo>
                  <a:cubicBezTo>
                    <a:pt x="298" y="20"/>
                    <a:pt x="239"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3825" y="2136375"/>
              <a:ext cx="8975" cy="9475"/>
            </a:xfrm>
            <a:custGeom>
              <a:avLst/>
              <a:gdLst/>
              <a:ahLst/>
              <a:cxnLst/>
              <a:rect l="l" t="t" r="r" b="b"/>
              <a:pathLst>
                <a:path w="359" h="379" extrusionOk="0">
                  <a:moveTo>
                    <a:pt x="1" y="1"/>
                  </a:moveTo>
                  <a:cubicBezTo>
                    <a:pt x="1" y="140"/>
                    <a:pt x="41" y="279"/>
                    <a:pt x="160" y="379"/>
                  </a:cubicBezTo>
                  <a:lnTo>
                    <a:pt x="240" y="359"/>
                  </a:lnTo>
                  <a:cubicBezTo>
                    <a:pt x="299" y="299"/>
                    <a:pt x="339" y="259"/>
                    <a:pt x="339" y="219"/>
                  </a:cubicBezTo>
                  <a:cubicBezTo>
                    <a:pt x="359" y="160"/>
                    <a:pt x="359" y="100"/>
                    <a:pt x="359" y="60"/>
                  </a:cubicBezTo>
                  <a:cubicBezTo>
                    <a:pt x="259" y="40"/>
                    <a:pt x="14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27800" y="2143300"/>
              <a:ext cx="9475" cy="5525"/>
            </a:xfrm>
            <a:custGeom>
              <a:avLst/>
              <a:gdLst/>
              <a:ahLst/>
              <a:cxnLst/>
              <a:rect l="l" t="t" r="r" b="b"/>
              <a:pathLst>
                <a:path w="379" h="221" extrusionOk="0">
                  <a:moveTo>
                    <a:pt x="225" y="0"/>
                  </a:moveTo>
                  <a:cubicBezTo>
                    <a:pt x="167" y="0"/>
                    <a:pt x="97" y="24"/>
                    <a:pt x="21" y="62"/>
                  </a:cubicBezTo>
                  <a:lnTo>
                    <a:pt x="1" y="82"/>
                  </a:lnTo>
                  <a:cubicBezTo>
                    <a:pt x="1" y="102"/>
                    <a:pt x="21" y="161"/>
                    <a:pt x="21" y="201"/>
                  </a:cubicBezTo>
                  <a:cubicBezTo>
                    <a:pt x="140" y="201"/>
                    <a:pt x="240" y="221"/>
                    <a:pt x="379" y="221"/>
                  </a:cubicBezTo>
                  <a:cubicBezTo>
                    <a:pt x="379" y="61"/>
                    <a:pt x="318"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657350" y="2015525"/>
              <a:ext cx="34825" cy="67700"/>
            </a:xfrm>
            <a:custGeom>
              <a:avLst/>
              <a:gdLst/>
              <a:ahLst/>
              <a:cxnLst/>
              <a:rect l="l" t="t" r="r" b="b"/>
              <a:pathLst>
                <a:path w="1393" h="2708" extrusionOk="0">
                  <a:moveTo>
                    <a:pt x="398" y="1"/>
                  </a:moveTo>
                  <a:cubicBezTo>
                    <a:pt x="0" y="60"/>
                    <a:pt x="199" y="319"/>
                    <a:pt x="239" y="518"/>
                  </a:cubicBezTo>
                  <a:cubicBezTo>
                    <a:pt x="219" y="916"/>
                    <a:pt x="518" y="1194"/>
                    <a:pt x="637" y="1532"/>
                  </a:cubicBezTo>
                  <a:cubicBezTo>
                    <a:pt x="756" y="1851"/>
                    <a:pt x="1154" y="2209"/>
                    <a:pt x="756" y="2607"/>
                  </a:cubicBezTo>
                  <a:cubicBezTo>
                    <a:pt x="827" y="2677"/>
                    <a:pt x="888" y="2707"/>
                    <a:pt x="941" y="2707"/>
                  </a:cubicBezTo>
                  <a:cubicBezTo>
                    <a:pt x="1023" y="2707"/>
                    <a:pt x="1086" y="2636"/>
                    <a:pt x="1134" y="2527"/>
                  </a:cubicBezTo>
                  <a:cubicBezTo>
                    <a:pt x="1174" y="2408"/>
                    <a:pt x="1214" y="2308"/>
                    <a:pt x="1313" y="2229"/>
                  </a:cubicBezTo>
                  <a:cubicBezTo>
                    <a:pt x="1393" y="1990"/>
                    <a:pt x="1254" y="1791"/>
                    <a:pt x="1154" y="1592"/>
                  </a:cubicBezTo>
                  <a:cubicBezTo>
                    <a:pt x="916" y="1055"/>
                    <a:pt x="637" y="5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509775" y="2013975"/>
              <a:ext cx="37200" cy="52825"/>
            </a:xfrm>
            <a:custGeom>
              <a:avLst/>
              <a:gdLst/>
              <a:ahLst/>
              <a:cxnLst/>
              <a:rect l="l" t="t" r="r" b="b"/>
              <a:pathLst>
                <a:path w="1488" h="2113" extrusionOk="0">
                  <a:moveTo>
                    <a:pt x="364" y="0"/>
                  </a:moveTo>
                  <a:cubicBezTo>
                    <a:pt x="113" y="0"/>
                    <a:pt x="0" y="107"/>
                    <a:pt x="55" y="381"/>
                  </a:cubicBezTo>
                  <a:cubicBezTo>
                    <a:pt x="75" y="799"/>
                    <a:pt x="194" y="1097"/>
                    <a:pt x="632" y="1336"/>
                  </a:cubicBezTo>
                  <a:cubicBezTo>
                    <a:pt x="970" y="1495"/>
                    <a:pt x="930" y="1694"/>
                    <a:pt x="572" y="1952"/>
                  </a:cubicBezTo>
                  <a:cubicBezTo>
                    <a:pt x="696" y="2068"/>
                    <a:pt x="816" y="2112"/>
                    <a:pt x="935" y="2112"/>
                  </a:cubicBezTo>
                  <a:cubicBezTo>
                    <a:pt x="1122" y="2112"/>
                    <a:pt x="1305" y="2002"/>
                    <a:pt x="1487" y="1893"/>
                  </a:cubicBezTo>
                  <a:cubicBezTo>
                    <a:pt x="1268" y="1197"/>
                    <a:pt x="652" y="719"/>
                    <a:pt x="433" y="3"/>
                  </a:cubicBezTo>
                  <a:cubicBezTo>
                    <a:pt x="409" y="1"/>
                    <a:pt x="386" y="0"/>
                    <a:pt x="3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485775" y="2023975"/>
              <a:ext cx="25875" cy="38825"/>
            </a:xfrm>
            <a:custGeom>
              <a:avLst/>
              <a:gdLst/>
              <a:ahLst/>
              <a:cxnLst/>
              <a:rect l="l" t="t" r="r" b="b"/>
              <a:pathLst>
                <a:path w="1035" h="1553" extrusionOk="0">
                  <a:moveTo>
                    <a:pt x="140" y="1"/>
                  </a:moveTo>
                  <a:cubicBezTo>
                    <a:pt x="120" y="1"/>
                    <a:pt x="80" y="41"/>
                    <a:pt x="60" y="60"/>
                  </a:cubicBezTo>
                  <a:cubicBezTo>
                    <a:pt x="40" y="100"/>
                    <a:pt x="20" y="160"/>
                    <a:pt x="0" y="240"/>
                  </a:cubicBezTo>
                  <a:lnTo>
                    <a:pt x="0" y="339"/>
                  </a:lnTo>
                  <a:cubicBezTo>
                    <a:pt x="0" y="777"/>
                    <a:pt x="339" y="1095"/>
                    <a:pt x="458" y="1493"/>
                  </a:cubicBezTo>
                  <a:cubicBezTo>
                    <a:pt x="657" y="1513"/>
                    <a:pt x="836" y="1513"/>
                    <a:pt x="1035" y="1552"/>
                  </a:cubicBezTo>
                  <a:cubicBezTo>
                    <a:pt x="577" y="1135"/>
                    <a:pt x="637" y="399"/>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861850" y="750550"/>
              <a:ext cx="61200" cy="19225"/>
            </a:xfrm>
            <a:custGeom>
              <a:avLst/>
              <a:gdLst/>
              <a:ahLst/>
              <a:cxnLst/>
              <a:rect l="l" t="t" r="r" b="b"/>
              <a:pathLst>
                <a:path w="2448" h="769" extrusionOk="0">
                  <a:moveTo>
                    <a:pt x="1543" y="1"/>
                  </a:moveTo>
                  <a:cubicBezTo>
                    <a:pt x="1027" y="1"/>
                    <a:pt x="518" y="14"/>
                    <a:pt x="1" y="52"/>
                  </a:cubicBezTo>
                  <a:lnTo>
                    <a:pt x="1" y="191"/>
                  </a:lnTo>
                  <a:cubicBezTo>
                    <a:pt x="279" y="390"/>
                    <a:pt x="697" y="211"/>
                    <a:pt x="876" y="589"/>
                  </a:cubicBezTo>
                  <a:cubicBezTo>
                    <a:pt x="932" y="653"/>
                    <a:pt x="1000" y="666"/>
                    <a:pt x="1072" y="666"/>
                  </a:cubicBezTo>
                  <a:cubicBezTo>
                    <a:pt x="1120" y="666"/>
                    <a:pt x="1170" y="660"/>
                    <a:pt x="1219" y="660"/>
                  </a:cubicBezTo>
                  <a:cubicBezTo>
                    <a:pt x="1280" y="660"/>
                    <a:pt x="1340" y="669"/>
                    <a:pt x="1393" y="709"/>
                  </a:cubicBezTo>
                  <a:lnTo>
                    <a:pt x="1413" y="768"/>
                  </a:lnTo>
                  <a:cubicBezTo>
                    <a:pt x="1851" y="649"/>
                    <a:pt x="2010" y="172"/>
                    <a:pt x="2447" y="12"/>
                  </a:cubicBezTo>
                  <a:cubicBezTo>
                    <a:pt x="2142" y="5"/>
                    <a:pt x="1841" y="1"/>
                    <a:pt x="15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814100" y="754325"/>
              <a:ext cx="40825" cy="10250"/>
            </a:xfrm>
            <a:custGeom>
              <a:avLst/>
              <a:gdLst/>
              <a:ahLst/>
              <a:cxnLst/>
              <a:rect l="l" t="t" r="r" b="b"/>
              <a:pathLst>
                <a:path w="1633" h="410" extrusionOk="0">
                  <a:moveTo>
                    <a:pt x="279" y="1"/>
                  </a:moveTo>
                  <a:cubicBezTo>
                    <a:pt x="180" y="21"/>
                    <a:pt x="100" y="21"/>
                    <a:pt x="1" y="40"/>
                  </a:cubicBezTo>
                  <a:cubicBezTo>
                    <a:pt x="203" y="285"/>
                    <a:pt x="512" y="410"/>
                    <a:pt x="833" y="410"/>
                  </a:cubicBezTo>
                  <a:cubicBezTo>
                    <a:pt x="1112" y="410"/>
                    <a:pt x="1400" y="315"/>
                    <a:pt x="1632" y="120"/>
                  </a:cubicBezTo>
                  <a:cubicBezTo>
                    <a:pt x="1439" y="45"/>
                    <a:pt x="1246" y="29"/>
                    <a:pt x="1055" y="29"/>
                  </a:cubicBezTo>
                  <a:cubicBezTo>
                    <a:pt x="923" y="29"/>
                    <a:pt x="792" y="36"/>
                    <a:pt x="662" y="36"/>
                  </a:cubicBezTo>
                  <a:cubicBezTo>
                    <a:pt x="533" y="36"/>
                    <a:pt x="405" y="29"/>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861850" y="755100"/>
              <a:ext cx="24900" cy="11675"/>
            </a:xfrm>
            <a:custGeom>
              <a:avLst/>
              <a:gdLst/>
              <a:ahLst/>
              <a:cxnLst/>
              <a:rect l="l" t="t" r="r" b="b"/>
              <a:pathLst>
                <a:path w="996" h="467" extrusionOk="0">
                  <a:moveTo>
                    <a:pt x="518" y="1"/>
                  </a:moveTo>
                  <a:cubicBezTo>
                    <a:pt x="345" y="1"/>
                    <a:pt x="173" y="9"/>
                    <a:pt x="1" y="9"/>
                  </a:cubicBezTo>
                  <a:cubicBezTo>
                    <a:pt x="80" y="467"/>
                    <a:pt x="478" y="228"/>
                    <a:pt x="697" y="368"/>
                  </a:cubicBezTo>
                  <a:cubicBezTo>
                    <a:pt x="697" y="387"/>
                    <a:pt x="717" y="387"/>
                    <a:pt x="776" y="407"/>
                  </a:cubicBezTo>
                  <a:cubicBezTo>
                    <a:pt x="816" y="407"/>
                    <a:pt x="856" y="387"/>
                    <a:pt x="876" y="328"/>
                  </a:cubicBezTo>
                  <a:cubicBezTo>
                    <a:pt x="896" y="208"/>
                    <a:pt x="995" y="29"/>
                    <a:pt x="776" y="9"/>
                  </a:cubicBezTo>
                  <a:cubicBezTo>
                    <a:pt x="690" y="3"/>
                    <a:pt x="604"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776825" y="759750"/>
              <a:ext cx="15425" cy="8525"/>
            </a:xfrm>
            <a:custGeom>
              <a:avLst/>
              <a:gdLst/>
              <a:ahLst/>
              <a:cxnLst/>
              <a:rect l="l" t="t" r="r" b="b"/>
              <a:pathLst>
                <a:path w="617" h="341" extrusionOk="0">
                  <a:moveTo>
                    <a:pt x="261" y="1"/>
                  </a:moveTo>
                  <a:cubicBezTo>
                    <a:pt x="0" y="1"/>
                    <a:pt x="6" y="136"/>
                    <a:pt x="99" y="341"/>
                  </a:cubicBezTo>
                  <a:lnTo>
                    <a:pt x="438" y="341"/>
                  </a:lnTo>
                  <a:cubicBezTo>
                    <a:pt x="497" y="201"/>
                    <a:pt x="617" y="22"/>
                    <a:pt x="318" y="2"/>
                  </a:cubicBezTo>
                  <a:cubicBezTo>
                    <a:pt x="298" y="1"/>
                    <a:pt x="279" y="1"/>
                    <a:pt x="2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878275" y="761800"/>
              <a:ext cx="17925" cy="10675"/>
            </a:xfrm>
            <a:custGeom>
              <a:avLst/>
              <a:gdLst/>
              <a:ahLst/>
              <a:cxnLst/>
              <a:rect l="l" t="t" r="r" b="b"/>
              <a:pathLst>
                <a:path w="717" h="427" extrusionOk="0">
                  <a:moveTo>
                    <a:pt x="199" y="60"/>
                  </a:moveTo>
                  <a:cubicBezTo>
                    <a:pt x="139" y="100"/>
                    <a:pt x="99" y="100"/>
                    <a:pt x="40" y="100"/>
                  </a:cubicBezTo>
                  <a:cubicBezTo>
                    <a:pt x="40" y="139"/>
                    <a:pt x="20" y="199"/>
                    <a:pt x="0" y="239"/>
                  </a:cubicBezTo>
                  <a:lnTo>
                    <a:pt x="159" y="418"/>
                  </a:lnTo>
                  <a:cubicBezTo>
                    <a:pt x="196" y="424"/>
                    <a:pt x="231" y="427"/>
                    <a:pt x="263" y="427"/>
                  </a:cubicBezTo>
                  <a:cubicBezTo>
                    <a:pt x="442" y="427"/>
                    <a:pt x="565" y="343"/>
                    <a:pt x="716" y="259"/>
                  </a:cubicBezTo>
                  <a:cubicBezTo>
                    <a:pt x="617" y="0"/>
                    <a:pt x="358" y="119"/>
                    <a:pt x="199"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633075" y="764275"/>
              <a:ext cx="16450" cy="9350"/>
            </a:xfrm>
            <a:custGeom>
              <a:avLst/>
              <a:gdLst/>
              <a:ahLst/>
              <a:cxnLst/>
              <a:rect l="l" t="t" r="r" b="b"/>
              <a:pathLst>
                <a:path w="658" h="374" extrusionOk="0">
                  <a:moveTo>
                    <a:pt x="120" y="1"/>
                  </a:moveTo>
                  <a:cubicBezTo>
                    <a:pt x="1" y="160"/>
                    <a:pt x="180" y="219"/>
                    <a:pt x="279" y="319"/>
                  </a:cubicBezTo>
                  <a:lnTo>
                    <a:pt x="319" y="359"/>
                  </a:lnTo>
                  <a:cubicBezTo>
                    <a:pt x="349" y="369"/>
                    <a:pt x="369" y="373"/>
                    <a:pt x="389" y="373"/>
                  </a:cubicBezTo>
                  <a:cubicBezTo>
                    <a:pt x="409" y="373"/>
                    <a:pt x="429" y="369"/>
                    <a:pt x="458" y="359"/>
                  </a:cubicBezTo>
                  <a:cubicBezTo>
                    <a:pt x="518" y="239"/>
                    <a:pt x="578" y="140"/>
                    <a:pt x="657" y="20"/>
                  </a:cubicBezTo>
                  <a:cubicBezTo>
                    <a:pt x="478" y="20"/>
                    <a:pt x="299"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678850" y="764275"/>
              <a:ext cx="6475" cy="3125"/>
            </a:xfrm>
            <a:custGeom>
              <a:avLst/>
              <a:gdLst/>
              <a:ahLst/>
              <a:cxnLst/>
              <a:rect l="l" t="t" r="r" b="b"/>
              <a:pathLst>
                <a:path w="259" h="125" extrusionOk="0">
                  <a:moveTo>
                    <a:pt x="0" y="1"/>
                  </a:moveTo>
                  <a:lnTo>
                    <a:pt x="0" y="1"/>
                  </a:lnTo>
                  <a:cubicBezTo>
                    <a:pt x="56" y="28"/>
                    <a:pt x="92" y="125"/>
                    <a:pt x="157" y="125"/>
                  </a:cubicBezTo>
                  <a:cubicBezTo>
                    <a:pt x="185" y="125"/>
                    <a:pt x="217" y="108"/>
                    <a:pt x="259" y="60"/>
                  </a:cubicBezTo>
                  <a:cubicBezTo>
                    <a:pt x="159" y="40"/>
                    <a:pt x="80" y="2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700225" y="765275"/>
              <a:ext cx="3000" cy="2000"/>
            </a:xfrm>
            <a:custGeom>
              <a:avLst/>
              <a:gdLst/>
              <a:ahLst/>
              <a:cxnLst/>
              <a:rect l="l" t="t" r="r" b="b"/>
              <a:pathLst>
                <a:path w="120" h="80" extrusionOk="0">
                  <a:moveTo>
                    <a:pt x="80" y="0"/>
                  </a:moveTo>
                  <a:cubicBezTo>
                    <a:pt x="60" y="0"/>
                    <a:pt x="20" y="20"/>
                    <a:pt x="0" y="60"/>
                  </a:cubicBezTo>
                  <a:cubicBezTo>
                    <a:pt x="0" y="60"/>
                    <a:pt x="20" y="80"/>
                    <a:pt x="60" y="80"/>
                  </a:cubicBezTo>
                  <a:cubicBezTo>
                    <a:pt x="80" y="80"/>
                    <a:pt x="100" y="60"/>
                    <a:pt x="120" y="60"/>
                  </a:cubicBez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644025" y="773225"/>
              <a:ext cx="7000" cy="2125"/>
            </a:xfrm>
            <a:custGeom>
              <a:avLst/>
              <a:gdLst/>
              <a:ahLst/>
              <a:cxnLst/>
              <a:rect l="l" t="t" r="r" b="b"/>
              <a:pathLst>
                <a:path w="280" h="85" extrusionOk="0">
                  <a:moveTo>
                    <a:pt x="1" y="1"/>
                  </a:moveTo>
                  <a:cubicBezTo>
                    <a:pt x="53" y="61"/>
                    <a:pt x="93" y="84"/>
                    <a:pt x="131" y="84"/>
                  </a:cubicBezTo>
                  <a:cubicBezTo>
                    <a:pt x="179" y="84"/>
                    <a:pt x="223" y="46"/>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74550" y="2143700"/>
              <a:ext cx="72650" cy="22050"/>
            </a:xfrm>
            <a:custGeom>
              <a:avLst/>
              <a:gdLst/>
              <a:ahLst/>
              <a:cxnLst/>
              <a:rect l="l" t="t" r="r" b="b"/>
              <a:pathLst>
                <a:path w="2906" h="882" extrusionOk="0">
                  <a:moveTo>
                    <a:pt x="508" y="1"/>
                  </a:moveTo>
                  <a:cubicBezTo>
                    <a:pt x="364" y="1"/>
                    <a:pt x="220" y="26"/>
                    <a:pt x="80" y="66"/>
                  </a:cubicBezTo>
                  <a:lnTo>
                    <a:pt x="41" y="145"/>
                  </a:lnTo>
                  <a:cubicBezTo>
                    <a:pt x="1" y="245"/>
                    <a:pt x="41" y="364"/>
                    <a:pt x="21" y="463"/>
                  </a:cubicBezTo>
                  <a:cubicBezTo>
                    <a:pt x="339" y="682"/>
                    <a:pt x="777" y="523"/>
                    <a:pt x="1115" y="762"/>
                  </a:cubicBezTo>
                  <a:cubicBezTo>
                    <a:pt x="1433" y="762"/>
                    <a:pt x="1771" y="782"/>
                    <a:pt x="2109" y="782"/>
                  </a:cubicBezTo>
                  <a:cubicBezTo>
                    <a:pt x="2408" y="742"/>
                    <a:pt x="2806" y="881"/>
                    <a:pt x="2846" y="384"/>
                  </a:cubicBezTo>
                  <a:cubicBezTo>
                    <a:pt x="2905" y="324"/>
                    <a:pt x="2885" y="265"/>
                    <a:pt x="2806" y="265"/>
                  </a:cubicBezTo>
                  <a:cubicBezTo>
                    <a:pt x="2763" y="269"/>
                    <a:pt x="2721" y="272"/>
                    <a:pt x="2679" y="272"/>
                  </a:cubicBezTo>
                  <a:cubicBezTo>
                    <a:pt x="2544" y="272"/>
                    <a:pt x="2415" y="246"/>
                    <a:pt x="2308" y="185"/>
                  </a:cubicBezTo>
                  <a:cubicBezTo>
                    <a:pt x="2129" y="125"/>
                    <a:pt x="1911" y="165"/>
                    <a:pt x="1751" y="125"/>
                  </a:cubicBezTo>
                  <a:cubicBezTo>
                    <a:pt x="1741" y="135"/>
                    <a:pt x="1722" y="140"/>
                    <a:pt x="1702" y="140"/>
                  </a:cubicBezTo>
                  <a:cubicBezTo>
                    <a:pt x="1682" y="140"/>
                    <a:pt x="1662" y="135"/>
                    <a:pt x="1652" y="125"/>
                  </a:cubicBezTo>
                  <a:cubicBezTo>
                    <a:pt x="1612" y="145"/>
                    <a:pt x="1572" y="155"/>
                    <a:pt x="1533" y="155"/>
                  </a:cubicBezTo>
                  <a:cubicBezTo>
                    <a:pt x="1493" y="155"/>
                    <a:pt x="1453" y="145"/>
                    <a:pt x="1413" y="125"/>
                  </a:cubicBezTo>
                  <a:cubicBezTo>
                    <a:pt x="1342" y="134"/>
                    <a:pt x="1267" y="143"/>
                    <a:pt x="1193" y="143"/>
                  </a:cubicBezTo>
                  <a:cubicBezTo>
                    <a:pt x="1102" y="143"/>
                    <a:pt x="1013" y="129"/>
                    <a:pt x="936" y="86"/>
                  </a:cubicBezTo>
                  <a:cubicBezTo>
                    <a:pt x="797" y="26"/>
                    <a:pt x="652"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410775" y="2183125"/>
              <a:ext cx="21425" cy="15175"/>
            </a:xfrm>
            <a:custGeom>
              <a:avLst/>
              <a:gdLst/>
              <a:ahLst/>
              <a:cxnLst/>
              <a:rect l="l" t="t" r="r" b="b"/>
              <a:pathLst>
                <a:path w="857" h="607" extrusionOk="0">
                  <a:moveTo>
                    <a:pt x="558" y="0"/>
                  </a:moveTo>
                  <a:cubicBezTo>
                    <a:pt x="319" y="60"/>
                    <a:pt x="1" y="0"/>
                    <a:pt x="1" y="378"/>
                  </a:cubicBezTo>
                  <a:cubicBezTo>
                    <a:pt x="120" y="418"/>
                    <a:pt x="260" y="418"/>
                    <a:pt x="339" y="557"/>
                  </a:cubicBezTo>
                  <a:cubicBezTo>
                    <a:pt x="452" y="570"/>
                    <a:pt x="565" y="606"/>
                    <a:pt x="673" y="606"/>
                  </a:cubicBezTo>
                  <a:cubicBezTo>
                    <a:pt x="736" y="606"/>
                    <a:pt x="798" y="594"/>
                    <a:pt x="856" y="557"/>
                  </a:cubicBezTo>
                  <a:lnTo>
                    <a:pt x="856" y="60"/>
                  </a:lnTo>
                  <a:cubicBezTo>
                    <a:pt x="757" y="40"/>
                    <a:pt x="657"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73450" y="1501300"/>
              <a:ext cx="26900" cy="84075"/>
            </a:xfrm>
            <a:custGeom>
              <a:avLst/>
              <a:gdLst/>
              <a:ahLst/>
              <a:cxnLst/>
              <a:rect l="l" t="t" r="r" b="b"/>
              <a:pathLst>
                <a:path w="1076" h="3363" extrusionOk="0">
                  <a:moveTo>
                    <a:pt x="299" y="1"/>
                  </a:moveTo>
                  <a:cubicBezTo>
                    <a:pt x="1" y="816"/>
                    <a:pt x="200" y="1612"/>
                    <a:pt x="299" y="2447"/>
                  </a:cubicBezTo>
                  <a:cubicBezTo>
                    <a:pt x="558" y="2706"/>
                    <a:pt x="319" y="2766"/>
                    <a:pt x="120" y="2805"/>
                  </a:cubicBezTo>
                  <a:cubicBezTo>
                    <a:pt x="21" y="3044"/>
                    <a:pt x="180" y="3163"/>
                    <a:pt x="299" y="3303"/>
                  </a:cubicBezTo>
                  <a:cubicBezTo>
                    <a:pt x="399" y="3343"/>
                    <a:pt x="498" y="3343"/>
                    <a:pt x="598" y="3362"/>
                  </a:cubicBezTo>
                  <a:cubicBezTo>
                    <a:pt x="1075" y="3343"/>
                    <a:pt x="916" y="3044"/>
                    <a:pt x="856" y="2766"/>
                  </a:cubicBezTo>
                  <a:cubicBezTo>
                    <a:pt x="856" y="2487"/>
                    <a:pt x="856" y="2189"/>
                    <a:pt x="677" y="1950"/>
                  </a:cubicBezTo>
                  <a:cubicBezTo>
                    <a:pt x="339" y="1691"/>
                    <a:pt x="558" y="1313"/>
                    <a:pt x="478" y="955"/>
                  </a:cubicBezTo>
                  <a:cubicBezTo>
                    <a:pt x="419" y="657"/>
                    <a:pt x="598" y="27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262475" y="1394375"/>
              <a:ext cx="55725" cy="25400"/>
            </a:xfrm>
            <a:custGeom>
              <a:avLst/>
              <a:gdLst/>
              <a:ahLst/>
              <a:cxnLst/>
              <a:rect l="l" t="t" r="r" b="b"/>
              <a:pathLst>
                <a:path w="2229" h="1016" extrusionOk="0">
                  <a:moveTo>
                    <a:pt x="1632" y="1"/>
                  </a:moveTo>
                  <a:cubicBezTo>
                    <a:pt x="1532" y="120"/>
                    <a:pt x="1413" y="160"/>
                    <a:pt x="1274" y="160"/>
                  </a:cubicBezTo>
                  <a:cubicBezTo>
                    <a:pt x="1135" y="319"/>
                    <a:pt x="916" y="299"/>
                    <a:pt x="737" y="319"/>
                  </a:cubicBezTo>
                  <a:cubicBezTo>
                    <a:pt x="717" y="359"/>
                    <a:pt x="697" y="398"/>
                    <a:pt x="697" y="398"/>
                  </a:cubicBezTo>
                  <a:cubicBezTo>
                    <a:pt x="637" y="379"/>
                    <a:pt x="617" y="359"/>
                    <a:pt x="578" y="319"/>
                  </a:cubicBezTo>
                  <a:lnTo>
                    <a:pt x="399" y="319"/>
                  </a:lnTo>
                  <a:cubicBezTo>
                    <a:pt x="319" y="458"/>
                    <a:pt x="200" y="498"/>
                    <a:pt x="40" y="558"/>
                  </a:cubicBezTo>
                  <a:cubicBezTo>
                    <a:pt x="40" y="697"/>
                    <a:pt x="21" y="876"/>
                    <a:pt x="1" y="1015"/>
                  </a:cubicBezTo>
                  <a:cubicBezTo>
                    <a:pt x="418" y="717"/>
                    <a:pt x="975" y="856"/>
                    <a:pt x="1393" y="597"/>
                  </a:cubicBezTo>
                  <a:cubicBezTo>
                    <a:pt x="1397" y="595"/>
                    <a:pt x="1402" y="594"/>
                    <a:pt x="1408" y="594"/>
                  </a:cubicBezTo>
                  <a:cubicBezTo>
                    <a:pt x="1454" y="594"/>
                    <a:pt x="1541" y="661"/>
                    <a:pt x="1612" y="697"/>
                  </a:cubicBezTo>
                  <a:cubicBezTo>
                    <a:pt x="1831" y="558"/>
                    <a:pt x="2229" y="577"/>
                    <a:pt x="2129" y="160"/>
                  </a:cubicBezTo>
                  <a:cubicBezTo>
                    <a:pt x="1970" y="100"/>
                    <a:pt x="1811" y="60"/>
                    <a:pt x="1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302275" y="1382425"/>
              <a:ext cx="36825" cy="32375"/>
            </a:xfrm>
            <a:custGeom>
              <a:avLst/>
              <a:gdLst/>
              <a:ahLst/>
              <a:cxnLst/>
              <a:rect l="l" t="t" r="r" b="b"/>
              <a:pathLst>
                <a:path w="1473" h="1295" extrusionOk="0">
                  <a:moveTo>
                    <a:pt x="1021" y="1"/>
                  </a:moveTo>
                  <a:cubicBezTo>
                    <a:pt x="916" y="1"/>
                    <a:pt x="802" y="44"/>
                    <a:pt x="676" y="140"/>
                  </a:cubicBezTo>
                  <a:cubicBezTo>
                    <a:pt x="736" y="300"/>
                    <a:pt x="716" y="479"/>
                    <a:pt x="537" y="598"/>
                  </a:cubicBezTo>
                  <a:cubicBezTo>
                    <a:pt x="478" y="876"/>
                    <a:pt x="139" y="896"/>
                    <a:pt x="20" y="1155"/>
                  </a:cubicBezTo>
                  <a:cubicBezTo>
                    <a:pt x="20" y="1195"/>
                    <a:pt x="20" y="1254"/>
                    <a:pt x="0" y="1294"/>
                  </a:cubicBezTo>
                  <a:cubicBezTo>
                    <a:pt x="617" y="1175"/>
                    <a:pt x="1034" y="757"/>
                    <a:pt x="1472" y="339"/>
                  </a:cubicBezTo>
                  <a:cubicBezTo>
                    <a:pt x="1347" y="127"/>
                    <a:pt x="1198" y="1"/>
                    <a:pt x="10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3096100" y="1562325"/>
              <a:ext cx="63175" cy="174725"/>
            </a:xfrm>
            <a:custGeom>
              <a:avLst/>
              <a:gdLst/>
              <a:ahLst/>
              <a:cxnLst/>
              <a:rect l="l" t="t" r="r" b="b"/>
              <a:pathLst>
                <a:path w="2527" h="6989" extrusionOk="0">
                  <a:moveTo>
                    <a:pt x="2029" y="1"/>
                  </a:moveTo>
                  <a:cubicBezTo>
                    <a:pt x="1876" y="1"/>
                    <a:pt x="1722" y="38"/>
                    <a:pt x="1572" y="66"/>
                  </a:cubicBezTo>
                  <a:cubicBezTo>
                    <a:pt x="1432" y="106"/>
                    <a:pt x="1293" y="106"/>
                    <a:pt x="1154" y="106"/>
                  </a:cubicBezTo>
                  <a:cubicBezTo>
                    <a:pt x="1118" y="108"/>
                    <a:pt x="1083" y="108"/>
                    <a:pt x="1046" y="108"/>
                  </a:cubicBezTo>
                  <a:cubicBezTo>
                    <a:pt x="935" y="108"/>
                    <a:pt x="821" y="102"/>
                    <a:pt x="708" y="102"/>
                  </a:cubicBezTo>
                  <a:cubicBezTo>
                    <a:pt x="445" y="102"/>
                    <a:pt x="190" y="136"/>
                    <a:pt x="0" y="364"/>
                  </a:cubicBezTo>
                  <a:cubicBezTo>
                    <a:pt x="40" y="703"/>
                    <a:pt x="298" y="663"/>
                    <a:pt x="497" y="703"/>
                  </a:cubicBezTo>
                  <a:cubicBezTo>
                    <a:pt x="696" y="742"/>
                    <a:pt x="855" y="802"/>
                    <a:pt x="875" y="1041"/>
                  </a:cubicBezTo>
                  <a:cubicBezTo>
                    <a:pt x="875" y="1200"/>
                    <a:pt x="895" y="1339"/>
                    <a:pt x="975" y="1498"/>
                  </a:cubicBezTo>
                  <a:cubicBezTo>
                    <a:pt x="975" y="2553"/>
                    <a:pt x="895" y="3587"/>
                    <a:pt x="239" y="4482"/>
                  </a:cubicBezTo>
                  <a:cubicBezTo>
                    <a:pt x="159" y="4741"/>
                    <a:pt x="159" y="5019"/>
                    <a:pt x="358" y="5238"/>
                  </a:cubicBezTo>
                  <a:cubicBezTo>
                    <a:pt x="385" y="5242"/>
                    <a:pt x="409" y="5243"/>
                    <a:pt x="430" y="5243"/>
                  </a:cubicBezTo>
                  <a:cubicBezTo>
                    <a:pt x="488" y="5243"/>
                    <a:pt x="527" y="5231"/>
                    <a:pt x="553" y="5212"/>
                  </a:cubicBezTo>
                  <a:lnTo>
                    <a:pt x="553" y="5212"/>
                  </a:lnTo>
                  <a:cubicBezTo>
                    <a:pt x="484" y="5559"/>
                    <a:pt x="448" y="5978"/>
                    <a:pt x="398" y="6412"/>
                  </a:cubicBezTo>
                  <a:cubicBezTo>
                    <a:pt x="378" y="6670"/>
                    <a:pt x="279" y="6969"/>
                    <a:pt x="696" y="6989"/>
                  </a:cubicBezTo>
                  <a:cubicBezTo>
                    <a:pt x="836" y="6710"/>
                    <a:pt x="855" y="6432"/>
                    <a:pt x="875" y="6173"/>
                  </a:cubicBezTo>
                  <a:cubicBezTo>
                    <a:pt x="895" y="5676"/>
                    <a:pt x="975" y="5198"/>
                    <a:pt x="1034" y="4701"/>
                  </a:cubicBezTo>
                  <a:cubicBezTo>
                    <a:pt x="1154" y="3488"/>
                    <a:pt x="1552" y="2294"/>
                    <a:pt x="1870" y="1061"/>
                  </a:cubicBezTo>
                  <a:cubicBezTo>
                    <a:pt x="1950" y="722"/>
                    <a:pt x="2148" y="364"/>
                    <a:pt x="2526" y="205"/>
                  </a:cubicBezTo>
                  <a:cubicBezTo>
                    <a:pt x="2369" y="47"/>
                    <a:pt x="2200" y="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3129400" y="1541575"/>
              <a:ext cx="87550" cy="29875"/>
            </a:xfrm>
            <a:custGeom>
              <a:avLst/>
              <a:gdLst/>
              <a:ahLst/>
              <a:cxnLst/>
              <a:rect l="l" t="t" r="r" b="b"/>
              <a:pathLst>
                <a:path w="3502" h="1195" extrusionOk="0">
                  <a:moveTo>
                    <a:pt x="2925" y="1"/>
                  </a:moveTo>
                  <a:lnTo>
                    <a:pt x="2925" y="1"/>
                  </a:lnTo>
                  <a:cubicBezTo>
                    <a:pt x="2030" y="299"/>
                    <a:pt x="1055" y="140"/>
                    <a:pt x="200" y="498"/>
                  </a:cubicBezTo>
                  <a:cubicBezTo>
                    <a:pt x="120" y="578"/>
                    <a:pt x="41" y="637"/>
                    <a:pt x="21" y="737"/>
                  </a:cubicBezTo>
                  <a:cubicBezTo>
                    <a:pt x="1" y="956"/>
                    <a:pt x="120" y="1075"/>
                    <a:pt x="240" y="1194"/>
                  </a:cubicBezTo>
                  <a:cubicBezTo>
                    <a:pt x="460" y="1092"/>
                    <a:pt x="680" y="1032"/>
                    <a:pt x="909" y="1032"/>
                  </a:cubicBezTo>
                  <a:cubicBezTo>
                    <a:pt x="990" y="1032"/>
                    <a:pt x="1071" y="1040"/>
                    <a:pt x="1155" y="1055"/>
                  </a:cubicBezTo>
                  <a:cubicBezTo>
                    <a:pt x="1266" y="1059"/>
                    <a:pt x="1378" y="1061"/>
                    <a:pt x="1490" y="1061"/>
                  </a:cubicBezTo>
                  <a:cubicBezTo>
                    <a:pt x="1955" y="1061"/>
                    <a:pt x="2420" y="1020"/>
                    <a:pt x="2885" y="876"/>
                  </a:cubicBezTo>
                  <a:cubicBezTo>
                    <a:pt x="3502" y="478"/>
                    <a:pt x="3502" y="379"/>
                    <a:pt x="29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3165225" y="1511750"/>
              <a:ext cx="49250" cy="22225"/>
            </a:xfrm>
            <a:custGeom>
              <a:avLst/>
              <a:gdLst/>
              <a:ahLst/>
              <a:cxnLst/>
              <a:rect l="l" t="t" r="r" b="b"/>
              <a:pathLst>
                <a:path w="1970" h="889" extrusionOk="0">
                  <a:moveTo>
                    <a:pt x="1572" y="0"/>
                  </a:moveTo>
                  <a:cubicBezTo>
                    <a:pt x="1512" y="17"/>
                    <a:pt x="1451" y="22"/>
                    <a:pt x="1389" y="22"/>
                  </a:cubicBezTo>
                  <a:cubicBezTo>
                    <a:pt x="1291" y="22"/>
                    <a:pt x="1190" y="9"/>
                    <a:pt x="1091" y="9"/>
                  </a:cubicBezTo>
                  <a:cubicBezTo>
                    <a:pt x="960" y="9"/>
                    <a:pt x="832" y="32"/>
                    <a:pt x="716" y="140"/>
                  </a:cubicBezTo>
                  <a:lnTo>
                    <a:pt x="676" y="179"/>
                  </a:lnTo>
                  <a:cubicBezTo>
                    <a:pt x="671" y="185"/>
                    <a:pt x="663" y="187"/>
                    <a:pt x="653" y="187"/>
                  </a:cubicBezTo>
                  <a:cubicBezTo>
                    <a:pt x="627" y="187"/>
                    <a:pt x="592" y="169"/>
                    <a:pt x="577" y="140"/>
                  </a:cubicBezTo>
                  <a:cubicBezTo>
                    <a:pt x="497" y="159"/>
                    <a:pt x="418" y="159"/>
                    <a:pt x="358" y="179"/>
                  </a:cubicBezTo>
                  <a:cubicBezTo>
                    <a:pt x="80" y="358"/>
                    <a:pt x="0" y="577"/>
                    <a:pt x="219" y="856"/>
                  </a:cubicBezTo>
                  <a:cubicBezTo>
                    <a:pt x="266" y="879"/>
                    <a:pt x="312" y="889"/>
                    <a:pt x="363" y="889"/>
                  </a:cubicBezTo>
                  <a:cubicBezTo>
                    <a:pt x="399" y="889"/>
                    <a:pt x="436" y="884"/>
                    <a:pt x="478" y="876"/>
                  </a:cubicBezTo>
                  <a:cubicBezTo>
                    <a:pt x="756" y="697"/>
                    <a:pt x="1094" y="756"/>
                    <a:pt x="1393" y="677"/>
                  </a:cubicBezTo>
                  <a:cubicBezTo>
                    <a:pt x="1651" y="597"/>
                    <a:pt x="1969" y="577"/>
                    <a:pt x="1771" y="179"/>
                  </a:cubicBezTo>
                  <a:cubicBezTo>
                    <a:pt x="1691" y="140"/>
                    <a:pt x="1651" y="6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3197050" y="1525900"/>
              <a:ext cx="21900" cy="37600"/>
            </a:xfrm>
            <a:custGeom>
              <a:avLst/>
              <a:gdLst/>
              <a:ahLst/>
              <a:cxnLst/>
              <a:rect l="l" t="t" r="r" b="b"/>
              <a:pathLst>
                <a:path w="876" h="1504" extrusionOk="0">
                  <a:moveTo>
                    <a:pt x="453" y="1"/>
                  </a:moveTo>
                  <a:cubicBezTo>
                    <a:pt x="419" y="1"/>
                    <a:pt x="381" y="5"/>
                    <a:pt x="338" y="11"/>
                  </a:cubicBezTo>
                  <a:cubicBezTo>
                    <a:pt x="279" y="71"/>
                    <a:pt x="239" y="131"/>
                    <a:pt x="239" y="210"/>
                  </a:cubicBezTo>
                  <a:cubicBezTo>
                    <a:pt x="299" y="290"/>
                    <a:pt x="338" y="329"/>
                    <a:pt x="398" y="389"/>
                  </a:cubicBezTo>
                  <a:cubicBezTo>
                    <a:pt x="358" y="379"/>
                    <a:pt x="319" y="374"/>
                    <a:pt x="281" y="374"/>
                  </a:cubicBezTo>
                  <a:cubicBezTo>
                    <a:pt x="244" y="374"/>
                    <a:pt x="209" y="379"/>
                    <a:pt x="179" y="389"/>
                  </a:cubicBezTo>
                  <a:cubicBezTo>
                    <a:pt x="40" y="508"/>
                    <a:pt x="0" y="628"/>
                    <a:pt x="140" y="787"/>
                  </a:cubicBezTo>
                  <a:cubicBezTo>
                    <a:pt x="597" y="1006"/>
                    <a:pt x="597" y="1006"/>
                    <a:pt x="140" y="1503"/>
                  </a:cubicBezTo>
                  <a:cubicBezTo>
                    <a:pt x="836" y="1384"/>
                    <a:pt x="876" y="1364"/>
                    <a:pt x="796" y="727"/>
                  </a:cubicBezTo>
                  <a:cubicBezTo>
                    <a:pt x="756" y="508"/>
                    <a:pt x="716" y="310"/>
                    <a:pt x="677" y="91"/>
                  </a:cubicBezTo>
                  <a:cubicBezTo>
                    <a:pt x="594" y="22"/>
                    <a:pt x="531"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3174175" y="1516225"/>
              <a:ext cx="40800" cy="19625"/>
            </a:xfrm>
            <a:custGeom>
              <a:avLst/>
              <a:gdLst/>
              <a:ahLst/>
              <a:cxnLst/>
              <a:rect l="l" t="t" r="r" b="b"/>
              <a:pathLst>
                <a:path w="1632" h="785" extrusionOk="0">
                  <a:moveTo>
                    <a:pt x="1393" y="0"/>
                  </a:moveTo>
                  <a:cubicBezTo>
                    <a:pt x="1343" y="261"/>
                    <a:pt x="1178" y="297"/>
                    <a:pt x="1002" y="297"/>
                  </a:cubicBezTo>
                  <a:cubicBezTo>
                    <a:pt x="934" y="297"/>
                    <a:pt x="865" y="292"/>
                    <a:pt x="801" y="292"/>
                  </a:cubicBezTo>
                  <a:cubicBezTo>
                    <a:pt x="764" y="292"/>
                    <a:pt x="729" y="293"/>
                    <a:pt x="696" y="299"/>
                  </a:cubicBezTo>
                  <a:cubicBezTo>
                    <a:pt x="627" y="314"/>
                    <a:pt x="552" y="315"/>
                    <a:pt x="479" y="315"/>
                  </a:cubicBezTo>
                  <a:cubicBezTo>
                    <a:pt x="464" y="315"/>
                    <a:pt x="449" y="315"/>
                    <a:pt x="435" y="315"/>
                  </a:cubicBezTo>
                  <a:cubicBezTo>
                    <a:pt x="230" y="315"/>
                    <a:pt x="42" y="325"/>
                    <a:pt x="0" y="617"/>
                  </a:cubicBezTo>
                  <a:cubicBezTo>
                    <a:pt x="156" y="738"/>
                    <a:pt x="307" y="785"/>
                    <a:pt x="454" y="785"/>
                  </a:cubicBezTo>
                  <a:cubicBezTo>
                    <a:pt x="719" y="785"/>
                    <a:pt x="971" y="631"/>
                    <a:pt x="1214" y="478"/>
                  </a:cubicBezTo>
                  <a:lnTo>
                    <a:pt x="1592" y="478"/>
                  </a:lnTo>
                  <a:cubicBezTo>
                    <a:pt x="1592" y="299"/>
                    <a:pt x="1631" y="10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767350" y="971250"/>
              <a:ext cx="56725" cy="12250"/>
            </a:xfrm>
            <a:custGeom>
              <a:avLst/>
              <a:gdLst/>
              <a:ahLst/>
              <a:cxnLst/>
              <a:rect l="l" t="t" r="r" b="b"/>
              <a:pathLst>
                <a:path w="2269" h="490" extrusionOk="0">
                  <a:moveTo>
                    <a:pt x="2104" y="0"/>
                  </a:moveTo>
                  <a:cubicBezTo>
                    <a:pt x="2029" y="0"/>
                    <a:pt x="1938" y="28"/>
                    <a:pt x="1851" y="37"/>
                  </a:cubicBezTo>
                  <a:cubicBezTo>
                    <a:pt x="1592" y="76"/>
                    <a:pt x="1314" y="76"/>
                    <a:pt x="1075" y="96"/>
                  </a:cubicBezTo>
                  <a:cubicBezTo>
                    <a:pt x="1000" y="145"/>
                    <a:pt x="919" y="161"/>
                    <a:pt x="836" y="161"/>
                  </a:cubicBezTo>
                  <a:cubicBezTo>
                    <a:pt x="676" y="161"/>
                    <a:pt x="506" y="101"/>
                    <a:pt x="348" y="101"/>
                  </a:cubicBezTo>
                  <a:cubicBezTo>
                    <a:pt x="222" y="101"/>
                    <a:pt x="103" y="139"/>
                    <a:pt x="1" y="275"/>
                  </a:cubicBezTo>
                  <a:cubicBezTo>
                    <a:pt x="59" y="427"/>
                    <a:pt x="152" y="483"/>
                    <a:pt x="263" y="483"/>
                  </a:cubicBezTo>
                  <a:cubicBezTo>
                    <a:pt x="341" y="483"/>
                    <a:pt x="428" y="456"/>
                    <a:pt x="518" y="415"/>
                  </a:cubicBezTo>
                  <a:cubicBezTo>
                    <a:pt x="618" y="464"/>
                    <a:pt x="727" y="489"/>
                    <a:pt x="839" y="489"/>
                  </a:cubicBezTo>
                  <a:cubicBezTo>
                    <a:pt x="951" y="489"/>
                    <a:pt x="1065" y="464"/>
                    <a:pt x="1175" y="415"/>
                  </a:cubicBezTo>
                  <a:cubicBezTo>
                    <a:pt x="1254" y="395"/>
                    <a:pt x="1294" y="395"/>
                    <a:pt x="1374" y="395"/>
                  </a:cubicBezTo>
                  <a:cubicBezTo>
                    <a:pt x="1513" y="315"/>
                    <a:pt x="1692" y="335"/>
                    <a:pt x="1891" y="255"/>
                  </a:cubicBezTo>
                  <a:cubicBezTo>
                    <a:pt x="2010" y="236"/>
                    <a:pt x="2149" y="236"/>
                    <a:pt x="2269" y="236"/>
                  </a:cubicBezTo>
                  <a:cubicBezTo>
                    <a:pt x="2269" y="46"/>
                    <a:pt x="2200" y="0"/>
                    <a:pt x="2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812125" y="966675"/>
              <a:ext cx="32350" cy="22425"/>
            </a:xfrm>
            <a:custGeom>
              <a:avLst/>
              <a:gdLst/>
              <a:ahLst/>
              <a:cxnLst/>
              <a:rect l="l" t="t" r="r" b="b"/>
              <a:pathLst>
                <a:path w="1294" h="897" extrusionOk="0">
                  <a:moveTo>
                    <a:pt x="895" y="21"/>
                  </a:moveTo>
                  <a:cubicBezTo>
                    <a:pt x="597" y="61"/>
                    <a:pt x="279" y="1"/>
                    <a:pt x="0" y="200"/>
                  </a:cubicBezTo>
                  <a:cubicBezTo>
                    <a:pt x="159" y="220"/>
                    <a:pt x="319" y="220"/>
                    <a:pt x="418" y="399"/>
                  </a:cubicBezTo>
                  <a:cubicBezTo>
                    <a:pt x="657" y="498"/>
                    <a:pt x="518" y="797"/>
                    <a:pt x="756" y="896"/>
                  </a:cubicBezTo>
                  <a:cubicBezTo>
                    <a:pt x="776" y="618"/>
                    <a:pt x="876" y="419"/>
                    <a:pt x="1075" y="220"/>
                  </a:cubicBezTo>
                  <a:cubicBezTo>
                    <a:pt x="1293" y="21"/>
                    <a:pt x="975" y="100"/>
                    <a:pt x="89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761900" y="968550"/>
              <a:ext cx="30850" cy="8600"/>
            </a:xfrm>
            <a:custGeom>
              <a:avLst/>
              <a:gdLst/>
              <a:ahLst/>
              <a:cxnLst/>
              <a:rect l="l" t="t" r="r" b="b"/>
              <a:pathLst>
                <a:path w="1234" h="344" extrusionOk="0">
                  <a:moveTo>
                    <a:pt x="517" y="0"/>
                  </a:moveTo>
                  <a:cubicBezTo>
                    <a:pt x="448" y="0"/>
                    <a:pt x="378" y="5"/>
                    <a:pt x="318" y="25"/>
                  </a:cubicBezTo>
                  <a:cubicBezTo>
                    <a:pt x="159" y="85"/>
                    <a:pt x="0" y="145"/>
                    <a:pt x="159" y="344"/>
                  </a:cubicBezTo>
                  <a:cubicBezTo>
                    <a:pt x="256" y="317"/>
                    <a:pt x="355" y="310"/>
                    <a:pt x="455" y="310"/>
                  </a:cubicBezTo>
                  <a:cubicBezTo>
                    <a:pt x="552" y="310"/>
                    <a:pt x="649" y="316"/>
                    <a:pt x="745" y="316"/>
                  </a:cubicBezTo>
                  <a:cubicBezTo>
                    <a:pt x="917" y="316"/>
                    <a:pt x="1084" y="296"/>
                    <a:pt x="1233" y="184"/>
                  </a:cubicBezTo>
                  <a:cubicBezTo>
                    <a:pt x="1074" y="125"/>
                    <a:pt x="836" y="204"/>
                    <a:pt x="716" y="5"/>
                  </a:cubicBezTo>
                  <a:cubicBezTo>
                    <a:pt x="657" y="5"/>
                    <a:pt x="587" y="0"/>
                    <a:pt x="5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787750" y="953750"/>
              <a:ext cx="18425" cy="10475"/>
            </a:xfrm>
            <a:custGeom>
              <a:avLst/>
              <a:gdLst/>
              <a:ahLst/>
              <a:cxnLst/>
              <a:rect l="l" t="t" r="r" b="b"/>
              <a:pathLst>
                <a:path w="737" h="419" extrusionOk="0">
                  <a:moveTo>
                    <a:pt x="677" y="21"/>
                  </a:moveTo>
                  <a:cubicBezTo>
                    <a:pt x="458" y="80"/>
                    <a:pt x="180" y="1"/>
                    <a:pt x="1" y="200"/>
                  </a:cubicBezTo>
                  <a:cubicBezTo>
                    <a:pt x="60" y="279"/>
                    <a:pt x="120" y="339"/>
                    <a:pt x="199" y="418"/>
                  </a:cubicBezTo>
                  <a:cubicBezTo>
                    <a:pt x="398" y="398"/>
                    <a:pt x="597" y="398"/>
                    <a:pt x="737" y="219"/>
                  </a:cubicBezTo>
                  <a:cubicBezTo>
                    <a:pt x="697" y="180"/>
                    <a:pt x="697" y="100"/>
                    <a:pt x="677"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809625" y="955650"/>
              <a:ext cx="9475" cy="3725"/>
            </a:xfrm>
            <a:custGeom>
              <a:avLst/>
              <a:gdLst/>
              <a:ahLst/>
              <a:cxnLst/>
              <a:rect l="l" t="t" r="r" b="b"/>
              <a:pathLst>
                <a:path w="379" h="149" extrusionOk="0">
                  <a:moveTo>
                    <a:pt x="259" y="1"/>
                  </a:moveTo>
                  <a:cubicBezTo>
                    <a:pt x="157" y="1"/>
                    <a:pt x="74" y="56"/>
                    <a:pt x="1" y="143"/>
                  </a:cubicBezTo>
                  <a:cubicBezTo>
                    <a:pt x="27" y="147"/>
                    <a:pt x="53" y="148"/>
                    <a:pt x="77" y="148"/>
                  </a:cubicBezTo>
                  <a:cubicBezTo>
                    <a:pt x="199" y="148"/>
                    <a:pt x="296" y="107"/>
                    <a:pt x="379" y="24"/>
                  </a:cubicBezTo>
                  <a:cubicBezTo>
                    <a:pt x="336" y="8"/>
                    <a:pt x="296"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1419625" y="1202900"/>
              <a:ext cx="189000" cy="39325"/>
            </a:xfrm>
            <a:custGeom>
              <a:avLst/>
              <a:gdLst/>
              <a:ahLst/>
              <a:cxnLst/>
              <a:rect l="l" t="t" r="r" b="b"/>
              <a:pathLst>
                <a:path w="7560" h="1573" extrusionOk="0">
                  <a:moveTo>
                    <a:pt x="200" y="1"/>
                  </a:moveTo>
                  <a:lnTo>
                    <a:pt x="200" y="1"/>
                  </a:lnTo>
                  <a:cubicBezTo>
                    <a:pt x="180" y="200"/>
                    <a:pt x="220" y="419"/>
                    <a:pt x="1" y="538"/>
                  </a:cubicBezTo>
                  <a:cubicBezTo>
                    <a:pt x="41" y="936"/>
                    <a:pt x="180" y="1294"/>
                    <a:pt x="617" y="1373"/>
                  </a:cubicBezTo>
                  <a:cubicBezTo>
                    <a:pt x="1095" y="1473"/>
                    <a:pt x="1592" y="1572"/>
                    <a:pt x="2070" y="1572"/>
                  </a:cubicBezTo>
                  <a:lnTo>
                    <a:pt x="7480" y="1572"/>
                  </a:lnTo>
                  <a:cubicBezTo>
                    <a:pt x="7540" y="1513"/>
                    <a:pt x="7560" y="1473"/>
                    <a:pt x="7540" y="1393"/>
                  </a:cubicBezTo>
                  <a:cubicBezTo>
                    <a:pt x="7480" y="1314"/>
                    <a:pt x="7441" y="1274"/>
                    <a:pt x="7381" y="1234"/>
                  </a:cubicBezTo>
                  <a:cubicBezTo>
                    <a:pt x="7281" y="1194"/>
                    <a:pt x="7242" y="1095"/>
                    <a:pt x="7182" y="1015"/>
                  </a:cubicBezTo>
                  <a:lnTo>
                    <a:pt x="7043" y="876"/>
                  </a:lnTo>
                  <a:cubicBezTo>
                    <a:pt x="6978" y="839"/>
                    <a:pt x="6921" y="823"/>
                    <a:pt x="6871" y="823"/>
                  </a:cubicBezTo>
                  <a:cubicBezTo>
                    <a:pt x="6706" y="823"/>
                    <a:pt x="6608" y="988"/>
                    <a:pt x="6486" y="1095"/>
                  </a:cubicBezTo>
                  <a:cubicBezTo>
                    <a:pt x="6268" y="1168"/>
                    <a:pt x="6051" y="1190"/>
                    <a:pt x="5832" y="1190"/>
                  </a:cubicBezTo>
                  <a:cubicBezTo>
                    <a:pt x="5484" y="1190"/>
                    <a:pt x="5133" y="1133"/>
                    <a:pt x="4776" y="1133"/>
                  </a:cubicBezTo>
                  <a:cubicBezTo>
                    <a:pt x="4756" y="1133"/>
                    <a:pt x="4735" y="1133"/>
                    <a:pt x="4715" y="1134"/>
                  </a:cubicBezTo>
                  <a:lnTo>
                    <a:pt x="4715" y="1134"/>
                  </a:lnTo>
                  <a:cubicBezTo>
                    <a:pt x="4802" y="1129"/>
                    <a:pt x="4888" y="1112"/>
                    <a:pt x="4974" y="1095"/>
                  </a:cubicBezTo>
                  <a:cubicBezTo>
                    <a:pt x="5114" y="1072"/>
                    <a:pt x="5267" y="1062"/>
                    <a:pt x="5422" y="1062"/>
                  </a:cubicBezTo>
                  <a:cubicBezTo>
                    <a:pt x="5532" y="1062"/>
                    <a:pt x="5643" y="1067"/>
                    <a:pt x="5750" y="1075"/>
                  </a:cubicBezTo>
                  <a:cubicBezTo>
                    <a:pt x="5869" y="1095"/>
                    <a:pt x="5969" y="1115"/>
                    <a:pt x="6088" y="1115"/>
                  </a:cubicBezTo>
                  <a:cubicBezTo>
                    <a:pt x="6167" y="1115"/>
                    <a:pt x="6247" y="1095"/>
                    <a:pt x="6307" y="1075"/>
                  </a:cubicBezTo>
                  <a:cubicBezTo>
                    <a:pt x="6406" y="996"/>
                    <a:pt x="6486" y="896"/>
                    <a:pt x="6486" y="777"/>
                  </a:cubicBezTo>
                  <a:cubicBezTo>
                    <a:pt x="6466" y="757"/>
                    <a:pt x="6466" y="697"/>
                    <a:pt x="6446" y="677"/>
                  </a:cubicBezTo>
                  <a:cubicBezTo>
                    <a:pt x="5987" y="713"/>
                    <a:pt x="5526" y="723"/>
                    <a:pt x="5064" y="723"/>
                  </a:cubicBezTo>
                  <a:cubicBezTo>
                    <a:pt x="4479" y="723"/>
                    <a:pt x="3894" y="707"/>
                    <a:pt x="3311" y="707"/>
                  </a:cubicBezTo>
                  <a:cubicBezTo>
                    <a:pt x="3076" y="707"/>
                    <a:pt x="2841" y="710"/>
                    <a:pt x="2607" y="717"/>
                  </a:cubicBezTo>
                  <a:cubicBezTo>
                    <a:pt x="2567" y="816"/>
                    <a:pt x="2448" y="916"/>
                    <a:pt x="2428" y="1095"/>
                  </a:cubicBezTo>
                  <a:cubicBezTo>
                    <a:pt x="2368" y="976"/>
                    <a:pt x="2527" y="876"/>
                    <a:pt x="2467" y="737"/>
                  </a:cubicBezTo>
                  <a:cubicBezTo>
                    <a:pt x="2207" y="723"/>
                    <a:pt x="1946" y="700"/>
                    <a:pt x="1685" y="700"/>
                  </a:cubicBezTo>
                  <a:cubicBezTo>
                    <a:pt x="1568" y="700"/>
                    <a:pt x="1451" y="705"/>
                    <a:pt x="1334" y="717"/>
                  </a:cubicBezTo>
                  <a:cubicBezTo>
                    <a:pt x="1255" y="728"/>
                    <a:pt x="1181" y="733"/>
                    <a:pt x="1110" y="733"/>
                  </a:cubicBezTo>
                  <a:cubicBezTo>
                    <a:pt x="646" y="733"/>
                    <a:pt x="355" y="502"/>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1406700" y="1202425"/>
              <a:ext cx="5000" cy="4000"/>
            </a:xfrm>
            <a:custGeom>
              <a:avLst/>
              <a:gdLst/>
              <a:ahLst/>
              <a:cxnLst/>
              <a:rect l="l" t="t" r="r" b="b"/>
              <a:pathLst>
                <a:path w="200" h="160" extrusionOk="0">
                  <a:moveTo>
                    <a:pt x="20" y="0"/>
                  </a:moveTo>
                  <a:cubicBezTo>
                    <a:pt x="1" y="40"/>
                    <a:pt x="1" y="99"/>
                    <a:pt x="1" y="159"/>
                  </a:cubicBezTo>
                  <a:cubicBezTo>
                    <a:pt x="100" y="139"/>
                    <a:pt x="180" y="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92925" y="772725"/>
              <a:ext cx="94025" cy="14325"/>
            </a:xfrm>
            <a:custGeom>
              <a:avLst/>
              <a:gdLst/>
              <a:ahLst/>
              <a:cxnLst/>
              <a:rect l="l" t="t" r="r" b="b"/>
              <a:pathLst>
                <a:path w="3761" h="573" extrusionOk="0">
                  <a:moveTo>
                    <a:pt x="3661" y="1"/>
                  </a:moveTo>
                  <a:lnTo>
                    <a:pt x="3661" y="1"/>
                  </a:lnTo>
                  <a:cubicBezTo>
                    <a:pt x="3541" y="21"/>
                    <a:pt x="3442" y="21"/>
                    <a:pt x="3303" y="21"/>
                  </a:cubicBezTo>
                  <a:cubicBezTo>
                    <a:pt x="3263" y="100"/>
                    <a:pt x="3163" y="120"/>
                    <a:pt x="3084" y="160"/>
                  </a:cubicBezTo>
                  <a:cubicBezTo>
                    <a:pt x="3064" y="160"/>
                    <a:pt x="3044" y="180"/>
                    <a:pt x="3004" y="180"/>
                  </a:cubicBezTo>
                  <a:lnTo>
                    <a:pt x="2845" y="180"/>
                  </a:lnTo>
                  <a:cubicBezTo>
                    <a:pt x="2746" y="160"/>
                    <a:pt x="2686" y="100"/>
                    <a:pt x="2626" y="21"/>
                  </a:cubicBezTo>
                  <a:cubicBezTo>
                    <a:pt x="2235" y="12"/>
                    <a:pt x="1843" y="3"/>
                    <a:pt x="1452" y="3"/>
                  </a:cubicBezTo>
                  <a:cubicBezTo>
                    <a:pt x="968" y="3"/>
                    <a:pt x="484" y="16"/>
                    <a:pt x="0" y="60"/>
                  </a:cubicBezTo>
                  <a:lnTo>
                    <a:pt x="0" y="120"/>
                  </a:lnTo>
                  <a:lnTo>
                    <a:pt x="0" y="200"/>
                  </a:lnTo>
                  <a:cubicBezTo>
                    <a:pt x="100" y="319"/>
                    <a:pt x="279" y="359"/>
                    <a:pt x="358" y="518"/>
                  </a:cubicBezTo>
                  <a:cubicBezTo>
                    <a:pt x="772" y="550"/>
                    <a:pt x="1189" y="572"/>
                    <a:pt x="1607" y="572"/>
                  </a:cubicBezTo>
                  <a:cubicBezTo>
                    <a:pt x="2233" y="572"/>
                    <a:pt x="2861" y="522"/>
                    <a:pt x="3482" y="379"/>
                  </a:cubicBezTo>
                  <a:cubicBezTo>
                    <a:pt x="3581" y="259"/>
                    <a:pt x="3760" y="180"/>
                    <a:pt x="36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042775" y="776950"/>
              <a:ext cx="34825" cy="20725"/>
            </a:xfrm>
            <a:custGeom>
              <a:avLst/>
              <a:gdLst/>
              <a:ahLst/>
              <a:cxnLst/>
              <a:rect l="l" t="t" r="r" b="b"/>
              <a:pathLst>
                <a:path w="1393" h="829" extrusionOk="0">
                  <a:moveTo>
                    <a:pt x="716" y="1"/>
                  </a:moveTo>
                  <a:cubicBezTo>
                    <a:pt x="513" y="1"/>
                    <a:pt x="309" y="51"/>
                    <a:pt x="100" y="150"/>
                  </a:cubicBezTo>
                  <a:cubicBezTo>
                    <a:pt x="0" y="230"/>
                    <a:pt x="0" y="289"/>
                    <a:pt x="100" y="349"/>
                  </a:cubicBezTo>
                  <a:cubicBezTo>
                    <a:pt x="120" y="548"/>
                    <a:pt x="697" y="249"/>
                    <a:pt x="438" y="707"/>
                  </a:cubicBezTo>
                  <a:cubicBezTo>
                    <a:pt x="569" y="795"/>
                    <a:pt x="701" y="828"/>
                    <a:pt x="832" y="828"/>
                  </a:cubicBezTo>
                  <a:cubicBezTo>
                    <a:pt x="999" y="828"/>
                    <a:pt x="1166" y="774"/>
                    <a:pt x="1333" y="707"/>
                  </a:cubicBezTo>
                  <a:cubicBezTo>
                    <a:pt x="1393" y="647"/>
                    <a:pt x="1393" y="588"/>
                    <a:pt x="1333" y="528"/>
                  </a:cubicBezTo>
                  <a:lnTo>
                    <a:pt x="1333" y="150"/>
                  </a:lnTo>
                  <a:cubicBezTo>
                    <a:pt x="1124" y="51"/>
                    <a:pt x="920" y="1"/>
                    <a:pt x="7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149700" y="780675"/>
              <a:ext cx="47275" cy="5475"/>
            </a:xfrm>
            <a:custGeom>
              <a:avLst/>
              <a:gdLst/>
              <a:ahLst/>
              <a:cxnLst/>
              <a:rect l="l" t="t" r="r" b="b"/>
              <a:pathLst>
                <a:path w="1891" h="219" extrusionOk="0">
                  <a:moveTo>
                    <a:pt x="458" y="1"/>
                  </a:moveTo>
                  <a:cubicBezTo>
                    <a:pt x="319" y="1"/>
                    <a:pt x="139" y="41"/>
                    <a:pt x="0" y="41"/>
                  </a:cubicBezTo>
                  <a:cubicBezTo>
                    <a:pt x="244" y="175"/>
                    <a:pt x="491" y="218"/>
                    <a:pt x="740" y="218"/>
                  </a:cubicBezTo>
                  <a:cubicBezTo>
                    <a:pt x="1121" y="218"/>
                    <a:pt x="1505" y="117"/>
                    <a:pt x="1890" y="81"/>
                  </a:cubicBezTo>
                  <a:lnTo>
                    <a:pt x="4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093500" y="789925"/>
              <a:ext cx="36825" cy="4350"/>
            </a:xfrm>
            <a:custGeom>
              <a:avLst/>
              <a:gdLst/>
              <a:ahLst/>
              <a:cxnLst/>
              <a:rect l="l" t="t" r="r" b="b"/>
              <a:pathLst>
                <a:path w="1473" h="174" extrusionOk="0">
                  <a:moveTo>
                    <a:pt x="654" y="0"/>
                  </a:moveTo>
                  <a:cubicBezTo>
                    <a:pt x="434" y="0"/>
                    <a:pt x="215" y="34"/>
                    <a:pt x="0" y="168"/>
                  </a:cubicBezTo>
                  <a:cubicBezTo>
                    <a:pt x="71" y="162"/>
                    <a:pt x="142" y="160"/>
                    <a:pt x="213" y="160"/>
                  </a:cubicBezTo>
                  <a:cubicBezTo>
                    <a:pt x="391" y="160"/>
                    <a:pt x="568" y="173"/>
                    <a:pt x="744" y="173"/>
                  </a:cubicBezTo>
                  <a:cubicBezTo>
                    <a:pt x="990" y="173"/>
                    <a:pt x="1234" y="148"/>
                    <a:pt x="1472" y="29"/>
                  </a:cubicBezTo>
                  <a:lnTo>
                    <a:pt x="1472" y="29"/>
                  </a:lnTo>
                  <a:cubicBezTo>
                    <a:pt x="1424" y="33"/>
                    <a:pt x="1375" y="34"/>
                    <a:pt x="1326" y="34"/>
                  </a:cubicBezTo>
                  <a:cubicBezTo>
                    <a:pt x="1101" y="34"/>
                    <a:pt x="877" y="0"/>
                    <a:pt x="6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88950" y="777050"/>
              <a:ext cx="16150" cy="8150"/>
            </a:xfrm>
            <a:custGeom>
              <a:avLst/>
              <a:gdLst/>
              <a:ahLst/>
              <a:cxnLst/>
              <a:rect l="l" t="t" r="r" b="b"/>
              <a:pathLst>
                <a:path w="646" h="326" extrusionOk="0">
                  <a:moveTo>
                    <a:pt x="400" y="1"/>
                  </a:moveTo>
                  <a:cubicBezTo>
                    <a:pt x="338" y="1"/>
                    <a:pt x="268" y="9"/>
                    <a:pt x="207" y="9"/>
                  </a:cubicBezTo>
                  <a:cubicBezTo>
                    <a:pt x="190" y="9"/>
                    <a:pt x="174" y="8"/>
                    <a:pt x="159" y="7"/>
                  </a:cubicBezTo>
                  <a:cubicBezTo>
                    <a:pt x="0" y="126"/>
                    <a:pt x="139" y="226"/>
                    <a:pt x="159" y="325"/>
                  </a:cubicBezTo>
                  <a:lnTo>
                    <a:pt x="517" y="325"/>
                  </a:lnTo>
                  <a:cubicBezTo>
                    <a:pt x="645" y="43"/>
                    <a:pt x="543" y="1"/>
                    <a:pt x="4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67050" y="779050"/>
              <a:ext cx="8500" cy="8500"/>
            </a:xfrm>
            <a:custGeom>
              <a:avLst/>
              <a:gdLst/>
              <a:ahLst/>
              <a:cxnLst/>
              <a:rect l="l" t="t" r="r" b="b"/>
              <a:pathLst>
                <a:path w="340" h="340" extrusionOk="0">
                  <a:moveTo>
                    <a:pt x="167" y="1"/>
                  </a:moveTo>
                  <a:cubicBezTo>
                    <a:pt x="21" y="1"/>
                    <a:pt x="19" y="157"/>
                    <a:pt x="1" y="265"/>
                  </a:cubicBezTo>
                  <a:cubicBezTo>
                    <a:pt x="61" y="315"/>
                    <a:pt x="115" y="339"/>
                    <a:pt x="170" y="339"/>
                  </a:cubicBezTo>
                  <a:cubicBezTo>
                    <a:pt x="225" y="339"/>
                    <a:pt x="279" y="315"/>
                    <a:pt x="339" y="265"/>
                  </a:cubicBezTo>
                  <a:cubicBezTo>
                    <a:pt x="339" y="165"/>
                    <a:pt x="339" y="26"/>
                    <a:pt x="220" y="6"/>
                  </a:cubicBezTo>
                  <a:cubicBezTo>
                    <a:pt x="200" y="2"/>
                    <a:pt x="18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05900" y="779100"/>
              <a:ext cx="8975" cy="5350"/>
            </a:xfrm>
            <a:custGeom>
              <a:avLst/>
              <a:gdLst/>
              <a:ahLst/>
              <a:cxnLst/>
              <a:rect l="l" t="t" r="r" b="b"/>
              <a:pathLst>
                <a:path w="359" h="214" extrusionOk="0">
                  <a:moveTo>
                    <a:pt x="232" y="1"/>
                  </a:moveTo>
                  <a:cubicBezTo>
                    <a:pt x="162" y="1"/>
                    <a:pt x="85" y="40"/>
                    <a:pt x="0" y="64"/>
                  </a:cubicBezTo>
                  <a:cubicBezTo>
                    <a:pt x="70" y="163"/>
                    <a:pt x="134" y="213"/>
                    <a:pt x="194" y="213"/>
                  </a:cubicBezTo>
                  <a:cubicBezTo>
                    <a:pt x="254" y="213"/>
                    <a:pt x="308" y="163"/>
                    <a:pt x="358" y="64"/>
                  </a:cubicBezTo>
                  <a:cubicBezTo>
                    <a:pt x="319" y="17"/>
                    <a:pt x="277"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080575" y="781800"/>
              <a:ext cx="4500" cy="1400"/>
            </a:xfrm>
            <a:custGeom>
              <a:avLst/>
              <a:gdLst/>
              <a:ahLst/>
              <a:cxnLst/>
              <a:rect l="l" t="t" r="r" b="b"/>
              <a:pathLst>
                <a:path w="180" h="56" extrusionOk="0">
                  <a:moveTo>
                    <a:pt x="82" y="1"/>
                  </a:moveTo>
                  <a:cubicBezTo>
                    <a:pt x="50" y="1"/>
                    <a:pt x="20" y="6"/>
                    <a:pt x="0" y="16"/>
                  </a:cubicBezTo>
                  <a:cubicBezTo>
                    <a:pt x="0" y="16"/>
                    <a:pt x="20" y="55"/>
                    <a:pt x="40" y="55"/>
                  </a:cubicBezTo>
                  <a:cubicBezTo>
                    <a:pt x="100" y="55"/>
                    <a:pt x="120" y="36"/>
                    <a:pt x="179" y="16"/>
                  </a:cubicBezTo>
                  <a:cubicBezTo>
                    <a:pt x="149" y="6"/>
                    <a:pt x="115" y="1"/>
                    <a:pt x="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076100" y="790625"/>
              <a:ext cx="4500" cy="4500"/>
            </a:xfrm>
            <a:custGeom>
              <a:avLst/>
              <a:gdLst/>
              <a:ahLst/>
              <a:cxnLst/>
              <a:rect l="l" t="t" r="r" b="b"/>
              <a:pathLst>
                <a:path w="180" h="180" extrusionOk="0">
                  <a:moveTo>
                    <a:pt x="0" y="1"/>
                  </a:moveTo>
                  <a:lnTo>
                    <a:pt x="0" y="80"/>
                  </a:lnTo>
                  <a:lnTo>
                    <a:pt x="0" y="160"/>
                  </a:lnTo>
                  <a:cubicBezTo>
                    <a:pt x="60" y="160"/>
                    <a:pt x="100" y="160"/>
                    <a:pt x="17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152775" y="1515650"/>
              <a:ext cx="21425" cy="19625"/>
            </a:xfrm>
            <a:custGeom>
              <a:avLst/>
              <a:gdLst/>
              <a:ahLst/>
              <a:cxnLst/>
              <a:rect l="l" t="t" r="r" b="b"/>
              <a:pathLst>
                <a:path w="857" h="785" extrusionOk="0">
                  <a:moveTo>
                    <a:pt x="384" y="0"/>
                  </a:moveTo>
                  <a:cubicBezTo>
                    <a:pt x="207" y="0"/>
                    <a:pt x="54" y="65"/>
                    <a:pt x="1" y="381"/>
                  </a:cubicBezTo>
                  <a:cubicBezTo>
                    <a:pt x="21" y="401"/>
                    <a:pt x="21" y="441"/>
                    <a:pt x="60" y="481"/>
                  </a:cubicBezTo>
                  <a:cubicBezTo>
                    <a:pt x="186" y="625"/>
                    <a:pt x="329" y="785"/>
                    <a:pt x="546" y="785"/>
                  </a:cubicBezTo>
                  <a:cubicBezTo>
                    <a:pt x="569" y="785"/>
                    <a:pt x="593" y="783"/>
                    <a:pt x="617" y="779"/>
                  </a:cubicBezTo>
                  <a:cubicBezTo>
                    <a:pt x="677" y="739"/>
                    <a:pt x="697" y="720"/>
                    <a:pt x="717" y="700"/>
                  </a:cubicBezTo>
                  <a:cubicBezTo>
                    <a:pt x="697" y="441"/>
                    <a:pt x="777" y="242"/>
                    <a:pt x="856" y="23"/>
                  </a:cubicBezTo>
                  <a:lnTo>
                    <a:pt x="856" y="23"/>
                  </a:lnTo>
                  <a:cubicBezTo>
                    <a:pt x="826" y="29"/>
                    <a:pt x="794" y="32"/>
                    <a:pt x="761" y="32"/>
                  </a:cubicBezTo>
                  <a:cubicBezTo>
                    <a:pt x="641" y="32"/>
                    <a:pt x="50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121950" y="1523675"/>
              <a:ext cx="35325" cy="16950"/>
            </a:xfrm>
            <a:custGeom>
              <a:avLst/>
              <a:gdLst/>
              <a:ahLst/>
              <a:cxnLst/>
              <a:rect l="l" t="t" r="r" b="b"/>
              <a:pathLst>
                <a:path w="1413" h="678" extrusionOk="0">
                  <a:moveTo>
                    <a:pt x="518" y="1"/>
                  </a:moveTo>
                  <a:cubicBezTo>
                    <a:pt x="498" y="1"/>
                    <a:pt x="458" y="1"/>
                    <a:pt x="438" y="21"/>
                  </a:cubicBezTo>
                  <a:cubicBezTo>
                    <a:pt x="299" y="60"/>
                    <a:pt x="140" y="100"/>
                    <a:pt x="20" y="180"/>
                  </a:cubicBezTo>
                  <a:cubicBezTo>
                    <a:pt x="0" y="259"/>
                    <a:pt x="0" y="319"/>
                    <a:pt x="40" y="399"/>
                  </a:cubicBezTo>
                  <a:cubicBezTo>
                    <a:pt x="299" y="617"/>
                    <a:pt x="637" y="597"/>
                    <a:pt x="955" y="677"/>
                  </a:cubicBezTo>
                  <a:cubicBezTo>
                    <a:pt x="1095" y="677"/>
                    <a:pt x="1214" y="617"/>
                    <a:pt x="1313" y="518"/>
                  </a:cubicBezTo>
                  <a:cubicBezTo>
                    <a:pt x="1413" y="359"/>
                    <a:pt x="1393" y="180"/>
                    <a:pt x="1234" y="21"/>
                  </a:cubicBezTo>
                  <a:cubicBezTo>
                    <a:pt x="995" y="21"/>
                    <a:pt x="756"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039900" y="1493850"/>
              <a:ext cx="22400" cy="6000"/>
            </a:xfrm>
            <a:custGeom>
              <a:avLst/>
              <a:gdLst/>
              <a:ahLst/>
              <a:cxnLst/>
              <a:rect l="l" t="t" r="r" b="b"/>
              <a:pathLst>
                <a:path w="896" h="240" extrusionOk="0">
                  <a:moveTo>
                    <a:pt x="0" y="0"/>
                  </a:moveTo>
                  <a:lnTo>
                    <a:pt x="0" y="0"/>
                  </a:lnTo>
                  <a:cubicBezTo>
                    <a:pt x="86" y="187"/>
                    <a:pt x="195" y="240"/>
                    <a:pt x="315" y="240"/>
                  </a:cubicBezTo>
                  <a:cubicBezTo>
                    <a:pt x="473" y="240"/>
                    <a:pt x="647" y="148"/>
                    <a:pt x="807" y="148"/>
                  </a:cubicBezTo>
                  <a:cubicBezTo>
                    <a:pt x="837" y="148"/>
                    <a:pt x="867" y="152"/>
                    <a:pt x="895" y="159"/>
                  </a:cubicBezTo>
                  <a:cubicBezTo>
                    <a:pt x="763" y="37"/>
                    <a:pt x="622" y="12"/>
                    <a:pt x="478" y="12"/>
                  </a:cubicBezTo>
                  <a:cubicBezTo>
                    <a:pt x="385" y="12"/>
                    <a:pt x="291" y="23"/>
                    <a:pt x="197" y="23"/>
                  </a:cubicBezTo>
                  <a:cubicBezTo>
                    <a:pt x="131" y="23"/>
                    <a:pt x="65" y="17"/>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113500" y="1515600"/>
              <a:ext cx="21900" cy="10600"/>
            </a:xfrm>
            <a:custGeom>
              <a:avLst/>
              <a:gdLst/>
              <a:ahLst/>
              <a:cxnLst/>
              <a:rect l="l" t="t" r="r" b="b"/>
              <a:pathLst>
                <a:path w="876" h="424" extrusionOk="0">
                  <a:moveTo>
                    <a:pt x="358" y="1"/>
                  </a:moveTo>
                  <a:cubicBezTo>
                    <a:pt x="243" y="1"/>
                    <a:pt x="122" y="18"/>
                    <a:pt x="0" y="25"/>
                  </a:cubicBezTo>
                  <a:cubicBezTo>
                    <a:pt x="100" y="224"/>
                    <a:pt x="398" y="105"/>
                    <a:pt x="498" y="304"/>
                  </a:cubicBezTo>
                  <a:cubicBezTo>
                    <a:pt x="498" y="383"/>
                    <a:pt x="537" y="423"/>
                    <a:pt x="597" y="423"/>
                  </a:cubicBezTo>
                  <a:cubicBezTo>
                    <a:pt x="697" y="423"/>
                    <a:pt x="796" y="403"/>
                    <a:pt x="876" y="324"/>
                  </a:cubicBezTo>
                  <a:lnTo>
                    <a:pt x="856" y="324"/>
                  </a:lnTo>
                  <a:cubicBezTo>
                    <a:pt x="741" y="56"/>
                    <a:pt x="561"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024975" y="1502700"/>
              <a:ext cx="14950" cy="3725"/>
            </a:xfrm>
            <a:custGeom>
              <a:avLst/>
              <a:gdLst/>
              <a:ahLst/>
              <a:cxnLst/>
              <a:rect l="l" t="t" r="r" b="b"/>
              <a:pathLst>
                <a:path w="598" h="149" extrusionOk="0">
                  <a:moveTo>
                    <a:pt x="274" y="0"/>
                  </a:moveTo>
                  <a:cubicBezTo>
                    <a:pt x="186" y="0"/>
                    <a:pt x="93" y="16"/>
                    <a:pt x="0" y="24"/>
                  </a:cubicBezTo>
                  <a:cubicBezTo>
                    <a:pt x="133" y="107"/>
                    <a:pt x="293" y="148"/>
                    <a:pt x="481" y="148"/>
                  </a:cubicBezTo>
                  <a:cubicBezTo>
                    <a:pt x="519" y="148"/>
                    <a:pt x="557" y="147"/>
                    <a:pt x="597" y="143"/>
                  </a:cubicBezTo>
                  <a:cubicBezTo>
                    <a:pt x="505" y="29"/>
                    <a:pt x="394"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994150" y="1488875"/>
              <a:ext cx="11450" cy="8975"/>
            </a:xfrm>
            <a:custGeom>
              <a:avLst/>
              <a:gdLst/>
              <a:ahLst/>
              <a:cxnLst/>
              <a:rect l="l" t="t" r="r" b="b"/>
              <a:pathLst>
                <a:path w="458" h="359" extrusionOk="0">
                  <a:moveTo>
                    <a:pt x="99" y="0"/>
                  </a:moveTo>
                  <a:cubicBezTo>
                    <a:pt x="0" y="100"/>
                    <a:pt x="0" y="219"/>
                    <a:pt x="99" y="358"/>
                  </a:cubicBezTo>
                  <a:lnTo>
                    <a:pt x="279" y="358"/>
                  </a:lnTo>
                  <a:cubicBezTo>
                    <a:pt x="338" y="259"/>
                    <a:pt x="378" y="120"/>
                    <a:pt x="458" y="20"/>
                  </a:cubicBezTo>
                  <a:cubicBezTo>
                    <a:pt x="338" y="20"/>
                    <a:pt x="239" y="0"/>
                    <a:pt x="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001100" y="1498100"/>
              <a:ext cx="12950" cy="3825"/>
            </a:xfrm>
            <a:custGeom>
              <a:avLst/>
              <a:gdLst/>
              <a:ahLst/>
              <a:cxnLst/>
              <a:rect l="l" t="t" r="r" b="b"/>
              <a:pathLst>
                <a:path w="518" h="153" extrusionOk="0">
                  <a:moveTo>
                    <a:pt x="206" y="1"/>
                  </a:moveTo>
                  <a:cubicBezTo>
                    <a:pt x="138" y="1"/>
                    <a:pt x="68" y="9"/>
                    <a:pt x="1" y="9"/>
                  </a:cubicBezTo>
                  <a:cubicBezTo>
                    <a:pt x="111" y="133"/>
                    <a:pt x="240" y="152"/>
                    <a:pt x="362" y="152"/>
                  </a:cubicBezTo>
                  <a:cubicBezTo>
                    <a:pt x="416" y="152"/>
                    <a:pt x="469" y="148"/>
                    <a:pt x="518" y="148"/>
                  </a:cubicBezTo>
                  <a:cubicBezTo>
                    <a:pt x="431" y="24"/>
                    <a:pt x="320" y="1"/>
                    <a:pt x="2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105525" y="1515725"/>
              <a:ext cx="4525" cy="2000"/>
            </a:xfrm>
            <a:custGeom>
              <a:avLst/>
              <a:gdLst/>
              <a:ahLst/>
              <a:cxnLst/>
              <a:rect l="l" t="t" r="r" b="b"/>
              <a:pathLst>
                <a:path w="181" h="80" extrusionOk="0">
                  <a:moveTo>
                    <a:pt x="1" y="0"/>
                  </a:moveTo>
                  <a:cubicBezTo>
                    <a:pt x="21" y="20"/>
                    <a:pt x="61" y="80"/>
                    <a:pt x="61" y="80"/>
                  </a:cubicBezTo>
                  <a:cubicBezTo>
                    <a:pt x="81" y="80"/>
                    <a:pt x="120" y="40"/>
                    <a:pt x="180" y="20"/>
                  </a:cubicBezTo>
                  <a:cubicBezTo>
                    <a:pt x="100" y="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1335075" y="2050350"/>
              <a:ext cx="63700" cy="9475"/>
            </a:xfrm>
            <a:custGeom>
              <a:avLst/>
              <a:gdLst/>
              <a:ahLst/>
              <a:cxnLst/>
              <a:rect l="l" t="t" r="r" b="b"/>
              <a:pathLst>
                <a:path w="2548" h="379" extrusionOk="0">
                  <a:moveTo>
                    <a:pt x="1155" y="0"/>
                  </a:moveTo>
                  <a:cubicBezTo>
                    <a:pt x="985" y="132"/>
                    <a:pt x="801" y="157"/>
                    <a:pt x="615" y="157"/>
                  </a:cubicBezTo>
                  <a:cubicBezTo>
                    <a:pt x="505" y="157"/>
                    <a:pt x="393" y="148"/>
                    <a:pt x="284" y="148"/>
                  </a:cubicBezTo>
                  <a:cubicBezTo>
                    <a:pt x="188" y="148"/>
                    <a:pt x="93" y="155"/>
                    <a:pt x="1" y="179"/>
                  </a:cubicBezTo>
                  <a:cubicBezTo>
                    <a:pt x="61" y="219"/>
                    <a:pt x="81" y="279"/>
                    <a:pt x="100" y="318"/>
                  </a:cubicBezTo>
                  <a:cubicBezTo>
                    <a:pt x="598" y="338"/>
                    <a:pt x="1095" y="338"/>
                    <a:pt x="1592" y="378"/>
                  </a:cubicBezTo>
                  <a:cubicBezTo>
                    <a:pt x="1771" y="338"/>
                    <a:pt x="1931" y="318"/>
                    <a:pt x="2110" y="318"/>
                  </a:cubicBezTo>
                  <a:cubicBezTo>
                    <a:pt x="2368" y="318"/>
                    <a:pt x="2507" y="239"/>
                    <a:pt x="25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1189875" y="2029625"/>
              <a:ext cx="25875" cy="6825"/>
            </a:xfrm>
            <a:custGeom>
              <a:avLst/>
              <a:gdLst/>
              <a:ahLst/>
              <a:cxnLst/>
              <a:rect l="l" t="t" r="r" b="b"/>
              <a:pathLst>
                <a:path w="1035" h="273" extrusionOk="0">
                  <a:moveTo>
                    <a:pt x="212" y="1"/>
                  </a:moveTo>
                  <a:cubicBezTo>
                    <a:pt x="111" y="1"/>
                    <a:pt x="30" y="58"/>
                    <a:pt x="0" y="272"/>
                  </a:cubicBezTo>
                  <a:cubicBezTo>
                    <a:pt x="67" y="252"/>
                    <a:pt x="136" y="246"/>
                    <a:pt x="207" y="246"/>
                  </a:cubicBezTo>
                  <a:cubicBezTo>
                    <a:pt x="341" y="246"/>
                    <a:pt x="479" y="270"/>
                    <a:pt x="613" y="270"/>
                  </a:cubicBezTo>
                  <a:cubicBezTo>
                    <a:pt x="763" y="270"/>
                    <a:pt x="908" y="240"/>
                    <a:pt x="1035" y="113"/>
                  </a:cubicBezTo>
                  <a:cubicBezTo>
                    <a:pt x="876" y="113"/>
                    <a:pt x="716" y="73"/>
                    <a:pt x="557" y="73"/>
                  </a:cubicBezTo>
                  <a:cubicBezTo>
                    <a:pt x="446" y="63"/>
                    <a:pt x="318"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267450" y="2035700"/>
              <a:ext cx="9975" cy="6350"/>
            </a:xfrm>
            <a:custGeom>
              <a:avLst/>
              <a:gdLst/>
              <a:ahLst/>
              <a:cxnLst/>
              <a:rect l="l" t="t" r="r" b="b"/>
              <a:pathLst>
                <a:path w="399" h="254" extrusionOk="0">
                  <a:moveTo>
                    <a:pt x="288" y="1"/>
                  </a:moveTo>
                  <a:cubicBezTo>
                    <a:pt x="273" y="1"/>
                    <a:pt x="257" y="3"/>
                    <a:pt x="239" y="9"/>
                  </a:cubicBezTo>
                  <a:cubicBezTo>
                    <a:pt x="180" y="89"/>
                    <a:pt x="1" y="9"/>
                    <a:pt x="20" y="168"/>
                  </a:cubicBezTo>
                  <a:cubicBezTo>
                    <a:pt x="20" y="188"/>
                    <a:pt x="100" y="208"/>
                    <a:pt x="140" y="228"/>
                  </a:cubicBezTo>
                  <a:cubicBezTo>
                    <a:pt x="183" y="245"/>
                    <a:pt x="219" y="253"/>
                    <a:pt x="249" y="253"/>
                  </a:cubicBezTo>
                  <a:cubicBezTo>
                    <a:pt x="355" y="253"/>
                    <a:pt x="383" y="153"/>
                    <a:pt x="398" y="29"/>
                  </a:cubicBezTo>
                  <a:cubicBezTo>
                    <a:pt x="356" y="15"/>
                    <a:pt x="324"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896675" y="2018500"/>
              <a:ext cx="109425" cy="46225"/>
            </a:xfrm>
            <a:custGeom>
              <a:avLst/>
              <a:gdLst/>
              <a:ahLst/>
              <a:cxnLst/>
              <a:rect l="l" t="t" r="r" b="b"/>
              <a:pathLst>
                <a:path w="4377" h="1849" extrusionOk="0">
                  <a:moveTo>
                    <a:pt x="3979" y="1"/>
                  </a:moveTo>
                  <a:cubicBezTo>
                    <a:pt x="2944" y="299"/>
                    <a:pt x="1890" y="677"/>
                    <a:pt x="875" y="1075"/>
                  </a:cubicBezTo>
                  <a:cubicBezTo>
                    <a:pt x="716" y="1214"/>
                    <a:pt x="497" y="1095"/>
                    <a:pt x="358" y="1214"/>
                  </a:cubicBezTo>
                  <a:cubicBezTo>
                    <a:pt x="298" y="1294"/>
                    <a:pt x="199" y="1314"/>
                    <a:pt x="179" y="1413"/>
                  </a:cubicBezTo>
                  <a:cubicBezTo>
                    <a:pt x="119" y="1553"/>
                    <a:pt x="60" y="1652"/>
                    <a:pt x="0" y="1771"/>
                  </a:cubicBezTo>
                  <a:cubicBezTo>
                    <a:pt x="63" y="1824"/>
                    <a:pt x="132" y="1849"/>
                    <a:pt x="200" y="1849"/>
                  </a:cubicBezTo>
                  <a:cubicBezTo>
                    <a:pt x="261" y="1849"/>
                    <a:pt x="322" y="1829"/>
                    <a:pt x="378" y="1791"/>
                  </a:cubicBezTo>
                  <a:cubicBezTo>
                    <a:pt x="497" y="1592"/>
                    <a:pt x="756" y="1752"/>
                    <a:pt x="915" y="1612"/>
                  </a:cubicBezTo>
                  <a:cubicBezTo>
                    <a:pt x="1015" y="1592"/>
                    <a:pt x="1114" y="1592"/>
                    <a:pt x="1214" y="1572"/>
                  </a:cubicBezTo>
                  <a:cubicBezTo>
                    <a:pt x="1325" y="1434"/>
                    <a:pt x="1455" y="1401"/>
                    <a:pt x="1592" y="1401"/>
                  </a:cubicBezTo>
                  <a:cubicBezTo>
                    <a:pt x="1651" y="1401"/>
                    <a:pt x="1711" y="1407"/>
                    <a:pt x="1771" y="1413"/>
                  </a:cubicBezTo>
                  <a:cubicBezTo>
                    <a:pt x="1870" y="1413"/>
                    <a:pt x="1969" y="1393"/>
                    <a:pt x="2069" y="1393"/>
                  </a:cubicBezTo>
                  <a:cubicBezTo>
                    <a:pt x="2208" y="1214"/>
                    <a:pt x="2387" y="1214"/>
                    <a:pt x="2586" y="1214"/>
                  </a:cubicBezTo>
                  <a:cubicBezTo>
                    <a:pt x="3143" y="856"/>
                    <a:pt x="3839" y="797"/>
                    <a:pt x="4376" y="399"/>
                  </a:cubicBezTo>
                  <a:cubicBezTo>
                    <a:pt x="4138" y="379"/>
                    <a:pt x="3998" y="240"/>
                    <a:pt x="39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679325" y="2085050"/>
              <a:ext cx="110450" cy="42400"/>
            </a:xfrm>
            <a:custGeom>
              <a:avLst/>
              <a:gdLst/>
              <a:ahLst/>
              <a:cxnLst/>
              <a:rect l="l" t="t" r="r" b="b"/>
              <a:pathLst>
                <a:path w="4418" h="1696" extrusionOk="0">
                  <a:moveTo>
                    <a:pt x="4147" y="1"/>
                  </a:moveTo>
                  <a:cubicBezTo>
                    <a:pt x="4042" y="1"/>
                    <a:pt x="3941" y="39"/>
                    <a:pt x="3840" y="84"/>
                  </a:cubicBezTo>
                  <a:cubicBezTo>
                    <a:pt x="3522" y="303"/>
                    <a:pt x="3124" y="303"/>
                    <a:pt x="2766" y="422"/>
                  </a:cubicBezTo>
                  <a:cubicBezTo>
                    <a:pt x="2627" y="621"/>
                    <a:pt x="2408" y="502"/>
                    <a:pt x="2229" y="601"/>
                  </a:cubicBezTo>
                  <a:cubicBezTo>
                    <a:pt x="2172" y="732"/>
                    <a:pt x="2078" y="759"/>
                    <a:pt x="1975" y="759"/>
                  </a:cubicBezTo>
                  <a:cubicBezTo>
                    <a:pt x="1903" y="759"/>
                    <a:pt x="1825" y="745"/>
                    <a:pt x="1753" y="745"/>
                  </a:cubicBezTo>
                  <a:cubicBezTo>
                    <a:pt x="1677" y="745"/>
                    <a:pt x="1607" y="760"/>
                    <a:pt x="1553" y="820"/>
                  </a:cubicBezTo>
                  <a:cubicBezTo>
                    <a:pt x="1334" y="979"/>
                    <a:pt x="1095" y="1079"/>
                    <a:pt x="817" y="1099"/>
                  </a:cubicBezTo>
                  <a:cubicBezTo>
                    <a:pt x="697" y="1099"/>
                    <a:pt x="578" y="1138"/>
                    <a:pt x="478" y="1198"/>
                  </a:cubicBezTo>
                  <a:lnTo>
                    <a:pt x="260" y="1278"/>
                  </a:lnTo>
                  <a:cubicBezTo>
                    <a:pt x="1" y="1477"/>
                    <a:pt x="160" y="1576"/>
                    <a:pt x="339" y="1695"/>
                  </a:cubicBezTo>
                  <a:lnTo>
                    <a:pt x="518" y="1695"/>
                  </a:lnTo>
                  <a:cubicBezTo>
                    <a:pt x="518" y="1676"/>
                    <a:pt x="518" y="1676"/>
                    <a:pt x="558" y="1636"/>
                  </a:cubicBezTo>
                  <a:cubicBezTo>
                    <a:pt x="618" y="1636"/>
                    <a:pt x="638" y="1636"/>
                    <a:pt x="697" y="1695"/>
                  </a:cubicBezTo>
                  <a:lnTo>
                    <a:pt x="856" y="1695"/>
                  </a:lnTo>
                  <a:cubicBezTo>
                    <a:pt x="936" y="1676"/>
                    <a:pt x="976" y="1596"/>
                    <a:pt x="1035" y="1536"/>
                  </a:cubicBezTo>
                  <a:cubicBezTo>
                    <a:pt x="1513" y="1417"/>
                    <a:pt x="1950" y="1298"/>
                    <a:pt x="2428" y="1178"/>
                  </a:cubicBezTo>
                  <a:cubicBezTo>
                    <a:pt x="2607" y="1039"/>
                    <a:pt x="2826" y="1178"/>
                    <a:pt x="2965" y="1019"/>
                  </a:cubicBezTo>
                  <a:cubicBezTo>
                    <a:pt x="3251" y="764"/>
                    <a:pt x="3576" y="663"/>
                    <a:pt x="3929" y="663"/>
                  </a:cubicBezTo>
                  <a:cubicBezTo>
                    <a:pt x="4017" y="663"/>
                    <a:pt x="4107" y="669"/>
                    <a:pt x="4198" y="681"/>
                  </a:cubicBezTo>
                  <a:cubicBezTo>
                    <a:pt x="4238" y="681"/>
                    <a:pt x="4298" y="681"/>
                    <a:pt x="4338" y="641"/>
                  </a:cubicBezTo>
                  <a:cubicBezTo>
                    <a:pt x="4377" y="542"/>
                    <a:pt x="4377" y="442"/>
                    <a:pt x="4417" y="283"/>
                  </a:cubicBezTo>
                  <a:cubicBezTo>
                    <a:pt x="4417" y="204"/>
                    <a:pt x="4397" y="144"/>
                    <a:pt x="4397" y="84"/>
                  </a:cubicBezTo>
                  <a:cubicBezTo>
                    <a:pt x="4311" y="24"/>
                    <a:pt x="4228" y="1"/>
                    <a:pt x="4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774325" y="2078375"/>
              <a:ext cx="30850" cy="9775"/>
            </a:xfrm>
            <a:custGeom>
              <a:avLst/>
              <a:gdLst/>
              <a:ahLst/>
              <a:cxnLst/>
              <a:rect l="l" t="t" r="r" b="b"/>
              <a:pathLst>
                <a:path w="1234" h="391" extrusionOk="0">
                  <a:moveTo>
                    <a:pt x="1106" y="0"/>
                  </a:moveTo>
                  <a:cubicBezTo>
                    <a:pt x="1060" y="0"/>
                    <a:pt x="1018" y="21"/>
                    <a:pt x="975" y="53"/>
                  </a:cubicBezTo>
                  <a:lnTo>
                    <a:pt x="995" y="53"/>
                  </a:lnTo>
                  <a:cubicBezTo>
                    <a:pt x="617" y="73"/>
                    <a:pt x="279" y="93"/>
                    <a:pt x="0" y="391"/>
                  </a:cubicBezTo>
                  <a:lnTo>
                    <a:pt x="538" y="391"/>
                  </a:lnTo>
                  <a:cubicBezTo>
                    <a:pt x="796" y="272"/>
                    <a:pt x="1114" y="331"/>
                    <a:pt x="1234" y="53"/>
                  </a:cubicBezTo>
                  <a:cubicBezTo>
                    <a:pt x="1188" y="16"/>
                    <a:pt x="1146" y="0"/>
                    <a:pt x="11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887225" y="2047850"/>
              <a:ext cx="18425" cy="6000"/>
            </a:xfrm>
            <a:custGeom>
              <a:avLst/>
              <a:gdLst/>
              <a:ahLst/>
              <a:cxnLst/>
              <a:rect l="l" t="t" r="r" b="b"/>
              <a:pathLst>
                <a:path w="737" h="240" extrusionOk="0">
                  <a:moveTo>
                    <a:pt x="736" y="40"/>
                  </a:moveTo>
                  <a:cubicBezTo>
                    <a:pt x="458" y="60"/>
                    <a:pt x="199" y="1"/>
                    <a:pt x="0" y="219"/>
                  </a:cubicBezTo>
                  <a:cubicBezTo>
                    <a:pt x="179" y="219"/>
                    <a:pt x="378" y="239"/>
                    <a:pt x="557" y="239"/>
                  </a:cubicBezTo>
                  <a:cubicBezTo>
                    <a:pt x="637" y="180"/>
                    <a:pt x="676" y="120"/>
                    <a:pt x="73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892200" y="2062775"/>
              <a:ext cx="13950" cy="5000"/>
            </a:xfrm>
            <a:custGeom>
              <a:avLst/>
              <a:gdLst/>
              <a:ahLst/>
              <a:cxnLst/>
              <a:rect l="l" t="t" r="r" b="b"/>
              <a:pathLst>
                <a:path w="558" h="200" extrusionOk="0">
                  <a:moveTo>
                    <a:pt x="179" y="0"/>
                  </a:moveTo>
                  <a:cubicBezTo>
                    <a:pt x="139" y="40"/>
                    <a:pt x="60" y="100"/>
                    <a:pt x="0" y="179"/>
                  </a:cubicBezTo>
                  <a:cubicBezTo>
                    <a:pt x="139" y="179"/>
                    <a:pt x="239" y="199"/>
                    <a:pt x="358" y="199"/>
                  </a:cubicBezTo>
                  <a:cubicBezTo>
                    <a:pt x="386" y="186"/>
                    <a:pt x="422" y="162"/>
                    <a:pt x="456" y="162"/>
                  </a:cubicBezTo>
                  <a:cubicBezTo>
                    <a:pt x="471" y="162"/>
                    <a:pt x="485" y="167"/>
                    <a:pt x="497" y="179"/>
                  </a:cubicBezTo>
                  <a:cubicBezTo>
                    <a:pt x="517" y="120"/>
                    <a:pt x="557" y="80"/>
                    <a:pt x="557" y="20"/>
                  </a:cubicBezTo>
                  <a:cubicBezTo>
                    <a:pt x="438" y="20"/>
                    <a:pt x="298"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045250" y="782350"/>
              <a:ext cx="17450" cy="12275"/>
            </a:xfrm>
            <a:custGeom>
              <a:avLst/>
              <a:gdLst/>
              <a:ahLst/>
              <a:cxnLst/>
              <a:rect l="l" t="t" r="r" b="b"/>
              <a:pathLst>
                <a:path w="698" h="491" extrusionOk="0">
                  <a:moveTo>
                    <a:pt x="514" y="0"/>
                  </a:moveTo>
                  <a:cubicBezTo>
                    <a:pt x="440" y="0"/>
                    <a:pt x="350" y="80"/>
                    <a:pt x="259" y="93"/>
                  </a:cubicBezTo>
                  <a:cubicBezTo>
                    <a:pt x="200" y="113"/>
                    <a:pt x="100" y="113"/>
                    <a:pt x="21" y="133"/>
                  </a:cubicBezTo>
                  <a:cubicBezTo>
                    <a:pt x="21" y="212"/>
                    <a:pt x="1" y="272"/>
                    <a:pt x="21" y="332"/>
                  </a:cubicBezTo>
                  <a:cubicBezTo>
                    <a:pt x="100" y="491"/>
                    <a:pt x="220" y="491"/>
                    <a:pt x="359" y="491"/>
                  </a:cubicBezTo>
                  <a:cubicBezTo>
                    <a:pt x="637" y="491"/>
                    <a:pt x="697" y="292"/>
                    <a:pt x="617" y="93"/>
                  </a:cubicBezTo>
                  <a:cubicBezTo>
                    <a:pt x="590" y="23"/>
                    <a:pt x="554" y="0"/>
                    <a:pt x="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036300" y="780675"/>
              <a:ext cx="8975" cy="5000"/>
            </a:xfrm>
            <a:custGeom>
              <a:avLst/>
              <a:gdLst/>
              <a:ahLst/>
              <a:cxnLst/>
              <a:rect l="l" t="t" r="r" b="b"/>
              <a:pathLst>
                <a:path w="359" h="200" extrusionOk="0">
                  <a:moveTo>
                    <a:pt x="359" y="1"/>
                  </a:moveTo>
                  <a:cubicBezTo>
                    <a:pt x="259" y="1"/>
                    <a:pt x="160" y="41"/>
                    <a:pt x="1" y="41"/>
                  </a:cubicBezTo>
                  <a:cubicBezTo>
                    <a:pt x="100" y="160"/>
                    <a:pt x="220" y="180"/>
                    <a:pt x="359" y="200"/>
                  </a:cubicBezTo>
                  <a:lnTo>
                    <a:pt x="3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179650" y="1514475"/>
              <a:ext cx="3500" cy="3375"/>
            </a:xfrm>
            <a:custGeom>
              <a:avLst/>
              <a:gdLst/>
              <a:ahLst/>
              <a:cxnLst/>
              <a:rect l="l" t="t" r="r" b="b"/>
              <a:pathLst>
                <a:path w="140" h="135" extrusionOk="0">
                  <a:moveTo>
                    <a:pt x="70" y="1"/>
                  </a:moveTo>
                  <a:cubicBezTo>
                    <a:pt x="45" y="1"/>
                    <a:pt x="20" y="11"/>
                    <a:pt x="0" y="31"/>
                  </a:cubicBezTo>
                  <a:cubicBezTo>
                    <a:pt x="20" y="100"/>
                    <a:pt x="45" y="135"/>
                    <a:pt x="70" y="135"/>
                  </a:cubicBezTo>
                  <a:cubicBezTo>
                    <a:pt x="95" y="135"/>
                    <a:pt x="119" y="100"/>
                    <a:pt x="139" y="31"/>
                  </a:cubicBezTo>
                  <a:cubicBezTo>
                    <a:pt x="119" y="11"/>
                    <a:pt x="95" y="1"/>
                    <a:pt x="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097575" y="1680825"/>
              <a:ext cx="18425" cy="123700"/>
            </a:xfrm>
            <a:custGeom>
              <a:avLst/>
              <a:gdLst/>
              <a:ahLst/>
              <a:cxnLst/>
              <a:rect l="l" t="t" r="r" b="b"/>
              <a:pathLst>
                <a:path w="737" h="4948" extrusionOk="0">
                  <a:moveTo>
                    <a:pt x="597" y="1"/>
                  </a:moveTo>
                  <a:lnTo>
                    <a:pt x="597" y="1"/>
                  </a:lnTo>
                  <a:cubicBezTo>
                    <a:pt x="438" y="160"/>
                    <a:pt x="498" y="399"/>
                    <a:pt x="299" y="498"/>
                  </a:cubicBezTo>
                  <a:cubicBezTo>
                    <a:pt x="180" y="538"/>
                    <a:pt x="100" y="598"/>
                    <a:pt x="100" y="757"/>
                  </a:cubicBezTo>
                  <a:lnTo>
                    <a:pt x="100" y="976"/>
                  </a:lnTo>
                  <a:cubicBezTo>
                    <a:pt x="100" y="1095"/>
                    <a:pt x="120" y="1194"/>
                    <a:pt x="120" y="1334"/>
                  </a:cubicBezTo>
                  <a:cubicBezTo>
                    <a:pt x="200" y="1891"/>
                    <a:pt x="1" y="2448"/>
                    <a:pt x="1" y="2985"/>
                  </a:cubicBezTo>
                  <a:cubicBezTo>
                    <a:pt x="21" y="3204"/>
                    <a:pt x="60" y="3442"/>
                    <a:pt x="100" y="3661"/>
                  </a:cubicBezTo>
                  <a:cubicBezTo>
                    <a:pt x="120" y="3840"/>
                    <a:pt x="140" y="4039"/>
                    <a:pt x="140" y="4198"/>
                  </a:cubicBezTo>
                  <a:cubicBezTo>
                    <a:pt x="140" y="4357"/>
                    <a:pt x="180" y="4516"/>
                    <a:pt x="220" y="4656"/>
                  </a:cubicBezTo>
                  <a:cubicBezTo>
                    <a:pt x="259" y="4755"/>
                    <a:pt x="339" y="4855"/>
                    <a:pt x="438" y="4914"/>
                  </a:cubicBezTo>
                  <a:cubicBezTo>
                    <a:pt x="485" y="4938"/>
                    <a:pt x="532" y="4947"/>
                    <a:pt x="574" y="4947"/>
                  </a:cubicBezTo>
                  <a:cubicBezTo>
                    <a:pt x="604" y="4947"/>
                    <a:pt x="632" y="4942"/>
                    <a:pt x="657" y="4934"/>
                  </a:cubicBezTo>
                  <a:cubicBezTo>
                    <a:pt x="717" y="4875"/>
                    <a:pt x="737" y="4795"/>
                    <a:pt x="737" y="4735"/>
                  </a:cubicBezTo>
                  <a:cubicBezTo>
                    <a:pt x="697" y="4556"/>
                    <a:pt x="737" y="4357"/>
                    <a:pt x="697" y="4178"/>
                  </a:cubicBezTo>
                  <a:cubicBezTo>
                    <a:pt x="498" y="3581"/>
                    <a:pt x="538" y="3025"/>
                    <a:pt x="657" y="2448"/>
                  </a:cubicBezTo>
                  <a:lnTo>
                    <a:pt x="657" y="2269"/>
                  </a:lnTo>
                  <a:cubicBezTo>
                    <a:pt x="438" y="2129"/>
                    <a:pt x="518" y="1930"/>
                    <a:pt x="558" y="1731"/>
                  </a:cubicBezTo>
                  <a:cubicBezTo>
                    <a:pt x="737" y="1155"/>
                    <a:pt x="637" y="578"/>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3105525" y="1807775"/>
              <a:ext cx="29375" cy="73500"/>
            </a:xfrm>
            <a:custGeom>
              <a:avLst/>
              <a:gdLst/>
              <a:ahLst/>
              <a:cxnLst/>
              <a:rect l="l" t="t" r="r" b="b"/>
              <a:pathLst>
                <a:path w="1175" h="2940" extrusionOk="0">
                  <a:moveTo>
                    <a:pt x="322" y="0"/>
                  </a:moveTo>
                  <a:cubicBezTo>
                    <a:pt x="279" y="0"/>
                    <a:pt x="240" y="5"/>
                    <a:pt x="200" y="15"/>
                  </a:cubicBezTo>
                  <a:cubicBezTo>
                    <a:pt x="120" y="75"/>
                    <a:pt x="81" y="115"/>
                    <a:pt x="61" y="194"/>
                  </a:cubicBezTo>
                  <a:cubicBezTo>
                    <a:pt x="1" y="453"/>
                    <a:pt x="100" y="692"/>
                    <a:pt x="61" y="950"/>
                  </a:cubicBezTo>
                  <a:cubicBezTo>
                    <a:pt x="61" y="1070"/>
                    <a:pt x="120" y="1189"/>
                    <a:pt x="200" y="1308"/>
                  </a:cubicBezTo>
                  <a:cubicBezTo>
                    <a:pt x="260" y="1388"/>
                    <a:pt x="319" y="1468"/>
                    <a:pt x="379" y="1547"/>
                  </a:cubicBezTo>
                  <a:cubicBezTo>
                    <a:pt x="439" y="1666"/>
                    <a:pt x="439" y="1786"/>
                    <a:pt x="478" y="1905"/>
                  </a:cubicBezTo>
                  <a:cubicBezTo>
                    <a:pt x="498" y="2064"/>
                    <a:pt x="498" y="2204"/>
                    <a:pt x="558" y="2343"/>
                  </a:cubicBezTo>
                  <a:cubicBezTo>
                    <a:pt x="598" y="2462"/>
                    <a:pt x="618" y="2562"/>
                    <a:pt x="677" y="2661"/>
                  </a:cubicBezTo>
                  <a:cubicBezTo>
                    <a:pt x="717" y="2780"/>
                    <a:pt x="777" y="2880"/>
                    <a:pt x="896" y="2940"/>
                  </a:cubicBezTo>
                  <a:cubicBezTo>
                    <a:pt x="976" y="2940"/>
                    <a:pt x="1055" y="2900"/>
                    <a:pt x="1095" y="2840"/>
                  </a:cubicBezTo>
                  <a:cubicBezTo>
                    <a:pt x="1175" y="2681"/>
                    <a:pt x="1095" y="2502"/>
                    <a:pt x="1095" y="2363"/>
                  </a:cubicBezTo>
                  <a:cubicBezTo>
                    <a:pt x="1095" y="2243"/>
                    <a:pt x="1095" y="2144"/>
                    <a:pt x="1055" y="2005"/>
                  </a:cubicBezTo>
                  <a:cubicBezTo>
                    <a:pt x="817" y="1806"/>
                    <a:pt x="1016" y="1487"/>
                    <a:pt x="876" y="1269"/>
                  </a:cubicBezTo>
                  <a:lnTo>
                    <a:pt x="896" y="1209"/>
                  </a:lnTo>
                  <a:lnTo>
                    <a:pt x="876" y="1169"/>
                  </a:lnTo>
                  <a:cubicBezTo>
                    <a:pt x="677" y="831"/>
                    <a:pt x="797" y="354"/>
                    <a:pt x="459" y="15"/>
                  </a:cubicBezTo>
                  <a:cubicBezTo>
                    <a:pt x="409" y="5"/>
                    <a:pt x="364" y="0"/>
                    <a:pt x="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111000" y="1800250"/>
              <a:ext cx="16950" cy="36775"/>
            </a:xfrm>
            <a:custGeom>
              <a:avLst/>
              <a:gdLst/>
              <a:ahLst/>
              <a:cxnLst/>
              <a:rect l="l" t="t" r="r" b="b"/>
              <a:pathLst>
                <a:path w="678" h="1471" extrusionOk="0">
                  <a:moveTo>
                    <a:pt x="206" y="0"/>
                  </a:moveTo>
                  <a:cubicBezTo>
                    <a:pt x="169" y="0"/>
                    <a:pt x="132" y="25"/>
                    <a:pt x="100" y="78"/>
                  </a:cubicBezTo>
                  <a:cubicBezTo>
                    <a:pt x="1" y="197"/>
                    <a:pt x="1" y="296"/>
                    <a:pt x="100" y="436"/>
                  </a:cubicBezTo>
                  <a:cubicBezTo>
                    <a:pt x="458" y="694"/>
                    <a:pt x="299" y="1192"/>
                    <a:pt x="657" y="1470"/>
                  </a:cubicBezTo>
                  <a:cubicBezTo>
                    <a:pt x="677" y="973"/>
                    <a:pt x="558" y="495"/>
                    <a:pt x="299" y="58"/>
                  </a:cubicBezTo>
                  <a:cubicBezTo>
                    <a:pt x="271" y="20"/>
                    <a:pt x="238" y="0"/>
                    <a:pt x="2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3106025" y="1740500"/>
              <a:ext cx="8500" cy="43800"/>
            </a:xfrm>
            <a:custGeom>
              <a:avLst/>
              <a:gdLst/>
              <a:ahLst/>
              <a:cxnLst/>
              <a:rect l="l" t="t" r="r" b="b"/>
              <a:pathLst>
                <a:path w="340" h="1752" extrusionOk="0">
                  <a:moveTo>
                    <a:pt x="299" y="1"/>
                  </a:moveTo>
                  <a:cubicBezTo>
                    <a:pt x="41" y="598"/>
                    <a:pt x="1" y="1175"/>
                    <a:pt x="339" y="1751"/>
                  </a:cubicBezTo>
                  <a:cubicBezTo>
                    <a:pt x="339" y="1175"/>
                    <a:pt x="339" y="598"/>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128425" y="1865425"/>
              <a:ext cx="14425" cy="25300"/>
            </a:xfrm>
            <a:custGeom>
              <a:avLst/>
              <a:gdLst/>
              <a:ahLst/>
              <a:cxnLst/>
              <a:rect l="l" t="t" r="r" b="b"/>
              <a:pathLst>
                <a:path w="577" h="1012" extrusionOk="0">
                  <a:moveTo>
                    <a:pt x="177" y="0"/>
                  </a:moveTo>
                  <a:cubicBezTo>
                    <a:pt x="156" y="0"/>
                    <a:pt x="128" y="29"/>
                    <a:pt x="100" y="57"/>
                  </a:cubicBezTo>
                  <a:lnTo>
                    <a:pt x="100" y="574"/>
                  </a:lnTo>
                  <a:cubicBezTo>
                    <a:pt x="60" y="653"/>
                    <a:pt x="0" y="733"/>
                    <a:pt x="0" y="833"/>
                  </a:cubicBezTo>
                  <a:cubicBezTo>
                    <a:pt x="40" y="912"/>
                    <a:pt x="80" y="972"/>
                    <a:pt x="179" y="1012"/>
                  </a:cubicBezTo>
                  <a:cubicBezTo>
                    <a:pt x="378" y="1012"/>
                    <a:pt x="577" y="972"/>
                    <a:pt x="477" y="713"/>
                  </a:cubicBezTo>
                  <a:cubicBezTo>
                    <a:pt x="477" y="653"/>
                    <a:pt x="477" y="614"/>
                    <a:pt x="438" y="574"/>
                  </a:cubicBezTo>
                  <a:cubicBezTo>
                    <a:pt x="298" y="474"/>
                    <a:pt x="358" y="315"/>
                    <a:pt x="279" y="176"/>
                  </a:cubicBezTo>
                  <a:cubicBezTo>
                    <a:pt x="298" y="136"/>
                    <a:pt x="298" y="77"/>
                    <a:pt x="259" y="57"/>
                  </a:cubicBezTo>
                  <a:lnTo>
                    <a:pt x="199" y="17"/>
                  </a:lnTo>
                  <a:cubicBezTo>
                    <a:pt x="193" y="5"/>
                    <a:pt x="18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109525" y="1784275"/>
              <a:ext cx="9950" cy="17925"/>
            </a:xfrm>
            <a:custGeom>
              <a:avLst/>
              <a:gdLst/>
              <a:ahLst/>
              <a:cxnLst/>
              <a:rect l="l" t="t" r="r" b="b"/>
              <a:pathLst>
                <a:path w="398" h="717" extrusionOk="0">
                  <a:moveTo>
                    <a:pt x="219" y="0"/>
                  </a:moveTo>
                  <a:cubicBezTo>
                    <a:pt x="0" y="239"/>
                    <a:pt x="199" y="478"/>
                    <a:pt x="199" y="717"/>
                  </a:cubicBezTo>
                  <a:cubicBezTo>
                    <a:pt x="259" y="697"/>
                    <a:pt x="318" y="697"/>
                    <a:pt x="398" y="697"/>
                  </a:cubicBezTo>
                  <a:cubicBezTo>
                    <a:pt x="358" y="438"/>
                    <a:pt x="358" y="1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3123450" y="1839475"/>
              <a:ext cx="9475" cy="18925"/>
            </a:xfrm>
            <a:custGeom>
              <a:avLst/>
              <a:gdLst/>
              <a:ahLst/>
              <a:cxnLst/>
              <a:rect l="l" t="t" r="r" b="b"/>
              <a:pathLst>
                <a:path w="379" h="757" extrusionOk="0">
                  <a:moveTo>
                    <a:pt x="159" y="1"/>
                  </a:moveTo>
                  <a:cubicBezTo>
                    <a:pt x="159" y="259"/>
                    <a:pt x="0" y="558"/>
                    <a:pt x="338" y="757"/>
                  </a:cubicBezTo>
                  <a:cubicBezTo>
                    <a:pt x="378" y="478"/>
                    <a:pt x="358" y="219"/>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3130900" y="1857375"/>
              <a:ext cx="5000" cy="9475"/>
            </a:xfrm>
            <a:custGeom>
              <a:avLst/>
              <a:gdLst/>
              <a:ahLst/>
              <a:cxnLst/>
              <a:rect l="l" t="t" r="r" b="b"/>
              <a:pathLst>
                <a:path w="200" h="379" extrusionOk="0">
                  <a:moveTo>
                    <a:pt x="40" y="1"/>
                  </a:moveTo>
                  <a:cubicBezTo>
                    <a:pt x="40" y="140"/>
                    <a:pt x="1" y="259"/>
                    <a:pt x="1" y="379"/>
                  </a:cubicBezTo>
                  <a:lnTo>
                    <a:pt x="180" y="379"/>
                  </a:lnTo>
                  <a:cubicBezTo>
                    <a:pt x="180" y="259"/>
                    <a:pt x="199" y="10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135375" y="1869825"/>
              <a:ext cx="4500" cy="9950"/>
            </a:xfrm>
            <a:custGeom>
              <a:avLst/>
              <a:gdLst/>
              <a:ahLst/>
              <a:cxnLst/>
              <a:rect l="l" t="t" r="r" b="b"/>
              <a:pathLst>
                <a:path w="180" h="398" extrusionOk="0">
                  <a:moveTo>
                    <a:pt x="20" y="0"/>
                  </a:moveTo>
                  <a:lnTo>
                    <a:pt x="20" y="0"/>
                  </a:lnTo>
                  <a:cubicBezTo>
                    <a:pt x="1" y="159"/>
                    <a:pt x="20" y="298"/>
                    <a:pt x="180" y="398"/>
                  </a:cubicBezTo>
                  <a:lnTo>
                    <a:pt x="180" y="80"/>
                  </a:lnTo>
                  <a:lnTo>
                    <a:pt x="2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181625" y="1910500"/>
              <a:ext cx="45750" cy="56325"/>
            </a:xfrm>
            <a:custGeom>
              <a:avLst/>
              <a:gdLst/>
              <a:ahLst/>
              <a:cxnLst/>
              <a:rect l="l" t="t" r="r" b="b"/>
              <a:pathLst>
                <a:path w="1830" h="2253" extrusionOk="0">
                  <a:moveTo>
                    <a:pt x="979" y="1827"/>
                  </a:moveTo>
                  <a:cubicBezTo>
                    <a:pt x="989" y="1827"/>
                    <a:pt x="1001" y="1830"/>
                    <a:pt x="1015" y="1834"/>
                  </a:cubicBezTo>
                  <a:cubicBezTo>
                    <a:pt x="974" y="1848"/>
                    <a:pt x="952" y="1871"/>
                    <a:pt x="936" y="1897"/>
                  </a:cubicBezTo>
                  <a:lnTo>
                    <a:pt x="936" y="1897"/>
                  </a:lnTo>
                  <a:cubicBezTo>
                    <a:pt x="938" y="1848"/>
                    <a:pt x="950" y="1827"/>
                    <a:pt x="979" y="1827"/>
                  </a:cubicBezTo>
                  <a:close/>
                  <a:moveTo>
                    <a:pt x="1375" y="0"/>
                  </a:moveTo>
                  <a:cubicBezTo>
                    <a:pt x="1349" y="0"/>
                    <a:pt x="1322" y="2"/>
                    <a:pt x="1294" y="4"/>
                  </a:cubicBezTo>
                  <a:cubicBezTo>
                    <a:pt x="1194" y="64"/>
                    <a:pt x="1134" y="163"/>
                    <a:pt x="1115" y="263"/>
                  </a:cubicBezTo>
                  <a:cubicBezTo>
                    <a:pt x="1095" y="362"/>
                    <a:pt x="1095" y="462"/>
                    <a:pt x="1055" y="561"/>
                  </a:cubicBezTo>
                  <a:cubicBezTo>
                    <a:pt x="1015" y="740"/>
                    <a:pt x="896" y="840"/>
                    <a:pt x="737" y="919"/>
                  </a:cubicBezTo>
                  <a:cubicBezTo>
                    <a:pt x="538" y="1039"/>
                    <a:pt x="339" y="1158"/>
                    <a:pt x="239" y="1397"/>
                  </a:cubicBezTo>
                  <a:cubicBezTo>
                    <a:pt x="140" y="1715"/>
                    <a:pt x="1" y="2033"/>
                    <a:pt x="418" y="2252"/>
                  </a:cubicBezTo>
                  <a:lnTo>
                    <a:pt x="597" y="2252"/>
                  </a:lnTo>
                  <a:cubicBezTo>
                    <a:pt x="715" y="2168"/>
                    <a:pt x="804" y="2084"/>
                    <a:pt x="888" y="1977"/>
                  </a:cubicBezTo>
                  <a:lnTo>
                    <a:pt x="888" y="1977"/>
                  </a:lnTo>
                  <a:cubicBezTo>
                    <a:pt x="875" y="2022"/>
                    <a:pt x="905" y="2068"/>
                    <a:pt x="936" y="2113"/>
                  </a:cubicBezTo>
                  <a:cubicBezTo>
                    <a:pt x="1155" y="2145"/>
                    <a:pt x="1318" y="2167"/>
                    <a:pt x="1438" y="2167"/>
                  </a:cubicBezTo>
                  <a:cubicBezTo>
                    <a:pt x="1765" y="2167"/>
                    <a:pt x="1775" y="2004"/>
                    <a:pt x="1731" y="1437"/>
                  </a:cubicBezTo>
                  <a:cubicBezTo>
                    <a:pt x="1731" y="1138"/>
                    <a:pt x="1791" y="860"/>
                    <a:pt x="1811" y="601"/>
                  </a:cubicBezTo>
                  <a:cubicBezTo>
                    <a:pt x="1829" y="249"/>
                    <a:pt x="172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120950" y="1945400"/>
              <a:ext cx="71150" cy="40200"/>
            </a:xfrm>
            <a:custGeom>
              <a:avLst/>
              <a:gdLst/>
              <a:ahLst/>
              <a:cxnLst/>
              <a:rect l="l" t="t" r="r" b="b"/>
              <a:pathLst>
                <a:path w="2846" h="1608" extrusionOk="0">
                  <a:moveTo>
                    <a:pt x="2845" y="1"/>
                  </a:moveTo>
                  <a:cubicBezTo>
                    <a:pt x="2189" y="1"/>
                    <a:pt x="1652" y="319"/>
                    <a:pt x="1135" y="578"/>
                  </a:cubicBezTo>
                  <a:cubicBezTo>
                    <a:pt x="1035" y="677"/>
                    <a:pt x="896" y="777"/>
                    <a:pt x="776" y="836"/>
                  </a:cubicBezTo>
                  <a:cubicBezTo>
                    <a:pt x="697" y="856"/>
                    <a:pt x="657" y="876"/>
                    <a:pt x="578" y="916"/>
                  </a:cubicBezTo>
                  <a:cubicBezTo>
                    <a:pt x="458" y="956"/>
                    <a:pt x="299" y="1015"/>
                    <a:pt x="180" y="1055"/>
                  </a:cubicBezTo>
                  <a:cubicBezTo>
                    <a:pt x="140" y="1095"/>
                    <a:pt x="60" y="1135"/>
                    <a:pt x="40" y="1214"/>
                  </a:cubicBezTo>
                  <a:cubicBezTo>
                    <a:pt x="1" y="1294"/>
                    <a:pt x="40" y="1353"/>
                    <a:pt x="80" y="1413"/>
                  </a:cubicBezTo>
                  <a:cubicBezTo>
                    <a:pt x="140" y="1453"/>
                    <a:pt x="200" y="1473"/>
                    <a:pt x="279" y="1513"/>
                  </a:cubicBezTo>
                  <a:cubicBezTo>
                    <a:pt x="430" y="1513"/>
                    <a:pt x="590" y="1607"/>
                    <a:pt x="747" y="1607"/>
                  </a:cubicBezTo>
                  <a:cubicBezTo>
                    <a:pt x="818" y="1607"/>
                    <a:pt x="888" y="1588"/>
                    <a:pt x="956" y="1532"/>
                  </a:cubicBezTo>
                  <a:cubicBezTo>
                    <a:pt x="995" y="1453"/>
                    <a:pt x="1075" y="1413"/>
                    <a:pt x="1174" y="1393"/>
                  </a:cubicBezTo>
                  <a:cubicBezTo>
                    <a:pt x="1493" y="1294"/>
                    <a:pt x="1791" y="1155"/>
                    <a:pt x="2149" y="1155"/>
                  </a:cubicBezTo>
                  <a:cubicBezTo>
                    <a:pt x="2368" y="1055"/>
                    <a:pt x="2627" y="936"/>
                    <a:pt x="2845" y="836"/>
                  </a:cubicBezTo>
                  <a:cubicBezTo>
                    <a:pt x="2587" y="558"/>
                    <a:pt x="2806" y="259"/>
                    <a:pt x="28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3153275" y="1906625"/>
              <a:ext cx="60700" cy="30350"/>
            </a:xfrm>
            <a:custGeom>
              <a:avLst/>
              <a:gdLst/>
              <a:ahLst/>
              <a:cxnLst/>
              <a:rect l="l" t="t" r="r" b="b"/>
              <a:pathLst>
                <a:path w="2428" h="1214" extrusionOk="0">
                  <a:moveTo>
                    <a:pt x="657" y="0"/>
                  </a:moveTo>
                  <a:cubicBezTo>
                    <a:pt x="597" y="0"/>
                    <a:pt x="518" y="20"/>
                    <a:pt x="478" y="60"/>
                  </a:cubicBezTo>
                  <a:cubicBezTo>
                    <a:pt x="558" y="318"/>
                    <a:pt x="1" y="179"/>
                    <a:pt x="120" y="517"/>
                  </a:cubicBezTo>
                  <a:cubicBezTo>
                    <a:pt x="276" y="720"/>
                    <a:pt x="492" y="764"/>
                    <a:pt x="713" y="764"/>
                  </a:cubicBezTo>
                  <a:cubicBezTo>
                    <a:pt x="774" y="764"/>
                    <a:pt x="835" y="760"/>
                    <a:pt x="896" y="756"/>
                  </a:cubicBezTo>
                  <a:cubicBezTo>
                    <a:pt x="938" y="752"/>
                    <a:pt x="980" y="751"/>
                    <a:pt x="1021" y="751"/>
                  </a:cubicBezTo>
                  <a:cubicBezTo>
                    <a:pt x="1422" y="751"/>
                    <a:pt x="1757" y="925"/>
                    <a:pt x="2010" y="1214"/>
                  </a:cubicBezTo>
                  <a:cubicBezTo>
                    <a:pt x="2209" y="1154"/>
                    <a:pt x="2368" y="1054"/>
                    <a:pt x="2368" y="816"/>
                  </a:cubicBezTo>
                  <a:cubicBezTo>
                    <a:pt x="2308" y="716"/>
                    <a:pt x="2308" y="617"/>
                    <a:pt x="2388" y="557"/>
                  </a:cubicBezTo>
                  <a:cubicBezTo>
                    <a:pt x="2428" y="418"/>
                    <a:pt x="2428" y="298"/>
                    <a:pt x="2428" y="179"/>
                  </a:cubicBezTo>
                  <a:cubicBezTo>
                    <a:pt x="2070" y="100"/>
                    <a:pt x="1751" y="60"/>
                    <a:pt x="1373" y="20"/>
                  </a:cubicBezTo>
                  <a:cubicBezTo>
                    <a:pt x="1306" y="65"/>
                    <a:pt x="1232" y="104"/>
                    <a:pt x="1159" y="104"/>
                  </a:cubicBezTo>
                  <a:cubicBezTo>
                    <a:pt x="1103" y="104"/>
                    <a:pt x="1047" y="81"/>
                    <a:pt x="995" y="20"/>
                  </a:cubicBezTo>
                  <a:cubicBezTo>
                    <a:pt x="956" y="20"/>
                    <a:pt x="876" y="0"/>
                    <a:pt x="816" y="0"/>
                  </a:cubicBezTo>
                  <a:cubicBezTo>
                    <a:pt x="786" y="10"/>
                    <a:pt x="757" y="15"/>
                    <a:pt x="729" y="15"/>
                  </a:cubicBezTo>
                  <a:cubicBezTo>
                    <a:pt x="702" y="15"/>
                    <a:pt x="677" y="1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3196550" y="1958325"/>
              <a:ext cx="8475" cy="8125"/>
            </a:xfrm>
            <a:custGeom>
              <a:avLst/>
              <a:gdLst/>
              <a:ahLst/>
              <a:cxnLst/>
              <a:rect l="l" t="t" r="r" b="b"/>
              <a:pathLst>
                <a:path w="339" h="325" extrusionOk="0">
                  <a:moveTo>
                    <a:pt x="339" y="1"/>
                  </a:moveTo>
                  <a:cubicBezTo>
                    <a:pt x="160" y="81"/>
                    <a:pt x="60" y="200"/>
                    <a:pt x="0" y="319"/>
                  </a:cubicBezTo>
                  <a:cubicBezTo>
                    <a:pt x="24" y="323"/>
                    <a:pt x="46" y="324"/>
                    <a:pt x="67" y="324"/>
                  </a:cubicBezTo>
                  <a:cubicBezTo>
                    <a:pt x="173" y="324"/>
                    <a:pt x="256" y="283"/>
                    <a:pt x="339" y="20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3179150" y="1906625"/>
              <a:ext cx="8975" cy="2475"/>
            </a:xfrm>
            <a:custGeom>
              <a:avLst/>
              <a:gdLst/>
              <a:ahLst/>
              <a:cxnLst/>
              <a:rect l="l" t="t" r="r" b="b"/>
              <a:pathLst>
                <a:path w="359" h="99" extrusionOk="0">
                  <a:moveTo>
                    <a:pt x="0" y="0"/>
                  </a:moveTo>
                  <a:cubicBezTo>
                    <a:pt x="53" y="71"/>
                    <a:pt x="106" y="98"/>
                    <a:pt x="159" y="98"/>
                  </a:cubicBezTo>
                  <a:cubicBezTo>
                    <a:pt x="226" y="98"/>
                    <a:pt x="292" y="55"/>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379950" y="764775"/>
              <a:ext cx="126350" cy="17650"/>
            </a:xfrm>
            <a:custGeom>
              <a:avLst/>
              <a:gdLst/>
              <a:ahLst/>
              <a:cxnLst/>
              <a:rect l="l" t="t" r="r" b="b"/>
              <a:pathLst>
                <a:path w="5054" h="706" extrusionOk="0">
                  <a:moveTo>
                    <a:pt x="3641" y="0"/>
                  </a:moveTo>
                  <a:cubicBezTo>
                    <a:pt x="2487" y="40"/>
                    <a:pt x="1353" y="120"/>
                    <a:pt x="199" y="179"/>
                  </a:cubicBezTo>
                  <a:cubicBezTo>
                    <a:pt x="199" y="219"/>
                    <a:pt x="199" y="239"/>
                    <a:pt x="180" y="299"/>
                  </a:cubicBezTo>
                  <a:cubicBezTo>
                    <a:pt x="140" y="438"/>
                    <a:pt x="60" y="577"/>
                    <a:pt x="1" y="697"/>
                  </a:cubicBezTo>
                  <a:cubicBezTo>
                    <a:pt x="319" y="697"/>
                    <a:pt x="646" y="705"/>
                    <a:pt x="976" y="705"/>
                  </a:cubicBezTo>
                  <a:cubicBezTo>
                    <a:pt x="1141" y="705"/>
                    <a:pt x="1307" y="703"/>
                    <a:pt x="1473" y="697"/>
                  </a:cubicBezTo>
                  <a:cubicBezTo>
                    <a:pt x="1814" y="674"/>
                    <a:pt x="2155" y="671"/>
                    <a:pt x="2496" y="671"/>
                  </a:cubicBezTo>
                  <a:cubicBezTo>
                    <a:pt x="2632" y="671"/>
                    <a:pt x="2768" y="671"/>
                    <a:pt x="2905" y="671"/>
                  </a:cubicBezTo>
                  <a:cubicBezTo>
                    <a:pt x="3621" y="671"/>
                    <a:pt x="4337" y="657"/>
                    <a:pt x="5053" y="478"/>
                  </a:cubicBezTo>
                  <a:cubicBezTo>
                    <a:pt x="4954" y="279"/>
                    <a:pt x="4636" y="378"/>
                    <a:pt x="4536" y="140"/>
                  </a:cubicBezTo>
                  <a:cubicBezTo>
                    <a:pt x="4458" y="114"/>
                    <a:pt x="4378" y="107"/>
                    <a:pt x="4299" y="107"/>
                  </a:cubicBezTo>
                  <a:cubicBezTo>
                    <a:pt x="4207" y="107"/>
                    <a:pt x="4116" y="116"/>
                    <a:pt x="4025" y="116"/>
                  </a:cubicBezTo>
                  <a:cubicBezTo>
                    <a:pt x="3893" y="116"/>
                    <a:pt x="3763" y="96"/>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623150" y="764275"/>
              <a:ext cx="16925" cy="8300"/>
            </a:xfrm>
            <a:custGeom>
              <a:avLst/>
              <a:gdLst/>
              <a:ahLst/>
              <a:cxnLst/>
              <a:rect l="l" t="t" r="r" b="b"/>
              <a:pathLst>
                <a:path w="677" h="332" extrusionOk="0">
                  <a:moveTo>
                    <a:pt x="179" y="1"/>
                  </a:moveTo>
                  <a:cubicBezTo>
                    <a:pt x="119" y="60"/>
                    <a:pt x="0" y="160"/>
                    <a:pt x="0" y="239"/>
                  </a:cubicBezTo>
                  <a:cubicBezTo>
                    <a:pt x="11" y="314"/>
                    <a:pt x="62" y="332"/>
                    <a:pt x="122" y="332"/>
                  </a:cubicBezTo>
                  <a:cubicBezTo>
                    <a:pt x="174" y="332"/>
                    <a:pt x="233" y="319"/>
                    <a:pt x="279" y="319"/>
                  </a:cubicBezTo>
                  <a:cubicBezTo>
                    <a:pt x="318" y="325"/>
                    <a:pt x="363" y="328"/>
                    <a:pt x="408" y="328"/>
                  </a:cubicBezTo>
                  <a:cubicBezTo>
                    <a:pt x="500" y="328"/>
                    <a:pt x="597" y="319"/>
                    <a:pt x="676" y="319"/>
                  </a:cubicBezTo>
                  <a:cubicBezTo>
                    <a:pt x="617" y="219"/>
                    <a:pt x="577" y="100"/>
                    <a:pt x="517" y="1"/>
                  </a:cubicBezTo>
                  <a:cubicBezTo>
                    <a:pt x="438" y="1"/>
                    <a:pt x="367" y="9"/>
                    <a:pt x="293" y="9"/>
                  </a:cubicBezTo>
                  <a:cubicBezTo>
                    <a:pt x="256" y="9"/>
                    <a:pt x="219" y="7"/>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3043875" y="1975475"/>
              <a:ext cx="85050" cy="32075"/>
            </a:xfrm>
            <a:custGeom>
              <a:avLst/>
              <a:gdLst/>
              <a:ahLst/>
              <a:cxnLst/>
              <a:rect l="l" t="t" r="r" b="b"/>
              <a:pathLst>
                <a:path w="3402" h="1283" extrusionOk="0">
                  <a:moveTo>
                    <a:pt x="2756" y="1"/>
                  </a:moveTo>
                  <a:cubicBezTo>
                    <a:pt x="2727" y="1"/>
                    <a:pt x="2697" y="4"/>
                    <a:pt x="2666" y="11"/>
                  </a:cubicBezTo>
                  <a:cubicBezTo>
                    <a:pt x="2527" y="31"/>
                    <a:pt x="2387" y="71"/>
                    <a:pt x="2288" y="170"/>
                  </a:cubicBezTo>
                  <a:cubicBezTo>
                    <a:pt x="1890" y="349"/>
                    <a:pt x="1472" y="528"/>
                    <a:pt x="1075" y="707"/>
                  </a:cubicBezTo>
                  <a:cubicBezTo>
                    <a:pt x="993" y="789"/>
                    <a:pt x="895" y="804"/>
                    <a:pt x="794" y="804"/>
                  </a:cubicBezTo>
                  <a:cubicBezTo>
                    <a:pt x="736" y="804"/>
                    <a:pt x="677" y="799"/>
                    <a:pt x="620" y="799"/>
                  </a:cubicBezTo>
                  <a:cubicBezTo>
                    <a:pt x="533" y="799"/>
                    <a:pt x="449" y="810"/>
                    <a:pt x="378" y="867"/>
                  </a:cubicBezTo>
                  <a:cubicBezTo>
                    <a:pt x="279" y="966"/>
                    <a:pt x="140" y="966"/>
                    <a:pt x="0" y="1026"/>
                  </a:cubicBezTo>
                  <a:cubicBezTo>
                    <a:pt x="89" y="1202"/>
                    <a:pt x="201" y="1283"/>
                    <a:pt x="337" y="1283"/>
                  </a:cubicBezTo>
                  <a:cubicBezTo>
                    <a:pt x="416" y="1283"/>
                    <a:pt x="502" y="1256"/>
                    <a:pt x="597" y="1205"/>
                  </a:cubicBezTo>
                  <a:cubicBezTo>
                    <a:pt x="709" y="1126"/>
                    <a:pt x="840" y="1048"/>
                    <a:pt x="969" y="1048"/>
                  </a:cubicBezTo>
                  <a:cubicBezTo>
                    <a:pt x="1069" y="1048"/>
                    <a:pt x="1167" y="1095"/>
                    <a:pt x="1254" y="1225"/>
                  </a:cubicBezTo>
                  <a:cubicBezTo>
                    <a:pt x="1293" y="1205"/>
                    <a:pt x="1373" y="1205"/>
                    <a:pt x="1433" y="1185"/>
                  </a:cubicBezTo>
                  <a:cubicBezTo>
                    <a:pt x="1532" y="1105"/>
                    <a:pt x="1671" y="1145"/>
                    <a:pt x="1751" y="1026"/>
                  </a:cubicBezTo>
                  <a:cubicBezTo>
                    <a:pt x="2288" y="946"/>
                    <a:pt x="2825" y="767"/>
                    <a:pt x="3342" y="548"/>
                  </a:cubicBezTo>
                  <a:cubicBezTo>
                    <a:pt x="3402" y="429"/>
                    <a:pt x="3402" y="310"/>
                    <a:pt x="3322" y="190"/>
                  </a:cubicBezTo>
                  <a:lnTo>
                    <a:pt x="3143" y="190"/>
                  </a:lnTo>
                  <a:cubicBezTo>
                    <a:pt x="3012" y="75"/>
                    <a:pt x="2894" y="1"/>
                    <a:pt x="2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3126925" y="1980725"/>
              <a:ext cx="17425" cy="9475"/>
            </a:xfrm>
            <a:custGeom>
              <a:avLst/>
              <a:gdLst/>
              <a:ahLst/>
              <a:cxnLst/>
              <a:rect l="l" t="t" r="r" b="b"/>
              <a:pathLst>
                <a:path w="697" h="379" extrusionOk="0">
                  <a:moveTo>
                    <a:pt x="0" y="0"/>
                  </a:moveTo>
                  <a:lnTo>
                    <a:pt x="0" y="0"/>
                  </a:lnTo>
                  <a:cubicBezTo>
                    <a:pt x="20" y="119"/>
                    <a:pt x="20" y="239"/>
                    <a:pt x="20" y="378"/>
                  </a:cubicBezTo>
                  <a:cubicBezTo>
                    <a:pt x="259" y="338"/>
                    <a:pt x="518" y="338"/>
                    <a:pt x="697" y="179"/>
                  </a:cubicBezTo>
                  <a:cubicBezTo>
                    <a:pt x="458" y="119"/>
                    <a:pt x="21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3079675" y="2001100"/>
              <a:ext cx="7975" cy="4175"/>
            </a:xfrm>
            <a:custGeom>
              <a:avLst/>
              <a:gdLst/>
              <a:ahLst/>
              <a:cxnLst/>
              <a:rect l="l" t="t" r="r" b="b"/>
              <a:pathLst>
                <a:path w="319" h="167" extrusionOk="0">
                  <a:moveTo>
                    <a:pt x="319" y="1"/>
                  </a:moveTo>
                  <a:cubicBezTo>
                    <a:pt x="200" y="1"/>
                    <a:pt x="60" y="21"/>
                    <a:pt x="1" y="160"/>
                  </a:cubicBezTo>
                  <a:cubicBezTo>
                    <a:pt x="24" y="164"/>
                    <a:pt x="48" y="166"/>
                    <a:pt x="72" y="166"/>
                  </a:cubicBezTo>
                  <a:cubicBezTo>
                    <a:pt x="166" y="166"/>
                    <a:pt x="255" y="128"/>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3144325" y="1980725"/>
              <a:ext cx="5500" cy="3500"/>
            </a:xfrm>
            <a:custGeom>
              <a:avLst/>
              <a:gdLst/>
              <a:ahLst/>
              <a:cxnLst/>
              <a:rect l="l" t="t" r="r" b="b"/>
              <a:pathLst>
                <a:path w="220" h="140" extrusionOk="0">
                  <a:moveTo>
                    <a:pt x="219" y="0"/>
                  </a:moveTo>
                  <a:cubicBezTo>
                    <a:pt x="120" y="0"/>
                    <a:pt x="40" y="40"/>
                    <a:pt x="1" y="139"/>
                  </a:cubicBezTo>
                  <a:cubicBezTo>
                    <a:pt x="120" y="139"/>
                    <a:pt x="200"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1251050" y="1242200"/>
              <a:ext cx="43275" cy="52250"/>
            </a:xfrm>
            <a:custGeom>
              <a:avLst/>
              <a:gdLst/>
              <a:ahLst/>
              <a:cxnLst/>
              <a:rect l="l" t="t" r="r" b="b"/>
              <a:pathLst>
                <a:path w="1731" h="2090" extrusionOk="0">
                  <a:moveTo>
                    <a:pt x="1353" y="0"/>
                  </a:moveTo>
                  <a:cubicBezTo>
                    <a:pt x="1253" y="20"/>
                    <a:pt x="1154" y="20"/>
                    <a:pt x="1054" y="40"/>
                  </a:cubicBezTo>
                  <a:cubicBezTo>
                    <a:pt x="955" y="140"/>
                    <a:pt x="816" y="199"/>
                    <a:pt x="676" y="199"/>
                  </a:cubicBezTo>
                  <a:cubicBezTo>
                    <a:pt x="159" y="438"/>
                    <a:pt x="0" y="836"/>
                    <a:pt x="179" y="1353"/>
                  </a:cubicBezTo>
                  <a:cubicBezTo>
                    <a:pt x="259" y="1592"/>
                    <a:pt x="299" y="1831"/>
                    <a:pt x="358" y="2089"/>
                  </a:cubicBezTo>
                  <a:cubicBezTo>
                    <a:pt x="597" y="1811"/>
                    <a:pt x="478" y="1492"/>
                    <a:pt x="497" y="1194"/>
                  </a:cubicBezTo>
                  <a:cubicBezTo>
                    <a:pt x="537" y="896"/>
                    <a:pt x="557" y="617"/>
                    <a:pt x="935" y="538"/>
                  </a:cubicBezTo>
                  <a:cubicBezTo>
                    <a:pt x="1194" y="398"/>
                    <a:pt x="1452" y="279"/>
                    <a:pt x="1731" y="140"/>
                  </a:cubicBezTo>
                  <a:cubicBezTo>
                    <a:pt x="1651" y="0"/>
                    <a:pt x="1492" y="0"/>
                    <a:pt x="13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1266850" y="1349950"/>
              <a:ext cx="6600" cy="9150"/>
            </a:xfrm>
            <a:custGeom>
              <a:avLst/>
              <a:gdLst/>
              <a:ahLst/>
              <a:cxnLst/>
              <a:rect l="l" t="t" r="r" b="b"/>
              <a:pathLst>
                <a:path w="264" h="366" extrusionOk="0">
                  <a:moveTo>
                    <a:pt x="101" y="1"/>
                  </a:moveTo>
                  <a:cubicBezTo>
                    <a:pt x="1" y="1"/>
                    <a:pt x="88" y="198"/>
                    <a:pt x="25" y="246"/>
                  </a:cubicBezTo>
                  <a:lnTo>
                    <a:pt x="25" y="306"/>
                  </a:lnTo>
                  <a:lnTo>
                    <a:pt x="64" y="365"/>
                  </a:lnTo>
                  <a:cubicBezTo>
                    <a:pt x="124" y="306"/>
                    <a:pt x="164" y="246"/>
                    <a:pt x="224" y="206"/>
                  </a:cubicBezTo>
                  <a:cubicBezTo>
                    <a:pt x="263" y="166"/>
                    <a:pt x="263" y="87"/>
                    <a:pt x="224" y="47"/>
                  </a:cubicBezTo>
                  <a:cubicBezTo>
                    <a:pt x="166" y="14"/>
                    <a:pt x="127" y="1"/>
                    <a:pt x="1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1285350" y="1358900"/>
              <a:ext cx="12950" cy="5675"/>
            </a:xfrm>
            <a:custGeom>
              <a:avLst/>
              <a:gdLst/>
              <a:ahLst/>
              <a:cxnLst/>
              <a:rect l="l" t="t" r="r" b="b"/>
              <a:pathLst>
                <a:path w="518" h="227" extrusionOk="0">
                  <a:moveTo>
                    <a:pt x="197" y="1"/>
                  </a:moveTo>
                  <a:cubicBezTo>
                    <a:pt x="133" y="1"/>
                    <a:pt x="67" y="7"/>
                    <a:pt x="1" y="7"/>
                  </a:cubicBezTo>
                  <a:cubicBezTo>
                    <a:pt x="120" y="226"/>
                    <a:pt x="359" y="127"/>
                    <a:pt x="518" y="186"/>
                  </a:cubicBezTo>
                  <a:cubicBezTo>
                    <a:pt x="438" y="27"/>
                    <a:pt x="323" y="1"/>
                    <a:pt x="1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1298275" y="1362300"/>
              <a:ext cx="9800" cy="4750"/>
            </a:xfrm>
            <a:custGeom>
              <a:avLst/>
              <a:gdLst/>
              <a:ahLst/>
              <a:cxnLst/>
              <a:rect l="l" t="t" r="r" b="b"/>
              <a:pathLst>
                <a:path w="392" h="190" extrusionOk="0">
                  <a:moveTo>
                    <a:pt x="261" y="0"/>
                  </a:moveTo>
                  <a:cubicBezTo>
                    <a:pt x="238" y="0"/>
                    <a:pt x="211" y="4"/>
                    <a:pt x="180" y="10"/>
                  </a:cubicBezTo>
                  <a:cubicBezTo>
                    <a:pt x="100" y="10"/>
                    <a:pt x="61" y="50"/>
                    <a:pt x="1" y="50"/>
                  </a:cubicBezTo>
                  <a:cubicBezTo>
                    <a:pt x="1" y="90"/>
                    <a:pt x="41" y="170"/>
                    <a:pt x="41" y="189"/>
                  </a:cubicBezTo>
                  <a:lnTo>
                    <a:pt x="359" y="189"/>
                  </a:lnTo>
                  <a:cubicBezTo>
                    <a:pt x="392" y="75"/>
                    <a:pt x="370" y="0"/>
                    <a:pt x="2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1272925" y="1350125"/>
              <a:ext cx="2500" cy="4500"/>
            </a:xfrm>
            <a:custGeom>
              <a:avLst/>
              <a:gdLst/>
              <a:ahLst/>
              <a:cxnLst/>
              <a:rect l="l" t="t" r="r" b="b"/>
              <a:pathLst>
                <a:path w="100" h="180" extrusionOk="0">
                  <a:moveTo>
                    <a:pt x="0" y="0"/>
                  </a:moveTo>
                  <a:lnTo>
                    <a:pt x="0" y="179"/>
                  </a:lnTo>
                  <a:cubicBezTo>
                    <a:pt x="100" y="139"/>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927000" y="750850"/>
              <a:ext cx="4500" cy="2625"/>
            </a:xfrm>
            <a:custGeom>
              <a:avLst/>
              <a:gdLst/>
              <a:ahLst/>
              <a:cxnLst/>
              <a:rect l="l" t="t" r="r" b="b"/>
              <a:pathLst>
                <a:path w="180" h="105" extrusionOk="0">
                  <a:moveTo>
                    <a:pt x="1" y="0"/>
                  </a:moveTo>
                  <a:cubicBezTo>
                    <a:pt x="30" y="70"/>
                    <a:pt x="65" y="105"/>
                    <a:pt x="97" y="105"/>
                  </a:cubicBezTo>
                  <a:cubicBezTo>
                    <a:pt x="130" y="105"/>
                    <a:pt x="160" y="7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1105325" y="1866825"/>
              <a:ext cx="13950" cy="21900"/>
            </a:xfrm>
            <a:custGeom>
              <a:avLst/>
              <a:gdLst/>
              <a:ahLst/>
              <a:cxnLst/>
              <a:rect l="l" t="t" r="r" b="b"/>
              <a:pathLst>
                <a:path w="558" h="876" extrusionOk="0">
                  <a:moveTo>
                    <a:pt x="259" y="1"/>
                  </a:moveTo>
                  <a:cubicBezTo>
                    <a:pt x="1" y="200"/>
                    <a:pt x="120" y="498"/>
                    <a:pt x="60" y="757"/>
                  </a:cubicBezTo>
                  <a:cubicBezTo>
                    <a:pt x="40" y="796"/>
                    <a:pt x="60" y="836"/>
                    <a:pt x="100" y="876"/>
                  </a:cubicBezTo>
                  <a:cubicBezTo>
                    <a:pt x="558" y="717"/>
                    <a:pt x="299" y="399"/>
                    <a:pt x="299" y="120"/>
                  </a:cubicBezTo>
                  <a:cubicBezTo>
                    <a:pt x="299" y="80"/>
                    <a:pt x="299"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1098850" y="1776325"/>
              <a:ext cx="4500" cy="8475"/>
            </a:xfrm>
            <a:custGeom>
              <a:avLst/>
              <a:gdLst/>
              <a:ahLst/>
              <a:cxnLst/>
              <a:rect l="l" t="t" r="r" b="b"/>
              <a:pathLst>
                <a:path w="180" h="339" extrusionOk="0">
                  <a:moveTo>
                    <a:pt x="21" y="0"/>
                  </a:moveTo>
                  <a:lnTo>
                    <a:pt x="21" y="0"/>
                  </a:lnTo>
                  <a:cubicBezTo>
                    <a:pt x="1" y="120"/>
                    <a:pt x="1" y="219"/>
                    <a:pt x="1" y="338"/>
                  </a:cubicBezTo>
                  <a:cubicBezTo>
                    <a:pt x="180" y="219"/>
                    <a:pt x="180" y="12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1632475" y="881975"/>
              <a:ext cx="13950" cy="9850"/>
            </a:xfrm>
            <a:custGeom>
              <a:avLst/>
              <a:gdLst/>
              <a:ahLst/>
              <a:cxnLst/>
              <a:rect l="l" t="t" r="r" b="b"/>
              <a:pathLst>
                <a:path w="558" h="394" extrusionOk="0">
                  <a:moveTo>
                    <a:pt x="299" y="0"/>
                  </a:moveTo>
                  <a:cubicBezTo>
                    <a:pt x="181" y="0"/>
                    <a:pt x="79" y="33"/>
                    <a:pt x="1" y="126"/>
                  </a:cubicBezTo>
                  <a:cubicBezTo>
                    <a:pt x="61" y="186"/>
                    <a:pt x="120" y="266"/>
                    <a:pt x="200" y="305"/>
                  </a:cubicBezTo>
                  <a:cubicBezTo>
                    <a:pt x="285" y="357"/>
                    <a:pt x="359" y="393"/>
                    <a:pt x="418" y="393"/>
                  </a:cubicBezTo>
                  <a:cubicBezTo>
                    <a:pt x="496" y="393"/>
                    <a:pt x="546" y="328"/>
                    <a:pt x="558" y="146"/>
                  </a:cubicBezTo>
                  <a:cubicBezTo>
                    <a:pt x="518" y="107"/>
                    <a:pt x="438" y="67"/>
                    <a:pt x="399" y="7"/>
                  </a:cubicBezTo>
                  <a:cubicBezTo>
                    <a:pt x="364" y="3"/>
                    <a:pt x="331"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1645425" y="877650"/>
              <a:ext cx="13450" cy="4175"/>
            </a:xfrm>
            <a:custGeom>
              <a:avLst/>
              <a:gdLst/>
              <a:ahLst/>
              <a:cxnLst/>
              <a:rect l="l" t="t" r="r" b="b"/>
              <a:pathLst>
                <a:path w="538" h="167" extrusionOk="0">
                  <a:moveTo>
                    <a:pt x="437" y="0"/>
                  </a:moveTo>
                  <a:cubicBezTo>
                    <a:pt x="299" y="0"/>
                    <a:pt x="143" y="13"/>
                    <a:pt x="0" y="140"/>
                  </a:cubicBezTo>
                  <a:cubicBezTo>
                    <a:pt x="71" y="155"/>
                    <a:pt x="143" y="166"/>
                    <a:pt x="211" y="166"/>
                  </a:cubicBezTo>
                  <a:cubicBezTo>
                    <a:pt x="334" y="166"/>
                    <a:pt x="448" y="129"/>
                    <a:pt x="537" y="1"/>
                  </a:cubicBezTo>
                  <a:cubicBezTo>
                    <a:pt x="505" y="1"/>
                    <a:pt x="472"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1702600" y="859675"/>
              <a:ext cx="14450" cy="4175"/>
            </a:xfrm>
            <a:custGeom>
              <a:avLst/>
              <a:gdLst/>
              <a:ahLst/>
              <a:cxnLst/>
              <a:rect l="l" t="t" r="r" b="b"/>
              <a:pathLst>
                <a:path w="578" h="167" extrusionOk="0">
                  <a:moveTo>
                    <a:pt x="401" y="1"/>
                  </a:moveTo>
                  <a:cubicBezTo>
                    <a:pt x="250" y="1"/>
                    <a:pt x="100" y="21"/>
                    <a:pt x="1" y="163"/>
                  </a:cubicBezTo>
                  <a:cubicBezTo>
                    <a:pt x="28" y="166"/>
                    <a:pt x="56" y="167"/>
                    <a:pt x="82" y="167"/>
                  </a:cubicBezTo>
                  <a:cubicBezTo>
                    <a:pt x="265" y="167"/>
                    <a:pt x="421" y="108"/>
                    <a:pt x="578" y="4"/>
                  </a:cubicBezTo>
                  <a:cubicBezTo>
                    <a:pt x="521" y="4"/>
                    <a:pt x="461" y="1"/>
                    <a:pt x="4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1683200" y="856275"/>
              <a:ext cx="14950" cy="3400"/>
            </a:xfrm>
            <a:custGeom>
              <a:avLst/>
              <a:gdLst/>
              <a:ahLst/>
              <a:cxnLst/>
              <a:rect l="l" t="t" r="r" b="b"/>
              <a:pathLst>
                <a:path w="598" h="136" extrusionOk="0">
                  <a:moveTo>
                    <a:pt x="100" y="1"/>
                  </a:moveTo>
                  <a:cubicBezTo>
                    <a:pt x="80" y="40"/>
                    <a:pt x="41" y="100"/>
                    <a:pt x="1" y="120"/>
                  </a:cubicBezTo>
                  <a:cubicBezTo>
                    <a:pt x="89" y="120"/>
                    <a:pt x="182" y="136"/>
                    <a:pt x="273" y="136"/>
                  </a:cubicBezTo>
                  <a:cubicBezTo>
                    <a:pt x="386" y="136"/>
                    <a:pt x="498" y="111"/>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1615575" y="886125"/>
              <a:ext cx="12950" cy="3725"/>
            </a:xfrm>
            <a:custGeom>
              <a:avLst/>
              <a:gdLst/>
              <a:ahLst/>
              <a:cxnLst/>
              <a:rect l="l" t="t" r="r" b="b"/>
              <a:pathLst>
                <a:path w="518" h="149" extrusionOk="0">
                  <a:moveTo>
                    <a:pt x="518" y="0"/>
                  </a:moveTo>
                  <a:cubicBezTo>
                    <a:pt x="319" y="0"/>
                    <a:pt x="140" y="0"/>
                    <a:pt x="0" y="139"/>
                  </a:cubicBezTo>
                  <a:cubicBezTo>
                    <a:pt x="52" y="145"/>
                    <a:pt x="104" y="149"/>
                    <a:pt x="155" y="149"/>
                  </a:cubicBezTo>
                  <a:cubicBezTo>
                    <a:pt x="298" y="149"/>
                    <a:pt x="430" y="118"/>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1576775" y="890100"/>
              <a:ext cx="12475" cy="5425"/>
            </a:xfrm>
            <a:custGeom>
              <a:avLst/>
              <a:gdLst/>
              <a:ahLst/>
              <a:cxnLst/>
              <a:rect l="l" t="t" r="r" b="b"/>
              <a:pathLst>
                <a:path w="499" h="217" extrusionOk="0">
                  <a:moveTo>
                    <a:pt x="160" y="0"/>
                  </a:moveTo>
                  <a:cubicBezTo>
                    <a:pt x="100" y="0"/>
                    <a:pt x="61" y="0"/>
                    <a:pt x="1" y="20"/>
                  </a:cubicBezTo>
                  <a:cubicBezTo>
                    <a:pt x="80" y="160"/>
                    <a:pt x="259" y="160"/>
                    <a:pt x="379" y="199"/>
                  </a:cubicBezTo>
                  <a:cubicBezTo>
                    <a:pt x="391" y="212"/>
                    <a:pt x="403" y="216"/>
                    <a:pt x="416" y="216"/>
                  </a:cubicBezTo>
                  <a:cubicBezTo>
                    <a:pt x="443" y="216"/>
                    <a:pt x="471" y="193"/>
                    <a:pt x="498" y="179"/>
                  </a:cubicBezTo>
                  <a:cubicBezTo>
                    <a:pt x="458" y="0"/>
                    <a:pt x="279" y="4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1685200" y="864500"/>
              <a:ext cx="10475" cy="3625"/>
            </a:xfrm>
            <a:custGeom>
              <a:avLst/>
              <a:gdLst/>
              <a:ahLst/>
              <a:cxnLst/>
              <a:rect l="l" t="t" r="r" b="b"/>
              <a:pathLst>
                <a:path w="419" h="145" extrusionOk="0">
                  <a:moveTo>
                    <a:pt x="300" y="0"/>
                  </a:moveTo>
                  <a:cubicBezTo>
                    <a:pt x="195" y="0"/>
                    <a:pt x="87" y="28"/>
                    <a:pt x="0" y="129"/>
                  </a:cubicBezTo>
                  <a:cubicBezTo>
                    <a:pt x="35" y="139"/>
                    <a:pt x="71" y="144"/>
                    <a:pt x="108" y="144"/>
                  </a:cubicBezTo>
                  <a:cubicBezTo>
                    <a:pt x="217" y="144"/>
                    <a:pt x="329" y="99"/>
                    <a:pt x="418" y="10"/>
                  </a:cubicBezTo>
                  <a:cubicBezTo>
                    <a:pt x="380" y="4"/>
                    <a:pt x="340" y="0"/>
                    <a:pt x="3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1668300" y="868975"/>
              <a:ext cx="10450" cy="4050"/>
            </a:xfrm>
            <a:custGeom>
              <a:avLst/>
              <a:gdLst/>
              <a:ahLst/>
              <a:cxnLst/>
              <a:rect l="l" t="t" r="r" b="b"/>
              <a:pathLst>
                <a:path w="418" h="162" extrusionOk="0">
                  <a:moveTo>
                    <a:pt x="291" y="1"/>
                  </a:moveTo>
                  <a:cubicBezTo>
                    <a:pt x="172" y="1"/>
                    <a:pt x="59" y="32"/>
                    <a:pt x="0" y="149"/>
                  </a:cubicBezTo>
                  <a:cubicBezTo>
                    <a:pt x="33" y="157"/>
                    <a:pt x="66" y="161"/>
                    <a:pt x="97" y="161"/>
                  </a:cubicBezTo>
                  <a:cubicBezTo>
                    <a:pt x="217" y="161"/>
                    <a:pt x="323" y="104"/>
                    <a:pt x="418" y="10"/>
                  </a:cubicBezTo>
                  <a:cubicBezTo>
                    <a:pt x="376" y="5"/>
                    <a:pt x="333" y="1"/>
                    <a:pt x="2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1315700" y="1227775"/>
              <a:ext cx="8975" cy="5500"/>
            </a:xfrm>
            <a:custGeom>
              <a:avLst/>
              <a:gdLst/>
              <a:ahLst/>
              <a:cxnLst/>
              <a:rect l="l" t="t" r="r" b="b"/>
              <a:pathLst>
                <a:path w="359" h="220" extrusionOk="0">
                  <a:moveTo>
                    <a:pt x="159" y="1"/>
                  </a:moveTo>
                  <a:cubicBezTo>
                    <a:pt x="100" y="1"/>
                    <a:pt x="60" y="20"/>
                    <a:pt x="0" y="60"/>
                  </a:cubicBezTo>
                  <a:cubicBezTo>
                    <a:pt x="80" y="100"/>
                    <a:pt x="139" y="180"/>
                    <a:pt x="179" y="219"/>
                  </a:cubicBezTo>
                  <a:cubicBezTo>
                    <a:pt x="358" y="120"/>
                    <a:pt x="259" y="8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986675" y="941500"/>
              <a:ext cx="41800" cy="17750"/>
            </a:xfrm>
            <a:custGeom>
              <a:avLst/>
              <a:gdLst/>
              <a:ahLst/>
              <a:cxnLst/>
              <a:rect l="l" t="t" r="r" b="b"/>
              <a:pathLst>
                <a:path w="1672" h="710" extrusionOk="0">
                  <a:moveTo>
                    <a:pt x="793" y="0"/>
                  </a:moveTo>
                  <a:cubicBezTo>
                    <a:pt x="526" y="0"/>
                    <a:pt x="263" y="29"/>
                    <a:pt x="1" y="172"/>
                  </a:cubicBezTo>
                  <a:cubicBezTo>
                    <a:pt x="60" y="190"/>
                    <a:pt x="120" y="194"/>
                    <a:pt x="179" y="194"/>
                  </a:cubicBezTo>
                  <a:cubicBezTo>
                    <a:pt x="219" y="194"/>
                    <a:pt x="258" y="192"/>
                    <a:pt x="297" y="192"/>
                  </a:cubicBezTo>
                  <a:cubicBezTo>
                    <a:pt x="394" y="192"/>
                    <a:pt x="488" y="202"/>
                    <a:pt x="578" y="272"/>
                  </a:cubicBezTo>
                  <a:lnTo>
                    <a:pt x="200" y="709"/>
                  </a:lnTo>
                  <a:lnTo>
                    <a:pt x="896" y="709"/>
                  </a:lnTo>
                  <a:cubicBezTo>
                    <a:pt x="1035" y="530"/>
                    <a:pt x="1194" y="570"/>
                    <a:pt x="1353" y="530"/>
                  </a:cubicBezTo>
                  <a:cubicBezTo>
                    <a:pt x="1493" y="530"/>
                    <a:pt x="1652" y="491"/>
                    <a:pt x="1652" y="312"/>
                  </a:cubicBezTo>
                  <a:cubicBezTo>
                    <a:pt x="1672" y="113"/>
                    <a:pt x="1493" y="13"/>
                    <a:pt x="1333" y="13"/>
                  </a:cubicBezTo>
                  <a:cubicBezTo>
                    <a:pt x="1150" y="13"/>
                    <a:pt x="971" y="0"/>
                    <a:pt x="7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358575" y="771250"/>
              <a:ext cx="13950" cy="9450"/>
            </a:xfrm>
            <a:custGeom>
              <a:avLst/>
              <a:gdLst/>
              <a:ahLst/>
              <a:cxnLst/>
              <a:rect l="l" t="t" r="r" b="b"/>
              <a:pathLst>
                <a:path w="558" h="378" extrusionOk="0">
                  <a:moveTo>
                    <a:pt x="251" y="0"/>
                  </a:moveTo>
                  <a:cubicBezTo>
                    <a:pt x="164" y="0"/>
                    <a:pt x="80" y="20"/>
                    <a:pt x="0" y="60"/>
                  </a:cubicBezTo>
                  <a:cubicBezTo>
                    <a:pt x="0" y="279"/>
                    <a:pt x="100" y="378"/>
                    <a:pt x="318" y="378"/>
                  </a:cubicBezTo>
                  <a:cubicBezTo>
                    <a:pt x="378" y="358"/>
                    <a:pt x="438" y="279"/>
                    <a:pt x="517" y="239"/>
                  </a:cubicBezTo>
                  <a:cubicBezTo>
                    <a:pt x="557" y="179"/>
                    <a:pt x="557" y="119"/>
                    <a:pt x="517" y="60"/>
                  </a:cubicBezTo>
                  <a:cubicBezTo>
                    <a:pt x="428" y="20"/>
                    <a:pt x="338" y="0"/>
                    <a:pt x="2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371500" y="772225"/>
              <a:ext cx="4000" cy="5000"/>
            </a:xfrm>
            <a:custGeom>
              <a:avLst/>
              <a:gdLst/>
              <a:ahLst/>
              <a:cxnLst/>
              <a:rect l="l" t="t" r="r" b="b"/>
              <a:pathLst>
                <a:path w="160" h="200" extrusionOk="0">
                  <a:moveTo>
                    <a:pt x="160" y="1"/>
                  </a:moveTo>
                  <a:cubicBezTo>
                    <a:pt x="120" y="21"/>
                    <a:pt x="40" y="21"/>
                    <a:pt x="0" y="21"/>
                  </a:cubicBezTo>
                  <a:lnTo>
                    <a:pt x="0" y="200"/>
                  </a:lnTo>
                  <a:cubicBezTo>
                    <a:pt x="40" y="120"/>
                    <a:pt x="100" y="8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1168000" y="2021750"/>
              <a:ext cx="35825" cy="14725"/>
            </a:xfrm>
            <a:custGeom>
              <a:avLst/>
              <a:gdLst/>
              <a:ahLst/>
              <a:cxnLst/>
              <a:rect l="l" t="t" r="r" b="b"/>
              <a:pathLst>
                <a:path w="1433" h="589" extrusionOk="0">
                  <a:moveTo>
                    <a:pt x="192" y="0"/>
                  </a:moveTo>
                  <a:cubicBezTo>
                    <a:pt x="81" y="0"/>
                    <a:pt x="0" y="66"/>
                    <a:pt x="0" y="269"/>
                  </a:cubicBezTo>
                  <a:cubicBezTo>
                    <a:pt x="163" y="562"/>
                    <a:pt x="419" y="588"/>
                    <a:pt x="703" y="588"/>
                  </a:cubicBezTo>
                  <a:cubicBezTo>
                    <a:pt x="766" y="588"/>
                    <a:pt x="830" y="587"/>
                    <a:pt x="895" y="587"/>
                  </a:cubicBezTo>
                  <a:cubicBezTo>
                    <a:pt x="995" y="348"/>
                    <a:pt x="1253" y="488"/>
                    <a:pt x="1432" y="388"/>
                  </a:cubicBezTo>
                  <a:cubicBezTo>
                    <a:pt x="1094" y="269"/>
                    <a:pt x="736" y="149"/>
                    <a:pt x="398" y="50"/>
                  </a:cubicBezTo>
                  <a:cubicBezTo>
                    <a:pt x="326" y="21"/>
                    <a:pt x="254" y="0"/>
                    <a:pt x="1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1156550" y="2001100"/>
              <a:ext cx="21400" cy="27375"/>
            </a:xfrm>
            <a:custGeom>
              <a:avLst/>
              <a:gdLst/>
              <a:ahLst/>
              <a:cxnLst/>
              <a:rect l="l" t="t" r="r" b="b"/>
              <a:pathLst>
                <a:path w="856" h="1095" extrusionOk="0">
                  <a:moveTo>
                    <a:pt x="160" y="1"/>
                  </a:moveTo>
                  <a:lnTo>
                    <a:pt x="160" y="1"/>
                  </a:lnTo>
                  <a:cubicBezTo>
                    <a:pt x="100" y="180"/>
                    <a:pt x="180" y="399"/>
                    <a:pt x="1" y="518"/>
                  </a:cubicBezTo>
                  <a:cubicBezTo>
                    <a:pt x="160" y="717"/>
                    <a:pt x="299" y="896"/>
                    <a:pt x="458" y="1095"/>
                  </a:cubicBezTo>
                  <a:cubicBezTo>
                    <a:pt x="538" y="956"/>
                    <a:pt x="677" y="896"/>
                    <a:pt x="856" y="876"/>
                  </a:cubicBezTo>
                  <a:cubicBezTo>
                    <a:pt x="438" y="757"/>
                    <a:pt x="359" y="31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1148100" y="1997625"/>
              <a:ext cx="3500" cy="3500"/>
            </a:xfrm>
            <a:custGeom>
              <a:avLst/>
              <a:gdLst/>
              <a:ahLst/>
              <a:cxnLst/>
              <a:rect l="l" t="t" r="r" b="b"/>
              <a:pathLst>
                <a:path w="140" h="140" extrusionOk="0">
                  <a:moveTo>
                    <a:pt x="0" y="0"/>
                  </a:moveTo>
                  <a:cubicBezTo>
                    <a:pt x="0" y="60"/>
                    <a:pt x="40" y="12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1151575" y="2001600"/>
              <a:ext cx="3500" cy="5500"/>
            </a:xfrm>
            <a:custGeom>
              <a:avLst/>
              <a:gdLst/>
              <a:ahLst/>
              <a:cxnLst/>
              <a:rect l="l" t="t" r="r" b="b"/>
              <a:pathLst>
                <a:path w="140" h="220" extrusionOk="0">
                  <a:moveTo>
                    <a:pt x="1" y="1"/>
                  </a:moveTo>
                  <a:lnTo>
                    <a:pt x="1" y="1"/>
                  </a:lnTo>
                  <a:cubicBezTo>
                    <a:pt x="60" y="80"/>
                    <a:pt x="80" y="160"/>
                    <a:pt x="140" y="219"/>
                  </a:cubicBezTo>
                  <a:cubicBezTo>
                    <a:pt x="140" y="140"/>
                    <a:pt x="10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1434050" y="1036875"/>
              <a:ext cx="78100" cy="23075"/>
            </a:xfrm>
            <a:custGeom>
              <a:avLst/>
              <a:gdLst/>
              <a:ahLst/>
              <a:cxnLst/>
              <a:rect l="l" t="t" r="r" b="b"/>
              <a:pathLst>
                <a:path w="3124" h="923" extrusionOk="0">
                  <a:moveTo>
                    <a:pt x="2673" y="1"/>
                  </a:moveTo>
                  <a:cubicBezTo>
                    <a:pt x="2503" y="1"/>
                    <a:pt x="2333" y="45"/>
                    <a:pt x="2173" y="45"/>
                  </a:cubicBezTo>
                  <a:cubicBezTo>
                    <a:pt x="2138" y="45"/>
                    <a:pt x="2103" y="43"/>
                    <a:pt x="2069" y="38"/>
                  </a:cubicBezTo>
                  <a:cubicBezTo>
                    <a:pt x="1854" y="177"/>
                    <a:pt x="1630" y="195"/>
                    <a:pt x="1403" y="195"/>
                  </a:cubicBezTo>
                  <a:cubicBezTo>
                    <a:pt x="1323" y="195"/>
                    <a:pt x="1244" y="193"/>
                    <a:pt x="1164" y="193"/>
                  </a:cubicBezTo>
                  <a:cubicBezTo>
                    <a:pt x="1114" y="193"/>
                    <a:pt x="1065" y="194"/>
                    <a:pt x="1015" y="197"/>
                  </a:cubicBezTo>
                  <a:cubicBezTo>
                    <a:pt x="936" y="276"/>
                    <a:pt x="896" y="336"/>
                    <a:pt x="816" y="376"/>
                  </a:cubicBezTo>
                  <a:cubicBezTo>
                    <a:pt x="816" y="396"/>
                    <a:pt x="796" y="435"/>
                    <a:pt x="757" y="455"/>
                  </a:cubicBezTo>
                  <a:cubicBezTo>
                    <a:pt x="737" y="469"/>
                    <a:pt x="719" y="475"/>
                    <a:pt x="704" y="475"/>
                  </a:cubicBezTo>
                  <a:cubicBezTo>
                    <a:pt x="673" y="475"/>
                    <a:pt x="650" y="449"/>
                    <a:pt x="637" y="396"/>
                  </a:cubicBezTo>
                  <a:cubicBezTo>
                    <a:pt x="478" y="376"/>
                    <a:pt x="299" y="376"/>
                    <a:pt x="120" y="356"/>
                  </a:cubicBezTo>
                  <a:cubicBezTo>
                    <a:pt x="1" y="455"/>
                    <a:pt x="100" y="595"/>
                    <a:pt x="100" y="734"/>
                  </a:cubicBezTo>
                  <a:cubicBezTo>
                    <a:pt x="187" y="882"/>
                    <a:pt x="320" y="923"/>
                    <a:pt x="460" y="923"/>
                  </a:cubicBezTo>
                  <a:cubicBezTo>
                    <a:pt x="546" y="923"/>
                    <a:pt x="634" y="908"/>
                    <a:pt x="717" y="893"/>
                  </a:cubicBezTo>
                  <a:cubicBezTo>
                    <a:pt x="1413" y="793"/>
                    <a:pt x="2089" y="674"/>
                    <a:pt x="2766" y="575"/>
                  </a:cubicBezTo>
                  <a:cubicBezTo>
                    <a:pt x="2885" y="415"/>
                    <a:pt x="3124" y="296"/>
                    <a:pt x="2905" y="38"/>
                  </a:cubicBezTo>
                  <a:cubicBezTo>
                    <a:pt x="2829" y="10"/>
                    <a:pt x="2751" y="1"/>
                    <a:pt x="26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1503175" y="1033325"/>
              <a:ext cx="74625" cy="17925"/>
            </a:xfrm>
            <a:custGeom>
              <a:avLst/>
              <a:gdLst/>
              <a:ahLst/>
              <a:cxnLst/>
              <a:rect l="l" t="t" r="r" b="b"/>
              <a:pathLst>
                <a:path w="2985" h="717" extrusionOk="0">
                  <a:moveTo>
                    <a:pt x="2607" y="0"/>
                  </a:moveTo>
                  <a:cubicBezTo>
                    <a:pt x="2590" y="170"/>
                    <a:pt x="2515" y="224"/>
                    <a:pt x="2346" y="224"/>
                  </a:cubicBezTo>
                  <a:cubicBezTo>
                    <a:pt x="2316" y="224"/>
                    <a:pt x="2284" y="222"/>
                    <a:pt x="2249" y="219"/>
                  </a:cubicBezTo>
                  <a:cubicBezTo>
                    <a:pt x="1900" y="160"/>
                    <a:pt x="1547" y="135"/>
                    <a:pt x="1194" y="135"/>
                  </a:cubicBezTo>
                  <a:cubicBezTo>
                    <a:pt x="841" y="135"/>
                    <a:pt x="488" y="160"/>
                    <a:pt x="140" y="199"/>
                  </a:cubicBezTo>
                  <a:lnTo>
                    <a:pt x="1" y="717"/>
                  </a:lnTo>
                  <a:cubicBezTo>
                    <a:pt x="916" y="677"/>
                    <a:pt x="1831" y="617"/>
                    <a:pt x="2726" y="538"/>
                  </a:cubicBezTo>
                  <a:cubicBezTo>
                    <a:pt x="2885" y="319"/>
                    <a:pt x="2985" y="100"/>
                    <a:pt x="26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1566825" y="954050"/>
              <a:ext cx="16450" cy="92725"/>
            </a:xfrm>
            <a:custGeom>
              <a:avLst/>
              <a:gdLst/>
              <a:ahLst/>
              <a:cxnLst/>
              <a:rect l="l" t="t" r="r" b="b"/>
              <a:pathLst>
                <a:path w="658" h="3709" extrusionOk="0">
                  <a:moveTo>
                    <a:pt x="430" y="1"/>
                  </a:moveTo>
                  <a:cubicBezTo>
                    <a:pt x="397" y="1"/>
                    <a:pt x="366" y="11"/>
                    <a:pt x="339" y="28"/>
                  </a:cubicBezTo>
                  <a:cubicBezTo>
                    <a:pt x="140" y="307"/>
                    <a:pt x="200" y="645"/>
                    <a:pt x="140" y="943"/>
                  </a:cubicBezTo>
                  <a:cubicBezTo>
                    <a:pt x="140" y="1023"/>
                    <a:pt x="100" y="1103"/>
                    <a:pt x="100" y="1182"/>
                  </a:cubicBezTo>
                  <a:cubicBezTo>
                    <a:pt x="1" y="1481"/>
                    <a:pt x="260" y="1819"/>
                    <a:pt x="41" y="2117"/>
                  </a:cubicBezTo>
                  <a:lnTo>
                    <a:pt x="41" y="2296"/>
                  </a:lnTo>
                  <a:cubicBezTo>
                    <a:pt x="160" y="2475"/>
                    <a:pt x="160" y="2634"/>
                    <a:pt x="41" y="2813"/>
                  </a:cubicBezTo>
                  <a:cubicBezTo>
                    <a:pt x="41" y="2913"/>
                    <a:pt x="61" y="3052"/>
                    <a:pt x="61" y="3171"/>
                  </a:cubicBezTo>
                  <a:cubicBezTo>
                    <a:pt x="260" y="3311"/>
                    <a:pt x="200" y="3510"/>
                    <a:pt x="180" y="3709"/>
                  </a:cubicBezTo>
                  <a:cubicBezTo>
                    <a:pt x="657" y="3649"/>
                    <a:pt x="459" y="3351"/>
                    <a:pt x="399" y="3112"/>
                  </a:cubicBezTo>
                  <a:cubicBezTo>
                    <a:pt x="538" y="2097"/>
                    <a:pt x="558" y="1083"/>
                    <a:pt x="558" y="48"/>
                  </a:cubicBezTo>
                  <a:cubicBezTo>
                    <a:pt x="514" y="15"/>
                    <a:pt x="470"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1560875" y="933850"/>
              <a:ext cx="17425" cy="70150"/>
            </a:xfrm>
            <a:custGeom>
              <a:avLst/>
              <a:gdLst/>
              <a:ahLst/>
              <a:cxnLst/>
              <a:rect l="l" t="t" r="r" b="b"/>
              <a:pathLst>
                <a:path w="697" h="2806" extrusionOk="0">
                  <a:moveTo>
                    <a:pt x="120" y="1"/>
                  </a:moveTo>
                  <a:cubicBezTo>
                    <a:pt x="0" y="916"/>
                    <a:pt x="120" y="1831"/>
                    <a:pt x="120" y="2766"/>
                  </a:cubicBezTo>
                  <a:cubicBezTo>
                    <a:pt x="159" y="2786"/>
                    <a:pt x="199" y="2786"/>
                    <a:pt x="239" y="2806"/>
                  </a:cubicBezTo>
                  <a:cubicBezTo>
                    <a:pt x="458" y="2567"/>
                    <a:pt x="299" y="2189"/>
                    <a:pt x="438" y="1911"/>
                  </a:cubicBezTo>
                  <a:cubicBezTo>
                    <a:pt x="657" y="1572"/>
                    <a:pt x="418" y="1135"/>
                    <a:pt x="597" y="797"/>
                  </a:cubicBezTo>
                  <a:cubicBezTo>
                    <a:pt x="637" y="717"/>
                    <a:pt x="657" y="637"/>
                    <a:pt x="697" y="578"/>
                  </a:cubicBezTo>
                  <a:cubicBezTo>
                    <a:pt x="637" y="439"/>
                    <a:pt x="557" y="379"/>
                    <a:pt x="418" y="339"/>
                  </a:cubicBezTo>
                  <a:cubicBezTo>
                    <a:pt x="319" y="220"/>
                    <a:pt x="219" y="12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1564350" y="981600"/>
              <a:ext cx="11475" cy="26375"/>
            </a:xfrm>
            <a:custGeom>
              <a:avLst/>
              <a:gdLst/>
              <a:ahLst/>
              <a:cxnLst/>
              <a:rect l="l" t="t" r="r" b="b"/>
              <a:pathLst>
                <a:path w="459" h="1055" extrusionOk="0">
                  <a:moveTo>
                    <a:pt x="299" y="1"/>
                  </a:moveTo>
                  <a:cubicBezTo>
                    <a:pt x="1" y="259"/>
                    <a:pt x="199" y="597"/>
                    <a:pt x="100" y="896"/>
                  </a:cubicBezTo>
                  <a:lnTo>
                    <a:pt x="100" y="975"/>
                  </a:lnTo>
                  <a:lnTo>
                    <a:pt x="140" y="1055"/>
                  </a:lnTo>
                  <a:cubicBezTo>
                    <a:pt x="279" y="1015"/>
                    <a:pt x="458" y="995"/>
                    <a:pt x="398" y="816"/>
                  </a:cubicBezTo>
                  <a:cubicBezTo>
                    <a:pt x="299" y="558"/>
                    <a:pt x="458" y="2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1568325" y="1011450"/>
              <a:ext cx="5500" cy="12950"/>
            </a:xfrm>
            <a:custGeom>
              <a:avLst/>
              <a:gdLst/>
              <a:ahLst/>
              <a:cxnLst/>
              <a:rect l="l" t="t" r="r" b="b"/>
              <a:pathLst>
                <a:path w="220" h="518" extrusionOk="0">
                  <a:moveTo>
                    <a:pt x="1" y="0"/>
                  </a:moveTo>
                  <a:lnTo>
                    <a:pt x="1" y="517"/>
                  </a:lnTo>
                  <a:cubicBezTo>
                    <a:pt x="219" y="358"/>
                    <a:pt x="200" y="179"/>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583350" y="2126425"/>
              <a:ext cx="77600" cy="32850"/>
            </a:xfrm>
            <a:custGeom>
              <a:avLst/>
              <a:gdLst/>
              <a:ahLst/>
              <a:cxnLst/>
              <a:rect l="l" t="t" r="r" b="b"/>
              <a:pathLst>
                <a:path w="3104" h="1314" extrusionOk="0">
                  <a:moveTo>
                    <a:pt x="2408" y="1"/>
                  </a:moveTo>
                  <a:cubicBezTo>
                    <a:pt x="2420" y="1"/>
                    <a:pt x="2433" y="2"/>
                    <a:pt x="2446" y="3"/>
                  </a:cubicBezTo>
                  <a:lnTo>
                    <a:pt x="2446" y="3"/>
                  </a:lnTo>
                  <a:cubicBezTo>
                    <a:pt x="2446" y="2"/>
                    <a:pt x="2447" y="2"/>
                    <a:pt x="2447" y="1"/>
                  </a:cubicBezTo>
                  <a:close/>
                  <a:moveTo>
                    <a:pt x="2446" y="3"/>
                  </a:moveTo>
                  <a:cubicBezTo>
                    <a:pt x="2306" y="238"/>
                    <a:pt x="2049" y="81"/>
                    <a:pt x="1890" y="200"/>
                  </a:cubicBezTo>
                  <a:cubicBezTo>
                    <a:pt x="1831" y="239"/>
                    <a:pt x="1791" y="239"/>
                    <a:pt x="1751" y="279"/>
                  </a:cubicBezTo>
                  <a:cubicBezTo>
                    <a:pt x="1592" y="359"/>
                    <a:pt x="1393" y="259"/>
                    <a:pt x="1254" y="399"/>
                  </a:cubicBezTo>
                  <a:cubicBezTo>
                    <a:pt x="1135" y="518"/>
                    <a:pt x="975" y="478"/>
                    <a:pt x="836" y="558"/>
                  </a:cubicBezTo>
                  <a:cubicBezTo>
                    <a:pt x="800" y="550"/>
                    <a:pt x="765" y="546"/>
                    <a:pt x="731" y="546"/>
                  </a:cubicBezTo>
                  <a:cubicBezTo>
                    <a:pt x="595" y="546"/>
                    <a:pt x="474" y="609"/>
                    <a:pt x="379" y="737"/>
                  </a:cubicBezTo>
                  <a:cubicBezTo>
                    <a:pt x="399" y="1015"/>
                    <a:pt x="120" y="1075"/>
                    <a:pt x="1" y="1314"/>
                  </a:cubicBezTo>
                  <a:cubicBezTo>
                    <a:pt x="180" y="1314"/>
                    <a:pt x="339" y="1274"/>
                    <a:pt x="518" y="1274"/>
                  </a:cubicBezTo>
                  <a:cubicBezTo>
                    <a:pt x="757" y="1154"/>
                    <a:pt x="995" y="1035"/>
                    <a:pt x="1214" y="916"/>
                  </a:cubicBezTo>
                  <a:cubicBezTo>
                    <a:pt x="1314" y="816"/>
                    <a:pt x="1493" y="856"/>
                    <a:pt x="1592" y="757"/>
                  </a:cubicBezTo>
                  <a:cubicBezTo>
                    <a:pt x="1615" y="762"/>
                    <a:pt x="1634" y="765"/>
                    <a:pt x="1649" y="765"/>
                  </a:cubicBezTo>
                  <a:cubicBezTo>
                    <a:pt x="1687" y="765"/>
                    <a:pt x="1709" y="751"/>
                    <a:pt x="1751" y="737"/>
                  </a:cubicBezTo>
                  <a:cubicBezTo>
                    <a:pt x="1862" y="603"/>
                    <a:pt x="1986" y="582"/>
                    <a:pt x="2119" y="582"/>
                  </a:cubicBezTo>
                  <a:cubicBezTo>
                    <a:pt x="2182" y="582"/>
                    <a:pt x="2247" y="587"/>
                    <a:pt x="2314" y="587"/>
                  </a:cubicBezTo>
                  <a:cubicBezTo>
                    <a:pt x="2358" y="587"/>
                    <a:pt x="2402" y="585"/>
                    <a:pt x="2447" y="578"/>
                  </a:cubicBezTo>
                  <a:cubicBezTo>
                    <a:pt x="2447" y="558"/>
                    <a:pt x="2467" y="558"/>
                    <a:pt x="2487" y="538"/>
                  </a:cubicBezTo>
                  <a:cubicBezTo>
                    <a:pt x="2512" y="530"/>
                    <a:pt x="2530" y="525"/>
                    <a:pt x="2545" y="525"/>
                  </a:cubicBezTo>
                  <a:cubicBezTo>
                    <a:pt x="2567" y="525"/>
                    <a:pt x="2583" y="534"/>
                    <a:pt x="2607" y="558"/>
                  </a:cubicBezTo>
                  <a:lnTo>
                    <a:pt x="2786" y="558"/>
                  </a:lnTo>
                  <a:cubicBezTo>
                    <a:pt x="2825" y="399"/>
                    <a:pt x="3104" y="379"/>
                    <a:pt x="3044" y="160"/>
                  </a:cubicBezTo>
                  <a:cubicBezTo>
                    <a:pt x="2991" y="54"/>
                    <a:pt x="2894" y="45"/>
                    <a:pt x="2800" y="45"/>
                  </a:cubicBezTo>
                  <a:cubicBezTo>
                    <a:pt x="2781" y="45"/>
                    <a:pt x="2762" y="45"/>
                    <a:pt x="2744" y="45"/>
                  </a:cubicBezTo>
                  <a:cubicBezTo>
                    <a:pt x="2716" y="45"/>
                    <a:pt x="2690" y="44"/>
                    <a:pt x="2666" y="40"/>
                  </a:cubicBezTo>
                  <a:cubicBezTo>
                    <a:pt x="2599" y="40"/>
                    <a:pt x="2518" y="12"/>
                    <a:pt x="2446" y="3"/>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529650" y="2160750"/>
              <a:ext cx="24875" cy="15425"/>
            </a:xfrm>
            <a:custGeom>
              <a:avLst/>
              <a:gdLst/>
              <a:ahLst/>
              <a:cxnLst/>
              <a:rect l="l" t="t" r="r" b="b"/>
              <a:pathLst>
                <a:path w="995" h="617" extrusionOk="0">
                  <a:moveTo>
                    <a:pt x="418" y="0"/>
                  </a:moveTo>
                  <a:cubicBezTo>
                    <a:pt x="358" y="0"/>
                    <a:pt x="338" y="0"/>
                    <a:pt x="279" y="20"/>
                  </a:cubicBezTo>
                  <a:cubicBezTo>
                    <a:pt x="80" y="159"/>
                    <a:pt x="0" y="338"/>
                    <a:pt x="80" y="577"/>
                  </a:cubicBezTo>
                  <a:lnTo>
                    <a:pt x="140" y="617"/>
                  </a:lnTo>
                  <a:cubicBezTo>
                    <a:pt x="406" y="598"/>
                    <a:pt x="636" y="397"/>
                    <a:pt x="917" y="397"/>
                  </a:cubicBezTo>
                  <a:cubicBezTo>
                    <a:pt x="929" y="397"/>
                    <a:pt x="942" y="397"/>
                    <a:pt x="955" y="398"/>
                  </a:cubicBezTo>
                  <a:cubicBezTo>
                    <a:pt x="955" y="358"/>
                    <a:pt x="975" y="299"/>
                    <a:pt x="995" y="259"/>
                  </a:cubicBezTo>
                  <a:cubicBezTo>
                    <a:pt x="776" y="219"/>
                    <a:pt x="537" y="25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570425" y="2145325"/>
              <a:ext cx="13450" cy="3725"/>
            </a:xfrm>
            <a:custGeom>
              <a:avLst/>
              <a:gdLst/>
              <a:ahLst/>
              <a:cxnLst/>
              <a:rect l="l" t="t" r="r" b="b"/>
              <a:pathLst>
                <a:path w="538" h="149" extrusionOk="0">
                  <a:moveTo>
                    <a:pt x="538" y="1"/>
                  </a:moveTo>
                  <a:cubicBezTo>
                    <a:pt x="339" y="1"/>
                    <a:pt x="140" y="21"/>
                    <a:pt x="0" y="140"/>
                  </a:cubicBezTo>
                  <a:cubicBezTo>
                    <a:pt x="75" y="140"/>
                    <a:pt x="150" y="148"/>
                    <a:pt x="221" y="148"/>
                  </a:cubicBezTo>
                  <a:cubicBezTo>
                    <a:pt x="340" y="148"/>
                    <a:pt x="451" y="125"/>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1156050" y="1991650"/>
              <a:ext cx="3000" cy="6000"/>
            </a:xfrm>
            <a:custGeom>
              <a:avLst/>
              <a:gdLst/>
              <a:ahLst/>
              <a:cxnLst/>
              <a:rect l="l" t="t" r="r" b="b"/>
              <a:pathLst>
                <a:path w="120" h="240" extrusionOk="0">
                  <a:moveTo>
                    <a:pt x="1" y="1"/>
                  </a:moveTo>
                  <a:cubicBezTo>
                    <a:pt x="1" y="100"/>
                    <a:pt x="21" y="180"/>
                    <a:pt x="120" y="239"/>
                  </a:cubicBezTo>
                  <a:cubicBezTo>
                    <a:pt x="120" y="140"/>
                    <a:pt x="8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1151575" y="1983700"/>
              <a:ext cx="3500" cy="5500"/>
            </a:xfrm>
            <a:custGeom>
              <a:avLst/>
              <a:gdLst/>
              <a:ahLst/>
              <a:cxnLst/>
              <a:rect l="l" t="t" r="r" b="b"/>
              <a:pathLst>
                <a:path w="140" h="220" extrusionOk="0">
                  <a:moveTo>
                    <a:pt x="1" y="0"/>
                  </a:moveTo>
                  <a:cubicBezTo>
                    <a:pt x="1" y="100"/>
                    <a:pt x="60" y="180"/>
                    <a:pt x="140" y="219"/>
                  </a:cubicBezTo>
                  <a:cubicBezTo>
                    <a:pt x="140" y="120"/>
                    <a:pt x="8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1302750" y="1353575"/>
              <a:ext cx="373525" cy="45825"/>
            </a:xfrm>
            <a:custGeom>
              <a:avLst/>
              <a:gdLst/>
              <a:ahLst/>
              <a:cxnLst/>
              <a:rect l="l" t="t" r="r" b="b"/>
              <a:pathLst>
                <a:path w="14941" h="1833" extrusionOk="0">
                  <a:moveTo>
                    <a:pt x="756" y="1"/>
                  </a:moveTo>
                  <a:cubicBezTo>
                    <a:pt x="504" y="1"/>
                    <a:pt x="252" y="47"/>
                    <a:pt x="21" y="220"/>
                  </a:cubicBezTo>
                  <a:cubicBezTo>
                    <a:pt x="21" y="260"/>
                    <a:pt x="1" y="340"/>
                    <a:pt x="1" y="399"/>
                  </a:cubicBezTo>
                  <a:lnTo>
                    <a:pt x="180" y="558"/>
                  </a:lnTo>
                  <a:cubicBezTo>
                    <a:pt x="279" y="558"/>
                    <a:pt x="359" y="598"/>
                    <a:pt x="498" y="598"/>
                  </a:cubicBezTo>
                  <a:cubicBezTo>
                    <a:pt x="777" y="698"/>
                    <a:pt x="1075" y="618"/>
                    <a:pt x="1314" y="757"/>
                  </a:cubicBezTo>
                  <a:cubicBezTo>
                    <a:pt x="1413" y="757"/>
                    <a:pt x="1493" y="797"/>
                    <a:pt x="1592" y="797"/>
                  </a:cubicBezTo>
                  <a:cubicBezTo>
                    <a:pt x="1644" y="800"/>
                    <a:pt x="1695" y="800"/>
                    <a:pt x="1748" y="800"/>
                  </a:cubicBezTo>
                  <a:cubicBezTo>
                    <a:pt x="1927" y="800"/>
                    <a:pt x="2112" y="789"/>
                    <a:pt x="2297" y="789"/>
                  </a:cubicBezTo>
                  <a:cubicBezTo>
                    <a:pt x="2496" y="789"/>
                    <a:pt x="2695" y="802"/>
                    <a:pt x="2885" y="857"/>
                  </a:cubicBezTo>
                  <a:cubicBezTo>
                    <a:pt x="2965" y="897"/>
                    <a:pt x="3064" y="897"/>
                    <a:pt x="3124" y="916"/>
                  </a:cubicBezTo>
                  <a:cubicBezTo>
                    <a:pt x="3204" y="916"/>
                    <a:pt x="3303" y="936"/>
                    <a:pt x="3383" y="936"/>
                  </a:cubicBezTo>
                  <a:lnTo>
                    <a:pt x="3860" y="936"/>
                  </a:lnTo>
                  <a:cubicBezTo>
                    <a:pt x="4019" y="936"/>
                    <a:pt x="4218" y="996"/>
                    <a:pt x="4397" y="1036"/>
                  </a:cubicBezTo>
                  <a:cubicBezTo>
                    <a:pt x="4477" y="1056"/>
                    <a:pt x="4556" y="1095"/>
                    <a:pt x="4636" y="1095"/>
                  </a:cubicBezTo>
                  <a:cubicBezTo>
                    <a:pt x="4775" y="1115"/>
                    <a:pt x="4934" y="1115"/>
                    <a:pt x="5074" y="1115"/>
                  </a:cubicBezTo>
                  <a:cubicBezTo>
                    <a:pt x="5233" y="1115"/>
                    <a:pt x="5352" y="1095"/>
                    <a:pt x="5491" y="1036"/>
                  </a:cubicBezTo>
                  <a:cubicBezTo>
                    <a:pt x="5546" y="981"/>
                    <a:pt x="5601" y="951"/>
                    <a:pt x="5662" y="951"/>
                  </a:cubicBezTo>
                  <a:cubicBezTo>
                    <a:pt x="5712" y="951"/>
                    <a:pt x="5767" y="971"/>
                    <a:pt x="5830" y="1016"/>
                  </a:cubicBezTo>
                  <a:cubicBezTo>
                    <a:pt x="5869" y="1036"/>
                    <a:pt x="5949" y="1056"/>
                    <a:pt x="6009" y="1056"/>
                  </a:cubicBezTo>
                  <a:lnTo>
                    <a:pt x="6247" y="1056"/>
                  </a:lnTo>
                  <a:cubicBezTo>
                    <a:pt x="6347" y="1056"/>
                    <a:pt x="6466" y="1036"/>
                    <a:pt x="6566" y="1016"/>
                  </a:cubicBezTo>
                  <a:cubicBezTo>
                    <a:pt x="6604" y="1014"/>
                    <a:pt x="6641" y="1014"/>
                    <a:pt x="6679" y="1014"/>
                  </a:cubicBezTo>
                  <a:cubicBezTo>
                    <a:pt x="7136" y="1014"/>
                    <a:pt x="7578" y="1117"/>
                    <a:pt x="8038" y="1135"/>
                  </a:cubicBezTo>
                  <a:cubicBezTo>
                    <a:pt x="8058" y="1135"/>
                    <a:pt x="8117" y="1155"/>
                    <a:pt x="8137" y="1155"/>
                  </a:cubicBezTo>
                  <a:cubicBezTo>
                    <a:pt x="8157" y="1195"/>
                    <a:pt x="8217" y="1195"/>
                    <a:pt x="8237" y="1195"/>
                  </a:cubicBezTo>
                  <a:cubicBezTo>
                    <a:pt x="8276" y="1195"/>
                    <a:pt x="8356" y="1195"/>
                    <a:pt x="8435" y="1155"/>
                  </a:cubicBezTo>
                  <a:cubicBezTo>
                    <a:pt x="8443" y="1159"/>
                    <a:pt x="8450" y="1161"/>
                    <a:pt x="8456" y="1161"/>
                  </a:cubicBezTo>
                  <a:cubicBezTo>
                    <a:pt x="8503" y="1161"/>
                    <a:pt x="8519" y="1067"/>
                    <a:pt x="8575" y="1067"/>
                  </a:cubicBezTo>
                  <a:cubicBezTo>
                    <a:pt x="8591" y="1067"/>
                    <a:pt x="8610" y="1075"/>
                    <a:pt x="8634" y="1095"/>
                  </a:cubicBezTo>
                  <a:cubicBezTo>
                    <a:pt x="8654" y="1115"/>
                    <a:pt x="8674" y="1115"/>
                    <a:pt x="8714" y="1135"/>
                  </a:cubicBezTo>
                  <a:lnTo>
                    <a:pt x="8813" y="1135"/>
                  </a:lnTo>
                  <a:cubicBezTo>
                    <a:pt x="8833" y="1135"/>
                    <a:pt x="8853" y="1115"/>
                    <a:pt x="8873" y="1115"/>
                  </a:cubicBezTo>
                  <a:cubicBezTo>
                    <a:pt x="8903" y="1080"/>
                    <a:pt x="8927" y="1067"/>
                    <a:pt x="8949" y="1067"/>
                  </a:cubicBezTo>
                  <a:cubicBezTo>
                    <a:pt x="8998" y="1067"/>
                    <a:pt x="9030" y="1135"/>
                    <a:pt x="9072" y="1135"/>
                  </a:cubicBezTo>
                  <a:cubicBezTo>
                    <a:pt x="9112" y="1155"/>
                    <a:pt x="9152" y="1155"/>
                    <a:pt x="9172" y="1155"/>
                  </a:cubicBezTo>
                  <a:lnTo>
                    <a:pt x="9370" y="1155"/>
                  </a:lnTo>
                  <a:cubicBezTo>
                    <a:pt x="9569" y="1155"/>
                    <a:pt x="9728" y="1255"/>
                    <a:pt x="9868" y="1334"/>
                  </a:cubicBezTo>
                  <a:cubicBezTo>
                    <a:pt x="10862" y="1633"/>
                    <a:pt x="11857" y="1692"/>
                    <a:pt x="12891" y="1732"/>
                  </a:cubicBezTo>
                  <a:cubicBezTo>
                    <a:pt x="12968" y="1719"/>
                    <a:pt x="13046" y="1713"/>
                    <a:pt x="13124" y="1713"/>
                  </a:cubicBezTo>
                  <a:cubicBezTo>
                    <a:pt x="13488" y="1713"/>
                    <a:pt x="13864" y="1833"/>
                    <a:pt x="14252" y="1833"/>
                  </a:cubicBezTo>
                  <a:cubicBezTo>
                    <a:pt x="14276" y="1833"/>
                    <a:pt x="14300" y="1832"/>
                    <a:pt x="14324" y="1832"/>
                  </a:cubicBezTo>
                  <a:cubicBezTo>
                    <a:pt x="14543" y="1832"/>
                    <a:pt x="14781" y="1812"/>
                    <a:pt x="14940" y="1613"/>
                  </a:cubicBezTo>
                  <a:cubicBezTo>
                    <a:pt x="14244" y="1354"/>
                    <a:pt x="13528" y="1255"/>
                    <a:pt x="12792" y="1255"/>
                  </a:cubicBezTo>
                  <a:cubicBezTo>
                    <a:pt x="11897" y="1235"/>
                    <a:pt x="10962" y="1155"/>
                    <a:pt x="10106" y="916"/>
                  </a:cubicBezTo>
                  <a:cubicBezTo>
                    <a:pt x="10047" y="757"/>
                    <a:pt x="9967" y="698"/>
                    <a:pt x="9848" y="618"/>
                  </a:cubicBezTo>
                  <a:cubicBezTo>
                    <a:pt x="9609" y="519"/>
                    <a:pt x="9331" y="519"/>
                    <a:pt x="9072" y="519"/>
                  </a:cubicBezTo>
                  <a:cubicBezTo>
                    <a:pt x="9016" y="523"/>
                    <a:pt x="8958" y="526"/>
                    <a:pt x="8900" y="526"/>
                  </a:cubicBezTo>
                  <a:cubicBezTo>
                    <a:pt x="8713" y="526"/>
                    <a:pt x="8523" y="500"/>
                    <a:pt x="8356" y="439"/>
                  </a:cubicBezTo>
                  <a:cubicBezTo>
                    <a:pt x="8157" y="399"/>
                    <a:pt x="7958" y="359"/>
                    <a:pt x="7759" y="359"/>
                  </a:cubicBezTo>
                  <a:lnTo>
                    <a:pt x="6188" y="359"/>
                  </a:lnTo>
                  <a:cubicBezTo>
                    <a:pt x="6014" y="359"/>
                    <a:pt x="5840" y="377"/>
                    <a:pt x="5667" y="377"/>
                  </a:cubicBezTo>
                  <a:cubicBezTo>
                    <a:pt x="5522" y="377"/>
                    <a:pt x="5377" y="365"/>
                    <a:pt x="5233" y="320"/>
                  </a:cubicBezTo>
                  <a:cubicBezTo>
                    <a:pt x="5153" y="300"/>
                    <a:pt x="5074" y="260"/>
                    <a:pt x="4994" y="260"/>
                  </a:cubicBezTo>
                  <a:lnTo>
                    <a:pt x="4676" y="260"/>
                  </a:lnTo>
                  <a:cubicBezTo>
                    <a:pt x="4596" y="260"/>
                    <a:pt x="4517" y="260"/>
                    <a:pt x="4457" y="300"/>
                  </a:cubicBezTo>
                  <a:cubicBezTo>
                    <a:pt x="4298" y="300"/>
                    <a:pt x="4159" y="240"/>
                    <a:pt x="3999" y="220"/>
                  </a:cubicBezTo>
                  <a:cubicBezTo>
                    <a:pt x="3880" y="200"/>
                    <a:pt x="3761" y="161"/>
                    <a:pt x="3641" y="161"/>
                  </a:cubicBezTo>
                  <a:cubicBezTo>
                    <a:pt x="3333" y="151"/>
                    <a:pt x="3035" y="151"/>
                    <a:pt x="2739" y="151"/>
                  </a:cubicBezTo>
                  <a:cubicBezTo>
                    <a:pt x="2443" y="151"/>
                    <a:pt x="2149" y="151"/>
                    <a:pt x="1851" y="141"/>
                  </a:cubicBezTo>
                  <a:cubicBezTo>
                    <a:pt x="1672" y="141"/>
                    <a:pt x="1473" y="101"/>
                    <a:pt x="1294" y="41"/>
                  </a:cubicBezTo>
                  <a:cubicBezTo>
                    <a:pt x="1119" y="25"/>
                    <a:pt x="938" y="1"/>
                    <a:pt x="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1316675" y="1369975"/>
              <a:ext cx="38825" cy="20950"/>
            </a:xfrm>
            <a:custGeom>
              <a:avLst/>
              <a:gdLst/>
              <a:ahLst/>
              <a:cxnLst/>
              <a:rect l="l" t="t" r="r" b="b"/>
              <a:pathLst>
                <a:path w="1553" h="838" extrusionOk="0">
                  <a:moveTo>
                    <a:pt x="731" y="1"/>
                  </a:moveTo>
                  <a:cubicBezTo>
                    <a:pt x="649" y="1"/>
                    <a:pt x="578" y="12"/>
                    <a:pt x="518" y="101"/>
                  </a:cubicBezTo>
                  <a:cubicBezTo>
                    <a:pt x="439" y="260"/>
                    <a:pt x="339" y="360"/>
                    <a:pt x="140" y="360"/>
                  </a:cubicBezTo>
                  <a:cubicBezTo>
                    <a:pt x="1" y="360"/>
                    <a:pt x="21" y="479"/>
                    <a:pt x="1" y="579"/>
                  </a:cubicBezTo>
                  <a:cubicBezTo>
                    <a:pt x="21" y="638"/>
                    <a:pt x="61" y="638"/>
                    <a:pt x="120" y="638"/>
                  </a:cubicBezTo>
                  <a:cubicBezTo>
                    <a:pt x="145" y="635"/>
                    <a:pt x="170" y="633"/>
                    <a:pt x="195" y="633"/>
                  </a:cubicBezTo>
                  <a:cubicBezTo>
                    <a:pt x="442" y="633"/>
                    <a:pt x="663" y="801"/>
                    <a:pt x="916" y="837"/>
                  </a:cubicBezTo>
                  <a:cubicBezTo>
                    <a:pt x="1015" y="798"/>
                    <a:pt x="1095" y="778"/>
                    <a:pt x="1214" y="778"/>
                  </a:cubicBezTo>
                  <a:cubicBezTo>
                    <a:pt x="1493" y="499"/>
                    <a:pt x="1553" y="280"/>
                    <a:pt x="1135" y="81"/>
                  </a:cubicBezTo>
                  <a:cubicBezTo>
                    <a:pt x="1115" y="62"/>
                    <a:pt x="1055" y="62"/>
                    <a:pt x="1035" y="42"/>
                  </a:cubicBezTo>
                  <a:cubicBezTo>
                    <a:pt x="956" y="2"/>
                    <a:pt x="896" y="2"/>
                    <a:pt x="817" y="2"/>
                  </a:cubicBezTo>
                  <a:cubicBezTo>
                    <a:pt x="787" y="2"/>
                    <a:pt x="758" y="1"/>
                    <a:pt x="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1314700" y="1368525"/>
              <a:ext cx="24900" cy="5000"/>
            </a:xfrm>
            <a:custGeom>
              <a:avLst/>
              <a:gdLst/>
              <a:ahLst/>
              <a:cxnLst/>
              <a:rect l="l" t="t" r="r" b="b"/>
              <a:pathLst>
                <a:path w="996" h="200" extrusionOk="0">
                  <a:moveTo>
                    <a:pt x="0" y="0"/>
                  </a:moveTo>
                  <a:cubicBezTo>
                    <a:pt x="140" y="199"/>
                    <a:pt x="398" y="139"/>
                    <a:pt x="597" y="159"/>
                  </a:cubicBezTo>
                  <a:cubicBezTo>
                    <a:pt x="697" y="139"/>
                    <a:pt x="796" y="139"/>
                    <a:pt x="896" y="120"/>
                  </a:cubicBezTo>
                  <a:cubicBezTo>
                    <a:pt x="975" y="120"/>
                    <a:pt x="995" y="6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1107825" y="1869825"/>
              <a:ext cx="17925" cy="57200"/>
            </a:xfrm>
            <a:custGeom>
              <a:avLst/>
              <a:gdLst/>
              <a:ahLst/>
              <a:cxnLst/>
              <a:rect l="l" t="t" r="r" b="b"/>
              <a:pathLst>
                <a:path w="717" h="2288" extrusionOk="0">
                  <a:moveTo>
                    <a:pt x="199" y="0"/>
                  </a:moveTo>
                  <a:lnTo>
                    <a:pt x="199" y="0"/>
                  </a:lnTo>
                  <a:cubicBezTo>
                    <a:pt x="119" y="259"/>
                    <a:pt x="239" y="557"/>
                    <a:pt x="0" y="756"/>
                  </a:cubicBezTo>
                  <a:cubicBezTo>
                    <a:pt x="20" y="875"/>
                    <a:pt x="20" y="975"/>
                    <a:pt x="60" y="1074"/>
                  </a:cubicBezTo>
                  <a:cubicBezTo>
                    <a:pt x="259" y="1452"/>
                    <a:pt x="159" y="1930"/>
                    <a:pt x="418" y="2288"/>
                  </a:cubicBezTo>
                  <a:cubicBezTo>
                    <a:pt x="517" y="2188"/>
                    <a:pt x="617" y="2069"/>
                    <a:pt x="716" y="1969"/>
                  </a:cubicBezTo>
                  <a:cubicBezTo>
                    <a:pt x="696" y="1930"/>
                    <a:pt x="696" y="1850"/>
                    <a:pt x="696" y="1790"/>
                  </a:cubicBezTo>
                  <a:cubicBezTo>
                    <a:pt x="597" y="1691"/>
                    <a:pt x="617" y="1552"/>
                    <a:pt x="537" y="1432"/>
                  </a:cubicBezTo>
                  <a:cubicBezTo>
                    <a:pt x="418" y="955"/>
                    <a:pt x="398" y="458"/>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1103825" y="1680325"/>
              <a:ext cx="15450" cy="30375"/>
            </a:xfrm>
            <a:custGeom>
              <a:avLst/>
              <a:gdLst/>
              <a:ahLst/>
              <a:cxnLst/>
              <a:rect l="l" t="t" r="r" b="b"/>
              <a:pathLst>
                <a:path w="618" h="1215" extrusionOk="0">
                  <a:moveTo>
                    <a:pt x="160" y="1"/>
                  </a:moveTo>
                  <a:lnTo>
                    <a:pt x="120" y="80"/>
                  </a:lnTo>
                  <a:lnTo>
                    <a:pt x="120" y="160"/>
                  </a:lnTo>
                  <a:cubicBezTo>
                    <a:pt x="220" y="498"/>
                    <a:pt x="1" y="916"/>
                    <a:pt x="319" y="1214"/>
                  </a:cubicBezTo>
                  <a:cubicBezTo>
                    <a:pt x="379" y="797"/>
                    <a:pt x="618"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128300" y="2140850"/>
              <a:ext cx="15450" cy="7975"/>
            </a:xfrm>
            <a:custGeom>
              <a:avLst/>
              <a:gdLst/>
              <a:ahLst/>
              <a:cxnLst/>
              <a:rect l="l" t="t" r="r" b="b"/>
              <a:pathLst>
                <a:path w="618" h="319" extrusionOk="0">
                  <a:moveTo>
                    <a:pt x="140" y="1"/>
                  </a:moveTo>
                  <a:lnTo>
                    <a:pt x="1" y="160"/>
                  </a:lnTo>
                  <a:cubicBezTo>
                    <a:pt x="140" y="160"/>
                    <a:pt x="279" y="200"/>
                    <a:pt x="359" y="319"/>
                  </a:cubicBezTo>
                  <a:cubicBezTo>
                    <a:pt x="478" y="319"/>
                    <a:pt x="598" y="299"/>
                    <a:pt x="618" y="180"/>
                  </a:cubicBezTo>
                  <a:cubicBezTo>
                    <a:pt x="618" y="60"/>
                    <a:pt x="498"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166900" y="2145700"/>
              <a:ext cx="13150" cy="8800"/>
            </a:xfrm>
            <a:custGeom>
              <a:avLst/>
              <a:gdLst/>
              <a:ahLst/>
              <a:cxnLst/>
              <a:rect l="l" t="t" r="r" b="b"/>
              <a:pathLst>
                <a:path w="526" h="352" extrusionOk="0">
                  <a:moveTo>
                    <a:pt x="265" y="1"/>
                  </a:moveTo>
                  <a:cubicBezTo>
                    <a:pt x="0" y="1"/>
                    <a:pt x="171" y="194"/>
                    <a:pt x="207" y="304"/>
                  </a:cubicBezTo>
                  <a:cubicBezTo>
                    <a:pt x="222" y="333"/>
                    <a:pt x="247" y="351"/>
                    <a:pt x="283" y="351"/>
                  </a:cubicBezTo>
                  <a:cubicBezTo>
                    <a:pt x="296" y="351"/>
                    <a:pt x="311" y="349"/>
                    <a:pt x="327" y="344"/>
                  </a:cubicBezTo>
                  <a:cubicBezTo>
                    <a:pt x="526" y="224"/>
                    <a:pt x="446" y="125"/>
                    <a:pt x="347" y="6"/>
                  </a:cubicBezTo>
                  <a:cubicBezTo>
                    <a:pt x="316" y="2"/>
                    <a:pt x="289"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1571800" y="915525"/>
              <a:ext cx="11975" cy="30300"/>
            </a:xfrm>
            <a:custGeom>
              <a:avLst/>
              <a:gdLst/>
              <a:ahLst/>
              <a:cxnLst/>
              <a:rect l="l" t="t" r="r" b="b"/>
              <a:pathLst>
                <a:path w="479" h="1212" extrusionOk="0">
                  <a:moveTo>
                    <a:pt x="181" y="0"/>
                  </a:moveTo>
                  <a:cubicBezTo>
                    <a:pt x="146" y="0"/>
                    <a:pt x="108" y="20"/>
                    <a:pt x="61" y="58"/>
                  </a:cubicBezTo>
                  <a:cubicBezTo>
                    <a:pt x="41" y="376"/>
                    <a:pt x="41" y="734"/>
                    <a:pt x="1" y="1052"/>
                  </a:cubicBezTo>
                  <a:cubicBezTo>
                    <a:pt x="61" y="1112"/>
                    <a:pt x="140" y="1152"/>
                    <a:pt x="180" y="1211"/>
                  </a:cubicBezTo>
                  <a:cubicBezTo>
                    <a:pt x="478" y="853"/>
                    <a:pt x="379" y="475"/>
                    <a:pt x="299" y="77"/>
                  </a:cubicBezTo>
                  <a:cubicBezTo>
                    <a:pt x="257" y="25"/>
                    <a:pt x="221" y="0"/>
                    <a:pt x="1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1573300" y="899050"/>
              <a:ext cx="8475" cy="17925"/>
            </a:xfrm>
            <a:custGeom>
              <a:avLst/>
              <a:gdLst/>
              <a:ahLst/>
              <a:cxnLst/>
              <a:rect l="l" t="t" r="r" b="b"/>
              <a:pathLst>
                <a:path w="339" h="717" extrusionOk="0">
                  <a:moveTo>
                    <a:pt x="339" y="0"/>
                  </a:moveTo>
                  <a:lnTo>
                    <a:pt x="339" y="0"/>
                  </a:lnTo>
                  <a:cubicBezTo>
                    <a:pt x="80" y="179"/>
                    <a:pt x="1" y="418"/>
                    <a:pt x="1" y="717"/>
                  </a:cubicBezTo>
                  <a:cubicBezTo>
                    <a:pt x="14" y="717"/>
                    <a:pt x="45" y="708"/>
                    <a:pt x="76" y="708"/>
                  </a:cubicBezTo>
                  <a:cubicBezTo>
                    <a:pt x="91" y="708"/>
                    <a:pt x="107" y="710"/>
                    <a:pt x="120" y="717"/>
                  </a:cubicBezTo>
                  <a:cubicBezTo>
                    <a:pt x="219" y="697"/>
                    <a:pt x="299" y="617"/>
                    <a:pt x="339" y="498"/>
                  </a:cubicBezTo>
                  <a:cubicBezTo>
                    <a:pt x="299" y="339"/>
                    <a:pt x="279" y="17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918550" y="1477750"/>
              <a:ext cx="78100" cy="20100"/>
            </a:xfrm>
            <a:custGeom>
              <a:avLst/>
              <a:gdLst/>
              <a:ahLst/>
              <a:cxnLst/>
              <a:rect l="l" t="t" r="r" b="b"/>
              <a:pathLst>
                <a:path w="3124" h="804" extrusionOk="0">
                  <a:moveTo>
                    <a:pt x="227" y="0"/>
                  </a:moveTo>
                  <a:cubicBezTo>
                    <a:pt x="111" y="0"/>
                    <a:pt x="20" y="62"/>
                    <a:pt x="0" y="306"/>
                  </a:cubicBezTo>
                  <a:cubicBezTo>
                    <a:pt x="1015" y="565"/>
                    <a:pt x="2069" y="763"/>
                    <a:pt x="3123" y="803"/>
                  </a:cubicBezTo>
                  <a:lnTo>
                    <a:pt x="3123" y="445"/>
                  </a:lnTo>
                  <a:cubicBezTo>
                    <a:pt x="2765" y="167"/>
                    <a:pt x="2268" y="445"/>
                    <a:pt x="1910" y="107"/>
                  </a:cubicBezTo>
                  <a:cubicBezTo>
                    <a:pt x="1492" y="107"/>
                    <a:pt x="1035" y="67"/>
                    <a:pt x="617" y="67"/>
                  </a:cubicBezTo>
                  <a:cubicBezTo>
                    <a:pt x="495" y="67"/>
                    <a:pt x="348"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848925" y="1454050"/>
              <a:ext cx="84575" cy="31900"/>
            </a:xfrm>
            <a:custGeom>
              <a:avLst/>
              <a:gdLst/>
              <a:ahLst/>
              <a:cxnLst/>
              <a:rect l="l" t="t" r="r" b="b"/>
              <a:pathLst>
                <a:path w="3383" h="1276" extrusionOk="0">
                  <a:moveTo>
                    <a:pt x="537" y="1"/>
                  </a:moveTo>
                  <a:cubicBezTo>
                    <a:pt x="319" y="279"/>
                    <a:pt x="20" y="498"/>
                    <a:pt x="0" y="876"/>
                  </a:cubicBezTo>
                  <a:cubicBezTo>
                    <a:pt x="879" y="1048"/>
                    <a:pt x="1740" y="1275"/>
                    <a:pt x="2653" y="1275"/>
                  </a:cubicBezTo>
                  <a:cubicBezTo>
                    <a:pt x="2690" y="1275"/>
                    <a:pt x="2728" y="1275"/>
                    <a:pt x="2765" y="1274"/>
                  </a:cubicBezTo>
                  <a:cubicBezTo>
                    <a:pt x="2905" y="1015"/>
                    <a:pt x="3163" y="1075"/>
                    <a:pt x="3382" y="1055"/>
                  </a:cubicBezTo>
                  <a:cubicBezTo>
                    <a:pt x="2706" y="896"/>
                    <a:pt x="2029" y="717"/>
                    <a:pt x="1373" y="598"/>
                  </a:cubicBezTo>
                  <a:cubicBezTo>
                    <a:pt x="1315" y="611"/>
                    <a:pt x="1263" y="618"/>
                    <a:pt x="1215" y="618"/>
                  </a:cubicBezTo>
                  <a:cubicBezTo>
                    <a:pt x="847" y="618"/>
                    <a:pt x="731" y="247"/>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666400" y="2113500"/>
              <a:ext cx="23400" cy="18400"/>
            </a:xfrm>
            <a:custGeom>
              <a:avLst/>
              <a:gdLst/>
              <a:ahLst/>
              <a:cxnLst/>
              <a:rect l="l" t="t" r="r" b="b"/>
              <a:pathLst>
                <a:path w="936" h="736" extrusionOk="0">
                  <a:moveTo>
                    <a:pt x="876" y="0"/>
                  </a:moveTo>
                  <a:cubicBezTo>
                    <a:pt x="578" y="140"/>
                    <a:pt x="259" y="140"/>
                    <a:pt x="1" y="378"/>
                  </a:cubicBezTo>
                  <a:cubicBezTo>
                    <a:pt x="139" y="620"/>
                    <a:pt x="204" y="736"/>
                    <a:pt x="354" y="736"/>
                  </a:cubicBezTo>
                  <a:cubicBezTo>
                    <a:pt x="463" y="736"/>
                    <a:pt x="616" y="675"/>
                    <a:pt x="876" y="557"/>
                  </a:cubicBezTo>
                  <a:cubicBezTo>
                    <a:pt x="856" y="418"/>
                    <a:pt x="677" y="339"/>
                    <a:pt x="876" y="199"/>
                  </a:cubicBezTo>
                  <a:cubicBezTo>
                    <a:pt x="936" y="140"/>
                    <a:pt x="936" y="80"/>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701725" y="2123450"/>
              <a:ext cx="4000" cy="4000"/>
            </a:xfrm>
            <a:custGeom>
              <a:avLst/>
              <a:gdLst/>
              <a:ahLst/>
              <a:cxnLst/>
              <a:rect l="l" t="t" r="r" b="b"/>
              <a:pathLst>
                <a:path w="160" h="160" extrusionOk="0">
                  <a:moveTo>
                    <a:pt x="159" y="0"/>
                  </a:moveTo>
                  <a:lnTo>
                    <a:pt x="159" y="0"/>
                  </a:lnTo>
                  <a:cubicBezTo>
                    <a:pt x="119" y="60"/>
                    <a:pt x="40" y="100"/>
                    <a:pt x="0" y="159"/>
                  </a:cubicBezTo>
                  <a:lnTo>
                    <a:pt x="119" y="159"/>
                  </a:lnTo>
                  <a:cubicBezTo>
                    <a:pt x="139" y="100"/>
                    <a:pt x="159" y="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692775" y="2125425"/>
              <a:ext cx="4500" cy="2025"/>
            </a:xfrm>
            <a:custGeom>
              <a:avLst/>
              <a:gdLst/>
              <a:ahLst/>
              <a:cxnLst/>
              <a:rect l="l" t="t" r="r" b="b"/>
              <a:pathLst>
                <a:path w="180" h="81" extrusionOk="0">
                  <a:moveTo>
                    <a:pt x="119" y="1"/>
                  </a:moveTo>
                  <a:cubicBezTo>
                    <a:pt x="80" y="21"/>
                    <a:pt x="60" y="41"/>
                    <a:pt x="0" y="80"/>
                  </a:cubicBezTo>
                  <a:cubicBezTo>
                    <a:pt x="60" y="80"/>
                    <a:pt x="100" y="80"/>
                    <a:pt x="179" y="41"/>
                  </a:cubicBezTo>
                  <a:cubicBezTo>
                    <a:pt x="159" y="41"/>
                    <a:pt x="119" y="1"/>
                    <a:pt x="1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114000" y="1892700"/>
              <a:ext cx="56700" cy="28850"/>
            </a:xfrm>
            <a:custGeom>
              <a:avLst/>
              <a:gdLst/>
              <a:ahLst/>
              <a:cxnLst/>
              <a:rect l="l" t="t" r="r" b="b"/>
              <a:pathLst>
                <a:path w="2268" h="1154" extrusionOk="0">
                  <a:moveTo>
                    <a:pt x="946" y="0"/>
                  </a:moveTo>
                  <a:cubicBezTo>
                    <a:pt x="893" y="0"/>
                    <a:pt x="831" y="18"/>
                    <a:pt x="756" y="60"/>
                  </a:cubicBezTo>
                  <a:cubicBezTo>
                    <a:pt x="577" y="358"/>
                    <a:pt x="0" y="478"/>
                    <a:pt x="199" y="915"/>
                  </a:cubicBezTo>
                  <a:cubicBezTo>
                    <a:pt x="288" y="1102"/>
                    <a:pt x="436" y="1153"/>
                    <a:pt x="607" y="1153"/>
                  </a:cubicBezTo>
                  <a:cubicBezTo>
                    <a:pt x="819" y="1153"/>
                    <a:pt x="1064" y="1074"/>
                    <a:pt x="1273" y="1074"/>
                  </a:cubicBezTo>
                  <a:cubicBezTo>
                    <a:pt x="1452" y="1074"/>
                    <a:pt x="1592" y="1015"/>
                    <a:pt x="1731" y="875"/>
                  </a:cubicBezTo>
                  <a:lnTo>
                    <a:pt x="1970" y="875"/>
                  </a:lnTo>
                  <a:cubicBezTo>
                    <a:pt x="1982" y="873"/>
                    <a:pt x="1995" y="872"/>
                    <a:pt x="2009" y="872"/>
                  </a:cubicBezTo>
                  <a:cubicBezTo>
                    <a:pt x="2051" y="872"/>
                    <a:pt x="2098" y="880"/>
                    <a:pt x="2139" y="880"/>
                  </a:cubicBezTo>
                  <a:cubicBezTo>
                    <a:pt x="2193" y="880"/>
                    <a:pt x="2238" y="865"/>
                    <a:pt x="2248" y="796"/>
                  </a:cubicBezTo>
                  <a:cubicBezTo>
                    <a:pt x="2268" y="736"/>
                    <a:pt x="2149" y="637"/>
                    <a:pt x="2069" y="557"/>
                  </a:cubicBezTo>
                  <a:cubicBezTo>
                    <a:pt x="2029" y="557"/>
                    <a:pt x="1950" y="537"/>
                    <a:pt x="1890" y="537"/>
                  </a:cubicBezTo>
                  <a:cubicBezTo>
                    <a:pt x="1862" y="548"/>
                    <a:pt x="1834" y="553"/>
                    <a:pt x="1807" y="553"/>
                  </a:cubicBezTo>
                  <a:cubicBezTo>
                    <a:pt x="1735" y="553"/>
                    <a:pt x="1663" y="521"/>
                    <a:pt x="1592" y="478"/>
                  </a:cubicBezTo>
                  <a:cubicBezTo>
                    <a:pt x="1568" y="483"/>
                    <a:pt x="1546" y="486"/>
                    <a:pt x="1525" y="486"/>
                  </a:cubicBezTo>
                  <a:cubicBezTo>
                    <a:pt x="1251" y="486"/>
                    <a:pt x="1225" y="0"/>
                    <a:pt x="9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129900" y="1883750"/>
              <a:ext cx="24400" cy="25500"/>
            </a:xfrm>
            <a:custGeom>
              <a:avLst/>
              <a:gdLst/>
              <a:ahLst/>
              <a:cxnLst/>
              <a:rect l="l" t="t" r="r" b="b"/>
              <a:pathLst>
                <a:path w="976" h="1020" extrusionOk="0">
                  <a:moveTo>
                    <a:pt x="418" y="0"/>
                  </a:moveTo>
                  <a:cubicBezTo>
                    <a:pt x="379" y="139"/>
                    <a:pt x="239" y="219"/>
                    <a:pt x="80" y="219"/>
                  </a:cubicBezTo>
                  <a:cubicBezTo>
                    <a:pt x="21" y="279"/>
                    <a:pt x="1" y="318"/>
                    <a:pt x="21" y="398"/>
                  </a:cubicBezTo>
                  <a:cubicBezTo>
                    <a:pt x="50" y="418"/>
                    <a:pt x="80" y="428"/>
                    <a:pt x="110" y="428"/>
                  </a:cubicBezTo>
                  <a:cubicBezTo>
                    <a:pt x="140" y="428"/>
                    <a:pt x="170" y="418"/>
                    <a:pt x="200" y="398"/>
                  </a:cubicBezTo>
                  <a:cubicBezTo>
                    <a:pt x="418" y="477"/>
                    <a:pt x="379" y="716"/>
                    <a:pt x="498" y="875"/>
                  </a:cubicBezTo>
                  <a:cubicBezTo>
                    <a:pt x="583" y="970"/>
                    <a:pt x="660" y="1020"/>
                    <a:pt x="734" y="1020"/>
                  </a:cubicBezTo>
                  <a:cubicBezTo>
                    <a:pt x="815" y="1020"/>
                    <a:pt x="892" y="960"/>
                    <a:pt x="975" y="836"/>
                  </a:cubicBezTo>
                  <a:cubicBezTo>
                    <a:pt x="876" y="497"/>
                    <a:pt x="598" y="27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821075" y="1446600"/>
              <a:ext cx="42800" cy="34325"/>
            </a:xfrm>
            <a:custGeom>
              <a:avLst/>
              <a:gdLst/>
              <a:ahLst/>
              <a:cxnLst/>
              <a:rect l="l" t="t" r="r" b="b"/>
              <a:pathLst>
                <a:path w="1712" h="1373" extrusionOk="0">
                  <a:moveTo>
                    <a:pt x="1453" y="0"/>
                  </a:moveTo>
                  <a:cubicBezTo>
                    <a:pt x="1333" y="0"/>
                    <a:pt x="1214" y="0"/>
                    <a:pt x="1134" y="159"/>
                  </a:cubicBezTo>
                  <a:cubicBezTo>
                    <a:pt x="1353" y="498"/>
                    <a:pt x="1333" y="557"/>
                    <a:pt x="816" y="697"/>
                  </a:cubicBezTo>
                  <a:cubicBezTo>
                    <a:pt x="657" y="876"/>
                    <a:pt x="438" y="816"/>
                    <a:pt x="259" y="876"/>
                  </a:cubicBezTo>
                  <a:cubicBezTo>
                    <a:pt x="140" y="1094"/>
                    <a:pt x="0" y="1313"/>
                    <a:pt x="418" y="1373"/>
                  </a:cubicBezTo>
                  <a:cubicBezTo>
                    <a:pt x="637" y="1293"/>
                    <a:pt x="896" y="1254"/>
                    <a:pt x="1114" y="1174"/>
                  </a:cubicBezTo>
                  <a:cubicBezTo>
                    <a:pt x="1453" y="975"/>
                    <a:pt x="1711" y="716"/>
                    <a:pt x="1651" y="299"/>
                  </a:cubicBezTo>
                  <a:cubicBezTo>
                    <a:pt x="1592" y="199"/>
                    <a:pt x="1512" y="80"/>
                    <a:pt x="14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1127700" y="1571425"/>
              <a:ext cx="50250" cy="39750"/>
            </a:xfrm>
            <a:custGeom>
              <a:avLst/>
              <a:gdLst/>
              <a:ahLst/>
              <a:cxnLst/>
              <a:rect l="l" t="t" r="r" b="b"/>
              <a:pathLst>
                <a:path w="2010" h="1590" extrusionOk="0">
                  <a:moveTo>
                    <a:pt x="1294" y="20"/>
                  </a:moveTo>
                  <a:cubicBezTo>
                    <a:pt x="498" y="60"/>
                    <a:pt x="418" y="100"/>
                    <a:pt x="418" y="697"/>
                  </a:cubicBezTo>
                  <a:cubicBezTo>
                    <a:pt x="359" y="776"/>
                    <a:pt x="299" y="816"/>
                    <a:pt x="259" y="896"/>
                  </a:cubicBezTo>
                  <a:cubicBezTo>
                    <a:pt x="140" y="975"/>
                    <a:pt x="180" y="1114"/>
                    <a:pt x="100" y="1214"/>
                  </a:cubicBezTo>
                  <a:cubicBezTo>
                    <a:pt x="60" y="1254"/>
                    <a:pt x="41" y="1293"/>
                    <a:pt x="41" y="1353"/>
                  </a:cubicBezTo>
                  <a:cubicBezTo>
                    <a:pt x="21" y="1453"/>
                    <a:pt x="1" y="1552"/>
                    <a:pt x="100" y="1572"/>
                  </a:cubicBezTo>
                  <a:cubicBezTo>
                    <a:pt x="128" y="1584"/>
                    <a:pt x="155" y="1590"/>
                    <a:pt x="180" y="1590"/>
                  </a:cubicBezTo>
                  <a:cubicBezTo>
                    <a:pt x="279" y="1590"/>
                    <a:pt x="355" y="1504"/>
                    <a:pt x="418" y="1393"/>
                  </a:cubicBezTo>
                  <a:lnTo>
                    <a:pt x="418" y="1373"/>
                  </a:lnTo>
                  <a:cubicBezTo>
                    <a:pt x="558" y="1293"/>
                    <a:pt x="498" y="1134"/>
                    <a:pt x="598" y="1055"/>
                  </a:cubicBezTo>
                  <a:cubicBezTo>
                    <a:pt x="677" y="955"/>
                    <a:pt x="657" y="776"/>
                    <a:pt x="816" y="717"/>
                  </a:cubicBezTo>
                  <a:cubicBezTo>
                    <a:pt x="953" y="612"/>
                    <a:pt x="1108" y="589"/>
                    <a:pt x="1270" y="589"/>
                  </a:cubicBezTo>
                  <a:cubicBezTo>
                    <a:pt x="1403" y="589"/>
                    <a:pt x="1540" y="605"/>
                    <a:pt x="1675" y="605"/>
                  </a:cubicBezTo>
                  <a:cubicBezTo>
                    <a:pt x="1783" y="605"/>
                    <a:pt x="1889" y="594"/>
                    <a:pt x="1990" y="557"/>
                  </a:cubicBezTo>
                  <a:cubicBezTo>
                    <a:pt x="2010" y="0"/>
                    <a:pt x="1413" y="339"/>
                    <a:pt x="1294"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1156050" y="1572425"/>
              <a:ext cx="26375" cy="12950"/>
            </a:xfrm>
            <a:custGeom>
              <a:avLst/>
              <a:gdLst/>
              <a:ahLst/>
              <a:cxnLst/>
              <a:rect l="l" t="t" r="r" b="b"/>
              <a:pathLst>
                <a:path w="1055" h="518" extrusionOk="0">
                  <a:moveTo>
                    <a:pt x="160" y="0"/>
                  </a:moveTo>
                  <a:cubicBezTo>
                    <a:pt x="80" y="159"/>
                    <a:pt x="1" y="338"/>
                    <a:pt x="299" y="338"/>
                  </a:cubicBezTo>
                  <a:cubicBezTo>
                    <a:pt x="332" y="338"/>
                    <a:pt x="366" y="338"/>
                    <a:pt x="400" y="338"/>
                  </a:cubicBezTo>
                  <a:cubicBezTo>
                    <a:pt x="569" y="338"/>
                    <a:pt x="740" y="352"/>
                    <a:pt x="856" y="517"/>
                  </a:cubicBezTo>
                  <a:cubicBezTo>
                    <a:pt x="896" y="498"/>
                    <a:pt x="955" y="498"/>
                    <a:pt x="1015" y="498"/>
                  </a:cubicBezTo>
                  <a:cubicBezTo>
                    <a:pt x="1055" y="299"/>
                    <a:pt x="955" y="139"/>
                    <a:pt x="856" y="0"/>
                  </a:cubicBezTo>
                  <a:lnTo>
                    <a:pt x="677" y="0"/>
                  </a:lnTo>
                  <a:cubicBezTo>
                    <a:pt x="617" y="50"/>
                    <a:pt x="563" y="75"/>
                    <a:pt x="505" y="75"/>
                  </a:cubicBezTo>
                  <a:cubicBezTo>
                    <a:pt x="448" y="75"/>
                    <a:pt x="389" y="5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1164000" y="1572425"/>
              <a:ext cx="8975" cy="2625"/>
            </a:xfrm>
            <a:custGeom>
              <a:avLst/>
              <a:gdLst/>
              <a:ahLst/>
              <a:cxnLst/>
              <a:rect l="l" t="t" r="r" b="b"/>
              <a:pathLst>
                <a:path w="359" h="105" extrusionOk="0">
                  <a:moveTo>
                    <a:pt x="1" y="0"/>
                  </a:moveTo>
                  <a:cubicBezTo>
                    <a:pt x="61" y="70"/>
                    <a:pt x="115" y="105"/>
                    <a:pt x="172" y="105"/>
                  </a:cubicBezTo>
                  <a:cubicBezTo>
                    <a:pt x="230"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1134175" y="1588825"/>
              <a:ext cx="4000" cy="5000"/>
            </a:xfrm>
            <a:custGeom>
              <a:avLst/>
              <a:gdLst/>
              <a:ahLst/>
              <a:cxnLst/>
              <a:rect l="l" t="t" r="r" b="b"/>
              <a:pathLst>
                <a:path w="160" h="200" extrusionOk="0">
                  <a:moveTo>
                    <a:pt x="159" y="1"/>
                  </a:moveTo>
                  <a:lnTo>
                    <a:pt x="159" y="1"/>
                  </a:lnTo>
                  <a:cubicBezTo>
                    <a:pt x="100" y="40"/>
                    <a:pt x="60" y="40"/>
                    <a:pt x="0" y="60"/>
                  </a:cubicBezTo>
                  <a:lnTo>
                    <a:pt x="0" y="200"/>
                  </a:lnTo>
                  <a:cubicBezTo>
                    <a:pt x="80" y="160"/>
                    <a:pt x="159" y="10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905625" y="2058400"/>
              <a:ext cx="13450" cy="4900"/>
            </a:xfrm>
            <a:custGeom>
              <a:avLst/>
              <a:gdLst/>
              <a:ahLst/>
              <a:cxnLst/>
              <a:rect l="l" t="t" r="r" b="b"/>
              <a:pathLst>
                <a:path w="538" h="196" extrusionOk="0">
                  <a:moveTo>
                    <a:pt x="336" y="1"/>
                  </a:moveTo>
                  <a:cubicBezTo>
                    <a:pt x="203" y="1"/>
                    <a:pt x="80" y="36"/>
                    <a:pt x="0" y="195"/>
                  </a:cubicBezTo>
                  <a:cubicBezTo>
                    <a:pt x="219" y="195"/>
                    <a:pt x="398" y="136"/>
                    <a:pt x="537" y="16"/>
                  </a:cubicBezTo>
                  <a:cubicBezTo>
                    <a:pt x="471" y="10"/>
                    <a:pt x="402" y="1"/>
                    <a:pt x="3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1429075" y="1045750"/>
              <a:ext cx="12950" cy="9475"/>
            </a:xfrm>
            <a:custGeom>
              <a:avLst/>
              <a:gdLst/>
              <a:ahLst/>
              <a:cxnLst/>
              <a:rect l="l" t="t" r="r" b="b"/>
              <a:pathLst>
                <a:path w="518" h="379" extrusionOk="0">
                  <a:moveTo>
                    <a:pt x="339" y="1"/>
                  </a:moveTo>
                  <a:lnTo>
                    <a:pt x="339" y="1"/>
                  </a:lnTo>
                  <a:cubicBezTo>
                    <a:pt x="220" y="21"/>
                    <a:pt x="120" y="21"/>
                    <a:pt x="21" y="21"/>
                  </a:cubicBezTo>
                  <a:cubicBezTo>
                    <a:pt x="21" y="60"/>
                    <a:pt x="1" y="120"/>
                    <a:pt x="1" y="180"/>
                  </a:cubicBezTo>
                  <a:cubicBezTo>
                    <a:pt x="40" y="240"/>
                    <a:pt x="120" y="299"/>
                    <a:pt x="200" y="379"/>
                  </a:cubicBezTo>
                  <a:lnTo>
                    <a:pt x="319" y="379"/>
                  </a:lnTo>
                  <a:cubicBezTo>
                    <a:pt x="518" y="279"/>
                    <a:pt x="379" y="12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1450950" y="1046250"/>
              <a:ext cx="4025" cy="5500"/>
            </a:xfrm>
            <a:custGeom>
              <a:avLst/>
              <a:gdLst/>
              <a:ahLst/>
              <a:cxnLst/>
              <a:rect l="l" t="t" r="r" b="b"/>
              <a:pathLst>
                <a:path w="161" h="220" extrusionOk="0">
                  <a:moveTo>
                    <a:pt x="160" y="1"/>
                  </a:moveTo>
                  <a:cubicBezTo>
                    <a:pt x="120" y="21"/>
                    <a:pt x="41" y="21"/>
                    <a:pt x="1" y="21"/>
                  </a:cubicBezTo>
                  <a:cubicBezTo>
                    <a:pt x="21" y="100"/>
                    <a:pt x="1" y="200"/>
                    <a:pt x="100" y="22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440625" y="2172175"/>
              <a:ext cx="75125" cy="22400"/>
            </a:xfrm>
            <a:custGeom>
              <a:avLst/>
              <a:gdLst/>
              <a:ahLst/>
              <a:cxnLst/>
              <a:rect l="l" t="t" r="r" b="b"/>
              <a:pathLst>
                <a:path w="3005" h="896" extrusionOk="0">
                  <a:moveTo>
                    <a:pt x="2626" y="1"/>
                  </a:moveTo>
                  <a:cubicBezTo>
                    <a:pt x="2527" y="1"/>
                    <a:pt x="2487" y="21"/>
                    <a:pt x="2427" y="100"/>
                  </a:cubicBezTo>
                  <a:cubicBezTo>
                    <a:pt x="2427" y="120"/>
                    <a:pt x="2407" y="120"/>
                    <a:pt x="2407" y="180"/>
                  </a:cubicBezTo>
                  <a:cubicBezTo>
                    <a:pt x="2403" y="185"/>
                    <a:pt x="2396" y="187"/>
                    <a:pt x="2389" y="187"/>
                  </a:cubicBezTo>
                  <a:cubicBezTo>
                    <a:pt x="2368" y="187"/>
                    <a:pt x="2338" y="165"/>
                    <a:pt x="2308" y="120"/>
                  </a:cubicBezTo>
                  <a:cubicBezTo>
                    <a:pt x="2268" y="110"/>
                    <a:pt x="2228" y="105"/>
                    <a:pt x="2191" y="105"/>
                  </a:cubicBezTo>
                  <a:cubicBezTo>
                    <a:pt x="2154" y="105"/>
                    <a:pt x="2119" y="110"/>
                    <a:pt x="2089" y="120"/>
                  </a:cubicBezTo>
                  <a:cubicBezTo>
                    <a:pt x="1930" y="319"/>
                    <a:pt x="1691" y="200"/>
                    <a:pt x="1512" y="299"/>
                  </a:cubicBezTo>
                  <a:cubicBezTo>
                    <a:pt x="1492" y="299"/>
                    <a:pt x="1433" y="299"/>
                    <a:pt x="1413" y="319"/>
                  </a:cubicBezTo>
                  <a:cubicBezTo>
                    <a:pt x="1314" y="417"/>
                    <a:pt x="1200" y="431"/>
                    <a:pt x="1082" y="431"/>
                  </a:cubicBezTo>
                  <a:cubicBezTo>
                    <a:pt x="1035" y="431"/>
                    <a:pt x="988" y="429"/>
                    <a:pt x="941" y="429"/>
                  </a:cubicBezTo>
                  <a:cubicBezTo>
                    <a:pt x="843" y="429"/>
                    <a:pt x="746" y="439"/>
                    <a:pt x="657" y="498"/>
                  </a:cubicBezTo>
                  <a:cubicBezTo>
                    <a:pt x="637" y="488"/>
                    <a:pt x="622" y="483"/>
                    <a:pt x="605" y="483"/>
                  </a:cubicBezTo>
                  <a:cubicBezTo>
                    <a:pt x="587" y="483"/>
                    <a:pt x="567" y="488"/>
                    <a:pt x="538" y="498"/>
                  </a:cubicBezTo>
                  <a:cubicBezTo>
                    <a:pt x="538" y="518"/>
                    <a:pt x="518" y="578"/>
                    <a:pt x="498" y="578"/>
                  </a:cubicBezTo>
                  <a:cubicBezTo>
                    <a:pt x="479" y="582"/>
                    <a:pt x="464" y="585"/>
                    <a:pt x="450" y="585"/>
                  </a:cubicBezTo>
                  <a:cubicBezTo>
                    <a:pt x="408" y="585"/>
                    <a:pt x="389" y="559"/>
                    <a:pt x="359" y="498"/>
                  </a:cubicBezTo>
                  <a:cubicBezTo>
                    <a:pt x="314" y="482"/>
                    <a:pt x="270" y="473"/>
                    <a:pt x="229" y="473"/>
                  </a:cubicBezTo>
                  <a:cubicBezTo>
                    <a:pt x="120" y="473"/>
                    <a:pt x="29" y="533"/>
                    <a:pt x="0" y="677"/>
                  </a:cubicBezTo>
                  <a:cubicBezTo>
                    <a:pt x="339" y="896"/>
                    <a:pt x="736" y="816"/>
                    <a:pt x="1114" y="876"/>
                  </a:cubicBezTo>
                  <a:cubicBezTo>
                    <a:pt x="1125" y="881"/>
                    <a:pt x="1136" y="884"/>
                    <a:pt x="1146" y="884"/>
                  </a:cubicBezTo>
                  <a:cubicBezTo>
                    <a:pt x="1176" y="884"/>
                    <a:pt x="1205" y="865"/>
                    <a:pt x="1234" y="836"/>
                  </a:cubicBezTo>
                  <a:cubicBezTo>
                    <a:pt x="1313" y="757"/>
                    <a:pt x="1413" y="752"/>
                    <a:pt x="1512" y="752"/>
                  </a:cubicBezTo>
                  <a:cubicBezTo>
                    <a:pt x="1527" y="752"/>
                    <a:pt x="1541" y="752"/>
                    <a:pt x="1555" y="752"/>
                  </a:cubicBezTo>
                  <a:cubicBezTo>
                    <a:pt x="1640" y="752"/>
                    <a:pt x="1723" y="748"/>
                    <a:pt x="1791" y="697"/>
                  </a:cubicBezTo>
                  <a:lnTo>
                    <a:pt x="1751" y="697"/>
                  </a:lnTo>
                  <a:cubicBezTo>
                    <a:pt x="1828" y="586"/>
                    <a:pt x="1931" y="567"/>
                    <a:pt x="2039" y="567"/>
                  </a:cubicBezTo>
                  <a:cubicBezTo>
                    <a:pt x="2096" y="567"/>
                    <a:pt x="2154" y="572"/>
                    <a:pt x="2210" y="572"/>
                  </a:cubicBezTo>
                  <a:cubicBezTo>
                    <a:pt x="2296" y="572"/>
                    <a:pt x="2379" y="560"/>
                    <a:pt x="2447" y="498"/>
                  </a:cubicBezTo>
                  <a:cubicBezTo>
                    <a:pt x="2514" y="498"/>
                    <a:pt x="2580" y="503"/>
                    <a:pt x="2645" y="503"/>
                  </a:cubicBezTo>
                  <a:cubicBezTo>
                    <a:pt x="2774" y="503"/>
                    <a:pt x="2898" y="485"/>
                    <a:pt x="3004" y="379"/>
                  </a:cubicBezTo>
                  <a:lnTo>
                    <a:pt x="2945" y="299"/>
                  </a:lnTo>
                  <a:cubicBezTo>
                    <a:pt x="2885" y="180"/>
                    <a:pt x="2726" y="100"/>
                    <a:pt x="26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740000" y="2110500"/>
              <a:ext cx="13450" cy="4525"/>
            </a:xfrm>
            <a:custGeom>
              <a:avLst/>
              <a:gdLst/>
              <a:ahLst/>
              <a:cxnLst/>
              <a:rect l="l" t="t" r="r" b="b"/>
              <a:pathLst>
                <a:path w="538" h="181" extrusionOk="0">
                  <a:moveTo>
                    <a:pt x="431" y="0"/>
                  </a:moveTo>
                  <a:cubicBezTo>
                    <a:pt x="275" y="0"/>
                    <a:pt x="131" y="14"/>
                    <a:pt x="1" y="160"/>
                  </a:cubicBezTo>
                  <a:cubicBezTo>
                    <a:pt x="80" y="160"/>
                    <a:pt x="160" y="180"/>
                    <a:pt x="220" y="180"/>
                  </a:cubicBezTo>
                  <a:cubicBezTo>
                    <a:pt x="319" y="180"/>
                    <a:pt x="419" y="160"/>
                    <a:pt x="518" y="160"/>
                  </a:cubicBezTo>
                  <a:cubicBezTo>
                    <a:pt x="518" y="101"/>
                    <a:pt x="538" y="41"/>
                    <a:pt x="538" y="1"/>
                  </a:cubicBezTo>
                  <a:cubicBezTo>
                    <a:pt x="502" y="1"/>
                    <a:pt x="466" y="0"/>
                    <a:pt x="4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484400" y="2183925"/>
              <a:ext cx="17425" cy="5200"/>
            </a:xfrm>
            <a:custGeom>
              <a:avLst/>
              <a:gdLst/>
              <a:ahLst/>
              <a:cxnLst/>
              <a:rect l="l" t="t" r="r" b="b"/>
              <a:pathLst>
                <a:path w="697" h="208" extrusionOk="0">
                  <a:moveTo>
                    <a:pt x="389" y="1"/>
                  </a:moveTo>
                  <a:cubicBezTo>
                    <a:pt x="244" y="1"/>
                    <a:pt x="105" y="32"/>
                    <a:pt x="0" y="207"/>
                  </a:cubicBezTo>
                  <a:cubicBezTo>
                    <a:pt x="239" y="207"/>
                    <a:pt x="458" y="167"/>
                    <a:pt x="676" y="147"/>
                  </a:cubicBezTo>
                  <a:cubicBezTo>
                    <a:pt x="676" y="88"/>
                    <a:pt x="676" y="48"/>
                    <a:pt x="696" y="8"/>
                  </a:cubicBezTo>
                  <a:lnTo>
                    <a:pt x="696" y="8"/>
                  </a:lnTo>
                  <a:cubicBezTo>
                    <a:pt x="676" y="10"/>
                    <a:pt x="655" y="11"/>
                    <a:pt x="634" y="11"/>
                  </a:cubicBezTo>
                  <a:cubicBezTo>
                    <a:pt x="554" y="11"/>
                    <a:pt x="471" y="1"/>
                    <a:pt x="3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614675" y="2145325"/>
              <a:ext cx="8975" cy="3500"/>
            </a:xfrm>
            <a:custGeom>
              <a:avLst/>
              <a:gdLst/>
              <a:ahLst/>
              <a:cxnLst/>
              <a:rect l="l" t="t" r="r" b="b"/>
              <a:pathLst>
                <a:path w="359" h="140" extrusionOk="0">
                  <a:moveTo>
                    <a:pt x="359" y="1"/>
                  </a:moveTo>
                  <a:cubicBezTo>
                    <a:pt x="220" y="1"/>
                    <a:pt x="80" y="1"/>
                    <a:pt x="1" y="140"/>
                  </a:cubicBezTo>
                  <a:lnTo>
                    <a:pt x="319" y="140"/>
                  </a:lnTo>
                  <a:cubicBezTo>
                    <a:pt x="319" y="100"/>
                    <a:pt x="339" y="4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1107325" y="1605750"/>
              <a:ext cx="30350" cy="105450"/>
            </a:xfrm>
            <a:custGeom>
              <a:avLst/>
              <a:gdLst/>
              <a:ahLst/>
              <a:cxnLst/>
              <a:rect l="l" t="t" r="r" b="b"/>
              <a:pathLst>
                <a:path w="1214" h="4218" extrusionOk="0">
                  <a:moveTo>
                    <a:pt x="836" y="0"/>
                  </a:moveTo>
                  <a:cubicBezTo>
                    <a:pt x="776" y="0"/>
                    <a:pt x="756" y="20"/>
                    <a:pt x="716" y="40"/>
                  </a:cubicBezTo>
                  <a:cubicBezTo>
                    <a:pt x="716" y="199"/>
                    <a:pt x="657" y="318"/>
                    <a:pt x="537" y="398"/>
                  </a:cubicBezTo>
                  <a:cubicBezTo>
                    <a:pt x="497" y="716"/>
                    <a:pt x="358" y="995"/>
                    <a:pt x="179" y="1273"/>
                  </a:cubicBezTo>
                  <a:cubicBezTo>
                    <a:pt x="139" y="1572"/>
                    <a:pt x="279" y="1890"/>
                    <a:pt x="40" y="2168"/>
                  </a:cubicBezTo>
                  <a:cubicBezTo>
                    <a:pt x="40" y="2427"/>
                    <a:pt x="0" y="2725"/>
                    <a:pt x="0" y="3004"/>
                  </a:cubicBezTo>
                  <a:cubicBezTo>
                    <a:pt x="338" y="3382"/>
                    <a:pt x="60" y="3819"/>
                    <a:pt x="179" y="4217"/>
                  </a:cubicBezTo>
                  <a:cubicBezTo>
                    <a:pt x="478" y="3700"/>
                    <a:pt x="318" y="3103"/>
                    <a:pt x="438" y="2566"/>
                  </a:cubicBezTo>
                  <a:cubicBezTo>
                    <a:pt x="637" y="1691"/>
                    <a:pt x="915" y="875"/>
                    <a:pt x="1214" y="60"/>
                  </a:cubicBezTo>
                  <a:lnTo>
                    <a:pt x="1214" y="60"/>
                  </a:lnTo>
                  <a:cubicBezTo>
                    <a:pt x="1134" y="71"/>
                    <a:pt x="1054" y="122"/>
                    <a:pt x="982" y="122"/>
                  </a:cubicBezTo>
                  <a:cubicBezTo>
                    <a:pt x="928" y="122"/>
                    <a:pt x="878" y="93"/>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645025" y="2138950"/>
              <a:ext cx="4000" cy="1925"/>
            </a:xfrm>
            <a:custGeom>
              <a:avLst/>
              <a:gdLst/>
              <a:ahLst/>
              <a:cxnLst/>
              <a:rect l="l" t="t" r="r" b="b"/>
              <a:pathLst>
                <a:path w="160" h="77" extrusionOk="0">
                  <a:moveTo>
                    <a:pt x="66" y="1"/>
                  </a:moveTo>
                  <a:cubicBezTo>
                    <a:pt x="29" y="1"/>
                    <a:pt x="15" y="34"/>
                    <a:pt x="0" y="77"/>
                  </a:cubicBezTo>
                  <a:cubicBezTo>
                    <a:pt x="40" y="77"/>
                    <a:pt x="120" y="77"/>
                    <a:pt x="160" y="57"/>
                  </a:cubicBezTo>
                  <a:cubicBezTo>
                    <a:pt x="140" y="57"/>
                    <a:pt x="140" y="17"/>
                    <a:pt x="120" y="17"/>
                  </a:cubicBezTo>
                  <a:cubicBezTo>
                    <a:pt x="97" y="6"/>
                    <a:pt x="80" y="1"/>
                    <a:pt x="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506275" y="2160800"/>
              <a:ext cx="30350" cy="18875"/>
            </a:xfrm>
            <a:custGeom>
              <a:avLst/>
              <a:gdLst/>
              <a:ahLst/>
              <a:cxnLst/>
              <a:rect l="l" t="t" r="r" b="b"/>
              <a:pathLst>
                <a:path w="1214" h="755" extrusionOk="0">
                  <a:moveTo>
                    <a:pt x="1071" y="0"/>
                  </a:moveTo>
                  <a:cubicBezTo>
                    <a:pt x="1001" y="0"/>
                    <a:pt x="935" y="38"/>
                    <a:pt x="876" y="98"/>
                  </a:cubicBezTo>
                  <a:cubicBezTo>
                    <a:pt x="796" y="157"/>
                    <a:pt x="716" y="237"/>
                    <a:pt x="617" y="237"/>
                  </a:cubicBezTo>
                  <a:cubicBezTo>
                    <a:pt x="418" y="297"/>
                    <a:pt x="199" y="376"/>
                    <a:pt x="0" y="456"/>
                  </a:cubicBezTo>
                  <a:cubicBezTo>
                    <a:pt x="0" y="655"/>
                    <a:pt x="120" y="754"/>
                    <a:pt x="319" y="754"/>
                  </a:cubicBezTo>
                  <a:cubicBezTo>
                    <a:pt x="438" y="595"/>
                    <a:pt x="601" y="577"/>
                    <a:pt x="768" y="577"/>
                  </a:cubicBezTo>
                  <a:cubicBezTo>
                    <a:pt x="816" y="577"/>
                    <a:pt x="863" y="579"/>
                    <a:pt x="910" y="579"/>
                  </a:cubicBezTo>
                  <a:cubicBezTo>
                    <a:pt x="946" y="579"/>
                    <a:pt x="981" y="578"/>
                    <a:pt x="1015" y="575"/>
                  </a:cubicBezTo>
                  <a:cubicBezTo>
                    <a:pt x="1114" y="436"/>
                    <a:pt x="1214" y="257"/>
                    <a:pt x="1214" y="58"/>
                  </a:cubicBezTo>
                  <a:cubicBezTo>
                    <a:pt x="1166" y="18"/>
                    <a:pt x="1117" y="0"/>
                    <a:pt x="1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470950" y="2188300"/>
              <a:ext cx="13475" cy="4300"/>
            </a:xfrm>
            <a:custGeom>
              <a:avLst/>
              <a:gdLst/>
              <a:ahLst/>
              <a:cxnLst/>
              <a:rect l="l" t="t" r="r" b="b"/>
              <a:pathLst>
                <a:path w="539" h="172" extrusionOk="0">
                  <a:moveTo>
                    <a:pt x="360" y="0"/>
                  </a:moveTo>
                  <a:cubicBezTo>
                    <a:pt x="225" y="0"/>
                    <a:pt x="98" y="32"/>
                    <a:pt x="1" y="171"/>
                  </a:cubicBezTo>
                  <a:cubicBezTo>
                    <a:pt x="180" y="171"/>
                    <a:pt x="339" y="171"/>
                    <a:pt x="498" y="152"/>
                  </a:cubicBezTo>
                  <a:cubicBezTo>
                    <a:pt x="518" y="112"/>
                    <a:pt x="538" y="72"/>
                    <a:pt x="538" y="12"/>
                  </a:cubicBezTo>
                  <a:cubicBezTo>
                    <a:pt x="478" y="6"/>
                    <a:pt x="418" y="0"/>
                    <a:pt x="3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1129200" y="1593800"/>
              <a:ext cx="4500" cy="8475"/>
            </a:xfrm>
            <a:custGeom>
              <a:avLst/>
              <a:gdLst/>
              <a:ahLst/>
              <a:cxnLst/>
              <a:rect l="l" t="t" r="r" b="b"/>
              <a:pathLst>
                <a:path w="180" h="339" extrusionOk="0">
                  <a:moveTo>
                    <a:pt x="40" y="1"/>
                  </a:moveTo>
                  <a:cubicBezTo>
                    <a:pt x="0" y="140"/>
                    <a:pt x="0" y="239"/>
                    <a:pt x="0" y="339"/>
                  </a:cubicBezTo>
                  <a:cubicBezTo>
                    <a:pt x="160" y="279"/>
                    <a:pt x="179" y="1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171075" y="1289800"/>
              <a:ext cx="297925" cy="70275"/>
            </a:xfrm>
            <a:custGeom>
              <a:avLst/>
              <a:gdLst/>
              <a:ahLst/>
              <a:cxnLst/>
              <a:rect l="l" t="t" r="r" b="b"/>
              <a:pathLst>
                <a:path w="11917" h="2811" extrusionOk="0">
                  <a:moveTo>
                    <a:pt x="11125" y="1"/>
                  </a:moveTo>
                  <a:cubicBezTo>
                    <a:pt x="11020" y="1"/>
                    <a:pt x="10912" y="12"/>
                    <a:pt x="10802" y="26"/>
                  </a:cubicBezTo>
                  <a:cubicBezTo>
                    <a:pt x="10723" y="26"/>
                    <a:pt x="10623" y="66"/>
                    <a:pt x="10544" y="86"/>
                  </a:cubicBezTo>
                  <a:cubicBezTo>
                    <a:pt x="10245" y="165"/>
                    <a:pt x="9927" y="205"/>
                    <a:pt x="9629" y="205"/>
                  </a:cubicBezTo>
                  <a:cubicBezTo>
                    <a:pt x="7898" y="404"/>
                    <a:pt x="6147" y="722"/>
                    <a:pt x="4457" y="1180"/>
                  </a:cubicBezTo>
                  <a:cubicBezTo>
                    <a:pt x="4278" y="1279"/>
                    <a:pt x="4079" y="1359"/>
                    <a:pt x="3860" y="1359"/>
                  </a:cubicBezTo>
                  <a:cubicBezTo>
                    <a:pt x="3681" y="1359"/>
                    <a:pt x="3542" y="1379"/>
                    <a:pt x="3362" y="1399"/>
                  </a:cubicBezTo>
                  <a:cubicBezTo>
                    <a:pt x="3084" y="1478"/>
                    <a:pt x="2786" y="1518"/>
                    <a:pt x="2527" y="1598"/>
                  </a:cubicBezTo>
                  <a:cubicBezTo>
                    <a:pt x="2268" y="1677"/>
                    <a:pt x="2050" y="1697"/>
                    <a:pt x="1791" y="1757"/>
                  </a:cubicBezTo>
                  <a:cubicBezTo>
                    <a:pt x="1552" y="1796"/>
                    <a:pt x="1333" y="1876"/>
                    <a:pt x="1075" y="1896"/>
                  </a:cubicBezTo>
                  <a:cubicBezTo>
                    <a:pt x="975" y="1896"/>
                    <a:pt x="896" y="1916"/>
                    <a:pt x="836" y="1936"/>
                  </a:cubicBezTo>
                  <a:cubicBezTo>
                    <a:pt x="538" y="2075"/>
                    <a:pt x="100" y="1936"/>
                    <a:pt x="1" y="2393"/>
                  </a:cubicBezTo>
                  <a:lnTo>
                    <a:pt x="200" y="2592"/>
                  </a:lnTo>
                  <a:cubicBezTo>
                    <a:pt x="398" y="2811"/>
                    <a:pt x="677" y="2811"/>
                    <a:pt x="995" y="2811"/>
                  </a:cubicBezTo>
                  <a:cubicBezTo>
                    <a:pt x="1095" y="2811"/>
                    <a:pt x="1174" y="2811"/>
                    <a:pt x="1274" y="2791"/>
                  </a:cubicBezTo>
                  <a:cubicBezTo>
                    <a:pt x="1433" y="2751"/>
                    <a:pt x="1552" y="2712"/>
                    <a:pt x="1672" y="2672"/>
                  </a:cubicBezTo>
                  <a:cubicBezTo>
                    <a:pt x="3343" y="2334"/>
                    <a:pt x="4954" y="1896"/>
                    <a:pt x="6625" y="1578"/>
                  </a:cubicBezTo>
                  <a:cubicBezTo>
                    <a:pt x="7515" y="1520"/>
                    <a:pt x="8387" y="1179"/>
                    <a:pt x="9313" y="1179"/>
                  </a:cubicBezTo>
                  <a:cubicBezTo>
                    <a:pt x="9339" y="1179"/>
                    <a:pt x="9364" y="1179"/>
                    <a:pt x="9390" y="1180"/>
                  </a:cubicBezTo>
                  <a:cubicBezTo>
                    <a:pt x="9649" y="1100"/>
                    <a:pt x="9907" y="1041"/>
                    <a:pt x="10186" y="1021"/>
                  </a:cubicBezTo>
                  <a:cubicBezTo>
                    <a:pt x="10623" y="921"/>
                    <a:pt x="11081" y="921"/>
                    <a:pt x="11518" y="881"/>
                  </a:cubicBezTo>
                  <a:cubicBezTo>
                    <a:pt x="11717" y="862"/>
                    <a:pt x="11877" y="802"/>
                    <a:pt x="11916" y="583"/>
                  </a:cubicBezTo>
                  <a:cubicBezTo>
                    <a:pt x="11737" y="484"/>
                    <a:pt x="11698" y="364"/>
                    <a:pt x="11698" y="185"/>
                  </a:cubicBezTo>
                  <a:cubicBezTo>
                    <a:pt x="11515" y="42"/>
                    <a:pt x="11324" y="1"/>
                    <a:pt x="111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206875" y="1289950"/>
              <a:ext cx="208900" cy="47475"/>
            </a:xfrm>
            <a:custGeom>
              <a:avLst/>
              <a:gdLst/>
              <a:ahLst/>
              <a:cxnLst/>
              <a:rect l="l" t="t" r="r" b="b"/>
              <a:pathLst>
                <a:path w="8356" h="1899" extrusionOk="0">
                  <a:moveTo>
                    <a:pt x="7083" y="0"/>
                  </a:moveTo>
                  <a:cubicBezTo>
                    <a:pt x="7007" y="58"/>
                    <a:pt x="6923" y="74"/>
                    <a:pt x="6835" y="74"/>
                  </a:cubicBezTo>
                  <a:cubicBezTo>
                    <a:pt x="6733" y="74"/>
                    <a:pt x="6626" y="53"/>
                    <a:pt x="6522" y="53"/>
                  </a:cubicBezTo>
                  <a:cubicBezTo>
                    <a:pt x="6410" y="53"/>
                    <a:pt x="6302" y="77"/>
                    <a:pt x="6207" y="179"/>
                  </a:cubicBezTo>
                  <a:cubicBezTo>
                    <a:pt x="6179" y="193"/>
                    <a:pt x="6141" y="207"/>
                    <a:pt x="6107" y="207"/>
                  </a:cubicBezTo>
                  <a:cubicBezTo>
                    <a:pt x="6093" y="207"/>
                    <a:pt x="6080" y="205"/>
                    <a:pt x="6068" y="199"/>
                  </a:cubicBezTo>
                  <a:cubicBezTo>
                    <a:pt x="4198" y="259"/>
                    <a:pt x="2408" y="856"/>
                    <a:pt x="538" y="955"/>
                  </a:cubicBezTo>
                  <a:cubicBezTo>
                    <a:pt x="439" y="975"/>
                    <a:pt x="359" y="1015"/>
                    <a:pt x="299" y="1054"/>
                  </a:cubicBezTo>
                  <a:cubicBezTo>
                    <a:pt x="220" y="1094"/>
                    <a:pt x="140" y="1154"/>
                    <a:pt x="100" y="1194"/>
                  </a:cubicBezTo>
                  <a:cubicBezTo>
                    <a:pt x="1" y="1353"/>
                    <a:pt x="1" y="1492"/>
                    <a:pt x="41" y="1671"/>
                  </a:cubicBezTo>
                  <a:cubicBezTo>
                    <a:pt x="100" y="1790"/>
                    <a:pt x="220" y="1850"/>
                    <a:pt x="319" y="1890"/>
                  </a:cubicBezTo>
                  <a:cubicBezTo>
                    <a:pt x="409" y="1890"/>
                    <a:pt x="504" y="1898"/>
                    <a:pt x="598" y="1898"/>
                  </a:cubicBezTo>
                  <a:cubicBezTo>
                    <a:pt x="756" y="1898"/>
                    <a:pt x="911" y="1875"/>
                    <a:pt x="1035" y="1751"/>
                  </a:cubicBezTo>
                  <a:cubicBezTo>
                    <a:pt x="1003" y="1702"/>
                    <a:pt x="970" y="1666"/>
                    <a:pt x="937" y="1666"/>
                  </a:cubicBezTo>
                  <a:cubicBezTo>
                    <a:pt x="930" y="1666"/>
                    <a:pt x="923" y="1668"/>
                    <a:pt x="916" y="1671"/>
                  </a:cubicBezTo>
                  <a:cubicBezTo>
                    <a:pt x="905" y="1673"/>
                    <a:pt x="896" y="1674"/>
                    <a:pt x="888" y="1674"/>
                  </a:cubicBezTo>
                  <a:cubicBezTo>
                    <a:pt x="826" y="1674"/>
                    <a:pt x="867" y="1611"/>
                    <a:pt x="956" y="1611"/>
                  </a:cubicBezTo>
                  <a:cubicBezTo>
                    <a:pt x="982" y="1615"/>
                    <a:pt x="1009" y="1616"/>
                    <a:pt x="1034" y="1616"/>
                  </a:cubicBezTo>
                  <a:cubicBezTo>
                    <a:pt x="1260" y="1616"/>
                    <a:pt x="1454" y="1508"/>
                    <a:pt x="1668" y="1508"/>
                  </a:cubicBezTo>
                  <a:cubicBezTo>
                    <a:pt x="1739" y="1508"/>
                    <a:pt x="1813" y="1520"/>
                    <a:pt x="1891" y="1552"/>
                  </a:cubicBezTo>
                  <a:lnTo>
                    <a:pt x="2388" y="1552"/>
                  </a:lnTo>
                  <a:cubicBezTo>
                    <a:pt x="2527" y="1393"/>
                    <a:pt x="2786" y="1512"/>
                    <a:pt x="2885" y="1393"/>
                  </a:cubicBezTo>
                  <a:cubicBezTo>
                    <a:pt x="4636" y="915"/>
                    <a:pt x="6466" y="657"/>
                    <a:pt x="8256" y="318"/>
                  </a:cubicBezTo>
                  <a:cubicBezTo>
                    <a:pt x="8356" y="0"/>
                    <a:pt x="7998" y="159"/>
                    <a:pt x="7918" y="20"/>
                  </a:cubicBezTo>
                  <a:cubicBezTo>
                    <a:pt x="7660" y="0"/>
                    <a:pt x="7361" y="0"/>
                    <a:pt x="7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572425" y="1335450"/>
              <a:ext cx="147225" cy="46300"/>
            </a:xfrm>
            <a:custGeom>
              <a:avLst/>
              <a:gdLst/>
              <a:ahLst/>
              <a:cxnLst/>
              <a:rect l="l" t="t" r="r" b="b"/>
              <a:pathLst>
                <a:path w="5889" h="1852" extrusionOk="0">
                  <a:moveTo>
                    <a:pt x="5587" y="0"/>
                  </a:moveTo>
                  <a:cubicBezTo>
                    <a:pt x="5495" y="0"/>
                    <a:pt x="5401" y="20"/>
                    <a:pt x="5311" y="50"/>
                  </a:cubicBezTo>
                  <a:cubicBezTo>
                    <a:pt x="3620" y="269"/>
                    <a:pt x="1950" y="667"/>
                    <a:pt x="279" y="965"/>
                  </a:cubicBezTo>
                  <a:cubicBezTo>
                    <a:pt x="139" y="1065"/>
                    <a:pt x="0" y="1164"/>
                    <a:pt x="159" y="1383"/>
                  </a:cubicBezTo>
                  <a:cubicBezTo>
                    <a:pt x="205" y="1460"/>
                    <a:pt x="278" y="1481"/>
                    <a:pt x="360" y="1481"/>
                  </a:cubicBezTo>
                  <a:cubicBezTo>
                    <a:pt x="464" y="1481"/>
                    <a:pt x="583" y="1447"/>
                    <a:pt x="684" y="1447"/>
                  </a:cubicBezTo>
                  <a:cubicBezTo>
                    <a:pt x="815" y="1447"/>
                    <a:pt x="915" y="1503"/>
                    <a:pt x="915" y="1761"/>
                  </a:cubicBezTo>
                  <a:cubicBezTo>
                    <a:pt x="1050" y="1828"/>
                    <a:pt x="1198" y="1851"/>
                    <a:pt x="1351" y="1851"/>
                  </a:cubicBezTo>
                  <a:cubicBezTo>
                    <a:pt x="1469" y="1851"/>
                    <a:pt x="1590" y="1838"/>
                    <a:pt x="1711" y="1820"/>
                  </a:cubicBezTo>
                  <a:cubicBezTo>
                    <a:pt x="2228" y="1641"/>
                    <a:pt x="2825" y="1741"/>
                    <a:pt x="3262" y="1363"/>
                  </a:cubicBezTo>
                  <a:cubicBezTo>
                    <a:pt x="3227" y="1116"/>
                    <a:pt x="3213" y="1015"/>
                    <a:pt x="3058" y="1015"/>
                  </a:cubicBezTo>
                  <a:cubicBezTo>
                    <a:pt x="2952" y="1015"/>
                    <a:pt x="2779" y="1063"/>
                    <a:pt x="2487" y="1144"/>
                  </a:cubicBezTo>
                  <a:cubicBezTo>
                    <a:pt x="3024" y="886"/>
                    <a:pt x="3620" y="965"/>
                    <a:pt x="4177" y="846"/>
                  </a:cubicBezTo>
                  <a:cubicBezTo>
                    <a:pt x="4396" y="786"/>
                    <a:pt x="4615" y="726"/>
                    <a:pt x="4834" y="687"/>
                  </a:cubicBezTo>
                  <a:cubicBezTo>
                    <a:pt x="5192" y="488"/>
                    <a:pt x="5888" y="866"/>
                    <a:pt x="5888" y="70"/>
                  </a:cubicBezTo>
                  <a:lnTo>
                    <a:pt x="5848" y="70"/>
                  </a:lnTo>
                  <a:cubicBezTo>
                    <a:pt x="5769" y="20"/>
                    <a:pt x="5679" y="0"/>
                    <a:pt x="55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197925" y="1323750"/>
              <a:ext cx="164650" cy="38100"/>
            </a:xfrm>
            <a:custGeom>
              <a:avLst/>
              <a:gdLst/>
              <a:ahLst/>
              <a:cxnLst/>
              <a:rect l="l" t="t" r="r" b="b"/>
              <a:pathLst>
                <a:path w="6586" h="1524" extrusionOk="0">
                  <a:moveTo>
                    <a:pt x="5531" y="1"/>
                  </a:moveTo>
                  <a:cubicBezTo>
                    <a:pt x="3780" y="240"/>
                    <a:pt x="2070" y="717"/>
                    <a:pt x="359" y="1095"/>
                  </a:cubicBezTo>
                  <a:cubicBezTo>
                    <a:pt x="279" y="1135"/>
                    <a:pt x="200" y="1194"/>
                    <a:pt x="120" y="1214"/>
                  </a:cubicBezTo>
                  <a:cubicBezTo>
                    <a:pt x="100" y="1234"/>
                    <a:pt x="61" y="1234"/>
                    <a:pt x="1" y="1254"/>
                  </a:cubicBezTo>
                  <a:cubicBezTo>
                    <a:pt x="74" y="1465"/>
                    <a:pt x="177" y="1524"/>
                    <a:pt x="290" y="1524"/>
                  </a:cubicBezTo>
                  <a:cubicBezTo>
                    <a:pt x="423" y="1524"/>
                    <a:pt x="568" y="1444"/>
                    <a:pt x="697" y="1433"/>
                  </a:cubicBezTo>
                  <a:cubicBezTo>
                    <a:pt x="956" y="1413"/>
                    <a:pt x="1174" y="1413"/>
                    <a:pt x="1393" y="1354"/>
                  </a:cubicBezTo>
                  <a:cubicBezTo>
                    <a:pt x="2647" y="1115"/>
                    <a:pt x="3880" y="856"/>
                    <a:pt x="5093" y="518"/>
                  </a:cubicBezTo>
                  <a:cubicBezTo>
                    <a:pt x="5591" y="359"/>
                    <a:pt x="6148" y="538"/>
                    <a:pt x="6585" y="200"/>
                  </a:cubicBezTo>
                  <a:lnTo>
                    <a:pt x="6526" y="120"/>
                  </a:lnTo>
                  <a:cubicBezTo>
                    <a:pt x="6376" y="41"/>
                    <a:pt x="6227" y="26"/>
                    <a:pt x="6078" y="26"/>
                  </a:cubicBezTo>
                  <a:cubicBezTo>
                    <a:pt x="5989" y="26"/>
                    <a:pt x="5899" y="31"/>
                    <a:pt x="5809" y="31"/>
                  </a:cubicBezTo>
                  <a:cubicBezTo>
                    <a:pt x="5750" y="31"/>
                    <a:pt x="5690" y="29"/>
                    <a:pt x="5630" y="21"/>
                  </a:cubicBezTo>
                  <a:cubicBezTo>
                    <a:pt x="5591" y="1"/>
                    <a:pt x="5551" y="1"/>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16825" y="1281750"/>
              <a:ext cx="142275" cy="37550"/>
            </a:xfrm>
            <a:custGeom>
              <a:avLst/>
              <a:gdLst/>
              <a:ahLst/>
              <a:cxnLst/>
              <a:rect l="l" t="t" r="r" b="b"/>
              <a:pathLst>
                <a:path w="5691" h="1502" extrusionOk="0">
                  <a:moveTo>
                    <a:pt x="3768" y="296"/>
                  </a:moveTo>
                  <a:cubicBezTo>
                    <a:pt x="3780" y="296"/>
                    <a:pt x="3857" y="397"/>
                    <a:pt x="3780" y="428"/>
                  </a:cubicBezTo>
                  <a:cubicBezTo>
                    <a:pt x="3697" y="428"/>
                    <a:pt x="3614" y="429"/>
                    <a:pt x="3532" y="433"/>
                  </a:cubicBezTo>
                  <a:lnTo>
                    <a:pt x="3532" y="433"/>
                  </a:lnTo>
                  <a:cubicBezTo>
                    <a:pt x="3615" y="406"/>
                    <a:pt x="3699" y="366"/>
                    <a:pt x="3780" y="328"/>
                  </a:cubicBezTo>
                  <a:cubicBezTo>
                    <a:pt x="3767" y="305"/>
                    <a:pt x="3764" y="296"/>
                    <a:pt x="3768" y="296"/>
                  </a:cubicBezTo>
                  <a:close/>
                  <a:moveTo>
                    <a:pt x="4892" y="0"/>
                  </a:moveTo>
                  <a:cubicBezTo>
                    <a:pt x="4725" y="0"/>
                    <a:pt x="4523" y="49"/>
                    <a:pt x="4238" y="129"/>
                  </a:cubicBezTo>
                  <a:cubicBezTo>
                    <a:pt x="4172" y="139"/>
                    <a:pt x="4106" y="142"/>
                    <a:pt x="4039" y="142"/>
                  </a:cubicBezTo>
                  <a:cubicBezTo>
                    <a:pt x="3893" y="142"/>
                    <a:pt x="3744" y="127"/>
                    <a:pt x="3597" y="127"/>
                  </a:cubicBezTo>
                  <a:cubicBezTo>
                    <a:pt x="3400" y="127"/>
                    <a:pt x="3205" y="155"/>
                    <a:pt x="3024" y="288"/>
                  </a:cubicBezTo>
                  <a:cubicBezTo>
                    <a:pt x="3090" y="378"/>
                    <a:pt x="3162" y="429"/>
                    <a:pt x="3237" y="451"/>
                  </a:cubicBezTo>
                  <a:lnTo>
                    <a:pt x="3237" y="451"/>
                  </a:lnTo>
                  <a:cubicBezTo>
                    <a:pt x="2550" y="510"/>
                    <a:pt x="1876" y="664"/>
                    <a:pt x="1214" y="806"/>
                  </a:cubicBezTo>
                  <a:lnTo>
                    <a:pt x="995" y="885"/>
                  </a:lnTo>
                  <a:cubicBezTo>
                    <a:pt x="836" y="925"/>
                    <a:pt x="697" y="985"/>
                    <a:pt x="538" y="1004"/>
                  </a:cubicBezTo>
                  <a:cubicBezTo>
                    <a:pt x="399" y="1024"/>
                    <a:pt x="220" y="1024"/>
                    <a:pt x="100" y="1124"/>
                  </a:cubicBezTo>
                  <a:cubicBezTo>
                    <a:pt x="41" y="1184"/>
                    <a:pt x="1" y="1243"/>
                    <a:pt x="1" y="1323"/>
                  </a:cubicBezTo>
                  <a:cubicBezTo>
                    <a:pt x="21" y="1402"/>
                    <a:pt x="41" y="1442"/>
                    <a:pt x="120" y="1502"/>
                  </a:cubicBezTo>
                  <a:cubicBezTo>
                    <a:pt x="319" y="1382"/>
                    <a:pt x="558" y="1382"/>
                    <a:pt x="796" y="1382"/>
                  </a:cubicBezTo>
                  <a:cubicBezTo>
                    <a:pt x="2448" y="1323"/>
                    <a:pt x="4059" y="925"/>
                    <a:pt x="5690" y="507"/>
                  </a:cubicBezTo>
                  <a:cubicBezTo>
                    <a:pt x="5363" y="143"/>
                    <a:pt x="5179"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177550" y="1385350"/>
              <a:ext cx="182525" cy="22725"/>
            </a:xfrm>
            <a:custGeom>
              <a:avLst/>
              <a:gdLst/>
              <a:ahLst/>
              <a:cxnLst/>
              <a:rect l="l" t="t" r="r" b="b"/>
              <a:pathLst>
                <a:path w="7301" h="909" extrusionOk="0">
                  <a:moveTo>
                    <a:pt x="6969" y="1"/>
                  </a:moveTo>
                  <a:cubicBezTo>
                    <a:pt x="6876" y="1"/>
                    <a:pt x="6780" y="21"/>
                    <a:pt x="6684" y="63"/>
                  </a:cubicBezTo>
                  <a:cubicBezTo>
                    <a:pt x="6571" y="116"/>
                    <a:pt x="6454" y="130"/>
                    <a:pt x="6335" y="130"/>
                  </a:cubicBezTo>
                  <a:cubicBezTo>
                    <a:pt x="6216" y="130"/>
                    <a:pt x="6094" y="116"/>
                    <a:pt x="5972" y="116"/>
                  </a:cubicBezTo>
                  <a:cubicBezTo>
                    <a:pt x="5851" y="116"/>
                    <a:pt x="5729" y="130"/>
                    <a:pt x="5610" y="183"/>
                  </a:cubicBezTo>
                  <a:cubicBezTo>
                    <a:pt x="4118" y="342"/>
                    <a:pt x="2626" y="342"/>
                    <a:pt x="1134" y="362"/>
                  </a:cubicBezTo>
                  <a:cubicBezTo>
                    <a:pt x="1005" y="297"/>
                    <a:pt x="884" y="270"/>
                    <a:pt x="769" y="270"/>
                  </a:cubicBezTo>
                  <a:cubicBezTo>
                    <a:pt x="530" y="270"/>
                    <a:pt x="315" y="386"/>
                    <a:pt x="100" y="521"/>
                  </a:cubicBezTo>
                  <a:cubicBezTo>
                    <a:pt x="20" y="640"/>
                    <a:pt x="0" y="759"/>
                    <a:pt x="100" y="879"/>
                  </a:cubicBezTo>
                  <a:cubicBezTo>
                    <a:pt x="139" y="899"/>
                    <a:pt x="169" y="909"/>
                    <a:pt x="197" y="909"/>
                  </a:cubicBezTo>
                  <a:cubicBezTo>
                    <a:pt x="224" y="909"/>
                    <a:pt x="249" y="899"/>
                    <a:pt x="279" y="879"/>
                  </a:cubicBezTo>
                  <a:cubicBezTo>
                    <a:pt x="279" y="859"/>
                    <a:pt x="279" y="859"/>
                    <a:pt x="319" y="839"/>
                  </a:cubicBezTo>
                  <a:cubicBezTo>
                    <a:pt x="336" y="833"/>
                    <a:pt x="350" y="831"/>
                    <a:pt x="362" y="831"/>
                  </a:cubicBezTo>
                  <a:cubicBezTo>
                    <a:pt x="392" y="831"/>
                    <a:pt x="410" y="845"/>
                    <a:pt x="438" y="859"/>
                  </a:cubicBezTo>
                  <a:cubicBezTo>
                    <a:pt x="468" y="869"/>
                    <a:pt x="503" y="874"/>
                    <a:pt x="535" y="874"/>
                  </a:cubicBezTo>
                  <a:cubicBezTo>
                    <a:pt x="567" y="874"/>
                    <a:pt x="597" y="869"/>
                    <a:pt x="617" y="859"/>
                  </a:cubicBezTo>
                  <a:cubicBezTo>
                    <a:pt x="746" y="789"/>
                    <a:pt x="871" y="784"/>
                    <a:pt x="995" y="784"/>
                  </a:cubicBezTo>
                  <a:cubicBezTo>
                    <a:pt x="1016" y="784"/>
                    <a:pt x="1036" y="784"/>
                    <a:pt x="1057" y="784"/>
                  </a:cubicBezTo>
                  <a:cubicBezTo>
                    <a:pt x="1161" y="784"/>
                    <a:pt x="1265" y="781"/>
                    <a:pt x="1373" y="740"/>
                  </a:cubicBezTo>
                  <a:cubicBezTo>
                    <a:pt x="1746" y="725"/>
                    <a:pt x="2120" y="722"/>
                    <a:pt x="2495" y="722"/>
                  </a:cubicBezTo>
                  <a:cubicBezTo>
                    <a:pt x="2682" y="722"/>
                    <a:pt x="2869" y="723"/>
                    <a:pt x="3057" y="723"/>
                  </a:cubicBezTo>
                  <a:cubicBezTo>
                    <a:pt x="3993" y="723"/>
                    <a:pt x="4929" y="707"/>
                    <a:pt x="5849" y="521"/>
                  </a:cubicBezTo>
                  <a:cubicBezTo>
                    <a:pt x="5882" y="465"/>
                    <a:pt x="5941" y="440"/>
                    <a:pt x="6004" y="440"/>
                  </a:cubicBezTo>
                  <a:cubicBezTo>
                    <a:pt x="6053" y="440"/>
                    <a:pt x="6104" y="455"/>
                    <a:pt x="6147" y="481"/>
                  </a:cubicBezTo>
                  <a:cubicBezTo>
                    <a:pt x="6286" y="481"/>
                    <a:pt x="6406" y="481"/>
                    <a:pt x="6565" y="421"/>
                  </a:cubicBezTo>
                  <a:lnTo>
                    <a:pt x="6644" y="421"/>
                  </a:lnTo>
                  <a:cubicBezTo>
                    <a:pt x="6694" y="441"/>
                    <a:pt x="6734" y="451"/>
                    <a:pt x="6774" y="451"/>
                  </a:cubicBezTo>
                  <a:cubicBezTo>
                    <a:pt x="6813" y="451"/>
                    <a:pt x="6853" y="441"/>
                    <a:pt x="6903" y="421"/>
                  </a:cubicBezTo>
                  <a:cubicBezTo>
                    <a:pt x="7002" y="421"/>
                    <a:pt x="7102" y="381"/>
                    <a:pt x="7201" y="381"/>
                  </a:cubicBezTo>
                  <a:cubicBezTo>
                    <a:pt x="7301" y="262"/>
                    <a:pt x="7301" y="163"/>
                    <a:pt x="7201" y="43"/>
                  </a:cubicBezTo>
                  <a:cubicBezTo>
                    <a:pt x="7128" y="16"/>
                    <a:pt x="7049" y="1"/>
                    <a:pt x="69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18775" y="1233450"/>
              <a:ext cx="110925" cy="29650"/>
            </a:xfrm>
            <a:custGeom>
              <a:avLst/>
              <a:gdLst/>
              <a:ahLst/>
              <a:cxnLst/>
              <a:rect l="l" t="t" r="r" b="b"/>
              <a:pathLst>
                <a:path w="4437" h="1186" extrusionOk="0">
                  <a:moveTo>
                    <a:pt x="3132" y="0"/>
                  </a:moveTo>
                  <a:cubicBezTo>
                    <a:pt x="3079" y="0"/>
                    <a:pt x="3023" y="5"/>
                    <a:pt x="2965" y="12"/>
                  </a:cubicBezTo>
                  <a:cubicBezTo>
                    <a:pt x="2905" y="12"/>
                    <a:pt x="2845" y="52"/>
                    <a:pt x="2766" y="72"/>
                  </a:cubicBezTo>
                  <a:cubicBezTo>
                    <a:pt x="2567" y="151"/>
                    <a:pt x="2348" y="151"/>
                    <a:pt x="2149" y="191"/>
                  </a:cubicBezTo>
                  <a:cubicBezTo>
                    <a:pt x="2089" y="191"/>
                    <a:pt x="2010" y="211"/>
                    <a:pt x="1930" y="251"/>
                  </a:cubicBezTo>
                  <a:cubicBezTo>
                    <a:pt x="1612" y="311"/>
                    <a:pt x="1314" y="271"/>
                    <a:pt x="995" y="311"/>
                  </a:cubicBezTo>
                  <a:cubicBezTo>
                    <a:pt x="617" y="410"/>
                    <a:pt x="200" y="450"/>
                    <a:pt x="1" y="868"/>
                  </a:cubicBezTo>
                  <a:cubicBezTo>
                    <a:pt x="21" y="1086"/>
                    <a:pt x="160" y="1166"/>
                    <a:pt x="359" y="1186"/>
                  </a:cubicBezTo>
                  <a:lnTo>
                    <a:pt x="637" y="1186"/>
                  </a:lnTo>
                  <a:cubicBezTo>
                    <a:pt x="1353" y="1086"/>
                    <a:pt x="2109" y="1027"/>
                    <a:pt x="2806" y="788"/>
                  </a:cubicBezTo>
                  <a:cubicBezTo>
                    <a:pt x="2834" y="774"/>
                    <a:pt x="2872" y="760"/>
                    <a:pt x="2906" y="760"/>
                  </a:cubicBezTo>
                  <a:cubicBezTo>
                    <a:pt x="2920" y="760"/>
                    <a:pt x="2933" y="762"/>
                    <a:pt x="2945" y="768"/>
                  </a:cubicBezTo>
                  <a:cubicBezTo>
                    <a:pt x="2826" y="808"/>
                    <a:pt x="2746" y="888"/>
                    <a:pt x="2806" y="1027"/>
                  </a:cubicBezTo>
                  <a:cubicBezTo>
                    <a:pt x="3402" y="1027"/>
                    <a:pt x="3999" y="947"/>
                    <a:pt x="4437" y="490"/>
                  </a:cubicBezTo>
                  <a:cubicBezTo>
                    <a:pt x="4359" y="479"/>
                    <a:pt x="4283" y="476"/>
                    <a:pt x="4210" y="476"/>
                  </a:cubicBezTo>
                  <a:cubicBezTo>
                    <a:pt x="4044" y="476"/>
                    <a:pt x="3887" y="494"/>
                    <a:pt x="3726" y="494"/>
                  </a:cubicBezTo>
                  <a:cubicBezTo>
                    <a:pt x="3685" y="494"/>
                    <a:pt x="3643" y="493"/>
                    <a:pt x="3601" y="490"/>
                  </a:cubicBezTo>
                  <a:cubicBezTo>
                    <a:pt x="3343" y="490"/>
                    <a:pt x="3442" y="331"/>
                    <a:pt x="3522" y="191"/>
                  </a:cubicBezTo>
                  <a:cubicBezTo>
                    <a:pt x="3502" y="132"/>
                    <a:pt x="3442" y="72"/>
                    <a:pt x="3402" y="52"/>
                  </a:cubicBezTo>
                  <a:cubicBezTo>
                    <a:pt x="3314" y="14"/>
                    <a:pt x="3226" y="0"/>
                    <a:pt x="31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434150" y="1334200"/>
              <a:ext cx="99500" cy="20425"/>
            </a:xfrm>
            <a:custGeom>
              <a:avLst/>
              <a:gdLst/>
              <a:ahLst/>
              <a:cxnLst/>
              <a:rect l="l" t="t" r="r" b="b"/>
              <a:pathLst>
                <a:path w="3980" h="817" extrusionOk="0">
                  <a:moveTo>
                    <a:pt x="3562" y="1"/>
                  </a:moveTo>
                  <a:cubicBezTo>
                    <a:pt x="2507" y="40"/>
                    <a:pt x="1473" y="100"/>
                    <a:pt x="438" y="299"/>
                  </a:cubicBezTo>
                  <a:cubicBezTo>
                    <a:pt x="339" y="478"/>
                    <a:pt x="1" y="498"/>
                    <a:pt x="100" y="816"/>
                  </a:cubicBezTo>
                  <a:cubicBezTo>
                    <a:pt x="777" y="717"/>
                    <a:pt x="1473" y="697"/>
                    <a:pt x="2129" y="538"/>
                  </a:cubicBezTo>
                  <a:cubicBezTo>
                    <a:pt x="2287" y="505"/>
                    <a:pt x="2450" y="498"/>
                    <a:pt x="2615" y="498"/>
                  </a:cubicBezTo>
                  <a:cubicBezTo>
                    <a:pt x="2753" y="498"/>
                    <a:pt x="2892" y="503"/>
                    <a:pt x="3030" y="503"/>
                  </a:cubicBezTo>
                  <a:cubicBezTo>
                    <a:pt x="3333" y="503"/>
                    <a:pt x="3631" y="478"/>
                    <a:pt x="3900" y="319"/>
                  </a:cubicBezTo>
                  <a:cubicBezTo>
                    <a:pt x="3979" y="219"/>
                    <a:pt x="3979" y="140"/>
                    <a:pt x="3880" y="80"/>
                  </a:cubicBezTo>
                  <a:cubicBezTo>
                    <a:pt x="3860" y="80"/>
                    <a:pt x="3800" y="100"/>
                    <a:pt x="3761" y="100"/>
                  </a:cubicBezTo>
                  <a:cubicBezTo>
                    <a:pt x="3701" y="80"/>
                    <a:pt x="3621" y="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58575" y="1376475"/>
              <a:ext cx="114400" cy="17425"/>
            </a:xfrm>
            <a:custGeom>
              <a:avLst/>
              <a:gdLst/>
              <a:ahLst/>
              <a:cxnLst/>
              <a:rect l="l" t="t" r="r" b="b"/>
              <a:pathLst>
                <a:path w="4576" h="697" extrusionOk="0">
                  <a:moveTo>
                    <a:pt x="3641" y="0"/>
                  </a:moveTo>
                  <a:cubicBezTo>
                    <a:pt x="2427" y="120"/>
                    <a:pt x="1214" y="219"/>
                    <a:pt x="0" y="339"/>
                  </a:cubicBezTo>
                  <a:lnTo>
                    <a:pt x="0" y="697"/>
                  </a:lnTo>
                  <a:cubicBezTo>
                    <a:pt x="438" y="697"/>
                    <a:pt x="875" y="677"/>
                    <a:pt x="1353" y="677"/>
                  </a:cubicBezTo>
                  <a:cubicBezTo>
                    <a:pt x="1492" y="607"/>
                    <a:pt x="1638" y="591"/>
                    <a:pt x="1786" y="591"/>
                  </a:cubicBezTo>
                  <a:cubicBezTo>
                    <a:pt x="1915" y="591"/>
                    <a:pt x="2044" y="603"/>
                    <a:pt x="2173" y="603"/>
                  </a:cubicBezTo>
                  <a:cubicBezTo>
                    <a:pt x="2321" y="603"/>
                    <a:pt x="2467" y="587"/>
                    <a:pt x="2606" y="518"/>
                  </a:cubicBezTo>
                  <a:lnTo>
                    <a:pt x="3302" y="518"/>
                  </a:lnTo>
                  <a:cubicBezTo>
                    <a:pt x="3477" y="535"/>
                    <a:pt x="3655" y="556"/>
                    <a:pt x="3831" y="556"/>
                  </a:cubicBezTo>
                  <a:cubicBezTo>
                    <a:pt x="4058" y="556"/>
                    <a:pt x="4283" y="521"/>
                    <a:pt x="4496" y="398"/>
                  </a:cubicBezTo>
                  <a:cubicBezTo>
                    <a:pt x="4575" y="319"/>
                    <a:pt x="4575" y="239"/>
                    <a:pt x="4536" y="140"/>
                  </a:cubicBezTo>
                  <a:cubicBezTo>
                    <a:pt x="4456" y="67"/>
                    <a:pt x="4368" y="46"/>
                    <a:pt x="4275" y="46"/>
                  </a:cubicBezTo>
                  <a:cubicBezTo>
                    <a:pt x="4152" y="46"/>
                    <a:pt x="4022" y="82"/>
                    <a:pt x="3897" y="82"/>
                  </a:cubicBezTo>
                  <a:cubicBezTo>
                    <a:pt x="3808" y="82"/>
                    <a:pt x="3721" y="64"/>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291925" y="1354575"/>
              <a:ext cx="73125" cy="18500"/>
            </a:xfrm>
            <a:custGeom>
              <a:avLst/>
              <a:gdLst/>
              <a:ahLst/>
              <a:cxnLst/>
              <a:rect l="l" t="t" r="r" b="b"/>
              <a:pathLst>
                <a:path w="2925" h="740" extrusionOk="0">
                  <a:moveTo>
                    <a:pt x="2557" y="0"/>
                  </a:moveTo>
                  <a:cubicBezTo>
                    <a:pt x="1666" y="0"/>
                    <a:pt x="862" y="232"/>
                    <a:pt x="40" y="518"/>
                  </a:cubicBezTo>
                  <a:cubicBezTo>
                    <a:pt x="1" y="598"/>
                    <a:pt x="1" y="678"/>
                    <a:pt x="80" y="717"/>
                  </a:cubicBezTo>
                  <a:cubicBezTo>
                    <a:pt x="223" y="732"/>
                    <a:pt x="364" y="739"/>
                    <a:pt x="505" y="739"/>
                  </a:cubicBezTo>
                  <a:cubicBezTo>
                    <a:pt x="1288" y="739"/>
                    <a:pt x="2050" y="528"/>
                    <a:pt x="2825" y="359"/>
                  </a:cubicBezTo>
                  <a:cubicBezTo>
                    <a:pt x="2925" y="160"/>
                    <a:pt x="2786" y="81"/>
                    <a:pt x="2666" y="1"/>
                  </a:cubicBezTo>
                  <a:cubicBezTo>
                    <a:pt x="2630" y="0"/>
                    <a:pt x="2593" y="0"/>
                    <a:pt x="2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406300" y="1280350"/>
              <a:ext cx="85575" cy="17575"/>
            </a:xfrm>
            <a:custGeom>
              <a:avLst/>
              <a:gdLst/>
              <a:ahLst/>
              <a:cxnLst/>
              <a:rect l="l" t="t" r="r" b="b"/>
              <a:pathLst>
                <a:path w="3423" h="703" extrusionOk="0">
                  <a:moveTo>
                    <a:pt x="2826" y="1"/>
                  </a:moveTo>
                  <a:cubicBezTo>
                    <a:pt x="1872" y="1"/>
                    <a:pt x="920" y="168"/>
                    <a:pt x="1" y="384"/>
                  </a:cubicBezTo>
                  <a:cubicBezTo>
                    <a:pt x="100" y="484"/>
                    <a:pt x="220" y="583"/>
                    <a:pt x="319" y="683"/>
                  </a:cubicBezTo>
                  <a:cubicBezTo>
                    <a:pt x="340" y="681"/>
                    <a:pt x="362" y="680"/>
                    <a:pt x="383" y="680"/>
                  </a:cubicBezTo>
                  <a:cubicBezTo>
                    <a:pt x="512" y="680"/>
                    <a:pt x="645" y="702"/>
                    <a:pt x="777" y="702"/>
                  </a:cubicBezTo>
                  <a:cubicBezTo>
                    <a:pt x="931" y="702"/>
                    <a:pt x="1085" y="673"/>
                    <a:pt x="1234" y="543"/>
                  </a:cubicBezTo>
                  <a:lnTo>
                    <a:pt x="2607" y="543"/>
                  </a:lnTo>
                  <a:cubicBezTo>
                    <a:pt x="2706" y="454"/>
                    <a:pt x="2826" y="444"/>
                    <a:pt x="2947" y="444"/>
                  </a:cubicBezTo>
                  <a:cubicBezTo>
                    <a:pt x="2982" y="444"/>
                    <a:pt x="3017" y="445"/>
                    <a:pt x="3052" y="445"/>
                  </a:cubicBezTo>
                  <a:cubicBezTo>
                    <a:pt x="3139" y="445"/>
                    <a:pt x="3225" y="440"/>
                    <a:pt x="3303" y="404"/>
                  </a:cubicBezTo>
                  <a:cubicBezTo>
                    <a:pt x="3422" y="185"/>
                    <a:pt x="3263" y="106"/>
                    <a:pt x="3124" y="6"/>
                  </a:cubicBezTo>
                  <a:cubicBezTo>
                    <a:pt x="3025" y="2"/>
                    <a:pt x="2926" y="1"/>
                    <a:pt x="2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58575" y="1345975"/>
              <a:ext cx="65650" cy="17600"/>
            </a:xfrm>
            <a:custGeom>
              <a:avLst/>
              <a:gdLst/>
              <a:ahLst/>
              <a:cxnLst/>
              <a:rect l="l" t="t" r="r" b="b"/>
              <a:pathLst>
                <a:path w="2626" h="704" extrusionOk="0">
                  <a:moveTo>
                    <a:pt x="1748" y="1"/>
                  </a:moveTo>
                  <a:cubicBezTo>
                    <a:pt x="1154" y="1"/>
                    <a:pt x="559" y="112"/>
                    <a:pt x="0" y="345"/>
                  </a:cubicBezTo>
                  <a:cubicBezTo>
                    <a:pt x="40" y="465"/>
                    <a:pt x="120" y="564"/>
                    <a:pt x="159" y="703"/>
                  </a:cubicBezTo>
                  <a:cubicBezTo>
                    <a:pt x="995" y="604"/>
                    <a:pt x="1810" y="504"/>
                    <a:pt x="2626" y="365"/>
                  </a:cubicBezTo>
                  <a:cubicBezTo>
                    <a:pt x="2626" y="285"/>
                    <a:pt x="2586" y="246"/>
                    <a:pt x="2527" y="186"/>
                  </a:cubicBezTo>
                  <a:cubicBezTo>
                    <a:pt x="2427" y="146"/>
                    <a:pt x="2328" y="106"/>
                    <a:pt x="2248" y="27"/>
                  </a:cubicBezTo>
                  <a:cubicBezTo>
                    <a:pt x="2082" y="9"/>
                    <a:pt x="1915" y="1"/>
                    <a:pt x="17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208375" y="1368525"/>
              <a:ext cx="62200" cy="18375"/>
            </a:xfrm>
            <a:custGeom>
              <a:avLst/>
              <a:gdLst/>
              <a:ahLst/>
              <a:cxnLst/>
              <a:rect l="l" t="t" r="r" b="b"/>
              <a:pathLst>
                <a:path w="2488" h="735" extrusionOk="0">
                  <a:moveTo>
                    <a:pt x="2348" y="0"/>
                  </a:moveTo>
                  <a:cubicBezTo>
                    <a:pt x="1572" y="100"/>
                    <a:pt x="796" y="120"/>
                    <a:pt x="80" y="458"/>
                  </a:cubicBezTo>
                  <a:cubicBezTo>
                    <a:pt x="1" y="537"/>
                    <a:pt x="1" y="617"/>
                    <a:pt x="80" y="696"/>
                  </a:cubicBezTo>
                  <a:cubicBezTo>
                    <a:pt x="277" y="722"/>
                    <a:pt x="470" y="734"/>
                    <a:pt x="663" y="734"/>
                  </a:cubicBezTo>
                  <a:cubicBezTo>
                    <a:pt x="1230" y="734"/>
                    <a:pt x="1783" y="626"/>
                    <a:pt x="2348" y="418"/>
                  </a:cubicBezTo>
                  <a:cubicBezTo>
                    <a:pt x="2487" y="299"/>
                    <a:pt x="2467" y="139"/>
                    <a:pt x="2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36175" y="1311775"/>
              <a:ext cx="79600" cy="16975"/>
            </a:xfrm>
            <a:custGeom>
              <a:avLst/>
              <a:gdLst/>
              <a:ahLst/>
              <a:cxnLst/>
              <a:rect l="l" t="t" r="r" b="b"/>
              <a:pathLst>
                <a:path w="3184" h="679" extrusionOk="0">
                  <a:moveTo>
                    <a:pt x="2322" y="0"/>
                  </a:moveTo>
                  <a:cubicBezTo>
                    <a:pt x="2285" y="0"/>
                    <a:pt x="2248" y="7"/>
                    <a:pt x="2209" y="22"/>
                  </a:cubicBezTo>
                  <a:cubicBezTo>
                    <a:pt x="1493" y="281"/>
                    <a:pt x="737" y="301"/>
                    <a:pt x="1" y="480"/>
                  </a:cubicBezTo>
                  <a:cubicBezTo>
                    <a:pt x="21" y="500"/>
                    <a:pt x="41" y="520"/>
                    <a:pt x="61" y="520"/>
                  </a:cubicBezTo>
                  <a:cubicBezTo>
                    <a:pt x="168" y="563"/>
                    <a:pt x="281" y="572"/>
                    <a:pt x="396" y="572"/>
                  </a:cubicBezTo>
                  <a:cubicBezTo>
                    <a:pt x="484" y="572"/>
                    <a:pt x="573" y="567"/>
                    <a:pt x="660" y="567"/>
                  </a:cubicBezTo>
                  <a:cubicBezTo>
                    <a:pt x="775" y="567"/>
                    <a:pt x="888" y="576"/>
                    <a:pt x="996" y="619"/>
                  </a:cubicBezTo>
                  <a:cubicBezTo>
                    <a:pt x="1016" y="639"/>
                    <a:pt x="1035" y="679"/>
                    <a:pt x="1055" y="679"/>
                  </a:cubicBezTo>
                  <a:cubicBezTo>
                    <a:pt x="1771" y="679"/>
                    <a:pt x="2488" y="540"/>
                    <a:pt x="3184" y="341"/>
                  </a:cubicBezTo>
                  <a:cubicBezTo>
                    <a:pt x="3104" y="162"/>
                    <a:pt x="2925" y="162"/>
                    <a:pt x="2766" y="142"/>
                  </a:cubicBezTo>
                  <a:cubicBezTo>
                    <a:pt x="2606" y="110"/>
                    <a:pt x="2472" y="0"/>
                    <a:pt x="2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491850" y="1201750"/>
              <a:ext cx="67150" cy="23125"/>
            </a:xfrm>
            <a:custGeom>
              <a:avLst/>
              <a:gdLst/>
              <a:ahLst/>
              <a:cxnLst/>
              <a:rect l="l" t="t" r="r" b="b"/>
              <a:pathLst>
                <a:path w="2686" h="925" extrusionOk="0">
                  <a:moveTo>
                    <a:pt x="1322" y="1"/>
                  </a:moveTo>
                  <a:cubicBezTo>
                    <a:pt x="1084" y="1"/>
                    <a:pt x="854" y="63"/>
                    <a:pt x="637" y="226"/>
                  </a:cubicBezTo>
                  <a:cubicBezTo>
                    <a:pt x="597" y="624"/>
                    <a:pt x="0" y="504"/>
                    <a:pt x="40" y="922"/>
                  </a:cubicBezTo>
                  <a:cubicBezTo>
                    <a:pt x="97" y="923"/>
                    <a:pt x="154" y="924"/>
                    <a:pt x="211" y="924"/>
                  </a:cubicBezTo>
                  <a:cubicBezTo>
                    <a:pt x="1049" y="924"/>
                    <a:pt x="1885" y="790"/>
                    <a:pt x="2686" y="604"/>
                  </a:cubicBezTo>
                  <a:cubicBezTo>
                    <a:pt x="2487" y="325"/>
                    <a:pt x="2169" y="266"/>
                    <a:pt x="1930" y="107"/>
                  </a:cubicBezTo>
                  <a:cubicBezTo>
                    <a:pt x="1723" y="43"/>
                    <a:pt x="1519"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187975" y="1267075"/>
              <a:ext cx="90050" cy="27375"/>
            </a:xfrm>
            <a:custGeom>
              <a:avLst/>
              <a:gdLst/>
              <a:ahLst/>
              <a:cxnLst/>
              <a:rect l="l" t="t" r="r" b="b"/>
              <a:pathLst>
                <a:path w="3602" h="1095" extrusionOk="0">
                  <a:moveTo>
                    <a:pt x="3005" y="0"/>
                  </a:moveTo>
                  <a:cubicBezTo>
                    <a:pt x="2607" y="0"/>
                    <a:pt x="2229" y="179"/>
                    <a:pt x="1851" y="179"/>
                  </a:cubicBezTo>
                  <a:cubicBezTo>
                    <a:pt x="1234" y="358"/>
                    <a:pt x="498" y="179"/>
                    <a:pt x="1" y="716"/>
                  </a:cubicBezTo>
                  <a:cubicBezTo>
                    <a:pt x="1" y="1034"/>
                    <a:pt x="279" y="1034"/>
                    <a:pt x="498" y="1094"/>
                  </a:cubicBezTo>
                  <a:cubicBezTo>
                    <a:pt x="896" y="1074"/>
                    <a:pt x="1274" y="935"/>
                    <a:pt x="1672" y="915"/>
                  </a:cubicBezTo>
                  <a:cubicBezTo>
                    <a:pt x="1851" y="895"/>
                    <a:pt x="1990" y="836"/>
                    <a:pt x="2129" y="776"/>
                  </a:cubicBezTo>
                  <a:cubicBezTo>
                    <a:pt x="2268" y="738"/>
                    <a:pt x="2383" y="724"/>
                    <a:pt x="2499" y="724"/>
                  </a:cubicBezTo>
                  <a:cubicBezTo>
                    <a:pt x="2566" y="724"/>
                    <a:pt x="2634" y="729"/>
                    <a:pt x="2706" y="736"/>
                  </a:cubicBezTo>
                  <a:cubicBezTo>
                    <a:pt x="2726" y="736"/>
                    <a:pt x="2786" y="776"/>
                    <a:pt x="2806" y="776"/>
                  </a:cubicBezTo>
                  <a:cubicBezTo>
                    <a:pt x="2945" y="736"/>
                    <a:pt x="3045" y="736"/>
                    <a:pt x="3164" y="716"/>
                  </a:cubicBezTo>
                  <a:cubicBezTo>
                    <a:pt x="3204" y="696"/>
                    <a:pt x="3243" y="637"/>
                    <a:pt x="3224" y="597"/>
                  </a:cubicBezTo>
                  <a:lnTo>
                    <a:pt x="3184" y="517"/>
                  </a:lnTo>
                  <a:cubicBezTo>
                    <a:pt x="3212" y="481"/>
                    <a:pt x="3244" y="471"/>
                    <a:pt x="3275" y="471"/>
                  </a:cubicBezTo>
                  <a:cubicBezTo>
                    <a:pt x="3314" y="471"/>
                    <a:pt x="3353" y="487"/>
                    <a:pt x="3386" y="487"/>
                  </a:cubicBezTo>
                  <a:cubicBezTo>
                    <a:pt x="3399" y="487"/>
                    <a:pt x="3412" y="485"/>
                    <a:pt x="3423" y="477"/>
                  </a:cubicBezTo>
                  <a:cubicBezTo>
                    <a:pt x="3602" y="20"/>
                    <a:pt x="3582" y="20"/>
                    <a:pt x="30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240200" y="1288950"/>
              <a:ext cx="76625" cy="17925"/>
            </a:xfrm>
            <a:custGeom>
              <a:avLst/>
              <a:gdLst/>
              <a:ahLst/>
              <a:cxnLst/>
              <a:rect l="l" t="t" r="r" b="b"/>
              <a:pathLst>
                <a:path w="3065" h="717" extrusionOk="0">
                  <a:moveTo>
                    <a:pt x="2109" y="0"/>
                  </a:moveTo>
                  <a:cubicBezTo>
                    <a:pt x="1950" y="20"/>
                    <a:pt x="1771" y="20"/>
                    <a:pt x="1612" y="60"/>
                  </a:cubicBezTo>
                  <a:cubicBezTo>
                    <a:pt x="1513" y="159"/>
                    <a:pt x="1373" y="120"/>
                    <a:pt x="1274" y="219"/>
                  </a:cubicBezTo>
                  <a:cubicBezTo>
                    <a:pt x="1095" y="219"/>
                    <a:pt x="936" y="239"/>
                    <a:pt x="777" y="239"/>
                  </a:cubicBezTo>
                  <a:cubicBezTo>
                    <a:pt x="687" y="299"/>
                    <a:pt x="593" y="304"/>
                    <a:pt x="498" y="304"/>
                  </a:cubicBezTo>
                  <a:cubicBezTo>
                    <a:pt x="479" y="304"/>
                    <a:pt x="460" y="304"/>
                    <a:pt x="441" y="304"/>
                  </a:cubicBezTo>
                  <a:cubicBezTo>
                    <a:pt x="366" y="304"/>
                    <a:pt x="291" y="307"/>
                    <a:pt x="220" y="339"/>
                  </a:cubicBezTo>
                  <a:cubicBezTo>
                    <a:pt x="80" y="418"/>
                    <a:pt x="1" y="537"/>
                    <a:pt x="60" y="716"/>
                  </a:cubicBezTo>
                  <a:cubicBezTo>
                    <a:pt x="1055" y="537"/>
                    <a:pt x="2070" y="398"/>
                    <a:pt x="3064" y="219"/>
                  </a:cubicBezTo>
                  <a:cubicBezTo>
                    <a:pt x="3044" y="159"/>
                    <a:pt x="3044" y="120"/>
                    <a:pt x="3044" y="60"/>
                  </a:cubicBezTo>
                  <a:cubicBezTo>
                    <a:pt x="2746" y="40"/>
                    <a:pt x="2408" y="20"/>
                    <a:pt x="21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757925" y="1325250"/>
              <a:ext cx="51725" cy="28975"/>
            </a:xfrm>
            <a:custGeom>
              <a:avLst/>
              <a:gdLst/>
              <a:ahLst/>
              <a:cxnLst/>
              <a:rect l="l" t="t" r="r" b="b"/>
              <a:pathLst>
                <a:path w="2069" h="1159" extrusionOk="0">
                  <a:moveTo>
                    <a:pt x="1691" y="1"/>
                  </a:moveTo>
                  <a:cubicBezTo>
                    <a:pt x="1751" y="259"/>
                    <a:pt x="1691" y="438"/>
                    <a:pt x="1392" y="478"/>
                  </a:cubicBezTo>
                  <a:cubicBezTo>
                    <a:pt x="1054" y="538"/>
                    <a:pt x="696" y="637"/>
                    <a:pt x="358" y="697"/>
                  </a:cubicBezTo>
                  <a:cubicBezTo>
                    <a:pt x="279" y="756"/>
                    <a:pt x="279" y="836"/>
                    <a:pt x="279" y="896"/>
                  </a:cubicBezTo>
                  <a:cubicBezTo>
                    <a:pt x="259" y="836"/>
                    <a:pt x="259" y="756"/>
                    <a:pt x="179" y="697"/>
                  </a:cubicBezTo>
                  <a:cubicBezTo>
                    <a:pt x="151" y="683"/>
                    <a:pt x="103" y="669"/>
                    <a:pt x="56" y="669"/>
                  </a:cubicBezTo>
                  <a:cubicBezTo>
                    <a:pt x="37" y="669"/>
                    <a:pt x="17" y="671"/>
                    <a:pt x="0" y="677"/>
                  </a:cubicBezTo>
                  <a:cubicBezTo>
                    <a:pt x="0" y="963"/>
                    <a:pt x="57" y="1158"/>
                    <a:pt x="283" y="1158"/>
                  </a:cubicBezTo>
                  <a:cubicBezTo>
                    <a:pt x="356" y="1158"/>
                    <a:pt x="446" y="1138"/>
                    <a:pt x="557" y="1095"/>
                  </a:cubicBezTo>
                  <a:cubicBezTo>
                    <a:pt x="696" y="1055"/>
                    <a:pt x="875" y="1055"/>
                    <a:pt x="1054" y="1035"/>
                  </a:cubicBezTo>
                  <a:cubicBezTo>
                    <a:pt x="1114" y="1067"/>
                    <a:pt x="1169" y="1080"/>
                    <a:pt x="1222" y="1080"/>
                  </a:cubicBezTo>
                  <a:cubicBezTo>
                    <a:pt x="1398" y="1080"/>
                    <a:pt x="1547" y="933"/>
                    <a:pt x="1731" y="856"/>
                  </a:cubicBezTo>
                  <a:cubicBezTo>
                    <a:pt x="1850" y="558"/>
                    <a:pt x="2069" y="259"/>
                    <a:pt x="16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132275" y="1310825"/>
              <a:ext cx="25900" cy="65175"/>
            </a:xfrm>
            <a:custGeom>
              <a:avLst/>
              <a:gdLst/>
              <a:ahLst/>
              <a:cxnLst/>
              <a:rect l="l" t="t" r="r" b="b"/>
              <a:pathLst>
                <a:path w="1036" h="2607" extrusionOk="0">
                  <a:moveTo>
                    <a:pt x="459" y="1"/>
                  </a:moveTo>
                  <a:cubicBezTo>
                    <a:pt x="41" y="140"/>
                    <a:pt x="1" y="478"/>
                    <a:pt x="41" y="836"/>
                  </a:cubicBezTo>
                  <a:cubicBezTo>
                    <a:pt x="100" y="1154"/>
                    <a:pt x="140" y="1453"/>
                    <a:pt x="61" y="1771"/>
                  </a:cubicBezTo>
                  <a:cubicBezTo>
                    <a:pt x="41" y="2209"/>
                    <a:pt x="260" y="2467"/>
                    <a:pt x="657" y="2607"/>
                  </a:cubicBezTo>
                  <a:cubicBezTo>
                    <a:pt x="797" y="2607"/>
                    <a:pt x="936" y="2567"/>
                    <a:pt x="1035" y="2467"/>
                  </a:cubicBezTo>
                  <a:cubicBezTo>
                    <a:pt x="956" y="2149"/>
                    <a:pt x="717" y="1930"/>
                    <a:pt x="717" y="1572"/>
                  </a:cubicBezTo>
                  <a:cubicBezTo>
                    <a:pt x="737" y="1512"/>
                    <a:pt x="757" y="1453"/>
                    <a:pt x="757" y="1433"/>
                  </a:cubicBezTo>
                  <a:cubicBezTo>
                    <a:pt x="797" y="1314"/>
                    <a:pt x="797" y="1194"/>
                    <a:pt x="797" y="1095"/>
                  </a:cubicBezTo>
                  <a:cubicBezTo>
                    <a:pt x="797" y="1035"/>
                    <a:pt x="797" y="955"/>
                    <a:pt x="757" y="876"/>
                  </a:cubicBezTo>
                  <a:cubicBezTo>
                    <a:pt x="697" y="578"/>
                    <a:pt x="817" y="200"/>
                    <a:pt x="4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153675" y="1379025"/>
              <a:ext cx="56725" cy="20125"/>
            </a:xfrm>
            <a:custGeom>
              <a:avLst/>
              <a:gdLst/>
              <a:ahLst/>
              <a:cxnLst/>
              <a:rect l="l" t="t" r="r" b="b"/>
              <a:pathLst>
                <a:path w="2269" h="805" extrusionOk="0">
                  <a:moveTo>
                    <a:pt x="1775" y="1"/>
                  </a:moveTo>
                  <a:cubicBezTo>
                    <a:pt x="1432" y="1"/>
                    <a:pt x="1095" y="87"/>
                    <a:pt x="758" y="87"/>
                  </a:cubicBezTo>
                  <a:cubicBezTo>
                    <a:pt x="698" y="87"/>
                    <a:pt x="637" y="84"/>
                    <a:pt x="577" y="77"/>
                  </a:cubicBezTo>
                  <a:cubicBezTo>
                    <a:pt x="552" y="40"/>
                    <a:pt x="511" y="26"/>
                    <a:pt x="464" y="26"/>
                  </a:cubicBezTo>
                  <a:cubicBezTo>
                    <a:pt x="437" y="26"/>
                    <a:pt x="407" y="30"/>
                    <a:pt x="378" y="38"/>
                  </a:cubicBezTo>
                  <a:cubicBezTo>
                    <a:pt x="339" y="296"/>
                    <a:pt x="0" y="316"/>
                    <a:pt x="0" y="595"/>
                  </a:cubicBezTo>
                  <a:cubicBezTo>
                    <a:pt x="60" y="634"/>
                    <a:pt x="100" y="714"/>
                    <a:pt x="179" y="734"/>
                  </a:cubicBezTo>
                  <a:cubicBezTo>
                    <a:pt x="316" y="780"/>
                    <a:pt x="453" y="804"/>
                    <a:pt x="589" y="804"/>
                  </a:cubicBezTo>
                  <a:cubicBezTo>
                    <a:pt x="751" y="804"/>
                    <a:pt x="913" y="770"/>
                    <a:pt x="1075" y="694"/>
                  </a:cubicBezTo>
                  <a:cubicBezTo>
                    <a:pt x="1393" y="535"/>
                    <a:pt x="1791" y="634"/>
                    <a:pt x="2089" y="416"/>
                  </a:cubicBezTo>
                  <a:cubicBezTo>
                    <a:pt x="2149" y="376"/>
                    <a:pt x="2228" y="336"/>
                    <a:pt x="2268" y="296"/>
                  </a:cubicBezTo>
                  <a:lnTo>
                    <a:pt x="2268" y="77"/>
                  </a:lnTo>
                  <a:cubicBezTo>
                    <a:pt x="2102" y="20"/>
                    <a:pt x="1938" y="1"/>
                    <a:pt x="1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449575" y="1369750"/>
              <a:ext cx="74125" cy="17150"/>
            </a:xfrm>
            <a:custGeom>
              <a:avLst/>
              <a:gdLst/>
              <a:ahLst/>
              <a:cxnLst/>
              <a:rect l="l" t="t" r="r" b="b"/>
              <a:pathLst>
                <a:path w="2965" h="686" extrusionOk="0">
                  <a:moveTo>
                    <a:pt x="2641" y="1"/>
                  </a:moveTo>
                  <a:cubicBezTo>
                    <a:pt x="2489" y="1"/>
                    <a:pt x="2326" y="71"/>
                    <a:pt x="2169" y="71"/>
                  </a:cubicBezTo>
                  <a:cubicBezTo>
                    <a:pt x="1453" y="90"/>
                    <a:pt x="717" y="90"/>
                    <a:pt x="1" y="289"/>
                  </a:cubicBezTo>
                  <a:cubicBezTo>
                    <a:pt x="136" y="435"/>
                    <a:pt x="288" y="461"/>
                    <a:pt x="445" y="461"/>
                  </a:cubicBezTo>
                  <a:cubicBezTo>
                    <a:pt x="530" y="461"/>
                    <a:pt x="617" y="454"/>
                    <a:pt x="703" y="454"/>
                  </a:cubicBezTo>
                  <a:cubicBezTo>
                    <a:pt x="761" y="454"/>
                    <a:pt x="819" y="457"/>
                    <a:pt x="876" y="468"/>
                  </a:cubicBezTo>
                  <a:cubicBezTo>
                    <a:pt x="1094" y="643"/>
                    <a:pt x="1336" y="686"/>
                    <a:pt x="1582" y="686"/>
                  </a:cubicBezTo>
                  <a:cubicBezTo>
                    <a:pt x="1785" y="686"/>
                    <a:pt x="1991" y="656"/>
                    <a:pt x="2189" y="647"/>
                  </a:cubicBezTo>
                  <a:cubicBezTo>
                    <a:pt x="2487" y="568"/>
                    <a:pt x="2805" y="488"/>
                    <a:pt x="2965" y="190"/>
                  </a:cubicBezTo>
                  <a:cubicBezTo>
                    <a:pt x="2869" y="42"/>
                    <a:pt x="2759" y="1"/>
                    <a:pt x="2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416250" y="1210150"/>
              <a:ext cx="70150" cy="21125"/>
            </a:xfrm>
            <a:custGeom>
              <a:avLst/>
              <a:gdLst/>
              <a:ahLst/>
              <a:cxnLst/>
              <a:rect l="l" t="t" r="r" b="b"/>
              <a:pathLst>
                <a:path w="2806" h="845" extrusionOk="0">
                  <a:moveTo>
                    <a:pt x="2055" y="1"/>
                  </a:moveTo>
                  <a:cubicBezTo>
                    <a:pt x="1868" y="1"/>
                    <a:pt x="1677" y="29"/>
                    <a:pt x="1493" y="29"/>
                  </a:cubicBezTo>
                  <a:cubicBezTo>
                    <a:pt x="1413" y="69"/>
                    <a:pt x="1314" y="89"/>
                    <a:pt x="1234" y="109"/>
                  </a:cubicBezTo>
                  <a:cubicBezTo>
                    <a:pt x="916" y="228"/>
                    <a:pt x="538" y="168"/>
                    <a:pt x="220" y="288"/>
                  </a:cubicBezTo>
                  <a:cubicBezTo>
                    <a:pt x="140" y="308"/>
                    <a:pt x="100" y="387"/>
                    <a:pt x="41" y="447"/>
                  </a:cubicBezTo>
                  <a:cubicBezTo>
                    <a:pt x="1" y="745"/>
                    <a:pt x="140" y="845"/>
                    <a:pt x="418" y="845"/>
                  </a:cubicBezTo>
                  <a:cubicBezTo>
                    <a:pt x="558" y="825"/>
                    <a:pt x="697" y="825"/>
                    <a:pt x="816" y="805"/>
                  </a:cubicBezTo>
                  <a:cubicBezTo>
                    <a:pt x="1393" y="686"/>
                    <a:pt x="1990" y="666"/>
                    <a:pt x="2547" y="586"/>
                  </a:cubicBezTo>
                  <a:cubicBezTo>
                    <a:pt x="2607" y="586"/>
                    <a:pt x="2666" y="586"/>
                    <a:pt x="2706" y="566"/>
                  </a:cubicBezTo>
                  <a:cubicBezTo>
                    <a:pt x="2786" y="487"/>
                    <a:pt x="2806" y="407"/>
                    <a:pt x="2766" y="308"/>
                  </a:cubicBezTo>
                  <a:cubicBezTo>
                    <a:pt x="2559" y="54"/>
                    <a:pt x="2311" y="1"/>
                    <a:pt x="2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9725" y="1250250"/>
              <a:ext cx="67650" cy="16850"/>
            </a:xfrm>
            <a:custGeom>
              <a:avLst/>
              <a:gdLst/>
              <a:ahLst/>
              <a:cxnLst/>
              <a:rect l="l" t="t" r="r" b="b"/>
              <a:pathLst>
                <a:path w="2706" h="674" extrusionOk="0">
                  <a:moveTo>
                    <a:pt x="2454" y="0"/>
                  </a:moveTo>
                  <a:cubicBezTo>
                    <a:pt x="1726" y="0"/>
                    <a:pt x="1043" y="386"/>
                    <a:pt x="313" y="386"/>
                  </a:cubicBezTo>
                  <a:cubicBezTo>
                    <a:pt x="243" y="386"/>
                    <a:pt x="171" y="383"/>
                    <a:pt x="100" y="375"/>
                  </a:cubicBezTo>
                  <a:lnTo>
                    <a:pt x="100" y="375"/>
                  </a:lnTo>
                  <a:cubicBezTo>
                    <a:pt x="0" y="554"/>
                    <a:pt x="160" y="593"/>
                    <a:pt x="279" y="673"/>
                  </a:cubicBezTo>
                  <a:cubicBezTo>
                    <a:pt x="975" y="574"/>
                    <a:pt x="1671" y="454"/>
                    <a:pt x="2368" y="355"/>
                  </a:cubicBezTo>
                  <a:cubicBezTo>
                    <a:pt x="2407" y="176"/>
                    <a:pt x="2686" y="275"/>
                    <a:pt x="2706" y="17"/>
                  </a:cubicBezTo>
                  <a:cubicBezTo>
                    <a:pt x="2621" y="5"/>
                    <a:pt x="2537" y="0"/>
                    <a:pt x="24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2195450" y="1286950"/>
              <a:ext cx="63675" cy="22900"/>
            </a:xfrm>
            <a:custGeom>
              <a:avLst/>
              <a:gdLst/>
              <a:ahLst/>
              <a:cxnLst/>
              <a:rect l="l" t="t" r="r" b="b"/>
              <a:pathLst>
                <a:path w="2547" h="916" extrusionOk="0">
                  <a:moveTo>
                    <a:pt x="1751" y="1"/>
                  </a:moveTo>
                  <a:cubicBezTo>
                    <a:pt x="1612" y="21"/>
                    <a:pt x="1512" y="21"/>
                    <a:pt x="1413" y="21"/>
                  </a:cubicBezTo>
                  <a:cubicBezTo>
                    <a:pt x="1194" y="41"/>
                    <a:pt x="995" y="120"/>
                    <a:pt x="796" y="160"/>
                  </a:cubicBezTo>
                  <a:cubicBezTo>
                    <a:pt x="657" y="239"/>
                    <a:pt x="518" y="299"/>
                    <a:pt x="378" y="299"/>
                  </a:cubicBezTo>
                  <a:cubicBezTo>
                    <a:pt x="259" y="319"/>
                    <a:pt x="160" y="359"/>
                    <a:pt x="80" y="458"/>
                  </a:cubicBezTo>
                  <a:cubicBezTo>
                    <a:pt x="0" y="558"/>
                    <a:pt x="0" y="657"/>
                    <a:pt x="60" y="796"/>
                  </a:cubicBezTo>
                  <a:cubicBezTo>
                    <a:pt x="120" y="896"/>
                    <a:pt x="219" y="916"/>
                    <a:pt x="358" y="916"/>
                  </a:cubicBezTo>
                  <a:cubicBezTo>
                    <a:pt x="478" y="896"/>
                    <a:pt x="577" y="856"/>
                    <a:pt x="677" y="836"/>
                  </a:cubicBezTo>
                  <a:cubicBezTo>
                    <a:pt x="776" y="816"/>
                    <a:pt x="876" y="796"/>
                    <a:pt x="975" y="796"/>
                  </a:cubicBezTo>
                  <a:lnTo>
                    <a:pt x="1174" y="796"/>
                  </a:lnTo>
                  <a:cubicBezTo>
                    <a:pt x="1273" y="796"/>
                    <a:pt x="1373" y="777"/>
                    <a:pt x="1472" y="737"/>
                  </a:cubicBezTo>
                  <a:cubicBezTo>
                    <a:pt x="1572" y="717"/>
                    <a:pt x="1671" y="657"/>
                    <a:pt x="1751" y="617"/>
                  </a:cubicBezTo>
                  <a:cubicBezTo>
                    <a:pt x="1811" y="578"/>
                    <a:pt x="1910" y="538"/>
                    <a:pt x="1990" y="478"/>
                  </a:cubicBezTo>
                  <a:cubicBezTo>
                    <a:pt x="2189" y="438"/>
                    <a:pt x="2387" y="498"/>
                    <a:pt x="2547" y="299"/>
                  </a:cubicBezTo>
                  <a:cubicBezTo>
                    <a:pt x="2288" y="239"/>
                    <a:pt x="2049" y="339"/>
                    <a:pt x="1870" y="140"/>
                  </a:cubicBezTo>
                  <a:cubicBezTo>
                    <a:pt x="1870" y="80"/>
                    <a:pt x="1811" y="2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2483900" y="1277900"/>
              <a:ext cx="52225" cy="13700"/>
            </a:xfrm>
            <a:custGeom>
              <a:avLst/>
              <a:gdLst/>
              <a:ahLst/>
              <a:cxnLst/>
              <a:rect l="l" t="t" r="r" b="b"/>
              <a:pathLst>
                <a:path w="2089" h="548" extrusionOk="0">
                  <a:moveTo>
                    <a:pt x="1186" y="1"/>
                  </a:moveTo>
                  <a:cubicBezTo>
                    <a:pt x="790" y="1"/>
                    <a:pt x="391" y="78"/>
                    <a:pt x="0" y="104"/>
                  </a:cubicBezTo>
                  <a:cubicBezTo>
                    <a:pt x="60" y="243"/>
                    <a:pt x="119" y="343"/>
                    <a:pt x="179" y="462"/>
                  </a:cubicBezTo>
                  <a:cubicBezTo>
                    <a:pt x="253" y="518"/>
                    <a:pt x="331" y="547"/>
                    <a:pt x="412" y="547"/>
                  </a:cubicBezTo>
                  <a:cubicBezTo>
                    <a:pt x="504" y="547"/>
                    <a:pt x="600" y="508"/>
                    <a:pt x="696" y="422"/>
                  </a:cubicBezTo>
                  <a:lnTo>
                    <a:pt x="856" y="422"/>
                  </a:lnTo>
                  <a:cubicBezTo>
                    <a:pt x="915" y="373"/>
                    <a:pt x="975" y="348"/>
                    <a:pt x="1035" y="348"/>
                  </a:cubicBezTo>
                  <a:cubicBezTo>
                    <a:pt x="1094" y="348"/>
                    <a:pt x="1154" y="373"/>
                    <a:pt x="1214" y="422"/>
                  </a:cubicBezTo>
                  <a:lnTo>
                    <a:pt x="1572" y="422"/>
                  </a:lnTo>
                  <a:cubicBezTo>
                    <a:pt x="1711" y="263"/>
                    <a:pt x="1950" y="403"/>
                    <a:pt x="2089" y="263"/>
                  </a:cubicBezTo>
                  <a:cubicBezTo>
                    <a:pt x="2009" y="164"/>
                    <a:pt x="1950" y="104"/>
                    <a:pt x="1810" y="84"/>
                  </a:cubicBezTo>
                  <a:cubicBezTo>
                    <a:pt x="1604" y="22"/>
                    <a:pt x="1396"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2703200" y="1311150"/>
              <a:ext cx="71650" cy="13125"/>
            </a:xfrm>
            <a:custGeom>
              <a:avLst/>
              <a:gdLst/>
              <a:ahLst/>
              <a:cxnLst/>
              <a:rect l="l" t="t" r="r" b="b"/>
              <a:pathLst>
                <a:path w="2866" h="525" extrusionOk="0">
                  <a:moveTo>
                    <a:pt x="1198" y="1"/>
                  </a:moveTo>
                  <a:cubicBezTo>
                    <a:pt x="873" y="1"/>
                    <a:pt x="590" y="224"/>
                    <a:pt x="258" y="224"/>
                  </a:cubicBezTo>
                  <a:cubicBezTo>
                    <a:pt x="207" y="224"/>
                    <a:pt x="154" y="219"/>
                    <a:pt x="100" y="206"/>
                  </a:cubicBezTo>
                  <a:lnTo>
                    <a:pt x="100" y="206"/>
                  </a:lnTo>
                  <a:cubicBezTo>
                    <a:pt x="1" y="525"/>
                    <a:pt x="379" y="366"/>
                    <a:pt x="458" y="525"/>
                  </a:cubicBezTo>
                  <a:cubicBezTo>
                    <a:pt x="959" y="400"/>
                    <a:pt x="1460" y="329"/>
                    <a:pt x="1966" y="329"/>
                  </a:cubicBezTo>
                  <a:cubicBezTo>
                    <a:pt x="2264" y="329"/>
                    <a:pt x="2563" y="354"/>
                    <a:pt x="2865" y="405"/>
                  </a:cubicBezTo>
                  <a:cubicBezTo>
                    <a:pt x="2786" y="127"/>
                    <a:pt x="2547" y="206"/>
                    <a:pt x="2348" y="167"/>
                  </a:cubicBezTo>
                  <a:cubicBezTo>
                    <a:pt x="2288" y="127"/>
                    <a:pt x="2229" y="67"/>
                    <a:pt x="2149" y="67"/>
                  </a:cubicBezTo>
                  <a:cubicBezTo>
                    <a:pt x="2070" y="67"/>
                    <a:pt x="1990" y="107"/>
                    <a:pt x="1930" y="107"/>
                  </a:cubicBezTo>
                  <a:cubicBezTo>
                    <a:pt x="1891" y="99"/>
                    <a:pt x="1848" y="97"/>
                    <a:pt x="1805" y="97"/>
                  </a:cubicBezTo>
                  <a:cubicBezTo>
                    <a:pt x="1740" y="97"/>
                    <a:pt x="1672" y="102"/>
                    <a:pt x="1605" y="102"/>
                  </a:cubicBezTo>
                  <a:cubicBezTo>
                    <a:pt x="1493" y="102"/>
                    <a:pt x="1383" y="87"/>
                    <a:pt x="1294" y="8"/>
                  </a:cubicBezTo>
                  <a:cubicBezTo>
                    <a:pt x="1261" y="3"/>
                    <a:pt x="1229" y="1"/>
                    <a:pt x="11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2149700" y="1332225"/>
              <a:ext cx="48750" cy="17925"/>
            </a:xfrm>
            <a:custGeom>
              <a:avLst/>
              <a:gdLst/>
              <a:ahLst/>
              <a:cxnLst/>
              <a:rect l="l" t="t" r="r" b="b"/>
              <a:pathLst>
                <a:path w="1950" h="717" extrusionOk="0">
                  <a:moveTo>
                    <a:pt x="1413" y="0"/>
                  </a:moveTo>
                  <a:cubicBezTo>
                    <a:pt x="1015" y="99"/>
                    <a:pt x="597" y="99"/>
                    <a:pt x="219" y="298"/>
                  </a:cubicBezTo>
                  <a:cubicBezTo>
                    <a:pt x="139" y="358"/>
                    <a:pt x="100" y="398"/>
                    <a:pt x="40" y="477"/>
                  </a:cubicBezTo>
                  <a:cubicBezTo>
                    <a:pt x="20" y="497"/>
                    <a:pt x="20" y="557"/>
                    <a:pt x="0" y="577"/>
                  </a:cubicBezTo>
                  <a:cubicBezTo>
                    <a:pt x="20" y="617"/>
                    <a:pt x="20" y="676"/>
                    <a:pt x="20" y="716"/>
                  </a:cubicBezTo>
                  <a:lnTo>
                    <a:pt x="856" y="716"/>
                  </a:lnTo>
                  <a:cubicBezTo>
                    <a:pt x="1114" y="477"/>
                    <a:pt x="1532" y="676"/>
                    <a:pt x="1791" y="418"/>
                  </a:cubicBezTo>
                  <a:cubicBezTo>
                    <a:pt x="1950" y="60"/>
                    <a:pt x="1711" y="0"/>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2540575" y="1197400"/>
              <a:ext cx="42300" cy="22450"/>
            </a:xfrm>
            <a:custGeom>
              <a:avLst/>
              <a:gdLst/>
              <a:ahLst/>
              <a:cxnLst/>
              <a:rect l="l" t="t" r="r" b="b"/>
              <a:pathLst>
                <a:path w="1692" h="898" extrusionOk="0">
                  <a:moveTo>
                    <a:pt x="668" y="0"/>
                  </a:moveTo>
                  <a:cubicBezTo>
                    <a:pt x="415" y="0"/>
                    <a:pt x="185" y="97"/>
                    <a:pt x="1" y="400"/>
                  </a:cubicBezTo>
                  <a:cubicBezTo>
                    <a:pt x="41" y="897"/>
                    <a:pt x="478" y="698"/>
                    <a:pt x="737" y="778"/>
                  </a:cubicBezTo>
                  <a:cubicBezTo>
                    <a:pt x="836" y="738"/>
                    <a:pt x="936" y="738"/>
                    <a:pt x="1035" y="738"/>
                  </a:cubicBezTo>
                  <a:cubicBezTo>
                    <a:pt x="1294" y="619"/>
                    <a:pt x="1692" y="579"/>
                    <a:pt x="1334" y="141"/>
                  </a:cubicBezTo>
                  <a:cubicBezTo>
                    <a:pt x="1107" y="69"/>
                    <a:pt x="880" y="0"/>
                    <a:pt x="6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2423225" y="1306350"/>
              <a:ext cx="37825" cy="12975"/>
            </a:xfrm>
            <a:custGeom>
              <a:avLst/>
              <a:gdLst/>
              <a:ahLst/>
              <a:cxnLst/>
              <a:rect l="l" t="t" r="r" b="b"/>
              <a:pathLst>
                <a:path w="1513" h="519" extrusionOk="0">
                  <a:moveTo>
                    <a:pt x="653" y="0"/>
                  </a:moveTo>
                  <a:cubicBezTo>
                    <a:pt x="431" y="0"/>
                    <a:pt x="217" y="40"/>
                    <a:pt x="20" y="200"/>
                  </a:cubicBezTo>
                  <a:cubicBezTo>
                    <a:pt x="0" y="339"/>
                    <a:pt x="60" y="438"/>
                    <a:pt x="199" y="518"/>
                  </a:cubicBezTo>
                  <a:cubicBezTo>
                    <a:pt x="275" y="518"/>
                    <a:pt x="350" y="518"/>
                    <a:pt x="425" y="518"/>
                  </a:cubicBezTo>
                  <a:cubicBezTo>
                    <a:pt x="762" y="518"/>
                    <a:pt x="1087" y="505"/>
                    <a:pt x="1413" y="359"/>
                  </a:cubicBezTo>
                  <a:cubicBezTo>
                    <a:pt x="1512" y="259"/>
                    <a:pt x="1512" y="140"/>
                    <a:pt x="1413" y="40"/>
                  </a:cubicBezTo>
                  <a:cubicBezTo>
                    <a:pt x="1389" y="41"/>
                    <a:pt x="1365" y="42"/>
                    <a:pt x="1341" y="42"/>
                  </a:cubicBezTo>
                  <a:cubicBezTo>
                    <a:pt x="1111" y="42"/>
                    <a:pt x="878" y="0"/>
                    <a:pt x="6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2577875" y="1193950"/>
              <a:ext cx="46275" cy="19975"/>
            </a:xfrm>
            <a:custGeom>
              <a:avLst/>
              <a:gdLst/>
              <a:ahLst/>
              <a:cxnLst/>
              <a:rect l="l" t="t" r="r" b="b"/>
              <a:pathLst>
                <a:path w="1851" h="799" extrusionOk="0">
                  <a:moveTo>
                    <a:pt x="1274" y="1"/>
                  </a:moveTo>
                  <a:cubicBezTo>
                    <a:pt x="916" y="100"/>
                    <a:pt x="498" y="41"/>
                    <a:pt x="140" y="220"/>
                  </a:cubicBezTo>
                  <a:cubicBezTo>
                    <a:pt x="41" y="279"/>
                    <a:pt x="1" y="359"/>
                    <a:pt x="1" y="458"/>
                  </a:cubicBezTo>
                  <a:cubicBezTo>
                    <a:pt x="136" y="728"/>
                    <a:pt x="311" y="799"/>
                    <a:pt x="500" y="799"/>
                  </a:cubicBezTo>
                  <a:cubicBezTo>
                    <a:pt x="707" y="799"/>
                    <a:pt x="929" y="714"/>
                    <a:pt x="1131" y="714"/>
                  </a:cubicBezTo>
                  <a:cubicBezTo>
                    <a:pt x="1153" y="714"/>
                    <a:pt x="1174" y="715"/>
                    <a:pt x="1194" y="717"/>
                  </a:cubicBezTo>
                  <a:cubicBezTo>
                    <a:pt x="1205" y="722"/>
                    <a:pt x="1214" y="725"/>
                    <a:pt x="1223" y="725"/>
                  </a:cubicBezTo>
                  <a:cubicBezTo>
                    <a:pt x="1246" y="725"/>
                    <a:pt x="1265" y="706"/>
                    <a:pt x="1294" y="677"/>
                  </a:cubicBezTo>
                  <a:cubicBezTo>
                    <a:pt x="1413" y="458"/>
                    <a:pt x="1851" y="558"/>
                    <a:pt x="1811" y="160"/>
                  </a:cubicBezTo>
                  <a:cubicBezTo>
                    <a:pt x="1672" y="21"/>
                    <a:pt x="1473" y="21"/>
                    <a:pt x="1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2124825" y="1370500"/>
              <a:ext cx="42800" cy="28875"/>
            </a:xfrm>
            <a:custGeom>
              <a:avLst/>
              <a:gdLst/>
              <a:ahLst/>
              <a:cxnLst/>
              <a:rect l="l" t="t" r="r" b="b"/>
              <a:pathLst>
                <a:path w="1712" h="1155" extrusionOk="0">
                  <a:moveTo>
                    <a:pt x="239" y="1"/>
                  </a:moveTo>
                  <a:cubicBezTo>
                    <a:pt x="160" y="41"/>
                    <a:pt x="120" y="60"/>
                    <a:pt x="60" y="140"/>
                  </a:cubicBezTo>
                  <a:cubicBezTo>
                    <a:pt x="1" y="339"/>
                    <a:pt x="60" y="498"/>
                    <a:pt x="100" y="697"/>
                  </a:cubicBezTo>
                  <a:cubicBezTo>
                    <a:pt x="339" y="836"/>
                    <a:pt x="518" y="1075"/>
                    <a:pt x="816" y="1155"/>
                  </a:cubicBezTo>
                  <a:cubicBezTo>
                    <a:pt x="882" y="1007"/>
                    <a:pt x="934" y="900"/>
                    <a:pt x="1083" y="900"/>
                  </a:cubicBezTo>
                  <a:cubicBezTo>
                    <a:pt x="1115" y="900"/>
                    <a:pt x="1152" y="905"/>
                    <a:pt x="1194" y="916"/>
                  </a:cubicBezTo>
                  <a:lnTo>
                    <a:pt x="1194" y="757"/>
                  </a:lnTo>
                  <a:cubicBezTo>
                    <a:pt x="1314" y="657"/>
                    <a:pt x="1433" y="578"/>
                    <a:pt x="1512" y="438"/>
                  </a:cubicBezTo>
                  <a:cubicBezTo>
                    <a:pt x="1592" y="399"/>
                    <a:pt x="1632" y="399"/>
                    <a:pt x="1711" y="379"/>
                  </a:cubicBezTo>
                  <a:cubicBezTo>
                    <a:pt x="1592" y="279"/>
                    <a:pt x="1453" y="160"/>
                    <a:pt x="1333" y="60"/>
                  </a:cubicBezTo>
                  <a:lnTo>
                    <a:pt x="995" y="60"/>
                  </a:lnTo>
                  <a:cubicBezTo>
                    <a:pt x="907" y="167"/>
                    <a:pt x="826" y="204"/>
                    <a:pt x="747" y="204"/>
                  </a:cubicBezTo>
                  <a:cubicBezTo>
                    <a:pt x="575" y="204"/>
                    <a:pt x="416" y="28"/>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2749950" y="1210875"/>
              <a:ext cx="28875" cy="36500"/>
            </a:xfrm>
            <a:custGeom>
              <a:avLst/>
              <a:gdLst/>
              <a:ahLst/>
              <a:cxnLst/>
              <a:rect l="l" t="t" r="r" b="b"/>
              <a:pathLst>
                <a:path w="1155" h="1460" extrusionOk="0">
                  <a:moveTo>
                    <a:pt x="1154" y="0"/>
                  </a:moveTo>
                  <a:cubicBezTo>
                    <a:pt x="1055" y="0"/>
                    <a:pt x="956" y="40"/>
                    <a:pt x="856" y="40"/>
                  </a:cubicBezTo>
                  <a:cubicBezTo>
                    <a:pt x="697" y="159"/>
                    <a:pt x="518" y="80"/>
                    <a:pt x="359" y="139"/>
                  </a:cubicBezTo>
                  <a:cubicBezTo>
                    <a:pt x="279" y="139"/>
                    <a:pt x="200" y="159"/>
                    <a:pt x="160" y="199"/>
                  </a:cubicBezTo>
                  <a:cubicBezTo>
                    <a:pt x="160" y="259"/>
                    <a:pt x="120" y="299"/>
                    <a:pt x="120" y="358"/>
                  </a:cubicBezTo>
                  <a:cubicBezTo>
                    <a:pt x="359" y="478"/>
                    <a:pt x="1" y="597"/>
                    <a:pt x="120" y="756"/>
                  </a:cubicBezTo>
                  <a:cubicBezTo>
                    <a:pt x="279" y="915"/>
                    <a:pt x="558" y="875"/>
                    <a:pt x="677" y="1074"/>
                  </a:cubicBezTo>
                  <a:cubicBezTo>
                    <a:pt x="816" y="1154"/>
                    <a:pt x="856" y="1253"/>
                    <a:pt x="856" y="1393"/>
                  </a:cubicBezTo>
                  <a:cubicBezTo>
                    <a:pt x="856" y="1413"/>
                    <a:pt x="876" y="1413"/>
                    <a:pt x="896" y="1452"/>
                  </a:cubicBezTo>
                  <a:cubicBezTo>
                    <a:pt x="901" y="1457"/>
                    <a:pt x="908" y="1460"/>
                    <a:pt x="917" y="1460"/>
                  </a:cubicBezTo>
                  <a:cubicBezTo>
                    <a:pt x="943" y="1460"/>
                    <a:pt x="980" y="1437"/>
                    <a:pt x="995" y="1393"/>
                  </a:cubicBezTo>
                  <a:cubicBezTo>
                    <a:pt x="916" y="915"/>
                    <a:pt x="876" y="458"/>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2282975" y="1253150"/>
              <a:ext cx="45775" cy="25200"/>
            </a:xfrm>
            <a:custGeom>
              <a:avLst/>
              <a:gdLst/>
              <a:ahLst/>
              <a:cxnLst/>
              <a:rect l="l" t="t" r="r" b="b"/>
              <a:pathLst>
                <a:path w="1831" h="1008" extrusionOk="0">
                  <a:moveTo>
                    <a:pt x="1274" y="0"/>
                  </a:moveTo>
                  <a:cubicBezTo>
                    <a:pt x="1174" y="20"/>
                    <a:pt x="1075" y="80"/>
                    <a:pt x="975" y="119"/>
                  </a:cubicBezTo>
                  <a:cubicBezTo>
                    <a:pt x="657" y="279"/>
                    <a:pt x="299" y="279"/>
                    <a:pt x="60" y="517"/>
                  </a:cubicBezTo>
                  <a:cubicBezTo>
                    <a:pt x="0" y="597"/>
                    <a:pt x="0" y="676"/>
                    <a:pt x="0" y="756"/>
                  </a:cubicBezTo>
                  <a:cubicBezTo>
                    <a:pt x="80" y="895"/>
                    <a:pt x="239" y="955"/>
                    <a:pt x="378" y="995"/>
                  </a:cubicBezTo>
                  <a:cubicBezTo>
                    <a:pt x="403" y="1003"/>
                    <a:pt x="428" y="1008"/>
                    <a:pt x="454" y="1008"/>
                  </a:cubicBezTo>
                  <a:cubicBezTo>
                    <a:pt x="491" y="1008"/>
                    <a:pt x="531" y="998"/>
                    <a:pt x="577" y="975"/>
                  </a:cubicBezTo>
                  <a:cubicBezTo>
                    <a:pt x="756" y="915"/>
                    <a:pt x="975" y="955"/>
                    <a:pt x="1075" y="756"/>
                  </a:cubicBezTo>
                  <a:lnTo>
                    <a:pt x="1274" y="756"/>
                  </a:lnTo>
                  <a:cubicBezTo>
                    <a:pt x="1393" y="517"/>
                    <a:pt x="1831" y="657"/>
                    <a:pt x="1791" y="279"/>
                  </a:cubicBezTo>
                  <a:cubicBezTo>
                    <a:pt x="1671" y="259"/>
                    <a:pt x="1532" y="239"/>
                    <a:pt x="1453" y="100"/>
                  </a:cubicBezTo>
                  <a:cubicBezTo>
                    <a:pt x="1393" y="40"/>
                    <a:pt x="1353" y="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2723100" y="1226350"/>
              <a:ext cx="43800" cy="14550"/>
            </a:xfrm>
            <a:custGeom>
              <a:avLst/>
              <a:gdLst/>
              <a:ahLst/>
              <a:cxnLst/>
              <a:rect l="l" t="t" r="r" b="b"/>
              <a:pathLst>
                <a:path w="1752" h="582" extrusionOk="0">
                  <a:moveTo>
                    <a:pt x="874" y="0"/>
                  </a:moveTo>
                  <a:cubicBezTo>
                    <a:pt x="756" y="0"/>
                    <a:pt x="632" y="35"/>
                    <a:pt x="498" y="117"/>
                  </a:cubicBezTo>
                  <a:cubicBezTo>
                    <a:pt x="339" y="237"/>
                    <a:pt x="1" y="356"/>
                    <a:pt x="478" y="535"/>
                  </a:cubicBezTo>
                  <a:cubicBezTo>
                    <a:pt x="579" y="569"/>
                    <a:pt x="678" y="581"/>
                    <a:pt x="778" y="581"/>
                  </a:cubicBezTo>
                  <a:cubicBezTo>
                    <a:pt x="1090" y="581"/>
                    <a:pt x="1399" y="455"/>
                    <a:pt x="1731" y="455"/>
                  </a:cubicBezTo>
                  <a:cubicBezTo>
                    <a:pt x="1751" y="58"/>
                    <a:pt x="1433" y="137"/>
                    <a:pt x="1194" y="77"/>
                  </a:cubicBezTo>
                  <a:cubicBezTo>
                    <a:pt x="1089" y="30"/>
                    <a:pt x="984" y="0"/>
                    <a:pt x="8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2526175" y="1359075"/>
              <a:ext cx="53225" cy="17975"/>
            </a:xfrm>
            <a:custGeom>
              <a:avLst/>
              <a:gdLst/>
              <a:ahLst/>
              <a:cxnLst/>
              <a:rect l="l" t="t" r="r" b="b"/>
              <a:pathLst>
                <a:path w="2129" h="719" extrusionOk="0">
                  <a:moveTo>
                    <a:pt x="1770" y="0"/>
                  </a:moveTo>
                  <a:cubicBezTo>
                    <a:pt x="1591" y="120"/>
                    <a:pt x="1373" y="40"/>
                    <a:pt x="1194" y="120"/>
                  </a:cubicBezTo>
                  <a:cubicBezTo>
                    <a:pt x="796" y="120"/>
                    <a:pt x="418" y="199"/>
                    <a:pt x="40" y="338"/>
                  </a:cubicBezTo>
                  <a:cubicBezTo>
                    <a:pt x="0" y="617"/>
                    <a:pt x="199" y="637"/>
                    <a:pt x="378" y="696"/>
                  </a:cubicBezTo>
                  <a:cubicBezTo>
                    <a:pt x="462" y="712"/>
                    <a:pt x="542" y="718"/>
                    <a:pt x="622" y="718"/>
                  </a:cubicBezTo>
                  <a:cubicBezTo>
                    <a:pt x="752" y="718"/>
                    <a:pt x="879" y="701"/>
                    <a:pt x="1015" y="677"/>
                  </a:cubicBezTo>
                  <a:cubicBezTo>
                    <a:pt x="1134" y="637"/>
                    <a:pt x="1273" y="597"/>
                    <a:pt x="1392" y="577"/>
                  </a:cubicBezTo>
                  <a:cubicBezTo>
                    <a:pt x="1591" y="517"/>
                    <a:pt x="1810" y="517"/>
                    <a:pt x="1930" y="318"/>
                  </a:cubicBezTo>
                  <a:cubicBezTo>
                    <a:pt x="2009" y="219"/>
                    <a:pt x="2069" y="120"/>
                    <a:pt x="2129" y="20"/>
                  </a:cubicBezTo>
                  <a:cubicBezTo>
                    <a:pt x="2009" y="20"/>
                    <a:pt x="1910" y="20"/>
                    <a:pt x="17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2174550" y="1354600"/>
              <a:ext cx="40825" cy="12150"/>
            </a:xfrm>
            <a:custGeom>
              <a:avLst/>
              <a:gdLst/>
              <a:ahLst/>
              <a:cxnLst/>
              <a:rect l="l" t="t" r="r" b="b"/>
              <a:pathLst>
                <a:path w="1633" h="486" extrusionOk="0">
                  <a:moveTo>
                    <a:pt x="61" y="0"/>
                  </a:moveTo>
                  <a:cubicBezTo>
                    <a:pt x="41" y="40"/>
                    <a:pt x="41" y="80"/>
                    <a:pt x="21" y="120"/>
                  </a:cubicBezTo>
                  <a:cubicBezTo>
                    <a:pt x="1" y="179"/>
                    <a:pt x="21" y="199"/>
                    <a:pt x="61" y="219"/>
                  </a:cubicBezTo>
                  <a:cubicBezTo>
                    <a:pt x="61" y="279"/>
                    <a:pt x="41" y="318"/>
                    <a:pt x="1" y="318"/>
                  </a:cubicBezTo>
                  <a:lnTo>
                    <a:pt x="1" y="398"/>
                  </a:lnTo>
                  <a:cubicBezTo>
                    <a:pt x="160" y="460"/>
                    <a:pt x="318" y="486"/>
                    <a:pt x="476" y="486"/>
                  </a:cubicBezTo>
                  <a:cubicBezTo>
                    <a:pt x="872" y="486"/>
                    <a:pt x="1262" y="327"/>
                    <a:pt x="1632" y="199"/>
                  </a:cubicBezTo>
                  <a:cubicBezTo>
                    <a:pt x="1577" y="189"/>
                    <a:pt x="1519" y="188"/>
                    <a:pt x="1459" y="188"/>
                  </a:cubicBezTo>
                  <a:cubicBezTo>
                    <a:pt x="1439" y="188"/>
                    <a:pt x="1419" y="188"/>
                    <a:pt x="1399" y="188"/>
                  </a:cubicBezTo>
                  <a:cubicBezTo>
                    <a:pt x="1236" y="188"/>
                    <a:pt x="1068" y="179"/>
                    <a:pt x="936" y="20"/>
                  </a:cubicBezTo>
                  <a:cubicBezTo>
                    <a:pt x="637" y="20"/>
                    <a:pt x="339" y="2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2490850" y="1297900"/>
              <a:ext cx="43300" cy="13650"/>
            </a:xfrm>
            <a:custGeom>
              <a:avLst/>
              <a:gdLst/>
              <a:ahLst/>
              <a:cxnLst/>
              <a:rect l="l" t="t" r="r" b="b"/>
              <a:pathLst>
                <a:path w="1732" h="546" extrusionOk="0">
                  <a:moveTo>
                    <a:pt x="1115" y="0"/>
                  </a:moveTo>
                  <a:cubicBezTo>
                    <a:pt x="1035" y="140"/>
                    <a:pt x="876" y="80"/>
                    <a:pt x="796" y="140"/>
                  </a:cubicBezTo>
                  <a:lnTo>
                    <a:pt x="617" y="140"/>
                  </a:lnTo>
                  <a:cubicBezTo>
                    <a:pt x="523" y="98"/>
                    <a:pt x="434" y="72"/>
                    <a:pt x="345" y="72"/>
                  </a:cubicBezTo>
                  <a:cubicBezTo>
                    <a:pt x="265" y="72"/>
                    <a:pt x="185" y="93"/>
                    <a:pt x="100" y="140"/>
                  </a:cubicBezTo>
                  <a:lnTo>
                    <a:pt x="80" y="140"/>
                  </a:lnTo>
                  <a:cubicBezTo>
                    <a:pt x="21" y="179"/>
                    <a:pt x="1" y="219"/>
                    <a:pt x="21" y="299"/>
                  </a:cubicBezTo>
                  <a:cubicBezTo>
                    <a:pt x="80" y="358"/>
                    <a:pt x="120" y="398"/>
                    <a:pt x="180" y="438"/>
                  </a:cubicBezTo>
                  <a:cubicBezTo>
                    <a:pt x="239" y="438"/>
                    <a:pt x="339" y="438"/>
                    <a:pt x="418" y="498"/>
                  </a:cubicBezTo>
                  <a:cubicBezTo>
                    <a:pt x="522" y="532"/>
                    <a:pt x="624" y="546"/>
                    <a:pt x="725" y="546"/>
                  </a:cubicBezTo>
                  <a:cubicBezTo>
                    <a:pt x="1035" y="546"/>
                    <a:pt x="1342" y="418"/>
                    <a:pt x="1672" y="358"/>
                  </a:cubicBezTo>
                  <a:cubicBezTo>
                    <a:pt x="1731" y="239"/>
                    <a:pt x="1731" y="10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2458025" y="1303825"/>
              <a:ext cx="38825" cy="11500"/>
            </a:xfrm>
            <a:custGeom>
              <a:avLst/>
              <a:gdLst/>
              <a:ahLst/>
              <a:cxnLst/>
              <a:rect l="l" t="t" r="r" b="b"/>
              <a:pathLst>
                <a:path w="1553" h="460" extrusionOk="0">
                  <a:moveTo>
                    <a:pt x="1034" y="1"/>
                  </a:moveTo>
                  <a:cubicBezTo>
                    <a:pt x="913" y="1"/>
                    <a:pt x="790" y="12"/>
                    <a:pt x="669" y="12"/>
                  </a:cubicBezTo>
                  <a:cubicBezTo>
                    <a:pt x="611" y="12"/>
                    <a:pt x="554" y="10"/>
                    <a:pt x="498" y="2"/>
                  </a:cubicBezTo>
                  <a:lnTo>
                    <a:pt x="399" y="2"/>
                  </a:lnTo>
                  <a:cubicBezTo>
                    <a:pt x="299" y="121"/>
                    <a:pt x="140" y="121"/>
                    <a:pt x="1" y="141"/>
                  </a:cubicBezTo>
                  <a:lnTo>
                    <a:pt x="1" y="460"/>
                  </a:lnTo>
                  <a:cubicBezTo>
                    <a:pt x="92" y="453"/>
                    <a:pt x="184" y="451"/>
                    <a:pt x="276" y="451"/>
                  </a:cubicBezTo>
                  <a:cubicBezTo>
                    <a:pt x="438" y="451"/>
                    <a:pt x="600" y="457"/>
                    <a:pt x="758" y="457"/>
                  </a:cubicBezTo>
                  <a:cubicBezTo>
                    <a:pt x="1039" y="457"/>
                    <a:pt x="1310" y="436"/>
                    <a:pt x="1552" y="320"/>
                  </a:cubicBezTo>
                  <a:cubicBezTo>
                    <a:pt x="1552" y="221"/>
                    <a:pt x="1453" y="221"/>
                    <a:pt x="1393" y="161"/>
                  </a:cubicBezTo>
                  <a:lnTo>
                    <a:pt x="1393" y="62"/>
                  </a:lnTo>
                  <a:cubicBezTo>
                    <a:pt x="1279" y="13"/>
                    <a:pt x="1158" y="1"/>
                    <a:pt x="10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2722100" y="1220325"/>
              <a:ext cx="44800" cy="12450"/>
            </a:xfrm>
            <a:custGeom>
              <a:avLst/>
              <a:gdLst/>
              <a:ahLst/>
              <a:cxnLst/>
              <a:rect l="l" t="t" r="r" b="b"/>
              <a:pathLst>
                <a:path w="1792" h="498" extrusionOk="0">
                  <a:moveTo>
                    <a:pt x="1214" y="0"/>
                  </a:moveTo>
                  <a:cubicBezTo>
                    <a:pt x="816" y="0"/>
                    <a:pt x="418" y="20"/>
                    <a:pt x="21" y="20"/>
                  </a:cubicBezTo>
                  <a:cubicBezTo>
                    <a:pt x="21" y="80"/>
                    <a:pt x="1" y="119"/>
                    <a:pt x="1" y="179"/>
                  </a:cubicBezTo>
                  <a:cubicBezTo>
                    <a:pt x="29" y="182"/>
                    <a:pt x="58" y="183"/>
                    <a:pt x="87" y="183"/>
                  </a:cubicBezTo>
                  <a:cubicBezTo>
                    <a:pt x="125" y="183"/>
                    <a:pt x="164" y="181"/>
                    <a:pt x="202" y="181"/>
                  </a:cubicBezTo>
                  <a:cubicBezTo>
                    <a:pt x="334" y="181"/>
                    <a:pt x="458" y="199"/>
                    <a:pt x="538" y="358"/>
                  </a:cubicBezTo>
                  <a:cubicBezTo>
                    <a:pt x="652" y="455"/>
                    <a:pt x="758" y="497"/>
                    <a:pt x="861" y="497"/>
                  </a:cubicBezTo>
                  <a:cubicBezTo>
                    <a:pt x="990" y="497"/>
                    <a:pt x="1112" y="430"/>
                    <a:pt x="1234" y="318"/>
                  </a:cubicBezTo>
                  <a:cubicBezTo>
                    <a:pt x="1254" y="199"/>
                    <a:pt x="1791" y="8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2695250" y="1233175"/>
              <a:ext cx="27875" cy="12525"/>
            </a:xfrm>
            <a:custGeom>
              <a:avLst/>
              <a:gdLst/>
              <a:ahLst/>
              <a:cxnLst/>
              <a:rect l="l" t="t" r="r" b="b"/>
              <a:pathLst>
                <a:path w="1115" h="501" extrusionOk="0">
                  <a:moveTo>
                    <a:pt x="887" y="0"/>
                  </a:moveTo>
                  <a:cubicBezTo>
                    <a:pt x="877" y="0"/>
                    <a:pt x="866" y="1"/>
                    <a:pt x="856" y="3"/>
                  </a:cubicBezTo>
                  <a:cubicBezTo>
                    <a:pt x="577" y="103"/>
                    <a:pt x="279" y="103"/>
                    <a:pt x="80" y="361"/>
                  </a:cubicBezTo>
                  <a:cubicBezTo>
                    <a:pt x="1" y="401"/>
                    <a:pt x="1" y="461"/>
                    <a:pt x="60" y="501"/>
                  </a:cubicBezTo>
                  <a:cubicBezTo>
                    <a:pt x="359" y="481"/>
                    <a:pt x="657" y="481"/>
                    <a:pt x="916" y="461"/>
                  </a:cubicBezTo>
                  <a:cubicBezTo>
                    <a:pt x="1055" y="421"/>
                    <a:pt x="1115" y="322"/>
                    <a:pt x="1095" y="182"/>
                  </a:cubicBezTo>
                  <a:cubicBezTo>
                    <a:pt x="1077" y="75"/>
                    <a:pt x="979" y="0"/>
                    <a:pt x="8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2267050" y="1366200"/>
              <a:ext cx="26400" cy="13275"/>
            </a:xfrm>
            <a:custGeom>
              <a:avLst/>
              <a:gdLst/>
              <a:ahLst/>
              <a:cxnLst/>
              <a:rect l="l" t="t" r="r" b="b"/>
              <a:pathLst>
                <a:path w="1056" h="531" extrusionOk="0">
                  <a:moveTo>
                    <a:pt x="726" y="0"/>
                  </a:moveTo>
                  <a:cubicBezTo>
                    <a:pt x="483" y="0"/>
                    <a:pt x="237" y="51"/>
                    <a:pt x="1" y="93"/>
                  </a:cubicBezTo>
                  <a:lnTo>
                    <a:pt x="1" y="511"/>
                  </a:lnTo>
                  <a:cubicBezTo>
                    <a:pt x="379" y="451"/>
                    <a:pt x="737" y="531"/>
                    <a:pt x="1055" y="232"/>
                  </a:cubicBezTo>
                  <a:cubicBezTo>
                    <a:pt x="1035" y="193"/>
                    <a:pt x="1035" y="113"/>
                    <a:pt x="1035" y="33"/>
                  </a:cubicBezTo>
                  <a:cubicBezTo>
                    <a:pt x="934" y="10"/>
                    <a:pt x="830" y="0"/>
                    <a:pt x="7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2533125" y="1331300"/>
              <a:ext cx="35825" cy="10875"/>
            </a:xfrm>
            <a:custGeom>
              <a:avLst/>
              <a:gdLst/>
              <a:ahLst/>
              <a:cxnLst/>
              <a:rect l="l" t="t" r="r" b="b"/>
              <a:pathLst>
                <a:path w="1433" h="435" extrusionOk="0">
                  <a:moveTo>
                    <a:pt x="1065" y="1"/>
                  </a:moveTo>
                  <a:cubicBezTo>
                    <a:pt x="861" y="1"/>
                    <a:pt x="655" y="74"/>
                    <a:pt x="453" y="74"/>
                  </a:cubicBezTo>
                  <a:cubicBezTo>
                    <a:pt x="401" y="74"/>
                    <a:pt x="350" y="69"/>
                    <a:pt x="299" y="57"/>
                  </a:cubicBezTo>
                  <a:cubicBezTo>
                    <a:pt x="219" y="156"/>
                    <a:pt x="1" y="216"/>
                    <a:pt x="120" y="435"/>
                  </a:cubicBezTo>
                  <a:cubicBezTo>
                    <a:pt x="219" y="380"/>
                    <a:pt x="324" y="363"/>
                    <a:pt x="430" y="363"/>
                  </a:cubicBezTo>
                  <a:cubicBezTo>
                    <a:pt x="617" y="363"/>
                    <a:pt x="810" y="416"/>
                    <a:pt x="995" y="416"/>
                  </a:cubicBezTo>
                  <a:cubicBezTo>
                    <a:pt x="1127" y="416"/>
                    <a:pt x="1255" y="389"/>
                    <a:pt x="1373" y="296"/>
                  </a:cubicBezTo>
                  <a:cubicBezTo>
                    <a:pt x="1433" y="216"/>
                    <a:pt x="1433" y="136"/>
                    <a:pt x="1333" y="57"/>
                  </a:cubicBezTo>
                  <a:cubicBezTo>
                    <a:pt x="1245" y="15"/>
                    <a:pt x="1155" y="1"/>
                    <a:pt x="10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2264575" y="1259150"/>
              <a:ext cx="21900" cy="23925"/>
            </a:xfrm>
            <a:custGeom>
              <a:avLst/>
              <a:gdLst/>
              <a:ahLst/>
              <a:cxnLst/>
              <a:rect l="l" t="t" r="r" b="b"/>
              <a:pathLst>
                <a:path w="876" h="957" extrusionOk="0">
                  <a:moveTo>
                    <a:pt x="372" y="1"/>
                  </a:moveTo>
                  <a:cubicBezTo>
                    <a:pt x="263" y="1"/>
                    <a:pt x="164" y="34"/>
                    <a:pt x="80" y="118"/>
                  </a:cubicBezTo>
                  <a:cubicBezTo>
                    <a:pt x="0" y="237"/>
                    <a:pt x="0" y="357"/>
                    <a:pt x="100" y="476"/>
                  </a:cubicBezTo>
                  <a:cubicBezTo>
                    <a:pt x="166" y="476"/>
                    <a:pt x="250" y="414"/>
                    <a:pt x="311" y="414"/>
                  </a:cubicBezTo>
                  <a:cubicBezTo>
                    <a:pt x="341" y="414"/>
                    <a:pt x="365" y="430"/>
                    <a:pt x="378" y="476"/>
                  </a:cubicBezTo>
                  <a:cubicBezTo>
                    <a:pt x="398" y="675"/>
                    <a:pt x="199" y="655"/>
                    <a:pt x="80" y="675"/>
                  </a:cubicBezTo>
                  <a:lnTo>
                    <a:pt x="40" y="755"/>
                  </a:lnTo>
                  <a:lnTo>
                    <a:pt x="100" y="834"/>
                  </a:lnTo>
                  <a:lnTo>
                    <a:pt x="120" y="914"/>
                  </a:lnTo>
                  <a:cubicBezTo>
                    <a:pt x="216" y="935"/>
                    <a:pt x="311" y="956"/>
                    <a:pt x="404" y="956"/>
                  </a:cubicBezTo>
                  <a:cubicBezTo>
                    <a:pt x="485" y="956"/>
                    <a:pt x="563" y="940"/>
                    <a:pt x="637" y="894"/>
                  </a:cubicBezTo>
                  <a:cubicBezTo>
                    <a:pt x="697" y="894"/>
                    <a:pt x="736" y="854"/>
                    <a:pt x="796" y="854"/>
                  </a:cubicBezTo>
                  <a:cubicBezTo>
                    <a:pt x="836" y="834"/>
                    <a:pt x="876" y="814"/>
                    <a:pt x="876" y="735"/>
                  </a:cubicBezTo>
                  <a:cubicBezTo>
                    <a:pt x="836" y="635"/>
                    <a:pt x="776" y="596"/>
                    <a:pt x="816" y="496"/>
                  </a:cubicBezTo>
                  <a:lnTo>
                    <a:pt x="816" y="397"/>
                  </a:lnTo>
                  <a:cubicBezTo>
                    <a:pt x="796" y="237"/>
                    <a:pt x="717" y="138"/>
                    <a:pt x="597" y="39"/>
                  </a:cubicBezTo>
                  <a:cubicBezTo>
                    <a:pt x="519" y="15"/>
                    <a:pt x="443" y="1"/>
                    <a:pt x="3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2730075" y="1254625"/>
              <a:ext cx="32350" cy="11975"/>
            </a:xfrm>
            <a:custGeom>
              <a:avLst/>
              <a:gdLst/>
              <a:ahLst/>
              <a:cxnLst/>
              <a:rect l="l" t="t" r="r" b="b"/>
              <a:pathLst>
                <a:path w="1294" h="479" extrusionOk="0">
                  <a:moveTo>
                    <a:pt x="915" y="1"/>
                  </a:moveTo>
                  <a:cubicBezTo>
                    <a:pt x="597" y="1"/>
                    <a:pt x="298" y="41"/>
                    <a:pt x="0" y="478"/>
                  </a:cubicBezTo>
                  <a:cubicBezTo>
                    <a:pt x="517" y="319"/>
                    <a:pt x="915" y="478"/>
                    <a:pt x="1293" y="220"/>
                  </a:cubicBezTo>
                  <a:cubicBezTo>
                    <a:pt x="1293" y="200"/>
                    <a:pt x="1273" y="140"/>
                    <a:pt x="1293" y="140"/>
                  </a:cubicBezTo>
                  <a:cubicBezTo>
                    <a:pt x="1253" y="100"/>
                    <a:pt x="1174" y="60"/>
                    <a:pt x="1114" y="41"/>
                  </a:cubicBezTo>
                  <a:cubicBezTo>
                    <a:pt x="1054" y="21"/>
                    <a:pt x="995"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2436150" y="1223300"/>
              <a:ext cx="44275" cy="8100"/>
            </a:xfrm>
            <a:custGeom>
              <a:avLst/>
              <a:gdLst/>
              <a:ahLst/>
              <a:cxnLst/>
              <a:rect l="l" t="t" r="r" b="b"/>
              <a:pathLst>
                <a:path w="1771" h="324" extrusionOk="0">
                  <a:moveTo>
                    <a:pt x="1017" y="0"/>
                  </a:moveTo>
                  <a:cubicBezTo>
                    <a:pt x="674" y="0"/>
                    <a:pt x="334" y="50"/>
                    <a:pt x="0" y="199"/>
                  </a:cubicBezTo>
                  <a:cubicBezTo>
                    <a:pt x="150" y="289"/>
                    <a:pt x="299" y="324"/>
                    <a:pt x="446" y="324"/>
                  </a:cubicBezTo>
                  <a:cubicBezTo>
                    <a:pt x="592" y="324"/>
                    <a:pt x="736" y="289"/>
                    <a:pt x="876" y="239"/>
                  </a:cubicBezTo>
                  <a:cubicBezTo>
                    <a:pt x="1174" y="140"/>
                    <a:pt x="1492" y="259"/>
                    <a:pt x="1771" y="60"/>
                  </a:cubicBezTo>
                  <a:cubicBezTo>
                    <a:pt x="1519" y="27"/>
                    <a:pt x="1267" y="0"/>
                    <a:pt x="10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2566450" y="1202425"/>
              <a:ext cx="41300" cy="13450"/>
            </a:xfrm>
            <a:custGeom>
              <a:avLst/>
              <a:gdLst/>
              <a:ahLst/>
              <a:cxnLst/>
              <a:rect l="l" t="t" r="r" b="b"/>
              <a:pathLst>
                <a:path w="1652" h="538" extrusionOk="0">
                  <a:moveTo>
                    <a:pt x="478" y="0"/>
                  </a:moveTo>
                  <a:cubicBezTo>
                    <a:pt x="418" y="0"/>
                    <a:pt x="378" y="0"/>
                    <a:pt x="358" y="40"/>
                  </a:cubicBezTo>
                  <a:cubicBezTo>
                    <a:pt x="378" y="318"/>
                    <a:pt x="100" y="378"/>
                    <a:pt x="0" y="537"/>
                  </a:cubicBezTo>
                  <a:cubicBezTo>
                    <a:pt x="120" y="524"/>
                    <a:pt x="239" y="521"/>
                    <a:pt x="358" y="521"/>
                  </a:cubicBezTo>
                  <a:cubicBezTo>
                    <a:pt x="517" y="521"/>
                    <a:pt x="676" y="527"/>
                    <a:pt x="833" y="527"/>
                  </a:cubicBezTo>
                  <a:cubicBezTo>
                    <a:pt x="1109" y="527"/>
                    <a:pt x="1383" y="507"/>
                    <a:pt x="1651" y="398"/>
                  </a:cubicBezTo>
                  <a:cubicBezTo>
                    <a:pt x="1393" y="398"/>
                    <a:pt x="1154" y="378"/>
                    <a:pt x="895" y="378"/>
                  </a:cubicBezTo>
                  <a:cubicBezTo>
                    <a:pt x="677" y="378"/>
                    <a:pt x="557" y="239"/>
                    <a:pt x="518" y="20"/>
                  </a:cubicBezTo>
                  <a:cubicBezTo>
                    <a:pt x="518" y="0"/>
                    <a:pt x="498" y="0"/>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2416250" y="1341650"/>
              <a:ext cx="29875" cy="14450"/>
            </a:xfrm>
            <a:custGeom>
              <a:avLst/>
              <a:gdLst/>
              <a:ahLst/>
              <a:cxnLst/>
              <a:rect l="l" t="t" r="r" b="b"/>
              <a:pathLst>
                <a:path w="1195" h="578" extrusionOk="0">
                  <a:moveTo>
                    <a:pt x="1174" y="1"/>
                  </a:moveTo>
                  <a:cubicBezTo>
                    <a:pt x="1035" y="21"/>
                    <a:pt x="916" y="21"/>
                    <a:pt x="796" y="41"/>
                  </a:cubicBezTo>
                  <a:cubicBezTo>
                    <a:pt x="708" y="78"/>
                    <a:pt x="619" y="84"/>
                    <a:pt x="531" y="84"/>
                  </a:cubicBezTo>
                  <a:cubicBezTo>
                    <a:pt x="481" y="84"/>
                    <a:pt x="431" y="82"/>
                    <a:pt x="382" y="82"/>
                  </a:cubicBezTo>
                  <a:cubicBezTo>
                    <a:pt x="285" y="82"/>
                    <a:pt x="191" y="91"/>
                    <a:pt x="100" y="140"/>
                  </a:cubicBezTo>
                  <a:lnTo>
                    <a:pt x="120" y="160"/>
                  </a:lnTo>
                  <a:cubicBezTo>
                    <a:pt x="1" y="339"/>
                    <a:pt x="140" y="419"/>
                    <a:pt x="239" y="498"/>
                  </a:cubicBezTo>
                  <a:lnTo>
                    <a:pt x="319" y="578"/>
                  </a:lnTo>
                  <a:cubicBezTo>
                    <a:pt x="498" y="538"/>
                    <a:pt x="637" y="538"/>
                    <a:pt x="816" y="518"/>
                  </a:cubicBezTo>
                  <a:cubicBezTo>
                    <a:pt x="936" y="339"/>
                    <a:pt x="1194" y="279"/>
                    <a:pt x="1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2761400" y="1245675"/>
              <a:ext cx="13950" cy="24400"/>
            </a:xfrm>
            <a:custGeom>
              <a:avLst/>
              <a:gdLst/>
              <a:ahLst/>
              <a:cxnLst/>
              <a:rect l="l" t="t" r="r" b="b"/>
              <a:pathLst>
                <a:path w="558" h="976" extrusionOk="0">
                  <a:moveTo>
                    <a:pt x="358" y="1"/>
                  </a:moveTo>
                  <a:cubicBezTo>
                    <a:pt x="239" y="60"/>
                    <a:pt x="120" y="100"/>
                    <a:pt x="40" y="200"/>
                  </a:cubicBezTo>
                  <a:cubicBezTo>
                    <a:pt x="20" y="299"/>
                    <a:pt x="0" y="418"/>
                    <a:pt x="40" y="538"/>
                  </a:cubicBezTo>
                  <a:lnTo>
                    <a:pt x="60" y="597"/>
                  </a:lnTo>
                  <a:cubicBezTo>
                    <a:pt x="77" y="596"/>
                    <a:pt x="94" y="595"/>
                    <a:pt x="110" y="595"/>
                  </a:cubicBezTo>
                  <a:cubicBezTo>
                    <a:pt x="315" y="595"/>
                    <a:pt x="418" y="714"/>
                    <a:pt x="418" y="936"/>
                  </a:cubicBezTo>
                  <a:cubicBezTo>
                    <a:pt x="418" y="956"/>
                    <a:pt x="438" y="956"/>
                    <a:pt x="458" y="975"/>
                  </a:cubicBezTo>
                  <a:cubicBezTo>
                    <a:pt x="498" y="975"/>
                    <a:pt x="537" y="956"/>
                    <a:pt x="557" y="896"/>
                  </a:cubicBezTo>
                  <a:cubicBezTo>
                    <a:pt x="557" y="597"/>
                    <a:pt x="537" y="299"/>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2178050" y="1388900"/>
              <a:ext cx="27875" cy="9975"/>
            </a:xfrm>
            <a:custGeom>
              <a:avLst/>
              <a:gdLst/>
              <a:ahLst/>
              <a:cxnLst/>
              <a:rect l="l" t="t" r="r" b="b"/>
              <a:pathLst>
                <a:path w="1115" h="399" extrusionOk="0">
                  <a:moveTo>
                    <a:pt x="1094" y="1"/>
                  </a:moveTo>
                  <a:cubicBezTo>
                    <a:pt x="1016" y="25"/>
                    <a:pt x="934" y="32"/>
                    <a:pt x="849" y="32"/>
                  </a:cubicBezTo>
                  <a:cubicBezTo>
                    <a:pt x="752" y="32"/>
                    <a:pt x="652" y="23"/>
                    <a:pt x="553" y="23"/>
                  </a:cubicBezTo>
                  <a:cubicBezTo>
                    <a:pt x="386" y="23"/>
                    <a:pt x="221" y="48"/>
                    <a:pt x="80" y="180"/>
                  </a:cubicBezTo>
                  <a:cubicBezTo>
                    <a:pt x="20" y="220"/>
                    <a:pt x="0" y="279"/>
                    <a:pt x="0" y="319"/>
                  </a:cubicBezTo>
                  <a:lnTo>
                    <a:pt x="80" y="399"/>
                  </a:lnTo>
                  <a:cubicBezTo>
                    <a:pt x="418" y="399"/>
                    <a:pt x="776" y="299"/>
                    <a:pt x="1114" y="180"/>
                  </a:cubicBezTo>
                  <a:cubicBezTo>
                    <a:pt x="1114" y="120"/>
                    <a:pt x="1094" y="41"/>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2406300" y="1311325"/>
              <a:ext cx="21925" cy="8975"/>
            </a:xfrm>
            <a:custGeom>
              <a:avLst/>
              <a:gdLst/>
              <a:ahLst/>
              <a:cxnLst/>
              <a:rect l="l" t="t" r="r" b="b"/>
              <a:pathLst>
                <a:path w="877" h="359" extrusionOk="0">
                  <a:moveTo>
                    <a:pt x="697" y="1"/>
                  </a:moveTo>
                  <a:cubicBezTo>
                    <a:pt x="640" y="14"/>
                    <a:pt x="583" y="17"/>
                    <a:pt x="527" y="17"/>
                  </a:cubicBezTo>
                  <a:cubicBezTo>
                    <a:pt x="464" y="17"/>
                    <a:pt x="401" y="13"/>
                    <a:pt x="341" y="13"/>
                  </a:cubicBezTo>
                  <a:cubicBezTo>
                    <a:pt x="213" y="13"/>
                    <a:pt x="96" y="33"/>
                    <a:pt x="1" y="160"/>
                  </a:cubicBezTo>
                  <a:cubicBezTo>
                    <a:pt x="80" y="319"/>
                    <a:pt x="240" y="339"/>
                    <a:pt x="399" y="359"/>
                  </a:cubicBezTo>
                  <a:cubicBezTo>
                    <a:pt x="538" y="339"/>
                    <a:pt x="717" y="339"/>
                    <a:pt x="876" y="319"/>
                  </a:cubicBezTo>
                  <a:cubicBezTo>
                    <a:pt x="876" y="160"/>
                    <a:pt x="816" y="6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689775" y="1336700"/>
              <a:ext cx="36825" cy="18800"/>
            </a:xfrm>
            <a:custGeom>
              <a:avLst/>
              <a:gdLst/>
              <a:ahLst/>
              <a:cxnLst/>
              <a:rect l="l" t="t" r="r" b="b"/>
              <a:pathLst>
                <a:path w="1473" h="752" extrusionOk="0">
                  <a:moveTo>
                    <a:pt x="1294" y="0"/>
                  </a:moveTo>
                  <a:cubicBezTo>
                    <a:pt x="1274" y="0"/>
                    <a:pt x="1214" y="0"/>
                    <a:pt x="1194" y="20"/>
                  </a:cubicBezTo>
                  <a:cubicBezTo>
                    <a:pt x="1194" y="318"/>
                    <a:pt x="975" y="378"/>
                    <a:pt x="737" y="398"/>
                  </a:cubicBezTo>
                  <a:lnTo>
                    <a:pt x="1" y="398"/>
                  </a:lnTo>
                  <a:cubicBezTo>
                    <a:pt x="96" y="662"/>
                    <a:pt x="224" y="752"/>
                    <a:pt x="374" y="752"/>
                  </a:cubicBezTo>
                  <a:cubicBezTo>
                    <a:pt x="507" y="752"/>
                    <a:pt x="657" y="681"/>
                    <a:pt x="816" y="597"/>
                  </a:cubicBezTo>
                  <a:lnTo>
                    <a:pt x="1334" y="597"/>
                  </a:lnTo>
                  <a:lnTo>
                    <a:pt x="1413" y="517"/>
                  </a:lnTo>
                  <a:cubicBezTo>
                    <a:pt x="1433" y="438"/>
                    <a:pt x="1473" y="398"/>
                    <a:pt x="1473" y="318"/>
                  </a:cubicBezTo>
                  <a:cubicBezTo>
                    <a:pt x="1473" y="239"/>
                    <a:pt x="1473" y="199"/>
                    <a:pt x="1433" y="119"/>
                  </a:cubicBezTo>
                  <a:cubicBezTo>
                    <a:pt x="1413" y="40"/>
                    <a:pt x="1373" y="2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674375" y="1315300"/>
              <a:ext cx="25375" cy="13150"/>
            </a:xfrm>
            <a:custGeom>
              <a:avLst/>
              <a:gdLst/>
              <a:ahLst/>
              <a:cxnLst/>
              <a:rect l="l" t="t" r="r" b="b"/>
              <a:pathLst>
                <a:path w="1015" h="526" extrusionOk="0">
                  <a:moveTo>
                    <a:pt x="915" y="1"/>
                  </a:moveTo>
                  <a:cubicBezTo>
                    <a:pt x="637" y="200"/>
                    <a:pt x="298" y="160"/>
                    <a:pt x="0" y="259"/>
                  </a:cubicBezTo>
                  <a:cubicBezTo>
                    <a:pt x="152" y="452"/>
                    <a:pt x="304" y="525"/>
                    <a:pt x="458" y="525"/>
                  </a:cubicBezTo>
                  <a:cubicBezTo>
                    <a:pt x="607" y="525"/>
                    <a:pt x="759" y="456"/>
                    <a:pt x="915" y="359"/>
                  </a:cubicBezTo>
                  <a:cubicBezTo>
                    <a:pt x="1015" y="239"/>
                    <a:pt x="1015" y="10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2761900" y="1268050"/>
              <a:ext cx="15925" cy="17450"/>
            </a:xfrm>
            <a:custGeom>
              <a:avLst/>
              <a:gdLst/>
              <a:ahLst/>
              <a:cxnLst/>
              <a:rect l="l" t="t" r="r" b="b"/>
              <a:pathLst>
                <a:path w="637" h="698" extrusionOk="0">
                  <a:moveTo>
                    <a:pt x="378" y="1"/>
                  </a:moveTo>
                  <a:cubicBezTo>
                    <a:pt x="0" y="140"/>
                    <a:pt x="139" y="438"/>
                    <a:pt x="139" y="697"/>
                  </a:cubicBezTo>
                  <a:cubicBezTo>
                    <a:pt x="637" y="657"/>
                    <a:pt x="497" y="279"/>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2483900" y="1209875"/>
              <a:ext cx="25375" cy="14450"/>
            </a:xfrm>
            <a:custGeom>
              <a:avLst/>
              <a:gdLst/>
              <a:ahLst/>
              <a:cxnLst/>
              <a:rect l="l" t="t" r="r" b="b"/>
              <a:pathLst>
                <a:path w="1015" h="578" extrusionOk="0">
                  <a:moveTo>
                    <a:pt x="657" y="0"/>
                  </a:moveTo>
                  <a:cubicBezTo>
                    <a:pt x="378" y="60"/>
                    <a:pt x="119" y="120"/>
                    <a:pt x="0" y="418"/>
                  </a:cubicBezTo>
                  <a:lnTo>
                    <a:pt x="0" y="498"/>
                  </a:lnTo>
                  <a:lnTo>
                    <a:pt x="0" y="577"/>
                  </a:lnTo>
                  <a:lnTo>
                    <a:pt x="338" y="557"/>
                  </a:lnTo>
                  <a:cubicBezTo>
                    <a:pt x="438" y="438"/>
                    <a:pt x="577" y="398"/>
                    <a:pt x="716" y="398"/>
                  </a:cubicBezTo>
                  <a:cubicBezTo>
                    <a:pt x="1015" y="398"/>
                    <a:pt x="915" y="199"/>
                    <a:pt x="875" y="40"/>
                  </a:cubicBezTo>
                  <a:cubicBezTo>
                    <a:pt x="796" y="20"/>
                    <a:pt x="716"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2503775" y="1367850"/>
              <a:ext cx="33850" cy="11625"/>
            </a:xfrm>
            <a:custGeom>
              <a:avLst/>
              <a:gdLst/>
              <a:ahLst/>
              <a:cxnLst/>
              <a:rect l="l" t="t" r="r" b="b"/>
              <a:pathLst>
                <a:path w="1354" h="465" extrusionOk="0">
                  <a:moveTo>
                    <a:pt x="590" y="0"/>
                  </a:moveTo>
                  <a:cubicBezTo>
                    <a:pt x="383" y="0"/>
                    <a:pt x="188" y="34"/>
                    <a:pt x="1" y="147"/>
                  </a:cubicBezTo>
                  <a:cubicBezTo>
                    <a:pt x="87" y="173"/>
                    <a:pt x="178" y="175"/>
                    <a:pt x="268" y="175"/>
                  </a:cubicBezTo>
                  <a:cubicBezTo>
                    <a:pt x="286" y="175"/>
                    <a:pt x="305" y="175"/>
                    <a:pt x="323" y="175"/>
                  </a:cubicBezTo>
                  <a:cubicBezTo>
                    <a:pt x="485" y="175"/>
                    <a:pt x="645" y="182"/>
                    <a:pt x="777" y="326"/>
                  </a:cubicBezTo>
                  <a:cubicBezTo>
                    <a:pt x="777" y="345"/>
                    <a:pt x="797" y="385"/>
                    <a:pt x="816" y="425"/>
                  </a:cubicBezTo>
                  <a:cubicBezTo>
                    <a:pt x="896" y="445"/>
                    <a:pt x="976" y="465"/>
                    <a:pt x="1035" y="465"/>
                  </a:cubicBezTo>
                  <a:cubicBezTo>
                    <a:pt x="1214" y="445"/>
                    <a:pt x="1354" y="385"/>
                    <a:pt x="1314" y="186"/>
                  </a:cubicBezTo>
                  <a:cubicBezTo>
                    <a:pt x="1175" y="186"/>
                    <a:pt x="1055" y="147"/>
                    <a:pt x="976" y="27"/>
                  </a:cubicBezTo>
                  <a:cubicBezTo>
                    <a:pt x="842" y="12"/>
                    <a:pt x="714"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2469975" y="1298675"/>
              <a:ext cx="22400" cy="7475"/>
            </a:xfrm>
            <a:custGeom>
              <a:avLst/>
              <a:gdLst/>
              <a:ahLst/>
              <a:cxnLst/>
              <a:rect l="l" t="t" r="r" b="b"/>
              <a:pathLst>
                <a:path w="896" h="299" extrusionOk="0">
                  <a:moveTo>
                    <a:pt x="471" y="1"/>
                  </a:moveTo>
                  <a:cubicBezTo>
                    <a:pt x="314" y="1"/>
                    <a:pt x="160" y="62"/>
                    <a:pt x="0" y="168"/>
                  </a:cubicBezTo>
                  <a:cubicBezTo>
                    <a:pt x="151" y="266"/>
                    <a:pt x="320" y="298"/>
                    <a:pt x="488" y="298"/>
                  </a:cubicBezTo>
                  <a:cubicBezTo>
                    <a:pt x="628" y="298"/>
                    <a:pt x="768" y="275"/>
                    <a:pt x="895" y="248"/>
                  </a:cubicBezTo>
                  <a:lnTo>
                    <a:pt x="895" y="148"/>
                  </a:lnTo>
                  <a:cubicBezTo>
                    <a:pt x="747" y="47"/>
                    <a:pt x="608" y="1"/>
                    <a:pt x="4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314300" y="1259375"/>
              <a:ext cx="22400" cy="12200"/>
            </a:xfrm>
            <a:custGeom>
              <a:avLst/>
              <a:gdLst/>
              <a:ahLst/>
              <a:cxnLst/>
              <a:rect l="l" t="t" r="r" b="b"/>
              <a:pathLst>
                <a:path w="896" h="488" extrusionOk="0">
                  <a:moveTo>
                    <a:pt x="648" y="1"/>
                  </a:moveTo>
                  <a:cubicBezTo>
                    <a:pt x="609" y="1"/>
                    <a:pt x="578" y="10"/>
                    <a:pt x="538" y="10"/>
                  </a:cubicBezTo>
                  <a:cubicBezTo>
                    <a:pt x="418" y="209"/>
                    <a:pt x="1" y="109"/>
                    <a:pt x="21" y="487"/>
                  </a:cubicBezTo>
                  <a:cubicBezTo>
                    <a:pt x="319" y="427"/>
                    <a:pt x="597" y="388"/>
                    <a:pt x="896" y="328"/>
                  </a:cubicBezTo>
                  <a:cubicBezTo>
                    <a:pt x="816" y="228"/>
                    <a:pt x="777" y="109"/>
                    <a:pt x="717" y="10"/>
                  </a:cubicBezTo>
                  <a:cubicBezTo>
                    <a:pt x="690" y="3"/>
                    <a:pt x="668" y="1"/>
                    <a:pt x="6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531625" y="1298750"/>
              <a:ext cx="14450" cy="8625"/>
            </a:xfrm>
            <a:custGeom>
              <a:avLst/>
              <a:gdLst/>
              <a:ahLst/>
              <a:cxnLst/>
              <a:rect l="l" t="t" r="r" b="b"/>
              <a:pathLst>
                <a:path w="578" h="345" extrusionOk="0">
                  <a:moveTo>
                    <a:pt x="203" y="1"/>
                  </a:moveTo>
                  <a:cubicBezTo>
                    <a:pt x="136" y="1"/>
                    <a:pt x="66" y="6"/>
                    <a:pt x="1" y="6"/>
                  </a:cubicBezTo>
                  <a:cubicBezTo>
                    <a:pt x="1" y="126"/>
                    <a:pt x="41" y="225"/>
                    <a:pt x="41" y="344"/>
                  </a:cubicBezTo>
                  <a:cubicBezTo>
                    <a:pt x="74" y="336"/>
                    <a:pt x="109" y="334"/>
                    <a:pt x="146" y="334"/>
                  </a:cubicBezTo>
                  <a:cubicBezTo>
                    <a:pt x="191" y="334"/>
                    <a:pt x="239" y="337"/>
                    <a:pt x="286" y="337"/>
                  </a:cubicBezTo>
                  <a:cubicBezTo>
                    <a:pt x="388" y="337"/>
                    <a:pt x="492" y="322"/>
                    <a:pt x="578" y="225"/>
                  </a:cubicBezTo>
                  <a:cubicBezTo>
                    <a:pt x="508" y="30"/>
                    <a:pt x="360"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426200" y="1228275"/>
              <a:ext cx="31850" cy="5450"/>
            </a:xfrm>
            <a:custGeom>
              <a:avLst/>
              <a:gdLst/>
              <a:ahLst/>
              <a:cxnLst/>
              <a:rect l="l" t="t" r="r" b="b"/>
              <a:pathLst>
                <a:path w="1274" h="218" extrusionOk="0">
                  <a:moveTo>
                    <a:pt x="398" y="0"/>
                  </a:moveTo>
                  <a:cubicBezTo>
                    <a:pt x="319" y="0"/>
                    <a:pt x="239" y="26"/>
                    <a:pt x="160" y="26"/>
                  </a:cubicBezTo>
                  <a:cubicBezTo>
                    <a:pt x="140" y="26"/>
                    <a:pt x="120" y="24"/>
                    <a:pt x="100" y="20"/>
                  </a:cubicBezTo>
                  <a:cubicBezTo>
                    <a:pt x="80" y="60"/>
                    <a:pt x="20" y="80"/>
                    <a:pt x="1" y="100"/>
                  </a:cubicBezTo>
                  <a:cubicBezTo>
                    <a:pt x="20" y="120"/>
                    <a:pt x="40" y="179"/>
                    <a:pt x="80" y="199"/>
                  </a:cubicBezTo>
                  <a:cubicBezTo>
                    <a:pt x="133" y="191"/>
                    <a:pt x="186" y="188"/>
                    <a:pt x="240" y="188"/>
                  </a:cubicBezTo>
                  <a:cubicBezTo>
                    <a:pt x="407" y="188"/>
                    <a:pt x="577" y="218"/>
                    <a:pt x="745" y="218"/>
                  </a:cubicBezTo>
                  <a:cubicBezTo>
                    <a:pt x="925" y="218"/>
                    <a:pt x="1104" y="183"/>
                    <a:pt x="1274" y="40"/>
                  </a:cubicBezTo>
                  <a:cubicBezTo>
                    <a:pt x="975" y="40"/>
                    <a:pt x="697" y="0"/>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2362550" y="1286650"/>
              <a:ext cx="21900" cy="7800"/>
            </a:xfrm>
            <a:custGeom>
              <a:avLst/>
              <a:gdLst/>
              <a:ahLst/>
              <a:cxnLst/>
              <a:rect l="l" t="t" r="r" b="b"/>
              <a:pathLst>
                <a:path w="876" h="312" extrusionOk="0">
                  <a:moveTo>
                    <a:pt x="338" y="1"/>
                  </a:moveTo>
                  <a:cubicBezTo>
                    <a:pt x="206" y="1"/>
                    <a:pt x="86" y="70"/>
                    <a:pt x="0" y="311"/>
                  </a:cubicBezTo>
                  <a:cubicBezTo>
                    <a:pt x="61" y="289"/>
                    <a:pt x="126" y="283"/>
                    <a:pt x="193" y="283"/>
                  </a:cubicBezTo>
                  <a:cubicBezTo>
                    <a:pt x="291" y="283"/>
                    <a:pt x="393" y="297"/>
                    <a:pt x="492" y="297"/>
                  </a:cubicBezTo>
                  <a:cubicBezTo>
                    <a:pt x="632" y="297"/>
                    <a:pt x="766" y="269"/>
                    <a:pt x="876" y="132"/>
                  </a:cubicBezTo>
                  <a:cubicBezTo>
                    <a:pt x="706" y="121"/>
                    <a:pt x="511"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470475" y="1288950"/>
              <a:ext cx="30850" cy="5175"/>
            </a:xfrm>
            <a:custGeom>
              <a:avLst/>
              <a:gdLst/>
              <a:ahLst/>
              <a:cxnLst/>
              <a:rect l="l" t="t" r="r" b="b"/>
              <a:pathLst>
                <a:path w="1234" h="207" extrusionOk="0">
                  <a:moveTo>
                    <a:pt x="716" y="20"/>
                  </a:moveTo>
                  <a:cubicBezTo>
                    <a:pt x="497" y="100"/>
                    <a:pt x="219" y="0"/>
                    <a:pt x="0" y="199"/>
                  </a:cubicBezTo>
                  <a:cubicBezTo>
                    <a:pt x="62" y="190"/>
                    <a:pt x="124" y="187"/>
                    <a:pt x="187" y="187"/>
                  </a:cubicBezTo>
                  <a:cubicBezTo>
                    <a:pt x="343" y="187"/>
                    <a:pt x="500" y="207"/>
                    <a:pt x="654" y="207"/>
                  </a:cubicBezTo>
                  <a:cubicBezTo>
                    <a:pt x="855" y="207"/>
                    <a:pt x="1051" y="174"/>
                    <a:pt x="1233"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696750" y="1315800"/>
              <a:ext cx="16925" cy="8475"/>
            </a:xfrm>
            <a:custGeom>
              <a:avLst/>
              <a:gdLst/>
              <a:ahLst/>
              <a:cxnLst/>
              <a:rect l="l" t="t" r="r" b="b"/>
              <a:pathLst>
                <a:path w="677" h="339" extrusionOk="0">
                  <a:moveTo>
                    <a:pt x="0" y="1"/>
                  </a:moveTo>
                  <a:cubicBezTo>
                    <a:pt x="20" y="120"/>
                    <a:pt x="20" y="239"/>
                    <a:pt x="20" y="339"/>
                  </a:cubicBezTo>
                  <a:lnTo>
                    <a:pt x="677" y="339"/>
                  </a:lnTo>
                  <a:cubicBezTo>
                    <a:pt x="557" y="239"/>
                    <a:pt x="458" y="120"/>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2318275" y="1385100"/>
              <a:ext cx="26900" cy="4400"/>
            </a:xfrm>
            <a:custGeom>
              <a:avLst/>
              <a:gdLst/>
              <a:ahLst/>
              <a:cxnLst/>
              <a:rect l="l" t="t" r="r" b="b"/>
              <a:pathLst>
                <a:path w="1076" h="176" extrusionOk="0">
                  <a:moveTo>
                    <a:pt x="631" y="1"/>
                  </a:moveTo>
                  <a:cubicBezTo>
                    <a:pt x="415" y="1"/>
                    <a:pt x="201" y="35"/>
                    <a:pt x="1" y="153"/>
                  </a:cubicBezTo>
                  <a:cubicBezTo>
                    <a:pt x="26" y="151"/>
                    <a:pt x="52" y="151"/>
                    <a:pt x="78" y="151"/>
                  </a:cubicBezTo>
                  <a:cubicBezTo>
                    <a:pt x="241" y="151"/>
                    <a:pt x="411" y="175"/>
                    <a:pt x="577" y="175"/>
                  </a:cubicBezTo>
                  <a:cubicBezTo>
                    <a:pt x="752" y="175"/>
                    <a:pt x="923" y="148"/>
                    <a:pt x="1075" y="33"/>
                  </a:cubicBezTo>
                  <a:cubicBezTo>
                    <a:pt x="929" y="17"/>
                    <a:pt x="779" y="1"/>
                    <a:pt x="6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2404325" y="1229275"/>
              <a:ext cx="23900" cy="10450"/>
            </a:xfrm>
            <a:custGeom>
              <a:avLst/>
              <a:gdLst/>
              <a:ahLst/>
              <a:cxnLst/>
              <a:rect l="l" t="t" r="r" b="b"/>
              <a:pathLst>
                <a:path w="956" h="418" extrusionOk="0">
                  <a:moveTo>
                    <a:pt x="299" y="0"/>
                  </a:moveTo>
                  <a:cubicBezTo>
                    <a:pt x="219" y="20"/>
                    <a:pt x="159" y="40"/>
                    <a:pt x="80" y="100"/>
                  </a:cubicBezTo>
                  <a:cubicBezTo>
                    <a:pt x="60" y="120"/>
                    <a:pt x="20" y="159"/>
                    <a:pt x="0" y="199"/>
                  </a:cubicBezTo>
                  <a:cubicBezTo>
                    <a:pt x="20" y="239"/>
                    <a:pt x="20" y="259"/>
                    <a:pt x="60" y="318"/>
                  </a:cubicBezTo>
                  <a:lnTo>
                    <a:pt x="100" y="358"/>
                  </a:lnTo>
                  <a:cubicBezTo>
                    <a:pt x="378" y="299"/>
                    <a:pt x="697" y="418"/>
                    <a:pt x="955" y="159"/>
                  </a:cubicBezTo>
                  <a:lnTo>
                    <a:pt x="895" y="100"/>
                  </a:lnTo>
                  <a:cubicBezTo>
                    <a:pt x="697" y="60"/>
                    <a:pt x="498"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2566450" y="1332700"/>
              <a:ext cx="16425" cy="6500"/>
            </a:xfrm>
            <a:custGeom>
              <a:avLst/>
              <a:gdLst/>
              <a:ahLst/>
              <a:cxnLst/>
              <a:rect l="l" t="t" r="r" b="b"/>
              <a:pathLst>
                <a:path w="657" h="260" extrusionOk="0">
                  <a:moveTo>
                    <a:pt x="0" y="1"/>
                  </a:moveTo>
                  <a:cubicBezTo>
                    <a:pt x="0" y="80"/>
                    <a:pt x="20" y="160"/>
                    <a:pt x="20" y="240"/>
                  </a:cubicBezTo>
                  <a:cubicBezTo>
                    <a:pt x="239" y="140"/>
                    <a:pt x="498" y="2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2735525" y="1309825"/>
              <a:ext cx="19425" cy="5400"/>
            </a:xfrm>
            <a:custGeom>
              <a:avLst/>
              <a:gdLst/>
              <a:ahLst/>
              <a:cxnLst/>
              <a:rect l="l" t="t" r="r" b="b"/>
              <a:pathLst>
                <a:path w="777" h="216" extrusionOk="0">
                  <a:moveTo>
                    <a:pt x="717" y="1"/>
                  </a:moveTo>
                  <a:cubicBezTo>
                    <a:pt x="478" y="1"/>
                    <a:pt x="259" y="21"/>
                    <a:pt x="1" y="21"/>
                  </a:cubicBezTo>
                  <a:cubicBezTo>
                    <a:pt x="97" y="182"/>
                    <a:pt x="223" y="215"/>
                    <a:pt x="355" y="215"/>
                  </a:cubicBezTo>
                  <a:cubicBezTo>
                    <a:pt x="451" y="215"/>
                    <a:pt x="550" y="198"/>
                    <a:pt x="645" y="198"/>
                  </a:cubicBezTo>
                  <a:cubicBezTo>
                    <a:pt x="662" y="198"/>
                    <a:pt x="680" y="198"/>
                    <a:pt x="697" y="200"/>
                  </a:cubicBezTo>
                  <a:cubicBezTo>
                    <a:pt x="777" y="160"/>
                    <a:pt x="777" y="100"/>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2418750" y="1342375"/>
              <a:ext cx="17425" cy="3800"/>
            </a:xfrm>
            <a:custGeom>
              <a:avLst/>
              <a:gdLst/>
              <a:ahLst/>
              <a:cxnLst/>
              <a:rect l="l" t="t" r="r" b="b"/>
              <a:pathLst>
                <a:path w="697" h="152" extrusionOk="0">
                  <a:moveTo>
                    <a:pt x="391" y="1"/>
                  </a:moveTo>
                  <a:cubicBezTo>
                    <a:pt x="257" y="1"/>
                    <a:pt x="125" y="20"/>
                    <a:pt x="0" y="111"/>
                  </a:cubicBezTo>
                  <a:cubicBezTo>
                    <a:pt x="100" y="129"/>
                    <a:pt x="212" y="152"/>
                    <a:pt x="324" y="152"/>
                  </a:cubicBezTo>
                  <a:cubicBezTo>
                    <a:pt x="456" y="152"/>
                    <a:pt x="588" y="120"/>
                    <a:pt x="696" y="12"/>
                  </a:cubicBezTo>
                  <a:cubicBezTo>
                    <a:pt x="594" y="12"/>
                    <a:pt x="492" y="1"/>
                    <a:pt x="3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2754925" y="1250150"/>
              <a:ext cx="11975" cy="8975"/>
            </a:xfrm>
            <a:custGeom>
              <a:avLst/>
              <a:gdLst/>
              <a:ahLst/>
              <a:cxnLst/>
              <a:rect l="l" t="t" r="r" b="b"/>
              <a:pathLst>
                <a:path w="479" h="359" extrusionOk="0">
                  <a:moveTo>
                    <a:pt x="279" y="1"/>
                  </a:moveTo>
                  <a:cubicBezTo>
                    <a:pt x="219" y="1"/>
                    <a:pt x="180" y="1"/>
                    <a:pt x="120" y="60"/>
                  </a:cubicBezTo>
                  <a:cubicBezTo>
                    <a:pt x="1" y="180"/>
                    <a:pt x="1" y="279"/>
                    <a:pt x="160" y="359"/>
                  </a:cubicBezTo>
                  <a:cubicBezTo>
                    <a:pt x="200" y="359"/>
                    <a:pt x="219" y="319"/>
                    <a:pt x="279" y="319"/>
                  </a:cubicBezTo>
                  <a:cubicBezTo>
                    <a:pt x="359" y="220"/>
                    <a:pt x="478" y="10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2492350" y="1298525"/>
              <a:ext cx="13450" cy="3375"/>
            </a:xfrm>
            <a:custGeom>
              <a:avLst/>
              <a:gdLst/>
              <a:ahLst/>
              <a:cxnLst/>
              <a:rect l="l" t="t" r="r" b="b"/>
              <a:pathLst>
                <a:path w="538" h="135" extrusionOk="0">
                  <a:moveTo>
                    <a:pt x="269" y="0"/>
                  </a:moveTo>
                  <a:cubicBezTo>
                    <a:pt x="179" y="0"/>
                    <a:pt x="90" y="45"/>
                    <a:pt x="0" y="135"/>
                  </a:cubicBezTo>
                  <a:lnTo>
                    <a:pt x="537" y="135"/>
                  </a:lnTo>
                  <a:cubicBezTo>
                    <a:pt x="448" y="45"/>
                    <a:pt x="358"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2415750" y="1346150"/>
              <a:ext cx="7500" cy="8025"/>
            </a:xfrm>
            <a:custGeom>
              <a:avLst/>
              <a:gdLst/>
              <a:ahLst/>
              <a:cxnLst/>
              <a:rect l="l" t="t" r="r" b="b"/>
              <a:pathLst>
                <a:path w="300" h="321" extrusionOk="0">
                  <a:moveTo>
                    <a:pt x="140" y="0"/>
                  </a:moveTo>
                  <a:cubicBezTo>
                    <a:pt x="61" y="0"/>
                    <a:pt x="21" y="0"/>
                    <a:pt x="1" y="20"/>
                  </a:cubicBezTo>
                  <a:cubicBezTo>
                    <a:pt x="1" y="204"/>
                    <a:pt x="52" y="320"/>
                    <a:pt x="250" y="320"/>
                  </a:cubicBezTo>
                  <a:cubicBezTo>
                    <a:pt x="266" y="320"/>
                    <a:pt x="282" y="320"/>
                    <a:pt x="299" y="318"/>
                  </a:cubicBezTo>
                  <a:cubicBezTo>
                    <a:pt x="240" y="199"/>
                    <a:pt x="200" y="9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2284475" y="1274325"/>
              <a:ext cx="12950" cy="6850"/>
            </a:xfrm>
            <a:custGeom>
              <a:avLst/>
              <a:gdLst/>
              <a:ahLst/>
              <a:cxnLst/>
              <a:rect l="l" t="t" r="r" b="b"/>
              <a:pathLst>
                <a:path w="518" h="274" extrusionOk="0">
                  <a:moveTo>
                    <a:pt x="166" y="1"/>
                  </a:moveTo>
                  <a:cubicBezTo>
                    <a:pt x="116" y="1"/>
                    <a:pt x="68" y="31"/>
                    <a:pt x="20" y="108"/>
                  </a:cubicBezTo>
                  <a:cubicBezTo>
                    <a:pt x="20" y="148"/>
                    <a:pt x="0" y="207"/>
                    <a:pt x="0" y="247"/>
                  </a:cubicBezTo>
                  <a:cubicBezTo>
                    <a:pt x="64" y="261"/>
                    <a:pt x="131" y="273"/>
                    <a:pt x="197" y="273"/>
                  </a:cubicBezTo>
                  <a:cubicBezTo>
                    <a:pt x="314" y="273"/>
                    <a:pt x="428" y="236"/>
                    <a:pt x="517" y="108"/>
                  </a:cubicBezTo>
                  <a:cubicBezTo>
                    <a:pt x="478" y="108"/>
                    <a:pt x="398" y="88"/>
                    <a:pt x="338" y="88"/>
                  </a:cubicBezTo>
                  <a:cubicBezTo>
                    <a:pt x="276" y="36"/>
                    <a:pt x="220" y="1"/>
                    <a:pt x="1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2267050" y="1281475"/>
              <a:ext cx="12975" cy="3525"/>
            </a:xfrm>
            <a:custGeom>
              <a:avLst/>
              <a:gdLst/>
              <a:ahLst/>
              <a:cxnLst/>
              <a:rect l="l" t="t" r="r" b="b"/>
              <a:pathLst>
                <a:path w="519" h="141" extrusionOk="0">
                  <a:moveTo>
                    <a:pt x="518" y="1"/>
                  </a:moveTo>
                  <a:cubicBezTo>
                    <a:pt x="339" y="1"/>
                    <a:pt x="180" y="21"/>
                    <a:pt x="1" y="21"/>
                  </a:cubicBezTo>
                  <a:lnTo>
                    <a:pt x="1" y="140"/>
                  </a:lnTo>
                  <a:cubicBezTo>
                    <a:pt x="37" y="140"/>
                    <a:pt x="73" y="141"/>
                    <a:pt x="110" y="141"/>
                  </a:cubicBezTo>
                  <a:cubicBezTo>
                    <a:pt x="257" y="141"/>
                    <a:pt x="407" y="128"/>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2705200" y="1333075"/>
              <a:ext cx="13950" cy="3650"/>
            </a:xfrm>
            <a:custGeom>
              <a:avLst/>
              <a:gdLst/>
              <a:ahLst/>
              <a:cxnLst/>
              <a:rect l="l" t="t" r="r" b="b"/>
              <a:pathLst>
                <a:path w="558" h="146" extrusionOk="0">
                  <a:moveTo>
                    <a:pt x="286" y="1"/>
                  </a:moveTo>
                  <a:cubicBezTo>
                    <a:pt x="194" y="1"/>
                    <a:pt x="100" y="46"/>
                    <a:pt x="0" y="125"/>
                  </a:cubicBezTo>
                  <a:cubicBezTo>
                    <a:pt x="179" y="125"/>
                    <a:pt x="378" y="145"/>
                    <a:pt x="557" y="145"/>
                  </a:cubicBezTo>
                  <a:cubicBezTo>
                    <a:pt x="468" y="46"/>
                    <a:pt x="378" y="1"/>
                    <a:pt x="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2722100" y="1333150"/>
              <a:ext cx="14450" cy="7050"/>
            </a:xfrm>
            <a:custGeom>
              <a:avLst/>
              <a:gdLst/>
              <a:ahLst/>
              <a:cxnLst/>
              <a:rect l="l" t="t" r="r" b="b"/>
              <a:pathLst>
                <a:path w="578" h="282" extrusionOk="0">
                  <a:moveTo>
                    <a:pt x="379" y="1"/>
                  </a:moveTo>
                  <a:cubicBezTo>
                    <a:pt x="248" y="1"/>
                    <a:pt x="120" y="36"/>
                    <a:pt x="1" y="142"/>
                  </a:cubicBezTo>
                  <a:lnTo>
                    <a:pt x="41" y="182"/>
                  </a:lnTo>
                  <a:cubicBezTo>
                    <a:pt x="130" y="242"/>
                    <a:pt x="220" y="281"/>
                    <a:pt x="304" y="281"/>
                  </a:cubicBezTo>
                  <a:cubicBezTo>
                    <a:pt x="389" y="281"/>
                    <a:pt x="468" y="242"/>
                    <a:pt x="538" y="142"/>
                  </a:cubicBezTo>
                  <a:cubicBezTo>
                    <a:pt x="538" y="82"/>
                    <a:pt x="578" y="62"/>
                    <a:pt x="578" y="23"/>
                  </a:cubicBezTo>
                  <a:cubicBezTo>
                    <a:pt x="511" y="9"/>
                    <a:pt x="445" y="1"/>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2690275" y="1241925"/>
              <a:ext cx="7000" cy="6375"/>
            </a:xfrm>
            <a:custGeom>
              <a:avLst/>
              <a:gdLst/>
              <a:ahLst/>
              <a:cxnLst/>
              <a:rect l="l" t="t" r="r" b="b"/>
              <a:pathLst>
                <a:path w="280" h="255" extrusionOk="0">
                  <a:moveTo>
                    <a:pt x="140" y="0"/>
                  </a:moveTo>
                  <a:cubicBezTo>
                    <a:pt x="79" y="0"/>
                    <a:pt x="23" y="20"/>
                    <a:pt x="1" y="111"/>
                  </a:cubicBezTo>
                  <a:cubicBezTo>
                    <a:pt x="1" y="131"/>
                    <a:pt x="40" y="210"/>
                    <a:pt x="80" y="230"/>
                  </a:cubicBezTo>
                  <a:cubicBezTo>
                    <a:pt x="108" y="247"/>
                    <a:pt x="132" y="254"/>
                    <a:pt x="152" y="254"/>
                  </a:cubicBezTo>
                  <a:cubicBezTo>
                    <a:pt x="204" y="254"/>
                    <a:pt x="236" y="208"/>
                    <a:pt x="279" y="151"/>
                  </a:cubicBezTo>
                  <a:lnTo>
                    <a:pt x="279" y="11"/>
                  </a:lnTo>
                  <a:cubicBezTo>
                    <a:pt x="236" y="11"/>
                    <a:pt x="187"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2541575" y="1277000"/>
              <a:ext cx="6000" cy="5500"/>
            </a:xfrm>
            <a:custGeom>
              <a:avLst/>
              <a:gdLst/>
              <a:ahLst/>
              <a:cxnLst/>
              <a:rect l="l" t="t" r="r" b="b"/>
              <a:pathLst>
                <a:path w="240" h="220" extrusionOk="0">
                  <a:moveTo>
                    <a:pt x="140" y="1"/>
                  </a:moveTo>
                  <a:cubicBezTo>
                    <a:pt x="100" y="1"/>
                    <a:pt x="40" y="41"/>
                    <a:pt x="1" y="80"/>
                  </a:cubicBezTo>
                  <a:cubicBezTo>
                    <a:pt x="1" y="120"/>
                    <a:pt x="21" y="180"/>
                    <a:pt x="60" y="220"/>
                  </a:cubicBezTo>
                  <a:cubicBezTo>
                    <a:pt x="100" y="200"/>
                    <a:pt x="160" y="200"/>
                    <a:pt x="180" y="120"/>
                  </a:cubicBezTo>
                  <a:cubicBezTo>
                    <a:pt x="239" y="8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2556500" y="1359200"/>
              <a:ext cx="14450" cy="4050"/>
            </a:xfrm>
            <a:custGeom>
              <a:avLst/>
              <a:gdLst/>
              <a:ahLst/>
              <a:cxnLst/>
              <a:rect l="l" t="t" r="r" b="b"/>
              <a:pathLst>
                <a:path w="578" h="162" extrusionOk="0">
                  <a:moveTo>
                    <a:pt x="428" y="0"/>
                  </a:moveTo>
                  <a:cubicBezTo>
                    <a:pt x="280" y="0"/>
                    <a:pt x="135" y="45"/>
                    <a:pt x="0" y="134"/>
                  </a:cubicBezTo>
                  <a:cubicBezTo>
                    <a:pt x="75" y="149"/>
                    <a:pt x="149" y="161"/>
                    <a:pt x="222" y="161"/>
                  </a:cubicBezTo>
                  <a:cubicBezTo>
                    <a:pt x="345" y="161"/>
                    <a:pt x="465" y="127"/>
                    <a:pt x="577" y="15"/>
                  </a:cubicBezTo>
                  <a:cubicBezTo>
                    <a:pt x="528" y="5"/>
                    <a:pt x="478"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2523175" y="1284475"/>
              <a:ext cx="12950" cy="5075"/>
            </a:xfrm>
            <a:custGeom>
              <a:avLst/>
              <a:gdLst/>
              <a:ahLst/>
              <a:cxnLst/>
              <a:rect l="l" t="t" r="r" b="b"/>
              <a:pathLst>
                <a:path w="518" h="203" extrusionOk="0">
                  <a:moveTo>
                    <a:pt x="518" y="20"/>
                  </a:moveTo>
                  <a:cubicBezTo>
                    <a:pt x="339" y="40"/>
                    <a:pt x="120" y="0"/>
                    <a:pt x="1" y="199"/>
                  </a:cubicBezTo>
                  <a:cubicBezTo>
                    <a:pt x="54" y="199"/>
                    <a:pt x="107" y="202"/>
                    <a:pt x="158" y="202"/>
                  </a:cubicBezTo>
                  <a:cubicBezTo>
                    <a:pt x="300" y="202"/>
                    <a:pt x="430" y="181"/>
                    <a:pt x="518"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2531125" y="1332550"/>
              <a:ext cx="9475" cy="9625"/>
            </a:xfrm>
            <a:custGeom>
              <a:avLst/>
              <a:gdLst/>
              <a:ahLst/>
              <a:cxnLst/>
              <a:rect l="l" t="t" r="r" b="b"/>
              <a:pathLst>
                <a:path w="379" h="385" extrusionOk="0">
                  <a:moveTo>
                    <a:pt x="303" y="1"/>
                  </a:moveTo>
                  <a:cubicBezTo>
                    <a:pt x="198" y="1"/>
                    <a:pt x="81" y="39"/>
                    <a:pt x="1" y="166"/>
                  </a:cubicBezTo>
                  <a:cubicBezTo>
                    <a:pt x="1" y="246"/>
                    <a:pt x="21" y="305"/>
                    <a:pt x="21" y="385"/>
                  </a:cubicBezTo>
                  <a:lnTo>
                    <a:pt x="200" y="385"/>
                  </a:lnTo>
                  <a:cubicBezTo>
                    <a:pt x="260" y="266"/>
                    <a:pt x="319" y="146"/>
                    <a:pt x="379" y="7"/>
                  </a:cubicBezTo>
                  <a:cubicBezTo>
                    <a:pt x="355" y="3"/>
                    <a:pt x="330" y="1"/>
                    <a:pt x="3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510250" y="1297900"/>
              <a:ext cx="8475" cy="4125"/>
            </a:xfrm>
            <a:custGeom>
              <a:avLst/>
              <a:gdLst/>
              <a:ahLst/>
              <a:cxnLst/>
              <a:rect l="l" t="t" r="r" b="b"/>
              <a:pathLst>
                <a:path w="339" h="165" extrusionOk="0">
                  <a:moveTo>
                    <a:pt x="339" y="0"/>
                  </a:moveTo>
                  <a:cubicBezTo>
                    <a:pt x="219" y="0"/>
                    <a:pt x="100" y="40"/>
                    <a:pt x="0" y="160"/>
                  </a:cubicBezTo>
                  <a:cubicBezTo>
                    <a:pt x="22" y="163"/>
                    <a:pt x="44" y="164"/>
                    <a:pt x="65" y="164"/>
                  </a:cubicBezTo>
                  <a:cubicBezTo>
                    <a:pt x="176" y="164"/>
                    <a:pt x="272" y="11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439125" y="1247175"/>
              <a:ext cx="2525" cy="2500"/>
            </a:xfrm>
            <a:custGeom>
              <a:avLst/>
              <a:gdLst/>
              <a:ahLst/>
              <a:cxnLst/>
              <a:rect l="l" t="t" r="r" b="b"/>
              <a:pathLst>
                <a:path w="101" h="100" extrusionOk="0">
                  <a:moveTo>
                    <a:pt x="80" y="0"/>
                  </a:moveTo>
                  <a:cubicBezTo>
                    <a:pt x="41" y="0"/>
                    <a:pt x="21" y="0"/>
                    <a:pt x="1" y="20"/>
                  </a:cubicBezTo>
                  <a:cubicBezTo>
                    <a:pt x="1" y="40"/>
                    <a:pt x="21" y="80"/>
                    <a:pt x="21" y="100"/>
                  </a:cubicBezTo>
                  <a:cubicBezTo>
                    <a:pt x="60" y="80"/>
                    <a:pt x="100" y="80"/>
                    <a:pt x="100" y="80"/>
                  </a:cubicBezTo>
                  <a:cubicBezTo>
                    <a:pt x="100" y="4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2493350" y="1307425"/>
              <a:ext cx="7975" cy="4425"/>
            </a:xfrm>
            <a:custGeom>
              <a:avLst/>
              <a:gdLst/>
              <a:ahLst/>
              <a:cxnLst/>
              <a:rect l="l" t="t" r="r" b="b"/>
              <a:pathLst>
                <a:path w="319" h="177" extrusionOk="0">
                  <a:moveTo>
                    <a:pt x="112" y="0"/>
                  </a:moveTo>
                  <a:cubicBezTo>
                    <a:pt x="76" y="0"/>
                    <a:pt x="38" y="6"/>
                    <a:pt x="0" y="17"/>
                  </a:cubicBezTo>
                  <a:cubicBezTo>
                    <a:pt x="40" y="77"/>
                    <a:pt x="119" y="117"/>
                    <a:pt x="179" y="176"/>
                  </a:cubicBezTo>
                  <a:cubicBezTo>
                    <a:pt x="206" y="176"/>
                    <a:pt x="241" y="168"/>
                    <a:pt x="273" y="168"/>
                  </a:cubicBezTo>
                  <a:cubicBezTo>
                    <a:pt x="290" y="168"/>
                    <a:pt x="305" y="170"/>
                    <a:pt x="318" y="176"/>
                  </a:cubicBezTo>
                  <a:cubicBezTo>
                    <a:pt x="289" y="46"/>
                    <a:pt x="208" y="0"/>
                    <a:pt x="1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2505775" y="1286275"/>
              <a:ext cx="9475" cy="3200"/>
            </a:xfrm>
            <a:custGeom>
              <a:avLst/>
              <a:gdLst/>
              <a:ahLst/>
              <a:cxnLst/>
              <a:rect l="l" t="t" r="r" b="b"/>
              <a:pathLst>
                <a:path w="379" h="128" extrusionOk="0">
                  <a:moveTo>
                    <a:pt x="176" y="0"/>
                  </a:moveTo>
                  <a:cubicBezTo>
                    <a:pt x="116" y="0"/>
                    <a:pt x="58" y="40"/>
                    <a:pt x="0" y="127"/>
                  </a:cubicBezTo>
                  <a:lnTo>
                    <a:pt x="378" y="127"/>
                  </a:lnTo>
                  <a:cubicBezTo>
                    <a:pt x="307" y="45"/>
                    <a:pt x="240"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2752950" y="1307350"/>
              <a:ext cx="7475" cy="7850"/>
            </a:xfrm>
            <a:custGeom>
              <a:avLst/>
              <a:gdLst/>
              <a:ahLst/>
              <a:cxnLst/>
              <a:rect l="l" t="t" r="r" b="b"/>
              <a:pathLst>
                <a:path w="299" h="314" extrusionOk="0">
                  <a:moveTo>
                    <a:pt x="199" y="0"/>
                  </a:moveTo>
                  <a:cubicBezTo>
                    <a:pt x="139" y="0"/>
                    <a:pt x="60" y="20"/>
                    <a:pt x="40" y="100"/>
                  </a:cubicBezTo>
                  <a:cubicBezTo>
                    <a:pt x="0" y="179"/>
                    <a:pt x="0" y="219"/>
                    <a:pt x="0" y="299"/>
                  </a:cubicBezTo>
                  <a:cubicBezTo>
                    <a:pt x="40" y="309"/>
                    <a:pt x="75" y="314"/>
                    <a:pt x="107" y="314"/>
                  </a:cubicBezTo>
                  <a:cubicBezTo>
                    <a:pt x="139" y="314"/>
                    <a:pt x="169" y="309"/>
                    <a:pt x="199" y="299"/>
                  </a:cubicBezTo>
                  <a:cubicBezTo>
                    <a:pt x="298" y="199"/>
                    <a:pt x="29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2752950" y="1251650"/>
              <a:ext cx="5975" cy="7475"/>
            </a:xfrm>
            <a:custGeom>
              <a:avLst/>
              <a:gdLst/>
              <a:ahLst/>
              <a:cxnLst/>
              <a:rect l="l" t="t" r="r" b="b"/>
              <a:pathLst>
                <a:path w="239" h="299" extrusionOk="0">
                  <a:moveTo>
                    <a:pt x="199" y="0"/>
                  </a:moveTo>
                  <a:cubicBezTo>
                    <a:pt x="139" y="20"/>
                    <a:pt x="80" y="60"/>
                    <a:pt x="0" y="120"/>
                  </a:cubicBezTo>
                  <a:cubicBezTo>
                    <a:pt x="60" y="219"/>
                    <a:pt x="100" y="299"/>
                    <a:pt x="239" y="299"/>
                  </a:cubicBezTo>
                  <a:cubicBezTo>
                    <a:pt x="239" y="199"/>
                    <a:pt x="19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2757925" y="1307150"/>
              <a:ext cx="4500" cy="8175"/>
            </a:xfrm>
            <a:custGeom>
              <a:avLst/>
              <a:gdLst/>
              <a:ahLst/>
              <a:cxnLst/>
              <a:rect l="l" t="t" r="r" b="b"/>
              <a:pathLst>
                <a:path w="180" h="327" extrusionOk="0">
                  <a:moveTo>
                    <a:pt x="118" y="0"/>
                  </a:moveTo>
                  <a:cubicBezTo>
                    <a:pt x="74" y="0"/>
                    <a:pt x="42" y="14"/>
                    <a:pt x="0" y="28"/>
                  </a:cubicBezTo>
                  <a:lnTo>
                    <a:pt x="0" y="327"/>
                  </a:lnTo>
                  <a:lnTo>
                    <a:pt x="179" y="327"/>
                  </a:lnTo>
                  <a:lnTo>
                    <a:pt x="179" y="8"/>
                  </a:lnTo>
                  <a:cubicBezTo>
                    <a:pt x="156" y="3"/>
                    <a:pt x="136"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2766375" y="1305350"/>
              <a:ext cx="8475" cy="5125"/>
            </a:xfrm>
            <a:custGeom>
              <a:avLst/>
              <a:gdLst/>
              <a:ahLst/>
              <a:cxnLst/>
              <a:rect l="l" t="t" r="r" b="b"/>
              <a:pathLst>
                <a:path w="339" h="205" extrusionOk="0">
                  <a:moveTo>
                    <a:pt x="338" y="1"/>
                  </a:moveTo>
                  <a:lnTo>
                    <a:pt x="338" y="1"/>
                  </a:lnTo>
                  <a:cubicBezTo>
                    <a:pt x="239" y="41"/>
                    <a:pt x="120" y="41"/>
                    <a:pt x="0" y="60"/>
                  </a:cubicBezTo>
                  <a:cubicBezTo>
                    <a:pt x="62" y="158"/>
                    <a:pt x="120" y="204"/>
                    <a:pt x="173" y="204"/>
                  </a:cubicBezTo>
                  <a:cubicBezTo>
                    <a:pt x="238" y="204"/>
                    <a:pt x="294" y="133"/>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2761900" y="1342150"/>
              <a:ext cx="5000" cy="5500"/>
            </a:xfrm>
            <a:custGeom>
              <a:avLst/>
              <a:gdLst/>
              <a:ahLst/>
              <a:cxnLst/>
              <a:rect l="l" t="t" r="r" b="b"/>
              <a:pathLst>
                <a:path w="200" h="220" extrusionOk="0">
                  <a:moveTo>
                    <a:pt x="0" y="1"/>
                  </a:moveTo>
                  <a:cubicBezTo>
                    <a:pt x="20" y="100"/>
                    <a:pt x="0" y="180"/>
                    <a:pt x="100" y="220"/>
                  </a:cubicBezTo>
                  <a:cubicBezTo>
                    <a:pt x="139" y="160"/>
                    <a:pt x="159"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2272025" y="1289825"/>
              <a:ext cx="8500" cy="4275"/>
            </a:xfrm>
            <a:custGeom>
              <a:avLst/>
              <a:gdLst/>
              <a:ahLst/>
              <a:cxnLst/>
              <a:rect l="l" t="t" r="r" b="b"/>
              <a:pathLst>
                <a:path w="340" h="171" extrusionOk="0">
                  <a:moveTo>
                    <a:pt x="272" y="0"/>
                  </a:moveTo>
                  <a:cubicBezTo>
                    <a:pt x="152" y="0"/>
                    <a:pt x="34" y="47"/>
                    <a:pt x="1" y="164"/>
                  </a:cubicBezTo>
                  <a:cubicBezTo>
                    <a:pt x="25" y="168"/>
                    <a:pt x="50" y="171"/>
                    <a:pt x="76" y="171"/>
                  </a:cubicBezTo>
                  <a:cubicBezTo>
                    <a:pt x="180" y="171"/>
                    <a:pt x="291" y="132"/>
                    <a:pt x="339" y="5"/>
                  </a:cubicBezTo>
                  <a:cubicBezTo>
                    <a:pt x="317" y="2"/>
                    <a:pt x="294" y="0"/>
                    <a:pt x="2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2239700" y="1282825"/>
              <a:ext cx="11975" cy="7650"/>
            </a:xfrm>
            <a:custGeom>
              <a:avLst/>
              <a:gdLst/>
              <a:ahLst/>
              <a:cxnLst/>
              <a:rect l="l" t="t" r="r" b="b"/>
              <a:pathLst>
                <a:path w="479" h="306" extrusionOk="0">
                  <a:moveTo>
                    <a:pt x="221" y="0"/>
                  </a:moveTo>
                  <a:cubicBezTo>
                    <a:pt x="176" y="0"/>
                    <a:pt x="130" y="10"/>
                    <a:pt x="80" y="27"/>
                  </a:cubicBezTo>
                  <a:cubicBezTo>
                    <a:pt x="1" y="86"/>
                    <a:pt x="1" y="166"/>
                    <a:pt x="41" y="225"/>
                  </a:cubicBezTo>
                  <a:lnTo>
                    <a:pt x="41" y="305"/>
                  </a:lnTo>
                  <a:cubicBezTo>
                    <a:pt x="180" y="285"/>
                    <a:pt x="279" y="285"/>
                    <a:pt x="399" y="265"/>
                  </a:cubicBezTo>
                  <a:cubicBezTo>
                    <a:pt x="478" y="206"/>
                    <a:pt x="478" y="146"/>
                    <a:pt x="419" y="66"/>
                  </a:cubicBezTo>
                  <a:cubicBezTo>
                    <a:pt x="349" y="20"/>
                    <a:pt x="286"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2249650" y="1283275"/>
              <a:ext cx="8475" cy="6200"/>
            </a:xfrm>
            <a:custGeom>
              <a:avLst/>
              <a:gdLst/>
              <a:ahLst/>
              <a:cxnLst/>
              <a:rect l="l" t="t" r="r" b="b"/>
              <a:pathLst>
                <a:path w="339" h="248" extrusionOk="0">
                  <a:moveTo>
                    <a:pt x="181" y="1"/>
                  </a:moveTo>
                  <a:cubicBezTo>
                    <a:pt x="126" y="1"/>
                    <a:pt x="73" y="25"/>
                    <a:pt x="21" y="88"/>
                  </a:cubicBezTo>
                  <a:cubicBezTo>
                    <a:pt x="21" y="148"/>
                    <a:pt x="1" y="188"/>
                    <a:pt x="1" y="247"/>
                  </a:cubicBezTo>
                  <a:cubicBezTo>
                    <a:pt x="120" y="247"/>
                    <a:pt x="239" y="247"/>
                    <a:pt x="339" y="128"/>
                  </a:cubicBezTo>
                  <a:lnTo>
                    <a:pt x="339" y="48"/>
                  </a:lnTo>
                  <a:cubicBezTo>
                    <a:pt x="283" y="20"/>
                    <a:pt x="231"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2172075" y="1357575"/>
              <a:ext cx="5000" cy="7000"/>
            </a:xfrm>
            <a:custGeom>
              <a:avLst/>
              <a:gdLst/>
              <a:ahLst/>
              <a:cxnLst/>
              <a:rect l="l" t="t" r="r" b="b"/>
              <a:pathLst>
                <a:path w="200" h="280" extrusionOk="0">
                  <a:moveTo>
                    <a:pt x="100" y="1"/>
                  </a:moveTo>
                  <a:cubicBezTo>
                    <a:pt x="0" y="100"/>
                    <a:pt x="0" y="180"/>
                    <a:pt x="100" y="279"/>
                  </a:cubicBezTo>
                  <a:lnTo>
                    <a:pt x="160" y="199"/>
                  </a:lnTo>
                  <a:cubicBezTo>
                    <a:pt x="199" y="160"/>
                    <a:pt x="199" y="140"/>
                    <a:pt x="160" y="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2420725" y="1542950"/>
              <a:ext cx="170125" cy="71850"/>
            </a:xfrm>
            <a:custGeom>
              <a:avLst/>
              <a:gdLst/>
              <a:ahLst/>
              <a:cxnLst/>
              <a:rect l="l" t="t" r="r" b="b"/>
              <a:pathLst>
                <a:path w="6805" h="2874" extrusionOk="0">
                  <a:moveTo>
                    <a:pt x="5573" y="858"/>
                  </a:moveTo>
                  <a:cubicBezTo>
                    <a:pt x="5433" y="928"/>
                    <a:pt x="5289" y="1005"/>
                    <a:pt x="5133" y="1080"/>
                  </a:cubicBezTo>
                  <a:cubicBezTo>
                    <a:pt x="5286" y="1000"/>
                    <a:pt x="5431" y="926"/>
                    <a:pt x="5573" y="858"/>
                  </a:cubicBezTo>
                  <a:close/>
                  <a:moveTo>
                    <a:pt x="6471" y="0"/>
                  </a:moveTo>
                  <a:cubicBezTo>
                    <a:pt x="6374" y="0"/>
                    <a:pt x="6271" y="38"/>
                    <a:pt x="6167" y="85"/>
                  </a:cubicBezTo>
                  <a:cubicBezTo>
                    <a:pt x="5571" y="244"/>
                    <a:pt x="4994" y="523"/>
                    <a:pt x="4417" y="781"/>
                  </a:cubicBezTo>
                  <a:cubicBezTo>
                    <a:pt x="2985" y="1418"/>
                    <a:pt x="1493" y="1935"/>
                    <a:pt x="1" y="2393"/>
                  </a:cubicBezTo>
                  <a:cubicBezTo>
                    <a:pt x="1" y="2532"/>
                    <a:pt x="1" y="2671"/>
                    <a:pt x="100" y="2771"/>
                  </a:cubicBezTo>
                  <a:cubicBezTo>
                    <a:pt x="277" y="2843"/>
                    <a:pt x="450" y="2874"/>
                    <a:pt x="619" y="2874"/>
                  </a:cubicBezTo>
                  <a:cubicBezTo>
                    <a:pt x="963" y="2874"/>
                    <a:pt x="1292" y="2745"/>
                    <a:pt x="1612" y="2572"/>
                  </a:cubicBezTo>
                  <a:cubicBezTo>
                    <a:pt x="1811" y="2492"/>
                    <a:pt x="1970" y="2413"/>
                    <a:pt x="2149" y="2313"/>
                  </a:cubicBezTo>
                  <a:cubicBezTo>
                    <a:pt x="2152" y="2314"/>
                    <a:pt x="2155" y="2314"/>
                    <a:pt x="2158" y="2314"/>
                  </a:cubicBezTo>
                  <a:cubicBezTo>
                    <a:pt x="2223" y="2314"/>
                    <a:pt x="2296" y="2185"/>
                    <a:pt x="2366" y="2185"/>
                  </a:cubicBezTo>
                  <a:cubicBezTo>
                    <a:pt x="2401" y="2185"/>
                    <a:pt x="2435" y="2217"/>
                    <a:pt x="2467" y="2313"/>
                  </a:cubicBezTo>
                  <a:cubicBezTo>
                    <a:pt x="2547" y="2432"/>
                    <a:pt x="2467" y="2592"/>
                    <a:pt x="2547" y="2711"/>
                  </a:cubicBezTo>
                  <a:cubicBezTo>
                    <a:pt x="3940" y="2333"/>
                    <a:pt x="5193" y="1617"/>
                    <a:pt x="6526" y="1120"/>
                  </a:cubicBezTo>
                  <a:cubicBezTo>
                    <a:pt x="6804" y="921"/>
                    <a:pt x="6804" y="722"/>
                    <a:pt x="6486" y="582"/>
                  </a:cubicBezTo>
                  <a:cubicBezTo>
                    <a:pt x="6334" y="582"/>
                    <a:pt x="6192" y="609"/>
                    <a:pt x="6053" y="652"/>
                  </a:cubicBezTo>
                  <a:lnTo>
                    <a:pt x="6053" y="652"/>
                  </a:lnTo>
                  <a:cubicBezTo>
                    <a:pt x="6239" y="585"/>
                    <a:pt x="6426" y="533"/>
                    <a:pt x="6625" y="503"/>
                  </a:cubicBezTo>
                  <a:cubicBezTo>
                    <a:pt x="6724" y="423"/>
                    <a:pt x="6784" y="324"/>
                    <a:pt x="6764" y="185"/>
                  </a:cubicBezTo>
                  <a:cubicBezTo>
                    <a:pt x="6680" y="48"/>
                    <a:pt x="6579" y="0"/>
                    <a:pt x="64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2639550" y="1487375"/>
              <a:ext cx="151200" cy="48925"/>
            </a:xfrm>
            <a:custGeom>
              <a:avLst/>
              <a:gdLst/>
              <a:ahLst/>
              <a:cxnLst/>
              <a:rect l="l" t="t" r="r" b="b"/>
              <a:pathLst>
                <a:path w="6048" h="1957" extrusionOk="0">
                  <a:moveTo>
                    <a:pt x="5272" y="1"/>
                  </a:moveTo>
                  <a:cubicBezTo>
                    <a:pt x="5217" y="1"/>
                    <a:pt x="5163" y="20"/>
                    <a:pt x="5113" y="60"/>
                  </a:cubicBezTo>
                  <a:cubicBezTo>
                    <a:pt x="4631" y="351"/>
                    <a:pt x="4342" y="495"/>
                    <a:pt x="4097" y="495"/>
                  </a:cubicBezTo>
                  <a:cubicBezTo>
                    <a:pt x="3856" y="495"/>
                    <a:pt x="3658" y="356"/>
                    <a:pt x="3362" y="80"/>
                  </a:cubicBezTo>
                  <a:cubicBezTo>
                    <a:pt x="3323" y="120"/>
                    <a:pt x="3243" y="120"/>
                    <a:pt x="3203" y="120"/>
                  </a:cubicBezTo>
                  <a:cubicBezTo>
                    <a:pt x="2925" y="239"/>
                    <a:pt x="2626" y="359"/>
                    <a:pt x="2348" y="478"/>
                  </a:cubicBezTo>
                  <a:cubicBezTo>
                    <a:pt x="2109" y="677"/>
                    <a:pt x="1771" y="737"/>
                    <a:pt x="1473" y="836"/>
                  </a:cubicBezTo>
                  <a:cubicBezTo>
                    <a:pt x="1333" y="975"/>
                    <a:pt x="1134" y="975"/>
                    <a:pt x="935" y="975"/>
                  </a:cubicBezTo>
                  <a:cubicBezTo>
                    <a:pt x="836" y="1115"/>
                    <a:pt x="737" y="1154"/>
                    <a:pt x="577" y="1154"/>
                  </a:cubicBezTo>
                  <a:lnTo>
                    <a:pt x="1" y="1453"/>
                  </a:lnTo>
                  <a:cubicBezTo>
                    <a:pt x="148" y="1619"/>
                    <a:pt x="193" y="1956"/>
                    <a:pt x="485" y="1956"/>
                  </a:cubicBezTo>
                  <a:cubicBezTo>
                    <a:pt x="508" y="1956"/>
                    <a:pt x="532" y="1954"/>
                    <a:pt x="558" y="1950"/>
                  </a:cubicBezTo>
                  <a:cubicBezTo>
                    <a:pt x="836" y="1910"/>
                    <a:pt x="1115" y="1771"/>
                    <a:pt x="1353" y="1672"/>
                  </a:cubicBezTo>
                  <a:cubicBezTo>
                    <a:pt x="1401" y="1655"/>
                    <a:pt x="1437" y="1647"/>
                    <a:pt x="1465" y="1647"/>
                  </a:cubicBezTo>
                  <a:cubicBezTo>
                    <a:pt x="1603" y="1647"/>
                    <a:pt x="1546" y="1818"/>
                    <a:pt x="1612" y="1851"/>
                  </a:cubicBezTo>
                  <a:cubicBezTo>
                    <a:pt x="3004" y="1373"/>
                    <a:pt x="4357" y="876"/>
                    <a:pt x="5769" y="418"/>
                  </a:cubicBezTo>
                  <a:cubicBezTo>
                    <a:pt x="5829" y="359"/>
                    <a:pt x="5889" y="319"/>
                    <a:pt x="6008" y="259"/>
                  </a:cubicBezTo>
                  <a:cubicBezTo>
                    <a:pt x="6048" y="180"/>
                    <a:pt x="6048" y="120"/>
                    <a:pt x="6008" y="40"/>
                  </a:cubicBezTo>
                  <a:cubicBezTo>
                    <a:pt x="6008" y="40"/>
                    <a:pt x="5988" y="20"/>
                    <a:pt x="5929" y="20"/>
                  </a:cubicBezTo>
                  <a:cubicBezTo>
                    <a:pt x="5889" y="20"/>
                    <a:pt x="5829" y="20"/>
                    <a:pt x="5789" y="60"/>
                  </a:cubicBezTo>
                  <a:lnTo>
                    <a:pt x="5431" y="60"/>
                  </a:lnTo>
                  <a:cubicBezTo>
                    <a:pt x="5382" y="20"/>
                    <a:pt x="5327" y="1"/>
                    <a:pt x="5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2604750" y="1523375"/>
              <a:ext cx="62675" cy="36525"/>
            </a:xfrm>
            <a:custGeom>
              <a:avLst/>
              <a:gdLst/>
              <a:ahLst/>
              <a:cxnLst/>
              <a:rect l="l" t="t" r="r" b="b"/>
              <a:pathLst>
                <a:path w="2507" h="1461" extrusionOk="0">
                  <a:moveTo>
                    <a:pt x="1468" y="1"/>
                  </a:moveTo>
                  <a:cubicBezTo>
                    <a:pt x="1445" y="1"/>
                    <a:pt x="1420" y="5"/>
                    <a:pt x="1393" y="13"/>
                  </a:cubicBezTo>
                  <a:cubicBezTo>
                    <a:pt x="1375" y="11"/>
                    <a:pt x="1358" y="10"/>
                    <a:pt x="1342" y="10"/>
                  </a:cubicBezTo>
                  <a:cubicBezTo>
                    <a:pt x="1169" y="10"/>
                    <a:pt x="1039" y="101"/>
                    <a:pt x="875" y="192"/>
                  </a:cubicBezTo>
                  <a:cubicBezTo>
                    <a:pt x="756" y="490"/>
                    <a:pt x="517" y="709"/>
                    <a:pt x="279" y="968"/>
                  </a:cubicBezTo>
                  <a:cubicBezTo>
                    <a:pt x="65" y="1214"/>
                    <a:pt x="1" y="1460"/>
                    <a:pt x="310" y="1460"/>
                  </a:cubicBezTo>
                  <a:cubicBezTo>
                    <a:pt x="375" y="1460"/>
                    <a:pt x="457" y="1449"/>
                    <a:pt x="557" y="1425"/>
                  </a:cubicBezTo>
                  <a:cubicBezTo>
                    <a:pt x="1233" y="1206"/>
                    <a:pt x="1910" y="968"/>
                    <a:pt x="2507" y="590"/>
                  </a:cubicBezTo>
                  <a:cubicBezTo>
                    <a:pt x="2387" y="371"/>
                    <a:pt x="2129" y="490"/>
                    <a:pt x="1950" y="391"/>
                  </a:cubicBezTo>
                  <a:cubicBezTo>
                    <a:pt x="1928" y="396"/>
                    <a:pt x="1909" y="398"/>
                    <a:pt x="1891" y="398"/>
                  </a:cubicBezTo>
                  <a:cubicBezTo>
                    <a:pt x="1665" y="398"/>
                    <a:pt x="1699" y="1"/>
                    <a:pt x="14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2575400" y="1528150"/>
              <a:ext cx="56725" cy="35350"/>
            </a:xfrm>
            <a:custGeom>
              <a:avLst/>
              <a:gdLst/>
              <a:ahLst/>
              <a:cxnLst/>
              <a:rect l="l" t="t" r="r" b="b"/>
              <a:pathLst>
                <a:path w="2269" h="1414" extrusionOk="0">
                  <a:moveTo>
                    <a:pt x="2089" y="1"/>
                  </a:moveTo>
                  <a:lnTo>
                    <a:pt x="2089" y="1"/>
                  </a:lnTo>
                  <a:cubicBezTo>
                    <a:pt x="1890" y="21"/>
                    <a:pt x="1691" y="1"/>
                    <a:pt x="1592" y="200"/>
                  </a:cubicBezTo>
                  <a:cubicBezTo>
                    <a:pt x="1579" y="344"/>
                    <a:pt x="1514" y="410"/>
                    <a:pt x="1414" y="410"/>
                  </a:cubicBezTo>
                  <a:cubicBezTo>
                    <a:pt x="1362" y="410"/>
                    <a:pt x="1301" y="393"/>
                    <a:pt x="1234" y="359"/>
                  </a:cubicBezTo>
                  <a:cubicBezTo>
                    <a:pt x="796" y="399"/>
                    <a:pt x="398" y="498"/>
                    <a:pt x="0" y="697"/>
                  </a:cubicBezTo>
                  <a:cubicBezTo>
                    <a:pt x="160" y="717"/>
                    <a:pt x="418" y="677"/>
                    <a:pt x="537" y="896"/>
                  </a:cubicBezTo>
                  <a:cubicBezTo>
                    <a:pt x="637" y="1015"/>
                    <a:pt x="796" y="1095"/>
                    <a:pt x="915" y="1174"/>
                  </a:cubicBezTo>
                  <a:cubicBezTo>
                    <a:pt x="1035" y="1234"/>
                    <a:pt x="1114" y="1373"/>
                    <a:pt x="1234" y="1413"/>
                  </a:cubicBezTo>
                  <a:cubicBezTo>
                    <a:pt x="1413" y="1413"/>
                    <a:pt x="1612" y="1413"/>
                    <a:pt x="1771" y="1234"/>
                  </a:cubicBezTo>
                  <a:cubicBezTo>
                    <a:pt x="1472" y="1174"/>
                    <a:pt x="1293" y="1015"/>
                    <a:pt x="1671" y="836"/>
                  </a:cubicBezTo>
                  <a:cubicBezTo>
                    <a:pt x="2069" y="637"/>
                    <a:pt x="2268" y="438"/>
                    <a:pt x="2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2541575" y="1529150"/>
              <a:ext cx="24400" cy="13650"/>
            </a:xfrm>
            <a:custGeom>
              <a:avLst/>
              <a:gdLst/>
              <a:ahLst/>
              <a:cxnLst/>
              <a:rect l="l" t="t" r="r" b="b"/>
              <a:pathLst>
                <a:path w="976" h="546" extrusionOk="0">
                  <a:moveTo>
                    <a:pt x="498" y="1"/>
                  </a:moveTo>
                  <a:lnTo>
                    <a:pt x="498" y="1"/>
                  </a:lnTo>
                  <a:cubicBezTo>
                    <a:pt x="558" y="359"/>
                    <a:pt x="80" y="180"/>
                    <a:pt x="1" y="498"/>
                  </a:cubicBezTo>
                  <a:cubicBezTo>
                    <a:pt x="92" y="531"/>
                    <a:pt x="175" y="545"/>
                    <a:pt x="251" y="545"/>
                  </a:cubicBezTo>
                  <a:cubicBezTo>
                    <a:pt x="540" y="545"/>
                    <a:pt x="739" y="341"/>
                    <a:pt x="975" y="199"/>
                  </a:cubicBezTo>
                  <a:cubicBezTo>
                    <a:pt x="856" y="1"/>
                    <a:pt x="637" y="10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2511250" y="1541975"/>
              <a:ext cx="22900" cy="9075"/>
            </a:xfrm>
            <a:custGeom>
              <a:avLst/>
              <a:gdLst/>
              <a:ahLst/>
              <a:cxnLst/>
              <a:rect l="l" t="t" r="r" b="b"/>
              <a:pathLst>
                <a:path w="916" h="363" extrusionOk="0">
                  <a:moveTo>
                    <a:pt x="674" y="1"/>
                  </a:moveTo>
                  <a:cubicBezTo>
                    <a:pt x="483" y="1"/>
                    <a:pt x="296" y="176"/>
                    <a:pt x="0" y="363"/>
                  </a:cubicBezTo>
                  <a:cubicBezTo>
                    <a:pt x="79" y="347"/>
                    <a:pt x="153" y="342"/>
                    <a:pt x="224" y="342"/>
                  </a:cubicBezTo>
                  <a:cubicBezTo>
                    <a:pt x="340" y="342"/>
                    <a:pt x="446" y="356"/>
                    <a:pt x="541" y="356"/>
                  </a:cubicBezTo>
                  <a:cubicBezTo>
                    <a:pt x="682" y="356"/>
                    <a:pt x="800" y="327"/>
                    <a:pt x="895" y="184"/>
                  </a:cubicBezTo>
                  <a:cubicBezTo>
                    <a:pt x="915" y="164"/>
                    <a:pt x="876" y="64"/>
                    <a:pt x="836" y="45"/>
                  </a:cubicBezTo>
                  <a:cubicBezTo>
                    <a:pt x="780" y="14"/>
                    <a:pt x="726" y="1"/>
                    <a:pt x="6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2606225" y="1532625"/>
              <a:ext cx="14950" cy="8700"/>
            </a:xfrm>
            <a:custGeom>
              <a:avLst/>
              <a:gdLst/>
              <a:ahLst/>
              <a:cxnLst/>
              <a:rect l="l" t="t" r="r" b="b"/>
              <a:pathLst>
                <a:path w="598" h="348" extrusionOk="0">
                  <a:moveTo>
                    <a:pt x="339" y="1"/>
                  </a:moveTo>
                  <a:cubicBezTo>
                    <a:pt x="200" y="60"/>
                    <a:pt x="100" y="120"/>
                    <a:pt x="1" y="160"/>
                  </a:cubicBezTo>
                  <a:cubicBezTo>
                    <a:pt x="95" y="281"/>
                    <a:pt x="189" y="347"/>
                    <a:pt x="295" y="347"/>
                  </a:cubicBezTo>
                  <a:cubicBezTo>
                    <a:pt x="346" y="347"/>
                    <a:pt x="400" y="332"/>
                    <a:pt x="458" y="299"/>
                  </a:cubicBezTo>
                  <a:cubicBezTo>
                    <a:pt x="518" y="239"/>
                    <a:pt x="598" y="160"/>
                    <a:pt x="558" y="100"/>
                  </a:cubicBezTo>
                  <a:cubicBezTo>
                    <a:pt x="498" y="41"/>
                    <a:pt x="39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2642525" y="863750"/>
              <a:ext cx="42300" cy="166125"/>
            </a:xfrm>
            <a:custGeom>
              <a:avLst/>
              <a:gdLst/>
              <a:ahLst/>
              <a:cxnLst/>
              <a:rect l="l" t="t" r="r" b="b"/>
              <a:pathLst>
                <a:path w="1692" h="6645" extrusionOk="0">
                  <a:moveTo>
                    <a:pt x="458" y="0"/>
                  </a:moveTo>
                  <a:cubicBezTo>
                    <a:pt x="1" y="418"/>
                    <a:pt x="538" y="1074"/>
                    <a:pt x="100" y="1512"/>
                  </a:cubicBezTo>
                  <a:cubicBezTo>
                    <a:pt x="21" y="1591"/>
                    <a:pt x="140" y="1651"/>
                    <a:pt x="140" y="1731"/>
                  </a:cubicBezTo>
                  <a:cubicBezTo>
                    <a:pt x="240" y="3083"/>
                    <a:pt x="200" y="4436"/>
                    <a:pt x="797" y="5689"/>
                  </a:cubicBezTo>
                  <a:cubicBezTo>
                    <a:pt x="876" y="5868"/>
                    <a:pt x="717" y="5968"/>
                    <a:pt x="618" y="6067"/>
                  </a:cubicBezTo>
                  <a:cubicBezTo>
                    <a:pt x="498" y="6226"/>
                    <a:pt x="498" y="6406"/>
                    <a:pt x="637" y="6585"/>
                  </a:cubicBezTo>
                  <a:cubicBezTo>
                    <a:pt x="717" y="6624"/>
                    <a:pt x="802" y="6644"/>
                    <a:pt x="886" y="6644"/>
                  </a:cubicBezTo>
                  <a:cubicBezTo>
                    <a:pt x="971" y="6644"/>
                    <a:pt x="1055" y="6624"/>
                    <a:pt x="1135" y="6585"/>
                  </a:cubicBezTo>
                  <a:cubicBezTo>
                    <a:pt x="1314" y="6485"/>
                    <a:pt x="1513" y="6386"/>
                    <a:pt x="1692" y="6266"/>
                  </a:cubicBezTo>
                  <a:cubicBezTo>
                    <a:pt x="1692" y="6127"/>
                    <a:pt x="1672" y="6028"/>
                    <a:pt x="1672" y="5908"/>
                  </a:cubicBezTo>
                  <a:cubicBezTo>
                    <a:pt x="1592" y="5749"/>
                    <a:pt x="1473" y="5689"/>
                    <a:pt x="1393" y="5550"/>
                  </a:cubicBezTo>
                  <a:cubicBezTo>
                    <a:pt x="1314" y="5391"/>
                    <a:pt x="1294" y="5212"/>
                    <a:pt x="1393" y="5033"/>
                  </a:cubicBezTo>
                  <a:cubicBezTo>
                    <a:pt x="1393" y="4953"/>
                    <a:pt x="1393" y="4894"/>
                    <a:pt x="1373" y="4814"/>
                  </a:cubicBezTo>
                  <a:cubicBezTo>
                    <a:pt x="1194" y="4635"/>
                    <a:pt x="996" y="4496"/>
                    <a:pt x="916" y="4237"/>
                  </a:cubicBezTo>
                  <a:cubicBezTo>
                    <a:pt x="876" y="4058"/>
                    <a:pt x="737" y="3919"/>
                    <a:pt x="677" y="3760"/>
                  </a:cubicBezTo>
                  <a:lnTo>
                    <a:pt x="677" y="2447"/>
                  </a:lnTo>
                  <a:cubicBezTo>
                    <a:pt x="737" y="2328"/>
                    <a:pt x="737" y="2188"/>
                    <a:pt x="677" y="2049"/>
                  </a:cubicBezTo>
                  <a:cubicBezTo>
                    <a:pt x="618" y="1910"/>
                    <a:pt x="618" y="1731"/>
                    <a:pt x="677" y="1572"/>
                  </a:cubicBezTo>
                  <a:cubicBezTo>
                    <a:pt x="637" y="1512"/>
                    <a:pt x="637" y="1452"/>
                    <a:pt x="618" y="1373"/>
                  </a:cubicBezTo>
                  <a:cubicBezTo>
                    <a:pt x="419" y="935"/>
                    <a:pt x="697" y="438"/>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2793225" y="995525"/>
              <a:ext cx="23400" cy="90050"/>
            </a:xfrm>
            <a:custGeom>
              <a:avLst/>
              <a:gdLst/>
              <a:ahLst/>
              <a:cxnLst/>
              <a:rect l="l" t="t" r="r" b="b"/>
              <a:pathLst>
                <a:path w="936" h="3602" extrusionOk="0">
                  <a:moveTo>
                    <a:pt x="537" y="1"/>
                  </a:moveTo>
                  <a:cubicBezTo>
                    <a:pt x="458" y="21"/>
                    <a:pt x="438" y="40"/>
                    <a:pt x="498" y="120"/>
                  </a:cubicBezTo>
                  <a:cubicBezTo>
                    <a:pt x="776" y="538"/>
                    <a:pt x="796" y="936"/>
                    <a:pt x="498" y="1353"/>
                  </a:cubicBezTo>
                  <a:cubicBezTo>
                    <a:pt x="378" y="1532"/>
                    <a:pt x="358" y="1692"/>
                    <a:pt x="498" y="1851"/>
                  </a:cubicBezTo>
                  <a:cubicBezTo>
                    <a:pt x="876" y="2328"/>
                    <a:pt x="319" y="2328"/>
                    <a:pt x="160" y="2547"/>
                  </a:cubicBezTo>
                  <a:cubicBezTo>
                    <a:pt x="0" y="2726"/>
                    <a:pt x="40" y="2905"/>
                    <a:pt x="160" y="3084"/>
                  </a:cubicBezTo>
                  <a:cubicBezTo>
                    <a:pt x="206" y="3077"/>
                    <a:pt x="250" y="3074"/>
                    <a:pt x="290" y="3074"/>
                  </a:cubicBezTo>
                  <a:cubicBezTo>
                    <a:pt x="592" y="3074"/>
                    <a:pt x="712" y="3268"/>
                    <a:pt x="677" y="3601"/>
                  </a:cubicBezTo>
                  <a:cubicBezTo>
                    <a:pt x="935" y="3422"/>
                    <a:pt x="816" y="3144"/>
                    <a:pt x="856" y="2905"/>
                  </a:cubicBezTo>
                  <a:cubicBezTo>
                    <a:pt x="796" y="2885"/>
                    <a:pt x="756" y="2825"/>
                    <a:pt x="756" y="2786"/>
                  </a:cubicBezTo>
                  <a:cubicBezTo>
                    <a:pt x="935" y="1851"/>
                    <a:pt x="856" y="916"/>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2677850" y="979650"/>
              <a:ext cx="84075" cy="15650"/>
            </a:xfrm>
            <a:custGeom>
              <a:avLst/>
              <a:gdLst/>
              <a:ahLst/>
              <a:cxnLst/>
              <a:rect l="l" t="t" r="r" b="b"/>
              <a:pathLst>
                <a:path w="3363" h="626" extrusionOk="0">
                  <a:moveTo>
                    <a:pt x="376" y="0"/>
                  </a:moveTo>
                  <a:cubicBezTo>
                    <a:pt x="244" y="0"/>
                    <a:pt x="125" y="58"/>
                    <a:pt x="20" y="198"/>
                  </a:cubicBezTo>
                  <a:cubicBezTo>
                    <a:pt x="20" y="258"/>
                    <a:pt x="0" y="278"/>
                    <a:pt x="0" y="317"/>
                  </a:cubicBezTo>
                  <a:cubicBezTo>
                    <a:pt x="20" y="377"/>
                    <a:pt x="20" y="397"/>
                    <a:pt x="40" y="457"/>
                  </a:cubicBezTo>
                  <a:cubicBezTo>
                    <a:pt x="120" y="496"/>
                    <a:pt x="199" y="556"/>
                    <a:pt x="279" y="576"/>
                  </a:cubicBezTo>
                  <a:cubicBezTo>
                    <a:pt x="448" y="616"/>
                    <a:pt x="622" y="626"/>
                    <a:pt x="796" y="626"/>
                  </a:cubicBezTo>
                  <a:cubicBezTo>
                    <a:pt x="970" y="626"/>
                    <a:pt x="1144" y="616"/>
                    <a:pt x="1313" y="616"/>
                  </a:cubicBezTo>
                  <a:cubicBezTo>
                    <a:pt x="1592" y="616"/>
                    <a:pt x="1870" y="616"/>
                    <a:pt x="2109" y="556"/>
                  </a:cubicBezTo>
                  <a:cubicBezTo>
                    <a:pt x="2328" y="496"/>
                    <a:pt x="2527" y="397"/>
                    <a:pt x="2765" y="397"/>
                  </a:cubicBezTo>
                  <a:cubicBezTo>
                    <a:pt x="2815" y="397"/>
                    <a:pt x="2867" y="399"/>
                    <a:pt x="2920" y="399"/>
                  </a:cubicBezTo>
                  <a:cubicBezTo>
                    <a:pt x="3079" y="399"/>
                    <a:pt x="3243" y="377"/>
                    <a:pt x="3362" y="198"/>
                  </a:cubicBezTo>
                  <a:cubicBezTo>
                    <a:pt x="3137" y="54"/>
                    <a:pt x="2903" y="16"/>
                    <a:pt x="2665" y="16"/>
                  </a:cubicBezTo>
                  <a:cubicBezTo>
                    <a:pt x="2407" y="16"/>
                    <a:pt x="2145" y="60"/>
                    <a:pt x="1888" y="60"/>
                  </a:cubicBezTo>
                  <a:cubicBezTo>
                    <a:pt x="1795" y="60"/>
                    <a:pt x="1703" y="55"/>
                    <a:pt x="1612" y="39"/>
                  </a:cubicBezTo>
                  <a:lnTo>
                    <a:pt x="1572" y="79"/>
                  </a:lnTo>
                  <a:cubicBezTo>
                    <a:pt x="1555" y="87"/>
                    <a:pt x="1542" y="92"/>
                    <a:pt x="1530" y="92"/>
                  </a:cubicBezTo>
                  <a:cubicBezTo>
                    <a:pt x="1512" y="92"/>
                    <a:pt x="1496" y="82"/>
                    <a:pt x="1472" y="59"/>
                  </a:cubicBezTo>
                  <a:cubicBezTo>
                    <a:pt x="1413" y="79"/>
                    <a:pt x="1333" y="79"/>
                    <a:pt x="1293" y="79"/>
                  </a:cubicBezTo>
                  <a:cubicBezTo>
                    <a:pt x="1208" y="150"/>
                    <a:pt x="1102" y="160"/>
                    <a:pt x="998" y="160"/>
                  </a:cubicBezTo>
                  <a:cubicBezTo>
                    <a:pt x="957" y="160"/>
                    <a:pt x="915" y="158"/>
                    <a:pt x="876" y="158"/>
                  </a:cubicBezTo>
                  <a:cubicBezTo>
                    <a:pt x="816" y="118"/>
                    <a:pt x="756" y="99"/>
                    <a:pt x="677" y="79"/>
                  </a:cubicBezTo>
                  <a:cubicBezTo>
                    <a:pt x="570" y="29"/>
                    <a:pt x="469" y="0"/>
                    <a:pt x="3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2705200" y="991425"/>
              <a:ext cx="35325" cy="12075"/>
            </a:xfrm>
            <a:custGeom>
              <a:avLst/>
              <a:gdLst/>
              <a:ahLst/>
              <a:cxnLst/>
              <a:rect l="l" t="t" r="r" b="b"/>
              <a:pathLst>
                <a:path w="1413" h="483" extrusionOk="0">
                  <a:moveTo>
                    <a:pt x="1178" y="1"/>
                  </a:moveTo>
                  <a:cubicBezTo>
                    <a:pt x="946" y="1"/>
                    <a:pt x="729" y="115"/>
                    <a:pt x="506" y="115"/>
                  </a:cubicBezTo>
                  <a:cubicBezTo>
                    <a:pt x="470" y="115"/>
                    <a:pt x="434" y="112"/>
                    <a:pt x="398" y="105"/>
                  </a:cubicBezTo>
                  <a:cubicBezTo>
                    <a:pt x="219" y="125"/>
                    <a:pt x="80" y="185"/>
                    <a:pt x="0" y="364"/>
                  </a:cubicBezTo>
                  <a:cubicBezTo>
                    <a:pt x="0" y="403"/>
                    <a:pt x="20" y="423"/>
                    <a:pt x="20" y="483"/>
                  </a:cubicBezTo>
                  <a:cubicBezTo>
                    <a:pt x="82" y="480"/>
                    <a:pt x="144" y="480"/>
                    <a:pt x="207" y="480"/>
                  </a:cubicBezTo>
                  <a:cubicBezTo>
                    <a:pt x="258" y="480"/>
                    <a:pt x="309" y="480"/>
                    <a:pt x="360" y="480"/>
                  </a:cubicBezTo>
                  <a:cubicBezTo>
                    <a:pt x="734" y="480"/>
                    <a:pt x="1108" y="460"/>
                    <a:pt x="1413" y="125"/>
                  </a:cubicBezTo>
                  <a:cubicBezTo>
                    <a:pt x="1393" y="105"/>
                    <a:pt x="1373" y="85"/>
                    <a:pt x="1353" y="25"/>
                  </a:cubicBezTo>
                  <a:cubicBezTo>
                    <a:pt x="1293" y="8"/>
                    <a:pt x="1235" y="1"/>
                    <a:pt x="11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2742500" y="985575"/>
              <a:ext cx="24875" cy="8975"/>
            </a:xfrm>
            <a:custGeom>
              <a:avLst/>
              <a:gdLst/>
              <a:ahLst/>
              <a:cxnLst/>
              <a:rect l="l" t="t" r="r" b="b"/>
              <a:pathLst>
                <a:path w="995" h="359" extrusionOk="0">
                  <a:moveTo>
                    <a:pt x="776" y="1"/>
                  </a:moveTo>
                  <a:cubicBezTo>
                    <a:pt x="557" y="1"/>
                    <a:pt x="358" y="21"/>
                    <a:pt x="120" y="41"/>
                  </a:cubicBezTo>
                  <a:cubicBezTo>
                    <a:pt x="0" y="239"/>
                    <a:pt x="199" y="259"/>
                    <a:pt x="299" y="359"/>
                  </a:cubicBezTo>
                  <a:lnTo>
                    <a:pt x="418" y="359"/>
                  </a:lnTo>
                  <a:cubicBezTo>
                    <a:pt x="455" y="313"/>
                    <a:pt x="492" y="296"/>
                    <a:pt x="529" y="296"/>
                  </a:cubicBezTo>
                  <a:cubicBezTo>
                    <a:pt x="572" y="296"/>
                    <a:pt x="614" y="318"/>
                    <a:pt x="657" y="339"/>
                  </a:cubicBezTo>
                  <a:cubicBezTo>
                    <a:pt x="756" y="239"/>
                    <a:pt x="995" y="20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2762400" y="995250"/>
              <a:ext cx="21900" cy="7775"/>
            </a:xfrm>
            <a:custGeom>
              <a:avLst/>
              <a:gdLst/>
              <a:ahLst/>
              <a:cxnLst/>
              <a:rect l="l" t="t" r="r" b="b"/>
              <a:pathLst>
                <a:path w="876" h="311" extrusionOk="0">
                  <a:moveTo>
                    <a:pt x="435" y="1"/>
                  </a:moveTo>
                  <a:cubicBezTo>
                    <a:pt x="262" y="1"/>
                    <a:pt x="112" y="86"/>
                    <a:pt x="0" y="310"/>
                  </a:cubicBezTo>
                  <a:cubicBezTo>
                    <a:pt x="75" y="300"/>
                    <a:pt x="150" y="299"/>
                    <a:pt x="226" y="299"/>
                  </a:cubicBezTo>
                  <a:cubicBezTo>
                    <a:pt x="252" y="299"/>
                    <a:pt x="277" y="299"/>
                    <a:pt x="302" y="299"/>
                  </a:cubicBezTo>
                  <a:cubicBezTo>
                    <a:pt x="504" y="299"/>
                    <a:pt x="703" y="290"/>
                    <a:pt x="875" y="131"/>
                  </a:cubicBezTo>
                  <a:cubicBezTo>
                    <a:pt x="719" y="53"/>
                    <a:pt x="570" y="1"/>
                    <a:pt x="4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2670875" y="1020400"/>
              <a:ext cx="23900" cy="7975"/>
            </a:xfrm>
            <a:custGeom>
              <a:avLst/>
              <a:gdLst/>
              <a:ahLst/>
              <a:cxnLst/>
              <a:rect l="l" t="t" r="r" b="b"/>
              <a:pathLst>
                <a:path w="956" h="319" extrusionOk="0">
                  <a:moveTo>
                    <a:pt x="558" y="0"/>
                  </a:moveTo>
                  <a:cubicBezTo>
                    <a:pt x="299" y="20"/>
                    <a:pt x="100" y="80"/>
                    <a:pt x="1" y="319"/>
                  </a:cubicBezTo>
                  <a:cubicBezTo>
                    <a:pt x="319" y="259"/>
                    <a:pt x="657" y="239"/>
                    <a:pt x="956" y="20"/>
                  </a:cubicBezTo>
                  <a:cubicBezTo>
                    <a:pt x="836" y="20"/>
                    <a:pt x="677" y="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2723100" y="1007150"/>
              <a:ext cx="21900" cy="4900"/>
            </a:xfrm>
            <a:custGeom>
              <a:avLst/>
              <a:gdLst/>
              <a:ahLst/>
              <a:cxnLst/>
              <a:rect l="l" t="t" r="r" b="b"/>
              <a:pathLst>
                <a:path w="876" h="196" extrusionOk="0">
                  <a:moveTo>
                    <a:pt x="393" y="0"/>
                  </a:moveTo>
                  <a:cubicBezTo>
                    <a:pt x="245" y="0"/>
                    <a:pt x="106" y="38"/>
                    <a:pt x="1" y="192"/>
                  </a:cubicBezTo>
                  <a:cubicBezTo>
                    <a:pt x="86" y="192"/>
                    <a:pt x="171" y="195"/>
                    <a:pt x="256" y="195"/>
                  </a:cubicBezTo>
                  <a:cubicBezTo>
                    <a:pt x="468" y="195"/>
                    <a:pt x="677" y="175"/>
                    <a:pt x="876" y="33"/>
                  </a:cubicBezTo>
                  <a:lnTo>
                    <a:pt x="876" y="33"/>
                  </a:lnTo>
                  <a:cubicBezTo>
                    <a:pt x="859" y="34"/>
                    <a:pt x="843" y="35"/>
                    <a:pt x="826" y="35"/>
                  </a:cubicBezTo>
                  <a:cubicBezTo>
                    <a:pt x="685" y="35"/>
                    <a:pt x="535" y="0"/>
                    <a:pt x="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2672375" y="1002750"/>
              <a:ext cx="20900" cy="10200"/>
            </a:xfrm>
            <a:custGeom>
              <a:avLst/>
              <a:gdLst/>
              <a:ahLst/>
              <a:cxnLst/>
              <a:rect l="l" t="t" r="r" b="b"/>
              <a:pathLst>
                <a:path w="836" h="408" extrusionOk="0">
                  <a:moveTo>
                    <a:pt x="368" y="0"/>
                  </a:moveTo>
                  <a:cubicBezTo>
                    <a:pt x="244" y="0"/>
                    <a:pt x="120" y="40"/>
                    <a:pt x="0" y="129"/>
                  </a:cubicBezTo>
                  <a:cubicBezTo>
                    <a:pt x="40" y="408"/>
                    <a:pt x="239" y="348"/>
                    <a:pt x="438" y="368"/>
                  </a:cubicBezTo>
                  <a:cubicBezTo>
                    <a:pt x="597" y="348"/>
                    <a:pt x="736" y="328"/>
                    <a:pt x="836" y="209"/>
                  </a:cubicBezTo>
                  <a:cubicBezTo>
                    <a:pt x="796" y="169"/>
                    <a:pt x="776" y="129"/>
                    <a:pt x="736" y="109"/>
                  </a:cubicBezTo>
                  <a:cubicBezTo>
                    <a:pt x="617" y="40"/>
                    <a:pt x="493" y="0"/>
                    <a:pt x="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2731550" y="985675"/>
              <a:ext cx="17925" cy="8875"/>
            </a:xfrm>
            <a:custGeom>
              <a:avLst/>
              <a:gdLst/>
              <a:ahLst/>
              <a:cxnLst/>
              <a:rect l="l" t="t" r="r" b="b"/>
              <a:pathLst>
                <a:path w="717" h="355" extrusionOk="0">
                  <a:moveTo>
                    <a:pt x="294" y="1"/>
                  </a:moveTo>
                  <a:cubicBezTo>
                    <a:pt x="189" y="1"/>
                    <a:pt x="89" y="28"/>
                    <a:pt x="1" y="116"/>
                  </a:cubicBezTo>
                  <a:cubicBezTo>
                    <a:pt x="40" y="315"/>
                    <a:pt x="259" y="216"/>
                    <a:pt x="339" y="335"/>
                  </a:cubicBezTo>
                  <a:lnTo>
                    <a:pt x="359" y="355"/>
                  </a:lnTo>
                  <a:cubicBezTo>
                    <a:pt x="458" y="355"/>
                    <a:pt x="597" y="335"/>
                    <a:pt x="717" y="335"/>
                  </a:cubicBezTo>
                  <a:lnTo>
                    <a:pt x="558" y="37"/>
                  </a:lnTo>
                  <a:cubicBezTo>
                    <a:pt x="469" y="19"/>
                    <a:pt x="380" y="1"/>
                    <a:pt x="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2801675" y="976825"/>
              <a:ext cx="12450" cy="8775"/>
            </a:xfrm>
            <a:custGeom>
              <a:avLst/>
              <a:gdLst/>
              <a:ahLst/>
              <a:cxnLst/>
              <a:rect l="l" t="t" r="r" b="b"/>
              <a:pathLst>
                <a:path w="498" h="351" extrusionOk="0">
                  <a:moveTo>
                    <a:pt x="324" y="1"/>
                  </a:moveTo>
                  <a:cubicBezTo>
                    <a:pt x="196" y="1"/>
                    <a:pt x="84" y="33"/>
                    <a:pt x="1" y="172"/>
                  </a:cubicBezTo>
                  <a:cubicBezTo>
                    <a:pt x="40" y="251"/>
                    <a:pt x="100" y="291"/>
                    <a:pt x="180" y="351"/>
                  </a:cubicBezTo>
                  <a:lnTo>
                    <a:pt x="498" y="13"/>
                  </a:lnTo>
                  <a:cubicBezTo>
                    <a:pt x="438" y="7"/>
                    <a:pt x="380" y="1"/>
                    <a:pt x="3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2744975" y="1003050"/>
              <a:ext cx="17450" cy="5000"/>
            </a:xfrm>
            <a:custGeom>
              <a:avLst/>
              <a:gdLst/>
              <a:ahLst/>
              <a:cxnLst/>
              <a:rect l="l" t="t" r="r" b="b"/>
              <a:pathLst>
                <a:path w="698" h="200" extrusionOk="0">
                  <a:moveTo>
                    <a:pt x="388" y="1"/>
                  </a:moveTo>
                  <a:cubicBezTo>
                    <a:pt x="244" y="1"/>
                    <a:pt x="105" y="34"/>
                    <a:pt x="1" y="197"/>
                  </a:cubicBezTo>
                  <a:cubicBezTo>
                    <a:pt x="70" y="197"/>
                    <a:pt x="137" y="200"/>
                    <a:pt x="203" y="200"/>
                  </a:cubicBezTo>
                  <a:cubicBezTo>
                    <a:pt x="384" y="200"/>
                    <a:pt x="551" y="178"/>
                    <a:pt x="697" y="18"/>
                  </a:cubicBezTo>
                  <a:cubicBezTo>
                    <a:pt x="598" y="18"/>
                    <a:pt x="491" y="1"/>
                    <a:pt x="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2779800" y="981600"/>
              <a:ext cx="16425" cy="4125"/>
            </a:xfrm>
            <a:custGeom>
              <a:avLst/>
              <a:gdLst/>
              <a:ahLst/>
              <a:cxnLst/>
              <a:rect l="l" t="t" r="r" b="b"/>
              <a:pathLst>
                <a:path w="657" h="165" extrusionOk="0">
                  <a:moveTo>
                    <a:pt x="0" y="1"/>
                  </a:moveTo>
                  <a:cubicBezTo>
                    <a:pt x="110" y="110"/>
                    <a:pt x="214" y="165"/>
                    <a:pt x="321" y="165"/>
                  </a:cubicBezTo>
                  <a:cubicBezTo>
                    <a:pt x="428" y="165"/>
                    <a:pt x="537" y="11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2792225" y="994225"/>
              <a:ext cx="13950" cy="3825"/>
            </a:xfrm>
            <a:custGeom>
              <a:avLst/>
              <a:gdLst/>
              <a:ahLst/>
              <a:cxnLst/>
              <a:rect l="l" t="t" r="r" b="b"/>
              <a:pathLst>
                <a:path w="558" h="153" extrusionOk="0">
                  <a:moveTo>
                    <a:pt x="370" y="0"/>
                  </a:moveTo>
                  <a:cubicBezTo>
                    <a:pt x="237" y="0"/>
                    <a:pt x="109" y="30"/>
                    <a:pt x="1" y="152"/>
                  </a:cubicBezTo>
                  <a:lnTo>
                    <a:pt x="518" y="152"/>
                  </a:lnTo>
                  <a:cubicBezTo>
                    <a:pt x="518" y="92"/>
                    <a:pt x="518" y="73"/>
                    <a:pt x="558" y="13"/>
                  </a:cubicBezTo>
                  <a:cubicBezTo>
                    <a:pt x="495" y="7"/>
                    <a:pt x="432" y="0"/>
                    <a:pt x="3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2696750" y="1016100"/>
              <a:ext cx="14925" cy="4325"/>
            </a:xfrm>
            <a:custGeom>
              <a:avLst/>
              <a:gdLst/>
              <a:ahLst/>
              <a:cxnLst/>
              <a:rect l="l" t="t" r="r" b="b"/>
              <a:pathLst>
                <a:path w="597" h="173" extrusionOk="0">
                  <a:moveTo>
                    <a:pt x="347" y="0"/>
                  </a:moveTo>
                  <a:cubicBezTo>
                    <a:pt x="220" y="0"/>
                    <a:pt x="96" y="29"/>
                    <a:pt x="0" y="172"/>
                  </a:cubicBezTo>
                  <a:cubicBezTo>
                    <a:pt x="219" y="172"/>
                    <a:pt x="418" y="172"/>
                    <a:pt x="597" y="13"/>
                  </a:cubicBezTo>
                  <a:cubicBezTo>
                    <a:pt x="517" y="13"/>
                    <a:pt x="431"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2692275" y="1000175"/>
              <a:ext cx="13450" cy="7800"/>
            </a:xfrm>
            <a:custGeom>
              <a:avLst/>
              <a:gdLst/>
              <a:ahLst/>
              <a:cxnLst/>
              <a:rect l="l" t="t" r="r" b="b"/>
              <a:pathLst>
                <a:path w="538" h="312" extrusionOk="0">
                  <a:moveTo>
                    <a:pt x="253" y="1"/>
                  </a:moveTo>
                  <a:cubicBezTo>
                    <a:pt x="144" y="1"/>
                    <a:pt x="56" y="73"/>
                    <a:pt x="0" y="252"/>
                  </a:cubicBezTo>
                  <a:lnTo>
                    <a:pt x="20" y="312"/>
                  </a:lnTo>
                  <a:cubicBezTo>
                    <a:pt x="219" y="272"/>
                    <a:pt x="418" y="312"/>
                    <a:pt x="537" y="133"/>
                  </a:cubicBezTo>
                  <a:lnTo>
                    <a:pt x="537" y="113"/>
                  </a:lnTo>
                  <a:cubicBezTo>
                    <a:pt x="433" y="44"/>
                    <a:pt x="337"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2805150" y="985575"/>
              <a:ext cx="6000" cy="3025"/>
            </a:xfrm>
            <a:custGeom>
              <a:avLst/>
              <a:gdLst/>
              <a:ahLst/>
              <a:cxnLst/>
              <a:rect l="l" t="t" r="r" b="b"/>
              <a:pathLst>
                <a:path w="240" h="121" extrusionOk="0">
                  <a:moveTo>
                    <a:pt x="1" y="1"/>
                  </a:moveTo>
                  <a:lnTo>
                    <a:pt x="1" y="1"/>
                  </a:lnTo>
                  <a:cubicBezTo>
                    <a:pt x="60" y="41"/>
                    <a:pt x="140" y="100"/>
                    <a:pt x="180" y="120"/>
                  </a:cubicBezTo>
                  <a:cubicBezTo>
                    <a:pt x="180" y="100"/>
                    <a:pt x="200" y="60"/>
                    <a:pt x="240" y="41"/>
                  </a:cubicBezTo>
                  <a:cubicBezTo>
                    <a:pt x="160" y="21"/>
                    <a:pt x="80"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2714650" y="1011775"/>
              <a:ext cx="8475" cy="4175"/>
            </a:xfrm>
            <a:custGeom>
              <a:avLst/>
              <a:gdLst/>
              <a:ahLst/>
              <a:cxnLst/>
              <a:rect l="l" t="t" r="r" b="b"/>
              <a:pathLst>
                <a:path w="339" h="167" extrusionOk="0">
                  <a:moveTo>
                    <a:pt x="256" y="1"/>
                  </a:moveTo>
                  <a:cubicBezTo>
                    <a:pt x="147" y="1"/>
                    <a:pt x="48" y="39"/>
                    <a:pt x="0" y="166"/>
                  </a:cubicBezTo>
                  <a:cubicBezTo>
                    <a:pt x="120" y="166"/>
                    <a:pt x="279" y="146"/>
                    <a:pt x="339" y="7"/>
                  </a:cubicBezTo>
                  <a:cubicBezTo>
                    <a:pt x="311" y="3"/>
                    <a:pt x="283" y="1"/>
                    <a:pt x="2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2752950" y="992100"/>
              <a:ext cx="5975" cy="1950"/>
            </a:xfrm>
            <a:custGeom>
              <a:avLst/>
              <a:gdLst/>
              <a:ahLst/>
              <a:cxnLst/>
              <a:rect l="l" t="t" r="r" b="b"/>
              <a:pathLst>
                <a:path w="239" h="78" extrusionOk="0">
                  <a:moveTo>
                    <a:pt x="126" y="1"/>
                  </a:moveTo>
                  <a:cubicBezTo>
                    <a:pt x="84" y="1"/>
                    <a:pt x="42" y="25"/>
                    <a:pt x="0" y="78"/>
                  </a:cubicBezTo>
                  <a:cubicBezTo>
                    <a:pt x="80" y="78"/>
                    <a:pt x="159" y="78"/>
                    <a:pt x="239" y="58"/>
                  </a:cubicBezTo>
                  <a:cubicBezTo>
                    <a:pt x="201" y="20"/>
                    <a:pt x="164" y="1"/>
                    <a:pt x="1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2412275" y="1424225"/>
              <a:ext cx="101975" cy="53225"/>
            </a:xfrm>
            <a:custGeom>
              <a:avLst/>
              <a:gdLst/>
              <a:ahLst/>
              <a:cxnLst/>
              <a:rect l="l" t="t" r="r" b="b"/>
              <a:pathLst>
                <a:path w="4079" h="2129" extrusionOk="0">
                  <a:moveTo>
                    <a:pt x="3561" y="0"/>
                  </a:moveTo>
                  <a:cubicBezTo>
                    <a:pt x="2766" y="299"/>
                    <a:pt x="1870" y="318"/>
                    <a:pt x="1095" y="716"/>
                  </a:cubicBezTo>
                  <a:cubicBezTo>
                    <a:pt x="987" y="777"/>
                    <a:pt x="884" y="803"/>
                    <a:pt x="785" y="803"/>
                  </a:cubicBezTo>
                  <a:cubicBezTo>
                    <a:pt x="593" y="803"/>
                    <a:pt x="417" y="702"/>
                    <a:pt x="259" y="557"/>
                  </a:cubicBezTo>
                  <a:cubicBezTo>
                    <a:pt x="1" y="995"/>
                    <a:pt x="140" y="1492"/>
                    <a:pt x="140" y="1970"/>
                  </a:cubicBezTo>
                  <a:cubicBezTo>
                    <a:pt x="160" y="2029"/>
                    <a:pt x="200" y="2089"/>
                    <a:pt x="279" y="2129"/>
                  </a:cubicBezTo>
                  <a:cubicBezTo>
                    <a:pt x="379" y="2129"/>
                    <a:pt x="438" y="2109"/>
                    <a:pt x="498" y="2069"/>
                  </a:cubicBezTo>
                  <a:cubicBezTo>
                    <a:pt x="657" y="1791"/>
                    <a:pt x="836" y="1592"/>
                    <a:pt x="1174" y="1572"/>
                  </a:cubicBezTo>
                  <a:cubicBezTo>
                    <a:pt x="1751" y="1413"/>
                    <a:pt x="2368" y="1413"/>
                    <a:pt x="2865" y="1015"/>
                  </a:cubicBezTo>
                  <a:cubicBezTo>
                    <a:pt x="2945" y="875"/>
                    <a:pt x="3084" y="875"/>
                    <a:pt x="3203" y="856"/>
                  </a:cubicBezTo>
                  <a:cubicBezTo>
                    <a:pt x="3502" y="756"/>
                    <a:pt x="3840" y="756"/>
                    <a:pt x="4079" y="517"/>
                  </a:cubicBezTo>
                  <a:cubicBezTo>
                    <a:pt x="4059" y="199"/>
                    <a:pt x="3880" y="20"/>
                    <a:pt x="35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36525" y="1176550"/>
              <a:ext cx="16925" cy="7000"/>
            </a:xfrm>
            <a:custGeom>
              <a:avLst/>
              <a:gdLst/>
              <a:ahLst/>
              <a:cxnLst/>
              <a:rect l="l" t="t" r="r" b="b"/>
              <a:pathLst>
                <a:path w="677" h="280" extrusionOk="0">
                  <a:moveTo>
                    <a:pt x="429" y="0"/>
                  </a:moveTo>
                  <a:cubicBezTo>
                    <a:pt x="293" y="0"/>
                    <a:pt x="157" y="28"/>
                    <a:pt x="21" y="40"/>
                  </a:cubicBezTo>
                  <a:cubicBezTo>
                    <a:pt x="1" y="160"/>
                    <a:pt x="1" y="259"/>
                    <a:pt x="140" y="279"/>
                  </a:cubicBezTo>
                  <a:cubicBezTo>
                    <a:pt x="259" y="120"/>
                    <a:pt x="538" y="239"/>
                    <a:pt x="677" y="40"/>
                  </a:cubicBezTo>
                  <a:cubicBezTo>
                    <a:pt x="594" y="10"/>
                    <a:pt x="512" y="0"/>
                    <a:pt x="4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2723100" y="1336200"/>
              <a:ext cx="24900" cy="18575"/>
            </a:xfrm>
            <a:custGeom>
              <a:avLst/>
              <a:gdLst/>
              <a:ahLst/>
              <a:cxnLst/>
              <a:rect l="l" t="t" r="r" b="b"/>
              <a:pathLst>
                <a:path w="996" h="743" extrusionOk="0">
                  <a:moveTo>
                    <a:pt x="498" y="0"/>
                  </a:moveTo>
                  <a:cubicBezTo>
                    <a:pt x="339" y="20"/>
                    <a:pt x="180" y="20"/>
                    <a:pt x="1" y="40"/>
                  </a:cubicBezTo>
                  <a:cubicBezTo>
                    <a:pt x="1" y="159"/>
                    <a:pt x="1" y="259"/>
                    <a:pt x="40" y="398"/>
                  </a:cubicBezTo>
                  <a:cubicBezTo>
                    <a:pt x="80" y="438"/>
                    <a:pt x="80" y="517"/>
                    <a:pt x="40" y="557"/>
                  </a:cubicBezTo>
                  <a:cubicBezTo>
                    <a:pt x="179" y="664"/>
                    <a:pt x="341" y="742"/>
                    <a:pt x="492" y="742"/>
                  </a:cubicBezTo>
                  <a:cubicBezTo>
                    <a:pt x="622" y="742"/>
                    <a:pt x="744" y="684"/>
                    <a:pt x="836" y="537"/>
                  </a:cubicBezTo>
                  <a:cubicBezTo>
                    <a:pt x="995" y="299"/>
                    <a:pt x="796" y="6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2665400" y="1354800"/>
              <a:ext cx="53750" cy="19400"/>
            </a:xfrm>
            <a:custGeom>
              <a:avLst/>
              <a:gdLst/>
              <a:ahLst/>
              <a:cxnLst/>
              <a:rect l="l" t="t" r="r" b="b"/>
              <a:pathLst>
                <a:path w="2150" h="776" extrusionOk="0">
                  <a:moveTo>
                    <a:pt x="1514" y="0"/>
                  </a:moveTo>
                  <a:cubicBezTo>
                    <a:pt x="1337" y="0"/>
                    <a:pt x="1152" y="14"/>
                    <a:pt x="976" y="52"/>
                  </a:cubicBezTo>
                  <a:cubicBezTo>
                    <a:pt x="697" y="151"/>
                    <a:pt x="419" y="151"/>
                    <a:pt x="160" y="251"/>
                  </a:cubicBezTo>
                  <a:cubicBezTo>
                    <a:pt x="81" y="271"/>
                    <a:pt x="21" y="350"/>
                    <a:pt x="1" y="410"/>
                  </a:cubicBezTo>
                  <a:cubicBezTo>
                    <a:pt x="1" y="569"/>
                    <a:pt x="100" y="649"/>
                    <a:pt x="220" y="669"/>
                  </a:cubicBezTo>
                  <a:lnTo>
                    <a:pt x="220" y="768"/>
                  </a:lnTo>
                  <a:cubicBezTo>
                    <a:pt x="239" y="773"/>
                    <a:pt x="256" y="775"/>
                    <a:pt x="273" y="775"/>
                  </a:cubicBezTo>
                  <a:cubicBezTo>
                    <a:pt x="326" y="775"/>
                    <a:pt x="368" y="749"/>
                    <a:pt x="399" y="688"/>
                  </a:cubicBezTo>
                  <a:cubicBezTo>
                    <a:pt x="478" y="549"/>
                    <a:pt x="598" y="549"/>
                    <a:pt x="757" y="549"/>
                  </a:cubicBezTo>
                  <a:cubicBezTo>
                    <a:pt x="858" y="650"/>
                    <a:pt x="990" y="678"/>
                    <a:pt x="1139" y="678"/>
                  </a:cubicBezTo>
                  <a:cubicBezTo>
                    <a:pt x="1195" y="678"/>
                    <a:pt x="1254" y="674"/>
                    <a:pt x="1314" y="669"/>
                  </a:cubicBezTo>
                  <a:cubicBezTo>
                    <a:pt x="1493" y="489"/>
                    <a:pt x="1652" y="310"/>
                    <a:pt x="1950" y="310"/>
                  </a:cubicBezTo>
                  <a:cubicBezTo>
                    <a:pt x="2050" y="310"/>
                    <a:pt x="2149" y="211"/>
                    <a:pt x="2050" y="92"/>
                  </a:cubicBezTo>
                  <a:cubicBezTo>
                    <a:pt x="1990" y="52"/>
                    <a:pt x="1891" y="52"/>
                    <a:pt x="1811" y="12"/>
                  </a:cubicBezTo>
                  <a:cubicBezTo>
                    <a:pt x="1717" y="5"/>
                    <a:pt x="161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2674375" y="1347125"/>
              <a:ext cx="35825" cy="12475"/>
            </a:xfrm>
            <a:custGeom>
              <a:avLst/>
              <a:gdLst/>
              <a:ahLst/>
              <a:cxnLst/>
              <a:rect l="l" t="t" r="r" b="b"/>
              <a:pathLst>
                <a:path w="1433" h="499" extrusionOk="0">
                  <a:moveTo>
                    <a:pt x="597" y="1"/>
                  </a:moveTo>
                  <a:cubicBezTo>
                    <a:pt x="398" y="60"/>
                    <a:pt x="199" y="120"/>
                    <a:pt x="0" y="180"/>
                  </a:cubicBezTo>
                  <a:cubicBezTo>
                    <a:pt x="0" y="220"/>
                    <a:pt x="0" y="299"/>
                    <a:pt x="40" y="359"/>
                  </a:cubicBezTo>
                  <a:cubicBezTo>
                    <a:pt x="99" y="399"/>
                    <a:pt x="139" y="419"/>
                    <a:pt x="219" y="458"/>
                  </a:cubicBezTo>
                  <a:cubicBezTo>
                    <a:pt x="318" y="478"/>
                    <a:pt x="418" y="498"/>
                    <a:pt x="517" y="498"/>
                  </a:cubicBezTo>
                  <a:lnTo>
                    <a:pt x="617" y="498"/>
                  </a:lnTo>
                  <a:cubicBezTo>
                    <a:pt x="689" y="478"/>
                    <a:pt x="763" y="473"/>
                    <a:pt x="838" y="473"/>
                  </a:cubicBezTo>
                  <a:cubicBezTo>
                    <a:pt x="899" y="473"/>
                    <a:pt x="960" y="476"/>
                    <a:pt x="1020" y="476"/>
                  </a:cubicBezTo>
                  <a:cubicBezTo>
                    <a:pt x="1172" y="476"/>
                    <a:pt x="1316" y="456"/>
                    <a:pt x="1432" y="319"/>
                  </a:cubicBezTo>
                  <a:cubicBezTo>
                    <a:pt x="1432" y="279"/>
                    <a:pt x="1432" y="200"/>
                    <a:pt x="1412" y="180"/>
                  </a:cubicBezTo>
                  <a:cubicBezTo>
                    <a:pt x="1344" y="156"/>
                    <a:pt x="1274" y="149"/>
                    <a:pt x="1203" y="149"/>
                  </a:cubicBezTo>
                  <a:cubicBezTo>
                    <a:pt x="1122" y="149"/>
                    <a:pt x="1040" y="158"/>
                    <a:pt x="961" y="158"/>
                  </a:cubicBezTo>
                  <a:cubicBezTo>
                    <a:pt x="827" y="158"/>
                    <a:pt x="701" y="133"/>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2684300" y="1367975"/>
              <a:ext cx="12975" cy="8525"/>
            </a:xfrm>
            <a:custGeom>
              <a:avLst/>
              <a:gdLst/>
              <a:ahLst/>
              <a:cxnLst/>
              <a:rect l="l" t="t" r="r" b="b"/>
              <a:pathLst>
                <a:path w="519" h="341" extrusionOk="0">
                  <a:moveTo>
                    <a:pt x="181" y="1"/>
                  </a:moveTo>
                  <a:cubicBezTo>
                    <a:pt x="124" y="1"/>
                    <a:pt x="65" y="9"/>
                    <a:pt x="1" y="22"/>
                  </a:cubicBezTo>
                  <a:cubicBezTo>
                    <a:pt x="1" y="325"/>
                    <a:pt x="192" y="341"/>
                    <a:pt x="389" y="341"/>
                  </a:cubicBezTo>
                  <a:cubicBezTo>
                    <a:pt x="412" y="341"/>
                    <a:pt x="435" y="340"/>
                    <a:pt x="458" y="340"/>
                  </a:cubicBezTo>
                  <a:cubicBezTo>
                    <a:pt x="498" y="261"/>
                    <a:pt x="518" y="221"/>
                    <a:pt x="518" y="161"/>
                  </a:cubicBezTo>
                  <a:cubicBezTo>
                    <a:pt x="410" y="40"/>
                    <a:pt x="302"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2749950" y="1353100"/>
              <a:ext cx="2525" cy="3000"/>
            </a:xfrm>
            <a:custGeom>
              <a:avLst/>
              <a:gdLst/>
              <a:ahLst/>
              <a:cxnLst/>
              <a:rect l="l" t="t" r="r" b="b"/>
              <a:pathLst>
                <a:path w="101" h="120" extrusionOk="0">
                  <a:moveTo>
                    <a:pt x="41" y="0"/>
                  </a:moveTo>
                  <a:cubicBezTo>
                    <a:pt x="41" y="0"/>
                    <a:pt x="21" y="40"/>
                    <a:pt x="1" y="40"/>
                  </a:cubicBezTo>
                  <a:lnTo>
                    <a:pt x="80" y="120"/>
                  </a:lnTo>
                  <a:cubicBezTo>
                    <a:pt x="80" y="120"/>
                    <a:pt x="100" y="80"/>
                    <a:pt x="100" y="60"/>
                  </a:cubicBezTo>
                  <a:cubicBezTo>
                    <a:pt x="80" y="40"/>
                    <a:pt x="80" y="2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2426200" y="1449575"/>
              <a:ext cx="57725" cy="28100"/>
            </a:xfrm>
            <a:custGeom>
              <a:avLst/>
              <a:gdLst/>
              <a:ahLst/>
              <a:cxnLst/>
              <a:rect l="l" t="t" r="r" b="b"/>
              <a:pathLst>
                <a:path w="2309" h="1124" extrusionOk="0">
                  <a:moveTo>
                    <a:pt x="2308" y="1"/>
                  </a:moveTo>
                  <a:lnTo>
                    <a:pt x="2308" y="1"/>
                  </a:lnTo>
                  <a:cubicBezTo>
                    <a:pt x="1652" y="60"/>
                    <a:pt x="1035" y="259"/>
                    <a:pt x="418" y="399"/>
                  </a:cubicBezTo>
                  <a:cubicBezTo>
                    <a:pt x="140" y="538"/>
                    <a:pt x="1" y="757"/>
                    <a:pt x="160" y="975"/>
                  </a:cubicBezTo>
                  <a:cubicBezTo>
                    <a:pt x="253" y="1083"/>
                    <a:pt x="349" y="1124"/>
                    <a:pt x="444" y="1124"/>
                  </a:cubicBezTo>
                  <a:cubicBezTo>
                    <a:pt x="612" y="1124"/>
                    <a:pt x="776" y="998"/>
                    <a:pt x="916" y="896"/>
                  </a:cubicBezTo>
                  <a:cubicBezTo>
                    <a:pt x="1095" y="896"/>
                    <a:pt x="1234" y="876"/>
                    <a:pt x="1413" y="876"/>
                  </a:cubicBezTo>
                  <a:cubicBezTo>
                    <a:pt x="1612" y="498"/>
                    <a:pt x="2268" y="558"/>
                    <a:pt x="23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2493350" y="1437150"/>
              <a:ext cx="21900" cy="8900"/>
            </a:xfrm>
            <a:custGeom>
              <a:avLst/>
              <a:gdLst/>
              <a:ahLst/>
              <a:cxnLst/>
              <a:rect l="l" t="t" r="r" b="b"/>
              <a:pathLst>
                <a:path w="876" h="356" extrusionOk="0">
                  <a:moveTo>
                    <a:pt x="875" y="0"/>
                  </a:moveTo>
                  <a:cubicBezTo>
                    <a:pt x="577" y="80"/>
                    <a:pt x="239" y="120"/>
                    <a:pt x="0" y="339"/>
                  </a:cubicBezTo>
                  <a:cubicBezTo>
                    <a:pt x="78" y="348"/>
                    <a:pt x="158" y="356"/>
                    <a:pt x="238" y="356"/>
                  </a:cubicBezTo>
                  <a:cubicBezTo>
                    <a:pt x="484" y="356"/>
                    <a:pt x="725" y="286"/>
                    <a:pt x="8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2427775" y="1571550"/>
              <a:ext cx="11875" cy="8375"/>
            </a:xfrm>
            <a:custGeom>
              <a:avLst/>
              <a:gdLst/>
              <a:ahLst/>
              <a:cxnLst/>
              <a:rect l="l" t="t" r="r" b="b"/>
              <a:pathLst>
                <a:path w="475" h="335" extrusionOk="0">
                  <a:moveTo>
                    <a:pt x="243" y="1"/>
                  </a:moveTo>
                  <a:cubicBezTo>
                    <a:pt x="180" y="1"/>
                    <a:pt x="108" y="16"/>
                    <a:pt x="37" y="35"/>
                  </a:cubicBezTo>
                  <a:cubicBezTo>
                    <a:pt x="1" y="276"/>
                    <a:pt x="89" y="335"/>
                    <a:pt x="212" y="335"/>
                  </a:cubicBezTo>
                  <a:cubicBezTo>
                    <a:pt x="292" y="335"/>
                    <a:pt x="388" y="310"/>
                    <a:pt x="475" y="294"/>
                  </a:cubicBezTo>
                  <a:cubicBezTo>
                    <a:pt x="475" y="66"/>
                    <a:pt x="375" y="1"/>
                    <a:pt x="2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2488375" y="1557800"/>
              <a:ext cx="4975" cy="5200"/>
            </a:xfrm>
            <a:custGeom>
              <a:avLst/>
              <a:gdLst/>
              <a:ahLst/>
              <a:cxnLst/>
              <a:rect l="l" t="t" r="r" b="b"/>
              <a:pathLst>
                <a:path w="199" h="208" extrusionOk="0">
                  <a:moveTo>
                    <a:pt x="123" y="1"/>
                  </a:moveTo>
                  <a:cubicBezTo>
                    <a:pt x="105" y="1"/>
                    <a:pt x="78" y="9"/>
                    <a:pt x="40" y="28"/>
                  </a:cubicBezTo>
                  <a:cubicBezTo>
                    <a:pt x="0" y="48"/>
                    <a:pt x="80" y="148"/>
                    <a:pt x="139" y="207"/>
                  </a:cubicBezTo>
                  <a:cubicBezTo>
                    <a:pt x="123" y="143"/>
                    <a:pt x="198" y="1"/>
                    <a:pt x="1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2791725" y="1164375"/>
              <a:ext cx="22400" cy="4175"/>
            </a:xfrm>
            <a:custGeom>
              <a:avLst/>
              <a:gdLst/>
              <a:ahLst/>
              <a:cxnLst/>
              <a:rect l="l" t="t" r="r" b="b"/>
              <a:pathLst>
                <a:path w="896" h="167" extrusionOk="0">
                  <a:moveTo>
                    <a:pt x="532" y="1"/>
                  </a:moveTo>
                  <a:cubicBezTo>
                    <a:pt x="349" y="1"/>
                    <a:pt x="168" y="22"/>
                    <a:pt x="1" y="130"/>
                  </a:cubicBezTo>
                  <a:cubicBezTo>
                    <a:pt x="154" y="139"/>
                    <a:pt x="302" y="167"/>
                    <a:pt x="445" y="167"/>
                  </a:cubicBezTo>
                  <a:cubicBezTo>
                    <a:pt x="601" y="167"/>
                    <a:pt x="751" y="134"/>
                    <a:pt x="896" y="10"/>
                  </a:cubicBezTo>
                  <a:cubicBezTo>
                    <a:pt x="777" y="10"/>
                    <a:pt x="654" y="1"/>
                    <a:pt x="5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2765375" y="1168350"/>
              <a:ext cx="13950" cy="3925"/>
            </a:xfrm>
            <a:custGeom>
              <a:avLst/>
              <a:gdLst/>
              <a:ahLst/>
              <a:cxnLst/>
              <a:rect l="l" t="t" r="r" b="b"/>
              <a:pathLst>
                <a:path w="558" h="157" extrusionOk="0">
                  <a:moveTo>
                    <a:pt x="395" y="1"/>
                  </a:moveTo>
                  <a:cubicBezTo>
                    <a:pt x="252" y="1"/>
                    <a:pt x="116" y="29"/>
                    <a:pt x="0" y="130"/>
                  </a:cubicBezTo>
                  <a:cubicBezTo>
                    <a:pt x="89" y="145"/>
                    <a:pt x="167" y="157"/>
                    <a:pt x="239" y="157"/>
                  </a:cubicBezTo>
                  <a:cubicBezTo>
                    <a:pt x="358" y="157"/>
                    <a:pt x="458" y="123"/>
                    <a:pt x="557" y="10"/>
                  </a:cubicBezTo>
                  <a:cubicBezTo>
                    <a:pt x="503" y="5"/>
                    <a:pt x="448" y="1"/>
                    <a:pt x="3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2829525" y="1160150"/>
              <a:ext cx="6500" cy="3000"/>
            </a:xfrm>
            <a:custGeom>
              <a:avLst/>
              <a:gdLst/>
              <a:ahLst/>
              <a:cxnLst/>
              <a:rect l="l" t="t" r="r" b="b"/>
              <a:pathLst>
                <a:path w="260" h="120" extrusionOk="0">
                  <a:moveTo>
                    <a:pt x="259" y="0"/>
                  </a:moveTo>
                  <a:lnTo>
                    <a:pt x="259" y="0"/>
                  </a:lnTo>
                  <a:cubicBezTo>
                    <a:pt x="180" y="40"/>
                    <a:pt x="80" y="80"/>
                    <a:pt x="1" y="119"/>
                  </a:cubicBezTo>
                  <a:cubicBezTo>
                    <a:pt x="100" y="119"/>
                    <a:pt x="199" y="8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2783775" y="1468975"/>
              <a:ext cx="47275" cy="25400"/>
            </a:xfrm>
            <a:custGeom>
              <a:avLst/>
              <a:gdLst/>
              <a:ahLst/>
              <a:cxnLst/>
              <a:rect l="l" t="t" r="r" b="b"/>
              <a:pathLst>
                <a:path w="1891" h="1016" extrusionOk="0">
                  <a:moveTo>
                    <a:pt x="1731" y="1"/>
                  </a:moveTo>
                  <a:lnTo>
                    <a:pt x="1731" y="1"/>
                  </a:lnTo>
                  <a:cubicBezTo>
                    <a:pt x="1512" y="100"/>
                    <a:pt x="1254" y="199"/>
                    <a:pt x="1035" y="299"/>
                  </a:cubicBezTo>
                  <a:cubicBezTo>
                    <a:pt x="697" y="378"/>
                    <a:pt x="259" y="359"/>
                    <a:pt x="20" y="697"/>
                  </a:cubicBezTo>
                  <a:cubicBezTo>
                    <a:pt x="20" y="756"/>
                    <a:pt x="0" y="776"/>
                    <a:pt x="0" y="816"/>
                  </a:cubicBezTo>
                  <a:lnTo>
                    <a:pt x="199" y="816"/>
                  </a:lnTo>
                  <a:cubicBezTo>
                    <a:pt x="239" y="876"/>
                    <a:pt x="279" y="916"/>
                    <a:pt x="319" y="1015"/>
                  </a:cubicBezTo>
                  <a:cubicBezTo>
                    <a:pt x="856" y="916"/>
                    <a:pt x="1413" y="796"/>
                    <a:pt x="1890" y="498"/>
                  </a:cubicBezTo>
                  <a:cubicBezTo>
                    <a:pt x="1711" y="378"/>
                    <a:pt x="1731" y="199"/>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2779300" y="1471950"/>
              <a:ext cx="30850" cy="13950"/>
            </a:xfrm>
            <a:custGeom>
              <a:avLst/>
              <a:gdLst/>
              <a:ahLst/>
              <a:cxnLst/>
              <a:rect l="l" t="t" r="r" b="b"/>
              <a:pathLst>
                <a:path w="1234" h="558" extrusionOk="0">
                  <a:moveTo>
                    <a:pt x="896" y="1"/>
                  </a:moveTo>
                  <a:cubicBezTo>
                    <a:pt x="787" y="157"/>
                    <a:pt x="642" y="183"/>
                    <a:pt x="492" y="183"/>
                  </a:cubicBezTo>
                  <a:cubicBezTo>
                    <a:pt x="420" y="183"/>
                    <a:pt x="347" y="177"/>
                    <a:pt x="276" y="177"/>
                  </a:cubicBezTo>
                  <a:cubicBezTo>
                    <a:pt x="250" y="177"/>
                    <a:pt x="225" y="178"/>
                    <a:pt x="199" y="180"/>
                  </a:cubicBezTo>
                  <a:cubicBezTo>
                    <a:pt x="140" y="299"/>
                    <a:pt x="0" y="439"/>
                    <a:pt x="199" y="558"/>
                  </a:cubicBezTo>
                  <a:cubicBezTo>
                    <a:pt x="518" y="439"/>
                    <a:pt x="876" y="279"/>
                    <a:pt x="1214" y="160"/>
                  </a:cubicBezTo>
                  <a:cubicBezTo>
                    <a:pt x="1214" y="100"/>
                    <a:pt x="1214" y="6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2766875" y="1485325"/>
              <a:ext cx="7975" cy="3575"/>
            </a:xfrm>
            <a:custGeom>
              <a:avLst/>
              <a:gdLst/>
              <a:ahLst/>
              <a:cxnLst/>
              <a:rect l="l" t="t" r="r" b="b"/>
              <a:pathLst>
                <a:path w="319" h="143" extrusionOk="0">
                  <a:moveTo>
                    <a:pt x="171" y="0"/>
                  </a:moveTo>
                  <a:cubicBezTo>
                    <a:pt x="117" y="0"/>
                    <a:pt x="61" y="50"/>
                    <a:pt x="0" y="142"/>
                  </a:cubicBezTo>
                  <a:lnTo>
                    <a:pt x="318" y="142"/>
                  </a:lnTo>
                  <a:cubicBezTo>
                    <a:pt x="270" y="45"/>
                    <a:pt x="222" y="0"/>
                    <a:pt x="1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2868825" y="968175"/>
              <a:ext cx="19400" cy="7175"/>
            </a:xfrm>
            <a:custGeom>
              <a:avLst/>
              <a:gdLst/>
              <a:ahLst/>
              <a:cxnLst/>
              <a:rect l="l" t="t" r="r" b="b"/>
              <a:pathLst>
                <a:path w="776" h="287" extrusionOk="0">
                  <a:moveTo>
                    <a:pt x="776" y="1"/>
                  </a:moveTo>
                  <a:lnTo>
                    <a:pt x="776" y="1"/>
                  </a:lnTo>
                  <a:cubicBezTo>
                    <a:pt x="537" y="20"/>
                    <a:pt x="298" y="20"/>
                    <a:pt x="0" y="20"/>
                  </a:cubicBezTo>
                  <a:cubicBezTo>
                    <a:pt x="162" y="202"/>
                    <a:pt x="306" y="287"/>
                    <a:pt x="432" y="287"/>
                  </a:cubicBezTo>
                  <a:cubicBezTo>
                    <a:pt x="568" y="287"/>
                    <a:pt x="683" y="18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2888200" y="964475"/>
              <a:ext cx="5175" cy="3725"/>
            </a:xfrm>
            <a:custGeom>
              <a:avLst/>
              <a:gdLst/>
              <a:ahLst/>
              <a:cxnLst/>
              <a:rect l="l" t="t" r="r" b="b"/>
              <a:pathLst>
                <a:path w="207" h="149" extrusionOk="0">
                  <a:moveTo>
                    <a:pt x="144" y="0"/>
                  </a:moveTo>
                  <a:cubicBezTo>
                    <a:pt x="105" y="0"/>
                    <a:pt x="18" y="81"/>
                    <a:pt x="1" y="149"/>
                  </a:cubicBezTo>
                  <a:cubicBezTo>
                    <a:pt x="10" y="140"/>
                    <a:pt x="26" y="138"/>
                    <a:pt x="45" y="138"/>
                  </a:cubicBezTo>
                  <a:cubicBezTo>
                    <a:pt x="63" y="138"/>
                    <a:pt x="83" y="140"/>
                    <a:pt x="103" y="140"/>
                  </a:cubicBezTo>
                  <a:cubicBezTo>
                    <a:pt x="159" y="140"/>
                    <a:pt x="206" y="125"/>
                    <a:pt x="160" y="9"/>
                  </a:cubicBezTo>
                  <a:cubicBezTo>
                    <a:pt x="157" y="3"/>
                    <a:pt x="151" y="0"/>
                    <a:pt x="1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2755925" y="1208975"/>
              <a:ext cx="15450" cy="6900"/>
            </a:xfrm>
            <a:custGeom>
              <a:avLst/>
              <a:gdLst/>
              <a:ahLst/>
              <a:cxnLst/>
              <a:rect l="l" t="t" r="r" b="b"/>
              <a:pathLst>
                <a:path w="618" h="276" extrusionOk="0">
                  <a:moveTo>
                    <a:pt x="375" y="1"/>
                  </a:moveTo>
                  <a:cubicBezTo>
                    <a:pt x="276" y="1"/>
                    <a:pt x="178" y="33"/>
                    <a:pt x="80" y="76"/>
                  </a:cubicBezTo>
                  <a:cubicBezTo>
                    <a:pt x="0" y="156"/>
                    <a:pt x="0" y="215"/>
                    <a:pt x="80" y="255"/>
                  </a:cubicBezTo>
                  <a:cubicBezTo>
                    <a:pt x="154" y="263"/>
                    <a:pt x="233" y="275"/>
                    <a:pt x="309" y="275"/>
                  </a:cubicBezTo>
                  <a:cubicBezTo>
                    <a:pt x="437" y="275"/>
                    <a:pt x="555" y="239"/>
                    <a:pt x="617" y="76"/>
                  </a:cubicBezTo>
                  <a:cubicBezTo>
                    <a:pt x="536" y="22"/>
                    <a:pt x="455"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2752950" y="1211850"/>
              <a:ext cx="4975" cy="4025"/>
            </a:xfrm>
            <a:custGeom>
              <a:avLst/>
              <a:gdLst/>
              <a:ahLst/>
              <a:cxnLst/>
              <a:rect l="l" t="t" r="r" b="b"/>
              <a:pathLst>
                <a:path w="199" h="161" extrusionOk="0">
                  <a:moveTo>
                    <a:pt x="199" y="1"/>
                  </a:moveTo>
                  <a:cubicBezTo>
                    <a:pt x="139" y="1"/>
                    <a:pt x="80" y="1"/>
                    <a:pt x="0" y="21"/>
                  </a:cubicBezTo>
                  <a:cubicBezTo>
                    <a:pt x="0" y="61"/>
                    <a:pt x="40" y="120"/>
                    <a:pt x="40" y="160"/>
                  </a:cubicBezTo>
                  <a:lnTo>
                    <a:pt x="199" y="160"/>
                  </a:lnTo>
                  <a:lnTo>
                    <a:pt x="19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2765375" y="1289450"/>
              <a:ext cx="9475" cy="4700"/>
            </a:xfrm>
            <a:custGeom>
              <a:avLst/>
              <a:gdLst/>
              <a:ahLst/>
              <a:cxnLst/>
              <a:rect l="l" t="t" r="r" b="b"/>
              <a:pathLst>
                <a:path w="379" h="188" extrusionOk="0">
                  <a:moveTo>
                    <a:pt x="0" y="0"/>
                  </a:moveTo>
                  <a:cubicBezTo>
                    <a:pt x="0" y="153"/>
                    <a:pt x="57" y="188"/>
                    <a:pt x="128" y="188"/>
                  </a:cubicBezTo>
                  <a:cubicBezTo>
                    <a:pt x="189" y="188"/>
                    <a:pt x="262" y="162"/>
                    <a:pt x="318" y="162"/>
                  </a:cubicBezTo>
                  <a:cubicBezTo>
                    <a:pt x="341" y="162"/>
                    <a:pt x="362" y="166"/>
                    <a:pt x="378" y="179"/>
                  </a:cubicBezTo>
                  <a:cubicBezTo>
                    <a:pt x="299"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417250" y="1514225"/>
              <a:ext cx="37325" cy="31350"/>
            </a:xfrm>
            <a:custGeom>
              <a:avLst/>
              <a:gdLst/>
              <a:ahLst/>
              <a:cxnLst/>
              <a:rect l="l" t="t" r="r" b="b"/>
              <a:pathLst>
                <a:path w="1493" h="1254" extrusionOk="0">
                  <a:moveTo>
                    <a:pt x="398" y="1"/>
                  </a:moveTo>
                  <a:cubicBezTo>
                    <a:pt x="299" y="1"/>
                    <a:pt x="239" y="60"/>
                    <a:pt x="180" y="100"/>
                  </a:cubicBezTo>
                  <a:cubicBezTo>
                    <a:pt x="1" y="438"/>
                    <a:pt x="1" y="757"/>
                    <a:pt x="239" y="1075"/>
                  </a:cubicBezTo>
                  <a:cubicBezTo>
                    <a:pt x="299" y="1135"/>
                    <a:pt x="359" y="1194"/>
                    <a:pt x="438" y="1254"/>
                  </a:cubicBezTo>
                  <a:lnTo>
                    <a:pt x="438" y="1095"/>
                  </a:lnTo>
                  <a:cubicBezTo>
                    <a:pt x="498" y="956"/>
                    <a:pt x="657" y="975"/>
                    <a:pt x="776" y="936"/>
                  </a:cubicBezTo>
                  <a:cubicBezTo>
                    <a:pt x="935" y="558"/>
                    <a:pt x="1492" y="558"/>
                    <a:pt x="1492" y="80"/>
                  </a:cubicBezTo>
                  <a:cubicBezTo>
                    <a:pt x="1446" y="34"/>
                    <a:pt x="1391" y="24"/>
                    <a:pt x="1332" y="24"/>
                  </a:cubicBezTo>
                  <a:cubicBezTo>
                    <a:pt x="1285" y="24"/>
                    <a:pt x="1235" y="30"/>
                    <a:pt x="1187" y="30"/>
                  </a:cubicBezTo>
                  <a:cubicBezTo>
                    <a:pt x="1141" y="30"/>
                    <a:pt x="1096" y="24"/>
                    <a:pt x="1055" y="1"/>
                  </a:cubicBezTo>
                  <a:cubicBezTo>
                    <a:pt x="920" y="46"/>
                    <a:pt x="798" y="84"/>
                    <a:pt x="678" y="84"/>
                  </a:cubicBezTo>
                  <a:cubicBezTo>
                    <a:pt x="585" y="84"/>
                    <a:pt x="494" y="61"/>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2443600" y="1507600"/>
              <a:ext cx="23400" cy="11200"/>
            </a:xfrm>
            <a:custGeom>
              <a:avLst/>
              <a:gdLst/>
              <a:ahLst/>
              <a:cxnLst/>
              <a:rect l="l" t="t" r="r" b="b"/>
              <a:pathLst>
                <a:path w="936" h="448" extrusionOk="0">
                  <a:moveTo>
                    <a:pt x="723" y="0"/>
                  </a:moveTo>
                  <a:cubicBezTo>
                    <a:pt x="673" y="0"/>
                    <a:pt x="612" y="15"/>
                    <a:pt x="538" y="47"/>
                  </a:cubicBezTo>
                  <a:cubicBezTo>
                    <a:pt x="438" y="107"/>
                    <a:pt x="319" y="67"/>
                    <a:pt x="220" y="107"/>
                  </a:cubicBezTo>
                  <a:cubicBezTo>
                    <a:pt x="80" y="107"/>
                    <a:pt x="1" y="146"/>
                    <a:pt x="41" y="306"/>
                  </a:cubicBezTo>
                  <a:cubicBezTo>
                    <a:pt x="90" y="377"/>
                    <a:pt x="138" y="399"/>
                    <a:pt x="183" y="399"/>
                  </a:cubicBezTo>
                  <a:cubicBezTo>
                    <a:pt x="265" y="399"/>
                    <a:pt x="342" y="325"/>
                    <a:pt x="419" y="325"/>
                  </a:cubicBezTo>
                  <a:cubicBezTo>
                    <a:pt x="524" y="372"/>
                    <a:pt x="630" y="447"/>
                    <a:pt x="732" y="447"/>
                  </a:cubicBezTo>
                  <a:cubicBezTo>
                    <a:pt x="802" y="447"/>
                    <a:pt x="871" y="411"/>
                    <a:pt x="936" y="306"/>
                  </a:cubicBezTo>
                  <a:cubicBezTo>
                    <a:pt x="921" y="115"/>
                    <a:pt x="863" y="0"/>
                    <a:pt x="7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2440625" y="1537600"/>
              <a:ext cx="8475" cy="4000"/>
            </a:xfrm>
            <a:custGeom>
              <a:avLst/>
              <a:gdLst/>
              <a:ahLst/>
              <a:cxnLst/>
              <a:rect l="l" t="t" r="r" b="b"/>
              <a:pathLst>
                <a:path w="339" h="160" extrusionOk="0">
                  <a:moveTo>
                    <a:pt x="339" y="1"/>
                  </a:moveTo>
                  <a:cubicBezTo>
                    <a:pt x="219" y="1"/>
                    <a:pt x="80" y="21"/>
                    <a:pt x="0" y="140"/>
                  </a:cubicBezTo>
                  <a:cubicBezTo>
                    <a:pt x="60" y="160"/>
                    <a:pt x="120" y="160"/>
                    <a:pt x="199" y="160"/>
                  </a:cubicBezTo>
                  <a:cubicBezTo>
                    <a:pt x="239" y="100"/>
                    <a:pt x="29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2610200" y="1385550"/>
              <a:ext cx="9475" cy="3875"/>
            </a:xfrm>
            <a:custGeom>
              <a:avLst/>
              <a:gdLst/>
              <a:ahLst/>
              <a:cxnLst/>
              <a:rect l="l" t="t" r="r" b="b"/>
              <a:pathLst>
                <a:path w="379" h="155" extrusionOk="0">
                  <a:moveTo>
                    <a:pt x="267" y="1"/>
                  </a:moveTo>
                  <a:cubicBezTo>
                    <a:pt x="156" y="1"/>
                    <a:pt x="61" y="49"/>
                    <a:pt x="1" y="155"/>
                  </a:cubicBezTo>
                  <a:cubicBezTo>
                    <a:pt x="140" y="155"/>
                    <a:pt x="259" y="135"/>
                    <a:pt x="379" y="15"/>
                  </a:cubicBezTo>
                  <a:cubicBezTo>
                    <a:pt x="340" y="6"/>
                    <a:pt x="303"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2634575" y="1377700"/>
              <a:ext cx="10475" cy="7250"/>
            </a:xfrm>
            <a:custGeom>
              <a:avLst/>
              <a:gdLst/>
              <a:ahLst/>
              <a:cxnLst/>
              <a:rect l="l" t="t" r="r" b="b"/>
              <a:pathLst>
                <a:path w="419" h="290" extrusionOk="0">
                  <a:moveTo>
                    <a:pt x="247" y="1"/>
                  </a:moveTo>
                  <a:cubicBezTo>
                    <a:pt x="180" y="1"/>
                    <a:pt x="115" y="22"/>
                    <a:pt x="60" y="91"/>
                  </a:cubicBezTo>
                  <a:cubicBezTo>
                    <a:pt x="40" y="130"/>
                    <a:pt x="21" y="170"/>
                    <a:pt x="1" y="190"/>
                  </a:cubicBezTo>
                  <a:cubicBezTo>
                    <a:pt x="21" y="250"/>
                    <a:pt x="40" y="270"/>
                    <a:pt x="60" y="290"/>
                  </a:cubicBezTo>
                  <a:cubicBezTo>
                    <a:pt x="219" y="290"/>
                    <a:pt x="339" y="250"/>
                    <a:pt x="418" y="130"/>
                  </a:cubicBezTo>
                  <a:cubicBezTo>
                    <a:pt x="398" y="91"/>
                    <a:pt x="359" y="71"/>
                    <a:pt x="339" y="11"/>
                  </a:cubicBezTo>
                  <a:cubicBezTo>
                    <a:pt x="308" y="5"/>
                    <a:pt x="277" y="1"/>
                    <a:pt x="2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2618675" y="1382050"/>
              <a:ext cx="8975" cy="3900"/>
            </a:xfrm>
            <a:custGeom>
              <a:avLst/>
              <a:gdLst/>
              <a:ahLst/>
              <a:cxnLst/>
              <a:rect l="l" t="t" r="r" b="b"/>
              <a:pathLst>
                <a:path w="359" h="156" extrusionOk="0">
                  <a:moveTo>
                    <a:pt x="174" y="1"/>
                  </a:moveTo>
                  <a:cubicBezTo>
                    <a:pt x="111" y="1"/>
                    <a:pt x="53" y="50"/>
                    <a:pt x="0" y="155"/>
                  </a:cubicBezTo>
                  <a:cubicBezTo>
                    <a:pt x="139" y="155"/>
                    <a:pt x="239" y="116"/>
                    <a:pt x="358" y="116"/>
                  </a:cubicBezTo>
                  <a:cubicBezTo>
                    <a:pt x="292" y="40"/>
                    <a:pt x="231" y="1"/>
                    <a:pt x="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2644025" y="1375975"/>
              <a:ext cx="6500" cy="5000"/>
            </a:xfrm>
            <a:custGeom>
              <a:avLst/>
              <a:gdLst/>
              <a:ahLst/>
              <a:cxnLst/>
              <a:rect l="l" t="t" r="r" b="b"/>
              <a:pathLst>
                <a:path w="260" h="200" extrusionOk="0">
                  <a:moveTo>
                    <a:pt x="140" y="1"/>
                  </a:moveTo>
                  <a:cubicBezTo>
                    <a:pt x="40" y="1"/>
                    <a:pt x="1" y="100"/>
                    <a:pt x="40" y="160"/>
                  </a:cubicBezTo>
                  <a:lnTo>
                    <a:pt x="60" y="199"/>
                  </a:lnTo>
                  <a:lnTo>
                    <a:pt x="219" y="199"/>
                  </a:lnTo>
                  <a:lnTo>
                    <a:pt x="259" y="140"/>
                  </a:lnTo>
                  <a:cubicBezTo>
                    <a:pt x="259" y="6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2627625" y="1384925"/>
              <a:ext cx="5975" cy="4000"/>
            </a:xfrm>
            <a:custGeom>
              <a:avLst/>
              <a:gdLst/>
              <a:ahLst/>
              <a:cxnLst/>
              <a:rect l="l" t="t" r="r" b="b"/>
              <a:pathLst>
                <a:path w="239" h="160" extrusionOk="0">
                  <a:moveTo>
                    <a:pt x="0" y="1"/>
                  </a:moveTo>
                  <a:cubicBezTo>
                    <a:pt x="20" y="60"/>
                    <a:pt x="60" y="100"/>
                    <a:pt x="119" y="160"/>
                  </a:cubicBezTo>
                  <a:cubicBezTo>
                    <a:pt x="239" y="140"/>
                    <a:pt x="239" y="8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2630100" y="1383850"/>
              <a:ext cx="5500" cy="5075"/>
            </a:xfrm>
            <a:custGeom>
              <a:avLst/>
              <a:gdLst/>
              <a:ahLst/>
              <a:cxnLst/>
              <a:rect l="l" t="t" r="r" b="b"/>
              <a:pathLst>
                <a:path w="220" h="203" extrusionOk="0">
                  <a:moveTo>
                    <a:pt x="108" y="1"/>
                  </a:moveTo>
                  <a:cubicBezTo>
                    <a:pt x="87" y="1"/>
                    <a:pt x="66" y="7"/>
                    <a:pt x="40" y="24"/>
                  </a:cubicBezTo>
                  <a:lnTo>
                    <a:pt x="20" y="44"/>
                  </a:lnTo>
                  <a:cubicBezTo>
                    <a:pt x="20" y="103"/>
                    <a:pt x="20" y="143"/>
                    <a:pt x="1" y="203"/>
                  </a:cubicBezTo>
                  <a:cubicBezTo>
                    <a:pt x="120" y="203"/>
                    <a:pt x="200" y="143"/>
                    <a:pt x="219" y="44"/>
                  </a:cubicBezTo>
                  <a:lnTo>
                    <a:pt x="200" y="24"/>
                  </a:lnTo>
                  <a:cubicBezTo>
                    <a:pt x="165" y="12"/>
                    <a:pt x="137" y="1"/>
                    <a:pt x="1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2852400" y="982100"/>
              <a:ext cx="6000" cy="4000"/>
            </a:xfrm>
            <a:custGeom>
              <a:avLst/>
              <a:gdLst/>
              <a:ahLst/>
              <a:cxnLst/>
              <a:rect l="l" t="t" r="r" b="b"/>
              <a:pathLst>
                <a:path w="240" h="160" extrusionOk="0">
                  <a:moveTo>
                    <a:pt x="60" y="1"/>
                  </a:moveTo>
                  <a:cubicBezTo>
                    <a:pt x="60" y="40"/>
                    <a:pt x="40" y="60"/>
                    <a:pt x="1" y="80"/>
                  </a:cubicBezTo>
                  <a:lnTo>
                    <a:pt x="239" y="160"/>
                  </a:lnTo>
                  <a:cubicBezTo>
                    <a:pt x="180" y="100"/>
                    <a:pt x="140" y="6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2801175" y="1346150"/>
              <a:ext cx="7975" cy="3300"/>
            </a:xfrm>
            <a:custGeom>
              <a:avLst/>
              <a:gdLst/>
              <a:ahLst/>
              <a:cxnLst/>
              <a:rect l="l" t="t" r="r" b="b"/>
              <a:pathLst>
                <a:path w="319" h="132" extrusionOk="0">
                  <a:moveTo>
                    <a:pt x="319" y="0"/>
                  </a:moveTo>
                  <a:cubicBezTo>
                    <a:pt x="219" y="0"/>
                    <a:pt x="100" y="0"/>
                    <a:pt x="1" y="20"/>
                  </a:cubicBezTo>
                  <a:cubicBezTo>
                    <a:pt x="67" y="75"/>
                    <a:pt x="128" y="131"/>
                    <a:pt x="186" y="131"/>
                  </a:cubicBezTo>
                  <a:cubicBezTo>
                    <a:pt x="231" y="131"/>
                    <a:pt x="275" y="9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2818100" y="1137750"/>
              <a:ext cx="4000" cy="5500"/>
            </a:xfrm>
            <a:custGeom>
              <a:avLst/>
              <a:gdLst/>
              <a:ahLst/>
              <a:cxnLst/>
              <a:rect l="l" t="t" r="r" b="b"/>
              <a:pathLst>
                <a:path w="160" h="220" extrusionOk="0">
                  <a:moveTo>
                    <a:pt x="40" y="1"/>
                  </a:moveTo>
                  <a:lnTo>
                    <a:pt x="40" y="1"/>
                  </a:lnTo>
                  <a:cubicBezTo>
                    <a:pt x="0" y="120"/>
                    <a:pt x="60" y="180"/>
                    <a:pt x="159" y="220"/>
                  </a:cubicBezTo>
                  <a:cubicBezTo>
                    <a:pt x="159" y="120"/>
                    <a:pt x="139" y="4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2488875" y="1520575"/>
              <a:ext cx="6975" cy="7100"/>
            </a:xfrm>
            <a:custGeom>
              <a:avLst/>
              <a:gdLst/>
              <a:ahLst/>
              <a:cxnLst/>
              <a:rect l="l" t="t" r="r" b="b"/>
              <a:pathLst>
                <a:path w="279" h="284" extrusionOk="0">
                  <a:moveTo>
                    <a:pt x="122" y="0"/>
                  </a:moveTo>
                  <a:cubicBezTo>
                    <a:pt x="85" y="0"/>
                    <a:pt x="40" y="5"/>
                    <a:pt x="0" y="5"/>
                  </a:cubicBezTo>
                  <a:cubicBezTo>
                    <a:pt x="0" y="125"/>
                    <a:pt x="0" y="224"/>
                    <a:pt x="119" y="284"/>
                  </a:cubicBezTo>
                  <a:cubicBezTo>
                    <a:pt x="179" y="204"/>
                    <a:pt x="279" y="125"/>
                    <a:pt x="199" y="25"/>
                  </a:cubicBezTo>
                  <a:cubicBezTo>
                    <a:pt x="189" y="5"/>
                    <a:pt x="159" y="0"/>
                    <a:pt x="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2770575" y="1086050"/>
              <a:ext cx="44550" cy="17800"/>
            </a:xfrm>
            <a:custGeom>
              <a:avLst/>
              <a:gdLst/>
              <a:ahLst/>
              <a:cxnLst/>
              <a:rect l="l" t="t" r="r" b="b"/>
              <a:pathLst>
                <a:path w="1782" h="712" extrusionOk="0">
                  <a:moveTo>
                    <a:pt x="1583" y="0"/>
                  </a:moveTo>
                  <a:lnTo>
                    <a:pt x="1225" y="159"/>
                  </a:lnTo>
                  <a:cubicBezTo>
                    <a:pt x="1175" y="209"/>
                    <a:pt x="1125" y="234"/>
                    <a:pt x="1070" y="234"/>
                  </a:cubicBezTo>
                  <a:cubicBezTo>
                    <a:pt x="1016" y="234"/>
                    <a:pt x="956" y="209"/>
                    <a:pt x="886" y="159"/>
                  </a:cubicBezTo>
                  <a:cubicBezTo>
                    <a:pt x="588" y="199"/>
                    <a:pt x="329" y="279"/>
                    <a:pt x="31" y="318"/>
                  </a:cubicBezTo>
                  <a:cubicBezTo>
                    <a:pt x="0" y="458"/>
                    <a:pt x="29" y="537"/>
                    <a:pt x="128" y="537"/>
                  </a:cubicBezTo>
                  <a:cubicBezTo>
                    <a:pt x="157" y="537"/>
                    <a:pt x="190" y="531"/>
                    <a:pt x="230" y="517"/>
                  </a:cubicBezTo>
                  <a:cubicBezTo>
                    <a:pt x="443" y="630"/>
                    <a:pt x="664" y="711"/>
                    <a:pt x="882" y="711"/>
                  </a:cubicBezTo>
                  <a:cubicBezTo>
                    <a:pt x="1011" y="711"/>
                    <a:pt x="1139" y="683"/>
                    <a:pt x="1264" y="617"/>
                  </a:cubicBezTo>
                  <a:cubicBezTo>
                    <a:pt x="1324" y="584"/>
                    <a:pt x="1379" y="570"/>
                    <a:pt x="1432" y="570"/>
                  </a:cubicBezTo>
                  <a:cubicBezTo>
                    <a:pt x="1539" y="570"/>
                    <a:pt x="1636" y="623"/>
                    <a:pt x="1742" y="676"/>
                  </a:cubicBezTo>
                  <a:cubicBezTo>
                    <a:pt x="1782" y="418"/>
                    <a:pt x="1682" y="219"/>
                    <a:pt x="15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2416250" y="1488050"/>
              <a:ext cx="50750" cy="28275"/>
            </a:xfrm>
            <a:custGeom>
              <a:avLst/>
              <a:gdLst/>
              <a:ahLst/>
              <a:cxnLst/>
              <a:rect l="l" t="t" r="r" b="b"/>
              <a:pathLst>
                <a:path w="2030" h="1131" extrusionOk="0">
                  <a:moveTo>
                    <a:pt x="1671" y="0"/>
                  </a:moveTo>
                  <a:cubicBezTo>
                    <a:pt x="1561" y="0"/>
                    <a:pt x="1444" y="49"/>
                    <a:pt x="1314" y="133"/>
                  </a:cubicBezTo>
                  <a:cubicBezTo>
                    <a:pt x="1087" y="288"/>
                    <a:pt x="881" y="535"/>
                    <a:pt x="623" y="535"/>
                  </a:cubicBezTo>
                  <a:cubicBezTo>
                    <a:pt x="518" y="535"/>
                    <a:pt x="405" y="494"/>
                    <a:pt x="279" y="391"/>
                  </a:cubicBezTo>
                  <a:cubicBezTo>
                    <a:pt x="249" y="361"/>
                    <a:pt x="215" y="347"/>
                    <a:pt x="177" y="347"/>
                  </a:cubicBezTo>
                  <a:cubicBezTo>
                    <a:pt x="140" y="347"/>
                    <a:pt x="100" y="361"/>
                    <a:pt x="60" y="391"/>
                  </a:cubicBezTo>
                  <a:cubicBezTo>
                    <a:pt x="1" y="491"/>
                    <a:pt x="1" y="590"/>
                    <a:pt x="21" y="710"/>
                  </a:cubicBezTo>
                  <a:cubicBezTo>
                    <a:pt x="120" y="889"/>
                    <a:pt x="299" y="948"/>
                    <a:pt x="438" y="1048"/>
                  </a:cubicBezTo>
                  <a:lnTo>
                    <a:pt x="478" y="1107"/>
                  </a:lnTo>
                  <a:cubicBezTo>
                    <a:pt x="531" y="1123"/>
                    <a:pt x="580" y="1130"/>
                    <a:pt x="626" y="1130"/>
                  </a:cubicBezTo>
                  <a:cubicBezTo>
                    <a:pt x="921" y="1130"/>
                    <a:pt x="1075" y="835"/>
                    <a:pt x="1334" y="749"/>
                  </a:cubicBezTo>
                  <a:cubicBezTo>
                    <a:pt x="1413" y="391"/>
                    <a:pt x="1871" y="451"/>
                    <a:pt x="2030" y="212"/>
                  </a:cubicBezTo>
                  <a:cubicBezTo>
                    <a:pt x="1913" y="64"/>
                    <a:pt x="179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2422225" y="1459500"/>
              <a:ext cx="36325" cy="29900"/>
            </a:xfrm>
            <a:custGeom>
              <a:avLst/>
              <a:gdLst/>
              <a:ahLst/>
              <a:cxnLst/>
              <a:rect l="l" t="t" r="r" b="b"/>
              <a:pathLst>
                <a:path w="1453" h="1196" extrusionOk="0">
                  <a:moveTo>
                    <a:pt x="536" y="1"/>
                  </a:moveTo>
                  <a:cubicBezTo>
                    <a:pt x="98" y="1"/>
                    <a:pt x="60" y="311"/>
                    <a:pt x="40" y="678"/>
                  </a:cubicBezTo>
                  <a:cubicBezTo>
                    <a:pt x="0" y="877"/>
                    <a:pt x="40" y="1076"/>
                    <a:pt x="199" y="1195"/>
                  </a:cubicBezTo>
                  <a:cubicBezTo>
                    <a:pt x="617" y="1036"/>
                    <a:pt x="1035" y="877"/>
                    <a:pt x="1453" y="698"/>
                  </a:cubicBezTo>
                  <a:cubicBezTo>
                    <a:pt x="1313" y="678"/>
                    <a:pt x="1174" y="678"/>
                    <a:pt x="1095" y="539"/>
                  </a:cubicBezTo>
                  <a:cubicBezTo>
                    <a:pt x="929" y="547"/>
                    <a:pt x="798" y="553"/>
                    <a:pt x="697" y="553"/>
                  </a:cubicBezTo>
                  <a:cubicBezTo>
                    <a:pt x="311" y="553"/>
                    <a:pt x="357" y="458"/>
                    <a:pt x="577" y="2"/>
                  </a:cubicBezTo>
                  <a:cubicBezTo>
                    <a:pt x="563" y="1"/>
                    <a:pt x="549" y="1"/>
                    <a:pt x="5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2414275" y="1476425"/>
              <a:ext cx="14450" cy="17950"/>
            </a:xfrm>
            <a:custGeom>
              <a:avLst/>
              <a:gdLst/>
              <a:ahLst/>
              <a:cxnLst/>
              <a:rect l="l" t="t" r="r" b="b"/>
              <a:pathLst>
                <a:path w="578" h="718" extrusionOk="0">
                  <a:moveTo>
                    <a:pt x="378" y="1"/>
                  </a:moveTo>
                  <a:cubicBezTo>
                    <a:pt x="318" y="1"/>
                    <a:pt x="279" y="1"/>
                    <a:pt x="259" y="61"/>
                  </a:cubicBezTo>
                  <a:cubicBezTo>
                    <a:pt x="0" y="279"/>
                    <a:pt x="179" y="478"/>
                    <a:pt x="299" y="677"/>
                  </a:cubicBezTo>
                  <a:cubicBezTo>
                    <a:pt x="318" y="677"/>
                    <a:pt x="378" y="697"/>
                    <a:pt x="398" y="717"/>
                  </a:cubicBezTo>
                  <a:cubicBezTo>
                    <a:pt x="458" y="657"/>
                    <a:pt x="497" y="598"/>
                    <a:pt x="557" y="518"/>
                  </a:cubicBezTo>
                  <a:cubicBezTo>
                    <a:pt x="517" y="319"/>
                    <a:pt x="577" y="12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2416750" y="1492850"/>
              <a:ext cx="7000" cy="5500"/>
            </a:xfrm>
            <a:custGeom>
              <a:avLst/>
              <a:gdLst/>
              <a:ahLst/>
              <a:cxnLst/>
              <a:rect l="l" t="t" r="r" b="b"/>
              <a:pathLst>
                <a:path w="280" h="220" extrusionOk="0">
                  <a:moveTo>
                    <a:pt x="200" y="0"/>
                  </a:moveTo>
                  <a:cubicBezTo>
                    <a:pt x="80" y="20"/>
                    <a:pt x="1" y="100"/>
                    <a:pt x="100" y="219"/>
                  </a:cubicBezTo>
                  <a:cubicBezTo>
                    <a:pt x="160" y="219"/>
                    <a:pt x="200" y="199"/>
                    <a:pt x="259" y="199"/>
                  </a:cubicBezTo>
                  <a:cubicBezTo>
                    <a:pt x="279" y="140"/>
                    <a:pt x="279" y="100"/>
                    <a:pt x="239" y="4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2402325" y="1473250"/>
              <a:ext cx="19925" cy="115100"/>
            </a:xfrm>
            <a:custGeom>
              <a:avLst/>
              <a:gdLst/>
              <a:ahLst/>
              <a:cxnLst/>
              <a:rect l="l" t="t" r="r" b="b"/>
              <a:pathLst>
                <a:path w="797" h="4604" extrusionOk="0">
                  <a:moveTo>
                    <a:pt x="490" y="1"/>
                  </a:moveTo>
                  <a:cubicBezTo>
                    <a:pt x="442" y="1"/>
                    <a:pt x="393" y="11"/>
                    <a:pt x="339" y="28"/>
                  </a:cubicBezTo>
                  <a:cubicBezTo>
                    <a:pt x="200" y="207"/>
                    <a:pt x="339" y="426"/>
                    <a:pt x="200" y="605"/>
                  </a:cubicBezTo>
                  <a:cubicBezTo>
                    <a:pt x="160" y="904"/>
                    <a:pt x="1" y="1202"/>
                    <a:pt x="60" y="1441"/>
                  </a:cubicBezTo>
                  <a:cubicBezTo>
                    <a:pt x="259" y="2435"/>
                    <a:pt x="60" y="3430"/>
                    <a:pt x="180" y="4425"/>
                  </a:cubicBezTo>
                  <a:cubicBezTo>
                    <a:pt x="200" y="4465"/>
                    <a:pt x="259" y="4465"/>
                    <a:pt x="299" y="4484"/>
                  </a:cubicBezTo>
                  <a:cubicBezTo>
                    <a:pt x="379" y="4425"/>
                    <a:pt x="438" y="4365"/>
                    <a:pt x="359" y="4266"/>
                  </a:cubicBezTo>
                  <a:lnTo>
                    <a:pt x="359" y="4266"/>
                  </a:lnTo>
                  <a:cubicBezTo>
                    <a:pt x="458" y="4325"/>
                    <a:pt x="399" y="4465"/>
                    <a:pt x="458" y="4524"/>
                  </a:cubicBezTo>
                  <a:cubicBezTo>
                    <a:pt x="478" y="4564"/>
                    <a:pt x="478" y="4584"/>
                    <a:pt x="498" y="4604"/>
                  </a:cubicBezTo>
                  <a:cubicBezTo>
                    <a:pt x="637" y="4604"/>
                    <a:pt x="777" y="4584"/>
                    <a:pt x="737" y="4385"/>
                  </a:cubicBezTo>
                  <a:cubicBezTo>
                    <a:pt x="657" y="4067"/>
                    <a:pt x="657" y="3728"/>
                    <a:pt x="677" y="3410"/>
                  </a:cubicBezTo>
                  <a:cubicBezTo>
                    <a:pt x="558" y="3191"/>
                    <a:pt x="558" y="2933"/>
                    <a:pt x="677" y="2714"/>
                  </a:cubicBezTo>
                  <a:cubicBezTo>
                    <a:pt x="757" y="2237"/>
                    <a:pt x="757" y="1799"/>
                    <a:pt x="677" y="1321"/>
                  </a:cubicBezTo>
                  <a:cubicBezTo>
                    <a:pt x="697" y="1222"/>
                    <a:pt x="697" y="1103"/>
                    <a:pt x="697" y="1003"/>
                  </a:cubicBezTo>
                  <a:cubicBezTo>
                    <a:pt x="737" y="924"/>
                    <a:pt x="777" y="844"/>
                    <a:pt x="796" y="784"/>
                  </a:cubicBezTo>
                  <a:cubicBezTo>
                    <a:pt x="777" y="585"/>
                    <a:pt x="737" y="347"/>
                    <a:pt x="697" y="88"/>
                  </a:cubicBezTo>
                  <a:lnTo>
                    <a:pt x="657" y="48"/>
                  </a:lnTo>
                  <a:cubicBezTo>
                    <a:pt x="602" y="15"/>
                    <a:pt x="548" y="1"/>
                    <a:pt x="4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2413775" y="1506275"/>
              <a:ext cx="14450" cy="35050"/>
            </a:xfrm>
            <a:custGeom>
              <a:avLst/>
              <a:gdLst/>
              <a:ahLst/>
              <a:cxnLst/>
              <a:rect l="l" t="t" r="r" b="b"/>
              <a:pathLst>
                <a:path w="578" h="1402" extrusionOk="0">
                  <a:moveTo>
                    <a:pt x="219" y="0"/>
                  </a:moveTo>
                  <a:cubicBezTo>
                    <a:pt x="0" y="478"/>
                    <a:pt x="140" y="916"/>
                    <a:pt x="219" y="1393"/>
                  </a:cubicBezTo>
                  <a:cubicBezTo>
                    <a:pt x="239" y="1400"/>
                    <a:pt x="257" y="1402"/>
                    <a:pt x="274" y="1402"/>
                  </a:cubicBezTo>
                  <a:cubicBezTo>
                    <a:pt x="307" y="1402"/>
                    <a:pt x="338" y="1393"/>
                    <a:pt x="378" y="1393"/>
                  </a:cubicBezTo>
                  <a:cubicBezTo>
                    <a:pt x="418" y="1015"/>
                    <a:pt x="219" y="617"/>
                    <a:pt x="537" y="319"/>
                  </a:cubicBezTo>
                  <a:cubicBezTo>
                    <a:pt x="577" y="80"/>
                    <a:pt x="438" y="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2413275" y="1541575"/>
              <a:ext cx="6000" cy="17450"/>
            </a:xfrm>
            <a:custGeom>
              <a:avLst/>
              <a:gdLst/>
              <a:ahLst/>
              <a:cxnLst/>
              <a:rect l="l" t="t" r="r" b="b"/>
              <a:pathLst>
                <a:path w="240" h="698" extrusionOk="0">
                  <a:moveTo>
                    <a:pt x="219" y="1"/>
                  </a:moveTo>
                  <a:cubicBezTo>
                    <a:pt x="0" y="240"/>
                    <a:pt x="0" y="478"/>
                    <a:pt x="219" y="697"/>
                  </a:cubicBezTo>
                  <a:cubicBezTo>
                    <a:pt x="219" y="458"/>
                    <a:pt x="239" y="24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2422725" y="1547350"/>
              <a:ext cx="13950" cy="6700"/>
            </a:xfrm>
            <a:custGeom>
              <a:avLst/>
              <a:gdLst/>
              <a:ahLst/>
              <a:cxnLst/>
              <a:rect l="l" t="t" r="r" b="b"/>
              <a:pathLst>
                <a:path w="558" h="268" extrusionOk="0">
                  <a:moveTo>
                    <a:pt x="329" y="1"/>
                  </a:moveTo>
                  <a:cubicBezTo>
                    <a:pt x="278" y="1"/>
                    <a:pt x="226" y="21"/>
                    <a:pt x="179" y="68"/>
                  </a:cubicBezTo>
                  <a:cubicBezTo>
                    <a:pt x="100" y="128"/>
                    <a:pt x="40" y="168"/>
                    <a:pt x="0" y="267"/>
                  </a:cubicBezTo>
                  <a:lnTo>
                    <a:pt x="537" y="267"/>
                  </a:lnTo>
                  <a:cubicBezTo>
                    <a:pt x="557" y="227"/>
                    <a:pt x="557" y="188"/>
                    <a:pt x="557" y="148"/>
                  </a:cubicBezTo>
                  <a:lnTo>
                    <a:pt x="498" y="68"/>
                  </a:lnTo>
                  <a:cubicBezTo>
                    <a:pt x="445" y="26"/>
                    <a:pt x="387" y="1"/>
                    <a:pt x="3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2409800" y="1580375"/>
              <a:ext cx="6975" cy="8800"/>
            </a:xfrm>
            <a:custGeom>
              <a:avLst/>
              <a:gdLst/>
              <a:ahLst/>
              <a:cxnLst/>
              <a:rect l="l" t="t" r="r" b="b"/>
              <a:pathLst>
                <a:path w="279" h="352" extrusionOk="0">
                  <a:moveTo>
                    <a:pt x="100" y="0"/>
                  </a:moveTo>
                  <a:cubicBezTo>
                    <a:pt x="60" y="80"/>
                    <a:pt x="40" y="140"/>
                    <a:pt x="0" y="219"/>
                  </a:cubicBezTo>
                  <a:cubicBezTo>
                    <a:pt x="31" y="298"/>
                    <a:pt x="63" y="351"/>
                    <a:pt x="133" y="351"/>
                  </a:cubicBezTo>
                  <a:cubicBezTo>
                    <a:pt x="152" y="351"/>
                    <a:pt x="174" y="347"/>
                    <a:pt x="199" y="339"/>
                  </a:cubicBezTo>
                  <a:cubicBezTo>
                    <a:pt x="179" y="219"/>
                    <a:pt x="279" y="8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2428200" y="1545900"/>
              <a:ext cx="7975" cy="4175"/>
            </a:xfrm>
            <a:custGeom>
              <a:avLst/>
              <a:gdLst/>
              <a:ahLst/>
              <a:cxnLst/>
              <a:rect l="l" t="t" r="r" b="b"/>
              <a:pathLst>
                <a:path w="319" h="167" extrusionOk="0">
                  <a:moveTo>
                    <a:pt x="81" y="1"/>
                  </a:moveTo>
                  <a:cubicBezTo>
                    <a:pt x="55" y="1"/>
                    <a:pt x="28" y="3"/>
                    <a:pt x="0" y="7"/>
                  </a:cubicBezTo>
                  <a:lnTo>
                    <a:pt x="0" y="86"/>
                  </a:lnTo>
                  <a:lnTo>
                    <a:pt x="0" y="166"/>
                  </a:lnTo>
                  <a:lnTo>
                    <a:pt x="318" y="166"/>
                  </a:lnTo>
                  <a:cubicBezTo>
                    <a:pt x="271" y="39"/>
                    <a:pt x="185" y="1"/>
                    <a:pt x="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2614200" y="1365225"/>
              <a:ext cx="56700" cy="15750"/>
            </a:xfrm>
            <a:custGeom>
              <a:avLst/>
              <a:gdLst/>
              <a:ahLst/>
              <a:cxnLst/>
              <a:rect l="l" t="t" r="r" b="b"/>
              <a:pathLst>
                <a:path w="2268" h="630" extrusionOk="0">
                  <a:moveTo>
                    <a:pt x="1823" y="0"/>
                  </a:moveTo>
                  <a:cubicBezTo>
                    <a:pt x="1737" y="0"/>
                    <a:pt x="1647" y="25"/>
                    <a:pt x="1552" y="72"/>
                  </a:cubicBezTo>
                  <a:cubicBezTo>
                    <a:pt x="1074" y="291"/>
                    <a:pt x="477" y="172"/>
                    <a:pt x="0" y="450"/>
                  </a:cubicBezTo>
                  <a:cubicBezTo>
                    <a:pt x="40" y="455"/>
                    <a:pt x="81" y="457"/>
                    <a:pt x="121" y="457"/>
                  </a:cubicBezTo>
                  <a:cubicBezTo>
                    <a:pt x="235" y="457"/>
                    <a:pt x="349" y="443"/>
                    <a:pt x="459" y="443"/>
                  </a:cubicBezTo>
                  <a:cubicBezTo>
                    <a:pt x="620" y="443"/>
                    <a:pt x="771" y="474"/>
                    <a:pt x="895" y="629"/>
                  </a:cubicBezTo>
                  <a:cubicBezTo>
                    <a:pt x="1015" y="590"/>
                    <a:pt x="1094" y="590"/>
                    <a:pt x="1233" y="590"/>
                  </a:cubicBezTo>
                  <a:cubicBezTo>
                    <a:pt x="1233" y="570"/>
                    <a:pt x="1253" y="550"/>
                    <a:pt x="1273" y="550"/>
                  </a:cubicBezTo>
                  <a:cubicBezTo>
                    <a:pt x="1333" y="570"/>
                    <a:pt x="1373" y="570"/>
                    <a:pt x="1432" y="590"/>
                  </a:cubicBezTo>
                  <a:cubicBezTo>
                    <a:pt x="1731" y="570"/>
                    <a:pt x="2009" y="431"/>
                    <a:pt x="2268" y="252"/>
                  </a:cubicBezTo>
                  <a:cubicBezTo>
                    <a:pt x="2228" y="192"/>
                    <a:pt x="2148" y="152"/>
                    <a:pt x="2089" y="92"/>
                  </a:cubicBezTo>
                  <a:cubicBezTo>
                    <a:pt x="2006" y="30"/>
                    <a:pt x="1917" y="0"/>
                    <a:pt x="1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2670875" y="1371500"/>
              <a:ext cx="4500" cy="5850"/>
            </a:xfrm>
            <a:custGeom>
              <a:avLst/>
              <a:gdLst/>
              <a:ahLst/>
              <a:cxnLst/>
              <a:rect l="l" t="t" r="r" b="b"/>
              <a:pathLst>
                <a:path w="180" h="234" extrusionOk="0">
                  <a:moveTo>
                    <a:pt x="180" y="1"/>
                  </a:moveTo>
                  <a:lnTo>
                    <a:pt x="180" y="1"/>
                  </a:lnTo>
                  <a:cubicBezTo>
                    <a:pt x="140" y="20"/>
                    <a:pt x="60" y="40"/>
                    <a:pt x="1" y="80"/>
                  </a:cubicBezTo>
                  <a:cubicBezTo>
                    <a:pt x="34" y="130"/>
                    <a:pt x="12" y="234"/>
                    <a:pt x="83" y="234"/>
                  </a:cubicBezTo>
                  <a:cubicBezTo>
                    <a:pt x="98" y="234"/>
                    <a:pt x="116" y="230"/>
                    <a:pt x="140" y="219"/>
                  </a:cubicBezTo>
                  <a:cubicBezTo>
                    <a:pt x="160" y="219"/>
                    <a:pt x="160" y="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2428200" y="1507650"/>
              <a:ext cx="21400" cy="16000"/>
            </a:xfrm>
            <a:custGeom>
              <a:avLst/>
              <a:gdLst/>
              <a:ahLst/>
              <a:cxnLst/>
              <a:rect l="l" t="t" r="r" b="b"/>
              <a:pathLst>
                <a:path w="856" h="640" extrusionOk="0">
                  <a:moveTo>
                    <a:pt x="780" y="1"/>
                  </a:moveTo>
                  <a:cubicBezTo>
                    <a:pt x="478" y="1"/>
                    <a:pt x="239" y="215"/>
                    <a:pt x="0" y="343"/>
                  </a:cubicBezTo>
                  <a:cubicBezTo>
                    <a:pt x="108" y="540"/>
                    <a:pt x="168" y="639"/>
                    <a:pt x="251" y="639"/>
                  </a:cubicBezTo>
                  <a:cubicBezTo>
                    <a:pt x="336" y="639"/>
                    <a:pt x="445" y="535"/>
                    <a:pt x="657" y="323"/>
                  </a:cubicBezTo>
                  <a:cubicBezTo>
                    <a:pt x="736" y="244"/>
                    <a:pt x="796" y="204"/>
                    <a:pt x="836" y="124"/>
                  </a:cubicBezTo>
                  <a:cubicBezTo>
                    <a:pt x="856" y="65"/>
                    <a:pt x="856" y="45"/>
                    <a:pt x="856" y="5"/>
                  </a:cubicBezTo>
                  <a:cubicBezTo>
                    <a:pt x="830" y="2"/>
                    <a:pt x="805" y="1"/>
                    <a:pt x="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2662925" y="831425"/>
              <a:ext cx="90525" cy="27925"/>
            </a:xfrm>
            <a:custGeom>
              <a:avLst/>
              <a:gdLst/>
              <a:ahLst/>
              <a:cxnLst/>
              <a:rect l="l" t="t" r="r" b="b"/>
              <a:pathLst>
                <a:path w="3621" h="1117" extrusionOk="0">
                  <a:moveTo>
                    <a:pt x="3384" y="1"/>
                  </a:moveTo>
                  <a:cubicBezTo>
                    <a:pt x="3233" y="1"/>
                    <a:pt x="3072" y="107"/>
                    <a:pt x="2927" y="107"/>
                  </a:cubicBezTo>
                  <a:cubicBezTo>
                    <a:pt x="2906" y="107"/>
                    <a:pt x="2885" y="105"/>
                    <a:pt x="2865" y="99"/>
                  </a:cubicBezTo>
                  <a:cubicBezTo>
                    <a:pt x="2686" y="119"/>
                    <a:pt x="2567" y="159"/>
                    <a:pt x="2388" y="159"/>
                  </a:cubicBezTo>
                  <a:cubicBezTo>
                    <a:pt x="2308" y="159"/>
                    <a:pt x="2228" y="199"/>
                    <a:pt x="2169" y="219"/>
                  </a:cubicBezTo>
                  <a:cubicBezTo>
                    <a:pt x="1990" y="239"/>
                    <a:pt x="1831" y="318"/>
                    <a:pt x="1711" y="398"/>
                  </a:cubicBezTo>
                  <a:cubicBezTo>
                    <a:pt x="1194" y="438"/>
                    <a:pt x="697" y="617"/>
                    <a:pt x="180" y="716"/>
                  </a:cubicBezTo>
                  <a:cubicBezTo>
                    <a:pt x="0" y="1094"/>
                    <a:pt x="398" y="955"/>
                    <a:pt x="498" y="1114"/>
                  </a:cubicBezTo>
                  <a:cubicBezTo>
                    <a:pt x="517" y="1116"/>
                    <a:pt x="537" y="1117"/>
                    <a:pt x="556" y="1117"/>
                  </a:cubicBezTo>
                  <a:cubicBezTo>
                    <a:pt x="752" y="1117"/>
                    <a:pt x="935" y="1031"/>
                    <a:pt x="1134" y="995"/>
                  </a:cubicBezTo>
                  <a:cubicBezTo>
                    <a:pt x="1694" y="864"/>
                    <a:pt x="2237" y="593"/>
                    <a:pt x="2811" y="593"/>
                  </a:cubicBezTo>
                  <a:cubicBezTo>
                    <a:pt x="2849" y="593"/>
                    <a:pt x="2887" y="594"/>
                    <a:pt x="2925" y="597"/>
                  </a:cubicBezTo>
                  <a:cubicBezTo>
                    <a:pt x="3104" y="358"/>
                    <a:pt x="3422" y="438"/>
                    <a:pt x="3621" y="239"/>
                  </a:cubicBezTo>
                  <a:lnTo>
                    <a:pt x="3621" y="139"/>
                  </a:lnTo>
                  <a:cubicBezTo>
                    <a:pt x="3549" y="34"/>
                    <a:pt x="3468" y="1"/>
                    <a:pt x="3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2649000" y="858350"/>
              <a:ext cx="11475" cy="40225"/>
            </a:xfrm>
            <a:custGeom>
              <a:avLst/>
              <a:gdLst/>
              <a:ahLst/>
              <a:cxnLst/>
              <a:rect l="l" t="t" r="r" b="b"/>
              <a:pathLst>
                <a:path w="459" h="1609" extrusionOk="0">
                  <a:moveTo>
                    <a:pt x="253" y="1"/>
                  </a:moveTo>
                  <a:cubicBezTo>
                    <a:pt x="228" y="1"/>
                    <a:pt x="194" y="29"/>
                    <a:pt x="180" y="57"/>
                  </a:cubicBezTo>
                  <a:lnTo>
                    <a:pt x="180" y="216"/>
                  </a:lnTo>
                  <a:cubicBezTo>
                    <a:pt x="259" y="674"/>
                    <a:pt x="1" y="1171"/>
                    <a:pt x="339" y="1609"/>
                  </a:cubicBezTo>
                  <a:cubicBezTo>
                    <a:pt x="458" y="1270"/>
                    <a:pt x="279" y="932"/>
                    <a:pt x="359" y="554"/>
                  </a:cubicBezTo>
                  <a:cubicBezTo>
                    <a:pt x="359" y="415"/>
                    <a:pt x="339" y="236"/>
                    <a:pt x="339" y="57"/>
                  </a:cubicBezTo>
                  <a:lnTo>
                    <a:pt x="279" y="17"/>
                  </a:lnTo>
                  <a:cubicBezTo>
                    <a:pt x="273" y="5"/>
                    <a:pt x="264"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2658450" y="915950"/>
              <a:ext cx="16425" cy="9975"/>
            </a:xfrm>
            <a:custGeom>
              <a:avLst/>
              <a:gdLst/>
              <a:ahLst/>
              <a:cxnLst/>
              <a:rect l="l" t="t" r="r" b="b"/>
              <a:pathLst>
                <a:path w="657" h="399" extrusionOk="0">
                  <a:moveTo>
                    <a:pt x="0" y="1"/>
                  </a:moveTo>
                  <a:lnTo>
                    <a:pt x="0" y="399"/>
                  </a:lnTo>
                  <a:cubicBezTo>
                    <a:pt x="239" y="319"/>
                    <a:pt x="438" y="220"/>
                    <a:pt x="657" y="160"/>
                  </a:cubicBezTo>
                  <a:cubicBezTo>
                    <a:pt x="597" y="100"/>
                    <a:pt x="538" y="41"/>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2726075" y="826450"/>
              <a:ext cx="36350" cy="11450"/>
            </a:xfrm>
            <a:custGeom>
              <a:avLst/>
              <a:gdLst/>
              <a:ahLst/>
              <a:cxnLst/>
              <a:rect l="l" t="t" r="r" b="b"/>
              <a:pathLst>
                <a:path w="1454" h="458" extrusionOk="0">
                  <a:moveTo>
                    <a:pt x="1274" y="0"/>
                  </a:moveTo>
                  <a:cubicBezTo>
                    <a:pt x="856" y="100"/>
                    <a:pt x="399" y="100"/>
                    <a:pt x="1" y="298"/>
                  </a:cubicBezTo>
                  <a:cubicBezTo>
                    <a:pt x="41" y="398"/>
                    <a:pt x="140" y="398"/>
                    <a:pt x="200" y="458"/>
                  </a:cubicBezTo>
                  <a:cubicBezTo>
                    <a:pt x="518" y="418"/>
                    <a:pt x="816" y="398"/>
                    <a:pt x="1095" y="338"/>
                  </a:cubicBezTo>
                  <a:cubicBezTo>
                    <a:pt x="1234" y="259"/>
                    <a:pt x="1354" y="219"/>
                    <a:pt x="1453" y="159"/>
                  </a:cubicBezTo>
                  <a:cubicBezTo>
                    <a:pt x="1453" y="40"/>
                    <a:pt x="1354" y="4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2757925" y="819975"/>
              <a:ext cx="25875" cy="9975"/>
            </a:xfrm>
            <a:custGeom>
              <a:avLst/>
              <a:gdLst/>
              <a:ahLst/>
              <a:cxnLst/>
              <a:rect l="l" t="t" r="r" b="b"/>
              <a:pathLst>
                <a:path w="1035" h="399" extrusionOk="0">
                  <a:moveTo>
                    <a:pt x="855" y="0"/>
                  </a:moveTo>
                  <a:cubicBezTo>
                    <a:pt x="736" y="0"/>
                    <a:pt x="637" y="20"/>
                    <a:pt x="537" y="20"/>
                  </a:cubicBezTo>
                  <a:cubicBezTo>
                    <a:pt x="398" y="120"/>
                    <a:pt x="279" y="100"/>
                    <a:pt x="159" y="160"/>
                  </a:cubicBezTo>
                  <a:lnTo>
                    <a:pt x="0" y="219"/>
                  </a:lnTo>
                  <a:lnTo>
                    <a:pt x="179" y="398"/>
                  </a:lnTo>
                  <a:cubicBezTo>
                    <a:pt x="477" y="378"/>
                    <a:pt x="756" y="319"/>
                    <a:pt x="1034" y="180"/>
                  </a:cubicBezTo>
                  <a:cubicBezTo>
                    <a:pt x="975" y="100"/>
                    <a:pt x="895" y="60"/>
                    <a:pt x="8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2662425" y="964700"/>
              <a:ext cx="39325" cy="22400"/>
            </a:xfrm>
            <a:custGeom>
              <a:avLst/>
              <a:gdLst/>
              <a:ahLst/>
              <a:cxnLst/>
              <a:rect l="l" t="t" r="r" b="b"/>
              <a:pathLst>
                <a:path w="1573" h="896" extrusionOk="0">
                  <a:moveTo>
                    <a:pt x="1035" y="0"/>
                  </a:moveTo>
                  <a:cubicBezTo>
                    <a:pt x="677" y="0"/>
                    <a:pt x="319" y="40"/>
                    <a:pt x="40" y="338"/>
                  </a:cubicBezTo>
                  <a:cubicBezTo>
                    <a:pt x="1" y="697"/>
                    <a:pt x="239" y="776"/>
                    <a:pt x="518" y="856"/>
                  </a:cubicBezTo>
                  <a:cubicBezTo>
                    <a:pt x="518" y="876"/>
                    <a:pt x="518" y="876"/>
                    <a:pt x="538" y="895"/>
                  </a:cubicBezTo>
                  <a:cubicBezTo>
                    <a:pt x="597" y="895"/>
                    <a:pt x="637" y="876"/>
                    <a:pt x="677" y="836"/>
                  </a:cubicBezTo>
                  <a:cubicBezTo>
                    <a:pt x="749" y="664"/>
                    <a:pt x="846" y="616"/>
                    <a:pt x="951" y="616"/>
                  </a:cubicBezTo>
                  <a:cubicBezTo>
                    <a:pt x="1077" y="616"/>
                    <a:pt x="1214" y="686"/>
                    <a:pt x="1333" y="697"/>
                  </a:cubicBezTo>
                  <a:cubicBezTo>
                    <a:pt x="1373" y="677"/>
                    <a:pt x="1393" y="637"/>
                    <a:pt x="1413" y="597"/>
                  </a:cubicBezTo>
                  <a:cubicBezTo>
                    <a:pt x="1572" y="358"/>
                    <a:pt x="1333" y="279"/>
                    <a:pt x="1214" y="159"/>
                  </a:cubicBezTo>
                  <a:cubicBezTo>
                    <a:pt x="1194" y="80"/>
                    <a:pt x="1115" y="4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2690775" y="955750"/>
              <a:ext cx="37325" cy="13450"/>
            </a:xfrm>
            <a:custGeom>
              <a:avLst/>
              <a:gdLst/>
              <a:ahLst/>
              <a:cxnLst/>
              <a:rect l="l" t="t" r="r" b="b"/>
              <a:pathLst>
                <a:path w="1493" h="538" extrusionOk="0">
                  <a:moveTo>
                    <a:pt x="1134" y="0"/>
                  </a:moveTo>
                  <a:cubicBezTo>
                    <a:pt x="836" y="40"/>
                    <a:pt x="557" y="100"/>
                    <a:pt x="239" y="159"/>
                  </a:cubicBezTo>
                  <a:cubicBezTo>
                    <a:pt x="100" y="239"/>
                    <a:pt x="0" y="299"/>
                    <a:pt x="40" y="458"/>
                  </a:cubicBezTo>
                  <a:cubicBezTo>
                    <a:pt x="60" y="498"/>
                    <a:pt x="60" y="517"/>
                    <a:pt x="80" y="537"/>
                  </a:cubicBezTo>
                  <a:cubicBezTo>
                    <a:pt x="557" y="438"/>
                    <a:pt x="1055" y="418"/>
                    <a:pt x="1492" y="199"/>
                  </a:cubicBezTo>
                  <a:cubicBezTo>
                    <a:pt x="1353" y="159"/>
                    <a:pt x="1194" y="139"/>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2757425" y="946850"/>
              <a:ext cx="6250" cy="4475"/>
            </a:xfrm>
            <a:custGeom>
              <a:avLst/>
              <a:gdLst/>
              <a:ahLst/>
              <a:cxnLst/>
              <a:rect l="l" t="t" r="r" b="b"/>
              <a:pathLst>
                <a:path w="250" h="179" extrusionOk="0">
                  <a:moveTo>
                    <a:pt x="118" y="0"/>
                  </a:moveTo>
                  <a:cubicBezTo>
                    <a:pt x="79" y="0"/>
                    <a:pt x="36" y="9"/>
                    <a:pt x="0" y="18"/>
                  </a:cubicBezTo>
                  <a:lnTo>
                    <a:pt x="0" y="177"/>
                  </a:lnTo>
                  <a:cubicBezTo>
                    <a:pt x="22" y="177"/>
                    <a:pt x="47" y="178"/>
                    <a:pt x="72" y="178"/>
                  </a:cubicBezTo>
                  <a:cubicBezTo>
                    <a:pt x="160" y="178"/>
                    <a:pt x="250" y="166"/>
                    <a:pt x="219" y="58"/>
                  </a:cubicBezTo>
                  <a:cubicBezTo>
                    <a:pt x="208" y="14"/>
                    <a:pt x="167"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2699725" y="981600"/>
              <a:ext cx="10475" cy="3875"/>
            </a:xfrm>
            <a:custGeom>
              <a:avLst/>
              <a:gdLst/>
              <a:ahLst/>
              <a:cxnLst/>
              <a:rect l="l" t="t" r="r" b="b"/>
              <a:pathLst>
                <a:path w="419" h="155" extrusionOk="0">
                  <a:moveTo>
                    <a:pt x="100" y="1"/>
                  </a:moveTo>
                  <a:cubicBezTo>
                    <a:pt x="1" y="21"/>
                    <a:pt x="1" y="80"/>
                    <a:pt x="40" y="140"/>
                  </a:cubicBezTo>
                  <a:cubicBezTo>
                    <a:pt x="79" y="150"/>
                    <a:pt x="116" y="155"/>
                    <a:pt x="152" y="155"/>
                  </a:cubicBezTo>
                  <a:cubicBezTo>
                    <a:pt x="264" y="155"/>
                    <a:pt x="358" y="10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2694750" y="980600"/>
              <a:ext cx="7500" cy="4500"/>
            </a:xfrm>
            <a:custGeom>
              <a:avLst/>
              <a:gdLst/>
              <a:ahLst/>
              <a:cxnLst/>
              <a:rect l="l" t="t" r="r" b="b"/>
              <a:pathLst>
                <a:path w="300" h="180" extrusionOk="0">
                  <a:moveTo>
                    <a:pt x="120" y="1"/>
                  </a:moveTo>
                  <a:lnTo>
                    <a:pt x="80" y="41"/>
                  </a:lnTo>
                  <a:cubicBezTo>
                    <a:pt x="1" y="120"/>
                    <a:pt x="21" y="160"/>
                    <a:pt x="100" y="180"/>
                  </a:cubicBezTo>
                  <a:lnTo>
                    <a:pt x="239" y="180"/>
                  </a:lnTo>
                  <a:cubicBezTo>
                    <a:pt x="279" y="140"/>
                    <a:pt x="279" y="100"/>
                    <a:pt x="299" y="41"/>
                  </a:cubicBezTo>
                  <a:cubicBezTo>
                    <a:pt x="239" y="41"/>
                    <a:pt x="180"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2714650" y="980175"/>
              <a:ext cx="3500" cy="3125"/>
            </a:xfrm>
            <a:custGeom>
              <a:avLst/>
              <a:gdLst/>
              <a:ahLst/>
              <a:cxnLst/>
              <a:rect l="l" t="t" r="r" b="b"/>
              <a:pathLst>
                <a:path w="140" h="125" extrusionOk="0">
                  <a:moveTo>
                    <a:pt x="98" y="1"/>
                  </a:moveTo>
                  <a:cubicBezTo>
                    <a:pt x="65" y="1"/>
                    <a:pt x="28" y="24"/>
                    <a:pt x="0" y="38"/>
                  </a:cubicBezTo>
                  <a:cubicBezTo>
                    <a:pt x="29" y="95"/>
                    <a:pt x="58" y="125"/>
                    <a:pt x="82" y="125"/>
                  </a:cubicBezTo>
                  <a:cubicBezTo>
                    <a:pt x="108" y="125"/>
                    <a:pt x="129" y="90"/>
                    <a:pt x="140" y="18"/>
                  </a:cubicBezTo>
                  <a:cubicBezTo>
                    <a:pt x="127" y="6"/>
                    <a:pt x="113" y="1"/>
                    <a:pt x="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657450" y="958525"/>
              <a:ext cx="39825" cy="15150"/>
            </a:xfrm>
            <a:custGeom>
              <a:avLst/>
              <a:gdLst/>
              <a:ahLst/>
              <a:cxnLst/>
              <a:rect l="l" t="t" r="r" b="b"/>
              <a:pathLst>
                <a:path w="1593" h="606" extrusionOk="0">
                  <a:moveTo>
                    <a:pt x="1484" y="1"/>
                  </a:moveTo>
                  <a:cubicBezTo>
                    <a:pt x="1457" y="1"/>
                    <a:pt x="1429" y="11"/>
                    <a:pt x="1393" y="28"/>
                  </a:cubicBezTo>
                  <a:cubicBezTo>
                    <a:pt x="1333" y="48"/>
                    <a:pt x="1294" y="68"/>
                    <a:pt x="1234" y="68"/>
                  </a:cubicBezTo>
                  <a:cubicBezTo>
                    <a:pt x="1194" y="98"/>
                    <a:pt x="1164" y="113"/>
                    <a:pt x="1135" y="113"/>
                  </a:cubicBezTo>
                  <a:cubicBezTo>
                    <a:pt x="1105" y="113"/>
                    <a:pt x="1075" y="98"/>
                    <a:pt x="1035" y="68"/>
                  </a:cubicBezTo>
                  <a:cubicBezTo>
                    <a:pt x="996" y="66"/>
                    <a:pt x="957" y="65"/>
                    <a:pt x="916" y="65"/>
                  </a:cubicBezTo>
                  <a:cubicBezTo>
                    <a:pt x="779" y="65"/>
                    <a:pt x="636" y="76"/>
                    <a:pt x="493" y="76"/>
                  </a:cubicBezTo>
                  <a:cubicBezTo>
                    <a:pt x="339" y="76"/>
                    <a:pt x="186" y="63"/>
                    <a:pt x="40" y="9"/>
                  </a:cubicBezTo>
                  <a:lnTo>
                    <a:pt x="40" y="9"/>
                  </a:lnTo>
                  <a:cubicBezTo>
                    <a:pt x="21" y="247"/>
                    <a:pt x="1" y="446"/>
                    <a:pt x="239" y="605"/>
                  </a:cubicBezTo>
                  <a:cubicBezTo>
                    <a:pt x="617" y="526"/>
                    <a:pt x="1015" y="426"/>
                    <a:pt x="1393" y="347"/>
                  </a:cubicBezTo>
                  <a:cubicBezTo>
                    <a:pt x="1473" y="247"/>
                    <a:pt x="1513" y="148"/>
                    <a:pt x="1592" y="48"/>
                  </a:cubicBezTo>
                  <a:cubicBezTo>
                    <a:pt x="1548" y="15"/>
                    <a:pt x="1517" y="1"/>
                    <a:pt x="14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2716150" y="921850"/>
              <a:ext cx="49250" cy="20000"/>
            </a:xfrm>
            <a:custGeom>
              <a:avLst/>
              <a:gdLst/>
              <a:ahLst/>
              <a:cxnLst/>
              <a:rect l="l" t="t" r="r" b="b"/>
              <a:pathLst>
                <a:path w="1970" h="800" extrusionOk="0">
                  <a:moveTo>
                    <a:pt x="1568" y="1"/>
                  </a:moveTo>
                  <a:cubicBezTo>
                    <a:pt x="1372" y="1"/>
                    <a:pt x="1177" y="67"/>
                    <a:pt x="975" y="163"/>
                  </a:cubicBezTo>
                  <a:cubicBezTo>
                    <a:pt x="855" y="202"/>
                    <a:pt x="736" y="202"/>
                    <a:pt x="617" y="222"/>
                  </a:cubicBezTo>
                  <a:cubicBezTo>
                    <a:pt x="358" y="322"/>
                    <a:pt x="0" y="381"/>
                    <a:pt x="80" y="799"/>
                  </a:cubicBezTo>
                  <a:cubicBezTo>
                    <a:pt x="438" y="720"/>
                    <a:pt x="756" y="680"/>
                    <a:pt x="1114" y="600"/>
                  </a:cubicBezTo>
                  <a:cubicBezTo>
                    <a:pt x="1273" y="481"/>
                    <a:pt x="1452" y="481"/>
                    <a:pt x="1651" y="461"/>
                  </a:cubicBezTo>
                  <a:cubicBezTo>
                    <a:pt x="1770" y="401"/>
                    <a:pt x="1910" y="362"/>
                    <a:pt x="1969" y="282"/>
                  </a:cubicBezTo>
                  <a:lnTo>
                    <a:pt x="1969" y="103"/>
                  </a:lnTo>
                  <a:cubicBezTo>
                    <a:pt x="1833" y="31"/>
                    <a:pt x="1701" y="1"/>
                    <a:pt x="15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2694750" y="924900"/>
              <a:ext cx="39325" cy="17450"/>
            </a:xfrm>
            <a:custGeom>
              <a:avLst/>
              <a:gdLst/>
              <a:ahLst/>
              <a:cxnLst/>
              <a:rect l="l" t="t" r="r" b="b"/>
              <a:pathLst>
                <a:path w="1573" h="698" extrusionOk="0">
                  <a:moveTo>
                    <a:pt x="1493" y="1"/>
                  </a:moveTo>
                  <a:cubicBezTo>
                    <a:pt x="936" y="1"/>
                    <a:pt x="518" y="379"/>
                    <a:pt x="1" y="498"/>
                  </a:cubicBezTo>
                  <a:cubicBezTo>
                    <a:pt x="66" y="534"/>
                    <a:pt x="138" y="543"/>
                    <a:pt x="213" y="543"/>
                  </a:cubicBezTo>
                  <a:cubicBezTo>
                    <a:pt x="303" y="543"/>
                    <a:pt x="396" y="529"/>
                    <a:pt x="485" y="529"/>
                  </a:cubicBezTo>
                  <a:cubicBezTo>
                    <a:pt x="612" y="529"/>
                    <a:pt x="729" y="558"/>
                    <a:pt x="816" y="697"/>
                  </a:cubicBezTo>
                  <a:cubicBezTo>
                    <a:pt x="856" y="697"/>
                    <a:pt x="916" y="697"/>
                    <a:pt x="955" y="677"/>
                  </a:cubicBezTo>
                  <a:cubicBezTo>
                    <a:pt x="1035" y="399"/>
                    <a:pt x="1333" y="379"/>
                    <a:pt x="1493" y="180"/>
                  </a:cubicBezTo>
                  <a:cubicBezTo>
                    <a:pt x="1572" y="140"/>
                    <a:pt x="1572" y="61"/>
                    <a:pt x="14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2674375" y="941825"/>
              <a:ext cx="23375" cy="9275"/>
            </a:xfrm>
            <a:custGeom>
              <a:avLst/>
              <a:gdLst/>
              <a:ahLst/>
              <a:cxnLst/>
              <a:rect l="l" t="t" r="r" b="b"/>
              <a:pathLst>
                <a:path w="935" h="371" extrusionOk="0">
                  <a:moveTo>
                    <a:pt x="358" y="0"/>
                  </a:moveTo>
                  <a:cubicBezTo>
                    <a:pt x="159" y="20"/>
                    <a:pt x="0" y="100"/>
                    <a:pt x="239" y="279"/>
                  </a:cubicBezTo>
                  <a:cubicBezTo>
                    <a:pt x="334" y="340"/>
                    <a:pt x="438" y="370"/>
                    <a:pt x="542" y="370"/>
                  </a:cubicBezTo>
                  <a:cubicBezTo>
                    <a:pt x="676" y="370"/>
                    <a:pt x="812" y="320"/>
                    <a:pt x="935" y="219"/>
                  </a:cubicBezTo>
                  <a:cubicBezTo>
                    <a:pt x="816" y="179"/>
                    <a:pt x="637" y="199"/>
                    <a:pt x="557" y="20"/>
                  </a:cubicBezTo>
                  <a:cubicBezTo>
                    <a:pt x="497" y="0"/>
                    <a:pt x="438" y="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2683325" y="959725"/>
              <a:ext cx="5000" cy="1875"/>
            </a:xfrm>
            <a:custGeom>
              <a:avLst/>
              <a:gdLst/>
              <a:ahLst/>
              <a:cxnLst/>
              <a:rect l="l" t="t" r="r" b="b"/>
              <a:pathLst>
                <a:path w="200" h="75" extrusionOk="0">
                  <a:moveTo>
                    <a:pt x="0" y="0"/>
                  </a:moveTo>
                  <a:cubicBezTo>
                    <a:pt x="40" y="50"/>
                    <a:pt x="70" y="75"/>
                    <a:pt x="100" y="75"/>
                  </a:cubicBezTo>
                  <a:cubicBezTo>
                    <a:pt x="129" y="75"/>
                    <a:pt x="159" y="5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2692775" y="956675"/>
              <a:ext cx="4500" cy="3075"/>
            </a:xfrm>
            <a:custGeom>
              <a:avLst/>
              <a:gdLst/>
              <a:ahLst/>
              <a:cxnLst/>
              <a:rect l="l" t="t" r="r" b="b"/>
              <a:pathLst>
                <a:path w="180" h="123" extrusionOk="0">
                  <a:moveTo>
                    <a:pt x="94" y="0"/>
                  </a:moveTo>
                  <a:cubicBezTo>
                    <a:pt x="68" y="0"/>
                    <a:pt x="39" y="35"/>
                    <a:pt x="0" y="102"/>
                  </a:cubicBezTo>
                  <a:cubicBezTo>
                    <a:pt x="60" y="102"/>
                    <a:pt x="119" y="122"/>
                    <a:pt x="179" y="122"/>
                  </a:cubicBezTo>
                  <a:cubicBezTo>
                    <a:pt x="148" y="40"/>
                    <a:pt x="123" y="0"/>
                    <a:pt x="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2738025" y="916950"/>
              <a:ext cx="33350" cy="11950"/>
            </a:xfrm>
            <a:custGeom>
              <a:avLst/>
              <a:gdLst/>
              <a:ahLst/>
              <a:cxnLst/>
              <a:rect l="l" t="t" r="r" b="b"/>
              <a:pathLst>
                <a:path w="1334" h="478" extrusionOk="0">
                  <a:moveTo>
                    <a:pt x="975" y="1"/>
                  </a:moveTo>
                  <a:cubicBezTo>
                    <a:pt x="717" y="69"/>
                    <a:pt x="475" y="168"/>
                    <a:pt x="208" y="168"/>
                  </a:cubicBezTo>
                  <a:cubicBezTo>
                    <a:pt x="166" y="168"/>
                    <a:pt x="123" y="165"/>
                    <a:pt x="80" y="160"/>
                  </a:cubicBezTo>
                  <a:lnTo>
                    <a:pt x="80" y="299"/>
                  </a:lnTo>
                  <a:cubicBezTo>
                    <a:pt x="0" y="359"/>
                    <a:pt x="0" y="418"/>
                    <a:pt x="80" y="478"/>
                  </a:cubicBezTo>
                  <a:cubicBezTo>
                    <a:pt x="334" y="351"/>
                    <a:pt x="627" y="312"/>
                    <a:pt x="907" y="312"/>
                  </a:cubicBezTo>
                  <a:cubicBezTo>
                    <a:pt x="977" y="312"/>
                    <a:pt x="1047" y="315"/>
                    <a:pt x="1114" y="319"/>
                  </a:cubicBezTo>
                  <a:cubicBezTo>
                    <a:pt x="1194" y="259"/>
                    <a:pt x="1273" y="200"/>
                    <a:pt x="1333" y="160"/>
                  </a:cubicBezTo>
                  <a:cubicBezTo>
                    <a:pt x="1194" y="160"/>
                    <a:pt x="1055" y="120"/>
                    <a:pt x="9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2731550" y="924400"/>
              <a:ext cx="8475" cy="5000"/>
            </a:xfrm>
            <a:custGeom>
              <a:avLst/>
              <a:gdLst/>
              <a:ahLst/>
              <a:cxnLst/>
              <a:rect l="l" t="t" r="r" b="b"/>
              <a:pathLst>
                <a:path w="339" h="200" extrusionOk="0">
                  <a:moveTo>
                    <a:pt x="339" y="1"/>
                  </a:moveTo>
                  <a:cubicBezTo>
                    <a:pt x="239" y="1"/>
                    <a:pt x="120" y="21"/>
                    <a:pt x="1" y="21"/>
                  </a:cubicBezTo>
                  <a:lnTo>
                    <a:pt x="1" y="200"/>
                  </a:lnTo>
                  <a:cubicBezTo>
                    <a:pt x="120" y="200"/>
                    <a:pt x="220" y="180"/>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1907500" y="1041700"/>
              <a:ext cx="290950" cy="25250"/>
            </a:xfrm>
            <a:custGeom>
              <a:avLst/>
              <a:gdLst/>
              <a:ahLst/>
              <a:cxnLst/>
              <a:rect l="l" t="t" r="r" b="b"/>
              <a:pathLst>
                <a:path w="11638" h="1010" extrusionOk="0">
                  <a:moveTo>
                    <a:pt x="11049" y="0"/>
                  </a:moveTo>
                  <a:cubicBezTo>
                    <a:pt x="10009" y="0"/>
                    <a:pt x="8969" y="202"/>
                    <a:pt x="7929" y="202"/>
                  </a:cubicBezTo>
                  <a:cubicBezTo>
                    <a:pt x="7753" y="202"/>
                    <a:pt x="7577" y="196"/>
                    <a:pt x="7401" y="183"/>
                  </a:cubicBezTo>
                  <a:cubicBezTo>
                    <a:pt x="7051" y="159"/>
                    <a:pt x="6688" y="150"/>
                    <a:pt x="6327" y="150"/>
                  </a:cubicBezTo>
                  <a:cubicBezTo>
                    <a:pt x="6072" y="150"/>
                    <a:pt x="5818" y="155"/>
                    <a:pt x="5570" y="163"/>
                  </a:cubicBezTo>
                  <a:cubicBezTo>
                    <a:pt x="4945" y="197"/>
                    <a:pt x="4320" y="208"/>
                    <a:pt x="3694" y="208"/>
                  </a:cubicBezTo>
                  <a:cubicBezTo>
                    <a:pt x="2682" y="208"/>
                    <a:pt x="1670" y="180"/>
                    <a:pt x="658" y="180"/>
                  </a:cubicBezTo>
                  <a:cubicBezTo>
                    <a:pt x="485" y="180"/>
                    <a:pt x="313" y="181"/>
                    <a:pt x="140" y="183"/>
                  </a:cubicBezTo>
                  <a:cubicBezTo>
                    <a:pt x="80" y="262"/>
                    <a:pt x="40" y="342"/>
                    <a:pt x="40" y="441"/>
                  </a:cubicBezTo>
                  <a:cubicBezTo>
                    <a:pt x="0" y="581"/>
                    <a:pt x="60" y="700"/>
                    <a:pt x="160" y="799"/>
                  </a:cubicBezTo>
                  <a:cubicBezTo>
                    <a:pt x="279" y="879"/>
                    <a:pt x="398" y="899"/>
                    <a:pt x="538" y="939"/>
                  </a:cubicBezTo>
                  <a:cubicBezTo>
                    <a:pt x="594" y="943"/>
                    <a:pt x="651" y="946"/>
                    <a:pt x="709" y="946"/>
                  </a:cubicBezTo>
                  <a:cubicBezTo>
                    <a:pt x="897" y="946"/>
                    <a:pt x="1091" y="920"/>
                    <a:pt x="1274" y="859"/>
                  </a:cubicBezTo>
                  <a:cubicBezTo>
                    <a:pt x="1397" y="752"/>
                    <a:pt x="1506" y="703"/>
                    <a:pt x="1605" y="703"/>
                  </a:cubicBezTo>
                  <a:cubicBezTo>
                    <a:pt x="1746" y="703"/>
                    <a:pt x="1865" y="803"/>
                    <a:pt x="1970" y="978"/>
                  </a:cubicBezTo>
                  <a:cubicBezTo>
                    <a:pt x="2044" y="1001"/>
                    <a:pt x="2118" y="1009"/>
                    <a:pt x="2192" y="1009"/>
                  </a:cubicBezTo>
                  <a:cubicBezTo>
                    <a:pt x="2376" y="1009"/>
                    <a:pt x="2561" y="959"/>
                    <a:pt x="2746" y="959"/>
                  </a:cubicBezTo>
                  <a:lnTo>
                    <a:pt x="3323" y="959"/>
                  </a:lnTo>
                  <a:cubicBezTo>
                    <a:pt x="4417" y="959"/>
                    <a:pt x="5511" y="963"/>
                    <a:pt x="6607" y="963"/>
                  </a:cubicBezTo>
                  <a:cubicBezTo>
                    <a:pt x="7704" y="963"/>
                    <a:pt x="8803" y="959"/>
                    <a:pt x="9907" y="939"/>
                  </a:cubicBezTo>
                  <a:cubicBezTo>
                    <a:pt x="10404" y="799"/>
                    <a:pt x="10922" y="839"/>
                    <a:pt x="11399" y="600"/>
                  </a:cubicBezTo>
                  <a:cubicBezTo>
                    <a:pt x="11638" y="362"/>
                    <a:pt x="11498" y="183"/>
                    <a:pt x="11280" y="4"/>
                  </a:cubicBezTo>
                  <a:cubicBezTo>
                    <a:pt x="11203" y="1"/>
                    <a:pt x="11126" y="0"/>
                    <a:pt x="11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1963700" y="996850"/>
              <a:ext cx="169100" cy="24350"/>
            </a:xfrm>
            <a:custGeom>
              <a:avLst/>
              <a:gdLst/>
              <a:ahLst/>
              <a:cxnLst/>
              <a:rect l="l" t="t" r="r" b="b"/>
              <a:pathLst>
                <a:path w="6764" h="974" extrusionOk="0">
                  <a:moveTo>
                    <a:pt x="5865" y="0"/>
                  </a:moveTo>
                  <a:cubicBezTo>
                    <a:pt x="5483" y="0"/>
                    <a:pt x="5096" y="84"/>
                    <a:pt x="4715" y="107"/>
                  </a:cubicBezTo>
                  <a:cubicBezTo>
                    <a:pt x="3521" y="246"/>
                    <a:pt x="2328" y="27"/>
                    <a:pt x="1174" y="385"/>
                  </a:cubicBezTo>
                  <a:cubicBezTo>
                    <a:pt x="1043" y="444"/>
                    <a:pt x="901" y="480"/>
                    <a:pt x="757" y="480"/>
                  </a:cubicBezTo>
                  <a:cubicBezTo>
                    <a:pt x="704" y="480"/>
                    <a:pt x="650" y="475"/>
                    <a:pt x="597" y="465"/>
                  </a:cubicBezTo>
                  <a:cubicBezTo>
                    <a:pt x="418" y="465"/>
                    <a:pt x="259" y="465"/>
                    <a:pt x="120" y="564"/>
                  </a:cubicBezTo>
                  <a:cubicBezTo>
                    <a:pt x="0" y="763"/>
                    <a:pt x="160" y="843"/>
                    <a:pt x="299" y="942"/>
                  </a:cubicBezTo>
                  <a:cubicBezTo>
                    <a:pt x="589" y="964"/>
                    <a:pt x="879" y="973"/>
                    <a:pt x="1169" y="973"/>
                  </a:cubicBezTo>
                  <a:cubicBezTo>
                    <a:pt x="2636" y="973"/>
                    <a:pt x="4105" y="740"/>
                    <a:pt x="5586" y="740"/>
                  </a:cubicBezTo>
                  <a:cubicBezTo>
                    <a:pt x="5680" y="740"/>
                    <a:pt x="5774" y="741"/>
                    <a:pt x="5869" y="743"/>
                  </a:cubicBezTo>
                  <a:cubicBezTo>
                    <a:pt x="5968" y="743"/>
                    <a:pt x="6088" y="664"/>
                    <a:pt x="6187" y="604"/>
                  </a:cubicBezTo>
                  <a:cubicBezTo>
                    <a:pt x="6247" y="604"/>
                    <a:pt x="6286" y="604"/>
                    <a:pt x="6306" y="584"/>
                  </a:cubicBezTo>
                  <a:cubicBezTo>
                    <a:pt x="6465" y="564"/>
                    <a:pt x="6645" y="544"/>
                    <a:pt x="6764" y="405"/>
                  </a:cubicBezTo>
                  <a:cubicBezTo>
                    <a:pt x="6764" y="345"/>
                    <a:pt x="6744" y="266"/>
                    <a:pt x="6684" y="186"/>
                  </a:cubicBezTo>
                  <a:cubicBezTo>
                    <a:pt x="6417" y="44"/>
                    <a:pt x="6142" y="0"/>
                    <a:pt x="5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2409800" y="1026975"/>
              <a:ext cx="126825" cy="21475"/>
            </a:xfrm>
            <a:custGeom>
              <a:avLst/>
              <a:gdLst/>
              <a:ahLst/>
              <a:cxnLst/>
              <a:rect l="l" t="t" r="r" b="b"/>
              <a:pathLst>
                <a:path w="5073" h="859" extrusionOk="0">
                  <a:moveTo>
                    <a:pt x="4694" y="0"/>
                  </a:moveTo>
                  <a:cubicBezTo>
                    <a:pt x="4578" y="0"/>
                    <a:pt x="4442" y="28"/>
                    <a:pt x="4297" y="56"/>
                  </a:cubicBezTo>
                  <a:cubicBezTo>
                    <a:pt x="4191" y="40"/>
                    <a:pt x="4087" y="34"/>
                    <a:pt x="3984" y="34"/>
                  </a:cubicBezTo>
                  <a:cubicBezTo>
                    <a:pt x="3406" y="34"/>
                    <a:pt x="2859" y="235"/>
                    <a:pt x="2268" y="235"/>
                  </a:cubicBezTo>
                  <a:cubicBezTo>
                    <a:pt x="1984" y="335"/>
                    <a:pt x="1687" y="352"/>
                    <a:pt x="1389" y="352"/>
                  </a:cubicBezTo>
                  <a:cubicBezTo>
                    <a:pt x="1246" y="352"/>
                    <a:pt x="1103" y="348"/>
                    <a:pt x="961" y="348"/>
                  </a:cubicBezTo>
                  <a:cubicBezTo>
                    <a:pt x="756" y="348"/>
                    <a:pt x="554" y="356"/>
                    <a:pt x="358" y="394"/>
                  </a:cubicBezTo>
                  <a:cubicBezTo>
                    <a:pt x="279" y="533"/>
                    <a:pt x="0" y="473"/>
                    <a:pt x="40" y="692"/>
                  </a:cubicBezTo>
                  <a:cubicBezTo>
                    <a:pt x="54" y="834"/>
                    <a:pt x="160" y="855"/>
                    <a:pt x="262" y="855"/>
                  </a:cubicBezTo>
                  <a:cubicBezTo>
                    <a:pt x="303" y="855"/>
                    <a:pt x="344" y="851"/>
                    <a:pt x="378" y="851"/>
                  </a:cubicBezTo>
                  <a:cubicBezTo>
                    <a:pt x="408" y="856"/>
                    <a:pt x="440" y="859"/>
                    <a:pt x="474" y="859"/>
                  </a:cubicBezTo>
                  <a:cubicBezTo>
                    <a:pt x="575" y="859"/>
                    <a:pt x="686" y="836"/>
                    <a:pt x="776" y="792"/>
                  </a:cubicBezTo>
                  <a:lnTo>
                    <a:pt x="816" y="792"/>
                  </a:lnTo>
                  <a:cubicBezTo>
                    <a:pt x="900" y="834"/>
                    <a:pt x="978" y="859"/>
                    <a:pt x="1057" y="859"/>
                  </a:cubicBezTo>
                  <a:cubicBezTo>
                    <a:pt x="1127" y="859"/>
                    <a:pt x="1198" y="839"/>
                    <a:pt x="1273" y="792"/>
                  </a:cubicBezTo>
                  <a:cubicBezTo>
                    <a:pt x="2546" y="772"/>
                    <a:pt x="3839" y="772"/>
                    <a:pt x="5073" y="473"/>
                  </a:cubicBezTo>
                  <a:cubicBezTo>
                    <a:pt x="5060" y="97"/>
                    <a:pt x="4912" y="0"/>
                    <a:pt x="46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2338675" y="841425"/>
              <a:ext cx="142750" cy="19075"/>
            </a:xfrm>
            <a:custGeom>
              <a:avLst/>
              <a:gdLst/>
              <a:ahLst/>
              <a:cxnLst/>
              <a:rect l="l" t="t" r="r" b="b"/>
              <a:pathLst>
                <a:path w="5710" h="763" extrusionOk="0">
                  <a:moveTo>
                    <a:pt x="5241" y="0"/>
                  </a:moveTo>
                  <a:cubicBezTo>
                    <a:pt x="4729" y="0"/>
                    <a:pt x="4212" y="86"/>
                    <a:pt x="3720" y="197"/>
                  </a:cubicBezTo>
                  <a:cubicBezTo>
                    <a:pt x="3665" y="263"/>
                    <a:pt x="3604" y="305"/>
                    <a:pt x="3539" y="305"/>
                  </a:cubicBezTo>
                  <a:cubicBezTo>
                    <a:pt x="3488" y="305"/>
                    <a:pt x="3435" y="278"/>
                    <a:pt x="3382" y="217"/>
                  </a:cubicBezTo>
                  <a:lnTo>
                    <a:pt x="3024" y="217"/>
                  </a:lnTo>
                  <a:cubicBezTo>
                    <a:pt x="2945" y="316"/>
                    <a:pt x="2885" y="436"/>
                    <a:pt x="2726" y="436"/>
                  </a:cubicBezTo>
                  <a:cubicBezTo>
                    <a:pt x="2805" y="396"/>
                    <a:pt x="2925" y="356"/>
                    <a:pt x="2845" y="217"/>
                  </a:cubicBezTo>
                  <a:cubicBezTo>
                    <a:pt x="2696" y="204"/>
                    <a:pt x="2547" y="198"/>
                    <a:pt x="2398" y="198"/>
                  </a:cubicBezTo>
                  <a:cubicBezTo>
                    <a:pt x="1632" y="198"/>
                    <a:pt x="866" y="346"/>
                    <a:pt x="100" y="396"/>
                  </a:cubicBezTo>
                  <a:cubicBezTo>
                    <a:pt x="0" y="714"/>
                    <a:pt x="339" y="595"/>
                    <a:pt x="418" y="714"/>
                  </a:cubicBezTo>
                  <a:cubicBezTo>
                    <a:pt x="565" y="751"/>
                    <a:pt x="714" y="763"/>
                    <a:pt x="864" y="763"/>
                  </a:cubicBezTo>
                  <a:cubicBezTo>
                    <a:pt x="1121" y="763"/>
                    <a:pt x="1380" y="727"/>
                    <a:pt x="1632" y="714"/>
                  </a:cubicBezTo>
                  <a:cubicBezTo>
                    <a:pt x="1656" y="678"/>
                    <a:pt x="1695" y="619"/>
                    <a:pt x="1735" y="619"/>
                  </a:cubicBezTo>
                  <a:cubicBezTo>
                    <a:pt x="1761" y="619"/>
                    <a:pt x="1787" y="644"/>
                    <a:pt x="1811" y="714"/>
                  </a:cubicBezTo>
                  <a:cubicBezTo>
                    <a:pt x="2139" y="704"/>
                    <a:pt x="2467" y="704"/>
                    <a:pt x="2798" y="704"/>
                  </a:cubicBezTo>
                  <a:cubicBezTo>
                    <a:pt x="3129" y="704"/>
                    <a:pt x="3462" y="704"/>
                    <a:pt x="3800" y="694"/>
                  </a:cubicBezTo>
                  <a:cubicBezTo>
                    <a:pt x="3851" y="689"/>
                    <a:pt x="3902" y="687"/>
                    <a:pt x="3953" y="687"/>
                  </a:cubicBezTo>
                  <a:cubicBezTo>
                    <a:pt x="4141" y="687"/>
                    <a:pt x="4332" y="713"/>
                    <a:pt x="4521" y="713"/>
                  </a:cubicBezTo>
                  <a:cubicBezTo>
                    <a:pt x="4702" y="713"/>
                    <a:pt x="4881" y="689"/>
                    <a:pt x="5053" y="595"/>
                  </a:cubicBezTo>
                  <a:cubicBezTo>
                    <a:pt x="5133" y="595"/>
                    <a:pt x="5212" y="555"/>
                    <a:pt x="5252" y="535"/>
                  </a:cubicBezTo>
                  <a:cubicBezTo>
                    <a:pt x="5371" y="495"/>
                    <a:pt x="5451" y="436"/>
                    <a:pt x="5531" y="396"/>
                  </a:cubicBezTo>
                  <a:cubicBezTo>
                    <a:pt x="5630" y="276"/>
                    <a:pt x="5710" y="157"/>
                    <a:pt x="5630" y="18"/>
                  </a:cubicBezTo>
                  <a:cubicBezTo>
                    <a:pt x="5501" y="6"/>
                    <a:pt x="5371" y="0"/>
                    <a:pt x="52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188475" y="1036800"/>
              <a:ext cx="98500" cy="24225"/>
            </a:xfrm>
            <a:custGeom>
              <a:avLst/>
              <a:gdLst/>
              <a:ahLst/>
              <a:cxnLst/>
              <a:rect l="l" t="t" r="r" b="b"/>
              <a:pathLst>
                <a:path w="3940" h="969" extrusionOk="0">
                  <a:moveTo>
                    <a:pt x="3641" y="1"/>
                  </a:moveTo>
                  <a:cubicBezTo>
                    <a:pt x="2428" y="140"/>
                    <a:pt x="1194" y="1"/>
                    <a:pt x="1" y="200"/>
                  </a:cubicBezTo>
                  <a:cubicBezTo>
                    <a:pt x="61" y="359"/>
                    <a:pt x="140" y="538"/>
                    <a:pt x="180" y="697"/>
                  </a:cubicBezTo>
                  <a:cubicBezTo>
                    <a:pt x="403" y="909"/>
                    <a:pt x="649" y="969"/>
                    <a:pt x="905" y="969"/>
                  </a:cubicBezTo>
                  <a:cubicBezTo>
                    <a:pt x="1129" y="969"/>
                    <a:pt x="1361" y="924"/>
                    <a:pt x="1592" y="896"/>
                  </a:cubicBezTo>
                  <a:cubicBezTo>
                    <a:pt x="1891" y="816"/>
                    <a:pt x="2189" y="757"/>
                    <a:pt x="2487" y="697"/>
                  </a:cubicBezTo>
                  <a:cubicBezTo>
                    <a:pt x="2676" y="647"/>
                    <a:pt x="2865" y="549"/>
                    <a:pt x="3053" y="549"/>
                  </a:cubicBezTo>
                  <a:cubicBezTo>
                    <a:pt x="3163" y="549"/>
                    <a:pt x="3273" y="582"/>
                    <a:pt x="3383" y="677"/>
                  </a:cubicBezTo>
                  <a:cubicBezTo>
                    <a:pt x="3442" y="717"/>
                    <a:pt x="3522" y="757"/>
                    <a:pt x="3582" y="757"/>
                  </a:cubicBezTo>
                  <a:cubicBezTo>
                    <a:pt x="3721" y="717"/>
                    <a:pt x="3780" y="677"/>
                    <a:pt x="3860" y="578"/>
                  </a:cubicBezTo>
                  <a:cubicBezTo>
                    <a:pt x="3940" y="379"/>
                    <a:pt x="3860" y="200"/>
                    <a:pt x="3741" y="60"/>
                  </a:cubicBezTo>
                  <a:cubicBezTo>
                    <a:pt x="3721" y="41"/>
                    <a:pt x="3661" y="41"/>
                    <a:pt x="3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1862750" y="874650"/>
              <a:ext cx="150200" cy="20850"/>
            </a:xfrm>
            <a:custGeom>
              <a:avLst/>
              <a:gdLst/>
              <a:ahLst/>
              <a:cxnLst/>
              <a:rect l="l" t="t" r="r" b="b"/>
              <a:pathLst>
                <a:path w="6008" h="834" extrusionOk="0">
                  <a:moveTo>
                    <a:pt x="3147" y="1"/>
                  </a:moveTo>
                  <a:cubicBezTo>
                    <a:pt x="2517" y="1"/>
                    <a:pt x="1891" y="126"/>
                    <a:pt x="1273" y="260"/>
                  </a:cubicBezTo>
                  <a:cubicBezTo>
                    <a:pt x="1194" y="318"/>
                    <a:pt x="1109" y="337"/>
                    <a:pt x="1023" y="337"/>
                  </a:cubicBezTo>
                  <a:cubicBezTo>
                    <a:pt x="872" y="337"/>
                    <a:pt x="716" y="280"/>
                    <a:pt x="577" y="280"/>
                  </a:cubicBezTo>
                  <a:lnTo>
                    <a:pt x="60" y="280"/>
                  </a:lnTo>
                  <a:cubicBezTo>
                    <a:pt x="0" y="519"/>
                    <a:pt x="139" y="658"/>
                    <a:pt x="338" y="758"/>
                  </a:cubicBezTo>
                  <a:cubicBezTo>
                    <a:pt x="578" y="818"/>
                    <a:pt x="822" y="833"/>
                    <a:pt x="1068" y="833"/>
                  </a:cubicBezTo>
                  <a:cubicBezTo>
                    <a:pt x="1337" y="833"/>
                    <a:pt x="1608" y="815"/>
                    <a:pt x="1880" y="815"/>
                  </a:cubicBezTo>
                  <a:cubicBezTo>
                    <a:pt x="1936" y="815"/>
                    <a:pt x="1993" y="815"/>
                    <a:pt x="2049" y="817"/>
                  </a:cubicBezTo>
                  <a:cubicBezTo>
                    <a:pt x="2268" y="797"/>
                    <a:pt x="2487" y="778"/>
                    <a:pt x="2646" y="579"/>
                  </a:cubicBezTo>
                  <a:cubicBezTo>
                    <a:pt x="2725" y="459"/>
                    <a:pt x="2487" y="419"/>
                    <a:pt x="2566" y="300"/>
                  </a:cubicBezTo>
                  <a:lnTo>
                    <a:pt x="2566" y="300"/>
                  </a:lnTo>
                  <a:cubicBezTo>
                    <a:pt x="2566" y="419"/>
                    <a:pt x="2666" y="459"/>
                    <a:pt x="2745" y="519"/>
                  </a:cubicBezTo>
                  <a:lnTo>
                    <a:pt x="2885" y="598"/>
                  </a:lnTo>
                  <a:cubicBezTo>
                    <a:pt x="3253" y="658"/>
                    <a:pt x="3621" y="688"/>
                    <a:pt x="3986" y="688"/>
                  </a:cubicBezTo>
                  <a:cubicBezTo>
                    <a:pt x="4352" y="688"/>
                    <a:pt x="4715" y="658"/>
                    <a:pt x="5073" y="598"/>
                  </a:cubicBezTo>
                  <a:cubicBezTo>
                    <a:pt x="5371" y="459"/>
                    <a:pt x="5769" y="519"/>
                    <a:pt x="6008" y="61"/>
                  </a:cubicBezTo>
                  <a:cubicBezTo>
                    <a:pt x="5746" y="30"/>
                    <a:pt x="5511" y="4"/>
                    <a:pt x="5284" y="4"/>
                  </a:cubicBezTo>
                  <a:cubicBezTo>
                    <a:pt x="5080" y="4"/>
                    <a:pt x="4882" y="25"/>
                    <a:pt x="4675" y="81"/>
                  </a:cubicBezTo>
                  <a:cubicBezTo>
                    <a:pt x="4635" y="81"/>
                    <a:pt x="4575" y="81"/>
                    <a:pt x="4536" y="101"/>
                  </a:cubicBezTo>
                  <a:cubicBezTo>
                    <a:pt x="4450" y="158"/>
                    <a:pt x="4374" y="183"/>
                    <a:pt x="4300" y="183"/>
                  </a:cubicBezTo>
                  <a:cubicBezTo>
                    <a:pt x="4219" y="183"/>
                    <a:pt x="4141" y="153"/>
                    <a:pt x="4058" y="101"/>
                  </a:cubicBezTo>
                  <a:cubicBezTo>
                    <a:pt x="3754" y="30"/>
                    <a:pt x="3450" y="1"/>
                    <a:pt x="3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2070125" y="862750"/>
              <a:ext cx="119875" cy="20300"/>
            </a:xfrm>
            <a:custGeom>
              <a:avLst/>
              <a:gdLst/>
              <a:ahLst/>
              <a:cxnLst/>
              <a:rect l="l" t="t" r="r" b="b"/>
              <a:pathLst>
                <a:path w="4795" h="812" extrusionOk="0">
                  <a:moveTo>
                    <a:pt x="3502" y="0"/>
                  </a:moveTo>
                  <a:cubicBezTo>
                    <a:pt x="2348" y="0"/>
                    <a:pt x="1214" y="80"/>
                    <a:pt x="60" y="239"/>
                  </a:cubicBezTo>
                  <a:cubicBezTo>
                    <a:pt x="0" y="398"/>
                    <a:pt x="60" y="537"/>
                    <a:pt x="160" y="617"/>
                  </a:cubicBezTo>
                  <a:cubicBezTo>
                    <a:pt x="239" y="677"/>
                    <a:pt x="319" y="756"/>
                    <a:pt x="418" y="776"/>
                  </a:cubicBezTo>
                  <a:cubicBezTo>
                    <a:pt x="656" y="801"/>
                    <a:pt x="893" y="811"/>
                    <a:pt x="1128" y="811"/>
                  </a:cubicBezTo>
                  <a:cubicBezTo>
                    <a:pt x="2214" y="811"/>
                    <a:pt x="3282" y="593"/>
                    <a:pt x="4377" y="577"/>
                  </a:cubicBezTo>
                  <a:cubicBezTo>
                    <a:pt x="4536" y="577"/>
                    <a:pt x="4695" y="498"/>
                    <a:pt x="4795" y="319"/>
                  </a:cubicBezTo>
                  <a:cubicBezTo>
                    <a:pt x="4795" y="159"/>
                    <a:pt x="4675" y="80"/>
                    <a:pt x="4516" y="60"/>
                  </a:cubicBezTo>
                  <a:cubicBezTo>
                    <a:pt x="4367" y="50"/>
                    <a:pt x="4218" y="50"/>
                    <a:pt x="4068" y="50"/>
                  </a:cubicBezTo>
                  <a:cubicBezTo>
                    <a:pt x="3919" y="50"/>
                    <a:pt x="3770" y="50"/>
                    <a:pt x="3621" y="40"/>
                  </a:cubicBezTo>
                  <a:cubicBezTo>
                    <a:pt x="3581" y="40"/>
                    <a:pt x="3541" y="0"/>
                    <a:pt x="3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318775" y="1036800"/>
              <a:ext cx="110425" cy="20025"/>
            </a:xfrm>
            <a:custGeom>
              <a:avLst/>
              <a:gdLst/>
              <a:ahLst/>
              <a:cxnLst/>
              <a:rect l="l" t="t" r="r" b="b"/>
              <a:pathLst>
                <a:path w="4417" h="801" extrusionOk="0">
                  <a:moveTo>
                    <a:pt x="41" y="1"/>
                  </a:moveTo>
                  <a:cubicBezTo>
                    <a:pt x="41" y="60"/>
                    <a:pt x="21" y="80"/>
                    <a:pt x="1" y="120"/>
                  </a:cubicBezTo>
                  <a:cubicBezTo>
                    <a:pt x="239" y="498"/>
                    <a:pt x="737" y="478"/>
                    <a:pt x="1055" y="717"/>
                  </a:cubicBezTo>
                  <a:cubicBezTo>
                    <a:pt x="1292" y="774"/>
                    <a:pt x="1526" y="801"/>
                    <a:pt x="1759" y="801"/>
                  </a:cubicBezTo>
                  <a:cubicBezTo>
                    <a:pt x="2173" y="801"/>
                    <a:pt x="2585" y="718"/>
                    <a:pt x="3005" y="578"/>
                  </a:cubicBezTo>
                  <a:cubicBezTo>
                    <a:pt x="3482" y="478"/>
                    <a:pt x="3979" y="578"/>
                    <a:pt x="4417" y="399"/>
                  </a:cubicBezTo>
                  <a:cubicBezTo>
                    <a:pt x="4317" y="399"/>
                    <a:pt x="4198" y="379"/>
                    <a:pt x="4099" y="379"/>
                  </a:cubicBezTo>
                  <a:cubicBezTo>
                    <a:pt x="4077" y="379"/>
                    <a:pt x="4056" y="380"/>
                    <a:pt x="4037" y="380"/>
                  </a:cubicBezTo>
                  <a:cubicBezTo>
                    <a:pt x="3577" y="380"/>
                    <a:pt x="4000" y="155"/>
                    <a:pt x="4019" y="41"/>
                  </a:cubicBezTo>
                  <a:cubicBezTo>
                    <a:pt x="3884" y="34"/>
                    <a:pt x="3748" y="32"/>
                    <a:pt x="3613" y="32"/>
                  </a:cubicBezTo>
                  <a:cubicBezTo>
                    <a:pt x="2854" y="32"/>
                    <a:pt x="2096" y="113"/>
                    <a:pt x="1342" y="113"/>
                  </a:cubicBezTo>
                  <a:cubicBezTo>
                    <a:pt x="906" y="113"/>
                    <a:pt x="472" y="86"/>
                    <a:pt x="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294900" y="851300"/>
              <a:ext cx="54750" cy="79975"/>
            </a:xfrm>
            <a:custGeom>
              <a:avLst/>
              <a:gdLst/>
              <a:ahLst/>
              <a:cxnLst/>
              <a:rect l="l" t="t" r="r" b="b"/>
              <a:pathLst>
                <a:path w="2190" h="3199" extrusionOk="0">
                  <a:moveTo>
                    <a:pt x="1851" y="1"/>
                  </a:moveTo>
                  <a:cubicBezTo>
                    <a:pt x="1791" y="1"/>
                    <a:pt x="1712" y="1"/>
                    <a:pt x="1692" y="41"/>
                  </a:cubicBezTo>
                  <a:cubicBezTo>
                    <a:pt x="1692" y="60"/>
                    <a:pt x="1692" y="60"/>
                    <a:pt x="1632" y="100"/>
                  </a:cubicBezTo>
                  <a:cubicBezTo>
                    <a:pt x="1592" y="100"/>
                    <a:pt x="1572" y="100"/>
                    <a:pt x="1513" y="41"/>
                  </a:cubicBezTo>
                  <a:cubicBezTo>
                    <a:pt x="1393" y="41"/>
                    <a:pt x="1294" y="60"/>
                    <a:pt x="1175" y="60"/>
                  </a:cubicBezTo>
                  <a:cubicBezTo>
                    <a:pt x="1095" y="100"/>
                    <a:pt x="1015" y="160"/>
                    <a:pt x="916" y="160"/>
                  </a:cubicBezTo>
                  <a:cubicBezTo>
                    <a:pt x="777" y="140"/>
                    <a:pt x="647" y="130"/>
                    <a:pt x="518" y="130"/>
                  </a:cubicBezTo>
                  <a:cubicBezTo>
                    <a:pt x="389" y="130"/>
                    <a:pt x="260" y="140"/>
                    <a:pt x="120" y="160"/>
                  </a:cubicBezTo>
                  <a:cubicBezTo>
                    <a:pt x="21" y="299"/>
                    <a:pt x="1" y="418"/>
                    <a:pt x="80" y="558"/>
                  </a:cubicBezTo>
                  <a:cubicBezTo>
                    <a:pt x="419" y="816"/>
                    <a:pt x="379" y="1194"/>
                    <a:pt x="399" y="1552"/>
                  </a:cubicBezTo>
                  <a:cubicBezTo>
                    <a:pt x="458" y="2070"/>
                    <a:pt x="299" y="2627"/>
                    <a:pt x="598" y="3124"/>
                  </a:cubicBezTo>
                  <a:cubicBezTo>
                    <a:pt x="657" y="3174"/>
                    <a:pt x="727" y="3198"/>
                    <a:pt x="797" y="3198"/>
                  </a:cubicBezTo>
                  <a:cubicBezTo>
                    <a:pt x="866" y="3198"/>
                    <a:pt x="936" y="3174"/>
                    <a:pt x="996" y="3124"/>
                  </a:cubicBezTo>
                  <a:cubicBezTo>
                    <a:pt x="996" y="2527"/>
                    <a:pt x="996" y="1950"/>
                    <a:pt x="1015" y="1373"/>
                  </a:cubicBezTo>
                  <a:cubicBezTo>
                    <a:pt x="1055" y="518"/>
                    <a:pt x="1095" y="498"/>
                    <a:pt x="1930" y="359"/>
                  </a:cubicBezTo>
                  <a:cubicBezTo>
                    <a:pt x="2010" y="339"/>
                    <a:pt x="2110" y="339"/>
                    <a:pt x="2189" y="319"/>
                  </a:cubicBezTo>
                  <a:cubicBezTo>
                    <a:pt x="2070" y="200"/>
                    <a:pt x="1970" y="100"/>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1749350" y="881125"/>
              <a:ext cx="107950" cy="19175"/>
            </a:xfrm>
            <a:custGeom>
              <a:avLst/>
              <a:gdLst/>
              <a:ahLst/>
              <a:cxnLst/>
              <a:rect l="l" t="t" r="r" b="b"/>
              <a:pathLst>
                <a:path w="4318" h="767" extrusionOk="0">
                  <a:moveTo>
                    <a:pt x="1314" y="220"/>
                  </a:moveTo>
                  <a:lnTo>
                    <a:pt x="1314" y="220"/>
                  </a:lnTo>
                  <a:cubicBezTo>
                    <a:pt x="1425" y="250"/>
                    <a:pt x="1539" y="260"/>
                    <a:pt x="1655" y="262"/>
                  </a:cubicBezTo>
                  <a:lnTo>
                    <a:pt x="1655" y="262"/>
                  </a:lnTo>
                  <a:cubicBezTo>
                    <a:pt x="1605" y="269"/>
                    <a:pt x="1555" y="274"/>
                    <a:pt x="1507" y="274"/>
                  </a:cubicBezTo>
                  <a:cubicBezTo>
                    <a:pt x="1436" y="274"/>
                    <a:pt x="1369" y="262"/>
                    <a:pt x="1314" y="220"/>
                  </a:cubicBezTo>
                  <a:close/>
                  <a:moveTo>
                    <a:pt x="829" y="1"/>
                  </a:moveTo>
                  <a:cubicBezTo>
                    <a:pt x="549" y="1"/>
                    <a:pt x="272" y="30"/>
                    <a:pt x="1" y="160"/>
                  </a:cubicBezTo>
                  <a:cubicBezTo>
                    <a:pt x="140" y="439"/>
                    <a:pt x="398" y="598"/>
                    <a:pt x="657" y="698"/>
                  </a:cubicBezTo>
                  <a:cubicBezTo>
                    <a:pt x="897" y="724"/>
                    <a:pt x="1132" y="767"/>
                    <a:pt x="1359" y="767"/>
                  </a:cubicBezTo>
                  <a:cubicBezTo>
                    <a:pt x="1640" y="767"/>
                    <a:pt x="1907" y="701"/>
                    <a:pt x="2149" y="459"/>
                  </a:cubicBezTo>
                  <a:cubicBezTo>
                    <a:pt x="2102" y="336"/>
                    <a:pt x="2031" y="280"/>
                    <a:pt x="1948" y="258"/>
                  </a:cubicBezTo>
                  <a:lnTo>
                    <a:pt x="1948" y="258"/>
                  </a:lnTo>
                  <a:cubicBezTo>
                    <a:pt x="1997" y="257"/>
                    <a:pt x="2046" y="256"/>
                    <a:pt x="2095" y="256"/>
                  </a:cubicBezTo>
                  <a:cubicBezTo>
                    <a:pt x="2146" y="256"/>
                    <a:pt x="2197" y="257"/>
                    <a:pt x="2248" y="260"/>
                  </a:cubicBezTo>
                  <a:cubicBezTo>
                    <a:pt x="2278" y="260"/>
                    <a:pt x="2303" y="250"/>
                    <a:pt x="2328" y="250"/>
                  </a:cubicBezTo>
                  <a:cubicBezTo>
                    <a:pt x="2353" y="250"/>
                    <a:pt x="2378" y="260"/>
                    <a:pt x="2408" y="300"/>
                  </a:cubicBezTo>
                  <a:cubicBezTo>
                    <a:pt x="2308" y="300"/>
                    <a:pt x="2288" y="359"/>
                    <a:pt x="2248" y="439"/>
                  </a:cubicBezTo>
                  <a:cubicBezTo>
                    <a:pt x="2583" y="655"/>
                    <a:pt x="2912" y="760"/>
                    <a:pt x="3239" y="760"/>
                  </a:cubicBezTo>
                  <a:cubicBezTo>
                    <a:pt x="3574" y="760"/>
                    <a:pt x="3906" y="650"/>
                    <a:pt x="4238" y="439"/>
                  </a:cubicBezTo>
                  <a:cubicBezTo>
                    <a:pt x="4317" y="300"/>
                    <a:pt x="4317" y="160"/>
                    <a:pt x="4218" y="41"/>
                  </a:cubicBezTo>
                  <a:cubicBezTo>
                    <a:pt x="3502" y="41"/>
                    <a:pt x="2786" y="16"/>
                    <a:pt x="2069" y="16"/>
                  </a:cubicBezTo>
                  <a:cubicBezTo>
                    <a:pt x="1890" y="16"/>
                    <a:pt x="1711" y="17"/>
                    <a:pt x="1532" y="21"/>
                  </a:cubicBezTo>
                  <a:cubicBezTo>
                    <a:pt x="1297" y="21"/>
                    <a:pt x="1062" y="1"/>
                    <a:pt x="8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588825" y="1013925"/>
              <a:ext cx="69150" cy="20125"/>
            </a:xfrm>
            <a:custGeom>
              <a:avLst/>
              <a:gdLst/>
              <a:ahLst/>
              <a:cxnLst/>
              <a:rect l="l" t="t" r="r" b="b"/>
              <a:pathLst>
                <a:path w="2766" h="805" extrusionOk="0">
                  <a:moveTo>
                    <a:pt x="2746" y="60"/>
                  </a:moveTo>
                  <a:cubicBezTo>
                    <a:pt x="1890" y="120"/>
                    <a:pt x="995" y="1"/>
                    <a:pt x="160" y="279"/>
                  </a:cubicBezTo>
                  <a:cubicBezTo>
                    <a:pt x="0" y="458"/>
                    <a:pt x="0" y="597"/>
                    <a:pt x="160" y="776"/>
                  </a:cubicBezTo>
                  <a:cubicBezTo>
                    <a:pt x="308" y="796"/>
                    <a:pt x="455" y="805"/>
                    <a:pt x="600" y="805"/>
                  </a:cubicBezTo>
                  <a:cubicBezTo>
                    <a:pt x="1333" y="805"/>
                    <a:pt x="2035" y="594"/>
                    <a:pt x="2766" y="578"/>
                  </a:cubicBezTo>
                  <a:cubicBezTo>
                    <a:pt x="2746" y="399"/>
                    <a:pt x="2746" y="219"/>
                    <a:pt x="2746"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2518200" y="1021250"/>
              <a:ext cx="74625" cy="17625"/>
            </a:xfrm>
            <a:custGeom>
              <a:avLst/>
              <a:gdLst/>
              <a:ahLst/>
              <a:cxnLst/>
              <a:rect l="l" t="t" r="r" b="b"/>
              <a:pathLst>
                <a:path w="2985" h="705" extrusionOk="0">
                  <a:moveTo>
                    <a:pt x="2721" y="1"/>
                  </a:moveTo>
                  <a:cubicBezTo>
                    <a:pt x="1815" y="1"/>
                    <a:pt x="908" y="177"/>
                    <a:pt x="1" y="304"/>
                  </a:cubicBezTo>
                  <a:cubicBezTo>
                    <a:pt x="299" y="324"/>
                    <a:pt x="617" y="364"/>
                    <a:pt x="737" y="702"/>
                  </a:cubicBezTo>
                  <a:cubicBezTo>
                    <a:pt x="818" y="700"/>
                    <a:pt x="899" y="699"/>
                    <a:pt x="981" y="699"/>
                  </a:cubicBezTo>
                  <a:cubicBezTo>
                    <a:pt x="1182" y="699"/>
                    <a:pt x="1384" y="704"/>
                    <a:pt x="1586" y="704"/>
                  </a:cubicBezTo>
                  <a:cubicBezTo>
                    <a:pt x="2063" y="704"/>
                    <a:pt x="2535" y="678"/>
                    <a:pt x="2985" y="503"/>
                  </a:cubicBezTo>
                  <a:lnTo>
                    <a:pt x="2985" y="6"/>
                  </a:lnTo>
                  <a:cubicBezTo>
                    <a:pt x="2897" y="3"/>
                    <a:pt x="2809" y="1"/>
                    <a:pt x="27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1708075" y="1035550"/>
              <a:ext cx="161150" cy="21925"/>
            </a:xfrm>
            <a:custGeom>
              <a:avLst/>
              <a:gdLst/>
              <a:ahLst/>
              <a:cxnLst/>
              <a:rect l="l" t="t" r="r" b="b"/>
              <a:pathLst>
                <a:path w="6446" h="877" extrusionOk="0">
                  <a:moveTo>
                    <a:pt x="968" y="1"/>
                  </a:moveTo>
                  <a:cubicBezTo>
                    <a:pt x="702" y="1"/>
                    <a:pt x="438" y="51"/>
                    <a:pt x="180" y="150"/>
                  </a:cubicBezTo>
                  <a:cubicBezTo>
                    <a:pt x="20" y="250"/>
                    <a:pt x="1" y="409"/>
                    <a:pt x="40" y="548"/>
                  </a:cubicBezTo>
                  <a:cubicBezTo>
                    <a:pt x="120" y="707"/>
                    <a:pt x="239" y="727"/>
                    <a:pt x="398" y="747"/>
                  </a:cubicBezTo>
                  <a:cubicBezTo>
                    <a:pt x="617" y="747"/>
                    <a:pt x="876" y="787"/>
                    <a:pt x="1095" y="827"/>
                  </a:cubicBezTo>
                  <a:cubicBezTo>
                    <a:pt x="1668" y="865"/>
                    <a:pt x="2239" y="877"/>
                    <a:pt x="2810" y="877"/>
                  </a:cubicBezTo>
                  <a:cubicBezTo>
                    <a:pt x="3722" y="877"/>
                    <a:pt x="4632" y="846"/>
                    <a:pt x="5551" y="846"/>
                  </a:cubicBezTo>
                  <a:cubicBezTo>
                    <a:pt x="5789" y="827"/>
                    <a:pt x="6068" y="827"/>
                    <a:pt x="6287" y="707"/>
                  </a:cubicBezTo>
                  <a:cubicBezTo>
                    <a:pt x="6386" y="648"/>
                    <a:pt x="6446" y="548"/>
                    <a:pt x="6386" y="449"/>
                  </a:cubicBezTo>
                  <a:cubicBezTo>
                    <a:pt x="5153" y="449"/>
                    <a:pt x="3939" y="449"/>
                    <a:pt x="2686" y="429"/>
                  </a:cubicBezTo>
                  <a:cubicBezTo>
                    <a:pt x="2559" y="429"/>
                    <a:pt x="2425" y="449"/>
                    <a:pt x="2295" y="449"/>
                  </a:cubicBezTo>
                  <a:cubicBezTo>
                    <a:pt x="2139" y="449"/>
                    <a:pt x="1990" y="420"/>
                    <a:pt x="1870" y="289"/>
                  </a:cubicBezTo>
                  <a:cubicBezTo>
                    <a:pt x="1851" y="230"/>
                    <a:pt x="1811" y="210"/>
                    <a:pt x="1771" y="150"/>
                  </a:cubicBezTo>
                  <a:cubicBezTo>
                    <a:pt x="1502" y="51"/>
                    <a:pt x="1234" y="1"/>
                    <a:pt x="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2246675" y="968000"/>
              <a:ext cx="71125" cy="45450"/>
            </a:xfrm>
            <a:custGeom>
              <a:avLst/>
              <a:gdLst/>
              <a:ahLst/>
              <a:cxnLst/>
              <a:rect l="l" t="t" r="r" b="b"/>
              <a:pathLst>
                <a:path w="2845" h="1818" extrusionOk="0">
                  <a:moveTo>
                    <a:pt x="1742" y="0"/>
                  </a:moveTo>
                  <a:cubicBezTo>
                    <a:pt x="1715" y="0"/>
                    <a:pt x="1684" y="3"/>
                    <a:pt x="1651" y="8"/>
                  </a:cubicBezTo>
                  <a:cubicBezTo>
                    <a:pt x="1492" y="206"/>
                    <a:pt x="1452" y="445"/>
                    <a:pt x="1433" y="704"/>
                  </a:cubicBezTo>
                  <a:cubicBezTo>
                    <a:pt x="1452" y="953"/>
                    <a:pt x="1489" y="1202"/>
                    <a:pt x="1136" y="1202"/>
                  </a:cubicBezTo>
                  <a:cubicBezTo>
                    <a:pt x="1123" y="1202"/>
                    <a:pt x="1109" y="1202"/>
                    <a:pt x="1094" y="1201"/>
                  </a:cubicBezTo>
                  <a:cubicBezTo>
                    <a:pt x="971" y="1187"/>
                    <a:pt x="852" y="1176"/>
                    <a:pt x="737" y="1176"/>
                  </a:cubicBezTo>
                  <a:cubicBezTo>
                    <a:pt x="519" y="1176"/>
                    <a:pt x="315" y="1217"/>
                    <a:pt x="120" y="1360"/>
                  </a:cubicBezTo>
                  <a:cubicBezTo>
                    <a:pt x="0" y="1718"/>
                    <a:pt x="418" y="1619"/>
                    <a:pt x="458" y="1798"/>
                  </a:cubicBezTo>
                  <a:cubicBezTo>
                    <a:pt x="1114" y="1798"/>
                    <a:pt x="1751" y="1818"/>
                    <a:pt x="2407" y="1818"/>
                  </a:cubicBezTo>
                  <a:cubicBezTo>
                    <a:pt x="2447" y="1818"/>
                    <a:pt x="2507" y="1758"/>
                    <a:pt x="2547" y="1738"/>
                  </a:cubicBezTo>
                  <a:cubicBezTo>
                    <a:pt x="2726" y="1639"/>
                    <a:pt x="2845" y="1539"/>
                    <a:pt x="2726" y="1320"/>
                  </a:cubicBezTo>
                  <a:cubicBezTo>
                    <a:pt x="2407" y="1141"/>
                    <a:pt x="2129" y="923"/>
                    <a:pt x="2089" y="505"/>
                  </a:cubicBezTo>
                  <a:cubicBezTo>
                    <a:pt x="2034" y="286"/>
                    <a:pt x="2047" y="0"/>
                    <a:pt x="17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2503275" y="857400"/>
              <a:ext cx="15950" cy="98400"/>
            </a:xfrm>
            <a:custGeom>
              <a:avLst/>
              <a:gdLst/>
              <a:ahLst/>
              <a:cxnLst/>
              <a:rect l="l" t="t" r="r" b="b"/>
              <a:pathLst>
                <a:path w="638" h="3936" extrusionOk="0">
                  <a:moveTo>
                    <a:pt x="426" y="0"/>
                  </a:moveTo>
                  <a:cubicBezTo>
                    <a:pt x="384" y="0"/>
                    <a:pt x="339" y="5"/>
                    <a:pt x="299" y="15"/>
                  </a:cubicBezTo>
                  <a:cubicBezTo>
                    <a:pt x="279" y="75"/>
                    <a:pt x="240" y="95"/>
                    <a:pt x="220" y="115"/>
                  </a:cubicBezTo>
                  <a:cubicBezTo>
                    <a:pt x="220" y="473"/>
                    <a:pt x="299" y="811"/>
                    <a:pt x="220" y="1149"/>
                  </a:cubicBezTo>
                  <a:cubicBezTo>
                    <a:pt x="21" y="2064"/>
                    <a:pt x="1" y="2979"/>
                    <a:pt x="100" y="3934"/>
                  </a:cubicBezTo>
                  <a:cubicBezTo>
                    <a:pt x="114" y="3935"/>
                    <a:pt x="127" y="3935"/>
                    <a:pt x="139" y="3935"/>
                  </a:cubicBezTo>
                  <a:cubicBezTo>
                    <a:pt x="415" y="3935"/>
                    <a:pt x="376" y="3727"/>
                    <a:pt x="299" y="3536"/>
                  </a:cubicBezTo>
                  <a:cubicBezTo>
                    <a:pt x="419" y="2383"/>
                    <a:pt x="518" y="1249"/>
                    <a:pt x="638" y="95"/>
                  </a:cubicBezTo>
                  <a:cubicBezTo>
                    <a:pt x="618" y="75"/>
                    <a:pt x="578" y="55"/>
                    <a:pt x="538" y="15"/>
                  </a:cubicBezTo>
                  <a:cubicBezTo>
                    <a:pt x="508" y="5"/>
                    <a:pt x="468" y="0"/>
                    <a:pt x="4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1891100" y="1006925"/>
              <a:ext cx="73625" cy="17475"/>
            </a:xfrm>
            <a:custGeom>
              <a:avLst/>
              <a:gdLst/>
              <a:ahLst/>
              <a:cxnLst/>
              <a:rect l="l" t="t" r="r" b="b"/>
              <a:pathLst>
                <a:path w="2945" h="699" extrusionOk="0">
                  <a:moveTo>
                    <a:pt x="1943" y="1"/>
                  </a:moveTo>
                  <a:cubicBezTo>
                    <a:pt x="1328" y="1"/>
                    <a:pt x="724" y="149"/>
                    <a:pt x="119" y="281"/>
                  </a:cubicBezTo>
                  <a:cubicBezTo>
                    <a:pt x="0" y="400"/>
                    <a:pt x="0" y="559"/>
                    <a:pt x="99" y="679"/>
                  </a:cubicBezTo>
                  <a:cubicBezTo>
                    <a:pt x="756" y="679"/>
                    <a:pt x="1412" y="679"/>
                    <a:pt x="2089" y="698"/>
                  </a:cubicBezTo>
                  <a:cubicBezTo>
                    <a:pt x="2387" y="698"/>
                    <a:pt x="2646" y="659"/>
                    <a:pt x="2845" y="400"/>
                  </a:cubicBezTo>
                  <a:cubicBezTo>
                    <a:pt x="2924" y="340"/>
                    <a:pt x="2944" y="261"/>
                    <a:pt x="2904" y="141"/>
                  </a:cubicBezTo>
                  <a:cubicBezTo>
                    <a:pt x="2580" y="40"/>
                    <a:pt x="2260" y="1"/>
                    <a:pt x="19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1979125" y="872000"/>
              <a:ext cx="96500" cy="19425"/>
            </a:xfrm>
            <a:custGeom>
              <a:avLst/>
              <a:gdLst/>
              <a:ahLst/>
              <a:cxnLst/>
              <a:rect l="l" t="t" r="r" b="b"/>
              <a:pathLst>
                <a:path w="3860" h="777" extrusionOk="0">
                  <a:moveTo>
                    <a:pt x="3089" y="1"/>
                  </a:moveTo>
                  <a:cubicBezTo>
                    <a:pt x="2752" y="1"/>
                    <a:pt x="2413" y="59"/>
                    <a:pt x="2072" y="59"/>
                  </a:cubicBezTo>
                  <a:cubicBezTo>
                    <a:pt x="1912" y="59"/>
                    <a:pt x="1752" y="46"/>
                    <a:pt x="1591" y="8"/>
                  </a:cubicBezTo>
                  <a:cubicBezTo>
                    <a:pt x="1518" y="11"/>
                    <a:pt x="1443" y="12"/>
                    <a:pt x="1368" y="12"/>
                  </a:cubicBezTo>
                  <a:cubicBezTo>
                    <a:pt x="1267" y="12"/>
                    <a:pt x="1166" y="10"/>
                    <a:pt x="1064" y="10"/>
                  </a:cubicBezTo>
                  <a:cubicBezTo>
                    <a:pt x="707" y="10"/>
                    <a:pt x="345" y="28"/>
                    <a:pt x="0" y="187"/>
                  </a:cubicBezTo>
                  <a:lnTo>
                    <a:pt x="1194" y="187"/>
                  </a:lnTo>
                  <a:cubicBezTo>
                    <a:pt x="895" y="466"/>
                    <a:pt x="557" y="267"/>
                    <a:pt x="398" y="525"/>
                  </a:cubicBezTo>
                  <a:cubicBezTo>
                    <a:pt x="825" y="706"/>
                    <a:pt x="1247" y="777"/>
                    <a:pt x="1663" y="777"/>
                  </a:cubicBezTo>
                  <a:cubicBezTo>
                    <a:pt x="2391" y="777"/>
                    <a:pt x="3103" y="562"/>
                    <a:pt x="3800" y="346"/>
                  </a:cubicBezTo>
                  <a:cubicBezTo>
                    <a:pt x="3839" y="346"/>
                    <a:pt x="3859" y="247"/>
                    <a:pt x="3859" y="207"/>
                  </a:cubicBezTo>
                  <a:lnTo>
                    <a:pt x="3839" y="147"/>
                  </a:lnTo>
                  <a:cubicBezTo>
                    <a:pt x="3591" y="33"/>
                    <a:pt x="3341" y="1"/>
                    <a:pt x="3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1633475" y="886125"/>
              <a:ext cx="82575" cy="12950"/>
            </a:xfrm>
            <a:custGeom>
              <a:avLst/>
              <a:gdLst/>
              <a:ahLst/>
              <a:cxnLst/>
              <a:rect l="l" t="t" r="r" b="b"/>
              <a:pathLst>
                <a:path w="3303" h="518" extrusionOk="0">
                  <a:moveTo>
                    <a:pt x="518" y="0"/>
                  </a:moveTo>
                  <a:cubicBezTo>
                    <a:pt x="418" y="120"/>
                    <a:pt x="299" y="139"/>
                    <a:pt x="160" y="139"/>
                  </a:cubicBezTo>
                  <a:cubicBezTo>
                    <a:pt x="100" y="219"/>
                    <a:pt x="60" y="299"/>
                    <a:pt x="1" y="338"/>
                  </a:cubicBezTo>
                  <a:cubicBezTo>
                    <a:pt x="66" y="485"/>
                    <a:pt x="157" y="498"/>
                    <a:pt x="254" y="498"/>
                  </a:cubicBezTo>
                  <a:cubicBezTo>
                    <a:pt x="275" y="498"/>
                    <a:pt x="297" y="498"/>
                    <a:pt x="319" y="498"/>
                  </a:cubicBezTo>
                  <a:cubicBezTo>
                    <a:pt x="634" y="439"/>
                    <a:pt x="943" y="418"/>
                    <a:pt x="1251" y="418"/>
                  </a:cubicBezTo>
                  <a:cubicBezTo>
                    <a:pt x="1780" y="418"/>
                    <a:pt x="2305" y="480"/>
                    <a:pt x="2845" y="517"/>
                  </a:cubicBezTo>
                  <a:cubicBezTo>
                    <a:pt x="3104" y="398"/>
                    <a:pt x="3303" y="259"/>
                    <a:pt x="29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164625" y="996475"/>
              <a:ext cx="68250" cy="19525"/>
            </a:xfrm>
            <a:custGeom>
              <a:avLst/>
              <a:gdLst/>
              <a:ahLst/>
              <a:cxnLst/>
              <a:rect l="l" t="t" r="r" b="b"/>
              <a:pathLst>
                <a:path w="2730" h="781" extrusionOk="0">
                  <a:moveTo>
                    <a:pt x="1237" y="0"/>
                  </a:moveTo>
                  <a:cubicBezTo>
                    <a:pt x="845" y="0"/>
                    <a:pt x="452" y="61"/>
                    <a:pt x="60" y="221"/>
                  </a:cubicBezTo>
                  <a:cubicBezTo>
                    <a:pt x="0" y="380"/>
                    <a:pt x="0" y="520"/>
                    <a:pt x="119" y="659"/>
                  </a:cubicBezTo>
                  <a:cubicBezTo>
                    <a:pt x="159" y="659"/>
                    <a:pt x="219" y="659"/>
                    <a:pt x="259" y="619"/>
                  </a:cubicBezTo>
                  <a:cubicBezTo>
                    <a:pt x="442" y="721"/>
                    <a:pt x="630" y="781"/>
                    <a:pt x="815" y="781"/>
                  </a:cubicBezTo>
                  <a:cubicBezTo>
                    <a:pt x="992" y="781"/>
                    <a:pt x="1167" y="726"/>
                    <a:pt x="1333" y="599"/>
                  </a:cubicBezTo>
                  <a:cubicBezTo>
                    <a:pt x="1518" y="599"/>
                    <a:pt x="1713" y="679"/>
                    <a:pt x="1905" y="679"/>
                  </a:cubicBezTo>
                  <a:cubicBezTo>
                    <a:pt x="2000" y="679"/>
                    <a:pt x="2095" y="659"/>
                    <a:pt x="2188" y="599"/>
                  </a:cubicBezTo>
                  <a:cubicBezTo>
                    <a:pt x="2280" y="630"/>
                    <a:pt x="2362" y="646"/>
                    <a:pt x="2432" y="646"/>
                  </a:cubicBezTo>
                  <a:cubicBezTo>
                    <a:pt x="2632" y="646"/>
                    <a:pt x="2730" y="511"/>
                    <a:pt x="2686" y="201"/>
                  </a:cubicBezTo>
                  <a:cubicBezTo>
                    <a:pt x="2203" y="92"/>
                    <a:pt x="1720" y="0"/>
                    <a:pt x="1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157150" y="859225"/>
              <a:ext cx="78100" cy="15675"/>
            </a:xfrm>
            <a:custGeom>
              <a:avLst/>
              <a:gdLst/>
              <a:ahLst/>
              <a:cxnLst/>
              <a:rect l="l" t="t" r="r" b="b"/>
              <a:pathLst>
                <a:path w="3124" h="627" extrusionOk="0">
                  <a:moveTo>
                    <a:pt x="1834" y="1"/>
                  </a:moveTo>
                  <a:cubicBezTo>
                    <a:pt x="1220" y="1"/>
                    <a:pt x="610" y="35"/>
                    <a:pt x="1" y="181"/>
                  </a:cubicBezTo>
                  <a:cubicBezTo>
                    <a:pt x="40" y="181"/>
                    <a:pt x="60" y="201"/>
                    <a:pt x="100" y="221"/>
                  </a:cubicBezTo>
                  <a:cubicBezTo>
                    <a:pt x="180" y="274"/>
                    <a:pt x="266" y="287"/>
                    <a:pt x="355" y="287"/>
                  </a:cubicBezTo>
                  <a:cubicBezTo>
                    <a:pt x="444" y="287"/>
                    <a:pt x="536" y="274"/>
                    <a:pt x="628" y="274"/>
                  </a:cubicBezTo>
                  <a:cubicBezTo>
                    <a:pt x="719" y="274"/>
                    <a:pt x="810" y="287"/>
                    <a:pt x="896" y="340"/>
                  </a:cubicBezTo>
                  <a:cubicBezTo>
                    <a:pt x="1035" y="340"/>
                    <a:pt x="1154" y="380"/>
                    <a:pt x="1314" y="380"/>
                  </a:cubicBezTo>
                  <a:cubicBezTo>
                    <a:pt x="1587" y="552"/>
                    <a:pt x="1865" y="626"/>
                    <a:pt x="2149" y="626"/>
                  </a:cubicBezTo>
                  <a:cubicBezTo>
                    <a:pt x="2422" y="626"/>
                    <a:pt x="2701" y="557"/>
                    <a:pt x="2985" y="440"/>
                  </a:cubicBezTo>
                  <a:cubicBezTo>
                    <a:pt x="3104" y="320"/>
                    <a:pt x="3124" y="181"/>
                    <a:pt x="3004" y="22"/>
                  </a:cubicBezTo>
                  <a:cubicBezTo>
                    <a:pt x="2612" y="14"/>
                    <a:pt x="2222" y="1"/>
                    <a:pt x="18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2556500" y="974650"/>
              <a:ext cx="58700" cy="24100"/>
            </a:xfrm>
            <a:custGeom>
              <a:avLst/>
              <a:gdLst/>
              <a:ahLst/>
              <a:cxnLst/>
              <a:rect l="l" t="t" r="r" b="b"/>
              <a:pathLst>
                <a:path w="2348" h="964" extrusionOk="0">
                  <a:moveTo>
                    <a:pt x="2069" y="0"/>
                  </a:moveTo>
                  <a:lnTo>
                    <a:pt x="1990" y="60"/>
                  </a:lnTo>
                  <a:cubicBezTo>
                    <a:pt x="1970" y="179"/>
                    <a:pt x="1950" y="358"/>
                    <a:pt x="1771" y="378"/>
                  </a:cubicBezTo>
                  <a:cubicBezTo>
                    <a:pt x="1274" y="478"/>
                    <a:pt x="756" y="537"/>
                    <a:pt x="259" y="597"/>
                  </a:cubicBezTo>
                  <a:cubicBezTo>
                    <a:pt x="199" y="676"/>
                    <a:pt x="160" y="736"/>
                    <a:pt x="80" y="776"/>
                  </a:cubicBezTo>
                  <a:cubicBezTo>
                    <a:pt x="0" y="836"/>
                    <a:pt x="20" y="895"/>
                    <a:pt x="80" y="955"/>
                  </a:cubicBezTo>
                  <a:cubicBezTo>
                    <a:pt x="165" y="960"/>
                    <a:pt x="250" y="964"/>
                    <a:pt x="336" y="964"/>
                  </a:cubicBezTo>
                  <a:cubicBezTo>
                    <a:pt x="595" y="964"/>
                    <a:pt x="856" y="930"/>
                    <a:pt x="1095" y="796"/>
                  </a:cubicBezTo>
                  <a:lnTo>
                    <a:pt x="1174" y="796"/>
                  </a:lnTo>
                  <a:cubicBezTo>
                    <a:pt x="1224" y="786"/>
                    <a:pt x="1269" y="781"/>
                    <a:pt x="1308" y="781"/>
                  </a:cubicBezTo>
                  <a:cubicBezTo>
                    <a:pt x="1348" y="781"/>
                    <a:pt x="1383" y="786"/>
                    <a:pt x="1413" y="796"/>
                  </a:cubicBezTo>
                  <a:lnTo>
                    <a:pt x="1492" y="836"/>
                  </a:lnTo>
                  <a:cubicBezTo>
                    <a:pt x="1592" y="836"/>
                    <a:pt x="1691" y="796"/>
                    <a:pt x="1791" y="796"/>
                  </a:cubicBezTo>
                  <a:cubicBezTo>
                    <a:pt x="1907" y="895"/>
                    <a:pt x="2005" y="946"/>
                    <a:pt x="2087" y="946"/>
                  </a:cubicBezTo>
                  <a:cubicBezTo>
                    <a:pt x="2201" y="946"/>
                    <a:pt x="2281" y="846"/>
                    <a:pt x="2328" y="637"/>
                  </a:cubicBezTo>
                  <a:cubicBezTo>
                    <a:pt x="2348" y="438"/>
                    <a:pt x="2248" y="259"/>
                    <a:pt x="2149" y="80"/>
                  </a:cubicBezTo>
                  <a:lnTo>
                    <a:pt x="206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2551525" y="833275"/>
              <a:ext cx="56725" cy="17500"/>
            </a:xfrm>
            <a:custGeom>
              <a:avLst/>
              <a:gdLst/>
              <a:ahLst/>
              <a:cxnLst/>
              <a:rect l="l" t="t" r="r" b="b"/>
              <a:pathLst>
                <a:path w="2269" h="700" extrusionOk="0">
                  <a:moveTo>
                    <a:pt x="1219" y="1"/>
                  </a:moveTo>
                  <a:cubicBezTo>
                    <a:pt x="886" y="1"/>
                    <a:pt x="567" y="35"/>
                    <a:pt x="259" y="185"/>
                  </a:cubicBezTo>
                  <a:cubicBezTo>
                    <a:pt x="100" y="244"/>
                    <a:pt x="1" y="324"/>
                    <a:pt x="60" y="483"/>
                  </a:cubicBezTo>
                  <a:cubicBezTo>
                    <a:pt x="202" y="635"/>
                    <a:pt x="344" y="699"/>
                    <a:pt x="494" y="699"/>
                  </a:cubicBezTo>
                  <a:cubicBezTo>
                    <a:pt x="638" y="699"/>
                    <a:pt x="790" y="640"/>
                    <a:pt x="955" y="543"/>
                  </a:cubicBezTo>
                  <a:cubicBezTo>
                    <a:pt x="1333" y="344"/>
                    <a:pt x="1870" y="483"/>
                    <a:pt x="2268" y="25"/>
                  </a:cubicBezTo>
                  <a:lnTo>
                    <a:pt x="2268" y="25"/>
                  </a:lnTo>
                  <a:cubicBezTo>
                    <a:pt x="2222" y="27"/>
                    <a:pt x="2177" y="27"/>
                    <a:pt x="2131" y="27"/>
                  </a:cubicBezTo>
                  <a:cubicBezTo>
                    <a:pt x="1813" y="27"/>
                    <a:pt x="1511" y="1"/>
                    <a:pt x="1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2232250" y="854275"/>
              <a:ext cx="63175" cy="15625"/>
            </a:xfrm>
            <a:custGeom>
              <a:avLst/>
              <a:gdLst/>
              <a:ahLst/>
              <a:cxnLst/>
              <a:rect l="l" t="t" r="r" b="b"/>
              <a:pathLst>
                <a:path w="2527" h="625" extrusionOk="0">
                  <a:moveTo>
                    <a:pt x="1519" y="1"/>
                  </a:moveTo>
                  <a:cubicBezTo>
                    <a:pt x="1008" y="1"/>
                    <a:pt x="500" y="38"/>
                    <a:pt x="0" y="200"/>
                  </a:cubicBezTo>
                  <a:lnTo>
                    <a:pt x="0" y="538"/>
                  </a:lnTo>
                  <a:cubicBezTo>
                    <a:pt x="61" y="599"/>
                    <a:pt x="110" y="625"/>
                    <a:pt x="166" y="625"/>
                  </a:cubicBezTo>
                  <a:cubicBezTo>
                    <a:pt x="183" y="625"/>
                    <a:pt x="200" y="622"/>
                    <a:pt x="219" y="618"/>
                  </a:cubicBezTo>
                  <a:cubicBezTo>
                    <a:pt x="499" y="594"/>
                    <a:pt x="765" y="585"/>
                    <a:pt x="1029" y="585"/>
                  </a:cubicBezTo>
                  <a:cubicBezTo>
                    <a:pt x="1216" y="585"/>
                    <a:pt x="1402" y="590"/>
                    <a:pt x="1592" y="598"/>
                  </a:cubicBezTo>
                  <a:cubicBezTo>
                    <a:pt x="1695" y="609"/>
                    <a:pt x="1785" y="621"/>
                    <a:pt x="1877" y="621"/>
                  </a:cubicBezTo>
                  <a:cubicBezTo>
                    <a:pt x="1945" y="621"/>
                    <a:pt x="2013" y="615"/>
                    <a:pt x="2089" y="598"/>
                  </a:cubicBezTo>
                  <a:cubicBezTo>
                    <a:pt x="2308" y="459"/>
                    <a:pt x="2527" y="339"/>
                    <a:pt x="2427" y="21"/>
                  </a:cubicBezTo>
                  <a:cubicBezTo>
                    <a:pt x="2124" y="14"/>
                    <a:pt x="1821" y="1"/>
                    <a:pt x="15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2603250" y="893575"/>
              <a:ext cx="12450" cy="83075"/>
            </a:xfrm>
            <a:custGeom>
              <a:avLst/>
              <a:gdLst/>
              <a:ahLst/>
              <a:cxnLst/>
              <a:rect l="l" t="t" r="r" b="b"/>
              <a:pathLst>
                <a:path w="498" h="3323" extrusionOk="0">
                  <a:moveTo>
                    <a:pt x="259" y="1"/>
                  </a:moveTo>
                  <a:cubicBezTo>
                    <a:pt x="0" y="1095"/>
                    <a:pt x="80" y="2209"/>
                    <a:pt x="120" y="3323"/>
                  </a:cubicBezTo>
                  <a:lnTo>
                    <a:pt x="279" y="3323"/>
                  </a:lnTo>
                  <a:cubicBezTo>
                    <a:pt x="498" y="2885"/>
                    <a:pt x="219" y="2388"/>
                    <a:pt x="438" y="1950"/>
                  </a:cubicBezTo>
                  <a:lnTo>
                    <a:pt x="438" y="916"/>
                  </a:lnTo>
                  <a:cubicBezTo>
                    <a:pt x="398" y="856"/>
                    <a:pt x="398" y="796"/>
                    <a:pt x="438" y="737"/>
                  </a:cubicBezTo>
                  <a:cubicBezTo>
                    <a:pt x="438" y="637"/>
                    <a:pt x="478" y="518"/>
                    <a:pt x="478" y="418"/>
                  </a:cubicBezTo>
                  <a:cubicBezTo>
                    <a:pt x="458" y="239"/>
                    <a:pt x="418"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2476425" y="837700"/>
              <a:ext cx="62200" cy="22575"/>
            </a:xfrm>
            <a:custGeom>
              <a:avLst/>
              <a:gdLst/>
              <a:ahLst/>
              <a:cxnLst/>
              <a:rect l="l" t="t" r="r" b="b"/>
              <a:pathLst>
                <a:path w="2488" h="903" extrusionOk="0">
                  <a:moveTo>
                    <a:pt x="1242" y="0"/>
                  </a:moveTo>
                  <a:cubicBezTo>
                    <a:pt x="878" y="0"/>
                    <a:pt x="514" y="33"/>
                    <a:pt x="160" y="187"/>
                  </a:cubicBezTo>
                  <a:cubicBezTo>
                    <a:pt x="100" y="286"/>
                    <a:pt x="60" y="405"/>
                    <a:pt x="1" y="505"/>
                  </a:cubicBezTo>
                  <a:cubicBezTo>
                    <a:pt x="76" y="575"/>
                    <a:pt x="145" y="600"/>
                    <a:pt x="212" y="600"/>
                  </a:cubicBezTo>
                  <a:cubicBezTo>
                    <a:pt x="380" y="600"/>
                    <a:pt x="534" y="442"/>
                    <a:pt x="729" y="442"/>
                  </a:cubicBezTo>
                  <a:cubicBezTo>
                    <a:pt x="745" y="442"/>
                    <a:pt x="761" y="443"/>
                    <a:pt x="777" y="445"/>
                  </a:cubicBezTo>
                  <a:cubicBezTo>
                    <a:pt x="896" y="405"/>
                    <a:pt x="1055" y="405"/>
                    <a:pt x="1194" y="405"/>
                  </a:cubicBezTo>
                  <a:cubicBezTo>
                    <a:pt x="1493" y="405"/>
                    <a:pt x="1552" y="704"/>
                    <a:pt x="1692" y="883"/>
                  </a:cubicBezTo>
                  <a:lnTo>
                    <a:pt x="1771" y="903"/>
                  </a:lnTo>
                  <a:cubicBezTo>
                    <a:pt x="1990" y="883"/>
                    <a:pt x="2209" y="883"/>
                    <a:pt x="2448" y="863"/>
                  </a:cubicBezTo>
                  <a:cubicBezTo>
                    <a:pt x="2467" y="644"/>
                    <a:pt x="2388" y="405"/>
                    <a:pt x="2487" y="207"/>
                  </a:cubicBezTo>
                  <a:lnTo>
                    <a:pt x="2487" y="107"/>
                  </a:lnTo>
                  <a:cubicBezTo>
                    <a:pt x="2467" y="67"/>
                    <a:pt x="2448" y="47"/>
                    <a:pt x="2408" y="8"/>
                  </a:cubicBezTo>
                  <a:cubicBezTo>
                    <a:pt x="2299" y="16"/>
                    <a:pt x="2188" y="20"/>
                    <a:pt x="2078" y="20"/>
                  </a:cubicBezTo>
                  <a:cubicBezTo>
                    <a:pt x="1802" y="20"/>
                    <a:pt x="1522" y="0"/>
                    <a:pt x="12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1705600" y="885125"/>
              <a:ext cx="57700" cy="16000"/>
            </a:xfrm>
            <a:custGeom>
              <a:avLst/>
              <a:gdLst/>
              <a:ahLst/>
              <a:cxnLst/>
              <a:rect l="l" t="t" r="r" b="b"/>
              <a:pathLst>
                <a:path w="2308" h="640" extrusionOk="0">
                  <a:moveTo>
                    <a:pt x="1751" y="0"/>
                  </a:moveTo>
                  <a:cubicBezTo>
                    <a:pt x="1174" y="0"/>
                    <a:pt x="617" y="20"/>
                    <a:pt x="60" y="20"/>
                  </a:cubicBezTo>
                  <a:cubicBezTo>
                    <a:pt x="100" y="160"/>
                    <a:pt x="259" y="279"/>
                    <a:pt x="20" y="378"/>
                  </a:cubicBezTo>
                  <a:cubicBezTo>
                    <a:pt x="0" y="478"/>
                    <a:pt x="20" y="557"/>
                    <a:pt x="80" y="597"/>
                  </a:cubicBezTo>
                  <a:cubicBezTo>
                    <a:pt x="141" y="628"/>
                    <a:pt x="201" y="639"/>
                    <a:pt x="262" y="639"/>
                  </a:cubicBezTo>
                  <a:cubicBezTo>
                    <a:pt x="399" y="639"/>
                    <a:pt x="532" y="579"/>
                    <a:pt x="657" y="538"/>
                  </a:cubicBezTo>
                  <a:cubicBezTo>
                    <a:pt x="752" y="479"/>
                    <a:pt x="847" y="458"/>
                    <a:pt x="943" y="458"/>
                  </a:cubicBezTo>
                  <a:cubicBezTo>
                    <a:pt x="1108" y="458"/>
                    <a:pt x="1276" y="520"/>
                    <a:pt x="1452" y="557"/>
                  </a:cubicBezTo>
                  <a:cubicBezTo>
                    <a:pt x="1566" y="565"/>
                    <a:pt x="1677" y="577"/>
                    <a:pt x="1784" y="577"/>
                  </a:cubicBezTo>
                  <a:cubicBezTo>
                    <a:pt x="1976" y="577"/>
                    <a:pt x="2154" y="537"/>
                    <a:pt x="2308" y="359"/>
                  </a:cubicBezTo>
                  <a:cubicBezTo>
                    <a:pt x="2188" y="140"/>
                    <a:pt x="1989" y="20"/>
                    <a:pt x="17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1866725" y="1044525"/>
              <a:ext cx="44775" cy="21400"/>
            </a:xfrm>
            <a:custGeom>
              <a:avLst/>
              <a:gdLst/>
              <a:ahLst/>
              <a:cxnLst/>
              <a:rect l="l" t="t" r="r" b="b"/>
              <a:pathLst>
                <a:path w="1791" h="856" extrusionOk="0">
                  <a:moveTo>
                    <a:pt x="1425" y="0"/>
                  </a:moveTo>
                  <a:cubicBezTo>
                    <a:pt x="1363" y="0"/>
                    <a:pt x="1303" y="30"/>
                    <a:pt x="1254" y="90"/>
                  </a:cubicBezTo>
                  <a:cubicBezTo>
                    <a:pt x="1224" y="119"/>
                    <a:pt x="1189" y="134"/>
                    <a:pt x="1152" y="134"/>
                  </a:cubicBezTo>
                  <a:cubicBezTo>
                    <a:pt x="1114" y="134"/>
                    <a:pt x="1074" y="119"/>
                    <a:pt x="1035" y="90"/>
                  </a:cubicBezTo>
                  <a:cubicBezTo>
                    <a:pt x="1015" y="100"/>
                    <a:pt x="995" y="104"/>
                    <a:pt x="975" y="104"/>
                  </a:cubicBezTo>
                  <a:cubicBezTo>
                    <a:pt x="955" y="104"/>
                    <a:pt x="935" y="100"/>
                    <a:pt x="915" y="90"/>
                  </a:cubicBezTo>
                  <a:cubicBezTo>
                    <a:pt x="876" y="119"/>
                    <a:pt x="831" y="134"/>
                    <a:pt x="786" y="134"/>
                  </a:cubicBezTo>
                  <a:cubicBezTo>
                    <a:pt x="741" y="134"/>
                    <a:pt x="697" y="119"/>
                    <a:pt x="657" y="90"/>
                  </a:cubicBezTo>
                  <a:cubicBezTo>
                    <a:pt x="557" y="70"/>
                    <a:pt x="458" y="70"/>
                    <a:pt x="358" y="70"/>
                  </a:cubicBezTo>
                  <a:cubicBezTo>
                    <a:pt x="358" y="50"/>
                    <a:pt x="358" y="50"/>
                    <a:pt x="319" y="30"/>
                  </a:cubicBezTo>
                  <a:cubicBezTo>
                    <a:pt x="279" y="30"/>
                    <a:pt x="239" y="30"/>
                    <a:pt x="199" y="70"/>
                  </a:cubicBezTo>
                  <a:lnTo>
                    <a:pt x="40" y="70"/>
                  </a:lnTo>
                  <a:cubicBezTo>
                    <a:pt x="20" y="109"/>
                    <a:pt x="0" y="169"/>
                    <a:pt x="0" y="229"/>
                  </a:cubicBezTo>
                  <a:cubicBezTo>
                    <a:pt x="140" y="527"/>
                    <a:pt x="398" y="647"/>
                    <a:pt x="697" y="786"/>
                  </a:cubicBezTo>
                  <a:cubicBezTo>
                    <a:pt x="853" y="821"/>
                    <a:pt x="1017" y="855"/>
                    <a:pt x="1180" y="855"/>
                  </a:cubicBezTo>
                  <a:cubicBezTo>
                    <a:pt x="1391" y="855"/>
                    <a:pt x="1600" y="797"/>
                    <a:pt x="1791" y="607"/>
                  </a:cubicBezTo>
                  <a:cubicBezTo>
                    <a:pt x="1791" y="487"/>
                    <a:pt x="1751" y="348"/>
                    <a:pt x="1751" y="229"/>
                  </a:cubicBezTo>
                  <a:cubicBezTo>
                    <a:pt x="1711" y="169"/>
                    <a:pt x="1651" y="149"/>
                    <a:pt x="1612" y="90"/>
                  </a:cubicBezTo>
                  <a:cubicBezTo>
                    <a:pt x="1552" y="30"/>
                    <a:pt x="1487" y="0"/>
                    <a:pt x="14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2467975" y="923725"/>
              <a:ext cx="17425" cy="57225"/>
            </a:xfrm>
            <a:custGeom>
              <a:avLst/>
              <a:gdLst/>
              <a:ahLst/>
              <a:cxnLst/>
              <a:rect l="l" t="t" r="r" b="b"/>
              <a:pathLst>
                <a:path w="697" h="2289" extrusionOk="0">
                  <a:moveTo>
                    <a:pt x="357" y="0"/>
                  </a:moveTo>
                  <a:cubicBezTo>
                    <a:pt x="325" y="0"/>
                    <a:pt x="303" y="19"/>
                    <a:pt x="259" y="48"/>
                  </a:cubicBezTo>
                  <a:cubicBezTo>
                    <a:pt x="40" y="704"/>
                    <a:pt x="1" y="1321"/>
                    <a:pt x="418" y="1918"/>
                  </a:cubicBezTo>
                  <a:cubicBezTo>
                    <a:pt x="498" y="1997"/>
                    <a:pt x="458" y="2137"/>
                    <a:pt x="498" y="2236"/>
                  </a:cubicBezTo>
                  <a:cubicBezTo>
                    <a:pt x="519" y="2268"/>
                    <a:pt x="552" y="2289"/>
                    <a:pt x="584" y="2289"/>
                  </a:cubicBezTo>
                  <a:cubicBezTo>
                    <a:pt x="611" y="2289"/>
                    <a:pt x="639" y="2273"/>
                    <a:pt x="657" y="2236"/>
                  </a:cubicBezTo>
                  <a:cubicBezTo>
                    <a:pt x="697" y="2216"/>
                    <a:pt x="657" y="2176"/>
                    <a:pt x="637" y="2117"/>
                  </a:cubicBezTo>
                  <a:cubicBezTo>
                    <a:pt x="597" y="1420"/>
                    <a:pt x="518" y="724"/>
                    <a:pt x="458" y="28"/>
                  </a:cubicBezTo>
                  <a:cubicBezTo>
                    <a:pt x="458" y="28"/>
                    <a:pt x="458" y="8"/>
                    <a:pt x="398" y="8"/>
                  </a:cubicBezTo>
                  <a:cubicBezTo>
                    <a:pt x="382" y="3"/>
                    <a:pt x="369" y="0"/>
                    <a:pt x="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2304350" y="933275"/>
              <a:ext cx="18425" cy="44250"/>
            </a:xfrm>
            <a:custGeom>
              <a:avLst/>
              <a:gdLst/>
              <a:ahLst/>
              <a:cxnLst/>
              <a:rect l="l" t="t" r="r" b="b"/>
              <a:pathLst>
                <a:path w="737" h="1770" extrusionOk="0">
                  <a:moveTo>
                    <a:pt x="539" y="1"/>
                  </a:moveTo>
                  <a:cubicBezTo>
                    <a:pt x="201" y="1"/>
                    <a:pt x="213" y="334"/>
                    <a:pt x="100" y="541"/>
                  </a:cubicBezTo>
                  <a:cubicBezTo>
                    <a:pt x="1" y="959"/>
                    <a:pt x="21" y="1357"/>
                    <a:pt x="319" y="1715"/>
                  </a:cubicBezTo>
                  <a:cubicBezTo>
                    <a:pt x="396" y="1753"/>
                    <a:pt x="455" y="1770"/>
                    <a:pt x="500" y="1770"/>
                  </a:cubicBezTo>
                  <a:cubicBezTo>
                    <a:pt x="687" y="1770"/>
                    <a:pt x="641" y="1493"/>
                    <a:pt x="737" y="1397"/>
                  </a:cubicBezTo>
                  <a:cubicBezTo>
                    <a:pt x="737" y="919"/>
                    <a:pt x="737" y="442"/>
                    <a:pt x="598" y="4"/>
                  </a:cubicBezTo>
                  <a:cubicBezTo>
                    <a:pt x="577" y="2"/>
                    <a:pt x="558" y="1"/>
                    <a:pt x="5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2356025" y="934350"/>
              <a:ext cx="38375" cy="25875"/>
            </a:xfrm>
            <a:custGeom>
              <a:avLst/>
              <a:gdLst/>
              <a:ahLst/>
              <a:cxnLst/>
              <a:rect l="l" t="t" r="r" b="b"/>
              <a:pathLst>
                <a:path w="1535" h="1035" extrusionOk="0">
                  <a:moveTo>
                    <a:pt x="977" y="1"/>
                  </a:moveTo>
                  <a:cubicBezTo>
                    <a:pt x="560" y="160"/>
                    <a:pt x="261" y="419"/>
                    <a:pt x="62" y="797"/>
                  </a:cubicBezTo>
                  <a:cubicBezTo>
                    <a:pt x="0" y="952"/>
                    <a:pt x="60" y="1035"/>
                    <a:pt x="174" y="1035"/>
                  </a:cubicBezTo>
                  <a:cubicBezTo>
                    <a:pt x="206" y="1035"/>
                    <a:pt x="242" y="1028"/>
                    <a:pt x="281" y="1015"/>
                  </a:cubicBezTo>
                  <a:cubicBezTo>
                    <a:pt x="639" y="657"/>
                    <a:pt x="1037" y="359"/>
                    <a:pt x="1534" y="180"/>
                  </a:cubicBezTo>
                  <a:cubicBezTo>
                    <a:pt x="1467" y="35"/>
                    <a:pt x="1369" y="15"/>
                    <a:pt x="1257" y="15"/>
                  </a:cubicBezTo>
                  <a:cubicBezTo>
                    <a:pt x="1215" y="15"/>
                    <a:pt x="1171" y="18"/>
                    <a:pt x="1126" y="18"/>
                  </a:cubicBezTo>
                  <a:cubicBezTo>
                    <a:pt x="1077" y="18"/>
                    <a:pt x="1027" y="14"/>
                    <a:pt x="9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2532125" y="839875"/>
              <a:ext cx="43800" cy="19900"/>
            </a:xfrm>
            <a:custGeom>
              <a:avLst/>
              <a:gdLst/>
              <a:ahLst/>
              <a:cxnLst/>
              <a:rect l="l" t="t" r="r" b="b"/>
              <a:pathLst>
                <a:path w="1752" h="796" extrusionOk="0">
                  <a:moveTo>
                    <a:pt x="515" y="0"/>
                  </a:moveTo>
                  <a:cubicBezTo>
                    <a:pt x="399" y="0"/>
                    <a:pt x="279" y="40"/>
                    <a:pt x="160" y="120"/>
                  </a:cubicBezTo>
                  <a:lnTo>
                    <a:pt x="160" y="100"/>
                  </a:lnTo>
                  <a:lnTo>
                    <a:pt x="160" y="100"/>
                  </a:lnTo>
                  <a:cubicBezTo>
                    <a:pt x="1" y="259"/>
                    <a:pt x="60" y="398"/>
                    <a:pt x="200" y="517"/>
                  </a:cubicBezTo>
                  <a:cubicBezTo>
                    <a:pt x="458" y="677"/>
                    <a:pt x="777" y="577"/>
                    <a:pt x="995" y="796"/>
                  </a:cubicBezTo>
                  <a:lnTo>
                    <a:pt x="1194" y="796"/>
                  </a:lnTo>
                  <a:cubicBezTo>
                    <a:pt x="1353" y="657"/>
                    <a:pt x="1612" y="617"/>
                    <a:pt x="1731" y="458"/>
                  </a:cubicBezTo>
                  <a:cubicBezTo>
                    <a:pt x="1731" y="398"/>
                    <a:pt x="1751" y="358"/>
                    <a:pt x="1751" y="299"/>
                  </a:cubicBezTo>
                  <a:cubicBezTo>
                    <a:pt x="1674" y="278"/>
                    <a:pt x="1596" y="273"/>
                    <a:pt x="1517" y="273"/>
                  </a:cubicBezTo>
                  <a:cubicBezTo>
                    <a:pt x="1453" y="273"/>
                    <a:pt x="1389" y="276"/>
                    <a:pt x="1325" y="276"/>
                  </a:cubicBezTo>
                  <a:cubicBezTo>
                    <a:pt x="1163" y="276"/>
                    <a:pt x="1004" y="257"/>
                    <a:pt x="856" y="120"/>
                  </a:cubicBezTo>
                  <a:cubicBezTo>
                    <a:pt x="747" y="40"/>
                    <a:pt x="632" y="0"/>
                    <a:pt x="5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2316800" y="993200"/>
              <a:ext cx="32350" cy="18775"/>
            </a:xfrm>
            <a:custGeom>
              <a:avLst/>
              <a:gdLst/>
              <a:ahLst/>
              <a:cxnLst/>
              <a:rect l="l" t="t" r="r" b="b"/>
              <a:pathLst>
                <a:path w="1294" h="751" extrusionOk="0">
                  <a:moveTo>
                    <a:pt x="316" y="1"/>
                  </a:moveTo>
                  <a:cubicBezTo>
                    <a:pt x="285" y="1"/>
                    <a:pt x="252" y="6"/>
                    <a:pt x="219" y="14"/>
                  </a:cubicBezTo>
                  <a:cubicBezTo>
                    <a:pt x="120" y="133"/>
                    <a:pt x="40" y="253"/>
                    <a:pt x="20" y="432"/>
                  </a:cubicBezTo>
                  <a:cubicBezTo>
                    <a:pt x="20" y="551"/>
                    <a:pt x="0" y="690"/>
                    <a:pt x="120" y="750"/>
                  </a:cubicBezTo>
                  <a:cubicBezTo>
                    <a:pt x="178" y="747"/>
                    <a:pt x="238" y="746"/>
                    <a:pt x="299" y="746"/>
                  </a:cubicBezTo>
                  <a:cubicBezTo>
                    <a:pt x="347" y="746"/>
                    <a:pt x="395" y="747"/>
                    <a:pt x="443" y="747"/>
                  </a:cubicBezTo>
                  <a:cubicBezTo>
                    <a:pt x="727" y="747"/>
                    <a:pt x="1021" y="732"/>
                    <a:pt x="1293" y="531"/>
                  </a:cubicBezTo>
                  <a:cubicBezTo>
                    <a:pt x="1015" y="233"/>
                    <a:pt x="497" y="591"/>
                    <a:pt x="438" y="34"/>
                  </a:cubicBezTo>
                  <a:cubicBezTo>
                    <a:pt x="403" y="11"/>
                    <a:pt x="361" y="1"/>
                    <a:pt x="3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2219325" y="999325"/>
              <a:ext cx="38800" cy="14925"/>
            </a:xfrm>
            <a:custGeom>
              <a:avLst/>
              <a:gdLst/>
              <a:ahLst/>
              <a:cxnLst/>
              <a:rect l="l" t="t" r="r" b="b"/>
              <a:pathLst>
                <a:path w="1552" h="597" extrusionOk="0">
                  <a:moveTo>
                    <a:pt x="859" y="0"/>
                  </a:moveTo>
                  <a:cubicBezTo>
                    <a:pt x="741" y="0"/>
                    <a:pt x="629" y="55"/>
                    <a:pt x="517" y="167"/>
                  </a:cubicBezTo>
                  <a:cubicBezTo>
                    <a:pt x="418" y="386"/>
                    <a:pt x="239" y="485"/>
                    <a:pt x="0" y="485"/>
                  </a:cubicBezTo>
                  <a:cubicBezTo>
                    <a:pt x="168" y="569"/>
                    <a:pt x="336" y="597"/>
                    <a:pt x="504" y="597"/>
                  </a:cubicBezTo>
                  <a:cubicBezTo>
                    <a:pt x="818" y="597"/>
                    <a:pt x="1131" y="501"/>
                    <a:pt x="1445" y="501"/>
                  </a:cubicBezTo>
                  <a:cubicBezTo>
                    <a:pt x="1481" y="501"/>
                    <a:pt x="1516" y="502"/>
                    <a:pt x="1552" y="505"/>
                  </a:cubicBezTo>
                  <a:cubicBezTo>
                    <a:pt x="1432" y="386"/>
                    <a:pt x="1333" y="266"/>
                    <a:pt x="1214" y="147"/>
                  </a:cubicBezTo>
                  <a:cubicBezTo>
                    <a:pt x="1087" y="50"/>
                    <a:pt x="971" y="0"/>
                    <a:pt x="8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2473450" y="881150"/>
              <a:ext cx="12950" cy="40300"/>
            </a:xfrm>
            <a:custGeom>
              <a:avLst/>
              <a:gdLst/>
              <a:ahLst/>
              <a:cxnLst/>
              <a:rect l="l" t="t" r="r" b="b"/>
              <a:pathLst>
                <a:path w="518" h="1612" extrusionOk="0">
                  <a:moveTo>
                    <a:pt x="219" y="0"/>
                  </a:moveTo>
                  <a:cubicBezTo>
                    <a:pt x="0" y="319"/>
                    <a:pt x="40" y="697"/>
                    <a:pt x="80" y="1055"/>
                  </a:cubicBezTo>
                  <a:cubicBezTo>
                    <a:pt x="259" y="1194"/>
                    <a:pt x="80" y="1452"/>
                    <a:pt x="279" y="1612"/>
                  </a:cubicBezTo>
                  <a:cubicBezTo>
                    <a:pt x="518" y="1154"/>
                    <a:pt x="398" y="657"/>
                    <a:pt x="418" y="199"/>
                  </a:cubicBezTo>
                  <a:cubicBezTo>
                    <a:pt x="339" y="140"/>
                    <a:pt x="339" y="2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519200" y="786725"/>
              <a:ext cx="39325" cy="8125"/>
            </a:xfrm>
            <a:custGeom>
              <a:avLst/>
              <a:gdLst/>
              <a:ahLst/>
              <a:cxnLst/>
              <a:rect l="l" t="t" r="r" b="b"/>
              <a:pathLst>
                <a:path w="1573" h="325" extrusionOk="0">
                  <a:moveTo>
                    <a:pt x="935" y="0"/>
                  </a:moveTo>
                  <a:cubicBezTo>
                    <a:pt x="554" y="0"/>
                    <a:pt x="329" y="97"/>
                    <a:pt x="1" y="316"/>
                  </a:cubicBezTo>
                  <a:cubicBezTo>
                    <a:pt x="179" y="316"/>
                    <a:pt x="355" y="324"/>
                    <a:pt x="528" y="324"/>
                  </a:cubicBezTo>
                  <a:cubicBezTo>
                    <a:pt x="895" y="324"/>
                    <a:pt x="1247" y="287"/>
                    <a:pt x="1572" y="57"/>
                  </a:cubicBezTo>
                  <a:cubicBezTo>
                    <a:pt x="1312" y="20"/>
                    <a:pt x="1107" y="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019400" y="868700"/>
              <a:ext cx="56225" cy="8650"/>
            </a:xfrm>
            <a:custGeom>
              <a:avLst/>
              <a:gdLst/>
              <a:ahLst/>
              <a:cxnLst/>
              <a:rect l="l" t="t" r="r" b="b"/>
              <a:pathLst>
                <a:path w="2249" h="346" extrusionOk="0">
                  <a:moveTo>
                    <a:pt x="1751" y="1"/>
                  </a:moveTo>
                  <a:cubicBezTo>
                    <a:pt x="1595" y="75"/>
                    <a:pt x="1433" y="95"/>
                    <a:pt x="1268" y="95"/>
                  </a:cubicBezTo>
                  <a:cubicBezTo>
                    <a:pt x="1091" y="95"/>
                    <a:pt x="910" y="73"/>
                    <a:pt x="731" y="73"/>
                  </a:cubicBezTo>
                  <a:cubicBezTo>
                    <a:pt x="585" y="73"/>
                    <a:pt x="440" y="87"/>
                    <a:pt x="299" y="140"/>
                  </a:cubicBezTo>
                  <a:cubicBezTo>
                    <a:pt x="199" y="160"/>
                    <a:pt x="100" y="160"/>
                    <a:pt x="0" y="160"/>
                  </a:cubicBezTo>
                  <a:cubicBezTo>
                    <a:pt x="106" y="319"/>
                    <a:pt x="248" y="346"/>
                    <a:pt x="401" y="346"/>
                  </a:cubicBezTo>
                  <a:cubicBezTo>
                    <a:pt x="478" y="346"/>
                    <a:pt x="557" y="339"/>
                    <a:pt x="637" y="339"/>
                  </a:cubicBezTo>
                  <a:cubicBezTo>
                    <a:pt x="1174" y="339"/>
                    <a:pt x="1691" y="319"/>
                    <a:pt x="2248" y="319"/>
                  </a:cubicBezTo>
                  <a:cubicBezTo>
                    <a:pt x="2189" y="220"/>
                    <a:pt x="2149" y="100"/>
                    <a:pt x="2089" y="21"/>
                  </a:cubicBezTo>
                  <a:cubicBezTo>
                    <a:pt x="1970" y="1"/>
                    <a:pt x="1870" y="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1778200" y="1029125"/>
              <a:ext cx="51750" cy="13125"/>
            </a:xfrm>
            <a:custGeom>
              <a:avLst/>
              <a:gdLst/>
              <a:ahLst/>
              <a:cxnLst/>
              <a:rect l="l" t="t" r="r" b="b"/>
              <a:pathLst>
                <a:path w="2070" h="525" extrusionOk="0">
                  <a:moveTo>
                    <a:pt x="1603" y="0"/>
                  </a:moveTo>
                  <a:cubicBezTo>
                    <a:pt x="1550" y="0"/>
                    <a:pt x="1506" y="9"/>
                    <a:pt x="1453" y="9"/>
                  </a:cubicBezTo>
                  <a:cubicBezTo>
                    <a:pt x="1373" y="9"/>
                    <a:pt x="1293" y="49"/>
                    <a:pt x="1234" y="69"/>
                  </a:cubicBezTo>
                  <a:cubicBezTo>
                    <a:pt x="1110" y="103"/>
                    <a:pt x="989" y="114"/>
                    <a:pt x="868" y="114"/>
                  </a:cubicBezTo>
                  <a:cubicBezTo>
                    <a:pt x="673" y="114"/>
                    <a:pt x="480" y="86"/>
                    <a:pt x="281" y="86"/>
                  </a:cubicBezTo>
                  <a:cubicBezTo>
                    <a:pt x="248" y="86"/>
                    <a:pt x="214" y="87"/>
                    <a:pt x="179" y="89"/>
                  </a:cubicBezTo>
                  <a:cubicBezTo>
                    <a:pt x="100" y="129"/>
                    <a:pt x="60" y="188"/>
                    <a:pt x="40" y="268"/>
                  </a:cubicBezTo>
                  <a:cubicBezTo>
                    <a:pt x="0" y="348"/>
                    <a:pt x="40" y="407"/>
                    <a:pt x="80" y="487"/>
                  </a:cubicBezTo>
                  <a:cubicBezTo>
                    <a:pt x="420" y="487"/>
                    <a:pt x="755" y="524"/>
                    <a:pt x="1085" y="524"/>
                  </a:cubicBezTo>
                  <a:cubicBezTo>
                    <a:pt x="1391" y="524"/>
                    <a:pt x="1693" y="492"/>
                    <a:pt x="1990" y="367"/>
                  </a:cubicBezTo>
                  <a:cubicBezTo>
                    <a:pt x="2029" y="348"/>
                    <a:pt x="2029" y="308"/>
                    <a:pt x="2069" y="268"/>
                  </a:cubicBezTo>
                  <a:cubicBezTo>
                    <a:pt x="2029" y="89"/>
                    <a:pt x="1870" y="29"/>
                    <a:pt x="1691" y="9"/>
                  </a:cubicBezTo>
                  <a:cubicBezTo>
                    <a:pt x="1658" y="3"/>
                    <a:pt x="1629" y="0"/>
                    <a:pt x="1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2662925" y="838875"/>
              <a:ext cx="47275" cy="12950"/>
            </a:xfrm>
            <a:custGeom>
              <a:avLst/>
              <a:gdLst/>
              <a:ahLst/>
              <a:cxnLst/>
              <a:rect l="l" t="t" r="r" b="b"/>
              <a:pathLst>
                <a:path w="1891" h="518" extrusionOk="0">
                  <a:moveTo>
                    <a:pt x="1552" y="0"/>
                  </a:moveTo>
                  <a:cubicBezTo>
                    <a:pt x="1015" y="120"/>
                    <a:pt x="478" y="120"/>
                    <a:pt x="0" y="438"/>
                  </a:cubicBezTo>
                  <a:cubicBezTo>
                    <a:pt x="60" y="458"/>
                    <a:pt x="80" y="498"/>
                    <a:pt x="120" y="518"/>
                  </a:cubicBezTo>
                  <a:cubicBezTo>
                    <a:pt x="756" y="458"/>
                    <a:pt x="1313" y="339"/>
                    <a:pt x="1890" y="140"/>
                  </a:cubicBezTo>
                  <a:cubicBezTo>
                    <a:pt x="1811" y="0"/>
                    <a:pt x="1632" y="6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2419250" y="1033150"/>
              <a:ext cx="47750" cy="6975"/>
            </a:xfrm>
            <a:custGeom>
              <a:avLst/>
              <a:gdLst/>
              <a:ahLst/>
              <a:cxnLst/>
              <a:rect l="l" t="t" r="r" b="b"/>
              <a:pathLst>
                <a:path w="1910" h="279" extrusionOk="0">
                  <a:moveTo>
                    <a:pt x="1269" y="1"/>
                  </a:moveTo>
                  <a:cubicBezTo>
                    <a:pt x="840" y="1"/>
                    <a:pt x="411" y="27"/>
                    <a:pt x="0" y="187"/>
                  </a:cubicBezTo>
                  <a:cubicBezTo>
                    <a:pt x="249" y="247"/>
                    <a:pt x="494" y="278"/>
                    <a:pt x="737" y="278"/>
                  </a:cubicBezTo>
                  <a:cubicBezTo>
                    <a:pt x="1136" y="278"/>
                    <a:pt x="1527" y="193"/>
                    <a:pt x="1910" y="7"/>
                  </a:cubicBezTo>
                  <a:cubicBezTo>
                    <a:pt x="1698" y="7"/>
                    <a:pt x="1483"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2118850" y="998625"/>
              <a:ext cx="38325" cy="16600"/>
            </a:xfrm>
            <a:custGeom>
              <a:avLst/>
              <a:gdLst/>
              <a:ahLst/>
              <a:cxnLst/>
              <a:rect l="l" t="t" r="r" b="b"/>
              <a:pathLst>
                <a:path w="1533" h="664" extrusionOk="0">
                  <a:moveTo>
                    <a:pt x="1026" y="0"/>
                  </a:moveTo>
                  <a:cubicBezTo>
                    <a:pt x="839" y="0"/>
                    <a:pt x="677" y="96"/>
                    <a:pt x="558" y="334"/>
                  </a:cubicBezTo>
                  <a:cubicBezTo>
                    <a:pt x="478" y="334"/>
                    <a:pt x="439" y="374"/>
                    <a:pt x="359" y="374"/>
                  </a:cubicBezTo>
                  <a:cubicBezTo>
                    <a:pt x="279" y="434"/>
                    <a:pt x="160" y="434"/>
                    <a:pt x="80" y="513"/>
                  </a:cubicBezTo>
                  <a:lnTo>
                    <a:pt x="1" y="533"/>
                  </a:lnTo>
                  <a:cubicBezTo>
                    <a:pt x="138" y="630"/>
                    <a:pt x="274" y="663"/>
                    <a:pt x="411" y="663"/>
                  </a:cubicBezTo>
                  <a:cubicBezTo>
                    <a:pt x="710" y="663"/>
                    <a:pt x="1010" y="503"/>
                    <a:pt x="1310" y="503"/>
                  </a:cubicBezTo>
                  <a:cubicBezTo>
                    <a:pt x="1351" y="503"/>
                    <a:pt x="1392" y="506"/>
                    <a:pt x="1433" y="513"/>
                  </a:cubicBezTo>
                  <a:cubicBezTo>
                    <a:pt x="1533" y="394"/>
                    <a:pt x="1533" y="235"/>
                    <a:pt x="1433" y="115"/>
                  </a:cubicBezTo>
                  <a:cubicBezTo>
                    <a:pt x="1289" y="43"/>
                    <a:pt x="1152" y="0"/>
                    <a:pt x="10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2380950" y="926600"/>
              <a:ext cx="33350" cy="12750"/>
            </a:xfrm>
            <a:custGeom>
              <a:avLst/>
              <a:gdLst/>
              <a:ahLst/>
              <a:cxnLst/>
              <a:rect l="l" t="t" r="r" b="b"/>
              <a:pathLst>
                <a:path w="1334" h="510" extrusionOk="0">
                  <a:moveTo>
                    <a:pt x="880" y="0"/>
                  </a:moveTo>
                  <a:cubicBezTo>
                    <a:pt x="570" y="0"/>
                    <a:pt x="296" y="178"/>
                    <a:pt x="0" y="311"/>
                  </a:cubicBezTo>
                  <a:cubicBezTo>
                    <a:pt x="140" y="510"/>
                    <a:pt x="339" y="430"/>
                    <a:pt x="537" y="490"/>
                  </a:cubicBezTo>
                  <a:cubicBezTo>
                    <a:pt x="637" y="470"/>
                    <a:pt x="736" y="470"/>
                    <a:pt x="836" y="430"/>
                  </a:cubicBezTo>
                  <a:cubicBezTo>
                    <a:pt x="935" y="291"/>
                    <a:pt x="1333" y="430"/>
                    <a:pt x="1214" y="72"/>
                  </a:cubicBezTo>
                  <a:cubicBezTo>
                    <a:pt x="1097" y="21"/>
                    <a:pt x="986" y="0"/>
                    <a:pt x="8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504275" y="945800"/>
              <a:ext cx="13950" cy="35325"/>
            </a:xfrm>
            <a:custGeom>
              <a:avLst/>
              <a:gdLst/>
              <a:ahLst/>
              <a:cxnLst/>
              <a:rect l="l" t="t" r="r" b="b"/>
              <a:pathLst>
                <a:path w="558" h="1413" extrusionOk="0">
                  <a:moveTo>
                    <a:pt x="279" y="0"/>
                  </a:moveTo>
                  <a:cubicBezTo>
                    <a:pt x="239" y="140"/>
                    <a:pt x="200" y="319"/>
                    <a:pt x="60" y="398"/>
                  </a:cubicBezTo>
                  <a:cubicBezTo>
                    <a:pt x="1" y="796"/>
                    <a:pt x="100" y="1114"/>
                    <a:pt x="399" y="1413"/>
                  </a:cubicBezTo>
                  <a:cubicBezTo>
                    <a:pt x="359" y="935"/>
                    <a:pt x="558" y="438"/>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2465500" y="853000"/>
              <a:ext cx="23400" cy="33150"/>
            </a:xfrm>
            <a:custGeom>
              <a:avLst/>
              <a:gdLst/>
              <a:ahLst/>
              <a:cxnLst/>
              <a:rect l="l" t="t" r="r" b="b"/>
              <a:pathLst>
                <a:path w="936" h="1326" extrusionOk="0">
                  <a:moveTo>
                    <a:pt x="438" y="0"/>
                  </a:moveTo>
                  <a:cubicBezTo>
                    <a:pt x="316" y="0"/>
                    <a:pt x="190" y="29"/>
                    <a:pt x="60" y="72"/>
                  </a:cubicBezTo>
                  <a:lnTo>
                    <a:pt x="0" y="152"/>
                  </a:lnTo>
                  <a:cubicBezTo>
                    <a:pt x="418" y="251"/>
                    <a:pt x="736" y="430"/>
                    <a:pt x="537" y="947"/>
                  </a:cubicBezTo>
                  <a:lnTo>
                    <a:pt x="537" y="1126"/>
                  </a:lnTo>
                  <a:lnTo>
                    <a:pt x="736" y="1325"/>
                  </a:lnTo>
                  <a:cubicBezTo>
                    <a:pt x="816" y="967"/>
                    <a:pt x="895" y="629"/>
                    <a:pt x="935" y="291"/>
                  </a:cubicBezTo>
                  <a:cubicBezTo>
                    <a:pt x="915" y="251"/>
                    <a:pt x="915" y="231"/>
                    <a:pt x="895" y="171"/>
                  </a:cubicBezTo>
                  <a:cubicBezTo>
                    <a:pt x="749" y="48"/>
                    <a:pt x="597"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2310325" y="967175"/>
              <a:ext cx="19425" cy="26875"/>
            </a:xfrm>
            <a:custGeom>
              <a:avLst/>
              <a:gdLst/>
              <a:ahLst/>
              <a:cxnLst/>
              <a:rect l="l" t="t" r="r" b="b"/>
              <a:pathLst>
                <a:path w="777" h="1075" extrusionOk="0">
                  <a:moveTo>
                    <a:pt x="538" y="1"/>
                  </a:moveTo>
                  <a:cubicBezTo>
                    <a:pt x="398" y="120"/>
                    <a:pt x="299" y="220"/>
                    <a:pt x="200" y="359"/>
                  </a:cubicBezTo>
                  <a:cubicBezTo>
                    <a:pt x="1" y="757"/>
                    <a:pt x="100" y="975"/>
                    <a:pt x="538" y="1075"/>
                  </a:cubicBezTo>
                  <a:lnTo>
                    <a:pt x="697" y="1075"/>
                  </a:lnTo>
                  <a:cubicBezTo>
                    <a:pt x="776" y="697"/>
                    <a:pt x="577" y="379"/>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2279500" y="1032575"/>
              <a:ext cx="40300" cy="11975"/>
            </a:xfrm>
            <a:custGeom>
              <a:avLst/>
              <a:gdLst/>
              <a:ahLst/>
              <a:cxnLst/>
              <a:rect l="l" t="t" r="r" b="b"/>
              <a:pathLst>
                <a:path w="1612" h="479" extrusionOk="0">
                  <a:moveTo>
                    <a:pt x="940" y="0"/>
                  </a:moveTo>
                  <a:cubicBezTo>
                    <a:pt x="627" y="0"/>
                    <a:pt x="314" y="88"/>
                    <a:pt x="0" y="170"/>
                  </a:cubicBezTo>
                  <a:lnTo>
                    <a:pt x="80" y="249"/>
                  </a:lnTo>
                  <a:cubicBezTo>
                    <a:pt x="313" y="408"/>
                    <a:pt x="546" y="479"/>
                    <a:pt x="780" y="479"/>
                  </a:cubicBezTo>
                  <a:cubicBezTo>
                    <a:pt x="1044" y="479"/>
                    <a:pt x="1308" y="388"/>
                    <a:pt x="1572" y="229"/>
                  </a:cubicBezTo>
                  <a:lnTo>
                    <a:pt x="1612" y="170"/>
                  </a:lnTo>
                  <a:cubicBezTo>
                    <a:pt x="1388" y="45"/>
                    <a:pt x="1164" y="0"/>
                    <a:pt x="9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2479900" y="977125"/>
              <a:ext cx="16950" cy="28875"/>
            </a:xfrm>
            <a:custGeom>
              <a:avLst/>
              <a:gdLst/>
              <a:ahLst/>
              <a:cxnLst/>
              <a:rect l="l" t="t" r="r" b="b"/>
              <a:pathLst>
                <a:path w="678" h="1155" extrusionOk="0">
                  <a:moveTo>
                    <a:pt x="160" y="1"/>
                  </a:moveTo>
                  <a:cubicBezTo>
                    <a:pt x="100" y="60"/>
                    <a:pt x="61" y="80"/>
                    <a:pt x="1" y="140"/>
                  </a:cubicBezTo>
                  <a:cubicBezTo>
                    <a:pt x="160" y="478"/>
                    <a:pt x="140" y="936"/>
                    <a:pt x="677" y="1154"/>
                  </a:cubicBezTo>
                  <a:cubicBezTo>
                    <a:pt x="478" y="697"/>
                    <a:pt x="419"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2486875" y="842850"/>
              <a:ext cx="26875" cy="17425"/>
            </a:xfrm>
            <a:custGeom>
              <a:avLst/>
              <a:gdLst/>
              <a:ahLst/>
              <a:cxnLst/>
              <a:rect l="l" t="t" r="r" b="b"/>
              <a:pathLst>
                <a:path w="1075" h="697" extrusionOk="0">
                  <a:moveTo>
                    <a:pt x="219" y="1"/>
                  </a:moveTo>
                  <a:cubicBezTo>
                    <a:pt x="180" y="60"/>
                    <a:pt x="160" y="100"/>
                    <a:pt x="180" y="199"/>
                  </a:cubicBezTo>
                  <a:cubicBezTo>
                    <a:pt x="180" y="339"/>
                    <a:pt x="140" y="398"/>
                    <a:pt x="60" y="478"/>
                  </a:cubicBezTo>
                  <a:cubicBezTo>
                    <a:pt x="0" y="538"/>
                    <a:pt x="0" y="597"/>
                    <a:pt x="20" y="677"/>
                  </a:cubicBezTo>
                  <a:cubicBezTo>
                    <a:pt x="60" y="677"/>
                    <a:pt x="80" y="697"/>
                    <a:pt x="100" y="697"/>
                  </a:cubicBezTo>
                  <a:lnTo>
                    <a:pt x="896" y="697"/>
                  </a:lnTo>
                  <a:lnTo>
                    <a:pt x="975" y="677"/>
                  </a:lnTo>
                  <a:cubicBezTo>
                    <a:pt x="1075" y="398"/>
                    <a:pt x="955" y="199"/>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2351100" y="954250"/>
              <a:ext cx="16850" cy="23975"/>
            </a:xfrm>
            <a:custGeom>
              <a:avLst/>
              <a:gdLst/>
              <a:ahLst/>
              <a:cxnLst/>
              <a:rect l="l" t="t" r="r" b="b"/>
              <a:pathLst>
                <a:path w="674" h="959" extrusionOk="0">
                  <a:moveTo>
                    <a:pt x="259" y="1"/>
                  </a:moveTo>
                  <a:lnTo>
                    <a:pt x="259" y="1"/>
                  </a:lnTo>
                  <a:cubicBezTo>
                    <a:pt x="1" y="378"/>
                    <a:pt x="120" y="677"/>
                    <a:pt x="438" y="955"/>
                  </a:cubicBezTo>
                  <a:cubicBezTo>
                    <a:pt x="456" y="957"/>
                    <a:pt x="473" y="958"/>
                    <a:pt x="489" y="958"/>
                  </a:cubicBezTo>
                  <a:cubicBezTo>
                    <a:pt x="628" y="958"/>
                    <a:pt x="673" y="878"/>
                    <a:pt x="637" y="717"/>
                  </a:cubicBezTo>
                  <a:cubicBezTo>
                    <a:pt x="518" y="577"/>
                    <a:pt x="458" y="418"/>
                    <a:pt x="478" y="219"/>
                  </a:cubicBezTo>
                  <a:lnTo>
                    <a:pt x="2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2535125" y="994025"/>
              <a:ext cx="22900" cy="7300"/>
            </a:xfrm>
            <a:custGeom>
              <a:avLst/>
              <a:gdLst/>
              <a:ahLst/>
              <a:cxnLst/>
              <a:rect l="l" t="t" r="r" b="b"/>
              <a:pathLst>
                <a:path w="916" h="292" extrusionOk="0">
                  <a:moveTo>
                    <a:pt x="915" y="1"/>
                  </a:moveTo>
                  <a:cubicBezTo>
                    <a:pt x="852" y="14"/>
                    <a:pt x="785" y="16"/>
                    <a:pt x="717" y="16"/>
                  </a:cubicBezTo>
                  <a:cubicBezTo>
                    <a:pt x="662" y="16"/>
                    <a:pt x="606" y="15"/>
                    <a:pt x="550" y="15"/>
                  </a:cubicBezTo>
                  <a:cubicBezTo>
                    <a:pt x="348" y="15"/>
                    <a:pt x="147" y="39"/>
                    <a:pt x="0" y="260"/>
                  </a:cubicBezTo>
                  <a:cubicBezTo>
                    <a:pt x="58" y="218"/>
                    <a:pt x="119" y="203"/>
                    <a:pt x="183" y="203"/>
                  </a:cubicBezTo>
                  <a:cubicBezTo>
                    <a:pt x="338" y="203"/>
                    <a:pt x="505" y="291"/>
                    <a:pt x="663" y="291"/>
                  </a:cubicBezTo>
                  <a:cubicBezTo>
                    <a:pt x="751" y="291"/>
                    <a:pt x="836" y="264"/>
                    <a:pt x="915" y="180"/>
                  </a:cubicBezTo>
                  <a:lnTo>
                    <a:pt x="91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2710175" y="807425"/>
              <a:ext cx="30350" cy="9050"/>
            </a:xfrm>
            <a:custGeom>
              <a:avLst/>
              <a:gdLst/>
              <a:ahLst/>
              <a:cxnLst/>
              <a:rect l="l" t="t" r="r" b="b"/>
              <a:pathLst>
                <a:path w="1214" h="362" extrusionOk="0">
                  <a:moveTo>
                    <a:pt x="1124" y="1"/>
                  </a:moveTo>
                  <a:cubicBezTo>
                    <a:pt x="766" y="1"/>
                    <a:pt x="460" y="209"/>
                    <a:pt x="0" y="264"/>
                  </a:cubicBezTo>
                  <a:cubicBezTo>
                    <a:pt x="216" y="330"/>
                    <a:pt x="404" y="362"/>
                    <a:pt x="575" y="362"/>
                  </a:cubicBezTo>
                  <a:cubicBezTo>
                    <a:pt x="813" y="362"/>
                    <a:pt x="1017" y="300"/>
                    <a:pt x="1214" y="184"/>
                  </a:cubicBezTo>
                  <a:lnTo>
                    <a:pt x="1214" y="5"/>
                  </a:lnTo>
                  <a:cubicBezTo>
                    <a:pt x="1183" y="2"/>
                    <a:pt x="1154" y="1"/>
                    <a:pt x="11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2401825" y="928400"/>
              <a:ext cx="16950" cy="24875"/>
            </a:xfrm>
            <a:custGeom>
              <a:avLst/>
              <a:gdLst/>
              <a:ahLst/>
              <a:cxnLst/>
              <a:rect l="l" t="t" r="r" b="b"/>
              <a:pathLst>
                <a:path w="678" h="995" extrusionOk="0">
                  <a:moveTo>
                    <a:pt x="379" y="0"/>
                  </a:moveTo>
                  <a:lnTo>
                    <a:pt x="379" y="0"/>
                  </a:lnTo>
                  <a:cubicBezTo>
                    <a:pt x="319" y="199"/>
                    <a:pt x="100" y="219"/>
                    <a:pt x="1" y="358"/>
                  </a:cubicBezTo>
                  <a:cubicBezTo>
                    <a:pt x="11" y="358"/>
                    <a:pt x="20" y="358"/>
                    <a:pt x="29" y="358"/>
                  </a:cubicBezTo>
                  <a:cubicBezTo>
                    <a:pt x="464" y="358"/>
                    <a:pt x="125" y="819"/>
                    <a:pt x="359" y="995"/>
                  </a:cubicBezTo>
                  <a:cubicBezTo>
                    <a:pt x="598" y="637"/>
                    <a:pt x="677" y="31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2562475" y="851300"/>
              <a:ext cx="25375" cy="8475"/>
            </a:xfrm>
            <a:custGeom>
              <a:avLst/>
              <a:gdLst/>
              <a:ahLst/>
              <a:cxnLst/>
              <a:rect l="l" t="t" r="r" b="b"/>
              <a:pathLst>
                <a:path w="1015" h="339" extrusionOk="0">
                  <a:moveTo>
                    <a:pt x="517" y="1"/>
                  </a:moveTo>
                  <a:cubicBezTo>
                    <a:pt x="259" y="1"/>
                    <a:pt x="100" y="100"/>
                    <a:pt x="0" y="339"/>
                  </a:cubicBezTo>
                  <a:lnTo>
                    <a:pt x="1015" y="339"/>
                  </a:lnTo>
                  <a:cubicBezTo>
                    <a:pt x="736" y="140"/>
                    <a:pt x="637" y="6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2526175" y="842350"/>
              <a:ext cx="21400" cy="16950"/>
            </a:xfrm>
            <a:custGeom>
              <a:avLst/>
              <a:gdLst/>
              <a:ahLst/>
              <a:cxnLst/>
              <a:rect l="l" t="t" r="r" b="b"/>
              <a:pathLst>
                <a:path w="856" h="678" extrusionOk="0">
                  <a:moveTo>
                    <a:pt x="418" y="1"/>
                  </a:moveTo>
                  <a:cubicBezTo>
                    <a:pt x="0" y="319"/>
                    <a:pt x="0" y="319"/>
                    <a:pt x="418" y="677"/>
                  </a:cubicBezTo>
                  <a:lnTo>
                    <a:pt x="756" y="677"/>
                  </a:lnTo>
                  <a:cubicBezTo>
                    <a:pt x="855" y="478"/>
                    <a:pt x="676" y="458"/>
                    <a:pt x="577" y="379"/>
                  </a:cubicBezTo>
                  <a:cubicBezTo>
                    <a:pt x="418" y="279"/>
                    <a:pt x="418" y="16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026850" y="868675"/>
              <a:ext cx="36325" cy="4825"/>
            </a:xfrm>
            <a:custGeom>
              <a:avLst/>
              <a:gdLst/>
              <a:ahLst/>
              <a:cxnLst/>
              <a:rect l="l" t="t" r="r" b="b"/>
              <a:pathLst>
                <a:path w="1453" h="193" extrusionOk="0">
                  <a:moveTo>
                    <a:pt x="579" y="1"/>
                  </a:moveTo>
                  <a:cubicBezTo>
                    <a:pt x="381" y="1"/>
                    <a:pt x="186" y="29"/>
                    <a:pt x="1" y="141"/>
                  </a:cubicBezTo>
                  <a:cubicBezTo>
                    <a:pt x="22" y="140"/>
                    <a:pt x="44" y="140"/>
                    <a:pt x="65" y="140"/>
                  </a:cubicBezTo>
                  <a:cubicBezTo>
                    <a:pt x="311" y="140"/>
                    <a:pt x="565" y="193"/>
                    <a:pt x="815" y="193"/>
                  </a:cubicBezTo>
                  <a:cubicBezTo>
                    <a:pt x="1034" y="193"/>
                    <a:pt x="1249" y="152"/>
                    <a:pt x="1453" y="2"/>
                  </a:cubicBezTo>
                  <a:lnTo>
                    <a:pt x="1453" y="2"/>
                  </a:lnTo>
                  <a:cubicBezTo>
                    <a:pt x="1360" y="21"/>
                    <a:pt x="1265" y="28"/>
                    <a:pt x="1169" y="28"/>
                  </a:cubicBezTo>
                  <a:cubicBezTo>
                    <a:pt x="974" y="28"/>
                    <a:pt x="775" y="1"/>
                    <a:pt x="5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606225" y="941825"/>
              <a:ext cx="11975" cy="34825"/>
            </a:xfrm>
            <a:custGeom>
              <a:avLst/>
              <a:gdLst/>
              <a:ahLst/>
              <a:cxnLst/>
              <a:rect l="l" t="t" r="r" b="b"/>
              <a:pathLst>
                <a:path w="479" h="1393" extrusionOk="0">
                  <a:moveTo>
                    <a:pt x="339" y="0"/>
                  </a:moveTo>
                  <a:lnTo>
                    <a:pt x="339" y="0"/>
                  </a:lnTo>
                  <a:cubicBezTo>
                    <a:pt x="1" y="418"/>
                    <a:pt x="200" y="915"/>
                    <a:pt x="160" y="1393"/>
                  </a:cubicBezTo>
                  <a:cubicBezTo>
                    <a:pt x="478" y="975"/>
                    <a:pt x="279" y="47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2609700" y="888125"/>
              <a:ext cx="13950" cy="15425"/>
            </a:xfrm>
            <a:custGeom>
              <a:avLst/>
              <a:gdLst/>
              <a:ahLst/>
              <a:cxnLst/>
              <a:rect l="l" t="t" r="r" b="b"/>
              <a:pathLst>
                <a:path w="558" h="617" extrusionOk="0">
                  <a:moveTo>
                    <a:pt x="127" y="0"/>
                  </a:moveTo>
                  <a:cubicBezTo>
                    <a:pt x="74" y="0"/>
                    <a:pt x="27" y="46"/>
                    <a:pt x="1" y="179"/>
                  </a:cubicBezTo>
                  <a:cubicBezTo>
                    <a:pt x="21" y="358"/>
                    <a:pt x="41" y="517"/>
                    <a:pt x="220" y="616"/>
                  </a:cubicBezTo>
                  <a:cubicBezTo>
                    <a:pt x="399" y="517"/>
                    <a:pt x="558" y="358"/>
                    <a:pt x="339" y="139"/>
                  </a:cubicBezTo>
                  <a:cubicBezTo>
                    <a:pt x="273" y="73"/>
                    <a:pt x="194"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153675" y="1000375"/>
              <a:ext cx="13950" cy="13900"/>
            </a:xfrm>
            <a:custGeom>
              <a:avLst/>
              <a:gdLst/>
              <a:ahLst/>
              <a:cxnLst/>
              <a:rect l="l" t="t" r="r" b="b"/>
              <a:pathLst>
                <a:path w="558" h="556" extrusionOk="0">
                  <a:moveTo>
                    <a:pt x="269" y="1"/>
                  </a:moveTo>
                  <a:cubicBezTo>
                    <a:pt x="179" y="1"/>
                    <a:pt x="90" y="45"/>
                    <a:pt x="0" y="145"/>
                  </a:cubicBezTo>
                  <a:lnTo>
                    <a:pt x="0" y="443"/>
                  </a:lnTo>
                  <a:cubicBezTo>
                    <a:pt x="15" y="440"/>
                    <a:pt x="29" y="439"/>
                    <a:pt x="43" y="439"/>
                  </a:cubicBezTo>
                  <a:cubicBezTo>
                    <a:pt x="176" y="439"/>
                    <a:pt x="293" y="555"/>
                    <a:pt x="420" y="555"/>
                  </a:cubicBezTo>
                  <a:cubicBezTo>
                    <a:pt x="464" y="555"/>
                    <a:pt x="510" y="541"/>
                    <a:pt x="557" y="503"/>
                  </a:cubicBezTo>
                  <a:cubicBezTo>
                    <a:pt x="537" y="364"/>
                    <a:pt x="537" y="244"/>
                    <a:pt x="537" y="125"/>
                  </a:cubicBezTo>
                  <a:cubicBezTo>
                    <a:pt x="448" y="45"/>
                    <a:pt x="358"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284475" y="855275"/>
              <a:ext cx="14925" cy="19800"/>
            </a:xfrm>
            <a:custGeom>
              <a:avLst/>
              <a:gdLst/>
              <a:ahLst/>
              <a:cxnLst/>
              <a:rect l="l" t="t" r="r" b="b"/>
              <a:pathLst>
                <a:path w="597" h="792" extrusionOk="0">
                  <a:moveTo>
                    <a:pt x="338" y="1"/>
                  </a:moveTo>
                  <a:cubicBezTo>
                    <a:pt x="219" y="180"/>
                    <a:pt x="120" y="359"/>
                    <a:pt x="0" y="538"/>
                  </a:cubicBezTo>
                  <a:cubicBezTo>
                    <a:pt x="0" y="558"/>
                    <a:pt x="20" y="578"/>
                    <a:pt x="20" y="657"/>
                  </a:cubicBezTo>
                  <a:cubicBezTo>
                    <a:pt x="60" y="697"/>
                    <a:pt x="120" y="757"/>
                    <a:pt x="159" y="777"/>
                  </a:cubicBezTo>
                  <a:cubicBezTo>
                    <a:pt x="199" y="787"/>
                    <a:pt x="234" y="792"/>
                    <a:pt x="266" y="792"/>
                  </a:cubicBezTo>
                  <a:cubicBezTo>
                    <a:pt x="299" y="792"/>
                    <a:pt x="328" y="787"/>
                    <a:pt x="358" y="777"/>
                  </a:cubicBezTo>
                  <a:cubicBezTo>
                    <a:pt x="438" y="737"/>
                    <a:pt x="517" y="657"/>
                    <a:pt x="577" y="578"/>
                  </a:cubicBezTo>
                  <a:cubicBezTo>
                    <a:pt x="597" y="538"/>
                    <a:pt x="577" y="458"/>
                    <a:pt x="537" y="399"/>
                  </a:cubicBezTo>
                  <a:cubicBezTo>
                    <a:pt x="537" y="279"/>
                    <a:pt x="517" y="14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2362050" y="972150"/>
              <a:ext cx="19425" cy="9725"/>
            </a:xfrm>
            <a:custGeom>
              <a:avLst/>
              <a:gdLst/>
              <a:ahLst/>
              <a:cxnLst/>
              <a:rect l="l" t="t" r="r" b="b"/>
              <a:pathLst>
                <a:path w="777" h="389" extrusionOk="0">
                  <a:moveTo>
                    <a:pt x="199" y="1"/>
                  </a:moveTo>
                  <a:cubicBezTo>
                    <a:pt x="120" y="80"/>
                    <a:pt x="80" y="160"/>
                    <a:pt x="0" y="239"/>
                  </a:cubicBezTo>
                  <a:cubicBezTo>
                    <a:pt x="110" y="349"/>
                    <a:pt x="229" y="389"/>
                    <a:pt x="358" y="389"/>
                  </a:cubicBezTo>
                  <a:cubicBezTo>
                    <a:pt x="488" y="389"/>
                    <a:pt x="627" y="349"/>
                    <a:pt x="776" y="299"/>
                  </a:cubicBezTo>
                  <a:cubicBezTo>
                    <a:pt x="577" y="100"/>
                    <a:pt x="39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1831400" y="1030075"/>
              <a:ext cx="23400" cy="11900"/>
            </a:xfrm>
            <a:custGeom>
              <a:avLst/>
              <a:gdLst/>
              <a:ahLst/>
              <a:cxnLst/>
              <a:rect l="l" t="t" r="r" b="b"/>
              <a:pathLst>
                <a:path w="936" h="476" extrusionOk="0">
                  <a:moveTo>
                    <a:pt x="347" y="0"/>
                  </a:moveTo>
                  <a:cubicBezTo>
                    <a:pt x="227" y="0"/>
                    <a:pt x="110" y="62"/>
                    <a:pt x="1" y="230"/>
                  </a:cubicBezTo>
                  <a:cubicBezTo>
                    <a:pt x="21" y="250"/>
                    <a:pt x="41" y="310"/>
                    <a:pt x="61" y="329"/>
                  </a:cubicBezTo>
                  <a:cubicBezTo>
                    <a:pt x="235" y="399"/>
                    <a:pt x="409" y="476"/>
                    <a:pt x="580" y="476"/>
                  </a:cubicBezTo>
                  <a:cubicBezTo>
                    <a:pt x="701" y="476"/>
                    <a:pt x="820" y="437"/>
                    <a:pt x="936" y="329"/>
                  </a:cubicBezTo>
                  <a:cubicBezTo>
                    <a:pt x="916" y="270"/>
                    <a:pt x="896" y="250"/>
                    <a:pt x="856" y="230"/>
                  </a:cubicBezTo>
                  <a:cubicBezTo>
                    <a:pt x="684" y="115"/>
                    <a:pt x="512"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862250" y="1012225"/>
              <a:ext cx="25375" cy="14150"/>
            </a:xfrm>
            <a:custGeom>
              <a:avLst/>
              <a:gdLst/>
              <a:ahLst/>
              <a:cxnLst/>
              <a:rect l="l" t="t" r="r" b="b"/>
              <a:pathLst>
                <a:path w="1015" h="566" extrusionOk="0">
                  <a:moveTo>
                    <a:pt x="510" y="0"/>
                  </a:moveTo>
                  <a:cubicBezTo>
                    <a:pt x="392" y="0"/>
                    <a:pt x="274" y="25"/>
                    <a:pt x="159" y="69"/>
                  </a:cubicBezTo>
                  <a:cubicBezTo>
                    <a:pt x="60" y="89"/>
                    <a:pt x="0" y="168"/>
                    <a:pt x="0" y="268"/>
                  </a:cubicBezTo>
                  <a:cubicBezTo>
                    <a:pt x="120" y="546"/>
                    <a:pt x="398" y="486"/>
                    <a:pt x="617" y="566"/>
                  </a:cubicBezTo>
                  <a:lnTo>
                    <a:pt x="756" y="566"/>
                  </a:lnTo>
                  <a:cubicBezTo>
                    <a:pt x="796" y="546"/>
                    <a:pt x="876" y="526"/>
                    <a:pt x="915" y="486"/>
                  </a:cubicBezTo>
                  <a:cubicBezTo>
                    <a:pt x="1015" y="367"/>
                    <a:pt x="995" y="228"/>
                    <a:pt x="955" y="128"/>
                  </a:cubicBezTo>
                  <a:cubicBezTo>
                    <a:pt x="811" y="39"/>
                    <a:pt x="660" y="0"/>
                    <a:pt x="5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861750" y="1022425"/>
              <a:ext cx="18425" cy="10925"/>
            </a:xfrm>
            <a:custGeom>
              <a:avLst/>
              <a:gdLst/>
              <a:ahLst/>
              <a:cxnLst/>
              <a:rect l="l" t="t" r="r" b="b"/>
              <a:pathLst>
                <a:path w="737" h="437" extrusionOk="0">
                  <a:moveTo>
                    <a:pt x="453" y="1"/>
                  </a:moveTo>
                  <a:cubicBezTo>
                    <a:pt x="343" y="1"/>
                    <a:pt x="228" y="19"/>
                    <a:pt x="120" y="19"/>
                  </a:cubicBezTo>
                  <a:cubicBezTo>
                    <a:pt x="40" y="39"/>
                    <a:pt x="0" y="78"/>
                    <a:pt x="0" y="178"/>
                  </a:cubicBezTo>
                  <a:cubicBezTo>
                    <a:pt x="20" y="218"/>
                    <a:pt x="40" y="257"/>
                    <a:pt x="80" y="277"/>
                  </a:cubicBezTo>
                  <a:cubicBezTo>
                    <a:pt x="219" y="277"/>
                    <a:pt x="319" y="317"/>
                    <a:pt x="398" y="436"/>
                  </a:cubicBezTo>
                  <a:cubicBezTo>
                    <a:pt x="597" y="436"/>
                    <a:pt x="736" y="357"/>
                    <a:pt x="716" y="138"/>
                  </a:cubicBezTo>
                  <a:lnTo>
                    <a:pt x="716" y="59"/>
                  </a:lnTo>
                  <a:cubicBezTo>
                    <a:pt x="635" y="13"/>
                    <a:pt x="546"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2540100" y="851625"/>
              <a:ext cx="17425" cy="8150"/>
            </a:xfrm>
            <a:custGeom>
              <a:avLst/>
              <a:gdLst/>
              <a:ahLst/>
              <a:cxnLst/>
              <a:rect l="l" t="t" r="r" b="b"/>
              <a:pathLst>
                <a:path w="697" h="326" extrusionOk="0">
                  <a:moveTo>
                    <a:pt x="170" y="1"/>
                  </a:moveTo>
                  <a:cubicBezTo>
                    <a:pt x="115" y="1"/>
                    <a:pt x="58" y="4"/>
                    <a:pt x="0" y="8"/>
                  </a:cubicBezTo>
                  <a:cubicBezTo>
                    <a:pt x="60" y="107"/>
                    <a:pt x="119" y="207"/>
                    <a:pt x="159" y="306"/>
                  </a:cubicBezTo>
                  <a:cubicBezTo>
                    <a:pt x="338" y="306"/>
                    <a:pt x="537" y="306"/>
                    <a:pt x="696" y="326"/>
                  </a:cubicBezTo>
                  <a:cubicBezTo>
                    <a:pt x="584" y="54"/>
                    <a:pt x="395"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394875" y="847325"/>
              <a:ext cx="19925" cy="11475"/>
            </a:xfrm>
            <a:custGeom>
              <a:avLst/>
              <a:gdLst/>
              <a:ahLst/>
              <a:cxnLst/>
              <a:rect l="l" t="t" r="r" b="b"/>
              <a:pathLst>
                <a:path w="797" h="459" extrusionOk="0">
                  <a:moveTo>
                    <a:pt x="637" y="1"/>
                  </a:moveTo>
                  <a:cubicBezTo>
                    <a:pt x="537" y="200"/>
                    <a:pt x="219" y="80"/>
                    <a:pt x="0" y="379"/>
                  </a:cubicBezTo>
                  <a:cubicBezTo>
                    <a:pt x="378" y="279"/>
                    <a:pt x="716" y="458"/>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419725" y="845775"/>
              <a:ext cx="12475" cy="9075"/>
            </a:xfrm>
            <a:custGeom>
              <a:avLst/>
              <a:gdLst/>
              <a:ahLst/>
              <a:cxnLst/>
              <a:rect l="l" t="t" r="r" b="b"/>
              <a:pathLst>
                <a:path w="499" h="363" extrusionOk="0">
                  <a:moveTo>
                    <a:pt x="334" y="0"/>
                  </a:moveTo>
                  <a:cubicBezTo>
                    <a:pt x="272" y="0"/>
                    <a:pt x="213" y="20"/>
                    <a:pt x="160" y="63"/>
                  </a:cubicBezTo>
                  <a:cubicBezTo>
                    <a:pt x="140" y="162"/>
                    <a:pt x="1" y="341"/>
                    <a:pt x="220" y="361"/>
                  </a:cubicBezTo>
                  <a:cubicBezTo>
                    <a:pt x="231" y="362"/>
                    <a:pt x="242" y="363"/>
                    <a:pt x="252" y="363"/>
                  </a:cubicBezTo>
                  <a:cubicBezTo>
                    <a:pt x="425" y="363"/>
                    <a:pt x="480" y="212"/>
                    <a:pt x="498" y="43"/>
                  </a:cubicBezTo>
                  <a:cubicBezTo>
                    <a:pt x="443" y="15"/>
                    <a:pt x="387" y="0"/>
                    <a:pt x="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471450" y="907500"/>
              <a:ext cx="9975" cy="18425"/>
            </a:xfrm>
            <a:custGeom>
              <a:avLst/>
              <a:gdLst/>
              <a:ahLst/>
              <a:cxnLst/>
              <a:rect l="l" t="t" r="r" b="b"/>
              <a:pathLst>
                <a:path w="399" h="737" extrusionOk="0">
                  <a:moveTo>
                    <a:pt x="160" y="1"/>
                  </a:moveTo>
                  <a:cubicBezTo>
                    <a:pt x="180" y="239"/>
                    <a:pt x="1" y="478"/>
                    <a:pt x="120" y="737"/>
                  </a:cubicBezTo>
                  <a:cubicBezTo>
                    <a:pt x="200" y="697"/>
                    <a:pt x="259" y="697"/>
                    <a:pt x="319" y="697"/>
                  </a:cubicBezTo>
                  <a:cubicBezTo>
                    <a:pt x="359" y="657"/>
                    <a:pt x="359" y="597"/>
                    <a:pt x="359" y="558"/>
                  </a:cubicBezTo>
                  <a:cubicBezTo>
                    <a:pt x="299" y="359"/>
                    <a:pt x="399"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304850" y="928900"/>
              <a:ext cx="14950" cy="17425"/>
            </a:xfrm>
            <a:custGeom>
              <a:avLst/>
              <a:gdLst/>
              <a:ahLst/>
              <a:cxnLst/>
              <a:rect l="l" t="t" r="r" b="b"/>
              <a:pathLst>
                <a:path w="598" h="697" extrusionOk="0">
                  <a:moveTo>
                    <a:pt x="220" y="0"/>
                  </a:moveTo>
                  <a:cubicBezTo>
                    <a:pt x="1" y="219"/>
                    <a:pt x="1" y="438"/>
                    <a:pt x="200" y="696"/>
                  </a:cubicBezTo>
                  <a:cubicBezTo>
                    <a:pt x="458" y="597"/>
                    <a:pt x="359" y="278"/>
                    <a:pt x="578" y="179"/>
                  </a:cubicBezTo>
                  <a:cubicBezTo>
                    <a:pt x="598" y="119"/>
                    <a:pt x="598" y="8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536600" y="837075"/>
              <a:ext cx="21925" cy="5800"/>
            </a:xfrm>
            <a:custGeom>
              <a:avLst/>
              <a:gdLst/>
              <a:ahLst/>
              <a:cxnLst/>
              <a:rect l="l" t="t" r="r" b="b"/>
              <a:pathLst>
                <a:path w="877" h="232" extrusionOk="0">
                  <a:moveTo>
                    <a:pt x="681" y="0"/>
                  </a:moveTo>
                  <a:cubicBezTo>
                    <a:pt x="623" y="0"/>
                    <a:pt x="563" y="14"/>
                    <a:pt x="498" y="33"/>
                  </a:cubicBezTo>
                  <a:lnTo>
                    <a:pt x="379" y="33"/>
                  </a:lnTo>
                  <a:cubicBezTo>
                    <a:pt x="339" y="23"/>
                    <a:pt x="304" y="18"/>
                    <a:pt x="269" y="18"/>
                  </a:cubicBezTo>
                  <a:cubicBezTo>
                    <a:pt x="234" y="18"/>
                    <a:pt x="200" y="23"/>
                    <a:pt x="160" y="33"/>
                  </a:cubicBezTo>
                  <a:cubicBezTo>
                    <a:pt x="100" y="33"/>
                    <a:pt x="60" y="33"/>
                    <a:pt x="1" y="72"/>
                  </a:cubicBezTo>
                  <a:lnTo>
                    <a:pt x="1" y="232"/>
                  </a:lnTo>
                  <a:lnTo>
                    <a:pt x="677" y="232"/>
                  </a:lnTo>
                  <a:cubicBezTo>
                    <a:pt x="717" y="172"/>
                    <a:pt x="796" y="92"/>
                    <a:pt x="876" y="72"/>
                  </a:cubicBezTo>
                  <a:cubicBezTo>
                    <a:pt x="812" y="19"/>
                    <a:pt x="748" y="0"/>
                    <a:pt x="6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1854275" y="882150"/>
              <a:ext cx="12975" cy="10700"/>
            </a:xfrm>
            <a:custGeom>
              <a:avLst/>
              <a:gdLst/>
              <a:ahLst/>
              <a:cxnLst/>
              <a:rect l="l" t="t" r="r" b="b"/>
              <a:pathLst>
                <a:path w="519" h="428" extrusionOk="0">
                  <a:moveTo>
                    <a:pt x="1" y="0"/>
                  </a:moveTo>
                  <a:lnTo>
                    <a:pt x="1" y="318"/>
                  </a:lnTo>
                  <a:cubicBezTo>
                    <a:pt x="100" y="388"/>
                    <a:pt x="195" y="428"/>
                    <a:pt x="282" y="428"/>
                  </a:cubicBezTo>
                  <a:cubicBezTo>
                    <a:pt x="369" y="428"/>
                    <a:pt x="449" y="388"/>
                    <a:pt x="518" y="298"/>
                  </a:cubicBezTo>
                  <a:cubicBezTo>
                    <a:pt x="478" y="199"/>
                    <a:pt x="399"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1876675" y="879450"/>
              <a:ext cx="17425" cy="6250"/>
            </a:xfrm>
            <a:custGeom>
              <a:avLst/>
              <a:gdLst/>
              <a:ahLst/>
              <a:cxnLst/>
              <a:rect l="l" t="t" r="r" b="b"/>
              <a:pathLst>
                <a:path w="697" h="250" extrusionOk="0">
                  <a:moveTo>
                    <a:pt x="274" y="1"/>
                  </a:moveTo>
                  <a:cubicBezTo>
                    <a:pt x="181" y="1"/>
                    <a:pt x="90" y="23"/>
                    <a:pt x="0" y="88"/>
                  </a:cubicBezTo>
                  <a:cubicBezTo>
                    <a:pt x="117" y="195"/>
                    <a:pt x="234" y="250"/>
                    <a:pt x="348" y="250"/>
                  </a:cubicBezTo>
                  <a:cubicBezTo>
                    <a:pt x="468" y="250"/>
                    <a:pt x="585" y="190"/>
                    <a:pt x="696" y="68"/>
                  </a:cubicBezTo>
                  <a:cubicBezTo>
                    <a:pt x="544" y="45"/>
                    <a:pt x="406" y="1"/>
                    <a:pt x="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1885125" y="1014975"/>
              <a:ext cx="8975" cy="9425"/>
            </a:xfrm>
            <a:custGeom>
              <a:avLst/>
              <a:gdLst/>
              <a:ahLst/>
              <a:cxnLst/>
              <a:rect l="l" t="t" r="r" b="b"/>
              <a:pathLst>
                <a:path w="359" h="377" extrusionOk="0">
                  <a:moveTo>
                    <a:pt x="184" y="1"/>
                  </a:moveTo>
                  <a:cubicBezTo>
                    <a:pt x="127" y="1"/>
                    <a:pt x="66" y="21"/>
                    <a:pt x="0" y="58"/>
                  </a:cubicBezTo>
                  <a:lnTo>
                    <a:pt x="0" y="376"/>
                  </a:lnTo>
                  <a:lnTo>
                    <a:pt x="358" y="376"/>
                  </a:lnTo>
                  <a:lnTo>
                    <a:pt x="358" y="78"/>
                  </a:lnTo>
                  <a:cubicBezTo>
                    <a:pt x="306" y="26"/>
                    <a:pt x="248" y="1"/>
                    <a:pt x="1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1763275" y="1034150"/>
              <a:ext cx="16925" cy="7150"/>
            </a:xfrm>
            <a:custGeom>
              <a:avLst/>
              <a:gdLst/>
              <a:ahLst/>
              <a:cxnLst/>
              <a:rect l="l" t="t" r="r" b="b"/>
              <a:pathLst>
                <a:path w="677" h="286" extrusionOk="0">
                  <a:moveTo>
                    <a:pt x="335" y="0"/>
                  </a:moveTo>
                  <a:cubicBezTo>
                    <a:pt x="250" y="0"/>
                    <a:pt x="165" y="24"/>
                    <a:pt x="80" y="67"/>
                  </a:cubicBezTo>
                  <a:cubicBezTo>
                    <a:pt x="1" y="107"/>
                    <a:pt x="1" y="206"/>
                    <a:pt x="40" y="286"/>
                  </a:cubicBezTo>
                  <a:lnTo>
                    <a:pt x="677" y="286"/>
                  </a:lnTo>
                  <a:lnTo>
                    <a:pt x="677" y="147"/>
                  </a:lnTo>
                  <a:cubicBezTo>
                    <a:pt x="563" y="44"/>
                    <a:pt x="449"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701725" y="835775"/>
              <a:ext cx="16425" cy="6600"/>
            </a:xfrm>
            <a:custGeom>
              <a:avLst/>
              <a:gdLst/>
              <a:ahLst/>
              <a:cxnLst/>
              <a:rect l="l" t="t" r="r" b="b"/>
              <a:pathLst>
                <a:path w="657" h="264" extrusionOk="0">
                  <a:moveTo>
                    <a:pt x="405" y="0"/>
                  </a:moveTo>
                  <a:cubicBezTo>
                    <a:pt x="318" y="0"/>
                    <a:pt x="229" y="25"/>
                    <a:pt x="139" y="65"/>
                  </a:cubicBezTo>
                  <a:cubicBezTo>
                    <a:pt x="80" y="65"/>
                    <a:pt x="40" y="85"/>
                    <a:pt x="0" y="124"/>
                  </a:cubicBezTo>
                  <a:cubicBezTo>
                    <a:pt x="60" y="244"/>
                    <a:pt x="219" y="244"/>
                    <a:pt x="338" y="264"/>
                  </a:cubicBezTo>
                  <a:cubicBezTo>
                    <a:pt x="458" y="244"/>
                    <a:pt x="617" y="244"/>
                    <a:pt x="657" y="85"/>
                  </a:cubicBezTo>
                  <a:cubicBezTo>
                    <a:pt x="577" y="25"/>
                    <a:pt x="492" y="0"/>
                    <a:pt x="4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311325" y="1002000"/>
              <a:ext cx="8475" cy="11850"/>
            </a:xfrm>
            <a:custGeom>
              <a:avLst/>
              <a:gdLst/>
              <a:ahLst/>
              <a:cxnLst/>
              <a:rect l="l" t="t" r="r" b="b"/>
              <a:pathLst>
                <a:path w="339" h="474" extrusionOk="0">
                  <a:moveTo>
                    <a:pt x="259" y="0"/>
                  </a:moveTo>
                  <a:cubicBezTo>
                    <a:pt x="239" y="0"/>
                    <a:pt x="179" y="0"/>
                    <a:pt x="160" y="60"/>
                  </a:cubicBezTo>
                  <a:cubicBezTo>
                    <a:pt x="120" y="179"/>
                    <a:pt x="40" y="279"/>
                    <a:pt x="0" y="378"/>
                  </a:cubicBezTo>
                  <a:cubicBezTo>
                    <a:pt x="40" y="450"/>
                    <a:pt x="84" y="474"/>
                    <a:pt x="129" y="474"/>
                  </a:cubicBezTo>
                  <a:cubicBezTo>
                    <a:pt x="196" y="474"/>
                    <a:pt x="267" y="422"/>
                    <a:pt x="339" y="398"/>
                  </a:cubicBezTo>
                  <a:cubicBezTo>
                    <a:pt x="319" y="279"/>
                    <a:pt x="319" y="179"/>
                    <a:pt x="319" y="60"/>
                  </a:cubicBezTo>
                  <a:cubicBezTo>
                    <a:pt x="319" y="40"/>
                    <a:pt x="299" y="4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379950" y="852650"/>
              <a:ext cx="8475" cy="6650"/>
            </a:xfrm>
            <a:custGeom>
              <a:avLst/>
              <a:gdLst/>
              <a:ahLst/>
              <a:cxnLst/>
              <a:rect l="l" t="t" r="r" b="b"/>
              <a:pathLst>
                <a:path w="339" h="266" extrusionOk="0">
                  <a:moveTo>
                    <a:pt x="158" y="1"/>
                  </a:moveTo>
                  <a:cubicBezTo>
                    <a:pt x="40" y="1"/>
                    <a:pt x="36" y="157"/>
                    <a:pt x="1" y="265"/>
                  </a:cubicBezTo>
                  <a:lnTo>
                    <a:pt x="180" y="265"/>
                  </a:lnTo>
                  <a:cubicBezTo>
                    <a:pt x="199" y="185"/>
                    <a:pt x="339" y="46"/>
                    <a:pt x="199" y="6"/>
                  </a:cubicBezTo>
                  <a:cubicBezTo>
                    <a:pt x="184" y="3"/>
                    <a:pt x="170" y="1"/>
                    <a:pt x="1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705700" y="833500"/>
              <a:ext cx="14950" cy="4400"/>
            </a:xfrm>
            <a:custGeom>
              <a:avLst/>
              <a:gdLst/>
              <a:ahLst/>
              <a:cxnLst/>
              <a:rect l="l" t="t" r="r" b="b"/>
              <a:pathLst>
                <a:path w="598" h="176" extrusionOk="0">
                  <a:moveTo>
                    <a:pt x="341" y="1"/>
                  </a:moveTo>
                  <a:cubicBezTo>
                    <a:pt x="218" y="1"/>
                    <a:pt x="101" y="42"/>
                    <a:pt x="0" y="156"/>
                  </a:cubicBezTo>
                  <a:cubicBezTo>
                    <a:pt x="179" y="156"/>
                    <a:pt x="358" y="176"/>
                    <a:pt x="537" y="176"/>
                  </a:cubicBezTo>
                  <a:cubicBezTo>
                    <a:pt x="577" y="136"/>
                    <a:pt x="597" y="76"/>
                    <a:pt x="557" y="36"/>
                  </a:cubicBezTo>
                  <a:cubicBezTo>
                    <a:pt x="484" y="15"/>
                    <a:pt x="412"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718125" y="832900"/>
              <a:ext cx="13450" cy="5000"/>
            </a:xfrm>
            <a:custGeom>
              <a:avLst/>
              <a:gdLst/>
              <a:ahLst/>
              <a:cxnLst/>
              <a:rect l="l" t="t" r="r" b="b"/>
              <a:pathLst>
                <a:path w="538" h="200" extrusionOk="0">
                  <a:moveTo>
                    <a:pt x="339" y="1"/>
                  </a:moveTo>
                  <a:cubicBezTo>
                    <a:pt x="239" y="40"/>
                    <a:pt x="140" y="40"/>
                    <a:pt x="40" y="60"/>
                  </a:cubicBezTo>
                  <a:cubicBezTo>
                    <a:pt x="40" y="100"/>
                    <a:pt x="1" y="160"/>
                    <a:pt x="1" y="200"/>
                  </a:cubicBezTo>
                  <a:cubicBezTo>
                    <a:pt x="180" y="200"/>
                    <a:pt x="359" y="200"/>
                    <a:pt x="538" y="180"/>
                  </a:cubicBezTo>
                  <a:cubicBezTo>
                    <a:pt x="458" y="140"/>
                    <a:pt x="39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1963200" y="876050"/>
              <a:ext cx="12950" cy="5300"/>
            </a:xfrm>
            <a:custGeom>
              <a:avLst/>
              <a:gdLst/>
              <a:ahLst/>
              <a:cxnLst/>
              <a:rect l="l" t="t" r="r" b="b"/>
              <a:pathLst>
                <a:path w="518" h="212" extrusionOk="0">
                  <a:moveTo>
                    <a:pt x="304" y="1"/>
                  </a:moveTo>
                  <a:cubicBezTo>
                    <a:pt x="199" y="1"/>
                    <a:pt x="96" y="29"/>
                    <a:pt x="0" y="65"/>
                  </a:cubicBezTo>
                  <a:cubicBezTo>
                    <a:pt x="98" y="162"/>
                    <a:pt x="180" y="212"/>
                    <a:pt x="261" y="212"/>
                  </a:cubicBezTo>
                  <a:cubicBezTo>
                    <a:pt x="345" y="212"/>
                    <a:pt x="426" y="157"/>
                    <a:pt x="518" y="45"/>
                  </a:cubicBezTo>
                  <a:cubicBezTo>
                    <a:pt x="446" y="13"/>
                    <a:pt x="374"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1962200" y="1010750"/>
              <a:ext cx="8975" cy="9725"/>
            </a:xfrm>
            <a:custGeom>
              <a:avLst/>
              <a:gdLst/>
              <a:ahLst/>
              <a:cxnLst/>
              <a:rect l="l" t="t" r="r" b="b"/>
              <a:pathLst>
                <a:path w="359" h="389" extrusionOk="0">
                  <a:moveTo>
                    <a:pt x="108" y="0"/>
                  </a:moveTo>
                  <a:cubicBezTo>
                    <a:pt x="80" y="0"/>
                    <a:pt x="55" y="19"/>
                    <a:pt x="40" y="48"/>
                  </a:cubicBezTo>
                  <a:cubicBezTo>
                    <a:pt x="40" y="128"/>
                    <a:pt x="1" y="187"/>
                    <a:pt x="1" y="247"/>
                  </a:cubicBezTo>
                  <a:cubicBezTo>
                    <a:pt x="48" y="352"/>
                    <a:pt x="122" y="389"/>
                    <a:pt x="200" y="389"/>
                  </a:cubicBezTo>
                  <a:cubicBezTo>
                    <a:pt x="254" y="389"/>
                    <a:pt x="310" y="371"/>
                    <a:pt x="359" y="346"/>
                  </a:cubicBezTo>
                  <a:cubicBezTo>
                    <a:pt x="299" y="227"/>
                    <a:pt x="220" y="128"/>
                    <a:pt x="180" y="28"/>
                  </a:cubicBezTo>
                  <a:cubicBezTo>
                    <a:pt x="180" y="28"/>
                    <a:pt x="180" y="8"/>
                    <a:pt x="140" y="8"/>
                  </a:cubicBezTo>
                  <a:cubicBezTo>
                    <a:pt x="129" y="3"/>
                    <a:pt x="119" y="0"/>
                    <a:pt x="1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1853800" y="1028650"/>
              <a:ext cx="10450" cy="9675"/>
            </a:xfrm>
            <a:custGeom>
              <a:avLst/>
              <a:gdLst/>
              <a:ahLst/>
              <a:cxnLst/>
              <a:rect l="l" t="t" r="r" b="b"/>
              <a:pathLst>
                <a:path w="418" h="387" extrusionOk="0">
                  <a:moveTo>
                    <a:pt x="267" y="1"/>
                  </a:moveTo>
                  <a:cubicBezTo>
                    <a:pt x="76" y="1"/>
                    <a:pt x="0" y="118"/>
                    <a:pt x="0" y="327"/>
                  </a:cubicBezTo>
                  <a:lnTo>
                    <a:pt x="40" y="386"/>
                  </a:lnTo>
                  <a:cubicBezTo>
                    <a:pt x="259" y="367"/>
                    <a:pt x="358" y="227"/>
                    <a:pt x="418" y="28"/>
                  </a:cubicBezTo>
                  <a:lnTo>
                    <a:pt x="358" y="8"/>
                  </a:lnTo>
                  <a:cubicBezTo>
                    <a:pt x="325" y="3"/>
                    <a:pt x="295"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583350" y="992100"/>
              <a:ext cx="9975" cy="5775"/>
            </a:xfrm>
            <a:custGeom>
              <a:avLst/>
              <a:gdLst/>
              <a:ahLst/>
              <a:cxnLst/>
              <a:rect l="l" t="t" r="r" b="b"/>
              <a:pathLst>
                <a:path w="399" h="231" extrusionOk="0">
                  <a:moveTo>
                    <a:pt x="218" y="1"/>
                  </a:moveTo>
                  <a:cubicBezTo>
                    <a:pt x="169" y="1"/>
                    <a:pt x="117" y="20"/>
                    <a:pt x="60" y="58"/>
                  </a:cubicBezTo>
                  <a:lnTo>
                    <a:pt x="1" y="98"/>
                  </a:lnTo>
                  <a:cubicBezTo>
                    <a:pt x="66" y="185"/>
                    <a:pt x="138" y="231"/>
                    <a:pt x="212" y="231"/>
                  </a:cubicBezTo>
                  <a:cubicBezTo>
                    <a:pt x="273" y="231"/>
                    <a:pt x="336" y="200"/>
                    <a:pt x="399" y="138"/>
                  </a:cubicBezTo>
                  <a:lnTo>
                    <a:pt x="379" y="78"/>
                  </a:lnTo>
                  <a:cubicBezTo>
                    <a:pt x="326" y="25"/>
                    <a:pt x="274" y="1"/>
                    <a:pt x="2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548550" y="834250"/>
              <a:ext cx="9475" cy="3650"/>
            </a:xfrm>
            <a:custGeom>
              <a:avLst/>
              <a:gdLst/>
              <a:ahLst/>
              <a:cxnLst/>
              <a:rect l="l" t="t" r="r" b="b"/>
              <a:pathLst>
                <a:path w="379" h="146" extrusionOk="0">
                  <a:moveTo>
                    <a:pt x="222" y="1"/>
                  </a:moveTo>
                  <a:cubicBezTo>
                    <a:pt x="157" y="1"/>
                    <a:pt x="84" y="52"/>
                    <a:pt x="0" y="126"/>
                  </a:cubicBezTo>
                  <a:cubicBezTo>
                    <a:pt x="120" y="126"/>
                    <a:pt x="239" y="146"/>
                    <a:pt x="378" y="146"/>
                  </a:cubicBezTo>
                  <a:cubicBezTo>
                    <a:pt x="331" y="42"/>
                    <a:pt x="280" y="1"/>
                    <a:pt x="2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761900" y="820300"/>
              <a:ext cx="9475" cy="3775"/>
            </a:xfrm>
            <a:custGeom>
              <a:avLst/>
              <a:gdLst/>
              <a:ahLst/>
              <a:cxnLst/>
              <a:rect l="l" t="t" r="r" b="b"/>
              <a:pathLst>
                <a:path w="379" h="151" extrusionOk="0">
                  <a:moveTo>
                    <a:pt x="284" y="1"/>
                  </a:moveTo>
                  <a:cubicBezTo>
                    <a:pt x="170" y="1"/>
                    <a:pt x="79" y="36"/>
                    <a:pt x="0" y="147"/>
                  </a:cubicBezTo>
                  <a:cubicBezTo>
                    <a:pt x="18" y="149"/>
                    <a:pt x="36" y="150"/>
                    <a:pt x="54" y="150"/>
                  </a:cubicBezTo>
                  <a:cubicBezTo>
                    <a:pt x="175" y="150"/>
                    <a:pt x="291" y="94"/>
                    <a:pt x="378" y="7"/>
                  </a:cubicBezTo>
                  <a:cubicBezTo>
                    <a:pt x="345" y="3"/>
                    <a:pt x="314"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1752825" y="1035075"/>
              <a:ext cx="10475" cy="7225"/>
            </a:xfrm>
            <a:custGeom>
              <a:avLst/>
              <a:gdLst/>
              <a:ahLst/>
              <a:cxnLst/>
              <a:rect l="l" t="t" r="r" b="b"/>
              <a:pathLst>
                <a:path w="419" h="289" extrusionOk="0">
                  <a:moveTo>
                    <a:pt x="190" y="0"/>
                  </a:moveTo>
                  <a:cubicBezTo>
                    <a:pt x="155" y="0"/>
                    <a:pt x="120" y="10"/>
                    <a:pt x="80" y="30"/>
                  </a:cubicBezTo>
                  <a:cubicBezTo>
                    <a:pt x="21" y="70"/>
                    <a:pt x="1" y="149"/>
                    <a:pt x="1" y="229"/>
                  </a:cubicBezTo>
                  <a:lnTo>
                    <a:pt x="80" y="289"/>
                  </a:lnTo>
                  <a:cubicBezTo>
                    <a:pt x="200" y="289"/>
                    <a:pt x="299" y="269"/>
                    <a:pt x="419" y="269"/>
                  </a:cubicBezTo>
                  <a:cubicBezTo>
                    <a:pt x="419" y="229"/>
                    <a:pt x="399" y="169"/>
                    <a:pt x="399" y="129"/>
                  </a:cubicBezTo>
                  <a:lnTo>
                    <a:pt x="299" y="30"/>
                  </a:lnTo>
                  <a:cubicBezTo>
                    <a:pt x="259" y="10"/>
                    <a:pt x="225" y="0"/>
                    <a:pt x="1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1897550" y="1042900"/>
              <a:ext cx="8975" cy="3375"/>
            </a:xfrm>
            <a:custGeom>
              <a:avLst/>
              <a:gdLst/>
              <a:ahLst/>
              <a:cxnLst/>
              <a:rect l="l" t="t" r="r" b="b"/>
              <a:pathLst>
                <a:path w="359" h="135" extrusionOk="0">
                  <a:moveTo>
                    <a:pt x="187" y="0"/>
                  </a:moveTo>
                  <a:cubicBezTo>
                    <a:pt x="130" y="0"/>
                    <a:pt x="70" y="45"/>
                    <a:pt x="1" y="135"/>
                  </a:cubicBezTo>
                  <a:lnTo>
                    <a:pt x="359" y="135"/>
                  </a:lnTo>
                  <a:cubicBezTo>
                    <a:pt x="299" y="45"/>
                    <a:pt x="244"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267050" y="785650"/>
              <a:ext cx="8500" cy="2825"/>
            </a:xfrm>
            <a:custGeom>
              <a:avLst/>
              <a:gdLst/>
              <a:ahLst/>
              <a:cxnLst/>
              <a:rect l="l" t="t" r="r" b="b"/>
              <a:pathLst>
                <a:path w="340" h="113" extrusionOk="0">
                  <a:moveTo>
                    <a:pt x="1" y="1"/>
                  </a:moveTo>
                  <a:cubicBezTo>
                    <a:pt x="59" y="78"/>
                    <a:pt x="112" y="113"/>
                    <a:pt x="165" y="113"/>
                  </a:cubicBezTo>
                  <a:cubicBezTo>
                    <a:pt x="221" y="113"/>
                    <a:pt x="277" y="7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558000" y="990550"/>
              <a:ext cx="4500" cy="4000"/>
            </a:xfrm>
            <a:custGeom>
              <a:avLst/>
              <a:gdLst/>
              <a:ahLst/>
              <a:cxnLst/>
              <a:rect l="l" t="t" r="r" b="b"/>
              <a:pathLst>
                <a:path w="180" h="160" extrusionOk="0">
                  <a:moveTo>
                    <a:pt x="179" y="1"/>
                  </a:moveTo>
                  <a:cubicBezTo>
                    <a:pt x="119" y="40"/>
                    <a:pt x="40" y="100"/>
                    <a:pt x="0" y="16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540100" y="835525"/>
              <a:ext cx="5475" cy="1875"/>
            </a:xfrm>
            <a:custGeom>
              <a:avLst/>
              <a:gdLst/>
              <a:ahLst/>
              <a:cxnLst/>
              <a:rect l="l" t="t" r="r" b="b"/>
              <a:pathLst>
                <a:path w="219" h="75" extrusionOk="0">
                  <a:moveTo>
                    <a:pt x="102" y="0"/>
                  </a:moveTo>
                  <a:cubicBezTo>
                    <a:pt x="65" y="0"/>
                    <a:pt x="30" y="25"/>
                    <a:pt x="0" y="75"/>
                  </a:cubicBezTo>
                  <a:lnTo>
                    <a:pt x="219" y="75"/>
                  </a:lnTo>
                  <a:cubicBezTo>
                    <a:pt x="179" y="25"/>
                    <a:pt x="139"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1884125" y="1046750"/>
              <a:ext cx="6000" cy="1900"/>
            </a:xfrm>
            <a:custGeom>
              <a:avLst/>
              <a:gdLst/>
              <a:ahLst/>
              <a:cxnLst/>
              <a:rect l="l" t="t" r="r" b="b"/>
              <a:pathLst>
                <a:path w="240" h="76" extrusionOk="0">
                  <a:moveTo>
                    <a:pt x="1" y="1"/>
                  </a:moveTo>
                  <a:cubicBezTo>
                    <a:pt x="50" y="50"/>
                    <a:pt x="95" y="75"/>
                    <a:pt x="135" y="75"/>
                  </a:cubicBezTo>
                  <a:cubicBezTo>
                    <a:pt x="175" y="75"/>
                    <a:pt x="209" y="50"/>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1871700" y="1044025"/>
              <a:ext cx="4500" cy="2250"/>
            </a:xfrm>
            <a:custGeom>
              <a:avLst/>
              <a:gdLst/>
              <a:ahLst/>
              <a:cxnLst/>
              <a:rect l="l" t="t" r="r" b="b"/>
              <a:pathLst>
                <a:path w="180" h="90" extrusionOk="0">
                  <a:moveTo>
                    <a:pt x="97" y="0"/>
                  </a:moveTo>
                  <a:cubicBezTo>
                    <a:pt x="70" y="0"/>
                    <a:pt x="40" y="30"/>
                    <a:pt x="0" y="90"/>
                  </a:cubicBezTo>
                  <a:lnTo>
                    <a:pt x="179" y="90"/>
                  </a:lnTo>
                  <a:cubicBezTo>
                    <a:pt x="149" y="30"/>
                    <a:pt x="125" y="0"/>
                    <a:pt x="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1869200" y="1033325"/>
              <a:ext cx="2525" cy="2025"/>
            </a:xfrm>
            <a:custGeom>
              <a:avLst/>
              <a:gdLst/>
              <a:ahLst/>
              <a:cxnLst/>
              <a:rect l="l" t="t" r="r" b="b"/>
              <a:pathLst>
                <a:path w="101" h="81" extrusionOk="0">
                  <a:moveTo>
                    <a:pt x="100" y="0"/>
                  </a:moveTo>
                  <a:lnTo>
                    <a:pt x="100" y="0"/>
                  </a:lnTo>
                  <a:cubicBezTo>
                    <a:pt x="21" y="20"/>
                    <a:pt x="1" y="40"/>
                    <a:pt x="41" y="80"/>
                  </a:cubicBezTo>
                  <a:cubicBezTo>
                    <a:pt x="80" y="8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1906500" y="1046250"/>
              <a:ext cx="4500" cy="3025"/>
            </a:xfrm>
            <a:custGeom>
              <a:avLst/>
              <a:gdLst/>
              <a:ahLst/>
              <a:cxnLst/>
              <a:rect l="l" t="t" r="r" b="b"/>
              <a:pathLst>
                <a:path w="180" h="121" extrusionOk="0">
                  <a:moveTo>
                    <a:pt x="1" y="1"/>
                  </a:moveTo>
                  <a:cubicBezTo>
                    <a:pt x="40" y="40"/>
                    <a:pt x="100" y="80"/>
                    <a:pt x="140" y="120"/>
                  </a:cubicBezTo>
                  <a:cubicBezTo>
                    <a:pt x="180" y="80"/>
                    <a:pt x="180" y="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1892575" y="1046750"/>
              <a:ext cx="6000" cy="2275"/>
            </a:xfrm>
            <a:custGeom>
              <a:avLst/>
              <a:gdLst/>
              <a:ahLst/>
              <a:cxnLst/>
              <a:rect l="l" t="t" r="r" b="b"/>
              <a:pathLst>
                <a:path w="240" h="91" extrusionOk="0">
                  <a:moveTo>
                    <a:pt x="1" y="1"/>
                  </a:moveTo>
                  <a:cubicBezTo>
                    <a:pt x="44" y="54"/>
                    <a:pt x="87" y="91"/>
                    <a:pt x="130" y="91"/>
                  </a:cubicBezTo>
                  <a:cubicBezTo>
                    <a:pt x="166" y="91"/>
                    <a:pt x="203" y="6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1827425" y="1036125"/>
              <a:ext cx="5500" cy="4050"/>
            </a:xfrm>
            <a:custGeom>
              <a:avLst/>
              <a:gdLst/>
              <a:ahLst/>
              <a:cxnLst/>
              <a:rect l="l" t="t" r="r" b="b"/>
              <a:pathLst>
                <a:path w="220" h="162" extrusionOk="0">
                  <a:moveTo>
                    <a:pt x="105" y="0"/>
                  </a:moveTo>
                  <a:cubicBezTo>
                    <a:pt x="88" y="0"/>
                    <a:pt x="65" y="23"/>
                    <a:pt x="21" y="68"/>
                  </a:cubicBezTo>
                  <a:lnTo>
                    <a:pt x="1" y="87"/>
                  </a:lnTo>
                  <a:cubicBezTo>
                    <a:pt x="41" y="137"/>
                    <a:pt x="80" y="162"/>
                    <a:pt x="118" y="162"/>
                  </a:cubicBezTo>
                  <a:cubicBezTo>
                    <a:pt x="155" y="162"/>
                    <a:pt x="190" y="137"/>
                    <a:pt x="220" y="87"/>
                  </a:cubicBezTo>
                  <a:lnTo>
                    <a:pt x="180" y="68"/>
                  </a:lnTo>
                  <a:cubicBezTo>
                    <a:pt x="180" y="28"/>
                    <a:pt x="160" y="28"/>
                    <a:pt x="120" y="8"/>
                  </a:cubicBezTo>
                  <a:cubicBezTo>
                    <a:pt x="115" y="3"/>
                    <a:pt x="110" y="0"/>
                    <a:pt x="1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612200" y="911975"/>
              <a:ext cx="2500" cy="4500"/>
            </a:xfrm>
            <a:custGeom>
              <a:avLst/>
              <a:gdLst/>
              <a:ahLst/>
              <a:cxnLst/>
              <a:rect l="l" t="t" r="r" b="b"/>
              <a:pathLst>
                <a:path w="100" h="180" extrusionOk="0">
                  <a:moveTo>
                    <a:pt x="100" y="1"/>
                  </a:moveTo>
                  <a:cubicBezTo>
                    <a:pt x="0" y="60"/>
                    <a:pt x="0" y="12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332200" y="850300"/>
              <a:ext cx="4500" cy="2775"/>
            </a:xfrm>
            <a:custGeom>
              <a:avLst/>
              <a:gdLst/>
              <a:ahLst/>
              <a:cxnLst/>
              <a:rect l="l" t="t" r="r" b="b"/>
              <a:pathLst>
                <a:path w="180" h="111" extrusionOk="0">
                  <a:moveTo>
                    <a:pt x="1" y="1"/>
                  </a:moveTo>
                  <a:cubicBezTo>
                    <a:pt x="21" y="41"/>
                    <a:pt x="21" y="81"/>
                    <a:pt x="61" y="81"/>
                  </a:cubicBezTo>
                  <a:cubicBezTo>
                    <a:pt x="74" y="101"/>
                    <a:pt x="91" y="110"/>
                    <a:pt x="107" y="110"/>
                  </a:cubicBezTo>
                  <a:cubicBezTo>
                    <a:pt x="137" y="110"/>
                    <a:pt x="167" y="80"/>
                    <a:pt x="180" y="41"/>
                  </a:cubicBezTo>
                  <a:cubicBezTo>
                    <a:pt x="120" y="41"/>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317300" y="851800"/>
              <a:ext cx="6475" cy="2650"/>
            </a:xfrm>
            <a:custGeom>
              <a:avLst/>
              <a:gdLst/>
              <a:ahLst/>
              <a:cxnLst/>
              <a:rect l="l" t="t" r="r" b="b"/>
              <a:pathLst>
                <a:path w="259" h="106" extrusionOk="0">
                  <a:moveTo>
                    <a:pt x="259" y="1"/>
                  </a:moveTo>
                  <a:lnTo>
                    <a:pt x="259" y="1"/>
                  </a:lnTo>
                  <a:cubicBezTo>
                    <a:pt x="159" y="40"/>
                    <a:pt x="80" y="80"/>
                    <a:pt x="0" y="100"/>
                  </a:cubicBezTo>
                  <a:cubicBezTo>
                    <a:pt x="17" y="104"/>
                    <a:pt x="34" y="105"/>
                    <a:pt x="51" y="105"/>
                  </a:cubicBezTo>
                  <a:cubicBezTo>
                    <a:pt x="132" y="105"/>
                    <a:pt x="209" y="67"/>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3026475" y="2003100"/>
              <a:ext cx="8975" cy="3000"/>
            </a:xfrm>
            <a:custGeom>
              <a:avLst/>
              <a:gdLst/>
              <a:ahLst/>
              <a:cxnLst/>
              <a:rect l="l" t="t" r="r" b="b"/>
              <a:pathLst>
                <a:path w="359" h="120" extrusionOk="0">
                  <a:moveTo>
                    <a:pt x="358" y="0"/>
                  </a:moveTo>
                  <a:cubicBezTo>
                    <a:pt x="239" y="0"/>
                    <a:pt x="100" y="20"/>
                    <a:pt x="0" y="120"/>
                  </a:cubicBezTo>
                  <a:cubicBezTo>
                    <a:pt x="159" y="120"/>
                    <a:pt x="279" y="12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3016525" y="2007250"/>
              <a:ext cx="5975" cy="2825"/>
            </a:xfrm>
            <a:custGeom>
              <a:avLst/>
              <a:gdLst/>
              <a:ahLst/>
              <a:cxnLst/>
              <a:rect l="l" t="t" r="r" b="b"/>
              <a:pathLst>
                <a:path w="239" h="113" extrusionOk="0">
                  <a:moveTo>
                    <a:pt x="176" y="1"/>
                  </a:moveTo>
                  <a:cubicBezTo>
                    <a:pt x="106" y="1"/>
                    <a:pt x="47" y="51"/>
                    <a:pt x="0" y="113"/>
                  </a:cubicBezTo>
                  <a:cubicBezTo>
                    <a:pt x="100" y="113"/>
                    <a:pt x="179" y="73"/>
                    <a:pt x="239" y="13"/>
                  </a:cubicBezTo>
                  <a:cubicBezTo>
                    <a:pt x="217" y="5"/>
                    <a:pt x="196"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1188375" y="1570925"/>
              <a:ext cx="183050" cy="37325"/>
            </a:xfrm>
            <a:custGeom>
              <a:avLst/>
              <a:gdLst/>
              <a:ahLst/>
              <a:cxnLst/>
              <a:rect l="l" t="t" r="r" b="b"/>
              <a:pathLst>
                <a:path w="7322" h="1493" extrusionOk="0">
                  <a:moveTo>
                    <a:pt x="239" y="1"/>
                  </a:moveTo>
                  <a:cubicBezTo>
                    <a:pt x="219" y="219"/>
                    <a:pt x="239" y="478"/>
                    <a:pt x="1" y="597"/>
                  </a:cubicBezTo>
                  <a:cubicBezTo>
                    <a:pt x="160" y="756"/>
                    <a:pt x="299" y="916"/>
                    <a:pt x="418" y="1035"/>
                  </a:cubicBezTo>
                  <a:cubicBezTo>
                    <a:pt x="418" y="1075"/>
                    <a:pt x="458" y="1095"/>
                    <a:pt x="478" y="1115"/>
                  </a:cubicBezTo>
                  <a:cubicBezTo>
                    <a:pt x="490" y="1126"/>
                    <a:pt x="501" y="1131"/>
                    <a:pt x="513" y="1131"/>
                  </a:cubicBezTo>
                  <a:cubicBezTo>
                    <a:pt x="541" y="1131"/>
                    <a:pt x="569" y="1103"/>
                    <a:pt x="597" y="1075"/>
                  </a:cubicBezTo>
                  <a:cubicBezTo>
                    <a:pt x="717" y="1075"/>
                    <a:pt x="816" y="1055"/>
                    <a:pt x="955" y="1055"/>
                  </a:cubicBezTo>
                  <a:cubicBezTo>
                    <a:pt x="975" y="1015"/>
                    <a:pt x="1015" y="975"/>
                    <a:pt x="1075" y="975"/>
                  </a:cubicBezTo>
                  <a:cubicBezTo>
                    <a:pt x="1154" y="995"/>
                    <a:pt x="1154" y="1055"/>
                    <a:pt x="1095" y="1095"/>
                  </a:cubicBezTo>
                  <a:cubicBezTo>
                    <a:pt x="1310" y="1260"/>
                    <a:pt x="1553" y="1274"/>
                    <a:pt x="1778" y="1274"/>
                  </a:cubicBezTo>
                  <a:cubicBezTo>
                    <a:pt x="1823" y="1274"/>
                    <a:pt x="1867" y="1274"/>
                    <a:pt x="1910" y="1274"/>
                  </a:cubicBezTo>
                  <a:cubicBezTo>
                    <a:pt x="3164" y="1294"/>
                    <a:pt x="4377" y="1294"/>
                    <a:pt x="5590" y="1294"/>
                  </a:cubicBezTo>
                  <a:cubicBezTo>
                    <a:pt x="5829" y="1373"/>
                    <a:pt x="6028" y="1492"/>
                    <a:pt x="6267" y="1492"/>
                  </a:cubicBezTo>
                  <a:cubicBezTo>
                    <a:pt x="6466" y="1492"/>
                    <a:pt x="6665" y="1492"/>
                    <a:pt x="6844" y="1473"/>
                  </a:cubicBezTo>
                  <a:cubicBezTo>
                    <a:pt x="6963" y="1473"/>
                    <a:pt x="7102" y="1413"/>
                    <a:pt x="7222" y="1313"/>
                  </a:cubicBezTo>
                  <a:cubicBezTo>
                    <a:pt x="7321" y="1095"/>
                    <a:pt x="7182" y="955"/>
                    <a:pt x="7063" y="816"/>
                  </a:cubicBezTo>
                  <a:cubicBezTo>
                    <a:pt x="6923" y="697"/>
                    <a:pt x="6744" y="617"/>
                    <a:pt x="6565" y="577"/>
                  </a:cubicBezTo>
                  <a:cubicBezTo>
                    <a:pt x="6184" y="549"/>
                    <a:pt x="5808" y="498"/>
                    <a:pt x="5439" y="498"/>
                  </a:cubicBezTo>
                  <a:cubicBezTo>
                    <a:pt x="5036" y="498"/>
                    <a:pt x="4642" y="558"/>
                    <a:pt x="4258" y="776"/>
                  </a:cubicBezTo>
                  <a:lnTo>
                    <a:pt x="2288" y="776"/>
                  </a:lnTo>
                  <a:cubicBezTo>
                    <a:pt x="2225" y="776"/>
                    <a:pt x="2163" y="777"/>
                    <a:pt x="2102" y="777"/>
                  </a:cubicBezTo>
                  <a:cubicBezTo>
                    <a:pt x="1785" y="777"/>
                    <a:pt x="1514" y="749"/>
                    <a:pt x="1314" y="398"/>
                  </a:cubicBezTo>
                  <a:cubicBezTo>
                    <a:pt x="1212" y="229"/>
                    <a:pt x="1053" y="175"/>
                    <a:pt x="885" y="175"/>
                  </a:cubicBezTo>
                  <a:cubicBezTo>
                    <a:pt x="855" y="175"/>
                    <a:pt x="826" y="177"/>
                    <a:pt x="796" y="180"/>
                  </a:cubicBezTo>
                  <a:cubicBezTo>
                    <a:pt x="763" y="183"/>
                    <a:pt x="730" y="184"/>
                    <a:pt x="698" y="184"/>
                  </a:cubicBezTo>
                  <a:cubicBezTo>
                    <a:pt x="523" y="184"/>
                    <a:pt x="374" y="13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1161025" y="1793725"/>
              <a:ext cx="114400" cy="87050"/>
            </a:xfrm>
            <a:custGeom>
              <a:avLst/>
              <a:gdLst/>
              <a:ahLst/>
              <a:cxnLst/>
              <a:rect l="l" t="t" r="r" b="b"/>
              <a:pathLst>
                <a:path w="4576" h="3482" extrusionOk="0">
                  <a:moveTo>
                    <a:pt x="4476" y="0"/>
                  </a:moveTo>
                  <a:cubicBezTo>
                    <a:pt x="4277" y="20"/>
                    <a:pt x="4059" y="0"/>
                    <a:pt x="3880" y="40"/>
                  </a:cubicBezTo>
                  <a:cubicBezTo>
                    <a:pt x="2984" y="299"/>
                    <a:pt x="2189" y="756"/>
                    <a:pt x="1393" y="1234"/>
                  </a:cubicBezTo>
                  <a:cubicBezTo>
                    <a:pt x="975" y="1492"/>
                    <a:pt x="458" y="1652"/>
                    <a:pt x="279" y="2209"/>
                  </a:cubicBezTo>
                  <a:cubicBezTo>
                    <a:pt x="199" y="2328"/>
                    <a:pt x="219" y="2487"/>
                    <a:pt x="120" y="2606"/>
                  </a:cubicBezTo>
                  <a:cubicBezTo>
                    <a:pt x="1" y="2885"/>
                    <a:pt x="1" y="3183"/>
                    <a:pt x="120" y="3482"/>
                  </a:cubicBezTo>
                  <a:cubicBezTo>
                    <a:pt x="657" y="3442"/>
                    <a:pt x="239" y="2945"/>
                    <a:pt x="478" y="2785"/>
                  </a:cubicBezTo>
                  <a:cubicBezTo>
                    <a:pt x="816" y="1831"/>
                    <a:pt x="1612" y="1453"/>
                    <a:pt x="2408" y="1055"/>
                  </a:cubicBezTo>
                  <a:cubicBezTo>
                    <a:pt x="2965" y="796"/>
                    <a:pt x="3561" y="597"/>
                    <a:pt x="4138" y="339"/>
                  </a:cubicBezTo>
                  <a:cubicBezTo>
                    <a:pt x="4198" y="199"/>
                    <a:pt x="4576" y="319"/>
                    <a:pt x="44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531525" y="1622000"/>
              <a:ext cx="147225" cy="23275"/>
            </a:xfrm>
            <a:custGeom>
              <a:avLst/>
              <a:gdLst/>
              <a:ahLst/>
              <a:cxnLst/>
              <a:rect l="l" t="t" r="r" b="b"/>
              <a:pathLst>
                <a:path w="5889" h="931" extrusionOk="0">
                  <a:moveTo>
                    <a:pt x="2071" y="0"/>
                  </a:moveTo>
                  <a:cubicBezTo>
                    <a:pt x="1701" y="0"/>
                    <a:pt x="1329" y="21"/>
                    <a:pt x="955" y="66"/>
                  </a:cubicBezTo>
                  <a:cubicBezTo>
                    <a:pt x="617" y="205"/>
                    <a:pt x="219" y="126"/>
                    <a:pt x="1" y="444"/>
                  </a:cubicBezTo>
                  <a:cubicBezTo>
                    <a:pt x="132" y="552"/>
                    <a:pt x="285" y="573"/>
                    <a:pt x="442" y="573"/>
                  </a:cubicBezTo>
                  <a:cubicBezTo>
                    <a:pt x="546" y="573"/>
                    <a:pt x="653" y="563"/>
                    <a:pt x="757" y="563"/>
                  </a:cubicBezTo>
                  <a:cubicBezTo>
                    <a:pt x="1910" y="603"/>
                    <a:pt x="3084" y="723"/>
                    <a:pt x="4258" y="822"/>
                  </a:cubicBezTo>
                  <a:cubicBezTo>
                    <a:pt x="4691" y="855"/>
                    <a:pt x="5111" y="931"/>
                    <a:pt x="5540" y="931"/>
                  </a:cubicBezTo>
                  <a:cubicBezTo>
                    <a:pt x="5623" y="931"/>
                    <a:pt x="5706" y="928"/>
                    <a:pt x="5789" y="922"/>
                  </a:cubicBezTo>
                  <a:cubicBezTo>
                    <a:pt x="5889" y="762"/>
                    <a:pt x="5889" y="643"/>
                    <a:pt x="5750" y="524"/>
                  </a:cubicBezTo>
                  <a:cubicBezTo>
                    <a:pt x="4538" y="232"/>
                    <a:pt x="3315" y="0"/>
                    <a:pt x="2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650375" y="1805150"/>
              <a:ext cx="25400" cy="133200"/>
            </a:xfrm>
            <a:custGeom>
              <a:avLst/>
              <a:gdLst/>
              <a:ahLst/>
              <a:cxnLst/>
              <a:rect l="l" t="t" r="r" b="b"/>
              <a:pathLst>
                <a:path w="1016" h="5328" extrusionOk="0">
                  <a:moveTo>
                    <a:pt x="449" y="1"/>
                  </a:moveTo>
                  <a:cubicBezTo>
                    <a:pt x="385" y="1"/>
                    <a:pt x="327" y="67"/>
                    <a:pt x="279" y="240"/>
                  </a:cubicBezTo>
                  <a:cubicBezTo>
                    <a:pt x="339" y="498"/>
                    <a:pt x="339" y="777"/>
                    <a:pt x="339" y="1055"/>
                  </a:cubicBezTo>
                  <a:cubicBezTo>
                    <a:pt x="339" y="1234"/>
                    <a:pt x="339" y="1433"/>
                    <a:pt x="279" y="1592"/>
                  </a:cubicBezTo>
                  <a:cubicBezTo>
                    <a:pt x="240" y="1652"/>
                    <a:pt x="200" y="1732"/>
                    <a:pt x="140" y="1771"/>
                  </a:cubicBezTo>
                  <a:cubicBezTo>
                    <a:pt x="140" y="2249"/>
                    <a:pt x="1" y="2806"/>
                    <a:pt x="200" y="3224"/>
                  </a:cubicBezTo>
                  <a:cubicBezTo>
                    <a:pt x="538" y="3880"/>
                    <a:pt x="478" y="4556"/>
                    <a:pt x="518" y="5233"/>
                  </a:cubicBezTo>
                  <a:cubicBezTo>
                    <a:pt x="558" y="5233"/>
                    <a:pt x="618" y="5253"/>
                    <a:pt x="677" y="5253"/>
                  </a:cubicBezTo>
                  <a:cubicBezTo>
                    <a:pt x="737" y="5302"/>
                    <a:pt x="792" y="5327"/>
                    <a:pt x="846" y="5327"/>
                  </a:cubicBezTo>
                  <a:cubicBezTo>
                    <a:pt x="901" y="5327"/>
                    <a:pt x="956" y="5302"/>
                    <a:pt x="1015" y="5253"/>
                  </a:cubicBezTo>
                  <a:cubicBezTo>
                    <a:pt x="936" y="4517"/>
                    <a:pt x="896" y="3741"/>
                    <a:pt x="677" y="2985"/>
                  </a:cubicBezTo>
                  <a:cubicBezTo>
                    <a:pt x="598" y="2885"/>
                    <a:pt x="558" y="2786"/>
                    <a:pt x="677" y="2647"/>
                  </a:cubicBezTo>
                  <a:cubicBezTo>
                    <a:pt x="717" y="1831"/>
                    <a:pt x="717" y="996"/>
                    <a:pt x="677" y="180"/>
                  </a:cubicBezTo>
                  <a:cubicBezTo>
                    <a:pt x="595" y="77"/>
                    <a:pt x="518" y="1"/>
                    <a:pt x="4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1333100" y="1613700"/>
              <a:ext cx="135800" cy="19550"/>
            </a:xfrm>
            <a:custGeom>
              <a:avLst/>
              <a:gdLst/>
              <a:ahLst/>
              <a:cxnLst/>
              <a:rect l="l" t="t" r="r" b="b"/>
              <a:pathLst>
                <a:path w="5432" h="782" extrusionOk="0">
                  <a:moveTo>
                    <a:pt x="319" y="0"/>
                  </a:moveTo>
                  <a:cubicBezTo>
                    <a:pt x="40" y="140"/>
                    <a:pt x="0" y="338"/>
                    <a:pt x="179" y="577"/>
                  </a:cubicBezTo>
                  <a:cubicBezTo>
                    <a:pt x="1418" y="626"/>
                    <a:pt x="2643" y="782"/>
                    <a:pt x="3888" y="782"/>
                  </a:cubicBezTo>
                  <a:cubicBezTo>
                    <a:pt x="4163" y="782"/>
                    <a:pt x="4438" y="774"/>
                    <a:pt x="4715" y="756"/>
                  </a:cubicBezTo>
                  <a:cubicBezTo>
                    <a:pt x="4778" y="687"/>
                    <a:pt x="4857" y="671"/>
                    <a:pt x="4941" y="671"/>
                  </a:cubicBezTo>
                  <a:cubicBezTo>
                    <a:pt x="5007" y="671"/>
                    <a:pt x="5076" y="681"/>
                    <a:pt x="5142" y="681"/>
                  </a:cubicBezTo>
                  <a:cubicBezTo>
                    <a:pt x="5256" y="681"/>
                    <a:pt x="5362" y="652"/>
                    <a:pt x="5431" y="498"/>
                  </a:cubicBezTo>
                  <a:cubicBezTo>
                    <a:pt x="5272" y="215"/>
                    <a:pt x="4987" y="199"/>
                    <a:pt x="4716" y="199"/>
                  </a:cubicBezTo>
                  <a:cubicBezTo>
                    <a:pt x="4682" y="199"/>
                    <a:pt x="4649" y="199"/>
                    <a:pt x="4616" y="199"/>
                  </a:cubicBezTo>
                  <a:cubicBezTo>
                    <a:pt x="4485" y="203"/>
                    <a:pt x="4354" y="204"/>
                    <a:pt x="4224" y="204"/>
                  </a:cubicBezTo>
                  <a:cubicBezTo>
                    <a:pt x="2909" y="204"/>
                    <a:pt x="1622" y="3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657850" y="1674500"/>
              <a:ext cx="33350" cy="86300"/>
            </a:xfrm>
            <a:custGeom>
              <a:avLst/>
              <a:gdLst/>
              <a:ahLst/>
              <a:cxnLst/>
              <a:rect l="l" t="t" r="r" b="b"/>
              <a:pathLst>
                <a:path w="1334" h="3452" extrusionOk="0">
                  <a:moveTo>
                    <a:pt x="1114" y="0"/>
                  </a:moveTo>
                  <a:cubicBezTo>
                    <a:pt x="1085" y="0"/>
                    <a:pt x="1055" y="5"/>
                    <a:pt x="1015" y="15"/>
                  </a:cubicBezTo>
                  <a:cubicBezTo>
                    <a:pt x="975" y="35"/>
                    <a:pt x="915" y="95"/>
                    <a:pt x="876" y="134"/>
                  </a:cubicBezTo>
                  <a:cubicBezTo>
                    <a:pt x="816" y="254"/>
                    <a:pt x="677" y="313"/>
                    <a:pt x="597" y="413"/>
                  </a:cubicBezTo>
                  <a:cubicBezTo>
                    <a:pt x="398" y="1388"/>
                    <a:pt x="199" y="2382"/>
                    <a:pt x="0" y="3337"/>
                  </a:cubicBezTo>
                  <a:cubicBezTo>
                    <a:pt x="59" y="3411"/>
                    <a:pt x="129" y="3452"/>
                    <a:pt x="210" y="3452"/>
                  </a:cubicBezTo>
                  <a:cubicBezTo>
                    <a:pt x="238" y="3452"/>
                    <a:pt x="268" y="3447"/>
                    <a:pt x="299" y="3437"/>
                  </a:cubicBezTo>
                  <a:cubicBezTo>
                    <a:pt x="438" y="3437"/>
                    <a:pt x="398" y="3198"/>
                    <a:pt x="577" y="3198"/>
                  </a:cubicBezTo>
                  <a:cubicBezTo>
                    <a:pt x="597" y="3178"/>
                    <a:pt x="637" y="3138"/>
                    <a:pt x="697" y="3118"/>
                  </a:cubicBezTo>
                  <a:cubicBezTo>
                    <a:pt x="697" y="2502"/>
                    <a:pt x="995" y="1925"/>
                    <a:pt x="915" y="1308"/>
                  </a:cubicBezTo>
                  <a:cubicBezTo>
                    <a:pt x="1075" y="1109"/>
                    <a:pt x="836" y="791"/>
                    <a:pt x="1094" y="592"/>
                  </a:cubicBezTo>
                  <a:lnTo>
                    <a:pt x="1094" y="612"/>
                  </a:lnTo>
                  <a:cubicBezTo>
                    <a:pt x="1114" y="532"/>
                    <a:pt x="1194" y="453"/>
                    <a:pt x="1234" y="413"/>
                  </a:cubicBezTo>
                  <a:cubicBezTo>
                    <a:pt x="1293" y="393"/>
                    <a:pt x="1293" y="333"/>
                    <a:pt x="1293" y="294"/>
                  </a:cubicBezTo>
                  <a:cubicBezTo>
                    <a:pt x="1333" y="194"/>
                    <a:pt x="1313" y="95"/>
                    <a:pt x="1214" y="15"/>
                  </a:cubicBezTo>
                  <a:cubicBezTo>
                    <a:pt x="1174" y="5"/>
                    <a:pt x="1144" y="0"/>
                    <a:pt x="11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1472350" y="1866900"/>
              <a:ext cx="30850" cy="96850"/>
            </a:xfrm>
            <a:custGeom>
              <a:avLst/>
              <a:gdLst/>
              <a:ahLst/>
              <a:cxnLst/>
              <a:rect l="l" t="t" r="r" b="b"/>
              <a:pathLst>
                <a:path w="1234" h="3874" extrusionOk="0">
                  <a:moveTo>
                    <a:pt x="250" y="0"/>
                  </a:moveTo>
                  <a:cubicBezTo>
                    <a:pt x="30" y="0"/>
                    <a:pt x="123" y="288"/>
                    <a:pt x="0" y="376"/>
                  </a:cubicBezTo>
                  <a:lnTo>
                    <a:pt x="0" y="714"/>
                  </a:lnTo>
                  <a:cubicBezTo>
                    <a:pt x="100" y="813"/>
                    <a:pt x="80" y="972"/>
                    <a:pt x="160" y="1092"/>
                  </a:cubicBezTo>
                  <a:cubicBezTo>
                    <a:pt x="160" y="1947"/>
                    <a:pt x="478" y="2703"/>
                    <a:pt x="577" y="3539"/>
                  </a:cubicBezTo>
                  <a:cubicBezTo>
                    <a:pt x="597" y="3678"/>
                    <a:pt x="736" y="3777"/>
                    <a:pt x="856" y="3857"/>
                  </a:cubicBezTo>
                  <a:cubicBezTo>
                    <a:pt x="895" y="3868"/>
                    <a:pt x="927" y="3873"/>
                    <a:pt x="955" y="3873"/>
                  </a:cubicBezTo>
                  <a:cubicBezTo>
                    <a:pt x="1170" y="3873"/>
                    <a:pt x="1093" y="3567"/>
                    <a:pt x="1234" y="3479"/>
                  </a:cubicBezTo>
                  <a:cubicBezTo>
                    <a:pt x="1234" y="3360"/>
                    <a:pt x="1194" y="3240"/>
                    <a:pt x="1075" y="3141"/>
                  </a:cubicBezTo>
                  <a:cubicBezTo>
                    <a:pt x="876" y="3041"/>
                    <a:pt x="896" y="2842"/>
                    <a:pt x="876" y="2643"/>
                  </a:cubicBezTo>
                  <a:cubicBezTo>
                    <a:pt x="955" y="1708"/>
                    <a:pt x="398" y="913"/>
                    <a:pt x="358" y="18"/>
                  </a:cubicBezTo>
                  <a:cubicBezTo>
                    <a:pt x="315" y="6"/>
                    <a:pt x="280"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676250" y="1626075"/>
              <a:ext cx="62175" cy="37225"/>
            </a:xfrm>
            <a:custGeom>
              <a:avLst/>
              <a:gdLst/>
              <a:ahLst/>
              <a:cxnLst/>
              <a:rect l="l" t="t" r="r" b="b"/>
              <a:pathLst>
                <a:path w="2487" h="1489" extrusionOk="0">
                  <a:moveTo>
                    <a:pt x="1327" y="1"/>
                  </a:moveTo>
                  <a:cubicBezTo>
                    <a:pt x="894" y="1"/>
                    <a:pt x="453" y="197"/>
                    <a:pt x="0" y="460"/>
                  </a:cubicBezTo>
                  <a:lnTo>
                    <a:pt x="0" y="759"/>
                  </a:lnTo>
                  <a:cubicBezTo>
                    <a:pt x="239" y="798"/>
                    <a:pt x="498" y="778"/>
                    <a:pt x="537" y="1097"/>
                  </a:cubicBezTo>
                  <a:cubicBezTo>
                    <a:pt x="470" y="1350"/>
                    <a:pt x="560" y="1488"/>
                    <a:pt x="758" y="1488"/>
                  </a:cubicBezTo>
                  <a:cubicBezTo>
                    <a:pt x="794" y="1488"/>
                    <a:pt x="833" y="1484"/>
                    <a:pt x="876" y="1475"/>
                  </a:cubicBezTo>
                  <a:cubicBezTo>
                    <a:pt x="1012" y="1031"/>
                    <a:pt x="1296" y="821"/>
                    <a:pt x="1713" y="821"/>
                  </a:cubicBezTo>
                  <a:cubicBezTo>
                    <a:pt x="1782" y="821"/>
                    <a:pt x="1854" y="827"/>
                    <a:pt x="1930" y="838"/>
                  </a:cubicBezTo>
                  <a:cubicBezTo>
                    <a:pt x="1953" y="841"/>
                    <a:pt x="1976" y="842"/>
                    <a:pt x="1999" y="842"/>
                  </a:cubicBezTo>
                  <a:cubicBezTo>
                    <a:pt x="2140" y="842"/>
                    <a:pt x="2294" y="798"/>
                    <a:pt x="2447" y="798"/>
                  </a:cubicBezTo>
                  <a:cubicBezTo>
                    <a:pt x="2487" y="739"/>
                    <a:pt x="2487" y="639"/>
                    <a:pt x="2467" y="560"/>
                  </a:cubicBezTo>
                  <a:cubicBezTo>
                    <a:pt x="2092" y="157"/>
                    <a:pt x="1713" y="1"/>
                    <a:pt x="13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1493725" y="1954350"/>
              <a:ext cx="26875" cy="70650"/>
            </a:xfrm>
            <a:custGeom>
              <a:avLst/>
              <a:gdLst/>
              <a:ahLst/>
              <a:cxnLst/>
              <a:rect l="l" t="t" r="r" b="b"/>
              <a:pathLst>
                <a:path w="1075" h="2826" extrusionOk="0">
                  <a:moveTo>
                    <a:pt x="379" y="1"/>
                  </a:moveTo>
                  <a:cubicBezTo>
                    <a:pt x="239" y="100"/>
                    <a:pt x="120" y="240"/>
                    <a:pt x="1" y="359"/>
                  </a:cubicBezTo>
                  <a:cubicBezTo>
                    <a:pt x="140" y="1174"/>
                    <a:pt x="239" y="2030"/>
                    <a:pt x="697" y="2826"/>
                  </a:cubicBezTo>
                  <a:cubicBezTo>
                    <a:pt x="796" y="2647"/>
                    <a:pt x="896" y="2487"/>
                    <a:pt x="1075" y="2448"/>
                  </a:cubicBezTo>
                  <a:cubicBezTo>
                    <a:pt x="836" y="1632"/>
                    <a:pt x="598" y="83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302275" y="1636075"/>
              <a:ext cx="25875" cy="88550"/>
            </a:xfrm>
            <a:custGeom>
              <a:avLst/>
              <a:gdLst/>
              <a:ahLst/>
              <a:cxnLst/>
              <a:rect l="l" t="t" r="r" b="b"/>
              <a:pathLst>
                <a:path w="1035" h="3542" extrusionOk="0">
                  <a:moveTo>
                    <a:pt x="816" y="0"/>
                  </a:moveTo>
                  <a:cubicBezTo>
                    <a:pt x="796" y="0"/>
                    <a:pt x="736" y="0"/>
                    <a:pt x="716" y="60"/>
                  </a:cubicBezTo>
                  <a:cubicBezTo>
                    <a:pt x="537" y="697"/>
                    <a:pt x="398" y="1353"/>
                    <a:pt x="179" y="1970"/>
                  </a:cubicBezTo>
                  <a:cubicBezTo>
                    <a:pt x="0" y="2467"/>
                    <a:pt x="60" y="2945"/>
                    <a:pt x="119" y="3541"/>
                  </a:cubicBezTo>
                  <a:cubicBezTo>
                    <a:pt x="458" y="3084"/>
                    <a:pt x="378" y="2646"/>
                    <a:pt x="438" y="2268"/>
                  </a:cubicBezTo>
                  <a:cubicBezTo>
                    <a:pt x="597" y="1632"/>
                    <a:pt x="995" y="1055"/>
                    <a:pt x="1034" y="378"/>
                  </a:cubicBezTo>
                  <a:cubicBezTo>
                    <a:pt x="975" y="259"/>
                    <a:pt x="1034" y="100"/>
                    <a:pt x="895" y="40"/>
                  </a:cubicBezTo>
                  <a:cubicBezTo>
                    <a:pt x="895" y="0"/>
                    <a:pt x="875" y="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438525" y="1869825"/>
              <a:ext cx="25400" cy="81075"/>
            </a:xfrm>
            <a:custGeom>
              <a:avLst/>
              <a:gdLst/>
              <a:ahLst/>
              <a:cxnLst/>
              <a:rect l="l" t="t" r="r" b="b"/>
              <a:pathLst>
                <a:path w="1016" h="3243" extrusionOk="0">
                  <a:moveTo>
                    <a:pt x="160" y="0"/>
                  </a:moveTo>
                  <a:cubicBezTo>
                    <a:pt x="1" y="80"/>
                    <a:pt x="100" y="279"/>
                    <a:pt x="1" y="378"/>
                  </a:cubicBezTo>
                  <a:cubicBezTo>
                    <a:pt x="100" y="995"/>
                    <a:pt x="219" y="1591"/>
                    <a:pt x="299" y="2188"/>
                  </a:cubicBezTo>
                  <a:cubicBezTo>
                    <a:pt x="319" y="2467"/>
                    <a:pt x="399" y="2686"/>
                    <a:pt x="637" y="2845"/>
                  </a:cubicBezTo>
                  <a:cubicBezTo>
                    <a:pt x="737" y="2924"/>
                    <a:pt x="737" y="3044"/>
                    <a:pt x="757" y="3103"/>
                  </a:cubicBezTo>
                  <a:cubicBezTo>
                    <a:pt x="796" y="3183"/>
                    <a:pt x="856" y="3243"/>
                    <a:pt x="936" y="3243"/>
                  </a:cubicBezTo>
                  <a:lnTo>
                    <a:pt x="1015" y="3163"/>
                  </a:lnTo>
                  <a:cubicBezTo>
                    <a:pt x="836" y="2089"/>
                    <a:pt x="518" y="1054"/>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223200" y="1902625"/>
              <a:ext cx="91025" cy="16950"/>
            </a:xfrm>
            <a:custGeom>
              <a:avLst/>
              <a:gdLst/>
              <a:ahLst/>
              <a:cxnLst/>
              <a:rect l="l" t="t" r="r" b="b"/>
              <a:pathLst>
                <a:path w="3641" h="678" extrusionOk="0">
                  <a:moveTo>
                    <a:pt x="3382" y="1"/>
                  </a:moveTo>
                  <a:cubicBezTo>
                    <a:pt x="3117" y="77"/>
                    <a:pt x="2833" y="261"/>
                    <a:pt x="2600" y="261"/>
                  </a:cubicBezTo>
                  <a:cubicBezTo>
                    <a:pt x="2589" y="261"/>
                    <a:pt x="2578" y="261"/>
                    <a:pt x="2566" y="260"/>
                  </a:cubicBezTo>
                  <a:cubicBezTo>
                    <a:pt x="2484" y="248"/>
                    <a:pt x="2402" y="243"/>
                    <a:pt x="2319" y="243"/>
                  </a:cubicBezTo>
                  <a:cubicBezTo>
                    <a:pt x="1841" y="243"/>
                    <a:pt x="1355" y="406"/>
                    <a:pt x="868" y="406"/>
                  </a:cubicBezTo>
                  <a:cubicBezTo>
                    <a:pt x="705" y="406"/>
                    <a:pt x="541" y="388"/>
                    <a:pt x="378" y="339"/>
                  </a:cubicBezTo>
                  <a:cubicBezTo>
                    <a:pt x="363" y="337"/>
                    <a:pt x="348" y="335"/>
                    <a:pt x="333" y="335"/>
                  </a:cubicBezTo>
                  <a:cubicBezTo>
                    <a:pt x="233" y="335"/>
                    <a:pt x="149" y="392"/>
                    <a:pt x="80" y="478"/>
                  </a:cubicBezTo>
                  <a:cubicBezTo>
                    <a:pt x="0" y="558"/>
                    <a:pt x="20" y="618"/>
                    <a:pt x="80" y="677"/>
                  </a:cubicBezTo>
                  <a:cubicBezTo>
                    <a:pt x="875" y="677"/>
                    <a:pt x="1691" y="657"/>
                    <a:pt x="2487" y="657"/>
                  </a:cubicBezTo>
                  <a:cubicBezTo>
                    <a:pt x="2805" y="458"/>
                    <a:pt x="3183" y="439"/>
                    <a:pt x="3541" y="319"/>
                  </a:cubicBezTo>
                  <a:cubicBezTo>
                    <a:pt x="3641" y="260"/>
                    <a:pt x="3641" y="180"/>
                    <a:pt x="3561" y="160"/>
                  </a:cubicBezTo>
                  <a:cubicBezTo>
                    <a:pt x="3501" y="100"/>
                    <a:pt x="3442" y="61"/>
                    <a:pt x="33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1655350" y="1756725"/>
              <a:ext cx="16450" cy="55125"/>
            </a:xfrm>
            <a:custGeom>
              <a:avLst/>
              <a:gdLst/>
              <a:ahLst/>
              <a:cxnLst/>
              <a:rect l="l" t="t" r="r" b="b"/>
              <a:pathLst>
                <a:path w="658" h="2205" extrusionOk="0">
                  <a:moveTo>
                    <a:pt x="595" y="1"/>
                  </a:moveTo>
                  <a:cubicBezTo>
                    <a:pt x="569" y="1"/>
                    <a:pt x="533" y="19"/>
                    <a:pt x="518" y="48"/>
                  </a:cubicBezTo>
                  <a:lnTo>
                    <a:pt x="120" y="48"/>
                  </a:lnTo>
                  <a:cubicBezTo>
                    <a:pt x="1" y="187"/>
                    <a:pt x="21" y="307"/>
                    <a:pt x="41" y="426"/>
                  </a:cubicBezTo>
                  <a:cubicBezTo>
                    <a:pt x="1" y="1003"/>
                    <a:pt x="220" y="1580"/>
                    <a:pt x="21" y="2137"/>
                  </a:cubicBezTo>
                  <a:lnTo>
                    <a:pt x="61" y="2197"/>
                  </a:lnTo>
                  <a:cubicBezTo>
                    <a:pt x="71" y="2202"/>
                    <a:pt x="80" y="2204"/>
                    <a:pt x="90" y="2204"/>
                  </a:cubicBezTo>
                  <a:cubicBezTo>
                    <a:pt x="119" y="2204"/>
                    <a:pt x="145" y="2182"/>
                    <a:pt x="160" y="2137"/>
                  </a:cubicBezTo>
                  <a:cubicBezTo>
                    <a:pt x="196" y="2066"/>
                    <a:pt x="236" y="2043"/>
                    <a:pt x="278" y="2043"/>
                  </a:cubicBezTo>
                  <a:cubicBezTo>
                    <a:pt x="354" y="2043"/>
                    <a:pt x="434" y="2117"/>
                    <a:pt x="498" y="2117"/>
                  </a:cubicBezTo>
                  <a:cubicBezTo>
                    <a:pt x="538" y="1421"/>
                    <a:pt x="618" y="744"/>
                    <a:pt x="657" y="48"/>
                  </a:cubicBezTo>
                  <a:lnTo>
                    <a:pt x="618" y="8"/>
                  </a:lnTo>
                  <a:cubicBezTo>
                    <a:pt x="612" y="3"/>
                    <a:pt x="604" y="1"/>
                    <a:pt x="5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056200" y="2023000"/>
              <a:ext cx="31850" cy="74600"/>
            </a:xfrm>
            <a:custGeom>
              <a:avLst/>
              <a:gdLst/>
              <a:ahLst/>
              <a:cxnLst/>
              <a:rect l="l" t="t" r="r" b="b"/>
              <a:pathLst>
                <a:path w="1274" h="2984" extrusionOk="0">
                  <a:moveTo>
                    <a:pt x="345" y="1"/>
                  </a:moveTo>
                  <a:cubicBezTo>
                    <a:pt x="138" y="1"/>
                    <a:pt x="186" y="257"/>
                    <a:pt x="100" y="378"/>
                  </a:cubicBezTo>
                  <a:cubicBezTo>
                    <a:pt x="179" y="676"/>
                    <a:pt x="0" y="995"/>
                    <a:pt x="279" y="1233"/>
                  </a:cubicBezTo>
                  <a:cubicBezTo>
                    <a:pt x="279" y="1293"/>
                    <a:pt x="279" y="1373"/>
                    <a:pt x="259" y="1432"/>
                  </a:cubicBezTo>
                  <a:cubicBezTo>
                    <a:pt x="697" y="1850"/>
                    <a:pt x="557" y="2526"/>
                    <a:pt x="955" y="2984"/>
                  </a:cubicBezTo>
                  <a:cubicBezTo>
                    <a:pt x="1274" y="2984"/>
                    <a:pt x="1214" y="2825"/>
                    <a:pt x="1114" y="2626"/>
                  </a:cubicBezTo>
                  <a:lnTo>
                    <a:pt x="1114" y="2606"/>
                  </a:lnTo>
                  <a:cubicBezTo>
                    <a:pt x="1055" y="2586"/>
                    <a:pt x="1015" y="2526"/>
                    <a:pt x="995" y="2487"/>
                  </a:cubicBezTo>
                  <a:cubicBezTo>
                    <a:pt x="995" y="2407"/>
                    <a:pt x="975" y="2327"/>
                    <a:pt x="955" y="2268"/>
                  </a:cubicBezTo>
                  <a:cubicBezTo>
                    <a:pt x="896" y="2228"/>
                    <a:pt x="876" y="2188"/>
                    <a:pt x="856" y="2129"/>
                  </a:cubicBezTo>
                  <a:cubicBezTo>
                    <a:pt x="955" y="1830"/>
                    <a:pt x="856" y="1532"/>
                    <a:pt x="776" y="1273"/>
                  </a:cubicBezTo>
                  <a:cubicBezTo>
                    <a:pt x="717" y="1213"/>
                    <a:pt x="697" y="1174"/>
                    <a:pt x="677" y="1094"/>
                  </a:cubicBezTo>
                  <a:cubicBezTo>
                    <a:pt x="657" y="836"/>
                    <a:pt x="617" y="617"/>
                    <a:pt x="597" y="378"/>
                  </a:cubicBezTo>
                  <a:cubicBezTo>
                    <a:pt x="518" y="279"/>
                    <a:pt x="518" y="139"/>
                    <a:pt x="498" y="20"/>
                  </a:cubicBezTo>
                  <a:lnTo>
                    <a:pt x="458" y="20"/>
                  </a:lnTo>
                  <a:cubicBezTo>
                    <a:pt x="414" y="7"/>
                    <a:pt x="376"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450950" y="1621150"/>
              <a:ext cx="104475" cy="13750"/>
            </a:xfrm>
            <a:custGeom>
              <a:avLst/>
              <a:gdLst/>
              <a:ahLst/>
              <a:cxnLst/>
              <a:rect l="l" t="t" r="r" b="b"/>
              <a:pathLst>
                <a:path w="4179" h="550" extrusionOk="0">
                  <a:moveTo>
                    <a:pt x="1035" y="1"/>
                  </a:moveTo>
                  <a:cubicBezTo>
                    <a:pt x="896" y="1"/>
                    <a:pt x="757" y="100"/>
                    <a:pt x="717" y="259"/>
                  </a:cubicBezTo>
                  <a:cubicBezTo>
                    <a:pt x="459" y="359"/>
                    <a:pt x="200" y="200"/>
                    <a:pt x="1" y="458"/>
                  </a:cubicBezTo>
                  <a:cubicBezTo>
                    <a:pt x="429" y="528"/>
                    <a:pt x="851" y="550"/>
                    <a:pt x="1272" y="550"/>
                  </a:cubicBezTo>
                  <a:cubicBezTo>
                    <a:pt x="1926" y="550"/>
                    <a:pt x="2578" y="498"/>
                    <a:pt x="3244" y="498"/>
                  </a:cubicBezTo>
                  <a:cubicBezTo>
                    <a:pt x="3330" y="469"/>
                    <a:pt x="3422" y="464"/>
                    <a:pt x="3517" y="464"/>
                  </a:cubicBezTo>
                  <a:cubicBezTo>
                    <a:pt x="3576" y="464"/>
                    <a:pt x="3635" y="466"/>
                    <a:pt x="3694" y="466"/>
                  </a:cubicBezTo>
                  <a:cubicBezTo>
                    <a:pt x="3870" y="466"/>
                    <a:pt x="4041" y="447"/>
                    <a:pt x="4178" y="299"/>
                  </a:cubicBezTo>
                  <a:cubicBezTo>
                    <a:pt x="4019" y="100"/>
                    <a:pt x="3820" y="80"/>
                    <a:pt x="3621" y="60"/>
                  </a:cubicBezTo>
                  <a:cubicBezTo>
                    <a:pt x="3289" y="23"/>
                    <a:pt x="2962" y="13"/>
                    <a:pt x="2637" y="13"/>
                  </a:cubicBezTo>
                  <a:cubicBezTo>
                    <a:pt x="2336" y="13"/>
                    <a:pt x="2036" y="21"/>
                    <a:pt x="1734" y="21"/>
                  </a:cubicBezTo>
                  <a:cubicBezTo>
                    <a:pt x="1503" y="21"/>
                    <a:pt x="1271" y="17"/>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401225" y="1833625"/>
              <a:ext cx="18925" cy="59675"/>
            </a:xfrm>
            <a:custGeom>
              <a:avLst/>
              <a:gdLst/>
              <a:ahLst/>
              <a:cxnLst/>
              <a:rect l="l" t="t" r="r" b="b"/>
              <a:pathLst>
                <a:path w="757" h="2387" extrusionOk="0">
                  <a:moveTo>
                    <a:pt x="308" y="0"/>
                  </a:moveTo>
                  <a:cubicBezTo>
                    <a:pt x="281" y="0"/>
                    <a:pt x="252" y="5"/>
                    <a:pt x="220" y="16"/>
                  </a:cubicBezTo>
                  <a:cubicBezTo>
                    <a:pt x="1" y="95"/>
                    <a:pt x="80" y="314"/>
                    <a:pt x="140" y="453"/>
                  </a:cubicBezTo>
                  <a:cubicBezTo>
                    <a:pt x="239" y="831"/>
                    <a:pt x="339" y="1189"/>
                    <a:pt x="60" y="1528"/>
                  </a:cubicBezTo>
                  <a:lnTo>
                    <a:pt x="60" y="1846"/>
                  </a:lnTo>
                  <a:lnTo>
                    <a:pt x="60" y="2164"/>
                  </a:lnTo>
                  <a:cubicBezTo>
                    <a:pt x="25" y="2321"/>
                    <a:pt x="98" y="2387"/>
                    <a:pt x="211" y="2387"/>
                  </a:cubicBezTo>
                  <a:cubicBezTo>
                    <a:pt x="226" y="2387"/>
                    <a:pt x="242" y="2385"/>
                    <a:pt x="259" y="2383"/>
                  </a:cubicBezTo>
                  <a:cubicBezTo>
                    <a:pt x="478" y="1727"/>
                    <a:pt x="757" y="1090"/>
                    <a:pt x="578" y="394"/>
                  </a:cubicBezTo>
                  <a:cubicBezTo>
                    <a:pt x="543" y="204"/>
                    <a:pt x="479" y="0"/>
                    <a:pt x="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1462400" y="1980725"/>
              <a:ext cx="27375" cy="51725"/>
            </a:xfrm>
            <a:custGeom>
              <a:avLst/>
              <a:gdLst/>
              <a:ahLst/>
              <a:cxnLst/>
              <a:rect l="l" t="t" r="r" b="b"/>
              <a:pathLst>
                <a:path w="1095" h="2069" extrusionOk="0">
                  <a:moveTo>
                    <a:pt x="558" y="0"/>
                  </a:moveTo>
                  <a:cubicBezTo>
                    <a:pt x="1" y="80"/>
                    <a:pt x="1" y="100"/>
                    <a:pt x="378" y="875"/>
                  </a:cubicBezTo>
                  <a:cubicBezTo>
                    <a:pt x="538" y="1074"/>
                    <a:pt x="577" y="1293"/>
                    <a:pt x="577" y="1512"/>
                  </a:cubicBezTo>
                  <a:cubicBezTo>
                    <a:pt x="597" y="1771"/>
                    <a:pt x="697" y="1930"/>
                    <a:pt x="935" y="2069"/>
                  </a:cubicBezTo>
                  <a:cubicBezTo>
                    <a:pt x="1035" y="1970"/>
                    <a:pt x="975" y="1790"/>
                    <a:pt x="1075" y="1711"/>
                  </a:cubicBezTo>
                  <a:lnTo>
                    <a:pt x="1075" y="1731"/>
                  </a:lnTo>
                  <a:cubicBezTo>
                    <a:pt x="1095" y="1094"/>
                    <a:pt x="756" y="577"/>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48975" y="1945400"/>
              <a:ext cx="27375" cy="57225"/>
            </a:xfrm>
            <a:custGeom>
              <a:avLst/>
              <a:gdLst/>
              <a:ahLst/>
              <a:cxnLst/>
              <a:rect l="l" t="t" r="r" b="b"/>
              <a:pathLst>
                <a:path w="1095" h="2289" extrusionOk="0">
                  <a:moveTo>
                    <a:pt x="199" y="1"/>
                  </a:moveTo>
                  <a:lnTo>
                    <a:pt x="199" y="1"/>
                  </a:lnTo>
                  <a:cubicBezTo>
                    <a:pt x="0" y="160"/>
                    <a:pt x="120" y="359"/>
                    <a:pt x="219" y="538"/>
                  </a:cubicBezTo>
                  <a:cubicBezTo>
                    <a:pt x="299" y="598"/>
                    <a:pt x="339" y="657"/>
                    <a:pt x="398" y="717"/>
                  </a:cubicBezTo>
                  <a:cubicBezTo>
                    <a:pt x="538" y="1234"/>
                    <a:pt x="398" y="1851"/>
                    <a:pt x="896" y="2288"/>
                  </a:cubicBezTo>
                  <a:cubicBezTo>
                    <a:pt x="876" y="2109"/>
                    <a:pt x="816" y="1950"/>
                    <a:pt x="796" y="1791"/>
                  </a:cubicBezTo>
                  <a:cubicBezTo>
                    <a:pt x="736" y="1532"/>
                    <a:pt x="836" y="1413"/>
                    <a:pt x="1095" y="1393"/>
                  </a:cubicBezTo>
                  <a:cubicBezTo>
                    <a:pt x="1015" y="1015"/>
                    <a:pt x="995" y="598"/>
                    <a:pt x="597" y="359"/>
                  </a:cubicBezTo>
                  <a:cubicBezTo>
                    <a:pt x="518" y="319"/>
                    <a:pt x="478" y="259"/>
                    <a:pt x="398" y="220"/>
                  </a:cubicBezTo>
                  <a:cubicBezTo>
                    <a:pt x="319" y="140"/>
                    <a:pt x="319"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1623525" y="1919550"/>
              <a:ext cx="22400" cy="66175"/>
            </a:xfrm>
            <a:custGeom>
              <a:avLst/>
              <a:gdLst/>
              <a:ahLst/>
              <a:cxnLst/>
              <a:rect l="l" t="t" r="r" b="b"/>
              <a:pathLst>
                <a:path w="896" h="2647" extrusionOk="0">
                  <a:moveTo>
                    <a:pt x="41" y="0"/>
                  </a:moveTo>
                  <a:cubicBezTo>
                    <a:pt x="21" y="299"/>
                    <a:pt x="21" y="577"/>
                    <a:pt x="1" y="856"/>
                  </a:cubicBezTo>
                  <a:cubicBezTo>
                    <a:pt x="1" y="935"/>
                    <a:pt x="21" y="975"/>
                    <a:pt x="21" y="1015"/>
                  </a:cubicBezTo>
                  <a:lnTo>
                    <a:pt x="21" y="1094"/>
                  </a:lnTo>
                  <a:lnTo>
                    <a:pt x="21" y="1174"/>
                  </a:lnTo>
                  <a:lnTo>
                    <a:pt x="1" y="1254"/>
                  </a:lnTo>
                  <a:cubicBezTo>
                    <a:pt x="220" y="1731"/>
                    <a:pt x="319" y="2248"/>
                    <a:pt x="697" y="2646"/>
                  </a:cubicBezTo>
                  <a:cubicBezTo>
                    <a:pt x="896" y="2447"/>
                    <a:pt x="856" y="2248"/>
                    <a:pt x="757" y="2049"/>
                  </a:cubicBezTo>
                  <a:cubicBezTo>
                    <a:pt x="617" y="1333"/>
                    <a:pt x="419" y="637"/>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141125" y="1788750"/>
              <a:ext cx="45300" cy="45800"/>
            </a:xfrm>
            <a:custGeom>
              <a:avLst/>
              <a:gdLst/>
              <a:ahLst/>
              <a:cxnLst/>
              <a:rect l="l" t="t" r="r" b="b"/>
              <a:pathLst>
                <a:path w="1812" h="1832" extrusionOk="0">
                  <a:moveTo>
                    <a:pt x="1592" y="1"/>
                  </a:moveTo>
                  <a:cubicBezTo>
                    <a:pt x="916" y="299"/>
                    <a:pt x="478" y="836"/>
                    <a:pt x="61" y="1413"/>
                  </a:cubicBezTo>
                  <a:cubicBezTo>
                    <a:pt x="1" y="1492"/>
                    <a:pt x="1" y="1532"/>
                    <a:pt x="61" y="1592"/>
                  </a:cubicBezTo>
                  <a:cubicBezTo>
                    <a:pt x="73" y="1727"/>
                    <a:pt x="130" y="1831"/>
                    <a:pt x="196" y="1831"/>
                  </a:cubicBezTo>
                  <a:cubicBezTo>
                    <a:pt x="237" y="1831"/>
                    <a:pt x="281" y="1791"/>
                    <a:pt x="319" y="1691"/>
                  </a:cubicBezTo>
                  <a:cubicBezTo>
                    <a:pt x="458" y="1333"/>
                    <a:pt x="697" y="1134"/>
                    <a:pt x="956" y="916"/>
                  </a:cubicBezTo>
                  <a:cubicBezTo>
                    <a:pt x="1214" y="657"/>
                    <a:pt x="1612" y="538"/>
                    <a:pt x="1811" y="219"/>
                  </a:cubicBezTo>
                  <a:cubicBezTo>
                    <a:pt x="1791" y="100"/>
                    <a:pt x="1712" y="2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1319675" y="1603250"/>
              <a:ext cx="28375" cy="42300"/>
            </a:xfrm>
            <a:custGeom>
              <a:avLst/>
              <a:gdLst/>
              <a:ahLst/>
              <a:cxnLst/>
              <a:rect l="l" t="t" r="r" b="b"/>
              <a:pathLst>
                <a:path w="1135" h="1692" extrusionOk="0">
                  <a:moveTo>
                    <a:pt x="299" y="1"/>
                  </a:moveTo>
                  <a:cubicBezTo>
                    <a:pt x="617" y="199"/>
                    <a:pt x="378" y="418"/>
                    <a:pt x="319" y="617"/>
                  </a:cubicBezTo>
                  <a:cubicBezTo>
                    <a:pt x="120" y="856"/>
                    <a:pt x="0" y="1075"/>
                    <a:pt x="140" y="1373"/>
                  </a:cubicBezTo>
                  <a:cubicBezTo>
                    <a:pt x="179" y="1492"/>
                    <a:pt x="219" y="1612"/>
                    <a:pt x="338" y="1691"/>
                  </a:cubicBezTo>
                  <a:cubicBezTo>
                    <a:pt x="518" y="1473"/>
                    <a:pt x="518" y="1174"/>
                    <a:pt x="697" y="1015"/>
                  </a:cubicBezTo>
                  <a:cubicBezTo>
                    <a:pt x="716" y="816"/>
                    <a:pt x="677" y="617"/>
                    <a:pt x="876" y="498"/>
                  </a:cubicBezTo>
                  <a:cubicBezTo>
                    <a:pt x="1035" y="379"/>
                    <a:pt x="1134" y="219"/>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1460900" y="1791225"/>
              <a:ext cx="17600" cy="58750"/>
            </a:xfrm>
            <a:custGeom>
              <a:avLst/>
              <a:gdLst/>
              <a:ahLst/>
              <a:cxnLst/>
              <a:rect l="l" t="t" r="r" b="b"/>
              <a:pathLst>
                <a:path w="704" h="2350" extrusionOk="0">
                  <a:moveTo>
                    <a:pt x="61" y="1"/>
                  </a:moveTo>
                  <a:lnTo>
                    <a:pt x="61" y="1"/>
                  </a:lnTo>
                  <a:cubicBezTo>
                    <a:pt x="299" y="836"/>
                    <a:pt x="1" y="1612"/>
                    <a:pt x="299" y="2348"/>
                  </a:cubicBezTo>
                  <a:cubicBezTo>
                    <a:pt x="309" y="2349"/>
                    <a:pt x="318" y="2349"/>
                    <a:pt x="327" y="2349"/>
                  </a:cubicBezTo>
                  <a:cubicBezTo>
                    <a:pt x="703" y="2349"/>
                    <a:pt x="424" y="1948"/>
                    <a:pt x="637" y="1851"/>
                  </a:cubicBezTo>
                  <a:cubicBezTo>
                    <a:pt x="419" y="1453"/>
                    <a:pt x="458" y="1016"/>
                    <a:pt x="458" y="598"/>
                  </a:cubicBezTo>
                  <a:cubicBezTo>
                    <a:pt x="458" y="359"/>
                    <a:pt x="458" y="140"/>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185900" y="1903125"/>
              <a:ext cx="38800" cy="18600"/>
            </a:xfrm>
            <a:custGeom>
              <a:avLst/>
              <a:gdLst/>
              <a:ahLst/>
              <a:cxnLst/>
              <a:rect l="l" t="t" r="r" b="b"/>
              <a:pathLst>
                <a:path w="1552" h="744" extrusionOk="0">
                  <a:moveTo>
                    <a:pt x="159" y="1"/>
                  </a:moveTo>
                  <a:cubicBezTo>
                    <a:pt x="0" y="140"/>
                    <a:pt x="0" y="319"/>
                    <a:pt x="159" y="458"/>
                  </a:cubicBezTo>
                  <a:cubicBezTo>
                    <a:pt x="428" y="650"/>
                    <a:pt x="720" y="743"/>
                    <a:pt x="1027" y="743"/>
                  </a:cubicBezTo>
                  <a:cubicBezTo>
                    <a:pt x="1198" y="743"/>
                    <a:pt x="1374" y="714"/>
                    <a:pt x="1552" y="657"/>
                  </a:cubicBezTo>
                  <a:lnTo>
                    <a:pt x="1552" y="458"/>
                  </a:lnTo>
                  <a:cubicBezTo>
                    <a:pt x="1094" y="299"/>
                    <a:pt x="617"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163525" y="1862850"/>
              <a:ext cx="20400" cy="48275"/>
            </a:xfrm>
            <a:custGeom>
              <a:avLst/>
              <a:gdLst/>
              <a:ahLst/>
              <a:cxnLst/>
              <a:rect l="l" t="t" r="r" b="b"/>
              <a:pathLst>
                <a:path w="816" h="1931" extrusionOk="0">
                  <a:moveTo>
                    <a:pt x="358" y="1"/>
                  </a:moveTo>
                  <a:lnTo>
                    <a:pt x="358" y="1"/>
                  </a:lnTo>
                  <a:cubicBezTo>
                    <a:pt x="80" y="160"/>
                    <a:pt x="298" y="558"/>
                    <a:pt x="0" y="717"/>
                  </a:cubicBezTo>
                  <a:cubicBezTo>
                    <a:pt x="80" y="1214"/>
                    <a:pt x="398" y="1552"/>
                    <a:pt x="716" y="1930"/>
                  </a:cubicBezTo>
                  <a:cubicBezTo>
                    <a:pt x="816" y="1811"/>
                    <a:pt x="816" y="1672"/>
                    <a:pt x="716" y="1532"/>
                  </a:cubicBezTo>
                  <a:cubicBezTo>
                    <a:pt x="756" y="1274"/>
                    <a:pt x="617" y="1075"/>
                    <a:pt x="517" y="876"/>
                  </a:cubicBezTo>
                  <a:cubicBezTo>
                    <a:pt x="219" y="637"/>
                    <a:pt x="418" y="299"/>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1606125" y="1847425"/>
              <a:ext cx="19925" cy="41300"/>
            </a:xfrm>
            <a:custGeom>
              <a:avLst/>
              <a:gdLst/>
              <a:ahLst/>
              <a:cxnLst/>
              <a:rect l="l" t="t" r="r" b="b"/>
              <a:pathLst>
                <a:path w="797" h="1652" extrusionOk="0">
                  <a:moveTo>
                    <a:pt x="299" y="1"/>
                  </a:moveTo>
                  <a:cubicBezTo>
                    <a:pt x="219" y="41"/>
                    <a:pt x="100" y="100"/>
                    <a:pt x="100" y="160"/>
                  </a:cubicBezTo>
                  <a:cubicBezTo>
                    <a:pt x="80" y="478"/>
                    <a:pt x="1" y="836"/>
                    <a:pt x="199" y="1115"/>
                  </a:cubicBezTo>
                  <a:cubicBezTo>
                    <a:pt x="398" y="1274"/>
                    <a:pt x="199" y="1553"/>
                    <a:pt x="418" y="1652"/>
                  </a:cubicBezTo>
                  <a:cubicBezTo>
                    <a:pt x="796" y="1115"/>
                    <a:pt x="378" y="598"/>
                    <a:pt x="418" y="80"/>
                  </a:cubicBezTo>
                  <a:cubicBezTo>
                    <a:pt x="418" y="61"/>
                    <a:pt x="319" y="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1363925" y="1906125"/>
              <a:ext cx="33850" cy="25875"/>
            </a:xfrm>
            <a:custGeom>
              <a:avLst/>
              <a:gdLst/>
              <a:ahLst/>
              <a:cxnLst/>
              <a:rect l="l" t="t" r="r" b="b"/>
              <a:pathLst>
                <a:path w="1354" h="1035" extrusionOk="0">
                  <a:moveTo>
                    <a:pt x="1015" y="0"/>
                  </a:moveTo>
                  <a:cubicBezTo>
                    <a:pt x="697" y="338"/>
                    <a:pt x="339" y="696"/>
                    <a:pt x="1" y="1035"/>
                  </a:cubicBezTo>
                  <a:cubicBezTo>
                    <a:pt x="617" y="1015"/>
                    <a:pt x="1095" y="736"/>
                    <a:pt x="1353" y="179"/>
                  </a:cubicBezTo>
                  <a:cubicBezTo>
                    <a:pt x="1274" y="40"/>
                    <a:pt x="1155"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1297800" y="1793725"/>
              <a:ext cx="49250" cy="16425"/>
            </a:xfrm>
            <a:custGeom>
              <a:avLst/>
              <a:gdLst/>
              <a:ahLst/>
              <a:cxnLst/>
              <a:rect l="l" t="t" r="r" b="b"/>
              <a:pathLst>
                <a:path w="1970" h="657" extrusionOk="0">
                  <a:moveTo>
                    <a:pt x="378" y="0"/>
                  </a:moveTo>
                  <a:cubicBezTo>
                    <a:pt x="279" y="120"/>
                    <a:pt x="80" y="20"/>
                    <a:pt x="0" y="199"/>
                  </a:cubicBezTo>
                  <a:cubicBezTo>
                    <a:pt x="597" y="339"/>
                    <a:pt x="1194" y="518"/>
                    <a:pt x="1790" y="657"/>
                  </a:cubicBezTo>
                  <a:cubicBezTo>
                    <a:pt x="1870" y="617"/>
                    <a:pt x="1969" y="597"/>
                    <a:pt x="1969" y="498"/>
                  </a:cubicBezTo>
                  <a:cubicBezTo>
                    <a:pt x="1472" y="199"/>
                    <a:pt x="915" y="12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1466875" y="1837000"/>
              <a:ext cx="13950" cy="39300"/>
            </a:xfrm>
            <a:custGeom>
              <a:avLst/>
              <a:gdLst/>
              <a:ahLst/>
              <a:cxnLst/>
              <a:rect l="l" t="t" r="r" b="b"/>
              <a:pathLst>
                <a:path w="558" h="1572" extrusionOk="0">
                  <a:moveTo>
                    <a:pt x="379" y="0"/>
                  </a:moveTo>
                  <a:cubicBezTo>
                    <a:pt x="160" y="100"/>
                    <a:pt x="259" y="418"/>
                    <a:pt x="60" y="517"/>
                  </a:cubicBezTo>
                  <a:cubicBezTo>
                    <a:pt x="20" y="875"/>
                    <a:pt x="1" y="1253"/>
                    <a:pt x="199" y="1572"/>
                  </a:cubicBezTo>
                  <a:lnTo>
                    <a:pt x="558" y="1214"/>
                  </a:lnTo>
                  <a:cubicBezTo>
                    <a:pt x="359" y="816"/>
                    <a:pt x="398" y="39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1181425" y="1781150"/>
              <a:ext cx="37325" cy="13100"/>
            </a:xfrm>
            <a:custGeom>
              <a:avLst/>
              <a:gdLst/>
              <a:ahLst/>
              <a:cxnLst/>
              <a:rect l="l" t="t" r="r" b="b"/>
              <a:pathLst>
                <a:path w="1493" h="524" extrusionOk="0">
                  <a:moveTo>
                    <a:pt x="1092" y="0"/>
                  </a:moveTo>
                  <a:cubicBezTo>
                    <a:pt x="693" y="0"/>
                    <a:pt x="339" y="146"/>
                    <a:pt x="0" y="324"/>
                  </a:cubicBezTo>
                  <a:cubicBezTo>
                    <a:pt x="80" y="364"/>
                    <a:pt x="139" y="444"/>
                    <a:pt x="199" y="523"/>
                  </a:cubicBezTo>
                  <a:cubicBezTo>
                    <a:pt x="520" y="371"/>
                    <a:pt x="855" y="320"/>
                    <a:pt x="1204" y="320"/>
                  </a:cubicBezTo>
                  <a:cubicBezTo>
                    <a:pt x="1267" y="320"/>
                    <a:pt x="1329" y="321"/>
                    <a:pt x="1393" y="324"/>
                  </a:cubicBezTo>
                  <a:cubicBezTo>
                    <a:pt x="1492" y="125"/>
                    <a:pt x="1353" y="66"/>
                    <a:pt x="1233" y="6"/>
                  </a:cubicBezTo>
                  <a:cubicBezTo>
                    <a:pt x="1186" y="2"/>
                    <a:pt x="1139" y="0"/>
                    <a:pt x="10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1263475" y="1791175"/>
              <a:ext cx="43775" cy="11025"/>
            </a:xfrm>
            <a:custGeom>
              <a:avLst/>
              <a:gdLst/>
              <a:ahLst/>
              <a:cxnLst/>
              <a:rect l="l" t="t" r="r" b="b"/>
              <a:pathLst>
                <a:path w="1751" h="441" extrusionOk="0">
                  <a:moveTo>
                    <a:pt x="1311" y="1"/>
                  </a:moveTo>
                  <a:cubicBezTo>
                    <a:pt x="1016" y="1"/>
                    <a:pt x="718" y="104"/>
                    <a:pt x="412" y="104"/>
                  </a:cubicBezTo>
                  <a:cubicBezTo>
                    <a:pt x="394" y="104"/>
                    <a:pt x="377" y="103"/>
                    <a:pt x="359" y="102"/>
                  </a:cubicBezTo>
                  <a:lnTo>
                    <a:pt x="0" y="441"/>
                  </a:lnTo>
                  <a:cubicBezTo>
                    <a:pt x="478" y="401"/>
                    <a:pt x="935" y="341"/>
                    <a:pt x="1373" y="301"/>
                  </a:cubicBezTo>
                  <a:cubicBezTo>
                    <a:pt x="1492" y="262"/>
                    <a:pt x="1671" y="242"/>
                    <a:pt x="1751" y="102"/>
                  </a:cubicBezTo>
                  <a:cubicBezTo>
                    <a:pt x="1605" y="26"/>
                    <a:pt x="1458" y="1"/>
                    <a:pt x="13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296300" y="1618175"/>
              <a:ext cx="31850" cy="18925"/>
            </a:xfrm>
            <a:custGeom>
              <a:avLst/>
              <a:gdLst/>
              <a:ahLst/>
              <a:cxnLst/>
              <a:rect l="l" t="t" r="r" b="b"/>
              <a:pathLst>
                <a:path w="1274" h="757" extrusionOk="0">
                  <a:moveTo>
                    <a:pt x="1273" y="0"/>
                  </a:moveTo>
                  <a:lnTo>
                    <a:pt x="1273" y="0"/>
                  </a:lnTo>
                  <a:cubicBezTo>
                    <a:pt x="876" y="20"/>
                    <a:pt x="478" y="60"/>
                    <a:pt x="0" y="80"/>
                  </a:cubicBezTo>
                  <a:cubicBezTo>
                    <a:pt x="378" y="378"/>
                    <a:pt x="955" y="179"/>
                    <a:pt x="975" y="756"/>
                  </a:cubicBezTo>
                  <a:lnTo>
                    <a:pt x="1114" y="756"/>
                  </a:lnTo>
                  <a:cubicBezTo>
                    <a:pt x="1154" y="498"/>
                    <a:pt x="1234" y="259"/>
                    <a:pt x="12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1172950" y="1597575"/>
              <a:ext cx="39825" cy="13900"/>
            </a:xfrm>
            <a:custGeom>
              <a:avLst/>
              <a:gdLst/>
              <a:ahLst/>
              <a:cxnLst/>
              <a:rect l="l" t="t" r="r" b="b"/>
              <a:pathLst>
                <a:path w="1593" h="556" extrusionOk="0">
                  <a:moveTo>
                    <a:pt x="1091" y="0"/>
                  </a:moveTo>
                  <a:cubicBezTo>
                    <a:pt x="1072" y="0"/>
                    <a:pt x="1053" y="3"/>
                    <a:pt x="1035" y="9"/>
                  </a:cubicBezTo>
                  <a:cubicBezTo>
                    <a:pt x="951" y="194"/>
                    <a:pt x="782" y="208"/>
                    <a:pt x="623" y="208"/>
                  </a:cubicBezTo>
                  <a:cubicBezTo>
                    <a:pt x="594" y="208"/>
                    <a:pt x="566" y="208"/>
                    <a:pt x="538" y="208"/>
                  </a:cubicBezTo>
                  <a:cubicBezTo>
                    <a:pt x="485" y="208"/>
                    <a:pt x="431" y="205"/>
                    <a:pt x="377" y="205"/>
                  </a:cubicBezTo>
                  <a:cubicBezTo>
                    <a:pt x="230" y="205"/>
                    <a:pt x="89" y="226"/>
                    <a:pt x="1" y="387"/>
                  </a:cubicBezTo>
                  <a:cubicBezTo>
                    <a:pt x="79" y="445"/>
                    <a:pt x="171" y="459"/>
                    <a:pt x="268" y="459"/>
                  </a:cubicBezTo>
                  <a:cubicBezTo>
                    <a:pt x="360" y="459"/>
                    <a:pt x="455" y="447"/>
                    <a:pt x="548" y="447"/>
                  </a:cubicBezTo>
                  <a:cubicBezTo>
                    <a:pt x="660" y="447"/>
                    <a:pt x="768" y="465"/>
                    <a:pt x="856" y="546"/>
                  </a:cubicBezTo>
                  <a:cubicBezTo>
                    <a:pt x="926" y="552"/>
                    <a:pt x="995" y="556"/>
                    <a:pt x="1064" y="556"/>
                  </a:cubicBezTo>
                  <a:cubicBezTo>
                    <a:pt x="1235" y="556"/>
                    <a:pt x="1409" y="531"/>
                    <a:pt x="1592" y="446"/>
                  </a:cubicBezTo>
                  <a:cubicBezTo>
                    <a:pt x="1354" y="387"/>
                    <a:pt x="1195" y="287"/>
                    <a:pt x="1214" y="29"/>
                  </a:cubicBezTo>
                  <a:cubicBezTo>
                    <a:pt x="1186" y="15"/>
                    <a:pt x="1138" y="0"/>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1672775" y="1952875"/>
              <a:ext cx="15925" cy="29850"/>
            </a:xfrm>
            <a:custGeom>
              <a:avLst/>
              <a:gdLst/>
              <a:ahLst/>
              <a:cxnLst/>
              <a:rect l="l" t="t" r="r" b="b"/>
              <a:pathLst>
                <a:path w="637" h="1194" extrusionOk="0">
                  <a:moveTo>
                    <a:pt x="211" y="1"/>
                  </a:moveTo>
                  <a:cubicBezTo>
                    <a:pt x="111" y="1"/>
                    <a:pt x="61" y="127"/>
                    <a:pt x="0" y="219"/>
                  </a:cubicBezTo>
                  <a:cubicBezTo>
                    <a:pt x="159" y="458"/>
                    <a:pt x="100" y="816"/>
                    <a:pt x="239" y="1194"/>
                  </a:cubicBezTo>
                  <a:cubicBezTo>
                    <a:pt x="497" y="756"/>
                    <a:pt x="637" y="418"/>
                    <a:pt x="318" y="40"/>
                  </a:cubicBezTo>
                  <a:cubicBezTo>
                    <a:pt x="277" y="12"/>
                    <a:pt x="242"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1432075" y="1819075"/>
              <a:ext cx="10450" cy="32725"/>
            </a:xfrm>
            <a:custGeom>
              <a:avLst/>
              <a:gdLst/>
              <a:ahLst/>
              <a:cxnLst/>
              <a:rect l="l" t="t" r="r" b="b"/>
              <a:pathLst>
                <a:path w="418" h="1309" extrusionOk="0">
                  <a:moveTo>
                    <a:pt x="0" y="1"/>
                  </a:moveTo>
                  <a:lnTo>
                    <a:pt x="0" y="1"/>
                  </a:lnTo>
                  <a:cubicBezTo>
                    <a:pt x="20" y="419"/>
                    <a:pt x="60" y="817"/>
                    <a:pt x="80" y="1234"/>
                  </a:cubicBezTo>
                  <a:cubicBezTo>
                    <a:pt x="129" y="1284"/>
                    <a:pt x="179" y="1309"/>
                    <a:pt x="229" y="1309"/>
                  </a:cubicBezTo>
                  <a:cubicBezTo>
                    <a:pt x="279" y="1309"/>
                    <a:pt x="328" y="1284"/>
                    <a:pt x="378" y="1234"/>
                  </a:cubicBezTo>
                  <a:cubicBezTo>
                    <a:pt x="418" y="797"/>
                    <a:pt x="318" y="379"/>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1389800" y="1888700"/>
              <a:ext cx="17925" cy="21925"/>
            </a:xfrm>
            <a:custGeom>
              <a:avLst/>
              <a:gdLst/>
              <a:ahLst/>
              <a:cxnLst/>
              <a:rect l="l" t="t" r="r" b="b"/>
              <a:pathLst>
                <a:path w="717" h="877" extrusionOk="0">
                  <a:moveTo>
                    <a:pt x="517" y="1"/>
                  </a:moveTo>
                  <a:cubicBezTo>
                    <a:pt x="219" y="140"/>
                    <a:pt x="159" y="439"/>
                    <a:pt x="0" y="697"/>
                  </a:cubicBezTo>
                  <a:cubicBezTo>
                    <a:pt x="80" y="836"/>
                    <a:pt x="199" y="876"/>
                    <a:pt x="358" y="876"/>
                  </a:cubicBezTo>
                  <a:cubicBezTo>
                    <a:pt x="458" y="638"/>
                    <a:pt x="716" y="498"/>
                    <a:pt x="716" y="200"/>
                  </a:cubicBezTo>
                  <a:lnTo>
                    <a:pt x="51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2080575" y="2088625"/>
              <a:ext cx="18425" cy="34350"/>
            </a:xfrm>
            <a:custGeom>
              <a:avLst/>
              <a:gdLst/>
              <a:ahLst/>
              <a:cxnLst/>
              <a:rect l="l" t="t" r="r" b="b"/>
              <a:pathLst>
                <a:path w="737" h="1374" extrusionOk="0">
                  <a:moveTo>
                    <a:pt x="179" y="1"/>
                  </a:moveTo>
                  <a:cubicBezTo>
                    <a:pt x="179" y="160"/>
                    <a:pt x="139" y="279"/>
                    <a:pt x="0" y="359"/>
                  </a:cubicBezTo>
                  <a:cubicBezTo>
                    <a:pt x="100" y="737"/>
                    <a:pt x="497" y="976"/>
                    <a:pt x="517" y="1373"/>
                  </a:cubicBezTo>
                  <a:cubicBezTo>
                    <a:pt x="696" y="1274"/>
                    <a:pt x="736" y="1095"/>
                    <a:pt x="637" y="956"/>
                  </a:cubicBezTo>
                  <a:cubicBezTo>
                    <a:pt x="458" y="657"/>
                    <a:pt x="418" y="27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1681225" y="1653475"/>
              <a:ext cx="16425" cy="28375"/>
            </a:xfrm>
            <a:custGeom>
              <a:avLst/>
              <a:gdLst/>
              <a:ahLst/>
              <a:cxnLst/>
              <a:rect l="l" t="t" r="r" b="b"/>
              <a:pathLst>
                <a:path w="657" h="1135" extrusionOk="0">
                  <a:moveTo>
                    <a:pt x="299" y="1"/>
                  </a:moveTo>
                  <a:cubicBezTo>
                    <a:pt x="179" y="100"/>
                    <a:pt x="159" y="239"/>
                    <a:pt x="159" y="379"/>
                  </a:cubicBezTo>
                  <a:cubicBezTo>
                    <a:pt x="60" y="558"/>
                    <a:pt x="0" y="737"/>
                    <a:pt x="159" y="896"/>
                  </a:cubicBezTo>
                  <a:cubicBezTo>
                    <a:pt x="239" y="975"/>
                    <a:pt x="279" y="1055"/>
                    <a:pt x="358" y="1135"/>
                  </a:cubicBezTo>
                  <a:cubicBezTo>
                    <a:pt x="557" y="916"/>
                    <a:pt x="657" y="677"/>
                    <a:pt x="657" y="379"/>
                  </a:cubicBezTo>
                  <a:cubicBezTo>
                    <a:pt x="478" y="299"/>
                    <a:pt x="378" y="1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1640950" y="1970775"/>
              <a:ext cx="16925" cy="28375"/>
            </a:xfrm>
            <a:custGeom>
              <a:avLst/>
              <a:gdLst/>
              <a:ahLst/>
              <a:cxnLst/>
              <a:rect l="l" t="t" r="r" b="b"/>
              <a:pathLst>
                <a:path w="677" h="1135" extrusionOk="0">
                  <a:moveTo>
                    <a:pt x="20" y="0"/>
                  </a:moveTo>
                  <a:cubicBezTo>
                    <a:pt x="20" y="199"/>
                    <a:pt x="0" y="398"/>
                    <a:pt x="0" y="597"/>
                  </a:cubicBezTo>
                  <a:cubicBezTo>
                    <a:pt x="80" y="876"/>
                    <a:pt x="318" y="935"/>
                    <a:pt x="517" y="1094"/>
                  </a:cubicBezTo>
                  <a:lnTo>
                    <a:pt x="577" y="1134"/>
                  </a:lnTo>
                  <a:cubicBezTo>
                    <a:pt x="617" y="1134"/>
                    <a:pt x="656" y="1114"/>
                    <a:pt x="676" y="1074"/>
                  </a:cubicBezTo>
                  <a:cubicBezTo>
                    <a:pt x="398" y="776"/>
                    <a:pt x="438"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1350000" y="1811125"/>
              <a:ext cx="21425" cy="22900"/>
            </a:xfrm>
            <a:custGeom>
              <a:avLst/>
              <a:gdLst/>
              <a:ahLst/>
              <a:cxnLst/>
              <a:rect l="l" t="t" r="r" b="b"/>
              <a:pathLst>
                <a:path w="857" h="916" extrusionOk="0">
                  <a:moveTo>
                    <a:pt x="180" y="1"/>
                  </a:moveTo>
                  <a:cubicBezTo>
                    <a:pt x="100" y="40"/>
                    <a:pt x="1" y="60"/>
                    <a:pt x="1" y="160"/>
                  </a:cubicBezTo>
                  <a:cubicBezTo>
                    <a:pt x="279" y="359"/>
                    <a:pt x="319" y="757"/>
                    <a:pt x="677" y="916"/>
                  </a:cubicBezTo>
                  <a:cubicBezTo>
                    <a:pt x="856" y="399"/>
                    <a:pt x="419" y="239"/>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648400" y="1997625"/>
              <a:ext cx="18925" cy="30850"/>
            </a:xfrm>
            <a:custGeom>
              <a:avLst/>
              <a:gdLst/>
              <a:ahLst/>
              <a:cxnLst/>
              <a:rect l="l" t="t" r="r" b="b"/>
              <a:pathLst>
                <a:path w="757" h="1234" extrusionOk="0">
                  <a:moveTo>
                    <a:pt x="259" y="0"/>
                  </a:moveTo>
                  <a:cubicBezTo>
                    <a:pt x="140" y="160"/>
                    <a:pt x="0" y="359"/>
                    <a:pt x="199" y="518"/>
                  </a:cubicBezTo>
                  <a:cubicBezTo>
                    <a:pt x="458" y="717"/>
                    <a:pt x="378" y="1055"/>
                    <a:pt x="597" y="1234"/>
                  </a:cubicBezTo>
                  <a:cubicBezTo>
                    <a:pt x="617" y="1055"/>
                    <a:pt x="577" y="856"/>
                    <a:pt x="756" y="717"/>
                  </a:cubicBezTo>
                  <a:cubicBezTo>
                    <a:pt x="577" y="498"/>
                    <a:pt x="478" y="259"/>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1431075" y="1849925"/>
              <a:ext cx="11450" cy="26375"/>
            </a:xfrm>
            <a:custGeom>
              <a:avLst/>
              <a:gdLst/>
              <a:ahLst/>
              <a:cxnLst/>
              <a:rect l="l" t="t" r="r" b="b"/>
              <a:pathLst>
                <a:path w="458" h="1055" extrusionOk="0">
                  <a:moveTo>
                    <a:pt x="120" y="0"/>
                  </a:moveTo>
                  <a:cubicBezTo>
                    <a:pt x="100" y="358"/>
                    <a:pt x="0" y="736"/>
                    <a:pt x="259" y="1055"/>
                  </a:cubicBezTo>
                  <a:cubicBezTo>
                    <a:pt x="418" y="975"/>
                    <a:pt x="338" y="776"/>
                    <a:pt x="458" y="677"/>
                  </a:cubicBezTo>
                  <a:cubicBezTo>
                    <a:pt x="458" y="458"/>
                    <a:pt x="438" y="239"/>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1607625" y="1875275"/>
              <a:ext cx="12450" cy="30875"/>
            </a:xfrm>
            <a:custGeom>
              <a:avLst/>
              <a:gdLst/>
              <a:ahLst/>
              <a:cxnLst/>
              <a:rect l="l" t="t" r="r" b="b"/>
              <a:pathLst>
                <a:path w="498" h="1235" extrusionOk="0">
                  <a:moveTo>
                    <a:pt x="139" y="1"/>
                  </a:moveTo>
                  <a:cubicBezTo>
                    <a:pt x="120" y="240"/>
                    <a:pt x="120" y="478"/>
                    <a:pt x="60" y="677"/>
                  </a:cubicBezTo>
                  <a:cubicBezTo>
                    <a:pt x="0" y="956"/>
                    <a:pt x="100" y="1135"/>
                    <a:pt x="338" y="1234"/>
                  </a:cubicBezTo>
                  <a:cubicBezTo>
                    <a:pt x="338" y="996"/>
                    <a:pt x="498" y="777"/>
                    <a:pt x="358" y="558"/>
                  </a:cubicBezTo>
                  <a:cubicBezTo>
                    <a:pt x="318" y="359"/>
                    <a:pt x="358" y="14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1667300" y="1936450"/>
              <a:ext cx="13950" cy="21425"/>
            </a:xfrm>
            <a:custGeom>
              <a:avLst/>
              <a:gdLst/>
              <a:ahLst/>
              <a:cxnLst/>
              <a:rect l="l" t="t" r="r" b="b"/>
              <a:pathLst>
                <a:path w="558" h="857" extrusionOk="0">
                  <a:moveTo>
                    <a:pt x="0" y="1"/>
                  </a:moveTo>
                  <a:cubicBezTo>
                    <a:pt x="159" y="259"/>
                    <a:pt x="159" y="558"/>
                    <a:pt x="199" y="856"/>
                  </a:cubicBezTo>
                  <a:cubicBezTo>
                    <a:pt x="319" y="796"/>
                    <a:pt x="418" y="757"/>
                    <a:pt x="537" y="697"/>
                  </a:cubicBezTo>
                  <a:cubicBezTo>
                    <a:pt x="557" y="458"/>
                    <a:pt x="498" y="219"/>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1652875" y="1811125"/>
              <a:ext cx="11450" cy="23275"/>
            </a:xfrm>
            <a:custGeom>
              <a:avLst/>
              <a:gdLst/>
              <a:ahLst/>
              <a:cxnLst/>
              <a:rect l="l" t="t" r="r" b="b"/>
              <a:pathLst>
                <a:path w="458" h="931" extrusionOk="0">
                  <a:moveTo>
                    <a:pt x="80" y="1"/>
                  </a:moveTo>
                  <a:cubicBezTo>
                    <a:pt x="0" y="259"/>
                    <a:pt x="40" y="558"/>
                    <a:pt x="100" y="856"/>
                  </a:cubicBezTo>
                  <a:cubicBezTo>
                    <a:pt x="150" y="906"/>
                    <a:pt x="204" y="931"/>
                    <a:pt x="259" y="931"/>
                  </a:cubicBezTo>
                  <a:cubicBezTo>
                    <a:pt x="314" y="931"/>
                    <a:pt x="368" y="906"/>
                    <a:pt x="418" y="856"/>
                  </a:cubicBezTo>
                  <a:cubicBezTo>
                    <a:pt x="458" y="538"/>
                    <a:pt x="418" y="259"/>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1614175" y="1905025"/>
              <a:ext cx="15675" cy="14075"/>
            </a:xfrm>
            <a:custGeom>
              <a:avLst/>
              <a:gdLst/>
              <a:ahLst/>
              <a:cxnLst/>
              <a:rect l="l" t="t" r="r" b="b"/>
              <a:pathLst>
                <a:path w="627" h="563" extrusionOk="0">
                  <a:moveTo>
                    <a:pt x="300" y="1"/>
                  </a:moveTo>
                  <a:cubicBezTo>
                    <a:pt x="242" y="1"/>
                    <a:pt x="163" y="14"/>
                    <a:pt x="56" y="44"/>
                  </a:cubicBezTo>
                  <a:cubicBezTo>
                    <a:pt x="56" y="275"/>
                    <a:pt x="1" y="562"/>
                    <a:pt x="358" y="562"/>
                  </a:cubicBezTo>
                  <a:cubicBezTo>
                    <a:pt x="370" y="562"/>
                    <a:pt x="382" y="562"/>
                    <a:pt x="395" y="561"/>
                  </a:cubicBezTo>
                  <a:cubicBezTo>
                    <a:pt x="310" y="410"/>
                    <a:pt x="626"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1673275" y="1662925"/>
              <a:ext cx="11950" cy="22400"/>
            </a:xfrm>
            <a:custGeom>
              <a:avLst/>
              <a:gdLst/>
              <a:ahLst/>
              <a:cxnLst/>
              <a:rect l="l" t="t" r="r" b="b"/>
              <a:pathLst>
                <a:path w="478" h="896" extrusionOk="0">
                  <a:moveTo>
                    <a:pt x="477" y="1"/>
                  </a:moveTo>
                  <a:cubicBezTo>
                    <a:pt x="219" y="259"/>
                    <a:pt x="99" y="558"/>
                    <a:pt x="0" y="896"/>
                  </a:cubicBezTo>
                  <a:cubicBezTo>
                    <a:pt x="119" y="876"/>
                    <a:pt x="259" y="836"/>
                    <a:pt x="318" y="697"/>
                  </a:cubicBezTo>
                  <a:cubicBezTo>
                    <a:pt x="378" y="617"/>
                    <a:pt x="418" y="578"/>
                    <a:pt x="477" y="518"/>
                  </a:cubicBezTo>
                  <a:lnTo>
                    <a:pt x="4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1488250" y="1932975"/>
              <a:ext cx="10475" cy="14050"/>
            </a:xfrm>
            <a:custGeom>
              <a:avLst/>
              <a:gdLst/>
              <a:ahLst/>
              <a:cxnLst/>
              <a:rect l="l" t="t" r="r" b="b"/>
              <a:pathLst>
                <a:path w="419" h="562" extrusionOk="0">
                  <a:moveTo>
                    <a:pt x="220" y="0"/>
                  </a:moveTo>
                  <a:cubicBezTo>
                    <a:pt x="41" y="140"/>
                    <a:pt x="1" y="339"/>
                    <a:pt x="120" y="518"/>
                  </a:cubicBezTo>
                  <a:cubicBezTo>
                    <a:pt x="133" y="550"/>
                    <a:pt x="158" y="561"/>
                    <a:pt x="190" y="561"/>
                  </a:cubicBezTo>
                  <a:cubicBezTo>
                    <a:pt x="257" y="561"/>
                    <a:pt x="351" y="511"/>
                    <a:pt x="419" y="498"/>
                  </a:cubicBezTo>
                  <a:cubicBezTo>
                    <a:pt x="419" y="299"/>
                    <a:pt x="419" y="10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1181425" y="1900150"/>
              <a:ext cx="8475" cy="14700"/>
            </a:xfrm>
            <a:custGeom>
              <a:avLst/>
              <a:gdLst/>
              <a:ahLst/>
              <a:cxnLst/>
              <a:rect l="l" t="t" r="r" b="b"/>
              <a:pathLst>
                <a:path w="339" h="588" extrusionOk="0">
                  <a:moveTo>
                    <a:pt x="0" y="1"/>
                  </a:moveTo>
                  <a:lnTo>
                    <a:pt x="0" y="418"/>
                  </a:lnTo>
                  <a:cubicBezTo>
                    <a:pt x="66" y="516"/>
                    <a:pt x="158" y="588"/>
                    <a:pt x="266" y="588"/>
                  </a:cubicBezTo>
                  <a:cubicBezTo>
                    <a:pt x="290" y="588"/>
                    <a:pt x="314" y="584"/>
                    <a:pt x="338" y="577"/>
                  </a:cubicBezTo>
                  <a:lnTo>
                    <a:pt x="338" y="100"/>
                  </a:lnTo>
                  <a:cubicBezTo>
                    <a:pt x="239" y="80"/>
                    <a:pt x="10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1171350" y="1606225"/>
              <a:ext cx="23025" cy="4725"/>
            </a:xfrm>
            <a:custGeom>
              <a:avLst/>
              <a:gdLst/>
              <a:ahLst/>
              <a:cxnLst/>
              <a:rect l="l" t="t" r="r" b="b"/>
              <a:pathLst>
                <a:path w="921" h="189" extrusionOk="0">
                  <a:moveTo>
                    <a:pt x="515" y="1"/>
                  </a:moveTo>
                  <a:cubicBezTo>
                    <a:pt x="417" y="1"/>
                    <a:pt x="316" y="14"/>
                    <a:pt x="215" y="14"/>
                  </a:cubicBezTo>
                  <a:cubicBezTo>
                    <a:pt x="165" y="14"/>
                    <a:pt x="115" y="11"/>
                    <a:pt x="65" y="1"/>
                  </a:cubicBezTo>
                  <a:lnTo>
                    <a:pt x="65" y="1"/>
                  </a:lnTo>
                  <a:cubicBezTo>
                    <a:pt x="1" y="145"/>
                    <a:pt x="66" y="186"/>
                    <a:pt x="146" y="186"/>
                  </a:cubicBezTo>
                  <a:cubicBezTo>
                    <a:pt x="165" y="186"/>
                    <a:pt x="185" y="184"/>
                    <a:pt x="204" y="180"/>
                  </a:cubicBezTo>
                  <a:cubicBezTo>
                    <a:pt x="290" y="187"/>
                    <a:pt x="372" y="189"/>
                    <a:pt x="452" y="189"/>
                  </a:cubicBezTo>
                  <a:cubicBezTo>
                    <a:pt x="611" y="189"/>
                    <a:pt x="761" y="180"/>
                    <a:pt x="920" y="180"/>
                  </a:cubicBezTo>
                  <a:cubicBezTo>
                    <a:pt x="801" y="31"/>
                    <a:pt x="662"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1211250" y="1778100"/>
              <a:ext cx="13700" cy="10675"/>
            </a:xfrm>
            <a:custGeom>
              <a:avLst/>
              <a:gdLst/>
              <a:ahLst/>
              <a:cxnLst/>
              <a:rect l="l" t="t" r="r" b="b"/>
              <a:pathLst>
                <a:path w="548" h="427" extrusionOk="0">
                  <a:moveTo>
                    <a:pt x="290" y="0"/>
                  </a:moveTo>
                  <a:cubicBezTo>
                    <a:pt x="200" y="0"/>
                    <a:pt x="98" y="56"/>
                    <a:pt x="1" y="88"/>
                  </a:cubicBezTo>
                  <a:cubicBezTo>
                    <a:pt x="60" y="228"/>
                    <a:pt x="140" y="327"/>
                    <a:pt x="180" y="427"/>
                  </a:cubicBezTo>
                  <a:cubicBezTo>
                    <a:pt x="197" y="427"/>
                    <a:pt x="216" y="427"/>
                    <a:pt x="236" y="427"/>
                  </a:cubicBezTo>
                  <a:cubicBezTo>
                    <a:pt x="374" y="427"/>
                    <a:pt x="548" y="412"/>
                    <a:pt x="478" y="168"/>
                  </a:cubicBezTo>
                  <a:cubicBezTo>
                    <a:pt x="433" y="40"/>
                    <a:pt x="366"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1653875" y="1832525"/>
              <a:ext cx="11450" cy="16925"/>
            </a:xfrm>
            <a:custGeom>
              <a:avLst/>
              <a:gdLst/>
              <a:ahLst/>
              <a:cxnLst/>
              <a:rect l="l" t="t" r="r" b="b"/>
              <a:pathLst>
                <a:path w="458" h="677" extrusionOk="0">
                  <a:moveTo>
                    <a:pt x="40" y="0"/>
                  </a:moveTo>
                  <a:cubicBezTo>
                    <a:pt x="40" y="60"/>
                    <a:pt x="40" y="100"/>
                    <a:pt x="0" y="179"/>
                  </a:cubicBezTo>
                  <a:cubicBezTo>
                    <a:pt x="139" y="338"/>
                    <a:pt x="0" y="557"/>
                    <a:pt x="179" y="676"/>
                  </a:cubicBezTo>
                  <a:cubicBezTo>
                    <a:pt x="458" y="497"/>
                    <a:pt x="338" y="2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1158050" y="1858375"/>
              <a:ext cx="5975" cy="21400"/>
            </a:xfrm>
            <a:custGeom>
              <a:avLst/>
              <a:gdLst/>
              <a:ahLst/>
              <a:cxnLst/>
              <a:rect l="l" t="t" r="r" b="b"/>
              <a:pathLst>
                <a:path w="239" h="856" extrusionOk="0">
                  <a:moveTo>
                    <a:pt x="239" y="1"/>
                  </a:moveTo>
                  <a:cubicBezTo>
                    <a:pt x="0" y="299"/>
                    <a:pt x="20" y="597"/>
                    <a:pt x="239" y="856"/>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1311725" y="1902475"/>
              <a:ext cx="14925" cy="8150"/>
            </a:xfrm>
            <a:custGeom>
              <a:avLst/>
              <a:gdLst/>
              <a:ahLst/>
              <a:cxnLst/>
              <a:rect l="l" t="t" r="r" b="b"/>
              <a:pathLst>
                <a:path w="597" h="326" extrusionOk="0">
                  <a:moveTo>
                    <a:pt x="410" y="0"/>
                  </a:moveTo>
                  <a:cubicBezTo>
                    <a:pt x="260" y="0"/>
                    <a:pt x="151" y="132"/>
                    <a:pt x="20" y="146"/>
                  </a:cubicBezTo>
                  <a:cubicBezTo>
                    <a:pt x="0" y="186"/>
                    <a:pt x="0" y="266"/>
                    <a:pt x="0" y="325"/>
                  </a:cubicBezTo>
                  <a:cubicBezTo>
                    <a:pt x="219" y="325"/>
                    <a:pt x="438" y="246"/>
                    <a:pt x="597" y="67"/>
                  </a:cubicBezTo>
                  <a:cubicBezTo>
                    <a:pt x="527" y="18"/>
                    <a:pt x="466" y="0"/>
                    <a:pt x="4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1212250" y="1590775"/>
              <a:ext cx="9975" cy="7525"/>
            </a:xfrm>
            <a:custGeom>
              <a:avLst/>
              <a:gdLst/>
              <a:ahLst/>
              <a:cxnLst/>
              <a:rect l="l" t="t" r="r" b="b"/>
              <a:pathLst>
                <a:path w="399" h="301" extrusionOk="0">
                  <a:moveTo>
                    <a:pt x="187" y="0"/>
                  </a:moveTo>
                  <a:cubicBezTo>
                    <a:pt x="38" y="0"/>
                    <a:pt x="19" y="132"/>
                    <a:pt x="0" y="281"/>
                  </a:cubicBezTo>
                  <a:cubicBezTo>
                    <a:pt x="20" y="301"/>
                    <a:pt x="60" y="301"/>
                    <a:pt x="120" y="301"/>
                  </a:cubicBezTo>
                  <a:cubicBezTo>
                    <a:pt x="219" y="281"/>
                    <a:pt x="359" y="301"/>
                    <a:pt x="359" y="161"/>
                  </a:cubicBezTo>
                  <a:cubicBezTo>
                    <a:pt x="398" y="102"/>
                    <a:pt x="259" y="2"/>
                    <a:pt x="219" y="2"/>
                  </a:cubicBezTo>
                  <a:cubicBezTo>
                    <a:pt x="208" y="1"/>
                    <a:pt x="197"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1342050" y="1806150"/>
              <a:ext cx="12450" cy="9975"/>
            </a:xfrm>
            <a:custGeom>
              <a:avLst/>
              <a:gdLst/>
              <a:ahLst/>
              <a:cxnLst/>
              <a:rect l="l" t="t" r="r" b="b"/>
              <a:pathLst>
                <a:path w="498" h="399" extrusionOk="0">
                  <a:moveTo>
                    <a:pt x="199" y="1"/>
                  </a:moveTo>
                  <a:cubicBezTo>
                    <a:pt x="120" y="41"/>
                    <a:pt x="80" y="120"/>
                    <a:pt x="0" y="160"/>
                  </a:cubicBezTo>
                  <a:cubicBezTo>
                    <a:pt x="120" y="239"/>
                    <a:pt x="219" y="319"/>
                    <a:pt x="319" y="399"/>
                  </a:cubicBezTo>
                  <a:cubicBezTo>
                    <a:pt x="378" y="319"/>
                    <a:pt x="438" y="259"/>
                    <a:pt x="498" y="200"/>
                  </a:cubicBezTo>
                  <a:cubicBezTo>
                    <a:pt x="398" y="120"/>
                    <a:pt x="299" y="6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1651875" y="1837000"/>
              <a:ext cx="7975" cy="12950"/>
            </a:xfrm>
            <a:custGeom>
              <a:avLst/>
              <a:gdLst/>
              <a:ahLst/>
              <a:cxnLst/>
              <a:rect l="l" t="t" r="r" b="b"/>
              <a:pathLst>
                <a:path w="319" h="518" extrusionOk="0">
                  <a:moveTo>
                    <a:pt x="120" y="0"/>
                  </a:moveTo>
                  <a:cubicBezTo>
                    <a:pt x="1" y="179"/>
                    <a:pt x="1" y="358"/>
                    <a:pt x="120" y="517"/>
                  </a:cubicBezTo>
                  <a:cubicBezTo>
                    <a:pt x="160" y="517"/>
                    <a:pt x="239" y="497"/>
                    <a:pt x="279" y="497"/>
                  </a:cubicBezTo>
                  <a:cubicBezTo>
                    <a:pt x="279" y="318"/>
                    <a:pt x="319" y="11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1437025" y="1866825"/>
              <a:ext cx="5500" cy="12950"/>
            </a:xfrm>
            <a:custGeom>
              <a:avLst/>
              <a:gdLst/>
              <a:ahLst/>
              <a:cxnLst/>
              <a:rect l="l" t="t" r="r" b="b"/>
              <a:pathLst>
                <a:path w="220" h="518" extrusionOk="0">
                  <a:moveTo>
                    <a:pt x="200" y="1"/>
                  </a:moveTo>
                  <a:cubicBezTo>
                    <a:pt x="61" y="80"/>
                    <a:pt x="21" y="220"/>
                    <a:pt x="1" y="379"/>
                  </a:cubicBezTo>
                  <a:cubicBezTo>
                    <a:pt x="1" y="418"/>
                    <a:pt x="21" y="478"/>
                    <a:pt x="41" y="518"/>
                  </a:cubicBezTo>
                  <a:cubicBezTo>
                    <a:pt x="180" y="418"/>
                    <a:pt x="180" y="279"/>
                    <a:pt x="220" y="160"/>
                  </a:cubicBezTo>
                  <a:cubicBezTo>
                    <a:pt x="220" y="100"/>
                    <a:pt x="220" y="6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1661325" y="1871800"/>
              <a:ext cx="6000" cy="7975"/>
            </a:xfrm>
            <a:custGeom>
              <a:avLst/>
              <a:gdLst/>
              <a:ahLst/>
              <a:cxnLst/>
              <a:rect l="l" t="t" r="r" b="b"/>
              <a:pathLst>
                <a:path w="240" h="319" extrusionOk="0">
                  <a:moveTo>
                    <a:pt x="200" y="1"/>
                  </a:moveTo>
                  <a:cubicBezTo>
                    <a:pt x="120" y="21"/>
                    <a:pt x="1" y="1"/>
                    <a:pt x="1" y="100"/>
                  </a:cubicBezTo>
                  <a:cubicBezTo>
                    <a:pt x="1" y="219"/>
                    <a:pt x="120" y="279"/>
                    <a:pt x="239" y="319"/>
                  </a:cubicBezTo>
                  <a:cubicBezTo>
                    <a:pt x="239" y="219"/>
                    <a:pt x="239"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1620050" y="1939450"/>
              <a:ext cx="6500" cy="10450"/>
            </a:xfrm>
            <a:custGeom>
              <a:avLst/>
              <a:gdLst/>
              <a:ahLst/>
              <a:cxnLst/>
              <a:rect l="l" t="t" r="r" b="b"/>
              <a:pathLst>
                <a:path w="260" h="418" extrusionOk="0">
                  <a:moveTo>
                    <a:pt x="140" y="0"/>
                  </a:moveTo>
                  <a:cubicBezTo>
                    <a:pt x="1" y="159"/>
                    <a:pt x="1" y="298"/>
                    <a:pt x="140" y="418"/>
                  </a:cubicBezTo>
                  <a:lnTo>
                    <a:pt x="180" y="358"/>
                  </a:lnTo>
                  <a:cubicBezTo>
                    <a:pt x="259" y="259"/>
                    <a:pt x="259" y="159"/>
                    <a:pt x="180" y="6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1120750" y="1905625"/>
              <a:ext cx="4500" cy="8975"/>
            </a:xfrm>
            <a:custGeom>
              <a:avLst/>
              <a:gdLst/>
              <a:ahLst/>
              <a:cxnLst/>
              <a:rect l="l" t="t" r="r" b="b"/>
              <a:pathLst>
                <a:path w="180" h="359" extrusionOk="0">
                  <a:moveTo>
                    <a:pt x="0" y="0"/>
                  </a:moveTo>
                  <a:cubicBezTo>
                    <a:pt x="0" y="140"/>
                    <a:pt x="20" y="259"/>
                    <a:pt x="139" y="358"/>
                  </a:cubicBezTo>
                  <a:cubicBezTo>
                    <a:pt x="179" y="219"/>
                    <a:pt x="100"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1667075" y="1753175"/>
              <a:ext cx="5725" cy="5750"/>
            </a:xfrm>
            <a:custGeom>
              <a:avLst/>
              <a:gdLst/>
              <a:ahLst/>
              <a:cxnLst/>
              <a:rect l="l" t="t" r="r" b="b"/>
              <a:pathLst>
                <a:path w="229" h="230" extrusionOk="0">
                  <a:moveTo>
                    <a:pt x="76" y="1"/>
                  </a:moveTo>
                  <a:cubicBezTo>
                    <a:pt x="0" y="1"/>
                    <a:pt x="59" y="171"/>
                    <a:pt x="29" y="230"/>
                  </a:cubicBezTo>
                  <a:lnTo>
                    <a:pt x="168" y="230"/>
                  </a:lnTo>
                  <a:cubicBezTo>
                    <a:pt x="208" y="170"/>
                    <a:pt x="228" y="131"/>
                    <a:pt x="208" y="71"/>
                  </a:cubicBezTo>
                  <a:cubicBezTo>
                    <a:pt x="143" y="20"/>
                    <a:pt x="101" y="1"/>
                    <a:pt x="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1142625" y="1589325"/>
              <a:ext cx="5500" cy="8475"/>
            </a:xfrm>
            <a:custGeom>
              <a:avLst/>
              <a:gdLst/>
              <a:ahLst/>
              <a:cxnLst/>
              <a:rect l="l" t="t" r="r" b="b"/>
              <a:pathLst>
                <a:path w="220" h="339" extrusionOk="0">
                  <a:moveTo>
                    <a:pt x="219" y="1"/>
                  </a:moveTo>
                  <a:lnTo>
                    <a:pt x="219" y="1"/>
                  </a:lnTo>
                  <a:cubicBezTo>
                    <a:pt x="40" y="60"/>
                    <a:pt x="1" y="180"/>
                    <a:pt x="1" y="339"/>
                  </a:cubicBezTo>
                  <a:cubicBezTo>
                    <a:pt x="120" y="259"/>
                    <a:pt x="160" y="16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1138150" y="1597775"/>
              <a:ext cx="4500" cy="8475"/>
            </a:xfrm>
            <a:custGeom>
              <a:avLst/>
              <a:gdLst/>
              <a:ahLst/>
              <a:cxnLst/>
              <a:rect l="l" t="t" r="r" b="b"/>
              <a:pathLst>
                <a:path w="180" h="339" extrusionOk="0">
                  <a:moveTo>
                    <a:pt x="180" y="1"/>
                  </a:moveTo>
                  <a:lnTo>
                    <a:pt x="180" y="1"/>
                  </a:lnTo>
                  <a:cubicBezTo>
                    <a:pt x="20" y="80"/>
                    <a:pt x="0" y="180"/>
                    <a:pt x="0" y="319"/>
                  </a:cubicBezTo>
                  <a:lnTo>
                    <a:pt x="120" y="319"/>
                  </a:lnTo>
                  <a:lnTo>
                    <a:pt x="180" y="339"/>
                  </a:lnTo>
                  <a:lnTo>
                    <a:pt x="180" y="339"/>
                  </a:lnTo>
                  <a:lnTo>
                    <a:pt x="140" y="319"/>
                  </a:lnTo>
                  <a:cubicBezTo>
                    <a:pt x="140" y="20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1164000" y="1848925"/>
              <a:ext cx="4500" cy="9475"/>
            </a:xfrm>
            <a:custGeom>
              <a:avLst/>
              <a:gdLst/>
              <a:ahLst/>
              <a:cxnLst/>
              <a:rect l="l" t="t" r="r" b="b"/>
              <a:pathLst>
                <a:path w="180" h="379" extrusionOk="0">
                  <a:moveTo>
                    <a:pt x="160" y="1"/>
                  </a:moveTo>
                  <a:lnTo>
                    <a:pt x="160" y="1"/>
                  </a:lnTo>
                  <a:cubicBezTo>
                    <a:pt x="61" y="100"/>
                    <a:pt x="1" y="219"/>
                    <a:pt x="1" y="379"/>
                  </a:cubicBezTo>
                  <a:cubicBezTo>
                    <a:pt x="160" y="299"/>
                    <a:pt x="18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1471850" y="1884225"/>
              <a:ext cx="5000" cy="9475"/>
            </a:xfrm>
            <a:custGeom>
              <a:avLst/>
              <a:gdLst/>
              <a:ahLst/>
              <a:cxnLst/>
              <a:rect l="l" t="t" r="r" b="b"/>
              <a:pathLst>
                <a:path w="200" h="379" extrusionOk="0">
                  <a:moveTo>
                    <a:pt x="20" y="1"/>
                  </a:moveTo>
                  <a:lnTo>
                    <a:pt x="20" y="1"/>
                  </a:lnTo>
                  <a:cubicBezTo>
                    <a:pt x="0" y="180"/>
                    <a:pt x="60" y="299"/>
                    <a:pt x="180" y="379"/>
                  </a:cubicBezTo>
                  <a:cubicBezTo>
                    <a:pt x="199" y="220"/>
                    <a:pt x="180" y="8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1454450" y="1940925"/>
              <a:ext cx="5000" cy="8475"/>
            </a:xfrm>
            <a:custGeom>
              <a:avLst/>
              <a:gdLst/>
              <a:ahLst/>
              <a:cxnLst/>
              <a:rect l="l" t="t" r="r" b="b"/>
              <a:pathLst>
                <a:path w="200" h="339" extrusionOk="0">
                  <a:moveTo>
                    <a:pt x="20" y="1"/>
                  </a:moveTo>
                  <a:cubicBezTo>
                    <a:pt x="0" y="21"/>
                    <a:pt x="0" y="80"/>
                    <a:pt x="0" y="120"/>
                  </a:cubicBezTo>
                  <a:cubicBezTo>
                    <a:pt x="80" y="200"/>
                    <a:pt x="120" y="279"/>
                    <a:pt x="199" y="339"/>
                  </a:cubicBezTo>
                  <a:cubicBezTo>
                    <a:pt x="199" y="200"/>
                    <a:pt x="159"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1459425" y="1949875"/>
              <a:ext cx="5000" cy="4000"/>
            </a:xfrm>
            <a:custGeom>
              <a:avLst/>
              <a:gdLst/>
              <a:ahLst/>
              <a:cxnLst/>
              <a:rect l="l" t="t" r="r" b="b"/>
              <a:pathLst>
                <a:path w="200" h="160" extrusionOk="0">
                  <a:moveTo>
                    <a:pt x="0" y="1"/>
                  </a:moveTo>
                  <a:cubicBezTo>
                    <a:pt x="60" y="60"/>
                    <a:pt x="120" y="120"/>
                    <a:pt x="199" y="160"/>
                  </a:cubicBezTo>
                  <a:cubicBezTo>
                    <a:pt x="199" y="12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1454950" y="1958325"/>
              <a:ext cx="4500" cy="4025"/>
            </a:xfrm>
            <a:custGeom>
              <a:avLst/>
              <a:gdLst/>
              <a:ahLst/>
              <a:cxnLst/>
              <a:rect l="l" t="t" r="r" b="b"/>
              <a:pathLst>
                <a:path w="180" h="161" extrusionOk="0">
                  <a:moveTo>
                    <a:pt x="0" y="1"/>
                  </a:moveTo>
                  <a:cubicBezTo>
                    <a:pt x="0" y="100"/>
                    <a:pt x="60" y="160"/>
                    <a:pt x="179" y="16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1361450" y="1931975"/>
              <a:ext cx="2500" cy="2025"/>
            </a:xfrm>
            <a:custGeom>
              <a:avLst/>
              <a:gdLst/>
              <a:ahLst/>
              <a:cxnLst/>
              <a:rect l="l" t="t" r="r" b="b"/>
              <a:pathLst>
                <a:path w="100" h="81" extrusionOk="0">
                  <a:moveTo>
                    <a:pt x="100" y="1"/>
                  </a:moveTo>
                  <a:cubicBezTo>
                    <a:pt x="20" y="40"/>
                    <a:pt x="0" y="60"/>
                    <a:pt x="40" y="80"/>
                  </a:cubicBezTo>
                  <a:cubicBezTo>
                    <a:pt x="60" y="80"/>
                    <a:pt x="60" y="4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1307725" y="1902150"/>
              <a:ext cx="4500" cy="4000"/>
            </a:xfrm>
            <a:custGeom>
              <a:avLst/>
              <a:gdLst/>
              <a:ahLst/>
              <a:cxnLst/>
              <a:rect l="l" t="t" r="r" b="b"/>
              <a:pathLst>
                <a:path w="180" h="160" extrusionOk="0">
                  <a:moveTo>
                    <a:pt x="1" y="0"/>
                  </a:moveTo>
                  <a:cubicBezTo>
                    <a:pt x="61" y="60"/>
                    <a:pt x="120" y="100"/>
                    <a:pt x="180" y="159"/>
                  </a:cubicBezTo>
                  <a:cubicBezTo>
                    <a:pt x="160" y="60"/>
                    <a:pt x="8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554500" y="1603950"/>
              <a:ext cx="317325" cy="83225"/>
            </a:xfrm>
            <a:custGeom>
              <a:avLst/>
              <a:gdLst/>
              <a:ahLst/>
              <a:cxnLst/>
              <a:rect l="l" t="t" r="r" b="b"/>
              <a:pathLst>
                <a:path w="12693" h="3329" extrusionOk="0">
                  <a:moveTo>
                    <a:pt x="12445" y="1"/>
                  </a:moveTo>
                  <a:cubicBezTo>
                    <a:pt x="12328" y="1"/>
                    <a:pt x="12186" y="61"/>
                    <a:pt x="12076" y="72"/>
                  </a:cubicBezTo>
                  <a:cubicBezTo>
                    <a:pt x="11933" y="72"/>
                    <a:pt x="11777" y="47"/>
                    <a:pt x="11649" y="47"/>
                  </a:cubicBezTo>
                  <a:cubicBezTo>
                    <a:pt x="11617" y="47"/>
                    <a:pt x="11586" y="48"/>
                    <a:pt x="11559" y="52"/>
                  </a:cubicBezTo>
                  <a:cubicBezTo>
                    <a:pt x="10206" y="331"/>
                    <a:pt x="8833" y="589"/>
                    <a:pt x="7500" y="927"/>
                  </a:cubicBezTo>
                  <a:cubicBezTo>
                    <a:pt x="6128" y="1246"/>
                    <a:pt x="4815" y="1624"/>
                    <a:pt x="3442" y="1842"/>
                  </a:cubicBezTo>
                  <a:cubicBezTo>
                    <a:pt x="3263" y="1962"/>
                    <a:pt x="3064" y="2021"/>
                    <a:pt x="2925" y="2041"/>
                  </a:cubicBezTo>
                  <a:cubicBezTo>
                    <a:pt x="1950" y="2320"/>
                    <a:pt x="976" y="2618"/>
                    <a:pt x="1" y="2877"/>
                  </a:cubicBezTo>
                  <a:cubicBezTo>
                    <a:pt x="37" y="3235"/>
                    <a:pt x="201" y="3328"/>
                    <a:pt x="405" y="3328"/>
                  </a:cubicBezTo>
                  <a:cubicBezTo>
                    <a:pt x="540" y="3328"/>
                    <a:pt x="693" y="3287"/>
                    <a:pt x="836" y="3255"/>
                  </a:cubicBezTo>
                  <a:cubicBezTo>
                    <a:pt x="1632" y="3076"/>
                    <a:pt x="2368" y="2777"/>
                    <a:pt x="3204" y="2758"/>
                  </a:cubicBezTo>
                  <a:cubicBezTo>
                    <a:pt x="4715" y="2519"/>
                    <a:pt x="6188" y="1962"/>
                    <a:pt x="7699" y="1663"/>
                  </a:cubicBezTo>
                  <a:cubicBezTo>
                    <a:pt x="8933" y="1445"/>
                    <a:pt x="10186" y="1246"/>
                    <a:pt x="11380" y="828"/>
                  </a:cubicBezTo>
                  <a:cubicBezTo>
                    <a:pt x="11658" y="669"/>
                    <a:pt x="11956" y="649"/>
                    <a:pt x="12255" y="530"/>
                  </a:cubicBezTo>
                  <a:cubicBezTo>
                    <a:pt x="12414" y="450"/>
                    <a:pt x="12692" y="390"/>
                    <a:pt x="12653" y="171"/>
                  </a:cubicBezTo>
                  <a:cubicBezTo>
                    <a:pt x="12617" y="39"/>
                    <a:pt x="12539" y="1"/>
                    <a:pt x="12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17050" y="1525675"/>
              <a:ext cx="227300" cy="46775"/>
            </a:xfrm>
            <a:custGeom>
              <a:avLst/>
              <a:gdLst/>
              <a:ahLst/>
              <a:cxnLst/>
              <a:rect l="l" t="t" r="r" b="b"/>
              <a:pathLst>
                <a:path w="9092" h="1871" extrusionOk="0">
                  <a:moveTo>
                    <a:pt x="7689" y="0"/>
                  </a:moveTo>
                  <a:cubicBezTo>
                    <a:pt x="7515" y="0"/>
                    <a:pt x="7341" y="30"/>
                    <a:pt x="7162" y="60"/>
                  </a:cubicBezTo>
                  <a:cubicBezTo>
                    <a:pt x="7063" y="60"/>
                    <a:pt x="6943" y="100"/>
                    <a:pt x="6844" y="100"/>
                  </a:cubicBezTo>
                  <a:cubicBezTo>
                    <a:pt x="6804" y="100"/>
                    <a:pt x="6764" y="120"/>
                    <a:pt x="6764" y="179"/>
                  </a:cubicBezTo>
                  <a:cubicBezTo>
                    <a:pt x="6758" y="199"/>
                    <a:pt x="6751" y="206"/>
                    <a:pt x="6744" y="206"/>
                  </a:cubicBezTo>
                  <a:cubicBezTo>
                    <a:pt x="6731" y="206"/>
                    <a:pt x="6718" y="179"/>
                    <a:pt x="6705" y="179"/>
                  </a:cubicBezTo>
                  <a:cubicBezTo>
                    <a:pt x="6643" y="179"/>
                    <a:pt x="6581" y="171"/>
                    <a:pt x="6521" y="171"/>
                  </a:cubicBezTo>
                  <a:cubicBezTo>
                    <a:pt x="6445" y="171"/>
                    <a:pt x="6373" y="184"/>
                    <a:pt x="6307" y="239"/>
                  </a:cubicBezTo>
                  <a:cubicBezTo>
                    <a:pt x="6167" y="319"/>
                    <a:pt x="6048" y="378"/>
                    <a:pt x="5929" y="418"/>
                  </a:cubicBezTo>
                  <a:cubicBezTo>
                    <a:pt x="5921" y="486"/>
                    <a:pt x="5905" y="508"/>
                    <a:pt x="5884" y="508"/>
                  </a:cubicBezTo>
                  <a:cubicBezTo>
                    <a:pt x="5851" y="508"/>
                    <a:pt x="5806" y="450"/>
                    <a:pt x="5770" y="438"/>
                  </a:cubicBezTo>
                  <a:cubicBezTo>
                    <a:pt x="5691" y="415"/>
                    <a:pt x="5612" y="406"/>
                    <a:pt x="5532" y="406"/>
                  </a:cubicBezTo>
                  <a:cubicBezTo>
                    <a:pt x="5268" y="406"/>
                    <a:pt x="5000" y="507"/>
                    <a:pt x="4755" y="537"/>
                  </a:cubicBezTo>
                  <a:cubicBezTo>
                    <a:pt x="3164" y="756"/>
                    <a:pt x="1572" y="1094"/>
                    <a:pt x="1" y="1452"/>
                  </a:cubicBezTo>
                  <a:cubicBezTo>
                    <a:pt x="60" y="1512"/>
                    <a:pt x="80" y="1552"/>
                    <a:pt x="160" y="1592"/>
                  </a:cubicBezTo>
                  <a:cubicBezTo>
                    <a:pt x="259" y="1631"/>
                    <a:pt x="399" y="1612"/>
                    <a:pt x="359" y="1791"/>
                  </a:cubicBezTo>
                  <a:lnTo>
                    <a:pt x="399" y="1870"/>
                  </a:lnTo>
                  <a:cubicBezTo>
                    <a:pt x="1075" y="1731"/>
                    <a:pt x="1771" y="1671"/>
                    <a:pt x="2447" y="1512"/>
                  </a:cubicBezTo>
                  <a:cubicBezTo>
                    <a:pt x="4636" y="1074"/>
                    <a:pt x="6844" y="637"/>
                    <a:pt x="9092" y="478"/>
                  </a:cubicBezTo>
                  <a:cubicBezTo>
                    <a:pt x="8893" y="120"/>
                    <a:pt x="8435" y="418"/>
                    <a:pt x="8216" y="120"/>
                  </a:cubicBezTo>
                  <a:cubicBezTo>
                    <a:pt x="8037" y="30"/>
                    <a:pt x="7863" y="0"/>
                    <a:pt x="76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1914450" y="1650500"/>
              <a:ext cx="188525" cy="39800"/>
            </a:xfrm>
            <a:custGeom>
              <a:avLst/>
              <a:gdLst/>
              <a:ahLst/>
              <a:cxnLst/>
              <a:rect l="l" t="t" r="r" b="b"/>
              <a:pathLst>
                <a:path w="7541" h="1592" extrusionOk="0">
                  <a:moveTo>
                    <a:pt x="1508" y="218"/>
                  </a:moveTo>
                  <a:cubicBezTo>
                    <a:pt x="1516" y="218"/>
                    <a:pt x="1525" y="218"/>
                    <a:pt x="1533" y="219"/>
                  </a:cubicBezTo>
                  <a:cubicBezTo>
                    <a:pt x="1465" y="238"/>
                    <a:pt x="1396" y="246"/>
                    <a:pt x="1326" y="246"/>
                  </a:cubicBezTo>
                  <a:cubicBezTo>
                    <a:pt x="1326" y="246"/>
                    <a:pt x="1326" y="246"/>
                    <a:pt x="1326" y="246"/>
                  </a:cubicBezTo>
                  <a:lnTo>
                    <a:pt x="1326" y="246"/>
                  </a:lnTo>
                  <a:cubicBezTo>
                    <a:pt x="1388" y="236"/>
                    <a:pt x="1453" y="218"/>
                    <a:pt x="1508" y="218"/>
                  </a:cubicBezTo>
                  <a:close/>
                  <a:moveTo>
                    <a:pt x="1075" y="0"/>
                  </a:moveTo>
                  <a:lnTo>
                    <a:pt x="1075" y="0"/>
                  </a:lnTo>
                  <a:cubicBezTo>
                    <a:pt x="1082" y="144"/>
                    <a:pt x="1123" y="210"/>
                    <a:pt x="1180" y="236"/>
                  </a:cubicBezTo>
                  <a:lnTo>
                    <a:pt x="1180" y="236"/>
                  </a:lnTo>
                  <a:cubicBezTo>
                    <a:pt x="964" y="211"/>
                    <a:pt x="744" y="141"/>
                    <a:pt x="529" y="141"/>
                  </a:cubicBezTo>
                  <a:cubicBezTo>
                    <a:pt x="347" y="141"/>
                    <a:pt x="169" y="190"/>
                    <a:pt x="1" y="358"/>
                  </a:cubicBezTo>
                  <a:cubicBezTo>
                    <a:pt x="156" y="467"/>
                    <a:pt x="334" y="479"/>
                    <a:pt x="519" y="479"/>
                  </a:cubicBezTo>
                  <a:cubicBezTo>
                    <a:pt x="571" y="479"/>
                    <a:pt x="624" y="478"/>
                    <a:pt x="677" y="478"/>
                  </a:cubicBezTo>
                  <a:cubicBezTo>
                    <a:pt x="1413" y="478"/>
                    <a:pt x="2169" y="498"/>
                    <a:pt x="2905" y="498"/>
                  </a:cubicBezTo>
                  <a:cubicBezTo>
                    <a:pt x="3761" y="518"/>
                    <a:pt x="4616" y="518"/>
                    <a:pt x="5471" y="657"/>
                  </a:cubicBezTo>
                  <a:cubicBezTo>
                    <a:pt x="5969" y="716"/>
                    <a:pt x="5969" y="716"/>
                    <a:pt x="5670" y="1214"/>
                  </a:cubicBezTo>
                  <a:lnTo>
                    <a:pt x="5591" y="1373"/>
                  </a:lnTo>
                  <a:cubicBezTo>
                    <a:pt x="5750" y="1552"/>
                    <a:pt x="5949" y="1592"/>
                    <a:pt x="6168" y="1592"/>
                  </a:cubicBezTo>
                  <a:cubicBezTo>
                    <a:pt x="6387" y="1393"/>
                    <a:pt x="6486" y="1094"/>
                    <a:pt x="6645" y="856"/>
                  </a:cubicBezTo>
                  <a:cubicBezTo>
                    <a:pt x="6625" y="756"/>
                    <a:pt x="6625" y="657"/>
                    <a:pt x="6705" y="597"/>
                  </a:cubicBezTo>
                  <a:cubicBezTo>
                    <a:pt x="6728" y="592"/>
                    <a:pt x="6751" y="590"/>
                    <a:pt x="6772" y="590"/>
                  </a:cubicBezTo>
                  <a:cubicBezTo>
                    <a:pt x="6842" y="590"/>
                    <a:pt x="6903" y="616"/>
                    <a:pt x="6963" y="677"/>
                  </a:cubicBezTo>
                  <a:lnTo>
                    <a:pt x="7302" y="677"/>
                  </a:lnTo>
                  <a:cubicBezTo>
                    <a:pt x="7381" y="597"/>
                    <a:pt x="7501" y="577"/>
                    <a:pt x="7540" y="438"/>
                  </a:cubicBezTo>
                  <a:cubicBezTo>
                    <a:pt x="7160" y="210"/>
                    <a:pt x="6747" y="176"/>
                    <a:pt x="6328" y="176"/>
                  </a:cubicBezTo>
                  <a:cubicBezTo>
                    <a:pt x="6148" y="176"/>
                    <a:pt x="5967" y="182"/>
                    <a:pt x="5786" y="182"/>
                  </a:cubicBezTo>
                  <a:cubicBezTo>
                    <a:pt x="5728" y="182"/>
                    <a:pt x="5669" y="181"/>
                    <a:pt x="5611" y="179"/>
                  </a:cubicBezTo>
                  <a:cubicBezTo>
                    <a:pt x="4099" y="120"/>
                    <a:pt x="2587" y="80"/>
                    <a:pt x="10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830525" y="1983200"/>
              <a:ext cx="144750" cy="55300"/>
            </a:xfrm>
            <a:custGeom>
              <a:avLst/>
              <a:gdLst/>
              <a:ahLst/>
              <a:cxnLst/>
              <a:rect l="l" t="t" r="r" b="b"/>
              <a:pathLst>
                <a:path w="5790" h="2212" extrusionOk="0">
                  <a:moveTo>
                    <a:pt x="5531" y="1"/>
                  </a:moveTo>
                  <a:cubicBezTo>
                    <a:pt x="4019" y="200"/>
                    <a:pt x="2646" y="836"/>
                    <a:pt x="1254" y="1413"/>
                  </a:cubicBezTo>
                  <a:cubicBezTo>
                    <a:pt x="1244" y="1554"/>
                    <a:pt x="1199" y="1597"/>
                    <a:pt x="1142" y="1597"/>
                  </a:cubicBezTo>
                  <a:cubicBezTo>
                    <a:pt x="1078" y="1597"/>
                    <a:pt x="998" y="1544"/>
                    <a:pt x="935" y="1512"/>
                  </a:cubicBezTo>
                  <a:cubicBezTo>
                    <a:pt x="577" y="1572"/>
                    <a:pt x="140" y="1453"/>
                    <a:pt x="0" y="1990"/>
                  </a:cubicBezTo>
                  <a:cubicBezTo>
                    <a:pt x="219" y="2209"/>
                    <a:pt x="498" y="2109"/>
                    <a:pt x="756" y="2189"/>
                  </a:cubicBezTo>
                  <a:cubicBezTo>
                    <a:pt x="836" y="2205"/>
                    <a:pt x="913" y="2212"/>
                    <a:pt x="990" y="2212"/>
                  </a:cubicBezTo>
                  <a:cubicBezTo>
                    <a:pt x="1486" y="2212"/>
                    <a:pt x="1925" y="1912"/>
                    <a:pt x="2407" y="1791"/>
                  </a:cubicBezTo>
                  <a:cubicBezTo>
                    <a:pt x="3541" y="1493"/>
                    <a:pt x="4695" y="1075"/>
                    <a:pt x="5749" y="577"/>
                  </a:cubicBezTo>
                  <a:cubicBezTo>
                    <a:pt x="5789" y="319"/>
                    <a:pt x="5789" y="100"/>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737525" y="1572175"/>
              <a:ext cx="144250" cy="38075"/>
            </a:xfrm>
            <a:custGeom>
              <a:avLst/>
              <a:gdLst/>
              <a:ahLst/>
              <a:cxnLst/>
              <a:rect l="l" t="t" r="r" b="b"/>
              <a:pathLst>
                <a:path w="5770" h="1523" extrusionOk="0">
                  <a:moveTo>
                    <a:pt x="5426" y="1"/>
                  </a:moveTo>
                  <a:cubicBezTo>
                    <a:pt x="5197" y="1"/>
                    <a:pt x="4976" y="71"/>
                    <a:pt x="4755" y="130"/>
                  </a:cubicBezTo>
                  <a:cubicBezTo>
                    <a:pt x="3800" y="368"/>
                    <a:pt x="2845" y="527"/>
                    <a:pt x="1890" y="706"/>
                  </a:cubicBezTo>
                  <a:cubicBezTo>
                    <a:pt x="1393" y="766"/>
                    <a:pt x="896" y="905"/>
                    <a:pt x="398" y="1005"/>
                  </a:cubicBezTo>
                  <a:cubicBezTo>
                    <a:pt x="458" y="1244"/>
                    <a:pt x="0" y="1224"/>
                    <a:pt x="120" y="1522"/>
                  </a:cubicBezTo>
                  <a:cubicBezTo>
                    <a:pt x="1870" y="1303"/>
                    <a:pt x="3601" y="905"/>
                    <a:pt x="5332" y="527"/>
                  </a:cubicBezTo>
                  <a:cubicBezTo>
                    <a:pt x="5431" y="368"/>
                    <a:pt x="5630" y="448"/>
                    <a:pt x="5729" y="348"/>
                  </a:cubicBezTo>
                  <a:cubicBezTo>
                    <a:pt x="5769" y="229"/>
                    <a:pt x="5769" y="130"/>
                    <a:pt x="5670" y="30"/>
                  </a:cubicBezTo>
                  <a:cubicBezTo>
                    <a:pt x="5587" y="9"/>
                    <a:pt x="5506" y="1"/>
                    <a:pt x="54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350100" y="1861500"/>
              <a:ext cx="36350" cy="93750"/>
            </a:xfrm>
            <a:custGeom>
              <a:avLst/>
              <a:gdLst/>
              <a:ahLst/>
              <a:cxnLst/>
              <a:rect l="l" t="t" r="r" b="b"/>
              <a:pathLst>
                <a:path w="1454" h="3750" extrusionOk="0">
                  <a:moveTo>
                    <a:pt x="794" y="1"/>
                  </a:moveTo>
                  <a:cubicBezTo>
                    <a:pt x="729" y="1"/>
                    <a:pt x="658" y="29"/>
                    <a:pt x="578" y="94"/>
                  </a:cubicBezTo>
                  <a:cubicBezTo>
                    <a:pt x="558" y="174"/>
                    <a:pt x="538" y="214"/>
                    <a:pt x="459" y="214"/>
                  </a:cubicBezTo>
                  <a:lnTo>
                    <a:pt x="299" y="134"/>
                  </a:lnTo>
                  <a:cubicBezTo>
                    <a:pt x="240" y="134"/>
                    <a:pt x="180" y="174"/>
                    <a:pt x="160" y="214"/>
                  </a:cubicBezTo>
                  <a:cubicBezTo>
                    <a:pt x="61" y="910"/>
                    <a:pt x="1" y="1606"/>
                    <a:pt x="1" y="2302"/>
                  </a:cubicBezTo>
                  <a:cubicBezTo>
                    <a:pt x="140" y="2462"/>
                    <a:pt x="41" y="2680"/>
                    <a:pt x="140" y="2800"/>
                  </a:cubicBezTo>
                  <a:cubicBezTo>
                    <a:pt x="180" y="2840"/>
                    <a:pt x="260" y="2879"/>
                    <a:pt x="339" y="2879"/>
                  </a:cubicBezTo>
                  <a:cubicBezTo>
                    <a:pt x="439" y="2840"/>
                    <a:pt x="498" y="2780"/>
                    <a:pt x="558" y="2680"/>
                  </a:cubicBezTo>
                  <a:cubicBezTo>
                    <a:pt x="578" y="2601"/>
                    <a:pt x="598" y="2541"/>
                    <a:pt x="578" y="2481"/>
                  </a:cubicBezTo>
                  <a:cubicBezTo>
                    <a:pt x="578" y="2455"/>
                    <a:pt x="576" y="2436"/>
                    <a:pt x="571" y="2419"/>
                  </a:cubicBezTo>
                  <a:lnTo>
                    <a:pt x="571" y="2419"/>
                  </a:lnTo>
                  <a:cubicBezTo>
                    <a:pt x="688" y="2645"/>
                    <a:pt x="463" y="2872"/>
                    <a:pt x="498" y="3098"/>
                  </a:cubicBezTo>
                  <a:cubicBezTo>
                    <a:pt x="538" y="3377"/>
                    <a:pt x="638" y="3615"/>
                    <a:pt x="896" y="3735"/>
                  </a:cubicBezTo>
                  <a:cubicBezTo>
                    <a:pt x="932" y="3745"/>
                    <a:pt x="968" y="3750"/>
                    <a:pt x="1003" y="3750"/>
                  </a:cubicBezTo>
                  <a:cubicBezTo>
                    <a:pt x="1105" y="3750"/>
                    <a:pt x="1200" y="3709"/>
                    <a:pt x="1274" y="3635"/>
                  </a:cubicBezTo>
                  <a:cubicBezTo>
                    <a:pt x="1453" y="3377"/>
                    <a:pt x="1453" y="3078"/>
                    <a:pt x="1234" y="2800"/>
                  </a:cubicBezTo>
                  <a:cubicBezTo>
                    <a:pt x="1188" y="2777"/>
                    <a:pt x="1142" y="2754"/>
                    <a:pt x="1097" y="2754"/>
                  </a:cubicBezTo>
                  <a:cubicBezTo>
                    <a:pt x="1063" y="2754"/>
                    <a:pt x="1029" y="2766"/>
                    <a:pt x="996" y="2800"/>
                  </a:cubicBezTo>
                  <a:cubicBezTo>
                    <a:pt x="956" y="2680"/>
                    <a:pt x="1075" y="2680"/>
                    <a:pt x="1095" y="2621"/>
                  </a:cubicBezTo>
                  <a:cubicBezTo>
                    <a:pt x="1195" y="2481"/>
                    <a:pt x="1254" y="2283"/>
                    <a:pt x="1294" y="2103"/>
                  </a:cubicBezTo>
                  <a:lnTo>
                    <a:pt x="1294" y="1885"/>
                  </a:lnTo>
                  <a:cubicBezTo>
                    <a:pt x="1234" y="1606"/>
                    <a:pt x="1195" y="1308"/>
                    <a:pt x="1274" y="1009"/>
                  </a:cubicBezTo>
                  <a:lnTo>
                    <a:pt x="1274" y="791"/>
                  </a:lnTo>
                  <a:cubicBezTo>
                    <a:pt x="1274" y="711"/>
                    <a:pt x="1254" y="631"/>
                    <a:pt x="1195" y="592"/>
                  </a:cubicBezTo>
                  <a:cubicBezTo>
                    <a:pt x="1135" y="492"/>
                    <a:pt x="1095" y="333"/>
                    <a:pt x="1075" y="214"/>
                  </a:cubicBezTo>
                  <a:cubicBezTo>
                    <a:pt x="999" y="87"/>
                    <a:pt x="907" y="1"/>
                    <a:pt x="7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2443600" y="2115000"/>
              <a:ext cx="143250" cy="47750"/>
            </a:xfrm>
            <a:custGeom>
              <a:avLst/>
              <a:gdLst/>
              <a:ahLst/>
              <a:cxnLst/>
              <a:rect l="l" t="t" r="r" b="b"/>
              <a:pathLst>
                <a:path w="5730" h="1910" extrusionOk="0">
                  <a:moveTo>
                    <a:pt x="5332" y="0"/>
                  </a:moveTo>
                  <a:cubicBezTo>
                    <a:pt x="5233" y="0"/>
                    <a:pt x="5173" y="0"/>
                    <a:pt x="5093" y="20"/>
                  </a:cubicBezTo>
                  <a:cubicBezTo>
                    <a:pt x="4934" y="80"/>
                    <a:pt x="4795" y="100"/>
                    <a:pt x="4636" y="120"/>
                  </a:cubicBezTo>
                  <a:cubicBezTo>
                    <a:pt x="4576" y="120"/>
                    <a:pt x="4497" y="120"/>
                    <a:pt x="4417" y="139"/>
                  </a:cubicBezTo>
                  <a:cubicBezTo>
                    <a:pt x="4019" y="219"/>
                    <a:pt x="3661" y="398"/>
                    <a:pt x="3243" y="497"/>
                  </a:cubicBezTo>
                  <a:cubicBezTo>
                    <a:pt x="2464" y="687"/>
                    <a:pt x="1758" y="1077"/>
                    <a:pt x="934" y="1077"/>
                  </a:cubicBezTo>
                  <a:cubicBezTo>
                    <a:pt x="895" y="1077"/>
                    <a:pt x="856" y="1076"/>
                    <a:pt x="816" y="1074"/>
                  </a:cubicBezTo>
                  <a:cubicBezTo>
                    <a:pt x="792" y="1071"/>
                    <a:pt x="768" y="1069"/>
                    <a:pt x="746" y="1069"/>
                  </a:cubicBezTo>
                  <a:cubicBezTo>
                    <a:pt x="528" y="1069"/>
                    <a:pt x="386" y="1234"/>
                    <a:pt x="259" y="1432"/>
                  </a:cubicBezTo>
                  <a:cubicBezTo>
                    <a:pt x="259" y="1611"/>
                    <a:pt x="1" y="1890"/>
                    <a:pt x="419" y="1910"/>
                  </a:cubicBezTo>
                  <a:cubicBezTo>
                    <a:pt x="1930" y="1731"/>
                    <a:pt x="3363" y="1273"/>
                    <a:pt x="4775" y="736"/>
                  </a:cubicBezTo>
                  <a:cubicBezTo>
                    <a:pt x="4840" y="598"/>
                    <a:pt x="4951" y="579"/>
                    <a:pt x="5068" y="579"/>
                  </a:cubicBezTo>
                  <a:cubicBezTo>
                    <a:pt x="5111" y="579"/>
                    <a:pt x="5155" y="582"/>
                    <a:pt x="5198" y="582"/>
                  </a:cubicBezTo>
                  <a:cubicBezTo>
                    <a:pt x="5289" y="582"/>
                    <a:pt x="5373" y="570"/>
                    <a:pt x="5432" y="497"/>
                  </a:cubicBezTo>
                  <a:cubicBezTo>
                    <a:pt x="5670" y="299"/>
                    <a:pt x="5730" y="100"/>
                    <a:pt x="53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2971750" y="1948875"/>
              <a:ext cx="111425" cy="44300"/>
            </a:xfrm>
            <a:custGeom>
              <a:avLst/>
              <a:gdLst/>
              <a:ahLst/>
              <a:cxnLst/>
              <a:rect l="l" t="t" r="r" b="b"/>
              <a:pathLst>
                <a:path w="4457" h="1772" extrusionOk="0">
                  <a:moveTo>
                    <a:pt x="3681" y="1"/>
                  </a:moveTo>
                  <a:cubicBezTo>
                    <a:pt x="2448" y="279"/>
                    <a:pt x="1254" y="677"/>
                    <a:pt x="100" y="1254"/>
                  </a:cubicBezTo>
                  <a:cubicBezTo>
                    <a:pt x="1" y="1573"/>
                    <a:pt x="399" y="1573"/>
                    <a:pt x="458" y="1771"/>
                  </a:cubicBezTo>
                  <a:cubicBezTo>
                    <a:pt x="1652" y="1493"/>
                    <a:pt x="2826" y="1214"/>
                    <a:pt x="3940" y="717"/>
                  </a:cubicBezTo>
                  <a:cubicBezTo>
                    <a:pt x="4039" y="538"/>
                    <a:pt x="4457" y="618"/>
                    <a:pt x="4337" y="279"/>
                  </a:cubicBezTo>
                  <a:cubicBezTo>
                    <a:pt x="4238" y="1"/>
                    <a:pt x="3940" y="21"/>
                    <a:pt x="36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064650" y="1654625"/>
              <a:ext cx="63675" cy="164575"/>
            </a:xfrm>
            <a:custGeom>
              <a:avLst/>
              <a:gdLst/>
              <a:ahLst/>
              <a:cxnLst/>
              <a:rect l="l" t="t" r="r" b="b"/>
              <a:pathLst>
                <a:path w="2547" h="6583" extrusionOk="0">
                  <a:moveTo>
                    <a:pt x="2231" y="0"/>
                  </a:moveTo>
                  <a:cubicBezTo>
                    <a:pt x="2163" y="0"/>
                    <a:pt x="2100" y="64"/>
                    <a:pt x="2030" y="134"/>
                  </a:cubicBezTo>
                  <a:cubicBezTo>
                    <a:pt x="1791" y="253"/>
                    <a:pt x="1672" y="432"/>
                    <a:pt x="1831" y="691"/>
                  </a:cubicBezTo>
                  <a:cubicBezTo>
                    <a:pt x="1771" y="910"/>
                    <a:pt x="1691" y="1108"/>
                    <a:pt x="1652" y="1307"/>
                  </a:cubicBezTo>
                  <a:cubicBezTo>
                    <a:pt x="1632" y="1407"/>
                    <a:pt x="1572" y="1486"/>
                    <a:pt x="1493" y="1526"/>
                  </a:cubicBezTo>
                  <a:cubicBezTo>
                    <a:pt x="1413" y="1626"/>
                    <a:pt x="1453" y="1785"/>
                    <a:pt x="1333" y="1884"/>
                  </a:cubicBezTo>
                  <a:cubicBezTo>
                    <a:pt x="1274" y="1944"/>
                    <a:pt x="1254" y="2043"/>
                    <a:pt x="1254" y="2143"/>
                  </a:cubicBezTo>
                  <a:cubicBezTo>
                    <a:pt x="1254" y="2242"/>
                    <a:pt x="1234" y="2342"/>
                    <a:pt x="1134" y="2402"/>
                  </a:cubicBezTo>
                  <a:cubicBezTo>
                    <a:pt x="995" y="2581"/>
                    <a:pt x="1134" y="2799"/>
                    <a:pt x="975" y="2939"/>
                  </a:cubicBezTo>
                  <a:lnTo>
                    <a:pt x="955" y="2998"/>
                  </a:lnTo>
                  <a:lnTo>
                    <a:pt x="955" y="3038"/>
                  </a:lnTo>
                  <a:cubicBezTo>
                    <a:pt x="955" y="3138"/>
                    <a:pt x="876" y="3217"/>
                    <a:pt x="816" y="3297"/>
                  </a:cubicBezTo>
                  <a:lnTo>
                    <a:pt x="776" y="3336"/>
                  </a:lnTo>
                  <a:lnTo>
                    <a:pt x="776" y="3396"/>
                  </a:lnTo>
                  <a:cubicBezTo>
                    <a:pt x="737" y="3516"/>
                    <a:pt x="757" y="3695"/>
                    <a:pt x="697" y="3794"/>
                  </a:cubicBezTo>
                  <a:cubicBezTo>
                    <a:pt x="558" y="3933"/>
                    <a:pt x="697" y="4192"/>
                    <a:pt x="498" y="4311"/>
                  </a:cubicBezTo>
                  <a:lnTo>
                    <a:pt x="498" y="4291"/>
                  </a:lnTo>
                  <a:cubicBezTo>
                    <a:pt x="379" y="4470"/>
                    <a:pt x="498" y="4689"/>
                    <a:pt x="339" y="4828"/>
                  </a:cubicBezTo>
                  <a:lnTo>
                    <a:pt x="339" y="4809"/>
                  </a:lnTo>
                  <a:lnTo>
                    <a:pt x="339" y="4809"/>
                  </a:lnTo>
                  <a:cubicBezTo>
                    <a:pt x="160" y="5027"/>
                    <a:pt x="359" y="5326"/>
                    <a:pt x="160" y="5525"/>
                  </a:cubicBezTo>
                  <a:lnTo>
                    <a:pt x="140" y="5584"/>
                  </a:lnTo>
                  <a:lnTo>
                    <a:pt x="140" y="5624"/>
                  </a:lnTo>
                  <a:cubicBezTo>
                    <a:pt x="80" y="5763"/>
                    <a:pt x="100" y="5903"/>
                    <a:pt x="1" y="6022"/>
                  </a:cubicBezTo>
                  <a:lnTo>
                    <a:pt x="1" y="6559"/>
                  </a:lnTo>
                  <a:cubicBezTo>
                    <a:pt x="49" y="6575"/>
                    <a:pt x="92" y="6582"/>
                    <a:pt x="131" y="6582"/>
                  </a:cubicBezTo>
                  <a:cubicBezTo>
                    <a:pt x="332" y="6582"/>
                    <a:pt x="421" y="6388"/>
                    <a:pt x="538" y="6221"/>
                  </a:cubicBezTo>
                  <a:cubicBezTo>
                    <a:pt x="538" y="5923"/>
                    <a:pt x="597" y="5624"/>
                    <a:pt x="677" y="5366"/>
                  </a:cubicBezTo>
                  <a:cubicBezTo>
                    <a:pt x="757" y="5107"/>
                    <a:pt x="856" y="4868"/>
                    <a:pt x="896" y="4610"/>
                  </a:cubicBezTo>
                  <a:cubicBezTo>
                    <a:pt x="955" y="4411"/>
                    <a:pt x="1035" y="4192"/>
                    <a:pt x="1174" y="4013"/>
                  </a:cubicBezTo>
                  <a:cubicBezTo>
                    <a:pt x="1234" y="3973"/>
                    <a:pt x="1254" y="3893"/>
                    <a:pt x="1254" y="3814"/>
                  </a:cubicBezTo>
                  <a:cubicBezTo>
                    <a:pt x="1194" y="3675"/>
                    <a:pt x="1254" y="3535"/>
                    <a:pt x="1353" y="3416"/>
                  </a:cubicBezTo>
                  <a:lnTo>
                    <a:pt x="1433" y="3416"/>
                  </a:lnTo>
                  <a:lnTo>
                    <a:pt x="1433" y="3197"/>
                  </a:lnTo>
                  <a:cubicBezTo>
                    <a:pt x="1433" y="3098"/>
                    <a:pt x="1433" y="2978"/>
                    <a:pt x="1493" y="2899"/>
                  </a:cubicBezTo>
                  <a:lnTo>
                    <a:pt x="1572" y="2899"/>
                  </a:lnTo>
                  <a:cubicBezTo>
                    <a:pt x="1592" y="2819"/>
                    <a:pt x="1592" y="2740"/>
                    <a:pt x="1592" y="2680"/>
                  </a:cubicBezTo>
                  <a:cubicBezTo>
                    <a:pt x="1592" y="2501"/>
                    <a:pt x="1632" y="2322"/>
                    <a:pt x="1731" y="2143"/>
                  </a:cubicBezTo>
                  <a:cubicBezTo>
                    <a:pt x="1771" y="2043"/>
                    <a:pt x="1831" y="1944"/>
                    <a:pt x="1890" y="1884"/>
                  </a:cubicBezTo>
                  <a:cubicBezTo>
                    <a:pt x="1950" y="1745"/>
                    <a:pt x="1970" y="1626"/>
                    <a:pt x="2069" y="1526"/>
                  </a:cubicBezTo>
                  <a:cubicBezTo>
                    <a:pt x="2129" y="1427"/>
                    <a:pt x="2089" y="1288"/>
                    <a:pt x="2189" y="1188"/>
                  </a:cubicBezTo>
                  <a:lnTo>
                    <a:pt x="2268" y="1188"/>
                  </a:lnTo>
                  <a:cubicBezTo>
                    <a:pt x="2288" y="1108"/>
                    <a:pt x="2328" y="1029"/>
                    <a:pt x="2368" y="989"/>
                  </a:cubicBezTo>
                  <a:cubicBezTo>
                    <a:pt x="2348" y="929"/>
                    <a:pt x="2348" y="890"/>
                    <a:pt x="2388" y="830"/>
                  </a:cubicBezTo>
                  <a:cubicBezTo>
                    <a:pt x="2447" y="750"/>
                    <a:pt x="2487" y="691"/>
                    <a:pt x="2527" y="611"/>
                  </a:cubicBezTo>
                  <a:cubicBezTo>
                    <a:pt x="2547" y="432"/>
                    <a:pt x="2467" y="253"/>
                    <a:pt x="2388" y="114"/>
                  </a:cubicBezTo>
                  <a:cubicBezTo>
                    <a:pt x="2330" y="32"/>
                    <a:pt x="2280" y="0"/>
                    <a:pt x="22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2368525" y="1962225"/>
              <a:ext cx="42275" cy="128425"/>
            </a:xfrm>
            <a:custGeom>
              <a:avLst/>
              <a:gdLst/>
              <a:ahLst/>
              <a:cxnLst/>
              <a:rect l="l" t="t" r="r" b="b"/>
              <a:pathLst>
                <a:path w="1691" h="5137" extrusionOk="0">
                  <a:moveTo>
                    <a:pt x="536" y="0"/>
                  </a:moveTo>
                  <a:cubicBezTo>
                    <a:pt x="325" y="0"/>
                    <a:pt x="391" y="412"/>
                    <a:pt x="175" y="412"/>
                  </a:cubicBezTo>
                  <a:cubicBezTo>
                    <a:pt x="144" y="412"/>
                    <a:pt x="106" y="403"/>
                    <a:pt x="60" y="382"/>
                  </a:cubicBezTo>
                  <a:lnTo>
                    <a:pt x="60" y="382"/>
                  </a:lnTo>
                  <a:cubicBezTo>
                    <a:pt x="0" y="482"/>
                    <a:pt x="20" y="621"/>
                    <a:pt x="99" y="720"/>
                  </a:cubicBezTo>
                  <a:cubicBezTo>
                    <a:pt x="259" y="2153"/>
                    <a:pt x="517" y="3605"/>
                    <a:pt x="1134" y="4918"/>
                  </a:cubicBezTo>
                  <a:cubicBezTo>
                    <a:pt x="1144" y="4916"/>
                    <a:pt x="1154" y="4916"/>
                    <a:pt x="1163" y="4916"/>
                  </a:cubicBezTo>
                  <a:cubicBezTo>
                    <a:pt x="1288" y="4916"/>
                    <a:pt x="1258" y="5042"/>
                    <a:pt x="1333" y="5117"/>
                  </a:cubicBezTo>
                  <a:cubicBezTo>
                    <a:pt x="1353" y="5117"/>
                    <a:pt x="1412" y="5136"/>
                    <a:pt x="1432" y="5136"/>
                  </a:cubicBezTo>
                  <a:cubicBezTo>
                    <a:pt x="1452" y="5117"/>
                    <a:pt x="1512" y="5097"/>
                    <a:pt x="1532" y="5097"/>
                  </a:cubicBezTo>
                  <a:cubicBezTo>
                    <a:pt x="1591" y="5037"/>
                    <a:pt x="1611" y="4957"/>
                    <a:pt x="1631" y="4898"/>
                  </a:cubicBezTo>
                  <a:cubicBezTo>
                    <a:pt x="1691" y="4619"/>
                    <a:pt x="1591" y="4361"/>
                    <a:pt x="1452" y="4122"/>
                  </a:cubicBezTo>
                  <a:cubicBezTo>
                    <a:pt x="1353" y="3943"/>
                    <a:pt x="1353" y="3744"/>
                    <a:pt x="1333" y="3545"/>
                  </a:cubicBezTo>
                  <a:cubicBezTo>
                    <a:pt x="1333" y="3426"/>
                    <a:pt x="1313" y="3306"/>
                    <a:pt x="1253" y="3167"/>
                  </a:cubicBezTo>
                  <a:cubicBezTo>
                    <a:pt x="1114" y="2749"/>
                    <a:pt x="1094" y="2332"/>
                    <a:pt x="1034" y="1914"/>
                  </a:cubicBezTo>
                  <a:cubicBezTo>
                    <a:pt x="955" y="1277"/>
                    <a:pt x="1015" y="581"/>
                    <a:pt x="637" y="24"/>
                  </a:cubicBezTo>
                  <a:cubicBezTo>
                    <a:pt x="597" y="7"/>
                    <a:pt x="564" y="0"/>
                    <a:pt x="5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2049225" y="1910525"/>
              <a:ext cx="18425" cy="121450"/>
            </a:xfrm>
            <a:custGeom>
              <a:avLst/>
              <a:gdLst/>
              <a:ahLst/>
              <a:cxnLst/>
              <a:rect l="l" t="t" r="r" b="b"/>
              <a:pathLst>
                <a:path w="737" h="4858" extrusionOk="0">
                  <a:moveTo>
                    <a:pt x="375" y="1297"/>
                  </a:moveTo>
                  <a:lnTo>
                    <a:pt x="375" y="1297"/>
                  </a:lnTo>
                  <a:cubicBezTo>
                    <a:pt x="383" y="1434"/>
                    <a:pt x="386" y="1568"/>
                    <a:pt x="379" y="1694"/>
                  </a:cubicBezTo>
                  <a:cubicBezTo>
                    <a:pt x="335" y="1581"/>
                    <a:pt x="368" y="1437"/>
                    <a:pt x="375" y="1297"/>
                  </a:cubicBezTo>
                  <a:close/>
                  <a:moveTo>
                    <a:pt x="617" y="0"/>
                  </a:moveTo>
                  <a:cubicBezTo>
                    <a:pt x="249" y="0"/>
                    <a:pt x="339" y="354"/>
                    <a:pt x="339" y="600"/>
                  </a:cubicBezTo>
                  <a:cubicBezTo>
                    <a:pt x="339" y="773"/>
                    <a:pt x="353" y="956"/>
                    <a:pt x="365" y="1137"/>
                  </a:cubicBezTo>
                  <a:lnTo>
                    <a:pt x="365" y="1137"/>
                  </a:lnTo>
                  <a:cubicBezTo>
                    <a:pt x="339" y="1021"/>
                    <a:pt x="262" y="920"/>
                    <a:pt x="61" y="859"/>
                  </a:cubicBezTo>
                  <a:cubicBezTo>
                    <a:pt x="61" y="1296"/>
                    <a:pt x="1" y="1734"/>
                    <a:pt x="61" y="2152"/>
                  </a:cubicBezTo>
                  <a:cubicBezTo>
                    <a:pt x="160" y="3067"/>
                    <a:pt x="61" y="4002"/>
                    <a:pt x="379" y="4857"/>
                  </a:cubicBezTo>
                  <a:lnTo>
                    <a:pt x="737" y="4519"/>
                  </a:lnTo>
                  <a:cubicBezTo>
                    <a:pt x="697" y="3007"/>
                    <a:pt x="697" y="1515"/>
                    <a:pt x="677" y="3"/>
                  </a:cubicBezTo>
                  <a:cubicBezTo>
                    <a:pt x="656" y="1"/>
                    <a:pt x="636"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267050" y="1682825"/>
              <a:ext cx="53250" cy="104950"/>
            </a:xfrm>
            <a:custGeom>
              <a:avLst/>
              <a:gdLst/>
              <a:ahLst/>
              <a:cxnLst/>
              <a:rect l="l" t="t" r="r" b="b"/>
              <a:pathLst>
                <a:path w="2130" h="4198" extrusionOk="0">
                  <a:moveTo>
                    <a:pt x="1891" y="0"/>
                  </a:moveTo>
                  <a:cubicBezTo>
                    <a:pt x="1831" y="0"/>
                    <a:pt x="1791" y="0"/>
                    <a:pt x="1771" y="60"/>
                  </a:cubicBezTo>
                  <a:cubicBezTo>
                    <a:pt x="1632" y="160"/>
                    <a:pt x="1473" y="219"/>
                    <a:pt x="1433" y="358"/>
                  </a:cubicBezTo>
                  <a:cubicBezTo>
                    <a:pt x="1135" y="1373"/>
                    <a:pt x="538" y="2288"/>
                    <a:pt x="319" y="3342"/>
                  </a:cubicBezTo>
                  <a:cubicBezTo>
                    <a:pt x="339" y="3641"/>
                    <a:pt x="1" y="3999"/>
                    <a:pt x="498" y="4198"/>
                  </a:cubicBezTo>
                  <a:cubicBezTo>
                    <a:pt x="1035" y="2885"/>
                    <a:pt x="1592" y="1592"/>
                    <a:pt x="2129" y="279"/>
                  </a:cubicBezTo>
                  <a:cubicBezTo>
                    <a:pt x="2129" y="259"/>
                    <a:pt x="2110" y="199"/>
                    <a:pt x="2110" y="179"/>
                  </a:cubicBezTo>
                  <a:lnTo>
                    <a:pt x="1970" y="20"/>
                  </a:lnTo>
                  <a:cubicBezTo>
                    <a:pt x="1970" y="0"/>
                    <a:pt x="1931" y="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2575400" y="2085650"/>
              <a:ext cx="83075" cy="42800"/>
            </a:xfrm>
            <a:custGeom>
              <a:avLst/>
              <a:gdLst/>
              <a:ahLst/>
              <a:cxnLst/>
              <a:rect l="l" t="t" r="r" b="b"/>
              <a:pathLst>
                <a:path w="3323" h="1712" extrusionOk="0">
                  <a:moveTo>
                    <a:pt x="2805" y="0"/>
                  </a:moveTo>
                  <a:cubicBezTo>
                    <a:pt x="2109" y="180"/>
                    <a:pt x="1333" y="20"/>
                    <a:pt x="736" y="557"/>
                  </a:cubicBezTo>
                  <a:cubicBezTo>
                    <a:pt x="637" y="955"/>
                    <a:pt x="20" y="876"/>
                    <a:pt x="0" y="1353"/>
                  </a:cubicBezTo>
                  <a:cubicBezTo>
                    <a:pt x="28" y="1350"/>
                    <a:pt x="53" y="1348"/>
                    <a:pt x="75" y="1348"/>
                  </a:cubicBezTo>
                  <a:cubicBezTo>
                    <a:pt x="305" y="1348"/>
                    <a:pt x="236" y="1530"/>
                    <a:pt x="199" y="1711"/>
                  </a:cubicBezTo>
                  <a:cubicBezTo>
                    <a:pt x="1234" y="1413"/>
                    <a:pt x="2308" y="1154"/>
                    <a:pt x="3322" y="617"/>
                  </a:cubicBezTo>
                  <a:lnTo>
                    <a:pt x="3263" y="557"/>
                  </a:lnTo>
                  <a:cubicBezTo>
                    <a:pt x="2984" y="518"/>
                    <a:pt x="2825" y="398"/>
                    <a:pt x="3004" y="120"/>
                  </a:cubicBezTo>
                  <a:cubicBezTo>
                    <a:pt x="2964" y="80"/>
                    <a:pt x="2885" y="20"/>
                    <a:pt x="2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2618175" y="1603875"/>
              <a:ext cx="104950" cy="29250"/>
            </a:xfrm>
            <a:custGeom>
              <a:avLst/>
              <a:gdLst/>
              <a:ahLst/>
              <a:cxnLst/>
              <a:rect l="l" t="t" r="r" b="b"/>
              <a:pathLst>
                <a:path w="4198" h="1170" extrusionOk="0">
                  <a:moveTo>
                    <a:pt x="3936" y="0"/>
                  </a:moveTo>
                  <a:cubicBezTo>
                    <a:pt x="3798" y="0"/>
                    <a:pt x="3630" y="76"/>
                    <a:pt x="3503" y="76"/>
                  </a:cubicBezTo>
                  <a:cubicBezTo>
                    <a:pt x="3496" y="76"/>
                    <a:pt x="3489" y="76"/>
                    <a:pt x="3481" y="75"/>
                  </a:cubicBezTo>
                  <a:cubicBezTo>
                    <a:pt x="2347" y="314"/>
                    <a:pt x="1174" y="552"/>
                    <a:pt x="20" y="771"/>
                  </a:cubicBezTo>
                  <a:cubicBezTo>
                    <a:pt x="0" y="950"/>
                    <a:pt x="120" y="1050"/>
                    <a:pt x="219" y="1149"/>
                  </a:cubicBezTo>
                  <a:cubicBezTo>
                    <a:pt x="345" y="1162"/>
                    <a:pt x="467" y="1169"/>
                    <a:pt x="587" y="1169"/>
                  </a:cubicBezTo>
                  <a:cubicBezTo>
                    <a:pt x="827" y="1169"/>
                    <a:pt x="1061" y="1143"/>
                    <a:pt x="1313" y="1090"/>
                  </a:cubicBezTo>
                  <a:cubicBezTo>
                    <a:pt x="2268" y="871"/>
                    <a:pt x="3243" y="652"/>
                    <a:pt x="4198" y="433"/>
                  </a:cubicBezTo>
                  <a:cubicBezTo>
                    <a:pt x="4198" y="85"/>
                    <a:pt x="4083" y="0"/>
                    <a:pt x="3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456550" y="1625125"/>
              <a:ext cx="163625" cy="31425"/>
            </a:xfrm>
            <a:custGeom>
              <a:avLst/>
              <a:gdLst/>
              <a:ahLst/>
              <a:cxnLst/>
              <a:rect l="l" t="t" r="r" b="b"/>
              <a:pathLst>
                <a:path w="6545" h="1257" extrusionOk="0">
                  <a:moveTo>
                    <a:pt x="6286" y="1"/>
                  </a:moveTo>
                  <a:cubicBezTo>
                    <a:pt x="5471" y="1"/>
                    <a:pt x="4655" y="220"/>
                    <a:pt x="3859" y="359"/>
                  </a:cubicBezTo>
                  <a:cubicBezTo>
                    <a:pt x="3680" y="498"/>
                    <a:pt x="3461" y="399"/>
                    <a:pt x="3282" y="498"/>
                  </a:cubicBezTo>
                  <a:cubicBezTo>
                    <a:pt x="3264" y="480"/>
                    <a:pt x="3243" y="470"/>
                    <a:pt x="3222" y="470"/>
                  </a:cubicBezTo>
                  <a:cubicBezTo>
                    <a:pt x="3197" y="470"/>
                    <a:pt x="3174" y="485"/>
                    <a:pt x="3163" y="518"/>
                  </a:cubicBezTo>
                  <a:cubicBezTo>
                    <a:pt x="3060" y="584"/>
                    <a:pt x="2948" y="599"/>
                    <a:pt x="2835" y="599"/>
                  </a:cubicBezTo>
                  <a:cubicBezTo>
                    <a:pt x="2747" y="599"/>
                    <a:pt x="2658" y="590"/>
                    <a:pt x="2571" y="590"/>
                  </a:cubicBezTo>
                  <a:cubicBezTo>
                    <a:pt x="2466" y="590"/>
                    <a:pt x="2363" y="603"/>
                    <a:pt x="2268" y="657"/>
                  </a:cubicBezTo>
                  <a:cubicBezTo>
                    <a:pt x="2246" y="650"/>
                    <a:pt x="2227" y="645"/>
                    <a:pt x="2208" y="645"/>
                  </a:cubicBezTo>
                  <a:cubicBezTo>
                    <a:pt x="2176" y="645"/>
                    <a:pt x="2146" y="659"/>
                    <a:pt x="2109" y="697"/>
                  </a:cubicBezTo>
                  <a:cubicBezTo>
                    <a:pt x="1930" y="816"/>
                    <a:pt x="1711" y="717"/>
                    <a:pt x="1532" y="816"/>
                  </a:cubicBezTo>
                  <a:cubicBezTo>
                    <a:pt x="1414" y="793"/>
                    <a:pt x="1302" y="779"/>
                    <a:pt x="1194" y="779"/>
                  </a:cubicBezTo>
                  <a:cubicBezTo>
                    <a:pt x="1029" y="779"/>
                    <a:pt x="872" y="812"/>
                    <a:pt x="716" y="896"/>
                  </a:cubicBezTo>
                  <a:cubicBezTo>
                    <a:pt x="659" y="925"/>
                    <a:pt x="595" y="932"/>
                    <a:pt x="528" y="932"/>
                  </a:cubicBezTo>
                  <a:cubicBezTo>
                    <a:pt x="461" y="932"/>
                    <a:pt x="391" y="925"/>
                    <a:pt x="322" y="925"/>
                  </a:cubicBezTo>
                  <a:cubicBezTo>
                    <a:pt x="222" y="925"/>
                    <a:pt x="124" y="940"/>
                    <a:pt x="40" y="1015"/>
                  </a:cubicBezTo>
                  <a:cubicBezTo>
                    <a:pt x="0" y="1055"/>
                    <a:pt x="0" y="1115"/>
                    <a:pt x="40" y="1155"/>
                  </a:cubicBezTo>
                  <a:cubicBezTo>
                    <a:pt x="163" y="1231"/>
                    <a:pt x="278" y="1257"/>
                    <a:pt x="392" y="1257"/>
                  </a:cubicBezTo>
                  <a:cubicBezTo>
                    <a:pt x="517" y="1257"/>
                    <a:pt x="641" y="1226"/>
                    <a:pt x="776" y="1194"/>
                  </a:cubicBezTo>
                  <a:cubicBezTo>
                    <a:pt x="895" y="1155"/>
                    <a:pt x="995" y="1155"/>
                    <a:pt x="1094" y="1135"/>
                  </a:cubicBezTo>
                  <a:cubicBezTo>
                    <a:pt x="1254" y="1062"/>
                    <a:pt x="1421" y="1045"/>
                    <a:pt x="1592" y="1045"/>
                  </a:cubicBezTo>
                  <a:cubicBezTo>
                    <a:pt x="1742" y="1045"/>
                    <a:pt x="1894" y="1058"/>
                    <a:pt x="2046" y="1058"/>
                  </a:cubicBezTo>
                  <a:cubicBezTo>
                    <a:pt x="2194" y="1058"/>
                    <a:pt x="2343" y="1046"/>
                    <a:pt x="2487" y="995"/>
                  </a:cubicBezTo>
                  <a:cubicBezTo>
                    <a:pt x="2601" y="905"/>
                    <a:pt x="2726" y="889"/>
                    <a:pt x="2853" y="889"/>
                  </a:cubicBezTo>
                  <a:cubicBezTo>
                    <a:pt x="2922" y="889"/>
                    <a:pt x="2991" y="894"/>
                    <a:pt x="3059" y="894"/>
                  </a:cubicBezTo>
                  <a:cubicBezTo>
                    <a:pt x="3171" y="894"/>
                    <a:pt x="3280" y="882"/>
                    <a:pt x="3382" y="816"/>
                  </a:cubicBezTo>
                  <a:cubicBezTo>
                    <a:pt x="3399" y="822"/>
                    <a:pt x="3415" y="825"/>
                    <a:pt x="3430" y="825"/>
                  </a:cubicBezTo>
                  <a:cubicBezTo>
                    <a:pt x="3466" y="825"/>
                    <a:pt x="3499" y="811"/>
                    <a:pt x="3541" y="797"/>
                  </a:cubicBezTo>
                  <a:cubicBezTo>
                    <a:pt x="3628" y="733"/>
                    <a:pt x="3729" y="720"/>
                    <a:pt x="3832" y="720"/>
                  </a:cubicBezTo>
                  <a:cubicBezTo>
                    <a:pt x="3900" y="720"/>
                    <a:pt x="3970" y="726"/>
                    <a:pt x="4038" y="726"/>
                  </a:cubicBezTo>
                  <a:cubicBezTo>
                    <a:pt x="4122" y="726"/>
                    <a:pt x="4204" y="717"/>
                    <a:pt x="4277" y="677"/>
                  </a:cubicBezTo>
                  <a:cubicBezTo>
                    <a:pt x="4376" y="677"/>
                    <a:pt x="4476" y="637"/>
                    <a:pt x="4575" y="637"/>
                  </a:cubicBezTo>
                  <a:cubicBezTo>
                    <a:pt x="4754" y="518"/>
                    <a:pt x="4993" y="617"/>
                    <a:pt x="5172" y="518"/>
                  </a:cubicBezTo>
                  <a:cubicBezTo>
                    <a:pt x="5650" y="478"/>
                    <a:pt x="6127" y="538"/>
                    <a:pt x="6545" y="339"/>
                  </a:cubicBezTo>
                  <a:cubicBezTo>
                    <a:pt x="6525" y="180"/>
                    <a:pt x="6405" y="41"/>
                    <a:pt x="6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052725" y="1810125"/>
              <a:ext cx="25375" cy="89125"/>
            </a:xfrm>
            <a:custGeom>
              <a:avLst/>
              <a:gdLst/>
              <a:ahLst/>
              <a:cxnLst/>
              <a:rect l="l" t="t" r="r" b="b"/>
              <a:pathLst>
                <a:path w="1015" h="3565" extrusionOk="0">
                  <a:moveTo>
                    <a:pt x="895" y="1"/>
                  </a:moveTo>
                  <a:cubicBezTo>
                    <a:pt x="736" y="140"/>
                    <a:pt x="557" y="260"/>
                    <a:pt x="418" y="379"/>
                  </a:cubicBezTo>
                  <a:cubicBezTo>
                    <a:pt x="120" y="1393"/>
                    <a:pt x="0" y="2448"/>
                    <a:pt x="40" y="3542"/>
                  </a:cubicBezTo>
                  <a:cubicBezTo>
                    <a:pt x="117" y="3558"/>
                    <a:pt x="181" y="3565"/>
                    <a:pt x="234" y="3565"/>
                  </a:cubicBezTo>
                  <a:cubicBezTo>
                    <a:pt x="721" y="3565"/>
                    <a:pt x="322" y="2971"/>
                    <a:pt x="537" y="2846"/>
                  </a:cubicBezTo>
                  <a:cubicBezTo>
                    <a:pt x="597" y="2806"/>
                    <a:pt x="617" y="2806"/>
                    <a:pt x="637" y="2806"/>
                  </a:cubicBezTo>
                  <a:cubicBezTo>
                    <a:pt x="657" y="2686"/>
                    <a:pt x="657" y="2567"/>
                    <a:pt x="736" y="2448"/>
                  </a:cubicBezTo>
                  <a:cubicBezTo>
                    <a:pt x="716" y="2169"/>
                    <a:pt x="657" y="1871"/>
                    <a:pt x="796" y="1592"/>
                  </a:cubicBezTo>
                  <a:cubicBezTo>
                    <a:pt x="895" y="1374"/>
                    <a:pt x="796" y="1095"/>
                    <a:pt x="915" y="876"/>
                  </a:cubicBezTo>
                  <a:cubicBezTo>
                    <a:pt x="915" y="697"/>
                    <a:pt x="935" y="558"/>
                    <a:pt x="955" y="379"/>
                  </a:cubicBezTo>
                  <a:cubicBezTo>
                    <a:pt x="1015" y="279"/>
                    <a:pt x="1015" y="160"/>
                    <a:pt x="995" y="61"/>
                  </a:cubicBezTo>
                  <a:cubicBezTo>
                    <a:pt x="955" y="41"/>
                    <a:pt x="915" y="4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057700" y="1623775"/>
              <a:ext cx="110925" cy="25750"/>
            </a:xfrm>
            <a:custGeom>
              <a:avLst/>
              <a:gdLst/>
              <a:ahLst/>
              <a:cxnLst/>
              <a:rect l="l" t="t" r="r" b="b"/>
              <a:pathLst>
                <a:path w="4437" h="1030" extrusionOk="0">
                  <a:moveTo>
                    <a:pt x="1592" y="1"/>
                  </a:moveTo>
                  <a:cubicBezTo>
                    <a:pt x="1482" y="1"/>
                    <a:pt x="1369" y="11"/>
                    <a:pt x="1253" y="35"/>
                  </a:cubicBezTo>
                  <a:cubicBezTo>
                    <a:pt x="1194" y="35"/>
                    <a:pt x="1134" y="55"/>
                    <a:pt x="1054" y="95"/>
                  </a:cubicBezTo>
                  <a:cubicBezTo>
                    <a:pt x="915" y="194"/>
                    <a:pt x="756" y="333"/>
                    <a:pt x="597" y="333"/>
                  </a:cubicBezTo>
                  <a:cubicBezTo>
                    <a:pt x="497" y="353"/>
                    <a:pt x="358" y="353"/>
                    <a:pt x="259" y="373"/>
                  </a:cubicBezTo>
                  <a:cubicBezTo>
                    <a:pt x="159" y="393"/>
                    <a:pt x="60" y="453"/>
                    <a:pt x="0" y="552"/>
                  </a:cubicBezTo>
                  <a:cubicBezTo>
                    <a:pt x="1432" y="831"/>
                    <a:pt x="2904" y="870"/>
                    <a:pt x="4376" y="1030"/>
                  </a:cubicBezTo>
                  <a:cubicBezTo>
                    <a:pt x="4436" y="851"/>
                    <a:pt x="4337" y="731"/>
                    <a:pt x="4217" y="632"/>
                  </a:cubicBezTo>
                  <a:cubicBezTo>
                    <a:pt x="4098" y="552"/>
                    <a:pt x="3979" y="473"/>
                    <a:pt x="3899" y="353"/>
                  </a:cubicBezTo>
                  <a:cubicBezTo>
                    <a:pt x="3839" y="294"/>
                    <a:pt x="3800" y="254"/>
                    <a:pt x="3720" y="234"/>
                  </a:cubicBezTo>
                  <a:cubicBezTo>
                    <a:pt x="3632" y="196"/>
                    <a:pt x="3543" y="182"/>
                    <a:pt x="3455" y="182"/>
                  </a:cubicBezTo>
                  <a:cubicBezTo>
                    <a:pt x="3404" y="182"/>
                    <a:pt x="3353" y="187"/>
                    <a:pt x="3302" y="194"/>
                  </a:cubicBezTo>
                  <a:cubicBezTo>
                    <a:pt x="3223" y="234"/>
                    <a:pt x="3183" y="234"/>
                    <a:pt x="3103" y="254"/>
                  </a:cubicBezTo>
                  <a:cubicBezTo>
                    <a:pt x="3072" y="257"/>
                    <a:pt x="3041" y="259"/>
                    <a:pt x="3012" y="259"/>
                  </a:cubicBezTo>
                  <a:cubicBezTo>
                    <a:pt x="2874" y="259"/>
                    <a:pt x="2753" y="223"/>
                    <a:pt x="2606" y="174"/>
                  </a:cubicBezTo>
                  <a:cubicBezTo>
                    <a:pt x="2260" y="99"/>
                    <a:pt x="1936" y="1"/>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510250" y="1667400"/>
              <a:ext cx="122375" cy="33400"/>
            </a:xfrm>
            <a:custGeom>
              <a:avLst/>
              <a:gdLst/>
              <a:ahLst/>
              <a:cxnLst/>
              <a:rect l="l" t="t" r="r" b="b"/>
              <a:pathLst>
                <a:path w="4895" h="1336" extrusionOk="0">
                  <a:moveTo>
                    <a:pt x="4641" y="1"/>
                  </a:moveTo>
                  <a:cubicBezTo>
                    <a:pt x="4474" y="1"/>
                    <a:pt x="4311" y="27"/>
                    <a:pt x="4138" y="80"/>
                  </a:cubicBezTo>
                  <a:cubicBezTo>
                    <a:pt x="3541" y="239"/>
                    <a:pt x="2945" y="379"/>
                    <a:pt x="2348" y="578"/>
                  </a:cubicBezTo>
                  <a:cubicBezTo>
                    <a:pt x="2256" y="596"/>
                    <a:pt x="2173" y="609"/>
                    <a:pt x="2099" y="609"/>
                  </a:cubicBezTo>
                  <a:cubicBezTo>
                    <a:pt x="1934" y="609"/>
                    <a:pt x="1814" y="545"/>
                    <a:pt x="1731" y="339"/>
                  </a:cubicBezTo>
                  <a:cubicBezTo>
                    <a:pt x="1214" y="498"/>
                    <a:pt x="657" y="438"/>
                    <a:pt x="140" y="697"/>
                  </a:cubicBezTo>
                  <a:cubicBezTo>
                    <a:pt x="40" y="975"/>
                    <a:pt x="0" y="1214"/>
                    <a:pt x="339" y="1334"/>
                  </a:cubicBezTo>
                  <a:cubicBezTo>
                    <a:pt x="382" y="1335"/>
                    <a:pt x="426" y="1335"/>
                    <a:pt x="469" y="1335"/>
                  </a:cubicBezTo>
                  <a:cubicBezTo>
                    <a:pt x="1908" y="1335"/>
                    <a:pt x="3204" y="707"/>
                    <a:pt x="4556" y="379"/>
                  </a:cubicBezTo>
                  <a:cubicBezTo>
                    <a:pt x="4715" y="339"/>
                    <a:pt x="4854" y="220"/>
                    <a:pt x="4894" y="21"/>
                  </a:cubicBezTo>
                  <a:cubicBezTo>
                    <a:pt x="4808" y="7"/>
                    <a:pt x="4724" y="1"/>
                    <a:pt x="4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648500" y="2055925"/>
              <a:ext cx="113925" cy="45675"/>
            </a:xfrm>
            <a:custGeom>
              <a:avLst/>
              <a:gdLst/>
              <a:ahLst/>
              <a:cxnLst/>
              <a:rect l="l" t="t" r="r" b="b"/>
              <a:pathLst>
                <a:path w="4557" h="1827" extrusionOk="0">
                  <a:moveTo>
                    <a:pt x="4121" y="1"/>
                  </a:moveTo>
                  <a:cubicBezTo>
                    <a:pt x="4084" y="1"/>
                    <a:pt x="4049" y="6"/>
                    <a:pt x="4019" y="16"/>
                  </a:cubicBezTo>
                  <a:cubicBezTo>
                    <a:pt x="3860" y="75"/>
                    <a:pt x="3740" y="95"/>
                    <a:pt x="3621" y="135"/>
                  </a:cubicBezTo>
                  <a:cubicBezTo>
                    <a:pt x="3561" y="175"/>
                    <a:pt x="3482" y="195"/>
                    <a:pt x="3442" y="215"/>
                  </a:cubicBezTo>
                  <a:cubicBezTo>
                    <a:pt x="3362" y="274"/>
                    <a:pt x="3263" y="294"/>
                    <a:pt x="3183" y="334"/>
                  </a:cubicBezTo>
                  <a:cubicBezTo>
                    <a:pt x="3144" y="374"/>
                    <a:pt x="3064" y="394"/>
                    <a:pt x="3024" y="414"/>
                  </a:cubicBezTo>
                  <a:lnTo>
                    <a:pt x="2646" y="493"/>
                  </a:lnTo>
                  <a:cubicBezTo>
                    <a:pt x="2587" y="493"/>
                    <a:pt x="2527" y="513"/>
                    <a:pt x="2467" y="533"/>
                  </a:cubicBezTo>
                  <a:cubicBezTo>
                    <a:pt x="2348" y="593"/>
                    <a:pt x="2229" y="632"/>
                    <a:pt x="2089" y="672"/>
                  </a:cubicBezTo>
                  <a:cubicBezTo>
                    <a:pt x="2030" y="692"/>
                    <a:pt x="1970" y="692"/>
                    <a:pt x="1890" y="712"/>
                  </a:cubicBezTo>
                  <a:lnTo>
                    <a:pt x="1572" y="712"/>
                  </a:lnTo>
                  <a:cubicBezTo>
                    <a:pt x="1035" y="812"/>
                    <a:pt x="398" y="772"/>
                    <a:pt x="1" y="1309"/>
                  </a:cubicBezTo>
                  <a:lnTo>
                    <a:pt x="80" y="1329"/>
                  </a:lnTo>
                  <a:cubicBezTo>
                    <a:pt x="219" y="1468"/>
                    <a:pt x="359" y="1587"/>
                    <a:pt x="379" y="1786"/>
                  </a:cubicBezTo>
                  <a:lnTo>
                    <a:pt x="379" y="1826"/>
                  </a:lnTo>
                  <a:cubicBezTo>
                    <a:pt x="717" y="1707"/>
                    <a:pt x="1075" y="1607"/>
                    <a:pt x="1433" y="1488"/>
                  </a:cubicBezTo>
                  <a:cubicBezTo>
                    <a:pt x="1691" y="1309"/>
                    <a:pt x="2030" y="1269"/>
                    <a:pt x="2268" y="1170"/>
                  </a:cubicBezTo>
                  <a:cubicBezTo>
                    <a:pt x="2428" y="971"/>
                    <a:pt x="2646" y="1090"/>
                    <a:pt x="2825" y="991"/>
                  </a:cubicBezTo>
                  <a:cubicBezTo>
                    <a:pt x="2945" y="772"/>
                    <a:pt x="3183" y="951"/>
                    <a:pt x="3343" y="792"/>
                  </a:cubicBezTo>
                  <a:cubicBezTo>
                    <a:pt x="3482" y="593"/>
                    <a:pt x="3740" y="732"/>
                    <a:pt x="3880" y="613"/>
                  </a:cubicBezTo>
                  <a:cubicBezTo>
                    <a:pt x="3904" y="621"/>
                    <a:pt x="3926" y="626"/>
                    <a:pt x="3946" y="626"/>
                  </a:cubicBezTo>
                  <a:cubicBezTo>
                    <a:pt x="3976" y="626"/>
                    <a:pt x="4004" y="616"/>
                    <a:pt x="4039" y="593"/>
                  </a:cubicBezTo>
                  <a:cubicBezTo>
                    <a:pt x="4118" y="533"/>
                    <a:pt x="4158" y="493"/>
                    <a:pt x="4258" y="473"/>
                  </a:cubicBezTo>
                  <a:cubicBezTo>
                    <a:pt x="4274" y="479"/>
                    <a:pt x="4288" y="481"/>
                    <a:pt x="4301" y="481"/>
                  </a:cubicBezTo>
                  <a:cubicBezTo>
                    <a:pt x="4337" y="481"/>
                    <a:pt x="4362" y="463"/>
                    <a:pt x="4377" y="434"/>
                  </a:cubicBezTo>
                  <a:cubicBezTo>
                    <a:pt x="4556" y="235"/>
                    <a:pt x="4437" y="115"/>
                    <a:pt x="4238" y="16"/>
                  </a:cubicBezTo>
                  <a:cubicBezTo>
                    <a:pt x="4198" y="6"/>
                    <a:pt x="4158" y="1"/>
                    <a:pt x="41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2376525" y="1682100"/>
              <a:ext cx="37775" cy="91150"/>
            </a:xfrm>
            <a:custGeom>
              <a:avLst/>
              <a:gdLst/>
              <a:ahLst/>
              <a:cxnLst/>
              <a:rect l="l" t="t" r="r" b="b"/>
              <a:pathLst>
                <a:path w="1511" h="3646" extrusionOk="0">
                  <a:moveTo>
                    <a:pt x="1076" y="1"/>
                  </a:moveTo>
                  <a:cubicBezTo>
                    <a:pt x="926" y="1"/>
                    <a:pt x="779" y="119"/>
                    <a:pt x="675" y="288"/>
                  </a:cubicBezTo>
                  <a:cubicBezTo>
                    <a:pt x="714" y="1024"/>
                    <a:pt x="237" y="1621"/>
                    <a:pt x="98" y="2317"/>
                  </a:cubicBezTo>
                  <a:cubicBezTo>
                    <a:pt x="118" y="2397"/>
                    <a:pt x="118" y="2436"/>
                    <a:pt x="138" y="2536"/>
                  </a:cubicBezTo>
                  <a:cubicBezTo>
                    <a:pt x="138" y="2695"/>
                    <a:pt x="118" y="2834"/>
                    <a:pt x="78" y="2974"/>
                  </a:cubicBezTo>
                  <a:cubicBezTo>
                    <a:pt x="38" y="3033"/>
                    <a:pt x="38" y="3113"/>
                    <a:pt x="18" y="3192"/>
                  </a:cubicBezTo>
                  <a:cubicBezTo>
                    <a:pt x="1" y="3434"/>
                    <a:pt x="59" y="3645"/>
                    <a:pt x="308" y="3645"/>
                  </a:cubicBezTo>
                  <a:cubicBezTo>
                    <a:pt x="346" y="3645"/>
                    <a:pt x="388" y="3641"/>
                    <a:pt x="436" y="3630"/>
                  </a:cubicBezTo>
                  <a:cubicBezTo>
                    <a:pt x="774" y="3411"/>
                    <a:pt x="814" y="3033"/>
                    <a:pt x="834" y="2715"/>
                  </a:cubicBezTo>
                  <a:cubicBezTo>
                    <a:pt x="913" y="2078"/>
                    <a:pt x="973" y="1422"/>
                    <a:pt x="1192" y="805"/>
                  </a:cubicBezTo>
                  <a:cubicBezTo>
                    <a:pt x="1311" y="586"/>
                    <a:pt x="1510" y="308"/>
                    <a:pt x="1311" y="109"/>
                  </a:cubicBezTo>
                  <a:cubicBezTo>
                    <a:pt x="1236" y="33"/>
                    <a:pt x="1155" y="1"/>
                    <a:pt x="10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1882125" y="1633125"/>
              <a:ext cx="76625" cy="43100"/>
            </a:xfrm>
            <a:custGeom>
              <a:avLst/>
              <a:gdLst/>
              <a:ahLst/>
              <a:cxnLst/>
              <a:rect l="l" t="t" r="r" b="b"/>
              <a:pathLst>
                <a:path w="3065" h="1724" extrusionOk="0">
                  <a:moveTo>
                    <a:pt x="998" y="1"/>
                  </a:moveTo>
                  <a:cubicBezTo>
                    <a:pt x="951" y="1"/>
                    <a:pt x="903" y="7"/>
                    <a:pt x="856" y="19"/>
                  </a:cubicBezTo>
                  <a:cubicBezTo>
                    <a:pt x="657" y="99"/>
                    <a:pt x="478" y="218"/>
                    <a:pt x="359" y="397"/>
                  </a:cubicBezTo>
                  <a:cubicBezTo>
                    <a:pt x="260" y="616"/>
                    <a:pt x="1" y="775"/>
                    <a:pt x="100" y="1034"/>
                  </a:cubicBezTo>
                  <a:cubicBezTo>
                    <a:pt x="180" y="1073"/>
                    <a:pt x="180" y="1113"/>
                    <a:pt x="120" y="1193"/>
                  </a:cubicBezTo>
                  <a:lnTo>
                    <a:pt x="100" y="1272"/>
                  </a:lnTo>
                  <a:lnTo>
                    <a:pt x="100" y="1352"/>
                  </a:lnTo>
                  <a:cubicBezTo>
                    <a:pt x="67" y="1588"/>
                    <a:pt x="147" y="1724"/>
                    <a:pt x="354" y="1724"/>
                  </a:cubicBezTo>
                  <a:cubicBezTo>
                    <a:pt x="391" y="1724"/>
                    <a:pt x="433" y="1719"/>
                    <a:pt x="478" y="1710"/>
                  </a:cubicBezTo>
                  <a:cubicBezTo>
                    <a:pt x="588" y="1344"/>
                    <a:pt x="765" y="1046"/>
                    <a:pt x="1178" y="1046"/>
                  </a:cubicBezTo>
                  <a:cubicBezTo>
                    <a:pt x="1215" y="1046"/>
                    <a:pt x="1253" y="1049"/>
                    <a:pt x="1294" y="1053"/>
                  </a:cubicBezTo>
                  <a:lnTo>
                    <a:pt x="3064" y="1053"/>
                  </a:lnTo>
                  <a:cubicBezTo>
                    <a:pt x="2706" y="815"/>
                    <a:pt x="2468" y="894"/>
                    <a:pt x="2368" y="695"/>
                  </a:cubicBezTo>
                  <a:cubicBezTo>
                    <a:pt x="2269" y="675"/>
                    <a:pt x="2149" y="675"/>
                    <a:pt x="2010" y="675"/>
                  </a:cubicBezTo>
                  <a:cubicBezTo>
                    <a:pt x="2010" y="695"/>
                    <a:pt x="2010" y="715"/>
                    <a:pt x="1970" y="715"/>
                  </a:cubicBezTo>
                  <a:cubicBezTo>
                    <a:pt x="1950" y="715"/>
                    <a:pt x="1891" y="695"/>
                    <a:pt x="1871" y="636"/>
                  </a:cubicBezTo>
                  <a:cubicBezTo>
                    <a:pt x="1572" y="596"/>
                    <a:pt x="1214" y="616"/>
                    <a:pt x="1314" y="138"/>
                  </a:cubicBezTo>
                  <a:cubicBezTo>
                    <a:pt x="1229" y="40"/>
                    <a:pt x="1115" y="1"/>
                    <a:pt x="9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2250150" y="1766375"/>
              <a:ext cx="29375" cy="97125"/>
            </a:xfrm>
            <a:custGeom>
              <a:avLst/>
              <a:gdLst/>
              <a:ahLst/>
              <a:cxnLst/>
              <a:rect l="l" t="t" r="r" b="b"/>
              <a:pathLst>
                <a:path w="1175" h="3885" extrusionOk="0">
                  <a:moveTo>
                    <a:pt x="995" y="0"/>
                  </a:moveTo>
                  <a:cubicBezTo>
                    <a:pt x="359" y="1214"/>
                    <a:pt x="80" y="2507"/>
                    <a:pt x="1" y="3879"/>
                  </a:cubicBezTo>
                  <a:cubicBezTo>
                    <a:pt x="24" y="3883"/>
                    <a:pt x="46" y="3884"/>
                    <a:pt x="66" y="3884"/>
                  </a:cubicBezTo>
                  <a:cubicBezTo>
                    <a:pt x="400" y="3884"/>
                    <a:pt x="254" y="3436"/>
                    <a:pt x="498" y="3342"/>
                  </a:cubicBezTo>
                  <a:cubicBezTo>
                    <a:pt x="717" y="2845"/>
                    <a:pt x="856" y="2328"/>
                    <a:pt x="876" y="1791"/>
                  </a:cubicBezTo>
                  <a:cubicBezTo>
                    <a:pt x="776" y="1492"/>
                    <a:pt x="856" y="1254"/>
                    <a:pt x="1075" y="1094"/>
                  </a:cubicBezTo>
                  <a:cubicBezTo>
                    <a:pt x="1154" y="1055"/>
                    <a:pt x="1174" y="995"/>
                    <a:pt x="1174" y="896"/>
                  </a:cubicBezTo>
                  <a:cubicBezTo>
                    <a:pt x="896" y="617"/>
                    <a:pt x="1095" y="299"/>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2238225" y="1871300"/>
              <a:ext cx="23400" cy="107950"/>
            </a:xfrm>
            <a:custGeom>
              <a:avLst/>
              <a:gdLst/>
              <a:ahLst/>
              <a:cxnLst/>
              <a:rect l="l" t="t" r="r" b="b"/>
              <a:pathLst>
                <a:path w="936" h="4318" extrusionOk="0">
                  <a:moveTo>
                    <a:pt x="776" y="1"/>
                  </a:moveTo>
                  <a:cubicBezTo>
                    <a:pt x="378" y="1"/>
                    <a:pt x="657" y="418"/>
                    <a:pt x="458" y="518"/>
                  </a:cubicBezTo>
                  <a:cubicBezTo>
                    <a:pt x="0" y="1791"/>
                    <a:pt x="0" y="3044"/>
                    <a:pt x="378" y="4317"/>
                  </a:cubicBezTo>
                  <a:cubicBezTo>
                    <a:pt x="398" y="3522"/>
                    <a:pt x="557" y="2746"/>
                    <a:pt x="597" y="1950"/>
                  </a:cubicBezTo>
                  <a:cubicBezTo>
                    <a:pt x="657" y="1294"/>
                    <a:pt x="935" y="65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1966175" y="1613500"/>
              <a:ext cx="105475" cy="24100"/>
            </a:xfrm>
            <a:custGeom>
              <a:avLst/>
              <a:gdLst/>
              <a:ahLst/>
              <a:cxnLst/>
              <a:rect l="l" t="t" r="r" b="b"/>
              <a:pathLst>
                <a:path w="4219" h="964" extrusionOk="0">
                  <a:moveTo>
                    <a:pt x="1385" y="0"/>
                  </a:moveTo>
                  <a:cubicBezTo>
                    <a:pt x="1340" y="0"/>
                    <a:pt x="1292" y="19"/>
                    <a:pt x="1234" y="48"/>
                  </a:cubicBezTo>
                  <a:cubicBezTo>
                    <a:pt x="1135" y="108"/>
                    <a:pt x="1075" y="207"/>
                    <a:pt x="976" y="287"/>
                  </a:cubicBezTo>
                  <a:cubicBezTo>
                    <a:pt x="932" y="320"/>
                    <a:pt x="882" y="334"/>
                    <a:pt x="833" y="334"/>
                  </a:cubicBezTo>
                  <a:cubicBezTo>
                    <a:pt x="793" y="334"/>
                    <a:pt x="753" y="325"/>
                    <a:pt x="717" y="307"/>
                  </a:cubicBezTo>
                  <a:cubicBezTo>
                    <a:pt x="677" y="287"/>
                    <a:pt x="598" y="267"/>
                    <a:pt x="538" y="267"/>
                  </a:cubicBezTo>
                  <a:lnTo>
                    <a:pt x="339" y="267"/>
                  </a:lnTo>
                  <a:cubicBezTo>
                    <a:pt x="279" y="267"/>
                    <a:pt x="220" y="287"/>
                    <a:pt x="140" y="307"/>
                  </a:cubicBezTo>
                  <a:cubicBezTo>
                    <a:pt x="80" y="346"/>
                    <a:pt x="21" y="386"/>
                    <a:pt x="1" y="466"/>
                  </a:cubicBezTo>
                  <a:cubicBezTo>
                    <a:pt x="1" y="744"/>
                    <a:pt x="299" y="645"/>
                    <a:pt x="399" y="764"/>
                  </a:cubicBezTo>
                  <a:cubicBezTo>
                    <a:pt x="1493" y="804"/>
                    <a:pt x="2567" y="884"/>
                    <a:pt x="3661" y="963"/>
                  </a:cubicBezTo>
                  <a:cubicBezTo>
                    <a:pt x="3800" y="943"/>
                    <a:pt x="3920" y="943"/>
                    <a:pt x="4079" y="903"/>
                  </a:cubicBezTo>
                  <a:cubicBezTo>
                    <a:pt x="4218" y="545"/>
                    <a:pt x="3920" y="486"/>
                    <a:pt x="3701" y="406"/>
                  </a:cubicBezTo>
                  <a:cubicBezTo>
                    <a:pt x="3583" y="361"/>
                    <a:pt x="3466" y="347"/>
                    <a:pt x="3348" y="347"/>
                  </a:cubicBezTo>
                  <a:cubicBezTo>
                    <a:pt x="3115" y="347"/>
                    <a:pt x="2881" y="404"/>
                    <a:pt x="2641" y="404"/>
                  </a:cubicBezTo>
                  <a:cubicBezTo>
                    <a:pt x="2570" y="404"/>
                    <a:pt x="2499" y="399"/>
                    <a:pt x="2428" y="386"/>
                  </a:cubicBezTo>
                  <a:cubicBezTo>
                    <a:pt x="2288" y="366"/>
                    <a:pt x="2129" y="346"/>
                    <a:pt x="2010" y="287"/>
                  </a:cubicBezTo>
                  <a:cubicBezTo>
                    <a:pt x="1811" y="187"/>
                    <a:pt x="1632" y="68"/>
                    <a:pt x="1433" y="8"/>
                  </a:cubicBezTo>
                  <a:cubicBezTo>
                    <a:pt x="1417" y="3"/>
                    <a:pt x="1401" y="0"/>
                    <a:pt x="1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2385925" y="1707425"/>
              <a:ext cx="55725" cy="91625"/>
            </a:xfrm>
            <a:custGeom>
              <a:avLst/>
              <a:gdLst/>
              <a:ahLst/>
              <a:cxnLst/>
              <a:rect l="l" t="t" r="r" b="b"/>
              <a:pathLst>
                <a:path w="2229" h="3665" extrusionOk="0">
                  <a:moveTo>
                    <a:pt x="1968" y="1"/>
                  </a:moveTo>
                  <a:cubicBezTo>
                    <a:pt x="1880" y="1"/>
                    <a:pt x="1786" y="44"/>
                    <a:pt x="1691" y="110"/>
                  </a:cubicBezTo>
                  <a:cubicBezTo>
                    <a:pt x="1552" y="230"/>
                    <a:pt x="1452" y="369"/>
                    <a:pt x="1353" y="488"/>
                  </a:cubicBezTo>
                  <a:cubicBezTo>
                    <a:pt x="1055" y="628"/>
                    <a:pt x="1114" y="966"/>
                    <a:pt x="995" y="1205"/>
                  </a:cubicBezTo>
                  <a:cubicBezTo>
                    <a:pt x="995" y="1264"/>
                    <a:pt x="955" y="1304"/>
                    <a:pt x="935" y="1364"/>
                  </a:cubicBezTo>
                  <a:cubicBezTo>
                    <a:pt x="915" y="1423"/>
                    <a:pt x="856" y="1483"/>
                    <a:pt x="836" y="1523"/>
                  </a:cubicBezTo>
                  <a:cubicBezTo>
                    <a:pt x="219" y="1921"/>
                    <a:pt x="259" y="2677"/>
                    <a:pt x="0" y="3254"/>
                  </a:cubicBezTo>
                  <a:cubicBezTo>
                    <a:pt x="0" y="3313"/>
                    <a:pt x="20" y="3413"/>
                    <a:pt x="40" y="3492"/>
                  </a:cubicBezTo>
                  <a:cubicBezTo>
                    <a:pt x="104" y="3607"/>
                    <a:pt x="184" y="3665"/>
                    <a:pt x="292" y="3665"/>
                  </a:cubicBezTo>
                  <a:cubicBezTo>
                    <a:pt x="351" y="3665"/>
                    <a:pt x="419" y="3647"/>
                    <a:pt x="498" y="3612"/>
                  </a:cubicBezTo>
                  <a:cubicBezTo>
                    <a:pt x="915" y="2856"/>
                    <a:pt x="1234" y="2060"/>
                    <a:pt x="1631" y="1264"/>
                  </a:cubicBezTo>
                  <a:cubicBezTo>
                    <a:pt x="1811" y="886"/>
                    <a:pt x="2188" y="608"/>
                    <a:pt x="2228" y="190"/>
                  </a:cubicBezTo>
                  <a:cubicBezTo>
                    <a:pt x="2155" y="54"/>
                    <a:pt x="2065" y="1"/>
                    <a:pt x="1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1898550" y="1615175"/>
              <a:ext cx="77600" cy="22425"/>
            </a:xfrm>
            <a:custGeom>
              <a:avLst/>
              <a:gdLst/>
              <a:ahLst/>
              <a:cxnLst/>
              <a:rect l="l" t="t" r="r" b="b"/>
              <a:pathLst>
                <a:path w="3104" h="897" extrusionOk="0">
                  <a:moveTo>
                    <a:pt x="657" y="1"/>
                  </a:moveTo>
                  <a:cubicBezTo>
                    <a:pt x="538" y="1"/>
                    <a:pt x="438" y="21"/>
                    <a:pt x="319" y="41"/>
                  </a:cubicBezTo>
                  <a:cubicBezTo>
                    <a:pt x="239" y="81"/>
                    <a:pt x="160" y="100"/>
                    <a:pt x="120" y="140"/>
                  </a:cubicBezTo>
                  <a:cubicBezTo>
                    <a:pt x="20" y="399"/>
                    <a:pt x="0" y="638"/>
                    <a:pt x="140" y="896"/>
                  </a:cubicBezTo>
                  <a:lnTo>
                    <a:pt x="637" y="896"/>
                  </a:lnTo>
                  <a:cubicBezTo>
                    <a:pt x="764" y="719"/>
                    <a:pt x="922" y="687"/>
                    <a:pt x="1083" y="687"/>
                  </a:cubicBezTo>
                  <a:cubicBezTo>
                    <a:pt x="1174" y="687"/>
                    <a:pt x="1266" y="697"/>
                    <a:pt x="1353" y="697"/>
                  </a:cubicBezTo>
                  <a:lnTo>
                    <a:pt x="3104" y="697"/>
                  </a:lnTo>
                  <a:lnTo>
                    <a:pt x="2746" y="339"/>
                  </a:lnTo>
                  <a:cubicBezTo>
                    <a:pt x="2635" y="118"/>
                    <a:pt x="2457" y="100"/>
                    <a:pt x="2269" y="100"/>
                  </a:cubicBezTo>
                  <a:cubicBezTo>
                    <a:pt x="2232" y="100"/>
                    <a:pt x="2194" y="100"/>
                    <a:pt x="2156" y="100"/>
                  </a:cubicBezTo>
                  <a:cubicBezTo>
                    <a:pt x="2043" y="100"/>
                    <a:pt x="1930" y="94"/>
                    <a:pt x="1831" y="41"/>
                  </a:cubicBezTo>
                  <a:cubicBezTo>
                    <a:pt x="1711" y="21"/>
                    <a:pt x="1612" y="1"/>
                    <a:pt x="14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2308825" y="1626250"/>
              <a:ext cx="98000" cy="19725"/>
            </a:xfrm>
            <a:custGeom>
              <a:avLst/>
              <a:gdLst/>
              <a:ahLst/>
              <a:cxnLst/>
              <a:rect l="l" t="t" r="r" b="b"/>
              <a:pathLst>
                <a:path w="3920" h="789" extrusionOk="0">
                  <a:moveTo>
                    <a:pt x="2848" y="1"/>
                  </a:moveTo>
                  <a:cubicBezTo>
                    <a:pt x="2557" y="1"/>
                    <a:pt x="2269" y="25"/>
                    <a:pt x="1990" y="55"/>
                  </a:cubicBezTo>
                  <a:cubicBezTo>
                    <a:pt x="1950" y="75"/>
                    <a:pt x="1930" y="75"/>
                    <a:pt x="1950" y="95"/>
                  </a:cubicBezTo>
                  <a:cubicBezTo>
                    <a:pt x="1920" y="120"/>
                    <a:pt x="1889" y="129"/>
                    <a:pt x="1859" y="129"/>
                  </a:cubicBezTo>
                  <a:cubicBezTo>
                    <a:pt x="1793" y="129"/>
                    <a:pt x="1733" y="83"/>
                    <a:pt x="1692" y="55"/>
                  </a:cubicBezTo>
                  <a:cubicBezTo>
                    <a:pt x="1662" y="45"/>
                    <a:pt x="1627" y="40"/>
                    <a:pt x="1592" y="40"/>
                  </a:cubicBezTo>
                  <a:cubicBezTo>
                    <a:pt x="1558" y="40"/>
                    <a:pt x="1523" y="45"/>
                    <a:pt x="1493" y="55"/>
                  </a:cubicBezTo>
                  <a:cubicBezTo>
                    <a:pt x="1294" y="135"/>
                    <a:pt x="1115" y="234"/>
                    <a:pt x="896" y="234"/>
                  </a:cubicBezTo>
                  <a:cubicBezTo>
                    <a:pt x="697" y="234"/>
                    <a:pt x="558" y="95"/>
                    <a:pt x="419" y="35"/>
                  </a:cubicBezTo>
                  <a:cubicBezTo>
                    <a:pt x="339" y="35"/>
                    <a:pt x="260" y="35"/>
                    <a:pt x="220" y="75"/>
                  </a:cubicBezTo>
                  <a:cubicBezTo>
                    <a:pt x="100" y="234"/>
                    <a:pt x="1" y="393"/>
                    <a:pt x="100" y="592"/>
                  </a:cubicBezTo>
                  <a:cubicBezTo>
                    <a:pt x="956" y="652"/>
                    <a:pt x="1851" y="632"/>
                    <a:pt x="2746" y="752"/>
                  </a:cubicBezTo>
                  <a:cubicBezTo>
                    <a:pt x="2842" y="761"/>
                    <a:pt x="2951" y="789"/>
                    <a:pt x="3056" y="789"/>
                  </a:cubicBezTo>
                  <a:cubicBezTo>
                    <a:pt x="3170" y="789"/>
                    <a:pt x="3280" y="756"/>
                    <a:pt x="3363" y="632"/>
                  </a:cubicBezTo>
                  <a:cubicBezTo>
                    <a:pt x="3283" y="473"/>
                    <a:pt x="3124" y="453"/>
                    <a:pt x="2945" y="433"/>
                  </a:cubicBezTo>
                  <a:cubicBezTo>
                    <a:pt x="3104" y="433"/>
                    <a:pt x="3243" y="473"/>
                    <a:pt x="3363" y="592"/>
                  </a:cubicBezTo>
                  <a:lnTo>
                    <a:pt x="3900" y="374"/>
                  </a:lnTo>
                  <a:cubicBezTo>
                    <a:pt x="3920" y="254"/>
                    <a:pt x="3840" y="155"/>
                    <a:pt x="3721" y="95"/>
                  </a:cubicBezTo>
                  <a:cubicBezTo>
                    <a:pt x="3432" y="25"/>
                    <a:pt x="3139" y="1"/>
                    <a:pt x="28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2748950" y="2037900"/>
              <a:ext cx="66175" cy="28375"/>
            </a:xfrm>
            <a:custGeom>
              <a:avLst/>
              <a:gdLst/>
              <a:ahLst/>
              <a:cxnLst/>
              <a:rect l="l" t="t" r="r" b="b"/>
              <a:pathLst>
                <a:path w="2647" h="1135" extrusionOk="0">
                  <a:moveTo>
                    <a:pt x="2388" y="1"/>
                  </a:moveTo>
                  <a:cubicBezTo>
                    <a:pt x="1513" y="80"/>
                    <a:pt x="638" y="41"/>
                    <a:pt x="1" y="796"/>
                  </a:cubicBezTo>
                  <a:cubicBezTo>
                    <a:pt x="180" y="816"/>
                    <a:pt x="339" y="916"/>
                    <a:pt x="339" y="1135"/>
                  </a:cubicBezTo>
                  <a:cubicBezTo>
                    <a:pt x="1155" y="1075"/>
                    <a:pt x="1931" y="896"/>
                    <a:pt x="2647" y="478"/>
                  </a:cubicBezTo>
                  <a:cubicBezTo>
                    <a:pt x="2647" y="240"/>
                    <a:pt x="2587" y="100"/>
                    <a:pt x="2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2349625" y="1988175"/>
              <a:ext cx="15925" cy="78175"/>
            </a:xfrm>
            <a:custGeom>
              <a:avLst/>
              <a:gdLst/>
              <a:ahLst/>
              <a:cxnLst/>
              <a:rect l="l" t="t" r="r" b="b"/>
              <a:pathLst>
                <a:path w="637" h="3127" extrusionOk="0">
                  <a:moveTo>
                    <a:pt x="418" y="1"/>
                  </a:moveTo>
                  <a:cubicBezTo>
                    <a:pt x="338" y="1"/>
                    <a:pt x="298" y="40"/>
                    <a:pt x="239" y="120"/>
                  </a:cubicBezTo>
                  <a:cubicBezTo>
                    <a:pt x="159" y="378"/>
                    <a:pt x="219" y="677"/>
                    <a:pt x="20" y="896"/>
                  </a:cubicBezTo>
                  <a:cubicBezTo>
                    <a:pt x="0" y="1632"/>
                    <a:pt x="0" y="2388"/>
                    <a:pt x="199" y="3124"/>
                  </a:cubicBezTo>
                  <a:cubicBezTo>
                    <a:pt x="219" y="3126"/>
                    <a:pt x="237" y="3126"/>
                    <a:pt x="254" y="3126"/>
                  </a:cubicBezTo>
                  <a:cubicBezTo>
                    <a:pt x="595" y="3126"/>
                    <a:pt x="385" y="2759"/>
                    <a:pt x="517" y="2626"/>
                  </a:cubicBezTo>
                  <a:cubicBezTo>
                    <a:pt x="478" y="1771"/>
                    <a:pt x="637" y="87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2049225" y="1879750"/>
              <a:ext cx="19925" cy="78600"/>
            </a:xfrm>
            <a:custGeom>
              <a:avLst/>
              <a:gdLst/>
              <a:ahLst/>
              <a:cxnLst/>
              <a:rect l="l" t="t" r="r" b="b"/>
              <a:pathLst>
                <a:path w="797" h="3144" extrusionOk="0">
                  <a:moveTo>
                    <a:pt x="677" y="1"/>
                  </a:moveTo>
                  <a:cubicBezTo>
                    <a:pt x="558" y="100"/>
                    <a:pt x="538" y="220"/>
                    <a:pt x="538" y="379"/>
                  </a:cubicBezTo>
                  <a:cubicBezTo>
                    <a:pt x="538" y="598"/>
                    <a:pt x="399" y="677"/>
                    <a:pt x="200" y="697"/>
                  </a:cubicBezTo>
                  <a:cubicBezTo>
                    <a:pt x="1" y="1155"/>
                    <a:pt x="140" y="1652"/>
                    <a:pt x="1" y="2070"/>
                  </a:cubicBezTo>
                  <a:cubicBezTo>
                    <a:pt x="299" y="2348"/>
                    <a:pt x="1" y="2865"/>
                    <a:pt x="478" y="3144"/>
                  </a:cubicBezTo>
                  <a:cubicBezTo>
                    <a:pt x="478" y="2647"/>
                    <a:pt x="538" y="2169"/>
                    <a:pt x="478" y="1692"/>
                  </a:cubicBezTo>
                  <a:cubicBezTo>
                    <a:pt x="478" y="1473"/>
                    <a:pt x="478" y="1314"/>
                    <a:pt x="677" y="1194"/>
                  </a:cubicBezTo>
                  <a:cubicBezTo>
                    <a:pt x="697" y="1075"/>
                    <a:pt x="737" y="976"/>
                    <a:pt x="757" y="856"/>
                  </a:cubicBezTo>
                  <a:cubicBezTo>
                    <a:pt x="797" y="757"/>
                    <a:pt x="797" y="618"/>
                    <a:pt x="757" y="538"/>
                  </a:cubicBezTo>
                  <a:lnTo>
                    <a:pt x="6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2428200" y="1694250"/>
              <a:ext cx="66150" cy="26375"/>
            </a:xfrm>
            <a:custGeom>
              <a:avLst/>
              <a:gdLst/>
              <a:ahLst/>
              <a:cxnLst/>
              <a:rect l="l" t="t" r="r" b="b"/>
              <a:pathLst>
                <a:path w="2646" h="1055" extrusionOk="0">
                  <a:moveTo>
                    <a:pt x="1910" y="1"/>
                  </a:moveTo>
                  <a:cubicBezTo>
                    <a:pt x="1372" y="59"/>
                    <a:pt x="890" y="320"/>
                    <a:pt x="374" y="320"/>
                  </a:cubicBezTo>
                  <a:cubicBezTo>
                    <a:pt x="355" y="320"/>
                    <a:pt x="337" y="320"/>
                    <a:pt x="318" y="319"/>
                  </a:cubicBezTo>
                  <a:cubicBezTo>
                    <a:pt x="139" y="319"/>
                    <a:pt x="20" y="458"/>
                    <a:pt x="0" y="657"/>
                  </a:cubicBezTo>
                  <a:cubicBezTo>
                    <a:pt x="33" y="657"/>
                    <a:pt x="66" y="657"/>
                    <a:pt x="99" y="657"/>
                  </a:cubicBezTo>
                  <a:cubicBezTo>
                    <a:pt x="263" y="657"/>
                    <a:pt x="418" y="671"/>
                    <a:pt x="517" y="836"/>
                  </a:cubicBezTo>
                  <a:cubicBezTo>
                    <a:pt x="716" y="994"/>
                    <a:pt x="908" y="1055"/>
                    <a:pt x="1095" y="1055"/>
                  </a:cubicBezTo>
                  <a:cubicBezTo>
                    <a:pt x="1356" y="1055"/>
                    <a:pt x="1607" y="936"/>
                    <a:pt x="1850" y="797"/>
                  </a:cubicBezTo>
                  <a:cubicBezTo>
                    <a:pt x="2029" y="637"/>
                    <a:pt x="2228" y="538"/>
                    <a:pt x="2447" y="458"/>
                  </a:cubicBezTo>
                  <a:cubicBezTo>
                    <a:pt x="2527" y="439"/>
                    <a:pt x="2586" y="399"/>
                    <a:pt x="2626" y="319"/>
                  </a:cubicBezTo>
                  <a:cubicBezTo>
                    <a:pt x="2646" y="240"/>
                    <a:pt x="2626" y="160"/>
                    <a:pt x="2586" y="120"/>
                  </a:cubicBezTo>
                  <a:cubicBezTo>
                    <a:pt x="2504" y="61"/>
                    <a:pt x="2428" y="44"/>
                    <a:pt x="2352" y="44"/>
                  </a:cubicBezTo>
                  <a:cubicBezTo>
                    <a:pt x="2299" y="44"/>
                    <a:pt x="2245" y="52"/>
                    <a:pt x="2188" y="61"/>
                  </a:cubicBezTo>
                  <a:cubicBezTo>
                    <a:pt x="2069" y="61"/>
                    <a:pt x="1989" y="61"/>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2227775" y="1619400"/>
              <a:ext cx="61700" cy="21175"/>
            </a:xfrm>
            <a:custGeom>
              <a:avLst/>
              <a:gdLst/>
              <a:ahLst/>
              <a:cxnLst/>
              <a:rect l="l" t="t" r="r" b="b"/>
              <a:pathLst>
                <a:path w="2468" h="847" extrusionOk="0">
                  <a:moveTo>
                    <a:pt x="1708" y="1"/>
                  </a:moveTo>
                  <a:cubicBezTo>
                    <a:pt x="1433" y="1"/>
                    <a:pt x="1153" y="35"/>
                    <a:pt x="875" y="35"/>
                  </a:cubicBezTo>
                  <a:cubicBezTo>
                    <a:pt x="755" y="35"/>
                    <a:pt x="636" y="29"/>
                    <a:pt x="518" y="11"/>
                  </a:cubicBezTo>
                  <a:cubicBezTo>
                    <a:pt x="498" y="31"/>
                    <a:pt x="478" y="51"/>
                    <a:pt x="458" y="51"/>
                  </a:cubicBezTo>
                  <a:cubicBezTo>
                    <a:pt x="418" y="289"/>
                    <a:pt x="279" y="488"/>
                    <a:pt x="60" y="628"/>
                  </a:cubicBezTo>
                  <a:cubicBezTo>
                    <a:pt x="0" y="687"/>
                    <a:pt x="0" y="747"/>
                    <a:pt x="60" y="827"/>
                  </a:cubicBezTo>
                  <a:cubicBezTo>
                    <a:pt x="776" y="846"/>
                    <a:pt x="1512" y="846"/>
                    <a:pt x="2268" y="846"/>
                  </a:cubicBezTo>
                  <a:cubicBezTo>
                    <a:pt x="2308" y="787"/>
                    <a:pt x="2368" y="747"/>
                    <a:pt x="2388" y="687"/>
                  </a:cubicBezTo>
                  <a:cubicBezTo>
                    <a:pt x="2407" y="628"/>
                    <a:pt x="2447" y="528"/>
                    <a:pt x="2447" y="429"/>
                  </a:cubicBezTo>
                  <a:cubicBezTo>
                    <a:pt x="2467" y="369"/>
                    <a:pt x="2467" y="289"/>
                    <a:pt x="2467" y="250"/>
                  </a:cubicBezTo>
                  <a:lnTo>
                    <a:pt x="2467" y="150"/>
                  </a:lnTo>
                  <a:cubicBezTo>
                    <a:pt x="2222" y="32"/>
                    <a:pt x="1967" y="1"/>
                    <a:pt x="17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2229750" y="1715025"/>
              <a:ext cx="34775" cy="86675"/>
            </a:xfrm>
            <a:custGeom>
              <a:avLst/>
              <a:gdLst/>
              <a:ahLst/>
              <a:cxnLst/>
              <a:rect l="l" t="t" r="r" b="b"/>
              <a:pathLst>
                <a:path w="1391" h="3467" extrusionOk="0">
                  <a:moveTo>
                    <a:pt x="1208" y="1"/>
                  </a:moveTo>
                  <a:cubicBezTo>
                    <a:pt x="1186" y="1"/>
                    <a:pt x="1161" y="2"/>
                    <a:pt x="1135" y="5"/>
                  </a:cubicBezTo>
                  <a:cubicBezTo>
                    <a:pt x="1035" y="582"/>
                    <a:pt x="677" y="1060"/>
                    <a:pt x="598" y="1657"/>
                  </a:cubicBezTo>
                  <a:cubicBezTo>
                    <a:pt x="598" y="1776"/>
                    <a:pt x="518" y="1855"/>
                    <a:pt x="439" y="1875"/>
                  </a:cubicBezTo>
                  <a:cubicBezTo>
                    <a:pt x="319" y="2015"/>
                    <a:pt x="419" y="2213"/>
                    <a:pt x="339" y="2393"/>
                  </a:cubicBezTo>
                  <a:lnTo>
                    <a:pt x="279" y="2691"/>
                  </a:lnTo>
                  <a:cubicBezTo>
                    <a:pt x="279" y="2969"/>
                    <a:pt x="1" y="3288"/>
                    <a:pt x="439" y="3467"/>
                  </a:cubicBezTo>
                  <a:cubicBezTo>
                    <a:pt x="478" y="3387"/>
                    <a:pt x="478" y="3288"/>
                    <a:pt x="498" y="3188"/>
                  </a:cubicBezTo>
                  <a:cubicBezTo>
                    <a:pt x="578" y="3069"/>
                    <a:pt x="538" y="2910"/>
                    <a:pt x="638" y="2790"/>
                  </a:cubicBezTo>
                  <a:cubicBezTo>
                    <a:pt x="677" y="2770"/>
                    <a:pt x="677" y="2711"/>
                    <a:pt x="677" y="2671"/>
                  </a:cubicBezTo>
                  <a:cubicBezTo>
                    <a:pt x="717" y="2572"/>
                    <a:pt x="697" y="2412"/>
                    <a:pt x="797" y="2293"/>
                  </a:cubicBezTo>
                  <a:cubicBezTo>
                    <a:pt x="817" y="2194"/>
                    <a:pt x="817" y="2114"/>
                    <a:pt x="836" y="2015"/>
                  </a:cubicBezTo>
                  <a:cubicBezTo>
                    <a:pt x="876" y="1875"/>
                    <a:pt x="876" y="1696"/>
                    <a:pt x="996" y="1597"/>
                  </a:cubicBezTo>
                  <a:cubicBezTo>
                    <a:pt x="1294" y="1199"/>
                    <a:pt x="1334" y="702"/>
                    <a:pt x="1374" y="224"/>
                  </a:cubicBezTo>
                  <a:cubicBezTo>
                    <a:pt x="1390" y="55"/>
                    <a:pt x="1335" y="1"/>
                    <a:pt x="12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2354100" y="1806050"/>
              <a:ext cx="27875" cy="60800"/>
            </a:xfrm>
            <a:custGeom>
              <a:avLst/>
              <a:gdLst/>
              <a:ahLst/>
              <a:cxnLst/>
              <a:rect l="l" t="t" r="r" b="b"/>
              <a:pathLst>
                <a:path w="1115" h="2432" extrusionOk="0">
                  <a:moveTo>
                    <a:pt x="842" y="0"/>
                  </a:moveTo>
                  <a:cubicBezTo>
                    <a:pt x="393" y="0"/>
                    <a:pt x="526" y="533"/>
                    <a:pt x="299" y="741"/>
                  </a:cubicBezTo>
                  <a:cubicBezTo>
                    <a:pt x="279" y="820"/>
                    <a:pt x="299" y="920"/>
                    <a:pt x="318" y="999"/>
                  </a:cubicBezTo>
                  <a:lnTo>
                    <a:pt x="239" y="960"/>
                  </a:lnTo>
                  <a:lnTo>
                    <a:pt x="199" y="1039"/>
                  </a:lnTo>
                  <a:cubicBezTo>
                    <a:pt x="199" y="1139"/>
                    <a:pt x="179" y="1258"/>
                    <a:pt x="179" y="1357"/>
                  </a:cubicBezTo>
                  <a:cubicBezTo>
                    <a:pt x="20" y="1596"/>
                    <a:pt x="179" y="1855"/>
                    <a:pt x="20" y="2094"/>
                  </a:cubicBezTo>
                  <a:cubicBezTo>
                    <a:pt x="20" y="2213"/>
                    <a:pt x="0" y="2312"/>
                    <a:pt x="0" y="2432"/>
                  </a:cubicBezTo>
                  <a:lnTo>
                    <a:pt x="179" y="2432"/>
                  </a:lnTo>
                  <a:cubicBezTo>
                    <a:pt x="1114" y="2014"/>
                    <a:pt x="1094" y="1159"/>
                    <a:pt x="1074" y="323"/>
                  </a:cubicBezTo>
                  <a:cubicBezTo>
                    <a:pt x="1035" y="204"/>
                    <a:pt x="995" y="104"/>
                    <a:pt x="915" y="5"/>
                  </a:cubicBezTo>
                  <a:cubicBezTo>
                    <a:pt x="889" y="2"/>
                    <a:pt x="865" y="0"/>
                    <a:pt x="8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2162625" y="1638075"/>
              <a:ext cx="82575" cy="18050"/>
            </a:xfrm>
            <a:custGeom>
              <a:avLst/>
              <a:gdLst/>
              <a:ahLst/>
              <a:cxnLst/>
              <a:rect l="l" t="t" r="r" b="b"/>
              <a:pathLst>
                <a:path w="3303" h="722" extrusionOk="0">
                  <a:moveTo>
                    <a:pt x="378" y="0"/>
                  </a:moveTo>
                  <a:cubicBezTo>
                    <a:pt x="219" y="0"/>
                    <a:pt x="100" y="0"/>
                    <a:pt x="0" y="159"/>
                  </a:cubicBezTo>
                  <a:cubicBezTo>
                    <a:pt x="80" y="259"/>
                    <a:pt x="120" y="358"/>
                    <a:pt x="179" y="458"/>
                  </a:cubicBezTo>
                  <a:cubicBezTo>
                    <a:pt x="933" y="493"/>
                    <a:pt x="1672" y="667"/>
                    <a:pt x="2408" y="667"/>
                  </a:cubicBezTo>
                  <a:cubicBezTo>
                    <a:pt x="2507" y="667"/>
                    <a:pt x="2607" y="664"/>
                    <a:pt x="2706" y="656"/>
                  </a:cubicBezTo>
                  <a:cubicBezTo>
                    <a:pt x="2820" y="656"/>
                    <a:pt x="2956" y="721"/>
                    <a:pt x="3071" y="721"/>
                  </a:cubicBezTo>
                  <a:cubicBezTo>
                    <a:pt x="3176" y="721"/>
                    <a:pt x="3265" y="667"/>
                    <a:pt x="3303" y="458"/>
                  </a:cubicBezTo>
                  <a:cubicBezTo>
                    <a:pt x="3096" y="316"/>
                    <a:pt x="2877" y="306"/>
                    <a:pt x="2656" y="306"/>
                  </a:cubicBezTo>
                  <a:cubicBezTo>
                    <a:pt x="2618" y="306"/>
                    <a:pt x="2580" y="306"/>
                    <a:pt x="2542" y="306"/>
                  </a:cubicBezTo>
                  <a:cubicBezTo>
                    <a:pt x="2397" y="306"/>
                    <a:pt x="2252" y="301"/>
                    <a:pt x="2109" y="259"/>
                  </a:cubicBezTo>
                  <a:cubicBezTo>
                    <a:pt x="1890" y="20"/>
                    <a:pt x="1592" y="80"/>
                    <a:pt x="1313" y="60"/>
                  </a:cubicBezTo>
                  <a:cubicBezTo>
                    <a:pt x="1194" y="60"/>
                    <a:pt x="1095" y="60"/>
                    <a:pt x="975" y="20"/>
                  </a:cubicBezTo>
                  <a:lnTo>
                    <a:pt x="736" y="20"/>
                  </a:lnTo>
                  <a:cubicBezTo>
                    <a:pt x="684" y="55"/>
                    <a:pt x="632" y="71"/>
                    <a:pt x="579" y="71"/>
                  </a:cubicBezTo>
                  <a:cubicBezTo>
                    <a:pt x="512" y="71"/>
                    <a:pt x="445" y="45"/>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2359075" y="1758900"/>
              <a:ext cx="25375" cy="73650"/>
            </a:xfrm>
            <a:custGeom>
              <a:avLst/>
              <a:gdLst/>
              <a:ahLst/>
              <a:cxnLst/>
              <a:rect l="l" t="t" r="r" b="b"/>
              <a:pathLst>
                <a:path w="1015" h="2946" extrusionOk="0">
                  <a:moveTo>
                    <a:pt x="657" y="1"/>
                  </a:moveTo>
                  <a:cubicBezTo>
                    <a:pt x="398" y="956"/>
                    <a:pt x="100" y="1931"/>
                    <a:pt x="0" y="2945"/>
                  </a:cubicBezTo>
                  <a:lnTo>
                    <a:pt x="139" y="2945"/>
                  </a:lnTo>
                  <a:cubicBezTo>
                    <a:pt x="199" y="2547"/>
                    <a:pt x="398" y="2209"/>
                    <a:pt x="657" y="1911"/>
                  </a:cubicBezTo>
                  <a:cubicBezTo>
                    <a:pt x="816" y="1831"/>
                    <a:pt x="915" y="1692"/>
                    <a:pt x="955" y="1533"/>
                  </a:cubicBezTo>
                  <a:cubicBezTo>
                    <a:pt x="1015" y="1393"/>
                    <a:pt x="935" y="1214"/>
                    <a:pt x="915" y="1055"/>
                  </a:cubicBezTo>
                  <a:cubicBezTo>
                    <a:pt x="855" y="916"/>
                    <a:pt x="855" y="737"/>
                    <a:pt x="816" y="598"/>
                  </a:cubicBezTo>
                  <a:cubicBezTo>
                    <a:pt x="716" y="399"/>
                    <a:pt x="836" y="1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309325" y="1658200"/>
              <a:ext cx="85575" cy="9200"/>
            </a:xfrm>
            <a:custGeom>
              <a:avLst/>
              <a:gdLst/>
              <a:ahLst/>
              <a:cxnLst/>
              <a:rect l="l" t="t" r="r" b="b"/>
              <a:pathLst>
                <a:path w="3423" h="368" extrusionOk="0">
                  <a:moveTo>
                    <a:pt x="2502" y="1"/>
                  </a:moveTo>
                  <a:cubicBezTo>
                    <a:pt x="2259" y="1"/>
                    <a:pt x="2013" y="33"/>
                    <a:pt x="1771" y="50"/>
                  </a:cubicBezTo>
                  <a:cubicBezTo>
                    <a:pt x="1605" y="108"/>
                    <a:pt x="1436" y="124"/>
                    <a:pt x="1265" y="124"/>
                  </a:cubicBezTo>
                  <a:cubicBezTo>
                    <a:pt x="1047" y="124"/>
                    <a:pt x="827" y="98"/>
                    <a:pt x="608" y="98"/>
                  </a:cubicBezTo>
                  <a:cubicBezTo>
                    <a:pt x="403" y="98"/>
                    <a:pt x="199" y="120"/>
                    <a:pt x="1" y="210"/>
                  </a:cubicBezTo>
                  <a:cubicBezTo>
                    <a:pt x="520" y="328"/>
                    <a:pt x="1044" y="367"/>
                    <a:pt x="1568" y="367"/>
                  </a:cubicBezTo>
                  <a:cubicBezTo>
                    <a:pt x="2187" y="367"/>
                    <a:pt x="2808" y="312"/>
                    <a:pt x="3422" y="269"/>
                  </a:cubicBezTo>
                  <a:cubicBezTo>
                    <a:pt x="3130" y="56"/>
                    <a:pt x="2818" y="1"/>
                    <a:pt x="2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344150" y="1936675"/>
              <a:ext cx="28375" cy="52575"/>
            </a:xfrm>
            <a:custGeom>
              <a:avLst/>
              <a:gdLst/>
              <a:ahLst/>
              <a:cxnLst/>
              <a:rect l="l" t="t" r="r" b="b"/>
              <a:pathLst>
                <a:path w="1135" h="2103" extrusionOk="0">
                  <a:moveTo>
                    <a:pt x="566" y="1"/>
                  </a:moveTo>
                  <a:cubicBezTo>
                    <a:pt x="442" y="1"/>
                    <a:pt x="325" y="115"/>
                    <a:pt x="199" y="191"/>
                  </a:cubicBezTo>
                  <a:cubicBezTo>
                    <a:pt x="0" y="648"/>
                    <a:pt x="319" y="1106"/>
                    <a:pt x="199" y="1563"/>
                  </a:cubicBezTo>
                  <a:cubicBezTo>
                    <a:pt x="486" y="1640"/>
                    <a:pt x="148" y="2103"/>
                    <a:pt x="493" y="2103"/>
                  </a:cubicBezTo>
                  <a:cubicBezTo>
                    <a:pt x="507" y="2103"/>
                    <a:pt x="521" y="2102"/>
                    <a:pt x="537" y="2100"/>
                  </a:cubicBezTo>
                  <a:cubicBezTo>
                    <a:pt x="577" y="2080"/>
                    <a:pt x="597" y="2080"/>
                    <a:pt x="617" y="2061"/>
                  </a:cubicBezTo>
                  <a:cubicBezTo>
                    <a:pt x="677" y="1901"/>
                    <a:pt x="716" y="1742"/>
                    <a:pt x="776" y="1583"/>
                  </a:cubicBezTo>
                  <a:cubicBezTo>
                    <a:pt x="1134" y="1106"/>
                    <a:pt x="816" y="608"/>
                    <a:pt x="796" y="151"/>
                  </a:cubicBezTo>
                  <a:cubicBezTo>
                    <a:pt x="715" y="40"/>
                    <a:pt x="639" y="1"/>
                    <a:pt x="5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414275" y="2113500"/>
              <a:ext cx="39800" cy="52975"/>
            </a:xfrm>
            <a:custGeom>
              <a:avLst/>
              <a:gdLst/>
              <a:ahLst/>
              <a:cxnLst/>
              <a:rect l="l" t="t" r="r" b="b"/>
              <a:pathLst>
                <a:path w="1592" h="2119" extrusionOk="0">
                  <a:moveTo>
                    <a:pt x="179" y="0"/>
                  </a:moveTo>
                  <a:cubicBezTo>
                    <a:pt x="0" y="160"/>
                    <a:pt x="0" y="359"/>
                    <a:pt x="20" y="557"/>
                  </a:cubicBezTo>
                  <a:cubicBezTo>
                    <a:pt x="358" y="995"/>
                    <a:pt x="657" y="1433"/>
                    <a:pt x="975" y="1870"/>
                  </a:cubicBezTo>
                  <a:cubicBezTo>
                    <a:pt x="1086" y="2006"/>
                    <a:pt x="1204" y="2119"/>
                    <a:pt x="1335" y="2119"/>
                  </a:cubicBezTo>
                  <a:cubicBezTo>
                    <a:pt x="1416" y="2119"/>
                    <a:pt x="1501" y="2076"/>
                    <a:pt x="1592" y="1970"/>
                  </a:cubicBezTo>
                  <a:cubicBezTo>
                    <a:pt x="1413" y="1851"/>
                    <a:pt x="1592" y="1691"/>
                    <a:pt x="1572" y="1572"/>
                  </a:cubicBezTo>
                  <a:cubicBezTo>
                    <a:pt x="1094" y="1055"/>
                    <a:pt x="796" y="398"/>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2214850" y="1782775"/>
              <a:ext cx="25375" cy="96900"/>
            </a:xfrm>
            <a:custGeom>
              <a:avLst/>
              <a:gdLst/>
              <a:ahLst/>
              <a:cxnLst/>
              <a:rect l="l" t="t" r="r" b="b"/>
              <a:pathLst>
                <a:path w="1015" h="3876" extrusionOk="0">
                  <a:moveTo>
                    <a:pt x="836" y="1"/>
                  </a:moveTo>
                  <a:cubicBezTo>
                    <a:pt x="696" y="657"/>
                    <a:pt x="318" y="1234"/>
                    <a:pt x="279" y="1930"/>
                  </a:cubicBezTo>
                  <a:cubicBezTo>
                    <a:pt x="239" y="2070"/>
                    <a:pt x="239" y="2209"/>
                    <a:pt x="179" y="2348"/>
                  </a:cubicBezTo>
                  <a:cubicBezTo>
                    <a:pt x="199" y="2428"/>
                    <a:pt x="199" y="2468"/>
                    <a:pt x="199" y="2547"/>
                  </a:cubicBezTo>
                  <a:cubicBezTo>
                    <a:pt x="279" y="2766"/>
                    <a:pt x="318" y="2985"/>
                    <a:pt x="179" y="3204"/>
                  </a:cubicBezTo>
                  <a:cubicBezTo>
                    <a:pt x="139" y="3243"/>
                    <a:pt x="139" y="3283"/>
                    <a:pt x="139" y="3343"/>
                  </a:cubicBezTo>
                  <a:cubicBezTo>
                    <a:pt x="100" y="3522"/>
                    <a:pt x="0" y="3820"/>
                    <a:pt x="199" y="3860"/>
                  </a:cubicBezTo>
                  <a:cubicBezTo>
                    <a:pt x="241" y="3870"/>
                    <a:pt x="275" y="3875"/>
                    <a:pt x="303" y="3875"/>
                  </a:cubicBezTo>
                  <a:cubicBezTo>
                    <a:pt x="548" y="3875"/>
                    <a:pt x="355" y="3525"/>
                    <a:pt x="497" y="3383"/>
                  </a:cubicBezTo>
                  <a:cubicBezTo>
                    <a:pt x="517" y="3223"/>
                    <a:pt x="517" y="3064"/>
                    <a:pt x="537" y="2885"/>
                  </a:cubicBezTo>
                  <a:cubicBezTo>
                    <a:pt x="617" y="2766"/>
                    <a:pt x="617" y="2627"/>
                    <a:pt x="537" y="2468"/>
                  </a:cubicBezTo>
                  <a:lnTo>
                    <a:pt x="537" y="2388"/>
                  </a:lnTo>
                  <a:cubicBezTo>
                    <a:pt x="617" y="1970"/>
                    <a:pt x="637" y="1533"/>
                    <a:pt x="875" y="1135"/>
                  </a:cubicBezTo>
                  <a:cubicBezTo>
                    <a:pt x="915" y="995"/>
                    <a:pt x="975" y="896"/>
                    <a:pt x="1015" y="777"/>
                  </a:cubicBezTo>
                  <a:cubicBezTo>
                    <a:pt x="796" y="558"/>
                    <a:pt x="895" y="259"/>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2148700" y="1628125"/>
              <a:ext cx="78600" cy="16925"/>
            </a:xfrm>
            <a:custGeom>
              <a:avLst/>
              <a:gdLst/>
              <a:ahLst/>
              <a:cxnLst/>
              <a:rect l="l" t="t" r="r" b="b"/>
              <a:pathLst>
                <a:path w="3144" h="677" extrusionOk="0">
                  <a:moveTo>
                    <a:pt x="677" y="0"/>
                  </a:moveTo>
                  <a:cubicBezTo>
                    <a:pt x="498" y="20"/>
                    <a:pt x="339" y="20"/>
                    <a:pt x="199" y="199"/>
                  </a:cubicBezTo>
                  <a:cubicBezTo>
                    <a:pt x="0" y="617"/>
                    <a:pt x="398" y="478"/>
                    <a:pt x="557" y="557"/>
                  </a:cubicBezTo>
                  <a:lnTo>
                    <a:pt x="1075" y="557"/>
                  </a:lnTo>
                  <a:cubicBezTo>
                    <a:pt x="1121" y="580"/>
                    <a:pt x="1154" y="590"/>
                    <a:pt x="1174" y="590"/>
                  </a:cubicBezTo>
                  <a:cubicBezTo>
                    <a:pt x="1187" y="590"/>
                    <a:pt x="1194" y="585"/>
                    <a:pt x="1194" y="577"/>
                  </a:cubicBezTo>
                  <a:lnTo>
                    <a:pt x="1373" y="577"/>
                  </a:lnTo>
                  <a:cubicBezTo>
                    <a:pt x="1453" y="597"/>
                    <a:pt x="1492" y="677"/>
                    <a:pt x="1592" y="677"/>
                  </a:cubicBezTo>
                  <a:lnTo>
                    <a:pt x="2586" y="677"/>
                  </a:lnTo>
                  <a:cubicBezTo>
                    <a:pt x="2746" y="497"/>
                    <a:pt x="2964" y="557"/>
                    <a:pt x="3143" y="497"/>
                  </a:cubicBezTo>
                  <a:cubicBezTo>
                    <a:pt x="3124" y="458"/>
                    <a:pt x="3124" y="398"/>
                    <a:pt x="3084" y="358"/>
                  </a:cubicBezTo>
                  <a:cubicBezTo>
                    <a:pt x="3064" y="318"/>
                    <a:pt x="3044" y="279"/>
                    <a:pt x="3024" y="259"/>
                  </a:cubicBezTo>
                  <a:cubicBezTo>
                    <a:pt x="2925" y="199"/>
                    <a:pt x="2785" y="159"/>
                    <a:pt x="2666" y="159"/>
                  </a:cubicBezTo>
                  <a:cubicBezTo>
                    <a:pt x="2487" y="120"/>
                    <a:pt x="2348" y="120"/>
                    <a:pt x="2169" y="120"/>
                  </a:cubicBezTo>
                  <a:cubicBezTo>
                    <a:pt x="2095" y="116"/>
                    <a:pt x="2020" y="115"/>
                    <a:pt x="1945" y="115"/>
                  </a:cubicBezTo>
                  <a:cubicBezTo>
                    <a:pt x="1862" y="115"/>
                    <a:pt x="1778" y="116"/>
                    <a:pt x="1694" y="116"/>
                  </a:cubicBezTo>
                  <a:cubicBezTo>
                    <a:pt x="1438" y="116"/>
                    <a:pt x="1179" y="105"/>
                    <a:pt x="935" y="20"/>
                  </a:cubicBezTo>
                  <a:cubicBezTo>
                    <a:pt x="856" y="20"/>
                    <a:pt x="776" y="0"/>
                    <a:pt x="6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2223300" y="1676375"/>
              <a:ext cx="61200" cy="26575"/>
            </a:xfrm>
            <a:custGeom>
              <a:avLst/>
              <a:gdLst/>
              <a:ahLst/>
              <a:cxnLst/>
              <a:rect l="l" t="t" r="r" b="b"/>
              <a:pathLst>
                <a:path w="2448" h="1063" extrusionOk="0">
                  <a:moveTo>
                    <a:pt x="867" y="0"/>
                  </a:moveTo>
                  <a:cubicBezTo>
                    <a:pt x="758" y="0"/>
                    <a:pt x="648" y="6"/>
                    <a:pt x="537" y="20"/>
                  </a:cubicBezTo>
                  <a:cubicBezTo>
                    <a:pt x="487" y="70"/>
                    <a:pt x="421" y="79"/>
                    <a:pt x="350" y="79"/>
                  </a:cubicBezTo>
                  <a:cubicBezTo>
                    <a:pt x="314" y="79"/>
                    <a:pt x="276" y="76"/>
                    <a:pt x="238" y="76"/>
                  </a:cubicBezTo>
                  <a:cubicBezTo>
                    <a:pt x="149" y="76"/>
                    <a:pt x="63" y="90"/>
                    <a:pt x="0" y="179"/>
                  </a:cubicBezTo>
                  <a:cubicBezTo>
                    <a:pt x="185" y="320"/>
                    <a:pt x="376" y="349"/>
                    <a:pt x="572" y="349"/>
                  </a:cubicBezTo>
                  <a:cubicBezTo>
                    <a:pt x="705" y="349"/>
                    <a:pt x="841" y="336"/>
                    <a:pt x="979" y="336"/>
                  </a:cubicBezTo>
                  <a:cubicBezTo>
                    <a:pt x="1011" y="336"/>
                    <a:pt x="1043" y="336"/>
                    <a:pt x="1075" y="338"/>
                  </a:cubicBezTo>
                  <a:cubicBezTo>
                    <a:pt x="1671" y="378"/>
                    <a:pt x="1671" y="358"/>
                    <a:pt x="1751" y="1034"/>
                  </a:cubicBezTo>
                  <a:cubicBezTo>
                    <a:pt x="1784" y="1054"/>
                    <a:pt x="1813" y="1062"/>
                    <a:pt x="1837" y="1062"/>
                  </a:cubicBezTo>
                  <a:cubicBezTo>
                    <a:pt x="1955" y="1062"/>
                    <a:pt x="1987" y="874"/>
                    <a:pt x="2078" y="874"/>
                  </a:cubicBezTo>
                  <a:cubicBezTo>
                    <a:pt x="2081" y="874"/>
                    <a:pt x="2085" y="874"/>
                    <a:pt x="2089" y="875"/>
                  </a:cubicBezTo>
                  <a:cubicBezTo>
                    <a:pt x="2387" y="616"/>
                    <a:pt x="2447" y="378"/>
                    <a:pt x="1990" y="219"/>
                  </a:cubicBezTo>
                  <a:cubicBezTo>
                    <a:pt x="1633" y="79"/>
                    <a:pt x="1253" y="0"/>
                    <a:pt x="8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065250" y="1940425"/>
              <a:ext cx="44300" cy="26750"/>
            </a:xfrm>
            <a:custGeom>
              <a:avLst/>
              <a:gdLst/>
              <a:ahLst/>
              <a:cxnLst/>
              <a:rect l="l" t="t" r="r" b="b"/>
              <a:pathLst>
                <a:path w="1772" h="1070" extrusionOk="0">
                  <a:moveTo>
                    <a:pt x="1375" y="0"/>
                  </a:moveTo>
                  <a:cubicBezTo>
                    <a:pt x="854" y="0"/>
                    <a:pt x="350" y="31"/>
                    <a:pt x="1" y="538"/>
                  </a:cubicBezTo>
                  <a:cubicBezTo>
                    <a:pt x="498" y="617"/>
                    <a:pt x="498" y="598"/>
                    <a:pt x="200" y="995"/>
                  </a:cubicBezTo>
                  <a:lnTo>
                    <a:pt x="200" y="1055"/>
                  </a:lnTo>
                  <a:cubicBezTo>
                    <a:pt x="240" y="1065"/>
                    <a:pt x="279" y="1070"/>
                    <a:pt x="317" y="1070"/>
                  </a:cubicBezTo>
                  <a:cubicBezTo>
                    <a:pt x="563" y="1070"/>
                    <a:pt x="774" y="892"/>
                    <a:pt x="983" y="892"/>
                  </a:cubicBezTo>
                  <a:cubicBezTo>
                    <a:pt x="1000" y="892"/>
                    <a:pt x="1018" y="893"/>
                    <a:pt x="1035" y="896"/>
                  </a:cubicBezTo>
                  <a:cubicBezTo>
                    <a:pt x="1234" y="737"/>
                    <a:pt x="1632" y="916"/>
                    <a:pt x="1711" y="518"/>
                  </a:cubicBezTo>
                  <a:cubicBezTo>
                    <a:pt x="1771" y="319"/>
                    <a:pt x="1731" y="140"/>
                    <a:pt x="1592" y="1"/>
                  </a:cubicBezTo>
                  <a:cubicBezTo>
                    <a:pt x="1520" y="1"/>
                    <a:pt x="144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2206875" y="1897175"/>
              <a:ext cx="12975" cy="75975"/>
            </a:xfrm>
            <a:custGeom>
              <a:avLst/>
              <a:gdLst/>
              <a:ahLst/>
              <a:cxnLst/>
              <a:rect l="l" t="t" r="r" b="b"/>
              <a:pathLst>
                <a:path w="519" h="3039" extrusionOk="0">
                  <a:moveTo>
                    <a:pt x="319" y="0"/>
                  </a:moveTo>
                  <a:cubicBezTo>
                    <a:pt x="1" y="975"/>
                    <a:pt x="140" y="1970"/>
                    <a:pt x="140" y="2964"/>
                  </a:cubicBezTo>
                  <a:cubicBezTo>
                    <a:pt x="200" y="3014"/>
                    <a:pt x="264" y="3039"/>
                    <a:pt x="329" y="3039"/>
                  </a:cubicBezTo>
                  <a:cubicBezTo>
                    <a:pt x="394" y="3039"/>
                    <a:pt x="458" y="3014"/>
                    <a:pt x="518" y="2964"/>
                  </a:cubicBezTo>
                  <a:cubicBezTo>
                    <a:pt x="518" y="2387"/>
                    <a:pt x="478" y="1790"/>
                    <a:pt x="478" y="1233"/>
                  </a:cubicBezTo>
                  <a:cubicBezTo>
                    <a:pt x="339" y="895"/>
                    <a:pt x="419" y="557"/>
                    <a:pt x="439" y="239"/>
                  </a:cubicBezTo>
                  <a:cubicBezTo>
                    <a:pt x="419" y="139"/>
                    <a:pt x="399" y="6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2286950" y="1622475"/>
              <a:ext cx="70650" cy="18100"/>
            </a:xfrm>
            <a:custGeom>
              <a:avLst/>
              <a:gdLst/>
              <a:ahLst/>
              <a:cxnLst/>
              <a:rect l="l" t="t" r="r" b="b"/>
              <a:pathLst>
                <a:path w="2826" h="724" extrusionOk="0">
                  <a:moveTo>
                    <a:pt x="2325" y="1"/>
                  </a:moveTo>
                  <a:cubicBezTo>
                    <a:pt x="2279" y="1"/>
                    <a:pt x="2234" y="3"/>
                    <a:pt x="2189" y="7"/>
                  </a:cubicBezTo>
                  <a:cubicBezTo>
                    <a:pt x="1957" y="41"/>
                    <a:pt x="1720" y="52"/>
                    <a:pt x="1482" y="52"/>
                  </a:cubicBezTo>
                  <a:cubicBezTo>
                    <a:pt x="1006" y="52"/>
                    <a:pt x="524" y="7"/>
                    <a:pt x="60" y="7"/>
                  </a:cubicBezTo>
                  <a:lnTo>
                    <a:pt x="21" y="47"/>
                  </a:lnTo>
                  <a:cubicBezTo>
                    <a:pt x="1" y="127"/>
                    <a:pt x="1" y="186"/>
                    <a:pt x="21" y="246"/>
                  </a:cubicBezTo>
                  <a:cubicBezTo>
                    <a:pt x="60" y="346"/>
                    <a:pt x="40" y="445"/>
                    <a:pt x="21" y="544"/>
                  </a:cubicBezTo>
                  <a:cubicBezTo>
                    <a:pt x="1" y="624"/>
                    <a:pt x="21" y="684"/>
                    <a:pt x="60" y="723"/>
                  </a:cubicBezTo>
                  <a:lnTo>
                    <a:pt x="757" y="723"/>
                  </a:lnTo>
                  <a:cubicBezTo>
                    <a:pt x="836" y="525"/>
                    <a:pt x="936" y="346"/>
                    <a:pt x="1115" y="226"/>
                  </a:cubicBezTo>
                  <a:cubicBezTo>
                    <a:pt x="1194" y="246"/>
                    <a:pt x="1234" y="246"/>
                    <a:pt x="1314" y="246"/>
                  </a:cubicBezTo>
                  <a:cubicBezTo>
                    <a:pt x="1413" y="346"/>
                    <a:pt x="1532" y="405"/>
                    <a:pt x="1691" y="405"/>
                  </a:cubicBezTo>
                  <a:cubicBezTo>
                    <a:pt x="1735" y="409"/>
                    <a:pt x="1779" y="412"/>
                    <a:pt x="1823" y="412"/>
                  </a:cubicBezTo>
                  <a:cubicBezTo>
                    <a:pt x="1997" y="412"/>
                    <a:pt x="2169" y="373"/>
                    <a:pt x="2328" y="246"/>
                  </a:cubicBezTo>
                  <a:lnTo>
                    <a:pt x="2527" y="246"/>
                  </a:lnTo>
                  <a:cubicBezTo>
                    <a:pt x="2567" y="286"/>
                    <a:pt x="2617" y="311"/>
                    <a:pt x="2666" y="311"/>
                  </a:cubicBezTo>
                  <a:cubicBezTo>
                    <a:pt x="2716" y="311"/>
                    <a:pt x="2766" y="286"/>
                    <a:pt x="2805" y="226"/>
                  </a:cubicBezTo>
                  <a:lnTo>
                    <a:pt x="2825" y="147"/>
                  </a:lnTo>
                  <a:cubicBezTo>
                    <a:pt x="2668" y="36"/>
                    <a:pt x="2497" y="1"/>
                    <a:pt x="23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2397350" y="2086450"/>
              <a:ext cx="28375" cy="41000"/>
            </a:xfrm>
            <a:custGeom>
              <a:avLst/>
              <a:gdLst/>
              <a:ahLst/>
              <a:cxnLst/>
              <a:rect l="l" t="t" r="r" b="b"/>
              <a:pathLst>
                <a:path w="1135" h="1640" extrusionOk="0">
                  <a:moveTo>
                    <a:pt x="85" y="1"/>
                  </a:moveTo>
                  <a:cubicBezTo>
                    <a:pt x="68" y="1"/>
                    <a:pt x="46" y="23"/>
                    <a:pt x="1" y="68"/>
                  </a:cubicBezTo>
                  <a:cubicBezTo>
                    <a:pt x="60" y="506"/>
                    <a:pt x="359" y="884"/>
                    <a:pt x="498" y="1281"/>
                  </a:cubicBezTo>
                  <a:cubicBezTo>
                    <a:pt x="637" y="1361"/>
                    <a:pt x="578" y="1540"/>
                    <a:pt x="697" y="1600"/>
                  </a:cubicBezTo>
                  <a:lnTo>
                    <a:pt x="697" y="1639"/>
                  </a:lnTo>
                  <a:cubicBezTo>
                    <a:pt x="896" y="1480"/>
                    <a:pt x="856" y="1262"/>
                    <a:pt x="876" y="1082"/>
                  </a:cubicBezTo>
                  <a:cubicBezTo>
                    <a:pt x="1135" y="565"/>
                    <a:pt x="876" y="247"/>
                    <a:pt x="359" y="48"/>
                  </a:cubicBezTo>
                  <a:lnTo>
                    <a:pt x="299" y="88"/>
                  </a:lnTo>
                  <a:cubicBezTo>
                    <a:pt x="299" y="108"/>
                    <a:pt x="279" y="108"/>
                    <a:pt x="259" y="108"/>
                  </a:cubicBezTo>
                  <a:cubicBezTo>
                    <a:pt x="200" y="108"/>
                    <a:pt x="180" y="108"/>
                    <a:pt x="160" y="68"/>
                  </a:cubicBezTo>
                  <a:lnTo>
                    <a:pt x="100" y="8"/>
                  </a:lnTo>
                  <a:cubicBezTo>
                    <a:pt x="95" y="3"/>
                    <a:pt x="90" y="1"/>
                    <a:pt x="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2352600" y="2053825"/>
              <a:ext cx="17425" cy="48250"/>
            </a:xfrm>
            <a:custGeom>
              <a:avLst/>
              <a:gdLst/>
              <a:ahLst/>
              <a:cxnLst/>
              <a:rect l="l" t="t" r="r" b="b"/>
              <a:pathLst>
                <a:path w="697" h="1930" extrusionOk="0">
                  <a:moveTo>
                    <a:pt x="398" y="0"/>
                  </a:moveTo>
                  <a:cubicBezTo>
                    <a:pt x="179" y="100"/>
                    <a:pt x="299" y="398"/>
                    <a:pt x="80" y="498"/>
                  </a:cubicBezTo>
                  <a:cubicBezTo>
                    <a:pt x="0" y="995"/>
                    <a:pt x="120" y="1433"/>
                    <a:pt x="557" y="1930"/>
                  </a:cubicBezTo>
                  <a:cubicBezTo>
                    <a:pt x="597" y="1174"/>
                    <a:pt x="697" y="577"/>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446600" y="1599275"/>
              <a:ext cx="42300" cy="24400"/>
            </a:xfrm>
            <a:custGeom>
              <a:avLst/>
              <a:gdLst/>
              <a:ahLst/>
              <a:cxnLst/>
              <a:rect l="l" t="t" r="r" b="b"/>
              <a:pathLst>
                <a:path w="1692" h="976" extrusionOk="0">
                  <a:moveTo>
                    <a:pt x="1293" y="0"/>
                  </a:moveTo>
                  <a:cubicBezTo>
                    <a:pt x="1253" y="0"/>
                    <a:pt x="1174" y="40"/>
                    <a:pt x="1114" y="60"/>
                  </a:cubicBezTo>
                  <a:cubicBezTo>
                    <a:pt x="1054" y="80"/>
                    <a:pt x="955" y="100"/>
                    <a:pt x="875" y="160"/>
                  </a:cubicBezTo>
                  <a:cubicBezTo>
                    <a:pt x="796" y="179"/>
                    <a:pt x="756" y="219"/>
                    <a:pt x="696" y="239"/>
                  </a:cubicBezTo>
                  <a:cubicBezTo>
                    <a:pt x="617" y="259"/>
                    <a:pt x="517" y="279"/>
                    <a:pt x="418" y="319"/>
                  </a:cubicBezTo>
                  <a:cubicBezTo>
                    <a:pt x="279" y="378"/>
                    <a:pt x="100" y="458"/>
                    <a:pt x="20" y="657"/>
                  </a:cubicBezTo>
                  <a:cubicBezTo>
                    <a:pt x="0" y="776"/>
                    <a:pt x="20" y="915"/>
                    <a:pt x="120" y="975"/>
                  </a:cubicBezTo>
                  <a:cubicBezTo>
                    <a:pt x="637" y="935"/>
                    <a:pt x="1094" y="736"/>
                    <a:pt x="1512" y="478"/>
                  </a:cubicBezTo>
                  <a:cubicBezTo>
                    <a:pt x="1552" y="358"/>
                    <a:pt x="1691" y="179"/>
                    <a:pt x="1472" y="80"/>
                  </a:cubicBezTo>
                  <a:cubicBezTo>
                    <a:pt x="1413" y="40"/>
                    <a:pt x="1373" y="20"/>
                    <a:pt x="12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257375" y="1653700"/>
              <a:ext cx="57950" cy="9300"/>
            </a:xfrm>
            <a:custGeom>
              <a:avLst/>
              <a:gdLst/>
              <a:ahLst/>
              <a:cxnLst/>
              <a:rect l="l" t="t" r="r" b="b"/>
              <a:pathLst>
                <a:path w="2318" h="372" extrusionOk="0">
                  <a:moveTo>
                    <a:pt x="102" y="0"/>
                  </a:moveTo>
                  <a:cubicBezTo>
                    <a:pt x="14" y="0"/>
                    <a:pt x="1" y="74"/>
                    <a:pt x="30" y="191"/>
                  </a:cubicBezTo>
                  <a:cubicBezTo>
                    <a:pt x="643" y="246"/>
                    <a:pt x="1222" y="372"/>
                    <a:pt x="1830" y="372"/>
                  </a:cubicBezTo>
                  <a:cubicBezTo>
                    <a:pt x="1873" y="372"/>
                    <a:pt x="1916" y="371"/>
                    <a:pt x="1959" y="370"/>
                  </a:cubicBezTo>
                  <a:cubicBezTo>
                    <a:pt x="2059" y="250"/>
                    <a:pt x="2258" y="330"/>
                    <a:pt x="2318" y="191"/>
                  </a:cubicBezTo>
                  <a:cubicBezTo>
                    <a:pt x="1816" y="69"/>
                    <a:pt x="1268" y="17"/>
                    <a:pt x="727" y="17"/>
                  </a:cubicBezTo>
                  <a:cubicBezTo>
                    <a:pt x="560" y="17"/>
                    <a:pt x="393" y="22"/>
                    <a:pt x="229" y="31"/>
                  </a:cubicBezTo>
                  <a:cubicBezTo>
                    <a:pt x="175" y="10"/>
                    <a:pt x="134"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3092100" y="1950375"/>
              <a:ext cx="37325" cy="29375"/>
            </a:xfrm>
            <a:custGeom>
              <a:avLst/>
              <a:gdLst/>
              <a:ahLst/>
              <a:cxnLst/>
              <a:rect l="l" t="t" r="r" b="b"/>
              <a:pathLst>
                <a:path w="1493" h="1175" extrusionOk="0">
                  <a:moveTo>
                    <a:pt x="915" y="1"/>
                  </a:moveTo>
                  <a:cubicBezTo>
                    <a:pt x="780" y="1"/>
                    <a:pt x="659" y="51"/>
                    <a:pt x="538" y="160"/>
                  </a:cubicBezTo>
                  <a:cubicBezTo>
                    <a:pt x="399" y="339"/>
                    <a:pt x="120" y="259"/>
                    <a:pt x="1" y="478"/>
                  </a:cubicBezTo>
                  <a:cubicBezTo>
                    <a:pt x="439" y="538"/>
                    <a:pt x="319" y="896"/>
                    <a:pt x="359" y="1174"/>
                  </a:cubicBezTo>
                  <a:lnTo>
                    <a:pt x="717" y="1174"/>
                  </a:lnTo>
                  <a:cubicBezTo>
                    <a:pt x="757" y="1154"/>
                    <a:pt x="816" y="1115"/>
                    <a:pt x="816" y="1035"/>
                  </a:cubicBezTo>
                  <a:cubicBezTo>
                    <a:pt x="852" y="922"/>
                    <a:pt x="879" y="884"/>
                    <a:pt x="901" y="884"/>
                  </a:cubicBezTo>
                  <a:cubicBezTo>
                    <a:pt x="948" y="884"/>
                    <a:pt x="975" y="1060"/>
                    <a:pt x="1021" y="1060"/>
                  </a:cubicBezTo>
                  <a:cubicBezTo>
                    <a:pt x="1026" y="1060"/>
                    <a:pt x="1030" y="1059"/>
                    <a:pt x="1035" y="1055"/>
                  </a:cubicBezTo>
                  <a:cubicBezTo>
                    <a:pt x="1035" y="1055"/>
                    <a:pt x="1055" y="1075"/>
                    <a:pt x="1115" y="1075"/>
                  </a:cubicBezTo>
                  <a:cubicBezTo>
                    <a:pt x="1135" y="1075"/>
                    <a:pt x="1194" y="1075"/>
                    <a:pt x="1234" y="1035"/>
                  </a:cubicBezTo>
                  <a:cubicBezTo>
                    <a:pt x="1254" y="1015"/>
                    <a:pt x="1314" y="1015"/>
                    <a:pt x="1354" y="1015"/>
                  </a:cubicBezTo>
                  <a:cubicBezTo>
                    <a:pt x="1453" y="956"/>
                    <a:pt x="1493" y="876"/>
                    <a:pt x="1493" y="776"/>
                  </a:cubicBezTo>
                  <a:cubicBezTo>
                    <a:pt x="1453" y="518"/>
                    <a:pt x="1433" y="239"/>
                    <a:pt x="1194" y="60"/>
                  </a:cubicBezTo>
                  <a:cubicBezTo>
                    <a:pt x="1093" y="21"/>
                    <a:pt x="1001"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2212350" y="1866325"/>
              <a:ext cx="15450" cy="40800"/>
            </a:xfrm>
            <a:custGeom>
              <a:avLst/>
              <a:gdLst/>
              <a:ahLst/>
              <a:cxnLst/>
              <a:rect l="l" t="t" r="r" b="b"/>
              <a:pathLst>
                <a:path w="618" h="1632" extrusionOk="0">
                  <a:moveTo>
                    <a:pt x="239" y="1"/>
                  </a:moveTo>
                  <a:cubicBezTo>
                    <a:pt x="1" y="399"/>
                    <a:pt x="120" y="816"/>
                    <a:pt x="100" y="1234"/>
                  </a:cubicBezTo>
                  <a:cubicBezTo>
                    <a:pt x="100" y="1314"/>
                    <a:pt x="120" y="1393"/>
                    <a:pt x="120" y="1473"/>
                  </a:cubicBezTo>
                  <a:cubicBezTo>
                    <a:pt x="180" y="1533"/>
                    <a:pt x="220" y="1592"/>
                    <a:pt x="299" y="1632"/>
                  </a:cubicBezTo>
                  <a:cubicBezTo>
                    <a:pt x="478" y="1115"/>
                    <a:pt x="617" y="598"/>
                    <a:pt x="597" y="41"/>
                  </a:cubicBezTo>
                  <a:lnTo>
                    <a:pt x="597" y="41"/>
                  </a:lnTo>
                  <a:cubicBezTo>
                    <a:pt x="578" y="100"/>
                    <a:pt x="518" y="120"/>
                    <a:pt x="498" y="180"/>
                  </a:cubicBezTo>
                  <a:cubicBezTo>
                    <a:pt x="441" y="236"/>
                    <a:pt x="474" y="400"/>
                    <a:pt x="342" y="400"/>
                  </a:cubicBezTo>
                  <a:cubicBezTo>
                    <a:pt x="335" y="400"/>
                    <a:pt x="327" y="400"/>
                    <a:pt x="319" y="399"/>
                  </a:cubicBezTo>
                  <a:cubicBezTo>
                    <a:pt x="299" y="399"/>
                    <a:pt x="279" y="240"/>
                    <a:pt x="279" y="180"/>
                  </a:cubicBezTo>
                  <a:cubicBezTo>
                    <a:pt x="239" y="100"/>
                    <a:pt x="239" y="4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2123825" y="1657950"/>
              <a:ext cx="39825" cy="15950"/>
            </a:xfrm>
            <a:custGeom>
              <a:avLst/>
              <a:gdLst/>
              <a:ahLst/>
              <a:cxnLst/>
              <a:rect l="l" t="t" r="r" b="b"/>
              <a:pathLst>
                <a:path w="1593" h="638" extrusionOk="0">
                  <a:moveTo>
                    <a:pt x="1" y="1"/>
                  </a:moveTo>
                  <a:lnTo>
                    <a:pt x="1" y="578"/>
                  </a:lnTo>
                  <a:cubicBezTo>
                    <a:pt x="133" y="624"/>
                    <a:pt x="265" y="637"/>
                    <a:pt x="395" y="637"/>
                  </a:cubicBezTo>
                  <a:cubicBezTo>
                    <a:pt x="565" y="637"/>
                    <a:pt x="731" y="615"/>
                    <a:pt x="888" y="615"/>
                  </a:cubicBezTo>
                  <a:cubicBezTo>
                    <a:pt x="918" y="615"/>
                    <a:pt x="947" y="615"/>
                    <a:pt x="976" y="617"/>
                  </a:cubicBezTo>
                  <a:cubicBezTo>
                    <a:pt x="1155" y="617"/>
                    <a:pt x="1294" y="538"/>
                    <a:pt x="1453" y="498"/>
                  </a:cubicBezTo>
                  <a:cubicBezTo>
                    <a:pt x="1533" y="478"/>
                    <a:pt x="1572" y="399"/>
                    <a:pt x="1592" y="319"/>
                  </a:cubicBezTo>
                  <a:cubicBezTo>
                    <a:pt x="1095" y="1"/>
                    <a:pt x="498" y="299"/>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2654475" y="1517700"/>
              <a:ext cx="33350" cy="20425"/>
            </a:xfrm>
            <a:custGeom>
              <a:avLst/>
              <a:gdLst/>
              <a:ahLst/>
              <a:cxnLst/>
              <a:rect l="l" t="t" r="r" b="b"/>
              <a:pathLst>
                <a:path w="1334" h="817" extrusionOk="0">
                  <a:moveTo>
                    <a:pt x="1194" y="1"/>
                  </a:moveTo>
                  <a:lnTo>
                    <a:pt x="1194" y="1"/>
                  </a:lnTo>
                  <a:cubicBezTo>
                    <a:pt x="816" y="339"/>
                    <a:pt x="319" y="220"/>
                    <a:pt x="0" y="598"/>
                  </a:cubicBezTo>
                  <a:cubicBezTo>
                    <a:pt x="120" y="817"/>
                    <a:pt x="338" y="737"/>
                    <a:pt x="537" y="797"/>
                  </a:cubicBezTo>
                  <a:cubicBezTo>
                    <a:pt x="572" y="801"/>
                    <a:pt x="607" y="803"/>
                    <a:pt x="641" y="803"/>
                  </a:cubicBezTo>
                  <a:cubicBezTo>
                    <a:pt x="784" y="803"/>
                    <a:pt x="922" y="762"/>
                    <a:pt x="1035" y="618"/>
                  </a:cubicBezTo>
                  <a:cubicBezTo>
                    <a:pt x="1035" y="419"/>
                    <a:pt x="1333" y="319"/>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2160625" y="1665425"/>
              <a:ext cx="47275" cy="12725"/>
            </a:xfrm>
            <a:custGeom>
              <a:avLst/>
              <a:gdLst/>
              <a:ahLst/>
              <a:cxnLst/>
              <a:rect l="l" t="t" r="r" b="b"/>
              <a:pathLst>
                <a:path w="1891" h="509" extrusionOk="0">
                  <a:moveTo>
                    <a:pt x="100" y="0"/>
                  </a:moveTo>
                  <a:cubicBezTo>
                    <a:pt x="100" y="20"/>
                    <a:pt x="80" y="60"/>
                    <a:pt x="61" y="80"/>
                  </a:cubicBezTo>
                  <a:cubicBezTo>
                    <a:pt x="1" y="119"/>
                    <a:pt x="1" y="199"/>
                    <a:pt x="21" y="259"/>
                  </a:cubicBezTo>
                  <a:cubicBezTo>
                    <a:pt x="100" y="318"/>
                    <a:pt x="200" y="358"/>
                    <a:pt x="259" y="418"/>
                  </a:cubicBezTo>
                  <a:cubicBezTo>
                    <a:pt x="657" y="458"/>
                    <a:pt x="1055" y="458"/>
                    <a:pt x="1453" y="458"/>
                  </a:cubicBezTo>
                  <a:cubicBezTo>
                    <a:pt x="1519" y="491"/>
                    <a:pt x="1579" y="509"/>
                    <a:pt x="1632" y="509"/>
                  </a:cubicBezTo>
                  <a:cubicBezTo>
                    <a:pt x="1738" y="509"/>
                    <a:pt x="1818" y="438"/>
                    <a:pt x="1871" y="279"/>
                  </a:cubicBezTo>
                  <a:cubicBezTo>
                    <a:pt x="1891" y="179"/>
                    <a:pt x="1831" y="100"/>
                    <a:pt x="1771" y="60"/>
                  </a:cubicBezTo>
                  <a:cubicBezTo>
                    <a:pt x="1611" y="115"/>
                    <a:pt x="1452" y="135"/>
                    <a:pt x="1295" y="135"/>
                  </a:cubicBezTo>
                  <a:cubicBezTo>
                    <a:pt x="887" y="135"/>
                    <a:pt x="488"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362050" y="1935450"/>
              <a:ext cx="14450" cy="44800"/>
            </a:xfrm>
            <a:custGeom>
              <a:avLst/>
              <a:gdLst/>
              <a:ahLst/>
              <a:cxnLst/>
              <a:rect l="l" t="t" r="r" b="b"/>
              <a:pathLst>
                <a:path w="578" h="1792" extrusionOk="0">
                  <a:moveTo>
                    <a:pt x="100" y="1"/>
                  </a:moveTo>
                  <a:cubicBezTo>
                    <a:pt x="60" y="21"/>
                    <a:pt x="20" y="21"/>
                    <a:pt x="0" y="41"/>
                  </a:cubicBezTo>
                  <a:cubicBezTo>
                    <a:pt x="20" y="558"/>
                    <a:pt x="20" y="1115"/>
                    <a:pt x="60" y="1632"/>
                  </a:cubicBezTo>
                  <a:cubicBezTo>
                    <a:pt x="160" y="1692"/>
                    <a:pt x="239" y="1732"/>
                    <a:pt x="378" y="1791"/>
                  </a:cubicBezTo>
                  <a:cubicBezTo>
                    <a:pt x="398" y="1652"/>
                    <a:pt x="398" y="1553"/>
                    <a:pt x="418" y="1433"/>
                  </a:cubicBezTo>
                  <a:cubicBezTo>
                    <a:pt x="577" y="1194"/>
                    <a:pt x="577" y="956"/>
                    <a:pt x="398" y="737"/>
                  </a:cubicBezTo>
                  <a:cubicBezTo>
                    <a:pt x="319" y="518"/>
                    <a:pt x="259" y="259"/>
                    <a:pt x="179" y="41"/>
                  </a:cubicBezTo>
                  <a:cubicBezTo>
                    <a:pt x="160" y="41"/>
                    <a:pt x="12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2243200" y="1847950"/>
              <a:ext cx="19900" cy="36300"/>
            </a:xfrm>
            <a:custGeom>
              <a:avLst/>
              <a:gdLst/>
              <a:ahLst/>
              <a:cxnLst/>
              <a:rect l="l" t="t" r="r" b="b"/>
              <a:pathLst>
                <a:path w="796" h="1452" extrusionOk="0">
                  <a:moveTo>
                    <a:pt x="564" y="1"/>
                  </a:moveTo>
                  <a:cubicBezTo>
                    <a:pt x="480" y="1"/>
                    <a:pt x="418" y="54"/>
                    <a:pt x="418" y="219"/>
                  </a:cubicBezTo>
                  <a:cubicBezTo>
                    <a:pt x="418" y="358"/>
                    <a:pt x="378" y="517"/>
                    <a:pt x="259" y="577"/>
                  </a:cubicBezTo>
                  <a:cubicBezTo>
                    <a:pt x="0" y="875"/>
                    <a:pt x="199" y="1154"/>
                    <a:pt x="259" y="1452"/>
                  </a:cubicBezTo>
                  <a:cubicBezTo>
                    <a:pt x="477" y="1352"/>
                    <a:pt x="378" y="1054"/>
                    <a:pt x="577" y="935"/>
                  </a:cubicBezTo>
                  <a:cubicBezTo>
                    <a:pt x="637" y="656"/>
                    <a:pt x="796" y="378"/>
                    <a:pt x="756" y="59"/>
                  </a:cubicBezTo>
                  <a:cubicBezTo>
                    <a:pt x="691" y="27"/>
                    <a:pt x="622" y="1"/>
                    <a:pt x="5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478925" y="1684325"/>
              <a:ext cx="39300" cy="16625"/>
            </a:xfrm>
            <a:custGeom>
              <a:avLst/>
              <a:gdLst/>
              <a:ahLst/>
              <a:cxnLst/>
              <a:rect l="l" t="t" r="r" b="b"/>
              <a:pathLst>
                <a:path w="1572" h="665" extrusionOk="0">
                  <a:moveTo>
                    <a:pt x="1273" y="0"/>
                  </a:moveTo>
                  <a:cubicBezTo>
                    <a:pt x="1094" y="139"/>
                    <a:pt x="875" y="40"/>
                    <a:pt x="696" y="139"/>
                  </a:cubicBezTo>
                  <a:cubicBezTo>
                    <a:pt x="478" y="139"/>
                    <a:pt x="259" y="159"/>
                    <a:pt x="40" y="338"/>
                  </a:cubicBezTo>
                  <a:cubicBezTo>
                    <a:pt x="0" y="398"/>
                    <a:pt x="0" y="458"/>
                    <a:pt x="40" y="517"/>
                  </a:cubicBezTo>
                  <a:cubicBezTo>
                    <a:pt x="219" y="537"/>
                    <a:pt x="398" y="537"/>
                    <a:pt x="577" y="537"/>
                  </a:cubicBezTo>
                  <a:cubicBezTo>
                    <a:pt x="673" y="633"/>
                    <a:pt x="773" y="664"/>
                    <a:pt x="880" y="664"/>
                  </a:cubicBezTo>
                  <a:cubicBezTo>
                    <a:pt x="996" y="664"/>
                    <a:pt x="1119" y="628"/>
                    <a:pt x="1253" y="597"/>
                  </a:cubicBezTo>
                  <a:cubicBezTo>
                    <a:pt x="1313" y="557"/>
                    <a:pt x="1393" y="537"/>
                    <a:pt x="1452" y="497"/>
                  </a:cubicBezTo>
                  <a:cubicBezTo>
                    <a:pt x="1572" y="318"/>
                    <a:pt x="1532" y="159"/>
                    <a:pt x="14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2809625" y="2029950"/>
              <a:ext cx="31375" cy="19425"/>
            </a:xfrm>
            <a:custGeom>
              <a:avLst/>
              <a:gdLst/>
              <a:ahLst/>
              <a:cxnLst/>
              <a:rect l="l" t="t" r="r" b="b"/>
              <a:pathLst>
                <a:path w="1255" h="777" extrusionOk="0">
                  <a:moveTo>
                    <a:pt x="677" y="20"/>
                  </a:moveTo>
                  <a:cubicBezTo>
                    <a:pt x="379" y="40"/>
                    <a:pt x="61" y="1"/>
                    <a:pt x="1" y="418"/>
                  </a:cubicBezTo>
                  <a:cubicBezTo>
                    <a:pt x="1" y="558"/>
                    <a:pt x="61" y="717"/>
                    <a:pt x="200" y="776"/>
                  </a:cubicBezTo>
                  <a:cubicBezTo>
                    <a:pt x="578" y="737"/>
                    <a:pt x="956" y="657"/>
                    <a:pt x="1254" y="438"/>
                  </a:cubicBezTo>
                  <a:cubicBezTo>
                    <a:pt x="1115" y="219"/>
                    <a:pt x="816" y="219"/>
                    <a:pt x="677"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2401325" y="1613200"/>
              <a:ext cx="47775" cy="22950"/>
            </a:xfrm>
            <a:custGeom>
              <a:avLst/>
              <a:gdLst/>
              <a:ahLst/>
              <a:cxnLst/>
              <a:rect l="l" t="t" r="r" b="b"/>
              <a:pathLst>
                <a:path w="1911" h="918" extrusionOk="0">
                  <a:moveTo>
                    <a:pt x="1732" y="0"/>
                  </a:moveTo>
                  <a:lnTo>
                    <a:pt x="1433" y="80"/>
                  </a:lnTo>
                  <a:cubicBezTo>
                    <a:pt x="1334" y="100"/>
                    <a:pt x="1234" y="160"/>
                    <a:pt x="1155" y="199"/>
                  </a:cubicBezTo>
                  <a:lnTo>
                    <a:pt x="1195" y="259"/>
                  </a:lnTo>
                  <a:cubicBezTo>
                    <a:pt x="1075" y="358"/>
                    <a:pt x="916" y="319"/>
                    <a:pt x="797" y="398"/>
                  </a:cubicBezTo>
                  <a:cubicBezTo>
                    <a:pt x="737" y="398"/>
                    <a:pt x="697" y="398"/>
                    <a:pt x="657" y="458"/>
                  </a:cubicBezTo>
                  <a:cubicBezTo>
                    <a:pt x="518" y="557"/>
                    <a:pt x="299" y="458"/>
                    <a:pt x="120" y="577"/>
                  </a:cubicBezTo>
                  <a:cubicBezTo>
                    <a:pt x="109" y="571"/>
                    <a:pt x="95" y="569"/>
                    <a:pt x="82" y="569"/>
                  </a:cubicBezTo>
                  <a:cubicBezTo>
                    <a:pt x="49" y="569"/>
                    <a:pt x="15" y="583"/>
                    <a:pt x="1" y="597"/>
                  </a:cubicBezTo>
                  <a:cubicBezTo>
                    <a:pt x="41" y="677"/>
                    <a:pt x="120" y="776"/>
                    <a:pt x="160" y="876"/>
                  </a:cubicBezTo>
                  <a:cubicBezTo>
                    <a:pt x="246" y="900"/>
                    <a:pt x="317" y="917"/>
                    <a:pt x="387" y="917"/>
                  </a:cubicBezTo>
                  <a:cubicBezTo>
                    <a:pt x="430" y="917"/>
                    <a:pt x="473" y="911"/>
                    <a:pt x="518" y="896"/>
                  </a:cubicBezTo>
                  <a:cubicBezTo>
                    <a:pt x="618" y="816"/>
                    <a:pt x="757" y="856"/>
                    <a:pt x="856" y="776"/>
                  </a:cubicBezTo>
                  <a:cubicBezTo>
                    <a:pt x="996" y="597"/>
                    <a:pt x="1234" y="717"/>
                    <a:pt x="1393" y="597"/>
                  </a:cubicBezTo>
                  <a:cubicBezTo>
                    <a:pt x="1513" y="418"/>
                    <a:pt x="1751" y="577"/>
                    <a:pt x="1911" y="418"/>
                  </a:cubicBezTo>
                  <a:lnTo>
                    <a:pt x="1911" y="100"/>
                  </a:lnTo>
                  <a:cubicBezTo>
                    <a:pt x="1891" y="60"/>
                    <a:pt x="1831" y="0"/>
                    <a:pt x="1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2210375" y="1971275"/>
              <a:ext cx="12450" cy="34825"/>
            </a:xfrm>
            <a:custGeom>
              <a:avLst/>
              <a:gdLst/>
              <a:ahLst/>
              <a:cxnLst/>
              <a:rect l="l" t="t" r="r" b="b"/>
              <a:pathLst>
                <a:path w="498" h="1393" extrusionOk="0">
                  <a:moveTo>
                    <a:pt x="0" y="0"/>
                  </a:moveTo>
                  <a:lnTo>
                    <a:pt x="0" y="1015"/>
                  </a:lnTo>
                  <a:cubicBezTo>
                    <a:pt x="0" y="1253"/>
                    <a:pt x="100" y="1393"/>
                    <a:pt x="358" y="1393"/>
                  </a:cubicBezTo>
                  <a:cubicBezTo>
                    <a:pt x="318" y="1174"/>
                    <a:pt x="497" y="915"/>
                    <a:pt x="358" y="696"/>
                  </a:cubicBezTo>
                  <a:cubicBezTo>
                    <a:pt x="219" y="517"/>
                    <a:pt x="219" y="358"/>
                    <a:pt x="358" y="179"/>
                  </a:cubicBezTo>
                  <a:lnTo>
                    <a:pt x="3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2687800" y="2104850"/>
              <a:ext cx="30350" cy="13650"/>
            </a:xfrm>
            <a:custGeom>
              <a:avLst/>
              <a:gdLst/>
              <a:ahLst/>
              <a:cxnLst/>
              <a:rect l="l" t="t" r="r" b="b"/>
              <a:pathLst>
                <a:path w="1214" h="546" extrusionOk="0">
                  <a:moveTo>
                    <a:pt x="993" y="1"/>
                  </a:moveTo>
                  <a:cubicBezTo>
                    <a:pt x="626" y="1"/>
                    <a:pt x="334" y="230"/>
                    <a:pt x="0" y="346"/>
                  </a:cubicBezTo>
                  <a:cubicBezTo>
                    <a:pt x="20" y="426"/>
                    <a:pt x="20" y="486"/>
                    <a:pt x="20" y="545"/>
                  </a:cubicBezTo>
                  <a:cubicBezTo>
                    <a:pt x="80" y="545"/>
                    <a:pt x="119" y="545"/>
                    <a:pt x="179" y="526"/>
                  </a:cubicBezTo>
                  <a:cubicBezTo>
                    <a:pt x="219" y="466"/>
                    <a:pt x="299" y="426"/>
                    <a:pt x="338" y="366"/>
                  </a:cubicBezTo>
                  <a:cubicBezTo>
                    <a:pt x="374" y="359"/>
                    <a:pt x="411" y="357"/>
                    <a:pt x="451" y="357"/>
                  </a:cubicBezTo>
                  <a:cubicBezTo>
                    <a:pt x="562" y="357"/>
                    <a:pt x="686" y="378"/>
                    <a:pt x="802" y="378"/>
                  </a:cubicBezTo>
                  <a:cubicBezTo>
                    <a:pt x="992" y="378"/>
                    <a:pt x="1159" y="322"/>
                    <a:pt x="1214" y="28"/>
                  </a:cubicBezTo>
                  <a:cubicBezTo>
                    <a:pt x="1137" y="9"/>
                    <a:pt x="1064" y="1"/>
                    <a:pt x="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583850" y="1553650"/>
              <a:ext cx="21900" cy="17800"/>
            </a:xfrm>
            <a:custGeom>
              <a:avLst/>
              <a:gdLst/>
              <a:ahLst/>
              <a:cxnLst/>
              <a:rect l="l" t="t" r="r" b="b"/>
              <a:pathLst>
                <a:path w="876" h="712" extrusionOk="0">
                  <a:moveTo>
                    <a:pt x="564" y="0"/>
                  </a:moveTo>
                  <a:cubicBezTo>
                    <a:pt x="389" y="0"/>
                    <a:pt x="224" y="98"/>
                    <a:pt x="60" y="115"/>
                  </a:cubicBezTo>
                  <a:cubicBezTo>
                    <a:pt x="60" y="154"/>
                    <a:pt x="40" y="194"/>
                    <a:pt x="1" y="214"/>
                  </a:cubicBezTo>
                  <a:cubicBezTo>
                    <a:pt x="140" y="393"/>
                    <a:pt x="100" y="552"/>
                    <a:pt x="1" y="711"/>
                  </a:cubicBezTo>
                  <a:cubicBezTo>
                    <a:pt x="339" y="692"/>
                    <a:pt x="637" y="612"/>
                    <a:pt x="876" y="393"/>
                  </a:cubicBezTo>
                  <a:cubicBezTo>
                    <a:pt x="876" y="254"/>
                    <a:pt x="836" y="95"/>
                    <a:pt x="677" y="15"/>
                  </a:cubicBezTo>
                  <a:cubicBezTo>
                    <a:pt x="639" y="5"/>
                    <a:pt x="601" y="0"/>
                    <a:pt x="5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349125" y="1975750"/>
              <a:ext cx="10450" cy="34825"/>
            </a:xfrm>
            <a:custGeom>
              <a:avLst/>
              <a:gdLst/>
              <a:ahLst/>
              <a:cxnLst/>
              <a:rect l="l" t="t" r="r" b="b"/>
              <a:pathLst>
                <a:path w="418" h="1393" extrusionOk="0">
                  <a:moveTo>
                    <a:pt x="0" y="0"/>
                  </a:moveTo>
                  <a:cubicBezTo>
                    <a:pt x="0" y="438"/>
                    <a:pt x="20" y="915"/>
                    <a:pt x="20" y="1393"/>
                  </a:cubicBezTo>
                  <a:cubicBezTo>
                    <a:pt x="418" y="1214"/>
                    <a:pt x="338" y="875"/>
                    <a:pt x="338" y="537"/>
                  </a:cubicBezTo>
                  <a:cubicBezTo>
                    <a:pt x="239" y="458"/>
                    <a:pt x="219" y="378"/>
                    <a:pt x="239" y="239"/>
                  </a:cubicBezTo>
                  <a:cubicBezTo>
                    <a:pt x="299" y="20"/>
                    <a:pt x="13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258100" y="1696650"/>
              <a:ext cx="18425" cy="24000"/>
            </a:xfrm>
            <a:custGeom>
              <a:avLst/>
              <a:gdLst/>
              <a:ahLst/>
              <a:cxnLst/>
              <a:rect l="l" t="t" r="r" b="b"/>
              <a:pathLst>
                <a:path w="737" h="960" extrusionOk="0">
                  <a:moveTo>
                    <a:pt x="611" y="0"/>
                  </a:moveTo>
                  <a:cubicBezTo>
                    <a:pt x="500" y="0"/>
                    <a:pt x="500" y="226"/>
                    <a:pt x="382" y="226"/>
                  </a:cubicBezTo>
                  <a:cubicBezTo>
                    <a:pt x="375" y="226"/>
                    <a:pt x="367" y="225"/>
                    <a:pt x="359" y="223"/>
                  </a:cubicBezTo>
                  <a:cubicBezTo>
                    <a:pt x="180" y="343"/>
                    <a:pt x="100" y="541"/>
                    <a:pt x="1" y="740"/>
                  </a:cubicBezTo>
                  <a:lnTo>
                    <a:pt x="240" y="959"/>
                  </a:lnTo>
                  <a:cubicBezTo>
                    <a:pt x="558" y="740"/>
                    <a:pt x="657" y="422"/>
                    <a:pt x="737" y="64"/>
                  </a:cubicBezTo>
                  <a:cubicBezTo>
                    <a:pt x="683" y="18"/>
                    <a:pt x="642" y="0"/>
                    <a:pt x="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311325" y="1671550"/>
              <a:ext cx="19925" cy="18250"/>
            </a:xfrm>
            <a:custGeom>
              <a:avLst/>
              <a:gdLst/>
              <a:ahLst/>
              <a:cxnLst/>
              <a:rect l="l" t="t" r="r" b="b"/>
              <a:pathLst>
                <a:path w="797" h="730" extrusionOk="0">
                  <a:moveTo>
                    <a:pt x="403" y="1"/>
                  </a:moveTo>
                  <a:cubicBezTo>
                    <a:pt x="253" y="1"/>
                    <a:pt x="117" y="119"/>
                    <a:pt x="40" y="272"/>
                  </a:cubicBezTo>
                  <a:cubicBezTo>
                    <a:pt x="20" y="352"/>
                    <a:pt x="20" y="451"/>
                    <a:pt x="0" y="531"/>
                  </a:cubicBezTo>
                  <a:lnTo>
                    <a:pt x="140" y="531"/>
                  </a:lnTo>
                  <a:cubicBezTo>
                    <a:pt x="149" y="529"/>
                    <a:pt x="157" y="529"/>
                    <a:pt x="164" y="529"/>
                  </a:cubicBezTo>
                  <a:cubicBezTo>
                    <a:pt x="256" y="529"/>
                    <a:pt x="244" y="633"/>
                    <a:pt x="299" y="670"/>
                  </a:cubicBezTo>
                  <a:cubicBezTo>
                    <a:pt x="319" y="670"/>
                    <a:pt x="339" y="690"/>
                    <a:pt x="358" y="730"/>
                  </a:cubicBezTo>
                  <a:cubicBezTo>
                    <a:pt x="418" y="670"/>
                    <a:pt x="498" y="630"/>
                    <a:pt x="537" y="551"/>
                  </a:cubicBezTo>
                  <a:cubicBezTo>
                    <a:pt x="637" y="372"/>
                    <a:pt x="796" y="153"/>
                    <a:pt x="537" y="34"/>
                  </a:cubicBezTo>
                  <a:cubicBezTo>
                    <a:pt x="492" y="11"/>
                    <a:pt x="447"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196950" y="1671300"/>
              <a:ext cx="38800" cy="9550"/>
            </a:xfrm>
            <a:custGeom>
              <a:avLst/>
              <a:gdLst/>
              <a:ahLst/>
              <a:cxnLst/>
              <a:rect l="l" t="t" r="r" b="b"/>
              <a:pathLst>
                <a:path w="1552" h="382" extrusionOk="0">
                  <a:moveTo>
                    <a:pt x="449" y="0"/>
                  </a:moveTo>
                  <a:cubicBezTo>
                    <a:pt x="419" y="0"/>
                    <a:pt x="388" y="7"/>
                    <a:pt x="358" y="24"/>
                  </a:cubicBezTo>
                  <a:cubicBezTo>
                    <a:pt x="298" y="163"/>
                    <a:pt x="139" y="183"/>
                    <a:pt x="0" y="223"/>
                  </a:cubicBezTo>
                  <a:cubicBezTo>
                    <a:pt x="178" y="356"/>
                    <a:pt x="381" y="378"/>
                    <a:pt x="581" y="378"/>
                  </a:cubicBezTo>
                  <a:cubicBezTo>
                    <a:pt x="676" y="378"/>
                    <a:pt x="771" y="373"/>
                    <a:pt x="861" y="373"/>
                  </a:cubicBezTo>
                  <a:cubicBezTo>
                    <a:pt x="921" y="373"/>
                    <a:pt x="979" y="375"/>
                    <a:pt x="1034" y="382"/>
                  </a:cubicBezTo>
                  <a:cubicBezTo>
                    <a:pt x="1060" y="379"/>
                    <a:pt x="1086" y="378"/>
                    <a:pt x="1113" y="378"/>
                  </a:cubicBezTo>
                  <a:cubicBezTo>
                    <a:pt x="1149" y="378"/>
                    <a:pt x="1185" y="380"/>
                    <a:pt x="1222" y="380"/>
                  </a:cubicBezTo>
                  <a:cubicBezTo>
                    <a:pt x="1348" y="380"/>
                    <a:pt x="1472" y="362"/>
                    <a:pt x="1552" y="203"/>
                  </a:cubicBezTo>
                  <a:cubicBezTo>
                    <a:pt x="1333" y="203"/>
                    <a:pt x="1114" y="143"/>
                    <a:pt x="895" y="44"/>
                  </a:cubicBezTo>
                  <a:cubicBezTo>
                    <a:pt x="856" y="75"/>
                    <a:pt x="816" y="86"/>
                    <a:pt x="776" y="86"/>
                  </a:cubicBezTo>
                  <a:cubicBezTo>
                    <a:pt x="667" y="86"/>
                    <a:pt x="558" y="0"/>
                    <a:pt x="4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306350" y="1658175"/>
              <a:ext cx="47275" cy="5900"/>
            </a:xfrm>
            <a:custGeom>
              <a:avLst/>
              <a:gdLst/>
              <a:ahLst/>
              <a:cxnLst/>
              <a:rect l="l" t="t" r="r" b="b"/>
              <a:pathLst>
                <a:path w="1891" h="236" extrusionOk="0">
                  <a:moveTo>
                    <a:pt x="866" y="1"/>
                  </a:moveTo>
                  <a:cubicBezTo>
                    <a:pt x="694" y="1"/>
                    <a:pt x="524" y="5"/>
                    <a:pt x="359" y="12"/>
                  </a:cubicBezTo>
                  <a:cubicBezTo>
                    <a:pt x="219" y="51"/>
                    <a:pt x="60" y="51"/>
                    <a:pt x="0" y="191"/>
                  </a:cubicBezTo>
                  <a:cubicBezTo>
                    <a:pt x="33" y="207"/>
                    <a:pt x="52" y="236"/>
                    <a:pt x="90" y="236"/>
                  </a:cubicBezTo>
                  <a:cubicBezTo>
                    <a:pt x="98" y="236"/>
                    <a:pt x="108" y="234"/>
                    <a:pt x="120" y="230"/>
                  </a:cubicBezTo>
                  <a:cubicBezTo>
                    <a:pt x="252" y="199"/>
                    <a:pt x="386" y="189"/>
                    <a:pt x="522" y="189"/>
                  </a:cubicBezTo>
                  <a:cubicBezTo>
                    <a:pt x="747" y="189"/>
                    <a:pt x="976" y="216"/>
                    <a:pt x="1203" y="216"/>
                  </a:cubicBezTo>
                  <a:cubicBezTo>
                    <a:pt x="1435" y="216"/>
                    <a:pt x="1666" y="187"/>
                    <a:pt x="1890" y="71"/>
                  </a:cubicBezTo>
                  <a:cubicBezTo>
                    <a:pt x="1559" y="18"/>
                    <a:pt x="1209" y="1"/>
                    <a:pt x="8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724500" y="1597275"/>
              <a:ext cx="32450" cy="15500"/>
            </a:xfrm>
            <a:custGeom>
              <a:avLst/>
              <a:gdLst/>
              <a:ahLst/>
              <a:cxnLst/>
              <a:rect l="l" t="t" r="r" b="b"/>
              <a:pathLst>
                <a:path w="1298" h="620" extrusionOk="0">
                  <a:moveTo>
                    <a:pt x="919" y="1"/>
                  </a:moveTo>
                  <a:cubicBezTo>
                    <a:pt x="820" y="1"/>
                    <a:pt x="720" y="21"/>
                    <a:pt x="641" y="41"/>
                  </a:cubicBezTo>
                  <a:cubicBezTo>
                    <a:pt x="502" y="180"/>
                    <a:pt x="243" y="61"/>
                    <a:pt x="104" y="180"/>
                  </a:cubicBezTo>
                  <a:cubicBezTo>
                    <a:pt x="1" y="459"/>
                    <a:pt x="50" y="619"/>
                    <a:pt x="243" y="619"/>
                  </a:cubicBezTo>
                  <a:cubicBezTo>
                    <a:pt x="312" y="619"/>
                    <a:pt x="398" y="599"/>
                    <a:pt x="502" y="558"/>
                  </a:cubicBezTo>
                  <a:cubicBezTo>
                    <a:pt x="541" y="558"/>
                    <a:pt x="601" y="558"/>
                    <a:pt x="641" y="518"/>
                  </a:cubicBezTo>
                  <a:cubicBezTo>
                    <a:pt x="700" y="399"/>
                    <a:pt x="800" y="319"/>
                    <a:pt x="939" y="259"/>
                  </a:cubicBezTo>
                  <a:cubicBezTo>
                    <a:pt x="1297" y="160"/>
                    <a:pt x="1019" y="61"/>
                    <a:pt x="9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230250" y="1649425"/>
              <a:ext cx="32850" cy="9150"/>
            </a:xfrm>
            <a:custGeom>
              <a:avLst/>
              <a:gdLst/>
              <a:ahLst/>
              <a:cxnLst/>
              <a:rect l="l" t="t" r="r" b="b"/>
              <a:pathLst>
                <a:path w="1314" h="366" extrusionOk="0">
                  <a:moveTo>
                    <a:pt x="805" y="0"/>
                  </a:moveTo>
                  <a:cubicBezTo>
                    <a:pt x="739" y="0"/>
                    <a:pt x="670" y="8"/>
                    <a:pt x="598" y="23"/>
                  </a:cubicBezTo>
                  <a:cubicBezTo>
                    <a:pt x="458" y="242"/>
                    <a:pt x="200" y="163"/>
                    <a:pt x="1" y="222"/>
                  </a:cubicBezTo>
                  <a:cubicBezTo>
                    <a:pt x="207" y="337"/>
                    <a:pt x="427" y="366"/>
                    <a:pt x="644" y="366"/>
                  </a:cubicBezTo>
                  <a:cubicBezTo>
                    <a:pt x="804" y="366"/>
                    <a:pt x="963" y="350"/>
                    <a:pt x="1115" y="342"/>
                  </a:cubicBezTo>
                  <a:cubicBezTo>
                    <a:pt x="1194" y="302"/>
                    <a:pt x="1254" y="222"/>
                    <a:pt x="1314" y="163"/>
                  </a:cubicBezTo>
                  <a:cubicBezTo>
                    <a:pt x="1152" y="60"/>
                    <a:pt x="991" y="0"/>
                    <a:pt x="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896675" y="1561475"/>
              <a:ext cx="30350" cy="14675"/>
            </a:xfrm>
            <a:custGeom>
              <a:avLst/>
              <a:gdLst/>
              <a:ahLst/>
              <a:cxnLst/>
              <a:rect l="l" t="t" r="r" b="b"/>
              <a:pathLst>
                <a:path w="1214" h="587" extrusionOk="0">
                  <a:moveTo>
                    <a:pt x="855" y="40"/>
                  </a:moveTo>
                  <a:cubicBezTo>
                    <a:pt x="577" y="80"/>
                    <a:pt x="259" y="1"/>
                    <a:pt x="0" y="199"/>
                  </a:cubicBezTo>
                  <a:cubicBezTo>
                    <a:pt x="0" y="259"/>
                    <a:pt x="20" y="279"/>
                    <a:pt x="60" y="299"/>
                  </a:cubicBezTo>
                  <a:cubicBezTo>
                    <a:pt x="199" y="438"/>
                    <a:pt x="398" y="438"/>
                    <a:pt x="517" y="577"/>
                  </a:cubicBezTo>
                  <a:cubicBezTo>
                    <a:pt x="585" y="583"/>
                    <a:pt x="651" y="586"/>
                    <a:pt x="715" y="586"/>
                  </a:cubicBezTo>
                  <a:cubicBezTo>
                    <a:pt x="898" y="586"/>
                    <a:pt x="1067" y="556"/>
                    <a:pt x="1214" y="438"/>
                  </a:cubicBezTo>
                  <a:lnTo>
                    <a:pt x="1214" y="359"/>
                  </a:lnTo>
                  <a:cubicBezTo>
                    <a:pt x="1114" y="259"/>
                    <a:pt x="915" y="279"/>
                    <a:pt x="915" y="60"/>
                  </a:cubicBezTo>
                  <a:cubicBezTo>
                    <a:pt x="895" y="60"/>
                    <a:pt x="875" y="40"/>
                    <a:pt x="85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827050" y="2030950"/>
              <a:ext cx="21900" cy="11450"/>
            </a:xfrm>
            <a:custGeom>
              <a:avLst/>
              <a:gdLst/>
              <a:ahLst/>
              <a:cxnLst/>
              <a:rect l="l" t="t" r="r" b="b"/>
              <a:pathLst>
                <a:path w="876" h="458" extrusionOk="0">
                  <a:moveTo>
                    <a:pt x="80" y="0"/>
                  </a:moveTo>
                  <a:cubicBezTo>
                    <a:pt x="60" y="0"/>
                    <a:pt x="20" y="20"/>
                    <a:pt x="0" y="100"/>
                  </a:cubicBezTo>
                  <a:cubicBezTo>
                    <a:pt x="60" y="458"/>
                    <a:pt x="318" y="378"/>
                    <a:pt x="557" y="398"/>
                  </a:cubicBezTo>
                  <a:cubicBezTo>
                    <a:pt x="580" y="401"/>
                    <a:pt x="602" y="403"/>
                    <a:pt x="623" y="403"/>
                  </a:cubicBezTo>
                  <a:cubicBezTo>
                    <a:pt x="733" y="403"/>
                    <a:pt x="825" y="359"/>
                    <a:pt x="875" y="259"/>
                  </a:cubicBezTo>
                  <a:cubicBezTo>
                    <a:pt x="769" y="58"/>
                    <a:pt x="620" y="33"/>
                    <a:pt x="467" y="33"/>
                  </a:cubicBezTo>
                  <a:cubicBezTo>
                    <a:pt x="416" y="33"/>
                    <a:pt x="364" y="35"/>
                    <a:pt x="312" y="35"/>
                  </a:cubicBezTo>
                  <a:cubicBezTo>
                    <a:pt x="260" y="35"/>
                    <a:pt x="208" y="32"/>
                    <a:pt x="159" y="20"/>
                  </a:cubicBezTo>
                  <a:cubicBezTo>
                    <a:pt x="159" y="0"/>
                    <a:pt x="119" y="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704700" y="1600775"/>
              <a:ext cx="32350" cy="13500"/>
            </a:xfrm>
            <a:custGeom>
              <a:avLst/>
              <a:gdLst/>
              <a:ahLst/>
              <a:cxnLst/>
              <a:rect l="l" t="t" r="r" b="b"/>
              <a:pathLst>
                <a:path w="1294" h="540" extrusionOk="0">
                  <a:moveTo>
                    <a:pt x="896" y="20"/>
                  </a:moveTo>
                  <a:cubicBezTo>
                    <a:pt x="597" y="80"/>
                    <a:pt x="279" y="0"/>
                    <a:pt x="0" y="179"/>
                  </a:cubicBezTo>
                  <a:cubicBezTo>
                    <a:pt x="67" y="198"/>
                    <a:pt x="137" y="201"/>
                    <a:pt x="208" y="201"/>
                  </a:cubicBezTo>
                  <a:cubicBezTo>
                    <a:pt x="244" y="201"/>
                    <a:pt x="280" y="200"/>
                    <a:pt x="315" y="200"/>
                  </a:cubicBezTo>
                  <a:cubicBezTo>
                    <a:pt x="502" y="200"/>
                    <a:pt x="673" y="224"/>
                    <a:pt x="737" y="517"/>
                  </a:cubicBezTo>
                  <a:cubicBezTo>
                    <a:pt x="803" y="531"/>
                    <a:pt x="869" y="539"/>
                    <a:pt x="934" y="539"/>
                  </a:cubicBezTo>
                  <a:cubicBezTo>
                    <a:pt x="1064" y="539"/>
                    <a:pt x="1187" y="504"/>
                    <a:pt x="1294" y="398"/>
                  </a:cubicBezTo>
                  <a:cubicBezTo>
                    <a:pt x="1035" y="398"/>
                    <a:pt x="916" y="279"/>
                    <a:pt x="896"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217325" y="2018025"/>
              <a:ext cx="11975" cy="24375"/>
            </a:xfrm>
            <a:custGeom>
              <a:avLst/>
              <a:gdLst/>
              <a:ahLst/>
              <a:cxnLst/>
              <a:rect l="l" t="t" r="r" b="b"/>
              <a:pathLst>
                <a:path w="479" h="975" extrusionOk="0">
                  <a:moveTo>
                    <a:pt x="180" y="0"/>
                  </a:moveTo>
                  <a:cubicBezTo>
                    <a:pt x="120" y="0"/>
                    <a:pt x="60" y="20"/>
                    <a:pt x="40" y="60"/>
                  </a:cubicBezTo>
                  <a:cubicBezTo>
                    <a:pt x="80" y="398"/>
                    <a:pt x="1" y="716"/>
                    <a:pt x="379" y="975"/>
                  </a:cubicBezTo>
                  <a:cubicBezTo>
                    <a:pt x="478" y="617"/>
                    <a:pt x="398" y="318"/>
                    <a:pt x="239" y="40"/>
                  </a:cubicBezTo>
                  <a:cubicBezTo>
                    <a:pt x="239" y="20"/>
                    <a:pt x="219"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2747975" y="2088125"/>
              <a:ext cx="26875" cy="9300"/>
            </a:xfrm>
            <a:custGeom>
              <a:avLst/>
              <a:gdLst/>
              <a:ahLst/>
              <a:cxnLst/>
              <a:rect l="l" t="t" r="r" b="b"/>
              <a:pathLst>
                <a:path w="1075" h="372" extrusionOk="0">
                  <a:moveTo>
                    <a:pt x="1074" y="1"/>
                  </a:moveTo>
                  <a:cubicBezTo>
                    <a:pt x="696" y="21"/>
                    <a:pt x="299" y="21"/>
                    <a:pt x="0" y="359"/>
                  </a:cubicBezTo>
                  <a:cubicBezTo>
                    <a:pt x="85" y="367"/>
                    <a:pt x="167" y="371"/>
                    <a:pt x="246" y="371"/>
                  </a:cubicBezTo>
                  <a:cubicBezTo>
                    <a:pt x="574" y="371"/>
                    <a:pt x="850" y="29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483900" y="1649275"/>
              <a:ext cx="34825" cy="5150"/>
            </a:xfrm>
            <a:custGeom>
              <a:avLst/>
              <a:gdLst/>
              <a:ahLst/>
              <a:cxnLst/>
              <a:rect l="l" t="t" r="r" b="b"/>
              <a:pathLst>
                <a:path w="1393" h="206" extrusionOk="0">
                  <a:moveTo>
                    <a:pt x="632" y="1"/>
                  </a:moveTo>
                  <a:cubicBezTo>
                    <a:pt x="420" y="1"/>
                    <a:pt x="206" y="35"/>
                    <a:pt x="0" y="169"/>
                  </a:cubicBezTo>
                  <a:cubicBezTo>
                    <a:pt x="201" y="185"/>
                    <a:pt x="406" y="206"/>
                    <a:pt x="607" y="206"/>
                  </a:cubicBezTo>
                  <a:cubicBezTo>
                    <a:pt x="883" y="206"/>
                    <a:pt x="1151" y="168"/>
                    <a:pt x="1393" y="29"/>
                  </a:cubicBezTo>
                  <a:lnTo>
                    <a:pt x="1393" y="29"/>
                  </a:lnTo>
                  <a:cubicBezTo>
                    <a:pt x="1350" y="33"/>
                    <a:pt x="1306" y="35"/>
                    <a:pt x="1262" y="35"/>
                  </a:cubicBezTo>
                  <a:cubicBezTo>
                    <a:pt x="1059" y="35"/>
                    <a:pt x="846" y="1"/>
                    <a:pt x="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2226775" y="1811125"/>
              <a:ext cx="9975" cy="31350"/>
            </a:xfrm>
            <a:custGeom>
              <a:avLst/>
              <a:gdLst/>
              <a:ahLst/>
              <a:cxnLst/>
              <a:rect l="l" t="t" r="r" b="b"/>
              <a:pathLst>
                <a:path w="399" h="1254" extrusionOk="0">
                  <a:moveTo>
                    <a:pt x="398" y="1"/>
                  </a:moveTo>
                  <a:cubicBezTo>
                    <a:pt x="1" y="339"/>
                    <a:pt x="20" y="816"/>
                    <a:pt x="60" y="1254"/>
                  </a:cubicBezTo>
                  <a:cubicBezTo>
                    <a:pt x="299" y="856"/>
                    <a:pt x="359" y="4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96100" y="1522675"/>
              <a:ext cx="32350" cy="6000"/>
            </a:xfrm>
            <a:custGeom>
              <a:avLst/>
              <a:gdLst/>
              <a:ahLst/>
              <a:cxnLst/>
              <a:rect l="l" t="t" r="r" b="b"/>
              <a:pathLst>
                <a:path w="1294" h="240" extrusionOk="0">
                  <a:moveTo>
                    <a:pt x="1194" y="1"/>
                  </a:moveTo>
                  <a:cubicBezTo>
                    <a:pt x="1088" y="33"/>
                    <a:pt x="979" y="40"/>
                    <a:pt x="870" y="40"/>
                  </a:cubicBezTo>
                  <a:cubicBezTo>
                    <a:pt x="764" y="40"/>
                    <a:pt x="657" y="33"/>
                    <a:pt x="552" y="33"/>
                  </a:cubicBezTo>
                  <a:cubicBezTo>
                    <a:pt x="358" y="33"/>
                    <a:pt x="170" y="58"/>
                    <a:pt x="0" y="200"/>
                  </a:cubicBezTo>
                  <a:cubicBezTo>
                    <a:pt x="358" y="220"/>
                    <a:pt x="696" y="220"/>
                    <a:pt x="1054" y="240"/>
                  </a:cubicBezTo>
                  <a:cubicBezTo>
                    <a:pt x="1094" y="220"/>
                    <a:pt x="1154" y="220"/>
                    <a:pt x="1194" y="200"/>
                  </a:cubicBezTo>
                  <a:cubicBezTo>
                    <a:pt x="1273" y="160"/>
                    <a:pt x="1293" y="140"/>
                    <a:pt x="1253" y="61"/>
                  </a:cubicBezTo>
                  <a:cubicBezTo>
                    <a:pt x="1253" y="41"/>
                    <a:pt x="1233" y="2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2968775" y="1981225"/>
              <a:ext cx="19425" cy="15425"/>
            </a:xfrm>
            <a:custGeom>
              <a:avLst/>
              <a:gdLst/>
              <a:ahLst/>
              <a:cxnLst/>
              <a:rect l="l" t="t" r="r" b="b"/>
              <a:pathLst>
                <a:path w="777" h="617" extrusionOk="0">
                  <a:moveTo>
                    <a:pt x="166" y="92"/>
                  </a:moveTo>
                  <a:cubicBezTo>
                    <a:pt x="129" y="92"/>
                    <a:pt x="80" y="114"/>
                    <a:pt x="20" y="159"/>
                  </a:cubicBezTo>
                  <a:cubicBezTo>
                    <a:pt x="20" y="318"/>
                    <a:pt x="1" y="497"/>
                    <a:pt x="180" y="617"/>
                  </a:cubicBezTo>
                  <a:lnTo>
                    <a:pt x="199" y="617"/>
                  </a:lnTo>
                  <a:cubicBezTo>
                    <a:pt x="268" y="582"/>
                    <a:pt x="277" y="489"/>
                    <a:pt x="355" y="489"/>
                  </a:cubicBezTo>
                  <a:cubicBezTo>
                    <a:pt x="367" y="489"/>
                    <a:pt x="382" y="492"/>
                    <a:pt x="398" y="497"/>
                  </a:cubicBezTo>
                  <a:cubicBezTo>
                    <a:pt x="431" y="506"/>
                    <a:pt x="457" y="510"/>
                    <a:pt x="481" y="510"/>
                  </a:cubicBezTo>
                  <a:cubicBezTo>
                    <a:pt x="514" y="510"/>
                    <a:pt x="542" y="501"/>
                    <a:pt x="577" y="477"/>
                  </a:cubicBezTo>
                  <a:cubicBezTo>
                    <a:pt x="776" y="0"/>
                    <a:pt x="378" y="179"/>
                    <a:pt x="199" y="99"/>
                  </a:cubicBezTo>
                  <a:cubicBezTo>
                    <a:pt x="189" y="95"/>
                    <a:pt x="178" y="92"/>
                    <a:pt x="166" y="92"/>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2301875" y="1628625"/>
              <a:ext cx="13450" cy="12450"/>
            </a:xfrm>
            <a:custGeom>
              <a:avLst/>
              <a:gdLst/>
              <a:ahLst/>
              <a:cxnLst/>
              <a:rect l="l" t="t" r="r" b="b"/>
              <a:pathLst>
                <a:path w="538" h="498" extrusionOk="0">
                  <a:moveTo>
                    <a:pt x="518" y="0"/>
                  </a:moveTo>
                  <a:lnTo>
                    <a:pt x="518" y="0"/>
                  </a:lnTo>
                  <a:cubicBezTo>
                    <a:pt x="0" y="40"/>
                    <a:pt x="0" y="40"/>
                    <a:pt x="179" y="497"/>
                  </a:cubicBezTo>
                  <a:lnTo>
                    <a:pt x="339" y="497"/>
                  </a:lnTo>
                  <a:cubicBezTo>
                    <a:pt x="418" y="338"/>
                    <a:pt x="538" y="1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264575" y="1793725"/>
              <a:ext cx="11950" cy="17425"/>
            </a:xfrm>
            <a:custGeom>
              <a:avLst/>
              <a:gdLst/>
              <a:ahLst/>
              <a:cxnLst/>
              <a:rect l="l" t="t" r="r" b="b"/>
              <a:pathLst>
                <a:path w="478" h="697" extrusionOk="0">
                  <a:moveTo>
                    <a:pt x="478" y="0"/>
                  </a:moveTo>
                  <a:lnTo>
                    <a:pt x="478" y="0"/>
                  </a:lnTo>
                  <a:cubicBezTo>
                    <a:pt x="20" y="160"/>
                    <a:pt x="0" y="219"/>
                    <a:pt x="279" y="697"/>
                  </a:cubicBezTo>
                  <a:cubicBezTo>
                    <a:pt x="398" y="458"/>
                    <a:pt x="478" y="23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2097975" y="1658450"/>
              <a:ext cx="17425" cy="13950"/>
            </a:xfrm>
            <a:custGeom>
              <a:avLst/>
              <a:gdLst/>
              <a:ahLst/>
              <a:cxnLst/>
              <a:rect l="l" t="t" r="r" b="b"/>
              <a:pathLst>
                <a:path w="697" h="558" extrusionOk="0">
                  <a:moveTo>
                    <a:pt x="697" y="1"/>
                  </a:moveTo>
                  <a:cubicBezTo>
                    <a:pt x="518" y="60"/>
                    <a:pt x="378" y="100"/>
                    <a:pt x="219" y="120"/>
                  </a:cubicBezTo>
                  <a:lnTo>
                    <a:pt x="0" y="359"/>
                  </a:lnTo>
                  <a:cubicBezTo>
                    <a:pt x="160" y="398"/>
                    <a:pt x="339" y="398"/>
                    <a:pt x="498" y="558"/>
                  </a:cubicBezTo>
                  <a:cubicBezTo>
                    <a:pt x="577" y="379"/>
                    <a:pt x="617" y="18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2211850" y="1903125"/>
              <a:ext cx="8975" cy="23900"/>
            </a:xfrm>
            <a:custGeom>
              <a:avLst/>
              <a:gdLst/>
              <a:ahLst/>
              <a:cxnLst/>
              <a:rect l="l" t="t" r="r" b="b"/>
              <a:pathLst>
                <a:path w="359" h="956" extrusionOk="0">
                  <a:moveTo>
                    <a:pt x="140" y="1"/>
                  </a:moveTo>
                  <a:lnTo>
                    <a:pt x="140" y="1"/>
                  </a:lnTo>
                  <a:cubicBezTo>
                    <a:pt x="160" y="319"/>
                    <a:pt x="1" y="697"/>
                    <a:pt x="299" y="956"/>
                  </a:cubicBezTo>
                  <a:cubicBezTo>
                    <a:pt x="359" y="697"/>
                    <a:pt x="339" y="419"/>
                    <a:pt x="319" y="140"/>
                  </a:cubicBezTo>
                  <a:cubicBezTo>
                    <a:pt x="259" y="100"/>
                    <a:pt x="200"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2071625" y="1787750"/>
              <a:ext cx="10450" cy="24575"/>
            </a:xfrm>
            <a:custGeom>
              <a:avLst/>
              <a:gdLst/>
              <a:ahLst/>
              <a:cxnLst/>
              <a:rect l="l" t="t" r="r" b="b"/>
              <a:pathLst>
                <a:path w="418" h="983" extrusionOk="0">
                  <a:moveTo>
                    <a:pt x="298" y="1"/>
                  </a:moveTo>
                  <a:cubicBezTo>
                    <a:pt x="259" y="1"/>
                    <a:pt x="219" y="41"/>
                    <a:pt x="179" y="80"/>
                  </a:cubicBezTo>
                  <a:cubicBezTo>
                    <a:pt x="239" y="359"/>
                    <a:pt x="0" y="637"/>
                    <a:pt x="139" y="896"/>
                  </a:cubicBezTo>
                  <a:lnTo>
                    <a:pt x="179" y="956"/>
                  </a:lnTo>
                  <a:cubicBezTo>
                    <a:pt x="179" y="956"/>
                    <a:pt x="199" y="975"/>
                    <a:pt x="259" y="975"/>
                  </a:cubicBezTo>
                  <a:cubicBezTo>
                    <a:pt x="263" y="980"/>
                    <a:pt x="268" y="983"/>
                    <a:pt x="273" y="983"/>
                  </a:cubicBezTo>
                  <a:cubicBezTo>
                    <a:pt x="289" y="983"/>
                    <a:pt x="308" y="957"/>
                    <a:pt x="338" y="896"/>
                  </a:cubicBezTo>
                  <a:cubicBezTo>
                    <a:pt x="358" y="737"/>
                    <a:pt x="358" y="578"/>
                    <a:pt x="378" y="399"/>
                  </a:cubicBezTo>
                  <a:cubicBezTo>
                    <a:pt x="418" y="279"/>
                    <a:pt x="418" y="180"/>
                    <a:pt x="378" y="60"/>
                  </a:cubicBezTo>
                  <a:cubicBezTo>
                    <a:pt x="378" y="21"/>
                    <a:pt x="358" y="1"/>
                    <a:pt x="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375975" y="1752950"/>
              <a:ext cx="8975" cy="25250"/>
            </a:xfrm>
            <a:custGeom>
              <a:avLst/>
              <a:gdLst/>
              <a:ahLst/>
              <a:cxnLst/>
              <a:rect l="l" t="t" r="r" b="b"/>
              <a:pathLst>
                <a:path w="359" h="1010" extrusionOk="0">
                  <a:moveTo>
                    <a:pt x="120" y="0"/>
                  </a:moveTo>
                  <a:cubicBezTo>
                    <a:pt x="100" y="0"/>
                    <a:pt x="40" y="0"/>
                    <a:pt x="20" y="60"/>
                  </a:cubicBezTo>
                  <a:cubicBezTo>
                    <a:pt x="0" y="100"/>
                    <a:pt x="0" y="159"/>
                    <a:pt x="0" y="199"/>
                  </a:cubicBezTo>
                  <a:lnTo>
                    <a:pt x="0" y="935"/>
                  </a:lnTo>
                  <a:cubicBezTo>
                    <a:pt x="50" y="985"/>
                    <a:pt x="105" y="1010"/>
                    <a:pt x="160" y="1010"/>
                  </a:cubicBezTo>
                  <a:cubicBezTo>
                    <a:pt x="214" y="1010"/>
                    <a:pt x="269" y="985"/>
                    <a:pt x="319" y="935"/>
                  </a:cubicBezTo>
                  <a:cubicBezTo>
                    <a:pt x="358" y="876"/>
                    <a:pt x="358" y="836"/>
                    <a:pt x="358" y="776"/>
                  </a:cubicBezTo>
                  <a:cubicBezTo>
                    <a:pt x="100" y="577"/>
                    <a:pt x="199" y="299"/>
                    <a:pt x="160" y="60"/>
                  </a:cubicBezTo>
                  <a:cubicBezTo>
                    <a:pt x="160" y="40"/>
                    <a:pt x="140" y="4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684300" y="2084425"/>
              <a:ext cx="21425" cy="8700"/>
            </a:xfrm>
            <a:custGeom>
              <a:avLst/>
              <a:gdLst/>
              <a:ahLst/>
              <a:cxnLst/>
              <a:rect l="l" t="t" r="r" b="b"/>
              <a:pathLst>
                <a:path w="857" h="348" extrusionOk="0">
                  <a:moveTo>
                    <a:pt x="701" y="0"/>
                  </a:moveTo>
                  <a:cubicBezTo>
                    <a:pt x="427" y="0"/>
                    <a:pt x="185" y="96"/>
                    <a:pt x="1" y="348"/>
                  </a:cubicBezTo>
                  <a:cubicBezTo>
                    <a:pt x="319" y="328"/>
                    <a:pt x="637" y="308"/>
                    <a:pt x="856" y="10"/>
                  </a:cubicBezTo>
                  <a:cubicBezTo>
                    <a:pt x="803" y="3"/>
                    <a:pt x="751" y="0"/>
                    <a:pt x="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719125" y="2099075"/>
              <a:ext cx="16425" cy="8750"/>
            </a:xfrm>
            <a:custGeom>
              <a:avLst/>
              <a:gdLst/>
              <a:ahLst/>
              <a:cxnLst/>
              <a:rect l="l" t="t" r="r" b="b"/>
              <a:pathLst>
                <a:path w="657" h="350" extrusionOk="0">
                  <a:moveTo>
                    <a:pt x="657" y="60"/>
                  </a:moveTo>
                  <a:lnTo>
                    <a:pt x="657" y="60"/>
                  </a:lnTo>
                  <a:cubicBezTo>
                    <a:pt x="438" y="180"/>
                    <a:pt x="140" y="1"/>
                    <a:pt x="0" y="279"/>
                  </a:cubicBezTo>
                  <a:cubicBezTo>
                    <a:pt x="125" y="279"/>
                    <a:pt x="270" y="349"/>
                    <a:pt x="395" y="349"/>
                  </a:cubicBezTo>
                  <a:cubicBezTo>
                    <a:pt x="511" y="349"/>
                    <a:pt x="609" y="289"/>
                    <a:pt x="657"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2348625" y="1930475"/>
              <a:ext cx="15425" cy="10975"/>
            </a:xfrm>
            <a:custGeom>
              <a:avLst/>
              <a:gdLst/>
              <a:ahLst/>
              <a:cxnLst/>
              <a:rect l="l" t="t" r="r" b="b"/>
              <a:pathLst>
                <a:path w="617" h="439" extrusionOk="0">
                  <a:moveTo>
                    <a:pt x="140" y="1"/>
                  </a:moveTo>
                  <a:cubicBezTo>
                    <a:pt x="120" y="1"/>
                    <a:pt x="60" y="21"/>
                    <a:pt x="40" y="61"/>
                  </a:cubicBezTo>
                  <a:lnTo>
                    <a:pt x="20" y="140"/>
                  </a:lnTo>
                  <a:lnTo>
                    <a:pt x="20" y="220"/>
                  </a:lnTo>
                  <a:cubicBezTo>
                    <a:pt x="0" y="279"/>
                    <a:pt x="0" y="359"/>
                    <a:pt x="40" y="439"/>
                  </a:cubicBezTo>
                  <a:cubicBezTo>
                    <a:pt x="219" y="439"/>
                    <a:pt x="378" y="339"/>
                    <a:pt x="537" y="240"/>
                  </a:cubicBezTo>
                  <a:lnTo>
                    <a:pt x="557" y="220"/>
                  </a:lnTo>
                  <a:cubicBezTo>
                    <a:pt x="617" y="160"/>
                    <a:pt x="617" y="100"/>
                    <a:pt x="557" y="21"/>
                  </a:cubicBezTo>
                  <a:cubicBezTo>
                    <a:pt x="557" y="21"/>
                    <a:pt x="537" y="1"/>
                    <a:pt x="478" y="1"/>
                  </a:cubicBezTo>
                  <a:cubicBezTo>
                    <a:pt x="438" y="1"/>
                    <a:pt x="418" y="1"/>
                    <a:pt x="358" y="41"/>
                  </a:cubicBezTo>
                  <a:lnTo>
                    <a:pt x="179" y="41"/>
                  </a:lnTo>
                  <a:cubicBezTo>
                    <a:pt x="179" y="41"/>
                    <a:pt x="179" y="2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076100" y="1771350"/>
              <a:ext cx="11450" cy="18625"/>
            </a:xfrm>
            <a:custGeom>
              <a:avLst/>
              <a:gdLst/>
              <a:ahLst/>
              <a:cxnLst/>
              <a:rect l="l" t="t" r="r" b="b"/>
              <a:pathLst>
                <a:path w="458" h="745" extrusionOk="0">
                  <a:moveTo>
                    <a:pt x="318" y="0"/>
                  </a:moveTo>
                  <a:cubicBezTo>
                    <a:pt x="119" y="199"/>
                    <a:pt x="139" y="498"/>
                    <a:pt x="0" y="716"/>
                  </a:cubicBezTo>
                  <a:lnTo>
                    <a:pt x="199" y="716"/>
                  </a:lnTo>
                  <a:cubicBezTo>
                    <a:pt x="199" y="730"/>
                    <a:pt x="209" y="745"/>
                    <a:pt x="229" y="745"/>
                  </a:cubicBezTo>
                  <a:cubicBezTo>
                    <a:pt x="237" y="745"/>
                    <a:pt x="247" y="742"/>
                    <a:pt x="259" y="736"/>
                  </a:cubicBezTo>
                  <a:cubicBezTo>
                    <a:pt x="262" y="740"/>
                    <a:pt x="266" y="741"/>
                    <a:pt x="269" y="741"/>
                  </a:cubicBezTo>
                  <a:cubicBezTo>
                    <a:pt x="286" y="741"/>
                    <a:pt x="302" y="706"/>
                    <a:pt x="318" y="657"/>
                  </a:cubicBezTo>
                  <a:cubicBezTo>
                    <a:pt x="299" y="617"/>
                    <a:pt x="318" y="557"/>
                    <a:pt x="358" y="517"/>
                  </a:cubicBezTo>
                  <a:cubicBezTo>
                    <a:pt x="458" y="358"/>
                    <a:pt x="398" y="219"/>
                    <a:pt x="398" y="60"/>
                  </a:cubicBezTo>
                  <a:lnTo>
                    <a:pt x="31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084050" y="1754425"/>
              <a:ext cx="11450" cy="19425"/>
            </a:xfrm>
            <a:custGeom>
              <a:avLst/>
              <a:gdLst/>
              <a:ahLst/>
              <a:cxnLst/>
              <a:rect l="l" t="t" r="r" b="b"/>
              <a:pathLst>
                <a:path w="458" h="777" extrusionOk="0">
                  <a:moveTo>
                    <a:pt x="358" y="1"/>
                  </a:moveTo>
                  <a:cubicBezTo>
                    <a:pt x="60" y="120"/>
                    <a:pt x="0" y="399"/>
                    <a:pt x="0" y="677"/>
                  </a:cubicBezTo>
                  <a:lnTo>
                    <a:pt x="60" y="717"/>
                  </a:lnTo>
                  <a:cubicBezTo>
                    <a:pt x="60" y="737"/>
                    <a:pt x="80" y="777"/>
                    <a:pt x="140" y="777"/>
                  </a:cubicBezTo>
                  <a:cubicBezTo>
                    <a:pt x="160" y="777"/>
                    <a:pt x="179" y="737"/>
                    <a:pt x="199" y="697"/>
                  </a:cubicBezTo>
                  <a:cubicBezTo>
                    <a:pt x="199" y="618"/>
                    <a:pt x="239" y="578"/>
                    <a:pt x="259" y="518"/>
                  </a:cubicBezTo>
                  <a:cubicBezTo>
                    <a:pt x="279" y="439"/>
                    <a:pt x="299" y="399"/>
                    <a:pt x="358" y="319"/>
                  </a:cubicBezTo>
                  <a:cubicBezTo>
                    <a:pt x="339" y="240"/>
                    <a:pt x="339" y="220"/>
                    <a:pt x="378" y="180"/>
                  </a:cubicBezTo>
                  <a:cubicBezTo>
                    <a:pt x="458" y="100"/>
                    <a:pt x="438" y="4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513725" y="1637550"/>
              <a:ext cx="22400" cy="4200"/>
            </a:xfrm>
            <a:custGeom>
              <a:avLst/>
              <a:gdLst/>
              <a:ahLst/>
              <a:cxnLst/>
              <a:rect l="l" t="t" r="r" b="b"/>
              <a:pathLst>
                <a:path w="896" h="168" extrusionOk="0">
                  <a:moveTo>
                    <a:pt x="715" y="0"/>
                  </a:moveTo>
                  <a:cubicBezTo>
                    <a:pt x="472" y="0"/>
                    <a:pt x="223" y="13"/>
                    <a:pt x="1" y="140"/>
                  </a:cubicBezTo>
                  <a:cubicBezTo>
                    <a:pt x="19" y="139"/>
                    <a:pt x="38" y="139"/>
                    <a:pt x="57" y="139"/>
                  </a:cubicBezTo>
                  <a:cubicBezTo>
                    <a:pt x="194" y="139"/>
                    <a:pt x="334" y="168"/>
                    <a:pt x="472" y="168"/>
                  </a:cubicBezTo>
                  <a:cubicBezTo>
                    <a:pt x="618" y="168"/>
                    <a:pt x="762" y="135"/>
                    <a:pt x="896" y="1"/>
                  </a:cubicBezTo>
                  <a:cubicBezTo>
                    <a:pt x="836" y="1"/>
                    <a:pt x="776" y="0"/>
                    <a:pt x="7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518700" y="1645825"/>
              <a:ext cx="22400" cy="5200"/>
            </a:xfrm>
            <a:custGeom>
              <a:avLst/>
              <a:gdLst/>
              <a:ahLst/>
              <a:cxnLst/>
              <a:rect l="l" t="t" r="r" b="b"/>
              <a:pathLst>
                <a:path w="896" h="208" extrusionOk="0">
                  <a:moveTo>
                    <a:pt x="452" y="1"/>
                  </a:moveTo>
                  <a:cubicBezTo>
                    <a:pt x="291" y="1"/>
                    <a:pt x="135" y="32"/>
                    <a:pt x="1" y="187"/>
                  </a:cubicBezTo>
                  <a:cubicBezTo>
                    <a:pt x="319" y="167"/>
                    <a:pt x="657" y="207"/>
                    <a:pt x="896" y="8"/>
                  </a:cubicBezTo>
                  <a:lnTo>
                    <a:pt x="896" y="8"/>
                  </a:lnTo>
                  <a:cubicBezTo>
                    <a:pt x="858" y="13"/>
                    <a:pt x="820" y="15"/>
                    <a:pt x="781" y="15"/>
                  </a:cubicBezTo>
                  <a:cubicBezTo>
                    <a:pt x="673" y="15"/>
                    <a:pt x="561" y="1"/>
                    <a:pt x="4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545050" y="1641100"/>
              <a:ext cx="18425" cy="3975"/>
            </a:xfrm>
            <a:custGeom>
              <a:avLst/>
              <a:gdLst/>
              <a:ahLst/>
              <a:cxnLst/>
              <a:rect l="l" t="t" r="r" b="b"/>
              <a:pathLst>
                <a:path w="737" h="159" extrusionOk="0">
                  <a:moveTo>
                    <a:pt x="347" y="1"/>
                  </a:moveTo>
                  <a:cubicBezTo>
                    <a:pt x="225" y="1"/>
                    <a:pt x="106" y="33"/>
                    <a:pt x="1" y="158"/>
                  </a:cubicBezTo>
                  <a:cubicBezTo>
                    <a:pt x="58" y="158"/>
                    <a:pt x="116" y="159"/>
                    <a:pt x="173" y="159"/>
                  </a:cubicBezTo>
                  <a:cubicBezTo>
                    <a:pt x="373" y="159"/>
                    <a:pt x="567" y="146"/>
                    <a:pt x="737" y="38"/>
                  </a:cubicBezTo>
                  <a:cubicBezTo>
                    <a:pt x="613" y="38"/>
                    <a:pt x="479"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562975" y="2127625"/>
              <a:ext cx="17425" cy="6775"/>
            </a:xfrm>
            <a:custGeom>
              <a:avLst/>
              <a:gdLst/>
              <a:ahLst/>
              <a:cxnLst/>
              <a:rect l="l" t="t" r="r" b="b"/>
              <a:pathLst>
                <a:path w="697" h="271" extrusionOk="0">
                  <a:moveTo>
                    <a:pt x="359" y="0"/>
                  </a:moveTo>
                  <a:cubicBezTo>
                    <a:pt x="212" y="0"/>
                    <a:pt x="80" y="37"/>
                    <a:pt x="0" y="231"/>
                  </a:cubicBezTo>
                  <a:cubicBezTo>
                    <a:pt x="219" y="132"/>
                    <a:pt x="517" y="271"/>
                    <a:pt x="696" y="12"/>
                  </a:cubicBezTo>
                  <a:lnTo>
                    <a:pt x="696" y="12"/>
                  </a:lnTo>
                  <a:cubicBezTo>
                    <a:pt x="677" y="14"/>
                    <a:pt x="658" y="14"/>
                    <a:pt x="639" y="14"/>
                  </a:cubicBezTo>
                  <a:cubicBezTo>
                    <a:pt x="546" y="14"/>
                    <a:pt x="450"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614675" y="1623350"/>
              <a:ext cx="8500" cy="10250"/>
            </a:xfrm>
            <a:custGeom>
              <a:avLst/>
              <a:gdLst/>
              <a:ahLst/>
              <a:cxnLst/>
              <a:rect l="l" t="t" r="r" b="b"/>
              <a:pathLst>
                <a:path w="340" h="410" extrusionOk="0">
                  <a:moveTo>
                    <a:pt x="82" y="0"/>
                  </a:moveTo>
                  <a:cubicBezTo>
                    <a:pt x="51" y="0"/>
                    <a:pt x="26" y="14"/>
                    <a:pt x="1" y="52"/>
                  </a:cubicBezTo>
                  <a:cubicBezTo>
                    <a:pt x="21" y="191"/>
                    <a:pt x="61" y="350"/>
                    <a:pt x="220" y="410"/>
                  </a:cubicBezTo>
                  <a:cubicBezTo>
                    <a:pt x="260" y="410"/>
                    <a:pt x="299" y="410"/>
                    <a:pt x="339" y="390"/>
                  </a:cubicBezTo>
                  <a:cubicBezTo>
                    <a:pt x="339" y="251"/>
                    <a:pt x="299" y="92"/>
                    <a:pt x="140" y="12"/>
                  </a:cubicBezTo>
                  <a:cubicBezTo>
                    <a:pt x="118" y="5"/>
                    <a:pt x="99" y="0"/>
                    <a:pt x="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214850" y="2006075"/>
              <a:ext cx="9475" cy="13950"/>
            </a:xfrm>
            <a:custGeom>
              <a:avLst/>
              <a:gdLst/>
              <a:ahLst/>
              <a:cxnLst/>
              <a:rect l="l" t="t" r="r" b="b"/>
              <a:pathLst>
                <a:path w="379" h="558" extrusionOk="0">
                  <a:moveTo>
                    <a:pt x="159" y="1"/>
                  </a:moveTo>
                  <a:lnTo>
                    <a:pt x="159" y="1"/>
                  </a:lnTo>
                  <a:cubicBezTo>
                    <a:pt x="199" y="180"/>
                    <a:pt x="0" y="359"/>
                    <a:pt x="139" y="558"/>
                  </a:cubicBezTo>
                  <a:cubicBezTo>
                    <a:pt x="219" y="518"/>
                    <a:pt x="279" y="518"/>
                    <a:pt x="338" y="518"/>
                  </a:cubicBezTo>
                  <a:cubicBezTo>
                    <a:pt x="338" y="319"/>
                    <a:pt x="378" y="12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205400" y="1667350"/>
              <a:ext cx="14450" cy="7400"/>
            </a:xfrm>
            <a:custGeom>
              <a:avLst/>
              <a:gdLst/>
              <a:ahLst/>
              <a:cxnLst/>
              <a:rect l="l" t="t" r="r" b="b"/>
              <a:pathLst>
                <a:path w="578" h="296" extrusionOk="0">
                  <a:moveTo>
                    <a:pt x="49" y="1"/>
                  </a:moveTo>
                  <a:cubicBezTo>
                    <a:pt x="33" y="1"/>
                    <a:pt x="17" y="1"/>
                    <a:pt x="0" y="3"/>
                  </a:cubicBezTo>
                  <a:cubicBezTo>
                    <a:pt x="20" y="42"/>
                    <a:pt x="20" y="102"/>
                    <a:pt x="60" y="142"/>
                  </a:cubicBezTo>
                  <a:cubicBezTo>
                    <a:pt x="163" y="194"/>
                    <a:pt x="275" y="295"/>
                    <a:pt x="389" y="295"/>
                  </a:cubicBezTo>
                  <a:cubicBezTo>
                    <a:pt x="451" y="295"/>
                    <a:pt x="514" y="266"/>
                    <a:pt x="577" y="182"/>
                  </a:cubicBezTo>
                  <a:cubicBezTo>
                    <a:pt x="393" y="108"/>
                    <a:pt x="243" y="1"/>
                    <a:pt x="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3052825" y="1992975"/>
              <a:ext cx="17425" cy="4700"/>
            </a:xfrm>
            <a:custGeom>
              <a:avLst/>
              <a:gdLst/>
              <a:ahLst/>
              <a:cxnLst/>
              <a:rect l="l" t="t" r="r" b="b"/>
              <a:pathLst>
                <a:path w="697" h="188" extrusionOk="0">
                  <a:moveTo>
                    <a:pt x="445" y="1"/>
                  </a:moveTo>
                  <a:cubicBezTo>
                    <a:pt x="283" y="1"/>
                    <a:pt x="133" y="27"/>
                    <a:pt x="0" y="186"/>
                  </a:cubicBezTo>
                  <a:cubicBezTo>
                    <a:pt x="36" y="181"/>
                    <a:pt x="72" y="179"/>
                    <a:pt x="108" y="179"/>
                  </a:cubicBezTo>
                  <a:cubicBezTo>
                    <a:pt x="184" y="179"/>
                    <a:pt x="261" y="187"/>
                    <a:pt x="336" y="187"/>
                  </a:cubicBezTo>
                  <a:cubicBezTo>
                    <a:pt x="471" y="187"/>
                    <a:pt x="599" y="160"/>
                    <a:pt x="697" y="7"/>
                  </a:cubicBezTo>
                  <a:cubicBezTo>
                    <a:pt x="610" y="7"/>
                    <a:pt x="526" y="1"/>
                    <a:pt x="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219825" y="1845950"/>
              <a:ext cx="5475" cy="16425"/>
            </a:xfrm>
            <a:custGeom>
              <a:avLst/>
              <a:gdLst/>
              <a:ahLst/>
              <a:cxnLst/>
              <a:rect l="l" t="t" r="r" b="b"/>
              <a:pathLst>
                <a:path w="219" h="657" extrusionOk="0">
                  <a:moveTo>
                    <a:pt x="20" y="0"/>
                  </a:moveTo>
                  <a:cubicBezTo>
                    <a:pt x="20" y="219"/>
                    <a:pt x="0" y="438"/>
                    <a:pt x="0" y="657"/>
                  </a:cubicBezTo>
                  <a:cubicBezTo>
                    <a:pt x="219" y="458"/>
                    <a:pt x="199"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354100" y="1839975"/>
              <a:ext cx="5975" cy="17925"/>
            </a:xfrm>
            <a:custGeom>
              <a:avLst/>
              <a:gdLst/>
              <a:ahLst/>
              <a:cxnLst/>
              <a:rect l="l" t="t" r="r" b="b"/>
              <a:pathLst>
                <a:path w="239" h="717" extrusionOk="0">
                  <a:moveTo>
                    <a:pt x="139" y="0"/>
                  </a:moveTo>
                  <a:lnTo>
                    <a:pt x="139" y="0"/>
                  </a:lnTo>
                  <a:cubicBezTo>
                    <a:pt x="20" y="239"/>
                    <a:pt x="20" y="478"/>
                    <a:pt x="0" y="717"/>
                  </a:cubicBezTo>
                  <a:cubicBezTo>
                    <a:pt x="239" y="538"/>
                    <a:pt x="139" y="259"/>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458525" y="1654475"/>
              <a:ext cx="17925" cy="4450"/>
            </a:xfrm>
            <a:custGeom>
              <a:avLst/>
              <a:gdLst/>
              <a:ahLst/>
              <a:cxnLst/>
              <a:rect l="l" t="t" r="r" b="b"/>
              <a:pathLst>
                <a:path w="717" h="178" extrusionOk="0">
                  <a:moveTo>
                    <a:pt x="1" y="0"/>
                  </a:moveTo>
                  <a:cubicBezTo>
                    <a:pt x="96" y="131"/>
                    <a:pt x="199" y="177"/>
                    <a:pt x="305" y="177"/>
                  </a:cubicBezTo>
                  <a:cubicBezTo>
                    <a:pt x="441" y="177"/>
                    <a:pt x="582" y="99"/>
                    <a:pt x="717" y="20"/>
                  </a:cubicBezTo>
                  <a:cubicBezTo>
                    <a:pt x="458" y="20"/>
                    <a:pt x="239"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458525" y="1645675"/>
              <a:ext cx="16925" cy="4550"/>
            </a:xfrm>
            <a:custGeom>
              <a:avLst/>
              <a:gdLst/>
              <a:ahLst/>
              <a:cxnLst/>
              <a:rect l="l" t="t" r="r" b="b"/>
              <a:pathLst>
                <a:path w="677" h="182" extrusionOk="0">
                  <a:moveTo>
                    <a:pt x="285" y="1"/>
                  </a:moveTo>
                  <a:cubicBezTo>
                    <a:pt x="180" y="1"/>
                    <a:pt x="82" y="38"/>
                    <a:pt x="1" y="173"/>
                  </a:cubicBezTo>
                  <a:cubicBezTo>
                    <a:pt x="23" y="171"/>
                    <a:pt x="45" y="171"/>
                    <a:pt x="68" y="171"/>
                  </a:cubicBezTo>
                  <a:cubicBezTo>
                    <a:pt x="152" y="171"/>
                    <a:pt x="239" y="181"/>
                    <a:pt x="325" y="181"/>
                  </a:cubicBezTo>
                  <a:cubicBezTo>
                    <a:pt x="449" y="181"/>
                    <a:pt x="572" y="160"/>
                    <a:pt x="677" y="54"/>
                  </a:cubicBezTo>
                  <a:cubicBezTo>
                    <a:pt x="547" y="54"/>
                    <a:pt x="411" y="1"/>
                    <a:pt x="2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457025" y="2179525"/>
              <a:ext cx="18925" cy="5050"/>
            </a:xfrm>
            <a:custGeom>
              <a:avLst/>
              <a:gdLst/>
              <a:ahLst/>
              <a:cxnLst/>
              <a:rect l="l" t="t" r="r" b="b"/>
              <a:pathLst>
                <a:path w="757" h="202" extrusionOk="0">
                  <a:moveTo>
                    <a:pt x="630" y="0"/>
                  </a:moveTo>
                  <a:cubicBezTo>
                    <a:pt x="404" y="0"/>
                    <a:pt x="203" y="50"/>
                    <a:pt x="1" y="184"/>
                  </a:cubicBezTo>
                  <a:cubicBezTo>
                    <a:pt x="109" y="184"/>
                    <a:pt x="223" y="202"/>
                    <a:pt x="335" y="202"/>
                  </a:cubicBezTo>
                  <a:cubicBezTo>
                    <a:pt x="491" y="202"/>
                    <a:pt x="641" y="168"/>
                    <a:pt x="757" y="5"/>
                  </a:cubicBezTo>
                  <a:cubicBezTo>
                    <a:pt x="714" y="2"/>
                    <a:pt x="672" y="0"/>
                    <a:pt x="6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100450" y="1706700"/>
              <a:ext cx="8000" cy="18425"/>
            </a:xfrm>
            <a:custGeom>
              <a:avLst/>
              <a:gdLst/>
              <a:ahLst/>
              <a:cxnLst/>
              <a:rect l="l" t="t" r="r" b="b"/>
              <a:pathLst>
                <a:path w="320" h="737" extrusionOk="0">
                  <a:moveTo>
                    <a:pt x="220" y="0"/>
                  </a:moveTo>
                  <a:cubicBezTo>
                    <a:pt x="1" y="219"/>
                    <a:pt x="100" y="498"/>
                    <a:pt x="100" y="736"/>
                  </a:cubicBezTo>
                  <a:cubicBezTo>
                    <a:pt x="140" y="736"/>
                    <a:pt x="200" y="716"/>
                    <a:pt x="220" y="657"/>
                  </a:cubicBezTo>
                  <a:cubicBezTo>
                    <a:pt x="200" y="557"/>
                    <a:pt x="220" y="438"/>
                    <a:pt x="299" y="338"/>
                  </a:cubicBezTo>
                  <a:cubicBezTo>
                    <a:pt x="319" y="259"/>
                    <a:pt x="319" y="219"/>
                    <a:pt x="319" y="139"/>
                  </a:cubicBezTo>
                  <a:cubicBezTo>
                    <a:pt x="319" y="60"/>
                    <a:pt x="299" y="2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879250" y="1570225"/>
              <a:ext cx="11975" cy="12300"/>
            </a:xfrm>
            <a:custGeom>
              <a:avLst/>
              <a:gdLst/>
              <a:ahLst/>
              <a:cxnLst/>
              <a:rect l="l" t="t" r="r" b="b"/>
              <a:pathLst>
                <a:path w="479" h="492" extrusionOk="0">
                  <a:moveTo>
                    <a:pt x="275" y="1"/>
                  </a:moveTo>
                  <a:cubicBezTo>
                    <a:pt x="241" y="1"/>
                    <a:pt x="205" y="11"/>
                    <a:pt x="160" y="29"/>
                  </a:cubicBezTo>
                  <a:cubicBezTo>
                    <a:pt x="100" y="29"/>
                    <a:pt x="60" y="48"/>
                    <a:pt x="1" y="88"/>
                  </a:cubicBezTo>
                  <a:lnTo>
                    <a:pt x="1" y="406"/>
                  </a:lnTo>
                  <a:cubicBezTo>
                    <a:pt x="60" y="466"/>
                    <a:pt x="125" y="491"/>
                    <a:pt x="190" y="491"/>
                  </a:cubicBezTo>
                  <a:cubicBezTo>
                    <a:pt x="254" y="491"/>
                    <a:pt x="319" y="466"/>
                    <a:pt x="379" y="426"/>
                  </a:cubicBezTo>
                  <a:cubicBezTo>
                    <a:pt x="458" y="307"/>
                    <a:pt x="478" y="188"/>
                    <a:pt x="399" y="48"/>
                  </a:cubicBezTo>
                  <a:cubicBezTo>
                    <a:pt x="355" y="16"/>
                    <a:pt x="317" y="1"/>
                    <a:pt x="2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735025" y="2095925"/>
              <a:ext cx="13950" cy="5175"/>
            </a:xfrm>
            <a:custGeom>
              <a:avLst/>
              <a:gdLst/>
              <a:ahLst/>
              <a:cxnLst/>
              <a:rect l="l" t="t" r="r" b="b"/>
              <a:pathLst>
                <a:path w="558" h="207" extrusionOk="0">
                  <a:moveTo>
                    <a:pt x="352" y="1"/>
                  </a:moveTo>
                  <a:cubicBezTo>
                    <a:pt x="213" y="1"/>
                    <a:pt x="81" y="27"/>
                    <a:pt x="1" y="186"/>
                  </a:cubicBezTo>
                  <a:cubicBezTo>
                    <a:pt x="82" y="194"/>
                    <a:pt x="161" y="207"/>
                    <a:pt x="235" y="207"/>
                  </a:cubicBezTo>
                  <a:cubicBezTo>
                    <a:pt x="359" y="207"/>
                    <a:pt x="470" y="170"/>
                    <a:pt x="558" y="7"/>
                  </a:cubicBezTo>
                  <a:cubicBezTo>
                    <a:pt x="492" y="7"/>
                    <a:pt x="421" y="1"/>
                    <a:pt x="3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732050" y="2070950"/>
              <a:ext cx="13450" cy="4775"/>
            </a:xfrm>
            <a:custGeom>
              <a:avLst/>
              <a:gdLst/>
              <a:ahLst/>
              <a:cxnLst/>
              <a:rect l="l" t="t" r="r" b="b"/>
              <a:pathLst>
                <a:path w="538" h="191" extrusionOk="0">
                  <a:moveTo>
                    <a:pt x="363" y="0"/>
                  </a:moveTo>
                  <a:cubicBezTo>
                    <a:pt x="221" y="0"/>
                    <a:pt x="85" y="35"/>
                    <a:pt x="1" y="191"/>
                  </a:cubicBezTo>
                  <a:cubicBezTo>
                    <a:pt x="200" y="191"/>
                    <a:pt x="398" y="171"/>
                    <a:pt x="538" y="12"/>
                  </a:cubicBezTo>
                  <a:cubicBezTo>
                    <a:pt x="480" y="6"/>
                    <a:pt x="421" y="0"/>
                    <a:pt x="3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05125" y="2045375"/>
              <a:ext cx="13450" cy="4625"/>
            </a:xfrm>
            <a:custGeom>
              <a:avLst/>
              <a:gdLst/>
              <a:ahLst/>
              <a:cxnLst/>
              <a:rect l="l" t="t" r="r" b="b"/>
              <a:pathLst>
                <a:path w="538" h="185" extrusionOk="0">
                  <a:moveTo>
                    <a:pt x="537" y="0"/>
                  </a:moveTo>
                  <a:cubicBezTo>
                    <a:pt x="338" y="20"/>
                    <a:pt x="139" y="0"/>
                    <a:pt x="0" y="159"/>
                  </a:cubicBezTo>
                  <a:cubicBezTo>
                    <a:pt x="76" y="173"/>
                    <a:pt x="149" y="184"/>
                    <a:pt x="217" y="184"/>
                  </a:cubicBezTo>
                  <a:cubicBezTo>
                    <a:pt x="347" y="184"/>
                    <a:pt x="459" y="143"/>
                    <a:pt x="5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882250" y="1567450"/>
              <a:ext cx="14925" cy="6425"/>
            </a:xfrm>
            <a:custGeom>
              <a:avLst/>
              <a:gdLst/>
              <a:ahLst/>
              <a:cxnLst/>
              <a:rect l="l" t="t" r="r" b="b"/>
              <a:pathLst>
                <a:path w="597" h="257" extrusionOk="0">
                  <a:moveTo>
                    <a:pt x="557" y="0"/>
                  </a:moveTo>
                  <a:cubicBezTo>
                    <a:pt x="530" y="3"/>
                    <a:pt x="504" y="4"/>
                    <a:pt x="477" y="4"/>
                  </a:cubicBezTo>
                  <a:cubicBezTo>
                    <a:pt x="426" y="4"/>
                    <a:pt x="375" y="1"/>
                    <a:pt x="326" y="1"/>
                  </a:cubicBezTo>
                  <a:cubicBezTo>
                    <a:pt x="208" y="1"/>
                    <a:pt x="97" y="19"/>
                    <a:pt x="0" y="140"/>
                  </a:cubicBezTo>
                  <a:cubicBezTo>
                    <a:pt x="80" y="159"/>
                    <a:pt x="139" y="199"/>
                    <a:pt x="199" y="219"/>
                  </a:cubicBezTo>
                  <a:cubicBezTo>
                    <a:pt x="261" y="244"/>
                    <a:pt x="318" y="257"/>
                    <a:pt x="370" y="257"/>
                  </a:cubicBezTo>
                  <a:cubicBezTo>
                    <a:pt x="485" y="257"/>
                    <a:pt x="569" y="191"/>
                    <a:pt x="597" y="40"/>
                  </a:cubicBezTo>
                  <a:lnTo>
                    <a:pt x="55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213350" y="1975750"/>
              <a:ext cx="6000" cy="12950"/>
            </a:xfrm>
            <a:custGeom>
              <a:avLst/>
              <a:gdLst/>
              <a:ahLst/>
              <a:cxnLst/>
              <a:rect l="l" t="t" r="r" b="b"/>
              <a:pathLst>
                <a:path w="240" h="518" extrusionOk="0">
                  <a:moveTo>
                    <a:pt x="239" y="0"/>
                  </a:moveTo>
                  <a:cubicBezTo>
                    <a:pt x="0" y="179"/>
                    <a:pt x="0" y="338"/>
                    <a:pt x="239" y="517"/>
                  </a:cubicBezTo>
                  <a:lnTo>
                    <a:pt x="2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436650" y="1624000"/>
              <a:ext cx="12950" cy="4650"/>
            </a:xfrm>
            <a:custGeom>
              <a:avLst/>
              <a:gdLst/>
              <a:ahLst/>
              <a:cxnLst/>
              <a:rect l="l" t="t" r="r" b="b"/>
              <a:pathLst>
                <a:path w="518" h="186" extrusionOk="0">
                  <a:moveTo>
                    <a:pt x="315" y="1"/>
                  </a:moveTo>
                  <a:cubicBezTo>
                    <a:pt x="191" y="1"/>
                    <a:pt x="78" y="42"/>
                    <a:pt x="0" y="185"/>
                  </a:cubicBezTo>
                  <a:cubicBezTo>
                    <a:pt x="199" y="185"/>
                    <a:pt x="378" y="145"/>
                    <a:pt x="518" y="26"/>
                  </a:cubicBezTo>
                  <a:cubicBezTo>
                    <a:pt x="449" y="12"/>
                    <a:pt x="380" y="1"/>
                    <a:pt x="3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088025" y="1741500"/>
              <a:ext cx="9975" cy="10175"/>
            </a:xfrm>
            <a:custGeom>
              <a:avLst/>
              <a:gdLst/>
              <a:ahLst/>
              <a:cxnLst/>
              <a:rect l="l" t="t" r="r" b="b"/>
              <a:pathLst>
                <a:path w="399" h="407" extrusionOk="0">
                  <a:moveTo>
                    <a:pt x="398" y="1"/>
                  </a:moveTo>
                  <a:cubicBezTo>
                    <a:pt x="239" y="100"/>
                    <a:pt x="1" y="140"/>
                    <a:pt x="279" y="359"/>
                  </a:cubicBezTo>
                  <a:cubicBezTo>
                    <a:pt x="279" y="359"/>
                    <a:pt x="279" y="399"/>
                    <a:pt x="319" y="399"/>
                  </a:cubicBezTo>
                  <a:cubicBezTo>
                    <a:pt x="324" y="404"/>
                    <a:pt x="330" y="406"/>
                    <a:pt x="337" y="406"/>
                  </a:cubicBezTo>
                  <a:cubicBezTo>
                    <a:pt x="357" y="406"/>
                    <a:pt x="383" y="384"/>
                    <a:pt x="398" y="339"/>
                  </a:cubicBezTo>
                  <a:lnTo>
                    <a:pt x="39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495825" y="1684800"/>
              <a:ext cx="14450" cy="4725"/>
            </a:xfrm>
            <a:custGeom>
              <a:avLst/>
              <a:gdLst/>
              <a:ahLst/>
              <a:cxnLst/>
              <a:rect l="l" t="t" r="r" b="b"/>
              <a:pathLst>
                <a:path w="578" h="189" extrusionOk="0">
                  <a:moveTo>
                    <a:pt x="385" y="0"/>
                  </a:moveTo>
                  <a:cubicBezTo>
                    <a:pt x="248" y="0"/>
                    <a:pt x="124" y="43"/>
                    <a:pt x="1" y="180"/>
                  </a:cubicBezTo>
                  <a:cubicBezTo>
                    <a:pt x="55" y="185"/>
                    <a:pt x="109" y="189"/>
                    <a:pt x="161" y="189"/>
                  </a:cubicBezTo>
                  <a:cubicBezTo>
                    <a:pt x="316" y="189"/>
                    <a:pt x="458" y="155"/>
                    <a:pt x="577" y="21"/>
                  </a:cubicBezTo>
                  <a:cubicBezTo>
                    <a:pt x="510" y="9"/>
                    <a:pt x="446" y="0"/>
                    <a:pt x="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495825" y="1641925"/>
              <a:ext cx="14450" cy="3725"/>
            </a:xfrm>
            <a:custGeom>
              <a:avLst/>
              <a:gdLst/>
              <a:ahLst/>
              <a:cxnLst/>
              <a:rect l="l" t="t" r="r" b="b"/>
              <a:pathLst>
                <a:path w="578" h="149" extrusionOk="0">
                  <a:moveTo>
                    <a:pt x="370" y="1"/>
                  </a:moveTo>
                  <a:cubicBezTo>
                    <a:pt x="239" y="1"/>
                    <a:pt x="120" y="18"/>
                    <a:pt x="1" y="125"/>
                  </a:cubicBezTo>
                  <a:cubicBezTo>
                    <a:pt x="85" y="133"/>
                    <a:pt x="173" y="149"/>
                    <a:pt x="258" y="149"/>
                  </a:cubicBezTo>
                  <a:cubicBezTo>
                    <a:pt x="374" y="149"/>
                    <a:pt x="486" y="120"/>
                    <a:pt x="577" y="5"/>
                  </a:cubicBezTo>
                  <a:cubicBezTo>
                    <a:pt x="504" y="5"/>
                    <a:pt x="436" y="1"/>
                    <a:pt x="3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78425" y="2175175"/>
              <a:ext cx="13950" cy="5000"/>
            </a:xfrm>
            <a:custGeom>
              <a:avLst/>
              <a:gdLst/>
              <a:ahLst/>
              <a:cxnLst/>
              <a:rect l="l" t="t" r="r" b="b"/>
              <a:pathLst>
                <a:path w="558" h="200" extrusionOk="0">
                  <a:moveTo>
                    <a:pt x="557" y="0"/>
                  </a:moveTo>
                  <a:cubicBezTo>
                    <a:pt x="378" y="0"/>
                    <a:pt x="179" y="60"/>
                    <a:pt x="0" y="179"/>
                  </a:cubicBezTo>
                  <a:cubicBezTo>
                    <a:pt x="74" y="187"/>
                    <a:pt x="154" y="199"/>
                    <a:pt x="230" y="199"/>
                  </a:cubicBezTo>
                  <a:cubicBezTo>
                    <a:pt x="360" y="199"/>
                    <a:pt x="482" y="163"/>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349625" y="1919050"/>
              <a:ext cx="5000" cy="12950"/>
            </a:xfrm>
            <a:custGeom>
              <a:avLst/>
              <a:gdLst/>
              <a:ahLst/>
              <a:cxnLst/>
              <a:rect l="l" t="t" r="r" b="b"/>
              <a:pathLst>
                <a:path w="200" h="518" extrusionOk="0">
                  <a:moveTo>
                    <a:pt x="0" y="0"/>
                  </a:moveTo>
                  <a:lnTo>
                    <a:pt x="0" y="518"/>
                  </a:lnTo>
                  <a:lnTo>
                    <a:pt x="179" y="518"/>
                  </a:lnTo>
                  <a:cubicBezTo>
                    <a:pt x="179" y="358"/>
                    <a:pt x="199" y="1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374975" y="1740025"/>
              <a:ext cx="8475" cy="14425"/>
            </a:xfrm>
            <a:custGeom>
              <a:avLst/>
              <a:gdLst/>
              <a:ahLst/>
              <a:cxnLst/>
              <a:rect l="l" t="t" r="r" b="b"/>
              <a:pathLst>
                <a:path w="339" h="577" extrusionOk="0">
                  <a:moveTo>
                    <a:pt x="160" y="0"/>
                  </a:moveTo>
                  <a:cubicBezTo>
                    <a:pt x="1" y="179"/>
                    <a:pt x="1" y="378"/>
                    <a:pt x="60" y="577"/>
                  </a:cubicBezTo>
                  <a:lnTo>
                    <a:pt x="200" y="577"/>
                  </a:lnTo>
                  <a:cubicBezTo>
                    <a:pt x="339" y="418"/>
                    <a:pt x="299" y="259"/>
                    <a:pt x="219" y="8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423725" y="1628325"/>
              <a:ext cx="12950" cy="5275"/>
            </a:xfrm>
            <a:custGeom>
              <a:avLst/>
              <a:gdLst/>
              <a:ahLst/>
              <a:cxnLst/>
              <a:rect l="l" t="t" r="r" b="b"/>
              <a:pathLst>
                <a:path w="518" h="211" extrusionOk="0">
                  <a:moveTo>
                    <a:pt x="347" y="1"/>
                  </a:moveTo>
                  <a:cubicBezTo>
                    <a:pt x="210" y="1"/>
                    <a:pt x="85" y="35"/>
                    <a:pt x="0" y="191"/>
                  </a:cubicBezTo>
                  <a:cubicBezTo>
                    <a:pt x="45" y="205"/>
                    <a:pt x="89" y="211"/>
                    <a:pt x="131" y="211"/>
                  </a:cubicBezTo>
                  <a:cubicBezTo>
                    <a:pt x="278" y="211"/>
                    <a:pt x="409" y="135"/>
                    <a:pt x="517" y="12"/>
                  </a:cubicBezTo>
                  <a:cubicBezTo>
                    <a:pt x="460" y="6"/>
                    <a:pt x="402"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237225" y="1762400"/>
              <a:ext cx="5000" cy="12950"/>
            </a:xfrm>
            <a:custGeom>
              <a:avLst/>
              <a:gdLst/>
              <a:ahLst/>
              <a:cxnLst/>
              <a:rect l="l" t="t" r="r" b="b"/>
              <a:pathLst>
                <a:path w="200" h="518" extrusionOk="0">
                  <a:moveTo>
                    <a:pt x="140" y="0"/>
                  </a:moveTo>
                  <a:lnTo>
                    <a:pt x="140" y="0"/>
                  </a:lnTo>
                  <a:cubicBezTo>
                    <a:pt x="100" y="20"/>
                    <a:pt x="40" y="20"/>
                    <a:pt x="20" y="40"/>
                  </a:cubicBezTo>
                  <a:lnTo>
                    <a:pt x="20" y="120"/>
                  </a:lnTo>
                  <a:lnTo>
                    <a:pt x="0" y="199"/>
                  </a:lnTo>
                  <a:cubicBezTo>
                    <a:pt x="0" y="299"/>
                    <a:pt x="20" y="418"/>
                    <a:pt x="40" y="517"/>
                  </a:cubicBezTo>
                  <a:cubicBezTo>
                    <a:pt x="199" y="378"/>
                    <a:pt x="140" y="17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05700" y="2080175"/>
              <a:ext cx="13950" cy="5500"/>
            </a:xfrm>
            <a:custGeom>
              <a:avLst/>
              <a:gdLst/>
              <a:ahLst/>
              <a:cxnLst/>
              <a:rect l="l" t="t" r="r" b="b"/>
              <a:pathLst>
                <a:path w="558" h="220" extrusionOk="0">
                  <a:moveTo>
                    <a:pt x="324" y="0"/>
                  </a:moveTo>
                  <a:cubicBezTo>
                    <a:pt x="199" y="0"/>
                    <a:pt x="88" y="37"/>
                    <a:pt x="0" y="200"/>
                  </a:cubicBezTo>
                  <a:cubicBezTo>
                    <a:pt x="199" y="180"/>
                    <a:pt x="398" y="219"/>
                    <a:pt x="557" y="21"/>
                  </a:cubicBezTo>
                  <a:cubicBezTo>
                    <a:pt x="476" y="13"/>
                    <a:pt x="397"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19125" y="2075550"/>
              <a:ext cx="12950" cy="5150"/>
            </a:xfrm>
            <a:custGeom>
              <a:avLst/>
              <a:gdLst/>
              <a:ahLst/>
              <a:cxnLst/>
              <a:rect l="l" t="t" r="r" b="b"/>
              <a:pathLst>
                <a:path w="518" h="206" extrusionOk="0">
                  <a:moveTo>
                    <a:pt x="328" y="1"/>
                  </a:moveTo>
                  <a:cubicBezTo>
                    <a:pt x="192" y="1"/>
                    <a:pt x="68" y="29"/>
                    <a:pt x="0" y="206"/>
                  </a:cubicBezTo>
                  <a:cubicBezTo>
                    <a:pt x="199" y="206"/>
                    <a:pt x="378" y="186"/>
                    <a:pt x="518" y="7"/>
                  </a:cubicBezTo>
                  <a:cubicBezTo>
                    <a:pt x="455" y="7"/>
                    <a:pt x="390" y="1"/>
                    <a:pt x="3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727075" y="1598250"/>
              <a:ext cx="13450" cy="4325"/>
            </a:xfrm>
            <a:custGeom>
              <a:avLst/>
              <a:gdLst/>
              <a:ahLst/>
              <a:cxnLst/>
              <a:rect l="l" t="t" r="r" b="b"/>
              <a:pathLst>
                <a:path w="538" h="173" extrusionOk="0">
                  <a:moveTo>
                    <a:pt x="430" y="1"/>
                  </a:moveTo>
                  <a:cubicBezTo>
                    <a:pt x="268" y="1"/>
                    <a:pt x="115" y="14"/>
                    <a:pt x="1" y="161"/>
                  </a:cubicBezTo>
                  <a:cubicBezTo>
                    <a:pt x="61" y="167"/>
                    <a:pt x="122" y="173"/>
                    <a:pt x="183" y="173"/>
                  </a:cubicBezTo>
                  <a:cubicBezTo>
                    <a:pt x="322" y="173"/>
                    <a:pt x="454" y="141"/>
                    <a:pt x="538" y="2"/>
                  </a:cubicBezTo>
                  <a:cubicBezTo>
                    <a:pt x="502" y="2"/>
                    <a:pt x="465"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539100" y="1633100"/>
              <a:ext cx="14450" cy="3800"/>
            </a:xfrm>
            <a:custGeom>
              <a:avLst/>
              <a:gdLst/>
              <a:ahLst/>
              <a:cxnLst/>
              <a:rect l="l" t="t" r="r" b="b"/>
              <a:pathLst>
                <a:path w="578" h="152" extrusionOk="0">
                  <a:moveTo>
                    <a:pt x="577" y="0"/>
                  </a:moveTo>
                  <a:cubicBezTo>
                    <a:pt x="378" y="0"/>
                    <a:pt x="179" y="0"/>
                    <a:pt x="0" y="119"/>
                  </a:cubicBezTo>
                  <a:cubicBezTo>
                    <a:pt x="81" y="136"/>
                    <a:pt x="166" y="152"/>
                    <a:pt x="248" y="152"/>
                  </a:cubicBezTo>
                  <a:cubicBezTo>
                    <a:pt x="368" y="152"/>
                    <a:pt x="483" y="118"/>
                    <a:pt x="5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614675" y="2132875"/>
              <a:ext cx="12475" cy="3150"/>
            </a:xfrm>
            <a:custGeom>
              <a:avLst/>
              <a:gdLst/>
              <a:ahLst/>
              <a:cxnLst/>
              <a:rect l="l" t="t" r="r" b="b"/>
              <a:pathLst>
                <a:path w="499" h="126" extrusionOk="0">
                  <a:moveTo>
                    <a:pt x="379" y="0"/>
                  </a:moveTo>
                  <a:cubicBezTo>
                    <a:pt x="242" y="0"/>
                    <a:pt x="109" y="12"/>
                    <a:pt x="1" y="121"/>
                  </a:cubicBezTo>
                  <a:cubicBezTo>
                    <a:pt x="54" y="121"/>
                    <a:pt x="109" y="125"/>
                    <a:pt x="165" y="125"/>
                  </a:cubicBezTo>
                  <a:cubicBezTo>
                    <a:pt x="277" y="125"/>
                    <a:pt x="392" y="107"/>
                    <a:pt x="498" y="1"/>
                  </a:cubicBezTo>
                  <a:cubicBezTo>
                    <a:pt x="458" y="1"/>
                    <a:pt x="419" y="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631100" y="2126925"/>
              <a:ext cx="13950" cy="5050"/>
            </a:xfrm>
            <a:custGeom>
              <a:avLst/>
              <a:gdLst/>
              <a:ahLst/>
              <a:cxnLst/>
              <a:rect l="l" t="t" r="r" b="b"/>
              <a:pathLst>
                <a:path w="558" h="202" extrusionOk="0">
                  <a:moveTo>
                    <a:pt x="557" y="1"/>
                  </a:moveTo>
                  <a:lnTo>
                    <a:pt x="557" y="1"/>
                  </a:lnTo>
                  <a:cubicBezTo>
                    <a:pt x="358" y="20"/>
                    <a:pt x="140" y="1"/>
                    <a:pt x="0" y="200"/>
                  </a:cubicBezTo>
                  <a:cubicBezTo>
                    <a:pt x="50" y="200"/>
                    <a:pt x="101" y="202"/>
                    <a:pt x="152" y="202"/>
                  </a:cubicBezTo>
                  <a:cubicBezTo>
                    <a:pt x="304" y="202"/>
                    <a:pt x="453" y="18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0925" y="1637475"/>
              <a:ext cx="14950" cy="4600"/>
            </a:xfrm>
            <a:custGeom>
              <a:avLst/>
              <a:gdLst/>
              <a:ahLst/>
              <a:cxnLst/>
              <a:rect l="l" t="t" r="r" b="b"/>
              <a:pathLst>
                <a:path w="598" h="184" extrusionOk="0">
                  <a:moveTo>
                    <a:pt x="323" y="0"/>
                  </a:moveTo>
                  <a:cubicBezTo>
                    <a:pt x="204" y="0"/>
                    <a:pt x="92" y="29"/>
                    <a:pt x="0" y="143"/>
                  </a:cubicBezTo>
                  <a:cubicBezTo>
                    <a:pt x="179" y="143"/>
                    <a:pt x="339" y="143"/>
                    <a:pt x="498" y="183"/>
                  </a:cubicBezTo>
                  <a:cubicBezTo>
                    <a:pt x="518" y="123"/>
                    <a:pt x="577" y="64"/>
                    <a:pt x="597" y="24"/>
                  </a:cubicBezTo>
                  <a:cubicBezTo>
                    <a:pt x="504" y="16"/>
                    <a:pt x="412" y="0"/>
                    <a:pt x="3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075200" y="1528350"/>
              <a:ext cx="12950" cy="4300"/>
            </a:xfrm>
            <a:custGeom>
              <a:avLst/>
              <a:gdLst/>
              <a:ahLst/>
              <a:cxnLst/>
              <a:rect l="l" t="t" r="r" b="b"/>
              <a:pathLst>
                <a:path w="518" h="172" extrusionOk="0">
                  <a:moveTo>
                    <a:pt x="340" y="1"/>
                  </a:moveTo>
                  <a:cubicBezTo>
                    <a:pt x="206" y="1"/>
                    <a:pt x="84" y="33"/>
                    <a:pt x="1" y="172"/>
                  </a:cubicBezTo>
                  <a:lnTo>
                    <a:pt x="498" y="172"/>
                  </a:lnTo>
                  <a:cubicBezTo>
                    <a:pt x="498" y="112"/>
                    <a:pt x="498" y="72"/>
                    <a:pt x="518" y="13"/>
                  </a:cubicBezTo>
                  <a:cubicBezTo>
                    <a:pt x="458" y="7"/>
                    <a:pt x="398" y="1"/>
                    <a:pt x="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2414775" y="1632925"/>
              <a:ext cx="8975" cy="3475"/>
            </a:xfrm>
            <a:custGeom>
              <a:avLst/>
              <a:gdLst/>
              <a:ahLst/>
              <a:cxnLst/>
              <a:rect l="l" t="t" r="r" b="b"/>
              <a:pathLst>
                <a:path w="359" h="139" extrusionOk="0">
                  <a:moveTo>
                    <a:pt x="271" y="0"/>
                  </a:moveTo>
                  <a:cubicBezTo>
                    <a:pt x="168" y="0"/>
                    <a:pt x="78" y="33"/>
                    <a:pt x="0" y="126"/>
                  </a:cubicBezTo>
                  <a:cubicBezTo>
                    <a:pt x="34" y="135"/>
                    <a:pt x="65" y="139"/>
                    <a:pt x="94" y="139"/>
                  </a:cubicBezTo>
                  <a:cubicBezTo>
                    <a:pt x="202" y="139"/>
                    <a:pt x="280" y="85"/>
                    <a:pt x="358" y="7"/>
                  </a:cubicBezTo>
                  <a:cubicBezTo>
                    <a:pt x="328" y="3"/>
                    <a:pt x="299" y="0"/>
                    <a:pt x="2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2396375" y="2083175"/>
              <a:ext cx="5475" cy="5475"/>
            </a:xfrm>
            <a:custGeom>
              <a:avLst/>
              <a:gdLst/>
              <a:ahLst/>
              <a:cxnLst/>
              <a:rect l="l" t="t" r="r" b="b"/>
              <a:pathLst>
                <a:path w="219" h="219" extrusionOk="0">
                  <a:moveTo>
                    <a:pt x="139" y="0"/>
                  </a:moveTo>
                  <a:cubicBezTo>
                    <a:pt x="119" y="20"/>
                    <a:pt x="80" y="40"/>
                    <a:pt x="20" y="80"/>
                  </a:cubicBezTo>
                  <a:cubicBezTo>
                    <a:pt x="0" y="119"/>
                    <a:pt x="20" y="179"/>
                    <a:pt x="40" y="219"/>
                  </a:cubicBezTo>
                  <a:lnTo>
                    <a:pt x="219" y="219"/>
                  </a:lnTo>
                  <a:cubicBezTo>
                    <a:pt x="199" y="139"/>
                    <a:pt x="17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2409800" y="2119475"/>
              <a:ext cx="5000" cy="7975"/>
            </a:xfrm>
            <a:custGeom>
              <a:avLst/>
              <a:gdLst/>
              <a:ahLst/>
              <a:cxnLst/>
              <a:rect l="l" t="t" r="r" b="b"/>
              <a:pathLst>
                <a:path w="200" h="319" extrusionOk="0">
                  <a:moveTo>
                    <a:pt x="0" y="0"/>
                  </a:moveTo>
                  <a:cubicBezTo>
                    <a:pt x="0" y="120"/>
                    <a:pt x="80" y="239"/>
                    <a:pt x="199" y="318"/>
                  </a:cubicBezTo>
                  <a:cubicBezTo>
                    <a:pt x="179" y="159"/>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043875" y="1997625"/>
              <a:ext cx="9475" cy="3675"/>
            </a:xfrm>
            <a:custGeom>
              <a:avLst/>
              <a:gdLst/>
              <a:ahLst/>
              <a:cxnLst/>
              <a:rect l="l" t="t" r="r" b="b"/>
              <a:pathLst>
                <a:path w="379" h="147" extrusionOk="0">
                  <a:moveTo>
                    <a:pt x="378" y="0"/>
                  </a:moveTo>
                  <a:cubicBezTo>
                    <a:pt x="239" y="0"/>
                    <a:pt x="80" y="0"/>
                    <a:pt x="0" y="140"/>
                  </a:cubicBezTo>
                  <a:cubicBezTo>
                    <a:pt x="33" y="144"/>
                    <a:pt x="65" y="146"/>
                    <a:pt x="96" y="146"/>
                  </a:cubicBezTo>
                  <a:cubicBezTo>
                    <a:pt x="215" y="146"/>
                    <a:pt x="315" y="111"/>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2974250" y="1991150"/>
              <a:ext cx="5000" cy="5500"/>
            </a:xfrm>
            <a:custGeom>
              <a:avLst/>
              <a:gdLst/>
              <a:ahLst/>
              <a:cxnLst/>
              <a:rect l="l" t="t" r="r" b="b"/>
              <a:pathLst>
                <a:path w="200" h="220" extrusionOk="0">
                  <a:moveTo>
                    <a:pt x="80" y="1"/>
                  </a:moveTo>
                  <a:lnTo>
                    <a:pt x="0" y="220"/>
                  </a:lnTo>
                  <a:cubicBezTo>
                    <a:pt x="100" y="220"/>
                    <a:pt x="179" y="200"/>
                    <a:pt x="199" y="100"/>
                  </a:cubicBezTo>
                  <a:cubicBezTo>
                    <a:pt x="159" y="80"/>
                    <a:pt x="14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3061275" y="1536325"/>
              <a:ext cx="6500" cy="4825"/>
            </a:xfrm>
            <a:custGeom>
              <a:avLst/>
              <a:gdLst/>
              <a:ahLst/>
              <a:cxnLst/>
              <a:rect l="l" t="t" r="r" b="b"/>
              <a:pathLst>
                <a:path w="260" h="193" extrusionOk="0">
                  <a:moveTo>
                    <a:pt x="100" y="0"/>
                  </a:moveTo>
                  <a:cubicBezTo>
                    <a:pt x="68" y="0"/>
                    <a:pt x="38" y="14"/>
                    <a:pt x="1" y="52"/>
                  </a:cubicBezTo>
                  <a:cubicBezTo>
                    <a:pt x="57" y="122"/>
                    <a:pt x="103" y="192"/>
                    <a:pt x="168" y="192"/>
                  </a:cubicBezTo>
                  <a:cubicBezTo>
                    <a:pt x="194" y="192"/>
                    <a:pt x="224" y="180"/>
                    <a:pt x="259" y="151"/>
                  </a:cubicBezTo>
                  <a:cubicBezTo>
                    <a:pt x="239" y="91"/>
                    <a:pt x="180" y="72"/>
                    <a:pt x="160" y="12"/>
                  </a:cubicBezTo>
                  <a:cubicBezTo>
                    <a:pt x="138" y="5"/>
                    <a:pt x="11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2604250" y="2136375"/>
              <a:ext cx="10450" cy="4175"/>
            </a:xfrm>
            <a:custGeom>
              <a:avLst/>
              <a:gdLst/>
              <a:ahLst/>
              <a:cxnLst/>
              <a:rect l="l" t="t" r="r" b="b"/>
              <a:pathLst>
                <a:path w="418" h="167" extrusionOk="0">
                  <a:moveTo>
                    <a:pt x="418" y="1"/>
                  </a:moveTo>
                  <a:cubicBezTo>
                    <a:pt x="259" y="1"/>
                    <a:pt x="120" y="40"/>
                    <a:pt x="0" y="160"/>
                  </a:cubicBezTo>
                  <a:cubicBezTo>
                    <a:pt x="32" y="164"/>
                    <a:pt x="64" y="166"/>
                    <a:pt x="95" y="166"/>
                  </a:cubicBezTo>
                  <a:cubicBezTo>
                    <a:pt x="221" y="166"/>
                    <a:pt x="338" y="128"/>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2105925" y="1701225"/>
              <a:ext cx="7000" cy="10975"/>
            </a:xfrm>
            <a:custGeom>
              <a:avLst/>
              <a:gdLst/>
              <a:ahLst/>
              <a:cxnLst/>
              <a:rect l="l" t="t" r="r" b="b"/>
              <a:pathLst>
                <a:path w="280" h="439" extrusionOk="0">
                  <a:moveTo>
                    <a:pt x="160" y="0"/>
                  </a:moveTo>
                  <a:cubicBezTo>
                    <a:pt x="100" y="80"/>
                    <a:pt x="60" y="140"/>
                    <a:pt x="1" y="219"/>
                  </a:cubicBezTo>
                  <a:cubicBezTo>
                    <a:pt x="21" y="259"/>
                    <a:pt x="21" y="339"/>
                    <a:pt x="60" y="418"/>
                  </a:cubicBezTo>
                  <a:cubicBezTo>
                    <a:pt x="74" y="431"/>
                    <a:pt x="89" y="438"/>
                    <a:pt x="105" y="438"/>
                  </a:cubicBezTo>
                  <a:cubicBezTo>
                    <a:pt x="136" y="438"/>
                    <a:pt x="166" y="412"/>
                    <a:pt x="180" y="358"/>
                  </a:cubicBezTo>
                  <a:cubicBezTo>
                    <a:pt x="200" y="299"/>
                    <a:pt x="200" y="239"/>
                    <a:pt x="219" y="179"/>
                  </a:cubicBezTo>
                  <a:cubicBezTo>
                    <a:pt x="259" y="140"/>
                    <a:pt x="279" y="6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2097975" y="1728075"/>
              <a:ext cx="4500" cy="9975"/>
            </a:xfrm>
            <a:custGeom>
              <a:avLst/>
              <a:gdLst/>
              <a:ahLst/>
              <a:cxnLst/>
              <a:rect l="l" t="t" r="r" b="b"/>
              <a:pathLst>
                <a:path w="180" h="399" extrusionOk="0">
                  <a:moveTo>
                    <a:pt x="179" y="1"/>
                  </a:moveTo>
                  <a:cubicBezTo>
                    <a:pt x="0" y="100"/>
                    <a:pt x="0" y="259"/>
                    <a:pt x="20" y="398"/>
                  </a:cubicBezTo>
                  <a:cubicBezTo>
                    <a:pt x="80" y="398"/>
                    <a:pt x="120" y="379"/>
                    <a:pt x="179" y="33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2109900" y="1692775"/>
              <a:ext cx="7500" cy="10150"/>
            </a:xfrm>
            <a:custGeom>
              <a:avLst/>
              <a:gdLst/>
              <a:ahLst/>
              <a:cxnLst/>
              <a:rect l="l" t="t" r="r" b="b"/>
              <a:pathLst>
                <a:path w="300" h="406" extrusionOk="0">
                  <a:moveTo>
                    <a:pt x="160" y="0"/>
                  </a:moveTo>
                  <a:cubicBezTo>
                    <a:pt x="120" y="120"/>
                    <a:pt x="41" y="219"/>
                    <a:pt x="1" y="358"/>
                  </a:cubicBezTo>
                  <a:lnTo>
                    <a:pt x="41" y="398"/>
                  </a:lnTo>
                  <a:cubicBezTo>
                    <a:pt x="59" y="403"/>
                    <a:pt x="76" y="405"/>
                    <a:pt x="91" y="405"/>
                  </a:cubicBezTo>
                  <a:cubicBezTo>
                    <a:pt x="139" y="405"/>
                    <a:pt x="169" y="379"/>
                    <a:pt x="200" y="319"/>
                  </a:cubicBezTo>
                  <a:cubicBezTo>
                    <a:pt x="200" y="279"/>
                    <a:pt x="200" y="219"/>
                    <a:pt x="240" y="199"/>
                  </a:cubicBezTo>
                  <a:cubicBezTo>
                    <a:pt x="259" y="159"/>
                    <a:pt x="299" y="100"/>
                    <a:pt x="259" y="20"/>
                  </a:cubicBezTo>
                  <a:cubicBezTo>
                    <a:pt x="240" y="0"/>
                    <a:pt x="20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2113875" y="1685300"/>
              <a:ext cx="5000" cy="9175"/>
            </a:xfrm>
            <a:custGeom>
              <a:avLst/>
              <a:gdLst/>
              <a:ahLst/>
              <a:cxnLst/>
              <a:rect l="l" t="t" r="r" b="b"/>
              <a:pathLst>
                <a:path w="200" h="367" extrusionOk="0">
                  <a:moveTo>
                    <a:pt x="200" y="1"/>
                  </a:moveTo>
                  <a:cubicBezTo>
                    <a:pt x="81" y="61"/>
                    <a:pt x="41" y="180"/>
                    <a:pt x="1" y="299"/>
                  </a:cubicBezTo>
                  <a:lnTo>
                    <a:pt x="61" y="359"/>
                  </a:lnTo>
                  <a:cubicBezTo>
                    <a:pt x="79" y="364"/>
                    <a:pt x="96" y="366"/>
                    <a:pt x="111" y="366"/>
                  </a:cubicBezTo>
                  <a:cubicBezTo>
                    <a:pt x="158" y="366"/>
                    <a:pt x="185" y="340"/>
                    <a:pt x="200" y="279"/>
                  </a:cubicBezTo>
                  <a:lnTo>
                    <a:pt x="2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2249650" y="1754425"/>
              <a:ext cx="5000" cy="10475"/>
            </a:xfrm>
            <a:custGeom>
              <a:avLst/>
              <a:gdLst/>
              <a:ahLst/>
              <a:cxnLst/>
              <a:rect l="l" t="t" r="r" b="b"/>
              <a:pathLst>
                <a:path w="200" h="419" extrusionOk="0">
                  <a:moveTo>
                    <a:pt x="180" y="1"/>
                  </a:moveTo>
                  <a:lnTo>
                    <a:pt x="180" y="1"/>
                  </a:lnTo>
                  <a:cubicBezTo>
                    <a:pt x="1" y="100"/>
                    <a:pt x="1" y="240"/>
                    <a:pt x="21" y="419"/>
                  </a:cubicBezTo>
                  <a:cubicBezTo>
                    <a:pt x="140" y="299"/>
                    <a:pt x="200"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2240700" y="1784775"/>
              <a:ext cx="4500" cy="9975"/>
            </a:xfrm>
            <a:custGeom>
              <a:avLst/>
              <a:gdLst/>
              <a:ahLst/>
              <a:cxnLst/>
              <a:rect l="l" t="t" r="r" b="b"/>
              <a:pathLst>
                <a:path w="180" h="399" extrusionOk="0">
                  <a:moveTo>
                    <a:pt x="180" y="0"/>
                  </a:moveTo>
                  <a:lnTo>
                    <a:pt x="180" y="0"/>
                  </a:lnTo>
                  <a:cubicBezTo>
                    <a:pt x="1" y="100"/>
                    <a:pt x="1" y="259"/>
                    <a:pt x="40" y="398"/>
                  </a:cubicBezTo>
                  <a:cubicBezTo>
                    <a:pt x="160" y="299"/>
                    <a:pt x="180" y="1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2245175" y="1772350"/>
              <a:ext cx="4500" cy="9475"/>
            </a:xfrm>
            <a:custGeom>
              <a:avLst/>
              <a:gdLst/>
              <a:ahLst/>
              <a:cxnLst/>
              <a:rect l="l" t="t" r="r" b="b"/>
              <a:pathLst>
                <a:path w="180" h="379" extrusionOk="0">
                  <a:moveTo>
                    <a:pt x="160" y="0"/>
                  </a:moveTo>
                  <a:lnTo>
                    <a:pt x="160" y="0"/>
                  </a:lnTo>
                  <a:cubicBezTo>
                    <a:pt x="21" y="80"/>
                    <a:pt x="1" y="219"/>
                    <a:pt x="21" y="378"/>
                  </a:cubicBezTo>
                  <a:cubicBezTo>
                    <a:pt x="120" y="259"/>
                    <a:pt x="180" y="11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2228275" y="1844450"/>
              <a:ext cx="3500" cy="10475"/>
            </a:xfrm>
            <a:custGeom>
              <a:avLst/>
              <a:gdLst/>
              <a:ahLst/>
              <a:cxnLst/>
              <a:rect l="l" t="t" r="r" b="b"/>
              <a:pathLst>
                <a:path w="140" h="419" extrusionOk="0">
                  <a:moveTo>
                    <a:pt x="0" y="1"/>
                  </a:moveTo>
                  <a:lnTo>
                    <a:pt x="0" y="418"/>
                  </a:lnTo>
                  <a:cubicBezTo>
                    <a:pt x="140" y="279"/>
                    <a:pt x="140" y="16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2219325" y="1831025"/>
              <a:ext cx="4000" cy="10475"/>
            </a:xfrm>
            <a:custGeom>
              <a:avLst/>
              <a:gdLst/>
              <a:ahLst/>
              <a:cxnLst/>
              <a:rect l="l" t="t" r="r" b="b"/>
              <a:pathLst>
                <a:path w="160" h="419" extrusionOk="0">
                  <a:moveTo>
                    <a:pt x="139" y="0"/>
                  </a:moveTo>
                  <a:lnTo>
                    <a:pt x="139" y="0"/>
                  </a:lnTo>
                  <a:cubicBezTo>
                    <a:pt x="20" y="100"/>
                    <a:pt x="0" y="239"/>
                    <a:pt x="40" y="418"/>
                  </a:cubicBezTo>
                  <a:cubicBezTo>
                    <a:pt x="159" y="279"/>
                    <a:pt x="159" y="1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1928375" y="1649500"/>
              <a:ext cx="4025" cy="2525"/>
            </a:xfrm>
            <a:custGeom>
              <a:avLst/>
              <a:gdLst/>
              <a:ahLst/>
              <a:cxnLst/>
              <a:rect l="l" t="t" r="r" b="b"/>
              <a:pathLst>
                <a:path w="161" h="101" extrusionOk="0">
                  <a:moveTo>
                    <a:pt x="1" y="1"/>
                  </a:moveTo>
                  <a:cubicBezTo>
                    <a:pt x="23" y="65"/>
                    <a:pt x="50" y="101"/>
                    <a:pt x="80" y="101"/>
                  </a:cubicBezTo>
                  <a:cubicBezTo>
                    <a:pt x="105" y="101"/>
                    <a:pt x="133" y="75"/>
                    <a:pt x="160" y="20"/>
                  </a:cubicBezTo>
                  <a:cubicBezTo>
                    <a:pt x="120" y="1"/>
                    <a:pt x="61"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2521200" y="2163125"/>
              <a:ext cx="6475" cy="3600"/>
            </a:xfrm>
            <a:custGeom>
              <a:avLst/>
              <a:gdLst/>
              <a:ahLst/>
              <a:cxnLst/>
              <a:rect l="l" t="t" r="r" b="b"/>
              <a:pathLst>
                <a:path w="259" h="144" extrusionOk="0">
                  <a:moveTo>
                    <a:pt x="221" y="1"/>
                  </a:moveTo>
                  <a:cubicBezTo>
                    <a:pt x="139" y="1"/>
                    <a:pt x="69" y="57"/>
                    <a:pt x="0" y="144"/>
                  </a:cubicBezTo>
                  <a:cubicBezTo>
                    <a:pt x="100" y="144"/>
                    <a:pt x="199" y="84"/>
                    <a:pt x="259" y="5"/>
                  </a:cubicBezTo>
                  <a:cubicBezTo>
                    <a:pt x="246" y="2"/>
                    <a:pt x="233" y="1"/>
                    <a:pt x="2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2284475" y="1636000"/>
              <a:ext cx="4500" cy="5075"/>
            </a:xfrm>
            <a:custGeom>
              <a:avLst/>
              <a:gdLst/>
              <a:ahLst/>
              <a:cxnLst/>
              <a:rect l="l" t="t" r="r" b="b"/>
              <a:pathLst>
                <a:path w="180" h="203" extrusionOk="0">
                  <a:moveTo>
                    <a:pt x="91" y="1"/>
                  </a:moveTo>
                  <a:cubicBezTo>
                    <a:pt x="65" y="1"/>
                    <a:pt x="37" y="16"/>
                    <a:pt x="0" y="43"/>
                  </a:cubicBezTo>
                  <a:lnTo>
                    <a:pt x="0" y="202"/>
                  </a:lnTo>
                  <a:lnTo>
                    <a:pt x="179" y="202"/>
                  </a:lnTo>
                  <a:lnTo>
                    <a:pt x="179" y="63"/>
                  </a:lnTo>
                  <a:cubicBezTo>
                    <a:pt x="147" y="20"/>
                    <a:pt x="121"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2346625" y="1935950"/>
              <a:ext cx="3025" cy="5500"/>
            </a:xfrm>
            <a:custGeom>
              <a:avLst/>
              <a:gdLst/>
              <a:ahLst/>
              <a:cxnLst/>
              <a:rect l="l" t="t" r="r" b="b"/>
              <a:pathLst>
                <a:path w="121" h="220" extrusionOk="0">
                  <a:moveTo>
                    <a:pt x="100" y="1"/>
                  </a:moveTo>
                  <a:lnTo>
                    <a:pt x="100" y="1"/>
                  </a:lnTo>
                  <a:cubicBezTo>
                    <a:pt x="1" y="60"/>
                    <a:pt x="1" y="140"/>
                    <a:pt x="120" y="220"/>
                  </a:cubicBezTo>
                  <a:cubicBezTo>
                    <a:pt x="100" y="140"/>
                    <a:pt x="10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2475425" y="1693275"/>
              <a:ext cx="4025" cy="4500"/>
            </a:xfrm>
            <a:custGeom>
              <a:avLst/>
              <a:gdLst/>
              <a:ahLst/>
              <a:cxnLst/>
              <a:rect l="l" t="t" r="r" b="b"/>
              <a:pathLst>
                <a:path w="161" h="180" extrusionOk="0">
                  <a:moveTo>
                    <a:pt x="160" y="0"/>
                  </a:moveTo>
                  <a:cubicBezTo>
                    <a:pt x="120" y="0"/>
                    <a:pt x="61" y="0"/>
                    <a:pt x="1" y="40"/>
                  </a:cubicBezTo>
                  <a:cubicBezTo>
                    <a:pt x="41" y="80"/>
                    <a:pt x="120" y="139"/>
                    <a:pt x="160"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2497825" y="2174250"/>
              <a:ext cx="3500" cy="3425"/>
            </a:xfrm>
            <a:custGeom>
              <a:avLst/>
              <a:gdLst/>
              <a:ahLst/>
              <a:cxnLst/>
              <a:rect l="l" t="t" r="r" b="b"/>
              <a:pathLst>
                <a:path w="140" h="137" extrusionOk="0">
                  <a:moveTo>
                    <a:pt x="98" y="0"/>
                  </a:moveTo>
                  <a:cubicBezTo>
                    <a:pt x="64" y="0"/>
                    <a:pt x="28" y="23"/>
                    <a:pt x="0" y="37"/>
                  </a:cubicBezTo>
                  <a:cubicBezTo>
                    <a:pt x="20" y="57"/>
                    <a:pt x="40" y="117"/>
                    <a:pt x="60" y="137"/>
                  </a:cubicBezTo>
                  <a:cubicBezTo>
                    <a:pt x="100" y="97"/>
                    <a:pt x="119" y="57"/>
                    <a:pt x="139" y="17"/>
                  </a:cubicBezTo>
                  <a:cubicBezTo>
                    <a:pt x="127" y="5"/>
                    <a:pt x="113" y="0"/>
                    <a:pt x="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2491850" y="2172750"/>
              <a:ext cx="6000" cy="2450"/>
            </a:xfrm>
            <a:custGeom>
              <a:avLst/>
              <a:gdLst/>
              <a:ahLst/>
              <a:cxnLst/>
              <a:rect l="l" t="t" r="r" b="b"/>
              <a:pathLst>
                <a:path w="240" h="98" extrusionOk="0">
                  <a:moveTo>
                    <a:pt x="124" y="0"/>
                  </a:moveTo>
                  <a:cubicBezTo>
                    <a:pt x="83" y="0"/>
                    <a:pt x="42" y="35"/>
                    <a:pt x="0" y="97"/>
                  </a:cubicBezTo>
                  <a:lnTo>
                    <a:pt x="239" y="97"/>
                  </a:lnTo>
                  <a:cubicBezTo>
                    <a:pt x="201" y="30"/>
                    <a:pt x="163" y="0"/>
                    <a:pt x="1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2449575" y="2184125"/>
              <a:ext cx="4500" cy="2450"/>
            </a:xfrm>
            <a:custGeom>
              <a:avLst/>
              <a:gdLst/>
              <a:ahLst/>
              <a:cxnLst/>
              <a:rect l="l" t="t" r="r" b="b"/>
              <a:pathLst>
                <a:path w="180" h="98" extrusionOk="0">
                  <a:moveTo>
                    <a:pt x="1" y="0"/>
                  </a:moveTo>
                  <a:cubicBezTo>
                    <a:pt x="32" y="62"/>
                    <a:pt x="68" y="97"/>
                    <a:pt x="101" y="97"/>
                  </a:cubicBezTo>
                  <a:cubicBezTo>
                    <a:pt x="132" y="97"/>
                    <a:pt x="160" y="67"/>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2455050" y="1650500"/>
              <a:ext cx="3500" cy="4000"/>
            </a:xfrm>
            <a:custGeom>
              <a:avLst/>
              <a:gdLst/>
              <a:ahLst/>
              <a:cxnLst/>
              <a:rect l="l" t="t" r="r" b="b"/>
              <a:pathLst>
                <a:path w="140" h="160" extrusionOk="0">
                  <a:moveTo>
                    <a:pt x="140" y="0"/>
                  </a:moveTo>
                  <a:cubicBezTo>
                    <a:pt x="0" y="60"/>
                    <a:pt x="0" y="100"/>
                    <a:pt x="140" y="159"/>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2749450" y="2067750"/>
              <a:ext cx="5500" cy="3000"/>
            </a:xfrm>
            <a:custGeom>
              <a:avLst/>
              <a:gdLst/>
              <a:ahLst/>
              <a:cxnLst/>
              <a:rect l="l" t="t" r="r" b="b"/>
              <a:pathLst>
                <a:path w="220" h="120" extrusionOk="0">
                  <a:moveTo>
                    <a:pt x="220" y="0"/>
                  </a:moveTo>
                  <a:cubicBezTo>
                    <a:pt x="120" y="0"/>
                    <a:pt x="41" y="40"/>
                    <a:pt x="1" y="120"/>
                  </a:cubicBezTo>
                  <a:cubicBezTo>
                    <a:pt x="100" y="120"/>
                    <a:pt x="160" y="8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2783775" y="1494350"/>
              <a:ext cx="5000" cy="3500"/>
            </a:xfrm>
            <a:custGeom>
              <a:avLst/>
              <a:gdLst/>
              <a:ahLst/>
              <a:cxnLst/>
              <a:rect l="l" t="t" r="r" b="b"/>
              <a:pathLst>
                <a:path w="200" h="140" extrusionOk="0">
                  <a:moveTo>
                    <a:pt x="199" y="0"/>
                  </a:moveTo>
                  <a:cubicBezTo>
                    <a:pt x="80" y="0"/>
                    <a:pt x="40" y="60"/>
                    <a:pt x="0" y="139"/>
                  </a:cubicBezTo>
                  <a:cubicBezTo>
                    <a:pt x="100" y="139"/>
                    <a:pt x="160" y="8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2788750" y="1489375"/>
              <a:ext cx="4000" cy="5425"/>
            </a:xfrm>
            <a:custGeom>
              <a:avLst/>
              <a:gdLst/>
              <a:ahLst/>
              <a:cxnLst/>
              <a:rect l="l" t="t" r="r" b="b"/>
              <a:pathLst>
                <a:path w="160" h="217" extrusionOk="0">
                  <a:moveTo>
                    <a:pt x="0" y="0"/>
                  </a:moveTo>
                  <a:cubicBezTo>
                    <a:pt x="0" y="60"/>
                    <a:pt x="0" y="139"/>
                    <a:pt x="20" y="199"/>
                  </a:cubicBezTo>
                  <a:cubicBezTo>
                    <a:pt x="33" y="211"/>
                    <a:pt x="47" y="216"/>
                    <a:pt x="62" y="216"/>
                  </a:cubicBezTo>
                  <a:cubicBezTo>
                    <a:pt x="95" y="216"/>
                    <a:pt x="132" y="193"/>
                    <a:pt x="159" y="179"/>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2799200" y="2079675"/>
              <a:ext cx="25" cy="25"/>
            </a:xfrm>
            <a:custGeom>
              <a:avLst/>
              <a:gdLst/>
              <a:ahLst/>
              <a:cxnLst/>
              <a:rect l="l" t="t" r="r" b="b"/>
              <a:pathLst>
                <a:path w="1" h="1" extrusionOk="0">
                  <a:moveTo>
                    <a:pt x="0" y="1"/>
                  </a:move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1354975" y="1575400"/>
              <a:ext cx="160175" cy="39075"/>
            </a:xfrm>
            <a:custGeom>
              <a:avLst/>
              <a:gdLst/>
              <a:ahLst/>
              <a:cxnLst/>
              <a:rect l="l" t="t" r="r" b="b"/>
              <a:pathLst>
                <a:path w="6407" h="1563" extrusionOk="0">
                  <a:moveTo>
                    <a:pt x="2467" y="1"/>
                  </a:moveTo>
                  <a:cubicBezTo>
                    <a:pt x="2408" y="20"/>
                    <a:pt x="2368" y="40"/>
                    <a:pt x="2348" y="120"/>
                  </a:cubicBezTo>
                  <a:cubicBezTo>
                    <a:pt x="2308" y="219"/>
                    <a:pt x="2348" y="319"/>
                    <a:pt x="2448" y="379"/>
                  </a:cubicBezTo>
                  <a:cubicBezTo>
                    <a:pt x="2547" y="438"/>
                    <a:pt x="2686" y="478"/>
                    <a:pt x="2746" y="677"/>
                  </a:cubicBezTo>
                  <a:cubicBezTo>
                    <a:pt x="2673" y="680"/>
                    <a:pt x="2600" y="681"/>
                    <a:pt x="2527" y="681"/>
                  </a:cubicBezTo>
                  <a:cubicBezTo>
                    <a:pt x="1833" y="681"/>
                    <a:pt x="1159" y="553"/>
                    <a:pt x="480" y="553"/>
                  </a:cubicBezTo>
                  <a:cubicBezTo>
                    <a:pt x="320" y="553"/>
                    <a:pt x="161" y="560"/>
                    <a:pt x="1" y="577"/>
                  </a:cubicBezTo>
                  <a:cubicBezTo>
                    <a:pt x="100" y="717"/>
                    <a:pt x="220" y="717"/>
                    <a:pt x="379" y="737"/>
                  </a:cubicBezTo>
                  <a:cubicBezTo>
                    <a:pt x="677" y="836"/>
                    <a:pt x="697" y="1214"/>
                    <a:pt x="936" y="1373"/>
                  </a:cubicBezTo>
                  <a:cubicBezTo>
                    <a:pt x="1811" y="1502"/>
                    <a:pt x="2681" y="1562"/>
                    <a:pt x="3552" y="1562"/>
                  </a:cubicBezTo>
                  <a:cubicBezTo>
                    <a:pt x="4422" y="1562"/>
                    <a:pt x="5292" y="1502"/>
                    <a:pt x="6167" y="1393"/>
                  </a:cubicBezTo>
                  <a:cubicBezTo>
                    <a:pt x="6406" y="1234"/>
                    <a:pt x="6406" y="1035"/>
                    <a:pt x="6346" y="816"/>
                  </a:cubicBezTo>
                  <a:lnTo>
                    <a:pt x="6227" y="697"/>
                  </a:lnTo>
                  <a:cubicBezTo>
                    <a:pt x="6167" y="697"/>
                    <a:pt x="6108" y="697"/>
                    <a:pt x="6088" y="717"/>
                  </a:cubicBezTo>
                  <a:cubicBezTo>
                    <a:pt x="5501" y="332"/>
                    <a:pt x="4847" y="217"/>
                    <a:pt x="4140" y="217"/>
                  </a:cubicBezTo>
                  <a:cubicBezTo>
                    <a:pt x="4080" y="217"/>
                    <a:pt x="4020" y="218"/>
                    <a:pt x="3959" y="219"/>
                  </a:cubicBezTo>
                  <a:cubicBezTo>
                    <a:pt x="3641" y="219"/>
                    <a:pt x="3343" y="199"/>
                    <a:pt x="3004" y="199"/>
                  </a:cubicBezTo>
                  <a:cubicBezTo>
                    <a:pt x="2786" y="199"/>
                    <a:pt x="2607" y="18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1466875" y="1378400"/>
              <a:ext cx="158675" cy="27950"/>
            </a:xfrm>
            <a:custGeom>
              <a:avLst/>
              <a:gdLst/>
              <a:ahLst/>
              <a:cxnLst/>
              <a:rect l="l" t="t" r="r" b="b"/>
              <a:pathLst>
                <a:path w="6347" h="1118" extrusionOk="0">
                  <a:moveTo>
                    <a:pt x="2938" y="0"/>
                  </a:moveTo>
                  <a:cubicBezTo>
                    <a:pt x="2855" y="0"/>
                    <a:pt x="2778" y="40"/>
                    <a:pt x="2706" y="122"/>
                  </a:cubicBezTo>
                  <a:cubicBezTo>
                    <a:pt x="2676" y="142"/>
                    <a:pt x="2646" y="152"/>
                    <a:pt x="2614" y="152"/>
                  </a:cubicBezTo>
                  <a:cubicBezTo>
                    <a:pt x="2582" y="152"/>
                    <a:pt x="2547" y="142"/>
                    <a:pt x="2507" y="122"/>
                  </a:cubicBezTo>
                  <a:cubicBezTo>
                    <a:pt x="2507" y="102"/>
                    <a:pt x="2487" y="102"/>
                    <a:pt x="2467" y="63"/>
                  </a:cubicBezTo>
                  <a:cubicBezTo>
                    <a:pt x="2462" y="58"/>
                    <a:pt x="2455" y="55"/>
                    <a:pt x="2446" y="55"/>
                  </a:cubicBezTo>
                  <a:cubicBezTo>
                    <a:pt x="2420" y="55"/>
                    <a:pt x="2383" y="78"/>
                    <a:pt x="2368" y="122"/>
                  </a:cubicBezTo>
                  <a:cubicBezTo>
                    <a:pt x="2328" y="142"/>
                    <a:pt x="2288" y="152"/>
                    <a:pt x="2251" y="152"/>
                  </a:cubicBezTo>
                  <a:cubicBezTo>
                    <a:pt x="2214" y="152"/>
                    <a:pt x="2179" y="142"/>
                    <a:pt x="2149" y="122"/>
                  </a:cubicBezTo>
                  <a:cubicBezTo>
                    <a:pt x="2149" y="102"/>
                    <a:pt x="2109" y="102"/>
                    <a:pt x="2089" y="63"/>
                  </a:cubicBezTo>
                  <a:cubicBezTo>
                    <a:pt x="2079" y="58"/>
                    <a:pt x="2069" y="55"/>
                    <a:pt x="2059" y="55"/>
                  </a:cubicBezTo>
                  <a:cubicBezTo>
                    <a:pt x="2030" y="55"/>
                    <a:pt x="2000" y="78"/>
                    <a:pt x="1970" y="122"/>
                  </a:cubicBezTo>
                  <a:cubicBezTo>
                    <a:pt x="1940" y="132"/>
                    <a:pt x="1920" y="137"/>
                    <a:pt x="1903" y="137"/>
                  </a:cubicBezTo>
                  <a:cubicBezTo>
                    <a:pt x="1885" y="137"/>
                    <a:pt x="1870" y="132"/>
                    <a:pt x="1851" y="122"/>
                  </a:cubicBezTo>
                  <a:cubicBezTo>
                    <a:pt x="1793" y="145"/>
                    <a:pt x="1742" y="168"/>
                    <a:pt x="1694" y="168"/>
                  </a:cubicBezTo>
                  <a:cubicBezTo>
                    <a:pt x="1659" y="168"/>
                    <a:pt x="1626" y="156"/>
                    <a:pt x="1592" y="122"/>
                  </a:cubicBezTo>
                  <a:lnTo>
                    <a:pt x="1612" y="122"/>
                  </a:lnTo>
                  <a:cubicBezTo>
                    <a:pt x="1452" y="24"/>
                    <a:pt x="1283" y="2"/>
                    <a:pt x="1111" y="2"/>
                  </a:cubicBezTo>
                  <a:cubicBezTo>
                    <a:pt x="967" y="2"/>
                    <a:pt x="821" y="17"/>
                    <a:pt x="674" y="17"/>
                  </a:cubicBezTo>
                  <a:cubicBezTo>
                    <a:pt x="602" y="17"/>
                    <a:pt x="530" y="14"/>
                    <a:pt x="458" y="3"/>
                  </a:cubicBezTo>
                  <a:cubicBezTo>
                    <a:pt x="60" y="23"/>
                    <a:pt x="259" y="500"/>
                    <a:pt x="1" y="640"/>
                  </a:cubicBezTo>
                  <a:cubicBezTo>
                    <a:pt x="180" y="747"/>
                    <a:pt x="366" y="769"/>
                    <a:pt x="559" y="769"/>
                  </a:cubicBezTo>
                  <a:cubicBezTo>
                    <a:pt x="688" y="769"/>
                    <a:pt x="820" y="759"/>
                    <a:pt x="955" y="759"/>
                  </a:cubicBezTo>
                  <a:cubicBezTo>
                    <a:pt x="995" y="719"/>
                    <a:pt x="1055" y="699"/>
                    <a:pt x="1095" y="640"/>
                  </a:cubicBezTo>
                  <a:cubicBezTo>
                    <a:pt x="1139" y="620"/>
                    <a:pt x="1178" y="611"/>
                    <a:pt x="1213" y="611"/>
                  </a:cubicBezTo>
                  <a:cubicBezTo>
                    <a:pt x="1323" y="611"/>
                    <a:pt x="1398" y="694"/>
                    <a:pt x="1473" y="799"/>
                  </a:cubicBezTo>
                  <a:cubicBezTo>
                    <a:pt x="1552" y="839"/>
                    <a:pt x="1592" y="898"/>
                    <a:pt x="1672" y="938"/>
                  </a:cubicBezTo>
                  <a:lnTo>
                    <a:pt x="1652" y="938"/>
                  </a:lnTo>
                  <a:cubicBezTo>
                    <a:pt x="3144" y="998"/>
                    <a:pt x="4655" y="1057"/>
                    <a:pt x="6147" y="1117"/>
                  </a:cubicBezTo>
                  <a:cubicBezTo>
                    <a:pt x="6227" y="1018"/>
                    <a:pt x="6227" y="898"/>
                    <a:pt x="6267" y="759"/>
                  </a:cubicBezTo>
                  <a:cubicBezTo>
                    <a:pt x="6326" y="719"/>
                    <a:pt x="6326" y="640"/>
                    <a:pt x="6346" y="600"/>
                  </a:cubicBezTo>
                  <a:cubicBezTo>
                    <a:pt x="6245" y="454"/>
                    <a:pt x="6125" y="422"/>
                    <a:pt x="5996" y="422"/>
                  </a:cubicBezTo>
                  <a:cubicBezTo>
                    <a:pt x="5897" y="422"/>
                    <a:pt x="5794" y="441"/>
                    <a:pt x="5690" y="441"/>
                  </a:cubicBezTo>
                  <a:cubicBezTo>
                    <a:pt x="5598" y="447"/>
                    <a:pt x="5507" y="450"/>
                    <a:pt x="5415" y="450"/>
                  </a:cubicBezTo>
                  <a:cubicBezTo>
                    <a:pt x="4655" y="450"/>
                    <a:pt x="3911" y="245"/>
                    <a:pt x="3183" y="102"/>
                  </a:cubicBezTo>
                  <a:cubicBezTo>
                    <a:pt x="3097" y="35"/>
                    <a:pt x="3015" y="0"/>
                    <a:pt x="29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1343050" y="1370375"/>
              <a:ext cx="135775" cy="26175"/>
            </a:xfrm>
            <a:custGeom>
              <a:avLst/>
              <a:gdLst/>
              <a:ahLst/>
              <a:cxnLst/>
              <a:rect l="l" t="t" r="r" b="b"/>
              <a:pathLst>
                <a:path w="5431" h="1047" extrusionOk="0">
                  <a:moveTo>
                    <a:pt x="694" y="1"/>
                  </a:moveTo>
                  <a:cubicBezTo>
                    <a:pt x="463" y="1"/>
                    <a:pt x="229" y="26"/>
                    <a:pt x="0" y="65"/>
                  </a:cubicBezTo>
                  <a:cubicBezTo>
                    <a:pt x="179" y="264"/>
                    <a:pt x="259" y="483"/>
                    <a:pt x="159" y="762"/>
                  </a:cubicBezTo>
                  <a:cubicBezTo>
                    <a:pt x="597" y="782"/>
                    <a:pt x="1074" y="821"/>
                    <a:pt x="1532" y="861"/>
                  </a:cubicBezTo>
                  <a:cubicBezTo>
                    <a:pt x="2288" y="967"/>
                    <a:pt x="3053" y="1047"/>
                    <a:pt x="3815" y="1047"/>
                  </a:cubicBezTo>
                  <a:cubicBezTo>
                    <a:pt x="4195" y="1047"/>
                    <a:pt x="4576" y="1027"/>
                    <a:pt x="4954" y="980"/>
                  </a:cubicBezTo>
                  <a:cubicBezTo>
                    <a:pt x="5431" y="881"/>
                    <a:pt x="5431" y="881"/>
                    <a:pt x="5212" y="364"/>
                  </a:cubicBezTo>
                  <a:cubicBezTo>
                    <a:pt x="5179" y="231"/>
                    <a:pt x="5121" y="178"/>
                    <a:pt x="5045" y="178"/>
                  </a:cubicBezTo>
                  <a:cubicBezTo>
                    <a:pt x="4985" y="178"/>
                    <a:pt x="4914" y="211"/>
                    <a:pt x="4834" y="264"/>
                  </a:cubicBezTo>
                  <a:cubicBezTo>
                    <a:pt x="4735" y="264"/>
                    <a:pt x="4615" y="284"/>
                    <a:pt x="4516" y="284"/>
                  </a:cubicBezTo>
                  <a:cubicBezTo>
                    <a:pt x="4479" y="321"/>
                    <a:pt x="4438" y="337"/>
                    <a:pt x="4396" y="337"/>
                  </a:cubicBezTo>
                  <a:cubicBezTo>
                    <a:pt x="4348" y="337"/>
                    <a:pt x="4300" y="316"/>
                    <a:pt x="4257" y="284"/>
                  </a:cubicBezTo>
                  <a:cubicBezTo>
                    <a:pt x="4247" y="294"/>
                    <a:pt x="4237" y="299"/>
                    <a:pt x="4223" y="299"/>
                  </a:cubicBezTo>
                  <a:cubicBezTo>
                    <a:pt x="4208" y="299"/>
                    <a:pt x="4188" y="294"/>
                    <a:pt x="4158" y="284"/>
                  </a:cubicBezTo>
                  <a:lnTo>
                    <a:pt x="3481" y="284"/>
                  </a:lnTo>
                  <a:cubicBezTo>
                    <a:pt x="3382" y="334"/>
                    <a:pt x="3283" y="359"/>
                    <a:pt x="3183" y="359"/>
                  </a:cubicBezTo>
                  <a:cubicBezTo>
                    <a:pt x="3084" y="359"/>
                    <a:pt x="2984" y="334"/>
                    <a:pt x="2885" y="284"/>
                  </a:cubicBezTo>
                  <a:cubicBezTo>
                    <a:pt x="2868" y="292"/>
                    <a:pt x="2848" y="297"/>
                    <a:pt x="2829" y="297"/>
                  </a:cubicBezTo>
                  <a:cubicBezTo>
                    <a:pt x="2802" y="297"/>
                    <a:pt x="2777" y="288"/>
                    <a:pt x="2765" y="264"/>
                  </a:cubicBezTo>
                  <a:cubicBezTo>
                    <a:pt x="2586" y="145"/>
                    <a:pt x="2368" y="205"/>
                    <a:pt x="2169" y="105"/>
                  </a:cubicBezTo>
                  <a:cubicBezTo>
                    <a:pt x="2109" y="135"/>
                    <a:pt x="2039" y="150"/>
                    <a:pt x="1970" y="150"/>
                  </a:cubicBezTo>
                  <a:cubicBezTo>
                    <a:pt x="1900" y="150"/>
                    <a:pt x="1830" y="135"/>
                    <a:pt x="1771" y="105"/>
                  </a:cubicBezTo>
                  <a:cubicBezTo>
                    <a:pt x="1731" y="135"/>
                    <a:pt x="1686" y="150"/>
                    <a:pt x="1639" y="150"/>
                  </a:cubicBezTo>
                  <a:cubicBezTo>
                    <a:pt x="1592" y="150"/>
                    <a:pt x="1542" y="135"/>
                    <a:pt x="1492" y="105"/>
                  </a:cubicBezTo>
                  <a:cubicBezTo>
                    <a:pt x="1474" y="123"/>
                    <a:pt x="1452" y="133"/>
                    <a:pt x="1432" y="133"/>
                  </a:cubicBezTo>
                  <a:cubicBezTo>
                    <a:pt x="1407" y="133"/>
                    <a:pt x="1384" y="118"/>
                    <a:pt x="1373" y="85"/>
                  </a:cubicBezTo>
                  <a:cubicBezTo>
                    <a:pt x="1154" y="26"/>
                    <a:pt x="925" y="1"/>
                    <a:pt x="6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1519100" y="1558400"/>
              <a:ext cx="174575" cy="42150"/>
            </a:xfrm>
            <a:custGeom>
              <a:avLst/>
              <a:gdLst/>
              <a:ahLst/>
              <a:cxnLst/>
              <a:rect l="l" t="t" r="r" b="b"/>
              <a:pathLst>
                <a:path w="6983" h="1686" extrusionOk="0">
                  <a:moveTo>
                    <a:pt x="3259" y="0"/>
                  </a:moveTo>
                  <a:cubicBezTo>
                    <a:pt x="3005" y="0"/>
                    <a:pt x="3141" y="236"/>
                    <a:pt x="3104" y="402"/>
                  </a:cubicBezTo>
                  <a:cubicBezTo>
                    <a:pt x="3070" y="537"/>
                    <a:pt x="3150" y="742"/>
                    <a:pt x="2959" y="742"/>
                  </a:cubicBezTo>
                  <a:cubicBezTo>
                    <a:pt x="2924" y="742"/>
                    <a:pt x="2880" y="736"/>
                    <a:pt x="2825" y="720"/>
                  </a:cubicBezTo>
                  <a:cubicBezTo>
                    <a:pt x="2765" y="720"/>
                    <a:pt x="2698" y="709"/>
                    <a:pt x="2638" y="709"/>
                  </a:cubicBezTo>
                  <a:cubicBezTo>
                    <a:pt x="2558" y="709"/>
                    <a:pt x="2490" y="729"/>
                    <a:pt x="2467" y="820"/>
                  </a:cubicBezTo>
                  <a:cubicBezTo>
                    <a:pt x="2427" y="919"/>
                    <a:pt x="2686" y="1059"/>
                    <a:pt x="2487" y="1178"/>
                  </a:cubicBezTo>
                  <a:cubicBezTo>
                    <a:pt x="2444" y="1199"/>
                    <a:pt x="2406" y="1209"/>
                    <a:pt x="2371" y="1209"/>
                  </a:cubicBezTo>
                  <a:cubicBezTo>
                    <a:pt x="2246" y="1209"/>
                    <a:pt x="2171" y="1084"/>
                    <a:pt x="2109" y="959"/>
                  </a:cubicBezTo>
                  <a:cubicBezTo>
                    <a:pt x="2057" y="829"/>
                    <a:pt x="1979" y="750"/>
                    <a:pt x="1881" y="750"/>
                  </a:cubicBezTo>
                  <a:cubicBezTo>
                    <a:pt x="1830" y="750"/>
                    <a:pt x="1773" y="772"/>
                    <a:pt x="1711" y="820"/>
                  </a:cubicBezTo>
                  <a:cubicBezTo>
                    <a:pt x="1592" y="959"/>
                    <a:pt x="1830" y="1078"/>
                    <a:pt x="1771" y="1218"/>
                  </a:cubicBezTo>
                  <a:lnTo>
                    <a:pt x="219" y="1218"/>
                  </a:lnTo>
                  <a:cubicBezTo>
                    <a:pt x="140" y="1218"/>
                    <a:pt x="100" y="1257"/>
                    <a:pt x="20" y="1257"/>
                  </a:cubicBezTo>
                  <a:cubicBezTo>
                    <a:pt x="0" y="1317"/>
                    <a:pt x="20" y="1397"/>
                    <a:pt x="80" y="1476"/>
                  </a:cubicBezTo>
                  <a:cubicBezTo>
                    <a:pt x="120" y="1516"/>
                    <a:pt x="219" y="1556"/>
                    <a:pt x="299" y="1576"/>
                  </a:cubicBezTo>
                  <a:cubicBezTo>
                    <a:pt x="378" y="1596"/>
                    <a:pt x="438" y="1616"/>
                    <a:pt x="537" y="1616"/>
                  </a:cubicBezTo>
                  <a:lnTo>
                    <a:pt x="816" y="1616"/>
                  </a:lnTo>
                  <a:cubicBezTo>
                    <a:pt x="1234" y="1616"/>
                    <a:pt x="1671" y="1616"/>
                    <a:pt x="2089" y="1655"/>
                  </a:cubicBezTo>
                  <a:cubicBezTo>
                    <a:pt x="2394" y="1662"/>
                    <a:pt x="2703" y="1664"/>
                    <a:pt x="3015" y="1664"/>
                  </a:cubicBezTo>
                  <a:cubicBezTo>
                    <a:pt x="3638" y="1664"/>
                    <a:pt x="4271" y="1655"/>
                    <a:pt x="4894" y="1655"/>
                  </a:cubicBezTo>
                  <a:cubicBezTo>
                    <a:pt x="4968" y="1649"/>
                    <a:pt x="5042" y="1646"/>
                    <a:pt x="5116" y="1646"/>
                  </a:cubicBezTo>
                  <a:cubicBezTo>
                    <a:pt x="5408" y="1646"/>
                    <a:pt x="5702" y="1685"/>
                    <a:pt x="5992" y="1685"/>
                  </a:cubicBezTo>
                  <a:cubicBezTo>
                    <a:pt x="6324" y="1685"/>
                    <a:pt x="6650" y="1635"/>
                    <a:pt x="6963" y="1417"/>
                  </a:cubicBezTo>
                  <a:cubicBezTo>
                    <a:pt x="6963" y="1297"/>
                    <a:pt x="6983" y="1198"/>
                    <a:pt x="6983" y="1078"/>
                  </a:cubicBezTo>
                  <a:cubicBezTo>
                    <a:pt x="6983" y="1019"/>
                    <a:pt x="6963" y="999"/>
                    <a:pt x="6963" y="959"/>
                  </a:cubicBezTo>
                  <a:cubicBezTo>
                    <a:pt x="6765" y="739"/>
                    <a:pt x="6524" y="671"/>
                    <a:pt x="6282" y="671"/>
                  </a:cubicBezTo>
                  <a:cubicBezTo>
                    <a:pt x="6085" y="671"/>
                    <a:pt x="5887" y="716"/>
                    <a:pt x="5709" y="760"/>
                  </a:cubicBezTo>
                  <a:cubicBezTo>
                    <a:pt x="5635" y="777"/>
                    <a:pt x="5585" y="784"/>
                    <a:pt x="5552" y="784"/>
                  </a:cubicBezTo>
                  <a:cubicBezTo>
                    <a:pt x="5364" y="784"/>
                    <a:pt x="5754" y="555"/>
                    <a:pt x="5653" y="555"/>
                  </a:cubicBezTo>
                  <a:cubicBezTo>
                    <a:pt x="5643" y="555"/>
                    <a:pt x="5629" y="557"/>
                    <a:pt x="5610" y="561"/>
                  </a:cubicBezTo>
                  <a:cubicBezTo>
                    <a:pt x="5491" y="577"/>
                    <a:pt x="5371" y="583"/>
                    <a:pt x="5250" y="583"/>
                  </a:cubicBezTo>
                  <a:cubicBezTo>
                    <a:pt x="4958" y="583"/>
                    <a:pt x="4660" y="550"/>
                    <a:pt x="4360" y="550"/>
                  </a:cubicBezTo>
                  <a:cubicBezTo>
                    <a:pt x="4016" y="550"/>
                    <a:pt x="3669" y="593"/>
                    <a:pt x="3322" y="780"/>
                  </a:cubicBezTo>
                  <a:lnTo>
                    <a:pt x="3322" y="4"/>
                  </a:lnTo>
                  <a:cubicBezTo>
                    <a:pt x="3299" y="1"/>
                    <a:pt x="3278" y="0"/>
                    <a:pt x="3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1765775" y="1403325"/>
              <a:ext cx="132800" cy="24400"/>
            </a:xfrm>
            <a:custGeom>
              <a:avLst/>
              <a:gdLst/>
              <a:ahLst/>
              <a:cxnLst/>
              <a:rect l="l" t="t" r="r" b="b"/>
              <a:pathLst>
                <a:path w="5312" h="976" extrusionOk="0">
                  <a:moveTo>
                    <a:pt x="438" y="1"/>
                  </a:moveTo>
                  <a:cubicBezTo>
                    <a:pt x="438" y="140"/>
                    <a:pt x="279" y="299"/>
                    <a:pt x="20" y="359"/>
                  </a:cubicBezTo>
                  <a:cubicBezTo>
                    <a:pt x="0" y="379"/>
                    <a:pt x="0" y="458"/>
                    <a:pt x="60" y="518"/>
                  </a:cubicBezTo>
                  <a:cubicBezTo>
                    <a:pt x="119" y="558"/>
                    <a:pt x="199" y="637"/>
                    <a:pt x="279" y="637"/>
                  </a:cubicBezTo>
                  <a:cubicBezTo>
                    <a:pt x="1711" y="757"/>
                    <a:pt x="3143" y="876"/>
                    <a:pt x="4575" y="975"/>
                  </a:cubicBezTo>
                  <a:cubicBezTo>
                    <a:pt x="4635" y="956"/>
                    <a:pt x="4655" y="916"/>
                    <a:pt x="4655" y="836"/>
                  </a:cubicBezTo>
                  <a:cubicBezTo>
                    <a:pt x="4689" y="785"/>
                    <a:pt x="4727" y="770"/>
                    <a:pt x="4765" y="770"/>
                  </a:cubicBezTo>
                  <a:cubicBezTo>
                    <a:pt x="4816" y="770"/>
                    <a:pt x="4868" y="796"/>
                    <a:pt x="4914" y="796"/>
                  </a:cubicBezTo>
                  <a:cubicBezTo>
                    <a:pt x="5073" y="757"/>
                    <a:pt x="5311" y="796"/>
                    <a:pt x="5272" y="498"/>
                  </a:cubicBezTo>
                  <a:cubicBezTo>
                    <a:pt x="5009" y="396"/>
                    <a:pt x="4725" y="294"/>
                    <a:pt x="4435" y="294"/>
                  </a:cubicBezTo>
                  <a:cubicBezTo>
                    <a:pt x="4330" y="294"/>
                    <a:pt x="4224" y="307"/>
                    <a:pt x="4118" y="339"/>
                  </a:cubicBezTo>
                  <a:cubicBezTo>
                    <a:pt x="4054" y="364"/>
                    <a:pt x="3992" y="374"/>
                    <a:pt x="3931" y="374"/>
                  </a:cubicBezTo>
                  <a:cubicBezTo>
                    <a:pt x="3802" y="374"/>
                    <a:pt x="3676" y="332"/>
                    <a:pt x="3541" y="319"/>
                  </a:cubicBezTo>
                  <a:cubicBezTo>
                    <a:pt x="2526" y="140"/>
                    <a:pt x="1472" y="2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1416650" y="1449075"/>
              <a:ext cx="95500" cy="110925"/>
            </a:xfrm>
            <a:custGeom>
              <a:avLst/>
              <a:gdLst/>
              <a:ahLst/>
              <a:cxnLst/>
              <a:rect l="l" t="t" r="r" b="b"/>
              <a:pathLst>
                <a:path w="3820" h="4437" extrusionOk="0">
                  <a:moveTo>
                    <a:pt x="3561" y="1"/>
                  </a:moveTo>
                  <a:cubicBezTo>
                    <a:pt x="3521" y="1"/>
                    <a:pt x="3482" y="1"/>
                    <a:pt x="3462" y="60"/>
                  </a:cubicBezTo>
                  <a:cubicBezTo>
                    <a:pt x="2527" y="299"/>
                    <a:pt x="1592" y="319"/>
                    <a:pt x="677" y="399"/>
                  </a:cubicBezTo>
                  <a:cubicBezTo>
                    <a:pt x="557" y="458"/>
                    <a:pt x="423" y="458"/>
                    <a:pt x="301" y="458"/>
                  </a:cubicBezTo>
                  <a:cubicBezTo>
                    <a:pt x="179" y="458"/>
                    <a:pt x="70" y="458"/>
                    <a:pt x="0" y="518"/>
                  </a:cubicBezTo>
                  <a:cubicBezTo>
                    <a:pt x="0" y="657"/>
                    <a:pt x="25" y="737"/>
                    <a:pt x="120" y="737"/>
                  </a:cubicBezTo>
                  <a:cubicBezTo>
                    <a:pt x="147" y="737"/>
                    <a:pt x="180" y="730"/>
                    <a:pt x="219" y="717"/>
                  </a:cubicBezTo>
                  <a:cubicBezTo>
                    <a:pt x="305" y="714"/>
                    <a:pt x="390" y="714"/>
                    <a:pt x="475" y="714"/>
                  </a:cubicBezTo>
                  <a:cubicBezTo>
                    <a:pt x="769" y="714"/>
                    <a:pt x="1062" y="725"/>
                    <a:pt x="1353" y="725"/>
                  </a:cubicBezTo>
                  <a:cubicBezTo>
                    <a:pt x="1667" y="725"/>
                    <a:pt x="1980" y="712"/>
                    <a:pt x="2288" y="657"/>
                  </a:cubicBezTo>
                  <a:cubicBezTo>
                    <a:pt x="2647" y="586"/>
                    <a:pt x="2901" y="543"/>
                    <a:pt x="3079" y="543"/>
                  </a:cubicBezTo>
                  <a:cubicBezTo>
                    <a:pt x="3552" y="543"/>
                    <a:pt x="3496" y="852"/>
                    <a:pt x="3482" y="1791"/>
                  </a:cubicBezTo>
                  <a:cubicBezTo>
                    <a:pt x="3482" y="1851"/>
                    <a:pt x="3462" y="1910"/>
                    <a:pt x="3462" y="1970"/>
                  </a:cubicBezTo>
                  <a:cubicBezTo>
                    <a:pt x="3502" y="2786"/>
                    <a:pt x="3283" y="3641"/>
                    <a:pt x="3621" y="4437"/>
                  </a:cubicBezTo>
                  <a:cubicBezTo>
                    <a:pt x="3820" y="4099"/>
                    <a:pt x="3760" y="3780"/>
                    <a:pt x="3681" y="3442"/>
                  </a:cubicBezTo>
                  <a:cubicBezTo>
                    <a:pt x="3820" y="2467"/>
                    <a:pt x="3800" y="1473"/>
                    <a:pt x="3820" y="498"/>
                  </a:cubicBezTo>
                  <a:cubicBezTo>
                    <a:pt x="3820" y="299"/>
                    <a:pt x="3700" y="180"/>
                    <a:pt x="3601" y="60"/>
                  </a:cubicBezTo>
                  <a:cubicBezTo>
                    <a:pt x="3601" y="21"/>
                    <a:pt x="3581" y="21"/>
                    <a:pt x="35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1650875" y="1392400"/>
              <a:ext cx="111925" cy="22500"/>
            </a:xfrm>
            <a:custGeom>
              <a:avLst/>
              <a:gdLst/>
              <a:ahLst/>
              <a:cxnLst/>
              <a:rect l="l" t="t" r="r" b="b"/>
              <a:pathLst>
                <a:path w="4477" h="900" extrusionOk="0">
                  <a:moveTo>
                    <a:pt x="1314" y="0"/>
                  </a:moveTo>
                  <a:cubicBezTo>
                    <a:pt x="1274" y="0"/>
                    <a:pt x="1254" y="0"/>
                    <a:pt x="1194" y="60"/>
                  </a:cubicBezTo>
                  <a:cubicBezTo>
                    <a:pt x="1155" y="60"/>
                    <a:pt x="1075" y="40"/>
                    <a:pt x="1015" y="40"/>
                  </a:cubicBezTo>
                  <a:cubicBezTo>
                    <a:pt x="797" y="40"/>
                    <a:pt x="558" y="60"/>
                    <a:pt x="319" y="60"/>
                  </a:cubicBezTo>
                  <a:cubicBezTo>
                    <a:pt x="220" y="259"/>
                    <a:pt x="41" y="398"/>
                    <a:pt x="1" y="557"/>
                  </a:cubicBezTo>
                  <a:cubicBezTo>
                    <a:pt x="153" y="671"/>
                    <a:pt x="319" y="699"/>
                    <a:pt x="492" y="699"/>
                  </a:cubicBezTo>
                  <a:cubicBezTo>
                    <a:pt x="655" y="699"/>
                    <a:pt x="824" y="674"/>
                    <a:pt x="995" y="674"/>
                  </a:cubicBezTo>
                  <a:cubicBezTo>
                    <a:pt x="1021" y="674"/>
                    <a:pt x="1048" y="675"/>
                    <a:pt x="1075" y="676"/>
                  </a:cubicBezTo>
                  <a:cubicBezTo>
                    <a:pt x="1095" y="676"/>
                    <a:pt x="1115" y="656"/>
                    <a:pt x="1135" y="637"/>
                  </a:cubicBezTo>
                  <a:cubicBezTo>
                    <a:pt x="1115" y="577"/>
                    <a:pt x="1115" y="557"/>
                    <a:pt x="1115" y="537"/>
                  </a:cubicBezTo>
                  <a:cubicBezTo>
                    <a:pt x="1095" y="477"/>
                    <a:pt x="1075" y="418"/>
                    <a:pt x="1015" y="378"/>
                  </a:cubicBezTo>
                  <a:cubicBezTo>
                    <a:pt x="995" y="318"/>
                    <a:pt x="936" y="298"/>
                    <a:pt x="896" y="279"/>
                  </a:cubicBezTo>
                  <a:cubicBezTo>
                    <a:pt x="896" y="227"/>
                    <a:pt x="874" y="209"/>
                    <a:pt x="858" y="203"/>
                  </a:cubicBezTo>
                  <a:lnTo>
                    <a:pt x="858" y="203"/>
                  </a:lnTo>
                  <a:cubicBezTo>
                    <a:pt x="867" y="203"/>
                    <a:pt x="879" y="202"/>
                    <a:pt x="896" y="199"/>
                  </a:cubicBezTo>
                  <a:cubicBezTo>
                    <a:pt x="896" y="199"/>
                    <a:pt x="936" y="298"/>
                    <a:pt x="995" y="318"/>
                  </a:cubicBezTo>
                  <a:cubicBezTo>
                    <a:pt x="1075" y="398"/>
                    <a:pt x="1115" y="477"/>
                    <a:pt x="1135" y="557"/>
                  </a:cubicBezTo>
                  <a:cubicBezTo>
                    <a:pt x="1135" y="597"/>
                    <a:pt x="1175" y="656"/>
                    <a:pt x="1214" y="696"/>
                  </a:cubicBezTo>
                  <a:cubicBezTo>
                    <a:pt x="2109" y="848"/>
                    <a:pt x="2989" y="900"/>
                    <a:pt x="3880" y="900"/>
                  </a:cubicBezTo>
                  <a:cubicBezTo>
                    <a:pt x="4039" y="900"/>
                    <a:pt x="4198" y="898"/>
                    <a:pt x="4357" y="895"/>
                  </a:cubicBezTo>
                  <a:cubicBezTo>
                    <a:pt x="4477" y="656"/>
                    <a:pt x="4298" y="537"/>
                    <a:pt x="4178" y="378"/>
                  </a:cubicBezTo>
                  <a:cubicBezTo>
                    <a:pt x="3979" y="239"/>
                    <a:pt x="3721" y="259"/>
                    <a:pt x="3482" y="199"/>
                  </a:cubicBezTo>
                  <a:cubicBezTo>
                    <a:pt x="3393" y="139"/>
                    <a:pt x="3303" y="109"/>
                    <a:pt x="3216" y="109"/>
                  </a:cubicBezTo>
                  <a:cubicBezTo>
                    <a:pt x="3129" y="109"/>
                    <a:pt x="3044" y="139"/>
                    <a:pt x="2965" y="199"/>
                  </a:cubicBezTo>
                  <a:lnTo>
                    <a:pt x="2786" y="199"/>
                  </a:lnTo>
                  <a:cubicBezTo>
                    <a:pt x="2633" y="129"/>
                    <a:pt x="2477" y="110"/>
                    <a:pt x="2323" y="110"/>
                  </a:cubicBezTo>
                  <a:cubicBezTo>
                    <a:pt x="2140" y="110"/>
                    <a:pt x="1959" y="136"/>
                    <a:pt x="1782" y="136"/>
                  </a:cubicBezTo>
                  <a:cubicBezTo>
                    <a:pt x="1642" y="136"/>
                    <a:pt x="1505" y="119"/>
                    <a:pt x="1373" y="60"/>
                  </a:cubicBezTo>
                  <a:lnTo>
                    <a:pt x="131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1879650" y="1415750"/>
              <a:ext cx="130825" cy="22425"/>
            </a:xfrm>
            <a:custGeom>
              <a:avLst/>
              <a:gdLst/>
              <a:ahLst/>
              <a:cxnLst/>
              <a:rect l="l" t="t" r="r" b="b"/>
              <a:pathLst>
                <a:path w="5233" h="897" extrusionOk="0">
                  <a:moveTo>
                    <a:pt x="717" y="1"/>
                  </a:moveTo>
                  <a:cubicBezTo>
                    <a:pt x="631" y="143"/>
                    <a:pt x="506" y="163"/>
                    <a:pt x="375" y="163"/>
                  </a:cubicBezTo>
                  <a:cubicBezTo>
                    <a:pt x="323" y="163"/>
                    <a:pt x="270" y="160"/>
                    <a:pt x="219" y="160"/>
                  </a:cubicBezTo>
                  <a:cubicBezTo>
                    <a:pt x="120" y="160"/>
                    <a:pt x="60" y="240"/>
                    <a:pt x="0" y="339"/>
                  </a:cubicBezTo>
                  <a:lnTo>
                    <a:pt x="0" y="478"/>
                  </a:lnTo>
                  <a:cubicBezTo>
                    <a:pt x="745" y="614"/>
                    <a:pt x="1490" y="706"/>
                    <a:pt x="2222" y="706"/>
                  </a:cubicBezTo>
                  <a:cubicBezTo>
                    <a:pt x="2351" y="706"/>
                    <a:pt x="2479" y="703"/>
                    <a:pt x="2606" y="697"/>
                  </a:cubicBezTo>
                  <a:cubicBezTo>
                    <a:pt x="3382" y="797"/>
                    <a:pt x="4158" y="697"/>
                    <a:pt x="4894" y="896"/>
                  </a:cubicBezTo>
                  <a:cubicBezTo>
                    <a:pt x="5232" y="439"/>
                    <a:pt x="5153" y="240"/>
                    <a:pt x="4576" y="240"/>
                  </a:cubicBezTo>
                  <a:cubicBezTo>
                    <a:pt x="4367" y="240"/>
                    <a:pt x="4158" y="260"/>
                    <a:pt x="3952" y="260"/>
                  </a:cubicBezTo>
                  <a:cubicBezTo>
                    <a:pt x="3745" y="260"/>
                    <a:pt x="3541" y="240"/>
                    <a:pt x="3342" y="160"/>
                  </a:cubicBezTo>
                  <a:cubicBezTo>
                    <a:pt x="2828" y="32"/>
                    <a:pt x="2314" y="20"/>
                    <a:pt x="1801" y="20"/>
                  </a:cubicBezTo>
                  <a:cubicBezTo>
                    <a:pt x="1684" y="20"/>
                    <a:pt x="1567" y="20"/>
                    <a:pt x="1451" y="20"/>
                  </a:cubicBezTo>
                  <a:cubicBezTo>
                    <a:pt x="1206" y="20"/>
                    <a:pt x="961" y="18"/>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1804050" y="1585350"/>
              <a:ext cx="86075" cy="22450"/>
            </a:xfrm>
            <a:custGeom>
              <a:avLst/>
              <a:gdLst/>
              <a:ahLst/>
              <a:cxnLst/>
              <a:rect l="l" t="t" r="r" b="b"/>
              <a:pathLst>
                <a:path w="3443" h="898" extrusionOk="0">
                  <a:moveTo>
                    <a:pt x="120" y="0"/>
                  </a:moveTo>
                  <a:cubicBezTo>
                    <a:pt x="21" y="100"/>
                    <a:pt x="1" y="219"/>
                    <a:pt x="60" y="319"/>
                  </a:cubicBezTo>
                  <a:cubicBezTo>
                    <a:pt x="120" y="438"/>
                    <a:pt x="220" y="518"/>
                    <a:pt x="319" y="597"/>
                  </a:cubicBezTo>
                  <a:cubicBezTo>
                    <a:pt x="637" y="796"/>
                    <a:pt x="1035" y="736"/>
                    <a:pt x="1393" y="836"/>
                  </a:cubicBezTo>
                  <a:cubicBezTo>
                    <a:pt x="1685" y="889"/>
                    <a:pt x="1968" y="898"/>
                    <a:pt x="2260" y="898"/>
                  </a:cubicBezTo>
                  <a:cubicBezTo>
                    <a:pt x="2406" y="898"/>
                    <a:pt x="2554" y="896"/>
                    <a:pt x="2706" y="896"/>
                  </a:cubicBezTo>
                  <a:cubicBezTo>
                    <a:pt x="2826" y="896"/>
                    <a:pt x="2985" y="856"/>
                    <a:pt x="3104" y="816"/>
                  </a:cubicBezTo>
                  <a:cubicBezTo>
                    <a:pt x="3184" y="796"/>
                    <a:pt x="3243" y="717"/>
                    <a:pt x="3303" y="637"/>
                  </a:cubicBezTo>
                  <a:cubicBezTo>
                    <a:pt x="3442" y="498"/>
                    <a:pt x="2686" y="518"/>
                    <a:pt x="3223" y="299"/>
                  </a:cubicBezTo>
                  <a:cubicBezTo>
                    <a:pt x="3343" y="199"/>
                    <a:pt x="3383" y="100"/>
                    <a:pt x="32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1880150" y="1600400"/>
              <a:ext cx="144250" cy="23275"/>
            </a:xfrm>
            <a:custGeom>
              <a:avLst/>
              <a:gdLst/>
              <a:ahLst/>
              <a:cxnLst/>
              <a:rect l="l" t="t" r="r" b="b"/>
              <a:pathLst>
                <a:path w="5770" h="931" extrusionOk="0">
                  <a:moveTo>
                    <a:pt x="3999" y="0"/>
                  </a:moveTo>
                  <a:cubicBezTo>
                    <a:pt x="3939" y="0"/>
                    <a:pt x="3879" y="25"/>
                    <a:pt x="3820" y="75"/>
                  </a:cubicBezTo>
                  <a:cubicBezTo>
                    <a:pt x="3541" y="75"/>
                    <a:pt x="3243" y="95"/>
                    <a:pt x="2964" y="95"/>
                  </a:cubicBezTo>
                  <a:cubicBezTo>
                    <a:pt x="2049" y="75"/>
                    <a:pt x="1154" y="75"/>
                    <a:pt x="239" y="35"/>
                  </a:cubicBezTo>
                  <a:cubicBezTo>
                    <a:pt x="160" y="75"/>
                    <a:pt x="80" y="75"/>
                    <a:pt x="0" y="95"/>
                  </a:cubicBezTo>
                  <a:cubicBezTo>
                    <a:pt x="0" y="313"/>
                    <a:pt x="160" y="373"/>
                    <a:pt x="299" y="393"/>
                  </a:cubicBezTo>
                  <a:cubicBezTo>
                    <a:pt x="677" y="453"/>
                    <a:pt x="1094" y="353"/>
                    <a:pt x="1393" y="711"/>
                  </a:cubicBezTo>
                  <a:lnTo>
                    <a:pt x="1751" y="711"/>
                  </a:lnTo>
                  <a:cubicBezTo>
                    <a:pt x="1831" y="652"/>
                    <a:pt x="1850" y="612"/>
                    <a:pt x="1850" y="512"/>
                  </a:cubicBezTo>
                  <a:cubicBezTo>
                    <a:pt x="1850" y="493"/>
                    <a:pt x="1831" y="433"/>
                    <a:pt x="1831" y="433"/>
                  </a:cubicBezTo>
                  <a:lnTo>
                    <a:pt x="1870" y="433"/>
                  </a:lnTo>
                  <a:cubicBezTo>
                    <a:pt x="1930" y="433"/>
                    <a:pt x="2029" y="433"/>
                    <a:pt x="2089" y="413"/>
                  </a:cubicBezTo>
                  <a:cubicBezTo>
                    <a:pt x="2149" y="413"/>
                    <a:pt x="2228" y="393"/>
                    <a:pt x="2268" y="393"/>
                  </a:cubicBezTo>
                  <a:cubicBezTo>
                    <a:pt x="2301" y="380"/>
                    <a:pt x="2332" y="375"/>
                    <a:pt x="2362" y="375"/>
                  </a:cubicBezTo>
                  <a:cubicBezTo>
                    <a:pt x="2423" y="375"/>
                    <a:pt x="2480" y="393"/>
                    <a:pt x="2547" y="393"/>
                  </a:cubicBezTo>
                  <a:cubicBezTo>
                    <a:pt x="2626" y="413"/>
                    <a:pt x="2726" y="453"/>
                    <a:pt x="2785" y="493"/>
                  </a:cubicBezTo>
                  <a:cubicBezTo>
                    <a:pt x="2845" y="512"/>
                    <a:pt x="2925" y="532"/>
                    <a:pt x="2964" y="552"/>
                  </a:cubicBezTo>
                  <a:cubicBezTo>
                    <a:pt x="3143" y="592"/>
                    <a:pt x="3283" y="632"/>
                    <a:pt x="3462" y="632"/>
                  </a:cubicBezTo>
                  <a:cubicBezTo>
                    <a:pt x="3541" y="612"/>
                    <a:pt x="3621" y="592"/>
                    <a:pt x="3661" y="532"/>
                  </a:cubicBezTo>
                  <a:cubicBezTo>
                    <a:pt x="3712" y="507"/>
                    <a:pt x="3770" y="499"/>
                    <a:pt x="3831" y="499"/>
                  </a:cubicBezTo>
                  <a:cubicBezTo>
                    <a:pt x="3913" y="499"/>
                    <a:pt x="3999" y="512"/>
                    <a:pt x="4078" y="512"/>
                  </a:cubicBezTo>
                  <a:cubicBezTo>
                    <a:pt x="4108" y="522"/>
                    <a:pt x="4143" y="527"/>
                    <a:pt x="4178" y="527"/>
                  </a:cubicBezTo>
                  <a:cubicBezTo>
                    <a:pt x="4213" y="527"/>
                    <a:pt x="4247" y="522"/>
                    <a:pt x="4277" y="512"/>
                  </a:cubicBezTo>
                  <a:cubicBezTo>
                    <a:pt x="4337" y="493"/>
                    <a:pt x="4417" y="493"/>
                    <a:pt x="4456" y="473"/>
                  </a:cubicBezTo>
                  <a:lnTo>
                    <a:pt x="4635" y="473"/>
                  </a:lnTo>
                  <a:cubicBezTo>
                    <a:pt x="4715" y="493"/>
                    <a:pt x="4755" y="493"/>
                    <a:pt x="4814" y="493"/>
                  </a:cubicBezTo>
                  <a:lnTo>
                    <a:pt x="4874" y="512"/>
                  </a:lnTo>
                  <a:lnTo>
                    <a:pt x="4854" y="592"/>
                  </a:lnTo>
                  <a:cubicBezTo>
                    <a:pt x="4974" y="791"/>
                    <a:pt x="5212" y="831"/>
                    <a:pt x="5371" y="930"/>
                  </a:cubicBezTo>
                  <a:cubicBezTo>
                    <a:pt x="5451" y="890"/>
                    <a:pt x="5471" y="791"/>
                    <a:pt x="5471" y="691"/>
                  </a:cubicBezTo>
                  <a:cubicBezTo>
                    <a:pt x="5471" y="612"/>
                    <a:pt x="5451" y="572"/>
                    <a:pt x="5411" y="512"/>
                  </a:cubicBezTo>
                  <a:cubicBezTo>
                    <a:pt x="5422" y="475"/>
                    <a:pt x="5436" y="462"/>
                    <a:pt x="5451" y="462"/>
                  </a:cubicBezTo>
                  <a:cubicBezTo>
                    <a:pt x="5484" y="462"/>
                    <a:pt x="5523" y="524"/>
                    <a:pt x="5552" y="524"/>
                  </a:cubicBezTo>
                  <a:cubicBezTo>
                    <a:pt x="5559" y="524"/>
                    <a:pt x="5565" y="521"/>
                    <a:pt x="5570" y="512"/>
                  </a:cubicBezTo>
                  <a:cubicBezTo>
                    <a:pt x="5670" y="493"/>
                    <a:pt x="5769" y="433"/>
                    <a:pt x="5769" y="313"/>
                  </a:cubicBezTo>
                  <a:cubicBezTo>
                    <a:pt x="5741" y="242"/>
                    <a:pt x="5692" y="182"/>
                    <a:pt x="5623" y="182"/>
                  </a:cubicBezTo>
                  <a:cubicBezTo>
                    <a:pt x="5596" y="182"/>
                    <a:pt x="5565" y="191"/>
                    <a:pt x="5531" y="214"/>
                  </a:cubicBezTo>
                  <a:cubicBezTo>
                    <a:pt x="5309" y="98"/>
                    <a:pt x="5071" y="77"/>
                    <a:pt x="4827" y="77"/>
                  </a:cubicBezTo>
                  <a:cubicBezTo>
                    <a:pt x="4690" y="77"/>
                    <a:pt x="4551" y="84"/>
                    <a:pt x="4413" y="84"/>
                  </a:cubicBezTo>
                  <a:cubicBezTo>
                    <a:pt x="4334" y="84"/>
                    <a:pt x="4256" y="82"/>
                    <a:pt x="4178" y="75"/>
                  </a:cubicBezTo>
                  <a:cubicBezTo>
                    <a:pt x="4118" y="25"/>
                    <a:pt x="4059" y="0"/>
                    <a:pt x="39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1307250" y="1419675"/>
              <a:ext cx="100475" cy="17225"/>
            </a:xfrm>
            <a:custGeom>
              <a:avLst/>
              <a:gdLst/>
              <a:ahLst/>
              <a:cxnLst/>
              <a:rect l="l" t="t" r="r" b="b"/>
              <a:pathLst>
                <a:path w="4019" h="689" extrusionOk="0">
                  <a:moveTo>
                    <a:pt x="397" y="1"/>
                  </a:moveTo>
                  <a:cubicBezTo>
                    <a:pt x="249" y="1"/>
                    <a:pt x="91" y="99"/>
                    <a:pt x="0" y="282"/>
                  </a:cubicBezTo>
                  <a:cubicBezTo>
                    <a:pt x="597" y="361"/>
                    <a:pt x="1194" y="381"/>
                    <a:pt x="1770" y="540"/>
                  </a:cubicBezTo>
                  <a:cubicBezTo>
                    <a:pt x="2226" y="658"/>
                    <a:pt x="2693" y="689"/>
                    <a:pt x="3162" y="689"/>
                  </a:cubicBezTo>
                  <a:cubicBezTo>
                    <a:pt x="3328" y="689"/>
                    <a:pt x="3494" y="685"/>
                    <a:pt x="3660" y="679"/>
                  </a:cubicBezTo>
                  <a:cubicBezTo>
                    <a:pt x="3680" y="381"/>
                    <a:pt x="3461" y="481"/>
                    <a:pt x="3282" y="441"/>
                  </a:cubicBezTo>
                  <a:lnTo>
                    <a:pt x="3051" y="441"/>
                  </a:lnTo>
                  <a:cubicBezTo>
                    <a:pt x="3110" y="435"/>
                    <a:pt x="3171" y="431"/>
                    <a:pt x="3234" y="431"/>
                  </a:cubicBezTo>
                  <a:cubicBezTo>
                    <a:pt x="3283" y="431"/>
                    <a:pt x="3333" y="434"/>
                    <a:pt x="3382" y="441"/>
                  </a:cubicBezTo>
                  <a:cubicBezTo>
                    <a:pt x="3496" y="441"/>
                    <a:pt x="3621" y="473"/>
                    <a:pt x="3737" y="473"/>
                  </a:cubicBezTo>
                  <a:cubicBezTo>
                    <a:pt x="3843" y="473"/>
                    <a:pt x="3942" y="446"/>
                    <a:pt x="4018" y="341"/>
                  </a:cubicBezTo>
                  <a:cubicBezTo>
                    <a:pt x="2865" y="63"/>
                    <a:pt x="1631" y="162"/>
                    <a:pt x="438" y="3"/>
                  </a:cubicBezTo>
                  <a:cubicBezTo>
                    <a:pt x="424" y="1"/>
                    <a:pt x="411" y="1"/>
                    <a:pt x="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1645425" y="1464000"/>
              <a:ext cx="79075" cy="48775"/>
            </a:xfrm>
            <a:custGeom>
              <a:avLst/>
              <a:gdLst/>
              <a:ahLst/>
              <a:cxnLst/>
              <a:rect l="l" t="t" r="r" b="b"/>
              <a:pathLst>
                <a:path w="3163" h="1951" extrusionOk="0">
                  <a:moveTo>
                    <a:pt x="915" y="1"/>
                  </a:moveTo>
                  <a:cubicBezTo>
                    <a:pt x="836" y="145"/>
                    <a:pt x="740" y="238"/>
                    <a:pt x="615" y="238"/>
                  </a:cubicBezTo>
                  <a:cubicBezTo>
                    <a:pt x="550" y="238"/>
                    <a:pt x="479" y="214"/>
                    <a:pt x="398" y="160"/>
                  </a:cubicBezTo>
                  <a:lnTo>
                    <a:pt x="298" y="160"/>
                  </a:lnTo>
                  <a:cubicBezTo>
                    <a:pt x="199" y="180"/>
                    <a:pt x="119" y="200"/>
                    <a:pt x="40" y="279"/>
                  </a:cubicBezTo>
                  <a:cubicBezTo>
                    <a:pt x="20" y="299"/>
                    <a:pt x="20" y="319"/>
                    <a:pt x="0" y="359"/>
                  </a:cubicBezTo>
                  <a:cubicBezTo>
                    <a:pt x="183" y="485"/>
                    <a:pt x="386" y="538"/>
                    <a:pt x="582" y="538"/>
                  </a:cubicBezTo>
                  <a:cubicBezTo>
                    <a:pt x="727" y="538"/>
                    <a:pt x="868" y="509"/>
                    <a:pt x="995" y="458"/>
                  </a:cubicBezTo>
                  <a:cubicBezTo>
                    <a:pt x="1302" y="325"/>
                    <a:pt x="1604" y="281"/>
                    <a:pt x="1906" y="281"/>
                  </a:cubicBezTo>
                  <a:cubicBezTo>
                    <a:pt x="2191" y="281"/>
                    <a:pt x="2476" y="320"/>
                    <a:pt x="2765" y="359"/>
                  </a:cubicBezTo>
                  <a:cubicBezTo>
                    <a:pt x="2904" y="816"/>
                    <a:pt x="2725" y="1274"/>
                    <a:pt x="2666" y="1711"/>
                  </a:cubicBezTo>
                  <a:cubicBezTo>
                    <a:pt x="2705" y="1791"/>
                    <a:pt x="2725" y="1890"/>
                    <a:pt x="2865" y="1950"/>
                  </a:cubicBezTo>
                  <a:cubicBezTo>
                    <a:pt x="3064" y="1473"/>
                    <a:pt x="2964" y="955"/>
                    <a:pt x="3163" y="498"/>
                  </a:cubicBezTo>
                  <a:cubicBezTo>
                    <a:pt x="3064" y="379"/>
                    <a:pt x="3163" y="160"/>
                    <a:pt x="3004" y="20"/>
                  </a:cubicBezTo>
                  <a:cubicBezTo>
                    <a:pt x="2586" y="20"/>
                    <a:pt x="2168" y="1"/>
                    <a:pt x="1731" y="1"/>
                  </a:cubicBezTo>
                  <a:cubicBezTo>
                    <a:pt x="1558" y="1"/>
                    <a:pt x="1377" y="98"/>
                    <a:pt x="1193" y="98"/>
                  </a:cubicBezTo>
                  <a:cubicBezTo>
                    <a:pt x="1101" y="98"/>
                    <a:pt x="1008" y="74"/>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1406200" y="1462025"/>
              <a:ext cx="14950" cy="106450"/>
            </a:xfrm>
            <a:custGeom>
              <a:avLst/>
              <a:gdLst/>
              <a:ahLst/>
              <a:cxnLst/>
              <a:rect l="l" t="t" r="r" b="b"/>
              <a:pathLst>
                <a:path w="598" h="4258" extrusionOk="0">
                  <a:moveTo>
                    <a:pt x="299" y="0"/>
                  </a:moveTo>
                  <a:cubicBezTo>
                    <a:pt x="259" y="40"/>
                    <a:pt x="219" y="40"/>
                    <a:pt x="200" y="60"/>
                  </a:cubicBezTo>
                  <a:cubicBezTo>
                    <a:pt x="259" y="1174"/>
                    <a:pt x="219" y="2327"/>
                    <a:pt x="60" y="3441"/>
                  </a:cubicBezTo>
                  <a:cubicBezTo>
                    <a:pt x="40" y="3720"/>
                    <a:pt x="1" y="4018"/>
                    <a:pt x="200" y="4257"/>
                  </a:cubicBezTo>
                  <a:cubicBezTo>
                    <a:pt x="319" y="4237"/>
                    <a:pt x="339" y="4138"/>
                    <a:pt x="399" y="4058"/>
                  </a:cubicBezTo>
                  <a:cubicBezTo>
                    <a:pt x="438" y="2785"/>
                    <a:pt x="518" y="1492"/>
                    <a:pt x="597" y="239"/>
                  </a:cubicBezTo>
                  <a:cubicBezTo>
                    <a:pt x="518" y="159"/>
                    <a:pt x="458" y="99"/>
                    <a:pt x="399" y="60"/>
                  </a:cubicBezTo>
                  <a:cubicBezTo>
                    <a:pt x="339" y="60"/>
                    <a:pt x="319" y="4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1827425" y="1444500"/>
              <a:ext cx="76125" cy="23625"/>
            </a:xfrm>
            <a:custGeom>
              <a:avLst/>
              <a:gdLst/>
              <a:ahLst/>
              <a:cxnLst/>
              <a:rect l="l" t="t" r="r" b="b"/>
              <a:pathLst>
                <a:path w="3045" h="945" extrusionOk="0">
                  <a:moveTo>
                    <a:pt x="2844" y="1"/>
                  </a:moveTo>
                  <a:cubicBezTo>
                    <a:pt x="2788" y="1"/>
                    <a:pt x="2722" y="23"/>
                    <a:pt x="2646" y="64"/>
                  </a:cubicBezTo>
                  <a:cubicBezTo>
                    <a:pt x="2610" y="77"/>
                    <a:pt x="2566" y="126"/>
                    <a:pt x="2533" y="126"/>
                  </a:cubicBezTo>
                  <a:cubicBezTo>
                    <a:pt x="2512" y="126"/>
                    <a:pt x="2495" y="106"/>
                    <a:pt x="2487" y="45"/>
                  </a:cubicBezTo>
                  <a:cubicBezTo>
                    <a:pt x="1672" y="45"/>
                    <a:pt x="856" y="64"/>
                    <a:pt x="21" y="64"/>
                  </a:cubicBezTo>
                  <a:cubicBezTo>
                    <a:pt x="21" y="104"/>
                    <a:pt x="1" y="144"/>
                    <a:pt x="1" y="184"/>
                  </a:cubicBezTo>
                  <a:cubicBezTo>
                    <a:pt x="138" y="466"/>
                    <a:pt x="315" y="542"/>
                    <a:pt x="507" y="542"/>
                  </a:cubicBezTo>
                  <a:cubicBezTo>
                    <a:pt x="734" y="542"/>
                    <a:pt x="981" y="437"/>
                    <a:pt x="1208" y="437"/>
                  </a:cubicBezTo>
                  <a:cubicBezTo>
                    <a:pt x="1237" y="437"/>
                    <a:pt x="1266" y="439"/>
                    <a:pt x="1294" y="442"/>
                  </a:cubicBezTo>
                  <a:lnTo>
                    <a:pt x="2587" y="442"/>
                  </a:lnTo>
                  <a:cubicBezTo>
                    <a:pt x="2870" y="461"/>
                    <a:pt x="2581" y="944"/>
                    <a:pt x="2922" y="944"/>
                  </a:cubicBezTo>
                  <a:cubicBezTo>
                    <a:pt x="2941" y="944"/>
                    <a:pt x="2962" y="943"/>
                    <a:pt x="2985" y="940"/>
                  </a:cubicBezTo>
                  <a:cubicBezTo>
                    <a:pt x="3005" y="701"/>
                    <a:pt x="3044" y="482"/>
                    <a:pt x="3044" y="263"/>
                  </a:cubicBezTo>
                  <a:cubicBezTo>
                    <a:pt x="3018" y="81"/>
                    <a:pt x="2950" y="1"/>
                    <a:pt x="28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1762775" y="1447525"/>
              <a:ext cx="97000" cy="12675"/>
            </a:xfrm>
            <a:custGeom>
              <a:avLst/>
              <a:gdLst/>
              <a:ahLst/>
              <a:cxnLst/>
              <a:rect l="l" t="t" r="r" b="b"/>
              <a:pathLst>
                <a:path w="3880" h="507" extrusionOk="0">
                  <a:moveTo>
                    <a:pt x="194" y="0"/>
                  </a:moveTo>
                  <a:cubicBezTo>
                    <a:pt x="65" y="0"/>
                    <a:pt x="1" y="122"/>
                    <a:pt x="1" y="282"/>
                  </a:cubicBezTo>
                  <a:cubicBezTo>
                    <a:pt x="569" y="448"/>
                    <a:pt x="1136" y="506"/>
                    <a:pt x="1704" y="506"/>
                  </a:cubicBezTo>
                  <a:cubicBezTo>
                    <a:pt x="2429" y="506"/>
                    <a:pt x="3155" y="411"/>
                    <a:pt x="3880" y="321"/>
                  </a:cubicBezTo>
                  <a:cubicBezTo>
                    <a:pt x="3797" y="294"/>
                    <a:pt x="3711" y="285"/>
                    <a:pt x="3624" y="285"/>
                  </a:cubicBezTo>
                  <a:cubicBezTo>
                    <a:pt x="3467" y="285"/>
                    <a:pt x="3306" y="313"/>
                    <a:pt x="3149" y="313"/>
                  </a:cubicBezTo>
                  <a:cubicBezTo>
                    <a:pt x="2950" y="313"/>
                    <a:pt x="2756" y="268"/>
                    <a:pt x="2587" y="63"/>
                  </a:cubicBezTo>
                  <a:cubicBezTo>
                    <a:pt x="2547" y="63"/>
                    <a:pt x="2487" y="63"/>
                    <a:pt x="2448" y="122"/>
                  </a:cubicBezTo>
                  <a:cubicBezTo>
                    <a:pt x="2275" y="199"/>
                    <a:pt x="2108" y="230"/>
                    <a:pt x="1940" y="230"/>
                  </a:cubicBezTo>
                  <a:cubicBezTo>
                    <a:pt x="1760" y="230"/>
                    <a:pt x="1579" y="194"/>
                    <a:pt x="1393" y="142"/>
                  </a:cubicBezTo>
                  <a:cubicBezTo>
                    <a:pt x="1055" y="43"/>
                    <a:pt x="677" y="142"/>
                    <a:pt x="299" y="23"/>
                  </a:cubicBezTo>
                  <a:cubicBezTo>
                    <a:pt x="260" y="7"/>
                    <a:pt x="225" y="0"/>
                    <a:pt x="1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1617575" y="1390375"/>
              <a:ext cx="45775" cy="16450"/>
            </a:xfrm>
            <a:custGeom>
              <a:avLst/>
              <a:gdLst/>
              <a:ahLst/>
              <a:cxnLst/>
              <a:rect l="l" t="t" r="r" b="b"/>
              <a:pathLst>
                <a:path w="1831" h="658" extrusionOk="0">
                  <a:moveTo>
                    <a:pt x="636" y="1"/>
                  </a:moveTo>
                  <a:cubicBezTo>
                    <a:pt x="524" y="1"/>
                    <a:pt x="411" y="22"/>
                    <a:pt x="298" y="81"/>
                  </a:cubicBezTo>
                  <a:cubicBezTo>
                    <a:pt x="219" y="81"/>
                    <a:pt x="159" y="121"/>
                    <a:pt x="100" y="121"/>
                  </a:cubicBezTo>
                  <a:cubicBezTo>
                    <a:pt x="0" y="340"/>
                    <a:pt x="159" y="479"/>
                    <a:pt x="259" y="638"/>
                  </a:cubicBezTo>
                  <a:cubicBezTo>
                    <a:pt x="617" y="638"/>
                    <a:pt x="935" y="658"/>
                    <a:pt x="1293" y="658"/>
                  </a:cubicBezTo>
                  <a:cubicBezTo>
                    <a:pt x="1830" y="578"/>
                    <a:pt x="1830" y="578"/>
                    <a:pt x="1651" y="141"/>
                  </a:cubicBezTo>
                  <a:lnTo>
                    <a:pt x="1651" y="141"/>
                  </a:lnTo>
                  <a:cubicBezTo>
                    <a:pt x="1608" y="149"/>
                    <a:pt x="1565" y="152"/>
                    <a:pt x="1522" y="152"/>
                  </a:cubicBezTo>
                  <a:cubicBezTo>
                    <a:pt x="1232" y="152"/>
                    <a:pt x="935"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1428075" y="1428450"/>
              <a:ext cx="64200" cy="9900"/>
            </a:xfrm>
            <a:custGeom>
              <a:avLst/>
              <a:gdLst/>
              <a:ahLst/>
              <a:cxnLst/>
              <a:rect l="l" t="t" r="r" b="b"/>
              <a:pathLst>
                <a:path w="2568" h="396" extrusionOk="0">
                  <a:moveTo>
                    <a:pt x="620" y="0"/>
                  </a:moveTo>
                  <a:cubicBezTo>
                    <a:pt x="540" y="0"/>
                    <a:pt x="459" y="3"/>
                    <a:pt x="379" y="10"/>
                  </a:cubicBezTo>
                  <a:cubicBezTo>
                    <a:pt x="260" y="130"/>
                    <a:pt x="41" y="149"/>
                    <a:pt x="1" y="388"/>
                  </a:cubicBezTo>
                  <a:cubicBezTo>
                    <a:pt x="317" y="366"/>
                    <a:pt x="634" y="350"/>
                    <a:pt x="950" y="350"/>
                  </a:cubicBezTo>
                  <a:cubicBezTo>
                    <a:pt x="1211" y="350"/>
                    <a:pt x="1471" y="361"/>
                    <a:pt x="1732" y="388"/>
                  </a:cubicBezTo>
                  <a:cubicBezTo>
                    <a:pt x="1796" y="393"/>
                    <a:pt x="1860" y="396"/>
                    <a:pt x="1922" y="396"/>
                  </a:cubicBezTo>
                  <a:cubicBezTo>
                    <a:pt x="2110" y="396"/>
                    <a:pt x="2289" y="373"/>
                    <a:pt x="2468" y="328"/>
                  </a:cubicBezTo>
                  <a:cubicBezTo>
                    <a:pt x="2567" y="229"/>
                    <a:pt x="2567" y="130"/>
                    <a:pt x="2468" y="30"/>
                  </a:cubicBezTo>
                  <a:cubicBezTo>
                    <a:pt x="2288" y="71"/>
                    <a:pt x="2108" y="86"/>
                    <a:pt x="1928" y="86"/>
                  </a:cubicBezTo>
                  <a:cubicBezTo>
                    <a:pt x="1492" y="86"/>
                    <a:pt x="1056"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1897550" y="1496150"/>
              <a:ext cx="15950" cy="78775"/>
            </a:xfrm>
            <a:custGeom>
              <a:avLst/>
              <a:gdLst/>
              <a:ahLst/>
              <a:cxnLst/>
              <a:rect l="l" t="t" r="r" b="b"/>
              <a:pathLst>
                <a:path w="638" h="3151" extrusionOk="0">
                  <a:moveTo>
                    <a:pt x="101" y="0"/>
                  </a:moveTo>
                  <a:cubicBezTo>
                    <a:pt x="68" y="0"/>
                    <a:pt x="45" y="23"/>
                    <a:pt x="1" y="67"/>
                  </a:cubicBezTo>
                  <a:cubicBezTo>
                    <a:pt x="1" y="923"/>
                    <a:pt x="40" y="1778"/>
                    <a:pt x="40" y="2653"/>
                  </a:cubicBezTo>
                  <a:cubicBezTo>
                    <a:pt x="180" y="2793"/>
                    <a:pt x="180" y="2992"/>
                    <a:pt x="200" y="3151"/>
                  </a:cubicBezTo>
                  <a:cubicBezTo>
                    <a:pt x="637" y="3091"/>
                    <a:pt x="379" y="2852"/>
                    <a:pt x="379" y="2653"/>
                  </a:cubicBezTo>
                  <a:cubicBezTo>
                    <a:pt x="339" y="1778"/>
                    <a:pt x="259" y="923"/>
                    <a:pt x="180" y="67"/>
                  </a:cubicBezTo>
                  <a:lnTo>
                    <a:pt x="140" y="8"/>
                  </a:lnTo>
                  <a:cubicBezTo>
                    <a:pt x="125" y="3"/>
                    <a:pt x="113" y="0"/>
                    <a:pt x="1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1583250" y="1459525"/>
              <a:ext cx="45775" cy="14350"/>
            </a:xfrm>
            <a:custGeom>
              <a:avLst/>
              <a:gdLst/>
              <a:ahLst/>
              <a:cxnLst/>
              <a:rect l="l" t="t" r="r" b="b"/>
              <a:pathLst>
                <a:path w="1831" h="574" extrusionOk="0">
                  <a:moveTo>
                    <a:pt x="418" y="1"/>
                  </a:moveTo>
                  <a:cubicBezTo>
                    <a:pt x="219" y="40"/>
                    <a:pt x="0" y="60"/>
                    <a:pt x="0" y="299"/>
                  </a:cubicBezTo>
                  <a:cubicBezTo>
                    <a:pt x="0" y="478"/>
                    <a:pt x="124" y="500"/>
                    <a:pt x="261" y="500"/>
                  </a:cubicBezTo>
                  <a:cubicBezTo>
                    <a:pt x="306" y="500"/>
                    <a:pt x="354" y="498"/>
                    <a:pt x="398" y="498"/>
                  </a:cubicBezTo>
                  <a:cubicBezTo>
                    <a:pt x="691" y="498"/>
                    <a:pt x="995" y="573"/>
                    <a:pt x="1302" y="573"/>
                  </a:cubicBezTo>
                  <a:cubicBezTo>
                    <a:pt x="1412" y="573"/>
                    <a:pt x="1522" y="564"/>
                    <a:pt x="1632" y="538"/>
                  </a:cubicBezTo>
                  <a:cubicBezTo>
                    <a:pt x="1731" y="498"/>
                    <a:pt x="1811" y="438"/>
                    <a:pt x="1831" y="339"/>
                  </a:cubicBezTo>
                  <a:cubicBezTo>
                    <a:pt x="1751" y="211"/>
                    <a:pt x="1621" y="199"/>
                    <a:pt x="1490" y="199"/>
                  </a:cubicBezTo>
                  <a:cubicBezTo>
                    <a:pt x="1457" y="199"/>
                    <a:pt x="1425" y="199"/>
                    <a:pt x="1393" y="199"/>
                  </a:cubicBezTo>
                  <a:cubicBezTo>
                    <a:pt x="1303" y="199"/>
                    <a:pt x="1216" y="202"/>
                    <a:pt x="1132" y="202"/>
                  </a:cubicBezTo>
                  <a:cubicBezTo>
                    <a:pt x="877" y="202"/>
                    <a:pt x="642" y="18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1945800" y="1430250"/>
              <a:ext cx="57200" cy="8950"/>
            </a:xfrm>
            <a:custGeom>
              <a:avLst/>
              <a:gdLst/>
              <a:ahLst/>
              <a:cxnLst/>
              <a:rect l="l" t="t" r="r" b="b"/>
              <a:pathLst>
                <a:path w="2288" h="358" extrusionOk="0">
                  <a:moveTo>
                    <a:pt x="1164" y="0"/>
                  </a:moveTo>
                  <a:cubicBezTo>
                    <a:pt x="774" y="0"/>
                    <a:pt x="385" y="77"/>
                    <a:pt x="0" y="117"/>
                  </a:cubicBezTo>
                  <a:cubicBezTo>
                    <a:pt x="20" y="157"/>
                    <a:pt x="20" y="217"/>
                    <a:pt x="60" y="256"/>
                  </a:cubicBezTo>
                  <a:cubicBezTo>
                    <a:pt x="612" y="256"/>
                    <a:pt x="1164" y="357"/>
                    <a:pt x="1724" y="357"/>
                  </a:cubicBezTo>
                  <a:cubicBezTo>
                    <a:pt x="1911" y="357"/>
                    <a:pt x="2099" y="346"/>
                    <a:pt x="2288" y="316"/>
                  </a:cubicBezTo>
                  <a:cubicBezTo>
                    <a:pt x="1916" y="72"/>
                    <a:pt x="1540" y="0"/>
                    <a:pt x="1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1272925" y="1446175"/>
              <a:ext cx="37325" cy="13125"/>
            </a:xfrm>
            <a:custGeom>
              <a:avLst/>
              <a:gdLst/>
              <a:ahLst/>
              <a:cxnLst/>
              <a:rect l="l" t="t" r="r" b="b"/>
              <a:pathLst>
                <a:path w="1493" h="525" extrusionOk="0">
                  <a:moveTo>
                    <a:pt x="1191" y="0"/>
                  </a:moveTo>
                  <a:cubicBezTo>
                    <a:pt x="823" y="0"/>
                    <a:pt x="212" y="234"/>
                    <a:pt x="0" y="495"/>
                  </a:cubicBezTo>
                  <a:cubicBezTo>
                    <a:pt x="60" y="495"/>
                    <a:pt x="100" y="515"/>
                    <a:pt x="160" y="515"/>
                  </a:cubicBezTo>
                  <a:cubicBezTo>
                    <a:pt x="195" y="513"/>
                    <a:pt x="232" y="512"/>
                    <a:pt x="268" y="512"/>
                  </a:cubicBezTo>
                  <a:cubicBezTo>
                    <a:pt x="414" y="512"/>
                    <a:pt x="565" y="525"/>
                    <a:pt x="717" y="525"/>
                  </a:cubicBezTo>
                  <a:cubicBezTo>
                    <a:pt x="906" y="525"/>
                    <a:pt x="1095" y="505"/>
                    <a:pt x="1274" y="415"/>
                  </a:cubicBezTo>
                  <a:cubicBezTo>
                    <a:pt x="1373" y="395"/>
                    <a:pt x="1492" y="316"/>
                    <a:pt x="1472" y="176"/>
                  </a:cubicBezTo>
                  <a:cubicBezTo>
                    <a:pt x="1472" y="117"/>
                    <a:pt x="1453" y="77"/>
                    <a:pt x="1393" y="37"/>
                  </a:cubicBezTo>
                  <a:cubicBezTo>
                    <a:pt x="1342" y="12"/>
                    <a:pt x="1273" y="0"/>
                    <a:pt x="11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1387800" y="1428200"/>
              <a:ext cx="49750" cy="9975"/>
            </a:xfrm>
            <a:custGeom>
              <a:avLst/>
              <a:gdLst/>
              <a:ahLst/>
              <a:cxnLst/>
              <a:rect l="l" t="t" r="r" b="b"/>
              <a:pathLst>
                <a:path w="1990" h="399" extrusionOk="0">
                  <a:moveTo>
                    <a:pt x="776" y="0"/>
                  </a:moveTo>
                  <a:cubicBezTo>
                    <a:pt x="558" y="0"/>
                    <a:pt x="299" y="20"/>
                    <a:pt x="60" y="20"/>
                  </a:cubicBezTo>
                  <a:cubicBezTo>
                    <a:pt x="1" y="60"/>
                    <a:pt x="1" y="120"/>
                    <a:pt x="60" y="159"/>
                  </a:cubicBezTo>
                  <a:cubicBezTo>
                    <a:pt x="200" y="199"/>
                    <a:pt x="359" y="219"/>
                    <a:pt x="438" y="338"/>
                  </a:cubicBezTo>
                  <a:cubicBezTo>
                    <a:pt x="836" y="358"/>
                    <a:pt x="1234" y="358"/>
                    <a:pt x="1632" y="398"/>
                  </a:cubicBezTo>
                  <a:cubicBezTo>
                    <a:pt x="1791" y="319"/>
                    <a:pt x="1950" y="219"/>
                    <a:pt x="1990" y="20"/>
                  </a:cubicBezTo>
                  <a:cubicBezTo>
                    <a:pt x="1592" y="0"/>
                    <a:pt x="1194" y="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1363925" y="1449450"/>
              <a:ext cx="53750" cy="14075"/>
            </a:xfrm>
            <a:custGeom>
              <a:avLst/>
              <a:gdLst/>
              <a:ahLst/>
              <a:cxnLst/>
              <a:rect l="l" t="t" r="r" b="b"/>
              <a:pathLst>
                <a:path w="2150" h="563" extrusionOk="0">
                  <a:moveTo>
                    <a:pt x="400" y="0"/>
                  </a:moveTo>
                  <a:cubicBezTo>
                    <a:pt x="219" y="0"/>
                    <a:pt x="57" y="82"/>
                    <a:pt x="1" y="384"/>
                  </a:cubicBezTo>
                  <a:cubicBezTo>
                    <a:pt x="289" y="375"/>
                    <a:pt x="581" y="345"/>
                    <a:pt x="869" y="345"/>
                  </a:cubicBezTo>
                  <a:cubicBezTo>
                    <a:pt x="1219" y="345"/>
                    <a:pt x="1564" y="388"/>
                    <a:pt x="1891" y="563"/>
                  </a:cubicBezTo>
                  <a:lnTo>
                    <a:pt x="1930" y="563"/>
                  </a:lnTo>
                  <a:cubicBezTo>
                    <a:pt x="2010" y="463"/>
                    <a:pt x="2149" y="384"/>
                    <a:pt x="2090" y="244"/>
                  </a:cubicBezTo>
                  <a:cubicBezTo>
                    <a:pt x="1652" y="185"/>
                    <a:pt x="1234" y="205"/>
                    <a:pt x="816" y="85"/>
                  </a:cubicBezTo>
                  <a:cubicBezTo>
                    <a:pt x="694" y="50"/>
                    <a:pt x="541" y="0"/>
                    <a:pt x="4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1517100" y="1425200"/>
              <a:ext cx="32350" cy="11625"/>
            </a:xfrm>
            <a:custGeom>
              <a:avLst/>
              <a:gdLst/>
              <a:ahLst/>
              <a:cxnLst/>
              <a:rect l="l" t="t" r="r" b="b"/>
              <a:pathLst>
                <a:path w="1294" h="465" extrusionOk="0">
                  <a:moveTo>
                    <a:pt x="905" y="0"/>
                  </a:moveTo>
                  <a:cubicBezTo>
                    <a:pt x="697" y="0"/>
                    <a:pt x="495" y="141"/>
                    <a:pt x="277" y="141"/>
                  </a:cubicBezTo>
                  <a:cubicBezTo>
                    <a:pt x="232" y="141"/>
                    <a:pt x="187" y="135"/>
                    <a:pt x="140" y="120"/>
                  </a:cubicBezTo>
                  <a:cubicBezTo>
                    <a:pt x="41" y="240"/>
                    <a:pt x="1" y="359"/>
                    <a:pt x="100" y="458"/>
                  </a:cubicBezTo>
                  <a:cubicBezTo>
                    <a:pt x="192" y="418"/>
                    <a:pt x="284" y="405"/>
                    <a:pt x="376" y="405"/>
                  </a:cubicBezTo>
                  <a:cubicBezTo>
                    <a:pt x="568" y="405"/>
                    <a:pt x="758" y="464"/>
                    <a:pt x="941" y="464"/>
                  </a:cubicBezTo>
                  <a:cubicBezTo>
                    <a:pt x="973" y="464"/>
                    <a:pt x="1004" y="463"/>
                    <a:pt x="1035" y="458"/>
                  </a:cubicBezTo>
                  <a:cubicBezTo>
                    <a:pt x="1135" y="439"/>
                    <a:pt x="1254" y="439"/>
                    <a:pt x="1274" y="279"/>
                  </a:cubicBezTo>
                  <a:cubicBezTo>
                    <a:pt x="1294" y="120"/>
                    <a:pt x="1154" y="41"/>
                    <a:pt x="1035" y="21"/>
                  </a:cubicBezTo>
                  <a:cubicBezTo>
                    <a:pt x="991" y="6"/>
                    <a:pt x="948"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1559375" y="1425900"/>
              <a:ext cx="28875" cy="11850"/>
            </a:xfrm>
            <a:custGeom>
              <a:avLst/>
              <a:gdLst/>
              <a:ahLst/>
              <a:cxnLst/>
              <a:rect l="l" t="t" r="r" b="b"/>
              <a:pathLst>
                <a:path w="1155" h="474" extrusionOk="0">
                  <a:moveTo>
                    <a:pt x="443" y="0"/>
                  </a:moveTo>
                  <a:cubicBezTo>
                    <a:pt x="307" y="0"/>
                    <a:pt x="174" y="28"/>
                    <a:pt x="40" y="72"/>
                  </a:cubicBezTo>
                  <a:cubicBezTo>
                    <a:pt x="1" y="72"/>
                    <a:pt x="1" y="291"/>
                    <a:pt x="40" y="311"/>
                  </a:cubicBezTo>
                  <a:cubicBezTo>
                    <a:pt x="199" y="423"/>
                    <a:pt x="352" y="473"/>
                    <a:pt x="518" y="473"/>
                  </a:cubicBezTo>
                  <a:cubicBezTo>
                    <a:pt x="707" y="473"/>
                    <a:pt x="911" y="408"/>
                    <a:pt x="1154" y="291"/>
                  </a:cubicBezTo>
                  <a:cubicBezTo>
                    <a:pt x="905" y="79"/>
                    <a:pt x="671" y="0"/>
                    <a:pt x="4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1969175" y="1550525"/>
              <a:ext cx="15425" cy="51750"/>
            </a:xfrm>
            <a:custGeom>
              <a:avLst/>
              <a:gdLst/>
              <a:ahLst/>
              <a:cxnLst/>
              <a:rect l="l" t="t" r="r" b="b"/>
              <a:pathLst>
                <a:path w="617" h="2070" extrusionOk="0">
                  <a:moveTo>
                    <a:pt x="120" y="1"/>
                  </a:moveTo>
                  <a:lnTo>
                    <a:pt x="120" y="1"/>
                  </a:lnTo>
                  <a:cubicBezTo>
                    <a:pt x="0" y="637"/>
                    <a:pt x="378" y="1274"/>
                    <a:pt x="259" y="1911"/>
                  </a:cubicBezTo>
                  <a:lnTo>
                    <a:pt x="259" y="1990"/>
                  </a:lnTo>
                  <a:lnTo>
                    <a:pt x="259" y="2070"/>
                  </a:lnTo>
                  <a:lnTo>
                    <a:pt x="617" y="2070"/>
                  </a:lnTo>
                  <a:cubicBezTo>
                    <a:pt x="478" y="1612"/>
                    <a:pt x="478" y="1135"/>
                    <a:pt x="458" y="677"/>
                  </a:cubicBezTo>
                  <a:cubicBezTo>
                    <a:pt x="199" y="518"/>
                    <a:pt x="597"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1892075" y="1455550"/>
              <a:ext cx="9975" cy="42800"/>
            </a:xfrm>
            <a:custGeom>
              <a:avLst/>
              <a:gdLst/>
              <a:ahLst/>
              <a:cxnLst/>
              <a:rect l="l" t="t" r="r" b="b"/>
              <a:pathLst>
                <a:path w="399" h="1712" extrusionOk="0">
                  <a:moveTo>
                    <a:pt x="1" y="0"/>
                  </a:moveTo>
                  <a:lnTo>
                    <a:pt x="220" y="1711"/>
                  </a:lnTo>
                  <a:lnTo>
                    <a:pt x="399" y="1711"/>
                  </a:lnTo>
                  <a:lnTo>
                    <a:pt x="399" y="498"/>
                  </a:lnTo>
                  <a:cubicBezTo>
                    <a:pt x="180" y="378"/>
                    <a:pt x="299"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1320175" y="1447000"/>
              <a:ext cx="22400" cy="12175"/>
            </a:xfrm>
            <a:custGeom>
              <a:avLst/>
              <a:gdLst/>
              <a:ahLst/>
              <a:cxnLst/>
              <a:rect l="l" t="t" r="r" b="b"/>
              <a:pathLst>
                <a:path w="896" h="487" extrusionOk="0">
                  <a:moveTo>
                    <a:pt x="419" y="1"/>
                  </a:moveTo>
                  <a:cubicBezTo>
                    <a:pt x="295" y="1"/>
                    <a:pt x="170" y="105"/>
                    <a:pt x="0" y="303"/>
                  </a:cubicBezTo>
                  <a:cubicBezTo>
                    <a:pt x="120" y="362"/>
                    <a:pt x="219" y="442"/>
                    <a:pt x="358" y="482"/>
                  </a:cubicBezTo>
                  <a:cubicBezTo>
                    <a:pt x="383" y="479"/>
                    <a:pt x="408" y="478"/>
                    <a:pt x="433" y="478"/>
                  </a:cubicBezTo>
                  <a:cubicBezTo>
                    <a:pt x="507" y="478"/>
                    <a:pt x="580" y="487"/>
                    <a:pt x="649" y="487"/>
                  </a:cubicBezTo>
                  <a:cubicBezTo>
                    <a:pt x="741" y="487"/>
                    <a:pt x="826" y="472"/>
                    <a:pt x="895" y="402"/>
                  </a:cubicBezTo>
                  <a:cubicBezTo>
                    <a:pt x="696" y="130"/>
                    <a:pt x="558" y="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1624025" y="1464000"/>
              <a:ext cx="31350" cy="13025"/>
            </a:xfrm>
            <a:custGeom>
              <a:avLst/>
              <a:gdLst/>
              <a:ahLst/>
              <a:cxnLst/>
              <a:rect l="l" t="t" r="r" b="b"/>
              <a:pathLst>
                <a:path w="1254" h="521" extrusionOk="0">
                  <a:moveTo>
                    <a:pt x="919" y="0"/>
                  </a:moveTo>
                  <a:cubicBezTo>
                    <a:pt x="696" y="0"/>
                    <a:pt x="476" y="162"/>
                    <a:pt x="249" y="162"/>
                  </a:cubicBezTo>
                  <a:cubicBezTo>
                    <a:pt x="233" y="162"/>
                    <a:pt x="216" y="162"/>
                    <a:pt x="200" y="160"/>
                  </a:cubicBezTo>
                  <a:lnTo>
                    <a:pt x="1" y="359"/>
                  </a:lnTo>
                  <a:cubicBezTo>
                    <a:pt x="112" y="478"/>
                    <a:pt x="226" y="521"/>
                    <a:pt x="341" y="521"/>
                  </a:cubicBezTo>
                  <a:cubicBezTo>
                    <a:pt x="514" y="521"/>
                    <a:pt x="689" y="423"/>
                    <a:pt x="856" y="339"/>
                  </a:cubicBezTo>
                  <a:lnTo>
                    <a:pt x="896" y="299"/>
                  </a:lnTo>
                  <a:cubicBezTo>
                    <a:pt x="995" y="219"/>
                    <a:pt x="1095" y="259"/>
                    <a:pt x="1174" y="180"/>
                  </a:cubicBezTo>
                  <a:lnTo>
                    <a:pt x="1254" y="160"/>
                  </a:lnTo>
                  <a:cubicBezTo>
                    <a:pt x="1141" y="40"/>
                    <a:pt x="1029" y="0"/>
                    <a:pt x="9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1754825" y="1400700"/>
              <a:ext cx="27250" cy="15825"/>
            </a:xfrm>
            <a:custGeom>
              <a:avLst/>
              <a:gdLst/>
              <a:ahLst/>
              <a:cxnLst/>
              <a:rect l="l" t="t" r="r" b="b"/>
              <a:pathLst>
                <a:path w="1090" h="633" extrusionOk="0">
                  <a:moveTo>
                    <a:pt x="663" y="0"/>
                  </a:moveTo>
                  <a:cubicBezTo>
                    <a:pt x="615" y="0"/>
                    <a:pt x="568" y="12"/>
                    <a:pt x="518" y="46"/>
                  </a:cubicBezTo>
                  <a:cubicBezTo>
                    <a:pt x="455" y="98"/>
                    <a:pt x="398" y="128"/>
                    <a:pt x="341" y="128"/>
                  </a:cubicBezTo>
                  <a:cubicBezTo>
                    <a:pt x="289" y="128"/>
                    <a:pt x="236" y="103"/>
                    <a:pt x="179" y="46"/>
                  </a:cubicBezTo>
                  <a:cubicBezTo>
                    <a:pt x="120" y="66"/>
                    <a:pt x="40" y="66"/>
                    <a:pt x="0" y="66"/>
                  </a:cubicBezTo>
                  <a:cubicBezTo>
                    <a:pt x="80" y="245"/>
                    <a:pt x="120" y="424"/>
                    <a:pt x="179" y="603"/>
                  </a:cubicBezTo>
                  <a:cubicBezTo>
                    <a:pt x="199" y="623"/>
                    <a:pt x="229" y="633"/>
                    <a:pt x="262" y="633"/>
                  </a:cubicBezTo>
                  <a:cubicBezTo>
                    <a:pt x="294" y="633"/>
                    <a:pt x="329" y="623"/>
                    <a:pt x="359" y="603"/>
                  </a:cubicBezTo>
                  <a:cubicBezTo>
                    <a:pt x="378" y="613"/>
                    <a:pt x="398" y="618"/>
                    <a:pt x="421" y="618"/>
                  </a:cubicBezTo>
                  <a:cubicBezTo>
                    <a:pt x="443" y="618"/>
                    <a:pt x="468" y="613"/>
                    <a:pt x="498" y="603"/>
                  </a:cubicBezTo>
                  <a:cubicBezTo>
                    <a:pt x="527" y="529"/>
                    <a:pt x="579" y="488"/>
                    <a:pt x="636" y="488"/>
                  </a:cubicBezTo>
                  <a:cubicBezTo>
                    <a:pt x="656" y="488"/>
                    <a:pt x="676" y="493"/>
                    <a:pt x="697" y="504"/>
                  </a:cubicBezTo>
                  <a:cubicBezTo>
                    <a:pt x="796" y="528"/>
                    <a:pt x="872" y="541"/>
                    <a:pt x="926" y="541"/>
                  </a:cubicBezTo>
                  <a:cubicBezTo>
                    <a:pt x="1090" y="541"/>
                    <a:pt x="1060" y="429"/>
                    <a:pt x="896" y="205"/>
                  </a:cubicBezTo>
                  <a:cubicBezTo>
                    <a:pt x="876" y="165"/>
                    <a:pt x="876" y="106"/>
                    <a:pt x="876" y="46"/>
                  </a:cubicBezTo>
                  <a:cubicBezTo>
                    <a:pt x="795" y="23"/>
                    <a:pt x="728" y="0"/>
                    <a:pt x="6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1769750" y="1580525"/>
              <a:ext cx="24875" cy="15350"/>
            </a:xfrm>
            <a:custGeom>
              <a:avLst/>
              <a:gdLst/>
              <a:ahLst/>
              <a:cxnLst/>
              <a:rect l="l" t="t" r="r" b="b"/>
              <a:pathLst>
                <a:path w="995" h="614" extrusionOk="0">
                  <a:moveTo>
                    <a:pt x="196" y="1"/>
                  </a:moveTo>
                  <a:cubicBezTo>
                    <a:pt x="124" y="1"/>
                    <a:pt x="57" y="17"/>
                    <a:pt x="0" y="74"/>
                  </a:cubicBezTo>
                  <a:cubicBezTo>
                    <a:pt x="20" y="333"/>
                    <a:pt x="279" y="392"/>
                    <a:pt x="438" y="512"/>
                  </a:cubicBezTo>
                  <a:cubicBezTo>
                    <a:pt x="524" y="584"/>
                    <a:pt x="597" y="614"/>
                    <a:pt x="663" y="614"/>
                  </a:cubicBezTo>
                  <a:cubicBezTo>
                    <a:pt x="780" y="614"/>
                    <a:pt x="873" y="519"/>
                    <a:pt x="975" y="392"/>
                  </a:cubicBezTo>
                  <a:cubicBezTo>
                    <a:pt x="995" y="313"/>
                    <a:pt x="995" y="233"/>
                    <a:pt x="975" y="174"/>
                  </a:cubicBezTo>
                  <a:cubicBezTo>
                    <a:pt x="816" y="114"/>
                    <a:pt x="696" y="74"/>
                    <a:pt x="577" y="14"/>
                  </a:cubicBezTo>
                  <a:cubicBezTo>
                    <a:pt x="546" y="25"/>
                    <a:pt x="513" y="28"/>
                    <a:pt x="479" y="28"/>
                  </a:cubicBezTo>
                  <a:cubicBezTo>
                    <a:pt x="388" y="28"/>
                    <a:pt x="288"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1489750" y="1427800"/>
              <a:ext cx="28875" cy="8875"/>
            </a:xfrm>
            <a:custGeom>
              <a:avLst/>
              <a:gdLst/>
              <a:ahLst/>
              <a:cxnLst/>
              <a:rect l="l" t="t" r="r" b="b"/>
              <a:pathLst>
                <a:path w="1155" h="355" extrusionOk="0">
                  <a:moveTo>
                    <a:pt x="354" y="1"/>
                  </a:moveTo>
                  <a:cubicBezTo>
                    <a:pt x="237" y="1"/>
                    <a:pt x="120" y="10"/>
                    <a:pt x="1" y="36"/>
                  </a:cubicBezTo>
                  <a:lnTo>
                    <a:pt x="1" y="354"/>
                  </a:lnTo>
                  <a:cubicBezTo>
                    <a:pt x="359" y="354"/>
                    <a:pt x="697" y="354"/>
                    <a:pt x="1055" y="335"/>
                  </a:cubicBezTo>
                  <a:cubicBezTo>
                    <a:pt x="1154" y="235"/>
                    <a:pt x="1135" y="136"/>
                    <a:pt x="1055" y="36"/>
                  </a:cubicBezTo>
                  <a:cubicBezTo>
                    <a:pt x="816" y="36"/>
                    <a:pt x="586" y="1"/>
                    <a:pt x="35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1686200" y="1423625"/>
              <a:ext cx="33825" cy="13550"/>
            </a:xfrm>
            <a:custGeom>
              <a:avLst/>
              <a:gdLst/>
              <a:ahLst/>
              <a:cxnLst/>
              <a:rect l="l" t="t" r="r" b="b"/>
              <a:pathLst>
                <a:path w="1353" h="542" extrusionOk="0">
                  <a:moveTo>
                    <a:pt x="592" y="1"/>
                  </a:moveTo>
                  <a:cubicBezTo>
                    <a:pt x="561" y="1"/>
                    <a:pt x="529" y="2"/>
                    <a:pt x="498" y="4"/>
                  </a:cubicBezTo>
                  <a:cubicBezTo>
                    <a:pt x="438" y="144"/>
                    <a:pt x="299" y="183"/>
                    <a:pt x="159" y="183"/>
                  </a:cubicBezTo>
                  <a:cubicBezTo>
                    <a:pt x="0" y="382"/>
                    <a:pt x="199" y="422"/>
                    <a:pt x="299" y="521"/>
                  </a:cubicBezTo>
                  <a:cubicBezTo>
                    <a:pt x="481" y="473"/>
                    <a:pt x="655" y="365"/>
                    <a:pt x="831" y="365"/>
                  </a:cubicBezTo>
                  <a:cubicBezTo>
                    <a:pt x="944" y="365"/>
                    <a:pt x="1057" y="409"/>
                    <a:pt x="1174" y="541"/>
                  </a:cubicBezTo>
                  <a:cubicBezTo>
                    <a:pt x="1293" y="442"/>
                    <a:pt x="1353" y="323"/>
                    <a:pt x="1234" y="203"/>
                  </a:cubicBezTo>
                  <a:cubicBezTo>
                    <a:pt x="1024" y="64"/>
                    <a:pt x="815" y="1"/>
                    <a:pt x="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1655850" y="1424775"/>
              <a:ext cx="31375" cy="12400"/>
            </a:xfrm>
            <a:custGeom>
              <a:avLst/>
              <a:gdLst/>
              <a:ahLst/>
              <a:cxnLst/>
              <a:rect l="l" t="t" r="r" b="b"/>
              <a:pathLst>
                <a:path w="1255" h="496" extrusionOk="0">
                  <a:moveTo>
                    <a:pt x="719" y="0"/>
                  </a:moveTo>
                  <a:cubicBezTo>
                    <a:pt x="576" y="0"/>
                    <a:pt x="435" y="50"/>
                    <a:pt x="299" y="157"/>
                  </a:cubicBezTo>
                  <a:cubicBezTo>
                    <a:pt x="1" y="396"/>
                    <a:pt x="279" y="456"/>
                    <a:pt x="478" y="495"/>
                  </a:cubicBezTo>
                  <a:cubicBezTo>
                    <a:pt x="576" y="365"/>
                    <a:pt x="691" y="336"/>
                    <a:pt x="818" y="336"/>
                  </a:cubicBezTo>
                  <a:cubicBezTo>
                    <a:pt x="924" y="336"/>
                    <a:pt x="1037" y="356"/>
                    <a:pt x="1155" y="356"/>
                  </a:cubicBezTo>
                  <a:cubicBezTo>
                    <a:pt x="1254" y="277"/>
                    <a:pt x="1254" y="237"/>
                    <a:pt x="1174" y="157"/>
                  </a:cubicBezTo>
                  <a:cubicBezTo>
                    <a:pt x="1022" y="55"/>
                    <a:pt x="869" y="0"/>
                    <a:pt x="7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1503175" y="1535625"/>
              <a:ext cx="10475" cy="40800"/>
            </a:xfrm>
            <a:custGeom>
              <a:avLst/>
              <a:gdLst/>
              <a:ahLst/>
              <a:cxnLst/>
              <a:rect l="l" t="t" r="r" b="b"/>
              <a:pathLst>
                <a:path w="419" h="1632" extrusionOk="0">
                  <a:moveTo>
                    <a:pt x="200" y="0"/>
                  </a:moveTo>
                  <a:cubicBezTo>
                    <a:pt x="160" y="318"/>
                    <a:pt x="160" y="657"/>
                    <a:pt x="140" y="995"/>
                  </a:cubicBezTo>
                  <a:cubicBezTo>
                    <a:pt x="140" y="1174"/>
                    <a:pt x="1" y="1413"/>
                    <a:pt x="319" y="1631"/>
                  </a:cubicBezTo>
                  <a:cubicBezTo>
                    <a:pt x="418" y="1015"/>
                    <a:pt x="359" y="497"/>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1246075" y="1445250"/>
              <a:ext cx="15725" cy="9350"/>
            </a:xfrm>
            <a:custGeom>
              <a:avLst/>
              <a:gdLst/>
              <a:ahLst/>
              <a:cxnLst/>
              <a:rect l="l" t="t" r="r" b="b"/>
              <a:pathLst>
                <a:path w="629" h="374" extrusionOk="0">
                  <a:moveTo>
                    <a:pt x="368" y="1"/>
                  </a:moveTo>
                  <a:cubicBezTo>
                    <a:pt x="280" y="1"/>
                    <a:pt x="180" y="30"/>
                    <a:pt x="100" y="74"/>
                  </a:cubicBezTo>
                  <a:cubicBezTo>
                    <a:pt x="80" y="114"/>
                    <a:pt x="20" y="154"/>
                    <a:pt x="0" y="213"/>
                  </a:cubicBezTo>
                  <a:lnTo>
                    <a:pt x="179" y="373"/>
                  </a:lnTo>
                  <a:cubicBezTo>
                    <a:pt x="199" y="370"/>
                    <a:pt x="220" y="370"/>
                    <a:pt x="241" y="370"/>
                  </a:cubicBezTo>
                  <a:cubicBezTo>
                    <a:pt x="290" y="370"/>
                    <a:pt x="342" y="373"/>
                    <a:pt x="391" y="373"/>
                  </a:cubicBezTo>
                  <a:cubicBezTo>
                    <a:pt x="522" y="373"/>
                    <a:pt x="629" y="347"/>
                    <a:pt x="577" y="154"/>
                  </a:cubicBezTo>
                  <a:cubicBezTo>
                    <a:pt x="566" y="44"/>
                    <a:pt x="477" y="1"/>
                    <a:pt x="3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1412675" y="1454550"/>
              <a:ext cx="20900" cy="9975"/>
            </a:xfrm>
            <a:custGeom>
              <a:avLst/>
              <a:gdLst/>
              <a:ahLst/>
              <a:cxnLst/>
              <a:rect l="l" t="t" r="r" b="b"/>
              <a:pathLst>
                <a:path w="836" h="399" extrusionOk="0">
                  <a:moveTo>
                    <a:pt x="159" y="1"/>
                  </a:moveTo>
                  <a:cubicBezTo>
                    <a:pt x="100" y="140"/>
                    <a:pt x="60" y="239"/>
                    <a:pt x="0" y="339"/>
                  </a:cubicBezTo>
                  <a:cubicBezTo>
                    <a:pt x="60" y="359"/>
                    <a:pt x="80" y="359"/>
                    <a:pt x="140" y="359"/>
                  </a:cubicBezTo>
                  <a:cubicBezTo>
                    <a:pt x="358" y="299"/>
                    <a:pt x="657" y="398"/>
                    <a:pt x="836" y="160"/>
                  </a:cubicBezTo>
                  <a:lnTo>
                    <a:pt x="1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1902525" y="1562975"/>
              <a:ext cx="9475" cy="20125"/>
            </a:xfrm>
            <a:custGeom>
              <a:avLst/>
              <a:gdLst/>
              <a:ahLst/>
              <a:cxnLst/>
              <a:rect l="l" t="t" r="r" b="b"/>
              <a:pathLst>
                <a:path w="379" h="805" extrusionOk="0">
                  <a:moveTo>
                    <a:pt x="199" y="0"/>
                  </a:moveTo>
                  <a:lnTo>
                    <a:pt x="199" y="0"/>
                  </a:lnTo>
                  <a:cubicBezTo>
                    <a:pt x="160" y="179"/>
                    <a:pt x="239" y="378"/>
                    <a:pt x="40" y="498"/>
                  </a:cubicBezTo>
                  <a:cubicBezTo>
                    <a:pt x="1" y="617"/>
                    <a:pt x="1" y="736"/>
                    <a:pt x="160" y="796"/>
                  </a:cubicBezTo>
                  <a:cubicBezTo>
                    <a:pt x="178" y="802"/>
                    <a:pt x="195" y="805"/>
                    <a:pt x="210" y="805"/>
                  </a:cubicBezTo>
                  <a:cubicBezTo>
                    <a:pt x="296" y="805"/>
                    <a:pt x="342" y="718"/>
                    <a:pt x="359" y="617"/>
                  </a:cubicBezTo>
                  <a:cubicBezTo>
                    <a:pt x="379" y="398"/>
                    <a:pt x="379" y="17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1489750" y="1386775"/>
              <a:ext cx="13450" cy="12100"/>
            </a:xfrm>
            <a:custGeom>
              <a:avLst/>
              <a:gdLst/>
              <a:ahLst/>
              <a:cxnLst/>
              <a:rect l="l" t="t" r="r" b="b"/>
              <a:pathLst>
                <a:path w="538" h="484" extrusionOk="0">
                  <a:moveTo>
                    <a:pt x="177" y="0"/>
                  </a:moveTo>
                  <a:cubicBezTo>
                    <a:pt x="20" y="0"/>
                    <a:pt x="18" y="142"/>
                    <a:pt x="1" y="285"/>
                  </a:cubicBezTo>
                  <a:cubicBezTo>
                    <a:pt x="60" y="324"/>
                    <a:pt x="100" y="404"/>
                    <a:pt x="180" y="464"/>
                  </a:cubicBezTo>
                  <a:cubicBezTo>
                    <a:pt x="299" y="484"/>
                    <a:pt x="398" y="484"/>
                    <a:pt x="538" y="484"/>
                  </a:cubicBezTo>
                  <a:cubicBezTo>
                    <a:pt x="498" y="265"/>
                    <a:pt x="458" y="66"/>
                    <a:pt x="239" y="6"/>
                  </a:cubicBezTo>
                  <a:cubicBezTo>
                    <a:pt x="216" y="2"/>
                    <a:pt x="19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1798100" y="1449050"/>
              <a:ext cx="26375" cy="5900"/>
            </a:xfrm>
            <a:custGeom>
              <a:avLst/>
              <a:gdLst/>
              <a:ahLst/>
              <a:cxnLst/>
              <a:rect l="l" t="t" r="r" b="b"/>
              <a:pathLst>
                <a:path w="1055" h="236" extrusionOk="0">
                  <a:moveTo>
                    <a:pt x="680" y="1"/>
                  </a:moveTo>
                  <a:cubicBezTo>
                    <a:pt x="454" y="1"/>
                    <a:pt x="231" y="23"/>
                    <a:pt x="0" y="61"/>
                  </a:cubicBezTo>
                  <a:cubicBezTo>
                    <a:pt x="172" y="176"/>
                    <a:pt x="340" y="236"/>
                    <a:pt x="507" y="236"/>
                  </a:cubicBezTo>
                  <a:cubicBezTo>
                    <a:pt x="688" y="236"/>
                    <a:pt x="868" y="166"/>
                    <a:pt x="1054" y="22"/>
                  </a:cubicBezTo>
                  <a:cubicBezTo>
                    <a:pt x="928" y="8"/>
                    <a:pt x="803" y="1"/>
                    <a:pt x="6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1757300" y="1454550"/>
              <a:ext cx="12475" cy="22400"/>
            </a:xfrm>
            <a:custGeom>
              <a:avLst/>
              <a:gdLst/>
              <a:ahLst/>
              <a:cxnLst/>
              <a:rect l="l" t="t" r="r" b="b"/>
              <a:pathLst>
                <a:path w="499" h="896" extrusionOk="0">
                  <a:moveTo>
                    <a:pt x="240" y="1"/>
                  </a:moveTo>
                  <a:cubicBezTo>
                    <a:pt x="200" y="1"/>
                    <a:pt x="120" y="1"/>
                    <a:pt x="61" y="60"/>
                  </a:cubicBezTo>
                  <a:cubicBezTo>
                    <a:pt x="1" y="339"/>
                    <a:pt x="21" y="637"/>
                    <a:pt x="61" y="896"/>
                  </a:cubicBezTo>
                  <a:cubicBezTo>
                    <a:pt x="498" y="856"/>
                    <a:pt x="260" y="558"/>
                    <a:pt x="260" y="339"/>
                  </a:cubicBezTo>
                  <a:cubicBezTo>
                    <a:pt x="260" y="200"/>
                    <a:pt x="240" y="10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1793125" y="1585350"/>
              <a:ext cx="13450" cy="10650"/>
            </a:xfrm>
            <a:custGeom>
              <a:avLst/>
              <a:gdLst/>
              <a:ahLst/>
              <a:cxnLst/>
              <a:rect l="l" t="t" r="r" b="b"/>
              <a:pathLst>
                <a:path w="538" h="426" extrusionOk="0">
                  <a:moveTo>
                    <a:pt x="0" y="0"/>
                  </a:moveTo>
                  <a:lnTo>
                    <a:pt x="0" y="179"/>
                  </a:lnTo>
                  <a:cubicBezTo>
                    <a:pt x="40" y="199"/>
                    <a:pt x="40" y="239"/>
                    <a:pt x="60" y="279"/>
                  </a:cubicBezTo>
                  <a:cubicBezTo>
                    <a:pt x="100" y="339"/>
                    <a:pt x="159" y="398"/>
                    <a:pt x="239" y="418"/>
                  </a:cubicBezTo>
                  <a:cubicBezTo>
                    <a:pt x="266" y="423"/>
                    <a:pt x="292" y="425"/>
                    <a:pt x="316" y="425"/>
                  </a:cubicBezTo>
                  <a:cubicBezTo>
                    <a:pt x="402" y="425"/>
                    <a:pt x="476" y="396"/>
                    <a:pt x="537" y="319"/>
                  </a:cubicBezTo>
                  <a:lnTo>
                    <a:pt x="537" y="20"/>
                  </a:lnTo>
                  <a:cubicBezTo>
                    <a:pt x="358"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1884125" y="1585025"/>
              <a:ext cx="10475" cy="8300"/>
            </a:xfrm>
            <a:custGeom>
              <a:avLst/>
              <a:gdLst/>
              <a:ahLst/>
              <a:cxnLst/>
              <a:rect l="l" t="t" r="r" b="b"/>
              <a:pathLst>
                <a:path w="419" h="332" extrusionOk="0">
                  <a:moveTo>
                    <a:pt x="262" y="1"/>
                  </a:moveTo>
                  <a:cubicBezTo>
                    <a:pt x="178" y="1"/>
                    <a:pt x="73" y="33"/>
                    <a:pt x="1" y="33"/>
                  </a:cubicBezTo>
                  <a:lnTo>
                    <a:pt x="1" y="332"/>
                  </a:lnTo>
                  <a:cubicBezTo>
                    <a:pt x="180" y="332"/>
                    <a:pt x="418" y="332"/>
                    <a:pt x="398" y="133"/>
                  </a:cubicBezTo>
                  <a:cubicBezTo>
                    <a:pt x="398" y="28"/>
                    <a:pt x="339" y="1"/>
                    <a:pt x="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1408700" y="1563475"/>
              <a:ext cx="8475" cy="15050"/>
            </a:xfrm>
            <a:custGeom>
              <a:avLst/>
              <a:gdLst/>
              <a:ahLst/>
              <a:cxnLst/>
              <a:rect l="l" t="t" r="r" b="b"/>
              <a:pathLst>
                <a:path w="339" h="602" extrusionOk="0">
                  <a:moveTo>
                    <a:pt x="299" y="0"/>
                  </a:moveTo>
                  <a:lnTo>
                    <a:pt x="100" y="199"/>
                  </a:lnTo>
                  <a:cubicBezTo>
                    <a:pt x="40" y="299"/>
                    <a:pt x="20" y="398"/>
                    <a:pt x="0" y="517"/>
                  </a:cubicBezTo>
                  <a:cubicBezTo>
                    <a:pt x="61" y="578"/>
                    <a:pt x="122" y="602"/>
                    <a:pt x="183" y="602"/>
                  </a:cubicBezTo>
                  <a:cubicBezTo>
                    <a:pt x="221" y="602"/>
                    <a:pt x="260" y="592"/>
                    <a:pt x="299" y="577"/>
                  </a:cubicBezTo>
                  <a:cubicBezTo>
                    <a:pt x="318" y="517"/>
                    <a:pt x="318" y="497"/>
                    <a:pt x="338" y="478"/>
                  </a:cubicBezTo>
                  <a:cubicBezTo>
                    <a:pt x="318" y="318"/>
                    <a:pt x="318" y="15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1611600" y="1393875"/>
              <a:ext cx="12450" cy="12950"/>
            </a:xfrm>
            <a:custGeom>
              <a:avLst/>
              <a:gdLst/>
              <a:ahLst/>
              <a:cxnLst/>
              <a:rect l="l" t="t" r="r" b="b"/>
              <a:pathLst>
                <a:path w="498" h="518" extrusionOk="0">
                  <a:moveTo>
                    <a:pt x="339" y="1"/>
                  </a:moveTo>
                  <a:cubicBezTo>
                    <a:pt x="0" y="180"/>
                    <a:pt x="299" y="339"/>
                    <a:pt x="339" y="518"/>
                  </a:cubicBezTo>
                  <a:lnTo>
                    <a:pt x="498" y="518"/>
                  </a:lnTo>
                  <a:cubicBezTo>
                    <a:pt x="458" y="339"/>
                    <a:pt x="378" y="18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1601150" y="1428700"/>
              <a:ext cx="12950" cy="6925"/>
            </a:xfrm>
            <a:custGeom>
              <a:avLst/>
              <a:gdLst/>
              <a:ahLst/>
              <a:cxnLst/>
              <a:rect l="l" t="t" r="r" b="b"/>
              <a:pathLst>
                <a:path w="518" h="277" extrusionOk="0">
                  <a:moveTo>
                    <a:pt x="40" y="0"/>
                  </a:moveTo>
                  <a:cubicBezTo>
                    <a:pt x="1" y="80"/>
                    <a:pt x="1" y="120"/>
                    <a:pt x="40" y="139"/>
                  </a:cubicBezTo>
                  <a:lnTo>
                    <a:pt x="200" y="219"/>
                  </a:lnTo>
                  <a:cubicBezTo>
                    <a:pt x="263" y="232"/>
                    <a:pt x="334" y="277"/>
                    <a:pt x="393" y="277"/>
                  </a:cubicBezTo>
                  <a:cubicBezTo>
                    <a:pt x="427" y="277"/>
                    <a:pt x="456" y="262"/>
                    <a:pt x="478" y="219"/>
                  </a:cubicBezTo>
                  <a:cubicBezTo>
                    <a:pt x="518" y="120"/>
                    <a:pt x="398" y="40"/>
                    <a:pt x="299" y="20"/>
                  </a:cubicBezTo>
                  <a:cubicBezTo>
                    <a:pt x="219" y="0"/>
                    <a:pt x="120"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1593700" y="1426700"/>
              <a:ext cx="8475" cy="7625"/>
            </a:xfrm>
            <a:custGeom>
              <a:avLst/>
              <a:gdLst/>
              <a:ahLst/>
              <a:cxnLst/>
              <a:rect l="l" t="t" r="r" b="b"/>
              <a:pathLst>
                <a:path w="339" h="305" extrusionOk="0">
                  <a:moveTo>
                    <a:pt x="100" y="1"/>
                  </a:moveTo>
                  <a:cubicBezTo>
                    <a:pt x="0" y="21"/>
                    <a:pt x="20" y="120"/>
                    <a:pt x="80" y="200"/>
                  </a:cubicBezTo>
                  <a:cubicBezTo>
                    <a:pt x="116" y="248"/>
                    <a:pt x="167" y="304"/>
                    <a:pt x="225" y="304"/>
                  </a:cubicBezTo>
                  <a:cubicBezTo>
                    <a:pt x="261" y="304"/>
                    <a:pt x="300" y="281"/>
                    <a:pt x="338" y="219"/>
                  </a:cubicBezTo>
                  <a:lnTo>
                    <a:pt x="338" y="80"/>
                  </a:lnTo>
                  <a:cubicBezTo>
                    <a:pt x="279" y="60"/>
                    <a:pt x="179"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1684700" y="1428700"/>
              <a:ext cx="8475" cy="8475"/>
            </a:xfrm>
            <a:custGeom>
              <a:avLst/>
              <a:gdLst/>
              <a:ahLst/>
              <a:cxnLst/>
              <a:rect l="l" t="t" r="r" b="b"/>
              <a:pathLst>
                <a:path w="339" h="339" extrusionOk="0">
                  <a:moveTo>
                    <a:pt x="180" y="0"/>
                  </a:moveTo>
                  <a:cubicBezTo>
                    <a:pt x="140" y="20"/>
                    <a:pt x="60" y="20"/>
                    <a:pt x="20" y="20"/>
                  </a:cubicBezTo>
                  <a:cubicBezTo>
                    <a:pt x="1" y="80"/>
                    <a:pt x="1" y="139"/>
                    <a:pt x="1" y="199"/>
                  </a:cubicBezTo>
                  <a:cubicBezTo>
                    <a:pt x="100" y="338"/>
                    <a:pt x="219" y="338"/>
                    <a:pt x="339" y="338"/>
                  </a:cubicBezTo>
                  <a:cubicBezTo>
                    <a:pt x="299" y="219"/>
                    <a:pt x="239" y="1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1887100" y="1445600"/>
              <a:ext cx="6500" cy="4050"/>
            </a:xfrm>
            <a:custGeom>
              <a:avLst/>
              <a:gdLst/>
              <a:ahLst/>
              <a:cxnLst/>
              <a:rect l="l" t="t" r="r" b="b"/>
              <a:pathLst>
                <a:path w="260" h="162" extrusionOk="0">
                  <a:moveTo>
                    <a:pt x="100" y="1"/>
                  </a:moveTo>
                  <a:cubicBezTo>
                    <a:pt x="80" y="40"/>
                    <a:pt x="21" y="60"/>
                    <a:pt x="1" y="120"/>
                  </a:cubicBezTo>
                  <a:cubicBezTo>
                    <a:pt x="36" y="149"/>
                    <a:pt x="67" y="161"/>
                    <a:pt x="96" y="161"/>
                  </a:cubicBezTo>
                  <a:cubicBezTo>
                    <a:pt x="165" y="161"/>
                    <a:pt x="217" y="91"/>
                    <a:pt x="259" y="20"/>
                  </a:cubicBezTo>
                  <a:cubicBezTo>
                    <a:pt x="200" y="1"/>
                    <a:pt x="18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1511150" y="1589825"/>
              <a:ext cx="9950" cy="6000"/>
            </a:xfrm>
            <a:custGeom>
              <a:avLst/>
              <a:gdLst/>
              <a:ahLst/>
              <a:cxnLst/>
              <a:rect l="l" t="t" r="r" b="b"/>
              <a:pathLst>
                <a:path w="398" h="240" extrusionOk="0">
                  <a:moveTo>
                    <a:pt x="338" y="0"/>
                  </a:moveTo>
                  <a:cubicBezTo>
                    <a:pt x="199" y="0"/>
                    <a:pt x="80" y="0"/>
                    <a:pt x="0" y="120"/>
                  </a:cubicBezTo>
                  <a:lnTo>
                    <a:pt x="40" y="160"/>
                  </a:lnTo>
                  <a:cubicBezTo>
                    <a:pt x="99" y="219"/>
                    <a:pt x="139" y="239"/>
                    <a:pt x="219" y="239"/>
                  </a:cubicBezTo>
                  <a:cubicBezTo>
                    <a:pt x="298" y="239"/>
                    <a:pt x="338" y="199"/>
                    <a:pt x="398" y="140"/>
                  </a:cubicBezTo>
                  <a:cubicBezTo>
                    <a:pt x="378" y="100"/>
                    <a:pt x="378" y="4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1516100" y="1427200"/>
              <a:ext cx="5000" cy="9475"/>
            </a:xfrm>
            <a:custGeom>
              <a:avLst/>
              <a:gdLst/>
              <a:ahLst/>
              <a:cxnLst/>
              <a:rect l="l" t="t" r="r" b="b"/>
              <a:pathLst>
                <a:path w="200" h="379" extrusionOk="0">
                  <a:moveTo>
                    <a:pt x="120" y="1"/>
                  </a:moveTo>
                  <a:cubicBezTo>
                    <a:pt x="81" y="1"/>
                    <a:pt x="21" y="1"/>
                    <a:pt x="1" y="60"/>
                  </a:cubicBezTo>
                  <a:lnTo>
                    <a:pt x="1" y="80"/>
                  </a:lnTo>
                  <a:lnTo>
                    <a:pt x="1" y="378"/>
                  </a:lnTo>
                  <a:lnTo>
                    <a:pt x="180" y="378"/>
                  </a:lnTo>
                  <a:cubicBezTo>
                    <a:pt x="200" y="279"/>
                    <a:pt x="200" y="160"/>
                    <a:pt x="200" y="40"/>
                  </a:cubicBezTo>
                  <a:cubicBezTo>
                    <a:pt x="200" y="40"/>
                    <a:pt x="18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1676250" y="1405825"/>
              <a:ext cx="4000" cy="5575"/>
            </a:xfrm>
            <a:custGeom>
              <a:avLst/>
              <a:gdLst/>
              <a:ahLst/>
              <a:cxnLst/>
              <a:rect l="l" t="t" r="r" b="b"/>
              <a:pathLst>
                <a:path w="160" h="223" extrusionOk="0">
                  <a:moveTo>
                    <a:pt x="100" y="0"/>
                  </a:moveTo>
                  <a:cubicBezTo>
                    <a:pt x="80" y="0"/>
                    <a:pt x="60" y="0"/>
                    <a:pt x="0" y="40"/>
                  </a:cubicBezTo>
                  <a:lnTo>
                    <a:pt x="0" y="199"/>
                  </a:lnTo>
                  <a:cubicBezTo>
                    <a:pt x="35" y="211"/>
                    <a:pt x="76" y="222"/>
                    <a:pt x="108" y="222"/>
                  </a:cubicBezTo>
                  <a:cubicBezTo>
                    <a:pt x="132" y="222"/>
                    <a:pt x="151" y="216"/>
                    <a:pt x="160" y="199"/>
                  </a:cubicBezTo>
                  <a:lnTo>
                    <a:pt x="160" y="40"/>
                  </a:lnTo>
                  <a:cubicBezTo>
                    <a:pt x="160" y="20"/>
                    <a:pt x="14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1758300" y="1415750"/>
              <a:ext cx="6000" cy="2275"/>
            </a:xfrm>
            <a:custGeom>
              <a:avLst/>
              <a:gdLst/>
              <a:ahLst/>
              <a:cxnLst/>
              <a:rect l="l" t="t" r="r" b="b"/>
              <a:pathLst>
                <a:path w="240" h="91" extrusionOk="0">
                  <a:moveTo>
                    <a:pt x="1" y="1"/>
                  </a:moveTo>
                  <a:cubicBezTo>
                    <a:pt x="40" y="61"/>
                    <a:pt x="80" y="90"/>
                    <a:pt x="120" y="90"/>
                  </a:cubicBezTo>
                  <a:cubicBezTo>
                    <a:pt x="160" y="90"/>
                    <a:pt x="200" y="6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1489750" y="1393875"/>
              <a:ext cx="4500" cy="4500"/>
            </a:xfrm>
            <a:custGeom>
              <a:avLst/>
              <a:gdLst/>
              <a:ahLst/>
              <a:cxnLst/>
              <a:rect l="l" t="t" r="r" b="b"/>
              <a:pathLst>
                <a:path w="180" h="180" extrusionOk="0">
                  <a:moveTo>
                    <a:pt x="1" y="1"/>
                  </a:moveTo>
                  <a:lnTo>
                    <a:pt x="1" y="140"/>
                  </a:lnTo>
                  <a:cubicBezTo>
                    <a:pt x="60" y="140"/>
                    <a:pt x="140" y="180"/>
                    <a:pt x="180" y="180"/>
                  </a:cubicBezTo>
                  <a:lnTo>
                    <a:pt x="1"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1516100" y="1424725"/>
              <a:ext cx="4500" cy="4000"/>
            </a:xfrm>
            <a:custGeom>
              <a:avLst/>
              <a:gdLst/>
              <a:ahLst/>
              <a:cxnLst/>
              <a:rect l="l" t="t" r="r" b="b"/>
              <a:pathLst>
                <a:path w="180" h="160" extrusionOk="0">
                  <a:moveTo>
                    <a:pt x="1" y="0"/>
                  </a:moveTo>
                  <a:lnTo>
                    <a:pt x="1" y="80"/>
                  </a:lnTo>
                  <a:lnTo>
                    <a:pt x="1" y="159"/>
                  </a:lnTo>
                  <a:cubicBezTo>
                    <a:pt x="41" y="139"/>
                    <a:pt x="120" y="139"/>
                    <a:pt x="180" y="139"/>
                  </a:cubicBezTo>
                  <a:cubicBezTo>
                    <a:pt x="120" y="8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3025475" y="1562525"/>
              <a:ext cx="102975" cy="22375"/>
            </a:xfrm>
            <a:custGeom>
              <a:avLst/>
              <a:gdLst/>
              <a:ahLst/>
              <a:cxnLst/>
              <a:rect l="l" t="t" r="r" b="b"/>
              <a:pathLst>
                <a:path w="4119" h="895" extrusionOk="0">
                  <a:moveTo>
                    <a:pt x="3235" y="0"/>
                  </a:moveTo>
                  <a:cubicBezTo>
                    <a:pt x="2157" y="0"/>
                    <a:pt x="1081" y="269"/>
                    <a:pt x="20" y="356"/>
                  </a:cubicBezTo>
                  <a:cubicBezTo>
                    <a:pt x="20" y="416"/>
                    <a:pt x="80" y="456"/>
                    <a:pt x="120" y="476"/>
                  </a:cubicBezTo>
                  <a:cubicBezTo>
                    <a:pt x="319" y="635"/>
                    <a:pt x="40" y="615"/>
                    <a:pt x="40" y="695"/>
                  </a:cubicBezTo>
                  <a:cubicBezTo>
                    <a:pt x="0" y="754"/>
                    <a:pt x="0" y="814"/>
                    <a:pt x="40" y="894"/>
                  </a:cubicBezTo>
                  <a:cubicBezTo>
                    <a:pt x="75" y="894"/>
                    <a:pt x="110" y="895"/>
                    <a:pt x="145" y="895"/>
                  </a:cubicBezTo>
                  <a:cubicBezTo>
                    <a:pt x="1062" y="895"/>
                    <a:pt x="1944" y="650"/>
                    <a:pt x="2825" y="535"/>
                  </a:cubicBezTo>
                  <a:cubicBezTo>
                    <a:pt x="3006" y="393"/>
                    <a:pt x="3210" y="364"/>
                    <a:pt x="3419" y="364"/>
                  </a:cubicBezTo>
                  <a:cubicBezTo>
                    <a:pt x="3561" y="364"/>
                    <a:pt x="3705" y="377"/>
                    <a:pt x="3846" y="377"/>
                  </a:cubicBezTo>
                  <a:cubicBezTo>
                    <a:pt x="3931" y="377"/>
                    <a:pt x="4016" y="372"/>
                    <a:pt x="4098" y="356"/>
                  </a:cubicBezTo>
                  <a:cubicBezTo>
                    <a:pt x="4118" y="58"/>
                    <a:pt x="3899" y="58"/>
                    <a:pt x="3700" y="18"/>
                  </a:cubicBezTo>
                  <a:cubicBezTo>
                    <a:pt x="3545" y="6"/>
                    <a:pt x="3390" y="0"/>
                    <a:pt x="32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3105050" y="1602125"/>
              <a:ext cx="25100" cy="69775"/>
            </a:xfrm>
            <a:custGeom>
              <a:avLst/>
              <a:gdLst/>
              <a:ahLst/>
              <a:cxnLst/>
              <a:rect l="l" t="t" r="r" b="b"/>
              <a:pathLst>
                <a:path w="1004" h="2791" extrusionOk="0">
                  <a:moveTo>
                    <a:pt x="905" y="0"/>
                  </a:moveTo>
                  <a:cubicBezTo>
                    <a:pt x="845" y="0"/>
                    <a:pt x="766" y="28"/>
                    <a:pt x="703" y="28"/>
                  </a:cubicBezTo>
                  <a:cubicBezTo>
                    <a:pt x="694" y="28"/>
                    <a:pt x="685" y="27"/>
                    <a:pt x="676" y="26"/>
                  </a:cubicBezTo>
                  <a:cubicBezTo>
                    <a:pt x="637" y="65"/>
                    <a:pt x="637" y="105"/>
                    <a:pt x="617" y="125"/>
                  </a:cubicBezTo>
                  <a:cubicBezTo>
                    <a:pt x="617" y="225"/>
                    <a:pt x="617" y="324"/>
                    <a:pt x="537" y="404"/>
                  </a:cubicBezTo>
                  <a:cubicBezTo>
                    <a:pt x="517" y="483"/>
                    <a:pt x="517" y="603"/>
                    <a:pt x="497" y="702"/>
                  </a:cubicBezTo>
                  <a:cubicBezTo>
                    <a:pt x="497" y="742"/>
                    <a:pt x="478" y="801"/>
                    <a:pt x="438" y="841"/>
                  </a:cubicBezTo>
                  <a:cubicBezTo>
                    <a:pt x="438" y="921"/>
                    <a:pt x="418" y="980"/>
                    <a:pt x="378" y="1060"/>
                  </a:cubicBezTo>
                  <a:cubicBezTo>
                    <a:pt x="338" y="1160"/>
                    <a:pt x="338" y="1239"/>
                    <a:pt x="318" y="1339"/>
                  </a:cubicBezTo>
                  <a:cubicBezTo>
                    <a:pt x="199" y="1597"/>
                    <a:pt x="318" y="1856"/>
                    <a:pt x="199" y="2114"/>
                  </a:cubicBezTo>
                  <a:lnTo>
                    <a:pt x="179" y="2194"/>
                  </a:lnTo>
                  <a:lnTo>
                    <a:pt x="179" y="2254"/>
                  </a:lnTo>
                  <a:cubicBezTo>
                    <a:pt x="80" y="2353"/>
                    <a:pt x="119" y="2512"/>
                    <a:pt x="20" y="2612"/>
                  </a:cubicBezTo>
                  <a:cubicBezTo>
                    <a:pt x="0" y="2651"/>
                    <a:pt x="0" y="2731"/>
                    <a:pt x="0" y="2791"/>
                  </a:cubicBezTo>
                  <a:cubicBezTo>
                    <a:pt x="438" y="2751"/>
                    <a:pt x="637" y="2453"/>
                    <a:pt x="577" y="2114"/>
                  </a:cubicBezTo>
                  <a:cubicBezTo>
                    <a:pt x="537" y="1836"/>
                    <a:pt x="637" y="1617"/>
                    <a:pt x="696" y="1358"/>
                  </a:cubicBezTo>
                  <a:cubicBezTo>
                    <a:pt x="796" y="961"/>
                    <a:pt x="935" y="543"/>
                    <a:pt x="995" y="125"/>
                  </a:cubicBezTo>
                  <a:cubicBezTo>
                    <a:pt x="1004" y="26"/>
                    <a:pt x="963"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3117475" y="1561475"/>
              <a:ext cx="17925" cy="9975"/>
            </a:xfrm>
            <a:custGeom>
              <a:avLst/>
              <a:gdLst/>
              <a:ahLst/>
              <a:cxnLst/>
              <a:rect l="l" t="t" r="r" b="b"/>
              <a:pathLst>
                <a:path w="717" h="399" extrusionOk="0">
                  <a:moveTo>
                    <a:pt x="259" y="1"/>
                  </a:moveTo>
                  <a:cubicBezTo>
                    <a:pt x="174" y="1"/>
                    <a:pt x="90" y="20"/>
                    <a:pt x="0" y="60"/>
                  </a:cubicBezTo>
                  <a:cubicBezTo>
                    <a:pt x="140" y="180"/>
                    <a:pt x="279" y="279"/>
                    <a:pt x="398" y="398"/>
                  </a:cubicBezTo>
                  <a:lnTo>
                    <a:pt x="697" y="398"/>
                  </a:lnTo>
                  <a:cubicBezTo>
                    <a:pt x="717" y="259"/>
                    <a:pt x="677" y="140"/>
                    <a:pt x="518" y="60"/>
                  </a:cubicBezTo>
                  <a:cubicBezTo>
                    <a:pt x="428" y="20"/>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3116975" y="1589825"/>
              <a:ext cx="5500" cy="14350"/>
            </a:xfrm>
            <a:custGeom>
              <a:avLst/>
              <a:gdLst/>
              <a:ahLst/>
              <a:cxnLst/>
              <a:rect l="l" t="t" r="r" b="b"/>
              <a:pathLst>
                <a:path w="220" h="574" extrusionOk="0">
                  <a:moveTo>
                    <a:pt x="199" y="0"/>
                  </a:moveTo>
                  <a:cubicBezTo>
                    <a:pt x="1" y="140"/>
                    <a:pt x="40" y="319"/>
                    <a:pt x="60" y="518"/>
                  </a:cubicBezTo>
                  <a:cubicBezTo>
                    <a:pt x="60" y="518"/>
                    <a:pt x="100" y="538"/>
                    <a:pt x="140" y="557"/>
                  </a:cubicBezTo>
                  <a:cubicBezTo>
                    <a:pt x="145" y="569"/>
                    <a:pt x="152" y="573"/>
                    <a:pt x="160" y="573"/>
                  </a:cubicBezTo>
                  <a:cubicBezTo>
                    <a:pt x="180" y="573"/>
                    <a:pt x="205" y="541"/>
                    <a:pt x="219" y="498"/>
                  </a:cubicBezTo>
                  <a:cubicBezTo>
                    <a:pt x="219" y="319"/>
                    <a:pt x="199" y="1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3117975" y="1558700"/>
              <a:ext cx="13950" cy="4300"/>
            </a:xfrm>
            <a:custGeom>
              <a:avLst/>
              <a:gdLst/>
              <a:ahLst/>
              <a:cxnLst/>
              <a:rect l="l" t="t" r="r" b="b"/>
              <a:pathLst>
                <a:path w="558" h="172" extrusionOk="0">
                  <a:moveTo>
                    <a:pt x="378" y="0"/>
                  </a:moveTo>
                  <a:cubicBezTo>
                    <a:pt x="242" y="0"/>
                    <a:pt x="111" y="32"/>
                    <a:pt x="0" y="171"/>
                  </a:cubicBezTo>
                  <a:lnTo>
                    <a:pt x="518" y="171"/>
                  </a:lnTo>
                  <a:cubicBezTo>
                    <a:pt x="518" y="112"/>
                    <a:pt x="518" y="72"/>
                    <a:pt x="557" y="12"/>
                  </a:cubicBezTo>
                  <a:cubicBezTo>
                    <a:pt x="497" y="6"/>
                    <a:pt x="437" y="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3205000" y="1533125"/>
              <a:ext cx="2500" cy="3500"/>
            </a:xfrm>
            <a:custGeom>
              <a:avLst/>
              <a:gdLst/>
              <a:ahLst/>
              <a:cxnLst/>
              <a:rect l="l" t="t" r="r" b="b"/>
              <a:pathLst>
                <a:path w="100" h="140" extrusionOk="0">
                  <a:moveTo>
                    <a:pt x="20" y="1"/>
                  </a:moveTo>
                  <a:lnTo>
                    <a:pt x="1" y="80"/>
                  </a:lnTo>
                  <a:lnTo>
                    <a:pt x="1" y="140"/>
                  </a:lnTo>
                  <a:cubicBezTo>
                    <a:pt x="80" y="120"/>
                    <a:pt x="100"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1436050" y="1259100"/>
              <a:ext cx="288950" cy="13900"/>
            </a:xfrm>
            <a:custGeom>
              <a:avLst/>
              <a:gdLst/>
              <a:ahLst/>
              <a:cxnLst/>
              <a:rect l="l" t="t" r="r" b="b"/>
              <a:pathLst>
                <a:path w="11558" h="556" extrusionOk="0">
                  <a:moveTo>
                    <a:pt x="1432" y="1"/>
                  </a:moveTo>
                  <a:cubicBezTo>
                    <a:pt x="1328" y="77"/>
                    <a:pt x="1215" y="102"/>
                    <a:pt x="1098" y="102"/>
                  </a:cubicBezTo>
                  <a:cubicBezTo>
                    <a:pt x="879" y="102"/>
                    <a:pt x="647" y="15"/>
                    <a:pt x="428" y="15"/>
                  </a:cubicBezTo>
                  <a:cubicBezTo>
                    <a:pt x="276" y="15"/>
                    <a:pt x="130" y="57"/>
                    <a:pt x="0" y="200"/>
                  </a:cubicBezTo>
                  <a:cubicBezTo>
                    <a:pt x="100" y="220"/>
                    <a:pt x="219" y="299"/>
                    <a:pt x="318" y="299"/>
                  </a:cubicBezTo>
                  <a:cubicBezTo>
                    <a:pt x="2447" y="359"/>
                    <a:pt x="4595" y="458"/>
                    <a:pt x="6704" y="458"/>
                  </a:cubicBezTo>
                  <a:cubicBezTo>
                    <a:pt x="7460" y="458"/>
                    <a:pt x="8216" y="498"/>
                    <a:pt x="8992" y="518"/>
                  </a:cubicBezTo>
                  <a:cubicBezTo>
                    <a:pt x="9383" y="528"/>
                    <a:pt x="9784" y="555"/>
                    <a:pt x="10185" y="555"/>
                  </a:cubicBezTo>
                  <a:cubicBezTo>
                    <a:pt x="10620" y="555"/>
                    <a:pt x="11054" y="523"/>
                    <a:pt x="11478" y="399"/>
                  </a:cubicBezTo>
                  <a:cubicBezTo>
                    <a:pt x="11498" y="359"/>
                    <a:pt x="11538" y="319"/>
                    <a:pt x="11558" y="299"/>
                  </a:cubicBezTo>
                  <a:cubicBezTo>
                    <a:pt x="11558" y="259"/>
                    <a:pt x="11538" y="220"/>
                    <a:pt x="11498" y="200"/>
                  </a:cubicBezTo>
                  <a:cubicBezTo>
                    <a:pt x="10730" y="114"/>
                    <a:pt x="9954" y="104"/>
                    <a:pt x="9175" y="104"/>
                  </a:cubicBezTo>
                  <a:cubicBezTo>
                    <a:pt x="8918" y="104"/>
                    <a:pt x="8661" y="105"/>
                    <a:pt x="8404" y="105"/>
                  </a:cubicBezTo>
                  <a:cubicBezTo>
                    <a:pt x="8169" y="105"/>
                    <a:pt x="7934" y="104"/>
                    <a:pt x="7699" y="100"/>
                  </a:cubicBezTo>
                  <a:lnTo>
                    <a:pt x="3004" y="21"/>
                  </a:lnTo>
                  <a:cubicBezTo>
                    <a:pt x="2947" y="68"/>
                    <a:pt x="2895" y="93"/>
                    <a:pt x="2840" y="93"/>
                  </a:cubicBezTo>
                  <a:cubicBezTo>
                    <a:pt x="2781" y="93"/>
                    <a:pt x="2719" y="63"/>
                    <a:pt x="2646" y="1"/>
                  </a:cubicBezTo>
                  <a:cubicBezTo>
                    <a:pt x="2487" y="1"/>
                    <a:pt x="2308" y="21"/>
                    <a:pt x="2129" y="21"/>
                  </a:cubicBezTo>
                  <a:cubicBezTo>
                    <a:pt x="2109" y="41"/>
                    <a:pt x="2084" y="51"/>
                    <a:pt x="2054" y="51"/>
                  </a:cubicBezTo>
                  <a:cubicBezTo>
                    <a:pt x="2024" y="51"/>
                    <a:pt x="1989" y="41"/>
                    <a:pt x="1950" y="21"/>
                  </a:cubicBezTo>
                  <a:lnTo>
                    <a:pt x="1751" y="21"/>
                  </a:lnTo>
                  <a:cubicBezTo>
                    <a:pt x="1751" y="21"/>
                    <a:pt x="1751" y="41"/>
                    <a:pt x="1711" y="41"/>
                  </a:cubicBezTo>
                  <a:cubicBezTo>
                    <a:pt x="1691" y="41"/>
                    <a:pt x="1631" y="41"/>
                    <a:pt x="1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1302750" y="1333200"/>
              <a:ext cx="153200" cy="29875"/>
            </a:xfrm>
            <a:custGeom>
              <a:avLst/>
              <a:gdLst/>
              <a:ahLst/>
              <a:cxnLst/>
              <a:rect l="l" t="t" r="r" b="b"/>
              <a:pathLst>
                <a:path w="6128" h="1195" extrusionOk="0">
                  <a:moveTo>
                    <a:pt x="4497" y="1"/>
                  </a:moveTo>
                  <a:cubicBezTo>
                    <a:pt x="4402" y="230"/>
                    <a:pt x="4226" y="276"/>
                    <a:pt x="4035" y="276"/>
                  </a:cubicBezTo>
                  <a:cubicBezTo>
                    <a:pt x="3945" y="276"/>
                    <a:pt x="3851" y="266"/>
                    <a:pt x="3761" y="259"/>
                  </a:cubicBezTo>
                  <a:cubicBezTo>
                    <a:pt x="2945" y="200"/>
                    <a:pt x="2090" y="160"/>
                    <a:pt x="1274" y="100"/>
                  </a:cubicBezTo>
                  <a:cubicBezTo>
                    <a:pt x="1155" y="100"/>
                    <a:pt x="1055" y="80"/>
                    <a:pt x="916" y="60"/>
                  </a:cubicBezTo>
                  <a:cubicBezTo>
                    <a:pt x="856" y="51"/>
                    <a:pt x="802" y="46"/>
                    <a:pt x="747" y="46"/>
                  </a:cubicBezTo>
                  <a:cubicBezTo>
                    <a:pt x="692" y="46"/>
                    <a:pt x="638" y="51"/>
                    <a:pt x="578" y="60"/>
                  </a:cubicBezTo>
                  <a:cubicBezTo>
                    <a:pt x="459" y="100"/>
                    <a:pt x="379" y="160"/>
                    <a:pt x="299" y="259"/>
                  </a:cubicBezTo>
                  <a:cubicBezTo>
                    <a:pt x="260" y="299"/>
                    <a:pt x="220" y="379"/>
                    <a:pt x="200" y="458"/>
                  </a:cubicBezTo>
                  <a:cubicBezTo>
                    <a:pt x="180" y="598"/>
                    <a:pt x="160" y="737"/>
                    <a:pt x="21" y="836"/>
                  </a:cubicBezTo>
                  <a:cubicBezTo>
                    <a:pt x="21" y="916"/>
                    <a:pt x="1" y="956"/>
                    <a:pt x="1" y="1035"/>
                  </a:cubicBezTo>
                  <a:lnTo>
                    <a:pt x="1413" y="1115"/>
                  </a:lnTo>
                  <a:cubicBezTo>
                    <a:pt x="1493" y="1055"/>
                    <a:pt x="1553" y="1035"/>
                    <a:pt x="1592" y="976"/>
                  </a:cubicBezTo>
                  <a:cubicBezTo>
                    <a:pt x="1680" y="961"/>
                    <a:pt x="1757" y="914"/>
                    <a:pt x="1847" y="914"/>
                  </a:cubicBezTo>
                  <a:cubicBezTo>
                    <a:pt x="1880" y="914"/>
                    <a:pt x="1914" y="920"/>
                    <a:pt x="1950" y="936"/>
                  </a:cubicBezTo>
                  <a:cubicBezTo>
                    <a:pt x="1871" y="936"/>
                    <a:pt x="1791" y="956"/>
                    <a:pt x="1712" y="995"/>
                  </a:cubicBezTo>
                  <a:cubicBezTo>
                    <a:pt x="1692" y="1075"/>
                    <a:pt x="1692" y="1155"/>
                    <a:pt x="1771" y="1194"/>
                  </a:cubicBezTo>
                  <a:cubicBezTo>
                    <a:pt x="2468" y="1174"/>
                    <a:pt x="3164" y="1174"/>
                    <a:pt x="3860" y="1174"/>
                  </a:cubicBezTo>
                  <a:cubicBezTo>
                    <a:pt x="4055" y="980"/>
                    <a:pt x="4279" y="950"/>
                    <a:pt x="4519" y="950"/>
                  </a:cubicBezTo>
                  <a:cubicBezTo>
                    <a:pt x="4622" y="950"/>
                    <a:pt x="4727" y="956"/>
                    <a:pt x="4835" y="956"/>
                  </a:cubicBezTo>
                  <a:cubicBezTo>
                    <a:pt x="5026" y="956"/>
                    <a:pt x="5230" y="981"/>
                    <a:pt x="5426" y="981"/>
                  </a:cubicBezTo>
                  <a:cubicBezTo>
                    <a:pt x="5475" y="981"/>
                    <a:pt x="5523" y="980"/>
                    <a:pt x="5571" y="976"/>
                  </a:cubicBezTo>
                  <a:cubicBezTo>
                    <a:pt x="5889" y="956"/>
                    <a:pt x="6128" y="856"/>
                    <a:pt x="5949" y="458"/>
                  </a:cubicBezTo>
                  <a:cubicBezTo>
                    <a:pt x="5631" y="240"/>
                    <a:pt x="5173" y="339"/>
                    <a:pt x="4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1703150" y="1213075"/>
              <a:ext cx="118825" cy="33625"/>
            </a:xfrm>
            <a:custGeom>
              <a:avLst/>
              <a:gdLst/>
              <a:ahLst/>
              <a:cxnLst/>
              <a:rect l="l" t="t" r="r" b="b"/>
              <a:pathLst>
                <a:path w="4753" h="1345" extrusionOk="0">
                  <a:moveTo>
                    <a:pt x="2701" y="0"/>
                  </a:moveTo>
                  <a:cubicBezTo>
                    <a:pt x="1968" y="0"/>
                    <a:pt x="1235" y="69"/>
                    <a:pt x="496" y="91"/>
                  </a:cubicBezTo>
                  <a:cubicBezTo>
                    <a:pt x="377" y="151"/>
                    <a:pt x="257" y="211"/>
                    <a:pt x="158" y="310"/>
                  </a:cubicBezTo>
                  <a:cubicBezTo>
                    <a:pt x="0" y="808"/>
                    <a:pt x="145" y="935"/>
                    <a:pt x="399" y="935"/>
                  </a:cubicBezTo>
                  <a:cubicBezTo>
                    <a:pt x="531" y="935"/>
                    <a:pt x="691" y="901"/>
                    <a:pt x="854" y="867"/>
                  </a:cubicBezTo>
                  <a:cubicBezTo>
                    <a:pt x="949" y="891"/>
                    <a:pt x="1043" y="921"/>
                    <a:pt x="1142" y="921"/>
                  </a:cubicBezTo>
                  <a:cubicBezTo>
                    <a:pt x="1210" y="921"/>
                    <a:pt x="1279" y="907"/>
                    <a:pt x="1351" y="867"/>
                  </a:cubicBezTo>
                  <a:cubicBezTo>
                    <a:pt x="1391" y="847"/>
                    <a:pt x="1451" y="807"/>
                    <a:pt x="1510" y="807"/>
                  </a:cubicBezTo>
                  <a:cubicBezTo>
                    <a:pt x="1429" y="933"/>
                    <a:pt x="1340" y="971"/>
                    <a:pt x="1247" y="971"/>
                  </a:cubicBezTo>
                  <a:cubicBezTo>
                    <a:pt x="1107" y="971"/>
                    <a:pt x="959" y="883"/>
                    <a:pt x="821" y="883"/>
                  </a:cubicBezTo>
                  <a:cubicBezTo>
                    <a:pt x="806" y="883"/>
                    <a:pt x="790" y="884"/>
                    <a:pt x="774" y="887"/>
                  </a:cubicBezTo>
                  <a:cubicBezTo>
                    <a:pt x="675" y="947"/>
                    <a:pt x="595" y="1006"/>
                    <a:pt x="675" y="1165"/>
                  </a:cubicBezTo>
                  <a:cubicBezTo>
                    <a:pt x="1002" y="1281"/>
                    <a:pt x="1340" y="1302"/>
                    <a:pt x="1681" y="1302"/>
                  </a:cubicBezTo>
                  <a:cubicBezTo>
                    <a:pt x="1873" y="1302"/>
                    <a:pt x="2066" y="1296"/>
                    <a:pt x="2258" y="1296"/>
                  </a:cubicBezTo>
                  <a:cubicBezTo>
                    <a:pt x="2367" y="1296"/>
                    <a:pt x="2476" y="1298"/>
                    <a:pt x="2585" y="1305"/>
                  </a:cubicBezTo>
                  <a:cubicBezTo>
                    <a:pt x="2664" y="1165"/>
                    <a:pt x="2565" y="1066"/>
                    <a:pt x="2505" y="947"/>
                  </a:cubicBezTo>
                  <a:cubicBezTo>
                    <a:pt x="2475" y="857"/>
                    <a:pt x="2485" y="832"/>
                    <a:pt x="2510" y="832"/>
                  </a:cubicBezTo>
                  <a:cubicBezTo>
                    <a:pt x="2535" y="832"/>
                    <a:pt x="2575" y="857"/>
                    <a:pt x="2605" y="867"/>
                  </a:cubicBezTo>
                  <a:cubicBezTo>
                    <a:pt x="2634" y="877"/>
                    <a:pt x="2669" y="882"/>
                    <a:pt x="2702" y="882"/>
                  </a:cubicBezTo>
                  <a:cubicBezTo>
                    <a:pt x="2734" y="882"/>
                    <a:pt x="2764" y="877"/>
                    <a:pt x="2784" y="867"/>
                  </a:cubicBezTo>
                  <a:cubicBezTo>
                    <a:pt x="2833" y="859"/>
                    <a:pt x="2879" y="854"/>
                    <a:pt x="2926" y="854"/>
                  </a:cubicBezTo>
                  <a:cubicBezTo>
                    <a:pt x="2992" y="854"/>
                    <a:pt x="3060" y="864"/>
                    <a:pt x="3142" y="887"/>
                  </a:cubicBezTo>
                  <a:cubicBezTo>
                    <a:pt x="3175" y="894"/>
                    <a:pt x="3208" y="896"/>
                    <a:pt x="3242" y="896"/>
                  </a:cubicBezTo>
                  <a:cubicBezTo>
                    <a:pt x="3310" y="896"/>
                    <a:pt x="3380" y="887"/>
                    <a:pt x="3460" y="887"/>
                  </a:cubicBezTo>
                  <a:lnTo>
                    <a:pt x="3480" y="887"/>
                  </a:lnTo>
                  <a:cubicBezTo>
                    <a:pt x="3261" y="966"/>
                    <a:pt x="3102" y="1046"/>
                    <a:pt x="3281" y="1305"/>
                  </a:cubicBezTo>
                  <a:cubicBezTo>
                    <a:pt x="3393" y="1335"/>
                    <a:pt x="3503" y="1345"/>
                    <a:pt x="3612" y="1345"/>
                  </a:cubicBezTo>
                  <a:cubicBezTo>
                    <a:pt x="3792" y="1345"/>
                    <a:pt x="3970" y="1317"/>
                    <a:pt x="4156" y="1305"/>
                  </a:cubicBezTo>
                  <a:cubicBezTo>
                    <a:pt x="4295" y="1185"/>
                    <a:pt x="4375" y="1006"/>
                    <a:pt x="4494" y="867"/>
                  </a:cubicBezTo>
                  <a:cubicBezTo>
                    <a:pt x="4594" y="748"/>
                    <a:pt x="4753" y="608"/>
                    <a:pt x="4693" y="409"/>
                  </a:cubicBezTo>
                  <a:cubicBezTo>
                    <a:pt x="4653" y="350"/>
                    <a:pt x="4594" y="270"/>
                    <a:pt x="4534" y="211"/>
                  </a:cubicBezTo>
                  <a:cubicBezTo>
                    <a:pt x="3920" y="48"/>
                    <a:pt x="3310" y="0"/>
                    <a:pt x="2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1807050" y="1217775"/>
              <a:ext cx="83575" cy="32900"/>
            </a:xfrm>
            <a:custGeom>
              <a:avLst/>
              <a:gdLst/>
              <a:ahLst/>
              <a:cxnLst/>
              <a:rect l="l" t="t" r="r" b="b"/>
              <a:pathLst>
                <a:path w="3343" h="1316" extrusionOk="0">
                  <a:moveTo>
                    <a:pt x="1346" y="0"/>
                  </a:moveTo>
                  <a:cubicBezTo>
                    <a:pt x="1062" y="0"/>
                    <a:pt x="782" y="58"/>
                    <a:pt x="517" y="261"/>
                  </a:cubicBezTo>
                  <a:lnTo>
                    <a:pt x="517" y="460"/>
                  </a:lnTo>
                  <a:cubicBezTo>
                    <a:pt x="497" y="530"/>
                    <a:pt x="443" y="535"/>
                    <a:pt x="383" y="535"/>
                  </a:cubicBezTo>
                  <a:cubicBezTo>
                    <a:pt x="373" y="535"/>
                    <a:pt x="363" y="535"/>
                    <a:pt x="353" y="535"/>
                  </a:cubicBezTo>
                  <a:cubicBezTo>
                    <a:pt x="303" y="535"/>
                    <a:pt x="252" y="538"/>
                    <a:pt x="219" y="580"/>
                  </a:cubicBezTo>
                  <a:cubicBezTo>
                    <a:pt x="0" y="699"/>
                    <a:pt x="0" y="898"/>
                    <a:pt x="0" y="1117"/>
                  </a:cubicBezTo>
                  <a:cubicBezTo>
                    <a:pt x="853" y="1182"/>
                    <a:pt x="1707" y="1316"/>
                    <a:pt x="2571" y="1316"/>
                  </a:cubicBezTo>
                  <a:cubicBezTo>
                    <a:pt x="2755" y="1316"/>
                    <a:pt x="2939" y="1310"/>
                    <a:pt x="3123" y="1296"/>
                  </a:cubicBezTo>
                  <a:cubicBezTo>
                    <a:pt x="3342" y="1017"/>
                    <a:pt x="3342" y="719"/>
                    <a:pt x="3183" y="420"/>
                  </a:cubicBezTo>
                  <a:cubicBezTo>
                    <a:pt x="2885" y="182"/>
                    <a:pt x="2507" y="182"/>
                    <a:pt x="2168" y="82"/>
                  </a:cubicBezTo>
                  <a:cubicBezTo>
                    <a:pt x="1896" y="53"/>
                    <a:pt x="1619" y="0"/>
                    <a:pt x="13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1952250" y="1226400"/>
              <a:ext cx="107950" cy="23775"/>
            </a:xfrm>
            <a:custGeom>
              <a:avLst/>
              <a:gdLst/>
              <a:ahLst/>
              <a:cxnLst/>
              <a:rect l="l" t="t" r="r" b="b"/>
              <a:pathLst>
                <a:path w="4318" h="951" extrusionOk="0">
                  <a:moveTo>
                    <a:pt x="2298" y="1"/>
                  </a:moveTo>
                  <a:cubicBezTo>
                    <a:pt x="1682" y="1"/>
                    <a:pt x="1065" y="46"/>
                    <a:pt x="458" y="115"/>
                  </a:cubicBezTo>
                  <a:cubicBezTo>
                    <a:pt x="1" y="712"/>
                    <a:pt x="1" y="712"/>
                    <a:pt x="956" y="931"/>
                  </a:cubicBezTo>
                  <a:cubicBezTo>
                    <a:pt x="2050" y="931"/>
                    <a:pt x="3164" y="951"/>
                    <a:pt x="4258" y="951"/>
                  </a:cubicBezTo>
                  <a:cubicBezTo>
                    <a:pt x="4139" y="712"/>
                    <a:pt x="4318" y="374"/>
                    <a:pt x="4139" y="155"/>
                  </a:cubicBezTo>
                  <a:cubicBezTo>
                    <a:pt x="3532" y="46"/>
                    <a:pt x="2915" y="1"/>
                    <a:pt x="2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2114875" y="1293075"/>
              <a:ext cx="37825" cy="97850"/>
            </a:xfrm>
            <a:custGeom>
              <a:avLst/>
              <a:gdLst/>
              <a:ahLst/>
              <a:cxnLst/>
              <a:rect l="l" t="t" r="r" b="b"/>
              <a:pathLst>
                <a:path w="1513" h="3914" extrusionOk="0">
                  <a:moveTo>
                    <a:pt x="1106" y="1"/>
                  </a:moveTo>
                  <a:cubicBezTo>
                    <a:pt x="1030" y="1"/>
                    <a:pt x="947" y="25"/>
                    <a:pt x="856" y="74"/>
                  </a:cubicBezTo>
                  <a:cubicBezTo>
                    <a:pt x="790" y="162"/>
                    <a:pt x="706" y="189"/>
                    <a:pt x="620" y="189"/>
                  </a:cubicBezTo>
                  <a:cubicBezTo>
                    <a:pt x="551" y="189"/>
                    <a:pt x="481" y="171"/>
                    <a:pt x="418" y="154"/>
                  </a:cubicBezTo>
                  <a:cubicBezTo>
                    <a:pt x="339" y="154"/>
                    <a:pt x="299" y="193"/>
                    <a:pt x="259" y="273"/>
                  </a:cubicBezTo>
                  <a:cubicBezTo>
                    <a:pt x="220" y="551"/>
                    <a:pt x="319" y="830"/>
                    <a:pt x="200" y="1069"/>
                  </a:cubicBezTo>
                  <a:cubicBezTo>
                    <a:pt x="200" y="1984"/>
                    <a:pt x="1" y="2939"/>
                    <a:pt x="359" y="3834"/>
                  </a:cubicBezTo>
                  <a:lnTo>
                    <a:pt x="438" y="3913"/>
                  </a:lnTo>
                  <a:cubicBezTo>
                    <a:pt x="458" y="3913"/>
                    <a:pt x="498" y="3874"/>
                    <a:pt x="518" y="3854"/>
                  </a:cubicBezTo>
                  <a:cubicBezTo>
                    <a:pt x="538" y="3615"/>
                    <a:pt x="538" y="3376"/>
                    <a:pt x="558" y="3138"/>
                  </a:cubicBezTo>
                  <a:cubicBezTo>
                    <a:pt x="816" y="2958"/>
                    <a:pt x="558" y="2620"/>
                    <a:pt x="796" y="2441"/>
                  </a:cubicBezTo>
                  <a:lnTo>
                    <a:pt x="796" y="2441"/>
                  </a:lnTo>
                  <a:cubicBezTo>
                    <a:pt x="816" y="2461"/>
                    <a:pt x="836" y="2461"/>
                    <a:pt x="856" y="2481"/>
                  </a:cubicBezTo>
                  <a:cubicBezTo>
                    <a:pt x="1155" y="2262"/>
                    <a:pt x="1095" y="1964"/>
                    <a:pt x="995" y="1725"/>
                  </a:cubicBezTo>
                  <a:cubicBezTo>
                    <a:pt x="856" y="1327"/>
                    <a:pt x="936" y="989"/>
                    <a:pt x="1194" y="691"/>
                  </a:cubicBezTo>
                  <a:cubicBezTo>
                    <a:pt x="1453" y="671"/>
                    <a:pt x="1513" y="492"/>
                    <a:pt x="1453" y="253"/>
                  </a:cubicBezTo>
                  <a:cubicBezTo>
                    <a:pt x="1362" y="85"/>
                    <a:pt x="1247" y="1"/>
                    <a:pt x="1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1469850" y="1293950"/>
              <a:ext cx="84075" cy="26025"/>
            </a:xfrm>
            <a:custGeom>
              <a:avLst/>
              <a:gdLst/>
              <a:ahLst/>
              <a:cxnLst/>
              <a:rect l="l" t="t" r="r" b="b"/>
              <a:pathLst>
                <a:path w="3363" h="1041" extrusionOk="0">
                  <a:moveTo>
                    <a:pt x="1006" y="1"/>
                  </a:moveTo>
                  <a:cubicBezTo>
                    <a:pt x="883" y="1"/>
                    <a:pt x="760" y="6"/>
                    <a:pt x="637" y="19"/>
                  </a:cubicBezTo>
                  <a:cubicBezTo>
                    <a:pt x="558" y="99"/>
                    <a:pt x="538" y="158"/>
                    <a:pt x="538" y="258"/>
                  </a:cubicBezTo>
                  <a:cubicBezTo>
                    <a:pt x="578" y="536"/>
                    <a:pt x="299" y="357"/>
                    <a:pt x="240" y="497"/>
                  </a:cubicBezTo>
                  <a:cubicBezTo>
                    <a:pt x="140" y="616"/>
                    <a:pt x="1" y="715"/>
                    <a:pt x="140" y="894"/>
                  </a:cubicBezTo>
                  <a:cubicBezTo>
                    <a:pt x="771" y="1005"/>
                    <a:pt x="1402" y="1040"/>
                    <a:pt x="2043" y="1040"/>
                  </a:cubicBezTo>
                  <a:cubicBezTo>
                    <a:pt x="2210" y="1040"/>
                    <a:pt x="2378" y="1038"/>
                    <a:pt x="2547" y="1034"/>
                  </a:cubicBezTo>
                  <a:cubicBezTo>
                    <a:pt x="2667" y="755"/>
                    <a:pt x="3363" y="715"/>
                    <a:pt x="2885" y="198"/>
                  </a:cubicBezTo>
                  <a:cubicBezTo>
                    <a:pt x="2269" y="148"/>
                    <a:pt x="1639" y="1"/>
                    <a:pt x="10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1422625" y="1335500"/>
              <a:ext cx="94500" cy="33175"/>
            </a:xfrm>
            <a:custGeom>
              <a:avLst/>
              <a:gdLst/>
              <a:ahLst/>
              <a:cxnLst/>
              <a:rect l="l" t="t" r="r" b="b"/>
              <a:pathLst>
                <a:path w="3780" h="1327" extrusionOk="0">
                  <a:moveTo>
                    <a:pt x="1211" y="0"/>
                  </a:moveTo>
                  <a:cubicBezTo>
                    <a:pt x="1182" y="0"/>
                    <a:pt x="1150" y="10"/>
                    <a:pt x="1114" y="28"/>
                  </a:cubicBezTo>
                  <a:cubicBezTo>
                    <a:pt x="1035" y="167"/>
                    <a:pt x="1114" y="287"/>
                    <a:pt x="1094" y="446"/>
                  </a:cubicBezTo>
                  <a:cubicBezTo>
                    <a:pt x="1094" y="663"/>
                    <a:pt x="1022" y="771"/>
                    <a:pt x="868" y="771"/>
                  </a:cubicBezTo>
                  <a:cubicBezTo>
                    <a:pt x="824" y="771"/>
                    <a:pt x="774" y="762"/>
                    <a:pt x="716" y="744"/>
                  </a:cubicBezTo>
                  <a:cubicBezTo>
                    <a:pt x="613" y="707"/>
                    <a:pt x="510" y="687"/>
                    <a:pt x="408" y="687"/>
                  </a:cubicBezTo>
                  <a:cubicBezTo>
                    <a:pt x="295" y="687"/>
                    <a:pt x="185" y="712"/>
                    <a:pt x="80" y="764"/>
                  </a:cubicBezTo>
                  <a:cubicBezTo>
                    <a:pt x="0" y="824"/>
                    <a:pt x="0" y="864"/>
                    <a:pt x="20" y="943"/>
                  </a:cubicBezTo>
                  <a:cubicBezTo>
                    <a:pt x="100" y="1023"/>
                    <a:pt x="199" y="1043"/>
                    <a:pt x="279" y="1122"/>
                  </a:cubicBezTo>
                  <a:lnTo>
                    <a:pt x="279" y="1142"/>
                  </a:lnTo>
                  <a:cubicBezTo>
                    <a:pt x="389" y="1181"/>
                    <a:pt x="503" y="1192"/>
                    <a:pt x="618" y="1192"/>
                  </a:cubicBezTo>
                  <a:cubicBezTo>
                    <a:pt x="770" y="1192"/>
                    <a:pt x="924" y="1173"/>
                    <a:pt x="1076" y="1173"/>
                  </a:cubicBezTo>
                  <a:cubicBezTo>
                    <a:pt x="1224" y="1173"/>
                    <a:pt x="1371" y="1191"/>
                    <a:pt x="1512" y="1261"/>
                  </a:cubicBezTo>
                  <a:cubicBezTo>
                    <a:pt x="1538" y="1261"/>
                    <a:pt x="1565" y="1253"/>
                    <a:pt x="1586" y="1253"/>
                  </a:cubicBezTo>
                  <a:cubicBezTo>
                    <a:pt x="1596" y="1253"/>
                    <a:pt x="1605" y="1255"/>
                    <a:pt x="1611" y="1261"/>
                  </a:cubicBezTo>
                  <a:cubicBezTo>
                    <a:pt x="1657" y="1239"/>
                    <a:pt x="1703" y="1216"/>
                    <a:pt x="1749" y="1216"/>
                  </a:cubicBezTo>
                  <a:cubicBezTo>
                    <a:pt x="1783" y="1216"/>
                    <a:pt x="1816" y="1228"/>
                    <a:pt x="1850" y="1261"/>
                  </a:cubicBezTo>
                  <a:lnTo>
                    <a:pt x="2288" y="1261"/>
                  </a:lnTo>
                  <a:cubicBezTo>
                    <a:pt x="2338" y="1242"/>
                    <a:pt x="2382" y="1232"/>
                    <a:pt x="2427" y="1232"/>
                  </a:cubicBezTo>
                  <a:cubicBezTo>
                    <a:pt x="2472" y="1232"/>
                    <a:pt x="2517" y="1242"/>
                    <a:pt x="2566" y="1261"/>
                  </a:cubicBezTo>
                  <a:lnTo>
                    <a:pt x="2646" y="1261"/>
                  </a:lnTo>
                  <a:cubicBezTo>
                    <a:pt x="2680" y="1239"/>
                    <a:pt x="2728" y="1216"/>
                    <a:pt x="2778" y="1216"/>
                  </a:cubicBezTo>
                  <a:cubicBezTo>
                    <a:pt x="2814" y="1216"/>
                    <a:pt x="2851" y="1228"/>
                    <a:pt x="2885" y="1261"/>
                  </a:cubicBezTo>
                  <a:cubicBezTo>
                    <a:pt x="3004" y="1251"/>
                    <a:pt x="3130" y="1234"/>
                    <a:pt x="3255" y="1234"/>
                  </a:cubicBezTo>
                  <a:cubicBezTo>
                    <a:pt x="3359" y="1234"/>
                    <a:pt x="3462" y="1245"/>
                    <a:pt x="3561" y="1281"/>
                  </a:cubicBezTo>
                  <a:cubicBezTo>
                    <a:pt x="3601" y="1311"/>
                    <a:pt x="3631" y="1326"/>
                    <a:pt x="3660" y="1326"/>
                  </a:cubicBezTo>
                  <a:cubicBezTo>
                    <a:pt x="3690" y="1326"/>
                    <a:pt x="3720" y="1311"/>
                    <a:pt x="3760" y="1281"/>
                  </a:cubicBezTo>
                  <a:cubicBezTo>
                    <a:pt x="3780" y="1202"/>
                    <a:pt x="3780" y="1142"/>
                    <a:pt x="3760" y="1063"/>
                  </a:cubicBezTo>
                  <a:cubicBezTo>
                    <a:pt x="3601" y="923"/>
                    <a:pt x="3402" y="884"/>
                    <a:pt x="3243" y="764"/>
                  </a:cubicBezTo>
                  <a:cubicBezTo>
                    <a:pt x="3163" y="724"/>
                    <a:pt x="3083" y="685"/>
                    <a:pt x="3044" y="625"/>
                  </a:cubicBezTo>
                  <a:cubicBezTo>
                    <a:pt x="3103" y="565"/>
                    <a:pt x="3203" y="585"/>
                    <a:pt x="3263" y="525"/>
                  </a:cubicBezTo>
                  <a:cubicBezTo>
                    <a:pt x="3302" y="366"/>
                    <a:pt x="3302" y="247"/>
                    <a:pt x="3163" y="148"/>
                  </a:cubicBezTo>
                  <a:cubicBezTo>
                    <a:pt x="3134" y="136"/>
                    <a:pt x="3103" y="131"/>
                    <a:pt x="3072" y="131"/>
                  </a:cubicBezTo>
                  <a:cubicBezTo>
                    <a:pt x="2995" y="131"/>
                    <a:pt x="2915" y="159"/>
                    <a:pt x="2845" y="187"/>
                  </a:cubicBezTo>
                  <a:cubicBezTo>
                    <a:pt x="2745" y="207"/>
                    <a:pt x="2606" y="207"/>
                    <a:pt x="2507" y="207"/>
                  </a:cubicBezTo>
                  <a:cubicBezTo>
                    <a:pt x="2367" y="247"/>
                    <a:pt x="2208" y="247"/>
                    <a:pt x="2069" y="287"/>
                  </a:cubicBezTo>
                  <a:cubicBezTo>
                    <a:pt x="1989" y="327"/>
                    <a:pt x="1950" y="366"/>
                    <a:pt x="1910" y="426"/>
                  </a:cubicBezTo>
                  <a:lnTo>
                    <a:pt x="1910" y="486"/>
                  </a:lnTo>
                  <a:lnTo>
                    <a:pt x="1950" y="565"/>
                  </a:lnTo>
                  <a:cubicBezTo>
                    <a:pt x="2049" y="565"/>
                    <a:pt x="2049" y="565"/>
                    <a:pt x="1950" y="585"/>
                  </a:cubicBezTo>
                  <a:lnTo>
                    <a:pt x="1910" y="545"/>
                  </a:lnTo>
                  <a:cubicBezTo>
                    <a:pt x="1890" y="486"/>
                    <a:pt x="1890" y="446"/>
                    <a:pt x="1870" y="386"/>
                  </a:cubicBezTo>
                  <a:cubicBezTo>
                    <a:pt x="1850" y="346"/>
                    <a:pt x="1790" y="346"/>
                    <a:pt x="1711" y="346"/>
                  </a:cubicBezTo>
                  <a:lnTo>
                    <a:pt x="1671" y="386"/>
                  </a:lnTo>
                  <a:lnTo>
                    <a:pt x="1592" y="366"/>
                  </a:lnTo>
                  <a:cubicBezTo>
                    <a:pt x="1651" y="287"/>
                    <a:pt x="1691" y="247"/>
                    <a:pt x="1711" y="167"/>
                  </a:cubicBezTo>
                  <a:lnTo>
                    <a:pt x="1711" y="88"/>
                  </a:lnTo>
                  <a:cubicBezTo>
                    <a:pt x="1691" y="68"/>
                    <a:pt x="1671" y="68"/>
                    <a:pt x="1651" y="48"/>
                  </a:cubicBezTo>
                  <a:lnTo>
                    <a:pt x="1313" y="48"/>
                  </a:lnTo>
                  <a:cubicBezTo>
                    <a:pt x="1280" y="15"/>
                    <a:pt x="1247" y="0"/>
                    <a:pt x="1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2108925" y="1426700"/>
              <a:ext cx="99475" cy="22900"/>
            </a:xfrm>
            <a:custGeom>
              <a:avLst/>
              <a:gdLst/>
              <a:ahLst/>
              <a:cxnLst/>
              <a:rect l="l" t="t" r="r" b="b"/>
              <a:pathLst>
                <a:path w="3979" h="916" extrusionOk="0">
                  <a:moveTo>
                    <a:pt x="3720" y="1"/>
                  </a:moveTo>
                  <a:cubicBezTo>
                    <a:pt x="3660" y="1"/>
                    <a:pt x="3601" y="21"/>
                    <a:pt x="3541" y="60"/>
                  </a:cubicBezTo>
                  <a:cubicBezTo>
                    <a:pt x="3260" y="60"/>
                    <a:pt x="2974" y="53"/>
                    <a:pt x="2688" y="53"/>
                  </a:cubicBezTo>
                  <a:cubicBezTo>
                    <a:pt x="2163" y="53"/>
                    <a:pt x="1636" y="78"/>
                    <a:pt x="1134" y="219"/>
                  </a:cubicBezTo>
                  <a:cubicBezTo>
                    <a:pt x="1080" y="295"/>
                    <a:pt x="1014" y="329"/>
                    <a:pt x="947" y="329"/>
                  </a:cubicBezTo>
                  <a:cubicBezTo>
                    <a:pt x="889" y="329"/>
                    <a:pt x="831" y="305"/>
                    <a:pt x="776" y="259"/>
                  </a:cubicBezTo>
                  <a:lnTo>
                    <a:pt x="597" y="259"/>
                  </a:lnTo>
                  <a:cubicBezTo>
                    <a:pt x="537" y="309"/>
                    <a:pt x="472" y="319"/>
                    <a:pt x="403" y="319"/>
                  </a:cubicBezTo>
                  <a:cubicBezTo>
                    <a:pt x="356" y="319"/>
                    <a:pt x="308" y="314"/>
                    <a:pt x="257" y="314"/>
                  </a:cubicBezTo>
                  <a:cubicBezTo>
                    <a:pt x="232" y="314"/>
                    <a:pt x="206" y="316"/>
                    <a:pt x="179" y="319"/>
                  </a:cubicBezTo>
                  <a:cubicBezTo>
                    <a:pt x="99" y="359"/>
                    <a:pt x="40" y="379"/>
                    <a:pt x="0" y="458"/>
                  </a:cubicBezTo>
                  <a:cubicBezTo>
                    <a:pt x="0" y="518"/>
                    <a:pt x="0" y="597"/>
                    <a:pt x="40" y="677"/>
                  </a:cubicBezTo>
                  <a:cubicBezTo>
                    <a:pt x="80" y="776"/>
                    <a:pt x="179" y="856"/>
                    <a:pt x="259" y="916"/>
                  </a:cubicBezTo>
                  <a:lnTo>
                    <a:pt x="438" y="916"/>
                  </a:lnTo>
                  <a:cubicBezTo>
                    <a:pt x="557" y="856"/>
                    <a:pt x="696" y="856"/>
                    <a:pt x="836" y="796"/>
                  </a:cubicBezTo>
                  <a:cubicBezTo>
                    <a:pt x="1552" y="717"/>
                    <a:pt x="2268" y="677"/>
                    <a:pt x="2984" y="617"/>
                  </a:cubicBezTo>
                  <a:cubicBezTo>
                    <a:pt x="3086" y="654"/>
                    <a:pt x="3186" y="672"/>
                    <a:pt x="3282" y="672"/>
                  </a:cubicBezTo>
                  <a:cubicBezTo>
                    <a:pt x="3449" y="672"/>
                    <a:pt x="3609" y="619"/>
                    <a:pt x="3760" y="518"/>
                  </a:cubicBezTo>
                  <a:cubicBezTo>
                    <a:pt x="3879" y="398"/>
                    <a:pt x="3979" y="259"/>
                    <a:pt x="3899" y="60"/>
                  </a:cubicBezTo>
                  <a:cubicBezTo>
                    <a:pt x="3839" y="21"/>
                    <a:pt x="3780" y="1"/>
                    <a:pt x="37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1636450" y="1352100"/>
              <a:ext cx="77125" cy="32850"/>
            </a:xfrm>
            <a:custGeom>
              <a:avLst/>
              <a:gdLst/>
              <a:ahLst/>
              <a:cxnLst/>
              <a:rect l="l" t="t" r="r" b="b"/>
              <a:pathLst>
                <a:path w="3085" h="1314" extrusionOk="0">
                  <a:moveTo>
                    <a:pt x="1254" y="1"/>
                  </a:moveTo>
                  <a:cubicBezTo>
                    <a:pt x="1175" y="60"/>
                    <a:pt x="1155" y="120"/>
                    <a:pt x="1155" y="220"/>
                  </a:cubicBezTo>
                  <a:cubicBezTo>
                    <a:pt x="1155" y="279"/>
                    <a:pt x="1175" y="319"/>
                    <a:pt x="1175" y="379"/>
                  </a:cubicBezTo>
                  <a:cubicBezTo>
                    <a:pt x="1175" y="439"/>
                    <a:pt x="1140" y="465"/>
                    <a:pt x="1106" y="465"/>
                  </a:cubicBezTo>
                  <a:cubicBezTo>
                    <a:pt x="1095" y="465"/>
                    <a:pt x="1085" y="463"/>
                    <a:pt x="1075" y="458"/>
                  </a:cubicBezTo>
                  <a:cubicBezTo>
                    <a:pt x="986" y="413"/>
                    <a:pt x="874" y="391"/>
                    <a:pt x="765" y="391"/>
                  </a:cubicBezTo>
                  <a:cubicBezTo>
                    <a:pt x="728" y="391"/>
                    <a:pt x="692" y="394"/>
                    <a:pt x="657" y="399"/>
                  </a:cubicBezTo>
                  <a:cubicBezTo>
                    <a:pt x="478" y="458"/>
                    <a:pt x="339" y="578"/>
                    <a:pt x="180" y="677"/>
                  </a:cubicBezTo>
                  <a:lnTo>
                    <a:pt x="41" y="816"/>
                  </a:lnTo>
                  <a:cubicBezTo>
                    <a:pt x="41" y="856"/>
                    <a:pt x="1" y="896"/>
                    <a:pt x="1" y="916"/>
                  </a:cubicBezTo>
                  <a:cubicBezTo>
                    <a:pt x="1" y="956"/>
                    <a:pt x="41" y="995"/>
                    <a:pt x="41" y="1015"/>
                  </a:cubicBezTo>
                  <a:cubicBezTo>
                    <a:pt x="71" y="1045"/>
                    <a:pt x="100" y="1060"/>
                    <a:pt x="133" y="1060"/>
                  </a:cubicBezTo>
                  <a:cubicBezTo>
                    <a:pt x="165" y="1060"/>
                    <a:pt x="200" y="1045"/>
                    <a:pt x="240" y="1015"/>
                  </a:cubicBezTo>
                  <a:cubicBezTo>
                    <a:pt x="279" y="995"/>
                    <a:pt x="359" y="995"/>
                    <a:pt x="399" y="995"/>
                  </a:cubicBezTo>
                  <a:cubicBezTo>
                    <a:pt x="593" y="1056"/>
                    <a:pt x="790" y="1072"/>
                    <a:pt x="987" y="1072"/>
                  </a:cubicBezTo>
                  <a:cubicBezTo>
                    <a:pt x="1212" y="1072"/>
                    <a:pt x="1438" y="1051"/>
                    <a:pt x="1663" y="1051"/>
                  </a:cubicBezTo>
                  <a:cubicBezTo>
                    <a:pt x="1886" y="1051"/>
                    <a:pt x="2108" y="1072"/>
                    <a:pt x="2328" y="1154"/>
                  </a:cubicBezTo>
                  <a:lnTo>
                    <a:pt x="2468" y="1154"/>
                  </a:lnTo>
                  <a:cubicBezTo>
                    <a:pt x="2607" y="1274"/>
                    <a:pt x="2786" y="1214"/>
                    <a:pt x="2945" y="1314"/>
                  </a:cubicBezTo>
                  <a:cubicBezTo>
                    <a:pt x="3045" y="1254"/>
                    <a:pt x="3064" y="1115"/>
                    <a:pt x="3064" y="995"/>
                  </a:cubicBezTo>
                  <a:cubicBezTo>
                    <a:pt x="3025" y="777"/>
                    <a:pt x="2786" y="677"/>
                    <a:pt x="2686" y="478"/>
                  </a:cubicBezTo>
                  <a:cubicBezTo>
                    <a:pt x="2671" y="417"/>
                    <a:pt x="2656" y="391"/>
                    <a:pt x="2623" y="391"/>
                  </a:cubicBezTo>
                  <a:cubicBezTo>
                    <a:pt x="2613" y="391"/>
                    <a:pt x="2601" y="394"/>
                    <a:pt x="2587" y="399"/>
                  </a:cubicBezTo>
                  <a:cubicBezTo>
                    <a:pt x="2606" y="373"/>
                    <a:pt x="2621" y="364"/>
                    <a:pt x="2633" y="364"/>
                  </a:cubicBezTo>
                  <a:cubicBezTo>
                    <a:pt x="2659" y="364"/>
                    <a:pt x="2673" y="405"/>
                    <a:pt x="2686" y="418"/>
                  </a:cubicBezTo>
                  <a:cubicBezTo>
                    <a:pt x="2766" y="418"/>
                    <a:pt x="2846" y="399"/>
                    <a:pt x="2885" y="379"/>
                  </a:cubicBezTo>
                  <a:cubicBezTo>
                    <a:pt x="2985" y="259"/>
                    <a:pt x="3084" y="160"/>
                    <a:pt x="29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1723500" y="1263075"/>
              <a:ext cx="167000" cy="13475"/>
            </a:xfrm>
            <a:custGeom>
              <a:avLst/>
              <a:gdLst/>
              <a:ahLst/>
              <a:cxnLst/>
              <a:rect l="l" t="t" r="r" b="b"/>
              <a:pathLst>
                <a:path w="6680" h="539" extrusionOk="0">
                  <a:moveTo>
                    <a:pt x="378" y="1"/>
                  </a:moveTo>
                  <a:cubicBezTo>
                    <a:pt x="299" y="140"/>
                    <a:pt x="159" y="80"/>
                    <a:pt x="60" y="160"/>
                  </a:cubicBezTo>
                  <a:lnTo>
                    <a:pt x="0" y="240"/>
                  </a:lnTo>
                  <a:cubicBezTo>
                    <a:pt x="188" y="354"/>
                    <a:pt x="375" y="382"/>
                    <a:pt x="566" y="382"/>
                  </a:cubicBezTo>
                  <a:cubicBezTo>
                    <a:pt x="739" y="382"/>
                    <a:pt x="914" y="359"/>
                    <a:pt x="1094" y="359"/>
                  </a:cubicBezTo>
                  <a:cubicBezTo>
                    <a:pt x="2546" y="399"/>
                    <a:pt x="3979" y="339"/>
                    <a:pt x="5391" y="538"/>
                  </a:cubicBezTo>
                  <a:cubicBezTo>
                    <a:pt x="5531" y="464"/>
                    <a:pt x="5679" y="446"/>
                    <a:pt x="5827" y="446"/>
                  </a:cubicBezTo>
                  <a:cubicBezTo>
                    <a:pt x="5965" y="446"/>
                    <a:pt x="6104" y="461"/>
                    <a:pt x="6237" y="461"/>
                  </a:cubicBezTo>
                  <a:cubicBezTo>
                    <a:pt x="6267" y="461"/>
                    <a:pt x="6297" y="460"/>
                    <a:pt x="6326" y="458"/>
                  </a:cubicBezTo>
                  <a:cubicBezTo>
                    <a:pt x="6348" y="458"/>
                    <a:pt x="6371" y="459"/>
                    <a:pt x="6393" y="459"/>
                  </a:cubicBezTo>
                  <a:cubicBezTo>
                    <a:pt x="6546" y="459"/>
                    <a:pt x="6679" y="444"/>
                    <a:pt x="6644" y="200"/>
                  </a:cubicBezTo>
                  <a:cubicBezTo>
                    <a:pt x="5284" y="123"/>
                    <a:pt x="3936" y="9"/>
                    <a:pt x="2581" y="9"/>
                  </a:cubicBezTo>
                  <a:cubicBezTo>
                    <a:pt x="2192" y="9"/>
                    <a:pt x="1803" y="19"/>
                    <a:pt x="1413" y="41"/>
                  </a:cubicBezTo>
                  <a:cubicBezTo>
                    <a:pt x="1269" y="108"/>
                    <a:pt x="1135" y="138"/>
                    <a:pt x="1001" y="138"/>
                  </a:cubicBezTo>
                  <a:cubicBezTo>
                    <a:pt x="856" y="138"/>
                    <a:pt x="712" y="103"/>
                    <a:pt x="557" y="41"/>
                  </a:cubicBezTo>
                  <a:cubicBezTo>
                    <a:pt x="498" y="1"/>
                    <a:pt x="418" y="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1295300" y="1324750"/>
              <a:ext cx="128325" cy="21700"/>
            </a:xfrm>
            <a:custGeom>
              <a:avLst/>
              <a:gdLst/>
              <a:ahLst/>
              <a:cxnLst/>
              <a:rect l="l" t="t" r="r" b="b"/>
              <a:pathLst>
                <a:path w="5133" h="868" extrusionOk="0">
                  <a:moveTo>
                    <a:pt x="478" y="1"/>
                  </a:moveTo>
                  <a:cubicBezTo>
                    <a:pt x="1" y="100"/>
                    <a:pt x="379" y="418"/>
                    <a:pt x="319" y="657"/>
                  </a:cubicBezTo>
                  <a:cubicBezTo>
                    <a:pt x="359" y="717"/>
                    <a:pt x="398" y="757"/>
                    <a:pt x="478" y="776"/>
                  </a:cubicBezTo>
                  <a:cubicBezTo>
                    <a:pt x="558" y="776"/>
                    <a:pt x="597" y="717"/>
                    <a:pt x="657" y="677"/>
                  </a:cubicBezTo>
                  <a:cubicBezTo>
                    <a:pt x="717" y="617"/>
                    <a:pt x="776" y="558"/>
                    <a:pt x="876" y="558"/>
                  </a:cubicBezTo>
                  <a:cubicBezTo>
                    <a:pt x="955" y="558"/>
                    <a:pt x="1055" y="518"/>
                    <a:pt x="1154" y="518"/>
                  </a:cubicBezTo>
                  <a:cubicBezTo>
                    <a:pt x="1214" y="558"/>
                    <a:pt x="1294" y="597"/>
                    <a:pt x="1373" y="657"/>
                  </a:cubicBezTo>
                  <a:cubicBezTo>
                    <a:pt x="2169" y="677"/>
                    <a:pt x="2965" y="717"/>
                    <a:pt x="3760" y="816"/>
                  </a:cubicBezTo>
                  <a:cubicBezTo>
                    <a:pt x="3949" y="854"/>
                    <a:pt x="4147" y="868"/>
                    <a:pt x="4347" y="868"/>
                  </a:cubicBezTo>
                  <a:cubicBezTo>
                    <a:pt x="4462" y="868"/>
                    <a:pt x="4579" y="863"/>
                    <a:pt x="4695" y="856"/>
                  </a:cubicBezTo>
                  <a:cubicBezTo>
                    <a:pt x="5133" y="796"/>
                    <a:pt x="4934" y="578"/>
                    <a:pt x="4795" y="379"/>
                  </a:cubicBezTo>
                  <a:lnTo>
                    <a:pt x="4655" y="379"/>
                  </a:lnTo>
                  <a:cubicBezTo>
                    <a:pt x="4593" y="421"/>
                    <a:pt x="4524" y="446"/>
                    <a:pt x="4456" y="446"/>
                  </a:cubicBezTo>
                  <a:cubicBezTo>
                    <a:pt x="4395" y="446"/>
                    <a:pt x="4334" y="426"/>
                    <a:pt x="4278" y="379"/>
                  </a:cubicBezTo>
                  <a:cubicBezTo>
                    <a:pt x="3661" y="359"/>
                    <a:pt x="3064" y="359"/>
                    <a:pt x="2447" y="319"/>
                  </a:cubicBezTo>
                  <a:cubicBezTo>
                    <a:pt x="2368" y="289"/>
                    <a:pt x="2293" y="274"/>
                    <a:pt x="2219" y="274"/>
                  </a:cubicBezTo>
                  <a:cubicBezTo>
                    <a:pt x="2144" y="274"/>
                    <a:pt x="2069" y="289"/>
                    <a:pt x="1990" y="319"/>
                  </a:cubicBezTo>
                  <a:lnTo>
                    <a:pt x="1910" y="319"/>
                  </a:lnTo>
                  <a:cubicBezTo>
                    <a:pt x="1801" y="267"/>
                    <a:pt x="1683" y="256"/>
                    <a:pt x="1563" y="256"/>
                  </a:cubicBezTo>
                  <a:cubicBezTo>
                    <a:pt x="1458" y="256"/>
                    <a:pt x="1351" y="264"/>
                    <a:pt x="1246" y="264"/>
                  </a:cubicBezTo>
                  <a:cubicBezTo>
                    <a:pt x="1097" y="264"/>
                    <a:pt x="950" y="247"/>
                    <a:pt x="816" y="160"/>
                  </a:cubicBezTo>
                  <a:cubicBezTo>
                    <a:pt x="717" y="80"/>
                    <a:pt x="577" y="10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1963700" y="1419750"/>
              <a:ext cx="105450" cy="21800"/>
            </a:xfrm>
            <a:custGeom>
              <a:avLst/>
              <a:gdLst/>
              <a:ahLst/>
              <a:cxnLst/>
              <a:rect l="l" t="t" r="r" b="b"/>
              <a:pathLst>
                <a:path w="4218" h="872" extrusionOk="0">
                  <a:moveTo>
                    <a:pt x="1303" y="0"/>
                  </a:moveTo>
                  <a:cubicBezTo>
                    <a:pt x="1015" y="0"/>
                    <a:pt x="726" y="13"/>
                    <a:pt x="437" y="13"/>
                  </a:cubicBezTo>
                  <a:cubicBezTo>
                    <a:pt x="292" y="13"/>
                    <a:pt x="146" y="10"/>
                    <a:pt x="0" y="0"/>
                  </a:cubicBezTo>
                  <a:lnTo>
                    <a:pt x="0" y="0"/>
                  </a:lnTo>
                  <a:cubicBezTo>
                    <a:pt x="181" y="159"/>
                    <a:pt x="389" y="200"/>
                    <a:pt x="599" y="200"/>
                  </a:cubicBezTo>
                  <a:cubicBezTo>
                    <a:pt x="782" y="200"/>
                    <a:pt x="967" y="169"/>
                    <a:pt x="1134" y="159"/>
                  </a:cubicBezTo>
                  <a:cubicBezTo>
                    <a:pt x="1154" y="158"/>
                    <a:pt x="1172" y="158"/>
                    <a:pt x="1190" y="158"/>
                  </a:cubicBezTo>
                  <a:cubicBezTo>
                    <a:pt x="1630" y="158"/>
                    <a:pt x="1610" y="392"/>
                    <a:pt x="1572" y="736"/>
                  </a:cubicBezTo>
                  <a:cubicBezTo>
                    <a:pt x="2039" y="779"/>
                    <a:pt x="2525" y="871"/>
                    <a:pt x="3032" y="871"/>
                  </a:cubicBezTo>
                  <a:cubicBezTo>
                    <a:pt x="3238" y="871"/>
                    <a:pt x="3448" y="856"/>
                    <a:pt x="3661" y="816"/>
                  </a:cubicBezTo>
                  <a:cubicBezTo>
                    <a:pt x="3705" y="786"/>
                    <a:pt x="3757" y="779"/>
                    <a:pt x="3811" y="779"/>
                  </a:cubicBezTo>
                  <a:cubicBezTo>
                    <a:pt x="3871" y="779"/>
                    <a:pt x="3933" y="788"/>
                    <a:pt x="3989" y="788"/>
                  </a:cubicBezTo>
                  <a:cubicBezTo>
                    <a:pt x="4021" y="788"/>
                    <a:pt x="4051" y="785"/>
                    <a:pt x="4078" y="776"/>
                  </a:cubicBezTo>
                  <a:cubicBezTo>
                    <a:pt x="4158" y="756"/>
                    <a:pt x="4198" y="696"/>
                    <a:pt x="4218" y="637"/>
                  </a:cubicBezTo>
                  <a:cubicBezTo>
                    <a:pt x="4218" y="557"/>
                    <a:pt x="4198" y="478"/>
                    <a:pt x="4158" y="438"/>
                  </a:cubicBezTo>
                  <a:cubicBezTo>
                    <a:pt x="4038" y="378"/>
                    <a:pt x="3907" y="284"/>
                    <a:pt x="3764" y="284"/>
                  </a:cubicBezTo>
                  <a:cubicBezTo>
                    <a:pt x="3718" y="284"/>
                    <a:pt x="3670" y="294"/>
                    <a:pt x="3621" y="318"/>
                  </a:cubicBezTo>
                  <a:lnTo>
                    <a:pt x="3501" y="318"/>
                  </a:lnTo>
                  <a:cubicBezTo>
                    <a:pt x="3406" y="264"/>
                    <a:pt x="3303" y="251"/>
                    <a:pt x="3198" y="251"/>
                  </a:cubicBezTo>
                  <a:cubicBezTo>
                    <a:pt x="3111" y="251"/>
                    <a:pt x="3022" y="260"/>
                    <a:pt x="2934" y="260"/>
                  </a:cubicBezTo>
                  <a:cubicBezTo>
                    <a:pt x="2821" y="260"/>
                    <a:pt x="2709" y="245"/>
                    <a:pt x="2606" y="179"/>
                  </a:cubicBezTo>
                  <a:cubicBezTo>
                    <a:pt x="2169" y="30"/>
                    <a:pt x="1736" y="0"/>
                    <a:pt x="13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1502175" y="1340900"/>
              <a:ext cx="84575" cy="33700"/>
            </a:xfrm>
            <a:custGeom>
              <a:avLst/>
              <a:gdLst/>
              <a:ahLst/>
              <a:cxnLst/>
              <a:rect l="l" t="t" r="r" b="b"/>
              <a:pathLst>
                <a:path w="3383" h="1348" extrusionOk="0">
                  <a:moveTo>
                    <a:pt x="1236" y="276"/>
                  </a:moveTo>
                  <a:cubicBezTo>
                    <a:pt x="1234" y="286"/>
                    <a:pt x="1238" y="303"/>
                    <a:pt x="1254" y="329"/>
                  </a:cubicBezTo>
                  <a:cubicBezTo>
                    <a:pt x="1261" y="336"/>
                    <a:pt x="1263" y="338"/>
                    <a:pt x="1260" y="338"/>
                  </a:cubicBezTo>
                  <a:cubicBezTo>
                    <a:pt x="1254" y="338"/>
                    <a:pt x="1228" y="329"/>
                    <a:pt x="1175" y="329"/>
                  </a:cubicBezTo>
                  <a:cubicBezTo>
                    <a:pt x="1153" y="329"/>
                    <a:pt x="1132" y="332"/>
                    <a:pt x="1114" y="338"/>
                  </a:cubicBezTo>
                  <a:lnTo>
                    <a:pt x="1114" y="338"/>
                  </a:lnTo>
                  <a:cubicBezTo>
                    <a:pt x="1149" y="308"/>
                    <a:pt x="1189" y="286"/>
                    <a:pt x="1236" y="276"/>
                  </a:cubicBezTo>
                  <a:close/>
                  <a:moveTo>
                    <a:pt x="655" y="0"/>
                  </a:moveTo>
                  <a:cubicBezTo>
                    <a:pt x="516" y="0"/>
                    <a:pt x="377" y="9"/>
                    <a:pt x="240" y="31"/>
                  </a:cubicBezTo>
                  <a:cubicBezTo>
                    <a:pt x="160" y="71"/>
                    <a:pt x="140" y="150"/>
                    <a:pt x="140" y="230"/>
                  </a:cubicBezTo>
                  <a:cubicBezTo>
                    <a:pt x="81" y="488"/>
                    <a:pt x="1" y="747"/>
                    <a:pt x="478" y="827"/>
                  </a:cubicBezTo>
                  <a:cubicBezTo>
                    <a:pt x="506" y="831"/>
                    <a:pt x="533" y="834"/>
                    <a:pt x="558" y="834"/>
                  </a:cubicBezTo>
                  <a:cubicBezTo>
                    <a:pt x="792" y="834"/>
                    <a:pt x="889" y="637"/>
                    <a:pt x="998" y="476"/>
                  </a:cubicBezTo>
                  <a:lnTo>
                    <a:pt x="998" y="476"/>
                  </a:lnTo>
                  <a:cubicBezTo>
                    <a:pt x="997" y="480"/>
                    <a:pt x="996" y="484"/>
                    <a:pt x="996" y="488"/>
                  </a:cubicBezTo>
                  <a:cubicBezTo>
                    <a:pt x="1035" y="568"/>
                    <a:pt x="1075" y="568"/>
                    <a:pt x="1095" y="628"/>
                  </a:cubicBezTo>
                  <a:cubicBezTo>
                    <a:pt x="1130" y="680"/>
                    <a:pt x="1123" y="690"/>
                    <a:pt x="1104" y="690"/>
                  </a:cubicBezTo>
                  <a:cubicBezTo>
                    <a:pt x="1091" y="690"/>
                    <a:pt x="1074" y="686"/>
                    <a:pt x="1061" y="686"/>
                  </a:cubicBezTo>
                  <a:cubicBezTo>
                    <a:pt x="1046" y="686"/>
                    <a:pt x="1035" y="691"/>
                    <a:pt x="1035" y="707"/>
                  </a:cubicBezTo>
                  <a:cubicBezTo>
                    <a:pt x="896" y="847"/>
                    <a:pt x="677" y="767"/>
                    <a:pt x="558" y="926"/>
                  </a:cubicBezTo>
                  <a:cubicBezTo>
                    <a:pt x="538" y="966"/>
                    <a:pt x="538" y="1026"/>
                    <a:pt x="538" y="1065"/>
                  </a:cubicBezTo>
                  <a:cubicBezTo>
                    <a:pt x="677" y="1244"/>
                    <a:pt x="936" y="1105"/>
                    <a:pt x="1095" y="1244"/>
                  </a:cubicBezTo>
                  <a:cubicBezTo>
                    <a:pt x="1374" y="1264"/>
                    <a:pt x="1672" y="1264"/>
                    <a:pt x="1950" y="1304"/>
                  </a:cubicBezTo>
                  <a:cubicBezTo>
                    <a:pt x="2050" y="1344"/>
                    <a:pt x="2169" y="1344"/>
                    <a:pt x="2289" y="1344"/>
                  </a:cubicBezTo>
                  <a:cubicBezTo>
                    <a:pt x="2344" y="1344"/>
                    <a:pt x="2397" y="1347"/>
                    <a:pt x="2446" y="1347"/>
                  </a:cubicBezTo>
                  <a:cubicBezTo>
                    <a:pt x="2520" y="1347"/>
                    <a:pt x="2587" y="1340"/>
                    <a:pt x="2647" y="1304"/>
                  </a:cubicBezTo>
                  <a:lnTo>
                    <a:pt x="2826" y="1304"/>
                  </a:lnTo>
                  <a:cubicBezTo>
                    <a:pt x="2885" y="1340"/>
                    <a:pt x="2959" y="1347"/>
                    <a:pt x="3035" y="1347"/>
                  </a:cubicBezTo>
                  <a:cubicBezTo>
                    <a:pt x="3085" y="1347"/>
                    <a:pt x="3136" y="1344"/>
                    <a:pt x="3184" y="1344"/>
                  </a:cubicBezTo>
                  <a:cubicBezTo>
                    <a:pt x="3283" y="1344"/>
                    <a:pt x="3363" y="1304"/>
                    <a:pt x="3383" y="1205"/>
                  </a:cubicBezTo>
                  <a:cubicBezTo>
                    <a:pt x="3383" y="1105"/>
                    <a:pt x="3343" y="1026"/>
                    <a:pt x="3263" y="966"/>
                  </a:cubicBezTo>
                  <a:cubicBezTo>
                    <a:pt x="3064" y="886"/>
                    <a:pt x="2865" y="866"/>
                    <a:pt x="2647" y="866"/>
                  </a:cubicBezTo>
                  <a:cubicBezTo>
                    <a:pt x="2622" y="865"/>
                    <a:pt x="2597" y="865"/>
                    <a:pt x="2573" y="865"/>
                  </a:cubicBezTo>
                  <a:cubicBezTo>
                    <a:pt x="2340" y="865"/>
                    <a:pt x="2133" y="921"/>
                    <a:pt x="1977" y="969"/>
                  </a:cubicBezTo>
                  <a:lnTo>
                    <a:pt x="1977" y="969"/>
                  </a:lnTo>
                  <a:cubicBezTo>
                    <a:pt x="2119" y="852"/>
                    <a:pt x="2160" y="571"/>
                    <a:pt x="2189" y="290"/>
                  </a:cubicBezTo>
                  <a:cubicBezTo>
                    <a:pt x="2189" y="230"/>
                    <a:pt x="2169" y="150"/>
                    <a:pt x="2129" y="71"/>
                  </a:cubicBezTo>
                  <a:cubicBezTo>
                    <a:pt x="2064" y="75"/>
                    <a:pt x="1998" y="77"/>
                    <a:pt x="1933" y="77"/>
                  </a:cubicBezTo>
                  <a:cubicBezTo>
                    <a:pt x="1504" y="77"/>
                    <a:pt x="1076" y="0"/>
                    <a:pt x="6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1884625" y="1220950"/>
              <a:ext cx="91025" cy="28725"/>
            </a:xfrm>
            <a:custGeom>
              <a:avLst/>
              <a:gdLst/>
              <a:ahLst/>
              <a:cxnLst/>
              <a:rect l="l" t="t" r="r" b="b"/>
              <a:pathLst>
                <a:path w="3641" h="1149" extrusionOk="0">
                  <a:moveTo>
                    <a:pt x="811" y="0"/>
                  </a:moveTo>
                  <a:cubicBezTo>
                    <a:pt x="533" y="0"/>
                    <a:pt x="259" y="75"/>
                    <a:pt x="0" y="274"/>
                  </a:cubicBezTo>
                  <a:lnTo>
                    <a:pt x="0" y="1129"/>
                  </a:lnTo>
                  <a:lnTo>
                    <a:pt x="179" y="1129"/>
                  </a:lnTo>
                  <a:cubicBezTo>
                    <a:pt x="259" y="1049"/>
                    <a:pt x="299" y="930"/>
                    <a:pt x="378" y="850"/>
                  </a:cubicBezTo>
                  <a:cubicBezTo>
                    <a:pt x="393" y="836"/>
                    <a:pt x="386" y="688"/>
                    <a:pt x="439" y="688"/>
                  </a:cubicBezTo>
                  <a:cubicBezTo>
                    <a:pt x="457" y="688"/>
                    <a:pt x="482" y="705"/>
                    <a:pt x="518" y="751"/>
                  </a:cubicBezTo>
                  <a:cubicBezTo>
                    <a:pt x="677" y="910"/>
                    <a:pt x="458" y="870"/>
                    <a:pt x="398" y="910"/>
                  </a:cubicBezTo>
                  <a:cubicBezTo>
                    <a:pt x="319" y="990"/>
                    <a:pt x="299" y="1049"/>
                    <a:pt x="358" y="1149"/>
                  </a:cubicBezTo>
                  <a:cubicBezTo>
                    <a:pt x="1453" y="1149"/>
                    <a:pt x="2547" y="1129"/>
                    <a:pt x="3641" y="1129"/>
                  </a:cubicBezTo>
                  <a:cubicBezTo>
                    <a:pt x="3502" y="1049"/>
                    <a:pt x="3402" y="910"/>
                    <a:pt x="3283" y="910"/>
                  </a:cubicBezTo>
                  <a:cubicBezTo>
                    <a:pt x="2984" y="910"/>
                    <a:pt x="2945" y="751"/>
                    <a:pt x="2964" y="492"/>
                  </a:cubicBezTo>
                  <a:cubicBezTo>
                    <a:pt x="2905" y="453"/>
                    <a:pt x="2845" y="453"/>
                    <a:pt x="2746" y="413"/>
                  </a:cubicBezTo>
                  <a:cubicBezTo>
                    <a:pt x="2422" y="623"/>
                    <a:pt x="2191" y="732"/>
                    <a:pt x="2025" y="732"/>
                  </a:cubicBezTo>
                  <a:cubicBezTo>
                    <a:pt x="1813" y="732"/>
                    <a:pt x="1707" y="553"/>
                    <a:pt x="1652" y="174"/>
                  </a:cubicBezTo>
                  <a:cubicBezTo>
                    <a:pt x="1373" y="75"/>
                    <a:pt x="109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1596675" y="1348575"/>
              <a:ext cx="73625" cy="29175"/>
            </a:xfrm>
            <a:custGeom>
              <a:avLst/>
              <a:gdLst/>
              <a:ahLst/>
              <a:cxnLst/>
              <a:rect l="l" t="t" r="r" b="b"/>
              <a:pathLst>
                <a:path w="2945" h="1167" extrusionOk="0">
                  <a:moveTo>
                    <a:pt x="2189" y="1"/>
                  </a:moveTo>
                  <a:cubicBezTo>
                    <a:pt x="1950" y="1"/>
                    <a:pt x="1711" y="22"/>
                    <a:pt x="1473" y="22"/>
                  </a:cubicBezTo>
                  <a:cubicBezTo>
                    <a:pt x="1433" y="42"/>
                    <a:pt x="1393" y="42"/>
                    <a:pt x="1373" y="62"/>
                  </a:cubicBezTo>
                  <a:cubicBezTo>
                    <a:pt x="1294" y="162"/>
                    <a:pt x="1194" y="201"/>
                    <a:pt x="1095" y="221"/>
                  </a:cubicBezTo>
                  <a:cubicBezTo>
                    <a:pt x="637" y="261"/>
                    <a:pt x="379" y="639"/>
                    <a:pt x="40" y="858"/>
                  </a:cubicBezTo>
                  <a:cubicBezTo>
                    <a:pt x="1" y="937"/>
                    <a:pt x="1" y="1017"/>
                    <a:pt x="80" y="1057"/>
                  </a:cubicBezTo>
                  <a:cubicBezTo>
                    <a:pt x="259" y="1097"/>
                    <a:pt x="398" y="1097"/>
                    <a:pt x="577" y="1116"/>
                  </a:cubicBezTo>
                  <a:cubicBezTo>
                    <a:pt x="597" y="1136"/>
                    <a:pt x="627" y="1146"/>
                    <a:pt x="659" y="1146"/>
                  </a:cubicBezTo>
                  <a:cubicBezTo>
                    <a:pt x="692" y="1146"/>
                    <a:pt x="727" y="1136"/>
                    <a:pt x="756" y="1116"/>
                  </a:cubicBezTo>
                  <a:cubicBezTo>
                    <a:pt x="916" y="1097"/>
                    <a:pt x="1095" y="1097"/>
                    <a:pt x="1274" y="1097"/>
                  </a:cubicBezTo>
                  <a:cubicBezTo>
                    <a:pt x="1328" y="1142"/>
                    <a:pt x="1383" y="1167"/>
                    <a:pt x="1436" y="1167"/>
                  </a:cubicBezTo>
                  <a:cubicBezTo>
                    <a:pt x="1498" y="1167"/>
                    <a:pt x="1558" y="1132"/>
                    <a:pt x="1612" y="1057"/>
                  </a:cubicBezTo>
                  <a:lnTo>
                    <a:pt x="1612" y="918"/>
                  </a:lnTo>
                  <a:lnTo>
                    <a:pt x="1831" y="918"/>
                  </a:lnTo>
                  <a:cubicBezTo>
                    <a:pt x="1870" y="798"/>
                    <a:pt x="1950" y="619"/>
                    <a:pt x="2109" y="599"/>
                  </a:cubicBezTo>
                  <a:cubicBezTo>
                    <a:pt x="2368" y="659"/>
                    <a:pt x="2587" y="719"/>
                    <a:pt x="2845" y="758"/>
                  </a:cubicBezTo>
                  <a:cubicBezTo>
                    <a:pt x="2945" y="659"/>
                    <a:pt x="2945" y="559"/>
                    <a:pt x="2885" y="420"/>
                  </a:cubicBezTo>
                  <a:lnTo>
                    <a:pt x="2845" y="361"/>
                  </a:lnTo>
                  <a:cubicBezTo>
                    <a:pt x="2825" y="241"/>
                    <a:pt x="2288" y="361"/>
                    <a:pt x="2666" y="42"/>
                  </a:cubicBezTo>
                  <a:cubicBezTo>
                    <a:pt x="2507" y="10"/>
                    <a:pt x="2348" y="1"/>
                    <a:pt x="21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2183500" y="1423000"/>
              <a:ext cx="72150" cy="23350"/>
            </a:xfrm>
            <a:custGeom>
              <a:avLst/>
              <a:gdLst/>
              <a:ahLst/>
              <a:cxnLst/>
              <a:rect l="l" t="t" r="r" b="b"/>
              <a:pathLst>
                <a:path w="2886" h="934" extrusionOk="0">
                  <a:moveTo>
                    <a:pt x="1088" y="1"/>
                  </a:moveTo>
                  <a:cubicBezTo>
                    <a:pt x="900" y="1"/>
                    <a:pt x="719" y="34"/>
                    <a:pt x="558" y="169"/>
                  </a:cubicBezTo>
                  <a:cubicBezTo>
                    <a:pt x="657" y="188"/>
                    <a:pt x="777" y="188"/>
                    <a:pt x="896" y="228"/>
                  </a:cubicBezTo>
                  <a:cubicBezTo>
                    <a:pt x="1393" y="626"/>
                    <a:pt x="598" y="348"/>
                    <a:pt x="737" y="546"/>
                  </a:cubicBezTo>
                  <a:cubicBezTo>
                    <a:pt x="478" y="626"/>
                    <a:pt x="260" y="686"/>
                    <a:pt x="1" y="765"/>
                  </a:cubicBezTo>
                  <a:cubicBezTo>
                    <a:pt x="431" y="882"/>
                    <a:pt x="858" y="934"/>
                    <a:pt x="1287" y="934"/>
                  </a:cubicBezTo>
                  <a:cubicBezTo>
                    <a:pt x="1811" y="934"/>
                    <a:pt x="2339" y="857"/>
                    <a:pt x="2885" y="726"/>
                  </a:cubicBezTo>
                  <a:cubicBezTo>
                    <a:pt x="2885" y="626"/>
                    <a:pt x="2607" y="686"/>
                    <a:pt x="2746" y="527"/>
                  </a:cubicBezTo>
                  <a:cubicBezTo>
                    <a:pt x="2746" y="467"/>
                    <a:pt x="2746" y="407"/>
                    <a:pt x="2706" y="348"/>
                  </a:cubicBezTo>
                  <a:cubicBezTo>
                    <a:pt x="2667" y="308"/>
                    <a:pt x="2627" y="248"/>
                    <a:pt x="2547" y="228"/>
                  </a:cubicBezTo>
                  <a:cubicBezTo>
                    <a:pt x="2289" y="129"/>
                    <a:pt x="1990" y="228"/>
                    <a:pt x="1791" y="29"/>
                  </a:cubicBezTo>
                  <a:cubicBezTo>
                    <a:pt x="1750" y="33"/>
                    <a:pt x="1709" y="35"/>
                    <a:pt x="1667" y="35"/>
                  </a:cubicBezTo>
                  <a:cubicBezTo>
                    <a:pt x="1475" y="35"/>
                    <a:pt x="1278" y="1"/>
                    <a:pt x="10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2260600" y="1409800"/>
              <a:ext cx="90525" cy="31350"/>
            </a:xfrm>
            <a:custGeom>
              <a:avLst/>
              <a:gdLst/>
              <a:ahLst/>
              <a:cxnLst/>
              <a:rect l="l" t="t" r="r" b="b"/>
              <a:pathLst>
                <a:path w="3621" h="1254" extrusionOk="0">
                  <a:moveTo>
                    <a:pt x="3382" y="0"/>
                  </a:moveTo>
                  <a:cubicBezTo>
                    <a:pt x="3104" y="179"/>
                    <a:pt x="2785" y="100"/>
                    <a:pt x="2507" y="199"/>
                  </a:cubicBezTo>
                  <a:cubicBezTo>
                    <a:pt x="2427" y="199"/>
                    <a:pt x="2356" y="243"/>
                    <a:pt x="2283" y="243"/>
                  </a:cubicBezTo>
                  <a:cubicBezTo>
                    <a:pt x="2246" y="243"/>
                    <a:pt x="2208" y="232"/>
                    <a:pt x="2169" y="199"/>
                  </a:cubicBezTo>
                  <a:cubicBezTo>
                    <a:pt x="1803" y="364"/>
                    <a:pt x="1424" y="383"/>
                    <a:pt x="1044" y="383"/>
                  </a:cubicBezTo>
                  <a:cubicBezTo>
                    <a:pt x="934" y="383"/>
                    <a:pt x="824" y="381"/>
                    <a:pt x="715" y="381"/>
                  </a:cubicBezTo>
                  <a:cubicBezTo>
                    <a:pt x="562" y="381"/>
                    <a:pt x="410" y="384"/>
                    <a:pt x="259" y="398"/>
                  </a:cubicBezTo>
                  <a:cubicBezTo>
                    <a:pt x="319" y="637"/>
                    <a:pt x="179" y="736"/>
                    <a:pt x="60" y="856"/>
                  </a:cubicBezTo>
                  <a:cubicBezTo>
                    <a:pt x="20" y="935"/>
                    <a:pt x="0" y="995"/>
                    <a:pt x="20" y="1074"/>
                  </a:cubicBezTo>
                  <a:cubicBezTo>
                    <a:pt x="80" y="1154"/>
                    <a:pt x="159" y="1174"/>
                    <a:pt x="219" y="1194"/>
                  </a:cubicBezTo>
                  <a:cubicBezTo>
                    <a:pt x="329" y="1234"/>
                    <a:pt x="428" y="1254"/>
                    <a:pt x="525" y="1254"/>
                  </a:cubicBezTo>
                  <a:cubicBezTo>
                    <a:pt x="622" y="1254"/>
                    <a:pt x="716" y="1234"/>
                    <a:pt x="816" y="1194"/>
                  </a:cubicBezTo>
                  <a:cubicBezTo>
                    <a:pt x="1114" y="995"/>
                    <a:pt x="1472" y="955"/>
                    <a:pt x="1811" y="955"/>
                  </a:cubicBezTo>
                  <a:cubicBezTo>
                    <a:pt x="1890" y="935"/>
                    <a:pt x="1970" y="935"/>
                    <a:pt x="2049" y="895"/>
                  </a:cubicBezTo>
                  <a:cubicBezTo>
                    <a:pt x="2268" y="856"/>
                    <a:pt x="2467" y="736"/>
                    <a:pt x="2666" y="577"/>
                  </a:cubicBezTo>
                  <a:cubicBezTo>
                    <a:pt x="2964" y="438"/>
                    <a:pt x="3263" y="438"/>
                    <a:pt x="3561" y="378"/>
                  </a:cubicBezTo>
                  <a:cubicBezTo>
                    <a:pt x="3621" y="259"/>
                    <a:pt x="3561" y="159"/>
                    <a:pt x="3482" y="60"/>
                  </a:cubicBezTo>
                  <a:cubicBezTo>
                    <a:pt x="3462" y="20"/>
                    <a:pt x="3402" y="20"/>
                    <a:pt x="33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1533525" y="1297825"/>
              <a:ext cx="48250" cy="21975"/>
            </a:xfrm>
            <a:custGeom>
              <a:avLst/>
              <a:gdLst/>
              <a:ahLst/>
              <a:cxnLst/>
              <a:rect l="l" t="t" r="r" b="b"/>
              <a:pathLst>
                <a:path w="1930" h="879" extrusionOk="0">
                  <a:moveTo>
                    <a:pt x="725" y="0"/>
                  </a:moveTo>
                  <a:cubicBezTo>
                    <a:pt x="596" y="0"/>
                    <a:pt x="467" y="3"/>
                    <a:pt x="338" y="3"/>
                  </a:cubicBezTo>
                  <a:cubicBezTo>
                    <a:pt x="398" y="163"/>
                    <a:pt x="478" y="282"/>
                    <a:pt x="299" y="381"/>
                  </a:cubicBezTo>
                  <a:cubicBezTo>
                    <a:pt x="100" y="501"/>
                    <a:pt x="0" y="660"/>
                    <a:pt x="0" y="879"/>
                  </a:cubicBezTo>
                  <a:cubicBezTo>
                    <a:pt x="497" y="879"/>
                    <a:pt x="1015" y="879"/>
                    <a:pt x="1572" y="859"/>
                  </a:cubicBezTo>
                  <a:cubicBezTo>
                    <a:pt x="1671" y="660"/>
                    <a:pt x="1870" y="560"/>
                    <a:pt x="1930" y="342"/>
                  </a:cubicBezTo>
                  <a:cubicBezTo>
                    <a:pt x="1578" y="36"/>
                    <a:pt x="1155" y="0"/>
                    <a:pt x="7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2148200" y="1240625"/>
              <a:ext cx="71150" cy="34600"/>
            </a:xfrm>
            <a:custGeom>
              <a:avLst/>
              <a:gdLst/>
              <a:ahLst/>
              <a:cxnLst/>
              <a:rect l="l" t="t" r="r" b="b"/>
              <a:pathLst>
                <a:path w="2846" h="1384" extrusionOk="0">
                  <a:moveTo>
                    <a:pt x="1995" y="1"/>
                  </a:moveTo>
                  <a:cubicBezTo>
                    <a:pt x="1967" y="1"/>
                    <a:pt x="1939" y="2"/>
                    <a:pt x="1910" y="4"/>
                  </a:cubicBezTo>
                  <a:cubicBezTo>
                    <a:pt x="1811" y="44"/>
                    <a:pt x="1751" y="63"/>
                    <a:pt x="1672" y="83"/>
                  </a:cubicBezTo>
                  <a:cubicBezTo>
                    <a:pt x="1612" y="143"/>
                    <a:pt x="1572" y="183"/>
                    <a:pt x="1552" y="262"/>
                  </a:cubicBezTo>
                  <a:cubicBezTo>
                    <a:pt x="1552" y="342"/>
                    <a:pt x="1572" y="382"/>
                    <a:pt x="1612" y="441"/>
                  </a:cubicBezTo>
                  <a:cubicBezTo>
                    <a:pt x="1675" y="479"/>
                    <a:pt x="1690" y="493"/>
                    <a:pt x="1672" y="493"/>
                  </a:cubicBezTo>
                  <a:cubicBezTo>
                    <a:pt x="1662" y="493"/>
                    <a:pt x="1641" y="488"/>
                    <a:pt x="1612" y="481"/>
                  </a:cubicBezTo>
                  <a:cubicBezTo>
                    <a:pt x="1593" y="479"/>
                    <a:pt x="1575" y="479"/>
                    <a:pt x="1556" y="479"/>
                  </a:cubicBezTo>
                  <a:cubicBezTo>
                    <a:pt x="1363" y="479"/>
                    <a:pt x="1202" y="573"/>
                    <a:pt x="1075" y="700"/>
                  </a:cubicBezTo>
                  <a:cubicBezTo>
                    <a:pt x="717" y="839"/>
                    <a:pt x="319" y="839"/>
                    <a:pt x="1" y="1058"/>
                  </a:cubicBezTo>
                  <a:cubicBezTo>
                    <a:pt x="20" y="1197"/>
                    <a:pt x="120" y="1297"/>
                    <a:pt x="259" y="1356"/>
                  </a:cubicBezTo>
                  <a:cubicBezTo>
                    <a:pt x="389" y="1375"/>
                    <a:pt x="517" y="1383"/>
                    <a:pt x="643" y="1383"/>
                  </a:cubicBezTo>
                  <a:cubicBezTo>
                    <a:pt x="1194" y="1383"/>
                    <a:pt x="1718" y="1227"/>
                    <a:pt x="2268" y="1098"/>
                  </a:cubicBezTo>
                  <a:cubicBezTo>
                    <a:pt x="2686" y="998"/>
                    <a:pt x="2845" y="760"/>
                    <a:pt x="2646" y="342"/>
                  </a:cubicBezTo>
                  <a:cubicBezTo>
                    <a:pt x="2484" y="90"/>
                    <a:pt x="2257" y="1"/>
                    <a:pt x="19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1583250" y="1346500"/>
              <a:ext cx="48275" cy="27700"/>
            </a:xfrm>
            <a:custGeom>
              <a:avLst/>
              <a:gdLst/>
              <a:ahLst/>
              <a:cxnLst/>
              <a:rect l="l" t="t" r="r" b="b"/>
              <a:pathLst>
                <a:path w="1931" h="1108" extrusionOk="0">
                  <a:moveTo>
                    <a:pt x="759" y="0"/>
                  </a:moveTo>
                  <a:cubicBezTo>
                    <a:pt x="596" y="0"/>
                    <a:pt x="431" y="9"/>
                    <a:pt x="267" y="9"/>
                  </a:cubicBezTo>
                  <a:cubicBezTo>
                    <a:pt x="218" y="9"/>
                    <a:pt x="169" y="8"/>
                    <a:pt x="120" y="6"/>
                  </a:cubicBezTo>
                  <a:lnTo>
                    <a:pt x="120" y="6"/>
                  </a:lnTo>
                  <a:cubicBezTo>
                    <a:pt x="160" y="284"/>
                    <a:pt x="0" y="583"/>
                    <a:pt x="120" y="841"/>
                  </a:cubicBezTo>
                  <a:lnTo>
                    <a:pt x="120" y="1020"/>
                  </a:lnTo>
                  <a:cubicBezTo>
                    <a:pt x="120" y="1081"/>
                    <a:pt x="143" y="1107"/>
                    <a:pt x="189" y="1107"/>
                  </a:cubicBezTo>
                  <a:cubicBezTo>
                    <a:pt x="204" y="1107"/>
                    <a:pt x="220" y="1105"/>
                    <a:pt x="239" y="1100"/>
                  </a:cubicBezTo>
                  <a:cubicBezTo>
                    <a:pt x="239" y="1080"/>
                    <a:pt x="279" y="1080"/>
                    <a:pt x="319" y="1040"/>
                  </a:cubicBezTo>
                  <a:cubicBezTo>
                    <a:pt x="340" y="1026"/>
                    <a:pt x="359" y="1020"/>
                    <a:pt x="375" y="1020"/>
                  </a:cubicBezTo>
                  <a:cubicBezTo>
                    <a:pt x="404" y="1020"/>
                    <a:pt x="425" y="1042"/>
                    <a:pt x="438" y="1080"/>
                  </a:cubicBezTo>
                  <a:cubicBezTo>
                    <a:pt x="459" y="1094"/>
                    <a:pt x="478" y="1101"/>
                    <a:pt x="496" y="1101"/>
                  </a:cubicBezTo>
                  <a:cubicBezTo>
                    <a:pt x="528" y="1101"/>
                    <a:pt x="559" y="1079"/>
                    <a:pt x="597" y="1040"/>
                  </a:cubicBezTo>
                  <a:cubicBezTo>
                    <a:pt x="896" y="1040"/>
                    <a:pt x="1174" y="1001"/>
                    <a:pt x="1313" y="702"/>
                  </a:cubicBezTo>
                  <a:cubicBezTo>
                    <a:pt x="1413" y="483"/>
                    <a:pt x="1632" y="523"/>
                    <a:pt x="1831" y="503"/>
                  </a:cubicBezTo>
                  <a:cubicBezTo>
                    <a:pt x="1910" y="404"/>
                    <a:pt x="1910" y="284"/>
                    <a:pt x="1930" y="205"/>
                  </a:cubicBezTo>
                  <a:cubicBezTo>
                    <a:pt x="1910" y="205"/>
                    <a:pt x="1850" y="185"/>
                    <a:pt x="1831" y="145"/>
                  </a:cubicBezTo>
                  <a:cubicBezTo>
                    <a:pt x="1791" y="145"/>
                    <a:pt x="1731" y="145"/>
                    <a:pt x="1691" y="185"/>
                  </a:cubicBezTo>
                  <a:cubicBezTo>
                    <a:pt x="1652" y="225"/>
                    <a:pt x="1612" y="245"/>
                    <a:pt x="1552" y="245"/>
                  </a:cubicBezTo>
                  <a:lnTo>
                    <a:pt x="1512" y="304"/>
                  </a:lnTo>
                  <a:lnTo>
                    <a:pt x="1512" y="225"/>
                  </a:lnTo>
                  <a:lnTo>
                    <a:pt x="1532" y="145"/>
                  </a:lnTo>
                  <a:cubicBezTo>
                    <a:pt x="1288" y="23"/>
                    <a:pt x="1026" y="0"/>
                    <a:pt x="7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2084050" y="1289450"/>
              <a:ext cx="15925" cy="121375"/>
            </a:xfrm>
            <a:custGeom>
              <a:avLst/>
              <a:gdLst/>
              <a:ahLst/>
              <a:cxnLst/>
              <a:rect l="l" t="t" r="r" b="b"/>
              <a:pathLst>
                <a:path w="637" h="4855" extrusionOk="0">
                  <a:moveTo>
                    <a:pt x="409" y="1"/>
                  </a:moveTo>
                  <a:cubicBezTo>
                    <a:pt x="335" y="1"/>
                    <a:pt x="255" y="68"/>
                    <a:pt x="199" y="179"/>
                  </a:cubicBezTo>
                  <a:cubicBezTo>
                    <a:pt x="358" y="338"/>
                    <a:pt x="179" y="517"/>
                    <a:pt x="199" y="696"/>
                  </a:cubicBezTo>
                  <a:cubicBezTo>
                    <a:pt x="0" y="1612"/>
                    <a:pt x="239" y="2566"/>
                    <a:pt x="40" y="3481"/>
                  </a:cubicBezTo>
                  <a:cubicBezTo>
                    <a:pt x="0" y="3959"/>
                    <a:pt x="80" y="4397"/>
                    <a:pt x="199" y="4854"/>
                  </a:cubicBezTo>
                  <a:cubicBezTo>
                    <a:pt x="637" y="4794"/>
                    <a:pt x="438" y="4556"/>
                    <a:pt x="378" y="4317"/>
                  </a:cubicBezTo>
                  <a:cubicBezTo>
                    <a:pt x="398" y="3183"/>
                    <a:pt x="279" y="2029"/>
                    <a:pt x="538" y="915"/>
                  </a:cubicBezTo>
                  <a:cubicBezTo>
                    <a:pt x="577" y="677"/>
                    <a:pt x="597" y="378"/>
                    <a:pt x="557" y="139"/>
                  </a:cubicBezTo>
                  <a:cubicBezTo>
                    <a:pt x="522" y="43"/>
                    <a:pt x="468"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1696625" y="1354400"/>
              <a:ext cx="49275" cy="31325"/>
            </a:xfrm>
            <a:custGeom>
              <a:avLst/>
              <a:gdLst/>
              <a:ahLst/>
              <a:cxnLst/>
              <a:rect l="l" t="t" r="r" b="b"/>
              <a:pathLst>
                <a:path w="1971" h="1253" extrusionOk="0">
                  <a:moveTo>
                    <a:pt x="956" y="1"/>
                  </a:moveTo>
                  <a:cubicBezTo>
                    <a:pt x="778" y="1"/>
                    <a:pt x="593" y="47"/>
                    <a:pt x="399" y="167"/>
                  </a:cubicBezTo>
                  <a:cubicBezTo>
                    <a:pt x="339" y="187"/>
                    <a:pt x="279" y="187"/>
                    <a:pt x="240" y="187"/>
                  </a:cubicBezTo>
                  <a:cubicBezTo>
                    <a:pt x="1" y="585"/>
                    <a:pt x="279" y="665"/>
                    <a:pt x="578" y="704"/>
                  </a:cubicBezTo>
                  <a:cubicBezTo>
                    <a:pt x="737" y="824"/>
                    <a:pt x="697" y="923"/>
                    <a:pt x="578" y="1062"/>
                  </a:cubicBezTo>
                  <a:lnTo>
                    <a:pt x="61" y="1062"/>
                  </a:lnTo>
                  <a:cubicBezTo>
                    <a:pt x="276" y="1193"/>
                    <a:pt x="471" y="1252"/>
                    <a:pt x="654" y="1252"/>
                  </a:cubicBezTo>
                  <a:cubicBezTo>
                    <a:pt x="1113" y="1252"/>
                    <a:pt x="1501" y="881"/>
                    <a:pt x="1970" y="326"/>
                  </a:cubicBezTo>
                  <a:cubicBezTo>
                    <a:pt x="1640" y="181"/>
                    <a:pt x="1310" y="1"/>
                    <a:pt x="9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1307450" y="1282800"/>
              <a:ext cx="78875" cy="20550"/>
            </a:xfrm>
            <a:custGeom>
              <a:avLst/>
              <a:gdLst/>
              <a:ahLst/>
              <a:cxnLst/>
              <a:rect l="l" t="t" r="r" b="b"/>
              <a:pathLst>
                <a:path w="3155" h="822" extrusionOk="0">
                  <a:moveTo>
                    <a:pt x="237" y="0"/>
                  </a:moveTo>
                  <a:cubicBezTo>
                    <a:pt x="118" y="0"/>
                    <a:pt x="0" y="46"/>
                    <a:pt x="32" y="266"/>
                  </a:cubicBezTo>
                  <a:cubicBezTo>
                    <a:pt x="211" y="704"/>
                    <a:pt x="629" y="644"/>
                    <a:pt x="987" y="684"/>
                  </a:cubicBezTo>
                  <a:lnTo>
                    <a:pt x="1265" y="684"/>
                  </a:lnTo>
                  <a:cubicBezTo>
                    <a:pt x="1617" y="697"/>
                    <a:pt x="1978" y="821"/>
                    <a:pt x="2336" y="821"/>
                  </a:cubicBezTo>
                  <a:cubicBezTo>
                    <a:pt x="2524" y="821"/>
                    <a:pt x="2711" y="787"/>
                    <a:pt x="2896" y="684"/>
                  </a:cubicBezTo>
                  <a:cubicBezTo>
                    <a:pt x="3155" y="306"/>
                    <a:pt x="2678" y="405"/>
                    <a:pt x="2598" y="266"/>
                  </a:cubicBezTo>
                  <a:cubicBezTo>
                    <a:pt x="1862" y="67"/>
                    <a:pt x="1086" y="147"/>
                    <a:pt x="330" y="8"/>
                  </a:cubicBezTo>
                  <a:cubicBezTo>
                    <a:pt x="301" y="3"/>
                    <a:pt x="269"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1307725" y="1294425"/>
              <a:ext cx="71650" cy="18800"/>
            </a:xfrm>
            <a:custGeom>
              <a:avLst/>
              <a:gdLst/>
              <a:ahLst/>
              <a:cxnLst/>
              <a:rect l="l" t="t" r="r" b="b"/>
              <a:pathLst>
                <a:path w="2866" h="752" extrusionOk="0">
                  <a:moveTo>
                    <a:pt x="996" y="0"/>
                  </a:moveTo>
                  <a:cubicBezTo>
                    <a:pt x="905" y="97"/>
                    <a:pt x="805" y="125"/>
                    <a:pt x="702" y="125"/>
                  </a:cubicBezTo>
                  <a:cubicBezTo>
                    <a:pt x="549" y="125"/>
                    <a:pt x="387" y="62"/>
                    <a:pt x="236" y="62"/>
                  </a:cubicBezTo>
                  <a:cubicBezTo>
                    <a:pt x="154" y="62"/>
                    <a:pt x="74" y="81"/>
                    <a:pt x="1" y="139"/>
                  </a:cubicBezTo>
                  <a:cubicBezTo>
                    <a:pt x="160" y="577"/>
                    <a:pt x="498" y="597"/>
                    <a:pt x="856" y="617"/>
                  </a:cubicBezTo>
                  <a:cubicBezTo>
                    <a:pt x="1373" y="677"/>
                    <a:pt x="1891" y="677"/>
                    <a:pt x="2408" y="696"/>
                  </a:cubicBezTo>
                  <a:cubicBezTo>
                    <a:pt x="2482" y="729"/>
                    <a:pt x="2552" y="752"/>
                    <a:pt x="2614" y="752"/>
                  </a:cubicBezTo>
                  <a:cubicBezTo>
                    <a:pt x="2701" y="752"/>
                    <a:pt x="2771" y="706"/>
                    <a:pt x="2806" y="577"/>
                  </a:cubicBezTo>
                  <a:cubicBezTo>
                    <a:pt x="2865" y="338"/>
                    <a:pt x="2746" y="239"/>
                    <a:pt x="2547" y="239"/>
                  </a:cubicBezTo>
                  <a:cubicBezTo>
                    <a:pt x="2471" y="236"/>
                    <a:pt x="2395" y="235"/>
                    <a:pt x="2320" y="235"/>
                  </a:cubicBezTo>
                  <a:cubicBezTo>
                    <a:pt x="2283" y="235"/>
                    <a:pt x="2245" y="235"/>
                    <a:pt x="2208" y="235"/>
                  </a:cubicBezTo>
                  <a:cubicBezTo>
                    <a:pt x="1873" y="235"/>
                    <a:pt x="1553" y="224"/>
                    <a:pt x="12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1422625" y="1290450"/>
              <a:ext cx="62175" cy="18775"/>
            </a:xfrm>
            <a:custGeom>
              <a:avLst/>
              <a:gdLst/>
              <a:ahLst/>
              <a:cxnLst/>
              <a:rect l="l" t="t" r="r" b="b"/>
              <a:pathLst>
                <a:path w="2487" h="751" extrusionOk="0">
                  <a:moveTo>
                    <a:pt x="60" y="0"/>
                  </a:moveTo>
                  <a:cubicBezTo>
                    <a:pt x="0" y="60"/>
                    <a:pt x="0" y="139"/>
                    <a:pt x="40" y="199"/>
                  </a:cubicBezTo>
                  <a:cubicBezTo>
                    <a:pt x="80" y="298"/>
                    <a:pt x="159" y="378"/>
                    <a:pt x="259" y="458"/>
                  </a:cubicBezTo>
                  <a:cubicBezTo>
                    <a:pt x="577" y="696"/>
                    <a:pt x="975" y="597"/>
                    <a:pt x="1333" y="736"/>
                  </a:cubicBezTo>
                  <a:cubicBezTo>
                    <a:pt x="1363" y="746"/>
                    <a:pt x="1398" y="751"/>
                    <a:pt x="1435" y="751"/>
                  </a:cubicBezTo>
                  <a:cubicBezTo>
                    <a:pt x="1472" y="751"/>
                    <a:pt x="1512" y="746"/>
                    <a:pt x="1552" y="736"/>
                  </a:cubicBezTo>
                  <a:cubicBezTo>
                    <a:pt x="1771" y="676"/>
                    <a:pt x="1989" y="656"/>
                    <a:pt x="2188" y="577"/>
                  </a:cubicBezTo>
                  <a:cubicBezTo>
                    <a:pt x="2288" y="557"/>
                    <a:pt x="2427" y="577"/>
                    <a:pt x="2487" y="477"/>
                  </a:cubicBezTo>
                  <a:lnTo>
                    <a:pt x="2487" y="159"/>
                  </a:lnTo>
                  <a:cubicBezTo>
                    <a:pt x="2109" y="36"/>
                    <a:pt x="1727" y="12"/>
                    <a:pt x="1342" y="12"/>
                  </a:cubicBezTo>
                  <a:cubicBezTo>
                    <a:pt x="1093" y="12"/>
                    <a:pt x="843" y="22"/>
                    <a:pt x="592" y="22"/>
                  </a:cubicBezTo>
                  <a:cubicBezTo>
                    <a:pt x="415" y="22"/>
                    <a:pt x="237" y="17"/>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1958725" y="1336700"/>
              <a:ext cx="34825" cy="33325"/>
            </a:xfrm>
            <a:custGeom>
              <a:avLst/>
              <a:gdLst/>
              <a:ahLst/>
              <a:cxnLst/>
              <a:rect l="l" t="t" r="r" b="b"/>
              <a:pathLst>
                <a:path w="1393" h="1333" extrusionOk="0">
                  <a:moveTo>
                    <a:pt x="736" y="0"/>
                  </a:moveTo>
                  <a:cubicBezTo>
                    <a:pt x="219" y="20"/>
                    <a:pt x="40" y="418"/>
                    <a:pt x="20" y="816"/>
                  </a:cubicBezTo>
                  <a:cubicBezTo>
                    <a:pt x="0" y="1273"/>
                    <a:pt x="418" y="1194"/>
                    <a:pt x="717" y="1273"/>
                  </a:cubicBezTo>
                  <a:cubicBezTo>
                    <a:pt x="816" y="1293"/>
                    <a:pt x="896" y="1313"/>
                    <a:pt x="975" y="1333"/>
                  </a:cubicBezTo>
                  <a:cubicBezTo>
                    <a:pt x="995" y="1333"/>
                    <a:pt x="1035" y="1293"/>
                    <a:pt x="1075" y="1273"/>
                  </a:cubicBezTo>
                  <a:cubicBezTo>
                    <a:pt x="995" y="1015"/>
                    <a:pt x="637" y="1034"/>
                    <a:pt x="597" y="796"/>
                  </a:cubicBezTo>
                  <a:cubicBezTo>
                    <a:pt x="697" y="378"/>
                    <a:pt x="1174" y="438"/>
                    <a:pt x="1393" y="199"/>
                  </a:cubicBezTo>
                  <a:cubicBezTo>
                    <a:pt x="1274" y="0"/>
                    <a:pt x="1035" y="4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2043275" y="1228525"/>
              <a:ext cx="63175" cy="22150"/>
            </a:xfrm>
            <a:custGeom>
              <a:avLst/>
              <a:gdLst/>
              <a:ahLst/>
              <a:cxnLst/>
              <a:rect l="l" t="t" r="r" b="b"/>
              <a:pathLst>
                <a:path w="2527" h="886" extrusionOk="0">
                  <a:moveTo>
                    <a:pt x="1549" y="0"/>
                  </a:moveTo>
                  <a:cubicBezTo>
                    <a:pt x="1251" y="0"/>
                    <a:pt x="949" y="124"/>
                    <a:pt x="637" y="348"/>
                  </a:cubicBezTo>
                  <a:cubicBezTo>
                    <a:pt x="590" y="367"/>
                    <a:pt x="537" y="373"/>
                    <a:pt x="482" y="373"/>
                  </a:cubicBezTo>
                  <a:cubicBezTo>
                    <a:pt x="407" y="373"/>
                    <a:pt x="327" y="362"/>
                    <a:pt x="252" y="362"/>
                  </a:cubicBezTo>
                  <a:cubicBezTo>
                    <a:pt x="152" y="362"/>
                    <a:pt x="61" y="381"/>
                    <a:pt x="0" y="468"/>
                  </a:cubicBezTo>
                  <a:cubicBezTo>
                    <a:pt x="44" y="585"/>
                    <a:pt x="140" y="602"/>
                    <a:pt x="242" y="602"/>
                  </a:cubicBezTo>
                  <a:cubicBezTo>
                    <a:pt x="285" y="602"/>
                    <a:pt x="330" y="599"/>
                    <a:pt x="372" y="599"/>
                  </a:cubicBezTo>
                  <a:cubicBezTo>
                    <a:pt x="504" y="599"/>
                    <a:pt x="617" y="628"/>
                    <a:pt x="617" y="866"/>
                  </a:cubicBezTo>
                  <a:lnTo>
                    <a:pt x="776" y="866"/>
                  </a:lnTo>
                  <a:cubicBezTo>
                    <a:pt x="1019" y="802"/>
                    <a:pt x="1267" y="756"/>
                    <a:pt x="1515" y="756"/>
                  </a:cubicBezTo>
                  <a:cubicBezTo>
                    <a:pt x="1735" y="756"/>
                    <a:pt x="1954" y="792"/>
                    <a:pt x="2169" y="886"/>
                  </a:cubicBezTo>
                  <a:cubicBezTo>
                    <a:pt x="2527" y="886"/>
                    <a:pt x="2487" y="667"/>
                    <a:pt x="2467" y="428"/>
                  </a:cubicBezTo>
                  <a:cubicBezTo>
                    <a:pt x="2163" y="134"/>
                    <a:pt x="1859" y="0"/>
                    <a:pt x="15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1397750" y="1294425"/>
              <a:ext cx="61700" cy="21700"/>
            </a:xfrm>
            <a:custGeom>
              <a:avLst/>
              <a:gdLst/>
              <a:ahLst/>
              <a:cxnLst/>
              <a:rect l="l" t="t" r="r" b="b"/>
              <a:pathLst>
                <a:path w="2468" h="868" extrusionOk="0">
                  <a:moveTo>
                    <a:pt x="697" y="0"/>
                  </a:moveTo>
                  <a:cubicBezTo>
                    <a:pt x="617" y="0"/>
                    <a:pt x="557" y="20"/>
                    <a:pt x="478" y="40"/>
                  </a:cubicBezTo>
                  <a:cubicBezTo>
                    <a:pt x="398" y="100"/>
                    <a:pt x="359" y="139"/>
                    <a:pt x="339" y="219"/>
                  </a:cubicBezTo>
                  <a:cubicBezTo>
                    <a:pt x="478" y="517"/>
                    <a:pt x="239" y="537"/>
                    <a:pt x="60" y="617"/>
                  </a:cubicBezTo>
                  <a:cubicBezTo>
                    <a:pt x="60" y="637"/>
                    <a:pt x="40" y="696"/>
                    <a:pt x="0" y="716"/>
                  </a:cubicBezTo>
                  <a:cubicBezTo>
                    <a:pt x="215" y="836"/>
                    <a:pt x="444" y="868"/>
                    <a:pt x="677" y="868"/>
                  </a:cubicBezTo>
                  <a:cubicBezTo>
                    <a:pt x="931" y="868"/>
                    <a:pt x="1190" y="830"/>
                    <a:pt x="1439" y="830"/>
                  </a:cubicBezTo>
                  <a:cubicBezTo>
                    <a:pt x="1490" y="830"/>
                    <a:pt x="1541" y="832"/>
                    <a:pt x="1592" y="836"/>
                  </a:cubicBezTo>
                  <a:cubicBezTo>
                    <a:pt x="1652" y="796"/>
                    <a:pt x="1691" y="736"/>
                    <a:pt x="1751" y="716"/>
                  </a:cubicBezTo>
                  <a:cubicBezTo>
                    <a:pt x="1809" y="693"/>
                    <a:pt x="1868" y="683"/>
                    <a:pt x="1926" y="683"/>
                  </a:cubicBezTo>
                  <a:cubicBezTo>
                    <a:pt x="1967" y="683"/>
                    <a:pt x="2008" y="688"/>
                    <a:pt x="2049" y="696"/>
                  </a:cubicBezTo>
                  <a:cubicBezTo>
                    <a:pt x="2137" y="706"/>
                    <a:pt x="2238" y="754"/>
                    <a:pt x="2319" y="754"/>
                  </a:cubicBezTo>
                  <a:cubicBezTo>
                    <a:pt x="2405" y="754"/>
                    <a:pt x="2467" y="701"/>
                    <a:pt x="2467" y="497"/>
                  </a:cubicBezTo>
                  <a:cubicBezTo>
                    <a:pt x="2297" y="436"/>
                    <a:pt x="2187" y="242"/>
                    <a:pt x="1989" y="242"/>
                  </a:cubicBezTo>
                  <a:cubicBezTo>
                    <a:pt x="1931" y="242"/>
                    <a:pt x="1867" y="258"/>
                    <a:pt x="1791" y="299"/>
                  </a:cubicBezTo>
                  <a:cubicBezTo>
                    <a:pt x="1749" y="319"/>
                    <a:pt x="1710" y="328"/>
                    <a:pt x="1671" y="328"/>
                  </a:cubicBezTo>
                  <a:cubicBezTo>
                    <a:pt x="1525" y="328"/>
                    <a:pt x="1396" y="202"/>
                    <a:pt x="1254" y="139"/>
                  </a:cubicBezTo>
                  <a:cubicBezTo>
                    <a:pt x="1154" y="80"/>
                    <a:pt x="1035" y="40"/>
                    <a:pt x="935" y="20"/>
                  </a:cubicBezTo>
                  <a:cubicBezTo>
                    <a:pt x="856" y="0"/>
                    <a:pt x="776" y="0"/>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2126325" y="1386175"/>
              <a:ext cx="54225" cy="24175"/>
            </a:xfrm>
            <a:custGeom>
              <a:avLst/>
              <a:gdLst/>
              <a:ahLst/>
              <a:cxnLst/>
              <a:rect l="l" t="t" r="r" b="b"/>
              <a:pathLst>
                <a:path w="2169" h="967" extrusionOk="0">
                  <a:moveTo>
                    <a:pt x="359" y="0"/>
                  </a:moveTo>
                  <a:cubicBezTo>
                    <a:pt x="287" y="0"/>
                    <a:pt x="197" y="37"/>
                    <a:pt x="80" y="130"/>
                  </a:cubicBezTo>
                  <a:cubicBezTo>
                    <a:pt x="0" y="189"/>
                    <a:pt x="0" y="229"/>
                    <a:pt x="100" y="249"/>
                  </a:cubicBezTo>
                  <a:lnTo>
                    <a:pt x="100" y="289"/>
                  </a:lnTo>
                  <a:cubicBezTo>
                    <a:pt x="140" y="348"/>
                    <a:pt x="179" y="408"/>
                    <a:pt x="259" y="448"/>
                  </a:cubicBezTo>
                  <a:cubicBezTo>
                    <a:pt x="378" y="587"/>
                    <a:pt x="498" y="687"/>
                    <a:pt x="597" y="806"/>
                  </a:cubicBezTo>
                  <a:cubicBezTo>
                    <a:pt x="695" y="904"/>
                    <a:pt x="794" y="967"/>
                    <a:pt x="895" y="967"/>
                  </a:cubicBezTo>
                  <a:cubicBezTo>
                    <a:pt x="979" y="967"/>
                    <a:pt x="1064" y="925"/>
                    <a:pt x="1154" y="826"/>
                  </a:cubicBezTo>
                  <a:cubicBezTo>
                    <a:pt x="1270" y="901"/>
                    <a:pt x="1386" y="927"/>
                    <a:pt x="1502" y="927"/>
                  </a:cubicBezTo>
                  <a:cubicBezTo>
                    <a:pt x="1724" y="927"/>
                    <a:pt x="1946" y="832"/>
                    <a:pt x="2169" y="806"/>
                  </a:cubicBezTo>
                  <a:lnTo>
                    <a:pt x="2169" y="508"/>
                  </a:lnTo>
                  <a:lnTo>
                    <a:pt x="2169" y="428"/>
                  </a:lnTo>
                  <a:cubicBezTo>
                    <a:pt x="1950" y="388"/>
                    <a:pt x="1721" y="363"/>
                    <a:pt x="1490" y="363"/>
                  </a:cubicBezTo>
                  <a:cubicBezTo>
                    <a:pt x="1258" y="363"/>
                    <a:pt x="1025" y="388"/>
                    <a:pt x="796" y="448"/>
                  </a:cubicBezTo>
                  <a:cubicBezTo>
                    <a:pt x="631" y="343"/>
                    <a:pt x="57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1707575" y="1350075"/>
              <a:ext cx="47775" cy="17200"/>
            </a:xfrm>
            <a:custGeom>
              <a:avLst/>
              <a:gdLst/>
              <a:ahLst/>
              <a:cxnLst/>
              <a:rect l="l" t="t" r="r" b="b"/>
              <a:pathLst>
                <a:path w="1911" h="688" extrusionOk="0">
                  <a:moveTo>
                    <a:pt x="1427" y="0"/>
                  </a:moveTo>
                  <a:cubicBezTo>
                    <a:pt x="1410" y="0"/>
                    <a:pt x="1392" y="1"/>
                    <a:pt x="1373" y="2"/>
                  </a:cubicBezTo>
                  <a:cubicBezTo>
                    <a:pt x="1234" y="15"/>
                    <a:pt x="1097" y="20"/>
                    <a:pt x="961" y="20"/>
                  </a:cubicBezTo>
                  <a:cubicBezTo>
                    <a:pt x="690" y="20"/>
                    <a:pt x="425" y="2"/>
                    <a:pt x="160" y="2"/>
                  </a:cubicBezTo>
                  <a:cubicBezTo>
                    <a:pt x="120" y="141"/>
                    <a:pt x="40" y="241"/>
                    <a:pt x="1" y="360"/>
                  </a:cubicBezTo>
                  <a:cubicBezTo>
                    <a:pt x="62" y="367"/>
                    <a:pt x="123" y="368"/>
                    <a:pt x="185" y="368"/>
                  </a:cubicBezTo>
                  <a:cubicBezTo>
                    <a:pt x="256" y="368"/>
                    <a:pt x="327" y="366"/>
                    <a:pt x="398" y="366"/>
                  </a:cubicBezTo>
                  <a:cubicBezTo>
                    <a:pt x="640" y="366"/>
                    <a:pt x="876" y="394"/>
                    <a:pt x="1095" y="639"/>
                  </a:cubicBezTo>
                  <a:cubicBezTo>
                    <a:pt x="1125" y="674"/>
                    <a:pt x="1159" y="688"/>
                    <a:pt x="1195" y="688"/>
                  </a:cubicBezTo>
                  <a:cubicBezTo>
                    <a:pt x="1302" y="688"/>
                    <a:pt x="1428" y="569"/>
                    <a:pt x="1532" y="539"/>
                  </a:cubicBezTo>
                  <a:cubicBezTo>
                    <a:pt x="1612" y="440"/>
                    <a:pt x="1811" y="460"/>
                    <a:pt x="1910" y="340"/>
                  </a:cubicBezTo>
                  <a:cubicBezTo>
                    <a:pt x="1800" y="119"/>
                    <a:pt x="1654" y="0"/>
                    <a:pt x="1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1858775" y="1268050"/>
              <a:ext cx="76100" cy="9225"/>
            </a:xfrm>
            <a:custGeom>
              <a:avLst/>
              <a:gdLst/>
              <a:ahLst/>
              <a:cxnLst/>
              <a:rect l="l" t="t" r="r" b="b"/>
              <a:pathLst>
                <a:path w="3044" h="369" extrusionOk="0">
                  <a:moveTo>
                    <a:pt x="2049" y="0"/>
                  </a:moveTo>
                  <a:cubicBezTo>
                    <a:pt x="1862" y="0"/>
                    <a:pt x="1674" y="9"/>
                    <a:pt x="1486" y="9"/>
                  </a:cubicBezTo>
                  <a:cubicBezTo>
                    <a:pt x="1395" y="9"/>
                    <a:pt x="1304" y="7"/>
                    <a:pt x="1213" y="1"/>
                  </a:cubicBezTo>
                  <a:cubicBezTo>
                    <a:pt x="1094" y="200"/>
                    <a:pt x="895" y="160"/>
                    <a:pt x="696" y="180"/>
                  </a:cubicBezTo>
                  <a:cubicBezTo>
                    <a:pt x="458" y="200"/>
                    <a:pt x="199" y="140"/>
                    <a:pt x="0" y="339"/>
                  </a:cubicBezTo>
                  <a:cubicBezTo>
                    <a:pt x="211" y="360"/>
                    <a:pt x="422" y="368"/>
                    <a:pt x="633" y="368"/>
                  </a:cubicBezTo>
                  <a:cubicBezTo>
                    <a:pt x="1436" y="368"/>
                    <a:pt x="2240" y="243"/>
                    <a:pt x="3044" y="180"/>
                  </a:cubicBezTo>
                  <a:cubicBezTo>
                    <a:pt x="2717" y="27"/>
                    <a:pt x="2384" y="0"/>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1347025" y="1254575"/>
              <a:ext cx="69650" cy="9825"/>
            </a:xfrm>
            <a:custGeom>
              <a:avLst/>
              <a:gdLst/>
              <a:ahLst/>
              <a:cxnLst/>
              <a:rect l="l" t="t" r="r" b="b"/>
              <a:pathLst>
                <a:path w="2786" h="393" extrusionOk="0">
                  <a:moveTo>
                    <a:pt x="1691" y="0"/>
                  </a:moveTo>
                  <a:cubicBezTo>
                    <a:pt x="1346" y="0"/>
                    <a:pt x="1001" y="25"/>
                    <a:pt x="659" y="25"/>
                  </a:cubicBezTo>
                  <a:cubicBezTo>
                    <a:pt x="605" y="25"/>
                    <a:pt x="551" y="24"/>
                    <a:pt x="498" y="23"/>
                  </a:cubicBezTo>
                  <a:cubicBezTo>
                    <a:pt x="339" y="182"/>
                    <a:pt x="100" y="23"/>
                    <a:pt x="0" y="202"/>
                  </a:cubicBezTo>
                  <a:cubicBezTo>
                    <a:pt x="301" y="352"/>
                    <a:pt x="614" y="392"/>
                    <a:pt x="930" y="392"/>
                  </a:cubicBezTo>
                  <a:cubicBezTo>
                    <a:pt x="1292" y="392"/>
                    <a:pt x="1658" y="340"/>
                    <a:pt x="2015" y="340"/>
                  </a:cubicBezTo>
                  <a:cubicBezTo>
                    <a:pt x="2046" y="340"/>
                    <a:pt x="2078" y="340"/>
                    <a:pt x="2109" y="341"/>
                  </a:cubicBezTo>
                  <a:cubicBezTo>
                    <a:pt x="2197" y="279"/>
                    <a:pt x="2289" y="268"/>
                    <a:pt x="2385" y="268"/>
                  </a:cubicBezTo>
                  <a:cubicBezTo>
                    <a:pt x="2438" y="268"/>
                    <a:pt x="2492" y="272"/>
                    <a:pt x="2548" y="272"/>
                  </a:cubicBezTo>
                  <a:cubicBezTo>
                    <a:pt x="2619" y="272"/>
                    <a:pt x="2691" y="266"/>
                    <a:pt x="2766" y="241"/>
                  </a:cubicBezTo>
                  <a:cubicBezTo>
                    <a:pt x="2766" y="222"/>
                    <a:pt x="2785" y="182"/>
                    <a:pt x="2785" y="142"/>
                  </a:cubicBezTo>
                  <a:cubicBezTo>
                    <a:pt x="2424" y="28"/>
                    <a:pt x="2058" y="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2097475" y="1231875"/>
              <a:ext cx="49750" cy="22275"/>
            </a:xfrm>
            <a:custGeom>
              <a:avLst/>
              <a:gdLst/>
              <a:ahLst/>
              <a:cxnLst/>
              <a:rect l="l" t="t" r="r" b="b"/>
              <a:pathLst>
                <a:path w="1990" h="891" extrusionOk="0">
                  <a:moveTo>
                    <a:pt x="734" y="1"/>
                  </a:moveTo>
                  <a:cubicBezTo>
                    <a:pt x="527" y="1"/>
                    <a:pt x="330" y="53"/>
                    <a:pt x="160" y="234"/>
                  </a:cubicBezTo>
                  <a:cubicBezTo>
                    <a:pt x="199" y="433"/>
                    <a:pt x="199" y="632"/>
                    <a:pt x="1" y="752"/>
                  </a:cubicBezTo>
                  <a:cubicBezTo>
                    <a:pt x="358" y="867"/>
                    <a:pt x="723" y="882"/>
                    <a:pt x="1086" y="882"/>
                  </a:cubicBezTo>
                  <a:cubicBezTo>
                    <a:pt x="1213" y="882"/>
                    <a:pt x="1341" y="880"/>
                    <a:pt x="1467" y="880"/>
                  </a:cubicBezTo>
                  <a:cubicBezTo>
                    <a:pt x="1602" y="880"/>
                    <a:pt x="1737" y="882"/>
                    <a:pt x="1870" y="891"/>
                  </a:cubicBezTo>
                  <a:cubicBezTo>
                    <a:pt x="1950" y="831"/>
                    <a:pt x="1990" y="791"/>
                    <a:pt x="1990" y="692"/>
                  </a:cubicBezTo>
                  <a:cubicBezTo>
                    <a:pt x="1940" y="560"/>
                    <a:pt x="1850" y="483"/>
                    <a:pt x="1730" y="483"/>
                  </a:cubicBezTo>
                  <a:cubicBezTo>
                    <a:pt x="1705" y="483"/>
                    <a:pt x="1679" y="486"/>
                    <a:pt x="1652" y="493"/>
                  </a:cubicBezTo>
                  <a:cubicBezTo>
                    <a:pt x="1621" y="495"/>
                    <a:pt x="1591" y="496"/>
                    <a:pt x="1564" y="496"/>
                  </a:cubicBezTo>
                  <a:cubicBezTo>
                    <a:pt x="1345" y="496"/>
                    <a:pt x="1247" y="418"/>
                    <a:pt x="1353" y="135"/>
                  </a:cubicBezTo>
                  <a:lnTo>
                    <a:pt x="1214" y="55"/>
                  </a:lnTo>
                  <a:cubicBezTo>
                    <a:pt x="1052" y="30"/>
                    <a:pt x="890" y="1"/>
                    <a:pt x="7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2441125" y="1383075"/>
              <a:ext cx="64675" cy="17000"/>
            </a:xfrm>
            <a:custGeom>
              <a:avLst/>
              <a:gdLst/>
              <a:ahLst/>
              <a:cxnLst/>
              <a:rect l="l" t="t" r="r" b="b"/>
              <a:pathLst>
                <a:path w="2587" h="680" extrusionOk="0">
                  <a:moveTo>
                    <a:pt x="1440" y="0"/>
                  </a:moveTo>
                  <a:cubicBezTo>
                    <a:pt x="1360" y="0"/>
                    <a:pt x="1278" y="16"/>
                    <a:pt x="1194" y="55"/>
                  </a:cubicBezTo>
                  <a:cubicBezTo>
                    <a:pt x="1116" y="66"/>
                    <a:pt x="1037" y="70"/>
                    <a:pt x="957" y="70"/>
                  </a:cubicBezTo>
                  <a:cubicBezTo>
                    <a:pt x="852" y="70"/>
                    <a:pt x="746" y="64"/>
                    <a:pt x="641" y="64"/>
                  </a:cubicBezTo>
                  <a:cubicBezTo>
                    <a:pt x="417" y="64"/>
                    <a:pt x="197" y="90"/>
                    <a:pt x="0" y="254"/>
                  </a:cubicBezTo>
                  <a:lnTo>
                    <a:pt x="0" y="453"/>
                  </a:lnTo>
                  <a:cubicBezTo>
                    <a:pt x="40" y="572"/>
                    <a:pt x="100" y="671"/>
                    <a:pt x="239" y="671"/>
                  </a:cubicBezTo>
                  <a:cubicBezTo>
                    <a:pt x="267" y="677"/>
                    <a:pt x="295" y="680"/>
                    <a:pt x="322" y="680"/>
                  </a:cubicBezTo>
                  <a:cubicBezTo>
                    <a:pt x="565" y="680"/>
                    <a:pt x="809" y="479"/>
                    <a:pt x="1058" y="479"/>
                  </a:cubicBezTo>
                  <a:cubicBezTo>
                    <a:pt x="1168" y="479"/>
                    <a:pt x="1280" y="519"/>
                    <a:pt x="1393" y="632"/>
                  </a:cubicBezTo>
                  <a:cubicBezTo>
                    <a:pt x="1464" y="617"/>
                    <a:pt x="1537" y="613"/>
                    <a:pt x="1610" y="613"/>
                  </a:cubicBezTo>
                  <a:cubicBezTo>
                    <a:pt x="1749" y="613"/>
                    <a:pt x="1889" y="629"/>
                    <a:pt x="2027" y="629"/>
                  </a:cubicBezTo>
                  <a:cubicBezTo>
                    <a:pt x="2223" y="629"/>
                    <a:pt x="2414" y="596"/>
                    <a:pt x="2586" y="433"/>
                  </a:cubicBezTo>
                  <a:cubicBezTo>
                    <a:pt x="2427" y="254"/>
                    <a:pt x="2228" y="214"/>
                    <a:pt x="2029" y="174"/>
                  </a:cubicBezTo>
                  <a:cubicBezTo>
                    <a:pt x="1843" y="103"/>
                    <a:pt x="1647" y="0"/>
                    <a:pt x="14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1601650" y="1221800"/>
              <a:ext cx="44275" cy="19925"/>
            </a:xfrm>
            <a:custGeom>
              <a:avLst/>
              <a:gdLst/>
              <a:ahLst/>
              <a:cxnLst/>
              <a:rect l="l" t="t" r="r" b="b"/>
              <a:pathLst>
                <a:path w="1771" h="797" extrusionOk="0">
                  <a:moveTo>
                    <a:pt x="438" y="1"/>
                  </a:moveTo>
                  <a:cubicBezTo>
                    <a:pt x="60" y="100"/>
                    <a:pt x="0" y="299"/>
                    <a:pt x="199" y="617"/>
                  </a:cubicBezTo>
                  <a:lnTo>
                    <a:pt x="199" y="797"/>
                  </a:lnTo>
                  <a:lnTo>
                    <a:pt x="1751" y="797"/>
                  </a:lnTo>
                  <a:cubicBezTo>
                    <a:pt x="1771" y="399"/>
                    <a:pt x="1393" y="359"/>
                    <a:pt x="1194" y="160"/>
                  </a:cubicBezTo>
                  <a:cubicBezTo>
                    <a:pt x="955" y="60"/>
                    <a:pt x="697" y="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1566825" y="1301375"/>
              <a:ext cx="41325" cy="19100"/>
            </a:xfrm>
            <a:custGeom>
              <a:avLst/>
              <a:gdLst/>
              <a:ahLst/>
              <a:cxnLst/>
              <a:rect l="l" t="t" r="r" b="b"/>
              <a:pathLst>
                <a:path w="1653" h="764" extrusionOk="0">
                  <a:moveTo>
                    <a:pt x="1573" y="21"/>
                  </a:moveTo>
                  <a:cubicBezTo>
                    <a:pt x="1234" y="60"/>
                    <a:pt x="876" y="1"/>
                    <a:pt x="578" y="219"/>
                  </a:cubicBezTo>
                  <a:cubicBezTo>
                    <a:pt x="299" y="259"/>
                    <a:pt x="1" y="319"/>
                    <a:pt x="200" y="737"/>
                  </a:cubicBezTo>
                  <a:cubicBezTo>
                    <a:pt x="269" y="756"/>
                    <a:pt x="337" y="764"/>
                    <a:pt x="403" y="764"/>
                  </a:cubicBezTo>
                  <a:cubicBezTo>
                    <a:pt x="740" y="764"/>
                    <a:pt x="1036" y="557"/>
                    <a:pt x="1357" y="557"/>
                  </a:cubicBezTo>
                  <a:cubicBezTo>
                    <a:pt x="1369" y="557"/>
                    <a:pt x="1381" y="557"/>
                    <a:pt x="1393" y="558"/>
                  </a:cubicBezTo>
                  <a:cubicBezTo>
                    <a:pt x="1473" y="518"/>
                    <a:pt x="1533" y="418"/>
                    <a:pt x="1573" y="339"/>
                  </a:cubicBezTo>
                  <a:cubicBezTo>
                    <a:pt x="1592" y="299"/>
                    <a:pt x="1632" y="239"/>
                    <a:pt x="1652" y="160"/>
                  </a:cubicBezTo>
                  <a:cubicBezTo>
                    <a:pt x="1652" y="120"/>
                    <a:pt x="1632" y="60"/>
                    <a:pt x="1573"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2079575" y="1297400"/>
              <a:ext cx="13450" cy="79100"/>
            </a:xfrm>
            <a:custGeom>
              <a:avLst/>
              <a:gdLst/>
              <a:ahLst/>
              <a:cxnLst/>
              <a:rect l="l" t="t" r="r" b="b"/>
              <a:pathLst>
                <a:path w="538" h="3164" extrusionOk="0">
                  <a:moveTo>
                    <a:pt x="358" y="1"/>
                  </a:moveTo>
                  <a:cubicBezTo>
                    <a:pt x="0" y="1055"/>
                    <a:pt x="160" y="2109"/>
                    <a:pt x="219" y="3163"/>
                  </a:cubicBezTo>
                  <a:cubicBezTo>
                    <a:pt x="518" y="2189"/>
                    <a:pt x="339" y="1174"/>
                    <a:pt x="537" y="180"/>
                  </a:cubicBezTo>
                  <a:cubicBezTo>
                    <a:pt x="478" y="100"/>
                    <a:pt x="438" y="6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1565850" y="1344450"/>
              <a:ext cx="31850" cy="23100"/>
            </a:xfrm>
            <a:custGeom>
              <a:avLst/>
              <a:gdLst/>
              <a:ahLst/>
              <a:cxnLst/>
              <a:rect l="l" t="t" r="r" b="b"/>
              <a:pathLst>
                <a:path w="1274" h="924" extrusionOk="0">
                  <a:moveTo>
                    <a:pt x="614" y="1"/>
                  </a:moveTo>
                  <a:cubicBezTo>
                    <a:pt x="552" y="1"/>
                    <a:pt x="489" y="35"/>
                    <a:pt x="438" y="108"/>
                  </a:cubicBezTo>
                  <a:lnTo>
                    <a:pt x="239" y="108"/>
                  </a:lnTo>
                  <a:cubicBezTo>
                    <a:pt x="40" y="267"/>
                    <a:pt x="40" y="506"/>
                    <a:pt x="0" y="724"/>
                  </a:cubicBezTo>
                  <a:cubicBezTo>
                    <a:pt x="0" y="804"/>
                    <a:pt x="20" y="884"/>
                    <a:pt x="80" y="923"/>
                  </a:cubicBezTo>
                  <a:lnTo>
                    <a:pt x="776" y="923"/>
                  </a:lnTo>
                  <a:cubicBezTo>
                    <a:pt x="975" y="665"/>
                    <a:pt x="1273" y="366"/>
                    <a:pt x="776" y="88"/>
                  </a:cubicBezTo>
                  <a:cubicBezTo>
                    <a:pt x="728" y="31"/>
                    <a:pt x="671" y="1"/>
                    <a:pt x="6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1678725" y="1218325"/>
              <a:ext cx="47275" cy="24400"/>
            </a:xfrm>
            <a:custGeom>
              <a:avLst/>
              <a:gdLst/>
              <a:ahLst/>
              <a:cxnLst/>
              <a:rect l="l" t="t" r="r" b="b"/>
              <a:pathLst>
                <a:path w="1891" h="976" extrusionOk="0">
                  <a:moveTo>
                    <a:pt x="1035" y="1"/>
                  </a:moveTo>
                  <a:cubicBezTo>
                    <a:pt x="976" y="40"/>
                    <a:pt x="936" y="60"/>
                    <a:pt x="876" y="100"/>
                  </a:cubicBezTo>
                  <a:cubicBezTo>
                    <a:pt x="797" y="180"/>
                    <a:pt x="757" y="239"/>
                    <a:pt x="677" y="279"/>
                  </a:cubicBezTo>
                  <a:cubicBezTo>
                    <a:pt x="598" y="299"/>
                    <a:pt x="558" y="299"/>
                    <a:pt x="498" y="339"/>
                  </a:cubicBezTo>
                  <a:cubicBezTo>
                    <a:pt x="359" y="339"/>
                    <a:pt x="240" y="339"/>
                    <a:pt x="100" y="359"/>
                  </a:cubicBezTo>
                  <a:lnTo>
                    <a:pt x="41" y="438"/>
                  </a:lnTo>
                  <a:cubicBezTo>
                    <a:pt x="41" y="458"/>
                    <a:pt x="1" y="498"/>
                    <a:pt x="1" y="538"/>
                  </a:cubicBezTo>
                  <a:cubicBezTo>
                    <a:pt x="1" y="597"/>
                    <a:pt x="1" y="677"/>
                    <a:pt x="61" y="756"/>
                  </a:cubicBezTo>
                  <a:cubicBezTo>
                    <a:pt x="182" y="840"/>
                    <a:pt x="318" y="857"/>
                    <a:pt x="458" y="857"/>
                  </a:cubicBezTo>
                  <a:cubicBezTo>
                    <a:pt x="554" y="857"/>
                    <a:pt x="651" y="849"/>
                    <a:pt x="748" y="849"/>
                  </a:cubicBezTo>
                  <a:cubicBezTo>
                    <a:pt x="881" y="849"/>
                    <a:pt x="1013" y="864"/>
                    <a:pt x="1135" y="936"/>
                  </a:cubicBezTo>
                  <a:cubicBezTo>
                    <a:pt x="1294" y="955"/>
                    <a:pt x="1473" y="955"/>
                    <a:pt x="1652" y="975"/>
                  </a:cubicBezTo>
                  <a:cubicBezTo>
                    <a:pt x="1692" y="896"/>
                    <a:pt x="1771" y="836"/>
                    <a:pt x="1831" y="756"/>
                  </a:cubicBezTo>
                  <a:cubicBezTo>
                    <a:pt x="1891" y="697"/>
                    <a:pt x="1891" y="657"/>
                    <a:pt x="1851" y="637"/>
                  </a:cubicBezTo>
                  <a:cubicBezTo>
                    <a:pt x="1796" y="583"/>
                    <a:pt x="1709" y="495"/>
                    <a:pt x="1679" y="495"/>
                  </a:cubicBezTo>
                  <a:cubicBezTo>
                    <a:pt x="1676" y="495"/>
                    <a:pt x="1674" y="496"/>
                    <a:pt x="1672" y="498"/>
                  </a:cubicBezTo>
                  <a:cubicBezTo>
                    <a:pt x="1563" y="595"/>
                    <a:pt x="1482" y="633"/>
                    <a:pt x="1420" y="633"/>
                  </a:cubicBezTo>
                  <a:cubicBezTo>
                    <a:pt x="1266" y="633"/>
                    <a:pt x="1225" y="401"/>
                    <a:pt x="1155" y="259"/>
                  </a:cubicBezTo>
                  <a:cubicBezTo>
                    <a:pt x="1194" y="199"/>
                    <a:pt x="1234" y="160"/>
                    <a:pt x="1194" y="80"/>
                  </a:cubicBezTo>
                  <a:cubicBezTo>
                    <a:pt x="1155" y="40"/>
                    <a:pt x="1095" y="1"/>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2024375" y="1276200"/>
              <a:ext cx="60700" cy="15400"/>
            </a:xfrm>
            <a:custGeom>
              <a:avLst/>
              <a:gdLst/>
              <a:ahLst/>
              <a:cxnLst/>
              <a:rect l="l" t="t" r="r" b="b"/>
              <a:pathLst>
                <a:path w="2428" h="616" extrusionOk="0">
                  <a:moveTo>
                    <a:pt x="1080" y="0"/>
                  </a:moveTo>
                  <a:cubicBezTo>
                    <a:pt x="720" y="0"/>
                    <a:pt x="360" y="38"/>
                    <a:pt x="0" y="172"/>
                  </a:cubicBezTo>
                  <a:cubicBezTo>
                    <a:pt x="458" y="172"/>
                    <a:pt x="895" y="212"/>
                    <a:pt x="1353" y="232"/>
                  </a:cubicBezTo>
                  <a:cubicBezTo>
                    <a:pt x="1538" y="269"/>
                    <a:pt x="1448" y="616"/>
                    <a:pt x="1691" y="616"/>
                  </a:cubicBezTo>
                  <a:cubicBezTo>
                    <a:pt x="1709" y="616"/>
                    <a:pt x="1729" y="614"/>
                    <a:pt x="1751" y="610"/>
                  </a:cubicBezTo>
                  <a:cubicBezTo>
                    <a:pt x="1970" y="550"/>
                    <a:pt x="2228" y="550"/>
                    <a:pt x="2427" y="371"/>
                  </a:cubicBezTo>
                  <a:cubicBezTo>
                    <a:pt x="2387" y="311"/>
                    <a:pt x="2348" y="252"/>
                    <a:pt x="2328" y="252"/>
                  </a:cubicBezTo>
                  <a:cubicBezTo>
                    <a:pt x="2228" y="212"/>
                    <a:pt x="2149" y="132"/>
                    <a:pt x="2089" y="53"/>
                  </a:cubicBezTo>
                  <a:cubicBezTo>
                    <a:pt x="1753" y="34"/>
                    <a:pt x="1417" y="0"/>
                    <a:pt x="10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2344650" y="1406375"/>
              <a:ext cx="41800" cy="12900"/>
            </a:xfrm>
            <a:custGeom>
              <a:avLst/>
              <a:gdLst/>
              <a:ahLst/>
              <a:cxnLst/>
              <a:rect l="l" t="t" r="r" b="b"/>
              <a:pathLst>
                <a:path w="1672" h="516" extrusionOk="0">
                  <a:moveTo>
                    <a:pt x="732" y="0"/>
                  </a:moveTo>
                  <a:cubicBezTo>
                    <a:pt x="487" y="0"/>
                    <a:pt x="238" y="32"/>
                    <a:pt x="0" y="177"/>
                  </a:cubicBezTo>
                  <a:lnTo>
                    <a:pt x="60" y="237"/>
                  </a:lnTo>
                  <a:cubicBezTo>
                    <a:pt x="199" y="277"/>
                    <a:pt x="279" y="396"/>
                    <a:pt x="358" y="495"/>
                  </a:cubicBezTo>
                  <a:cubicBezTo>
                    <a:pt x="432" y="509"/>
                    <a:pt x="505" y="515"/>
                    <a:pt x="578" y="515"/>
                  </a:cubicBezTo>
                  <a:cubicBezTo>
                    <a:pt x="917" y="515"/>
                    <a:pt x="1248" y="385"/>
                    <a:pt x="1592" y="336"/>
                  </a:cubicBezTo>
                  <a:cubicBezTo>
                    <a:pt x="1671" y="177"/>
                    <a:pt x="1512" y="117"/>
                    <a:pt x="1393" y="18"/>
                  </a:cubicBezTo>
                  <a:cubicBezTo>
                    <a:pt x="1361" y="19"/>
                    <a:pt x="1329" y="20"/>
                    <a:pt x="1297" y="20"/>
                  </a:cubicBezTo>
                  <a:cubicBezTo>
                    <a:pt x="1116" y="20"/>
                    <a:pt x="925"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1337575" y="1294425"/>
              <a:ext cx="50250" cy="20750"/>
            </a:xfrm>
            <a:custGeom>
              <a:avLst/>
              <a:gdLst/>
              <a:ahLst/>
              <a:cxnLst/>
              <a:rect l="l" t="t" r="r" b="b"/>
              <a:pathLst>
                <a:path w="2010" h="830" extrusionOk="0">
                  <a:moveTo>
                    <a:pt x="20" y="0"/>
                  </a:moveTo>
                  <a:cubicBezTo>
                    <a:pt x="0" y="279"/>
                    <a:pt x="179" y="318"/>
                    <a:pt x="398" y="318"/>
                  </a:cubicBezTo>
                  <a:lnTo>
                    <a:pt x="1254" y="318"/>
                  </a:lnTo>
                  <a:cubicBezTo>
                    <a:pt x="1373" y="318"/>
                    <a:pt x="1492" y="378"/>
                    <a:pt x="1473" y="517"/>
                  </a:cubicBezTo>
                  <a:cubicBezTo>
                    <a:pt x="1453" y="637"/>
                    <a:pt x="1293" y="637"/>
                    <a:pt x="1194" y="696"/>
                  </a:cubicBezTo>
                  <a:cubicBezTo>
                    <a:pt x="1297" y="799"/>
                    <a:pt x="1406" y="830"/>
                    <a:pt x="1514" y="830"/>
                  </a:cubicBezTo>
                  <a:cubicBezTo>
                    <a:pt x="1595" y="830"/>
                    <a:pt x="1675" y="813"/>
                    <a:pt x="1751" y="796"/>
                  </a:cubicBezTo>
                  <a:cubicBezTo>
                    <a:pt x="1910" y="617"/>
                    <a:pt x="2010" y="398"/>
                    <a:pt x="1950" y="139"/>
                  </a:cubicBezTo>
                  <a:cubicBezTo>
                    <a:pt x="1892" y="110"/>
                    <a:pt x="1833" y="92"/>
                    <a:pt x="1775" y="92"/>
                  </a:cubicBezTo>
                  <a:cubicBezTo>
                    <a:pt x="1754" y="92"/>
                    <a:pt x="1733" y="94"/>
                    <a:pt x="1711" y="100"/>
                  </a:cubicBezTo>
                  <a:cubicBezTo>
                    <a:pt x="1565" y="135"/>
                    <a:pt x="1422" y="148"/>
                    <a:pt x="1280" y="148"/>
                  </a:cubicBezTo>
                  <a:cubicBezTo>
                    <a:pt x="860" y="148"/>
                    <a:pt x="451" y="3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1372375" y="1289400"/>
              <a:ext cx="52250" cy="12275"/>
            </a:xfrm>
            <a:custGeom>
              <a:avLst/>
              <a:gdLst/>
              <a:ahLst/>
              <a:cxnLst/>
              <a:rect l="l" t="t" r="r" b="b"/>
              <a:pathLst>
                <a:path w="2090" h="491" extrusionOk="0">
                  <a:moveTo>
                    <a:pt x="799" y="0"/>
                  </a:moveTo>
                  <a:cubicBezTo>
                    <a:pt x="533" y="0"/>
                    <a:pt x="267" y="7"/>
                    <a:pt x="1" y="22"/>
                  </a:cubicBezTo>
                  <a:cubicBezTo>
                    <a:pt x="120" y="122"/>
                    <a:pt x="220" y="221"/>
                    <a:pt x="359" y="321"/>
                  </a:cubicBezTo>
                  <a:cubicBezTo>
                    <a:pt x="419" y="321"/>
                    <a:pt x="478" y="340"/>
                    <a:pt x="518" y="380"/>
                  </a:cubicBezTo>
                  <a:cubicBezTo>
                    <a:pt x="620" y="471"/>
                    <a:pt x="736" y="491"/>
                    <a:pt x="849" y="491"/>
                  </a:cubicBezTo>
                  <a:cubicBezTo>
                    <a:pt x="934" y="491"/>
                    <a:pt x="1018" y="480"/>
                    <a:pt x="1095" y="480"/>
                  </a:cubicBezTo>
                  <a:cubicBezTo>
                    <a:pt x="1182" y="480"/>
                    <a:pt x="1254" y="373"/>
                    <a:pt x="1337" y="373"/>
                  </a:cubicBezTo>
                  <a:cubicBezTo>
                    <a:pt x="1349" y="373"/>
                    <a:pt x="1361" y="375"/>
                    <a:pt x="1374" y="380"/>
                  </a:cubicBezTo>
                  <a:cubicBezTo>
                    <a:pt x="1453" y="380"/>
                    <a:pt x="1493" y="340"/>
                    <a:pt x="1572" y="340"/>
                  </a:cubicBezTo>
                  <a:cubicBezTo>
                    <a:pt x="1592" y="321"/>
                    <a:pt x="1617" y="311"/>
                    <a:pt x="1642" y="311"/>
                  </a:cubicBezTo>
                  <a:cubicBezTo>
                    <a:pt x="1667" y="311"/>
                    <a:pt x="1692" y="321"/>
                    <a:pt x="1712" y="340"/>
                  </a:cubicBezTo>
                  <a:cubicBezTo>
                    <a:pt x="1791" y="340"/>
                    <a:pt x="1851" y="380"/>
                    <a:pt x="1911" y="380"/>
                  </a:cubicBezTo>
                  <a:cubicBezTo>
                    <a:pt x="1990" y="321"/>
                    <a:pt x="2050" y="281"/>
                    <a:pt x="2090" y="201"/>
                  </a:cubicBezTo>
                  <a:lnTo>
                    <a:pt x="2090" y="42"/>
                  </a:lnTo>
                  <a:cubicBezTo>
                    <a:pt x="1659" y="17"/>
                    <a:pt x="1229" y="0"/>
                    <a:pt x="7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2072125" y="1272025"/>
              <a:ext cx="55225" cy="15200"/>
            </a:xfrm>
            <a:custGeom>
              <a:avLst/>
              <a:gdLst/>
              <a:ahLst/>
              <a:cxnLst/>
              <a:rect l="l" t="t" r="r" b="b"/>
              <a:pathLst>
                <a:path w="2209" h="608" extrusionOk="0">
                  <a:moveTo>
                    <a:pt x="2049" y="1"/>
                  </a:moveTo>
                  <a:cubicBezTo>
                    <a:pt x="1870" y="1"/>
                    <a:pt x="1711" y="21"/>
                    <a:pt x="1532" y="41"/>
                  </a:cubicBezTo>
                  <a:cubicBezTo>
                    <a:pt x="1439" y="108"/>
                    <a:pt x="1335" y="119"/>
                    <a:pt x="1230" y="119"/>
                  </a:cubicBezTo>
                  <a:cubicBezTo>
                    <a:pt x="1184" y="119"/>
                    <a:pt x="1139" y="117"/>
                    <a:pt x="1094" y="117"/>
                  </a:cubicBezTo>
                  <a:cubicBezTo>
                    <a:pt x="997" y="117"/>
                    <a:pt x="901" y="125"/>
                    <a:pt x="816" y="180"/>
                  </a:cubicBezTo>
                  <a:cubicBezTo>
                    <a:pt x="617" y="180"/>
                    <a:pt x="378" y="200"/>
                    <a:pt x="159" y="200"/>
                  </a:cubicBezTo>
                  <a:cubicBezTo>
                    <a:pt x="88" y="360"/>
                    <a:pt x="1" y="504"/>
                    <a:pt x="226" y="504"/>
                  </a:cubicBezTo>
                  <a:cubicBezTo>
                    <a:pt x="252" y="504"/>
                    <a:pt x="283" y="502"/>
                    <a:pt x="318" y="498"/>
                  </a:cubicBezTo>
                  <a:cubicBezTo>
                    <a:pt x="616" y="465"/>
                    <a:pt x="907" y="420"/>
                    <a:pt x="1192" y="420"/>
                  </a:cubicBezTo>
                  <a:cubicBezTo>
                    <a:pt x="1422" y="420"/>
                    <a:pt x="1648" y="449"/>
                    <a:pt x="1870" y="538"/>
                  </a:cubicBezTo>
                  <a:lnTo>
                    <a:pt x="1850" y="578"/>
                  </a:lnTo>
                  <a:cubicBezTo>
                    <a:pt x="1890" y="598"/>
                    <a:pt x="1930" y="608"/>
                    <a:pt x="1967" y="608"/>
                  </a:cubicBezTo>
                  <a:cubicBezTo>
                    <a:pt x="2004" y="608"/>
                    <a:pt x="2039" y="598"/>
                    <a:pt x="2069" y="578"/>
                  </a:cubicBezTo>
                  <a:cubicBezTo>
                    <a:pt x="2208" y="419"/>
                    <a:pt x="2208" y="279"/>
                    <a:pt x="2128" y="100"/>
                  </a:cubicBezTo>
                  <a:cubicBezTo>
                    <a:pt x="2109" y="81"/>
                    <a:pt x="2069" y="21"/>
                    <a:pt x="20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1379850" y="1296250"/>
              <a:ext cx="27875" cy="19275"/>
            </a:xfrm>
            <a:custGeom>
              <a:avLst/>
              <a:gdLst/>
              <a:ahLst/>
              <a:cxnLst/>
              <a:rect l="l" t="t" r="r" b="b"/>
              <a:pathLst>
                <a:path w="1115" h="771" extrusionOk="0">
                  <a:moveTo>
                    <a:pt x="691" y="0"/>
                  </a:moveTo>
                  <a:cubicBezTo>
                    <a:pt x="537" y="0"/>
                    <a:pt x="378" y="106"/>
                    <a:pt x="219" y="106"/>
                  </a:cubicBezTo>
                  <a:cubicBezTo>
                    <a:pt x="120" y="305"/>
                    <a:pt x="0" y="504"/>
                    <a:pt x="80" y="743"/>
                  </a:cubicBezTo>
                  <a:cubicBezTo>
                    <a:pt x="148" y="761"/>
                    <a:pt x="215" y="770"/>
                    <a:pt x="283" y="770"/>
                  </a:cubicBezTo>
                  <a:cubicBezTo>
                    <a:pt x="432" y="770"/>
                    <a:pt x="579" y="726"/>
                    <a:pt x="716" y="643"/>
                  </a:cubicBezTo>
                  <a:cubicBezTo>
                    <a:pt x="776" y="623"/>
                    <a:pt x="796" y="604"/>
                    <a:pt x="816" y="564"/>
                  </a:cubicBezTo>
                  <a:cubicBezTo>
                    <a:pt x="995" y="444"/>
                    <a:pt x="1114" y="305"/>
                    <a:pt x="915" y="106"/>
                  </a:cubicBezTo>
                  <a:cubicBezTo>
                    <a:pt x="842" y="27"/>
                    <a:pt x="767" y="0"/>
                    <a:pt x="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2010950" y="1328725"/>
              <a:ext cx="29850" cy="18925"/>
            </a:xfrm>
            <a:custGeom>
              <a:avLst/>
              <a:gdLst/>
              <a:ahLst/>
              <a:cxnLst/>
              <a:rect l="l" t="t" r="r" b="b"/>
              <a:pathLst>
                <a:path w="1194" h="757" extrusionOk="0">
                  <a:moveTo>
                    <a:pt x="696" y="1"/>
                  </a:moveTo>
                  <a:cubicBezTo>
                    <a:pt x="651" y="62"/>
                    <a:pt x="585" y="78"/>
                    <a:pt x="511" y="78"/>
                  </a:cubicBezTo>
                  <a:cubicBezTo>
                    <a:pt x="418" y="78"/>
                    <a:pt x="314" y="52"/>
                    <a:pt x="224" y="52"/>
                  </a:cubicBezTo>
                  <a:cubicBezTo>
                    <a:pt x="104" y="52"/>
                    <a:pt x="9" y="99"/>
                    <a:pt x="0" y="319"/>
                  </a:cubicBezTo>
                  <a:cubicBezTo>
                    <a:pt x="13" y="318"/>
                    <a:pt x="25" y="318"/>
                    <a:pt x="37" y="318"/>
                  </a:cubicBezTo>
                  <a:cubicBezTo>
                    <a:pt x="457" y="318"/>
                    <a:pt x="788" y="641"/>
                    <a:pt x="1194" y="757"/>
                  </a:cubicBezTo>
                  <a:cubicBezTo>
                    <a:pt x="1114" y="200"/>
                    <a:pt x="1114" y="20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2120850" y="1283975"/>
              <a:ext cx="17925" cy="36325"/>
            </a:xfrm>
            <a:custGeom>
              <a:avLst/>
              <a:gdLst/>
              <a:ahLst/>
              <a:cxnLst/>
              <a:rect l="l" t="t" r="r" b="b"/>
              <a:pathLst>
                <a:path w="717" h="1453" extrusionOk="0">
                  <a:moveTo>
                    <a:pt x="418" y="0"/>
                  </a:moveTo>
                  <a:cubicBezTo>
                    <a:pt x="299" y="0"/>
                    <a:pt x="259" y="100"/>
                    <a:pt x="179" y="140"/>
                  </a:cubicBezTo>
                  <a:cubicBezTo>
                    <a:pt x="100" y="160"/>
                    <a:pt x="60" y="199"/>
                    <a:pt x="0" y="239"/>
                  </a:cubicBezTo>
                  <a:lnTo>
                    <a:pt x="0" y="1453"/>
                  </a:lnTo>
                  <a:cubicBezTo>
                    <a:pt x="259" y="1194"/>
                    <a:pt x="100" y="856"/>
                    <a:pt x="179" y="557"/>
                  </a:cubicBezTo>
                  <a:lnTo>
                    <a:pt x="259" y="518"/>
                  </a:lnTo>
                  <a:lnTo>
                    <a:pt x="299" y="557"/>
                  </a:lnTo>
                  <a:cubicBezTo>
                    <a:pt x="299" y="657"/>
                    <a:pt x="299" y="816"/>
                    <a:pt x="418" y="816"/>
                  </a:cubicBezTo>
                  <a:cubicBezTo>
                    <a:pt x="557" y="816"/>
                    <a:pt x="617" y="657"/>
                    <a:pt x="677" y="538"/>
                  </a:cubicBezTo>
                  <a:cubicBezTo>
                    <a:pt x="717" y="358"/>
                    <a:pt x="657" y="219"/>
                    <a:pt x="597" y="60"/>
                  </a:cubicBezTo>
                  <a:cubicBezTo>
                    <a:pt x="557" y="40"/>
                    <a:pt x="498" y="0"/>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1649900" y="1230250"/>
              <a:ext cx="57200" cy="12300"/>
            </a:xfrm>
            <a:custGeom>
              <a:avLst/>
              <a:gdLst/>
              <a:ahLst/>
              <a:cxnLst/>
              <a:rect l="l" t="t" r="r" b="b"/>
              <a:pathLst>
                <a:path w="2288" h="492" extrusionOk="0">
                  <a:moveTo>
                    <a:pt x="895" y="1"/>
                  </a:moveTo>
                  <a:cubicBezTo>
                    <a:pt x="657" y="61"/>
                    <a:pt x="418" y="81"/>
                    <a:pt x="199" y="160"/>
                  </a:cubicBezTo>
                  <a:cubicBezTo>
                    <a:pt x="100" y="200"/>
                    <a:pt x="0" y="279"/>
                    <a:pt x="20" y="419"/>
                  </a:cubicBezTo>
                  <a:cubicBezTo>
                    <a:pt x="277" y="474"/>
                    <a:pt x="538" y="491"/>
                    <a:pt x="802" y="491"/>
                  </a:cubicBezTo>
                  <a:cubicBezTo>
                    <a:pt x="1206" y="491"/>
                    <a:pt x="1614" y="452"/>
                    <a:pt x="2019" y="452"/>
                  </a:cubicBezTo>
                  <a:cubicBezTo>
                    <a:pt x="2109" y="452"/>
                    <a:pt x="2198" y="454"/>
                    <a:pt x="2288" y="459"/>
                  </a:cubicBezTo>
                  <a:cubicBezTo>
                    <a:pt x="2174" y="312"/>
                    <a:pt x="2020" y="299"/>
                    <a:pt x="1859" y="299"/>
                  </a:cubicBezTo>
                  <a:cubicBezTo>
                    <a:pt x="1823" y="299"/>
                    <a:pt x="1787" y="299"/>
                    <a:pt x="1751" y="299"/>
                  </a:cubicBezTo>
                  <a:cubicBezTo>
                    <a:pt x="1552" y="299"/>
                    <a:pt x="1353" y="299"/>
                    <a:pt x="1233" y="100"/>
                  </a:cubicBezTo>
                  <a:cubicBezTo>
                    <a:pt x="1134" y="21"/>
                    <a:pt x="1015" y="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1424100" y="1332700"/>
              <a:ext cx="30875" cy="13950"/>
            </a:xfrm>
            <a:custGeom>
              <a:avLst/>
              <a:gdLst/>
              <a:ahLst/>
              <a:cxnLst/>
              <a:rect l="l" t="t" r="r" b="b"/>
              <a:pathLst>
                <a:path w="1235" h="558" extrusionOk="0">
                  <a:moveTo>
                    <a:pt x="21" y="1"/>
                  </a:moveTo>
                  <a:cubicBezTo>
                    <a:pt x="1" y="339"/>
                    <a:pt x="140" y="478"/>
                    <a:pt x="438" y="498"/>
                  </a:cubicBezTo>
                  <a:cubicBezTo>
                    <a:pt x="637" y="538"/>
                    <a:pt x="816" y="558"/>
                    <a:pt x="1015" y="558"/>
                  </a:cubicBezTo>
                  <a:cubicBezTo>
                    <a:pt x="1234" y="458"/>
                    <a:pt x="1095" y="339"/>
                    <a:pt x="1035" y="200"/>
                  </a:cubicBezTo>
                  <a:cubicBezTo>
                    <a:pt x="976" y="100"/>
                    <a:pt x="886" y="90"/>
                    <a:pt x="789" y="90"/>
                  </a:cubicBezTo>
                  <a:cubicBezTo>
                    <a:pt x="765" y="90"/>
                    <a:pt x="740" y="91"/>
                    <a:pt x="715" y="91"/>
                  </a:cubicBezTo>
                  <a:cubicBezTo>
                    <a:pt x="641" y="91"/>
                    <a:pt x="565" y="85"/>
                    <a:pt x="498" y="41"/>
                  </a:cubicBezTo>
                  <a:cubicBezTo>
                    <a:pt x="339" y="1"/>
                    <a:pt x="180"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1437525" y="1304375"/>
              <a:ext cx="39325" cy="13200"/>
            </a:xfrm>
            <a:custGeom>
              <a:avLst/>
              <a:gdLst/>
              <a:ahLst/>
              <a:cxnLst/>
              <a:rect l="l" t="t" r="r" b="b"/>
              <a:pathLst>
                <a:path w="1573" h="528" extrusionOk="0">
                  <a:moveTo>
                    <a:pt x="1167" y="0"/>
                  </a:moveTo>
                  <a:cubicBezTo>
                    <a:pt x="1065" y="0"/>
                    <a:pt x="966" y="20"/>
                    <a:pt x="876" y="99"/>
                  </a:cubicBezTo>
                  <a:cubicBezTo>
                    <a:pt x="814" y="204"/>
                    <a:pt x="749" y="237"/>
                    <a:pt x="684" y="237"/>
                  </a:cubicBezTo>
                  <a:cubicBezTo>
                    <a:pt x="563" y="237"/>
                    <a:pt x="443" y="119"/>
                    <a:pt x="339" y="119"/>
                  </a:cubicBezTo>
                  <a:cubicBezTo>
                    <a:pt x="240" y="199"/>
                    <a:pt x="100" y="199"/>
                    <a:pt x="1" y="279"/>
                  </a:cubicBezTo>
                  <a:lnTo>
                    <a:pt x="1" y="438"/>
                  </a:lnTo>
                  <a:cubicBezTo>
                    <a:pt x="24" y="437"/>
                    <a:pt x="47" y="436"/>
                    <a:pt x="70" y="436"/>
                  </a:cubicBezTo>
                  <a:cubicBezTo>
                    <a:pt x="398" y="436"/>
                    <a:pt x="716" y="527"/>
                    <a:pt x="1032" y="527"/>
                  </a:cubicBezTo>
                  <a:cubicBezTo>
                    <a:pt x="1153" y="527"/>
                    <a:pt x="1273" y="514"/>
                    <a:pt x="1393" y="477"/>
                  </a:cubicBezTo>
                  <a:cubicBezTo>
                    <a:pt x="1453" y="338"/>
                    <a:pt x="1533" y="219"/>
                    <a:pt x="1572" y="99"/>
                  </a:cubicBezTo>
                  <a:cubicBezTo>
                    <a:pt x="1553" y="80"/>
                    <a:pt x="1493" y="40"/>
                    <a:pt x="1473" y="20"/>
                  </a:cubicBezTo>
                  <a:cubicBezTo>
                    <a:pt x="1373" y="20"/>
                    <a:pt x="1269" y="0"/>
                    <a:pt x="11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1758300" y="1230575"/>
              <a:ext cx="35825" cy="15125"/>
            </a:xfrm>
            <a:custGeom>
              <a:avLst/>
              <a:gdLst/>
              <a:ahLst/>
              <a:cxnLst/>
              <a:rect l="l" t="t" r="r" b="b"/>
              <a:pathLst>
                <a:path w="1433" h="605" extrusionOk="0">
                  <a:moveTo>
                    <a:pt x="695" y="0"/>
                  </a:moveTo>
                  <a:cubicBezTo>
                    <a:pt x="657" y="0"/>
                    <a:pt x="627" y="23"/>
                    <a:pt x="597" y="68"/>
                  </a:cubicBezTo>
                  <a:lnTo>
                    <a:pt x="200" y="68"/>
                  </a:lnTo>
                  <a:cubicBezTo>
                    <a:pt x="1" y="346"/>
                    <a:pt x="259" y="465"/>
                    <a:pt x="379" y="605"/>
                  </a:cubicBezTo>
                  <a:cubicBezTo>
                    <a:pt x="438" y="605"/>
                    <a:pt x="478" y="605"/>
                    <a:pt x="558" y="585"/>
                  </a:cubicBezTo>
                  <a:cubicBezTo>
                    <a:pt x="617" y="535"/>
                    <a:pt x="672" y="510"/>
                    <a:pt x="727" y="510"/>
                  </a:cubicBezTo>
                  <a:cubicBezTo>
                    <a:pt x="781" y="510"/>
                    <a:pt x="836" y="535"/>
                    <a:pt x="896" y="585"/>
                  </a:cubicBezTo>
                  <a:cubicBezTo>
                    <a:pt x="956" y="565"/>
                    <a:pt x="1035" y="565"/>
                    <a:pt x="1075" y="565"/>
                  </a:cubicBezTo>
                  <a:cubicBezTo>
                    <a:pt x="1055" y="306"/>
                    <a:pt x="1333" y="247"/>
                    <a:pt x="1433" y="68"/>
                  </a:cubicBezTo>
                  <a:cubicBezTo>
                    <a:pt x="1254" y="68"/>
                    <a:pt x="1055" y="48"/>
                    <a:pt x="876" y="48"/>
                  </a:cubicBezTo>
                  <a:lnTo>
                    <a:pt x="836" y="68"/>
                  </a:lnTo>
                  <a:cubicBezTo>
                    <a:pt x="776" y="68"/>
                    <a:pt x="757" y="68"/>
                    <a:pt x="737" y="8"/>
                  </a:cubicBezTo>
                  <a:cubicBezTo>
                    <a:pt x="722" y="3"/>
                    <a:pt x="708" y="0"/>
                    <a:pt x="6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1598675" y="1294775"/>
              <a:ext cx="20475" cy="21525"/>
            </a:xfrm>
            <a:custGeom>
              <a:avLst/>
              <a:gdLst/>
              <a:ahLst/>
              <a:cxnLst/>
              <a:rect l="l" t="t" r="r" b="b"/>
              <a:pathLst>
                <a:path w="819" h="861" extrusionOk="0">
                  <a:moveTo>
                    <a:pt x="503" y="0"/>
                  </a:moveTo>
                  <a:cubicBezTo>
                    <a:pt x="421" y="0"/>
                    <a:pt x="348" y="140"/>
                    <a:pt x="299" y="265"/>
                  </a:cubicBezTo>
                  <a:cubicBezTo>
                    <a:pt x="299" y="324"/>
                    <a:pt x="318" y="404"/>
                    <a:pt x="318" y="483"/>
                  </a:cubicBezTo>
                  <a:cubicBezTo>
                    <a:pt x="0" y="483"/>
                    <a:pt x="100" y="682"/>
                    <a:pt x="119" y="822"/>
                  </a:cubicBezTo>
                  <a:cubicBezTo>
                    <a:pt x="220" y="848"/>
                    <a:pt x="309" y="861"/>
                    <a:pt x="386" y="861"/>
                  </a:cubicBezTo>
                  <a:cubicBezTo>
                    <a:pt x="717" y="861"/>
                    <a:pt x="818" y="621"/>
                    <a:pt x="657" y="185"/>
                  </a:cubicBezTo>
                  <a:cubicBezTo>
                    <a:pt x="604" y="51"/>
                    <a:pt x="552" y="0"/>
                    <a:pt x="5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2379950" y="1402200"/>
              <a:ext cx="37325" cy="13025"/>
            </a:xfrm>
            <a:custGeom>
              <a:avLst/>
              <a:gdLst/>
              <a:ahLst/>
              <a:cxnLst/>
              <a:rect l="l" t="t" r="r" b="b"/>
              <a:pathLst>
                <a:path w="1493" h="521" extrusionOk="0">
                  <a:moveTo>
                    <a:pt x="1269" y="1"/>
                  </a:moveTo>
                  <a:cubicBezTo>
                    <a:pt x="853" y="1"/>
                    <a:pt x="435" y="167"/>
                    <a:pt x="1" y="185"/>
                  </a:cubicBezTo>
                  <a:cubicBezTo>
                    <a:pt x="60" y="284"/>
                    <a:pt x="140" y="404"/>
                    <a:pt x="180" y="503"/>
                  </a:cubicBezTo>
                  <a:cubicBezTo>
                    <a:pt x="199" y="516"/>
                    <a:pt x="217" y="521"/>
                    <a:pt x="234" y="521"/>
                  </a:cubicBezTo>
                  <a:cubicBezTo>
                    <a:pt x="268" y="521"/>
                    <a:pt x="299" y="503"/>
                    <a:pt x="339" y="503"/>
                  </a:cubicBezTo>
                  <a:cubicBezTo>
                    <a:pt x="431" y="445"/>
                    <a:pt x="533" y="435"/>
                    <a:pt x="638" y="435"/>
                  </a:cubicBezTo>
                  <a:cubicBezTo>
                    <a:pt x="686" y="435"/>
                    <a:pt x="735" y="437"/>
                    <a:pt x="784" y="437"/>
                  </a:cubicBezTo>
                  <a:cubicBezTo>
                    <a:pt x="878" y="437"/>
                    <a:pt x="971" y="430"/>
                    <a:pt x="1055" y="384"/>
                  </a:cubicBezTo>
                  <a:cubicBezTo>
                    <a:pt x="1154" y="384"/>
                    <a:pt x="1274" y="364"/>
                    <a:pt x="1373" y="364"/>
                  </a:cubicBezTo>
                  <a:cubicBezTo>
                    <a:pt x="1493" y="245"/>
                    <a:pt x="1493" y="145"/>
                    <a:pt x="1393" y="6"/>
                  </a:cubicBezTo>
                  <a:cubicBezTo>
                    <a:pt x="1352" y="2"/>
                    <a:pt x="1310"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2144725" y="1245675"/>
              <a:ext cx="50250" cy="13300"/>
            </a:xfrm>
            <a:custGeom>
              <a:avLst/>
              <a:gdLst/>
              <a:ahLst/>
              <a:cxnLst/>
              <a:rect l="l" t="t" r="r" b="b"/>
              <a:pathLst>
                <a:path w="2010" h="532" extrusionOk="0">
                  <a:moveTo>
                    <a:pt x="697" y="1"/>
                  </a:moveTo>
                  <a:cubicBezTo>
                    <a:pt x="537" y="40"/>
                    <a:pt x="358" y="40"/>
                    <a:pt x="219" y="80"/>
                  </a:cubicBezTo>
                  <a:cubicBezTo>
                    <a:pt x="140" y="100"/>
                    <a:pt x="100" y="160"/>
                    <a:pt x="40" y="239"/>
                  </a:cubicBezTo>
                  <a:cubicBezTo>
                    <a:pt x="20" y="259"/>
                    <a:pt x="20" y="299"/>
                    <a:pt x="0" y="359"/>
                  </a:cubicBezTo>
                  <a:cubicBezTo>
                    <a:pt x="86" y="380"/>
                    <a:pt x="174" y="387"/>
                    <a:pt x="263" y="387"/>
                  </a:cubicBezTo>
                  <a:cubicBezTo>
                    <a:pt x="406" y="387"/>
                    <a:pt x="551" y="370"/>
                    <a:pt x="694" y="370"/>
                  </a:cubicBezTo>
                  <a:cubicBezTo>
                    <a:pt x="873" y="370"/>
                    <a:pt x="1049" y="397"/>
                    <a:pt x="1214" y="518"/>
                  </a:cubicBezTo>
                  <a:cubicBezTo>
                    <a:pt x="1254" y="527"/>
                    <a:pt x="1293" y="531"/>
                    <a:pt x="1331" y="531"/>
                  </a:cubicBezTo>
                  <a:cubicBezTo>
                    <a:pt x="1541" y="531"/>
                    <a:pt x="1728" y="412"/>
                    <a:pt x="1930" y="379"/>
                  </a:cubicBezTo>
                  <a:cubicBezTo>
                    <a:pt x="2009" y="319"/>
                    <a:pt x="2009" y="279"/>
                    <a:pt x="1930" y="219"/>
                  </a:cubicBezTo>
                  <a:cubicBezTo>
                    <a:pt x="1890" y="200"/>
                    <a:pt x="1811" y="200"/>
                    <a:pt x="1751" y="180"/>
                  </a:cubicBezTo>
                  <a:cubicBezTo>
                    <a:pt x="1691" y="140"/>
                    <a:pt x="1612" y="80"/>
                    <a:pt x="1532" y="60"/>
                  </a:cubicBezTo>
                  <a:cubicBezTo>
                    <a:pt x="1333" y="1"/>
                    <a:pt x="1134" y="1"/>
                    <a:pt x="9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1324650" y="1251700"/>
              <a:ext cx="34825" cy="8425"/>
            </a:xfrm>
            <a:custGeom>
              <a:avLst/>
              <a:gdLst/>
              <a:ahLst/>
              <a:cxnLst/>
              <a:rect l="l" t="t" r="r" b="b"/>
              <a:pathLst>
                <a:path w="1393" h="337" extrusionOk="0">
                  <a:moveTo>
                    <a:pt x="541" y="1"/>
                  </a:moveTo>
                  <a:cubicBezTo>
                    <a:pt x="370" y="1"/>
                    <a:pt x="192" y="40"/>
                    <a:pt x="0" y="158"/>
                  </a:cubicBezTo>
                  <a:cubicBezTo>
                    <a:pt x="174" y="299"/>
                    <a:pt x="342" y="327"/>
                    <a:pt x="501" y="327"/>
                  </a:cubicBezTo>
                  <a:cubicBezTo>
                    <a:pt x="608" y="327"/>
                    <a:pt x="711" y="314"/>
                    <a:pt x="809" y="314"/>
                  </a:cubicBezTo>
                  <a:cubicBezTo>
                    <a:pt x="831" y="314"/>
                    <a:pt x="854" y="315"/>
                    <a:pt x="876" y="317"/>
                  </a:cubicBezTo>
                  <a:cubicBezTo>
                    <a:pt x="1035" y="297"/>
                    <a:pt x="1273" y="337"/>
                    <a:pt x="1393" y="138"/>
                  </a:cubicBezTo>
                  <a:cubicBezTo>
                    <a:pt x="1105" y="113"/>
                    <a:pt x="833" y="1"/>
                    <a:pt x="5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1979600" y="1329225"/>
              <a:ext cx="29375" cy="12950"/>
            </a:xfrm>
            <a:custGeom>
              <a:avLst/>
              <a:gdLst/>
              <a:ahLst/>
              <a:cxnLst/>
              <a:rect l="l" t="t" r="r" b="b"/>
              <a:pathLst>
                <a:path w="1175" h="518" extrusionOk="0">
                  <a:moveTo>
                    <a:pt x="936" y="1"/>
                  </a:moveTo>
                  <a:cubicBezTo>
                    <a:pt x="598" y="80"/>
                    <a:pt x="240" y="1"/>
                    <a:pt x="1" y="299"/>
                  </a:cubicBezTo>
                  <a:cubicBezTo>
                    <a:pt x="140" y="518"/>
                    <a:pt x="359" y="478"/>
                    <a:pt x="558" y="498"/>
                  </a:cubicBezTo>
                  <a:cubicBezTo>
                    <a:pt x="737" y="438"/>
                    <a:pt x="896" y="379"/>
                    <a:pt x="1095" y="319"/>
                  </a:cubicBezTo>
                  <a:cubicBezTo>
                    <a:pt x="1175" y="140"/>
                    <a:pt x="1035" y="80"/>
                    <a:pt x="9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1632975" y="1223875"/>
              <a:ext cx="24400" cy="17350"/>
            </a:xfrm>
            <a:custGeom>
              <a:avLst/>
              <a:gdLst/>
              <a:ahLst/>
              <a:cxnLst/>
              <a:rect l="l" t="t" r="r" b="b"/>
              <a:pathLst>
                <a:path w="976" h="694" extrusionOk="0">
                  <a:moveTo>
                    <a:pt x="487" y="1"/>
                  </a:moveTo>
                  <a:cubicBezTo>
                    <a:pt x="365" y="1"/>
                    <a:pt x="234" y="38"/>
                    <a:pt x="100" y="97"/>
                  </a:cubicBezTo>
                  <a:cubicBezTo>
                    <a:pt x="80" y="157"/>
                    <a:pt x="41" y="176"/>
                    <a:pt x="21" y="236"/>
                  </a:cubicBezTo>
                  <a:cubicBezTo>
                    <a:pt x="1" y="594"/>
                    <a:pt x="418" y="475"/>
                    <a:pt x="518" y="694"/>
                  </a:cubicBezTo>
                  <a:cubicBezTo>
                    <a:pt x="578" y="694"/>
                    <a:pt x="637" y="674"/>
                    <a:pt x="697" y="674"/>
                  </a:cubicBezTo>
                  <a:cubicBezTo>
                    <a:pt x="737" y="634"/>
                    <a:pt x="816" y="574"/>
                    <a:pt x="876" y="534"/>
                  </a:cubicBezTo>
                  <a:cubicBezTo>
                    <a:pt x="936" y="455"/>
                    <a:pt x="975" y="375"/>
                    <a:pt x="936" y="256"/>
                  </a:cubicBezTo>
                  <a:cubicBezTo>
                    <a:pt x="809" y="72"/>
                    <a:pt x="656" y="1"/>
                    <a:pt x="4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1645900" y="1376150"/>
              <a:ext cx="47775" cy="5125"/>
            </a:xfrm>
            <a:custGeom>
              <a:avLst/>
              <a:gdLst/>
              <a:ahLst/>
              <a:cxnLst/>
              <a:rect l="l" t="t" r="r" b="b"/>
              <a:pathLst>
                <a:path w="1911" h="205" extrusionOk="0">
                  <a:moveTo>
                    <a:pt x="917" y="1"/>
                  </a:moveTo>
                  <a:cubicBezTo>
                    <a:pt x="665" y="1"/>
                    <a:pt x="412" y="16"/>
                    <a:pt x="162" y="16"/>
                  </a:cubicBezTo>
                  <a:cubicBezTo>
                    <a:pt x="108" y="16"/>
                    <a:pt x="54" y="15"/>
                    <a:pt x="1" y="13"/>
                  </a:cubicBezTo>
                  <a:lnTo>
                    <a:pt x="1" y="13"/>
                  </a:lnTo>
                  <a:cubicBezTo>
                    <a:pt x="275" y="164"/>
                    <a:pt x="562" y="204"/>
                    <a:pt x="849" y="204"/>
                  </a:cubicBezTo>
                  <a:cubicBezTo>
                    <a:pt x="1179" y="204"/>
                    <a:pt x="1510" y="151"/>
                    <a:pt x="1827" y="151"/>
                  </a:cubicBezTo>
                  <a:cubicBezTo>
                    <a:pt x="1855" y="151"/>
                    <a:pt x="1883" y="152"/>
                    <a:pt x="1911" y="153"/>
                  </a:cubicBezTo>
                  <a:cubicBezTo>
                    <a:pt x="1587" y="28"/>
                    <a:pt x="1253" y="1"/>
                    <a:pt x="9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1414150" y="1254675"/>
              <a:ext cx="42300" cy="8425"/>
            </a:xfrm>
            <a:custGeom>
              <a:avLst/>
              <a:gdLst/>
              <a:ahLst/>
              <a:cxnLst/>
              <a:rect l="l" t="t" r="r" b="b"/>
              <a:pathLst>
                <a:path w="1692" h="337" extrusionOk="0">
                  <a:moveTo>
                    <a:pt x="1139" y="0"/>
                  </a:moveTo>
                  <a:cubicBezTo>
                    <a:pt x="791" y="0"/>
                    <a:pt x="437" y="118"/>
                    <a:pt x="100" y="118"/>
                  </a:cubicBezTo>
                  <a:cubicBezTo>
                    <a:pt x="100" y="178"/>
                    <a:pt x="100" y="198"/>
                    <a:pt x="81" y="218"/>
                  </a:cubicBezTo>
                  <a:cubicBezTo>
                    <a:pt x="1" y="277"/>
                    <a:pt x="1" y="317"/>
                    <a:pt x="81" y="337"/>
                  </a:cubicBezTo>
                  <a:lnTo>
                    <a:pt x="777" y="337"/>
                  </a:lnTo>
                  <a:cubicBezTo>
                    <a:pt x="859" y="267"/>
                    <a:pt x="954" y="250"/>
                    <a:pt x="1054" y="250"/>
                  </a:cubicBezTo>
                  <a:cubicBezTo>
                    <a:pt x="1150" y="250"/>
                    <a:pt x="1250" y="266"/>
                    <a:pt x="1349" y="266"/>
                  </a:cubicBezTo>
                  <a:cubicBezTo>
                    <a:pt x="1470" y="266"/>
                    <a:pt x="1588" y="242"/>
                    <a:pt x="1692" y="138"/>
                  </a:cubicBezTo>
                  <a:cubicBezTo>
                    <a:pt x="1511" y="34"/>
                    <a:pt x="1326" y="0"/>
                    <a:pt x="1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2079075" y="1418650"/>
              <a:ext cx="33850" cy="21500"/>
            </a:xfrm>
            <a:custGeom>
              <a:avLst/>
              <a:gdLst/>
              <a:ahLst/>
              <a:cxnLst/>
              <a:rect l="l" t="t" r="r" b="b"/>
              <a:pathLst>
                <a:path w="1354" h="860" extrusionOk="0">
                  <a:moveTo>
                    <a:pt x="508" y="1"/>
                  </a:moveTo>
                  <a:cubicBezTo>
                    <a:pt x="489" y="1"/>
                    <a:pt x="466" y="8"/>
                    <a:pt x="438" y="24"/>
                  </a:cubicBezTo>
                  <a:cubicBezTo>
                    <a:pt x="438" y="243"/>
                    <a:pt x="299" y="362"/>
                    <a:pt x="80" y="362"/>
                  </a:cubicBezTo>
                  <a:cubicBezTo>
                    <a:pt x="0" y="422"/>
                    <a:pt x="0" y="502"/>
                    <a:pt x="40" y="581"/>
                  </a:cubicBezTo>
                  <a:cubicBezTo>
                    <a:pt x="100" y="621"/>
                    <a:pt x="160" y="681"/>
                    <a:pt x="239" y="701"/>
                  </a:cubicBezTo>
                  <a:cubicBezTo>
                    <a:pt x="398" y="740"/>
                    <a:pt x="597" y="800"/>
                    <a:pt x="776" y="840"/>
                  </a:cubicBezTo>
                  <a:cubicBezTo>
                    <a:pt x="856" y="860"/>
                    <a:pt x="935" y="860"/>
                    <a:pt x="995" y="860"/>
                  </a:cubicBezTo>
                  <a:cubicBezTo>
                    <a:pt x="1095" y="840"/>
                    <a:pt x="1194" y="800"/>
                    <a:pt x="1274" y="701"/>
                  </a:cubicBezTo>
                  <a:lnTo>
                    <a:pt x="1254" y="681"/>
                  </a:lnTo>
                  <a:cubicBezTo>
                    <a:pt x="1353" y="681"/>
                    <a:pt x="1353" y="621"/>
                    <a:pt x="1274" y="541"/>
                  </a:cubicBezTo>
                  <a:lnTo>
                    <a:pt x="1274" y="541"/>
                  </a:lnTo>
                  <a:cubicBezTo>
                    <a:pt x="1254" y="544"/>
                    <a:pt x="1236" y="546"/>
                    <a:pt x="1218" y="546"/>
                  </a:cubicBezTo>
                  <a:cubicBezTo>
                    <a:pt x="986" y="546"/>
                    <a:pt x="924" y="314"/>
                    <a:pt x="776" y="203"/>
                  </a:cubicBezTo>
                  <a:cubicBezTo>
                    <a:pt x="759" y="211"/>
                    <a:pt x="744" y="214"/>
                    <a:pt x="730" y="214"/>
                  </a:cubicBezTo>
                  <a:cubicBezTo>
                    <a:pt x="622" y="214"/>
                    <a:pt x="617"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1889100" y="1232725"/>
              <a:ext cx="21900" cy="17450"/>
            </a:xfrm>
            <a:custGeom>
              <a:avLst/>
              <a:gdLst/>
              <a:ahLst/>
              <a:cxnLst/>
              <a:rect l="l" t="t" r="r" b="b"/>
              <a:pathLst>
                <a:path w="876" h="698" extrusionOk="0">
                  <a:moveTo>
                    <a:pt x="444" y="1"/>
                  </a:moveTo>
                  <a:cubicBezTo>
                    <a:pt x="436" y="1"/>
                    <a:pt x="427" y="1"/>
                    <a:pt x="418" y="1"/>
                  </a:cubicBezTo>
                  <a:cubicBezTo>
                    <a:pt x="219" y="21"/>
                    <a:pt x="100" y="21"/>
                    <a:pt x="100" y="280"/>
                  </a:cubicBezTo>
                  <a:cubicBezTo>
                    <a:pt x="100" y="419"/>
                    <a:pt x="20" y="558"/>
                    <a:pt x="0" y="698"/>
                  </a:cubicBezTo>
                  <a:lnTo>
                    <a:pt x="179" y="698"/>
                  </a:lnTo>
                  <a:cubicBezTo>
                    <a:pt x="279" y="558"/>
                    <a:pt x="398" y="558"/>
                    <a:pt x="538" y="519"/>
                  </a:cubicBezTo>
                  <a:cubicBezTo>
                    <a:pt x="617" y="519"/>
                    <a:pt x="876" y="459"/>
                    <a:pt x="637" y="399"/>
                  </a:cubicBezTo>
                  <a:cubicBezTo>
                    <a:pt x="328" y="322"/>
                    <a:pt x="713"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1554150" y="1341525"/>
              <a:ext cx="21175" cy="22550"/>
            </a:xfrm>
            <a:custGeom>
              <a:avLst/>
              <a:gdLst/>
              <a:ahLst/>
              <a:cxnLst/>
              <a:rect l="l" t="t" r="r" b="b"/>
              <a:pathLst>
                <a:path w="847" h="902" extrusionOk="0">
                  <a:moveTo>
                    <a:pt x="335" y="0"/>
                  </a:moveTo>
                  <a:cubicBezTo>
                    <a:pt x="237" y="0"/>
                    <a:pt x="139" y="18"/>
                    <a:pt x="50" y="26"/>
                  </a:cubicBezTo>
                  <a:lnTo>
                    <a:pt x="50" y="185"/>
                  </a:lnTo>
                  <a:cubicBezTo>
                    <a:pt x="265" y="380"/>
                    <a:pt x="1" y="902"/>
                    <a:pt x="537" y="902"/>
                  </a:cubicBezTo>
                  <a:cubicBezTo>
                    <a:pt x="547" y="902"/>
                    <a:pt x="557" y="901"/>
                    <a:pt x="568" y="901"/>
                  </a:cubicBezTo>
                  <a:cubicBezTo>
                    <a:pt x="846" y="722"/>
                    <a:pt x="767" y="444"/>
                    <a:pt x="747" y="205"/>
                  </a:cubicBezTo>
                  <a:cubicBezTo>
                    <a:pt x="628" y="39"/>
                    <a:pt x="481"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2228275" y="1421675"/>
              <a:ext cx="24400" cy="11575"/>
            </a:xfrm>
            <a:custGeom>
              <a:avLst/>
              <a:gdLst/>
              <a:ahLst/>
              <a:cxnLst/>
              <a:rect l="l" t="t" r="r" b="b"/>
              <a:pathLst>
                <a:path w="976" h="463" extrusionOk="0">
                  <a:moveTo>
                    <a:pt x="569" y="0"/>
                  </a:moveTo>
                  <a:cubicBezTo>
                    <a:pt x="380" y="0"/>
                    <a:pt x="195" y="89"/>
                    <a:pt x="0" y="102"/>
                  </a:cubicBezTo>
                  <a:cubicBezTo>
                    <a:pt x="124" y="377"/>
                    <a:pt x="314" y="462"/>
                    <a:pt x="538" y="462"/>
                  </a:cubicBezTo>
                  <a:cubicBezTo>
                    <a:pt x="638" y="462"/>
                    <a:pt x="745" y="445"/>
                    <a:pt x="856" y="420"/>
                  </a:cubicBezTo>
                  <a:cubicBezTo>
                    <a:pt x="955" y="301"/>
                    <a:pt x="975" y="202"/>
                    <a:pt x="876" y="102"/>
                  </a:cubicBezTo>
                  <a:cubicBezTo>
                    <a:pt x="771" y="26"/>
                    <a:pt x="670" y="0"/>
                    <a:pt x="5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2080075" y="1280100"/>
              <a:ext cx="38800" cy="5400"/>
            </a:xfrm>
            <a:custGeom>
              <a:avLst/>
              <a:gdLst/>
              <a:ahLst/>
              <a:cxnLst/>
              <a:rect l="l" t="t" r="r" b="b"/>
              <a:pathLst>
                <a:path w="1552" h="216" extrusionOk="0">
                  <a:moveTo>
                    <a:pt x="806" y="1"/>
                  </a:moveTo>
                  <a:cubicBezTo>
                    <a:pt x="537" y="1"/>
                    <a:pt x="269" y="72"/>
                    <a:pt x="0" y="175"/>
                  </a:cubicBezTo>
                  <a:cubicBezTo>
                    <a:pt x="60" y="175"/>
                    <a:pt x="140" y="195"/>
                    <a:pt x="159" y="215"/>
                  </a:cubicBezTo>
                  <a:lnTo>
                    <a:pt x="1552" y="215"/>
                  </a:lnTo>
                  <a:cubicBezTo>
                    <a:pt x="1303" y="62"/>
                    <a:pt x="1054" y="1"/>
                    <a:pt x="8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2089025" y="1397350"/>
              <a:ext cx="10950" cy="27850"/>
            </a:xfrm>
            <a:custGeom>
              <a:avLst/>
              <a:gdLst/>
              <a:ahLst/>
              <a:cxnLst/>
              <a:rect l="l" t="t" r="r" b="b"/>
              <a:pathLst>
                <a:path w="438" h="1114" extrusionOk="0">
                  <a:moveTo>
                    <a:pt x="179" y="1"/>
                  </a:moveTo>
                  <a:lnTo>
                    <a:pt x="179" y="1"/>
                  </a:lnTo>
                  <a:cubicBezTo>
                    <a:pt x="100" y="180"/>
                    <a:pt x="199" y="399"/>
                    <a:pt x="0" y="538"/>
                  </a:cubicBezTo>
                  <a:lnTo>
                    <a:pt x="0" y="876"/>
                  </a:lnTo>
                  <a:cubicBezTo>
                    <a:pt x="126" y="876"/>
                    <a:pt x="140" y="1113"/>
                    <a:pt x="259" y="1113"/>
                  </a:cubicBezTo>
                  <a:cubicBezTo>
                    <a:pt x="290" y="1113"/>
                    <a:pt x="329" y="1097"/>
                    <a:pt x="378" y="1055"/>
                  </a:cubicBezTo>
                  <a:cubicBezTo>
                    <a:pt x="279" y="737"/>
                    <a:pt x="438" y="33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1433550" y="1258100"/>
              <a:ext cx="38825" cy="6200"/>
            </a:xfrm>
            <a:custGeom>
              <a:avLst/>
              <a:gdLst/>
              <a:ahLst/>
              <a:cxnLst/>
              <a:rect l="l" t="t" r="r" b="b"/>
              <a:pathLst>
                <a:path w="1553" h="248" extrusionOk="0">
                  <a:moveTo>
                    <a:pt x="916" y="1"/>
                  </a:moveTo>
                  <a:cubicBezTo>
                    <a:pt x="841" y="26"/>
                    <a:pt x="762" y="32"/>
                    <a:pt x="681" y="32"/>
                  </a:cubicBezTo>
                  <a:cubicBezTo>
                    <a:pt x="599" y="32"/>
                    <a:pt x="517" y="26"/>
                    <a:pt x="436" y="26"/>
                  </a:cubicBezTo>
                  <a:cubicBezTo>
                    <a:pt x="274" y="26"/>
                    <a:pt x="120" y="51"/>
                    <a:pt x="1" y="200"/>
                  </a:cubicBezTo>
                  <a:cubicBezTo>
                    <a:pt x="30" y="229"/>
                    <a:pt x="48" y="248"/>
                    <a:pt x="80" y="248"/>
                  </a:cubicBezTo>
                  <a:cubicBezTo>
                    <a:pt x="91" y="248"/>
                    <a:pt x="104" y="245"/>
                    <a:pt x="120" y="240"/>
                  </a:cubicBezTo>
                  <a:cubicBezTo>
                    <a:pt x="232" y="207"/>
                    <a:pt x="347" y="197"/>
                    <a:pt x="462" y="197"/>
                  </a:cubicBezTo>
                  <a:cubicBezTo>
                    <a:pt x="627" y="197"/>
                    <a:pt x="794" y="217"/>
                    <a:pt x="957" y="217"/>
                  </a:cubicBezTo>
                  <a:cubicBezTo>
                    <a:pt x="1164" y="217"/>
                    <a:pt x="1365" y="185"/>
                    <a:pt x="1552" y="41"/>
                  </a:cubicBezTo>
                  <a:cubicBezTo>
                    <a:pt x="1353" y="41"/>
                    <a:pt x="1135" y="1"/>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2002000" y="1326550"/>
              <a:ext cx="25875" cy="10975"/>
            </a:xfrm>
            <a:custGeom>
              <a:avLst/>
              <a:gdLst/>
              <a:ahLst/>
              <a:cxnLst/>
              <a:rect l="l" t="t" r="r" b="b"/>
              <a:pathLst>
                <a:path w="1035" h="439" extrusionOk="0">
                  <a:moveTo>
                    <a:pt x="498" y="1"/>
                  </a:moveTo>
                  <a:cubicBezTo>
                    <a:pt x="335" y="1"/>
                    <a:pt x="172" y="31"/>
                    <a:pt x="0" y="108"/>
                  </a:cubicBezTo>
                  <a:cubicBezTo>
                    <a:pt x="80" y="207"/>
                    <a:pt x="139" y="326"/>
                    <a:pt x="179" y="426"/>
                  </a:cubicBezTo>
                  <a:cubicBezTo>
                    <a:pt x="204" y="434"/>
                    <a:pt x="229" y="439"/>
                    <a:pt x="252" y="439"/>
                  </a:cubicBezTo>
                  <a:cubicBezTo>
                    <a:pt x="285" y="439"/>
                    <a:pt x="315" y="429"/>
                    <a:pt x="338" y="406"/>
                  </a:cubicBezTo>
                  <a:cubicBezTo>
                    <a:pt x="478" y="128"/>
                    <a:pt x="875" y="386"/>
                    <a:pt x="1035" y="88"/>
                  </a:cubicBezTo>
                  <a:cubicBezTo>
                    <a:pt x="849" y="36"/>
                    <a:pt x="674"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1307725" y="1288950"/>
              <a:ext cx="24900" cy="12225"/>
            </a:xfrm>
            <a:custGeom>
              <a:avLst/>
              <a:gdLst/>
              <a:ahLst/>
              <a:cxnLst/>
              <a:rect l="l" t="t" r="r" b="b"/>
              <a:pathLst>
                <a:path w="996" h="489" extrusionOk="0">
                  <a:moveTo>
                    <a:pt x="21" y="0"/>
                  </a:moveTo>
                  <a:cubicBezTo>
                    <a:pt x="1" y="120"/>
                    <a:pt x="1" y="239"/>
                    <a:pt x="1" y="358"/>
                  </a:cubicBezTo>
                  <a:cubicBezTo>
                    <a:pt x="180" y="358"/>
                    <a:pt x="359" y="358"/>
                    <a:pt x="498" y="438"/>
                  </a:cubicBezTo>
                  <a:cubicBezTo>
                    <a:pt x="573" y="472"/>
                    <a:pt x="639" y="489"/>
                    <a:pt x="697" y="489"/>
                  </a:cubicBezTo>
                  <a:cubicBezTo>
                    <a:pt x="842" y="489"/>
                    <a:pt x="939" y="389"/>
                    <a:pt x="996" y="219"/>
                  </a:cubicBezTo>
                  <a:cubicBezTo>
                    <a:pt x="677" y="159"/>
                    <a:pt x="299" y="239"/>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2255125" y="1419250"/>
              <a:ext cx="21400" cy="14950"/>
            </a:xfrm>
            <a:custGeom>
              <a:avLst/>
              <a:gdLst/>
              <a:ahLst/>
              <a:cxnLst/>
              <a:rect l="l" t="t" r="r" b="b"/>
              <a:pathLst>
                <a:path w="856" h="598" extrusionOk="0">
                  <a:moveTo>
                    <a:pt x="319" y="0"/>
                  </a:moveTo>
                  <a:cubicBezTo>
                    <a:pt x="264" y="0"/>
                    <a:pt x="209" y="20"/>
                    <a:pt x="160" y="60"/>
                  </a:cubicBezTo>
                  <a:cubicBezTo>
                    <a:pt x="20" y="199"/>
                    <a:pt x="0" y="358"/>
                    <a:pt x="80" y="517"/>
                  </a:cubicBezTo>
                  <a:cubicBezTo>
                    <a:pt x="133" y="570"/>
                    <a:pt x="177" y="597"/>
                    <a:pt x="224" y="597"/>
                  </a:cubicBezTo>
                  <a:cubicBezTo>
                    <a:pt x="248" y="597"/>
                    <a:pt x="272" y="590"/>
                    <a:pt x="299" y="577"/>
                  </a:cubicBezTo>
                  <a:lnTo>
                    <a:pt x="597" y="418"/>
                  </a:lnTo>
                  <a:cubicBezTo>
                    <a:pt x="677" y="378"/>
                    <a:pt x="856" y="458"/>
                    <a:pt x="816" y="279"/>
                  </a:cubicBezTo>
                  <a:cubicBezTo>
                    <a:pt x="816" y="219"/>
                    <a:pt x="677" y="219"/>
                    <a:pt x="597" y="179"/>
                  </a:cubicBezTo>
                  <a:lnTo>
                    <a:pt x="478" y="60"/>
                  </a:lnTo>
                  <a:cubicBezTo>
                    <a:pt x="428" y="20"/>
                    <a:pt x="373" y="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2425700" y="1394375"/>
              <a:ext cx="21425" cy="12950"/>
            </a:xfrm>
            <a:custGeom>
              <a:avLst/>
              <a:gdLst/>
              <a:ahLst/>
              <a:cxnLst/>
              <a:rect l="l" t="t" r="r" b="b"/>
              <a:pathLst>
                <a:path w="857" h="518" extrusionOk="0">
                  <a:moveTo>
                    <a:pt x="617" y="1"/>
                  </a:moveTo>
                  <a:cubicBezTo>
                    <a:pt x="558" y="20"/>
                    <a:pt x="538" y="20"/>
                    <a:pt x="518" y="40"/>
                  </a:cubicBezTo>
                  <a:cubicBezTo>
                    <a:pt x="505" y="38"/>
                    <a:pt x="493" y="37"/>
                    <a:pt x="480" y="37"/>
                  </a:cubicBezTo>
                  <a:cubicBezTo>
                    <a:pt x="399" y="37"/>
                    <a:pt x="334" y="93"/>
                    <a:pt x="299" y="180"/>
                  </a:cubicBezTo>
                  <a:cubicBezTo>
                    <a:pt x="160" y="239"/>
                    <a:pt x="1" y="299"/>
                    <a:pt x="120" y="498"/>
                  </a:cubicBezTo>
                  <a:cubicBezTo>
                    <a:pt x="339" y="458"/>
                    <a:pt x="597" y="518"/>
                    <a:pt x="796" y="319"/>
                  </a:cubicBezTo>
                  <a:cubicBezTo>
                    <a:pt x="856" y="279"/>
                    <a:pt x="856" y="200"/>
                    <a:pt x="796" y="160"/>
                  </a:cubicBezTo>
                  <a:cubicBezTo>
                    <a:pt x="737" y="100"/>
                    <a:pt x="657" y="6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1463900" y="1336550"/>
              <a:ext cx="21900" cy="9625"/>
            </a:xfrm>
            <a:custGeom>
              <a:avLst/>
              <a:gdLst/>
              <a:ahLst/>
              <a:cxnLst/>
              <a:rect l="l" t="t" r="r" b="b"/>
              <a:pathLst>
                <a:path w="876" h="385" extrusionOk="0">
                  <a:moveTo>
                    <a:pt x="366" y="0"/>
                  </a:moveTo>
                  <a:cubicBezTo>
                    <a:pt x="244" y="0"/>
                    <a:pt x="121" y="18"/>
                    <a:pt x="0" y="26"/>
                  </a:cubicBezTo>
                  <a:lnTo>
                    <a:pt x="0" y="205"/>
                  </a:lnTo>
                  <a:cubicBezTo>
                    <a:pt x="100" y="324"/>
                    <a:pt x="239" y="304"/>
                    <a:pt x="338" y="384"/>
                  </a:cubicBezTo>
                  <a:cubicBezTo>
                    <a:pt x="368" y="384"/>
                    <a:pt x="399" y="385"/>
                    <a:pt x="431" y="385"/>
                  </a:cubicBezTo>
                  <a:cubicBezTo>
                    <a:pt x="588" y="385"/>
                    <a:pt x="759" y="371"/>
                    <a:pt x="875" y="205"/>
                  </a:cubicBezTo>
                  <a:cubicBezTo>
                    <a:pt x="721" y="39"/>
                    <a:pt x="546" y="0"/>
                    <a:pt x="3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1684700" y="1393175"/>
              <a:ext cx="35325" cy="5200"/>
            </a:xfrm>
            <a:custGeom>
              <a:avLst/>
              <a:gdLst/>
              <a:ahLst/>
              <a:cxnLst/>
              <a:rect l="l" t="t" r="r" b="b"/>
              <a:pathLst>
                <a:path w="1413" h="208" extrusionOk="0">
                  <a:moveTo>
                    <a:pt x="764" y="0"/>
                  </a:moveTo>
                  <a:cubicBezTo>
                    <a:pt x="528" y="0"/>
                    <a:pt x="291" y="50"/>
                    <a:pt x="63" y="50"/>
                  </a:cubicBezTo>
                  <a:cubicBezTo>
                    <a:pt x="42" y="50"/>
                    <a:pt x="21" y="49"/>
                    <a:pt x="1" y="49"/>
                  </a:cubicBezTo>
                  <a:lnTo>
                    <a:pt x="1" y="49"/>
                  </a:lnTo>
                  <a:cubicBezTo>
                    <a:pt x="197" y="165"/>
                    <a:pt x="406" y="189"/>
                    <a:pt x="620" y="189"/>
                  </a:cubicBezTo>
                  <a:cubicBezTo>
                    <a:pt x="768" y="189"/>
                    <a:pt x="918" y="177"/>
                    <a:pt x="1068" y="177"/>
                  </a:cubicBezTo>
                  <a:cubicBezTo>
                    <a:pt x="1184" y="177"/>
                    <a:pt x="1299" y="184"/>
                    <a:pt x="1413" y="208"/>
                  </a:cubicBezTo>
                  <a:cubicBezTo>
                    <a:pt x="1203" y="43"/>
                    <a:pt x="984" y="0"/>
                    <a:pt x="7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2063150" y="1245350"/>
              <a:ext cx="34850" cy="6200"/>
            </a:xfrm>
            <a:custGeom>
              <a:avLst/>
              <a:gdLst/>
              <a:ahLst/>
              <a:cxnLst/>
              <a:rect l="l" t="t" r="r" b="b"/>
              <a:pathLst>
                <a:path w="1394" h="248" extrusionOk="0">
                  <a:moveTo>
                    <a:pt x="735" y="1"/>
                  </a:moveTo>
                  <a:cubicBezTo>
                    <a:pt x="493" y="1"/>
                    <a:pt x="253" y="77"/>
                    <a:pt x="1" y="193"/>
                  </a:cubicBezTo>
                  <a:cubicBezTo>
                    <a:pt x="220" y="232"/>
                    <a:pt x="448" y="247"/>
                    <a:pt x="682" y="247"/>
                  </a:cubicBezTo>
                  <a:cubicBezTo>
                    <a:pt x="916" y="247"/>
                    <a:pt x="1155" y="232"/>
                    <a:pt x="1393" y="213"/>
                  </a:cubicBezTo>
                  <a:cubicBezTo>
                    <a:pt x="1168" y="62"/>
                    <a:pt x="951" y="1"/>
                    <a:pt x="7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2050725" y="1280675"/>
              <a:ext cx="17425" cy="13800"/>
            </a:xfrm>
            <a:custGeom>
              <a:avLst/>
              <a:gdLst/>
              <a:ahLst/>
              <a:cxnLst/>
              <a:rect l="l" t="t" r="r" b="b"/>
              <a:pathLst>
                <a:path w="697" h="552" extrusionOk="0">
                  <a:moveTo>
                    <a:pt x="428" y="1"/>
                  </a:moveTo>
                  <a:cubicBezTo>
                    <a:pt x="395" y="1"/>
                    <a:pt x="353" y="10"/>
                    <a:pt x="299" y="33"/>
                  </a:cubicBezTo>
                  <a:cubicBezTo>
                    <a:pt x="279" y="192"/>
                    <a:pt x="1" y="331"/>
                    <a:pt x="100" y="451"/>
                  </a:cubicBezTo>
                  <a:cubicBezTo>
                    <a:pt x="149" y="525"/>
                    <a:pt x="215" y="551"/>
                    <a:pt x="289" y="551"/>
                  </a:cubicBezTo>
                  <a:cubicBezTo>
                    <a:pt x="393" y="551"/>
                    <a:pt x="512" y="497"/>
                    <a:pt x="617" y="451"/>
                  </a:cubicBezTo>
                  <a:cubicBezTo>
                    <a:pt x="637" y="451"/>
                    <a:pt x="677" y="431"/>
                    <a:pt x="697" y="391"/>
                  </a:cubicBezTo>
                  <a:cubicBezTo>
                    <a:pt x="509" y="357"/>
                    <a:pt x="629"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2414275" y="1398075"/>
              <a:ext cx="17925" cy="13425"/>
            </a:xfrm>
            <a:custGeom>
              <a:avLst/>
              <a:gdLst/>
              <a:ahLst/>
              <a:cxnLst/>
              <a:rect l="l" t="t" r="r" b="b"/>
              <a:pathLst>
                <a:path w="717" h="537" extrusionOk="0">
                  <a:moveTo>
                    <a:pt x="518" y="0"/>
                  </a:moveTo>
                  <a:cubicBezTo>
                    <a:pt x="341" y="0"/>
                    <a:pt x="165" y="70"/>
                    <a:pt x="20" y="171"/>
                  </a:cubicBezTo>
                  <a:cubicBezTo>
                    <a:pt x="0" y="310"/>
                    <a:pt x="0" y="410"/>
                    <a:pt x="0" y="529"/>
                  </a:cubicBezTo>
                  <a:cubicBezTo>
                    <a:pt x="30" y="534"/>
                    <a:pt x="58" y="537"/>
                    <a:pt x="86" y="537"/>
                  </a:cubicBezTo>
                  <a:cubicBezTo>
                    <a:pt x="262" y="537"/>
                    <a:pt x="402" y="436"/>
                    <a:pt x="557" y="350"/>
                  </a:cubicBezTo>
                  <a:cubicBezTo>
                    <a:pt x="597" y="250"/>
                    <a:pt x="677" y="131"/>
                    <a:pt x="716" y="32"/>
                  </a:cubicBezTo>
                  <a:cubicBezTo>
                    <a:pt x="651" y="10"/>
                    <a:pt x="584" y="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1290825" y="1289875"/>
              <a:ext cx="9475" cy="10825"/>
            </a:xfrm>
            <a:custGeom>
              <a:avLst/>
              <a:gdLst/>
              <a:ahLst/>
              <a:cxnLst/>
              <a:rect l="l" t="t" r="r" b="b"/>
              <a:pathLst>
                <a:path w="379" h="433" extrusionOk="0">
                  <a:moveTo>
                    <a:pt x="235" y="1"/>
                  </a:moveTo>
                  <a:cubicBezTo>
                    <a:pt x="84" y="1"/>
                    <a:pt x="1" y="95"/>
                    <a:pt x="1" y="222"/>
                  </a:cubicBezTo>
                  <a:cubicBezTo>
                    <a:pt x="1" y="302"/>
                    <a:pt x="60" y="401"/>
                    <a:pt x="100" y="421"/>
                  </a:cubicBezTo>
                  <a:cubicBezTo>
                    <a:pt x="125" y="429"/>
                    <a:pt x="147" y="433"/>
                    <a:pt x="167" y="433"/>
                  </a:cubicBezTo>
                  <a:cubicBezTo>
                    <a:pt x="285" y="433"/>
                    <a:pt x="305" y="296"/>
                    <a:pt x="339" y="262"/>
                  </a:cubicBezTo>
                  <a:cubicBezTo>
                    <a:pt x="379" y="103"/>
                    <a:pt x="359" y="23"/>
                    <a:pt x="279" y="3"/>
                  </a:cubicBezTo>
                  <a:cubicBezTo>
                    <a:pt x="264" y="1"/>
                    <a:pt x="249"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2123325" y="1267700"/>
              <a:ext cx="27875" cy="12525"/>
            </a:xfrm>
            <a:custGeom>
              <a:avLst/>
              <a:gdLst/>
              <a:ahLst/>
              <a:cxnLst/>
              <a:rect l="l" t="t" r="r" b="b"/>
              <a:pathLst>
                <a:path w="1115" h="501" extrusionOk="0">
                  <a:moveTo>
                    <a:pt x="411" y="1"/>
                  </a:moveTo>
                  <a:cubicBezTo>
                    <a:pt x="271" y="1"/>
                    <a:pt x="136" y="27"/>
                    <a:pt x="21" y="154"/>
                  </a:cubicBezTo>
                  <a:lnTo>
                    <a:pt x="1" y="214"/>
                  </a:lnTo>
                  <a:cubicBezTo>
                    <a:pt x="180" y="353"/>
                    <a:pt x="359" y="452"/>
                    <a:pt x="578" y="492"/>
                  </a:cubicBezTo>
                  <a:cubicBezTo>
                    <a:pt x="627" y="497"/>
                    <a:pt x="676" y="500"/>
                    <a:pt x="724" y="500"/>
                  </a:cubicBezTo>
                  <a:cubicBezTo>
                    <a:pt x="889" y="500"/>
                    <a:pt x="1038" y="459"/>
                    <a:pt x="1115" y="273"/>
                  </a:cubicBezTo>
                  <a:cubicBezTo>
                    <a:pt x="1075" y="55"/>
                    <a:pt x="817" y="154"/>
                    <a:pt x="717" y="15"/>
                  </a:cubicBezTo>
                  <a:cubicBezTo>
                    <a:pt x="617" y="15"/>
                    <a:pt x="513" y="1"/>
                    <a:pt x="4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2053700" y="1424275"/>
              <a:ext cx="19175" cy="9175"/>
            </a:xfrm>
            <a:custGeom>
              <a:avLst/>
              <a:gdLst/>
              <a:ahLst/>
              <a:cxnLst/>
              <a:rect l="l" t="t" r="r" b="b"/>
              <a:pathLst>
                <a:path w="767" h="367" extrusionOk="0">
                  <a:moveTo>
                    <a:pt x="375" y="1"/>
                  </a:moveTo>
                  <a:cubicBezTo>
                    <a:pt x="255" y="1"/>
                    <a:pt x="133" y="56"/>
                    <a:pt x="1" y="137"/>
                  </a:cubicBezTo>
                  <a:cubicBezTo>
                    <a:pt x="180" y="257"/>
                    <a:pt x="359" y="356"/>
                    <a:pt x="558" y="356"/>
                  </a:cubicBezTo>
                  <a:cubicBezTo>
                    <a:pt x="582" y="363"/>
                    <a:pt x="605" y="366"/>
                    <a:pt x="625" y="366"/>
                  </a:cubicBezTo>
                  <a:cubicBezTo>
                    <a:pt x="721" y="366"/>
                    <a:pt x="766" y="292"/>
                    <a:pt x="717" y="177"/>
                  </a:cubicBezTo>
                  <a:cubicBezTo>
                    <a:pt x="601" y="51"/>
                    <a:pt x="489"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2392375" y="1389175"/>
              <a:ext cx="31375" cy="5250"/>
            </a:xfrm>
            <a:custGeom>
              <a:avLst/>
              <a:gdLst/>
              <a:ahLst/>
              <a:cxnLst/>
              <a:rect l="l" t="t" r="r" b="b"/>
              <a:pathLst>
                <a:path w="1255" h="210" extrusionOk="0">
                  <a:moveTo>
                    <a:pt x="938" y="1"/>
                  </a:moveTo>
                  <a:cubicBezTo>
                    <a:pt x="620" y="1"/>
                    <a:pt x="299" y="35"/>
                    <a:pt x="1" y="169"/>
                  </a:cubicBezTo>
                  <a:cubicBezTo>
                    <a:pt x="205" y="178"/>
                    <a:pt x="405" y="209"/>
                    <a:pt x="601" y="209"/>
                  </a:cubicBezTo>
                  <a:cubicBezTo>
                    <a:pt x="824" y="209"/>
                    <a:pt x="1042" y="169"/>
                    <a:pt x="1254" y="10"/>
                  </a:cubicBezTo>
                  <a:cubicBezTo>
                    <a:pt x="1150" y="5"/>
                    <a:pt x="1044" y="1"/>
                    <a:pt x="9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1315700" y="1326750"/>
              <a:ext cx="27375" cy="6425"/>
            </a:xfrm>
            <a:custGeom>
              <a:avLst/>
              <a:gdLst/>
              <a:ahLst/>
              <a:cxnLst/>
              <a:rect l="l" t="t" r="r" b="b"/>
              <a:pathLst>
                <a:path w="1095" h="257" extrusionOk="0">
                  <a:moveTo>
                    <a:pt x="0" y="40"/>
                  </a:moveTo>
                  <a:cubicBezTo>
                    <a:pt x="164" y="214"/>
                    <a:pt x="343" y="256"/>
                    <a:pt x="524" y="256"/>
                  </a:cubicBezTo>
                  <a:cubicBezTo>
                    <a:pt x="697" y="256"/>
                    <a:pt x="872" y="218"/>
                    <a:pt x="1040" y="218"/>
                  </a:cubicBezTo>
                  <a:cubicBezTo>
                    <a:pt x="1058" y="218"/>
                    <a:pt x="1076" y="218"/>
                    <a:pt x="1094" y="219"/>
                  </a:cubicBezTo>
                  <a:cubicBezTo>
                    <a:pt x="776" y="0"/>
                    <a:pt x="378" y="120"/>
                    <a:pt x="0"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2249150" y="1419750"/>
              <a:ext cx="8975" cy="15200"/>
            </a:xfrm>
            <a:custGeom>
              <a:avLst/>
              <a:gdLst/>
              <a:ahLst/>
              <a:cxnLst/>
              <a:rect l="l" t="t" r="r" b="b"/>
              <a:pathLst>
                <a:path w="359" h="608" extrusionOk="0">
                  <a:moveTo>
                    <a:pt x="359" y="0"/>
                  </a:moveTo>
                  <a:cubicBezTo>
                    <a:pt x="259" y="60"/>
                    <a:pt x="140" y="100"/>
                    <a:pt x="21" y="159"/>
                  </a:cubicBezTo>
                  <a:cubicBezTo>
                    <a:pt x="1" y="259"/>
                    <a:pt x="1" y="378"/>
                    <a:pt x="1" y="478"/>
                  </a:cubicBezTo>
                  <a:lnTo>
                    <a:pt x="21" y="537"/>
                  </a:lnTo>
                  <a:cubicBezTo>
                    <a:pt x="75" y="583"/>
                    <a:pt x="130" y="607"/>
                    <a:pt x="183" y="607"/>
                  </a:cubicBezTo>
                  <a:cubicBezTo>
                    <a:pt x="245" y="607"/>
                    <a:pt x="305" y="573"/>
                    <a:pt x="359" y="497"/>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1737425" y="1262350"/>
              <a:ext cx="21900" cy="5600"/>
            </a:xfrm>
            <a:custGeom>
              <a:avLst/>
              <a:gdLst/>
              <a:ahLst/>
              <a:cxnLst/>
              <a:rect l="l" t="t" r="r" b="b"/>
              <a:pathLst>
                <a:path w="876" h="224" extrusionOk="0">
                  <a:moveTo>
                    <a:pt x="430" y="0"/>
                  </a:moveTo>
                  <a:cubicBezTo>
                    <a:pt x="289" y="0"/>
                    <a:pt x="149" y="10"/>
                    <a:pt x="0" y="30"/>
                  </a:cubicBezTo>
                  <a:cubicBezTo>
                    <a:pt x="149" y="159"/>
                    <a:pt x="294" y="224"/>
                    <a:pt x="438" y="224"/>
                  </a:cubicBezTo>
                  <a:cubicBezTo>
                    <a:pt x="582" y="224"/>
                    <a:pt x="726" y="159"/>
                    <a:pt x="875" y="30"/>
                  </a:cubicBezTo>
                  <a:cubicBezTo>
                    <a:pt x="716" y="10"/>
                    <a:pt x="572" y="0"/>
                    <a:pt x="4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2067150" y="1428475"/>
              <a:ext cx="14925" cy="15150"/>
            </a:xfrm>
            <a:custGeom>
              <a:avLst/>
              <a:gdLst/>
              <a:ahLst/>
              <a:cxnLst/>
              <a:rect l="l" t="t" r="r" b="b"/>
              <a:pathLst>
                <a:path w="597" h="606" extrusionOk="0">
                  <a:moveTo>
                    <a:pt x="243" y="0"/>
                  </a:moveTo>
                  <a:cubicBezTo>
                    <a:pt x="221" y="0"/>
                    <a:pt x="199" y="3"/>
                    <a:pt x="179" y="9"/>
                  </a:cubicBezTo>
                  <a:lnTo>
                    <a:pt x="20" y="188"/>
                  </a:lnTo>
                  <a:lnTo>
                    <a:pt x="0" y="347"/>
                  </a:lnTo>
                  <a:cubicBezTo>
                    <a:pt x="0" y="427"/>
                    <a:pt x="60" y="507"/>
                    <a:pt x="100" y="546"/>
                  </a:cubicBezTo>
                  <a:cubicBezTo>
                    <a:pt x="139" y="586"/>
                    <a:pt x="179" y="586"/>
                    <a:pt x="199" y="606"/>
                  </a:cubicBezTo>
                  <a:lnTo>
                    <a:pt x="338" y="606"/>
                  </a:lnTo>
                  <a:cubicBezTo>
                    <a:pt x="358" y="586"/>
                    <a:pt x="398" y="586"/>
                    <a:pt x="438" y="546"/>
                  </a:cubicBezTo>
                  <a:cubicBezTo>
                    <a:pt x="477" y="507"/>
                    <a:pt x="537" y="447"/>
                    <a:pt x="577" y="387"/>
                  </a:cubicBezTo>
                  <a:cubicBezTo>
                    <a:pt x="597" y="308"/>
                    <a:pt x="577" y="228"/>
                    <a:pt x="537" y="188"/>
                  </a:cubicBezTo>
                  <a:cubicBezTo>
                    <a:pt x="477" y="109"/>
                    <a:pt x="438" y="49"/>
                    <a:pt x="358" y="9"/>
                  </a:cubicBezTo>
                  <a:cubicBezTo>
                    <a:pt x="332" y="9"/>
                    <a:pt x="287" y="0"/>
                    <a:pt x="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1303250" y="1341650"/>
              <a:ext cx="13975" cy="13025"/>
            </a:xfrm>
            <a:custGeom>
              <a:avLst/>
              <a:gdLst/>
              <a:ahLst/>
              <a:cxnLst/>
              <a:rect l="l" t="t" r="r" b="b"/>
              <a:pathLst>
                <a:path w="559" h="521" extrusionOk="0">
                  <a:moveTo>
                    <a:pt x="339" y="1"/>
                  </a:moveTo>
                  <a:cubicBezTo>
                    <a:pt x="259" y="1"/>
                    <a:pt x="200" y="21"/>
                    <a:pt x="140" y="21"/>
                  </a:cubicBezTo>
                  <a:cubicBezTo>
                    <a:pt x="61" y="120"/>
                    <a:pt x="80" y="279"/>
                    <a:pt x="1" y="379"/>
                  </a:cubicBezTo>
                  <a:cubicBezTo>
                    <a:pt x="1" y="399"/>
                    <a:pt x="21" y="439"/>
                    <a:pt x="21" y="498"/>
                  </a:cubicBezTo>
                  <a:cubicBezTo>
                    <a:pt x="99" y="513"/>
                    <a:pt x="161" y="520"/>
                    <a:pt x="211" y="520"/>
                  </a:cubicBezTo>
                  <a:cubicBezTo>
                    <a:pt x="558" y="520"/>
                    <a:pt x="304" y="19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2028350" y="1423675"/>
              <a:ext cx="22400" cy="5175"/>
            </a:xfrm>
            <a:custGeom>
              <a:avLst/>
              <a:gdLst/>
              <a:ahLst/>
              <a:cxnLst/>
              <a:rect l="l" t="t" r="r" b="b"/>
              <a:pathLst>
                <a:path w="896" h="207" extrusionOk="0">
                  <a:moveTo>
                    <a:pt x="361" y="1"/>
                  </a:moveTo>
                  <a:cubicBezTo>
                    <a:pt x="244" y="1"/>
                    <a:pt x="124" y="14"/>
                    <a:pt x="0" y="22"/>
                  </a:cubicBezTo>
                  <a:cubicBezTo>
                    <a:pt x="129" y="172"/>
                    <a:pt x="292" y="207"/>
                    <a:pt x="462" y="207"/>
                  </a:cubicBezTo>
                  <a:cubicBezTo>
                    <a:pt x="607" y="207"/>
                    <a:pt x="758" y="181"/>
                    <a:pt x="896" y="181"/>
                  </a:cubicBezTo>
                  <a:cubicBezTo>
                    <a:pt x="725" y="35"/>
                    <a:pt x="547" y="1"/>
                    <a:pt x="3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1579275" y="1370375"/>
              <a:ext cx="19925" cy="5625"/>
            </a:xfrm>
            <a:custGeom>
              <a:avLst/>
              <a:gdLst/>
              <a:ahLst/>
              <a:cxnLst/>
              <a:rect l="l" t="t" r="r" b="b"/>
              <a:pathLst>
                <a:path w="797" h="225" extrusionOk="0">
                  <a:moveTo>
                    <a:pt x="522" y="1"/>
                  </a:moveTo>
                  <a:cubicBezTo>
                    <a:pt x="493" y="1"/>
                    <a:pt x="458" y="16"/>
                    <a:pt x="418" y="46"/>
                  </a:cubicBezTo>
                  <a:cubicBezTo>
                    <a:pt x="388" y="55"/>
                    <a:pt x="358" y="60"/>
                    <a:pt x="331" y="60"/>
                  </a:cubicBezTo>
                  <a:cubicBezTo>
                    <a:pt x="304" y="60"/>
                    <a:pt x="279" y="55"/>
                    <a:pt x="259" y="46"/>
                  </a:cubicBezTo>
                  <a:cubicBezTo>
                    <a:pt x="179" y="65"/>
                    <a:pt x="140" y="65"/>
                    <a:pt x="80" y="65"/>
                  </a:cubicBezTo>
                  <a:cubicBezTo>
                    <a:pt x="0" y="125"/>
                    <a:pt x="0" y="165"/>
                    <a:pt x="80" y="225"/>
                  </a:cubicBezTo>
                  <a:cubicBezTo>
                    <a:pt x="319" y="185"/>
                    <a:pt x="557" y="185"/>
                    <a:pt x="796" y="185"/>
                  </a:cubicBezTo>
                  <a:cubicBezTo>
                    <a:pt x="796" y="145"/>
                    <a:pt x="776" y="125"/>
                    <a:pt x="756" y="65"/>
                  </a:cubicBezTo>
                  <a:cubicBezTo>
                    <a:pt x="697" y="65"/>
                    <a:pt x="657" y="65"/>
                    <a:pt x="597" y="46"/>
                  </a:cubicBezTo>
                  <a:cubicBezTo>
                    <a:pt x="577" y="16"/>
                    <a:pt x="552" y="1"/>
                    <a:pt x="5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1437025" y="1332750"/>
              <a:ext cx="17950" cy="5950"/>
            </a:xfrm>
            <a:custGeom>
              <a:avLst/>
              <a:gdLst/>
              <a:ahLst/>
              <a:cxnLst/>
              <a:rect l="l" t="t" r="r" b="b"/>
              <a:pathLst>
                <a:path w="718" h="238" extrusionOk="0">
                  <a:moveTo>
                    <a:pt x="336" y="0"/>
                  </a:moveTo>
                  <a:cubicBezTo>
                    <a:pt x="227" y="0"/>
                    <a:pt x="114" y="21"/>
                    <a:pt x="1" y="39"/>
                  </a:cubicBezTo>
                  <a:cubicBezTo>
                    <a:pt x="120" y="238"/>
                    <a:pt x="359" y="158"/>
                    <a:pt x="518" y="198"/>
                  </a:cubicBezTo>
                  <a:cubicBezTo>
                    <a:pt x="598" y="198"/>
                    <a:pt x="677" y="178"/>
                    <a:pt x="717" y="158"/>
                  </a:cubicBezTo>
                  <a:cubicBezTo>
                    <a:pt x="605" y="35"/>
                    <a:pt x="475"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1398750" y="1259100"/>
              <a:ext cx="16425" cy="4900"/>
            </a:xfrm>
            <a:custGeom>
              <a:avLst/>
              <a:gdLst/>
              <a:ahLst/>
              <a:cxnLst/>
              <a:rect l="l" t="t" r="r" b="b"/>
              <a:pathLst>
                <a:path w="657" h="196" extrusionOk="0">
                  <a:moveTo>
                    <a:pt x="321" y="1"/>
                  </a:moveTo>
                  <a:cubicBezTo>
                    <a:pt x="209" y="1"/>
                    <a:pt x="100" y="31"/>
                    <a:pt x="0" y="140"/>
                  </a:cubicBezTo>
                  <a:cubicBezTo>
                    <a:pt x="127" y="175"/>
                    <a:pt x="255" y="196"/>
                    <a:pt x="382" y="196"/>
                  </a:cubicBezTo>
                  <a:cubicBezTo>
                    <a:pt x="473" y="196"/>
                    <a:pt x="565" y="185"/>
                    <a:pt x="657" y="160"/>
                  </a:cubicBezTo>
                  <a:lnTo>
                    <a:pt x="657" y="41"/>
                  </a:lnTo>
                  <a:cubicBezTo>
                    <a:pt x="547" y="31"/>
                    <a:pt x="433" y="1"/>
                    <a:pt x="3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1657850" y="1350125"/>
              <a:ext cx="9975" cy="9475"/>
            </a:xfrm>
            <a:custGeom>
              <a:avLst/>
              <a:gdLst/>
              <a:ahLst/>
              <a:cxnLst/>
              <a:rect l="l" t="t" r="r" b="b"/>
              <a:pathLst>
                <a:path w="399" h="379" extrusionOk="0">
                  <a:moveTo>
                    <a:pt x="398" y="0"/>
                  </a:moveTo>
                  <a:cubicBezTo>
                    <a:pt x="339" y="40"/>
                    <a:pt x="259" y="40"/>
                    <a:pt x="219" y="40"/>
                  </a:cubicBezTo>
                  <a:cubicBezTo>
                    <a:pt x="140" y="139"/>
                    <a:pt x="0" y="239"/>
                    <a:pt x="20" y="279"/>
                  </a:cubicBezTo>
                  <a:cubicBezTo>
                    <a:pt x="60" y="358"/>
                    <a:pt x="120" y="378"/>
                    <a:pt x="187" y="378"/>
                  </a:cubicBezTo>
                  <a:cubicBezTo>
                    <a:pt x="254" y="378"/>
                    <a:pt x="329" y="358"/>
                    <a:pt x="398" y="358"/>
                  </a:cubicBezTo>
                  <a:lnTo>
                    <a:pt x="39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2192950" y="1402525"/>
              <a:ext cx="18925" cy="4375"/>
            </a:xfrm>
            <a:custGeom>
              <a:avLst/>
              <a:gdLst/>
              <a:ahLst/>
              <a:cxnLst/>
              <a:rect l="l" t="t" r="r" b="b"/>
              <a:pathLst>
                <a:path w="757" h="175" extrusionOk="0">
                  <a:moveTo>
                    <a:pt x="427" y="0"/>
                  </a:moveTo>
                  <a:cubicBezTo>
                    <a:pt x="274" y="0"/>
                    <a:pt x="130" y="34"/>
                    <a:pt x="1" y="152"/>
                  </a:cubicBezTo>
                  <a:cubicBezTo>
                    <a:pt x="94" y="165"/>
                    <a:pt x="182" y="174"/>
                    <a:pt x="268" y="174"/>
                  </a:cubicBezTo>
                  <a:cubicBezTo>
                    <a:pt x="439" y="174"/>
                    <a:pt x="598" y="139"/>
                    <a:pt x="757" y="33"/>
                  </a:cubicBezTo>
                  <a:cubicBezTo>
                    <a:pt x="643" y="16"/>
                    <a:pt x="533" y="0"/>
                    <a:pt x="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2093000" y="1272150"/>
              <a:ext cx="17925" cy="4575"/>
            </a:xfrm>
            <a:custGeom>
              <a:avLst/>
              <a:gdLst/>
              <a:ahLst/>
              <a:cxnLst/>
              <a:rect l="l" t="t" r="r" b="b"/>
              <a:pathLst>
                <a:path w="717" h="183" extrusionOk="0">
                  <a:moveTo>
                    <a:pt x="515" y="1"/>
                  </a:moveTo>
                  <a:cubicBezTo>
                    <a:pt x="321" y="1"/>
                    <a:pt x="150" y="46"/>
                    <a:pt x="0" y="135"/>
                  </a:cubicBezTo>
                  <a:cubicBezTo>
                    <a:pt x="102" y="161"/>
                    <a:pt x="206" y="182"/>
                    <a:pt x="310" y="182"/>
                  </a:cubicBezTo>
                  <a:cubicBezTo>
                    <a:pt x="451" y="182"/>
                    <a:pt x="590" y="142"/>
                    <a:pt x="717" y="16"/>
                  </a:cubicBezTo>
                  <a:cubicBezTo>
                    <a:pt x="647" y="6"/>
                    <a:pt x="580"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2141250" y="1267075"/>
              <a:ext cx="12450" cy="5975"/>
            </a:xfrm>
            <a:custGeom>
              <a:avLst/>
              <a:gdLst/>
              <a:ahLst/>
              <a:cxnLst/>
              <a:rect l="l" t="t" r="r" b="b"/>
              <a:pathLst>
                <a:path w="498" h="239" extrusionOk="0">
                  <a:moveTo>
                    <a:pt x="279" y="0"/>
                  </a:moveTo>
                  <a:cubicBezTo>
                    <a:pt x="199" y="20"/>
                    <a:pt x="100" y="20"/>
                    <a:pt x="0" y="40"/>
                  </a:cubicBezTo>
                  <a:cubicBezTo>
                    <a:pt x="80" y="179"/>
                    <a:pt x="239" y="199"/>
                    <a:pt x="378" y="219"/>
                  </a:cubicBezTo>
                  <a:lnTo>
                    <a:pt x="458" y="239"/>
                  </a:lnTo>
                  <a:lnTo>
                    <a:pt x="497" y="199"/>
                  </a:lnTo>
                  <a:cubicBezTo>
                    <a:pt x="438" y="119"/>
                    <a:pt x="358" y="8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2109900" y="1433175"/>
              <a:ext cx="13450" cy="4025"/>
            </a:xfrm>
            <a:custGeom>
              <a:avLst/>
              <a:gdLst/>
              <a:ahLst/>
              <a:cxnLst/>
              <a:rect l="l" t="t" r="r" b="b"/>
              <a:pathLst>
                <a:path w="538" h="161" extrusionOk="0">
                  <a:moveTo>
                    <a:pt x="21" y="0"/>
                  </a:moveTo>
                  <a:cubicBezTo>
                    <a:pt x="21" y="40"/>
                    <a:pt x="21" y="60"/>
                    <a:pt x="1" y="120"/>
                  </a:cubicBezTo>
                  <a:cubicBezTo>
                    <a:pt x="92" y="138"/>
                    <a:pt x="182" y="160"/>
                    <a:pt x="267" y="160"/>
                  </a:cubicBezTo>
                  <a:cubicBezTo>
                    <a:pt x="369" y="160"/>
                    <a:pt x="462" y="128"/>
                    <a:pt x="538" y="20"/>
                  </a:cubicBezTo>
                  <a:cubicBezTo>
                    <a:pt x="359" y="20"/>
                    <a:pt x="200" y="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2314800" y="1413825"/>
              <a:ext cx="8975" cy="5325"/>
            </a:xfrm>
            <a:custGeom>
              <a:avLst/>
              <a:gdLst/>
              <a:ahLst/>
              <a:cxnLst/>
              <a:rect l="l" t="t" r="r" b="b"/>
              <a:pathLst>
                <a:path w="359" h="213" extrusionOk="0">
                  <a:moveTo>
                    <a:pt x="203" y="1"/>
                  </a:moveTo>
                  <a:cubicBezTo>
                    <a:pt x="135" y="1"/>
                    <a:pt x="71" y="43"/>
                    <a:pt x="1" y="78"/>
                  </a:cubicBezTo>
                  <a:cubicBezTo>
                    <a:pt x="57" y="172"/>
                    <a:pt x="109" y="213"/>
                    <a:pt x="163" y="213"/>
                  </a:cubicBezTo>
                  <a:cubicBezTo>
                    <a:pt x="223" y="213"/>
                    <a:pt x="285" y="162"/>
                    <a:pt x="359" y="78"/>
                  </a:cubicBezTo>
                  <a:cubicBezTo>
                    <a:pt x="302" y="21"/>
                    <a:pt x="251"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2326750" y="1394375"/>
              <a:ext cx="15425" cy="3375"/>
            </a:xfrm>
            <a:custGeom>
              <a:avLst/>
              <a:gdLst/>
              <a:ahLst/>
              <a:cxnLst/>
              <a:rect l="l" t="t" r="r" b="b"/>
              <a:pathLst>
                <a:path w="617" h="135" extrusionOk="0">
                  <a:moveTo>
                    <a:pt x="40" y="1"/>
                  </a:moveTo>
                  <a:cubicBezTo>
                    <a:pt x="0" y="20"/>
                    <a:pt x="0" y="80"/>
                    <a:pt x="40" y="120"/>
                  </a:cubicBezTo>
                  <a:cubicBezTo>
                    <a:pt x="90" y="130"/>
                    <a:pt x="139" y="135"/>
                    <a:pt x="189" y="135"/>
                  </a:cubicBezTo>
                  <a:cubicBezTo>
                    <a:pt x="337" y="135"/>
                    <a:pt x="482" y="9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1628500" y="1375975"/>
              <a:ext cx="12950" cy="4700"/>
            </a:xfrm>
            <a:custGeom>
              <a:avLst/>
              <a:gdLst/>
              <a:ahLst/>
              <a:cxnLst/>
              <a:rect l="l" t="t" r="r" b="b"/>
              <a:pathLst>
                <a:path w="518" h="188" extrusionOk="0">
                  <a:moveTo>
                    <a:pt x="359" y="1"/>
                  </a:moveTo>
                  <a:cubicBezTo>
                    <a:pt x="220" y="1"/>
                    <a:pt x="120" y="20"/>
                    <a:pt x="1" y="20"/>
                  </a:cubicBezTo>
                  <a:cubicBezTo>
                    <a:pt x="92" y="132"/>
                    <a:pt x="184" y="187"/>
                    <a:pt x="273" y="187"/>
                  </a:cubicBezTo>
                  <a:cubicBezTo>
                    <a:pt x="358" y="187"/>
                    <a:pt x="440" y="137"/>
                    <a:pt x="518" y="40"/>
                  </a:cubicBezTo>
                  <a:cubicBezTo>
                    <a:pt x="478" y="20"/>
                    <a:pt x="399" y="2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1493725" y="1337800"/>
              <a:ext cx="14450" cy="5875"/>
            </a:xfrm>
            <a:custGeom>
              <a:avLst/>
              <a:gdLst/>
              <a:ahLst/>
              <a:cxnLst/>
              <a:rect l="l" t="t" r="r" b="b"/>
              <a:pathLst>
                <a:path w="578" h="235" extrusionOk="0">
                  <a:moveTo>
                    <a:pt x="289" y="1"/>
                  </a:moveTo>
                  <a:cubicBezTo>
                    <a:pt x="195" y="1"/>
                    <a:pt x="100" y="46"/>
                    <a:pt x="1" y="135"/>
                  </a:cubicBezTo>
                  <a:cubicBezTo>
                    <a:pt x="120" y="155"/>
                    <a:pt x="239" y="155"/>
                    <a:pt x="379" y="175"/>
                  </a:cubicBezTo>
                  <a:cubicBezTo>
                    <a:pt x="379" y="195"/>
                    <a:pt x="379" y="195"/>
                    <a:pt x="419" y="235"/>
                  </a:cubicBezTo>
                  <a:cubicBezTo>
                    <a:pt x="438" y="235"/>
                    <a:pt x="498" y="235"/>
                    <a:pt x="518" y="175"/>
                  </a:cubicBezTo>
                  <a:lnTo>
                    <a:pt x="578" y="135"/>
                  </a:lnTo>
                  <a:cubicBezTo>
                    <a:pt x="478" y="46"/>
                    <a:pt x="384" y="1"/>
                    <a:pt x="2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1724475" y="1393875"/>
              <a:ext cx="12975" cy="4500"/>
            </a:xfrm>
            <a:custGeom>
              <a:avLst/>
              <a:gdLst/>
              <a:ahLst/>
              <a:cxnLst/>
              <a:rect l="l" t="t" r="r" b="b"/>
              <a:pathLst>
                <a:path w="519" h="180" extrusionOk="0">
                  <a:moveTo>
                    <a:pt x="252" y="1"/>
                  </a:moveTo>
                  <a:cubicBezTo>
                    <a:pt x="165" y="1"/>
                    <a:pt x="81" y="60"/>
                    <a:pt x="1" y="180"/>
                  </a:cubicBezTo>
                  <a:lnTo>
                    <a:pt x="518" y="180"/>
                  </a:lnTo>
                  <a:cubicBezTo>
                    <a:pt x="429" y="60"/>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1556900" y="1372500"/>
              <a:ext cx="11450" cy="4500"/>
            </a:xfrm>
            <a:custGeom>
              <a:avLst/>
              <a:gdLst/>
              <a:ahLst/>
              <a:cxnLst/>
              <a:rect l="l" t="t" r="r" b="b"/>
              <a:pathLst>
                <a:path w="458" h="180" extrusionOk="0">
                  <a:moveTo>
                    <a:pt x="100" y="0"/>
                  </a:moveTo>
                  <a:cubicBezTo>
                    <a:pt x="0" y="60"/>
                    <a:pt x="0" y="100"/>
                    <a:pt x="100" y="179"/>
                  </a:cubicBezTo>
                  <a:cubicBezTo>
                    <a:pt x="259" y="179"/>
                    <a:pt x="378" y="159"/>
                    <a:pt x="458" y="40"/>
                  </a:cubicBezTo>
                  <a:cubicBezTo>
                    <a:pt x="338" y="0"/>
                    <a:pt x="23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1550925" y="1372500"/>
              <a:ext cx="8475" cy="4000"/>
            </a:xfrm>
            <a:custGeom>
              <a:avLst/>
              <a:gdLst/>
              <a:ahLst/>
              <a:cxnLst/>
              <a:rect l="l" t="t" r="r" b="b"/>
              <a:pathLst>
                <a:path w="339" h="160" extrusionOk="0">
                  <a:moveTo>
                    <a:pt x="0" y="0"/>
                  </a:moveTo>
                  <a:cubicBezTo>
                    <a:pt x="40" y="60"/>
                    <a:pt x="120" y="100"/>
                    <a:pt x="179" y="159"/>
                  </a:cubicBezTo>
                  <a:lnTo>
                    <a:pt x="339" y="15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1576775" y="1343150"/>
              <a:ext cx="8500" cy="3000"/>
            </a:xfrm>
            <a:custGeom>
              <a:avLst/>
              <a:gdLst/>
              <a:ahLst/>
              <a:cxnLst/>
              <a:rect l="l" t="t" r="r" b="b"/>
              <a:pathLst>
                <a:path w="340" h="120" extrusionOk="0">
                  <a:moveTo>
                    <a:pt x="170" y="1"/>
                  </a:moveTo>
                  <a:cubicBezTo>
                    <a:pt x="110" y="1"/>
                    <a:pt x="51" y="40"/>
                    <a:pt x="1" y="120"/>
                  </a:cubicBezTo>
                  <a:lnTo>
                    <a:pt x="339" y="120"/>
                  </a:lnTo>
                  <a:cubicBezTo>
                    <a:pt x="289" y="40"/>
                    <a:pt x="230"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2088525" y="1294425"/>
              <a:ext cx="4500" cy="7475"/>
            </a:xfrm>
            <a:custGeom>
              <a:avLst/>
              <a:gdLst/>
              <a:ahLst/>
              <a:cxnLst/>
              <a:rect l="l" t="t" r="r" b="b"/>
              <a:pathLst>
                <a:path w="180" h="299" extrusionOk="0">
                  <a:moveTo>
                    <a:pt x="20" y="0"/>
                  </a:moveTo>
                  <a:lnTo>
                    <a:pt x="0" y="80"/>
                  </a:lnTo>
                  <a:lnTo>
                    <a:pt x="0" y="139"/>
                  </a:lnTo>
                  <a:cubicBezTo>
                    <a:pt x="60" y="199"/>
                    <a:pt x="120" y="239"/>
                    <a:pt x="179" y="299"/>
                  </a:cubicBezTo>
                  <a:cubicBezTo>
                    <a:pt x="179" y="179"/>
                    <a:pt x="179" y="4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1571800" y="1372500"/>
              <a:ext cx="8975" cy="4000"/>
            </a:xfrm>
            <a:custGeom>
              <a:avLst/>
              <a:gdLst/>
              <a:ahLst/>
              <a:cxnLst/>
              <a:rect l="l" t="t" r="r" b="b"/>
              <a:pathLst>
                <a:path w="359" h="160" extrusionOk="0">
                  <a:moveTo>
                    <a:pt x="1" y="0"/>
                  </a:moveTo>
                  <a:cubicBezTo>
                    <a:pt x="80" y="140"/>
                    <a:pt x="220" y="159"/>
                    <a:pt x="359" y="159"/>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1759300" y="1402325"/>
              <a:ext cx="8475" cy="3575"/>
            </a:xfrm>
            <a:custGeom>
              <a:avLst/>
              <a:gdLst/>
              <a:ahLst/>
              <a:cxnLst/>
              <a:rect l="l" t="t" r="r" b="b"/>
              <a:pathLst>
                <a:path w="339" h="143" extrusionOk="0">
                  <a:moveTo>
                    <a:pt x="0" y="1"/>
                  </a:moveTo>
                  <a:cubicBezTo>
                    <a:pt x="52" y="93"/>
                    <a:pt x="108" y="143"/>
                    <a:pt x="167" y="143"/>
                  </a:cubicBezTo>
                  <a:cubicBezTo>
                    <a:pt x="222" y="143"/>
                    <a:pt x="281" y="98"/>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1772225" y="1242700"/>
              <a:ext cx="8475" cy="3000"/>
            </a:xfrm>
            <a:custGeom>
              <a:avLst/>
              <a:gdLst/>
              <a:ahLst/>
              <a:cxnLst/>
              <a:rect l="l" t="t" r="r" b="b"/>
              <a:pathLst>
                <a:path w="339" h="120" extrusionOk="0">
                  <a:moveTo>
                    <a:pt x="170" y="0"/>
                  </a:moveTo>
                  <a:cubicBezTo>
                    <a:pt x="115" y="0"/>
                    <a:pt x="60" y="40"/>
                    <a:pt x="1" y="120"/>
                  </a:cubicBezTo>
                  <a:lnTo>
                    <a:pt x="339" y="120"/>
                  </a:lnTo>
                  <a:cubicBezTo>
                    <a:pt x="279" y="40"/>
                    <a:pt x="224" y="0"/>
                    <a:pt x="1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1745875" y="1357575"/>
              <a:ext cx="8475" cy="6000"/>
            </a:xfrm>
            <a:custGeom>
              <a:avLst/>
              <a:gdLst/>
              <a:ahLst/>
              <a:cxnLst/>
              <a:rect l="l" t="t" r="r" b="b"/>
              <a:pathLst>
                <a:path w="339" h="240" extrusionOk="0">
                  <a:moveTo>
                    <a:pt x="339" y="1"/>
                  </a:moveTo>
                  <a:cubicBezTo>
                    <a:pt x="199" y="60"/>
                    <a:pt x="60" y="80"/>
                    <a:pt x="0" y="239"/>
                  </a:cubicBezTo>
                  <a:cubicBezTo>
                    <a:pt x="160" y="239"/>
                    <a:pt x="299" y="199"/>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1724000" y="1263075"/>
              <a:ext cx="8975" cy="4175"/>
            </a:xfrm>
            <a:custGeom>
              <a:avLst/>
              <a:gdLst/>
              <a:ahLst/>
              <a:cxnLst/>
              <a:rect l="l" t="t" r="r" b="b"/>
              <a:pathLst>
                <a:path w="359" h="167" extrusionOk="0">
                  <a:moveTo>
                    <a:pt x="358" y="1"/>
                  </a:moveTo>
                  <a:cubicBezTo>
                    <a:pt x="239" y="1"/>
                    <a:pt x="139" y="1"/>
                    <a:pt x="0" y="41"/>
                  </a:cubicBezTo>
                  <a:cubicBezTo>
                    <a:pt x="0" y="61"/>
                    <a:pt x="40" y="100"/>
                    <a:pt x="40" y="160"/>
                  </a:cubicBezTo>
                  <a:cubicBezTo>
                    <a:pt x="64" y="164"/>
                    <a:pt x="88" y="166"/>
                    <a:pt x="111" y="166"/>
                  </a:cubicBezTo>
                  <a:cubicBezTo>
                    <a:pt x="205" y="166"/>
                    <a:pt x="294" y="128"/>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1402725" y="1333700"/>
              <a:ext cx="9475" cy="3225"/>
            </a:xfrm>
            <a:custGeom>
              <a:avLst/>
              <a:gdLst/>
              <a:ahLst/>
              <a:cxnLst/>
              <a:rect l="l" t="t" r="r" b="b"/>
              <a:pathLst>
                <a:path w="379" h="129" extrusionOk="0">
                  <a:moveTo>
                    <a:pt x="0" y="1"/>
                  </a:moveTo>
                  <a:cubicBezTo>
                    <a:pt x="64" y="92"/>
                    <a:pt x="123" y="128"/>
                    <a:pt x="181" y="128"/>
                  </a:cubicBezTo>
                  <a:cubicBezTo>
                    <a:pt x="249" y="128"/>
                    <a:pt x="314" y="76"/>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1345025" y="1329225"/>
              <a:ext cx="11475" cy="3025"/>
            </a:xfrm>
            <a:custGeom>
              <a:avLst/>
              <a:gdLst/>
              <a:ahLst/>
              <a:cxnLst/>
              <a:rect l="l" t="t" r="r" b="b"/>
              <a:pathLst>
                <a:path w="459" h="121" extrusionOk="0">
                  <a:moveTo>
                    <a:pt x="216" y="0"/>
                  </a:moveTo>
                  <a:cubicBezTo>
                    <a:pt x="146" y="0"/>
                    <a:pt x="76" y="36"/>
                    <a:pt x="1" y="120"/>
                  </a:cubicBezTo>
                  <a:lnTo>
                    <a:pt x="458" y="120"/>
                  </a:lnTo>
                  <a:cubicBezTo>
                    <a:pt x="374" y="46"/>
                    <a:pt x="295" y="0"/>
                    <a:pt x="2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1303250" y="1341175"/>
              <a:ext cx="3525" cy="9950"/>
            </a:xfrm>
            <a:custGeom>
              <a:avLst/>
              <a:gdLst/>
              <a:ahLst/>
              <a:cxnLst/>
              <a:rect l="l" t="t" r="r" b="b"/>
              <a:pathLst>
                <a:path w="141" h="398" extrusionOk="0">
                  <a:moveTo>
                    <a:pt x="1" y="0"/>
                  </a:moveTo>
                  <a:lnTo>
                    <a:pt x="1" y="398"/>
                  </a:lnTo>
                  <a:cubicBezTo>
                    <a:pt x="140" y="318"/>
                    <a:pt x="140" y="159"/>
                    <a:pt x="140" y="40"/>
                  </a:cubicBezTo>
                  <a:cubicBezTo>
                    <a:pt x="80" y="2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1502675" y="1258100"/>
              <a:ext cx="8975" cy="4300"/>
            </a:xfrm>
            <a:custGeom>
              <a:avLst/>
              <a:gdLst/>
              <a:ahLst/>
              <a:cxnLst/>
              <a:rect l="l" t="t" r="r" b="b"/>
              <a:pathLst>
                <a:path w="359" h="172" extrusionOk="0">
                  <a:moveTo>
                    <a:pt x="1" y="1"/>
                  </a:moveTo>
                  <a:cubicBezTo>
                    <a:pt x="66" y="110"/>
                    <a:pt x="132" y="172"/>
                    <a:pt x="198" y="172"/>
                  </a:cubicBezTo>
                  <a:cubicBezTo>
                    <a:pt x="251" y="172"/>
                    <a:pt x="305" y="130"/>
                    <a:pt x="359" y="41"/>
                  </a:cubicBezTo>
                  <a:cubicBezTo>
                    <a:pt x="240" y="41"/>
                    <a:pt x="12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2128300" y="1432175"/>
              <a:ext cx="8975" cy="3725"/>
            </a:xfrm>
            <a:custGeom>
              <a:avLst/>
              <a:gdLst/>
              <a:ahLst/>
              <a:cxnLst/>
              <a:rect l="l" t="t" r="r" b="b"/>
              <a:pathLst>
                <a:path w="359" h="149" extrusionOk="0">
                  <a:moveTo>
                    <a:pt x="359" y="0"/>
                  </a:moveTo>
                  <a:lnTo>
                    <a:pt x="359" y="0"/>
                  </a:lnTo>
                  <a:cubicBezTo>
                    <a:pt x="220" y="40"/>
                    <a:pt x="100" y="40"/>
                    <a:pt x="1" y="40"/>
                  </a:cubicBezTo>
                  <a:cubicBezTo>
                    <a:pt x="55" y="113"/>
                    <a:pt x="114" y="148"/>
                    <a:pt x="171" y="148"/>
                  </a:cubicBezTo>
                  <a:cubicBezTo>
                    <a:pt x="239" y="148"/>
                    <a:pt x="305" y="98"/>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1307725" y="1324625"/>
              <a:ext cx="8975" cy="4225"/>
            </a:xfrm>
            <a:custGeom>
              <a:avLst/>
              <a:gdLst/>
              <a:ahLst/>
              <a:cxnLst/>
              <a:rect l="l" t="t" r="r" b="b"/>
              <a:pathLst>
                <a:path w="359" h="169" extrusionOk="0">
                  <a:moveTo>
                    <a:pt x="59" y="1"/>
                  </a:moveTo>
                  <a:cubicBezTo>
                    <a:pt x="39" y="1"/>
                    <a:pt x="20" y="2"/>
                    <a:pt x="1" y="6"/>
                  </a:cubicBezTo>
                  <a:cubicBezTo>
                    <a:pt x="70" y="110"/>
                    <a:pt x="170" y="169"/>
                    <a:pt x="300" y="169"/>
                  </a:cubicBezTo>
                  <a:cubicBezTo>
                    <a:pt x="319" y="169"/>
                    <a:pt x="339" y="167"/>
                    <a:pt x="359" y="165"/>
                  </a:cubicBezTo>
                  <a:cubicBezTo>
                    <a:pt x="275" y="48"/>
                    <a:pt x="163" y="1"/>
                    <a:pt x="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2076100" y="1428200"/>
              <a:ext cx="4500" cy="5000"/>
            </a:xfrm>
            <a:custGeom>
              <a:avLst/>
              <a:gdLst/>
              <a:ahLst/>
              <a:cxnLst/>
              <a:rect l="l" t="t" r="r" b="b"/>
              <a:pathLst>
                <a:path w="180" h="200" extrusionOk="0">
                  <a:moveTo>
                    <a:pt x="179" y="0"/>
                  </a:moveTo>
                  <a:cubicBezTo>
                    <a:pt x="119" y="20"/>
                    <a:pt x="60" y="20"/>
                    <a:pt x="0" y="20"/>
                  </a:cubicBezTo>
                  <a:cubicBezTo>
                    <a:pt x="60" y="100"/>
                    <a:pt x="119" y="140"/>
                    <a:pt x="179" y="19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1680725" y="1391700"/>
              <a:ext cx="4500" cy="3025"/>
            </a:xfrm>
            <a:custGeom>
              <a:avLst/>
              <a:gdLst/>
              <a:ahLst/>
              <a:cxnLst/>
              <a:rect l="l" t="t" r="r" b="b"/>
              <a:pathLst>
                <a:path w="180" h="121" extrusionOk="0">
                  <a:moveTo>
                    <a:pt x="94" y="1"/>
                  </a:moveTo>
                  <a:cubicBezTo>
                    <a:pt x="68" y="1"/>
                    <a:pt x="39" y="30"/>
                    <a:pt x="0" y="88"/>
                  </a:cubicBezTo>
                  <a:cubicBezTo>
                    <a:pt x="47" y="111"/>
                    <a:pt x="80" y="121"/>
                    <a:pt x="111" y="121"/>
                  </a:cubicBezTo>
                  <a:cubicBezTo>
                    <a:pt x="133" y="121"/>
                    <a:pt x="155" y="116"/>
                    <a:pt x="179" y="108"/>
                  </a:cubicBezTo>
                  <a:cubicBezTo>
                    <a:pt x="148" y="35"/>
                    <a:pt x="123"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1628000" y="1348500"/>
              <a:ext cx="6000" cy="2625"/>
            </a:xfrm>
            <a:custGeom>
              <a:avLst/>
              <a:gdLst/>
              <a:ahLst/>
              <a:cxnLst/>
              <a:rect l="l" t="t" r="r" b="b"/>
              <a:pathLst>
                <a:path w="240" h="105" extrusionOk="0">
                  <a:moveTo>
                    <a:pt x="111" y="1"/>
                  </a:moveTo>
                  <a:cubicBezTo>
                    <a:pt x="77" y="1"/>
                    <a:pt x="41" y="13"/>
                    <a:pt x="1" y="45"/>
                  </a:cubicBezTo>
                  <a:lnTo>
                    <a:pt x="41" y="105"/>
                  </a:lnTo>
                  <a:lnTo>
                    <a:pt x="180" y="105"/>
                  </a:lnTo>
                  <a:lnTo>
                    <a:pt x="240" y="65"/>
                  </a:lnTo>
                  <a:cubicBezTo>
                    <a:pt x="204" y="29"/>
                    <a:pt x="161" y="1"/>
                    <a:pt x="1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1618050" y="1349625"/>
              <a:ext cx="6000" cy="5000"/>
            </a:xfrm>
            <a:custGeom>
              <a:avLst/>
              <a:gdLst/>
              <a:ahLst/>
              <a:cxnLst/>
              <a:rect l="l" t="t" r="r" b="b"/>
              <a:pathLst>
                <a:path w="240" h="200" extrusionOk="0">
                  <a:moveTo>
                    <a:pt x="100" y="0"/>
                  </a:moveTo>
                  <a:cubicBezTo>
                    <a:pt x="81" y="20"/>
                    <a:pt x="21" y="60"/>
                    <a:pt x="1" y="80"/>
                  </a:cubicBezTo>
                  <a:lnTo>
                    <a:pt x="1" y="159"/>
                  </a:lnTo>
                  <a:lnTo>
                    <a:pt x="41" y="199"/>
                  </a:lnTo>
                  <a:cubicBezTo>
                    <a:pt x="140" y="179"/>
                    <a:pt x="200" y="120"/>
                    <a:pt x="240" y="20"/>
                  </a:cubicBezTo>
                  <a:cubicBezTo>
                    <a:pt x="200" y="0"/>
                    <a:pt x="18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2344150" y="1394375"/>
              <a:ext cx="6975" cy="1525"/>
            </a:xfrm>
            <a:custGeom>
              <a:avLst/>
              <a:gdLst/>
              <a:ahLst/>
              <a:cxnLst/>
              <a:rect l="l" t="t" r="r" b="b"/>
              <a:pathLst>
                <a:path w="279" h="61" extrusionOk="0">
                  <a:moveTo>
                    <a:pt x="0" y="1"/>
                  </a:moveTo>
                  <a:cubicBezTo>
                    <a:pt x="40" y="40"/>
                    <a:pt x="85" y="60"/>
                    <a:pt x="132" y="60"/>
                  </a:cubicBezTo>
                  <a:cubicBezTo>
                    <a:pt x="179" y="60"/>
                    <a:pt x="229" y="4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2323750" y="1394375"/>
              <a:ext cx="4000" cy="4000"/>
            </a:xfrm>
            <a:custGeom>
              <a:avLst/>
              <a:gdLst/>
              <a:ahLst/>
              <a:cxnLst/>
              <a:rect l="l" t="t" r="r" b="b"/>
              <a:pathLst>
                <a:path w="160" h="160" extrusionOk="0">
                  <a:moveTo>
                    <a:pt x="160" y="1"/>
                  </a:moveTo>
                  <a:cubicBezTo>
                    <a:pt x="120" y="60"/>
                    <a:pt x="40" y="100"/>
                    <a:pt x="1" y="160"/>
                  </a:cubicBezTo>
                  <a:lnTo>
                    <a:pt x="160" y="160"/>
                  </a:ln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2128800" y="1393875"/>
              <a:ext cx="4000" cy="4500"/>
            </a:xfrm>
            <a:custGeom>
              <a:avLst/>
              <a:gdLst/>
              <a:ahLst/>
              <a:cxnLst/>
              <a:rect l="l" t="t" r="r" b="b"/>
              <a:pathLst>
                <a:path w="160" h="180" extrusionOk="0">
                  <a:moveTo>
                    <a:pt x="1" y="1"/>
                  </a:moveTo>
                  <a:cubicBezTo>
                    <a:pt x="1" y="80"/>
                    <a:pt x="60" y="120"/>
                    <a:pt x="160" y="180"/>
                  </a:cubicBezTo>
                  <a:cubicBezTo>
                    <a:pt x="100" y="100"/>
                    <a:pt x="6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2124825" y="1389400"/>
              <a:ext cx="4000" cy="4000"/>
            </a:xfrm>
            <a:custGeom>
              <a:avLst/>
              <a:gdLst/>
              <a:ahLst/>
              <a:cxnLst/>
              <a:rect l="l" t="t" r="r" b="b"/>
              <a:pathLst>
                <a:path w="160" h="160" extrusionOk="0">
                  <a:moveTo>
                    <a:pt x="1" y="1"/>
                  </a:moveTo>
                  <a:cubicBezTo>
                    <a:pt x="20" y="80"/>
                    <a:pt x="60" y="160"/>
                    <a:pt x="160" y="160"/>
                  </a:cubicBezTo>
                  <a:cubicBezTo>
                    <a:pt x="160" y="100"/>
                    <a:pt x="140" y="4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2118850" y="1284475"/>
              <a:ext cx="6500" cy="5000"/>
            </a:xfrm>
            <a:custGeom>
              <a:avLst/>
              <a:gdLst/>
              <a:ahLst/>
              <a:cxnLst/>
              <a:rect l="l" t="t" r="r" b="b"/>
              <a:pathLst>
                <a:path w="260" h="200" extrusionOk="0">
                  <a:moveTo>
                    <a:pt x="200" y="0"/>
                  </a:moveTo>
                  <a:lnTo>
                    <a:pt x="200" y="0"/>
                  </a:lnTo>
                  <a:cubicBezTo>
                    <a:pt x="140" y="20"/>
                    <a:pt x="80" y="20"/>
                    <a:pt x="1" y="40"/>
                  </a:cubicBezTo>
                  <a:cubicBezTo>
                    <a:pt x="1" y="100"/>
                    <a:pt x="1" y="140"/>
                    <a:pt x="41" y="199"/>
                  </a:cubicBezTo>
                  <a:lnTo>
                    <a:pt x="180" y="199"/>
                  </a:lnTo>
                  <a:cubicBezTo>
                    <a:pt x="259" y="140"/>
                    <a:pt x="259" y="8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2432175" y="1394775"/>
              <a:ext cx="5975" cy="3600"/>
            </a:xfrm>
            <a:custGeom>
              <a:avLst/>
              <a:gdLst/>
              <a:ahLst/>
              <a:cxnLst/>
              <a:rect l="l" t="t" r="r" b="b"/>
              <a:pathLst>
                <a:path w="239" h="144" extrusionOk="0">
                  <a:moveTo>
                    <a:pt x="201" y="1"/>
                  </a:moveTo>
                  <a:cubicBezTo>
                    <a:pt x="119" y="1"/>
                    <a:pt x="52" y="57"/>
                    <a:pt x="0" y="144"/>
                  </a:cubicBezTo>
                  <a:cubicBezTo>
                    <a:pt x="80" y="104"/>
                    <a:pt x="159" y="64"/>
                    <a:pt x="239" y="4"/>
                  </a:cubicBezTo>
                  <a:cubicBezTo>
                    <a:pt x="226" y="2"/>
                    <a:pt x="214" y="1"/>
                    <a:pt x="2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2184500" y="1404325"/>
              <a:ext cx="4000" cy="2025"/>
            </a:xfrm>
            <a:custGeom>
              <a:avLst/>
              <a:gdLst/>
              <a:ahLst/>
              <a:cxnLst/>
              <a:rect l="l" t="t" r="r" b="b"/>
              <a:pathLst>
                <a:path w="160" h="81" extrusionOk="0">
                  <a:moveTo>
                    <a:pt x="120" y="0"/>
                  </a:moveTo>
                  <a:cubicBezTo>
                    <a:pt x="60" y="20"/>
                    <a:pt x="41" y="60"/>
                    <a:pt x="1" y="80"/>
                  </a:cubicBezTo>
                  <a:cubicBezTo>
                    <a:pt x="60" y="80"/>
                    <a:pt x="120" y="80"/>
                    <a:pt x="160" y="60"/>
                  </a:cubicBezTo>
                  <a:cubicBezTo>
                    <a:pt x="14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1476325" y="1259100"/>
              <a:ext cx="4500" cy="2175"/>
            </a:xfrm>
            <a:custGeom>
              <a:avLst/>
              <a:gdLst/>
              <a:ahLst/>
              <a:cxnLst/>
              <a:rect l="l" t="t" r="r" b="b"/>
              <a:pathLst>
                <a:path w="180" h="87" extrusionOk="0">
                  <a:moveTo>
                    <a:pt x="1" y="1"/>
                  </a:moveTo>
                  <a:cubicBezTo>
                    <a:pt x="20" y="21"/>
                    <a:pt x="20" y="41"/>
                    <a:pt x="40" y="60"/>
                  </a:cubicBezTo>
                  <a:cubicBezTo>
                    <a:pt x="65" y="77"/>
                    <a:pt x="86" y="87"/>
                    <a:pt x="106" y="87"/>
                  </a:cubicBezTo>
                  <a:cubicBezTo>
                    <a:pt x="133" y="87"/>
                    <a:pt x="156" y="67"/>
                    <a:pt x="180" y="21"/>
                  </a:cubicBezTo>
                  <a:cubicBezTo>
                    <a:pt x="12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1611100" y="1376975"/>
              <a:ext cx="4500" cy="1350"/>
            </a:xfrm>
            <a:custGeom>
              <a:avLst/>
              <a:gdLst/>
              <a:ahLst/>
              <a:cxnLst/>
              <a:rect l="l" t="t" r="r" b="b"/>
              <a:pathLst>
                <a:path w="180" h="54" extrusionOk="0">
                  <a:moveTo>
                    <a:pt x="0" y="0"/>
                  </a:moveTo>
                  <a:cubicBezTo>
                    <a:pt x="16" y="15"/>
                    <a:pt x="42" y="54"/>
                    <a:pt x="45" y="54"/>
                  </a:cubicBezTo>
                  <a:cubicBezTo>
                    <a:pt x="46" y="54"/>
                    <a:pt x="45" y="50"/>
                    <a:pt x="40" y="40"/>
                  </a:cubicBezTo>
                  <a:cubicBezTo>
                    <a:pt x="10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1485775" y="1259275"/>
              <a:ext cx="3500" cy="2350"/>
            </a:xfrm>
            <a:custGeom>
              <a:avLst/>
              <a:gdLst/>
              <a:ahLst/>
              <a:cxnLst/>
              <a:rect l="l" t="t" r="r" b="b"/>
              <a:pathLst>
                <a:path w="140" h="94" extrusionOk="0">
                  <a:moveTo>
                    <a:pt x="83" y="1"/>
                  </a:moveTo>
                  <a:cubicBezTo>
                    <a:pt x="54" y="1"/>
                    <a:pt x="24" y="10"/>
                    <a:pt x="0" y="34"/>
                  </a:cubicBezTo>
                  <a:lnTo>
                    <a:pt x="40" y="93"/>
                  </a:lnTo>
                  <a:cubicBezTo>
                    <a:pt x="60" y="53"/>
                    <a:pt x="120" y="34"/>
                    <a:pt x="140" y="14"/>
                  </a:cubicBezTo>
                  <a:cubicBezTo>
                    <a:pt x="123" y="5"/>
                    <a:pt x="103" y="1"/>
                    <a:pt x="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1597175" y="1048800"/>
              <a:ext cx="255650" cy="29050"/>
            </a:xfrm>
            <a:custGeom>
              <a:avLst/>
              <a:gdLst/>
              <a:ahLst/>
              <a:cxnLst/>
              <a:rect l="l" t="t" r="r" b="b"/>
              <a:pathLst>
                <a:path w="10226" h="1162" extrusionOk="0">
                  <a:moveTo>
                    <a:pt x="5085" y="0"/>
                  </a:moveTo>
                  <a:cubicBezTo>
                    <a:pt x="5024" y="0"/>
                    <a:pt x="4966" y="25"/>
                    <a:pt x="4914" y="78"/>
                  </a:cubicBezTo>
                  <a:cubicBezTo>
                    <a:pt x="4795" y="78"/>
                    <a:pt x="4675" y="98"/>
                    <a:pt x="4556" y="98"/>
                  </a:cubicBezTo>
                  <a:cubicBezTo>
                    <a:pt x="4483" y="84"/>
                    <a:pt x="4409" y="79"/>
                    <a:pt x="4336" y="79"/>
                  </a:cubicBezTo>
                  <a:cubicBezTo>
                    <a:pt x="3967" y="79"/>
                    <a:pt x="3594" y="217"/>
                    <a:pt x="3263" y="217"/>
                  </a:cubicBezTo>
                  <a:cubicBezTo>
                    <a:pt x="3143" y="277"/>
                    <a:pt x="3024" y="297"/>
                    <a:pt x="2865" y="297"/>
                  </a:cubicBezTo>
                  <a:cubicBezTo>
                    <a:pt x="2403" y="334"/>
                    <a:pt x="1934" y="387"/>
                    <a:pt x="1466" y="387"/>
                  </a:cubicBezTo>
                  <a:cubicBezTo>
                    <a:pt x="1188" y="387"/>
                    <a:pt x="911" y="368"/>
                    <a:pt x="637" y="316"/>
                  </a:cubicBezTo>
                  <a:cubicBezTo>
                    <a:pt x="538" y="284"/>
                    <a:pt x="440" y="269"/>
                    <a:pt x="341" y="269"/>
                  </a:cubicBezTo>
                  <a:cubicBezTo>
                    <a:pt x="261" y="269"/>
                    <a:pt x="180" y="279"/>
                    <a:pt x="100" y="297"/>
                  </a:cubicBezTo>
                  <a:cubicBezTo>
                    <a:pt x="0" y="396"/>
                    <a:pt x="0" y="495"/>
                    <a:pt x="100" y="595"/>
                  </a:cubicBezTo>
                  <a:cubicBezTo>
                    <a:pt x="199" y="615"/>
                    <a:pt x="279" y="615"/>
                    <a:pt x="378" y="655"/>
                  </a:cubicBezTo>
                  <a:cubicBezTo>
                    <a:pt x="556" y="704"/>
                    <a:pt x="737" y="717"/>
                    <a:pt x="920" y="717"/>
                  </a:cubicBezTo>
                  <a:cubicBezTo>
                    <a:pt x="1134" y="717"/>
                    <a:pt x="1351" y="699"/>
                    <a:pt x="1568" y="699"/>
                  </a:cubicBezTo>
                  <a:cubicBezTo>
                    <a:pt x="1769" y="699"/>
                    <a:pt x="1970" y="714"/>
                    <a:pt x="2169" y="774"/>
                  </a:cubicBezTo>
                  <a:lnTo>
                    <a:pt x="2527" y="774"/>
                  </a:lnTo>
                  <a:cubicBezTo>
                    <a:pt x="2646" y="724"/>
                    <a:pt x="2761" y="704"/>
                    <a:pt x="2877" y="704"/>
                  </a:cubicBezTo>
                  <a:cubicBezTo>
                    <a:pt x="2994" y="704"/>
                    <a:pt x="3114" y="724"/>
                    <a:pt x="3243" y="754"/>
                  </a:cubicBezTo>
                  <a:lnTo>
                    <a:pt x="3323" y="814"/>
                  </a:lnTo>
                  <a:cubicBezTo>
                    <a:pt x="3362" y="854"/>
                    <a:pt x="3402" y="854"/>
                    <a:pt x="3422" y="873"/>
                  </a:cubicBezTo>
                  <a:lnTo>
                    <a:pt x="3521" y="873"/>
                  </a:lnTo>
                  <a:cubicBezTo>
                    <a:pt x="3553" y="855"/>
                    <a:pt x="3581" y="848"/>
                    <a:pt x="3607" y="848"/>
                  </a:cubicBezTo>
                  <a:cubicBezTo>
                    <a:pt x="3665" y="848"/>
                    <a:pt x="3718" y="880"/>
                    <a:pt x="3800" y="893"/>
                  </a:cubicBezTo>
                  <a:lnTo>
                    <a:pt x="3999" y="893"/>
                  </a:lnTo>
                  <a:cubicBezTo>
                    <a:pt x="4019" y="873"/>
                    <a:pt x="4059" y="873"/>
                    <a:pt x="4098" y="873"/>
                  </a:cubicBezTo>
                  <a:cubicBezTo>
                    <a:pt x="4145" y="867"/>
                    <a:pt x="4196" y="865"/>
                    <a:pt x="4248" y="865"/>
                  </a:cubicBezTo>
                  <a:cubicBezTo>
                    <a:pt x="4353" y="865"/>
                    <a:pt x="4463" y="873"/>
                    <a:pt x="4556" y="873"/>
                  </a:cubicBezTo>
                  <a:cubicBezTo>
                    <a:pt x="5011" y="888"/>
                    <a:pt x="5464" y="892"/>
                    <a:pt x="5916" y="892"/>
                  </a:cubicBezTo>
                  <a:cubicBezTo>
                    <a:pt x="6409" y="892"/>
                    <a:pt x="6900" y="887"/>
                    <a:pt x="7391" y="887"/>
                  </a:cubicBezTo>
                  <a:cubicBezTo>
                    <a:pt x="7666" y="887"/>
                    <a:pt x="7941" y="889"/>
                    <a:pt x="8216" y="893"/>
                  </a:cubicBezTo>
                  <a:cubicBezTo>
                    <a:pt x="8236" y="888"/>
                    <a:pt x="8256" y="885"/>
                    <a:pt x="8276" y="885"/>
                  </a:cubicBezTo>
                  <a:cubicBezTo>
                    <a:pt x="8481" y="885"/>
                    <a:pt x="8645" y="1161"/>
                    <a:pt x="8870" y="1161"/>
                  </a:cubicBezTo>
                  <a:cubicBezTo>
                    <a:pt x="8937" y="1161"/>
                    <a:pt x="9010" y="1136"/>
                    <a:pt x="9091" y="1072"/>
                  </a:cubicBezTo>
                  <a:cubicBezTo>
                    <a:pt x="9211" y="973"/>
                    <a:pt x="9310" y="854"/>
                    <a:pt x="9430" y="754"/>
                  </a:cubicBezTo>
                  <a:cubicBezTo>
                    <a:pt x="9688" y="595"/>
                    <a:pt x="10006" y="675"/>
                    <a:pt x="10205" y="416"/>
                  </a:cubicBezTo>
                  <a:cubicBezTo>
                    <a:pt x="10225" y="297"/>
                    <a:pt x="10225" y="177"/>
                    <a:pt x="10126" y="78"/>
                  </a:cubicBezTo>
                  <a:cubicBezTo>
                    <a:pt x="8515" y="58"/>
                    <a:pt x="6883" y="58"/>
                    <a:pt x="5252" y="58"/>
                  </a:cubicBezTo>
                  <a:cubicBezTo>
                    <a:pt x="5196" y="20"/>
                    <a:pt x="5139" y="0"/>
                    <a:pt x="50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1606625" y="1170425"/>
              <a:ext cx="96500" cy="63375"/>
            </a:xfrm>
            <a:custGeom>
              <a:avLst/>
              <a:gdLst/>
              <a:ahLst/>
              <a:cxnLst/>
              <a:rect l="l" t="t" r="r" b="b"/>
              <a:pathLst>
                <a:path w="3860" h="2535" extrusionOk="0">
                  <a:moveTo>
                    <a:pt x="3064" y="1"/>
                  </a:moveTo>
                  <a:cubicBezTo>
                    <a:pt x="3046" y="1"/>
                    <a:pt x="3026" y="3"/>
                    <a:pt x="3004" y="7"/>
                  </a:cubicBezTo>
                  <a:cubicBezTo>
                    <a:pt x="2845" y="186"/>
                    <a:pt x="2865" y="385"/>
                    <a:pt x="2964" y="584"/>
                  </a:cubicBezTo>
                  <a:cubicBezTo>
                    <a:pt x="2984" y="783"/>
                    <a:pt x="2984" y="982"/>
                    <a:pt x="3044" y="1181"/>
                  </a:cubicBezTo>
                  <a:cubicBezTo>
                    <a:pt x="3163" y="1797"/>
                    <a:pt x="3163" y="1797"/>
                    <a:pt x="2567" y="1797"/>
                  </a:cubicBezTo>
                  <a:cubicBezTo>
                    <a:pt x="1771" y="1817"/>
                    <a:pt x="975" y="1817"/>
                    <a:pt x="179" y="1817"/>
                  </a:cubicBezTo>
                  <a:cubicBezTo>
                    <a:pt x="140" y="1877"/>
                    <a:pt x="60" y="1917"/>
                    <a:pt x="0" y="1976"/>
                  </a:cubicBezTo>
                  <a:cubicBezTo>
                    <a:pt x="20" y="2096"/>
                    <a:pt x="120" y="2096"/>
                    <a:pt x="219" y="2096"/>
                  </a:cubicBezTo>
                  <a:cubicBezTo>
                    <a:pt x="219" y="2059"/>
                    <a:pt x="217" y="2047"/>
                    <a:pt x="218" y="2047"/>
                  </a:cubicBezTo>
                  <a:lnTo>
                    <a:pt x="218" y="2047"/>
                  </a:lnTo>
                  <a:cubicBezTo>
                    <a:pt x="218" y="2047"/>
                    <a:pt x="228" y="2098"/>
                    <a:pt x="280" y="2098"/>
                  </a:cubicBezTo>
                  <a:cubicBezTo>
                    <a:pt x="286" y="2098"/>
                    <a:pt x="292" y="2097"/>
                    <a:pt x="299" y="2096"/>
                  </a:cubicBezTo>
                  <a:cubicBezTo>
                    <a:pt x="339" y="2086"/>
                    <a:pt x="363" y="2076"/>
                    <a:pt x="378" y="2076"/>
                  </a:cubicBezTo>
                  <a:cubicBezTo>
                    <a:pt x="393" y="2076"/>
                    <a:pt x="398" y="2086"/>
                    <a:pt x="398" y="2115"/>
                  </a:cubicBezTo>
                  <a:lnTo>
                    <a:pt x="378" y="2175"/>
                  </a:lnTo>
                  <a:cubicBezTo>
                    <a:pt x="557" y="2454"/>
                    <a:pt x="876" y="2314"/>
                    <a:pt x="1095" y="2394"/>
                  </a:cubicBezTo>
                  <a:lnTo>
                    <a:pt x="1075" y="2354"/>
                  </a:lnTo>
                  <a:cubicBezTo>
                    <a:pt x="1244" y="2225"/>
                    <a:pt x="1413" y="2155"/>
                    <a:pt x="1579" y="2155"/>
                  </a:cubicBezTo>
                  <a:cubicBezTo>
                    <a:pt x="1746" y="2155"/>
                    <a:pt x="1910" y="2225"/>
                    <a:pt x="2069" y="2374"/>
                  </a:cubicBezTo>
                  <a:cubicBezTo>
                    <a:pt x="2126" y="2402"/>
                    <a:pt x="2192" y="2430"/>
                    <a:pt x="2268" y="2430"/>
                  </a:cubicBezTo>
                  <a:cubicBezTo>
                    <a:pt x="2299" y="2430"/>
                    <a:pt x="2333" y="2426"/>
                    <a:pt x="2368" y="2414"/>
                  </a:cubicBezTo>
                  <a:cubicBezTo>
                    <a:pt x="2407" y="2394"/>
                    <a:pt x="2407" y="2374"/>
                    <a:pt x="2467" y="2354"/>
                  </a:cubicBezTo>
                  <a:lnTo>
                    <a:pt x="2467" y="2354"/>
                  </a:lnTo>
                  <a:lnTo>
                    <a:pt x="2407" y="2394"/>
                  </a:lnTo>
                  <a:cubicBezTo>
                    <a:pt x="2450" y="2464"/>
                    <a:pt x="2472" y="2535"/>
                    <a:pt x="2538" y="2535"/>
                  </a:cubicBezTo>
                  <a:cubicBezTo>
                    <a:pt x="2565" y="2535"/>
                    <a:pt x="2600" y="2523"/>
                    <a:pt x="2646" y="2493"/>
                  </a:cubicBezTo>
                  <a:cubicBezTo>
                    <a:pt x="2746" y="2474"/>
                    <a:pt x="2865" y="2474"/>
                    <a:pt x="2964" y="2474"/>
                  </a:cubicBezTo>
                  <a:cubicBezTo>
                    <a:pt x="2964" y="2414"/>
                    <a:pt x="2984" y="2374"/>
                    <a:pt x="2984" y="2314"/>
                  </a:cubicBezTo>
                  <a:cubicBezTo>
                    <a:pt x="2997" y="2321"/>
                    <a:pt x="3007" y="2324"/>
                    <a:pt x="3016" y="2324"/>
                  </a:cubicBezTo>
                  <a:cubicBezTo>
                    <a:pt x="3090" y="2324"/>
                    <a:pt x="3023" y="2107"/>
                    <a:pt x="3078" y="2107"/>
                  </a:cubicBezTo>
                  <a:cubicBezTo>
                    <a:pt x="3097" y="2107"/>
                    <a:pt x="3128" y="2131"/>
                    <a:pt x="3183" y="2195"/>
                  </a:cubicBezTo>
                  <a:cubicBezTo>
                    <a:pt x="3223" y="2205"/>
                    <a:pt x="3253" y="2210"/>
                    <a:pt x="3283" y="2210"/>
                  </a:cubicBezTo>
                  <a:cubicBezTo>
                    <a:pt x="3313" y="2210"/>
                    <a:pt x="3342" y="2205"/>
                    <a:pt x="3382" y="2195"/>
                  </a:cubicBezTo>
                  <a:cubicBezTo>
                    <a:pt x="3541" y="2115"/>
                    <a:pt x="3700" y="2096"/>
                    <a:pt x="3860" y="1996"/>
                  </a:cubicBezTo>
                  <a:lnTo>
                    <a:pt x="3860" y="1917"/>
                  </a:lnTo>
                  <a:cubicBezTo>
                    <a:pt x="3840" y="1399"/>
                    <a:pt x="3700" y="902"/>
                    <a:pt x="3541" y="425"/>
                  </a:cubicBezTo>
                  <a:cubicBezTo>
                    <a:pt x="3502" y="365"/>
                    <a:pt x="3462" y="305"/>
                    <a:pt x="3402" y="226"/>
                  </a:cubicBezTo>
                  <a:cubicBezTo>
                    <a:pt x="3296" y="137"/>
                    <a:pt x="3221" y="1"/>
                    <a:pt x="30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1670275" y="1066700"/>
              <a:ext cx="32850" cy="97675"/>
            </a:xfrm>
            <a:custGeom>
              <a:avLst/>
              <a:gdLst/>
              <a:ahLst/>
              <a:cxnLst/>
              <a:rect l="l" t="t" r="r" b="b"/>
              <a:pathLst>
                <a:path w="1314" h="3907" extrusionOk="0">
                  <a:moveTo>
                    <a:pt x="1142" y="1"/>
                  </a:moveTo>
                  <a:cubicBezTo>
                    <a:pt x="1077" y="1"/>
                    <a:pt x="1009" y="25"/>
                    <a:pt x="936" y="78"/>
                  </a:cubicBezTo>
                  <a:cubicBezTo>
                    <a:pt x="936" y="98"/>
                    <a:pt x="936" y="98"/>
                    <a:pt x="896" y="118"/>
                  </a:cubicBezTo>
                  <a:cubicBezTo>
                    <a:pt x="869" y="136"/>
                    <a:pt x="850" y="145"/>
                    <a:pt x="834" y="145"/>
                  </a:cubicBezTo>
                  <a:cubicBezTo>
                    <a:pt x="814" y="145"/>
                    <a:pt x="798" y="131"/>
                    <a:pt x="776" y="98"/>
                  </a:cubicBezTo>
                  <a:cubicBezTo>
                    <a:pt x="776" y="78"/>
                    <a:pt x="776" y="78"/>
                    <a:pt x="717" y="58"/>
                  </a:cubicBezTo>
                  <a:cubicBezTo>
                    <a:pt x="711" y="46"/>
                    <a:pt x="702" y="41"/>
                    <a:pt x="691" y="41"/>
                  </a:cubicBezTo>
                  <a:cubicBezTo>
                    <a:pt x="665" y="41"/>
                    <a:pt x="631" y="70"/>
                    <a:pt x="617" y="98"/>
                  </a:cubicBezTo>
                  <a:cubicBezTo>
                    <a:pt x="617" y="98"/>
                    <a:pt x="597" y="118"/>
                    <a:pt x="538" y="118"/>
                  </a:cubicBezTo>
                  <a:cubicBezTo>
                    <a:pt x="498" y="118"/>
                    <a:pt x="478" y="118"/>
                    <a:pt x="418" y="78"/>
                  </a:cubicBezTo>
                  <a:cubicBezTo>
                    <a:pt x="418" y="58"/>
                    <a:pt x="399" y="58"/>
                    <a:pt x="339" y="38"/>
                  </a:cubicBezTo>
                  <a:cubicBezTo>
                    <a:pt x="327" y="26"/>
                    <a:pt x="314" y="22"/>
                    <a:pt x="300" y="22"/>
                  </a:cubicBezTo>
                  <a:cubicBezTo>
                    <a:pt x="268" y="22"/>
                    <a:pt x="234" y="50"/>
                    <a:pt x="219" y="78"/>
                  </a:cubicBezTo>
                  <a:lnTo>
                    <a:pt x="219" y="157"/>
                  </a:lnTo>
                  <a:lnTo>
                    <a:pt x="219" y="237"/>
                  </a:lnTo>
                  <a:cubicBezTo>
                    <a:pt x="239" y="376"/>
                    <a:pt x="239" y="496"/>
                    <a:pt x="259" y="635"/>
                  </a:cubicBezTo>
                  <a:cubicBezTo>
                    <a:pt x="319" y="714"/>
                    <a:pt x="418" y="834"/>
                    <a:pt x="239" y="953"/>
                  </a:cubicBezTo>
                  <a:cubicBezTo>
                    <a:pt x="1" y="1252"/>
                    <a:pt x="1" y="1550"/>
                    <a:pt x="239" y="1828"/>
                  </a:cubicBezTo>
                  <a:cubicBezTo>
                    <a:pt x="637" y="2346"/>
                    <a:pt x="239" y="2942"/>
                    <a:pt x="438" y="3480"/>
                  </a:cubicBezTo>
                  <a:cubicBezTo>
                    <a:pt x="551" y="3641"/>
                    <a:pt x="586" y="3906"/>
                    <a:pt x="806" y="3906"/>
                  </a:cubicBezTo>
                  <a:cubicBezTo>
                    <a:pt x="858" y="3906"/>
                    <a:pt x="920" y="3892"/>
                    <a:pt x="995" y="3857"/>
                  </a:cubicBezTo>
                  <a:cubicBezTo>
                    <a:pt x="1095" y="2584"/>
                    <a:pt x="1015" y="1291"/>
                    <a:pt x="1314" y="58"/>
                  </a:cubicBezTo>
                  <a:cubicBezTo>
                    <a:pt x="1257" y="20"/>
                    <a:pt x="1201" y="1"/>
                    <a:pt x="1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1559375" y="1162625"/>
              <a:ext cx="34850" cy="60300"/>
            </a:xfrm>
            <a:custGeom>
              <a:avLst/>
              <a:gdLst/>
              <a:ahLst/>
              <a:cxnLst/>
              <a:rect l="l" t="t" r="r" b="b"/>
              <a:pathLst>
                <a:path w="1394" h="2412" extrusionOk="0">
                  <a:moveTo>
                    <a:pt x="896" y="1"/>
                  </a:moveTo>
                  <a:cubicBezTo>
                    <a:pt x="796" y="1"/>
                    <a:pt x="677" y="20"/>
                    <a:pt x="577" y="80"/>
                  </a:cubicBezTo>
                  <a:cubicBezTo>
                    <a:pt x="398" y="160"/>
                    <a:pt x="239" y="319"/>
                    <a:pt x="100" y="498"/>
                  </a:cubicBezTo>
                  <a:cubicBezTo>
                    <a:pt x="40" y="617"/>
                    <a:pt x="100" y="757"/>
                    <a:pt x="1" y="896"/>
                  </a:cubicBezTo>
                  <a:cubicBezTo>
                    <a:pt x="40" y="1234"/>
                    <a:pt x="180" y="1751"/>
                    <a:pt x="398" y="1751"/>
                  </a:cubicBezTo>
                  <a:cubicBezTo>
                    <a:pt x="414" y="1751"/>
                    <a:pt x="430" y="1750"/>
                    <a:pt x="444" y="1750"/>
                  </a:cubicBezTo>
                  <a:cubicBezTo>
                    <a:pt x="888" y="1750"/>
                    <a:pt x="780" y="2037"/>
                    <a:pt x="876" y="2248"/>
                  </a:cubicBezTo>
                  <a:lnTo>
                    <a:pt x="856" y="2328"/>
                  </a:lnTo>
                  <a:cubicBezTo>
                    <a:pt x="937" y="2385"/>
                    <a:pt x="1015" y="2412"/>
                    <a:pt x="1089" y="2412"/>
                  </a:cubicBezTo>
                  <a:cubicBezTo>
                    <a:pt x="1197" y="2412"/>
                    <a:pt x="1299" y="2355"/>
                    <a:pt x="1393" y="2248"/>
                  </a:cubicBezTo>
                  <a:cubicBezTo>
                    <a:pt x="1294" y="2109"/>
                    <a:pt x="1254" y="1930"/>
                    <a:pt x="1194" y="1791"/>
                  </a:cubicBezTo>
                  <a:cubicBezTo>
                    <a:pt x="995" y="1214"/>
                    <a:pt x="1035" y="597"/>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1546450" y="1119050"/>
              <a:ext cx="22400" cy="65975"/>
            </a:xfrm>
            <a:custGeom>
              <a:avLst/>
              <a:gdLst/>
              <a:ahLst/>
              <a:cxnLst/>
              <a:rect l="l" t="t" r="r" b="b"/>
              <a:pathLst>
                <a:path w="896" h="2639" extrusionOk="0">
                  <a:moveTo>
                    <a:pt x="420" y="1"/>
                  </a:moveTo>
                  <a:cubicBezTo>
                    <a:pt x="266" y="1"/>
                    <a:pt x="126" y="64"/>
                    <a:pt x="20" y="252"/>
                  </a:cubicBezTo>
                  <a:lnTo>
                    <a:pt x="20" y="431"/>
                  </a:lnTo>
                  <a:cubicBezTo>
                    <a:pt x="80" y="470"/>
                    <a:pt x="120" y="550"/>
                    <a:pt x="160" y="630"/>
                  </a:cubicBezTo>
                  <a:cubicBezTo>
                    <a:pt x="179" y="769"/>
                    <a:pt x="179" y="948"/>
                    <a:pt x="179" y="1087"/>
                  </a:cubicBezTo>
                  <a:cubicBezTo>
                    <a:pt x="219" y="1346"/>
                    <a:pt x="0" y="1565"/>
                    <a:pt x="179" y="1823"/>
                  </a:cubicBezTo>
                  <a:cubicBezTo>
                    <a:pt x="179" y="1982"/>
                    <a:pt x="199" y="2141"/>
                    <a:pt x="199" y="2320"/>
                  </a:cubicBezTo>
                  <a:cubicBezTo>
                    <a:pt x="219" y="2360"/>
                    <a:pt x="299" y="2420"/>
                    <a:pt x="358" y="2460"/>
                  </a:cubicBezTo>
                  <a:lnTo>
                    <a:pt x="518" y="2639"/>
                  </a:lnTo>
                  <a:cubicBezTo>
                    <a:pt x="657" y="2559"/>
                    <a:pt x="677" y="2440"/>
                    <a:pt x="677" y="2320"/>
                  </a:cubicBezTo>
                  <a:cubicBezTo>
                    <a:pt x="776" y="2022"/>
                    <a:pt x="617" y="1664"/>
                    <a:pt x="816" y="1366"/>
                  </a:cubicBezTo>
                  <a:cubicBezTo>
                    <a:pt x="896" y="1147"/>
                    <a:pt x="896" y="928"/>
                    <a:pt x="816" y="689"/>
                  </a:cubicBezTo>
                  <a:cubicBezTo>
                    <a:pt x="796" y="590"/>
                    <a:pt x="518" y="530"/>
                    <a:pt x="776" y="371"/>
                  </a:cubicBezTo>
                  <a:cubicBezTo>
                    <a:pt x="816" y="272"/>
                    <a:pt x="796" y="172"/>
                    <a:pt x="756" y="73"/>
                  </a:cubicBezTo>
                  <a:cubicBezTo>
                    <a:pt x="642" y="32"/>
                    <a:pt x="527" y="1"/>
                    <a:pt x="4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1566825" y="1105250"/>
              <a:ext cx="19925" cy="62375"/>
            </a:xfrm>
            <a:custGeom>
              <a:avLst/>
              <a:gdLst/>
              <a:ahLst/>
              <a:cxnLst/>
              <a:rect l="l" t="t" r="r" b="b"/>
              <a:pathLst>
                <a:path w="797" h="2495" extrusionOk="0">
                  <a:moveTo>
                    <a:pt x="636" y="1"/>
                  </a:moveTo>
                  <a:cubicBezTo>
                    <a:pt x="513" y="1"/>
                    <a:pt x="455" y="143"/>
                    <a:pt x="359" y="207"/>
                  </a:cubicBezTo>
                  <a:cubicBezTo>
                    <a:pt x="200" y="346"/>
                    <a:pt x="260" y="545"/>
                    <a:pt x="200" y="724"/>
                  </a:cubicBezTo>
                  <a:cubicBezTo>
                    <a:pt x="1" y="923"/>
                    <a:pt x="61" y="1162"/>
                    <a:pt x="61" y="1420"/>
                  </a:cubicBezTo>
                  <a:cubicBezTo>
                    <a:pt x="61" y="1500"/>
                    <a:pt x="81" y="1560"/>
                    <a:pt x="100" y="1639"/>
                  </a:cubicBezTo>
                  <a:cubicBezTo>
                    <a:pt x="160" y="1798"/>
                    <a:pt x="180" y="1938"/>
                    <a:pt x="200" y="2097"/>
                  </a:cubicBezTo>
                  <a:cubicBezTo>
                    <a:pt x="200" y="2176"/>
                    <a:pt x="240" y="2236"/>
                    <a:pt x="260" y="2315"/>
                  </a:cubicBezTo>
                  <a:cubicBezTo>
                    <a:pt x="279" y="2395"/>
                    <a:pt x="339" y="2435"/>
                    <a:pt x="379" y="2495"/>
                  </a:cubicBezTo>
                  <a:cubicBezTo>
                    <a:pt x="459" y="2435"/>
                    <a:pt x="538" y="2375"/>
                    <a:pt x="598" y="2296"/>
                  </a:cubicBezTo>
                  <a:cubicBezTo>
                    <a:pt x="578" y="1977"/>
                    <a:pt x="578" y="1619"/>
                    <a:pt x="558" y="1241"/>
                  </a:cubicBezTo>
                  <a:cubicBezTo>
                    <a:pt x="777" y="1122"/>
                    <a:pt x="797" y="923"/>
                    <a:pt x="737" y="744"/>
                  </a:cubicBezTo>
                  <a:cubicBezTo>
                    <a:pt x="598" y="505"/>
                    <a:pt x="757" y="286"/>
                    <a:pt x="737" y="28"/>
                  </a:cubicBezTo>
                  <a:cubicBezTo>
                    <a:pt x="699" y="9"/>
                    <a:pt x="666"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1557875" y="1088475"/>
              <a:ext cx="14950" cy="71700"/>
            </a:xfrm>
            <a:custGeom>
              <a:avLst/>
              <a:gdLst/>
              <a:ahLst/>
              <a:cxnLst/>
              <a:rect l="l" t="t" r="r" b="b"/>
              <a:pathLst>
                <a:path w="598" h="2868" extrusionOk="0">
                  <a:moveTo>
                    <a:pt x="350" y="0"/>
                  </a:moveTo>
                  <a:cubicBezTo>
                    <a:pt x="177" y="0"/>
                    <a:pt x="56" y="99"/>
                    <a:pt x="1" y="281"/>
                  </a:cubicBezTo>
                  <a:cubicBezTo>
                    <a:pt x="21" y="619"/>
                    <a:pt x="1" y="977"/>
                    <a:pt x="240" y="1276"/>
                  </a:cubicBezTo>
                  <a:lnTo>
                    <a:pt x="240" y="1614"/>
                  </a:lnTo>
                  <a:cubicBezTo>
                    <a:pt x="160" y="1674"/>
                    <a:pt x="160" y="1753"/>
                    <a:pt x="240" y="1793"/>
                  </a:cubicBezTo>
                  <a:cubicBezTo>
                    <a:pt x="220" y="2071"/>
                    <a:pt x="220" y="2370"/>
                    <a:pt x="220" y="2648"/>
                  </a:cubicBezTo>
                  <a:cubicBezTo>
                    <a:pt x="140" y="2807"/>
                    <a:pt x="240" y="2867"/>
                    <a:pt x="399" y="2867"/>
                  </a:cubicBezTo>
                  <a:cubicBezTo>
                    <a:pt x="598" y="2708"/>
                    <a:pt x="558" y="2489"/>
                    <a:pt x="538" y="2290"/>
                  </a:cubicBezTo>
                  <a:cubicBezTo>
                    <a:pt x="538" y="1992"/>
                    <a:pt x="558" y="1713"/>
                    <a:pt x="558" y="1415"/>
                  </a:cubicBezTo>
                  <a:cubicBezTo>
                    <a:pt x="240" y="997"/>
                    <a:pt x="498" y="480"/>
                    <a:pt x="399" y="3"/>
                  </a:cubicBezTo>
                  <a:cubicBezTo>
                    <a:pt x="382" y="1"/>
                    <a:pt x="366"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1571325" y="1031325"/>
              <a:ext cx="26875" cy="32050"/>
            </a:xfrm>
            <a:custGeom>
              <a:avLst/>
              <a:gdLst/>
              <a:ahLst/>
              <a:cxnLst/>
              <a:rect l="l" t="t" r="r" b="b"/>
              <a:pathLst>
                <a:path w="1075" h="1282" extrusionOk="0">
                  <a:moveTo>
                    <a:pt x="219" y="1"/>
                  </a:moveTo>
                  <a:cubicBezTo>
                    <a:pt x="179" y="220"/>
                    <a:pt x="239" y="478"/>
                    <a:pt x="0" y="618"/>
                  </a:cubicBezTo>
                  <a:cubicBezTo>
                    <a:pt x="105" y="1141"/>
                    <a:pt x="469" y="1282"/>
                    <a:pt x="893" y="1282"/>
                  </a:cubicBezTo>
                  <a:cubicBezTo>
                    <a:pt x="952" y="1282"/>
                    <a:pt x="1013" y="1279"/>
                    <a:pt x="1074" y="1274"/>
                  </a:cubicBezTo>
                  <a:lnTo>
                    <a:pt x="1074" y="976"/>
                  </a:lnTo>
                  <a:cubicBezTo>
                    <a:pt x="597" y="817"/>
                    <a:pt x="358" y="47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1546950" y="1072625"/>
              <a:ext cx="22400" cy="43300"/>
            </a:xfrm>
            <a:custGeom>
              <a:avLst/>
              <a:gdLst/>
              <a:ahLst/>
              <a:cxnLst/>
              <a:rect l="l" t="t" r="r" b="b"/>
              <a:pathLst>
                <a:path w="896" h="1732" extrusionOk="0">
                  <a:moveTo>
                    <a:pt x="498" y="0"/>
                  </a:moveTo>
                  <a:cubicBezTo>
                    <a:pt x="159" y="517"/>
                    <a:pt x="60" y="1114"/>
                    <a:pt x="0" y="1731"/>
                  </a:cubicBezTo>
                  <a:cubicBezTo>
                    <a:pt x="12" y="1731"/>
                    <a:pt x="23" y="1731"/>
                    <a:pt x="34" y="1731"/>
                  </a:cubicBezTo>
                  <a:cubicBezTo>
                    <a:pt x="646" y="1731"/>
                    <a:pt x="361" y="1188"/>
                    <a:pt x="537" y="895"/>
                  </a:cubicBezTo>
                  <a:lnTo>
                    <a:pt x="836" y="656"/>
                  </a:lnTo>
                  <a:cubicBezTo>
                    <a:pt x="836" y="477"/>
                    <a:pt x="856" y="338"/>
                    <a:pt x="895" y="199"/>
                  </a:cubicBezTo>
                  <a:lnTo>
                    <a:pt x="895" y="199"/>
                  </a:lnTo>
                  <a:cubicBezTo>
                    <a:pt x="811" y="288"/>
                    <a:pt x="754" y="322"/>
                    <a:pt x="714" y="322"/>
                  </a:cubicBezTo>
                  <a:cubicBezTo>
                    <a:pt x="591" y="322"/>
                    <a:pt x="617" y="15"/>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1575800" y="1077150"/>
              <a:ext cx="22900" cy="34275"/>
            </a:xfrm>
            <a:custGeom>
              <a:avLst/>
              <a:gdLst/>
              <a:ahLst/>
              <a:cxnLst/>
              <a:rect l="l" t="t" r="r" b="b"/>
              <a:pathLst>
                <a:path w="916" h="1371" extrusionOk="0">
                  <a:moveTo>
                    <a:pt x="735" y="0"/>
                  </a:moveTo>
                  <a:cubicBezTo>
                    <a:pt x="339" y="0"/>
                    <a:pt x="269" y="304"/>
                    <a:pt x="199" y="654"/>
                  </a:cubicBezTo>
                  <a:cubicBezTo>
                    <a:pt x="100" y="774"/>
                    <a:pt x="139" y="933"/>
                    <a:pt x="40" y="1032"/>
                  </a:cubicBezTo>
                  <a:cubicBezTo>
                    <a:pt x="20" y="1152"/>
                    <a:pt x="20" y="1251"/>
                    <a:pt x="0" y="1371"/>
                  </a:cubicBezTo>
                  <a:cubicBezTo>
                    <a:pt x="119" y="1331"/>
                    <a:pt x="239" y="1251"/>
                    <a:pt x="378" y="1211"/>
                  </a:cubicBezTo>
                  <a:cubicBezTo>
                    <a:pt x="497" y="1112"/>
                    <a:pt x="438" y="933"/>
                    <a:pt x="537" y="834"/>
                  </a:cubicBezTo>
                  <a:lnTo>
                    <a:pt x="915" y="18"/>
                  </a:lnTo>
                  <a:cubicBezTo>
                    <a:pt x="848" y="6"/>
                    <a:pt x="788" y="0"/>
                    <a:pt x="7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1546450" y="1094000"/>
              <a:ext cx="17425" cy="30350"/>
            </a:xfrm>
            <a:custGeom>
              <a:avLst/>
              <a:gdLst/>
              <a:ahLst/>
              <a:cxnLst/>
              <a:rect l="l" t="t" r="r" b="b"/>
              <a:pathLst>
                <a:path w="697" h="1214" extrusionOk="0">
                  <a:moveTo>
                    <a:pt x="518" y="0"/>
                  </a:moveTo>
                  <a:cubicBezTo>
                    <a:pt x="358" y="80"/>
                    <a:pt x="358" y="239"/>
                    <a:pt x="319" y="398"/>
                  </a:cubicBezTo>
                  <a:cubicBezTo>
                    <a:pt x="299" y="617"/>
                    <a:pt x="199" y="776"/>
                    <a:pt x="0" y="856"/>
                  </a:cubicBezTo>
                  <a:lnTo>
                    <a:pt x="0" y="1214"/>
                  </a:lnTo>
                  <a:cubicBezTo>
                    <a:pt x="199" y="1154"/>
                    <a:pt x="418" y="1094"/>
                    <a:pt x="657" y="1055"/>
                  </a:cubicBezTo>
                  <a:cubicBezTo>
                    <a:pt x="677" y="697"/>
                    <a:pt x="697" y="33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1605125" y="1063600"/>
              <a:ext cx="44300" cy="4200"/>
            </a:xfrm>
            <a:custGeom>
              <a:avLst/>
              <a:gdLst/>
              <a:ahLst/>
              <a:cxnLst/>
              <a:rect l="l" t="t" r="r" b="b"/>
              <a:pathLst>
                <a:path w="1772" h="168" extrusionOk="0">
                  <a:moveTo>
                    <a:pt x="1022" y="1"/>
                  </a:moveTo>
                  <a:cubicBezTo>
                    <a:pt x="763" y="1"/>
                    <a:pt x="500" y="34"/>
                    <a:pt x="238" y="34"/>
                  </a:cubicBezTo>
                  <a:cubicBezTo>
                    <a:pt x="159" y="34"/>
                    <a:pt x="80" y="31"/>
                    <a:pt x="1" y="23"/>
                  </a:cubicBezTo>
                  <a:lnTo>
                    <a:pt x="1" y="23"/>
                  </a:lnTo>
                  <a:cubicBezTo>
                    <a:pt x="299" y="142"/>
                    <a:pt x="602" y="167"/>
                    <a:pt x="901" y="167"/>
                  </a:cubicBezTo>
                  <a:cubicBezTo>
                    <a:pt x="1114" y="167"/>
                    <a:pt x="1325" y="154"/>
                    <a:pt x="1529" y="154"/>
                  </a:cubicBezTo>
                  <a:cubicBezTo>
                    <a:pt x="1611" y="154"/>
                    <a:pt x="1692" y="156"/>
                    <a:pt x="1771" y="162"/>
                  </a:cubicBezTo>
                  <a:cubicBezTo>
                    <a:pt x="1531" y="33"/>
                    <a:pt x="1279"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1576275" y="1218825"/>
              <a:ext cx="24400" cy="14725"/>
            </a:xfrm>
            <a:custGeom>
              <a:avLst/>
              <a:gdLst/>
              <a:ahLst/>
              <a:cxnLst/>
              <a:rect l="l" t="t" r="r" b="b"/>
              <a:pathLst>
                <a:path w="976" h="589" extrusionOk="0">
                  <a:moveTo>
                    <a:pt x="717" y="0"/>
                  </a:moveTo>
                  <a:cubicBezTo>
                    <a:pt x="538" y="40"/>
                    <a:pt x="339" y="60"/>
                    <a:pt x="180" y="80"/>
                  </a:cubicBezTo>
                  <a:cubicBezTo>
                    <a:pt x="120" y="179"/>
                    <a:pt x="41" y="279"/>
                    <a:pt x="1" y="378"/>
                  </a:cubicBezTo>
                  <a:cubicBezTo>
                    <a:pt x="89" y="510"/>
                    <a:pt x="209" y="588"/>
                    <a:pt x="354" y="588"/>
                  </a:cubicBezTo>
                  <a:cubicBezTo>
                    <a:pt x="406" y="588"/>
                    <a:pt x="461" y="578"/>
                    <a:pt x="518" y="557"/>
                  </a:cubicBezTo>
                  <a:cubicBezTo>
                    <a:pt x="506" y="378"/>
                    <a:pt x="566" y="321"/>
                    <a:pt x="659" y="321"/>
                  </a:cubicBezTo>
                  <a:cubicBezTo>
                    <a:pt x="720" y="321"/>
                    <a:pt x="797" y="347"/>
                    <a:pt x="876" y="378"/>
                  </a:cubicBezTo>
                  <a:cubicBezTo>
                    <a:pt x="936" y="279"/>
                    <a:pt x="976" y="160"/>
                    <a:pt x="876" y="60"/>
                  </a:cubicBezTo>
                  <a:cubicBezTo>
                    <a:pt x="817" y="40"/>
                    <a:pt x="777" y="0"/>
                    <a:pt x="7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1470850" y="1220450"/>
              <a:ext cx="13950" cy="16300"/>
            </a:xfrm>
            <a:custGeom>
              <a:avLst/>
              <a:gdLst/>
              <a:ahLst/>
              <a:cxnLst/>
              <a:rect l="l" t="t" r="r" b="b"/>
              <a:pathLst>
                <a:path w="558" h="652" extrusionOk="0">
                  <a:moveTo>
                    <a:pt x="486" y="0"/>
                  </a:moveTo>
                  <a:cubicBezTo>
                    <a:pt x="458" y="0"/>
                    <a:pt x="428" y="5"/>
                    <a:pt x="399" y="15"/>
                  </a:cubicBezTo>
                  <a:cubicBezTo>
                    <a:pt x="319" y="254"/>
                    <a:pt x="21" y="353"/>
                    <a:pt x="1" y="652"/>
                  </a:cubicBezTo>
                  <a:cubicBezTo>
                    <a:pt x="438" y="592"/>
                    <a:pt x="438" y="592"/>
                    <a:pt x="558" y="15"/>
                  </a:cubicBezTo>
                  <a:cubicBezTo>
                    <a:pt x="538" y="5"/>
                    <a:pt x="513" y="0"/>
                    <a:pt x="4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1558575" y="1067400"/>
              <a:ext cx="14750" cy="13075"/>
            </a:xfrm>
            <a:custGeom>
              <a:avLst/>
              <a:gdLst/>
              <a:ahLst/>
              <a:cxnLst/>
              <a:rect l="l" t="t" r="r" b="b"/>
              <a:pathLst>
                <a:path w="590" h="523" extrusionOk="0">
                  <a:moveTo>
                    <a:pt x="239" y="0"/>
                  </a:moveTo>
                  <a:cubicBezTo>
                    <a:pt x="148" y="0"/>
                    <a:pt x="61" y="47"/>
                    <a:pt x="13" y="169"/>
                  </a:cubicBezTo>
                  <a:cubicBezTo>
                    <a:pt x="0" y="392"/>
                    <a:pt x="34" y="522"/>
                    <a:pt x="138" y="522"/>
                  </a:cubicBezTo>
                  <a:cubicBezTo>
                    <a:pt x="201" y="522"/>
                    <a:pt x="290" y="474"/>
                    <a:pt x="411" y="368"/>
                  </a:cubicBezTo>
                  <a:cubicBezTo>
                    <a:pt x="490" y="269"/>
                    <a:pt x="590" y="149"/>
                    <a:pt x="411" y="50"/>
                  </a:cubicBezTo>
                  <a:cubicBezTo>
                    <a:pt x="357" y="19"/>
                    <a:pt x="297"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1598175" y="1219325"/>
              <a:ext cx="19425" cy="17925"/>
            </a:xfrm>
            <a:custGeom>
              <a:avLst/>
              <a:gdLst/>
              <a:ahLst/>
              <a:cxnLst/>
              <a:rect l="l" t="t" r="r" b="b"/>
              <a:pathLst>
                <a:path w="777" h="717" extrusionOk="0">
                  <a:moveTo>
                    <a:pt x="319" y="0"/>
                  </a:moveTo>
                  <a:cubicBezTo>
                    <a:pt x="199" y="20"/>
                    <a:pt x="100" y="20"/>
                    <a:pt x="0" y="40"/>
                  </a:cubicBezTo>
                  <a:lnTo>
                    <a:pt x="0" y="358"/>
                  </a:lnTo>
                  <a:cubicBezTo>
                    <a:pt x="100" y="458"/>
                    <a:pt x="40" y="637"/>
                    <a:pt x="199" y="716"/>
                  </a:cubicBezTo>
                  <a:lnTo>
                    <a:pt x="338" y="716"/>
                  </a:lnTo>
                  <a:cubicBezTo>
                    <a:pt x="338" y="458"/>
                    <a:pt x="378" y="219"/>
                    <a:pt x="696" y="199"/>
                  </a:cubicBezTo>
                  <a:cubicBezTo>
                    <a:pt x="776" y="140"/>
                    <a:pt x="776" y="100"/>
                    <a:pt x="677" y="60"/>
                  </a:cubicBezTo>
                  <a:cubicBezTo>
                    <a:pt x="537" y="4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1544450" y="1146225"/>
              <a:ext cx="14450" cy="18425"/>
            </a:xfrm>
            <a:custGeom>
              <a:avLst/>
              <a:gdLst/>
              <a:ahLst/>
              <a:cxnLst/>
              <a:rect l="l" t="t" r="r" b="b"/>
              <a:pathLst>
                <a:path w="578" h="737" extrusionOk="0">
                  <a:moveTo>
                    <a:pt x="240" y="0"/>
                  </a:moveTo>
                  <a:lnTo>
                    <a:pt x="240" y="0"/>
                  </a:lnTo>
                  <a:cubicBezTo>
                    <a:pt x="1" y="239"/>
                    <a:pt x="41" y="478"/>
                    <a:pt x="240" y="736"/>
                  </a:cubicBezTo>
                  <a:cubicBezTo>
                    <a:pt x="160" y="478"/>
                    <a:pt x="578" y="259"/>
                    <a:pt x="2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1659825" y="1063050"/>
              <a:ext cx="20925" cy="5100"/>
            </a:xfrm>
            <a:custGeom>
              <a:avLst/>
              <a:gdLst/>
              <a:ahLst/>
              <a:cxnLst/>
              <a:rect l="l" t="t" r="r" b="b"/>
              <a:pathLst>
                <a:path w="837" h="204" extrusionOk="0">
                  <a:moveTo>
                    <a:pt x="411" y="0"/>
                  </a:moveTo>
                  <a:cubicBezTo>
                    <a:pt x="269" y="0"/>
                    <a:pt x="130" y="65"/>
                    <a:pt x="1" y="184"/>
                  </a:cubicBezTo>
                  <a:cubicBezTo>
                    <a:pt x="220" y="184"/>
                    <a:pt x="439" y="204"/>
                    <a:pt x="657" y="204"/>
                  </a:cubicBezTo>
                  <a:lnTo>
                    <a:pt x="836" y="204"/>
                  </a:lnTo>
                  <a:cubicBezTo>
                    <a:pt x="697" y="65"/>
                    <a:pt x="553" y="0"/>
                    <a:pt x="4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1585250" y="1098475"/>
              <a:ext cx="4000" cy="8975"/>
            </a:xfrm>
            <a:custGeom>
              <a:avLst/>
              <a:gdLst/>
              <a:ahLst/>
              <a:cxnLst/>
              <a:rect l="l" t="t" r="r" b="b"/>
              <a:pathLst>
                <a:path w="160" h="359" extrusionOk="0">
                  <a:moveTo>
                    <a:pt x="159" y="0"/>
                  </a:moveTo>
                  <a:lnTo>
                    <a:pt x="159" y="0"/>
                  </a:lnTo>
                  <a:cubicBezTo>
                    <a:pt x="20" y="80"/>
                    <a:pt x="0" y="199"/>
                    <a:pt x="0" y="358"/>
                  </a:cubicBezTo>
                  <a:cubicBezTo>
                    <a:pt x="139" y="279"/>
                    <a:pt x="159" y="1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1576275" y="1093500"/>
              <a:ext cx="5000" cy="9475"/>
            </a:xfrm>
            <a:custGeom>
              <a:avLst/>
              <a:gdLst/>
              <a:ahLst/>
              <a:cxnLst/>
              <a:rect l="l" t="t" r="r" b="b"/>
              <a:pathLst>
                <a:path w="200" h="379" extrusionOk="0">
                  <a:moveTo>
                    <a:pt x="180" y="0"/>
                  </a:moveTo>
                  <a:lnTo>
                    <a:pt x="180" y="0"/>
                  </a:lnTo>
                  <a:cubicBezTo>
                    <a:pt x="41" y="100"/>
                    <a:pt x="1" y="219"/>
                    <a:pt x="21" y="378"/>
                  </a:cubicBezTo>
                  <a:cubicBezTo>
                    <a:pt x="160" y="279"/>
                    <a:pt x="200" y="1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1550925" y="1177050"/>
              <a:ext cx="3500" cy="3500"/>
            </a:xfrm>
            <a:custGeom>
              <a:avLst/>
              <a:gdLst/>
              <a:ahLst/>
              <a:cxnLst/>
              <a:rect l="l" t="t" r="r" b="b"/>
              <a:pathLst>
                <a:path w="140" h="140" extrusionOk="0">
                  <a:moveTo>
                    <a:pt x="0" y="0"/>
                  </a:moveTo>
                  <a:cubicBezTo>
                    <a:pt x="20" y="60"/>
                    <a:pt x="60" y="14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1546950" y="1128800"/>
              <a:ext cx="3500" cy="5000"/>
            </a:xfrm>
            <a:custGeom>
              <a:avLst/>
              <a:gdLst/>
              <a:ahLst/>
              <a:cxnLst/>
              <a:rect l="l" t="t" r="r" b="b"/>
              <a:pathLst>
                <a:path w="140" h="200" extrusionOk="0">
                  <a:moveTo>
                    <a:pt x="0" y="1"/>
                  </a:moveTo>
                  <a:lnTo>
                    <a:pt x="0" y="1"/>
                  </a:lnTo>
                  <a:cubicBezTo>
                    <a:pt x="40" y="80"/>
                    <a:pt x="80" y="160"/>
                    <a:pt x="140" y="200"/>
                  </a:cubicBezTo>
                  <a:cubicBezTo>
                    <a:pt x="140" y="140"/>
                    <a:pt x="8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1520575" y="1225300"/>
              <a:ext cx="68675" cy="12325"/>
            </a:xfrm>
            <a:custGeom>
              <a:avLst/>
              <a:gdLst/>
              <a:ahLst/>
              <a:cxnLst/>
              <a:rect l="l" t="t" r="r" b="b"/>
              <a:pathLst>
                <a:path w="2747" h="493" extrusionOk="0">
                  <a:moveTo>
                    <a:pt x="836" y="0"/>
                  </a:moveTo>
                  <a:cubicBezTo>
                    <a:pt x="777" y="60"/>
                    <a:pt x="717" y="100"/>
                    <a:pt x="657" y="159"/>
                  </a:cubicBezTo>
                  <a:cubicBezTo>
                    <a:pt x="558" y="119"/>
                    <a:pt x="439" y="100"/>
                    <a:pt x="339" y="80"/>
                  </a:cubicBezTo>
                  <a:cubicBezTo>
                    <a:pt x="284" y="56"/>
                    <a:pt x="226" y="39"/>
                    <a:pt x="174" y="39"/>
                  </a:cubicBezTo>
                  <a:cubicBezTo>
                    <a:pt x="96" y="39"/>
                    <a:pt x="33" y="79"/>
                    <a:pt x="21" y="199"/>
                  </a:cubicBezTo>
                  <a:cubicBezTo>
                    <a:pt x="1" y="338"/>
                    <a:pt x="100" y="477"/>
                    <a:pt x="260" y="477"/>
                  </a:cubicBezTo>
                  <a:cubicBezTo>
                    <a:pt x="631" y="477"/>
                    <a:pt x="985" y="486"/>
                    <a:pt x="1344" y="486"/>
                  </a:cubicBezTo>
                  <a:cubicBezTo>
                    <a:pt x="1524" y="486"/>
                    <a:pt x="1705" y="484"/>
                    <a:pt x="1891" y="477"/>
                  </a:cubicBezTo>
                  <a:cubicBezTo>
                    <a:pt x="1911" y="476"/>
                    <a:pt x="1931" y="475"/>
                    <a:pt x="1952" y="475"/>
                  </a:cubicBezTo>
                  <a:cubicBezTo>
                    <a:pt x="2063" y="475"/>
                    <a:pt x="2182" y="493"/>
                    <a:pt x="2298" y="493"/>
                  </a:cubicBezTo>
                  <a:cubicBezTo>
                    <a:pt x="2460" y="493"/>
                    <a:pt x="2618" y="459"/>
                    <a:pt x="2746" y="298"/>
                  </a:cubicBezTo>
                  <a:cubicBezTo>
                    <a:pt x="2587" y="259"/>
                    <a:pt x="2408" y="179"/>
                    <a:pt x="2229" y="119"/>
                  </a:cubicBezTo>
                  <a:cubicBezTo>
                    <a:pt x="2189" y="159"/>
                    <a:pt x="2129" y="159"/>
                    <a:pt x="2050" y="179"/>
                  </a:cubicBezTo>
                  <a:cubicBezTo>
                    <a:pt x="1931" y="179"/>
                    <a:pt x="1931" y="6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1502175" y="1224525"/>
              <a:ext cx="12975" cy="10275"/>
            </a:xfrm>
            <a:custGeom>
              <a:avLst/>
              <a:gdLst/>
              <a:ahLst/>
              <a:cxnLst/>
              <a:rect l="l" t="t" r="r" b="b"/>
              <a:pathLst>
                <a:path w="519" h="411" extrusionOk="0">
                  <a:moveTo>
                    <a:pt x="273" y="1"/>
                  </a:moveTo>
                  <a:cubicBezTo>
                    <a:pt x="194" y="1"/>
                    <a:pt x="101" y="26"/>
                    <a:pt x="1" y="51"/>
                  </a:cubicBezTo>
                  <a:cubicBezTo>
                    <a:pt x="96" y="222"/>
                    <a:pt x="173" y="410"/>
                    <a:pt x="369" y="410"/>
                  </a:cubicBezTo>
                  <a:cubicBezTo>
                    <a:pt x="379" y="410"/>
                    <a:pt x="389" y="410"/>
                    <a:pt x="399" y="409"/>
                  </a:cubicBezTo>
                  <a:cubicBezTo>
                    <a:pt x="498" y="409"/>
                    <a:pt x="518" y="290"/>
                    <a:pt x="498" y="210"/>
                  </a:cubicBezTo>
                  <a:cubicBezTo>
                    <a:pt x="464" y="49"/>
                    <a:pt x="382" y="1"/>
                    <a:pt x="2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1595300" y="1228275"/>
              <a:ext cx="7875" cy="9025"/>
            </a:xfrm>
            <a:custGeom>
              <a:avLst/>
              <a:gdLst/>
              <a:ahLst/>
              <a:cxnLst/>
              <a:rect l="l" t="t" r="r" b="b"/>
              <a:pathLst>
                <a:path w="315" h="361" extrusionOk="0">
                  <a:moveTo>
                    <a:pt x="135" y="0"/>
                  </a:moveTo>
                  <a:lnTo>
                    <a:pt x="135" y="0"/>
                  </a:lnTo>
                  <a:cubicBezTo>
                    <a:pt x="41" y="189"/>
                    <a:pt x="0" y="360"/>
                    <a:pt x="268" y="360"/>
                  </a:cubicBezTo>
                  <a:cubicBezTo>
                    <a:pt x="283" y="360"/>
                    <a:pt x="298" y="360"/>
                    <a:pt x="314" y="358"/>
                  </a:cubicBezTo>
                  <a:cubicBezTo>
                    <a:pt x="314" y="199"/>
                    <a:pt x="274" y="80"/>
                    <a:pt x="1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1566950" y="1224800"/>
              <a:ext cx="4875" cy="5550"/>
            </a:xfrm>
            <a:custGeom>
              <a:avLst/>
              <a:gdLst/>
              <a:ahLst/>
              <a:cxnLst/>
              <a:rect l="l" t="t" r="r" b="b"/>
              <a:pathLst>
                <a:path w="195" h="222" extrusionOk="0">
                  <a:moveTo>
                    <a:pt x="36" y="0"/>
                  </a:moveTo>
                  <a:lnTo>
                    <a:pt x="36" y="0"/>
                  </a:lnTo>
                  <a:cubicBezTo>
                    <a:pt x="67" y="62"/>
                    <a:pt x="1" y="222"/>
                    <a:pt x="85" y="222"/>
                  </a:cubicBezTo>
                  <a:cubicBezTo>
                    <a:pt x="108" y="222"/>
                    <a:pt x="143" y="210"/>
                    <a:pt x="195" y="179"/>
                  </a:cubicBezTo>
                  <a:cubicBezTo>
                    <a:pt x="155" y="100"/>
                    <a:pt x="95" y="40"/>
                    <a:pt x="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1538000" y="1224800"/>
              <a:ext cx="4000" cy="3500"/>
            </a:xfrm>
            <a:custGeom>
              <a:avLst/>
              <a:gdLst/>
              <a:ahLst/>
              <a:cxnLst/>
              <a:rect l="l" t="t" r="r" b="b"/>
              <a:pathLst>
                <a:path w="160" h="140" extrusionOk="0">
                  <a:moveTo>
                    <a:pt x="159" y="0"/>
                  </a:moveTo>
                  <a:cubicBezTo>
                    <a:pt x="100" y="40"/>
                    <a:pt x="40" y="100"/>
                    <a:pt x="0" y="139"/>
                  </a:cubicBezTo>
                  <a:cubicBezTo>
                    <a:pt x="40" y="100"/>
                    <a:pt x="120"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2366525" y="777200"/>
              <a:ext cx="5000" cy="3500"/>
            </a:xfrm>
            <a:custGeom>
              <a:avLst/>
              <a:gdLst/>
              <a:ahLst/>
              <a:cxnLst/>
              <a:rect l="l" t="t" r="r" b="b"/>
              <a:pathLst>
                <a:path w="200" h="140" extrusionOk="0">
                  <a:moveTo>
                    <a:pt x="199" y="1"/>
                  </a:moveTo>
                  <a:cubicBezTo>
                    <a:pt x="120" y="41"/>
                    <a:pt x="80" y="100"/>
                    <a:pt x="0" y="140"/>
                  </a:cubicBezTo>
                  <a:cubicBezTo>
                    <a:pt x="60" y="140"/>
                    <a:pt x="140"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3152775" y="1523675"/>
              <a:ext cx="17450" cy="13500"/>
            </a:xfrm>
            <a:custGeom>
              <a:avLst/>
              <a:gdLst/>
              <a:ahLst/>
              <a:cxnLst/>
              <a:rect l="l" t="t" r="r" b="b"/>
              <a:pathLst>
                <a:path w="698" h="540" extrusionOk="0">
                  <a:moveTo>
                    <a:pt x="1" y="1"/>
                  </a:moveTo>
                  <a:lnTo>
                    <a:pt x="1" y="518"/>
                  </a:lnTo>
                  <a:cubicBezTo>
                    <a:pt x="84" y="531"/>
                    <a:pt x="164" y="539"/>
                    <a:pt x="243" y="539"/>
                  </a:cubicBezTo>
                  <a:cubicBezTo>
                    <a:pt x="408" y="539"/>
                    <a:pt x="562" y="500"/>
                    <a:pt x="697" y="379"/>
                  </a:cubicBezTo>
                  <a:cubicBezTo>
                    <a:pt x="419" y="379"/>
                    <a:pt x="299"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3125925" y="1523675"/>
              <a:ext cx="9475" cy="4650"/>
            </a:xfrm>
            <a:custGeom>
              <a:avLst/>
              <a:gdLst/>
              <a:ahLst/>
              <a:cxnLst/>
              <a:rect l="l" t="t" r="r" b="b"/>
              <a:pathLst>
                <a:path w="379" h="186" extrusionOk="0">
                  <a:moveTo>
                    <a:pt x="379" y="1"/>
                  </a:moveTo>
                  <a:lnTo>
                    <a:pt x="379" y="1"/>
                  </a:lnTo>
                  <a:cubicBezTo>
                    <a:pt x="259" y="21"/>
                    <a:pt x="160" y="21"/>
                    <a:pt x="60" y="60"/>
                  </a:cubicBezTo>
                  <a:cubicBezTo>
                    <a:pt x="40" y="80"/>
                    <a:pt x="1" y="120"/>
                    <a:pt x="1" y="180"/>
                  </a:cubicBezTo>
                  <a:cubicBezTo>
                    <a:pt x="35" y="184"/>
                    <a:pt x="68" y="186"/>
                    <a:pt x="98" y="186"/>
                  </a:cubicBezTo>
                  <a:cubicBezTo>
                    <a:pt x="224" y="186"/>
                    <a:pt x="314" y="145"/>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2692275" y="2115000"/>
              <a:ext cx="4500" cy="3500"/>
            </a:xfrm>
            <a:custGeom>
              <a:avLst/>
              <a:gdLst/>
              <a:ahLst/>
              <a:cxnLst/>
              <a:rect l="l" t="t" r="r" b="b"/>
              <a:pathLst>
                <a:path w="180" h="140" extrusionOk="0">
                  <a:moveTo>
                    <a:pt x="179" y="0"/>
                  </a:moveTo>
                  <a:cubicBezTo>
                    <a:pt x="119" y="40"/>
                    <a:pt x="40" y="100"/>
                    <a:pt x="0" y="139"/>
                  </a:cubicBezTo>
                  <a:cubicBezTo>
                    <a:pt x="80" y="100"/>
                    <a:pt x="11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3052825" y="1758900"/>
              <a:ext cx="50250" cy="24350"/>
            </a:xfrm>
            <a:custGeom>
              <a:avLst/>
              <a:gdLst/>
              <a:ahLst/>
              <a:cxnLst/>
              <a:rect l="l" t="t" r="r" b="b"/>
              <a:pathLst>
                <a:path w="2010" h="974" extrusionOk="0">
                  <a:moveTo>
                    <a:pt x="1910" y="1"/>
                  </a:moveTo>
                  <a:cubicBezTo>
                    <a:pt x="1612" y="100"/>
                    <a:pt x="1333" y="220"/>
                    <a:pt x="1035" y="339"/>
                  </a:cubicBezTo>
                  <a:cubicBezTo>
                    <a:pt x="935" y="439"/>
                    <a:pt x="796" y="419"/>
                    <a:pt x="677" y="518"/>
                  </a:cubicBezTo>
                  <a:cubicBezTo>
                    <a:pt x="537" y="717"/>
                    <a:pt x="299" y="558"/>
                    <a:pt x="120" y="697"/>
                  </a:cubicBezTo>
                  <a:cubicBezTo>
                    <a:pt x="80" y="697"/>
                    <a:pt x="20" y="717"/>
                    <a:pt x="0" y="737"/>
                  </a:cubicBezTo>
                  <a:cubicBezTo>
                    <a:pt x="84" y="923"/>
                    <a:pt x="193" y="974"/>
                    <a:pt x="313" y="974"/>
                  </a:cubicBezTo>
                  <a:cubicBezTo>
                    <a:pt x="449" y="974"/>
                    <a:pt x="598" y="907"/>
                    <a:pt x="736" y="896"/>
                  </a:cubicBezTo>
                  <a:cubicBezTo>
                    <a:pt x="776" y="896"/>
                    <a:pt x="816" y="896"/>
                    <a:pt x="836" y="856"/>
                  </a:cubicBezTo>
                  <a:cubicBezTo>
                    <a:pt x="935" y="737"/>
                    <a:pt x="1114" y="757"/>
                    <a:pt x="1214" y="697"/>
                  </a:cubicBezTo>
                  <a:cubicBezTo>
                    <a:pt x="1313" y="598"/>
                    <a:pt x="1428" y="583"/>
                    <a:pt x="1542" y="583"/>
                  </a:cubicBezTo>
                  <a:cubicBezTo>
                    <a:pt x="1591" y="583"/>
                    <a:pt x="1640" y="586"/>
                    <a:pt x="1688" y="586"/>
                  </a:cubicBezTo>
                  <a:cubicBezTo>
                    <a:pt x="1752" y="586"/>
                    <a:pt x="1813" y="581"/>
                    <a:pt x="1870" y="558"/>
                  </a:cubicBezTo>
                  <a:lnTo>
                    <a:pt x="1930" y="498"/>
                  </a:lnTo>
                  <a:cubicBezTo>
                    <a:pt x="2010" y="319"/>
                    <a:pt x="2010" y="160"/>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3099575" y="1771350"/>
              <a:ext cx="5975" cy="13950"/>
            </a:xfrm>
            <a:custGeom>
              <a:avLst/>
              <a:gdLst/>
              <a:ahLst/>
              <a:cxnLst/>
              <a:rect l="l" t="t" r="r" b="b"/>
              <a:pathLst>
                <a:path w="239" h="558" extrusionOk="0">
                  <a:moveTo>
                    <a:pt x="100" y="0"/>
                  </a:moveTo>
                  <a:lnTo>
                    <a:pt x="60" y="20"/>
                  </a:lnTo>
                  <a:cubicBezTo>
                    <a:pt x="0" y="100"/>
                    <a:pt x="0" y="140"/>
                    <a:pt x="60" y="199"/>
                  </a:cubicBezTo>
                  <a:cubicBezTo>
                    <a:pt x="100" y="319"/>
                    <a:pt x="140" y="438"/>
                    <a:pt x="199" y="557"/>
                  </a:cubicBezTo>
                  <a:cubicBezTo>
                    <a:pt x="239" y="358"/>
                    <a:pt x="239" y="159"/>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3107525" y="1802175"/>
              <a:ext cx="6000" cy="8975"/>
            </a:xfrm>
            <a:custGeom>
              <a:avLst/>
              <a:gdLst/>
              <a:ahLst/>
              <a:cxnLst/>
              <a:rect l="l" t="t" r="r" b="b"/>
              <a:pathLst>
                <a:path w="240" h="359" extrusionOk="0">
                  <a:moveTo>
                    <a:pt x="100" y="1"/>
                  </a:moveTo>
                  <a:lnTo>
                    <a:pt x="20" y="80"/>
                  </a:lnTo>
                  <a:cubicBezTo>
                    <a:pt x="1" y="180"/>
                    <a:pt x="1" y="279"/>
                    <a:pt x="120" y="319"/>
                  </a:cubicBezTo>
                  <a:cubicBezTo>
                    <a:pt x="140" y="359"/>
                    <a:pt x="199" y="359"/>
                    <a:pt x="239" y="359"/>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3095600" y="1697750"/>
              <a:ext cx="6975" cy="6475"/>
            </a:xfrm>
            <a:custGeom>
              <a:avLst/>
              <a:gdLst/>
              <a:ahLst/>
              <a:cxnLst/>
              <a:rect l="l" t="t" r="r" b="b"/>
              <a:pathLst>
                <a:path w="279" h="259" extrusionOk="0">
                  <a:moveTo>
                    <a:pt x="60" y="0"/>
                  </a:moveTo>
                  <a:cubicBezTo>
                    <a:pt x="20" y="20"/>
                    <a:pt x="20" y="80"/>
                    <a:pt x="0" y="120"/>
                  </a:cubicBezTo>
                  <a:cubicBezTo>
                    <a:pt x="20" y="199"/>
                    <a:pt x="100" y="219"/>
                    <a:pt x="179" y="259"/>
                  </a:cubicBezTo>
                  <a:cubicBezTo>
                    <a:pt x="199" y="219"/>
                    <a:pt x="219" y="179"/>
                    <a:pt x="259" y="159"/>
                  </a:cubicBezTo>
                  <a:cubicBezTo>
                    <a:pt x="279" y="100"/>
                    <a:pt x="259" y="80"/>
                    <a:pt x="219" y="20"/>
                  </a:cubicBezTo>
                  <a:cubicBezTo>
                    <a:pt x="179" y="0"/>
                    <a:pt x="100" y="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3098575" y="1700725"/>
              <a:ext cx="6000" cy="6500"/>
            </a:xfrm>
            <a:custGeom>
              <a:avLst/>
              <a:gdLst/>
              <a:ahLst/>
              <a:cxnLst/>
              <a:rect l="l" t="t" r="r" b="b"/>
              <a:pathLst>
                <a:path w="240" h="260" extrusionOk="0">
                  <a:moveTo>
                    <a:pt x="100" y="1"/>
                  </a:moveTo>
                  <a:lnTo>
                    <a:pt x="60" y="60"/>
                  </a:lnTo>
                  <a:cubicBezTo>
                    <a:pt x="1" y="140"/>
                    <a:pt x="1" y="180"/>
                    <a:pt x="80" y="239"/>
                  </a:cubicBezTo>
                  <a:cubicBezTo>
                    <a:pt x="100" y="259"/>
                    <a:pt x="160" y="259"/>
                    <a:pt x="199" y="259"/>
                  </a:cubicBezTo>
                  <a:cubicBezTo>
                    <a:pt x="239" y="160"/>
                    <a:pt x="199"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3105525" y="1798200"/>
              <a:ext cx="4525" cy="5400"/>
            </a:xfrm>
            <a:custGeom>
              <a:avLst/>
              <a:gdLst/>
              <a:ahLst/>
              <a:cxnLst/>
              <a:rect l="l" t="t" r="r" b="b"/>
              <a:pathLst>
                <a:path w="181" h="216" extrusionOk="0">
                  <a:moveTo>
                    <a:pt x="21" y="0"/>
                  </a:moveTo>
                  <a:lnTo>
                    <a:pt x="1" y="80"/>
                  </a:lnTo>
                  <a:lnTo>
                    <a:pt x="1" y="160"/>
                  </a:lnTo>
                  <a:cubicBezTo>
                    <a:pt x="1" y="160"/>
                    <a:pt x="21" y="180"/>
                    <a:pt x="81" y="199"/>
                  </a:cubicBezTo>
                  <a:cubicBezTo>
                    <a:pt x="86" y="211"/>
                    <a:pt x="96" y="216"/>
                    <a:pt x="106" y="216"/>
                  </a:cubicBezTo>
                  <a:cubicBezTo>
                    <a:pt x="132" y="216"/>
                    <a:pt x="166" y="188"/>
                    <a:pt x="180" y="160"/>
                  </a:cubicBezTo>
                  <a:lnTo>
                    <a:pt x="2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3040400" y="1831525"/>
              <a:ext cx="74125" cy="24900"/>
            </a:xfrm>
            <a:custGeom>
              <a:avLst/>
              <a:gdLst/>
              <a:ahLst/>
              <a:cxnLst/>
              <a:rect l="l" t="t" r="r" b="b"/>
              <a:pathLst>
                <a:path w="2965" h="996" extrusionOk="0">
                  <a:moveTo>
                    <a:pt x="2765" y="0"/>
                  </a:moveTo>
                  <a:cubicBezTo>
                    <a:pt x="2029" y="0"/>
                    <a:pt x="1393" y="120"/>
                    <a:pt x="895" y="716"/>
                  </a:cubicBezTo>
                  <a:cubicBezTo>
                    <a:pt x="816" y="697"/>
                    <a:pt x="736" y="617"/>
                    <a:pt x="696" y="557"/>
                  </a:cubicBezTo>
                  <a:lnTo>
                    <a:pt x="338" y="557"/>
                  </a:lnTo>
                  <a:cubicBezTo>
                    <a:pt x="239" y="677"/>
                    <a:pt x="0" y="617"/>
                    <a:pt x="20" y="836"/>
                  </a:cubicBezTo>
                  <a:cubicBezTo>
                    <a:pt x="36" y="982"/>
                    <a:pt x="159" y="996"/>
                    <a:pt x="269" y="996"/>
                  </a:cubicBezTo>
                  <a:cubicBezTo>
                    <a:pt x="293" y="996"/>
                    <a:pt x="317" y="995"/>
                    <a:pt x="338" y="995"/>
                  </a:cubicBezTo>
                  <a:cubicBezTo>
                    <a:pt x="477" y="995"/>
                    <a:pt x="617" y="995"/>
                    <a:pt x="736" y="915"/>
                  </a:cubicBezTo>
                  <a:cubicBezTo>
                    <a:pt x="1512" y="836"/>
                    <a:pt x="2208" y="518"/>
                    <a:pt x="2964" y="378"/>
                  </a:cubicBezTo>
                  <a:cubicBezTo>
                    <a:pt x="2884" y="239"/>
                    <a:pt x="2825" y="120"/>
                    <a:pt x="27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3103050" y="1801800"/>
              <a:ext cx="7475" cy="14325"/>
            </a:xfrm>
            <a:custGeom>
              <a:avLst/>
              <a:gdLst/>
              <a:ahLst/>
              <a:cxnLst/>
              <a:rect l="l" t="t" r="r" b="b"/>
              <a:pathLst>
                <a:path w="299" h="573" extrusionOk="0">
                  <a:moveTo>
                    <a:pt x="190" y="1"/>
                  </a:moveTo>
                  <a:cubicBezTo>
                    <a:pt x="160" y="1"/>
                    <a:pt x="130" y="6"/>
                    <a:pt x="100" y="16"/>
                  </a:cubicBezTo>
                  <a:lnTo>
                    <a:pt x="80" y="16"/>
                  </a:lnTo>
                  <a:cubicBezTo>
                    <a:pt x="1" y="175"/>
                    <a:pt x="1" y="294"/>
                    <a:pt x="100" y="413"/>
                  </a:cubicBezTo>
                  <a:cubicBezTo>
                    <a:pt x="160" y="473"/>
                    <a:pt x="219" y="513"/>
                    <a:pt x="279" y="573"/>
                  </a:cubicBezTo>
                  <a:cubicBezTo>
                    <a:pt x="279" y="493"/>
                    <a:pt x="299" y="433"/>
                    <a:pt x="299" y="374"/>
                  </a:cubicBezTo>
                  <a:cubicBezTo>
                    <a:pt x="299" y="234"/>
                    <a:pt x="279" y="135"/>
                    <a:pt x="279" y="16"/>
                  </a:cubicBezTo>
                  <a:cubicBezTo>
                    <a:pt x="249" y="6"/>
                    <a:pt x="219" y="1"/>
                    <a:pt x="1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3118475" y="1844950"/>
              <a:ext cx="4500" cy="9975"/>
            </a:xfrm>
            <a:custGeom>
              <a:avLst/>
              <a:gdLst/>
              <a:ahLst/>
              <a:cxnLst/>
              <a:rect l="l" t="t" r="r" b="b"/>
              <a:pathLst>
                <a:path w="180" h="399" extrusionOk="0">
                  <a:moveTo>
                    <a:pt x="0" y="0"/>
                  </a:moveTo>
                  <a:cubicBezTo>
                    <a:pt x="0" y="160"/>
                    <a:pt x="60" y="299"/>
                    <a:pt x="159" y="398"/>
                  </a:cubicBezTo>
                  <a:cubicBezTo>
                    <a:pt x="179" y="259"/>
                    <a:pt x="159"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3127425" y="1879750"/>
              <a:ext cx="3500" cy="6000"/>
            </a:xfrm>
            <a:custGeom>
              <a:avLst/>
              <a:gdLst/>
              <a:ahLst/>
              <a:cxnLst/>
              <a:rect l="l" t="t" r="r" b="b"/>
              <a:pathLst>
                <a:path w="140" h="240" extrusionOk="0">
                  <a:moveTo>
                    <a:pt x="0" y="1"/>
                  </a:moveTo>
                  <a:cubicBezTo>
                    <a:pt x="0" y="100"/>
                    <a:pt x="40" y="180"/>
                    <a:pt x="120" y="240"/>
                  </a:cubicBezTo>
                  <a:cubicBezTo>
                    <a:pt x="140" y="160"/>
                    <a:pt x="140"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122950" y="1867325"/>
              <a:ext cx="3000" cy="6500"/>
            </a:xfrm>
            <a:custGeom>
              <a:avLst/>
              <a:gdLst/>
              <a:ahLst/>
              <a:cxnLst/>
              <a:rect l="l" t="t" r="r" b="b"/>
              <a:pathLst>
                <a:path w="120" h="260" extrusionOk="0">
                  <a:moveTo>
                    <a:pt x="20" y="1"/>
                  </a:moveTo>
                  <a:cubicBezTo>
                    <a:pt x="0" y="100"/>
                    <a:pt x="60" y="180"/>
                    <a:pt x="120" y="259"/>
                  </a:cubicBezTo>
                  <a:cubicBezTo>
                    <a:pt x="120" y="160"/>
                    <a:pt x="100" y="6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098575" y="1893200"/>
              <a:ext cx="107450" cy="80600"/>
            </a:xfrm>
            <a:custGeom>
              <a:avLst/>
              <a:gdLst/>
              <a:ahLst/>
              <a:cxnLst/>
              <a:rect l="l" t="t" r="r" b="b"/>
              <a:pathLst>
                <a:path w="4298" h="3224" extrusionOk="0">
                  <a:moveTo>
                    <a:pt x="1294" y="0"/>
                  </a:moveTo>
                  <a:cubicBezTo>
                    <a:pt x="1095" y="458"/>
                    <a:pt x="557" y="517"/>
                    <a:pt x="259" y="855"/>
                  </a:cubicBezTo>
                  <a:cubicBezTo>
                    <a:pt x="180" y="1034"/>
                    <a:pt x="1" y="1154"/>
                    <a:pt x="60" y="1412"/>
                  </a:cubicBezTo>
                  <a:cubicBezTo>
                    <a:pt x="110" y="1417"/>
                    <a:pt x="157" y="1420"/>
                    <a:pt x="203" y="1420"/>
                  </a:cubicBezTo>
                  <a:cubicBezTo>
                    <a:pt x="341" y="1420"/>
                    <a:pt x="468" y="1397"/>
                    <a:pt x="617" y="1353"/>
                  </a:cubicBezTo>
                  <a:cubicBezTo>
                    <a:pt x="651" y="1343"/>
                    <a:pt x="686" y="1338"/>
                    <a:pt x="720" y="1338"/>
                  </a:cubicBezTo>
                  <a:cubicBezTo>
                    <a:pt x="828" y="1338"/>
                    <a:pt x="930" y="1386"/>
                    <a:pt x="975" y="1492"/>
                  </a:cubicBezTo>
                  <a:cubicBezTo>
                    <a:pt x="995" y="1552"/>
                    <a:pt x="876" y="1711"/>
                    <a:pt x="796" y="1810"/>
                  </a:cubicBezTo>
                  <a:cubicBezTo>
                    <a:pt x="995" y="2029"/>
                    <a:pt x="1294" y="1949"/>
                    <a:pt x="1552" y="2029"/>
                  </a:cubicBezTo>
                  <a:cubicBezTo>
                    <a:pt x="1294" y="2069"/>
                    <a:pt x="975" y="2049"/>
                    <a:pt x="955" y="2447"/>
                  </a:cubicBezTo>
                  <a:cubicBezTo>
                    <a:pt x="975" y="2705"/>
                    <a:pt x="876" y="3004"/>
                    <a:pt x="1154" y="3163"/>
                  </a:cubicBezTo>
                  <a:cubicBezTo>
                    <a:pt x="1180" y="3201"/>
                    <a:pt x="1214" y="3223"/>
                    <a:pt x="1251" y="3223"/>
                  </a:cubicBezTo>
                  <a:cubicBezTo>
                    <a:pt x="1271" y="3223"/>
                    <a:pt x="1292" y="3217"/>
                    <a:pt x="1313" y="3203"/>
                  </a:cubicBezTo>
                  <a:cubicBezTo>
                    <a:pt x="1413" y="3063"/>
                    <a:pt x="1552" y="3063"/>
                    <a:pt x="1691" y="3063"/>
                  </a:cubicBezTo>
                  <a:cubicBezTo>
                    <a:pt x="1791" y="3063"/>
                    <a:pt x="1890" y="3063"/>
                    <a:pt x="1970" y="2984"/>
                  </a:cubicBezTo>
                  <a:cubicBezTo>
                    <a:pt x="2487" y="2586"/>
                    <a:pt x="3203" y="2586"/>
                    <a:pt x="3701" y="2129"/>
                  </a:cubicBezTo>
                  <a:cubicBezTo>
                    <a:pt x="3880" y="2009"/>
                    <a:pt x="4039" y="1890"/>
                    <a:pt x="4198" y="1751"/>
                  </a:cubicBezTo>
                  <a:cubicBezTo>
                    <a:pt x="4297" y="1333"/>
                    <a:pt x="4138" y="1134"/>
                    <a:pt x="3701" y="1094"/>
                  </a:cubicBezTo>
                  <a:cubicBezTo>
                    <a:pt x="3615" y="1082"/>
                    <a:pt x="3527" y="1079"/>
                    <a:pt x="3438" y="1079"/>
                  </a:cubicBezTo>
                  <a:cubicBezTo>
                    <a:pt x="3321" y="1079"/>
                    <a:pt x="3203" y="1085"/>
                    <a:pt x="3084" y="1085"/>
                  </a:cubicBezTo>
                  <a:cubicBezTo>
                    <a:pt x="2830" y="1085"/>
                    <a:pt x="2577" y="1059"/>
                    <a:pt x="2348" y="895"/>
                  </a:cubicBezTo>
                  <a:cubicBezTo>
                    <a:pt x="2221" y="854"/>
                    <a:pt x="2093" y="841"/>
                    <a:pt x="1965" y="841"/>
                  </a:cubicBezTo>
                  <a:cubicBezTo>
                    <a:pt x="1720" y="841"/>
                    <a:pt x="1472" y="890"/>
                    <a:pt x="1213" y="890"/>
                  </a:cubicBezTo>
                  <a:cubicBezTo>
                    <a:pt x="1078" y="890"/>
                    <a:pt x="939" y="876"/>
                    <a:pt x="796" y="835"/>
                  </a:cubicBezTo>
                  <a:cubicBezTo>
                    <a:pt x="1035" y="497"/>
                    <a:pt x="1671" y="597"/>
                    <a:pt x="1453" y="20"/>
                  </a:cubicBezTo>
                  <a:cubicBezTo>
                    <a:pt x="1393" y="20"/>
                    <a:pt x="1353" y="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195050" y="1944975"/>
              <a:ext cx="21900" cy="13375"/>
            </a:xfrm>
            <a:custGeom>
              <a:avLst/>
              <a:gdLst/>
              <a:ahLst/>
              <a:cxnLst/>
              <a:rect l="l" t="t" r="r" b="b"/>
              <a:pathLst>
                <a:path w="876" h="535" extrusionOk="0">
                  <a:moveTo>
                    <a:pt x="384" y="0"/>
                  </a:moveTo>
                  <a:cubicBezTo>
                    <a:pt x="303" y="0"/>
                    <a:pt x="222" y="25"/>
                    <a:pt x="180" y="77"/>
                  </a:cubicBezTo>
                  <a:cubicBezTo>
                    <a:pt x="1" y="336"/>
                    <a:pt x="379" y="356"/>
                    <a:pt x="399" y="535"/>
                  </a:cubicBezTo>
                  <a:cubicBezTo>
                    <a:pt x="757" y="475"/>
                    <a:pt x="876" y="336"/>
                    <a:pt x="578" y="58"/>
                  </a:cubicBezTo>
                  <a:cubicBezTo>
                    <a:pt x="531" y="20"/>
                    <a:pt x="45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208975" y="1919550"/>
              <a:ext cx="5000" cy="6975"/>
            </a:xfrm>
            <a:custGeom>
              <a:avLst/>
              <a:gdLst/>
              <a:ahLst/>
              <a:cxnLst/>
              <a:rect l="l" t="t" r="r" b="b"/>
              <a:pathLst>
                <a:path w="200" h="279" extrusionOk="0">
                  <a:moveTo>
                    <a:pt x="200" y="0"/>
                  </a:moveTo>
                  <a:lnTo>
                    <a:pt x="200" y="0"/>
                  </a:lnTo>
                  <a:cubicBezTo>
                    <a:pt x="1" y="80"/>
                    <a:pt x="1" y="179"/>
                    <a:pt x="160" y="279"/>
                  </a:cubicBezTo>
                  <a:cubicBezTo>
                    <a:pt x="160" y="179"/>
                    <a:pt x="160" y="10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109525" y="1973900"/>
              <a:ext cx="12950" cy="6350"/>
            </a:xfrm>
            <a:custGeom>
              <a:avLst/>
              <a:gdLst/>
              <a:ahLst/>
              <a:cxnLst/>
              <a:rect l="l" t="t" r="r" b="b"/>
              <a:pathLst>
                <a:path w="518" h="254" extrusionOk="0">
                  <a:moveTo>
                    <a:pt x="212" y="1"/>
                  </a:moveTo>
                  <a:cubicBezTo>
                    <a:pt x="147" y="1"/>
                    <a:pt x="90" y="32"/>
                    <a:pt x="40" y="94"/>
                  </a:cubicBezTo>
                  <a:cubicBezTo>
                    <a:pt x="20" y="154"/>
                    <a:pt x="20" y="194"/>
                    <a:pt x="0" y="253"/>
                  </a:cubicBezTo>
                  <a:lnTo>
                    <a:pt x="517" y="253"/>
                  </a:lnTo>
                  <a:lnTo>
                    <a:pt x="517" y="94"/>
                  </a:lnTo>
                  <a:cubicBezTo>
                    <a:pt x="458" y="74"/>
                    <a:pt x="398" y="74"/>
                    <a:pt x="338" y="34"/>
                  </a:cubicBezTo>
                  <a:cubicBezTo>
                    <a:pt x="294" y="12"/>
                    <a:pt x="252"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130900" y="1967225"/>
              <a:ext cx="10975" cy="5250"/>
            </a:xfrm>
            <a:custGeom>
              <a:avLst/>
              <a:gdLst/>
              <a:ahLst/>
              <a:cxnLst/>
              <a:rect l="l" t="t" r="r" b="b"/>
              <a:pathLst>
                <a:path w="439" h="210" extrusionOk="0">
                  <a:moveTo>
                    <a:pt x="255" y="1"/>
                  </a:moveTo>
                  <a:cubicBezTo>
                    <a:pt x="160" y="1"/>
                    <a:pt x="67" y="36"/>
                    <a:pt x="1" y="142"/>
                  </a:cubicBezTo>
                  <a:cubicBezTo>
                    <a:pt x="1" y="162"/>
                    <a:pt x="40" y="182"/>
                    <a:pt x="80" y="182"/>
                  </a:cubicBezTo>
                  <a:cubicBezTo>
                    <a:pt x="89" y="200"/>
                    <a:pt x="106" y="210"/>
                    <a:pt x="126" y="210"/>
                  </a:cubicBezTo>
                  <a:cubicBezTo>
                    <a:pt x="150" y="210"/>
                    <a:pt x="178" y="195"/>
                    <a:pt x="199" y="162"/>
                  </a:cubicBezTo>
                  <a:cubicBezTo>
                    <a:pt x="239" y="142"/>
                    <a:pt x="279" y="142"/>
                    <a:pt x="339" y="142"/>
                  </a:cubicBezTo>
                  <a:cubicBezTo>
                    <a:pt x="398" y="142"/>
                    <a:pt x="438" y="83"/>
                    <a:pt x="398" y="23"/>
                  </a:cubicBezTo>
                  <a:cubicBezTo>
                    <a:pt x="352" y="10"/>
                    <a:pt x="303" y="1"/>
                    <a:pt x="2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125925" y="1970775"/>
              <a:ext cx="9475" cy="4650"/>
            </a:xfrm>
            <a:custGeom>
              <a:avLst/>
              <a:gdLst/>
              <a:ahLst/>
              <a:cxnLst/>
              <a:rect l="l" t="t" r="r" b="b"/>
              <a:pathLst>
                <a:path w="379" h="186" extrusionOk="0">
                  <a:moveTo>
                    <a:pt x="200" y="0"/>
                  </a:moveTo>
                  <a:cubicBezTo>
                    <a:pt x="171" y="14"/>
                    <a:pt x="133" y="28"/>
                    <a:pt x="99" y="28"/>
                  </a:cubicBezTo>
                  <a:cubicBezTo>
                    <a:pt x="85" y="28"/>
                    <a:pt x="72" y="26"/>
                    <a:pt x="60" y="20"/>
                  </a:cubicBezTo>
                  <a:cubicBezTo>
                    <a:pt x="40" y="80"/>
                    <a:pt x="40" y="120"/>
                    <a:pt x="1" y="179"/>
                  </a:cubicBezTo>
                  <a:cubicBezTo>
                    <a:pt x="32" y="183"/>
                    <a:pt x="63" y="186"/>
                    <a:pt x="91" y="186"/>
                  </a:cubicBezTo>
                  <a:cubicBezTo>
                    <a:pt x="207" y="186"/>
                    <a:pt x="299" y="147"/>
                    <a:pt x="379" y="20"/>
                  </a:cubicBezTo>
                  <a:cubicBezTo>
                    <a:pt x="339" y="20"/>
                    <a:pt x="25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139350" y="1966300"/>
              <a:ext cx="8975" cy="4650"/>
            </a:xfrm>
            <a:custGeom>
              <a:avLst/>
              <a:gdLst/>
              <a:ahLst/>
              <a:cxnLst/>
              <a:rect l="l" t="t" r="r" b="b"/>
              <a:pathLst>
                <a:path w="359" h="186" extrusionOk="0">
                  <a:moveTo>
                    <a:pt x="359" y="0"/>
                  </a:moveTo>
                  <a:lnTo>
                    <a:pt x="359" y="0"/>
                  </a:lnTo>
                  <a:cubicBezTo>
                    <a:pt x="259" y="20"/>
                    <a:pt x="160" y="20"/>
                    <a:pt x="60" y="60"/>
                  </a:cubicBezTo>
                  <a:cubicBezTo>
                    <a:pt x="40" y="100"/>
                    <a:pt x="21" y="120"/>
                    <a:pt x="1" y="179"/>
                  </a:cubicBezTo>
                  <a:cubicBezTo>
                    <a:pt x="28" y="183"/>
                    <a:pt x="55" y="185"/>
                    <a:pt x="83" y="185"/>
                  </a:cubicBezTo>
                  <a:cubicBezTo>
                    <a:pt x="198" y="185"/>
                    <a:pt x="311" y="145"/>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1675750" y="920925"/>
              <a:ext cx="31850" cy="105150"/>
            </a:xfrm>
            <a:custGeom>
              <a:avLst/>
              <a:gdLst/>
              <a:ahLst/>
              <a:cxnLst/>
              <a:rect l="l" t="t" r="r" b="b"/>
              <a:pathLst>
                <a:path w="1274" h="4206" extrusionOk="0">
                  <a:moveTo>
                    <a:pt x="896" y="1"/>
                  </a:moveTo>
                  <a:cubicBezTo>
                    <a:pt x="677" y="856"/>
                    <a:pt x="458" y="1731"/>
                    <a:pt x="219" y="2567"/>
                  </a:cubicBezTo>
                  <a:cubicBezTo>
                    <a:pt x="0" y="2965"/>
                    <a:pt x="80" y="3402"/>
                    <a:pt x="199" y="3800"/>
                  </a:cubicBezTo>
                  <a:cubicBezTo>
                    <a:pt x="259" y="3920"/>
                    <a:pt x="319" y="4019"/>
                    <a:pt x="378" y="4138"/>
                  </a:cubicBezTo>
                  <a:cubicBezTo>
                    <a:pt x="378" y="4138"/>
                    <a:pt x="378" y="4178"/>
                    <a:pt x="418" y="4198"/>
                  </a:cubicBezTo>
                  <a:cubicBezTo>
                    <a:pt x="433" y="4203"/>
                    <a:pt x="446" y="4206"/>
                    <a:pt x="456" y="4206"/>
                  </a:cubicBezTo>
                  <a:cubicBezTo>
                    <a:pt x="489" y="4206"/>
                    <a:pt x="508" y="4183"/>
                    <a:pt x="538" y="4138"/>
                  </a:cubicBezTo>
                  <a:cubicBezTo>
                    <a:pt x="299" y="3522"/>
                    <a:pt x="478" y="2925"/>
                    <a:pt x="677" y="2328"/>
                  </a:cubicBezTo>
                  <a:cubicBezTo>
                    <a:pt x="896" y="1652"/>
                    <a:pt x="1015" y="956"/>
                    <a:pt x="1194" y="259"/>
                  </a:cubicBezTo>
                  <a:cubicBezTo>
                    <a:pt x="1274" y="1"/>
                    <a:pt x="107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1631500" y="1027100"/>
              <a:ext cx="67650" cy="17450"/>
            </a:xfrm>
            <a:custGeom>
              <a:avLst/>
              <a:gdLst/>
              <a:ahLst/>
              <a:cxnLst/>
              <a:rect l="l" t="t" r="r" b="b"/>
              <a:pathLst>
                <a:path w="2706" h="698" extrusionOk="0">
                  <a:moveTo>
                    <a:pt x="276" y="1"/>
                  </a:moveTo>
                  <a:cubicBezTo>
                    <a:pt x="205" y="1"/>
                    <a:pt x="143" y="40"/>
                    <a:pt x="100" y="170"/>
                  </a:cubicBezTo>
                  <a:cubicBezTo>
                    <a:pt x="0" y="448"/>
                    <a:pt x="219" y="528"/>
                    <a:pt x="438" y="568"/>
                  </a:cubicBezTo>
                  <a:cubicBezTo>
                    <a:pt x="537" y="588"/>
                    <a:pt x="657" y="588"/>
                    <a:pt x="756" y="627"/>
                  </a:cubicBezTo>
                  <a:cubicBezTo>
                    <a:pt x="961" y="683"/>
                    <a:pt x="1165" y="697"/>
                    <a:pt x="1372" y="697"/>
                  </a:cubicBezTo>
                  <a:cubicBezTo>
                    <a:pt x="1606" y="697"/>
                    <a:pt x="1843" y="679"/>
                    <a:pt x="2087" y="679"/>
                  </a:cubicBezTo>
                  <a:cubicBezTo>
                    <a:pt x="2173" y="679"/>
                    <a:pt x="2260" y="681"/>
                    <a:pt x="2347" y="687"/>
                  </a:cubicBezTo>
                  <a:cubicBezTo>
                    <a:pt x="2705" y="448"/>
                    <a:pt x="2447" y="349"/>
                    <a:pt x="2248" y="249"/>
                  </a:cubicBezTo>
                  <a:cubicBezTo>
                    <a:pt x="2188" y="249"/>
                    <a:pt x="2148" y="230"/>
                    <a:pt x="2089" y="230"/>
                  </a:cubicBezTo>
                  <a:cubicBezTo>
                    <a:pt x="1930" y="230"/>
                    <a:pt x="1772" y="233"/>
                    <a:pt x="1616" y="233"/>
                  </a:cubicBezTo>
                  <a:cubicBezTo>
                    <a:pt x="1266" y="233"/>
                    <a:pt x="921" y="214"/>
                    <a:pt x="577" y="90"/>
                  </a:cubicBezTo>
                  <a:cubicBezTo>
                    <a:pt x="476" y="68"/>
                    <a:pt x="368"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1650375" y="1038625"/>
              <a:ext cx="60700" cy="19100"/>
            </a:xfrm>
            <a:custGeom>
              <a:avLst/>
              <a:gdLst/>
              <a:ahLst/>
              <a:cxnLst/>
              <a:rect l="l" t="t" r="r" b="b"/>
              <a:pathLst>
                <a:path w="2428" h="764" extrusionOk="0">
                  <a:moveTo>
                    <a:pt x="2068" y="1"/>
                  </a:moveTo>
                  <a:cubicBezTo>
                    <a:pt x="2035" y="1"/>
                    <a:pt x="2002" y="3"/>
                    <a:pt x="1970" y="7"/>
                  </a:cubicBezTo>
                  <a:cubicBezTo>
                    <a:pt x="1891" y="27"/>
                    <a:pt x="1811" y="87"/>
                    <a:pt x="1732" y="127"/>
                  </a:cubicBezTo>
                  <a:cubicBezTo>
                    <a:pt x="1175" y="127"/>
                    <a:pt x="578" y="166"/>
                    <a:pt x="1" y="166"/>
                  </a:cubicBezTo>
                  <a:cubicBezTo>
                    <a:pt x="209" y="305"/>
                    <a:pt x="433" y="336"/>
                    <a:pt x="664" y="336"/>
                  </a:cubicBezTo>
                  <a:cubicBezTo>
                    <a:pt x="852" y="336"/>
                    <a:pt x="1045" y="316"/>
                    <a:pt x="1240" y="316"/>
                  </a:cubicBezTo>
                  <a:cubicBezTo>
                    <a:pt x="1423" y="316"/>
                    <a:pt x="1608" y="334"/>
                    <a:pt x="1791" y="405"/>
                  </a:cubicBezTo>
                  <a:cubicBezTo>
                    <a:pt x="1634" y="468"/>
                    <a:pt x="1476" y="481"/>
                    <a:pt x="1318" y="481"/>
                  </a:cubicBezTo>
                  <a:cubicBezTo>
                    <a:pt x="1202" y="481"/>
                    <a:pt x="1087" y="474"/>
                    <a:pt x="974" y="474"/>
                  </a:cubicBezTo>
                  <a:cubicBezTo>
                    <a:pt x="752" y="474"/>
                    <a:pt x="538" y="501"/>
                    <a:pt x="339" y="664"/>
                  </a:cubicBezTo>
                  <a:cubicBezTo>
                    <a:pt x="418" y="742"/>
                    <a:pt x="515" y="751"/>
                    <a:pt x="610" y="751"/>
                  </a:cubicBezTo>
                  <a:cubicBezTo>
                    <a:pt x="638" y="751"/>
                    <a:pt x="666" y="750"/>
                    <a:pt x="693" y="750"/>
                  </a:cubicBezTo>
                  <a:cubicBezTo>
                    <a:pt x="737" y="750"/>
                    <a:pt x="779" y="752"/>
                    <a:pt x="817" y="763"/>
                  </a:cubicBezTo>
                  <a:cubicBezTo>
                    <a:pt x="896" y="763"/>
                    <a:pt x="976" y="723"/>
                    <a:pt x="1035" y="684"/>
                  </a:cubicBezTo>
                  <a:cubicBezTo>
                    <a:pt x="1153" y="643"/>
                    <a:pt x="1273" y="631"/>
                    <a:pt x="1394" y="631"/>
                  </a:cubicBezTo>
                  <a:cubicBezTo>
                    <a:pt x="1567" y="631"/>
                    <a:pt x="1741" y="655"/>
                    <a:pt x="1913" y="655"/>
                  </a:cubicBezTo>
                  <a:cubicBezTo>
                    <a:pt x="2090" y="655"/>
                    <a:pt x="2263" y="629"/>
                    <a:pt x="2428" y="525"/>
                  </a:cubicBezTo>
                  <a:lnTo>
                    <a:pt x="2428" y="166"/>
                  </a:lnTo>
                  <a:cubicBezTo>
                    <a:pt x="2332" y="39"/>
                    <a:pt x="2199" y="1"/>
                    <a:pt x="20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1640950" y="894525"/>
              <a:ext cx="66650" cy="4550"/>
            </a:xfrm>
            <a:custGeom>
              <a:avLst/>
              <a:gdLst/>
              <a:ahLst/>
              <a:cxnLst/>
              <a:rect l="l" t="t" r="r" b="b"/>
              <a:pathLst>
                <a:path w="2666" h="182" extrusionOk="0">
                  <a:moveTo>
                    <a:pt x="1102" y="0"/>
                  </a:moveTo>
                  <a:cubicBezTo>
                    <a:pt x="729" y="0"/>
                    <a:pt x="361" y="33"/>
                    <a:pt x="0" y="162"/>
                  </a:cubicBezTo>
                  <a:cubicBezTo>
                    <a:pt x="656" y="162"/>
                    <a:pt x="1293" y="181"/>
                    <a:pt x="1930" y="181"/>
                  </a:cubicBezTo>
                  <a:cubicBezTo>
                    <a:pt x="2168" y="181"/>
                    <a:pt x="2407" y="162"/>
                    <a:pt x="2666" y="162"/>
                  </a:cubicBezTo>
                  <a:cubicBezTo>
                    <a:pt x="2666" y="102"/>
                    <a:pt x="2646" y="62"/>
                    <a:pt x="2586" y="22"/>
                  </a:cubicBezTo>
                  <a:cubicBezTo>
                    <a:pt x="2470" y="30"/>
                    <a:pt x="2355" y="33"/>
                    <a:pt x="2239" y="33"/>
                  </a:cubicBezTo>
                  <a:cubicBezTo>
                    <a:pt x="1858" y="33"/>
                    <a:pt x="1478" y="0"/>
                    <a:pt x="1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1611100" y="1052850"/>
              <a:ext cx="62200" cy="6575"/>
            </a:xfrm>
            <a:custGeom>
              <a:avLst/>
              <a:gdLst/>
              <a:ahLst/>
              <a:cxnLst/>
              <a:rect l="l" t="t" r="r" b="b"/>
              <a:pathLst>
                <a:path w="2488" h="263" extrusionOk="0">
                  <a:moveTo>
                    <a:pt x="1482" y="0"/>
                  </a:moveTo>
                  <a:cubicBezTo>
                    <a:pt x="1393" y="0"/>
                    <a:pt x="1303" y="25"/>
                    <a:pt x="1214" y="95"/>
                  </a:cubicBezTo>
                  <a:cubicBezTo>
                    <a:pt x="1099" y="129"/>
                    <a:pt x="983" y="140"/>
                    <a:pt x="865" y="140"/>
                  </a:cubicBezTo>
                  <a:cubicBezTo>
                    <a:pt x="645" y="140"/>
                    <a:pt x="422" y="101"/>
                    <a:pt x="203" y="101"/>
                  </a:cubicBezTo>
                  <a:cubicBezTo>
                    <a:pt x="135" y="101"/>
                    <a:pt x="68" y="105"/>
                    <a:pt x="0" y="115"/>
                  </a:cubicBezTo>
                  <a:cubicBezTo>
                    <a:pt x="125" y="239"/>
                    <a:pt x="257" y="262"/>
                    <a:pt x="397" y="262"/>
                  </a:cubicBezTo>
                  <a:cubicBezTo>
                    <a:pt x="481" y="262"/>
                    <a:pt x="567" y="254"/>
                    <a:pt x="657" y="254"/>
                  </a:cubicBezTo>
                  <a:cubicBezTo>
                    <a:pt x="856" y="261"/>
                    <a:pt x="1055" y="263"/>
                    <a:pt x="1254" y="263"/>
                  </a:cubicBezTo>
                  <a:cubicBezTo>
                    <a:pt x="1652" y="263"/>
                    <a:pt x="2049" y="254"/>
                    <a:pt x="2447" y="254"/>
                  </a:cubicBezTo>
                  <a:cubicBezTo>
                    <a:pt x="2487" y="214"/>
                    <a:pt x="2487" y="154"/>
                    <a:pt x="2447" y="115"/>
                  </a:cubicBezTo>
                  <a:cubicBezTo>
                    <a:pt x="2268" y="115"/>
                    <a:pt x="2089" y="95"/>
                    <a:pt x="1910" y="95"/>
                  </a:cubicBezTo>
                  <a:cubicBezTo>
                    <a:pt x="1870" y="95"/>
                    <a:pt x="1791" y="95"/>
                    <a:pt x="1751" y="55"/>
                  </a:cubicBezTo>
                  <a:cubicBezTo>
                    <a:pt x="1661" y="25"/>
                    <a:pt x="1572" y="0"/>
                    <a:pt x="14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1574300" y="911975"/>
              <a:ext cx="9975" cy="43800"/>
            </a:xfrm>
            <a:custGeom>
              <a:avLst/>
              <a:gdLst/>
              <a:ahLst/>
              <a:cxnLst/>
              <a:rect l="l" t="t" r="r" b="b"/>
              <a:pathLst>
                <a:path w="399" h="1752" extrusionOk="0">
                  <a:moveTo>
                    <a:pt x="279" y="1"/>
                  </a:moveTo>
                  <a:cubicBezTo>
                    <a:pt x="199" y="60"/>
                    <a:pt x="160" y="120"/>
                    <a:pt x="80" y="200"/>
                  </a:cubicBezTo>
                  <a:cubicBezTo>
                    <a:pt x="80" y="578"/>
                    <a:pt x="80" y="975"/>
                    <a:pt x="60" y="1373"/>
                  </a:cubicBezTo>
                  <a:cubicBezTo>
                    <a:pt x="80" y="1453"/>
                    <a:pt x="80" y="1493"/>
                    <a:pt x="80" y="1572"/>
                  </a:cubicBezTo>
                  <a:cubicBezTo>
                    <a:pt x="0" y="1612"/>
                    <a:pt x="0" y="1692"/>
                    <a:pt x="80" y="1751"/>
                  </a:cubicBezTo>
                  <a:lnTo>
                    <a:pt x="259" y="1751"/>
                  </a:lnTo>
                  <a:cubicBezTo>
                    <a:pt x="299" y="1711"/>
                    <a:pt x="299" y="1672"/>
                    <a:pt x="279" y="1612"/>
                  </a:cubicBezTo>
                  <a:cubicBezTo>
                    <a:pt x="378" y="1095"/>
                    <a:pt x="398" y="558"/>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1581250" y="911975"/>
              <a:ext cx="7500" cy="40300"/>
            </a:xfrm>
            <a:custGeom>
              <a:avLst/>
              <a:gdLst/>
              <a:ahLst/>
              <a:cxnLst/>
              <a:rect l="l" t="t" r="r" b="b"/>
              <a:pathLst>
                <a:path w="300" h="1612" extrusionOk="0">
                  <a:moveTo>
                    <a:pt x="1" y="1"/>
                  </a:moveTo>
                  <a:lnTo>
                    <a:pt x="1" y="1612"/>
                  </a:lnTo>
                  <a:cubicBezTo>
                    <a:pt x="100" y="1075"/>
                    <a:pt x="299" y="51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1683700" y="1024375"/>
              <a:ext cx="23400" cy="12550"/>
            </a:xfrm>
            <a:custGeom>
              <a:avLst/>
              <a:gdLst/>
              <a:ahLst/>
              <a:cxnLst/>
              <a:rect l="l" t="t" r="r" b="b"/>
              <a:pathLst>
                <a:path w="936" h="502" extrusionOk="0">
                  <a:moveTo>
                    <a:pt x="60" y="0"/>
                  </a:moveTo>
                  <a:cubicBezTo>
                    <a:pt x="41" y="100"/>
                    <a:pt x="41" y="239"/>
                    <a:pt x="1" y="299"/>
                  </a:cubicBezTo>
                  <a:lnTo>
                    <a:pt x="80" y="378"/>
                  </a:lnTo>
                  <a:cubicBezTo>
                    <a:pt x="248" y="390"/>
                    <a:pt x="442" y="502"/>
                    <a:pt x="610" y="502"/>
                  </a:cubicBezTo>
                  <a:cubicBezTo>
                    <a:pt x="741" y="502"/>
                    <a:pt x="857" y="434"/>
                    <a:pt x="936" y="199"/>
                  </a:cubicBezTo>
                  <a:cubicBezTo>
                    <a:pt x="879" y="185"/>
                    <a:pt x="819" y="182"/>
                    <a:pt x="758" y="182"/>
                  </a:cubicBezTo>
                  <a:cubicBezTo>
                    <a:pt x="714" y="182"/>
                    <a:pt x="670" y="184"/>
                    <a:pt x="626" y="184"/>
                  </a:cubicBezTo>
                  <a:cubicBezTo>
                    <a:pt x="473" y="184"/>
                    <a:pt x="326" y="165"/>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1641425" y="1050800"/>
              <a:ext cx="13450" cy="4925"/>
            </a:xfrm>
            <a:custGeom>
              <a:avLst/>
              <a:gdLst/>
              <a:ahLst/>
              <a:cxnLst/>
              <a:rect l="l" t="t" r="r" b="b"/>
              <a:pathLst>
                <a:path w="538" h="197" extrusionOk="0">
                  <a:moveTo>
                    <a:pt x="275" y="0"/>
                  </a:moveTo>
                  <a:cubicBezTo>
                    <a:pt x="184" y="0"/>
                    <a:pt x="92" y="65"/>
                    <a:pt x="1" y="197"/>
                  </a:cubicBezTo>
                  <a:cubicBezTo>
                    <a:pt x="180" y="177"/>
                    <a:pt x="359" y="177"/>
                    <a:pt x="538" y="177"/>
                  </a:cubicBezTo>
                  <a:cubicBezTo>
                    <a:pt x="450" y="60"/>
                    <a:pt x="363"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1633475" y="889600"/>
              <a:ext cx="4000" cy="5000"/>
            </a:xfrm>
            <a:custGeom>
              <a:avLst/>
              <a:gdLst/>
              <a:ahLst/>
              <a:cxnLst/>
              <a:rect l="l" t="t" r="r" b="b"/>
              <a:pathLst>
                <a:path w="160" h="200" extrusionOk="0">
                  <a:moveTo>
                    <a:pt x="160" y="0"/>
                  </a:moveTo>
                  <a:lnTo>
                    <a:pt x="160" y="0"/>
                  </a:lnTo>
                  <a:cubicBezTo>
                    <a:pt x="60" y="60"/>
                    <a:pt x="1" y="100"/>
                    <a:pt x="1" y="199"/>
                  </a:cubicBezTo>
                  <a:cubicBezTo>
                    <a:pt x="60" y="120"/>
                    <a:pt x="10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1568325" y="950775"/>
              <a:ext cx="10475" cy="30350"/>
            </a:xfrm>
            <a:custGeom>
              <a:avLst/>
              <a:gdLst/>
              <a:ahLst/>
              <a:cxnLst/>
              <a:rect l="l" t="t" r="r" b="b"/>
              <a:pathLst>
                <a:path w="419" h="1214" extrusionOk="0">
                  <a:moveTo>
                    <a:pt x="319" y="0"/>
                  </a:moveTo>
                  <a:cubicBezTo>
                    <a:pt x="1" y="358"/>
                    <a:pt x="219" y="816"/>
                    <a:pt x="140" y="1214"/>
                  </a:cubicBezTo>
                  <a:cubicBezTo>
                    <a:pt x="418" y="915"/>
                    <a:pt x="279" y="517"/>
                    <a:pt x="319" y="15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1395750" y="1352200"/>
              <a:ext cx="28875" cy="12975"/>
            </a:xfrm>
            <a:custGeom>
              <a:avLst/>
              <a:gdLst/>
              <a:ahLst/>
              <a:cxnLst/>
              <a:rect l="l" t="t" r="r" b="b"/>
              <a:pathLst>
                <a:path w="1155" h="519" extrusionOk="0">
                  <a:moveTo>
                    <a:pt x="826" y="1"/>
                  </a:moveTo>
                  <a:cubicBezTo>
                    <a:pt x="590" y="1"/>
                    <a:pt x="350" y="115"/>
                    <a:pt x="120" y="156"/>
                  </a:cubicBezTo>
                  <a:cubicBezTo>
                    <a:pt x="1" y="176"/>
                    <a:pt x="80" y="315"/>
                    <a:pt x="140" y="414"/>
                  </a:cubicBezTo>
                  <a:cubicBezTo>
                    <a:pt x="240" y="434"/>
                    <a:pt x="359" y="434"/>
                    <a:pt x="458" y="474"/>
                  </a:cubicBezTo>
                  <a:cubicBezTo>
                    <a:pt x="518" y="504"/>
                    <a:pt x="573" y="519"/>
                    <a:pt x="628" y="519"/>
                  </a:cubicBezTo>
                  <a:cubicBezTo>
                    <a:pt x="682" y="519"/>
                    <a:pt x="737" y="504"/>
                    <a:pt x="797" y="474"/>
                  </a:cubicBezTo>
                  <a:lnTo>
                    <a:pt x="797" y="434"/>
                  </a:lnTo>
                  <a:cubicBezTo>
                    <a:pt x="916" y="355"/>
                    <a:pt x="1075" y="414"/>
                    <a:pt x="1155" y="275"/>
                  </a:cubicBezTo>
                  <a:lnTo>
                    <a:pt x="1155" y="96"/>
                  </a:lnTo>
                  <a:cubicBezTo>
                    <a:pt x="1047" y="26"/>
                    <a:pt x="936" y="1"/>
                    <a:pt x="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1463900" y="1375000"/>
              <a:ext cx="43275" cy="5975"/>
            </a:xfrm>
            <a:custGeom>
              <a:avLst/>
              <a:gdLst/>
              <a:ahLst/>
              <a:cxnLst/>
              <a:rect l="l" t="t" r="r" b="b"/>
              <a:pathLst>
                <a:path w="1731" h="239" extrusionOk="0">
                  <a:moveTo>
                    <a:pt x="409" y="1"/>
                  </a:moveTo>
                  <a:cubicBezTo>
                    <a:pt x="249" y="1"/>
                    <a:pt x="107" y="13"/>
                    <a:pt x="0" y="40"/>
                  </a:cubicBezTo>
                  <a:cubicBezTo>
                    <a:pt x="120" y="79"/>
                    <a:pt x="279" y="59"/>
                    <a:pt x="378" y="179"/>
                  </a:cubicBezTo>
                  <a:cubicBezTo>
                    <a:pt x="816" y="199"/>
                    <a:pt x="1273" y="238"/>
                    <a:pt x="1731" y="238"/>
                  </a:cubicBezTo>
                  <a:cubicBezTo>
                    <a:pt x="1410" y="93"/>
                    <a:pt x="845"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1340550" y="1367300"/>
              <a:ext cx="36325" cy="5600"/>
            </a:xfrm>
            <a:custGeom>
              <a:avLst/>
              <a:gdLst/>
              <a:ahLst/>
              <a:cxnLst/>
              <a:rect l="l" t="t" r="r" b="b"/>
              <a:pathLst>
                <a:path w="1453" h="224" extrusionOk="0">
                  <a:moveTo>
                    <a:pt x="817" y="1"/>
                  </a:moveTo>
                  <a:cubicBezTo>
                    <a:pt x="632" y="1"/>
                    <a:pt x="447" y="27"/>
                    <a:pt x="266" y="27"/>
                  </a:cubicBezTo>
                  <a:cubicBezTo>
                    <a:pt x="190" y="27"/>
                    <a:pt x="115" y="22"/>
                    <a:pt x="41" y="9"/>
                  </a:cubicBezTo>
                  <a:lnTo>
                    <a:pt x="41" y="9"/>
                  </a:lnTo>
                  <a:cubicBezTo>
                    <a:pt x="1" y="89"/>
                    <a:pt x="1" y="149"/>
                    <a:pt x="80" y="169"/>
                  </a:cubicBezTo>
                  <a:cubicBezTo>
                    <a:pt x="405" y="182"/>
                    <a:pt x="711" y="223"/>
                    <a:pt x="1017" y="223"/>
                  </a:cubicBezTo>
                  <a:cubicBezTo>
                    <a:pt x="1162" y="223"/>
                    <a:pt x="1306" y="214"/>
                    <a:pt x="1453" y="188"/>
                  </a:cubicBezTo>
                  <a:cubicBezTo>
                    <a:pt x="1247" y="36"/>
                    <a:pt x="1032" y="1"/>
                    <a:pt x="8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1429075" y="1363275"/>
              <a:ext cx="30875" cy="4725"/>
            </a:xfrm>
            <a:custGeom>
              <a:avLst/>
              <a:gdLst/>
              <a:ahLst/>
              <a:cxnLst/>
              <a:rect l="l" t="t" r="r" b="b"/>
              <a:pathLst>
                <a:path w="1235" h="189" extrusionOk="0">
                  <a:moveTo>
                    <a:pt x="569" y="1"/>
                  </a:moveTo>
                  <a:cubicBezTo>
                    <a:pt x="381" y="1"/>
                    <a:pt x="191" y="22"/>
                    <a:pt x="1" y="31"/>
                  </a:cubicBezTo>
                  <a:cubicBezTo>
                    <a:pt x="179" y="156"/>
                    <a:pt x="362" y="189"/>
                    <a:pt x="547" y="189"/>
                  </a:cubicBezTo>
                  <a:cubicBezTo>
                    <a:pt x="751" y="189"/>
                    <a:pt x="958" y="149"/>
                    <a:pt x="1165" y="149"/>
                  </a:cubicBezTo>
                  <a:cubicBezTo>
                    <a:pt x="1188" y="149"/>
                    <a:pt x="1211" y="149"/>
                    <a:pt x="1234" y="150"/>
                  </a:cubicBezTo>
                  <a:cubicBezTo>
                    <a:pt x="1017" y="31"/>
                    <a:pt x="795" y="1"/>
                    <a:pt x="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1511150" y="1367525"/>
              <a:ext cx="17925" cy="5000"/>
            </a:xfrm>
            <a:custGeom>
              <a:avLst/>
              <a:gdLst/>
              <a:ahLst/>
              <a:cxnLst/>
              <a:rect l="l" t="t" r="r" b="b"/>
              <a:pathLst>
                <a:path w="717" h="200" extrusionOk="0">
                  <a:moveTo>
                    <a:pt x="179" y="0"/>
                  </a:moveTo>
                  <a:cubicBezTo>
                    <a:pt x="119" y="0"/>
                    <a:pt x="80" y="0"/>
                    <a:pt x="0" y="40"/>
                  </a:cubicBezTo>
                  <a:cubicBezTo>
                    <a:pt x="109" y="170"/>
                    <a:pt x="241" y="200"/>
                    <a:pt x="377" y="200"/>
                  </a:cubicBezTo>
                  <a:cubicBezTo>
                    <a:pt x="491" y="200"/>
                    <a:pt x="608" y="179"/>
                    <a:pt x="716" y="179"/>
                  </a:cubicBezTo>
                  <a:cubicBezTo>
                    <a:pt x="577" y="0"/>
                    <a:pt x="378"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1396750" y="1372100"/>
              <a:ext cx="14950" cy="4425"/>
            </a:xfrm>
            <a:custGeom>
              <a:avLst/>
              <a:gdLst/>
              <a:ahLst/>
              <a:cxnLst/>
              <a:rect l="l" t="t" r="r" b="b"/>
              <a:pathLst>
                <a:path w="598" h="177" extrusionOk="0">
                  <a:moveTo>
                    <a:pt x="227" y="0"/>
                  </a:moveTo>
                  <a:cubicBezTo>
                    <a:pt x="153" y="0"/>
                    <a:pt x="77" y="9"/>
                    <a:pt x="1" y="16"/>
                  </a:cubicBezTo>
                  <a:cubicBezTo>
                    <a:pt x="147" y="163"/>
                    <a:pt x="307" y="176"/>
                    <a:pt x="480" y="176"/>
                  </a:cubicBezTo>
                  <a:cubicBezTo>
                    <a:pt x="519" y="176"/>
                    <a:pt x="558" y="175"/>
                    <a:pt x="597" y="175"/>
                  </a:cubicBezTo>
                  <a:cubicBezTo>
                    <a:pt x="494" y="33"/>
                    <a:pt x="365"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1416150" y="1359075"/>
              <a:ext cx="12950" cy="4500"/>
            </a:xfrm>
            <a:custGeom>
              <a:avLst/>
              <a:gdLst/>
              <a:ahLst/>
              <a:cxnLst/>
              <a:rect l="l" t="t" r="r" b="b"/>
              <a:pathLst>
                <a:path w="518" h="180" extrusionOk="0">
                  <a:moveTo>
                    <a:pt x="339" y="0"/>
                  </a:moveTo>
                  <a:cubicBezTo>
                    <a:pt x="219" y="20"/>
                    <a:pt x="60" y="40"/>
                    <a:pt x="1" y="179"/>
                  </a:cubicBezTo>
                  <a:lnTo>
                    <a:pt x="518" y="17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1414650" y="1376975"/>
              <a:ext cx="14950" cy="2650"/>
            </a:xfrm>
            <a:custGeom>
              <a:avLst/>
              <a:gdLst/>
              <a:ahLst/>
              <a:cxnLst/>
              <a:rect l="l" t="t" r="r" b="b"/>
              <a:pathLst>
                <a:path w="598" h="106" extrusionOk="0">
                  <a:moveTo>
                    <a:pt x="1" y="0"/>
                  </a:moveTo>
                  <a:cubicBezTo>
                    <a:pt x="93" y="74"/>
                    <a:pt x="186" y="105"/>
                    <a:pt x="278" y="105"/>
                  </a:cubicBezTo>
                  <a:cubicBezTo>
                    <a:pt x="385" y="105"/>
                    <a:pt x="491" y="64"/>
                    <a:pt x="5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1533525" y="1376475"/>
              <a:ext cx="12950" cy="4500"/>
            </a:xfrm>
            <a:custGeom>
              <a:avLst/>
              <a:gdLst/>
              <a:ahLst/>
              <a:cxnLst/>
              <a:rect l="l" t="t" r="r" b="b"/>
              <a:pathLst>
                <a:path w="518" h="180" extrusionOk="0">
                  <a:moveTo>
                    <a:pt x="259" y="0"/>
                  </a:moveTo>
                  <a:cubicBezTo>
                    <a:pt x="174" y="0"/>
                    <a:pt x="90" y="60"/>
                    <a:pt x="0" y="179"/>
                  </a:cubicBezTo>
                  <a:lnTo>
                    <a:pt x="517" y="179"/>
                  </a:lnTo>
                  <a:cubicBezTo>
                    <a:pt x="428" y="60"/>
                    <a:pt x="343"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1441525" y="1374550"/>
              <a:ext cx="4975" cy="3450"/>
            </a:xfrm>
            <a:custGeom>
              <a:avLst/>
              <a:gdLst/>
              <a:ahLst/>
              <a:cxnLst/>
              <a:rect l="l" t="t" r="r" b="b"/>
              <a:pathLst>
                <a:path w="199" h="138" extrusionOk="0">
                  <a:moveTo>
                    <a:pt x="103" y="0"/>
                  </a:moveTo>
                  <a:cubicBezTo>
                    <a:pt x="72" y="0"/>
                    <a:pt x="38" y="30"/>
                    <a:pt x="0" y="97"/>
                  </a:cubicBezTo>
                  <a:cubicBezTo>
                    <a:pt x="20" y="117"/>
                    <a:pt x="20" y="137"/>
                    <a:pt x="40" y="137"/>
                  </a:cubicBezTo>
                  <a:cubicBezTo>
                    <a:pt x="99" y="137"/>
                    <a:pt x="139" y="117"/>
                    <a:pt x="199" y="97"/>
                  </a:cubicBezTo>
                  <a:cubicBezTo>
                    <a:pt x="168" y="35"/>
                    <a:pt x="137"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1407200" y="1364050"/>
              <a:ext cx="8975" cy="2625"/>
            </a:xfrm>
            <a:custGeom>
              <a:avLst/>
              <a:gdLst/>
              <a:ahLst/>
              <a:cxnLst/>
              <a:rect l="l" t="t" r="r" b="b"/>
              <a:pathLst>
                <a:path w="359" h="105" extrusionOk="0">
                  <a:moveTo>
                    <a:pt x="0" y="0"/>
                  </a:moveTo>
                  <a:cubicBezTo>
                    <a:pt x="60" y="70"/>
                    <a:pt x="115" y="105"/>
                    <a:pt x="172" y="105"/>
                  </a:cubicBezTo>
                  <a:cubicBezTo>
                    <a:pt x="229"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1338075" y="1357250"/>
              <a:ext cx="8975" cy="6325"/>
            </a:xfrm>
            <a:custGeom>
              <a:avLst/>
              <a:gdLst/>
              <a:ahLst/>
              <a:cxnLst/>
              <a:rect l="l" t="t" r="r" b="b"/>
              <a:pathLst>
                <a:path w="359" h="253" extrusionOk="0">
                  <a:moveTo>
                    <a:pt x="161" y="1"/>
                  </a:moveTo>
                  <a:cubicBezTo>
                    <a:pt x="104" y="1"/>
                    <a:pt x="48" y="26"/>
                    <a:pt x="0" y="73"/>
                  </a:cubicBezTo>
                  <a:lnTo>
                    <a:pt x="40" y="153"/>
                  </a:lnTo>
                  <a:cubicBezTo>
                    <a:pt x="100" y="252"/>
                    <a:pt x="239" y="252"/>
                    <a:pt x="358" y="252"/>
                  </a:cubicBezTo>
                  <a:cubicBezTo>
                    <a:pt x="358" y="193"/>
                    <a:pt x="339" y="153"/>
                    <a:pt x="339" y="93"/>
                  </a:cubicBezTo>
                  <a:cubicBezTo>
                    <a:pt x="287" y="31"/>
                    <a:pt x="224"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1449475" y="1376475"/>
              <a:ext cx="6475" cy="1900"/>
            </a:xfrm>
            <a:custGeom>
              <a:avLst/>
              <a:gdLst/>
              <a:ahLst/>
              <a:cxnLst/>
              <a:rect l="l" t="t" r="r" b="b"/>
              <a:pathLst>
                <a:path w="259" h="76" extrusionOk="0">
                  <a:moveTo>
                    <a:pt x="259" y="0"/>
                  </a:moveTo>
                  <a:lnTo>
                    <a:pt x="259" y="0"/>
                  </a:lnTo>
                  <a:cubicBezTo>
                    <a:pt x="209" y="10"/>
                    <a:pt x="164" y="15"/>
                    <a:pt x="122" y="15"/>
                  </a:cubicBezTo>
                  <a:cubicBezTo>
                    <a:pt x="80" y="15"/>
                    <a:pt x="40" y="10"/>
                    <a:pt x="0" y="0"/>
                  </a:cubicBezTo>
                  <a:lnTo>
                    <a:pt x="0" y="0"/>
                  </a:lnTo>
                  <a:cubicBezTo>
                    <a:pt x="40" y="50"/>
                    <a:pt x="85" y="75"/>
                    <a:pt x="130" y="75"/>
                  </a:cubicBezTo>
                  <a:cubicBezTo>
                    <a:pt x="174" y="75"/>
                    <a:pt x="219" y="5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1479800" y="1365150"/>
              <a:ext cx="7000" cy="1900"/>
            </a:xfrm>
            <a:custGeom>
              <a:avLst/>
              <a:gdLst/>
              <a:ahLst/>
              <a:cxnLst/>
              <a:rect l="l" t="t" r="r" b="b"/>
              <a:pathLst>
                <a:path w="280" h="76" extrusionOk="0">
                  <a:moveTo>
                    <a:pt x="133" y="1"/>
                  </a:moveTo>
                  <a:cubicBezTo>
                    <a:pt x="85" y="1"/>
                    <a:pt x="41" y="26"/>
                    <a:pt x="1" y="75"/>
                  </a:cubicBezTo>
                  <a:lnTo>
                    <a:pt x="279" y="75"/>
                  </a:lnTo>
                  <a:cubicBezTo>
                    <a:pt x="230" y="26"/>
                    <a:pt x="180" y="1"/>
                    <a:pt x="1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1462400" y="1365150"/>
              <a:ext cx="6000" cy="2275"/>
            </a:xfrm>
            <a:custGeom>
              <a:avLst/>
              <a:gdLst/>
              <a:ahLst/>
              <a:cxnLst/>
              <a:rect l="l" t="t" r="r" b="b"/>
              <a:pathLst>
                <a:path w="240" h="91" extrusionOk="0">
                  <a:moveTo>
                    <a:pt x="120" y="1"/>
                  </a:moveTo>
                  <a:cubicBezTo>
                    <a:pt x="80" y="1"/>
                    <a:pt x="40" y="26"/>
                    <a:pt x="1" y="75"/>
                  </a:cubicBezTo>
                  <a:cubicBezTo>
                    <a:pt x="40" y="85"/>
                    <a:pt x="85" y="90"/>
                    <a:pt x="127" y="90"/>
                  </a:cubicBezTo>
                  <a:cubicBezTo>
                    <a:pt x="170" y="90"/>
                    <a:pt x="209" y="85"/>
                    <a:pt x="239" y="75"/>
                  </a:cubicBezTo>
                  <a:cubicBezTo>
                    <a:pt x="199" y="26"/>
                    <a:pt x="16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1379850" y="1372500"/>
              <a:ext cx="6975" cy="1875"/>
            </a:xfrm>
            <a:custGeom>
              <a:avLst/>
              <a:gdLst/>
              <a:ahLst/>
              <a:cxnLst/>
              <a:rect l="l" t="t" r="r" b="b"/>
              <a:pathLst>
                <a:path w="279" h="75" extrusionOk="0">
                  <a:moveTo>
                    <a:pt x="0" y="0"/>
                  </a:moveTo>
                  <a:cubicBezTo>
                    <a:pt x="50" y="50"/>
                    <a:pt x="95" y="75"/>
                    <a:pt x="140" y="75"/>
                  </a:cubicBezTo>
                  <a:cubicBezTo>
                    <a:pt x="184" y="75"/>
                    <a:pt x="229" y="5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1506650" y="1381450"/>
              <a:ext cx="6500" cy="2075"/>
            </a:xfrm>
            <a:custGeom>
              <a:avLst/>
              <a:gdLst/>
              <a:ahLst/>
              <a:cxnLst/>
              <a:rect l="l" t="t" r="r" b="b"/>
              <a:pathLst>
                <a:path w="260" h="83" extrusionOk="0">
                  <a:moveTo>
                    <a:pt x="1" y="0"/>
                  </a:moveTo>
                  <a:cubicBezTo>
                    <a:pt x="39" y="57"/>
                    <a:pt x="81" y="83"/>
                    <a:pt x="124" y="83"/>
                  </a:cubicBezTo>
                  <a:cubicBezTo>
                    <a:pt x="171" y="83"/>
                    <a:pt x="218" y="52"/>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1488750" y="1365150"/>
              <a:ext cx="6000" cy="1900"/>
            </a:xfrm>
            <a:custGeom>
              <a:avLst/>
              <a:gdLst/>
              <a:ahLst/>
              <a:cxnLst/>
              <a:rect l="l" t="t" r="r" b="b"/>
              <a:pathLst>
                <a:path w="240" h="76" extrusionOk="0">
                  <a:moveTo>
                    <a:pt x="135" y="1"/>
                  </a:moveTo>
                  <a:cubicBezTo>
                    <a:pt x="95" y="1"/>
                    <a:pt x="51" y="26"/>
                    <a:pt x="1" y="75"/>
                  </a:cubicBezTo>
                  <a:lnTo>
                    <a:pt x="240" y="75"/>
                  </a:lnTo>
                  <a:cubicBezTo>
                    <a:pt x="210" y="26"/>
                    <a:pt x="175" y="1"/>
                    <a:pt x="1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1529050" y="1380950"/>
              <a:ext cx="4500" cy="1525"/>
            </a:xfrm>
            <a:custGeom>
              <a:avLst/>
              <a:gdLst/>
              <a:ahLst/>
              <a:cxnLst/>
              <a:rect l="l" t="t" r="r" b="b"/>
              <a:pathLst>
                <a:path w="180" h="61" extrusionOk="0">
                  <a:moveTo>
                    <a:pt x="179" y="0"/>
                  </a:moveTo>
                  <a:cubicBezTo>
                    <a:pt x="100" y="0"/>
                    <a:pt x="60" y="0"/>
                    <a:pt x="0" y="20"/>
                  </a:cubicBezTo>
                  <a:cubicBezTo>
                    <a:pt x="0" y="40"/>
                    <a:pt x="20" y="60"/>
                    <a:pt x="60" y="60"/>
                  </a:cubicBezTo>
                  <a:cubicBezTo>
                    <a:pt x="8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1524575" y="1378825"/>
              <a:ext cx="4000" cy="3025"/>
            </a:xfrm>
            <a:custGeom>
              <a:avLst/>
              <a:gdLst/>
              <a:ahLst/>
              <a:cxnLst/>
              <a:rect l="l" t="t" r="r" b="b"/>
              <a:pathLst>
                <a:path w="160" h="121" extrusionOk="0">
                  <a:moveTo>
                    <a:pt x="85" y="0"/>
                  </a:moveTo>
                  <a:cubicBezTo>
                    <a:pt x="58" y="0"/>
                    <a:pt x="32" y="42"/>
                    <a:pt x="0" y="105"/>
                  </a:cubicBezTo>
                  <a:cubicBezTo>
                    <a:pt x="30" y="115"/>
                    <a:pt x="55" y="120"/>
                    <a:pt x="80" y="120"/>
                  </a:cubicBezTo>
                  <a:cubicBezTo>
                    <a:pt x="105" y="120"/>
                    <a:pt x="129" y="115"/>
                    <a:pt x="159" y="105"/>
                  </a:cubicBezTo>
                  <a:cubicBezTo>
                    <a:pt x="132" y="31"/>
                    <a:pt x="108" y="0"/>
                    <a:pt x="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1519100" y="1381450"/>
              <a:ext cx="5500" cy="2250"/>
            </a:xfrm>
            <a:custGeom>
              <a:avLst/>
              <a:gdLst/>
              <a:ahLst/>
              <a:cxnLst/>
              <a:rect l="l" t="t" r="r" b="b"/>
              <a:pathLst>
                <a:path w="220" h="90" extrusionOk="0">
                  <a:moveTo>
                    <a:pt x="0" y="0"/>
                  </a:moveTo>
                  <a:cubicBezTo>
                    <a:pt x="40" y="60"/>
                    <a:pt x="80" y="90"/>
                    <a:pt x="117" y="90"/>
                  </a:cubicBezTo>
                  <a:cubicBezTo>
                    <a:pt x="154" y="90"/>
                    <a:pt x="189" y="6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1515625" y="1378825"/>
              <a:ext cx="4000" cy="3025"/>
            </a:xfrm>
            <a:custGeom>
              <a:avLst/>
              <a:gdLst/>
              <a:ahLst/>
              <a:cxnLst/>
              <a:rect l="l" t="t" r="r" b="b"/>
              <a:pathLst>
                <a:path w="160" h="121" extrusionOk="0">
                  <a:moveTo>
                    <a:pt x="93" y="0"/>
                  </a:moveTo>
                  <a:cubicBezTo>
                    <a:pt x="64" y="0"/>
                    <a:pt x="32" y="42"/>
                    <a:pt x="0" y="105"/>
                  </a:cubicBezTo>
                  <a:cubicBezTo>
                    <a:pt x="30" y="115"/>
                    <a:pt x="60" y="120"/>
                    <a:pt x="87" y="120"/>
                  </a:cubicBezTo>
                  <a:cubicBezTo>
                    <a:pt x="114" y="120"/>
                    <a:pt x="139" y="115"/>
                    <a:pt x="159" y="105"/>
                  </a:cubicBezTo>
                  <a:cubicBezTo>
                    <a:pt x="141" y="31"/>
                    <a:pt x="118" y="0"/>
                    <a:pt x="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1337075" y="1368525"/>
              <a:ext cx="5500" cy="3500"/>
            </a:xfrm>
            <a:custGeom>
              <a:avLst/>
              <a:gdLst/>
              <a:ahLst/>
              <a:cxnLst/>
              <a:rect l="l" t="t" r="r" b="b"/>
              <a:pathLst>
                <a:path w="220" h="140" extrusionOk="0">
                  <a:moveTo>
                    <a:pt x="180" y="0"/>
                  </a:moveTo>
                  <a:cubicBezTo>
                    <a:pt x="140" y="0"/>
                    <a:pt x="100" y="20"/>
                    <a:pt x="80" y="20"/>
                  </a:cubicBezTo>
                  <a:cubicBezTo>
                    <a:pt x="40" y="40"/>
                    <a:pt x="20" y="100"/>
                    <a:pt x="1" y="139"/>
                  </a:cubicBezTo>
                  <a:lnTo>
                    <a:pt x="219" y="139"/>
                  </a:lnTo>
                  <a:cubicBezTo>
                    <a:pt x="219" y="100"/>
                    <a:pt x="19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2175550" y="1316425"/>
              <a:ext cx="34350" cy="25750"/>
            </a:xfrm>
            <a:custGeom>
              <a:avLst/>
              <a:gdLst/>
              <a:ahLst/>
              <a:cxnLst/>
              <a:rect l="l" t="t" r="r" b="b"/>
              <a:pathLst>
                <a:path w="1374" h="1030" extrusionOk="0">
                  <a:moveTo>
                    <a:pt x="1042" y="0"/>
                  </a:moveTo>
                  <a:cubicBezTo>
                    <a:pt x="935" y="0"/>
                    <a:pt x="820" y="49"/>
                    <a:pt x="697" y="135"/>
                  </a:cubicBezTo>
                  <a:cubicBezTo>
                    <a:pt x="657" y="214"/>
                    <a:pt x="657" y="294"/>
                    <a:pt x="717" y="334"/>
                  </a:cubicBezTo>
                  <a:cubicBezTo>
                    <a:pt x="677" y="334"/>
                    <a:pt x="657" y="254"/>
                    <a:pt x="597" y="234"/>
                  </a:cubicBezTo>
                  <a:cubicBezTo>
                    <a:pt x="537" y="200"/>
                    <a:pt x="474" y="180"/>
                    <a:pt x="410" y="180"/>
                  </a:cubicBezTo>
                  <a:cubicBezTo>
                    <a:pt x="325" y="180"/>
                    <a:pt x="239" y="215"/>
                    <a:pt x="160" y="294"/>
                  </a:cubicBezTo>
                  <a:cubicBezTo>
                    <a:pt x="1" y="513"/>
                    <a:pt x="100" y="692"/>
                    <a:pt x="319" y="811"/>
                  </a:cubicBezTo>
                  <a:cubicBezTo>
                    <a:pt x="400" y="784"/>
                    <a:pt x="472" y="766"/>
                    <a:pt x="532" y="766"/>
                  </a:cubicBezTo>
                  <a:cubicBezTo>
                    <a:pt x="648" y="766"/>
                    <a:pt x="717" y="833"/>
                    <a:pt x="717" y="1030"/>
                  </a:cubicBezTo>
                  <a:lnTo>
                    <a:pt x="816" y="1030"/>
                  </a:lnTo>
                  <a:cubicBezTo>
                    <a:pt x="956" y="851"/>
                    <a:pt x="1214" y="891"/>
                    <a:pt x="1353" y="692"/>
                  </a:cubicBezTo>
                  <a:cubicBezTo>
                    <a:pt x="1373" y="513"/>
                    <a:pt x="1373" y="354"/>
                    <a:pt x="1373" y="194"/>
                  </a:cubicBezTo>
                  <a:cubicBezTo>
                    <a:pt x="1269" y="59"/>
                    <a:pt x="1160" y="0"/>
                    <a:pt x="10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2217325" y="1322450"/>
              <a:ext cx="36325" cy="12275"/>
            </a:xfrm>
            <a:custGeom>
              <a:avLst/>
              <a:gdLst/>
              <a:ahLst/>
              <a:cxnLst/>
              <a:rect l="l" t="t" r="r" b="b"/>
              <a:pathLst>
                <a:path w="1453" h="491" extrusionOk="0">
                  <a:moveTo>
                    <a:pt x="1220" y="0"/>
                  </a:moveTo>
                  <a:cubicBezTo>
                    <a:pt x="1204" y="0"/>
                    <a:pt x="1189" y="4"/>
                    <a:pt x="1174" y="13"/>
                  </a:cubicBezTo>
                  <a:cubicBezTo>
                    <a:pt x="1011" y="140"/>
                    <a:pt x="835" y="168"/>
                    <a:pt x="654" y="168"/>
                  </a:cubicBezTo>
                  <a:cubicBezTo>
                    <a:pt x="515" y="168"/>
                    <a:pt x="374" y="152"/>
                    <a:pt x="234" y="152"/>
                  </a:cubicBezTo>
                  <a:cubicBezTo>
                    <a:pt x="156" y="152"/>
                    <a:pt x="78" y="157"/>
                    <a:pt x="1" y="172"/>
                  </a:cubicBezTo>
                  <a:cubicBezTo>
                    <a:pt x="140" y="490"/>
                    <a:pt x="418" y="391"/>
                    <a:pt x="617" y="451"/>
                  </a:cubicBezTo>
                  <a:cubicBezTo>
                    <a:pt x="916" y="451"/>
                    <a:pt x="1194" y="371"/>
                    <a:pt x="1453" y="252"/>
                  </a:cubicBezTo>
                  <a:cubicBezTo>
                    <a:pt x="1402" y="133"/>
                    <a:pt x="1308" y="0"/>
                    <a:pt x="1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2197425" y="1332700"/>
              <a:ext cx="17450" cy="8975"/>
            </a:xfrm>
            <a:custGeom>
              <a:avLst/>
              <a:gdLst/>
              <a:ahLst/>
              <a:cxnLst/>
              <a:rect l="l" t="t" r="r" b="b"/>
              <a:pathLst>
                <a:path w="698" h="359" extrusionOk="0">
                  <a:moveTo>
                    <a:pt x="518" y="1"/>
                  </a:moveTo>
                  <a:cubicBezTo>
                    <a:pt x="279" y="1"/>
                    <a:pt x="1" y="1"/>
                    <a:pt x="1" y="359"/>
                  </a:cubicBezTo>
                  <a:cubicBezTo>
                    <a:pt x="240" y="359"/>
                    <a:pt x="498" y="339"/>
                    <a:pt x="697" y="180"/>
                  </a:cubicBezTo>
                  <a:lnTo>
                    <a:pt x="5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2266575" y="1324250"/>
              <a:ext cx="13450" cy="4575"/>
            </a:xfrm>
            <a:custGeom>
              <a:avLst/>
              <a:gdLst/>
              <a:ahLst/>
              <a:cxnLst/>
              <a:rect l="l" t="t" r="r" b="b"/>
              <a:pathLst>
                <a:path w="538" h="183" extrusionOk="0">
                  <a:moveTo>
                    <a:pt x="537" y="1"/>
                  </a:moveTo>
                  <a:cubicBezTo>
                    <a:pt x="338" y="1"/>
                    <a:pt x="139" y="1"/>
                    <a:pt x="0" y="180"/>
                  </a:cubicBezTo>
                  <a:cubicBezTo>
                    <a:pt x="53" y="180"/>
                    <a:pt x="108" y="183"/>
                    <a:pt x="161" y="183"/>
                  </a:cubicBezTo>
                  <a:cubicBezTo>
                    <a:pt x="309" y="183"/>
                    <a:pt x="450" y="161"/>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2201900" y="1351100"/>
              <a:ext cx="5000" cy="3025"/>
            </a:xfrm>
            <a:custGeom>
              <a:avLst/>
              <a:gdLst/>
              <a:ahLst/>
              <a:cxnLst/>
              <a:rect l="l" t="t" r="r" b="b"/>
              <a:pathLst>
                <a:path w="200" h="121" extrusionOk="0">
                  <a:moveTo>
                    <a:pt x="200" y="1"/>
                  </a:moveTo>
                  <a:cubicBezTo>
                    <a:pt x="100" y="1"/>
                    <a:pt x="21" y="41"/>
                    <a:pt x="1" y="120"/>
                  </a:cubicBezTo>
                  <a:cubicBezTo>
                    <a:pt x="100" y="120"/>
                    <a:pt x="140" y="6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2150700" y="1308475"/>
              <a:ext cx="68150" cy="21975"/>
            </a:xfrm>
            <a:custGeom>
              <a:avLst/>
              <a:gdLst/>
              <a:ahLst/>
              <a:cxnLst/>
              <a:rect l="l" t="t" r="r" b="b"/>
              <a:pathLst>
                <a:path w="2726" h="879" extrusionOk="0">
                  <a:moveTo>
                    <a:pt x="2468" y="0"/>
                  </a:moveTo>
                  <a:cubicBezTo>
                    <a:pt x="2436" y="0"/>
                    <a:pt x="2402" y="5"/>
                    <a:pt x="2367" y="15"/>
                  </a:cubicBezTo>
                  <a:cubicBezTo>
                    <a:pt x="1611" y="154"/>
                    <a:pt x="875" y="35"/>
                    <a:pt x="179" y="353"/>
                  </a:cubicBezTo>
                  <a:cubicBezTo>
                    <a:pt x="20" y="433"/>
                    <a:pt x="0" y="552"/>
                    <a:pt x="20" y="711"/>
                  </a:cubicBezTo>
                  <a:cubicBezTo>
                    <a:pt x="103" y="846"/>
                    <a:pt x="202" y="878"/>
                    <a:pt x="305" y="878"/>
                  </a:cubicBezTo>
                  <a:cubicBezTo>
                    <a:pt x="401" y="878"/>
                    <a:pt x="501" y="851"/>
                    <a:pt x="597" y="851"/>
                  </a:cubicBezTo>
                  <a:cubicBezTo>
                    <a:pt x="716" y="831"/>
                    <a:pt x="855" y="831"/>
                    <a:pt x="975" y="771"/>
                  </a:cubicBezTo>
                  <a:cubicBezTo>
                    <a:pt x="1054" y="751"/>
                    <a:pt x="1094" y="691"/>
                    <a:pt x="1174" y="652"/>
                  </a:cubicBezTo>
                  <a:cubicBezTo>
                    <a:pt x="1353" y="652"/>
                    <a:pt x="1492" y="632"/>
                    <a:pt x="1671" y="632"/>
                  </a:cubicBezTo>
                  <a:cubicBezTo>
                    <a:pt x="1831" y="471"/>
                    <a:pt x="2024" y="450"/>
                    <a:pt x="2209" y="450"/>
                  </a:cubicBezTo>
                  <a:cubicBezTo>
                    <a:pt x="2277" y="450"/>
                    <a:pt x="2343" y="453"/>
                    <a:pt x="2407" y="453"/>
                  </a:cubicBezTo>
                  <a:cubicBezTo>
                    <a:pt x="2467" y="453"/>
                    <a:pt x="2506" y="433"/>
                    <a:pt x="2566" y="433"/>
                  </a:cubicBezTo>
                  <a:cubicBezTo>
                    <a:pt x="2626" y="413"/>
                    <a:pt x="2686" y="333"/>
                    <a:pt x="2725" y="274"/>
                  </a:cubicBezTo>
                  <a:lnTo>
                    <a:pt x="2725" y="134"/>
                  </a:lnTo>
                  <a:cubicBezTo>
                    <a:pt x="2651" y="45"/>
                    <a:pt x="2565" y="0"/>
                    <a:pt x="2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2214850" y="1316300"/>
              <a:ext cx="5000" cy="3500"/>
            </a:xfrm>
            <a:custGeom>
              <a:avLst/>
              <a:gdLst/>
              <a:ahLst/>
              <a:cxnLst/>
              <a:rect l="l" t="t" r="r" b="b"/>
              <a:pathLst>
                <a:path w="200" h="140" extrusionOk="0">
                  <a:moveTo>
                    <a:pt x="159" y="0"/>
                  </a:moveTo>
                  <a:cubicBezTo>
                    <a:pt x="120" y="40"/>
                    <a:pt x="40" y="100"/>
                    <a:pt x="0" y="140"/>
                  </a:cubicBezTo>
                  <a:cubicBezTo>
                    <a:pt x="53" y="140"/>
                    <a:pt x="89" y="131"/>
                    <a:pt x="130" y="131"/>
                  </a:cubicBezTo>
                  <a:cubicBezTo>
                    <a:pt x="150" y="131"/>
                    <a:pt x="173" y="133"/>
                    <a:pt x="199" y="140"/>
                  </a:cubicBezTo>
                  <a:cubicBezTo>
                    <a:pt x="199" y="100"/>
                    <a:pt x="15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2485200" y="1368525"/>
              <a:ext cx="117325" cy="25875"/>
            </a:xfrm>
            <a:custGeom>
              <a:avLst/>
              <a:gdLst/>
              <a:ahLst/>
              <a:cxnLst/>
              <a:rect l="l" t="t" r="r" b="b"/>
              <a:pathLst>
                <a:path w="4693" h="1035" extrusionOk="0">
                  <a:moveTo>
                    <a:pt x="3588" y="0"/>
                  </a:moveTo>
                  <a:cubicBezTo>
                    <a:pt x="3350" y="0"/>
                    <a:pt x="3131" y="20"/>
                    <a:pt x="2912" y="20"/>
                  </a:cubicBezTo>
                  <a:cubicBezTo>
                    <a:pt x="2833" y="60"/>
                    <a:pt x="2793" y="120"/>
                    <a:pt x="2713" y="159"/>
                  </a:cubicBezTo>
                  <a:cubicBezTo>
                    <a:pt x="2494" y="159"/>
                    <a:pt x="2256" y="199"/>
                    <a:pt x="2037" y="199"/>
                  </a:cubicBezTo>
                  <a:cubicBezTo>
                    <a:pt x="1937" y="318"/>
                    <a:pt x="1798" y="338"/>
                    <a:pt x="1639" y="358"/>
                  </a:cubicBezTo>
                  <a:lnTo>
                    <a:pt x="1559" y="398"/>
                  </a:lnTo>
                  <a:cubicBezTo>
                    <a:pt x="1559" y="358"/>
                    <a:pt x="1540" y="338"/>
                    <a:pt x="1520" y="318"/>
                  </a:cubicBezTo>
                  <a:cubicBezTo>
                    <a:pt x="1261" y="338"/>
                    <a:pt x="1022" y="398"/>
                    <a:pt x="823" y="517"/>
                  </a:cubicBezTo>
                  <a:cubicBezTo>
                    <a:pt x="775" y="582"/>
                    <a:pt x="685" y="596"/>
                    <a:pt x="584" y="596"/>
                  </a:cubicBezTo>
                  <a:cubicBezTo>
                    <a:pt x="512" y="596"/>
                    <a:pt x="434" y="589"/>
                    <a:pt x="362" y="589"/>
                  </a:cubicBezTo>
                  <a:cubicBezTo>
                    <a:pt x="162" y="589"/>
                    <a:pt x="1" y="641"/>
                    <a:pt x="107" y="1035"/>
                  </a:cubicBezTo>
                  <a:cubicBezTo>
                    <a:pt x="346" y="1035"/>
                    <a:pt x="565" y="1015"/>
                    <a:pt x="823" y="1015"/>
                  </a:cubicBezTo>
                  <a:cubicBezTo>
                    <a:pt x="1241" y="736"/>
                    <a:pt x="1778" y="1035"/>
                    <a:pt x="2156" y="696"/>
                  </a:cubicBezTo>
                  <a:cubicBezTo>
                    <a:pt x="2037" y="637"/>
                    <a:pt x="2057" y="597"/>
                    <a:pt x="2156" y="537"/>
                  </a:cubicBezTo>
                  <a:cubicBezTo>
                    <a:pt x="2338" y="610"/>
                    <a:pt x="2520" y="705"/>
                    <a:pt x="2702" y="705"/>
                  </a:cubicBezTo>
                  <a:cubicBezTo>
                    <a:pt x="2818" y="705"/>
                    <a:pt x="2935" y="666"/>
                    <a:pt x="3051" y="557"/>
                  </a:cubicBezTo>
                  <a:cubicBezTo>
                    <a:pt x="3131" y="497"/>
                    <a:pt x="3211" y="458"/>
                    <a:pt x="3310" y="458"/>
                  </a:cubicBezTo>
                  <a:cubicBezTo>
                    <a:pt x="3409" y="458"/>
                    <a:pt x="3509" y="458"/>
                    <a:pt x="3569" y="537"/>
                  </a:cubicBezTo>
                  <a:cubicBezTo>
                    <a:pt x="3666" y="537"/>
                    <a:pt x="3760" y="546"/>
                    <a:pt x="3850" y="546"/>
                  </a:cubicBezTo>
                  <a:cubicBezTo>
                    <a:pt x="4001" y="546"/>
                    <a:pt x="4141" y="522"/>
                    <a:pt x="4265" y="398"/>
                  </a:cubicBezTo>
                  <a:cubicBezTo>
                    <a:pt x="4341" y="245"/>
                    <a:pt x="4693" y="19"/>
                    <a:pt x="4245" y="19"/>
                  </a:cubicBezTo>
                  <a:cubicBezTo>
                    <a:pt x="4226" y="19"/>
                    <a:pt x="4206" y="19"/>
                    <a:pt x="4185" y="20"/>
                  </a:cubicBezTo>
                  <a:cubicBezTo>
                    <a:pt x="3986" y="20"/>
                    <a:pt x="3787" y="0"/>
                    <a:pt x="35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2628600" y="1351100"/>
              <a:ext cx="46775" cy="16450"/>
            </a:xfrm>
            <a:custGeom>
              <a:avLst/>
              <a:gdLst/>
              <a:ahLst/>
              <a:cxnLst/>
              <a:rect l="l" t="t" r="r" b="b"/>
              <a:pathLst>
                <a:path w="1871" h="658" extrusionOk="0">
                  <a:moveTo>
                    <a:pt x="1851" y="1"/>
                  </a:moveTo>
                  <a:cubicBezTo>
                    <a:pt x="1214" y="21"/>
                    <a:pt x="677" y="240"/>
                    <a:pt x="1" y="399"/>
                  </a:cubicBezTo>
                  <a:cubicBezTo>
                    <a:pt x="145" y="471"/>
                    <a:pt x="273" y="494"/>
                    <a:pt x="390" y="494"/>
                  </a:cubicBezTo>
                  <a:cubicBezTo>
                    <a:pt x="531" y="494"/>
                    <a:pt x="657" y="460"/>
                    <a:pt x="777" y="439"/>
                  </a:cubicBezTo>
                  <a:cubicBezTo>
                    <a:pt x="792" y="437"/>
                    <a:pt x="806" y="436"/>
                    <a:pt x="820" y="436"/>
                  </a:cubicBezTo>
                  <a:cubicBezTo>
                    <a:pt x="959" y="436"/>
                    <a:pt x="976" y="528"/>
                    <a:pt x="976" y="637"/>
                  </a:cubicBezTo>
                  <a:cubicBezTo>
                    <a:pt x="1155" y="637"/>
                    <a:pt x="1354" y="657"/>
                    <a:pt x="1513" y="657"/>
                  </a:cubicBezTo>
                  <a:lnTo>
                    <a:pt x="1513" y="458"/>
                  </a:lnTo>
                  <a:cubicBezTo>
                    <a:pt x="1592" y="419"/>
                    <a:pt x="1672" y="399"/>
                    <a:pt x="1751" y="339"/>
                  </a:cubicBezTo>
                  <a:cubicBezTo>
                    <a:pt x="1771" y="319"/>
                    <a:pt x="1811" y="260"/>
                    <a:pt x="1851" y="220"/>
                  </a:cubicBezTo>
                  <a:cubicBezTo>
                    <a:pt x="1871" y="200"/>
                    <a:pt x="1871" y="160"/>
                    <a:pt x="1871" y="140"/>
                  </a:cubicBezTo>
                  <a:cubicBezTo>
                    <a:pt x="1871" y="100"/>
                    <a:pt x="1851" y="41"/>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2337675" y="1324250"/>
              <a:ext cx="23400" cy="4725"/>
            </a:xfrm>
            <a:custGeom>
              <a:avLst/>
              <a:gdLst/>
              <a:ahLst/>
              <a:cxnLst/>
              <a:rect l="l" t="t" r="r" b="b"/>
              <a:pathLst>
                <a:path w="936" h="189" extrusionOk="0">
                  <a:moveTo>
                    <a:pt x="505" y="0"/>
                  </a:moveTo>
                  <a:cubicBezTo>
                    <a:pt x="334" y="0"/>
                    <a:pt x="161" y="41"/>
                    <a:pt x="1" y="41"/>
                  </a:cubicBezTo>
                  <a:cubicBezTo>
                    <a:pt x="126" y="156"/>
                    <a:pt x="258" y="188"/>
                    <a:pt x="397" y="188"/>
                  </a:cubicBezTo>
                  <a:cubicBezTo>
                    <a:pt x="569" y="188"/>
                    <a:pt x="749" y="140"/>
                    <a:pt x="936" y="140"/>
                  </a:cubicBezTo>
                  <a:cubicBezTo>
                    <a:pt x="798" y="30"/>
                    <a:pt x="652" y="0"/>
                    <a:pt x="5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2192475" y="1299400"/>
              <a:ext cx="53225" cy="15000"/>
            </a:xfrm>
            <a:custGeom>
              <a:avLst/>
              <a:gdLst/>
              <a:ahLst/>
              <a:cxnLst/>
              <a:rect l="l" t="t" r="r" b="b"/>
              <a:pathLst>
                <a:path w="2129" h="600" extrusionOk="0">
                  <a:moveTo>
                    <a:pt x="1810" y="0"/>
                  </a:moveTo>
                  <a:cubicBezTo>
                    <a:pt x="1731" y="20"/>
                    <a:pt x="1691" y="80"/>
                    <a:pt x="1611" y="119"/>
                  </a:cubicBezTo>
                  <a:cubicBezTo>
                    <a:pt x="1492" y="139"/>
                    <a:pt x="1392" y="139"/>
                    <a:pt x="1293" y="179"/>
                  </a:cubicBezTo>
                  <a:cubicBezTo>
                    <a:pt x="1293" y="179"/>
                    <a:pt x="1273" y="179"/>
                    <a:pt x="1213" y="199"/>
                  </a:cubicBezTo>
                  <a:cubicBezTo>
                    <a:pt x="1204" y="204"/>
                    <a:pt x="1192" y="206"/>
                    <a:pt x="1181" y="206"/>
                  </a:cubicBezTo>
                  <a:cubicBezTo>
                    <a:pt x="1145" y="206"/>
                    <a:pt x="1104" y="184"/>
                    <a:pt x="1074" y="139"/>
                  </a:cubicBezTo>
                  <a:lnTo>
                    <a:pt x="776" y="139"/>
                  </a:lnTo>
                  <a:cubicBezTo>
                    <a:pt x="696" y="199"/>
                    <a:pt x="637" y="239"/>
                    <a:pt x="577" y="279"/>
                  </a:cubicBezTo>
                  <a:cubicBezTo>
                    <a:pt x="438" y="298"/>
                    <a:pt x="338" y="298"/>
                    <a:pt x="219" y="298"/>
                  </a:cubicBezTo>
                  <a:cubicBezTo>
                    <a:pt x="186" y="282"/>
                    <a:pt x="156" y="275"/>
                    <a:pt x="130" y="275"/>
                  </a:cubicBezTo>
                  <a:cubicBezTo>
                    <a:pt x="60" y="275"/>
                    <a:pt x="14" y="326"/>
                    <a:pt x="0" y="398"/>
                  </a:cubicBezTo>
                  <a:cubicBezTo>
                    <a:pt x="97" y="553"/>
                    <a:pt x="213" y="599"/>
                    <a:pt x="336" y="599"/>
                  </a:cubicBezTo>
                  <a:cubicBezTo>
                    <a:pt x="466" y="599"/>
                    <a:pt x="603" y="548"/>
                    <a:pt x="736" y="517"/>
                  </a:cubicBezTo>
                  <a:lnTo>
                    <a:pt x="1074" y="517"/>
                  </a:lnTo>
                  <a:cubicBezTo>
                    <a:pt x="1187" y="503"/>
                    <a:pt x="1309" y="489"/>
                    <a:pt x="1435" y="489"/>
                  </a:cubicBezTo>
                  <a:cubicBezTo>
                    <a:pt x="1487" y="489"/>
                    <a:pt x="1539" y="492"/>
                    <a:pt x="1591" y="497"/>
                  </a:cubicBezTo>
                  <a:cubicBezTo>
                    <a:pt x="1711" y="418"/>
                    <a:pt x="1870" y="438"/>
                    <a:pt x="1969" y="338"/>
                  </a:cubicBezTo>
                  <a:lnTo>
                    <a:pt x="1969" y="318"/>
                  </a:lnTo>
                  <a:cubicBezTo>
                    <a:pt x="2009" y="219"/>
                    <a:pt x="2089" y="100"/>
                    <a:pt x="2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2323750" y="1284975"/>
              <a:ext cx="6500" cy="6975"/>
            </a:xfrm>
            <a:custGeom>
              <a:avLst/>
              <a:gdLst/>
              <a:ahLst/>
              <a:cxnLst/>
              <a:rect l="l" t="t" r="r" b="b"/>
              <a:pathLst>
                <a:path w="260" h="279" extrusionOk="0">
                  <a:moveTo>
                    <a:pt x="1" y="0"/>
                  </a:moveTo>
                  <a:lnTo>
                    <a:pt x="1" y="0"/>
                  </a:lnTo>
                  <a:cubicBezTo>
                    <a:pt x="21" y="120"/>
                    <a:pt x="21" y="279"/>
                    <a:pt x="219" y="279"/>
                  </a:cubicBezTo>
                  <a:cubicBezTo>
                    <a:pt x="239" y="279"/>
                    <a:pt x="259" y="259"/>
                    <a:pt x="259" y="219"/>
                  </a:cubicBezTo>
                  <a:cubicBezTo>
                    <a:pt x="25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2231750" y="1307200"/>
              <a:ext cx="8975" cy="4150"/>
            </a:xfrm>
            <a:custGeom>
              <a:avLst/>
              <a:gdLst/>
              <a:ahLst/>
              <a:cxnLst/>
              <a:rect l="l" t="t" r="r" b="b"/>
              <a:pathLst>
                <a:path w="359" h="166" extrusionOk="0">
                  <a:moveTo>
                    <a:pt x="274" y="0"/>
                  </a:moveTo>
                  <a:cubicBezTo>
                    <a:pt x="160" y="0"/>
                    <a:pt x="48" y="38"/>
                    <a:pt x="1" y="166"/>
                  </a:cubicBezTo>
                  <a:cubicBezTo>
                    <a:pt x="140" y="166"/>
                    <a:pt x="299" y="126"/>
                    <a:pt x="359" y="6"/>
                  </a:cubicBezTo>
                  <a:cubicBezTo>
                    <a:pt x="331" y="2"/>
                    <a:pt x="302"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2348625" y="1221800"/>
              <a:ext cx="60700" cy="22050"/>
            </a:xfrm>
            <a:custGeom>
              <a:avLst/>
              <a:gdLst/>
              <a:ahLst/>
              <a:cxnLst/>
              <a:rect l="l" t="t" r="r" b="b"/>
              <a:pathLst>
                <a:path w="2428" h="882" extrusionOk="0">
                  <a:moveTo>
                    <a:pt x="2029" y="1"/>
                  </a:moveTo>
                  <a:cubicBezTo>
                    <a:pt x="1950" y="1"/>
                    <a:pt x="1890" y="1"/>
                    <a:pt x="1811" y="21"/>
                  </a:cubicBezTo>
                  <a:cubicBezTo>
                    <a:pt x="1691" y="60"/>
                    <a:pt x="1532" y="100"/>
                    <a:pt x="1413" y="140"/>
                  </a:cubicBezTo>
                  <a:cubicBezTo>
                    <a:pt x="1333" y="140"/>
                    <a:pt x="1273" y="160"/>
                    <a:pt x="1214" y="200"/>
                  </a:cubicBezTo>
                  <a:cubicBezTo>
                    <a:pt x="1167" y="206"/>
                    <a:pt x="1121" y="209"/>
                    <a:pt x="1075" y="209"/>
                  </a:cubicBezTo>
                  <a:cubicBezTo>
                    <a:pt x="984" y="209"/>
                    <a:pt x="895" y="200"/>
                    <a:pt x="816" y="200"/>
                  </a:cubicBezTo>
                  <a:cubicBezTo>
                    <a:pt x="736" y="200"/>
                    <a:pt x="657" y="200"/>
                    <a:pt x="577" y="220"/>
                  </a:cubicBezTo>
                  <a:cubicBezTo>
                    <a:pt x="358" y="259"/>
                    <a:pt x="120" y="279"/>
                    <a:pt x="0" y="518"/>
                  </a:cubicBezTo>
                  <a:cubicBezTo>
                    <a:pt x="54" y="804"/>
                    <a:pt x="176" y="881"/>
                    <a:pt x="325" y="881"/>
                  </a:cubicBezTo>
                  <a:cubicBezTo>
                    <a:pt x="499" y="881"/>
                    <a:pt x="709" y="776"/>
                    <a:pt x="890" y="776"/>
                  </a:cubicBezTo>
                  <a:cubicBezTo>
                    <a:pt x="898" y="776"/>
                    <a:pt x="907" y="776"/>
                    <a:pt x="915" y="777"/>
                  </a:cubicBezTo>
                  <a:cubicBezTo>
                    <a:pt x="1000" y="709"/>
                    <a:pt x="1102" y="699"/>
                    <a:pt x="1209" y="699"/>
                  </a:cubicBezTo>
                  <a:cubicBezTo>
                    <a:pt x="1255" y="699"/>
                    <a:pt x="1302" y="701"/>
                    <a:pt x="1348" y="701"/>
                  </a:cubicBezTo>
                  <a:cubicBezTo>
                    <a:pt x="1447" y="701"/>
                    <a:pt x="1546" y="692"/>
                    <a:pt x="1632" y="637"/>
                  </a:cubicBezTo>
                  <a:cubicBezTo>
                    <a:pt x="1649" y="643"/>
                    <a:pt x="1665" y="646"/>
                    <a:pt x="1679" y="646"/>
                  </a:cubicBezTo>
                  <a:cubicBezTo>
                    <a:pt x="1714" y="646"/>
                    <a:pt x="1743" y="632"/>
                    <a:pt x="1771" y="617"/>
                  </a:cubicBezTo>
                  <a:cubicBezTo>
                    <a:pt x="1930" y="458"/>
                    <a:pt x="2149" y="598"/>
                    <a:pt x="2348" y="458"/>
                  </a:cubicBezTo>
                  <a:cubicBezTo>
                    <a:pt x="2427" y="299"/>
                    <a:pt x="2328" y="200"/>
                    <a:pt x="2228" y="60"/>
                  </a:cubicBezTo>
                  <a:cubicBezTo>
                    <a:pt x="2189" y="41"/>
                    <a:pt x="2109" y="2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2311325" y="1232750"/>
              <a:ext cx="38325" cy="22900"/>
            </a:xfrm>
            <a:custGeom>
              <a:avLst/>
              <a:gdLst/>
              <a:ahLst/>
              <a:cxnLst/>
              <a:rect l="l" t="t" r="r" b="b"/>
              <a:pathLst>
                <a:path w="1533" h="916" extrusionOk="0">
                  <a:moveTo>
                    <a:pt x="896" y="0"/>
                  </a:moveTo>
                  <a:cubicBezTo>
                    <a:pt x="597" y="20"/>
                    <a:pt x="319" y="120"/>
                    <a:pt x="100" y="359"/>
                  </a:cubicBezTo>
                  <a:cubicBezTo>
                    <a:pt x="0" y="538"/>
                    <a:pt x="0" y="717"/>
                    <a:pt x="140" y="896"/>
                  </a:cubicBezTo>
                  <a:cubicBezTo>
                    <a:pt x="199" y="896"/>
                    <a:pt x="259" y="916"/>
                    <a:pt x="319" y="916"/>
                  </a:cubicBezTo>
                  <a:cubicBezTo>
                    <a:pt x="657" y="776"/>
                    <a:pt x="1015" y="657"/>
                    <a:pt x="1353" y="518"/>
                  </a:cubicBezTo>
                  <a:cubicBezTo>
                    <a:pt x="1532" y="80"/>
                    <a:pt x="1194" y="4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2330725" y="1229525"/>
              <a:ext cx="40800" cy="16500"/>
            </a:xfrm>
            <a:custGeom>
              <a:avLst/>
              <a:gdLst/>
              <a:ahLst/>
              <a:cxnLst/>
              <a:rect l="l" t="t" r="r" b="b"/>
              <a:pathLst>
                <a:path w="1632" h="660" extrusionOk="0">
                  <a:moveTo>
                    <a:pt x="408" y="0"/>
                  </a:moveTo>
                  <a:cubicBezTo>
                    <a:pt x="333" y="0"/>
                    <a:pt x="259" y="10"/>
                    <a:pt x="179" y="30"/>
                  </a:cubicBezTo>
                  <a:cubicBezTo>
                    <a:pt x="80" y="70"/>
                    <a:pt x="0" y="149"/>
                    <a:pt x="0" y="289"/>
                  </a:cubicBezTo>
                  <a:cubicBezTo>
                    <a:pt x="239" y="328"/>
                    <a:pt x="557" y="289"/>
                    <a:pt x="577" y="647"/>
                  </a:cubicBezTo>
                  <a:cubicBezTo>
                    <a:pt x="607" y="645"/>
                    <a:pt x="637" y="644"/>
                    <a:pt x="668" y="644"/>
                  </a:cubicBezTo>
                  <a:cubicBezTo>
                    <a:pt x="809" y="644"/>
                    <a:pt x="953" y="659"/>
                    <a:pt x="1093" y="659"/>
                  </a:cubicBezTo>
                  <a:cubicBezTo>
                    <a:pt x="1281" y="659"/>
                    <a:pt x="1465" y="633"/>
                    <a:pt x="1631" y="507"/>
                  </a:cubicBezTo>
                  <a:cubicBezTo>
                    <a:pt x="1461" y="507"/>
                    <a:pt x="1303" y="423"/>
                    <a:pt x="1129" y="423"/>
                  </a:cubicBezTo>
                  <a:cubicBezTo>
                    <a:pt x="1079" y="423"/>
                    <a:pt x="1028" y="430"/>
                    <a:pt x="975" y="448"/>
                  </a:cubicBezTo>
                  <a:cubicBezTo>
                    <a:pt x="965" y="449"/>
                    <a:pt x="955" y="450"/>
                    <a:pt x="946" y="450"/>
                  </a:cubicBezTo>
                  <a:cubicBezTo>
                    <a:pt x="811" y="450"/>
                    <a:pt x="776" y="318"/>
                    <a:pt x="776" y="169"/>
                  </a:cubicBezTo>
                  <a:cubicBezTo>
                    <a:pt x="756" y="110"/>
                    <a:pt x="716" y="50"/>
                    <a:pt x="637" y="30"/>
                  </a:cubicBezTo>
                  <a:cubicBezTo>
                    <a:pt x="557" y="10"/>
                    <a:pt x="483" y="0"/>
                    <a:pt x="4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2371500" y="1237575"/>
              <a:ext cx="17925" cy="4650"/>
            </a:xfrm>
            <a:custGeom>
              <a:avLst/>
              <a:gdLst/>
              <a:ahLst/>
              <a:cxnLst/>
              <a:rect l="l" t="t" r="r" b="b"/>
              <a:pathLst>
                <a:path w="717" h="186" extrusionOk="0">
                  <a:moveTo>
                    <a:pt x="364" y="1"/>
                  </a:moveTo>
                  <a:cubicBezTo>
                    <a:pt x="232" y="1"/>
                    <a:pt x="107" y="35"/>
                    <a:pt x="0" y="185"/>
                  </a:cubicBezTo>
                  <a:cubicBezTo>
                    <a:pt x="239" y="166"/>
                    <a:pt x="498" y="185"/>
                    <a:pt x="717" y="26"/>
                  </a:cubicBezTo>
                  <a:cubicBezTo>
                    <a:pt x="597" y="26"/>
                    <a:pt x="478" y="1"/>
                    <a:pt x="3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392875" y="1233175"/>
              <a:ext cx="13950" cy="4075"/>
            </a:xfrm>
            <a:custGeom>
              <a:avLst/>
              <a:gdLst/>
              <a:ahLst/>
              <a:cxnLst/>
              <a:rect l="l" t="t" r="r" b="b"/>
              <a:pathLst>
                <a:path w="558" h="163" extrusionOk="0">
                  <a:moveTo>
                    <a:pt x="388" y="0"/>
                  </a:moveTo>
                  <a:cubicBezTo>
                    <a:pt x="248" y="0"/>
                    <a:pt x="114" y="20"/>
                    <a:pt x="1" y="162"/>
                  </a:cubicBezTo>
                  <a:lnTo>
                    <a:pt x="498" y="162"/>
                  </a:lnTo>
                  <a:cubicBezTo>
                    <a:pt x="538" y="103"/>
                    <a:pt x="558" y="63"/>
                    <a:pt x="558" y="3"/>
                  </a:cubicBezTo>
                  <a:cubicBezTo>
                    <a:pt x="501" y="3"/>
                    <a:pt x="444" y="0"/>
                    <a:pt x="3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526175" y="1336700"/>
              <a:ext cx="2000" cy="2000"/>
            </a:xfrm>
            <a:custGeom>
              <a:avLst/>
              <a:gdLst/>
              <a:ahLst/>
              <a:cxnLst/>
              <a:rect l="l" t="t" r="r" b="b"/>
              <a:pathLst>
                <a:path w="80" h="80" extrusionOk="0">
                  <a:moveTo>
                    <a:pt x="80" y="0"/>
                  </a:moveTo>
                  <a:lnTo>
                    <a:pt x="0" y="80"/>
                  </a:ln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470475" y="1380950"/>
              <a:ext cx="35325" cy="12950"/>
            </a:xfrm>
            <a:custGeom>
              <a:avLst/>
              <a:gdLst/>
              <a:ahLst/>
              <a:cxnLst/>
              <a:rect l="l" t="t" r="r" b="b"/>
              <a:pathLst>
                <a:path w="1413" h="518" extrusionOk="0">
                  <a:moveTo>
                    <a:pt x="20" y="0"/>
                  </a:moveTo>
                  <a:cubicBezTo>
                    <a:pt x="20" y="40"/>
                    <a:pt x="0" y="100"/>
                    <a:pt x="0" y="140"/>
                  </a:cubicBezTo>
                  <a:cubicBezTo>
                    <a:pt x="46" y="129"/>
                    <a:pt x="88" y="124"/>
                    <a:pt x="128" y="124"/>
                  </a:cubicBezTo>
                  <a:cubicBezTo>
                    <a:pt x="386" y="124"/>
                    <a:pt x="541" y="328"/>
                    <a:pt x="696" y="518"/>
                  </a:cubicBezTo>
                  <a:cubicBezTo>
                    <a:pt x="716" y="40"/>
                    <a:pt x="1253" y="259"/>
                    <a:pt x="14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2427700" y="1289775"/>
              <a:ext cx="8975" cy="4175"/>
            </a:xfrm>
            <a:custGeom>
              <a:avLst/>
              <a:gdLst/>
              <a:ahLst/>
              <a:cxnLst/>
              <a:rect l="l" t="t" r="r" b="b"/>
              <a:pathLst>
                <a:path w="359" h="167" extrusionOk="0">
                  <a:moveTo>
                    <a:pt x="130" y="1"/>
                  </a:moveTo>
                  <a:cubicBezTo>
                    <a:pt x="78" y="1"/>
                    <a:pt x="32" y="20"/>
                    <a:pt x="20" y="67"/>
                  </a:cubicBezTo>
                  <a:cubicBezTo>
                    <a:pt x="0" y="117"/>
                    <a:pt x="20" y="126"/>
                    <a:pt x="55" y="126"/>
                  </a:cubicBezTo>
                  <a:cubicBezTo>
                    <a:pt x="78" y="126"/>
                    <a:pt x="108" y="122"/>
                    <a:pt x="137" y="122"/>
                  </a:cubicBezTo>
                  <a:cubicBezTo>
                    <a:pt x="152" y="122"/>
                    <a:pt x="166" y="123"/>
                    <a:pt x="179" y="126"/>
                  </a:cubicBezTo>
                  <a:cubicBezTo>
                    <a:pt x="239" y="166"/>
                    <a:pt x="319" y="166"/>
                    <a:pt x="358" y="166"/>
                  </a:cubicBezTo>
                  <a:cubicBezTo>
                    <a:pt x="319" y="126"/>
                    <a:pt x="279" y="87"/>
                    <a:pt x="239" y="27"/>
                  </a:cubicBezTo>
                  <a:cubicBezTo>
                    <a:pt x="206" y="11"/>
                    <a:pt x="166" y="1"/>
                    <a:pt x="1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2131300" y="1266825"/>
              <a:ext cx="105950" cy="33075"/>
            </a:xfrm>
            <a:custGeom>
              <a:avLst/>
              <a:gdLst/>
              <a:ahLst/>
              <a:cxnLst/>
              <a:rect l="l" t="t" r="r" b="b"/>
              <a:pathLst>
                <a:path w="4238" h="1323" extrusionOk="0">
                  <a:moveTo>
                    <a:pt x="3625" y="0"/>
                  </a:moveTo>
                  <a:cubicBezTo>
                    <a:pt x="3558" y="0"/>
                    <a:pt x="3491" y="4"/>
                    <a:pt x="3422" y="10"/>
                  </a:cubicBezTo>
                  <a:cubicBezTo>
                    <a:pt x="2288" y="209"/>
                    <a:pt x="1154" y="328"/>
                    <a:pt x="80" y="746"/>
                  </a:cubicBezTo>
                  <a:cubicBezTo>
                    <a:pt x="0" y="945"/>
                    <a:pt x="139" y="1104"/>
                    <a:pt x="259" y="1224"/>
                  </a:cubicBezTo>
                  <a:cubicBezTo>
                    <a:pt x="320" y="1190"/>
                    <a:pt x="379" y="1174"/>
                    <a:pt x="437" y="1174"/>
                  </a:cubicBezTo>
                  <a:cubicBezTo>
                    <a:pt x="549" y="1174"/>
                    <a:pt x="658" y="1231"/>
                    <a:pt x="776" y="1323"/>
                  </a:cubicBezTo>
                  <a:lnTo>
                    <a:pt x="875" y="1323"/>
                  </a:lnTo>
                  <a:cubicBezTo>
                    <a:pt x="955" y="1323"/>
                    <a:pt x="1035" y="1323"/>
                    <a:pt x="1094" y="1303"/>
                  </a:cubicBezTo>
                  <a:cubicBezTo>
                    <a:pt x="1253" y="1283"/>
                    <a:pt x="1373" y="1243"/>
                    <a:pt x="1532" y="1204"/>
                  </a:cubicBezTo>
                  <a:cubicBezTo>
                    <a:pt x="1830" y="1104"/>
                    <a:pt x="2129" y="1025"/>
                    <a:pt x="2348" y="786"/>
                  </a:cubicBezTo>
                  <a:cubicBezTo>
                    <a:pt x="2944" y="507"/>
                    <a:pt x="3641" y="587"/>
                    <a:pt x="4237" y="348"/>
                  </a:cubicBezTo>
                  <a:cubicBezTo>
                    <a:pt x="4237" y="229"/>
                    <a:pt x="4178" y="149"/>
                    <a:pt x="4118" y="110"/>
                  </a:cubicBezTo>
                  <a:cubicBezTo>
                    <a:pt x="3948" y="25"/>
                    <a:pt x="3789" y="0"/>
                    <a:pt x="36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2236725" y="1259475"/>
              <a:ext cx="30850" cy="16400"/>
            </a:xfrm>
            <a:custGeom>
              <a:avLst/>
              <a:gdLst/>
              <a:ahLst/>
              <a:cxnLst/>
              <a:rect l="l" t="t" r="r" b="b"/>
              <a:pathLst>
                <a:path w="1234" h="656" extrusionOk="0">
                  <a:moveTo>
                    <a:pt x="862" y="1"/>
                  </a:moveTo>
                  <a:cubicBezTo>
                    <a:pt x="702" y="1"/>
                    <a:pt x="544" y="67"/>
                    <a:pt x="398" y="145"/>
                  </a:cubicBezTo>
                  <a:cubicBezTo>
                    <a:pt x="299" y="224"/>
                    <a:pt x="160" y="304"/>
                    <a:pt x="100" y="404"/>
                  </a:cubicBezTo>
                  <a:cubicBezTo>
                    <a:pt x="60" y="423"/>
                    <a:pt x="40" y="483"/>
                    <a:pt x="20" y="503"/>
                  </a:cubicBezTo>
                  <a:cubicBezTo>
                    <a:pt x="20" y="543"/>
                    <a:pt x="0" y="602"/>
                    <a:pt x="0" y="642"/>
                  </a:cubicBezTo>
                  <a:cubicBezTo>
                    <a:pt x="48" y="651"/>
                    <a:pt x="94" y="655"/>
                    <a:pt x="141" y="655"/>
                  </a:cubicBezTo>
                  <a:cubicBezTo>
                    <a:pt x="448" y="655"/>
                    <a:pt x="739" y="484"/>
                    <a:pt x="1056" y="484"/>
                  </a:cubicBezTo>
                  <a:cubicBezTo>
                    <a:pt x="1115" y="484"/>
                    <a:pt x="1174" y="489"/>
                    <a:pt x="1234" y="503"/>
                  </a:cubicBezTo>
                  <a:lnTo>
                    <a:pt x="1234" y="145"/>
                  </a:lnTo>
                  <a:cubicBezTo>
                    <a:pt x="1112" y="41"/>
                    <a:pt x="986" y="1"/>
                    <a:pt x="8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2195950" y="1284175"/>
              <a:ext cx="38800" cy="14750"/>
            </a:xfrm>
            <a:custGeom>
              <a:avLst/>
              <a:gdLst/>
              <a:ahLst/>
              <a:cxnLst/>
              <a:rect l="l" t="t" r="r" b="b"/>
              <a:pathLst>
                <a:path w="1552" h="590" extrusionOk="0">
                  <a:moveTo>
                    <a:pt x="1179" y="1"/>
                  </a:moveTo>
                  <a:cubicBezTo>
                    <a:pt x="860" y="1"/>
                    <a:pt x="554" y="118"/>
                    <a:pt x="259" y="211"/>
                  </a:cubicBezTo>
                  <a:cubicBezTo>
                    <a:pt x="199" y="251"/>
                    <a:pt x="159" y="291"/>
                    <a:pt x="80" y="311"/>
                  </a:cubicBezTo>
                  <a:cubicBezTo>
                    <a:pt x="40" y="350"/>
                    <a:pt x="0" y="410"/>
                    <a:pt x="0" y="490"/>
                  </a:cubicBezTo>
                  <a:cubicBezTo>
                    <a:pt x="40" y="530"/>
                    <a:pt x="40" y="549"/>
                    <a:pt x="60" y="589"/>
                  </a:cubicBezTo>
                  <a:cubicBezTo>
                    <a:pt x="159" y="549"/>
                    <a:pt x="279" y="549"/>
                    <a:pt x="378" y="530"/>
                  </a:cubicBezTo>
                  <a:cubicBezTo>
                    <a:pt x="478" y="450"/>
                    <a:pt x="637" y="490"/>
                    <a:pt x="756" y="410"/>
                  </a:cubicBezTo>
                  <a:cubicBezTo>
                    <a:pt x="975" y="350"/>
                    <a:pt x="1234" y="291"/>
                    <a:pt x="1452" y="211"/>
                  </a:cubicBezTo>
                  <a:cubicBezTo>
                    <a:pt x="1552" y="152"/>
                    <a:pt x="1532" y="112"/>
                    <a:pt x="1452" y="32"/>
                  </a:cubicBezTo>
                  <a:cubicBezTo>
                    <a:pt x="1360" y="10"/>
                    <a:pt x="1269" y="1"/>
                    <a:pt x="1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2166100" y="1286450"/>
              <a:ext cx="36325" cy="13950"/>
            </a:xfrm>
            <a:custGeom>
              <a:avLst/>
              <a:gdLst/>
              <a:ahLst/>
              <a:cxnLst/>
              <a:rect l="l" t="t" r="r" b="b"/>
              <a:pathLst>
                <a:path w="1453" h="558" extrusionOk="0">
                  <a:moveTo>
                    <a:pt x="916" y="1"/>
                  </a:moveTo>
                  <a:cubicBezTo>
                    <a:pt x="578" y="21"/>
                    <a:pt x="299" y="140"/>
                    <a:pt x="1" y="299"/>
                  </a:cubicBezTo>
                  <a:cubicBezTo>
                    <a:pt x="120" y="518"/>
                    <a:pt x="319" y="558"/>
                    <a:pt x="558" y="558"/>
                  </a:cubicBezTo>
                  <a:cubicBezTo>
                    <a:pt x="796" y="538"/>
                    <a:pt x="1055" y="518"/>
                    <a:pt x="1254" y="319"/>
                  </a:cubicBezTo>
                  <a:cubicBezTo>
                    <a:pt x="1334" y="240"/>
                    <a:pt x="1373" y="180"/>
                    <a:pt x="1453" y="140"/>
                  </a:cubicBezTo>
                  <a:cubicBezTo>
                    <a:pt x="1274" y="120"/>
                    <a:pt x="1055" y="16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2239700" y="1281175"/>
              <a:ext cx="18425" cy="4325"/>
            </a:xfrm>
            <a:custGeom>
              <a:avLst/>
              <a:gdLst/>
              <a:ahLst/>
              <a:cxnLst/>
              <a:rect l="l" t="t" r="r" b="b"/>
              <a:pathLst>
                <a:path w="737" h="173" extrusionOk="0">
                  <a:moveTo>
                    <a:pt x="428" y="0"/>
                  </a:moveTo>
                  <a:cubicBezTo>
                    <a:pt x="310" y="0"/>
                    <a:pt x="185" y="33"/>
                    <a:pt x="60" y="33"/>
                  </a:cubicBezTo>
                  <a:cubicBezTo>
                    <a:pt x="1" y="73"/>
                    <a:pt x="1" y="132"/>
                    <a:pt x="60" y="172"/>
                  </a:cubicBezTo>
                  <a:lnTo>
                    <a:pt x="419" y="172"/>
                  </a:lnTo>
                  <a:cubicBezTo>
                    <a:pt x="518" y="152"/>
                    <a:pt x="637" y="152"/>
                    <a:pt x="737" y="132"/>
                  </a:cubicBezTo>
                  <a:cubicBezTo>
                    <a:pt x="642" y="28"/>
                    <a:pt x="537"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2232250" y="1281975"/>
              <a:ext cx="8475" cy="8000"/>
            </a:xfrm>
            <a:custGeom>
              <a:avLst/>
              <a:gdLst/>
              <a:ahLst/>
              <a:cxnLst/>
              <a:rect l="l" t="t" r="r" b="b"/>
              <a:pathLst>
                <a:path w="339" h="320" extrusionOk="0">
                  <a:moveTo>
                    <a:pt x="339" y="1"/>
                  </a:moveTo>
                  <a:cubicBezTo>
                    <a:pt x="239" y="41"/>
                    <a:pt x="120" y="100"/>
                    <a:pt x="0" y="160"/>
                  </a:cubicBezTo>
                  <a:lnTo>
                    <a:pt x="0" y="240"/>
                  </a:lnTo>
                  <a:lnTo>
                    <a:pt x="0" y="319"/>
                  </a:lnTo>
                  <a:cubicBezTo>
                    <a:pt x="120" y="319"/>
                    <a:pt x="219" y="299"/>
                    <a:pt x="339" y="299"/>
                  </a:cubicBezTo>
                  <a:lnTo>
                    <a:pt x="339" y="14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2264075" y="1277000"/>
              <a:ext cx="3000" cy="3025"/>
            </a:xfrm>
            <a:custGeom>
              <a:avLst/>
              <a:gdLst/>
              <a:ahLst/>
              <a:cxnLst/>
              <a:rect l="l" t="t" r="r" b="b"/>
              <a:pathLst>
                <a:path w="120" h="121" extrusionOk="0">
                  <a:moveTo>
                    <a:pt x="120" y="1"/>
                  </a:moveTo>
                  <a:cubicBezTo>
                    <a:pt x="60" y="21"/>
                    <a:pt x="40" y="41"/>
                    <a:pt x="1" y="80"/>
                  </a:cubicBezTo>
                  <a:cubicBezTo>
                    <a:pt x="40" y="80"/>
                    <a:pt x="60"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2140750" y="1292925"/>
              <a:ext cx="45275" cy="44275"/>
            </a:xfrm>
            <a:custGeom>
              <a:avLst/>
              <a:gdLst/>
              <a:ahLst/>
              <a:cxnLst/>
              <a:rect l="l" t="t" r="r" b="b"/>
              <a:pathLst>
                <a:path w="1811" h="1771" extrusionOk="0">
                  <a:moveTo>
                    <a:pt x="1015" y="0"/>
                  </a:moveTo>
                  <a:lnTo>
                    <a:pt x="577" y="80"/>
                  </a:lnTo>
                  <a:cubicBezTo>
                    <a:pt x="478" y="80"/>
                    <a:pt x="418" y="160"/>
                    <a:pt x="378" y="239"/>
                  </a:cubicBezTo>
                  <a:cubicBezTo>
                    <a:pt x="378" y="438"/>
                    <a:pt x="219" y="557"/>
                    <a:pt x="139" y="697"/>
                  </a:cubicBezTo>
                  <a:cubicBezTo>
                    <a:pt x="259" y="1055"/>
                    <a:pt x="0" y="1473"/>
                    <a:pt x="358" y="1771"/>
                  </a:cubicBezTo>
                  <a:cubicBezTo>
                    <a:pt x="497" y="1691"/>
                    <a:pt x="617" y="1632"/>
                    <a:pt x="517" y="1433"/>
                  </a:cubicBezTo>
                  <a:lnTo>
                    <a:pt x="517" y="1095"/>
                  </a:lnTo>
                  <a:cubicBezTo>
                    <a:pt x="856" y="737"/>
                    <a:pt x="1393" y="975"/>
                    <a:pt x="1711" y="657"/>
                  </a:cubicBezTo>
                  <a:cubicBezTo>
                    <a:pt x="1791" y="577"/>
                    <a:pt x="1810" y="498"/>
                    <a:pt x="1810" y="438"/>
                  </a:cubicBezTo>
                  <a:cubicBezTo>
                    <a:pt x="1791" y="359"/>
                    <a:pt x="1771" y="279"/>
                    <a:pt x="1691" y="239"/>
                  </a:cubicBezTo>
                  <a:cubicBezTo>
                    <a:pt x="1651" y="239"/>
                    <a:pt x="1611" y="199"/>
                    <a:pt x="1572" y="199"/>
                  </a:cubicBezTo>
                  <a:cubicBezTo>
                    <a:pt x="1393" y="100"/>
                    <a:pt x="1214"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2150200" y="1324250"/>
              <a:ext cx="34325" cy="19425"/>
            </a:xfrm>
            <a:custGeom>
              <a:avLst/>
              <a:gdLst/>
              <a:ahLst/>
              <a:cxnLst/>
              <a:rect l="l" t="t" r="r" b="b"/>
              <a:pathLst>
                <a:path w="1373" h="777" extrusionOk="0">
                  <a:moveTo>
                    <a:pt x="1214" y="1"/>
                  </a:moveTo>
                  <a:cubicBezTo>
                    <a:pt x="1174" y="1"/>
                    <a:pt x="1094" y="21"/>
                    <a:pt x="1015" y="21"/>
                  </a:cubicBezTo>
                  <a:cubicBezTo>
                    <a:pt x="952" y="73"/>
                    <a:pt x="895" y="103"/>
                    <a:pt x="841" y="103"/>
                  </a:cubicBezTo>
                  <a:cubicBezTo>
                    <a:pt x="791" y="103"/>
                    <a:pt x="744" y="78"/>
                    <a:pt x="696" y="21"/>
                  </a:cubicBezTo>
                  <a:cubicBezTo>
                    <a:pt x="679" y="19"/>
                    <a:pt x="662" y="18"/>
                    <a:pt x="645" y="18"/>
                  </a:cubicBezTo>
                  <a:cubicBezTo>
                    <a:pt x="469" y="18"/>
                    <a:pt x="324" y="107"/>
                    <a:pt x="179" y="180"/>
                  </a:cubicBezTo>
                  <a:cubicBezTo>
                    <a:pt x="119" y="299"/>
                    <a:pt x="40" y="399"/>
                    <a:pt x="0" y="518"/>
                  </a:cubicBezTo>
                  <a:lnTo>
                    <a:pt x="0" y="677"/>
                  </a:lnTo>
                  <a:cubicBezTo>
                    <a:pt x="20" y="697"/>
                    <a:pt x="20" y="737"/>
                    <a:pt x="40" y="777"/>
                  </a:cubicBezTo>
                  <a:cubicBezTo>
                    <a:pt x="80" y="777"/>
                    <a:pt x="119" y="737"/>
                    <a:pt x="139" y="717"/>
                  </a:cubicBezTo>
                  <a:cubicBezTo>
                    <a:pt x="577" y="637"/>
                    <a:pt x="975" y="578"/>
                    <a:pt x="1373" y="498"/>
                  </a:cubicBezTo>
                  <a:cubicBezTo>
                    <a:pt x="1313" y="319"/>
                    <a:pt x="1273" y="180"/>
                    <a:pt x="12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2145725" y="1341175"/>
              <a:ext cx="5000" cy="5475"/>
            </a:xfrm>
            <a:custGeom>
              <a:avLst/>
              <a:gdLst/>
              <a:ahLst/>
              <a:cxnLst/>
              <a:rect l="l" t="t" r="r" b="b"/>
              <a:pathLst>
                <a:path w="200" h="219" extrusionOk="0">
                  <a:moveTo>
                    <a:pt x="179" y="0"/>
                  </a:moveTo>
                  <a:cubicBezTo>
                    <a:pt x="80" y="60"/>
                    <a:pt x="0" y="139"/>
                    <a:pt x="159" y="219"/>
                  </a:cubicBezTo>
                  <a:lnTo>
                    <a:pt x="199" y="199"/>
                  </a:lnTo>
                  <a:cubicBezTo>
                    <a:pt x="199" y="139"/>
                    <a:pt x="179" y="119"/>
                    <a:pt x="179" y="60"/>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2145450" y="1392575"/>
              <a:ext cx="34600" cy="5800"/>
            </a:xfrm>
            <a:custGeom>
              <a:avLst/>
              <a:gdLst/>
              <a:ahLst/>
              <a:cxnLst/>
              <a:rect l="l" t="t" r="r" b="b"/>
              <a:pathLst>
                <a:path w="1384" h="232" extrusionOk="0">
                  <a:moveTo>
                    <a:pt x="129" y="0"/>
                  </a:moveTo>
                  <a:cubicBezTo>
                    <a:pt x="54" y="0"/>
                    <a:pt x="1" y="48"/>
                    <a:pt x="11" y="232"/>
                  </a:cubicBezTo>
                  <a:cubicBezTo>
                    <a:pt x="469" y="192"/>
                    <a:pt x="926" y="192"/>
                    <a:pt x="1384" y="192"/>
                  </a:cubicBezTo>
                  <a:lnTo>
                    <a:pt x="1384" y="53"/>
                  </a:lnTo>
                  <a:lnTo>
                    <a:pt x="369" y="53"/>
                  </a:lnTo>
                  <a:cubicBezTo>
                    <a:pt x="292" y="43"/>
                    <a:pt x="200" y="0"/>
                    <a:pt x="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2154675" y="1381450"/>
              <a:ext cx="11200" cy="8400"/>
            </a:xfrm>
            <a:custGeom>
              <a:avLst/>
              <a:gdLst/>
              <a:ahLst/>
              <a:cxnLst/>
              <a:rect l="l" t="t" r="r" b="b"/>
              <a:pathLst>
                <a:path w="448" h="336" extrusionOk="0">
                  <a:moveTo>
                    <a:pt x="318" y="0"/>
                  </a:moveTo>
                  <a:lnTo>
                    <a:pt x="318" y="0"/>
                  </a:lnTo>
                  <a:cubicBezTo>
                    <a:pt x="139" y="40"/>
                    <a:pt x="40" y="140"/>
                    <a:pt x="0" y="319"/>
                  </a:cubicBezTo>
                  <a:cubicBezTo>
                    <a:pt x="9" y="318"/>
                    <a:pt x="19" y="317"/>
                    <a:pt x="29" y="317"/>
                  </a:cubicBezTo>
                  <a:cubicBezTo>
                    <a:pt x="93" y="317"/>
                    <a:pt x="178" y="336"/>
                    <a:pt x="249" y="336"/>
                  </a:cubicBezTo>
                  <a:cubicBezTo>
                    <a:pt x="368" y="336"/>
                    <a:pt x="448" y="283"/>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2338675" y="1198650"/>
              <a:ext cx="115900" cy="33125"/>
            </a:xfrm>
            <a:custGeom>
              <a:avLst/>
              <a:gdLst/>
              <a:ahLst/>
              <a:cxnLst/>
              <a:rect l="l" t="t" r="r" b="b"/>
              <a:pathLst>
                <a:path w="4636" h="1325" extrusionOk="0">
                  <a:moveTo>
                    <a:pt x="4158" y="0"/>
                  </a:moveTo>
                  <a:cubicBezTo>
                    <a:pt x="4087" y="0"/>
                    <a:pt x="4014" y="6"/>
                    <a:pt x="3939" y="12"/>
                  </a:cubicBezTo>
                  <a:cubicBezTo>
                    <a:pt x="3661" y="111"/>
                    <a:pt x="3382" y="91"/>
                    <a:pt x="3104" y="151"/>
                  </a:cubicBezTo>
                  <a:cubicBezTo>
                    <a:pt x="2109" y="350"/>
                    <a:pt x="1035" y="211"/>
                    <a:pt x="140" y="788"/>
                  </a:cubicBezTo>
                  <a:cubicBezTo>
                    <a:pt x="0" y="1106"/>
                    <a:pt x="239" y="1166"/>
                    <a:pt x="458" y="1265"/>
                  </a:cubicBezTo>
                  <a:cubicBezTo>
                    <a:pt x="567" y="1305"/>
                    <a:pt x="682" y="1325"/>
                    <a:pt x="796" y="1325"/>
                  </a:cubicBezTo>
                  <a:cubicBezTo>
                    <a:pt x="911" y="1325"/>
                    <a:pt x="1025" y="1305"/>
                    <a:pt x="1134" y="1265"/>
                  </a:cubicBezTo>
                  <a:cubicBezTo>
                    <a:pt x="1174" y="1245"/>
                    <a:pt x="1254" y="1245"/>
                    <a:pt x="1313" y="1245"/>
                  </a:cubicBezTo>
                  <a:cubicBezTo>
                    <a:pt x="1363" y="1270"/>
                    <a:pt x="1409" y="1284"/>
                    <a:pt x="1453" y="1284"/>
                  </a:cubicBezTo>
                  <a:cubicBezTo>
                    <a:pt x="1515" y="1284"/>
                    <a:pt x="1573" y="1255"/>
                    <a:pt x="1632" y="1185"/>
                  </a:cubicBezTo>
                  <a:cubicBezTo>
                    <a:pt x="1811" y="1086"/>
                    <a:pt x="2010" y="1185"/>
                    <a:pt x="2169" y="1066"/>
                  </a:cubicBezTo>
                  <a:cubicBezTo>
                    <a:pt x="2228" y="1026"/>
                    <a:pt x="2288" y="1026"/>
                    <a:pt x="2328" y="1026"/>
                  </a:cubicBezTo>
                  <a:cubicBezTo>
                    <a:pt x="2392" y="994"/>
                    <a:pt x="2459" y="984"/>
                    <a:pt x="2528" y="984"/>
                  </a:cubicBezTo>
                  <a:cubicBezTo>
                    <a:pt x="2643" y="984"/>
                    <a:pt x="2764" y="1012"/>
                    <a:pt x="2887" y="1012"/>
                  </a:cubicBezTo>
                  <a:cubicBezTo>
                    <a:pt x="3012" y="1012"/>
                    <a:pt x="3139" y="983"/>
                    <a:pt x="3263" y="867"/>
                  </a:cubicBezTo>
                  <a:cubicBezTo>
                    <a:pt x="3303" y="847"/>
                    <a:pt x="3342" y="847"/>
                    <a:pt x="3402" y="847"/>
                  </a:cubicBezTo>
                  <a:cubicBezTo>
                    <a:pt x="3516" y="776"/>
                    <a:pt x="3644" y="761"/>
                    <a:pt x="3774" y="761"/>
                  </a:cubicBezTo>
                  <a:cubicBezTo>
                    <a:pt x="3869" y="761"/>
                    <a:pt x="3965" y="769"/>
                    <a:pt x="4060" y="769"/>
                  </a:cubicBezTo>
                  <a:cubicBezTo>
                    <a:pt x="4199" y="769"/>
                    <a:pt x="4335" y="752"/>
                    <a:pt x="4456" y="668"/>
                  </a:cubicBezTo>
                  <a:lnTo>
                    <a:pt x="4437" y="668"/>
                  </a:lnTo>
                  <a:cubicBezTo>
                    <a:pt x="4516" y="648"/>
                    <a:pt x="4616" y="609"/>
                    <a:pt x="4635" y="509"/>
                  </a:cubicBezTo>
                  <a:lnTo>
                    <a:pt x="4635" y="191"/>
                  </a:lnTo>
                  <a:cubicBezTo>
                    <a:pt x="4494" y="35"/>
                    <a:pt x="4332" y="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2449075" y="1209375"/>
              <a:ext cx="52750" cy="10975"/>
            </a:xfrm>
            <a:custGeom>
              <a:avLst/>
              <a:gdLst/>
              <a:ahLst/>
              <a:cxnLst/>
              <a:rect l="l" t="t" r="r" b="b"/>
              <a:pathLst>
                <a:path w="2110" h="439" extrusionOk="0">
                  <a:moveTo>
                    <a:pt x="1244" y="1"/>
                  </a:moveTo>
                  <a:cubicBezTo>
                    <a:pt x="1189" y="1"/>
                    <a:pt x="1135" y="20"/>
                    <a:pt x="1075" y="60"/>
                  </a:cubicBezTo>
                  <a:lnTo>
                    <a:pt x="896" y="60"/>
                  </a:lnTo>
                  <a:cubicBezTo>
                    <a:pt x="876" y="40"/>
                    <a:pt x="846" y="30"/>
                    <a:pt x="814" y="30"/>
                  </a:cubicBezTo>
                  <a:cubicBezTo>
                    <a:pt x="781" y="30"/>
                    <a:pt x="747" y="40"/>
                    <a:pt x="717" y="60"/>
                  </a:cubicBezTo>
                  <a:cubicBezTo>
                    <a:pt x="601" y="99"/>
                    <a:pt x="494" y="121"/>
                    <a:pt x="384" y="121"/>
                  </a:cubicBezTo>
                  <a:cubicBezTo>
                    <a:pt x="324" y="121"/>
                    <a:pt x="263" y="114"/>
                    <a:pt x="200" y="100"/>
                  </a:cubicBezTo>
                  <a:cubicBezTo>
                    <a:pt x="120" y="140"/>
                    <a:pt x="80" y="199"/>
                    <a:pt x="1" y="239"/>
                  </a:cubicBezTo>
                  <a:cubicBezTo>
                    <a:pt x="102" y="266"/>
                    <a:pt x="206" y="273"/>
                    <a:pt x="311" y="273"/>
                  </a:cubicBezTo>
                  <a:cubicBezTo>
                    <a:pt x="470" y="273"/>
                    <a:pt x="633" y="255"/>
                    <a:pt x="793" y="255"/>
                  </a:cubicBezTo>
                  <a:cubicBezTo>
                    <a:pt x="1008" y="255"/>
                    <a:pt x="1218" y="288"/>
                    <a:pt x="1413" y="438"/>
                  </a:cubicBezTo>
                  <a:cubicBezTo>
                    <a:pt x="1612" y="259"/>
                    <a:pt x="1950" y="339"/>
                    <a:pt x="2109" y="100"/>
                  </a:cubicBezTo>
                  <a:cubicBezTo>
                    <a:pt x="1890" y="100"/>
                    <a:pt x="1632" y="60"/>
                    <a:pt x="1413" y="60"/>
                  </a:cubicBezTo>
                  <a:cubicBezTo>
                    <a:pt x="1353" y="20"/>
                    <a:pt x="1299" y="1"/>
                    <a:pt x="1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2396850" y="1220300"/>
              <a:ext cx="31875" cy="12975"/>
            </a:xfrm>
            <a:custGeom>
              <a:avLst/>
              <a:gdLst/>
              <a:ahLst/>
              <a:cxnLst/>
              <a:rect l="l" t="t" r="r" b="b"/>
              <a:pathLst>
                <a:path w="1275" h="519" extrusionOk="0">
                  <a:moveTo>
                    <a:pt x="732" y="0"/>
                  </a:moveTo>
                  <a:cubicBezTo>
                    <a:pt x="483" y="0"/>
                    <a:pt x="229" y="14"/>
                    <a:pt x="1" y="160"/>
                  </a:cubicBezTo>
                  <a:cubicBezTo>
                    <a:pt x="61" y="160"/>
                    <a:pt x="120" y="180"/>
                    <a:pt x="200" y="200"/>
                  </a:cubicBezTo>
                  <a:cubicBezTo>
                    <a:pt x="319" y="300"/>
                    <a:pt x="677" y="160"/>
                    <a:pt x="558" y="518"/>
                  </a:cubicBezTo>
                  <a:cubicBezTo>
                    <a:pt x="757" y="498"/>
                    <a:pt x="976" y="498"/>
                    <a:pt x="1194" y="479"/>
                  </a:cubicBezTo>
                  <a:cubicBezTo>
                    <a:pt x="1214" y="419"/>
                    <a:pt x="1254" y="379"/>
                    <a:pt x="1274" y="359"/>
                  </a:cubicBezTo>
                  <a:cubicBezTo>
                    <a:pt x="1075" y="319"/>
                    <a:pt x="896" y="260"/>
                    <a:pt x="896" y="1"/>
                  </a:cubicBezTo>
                  <a:cubicBezTo>
                    <a:pt x="842" y="1"/>
                    <a:pt x="787"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2422225" y="1214350"/>
              <a:ext cx="26875" cy="6425"/>
            </a:xfrm>
            <a:custGeom>
              <a:avLst/>
              <a:gdLst/>
              <a:ahLst/>
              <a:cxnLst/>
              <a:rect l="l" t="t" r="r" b="b"/>
              <a:pathLst>
                <a:path w="1075" h="257" extrusionOk="0">
                  <a:moveTo>
                    <a:pt x="1075" y="40"/>
                  </a:moveTo>
                  <a:lnTo>
                    <a:pt x="1075" y="40"/>
                  </a:lnTo>
                  <a:cubicBezTo>
                    <a:pt x="736" y="60"/>
                    <a:pt x="339" y="0"/>
                    <a:pt x="0" y="219"/>
                  </a:cubicBezTo>
                  <a:cubicBezTo>
                    <a:pt x="19" y="218"/>
                    <a:pt x="38" y="218"/>
                    <a:pt x="57" y="218"/>
                  </a:cubicBezTo>
                  <a:cubicBezTo>
                    <a:pt x="233" y="218"/>
                    <a:pt x="413" y="257"/>
                    <a:pt x="583" y="257"/>
                  </a:cubicBezTo>
                  <a:cubicBezTo>
                    <a:pt x="761" y="257"/>
                    <a:pt x="930" y="214"/>
                    <a:pt x="107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2184500" y="1296575"/>
              <a:ext cx="13450" cy="12525"/>
            </a:xfrm>
            <a:custGeom>
              <a:avLst/>
              <a:gdLst/>
              <a:ahLst/>
              <a:cxnLst/>
              <a:rect l="l" t="t" r="r" b="b"/>
              <a:pathLst>
                <a:path w="538" h="501" extrusionOk="0">
                  <a:moveTo>
                    <a:pt x="341" y="1"/>
                  </a:moveTo>
                  <a:cubicBezTo>
                    <a:pt x="295" y="1"/>
                    <a:pt x="249" y="5"/>
                    <a:pt x="200" y="14"/>
                  </a:cubicBezTo>
                  <a:cubicBezTo>
                    <a:pt x="60" y="93"/>
                    <a:pt x="21" y="153"/>
                    <a:pt x="1" y="292"/>
                  </a:cubicBezTo>
                  <a:lnTo>
                    <a:pt x="1" y="411"/>
                  </a:lnTo>
                  <a:cubicBezTo>
                    <a:pt x="70" y="469"/>
                    <a:pt x="140" y="500"/>
                    <a:pt x="209" y="500"/>
                  </a:cubicBezTo>
                  <a:cubicBezTo>
                    <a:pt x="259" y="500"/>
                    <a:pt x="309" y="484"/>
                    <a:pt x="359" y="451"/>
                  </a:cubicBezTo>
                  <a:cubicBezTo>
                    <a:pt x="418" y="431"/>
                    <a:pt x="498" y="431"/>
                    <a:pt x="538" y="411"/>
                  </a:cubicBezTo>
                  <a:cubicBezTo>
                    <a:pt x="518" y="312"/>
                    <a:pt x="518" y="213"/>
                    <a:pt x="518" y="113"/>
                  </a:cubicBezTo>
                  <a:lnTo>
                    <a:pt x="538" y="34"/>
                  </a:lnTo>
                  <a:cubicBezTo>
                    <a:pt x="468" y="10"/>
                    <a:pt x="40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2205400" y="1294800"/>
              <a:ext cx="9475" cy="3125"/>
            </a:xfrm>
            <a:custGeom>
              <a:avLst/>
              <a:gdLst/>
              <a:ahLst/>
              <a:cxnLst/>
              <a:rect l="l" t="t" r="r" b="b"/>
              <a:pathLst>
                <a:path w="379" h="125" extrusionOk="0">
                  <a:moveTo>
                    <a:pt x="302" y="0"/>
                  </a:moveTo>
                  <a:cubicBezTo>
                    <a:pt x="180" y="0"/>
                    <a:pt x="83" y="42"/>
                    <a:pt x="0" y="124"/>
                  </a:cubicBezTo>
                  <a:cubicBezTo>
                    <a:pt x="159" y="124"/>
                    <a:pt x="279" y="124"/>
                    <a:pt x="378" y="5"/>
                  </a:cubicBezTo>
                  <a:cubicBezTo>
                    <a:pt x="352" y="2"/>
                    <a:pt x="326"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2205900" y="1302875"/>
              <a:ext cx="4975" cy="3500"/>
            </a:xfrm>
            <a:custGeom>
              <a:avLst/>
              <a:gdLst/>
              <a:ahLst/>
              <a:cxnLst/>
              <a:rect l="l" t="t" r="r" b="b"/>
              <a:pathLst>
                <a:path w="199" h="140" extrusionOk="0">
                  <a:moveTo>
                    <a:pt x="199" y="0"/>
                  </a:moveTo>
                  <a:lnTo>
                    <a:pt x="199" y="0"/>
                  </a:lnTo>
                  <a:cubicBezTo>
                    <a:pt x="159" y="40"/>
                    <a:pt x="80" y="80"/>
                    <a:pt x="0" y="140"/>
                  </a:cubicBezTo>
                  <a:cubicBezTo>
                    <a:pt x="80" y="80"/>
                    <a:pt x="13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2232250" y="1298900"/>
              <a:ext cx="5000" cy="3075"/>
            </a:xfrm>
            <a:custGeom>
              <a:avLst/>
              <a:gdLst/>
              <a:ahLst/>
              <a:cxnLst/>
              <a:rect l="l" t="t" r="r" b="b"/>
              <a:pathLst>
                <a:path w="200" h="123" extrusionOk="0">
                  <a:moveTo>
                    <a:pt x="199" y="0"/>
                  </a:moveTo>
                  <a:cubicBezTo>
                    <a:pt x="140" y="40"/>
                    <a:pt x="80" y="60"/>
                    <a:pt x="0" y="120"/>
                  </a:cubicBezTo>
                  <a:cubicBezTo>
                    <a:pt x="11" y="122"/>
                    <a:pt x="21" y="123"/>
                    <a:pt x="30" y="123"/>
                  </a:cubicBezTo>
                  <a:cubicBezTo>
                    <a:pt x="109" y="123"/>
                    <a:pt x="146" y="53"/>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2219325" y="1302375"/>
              <a:ext cx="5500" cy="2325"/>
            </a:xfrm>
            <a:custGeom>
              <a:avLst/>
              <a:gdLst/>
              <a:ahLst/>
              <a:cxnLst/>
              <a:rect l="l" t="t" r="r" b="b"/>
              <a:pathLst>
                <a:path w="220" h="93" extrusionOk="0">
                  <a:moveTo>
                    <a:pt x="0" y="0"/>
                  </a:moveTo>
                  <a:lnTo>
                    <a:pt x="0" y="0"/>
                  </a:lnTo>
                  <a:cubicBezTo>
                    <a:pt x="31" y="63"/>
                    <a:pt x="68" y="93"/>
                    <a:pt x="107" y="93"/>
                  </a:cubicBezTo>
                  <a:cubicBezTo>
                    <a:pt x="143" y="93"/>
                    <a:pt x="181" y="68"/>
                    <a:pt x="219" y="20"/>
                  </a:cubicBezTo>
                  <a:cubicBezTo>
                    <a:pt x="139" y="20"/>
                    <a:pt x="6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2150200" y="1341650"/>
              <a:ext cx="3500" cy="3525"/>
            </a:xfrm>
            <a:custGeom>
              <a:avLst/>
              <a:gdLst/>
              <a:ahLst/>
              <a:cxnLst/>
              <a:rect l="l" t="t" r="r" b="b"/>
              <a:pathLst>
                <a:path w="140" h="141" extrusionOk="0">
                  <a:moveTo>
                    <a:pt x="139" y="1"/>
                  </a:moveTo>
                  <a:cubicBezTo>
                    <a:pt x="100" y="1"/>
                    <a:pt x="40" y="1"/>
                    <a:pt x="0" y="21"/>
                  </a:cubicBezTo>
                  <a:cubicBezTo>
                    <a:pt x="0" y="81"/>
                    <a:pt x="0" y="120"/>
                    <a:pt x="20" y="140"/>
                  </a:cubicBezTo>
                  <a:cubicBezTo>
                    <a:pt x="40" y="100"/>
                    <a:pt x="100" y="81"/>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2582850" y="1198625"/>
              <a:ext cx="26875" cy="4375"/>
            </a:xfrm>
            <a:custGeom>
              <a:avLst/>
              <a:gdLst/>
              <a:ahLst/>
              <a:cxnLst/>
              <a:rect l="l" t="t" r="r" b="b"/>
              <a:pathLst>
                <a:path w="1075" h="175" extrusionOk="0">
                  <a:moveTo>
                    <a:pt x="631" y="0"/>
                  </a:moveTo>
                  <a:cubicBezTo>
                    <a:pt x="415" y="0"/>
                    <a:pt x="201" y="34"/>
                    <a:pt x="1" y="152"/>
                  </a:cubicBezTo>
                  <a:cubicBezTo>
                    <a:pt x="26" y="151"/>
                    <a:pt x="52" y="150"/>
                    <a:pt x="77" y="150"/>
                  </a:cubicBezTo>
                  <a:cubicBezTo>
                    <a:pt x="240" y="150"/>
                    <a:pt x="405" y="175"/>
                    <a:pt x="569" y="175"/>
                  </a:cubicBezTo>
                  <a:cubicBezTo>
                    <a:pt x="742" y="175"/>
                    <a:pt x="913" y="147"/>
                    <a:pt x="1075" y="33"/>
                  </a:cubicBezTo>
                  <a:cubicBezTo>
                    <a:pt x="929" y="16"/>
                    <a:pt x="779"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2127325" y="1339675"/>
              <a:ext cx="8975" cy="32850"/>
            </a:xfrm>
            <a:custGeom>
              <a:avLst/>
              <a:gdLst/>
              <a:ahLst/>
              <a:cxnLst/>
              <a:rect l="l" t="t" r="r" b="b"/>
              <a:pathLst>
                <a:path w="359" h="1314" extrusionOk="0">
                  <a:moveTo>
                    <a:pt x="40" y="0"/>
                  </a:moveTo>
                  <a:lnTo>
                    <a:pt x="40" y="0"/>
                  </a:lnTo>
                  <a:cubicBezTo>
                    <a:pt x="20" y="478"/>
                    <a:pt x="0" y="876"/>
                    <a:pt x="60" y="1274"/>
                  </a:cubicBezTo>
                  <a:cubicBezTo>
                    <a:pt x="119" y="1293"/>
                    <a:pt x="139" y="1313"/>
                    <a:pt x="199" y="1313"/>
                  </a:cubicBezTo>
                  <a:cubicBezTo>
                    <a:pt x="239" y="1075"/>
                    <a:pt x="119" y="796"/>
                    <a:pt x="358" y="617"/>
                  </a:cubicBezTo>
                  <a:cubicBezTo>
                    <a:pt x="358" y="378"/>
                    <a:pt x="298" y="199"/>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2271525" y="1229300"/>
              <a:ext cx="43300" cy="30825"/>
            </a:xfrm>
            <a:custGeom>
              <a:avLst/>
              <a:gdLst/>
              <a:ahLst/>
              <a:cxnLst/>
              <a:rect l="l" t="t" r="r" b="b"/>
              <a:pathLst>
                <a:path w="1732" h="1233" extrusionOk="0">
                  <a:moveTo>
                    <a:pt x="877" y="0"/>
                  </a:moveTo>
                  <a:cubicBezTo>
                    <a:pt x="658" y="0"/>
                    <a:pt x="421" y="94"/>
                    <a:pt x="160" y="298"/>
                  </a:cubicBezTo>
                  <a:cubicBezTo>
                    <a:pt x="41" y="437"/>
                    <a:pt x="1" y="616"/>
                    <a:pt x="41" y="795"/>
                  </a:cubicBezTo>
                  <a:cubicBezTo>
                    <a:pt x="149" y="1120"/>
                    <a:pt x="402" y="1156"/>
                    <a:pt x="677" y="1156"/>
                  </a:cubicBezTo>
                  <a:cubicBezTo>
                    <a:pt x="756" y="1156"/>
                    <a:pt x="836" y="1153"/>
                    <a:pt x="916" y="1153"/>
                  </a:cubicBezTo>
                  <a:cubicBezTo>
                    <a:pt x="996" y="1153"/>
                    <a:pt x="1035" y="1133"/>
                    <a:pt x="1115" y="1133"/>
                  </a:cubicBezTo>
                  <a:cubicBezTo>
                    <a:pt x="1195" y="1113"/>
                    <a:pt x="1234" y="1054"/>
                    <a:pt x="1314" y="1014"/>
                  </a:cubicBezTo>
                  <a:cubicBezTo>
                    <a:pt x="1325" y="1008"/>
                    <a:pt x="1335" y="1006"/>
                    <a:pt x="1345" y="1006"/>
                  </a:cubicBezTo>
                  <a:cubicBezTo>
                    <a:pt x="1374" y="1006"/>
                    <a:pt x="1399" y="1024"/>
                    <a:pt x="1413" y="1054"/>
                  </a:cubicBezTo>
                  <a:cubicBezTo>
                    <a:pt x="1433" y="1093"/>
                    <a:pt x="1453" y="1133"/>
                    <a:pt x="1493" y="1193"/>
                  </a:cubicBezTo>
                  <a:lnTo>
                    <a:pt x="1553" y="1233"/>
                  </a:lnTo>
                  <a:cubicBezTo>
                    <a:pt x="1612" y="1153"/>
                    <a:pt x="1692" y="1093"/>
                    <a:pt x="1732" y="1014"/>
                  </a:cubicBezTo>
                  <a:lnTo>
                    <a:pt x="1732" y="536"/>
                  </a:lnTo>
                  <a:cubicBezTo>
                    <a:pt x="1473" y="196"/>
                    <a:pt x="1194" y="0"/>
                    <a:pt x="8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2280000" y="1256050"/>
              <a:ext cx="30350" cy="13025"/>
            </a:xfrm>
            <a:custGeom>
              <a:avLst/>
              <a:gdLst/>
              <a:ahLst/>
              <a:cxnLst/>
              <a:rect l="l" t="t" r="r" b="b"/>
              <a:pathLst>
                <a:path w="1214" h="521" extrusionOk="0">
                  <a:moveTo>
                    <a:pt x="1022" y="1"/>
                  </a:moveTo>
                  <a:cubicBezTo>
                    <a:pt x="966" y="1"/>
                    <a:pt x="911" y="16"/>
                    <a:pt x="856" y="43"/>
                  </a:cubicBezTo>
                  <a:cubicBezTo>
                    <a:pt x="776" y="43"/>
                    <a:pt x="676" y="43"/>
                    <a:pt x="597" y="23"/>
                  </a:cubicBezTo>
                  <a:cubicBezTo>
                    <a:pt x="566" y="33"/>
                    <a:pt x="531" y="36"/>
                    <a:pt x="495" y="36"/>
                  </a:cubicBezTo>
                  <a:cubicBezTo>
                    <a:pt x="425" y="36"/>
                    <a:pt x="348" y="25"/>
                    <a:pt x="276" y="25"/>
                  </a:cubicBezTo>
                  <a:cubicBezTo>
                    <a:pt x="140" y="25"/>
                    <a:pt x="22" y="63"/>
                    <a:pt x="0" y="282"/>
                  </a:cubicBezTo>
                  <a:cubicBezTo>
                    <a:pt x="80" y="361"/>
                    <a:pt x="119" y="441"/>
                    <a:pt x="199" y="521"/>
                  </a:cubicBezTo>
                  <a:cubicBezTo>
                    <a:pt x="517" y="381"/>
                    <a:pt x="875" y="282"/>
                    <a:pt x="1214" y="163"/>
                  </a:cubicBezTo>
                  <a:lnTo>
                    <a:pt x="1214" y="63"/>
                  </a:lnTo>
                  <a:cubicBezTo>
                    <a:pt x="1150" y="20"/>
                    <a:pt x="1086"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2300625" y="1268000"/>
              <a:ext cx="9225" cy="4100"/>
            </a:xfrm>
            <a:custGeom>
              <a:avLst/>
              <a:gdLst/>
              <a:ahLst/>
              <a:cxnLst/>
              <a:rect l="l" t="t" r="r" b="b"/>
              <a:pathLst>
                <a:path w="369" h="164" extrusionOk="0">
                  <a:moveTo>
                    <a:pt x="127" y="0"/>
                  </a:moveTo>
                  <a:cubicBezTo>
                    <a:pt x="80" y="0"/>
                    <a:pt x="41" y="20"/>
                    <a:pt x="31" y="63"/>
                  </a:cubicBezTo>
                  <a:cubicBezTo>
                    <a:pt x="1" y="152"/>
                    <a:pt x="72" y="163"/>
                    <a:pt x="134" y="163"/>
                  </a:cubicBezTo>
                  <a:cubicBezTo>
                    <a:pt x="155" y="163"/>
                    <a:pt x="175" y="162"/>
                    <a:pt x="190" y="162"/>
                  </a:cubicBezTo>
                  <a:lnTo>
                    <a:pt x="369" y="162"/>
                  </a:lnTo>
                  <a:cubicBezTo>
                    <a:pt x="349" y="102"/>
                    <a:pt x="289" y="63"/>
                    <a:pt x="249" y="43"/>
                  </a:cubicBezTo>
                  <a:cubicBezTo>
                    <a:pt x="212" y="15"/>
                    <a:pt x="167"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2281475" y="1271550"/>
              <a:ext cx="11475" cy="5475"/>
            </a:xfrm>
            <a:custGeom>
              <a:avLst/>
              <a:gdLst/>
              <a:ahLst/>
              <a:cxnLst/>
              <a:rect l="l" t="t" r="r" b="b"/>
              <a:pathLst>
                <a:path w="459" h="219" extrusionOk="0">
                  <a:moveTo>
                    <a:pt x="140" y="0"/>
                  </a:moveTo>
                  <a:cubicBezTo>
                    <a:pt x="1" y="60"/>
                    <a:pt x="21" y="139"/>
                    <a:pt x="140" y="219"/>
                  </a:cubicBezTo>
                  <a:cubicBezTo>
                    <a:pt x="259" y="219"/>
                    <a:pt x="359" y="199"/>
                    <a:pt x="458" y="199"/>
                  </a:cubicBezTo>
                  <a:cubicBezTo>
                    <a:pt x="399" y="40"/>
                    <a:pt x="25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2553025" y="1368525"/>
              <a:ext cx="5000" cy="3500"/>
            </a:xfrm>
            <a:custGeom>
              <a:avLst/>
              <a:gdLst/>
              <a:ahLst/>
              <a:cxnLst/>
              <a:rect l="l" t="t" r="r" b="b"/>
              <a:pathLst>
                <a:path w="200" h="140" extrusionOk="0">
                  <a:moveTo>
                    <a:pt x="199" y="0"/>
                  </a:moveTo>
                  <a:lnTo>
                    <a:pt x="199" y="0"/>
                  </a:lnTo>
                  <a:cubicBezTo>
                    <a:pt x="120" y="40"/>
                    <a:pt x="60" y="100"/>
                    <a:pt x="0" y="139"/>
                  </a:cubicBezTo>
                  <a:cubicBezTo>
                    <a:pt x="60" y="100"/>
                    <a:pt x="1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2176050" y="1360050"/>
              <a:ext cx="2525" cy="2525"/>
            </a:xfrm>
            <a:custGeom>
              <a:avLst/>
              <a:gdLst/>
              <a:ahLst/>
              <a:cxnLst/>
              <a:rect l="l" t="t" r="r" b="b"/>
              <a:pathLst>
                <a:path w="101" h="101" extrusionOk="0">
                  <a:moveTo>
                    <a:pt x="1" y="1"/>
                  </a:moveTo>
                  <a:lnTo>
                    <a:pt x="1" y="61"/>
                  </a:lnTo>
                  <a:lnTo>
                    <a:pt x="1" y="100"/>
                  </a:lnTo>
                  <a:cubicBezTo>
                    <a:pt x="60" y="81"/>
                    <a:pt x="80" y="81"/>
                    <a:pt x="100" y="81"/>
                  </a:cubicBezTo>
                  <a:cubicBezTo>
                    <a:pt x="80" y="61"/>
                    <a:pt x="4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2126325" y="1245175"/>
              <a:ext cx="173575" cy="41125"/>
            </a:xfrm>
            <a:custGeom>
              <a:avLst/>
              <a:gdLst/>
              <a:ahLst/>
              <a:cxnLst/>
              <a:rect l="l" t="t" r="r" b="b"/>
              <a:pathLst>
                <a:path w="6943" h="1645" extrusionOk="0">
                  <a:moveTo>
                    <a:pt x="4078" y="1"/>
                  </a:moveTo>
                  <a:cubicBezTo>
                    <a:pt x="3840" y="21"/>
                    <a:pt x="3581" y="41"/>
                    <a:pt x="3442" y="299"/>
                  </a:cubicBezTo>
                  <a:cubicBezTo>
                    <a:pt x="3561" y="478"/>
                    <a:pt x="3601" y="677"/>
                    <a:pt x="3302" y="717"/>
                  </a:cubicBezTo>
                  <a:lnTo>
                    <a:pt x="1154" y="1095"/>
                  </a:lnTo>
                  <a:cubicBezTo>
                    <a:pt x="1126" y="1109"/>
                    <a:pt x="1098" y="1123"/>
                    <a:pt x="1063" y="1123"/>
                  </a:cubicBezTo>
                  <a:cubicBezTo>
                    <a:pt x="1048" y="1123"/>
                    <a:pt x="1032" y="1121"/>
                    <a:pt x="1015" y="1115"/>
                  </a:cubicBezTo>
                  <a:cubicBezTo>
                    <a:pt x="856" y="1234"/>
                    <a:pt x="657" y="1234"/>
                    <a:pt x="458" y="1234"/>
                  </a:cubicBezTo>
                  <a:cubicBezTo>
                    <a:pt x="392" y="1218"/>
                    <a:pt x="334" y="1205"/>
                    <a:pt x="281" y="1205"/>
                  </a:cubicBezTo>
                  <a:cubicBezTo>
                    <a:pt x="204" y="1205"/>
                    <a:pt x="138" y="1232"/>
                    <a:pt x="80" y="1314"/>
                  </a:cubicBezTo>
                  <a:cubicBezTo>
                    <a:pt x="0" y="1413"/>
                    <a:pt x="60" y="1513"/>
                    <a:pt x="159" y="1592"/>
                  </a:cubicBezTo>
                  <a:cubicBezTo>
                    <a:pt x="199" y="1592"/>
                    <a:pt x="259" y="1612"/>
                    <a:pt x="299" y="1632"/>
                  </a:cubicBezTo>
                  <a:cubicBezTo>
                    <a:pt x="384" y="1640"/>
                    <a:pt x="469" y="1644"/>
                    <a:pt x="554" y="1644"/>
                  </a:cubicBezTo>
                  <a:cubicBezTo>
                    <a:pt x="867" y="1644"/>
                    <a:pt x="1179" y="1591"/>
                    <a:pt x="1492" y="1513"/>
                  </a:cubicBezTo>
                  <a:cubicBezTo>
                    <a:pt x="2208" y="1314"/>
                    <a:pt x="2944" y="1115"/>
                    <a:pt x="3680" y="1035"/>
                  </a:cubicBezTo>
                  <a:cubicBezTo>
                    <a:pt x="3836" y="999"/>
                    <a:pt x="3984" y="992"/>
                    <a:pt x="4133" y="992"/>
                  </a:cubicBezTo>
                  <a:cubicBezTo>
                    <a:pt x="4233" y="992"/>
                    <a:pt x="4333" y="995"/>
                    <a:pt x="4436" y="995"/>
                  </a:cubicBezTo>
                  <a:cubicBezTo>
                    <a:pt x="4556" y="995"/>
                    <a:pt x="4675" y="995"/>
                    <a:pt x="4775" y="896"/>
                  </a:cubicBezTo>
                  <a:cubicBezTo>
                    <a:pt x="5007" y="730"/>
                    <a:pt x="5253" y="716"/>
                    <a:pt x="5501" y="716"/>
                  </a:cubicBezTo>
                  <a:cubicBezTo>
                    <a:pt x="5550" y="716"/>
                    <a:pt x="5600" y="717"/>
                    <a:pt x="5650" y="717"/>
                  </a:cubicBezTo>
                  <a:cubicBezTo>
                    <a:pt x="5809" y="697"/>
                    <a:pt x="5968" y="697"/>
                    <a:pt x="6147" y="697"/>
                  </a:cubicBezTo>
                  <a:cubicBezTo>
                    <a:pt x="6262" y="570"/>
                    <a:pt x="6397" y="544"/>
                    <a:pt x="6537" y="544"/>
                  </a:cubicBezTo>
                  <a:cubicBezTo>
                    <a:pt x="6639" y="544"/>
                    <a:pt x="6743" y="558"/>
                    <a:pt x="6843" y="558"/>
                  </a:cubicBezTo>
                  <a:cubicBezTo>
                    <a:pt x="6923" y="498"/>
                    <a:pt x="6943" y="458"/>
                    <a:pt x="6883" y="399"/>
                  </a:cubicBezTo>
                  <a:cubicBezTo>
                    <a:pt x="6808" y="323"/>
                    <a:pt x="6718" y="303"/>
                    <a:pt x="6624" y="303"/>
                  </a:cubicBezTo>
                  <a:cubicBezTo>
                    <a:pt x="6519" y="303"/>
                    <a:pt x="6408" y="328"/>
                    <a:pt x="6303" y="328"/>
                  </a:cubicBezTo>
                  <a:cubicBezTo>
                    <a:pt x="6202" y="328"/>
                    <a:pt x="6107" y="306"/>
                    <a:pt x="6028" y="220"/>
                  </a:cubicBezTo>
                  <a:cubicBezTo>
                    <a:pt x="5889" y="120"/>
                    <a:pt x="5789" y="41"/>
                    <a:pt x="5650" y="21"/>
                  </a:cubicBezTo>
                  <a:cubicBezTo>
                    <a:pt x="5491" y="1"/>
                    <a:pt x="5371" y="1"/>
                    <a:pt x="5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2723100" y="1346150"/>
              <a:ext cx="3500" cy="4000"/>
            </a:xfrm>
            <a:custGeom>
              <a:avLst/>
              <a:gdLst/>
              <a:ahLst/>
              <a:cxnLst/>
              <a:rect l="l" t="t" r="r" b="b"/>
              <a:pathLst>
                <a:path w="140" h="160" extrusionOk="0">
                  <a:moveTo>
                    <a:pt x="1" y="0"/>
                  </a:moveTo>
                  <a:lnTo>
                    <a:pt x="1" y="159"/>
                  </a:lnTo>
                  <a:cubicBezTo>
                    <a:pt x="140" y="119"/>
                    <a:pt x="14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2401825" y="1224700"/>
              <a:ext cx="11575" cy="9750"/>
            </a:xfrm>
            <a:custGeom>
              <a:avLst/>
              <a:gdLst/>
              <a:ahLst/>
              <a:cxnLst/>
              <a:rect l="l" t="t" r="r" b="b"/>
              <a:pathLst>
                <a:path w="463" h="390" extrusionOk="0">
                  <a:moveTo>
                    <a:pt x="237" y="0"/>
                  </a:moveTo>
                  <a:cubicBezTo>
                    <a:pt x="164" y="0"/>
                    <a:pt x="77" y="17"/>
                    <a:pt x="1" y="24"/>
                  </a:cubicBezTo>
                  <a:cubicBezTo>
                    <a:pt x="61" y="124"/>
                    <a:pt x="120" y="243"/>
                    <a:pt x="200" y="382"/>
                  </a:cubicBezTo>
                  <a:cubicBezTo>
                    <a:pt x="216" y="387"/>
                    <a:pt x="230" y="390"/>
                    <a:pt x="244" y="390"/>
                  </a:cubicBezTo>
                  <a:cubicBezTo>
                    <a:pt x="282" y="390"/>
                    <a:pt x="315" y="371"/>
                    <a:pt x="359" y="342"/>
                  </a:cubicBezTo>
                  <a:cubicBezTo>
                    <a:pt x="462" y="58"/>
                    <a:pt x="373"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2262075" y="1431175"/>
              <a:ext cx="151725" cy="28375"/>
            </a:xfrm>
            <a:custGeom>
              <a:avLst/>
              <a:gdLst/>
              <a:ahLst/>
              <a:cxnLst/>
              <a:rect l="l" t="t" r="r" b="b"/>
              <a:pathLst>
                <a:path w="6069" h="1135" extrusionOk="0">
                  <a:moveTo>
                    <a:pt x="2090" y="1"/>
                  </a:moveTo>
                  <a:cubicBezTo>
                    <a:pt x="2010" y="21"/>
                    <a:pt x="1911" y="21"/>
                    <a:pt x="1831" y="40"/>
                  </a:cubicBezTo>
                  <a:cubicBezTo>
                    <a:pt x="1473" y="100"/>
                    <a:pt x="1095" y="1"/>
                    <a:pt x="737" y="219"/>
                  </a:cubicBezTo>
                  <a:cubicBezTo>
                    <a:pt x="518" y="239"/>
                    <a:pt x="279" y="279"/>
                    <a:pt x="41" y="299"/>
                  </a:cubicBezTo>
                  <a:cubicBezTo>
                    <a:pt x="21" y="319"/>
                    <a:pt x="21" y="339"/>
                    <a:pt x="1" y="359"/>
                  </a:cubicBezTo>
                  <a:cubicBezTo>
                    <a:pt x="339" y="677"/>
                    <a:pt x="777" y="637"/>
                    <a:pt x="1195" y="697"/>
                  </a:cubicBezTo>
                  <a:cubicBezTo>
                    <a:pt x="2766" y="836"/>
                    <a:pt x="4298" y="995"/>
                    <a:pt x="5869" y="1135"/>
                  </a:cubicBezTo>
                  <a:cubicBezTo>
                    <a:pt x="5949" y="1095"/>
                    <a:pt x="6009" y="1015"/>
                    <a:pt x="6048" y="916"/>
                  </a:cubicBezTo>
                  <a:cubicBezTo>
                    <a:pt x="6068" y="717"/>
                    <a:pt x="6068" y="518"/>
                    <a:pt x="5889" y="379"/>
                  </a:cubicBezTo>
                  <a:cubicBezTo>
                    <a:pt x="5054" y="399"/>
                    <a:pt x="4178" y="399"/>
                    <a:pt x="3323" y="399"/>
                  </a:cubicBezTo>
                  <a:cubicBezTo>
                    <a:pt x="3064" y="219"/>
                    <a:pt x="2686" y="339"/>
                    <a:pt x="2408" y="140"/>
                  </a:cubicBezTo>
                  <a:cubicBezTo>
                    <a:pt x="2309" y="80"/>
                    <a:pt x="2209" y="21"/>
                    <a:pt x="20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2080575" y="1609725"/>
              <a:ext cx="72125" cy="24950"/>
            </a:xfrm>
            <a:custGeom>
              <a:avLst/>
              <a:gdLst/>
              <a:ahLst/>
              <a:cxnLst/>
              <a:rect l="l" t="t" r="r" b="b"/>
              <a:pathLst>
                <a:path w="2885" h="998" extrusionOk="0">
                  <a:moveTo>
                    <a:pt x="239" y="0"/>
                  </a:moveTo>
                  <a:cubicBezTo>
                    <a:pt x="219" y="0"/>
                    <a:pt x="199" y="20"/>
                    <a:pt x="179" y="40"/>
                  </a:cubicBezTo>
                  <a:cubicBezTo>
                    <a:pt x="40" y="299"/>
                    <a:pt x="0" y="537"/>
                    <a:pt x="179" y="756"/>
                  </a:cubicBezTo>
                  <a:cubicBezTo>
                    <a:pt x="245" y="749"/>
                    <a:pt x="311" y="746"/>
                    <a:pt x="376" y="746"/>
                  </a:cubicBezTo>
                  <a:cubicBezTo>
                    <a:pt x="896" y="746"/>
                    <a:pt x="1379" y="935"/>
                    <a:pt x="1910" y="935"/>
                  </a:cubicBezTo>
                  <a:cubicBezTo>
                    <a:pt x="1963" y="978"/>
                    <a:pt x="2016" y="998"/>
                    <a:pt x="2079" y="998"/>
                  </a:cubicBezTo>
                  <a:cubicBezTo>
                    <a:pt x="2133" y="998"/>
                    <a:pt x="2194" y="983"/>
                    <a:pt x="2268" y="955"/>
                  </a:cubicBezTo>
                  <a:cubicBezTo>
                    <a:pt x="2268" y="915"/>
                    <a:pt x="2288" y="895"/>
                    <a:pt x="2308" y="856"/>
                  </a:cubicBezTo>
                  <a:cubicBezTo>
                    <a:pt x="2323" y="858"/>
                    <a:pt x="2338" y="859"/>
                    <a:pt x="2351" y="859"/>
                  </a:cubicBezTo>
                  <a:cubicBezTo>
                    <a:pt x="2615" y="859"/>
                    <a:pt x="2464" y="379"/>
                    <a:pt x="2722" y="379"/>
                  </a:cubicBezTo>
                  <a:cubicBezTo>
                    <a:pt x="2751" y="379"/>
                    <a:pt x="2785" y="385"/>
                    <a:pt x="2825" y="398"/>
                  </a:cubicBezTo>
                  <a:cubicBezTo>
                    <a:pt x="2885" y="318"/>
                    <a:pt x="2865" y="239"/>
                    <a:pt x="2805" y="199"/>
                  </a:cubicBezTo>
                  <a:cubicBezTo>
                    <a:pt x="1970" y="0"/>
                    <a:pt x="1094" y="4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2195725" y="1501350"/>
              <a:ext cx="71350" cy="32100"/>
            </a:xfrm>
            <a:custGeom>
              <a:avLst/>
              <a:gdLst/>
              <a:ahLst/>
              <a:cxnLst/>
              <a:rect l="l" t="t" r="r" b="b"/>
              <a:pathLst>
                <a:path w="2854" h="1284" extrusionOk="0">
                  <a:moveTo>
                    <a:pt x="1600" y="1"/>
                  </a:moveTo>
                  <a:cubicBezTo>
                    <a:pt x="1049" y="1"/>
                    <a:pt x="535" y="338"/>
                    <a:pt x="49" y="1033"/>
                  </a:cubicBezTo>
                  <a:cubicBezTo>
                    <a:pt x="1" y="1210"/>
                    <a:pt x="57" y="1283"/>
                    <a:pt x="175" y="1283"/>
                  </a:cubicBezTo>
                  <a:cubicBezTo>
                    <a:pt x="203" y="1283"/>
                    <a:pt x="234" y="1279"/>
                    <a:pt x="268" y="1272"/>
                  </a:cubicBezTo>
                  <a:cubicBezTo>
                    <a:pt x="407" y="1212"/>
                    <a:pt x="507" y="1113"/>
                    <a:pt x="606" y="1013"/>
                  </a:cubicBezTo>
                  <a:cubicBezTo>
                    <a:pt x="1006" y="688"/>
                    <a:pt x="1413" y="489"/>
                    <a:pt x="1853" y="489"/>
                  </a:cubicBezTo>
                  <a:cubicBezTo>
                    <a:pt x="2114" y="489"/>
                    <a:pt x="2386" y="559"/>
                    <a:pt x="2675" y="715"/>
                  </a:cubicBezTo>
                  <a:cubicBezTo>
                    <a:pt x="2774" y="715"/>
                    <a:pt x="2854" y="655"/>
                    <a:pt x="2854" y="516"/>
                  </a:cubicBezTo>
                  <a:cubicBezTo>
                    <a:pt x="2413" y="175"/>
                    <a:pt x="1997" y="1"/>
                    <a:pt x="16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2168600" y="1613125"/>
              <a:ext cx="71100" cy="23975"/>
            </a:xfrm>
            <a:custGeom>
              <a:avLst/>
              <a:gdLst/>
              <a:ahLst/>
              <a:cxnLst/>
              <a:rect l="l" t="t" r="r" b="b"/>
              <a:pathLst>
                <a:path w="2844" h="959" extrusionOk="0">
                  <a:moveTo>
                    <a:pt x="781" y="1"/>
                  </a:moveTo>
                  <a:cubicBezTo>
                    <a:pt x="567" y="1"/>
                    <a:pt x="353" y="8"/>
                    <a:pt x="139" y="23"/>
                  </a:cubicBezTo>
                  <a:cubicBezTo>
                    <a:pt x="100" y="83"/>
                    <a:pt x="80" y="103"/>
                    <a:pt x="60" y="123"/>
                  </a:cubicBezTo>
                  <a:cubicBezTo>
                    <a:pt x="0" y="361"/>
                    <a:pt x="80" y="580"/>
                    <a:pt x="80" y="799"/>
                  </a:cubicBezTo>
                  <a:cubicBezTo>
                    <a:pt x="348" y="928"/>
                    <a:pt x="631" y="939"/>
                    <a:pt x="911" y="939"/>
                  </a:cubicBezTo>
                  <a:cubicBezTo>
                    <a:pt x="974" y="939"/>
                    <a:pt x="1038" y="939"/>
                    <a:pt x="1101" y="939"/>
                  </a:cubicBezTo>
                  <a:cubicBezTo>
                    <a:pt x="1233" y="939"/>
                    <a:pt x="1364" y="942"/>
                    <a:pt x="1492" y="958"/>
                  </a:cubicBezTo>
                  <a:cubicBezTo>
                    <a:pt x="1478" y="729"/>
                    <a:pt x="1378" y="670"/>
                    <a:pt x="1253" y="670"/>
                  </a:cubicBezTo>
                  <a:cubicBezTo>
                    <a:pt x="1121" y="670"/>
                    <a:pt x="961" y="735"/>
                    <a:pt x="842" y="735"/>
                  </a:cubicBezTo>
                  <a:cubicBezTo>
                    <a:pt x="760" y="735"/>
                    <a:pt x="697" y="704"/>
                    <a:pt x="677" y="600"/>
                  </a:cubicBezTo>
                  <a:lnTo>
                    <a:pt x="677" y="600"/>
                  </a:lnTo>
                  <a:cubicBezTo>
                    <a:pt x="739" y="607"/>
                    <a:pt x="803" y="610"/>
                    <a:pt x="868" y="610"/>
                  </a:cubicBezTo>
                  <a:cubicBezTo>
                    <a:pt x="1121" y="610"/>
                    <a:pt x="1385" y="569"/>
                    <a:pt x="1648" y="569"/>
                  </a:cubicBezTo>
                  <a:cubicBezTo>
                    <a:pt x="1914" y="569"/>
                    <a:pt x="2179" y="611"/>
                    <a:pt x="2427" y="779"/>
                  </a:cubicBezTo>
                  <a:cubicBezTo>
                    <a:pt x="2442" y="780"/>
                    <a:pt x="2456" y="781"/>
                    <a:pt x="2470" y="781"/>
                  </a:cubicBezTo>
                  <a:cubicBezTo>
                    <a:pt x="2754" y="781"/>
                    <a:pt x="2844" y="586"/>
                    <a:pt x="2825" y="302"/>
                  </a:cubicBezTo>
                  <a:lnTo>
                    <a:pt x="2725" y="202"/>
                  </a:lnTo>
                  <a:cubicBezTo>
                    <a:pt x="2069" y="68"/>
                    <a:pt x="1424" y="1"/>
                    <a:pt x="7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1972150" y="1480425"/>
              <a:ext cx="21400" cy="87050"/>
            </a:xfrm>
            <a:custGeom>
              <a:avLst/>
              <a:gdLst/>
              <a:ahLst/>
              <a:cxnLst/>
              <a:rect l="l" t="t" r="r" b="b"/>
              <a:pathLst>
                <a:path w="856" h="3482" extrusionOk="0">
                  <a:moveTo>
                    <a:pt x="714" y="0"/>
                  </a:moveTo>
                  <a:cubicBezTo>
                    <a:pt x="604" y="0"/>
                    <a:pt x="536" y="89"/>
                    <a:pt x="478" y="219"/>
                  </a:cubicBezTo>
                  <a:cubicBezTo>
                    <a:pt x="398" y="418"/>
                    <a:pt x="319" y="637"/>
                    <a:pt x="279" y="855"/>
                  </a:cubicBezTo>
                  <a:cubicBezTo>
                    <a:pt x="140" y="1512"/>
                    <a:pt x="239" y="2188"/>
                    <a:pt x="1" y="2805"/>
                  </a:cubicBezTo>
                  <a:cubicBezTo>
                    <a:pt x="259" y="2944"/>
                    <a:pt x="60" y="3322"/>
                    <a:pt x="339" y="3481"/>
                  </a:cubicBezTo>
                  <a:cubicBezTo>
                    <a:pt x="538" y="2327"/>
                    <a:pt x="438" y="1114"/>
                    <a:pt x="856" y="40"/>
                  </a:cubicBezTo>
                  <a:cubicBezTo>
                    <a:pt x="802" y="13"/>
                    <a:pt x="755" y="0"/>
                    <a:pt x="7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2183500" y="1528150"/>
              <a:ext cx="31625" cy="55000"/>
            </a:xfrm>
            <a:custGeom>
              <a:avLst/>
              <a:gdLst/>
              <a:ahLst/>
              <a:cxnLst/>
              <a:rect l="l" t="t" r="r" b="b"/>
              <a:pathLst>
                <a:path w="1265" h="2200" extrusionOk="0">
                  <a:moveTo>
                    <a:pt x="558" y="1"/>
                  </a:moveTo>
                  <a:cubicBezTo>
                    <a:pt x="379" y="140"/>
                    <a:pt x="299" y="339"/>
                    <a:pt x="240" y="538"/>
                  </a:cubicBezTo>
                  <a:cubicBezTo>
                    <a:pt x="260" y="598"/>
                    <a:pt x="379" y="677"/>
                    <a:pt x="200" y="677"/>
                  </a:cubicBezTo>
                  <a:cubicBezTo>
                    <a:pt x="1" y="1373"/>
                    <a:pt x="399" y="1791"/>
                    <a:pt x="896" y="2129"/>
                  </a:cubicBezTo>
                  <a:cubicBezTo>
                    <a:pt x="972" y="2158"/>
                    <a:pt x="1060" y="2199"/>
                    <a:pt x="1131" y="2199"/>
                  </a:cubicBezTo>
                  <a:cubicBezTo>
                    <a:pt x="1209" y="2199"/>
                    <a:pt x="1265" y="2148"/>
                    <a:pt x="1254" y="1970"/>
                  </a:cubicBezTo>
                  <a:cubicBezTo>
                    <a:pt x="439" y="1532"/>
                    <a:pt x="379" y="1433"/>
                    <a:pt x="638" y="617"/>
                  </a:cubicBezTo>
                  <a:cubicBezTo>
                    <a:pt x="657" y="478"/>
                    <a:pt x="737" y="339"/>
                    <a:pt x="777" y="220"/>
                  </a:cubicBezTo>
                  <a:lnTo>
                    <a:pt x="5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2018900" y="1603750"/>
              <a:ext cx="61700" cy="18925"/>
            </a:xfrm>
            <a:custGeom>
              <a:avLst/>
              <a:gdLst/>
              <a:ahLst/>
              <a:cxnLst/>
              <a:rect l="l" t="t" r="r" b="b"/>
              <a:pathLst>
                <a:path w="2468" h="757" extrusionOk="0">
                  <a:moveTo>
                    <a:pt x="219" y="0"/>
                  </a:moveTo>
                  <a:cubicBezTo>
                    <a:pt x="160" y="0"/>
                    <a:pt x="80" y="80"/>
                    <a:pt x="0" y="100"/>
                  </a:cubicBezTo>
                  <a:cubicBezTo>
                    <a:pt x="60" y="179"/>
                    <a:pt x="120" y="239"/>
                    <a:pt x="199" y="299"/>
                  </a:cubicBezTo>
                  <a:cubicBezTo>
                    <a:pt x="100" y="378"/>
                    <a:pt x="100" y="498"/>
                    <a:pt x="160" y="657"/>
                  </a:cubicBezTo>
                  <a:cubicBezTo>
                    <a:pt x="194" y="655"/>
                    <a:pt x="228" y="654"/>
                    <a:pt x="263" y="654"/>
                  </a:cubicBezTo>
                  <a:cubicBezTo>
                    <a:pt x="613" y="654"/>
                    <a:pt x="993" y="738"/>
                    <a:pt x="1373" y="756"/>
                  </a:cubicBezTo>
                  <a:cubicBezTo>
                    <a:pt x="1572" y="657"/>
                    <a:pt x="1751" y="498"/>
                    <a:pt x="1970" y="498"/>
                  </a:cubicBezTo>
                  <a:cubicBezTo>
                    <a:pt x="2109" y="478"/>
                    <a:pt x="2268" y="478"/>
                    <a:pt x="2388" y="378"/>
                  </a:cubicBezTo>
                  <a:cubicBezTo>
                    <a:pt x="2407" y="359"/>
                    <a:pt x="2447" y="299"/>
                    <a:pt x="2467" y="279"/>
                  </a:cubicBezTo>
                  <a:cubicBezTo>
                    <a:pt x="1751" y="60"/>
                    <a:pt x="975"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2205400" y="1577400"/>
              <a:ext cx="52725" cy="13950"/>
            </a:xfrm>
            <a:custGeom>
              <a:avLst/>
              <a:gdLst/>
              <a:ahLst/>
              <a:cxnLst/>
              <a:rect l="l" t="t" r="r" b="b"/>
              <a:pathLst>
                <a:path w="2109" h="558" extrusionOk="0">
                  <a:moveTo>
                    <a:pt x="358" y="0"/>
                  </a:moveTo>
                  <a:cubicBezTo>
                    <a:pt x="279" y="119"/>
                    <a:pt x="159" y="139"/>
                    <a:pt x="0" y="159"/>
                  </a:cubicBezTo>
                  <a:cubicBezTo>
                    <a:pt x="397" y="441"/>
                    <a:pt x="826" y="558"/>
                    <a:pt x="1294" y="558"/>
                  </a:cubicBezTo>
                  <a:cubicBezTo>
                    <a:pt x="1553" y="558"/>
                    <a:pt x="1825" y="522"/>
                    <a:pt x="2109" y="458"/>
                  </a:cubicBezTo>
                  <a:cubicBezTo>
                    <a:pt x="1552" y="20"/>
                    <a:pt x="895" y="15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2083550" y="1505775"/>
              <a:ext cx="11475" cy="70650"/>
            </a:xfrm>
            <a:custGeom>
              <a:avLst/>
              <a:gdLst/>
              <a:ahLst/>
              <a:cxnLst/>
              <a:rect l="l" t="t" r="r" b="b"/>
              <a:pathLst>
                <a:path w="459" h="2826" extrusionOk="0">
                  <a:moveTo>
                    <a:pt x="259" y="1"/>
                  </a:moveTo>
                  <a:cubicBezTo>
                    <a:pt x="1" y="199"/>
                    <a:pt x="259" y="518"/>
                    <a:pt x="60" y="717"/>
                  </a:cubicBezTo>
                  <a:cubicBezTo>
                    <a:pt x="120" y="1433"/>
                    <a:pt x="180" y="2129"/>
                    <a:pt x="259" y="2825"/>
                  </a:cubicBezTo>
                  <a:cubicBezTo>
                    <a:pt x="418" y="1890"/>
                    <a:pt x="458" y="936"/>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1974650" y="1465175"/>
              <a:ext cx="40300" cy="20225"/>
            </a:xfrm>
            <a:custGeom>
              <a:avLst/>
              <a:gdLst/>
              <a:ahLst/>
              <a:cxnLst/>
              <a:rect l="l" t="t" r="r" b="b"/>
              <a:pathLst>
                <a:path w="1612" h="809" extrusionOk="0">
                  <a:moveTo>
                    <a:pt x="934" y="1"/>
                  </a:moveTo>
                  <a:cubicBezTo>
                    <a:pt x="817" y="1"/>
                    <a:pt x="694" y="20"/>
                    <a:pt x="577" y="73"/>
                  </a:cubicBezTo>
                  <a:cubicBezTo>
                    <a:pt x="398" y="113"/>
                    <a:pt x="159" y="33"/>
                    <a:pt x="80" y="272"/>
                  </a:cubicBezTo>
                  <a:cubicBezTo>
                    <a:pt x="0" y="550"/>
                    <a:pt x="259" y="650"/>
                    <a:pt x="398" y="809"/>
                  </a:cubicBezTo>
                  <a:cubicBezTo>
                    <a:pt x="537" y="749"/>
                    <a:pt x="656" y="670"/>
                    <a:pt x="776" y="630"/>
                  </a:cubicBezTo>
                  <a:cubicBezTo>
                    <a:pt x="895" y="431"/>
                    <a:pt x="1094" y="471"/>
                    <a:pt x="1273" y="451"/>
                  </a:cubicBezTo>
                  <a:cubicBezTo>
                    <a:pt x="1492" y="272"/>
                    <a:pt x="1611" y="113"/>
                    <a:pt x="1213" y="33"/>
                  </a:cubicBezTo>
                  <a:cubicBezTo>
                    <a:pt x="1131" y="15"/>
                    <a:pt x="1035" y="1"/>
                    <a:pt x="9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1989050" y="1463100"/>
              <a:ext cx="50275" cy="13375"/>
            </a:xfrm>
            <a:custGeom>
              <a:avLst/>
              <a:gdLst/>
              <a:ahLst/>
              <a:cxnLst/>
              <a:rect l="l" t="t" r="r" b="b"/>
              <a:pathLst>
                <a:path w="2011" h="535" extrusionOk="0">
                  <a:moveTo>
                    <a:pt x="866" y="0"/>
                  </a:moveTo>
                  <a:cubicBezTo>
                    <a:pt x="578" y="0"/>
                    <a:pt x="290" y="46"/>
                    <a:pt x="1" y="156"/>
                  </a:cubicBezTo>
                  <a:cubicBezTo>
                    <a:pt x="200" y="156"/>
                    <a:pt x="379" y="196"/>
                    <a:pt x="578" y="196"/>
                  </a:cubicBezTo>
                  <a:cubicBezTo>
                    <a:pt x="856" y="216"/>
                    <a:pt x="737" y="395"/>
                    <a:pt x="697" y="534"/>
                  </a:cubicBezTo>
                  <a:cubicBezTo>
                    <a:pt x="708" y="534"/>
                    <a:pt x="718" y="535"/>
                    <a:pt x="729" y="535"/>
                  </a:cubicBezTo>
                  <a:cubicBezTo>
                    <a:pt x="1150" y="535"/>
                    <a:pt x="1466" y="186"/>
                    <a:pt x="1889" y="186"/>
                  </a:cubicBezTo>
                  <a:cubicBezTo>
                    <a:pt x="1928" y="186"/>
                    <a:pt x="1969" y="189"/>
                    <a:pt x="2010" y="196"/>
                  </a:cubicBezTo>
                  <a:cubicBezTo>
                    <a:pt x="1634" y="82"/>
                    <a:pt x="1251" y="0"/>
                    <a:pt x="8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326750" y="1506775"/>
              <a:ext cx="15925" cy="48525"/>
            </a:xfrm>
            <a:custGeom>
              <a:avLst/>
              <a:gdLst/>
              <a:ahLst/>
              <a:cxnLst/>
              <a:rect l="l" t="t" r="r" b="b"/>
              <a:pathLst>
                <a:path w="637" h="1941" extrusionOk="0">
                  <a:moveTo>
                    <a:pt x="80" y="0"/>
                  </a:moveTo>
                  <a:lnTo>
                    <a:pt x="80" y="0"/>
                  </a:lnTo>
                  <a:cubicBezTo>
                    <a:pt x="119" y="657"/>
                    <a:pt x="80" y="1194"/>
                    <a:pt x="0" y="1731"/>
                  </a:cubicBezTo>
                  <a:cubicBezTo>
                    <a:pt x="0" y="1863"/>
                    <a:pt x="55" y="1940"/>
                    <a:pt x="164" y="1940"/>
                  </a:cubicBezTo>
                  <a:cubicBezTo>
                    <a:pt x="186" y="1940"/>
                    <a:pt x="211" y="1937"/>
                    <a:pt x="239" y="1930"/>
                  </a:cubicBezTo>
                  <a:cubicBezTo>
                    <a:pt x="477" y="1293"/>
                    <a:pt x="637" y="677"/>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2145225" y="1611200"/>
              <a:ext cx="27375" cy="21925"/>
            </a:xfrm>
            <a:custGeom>
              <a:avLst/>
              <a:gdLst/>
              <a:ahLst/>
              <a:cxnLst/>
              <a:rect l="l" t="t" r="r" b="b"/>
              <a:pathLst>
                <a:path w="1095" h="877" extrusionOk="0">
                  <a:moveTo>
                    <a:pt x="770" y="1"/>
                  </a:moveTo>
                  <a:cubicBezTo>
                    <a:pt x="581" y="1"/>
                    <a:pt x="394" y="107"/>
                    <a:pt x="199" y="120"/>
                  </a:cubicBezTo>
                  <a:cubicBezTo>
                    <a:pt x="179" y="200"/>
                    <a:pt x="179" y="259"/>
                    <a:pt x="179" y="339"/>
                  </a:cubicBezTo>
                  <a:cubicBezTo>
                    <a:pt x="0" y="558"/>
                    <a:pt x="120" y="697"/>
                    <a:pt x="318" y="797"/>
                  </a:cubicBezTo>
                  <a:lnTo>
                    <a:pt x="378" y="876"/>
                  </a:lnTo>
                  <a:lnTo>
                    <a:pt x="875" y="876"/>
                  </a:lnTo>
                  <a:cubicBezTo>
                    <a:pt x="1094" y="697"/>
                    <a:pt x="995" y="458"/>
                    <a:pt x="1035" y="240"/>
                  </a:cubicBezTo>
                  <a:cubicBezTo>
                    <a:pt x="1035" y="180"/>
                    <a:pt x="1074" y="160"/>
                    <a:pt x="1074" y="120"/>
                  </a:cubicBezTo>
                  <a:cubicBezTo>
                    <a:pt x="971" y="31"/>
                    <a:pt x="870" y="1"/>
                    <a:pt x="7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2298400" y="1550050"/>
              <a:ext cx="34325" cy="28050"/>
            </a:xfrm>
            <a:custGeom>
              <a:avLst/>
              <a:gdLst/>
              <a:ahLst/>
              <a:cxnLst/>
              <a:rect l="l" t="t" r="r" b="b"/>
              <a:pathLst>
                <a:path w="1373" h="1122" extrusionOk="0">
                  <a:moveTo>
                    <a:pt x="1134" y="0"/>
                  </a:moveTo>
                  <a:cubicBezTo>
                    <a:pt x="1035" y="438"/>
                    <a:pt x="637" y="537"/>
                    <a:pt x="279" y="716"/>
                  </a:cubicBezTo>
                  <a:cubicBezTo>
                    <a:pt x="159" y="756"/>
                    <a:pt x="0" y="836"/>
                    <a:pt x="80" y="1015"/>
                  </a:cubicBezTo>
                  <a:cubicBezTo>
                    <a:pt x="114" y="1092"/>
                    <a:pt x="160" y="1121"/>
                    <a:pt x="212" y="1121"/>
                  </a:cubicBezTo>
                  <a:cubicBezTo>
                    <a:pt x="280" y="1121"/>
                    <a:pt x="359" y="1071"/>
                    <a:pt x="438" y="1015"/>
                  </a:cubicBezTo>
                  <a:cubicBezTo>
                    <a:pt x="657" y="855"/>
                    <a:pt x="875" y="756"/>
                    <a:pt x="1134" y="696"/>
                  </a:cubicBezTo>
                  <a:cubicBezTo>
                    <a:pt x="1373" y="637"/>
                    <a:pt x="1353" y="418"/>
                    <a:pt x="1373" y="219"/>
                  </a:cubicBezTo>
                  <a:cubicBezTo>
                    <a:pt x="1273" y="139"/>
                    <a:pt x="1214" y="6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2423225" y="1602250"/>
              <a:ext cx="41300" cy="16450"/>
            </a:xfrm>
            <a:custGeom>
              <a:avLst/>
              <a:gdLst/>
              <a:ahLst/>
              <a:cxnLst/>
              <a:rect l="l" t="t" r="r" b="b"/>
              <a:pathLst>
                <a:path w="1652" h="658" extrusionOk="0">
                  <a:moveTo>
                    <a:pt x="1572" y="1"/>
                  </a:moveTo>
                  <a:cubicBezTo>
                    <a:pt x="1076" y="56"/>
                    <a:pt x="631" y="366"/>
                    <a:pt x="127" y="366"/>
                  </a:cubicBezTo>
                  <a:cubicBezTo>
                    <a:pt x="85" y="366"/>
                    <a:pt x="43" y="363"/>
                    <a:pt x="0" y="359"/>
                  </a:cubicBezTo>
                  <a:lnTo>
                    <a:pt x="0" y="359"/>
                  </a:lnTo>
                  <a:cubicBezTo>
                    <a:pt x="120" y="458"/>
                    <a:pt x="219" y="538"/>
                    <a:pt x="338" y="637"/>
                  </a:cubicBezTo>
                  <a:cubicBezTo>
                    <a:pt x="438" y="657"/>
                    <a:pt x="557" y="657"/>
                    <a:pt x="657" y="657"/>
                  </a:cubicBezTo>
                  <a:cubicBezTo>
                    <a:pt x="716" y="637"/>
                    <a:pt x="776" y="598"/>
                    <a:pt x="856" y="558"/>
                  </a:cubicBezTo>
                  <a:cubicBezTo>
                    <a:pt x="915" y="558"/>
                    <a:pt x="995" y="538"/>
                    <a:pt x="1035" y="538"/>
                  </a:cubicBezTo>
                  <a:cubicBezTo>
                    <a:pt x="1214" y="458"/>
                    <a:pt x="1353" y="399"/>
                    <a:pt x="1512" y="299"/>
                  </a:cubicBezTo>
                  <a:cubicBezTo>
                    <a:pt x="1572" y="299"/>
                    <a:pt x="1631" y="239"/>
                    <a:pt x="1651" y="160"/>
                  </a:cubicBezTo>
                  <a:cubicBezTo>
                    <a:pt x="1651" y="100"/>
                    <a:pt x="1631" y="41"/>
                    <a:pt x="1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2076100" y="1480425"/>
              <a:ext cx="14925" cy="43775"/>
            </a:xfrm>
            <a:custGeom>
              <a:avLst/>
              <a:gdLst/>
              <a:ahLst/>
              <a:cxnLst/>
              <a:rect l="l" t="t" r="r" b="b"/>
              <a:pathLst>
                <a:path w="597" h="1751" extrusionOk="0">
                  <a:moveTo>
                    <a:pt x="299" y="0"/>
                  </a:moveTo>
                  <a:lnTo>
                    <a:pt x="299" y="0"/>
                  </a:lnTo>
                  <a:cubicBezTo>
                    <a:pt x="0" y="597"/>
                    <a:pt x="378" y="1154"/>
                    <a:pt x="358" y="1751"/>
                  </a:cubicBezTo>
                  <a:cubicBezTo>
                    <a:pt x="597" y="1552"/>
                    <a:pt x="478" y="1253"/>
                    <a:pt x="557" y="1015"/>
                  </a:cubicBezTo>
                  <a:cubicBezTo>
                    <a:pt x="557" y="836"/>
                    <a:pt x="517" y="696"/>
                    <a:pt x="517" y="557"/>
                  </a:cubicBezTo>
                  <a:cubicBezTo>
                    <a:pt x="318" y="418"/>
                    <a:pt x="557" y="11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2083550" y="1435100"/>
              <a:ext cx="31850" cy="16375"/>
            </a:xfrm>
            <a:custGeom>
              <a:avLst/>
              <a:gdLst/>
              <a:ahLst/>
              <a:cxnLst/>
              <a:rect l="l" t="t" r="r" b="b"/>
              <a:pathLst>
                <a:path w="1274" h="655" extrusionOk="0">
                  <a:moveTo>
                    <a:pt x="296" y="0"/>
                  </a:moveTo>
                  <a:cubicBezTo>
                    <a:pt x="200" y="0"/>
                    <a:pt x="119" y="47"/>
                    <a:pt x="80" y="222"/>
                  </a:cubicBezTo>
                  <a:cubicBezTo>
                    <a:pt x="1" y="381"/>
                    <a:pt x="319" y="341"/>
                    <a:pt x="398" y="480"/>
                  </a:cubicBezTo>
                  <a:cubicBezTo>
                    <a:pt x="578" y="609"/>
                    <a:pt x="767" y="654"/>
                    <a:pt x="958" y="654"/>
                  </a:cubicBezTo>
                  <a:cubicBezTo>
                    <a:pt x="1062" y="654"/>
                    <a:pt x="1168" y="641"/>
                    <a:pt x="1274" y="619"/>
                  </a:cubicBezTo>
                  <a:cubicBezTo>
                    <a:pt x="1274" y="460"/>
                    <a:pt x="1254" y="361"/>
                    <a:pt x="1114" y="281"/>
                  </a:cubicBezTo>
                  <a:cubicBezTo>
                    <a:pt x="975" y="281"/>
                    <a:pt x="856" y="222"/>
                    <a:pt x="756" y="122"/>
                  </a:cubicBezTo>
                  <a:cubicBezTo>
                    <a:pt x="717" y="62"/>
                    <a:pt x="677" y="62"/>
                    <a:pt x="617" y="62"/>
                  </a:cubicBezTo>
                  <a:cubicBezTo>
                    <a:pt x="515" y="52"/>
                    <a:pt x="397" y="0"/>
                    <a:pt x="2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2074100" y="1433075"/>
              <a:ext cx="24900" cy="13550"/>
            </a:xfrm>
            <a:custGeom>
              <a:avLst/>
              <a:gdLst/>
              <a:ahLst/>
              <a:cxnLst/>
              <a:rect l="l" t="t" r="r" b="b"/>
              <a:pathLst>
                <a:path w="996" h="542" extrusionOk="0">
                  <a:moveTo>
                    <a:pt x="484" y="0"/>
                  </a:moveTo>
                  <a:cubicBezTo>
                    <a:pt x="408" y="0"/>
                    <a:pt x="333" y="4"/>
                    <a:pt x="259" y="4"/>
                  </a:cubicBezTo>
                  <a:lnTo>
                    <a:pt x="219" y="64"/>
                  </a:lnTo>
                  <a:lnTo>
                    <a:pt x="219" y="143"/>
                  </a:lnTo>
                  <a:cubicBezTo>
                    <a:pt x="199" y="223"/>
                    <a:pt x="160" y="303"/>
                    <a:pt x="80" y="342"/>
                  </a:cubicBezTo>
                  <a:cubicBezTo>
                    <a:pt x="1" y="422"/>
                    <a:pt x="1" y="462"/>
                    <a:pt x="80" y="521"/>
                  </a:cubicBezTo>
                  <a:cubicBezTo>
                    <a:pt x="299" y="521"/>
                    <a:pt x="558" y="541"/>
                    <a:pt x="776" y="541"/>
                  </a:cubicBezTo>
                  <a:cubicBezTo>
                    <a:pt x="379" y="143"/>
                    <a:pt x="756" y="163"/>
                    <a:pt x="995" y="143"/>
                  </a:cubicBezTo>
                  <a:cubicBezTo>
                    <a:pt x="830" y="20"/>
                    <a:pt x="655" y="0"/>
                    <a:pt x="4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2240200" y="1435275"/>
              <a:ext cx="22900" cy="6875"/>
            </a:xfrm>
            <a:custGeom>
              <a:avLst/>
              <a:gdLst/>
              <a:ahLst/>
              <a:cxnLst/>
              <a:rect l="l" t="t" r="r" b="b"/>
              <a:pathLst>
                <a:path w="916" h="275" extrusionOk="0">
                  <a:moveTo>
                    <a:pt x="647" y="1"/>
                  </a:moveTo>
                  <a:cubicBezTo>
                    <a:pt x="568" y="1"/>
                    <a:pt x="488" y="26"/>
                    <a:pt x="399" y="75"/>
                  </a:cubicBezTo>
                  <a:cubicBezTo>
                    <a:pt x="279" y="115"/>
                    <a:pt x="120" y="36"/>
                    <a:pt x="1" y="235"/>
                  </a:cubicBezTo>
                  <a:cubicBezTo>
                    <a:pt x="220" y="254"/>
                    <a:pt x="399" y="254"/>
                    <a:pt x="597" y="274"/>
                  </a:cubicBezTo>
                  <a:cubicBezTo>
                    <a:pt x="697" y="254"/>
                    <a:pt x="816" y="254"/>
                    <a:pt x="916" y="235"/>
                  </a:cubicBezTo>
                  <a:lnTo>
                    <a:pt x="916" y="135"/>
                  </a:lnTo>
                  <a:lnTo>
                    <a:pt x="896" y="75"/>
                  </a:lnTo>
                  <a:cubicBezTo>
                    <a:pt x="806" y="26"/>
                    <a:pt x="727" y="1"/>
                    <a:pt x="6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2405800" y="1462025"/>
              <a:ext cx="8000" cy="26875"/>
            </a:xfrm>
            <a:custGeom>
              <a:avLst/>
              <a:gdLst/>
              <a:ahLst/>
              <a:cxnLst/>
              <a:rect l="l" t="t" r="r" b="b"/>
              <a:pathLst>
                <a:path w="320" h="1075" extrusionOk="0">
                  <a:moveTo>
                    <a:pt x="160" y="0"/>
                  </a:moveTo>
                  <a:cubicBezTo>
                    <a:pt x="1" y="358"/>
                    <a:pt x="21" y="696"/>
                    <a:pt x="41" y="1074"/>
                  </a:cubicBezTo>
                  <a:cubicBezTo>
                    <a:pt x="220" y="935"/>
                    <a:pt x="160" y="736"/>
                    <a:pt x="220" y="537"/>
                  </a:cubicBezTo>
                  <a:cubicBezTo>
                    <a:pt x="260" y="477"/>
                    <a:pt x="299" y="398"/>
                    <a:pt x="319" y="298"/>
                  </a:cubicBezTo>
                  <a:cubicBezTo>
                    <a:pt x="319" y="179"/>
                    <a:pt x="299"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2083550" y="1475050"/>
              <a:ext cx="9975" cy="18825"/>
            </a:xfrm>
            <a:custGeom>
              <a:avLst/>
              <a:gdLst/>
              <a:ahLst/>
              <a:cxnLst/>
              <a:rect l="l" t="t" r="r" b="b"/>
              <a:pathLst>
                <a:path w="399" h="753" extrusionOk="0">
                  <a:moveTo>
                    <a:pt x="131" y="0"/>
                  </a:moveTo>
                  <a:cubicBezTo>
                    <a:pt x="75" y="0"/>
                    <a:pt x="38" y="76"/>
                    <a:pt x="1" y="175"/>
                  </a:cubicBezTo>
                  <a:cubicBezTo>
                    <a:pt x="60" y="374"/>
                    <a:pt x="1" y="633"/>
                    <a:pt x="219" y="752"/>
                  </a:cubicBezTo>
                  <a:cubicBezTo>
                    <a:pt x="279" y="533"/>
                    <a:pt x="398" y="334"/>
                    <a:pt x="259" y="96"/>
                  </a:cubicBezTo>
                  <a:cubicBezTo>
                    <a:pt x="207" y="28"/>
                    <a:pt x="165" y="0"/>
                    <a:pt x="1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2074100" y="1610350"/>
              <a:ext cx="15950" cy="18925"/>
            </a:xfrm>
            <a:custGeom>
              <a:avLst/>
              <a:gdLst/>
              <a:ahLst/>
              <a:cxnLst/>
              <a:rect l="l" t="t" r="r" b="b"/>
              <a:pathLst>
                <a:path w="638" h="757" extrusionOk="0">
                  <a:moveTo>
                    <a:pt x="331" y="0"/>
                  </a:moveTo>
                  <a:cubicBezTo>
                    <a:pt x="299" y="0"/>
                    <a:pt x="269" y="5"/>
                    <a:pt x="239" y="15"/>
                  </a:cubicBezTo>
                  <a:lnTo>
                    <a:pt x="239" y="75"/>
                  </a:lnTo>
                  <a:cubicBezTo>
                    <a:pt x="140" y="134"/>
                    <a:pt x="60" y="194"/>
                    <a:pt x="1" y="293"/>
                  </a:cubicBezTo>
                  <a:cubicBezTo>
                    <a:pt x="1" y="333"/>
                    <a:pt x="1" y="413"/>
                    <a:pt x="40" y="492"/>
                  </a:cubicBezTo>
                  <a:cubicBezTo>
                    <a:pt x="122" y="591"/>
                    <a:pt x="164" y="756"/>
                    <a:pt x="320" y="756"/>
                  </a:cubicBezTo>
                  <a:cubicBezTo>
                    <a:pt x="354" y="756"/>
                    <a:pt x="392" y="749"/>
                    <a:pt x="438" y="731"/>
                  </a:cubicBezTo>
                  <a:cubicBezTo>
                    <a:pt x="438" y="492"/>
                    <a:pt x="637" y="234"/>
                    <a:pt x="438" y="15"/>
                  </a:cubicBezTo>
                  <a:cubicBezTo>
                    <a:pt x="398" y="5"/>
                    <a:pt x="364" y="0"/>
                    <a:pt x="3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2308625" y="1493825"/>
              <a:ext cx="14150" cy="8725"/>
            </a:xfrm>
            <a:custGeom>
              <a:avLst/>
              <a:gdLst/>
              <a:ahLst/>
              <a:cxnLst/>
              <a:rect l="l" t="t" r="r" b="b"/>
              <a:pathLst>
                <a:path w="566" h="349" extrusionOk="0">
                  <a:moveTo>
                    <a:pt x="97" y="1"/>
                  </a:moveTo>
                  <a:cubicBezTo>
                    <a:pt x="39" y="1"/>
                    <a:pt x="1" y="39"/>
                    <a:pt x="29" y="160"/>
                  </a:cubicBezTo>
                  <a:cubicBezTo>
                    <a:pt x="52" y="288"/>
                    <a:pt x="143" y="348"/>
                    <a:pt x="266" y="348"/>
                  </a:cubicBezTo>
                  <a:cubicBezTo>
                    <a:pt x="354" y="348"/>
                    <a:pt x="458" y="318"/>
                    <a:pt x="566" y="260"/>
                  </a:cubicBezTo>
                  <a:cubicBezTo>
                    <a:pt x="447" y="180"/>
                    <a:pt x="367" y="120"/>
                    <a:pt x="307" y="81"/>
                  </a:cubicBezTo>
                  <a:cubicBezTo>
                    <a:pt x="255" y="49"/>
                    <a:pt x="163"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2054200" y="1436650"/>
              <a:ext cx="18925" cy="8700"/>
            </a:xfrm>
            <a:custGeom>
              <a:avLst/>
              <a:gdLst/>
              <a:ahLst/>
              <a:cxnLst/>
              <a:rect l="l" t="t" r="r" b="b"/>
              <a:pathLst>
                <a:path w="757" h="348" extrusionOk="0">
                  <a:moveTo>
                    <a:pt x="359" y="0"/>
                  </a:moveTo>
                  <a:cubicBezTo>
                    <a:pt x="200" y="0"/>
                    <a:pt x="80" y="20"/>
                    <a:pt x="1" y="180"/>
                  </a:cubicBezTo>
                  <a:cubicBezTo>
                    <a:pt x="180" y="269"/>
                    <a:pt x="348" y="347"/>
                    <a:pt x="521" y="347"/>
                  </a:cubicBezTo>
                  <a:cubicBezTo>
                    <a:pt x="579" y="347"/>
                    <a:pt x="637" y="339"/>
                    <a:pt x="697" y="319"/>
                  </a:cubicBezTo>
                  <a:cubicBezTo>
                    <a:pt x="757" y="279"/>
                    <a:pt x="757" y="219"/>
                    <a:pt x="697" y="180"/>
                  </a:cubicBezTo>
                  <a:cubicBezTo>
                    <a:pt x="598" y="80"/>
                    <a:pt x="458" y="10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2409300" y="1454550"/>
              <a:ext cx="11950" cy="18425"/>
            </a:xfrm>
            <a:custGeom>
              <a:avLst/>
              <a:gdLst/>
              <a:ahLst/>
              <a:cxnLst/>
              <a:rect l="l" t="t" r="r" b="b"/>
              <a:pathLst>
                <a:path w="478" h="737" extrusionOk="0">
                  <a:moveTo>
                    <a:pt x="60" y="1"/>
                  </a:moveTo>
                  <a:cubicBezTo>
                    <a:pt x="20" y="80"/>
                    <a:pt x="0" y="160"/>
                    <a:pt x="0" y="239"/>
                  </a:cubicBezTo>
                  <a:lnTo>
                    <a:pt x="0" y="279"/>
                  </a:lnTo>
                  <a:lnTo>
                    <a:pt x="20" y="339"/>
                  </a:lnTo>
                  <a:cubicBezTo>
                    <a:pt x="20" y="458"/>
                    <a:pt x="60" y="597"/>
                    <a:pt x="80" y="737"/>
                  </a:cubicBezTo>
                  <a:cubicBezTo>
                    <a:pt x="418" y="458"/>
                    <a:pt x="478" y="239"/>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2262575" y="1515225"/>
              <a:ext cx="8975" cy="7725"/>
            </a:xfrm>
            <a:custGeom>
              <a:avLst/>
              <a:gdLst/>
              <a:ahLst/>
              <a:cxnLst/>
              <a:rect l="l" t="t" r="r" b="b"/>
              <a:pathLst>
                <a:path w="359" h="309" extrusionOk="0">
                  <a:moveTo>
                    <a:pt x="180" y="1"/>
                  </a:moveTo>
                  <a:lnTo>
                    <a:pt x="1" y="160"/>
                  </a:lnTo>
                  <a:cubicBezTo>
                    <a:pt x="53" y="251"/>
                    <a:pt x="106" y="309"/>
                    <a:pt x="164" y="309"/>
                  </a:cubicBezTo>
                  <a:cubicBezTo>
                    <a:pt x="194" y="309"/>
                    <a:pt x="225" y="293"/>
                    <a:pt x="259" y="259"/>
                  </a:cubicBezTo>
                  <a:cubicBezTo>
                    <a:pt x="359" y="160"/>
                    <a:pt x="279" y="6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2187975" y="1541575"/>
              <a:ext cx="5000" cy="9025"/>
            </a:xfrm>
            <a:custGeom>
              <a:avLst/>
              <a:gdLst/>
              <a:ahLst/>
              <a:cxnLst/>
              <a:rect l="l" t="t" r="r" b="b"/>
              <a:pathLst>
                <a:path w="200" h="361" extrusionOk="0">
                  <a:moveTo>
                    <a:pt x="61" y="1"/>
                  </a:moveTo>
                  <a:cubicBezTo>
                    <a:pt x="21" y="41"/>
                    <a:pt x="1" y="80"/>
                    <a:pt x="21" y="160"/>
                  </a:cubicBezTo>
                  <a:cubicBezTo>
                    <a:pt x="77" y="234"/>
                    <a:pt x="11" y="361"/>
                    <a:pt x="148" y="361"/>
                  </a:cubicBezTo>
                  <a:cubicBezTo>
                    <a:pt x="158" y="361"/>
                    <a:pt x="168" y="360"/>
                    <a:pt x="180" y="359"/>
                  </a:cubicBezTo>
                  <a:cubicBezTo>
                    <a:pt x="200" y="359"/>
                    <a:pt x="200" y="200"/>
                    <a:pt x="180" y="140"/>
                  </a:cubicBezTo>
                  <a:cubicBezTo>
                    <a:pt x="160" y="80"/>
                    <a:pt x="100" y="6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2405800" y="1624325"/>
              <a:ext cx="13475" cy="3925"/>
            </a:xfrm>
            <a:custGeom>
              <a:avLst/>
              <a:gdLst/>
              <a:ahLst/>
              <a:cxnLst/>
              <a:rect l="l" t="t" r="r" b="b"/>
              <a:pathLst>
                <a:path w="539" h="157" extrusionOk="0">
                  <a:moveTo>
                    <a:pt x="403" y="0"/>
                  </a:moveTo>
                  <a:cubicBezTo>
                    <a:pt x="245" y="0"/>
                    <a:pt x="110" y="54"/>
                    <a:pt x="1" y="132"/>
                  </a:cubicBezTo>
                  <a:cubicBezTo>
                    <a:pt x="85" y="141"/>
                    <a:pt x="170" y="156"/>
                    <a:pt x="249" y="156"/>
                  </a:cubicBezTo>
                  <a:cubicBezTo>
                    <a:pt x="358" y="156"/>
                    <a:pt x="458" y="128"/>
                    <a:pt x="538" y="13"/>
                  </a:cubicBezTo>
                  <a:cubicBezTo>
                    <a:pt x="491" y="4"/>
                    <a:pt x="446" y="0"/>
                    <a:pt x="4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2422225" y="1620000"/>
              <a:ext cx="9975" cy="4025"/>
            </a:xfrm>
            <a:custGeom>
              <a:avLst/>
              <a:gdLst/>
              <a:ahLst/>
              <a:cxnLst/>
              <a:rect l="l" t="t" r="r" b="b"/>
              <a:pathLst>
                <a:path w="399" h="161" extrusionOk="0">
                  <a:moveTo>
                    <a:pt x="302" y="0"/>
                  </a:moveTo>
                  <a:cubicBezTo>
                    <a:pt x="183" y="0"/>
                    <a:pt x="79" y="36"/>
                    <a:pt x="0" y="146"/>
                  </a:cubicBezTo>
                  <a:cubicBezTo>
                    <a:pt x="39" y="156"/>
                    <a:pt x="76" y="161"/>
                    <a:pt x="112" y="161"/>
                  </a:cubicBezTo>
                  <a:cubicBezTo>
                    <a:pt x="225" y="161"/>
                    <a:pt x="323" y="112"/>
                    <a:pt x="398" y="7"/>
                  </a:cubicBezTo>
                  <a:cubicBezTo>
                    <a:pt x="365" y="3"/>
                    <a:pt x="333"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2119850" y="1446350"/>
              <a:ext cx="9975" cy="3625"/>
            </a:xfrm>
            <a:custGeom>
              <a:avLst/>
              <a:gdLst/>
              <a:ahLst/>
              <a:cxnLst/>
              <a:rect l="l" t="t" r="r" b="b"/>
              <a:pathLst>
                <a:path w="399" h="145" extrusionOk="0">
                  <a:moveTo>
                    <a:pt x="272" y="1"/>
                  </a:moveTo>
                  <a:cubicBezTo>
                    <a:pt x="166" y="1"/>
                    <a:pt x="73" y="29"/>
                    <a:pt x="1" y="130"/>
                  </a:cubicBezTo>
                  <a:cubicBezTo>
                    <a:pt x="35" y="140"/>
                    <a:pt x="72" y="145"/>
                    <a:pt x="108" y="145"/>
                  </a:cubicBezTo>
                  <a:cubicBezTo>
                    <a:pt x="216" y="145"/>
                    <a:pt x="324" y="100"/>
                    <a:pt x="399" y="10"/>
                  </a:cubicBezTo>
                  <a:cubicBezTo>
                    <a:pt x="355" y="5"/>
                    <a:pt x="313"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2071625" y="1441625"/>
              <a:ext cx="4500" cy="4500"/>
            </a:xfrm>
            <a:custGeom>
              <a:avLst/>
              <a:gdLst/>
              <a:ahLst/>
              <a:cxnLst/>
              <a:rect l="l" t="t" r="r" b="b"/>
              <a:pathLst>
                <a:path w="180" h="180" extrusionOk="0">
                  <a:moveTo>
                    <a:pt x="0" y="0"/>
                  </a:moveTo>
                  <a:lnTo>
                    <a:pt x="0" y="160"/>
                  </a:lnTo>
                  <a:cubicBezTo>
                    <a:pt x="60" y="179"/>
                    <a:pt x="100" y="179"/>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2236725" y="1617675"/>
              <a:ext cx="4500" cy="3000"/>
            </a:xfrm>
            <a:custGeom>
              <a:avLst/>
              <a:gdLst/>
              <a:ahLst/>
              <a:cxnLst/>
              <a:rect l="l" t="t" r="r" b="b"/>
              <a:pathLst>
                <a:path w="180" h="120" extrusionOk="0">
                  <a:moveTo>
                    <a:pt x="140" y="0"/>
                  </a:moveTo>
                  <a:cubicBezTo>
                    <a:pt x="100" y="20"/>
                    <a:pt x="40" y="20"/>
                    <a:pt x="0" y="40"/>
                  </a:cubicBezTo>
                  <a:lnTo>
                    <a:pt x="20" y="80"/>
                  </a:lnTo>
                  <a:cubicBezTo>
                    <a:pt x="20" y="100"/>
                    <a:pt x="40" y="100"/>
                    <a:pt x="60" y="120"/>
                  </a:cubicBezTo>
                  <a:cubicBezTo>
                    <a:pt x="120" y="120"/>
                    <a:pt x="140" y="120"/>
                    <a:pt x="160" y="80"/>
                  </a:cubicBezTo>
                  <a:lnTo>
                    <a:pt x="179" y="40"/>
                  </a:lnTo>
                  <a:cubicBezTo>
                    <a:pt x="160" y="40"/>
                    <a:pt x="160"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2542575" y="1554950"/>
              <a:ext cx="43800" cy="16575"/>
            </a:xfrm>
            <a:custGeom>
              <a:avLst/>
              <a:gdLst/>
              <a:ahLst/>
              <a:cxnLst/>
              <a:rect l="l" t="t" r="r" b="b"/>
              <a:pathLst>
                <a:path w="1752" h="663" extrusionOk="0">
                  <a:moveTo>
                    <a:pt x="1615" y="1"/>
                  </a:moveTo>
                  <a:cubicBezTo>
                    <a:pt x="980" y="1"/>
                    <a:pt x="536" y="468"/>
                    <a:pt x="0" y="659"/>
                  </a:cubicBezTo>
                  <a:cubicBezTo>
                    <a:pt x="33" y="661"/>
                    <a:pt x="64" y="662"/>
                    <a:pt x="96" y="662"/>
                  </a:cubicBezTo>
                  <a:cubicBezTo>
                    <a:pt x="667" y="662"/>
                    <a:pt x="1124" y="334"/>
                    <a:pt x="1652" y="202"/>
                  </a:cubicBezTo>
                  <a:lnTo>
                    <a:pt x="1691" y="142"/>
                  </a:lnTo>
                  <a:cubicBezTo>
                    <a:pt x="1751" y="102"/>
                    <a:pt x="1751" y="43"/>
                    <a:pt x="1691" y="3"/>
                  </a:cubicBezTo>
                  <a:cubicBezTo>
                    <a:pt x="1666" y="1"/>
                    <a:pt x="1640" y="1"/>
                    <a:pt x="16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2583850" y="1550175"/>
              <a:ext cx="16925" cy="8700"/>
            </a:xfrm>
            <a:custGeom>
              <a:avLst/>
              <a:gdLst/>
              <a:ahLst/>
              <a:cxnLst/>
              <a:rect l="l" t="t" r="r" b="b"/>
              <a:pathLst>
                <a:path w="677" h="348" extrusionOk="0">
                  <a:moveTo>
                    <a:pt x="415" y="1"/>
                  </a:moveTo>
                  <a:cubicBezTo>
                    <a:pt x="337" y="1"/>
                    <a:pt x="255" y="15"/>
                    <a:pt x="180" y="15"/>
                  </a:cubicBezTo>
                  <a:lnTo>
                    <a:pt x="1" y="194"/>
                  </a:lnTo>
                  <a:lnTo>
                    <a:pt x="1" y="254"/>
                  </a:lnTo>
                  <a:lnTo>
                    <a:pt x="1" y="333"/>
                  </a:lnTo>
                  <a:cubicBezTo>
                    <a:pt x="44" y="343"/>
                    <a:pt x="86" y="348"/>
                    <a:pt x="127" y="348"/>
                  </a:cubicBezTo>
                  <a:cubicBezTo>
                    <a:pt x="332" y="348"/>
                    <a:pt x="511" y="237"/>
                    <a:pt x="677" y="154"/>
                  </a:cubicBezTo>
                  <a:cubicBezTo>
                    <a:pt x="619" y="27"/>
                    <a:pt x="522" y="1"/>
                    <a:pt x="4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2463000" y="1596500"/>
              <a:ext cx="17150" cy="11400"/>
            </a:xfrm>
            <a:custGeom>
              <a:avLst/>
              <a:gdLst/>
              <a:ahLst/>
              <a:cxnLst/>
              <a:rect l="l" t="t" r="r" b="b"/>
              <a:pathLst>
                <a:path w="686" h="456" extrusionOk="0">
                  <a:moveTo>
                    <a:pt x="603" y="0"/>
                  </a:moveTo>
                  <a:cubicBezTo>
                    <a:pt x="576" y="0"/>
                    <a:pt x="541" y="10"/>
                    <a:pt x="498" y="32"/>
                  </a:cubicBezTo>
                  <a:cubicBezTo>
                    <a:pt x="319" y="52"/>
                    <a:pt x="140" y="131"/>
                    <a:pt x="1" y="231"/>
                  </a:cubicBezTo>
                  <a:lnTo>
                    <a:pt x="1" y="390"/>
                  </a:lnTo>
                  <a:cubicBezTo>
                    <a:pt x="12" y="437"/>
                    <a:pt x="44" y="456"/>
                    <a:pt x="81" y="456"/>
                  </a:cubicBezTo>
                  <a:cubicBezTo>
                    <a:pt x="107" y="456"/>
                    <a:pt x="135" y="446"/>
                    <a:pt x="160" y="430"/>
                  </a:cubicBezTo>
                  <a:cubicBezTo>
                    <a:pt x="200" y="370"/>
                    <a:pt x="259" y="370"/>
                    <a:pt x="319" y="370"/>
                  </a:cubicBezTo>
                  <a:cubicBezTo>
                    <a:pt x="359" y="330"/>
                    <a:pt x="418" y="290"/>
                    <a:pt x="498" y="271"/>
                  </a:cubicBezTo>
                  <a:cubicBezTo>
                    <a:pt x="558" y="251"/>
                    <a:pt x="617" y="191"/>
                    <a:pt x="657" y="171"/>
                  </a:cubicBezTo>
                  <a:cubicBezTo>
                    <a:pt x="686" y="70"/>
                    <a:pt x="673" y="0"/>
                    <a:pt x="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2475425" y="1592975"/>
              <a:ext cx="15450" cy="8300"/>
            </a:xfrm>
            <a:custGeom>
              <a:avLst/>
              <a:gdLst/>
              <a:ahLst/>
              <a:cxnLst/>
              <a:rect l="l" t="t" r="r" b="b"/>
              <a:pathLst>
                <a:path w="618" h="332" extrusionOk="0">
                  <a:moveTo>
                    <a:pt x="393" y="1"/>
                  </a:moveTo>
                  <a:cubicBezTo>
                    <a:pt x="328" y="1"/>
                    <a:pt x="255" y="15"/>
                    <a:pt x="200" y="34"/>
                  </a:cubicBezTo>
                  <a:cubicBezTo>
                    <a:pt x="120" y="93"/>
                    <a:pt x="61" y="133"/>
                    <a:pt x="1" y="193"/>
                  </a:cubicBezTo>
                  <a:cubicBezTo>
                    <a:pt x="61" y="233"/>
                    <a:pt x="120" y="292"/>
                    <a:pt x="160" y="332"/>
                  </a:cubicBezTo>
                  <a:lnTo>
                    <a:pt x="319" y="332"/>
                  </a:lnTo>
                  <a:cubicBezTo>
                    <a:pt x="399" y="213"/>
                    <a:pt x="618" y="213"/>
                    <a:pt x="558" y="73"/>
                  </a:cubicBezTo>
                  <a:cubicBezTo>
                    <a:pt x="537" y="20"/>
                    <a:pt x="469"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2499300" y="1590325"/>
              <a:ext cx="4500" cy="2500"/>
            </a:xfrm>
            <a:custGeom>
              <a:avLst/>
              <a:gdLst/>
              <a:ahLst/>
              <a:cxnLst/>
              <a:rect l="l" t="t" r="r" b="b"/>
              <a:pathLst>
                <a:path w="180" h="100" extrusionOk="0">
                  <a:moveTo>
                    <a:pt x="160" y="0"/>
                  </a:moveTo>
                  <a:cubicBezTo>
                    <a:pt x="100" y="20"/>
                    <a:pt x="60" y="20"/>
                    <a:pt x="1" y="40"/>
                  </a:cubicBezTo>
                  <a:cubicBezTo>
                    <a:pt x="21" y="80"/>
                    <a:pt x="21" y="100"/>
                    <a:pt x="60" y="100"/>
                  </a:cubicBezTo>
                  <a:cubicBezTo>
                    <a:pt x="80" y="80"/>
                    <a:pt x="140" y="80"/>
                    <a:pt x="180" y="40"/>
                  </a:cubicBezTo>
                  <a:cubicBezTo>
                    <a:pt x="180" y="20"/>
                    <a:pt x="16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2707175" y="1511725"/>
              <a:ext cx="8000" cy="5450"/>
            </a:xfrm>
            <a:custGeom>
              <a:avLst/>
              <a:gdLst/>
              <a:ahLst/>
              <a:cxnLst/>
              <a:rect l="l" t="t" r="r" b="b"/>
              <a:pathLst>
                <a:path w="320" h="218" extrusionOk="0">
                  <a:moveTo>
                    <a:pt x="202" y="0"/>
                  </a:moveTo>
                  <a:cubicBezTo>
                    <a:pt x="181" y="0"/>
                    <a:pt x="160" y="1"/>
                    <a:pt x="140" y="1"/>
                  </a:cubicBezTo>
                  <a:cubicBezTo>
                    <a:pt x="41" y="1"/>
                    <a:pt x="1" y="61"/>
                    <a:pt x="1" y="160"/>
                  </a:cubicBezTo>
                  <a:cubicBezTo>
                    <a:pt x="19" y="206"/>
                    <a:pt x="45" y="218"/>
                    <a:pt x="78" y="218"/>
                  </a:cubicBezTo>
                  <a:cubicBezTo>
                    <a:pt x="117" y="218"/>
                    <a:pt x="166" y="200"/>
                    <a:pt x="220" y="200"/>
                  </a:cubicBezTo>
                  <a:cubicBezTo>
                    <a:pt x="240" y="180"/>
                    <a:pt x="319" y="141"/>
                    <a:pt x="319" y="101"/>
                  </a:cubicBezTo>
                  <a:cubicBezTo>
                    <a:pt x="319" y="11"/>
                    <a:pt x="263" y="0"/>
                    <a:pt x="2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2638050" y="1538100"/>
              <a:ext cx="8975" cy="7075"/>
            </a:xfrm>
            <a:custGeom>
              <a:avLst/>
              <a:gdLst/>
              <a:ahLst/>
              <a:cxnLst/>
              <a:rect l="l" t="t" r="r" b="b"/>
              <a:pathLst>
                <a:path w="359" h="283" extrusionOk="0">
                  <a:moveTo>
                    <a:pt x="259" y="1"/>
                  </a:moveTo>
                  <a:cubicBezTo>
                    <a:pt x="180" y="20"/>
                    <a:pt x="120" y="80"/>
                    <a:pt x="61" y="140"/>
                  </a:cubicBezTo>
                  <a:cubicBezTo>
                    <a:pt x="1" y="200"/>
                    <a:pt x="1" y="239"/>
                    <a:pt x="80" y="279"/>
                  </a:cubicBezTo>
                  <a:cubicBezTo>
                    <a:pt x="93" y="281"/>
                    <a:pt x="105" y="282"/>
                    <a:pt x="117" y="282"/>
                  </a:cubicBezTo>
                  <a:cubicBezTo>
                    <a:pt x="216" y="282"/>
                    <a:pt x="284" y="209"/>
                    <a:pt x="319" y="120"/>
                  </a:cubicBezTo>
                  <a:cubicBezTo>
                    <a:pt x="359" y="100"/>
                    <a:pt x="279" y="4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2387900" y="1174875"/>
              <a:ext cx="161175" cy="28825"/>
            </a:xfrm>
            <a:custGeom>
              <a:avLst/>
              <a:gdLst/>
              <a:ahLst/>
              <a:cxnLst/>
              <a:rect l="l" t="t" r="r" b="b"/>
              <a:pathLst>
                <a:path w="6447" h="1153" extrusionOk="0">
                  <a:moveTo>
                    <a:pt x="6055" y="1"/>
                  </a:moveTo>
                  <a:cubicBezTo>
                    <a:pt x="5901" y="1"/>
                    <a:pt x="5722" y="60"/>
                    <a:pt x="5551" y="87"/>
                  </a:cubicBezTo>
                  <a:cubicBezTo>
                    <a:pt x="5539" y="75"/>
                    <a:pt x="5526" y="70"/>
                    <a:pt x="5514" y="70"/>
                  </a:cubicBezTo>
                  <a:cubicBezTo>
                    <a:pt x="5486" y="70"/>
                    <a:pt x="5459" y="94"/>
                    <a:pt x="5432" y="107"/>
                  </a:cubicBezTo>
                  <a:cubicBezTo>
                    <a:pt x="5340" y="166"/>
                    <a:pt x="5233" y="175"/>
                    <a:pt x="5124" y="175"/>
                  </a:cubicBezTo>
                  <a:cubicBezTo>
                    <a:pt x="5072" y="175"/>
                    <a:pt x="5020" y="173"/>
                    <a:pt x="4969" y="173"/>
                  </a:cubicBezTo>
                  <a:cubicBezTo>
                    <a:pt x="4867" y="173"/>
                    <a:pt x="4767" y="181"/>
                    <a:pt x="4676" y="227"/>
                  </a:cubicBezTo>
                  <a:cubicBezTo>
                    <a:pt x="4278" y="227"/>
                    <a:pt x="3900" y="286"/>
                    <a:pt x="3482" y="326"/>
                  </a:cubicBezTo>
                  <a:cubicBezTo>
                    <a:pt x="2832" y="363"/>
                    <a:pt x="2234" y="609"/>
                    <a:pt x="1591" y="609"/>
                  </a:cubicBezTo>
                  <a:cubicBezTo>
                    <a:pt x="1545" y="609"/>
                    <a:pt x="1499" y="607"/>
                    <a:pt x="1453" y="605"/>
                  </a:cubicBezTo>
                  <a:cubicBezTo>
                    <a:pt x="1335" y="664"/>
                    <a:pt x="1220" y="684"/>
                    <a:pt x="1106" y="684"/>
                  </a:cubicBezTo>
                  <a:cubicBezTo>
                    <a:pt x="951" y="684"/>
                    <a:pt x="798" y="647"/>
                    <a:pt x="637" y="625"/>
                  </a:cubicBezTo>
                  <a:cubicBezTo>
                    <a:pt x="573" y="610"/>
                    <a:pt x="509" y="601"/>
                    <a:pt x="448" y="601"/>
                  </a:cubicBezTo>
                  <a:cubicBezTo>
                    <a:pt x="266" y="601"/>
                    <a:pt x="105" y="679"/>
                    <a:pt x="1" y="903"/>
                  </a:cubicBezTo>
                  <a:cubicBezTo>
                    <a:pt x="235" y="1099"/>
                    <a:pt x="478" y="1152"/>
                    <a:pt x="725" y="1152"/>
                  </a:cubicBezTo>
                  <a:cubicBezTo>
                    <a:pt x="1014" y="1152"/>
                    <a:pt x="1310" y="1079"/>
                    <a:pt x="1605" y="1079"/>
                  </a:cubicBezTo>
                  <a:cubicBezTo>
                    <a:pt x="1720" y="1079"/>
                    <a:pt x="1836" y="1091"/>
                    <a:pt x="1950" y="1122"/>
                  </a:cubicBezTo>
                  <a:lnTo>
                    <a:pt x="2647" y="1122"/>
                  </a:lnTo>
                  <a:cubicBezTo>
                    <a:pt x="2655" y="1114"/>
                    <a:pt x="2670" y="1109"/>
                    <a:pt x="2689" y="1109"/>
                  </a:cubicBezTo>
                  <a:cubicBezTo>
                    <a:pt x="2716" y="1109"/>
                    <a:pt x="2751" y="1118"/>
                    <a:pt x="2786" y="1142"/>
                  </a:cubicBezTo>
                  <a:cubicBezTo>
                    <a:pt x="2895" y="1064"/>
                    <a:pt x="3016" y="1050"/>
                    <a:pt x="3138" y="1050"/>
                  </a:cubicBezTo>
                  <a:cubicBezTo>
                    <a:pt x="3207" y="1050"/>
                    <a:pt x="3275" y="1054"/>
                    <a:pt x="3343" y="1054"/>
                  </a:cubicBezTo>
                  <a:cubicBezTo>
                    <a:pt x="3464" y="1054"/>
                    <a:pt x="3580" y="1041"/>
                    <a:pt x="3681" y="963"/>
                  </a:cubicBezTo>
                  <a:cubicBezTo>
                    <a:pt x="3823" y="821"/>
                    <a:pt x="3972" y="796"/>
                    <a:pt x="4131" y="796"/>
                  </a:cubicBezTo>
                  <a:cubicBezTo>
                    <a:pt x="4217" y="796"/>
                    <a:pt x="4306" y="804"/>
                    <a:pt x="4397" y="804"/>
                  </a:cubicBezTo>
                  <a:cubicBezTo>
                    <a:pt x="4443" y="807"/>
                    <a:pt x="4490" y="810"/>
                    <a:pt x="4538" y="810"/>
                  </a:cubicBezTo>
                  <a:cubicBezTo>
                    <a:pt x="4734" y="810"/>
                    <a:pt x="4933" y="769"/>
                    <a:pt x="5093" y="625"/>
                  </a:cubicBezTo>
                  <a:cubicBezTo>
                    <a:pt x="5239" y="552"/>
                    <a:pt x="5389" y="535"/>
                    <a:pt x="5541" y="535"/>
                  </a:cubicBezTo>
                  <a:cubicBezTo>
                    <a:pt x="5674" y="535"/>
                    <a:pt x="5809" y="548"/>
                    <a:pt x="5941" y="548"/>
                  </a:cubicBezTo>
                  <a:cubicBezTo>
                    <a:pt x="6072" y="548"/>
                    <a:pt x="6201" y="535"/>
                    <a:pt x="6327" y="485"/>
                  </a:cubicBezTo>
                  <a:cubicBezTo>
                    <a:pt x="6386" y="485"/>
                    <a:pt x="6426" y="485"/>
                    <a:pt x="6446" y="426"/>
                  </a:cubicBezTo>
                  <a:cubicBezTo>
                    <a:pt x="6392" y="88"/>
                    <a:pt x="6242" y="1"/>
                    <a:pt x="6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2335200" y="1175675"/>
              <a:ext cx="89025" cy="30925"/>
            </a:xfrm>
            <a:custGeom>
              <a:avLst/>
              <a:gdLst/>
              <a:ahLst/>
              <a:cxnLst/>
              <a:rect l="l" t="t" r="r" b="b"/>
              <a:pathLst>
                <a:path w="3561" h="1237" extrusionOk="0">
                  <a:moveTo>
                    <a:pt x="406" y="0"/>
                  </a:moveTo>
                  <a:cubicBezTo>
                    <a:pt x="311" y="0"/>
                    <a:pt x="215" y="30"/>
                    <a:pt x="120" y="115"/>
                  </a:cubicBezTo>
                  <a:cubicBezTo>
                    <a:pt x="0" y="473"/>
                    <a:pt x="120" y="792"/>
                    <a:pt x="318" y="1090"/>
                  </a:cubicBezTo>
                  <a:cubicBezTo>
                    <a:pt x="430" y="1187"/>
                    <a:pt x="561" y="1236"/>
                    <a:pt x="704" y="1236"/>
                  </a:cubicBezTo>
                  <a:cubicBezTo>
                    <a:pt x="766" y="1236"/>
                    <a:pt x="830" y="1227"/>
                    <a:pt x="895" y="1209"/>
                  </a:cubicBezTo>
                  <a:cubicBezTo>
                    <a:pt x="1033" y="1175"/>
                    <a:pt x="1155" y="1126"/>
                    <a:pt x="1289" y="1126"/>
                  </a:cubicBezTo>
                  <a:cubicBezTo>
                    <a:pt x="1310" y="1126"/>
                    <a:pt x="1331" y="1127"/>
                    <a:pt x="1353" y="1130"/>
                  </a:cubicBezTo>
                  <a:cubicBezTo>
                    <a:pt x="1612" y="1110"/>
                    <a:pt x="1890" y="1130"/>
                    <a:pt x="2069" y="871"/>
                  </a:cubicBezTo>
                  <a:cubicBezTo>
                    <a:pt x="2292" y="741"/>
                    <a:pt x="2532" y="737"/>
                    <a:pt x="2771" y="737"/>
                  </a:cubicBezTo>
                  <a:cubicBezTo>
                    <a:pt x="2788" y="737"/>
                    <a:pt x="2805" y="737"/>
                    <a:pt x="2822" y="737"/>
                  </a:cubicBezTo>
                  <a:cubicBezTo>
                    <a:pt x="3079" y="737"/>
                    <a:pt x="3332" y="732"/>
                    <a:pt x="3561" y="573"/>
                  </a:cubicBezTo>
                  <a:cubicBezTo>
                    <a:pt x="3462" y="573"/>
                    <a:pt x="3382" y="573"/>
                    <a:pt x="3302" y="553"/>
                  </a:cubicBezTo>
                  <a:cubicBezTo>
                    <a:pt x="3278" y="543"/>
                    <a:pt x="3249" y="540"/>
                    <a:pt x="3219" y="540"/>
                  </a:cubicBezTo>
                  <a:cubicBezTo>
                    <a:pt x="3190" y="540"/>
                    <a:pt x="3159" y="543"/>
                    <a:pt x="3131" y="543"/>
                  </a:cubicBezTo>
                  <a:cubicBezTo>
                    <a:pt x="3074" y="543"/>
                    <a:pt x="3024" y="533"/>
                    <a:pt x="3004" y="473"/>
                  </a:cubicBezTo>
                  <a:cubicBezTo>
                    <a:pt x="2984" y="414"/>
                    <a:pt x="3103" y="314"/>
                    <a:pt x="3183" y="215"/>
                  </a:cubicBezTo>
                  <a:cubicBezTo>
                    <a:pt x="3087" y="77"/>
                    <a:pt x="2943" y="35"/>
                    <a:pt x="2791" y="35"/>
                  </a:cubicBezTo>
                  <a:cubicBezTo>
                    <a:pt x="2723" y="35"/>
                    <a:pt x="2654" y="43"/>
                    <a:pt x="2586" y="55"/>
                  </a:cubicBezTo>
                  <a:cubicBezTo>
                    <a:pt x="2353" y="105"/>
                    <a:pt x="2134" y="139"/>
                    <a:pt x="1912" y="139"/>
                  </a:cubicBezTo>
                  <a:cubicBezTo>
                    <a:pt x="1775" y="139"/>
                    <a:pt x="1637" y="126"/>
                    <a:pt x="1492" y="95"/>
                  </a:cubicBezTo>
                  <a:lnTo>
                    <a:pt x="1253" y="95"/>
                  </a:lnTo>
                  <a:cubicBezTo>
                    <a:pt x="1186" y="135"/>
                    <a:pt x="1118" y="149"/>
                    <a:pt x="1050" y="149"/>
                  </a:cubicBezTo>
                  <a:cubicBezTo>
                    <a:pt x="835" y="149"/>
                    <a:pt x="621"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2332200" y="1105925"/>
              <a:ext cx="92525" cy="28150"/>
            </a:xfrm>
            <a:custGeom>
              <a:avLst/>
              <a:gdLst/>
              <a:ahLst/>
              <a:cxnLst/>
              <a:rect l="l" t="t" r="r" b="b"/>
              <a:pathLst>
                <a:path w="3701" h="1126" extrusionOk="0">
                  <a:moveTo>
                    <a:pt x="259" y="1"/>
                  </a:moveTo>
                  <a:cubicBezTo>
                    <a:pt x="180" y="21"/>
                    <a:pt x="120" y="80"/>
                    <a:pt x="80" y="140"/>
                  </a:cubicBezTo>
                  <a:cubicBezTo>
                    <a:pt x="1" y="359"/>
                    <a:pt x="1" y="518"/>
                    <a:pt x="100" y="717"/>
                  </a:cubicBezTo>
                  <a:cubicBezTo>
                    <a:pt x="220" y="896"/>
                    <a:pt x="458" y="976"/>
                    <a:pt x="618" y="1095"/>
                  </a:cubicBezTo>
                  <a:cubicBezTo>
                    <a:pt x="657" y="1095"/>
                    <a:pt x="697" y="1115"/>
                    <a:pt x="717" y="1115"/>
                  </a:cubicBezTo>
                  <a:cubicBezTo>
                    <a:pt x="807" y="1122"/>
                    <a:pt x="896" y="1126"/>
                    <a:pt x="985" y="1126"/>
                  </a:cubicBezTo>
                  <a:cubicBezTo>
                    <a:pt x="1840" y="1126"/>
                    <a:pt x="2653" y="807"/>
                    <a:pt x="3482" y="717"/>
                  </a:cubicBezTo>
                  <a:cubicBezTo>
                    <a:pt x="3562" y="697"/>
                    <a:pt x="3601" y="637"/>
                    <a:pt x="3681" y="617"/>
                  </a:cubicBezTo>
                  <a:cubicBezTo>
                    <a:pt x="3701" y="558"/>
                    <a:pt x="3681" y="478"/>
                    <a:pt x="3641" y="399"/>
                  </a:cubicBezTo>
                  <a:cubicBezTo>
                    <a:pt x="3519" y="352"/>
                    <a:pt x="3406" y="331"/>
                    <a:pt x="3293" y="331"/>
                  </a:cubicBezTo>
                  <a:cubicBezTo>
                    <a:pt x="3167" y="331"/>
                    <a:pt x="3042" y="357"/>
                    <a:pt x="2905" y="399"/>
                  </a:cubicBezTo>
                  <a:cubicBezTo>
                    <a:pt x="2647" y="399"/>
                    <a:pt x="2388" y="419"/>
                    <a:pt x="2109" y="419"/>
                  </a:cubicBezTo>
                  <a:cubicBezTo>
                    <a:pt x="1943" y="446"/>
                    <a:pt x="1782" y="462"/>
                    <a:pt x="1624" y="462"/>
                  </a:cubicBezTo>
                  <a:cubicBezTo>
                    <a:pt x="1217" y="462"/>
                    <a:pt x="837" y="359"/>
                    <a:pt x="478" y="100"/>
                  </a:cubicBezTo>
                  <a:cubicBezTo>
                    <a:pt x="399" y="21"/>
                    <a:pt x="31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2329225" y="1048675"/>
              <a:ext cx="64675" cy="23475"/>
            </a:xfrm>
            <a:custGeom>
              <a:avLst/>
              <a:gdLst/>
              <a:ahLst/>
              <a:cxnLst/>
              <a:rect l="l" t="t" r="r" b="b"/>
              <a:pathLst>
                <a:path w="2587" h="939" extrusionOk="0">
                  <a:moveTo>
                    <a:pt x="302" y="0"/>
                  </a:moveTo>
                  <a:cubicBezTo>
                    <a:pt x="252" y="0"/>
                    <a:pt x="207" y="15"/>
                    <a:pt x="180" y="43"/>
                  </a:cubicBezTo>
                  <a:cubicBezTo>
                    <a:pt x="0" y="282"/>
                    <a:pt x="398" y="401"/>
                    <a:pt x="279" y="600"/>
                  </a:cubicBezTo>
                  <a:cubicBezTo>
                    <a:pt x="319" y="799"/>
                    <a:pt x="498" y="878"/>
                    <a:pt x="637" y="938"/>
                  </a:cubicBezTo>
                  <a:cubicBezTo>
                    <a:pt x="856" y="878"/>
                    <a:pt x="1055" y="779"/>
                    <a:pt x="1313" y="779"/>
                  </a:cubicBezTo>
                  <a:cubicBezTo>
                    <a:pt x="1831" y="779"/>
                    <a:pt x="2268" y="520"/>
                    <a:pt x="2587" y="103"/>
                  </a:cubicBezTo>
                  <a:cubicBezTo>
                    <a:pt x="1890" y="83"/>
                    <a:pt x="1174" y="83"/>
                    <a:pt x="478" y="63"/>
                  </a:cubicBezTo>
                  <a:cubicBezTo>
                    <a:pt x="425" y="20"/>
                    <a:pt x="360"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2414275" y="1125325"/>
              <a:ext cx="66650" cy="27250"/>
            </a:xfrm>
            <a:custGeom>
              <a:avLst/>
              <a:gdLst/>
              <a:ahLst/>
              <a:cxnLst/>
              <a:rect l="l" t="t" r="r" b="b"/>
              <a:pathLst>
                <a:path w="2666" h="1090" extrusionOk="0">
                  <a:moveTo>
                    <a:pt x="2467" y="1"/>
                  </a:moveTo>
                  <a:cubicBezTo>
                    <a:pt x="1771" y="140"/>
                    <a:pt x="1015" y="120"/>
                    <a:pt x="378" y="498"/>
                  </a:cubicBezTo>
                  <a:cubicBezTo>
                    <a:pt x="139" y="617"/>
                    <a:pt x="0" y="796"/>
                    <a:pt x="219" y="1035"/>
                  </a:cubicBezTo>
                  <a:cubicBezTo>
                    <a:pt x="318" y="1065"/>
                    <a:pt x="413" y="1090"/>
                    <a:pt x="500" y="1090"/>
                  </a:cubicBezTo>
                  <a:cubicBezTo>
                    <a:pt x="587" y="1090"/>
                    <a:pt x="667" y="1065"/>
                    <a:pt x="736" y="995"/>
                  </a:cubicBezTo>
                  <a:cubicBezTo>
                    <a:pt x="895" y="856"/>
                    <a:pt x="1114" y="995"/>
                    <a:pt x="1273" y="836"/>
                  </a:cubicBezTo>
                  <a:cubicBezTo>
                    <a:pt x="1371" y="746"/>
                    <a:pt x="1489" y="727"/>
                    <a:pt x="1612" y="727"/>
                  </a:cubicBezTo>
                  <a:cubicBezTo>
                    <a:pt x="1706" y="727"/>
                    <a:pt x="1804" y="738"/>
                    <a:pt x="1897" y="738"/>
                  </a:cubicBezTo>
                  <a:cubicBezTo>
                    <a:pt x="1979" y="738"/>
                    <a:pt x="2058" y="730"/>
                    <a:pt x="2129" y="697"/>
                  </a:cubicBezTo>
                  <a:cubicBezTo>
                    <a:pt x="2188" y="657"/>
                    <a:pt x="2228" y="657"/>
                    <a:pt x="2288" y="657"/>
                  </a:cubicBezTo>
                  <a:cubicBezTo>
                    <a:pt x="2347" y="637"/>
                    <a:pt x="2387" y="558"/>
                    <a:pt x="2427" y="518"/>
                  </a:cubicBezTo>
                  <a:cubicBezTo>
                    <a:pt x="2507" y="339"/>
                    <a:pt x="2666" y="16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2637550" y="1149700"/>
              <a:ext cx="79600" cy="21900"/>
            </a:xfrm>
            <a:custGeom>
              <a:avLst/>
              <a:gdLst/>
              <a:ahLst/>
              <a:cxnLst/>
              <a:rect l="l" t="t" r="r" b="b"/>
              <a:pathLst>
                <a:path w="3184" h="876" extrusionOk="0">
                  <a:moveTo>
                    <a:pt x="2925" y="0"/>
                  </a:moveTo>
                  <a:cubicBezTo>
                    <a:pt x="2527" y="0"/>
                    <a:pt x="2110" y="20"/>
                    <a:pt x="1712" y="40"/>
                  </a:cubicBezTo>
                  <a:cubicBezTo>
                    <a:pt x="1632" y="60"/>
                    <a:pt x="1612" y="100"/>
                    <a:pt x="1612" y="160"/>
                  </a:cubicBezTo>
                  <a:cubicBezTo>
                    <a:pt x="1612" y="212"/>
                    <a:pt x="1629" y="225"/>
                    <a:pt x="1645" y="225"/>
                  </a:cubicBezTo>
                  <a:cubicBezTo>
                    <a:pt x="1647" y="225"/>
                    <a:pt x="1650" y="225"/>
                    <a:pt x="1652" y="224"/>
                  </a:cubicBezTo>
                  <a:lnTo>
                    <a:pt x="1652" y="224"/>
                  </a:lnTo>
                  <a:cubicBezTo>
                    <a:pt x="1646" y="228"/>
                    <a:pt x="1640" y="233"/>
                    <a:pt x="1632" y="239"/>
                  </a:cubicBezTo>
                  <a:cubicBezTo>
                    <a:pt x="1612" y="239"/>
                    <a:pt x="1553" y="199"/>
                    <a:pt x="1513" y="160"/>
                  </a:cubicBezTo>
                  <a:cubicBezTo>
                    <a:pt x="1483" y="150"/>
                    <a:pt x="1453" y="145"/>
                    <a:pt x="1423" y="145"/>
                  </a:cubicBezTo>
                  <a:cubicBezTo>
                    <a:pt x="1393" y="145"/>
                    <a:pt x="1364" y="150"/>
                    <a:pt x="1334" y="160"/>
                  </a:cubicBezTo>
                  <a:cubicBezTo>
                    <a:pt x="1297" y="223"/>
                    <a:pt x="1265" y="250"/>
                    <a:pt x="1235" y="250"/>
                  </a:cubicBezTo>
                  <a:cubicBezTo>
                    <a:pt x="1199" y="250"/>
                    <a:pt x="1167" y="213"/>
                    <a:pt x="1135" y="160"/>
                  </a:cubicBezTo>
                  <a:cubicBezTo>
                    <a:pt x="1124" y="154"/>
                    <a:pt x="1111" y="152"/>
                    <a:pt x="1095" y="152"/>
                  </a:cubicBezTo>
                  <a:cubicBezTo>
                    <a:pt x="1054" y="152"/>
                    <a:pt x="1000" y="170"/>
                    <a:pt x="956" y="199"/>
                  </a:cubicBezTo>
                  <a:cubicBezTo>
                    <a:pt x="942" y="257"/>
                    <a:pt x="925" y="278"/>
                    <a:pt x="907" y="278"/>
                  </a:cubicBezTo>
                  <a:cubicBezTo>
                    <a:pt x="876" y="278"/>
                    <a:pt x="842" y="210"/>
                    <a:pt x="817" y="160"/>
                  </a:cubicBezTo>
                  <a:cubicBezTo>
                    <a:pt x="797" y="155"/>
                    <a:pt x="779" y="152"/>
                    <a:pt x="763" y="152"/>
                  </a:cubicBezTo>
                  <a:cubicBezTo>
                    <a:pt x="716" y="152"/>
                    <a:pt x="682" y="174"/>
                    <a:pt x="638" y="219"/>
                  </a:cubicBezTo>
                  <a:cubicBezTo>
                    <a:pt x="598" y="259"/>
                    <a:pt x="518" y="319"/>
                    <a:pt x="459" y="358"/>
                  </a:cubicBezTo>
                  <a:cubicBezTo>
                    <a:pt x="339" y="537"/>
                    <a:pt x="1" y="557"/>
                    <a:pt x="120" y="876"/>
                  </a:cubicBezTo>
                  <a:cubicBezTo>
                    <a:pt x="1135" y="736"/>
                    <a:pt x="2110" y="518"/>
                    <a:pt x="3104" y="259"/>
                  </a:cubicBezTo>
                  <a:cubicBezTo>
                    <a:pt x="3184" y="100"/>
                    <a:pt x="3084" y="20"/>
                    <a:pt x="29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2347625" y="1081575"/>
              <a:ext cx="61700" cy="25175"/>
            </a:xfrm>
            <a:custGeom>
              <a:avLst/>
              <a:gdLst/>
              <a:ahLst/>
              <a:cxnLst/>
              <a:rect l="l" t="t" r="r" b="b"/>
              <a:pathLst>
                <a:path w="2468" h="1007" extrusionOk="0">
                  <a:moveTo>
                    <a:pt x="2308" y="0"/>
                  </a:moveTo>
                  <a:cubicBezTo>
                    <a:pt x="1711" y="60"/>
                    <a:pt x="1154" y="159"/>
                    <a:pt x="577" y="338"/>
                  </a:cubicBezTo>
                  <a:cubicBezTo>
                    <a:pt x="458" y="477"/>
                    <a:pt x="279" y="557"/>
                    <a:pt x="100" y="597"/>
                  </a:cubicBezTo>
                  <a:cubicBezTo>
                    <a:pt x="40" y="637"/>
                    <a:pt x="1" y="696"/>
                    <a:pt x="1" y="776"/>
                  </a:cubicBezTo>
                  <a:cubicBezTo>
                    <a:pt x="40" y="855"/>
                    <a:pt x="80" y="935"/>
                    <a:pt x="160" y="955"/>
                  </a:cubicBezTo>
                  <a:cubicBezTo>
                    <a:pt x="248" y="993"/>
                    <a:pt x="344" y="1007"/>
                    <a:pt x="438" y="1007"/>
                  </a:cubicBezTo>
                  <a:cubicBezTo>
                    <a:pt x="493" y="1007"/>
                    <a:pt x="546" y="1002"/>
                    <a:pt x="597" y="995"/>
                  </a:cubicBezTo>
                  <a:cubicBezTo>
                    <a:pt x="677" y="995"/>
                    <a:pt x="756" y="975"/>
                    <a:pt x="816" y="955"/>
                  </a:cubicBezTo>
                  <a:cubicBezTo>
                    <a:pt x="995" y="895"/>
                    <a:pt x="1174" y="796"/>
                    <a:pt x="1313" y="696"/>
                  </a:cubicBezTo>
                  <a:cubicBezTo>
                    <a:pt x="1652" y="597"/>
                    <a:pt x="2049" y="736"/>
                    <a:pt x="2308" y="458"/>
                  </a:cubicBezTo>
                  <a:cubicBezTo>
                    <a:pt x="2467" y="298"/>
                    <a:pt x="2467" y="159"/>
                    <a:pt x="2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2587325" y="1158575"/>
              <a:ext cx="62200" cy="19000"/>
            </a:xfrm>
            <a:custGeom>
              <a:avLst/>
              <a:gdLst/>
              <a:ahLst/>
              <a:cxnLst/>
              <a:rect l="l" t="t" r="r" b="b"/>
              <a:pathLst>
                <a:path w="2488" h="760" extrusionOk="0">
                  <a:moveTo>
                    <a:pt x="2241" y="1"/>
                  </a:moveTo>
                  <a:cubicBezTo>
                    <a:pt x="1471" y="1"/>
                    <a:pt x="720" y="88"/>
                    <a:pt x="1" y="322"/>
                  </a:cubicBezTo>
                  <a:cubicBezTo>
                    <a:pt x="41" y="401"/>
                    <a:pt x="60" y="461"/>
                    <a:pt x="140" y="481"/>
                  </a:cubicBezTo>
                  <a:cubicBezTo>
                    <a:pt x="240" y="501"/>
                    <a:pt x="399" y="501"/>
                    <a:pt x="359" y="680"/>
                  </a:cubicBezTo>
                  <a:cubicBezTo>
                    <a:pt x="359" y="700"/>
                    <a:pt x="399" y="739"/>
                    <a:pt x="419" y="759"/>
                  </a:cubicBezTo>
                  <a:lnTo>
                    <a:pt x="2129" y="521"/>
                  </a:lnTo>
                  <a:cubicBezTo>
                    <a:pt x="2249" y="362"/>
                    <a:pt x="2348" y="182"/>
                    <a:pt x="2487" y="3"/>
                  </a:cubicBezTo>
                  <a:cubicBezTo>
                    <a:pt x="2405" y="2"/>
                    <a:pt x="2323" y="1"/>
                    <a:pt x="22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2526650" y="1166600"/>
              <a:ext cx="71150" cy="17675"/>
            </a:xfrm>
            <a:custGeom>
              <a:avLst/>
              <a:gdLst/>
              <a:ahLst/>
              <a:cxnLst/>
              <a:rect l="l" t="t" r="r" b="b"/>
              <a:pathLst>
                <a:path w="2846" h="707" extrusionOk="0">
                  <a:moveTo>
                    <a:pt x="2289" y="1"/>
                  </a:moveTo>
                  <a:cubicBezTo>
                    <a:pt x="2289" y="41"/>
                    <a:pt x="2269" y="60"/>
                    <a:pt x="2249" y="80"/>
                  </a:cubicBezTo>
                  <a:cubicBezTo>
                    <a:pt x="2227" y="88"/>
                    <a:pt x="2208" y="92"/>
                    <a:pt x="2190" y="92"/>
                  </a:cubicBezTo>
                  <a:cubicBezTo>
                    <a:pt x="2160" y="92"/>
                    <a:pt x="2135" y="78"/>
                    <a:pt x="2110" y="41"/>
                  </a:cubicBezTo>
                  <a:cubicBezTo>
                    <a:pt x="2012" y="30"/>
                    <a:pt x="1914" y="25"/>
                    <a:pt x="1817" y="25"/>
                  </a:cubicBezTo>
                  <a:cubicBezTo>
                    <a:pt x="1203" y="25"/>
                    <a:pt x="602" y="221"/>
                    <a:pt x="1" y="359"/>
                  </a:cubicBezTo>
                  <a:cubicBezTo>
                    <a:pt x="339" y="418"/>
                    <a:pt x="737" y="279"/>
                    <a:pt x="896" y="697"/>
                  </a:cubicBezTo>
                  <a:cubicBezTo>
                    <a:pt x="927" y="703"/>
                    <a:pt x="958" y="706"/>
                    <a:pt x="987" y="706"/>
                  </a:cubicBezTo>
                  <a:cubicBezTo>
                    <a:pt x="1145" y="706"/>
                    <a:pt x="1282" y="625"/>
                    <a:pt x="1433" y="558"/>
                  </a:cubicBezTo>
                  <a:cubicBezTo>
                    <a:pt x="1455" y="503"/>
                    <a:pt x="1483" y="472"/>
                    <a:pt x="1513" y="472"/>
                  </a:cubicBezTo>
                  <a:cubicBezTo>
                    <a:pt x="1539" y="472"/>
                    <a:pt x="1565" y="493"/>
                    <a:pt x="1592" y="538"/>
                  </a:cubicBezTo>
                  <a:cubicBezTo>
                    <a:pt x="1676" y="513"/>
                    <a:pt x="1762" y="504"/>
                    <a:pt x="1850" y="504"/>
                  </a:cubicBezTo>
                  <a:cubicBezTo>
                    <a:pt x="2027" y="504"/>
                    <a:pt x="2210" y="538"/>
                    <a:pt x="2391" y="538"/>
                  </a:cubicBezTo>
                  <a:cubicBezTo>
                    <a:pt x="2547" y="538"/>
                    <a:pt x="2700" y="513"/>
                    <a:pt x="2846" y="418"/>
                  </a:cubicBezTo>
                  <a:cubicBezTo>
                    <a:pt x="2826" y="379"/>
                    <a:pt x="2826" y="359"/>
                    <a:pt x="2786" y="339"/>
                  </a:cubicBezTo>
                  <a:cubicBezTo>
                    <a:pt x="2746" y="259"/>
                    <a:pt x="2746" y="140"/>
                    <a:pt x="2667" y="60"/>
                  </a:cubicBezTo>
                  <a:cubicBezTo>
                    <a:pt x="2587" y="41"/>
                    <a:pt x="2487" y="41"/>
                    <a:pt x="2428" y="21"/>
                  </a:cubicBezTo>
                  <a:lnTo>
                    <a:pt x="228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2747475" y="1028950"/>
              <a:ext cx="57700" cy="21300"/>
            </a:xfrm>
            <a:custGeom>
              <a:avLst/>
              <a:gdLst/>
              <a:ahLst/>
              <a:cxnLst/>
              <a:rect l="l" t="t" r="r" b="b"/>
              <a:pathLst>
                <a:path w="2308" h="852" extrusionOk="0">
                  <a:moveTo>
                    <a:pt x="1923" y="0"/>
                  </a:moveTo>
                  <a:cubicBezTo>
                    <a:pt x="1542" y="0"/>
                    <a:pt x="1169" y="56"/>
                    <a:pt x="796" y="235"/>
                  </a:cubicBezTo>
                  <a:cubicBezTo>
                    <a:pt x="557" y="374"/>
                    <a:pt x="299" y="374"/>
                    <a:pt x="60" y="374"/>
                  </a:cubicBezTo>
                  <a:cubicBezTo>
                    <a:pt x="20" y="454"/>
                    <a:pt x="0" y="494"/>
                    <a:pt x="60" y="573"/>
                  </a:cubicBezTo>
                  <a:cubicBezTo>
                    <a:pt x="159" y="693"/>
                    <a:pt x="299" y="732"/>
                    <a:pt x="398" y="852"/>
                  </a:cubicBezTo>
                  <a:cubicBezTo>
                    <a:pt x="818" y="701"/>
                    <a:pt x="1252" y="535"/>
                    <a:pt x="1712" y="535"/>
                  </a:cubicBezTo>
                  <a:cubicBezTo>
                    <a:pt x="1797" y="535"/>
                    <a:pt x="1883" y="541"/>
                    <a:pt x="1970" y="553"/>
                  </a:cubicBezTo>
                  <a:cubicBezTo>
                    <a:pt x="2022" y="579"/>
                    <a:pt x="2070" y="594"/>
                    <a:pt x="2118" y="594"/>
                  </a:cubicBezTo>
                  <a:cubicBezTo>
                    <a:pt x="2180" y="594"/>
                    <a:pt x="2241" y="570"/>
                    <a:pt x="2308" y="514"/>
                  </a:cubicBezTo>
                  <a:lnTo>
                    <a:pt x="2308" y="16"/>
                  </a:lnTo>
                  <a:cubicBezTo>
                    <a:pt x="2179" y="6"/>
                    <a:pt x="2050" y="0"/>
                    <a:pt x="19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2443100" y="1148650"/>
              <a:ext cx="61200" cy="22400"/>
            </a:xfrm>
            <a:custGeom>
              <a:avLst/>
              <a:gdLst/>
              <a:ahLst/>
              <a:cxnLst/>
              <a:rect l="l" t="t" r="r" b="b"/>
              <a:pathLst>
                <a:path w="2448" h="896" extrusionOk="0">
                  <a:moveTo>
                    <a:pt x="2113" y="1"/>
                  </a:moveTo>
                  <a:cubicBezTo>
                    <a:pt x="2037" y="1"/>
                    <a:pt x="2011" y="108"/>
                    <a:pt x="1941" y="108"/>
                  </a:cubicBezTo>
                  <a:cubicBezTo>
                    <a:pt x="1932" y="108"/>
                    <a:pt x="1922" y="107"/>
                    <a:pt x="1911" y="102"/>
                  </a:cubicBezTo>
                  <a:lnTo>
                    <a:pt x="1851" y="62"/>
                  </a:lnTo>
                  <a:cubicBezTo>
                    <a:pt x="1768" y="145"/>
                    <a:pt x="1682" y="171"/>
                    <a:pt x="1594" y="171"/>
                  </a:cubicBezTo>
                  <a:cubicBezTo>
                    <a:pt x="1451" y="171"/>
                    <a:pt x="1303" y="102"/>
                    <a:pt x="1155" y="102"/>
                  </a:cubicBezTo>
                  <a:cubicBezTo>
                    <a:pt x="1095" y="162"/>
                    <a:pt x="1035" y="202"/>
                    <a:pt x="956" y="261"/>
                  </a:cubicBezTo>
                  <a:cubicBezTo>
                    <a:pt x="916" y="281"/>
                    <a:pt x="856" y="281"/>
                    <a:pt x="817" y="281"/>
                  </a:cubicBezTo>
                  <a:cubicBezTo>
                    <a:pt x="697" y="361"/>
                    <a:pt x="518" y="301"/>
                    <a:pt x="399" y="420"/>
                  </a:cubicBezTo>
                  <a:cubicBezTo>
                    <a:pt x="339" y="420"/>
                    <a:pt x="260" y="400"/>
                    <a:pt x="220" y="400"/>
                  </a:cubicBezTo>
                  <a:cubicBezTo>
                    <a:pt x="190" y="388"/>
                    <a:pt x="161" y="382"/>
                    <a:pt x="135" y="382"/>
                  </a:cubicBezTo>
                  <a:cubicBezTo>
                    <a:pt x="76" y="382"/>
                    <a:pt x="29" y="417"/>
                    <a:pt x="1" y="500"/>
                  </a:cubicBezTo>
                  <a:cubicBezTo>
                    <a:pt x="68" y="814"/>
                    <a:pt x="211" y="896"/>
                    <a:pt x="381" y="896"/>
                  </a:cubicBezTo>
                  <a:cubicBezTo>
                    <a:pt x="565" y="896"/>
                    <a:pt x="779" y="798"/>
                    <a:pt x="956" y="798"/>
                  </a:cubicBezTo>
                  <a:cubicBezTo>
                    <a:pt x="1393" y="579"/>
                    <a:pt x="1950" y="798"/>
                    <a:pt x="2328" y="420"/>
                  </a:cubicBezTo>
                  <a:cubicBezTo>
                    <a:pt x="2428" y="361"/>
                    <a:pt x="2448" y="261"/>
                    <a:pt x="2408" y="142"/>
                  </a:cubicBezTo>
                  <a:cubicBezTo>
                    <a:pt x="2328" y="42"/>
                    <a:pt x="2229" y="3"/>
                    <a:pt x="2129" y="3"/>
                  </a:cubicBezTo>
                  <a:cubicBezTo>
                    <a:pt x="2124" y="1"/>
                    <a:pt x="2118" y="1"/>
                    <a:pt x="21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2536600" y="1137900"/>
              <a:ext cx="48275" cy="16500"/>
            </a:xfrm>
            <a:custGeom>
              <a:avLst/>
              <a:gdLst/>
              <a:ahLst/>
              <a:cxnLst/>
              <a:rect l="l" t="t" r="r" b="b"/>
              <a:pathLst>
                <a:path w="1931" h="660" extrusionOk="0">
                  <a:moveTo>
                    <a:pt x="1176" y="0"/>
                  </a:moveTo>
                  <a:cubicBezTo>
                    <a:pt x="836" y="0"/>
                    <a:pt x="493" y="121"/>
                    <a:pt x="160" y="134"/>
                  </a:cubicBezTo>
                  <a:cubicBezTo>
                    <a:pt x="21" y="313"/>
                    <a:pt x="1" y="472"/>
                    <a:pt x="160" y="632"/>
                  </a:cubicBezTo>
                  <a:cubicBezTo>
                    <a:pt x="234" y="652"/>
                    <a:pt x="309" y="660"/>
                    <a:pt x="384" y="660"/>
                  </a:cubicBezTo>
                  <a:cubicBezTo>
                    <a:pt x="622" y="660"/>
                    <a:pt x="863" y="580"/>
                    <a:pt x="1082" y="580"/>
                  </a:cubicBezTo>
                  <a:cubicBezTo>
                    <a:pt x="1127" y="580"/>
                    <a:pt x="1171" y="584"/>
                    <a:pt x="1214" y="592"/>
                  </a:cubicBezTo>
                  <a:cubicBezTo>
                    <a:pt x="1283" y="604"/>
                    <a:pt x="1344" y="609"/>
                    <a:pt x="1399" y="609"/>
                  </a:cubicBezTo>
                  <a:cubicBezTo>
                    <a:pt x="1708" y="609"/>
                    <a:pt x="1812" y="428"/>
                    <a:pt x="1930" y="174"/>
                  </a:cubicBezTo>
                  <a:cubicBezTo>
                    <a:pt x="1877" y="121"/>
                    <a:pt x="1824" y="103"/>
                    <a:pt x="1765" y="103"/>
                  </a:cubicBezTo>
                  <a:cubicBezTo>
                    <a:pt x="1736" y="103"/>
                    <a:pt x="1705" y="108"/>
                    <a:pt x="1672" y="114"/>
                  </a:cubicBezTo>
                  <a:cubicBezTo>
                    <a:pt x="1508" y="29"/>
                    <a:pt x="1342" y="0"/>
                    <a:pt x="1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405325" y="1072100"/>
              <a:ext cx="48750" cy="20925"/>
            </a:xfrm>
            <a:custGeom>
              <a:avLst/>
              <a:gdLst/>
              <a:ahLst/>
              <a:cxnLst/>
              <a:rect l="l" t="t" r="r" b="b"/>
              <a:pathLst>
                <a:path w="1950" h="837" extrusionOk="0">
                  <a:moveTo>
                    <a:pt x="1706" y="0"/>
                  </a:moveTo>
                  <a:cubicBezTo>
                    <a:pt x="1108" y="0"/>
                    <a:pt x="582" y="379"/>
                    <a:pt x="0" y="379"/>
                  </a:cubicBezTo>
                  <a:lnTo>
                    <a:pt x="0" y="837"/>
                  </a:lnTo>
                  <a:cubicBezTo>
                    <a:pt x="676" y="757"/>
                    <a:pt x="1353" y="717"/>
                    <a:pt x="1950" y="359"/>
                  </a:cubicBezTo>
                  <a:cubicBezTo>
                    <a:pt x="1950" y="220"/>
                    <a:pt x="1850" y="120"/>
                    <a:pt x="1751" y="1"/>
                  </a:cubicBezTo>
                  <a:cubicBezTo>
                    <a:pt x="1736" y="1"/>
                    <a:pt x="1721" y="0"/>
                    <a:pt x="17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340175" y="1100950"/>
              <a:ext cx="44775" cy="20225"/>
            </a:xfrm>
            <a:custGeom>
              <a:avLst/>
              <a:gdLst/>
              <a:ahLst/>
              <a:cxnLst/>
              <a:rect l="l" t="t" r="r" b="b"/>
              <a:pathLst>
                <a:path w="1791" h="809" extrusionOk="0">
                  <a:moveTo>
                    <a:pt x="1323" y="1"/>
                  </a:moveTo>
                  <a:cubicBezTo>
                    <a:pt x="1243" y="1"/>
                    <a:pt x="1164" y="21"/>
                    <a:pt x="1074" y="61"/>
                  </a:cubicBezTo>
                  <a:cubicBezTo>
                    <a:pt x="1035" y="100"/>
                    <a:pt x="975" y="100"/>
                    <a:pt x="935" y="100"/>
                  </a:cubicBezTo>
                  <a:cubicBezTo>
                    <a:pt x="756" y="200"/>
                    <a:pt x="557" y="160"/>
                    <a:pt x="378" y="180"/>
                  </a:cubicBezTo>
                  <a:cubicBezTo>
                    <a:pt x="347" y="170"/>
                    <a:pt x="316" y="165"/>
                    <a:pt x="286" y="165"/>
                  </a:cubicBezTo>
                  <a:cubicBezTo>
                    <a:pt x="200" y="165"/>
                    <a:pt x="119" y="206"/>
                    <a:pt x="60" y="279"/>
                  </a:cubicBezTo>
                  <a:cubicBezTo>
                    <a:pt x="0" y="578"/>
                    <a:pt x="100" y="797"/>
                    <a:pt x="458" y="797"/>
                  </a:cubicBezTo>
                  <a:cubicBezTo>
                    <a:pt x="624" y="797"/>
                    <a:pt x="797" y="808"/>
                    <a:pt x="970" y="808"/>
                  </a:cubicBezTo>
                  <a:cubicBezTo>
                    <a:pt x="1250" y="808"/>
                    <a:pt x="1532" y="778"/>
                    <a:pt x="1790" y="618"/>
                  </a:cubicBezTo>
                  <a:cubicBezTo>
                    <a:pt x="1492" y="598"/>
                    <a:pt x="1174" y="618"/>
                    <a:pt x="1532" y="200"/>
                  </a:cubicBezTo>
                  <a:cubicBezTo>
                    <a:pt x="1552" y="160"/>
                    <a:pt x="1552" y="100"/>
                    <a:pt x="1572" y="61"/>
                  </a:cubicBezTo>
                  <a:cubicBezTo>
                    <a:pt x="1482" y="21"/>
                    <a:pt x="1403" y="1"/>
                    <a:pt x="13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443600" y="1103200"/>
              <a:ext cx="53250" cy="17175"/>
            </a:xfrm>
            <a:custGeom>
              <a:avLst/>
              <a:gdLst/>
              <a:ahLst/>
              <a:cxnLst/>
              <a:rect l="l" t="t" r="r" b="b"/>
              <a:pathLst>
                <a:path w="2130" h="687" extrusionOk="0">
                  <a:moveTo>
                    <a:pt x="744" y="0"/>
                  </a:moveTo>
                  <a:cubicBezTo>
                    <a:pt x="498" y="0"/>
                    <a:pt x="257" y="47"/>
                    <a:pt x="21" y="189"/>
                  </a:cubicBezTo>
                  <a:cubicBezTo>
                    <a:pt x="1" y="329"/>
                    <a:pt x="100" y="428"/>
                    <a:pt x="200" y="528"/>
                  </a:cubicBezTo>
                  <a:cubicBezTo>
                    <a:pt x="289" y="637"/>
                    <a:pt x="374" y="687"/>
                    <a:pt x="461" y="687"/>
                  </a:cubicBezTo>
                  <a:cubicBezTo>
                    <a:pt x="548" y="687"/>
                    <a:pt x="637" y="637"/>
                    <a:pt x="737" y="547"/>
                  </a:cubicBezTo>
                  <a:cubicBezTo>
                    <a:pt x="804" y="412"/>
                    <a:pt x="876" y="367"/>
                    <a:pt x="947" y="367"/>
                  </a:cubicBezTo>
                  <a:cubicBezTo>
                    <a:pt x="1044" y="367"/>
                    <a:pt x="1143" y="450"/>
                    <a:pt x="1234" y="508"/>
                  </a:cubicBezTo>
                  <a:cubicBezTo>
                    <a:pt x="1285" y="520"/>
                    <a:pt x="1335" y="525"/>
                    <a:pt x="1383" y="525"/>
                  </a:cubicBezTo>
                  <a:cubicBezTo>
                    <a:pt x="1652" y="525"/>
                    <a:pt x="1876" y="362"/>
                    <a:pt x="2129" y="329"/>
                  </a:cubicBezTo>
                  <a:cubicBezTo>
                    <a:pt x="2120" y="110"/>
                    <a:pt x="2042" y="55"/>
                    <a:pt x="1940" y="55"/>
                  </a:cubicBezTo>
                  <a:cubicBezTo>
                    <a:pt x="1836" y="55"/>
                    <a:pt x="1707" y="111"/>
                    <a:pt x="1598" y="111"/>
                  </a:cubicBezTo>
                  <a:cubicBezTo>
                    <a:pt x="1589" y="111"/>
                    <a:pt x="1581" y="111"/>
                    <a:pt x="1572" y="110"/>
                  </a:cubicBezTo>
                  <a:cubicBezTo>
                    <a:pt x="1291" y="58"/>
                    <a:pt x="1015" y="0"/>
                    <a:pt x="7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322750" y="1064650"/>
              <a:ext cx="26900" cy="52250"/>
            </a:xfrm>
            <a:custGeom>
              <a:avLst/>
              <a:gdLst/>
              <a:ahLst/>
              <a:cxnLst/>
              <a:rect l="l" t="t" r="r" b="b"/>
              <a:pathLst>
                <a:path w="1076" h="2090" extrusionOk="0">
                  <a:moveTo>
                    <a:pt x="598" y="1"/>
                  </a:moveTo>
                  <a:cubicBezTo>
                    <a:pt x="558" y="1"/>
                    <a:pt x="518" y="41"/>
                    <a:pt x="478" y="41"/>
                  </a:cubicBezTo>
                  <a:cubicBezTo>
                    <a:pt x="399" y="80"/>
                    <a:pt x="359" y="140"/>
                    <a:pt x="299" y="200"/>
                  </a:cubicBezTo>
                  <a:cubicBezTo>
                    <a:pt x="200" y="379"/>
                    <a:pt x="200" y="597"/>
                    <a:pt x="180" y="796"/>
                  </a:cubicBezTo>
                  <a:cubicBezTo>
                    <a:pt x="160" y="956"/>
                    <a:pt x="120" y="1135"/>
                    <a:pt x="80" y="1274"/>
                  </a:cubicBezTo>
                  <a:cubicBezTo>
                    <a:pt x="21" y="1532"/>
                    <a:pt x="1" y="1751"/>
                    <a:pt x="120" y="1990"/>
                  </a:cubicBezTo>
                  <a:cubicBezTo>
                    <a:pt x="180" y="2050"/>
                    <a:pt x="220" y="2089"/>
                    <a:pt x="319" y="2089"/>
                  </a:cubicBezTo>
                  <a:cubicBezTo>
                    <a:pt x="518" y="2030"/>
                    <a:pt x="419" y="1791"/>
                    <a:pt x="558" y="1692"/>
                  </a:cubicBezTo>
                  <a:cubicBezTo>
                    <a:pt x="677" y="1552"/>
                    <a:pt x="916" y="1692"/>
                    <a:pt x="1055" y="1532"/>
                  </a:cubicBezTo>
                  <a:cubicBezTo>
                    <a:pt x="1075" y="1473"/>
                    <a:pt x="1075" y="1413"/>
                    <a:pt x="1075" y="1353"/>
                  </a:cubicBezTo>
                  <a:cubicBezTo>
                    <a:pt x="1055" y="1254"/>
                    <a:pt x="956" y="1254"/>
                    <a:pt x="916" y="1194"/>
                  </a:cubicBezTo>
                  <a:cubicBezTo>
                    <a:pt x="618" y="916"/>
                    <a:pt x="697" y="637"/>
                    <a:pt x="916" y="339"/>
                  </a:cubicBezTo>
                  <a:cubicBezTo>
                    <a:pt x="896" y="160"/>
                    <a:pt x="757" y="80"/>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734050" y="1141250"/>
              <a:ext cx="51250" cy="17600"/>
            </a:xfrm>
            <a:custGeom>
              <a:avLst/>
              <a:gdLst/>
              <a:ahLst/>
              <a:cxnLst/>
              <a:rect l="l" t="t" r="r" b="b"/>
              <a:pathLst>
                <a:path w="2050" h="704" extrusionOk="0">
                  <a:moveTo>
                    <a:pt x="935" y="0"/>
                  </a:moveTo>
                  <a:cubicBezTo>
                    <a:pt x="836" y="40"/>
                    <a:pt x="736" y="40"/>
                    <a:pt x="637" y="40"/>
                  </a:cubicBezTo>
                  <a:cubicBezTo>
                    <a:pt x="517" y="139"/>
                    <a:pt x="338" y="80"/>
                    <a:pt x="219" y="159"/>
                  </a:cubicBezTo>
                  <a:cubicBezTo>
                    <a:pt x="100" y="279"/>
                    <a:pt x="0" y="378"/>
                    <a:pt x="100" y="557"/>
                  </a:cubicBezTo>
                  <a:cubicBezTo>
                    <a:pt x="246" y="630"/>
                    <a:pt x="385" y="703"/>
                    <a:pt x="529" y="703"/>
                  </a:cubicBezTo>
                  <a:cubicBezTo>
                    <a:pt x="621" y="703"/>
                    <a:pt x="716" y="674"/>
                    <a:pt x="816" y="597"/>
                  </a:cubicBezTo>
                  <a:cubicBezTo>
                    <a:pt x="1030" y="425"/>
                    <a:pt x="1255" y="243"/>
                    <a:pt x="1534" y="243"/>
                  </a:cubicBezTo>
                  <a:cubicBezTo>
                    <a:pt x="1644" y="243"/>
                    <a:pt x="1761" y="271"/>
                    <a:pt x="1890" y="338"/>
                  </a:cubicBezTo>
                  <a:cubicBezTo>
                    <a:pt x="1910" y="338"/>
                    <a:pt x="2009" y="239"/>
                    <a:pt x="2029" y="159"/>
                  </a:cubicBezTo>
                  <a:cubicBezTo>
                    <a:pt x="2049" y="60"/>
                    <a:pt x="1950" y="0"/>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12150" y="1094000"/>
              <a:ext cx="64200" cy="16925"/>
            </a:xfrm>
            <a:custGeom>
              <a:avLst/>
              <a:gdLst/>
              <a:ahLst/>
              <a:cxnLst/>
              <a:rect l="l" t="t" r="r" b="b"/>
              <a:pathLst>
                <a:path w="2568" h="677" extrusionOk="0">
                  <a:moveTo>
                    <a:pt x="2368" y="0"/>
                  </a:moveTo>
                  <a:cubicBezTo>
                    <a:pt x="1632" y="299"/>
                    <a:pt x="836" y="179"/>
                    <a:pt x="1" y="557"/>
                  </a:cubicBezTo>
                  <a:lnTo>
                    <a:pt x="1294" y="557"/>
                  </a:lnTo>
                  <a:cubicBezTo>
                    <a:pt x="1317" y="511"/>
                    <a:pt x="1347" y="491"/>
                    <a:pt x="1384" y="491"/>
                  </a:cubicBezTo>
                  <a:cubicBezTo>
                    <a:pt x="1410" y="491"/>
                    <a:pt x="1440" y="501"/>
                    <a:pt x="1473" y="518"/>
                  </a:cubicBezTo>
                  <a:cubicBezTo>
                    <a:pt x="1513" y="518"/>
                    <a:pt x="1572" y="557"/>
                    <a:pt x="1612" y="557"/>
                  </a:cubicBezTo>
                  <a:cubicBezTo>
                    <a:pt x="1643" y="546"/>
                    <a:pt x="1667" y="541"/>
                    <a:pt x="1687" y="541"/>
                  </a:cubicBezTo>
                  <a:cubicBezTo>
                    <a:pt x="1773" y="541"/>
                    <a:pt x="1779" y="628"/>
                    <a:pt x="1811" y="677"/>
                  </a:cubicBezTo>
                  <a:cubicBezTo>
                    <a:pt x="1930" y="617"/>
                    <a:pt x="2030" y="577"/>
                    <a:pt x="2169" y="518"/>
                  </a:cubicBezTo>
                  <a:cubicBezTo>
                    <a:pt x="2197" y="504"/>
                    <a:pt x="2245" y="489"/>
                    <a:pt x="2285" y="489"/>
                  </a:cubicBezTo>
                  <a:cubicBezTo>
                    <a:pt x="2302" y="489"/>
                    <a:pt x="2317" y="492"/>
                    <a:pt x="2328" y="498"/>
                  </a:cubicBezTo>
                  <a:cubicBezTo>
                    <a:pt x="2487" y="458"/>
                    <a:pt x="2507" y="339"/>
                    <a:pt x="2567" y="199"/>
                  </a:cubicBezTo>
                  <a:cubicBezTo>
                    <a:pt x="2507" y="120"/>
                    <a:pt x="2428" y="8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23100" y="1064150"/>
              <a:ext cx="41800" cy="19950"/>
            </a:xfrm>
            <a:custGeom>
              <a:avLst/>
              <a:gdLst/>
              <a:ahLst/>
              <a:cxnLst/>
              <a:rect l="l" t="t" r="r" b="b"/>
              <a:pathLst>
                <a:path w="1672" h="798" extrusionOk="0">
                  <a:moveTo>
                    <a:pt x="1592" y="1"/>
                  </a:moveTo>
                  <a:lnTo>
                    <a:pt x="1592" y="1"/>
                  </a:lnTo>
                  <a:cubicBezTo>
                    <a:pt x="1095" y="259"/>
                    <a:pt x="478" y="1"/>
                    <a:pt x="1" y="319"/>
                  </a:cubicBezTo>
                  <a:cubicBezTo>
                    <a:pt x="100" y="438"/>
                    <a:pt x="140" y="578"/>
                    <a:pt x="199" y="697"/>
                  </a:cubicBezTo>
                  <a:cubicBezTo>
                    <a:pt x="360" y="719"/>
                    <a:pt x="533" y="798"/>
                    <a:pt x="688" y="798"/>
                  </a:cubicBezTo>
                  <a:cubicBezTo>
                    <a:pt x="822" y="798"/>
                    <a:pt x="943" y="740"/>
                    <a:pt x="1035" y="538"/>
                  </a:cubicBezTo>
                  <a:lnTo>
                    <a:pt x="1035" y="558"/>
                  </a:lnTo>
                  <a:cubicBezTo>
                    <a:pt x="1093" y="633"/>
                    <a:pt x="1148" y="666"/>
                    <a:pt x="1199" y="666"/>
                  </a:cubicBezTo>
                  <a:cubicBezTo>
                    <a:pt x="1271" y="666"/>
                    <a:pt x="1335" y="602"/>
                    <a:pt x="1393" y="498"/>
                  </a:cubicBezTo>
                  <a:cubicBezTo>
                    <a:pt x="1532" y="359"/>
                    <a:pt x="1672" y="24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18625" y="1037475"/>
              <a:ext cx="32850" cy="17200"/>
            </a:xfrm>
            <a:custGeom>
              <a:avLst/>
              <a:gdLst/>
              <a:ahLst/>
              <a:cxnLst/>
              <a:rect l="l" t="t" r="r" b="b"/>
              <a:pathLst>
                <a:path w="1314" h="688" extrusionOk="0">
                  <a:moveTo>
                    <a:pt x="879" y="1"/>
                  </a:moveTo>
                  <a:cubicBezTo>
                    <a:pt x="643" y="1"/>
                    <a:pt x="427" y="58"/>
                    <a:pt x="239" y="232"/>
                  </a:cubicBezTo>
                  <a:cubicBezTo>
                    <a:pt x="140" y="292"/>
                    <a:pt x="0" y="292"/>
                    <a:pt x="40" y="451"/>
                  </a:cubicBezTo>
                  <a:cubicBezTo>
                    <a:pt x="60" y="630"/>
                    <a:pt x="180" y="650"/>
                    <a:pt x="339" y="670"/>
                  </a:cubicBezTo>
                  <a:cubicBezTo>
                    <a:pt x="387" y="682"/>
                    <a:pt x="435" y="687"/>
                    <a:pt x="482" y="687"/>
                  </a:cubicBezTo>
                  <a:cubicBezTo>
                    <a:pt x="743" y="687"/>
                    <a:pt x="981" y="528"/>
                    <a:pt x="1234" y="511"/>
                  </a:cubicBezTo>
                  <a:cubicBezTo>
                    <a:pt x="1274" y="471"/>
                    <a:pt x="1313" y="431"/>
                    <a:pt x="1274" y="372"/>
                  </a:cubicBezTo>
                  <a:cubicBezTo>
                    <a:pt x="1254" y="332"/>
                    <a:pt x="1234" y="292"/>
                    <a:pt x="1194" y="252"/>
                  </a:cubicBezTo>
                  <a:lnTo>
                    <a:pt x="1194" y="173"/>
                  </a:lnTo>
                  <a:cubicBezTo>
                    <a:pt x="1194" y="133"/>
                    <a:pt x="1234" y="73"/>
                    <a:pt x="1234" y="33"/>
                  </a:cubicBezTo>
                  <a:cubicBezTo>
                    <a:pt x="1111" y="14"/>
                    <a:pt x="993" y="1"/>
                    <a:pt x="8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766375" y="1059000"/>
              <a:ext cx="30350" cy="17750"/>
            </a:xfrm>
            <a:custGeom>
              <a:avLst/>
              <a:gdLst/>
              <a:ahLst/>
              <a:cxnLst/>
              <a:rect l="l" t="t" r="r" b="b"/>
              <a:pathLst>
                <a:path w="1214" h="710" extrusionOk="0">
                  <a:moveTo>
                    <a:pt x="787" y="0"/>
                  </a:moveTo>
                  <a:cubicBezTo>
                    <a:pt x="523" y="0"/>
                    <a:pt x="258" y="25"/>
                    <a:pt x="0" y="167"/>
                  </a:cubicBezTo>
                  <a:cubicBezTo>
                    <a:pt x="0" y="366"/>
                    <a:pt x="20" y="525"/>
                    <a:pt x="159" y="684"/>
                  </a:cubicBezTo>
                  <a:cubicBezTo>
                    <a:pt x="217" y="702"/>
                    <a:pt x="272" y="710"/>
                    <a:pt x="327" y="710"/>
                  </a:cubicBezTo>
                  <a:cubicBezTo>
                    <a:pt x="600" y="710"/>
                    <a:pt x="842" y="518"/>
                    <a:pt x="1122" y="518"/>
                  </a:cubicBezTo>
                  <a:cubicBezTo>
                    <a:pt x="1152" y="518"/>
                    <a:pt x="1183" y="520"/>
                    <a:pt x="1214" y="525"/>
                  </a:cubicBezTo>
                  <a:lnTo>
                    <a:pt x="1214" y="8"/>
                  </a:lnTo>
                  <a:cubicBezTo>
                    <a:pt x="1073" y="8"/>
                    <a:pt x="930"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464500" y="1064525"/>
              <a:ext cx="42150" cy="17075"/>
            </a:xfrm>
            <a:custGeom>
              <a:avLst/>
              <a:gdLst/>
              <a:ahLst/>
              <a:cxnLst/>
              <a:rect l="l" t="t" r="r" b="b"/>
              <a:pathLst>
                <a:path w="1686" h="683" extrusionOk="0">
                  <a:moveTo>
                    <a:pt x="951" y="0"/>
                  </a:moveTo>
                  <a:cubicBezTo>
                    <a:pt x="785" y="0"/>
                    <a:pt x="619" y="51"/>
                    <a:pt x="458" y="165"/>
                  </a:cubicBezTo>
                  <a:cubicBezTo>
                    <a:pt x="398" y="364"/>
                    <a:pt x="0" y="364"/>
                    <a:pt x="100" y="682"/>
                  </a:cubicBezTo>
                  <a:cubicBezTo>
                    <a:pt x="637" y="642"/>
                    <a:pt x="1174" y="563"/>
                    <a:pt x="1671" y="344"/>
                  </a:cubicBezTo>
                  <a:cubicBezTo>
                    <a:pt x="1686" y="212"/>
                    <a:pt x="1679" y="134"/>
                    <a:pt x="1603" y="134"/>
                  </a:cubicBezTo>
                  <a:cubicBezTo>
                    <a:pt x="1575" y="134"/>
                    <a:pt x="1539" y="144"/>
                    <a:pt x="1492" y="165"/>
                  </a:cubicBezTo>
                  <a:cubicBezTo>
                    <a:pt x="1316" y="61"/>
                    <a:pt x="1133" y="0"/>
                    <a:pt x="9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419250" y="1157625"/>
              <a:ext cx="48250" cy="19950"/>
            </a:xfrm>
            <a:custGeom>
              <a:avLst/>
              <a:gdLst/>
              <a:ahLst/>
              <a:cxnLst/>
              <a:rect l="l" t="t" r="r" b="b"/>
              <a:pathLst>
                <a:path w="1930" h="798" extrusionOk="0">
                  <a:moveTo>
                    <a:pt x="851" y="1"/>
                  </a:moveTo>
                  <a:cubicBezTo>
                    <a:pt x="801" y="1"/>
                    <a:pt x="748" y="15"/>
                    <a:pt x="696" y="41"/>
                  </a:cubicBezTo>
                  <a:cubicBezTo>
                    <a:pt x="657" y="41"/>
                    <a:pt x="577" y="81"/>
                    <a:pt x="517" y="81"/>
                  </a:cubicBezTo>
                  <a:cubicBezTo>
                    <a:pt x="418" y="201"/>
                    <a:pt x="298" y="220"/>
                    <a:pt x="159" y="240"/>
                  </a:cubicBezTo>
                  <a:cubicBezTo>
                    <a:pt x="0" y="439"/>
                    <a:pt x="100" y="598"/>
                    <a:pt x="259" y="777"/>
                  </a:cubicBezTo>
                  <a:cubicBezTo>
                    <a:pt x="279" y="777"/>
                    <a:pt x="318" y="797"/>
                    <a:pt x="358" y="797"/>
                  </a:cubicBezTo>
                  <a:cubicBezTo>
                    <a:pt x="875" y="598"/>
                    <a:pt x="1432" y="698"/>
                    <a:pt x="1930" y="439"/>
                  </a:cubicBezTo>
                  <a:cubicBezTo>
                    <a:pt x="1868" y="410"/>
                    <a:pt x="1799" y="402"/>
                    <a:pt x="1727" y="402"/>
                  </a:cubicBezTo>
                  <a:cubicBezTo>
                    <a:pt x="1631" y="402"/>
                    <a:pt x="1530" y="417"/>
                    <a:pt x="1435" y="417"/>
                  </a:cubicBezTo>
                  <a:cubicBezTo>
                    <a:pt x="1261" y="417"/>
                    <a:pt x="1106" y="367"/>
                    <a:pt x="1034" y="81"/>
                  </a:cubicBezTo>
                  <a:cubicBezTo>
                    <a:pt x="978" y="25"/>
                    <a:pt x="916" y="1"/>
                    <a:pt x="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97275" y="1133225"/>
              <a:ext cx="49750" cy="10075"/>
            </a:xfrm>
            <a:custGeom>
              <a:avLst/>
              <a:gdLst/>
              <a:ahLst/>
              <a:cxnLst/>
              <a:rect l="l" t="t" r="r" b="b"/>
              <a:pathLst>
                <a:path w="1990" h="403" extrusionOk="0">
                  <a:moveTo>
                    <a:pt x="855" y="1"/>
                  </a:moveTo>
                  <a:cubicBezTo>
                    <a:pt x="565" y="1"/>
                    <a:pt x="277" y="35"/>
                    <a:pt x="1" y="182"/>
                  </a:cubicBezTo>
                  <a:cubicBezTo>
                    <a:pt x="1" y="281"/>
                    <a:pt x="60" y="361"/>
                    <a:pt x="200" y="381"/>
                  </a:cubicBezTo>
                  <a:cubicBezTo>
                    <a:pt x="314" y="396"/>
                    <a:pt x="427" y="403"/>
                    <a:pt x="540" y="403"/>
                  </a:cubicBezTo>
                  <a:cubicBezTo>
                    <a:pt x="1036" y="403"/>
                    <a:pt x="1520" y="262"/>
                    <a:pt x="1990" y="3"/>
                  </a:cubicBezTo>
                  <a:lnTo>
                    <a:pt x="1990" y="3"/>
                  </a:lnTo>
                  <a:cubicBezTo>
                    <a:pt x="1869" y="21"/>
                    <a:pt x="1747" y="27"/>
                    <a:pt x="1624" y="27"/>
                  </a:cubicBezTo>
                  <a:cubicBezTo>
                    <a:pt x="1369" y="27"/>
                    <a:pt x="1111" y="1"/>
                    <a:pt x="8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394875" y="1164625"/>
              <a:ext cx="33350" cy="17925"/>
            </a:xfrm>
            <a:custGeom>
              <a:avLst/>
              <a:gdLst/>
              <a:ahLst/>
              <a:cxnLst/>
              <a:rect l="l" t="t" r="r" b="b"/>
              <a:pathLst>
                <a:path w="1334" h="717" extrusionOk="0">
                  <a:moveTo>
                    <a:pt x="796" y="0"/>
                  </a:moveTo>
                  <a:cubicBezTo>
                    <a:pt x="577" y="40"/>
                    <a:pt x="339" y="100"/>
                    <a:pt x="100" y="139"/>
                  </a:cubicBezTo>
                  <a:cubicBezTo>
                    <a:pt x="60" y="199"/>
                    <a:pt x="0" y="239"/>
                    <a:pt x="20" y="338"/>
                  </a:cubicBezTo>
                  <a:cubicBezTo>
                    <a:pt x="20" y="438"/>
                    <a:pt x="20" y="537"/>
                    <a:pt x="60" y="637"/>
                  </a:cubicBezTo>
                  <a:cubicBezTo>
                    <a:pt x="60" y="657"/>
                    <a:pt x="80" y="677"/>
                    <a:pt x="100" y="716"/>
                  </a:cubicBezTo>
                  <a:cubicBezTo>
                    <a:pt x="339" y="716"/>
                    <a:pt x="577" y="677"/>
                    <a:pt x="796" y="677"/>
                  </a:cubicBezTo>
                  <a:cubicBezTo>
                    <a:pt x="975" y="657"/>
                    <a:pt x="1174" y="677"/>
                    <a:pt x="1333" y="517"/>
                  </a:cubicBezTo>
                  <a:lnTo>
                    <a:pt x="1273" y="458"/>
                  </a:lnTo>
                  <a:cubicBezTo>
                    <a:pt x="1075" y="358"/>
                    <a:pt x="975" y="139"/>
                    <a:pt x="7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505775" y="1115825"/>
              <a:ext cx="33850" cy="14200"/>
            </a:xfrm>
            <a:custGeom>
              <a:avLst/>
              <a:gdLst/>
              <a:ahLst/>
              <a:cxnLst/>
              <a:rect l="l" t="t" r="r" b="b"/>
              <a:pathLst>
                <a:path w="1354" h="568" extrusionOk="0">
                  <a:moveTo>
                    <a:pt x="1147" y="0"/>
                  </a:moveTo>
                  <a:cubicBezTo>
                    <a:pt x="1142" y="0"/>
                    <a:pt x="1138" y="1"/>
                    <a:pt x="1134" y="3"/>
                  </a:cubicBezTo>
                  <a:cubicBezTo>
                    <a:pt x="1014" y="66"/>
                    <a:pt x="899" y="87"/>
                    <a:pt x="784" y="87"/>
                  </a:cubicBezTo>
                  <a:cubicBezTo>
                    <a:pt x="554" y="87"/>
                    <a:pt x="329" y="1"/>
                    <a:pt x="90" y="1"/>
                  </a:cubicBezTo>
                  <a:cubicBezTo>
                    <a:pt x="74" y="1"/>
                    <a:pt x="57" y="2"/>
                    <a:pt x="40" y="3"/>
                  </a:cubicBezTo>
                  <a:cubicBezTo>
                    <a:pt x="20" y="62"/>
                    <a:pt x="20" y="102"/>
                    <a:pt x="0" y="162"/>
                  </a:cubicBezTo>
                  <a:lnTo>
                    <a:pt x="0" y="221"/>
                  </a:lnTo>
                  <a:cubicBezTo>
                    <a:pt x="20" y="361"/>
                    <a:pt x="100" y="460"/>
                    <a:pt x="160" y="520"/>
                  </a:cubicBezTo>
                  <a:cubicBezTo>
                    <a:pt x="160" y="560"/>
                    <a:pt x="199" y="560"/>
                    <a:pt x="239" y="560"/>
                  </a:cubicBezTo>
                  <a:cubicBezTo>
                    <a:pt x="254" y="565"/>
                    <a:pt x="268" y="567"/>
                    <a:pt x="280" y="567"/>
                  </a:cubicBezTo>
                  <a:cubicBezTo>
                    <a:pt x="317" y="567"/>
                    <a:pt x="344" y="545"/>
                    <a:pt x="358" y="500"/>
                  </a:cubicBezTo>
                  <a:cubicBezTo>
                    <a:pt x="637" y="420"/>
                    <a:pt x="915" y="381"/>
                    <a:pt x="1194" y="301"/>
                  </a:cubicBezTo>
                  <a:cubicBezTo>
                    <a:pt x="1293" y="301"/>
                    <a:pt x="1353" y="221"/>
                    <a:pt x="1313" y="122"/>
                  </a:cubicBezTo>
                  <a:cubicBezTo>
                    <a:pt x="1295" y="86"/>
                    <a:pt x="1195" y="0"/>
                    <a:pt x="11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449075" y="1067700"/>
              <a:ext cx="32850" cy="13400"/>
            </a:xfrm>
            <a:custGeom>
              <a:avLst/>
              <a:gdLst/>
              <a:ahLst/>
              <a:cxnLst/>
              <a:rect l="l" t="t" r="r" b="b"/>
              <a:pathLst>
                <a:path w="1314" h="536" extrusionOk="0">
                  <a:moveTo>
                    <a:pt x="887" y="1"/>
                  </a:moveTo>
                  <a:cubicBezTo>
                    <a:pt x="584" y="1"/>
                    <a:pt x="321" y="160"/>
                    <a:pt x="1" y="177"/>
                  </a:cubicBezTo>
                  <a:cubicBezTo>
                    <a:pt x="1" y="336"/>
                    <a:pt x="60" y="456"/>
                    <a:pt x="200" y="535"/>
                  </a:cubicBezTo>
                  <a:lnTo>
                    <a:pt x="697" y="535"/>
                  </a:lnTo>
                  <a:cubicBezTo>
                    <a:pt x="717" y="316"/>
                    <a:pt x="1314" y="436"/>
                    <a:pt x="1055" y="18"/>
                  </a:cubicBezTo>
                  <a:cubicBezTo>
                    <a:pt x="997" y="6"/>
                    <a:pt x="941" y="1"/>
                    <a:pt x="8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60925" y="1076525"/>
              <a:ext cx="34850" cy="11250"/>
            </a:xfrm>
            <a:custGeom>
              <a:avLst/>
              <a:gdLst/>
              <a:ahLst/>
              <a:cxnLst/>
              <a:rect l="l" t="t" r="r" b="b"/>
              <a:pathLst>
                <a:path w="1394" h="450" extrusionOk="0">
                  <a:moveTo>
                    <a:pt x="1150" y="0"/>
                  </a:moveTo>
                  <a:cubicBezTo>
                    <a:pt x="1144" y="0"/>
                    <a:pt x="1139" y="1"/>
                    <a:pt x="1135" y="3"/>
                  </a:cubicBezTo>
                  <a:cubicBezTo>
                    <a:pt x="757" y="103"/>
                    <a:pt x="359" y="122"/>
                    <a:pt x="1" y="321"/>
                  </a:cubicBezTo>
                  <a:cubicBezTo>
                    <a:pt x="71" y="391"/>
                    <a:pt x="140" y="426"/>
                    <a:pt x="207" y="426"/>
                  </a:cubicBezTo>
                  <a:cubicBezTo>
                    <a:pt x="274" y="426"/>
                    <a:pt x="339" y="391"/>
                    <a:pt x="399" y="321"/>
                  </a:cubicBezTo>
                  <a:cubicBezTo>
                    <a:pt x="581" y="321"/>
                    <a:pt x="772" y="449"/>
                    <a:pt x="960" y="449"/>
                  </a:cubicBezTo>
                  <a:cubicBezTo>
                    <a:pt x="1039" y="449"/>
                    <a:pt x="1118" y="426"/>
                    <a:pt x="1194" y="361"/>
                  </a:cubicBezTo>
                  <a:cubicBezTo>
                    <a:pt x="1274" y="282"/>
                    <a:pt x="1393" y="222"/>
                    <a:pt x="1334" y="103"/>
                  </a:cubicBezTo>
                  <a:cubicBezTo>
                    <a:pt x="1298" y="67"/>
                    <a:pt x="1199" y="0"/>
                    <a:pt x="1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2501300" y="1144100"/>
              <a:ext cx="24400" cy="16050"/>
            </a:xfrm>
            <a:custGeom>
              <a:avLst/>
              <a:gdLst/>
              <a:ahLst/>
              <a:cxnLst/>
              <a:rect l="l" t="t" r="r" b="b"/>
              <a:pathLst>
                <a:path w="976" h="642" extrusionOk="0">
                  <a:moveTo>
                    <a:pt x="612" y="1"/>
                  </a:moveTo>
                  <a:cubicBezTo>
                    <a:pt x="523" y="1"/>
                    <a:pt x="438" y="25"/>
                    <a:pt x="358" y="85"/>
                  </a:cubicBezTo>
                  <a:cubicBezTo>
                    <a:pt x="259" y="224"/>
                    <a:pt x="100" y="165"/>
                    <a:pt x="0" y="264"/>
                  </a:cubicBezTo>
                  <a:lnTo>
                    <a:pt x="0" y="602"/>
                  </a:lnTo>
                  <a:cubicBezTo>
                    <a:pt x="104" y="628"/>
                    <a:pt x="205" y="641"/>
                    <a:pt x="304" y="641"/>
                  </a:cubicBezTo>
                  <a:cubicBezTo>
                    <a:pt x="510" y="641"/>
                    <a:pt x="707" y="584"/>
                    <a:pt x="896" y="463"/>
                  </a:cubicBezTo>
                  <a:cubicBezTo>
                    <a:pt x="975" y="344"/>
                    <a:pt x="975" y="185"/>
                    <a:pt x="896" y="65"/>
                  </a:cubicBezTo>
                  <a:cubicBezTo>
                    <a:pt x="796" y="25"/>
                    <a:pt x="702" y="1"/>
                    <a:pt x="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2710175" y="1143675"/>
              <a:ext cx="29850" cy="13375"/>
            </a:xfrm>
            <a:custGeom>
              <a:avLst/>
              <a:gdLst/>
              <a:ahLst/>
              <a:cxnLst/>
              <a:rect l="l" t="t" r="r" b="b"/>
              <a:pathLst>
                <a:path w="1194" h="535" extrusionOk="0">
                  <a:moveTo>
                    <a:pt x="896" y="0"/>
                  </a:moveTo>
                  <a:cubicBezTo>
                    <a:pt x="707" y="0"/>
                    <a:pt x="513" y="89"/>
                    <a:pt x="319" y="102"/>
                  </a:cubicBezTo>
                  <a:cubicBezTo>
                    <a:pt x="199" y="162"/>
                    <a:pt x="100" y="182"/>
                    <a:pt x="0" y="241"/>
                  </a:cubicBezTo>
                  <a:cubicBezTo>
                    <a:pt x="60" y="341"/>
                    <a:pt x="120" y="401"/>
                    <a:pt x="179" y="500"/>
                  </a:cubicBezTo>
                  <a:cubicBezTo>
                    <a:pt x="343" y="500"/>
                    <a:pt x="507" y="534"/>
                    <a:pt x="671" y="534"/>
                  </a:cubicBezTo>
                  <a:cubicBezTo>
                    <a:pt x="785" y="534"/>
                    <a:pt x="900" y="518"/>
                    <a:pt x="1015" y="460"/>
                  </a:cubicBezTo>
                  <a:cubicBezTo>
                    <a:pt x="1094" y="341"/>
                    <a:pt x="1154" y="241"/>
                    <a:pt x="1194" y="102"/>
                  </a:cubicBezTo>
                  <a:cubicBezTo>
                    <a:pt x="1097" y="26"/>
                    <a:pt x="997" y="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2707175" y="1072075"/>
              <a:ext cx="23775" cy="13700"/>
            </a:xfrm>
            <a:custGeom>
              <a:avLst/>
              <a:gdLst/>
              <a:ahLst/>
              <a:cxnLst/>
              <a:rect l="l" t="t" r="r" b="b"/>
              <a:pathLst>
                <a:path w="951" h="548" extrusionOk="0">
                  <a:moveTo>
                    <a:pt x="662" y="1"/>
                  </a:moveTo>
                  <a:cubicBezTo>
                    <a:pt x="648" y="1"/>
                    <a:pt x="633" y="1"/>
                    <a:pt x="618" y="2"/>
                  </a:cubicBezTo>
                  <a:cubicBezTo>
                    <a:pt x="478" y="181"/>
                    <a:pt x="180" y="121"/>
                    <a:pt x="1" y="400"/>
                  </a:cubicBezTo>
                  <a:cubicBezTo>
                    <a:pt x="171" y="485"/>
                    <a:pt x="324" y="547"/>
                    <a:pt x="467" y="547"/>
                  </a:cubicBezTo>
                  <a:cubicBezTo>
                    <a:pt x="590" y="547"/>
                    <a:pt x="706" y="500"/>
                    <a:pt x="817" y="380"/>
                  </a:cubicBezTo>
                  <a:cubicBezTo>
                    <a:pt x="892" y="190"/>
                    <a:pt x="950" y="1"/>
                    <a:pt x="6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2480900" y="1120350"/>
              <a:ext cx="26875" cy="17550"/>
            </a:xfrm>
            <a:custGeom>
              <a:avLst/>
              <a:gdLst/>
              <a:ahLst/>
              <a:cxnLst/>
              <a:rect l="l" t="t" r="r" b="b"/>
              <a:pathLst>
                <a:path w="1075" h="702" extrusionOk="0">
                  <a:moveTo>
                    <a:pt x="995" y="1"/>
                  </a:moveTo>
                  <a:cubicBezTo>
                    <a:pt x="816" y="1"/>
                    <a:pt x="637" y="21"/>
                    <a:pt x="458" y="21"/>
                  </a:cubicBezTo>
                  <a:cubicBezTo>
                    <a:pt x="379" y="200"/>
                    <a:pt x="1" y="200"/>
                    <a:pt x="140" y="538"/>
                  </a:cubicBezTo>
                  <a:cubicBezTo>
                    <a:pt x="307" y="655"/>
                    <a:pt x="489" y="702"/>
                    <a:pt x="696" y="702"/>
                  </a:cubicBezTo>
                  <a:cubicBezTo>
                    <a:pt x="735" y="702"/>
                    <a:pt x="775" y="700"/>
                    <a:pt x="816" y="697"/>
                  </a:cubicBezTo>
                  <a:cubicBezTo>
                    <a:pt x="896" y="637"/>
                    <a:pt x="916" y="597"/>
                    <a:pt x="956" y="538"/>
                  </a:cubicBezTo>
                  <a:cubicBezTo>
                    <a:pt x="1015" y="399"/>
                    <a:pt x="1075" y="220"/>
                    <a:pt x="1035" y="40"/>
                  </a:cubicBezTo>
                  <a:lnTo>
                    <a:pt x="99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2471450" y="1120550"/>
              <a:ext cx="22400" cy="19225"/>
            </a:xfrm>
            <a:custGeom>
              <a:avLst/>
              <a:gdLst/>
              <a:ahLst/>
              <a:cxnLst/>
              <a:rect l="l" t="t" r="r" b="b"/>
              <a:pathLst>
                <a:path w="896" h="769" extrusionOk="0">
                  <a:moveTo>
                    <a:pt x="692" y="0"/>
                  </a:moveTo>
                  <a:cubicBezTo>
                    <a:pt x="507" y="0"/>
                    <a:pt x="330" y="61"/>
                    <a:pt x="140" y="172"/>
                  </a:cubicBezTo>
                  <a:cubicBezTo>
                    <a:pt x="100" y="351"/>
                    <a:pt x="41" y="530"/>
                    <a:pt x="1" y="709"/>
                  </a:cubicBezTo>
                  <a:cubicBezTo>
                    <a:pt x="60" y="749"/>
                    <a:pt x="120" y="769"/>
                    <a:pt x="182" y="769"/>
                  </a:cubicBezTo>
                  <a:cubicBezTo>
                    <a:pt x="244" y="769"/>
                    <a:pt x="309" y="749"/>
                    <a:pt x="379" y="709"/>
                  </a:cubicBezTo>
                  <a:cubicBezTo>
                    <a:pt x="419" y="669"/>
                    <a:pt x="478" y="589"/>
                    <a:pt x="518" y="530"/>
                  </a:cubicBezTo>
                  <a:cubicBezTo>
                    <a:pt x="598" y="331"/>
                    <a:pt x="896" y="291"/>
                    <a:pt x="836" y="13"/>
                  </a:cubicBezTo>
                  <a:cubicBezTo>
                    <a:pt x="788" y="4"/>
                    <a:pt x="740"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2521200" y="1142475"/>
              <a:ext cx="19400" cy="15675"/>
            </a:xfrm>
            <a:custGeom>
              <a:avLst/>
              <a:gdLst/>
              <a:ahLst/>
              <a:cxnLst/>
              <a:rect l="l" t="t" r="r" b="b"/>
              <a:pathLst>
                <a:path w="776" h="627" extrusionOk="0">
                  <a:moveTo>
                    <a:pt x="692" y="0"/>
                  </a:moveTo>
                  <a:cubicBezTo>
                    <a:pt x="559" y="0"/>
                    <a:pt x="421" y="70"/>
                    <a:pt x="285" y="70"/>
                  </a:cubicBezTo>
                  <a:cubicBezTo>
                    <a:pt x="222" y="70"/>
                    <a:pt x="160" y="55"/>
                    <a:pt x="100" y="11"/>
                  </a:cubicBezTo>
                  <a:cubicBezTo>
                    <a:pt x="0" y="31"/>
                    <a:pt x="0" y="71"/>
                    <a:pt x="80" y="150"/>
                  </a:cubicBezTo>
                  <a:cubicBezTo>
                    <a:pt x="100" y="289"/>
                    <a:pt x="100" y="409"/>
                    <a:pt x="100" y="528"/>
                  </a:cubicBezTo>
                  <a:cubicBezTo>
                    <a:pt x="164" y="528"/>
                    <a:pt x="228" y="445"/>
                    <a:pt x="303" y="445"/>
                  </a:cubicBezTo>
                  <a:cubicBezTo>
                    <a:pt x="344" y="445"/>
                    <a:pt x="388" y="470"/>
                    <a:pt x="438" y="548"/>
                  </a:cubicBezTo>
                  <a:cubicBezTo>
                    <a:pt x="481" y="605"/>
                    <a:pt x="524" y="626"/>
                    <a:pt x="566" y="626"/>
                  </a:cubicBezTo>
                  <a:cubicBezTo>
                    <a:pt x="640" y="626"/>
                    <a:pt x="712" y="559"/>
                    <a:pt x="776" y="508"/>
                  </a:cubicBezTo>
                  <a:lnTo>
                    <a:pt x="776" y="11"/>
                  </a:lnTo>
                  <a:cubicBezTo>
                    <a:pt x="748" y="3"/>
                    <a:pt x="721"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2421725" y="1107525"/>
              <a:ext cx="21900" cy="17200"/>
            </a:xfrm>
            <a:custGeom>
              <a:avLst/>
              <a:gdLst/>
              <a:ahLst/>
              <a:cxnLst/>
              <a:rect l="l" t="t" r="r" b="b"/>
              <a:pathLst>
                <a:path w="876" h="688" extrusionOk="0">
                  <a:moveTo>
                    <a:pt x="412" y="1"/>
                  </a:moveTo>
                  <a:cubicBezTo>
                    <a:pt x="276" y="1"/>
                    <a:pt x="142" y="25"/>
                    <a:pt x="20" y="136"/>
                  </a:cubicBezTo>
                  <a:cubicBezTo>
                    <a:pt x="80" y="255"/>
                    <a:pt x="180" y="374"/>
                    <a:pt x="60" y="514"/>
                  </a:cubicBezTo>
                  <a:lnTo>
                    <a:pt x="1" y="573"/>
                  </a:lnTo>
                  <a:lnTo>
                    <a:pt x="20" y="653"/>
                  </a:lnTo>
                  <a:cubicBezTo>
                    <a:pt x="150" y="653"/>
                    <a:pt x="284" y="688"/>
                    <a:pt x="411" y="688"/>
                  </a:cubicBezTo>
                  <a:cubicBezTo>
                    <a:pt x="538" y="688"/>
                    <a:pt x="657" y="653"/>
                    <a:pt x="756" y="514"/>
                  </a:cubicBezTo>
                  <a:cubicBezTo>
                    <a:pt x="756" y="335"/>
                    <a:pt x="876" y="195"/>
                    <a:pt x="737" y="16"/>
                  </a:cubicBezTo>
                  <a:cubicBezTo>
                    <a:pt x="630" y="16"/>
                    <a:pt x="520" y="1"/>
                    <a:pt x="4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2501300" y="1064500"/>
              <a:ext cx="24875" cy="10025"/>
            </a:xfrm>
            <a:custGeom>
              <a:avLst/>
              <a:gdLst/>
              <a:ahLst/>
              <a:cxnLst/>
              <a:rect l="l" t="t" r="r" b="b"/>
              <a:pathLst>
                <a:path w="995" h="401" extrusionOk="0">
                  <a:moveTo>
                    <a:pt x="300" y="1"/>
                  </a:moveTo>
                  <a:cubicBezTo>
                    <a:pt x="200" y="1"/>
                    <a:pt x="102" y="37"/>
                    <a:pt x="0" y="146"/>
                  </a:cubicBezTo>
                  <a:lnTo>
                    <a:pt x="199" y="345"/>
                  </a:lnTo>
                  <a:cubicBezTo>
                    <a:pt x="291" y="380"/>
                    <a:pt x="380" y="400"/>
                    <a:pt x="470" y="400"/>
                  </a:cubicBezTo>
                  <a:cubicBezTo>
                    <a:pt x="634" y="400"/>
                    <a:pt x="802" y="333"/>
                    <a:pt x="995" y="166"/>
                  </a:cubicBezTo>
                  <a:cubicBezTo>
                    <a:pt x="725" y="166"/>
                    <a:pt x="510"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2757925" y="1063650"/>
              <a:ext cx="13925" cy="12975"/>
            </a:xfrm>
            <a:custGeom>
              <a:avLst/>
              <a:gdLst/>
              <a:ahLst/>
              <a:cxnLst/>
              <a:rect l="l" t="t" r="r" b="b"/>
              <a:pathLst>
                <a:path w="557" h="519" extrusionOk="0">
                  <a:moveTo>
                    <a:pt x="318" y="1"/>
                  </a:moveTo>
                  <a:cubicBezTo>
                    <a:pt x="279" y="1"/>
                    <a:pt x="239" y="1"/>
                    <a:pt x="179" y="21"/>
                  </a:cubicBezTo>
                  <a:cubicBezTo>
                    <a:pt x="99" y="180"/>
                    <a:pt x="0" y="319"/>
                    <a:pt x="0" y="518"/>
                  </a:cubicBezTo>
                  <a:lnTo>
                    <a:pt x="497" y="518"/>
                  </a:lnTo>
                  <a:cubicBezTo>
                    <a:pt x="497" y="319"/>
                    <a:pt x="557" y="120"/>
                    <a:pt x="3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2404825" y="1110900"/>
              <a:ext cx="26375" cy="9975"/>
            </a:xfrm>
            <a:custGeom>
              <a:avLst/>
              <a:gdLst/>
              <a:ahLst/>
              <a:cxnLst/>
              <a:rect l="l" t="t" r="r" b="b"/>
              <a:pathLst>
                <a:path w="1055" h="399" extrusionOk="0">
                  <a:moveTo>
                    <a:pt x="736" y="1"/>
                  </a:moveTo>
                  <a:cubicBezTo>
                    <a:pt x="478" y="60"/>
                    <a:pt x="199" y="1"/>
                    <a:pt x="0" y="200"/>
                  </a:cubicBezTo>
                  <a:cubicBezTo>
                    <a:pt x="62" y="214"/>
                    <a:pt x="125" y="217"/>
                    <a:pt x="189" y="217"/>
                  </a:cubicBezTo>
                  <a:cubicBezTo>
                    <a:pt x="235" y="217"/>
                    <a:pt x="281" y="215"/>
                    <a:pt x="327" y="215"/>
                  </a:cubicBezTo>
                  <a:cubicBezTo>
                    <a:pt x="486" y="215"/>
                    <a:pt x="638" y="234"/>
                    <a:pt x="756" y="399"/>
                  </a:cubicBezTo>
                  <a:cubicBezTo>
                    <a:pt x="875" y="379"/>
                    <a:pt x="995" y="379"/>
                    <a:pt x="1015" y="259"/>
                  </a:cubicBezTo>
                  <a:cubicBezTo>
                    <a:pt x="1055" y="60"/>
                    <a:pt x="856" y="60"/>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2578875" y="1135675"/>
              <a:ext cx="23400" cy="10125"/>
            </a:xfrm>
            <a:custGeom>
              <a:avLst/>
              <a:gdLst/>
              <a:ahLst/>
              <a:cxnLst/>
              <a:rect l="l" t="t" r="r" b="b"/>
              <a:pathLst>
                <a:path w="936" h="405" extrusionOk="0">
                  <a:moveTo>
                    <a:pt x="436" y="0"/>
                  </a:moveTo>
                  <a:cubicBezTo>
                    <a:pt x="271" y="0"/>
                    <a:pt x="128" y="83"/>
                    <a:pt x="1" y="223"/>
                  </a:cubicBezTo>
                  <a:cubicBezTo>
                    <a:pt x="80" y="223"/>
                    <a:pt x="160" y="263"/>
                    <a:pt x="239" y="263"/>
                  </a:cubicBezTo>
                  <a:cubicBezTo>
                    <a:pt x="259" y="256"/>
                    <a:pt x="279" y="253"/>
                    <a:pt x="298" y="253"/>
                  </a:cubicBezTo>
                  <a:cubicBezTo>
                    <a:pt x="436" y="253"/>
                    <a:pt x="574" y="404"/>
                    <a:pt x="724" y="404"/>
                  </a:cubicBezTo>
                  <a:cubicBezTo>
                    <a:pt x="792" y="404"/>
                    <a:pt x="862" y="373"/>
                    <a:pt x="936" y="283"/>
                  </a:cubicBezTo>
                  <a:cubicBezTo>
                    <a:pt x="856" y="223"/>
                    <a:pt x="796" y="164"/>
                    <a:pt x="737" y="84"/>
                  </a:cubicBezTo>
                  <a:cubicBezTo>
                    <a:pt x="629" y="27"/>
                    <a:pt x="529" y="0"/>
                    <a:pt x="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2656950" y="1084550"/>
              <a:ext cx="13950" cy="9025"/>
            </a:xfrm>
            <a:custGeom>
              <a:avLst/>
              <a:gdLst/>
              <a:ahLst/>
              <a:cxnLst/>
              <a:rect l="l" t="t" r="r" b="b"/>
              <a:pathLst>
                <a:path w="558" h="361" extrusionOk="0">
                  <a:moveTo>
                    <a:pt x="160" y="0"/>
                  </a:moveTo>
                  <a:cubicBezTo>
                    <a:pt x="60" y="60"/>
                    <a:pt x="1" y="140"/>
                    <a:pt x="1" y="259"/>
                  </a:cubicBezTo>
                  <a:cubicBezTo>
                    <a:pt x="21" y="358"/>
                    <a:pt x="120" y="358"/>
                    <a:pt x="200" y="358"/>
                  </a:cubicBezTo>
                  <a:cubicBezTo>
                    <a:pt x="218" y="360"/>
                    <a:pt x="235" y="361"/>
                    <a:pt x="252" y="361"/>
                  </a:cubicBezTo>
                  <a:cubicBezTo>
                    <a:pt x="441" y="361"/>
                    <a:pt x="558" y="259"/>
                    <a:pt x="558" y="40"/>
                  </a:cubicBezTo>
                  <a:cubicBezTo>
                    <a:pt x="419" y="40"/>
                    <a:pt x="299"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2433650" y="1107425"/>
              <a:ext cx="15450" cy="12950"/>
            </a:xfrm>
            <a:custGeom>
              <a:avLst/>
              <a:gdLst/>
              <a:ahLst/>
              <a:cxnLst/>
              <a:rect l="l" t="t" r="r" b="b"/>
              <a:pathLst>
                <a:path w="618" h="518" extrusionOk="0">
                  <a:moveTo>
                    <a:pt x="439" y="0"/>
                  </a:moveTo>
                  <a:cubicBezTo>
                    <a:pt x="399" y="0"/>
                    <a:pt x="339" y="0"/>
                    <a:pt x="299" y="20"/>
                  </a:cubicBezTo>
                  <a:cubicBezTo>
                    <a:pt x="220" y="199"/>
                    <a:pt x="1" y="339"/>
                    <a:pt x="279" y="518"/>
                  </a:cubicBezTo>
                  <a:cubicBezTo>
                    <a:pt x="339" y="438"/>
                    <a:pt x="399" y="418"/>
                    <a:pt x="439" y="359"/>
                  </a:cubicBezTo>
                  <a:cubicBezTo>
                    <a:pt x="518" y="339"/>
                    <a:pt x="578" y="339"/>
                    <a:pt x="618" y="339"/>
                  </a:cubicBezTo>
                  <a:cubicBezTo>
                    <a:pt x="618" y="199"/>
                    <a:pt x="578" y="60"/>
                    <a:pt x="4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2345150" y="1090025"/>
              <a:ext cx="17425" cy="8475"/>
            </a:xfrm>
            <a:custGeom>
              <a:avLst/>
              <a:gdLst/>
              <a:ahLst/>
              <a:cxnLst/>
              <a:rect l="l" t="t" r="r" b="b"/>
              <a:pathLst>
                <a:path w="697" h="339" extrusionOk="0">
                  <a:moveTo>
                    <a:pt x="696" y="0"/>
                  </a:moveTo>
                  <a:lnTo>
                    <a:pt x="696" y="0"/>
                  </a:lnTo>
                  <a:cubicBezTo>
                    <a:pt x="477" y="40"/>
                    <a:pt x="219" y="120"/>
                    <a:pt x="0" y="159"/>
                  </a:cubicBezTo>
                  <a:cubicBezTo>
                    <a:pt x="60" y="239"/>
                    <a:pt x="139" y="299"/>
                    <a:pt x="179" y="338"/>
                  </a:cubicBezTo>
                  <a:cubicBezTo>
                    <a:pt x="203" y="338"/>
                    <a:pt x="227" y="339"/>
                    <a:pt x="251" y="339"/>
                  </a:cubicBezTo>
                  <a:cubicBezTo>
                    <a:pt x="467" y="339"/>
                    <a:pt x="678" y="323"/>
                    <a:pt x="6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2697725" y="1047625"/>
              <a:ext cx="14950" cy="7550"/>
            </a:xfrm>
            <a:custGeom>
              <a:avLst/>
              <a:gdLst/>
              <a:ahLst/>
              <a:cxnLst/>
              <a:rect l="l" t="t" r="r" b="b"/>
              <a:pathLst>
                <a:path w="598" h="302" extrusionOk="0">
                  <a:moveTo>
                    <a:pt x="418" y="1"/>
                  </a:moveTo>
                  <a:cubicBezTo>
                    <a:pt x="301" y="1"/>
                    <a:pt x="179" y="116"/>
                    <a:pt x="1" y="264"/>
                  </a:cubicBezTo>
                  <a:cubicBezTo>
                    <a:pt x="142" y="283"/>
                    <a:pt x="251" y="301"/>
                    <a:pt x="341" y="301"/>
                  </a:cubicBezTo>
                  <a:cubicBezTo>
                    <a:pt x="441" y="301"/>
                    <a:pt x="515" y="278"/>
                    <a:pt x="578" y="204"/>
                  </a:cubicBezTo>
                  <a:cubicBezTo>
                    <a:pt x="598" y="165"/>
                    <a:pt x="578" y="65"/>
                    <a:pt x="538" y="45"/>
                  </a:cubicBezTo>
                  <a:cubicBezTo>
                    <a:pt x="497" y="15"/>
                    <a:pt x="458" y="1"/>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2572900" y="1113400"/>
              <a:ext cx="6000" cy="5000"/>
            </a:xfrm>
            <a:custGeom>
              <a:avLst/>
              <a:gdLst/>
              <a:ahLst/>
              <a:cxnLst/>
              <a:rect l="l" t="t" r="r" b="b"/>
              <a:pathLst>
                <a:path w="240" h="200" extrusionOk="0">
                  <a:moveTo>
                    <a:pt x="120" y="0"/>
                  </a:moveTo>
                  <a:cubicBezTo>
                    <a:pt x="80" y="0"/>
                    <a:pt x="41" y="60"/>
                    <a:pt x="1" y="80"/>
                  </a:cubicBezTo>
                  <a:cubicBezTo>
                    <a:pt x="1" y="120"/>
                    <a:pt x="21" y="179"/>
                    <a:pt x="80" y="199"/>
                  </a:cubicBezTo>
                  <a:cubicBezTo>
                    <a:pt x="100" y="199"/>
                    <a:pt x="180" y="179"/>
                    <a:pt x="200" y="139"/>
                  </a:cubicBezTo>
                  <a:cubicBezTo>
                    <a:pt x="240" y="80"/>
                    <a:pt x="2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2504275" y="1176500"/>
              <a:ext cx="18925" cy="4500"/>
            </a:xfrm>
            <a:custGeom>
              <a:avLst/>
              <a:gdLst/>
              <a:ahLst/>
              <a:cxnLst/>
              <a:rect l="l" t="t" r="r" b="b"/>
              <a:pathLst>
                <a:path w="757" h="180" extrusionOk="0">
                  <a:moveTo>
                    <a:pt x="499" y="0"/>
                  </a:moveTo>
                  <a:cubicBezTo>
                    <a:pt x="328" y="0"/>
                    <a:pt x="160" y="36"/>
                    <a:pt x="1" y="142"/>
                  </a:cubicBezTo>
                  <a:cubicBezTo>
                    <a:pt x="125" y="151"/>
                    <a:pt x="254" y="179"/>
                    <a:pt x="378" y="179"/>
                  </a:cubicBezTo>
                  <a:cubicBezTo>
                    <a:pt x="513" y="179"/>
                    <a:pt x="643" y="147"/>
                    <a:pt x="757" y="22"/>
                  </a:cubicBezTo>
                  <a:cubicBezTo>
                    <a:pt x="670" y="9"/>
                    <a:pt x="584" y="0"/>
                    <a:pt x="4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2747475" y="1042775"/>
              <a:ext cx="9975" cy="7975"/>
            </a:xfrm>
            <a:custGeom>
              <a:avLst/>
              <a:gdLst/>
              <a:ahLst/>
              <a:cxnLst/>
              <a:rect l="l" t="t" r="r" b="b"/>
              <a:pathLst>
                <a:path w="399" h="319" extrusionOk="0">
                  <a:moveTo>
                    <a:pt x="40" y="0"/>
                  </a:moveTo>
                  <a:cubicBezTo>
                    <a:pt x="0" y="40"/>
                    <a:pt x="0" y="120"/>
                    <a:pt x="40" y="160"/>
                  </a:cubicBezTo>
                  <a:cubicBezTo>
                    <a:pt x="40" y="219"/>
                    <a:pt x="80" y="259"/>
                    <a:pt x="80" y="319"/>
                  </a:cubicBezTo>
                  <a:cubicBezTo>
                    <a:pt x="140" y="309"/>
                    <a:pt x="194" y="304"/>
                    <a:pt x="246" y="304"/>
                  </a:cubicBezTo>
                  <a:cubicBezTo>
                    <a:pt x="299" y="304"/>
                    <a:pt x="348" y="309"/>
                    <a:pt x="398" y="319"/>
                  </a:cubicBezTo>
                  <a:cubicBezTo>
                    <a:pt x="378" y="100"/>
                    <a:pt x="23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2792225" y="1141250"/>
              <a:ext cx="9475" cy="4625"/>
            </a:xfrm>
            <a:custGeom>
              <a:avLst/>
              <a:gdLst/>
              <a:ahLst/>
              <a:cxnLst/>
              <a:rect l="l" t="t" r="r" b="b"/>
              <a:pathLst>
                <a:path w="379" h="185" extrusionOk="0">
                  <a:moveTo>
                    <a:pt x="180" y="0"/>
                  </a:moveTo>
                  <a:cubicBezTo>
                    <a:pt x="120" y="0"/>
                    <a:pt x="80" y="40"/>
                    <a:pt x="1" y="40"/>
                  </a:cubicBezTo>
                  <a:cubicBezTo>
                    <a:pt x="67" y="140"/>
                    <a:pt x="148" y="184"/>
                    <a:pt x="254" y="184"/>
                  </a:cubicBezTo>
                  <a:cubicBezTo>
                    <a:pt x="275" y="184"/>
                    <a:pt x="296" y="182"/>
                    <a:pt x="319" y="179"/>
                  </a:cubicBezTo>
                  <a:cubicBezTo>
                    <a:pt x="359" y="179"/>
                    <a:pt x="359" y="100"/>
                    <a:pt x="379" y="80"/>
                  </a:cubicBezTo>
                  <a:cubicBezTo>
                    <a:pt x="319" y="60"/>
                    <a:pt x="25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2367025" y="1098400"/>
              <a:ext cx="14450" cy="4075"/>
            </a:xfrm>
            <a:custGeom>
              <a:avLst/>
              <a:gdLst/>
              <a:ahLst/>
              <a:cxnLst/>
              <a:rect l="l" t="t" r="r" b="b"/>
              <a:pathLst>
                <a:path w="578" h="163" extrusionOk="0">
                  <a:moveTo>
                    <a:pt x="331" y="1"/>
                  </a:moveTo>
                  <a:cubicBezTo>
                    <a:pt x="211" y="1"/>
                    <a:pt x="95" y="32"/>
                    <a:pt x="0" y="163"/>
                  </a:cubicBezTo>
                  <a:lnTo>
                    <a:pt x="498" y="163"/>
                  </a:lnTo>
                  <a:cubicBezTo>
                    <a:pt x="518" y="103"/>
                    <a:pt x="537" y="63"/>
                    <a:pt x="577" y="23"/>
                  </a:cubicBezTo>
                  <a:cubicBezTo>
                    <a:pt x="497" y="15"/>
                    <a:pt x="413" y="1"/>
                    <a:pt x="3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2547050" y="1116100"/>
              <a:ext cx="7475" cy="4275"/>
            </a:xfrm>
            <a:custGeom>
              <a:avLst/>
              <a:gdLst/>
              <a:ahLst/>
              <a:cxnLst/>
              <a:rect l="l" t="t" r="r" b="b"/>
              <a:pathLst>
                <a:path w="299" h="171" extrusionOk="0">
                  <a:moveTo>
                    <a:pt x="159" y="1"/>
                  </a:moveTo>
                  <a:cubicBezTo>
                    <a:pt x="133" y="1"/>
                    <a:pt x="107" y="5"/>
                    <a:pt x="80" y="12"/>
                  </a:cubicBezTo>
                  <a:cubicBezTo>
                    <a:pt x="0" y="51"/>
                    <a:pt x="0" y="111"/>
                    <a:pt x="80" y="151"/>
                  </a:cubicBezTo>
                  <a:cubicBezTo>
                    <a:pt x="140" y="171"/>
                    <a:pt x="180" y="171"/>
                    <a:pt x="239" y="171"/>
                  </a:cubicBezTo>
                  <a:cubicBezTo>
                    <a:pt x="259" y="151"/>
                    <a:pt x="279" y="91"/>
                    <a:pt x="299" y="71"/>
                  </a:cubicBezTo>
                  <a:cubicBezTo>
                    <a:pt x="259" y="18"/>
                    <a:pt x="210"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2430175" y="1046750"/>
              <a:ext cx="11475" cy="1900"/>
            </a:xfrm>
            <a:custGeom>
              <a:avLst/>
              <a:gdLst/>
              <a:ahLst/>
              <a:cxnLst/>
              <a:rect l="l" t="t" r="r" b="b"/>
              <a:pathLst>
                <a:path w="459" h="76" extrusionOk="0">
                  <a:moveTo>
                    <a:pt x="1" y="1"/>
                  </a:moveTo>
                  <a:cubicBezTo>
                    <a:pt x="80" y="50"/>
                    <a:pt x="160" y="75"/>
                    <a:pt x="237" y="75"/>
                  </a:cubicBezTo>
                  <a:cubicBezTo>
                    <a:pt x="314" y="75"/>
                    <a:pt x="389" y="50"/>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2796700" y="1041775"/>
              <a:ext cx="8475" cy="3700"/>
            </a:xfrm>
            <a:custGeom>
              <a:avLst/>
              <a:gdLst/>
              <a:ahLst/>
              <a:cxnLst/>
              <a:rect l="l" t="t" r="r" b="b"/>
              <a:pathLst>
                <a:path w="339" h="148" extrusionOk="0">
                  <a:moveTo>
                    <a:pt x="339" y="1"/>
                  </a:moveTo>
                  <a:lnTo>
                    <a:pt x="339" y="1"/>
                  </a:lnTo>
                  <a:cubicBezTo>
                    <a:pt x="219" y="40"/>
                    <a:pt x="120" y="40"/>
                    <a:pt x="1" y="40"/>
                  </a:cubicBezTo>
                  <a:cubicBezTo>
                    <a:pt x="59" y="108"/>
                    <a:pt x="116" y="147"/>
                    <a:pt x="172" y="147"/>
                  </a:cubicBezTo>
                  <a:cubicBezTo>
                    <a:pt x="231" y="147"/>
                    <a:pt x="288" y="10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2792725" y="1090025"/>
              <a:ext cx="8475" cy="3375"/>
            </a:xfrm>
            <a:custGeom>
              <a:avLst/>
              <a:gdLst/>
              <a:ahLst/>
              <a:cxnLst/>
              <a:rect l="l" t="t" r="r" b="b"/>
              <a:pathLst>
                <a:path w="339" h="135" extrusionOk="0">
                  <a:moveTo>
                    <a:pt x="0" y="0"/>
                  </a:moveTo>
                  <a:cubicBezTo>
                    <a:pt x="47" y="94"/>
                    <a:pt x="103" y="135"/>
                    <a:pt x="160" y="135"/>
                  </a:cubicBezTo>
                  <a:cubicBezTo>
                    <a:pt x="223" y="135"/>
                    <a:pt x="286" y="84"/>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2752950" y="1105925"/>
              <a:ext cx="4975" cy="5500"/>
            </a:xfrm>
            <a:custGeom>
              <a:avLst/>
              <a:gdLst/>
              <a:ahLst/>
              <a:cxnLst/>
              <a:rect l="l" t="t" r="r" b="b"/>
              <a:pathLst>
                <a:path w="199" h="220" extrusionOk="0">
                  <a:moveTo>
                    <a:pt x="139" y="1"/>
                  </a:moveTo>
                  <a:cubicBezTo>
                    <a:pt x="80" y="21"/>
                    <a:pt x="60" y="60"/>
                    <a:pt x="0" y="80"/>
                  </a:cubicBezTo>
                  <a:cubicBezTo>
                    <a:pt x="20" y="140"/>
                    <a:pt x="80" y="220"/>
                    <a:pt x="199" y="220"/>
                  </a:cubicBezTo>
                  <a:lnTo>
                    <a:pt x="1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2765875" y="1105425"/>
              <a:ext cx="4500" cy="3200"/>
            </a:xfrm>
            <a:custGeom>
              <a:avLst/>
              <a:gdLst/>
              <a:ahLst/>
              <a:cxnLst/>
              <a:rect l="l" t="t" r="r" b="b"/>
              <a:pathLst>
                <a:path w="180" h="128" extrusionOk="0">
                  <a:moveTo>
                    <a:pt x="140" y="1"/>
                  </a:moveTo>
                  <a:cubicBezTo>
                    <a:pt x="80" y="21"/>
                    <a:pt x="60" y="41"/>
                    <a:pt x="0" y="80"/>
                  </a:cubicBezTo>
                  <a:lnTo>
                    <a:pt x="60" y="120"/>
                  </a:lnTo>
                  <a:cubicBezTo>
                    <a:pt x="79" y="125"/>
                    <a:pt x="94" y="127"/>
                    <a:pt x="107" y="127"/>
                  </a:cubicBezTo>
                  <a:cubicBezTo>
                    <a:pt x="149" y="127"/>
                    <a:pt x="164" y="101"/>
                    <a:pt x="179" y="41"/>
                  </a:cubicBezTo>
                  <a:cubicBezTo>
                    <a:pt x="159" y="41"/>
                    <a:pt x="14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2579875" y="1167600"/>
              <a:ext cx="4000" cy="2450"/>
            </a:xfrm>
            <a:custGeom>
              <a:avLst/>
              <a:gdLst/>
              <a:ahLst/>
              <a:cxnLst/>
              <a:rect l="l" t="t" r="r" b="b"/>
              <a:pathLst>
                <a:path w="160" h="98" extrusionOk="0">
                  <a:moveTo>
                    <a:pt x="0" y="1"/>
                  </a:moveTo>
                  <a:cubicBezTo>
                    <a:pt x="20" y="67"/>
                    <a:pt x="48" y="98"/>
                    <a:pt x="77" y="98"/>
                  </a:cubicBezTo>
                  <a:cubicBezTo>
                    <a:pt x="108" y="98"/>
                    <a:pt x="139" y="62"/>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2744975" y="1105000"/>
              <a:ext cx="4500" cy="2950"/>
            </a:xfrm>
            <a:custGeom>
              <a:avLst/>
              <a:gdLst/>
              <a:ahLst/>
              <a:cxnLst/>
              <a:rect l="l" t="t" r="r" b="b"/>
              <a:pathLst>
                <a:path w="180" h="118" extrusionOk="0">
                  <a:moveTo>
                    <a:pt x="73" y="1"/>
                  </a:moveTo>
                  <a:cubicBezTo>
                    <a:pt x="36" y="1"/>
                    <a:pt x="12" y="50"/>
                    <a:pt x="1" y="117"/>
                  </a:cubicBezTo>
                  <a:cubicBezTo>
                    <a:pt x="60" y="117"/>
                    <a:pt x="100" y="117"/>
                    <a:pt x="180" y="97"/>
                  </a:cubicBezTo>
                  <a:cubicBezTo>
                    <a:pt x="137" y="29"/>
                    <a:pt x="101" y="1"/>
                    <a:pt x="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2662925" y="988575"/>
              <a:ext cx="52250" cy="19025"/>
            </a:xfrm>
            <a:custGeom>
              <a:avLst/>
              <a:gdLst/>
              <a:ahLst/>
              <a:cxnLst/>
              <a:rect l="l" t="t" r="r" b="b"/>
              <a:pathLst>
                <a:path w="2090" h="761" extrusionOk="0">
                  <a:moveTo>
                    <a:pt x="597" y="0"/>
                  </a:moveTo>
                  <a:cubicBezTo>
                    <a:pt x="557" y="0"/>
                    <a:pt x="518" y="0"/>
                    <a:pt x="478" y="40"/>
                  </a:cubicBezTo>
                  <a:cubicBezTo>
                    <a:pt x="0" y="179"/>
                    <a:pt x="359" y="478"/>
                    <a:pt x="359" y="696"/>
                  </a:cubicBezTo>
                  <a:cubicBezTo>
                    <a:pt x="464" y="745"/>
                    <a:pt x="570" y="761"/>
                    <a:pt x="677" y="761"/>
                  </a:cubicBezTo>
                  <a:cubicBezTo>
                    <a:pt x="832" y="761"/>
                    <a:pt x="990" y="728"/>
                    <a:pt x="1154" y="716"/>
                  </a:cubicBezTo>
                  <a:cubicBezTo>
                    <a:pt x="1294" y="577"/>
                    <a:pt x="1492" y="597"/>
                    <a:pt x="1691" y="577"/>
                  </a:cubicBezTo>
                  <a:cubicBezTo>
                    <a:pt x="1791" y="438"/>
                    <a:pt x="1910" y="418"/>
                    <a:pt x="2049" y="378"/>
                  </a:cubicBezTo>
                  <a:cubicBezTo>
                    <a:pt x="2089" y="179"/>
                    <a:pt x="1970" y="139"/>
                    <a:pt x="1811" y="119"/>
                  </a:cubicBezTo>
                  <a:cubicBezTo>
                    <a:pt x="1756" y="114"/>
                    <a:pt x="1701" y="112"/>
                    <a:pt x="1647" y="112"/>
                  </a:cubicBezTo>
                  <a:cubicBezTo>
                    <a:pt x="1470" y="112"/>
                    <a:pt x="1294" y="134"/>
                    <a:pt x="1123" y="134"/>
                  </a:cubicBezTo>
                  <a:cubicBezTo>
                    <a:pt x="963" y="134"/>
                    <a:pt x="806" y="115"/>
                    <a:pt x="657" y="40"/>
                  </a:cubicBezTo>
                  <a:lnTo>
                    <a:pt x="5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2674850" y="985575"/>
              <a:ext cx="5000" cy="5200"/>
            </a:xfrm>
            <a:custGeom>
              <a:avLst/>
              <a:gdLst/>
              <a:ahLst/>
              <a:cxnLst/>
              <a:rect l="l" t="t" r="r" b="b"/>
              <a:pathLst>
                <a:path w="200" h="208" extrusionOk="0">
                  <a:moveTo>
                    <a:pt x="160" y="1"/>
                  </a:moveTo>
                  <a:cubicBezTo>
                    <a:pt x="120" y="21"/>
                    <a:pt x="41" y="21"/>
                    <a:pt x="1" y="21"/>
                  </a:cubicBezTo>
                  <a:lnTo>
                    <a:pt x="1" y="100"/>
                  </a:lnTo>
                  <a:lnTo>
                    <a:pt x="1" y="160"/>
                  </a:lnTo>
                  <a:cubicBezTo>
                    <a:pt x="30" y="189"/>
                    <a:pt x="80" y="208"/>
                    <a:pt x="121" y="208"/>
                  </a:cubicBezTo>
                  <a:cubicBezTo>
                    <a:pt x="136" y="208"/>
                    <a:pt x="149" y="205"/>
                    <a:pt x="160" y="200"/>
                  </a:cubicBezTo>
                  <a:cubicBezTo>
                    <a:pt x="160" y="120"/>
                    <a:pt x="20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2707675" y="989075"/>
              <a:ext cx="31850" cy="9975"/>
            </a:xfrm>
            <a:custGeom>
              <a:avLst/>
              <a:gdLst/>
              <a:ahLst/>
              <a:cxnLst/>
              <a:rect l="l" t="t" r="r" b="b"/>
              <a:pathLst>
                <a:path w="1274" h="399" extrusionOk="0">
                  <a:moveTo>
                    <a:pt x="916" y="0"/>
                  </a:moveTo>
                  <a:lnTo>
                    <a:pt x="100" y="80"/>
                  </a:lnTo>
                  <a:cubicBezTo>
                    <a:pt x="21" y="80"/>
                    <a:pt x="1" y="119"/>
                    <a:pt x="61" y="199"/>
                  </a:cubicBezTo>
                  <a:cubicBezTo>
                    <a:pt x="120" y="259"/>
                    <a:pt x="180" y="318"/>
                    <a:pt x="259" y="378"/>
                  </a:cubicBezTo>
                  <a:cubicBezTo>
                    <a:pt x="311" y="392"/>
                    <a:pt x="362" y="398"/>
                    <a:pt x="413" y="398"/>
                  </a:cubicBezTo>
                  <a:cubicBezTo>
                    <a:pt x="692" y="398"/>
                    <a:pt x="959" y="215"/>
                    <a:pt x="1213" y="215"/>
                  </a:cubicBezTo>
                  <a:cubicBezTo>
                    <a:pt x="1234" y="215"/>
                    <a:pt x="1254" y="216"/>
                    <a:pt x="1274" y="219"/>
                  </a:cubicBezTo>
                  <a:cubicBezTo>
                    <a:pt x="1254" y="20"/>
                    <a:pt x="1055" y="60"/>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2679825" y="989550"/>
              <a:ext cx="30875" cy="4675"/>
            </a:xfrm>
            <a:custGeom>
              <a:avLst/>
              <a:gdLst/>
              <a:ahLst/>
              <a:cxnLst/>
              <a:rect l="l" t="t" r="r" b="b"/>
              <a:pathLst>
                <a:path w="1235" h="187" extrusionOk="0">
                  <a:moveTo>
                    <a:pt x="1" y="1"/>
                  </a:moveTo>
                  <a:lnTo>
                    <a:pt x="1" y="1"/>
                  </a:lnTo>
                  <a:cubicBezTo>
                    <a:pt x="150" y="150"/>
                    <a:pt x="321" y="187"/>
                    <a:pt x="501" y="187"/>
                  </a:cubicBezTo>
                  <a:cubicBezTo>
                    <a:pt x="680" y="187"/>
                    <a:pt x="867" y="150"/>
                    <a:pt x="1047" y="150"/>
                  </a:cubicBezTo>
                  <a:cubicBezTo>
                    <a:pt x="1097" y="150"/>
                    <a:pt x="1146" y="153"/>
                    <a:pt x="1194" y="160"/>
                  </a:cubicBezTo>
                  <a:cubicBezTo>
                    <a:pt x="1194" y="140"/>
                    <a:pt x="1214" y="80"/>
                    <a:pt x="1234" y="41"/>
                  </a:cubicBezTo>
                  <a:cubicBezTo>
                    <a:pt x="816" y="41"/>
                    <a:pt x="399"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2679825" y="976600"/>
              <a:ext cx="17450" cy="8775"/>
            </a:xfrm>
            <a:custGeom>
              <a:avLst/>
              <a:gdLst/>
              <a:ahLst/>
              <a:cxnLst/>
              <a:rect l="l" t="t" r="r" b="b"/>
              <a:pathLst>
                <a:path w="698" h="351" extrusionOk="0">
                  <a:moveTo>
                    <a:pt x="252" y="1"/>
                  </a:moveTo>
                  <a:cubicBezTo>
                    <a:pt x="139" y="1"/>
                    <a:pt x="48" y="86"/>
                    <a:pt x="1" y="340"/>
                  </a:cubicBezTo>
                  <a:cubicBezTo>
                    <a:pt x="62" y="296"/>
                    <a:pt x="125" y="281"/>
                    <a:pt x="190" y="281"/>
                  </a:cubicBezTo>
                  <a:cubicBezTo>
                    <a:pt x="331" y="281"/>
                    <a:pt x="477" y="350"/>
                    <a:pt x="613" y="350"/>
                  </a:cubicBezTo>
                  <a:cubicBezTo>
                    <a:pt x="641" y="350"/>
                    <a:pt x="670" y="347"/>
                    <a:pt x="697" y="340"/>
                  </a:cubicBezTo>
                  <a:cubicBezTo>
                    <a:pt x="697" y="300"/>
                    <a:pt x="677" y="260"/>
                    <a:pt x="677" y="201"/>
                  </a:cubicBezTo>
                  <a:cubicBezTo>
                    <a:pt x="530" y="106"/>
                    <a:pt x="378"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2309325" y="1424150"/>
              <a:ext cx="35850" cy="17375"/>
            </a:xfrm>
            <a:custGeom>
              <a:avLst/>
              <a:gdLst/>
              <a:ahLst/>
              <a:cxnLst/>
              <a:rect l="l" t="t" r="r" b="b"/>
              <a:pathLst>
                <a:path w="1434" h="695" extrusionOk="0">
                  <a:moveTo>
                    <a:pt x="655" y="1"/>
                  </a:moveTo>
                  <a:cubicBezTo>
                    <a:pt x="437" y="1"/>
                    <a:pt x="221" y="93"/>
                    <a:pt x="21" y="202"/>
                  </a:cubicBezTo>
                  <a:cubicBezTo>
                    <a:pt x="21" y="222"/>
                    <a:pt x="1" y="282"/>
                    <a:pt x="1" y="302"/>
                  </a:cubicBezTo>
                  <a:lnTo>
                    <a:pt x="80" y="381"/>
                  </a:lnTo>
                  <a:lnTo>
                    <a:pt x="200" y="381"/>
                  </a:lnTo>
                  <a:cubicBezTo>
                    <a:pt x="279" y="401"/>
                    <a:pt x="319" y="461"/>
                    <a:pt x="399" y="500"/>
                  </a:cubicBezTo>
                  <a:cubicBezTo>
                    <a:pt x="548" y="660"/>
                    <a:pt x="722" y="694"/>
                    <a:pt x="901" y="694"/>
                  </a:cubicBezTo>
                  <a:cubicBezTo>
                    <a:pt x="1040" y="694"/>
                    <a:pt x="1182" y="673"/>
                    <a:pt x="1318" y="673"/>
                  </a:cubicBezTo>
                  <a:cubicBezTo>
                    <a:pt x="1357" y="673"/>
                    <a:pt x="1395" y="675"/>
                    <a:pt x="1433" y="680"/>
                  </a:cubicBezTo>
                  <a:cubicBezTo>
                    <a:pt x="1325" y="602"/>
                    <a:pt x="1361" y="320"/>
                    <a:pt x="1186" y="320"/>
                  </a:cubicBezTo>
                  <a:cubicBezTo>
                    <a:pt x="1136" y="320"/>
                    <a:pt x="1068" y="343"/>
                    <a:pt x="976" y="401"/>
                  </a:cubicBezTo>
                  <a:cubicBezTo>
                    <a:pt x="947" y="419"/>
                    <a:pt x="917" y="427"/>
                    <a:pt x="886" y="427"/>
                  </a:cubicBezTo>
                  <a:cubicBezTo>
                    <a:pt x="744" y="427"/>
                    <a:pt x="602" y="249"/>
                    <a:pt x="717" y="3"/>
                  </a:cubicBezTo>
                  <a:cubicBezTo>
                    <a:pt x="696" y="1"/>
                    <a:pt x="676" y="1"/>
                    <a:pt x="6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2409800" y="1437600"/>
              <a:ext cx="10450" cy="38850"/>
            </a:xfrm>
            <a:custGeom>
              <a:avLst/>
              <a:gdLst/>
              <a:ahLst/>
              <a:cxnLst/>
              <a:rect l="l" t="t" r="r" b="b"/>
              <a:pathLst>
                <a:path w="418" h="1554" extrusionOk="0">
                  <a:moveTo>
                    <a:pt x="232" y="1"/>
                  </a:moveTo>
                  <a:cubicBezTo>
                    <a:pt x="141" y="1"/>
                    <a:pt x="70" y="71"/>
                    <a:pt x="0" y="142"/>
                  </a:cubicBezTo>
                  <a:cubicBezTo>
                    <a:pt x="0" y="321"/>
                    <a:pt x="40" y="519"/>
                    <a:pt x="40" y="679"/>
                  </a:cubicBezTo>
                  <a:cubicBezTo>
                    <a:pt x="259" y="917"/>
                    <a:pt x="239" y="1156"/>
                    <a:pt x="60" y="1415"/>
                  </a:cubicBezTo>
                  <a:lnTo>
                    <a:pt x="60" y="1474"/>
                  </a:lnTo>
                  <a:lnTo>
                    <a:pt x="60" y="1534"/>
                  </a:lnTo>
                  <a:cubicBezTo>
                    <a:pt x="159" y="1554"/>
                    <a:pt x="259" y="1554"/>
                    <a:pt x="358" y="1554"/>
                  </a:cubicBezTo>
                  <a:cubicBezTo>
                    <a:pt x="418" y="1057"/>
                    <a:pt x="398" y="539"/>
                    <a:pt x="358" y="42"/>
                  </a:cubicBezTo>
                  <a:cubicBezTo>
                    <a:pt x="312" y="13"/>
                    <a:pt x="270"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2445600" y="1389475"/>
              <a:ext cx="33425" cy="13175"/>
            </a:xfrm>
            <a:custGeom>
              <a:avLst/>
              <a:gdLst/>
              <a:ahLst/>
              <a:cxnLst/>
              <a:rect l="l" t="t" r="r" b="b"/>
              <a:pathLst>
                <a:path w="1337" h="527" extrusionOk="0">
                  <a:moveTo>
                    <a:pt x="1147" y="1"/>
                  </a:moveTo>
                  <a:cubicBezTo>
                    <a:pt x="1115" y="1"/>
                    <a:pt x="1078" y="6"/>
                    <a:pt x="1035" y="18"/>
                  </a:cubicBezTo>
                  <a:cubicBezTo>
                    <a:pt x="657" y="97"/>
                    <a:pt x="339" y="256"/>
                    <a:pt x="0" y="376"/>
                  </a:cubicBezTo>
                  <a:lnTo>
                    <a:pt x="0" y="455"/>
                  </a:lnTo>
                  <a:lnTo>
                    <a:pt x="0" y="515"/>
                  </a:lnTo>
                  <a:cubicBezTo>
                    <a:pt x="60" y="523"/>
                    <a:pt x="118" y="527"/>
                    <a:pt x="177" y="527"/>
                  </a:cubicBezTo>
                  <a:cubicBezTo>
                    <a:pt x="531" y="527"/>
                    <a:pt x="875" y="393"/>
                    <a:pt x="1234" y="376"/>
                  </a:cubicBezTo>
                  <a:cubicBezTo>
                    <a:pt x="1336" y="188"/>
                    <a:pt x="1336" y="1"/>
                    <a:pt x="1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2388400" y="1411175"/>
              <a:ext cx="17925" cy="4300"/>
            </a:xfrm>
            <a:custGeom>
              <a:avLst/>
              <a:gdLst/>
              <a:ahLst/>
              <a:cxnLst/>
              <a:rect l="l" t="t" r="r" b="b"/>
              <a:pathLst>
                <a:path w="717" h="172" extrusionOk="0">
                  <a:moveTo>
                    <a:pt x="393" y="1"/>
                  </a:moveTo>
                  <a:cubicBezTo>
                    <a:pt x="250" y="1"/>
                    <a:pt x="115" y="30"/>
                    <a:pt x="1" y="144"/>
                  </a:cubicBezTo>
                  <a:cubicBezTo>
                    <a:pt x="97" y="159"/>
                    <a:pt x="194" y="171"/>
                    <a:pt x="287" y="171"/>
                  </a:cubicBezTo>
                  <a:cubicBezTo>
                    <a:pt x="444" y="171"/>
                    <a:pt x="592" y="137"/>
                    <a:pt x="717" y="25"/>
                  </a:cubicBezTo>
                  <a:cubicBezTo>
                    <a:pt x="607" y="16"/>
                    <a:pt x="498"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2346125" y="1411900"/>
              <a:ext cx="7500" cy="7250"/>
            </a:xfrm>
            <a:custGeom>
              <a:avLst/>
              <a:gdLst/>
              <a:ahLst/>
              <a:cxnLst/>
              <a:rect l="l" t="t" r="r" b="b"/>
              <a:pathLst>
                <a:path w="300" h="290" extrusionOk="0">
                  <a:moveTo>
                    <a:pt x="103" y="0"/>
                  </a:moveTo>
                  <a:cubicBezTo>
                    <a:pt x="73" y="0"/>
                    <a:pt x="39" y="5"/>
                    <a:pt x="1" y="16"/>
                  </a:cubicBezTo>
                  <a:cubicBezTo>
                    <a:pt x="41" y="115"/>
                    <a:pt x="100" y="195"/>
                    <a:pt x="140" y="274"/>
                  </a:cubicBezTo>
                  <a:cubicBezTo>
                    <a:pt x="170" y="284"/>
                    <a:pt x="195" y="289"/>
                    <a:pt x="220" y="289"/>
                  </a:cubicBezTo>
                  <a:cubicBezTo>
                    <a:pt x="245" y="289"/>
                    <a:pt x="269" y="284"/>
                    <a:pt x="299" y="274"/>
                  </a:cubicBezTo>
                  <a:cubicBezTo>
                    <a:pt x="299" y="110"/>
                    <a:pt x="245"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2565450" y="1376475"/>
              <a:ext cx="9975" cy="4500"/>
            </a:xfrm>
            <a:custGeom>
              <a:avLst/>
              <a:gdLst/>
              <a:ahLst/>
              <a:cxnLst/>
              <a:rect l="l" t="t" r="r" b="b"/>
              <a:pathLst>
                <a:path w="399" h="180" extrusionOk="0">
                  <a:moveTo>
                    <a:pt x="40" y="0"/>
                  </a:moveTo>
                  <a:cubicBezTo>
                    <a:pt x="1" y="80"/>
                    <a:pt x="1" y="120"/>
                    <a:pt x="40" y="179"/>
                  </a:cubicBezTo>
                  <a:cubicBezTo>
                    <a:pt x="180" y="179"/>
                    <a:pt x="279" y="140"/>
                    <a:pt x="398" y="140"/>
                  </a:cubicBezTo>
                  <a:cubicBezTo>
                    <a:pt x="319" y="20"/>
                    <a:pt x="19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2535125" y="1381450"/>
              <a:ext cx="4975" cy="3500"/>
            </a:xfrm>
            <a:custGeom>
              <a:avLst/>
              <a:gdLst/>
              <a:ahLst/>
              <a:cxnLst/>
              <a:rect l="l" t="t" r="r" b="b"/>
              <a:pathLst>
                <a:path w="199" h="140" extrusionOk="0">
                  <a:moveTo>
                    <a:pt x="199" y="0"/>
                  </a:moveTo>
                  <a:cubicBezTo>
                    <a:pt x="139" y="20"/>
                    <a:pt x="60" y="40"/>
                    <a:pt x="0" y="80"/>
                  </a:cubicBezTo>
                  <a:cubicBezTo>
                    <a:pt x="60" y="100"/>
                    <a:pt x="119" y="120"/>
                    <a:pt x="199" y="140"/>
                  </a:cubicBezTo>
                  <a:lnTo>
                    <a:pt x="1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2562475" y="1376475"/>
              <a:ext cx="4000" cy="4875"/>
            </a:xfrm>
            <a:custGeom>
              <a:avLst/>
              <a:gdLst/>
              <a:ahLst/>
              <a:cxnLst/>
              <a:rect l="l" t="t" r="r" b="b"/>
              <a:pathLst>
                <a:path w="160" h="195" extrusionOk="0">
                  <a:moveTo>
                    <a:pt x="159" y="0"/>
                  </a:moveTo>
                  <a:cubicBezTo>
                    <a:pt x="120" y="80"/>
                    <a:pt x="60" y="120"/>
                    <a:pt x="0" y="179"/>
                  </a:cubicBezTo>
                  <a:cubicBezTo>
                    <a:pt x="30" y="189"/>
                    <a:pt x="60" y="194"/>
                    <a:pt x="87" y="194"/>
                  </a:cubicBezTo>
                  <a:cubicBezTo>
                    <a:pt x="115" y="194"/>
                    <a:pt x="139" y="189"/>
                    <a:pt x="159" y="17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2631600" y="1380950"/>
              <a:ext cx="4500" cy="3500"/>
            </a:xfrm>
            <a:custGeom>
              <a:avLst/>
              <a:gdLst/>
              <a:ahLst/>
              <a:cxnLst/>
              <a:rect l="l" t="t" r="r" b="b"/>
              <a:pathLst>
                <a:path w="180" h="140" extrusionOk="0">
                  <a:moveTo>
                    <a:pt x="179" y="0"/>
                  </a:moveTo>
                  <a:lnTo>
                    <a:pt x="179" y="0"/>
                  </a:lnTo>
                  <a:cubicBezTo>
                    <a:pt x="140" y="40"/>
                    <a:pt x="60" y="100"/>
                    <a:pt x="0" y="140"/>
                  </a:cubicBezTo>
                  <a:lnTo>
                    <a:pt x="159" y="140"/>
                  </a:lnTo>
                  <a:cubicBezTo>
                    <a:pt x="159" y="10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2514225" y="1184325"/>
              <a:ext cx="31350" cy="5600"/>
            </a:xfrm>
            <a:custGeom>
              <a:avLst/>
              <a:gdLst/>
              <a:ahLst/>
              <a:cxnLst/>
              <a:rect l="l" t="t" r="r" b="b"/>
              <a:pathLst>
                <a:path w="1254" h="224" extrusionOk="0">
                  <a:moveTo>
                    <a:pt x="602" y="0"/>
                  </a:moveTo>
                  <a:cubicBezTo>
                    <a:pt x="396" y="0"/>
                    <a:pt x="194" y="43"/>
                    <a:pt x="1" y="207"/>
                  </a:cubicBezTo>
                  <a:cubicBezTo>
                    <a:pt x="153" y="214"/>
                    <a:pt x="305" y="223"/>
                    <a:pt x="455" y="223"/>
                  </a:cubicBezTo>
                  <a:cubicBezTo>
                    <a:pt x="736" y="223"/>
                    <a:pt x="1007" y="190"/>
                    <a:pt x="1254" y="48"/>
                  </a:cubicBezTo>
                  <a:cubicBezTo>
                    <a:pt x="1039" y="48"/>
                    <a:pt x="819" y="0"/>
                    <a:pt x="6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2458025" y="1197925"/>
              <a:ext cx="22400" cy="5075"/>
            </a:xfrm>
            <a:custGeom>
              <a:avLst/>
              <a:gdLst/>
              <a:ahLst/>
              <a:cxnLst/>
              <a:rect l="l" t="t" r="r" b="b"/>
              <a:pathLst>
                <a:path w="896" h="203" extrusionOk="0">
                  <a:moveTo>
                    <a:pt x="896" y="1"/>
                  </a:moveTo>
                  <a:cubicBezTo>
                    <a:pt x="558" y="1"/>
                    <a:pt x="259" y="21"/>
                    <a:pt x="1" y="180"/>
                  </a:cubicBezTo>
                  <a:cubicBezTo>
                    <a:pt x="19" y="179"/>
                    <a:pt x="38" y="178"/>
                    <a:pt x="57" y="178"/>
                  </a:cubicBezTo>
                  <a:cubicBezTo>
                    <a:pt x="183" y="178"/>
                    <a:pt x="312" y="203"/>
                    <a:pt x="440" y="203"/>
                  </a:cubicBezTo>
                  <a:cubicBezTo>
                    <a:pt x="597" y="203"/>
                    <a:pt x="752" y="166"/>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2558500" y="1174100"/>
              <a:ext cx="7975" cy="7600"/>
            </a:xfrm>
            <a:custGeom>
              <a:avLst/>
              <a:gdLst/>
              <a:ahLst/>
              <a:cxnLst/>
              <a:rect l="l" t="t" r="r" b="b"/>
              <a:pathLst>
                <a:path w="319" h="304" extrusionOk="0">
                  <a:moveTo>
                    <a:pt x="199" y="1"/>
                  </a:moveTo>
                  <a:cubicBezTo>
                    <a:pt x="177" y="1"/>
                    <a:pt x="151" y="6"/>
                    <a:pt x="119" y="19"/>
                  </a:cubicBezTo>
                  <a:cubicBezTo>
                    <a:pt x="0" y="59"/>
                    <a:pt x="159" y="178"/>
                    <a:pt x="159" y="278"/>
                  </a:cubicBezTo>
                  <a:cubicBezTo>
                    <a:pt x="175" y="278"/>
                    <a:pt x="191" y="303"/>
                    <a:pt x="207" y="303"/>
                  </a:cubicBezTo>
                  <a:cubicBezTo>
                    <a:pt x="211" y="303"/>
                    <a:pt x="215" y="301"/>
                    <a:pt x="219" y="298"/>
                  </a:cubicBezTo>
                  <a:cubicBezTo>
                    <a:pt x="259" y="278"/>
                    <a:pt x="298" y="278"/>
                    <a:pt x="318" y="258"/>
                  </a:cubicBezTo>
                  <a:cubicBezTo>
                    <a:pt x="302" y="157"/>
                    <a:pt x="313" y="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2475425" y="1207875"/>
              <a:ext cx="8500" cy="3025"/>
            </a:xfrm>
            <a:custGeom>
              <a:avLst/>
              <a:gdLst/>
              <a:ahLst/>
              <a:cxnLst/>
              <a:rect l="l" t="t" r="r" b="b"/>
              <a:pathLst>
                <a:path w="340" h="121" extrusionOk="0">
                  <a:moveTo>
                    <a:pt x="177" y="1"/>
                  </a:moveTo>
                  <a:cubicBezTo>
                    <a:pt x="120" y="1"/>
                    <a:pt x="61" y="41"/>
                    <a:pt x="1" y="120"/>
                  </a:cubicBezTo>
                  <a:lnTo>
                    <a:pt x="339" y="120"/>
                  </a:lnTo>
                  <a:cubicBezTo>
                    <a:pt x="289" y="41"/>
                    <a:pt x="235" y="1"/>
                    <a:pt x="1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2466475" y="1209550"/>
              <a:ext cx="4500" cy="2100"/>
            </a:xfrm>
            <a:custGeom>
              <a:avLst/>
              <a:gdLst/>
              <a:ahLst/>
              <a:cxnLst/>
              <a:rect l="l" t="t" r="r" b="b"/>
              <a:pathLst>
                <a:path w="180" h="84" extrusionOk="0">
                  <a:moveTo>
                    <a:pt x="145" y="0"/>
                  </a:moveTo>
                  <a:cubicBezTo>
                    <a:pt x="138" y="0"/>
                    <a:pt x="130" y="4"/>
                    <a:pt x="120" y="13"/>
                  </a:cubicBezTo>
                  <a:cubicBezTo>
                    <a:pt x="80" y="13"/>
                    <a:pt x="41" y="33"/>
                    <a:pt x="1" y="53"/>
                  </a:cubicBezTo>
                  <a:cubicBezTo>
                    <a:pt x="21" y="73"/>
                    <a:pt x="51" y="83"/>
                    <a:pt x="83" y="83"/>
                  </a:cubicBezTo>
                  <a:cubicBezTo>
                    <a:pt x="115" y="83"/>
                    <a:pt x="150" y="73"/>
                    <a:pt x="180" y="53"/>
                  </a:cubicBezTo>
                  <a:cubicBezTo>
                    <a:pt x="180" y="38"/>
                    <a:pt x="168"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2666400" y="1354600"/>
              <a:ext cx="23400" cy="8975"/>
            </a:xfrm>
            <a:custGeom>
              <a:avLst/>
              <a:gdLst/>
              <a:ahLst/>
              <a:cxnLst/>
              <a:rect l="l" t="t" r="r" b="b"/>
              <a:pathLst>
                <a:path w="936" h="359" extrusionOk="0">
                  <a:moveTo>
                    <a:pt x="359" y="0"/>
                  </a:moveTo>
                  <a:cubicBezTo>
                    <a:pt x="299" y="60"/>
                    <a:pt x="239" y="100"/>
                    <a:pt x="180" y="179"/>
                  </a:cubicBezTo>
                  <a:lnTo>
                    <a:pt x="1" y="358"/>
                  </a:lnTo>
                  <a:cubicBezTo>
                    <a:pt x="90" y="342"/>
                    <a:pt x="180" y="339"/>
                    <a:pt x="271" y="339"/>
                  </a:cubicBezTo>
                  <a:cubicBezTo>
                    <a:pt x="314" y="339"/>
                    <a:pt x="357" y="339"/>
                    <a:pt x="399" y="339"/>
                  </a:cubicBezTo>
                  <a:cubicBezTo>
                    <a:pt x="588" y="339"/>
                    <a:pt x="772" y="328"/>
                    <a:pt x="936" y="199"/>
                  </a:cubicBezTo>
                  <a:lnTo>
                    <a:pt x="856" y="179"/>
                  </a:lnTo>
                  <a:cubicBezTo>
                    <a:pt x="777" y="100"/>
                    <a:pt x="637" y="100"/>
                    <a:pt x="558" y="20"/>
                  </a:cubicBezTo>
                  <a:cubicBezTo>
                    <a:pt x="478" y="0"/>
                    <a:pt x="438"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2679825" y="1355075"/>
              <a:ext cx="7500" cy="4025"/>
            </a:xfrm>
            <a:custGeom>
              <a:avLst/>
              <a:gdLst/>
              <a:ahLst/>
              <a:cxnLst/>
              <a:rect l="l" t="t" r="r" b="b"/>
              <a:pathLst>
                <a:path w="300" h="161" extrusionOk="0">
                  <a:moveTo>
                    <a:pt x="69" y="0"/>
                  </a:moveTo>
                  <a:cubicBezTo>
                    <a:pt x="46" y="0"/>
                    <a:pt x="23" y="1"/>
                    <a:pt x="1" y="1"/>
                  </a:cubicBezTo>
                  <a:cubicBezTo>
                    <a:pt x="41" y="140"/>
                    <a:pt x="180" y="160"/>
                    <a:pt x="299" y="160"/>
                  </a:cubicBezTo>
                  <a:cubicBezTo>
                    <a:pt x="283" y="14"/>
                    <a:pt x="173" y="0"/>
                    <a:pt x="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973150" y="1058700"/>
              <a:ext cx="185525" cy="47750"/>
            </a:xfrm>
            <a:custGeom>
              <a:avLst/>
              <a:gdLst/>
              <a:ahLst/>
              <a:cxnLst/>
              <a:rect l="l" t="t" r="r" b="b"/>
              <a:pathLst>
                <a:path w="7421" h="1910" extrusionOk="0">
                  <a:moveTo>
                    <a:pt x="458" y="0"/>
                  </a:moveTo>
                  <a:cubicBezTo>
                    <a:pt x="20" y="438"/>
                    <a:pt x="0" y="975"/>
                    <a:pt x="60" y="1532"/>
                  </a:cubicBezTo>
                  <a:cubicBezTo>
                    <a:pt x="100" y="1691"/>
                    <a:pt x="140" y="1810"/>
                    <a:pt x="299" y="1910"/>
                  </a:cubicBezTo>
                  <a:cubicBezTo>
                    <a:pt x="518" y="1651"/>
                    <a:pt x="418" y="1313"/>
                    <a:pt x="438" y="1015"/>
                  </a:cubicBezTo>
                  <a:cubicBezTo>
                    <a:pt x="498" y="338"/>
                    <a:pt x="597" y="259"/>
                    <a:pt x="1313" y="179"/>
                  </a:cubicBezTo>
                  <a:cubicBezTo>
                    <a:pt x="1539" y="391"/>
                    <a:pt x="1791" y="418"/>
                    <a:pt x="2051" y="418"/>
                  </a:cubicBezTo>
                  <a:cubicBezTo>
                    <a:pt x="2138" y="418"/>
                    <a:pt x="2226" y="415"/>
                    <a:pt x="2315" y="415"/>
                  </a:cubicBezTo>
                  <a:cubicBezTo>
                    <a:pt x="2359" y="415"/>
                    <a:pt x="2403" y="416"/>
                    <a:pt x="2447" y="418"/>
                  </a:cubicBezTo>
                  <a:lnTo>
                    <a:pt x="4814" y="418"/>
                  </a:lnTo>
                  <a:cubicBezTo>
                    <a:pt x="4837" y="415"/>
                    <a:pt x="4860" y="414"/>
                    <a:pt x="4882" y="414"/>
                  </a:cubicBezTo>
                  <a:cubicBezTo>
                    <a:pt x="5238" y="414"/>
                    <a:pt x="5447" y="708"/>
                    <a:pt x="5710" y="895"/>
                  </a:cubicBezTo>
                  <a:lnTo>
                    <a:pt x="5869" y="895"/>
                  </a:lnTo>
                  <a:cubicBezTo>
                    <a:pt x="5928" y="219"/>
                    <a:pt x="5928" y="219"/>
                    <a:pt x="6505" y="199"/>
                  </a:cubicBezTo>
                  <a:lnTo>
                    <a:pt x="7261" y="199"/>
                  </a:lnTo>
                  <a:lnTo>
                    <a:pt x="7420" y="20"/>
                  </a:lnTo>
                  <a:cubicBezTo>
                    <a:pt x="5113" y="20"/>
                    <a:pt x="2805" y="20"/>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1963700" y="1059175"/>
              <a:ext cx="21900" cy="53325"/>
            </a:xfrm>
            <a:custGeom>
              <a:avLst/>
              <a:gdLst/>
              <a:ahLst/>
              <a:cxnLst/>
              <a:rect l="l" t="t" r="r" b="b"/>
              <a:pathLst>
                <a:path w="876" h="2133" extrusionOk="0">
                  <a:moveTo>
                    <a:pt x="299" y="1"/>
                  </a:moveTo>
                  <a:lnTo>
                    <a:pt x="299" y="1"/>
                  </a:lnTo>
                  <a:cubicBezTo>
                    <a:pt x="398" y="160"/>
                    <a:pt x="418" y="299"/>
                    <a:pt x="319" y="478"/>
                  </a:cubicBezTo>
                  <a:cubicBezTo>
                    <a:pt x="120" y="797"/>
                    <a:pt x="80" y="1175"/>
                    <a:pt x="0" y="1553"/>
                  </a:cubicBezTo>
                  <a:cubicBezTo>
                    <a:pt x="40" y="1612"/>
                    <a:pt x="40" y="1692"/>
                    <a:pt x="0" y="1751"/>
                  </a:cubicBezTo>
                  <a:lnTo>
                    <a:pt x="0" y="1811"/>
                  </a:lnTo>
                  <a:lnTo>
                    <a:pt x="0" y="1891"/>
                  </a:lnTo>
                  <a:cubicBezTo>
                    <a:pt x="181" y="2065"/>
                    <a:pt x="301" y="2132"/>
                    <a:pt x="384" y="2132"/>
                  </a:cubicBezTo>
                  <a:cubicBezTo>
                    <a:pt x="576" y="2132"/>
                    <a:pt x="568" y="1775"/>
                    <a:pt x="637" y="1553"/>
                  </a:cubicBezTo>
                  <a:cubicBezTo>
                    <a:pt x="677" y="1015"/>
                    <a:pt x="617" y="498"/>
                    <a:pt x="876" y="1"/>
                  </a:cubicBezTo>
                  <a:lnTo>
                    <a:pt x="876" y="1"/>
                  </a:lnTo>
                  <a:cubicBezTo>
                    <a:pt x="776" y="11"/>
                    <a:pt x="682" y="16"/>
                    <a:pt x="587" y="16"/>
                  </a:cubicBezTo>
                  <a:cubicBezTo>
                    <a:pt x="493" y="16"/>
                    <a:pt x="398" y="1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1939325" y="1050925"/>
              <a:ext cx="21900" cy="18175"/>
            </a:xfrm>
            <a:custGeom>
              <a:avLst/>
              <a:gdLst/>
              <a:ahLst/>
              <a:cxnLst/>
              <a:rect l="l" t="t" r="r" b="b"/>
              <a:pathLst>
                <a:path w="876" h="727" extrusionOk="0">
                  <a:moveTo>
                    <a:pt x="333" y="0"/>
                  </a:moveTo>
                  <a:cubicBezTo>
                    <a:pt x="213" y="0"/>
                    <a:pt x="110" y="68"/>
                    <a:pt x="100" y="311"/>
                  </a:cubicBezTo>
                  <a:cubicBezTo>
                    <a:pt x="1" y="391"/>
                    <a:pt x="1" y="430"/>
                    <a:pt x="80" y="510"/>
                  </a:cubicBezTo>
                  <a:cubicBezTo>
                    <a:pt x="179" y="623"/>
                    <a:pt x="288" y="726"/>
                    <a:pt x="422" y="726"/>
                  </a:cubicBezTo>
                  <a:cubicBezTo>
                    <a:pt x="476" y="726"/>
                    <a:pt x="534" y="709"/>
                    <a:pt x="597" y="669"/>
                  </a:cubicBezTo>
                  <a:cubicBezTo>
                    <a:pt x="597" y="609"/>
                    <a:pt x="617" y="590"/>
                    <a:pt x="617" y="530"/>
                  </a:cubicBezTo>
                  <a:cubicBezTo>
                    <a:pt x="597" y="391"/>
                    <a:pt x="876" y="192"/>
                    <a:pt x="657" y="92"/>
                  </a:cubicBezTo>
                  <a:cubicBezTo>
                    <a:pt x="579" y="63"/>
                    <a:pt x="448" y="0"/>
                    <a:pt x="3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1918450" y="1059175"/>
              <a:ext cx="22900" cy="6000"/>
            </a:xfrm>
            <a:custGeom>
              <a:avLst/>
              <a:gdLst/>
              <a:ahLst/>
              <a:cxnLst/>
              <a:rect l="l" t="t" r="r" b="b"/>
              <a:pathLst>
                <a:path w="916" h="240" extrusionOk="0">
                  <a:moveTo>
                    <a:pt x="915" y="1"/>
                  </a:moveTo>
                  <a:cubicBezTo>
                    <a:pt x="617" y="1"/>
                    <a:pt x="318" y="21"/>
                    <a:pt x="0" y="61"/>
                  </a:cubicBezTo>
                  <a:cubicBezTo>
                    <a:pt x="259" y="240"/>
                    <a:pt x="597" y="140"/>
                    <a:pt x="895" y="200"/>
                  </a:cubicBezTo>
                  <a:cubicBezTo>
                    <a:pt x="915" y="140"/>
                    <a:pt x="915" y="8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1981100" y="1011125"/>
              <a:ext cx="8475" cy="4150"/>
            </a:xfrm>
            <a:custGeom>
              <a:avLst/>
              <a:gdLst/>
              <a:ahLst/>
              <a:cxnLst/>
              <a:rect l="l" t="t" r="r" b="b"/>
              <a:pathLst>
                <a:path w="339" h="166" extrusionOk="0">
                  <a:moveTo>
                    <a:pt x="217" y="0"/>
                  </a:moveTo>
                  <a:cubicBezTo>
                    <a:pt x="186" y="0"/>
                    <a:pt x="153" y="5"/>
                    <a:pt x="120" y="13"/>
                  </a:cubicBezTo>
                  <a:cubicBezTo>
                    <a:pt x="80" y="13"/>
                    <a:pt x="21" y="33"/>
                    <a:pt x="1" y="73"/>
                  </a:cubicBezTo>
                  <a:cubicBezTo>
                    <a:pt x="54" y="136"/>
                    <a:pt x="108" y="166"/>
                    <a:pt x="160" y="166"/>
                  </a:cubicBezTo>
                  <a:cubicBezTo>
                    <a:pt x="223" y="166"/>
                    <a:pt x="284" y="121"/>
                    <a:pt x="339" y="33"/>
                  </a:cubicBezTo>
                  <a:cubicBezTo>
                    <a:pt x="304" y="10"/>
                    <a:pt x="262" y="0"/>
                    <a:pt x="2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2120350" y="1007950"/>
              <a:ext cx="7475" cy="3525"/>
            </a:xfrm>
            <a:custGeom>
              <a:avLst/>
              <a:gdLst/>
              <a:ahLst/>
              <a:cxnLst/>
              <a:rect l="l" t="t" r="r" b="b"/>
              <a:pathLst>
                <a:path w="299" h="141" extrusionOk="0">
                  <a:moveTo>
                    <a:pt x="299" y="1"/>
                  </a:moveTo>
                  <a:cubicBezTo>
                    <a:pt x="180" y="1"/>
                    <a:pt x="40" y="1"/>
                    <a:pt x="1" y="140"/>
                  </a:cubicBezTo>
                  <a:cubicBezTo>
                    <a:pt x="120" y="140"/>
                    <a:pt x="219"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2466525" y="842700"/>
              <a:ext cx="29325" cy="16600"/>
            </a:xfrm>
            <a:custGeom>
              <a:avLst/>
              <a:gdLst/>
              <a:ahLst/>
              <a:cxnLst/>
              <a:rect l="l" t="t" r="r" b="b"/>
              <a:pathLst>
                <a:path w="1173" h="664" extrusionOk="0">
                  <a:moveTo>
                    <a:pt x="954" y="0"/>
                  </a:moveTo>
                  <a:cubicBezTo>
                    <a:pt x="718" y="0"/>
                    <a:pt x="643" y="308"/>
                    <a:pt x="415" y="308"/>
                  </a:cubicBezTo>
                  <a:cubicBezTo>
                    <a:pt x="403" y="308"/>
                    <a:pt x="390" y="307"/>
                    <a:pt x="377" y="305"/>
                  </a:cubicBezTo>
                  <a:cubicBezTo>
                    <a:pt x="367" y="308"/>
                    <a:pt x="356" y="310"/>
                    <a:pt x="344" y="310"/>
                  </a:cubicBezTo>
                  <a:cubicBezTo>
                    <a:pt x="279" y="310"/>
                    <a:pt x="189" y="267"/>
                    <a:pt x="119" y="267"/>
                  </a:cubicBezTo>
                  <a:cubicBezTo>
                    <a:pt x="50" y="267"/>
                    <a:pt x="0" y="310"/>
                    <a:pt x="19" y="484"/>
                  </a:cubicBezTo>
                  <a:cubicBezTo>
                    <a:pt x="297" y="504"/>
                    <a:pt x="576" y="484"/>
                    <a:pt x="814" y="663"/>
                  </a:cubicBezTo>
                  <a:cubicBezTo>
                    <a:pt x="874" y="643"/>
                    <a:pt x="894" y="583"/>
                    <a:pt x="894" y="544"/>
                  </a:cubicBezTo>
                  <a:cubicBezTo>
                    <a:pt x="974" y="404"/>
                    <a:pt x="1173" y="345"/>
                    <a:pt x="1073" y="146"/>
                  </a:cubicBezTo>
                  <a:cubicBezTo>
                    <a:pt x="1073" y="86"/>
                    <a:pt x="1053" y="66"/>
                    <a:pt x="1013" y="7"/>
                  </a:cubicBezTo>
                  <a:cubicBezTo>
                    <a:pt x="993" y="2"/>
                    <a:pt x="973" y="0"/>
                    <a:pt x="9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2454550" y="849825"/>
              <a:ext cx="2500" cy="3000"/>
            </a:xfrm>
            <a:custGeom>
              <a:avLst/>
              <a:gdLst/>
              <a:ahLst/>
              <a:cxnLst/>
              <a:rect l="l" t="t" r="r" b="b"/>
              <a:pathLst>
                <a:path w="100" h="120" extrusionOk="0">
                  <a:moveTo>
                    <a:pt x="40" y="0"/>
                  </a:moveTo>
                  <a:cubicBezTo>
                    <a:pt x="40" y="0"/>
                    <a:pt x="0" y="20"/>
                    <a:pt x="0" y="60"/>
                  </a:cubicBezTo>
                  <a:cubicBezTo>
                    <a:pt x="20" y="80"/>
                    <a:pt x="20" y="100"/>
                    <a:pt x="60" y="119"/>
                  </a:cubicBezTo>
                  <a:lnTo>
                    <a:pt x="100" y="80"/>
                  </a:lnTo>
                  <a:lnTo>
                    <a:pt x="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2232250" y="1048350"/>
              <a:ext cx="50750" cy="98575"/>
            </a:xfrm>
            <a:custGeom>
              <a:avLst/>
              <a:gdLst/>
              <a:ahLst/>
              <a:cxnLst/>
              <a:rect l="l" t="t" r="r" b="b"/>
              <a:pathLst>
                <a:path w="2030" h="3943" extrusionOk="0">
                  <a:moveTo>
                    <a:pt x="1128" y="0"/>
                  </a:moveTo>
                  <a:cubicBezTo>
                    <a:pt x="1053" y="0"/>
                    <a:pt x="976" y="22"/>
                    <a:pt x="896" y="76"/>
                  </a:cubicBezTo>
                  <a:cubicBezTo>
                    <a:pt x="844" y="83"/>
                    <a:pt x="790" y="85"/>
                    <a:pt x="735" y="85"/>
                  </a:cubicBezTo>
                  <a:cubicBezTo>
                    <a:pt x="651" y="85"/>
                    <a:pt x="566" y="80"/>
                    <a:pt x="481" y="80"/>
                  </a:cubicBezTo>
                  <a:cubicBezTo>
                    <a:pt x="305" y="80"/>
                    <a:pt x="134" y="102"/>
                    <a:pt x="0" y="235"/>
                  </a:cubicBezTo>
                  <a:cubicBezTo>
                    <a:pt x="95" y="254"/>
                    <a:pt x="189" y="259"/>
                    <a:pt x="283" y="259"/>
                  </a:cubicBezTo>
                  <a:cubicBezTo>
                    <a:pt x="414" y="259"/>
                    <a:pt x="544" y="249"/>
                    <a:pt x="676" y="249"/>
                  </a:cubicBezTo>
                  <a:cubicBezTo>
                    <a:pt x="853" y="249"/>
                    <a:pt x="1031" y="267"/>
                    <a:pt x="1214" y="354"/>
                  </a:cubicBezTo>
                  <a:cubicBezTo>
                    <a:pt x="1015" y="1170"/>
                    <a:pt x="498" y="1846"/>
                    <a:pt x="498" y="2682"/>
                  </a:cubicBezTo>
                  <a:cubicBezTo>
                    <a:pt x="418" y="3100"/>
                    <a:pt x="339" y="3517"/>
                    <a:pt x="538" y="3935"/>
                  </a:cubicBezTo>
                  <a:cubicBezTo>
                    <a:pt x="564" y="3940"/>
                    <a:pt x="588" y="3942"/>
                    <a:pt x="609" y="3942"/>
                  </a:cubicBezTo>
                  <a:cubicBezTo>
                    <a:pt x="834" y="3942"/>
                    <a:pt x="728" y="3668"/>
                    <a:pt x="856" y="3577"/>
                  </a:cubicBezTo>
                  <a:cubicBezTo>
                    <a:pt x="1134" y="3318"/>
                    <a:pt x="1095" y="3000"/>
                    <a:pt x="1095" y="2702"/>
                  </a:cubicBezTo>
                  <a:cubicBezTo>
                    <a:pt x="1095" y="2631"/>
                    <a:pt x="1064" y="2519"/>
                    <a:pt x="1119" y="2519"/>
                  </a:cubicBezTo>
                  <a:cubicBezTo>
                    <a:pt x="1141" y="2519"/>
                    <a:pt x="1177" y="2537"/>
                    <a:pt x="1234" y="2582"/>
                  </a:cubicBezTo>
                  <a:cubicBezTo>
                    <a:pt x="1313" y="2582"/>
                    <a:pt x="1353" y="2582"/>
                    <a:pt x="1433" y="2562"/>
                  </a:cubicBezTo>
                  <a:cubicBezTo>
                    <a:pt x="1453" y="2503"/>
                    <a:pt x="1492" y="2483"/>
                    <a:pt x="1512" y="2443"/>
                  </a:cubicBezTo>
                  <a:lnTo>
                    <a:pt x="1592" y="2224"/>
                  </a:lnTo>
                  <a:cubicBezTo>
                    <a:pt x="1592" y="1667"/>
                    <a:pt x="2029" y="1170"/>
                    <a:pt x="1910" y="573"/>
                  </a:cubicBezTo>
                  <a:cubicBezTo>
                    <a:pt x="1731" y="533"/>
                    <a:pt x="1791" y="394"/>
                    <a:pt x="1751" y="295"/>
                  </a:cubicBezTo>
                  <a:cubicBezTo>
                    <a:pt x="1731" y="275"/>
                    <a:pt x="1731" y="215"/>
                    <a:pt x="1711" y="195"/>
                  </a:cubicBezTo>
                  <a:cubicBezTo>
                    <a:pt x="1671" y="185"/>
                    <a:pt x="1642" y="180"/>
                    <a:pt x="1614" y="180"/>
                  </a:cubicBezTo>
                  <a:cubicBezTo>
                    <a:pt x="1587" y="180"/>
                    <a:pt x="1562" y="185"/>
                    <a:pt x="1532" y="195"/>
                  </a:cubicBezTo>
                  <a:cubicBezTo>
                    <a:pt x="1509" y="208"/>
                    <a:pt x="1492" y="214"/>
                    <a:pt x="1479" y="214"/>
                  </a:cubicBezTo>
                  <a:cubicBezTo>
                    <a:pt x="1415" y="214"/>
                    <a:pt x="1459" y="76"/>
                    <a:pt x="1393" y="76"/>
                  </a:cubicBezTo>
                  <a:cubicBezTo>
                    <a:pt x="1306" y="32"/>
                    <a:pt x="1218" y="0"/>
                    <a:pt x="11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2279500" y="1038300"/>
              <a:ext cx="61675" cy="12950"/>
            </a:xfrm>
            <a:custGeom>
              <a:avLst/>
              <a:gdLst/>
              <a:ahLst/>
              <a:cxnLst/>
              <a:rect l="l" t="t" r="r" b="b"/>
              <a:pathLst>
                <a:path w="2467" h="518" extrusionOk="0">
                  <a:moveTo>
                    <a:pt x="1572" y="0"/>
                  </a:moveTo>
                  <a:cubicBezTo>
                    <a:pt x="1074" y="20"/>
                    <a:pt x="577" y="20"/>
                    <a:pt x="80" y="20"/>
                  </a:cubicBezTo>
                  <a:cubicBezTo>
                    <a:pt x="0" y="219"/>
                    <a:pt x="139" y="339"/>
                    <a:pt x="199" y="498"/>
                  </a:cubicBezTo>
                  <a:lnTo>
                    <a:pt x="378" y="498"/>
                  </a:lnTo>
                  <a:cubicBezTo>
                    <a:pt x="507" y="444"/>
                    <a:pt x="631" y="408"/>
                    <a:pt x="754" y="408"/>
                  </a:cubicBezTo>
                  <a:cubicBezTo>
                    <a:pt x="859" y="408"/>
                    <a:pt x="965" y="434"/>
                    <a:pt x="1074" y="498"/>
                  </a:cubicBezTo>
                  <a:cubicBezTo>
                    <a:pt x="1194" y="478"/>
                    <a:pt x="1293" y="478"/>
                    <a:pt x="1413" y="478"/>
                  </a:cubicBezTo>
                  <a:cubicBezTo>
                    <a:pt x="1440" y="450"/>
                    <a:pt x="1468" y="435"/>
                    <a:pt x="1498" y="435"/>
                  </a:cubicBezTo>
                  <a:cubicBezTo>
                    <a:pt x="1532" y="435"/>
                    <a:pt x="1569" y="455"/>
                    <a:pt x="1612" y="498"/>
                  </a:cubicBezTo>
                  <a:lnTo>
                    <a:pt x="1791" y="498"/>
                  </a:lnTo>
                  <a:cubicBezTo>
                    <a:pt x="1850" y="448"/>
                    <a:pt x="1905" y="423"/>
                    <a:pt x="1960" y="423"/>
                  </a:cubicBezTo>
                  <a:cubicBezTo>
                    <a:pt x="2014" y="423"/>
                    <a:pt x="2069" y="448"/>
                    <a:pt x="2129" y="498"/>
                  </a:cubicBezTo>
                  <a:lnTo>
                    <a:pt x="2109" y="518"/>
                  </a:lnTo>
                  <a:cubicBezTo>
                    <a:pt x="2228" y="498"/>
                    <a:pt x="2328" y="498"/>
                    <a:pt x="2467" y="478"/>
                  </a:cubicBezTo>
                  <a:cubicBezTo>
                    <a:pt x="2427" y="199"/>
                    <a:pt x="2268" y="140"/>
                    <a:pt x="2029" y="140"/>
                  </a:cubicBezTo>
                  <a:cubicBezTo>
                    <a:pt x="1870" y="140"/>
                    <a:pt x="1691" y="14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2254625" y="1044275"/>
              <a:ext cx="22150" cy="12850"/>
            </a:xfrm>
            <a:custGeom>
              <a:avLst/>
              <a:gdLst/>
              <a:ahLst/>
              <a:cxnLst/>
              <a:rect l="l" t="t" r="r" b="b"/>
              <a:pathLst>
                <a:path w="886" h="514" extrusionOk="0">
                  <a:moveTo>
                    <a:pt x="722" y="36"/>
                  </a:moveTo>
                  <a:cubicBezTo>
                    <a:pt x="690" y="36"/>
                    <a:pt x="649" y="44"/>
                    <a:pt x="597" y="60"/>
                  </a:cubicBezTo>
                  <a:cubicBezTo>
                    <a:pt x="398" y="100"/>
                    <a:pt x="140" y="0"/>
                    <a:pt x="1" y="259"/>
                  </a:cubicBezTo>
                  <a:cubicBezTo>
                    <a:pt x="180" y="279"/>
                    <a:pt x="379" y="219"/>
                    <a:pt x="498" y="418"/>
                  </a:cubicBezTo>
                  <a:cubicBezTo>
                    <a:pt x="498" y="458"/>
                    <a:pt x="518" y="478"/>
                    <a:pt x="538" y="497"/>
                  </a:cubicBezTo>
                  <a:cubicBezTo>
                    <a:pt x="549" y="509"/>
                    <a:pt x="561" y="514"/>
                    <a:pt x="573" y="514"/>
                  </a:cubicBezTo>
                  <a:cubicBezTo>
                    <a:pt x="602" y="514"/>
                    <a:pt x="635" y="486"/>
                    <a:pt x="677" y="458"/>
                  </a:cubicBezTo>
                  <a:cubicBezTo>
                    <a:pt x="737" y="438"/>
                    <a:pt x="776" y="398"/>
                    <a:pt x="816" y="358"/>
                  </a:cubicBezTo>
                  <a:cubicBezTo>
                    <a:pt x="816" y="225"/>
                    <a:pt x="886" y="36"/>
                    <a:pt x="722" y="36"/>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922425" y="882425"/>
              <a:ext cx="5975" cy="3725"/>
            </a:xfrm>
            <a:custGeom>
              <a:avLst/>
              <a:gdLst/>
              <a:ahLst/>
              <a:cxnLst/>
              <a:rect l="l" t="t" r="r" b="b"/>
              <a:pathLst>
                <a:path w="239" h="149" extrusionOk="0">
                  <a:moveTo>
                    <a:pt x="105" y="1"/>
                  </a:moveTo>
                  <a:cubicBezTo>
                    <a:pt x="77" y="1"/>
                    <a:pt x="43" y="19"/>
                    <a:pt x="0" y="69"/>
                  </a:cubicBezTo>
                  <a:lnTo>
                    <a:pt x="239" y="148"/>
                  </a:lnTo>
                  <a:cubicBezTo>
                    <a:pt x="198" y="93"/>
                    <a:pt x="166" y="1"/>
                    <a:pt x="1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909500" y="882625"/>
              <a:ext cx="3000" cy="2025"/>
            </a:xfrm>
            <a:custGeom>
              <a:avLst/>
              <a:gdLst/>
              <a:ahLst/>
              <a:cxnLst/>
              <a:rect l="l" t="t" r="r" b="b"/>
              <a:pathLst>
                <a:path w="120" h="81" extrusionOk="0">
                  <a:moveTo>
                    <a:pt x="80" y="1"/>
                  </a:moveTo>
                  <a:cubicBezTo>
                    <a:pt x="60" y="1"/>
                    <a:pt x="20" y="41"/>
                    <a:pt x="0" y="41"/>
                  </a:cubicBezTo>
                  <a:cubicBezTo>
                    <a:pt x="0" y="61"/>
                    <a:pt x="20" y="61"/>
                    <a:pt x="60" y="81"/>
                  </a:cubicBezTo>
                  <a:cubicBezTo>
                    <a:pt x="80" y="61"/>
                    <a:pt x="100" y="61"/>
                    <a:pt x="119" y="61"/>
                  </a:cubicBezTo>
                  <a:cubicBezTo>
                    <a:pt x="119" y="41"/>
                    <a:pt x="1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159650" y="863975"/>
              <a:ext cx="19900" cy="4725"/>
            </a:xfrm>
            <a:custGeom>
              <a:avLst/>
              <a:gdLst/>
              <a:ahLst/>
              <a:cxnLst/>
              <a:rect l="l" t="t" r="r" b="b"/>
              <a:pathLst>
                <a:path w="796" h="189" extrusionOk="0">
                  <a:moveTo>
                    <a:pt x="437" y="0"/>
                  </a:moveTo>
                  <a:cubicBezTo>
                    <a:pt x="307" y="0"/>
                    <a:pt x="174" y="33"/>
                    <a:pt x="49" y="33"/>
                  </a:cubicBezTo>
                  <a:cubicBezTo>
                    <a:pt x="32" y="33"/>
                    <a:pt x="16" y="32"/>
                    <a:pt x="0" y="31"/>
                  </a:cubicBezTo>
                  <a:lnTo>
                    <a:pt x="0" y="31"/>
                  </a:lnTo>
                  <a:cubicBezTo>
                    <a:pt x="98" y="156"/>
                    <a:pt x="213" y="189"/>
                    <a:pt x="334" y="189"/>
                  </a:cubicBezTo>
                  <a:cubicBezTo>
                    <a:pt x="468" y="189"/>
                    <a:pt x="611" y="149"/>
                    <a:pt x="750" y="149"/>
                  </a:cubicBezTo>
                  <a:cubicBezTo>
                    <a:pt x="765" y="149"/>
                    <a:pt x="780" y="149"/>
                    <a:pt x="796" y="150"/>
                  </a:cubicBezTo>
                  <a:cubicBezTo>
                    <a:pt x="686" y="31"/>
                    <a:pt x="563"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775700" y="886625"/>
              <a:ext cx="39325" cy="3500"/>
            </a:xfrm>
            <a:custGeom>
              <a:avLst/>
              <a:gdLst/>
              <a:ahLst/>
              <a:cxnLst/>
              <a:rect l="l" t="t" r="r" b="b"/>
              <a:pathLst>
                <a:path w="1573" h="140" extrusionOk="0">
                  <a:moveTo>
                    <a:pt x="1" y="0"/>
                  </a:moveTo>
                  <a:lnTo>
                    <a:pt x="1" y="100"/>
                  </a:lnTo>
                  <a:cubicBezTo>
                    <a:pt x="359" y="100"/>
                    <a:pt x="737" y="119"/>
                    <a:pt x="1075" y="139"/>
                  </a:cubicBezTo>
                  <a:lnTo>
                    <a:pt x="1194" y="139"/>
                  </a:lnTo>
                  <a:cubicBezTo>
                    <a:pt x="1225" y="131"/>
                    <a:pt x="1256" y="129"/>
                    <a:pt x="1287" y="129"/>
                  </a:cubicBezTo>
                  <a:cubicBezTo>
                    <a:pt x="1316" y="129"/>
                    <a:pt x="1345" y="131"/>
                    <a:pt x="1373" y="131"/>
                  </a:cubicBezTo>
                  <a:cubicBezTo>
                    <a:pt x="1453" y="131"/>
                    <a:pt x="1526" y="116"/>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698125" y="1028350"/>
              <a:ext cx="57225" cy="13850"/>
            </a:xfrm>
            <a:custGeom>
              <a:avLst/>
              <a:gdLst/>
              <a:ahLst/>
              <a:cxnLst/>
              <a:rect l="l" t="t" r="r" b="b"/>
              <a:pathLst>
                <a:path w="2289" h="554" extrusionOk="0">
                  <a:moveTo>
                    <a:pt x="1784" y="48"/>
                  </a:moveTo>
                  <a:cubicBezTo>
                    <a:pt x="1561" y="48"/>
                    <a:pt x="1328" y="95"/>
                    <a:pt x="1095" y="120"/>
                  </a:cubicBezTo>
                  <a:cubicBezTo>
                    <a:pt x="776" y="319"/>
                    <a:pt x="219" y="1"/>
                    <a:pt x="1" y="518"/>
                  </a:cubicBezTo>
                  <a:cubicBezTo>
                    <a:pt x="180" y="518"/>
                    <a:pt x="359" y="538"/>
                    <a:pt x="518" y="538"/>
                  </a:cubicBezTo>
                  <a:cubicBezTo>
                    <a:pt x="574" y="536"/>
                    <a:pt x="630" y="535"/>
                    <a:pt x="686" y="535"/>
                  </a:cubicBezTo>
                  <a:cubicBezTo>
                    <a:pt x="954" y="535"/>
                    <a:pt x="1216" y="554"/>
                    <a:pt x="1479" y="554"/>
                  </a:cubicBezTo>
                  <a:cubicBezTo>
                    <a:pt x="1719" y="554"/>
                    <a:pt x="1960" y="538"/>
                    <a:pt x="2209" y="478"/>
                  </a:cubicBezTo>
                  <a:cubicBezTo>
                    <a:pt x="2209" y="418"/>
                    <a:pt x="2249" y="379"/>
                    <a:pt x="2249" y="319"/>
                  </a:cubicBezTo>
                  <a:cubicBezTo>
                    <a:pt x="2288" y="239"/>
                    <a:pt x="2268" y="180"/>
                    <a:pt x="2189" y="120"/>
                  </a:cubicBezTo>
                  <a:cubicBezTo>
                    <a:pt x="2059" y="66"/>
                    <a:pt x="1924" y="48"/>
                    <a:pt x="1784" y="48"/>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849800" y="1049425"/>
              <a:ext cx="30375" cy="12250"/>
            </a:xfrm>
            <a:custGeom>
              <a:avLst/>
              <a:gdLst/>
              <a:ahLst/>
              <a:cxnLst/>
              <a:rect l="l" t="t" r="r" b="b"/>
              <a:pathLst>
                <a:path w="1215" h="490" extrusionOk="0">
                  <a:moveTo>
                    <a:pt x="315" y="0"/>
                  </a:moveTo>
                  <a:cubicBezTo>
                    <a:pt x="209" y="0"/>
                    <a:pt x="103" y="16"/>
                    <a:pt x="1" y="53"/>
                  </a:cubicBezTo>
                  <a:lnTo>
                    <a:pt x="1" y="371"/>
                  </a:lnTo>
                  <a:cubicBezTo>
                    <a:pt x="161" y="460"/>
                    <a:pt x="320" y="489"/>
                    <a:pt x="480" y="489"/>
                  </a:cubicBezTo>
                  <a:cubicBezTo>
                    <a:pt x="678" y="489"/>
                    <a:pt x="877" y="444"/>
                    <a:pt x="1075" y="411"/>
                  </a:cubicBezTo>
                  <a:cubicBezTo>
                    <a:pt x="1087" y="423"/>
                    <a:pt x="1102" y="428"/>
                    <a:pt x="1117" y="428"/>
                  </a:cubicBezTo>
                  <a:cubicBezTo>
                    <a:pt x="1150" y="428"/>
                    <a:pt x="1187" y="405"/>
                    <a:pt x="1214" y="391"/>
                  </a:cubicBezTo>
                  <a:cubicBezTo>
                    <a:pt x="1155" y="152"/>
                    <a:pt x="916" y="73"/>
                    <a:pt x="677" y="53"/>
                  </a:cubicBezTo>
                  <a:cubicBezTo>
                    <a:pt x="560" y="21"/>
                    <a:pt x="437" y="0"/>
                    <a:pt x="3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1720000" y="1047300"/>
              <a:ext cx="8500" cy="3775"/>
            </a:xfrm>
            <a:custGeom>
              <a:avLst/>
              <a:gdLst/>
              <a:ahLst/>
              <a:cxnLst/>
              <a:rect l="l" t="t" r="r" b="b"/>
              <a:pathLst>
                <a:path w="340" h="151" extrusionOk="0">
                  <a:moveTo>
                    <a:pt x="168" y="1"/>
                  </a:moveTo>
                  <a:cubicBezTo>
                    <a:pt x="109" y="1"/>
                    <a:pt x="52" y="46"/>
                    <a:pt x="1" y="138"/>
                  </a:cubicBezTo>
                  <a:cubicBezTo>
                    <a:pt x="50" y="146"/>
                    <a:pt x="100" y="151"/>
                    <a:pt x="148" y="151"/>
                  </a:cubicBezTo>
                  <a:cubicBezTo>
                    <a:pt x="216" y="151"/>
                    <a:pt x="281" y="141"/>
                    <a:pt x="339" y="118"/>
                  </a:cubicBezTo>
                  <a:cubicBezTo>
                    <a:pt x="281" y="41"/>
                    <a:pt x="223" y="1"/>
                    <a:pt x="1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2277500" y="871200"/>
              <a:ext cx="17925" cy="113400"/>
            </a:xfrm>
            <a:custGeom>
              <a:avLst/>
              <a:gdLst/>
              <a:ahLst/>
              <a:cxnLst/>
              <a:rect l="l" t="t" r="r" b="b"/>
              <a:pathLst>
                <a:path w="717" h="4536" extrusionOk="0">
                  <a:moveTo>
                    <a:pt x="379" y="0"/>
                  </a:moveTo>
                  <a:cubicBezTo>
                    <a:pt x="359" y="0"/>
                    <a:pt x="299" y="0"/>
                    <a:pt x="279" y="40"/>
                  </a:cubicBezTo>
                  <a:cubicBezTo>
                    <a:pt x="200" y="717"/>
                    <a:pt x="180" y="1353"/>
                    <a:pt x="120" y="2010"/>
                  </a:cubicBezTo>
                  <a:cubicBezTo>
                    <a:pt x="60" y="2845"/>
                    <a:pt x="1" y="3720"/>
                    <a:pt x="279" y="4536"/>
                  </a:cubicBezTo>
                  <a:cubicBezTo>
                    <a:pt x="518" y="4377"/>
                    <a:pt x="359" y="4098"/>
                    <a:pt x="458" y="3880"/>
                  </a:cubicBezTo>
                  <a:cubicBezTo>
                    <a:pt x="478" y="3303"/>
                    <a:pt x="478" y="2746"/>
                    <a:pt x="478" y="2209"/>
                  </a:cubicBezTo>
                  <a:cubicBezTo>
                    <a:pt x="617" y="1691"/>
                    <a:pt x="399" y="1114"/>
                    <a:pt x="597" y="597"/>
                  </a:cubicBezTo>
                  <a:cubicBezTo>
                    <a:pt x="617" y="498"/>
                    <a:pt x="617" y="398"/>
                    <a:pt x="657" y="299"/>
                  </a:cubicBezTo>
                  <a:cubicBezTo>
                    <a:pt x="717" y="199"/>
                    <a:pt x="697" y="120"/>
                    <a:pt x="578" y="20"/>
                  </a:cubicBezTo>
                  <a:cubicBezTo>
                    <a:pt x="518" y="40"/>
                    <a:pt x="478" y="40"/>
                    <a:pt x="418" y="40"/>
                  </a:cubicBezTo>
                  <a:cubicBezTo>
                    <a:pt x="418" y="20"/>
                    <a:pt x="399" y="2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2505275" y="842350"/>
              <a:ext cx="14950" cy="16950"/>
            </a:xfrm>
            <a:custGeom>
              <a:avLst/>
              <a:gdLst/>
              <a:ahLst/>
              <a:cxnLst/>
              <a:rect l="l" t="t" r="r" b="b"/>
              <a:pathLst>
                <a:path w="598" h="678" extrusionOk="0">
                  <a:moveTo>
                    <a:pt x="40" y="1"/>
                  </a:moveTo>
                  <a:cubicBezTo>
                    <a:pt x="1" y="259"/>
                    <a:pt x="60" y="478"/>
                    <a:pt x="219" y="677"/>
                  </a:cubicBezTo>
                  <a:lnTo>
                    <a:pt x="498" y="677"/>
                  </a:lnTo>
                  <a:cubicBezTo>
                    <a:pt x="597" y="60"/>
                    <a:pt x="597" y="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192475" y="1008150"/>
              <a:ext cx="5475" cy="3325"/>
            </a:xfrm>
            <a:custGeom>
              <a:avLst/>
              <a:gdLst/>
              <a:ahLst/>
              <a:cxnLst/>
              <a:rect l="l" t="t" r="r" b="b"/>
              <a:pathLst>
                <a:path w="219" h="133" extrusionOk="0">
                  <a:moveTo>
                    <a:pt x="78" y="0"/>
                  </a:moveTo>
                  <a:cubicBezTo>
                    <a:pt x="58" y="0"/>
                    <a:pt x="32" y="15"/>
                    <a:pt x="0" y="53"/>
                  </a:cubicBezTo>
                  <a:lnTo>
                    <a:pt x="219" y="132"/>
                  </a:lnTo>
                  <a:cubicBezTo>
                    <a:pt x="161" y="103"/>
                    <a:pt x="135" y="0"/>
                    <a:pt x="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171075" y="1010450"/>
              <a:ext cx="2025" cy="1525"/>
            </a:xfrm>
            <a:custGeom>
              <a:avLst/>
              <a:gdLst/>
              <a:ahLst/>
              <a:cxnLst/>
              <a:rect l="l" t="t" r="r" b="b"/>
              <a:pathLst>
                <a:path w="81" h="61" extrusionOk="0">
                  <a:moveTo>
                    <a:pt x="80" y="0"/>
                  </a:moveTo>
                  <a:lnTo>
                    <a:pt x="1" y="60"/>
                  </a:lnTo>
                  <a:cubicBezTo>
                    <a:pt x="40" y="40"/>
                    <a:pt x="60" y="40"/>
                    <a:pt x="60" y="40"/>
                  </a:cubicBezTo>
                  <a:cubicBezTo>
                    <a:pt x="80" y="2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584850" y="990425"/>
              <a:ext cx="7975" cy="3625"/>
            </a:xfrm>
            <a:custGeom>
              <a:avLst/>
              <a:gdLst/>
              <a:ahLst/>
              <a:cxnLst/>
              <a:rect l="l" t="t" r="r" b="b"/>
              <a:pathLst>
                <a:path w="319" h="145" extrusionOk="0">
                  <a:moveTo>
                    <a:pt x="158" y="0"/>
                  </a:moveTo>
                  <a:cubicBezTo>
                    <a:pt x="109" y="0"/>
                    <a:pt x="57" y="40"/>
                    <a:pt x="0" y="125"/>
                  </a:cubicBezTo>
                  <a:cubicBezTo>
                    <a:pt x="100" y="145"/>
                    <a:pt x="219" y="145"/>
                    <a:pt x="319" y="145"/>
                  </a:cubicBezTo>
                  <a:cubicBezTo>
                    <a:pt x="266" y="50"/>
                    <a:pt x="214" y="0"/>
                    <a:pt x="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2600750" y="993050"/>
              <a:ext cx="2525" cy="1500"/>
            </a:xfrm>
            <a:custGeom>
              <a:avLst/>
              <a:gdLst/>
              <a:ahLst/>
              <a:cxnLst/>
              <a:rect l="l" t="t" r="r" b="b"/>
              <a:pathLst>
                <a:path w="101" h="60" extrusionOk="0">
                  <a:moveTo>
                    <a:pt x="100" y="0"/>
                  </a:moveTo>
                  <a:lnTo>
                    <a:pt x="100" y="0"/>
                  </a:lnTo>
                  <a:cubicBezTo>
                    <a:pt x="61" y="20"/>
                    <a:pt x="21" y="40"/>
                    <a:pt x="1" y="60"/>
                  </a:cubicBezTo>
                  <a:cubicBezTo>
                    <a:pt x="61" y="4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236725" y="863575"/>
              <a:ext cx="40300" cy="5100"/>
            </a:xfrm>
            <a:custGeom>
              <a:avLst/>
              <a:gdLst/>
              <a:ahLst/>
              <a:cxnLst/>
              <a:rect l="l" t="t" r="r" b="b"/>
              <a:pathLst>
                <a:path w="1612" h="204" extrusionOk="0">
                  <a:moveTo>
                    <a:pt x="705" y="0"/>
                  </a:moveTo>
                  <a:cubicBezTo>
                    <a:pt x="465" y="0"/>
                    <a:pt x="227" y="35"/>
                    <a:pt x="0" y="166"/>
                  </a:cubicBezTo>
                  <a:cubicBezTo>
                    <a:pt x="279" y="166"/>
                    <a:pt x="563" y="204"/>
                    <a:pt x="844" y="204"/>
                  </a:cubicBezTo>
                  <a:cubicBezTo>
                    <a:pt x="1104" y="204"/>
                    <a:pt x="1363" y="171"/>
                    <a:pt x="1612" y="47"/>
                  </a:cubicBezTo>
                  <a:lnTo>
                    <a:pt x="1612" y="47"/>
                  </a:lnTo>
                  <a:cubicBezTo>
                    <a:pt x="1586" y="48"/>
                    <a:pt x="1560" y="48"/>
                    <a:pt x="1535" y="48"/>
                  </a:cubicBezTo>
                  <a:cubicBezTo>
                    <a:pt x="1267" y="48"/>
                    <a:pt x="985" y="0"/>
                    <a:pt x="7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720000" y="889600"/>
              <a:ext cx="17450" cy="6600"/>
            </a:xfrm>
            <a:custGeom>
              <a:avLst/>
              <a:gdLst/>
              <a:ahLst/>
              <a:cxnLst/>
              <a:rect l="l" t="t" r="r" b="b"/>
              <a:pathLst>
                <a:path w="698" h="264" extrusionOk="0">
                  <a:moveTo>
                    <a:pt x="348" y="0"/>
                  </a:moveTo>
                  <a:cubicBezTo>
                    <a:pt x="229" y="0"/>
                    <a:pt x="115" y="66"/>
                    <a:pt x="1" y="180"/>
                  </a:cubicBezTo>
                  <a:cubicBezTo>
                    <a:pt x="125" y="224"/>
                    <a:pt x="261" y="263"/>
                    <a:pt x="395" y="263"/>
                  </a:cubicBezTo>
                  <a:cubicBezTo>
                    <a:pt x="499" y="263"/>
                    <a:pt x="602" y="240"/>
                    <a:pt x="697" y="180"/>
                  </a:cubicBezTo>
                  <a:cubicBezTo>
                    <a:pt x="573" y="56"/>
                    <a:pt x="458" y="0"/>
                    <a:pt x="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817000" y="1003475"/>
              <a:ext cx="50250" cy="34850"/>
            </a:xfrm>
            <a:custGeom>
              <a:avLst/>
              <a:gdLst/>
              <a:ahLst/>
              <a:cxnLst/>
              <a:rect l="l" t="t" r="r" b="b"/>
              <a:pathLst>
                <a:path w="2010" h="1394" extrusionOk="0">
                  <a:moveTo>
                    <a:pt x="1512" y="1"/>
                  </a:moveTo>
                  <a:cubicBezTo>
                    <a:pt x="1393" y="180"/>
                    <a:pt x="1273" y="319"/>
                    <a:pt x="1134" y="498"/>
                  </a:cubicBezTo>
                  <a:cubicBezTo>
                    <a:pt x="1121" y="643"/>
                    <a:pt x="1064" y="727"/>
                    <a:pt x="964" y="727"/>
                  </a:cubicBezTo>
                  <a:cubicBezTo>
                    <a:pt x="913" y="727"/>
                    <a:pt x="850" y="705"/>
                    <a:pt x="776" y="657"/>
                  </a:cubicBezTo>
                  <a:cubicBezTo>
                    <a:pt x="746" y="647"/>
                    <a:pt x="721" y="642"/>
                    <a:pt x="696" y="642"/>
                  </a:cubicBezTo>
                  <a:cubicBezTo>
                    <a:pt x="671" y="642"/>
                    <a:pt x="647" y="647"/>
                    <a:pt x="617" y="657"/>
                  </a:cubicBezTo>
                  <a:cubicBezTo>
                    <a:pt x="517" y="936"/>
                    <a:pt x="0" y="797"/>
                    <a:pt x="99" y="1214"/>
                  </a:cubicBezTo>
                  <a:cubicBezTo>
                    <a:pt x="219" y="1234"/>
                    <a:pt x="378" y="1234"/>
                    <a:pt x="438" y="1393"/>
                  </a:cubicBezTo>
                  <a:lnTo>
                    <a:pt x="617" y="1393"/>
                  </a:lnTo>
                  <a:cubicBezTo>
                    <a:pt x="705" y="1280"/>
                    <a:pt x="796" y="1242"/>
                    <a:pt x="887" y="1242"/>
                  </a:cubicBezTo>
                  <a:cubicBezTo>
                    <a:pt x="1062" y="1242"/>
                    <a:pt x="1240" y="1380"/>
                    <a:pt x="1412" y="1380"/>
                  </a:cubicBezTo>
                  <a:cubicBezTo>
                    <a:pt x="1432" y="1380"/>
                    <a:pt x="1452" y="1378"/>
                    <a:pt x="1472" y="1374"/>
                  </a:cubicBezTo>
                  <a:cubicBezTo>
                    <a:pt x="1572" y="1214"/>
                    <a:pt x="1691" y="1115"/>
                    <a:pt x="1830" y="1035"/>
                  </a:cubicBezTo>
                  <a:cubicBezTo>
                    <a:pt x="1830" y="996"/>
                    <a:pt x="1830" y="936"/>
                    <a:pt x="1870" y="896"/>
                  </a:cubicBezTo>
                  <a:cubicBezTo>
                    <a:pt x="1910" y="737"/>
                    <a:pt x="1512" y="876"/>
                    <a:pt x="1731" y="637"/>
                  </a:cubicBezTo>
                  <a:cubicBezTo>
                    <a:pt x="1572" y="478"/>
                    <a:pt x="2009" y="80"/>
                    <a:pt x="15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759800" y="1020900"/>
              <a:ext cx="40300" cy="16925"/>
            </a:xfrm>
            <a:custGeom>
              <a:avLst/>
              <a:gdLst/>
              <a:ahLst/>
              <a:cxnLst/>
              <a:rect l="l" t="t" r="r" b="b"/>
              <a:pathLst>
                <a:path w="1612" h="677" extrusionOk="0">
                  <a:moveTo>
                    <a:pt x="637" y="0"/>
                  </a:moveTo>
                  <a:cubicBezTo>
                    <a:pt x="537" y="80"/>
                    <a:pt x="398" y="80"/>
                    <a:pt x="239" y="100"/>
                  </a:cubicBezTo>
                  <a:cubicBezTo>
                    <a:pt x="199" y="100"/>
                    <a:pt x="179" y="100"/>
                    <a:pt x="120" y="120"/>
                  </a:cubicBezTo>
                  <a:cubicBezTo>
                    <a:pt x="0" y="318"/>
                    <a:pt x="0" y="497"/>
                    <a:pt x="120" y="677"/>
                  </a:cubicBezTo>
                  <a:cubicBezTo>
                    <a:pt x="339" y="637"/>
                    <a:pt x="577" y="637"/>
                    <a:pt x="796" y="637"/>
                  </a:cubicBezTo>
                  <a:cubicBezTo>
                    <a:pt x="836" y="617"/>
                    <a:pt x="836" y="577"/>
                    <a:pt x="836" y="517"/>
                  </a:cubicBezTo>
                  <a:cubicBezTo>
                    <a:pt x="875" y="471"/>
                    <a:pt x="922" y="455"/>
                    <a:pt x="975" y="455"/>
                  </a:cubicBezTo>
                  <a:cubicBezTo>
                    <a:pt x="1100" y="455"/>
                    <a:pt x="1255" y="547"/>
                    <a:pt x="1384" y="547"/>
                  </a:cubicBezTo>
                  <a:cubicBezTo>
                    <a:pt x="1481" y="547"/>
                    <a:pt x="1564" y="496"/>
                    <a:pt x="1612" y="318"/>
                  </a:cubicBezTo>
                  <a:cubicBezTo>
                    <a:pt x="1612" y="239"/>
                    <a:pt x="1592" y="179"/>
                    <a:pt x="1532" y="100"/>
                  </a:cubicBezTo>
                  <a:cubicBezTo>
                    <a:pt x="1451" y="63"/>
                    <a:pt x="1367" y="56"/>
                    <a:pt x="1281" y="56"/>
                  </a:cubicBezTo>
                  <a:cubicBezTo>
                    <a:pt x="1232" y="56"/>
                    <a:pt x="1182" y="58"/>
                    <a:pt x="1132" y="58"/>
                  </a:cubicBezTo>
                  <a:cubicBezTo>
                    <a:pt x="1034" y="58"/>
                    <a:pt x="935" y="50"/>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780675" y="1019675"/>
              <a:ext cx="41300" cy="13675"/>
            </a:xfrm>
            <a:custGeom>
              <a:avLst/>
              <a:gdLst/>
              <a:ahLst/>
              <a:cxnLst/>
              <a:rect l="l" t="t" r="r" b="b"/>
              <a:pathLst>
                <a:path w="1652" h="547" extrusionOk="0">
                  <a:moveTo>
                    <a:pt x="995" y="0"/>
                  </a:moveTo>
                  <a:cubicBezTo>
                    <a:pt x="662" y="0"/>
                    <a:pt x="328" y="37"/>
                    <a:pt x="1" y="49"/>
                  </a:cubicBezTo>
                  <a:cubicBezTo>
                    <a:pt x="112" y="171"/>
                    <a:pt x="247" y="194"/>
                    <a:pt x="383" y="194"/>
                  </a:cubicBezTo>
                  <a:cubicBezTo>
                    <a:pt x="467" y="194"/>
                    <a:pt x="550" y="186"/>
                    <a:pt x="628" y="186"/>
                  </a:cubicBezTo>
                  <a:cubicBezTo>
                    <a:pt x="652" y="186"/>
                    <a:pt x="675" y="186"/>
                    <a:pt x="697" y="188"/>
                  </a:cubicBezTo>
                  <a:cubicBezTo>
                    <a:pt x="757" y="268"/>
                    <a:pt x="836" y="348"/>
                    <a:pt x="896" y="387"/>
                  </a:cubicBezTo>
                  <a:cubicBezTo>
                    <a:pt x="936" y="427"/>
                    <a:pt x="956" y="427"/>
                    <a:pt x="976" y="447"/>
                  </a:cubicBezTo>
                  <a:lnTo>
                    <a:pt x="1135" y="527"/>
                  </a:lnTo>
                  <a:cubicBezTo>
                    <a:pt x="1175" y="546"/>
                    <a:pt x="1194" y="546"/>
                    <a:pt x="1234" y="546"/>
                  </a:cubicBezTo>
                  <a:cubicBezTo>
                    <a:pt x="1274" y="546"/>
                    <a:pt x="1354" y="527"/>
                    <a:pt x="1393" y="527"/>
                  </a:cubicBezTo>
                  <a:cubicBezTo>
                    <a:pt x="1493" y="367"/>
                    <a:pt x="1652" y="248"/>
                    <a:pt x="1572" y="49"/>
                  </a:cubicBezTo>
                  <a:cubicBezTo>
                    <a:pt x="1382" y="13"/>
                    <a:pt x="1189" y="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780675" y="1027175"/>
              <a:ext cx="29875" cy="10850"/>
            </a:xfrm>
            <a:custGeom>
              <a:avLst/>
              <a:gdLst/>
              <a:ahLst/>
              <a:cxnLst/>
              <a:rect l="l" t="t" r="r" b="b"/>
              <a:pathLst>
                <a:path w="1195" h="434" extrusionOk="0">
                  <a:moveTo>
                    <a:pt x="820" y="0"/>
                  </a:moveTo>
                  <a:cubicBezTo>
                    <a:pt x="771" y="0"/>
                    <a:pt x="724" y="20"/>
                    <a:pt x="677" y="67"/>
                  </a:cubicBezTo>
                  <a:cubicBezTo>
                    <a:pt x="627" y="167"/>
                    <a:pt x="562" y="212"/>
                    <a:pt x="485" y="212"/>
                  </a:cubicBezTo>
                  <a:cubicBezTo>
                    <a:pt x="440" y="212"/>
                    <a:pt x="391" y="197"/>
                    <a:pt x="339" y="167"/>
                  </a:cubicBezTo>
                  <a:cubicBezTo>
                    <a:pt x="286" y="140"/>
                    <a:pt x="237" y="127"/>
                    <a:pt x="194" y="127"/>
                  </a:cubicBezTo>
                  <a:cubicBezTo>
                    <a:pt x="107" y="127"/>
                    <a:pt x="41" y="180"/>
                    <a:pt x="1" y="286"/>
                  </a:cubicBezTo>
                  <a:cubicBezTo>
                    <a:pt x="242" y="334"/>
                    <a:pt x="498" y="434"/>
                    <a:pt x="741" y="434"/>
                  </a:cubicBezTo>
                  <a:cubicBezTo>
                    <a:pt x="900" y="434"/>
                    <a:pt x="1053" y="392"/>
                    <a:pt x="1194" y="266"/>
                  </a:cubicBezTo>
                  <a:cubicBezTo>
                    <a:pt x="1155" y="246"/>
                    <a:pt x="1135" y="187"/>
                    <a:pt x="1075" y="147"/>
                  </a:cubicBezTo>
                  <a:lnTo>
                    <a:pt x="995" y="67"/>
                  </a:lnTo>
                  <a:cubicBezTo>
                    <a:pt x="933" y="25"/>
                    <a:pt x="875" y="0"/>
                    <a:pt x="8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815500" y="1019400"/>
              <a:ext cx="18925" cy="13950"/>
            </a:xfrm>
            <a:custGeom>
              <a:avLst/>
              <a:gdLst/>
              <a:ahLst/>
              <a:cxnLst/>
              <a:rect l="l" t="t" r="r" b="b"/>
              <a:pathLst>
                <a:path w="757" h="558" extrusionOk="0">
                  <a:moveTo>
                    <a:pt x="697" y="0"/>
                  </a:moveTo>
                  <a:lnTo>
                    <a:pt x="697" y="0"/>
                  </a:lnTo>
                  <a:cubicBezTo>
                    <a:pt x="537" y="40"/>
                    <a:pt x="358" y="40"/>
                    <a:pt x="179" y="60"/>
                  </a:cubicBezTo>
                  <a:cubicBezTo>
                    <a:pt x="80" y="199"/>
                    <a:pt x="0" y="359"/>
                    <a:pt x="0" y="538"/>
                  </a:cubicBezTo>
                  <a:cubicBezTo>
                    <a:pt x="60" y="557"/>
                    <a:pt x="140" y="557"/>
                    <a:pt x="179" y="557"/>
                  </a:cubicBezTo>
                  <a:cubicBezTo>
                    <a:pt x="299" y="299"/>
                    <a:pt x="756" y="398"/>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2488875" y="846325"/>
              <a:ext cx="11950" cy="10475"/>
            </a:xfrm>
            <a:custGeom>
              <a:avLst/>
              <a:gdLst/>
              <a:ahLst/>
              <a:cxnLst/>
              <a:rect l="l" t="t" r="r" b="b"/>
              <a:pathLst>
                <a:path w="478" h="419" extrusionOk="0">
                  <a:moveTo>
                    <a:pt x="179" y="1"/>
                  </a:moveTo>
                  <a:cubicBezTo>
                    <a:pt x="119" y="120"/>
                    <a:pt x="60" y="259"/>
                    <a:pt x="0" y="399"/>
                  </a:cubicBezTo>
                  <a:cubicBezTo>
                    <a:pt x="139" y="339"/>
                    <a:pt x="358" y="419"/>
                    <a:pt x="398" y="240"/>
                  </a:cubicBezTo>
                  <a:cubicBezTo>
                    <a:pt x="477" y="60"/>
                    <a:pt x="298"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2292425" y="868700"/>
              <a:ext cx="5000" cy="9975"/>
            </a:xfrm>
            <a:custGeom>
              <a:avLst/>
              <a:gdLst/>
              <a:ahLst/>
              <a:cxnLst/>
              <a:rect l="l" t="t" r="r" b="b"/>
              <a:pathLst>
                <a:path w="200" h="399" extrusionOk="0">
                  <a:moveTo>
                    <a:pt x="179" y="1"/>
                  </a:moveTo>
                  <a:lnTo>
                    <a:pt x="179" y="1"/>
                  </a:lnTo>
                  <a:cubicBezTo>
                    <a:pt x="100" y="41"/>
                    <a:pt x="60" y="100"/>
                    <a:pt x="0" y="140"/>
                  </a:cubicBezTo>
                  <a:cubicBezTo>
                    <a:pt x="20" y="220"/>
                    <a:pt x="20" y="319"/>
                    <a:pt x="60" y="399"/>
                  </a:cubicBezTo>
                  <a:cubicBezTo>
                    <a:pt x="179" y="260"/>
                    <a:pt x="199" y="1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2284975" y="868700"/>
              <a:ext cx="4000" cy="4025"/>
            </a:xfrm>
            <a:custGeom>
              <a:avLst/>
              <a:gdLst/>
              <a:ahLst/>
              <a:cxnLst/>
              <a:rect l="l" t="t" r="r" b="b"/>
              <a:pathLst>
                <a:path w="160" h="161" extrusionOk="0">
                  <a:moveTo>
                    <a:pt x="0" y="1"/>
                  </a:moveTo>
                  <a:lnTo>
                    <a:pt x="0" y="160"/>
                  </a:lnTo>
                  <a:lnTo>
                    <a:pt x="159" y="160"/>
                  </a:lnTo>
                  <a:cubicBezTo>
                    <a:pt x="119" y="61"/>
                    <a:pt x="80"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1852300" y="931950"/>
              <a:ext cx="23900" cy="89650"/>
            </a:xfrm>
            <a:custGeom>
              <a:avLst/>
              <a:gdLst/>
              <a:ahLst/>
              <a:cxnLst/>
              <a:rect l="l" t="t" r="r" b="b"/>
              <a:pathLst>
                <a:path w="956" h="3586" extrusionOk="0">
                  <a:moveTo>
                    <a:pt x="579" y="0"/>
                  </a:moveTo>
                  <a:cubicBezTo>
                    <a:pt x="276" y="0"/>
                    <a:pt x="395" y="428"/>
                    <a:pt x="279" y="594"/>
                  </a:cubicBezTo>
                  <a:cubicBezTo>
                    <a:pt x="100" y="1350"/>
                    <a:pt x="20" y="2086"/>
                    <a:pt x="100" y="2862"/>
                  </a:cubicBezTo>
                  <a:cubicBezTo>
                    <a:pt x="418" y="3001"/>
                    <a:pt x="0" y="3359"/>
                    <a:pt x="279" y="3538"/>
                  </a:cubicBezTo>
                  <a:cubicBezTo>
                    <a:pt x="279" y="3558"/>
                    <a:pt x="279" y="3558"/>
                    <a:pt x="358" y="3578"/>
                  </a:cubicBezTo>
                  <a:cubicBezTo>
                    <a:pt x="364" y="3583"/>
                    <a:pt x="371" y="3586"/>
                    <a:pt x="378" y="3586"/>
                  </a:cubicBezTo>
                  <a:cubicBezTo>
                    <a:pt x="400" y="3586"/>
                    <a:pt x="429" y="3567"/>
                    <a:pt x="458" y="3538"/>
                  </a:cubicBezTo>
                  <a:lnTo>
                    <a:pt x="458" y="3359"/>
                  </a:lnTo>
                  <a:cubicBezTo>
                    <a:pt x="458" y="2305"/>
                    <a:pt x="478" y="1270"/>
                    <a:pt x="915" y="276"/>
                  </a:cubicBezTo>
                  <a:cubicBezTo>
                    <a:pt x="955" y="216"/>
                    <a:pt x="856" y="117"/>
                    <a:pt x="816" y="57"/>
                  </a:cubicBezTo>
                  <a:cubicBezTo>
                    <a:pt x="717" y="17"/>
                    <a:pt x="639" y="0"/>
                    <a:pt x="5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855275" y="1020400"/>
              <a:ext cx="25900" cy="6475"/>
            </a:xfrm>
            <a:custGeom>
              <a:avLst/>
              <a:gdLst/>
              <a:ahLst/>
              <a:cxnLst/>
              <a:rect l="l" t="t" r="r" b="b"/>
              <a:pathLst>
                <a:path w="1036" h="259" extrusionOk="0">
                  <a:moveTo>
                    <a:pt x="160" y="0"/>
                  </a:moveTo>
                  <a:cubicBezTo>
                    <a:pt x="1" y="259"/>
                    <a:pt x="279" y="120"/>
                    <a:pt x="359" y="219"/>
                  </a:cubicBezTo>
                  <a:cubicBezTo>
                    <a:pt x="578" y="199"/>
                    <a:pt x="796" y="199"/>
                    <a:pt x="1035" y="159"/>
                  </a:cubicBezTo>
                  <a:cubicBezTo>
                    <a:pt x="924" y="26"/>
                    <a:pt x="788" y="4"/>
                    <a:pt x="651" y="4"/>
                  </a:cubicBezTo>
                  <a:cubicBezTo>
                    <a:pt x="586" y="4"/>
                    <a:pt x="521" y="9"/>
                    <a:pt x="458" y="9"/>
                  </a:cubicBezTo>
                  <a:cubicBezTo>
                    <a:pt x="417" y="9"/>
                    <a:pt x="377" y="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753325" y="1024375"/>
              <a:ext cx="9975" cy="13950"/>
            </a:xfrm>
            <a:custGeom>
              <a:avLst/>
              <a:gdLst/>
              <a:ahLst/>
              <a:cxnLst/>
              <a:rect l="l" t="t" r="r" b="b"/>
              <a:pathLst>
                <a:path w="399" h="558" extrusionOk="0">
                  <a:moveTo>
                    <a:pt x="220" y="0"/>
                  </a:moveTo>
                  <a:cubicBezTo>
                    <a:pt x="180" y="60"/>
                    <a:pt x="100" y="100"/>
                    <a:pt x="60" y="140"/>
                  </a:cubicBezTo>
                  <a:cubicBezTo>
                    <a:pt x="1" y="199"/>
                    <a:pt x="1" y="259"/>
                    <a:pt x="41" y="339"/>
                  </a:cubicBezTo>
                  <a:cubicBezTo>
                    <a:pt x="60" y="378"/>
                    <a:pt x="60" y="458"/>
                    <a:pt x="60" y="498"/>
                  </a:cubicBezTo>
                  <a:cubicBezTo>
                    <a:pt x="180" y="538"/>
                    <a:pt x="279" y="538"/>
                    <a:pt x="399" y="557"/>
                  </a:cubicBezTo>
                  <a:lnTo>
                    <a:pt x="3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828925" y="1792225"/>
              <a:ext cx="25375" cy="146150"/>
            </a:xfrm>
            <a:custGeom>
              <a:avLst/>
              <a:gdLst/>
              <a:ahLst/>
              <a:cxnLst/>
              <a:rect l="l" t="t" r="r" b="b"/>
              <a:pathLst>
                <a:path w="1015" h="5846" extrusionOk="0">
                  <a:moveTo>
                    <a:pt x="637" y="1"/>
                  </a:moveTo>
                  <a:cubicBezTo>
                    <a:pt x="199" y="617"/>
                    <a:pt x="319" y="1373"/>
                    <a:pt x="239" y="2070"/>
                  </a:cubicBezTo>
                  <a:cubicBezTo>
                    <a:pt x="120" y="3064"/>
                    <a:pt x="0" y="4099"/>
                    <a:pt x="319" y="5093"/>
                  </a:cubicBezTo>
                  <a:cubicBezTo>
                    <a:pt x="319" y="5312"/>
                    <a:pt x="339" y="5551"/>
                    <a:pt x="339" y="5770"/>
                  </a:cubicBezTo>
                  <a:cubicBezTo>
                    <a:pt x="422" y="5811"/>
                    <a:pt x="502" y="5846"/>
                    <a:pt x="565" y="5846"/>
                  </a:cubicBezTo>
                  <a:cubicBezTo>
                    <a:pt x="653" y="5846"/>
                    <a:pt x="708" y="5779"/>
                    <a:pt x="697" y="5571"/>
                  </a:cubicBezTo>
                  <a:cubicBezTo>
                    <a:pt x="637" y="4656"/>
                    <a:pt x="557" y="3741"/>
                    <a:pt x="736" y="2845"/>
                  </a:cubicBezTo>
                  <a:cubicBezTo>
                    <a:pt x="856" y="2090"/>
                    <a:pt x="896" y="1314"/>
                    <a:pt x="1015" y="558"/>
                  </a:cubicBezTo>
                  <a:cubicBezTo>
                    <a:pt x="916" y="419"/>
                    <a:pt x="896" y="259"/>
                    <a:pt x="816" y="100"/>
                  </a:cubicBezTo>
                  <a:cubicBezTo>
                    <a:pt x="756" y="60"/>
                    <a:pt x="717"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792125" y="1687800"/>
              <a:ext cx="46775" cy="141950"/>
            </a:xfrm>
            <a:custGeom>
              <a:avLst/>
              <a:gdLst/>
              <a:ahLst/>
              <a:cxnLst/>
              <a:rect l="l" t="t" r="r" b="b"/>
              <a:pathLst>
                <a:path w="1871" h="5678" extrusionOk="0">
                  <a:moveTo>
                    <a:pt x="1413" y="0"/>
                  </a:moveTo>
                  <a:cubicBezTo>
                    <a:pt x="975" y="856"/>
                    <a:pt x="537" y="1671"/>
                    <a:pt x="339" y="2606"/>
                  </a:cubicBezTo>
                  <a:cubicBezTo>
                    <a:pt x="279" y="2984"/>
                    <a:pt x="498" y="3302"/>
                    <a:pt x="339" y="3601"/>
                  </a:cubicBezTo>
                  <a:cubicBezTo>
                    <a:pt x="0" y="4257"/>
                    <a:pt x="80" y="4934"/>
                    <a:pt x="80" y="5630"/>
                  </a:cubicBezTo>
                  <a:cubicBezTo>
                    <a:pt x="95" y="5659"/>
                    <a:pt x="141" y="5678"/>
                    <a:pt x="188" y="5678"/>
                  </a:cubicBezTo>
                  <a:cubicBezTo>
                    <a:pt x="206" y="5678"/>
                    <a:pt x="223" y="5675"/>
                    <a:pt x="239" y="5670"/>
                  </a:cubicBezTo>
                  <a:cubicBezTo>
                    <a:pt x="319" y="5630"/>
                    <a:pt x="339" y="5530"/>
                    <a:pt x="418" y="5451"/>
                  </a:cubicBezTo>
                  <a:cubicBezTo>
                    <a:pt x="438" y="5371"/>
                    <a:pt x="438" y="5332"/>
                    <a:pt x="438" y="5272"/>
                  </a:cubicBezTo>
                  <a:cubicBezTo>
                    <a:pt x="597" y="5172"/>
                    <a:pt x="597" y="5053"/>
                    <a:pt x="577" y="4894"/>
                  </a:cubicBezTo>
                  <a:cubicBezTo>
                    <a:pt x="319" y="4297"/>
                    <a:pt x="796" y="3760"/>
                    <a:pt x="776" y="3183"/>
                  </a:cubicBezTo>
                  <a:cubicBezTo>
                    <a:pt x="1174" y="2169"/>
                    <a:pt x="1671" y="1174"/>
                    <a:pt x="1870" y="80"/>
                  </a:cubicBezTo>
                  <a:cubicBezTo>
                    <a:pt x="1805" y="39"/>
                    <a:pt x="1744" y="32"/>
                    <a:pt x="1682" y="32"/>
                  </a:cubicBezTo>
                  <a:cubicBezTo>
                    <a:pt x="1647" y="32"/>
                    <a:pt x="1612" y="34"/>
                    <a:pt x="1577" y="34"/>
                  </a:cubicBezTo>
                  <a:cubicBezTo>
                    <a:pt x="1524" y="34"/>
                    <a:pt x="1469" y="29"/>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2014425" y="1814125"/>
              <a:ext cx="20900" cy="98975"/>
            </a:xfrm>
            <a:custGeom>
              <a:avLst/>
              <a:gdLst/>
              <a:ahLst/>
              <a:cxnLst/>
              <a:rect l="l" t="t" r="r" b="b"/>
              <a:pathLst>
                <a:path w="836" h="3959" extrusionOk="0">
                  <a:moveTo>
                    <a:pt x="199" y="0"/>
                  </a:moveTo>
                  <a:cubicBezTo>
                    <a:pt x="100" y="80"/>
                    <a:pt x="60" y="179"/>
                    <a:pt x="60" y="298"/>
                  </a:cubicBezTo>
                  <a:cubicBezTo>
                    <a:pt x="60" y="1094"/>
                    <a:pt x="60" y="1890"/>
                    <a:pt x="40" y="2686"/>
                  </a:cubicBezTo>
                  <a:cubicBezTo>
                    <a:pt x="0" y="3223"/>
                    <a:pt x="259" y="3581"/>
                    <a:pt x="657" y="3959"/>
                  </a:cubicBezTo>
                  <a:cubicBezTo>
                    <a:pt x="836" y="3422"/>
                    <a:pt x="458" y="3064"/>
                    <a:pt x="538" y="2626"/>
                  </a:cubicBezTo>
                  <a:cubicBezTo>
                    <a:pt x="478" y="2606"/>
                    <a:pt x="458" y="2566"/>
                    <a:pt x="398" y="2487"/>
                  </a:cubicBezTo>
                  <a:cubicBezTo>
                    <a:pt x="458" y="2467"/>
                    <a:pt x="458" y="2407"/>
                    <a:pt x="458" y="2367"/>
                  </a:cubicBezTo>
                  <a:cubicBezTo>
                    <a:pt x="458" y="2268"/>
                    <a:pt x="478" y="2188"/>
                    <a:pt x="538" y="2089"/>
                  </a:cubicBezTo>
                  <a:cubicBezTo>
                    <a:pt x="577" y="1731"/>
                    <a:pt x="557" y="1393"/>
                    <a:pt x="657" y="1074"/>
                  </a:cubicBezTo>
                  <a:cubicBezTo>
                    <a:pt x="756" y="736"/>
                    <a:pt x="697" y="477"/>
                    <a:pt x="557" y="179"/>
                  </a:cubicBezTo>
                  <a:cubicBezTo>
                    <a:pt x="538" y="182"/>
                    <a:pt x="518" y="183"/>
                    <a:pt x="500" y="183"/>
                  </a:cubicBezTo>
                  <a:cubicBezTo>
                    <a:pt x="369" y="183"/>
                    <a:pt x="269" y="122"/>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846325" y="1692475"/>
              <a:ext cx="38825" cy="96300"/>
            </a:xfrm>
            <a:custGeom>
              <a:avLst/>
              <a:gdLst/>
              <a:ahLst/>
              <a:cxnLst/>
              <a:rect l="l" t="t" r="r" b="b"/>
              <a:pathLst>
                <a:path w="1553" h="3852" extrusionOk="0">
                  <a:moveTo>
                    <a:pt x="1340" y="1"/>
                  </a:moveTo>
                  <a:cubicBezTo>
                    <a:pt x="1261" y="1"/>
                    <a:pt x="1168" y="113"/>
                    <a:pt x="956" y="370"/>
                  </a:cubicBezTo>
                  <a:cubicBezTo>
                    <a:pt x="896" y="390"/>
                    <a:pt x="836" y="430"/>
                    <a:pt x="836" y="510"/>
                  </a:cubicBezTo>
                  <a:cubicBezTo>
                    <a:pt x="796" y="589"/>
                    <a:pt x="757" y="669"/>
                    <a:pt x="757" y="708"/>
                  </a:cubicBezTo>
                  <a:cubicBezTo>
                    <a:pt x="737" y="768"/>
                    <a:pt x="737" y="828"/>
                    <a:pt x="717" y="888"/>
                  </a:cubicBezTo>
                  <a:cubicBezTo>
                    <a:pt x="836" y="967"/>
                    <a:pt x="737" y="1007"/>
                    <a:pt x="657" y="1027"/>
                  </a:cubicBezTo>
                  <a:cubicBezTo>
                    <a:pt x="418" y="1624"/>
                    <a:pt x="200" y="2220"/>
                    <a:pt x="160" y="2877"/>
                  </a:cubicBezTo>
                  <a:cubicBezTo>
                    <a:pt x="100" y="3195"/>
                    <a:pt x="1" y="3553"/>
                    <a:pt x="259" y="3852"/>
                  </a:cubicBezTo>
                  <a:cubicBezTo>
                    <a:pt x="518" y="3712"/>
                    <a:pt x="359" y="3454"/>
                    <a:pt x="538" y="3314"/>
                  </a:cubicBezTo>
                  <a:cubicBezTo>
                    <a:pt x="816" y="2678"/>
                    <a:pt x="995" y="2002"/>
                    <a:pt x="1055" y="1305"/>
                  </a:cubicBezTo>
                  <a:cubicBezTo>
                    <a:pt x="1055" y="1186"/>
                    <a:pt x="1135" y="1106"/>
                    <a:pt x="1214" y="1067"/>
                  </a:cubicBezTo>
                  <a:cubicBezTo>
                    <a:pt x="1294" y="888"/>
                    <a:pt x="1194" y="669"/>
                    <a:pt x="1393" y="529"/>
                  </a:cubicBezTo>
                  <a:cubicBezTo>
                    <a:pt x="1413" y="510"/>
                    <a:pt x="1433" y="490"/>
                    <a:pt x="1413" y="430"/>
                  </a:cubicBezTo>
                  <a:cubicBezTo>
                    <a:pt x="1413" y="331"/>
                    <a:pt x="1493" y="271"/>
                    <a:pt x="1552" y="191"/>
                  </a:cubicBezTo>
                  <a:cubicBezTo>
                    <a:pt x="1456" y="69"/>
                    <a:pt x="1403" y="1"/>
                    <a:pt x="1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1737425" y="1634475"/>
              <a:ext cx="109925" cy="22700"/>
            </a:xfrm>
            <a:custGeom>
              <a:avLst/>
              <a:gdLst/>
              <a:ahLst/>
              <a:cxnLst/>
              <a:rect l="l" t="t" r="r" b="b"/>
              <a:pathLst>
                <a:path w="4397" h="908" extrusionOk="0">
                  <a:moveTo>
                    <a:pt x="762" y="0"/>
                  </a:moveTo>
                  <a:cubicBezTo>
                    <a:pt x="497" y="0"/>
                    <a:pt x="221" y="72"/>
                    <a:pt x="0" y="263"/>
                  </a:cubicBezTo>
                  <a:lnTo>
                    <a:pt x="0" y="462"/>
                  </a:lnTo>
                  <a:cubicBezTo>
                    <a:pt x="1164" y="688"/>
                    <a:pt x="2345" y="842"/>
                    <a:pt x="3545" y="842"/>
                  </a:cubicBezTo>
                  <a:cubicBezTo>
                    <a:pt x="3616" y="842"/>
                    <a:pt x="3688" y="841"/>
                    <a:pt x="3760" y="840"/>
                  </a:cubicBezTo>
                  <a:cubicBezTo>
                    <a:pt x="3849" y="885"/>
                    <a:pt x="3950" y="907"/>
                    <a:pt x="4054" y="907"/>
                  </a:cubicBezTo>
                  <a:cubicBezTo>
                    <a:pt x="4088" y="907"/>
                    <a:pt x="4123" y="905"/>
                    <a:pt x="4158" y="900"/>
                  </a:cubicBezTo>
                  <a:cubicBezTo>
                    <a:pt x="4217" y="840"/>
                    <a:pt x="4277" y="761"/>
                    <a:pt x="4317" y="701"/>
                  </a:cubicBezTo>
                  <a:cubicBezTo>
                    <a:pt x="4396" y="542"/>
                    <a:pt x="4317" y="423"/>
                    <a:pt x="4198" y="343"/>
                  </a:cubicBezTo>
                  <a:cubicBezTo>
                    <a:pt x="3163" y="124"/>
                    <a:pt x="2089" y="124"/>
                    <a:pt x="1035" y="25"/>
                  </a:cubicBezTo>
                  <a:cubicBezTo>
                    <a:pt x="947" y="9"/>
                    <a:pt x="855" y="0"/>
                    <a:pt x="7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1785650" y="1828525"/>
              <a:ext cx="22400" cy="69650"/>
            </a:xfrm>
            <a:custGeom>
              <a:avLst/>
              <a:gdLst/>
              <a:ahLst/>
              <a:cxnLst/>
              <a:rect l="l" t="t" r="r" b="b"/>
              <a:pathLst>
                <a:path w="896" h="2786" extrusionOk="0">
                  <a:moveTo>
                    <a:pt x="339" y="1"/>
                  </a:moveTo>
                  <a:cubicBezTo>
                    <a:pt x="339" y="240"/>
                    <a:pt x="379" y="538"/>
                    <a:pt x="359" y="737"/>
                  </a:cubicBezTo>
                  <a:cubicBezTo>
                    <a:pt x="1" y="1553"/>
                    <a:pt x="498" y="2129"/>
                    <a:pt x="856" y="2786"/>
                  </a:cubicBezTo>
                  <a:cubicBezTo>
                    <a:pt x="777" y="2090"/>
                    <a:pt x="896" y="1393"/>
                    <a:pt x="876" y="697"/>
                  </a:cubicBezTo>
                  <a:cubicBezTo>
                    <a:pt x="876" y="538"/>
                    <a:pt x="816" y="419"/>
                    <a:pt x="697" y="319"/>
                  </a:cubicBezTo>
                  <a:cubicBezTo>
                    <a:pt x="677" y="260"/>
                    <a:pt x="677" y="200"/>
                    <a:pt x="677" y="140"/>
                  </a:cubicBezTo>
                  <a:cubicBezTo>
                    <a:pt x="637" y="61"/>
                    <a:pt x="578" y="2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2026350" y="1710125"/>
              <a:ext cx="31850" cy="62250"/>
            </a:xfrm>
            <a:custGeom>
              <a:avLst/>
              <a:gdLst/>
              <a:ahLst/>
              <a:cxnLst/>
              <a:rect l="l" t="t" r="r" b="b"/>
              <a:pathLst>
                <a:path w="1274" h="2490" extrusionOk="0">
                  <a:moveTo>
                    <a:pt x="1159" y="0"/>
                  </a:moveTo>
                  <a:cubicBezTo>
                    <a:pt x="918" y="0"/>
                    <a:pt x="783" y="309"/>
                    <a:pt x="558" y="361"/>
                  </a:cubicBezTo>
                  <a:cubicBezTo>
                    <a:pt x="180" y="878"/>
                    <a:pt x="1" y="1475"/>
                    <a:pt x="100" y="2111"/>
                  </a:cubicBezTo>
                  <a:cubicBezTo>
                    <a:pt x="220" y="2211"/>
                    <a:pt x="259" y="2409"/>
                    <a:pt x="419" y="2489"/>
                  </a:cubicBezTo>
                  <a:cubicBezTo>
                    <a:pt x="717" y="1673"/>
                    <a:pt x="995" y="858"/>
                    <a:pt x="1274" y="22"/>
                  </a:cubicBezTo>
                  <a:cubicBezTo>
                    <a:pt x="1233" y="7"/>
                    <a:pt x="1195" y="0"/>
                    <a:pt x="1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2018400" y="1766375"/>
              <a:ext cx="20425" cy="54875"/>
            </a:xfrm>
            <a:custGeom>
              <a:avLst/>
              <a:gdLst/>
              <a:ahLst/>
              <a:cxnLst/>
              <a:rect l="l" t="t" r="r" b="b"/>
              <a:pathLst>
                <a:path w="817" h="2195" extrusionOk="0">
                  <a:moveTo>
                    <a:pt x="379" y="0"/>
                  </a:moveTo>
                  <a:cubicBezTo>
                    <a:pt x="199" y="597"/>
                    <a:pt x="1" y="1154"/>
                    <a:pt x="40" y="1791"/>
                  </a:cubicBezTo>
                  <a:cubicBezTo>
                    <a:pt x="100" y="1830"/>
                    <a:pt x="120" y="1910"/>
                    <a:pt x="40" y="1950"/>
                  </a:cubicBezTo>
                  <a:cubicBezTo>
                    <a:pt x="40" y="2131"/>
                    <a:pt x="99" y="2195"/>
                    <a:pt x="189" y="2195"/>
                  </a:cubicBezTo>
                  <a:cubicBezTo>
                    <a:pt x="248" y="2195"/>
                    <a:pt x="320" y="2168"/>
                    <a:pt x="398" y="2129"/>
                  </a:cubicBezTo>
                  <a:cubicBezTo>
                    <a:pt x="538" y="1990"/>
                    <a:pt x="398" y="1731"/>
                    <a:pt x="577" y="1592"/>
                  </a:cubicBezTo>
                  <a:cubicBezTo>
                    <a:pt x="677" y="1234"/>
                    <a:pt x="816" y="915"/>
                    <a:pt x="737" y="537"/>
                  </a:cubicBezTo>
                  <a:cubicBezTo>
                    <a:pt x="577" y="398"/>
                    <a:pt x="617" y="10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040775" y="1685300"/>
              <a:ext cx="28375" cy="36300"/>
            </a:xfrm>
            <a:custGeom>
              <a:avLst/>
              <a:gdLst/>
              <a:ahLst/>
              <a:cxnLst/>
              <a:rect l="l" t="t" r="r" b="b"/>
              <a:pathLst>
                <a:path w="1135" h="1452" extrusionOk="0">
                  <a:moveTo>
                    <a:pt x="578" y="1"/>
                  </a:moveTo>
                  <a:cubicBezTo>
                    <a:pt x="319" y="419"/>
                    <a:pt x="120" y="876"/>
                    <a:pt x="1" y="1354"/>
                  </a:cubicBezTo>
                  <a:cubicBezTo>
                    <a:pt x="45" y="1424"/>
                    <a:pt x="89" y="1452"/>
                    <a:pt x="135" y="1452"/>
                  </a:cubicBezTo>
                  <a:cubicBezTo>
                    <a:pt x="193" y="1452"/>
                    <a:pt x="253" y="1409"/>
                    <a:pt x="319" y="1354"/>
                  </a:cubicBezTo>
                  <a:cubicBezTo>
                    <a:pt x="438" y="1214"/>
                    <a:pt x="578" y="1115"/>
                    <a:pt x="697" y="1015"/>
                  </a:cubicBezTo>
                  <a:cubicBezTo>
                    <a:pt x="836" y="757"/>
                    <a:pt x="975" y="478"/>
                    <a:pt x="1135" y="220"/>
                  </a:cubicBezTo>
                  <a:cubicBezTo>
                    <a:pt x="1015" y="1"/>
                    <a:pt x="796" y="1"/>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1836375" y="1931975"/>
              <a:ext cx="15450" cy="48275"/>
            </a:xfrm>
            <a:custGeom>
              <a:avLst/>
              <a:gdLst/>
              <a:ahLst/>
              <a:cxnLst/>
              <a:rect l="l" t="t" r="r" b="b"/>
              <a:pathLst>
                <a:path w="618" h="1931" extrusionOk="0">
                  <a:moveTo>
                    <a:pt x="399" y="1"/>
                  </a:moveTo>
                  <a:cubicBezTo>
                    <a:pt x="329" y="122"/>
                    <a:pt x="229" y="183"/>
                    <a:pt x="98" y="183"/>
                  </a:cubicBezTo>
                  <a:cubicBezTo>
                    <a:pt x="80" y="183"/>
                    <a:pt x="61" y="182"/>
                    <a:pt x="41" y="180"/>
                  </a:cubicBezTo>
                  <a:lnTo>
                    <a:pt x="41" y="180"/>
                  </a:lnTo>
                  <a:cubicBezTo>
                    <a:pt x="1" y="836"/>
                    <a:pt x="200" y="1373"/>
                    <a:pt x="518" y="1930"/>
                  </a:cubicBezTo>
                  <a:cubicBezTo>
                    <a:pt x="538" y="1274"/>
                    <a:pt x="618" y="637"/>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1854275" y="1637125"/>
              <a:ext cx="39825" cy="22350"/>
            </a:xfrm>
            <a:custGeom>
              <a:avLst/>
              <a:gdLst/>
              <a:ahLst/>
              <a:cxnLst/>
              <a:rect l="l" t="t" r="r" b="b"/>
              <a:pathLst>
                <a:path w="1593" h="894" extrusionOk="0">
                  <a:moveTo>
                    <a:pt x="575" y="0"/>
                  </a:moveTo>
                  <a:cubicBezTo>
                    <a:pt x="477" y="0"/>
                    <a:pt x="379" y="12"/>
                    <a:pt x="279" y="38"/>
                  </a:cubicBezTo>
                  <a:cubicBezTo>
                    <a:pt x="220" y="98"/>
                    <a:pt x="200" y="157"/>
                    <a:pt x="180" y="237"/>
                  </a:cubicBezTo>
                  <a:cubicBezTo>
                    <a:pt x="200" y="456"/>
                    <a:pt x="81" y="615"/>
                    <a:pt x="1" y="794"/>
                  </a:cubicBezTo>
                  <a:cubicBezTo>
                    <a:pt x="1" y="814"/>
                    <a:pt x="21" y="854"/>
                    <a:pt x="41" y="893"/>
                  </a:cubicBezTo>
                  <a:lnTo>
                    <a:pt x="1214" y="893"/>
                  </a:lnTo>
                  <a:cubicBezTo>
                    <a:pt x="1314" y="694"/>
                    <a:pt x="1592" y="635"/>
                    <a:pt x="1592" y="356"/>
                  </a:cubicBezTo>
                  <a:cubicBezTo>
                    <a:pt x="1265" y="154"/>
                    <a:pt x="926" y="0"/>
                    <a:pt x="5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1826925" y="1654475"/>
              <a:ext cx="22900" cy="36850"/>
            </a:xfrm>
            <a:custGeom>
              <a:avLst/>
              <a:gdLst/>
              <a:ahLst/>
              <a:cxnLst/>
              <a:rect l="l" t="t" r="r" b="b"/>
              <a:pathLst>
                <a:path w="916" h="1474" extrusionOk="0">
                  <a:moveTo>
                    <a:pt x="578" y="0"/>
                  </a:moveTo>
                  <a:cubicBezTo>
                    <a:pt x="439" y="0"/>
                    <a:pt x="299" y="20"/>
                    <a:pt x="180" y="20"/>
                  </a:cubicBezTo>
                  <a:cubicBezTo>
                    <a:pt x="498" y="259"/>
                    <a:pt x="419" y="557"/>
                    <a:pt x="240" y="836"/>
                  </a:cubicBezTo>
                  <a:cubicBezTo>
                    <a:pt x="160" y="1015"/>
                    <a:pt x="1" y="1134"/>
                    <a:pt x="1" y="1333"/>
                  </a:cubicBezTo>
                  <a:cubicBezTo>
                    <a:pt x="51" y="1442"/>
                    <a:pt x="111" y="1473"/>
                    <a:pt x="175" y="1473"/>
                  </a:cubicBezTo>
                  <a:cubicBezTo>
                    <a:pt x="263" y="1473"/>
                    <a:pt x="358" y="1413"/>
                    <a:pt x="439" y="1413"/>
                  </a:cubicBezTo>
                  <a:cubicBezTo>
                    <a:pt x="737" y="1194"/>
                    <a:pt x="777" y="816"/>
                    <a:pt x="916" y="518"/>
                  </a:cubicBezTo>
                  <a:cubicBezTo>
                    <a:pt x="816" y="319"/>
                    <a:pt x="876" y="40"/>
                    <a:pt x="5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1869700" y="1667400"/>
              <a:ext cx="23900" cy="34850"/>
            </a:xfrm>
            <a:custGeom>
              <a:avLst/>
              <a:gdLst/>
              <a:ahLst/>
              <a:cxnLst/>
              <a:rect l="l" t="t" r="r" b="b"/>
              <a:pathLst>
                <a:path w="956" h="1394" extrusionOk="0">
                  <a:moveTo>
                    <a:pt x="578" y="1"/>
                  </a:moveTo>
                  <a:cubicBezTo>
                    <a:pt x="219" y="399"/>
                    <a:pt x="160" y="916"/>
                    <a:pt x="1" y="1393"/>
                  </a:cubicBezTo>
                  <a:cubicBezTo>
                    <a:pt x="5" y="1394"/>
                    <a:pt x="9" y="1394"/>
                    <a:pt x="13" y="1394"/>
                  </a:cubicBezTo>
                  <a:cubicBezTo>
                    <a:pt x="171" y="1394"/>
                    <a:pt x="257" y="1102"/>
                    <a:pt x="415" y="1102"/>
                  </a:cubicBezTo>
                  <a:cubicBezTo>
                    <a:pt x="467" y="1102"/>
                    <a:pt x="526" y="1133"/>
                    <a:pt x="597" y="1214"/>
                  </a:cubicBezTo>
                  <a:cubicBezTo>
                    <a:pt x="816" y="975"/>
                    <a:pt x="916" y="677"/>
                    <a:pt x="955" y="379"/>
                  </a:cubicBezTo>
                  <a:cubicBezTo>
                    <a:pt x="776" y="299"/>
                    <a:pt x="657" y="180"/>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1797100" y="1767375"/>
              <a:ext cx="17425" cy="42775"/>
            </a:xfrm>
            <a:custGeom>
              <a:avLst/>
              <a:gdLst/>
              <a:ahLst/>
              <a:cxnLst/>
              <a:rect l="l" t="t" r="r" b="b"/>
              <a:pathLst>
                <a:path w="697" h="1711" extrusionOk="0">
                  <a:moveTo>
                    <a:pt x="518" y="0"/>
                  </a:moveTo>
                  <a:cubicBezTo>
                    <a:pt x="299" y="378"/>
                    <a:pt x="279" y="856"/>
                    <a:pt x="100" y="1253"/>
                  </a:cubicBezTo>
                  <a:cubicBezTo>
                    <a:pt x="0" y="1472"/>
                    <a:pt x="179" y="1611"/>
                    <a:pt x="338" y="1711"/>
                  </a:cubicBezTo>
                  <a:cubicBezTo>
                    <a:pt x="398" y="1154"/>
                    <a:pt x="697" y="597"/>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1844850" y="1764875"/>
              <a:ext cx="15425" cy="33350"/>
            </a:xfrm>
            <a:custGeom>
              <a:avLst/>
              <a:gdLst/>
              <a:ahLst/>
              <a:cxnLst/>
              <a:rect l="l" t="t" r="r" b="b"/>
              <a:pathLst>
                <a:path w="617" h="1334" extrusionOk="0">
                  <a:moveTo>
                    <a:pt x="199" y="1"/>
                  </a:moveTo>
                  <a:cubicBezTo>
                    <a:pt x="20" y="359"/>
                    <a:pt x="80" y="757"/>
                    <a:pt x="0" y="1075"/>
                  </a:cubicBezTo>
                  <a:lnTo>
                    <a:pt x="60" y="1115"/>
                  </a:lnTo>
                  <a:cubicBezTo>
                    <a:pt x="159" y="1234"/>
                    <a:pt x="279" y="1314"/>
                    <a:pt x="418" y="1333"/>
                  </a:cubicBezTo>
                  <a:cubicBezTo>
                    <a:pt x="617" y="1075"/>
                    <a:pt x="517" y="737"/>
                    <a:pt x="577" y="438"/>
                  </a:cubicBezTo>
                  <a:lnTo>
                    <a:pt x="577" y="438"/>
                  </a:lnTo>
                  <a:cubicBezTo>
                    <a:pt x="378" y="478"/>
                    <a:pt x="458" y="776"/>
                    <a:pt x="219" y="776"/>
                  </a:cubicBezTo>
                  <a:cubicBezTo>
                    <a:pt x="219" y="518"/>
                    <a:pt x="199" y="259"/>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071125" y="1659900"/>
              <a:ext cx="14925" cy="12000"/>
            </a:xfrm>
            <a:custGeom>
              <a:avLst/>
              <a:gdLst/>
              <a:ahLst/>
              <a:cxnLst/>
              <a:rect l="l" t="t" r="r" b="b"/>
              <a:pathLst>
                <a:path w="597" h="480" extrusionOk="0">
                  <a:moveTo>
                    <a:pt x="338" y="1"/>
                  </a:moveTo>
                  <a:cubicBezTo>
                    <a:pt x="242" y="1"/>
                    <a:pt x="158" y="74"/>
                    <a:pt x="100" y="201"/>
                  </a:cubicBezTo>
                  <a:cubicBezTo>
                    <a:pt x="0" y="440"/>
                    <a:pt x="219" y="440"/>
                    <a:pt x="378" y="480"/>
                  </a:cubicBezTo>
                  <a:cubicBezTo>
                    <a:pt x="418" y="420"/>
                    <a:pt x="498" y="380"/>
                    <a:pt x="557" y="321"/>
                  </a:cubicBezTo>
                  <a:cubicBezTo>
                    <a:pt x="597" y="281"/>
                    <a:pt x="597" y="201"/>
                    <a:pt x="557" y="122"/>
                  </a:cubicBezTo>
                  <a:cubicBezTo>
                    <a:pt x="482" y="38"/>
                    <a:pt x="407"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2026850" y="1761625"/>
              <a:ext cx="11575" cy="18200"/>
            </a:xfrm>
            <a:custGeom>
              <a:avLst/>
              <a:gdLst/>
              <a:ahLst/>
              <a:cxnLst/>
              <a:rect l="l" t="t" r="r" b="b"/>
              <a:pathLst>
                <a:path w="463" h="728" extrusionOk="0">
                  <a:moveTo>
                    <a:pt x="255" y="0"/>
                  </a:moveTo>
                  <a:cubicBezTo>
                    <a:pt x="209" y="0"/>
                    <a:pt x="146" y="15"/>
                    <a:pt x="60" y="51"/>
                  </a:cubicBezTo>
                  <a:cubicBezTo>
                    <a:pt x="41" y="91"/>
                    <a:pt x="1" y="131"/>
                    <a:pt x="1" y="190"/>
                  </a:cubicBezTo>
                  <a:cubicBezTo>
                    <a:pt x="60" y="409"/>
                    <a:pt x="140" y="628"/>
                    <a:pt x="379" y="727"/>
                  </a:cubicBezTo>
                  <a:cubicBezTo>
                    <a:pt x="399" y="628"/>
                    <a:pt x="399" y="529"/>
                    <a:pt x="379" y="429"/>
                  </a:cubicBezTo>
                  <a:cubicBezTo>
                    <a:pt x="313" y="315"/>
                    <a:pt x="462" y="0"/>
                    <a:pt x="2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1869200" y="1706700"/>
              <a:ext cx="11975" cy="12950"/>
            </a:xfrm>
            <a:custGeom>
              <a:avLst/>
              <a:gdLst/>
              <a:ahLst/>
              <a:cxnLst/>
              <a:rect l="l" t="t" r="r" b="b"/>
              <a:pathLst>
                <a:path w="479" h="518" extrusionOk="0">
                  <a:moveTo>
                    <a:pt x="478" y="0"/>
                  </a:moveTo>
                  <a:lnTo>
                    <a:pt x="478" y="0"/>
                  </a:lnTo>
                  <a:cubicBezTo>
                    <a:pt x="1" y="40"/>
                    <a:pt x="200" y="299"/>
                    <a:pt x="299" y="517"/>
                  </a:cubicBezTo>
                  <a:cubicBezTo>
                    <a:pt x="478" y="398"/>
                    <a:pt x="438" y="19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1845325" y="1793725"/>
              <a:ext cx="9975" cy="12950"/>
            </a:xfrm>
            <a:custGeom>
              <a:avLst/>
              <a:gdLst/>
              <a:ahLst/>
              <a:cxnLst/>
              <a:rect l="l" t="t" r="r" b="b"/>
              <a:pathLst>
                <a:path w="399" h="518" extrusionOk="0">
                  <a:moveTo>
                    <a:pt x="41" y="0"/>
                  </a:moveTo>
                  <a:cubicBezTo>
                    <a:pt x="1" y="239"/>
                    <a:pt x="140" y="398"/>
                    <a:pt x="359" y="518"/>
                  </a:cubicBezTo>
                  <a:cubicBezTo>
                    <a:pt x="379" y="418"/>
                    <a:pt x="379" y="319"/>
                    <a:pt x="399" y="219"/>
                  </a:cubicBezTo>
                  <a:cubicBezTo>
                    <a:pt x="339" y="40"/>
                    <a:pt x="200" y="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1841350" y="1651725"/>
              <a:ext cx="13450" cy="15700"/>
            </a:xfrm>
            <a:custGeom>
              <a:avLst/>
              <a:gdLst/>
              <a:ahLst/>
              <a:cxnLst/>
              <a:rect l="l" t="t" r="r" b="b"/>
              <a:pathLst>
                <a:path w="538" h="628" extrusionOk="0">
                  <a:moveTo>
                    <a:pt x="226" y="1"/>
                  </a:moveTo>
                  <a:cubicBezTo>
                    <a:pt x="165" y="1"/>
                    <a:pt x="96" y="23"/>
                    <a:pt x="21" y="71"/>
                  </a:cubicBezTo>
                  <a:lnTo>
                    <a:pt x="1" y="110"/>
                  </a:lnTo>
                  <a:cubicBezTo>
                    <a:pt x="120" y="270"/>
                    <a:pt x="140" y="508"/>
                    <a:pt x="339" y="628"/>
                  </a:cubicBezTo>
                  <a:cubicBezTo>
                    <a:pt x="419" y="528"/>
                    <a:pt x="498" y="409"/>
                    <a:pt x="538" y="270"/>
                  </a:cubicBezTo>
                  <a:cubicBezTo>
                    <a:pt x="518" y="250"/>
                    <a:pt x="518" y="230"/>
                    <a:pt x="498" y="210"/>
                  </a:cubicBezTo>
                  <a:cubicBezTo>
                    <a:pt x="433" y="80"/>
                    <a:pt x="342" y="1"/>
                    <a:pt x="2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2066150" y="1775325"/>
              <a:ext cx="7475" cy="18425"/>
            </a:xfrm>
            <a:custGeom>
              <a:avLst/>
              <a:gdLst/>
              <a:ahLst/>
              <a:cxnLst/>
              <a:rect l="l" t="t" r="r" b="b"/>
              <a:pathLst>
                <a:path w="299" h="737" extrusionOk="0">
                  <a:moveTo>
                    <a:pt x="199" y="0"/>
                  </a:moveTo>
                  <a:cubicBezTo>
                    <a:pt x="0" y="199"/>
                    <a:pt x="60" y="478"/>
                    <a:pt x="20" y="736"/>
                  </a:cubicBezTo>
                  <a:cubicBezTo>
                    <a:pt x="299" y="538"/>
                    <a:pt x="199" y="2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1678225" y="1689775"/>
              <a:ext cx="7500" cy="17950"/>
            </a:xfrm>
            <a:custGeom>
              <a:avLst/>
              <a:gdLst/>
              <a:ahLst/>
              <a:cxnLst/>
              <a:rect l="l" t="t" r="r" b="b"/>
              <a:pathLst>
                <a:path w="300" h="718" extrusionOk="0">
                  <a:moveTo>
                    <a:pt x="299" y="1"/>
                  </a:moveTo>
                  <a:lnTo>
                    <a:pt x="299" y="1"/>
                  </a:lnTo>
                  <a:cubicBezTo>
                    <a:pt x="1" y="180"/>
                    <a:pt x="120" y="478"/>
                    <a:pt x="120" y="717"/>
                  </a:cubicBezTo>
                  <a:cubicBezTo>
                    <a:pt x="279" y="498"/>
                    <a:pt x="299" y="24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2087525" y="1714650"/>
              <a:ext cx="6500" cy="13450"/>
            </a:xfrm>
            <a:custGeom>
              <a:avLst/>
              <a:gdLst/>
              <a:ahLst/>
              <a:cxnLst/>
              <a:rect l="l" t="t" r="r" b="b"/>
              <a:pathLst>
                <a:path w="260" h="538" extrusionOk="0">
                  <a:moveTo>
                    <a:pt x="219" y="1"/>
                  </a:moveTo>
                  <a:lnTo>
                    <a:pt x="219" y="1"/>
                  </a:lnTo>
                  <a:cubicBezTo>
                    <a:pt x="1" y="120"/>
                    <a:pt x="60" y="339"/>
                    <a:pt x="60" y="538"/>
                  </a:cubicBezTo>
                  <a:cubicBezTo>
                    <a:pt x="259" y="398"/>
                    <a:pt x="239" y="19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2075100" y="1749475"/>
              <a:ext cx="6000" cy="12950"/>
            </a:xfrm>
            <a:custGeom>
              <a:avLst/>
              <a:gdLst/>
              <a:ahLst/>
              <a:cxnLst/>
              <a:rect l="l" t="t" r="r" b="b"/>
              <a:pathLst>
                <a:path w="240" h="518" extrusionOk="0">
                  <a:moveTo>
                    <a:pt x="199" y="0"/>
                  </a:moveTo>
                  <a:lnTo>
                    <a:pt x="199" y="0"/>
                  </a:lnTo>
                  <a:cubicBezTo>
                    <a:pt x="40" y="139"/>
                    <a:pt x="20" y="338"/>
                    <a:pt x="0" y="517"/>
                  </a:cubicBezTo>
                  <a:cubicBezTo>
                    <a:pt x="239" y="418"/>
                    <a:pt x="199" y="1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2071125" y="1762400"/>
              <a:ext cx="5475" cy="13450"/>
            </a:xfrm>
            <a:custGeom>
              <a:avLst/>
              <a:gdLst/>
              <a:ahLst/>
              <a:cxnLst/>
              <a:rect l="l" t="t" r="r" b="b"/>
              <a:pathLst>
                <a:path w="219" h="538" extrusionOk="0">
                  <a:moveTo>
                    <a:pt x="179" y="0"/>
                  </a:moveTo>
                  <a:lnTo>
                    <a:pt x="179" y="0"/>
                  </a:lnTo>
                  <a:cubicBezTo>
                    <a:pt x="0" y="159"/>
                    <a:pt x="0" y="358"/>
                    <a:pt x="0" y="537"/>
                  </a:cubicBezTo>
                  <a:cubicBezTo>
                    <a:pt x="219" y="418"/>
                    <a:pt x="179" y="19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2027850" y="1806650"/>
              <a:ext cx="5500" cy="12950"/>
            </a:xfrm>
            <a:custGeom>
              <a:avLst/>
              <a:gdLst/>
              <a:ahLst/>
              <a:cxnLst/>
              <a:rect l="l" t="t" r="r" b="b"/>
              <a:pathLst>
                <a:path w="220" h="518" extrusionOk="0">
                  <a:moveTo>
                    <a:pt x="180" y="1"/>
                  </a:moveTo>
                  <a:lnTo>
                    <a:pt x="180" y="1"/>
                  </a:lnTo>
                  <a:cubicBezTo>
                    <a:pt x="1" y="120"/>
                    <a:pt x="20" y="319"/>
                    <a:pt x="20" y="518"/>
                  </a:cubicBezTo>
                  <a:cubicBezTo>
                    <a:pt x="219" y="379"/>
                    <a:pt x="219" y="2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2023375" y="1866825"/>
              <a:ext cx="5500" cy="12950"/>
            </a:xfrm>
            <a:custGeom>
              <a:avLst/>
              <a:gdLst/>
              <a:ahLst/>
              <a:cxnLst/>
              <a:rect l="l" t="t" r="r" b="b"/>
              <a:pathLst>
                <a:path w="220" h="518" extrusionOk="0">
                  <a:moveTo>
                    <a:pt x="180" y="1"/>
                  </a:moveTo>
                  <a:cubicBezTo>
                    <a:pt x="0" y="160"/>
                    <a:pt x="20" y="359"/>
                    <a:pt x="20" y="518"/>
                  </a:cubicBezTo>
                  <a:lnTo>
                    <a:pt x="180" y="518"/>
                  </a:lnTo>
                  <a:cubicBezTo>
                    <a:pt x="199" y="339"/>
                    <a:pt x="219"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2062675" y="1796200"/>
              <a:ext cx="4975" cy="9975"/>
            </a:xfrm>
            <a:custGeom>
              <a:avLst/>
              <a:gdLst/>
              <a:ahLst/>
              <a:cxnLst/>
              <a:rect l="l" t="t" r="r" b="b"/>
              <a:pathLst>
                <a:path w="199" h="399" extrusionOk="0">
                  <a:moveTo>
                    <a:pt x="159" y="1"/>
                  </a:moveTo>
                  <a:cubicBezTo>
                    <a:pt x="40" y="120"/>
                    <a:pt x="0" y="240"/>
                    <a:pt x="40" y="399"/>
                  </a:cubicBezTo>
                  <a:cubicBezTo>
                    <a:pt x="199" y="299"/>
                    <a:pt x="19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2097475" y="1693275"/>
              <a:ext cx="5000" cy="8975"/>
            </a:xfrm>
            <a:custGeom>
              <a:avLst/>
              <a:gdLst/>
              <a:ahLst/>
              <a:cxnLst/>
              <a:rect l="l" t="t" r="r" b="b"/>
              <a:pathLst>
                <a:path w="200" h="359" extrusionOk="0">
                  <a:moveTo>
                    <a:pt x="199" y="0"/>
                  </a:moveTo>
                  <a:lnTo>
                    <a:pt x="199" y="0"/>
                  </a:lnTo>
                  <a:cubicBezTo>
                    <a:pt x="20" y="80"/>
                    <a:pt x="1" y="199"/>
                    <a:pt x="20" y="358"/>
                  </a:cubicBezTo>
                  <a:cubicBezTo>
                    <a:pt x="160" y="279"/>
                    <a:pt x="199" y="1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080075" y="1739525"/>
              <a:ext cx="5000" cy="10450"/>
            </a:xfrm>
            <a:custGeom>
              <a:avLst/>
              <a:gdLst/>
              <a:ahLst/>
              <a:cxnLst/>
              <a:rect l="l" t="t" r="r" b="b"/>
              <a:pathLst>
                <a:path w="200" h="418" extrusionOk="0">
                  <a:moveTo>
                    <a:pt x="159" y="0"/>
                  </a:moveTo>
                  <a:lnTo>
                    <a:pt x="159" y="0"/>
                  </a:lnTo>
                  <a:cubicBezTo>
                    <a:pt x="120" y="120"/>
                    <a:pt x="40" y="279"/>
                    <a:pt x="0" y="418"/>
                  </a:cubicBezTo>
                  <a:cubicBezTo>
                    <a:pt x="199" y="318"/>
                    <a:pt x="199" y="179"/>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2094000" y="1702225"/>
              <a:ext cx="4000" cy="9975"/>
            </a:xfrm>
            <a:custGeom>
              <a:avLst/>
              <a:gdLst/>
              <a:ahLst/>
              <a:cxnLst/>
              <a:rect l="l" t="t" r="r" b="b"/>
              <a:pathLst>
                <a:path w="160" h="399" extrusionOk="0">
                  <a:moveTo>
                    <a:pt x="159" y="0"/>
                  </a:moveTo>
                  <a:cubicBezTo>
                    <a:pt x="40" y="80"/>
                    <a:pt x="0" y="219"/>
                    <a:pt x="0" y="338"/>
                  </a:cubicBezTo>
                  <a:lnTo>
                    <a:pt x="80" y="398"/>
                  </a:lnTo>
                  <a:lnTo>
                    <a:pt x="159" y="338"/>
                  </a:ln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1797600" y="1824050"/>
              <a:ext cx="4500" cy="8000"/>
            </a:xfrm>
            <a:custGeom>
              <a:avLst/>
              <a:gdLst/>
              <a:ahLst/>
              <a:cxnLst/>
              <a:rect l="l" t="t" r="r" b="b"/>
              <a:pathLst>
                <a:path w="180" h="320" extrusionOk="0">
                  <a:moveTo>
                    <a:pt x="179" y="1"/>
                  </a:moveTo>
                  <a:lnTo>
                    <a:pt x="0" y="180"/>
                  </a:lnTo>
                  <a:cubicBezTo>
                    <a:pt x="80" y="220"/>
                    <a:pt x="120" y="279"/>
                    <a:pt x="179" y="31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1884125" y="1659450"/>
              <a:ext cx="3500" cy="3500"/>
            </a:xfrm>
            <a:custGeom>
              <a:avLst/>
              <a:gdLst/>
              <a:ahLst/>
              <a:cxnLst/>
              <a:rect l="l" t="t" r="r" b="b"/>
              <a:pathLst>
                <a:path w="140" h="140" extrusionOk="0">
                  <a:moveTo>
                    <a:pt x="1" y="0"/>
                  </a:moveTo>
                  <a:cubicBezTo>
                    <a:pt x="1" y="40"/>
                    <a:pt x="20" y="100"/>
                    <a:pt x="20" y="140"/>
                  </a:cubicBezTo>
                  <a:cubicBezTo>
                    <a:pt x="140" y="6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1881150" y="1697750"/>
              <a:ext cx="3500" cy="6475"/>
            </a:xfrm>
            <a:custGeom>
              <a:avLst/>
              <a:gdLst/>
              <a:ahLst/>
              <a:cxnLst/>
              <a:rect l="l" t="t" r="r" b="b"/>
              <a:pathLst>
                <a:path w="140" h="259" extrusionOk="0">
                  <a:moveTo>
                    <a:pt x="139" y="0"/>
                  </a:moveTo>
                  <a:lnTo>
                    <a:pt x="139" y="0"/>
                  </a:lnTo>
                  <a:cubicBezTo>
                    <a:pt x="40" y="60"/>
                    <a:pt x="0" y="159"/>
                    <a:pt x="0" y="259"/>
                  </a:cubicBezTo>
                  <a:cubicBezTo>
                    <a:pt x="40" y="179"/>
                    <a:pt x="100"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1872200" y="1719625"/>
              <a:ext cx="4000" cy="6000"/>
            </a:xfrm>
            <a:custGeom>
              <a:avLst/>
              <a:gdLst/>
              <a:ahLst/>
              <a:cxnLst/>
              <a:rect l="l" t="t" r="r" b="b"/>
              <a:pathLst>
                <a:path w="160" h="240" extrusionOk="0">
                  <a:moveTo>
                    <a:pt x="159" y="0"/>
                  </a:moveTo>
                  <a:cubicBezTo>
                    <a:pt x="60" y="40"/>
                    <a:pt x="0" y="140"/>
                    <a:pt x="0" y="239"/>
                  </a:cubicBezTo>
                  <a:cubicBezTo>
                    <a:pt x="80" y="179"/>
                    <a:pt x="11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1864725" y="1705200"/>
              <a:ext cx="2525" cy="5000"/>
            </a:xfrm>
            <a:custGeom>
              <a:avLst/>
              <a:gdLst/>
              <a:ahLst/>
              <a:cxnLst/>
              <a:rect l="l" t="t" r="r" b="b"/>
              <a:pathLst>
                <a:path w="101" h="200" extrusionOk="0">
                  <a:moveTo>
                    <a:pt x="100" y="1"/>
                  </a:moveTo>
                  <a:lnTo>
                    <a:pt x="100" y="1"/>
                  </a:lnTo>
                  <a:cubicBezTo>
                    <a:pt x="80" y="80"/>
                    <a:pt x="21" y="120"/>
                    <a:pt x="1" y="199"/>
                  </a:cubicBezTo>
                  <a:cubicBezTo>
                    <a:pt x="21" y="160"/>
                    <a:pt x="8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1861750" y="1715150"/>
              <a:ext cx="5500" cy="4000"/>
            </a:xfrm>
            <a:custGeom>
              <a:avLst/>
              <a:gdLst/>
              <a:ahLst/>
              <a:cxnLst/>
              <a:rect l="l" t="t" r="r" b="b"/>
              <a:pathLst>
                <a:path w="220" h="160" extrusionOk="0">
                  <a:moveTo>
                    <a:pt x="80" y="0"/>
                  </a:moveTo>
                  <a:cubicBezTo>
                    <a:pt x="20" y="60"/>
                    <a:pt x="0" y="100"/>
                    <a:pt x="20" y="160"/>
                  </a:cubicBezTo>
                  <a:cubicBezTo>
                    <a:pt x="140" y="160"/>
                    <a:pt x="219" y="10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2085050" y="1662925"/>
              <a:ext cx="3500" cy="5200"/>
            </a:xfrm>
            <a:custGeom>
              <a:avLst/>
              <a:gdLst/>
              <a:ahLst/>
              <a:cxnLst/>
              <a:rect l="l" t="t" r="r" b="b"/>
              <a:pathLst>
                <a:path w="140" h="208" extrusionOk="0">
                  <a:moveTo>
                    <a:pt x="0" y="1"/>
                  </a:moveTo>
                  <a:lnTo>
                    <a:pt x="0" y="200"/>
                  </a:lnTo>
                  <a:cubicBezTo>
                    <a:pt x="18" y="205"/>
                    <a:pt x="35" y="208"/>
                    <a:pt x="52" y="208"/>
                  </a:cubicBezTo>
                  <a:cubicBezTo>
                    <a:pt x="91" y="208"/>
                    <a:pt x="125" y="194"/>
                    <a:pt x="139" y="180"/>
                  </a:cubicBezTo>
                  <a:cubicBezTo>
                    <a:pt x="100" y="120"/>
                    <a:pt x="4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2085050" y="1730575"/>
              <a:ext cx="3500" cy="6475"/>
            </a:xfrm>
            <a:custGeom>
              <a:avLst/>
              <a:gdLst/>
              <a:ahLst/>
              <a:cxnLst/>
              <a:rect l="l" t="t" r="r" b="b"/>
              <a:pathLst>
                <a:path w="140" h="259" extrusionOk="0">
                  <a:moveTo>
                    <a:pt x="139" y="0"/>
                  </a:moveTo>
                  <a:cubicBezTo>
                    <a:pt x="100" y="80"/>
                    <a:pt x="40" y="159"/>
                    <a:pt x="0" y="259"/>
                  </a:cubicBezTo>
                  <a:cubicBezTo>
                    <a:pt x="100" y="199"/>
                    <a:pt x="139"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2018900" y="1811125"/>
              <a:ext cx="4000" cy="4000"/>
            </a:xfrm>
            <a:custGeom>
              <a:avLst/>
              <a:gdLst/>
              <a:ahLst/>
              <a:cxnLst/>
              <a:rect l="l" t="t" r="r" b="b"/>
              <a:pathLst>
                <a:path w="160" h="160" extrusionOk="0">
                  <a:moveTo>
                    <a:pt x="0" y="1"/>
                  </a:moveTo>
                  <a:lnTo>
                    <a:pt x="0" y="160"/>
                  </a:lnTo>
                  <a:cubicBezTo>
                    <a:pt x="160" y="100"/>
                    <a:pt x="12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1685700" y="1684800"/>
              <a:ext cx="3500" cy="5000"/>
            </a:xfrm>
            <a:custGeom>
              <a:avLst/>
              <a:gdLst/>
              <a:ahLst/>
              <a:cxnLst/>
              <a:rect l="l" t="t" r="r" b="b"/>
              <a:pathLst>
                <a:path w="140" h="200" extrusionOk="0">
                  <a:moveTo>
                    <a:pt x="140" y="1"/>
                  </a:moveTo>
                  <a:lnTo>
                    <a:pt x="140" y="1"/>
                  </a:lnTo>
                  <a:cubicBezTo>
                    <a:pt x="100" y="81"/>
                    <a:pt x="40" y="120"/>
                    <a:pt x="0" y="200"/>
                  </a:cubicBezTo>
                  <a:cubicBezTo>
                    <a:pt x="80" y="180"/>
                    <a:pt x="12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2102450" y="1687800"/>
              <a:ext cx="3500" cy="5500"/>
            </a:xfrm>
            <a:custGeom>
              <a:avLst/>
              <a:gdLst/>
              <a:ahLst/>
              <a:cxnLst/>
              <a:rect l="l" t="t" r="r" b="b"/>
              <a:pathLst>
                <a:path w="140" h="220" extrusionOk="0">
                  <a:moveTo>
                    <a:pt x="140" y="0"/>
                  </a:moveTo>
                  <a:lnTo>
                    <a:pt x="0" y="219"/>
                  </a:lnTo>
                  <a:cubicBezTo>
                    <a:pt x="100" y="179"/>
                    <a:pt x="140" y="10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2093000" y="1710675"/>
              <a:ext cx="5000" cy="4000"/>
            </a:xfrm>
            <a:custGeom>
              <a:avLst/>
              <a:gdLst/>
              <a:ahLst/>
              <a:cxnLst/>
              <a:rect l="l" t="t" r="r" b="b"/>
              <a:pathLst>
                <a:path w="200" h="160" extrusionOk="0">
                  <a:moveTo>
                    <a:pt x="40" y="0"/>
                  </a:moveTo>
                  <a:cubicBezTo>
                    <a:pt x="0" y="60"/>
                    <a:pt x="0" y="100"/>
                    <a:pt x="0" y="160"/>
                  </a:cubicBezTo>
                  <a:cubicBezTo>
                    <a:pt x="8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1364425" y="1593675"/>
              <a:ext cx="12450" cy="10350"/>
            </a:xfrm>
            <a:custGeom>
              <a:avLst/>
              <a:gdLst/>
              <a:ahLst/>
              <a:cxnLst/>
              <a:rect l="l" t="t" r="r" b="b"/>
              <a:pathLst>
                <a:path w="498" h="414" extrusionOk="0">
                  <a:moveTo>
                    <a:pt x="126" y="0"/>
                  </a:moveTo>
                  <a:cubicBezTo>
                    <a:pt x="86" y="0"/>
                    <a:pt x="44" y="2"/>
                    <a:pt x="1" y="6"/>
                  </a:cubicBezTo>
                  <a:cubicBezTo>
                    <a:pt x="40" y="145"/>
                    <a:pt x="120" y="244"/>
                    <a:pt x="180" y="344"/>
                  </a:cubicBezTo>
                  <a:cubicBezTo>
                    <a:pt x="206" y="383"/>
                    <a:pt x="248" y="413"/>
                    <a:pt x="297" y="413"/>
                  </a:cubicBezTo>
                  <a:cubicBezTo>
                    <a:pt x="323" y="413"/>
                    <a:pt x="351" y="404"/>
                    <a:pt x="379" y="384"/>
                  </a:cubicBezTo>
                  <a:cubicBezTo>
                    <a:pt x="418" y="384"/>
                    <a:pt x="438" y="384"/>
                    <a:pt x="498" y="364"/>
                  </a:cubicBezTo>
                  <a:cubicBezTo>
                    <a:pt x="481" y="62"/>
                    <a:pt x="337" y="0"/>
                    <a:pt x="1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1358450" y="1602250"/>
              <a:ext cx="15450" cy="4025"/>
            </a:xfrm>
            <a:custGeom>
              <a:avLst/>
              <a:gdLst/>
              <a:ahLst/>
              <a:cxnLst/>
              <a:rect l="l" t="t" r="r" b="b"/>
              <a:pathLst>
                <a:path w="618" h="161" extrusionOk="0">
                  <a:moveTo>
                    <a:pt x="419" y="1"/>
                  </a:moveTo>
                  <a:cubicBezTo>
                    <a:pt x="279" y="1"/>
                    <a:pt x="140" y="1"/>
                    <a:pt x="1" y="21"/>
                  </a:cubicBezTo>
                  <a:cubicBezTo>
                    <a:pt x="126" y="100"/>
                    <a:pt x="244" y="160"/>
                    <a:pt x="360" y="160"/>
                  </a:cubicBezTo>
                  <a:cubicBezTo>
                    <a:pt x="447" y="160"/>
                    <a:pt x="532" y="126"/>
                    <a:pt x="618" y="41"/>
                  </a:cubicBezTo>
                  <a:cubicBezTo>
                    <a:pt x="538" y="21"/>
                    <a:pt x="478" y="2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1660325" y="1861350"/>
              <a:ext cx="2025" cy="2525"/>
            </a:xfrm>
            <a:custGeom>
              <a:avLst/>
              <a:gdLst/>
              <a:ahLst/>
              <a:cxnLst/>
              <a:rect l="l" t="t" r="r" b="b"/>
              <a:pathLst>
                <a:path w="81" h="101" extrusionOk="0">
                  <a:moveTo>
                    <a:pt x="21" y="1"/>
                  </a:moveTo>
                  <a:cubicBezTo>
                    <a:pt x="21" y="21"/>
                    <a:pt x="1" y="41"/>
                    <a:pt x="1" y="61"/>
                  </a:cubicBezTo>
                  <a:cubicBezTo>
                    <a:pt x="1" y="61"/>
                    <a:pt x="21" y="100"/>
                    <a:pt x="41" y="100"/>
                  </a:cubicBezTo>
                  <a:cubicBezTo>
                    <a:pt x="80" y="61"/>
                    <a:pt x="80" y="41"/>
                    <a:pt x="60" y="21"/>
                  </a:cubicBezTo>
                  <a:cubicBezTo>
                    <a:pt x="60" y="21"/>
                    <a:pt x="41"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1681225" y="1675850"/>
              <a:ext cx="4000" cy="4500"/>
            </a:xfrm>
            <a:custGeom>
              <a:avLst/>
              <a:gdLst/>
              <a:ahLst/>
              <a:cxnLst/>
              <a:rect l="l" t="t" r="r" b="b"/>
              <a:pathLst>
                <a:path w="160" h="180" extrusionOk="0">
                  <a:moveTo>
                    <a:pt x="0" y="180"/>
                  </a:moveTo>
                  <a:cubicBezTo>
                    <a:pt x="60" y="140"/>
                    <a:pt x="100" y="61"/>
                    <a:pt x="159" y="1"/>
                  </a:cubicBezTo>
                  <a:cubicBezTo>
                    <a:pt x="100" y="61"/>
                    <a:pt x="60" y="140"/>
                    <a:pt x="0" y="1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2063150" y="2047850"/>
              <a:ext cx="5500" cy="6000"/>
            </a:xfrm>
            <a:custGeom>
              <a:avLst/>
              <a:gdLst/>
              <a:ahLst/>
              <a:cxnLst/>
              <a:rect l="l" t="t" r="r" b="b"/>
              <a:pathLst>
                <a:path w="220" h="240" extrusionOk="0">
                  <a:moveTo>
                    <a:pt x="80" y="1"/>
                  </a:moveTo>
                  <a:lnTo>
                    <a:pt x="80" y="1"/>
                  </a:lnTo>
                  <a:cubicBezTo>
                    <a:pt x="41" y="100"/>
                    <a:pt x="21" y="180"/>
                    <a:pt x="1" y="239"/>
                  </a:cubicBezTo>
                  <a:cubicBezTo>
                    <a:pt x="80" y="180"/>
                    <a:pt x="220" y="140"/>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625025" y="1941425"/>
              <a:ext cx="4000" cy="7475"/>
            </a:xfrm>
            <a:custGeom>
              <a:avLst/>
              <a:gdLst/>
              <a:ahLst/>
              <a:cxnLst/>
              <a:rect l="l" t="t" r="r" b="b"/>
              <a:pathLst>
                <a:path w="160" h="299" extrusionOk="0">
                  <a:moveTo>
                    <a:pt x="0" y="1"/>
                  </a:moveTo>
                  <a:lnTo>
                    <a:pt x="0" y="299"/>
                  </a:lnTo>
                  <a:cubicBezTo>
                    <a:pt x="160" y="200"/>
                    <a:pt x="160" y="10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2836000" y="1571425"/>
              <a:ext cx="196450" cy="48750"/>
            </a:xfrm>
            <a:custGeom>
              <a:avLst/>
              <a:gdLst/>
              <a:ahLst/>
              <a:cxnLst/>
              <a:rect l="l" t="t" r="r" b="b"/>
              <a:pathLst>
                <a:path w="7858" h="1950" extrusionOk="0">
                  <a:moveTo>
                    <a:pt x="7599" y="0"/>
                  </a:moveTo>
                  <a:cubicBezTo>
                    <a:pt x="5292" y="259"/>
                    <a:pt x="3004" y="657"/>
                    <a:pt x="796" y="1393"/>
                  </a:cubicBezTo>
                  <a:cubicBezTo>
                    <a:pt x="935" y="1433"/>
                    <a:pt x="1054" y="1433"/>
                    <a:pt x="1313" y="1453"/>
                  </a:cubicBezTo>
                  <a:cubicBezTo>
                    <a:pt x="836" y="1751"/>
                    <a:pt x="338" y="1632"/>
                    <a:pt x="0" y="1950"/>
                  </a:cubicBezTo>
                  <a:cubicBezTo>
                    <a:pt x="1054" y="1890"/>
                    <a:pt x="2089" y="1652"/>
                    <a:pt x="3103" y="1353"/>
                  </a:cubicBezTo>
                  <a:cubicBezTo>
                    <a:pt x="4018" y="1075"/>
                    <a:pt x="4934" y="955"/>
                    <a:pt x="5888" y="876"/>
                  </a:cubicBezTo>
                  <a:cubicBezTo>
                    <a:pt x="6425" y="597"/>
                    <a:pt x="7082" y="736"/>
                    <a:pt x="7659" y="557"/>
                  </a:cubicBezTo>
                  <a:lnTo>
                    <a:pt x="7659" y="378"/>
                  </a:lnTo>
                  <a:cubicBezTo>
                    <a:pt x="7758" y="299"/>
                    <a:pt x="7858" y="239"/>
                    <a:pt x="7858" y="80"/>
                  </a:cubicBezTo>
                  <a:cubicBezTo>
                    <a:pt x="7778" y="60"/>
                    <a:pt x="7679" y="40"/>
                    <a:pt x="75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2886725" y="1568425"/>
              <a:ext cx="22400" cy="13850"/>
            </a:xfrm>
            <a:custGeom>
              <a:avLst/>
              <a:gdLst/>
              <a:ahLst/>
              <a:cxnLst/>
              <a:rect l="l" t="t" r="r" b="b"/>
              <a:pathLst>
                <a:path w="896" h="554" extrusionOk="0">
                  <a:moveTo>
                    <a:pt x="623" y="0"/>
                  </a:moveTo>
                  <a:cubicBezTo>
                    <a:pt x="561" y="0"/>
                    <a:pt x="491" y="10"/>
                    <a:pt x="418" y="21"/>
                  </a:cubicBezTo>
                  <a:cubicBezTo>
                    <a:pt x="299" y="81"/>
                    <a:pt x="159" y="120"/>
                    <a:pt x="20" y="180"/>
                  </a:cubicBezTo>
                  <a:cubicBezTo>
                    <a:pt x="20" y="260"/>
                    <a:pt x="20" y="359"/>
                    <a:pt x="0" y="459"/>
                  </a:cubicBezTo>
                  <a:cubicBezTo>
                    <a:pt x="22" y="524"/>
                    <a:pt x="56" y="554"/>
                    <a:pt x="95" y="554"/>
                  </a:cubicBezTo>
                  <a:cubicBezTo>
                    <a:pt x="128" y="554"/>
                    <a:pt x="163" y="534"/>
                    <a:pt x="199" y="498"/>
                  </a:cubicBezTo>
                  <a:cubicBezTo>
                    <a:pt x="378" y="319"/>
                    <a:pt x="597" y="459"/>
                    <a:pt x="776" y="339"/>
                  </a:cubicBezTo>
                  <a:cubicBezTo>
                    <a:pt x="788" y="352"/>
                    <a:pt x="803" y="356"/>
                    <a:pt x="817" y="356"/>
                  </a:cubicBezTo>
                  <a:cubicBezTo>
                    <a:pt x="849" y="356"/>
                    <a:pt x="882" y="333"/>
                    <a:pt x="895" y="319"/>
                  </a:cubicBezTo>
                  <a:cubicBezTo>
                    <a:pt x="895" y="62"/>
                    <a:pt x="783" y="0"/>
                    <a:pt x="6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2870800" y="1579875"/>
              <a:ext cx="21425" cy="5775"/>
            </a:xfrm>
            <a:custGeom>
              <a:avLst/>
              <a:gdLst/>
              <a:ahLst/>
              <a:cxnLst/>
              <a:rect l="l" t="t" r="r" b="b"/>
              <a:pathLst>
                <a:path w="857" h="231" extrusionOk="0">
                  <a:moveTo>
                    <a:pt x="657" y="1"/>
                  </a:moveTo>
                  <a:cubicBezTo>
                    <a:pt x="558" y="1"/>
                    <a:pt x="458" y="20"/>
                    <a:pt x="339" y="20"/>
                  </a:cubicBezTo>
                  <a:cubicBezTo>
                    <a:pt x="200" y="40"/>
                    <a:pt x="60" y="60"/>
                    <a:pt x="1" y="219"/>
                  </a:cubicBezTo>
                  <a:cubicBezTo>
                    <a:pt x="114" y="219"/>
                    <a:pt x="231" y="231"/>
                    <a:pt x="345" y="231"/>
                  </a:cubicBezTo>
                  <a:cubicBezTo>
                    <a:pt x="530" y="231"/>
                    <a:pt x="708" y="200"/>
                    <a:pt x="856" y="40"/>
                  </a:cubicBezTo>
                  <a:cubicBezTo>
                    <a:pt x="796" y="20"/>
                    <a:pt x="737" y="2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2892200" y="1576600"/>
              <a:ext cx="14425" cy="4300"/>
            </a:xfrm>
            <a:custGeom>
              <a:avLst/>
              <a:gdLst/>
              <a:ahLst/>
              <a:cxnLst/>
              <a:rect l="l" t="t" r="r" b="b"/>
              <a:pathLst>
                <a:path w="577" h="172" extrusionOk="0">
                  <a:moveTo>
                    <a:pt x="330" y="1"/>
                  </a:moveTo>
                  <a:cubicBezTo>
                    <a:pt x="208" y="1"/>
                    <a:pt x="97" y="38"/>
                    <a:pt x="0" y="171"/>
                  </a:cubicBezTo>
                  <a:cubicBezTo>
                    <a:pt x="199" y="171"/>
                    <a:pt x="438" y="171"/>
                    <a:pt x="577" y="32"/>
                  </a:cubicBezTo>
                  <a:cubicBezTo>
                    <a:pt x="491" y="17"/>
                    <a:pt x="408"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2915550" y="1563250"/>
              <a:ext cx="17450" cy="8800"/>
            </a:xfrm>
            <a:custGeom>
              <a:avLst/>
              <a:gdLst/>
              <a:ahLst/>
              <a:cxnLst/>
              <a:rect l="l" t="t" r="r" b="b"/>
              <a:pathLst>
                <a:path w="698" h="352" extrusionOk="0">
                  <a:moveTo>
                    <a:pt x="314" y="0"/>
                  </a:moveTo>
                  <a:cubicBezTo>
                    <a:pt x="255" y="0"/>
                    <a:pt x="193" y="9"/>
                    <a:pt x="140" y="9"/>
                  </a:cubicBezTo>
                  <a:cubicBezTo>
                    <a:pt x="100" y="89"/>
                    <a:pt x="1" y="188"/>
                    <a:pt x="61" y="288"/>
                  </a:cubicBezTo>
                  <a:cubicBezTo>
                    <a:pt x="101" y="336"/>
                    <a:pt x="155" y="352"/>
                    <a:pt x="213" y="352"/>
                  </a:cubicBezTo>
                  <a:cubicBezTo>
                    <a:pt x="296" y="352"/>
                    <a:pt x="388" y="319"/>
                    <a:pt x="459" y="308"/>
                  </a:cubicBezTo>
                  <a:cubicBezTo>
                    <a:pt x="518" y="208"/>
                    <a:pt x="697" y="188"/>
                    <a:pt x="618" y="69"/>
                  </a:cubicBezTo>
                  <a:cubicBezTo>
                    <a:pt x="618" y="9"/>
                    <a:pt x="459" y="9"/>
                    <a:pt x="399" y="9"/>
                  </a:cubicBezTo>
                  <a:cubicBezTo>
                    <a:pt x="372" y="2"/>
                    <a:pt x="344" y="0"/>
                    <a:pt x="3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087625" y="1532625"/>
              <a:ext cx="9975" cy="3775"/>
            </a:xfrm>
            <a:custGeom>
              <a:avLst/>
              <a:gdLst/>
              <a:ahLst/>
              <a:cxnLst/>
              <a:rect l="l" t="t" r="r" b="b"/>
              <a:pathLst>
                <a:path w="399" h="151" extrusionOk="0">
                  <a:moveTo>
                    <a:pt x="1" y="1"/>
                  </a:moveTo>
                  <a:cubicBezTo>
                    <a:pt x="41" y="41"/>
                    <a:pt x="100" y="120"/>
                    <a:pt x="200" y="140"/>
                  </a:cubicBezTo>
                  <a:cubicBezTo>
                    <a:pt x="224" y="146"/>
                    <a:pt x="251" y="150"/>
                    <a:pt x="276" y="150"/>
                  </a:cubicBezTo>
                  <a:cubicBezTo>
                    <a:pt x="333" y="150"/>
                    <a:pt x="385" y="129"/>
                    <a:pt x="399" y="60"/>
                  </a:cubicBezTo>
                  <a:cubicBezTo>
                    <a:pt x="399" y="60"/>
                    <a:pt x="299" y="21"/>
                    <a:pt x="240" y="21"/>
                  </a:cubicBezTo>
                  <a:cubicBezTo>
                    <a:pt x="180" y="2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2240200" y="1756425"/>
              <a:ext cx="4500" cy="6000"/>
            </a:xfrm>
            <a:custGeom>
              <a:avLst/>
              <a:gdLst/>
              <a:ahLst/>
              <a:cxnLst/>
              <a:rect l="l" t="t" r="r" b="b"/>
              <a:pathLst>
                <a:path w="180" h="240" extrusionOk="0">
                  <a:moveTo>
                    <a:pt x="180" y="1"/>
                  </a:moveTo>
                  <a:cubicBezTo>
                    <a:pt x="120" y="100"/>
                    <a:pt x="80" y="160"/>
                    <a:pt x="1" y="239"/>
                  </a:cubicBezTo>
                  <a:cubicBezTo>
                    <a:pt x="120" y="199"/>
                    <a:pt x="180" y="12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2857375" y="2023000"/>
              <a:ext cx="9975" cy="7625"/>
            </a:xfrm>
            <a:custGeom>
              <a:avLst/>
              <a:gdLst/>
              <a:ahLst/>
              <a:cxnLst/>
              <a:rect l="l" t="t" r="r" b="b"/>
              <a:pathLst>
                <a:path w="399" h="305" extrusionOk="0">
                  <a:moveTo>
                    <a:pt x="160" y="0"/>
                  </a:moveTo>
                  <a:cubicBezTo>
                    <a:pt x="80" y="0"/>
                    <a:pt x="60" y="0"/>
                    <a:pt x="1" y="40"/>
                  </a:cubicBezTo>
                  <a:cubicBezTo>
                    <a:pt x="36" y="164"/>
                    <a:pt x="56" y="305"/>
                    <a:pt x="202" y="305"/>
                  </a:cubicBezTo>
                  <a:cubicBezTo>
                    <a:pt x="219" y="305"/>
                    <a:pt x="238" y="303"/>
                    <a:pt x="259" y="298"/>
                  </a:cubicBezTo>
                  <a:cubicBezTo>
                    <a:pt x="299" y="298"/>
                    <a:pt x="398" y="199"/>
                    <a:pt x="398" y="139"/>
                  </a:cubicBezTo>
                  <a:cubicBezTo>
                    <a:pt x="398" y="0"/>
                    <a:pt x="259"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2372500" y="1805975"/>
              <a:ext cx="34325" cy="114550"/>
            </a:xfrm>
            <a:custGeom>
              <a:avLst/>
              <a:gdLst/>
              <a:ahLst/>
              <a:cxnLst/>
              <a:rect l="l" t="t" r="r" b="b"/>
              <a:pathLst>
                <a:path w="1373" h="4582" extrusionOk="0">
                  <a:moveTo>
                    <a:pt x="1077" y="0"/>
                  </a:moveTo>
                  <a:cubicBezTo>
                    <a:pt x="970" y="0"/>
                    <a:pt x="838" y="88"/>
                    <a:pt x="677" y="266"/>
                  </a:cubicBezTo>
                  <a:cubicBezTo>
                    <a:pt x="497" y="445"/>
                    <a:pt x="458" y="724"/>
                    <a:pt x="358" y="943"/>
                  </a:cubicBezTo>
                  <a:cubicBezTo>
                    <a:pt x="259" y="1500"/>
                    <a:pt x="0" y="2037"/>
                    <a:pt x="179" y="2614"/>
                  </a:cubicBezTo>
                  <a:cubicBezTo>
                    <a:pt x="159" y="2753"/>
                    <a:pt x="199" y="2892"/>
                    <a:pt x="279" y="3012"/>
                  </a:cubicBezTo>
                  <a:lnTo>
                    <a:pt x="279" y="3051"/>
                  </a:lnTo>
                  <a:lnTo>
                    <a:pt x="279" y="3111"/>
                  </a:lnTo>
                  <a:cubicBezTo>
                    <a:pt x="100" y="3489"/>
                    <a:pt x="299" y="3827"/>
                    <a:pt x="338" y="4205"/>
                  </a:cubicBezTo>
                  <a:lnTo>
                    <a:pt x="299" y="4265"/>
                  </a:lnTo>
                  <a:lnTo>
                    <a:pt x="299" y="4344"/>
                  </a:lnTo>
                  <a:cubicBezTo>
                    <a:pt x="355" y="4522"/>
                    <a:pt x="415" y="4582"/>
                    <a:pt x="477" y="4582"/>
                  </a:cubicBezTo>
                  <a:cubicBezTo>
                    <a:pt x="567" y="4582"/>
                    <a:pt x="662" y="4455"/>
                    <a:pt x="756" y="4384"/>
                  </a:cubicBezTo>
                  <a:cubicBezTo>
                    <a:pt x="875" y="4126"/>
                    <a:pt x="796" y="3827"/>
                    <a:pt x="955" y="3588"/>
                  </a:cubicBezTo>
                  <a:cubicBezTo>
                    <a:pt x="1194" y="2912"/>
                    <a:pt x="955" y="2216"/>
                    <a:pt x="1134" y="1540"/>
                  </a:cubicBezTo>
                  <a:cubicBezTo>
                    <a:pt x="1194" y="1321"/>
                    <a:pt x="1253" y="1122"/>
                    <a:pt x="1333" y="903"/>
                  </a:cubicBezTo>
                  <a:cubicBezTo>
                    <a:pt x="1353" y="744"/>
                    <a:pt x="1373" y="624"/>
                    <a:pt x="1373" y="465"/>
                  </a:cubicBezTo>
                  <a:cubicBezTo>
                    <a:pt x="1316" y="158"/>
                    <a:pt x="1220" y="0"/>
                    <a:pt x="10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2372500" y="1914075"/>
              <a:ext cx="36825" cy="131825"/>
            </a:xfrm>
            <a:custGeom>
              <a:avLst/>
              <a:gdLst/>
              <a:ahLst/>
              <a:cxnLst/>
              <a:rect l="l" t="t" r="r" b="b"/>
              <a:pathLst>
                <a:path w="1473" h="5273" extrusionOk="0">
                  <a:moveTo>
                    <a:pt x="279" y="0"/>
                  </a:moveTo>
                  <a:cubicBezTo>
                    <a:pt x="100" y="160"/>
                    <a:pt x="179" y="378"/>
                    <a:pt x="80" y="538"/>
                  </a:cubicBezTo>
                  <a:cubicBezTo>
                    <a:pt x="0" y="597"/>
                    <a:pt x="40" y="637"/>
                    <a:pt x="100" y="697"/>
                  </a:cubicBezTo>
                  <a:cubicBezTo>
                    <a:pt x="279" y="975"/>
                    <a:pt x="259" y="1294"/>
                    <a:pt x="259" y="1592"/>
                  </a:cubicBezTo>
                  <a:cubicBezTo>
                    <a:pt x="179" y="1711"/>
                    <a:pt x="179" y="1811"/>
                    <a:pt x="299" y="1910"/>
                  </a:cubicBezTo>
                  <a:cubicBezTo>
                    <a:pt x="537" y="2587"/>
                    <a:pt x="557" y="3263"/>
                    <a:pt x="637" y="3959"/>
                  </a:cubicBezTo>
                  <a:cubicBezTo>
                    <a:pt x="677" y="4417"/>
                    <a:pt x="677" y="4874"/>
                    <a:pt x="975" y="5272"/>
                  </a:cubicBezTo>
                  <a:cubicBezTo>
                    <a:pt x="1054" y="5053"/>
                    <a:pt x="895" y="4715"/>
                    <a:pt x="1174" y="4556"/>
                  </a:cubicBezTo>
                  <a:cubicBezTo>
                    <a:pt x="1472" y="4198"/>
                    <a:pt x="1094" y="3860"/>
                    <a:pt x="1154" y="3502"/>
                  </a:cubicBezTo>
                  <a:cubicBezTo>
                    <a:pt x="1154" y="3362"/>
                    <a:pt x="1154" y="3203"/>
                    <a:pt x="1134" y="3084"/>
                  </a:cubicBezTo>
                  <a:cubicBezTo>
                    <a:pt x="1035" y="2388"/>
                    <a:pt x="955" y="1691"/>
                    <a:pt x="875" y="995"/>
                  </a:cubicBezTo>
                  <a:cubicBezTo>
                    <a:pt x="856" y="657"/>
                    <a:pt x="935" y="279"/>
                    <a:pt x="597" y="20"/>
                  </a:cubicBezTo>
                  <a:cubicBezTo>
                    <a:pt x="539" y="55"/>
                    <a:pt x="474" y="111"/>
                    <a:pt x="410" y="111"/>
                  </a:cubicBezTo>
                  <a:cubicBezTo>
                    <a:pt x="365" y="111"/>
                    <a:pt x="320" y="83"/>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2358575" y="1814475"/>
              <a:ext cx="30125" cy="59350"/>
            </a:xfrm>
            <a:custGeom>
              <a:avLst/>
              <a:gdLst/>
              <a:ahLst/>
              <a:cxnLst/>
              <a:rect l="l" t="t" r="r" b="b"/>
              <a:pathLst>
                <a:path w="1205" h="2374" extrusionOk="0">
                  <a:moveTo>
                    <a:pt x="906" y="0"/>
                  </a:moveTo>
                  <a:cubicBezTo>
                    <a:pt x="855" y="0"/>
                    <a:pt x="792" y="8"/>
                    <a:pt x="716" y="26"/>
                  </a:cubicBezTo>
                  <a:cubicBezTo>
                    <a:pt x="736" y="782"/>
                    <a:pt x="716" y="1518"/>
                    <a:pt x="40" y="2035"/>
                  </a:cubicBezTo>
                  <a:cubicBezTo>
                    <a:pt x="20" y="2075"/>
                    <a:pt x="20" y="2095"/>
                    <a:pt x="0" y="2115"/>
                  </a:cubicBezTo>
                  <a:lnTo>
                    <a:pt x="159" y="2294"/>
                  </a:lnTo>
                  <a:cubicBezTo>
                    <a:pt x="242" y="2128"/>
                    <a:pt x="331" y="2032"/>
                    <a:pt x="419" y="2032"/>
                  </a:cubicBezTo>
                  <a:cubicBezTo>
                    <a:pt x="500" y="2032"/>
                    <a:pt x="580" y="2113"/>
                    <a:pt x="657" y="2294"/>
                  </a:cubicBezTo>
                  <a:cubicBezTo>
                    <a:pt x="677" y="2314"/>
                    <a:pt x="736" y="2333"/>
                    <a:pt x="756" y="2373"/>
                  </a:cubicBezTo>
                  <a:cubicBezTo>
                    <a:pt x="796" y="2314"/>
                    <a:pt x="816" y="2294"/>
                    <a:pt x="836" y="2274"/>
                  </a:cubicBezTo>
                  <a:cubicBezTo>
                    <a:pt x="836" y="1677"/>
                    <a:pt x="935" y="1120"/>
                    <a:pt x="1035" y="563"/>
                  </a:cubicBezTo>
                  <a:cubicBezTo>
                    <a:pt x="1119" y="274"/>
                    <a:pt x="1204" y="0"/>
                    <a:pt x="9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2370500" y="1953850"/>
              <a:ext cx="9975" cy="21925"/>
            </a:xfrm>
            <a:custGeom>
              <a:avLst/>
              <a:gdLst/>
              <a:ahLst/>
              <a:cxnLst/>
              <a:rect l="l" t="t" r="r" b="b"/>
              <a:pathLst>
                <a:path w="399" h="877" extrusionOk="0">
                  <a:moveTo>
                    <a:pt x="60" y="1"/>
                  </a:moveTo>
                  <a:cubicBezTo>
                    <a:pt x="1" y="220"/>
                    <a:pt x="40" y="478"/>
                    <a:pt x="80" y="697"/>
                  </a:cubicBezTo>
                  <a:cubicBezTo>
                    <a:pt x="160" y="757"/>
                    <a:pt x="259" y="817"/>
                    <a:pt x="339" y="876"/>
                  </a:cubicBezTo>
                  <a:cubicBezTo>
                    <a:pt x="339" y="777"/>
                    <a:pt x="359" y="677"/>
                    <a:pt x="379" y="578"/>
                  </a:cubicBezTo>
                  <a:cubicBezTo>
                    <a:pt x="379" y="498"/>
                    <a:pt x="398" y="399"/>
                    <a:pt x="398" y="319"/>
                  </a:cubicBezTo>
                  <a:cubicBezTo>
                    <a:pt x="379" y="220"/>
                    <a:pt x="379" y="10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2373975" y="1883750"/>
              <a:ext cx="12475" cy="26875"/>
            </a:xfrm>
            <a:custGeom>
              <a:avLst/>
              <a:gdLst/>
              <a:ahLst/>
              <a:cxnLst/>
              <a:rect l="l" t="t" r="r" b="b"/>
              <a:pathLst>
                <a:path w="499" h="1075" extrusionOk="0">
                  <a:moveTo>
                    <a:pt x="220" y="0"/>
                  </a:moveTo>
                  <a:cubicBezTo>
                    <a:pt x="41" y="378"/>
                    <a:pt x="1" y="716"/>
                    <a:pt x="220" y="1074"/>
                  </a:cubicBezTo>
                  <a:cubicBezTo>
                    <a:pt x="498" y="716"/>
                    <a:pt x="140" y="338"/>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2360050" y="1910000"/>
              <a:ext cx="8125" cy="26475"/>
            </a:xfrm>
            <a:custGeom>
              <a:avLst/>
              <a:gdLst/>
              <a:ahLst/>
              <a:cxnLst/>
              <a:rect l="l" t="t" r="r" b="b"/>
              <a:pathLst>
                <a:path w="325" h="1059" extrusionOk="0">
                  <a:moveTo>
                    <a:pt x="235" y="1"/>
                  </a:moveTo>
                  <a:cubicBezTo>
                    <a:pt x="212" y="1"/>
                    <a:pt x="181" y="8"/>
                    <a:pt x="140" y="24"/>
                  </a:cubicBezTo>
                  <a:cubicBezTo>
                    <a:pt x="1" y="183"/>
                    <a:pt x="41" y="362"/>
                    <a:pt x="100" y="541"/>
                  </a:cubicBezTo>
                  <a:cubicBezTo>
                    <a:pt x="100" y="581"/>
                    <a:pt x="140" y="661"/>
                    <a:pt x="140" y="720"/>
                  </a:cubicBezTo>
                  <a:cubicBezTo>
                    <a:pt x="61" y="760"/>
                    <a:pt x="61" y="820"/>
                    <a:pt x="100" y="880"/>
                  </a:cubicBezTo>
                  <a:cubicBezTo>
                    <a:pt x="100" y="939"/>
                    <a:pt x="140" y="1019"/>
                    <a:pt x="140" y="1059"/>
                  </a:cubicBezTo>
                  <a:lnTo>
                    <a:pt x="279" y="1059"/>
                  </a:lnTo>
                  <a:cubicBezTo>
                    <a:pt x="279" y="760"/>
                    <a:pt x="299" y="482"/>
                    <a:pt x="299" y="183"/>
                  </a:cubicBezTo>
                  <a:cubicBezTo>
                    <a:pt x="299" y="105"/>
                    <a:pt x="324"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2371000" y="1928000"/>
              <a:ext cx="5500" cy="17425"/>
            </a:xfrm>
            <a:custGeom>
              <a:avLst/>
              <a:gdLst/>
              <a:ahLst/>
              <a:cxnLst/>
              <a:rect l="l" t="t" r="r" b="b"/>
              <a:pathLst>
                <a:path w="220" h="697" extrusionOk="0">
                  <a:moveTo>
                    <a:pt x="199" y="0"/>
                  </a:moveTo>
                  <a:cubicBezTo>
                    <a:pt x="0" y="140"/>
                    <a:pt x="0" y="339"/>
                    <a:pt x="140" y="697"/>
                  </a:cubicBezTo>
                  <a:cubicBezTo>
                    <a:pt x="199" y="418"/>
                    <a:pt x="199" y="259"/>
                    <a:pt x="219" y="140"/>
                  </a:cubicBezTo>
                  <a:cubicBezTo>
                    <a:pt x="219" y="10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2357075" y="1910600"/>
              <a:ext cx="5500" cy="12950"/>
            </a:xfrm>
            <a:custGeom>
              <a:avLst/>
              <a:gdLst/>
              <a:ahLst/>
              <a:cxnLst/>
              <a:rect l="l" t="t" r="r" b="b"/>
              <a:pathLst>
                <a:path w="220" h="518" extrusionOk="0">
                  <a:moveTo>
                    <a:pt x="219" y="0"/>
                  </a:moveTo>
                  <a:lnTo>
                    <a:pt x="219" y="0"/>
                  </a:lnTo>
                  <a:cubicBezTo>
                    <a:pt x="0" y="159"/>
                    <a:pt x="0" y="338"/>
                    <a:pt x="199" y="517"/>
                  </a:cubicBezTo>
                  <a:cubicBezTo>
                    <a:pt x="199" y="338"/>
                    <a:pt x="219" y="15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2371500" y="1871300"/>
              <a:ext cx="6975" cy="8475"/>
            </a:xfrm>
            <a:custGeom>
              <a:avLst/>
              <a:gdLst/>
              <a:ahLst/>
              <a:cxnLst/>
              <a:rect l="l" t="t" r="r" b="b"/>
              <a:pathLst>
                <a:path w="279" h="339" extrusionOk="0">
                  <a:moveTo>
                    <a:pt x="140" y="1"/>
                  </a:moveTo>
                  <a:cubicBezTo>
                    <a:pt x="0" y="140"/>
                    <a:pt x="0" y="239"/>
                    <a:pt x="199" y="339"/>
                  </a:cubicBezTo>
                  <a:cubicBezTo>
                    <a:pt x="239" y="220"/>
                    <a:pt x="279" y="120"/>
                    <a:pt x="179" y="2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2375475" y="1870800"/>
              <a:ext cx="4000" cy="10475"/>
            </a:xfrm>
            <a:custGeom>
              <a:avLst/>
              <a:gdLst/>
              <a:ahLst/>
              <a:cxnLst/>
              <a:rect l="l" t="t" r="r" b="b"/>
              <a:pathLst>
                <a:path w="160" h="419" extrusionOk="0">
                  <a:moveTo>
                    <a:pt x="160" y="1"/>
                  </a:moveTo>
                  <a:cubicBezTo>
                    <a:pt x="100" y="21"/>
                    <a:pt x="60" y="21"/>
                    <a:pt x="1" y="41"/>
                  </a:cubicBezTo>
                  <a:cubicBezTo>
                    <a:pt x="40" y="140"/>
                    <a:pt x="40" y="259"/>
                    <a:pt x="40" y="359"/>
                  </a:cubicBezTo>
                  <a:cubicBezTo>
                    <a:pt x="80" y="399"/>
                    <a:pt x="120" y="399"/>
                    <a:pt x="160" y="41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358075" y="1928000"/>
              <a:ext cx="4500" cy="4000"/>
            </a:xfrm>
            <a:custGeom>
              <a:avLst/>
              <a:gdLst/>
              <a:ahLst/>
              <a:cxnLst/>
              <a:rect l="l" t="t" r="r" b="b"/>
              <a:pathLst>
                <a:path w="180" h="160" extrusionOk="0">
                  <a:moveTo>
                    <a:pt x="179" y="0"/>
                  </a:moveTo>
                  <a:lnTo>
                    <a:pt x="179" y="0"/>
                  </a:lnTo>
                  <a:cubicBezTo>
                    <a:pt x="140" y="60"/>
                    <a:pt x="60" y="120"/>
                    <a:pt x="0" y="160"/>
                  </a:cubicBezTo>
                  <a:lnTo>
                    <a:pt x="159" y="160"/>
                  </a:lnTo>
                  <a:cubicBezTo>
                    <a:pt x="179" y="12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2362550" y="1871300"/>
              <a:ext cx="2000" cy="2025"/>
            </a:xfrm>
            <a:custGeom>
              <a:avLst/>
              <a:gdLst/>
              <a:ahLst/>
              <a:cxnLst/>
              <a:rect l="l" t="t" r="r" b="b"/>
              <a:pathLst>
                <a:path w="80" h="81" extrusionOk="0">
                  <a:moveTo>
                    <a:pt x="0" y="1"/>
                  </a:moveTo>
                  <a:lnTo>
                    <a:pt x="40" y="80"/>
                  </a:lnTo>
                  <a:lnTo>
                    <a:pt x="80" y="41"/>
                  </a:ln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2495325" y="2115175"/>
              <a:ext cx="63200" cy="16850"/>
            </a:xfrm>
            <a:custGeom>
              <a:avLst/>
              <a:gdLst/>
              <a:ahLst/>
              <a:cxnLst/>
              <a:rect l="l" t="t" r="r" b="b"/>
              <a:pathLst>
                <a:path w="2528" h="674" extrusionOk="0">
                  <a:moveTo>
                    <a:pt x="2147" y="1"/>
                  </a:moveTo>
                  <a:cubicBezTo>
                    <a:pt x="1892" y="1"/>
                    <a:pt x="1642" y="159"/>
                    <a:pt x="1386" y="159"/>
                  </a:cubicBezTo>
                  <a:cubicBezTo>
                    <a:pt x="1329" y="159"/>
                    <a:pt x="1272" y="152"/>
                    <a:pt x="1214" y="132"/>
                  </a:cubicBezTo>
                  <a:cubicBezTo>
                    <a:pt x="1115" y="113"/>
                    <a:pt x="1015" y="93"/>
                    <a:pt x="876" y="93"/>
                  </a:cubicBezTo>
                  <a:cubicBezTo>
                    <a:pt x="816" y="93"/>
                    <a:pt x="757" y="113"/>
                    <a:pt x="677" y="132"/>
                  </a:cubicBezTo>
                  <a:cubicBezTo>
                    <a:pt x="652" y="145"/>
                    <a:pt x="624" y="149"/>
                    <a:pt x="593" y="149"/>
                  </a:cubicBezTo>
                  <a:cubicBezTo>
                    <a:pt x="525" y="149"/>
                    <a:pt x="447" y="126"/>
                    <a:pt x="379" y="113"/>
                  </a:cubicBezTo>
                  <a:cubicBezTo>
                    <a:pt x="367" y="111"/>
                    <a:pt x="355" y="110"/>
                    <a:pt x="343" y="110"/>
                  </a:cubicBezTo>
                  <a:cubicBezTo>
                    <a:pt x="219" y="110"/>
                    <a:pt x="113" y="202"/>
                    <a:pt x="40" y="311"/>
                  </a:cubicBezTo>
                  <a:cubicBezTo>
                    <a:pt x="1" y="490"/>
                    <a:pt x="120" y="590"/>
                    <a:pt x="239" y="670"/>
                  </a:cubicBezTo>
                  <a:cubicBezTo>
                    <a:pt x="269" y="672"/>
                    <a:pt x="298" y="673"/>
                    <a:pt x="326" y="673"/>
                  </a:cubicBezTo>
                  <a:cubicBezTo>
                    <a:pt x="511" y="673"/>
                    <a:pt x="684" y="622"/>
                    <a:pt x="856" y="570"/>
                  </a:cubicBezTo>
                  <a:cubicBezTo>
                    <a:pt x="922" y="545"/>
                    <a:pt x="984" y="528"/>
                    <a:pt x="1044" y="528"/>
                  </a:cubicBezTo>
                  <a:cubicBezTo>
                    <a:pt x="1130" y="528"/>
                    <a:pt x="1212" y="564"/>
                    <a:pt x="1294" y="670"/>
                  </a:cubicBezTo>
                  <a:cubicBezTo>
                    <a:pt x="1692" y="530"/>
                    <a:pt x="2109" y="411"/>
                    <a:pt x="2487" y="292"/>
                  </a:cubicBezTo>
                  <a:cubicBezTo>
                    <a:pt x="2527" y="212"/>
                    <a:pt x="2507" y="172"/>
                    <a:pt x="2447" y="93"/>
                  </a:cubicBezTo>
                  <a:cubicBezTo>
                    <a:pt x="2346" y="25"/>
                    <a:pt x="2246" y="1"/>
                    <a:pt x="2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2549050" y="2101075"/>
              <a:ext cx="47250" cy="21900"/>
            </a:xfrm>
            <a:custGeom>
              <a:avLst/>
              <a:gdLst/>
              <a:ahLst/>
              <a:cxnLst/>
              <a:rect l="l" t="t" r="r" b="b"/>
              <a:pathLst>
                <a:path w="1890" h="876" extrusionOk="0">
                  <a:moveTo>
                    <a:pt x="1890" y="0"/>
                  </a:moveTo>
                  <a:cubicBezTo>
                    <a:pt x="1810" y="0"/>
                    <a:pt x="1771" y="0"/>
                    <a:pt x="1711" y="40"/>
                  </a:cubicBezTo>
                  <a:cubicBezTo>
                    <a:pt x="1711" y="60"/>
                    <a:pt x="1691" y="60"/>
                    <a:pt x="1671" y="80"/>
                  </a:cubicBezTo>
                  <a:cubicBezTo>
                    <a:pt x="1665" y="86"/>
                    <a:pt x="1656" y="88"/>
                    <a:pt x="1645" y="88"/>
                  </a:cubicBezTo>
                  <a:cubicBezTo>
                    <a:pt x="1620" y="88"/>
                    <a:pt x="1586" y="74"/>
                    <a:pt x="1572" y="60"/>
                  </a:cubicBezTo>
                  <a:cubicBezTo>
                    <a:pt x="1472" y="60"/>
                    <a:pt x="1393" y="80"/>
                    <a:pt x="1373" y="179"/>
                  </a:cubicBezTo>
                  <a:cubicBezTo>
                    <a:pt x="1361" y="214"/>
                    <a:pt x="1336" y="235"/>
                    <a:pt x="1302" y="235"/>
                  </a:cubicBezTo>
                  <a:cubicBezTo>
                    <a:pt x="1277" y="235"/>
                    <a:pt x="1247" y="224"/>
                    <a:pt x="1214" y="199"/>
                  </a:cubicBezTo>
                  <a:cubicBezTo>
                    <a:pt x="1134" y="199"/>
                    <a:pt x="995" y="179"/>
                    <a:pt x="875" y="179"/>
                  </a:cubicBezTo>
                  <a:cubicBezTo>
                    <a:pt x="852" y="225"/>
                    <a:pt x="823" y="271"/>
                    <a:pt x="787" y="271"/>
                  </a:cubicBezTo>
                  <a:cubicBezTo>
                    <a:pt x="760" y="271"/>
                    <a:pt x="730" y="246"/>
                    <a:pt x="696" y="179"/>
                  </a:cubicBezTo>
                  <a:cubicBezTo>
                    <a:pt x="458" y="199"/>
                    <a:pt x="179" y="139"/>
                    <a:pt x="0" y="358"/>
                  </a:cubicBezTo>
                  <a:cubicBezTo>
                    <a:pt x="80" y="537"/>
                    <a:pt x="259" y="577"/>
                    <a:pt x="358" y="696"/>
                  </a:cubicBezTo>
                  <a:lnTo>
                    <a:pt x="358" y="856"/>
                  </a:lnTo>
                  <a:cubicBezTo>
                    <a:pt x="398" y="875"/>
                    <a:pt x="458" y="875"/>
                    <a:pt x="477" y="875"/>
                  </a:cubicBezTo>
                  <a:cubicBezTo>
                    <a:pt x="597" y="796"/>
                    <a:pt x="716" y="796"/>
                    <a:pt x="855" y="756"/>
                  </a:cubicBezTo>
                  <a:cubicBezTo>
                    <a:pt x="895" y="736"/>
                    <a:pt x="975" y="696"/>
                    <a:pt x="1015" y="696"/>
                  </a:cubicBezTo>
                  <a:cubicBezTo>
                    <a:pt x="1273" y="398"/>
                    <a:pt x="1870" y="557"/>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2561475" y="2119650"/>
              <a:ext cx="9475" cy="3500"/>
            </a:xfrm>
            <a:custGeom>
              <a:avLst/>
              <a:gdLst/>
              <a:ahLst/>
              <a:cxnLst/>
              <a:rect l="l" t="t" r="r" b="b"/>
              <a:pathLst>
                <a:path w="379" h="140" extrusionOk="0">
                  <a:moveTo>
                    <a:pt x="282" y="1"/>
                  </a:moveTo>
                  <a:cubicBezTo>
                    <a:pt x="169" y="1"/>
                    <a:pt x="79" y="54"/>
                    <a:pt x="0" y="132"/>
                  </a:cubicBezTo>
                  <a:cubicBezTo>
                    <a:pt x="35" y="137"/>
                    <a:pt x="67" y="139"/>
                    <a:pt x="98" y="139"/>
                  </a:cubicBezTo>
                  <a:cubicBezTo>
                    <a:pt x="210" y="139"/>
                    <a:pt x="300" y="107"/>
                    <a:pt x="378" y="13"/>
                  </a:cubicBezTo>
                  <a:cubicBezTo>
                    <a:pt x="344" y="5"/>
                    <a:pt x="312" y="1"/>
                    <a:pt x="2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2397350" y="2053325"/>
              <a:ext cx="5000" cy="12950"/>
            </a:xfrm>
            <a:custGeom>
              <a:avLst/>
              <a:gdLst/>
              <a:ahLst/>
              <a:cxnLst/>
              <a:rect l="l" t="t" r="r" b="b"/>
              <a:pathLst>
                <a:path w="200" h="518" extrusionOk="0">
                  <a:moveTo>
                    <a:pt x="41" y="0"/>
                  </a:moveTo>
                  <a:lnTo>
                    <a:pt x="41" y="0"/>
                  </a:lnTo>
                  <a:cubicBezTo>
                    <a:pt x="1" y="199"/>
                    <a:pt x="1" y="398"/>
                    <a:pt x="180" y="518"/>
                  </a:cubicBezTo>
                  <a:cubicBezTo>
                    <a:pt x="200" y="319"/>
                    <a:pt x="200" y="16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2401825" y="2088125"/>
              <a:ext cx="3025" cy="2725"/>
            </a:xfrm>
            <a:custGeom>
              <a:avLst/>
              <a:gdLst/>
              <a:ahLst/>
              <a:cxnLst/>
              <a:rect l="l" t="t" r="r" b="b"/>
              <a:pathLst>
                <a:path w="121" h="109" extrusionOk="0">
                  <a:moveTo>
                    <a:pt x="1" y="1"/>
                  </a:moveTo>
                  <a:cubicBezTo>
                    <a:pt x="1" y="21"/>
                    <a:pt x="1" y="61"/>
                    <a:pt x="21" y="81"/>
                  </a:cubicBezTo>
                  <a:cubicBezTo>
                    <a:pt x="39" y="98"/>
                    <a:pt x="56" y="108"/>
                    <a:pt x="73" y="108"/>
                  </a:cubicBezTo>
                  <a:cubicBezTo>
                    <a:pt x="92" y="108"/>
                    <a:pt x="109" y="93"/>
                    <a:pt x="120" y="61"/>
                  </a:cubicBezTo>
                  <a:cubicBezTo>
                    <a:pt x="100" y="21"/>
                    <a:pt x="61"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2314800" y="1682825"/>
              <a:ext cx="4000" cy="5500"/>
            </a:xfrm>
            <a:custGeom>
              <a:avLst/>
              <a:gdLst/>
              <a:ahLst/>
              <a:cxnLst/>
              <a:rect l="l" t="t" r="r" b="b"/>
              <a:pathLst>
                <a:path w="160" h="220" extrusionOk="0">
                  <a:moveTo>
                    <a:pt x="120" y="0"/>
                  </a:moveTo>
                  <a:cubicBezTo>
                    <a:pt x="80" y="20"/>
                    <a:pt x="60" y="60"/>
                    <a:pt x="1" y="80"/>
                  </a:cubicBezTo>
                  <a:lnTo>
                    <a:pt x="160" y="219"/>
                  </a:lnTo>
                  <a:cubicBezTo>
                    <a:pt x="160" y="140"/>
                    <a:pt x="120" y="8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2635075" y="2088575"/>
              <a:ext cx="30350" cy="16500"/>
            </a:xfrm>
            <a:custGeom>
              <a:avLst/>
              <a:gdLst/>
              <a:ahLst/>
              <a:cxnLst/>
              <a:rect l="l" t="t" r="r" b="b"/>
              <a:pathLst>
                <a:path w="1214" h="660" extrusionOk="0">
                  <a:moveTo>
                    <a:pt x="849" y="1"/>
                  </a:moveTo>
                  <a:cubicBezTo>
                    <a:pt x="796" y="1"/>
                    <a:pt x="743" y="3"/>
                    <a:pt x="697" y="3"/>
                  </a:cubicBezTo>
                  <a:lnTo>
                    <a:pt x="617" y="3"/>
                  </a:lnTo>
                  <a:cubicBezTo>
                    <a:pt x="418" y="242"/>
                    <a:pt x="40" y="242"/>
                    <a:pt x="1" y="659"/>
                  </a:cubicBezTo>
                  <a:cubicBezTo>
                    <a:pt x="299" y="580"/>
                    <a:pt x="597" y="520"/>
                    <a:pt x="896" y="480"/>
                  </a:cubicBezTo>
                  <a:cubicBezTo>
                    <a:pt x="975" y="341"/>
                    <a:pt x="1214" y="222"/>
                    <a:pt x="1095" y="63"/>
                  </a:cubicBezTo>
                  <a:cubicBezTo>
                    <a:pt x="1055" y="9"/>
                    <a:pt x="953" y="1"/>
                    <a:pt x="8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2051725" y="1611200"/>
              <a:ext cx="27375" cy="25900"/>
            </a:xfrm>
            <a:custGeom>
              <a:avLst/>
              <a:gdLst/>
              <a:ahLst/>
              <a:cxnLst/>
              <a:rect l="l" t="t" r="r" b="b"/>
              <a:pathLst>
                <a:path w="1095" h="1036" extrusionOk="0">
                  <a:moveTo>
                    <a:pt x="597" y="1"/>
                  </a:moveTo>
                  <a:cubicBezTo>
                    <a:pt x="378" y="1"/>
                    <a:pt x="140" y="1"/>
                    <a:pt x="100" y="339"/>
                  </a:cubicBezTo>
                  <a:cubicBezTo>
                    <a:pt x="0" y="458"/>
                    <a:pt x="0" y="558"/>
                    <a:pt x="140" y="677"/>
                  </a:cubicBezTo>
                  <a:cubicBezTo>
                    <a:pt x="378" y="677"/>
                    <a:pt x="637" y="677"/>
                    <a:pt x="677" y="995"/>
                  </a:cubicBezTo>
                  <a:cubicBezTo>
                    <a:pt x="776" y="1035"/>
                    <a:pt x="876" y="1035"/>
                    <a:pt x="975" y="1035"/>
                  </a:cubicBezTo>
                  <a:cubicBezTo>
                    <a:pt x="1075" y="777"/>
                    <a:pt x="1094" y="558"/>
                    <a:pt x="975" y="339"/>
                  </a:cubicBezTo>
                  <a:cubicBezTo>
                    <a:pt x="896" y="180"/>
                    <a:pt x="776"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2137750" y="1618125"/>
              <a:ext cx="15450" cy="13000"/>
            </a:xfrm>
            <a:custGeom>
              <a:avLst/>
              <a:gdLst/>
              <a:ahLst/>
              <a:cxnLst/>
              <a:rect l="l" t="t" r="r" b="b"/>
              <a:pathLst>
                <a:path w="618" h="520" extrusionOk="0">
                  <a:moveTo>
                    <a:pt x="279" y="0"/>
                  </a:moveTo>
                  <a:cubicBezTo>
                    <a:pt x="190" y="0"/>
                    <a:pt x="132" y="62"/>
                    <a:pt x="120" y="221"/>
                  </a:cubicBezTo>
                  <a:cubicBezTo>
                    <a:pt x="100" y="321"/>
                    <a:pt x="41" y="420"/>
                    <a:pt x="1" y="520"/>
                  </a:cubicBezTo>
                  <a:lnTo>
                    <a:pt x="617" y="520"/>
                  </a:lnTo>
                  <a:cubicBezTo>
                    <a:pt x="578" y="380"/>
                    <a:pt x="518" y="201"/>
                    <a:pt x="478" y="62"/>
                  </a:cubicBezTo>
                  <a:cubicBezTo>
                    <a:pt x="402" y="24"/>
                    <a:pt x="335" y="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2071125" y="1619675"/>
              <a:ext cx="12950" cy="17425"/>
            </a:xfrm>
            <a:custGeom>
              <a:avLst/>
              <a:gdLst/>
              <a:ahLst/>
              <a:cxnLst/>
              <a:rect l="l" t="t" r="r" b="b"/>
              <a:pathLst>
                <a:path w="518" h="697" extrusionOk="0">
                  <a:moveTo>
                    <a:pt x="179" y="0"/>
                  </a:moveTo>
                  <a:cubicBezTo>
                    <a:pt x="199" y="239"/>
                    <a:pt x="0" y="458"/>
                    <a:pt x="179" y="696"/>
                  </a:cubicBezTo>
                  <a:cubicBezTo>
                    <a:pt x="418" y="696"/>
                    <a:pt x="517" y="597"/>
                    <a:pt x="517" y="338"/>
                  </a:cubicBezTo>
                  <a:cubicBezTo>
                    <a:pt x="398" y="239"/>
                    <a:pt x="299" y="11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35525" y="2057800"/>
              <a:ext cx="13450" cy="4625"/>
            </a:xfrm>
            <a:custGeom>
              <a:avLst/>
              <a:gdLst/>
              <a:ahLst/>
              <a:cxnLst/>
              <a:rect l="l" t="t" r="r" b="b"/>
              <a:pathLst>
                <a:path w="538" h="185" extrusionOk="0">
                  <a:moveTo>
                    <a:pt x="538" y="0"/>
                  </a:moveTo>
                  <a:lnTo>
                    <a:pt x="538" y="0"/>
                  </a:lnTo>
                  <a:cubicBezTo>
                    <a:pt x="359" y="20"/>
                    <a:pt x="160" y="20"/>
                    <a:pt x="1" y="160"/>
                  </a:cubicBezTo>
                  <a:cubicBezTo>
                    <a:pt x="69" y="173"/>
                    <a:pt x="138" y="185"/>
                    <a:pt x="204" y="185"/>
                  </a:cubicBezTo>
                  <a:cubicBezTo>
                    <a:pt x="330" y="185"/>
                    <a:pt x="447" y="144"/>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2713150" y="2066250"/>
              <a:ext cx="13950" cy="5000"/>
            </a:xfrm>
            <a:custGeom>
              <a:avLst/>
              <a:gdLst/>
              <a:ahLst/>
              <a:cxnLst/>
              <a:rect l="l" t="t" r="r" b="b"/>
              <a:pathLst>
                <a:path w="558" h="200" extrusionOk="0">
                  <a:moveTo>
                    <a:pt x="558" y="1"/>
                  </a:moveTo>
                  <a:cubicBezTo>
                    <a:pt x="359" y="1"/>
                    <a:pt x="160" y="1"/>
                    <a:pt x="1" y="180"/>
                  </a:cubicBezTo>
                  <a:cubicBezTo>
                    <a:pt x="75" y="187"/>
                    <a:pt x="154" y="200"/>
                    <a:pt x="231" y="200"/>
                  </a:cubicBezTo>
                  <a:cubicBezTo>
                    <a:pt x="361" y="200"/>
                    <a:pt x="483" y="163"/>
                    <a:pt x="5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2699225" y="2072225"/>
              <a:ext cx="10475" cy="3250"/>
            </a:xfrm>
            <a:custGeom>
              <a:avLst/>
              <a:gdLst/>
              <a:ahLst/>
              <a:cxnLst/>
              <a:rect l="l" t="t" r="r" b="b"/>
              <a:pathLst>
                <a:path w="419" h="130" extrusionOk="0">
                  <a:moveTo>
                    <a:pt x="418" y="0"/>
                  </a:moveTo>
                  <a:cubicBezTo>
                    <a:pt x="259" y="0"/>
                    <a:pt x="120" y="20"/>
                    <a:pt x="1" y="120"/>
                  </a:cubicBezTo>
                  <a:cubicBezTo>
                    <a:pt x="44" y="125"/>
                    <a:pt x="88" y="129"/>
                    <a:pt x="130" y="129"/>
                  </a:cubicBezTo>
                  <a:cubicBezTo>
                    <a:pt x="243" y="129"/>
                    <a:pt x="346" y="101"/>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2727075" y="2062275"/>
              <a:ext cx="8475" cy="4375"/>
            </a:xfrm>
            <a:custGeom>
              <a:avLst/>
              <a:gdLst/>
              <a:ahLst/>
              <a:cxnLst/>
              <a:rect l="l" t="t" r="r" b="b"/>
              <a:pathLst>
                <a:path w="339" h="175" extrusionOk="0">
                  <a:moveTo>
                    <a:pt x="339" y="1"/>
                  </a:moveTo>
                  <a:cubicBezTo>
                    <a:pt x="219" y="1"/>
                    <a:pt x="80" y="40"/>
                    <a:pt x="1" y="160"/>
                  </a:cubicBezTo>
                  <a:cubicBezTo>
                    <a:pt x="34" y="169"/>
                    <a:pt x="68" y="174"/>
                    <a:pt x="101" y="174"/>
                  </a:cubicBezTo>
                  <a:cubicBezTo>
                    <a:pt x="208" y="174"/>
                    <a:pt x="308" y="12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2690775" y="2075700"/>
              <a:ext cx="6500" cy="4000"/>
            </a:xfrm>
            <a:custGeom>
              <a:avLst/>
              <a:gdLst/>
              <a:ahLst/>
              <a:cxnLst/>
              <a:rect l="l" t="t" r="r" b="b"/>
              <a:pathLst>
                <a:path w="260" h="160" extrusionOk="0">
                  <a:moveTo>
                    <a:pt x="259" y="1"/>
                  </a:moveTo>
                  <a:lnTo>
                    <a:pt x="259" y="1"/>
                  </a:lnTo>
                  <a:cubicBezTo>
                    <a:pt x="180" y="60"/>
                    <a:pt x="80" y="100"/>
                    <a:pt x="0" y="160"/>
                  </a:cubicBezTo>
                  <a:cubicBezTo>
                    <a:pt x="100" y="160"/>
                    <a:pt x="199" y="10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2379950" y="1742000"/>
              <a:ext cx="6000" cy="12450"/>
            </a:xfrm>
            <a:custGeom>
              <a:avLst/>
              <a:gdLst/>
              <a:ahLst/>
              <a:cxnLst/>
              <a:rect l="l" t="t" r="r" b="b"/>
              <a:pathLst>
                <a:path w="240" h="498" extrusionOk="0">
                  <a:moveTo>
                    <a:pt x="40" y="1"/>
                  </a:moveTo>
                  <a:cubicBezTo>
                    <a:pt x="40" y="180"/>
                    <a:pt x="1" y="319"/>
                    <a:pt x="1" y="498"/>
                  </a:cubicBezTo>
                  <a:cubicBezTo>
                    <a:pt x="199" y="339"/>
                    <a:pt x="239" y="18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2022875" y="1609700"/>
              <a:ext cx="31350" cy="20475"/>
            </a:xfrm>
            <a:custGeom>
              <a:avLst/>
              <a:gdLst/>
              <a:ahLst/>
              <a:cxnLst/>
              <a:rect l="l" t="t" r="r" b="b"/>
              <a:pathLst>
                <a:path w="1254" h="819" extrusionOk="0">
                  <a:moveTo>
                    <a:pt x="501" y="1"/>
                  </a:moveTo>
                  <a:cubicBezTo>
                    <a:pt x="349" y="1"/>
                    <a:pt x="211" y="173"/>
                    <a:pt x="60" y="359"/>
                  </a:cubicBezTo>
                  <a:cubicBezTo>
                    <a:pt x="20" y="419"/>
                    <a:pt x="1" y="439"/>
                    <a:pt x="1" y="518"/>
                  </a:cubicBezTo>
                  <a:cubicBezTo>
                    <a:pt x="1" y="538"/>
                    <a:pt x="20" y="558"/>
                    <a:pt x="40" y="598"/>
                  </a:cubicBezTo>
                  <a:cubicBezTo>
                    <a:pt x="160" y="658"/>
                    <a:pt x="246" y="819"/>
                    <a:pt x="383" y="819"/>
                  </a:cubicBezTo>
                  <a:cubicBezTo>
                    <a:pt x="428" y="819"/>
                    <a:pt x="479" y="801"/>
                    <a:pt x="538" y="757"/>
                  </a:cubicBezTo>
                  <a:cubicBezTo>
                    <a:pt x="671" y="675"/>
                    <a:pt x="794" y="635"/>
                    <a:pt x="915" y="635"/>
                  </a:cubicBezTo>
                  <a:cubicBezTo>
                    <a:pt x="1028" y="635"/>
                    <a:pt x="1138" y="670"/>
                    <a:pt x="1254" y="737"/>
                  </a:cubicBezTo>
                  <a:lnTo>
                    <a:pt x="1254" y="399"/>
                  </a:lnTo>
                  <a:cubicBezTo>
                    <a:pt x="1198" y="399"/>
                    <a:pt x="1133" y="405"/>
                    <a:pt x="1071" y="405"/>
                  </a:cubicBezTo>
                  <a:cubicBezTo>
                    <a:pt x="978" y="405"/>
                    <a:pt x="892" y="391"/>
                    <a:pt x="856" y="319"/>
                  </a:cubicBezTo>
                  <a:cubicBezTo>
                    <a:pt x="724" y="88"/>
                    <a:pt x="609" y="1"/>
                    <a:pt x="5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1944800" y="1610625"/>
              <a:ext cx="28875" cy="13050"/>
            </a:xfrm>
            <a:custGeom>
              <a:avLst/>
              <a:gdLst/>
              <a:ahLst/>
              <a:cxnLst/>
              <a:rect l="l" t="t" r="r" b="b"/>
              <a:pathLst>
                <a:path w="1155" h="522" extrusionOk="0">
                  <a:moveTo>
                    <a:pt x="278" y="1"/>
                  </a:moveTo>
                  <a:cubicBezTo>
                    <a:pt x="252" y="1"/>
                    <a:pt x="226" y="2"/>
                    <a:pt x="199" y="4"/>
                  </a:cubicBezTo>
                  <a:cubicBezTo>
                    <a:pt x="60" y="103"/>
                    <a:pt x="0" y="223"/>
                    <a:pt x="0" y="382"/>
                  </a:cubicBezTo>
                  <a:cubicBezTo>
                    <a:pt x="77" y="482"/>
                    <a:pt x="164" y="512"/>
                    <a:pt x="255" y="512"/>
                  </a:cubicBezTo>
                  <a:cubicBezTo>
                    <a:pt x="397" y="512"/>
                    <a:pt x="550" y="438"/>
                    <a:pt x="690" y="438"/>
                  </a:cubicBezTo>
                  <a:cubicBezTo>
                    <a:pt x="763" y="438"/>
                    <a:pt x="833" y="458"/>
                    <a:pt x="896" y="521"/>
                  </a:cubicBezTo>
                  <a:cubicBezTo>
                    <a:pt x="975" y="501"/>
                    <a:pt x="1035" y="501"/>
                    <a:pt x="1095" y="501"/>
                  </a:cubicBezTo>
                  <a:cubicBezTo>
                    <a:pt x="1154" y="322"/>
                    <a:pt x="1055" y="223"/>
                    <a:pt x="896" y="183"/>
                  </a:cubicBezTo>
                  <a:cubicBezTo>
                    <a:pt x="699" y="76"/>
                    <a:pt x="503" y="1"/>
                    <a:pt x="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1967175" y="1607100"/>
              <a:ext cx="24400" cy="17550"/>
            </a:xfrm>
            <a:custGeom>
              <a:avLst/>
              <a:gdLst/>
              <a:ahLst/>
              <a:cxnLst/>
              <a:rect l="l" t="t" r="r" b="b"/>
              <a:pathLst>
                <a:path w="976" h="702" extrusionOk="0">
                  <a:moveTo>
                    <a:pt x="264" y="1"/>
                  </a:moveTo>
                  <a:cubicBezTo>
                    <a:pt x="175" y="1"/>
                    <a:pt x="87" y="42"/>
                    <a:pt x="1" y="165"/>
                  </a:cubicBezTo>
                  <a:cubicBezTo>
                    <a:pt x="180" y="304"/>
                    <a:pt x="239" y="503"/>
                    <a:pt x="359" y="662"/>
                  </a:cubicBezTo>
                  <a:cubicBezTo>
                    <a:pt x="478" y="662"/>
                    <a:pt x="578" y="702"/>
                    <a:pt x="697" y="702"/>
                  </a:cubicBezTo>
                  <a:cubicBezTo>
                    <a:pt x="876" y="563"/>
                    <a:pt x="975" y="404"/>
                    <a:pt x="876" y="165"/>
                  </a:cubicBezTo>
                  <a:lnTo>
                    <a:pt x="876" y="165"/>
                  </a:lnTo>
                  <a:cubicBezTo>
                    <a:pt x="857" y="169"/>
                    <a:pt x="838" y="170"/>
                    <a:pt x="820" y="170"/>
                  </a:cubicBezTo>
                  <a:cubicBezTo>
                    <a:pt x="632" y="170"/>
                    <a:pt x="446" y="1"/>
                    <a:pt x="2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1984575" y="1608725"/>
              <a:ext cx="14950" cy="19425"/>
            </a:xfrm>
            <a:custGeom>
              <a:avLst/>
              <a:gdLst/>
              <a:ahLst/>
              <a:cxnLst/>
              <a:rect l="l" t="t" r="r" b="b"/>
              <a:pathLst>
                <a:path w="598" h="777" extrusionOk="0">
                  <a:moveTo>
                    <a:pt x="359" y="0"/>
                  </a:moveTo>
                  <a:cubicBezTo>
                    <a:pt x="279" y="0"/>
                    <a:pt x="220" y="40"/>
                    <a:pt x="180" y="80"/>
                  </a:cubicBezTo>
                  <a:cubicBezTo>
                    <a:pt x="140" y="259"/>
                    <a:pt x="61" y="438"/>
                    <a:pt x="1" y="597"/>
                  </a:cubicBezTo>
                  <a:cubicBezTo>
                    <a:pt x="61" y="677"/>
                    <a:pt x="140" y="736"/>
                    <a:pt x="180" y="776"/>
                  </a:cubicBezTo>
                  <a:cubicBezTo>
                    <a:pt x="399" y="677"/>
                    <a:pt x="518" y="537"/>
                    <a:pt x="518" y="279"/>
                  </a:cubicBezTo>
                  <a:cubicBezTo>
                    <a:pt x="598" y="199"/>
                    <a:pt x="598" y="140"/>
                    <a:pt x="518" y="80"/>
                  </a:cubicBezTo>
                  <a:cubicBezTo>
                    <a:pt x="478" y="40"/>
                    <a:pt x="41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1966675" y="1611200"/>
              <a:ext cx="9975" cy="12475"/>
            </a:xfrm>
            <a:custGeom>
              <a:avLst/>
              <a:gdLst/>
              <a:ahLst/>
              <a:cxnLst/>
              <a:rect l="l" t="t" r="r" b="b"/>
              <a:pathLst>
                <a:path w="399" h="499" extrusionOk="0">
                  <a:moveTo>
                    <a:pt x="21" y="1"/>
                  </a:moveTo>
                  <a:cubicBezTo>
                    <a:pt x="21" y="61"/>
                    <a:pt x="21" y="100"/>
                    <a:pt x="1" y="180"/>
                  </a:cubicBezTo>
                  <a:cubicBezTo>
                    <a:pt x="80" y="279"/>
                    <a:pt x="120" y="399"/>
                    <a:pt x="200" y="498"/>
                  </a:cubicBezTo>
                  <a:lnTo>
                    <a:pt x="359" y="498"/>
                  </a:lnTo>
                  <a:cubicBezTo>
                    <a:pt x="379" y="259"/>
                    <a:pt x="399"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2015425" y="1614625"/>
              <a:ext cx="8475" cy="12725"/>
            </a:xfrm>
            <a:custGeom>
              <a:avLst/>
              <a:gdLst/>
              <a:ahLst/>
              <a:cxnLst/>
              <a:rect l="l" t="t" r="r" b="b"/>
              <a:pathLst>
                <a:path w="339" h="509" extrusionOk="0">
                  <a:moveTo>
                    <a:pt x="109" y="1"/>
                  </a:moveTo>
                  <a:cubicBezTo>
                    <a:pt x="80" y="1"/>
                    <a:pt x="44" y="8"/>
                    <a:pt x="0" y="23"/>
                  </a:cubicBezTo>
                  <a:lnTo>
                    <a:pt x="0" y="361"/>
                  </a:lnTo>
                  <a:cubicBezTo>
                    <a:pt x="54" y="459"/>
                    <a:pt x="114" y="509"/>
                    <a:pt x="177" y="509"/>
                  </a:cubicBezTo>
                  <a:cubicBezTo>
                    <a:pt x="230" y="509"/>
                    <a:pt x="284" y="473"/>
                    <a:pt x="338" y="401"/>
                  </a:cubicBezTo>
                  <a:lnTo>
                    <a:pt x="338" y="361"/>
                  </a:lnTo>
                  <a:cubicBezTo>
                    <a:pt x="217" y="309"/>
                    <a:pt x="307"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1998000" y="1610700"/>
              <a:ext cx="6650" cy="5000"/>
            </a:xfrm>
            <a:custGeom>
              <a:avLst/>
              <a:gdLst/>
              <a:ahLst/>
              <a:cxnLst/>
              <a:rect l="l" t="t" r="r" b="b"/>
              <a:pathLst>
                <a:path w="266" h="200" extrusionOk="0">
                  <a:moveTo>
                    <a:pt x="1" y="1"/>
                  </a:moveTo>
                  <a:lnTo>
                    <a:pt x="1" y="200"/>
                  </a:lnTo>
                  <a:cubicBezTo>
                    <a:pt x="61" y="200"/>
                    <a:pt x="120" y="200"/>
                    <a:pt x="160" y="180"/>
                  </a:cubicBezTo>
                  <a:cubicBezTo>
                    <a:pt x="265" y="28"/>
                    <a:pt x="213" y="7"/>
                    <a:pt x="139" y="7"/>
                  </a:cubicBezTo>
                  <a:cubicBezTo>
                    <a:pt x="110" y="7"/>
                    <a:pt x="77" y="10"/>
                    <a:pt x="50" y="10"/>
                  </a:cubicBezTo>
                  <a:cubicBezTo>
                    <a:pt x="29" y="10"/>
                    <a:pt x="12" y="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1984575" y="1624625"/>
              <a:ext cx="4500" cy="4025"/>
            </a:xfrm>
            <a:custGeom>
              <a:avLst/>
              <a:gdLst/>
              <a:ahLst/>
              <a:cxnLst/>
              <a:rect l="l" t="t" r="r" b="b"/>
              <a:pathLst>
                <a:path w="180" h="161" extrusionOk="0">
                  <a:moveTo>
                    <a:pt x="1" y="1"/>
                  </a:moveTo>
                  <a:cubicBezTo>
                    <a:pt x="61" y="41"/>
                    <a:pt x="140" y="100"/>
                    <a:pt x="180" y="160"/>
                  </a:cubicBezTo>
                  <a:cubicBezTo>
                    <a:pt x="140" y="100"/>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2395875" y="1736525"/>
              <a:ext cx="33825" cy="67675"/>
            </a:xfrm>
            <a:custGeom>
              <a:avLst/>
              <a:gdLst/>
              <a:ahLst/>
              <a:cxnLst/>
              <a:rect l="l" t="t" r="r" b="b"/>
              <a:pathLst>
                <a:path w="1353" h="2707" extrusionOk="0">
                  <a:moveTo>
                    <a:pt x="1094" y="1"/>
                  </a:moveTo>
                  <a:lnTo>
                    <a:pt x="1094" y="1"/>
                  </a:lnTo>
                  <a:cubicBezTo>
                    <a:pt x="836" y="240"/>
                    <a:pt x="856" y="617"/>
                    <a:pt x="657" y="896"/>
                  </a:cubicBezTo>
                  <a:cubicBezTo>
                    <a:pt x="358" y="1353"/>
                    <a:pt x="139" y="1851"/>
                    <a:pt x="40" y="2428"/>
                  </a:cubicBezTo>
                  <a:cubicBezTo>
                    <a:pt x="0" y="2706"/>
                    <a:pt x="199" y="2706"/>
                    <a:pt x="358" y="2706"/>
                  </a:cubicBezTo>
                  <a:cubicBezTo>
                    <a:pt x="537" y="2647"/>
                    <a:pt x="637" y="2527"/>
                    <a:pt x="716" y="2348"/>
                  </a:cubicBezTo>
                  <a:cubicBezTo>
                    <a:pt x="875" y="1751"/>
                    <a:pt x="1353" y="1234"/>
                    <a:pt x="1253" y="538"/>
                  </a:cubicBezTo>
                  <a:cubicBezTo>
                    <a:pt x="1054" y="419"/>
                    <a:pt x="1114" y="200"/>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2374475" y="1791875"/>
              <a:ext cx="36325" cy="35700"/>
            </a:xfrm>
            <a:custGeom>
              <a:avLst/>
              <a:gdLst/>
              <a:ahLst/>
              <a:cxnLst/>
              <a:rect l="l" t="t" r="r" b="b"/>
              <a:pathLst>
                <a:path w="1453" h="1428" extrusionOk="0">
                  <a:moveTo>
                    <a:pt x="438" y="0"/>
                  </a:moveTo>
                  <a:cubicBezTo>
                    <a:pt x="321" y="0"/>
                    <a:pt x="301" y="195"/>
                    <a:pt x="176" y="195"/>
                  </a:cubicBezTo>
                  <a:cubicBezTo>
                    <a:pt x="171" y="195"/>
                    <a:pt x="165" y="195"/>
                    <a:pt x="160" y="194"/>
                  </a:cubicBezTo>
                  <a:cubicBezTo>
                    <a:pt x="41" y="293"/>
                    <a:pt x="21" y="433"/>
                    <a:pt x="1" y="572"/>
                  </a:cubicBezTo>
                  <a:cubicBezTo>
                    <a:pt x="1" y="671"/>
                    <a:pt x="21" y="791"/>
                    <a:pt x="21" y="890"/>
                  </a:cubicBezTo>
                  <a:cubicBezTo>
                    <a:pt x="379" y="930"/>
                    <a:pt x="379" y="1188"/>
                    <a:pt x="379" y="1427"/>
                  </a:cubicBezTo>
                  <a:cubicBezTo>
                    <a:pt x="538" y="1308"/>
                    <a:pt x="598" y="1109"/>
                    <a:pt x="697" y="930"/>
                  </a:cubicBezTo>
                  <a:cubicBezTo>
                    <a:pt x="763" y="831"/>
                    <a:pt x="801" y="691"/>
                    <a:pt x="914" y="691"/>
                  </a:cubicBezTo>
                  <a:cubicBezTo>
                    <a:pt x="938" y="691"/>
                    <a:pt x="965" y="697"/>
                    <a:pt x="995" y="711"/>
                  </a:cubicBezTo>
                  <a:cubicBezTo>
                    <a:pt x="1135" y="791"/>
                    <a:pt x="1075" y="990"/>
                    <a:pt x="1095" y="1109"/>
                  </a:cubicBezTo>
                  <a:cubicBezTo>
                    <a:pt x="1127" y="1128"/>
                    <a:pt x="1159" y="1137"/>
                    <a:pt x="1189" y="1137"/>
                  </a:cubicBezTo>
                  <a:cubicBezTo>
                    <a:pt x="1252" y="1137"/>
                    <a:pt x="1307" y="1097"/>
                    <a:pt x="1334" y="1029"/>
                  </a:cubicBezTo>
                  <a:cubicBezTo>
                    <a:pt x="1453" y="791"/>
                    <a:pt x="1453" y="592"/>
                    <a:pt x="1234" y="393"/>
                  </a:cubicBezTo>
                  <a:cubicBezTo>
                    <a:pt x="1095" y="393"/>
                    <a:pt x="975" y="333"/>
                    <a:pt x="896" y="214"/>
                  </a:cubicBezTo>
                  <a:cubicBezTo>
                    <a:pt x="737" y="214"/>
                    <a:pt x="598" y="194"/>
                    <a:pt x="498" y="15"/>
                  </a:cubicBezTo>
                  <a:cubicBezTo>
                    <a:pt x="476" y="5"/>
                    <a:pt x="456"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2379450" y="1779950"/>
              <a:ext cx="9475" cy="19325"/>
            </a:xfrm>
            <a:custGeom>
              <a:avLst/>
              <a:gdLst/>
              <a:ahLst/>
              <a:cxnLst/>
              <a:rect l="l" t="t" r="r" b="b"/>
              <a:pathLst>
                <a:path w="379" h="773" extrusionOk="0">
                  <a:moveTo>
                    <a:pt x="125" y="0"/>
                  </a:moveTo>
                  <a:cubicBezTo>
                    <a:pt x="37" y="0"/>
                    <a:pt x="5" y="56"/>
                    <a:pt x="21" y="193"/>
                  </a:cubicBezTo>
                  <a:cubicBezTo>
                    <a:pt x="1" y="333"/>
                    <a:pt x="1" y="512"/>
                    <a:pt x="1" y="691"/>
                  </a:cubicBezTo>
                  <a:cubicBezTo>
                    <a:pt x="64" y="750"/>
                    <a:pt x="109" y="772"/>
                    <a:pt x="142" y="772"/>
                  </a:cubicBezTo>
                  <a:cubicBezTo>
                    <a:pt x="255" y="772"/>
                    <a:pt x="236" y="512"/>
                    <a:pt x="359" y="512"/>
                  </a:cubicBezTo>
                  <a:cubicBezTo>
                    <a:pt x="359" y="472"/>
                    <a:pt x="359" y="392"/>
                    <a:pt x="379" y="353"/>
                  </a:cubicBezTo>
                  <a:cubicBezTo>
                    <a:pt x="259" y="273"/>
                    <a:pt x="219" y="154"/>
                    <a:pt x="219" y="14"/>
                  </a:cubicBezTo>
                  <a:cubicBezTo>
                    <a:pt x="183" y="5"/>
                    <a:pt x="151" y="0"/>
                    <a:pt x="1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1887100" y="1606200"/>
              <a:ext cx="28825" cy="12500"/>
            </a:xfrm>
            <a:custGeom>
              <a:avLst/>
              <a:gdLst/>
              <a:ahLst/>
              <a:cxnLst/>
              <a:rect l="l" t="t" r="r" b="b"/>
              <a:pathLst>
                <a:path w="1153" h="500" extrusionOk="0">
                  <a:moveTo>
                    <a:pt x="707" y="0"/>
                  </a:moveTo>
                  <a:cubicBezTo>
                    <a:pt x="691" y="0"/>
                    <a:pt x="674" y="1"/>
                    <a:pt x="657" y="2"/>
                  </a:cubicBezTo>
                  <a:lnTo>
                    <a:pt x="80" y="2"/>
                  </a:lnTo>
                  <a:cubicBezTo>
                    <a:pt x="1" y="201"/>
                    <a:pt x="100" y="300"/>
                    <a:pt x="200" y="380"/>
                  </a:cubicBezTo>
                  <a:cubicBezTo>
                    <a:pt x="379" y="479"/>
                    <a:pt x="578" y="400"/>
                    <a:pt x="757" y="479"/>
                  </a:cubicBezTo>
                  <a:cubicBezTo>
                    <a:pt x="876" y="499"/>
                    <a:pt x="996" y="499"/>
                    <a:pt x="1115" y="499"/>
                  </a:cubicBezTo>
                  <a:cubicBezTo>
                    <a:pt x="1153" y="178"/>
                    <a:pt x="1011" y="0"/>
                    <a:pt x="7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1930375" y="1606225"/>
              <a:ext cx="19425" cy="13950"/>
            </a:xfrm>
            <a:custGeom>
              <a:avLst/>
              <a:gdLst/>
              <a:ahLst/>
              <a:cxnLst/>
              <a:rect l="l" t="t" r="r" b="b"/>
              <a:pathLst>
                <a:path w="777" h="558" extrusionOk="0">
                  <a:moveTo>
                    <a:pt x="279" y="1"/>
                  </a:moveTo>
                  <a:cubicBezTo>
                    <a:pt x="180" y="61"/>
                    <a:pt x="80" y="80"/>
                    <a:pt x="40" y="180"/>
                  </a:cubicBezTo>
                  <a:cubicBezTo>
                    <a:pt x="1" y="359"/>
                    <a:pt x="140" y="439"/>
                    <a:pt x="259" y="498"/>
                  </a:cubicBezTo>
                  <a:cubicBezTo>
                    <a:pt x="379" y="538"/>
                    <a:pt x="478" y="538"/>
                    <a:pt x="577" y="558"/>
                  </a:cubicBezTo>
                  <a:cubicBezTo>
                    <a:pt x="737" y="478"/>
                    <a:pt x="776" y="359"/>
                    <a:pt x="776" y="180"/>
                  </a:cubicBezTo>
                  <a:cubicBezTo>
                    <a:pt x="737" y="140"/>
                    <a:pt x="657"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876175" y="1611825"/>
              <a:ext cx="30350" cy="9350"/>
            </a:xfrm>
            <a:custGeom>
              <a:avLst/>
              <a:gdLst/>
              <a:ahLst/>
              <a:cxnLst/>
              <a:rect l="l" t="t" r="r" b="b"/>
              <a:pathLst>
                <a:path w="1214" h="374" extrusionOk="0">
                  <a:moveTo>
                    <a:pt x="290" y="0"/>
                  </a:moveTo>
                  <a:cubicBezTo>
                    <a:pt x="213" y="0"/>
                    <a:pt x="137" y="22"/>
                    <a:pt x="60" y="75"/>
                  </a:cubicBezTo>
                  <a:cubicBezTo>
                    <a:pt x="40" y="115"/>
                    <a:pt x="20" y="155"/>
                    <a:pt x="0" y="175"/>
                  </a:cubicBezTo>
                  <a:cubicBezTo>
                    <a:pt x="319" y="374"/>
                    <a:pt x="696" y="254"/>
                    <a:pt x="1035" y="334"/>
                  </a:cubicBezTo>
                  <a:cubicBezTo>
                    <a:pt x="1114" y="314"/>
                    <a:pt x="1154" y="274"/>
                    <a:pt x="1214" y="254"/>
                  </a:cubicBezTo>
                  <a:cubicBezTo>
                    <a:pt x="1055" y="115"/>
                    <a:pt x="836" y="135"/>
                    <a:pt x="657" y="115"/>
                  </a:cubicBezTo>
                  <a:cubicBezTo>
                    <a:pt x="535" y="54"/>
                    <a:pt x="412"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923900" y="1607225"/>
              <a:ext cx="12975" cy="11475"/>
            </a:xfrm>
            <a:custGeom>
              <a:avLst/>
              <a:gdLst/>
              <a:ahLst/>
              <a:cxnLst/>
              <a:rect l="l" t="t" r="r" b="b"/>
              <a:pathLst>
                <a:path w="519" h="459" extrusionOk="0">
                  <a:moveTo>
                    <a:pt x="339" y="1"/>
                  </a:moveTo>
                  <a:cubicBezTo>
                    <a:pt x="220" y="40"/>
                    <a:pt x="120" y="100"/>
                    <a:pt x="1" y="140"/>
                  </a:cubicBezTo>
                  <a:lnTo>
                    <a:pt x="1" y="458"/>
                  </a:lnTo>
                  <a:lnTo>
                    <a:pt x="518" y="458"/>
                  </a:lnTo>
                  <a:cubicBezTo>
                    <a:pt x="478" y="359"/>
                    <a:pt x="399" y="239"/>
                    <a:pt x="339" y="140"/>
                  </a:cubicBezTo>
                  <a:cubicBezTo>
                    <a:pt x="419" y="100"/>
                    <a:pt x="41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2367025" y="1632400"/>
              <a:ext cx="25875" cy="11150"/>
            </a:xfrm>
            <a:custGeom>
              <a:avLst/>
              <a:gdLst/>
              <a:ahLst/>
              <a:cxnLst/>
              <a:rect l="l" t="t" r="r" b="b"/>
              <a:pathLst>
                <a:path w="1035" h="446" extrusionOk="0">
                  <a:moveTo>
                    <a:pt x="619" y="0"/>
                  </a:moveTo>
                  <a:cubicBezTo>
                    <a:pt x="447" y="0"/>
                    <a:pt x="237" y="70"/>
                    <a:pt x="0" y="108"/>
                  </a:cubicBezTo>
                  <a:cubicBezTo>
                    <a:pt x="378" y="446"/>
                    <a:pt x="756" y="307"/>
                    <a:pt x="1035" y="386"/>
                  </a:cubicBezTo>
                  <a:cubicBezTo>
                    <a:pt x="951" y="84"/>
                    <a:pt x="808" y="0"/>
                    <a:pt x="6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2325250" y="1628625"/>
              <a:ext cx="19425" cy="8600"/>
            </a:xfrm>
            <a:custGeom>
              <a:avLst/>
              <a:gdLst/>
              <a:ahLst/>
              <a:cxnLst/>
              <a:rect l="l" t="t" r="r" b="b"/>
              <a:pathLst>
                <a:path w="777" h="344" extrusionOk="0">
                  <a:moveTo>
                    <a:pt x="776" y="0"/>
                  </a:moveTo>
                  <a:cubicBezTo>
                    <a:pt x="557" y="0"/>
                    <a:pt x="358" y="40"/>
                    <a:pt x="140" y="40"/>
                  </a:cubicBezTo>
                  <a:cubicBezTo>
                    <a:pt x="0" y="100"/>
                    <a:pt x="0" y="199"/>
                    <a:pt x="100" y="338"/>
                  </a:cubicBezTo>
                  <a:cubicBezTo>
                    <a:pt x="148" y="341"/>
                    <a:pt x="194" y="344"/>
                    <a:pt x="240" y="344"/>
                  </a:cubicBezTo>
                  <a:cubicBezTo>
                    <a:pt x="477" y="344"/>
                    <a:pt x="676" y="284"/>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2349675" y="1628625"/>
              <a:ext cx="12400" cy="7625"/>
            </a:xfrm>
            <a:custGeom>
              <a:avLst/>
              <a:gdLst/>
              <a:ahLst/>
              <a:cxnLst/>
              <a:rect l="l" t="t" r="r" b="b"/>
              <a:pathLst>
                <a:path w="496" h="305" extrusionOk="0">
                  <a:moveTo>
                    <a:pt x="18" y="0"/>
                  </a:moveTo>
                  <a:cubicBezTo>
                    <a:pt x="0" y="160"/>
                    <a:pt x="62" y="305"/>
                    <a:pt x="218" y="305"/>
                  </a:cubicBezTo>
                  <a:cubicBezTo>
                    <a:pt x="236" y="305"/>
                    <a:pt x="256" y="303"/>
                    <a:pt x="277" y="298"/>
                  </a:cubicBezTo>
                  <a:cubicBezTo>
                    <a:pt x="495" y="279"/>
                    <a:pt x="376" y="139"/>
                    <a:pt x="316" y="40"/>
                  </a:cubicBezTo>
                  <a:cubicBezTo>
                    <a:pt x="217" y="40"/>
                    <a:pt x="117" y="0"/>
                    <a:pt x="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2319275" y="1628625"/>
              <a:ext cx="9475" cy="8475"/>
            </a:xfrm>
            <a:custGeom>
              <a:avLst/>
              <a:gdLst/>
              <a:ahLst/>
              <a:cxnLst/>
              <a:rect l="l" t="t" r="r" b="b"/>
              <a:pathLst>
                <a:path w="379" h="339" extrusionOk="0">
                  <a:moveTo>
                    <a:pt x="1" y="0"/>
                  </a:moveTo>
                  <a:cubicBezTo>
                    <a:pt x="1" y="259"/>
                    <a:pt x="120" y="338"/>
                    <a:pt x="339" y="338"/>
                  </a:cubicBezTo>
                  <a:cubicBezTo>
                    <a:pt x="339" y="239"/>
                    <a:pt x="379" y="139"/>
                    <a:pt x="379" y="40"/>
                  </a:cubicBezTo>
                  <a:cubicBezTo>
                    <a:pt x="239" y="40"/>
                    <a:pt x="12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493825" y="1696100"/>
              <a:ext cx="16950" cy="7200"/>
            </a:xfrm>
            <a:custGeom>
              <a:avLst/>
              <a:gdLst/>
              <a:ahLst/>
              <a:cxnLst/>
              <a:rect l="l" t="t" r="r" b="b"/>
              <a:pathLst>
                <a:path w="678" h="288" extrusionOk="0">
                  <a:moveTo>
                    <a:pt x="461" y="1"/>
                  </a:moveTo>
                  <a:cubicBezTo>
                    <a:pt x="317" y="1"/>
                    <a:pt x="185" y="95"/>
                    <a:pt x="62" y="95"/>
                  </a:cubicBezTo>
                  <a:cubicBezTo>
                    <a:pt x="41" y="95"/>
                    <a:pt x="21" y="92"/>
                    <a:pt x="1" y="86"/>
                  </a:cubicBezTo>
                  <a:lnTo>
                    <a:pt x="1" y="265"/>
                  </a:lnTo>
                  <a:cubicBezTo>
                    <a:pt x="66" y="280"/>
                    <a:pt x="128" y="287"/>
                    <a:pt x="188" y="287"/>
                  </a:cubicBezTo>
                  <a:cubicBezTo>
                    <a:pt x="368" y="287"/>
                    <a:pt x="528" y="220"/>
                    <a:pt x="677" y="86"/>
                  </a:cubicBezTo>
                  <a:cubicBezTo>
                    <a:pt x="602" y="22"/>
                    <a:pt x="530" y="1"/>
                    <a:pt x="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475925" y="1702000"/>
              <a:ext cx="17450" cy="5725"/>
            </a:xfrm>
            <a:custGeom>
              <a:avLst/>
              <a:gdLst/>
              <a:ahLst/>
              <a:cxnLst/>
              <a:rect l="l" t="t" r="r" b="b"/>
              <a:pathLst>
                <a:path w="698" h="229" extrusionOk="0">
                  <a:moveTo>
                    <a:pt x="341" y="1"/>
                  </a:moveTo>
                  <a:cubicBezTo>
                    <a:pt x="201" y="1"/>
                    <a:pt x="77" y="43"/>
                    <a:pt x="1" y="228"/>
                  </a:cubicBezTo>
                  <a:cubicBezTo>
                    <a:pt x="240" y="208"/>
                    <a:pt x="498" y="228"/>
                    <a:pt x="697" y="29"/>
                  </a:cubicBezTo>
                  <a:cubicBezTo>
                    <a:pt x="580" y="29"/>
                    <a:pt x="45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2375475" y="1775325"/>
              <a:ext cx="8975" cy="9475"/>
            </a:xfrm>
            <a:custGeom>
              <a:avLst/>
              <a:gdLst/>
              <a:ahLst/>
              <a:cxnLst/>
              <a:rect l="l" t="t" r="r" b="b"/>
              <a:pathLst>
                <a:path w="359" h="379" extrusionOk="0">
                  <a:moveTo>
                    <a:pt x="339" y="0"/>
                  </a:moveTo>
                  <a:cubicBezTo>
                    <a:pt x="239" y="20"/>
                    <a:pt x="100" y="20"/>
                    <a:pt x="1" y="20"/>
                  </a:cubicBezTo>
                  <a:cubicBezTo>
                    <a:pt x="1" y="179"/>
                    <a:pt x="40" y="299"/>
                    <a:pt x="160" y="378"/>
                  </a:cubicBezTo>
                  <a:cubicBezTo>
                    <a:pt x="239" y="339"/>
                    <a:pt x="279" y="259"/>
                    <a:pt x="359" y="199"/>
                  </a:cubicBezTo>
                  <a:cubicBezTo>
                    <a:pt x="359" y="140"/>
                    <a:pt x="339" y="8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2250650" y="1624150"/>
              <a:ext cx="28875" cy="12325"/>
            </a:xfrm>
            <a:custGeom>
              <a:avLst/>
              <a:gdLst/>
              <a:ahLst/>
              <a:cxnLst/>
              <a:rect l="l" t="t" r="r" b="b"/>
              <a:pathLst>
                <a:path w="1155" h="493" extrusionOk="0">
                  <a:moveTo>
                    <a:pt x="483" y="1"/>
                  </a:moveTo>
                  <a:cubicBezTo>
                    <a:pt x="342" y="1"/>
                    <a:pt x="208" y="43"/>
                    <a:pt x="80" y="179"/>
                  </a:cubicBezTo>
                  <a:cubicBezTo>
                    <a:pt x="40" y="259"/>
                    <a:pt x="0" y="378"/>
                    <a:pt x="80" y="418"/>
                  </a:cubicBezTo>
                  <a:cubicBezTo>
                    <a:pt x="197" y="470"/>
                    <a:pt x="313" y="492"/>
                    <a:pt x="426" y="492"/>
                  </a:cubicBezTo>
                  <a:cubicBezTo>
                    <a:pt x="658" y="492"/>
                    <a:pt x="881" y="399"/>
                    <a:pt x="1095" y="279"/>
                  </a:cubicBezTo>
                  <a:cubicBezTo>
                    <a:pt x="1095" y="279"/>
                    <a:pt x="1095" y="239"/>
                    <a:pt x="1154" y="119"/>
                  </a:cubicBezTo>
                  <a:cubicBezTo>
                    <a:pt x="916" y="96"/>
                    <a:pt x="692" y="1"/>
                    <a:pt x="4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2225775" y="1620150"/>
              <a:ext cx="18925" cy="16950"/>
            </a:xfrm>
            <a:custGeom>
              <a:avLst/>
              <a:gdLst/>
              <a:ahLst/>
              <a:cxnLst/>
              <a:rect l="l" t="t" r="r" b="b"/>
              <a:pathLst>
                <a:path w="757" h="678" extrusionOk="0">
                  <a:moveTo>
                    <a:pt x="458" y="1"/>
                  </a:moveTo>
                  <a:cubicBezTo>
                    <a:pt x="438" y="220"/>
                    <a:pt x="299" y="419"/>
                    <a:pt x="80" y="478"/>
                  </a:cubicBezTo>
                  <a:cubicBezTo>
                    <a:pt x="60" y="518"/>
                    <a:pt x="41" y="538"/>
                    <a:pt x="1" y="578"/>
                  </a:cubicBezTo>
                  <a:cubicBezTo>
                    <a:pt x="41" y="598"/>
                    <a:pt x="60" y="637"/>
                    <a:pt x="80" y="677"/>
                  </a:cubicBezTo>
                  <a:cubicBezTo>
                    <a:pt x="757" y="637"/>
                    <a:pt x="757" y="637"/>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2284475" y="1627200"/>
              <a:ext cx="9475" cy="10400"/>
            </a:xfrm>
            <a:custGeom>
              <a:avLst/>
              <a:gdLst/>
              <a:ahLst/>
              <a:cxnLst/>
              <a:rect l="l" t="t" r="r" b="b"/>
              <a:pathLst>
                <a:path w="379" h="416" extrusionOk="0">
                  <a:moveTo>
                    <a:pt x="74" y="1"/>
                  </a:moveTo>
                  <a:cubicBezTo>
                    <a:pt x="48" y="1"/>
                    <a:pt x="14" y="29"/>
                    <a:pt x="0" y="57"/>
                  </a:cubicBezTo>
                  <a:lnTo>
                    <a:pt x="0" y="395"/>
                  </a:lnTo>
                  <a:cubicBezTo>
                    <a:pt x="40" y="415"/>
                    <a:pt x="120" y="415"/>
                    <a:pt x="179" y="415"/>
                  </a:cubicBezTo>
                  <a:cubicBezTo>
                    <a:pt x="338" y="296"/>
                    <a:pt x="378" y="157"/>
                    <a:pt x="139" y="57"/>
                  </a:cubicBezTo>
                  <a:cubicBezTo>
                    <a:pt x="139" y="37"/>
                    <a:pt x="139" y="17"/>
                    <a:pt x="100" y="17"/>
                  </a:cubicBezTo>
                  <a:cubicBezTo>
                    <a:pt x="94" y="6"/>
                    <a:pt x="85" y="1"/>
                    <a:pt x="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2284475" y="1625125"/>
              <a:ext cx="4500" cy="3525"/>
            </a:xfrm>
            <a:custGeom>
              <a:avLst/>
              <a:gdLst/>
              <a:ahLst/>
              <a:cxnLst/>
              <a:rect l="l" t="t" r="r" b="b"/>
              <a:pathLst>
                <a:path w="180" h="141" extrusionOk="0">
                  <a:moveTo>
                    <a:pt x="120" y="1"/>
                  </a:moveTo>
                  <a:cubicBezTo>
                    <a:pt x="80" y="41"/>
                    <a:pt x="40" y="100"/>
                    <a:pt x="0" y="140"/>
                  </a:cubicBezTo>
                  <a:cubicBezTo>
                    <a:pt x="40" y="120"/>
                    <a:pt x="120" y="120"/>
                    <a:pt x="179" y="120"/>
                  </a:cubicBezTo>
                  <a:cubicBezTo>
                    <a:pt x="179" y="80"/>
                    <a:pt x="1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362550" y="1832525"/>
              <a:ext cx="2000" cy="1500"/>
            </a:xfrm>
            <a:custGeom>
              <a:avLst/>
              <a:gdLst/>
              <a:ahLst/>
              <a:cxnLst/>
              <a:rect l="l" t="t" r="r" b="b"/>
              <a:pathLst>
                <a:path w="80" h="60" extrusionOk="0">
                  <a:moveTo>
                    <a:pt x="0" y="0"/>
                  </a:moveTo>
                  <a:lnTo>
                    <a:pt x="40" y="60"/>
                  </a:lnTo>
                  <a:lnTo>
                    <a:pt x="80" y="40"/>
                  </a:ln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175550" y="1642050"/>
              <a:ext cx="4500" cy="1150"/>
            </a:xfrm>
            <a:custGeom>
              <a:avLst/>
              <a:gdLst/>
              <a:ahLst/>
              <a:cxnLst/>
              <a:rect l="l" t="t" r="r" b="b"/>
              <a:pathLst>
                <a:path w="180" h="46" extrusionOk="0">
                  <a:moveTo>
                    <a:pt x="1" y="0"/>
                  </a:moveTo>
                  <a:cubicBezTo>
                    <a:pt x="17" y="16"/>
                    <a:pt x="46" y="45"/>
                    <a:pt x="56" y="45"/>
                  </a:cubicBezTo>
                  <a:cubicBezTo>
                    <a:pt x="59" y="45"/>
                    <a:pt x="60" y="44"/>
                    <a:pt x="60" y="40"/>
                  </a:cubicBezTo>
                  <a:cubicBezTo>
                    <a:pt x="100" y="2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185000" y="1642550"/>
              <a:ext cx="5500" cy="2500"/>
            </a:xfrm>
            <a:custGeom>
              <a:avLst/>
              <a:gdLst/>
              <a:ahLst/>
              <a:cxnLst/>
              <a:rect l="l" t="t" r="r" b="b"/>
              <a:pathLst>
                <a:path w="220" h="100" extrusionOk="0">
                  <a:moveTo>
                    <a:pt x="1" y="0"/>
                  </a:moveTo>
                  <a:cubicBezTo>
                    <a:pt x="80" y="20"/>
                    <a:pt x="140" y="80"/>
                    <a:pt x="219" y="100"/>
                  </a:cubicBezTo>
                  <a:cubicBezTo>
                    <a:pt x="140" y="80"/>
                    <a:pt x="8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180525" y="1619975"/>
              <a:ext cx="47275" cy="17125"/>
            </a:xfrm>
            <a:custGeom>
              <a:avLst/>
              <a:gdLst/>
              <a:ahLst/>
              <a:cxnLst/>
              <a:rect l="l" t="t" r="r" b="b"/>
              <a:pathLst>
                <a:path w="1891" h="685" extrusionOk="0">
                  <a:moveTo>
                    <a:pt x="245" y="0"/>
                  </a:moveTo>
                  <a:cubicBezTo>
                    <a:pt x="217" y="0"/>
                    <a:pt x="177" y="9"/>
                    <a:pt x="120" y="28"/>
                  </a:cubicBezTo>
                  <a:cubicBezTo>
                    <a:pt x="20" y="48"/>
                    <a:pt x="1" y="127"/>
                    <a:pt x="1" y="227"/>
                  </a:cubicBezTo>
                  <a:cubicBezTo>
                    <a:pt x="1" y="386"/>
                    <a:pt x="80" y="446"/>
                    <a:pt x="200" y="485"/>
                  </a:cubicBezTo>
                  <a:cubicBezTo>
                    <a:pt x="266" y="499"/>
                    <a:pt x="334" y="502"/>
                    <a:pt x="403" y="502"/>
                  </a:cubicBezTo>
                  <a:cubicBezTo>
                    <a:pt x="452" y="502"/>
                    <a:pt x="502" y="501"/>
                    <a:pt x="551" y="501"/>
                  </a:cubicBezTo>
                  <a:cubicBezTo>
                    <a:pt x="721" y="501"/>
                    <a:pt x="886" y="519"/>
                    <a:pt x="1015" y="684"/>
                  </a:cubicBezTo>
                  <a:lnTo>
                    <a:pt x="1532" y="664"/>
                  </a:lnTo>
                  <a:cubicBezTo>
                    <a:pt x="1652" y="545"/>
                    <a:pt x="1791" y="605"/>
                    <a:pt x="1890" y="505"/>
                  </a:cubicBezTo>
                  <a:cubicBezTo>
                    <a:pt x="1596" y="199"/>
                    <a:pt x="1413" y="60"/>
                    <a:pt x="1184" y="60"/>
                  </a:cubicBezTo>
                  <a:cubicBezTo>
                    <a:pt x="1027" y="60"/>
                    <a:pt x="848" y="125"/>
                    <a:pt x="597" y="247"/>
                  </a:cubicBezTo>
                  <a:cubicBezTo>
                    <a:pt x="541" y="280"/>
                    <a:pt x="460" y="320"/>
                    <a:pt x="400" y="320"/>
                  </a:cubicBezTo>
                  <a:cubicBezTo>
                    <a:pt x="353" y="320"/>
                    <a:pt x="319" y="296"/>
                    <a:pt x="319" y="227"/>
                  </a:cubicBezTo>
                  <a:cubicBezTo>
                    <a:pt x="304" y="90"/>
                    <a:pt x="335" y="0"/>
                    <a:pt x="2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2164625" y="1617175"/>
              <a:ext cx="13450" cy="16425"/>
            </a:xfrm>
            <a:custGeom>
              <a:avLst/>
              <a:gdLst/>
              <a:ahLst/>
              <a:cxnLst/>
              <a:rect l="l" t="t" r="r" b="b"/>
              <a:pathLst>
                <a:path w="538" h="657" extrusionOk="0">
                  <a:moveTo>
                    <a:pt x="259" y="1"/>
                  </a:moveTo>
                  <a:lnTo>
                    <a:pt x="259" y="1"/>
                  </a:lnTo>
                  <a:cubicBezTo>
                    <a:pt x="0" y="140"/>
                    <a:pt x="139" y="418"/>
                    <a:pt x="99" y="637"/>
                  </a:cubicBezTo>
                  <a:cubicBezTo>
                    <a:pt x="139" y="657"/>
                    <a:pt x="199" y="657"/>
                    <a:pt x="239" y="657"/>
                  </a:cubicBezTo>
                  <a:cubicBezTo>
                    <a:pt x="537" y="438"/>
                    <a:pt x="438" y="219"/>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2219325" y="1632600"/>
              <a:ext cx="8475" cy="4500"/>
            </a:xfrm>
            <a:custGeom>
              <a:avLst/>
              <a:gdLst/>
              <a:ahLst/>
              <a:cxnLst/>
              <a:rect l="l" t="t" r="r" b="b"/>
              <a:pathLst>
                <a:path w="339" h="180" extrusionOk="0">
                  <a:moveTo>
                    <a:pt x="338" y="0"/>
                  </a:moveTo>
                  <a:cubicBezTo>
                    <a:pt x="199" y="0"/>
                    <a:pt x="60" y="40"/>
                    <a:pt x="0" y="179"/>
                  </a:cubicBezTo>
                  <a:lnTo>
                    <a:pt x="338" y="179"/>
                  </a:ln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104050" y="1936125"/>
              <a:ext cx="41800" cy="17750"/>
            </a:xfrm>
            <a:custGeom>
              <a:avLst/>
              <a:gdLst/>
              <a:ahLst/>
              <a:cxnLst/>
              <a:rect l="l" t="t" r="r" b="b"/>
              <a:pathLst>
                <a:path w="1672" h="710" extrusionOk="0">
                  <a:moveTo>
                    <a:pt x="867" y="1"/>
                  </a:moveTo>
                  <a:cubicBezTo>
                    <a:pt x="770" y="1"/>
                    <a:pt x="669" y="15"/>
                    <a:pt x="577" y="34"/>
                  </a:cubicBezTo>
                  <a:cubicBezTo>
                    <a:pt x="438" y="213"/>
                    <a:pt x="219" y="173"/>
                    <a:pt x="0" y="213"/>
                  </a:cubicBezTo>
                  <a:cubicBezTo>
                    <a:pt x="40" y="392"/>
                    <a:pt x="40" y="531"/>
                    <a:pt x="40" y="710"/>
                  </a:cubicBezTo>
                  <a:cubicBezTo>
                    <a:pt x="279" y="710"/>
                    <a:pt x="518" y="690"/>
                    <a:pt x="736" y="690"/>
                  </a:cubicBezTo>
                  <a:cubicBezTo>
                    <a:pt x="1015" y="431"/>
                    <a:pt x="1452" y="471"/>
                    <a:pt x="1671" y="133"/>
                  </a:cubicBezTo>
                  <a:cubicBezTo>
                    <a:pt x="1621" y="76"/>
                    <a:pt x="1566" y="60"/>
                    <a:pt x="1508" y="60"/>
                  </a:cubicBezTo>
                  <a:cubicBezTo>
                    <a:pt x="1432" y="60"/>
                    <a:pt x="1350" y="87"/>
                    <a:pt x="1267" y="87"/>
                  </a:cubicBezTo>
                  <a:cubicBezTo>
                    <a:pt x="1236" y="87"/>
                    <a:pt x="1205" y="84"/>
                    <a:pt x="1174" y="73"/>
                  </a:cubicBezTo>
                  <a:cubicBezTo>
                    <a:pt x="1089" y="20"/>
                    <a:pt x="980" y="1"/>
                    <a:pt x="8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2359075" y="2073550"/>
              <a:ext cx="2000" cy="3675"/>
            </a:xfrm>
            <a:custGeom>
              <a:avLst/>
              <a:gdLst/>
              <a:ahLst/>
              <a:cxnLst/>
              <a:rect l="l" t="t" r="r" b="b"/>
              <a:pathLst>
                <a:path w="80" h="147" extrusionOk="0">
                  <a:moveTo>
                    <a:pt x="39" y="1"/>
                  </a:moveTo>
                  <a:cubicBezTo>
                    <a:pt x="23" y="1"/>
                    <a:pt x="12" y="20"/>
                    <a:pt x="0" y="67"/>
                  </a:cubicBezTo>
                  <a:cubicBezTo>
                    <a:pt x="0" y="87"/>
                    <a:pt x="20" y="107"/>
                    <a:pt x="20" y="146"/>
                  </a:cubicBezTo>
                  <a:cubicBezTo>
                    <a:pt x="30" y="126"/>
                    <a:pt x="45" y="126"/>
                    <a:pt x="57" y="126"/>
                  </a:cubicBezTo>
                  <a:cubicBezTo>
                    <a:pt x="70" y="126"/>
                    <a:pt x="80" y="126"/>
                    <a:pt x="80" y="107"/>
                  </a:cubicBezTo>
                  <a:lnTo>
                    <a:pt x="80" y="27"/>
                  </a:lnTo>
                  <a:cubicBezTo>
                    <a:pt x="63" y="10"/>
                    <a:pt x="50" y="1"/>
                    <a:pt x="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2470950" y="1603750"/>
              <a:ext cx="4025" cy="2500"/>
            </a:xfrm>
            <a:custGeom>
              <a:avLst/>
              <a:gdLst/>
              <a:ahLst/>
              <a:cxnLst/>
              <a:rect l="l" t="t" r="r" b="b"/>
              <a:pathLst>
                <a:path w="161" h="100" extrusionOk="0">
                  <a:moveTo>
                    <a:pt x="1" y="100"/>
                  </a:moveTo>
                  <a:cubicBezTo>
                    <a:pt x="41" y="80"/>
                    <a:pt x="120" y="40"/>
                    <a:pt x="160" y="0"/>
                  </a:cubicBezTo>
                  <a:cubicBezTo>
                    <a:pt x="120" y="40"/>
                    <a:pt x="41" y="80"/>
                    <a:pt x="1" y="10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2461500" y="1606225"/>
              <a:ext cx="5500" cy="4025"/>
            </a:xfrm>
            <a:custGeom>
              <a:avLst/>
              <a:gdLst/>
              <a:ahLst/>
              <a:cxnLst/>
              <a:rect l="l" t="t" r="r" b="b"/>
              <a:pathLst>
                <a:path w="220" h="161" extrusionOk="0">
                  <a:moveTo>
                    <a:pt x="61" y="1"/>
                  </a:moveTo>
                  <a:cubicBezTo>
                    <a:pt x="21" y="80"/>
                    <a:pt x="1" y="140"/>
                    <a:pt x="1" y="160"/>
                  </a:cubicBezTo>
                  <a:cubicBezTo>
                    <a:pt x="81" y="100"/>
                    <a:pt x="160" y="80"/>
                    <a:pt x="220" y="41"/>
                  </a:cubicBezTo>
                  <a:cubicBezTo>
                    <a:pt x="160" y="41"/>
                    <a:pt x="100" y="4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2153675" y="1668250"/>
              <a:ext cx="9475" cy="4150"/>
            </a:xfrm>
            <a:custGeom>
              <a:avLst/>
              <a:gdLst/>
              <a:ahLst/>
              <a:cxnLst/>
              <a:rect l="l" t="t" r="r" b="b"/>
              <a:pathLst>
                <a:path w="379" h="166" extrusionOk="0">
                  <a:moveTo>
                    <a:pt x="250" y="0"/>
                  </a:moveTo>
                  <a:cubicBezTo>
                    <a:pt x="140" y="0"/>
                    <a:pt x="64" y="38"/>
                    <a:pt x="0" y="166"/>
                  </a:cubicBezTo>
                  <a:lnTo>
                    <a:pt x="378" y="166"/>
                  </a:lnTo>
                  <a:cubicBezTo>
                    <a:pt x="378" y="86"/>
                    <a:pt x="358" y="46"/>
                    <a:pt x="339" y="6"/>
                  </a:cubicBezTo>
                  <a:cubicBezTo>
                    <a:pt x="307" y="3"/>
                    <a:pt x="277"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2439625" y="1617175"/>
              <a:ext cx="5000" cy="2500"/>
            </a:xfrm>
            <a:custGeom>
              <a:avLst/>
              <a:gdLst/>
              <a:ahLst/>
              <a:cxnLst/>
              <a:rect l="l" t="t" r="r" b="b"/>
              <a:pathLst>
                <a:path w="200" h="100" extrusionOk="0">
                  <a:moveTo>
                    <a:pt x="200" y="1"/>
                  </a:moveTo>
                  <a:cubicBezTo>
                    <a:pt x="120" y="20"/>
                    <a:pt x="80" y="40"/>
                    <a:pt x="1" y="100"/>
                  </a:cubicBezTo>
                  <a:cubicBezTo>
                    <a:pt x="80" y="60"/>
                    <a:pt x="160" y="2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1405200" y="1576400"/>
              <a:ext cx="10975" cy="9975"/>
            </a:xfrm>
            <a:custGeom>
              <a:avLst/>
              <a:gdLst/>
              <a:ahLst/>
              <a:cxnLst/>
              <a:rect l="l" t="t" r="r" b="b"/>
              <a:pathLst>
                <a:path w="439" h="399" extrusionOk="0">
                  <a:moveTo>
                    <a:pt x="100" y="0"/>
                  </a:moveTo>
                  <a:cubicBezTo>
                    <a:pt x="1" y="159"/>
                    <a:pt x="61" y="279"/>
                    <a:pt x="240" y="378"/>
                  </a:cubicBezTo>
                  <a:cubicBezTo>
                    <a:pt x="240" y="378"/>
                    <a:pt x="259" y="398"/>
                    <a:pt x="299" y="398"/>
                  </a:cubicBezTo>
                  <a:cubicBezTo>
                    <a:pt x="359" y="398"/>
                    <a:pt x="379" y="398"/>
                    <a:pt x="439" y="358"/>
                  </a:cubicBezTo>
                  <a:cubicBezTo>
                    <a:pt x="439" y="259"/>
                    <a:pt x="399" y="159"/>
                    <a:pt x="399" y="60"/>
                  </a:cubicBezTo>
                  <a:cubicBezTo>
                    <a:pt x="299" y="40"/>
                    <a:pt x="20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411175" y="1584850"/>
              <a:ext cx="5000" cy="2700"/>
            </a:xfrm>
            <a:custGeom>
              <a:avLst/>
              <a:gdLst/>
              <a:ahLst/>
              <a:cxnLst/>
              <a:rect l="l" t="t" r="r" b="b"/>
              <a:pathLst>
                <a:path w="200" h="108" extrusionOk="0">
                  <a:moveTo>
                    <a:pt x="200" y="1"/>
                  </a:moveTo>
                  <a:lnTo>
                    <a:pt x="200" y="1"/>
                  </a:lnTo>
                  <a:cubicBezTo>
                    <a:pt x="120" y="20"/>
                    <a:pt x="60" y="20"/>
                    <a:pt x="1" y="20"/>
                  </a:cubicBezTo>
                  <a:cubicBezTo>
                    <a:pt x="32" y="72"/>
                    <a:pt x="68" y="108"/>
                    <a:pt x="104" y="108"/>
                  </a:cubicBezTo>
                  <a:cubicBezTo>
                    <a:pt x="137" y="108"/>
                    <a:pt x="171" y="77"/>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639450" y="1591250"/>
              <a:ext cx="193475" cy="23475"/>
            </a:xfrm>
            <a:custGeom>
              <a:avLst/>
              <a:gdLst/>
              <a:ahLst/>
              <a:cxnLst/>
              <a:rect l="l" t="t" r="r" b="b"/>
              <a:pathLst>
                <a:path w="7739" h="939" extrusionOk="0">
                  <a:moveTo>
                    <a:pt x="2969" y="0"/>
                  </a:moveTo>
                  <a:cubicBezTo>
                    <a:pt x="2877" y="0"/>
                    <a:pt x="2789" y="31"/>
                    <a:pt x="2706" y="83"/>
                  </a:cubicBezTo>
                  <a:cubicBezTo>
                    <a:pt x="2602" y="117"/>
                    <a:pt x="2498" y="139"/>
                    <a:pt x="2394" y="139"/>
                  </a:cubicBezTo>
                  <a:cubicBezTo>
                    <a:pt x="2319" y="139"/>
                    <a:pt x="2244" y="128"/>
                    <a:pt x="2169" y="103"/>
                  </a:cubicBezTo>
                  <a:lnTo>
                    <a:pt x="80" y="103"/>
                  </a:lnTo>
                  <a:cubicBezTo>
                    <a:pt x="40" y="142"/>
                    <a:pt x="0" y="182"/>
                    <a:pt x="0" y="262"/>
                  </a:cubicBezTo>
                  <a:lnTo>
                    <a:pt x="0" y="441"/>
                  </a:lnTo>
                  <a:cubicBezTo>
                    <a:pt x="0" y="481"/>
                    <a:pt x="40" y="560"/>
                    <a:pt x="80" y="580"/>
                  </a:cubicBezTo>
                  <a:cubicBezTo>
                    <a:pt x="1851" y="649"/>
                    <a:pt x="3607" y="810"/>
                    <a:pt x="5360" y="810"/>
                  </a:cubicBezTo>
                  <a:cubicBezTo>
                    <a:pt x="5616" y="810"/>
                    <a:pt x="5872" y="806"/>
                    <a:pt x="6127" y="799"/>
                  </a:cubicBezTo>
                  <a:cubicBezTo>
                    <a:pt x="6240" y="859"/>
                    <a:pt x="6356" y="871"/>
                    <a:pt x="6473" y="871"/>
                  </a:cubicBezTo>
                  <a:cubicBezTo>
                    <a:pt x="6547" y="871"/>
                    <a:pt x="6622" y="866"/>
                    <a:pt x="6697" y="866"/>
                  </a:cubicBezTo>
                  <a:cubicBezTo>
                    <a:pt x="6813" y="866"/>
                    <a:pt x="6929" y="878"/>
                    <a:pt x="7042" y="938"/>
                  </a:cubicBezTo>
                  <a:lnTo>
                    <a:pt x="7221" y="938"/>
                  </a:lnTo>
                  <a:cubicBezTo>
                    <a:pt x="7341" y="859"/>
                    <a:pt x="7500" y="898"/>
                    <a:pt x="7619" y="839"/>
                  </a:cubicBezTo>
                  <a:cubicBezTo>
                    <a:pt x="7719" y="699"/>
                    <a:pt x="7739" y="580"/>
                    <a:pt x="7739" y="441"/>
                  </a:cubicBezTo>
                  <a:cubicBezTo>
                    <a:pt x="7628" y="331"/>
                    <a:pt x="7493" y="314"/>
                    <a:pt x="7353" y="314"/>
                  </a:cubicBezTo>
                  <a:cubicBezTo>
                    <a:pt x="7291" y="314"/>
                    <a:pt x="7229" y="317"/>
                    <a:pt x="7167" y="317"/>
                  </a:cubicBezTo>
                  <a:cubicBezTo>
                    <a:pt x="7067" y="317"/>
                    <a:pt x="6969" y="308"/>
                    <a:pt x="6883" y="262"/>
                  </a:cubicBezTo>
                  <a:cubicBezTo>
                    <a:pt x="6637" y="225"/>
                    <a:pt x="6383" y="150"/>
                    <a:pt x="6127" y="150"/>
                  </a:cubicBezTo>
                  <a:cubicBezTo>
                    <a:pt x="5968" y="150"/>
                    <a:pt x="5809" y="178"/>
                    <a:pt x="5650" y="262"/>
                  </a:cubicBezTo>
                  <a:cubicBezTo>
                    <a:pt x="5518" y="249"/>
                    <a:pt x="5388" y="245"/>
                    <a:pt x="5258" y="245"/>
                  </a:cubicBezTo>
                  <a:cubicBezTo>
                    <a:pt x="5112" y="245"/>
                    <a:pt x="4967" y="250"/>
                    <a:pt x="4823" y="250"/>
                  </a:cubicBezTo>
                  <a:cubicBezTo>
                    <a:pt x="4516" y="250"/>
                    <a:pt x="4215" y="229"/>
                    <a:pt x="3919" y="103"/>
                  </a:cubicBezTo>
                  <a:cubicBezTo>
                    <a:pt x="3830" y="33"/>
                    <a:pt x="3740" y="3"/>
                    <a:pt x="3651" y="3"/>
                  </a:cubicBezTo>
                  <a:cubicBezTo>
                    <a:pt x="3561" y="3"/>
                    <a:pt x="3472" y="33"/>
                    <a:pt x="3382" y="83"/>
                  </a:cubicBezTo>
                  <a:lnTo>
                    <a:pt x="3223" y="83"/>
                  </a:lnTo>
                  <a:cubicBezTo>
                    <a:pt x="3137" y="26"/>
                    <a:pt x="3052" y="0"/>
                    <a:pt x="29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758300" y="1462025"/>
              <a:ext cx="8475" cy="109925"/>
            </a:xfrm>
            <a:custGeom>
              <a:avLst/>
              <a:gdLst/>
              <a:ahLst/>
              <a:cxnLst/>
              <a:rect l="l" t="t" r="r" b="b"/>
              <a:pathLst>
                <a:path w="339" h="4397" extrusionOk="0">
                  <a:moveTo>
                    <a:pt x="239" y="0"/>
                  </a:moveTo>
                  <a:cubicBezTo>
                    <a:pt x="180" y="199"/>
                    <a:pt x="259" y="458"/>
                    <a:pt x="40" y="577"/>
                  </a:cubicBezTo>
                  <a:lnTo>
                    <a:pt x="40" y="3680"/>
                  </a:lnTo>
                  <a:cubicBezTo>
                    <a:pt x="40" y="3959"/>
                    <a:pt x="1" y="4237"/>
                    <a:pt x="339" y="4396"/>
                  </a:cubicBezTo>
                  <a:lnTo>
                    <a:pt x="339" y="159"/>
                  </a:lnTo>
                  <a:cubicBezTo>
                    <a:pt x="339" y="99"/>
                    <a:pt x="259" y="6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683700" y="1558000"/>
              <a:ext cx="44800" cy="26875"/>
            </a:xfrm>
            <a:custGeom>
              <a:avLst/>
              <a:gdLst/>
              <a:ahLst/>
              <a:cxnLst/>
              <a:rect l="l" t="t" r="r" b="b"/>
              <a:pathLst>
                <a:path w="1792" h="1075" extrusionOk="0">
                  <a:moveTo>
                    <a:pt x="1334" y="0"/>
                  </a:moveTo>
                  <a:cubicBezTo>
                    <a:pt x="1155" y="80"/>
                    <a:pt x="1254" y="279"/>
                    <a:pt x="1115" y="338"/>
                  </a:cubicBezTo>
                  <a:cubicBezTo>
                    <a:pt x="1095" y="398"/>
                    <a:pt x="1095" y="438"/>
                    <a:pt x="1095" y="498"/>
                  </a:cubicBezTo>
                  <a:cubicBezTo>
                    <a:pt x="1095" y="563"/>
                    <a:pt x="1077" y="593"/>
                    <a:pt x="1047" y="593"/>
                  </a:cubicBezTo>
                  <a:cubicBezTo>
                    <a:pt x="1023" y="593"/>
                    <a:pt x="991" y="573"/>
                    <a:pt x="956" y="537"/>
                  </a:cubicBezTo>
                  <a:cubicBezTo>
                    <a:pt x="657" y="577"/>
                    <a:pt x="339" y="577"/>
                    <a:pt x="41" y="577"/>
                  </a:cubicBezTo>
                  <a:cubicBezTo>
                    <a:pt x="1" y="836"/>
                    <a:pt x="359" y="836"/>
                    <a:pt x="399" y="1035"/>
                  </a:cubicBezTo>
                  <a:lnTo>
                    <a:pt x="438" y="1075"/>
                  </a:lnTo>
                  <a:cubicBezTo>
                    <a:pt x="598" y="1035"/>
                    <a:pt x="777" y="1035"/>
                    <a:pt x="956" y="1035"/>
                  </a:cubicBezTo>
                  <a:cubicBezTo>
                    <a:pt x="1005" y="1041"/>
                    <a:pt x="1055" y="1044"/>
                    <a:pt x="1103" y="1044"/>
                  </a:cubicBezTo>
                  <a:cubicBezTo>
                    <a:pt x="1362" y="1044"/>
                    <a:pt x="1588" y="948"/>
                    <a:pt x="1672" y="697"/>
                  </a:cubicBezTo>
                  <a:cubicBezTo>
                    <a:pt x="1791" y="398"/>
                    <a:pt x="1572" y="179"/>
                    <a:pt x="1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703600" y="1506775"/>
              <a:ext cx="13450" cy="60700"/>
            </a:xfrm>
            <a:custGeom>
              <a:avLst/>
              <a:gdLst/>
              <a:ahLst/>
              <a:cxnLst/>
              <a:rect l="l" t="t" r="r" b="b"/>
              <a:pathLst>
                <a:path w="538" h="2428" extrusionOk="0">
                  <a:moveTo>
                    <a:pt x="319" y="0"/>
                  </a:moveTo>
                  <a:cubicBezTo>
                    <a:pt x="199" y="796"/>
                    <a:pt x="0" y="1632"/>
                    <a:pt x="299" y="2427"/>
                  </a:cubicBezTo>
                  <a:cubicBezTo>
                    <a:pt x="478" y="2348"/>
                    <a:pt x="478" y="2189"/>
                    <a:pt x="498" y="2069"/>
                  </a:cubicBezTo>
                  <a:cubicBezTo>
                    <a:pt x="498" y="1453"/>
                    <a:pt x="498" y="836"/>
                    <a:pt x="538" y="199"/>
                  </a:cubicBezTo>
                  <a:cubicBezTo>
                    <a:pt x="458" y="159"/>
                    <a:pt x="398" y="8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780675" y="1589825"/>
              <a:ext cx="30875" cy="9425"/>
            </a:xfrm>
            <a:custGeom>
              <a:avLst/>
              <a:gdLst/>
              <a:ahLst/>
              <a:cxnLst/>
              <a:rect l="l" t="t" r="r" b="b"/>
              <a:pathLst>
                <a:path w="1235" h="377" extrusionOk="0">
                  <a:moveTo>
                    <a:pt x="558" y="0"/>
                  </a:moveTo>
                  <a:lnTo>
                    <a:pt x="41" y="140"/>
                  </a:lnTo>
                  <a:cubicBezTo>
                    <a:pt x="1" y="219"/>
                    <a:pt x="1" y="259"/>
                    <a:pt x="1" y="319"/>
                  </a:cubicBezTo>
                  <a:cubicBezTo>
                    <a:pt x="255" y="331"/>
                    <a:pt x="525" y="376"/>
                    <a:pt x="790" y="376"/>
                  </a:cubicBezTo>
                  <a:cubicBezTo>
                    <a:pt x="941" y="376"/>
                    <a:pt x="1090" y="362"/>
                    <a:pt x="1234" y="319"/>
                  </a:cubicBezTo>
                  <a:cubicBezTo>
                    <a:pt x="1155" y="259"/>
                    <a:pt x="1095" y="199"/>
                    <a:pt x="1075" y="140"/>
                  </a:cubicBezTo>
                  <a:lnTo>
                    <a:pt x="737" y="140"/>
                  </a:lnTo>
                  <a:cubicBezTo>
                    <a:pt x="677" y="100"/>
                    <a:pt x="598"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1719525" y="1464500"/>
              <a:ext cx="8475" cy="11950"/>
            </a:xfrm>
            <a:custGeom>
              <a:avLst/>
              <a:gdLst/>
              <a:ahLst/>
              <a:cxnLst/>
              <a:rect l="l" t="t" r="r" b="b"/>
              <a:pathLst>
                <a:path w="339" h="478" extrusionOk="0">
                  <a:moveTo>
                    <a:pt x="40" y="0"/>
                  </a:moveTo>
                  <a:cubicBezTo>
                    <a:pt x="40" y="180"/>
                    <a:pt x="0" y="359"/>
                    <a:pt x="199" y="478"/>
                  </a:cubicBezTo>
                  <a:cubicBezTo>
                    <a:pt x="318" y="259"/>
                    <a:pt x="338" y="6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1707075" y="1589200"/>
              <a:ext cx="12950" cy="4125"/>
            </a:xfrm>
            <a:custGeom>
              <a:avLst/>
              <a:gdLst/>
              <a:ahLst/>
              <a:cxnLst/>
              <a:rect l="l" t="t" r="r" b="b"/>
              <a:pathLst>
                <a:path w="518" h="165" extrusionOk="0">
                  <a:moveTo>
                    <a:pt x="252" y="1"/>
                  </a:moveTo>
                  <a:cubicBezTo>
                    <a:pt x="165" y="1"/>
                    <a:pt x="80" y="55"/>
                    <a:pt x="1" y="165"/>
                  </a:cubicBezTo>
                  <a:lnTo>
                    <a:pt x="518" y="165"/>
                  </a:lnTo>
                  <a:cubicBezTo>
                    <a:pt x="428" y="55"/>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1724475" y="1589250"/>
              <a:ext cx="12975" cy="5475"/>
            </a:xfrm>
            <a:custGeom>
              <a:avLst/>
              <a:gdLst/>
              <a:ahLst/>
              <a:cxnLst/>
              <a:rect l="l" t="t" r="r" b="b"/>
              <a:pathLst>
                <a:path w="519" h="219" extrusionOk="0">
                  <a:moveTo>
                    <a:pt x="246" y="1"/>
                  </a:moveTo>
                  <a:cubicBezTo>
                    <a:pt x="161" y="1"/>
                    <a:pt x="79" y="56"/>
                    <a:pt x="1" y="163"/>
                  </a:cubicBezTo>
                  <a:cubicBezTo>
                    <a:pt x="93" y="197"/>
                    <a:pt x="193" y="219"/>
                    <a:pt x="295" y="219"/>
                  </a:cubicBezTo>
                  <a:cubicBezTo>
                    <a:pt x="368" y="219"/>
                    <a:pt x="443" y="208"/>
                    <a:pt x="518" y="183"/>
                  </a:cubicBezTo>
                  <a:cubicBezTo>
                    <a:pt x="427" y="61"/>
                    <a:pt x="335" y="1"/>
                    <a:pt x="2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1589225" y="1486875"/>
              <a:ext cx="16925" cy="95600"/>
            </a:xfrm>
            <a:custGeom>
              <a:avLst/>
              <a:gdLst/>
              <a:ahLst/>
              <a:cxnLst/>
              <a:rect l="l" t="t" r="r" b="b"/>
              <a:pathLst>
                <a:path w="677" h="3824" extrusionOk="0">
                  <a:moveTo>
                    <a:pt x="299" y="1"/>
                  </a:moveTo>
                  <a:cubicBezTo>
                    <a:pt x="259" y="120"/>
                    <a:pt x="179" y="239"/>
                    <a:pt x="179" y="339"/>
                  </a:cubicBezTo>
                  <a:cubicBezTo>
                    <a:pt x="179" y="1194"/>
                    <a:pt x="179" y="2050"/>
                    <a:pt x="159" y="2885"/>
                  </a:cubicBezTo>
                  <a:cubicBezTo>
                    <a:pt x="159" y="3124"/>
                    <a:pt x="239" y="3363"/>
                    <a:pt x="0" y="3542"/>
                  </a:cubicBezTo>
                  <a:cubicBezTo>
                    <a:pt x="40" y="3661"/>
                    <a:pt x="60" y="3780"/>
                    <a:pt x="179" y="3820"/>
                  </a:cubicBezTo>
                  <a:cubicBezTo>
                    <a:pt x="190" y="3822"/>
                    <a:pt x="200" y="3823"/>
                    <a:pt x="209" y="3823"/>
                  </a:cubicBezTo>
                  <a:cubicBezTo>
                    <a:pt x="291" y="3823"/>
                    <a:pt x="340" y="3750"/>
                    <a:pt x="358" y="3661"/>
                  </a:cubicBezTo>
                  <a:cubicBezTo>
                    <a:pt x="398" y="3422"/>
                    <a:pt x="279" y="3084"/>
                    <a:pt x="517" y="2865"/>
                  </a:cubicBezTo>
                  <a:cubicBezTo>
                    <a:pt x="577" y="1990"/>
                    <a:pt x="458" y="1135"/>
                    <a:pt x="677" y="200"/>
                  </a:cubicBezTo>
                  <a:cubicBezTo>
                    <a:pt x="537" y="160"/>
                    <a:pt x="438" y="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1648900" y="1572425"/>
              <a:ext cx="46775" cy="12450"/>
            </a:xfrm>
            <a:custGeom>
              <a:avLst/>
              <a:gdLst/>
              <a:ahLst/>
              <a:cxnLst/>
              <a:rect l="l" t="t" r="r" b="b"/>
              <a:pathLst>
                <a:path w="1871" h="498" extrusionOk="0">
                  <a:moveTo>
                    <a:pt x="438" y="0"/>
                  </a:moveTo>
                  <a:cubicBezTo>
                    <a:pt x="299" y="80"/>
                    <a:pt x="159" y="179"/>
                    <a:pt x="0" y="299"/>
                  </a:cubicBezTo>
                  <a:cubicBezTo>
                    <a:pt x="151" y="313"/>
                    <a:pt x="300" y="316"/>
                    <a:pt x="447" y="316"/>
                  </a:cubicBezTo>
                  <a:cubicBezTo>
                    <a:pt x="552" y="316"/>
                    <a:pt x="656" y="314"/>
                    <a:pt x="759" y="314"/>
                  </a:cubicBezTo>
                  <a:cubicBezTo>
                    <a:pt x="1117" y="314"/>
                    <a:pt x="1461" y="333"/>
                    <a:pt x="1791" y="498"/>
                  </a:cubicBezTo>
                  <a:cubicBezTo>
                    <a:pt x="1870" y="159"/>
                    <a:pt x="1552" y="139"/>
                    <a:pt x="14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1596675" y="1482975"/>
              <a:ext cx="9975" cy="12425"/>
            </a:xfrm>
            <a:custGeom>
              <a:avLst/>
              <a:gdLst/>
              <a:ahLst/>
              <a:cxnLst/>
              <a:rect l="l" t="t" r="r" b="b"/>
              <a:pathLst>
                <a:path w="399" h="497" extrusionOk="0">
                  <a:moveTo>
                    <a:pt x="137" y="0"/>
                  </a:moveTo>
                  <a:cubicBezTo>
                    <a:pt x="45" y="0"/>
                    <a:pt x="47" y="139"/>
                    <a:pt x="1" y="216"/>
                  </a:cubicBezTo>
                  <a:cubicBezTo>
                    <a:pt x="41" y="380"/>
                    <a:pt x="92" y="497"/>
                    <a:pt x="196" y="497"/>
                  </a:cubicBezTo>
                  <a:cubicBezTo>
                    <a:pt x="244" y="497"/>
                    <a:pt x="303" y="472"/>
                    <a:pt x="379" y="415"/>
                  </a:cubicBezTo>
                  <a:cubicBezTo>
                    <a:pt x="398" y="356"/>
                    <a:pt x="398" y="316"/>
                    <a:pt x="359" y="236"/>
                  </a:cubicBezTo>
                  <a:cubicBezTo>
                    <a:pt x="339" y="157"/>
                    <a:pt x="259" y="117"/>
                    <a:pt x="239" y="37"/>
                  </a:cubicBezTo>
                  <a:cubicBezTo>
                    <a:pt x="196" y="11"/>
                    <a:pt x="163" y="0"/>
                    <a:pt x="1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1707575" y="1570925"/>
              <a:ext cx="9475" cy="7950"/>
            </a:xfrm>
            <a:custGeom>
              <a:avLst/>
              <a:gdLst/>
              <a:ahLst/>
              <a:cxnLst/>
              <a:rect l="l" t="t" r="r" b="b"/>
              <a:pathLst>
                <a:path w="379" h="318" extrusionOk="0">
                  <a:moveTo>
                    <a:pt x="140" y="1"/>
                  </a:moveTo>
                  <a:cubicBezTo>
                    <a:pt x="112" y="14"/>
                    <a:pt x="76" y="37"/>
                    <a:pt x="42" y="37"/>
                  </a:cubicBezTo>
                  <a:cubicBezTo>
                    <a:pt x="27" y="37"/>
                    <a:pt x="13" y="33"/>
                    <a:pt x="1" y="20"/>
                  </a:cubicBezTo>
                  <a:lnTo>
                    <a:pt x="1" y="20"/>
                  </a:lnTo>
                  <a:cubicBezTo>
                    <a:pt x="1" y="155"/>
                    <a:pt x="15" y="317"/>
                    <a:pt x="126" y="317"/>
                  </a:cubicBezTo>
                  <a:cubicBezTo>
                    <a:pt x="147" y="317"/>
                    <a:pt x="171" y="311"/>
                    <a:pt x="200" y="299"/>
                  </a:cubicBezTo>
                  <a:cubicBezTo>
                    <a:pt x="379" y="259"/>
                    <a:pt x="25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1603150" y="1484400"/>
              <a:ext cx="3000" cy="5000"/>
            </a:xfrm>
            <a:custGeom>
              <a:avLst/>
              <a:gdLst/>
              <a:ahLst/>
              <a:cxnLst/>
              <a:rect l="l" t="t" r="r" b="b"/>
              <a:pathLst>
                <a:path w="120" h="200" extrusionOk="0">
                  <a:moveTo>
                    <a:pt x="0" y="0"/>
                  </a:moveTo>
                  <a:lnTo>
                    <a:pt x="0" y="0"/>
                  </a:lnTo>
                  <a:cubicBezTo>
                    <a:pt x="20" y="60"/>
                    <a:pt x="80" y="139"/>
                    <a:pt x="120" y="199"/>
                  </a:cubicBezTo>
                  <a:cubicBezTo>
                    <a:pt x="120" y="100"/>
                    <a:pt x="10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1511150" y="1593300"/>
              <a:ext cx="59200" cy="13350"/>
            </a:xfrm>
            <a:custGeom>
              <a:avLst/>
              <a:gdLst/>
              <a:ahLst/>
              <a:cxnLst/>
              <a:rect l="l" t="t" r="r" b="b"/>
              <a:pathLst>
                <a:path w="2368" h="534" extrusionOk="0">
                  <a:moveTo>
                    <a:pt x="20" y="1"/>
                  </a:moveTo>
                  <a:cubicBezTo>
                    <a:pt x="0" y="160"/>
                    <a:pt x="0" y="319"/>
                    <a:pt x="0" y="478"/>
                  </a:cubicBezTo>
                  <a:cubicBezTo>
                    <a:pt x="169" y="520"/>
                    <a:pt x="342" y="534"/>
                    <a:pt x="516" y="534"/>
                  </a:cubicBezTo>
                  <a:cubicBezTo>
                    <a:pt x="750" y="534"/>
                    <a:pt x="985" y="509"/>
                    <a:pt x="1213" y="498"/>
                  </a:cubicBezTo>
                  <a:cubicBezTo>
                    <a:pt x="1305" y="406"/>
                    <a:pt x="1402" y="351"/>
                    <a:pt x="1493" y="351"/>
                  </a:cubicBezTo>
                  <a:cubicBezTo>
                    <a:pt x="1581" y="351"/>
                    <a:pt x="1663" y="401"/>
                    <a:pt x="1731" y="518"/>
                  </a:cubicBezTo>
                  <a:lnTo>
                    <a:pt x="2268" y="518"/>
                  </a:lnTo>
                  <a:cubicBezTo>
                    <a:pt x="2367" y="379"/>
                    <a:pt x="2327" y="200"/>
                    <a:pt x="2288" y="1"/>
                  </a:cubicBezTo>
                  <a:lnTo>
                    <a:pt x="895" y="1"/>
                  </a:lnTo>
                  <a:cubicBezTo>
                    <a:pt x="863" y="64"/>
                    <a:pt x="838" y="87"/>
                    <a:pt x="815" y="87"/>
                  </a:cubicBezTo>
                  <a:cubicBezTo>
                    <a:pt x="781" y="87"/>
                    <a:pt x="752" y="36"/>
                    <a:pt x="716" y="1"/>
                  </a:cubicBezTo>
                  <a:lnTo>
                    <a:pt x="537" y="1"/>
                  </a:lnTo>
                  <a:cubicBezTo>
                    <a:pt x="475" y="53"/>
                    <a:pt x="418" y="83"/>
                    <a:pt x="363" y="83"/>
                  </a:cubicBezTo>
                  <a:cubicBezTo>
                    <a:pt x="314" y="83"/>
                    <a:pt x="266" y="5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1475825" y="1592800"/>
              <a:ext cx="32350" cy="9800"/>
            </a:xfrm>
            <a:custGeom>
              <a:avLst/>
              <a:gdLst/>
              <a:ahLst/>
              <a:cxnLst/>
              <a:rect l="l" t="t" r="r" b="b"/>
              <a:pathLst>
                <a:path w="1294" h="392" extrusionOk="0">
                  <a:moveTo>
                    <a:pt x="1294" y="1"/>
                  </a:moveTo>
                  <a:lnTo>
                    <a:pt x="1294" y="1"/>
                  </a:lnTo>
                  <a:cubicBezTo>
                    <a:pt x="1183" y="42"/>
                    <a:pt x="1063" y="48"/>
                    <a:pt x="939" y="48"/>
                  </a:cubicBezTo>
                  <a:cubicBezTo>
                    <a:pt x="879" y="48"/>
                    <a:pt x="818" y="47"/>
                    <a:pt x="757" y="47"/>
                  </a:cubicBezTo>
                  <a:cubicBezTo>
                    <a:pt x="509" y="47"/>
                    <a:pt x="248" y="71"/>
                    <a:pt x="1" y="319"/>
                  </a:cubicBezTo>
                  <a:cubicBezTo>
                    <a:pt x="16" y="318"/>
                    <a:pt x="32" y="318"/>
                    <a:pt x="48" y="318"/>
                  </a:cubicBezTo>
                  <a:cubicBezTo>
                    <a:pt x="304" y="318"/>
                    <a:pt x="549" y="391"/>
                    <a:pt x="762" y="391"/>
                  </a:cubicBezTo>
                  <a:cubicBezTo>
                    <a:pt x="981" y="391"/>
                    <a:pt x="1166" y="314"/>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1513125" y="1391400"/>
              <a:ext cx="5500" cy="5000"/>
            </a:xfrm>
            <a:custGeom>
              <a:avLst/>
              <a:gdLst/>
              <a:ahLst/>
              <a:cxnLst/>
              <a:rect l="l" t="t" r="r" b="b"/>
              <a:pathLst>
                <a:path w="220" h="200" extrusionOk="0">
                  <a:moveTo>
                    <a:pt x="100" y="0"/>
                  </a:moveTo>
                  <a:cubicBezTo>
                    <a:pt x="60" y="0"/>
                    <a:pt x="20" y="40"/>
                    <a:pt x="1" y="80"/>
                  </a:cubicBezTo>
                  <a:cubicBezTo>
                    <a:pt x="20" y="120"/>
                    <a:pt x="20" y="179"/>
                    <a:pt x="40" y="199"/>
                  </a:cubicBezTo>
                  <a:cubicBezTo>
                    <a:pt x="60" y="199"/>
                    <a:pt x="140" y="179"/>
                    <a:pt x="160" y="139"/>
                  </a:cubicBezTo>
                  <a:cubicBezTo>
                    <a:pt x="219" y="80"/>
                    <a:pt x="2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1564350" y="1593800"/>
              <a:ext cx="77100" cy="12450"/>
            </a:xfrm>
            <a:custGeom>
              <a:avLst/>
              <a:gdLst/>
              <a:ahLst/>
              <a:cxnLst/>
              <a:rect l="l" t="t" r="r" b="b"/>
              <a:pathLst>
                <a:path w="3084" h="498" extrusionOk="0">
                  <a:moveTo>
                    <a:pt x="2547" y="239"/>
                  </a:moveTo>
                  <a:cubicBezTo>
                    <a:pt x="2575" y="239"/>
                    <a:pt x="2603" y="241"/>
                    <a:pt x="2631" y="243"/>
                  </a:cubicBezTo>
                  <a:lnTo>
                    <a:pt x="2631" y="243"/>
                  </a:lnTo>
                  <a:cubicBezTo>
                    <a:pt x="2627" y="243"/>
                    <a:pt x="2622" y="243"/>
                    <a:pt x="2617" y="243"/>
                  </a:cubicBezTo>
                  <a:cubicBezTo>
                    <a:pt x="2593" y="243"/>
                    <a:pt x="2570" y="242"/>
                    <a:pt x="2547" y="239"/>
                  </a:cubicBezTo>
                  <a:close/>
                  <a:moveTo>
                    <a:pt x="140" y="1"/>
                  </a:moveTo>
                  <a:cubicBezTo>
                    <a:pt x="1" y="160"/>
                    <a:pt x="20" y="339"/>
                    <a:pt x="140" y="498"/>
                  </a:cubicBezTo>
                  <a:cubicBezTo>
                    <a:pt x="1134" y="498"/>
                    <a:pt x="2129" y="498"/>
                    <a:pt x="3084" y="478"/>
                  </a:cubicBezTo>
                  <a:lnTo>
                    <a:pt x="3084" y="339"/>
                  </a:lnTo>
                  <a:cubicBezTo>
                    <a:pt x="3033" y="281"/>
                    <a:pt x="2972" y="255"/>
                    <a:pt x="2906" y="244"/>
                  </a:cubicBezTo>
                  <a:lnTo>
                    <a:pt x="2906" y="244"/>
                  </a:lnTo>
                  <a:cubicBezTo>
                    <a:pt x="2969" y="232"/>
                    <a:pt x="3029" y="208"/>
                    <a:pt x="3084" y="160"/>
                  </a:cubicBezTo>
                  <a:lnTo>
                    <a:pt x="3084"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1516100" y="1593300"/>
              <a:ext cx="8000" cy="7150"/>
            </a:xfrm>
            <a:custGeom>
              <a:avLst/>
              <a:gdLst/>
              <a:ahLst/>
              <a:cxnLst/>
              <a:rect l="l" t="t" r="r" b="b"/>
              <a:pathLst>
                <a:path w="320" h="286" extrusionOk="0">
                  <a:moveTo>
                    <a:pt x="200" y="1"/>
                  </a:moveTo>
                  <a:cubicBezTo>
                    <a:pt x="120" y="1"/>
                    <a:pt x="81" y="21"/>
                    <a:pt x="21" y="21"/>
                  </a:cubicBezTo>
                  <a:cubicBezTo>
                    <a:pt x="1" y="120"/>
                    <a:pt x="1" y="259"/>
                    <a:pt x="120" y="279"/>
                  </a:cubicBezTo>
                  <a:cubicBezTo>
                    <a:pt x="139" y="283"/>
                    <a:pt x="156" y="285"/>
                    <a:pt x="172" y="285"/>
                  </a:cubicBezTo>
                  <a:cubicBezTo>
                    <a:pt x="300" y="285"/>
                    <a:pt x="301" y="145"/>
                    <a:pt x="319" y="21"/>
                  </a:cubicBezTo>
                  <a:cubicBezTo>
                    <a:pt x="279" y="1"/>
                    <a:pt x="220" y="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1529050" y="1593300"/>
              <a:ext cx="7475" cy="7125"/>
            </a:xfrm>
            <a:custGeom>
              <a:avLst/>
              <a:gdLst/>
              <a:ahLst/>
              <a:cxnLst/>
              <a:rect l="l" t="t" r="r" b="b"/>
              <a:pathLst>
                <a:path w="299" h="285" extrusionOk="0">
                  <a:moveTo>
                    <a:pt x="0" y="1"/>
                  </a:moveTo>
                  <a:cubicBezTo>
                    <a:pt x="0" y="109"/>
                    <a:pt x="0" y="284"/>
                    <a:pt x="136" y="284"/>
                  </a:cubicBezTo>
                  <a:cubicBezTo>
                    <a:pt x="149" y="284"/>
                    <a:pt x="163" y="283"/>
                    <a:pt x="179" y="279"/>
                  </a:cubicBezTo>
                  <a:cubicBezTo>
                    <a:pt x="299" y="259"/>
                    <a:pt x="179" y="120"/>
                    <a:pt x="159" y="21"/>
                  </a:cubicBezTo>
                  <a:cubicBezTo>
                    <a:pt x="100" y="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1871700" y="1415575"/>
              <a:ext cx="13450" cy="8675"/>
            </a:xfrm>
            <a:custGeom>
              <a:avLst/>
              <a:gdLst/>
              <a:ahLst/>
              <a:cxnLst/>
              <a:rect l="l" t="t" r="r" b="b"/>
              <a:pathLst>
                <a:path w="538" h="347" extrusionOk="0">
                  <a:moveTo>
                    <a:pt x="277" y="1"/>
                  </a:moveTo>
                  <a:cubicBezTo>
                    <a:pt x="212" y="1"/>
                    <a:pt x="149" y="37"/>
                    <a:pt x="100" y="127"/>
                  </a:cubicBezTo>
                  <a:cubicBezTo>
                    <a:pt x="0" y="306"/>
                    <a:pt x="219" y="306"/>
                    <a:pt x="338" y="346"/>
                  </a:cubicBezTo>
                  <a:cubicBezTo>
                    <a:pt x="418" y="306"/>
                    <a:pt x="458" y="227"/>
                    <a:pt x="537" y="167"/>
                  </a:cubicBezTo>
                  <a:cubicBezTo>
                    <a:pt x="467" y="74"/>
                    <a:pt x="370" y="1"/>
                    <a:pt x="2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1670775" y="1399275"/>
              <a:ext cx="10425" cy="7550"/>
            </a:xfrm>
            <a:custGeom>
              <a:avLst/>
              <a:gdLst/>
              <a:ahLst/>
              <a:cxnLst/>
              <a:rect l="l" t="t" r="r" b="b"/>
              <a:pathLst>
                <a:path w="417" h="302" extrusionOk="0">
                  <a:moveTo>
                    <a:pt x="122" y="1"/>
                  </a:moveTo>
                  <a:cubicBezTo>
                    <a:pt x="102" y="1"/>
                    <a:pt x="82" y="2"/>
                    <a:pt x="60" y="4"/>
                  </a:cubicBezTo>
                  <a:cubicBezTo>
                    <a:pt x="1" y="23"/>
                    <a:pt x="1" y="83"/>
                    <a:pt x="60" y="123"/>
                  </a:cubicBezTo>
                  <a:cubicBezTo>
                    <a:pt x="100" y="202"/>
                    <a:pt x="180" y="262"/>
                    <a:pt x="219" y="302"/>
                  </a:cubicBezTo>
                  <a:lnTo>
                    <a:pt x="398" y="302"/>
                  </a:lnTo>
                  <a:cubicBezTo>
                    <a:pt x="416" y="86"/>
                    <a:pt x="305" y="1"/>
                    <a:pt x="1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1672775" y="1402325"/>
              <a:ext cx="4000" cy="4500"/>
            </a:xfrm>
            <a:custGeom>
              <a:avLst/>
              <a:gdLst/>
              <a:ahLst/>
              <a:cxnLst/>
              <a:rect l="l" t="t" r="r" b="b"/>
              <a:pathLst>
                <a:path w="160" h="180" extrusionOk="0">
                  <a:moveTo>
                    <a:pt x="0" y="1"/>
                  </a:moveTo>
                  <a:cubicBezTo>
                    <a:pt x="40" y="61"/>
                    <a:pt x="100" y="140"/>
                    <a:pt x="15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1669775" y="1398850"/>
              <a:ext cx="3025" cy="3000"/>
            </a:xfrm>
            <a:custGeom>
              <a:avLst/>
              <a:gdLst/>
              <a:ahLst/>
              <a:cxnLst/>
              <a:rect l="l" t="t" r="r" b="b"/>
              <a:pathLst>
                <a:path w="121" h="120" extrusionOk="0">
                  <a:moveTo>
                    <a:pt x="120" y="1"/>
                  </a:moveTo>
                  <a:cubicBezTo>
                    <a:pt x="1" y="40"/>
                    <a:pt x="1"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1828925" y="1602250"/>
              <a:ext cx="48750" cy="13950"/>
            </a:xfrm>
            <a:custGeom>
              <a:avLst/>
              <a:gdLst/>
              <a:ahLst/>
              <a:cxnLst/>
              <a:rect l="l" t="t" r="r" b="b"/>
              <a:pathLst>
                <a:path w="1950" h="558" extrusionOk="0">
                  <a:moveTo>
                    <a:pt x="160" y="1"/>
                  </a:moveTo>
                  <a:cubicBezTo>
                    <a:pt x="20" y="60"/>
                    <a:pt x="0" y="200"/>
                    <a:pt x="0" y="339"/>
                  </a:cubicBezTo>
                  <a:cubicBezTo>
                    <a:pt x="60" y="498"/>
                    <a:pt x="239" y="419"/>
                    <a:pt x="319" y="498"/>
                  </a:cubicBezTo>
                  <a:lnTo>
                    <a:pt x="657" y="498"/>
                  </a:lnTo>
                  <a:cubicBezTo>
                    <a:pt x="657" y="498"/>
                    <a:pt x="697" y="458"/>
                    <a:pt x="736" y="458"/>
                  </a:cubicBezTo>
                  <a:cubicBezTo>
                    <a:pt x="796" y="458"/>
                    <a:pt x="816" y="458"/>
                    <a:pt x="856" y="518"/>
                  </a:cubicBezTo>
                  <a:cubicBezTo>
                    <a:pt x="1214" y="538"/>
                    <a:pt x="1532" y="538"/>
                    <a:pt x="1890" y="558"/>
                  </a:cubicBezTo>
                  <a:lnTo>
                    <a:pt x="1910" y="498"/>
                  </a:lnTo>
                  <a:cubicBezTo>
                    <a:pt x="1950" y="399"/>
                    <a:pt x="1910" y="339"/>
                    <a:pt x="1831" y="299"/>
                  </a:cubicBezTo>
                  <a:lnTo>
                    <a:pt x="1751" y="239"/>
                  </a:lnTo>
                  <a:lnTo>
                    <a:pt x="1791" y="160"/>
                  </a:lnTo>
                  <a:cubicBezTo>
                    <a:pt x="1811" y="100"/>
                    <a:pt x="1791" y="41"/>
                    <a:pt x="1731" y="21"/>
                  </a:cubicBezTo>
                  <a:cubicBezTo>
                    <a:pt x="1214" y="21"/>
                    <a:pt x="677"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1870200" y="1602750"/>
              <a:ext cx="22400" cy="11975"/>
            </a:xfrm>
            <a:custGeom>
              <a:avLst/>
              <a:gdLst/>
              <a:ahLst/>
              <a:cxnLst/>
              <a:rect l="l" t="t" r="r" b="b"/>
              <a:pathLst>
                <a:path w="896" h="479" extrusionOk="0">
                  <a:moveTo>
                    <a:pt x="80" y="1"/>
                  </a:moveTo>
                  <a:cubicBezTo>
                    <a:pt x="60" y="40"/>
                    <a:pt x="60" y="120"/>
                    <a:pt x="60" y="180"/>
                  </a:cubicBezTo>
                  <a:cubicBezTo>
                    <a:pt x="1" y="219"/>
                    <a:pt x="1" y="279"/>
                    <a:pt x="60" y="319"/>
                  </a:cubicBezTo>
                  <a:cubicBezTo>
                    <a:pt x="100" y="379"/>
                    <a:pt x="180" y="418"/>
                    <a:pt x="239" y="478"/>
                  </a:cubicBezTo>
                  <a:lnTo>
                    <a:pt x="896" y="478"/>
                  </a:lnTo>
                  <a:cubicBezTo>
                    <a:pt x="856" y="379"/>
                    <a:pt x="796" y="239"/>
                    <a:pt x="756" y="140"/>
                  </a:cubicBezTo>
                  <a:cubicBezTo>
                    <a:pt x="597" y="140"/>
                    <a:pt x="478" y="12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2013925" y="1610700"/>
              <a:ext cx="10475" cy="12975"/>
            </a:xfrm>
            <a:custGeom>
              <a:avLst/>
              <a:gdLst/>
              <a:ahLst/>
              <a:cxnLst/>
              <a:rect l="l" t="t" r="r" b="b"/>
              <a:pathLst>
                <a:path w="419" h="519" extrusionOk="0">
                  <a:moveTo>
                    <a:pt x="60" y="1"/>
                  </a:moveTo>
                  <a:cubicBezTo>
                    <a:pt x="1" y="61"/>
                    <a:pt x="1" y="120"/>
                    <a:pt x="60" y="180"/>
                  </a:cubicBezTo>
                  <a:lnTo>
                    <a:pt x="398" y="518"/>
                  </a:lnTo>
                  <a:cubicBezTo>
                    <a:pt x="398" y="478"/>
                    <a:pt x="398" y="399"/>
                    <a:pt x="418" y="319"/>
                  </a:cubicBezTo>
                  <a:cubicBezTo>
                    <a:pt x="418" y="220"/>
                    <a:pt x="398" y="1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944800" y="1606225"/>
              <a:ext cx="5000" cy="4500"/>
            </a:xfrm>
            <a:custGeom>
              <a:avLst/>
              <a:gdLst/>
              <a:ahLst/>
              <a:cxnLst/>
              <a:rect l="l" t="t" r="r" b="b"/>
              <a:pathLst>
                <a:path w="200" h="180" extrusionOk="0">
                  <a:moveTo>
                    <a:pt x="1" y="1"/>
                  </a:moveTo>
                  <a:cubicBezTo>
                    <a:pt x="80" y="81"/>
                    <a:pt x="140" y="140"/>
                    <a:pt x="199" y="180"/>
                  </a:cubicBezTo>
                  <a:cubicBezTo>
                    <a:pt x="160" y="140"/>
                    <a:pt x="80" y="8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932375" y="1607225"/>
              <a:ext cx="5000" cy="3500"/>
            </a:xfrm>
            <a:custGeom>
              <a:avLst/>
              <a:gdLst/>
              <a:ahLst/>
              <a:cxnLst/>
              <a:rect l="l" t="t" r="r" b="b"/>
              <a:pathLst>
                <a:path w="200" h="140" extrusionOk="0">
                  <a:moveTo>
                    <a:pt x="0" y="1"/>
                  </a:moveTo>
                  <a:lnTo>
                    <a:pt x="0" y="140"/>
                  </a:lnTo>
                  <a:cubicBezTo>
                    <a:pt x="80" y="100"/>
                    <a:pt x="139" y="4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992050" y="1607225"/>
              <a:ext cx="5975" cy="3500"/>
            </a:xfrm>
            <a:custGeom>
              <a:avLst/>
              <a:gdLst/>
              <a:ahLst/>
              <a:cxnLst/>
              <a:rect l="l" t="t" r="r" b="b"/>
              <a:pathLst>
                <a:path w="239" h="140" extrusionOk="0">
                  <a:moveTo>
                    <a:pt x="80" y="1"/>
                  </a:moveTo>
                  <a:cubicBezTo>
                    <a:pt x="0" y="21"/>
                    <a:pt x="0" y="100"/>
                    <a:pt x="60" y="140"/>
                  </a:cubicBezTo>
                  <a:lnTo>
                    <a:pt x="239" y="140"/>
                  </a:lnTo>
                  <a:lnTo>
                    <a:pt x="8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989050" y="1607225"/>
              <a:ext cx="5000" cy="3500"/>
            </a:xfrm>
            <a:custGeom>
              <a:avLst/>
              <a:gdLst/>
              <a:ahLst/>
              <a:cxnLst/>
              <a:rect l="l" t="t" r="r" b="b"/>
              <a:pathLst>
                <a:path w="200" h="140" extrusionOk="0">
                  <a:moveTo>
                    <a:pt x="200" y="1"/>
                  </a:moveTo>
                  <a:lnTo>
                    <a:pt x="200" y="1"/>
                  </a:lnTo>
                  <a:cubicBezTo>
                    <a:pt x="120" y="40"/>
                    <a:pt x="80" y="100"/>
                    <a:pt x="1" y="140"/>
                  </a:cubicBezTo>
                  <a:lnTo>
                    <a:pt x="180" y="140"/>
                  </a:lnTo>
                  <a:cubicBezTo>
                    <a:pt x="180" y="100"/>
                    <a:pt x="180" y="4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921925" y="1608725"/>
              <a:ext cx="2000" cy="2000"/>
            </a:xfrm>
            <a:custGeom>
              <a:avLst/>
              <a:gdLst/>
              <a:ahLst/>
              <a:cxnLst/>
              <a:rect l="l" t="t" r="r" b="b"/>
              <a:pathLst>
                <a:path w="80" h="80" extrusionOk="0">
                  <a:moveTo>
                    <a:pt x="60" y="0"/>
                  </a:moveTo>
                  <a:lnTo>
                    <a:pt x="0" y="60"/>
                  </a:lnTo>
                  <a:lnTo>
                    <a:pt x="80" y="80"/>
                  </a:ln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012925" y="1611200"/>
              <a:ext cx="2525" cy="4500"/>
            </a:xfrm>
            <a:custGeom>
              <a:avLst/>
              <a:gdLst/>
              <a:ahLst/>
              <a:cxnLst/>
              <a:rect l="l" t="t" r="r" b="b"/>
              <a:pathLst>
                <a:path w="101" h="180" extrusionOk="0">
                  <a:moveTo>
                    <a:pt x="100" y="1"/>
                  </a:moveTo>
                  <a:cubicBezTo>
                    <a:pt x="1" y="61"/>
                    <a:pt x="1" y="10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1366425" y="1428650"/>
              <a:ext cx="23400" cy="3925"/>
            </a:xfrm>
            <a:custGeom>
              <a:avLst/>
              <a:gdLst/>
              <a:ahLst/>
              <a:cxnLst/>
              <a:rect l="l" t="t" r="r" b="b"/>
              <a:pathLst>
                <a:path w="936" h="157" extrusionOk="0">
                  <a:moveTo>
                    <a:pt x="678" y="1"/>
                  </a:moveTo>
                  <a:cubicBezTo>
                    <a:pt x="463" y="1"/>
                    <a:pt x="242" y="11"/>
                    <a:pt x="0" y="82"/>
                  </a:cubicBezTo>
                  <a:cubicBezTo>
                    <a:pt x="179" y="141"/>
                    <a:pt x="343" y="156"/>
                    <a:pt x="498" y="156"/>
                  </a:cubicBezTo>
                  <a:cubicBezTo>
                    <a:pt x="652" y="156"/>
                    <a:pt x="796" y="141"/>
                    <a:pt x="935" y="141"/>
                  </a:cubicBezTo>
                  <a:lnTo>
                    <a:pt x="935" y="2"/>
                  </a:lnTo>
                  <a:cubicBezTo>
                    <a:pt x="850" y="2"/>
                    <a:pt x="765" y="1"/>
                    <a:pt x="6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1646400" y="1467975"/>
              <a:ext cx="7000" cy="3250"/>
            </a:xfrm>
            <a:custGeom>
              <a:avLst/>
              <a:gdLst/>
              <a:ahLst/>
              <a:cxnLst/>
              <a:rect l="l" t="t" r="r" b="b"/>
              <a:pathLst>
                <a:path w="280" h="130" extrusionOk="0">
                  <a:moveTo>
                    <a:pt x="279" y="1"/>
                  </a:moveTo>
                  <a:cubicBezTo>
                    <a:pt x="160" y="1"/>
                    <a:pt x="61" y="1"/>
                    <a:pt x="1" y="120"/>
                  </a:cubicBezTo>
                  <a:cubicBezTo>
                    <a:pt x="39" y="126"/>
                    <a:pt x="73" y="129"/>
                    <a:pt x="103" y="129"/>
                  </a:cubicBezTo>
                  <a:cubicBezTo>
                    <a:pt x="182" y="129"/>
                    <a:pt x="236" y="102"/>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1631500" y="1399350"/>
              <a:ext cx="2500" cy="2025"/>
            </a:xfrm>
            <a:custGeom>
              <a:avLst/>
              <a:gdLst/>
              <a:ahLst/>
              <a:cxnLst/>
              <a:rect l="l" t="t" r="r" b="b"/>
              <a:pathLst>
                <a:path w="100" h="81" extrusionOk="0">
                  <a:moveTo>
                    <a:pt x="40" y="1"/>
                  </a:moveTo>
                  <a:cubicBezTo>
                    <a:pt x="40" y="1"/>
                    <a:pt x="0" y="20"/>
                    <a:pt x="0" y="60"/>
                  </a:cubicBezTo>
                  <a:cubicBezTo>
                    <a:pt x="40" y="60"/>
                    <a:pt x="60" y="80"/>
                    <a:pt x="80" y="80"/>
                  </a:cubicBezTo>
                  <a:cubicBezTo>
                    <a:pt x="80" y="80"/>
                    <a:pt x="100" y="60"/>
                    <a:pt x="100" y="20"/>
                  </a:cubicBezTo>
                  <a:cubicBezTo>
                    <a:pt x="80" y="1"/>
                    <a:pt x="60" y="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1794100" y="1589825"/>
              <a:ext cx="4025" cy="3500"/>
            </a:xfrm>
            <a:custGeom>
              <a:avLst/>
              <a:gdLst/>
              <a:ahLst/>
              <a:cxnLst/>
              <a:rect l="l" t="t" r="r" b="b"/>
              <a:pathLst>
                <a:path w="161" h="140" extrusionOk="0">
                  <a:moveTo>
                    <a:pt x="1" y="0"/>
                  </a:moveTo>
                  <a:cubicBezTo>
                    <a:pt x="41" y="40"/>
                    <a:pt x="100" y="100"/>
                    <a:pt x="160" y="140"/>
                  </a:cubicBezTo>
                  <a:cubicBezTo>
                    <a:pt x="120" y="10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2883475" y="1650500"/>
              <a:ext cx="151975" cy="40500"/>
            </a:xfrm>
            <a:custGeom>
              <a:avLst/>
              <a:gdLst/>
              <a:ahLst/>
              <a:cxnLst/>
              <a:rect l="l" t="t" r="r" b="b"/>
              <a:pathLst>
                <a:path w="6079" h="1620" extrusionOk="0">
                  <a:moveTo>
                    <a:pt x="5083" y="0"/>
                  </a:moveTo>
                  <a:cubicBezTo>
                    <a:pt x="4606" y="219"/>
                    <a:pt x="4129" y="378"/>
                    <a:pt x="3611" y="498"/>
                  </a:cubicBezTo>
                  <a:cubicBezTo>
                    <a:pt x="2418" y="776"/>
                    <a:pt x="1204" y="955"/>
                    <a:pt x="31" y="1373"/>
                  </a:cubicBezTo>
                  <a:cubicBezTo>
                    <a:pt x="0" y="1525"/>
                    <a:pt x="28" y="1619"/>
                    <a:pt x="132" y="1619"/>
                  </a:cubicBezTo>
                  <a:cubicBezTo>
                    <a:pt x="164" y="1619"/>
                    <a:pt x="203" y="1610"/>
                    <a:pt x="250" y="1592"/>
                  </a:cubicBezTo>
                  <a:lnTo>
                    <a:pt x="548" y="1512"/>
                  </a:lnTo>
                  <a:cubicBezTo>
                    <a:pt x="687" y="1453"/>
                    <a:pt x="826" y="1453"/>
                    <a:pt x="946" y="1393"/>
                  </a:cubicBezTo>
                  <a:cubicBezTo>
                    <a:pt x="1224" y="1373"/>
                    <a:pt x="1523" y="1393"/>
                    <a:pt x="1801" y="1313"/>
                  </a:cubicBezTo>
                  <a:cubicBezTo>
                    <a:pt x="3214" y="975"/>
                    <a:pt x="4666" y="657"/>
                    <a:pt x="6078" y="299"/>
                  </a:cubicBezTo>
                  <a:cubicBezTo>
                    <a:pt x="6040" y="109"/>
                    <a:pt x="5953" y="60"/>
                    <a:pt x="5852" y="60"/>
                  </a:cubicBezTo>
                  <a:cubicBezTo>
                    <a:pt x="5741" y="60"/>
                    <a:pt x="5615" y="120"/>
                    <a:pt x="5521" y="120"/>
                  </a:cubicBezTo>
                  <a:cubicBezTo>
                    <a:pt x="5382" y="80"/>
                    <a:pt x="5223" y="60"/>
                    <a:pt x="5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3005075" y="1608725"/>
              <a:ext cx="99500" cy="23900"/>
            </a:xfrm>
            <a:custGeom>
              <a:avLst/>
              <a:gdLst/>
              <a:ahLst/>
              <a:cxnLst/>
              <a:rect l="l" t="t" r="r" b="b"/>
              <a:pathLst>
                <a:path w="3980" h="956" extrusionOk="0">
                  <a:moveTo>
                    <a:pt x="3920" y="0"/>
                  </a:moveTo>
                  <a:cubicBezTo>
                    <a:pt x="2607" y="199"/>
                    <a:pt x="1314" y="438"/>
                    <a:pt x="21" y="657"/>
                  </a:cubicBezTo>
                  <a:cubicBezTo>
                    <a:pt x="21" y="677"/>
                    <a:pt x="1" y="736"/>
                    <a:pt x="1" y="776"/>
                  </a:cubicBezTo>
                  <a:cubicBezTo>
                    <a:pt x="1" y="876"/>
                    <a:pt x="120" y="876"/>
                    <a:pt x="200" y="955"/>
                  </a:cubicBezTo>
                  <a:cubicBezTo>
                    <a:pt x="1433" y="677"/>
                    <a:pt x="2746" y="657"/>
                    <a:pt x="3979" y="239"/>
                  </a:cubicBezTo>
                  <a:cubicBezTo>
                    <a:pt x="3939" y="160"/>
                    <a:pt x="3939" y="80"/>
                    <a:pt x="39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3021000" y="1633100"/>
              <a:ext cx="81075" cy="24875"/>
            </a:xfrm>
            <a:custGeom>
              <a:avLst/>
              <a:gdLst/>
              <a:ahLst/>
              <a:cxnLst/>
              <a:rect l="l" t="t" r="r" b="b"/>
              <a:pathLst>
                <a:path w="3243" h="995" extrusionOk="0">
                  <a:moveTo>
                    <a:pt x="2865" y="0"/>
                  </a:moveTo>
                  <a:cubicBezTo>
                    <a:pt x="1870" y="119"/>
                    <a:pt x="955" y="557"/>
                    <a:pt x="0" y="816"/>
                  </a:cubicBezTo>
                  <a:cubicBezTo>
                    <a:pt x="199" y="855"/>
                    <a:pt x="418" y="796"/>
                    <a:pt x="577" y="995"/>
                  </a:cubicBezTo>
                  <a:cubicBezTo>
                    <a:pt x="1214" y="875"/>
                    <a:pt x="1850" y="577"/>
                    <a:pt x="2507" y="497"/>
                  </a:cubicBezTo>
                  <a:cubicBezTo>
                    <a:pt x="2686" y="259"/>
                    <a:pt x="3064" y="418"/>
                    <a:pt x="3243" y="179"/>
                  </a:cubicBezTo>
                  <a:cubicBezTo>
                    <a:pt x="3163" y="0"/>
                    <a:pt x="2984" y="80"/>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3057300" y="1589850"/>
              <a:ext cx="52750" cy="10650"/>
            </a:xfrm>
            <a:custGeom>
              <a:avLst/>
              <a:gdLst/>
              <a:ahLst/>
              <a:cxnLst/>
              <a:rect l="l" t="t" r="r" b="b"/>
              <a:pathLst>
                <a:path w="2110" h="426" extrusionOk="0">
                  <a:moveTo>
                    <a:pt x="1727" y="0"/>
                  </a:moveTo>
                  <a:cubicBezTo>
                    <a:pt x="1335" y="0"/>
                    <a:pt x="947" y="156"/>
                    <a:pt x="553" y="156"/>
                  </a:cubicBezTo>
                  <a:cubicBezTo>
                    <a:pt x="482" y="156"/>
                    <a:pt x="410" y="151"/>
                    <a:pt x="339" y="139"/>
                  </a:cubicBezTo>
                  <a:cubicBezTo>
                    <a:pt x="299" y="159"/>
                    <a:pt x="239" y="159"/>
                    <a:pt x="199" y="159"/>
                  </a:cubicBezTo>
                  <a:cubicBezTo>
                    <a:pt x="120" y="198"/>
                    <a:pt x="60" y="258"/>
                    <a:pt x="0" y="318"/>
                  </a:cubicBezTo>
                  <a:cubicBezTo>
                    <a:pt x="191" y="395"/>
                    <a:pt x="378" y="426"/>
                    <a:pt x="563" y="426"/>
                  </a:cubicBezTo>
                  <a:cubicBezTo>
                    <a:pt x="1089" y="426"/>
                    <a:pt x="1593" y="177"/>
                    <a:pt x="2109" y="59"/>
                  </a:cubicBezTo>
                  <a:cubicBezTo>
                    <a:pt x="1981" y="16"/>
                    <a:pt x="1854" y="0"/>
                    <a:pt x="17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2948375" y="1628075"/>
              <a:ext cx="50275" cy="14025"/>
            </a:xfrm>
            <a:custGeom>
              <a:avLst/>
              <a:gdLst/>
              <a:ahLst/>
              <a:cxnLst/>
              <a:rect l="l" t="t" r="r" b="b"/>
              <a:pathLst>
                <a:path w="2011" h="561" extrusionOk="0">
                  <a:moveTo>
                    <a:pt x="1846" y="1"/>
                  </a:moveTo>
                  <a:cubicBezTo>
                    <a:pt x="1219" y="1"/>
                    <a:pt x="610" y="206"/>
                    <a:pt x="1" y="320"/>
                  </a:cubicBezTo>
                  <a:cubicBezTo>
                    <a:pt x="1" y="400"/>
                    <a:pt x="41" y="460"/>
                    <a:pt x="120" y="519"/>
                  </a:cubicBezTo>
                  <a:cubicBezTo>
                    <a:pt x="140" y="519"/>
                    <a:pt x="200" y="559"/>
                    <a:pt x="220" y="559"/>
                  </a:cubicBezTo>
                  <a:cubicBezTo>
                    <a:pt x="238" y="560"/>
                    <a:pt x="255" y="560"/>
                    <a:pt x="273" y="560"/>
                  </a:cubicBezTo>
                  <a:cubicBezTo>
                    <a:pt x="737" y="560"/>
                    <a:pt x="1186" y="336"/>
                    <a:pt x="1664" y="336"/>
                  </a:cubicBezTo>
                  <a:cubicBezTo>
                    <a:pt x="1700" y="336"/>
                    <a:pt x="1735" y="338"/>
                    <a:pt x="1771" y="340"/>
                  </a:cubicBezTo>
                  <a:lnTo>
                    <a:pt x="1930" y="181"/>
                  </a:lnTo>
                  <a:cubicBezTo>
                    <a:pt x="2010" y="122"/>
                    <a:pt x="2010" y="62"/>
                    <a:pt x="1930" y="2"/>
                  </a:cubicBezTo>
                  <a:cubicBezTo>
                    <a:pt x="1902" y="1"/>
                    <a:pt x="1874" y="1"/>
                    <a:pt x="18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2999100" y="1680325"/>
              <a:ext cx="44800" cy="12975"/>
            </a:xfrm>
            <a:custGeom>
              <a:avLst/>
              <a:gdLst/>
              <a:ahLst/>
              <a:cxnLst/>
              <a:rect l="l" t="t" r="r" b="b"/>
              <a:pathLst>
                <a:path w="1792" h="519" extrusionOk="0">
                  <a:moveTo>
                    <a:pt x="757" y="1"/>
                  </a:moveTo>
                  <a:cubicBezTo>
                    <a:pt x="598" y="279"/>
                    <a:pt x="240" y="80"/>
                    <a:pt x="61" y="319"/>
                  </a:cubicBezTo>
                  <a:cubicBezTo>
                    <a:pt x="1" y="399"/>
                    <a:pt x="1" y="478"/>
                    <a:pt x="61" y="518"/>
                  </a:cubicBezTo>
                  <a:cubicBezTo>
                    <a:pt x="586" y="482"/>
                    <a:pt x="1094" y="314"/>
                    <a:pt x="1616" y="314"/>
                  </a:cubicBezTo>
                  <a:cubicBezTo>
                    <a:pt x="1668" y="314"/>
                    <a:pt x="1719" y="316"/>
                    <a:pt x="1771" y="319"/>
                  </a:cubicBezTo>
                  <a:cubicBezTo>
                    <a:pt x="1791" y="279"/>
                    <a:pt x="1791" y="220"/>
                    <a:pt x="1791" y="180"/>
                  </a:cubicBezTo>
                  <a:cubicBezTo>
                    <a:pt x="1732" y="61"/>
                    <a:pt x="1533" y="120"/>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3092600" y="1628875"/>
              <a:ext cx="13450" cy="8725"/>
            </a:xfrm>
            <a:custGeom>
              <a:avLst/>
              <a:gdLst/>
              <a:ahLst/>
              <a:cxnLst/>
              <a:rect l="l" t="t" r="r" b="b"/>
              <a:pathLst>
                <a:path w="538" h="349" extrusionOk="0">
                  <a:moveTo>
                    <a:pt x="374" y="0"/>
                  </a:moveTo>
                  <a:cubicBezTo>
                    <a:pt x="324" y="0"/>
                    <a:pt x="269" y="20"/>
                    <a:pt x="220" y="50"/>
                  </a:cubicBezTo>
                  <a:cubicBezTo>
                    <a:pt x="140" y="90"/>
                    <a:pt x="80" y="129"/>
                    <a:pt x="1" y="169"/>
                  </a:cubicBezTo>
                  <a:cubicBezTo>
                    <a:pt x="80" y="288"/>
                    <a:pt x="220" y="328"/>
                    <a:pt x="379" y="348"/>
                  </a:cubicBezTo>
                  <a:cubicBezTo>
                    <a:pt x="478" y="288"/>
                    <a:pt x="538" y="189"/>
                    <a:pt x="498" y="70"/>
                  </a:cubicBezTo>
                  <a:cubicBezTo>
                    <a:pt x="468" y="20"/>
                    <a:pt x="424" y="0"/>
                    <a:pt x="3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3109525" y="1635075"/>
              <a:ext cx="5975" cy="19425"/>
            </a:xfrm>
            <a:custGeom>
              <a:avLst/>
              <a:gdLst/>
              <a:ahLst/>
              <a:cxnLst/>
              <a:rect l="l" t="t" r="r" b="b"/>
              <a:pathLst>
                <a:path w="239" h="777" extrusionOk="0">
                  <a:moveTo>
                    <a:pt x="139" y="1"/>
                  </a:moveTo>
                  <a:lnTo>
                    <a:pt x="139" y="1"/>
                  </a:lnTo>
                  <a:cubicBezTo>
                    <a:pt x="20" y="239"/>
                    <a:pt x="0" y="498"/>
                    <a:pt x="20" y="776"/>
                  </a:cubicBezTo>
                  <a:cubicBezTo>
                    <a:pt x="239" y="538"/>
                    <a:pt x="139" y="279"/>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3035925" y="1679825"/>
              <a:ext cx="8975" cy="5000"/>
            </a:xfrm>
            <a:custGeom>
              <a:avLst/>
              <a:gdLst/>
              <a:ahLst/>
              <a:cxnLst/>
              <a:rect l="l" t="t" r="r" b="b"/>
              <a:pathLst>
                <a:path w="359" h="200" extrusionOk="0">
                  <a:moveTo>
                    <a:pt x="235" y="1"/>
                  </a:moveTo>
                  <a:cubicBezTo>
                    <a:pt x="182" y="1"/>
                    <a:pt x="107" y="9"/>
                    <a:pt x="0" y="21"/>
                  </a:cubicBezTo>
                  <a:cubicBezTo>
                    <a:pt x="80" y="180"/>
                    <a:pt x="199" y="180"/>
                    <a:pt x="358" y="200"/>
                  </a:cubicBezTo>
                  <a:cubicBezTo>
                    <a:pt x="358" y="47"/>
                    <a:pt x="358"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2996625" y="1628125"/>
              <a:ext cx="12450" cy="4500"/>
            </a:xfrm>
            <a:custGeom>
              <a:avLst/>
              <a:gdLst/>
              <a:ahLst/>
              <a:cxnLst/>
              <a:rect l="l" t="t" r="r" b="b"/>
              <a:pathLst>
                <a:path w="498" h="180" extrusionOk="0">
                  <a:moveTo>
                    <a:pt x="339" y="0"/>
                  </a:moveTo>
                  <a:cubicBezTo>
                    <a:pt x="239" y="0"/>
                    <a:pt x="100" y="20"/>
                    <a:pt x="0" y="20"/>
                  </a:cubicBezTo>
                  <a:lnTo>
                    <a:pt x="0" y="100"/>
                  </a:lnTo>
                  <a:lnTo>
                    <a:pt x="0" y="179"/>
                  </a:lnTo>
                  <a:lnTo>
                    <a:pt x="498" y="179"/>
                  </a:lnTo>
                  <a:cubicBezTo>
                    <a:pt x="458" y="100"/>
                    <a:pt x="378"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3105525" y="1657950"/>
              <a:ext cx="4025" cy="8975"/>
            </a:xfrm>
            <a:custGeom>
              <a:avLst/>
              <a:gdLst/>
              <a:ahLst/>
              <a:cxnLst/>
              <a:rect l="l" t="t" r="r" b="b"/>
              <a:pathLst>
                <a:path w="161" h="359" extrusionOk="0">
                  <a:moveTo>
                    <a:pt x="160" y="1"/>
                  </a:moveTo>
                  <a:cubicBezTo>
                    <a:pt x="61" y="100"/>
                    <a:pt x="1" y="220"/>
                    <a:pt x="1" y="359"/>
                  </a:cubicBezTo>
                  <a:cubicBezTo>
                    <a:pt x="160" y="279"/>
                    <a:pt x="160" y="1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3118475" y="1602250"/>
              <a:ext cx="4500" cy="8975"/>
            </a:xfrm>
            <a:custGeom>
              <a:avLst/>
              <a:gdLst/>
              <a:ahLst/>
              <a:cxnLst/>
              <a:rect l="l" t="t" r="r" b="b"/>
              <a:pathLst>
                <a:path w="180" h="359" extrusionOk="0">
                  <a:moveTo>
                    <a:pt x="159" y="1"/>
                  </a:moveTo>
                  <a:cubicBezTo>
                    <a:pt x="100" y="1"/>
                    <a:pt x="60" y="1"/>
                    <a:pt x="0" y="21"/>
                  </a:cubicBezTo>
                  <a:cubicBezTo>
                    <a:pt x="0" y="120"/>
                    <a:pt x="0" y="239"/>
                    <a:pt x="40" y="359"/>
                  </a:cubicBezTo>
                  <a:cubicBezTo>
                    <a:pt x="159" y="259"/>
                    <a:pt x="17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3081175" y="1672375"/>
              <a:ext cx="4500" cy="3000"/>
            </a:xfrm>
            <a:custGeom>
              <a:avLst/>
              <a:gdLst/>
              <a:ahLst/>
              <a:cxnLst/>
              <a:rect l="l" t="t" r="r" b="b"/>
              <a:pathLst>
                <a:path w="180" h="120" extrusionOk="0">
                  <a:moveTo>
                    <a:pt x="140" y="1"/>
                  </a:moveTo>
                  <a:cubicBezTo>
                    <a:pt x="100" y="1"/>
                    <a:pt x="60" y="21"/>
                    <a:pt x="0" y="40"/>
                  </a:cubicBezTo>
                  <a:cubicBezTo>
                    <a:pt x="60" y="80"/>
                    <a:pt x="80" y="100"/>
                    <a:pt x="100" y="120"/>
                  </a:cubicBezTo>
                  <a:lnTo>
                    <a:pt x="179" y="40"/>
                  </a:lnTo>
                  <a:cubicBezTo>
                    <a:pt x="159" y="21"/>
                    <a:pt x="159"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3092100" y="1693275"/>
              <a:ext cx="4025" cy="5975"/>
            </a:xfrm>
            <a:custGeom>
              <a:avLst/>
              <a:gdLst/>
              <a:ahLst/>
              <a:cxnLst/>
              <a:rect l="l" t="t" r="r" b="b"/>
              <a:pathLst>
                <a:path w="161" h="239" extrusionOk="0">
                  <a:moveTo>
                    <a:pt x="1" y="0"/>
                  </a:moveTo>
                  <a:lnTo>
                    <a:pt x="1" y="179"/>
                  </a:lnTo>
                  <a:lnTo>
                    <a:pt x="41" y="239"/>
                  </a:lnTo>
                  <a:cubicBezTo>
                    <a:pt x="100" y="239"/>
                    <a:pt x="120" y="239"/>
                    <a:pt x="160" y="179"/>
                  </a:cubicBezTo>
                  <a:cubicBezTo>
                    <a:pt x="120" y="100"/>
                    <a:pt x="41"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3114500" y="1622650"/>
              <a:ext cx="3500" cy="5500"/>
            </a:xfrm>
            <a:custGeom>
              <a:avLst/>
              <a:gdLst/>
              <a:ahLst/>
              <a:cxnLst/>
              <a:rect l="l" t="t" r="r" b="b"/>
              <a:pathLst>
                <a:path w="140" h="220" extrusionOk="0">
                  <a:moveTo>
                    <a:pt x="60" y="0"/>
                  </a:moveTo>
                  <a:lnTo>
                    <a:pt x="20" y="40"/>
                  </a:lnTo>
                  <a:cubicBezTo>
                    <a:pt x="20" y="100"/>
                    <a:pt x="0" y="179"/>
                    <a:pt x="0" y="219"/>
                  </a:cubicBezTo>
                  <a:cubicBezTo>
                    <a:pt x="40" y="179"/>
                    <a:pt x="100" y="100"/>
                    <a:pt x="139" y="40"/>
                  </a:cubicBez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3114500" y="1618175"/>
              <a:ext cx="3500" cy="5500"/>
            </a:xfrm>
            <a:custGeom>
              <a:avLst/>
              <a:gdLst/>
              <a:ahLst/>
              <a:cxnLst/>
              <a:rect l="l" t="t" r="r" b="b"/>
              <a:pathLst>
                <a:path w="140" h="220" extrusionOk="0">
                  <a:moveTo>
                    <a:pt x="119" y="0"/>
                  </a:moveTo>
                  <a:cubicBezTo>
                    <a:pt x="40" y="60"/>
                    <a:pt x="0" y="120"/>
                    <a:pt x="20" y="219"/>
                  </a:cubicBezTo>
                  <a:lnTo>
                    <a:pt x="139" y="219"/>
                  </a:lnTo>
                  <a:cubicBezTo>
                    <a:pt x="139" y="159"/>
                    <a:pt x="139"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3027450" y="1572425"/>
              <a:ext cx="13950" cy="7975"/>
            </a:xfrm>
            <a:custGeom>
              <a:avLst/>
              <a:gdLst/>
              <a:ahLst/>
              <a:cxnLst/>
              <a:rect l="l" t="t" r="r" b="b"/>
              <a:pathLst>
                <a:path w="558" h="319" extrusionOk="0">
                  <a:moveTo>
                    <a:pt x="406" y="0"/>
                  </a:moveTo>
                  <a:cubicBezTo>
                    <a:pt x="339" y="0"/>
                    <a:pt x="259" y="20"/>
                    <a:pt x="200" y="20"/>
                  </a:cubicBezTo>
                  <a:cubicBezTo>
                    <a:pt x="120" y="120"/>
                    <a:pt x="61" y="219"/>
                    <a:pt x="1" y="318"/>
                  </a:cubicBezTo>
                  <a:cubicBezTo>
                    <a:pt x="61" y="318"/>
                    <a:pt x="140" y="318"/>
                    <a:pt x="240" y="299"/>
                  </a:cubicBezTo>
                  <a:cubicBezTo>
                    <a:pt x="359" y="299"/>
                    <a:pt x="558" y="219"/>
                    <a:pt x="538" y="100"/>
                  </a:cubicBezTo>
                  <a:cubicBezTo>
                    <a:pt x="528" y="20"/>
                    <a:pt x="473"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3055300" y="1571975"/>
              <a:ext cx="19425" cy="4325"/>
            </a:xfrm>
            <a:custGeom>
              <a:avLst/>
              <a:gdLst/>
              <a:ahLst/>
              <a:cxnLst/>
              <a:rect l="l" t="t" r="r" b="b"/>
              <a:pathLst>
                <a:path w="777" h="173" extrusionOk="0">
                  <a:moveTo>
                    <a:pt x="358" y="1"/>
                  </a:moveTo>
                  <a:cubicBezTo>
                    <a:pt x="227" y="1"/>
                    <a:pt x="117" y="23"/>
                    <a:pt x="1" y="118"/>
                  </a:cubicBezTo>
                  <a:cubicBezTo>
                    <a:pt x="111" y="145"/>
                    <a:pt x="209" y="173"/>
                    <a:pt x="318" y="173"/>
                  </a:cubicBezTo>
                  <a:cubicBezTo>
                    <a:pt x="444" y="173"/>
                    <a:pt x="584" y="136"/>
                    <a:pt x="777" y="18"/>
                  </a:cubicBezTo>
                  <a:cubicBezTo>
                    <a:pt x="608" y="18"/>
                    <a:pt x="475"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338075" y="1352600"/>
              <a:ext cx="23900" cy="7000"/>
            </a:xfrm>
            <a:custGeom>
              <a:avLst/>
              <a:gdLst/>
              <a:ahLst/>
              <a:cxnLst/>
              <a:rect l="l" t="t" r="r" b="b"/>
              <a:pathLst>
                <a:path w="956" h="280" extrusionOk="0">
                  <a:moveTo>
                    <a:pt x="836" y="1"/>
                  </a:moveTo>
                  <a:cubicBezTo>
                    <a:pt x="781" y="28"/>
                    <a:pt x="721" y="37"/>
                    <a:pt x="659" y="37"/>
                  </a:cubicBezTo>
                  <a:cubicBezTo>
                    <a:pt x="549" y="37"/>
                    <a:pt x="432" y="9"/>
                    <a:pt x="326" y="9"/>
                  </a:cubicBezTo>
                  <a:cubicBezTo>
                    <a:pt x="191" y="9"/>
                    <a:pt x="72" y="54"/>
                    <a:pt x="0" y="259"/>
                  </a:cubicBezTo>
                  <a:cubicBezTo>
                    <a:pt x="100" y="259"/>
                    <a:pt x="239" y="279"/>
                    <a:pt x="339" y="279"/>
                  </a:cubicBezTo>
                  <a:cubicBezTo>
                    <a:pt x="478" y="259"/>
                    <a:pt x="657" y="259"/>
                    <a:pt x="856" y="259"/>
                  </a:cubicBezTo>
                  <a:cubicBezTo>
                    <a:pt x="935" y="259"/>
                    <a:pt x="955" y="200"/>
                    <a:pt x="935" y="140"/>
                  </a:cubicBezTo>
                  <a:cubicBezTo>
                    <a:pt x="896" y="80"/>
                    <a:pt x="836" y="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377850" y="1351375"/>
              <a:ext cx="9975" cy="7450"/>
            </a:xfrm>
            <a:custGeom>
              <a:avLst/>
              <a:gdLst/>
              <a:ahLst/>
              <a:cxnLst/>
              <a:rect l="l" t="t" r="r" b="b"/>
              <a:pathLst>
                <a:path w="399" h="298" extrusionOk="0">
                  <a:moveTo>
                    <a:pt x="175" y="0"/>
                  </a:moveTo>
                  <a:cubicBezTo>
                    <a:pt x="100" y="0"/>
                    <a:pt x="30" y="28"/>
                    <a:pt x="1" y="129"/>
                  </a:cubicBezTo>
                  <a:cubicBezTo>
                    <a:pt x="1" y="229"/>
                    <a:pt x="80" y="288"/>
                    <a:pt x="160" y="288"/>
                  </a:cubicBezTo>
                  <a:cubicBezTo>
                    <a:pt x="186" y="294"/>
                    <a:pt x="213" y="297"/>
                    <a:pt x="240" y="297"/>
                  </a:cubicBezTo>
                  <a:cubicBezTo>
                    <a:pt x="315" y="297"/>
                    <a:pt x="384" y="267"/>
                    <a:pt x="399" y="149"/>
                  </a:cubicBezTo>
                  <a:cubicBezTo>
                    <a:pt x="399" y="50"/>
                    <a:pt x="359" y="30"/>
                    <a:pt x="259" y="10"/>
                  </a:cubicBezTo>
                  <a:cubicBezTo>
                    <a:pt x="232" y="4"/>
                    <a:pt x="203" y="0"/>
                    <a:pt x="1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324150" y="1337675"/>
              <a:ext cx="5000" cy="3525"/>
            </a:xfrm>
            <a:custGeom>
              <a:avLst/>
              <a:gdLst/>
              <a:ahLst/>
              <a:cxnLst/>
              <a:rect l="l" t="t" r="r" b="b"/>
              <a:pathLst>
                <a:path w="200" h="141" extrusionOk="0">
                  <a:moveTo>
                    <a:pt x="0" y="1"/>
                  </a:moveTo>
                  <a:lnTo>
                    <a:pt x="0" y="1"/>
                  </a:lnTo>
                  <a:cubicBezTo>
                    <a:pt x="60" y="61"/>
                    <a:pt x="120" y="80"/>
                    <a:pt x="199" y="140"/>
                  </a:cubicBezTo>
                  <a:cubicBezTo>
                    <a:pt x="140" y="80"/>
                    <a:pt x="60" y="4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311725" y="1338675"/>
              <a:ext cx="5475" cy="3000"/>
            </a:xfrm>
            <a:custGeom>
              <a:avLst/>
              <a:gdLst/>
              <a:ahLst/>
              <a:cxnLst/>
              <a:rect l="l" t="t" r="r" b="b"/>
              <a:pathLst>
                <a:path w="219" h="120" extrusionOk="0">
                  <a:moveTo>
                    <a:pt x="219" y="1"/>
                  </a:moveTo>
                  <a:cubicBezTo>
                    <a:pt x="119" y="1"/>
                    <a:pt x="40" y="40"/>
                    <a:pt x="0" y="120"/>
                  </a:cubicBezTo>
                  <a:cubicBezTo>
                    <a:pt x="60" y="60"/>
                    <a:pt x="139" y="2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1724475" y="1225300"/>
              <a:ext cx="26900" cy="16525"/>
            </a:xfrm>
            <a:custGeom>
              <a:avLst/>
              <a:gdLst/>
              <a:ahLst/>
              <a:cxnLst/>
              <a:rect l="l" t="t" r="r" b="b"/>
              <a:pathLst>
                <a:path w="1076" h="661" extrusionOk="0">
                  <a:moveTo>
                    <a:pt x="697" y="0"/>
                  </a:moveTo>
                  <a:cubicBezTo>
                    <a:pt x="618" y="40"/>
                    <a:pt x="558" y="100"/>
                    <a:pt x="518" y="139"/>
                  </a:cubicBezTo>
                  <a:cubicBezTo>
                    <a:pt x="419" y="305"/>
                    <a:pt x="264" y="319"/>
                    <a:pt x="100" y="319"/>
                  </a:cubicBezTo>
                  <a:cubicBezTo>
                    <a:pt x="67" y="319"/>
                    <a:pt x="34" y="318"/>
                    <a:pt x="1" y="318"/>
                  </a:cubicBezTo>
                  <a:lnTo>
                    <a:pt x="1" y="398"/>
                  </a:lnTo>
                  <a:lnTo>
                    <a:pt x="1" y="477"/>
                  </a:lnTo>
                  <a:cubicBezTo>
                    <a:pt x="208" y="607"/>
                    <a:pt x="439" y="660"/>
                    <a:pt x="680" y="660"/>
                  </a:cubicBezTo>
                  <a:cubicBezTo>
                    <a:pt x="810" y="660"/>
                    <a:pt x="943" y="645"/>
                    <a:pt x="1075" y="617"/>
                  </a:cubicBezTo>
                  <a:cubicBezTo>
                    <a:pt x="1035" y="338"/>
                    <a:pt x="896" y="179"/>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1737425" y="1224800"/>
              <a:ext cx="4500" cy="3500"/>
            </a:xfrm>
            <a:custGeom>
              <a:avLst/>
              <a:gdLst/>
              <a:ahLst/>
              <a:cxnLst/>
              <a:rect l="l" t="t" r="r" b="b"/>
              <a:pathLst>
                <a:path w="180" h="140" extrusionOk="0">
                  <a:moveTo>
                    <a:pt x="179" y="0"/>
                  </a:moveTo>
                  <a:cubicBezTo>
                    <a:pt x="120" y="40"/>
                    <a:pt x="40" y="100"/>
                    <a:pt x="0" y="139"/>
                  </a:cubicBezTo>
                  <a:cubicBezTo>
                    <a:pt x="40" y="100"/>
                    <a:pt x="120"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1707075" y="1220325"/>
              <a:ext cx="4000" cy="4500"/>
            </a:xfrm>
            <a:custGeom>
              <a:avLst/>
              <a:gdLst/>
              <a:ahLst/>
              <a:cxnLst/>
              <a:rect l="l" t="t" r="r" b="b"/>
              <a:pathLst>
                <a:path w="160" h="180" extrusionOk="0">
                  <a:moveTo>
                    <a:pt x="1" y="0"/>
                  </a:moveTo>
                  <a:lnTo>
                    <a:pt x="1" y="100"/>
                  </a:lnTo>
                  <a:lnTo>
                    <a:pt x="1" y="179"/>
                  </a:lnTo>
                  <a:cubicBezTo>
                    <a:pt x="60" y="119"/>
                    <a:pt x="120" y="80"/>
                    <a:pt x="160" y="20"/>
                  </a:cubicBezTo>
                  <a:cubicBezTo>
                    <a:pt x="100" y="2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1857275" y="1233375"/>
              <a:ext cx="7475" cy="3875"/>
            </a:xfrm>
            <a:custGeom>
              <a:avLst/>
              <a:gdLst/>
              <a:ahLst/>
              <a:cxnLst/>
              <a:rect l="l" t="t" r="r" b="b"/>
              <a:pathLst>
                <a:path w="299" h="155" extrusionOk="0">
                  <a:moveTo>
                    <a:pt x="189" y="0"/>
                  </a:moveTo>
                  <a:cubicBezTo>
                    <a:pt x="154" y="0"/>
                    <a:pt x="120" y="15"/>
                    <a:pt x="80" y="35"/>
                  </a:cubicBezTo>
                  <a:cubicBezTo>
                    <a:pt x="0" y="55"/>
                    <a:pt x="0" y="95"/>
                    <a:pt x="80" y="135"/>
                  </a:cubicBezTo>
                  <a:cubicBezTo>
                    <a:pt x="120" y="154"/>
                    <a:pt x="179" y="154"/>
                    <a:pt x="219" y="154"/>
                  </a:cubicBezTo>
                  <a:cubicBezTo>
                    <a:pt x="259" y="135"/>
                    <a:pt x="279" y="75"/>
                    <a:pt x="299" y="55"/>
                  </a:cubicBezTo>
                  <a:cubicBezTo>
                    <a:pt x="259" y="15"/>
                    <a:pt x="224" y="0"/>
                    <a:pt x="1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001150" y="1237400"/>
              <a:ext cx="12300" cy="7925"/>
            </a:xfrm>
            <a:custGeom>
              <a:avLst/>
              <a:gdLst/>
              <a:ahLst/>
              <a:cxnLst/>
              <a:rect l="l" t="t" r="r" b="b"/>
              <a:pathLst>
                <a:path w="492" h="317" extrusionOk="0">
                  <a:moveTo>
                    <a:pt x="145" y="0"/>
                  </a:moveTo>
                  <a:cubicBezTo>
                    <a:pt x="76" y="0"/>
                    <a:pt x="1" y="27"/>
                    <a:pt x="14" y="133"/>
                  </a:cubicBezTo>
                  <a:cubicBezTo>
                    <a:pt x="34" y="272"/>
                    <a:pt x="173" y="312"/>
                    <a:pt x="173" y="312"/>
                  </a:cubicBezTo>
                  <a:cubicBezTo>
                    <a:pt x="207" y="315"/>
                    <a:pt x="237" y="317"/>
                    <a:pt x="265" y="317"/>
                  </a:cubicBezTo>
                  <a:cubicBezTo>
                    <a:pt x="403" y="317"/>
                    <a:pt x="472" y="275"/>
                    <a:pt x="472" y="192"/>
                  </a:cubicBezTo>
                  <a:cubicBezTo>
                    <a:pt x="492" y="13"/>
                    <a:pt x="332" y="13"/>
                    <a:pt x="233" y="13"/>
                  </a:cubicBezTo>
                  <a:cubicBezTo>
                    <a:pt x="213" y="7"/>
                    <a:pt x="180"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2124825" y="1294925"/>
              <a:ext cx="3000" cy="3000"/>
            </a:xfrm>
            <a:custGeom>
              <a:avLst/>
              <a:gdLst/>
              <a:ahLst/>
              <a:cxnLst/>
              <a:rect l="l" t="t" r="r" b="b"/>
              <a:pathLst>
                <a:path w="120" h="120" extrusionOk="0">
                  <a:moveTo>
                    <a:pt x="60" y="0"/>
                  </a:moveTo>
                  <a:cubicBezTo>
                    <a:pt x="40" y="20"/>
                    <a:pt x="20" y="80"/>
                    <a:pt x="1" y="100"/>
                  </a:cubicBezTo>
                  <a:cubicBezTo>
                    <a:pt x="40" y="119"/>
                    <a:pt x="60" y="119"/>
                    <a:pt x="120" y="119"/>
                  </a:cubicBezTo>
                  <a:cubicBezTo>
                    <a:pt x="120" y="80"/>
                    <a:pt x="100" y="6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474825" y="1302375"/>
              <a:ext cx="18425" cy="7675"/>
            </a:xfrm>
            <a:custGeom>
              <a:avLst/>
              <a:gdLst/>
              <a:ahLst/>
              <a:cxnLst/>
              <a:rect l="l" t="t" r="r" b="b"/>
              <a:pathLst>
                <a:path w="737" h="307" extrusionOk="0">
                  <a:moveTo>
                    <a:pt x="399" y="0"/>
                  </a:moveTo>
                  <a:cubicBezTo>
                    <a:pt x="299" y="0"/>
                    <a:pt x="180" y="20"/>
                    <a:pt x="80" y="20"/>
                  </a:cubicBezTo>
                  <a:cubicBezTo>
                    <a:pt x="1" y="80"/>
                    <a:pt x="1" y="120"/>
                    <a:pt x="80" y="179"/>
                  </a:cubicBezTo>
                  <a:cubicBezTo>
                    <a:pt x="200" y="199"/>
                    <a:pt x="299" y="219"/>
                    <a:pt x="399" y="259"/>
                  </a:cubicBezTo>
                  <a:cubicBezTo>
                    <a:pt x="451" y="280"/>
                    <a:pt x="520" y="306"/>
                    <a:pt x="577" y="306"/>
                  </a:cubicBezTo>
                  <a:cubicBezTo>
                    <a:pt x="627" y="306"/>
                    <a:pt x="668" y="285"/>
                    <a:pt x="677" y="219"/>
                  </a:cubicBezTo>
                  <a:cubicBezTo>
                    <a:pt x="737" y="20"/>
                    <a:pt x="538" y="2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1512125" y="1309325"/>
              <a:ext cx="2525" cy="4500"/>
            </a:xfrm>
            <a:custGeom>
              <a:avLst/>
              <a:gdLst/>
              <a:ahLst/>
              <a:cxnLst/>
              <a:rect l="l" t="t" r="r" b="b"/>
              <a:pathLst>
                <a:path w="101" h="180" extrusionOk="0">
                  <a:moveTo>
                    <a:pt x="60" y="1"/>
                  </a:moveTo>
                  <a:cubicBezTo>
                    <a:pt x="41" y="1"/>
                    <a:pt x="1" y="21"/>
                    <a:pt x="1" y="41"/>
                  </a:cubicBezTo>
                  <a:cubicBezTo>
                    <a:pt x="1" y="81"/>
                    <a:pt x="41" y="120"/>
                    <a:pt x="60" y="180"/>
                  </a:cubicBezTo>
                  <a:lnTo>
                    <a:pt x="100" y="120"/>
                  </a:lnTo>
                  <a:cubicBezTo>
                    <a:pt x="100" y="100"/>
                    <a:pt x="80" y="4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1496725" y="1342150"/>
              <a:ext cx="46275" cy="21925"/>
            </a:xfrm>
            <a:custGeom>
              <a:avLst/>
              <a:gdLst/>
              <a:ahLst/>
              <a:cxnLst/>
              <a:rect l="l" t="t" r="r" b="b"/>
              <a:pathLst>
                <a:path w="1851" h="877" extrusionOk="0">
                  <a:moveTo>
                    <a:pt x="259" y="1"/>
                  </a:moveTo>
                  <a:cubicBezTo>
                    <a:pt x="219" y="120"/>
                    <a:pt x="219" y="259"/>
                    <a:pt x="80" y="319"/>
                  </a:cubicBezTo>
                  <a:lnTo>
                    <a:pt x="0" y="399"/>
                  </a:lnTo>
                  <a:cubicBezTo>
                    <a:pt x="20" y="419"/>
                    <a:pt x="60" y="478"/>
                    <a:pt x="80" y="498"/>
                  </a:cubicBezTo>
                  <a:cubicBezTo>
                    <a:pt x="199" y="856"/>
                    <a:pt x="478" y="876"/>
                    <a:pt x="776" y="876"/>
                  </a:cubicBezTo>
                  <a:cubicBezTo>
                    <a:pt x="955" y="856"/>
                    <a:pt x="1174" y="876"/>
                    <a:pt x="1293" y="677"/>
                  </a:cubicBezTo>
                  <a:cubicBezTo>
                    <a:pt x="1373" y="657"/>
                    <a:pt x="1373" y="598"/>
                    <a:pt x="1313" y="558"/>
                  </a:cubicBezTo>
                  <a:cubicBezTo>
                    <a:pt x="1373" y="279"/>
                    <a:pt x="1711" y="419"/>
                    <a:pt x="1850" y="200"/>
                  </a:cubicBezTo>
                  <a:cubicBezTo>
                    <a:pt x="1716" y="189"/>
                    <a:pt x="1566" y="152"/>
                    <a:pt x="1441" y="152"/>
                  </a:cubicBezTo>
                  <a:cubicBezTo>
                    <a:pt x="1326" y="152"/>
                    <a:pt x="1232" y="184"/>
                    <a:pt x="1194" y="299"/>
                  </a:cubicBezTo>
                  <a:cubicBezTo>
                    <a:pt x="1104" y="539"/>
                    <a:pt x="934" y="621"/>
                    <a:pt x="763" y="621"/>
                  </a:cubicBezTo>
                  <a:cubicBezTo>
                    <a:pt x="707" y="621"/>
                    <a:pt x="651" y="612"/>
                    <a:pt x="597" y="598"/>
                  </a:cubicBezTo>
                  <a:cubicBezTo>
                    <a:pt x="279" y="518"/>
                    <a:pt x="497" y="2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1468375" y="1348950"/>
              <a:ext cx="13950" cy="5875"/>
            </a:xfrm>
            <a:custGeom>
              <a:avLst/>
              <a:gdLst/>
              <a:ahLst/>
              <a:cxnLst/>
              <a:rect l="l" t="t" r="r" b="b"/>
              <a:pathLst>
                <a:path w="558" h="235" extrusionOk="0">
                  <a:moveTo>
                    <a:pt x="64" y="0"/>
                  </a:moveTo>
                  <a:cubicBezTo>
                    <a:pt x="31" y="0"/>
                    <a:pt x="15" y="26"/>
                    <a:pt x="0" y="87"/>
                  </a:cubicBezTo>
                  <a:cubicBezTo>
                    <a:pt x="97" y="172"/>
                    <a:pt x="209" y="234"/>
                    <a:pt x="327" y="234"/>
                  </a:cubicBezTo>
                  <a:cubicBezTo>
                    <a:pt x="402" y="234"/>
                    <a:pt x="480" y="209"/>
                    <a:pt x="557" y="147"/>
                  </a:cubicBezTo>
                  <a:cubicBezTo>
                    <a:pt x="438" y="27"/>
                    <a:pt x="299" y="87"/>
                    <a:pt x="159" y="47"/>
                  </a:cubicBezTo>
                  <a:cubicBezTo>
                    <a:pt x="159" y="27"/>
                    <a:pt x="139" y="7"/>
                    <a:pt x="100" y="7"/>
                  </a:cubicBezTo>
                  <a:cubicBezTo>
                    <a:pt x="86" y="3"/>
                    <a:pt x="74" y="0"/>
                    <a:pt x="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1461900" y="1341650"/>
              <a:ext cx="10475" cy="5700"/>
            </a:xfrm>
            <a:custGeom>
              <a:avLst/>
              <a:gdLst/>
              <a:ahLst/>
              <a:cxnLst/>
              <a:rect l="l" t="t" r="r" b="b"/>
              <a:pathLst>
                <a:path w="419" h="228" extrusionOk="0">
                  <a:moveTo>
                    <a:pt x="80" y="1"/>
                  </a:moveTo>
                  <a:cubicBezTo>
                    <a:pt x="60" y="21"/>
                    <a:pt x="21" y="81"/>
                    <a:pt x="1" y="100"/>
                  </a:cubicBezTo>
                  <a:cubicBezTo>
                    <a:pt x="21" y="120"/>
                    <a:pt x="21" y="180"/>
                    <a:pt x="60" y="200"/>
                  </a:cubicBezTo>
                  <a:cubicBezTo>
                    <a:pt x="120" y="200"/>
                    <a:pt x="180" y="180"/>
                    <a:pt x="259" y="180"/>
                  </a:cubicBezTo>
                  <a:cubicBezTo>
                    <a:pt x="259" y="200"/>
                    <a:pt x="259" y="200"/>
                    <a:pt x="299" y="220"/>
                  </a:cubicBezTo>
                  <a:cubicBezTo>
                    <a:pt x="315" y="225"/>
                    <a:pt x="330" y="228"/>
                    <a:pt x="343" y="228"/>
                  </a:cubicBezTo>
                  <a:cubicBezTo>
                    <a:pt x="379" y="228"/>
                    <a:pt x="404" y="209"/>
                    <a:pt x="418" y="180"/>
                  </a:cubicBezTo>
                  <a:cubicBezTo>
                    <a:pt x="359" y="1"/>
                    <a:pt x="2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1459425" y="1345150"/>
              <a:ext cx="4000" cy="7475"/>
            </a:xfrm>
            <a:custGeom>
              <a:avLst/>
              <a:gdLst/>
              <a:ahLst/>
              <a:cxnLst/>
              <a:rect l="l" t="t" r="r" b="b"/>
              <a:pathLst>
                <a:path w="160" h="299" extrusionOk="0">
                  <a:moveTo>
                    <a:pt x="100" y="0"/>
                  </a:moveTo>
                  <a:cubicBezTo>
                    <a:pt x="60" y="0"/>
                    <a:pt x="20" y="40"/>
                    <a:pt x="0" y="80"/>
                  </a:cubicBezTo>
                  <a:cubicBezTo>
                    <a:pt x="20" y="159"/>
                    <a:pt x="0" y="259"/>
                    <a:pt x="100" y="299"/>
                  </a:cubicBezTo>
                  <a:cubicBezTo>
                    <a:pt x="120" y="199"/>
                    <a:pt x="120" y="139"/>
                    <a:pt x="159" y="60"/>
                  </a:cubicBezTo>
                  <a:cubicBezTo>
                    <a:pt x="159" y="40"/>
                    <a:pt x="12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1468375" y="1346150"/>
              <a:ext cx="4000" cy="4500"/>
            </a:xfrm>
            <a:custGeom>
              <a:avLst/>
              <a:gdLst/>
              <a:ahLst/>
              <a:cxnLst/>
              <a:rect l="l" t="t" r="r" b="b"/>
              <a:pathLst>
                <a:path w="160" h="180" extrusionOk="0">
                  <a:moveTo>
                    <a:pt x="0" y="0"/>
                  </a:moveTo>
                  <a:lnTo>
                    <a:pt x="0" y="179"/>
                  </a:lnTo>
                  <a:cubicBezTo>
                    <a:pt x="60" y="179"/>
                    <a:pt x="120" y="179"/>
                    <a:pt x="159" y="15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1459425" y="1341650"/>
              <a:ext cx="4500" cy="5500"/>
            </a:xfrm>
            <a:custGeom>
              <a:avLst/>
              <a:gdLst/>
              <a:ahLst/>
              <a:cxnLst/>
              <a:rect l="l" t="t" r="r" b="b"/>
              <a:pathLst>
                <a:path w="180" h="220" extrusionOk="0">
                  <a:moveTo>
                    <a:pt x="179" y="1"/>
                  </a:moveTo>
                  <a:cubicBezTo>
                    <a:pt x="80" y="41"/>
                    <a:pt x="20" y="120"/>
                    <a:pt x="0" y="220"/>
                  </a:cubicBezTo>
                  <a:cubicBezTo>
                    <a:pt x="60" y="220"/>
                    <a:pt x="100" y="220"/>
                    <a:pt x="159" y="200"/>
                  </a:cubicBezTo>
                  <a:cubicBezTo>
                    <a:pt x="159" y="120"/>
                    <a:pt x="179" y="8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1493725" y="1348625"/>
              <a:ext cx="4500" cy="2200"/>
            </a:xfrm>
            <a:custGeom>
              <a:avLst/>
              <a:gdLst/>
              <a:ahLst/>
              <a:cxnLst/>
              <a:rect l="l" t="t" r="r" b="b"/>
              <a:pathLst>
                <a:path w="180" h="88" extrusionOk="0">
                  <a:moveTo>
                    <a:pt x="120" y="0"/>
                  </a:moveTo>
                  <a:cubicBezTo>
                    <a:pt x="100" y="0"/>
                    <a:pt x="41" y="20"/>
                    <a:pt x="1" y="40"/>
                  </a:cubicBezTo>
                  <a:cubicBezTo>
                    <a:pt x="1" y="54"/>
                    <a:pt x="10" y="77"/>
                    <a:pt x="23" y="77"/>
                  </a:cubicBezTo>
                  <a:cubicBezTo>
                    <a:pt x="28" y="77"/>
                    <a:pt x="34" y="72"/>
                    <a:pt x="41" y="60"/>
                  </a:cubicBezTo>
                  <a:cubicBezTo>
                    <a:pt x="58" y="78"/>
                    <a:pt x="76" y="88"/>
                    <a:pt x="96" y="88"/>
                  </a:cubicBezTo>
                  <a:cubicBezTo>
                    <a:pt x="120" y="88"/>
                    <a:pt x="147" y="73"/>
                    <a:pt x="180" y="40"/>
                  </a:cubicBezTo>
                  <a:cubicBezTo>
                    <a:pt x="140" y="20"/>
                    <a:pt x="14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1493725" y="1349625"/>
              <a:ext cx="4500" cy="5000"/>
            </a:xfrm>
            <a:custGeom>
              <a:avLst/>
              <a:gdLst/>
              <a:ahLst/>
              <a:cxnLst/>
              <a:rect l="l" t="t" r="r" b="b"/>
              <a:pathLst>
                <a:path w="180" h="200" extrusionOk="0">
                  <a:moveTo>
                    <a:pt x="1" y="0"/>
                  </a:moveTo>
                  <a:cubicBezTo>
                    <a:pt x="21" y="100"/>
                    <a:pt x="100" y="179"/>
                    <a:pt x="180" y="199"/>
                  </a:cubicBezTo>
                  <a:lnTo>
                    <a:pt x="180" y="20"/>
                  </a:lnTo>
                  <a:cubicBezTo>
                    <a:pt x="120" y="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2201900" y="1429125"/>
              <a:ext cx="17950" cy="8925"/>
            </a:xfrm>
            <a:custGeom>
              <a:avLst/>
              <a:gdLst/>
              <a:ahLst/>
              <a:cxnLst/>
              <a:rect l="l" t="t" r="r" b="b"/>
              <a:pathLst>
                <a:path w="718" h="357" extrusionOk="0">
                  <a:moveTo>
                    <a:pt x="218" y="0"/>
                  </a:moveTo>
                  <a:cubicBezTo>
                    <a:pt x="199" y="0"/>
                    <a:pt x="180" y="1"/>
                    <a:pt x="160" y="3"/>
                  </a:cubicBezTo>
                  <a:cubicBezTo>
                    <a:pt x="120" y="103"/>
                    <a:pt x="61" y="202"/>
                    <a:pt x="1" y="321"/>
                  </a:cubicBezTo>
                  <a:cubicBezTo>
                    <a:pt x="95" y="345"/>
                    <a:pt x="186" y="356"/>
                    <a:pt x="278" y="356"/>
                  </a:cubicBezTo>
                  <a:cubicBezTo>
                    <a:pt x="418" y="356"/>
                    <a:pt x="561" y="330"/>
                    <a:pt x="717" y="282"/>
                  </a:cubicBezTo>
                  <a:cubicBezTo>
                    <a:pt x="556" y="84"/>
                    <a:pt x="394" y="0"/>
                    <a:pt x="2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2102450" y="1436150"/>
              <a:ext cx="8975" cy="8650"/>
            </a:xfrm>
            <a:custGeom>
              <a:avLst/>
              <a:gdLst/>
              <a:ahLst/>
              <a:cxnLst/>
              <a:rect l="l" t="t" r="r" b="b"/>
              <a:pathLst>
                <a:path w="359" h="346" extrusionOk="0">
                  <a:moveTo>
                    <a:pt x="319" y="1"/>
                  </a:moveTo>
                  <a:cubicBezTo>
                    <a:pt x="219" y="20"/>
                    <a:pt x="100" y="20"/>
                    <a:pt x="0" y="40"/>
                  </a:cubicBezTo>
                  <a:cubicBezTo>
                    <a:pt x="27" y="210"/>
                    <a:pt x="61" y="345"/>
                    <a:pt x="155" y="345"/>
                  </a:cubicBezTo>
                  <a:cubicBezTo>
                    <a:pt x="204" y="345"/>
                    <a:pt x="270" y="308"/>
                    <a:pt x="358" y="219"/>
                  </a:cubicBezTo>
                  <a:cubicBezTo>
                    <a:pt x="339" y="140"/>
                    <a:pt x="339" y="100"/>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1711050" y="1371350"/>
              <a:ext cx="10400" cy="9775"/>
            </a:xfrm>
            <a:custGeom>
              <a:avLst/>
              <a:gdLst/>
              <a:ahLst/>
              <a:cxnLst/>
              <a:rect l="l" t="t" r="r" b="b"/>
              <a:pathLst>
                <a:path w="416" h="391" extrusionOk="0">
                  <a:moveTo>
                    <a:pt x="233" y="1"/>
                  </a:moveTo>
                  <a:cubicBezTo>
                    <a:pt x="159" y="1"/>
                    <a:pt x="72" y="18"/>
                    <a:pt x="1" y="26"/>
                  </a:cubicBezTo>
                  <a:lnTo>
                    <a:pt x="1" y="384"/>
                  </a:lnTo>
                  <a:cubicBezTo>
                    <a:pt x="36" y="388"/>
                    <a:pt x="71" y="390"/>
                    <a:pt x="105" y="390"/>
                  </a:cubicBezTo>
                  <a:cubicBezTo>
                    <a:pt x="269" y="390"/>
                    <a:pt x="415" y="339"/>
                    <a:pt x="399" y="126"/>
                  </a:cubicBezTo>
                  <a:cubicBezTo>
                    <a:pt x="399" y="27"/>
                    <a:pt x="325" y="1"/>
                    <a:pt x="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640025" y="1362400"/>
              <a:ext cx="9400" cy="9625"/>
            </a:xfrm>
            <a:custGeom>
              <a:avLst/>
              <a:gdLst/>
              <a:ahLst/>
              <a:cxnLst/>
              <a:rect l="l" t="t" r="r" b="b"/>
              <a:pathLst>
                <a:path w="376" h="385" extrusionOk="0">
                  <a:moveTo>
                    <a:pt x="161" y="1"/>
                  </a:moveTo>
                  <a:cubicBezTo>
                    <a:pt x="0" y="1"/>
                    <a:pt x="66" y="216"/>
                    <a:pt x="97" y="384"/>
                  </a:cubicBezTo>
                  <a:cubicBezTo>
                    <a:pt x="236" y="305"/>
                    <a:pt x="335" y="205"/>
                    <a:pt x="375" y="66"/>
                  </a:cubicBezTo>
                  <a:cubicBezTo>
                    <a:pt x="279" y="20"/>
                    <a:pt x="210"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667800" y="1360050"/>
              <a:ext cx="7475" cy="8500"/>
            </a:xfrm>
            <a:custGeom>
              <a:avLst/>
              <a:gdLst/>
              <a:ahLst/>
              <a:cxnLst/>
              <a:rect l="l" t="t" r="r" b="b"/>
              <a:pathLst>
                <a:path w="299" h="340" extrusionOk="0">
                  <a:moveTo>
                    <a:pt x="20" y="1"/>
                  </a:moveTo>
                  <a:cubicBezTo>
                    <a:pt x="20" y="100"/>
                    <a:pt x="0" y="200"/>
                    <a:pt x="0" y="299"/>
                  </a:cubicBezTo>
                  <a:cubicBezTo>
                    <a:pt x="120" y="279"/>
                    <a:pt x="299" y="339"/>
                    <a:pt x="259" y="140"/>
                  </a:cubicBezTo>
                  <a:cubicBezTo>
                    <a:pt x="239" y="1"/>
                    <a:pt x="12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700625" y="1357075"/>
              <a:ext cx="2000" cy="2025"/>
            </a:xfrm>
            <a:custGeom>
              <a:avLst/>
              <a:gdLst/>
              <a:ahLst/>
              <a:cxnLst/>
              <a:rect l="l" t="t" r="r" b="b"/>
              <a:pathLst>
                <a:path w="80" h="81" extrusionOk="0">
                  <a:moveTo>
                    <a:pt x="0" y="1"/>
                  </a:moveTo>
                  <a:lnTo>
                    <a:pt x="80" y="80"/>
                  </a:lnTo>
                  <a:cubicBezTo>
                    <a:pt x="80" y="80"/>
                    <a:pt x="80" y="60"/>
                    <a:pt x="40" y="21"/>
                  </a:cubicBezTo>
                  <a:cubicBezTo>
                    <a:pt x="20" y="1"/>
                    <a:pt x="2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2063150" y="1437150"/>
              <a:ext cx="8500" cy="4500"/>
            </a:xfrm>
            <a:custGeom>
              <a:avLst/>
              <a:gdLst/>
              <a:ahLst/>
              <a:cxnLst/>
              <a:rect l="l" t="t" r="r" b="b"/>
              <a:pathLst>
                <a:path w="340" h="180" extrusionOk="0">
                  <a:moveTo>
                    <a:pt x="1" y="0"/>
                  </a:moveTo>
                  <a:cubicBezTo>
                    <a:pt x="80" y="160"/>
                    <a:pt x="200" y="179"/>
                    <a:pt x="339"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539000" y="1344150"/>
              <a:ext cx="32825" cy="22900"/>
            </a:xfrm>
            <a:custGeom>
              <a:avLst/>
              <a:gdLst/>
              <a:ahLst/>
              <a:cxnLst/>
              <a:rect l="l" t="t" r="r" b="b"/>
              <a:pathLst>
                <a:path w="1313" h="916" extrusionOk="0">
                  <a:moveTo>
                    <a:pt x="656" y="80"/>
                  </a:moveTo>
                  <a:cubicBezTo>
                    <a:pt x="418" y="339"/>
                    <a:pt x="418" y="816"/>
                    <a:pt x="0" y="915"/>
                  </a:cubicBezTo>
                  <a:lnTo>
                    <a:pt x="1174" y="915"/>
                  </a:lnTo>
                  <a:lnTo>
                    <a:pt x="1174" y="796"/>
                  </a:lnTo>
                  <a:cubicBezTo>
                    <a:pt x="1054" y="717"/>
                    <a:pt x="895" y="617"/>
                    <a:pt x="975" y="498"/>
                  </a:cubicBezTo>
                  <a:cubicBezTo>
                    <a:pt x="1313" y="0"/>
                    <a:pt x="855" y="140"/>
                    <a:pt x="65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529050" y="1354600"/>
              <a:ext cx="9475" cy="4550"/>
            </a:xfrm>
            <a:custGeom>
              <a:avLst/>
              <a:gdLst/>
              <a:ahLst/>
              <a:cxnLst/>
              <a:rect l="l" t="t" r="r" b="b"/>
              <a:pathLst>
                <a:path w="379" h="182" extrusionOk="0">
                  <a:moveTo>
                    <a:pt x="244" y="0"/>
                  </a:moveTo>
                  <a:cubicBezTo>
                    <a:pt x="174" y="0"/>
                    <a:pt x="90" y="20"/>
                    <a:pt x="20" y="20"/>
                  </a:cubicBezTo>
                  <a:cubicBezTo>
                    <a:pt x="0" y="60"/>
                    <a:pt x="0" y="100"/>
                    <a:pt x="0" y="159"/>
                  </a:cubicBezTo>
                  <a:cubicBezTo>
                    <a:pt x="55" y="169"/>
                    <a:pt x="140" y="182"/>
                    <a:pt x="216" y="182"/>
                  </a:cubicBezTo>
                  <a:cubicBezTo>
                    <a:pt x="303" y="182"/>
                    <a:pt x="378" y="164"/>
                    <a:pt x="378" y="100"/>
                  </a:cubicBezTo>
                  <a:cubicBezTo>
                    <a:pt x="368" y="20"/>
                    <a:pt x="313" y="0"/>
                    <a:pt x="2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1917450" y="1232250"/>
              <a:ext cx="38800" cy="12950"/>
            </a:xfrm>
            <a:custGeom>
              <a:avLst/>
              <a:gdLst/>
              <a:ahLst/>
              <a:cxnLst/>
              <a:rect l="l" t="t" r="r" b="b"/>
              <a:pathLst>
                <a:path w="1552" h="518" extrusionOk="0">
                  <a:moveTo>
                    <a:pt x="498" y="1"/>
                  </a:moveTo>
                  <a:cubicBezTo>
                    <a:pt x="239" y="40"/>
                    <a:pt x="0" y="140"/>
                    <a:pt x="60" y="518"/>
                  </a:cubicBezTo>
                  <a:cubicBezTo>
                    <a:pt x="219" y="486"/>
                    <a:pt x="375" y="480"/>
                    <a:pt x="530" y="480"/>
                  </a:cubicBezTo>
                  <a:cubicBezTo>
                    <a:pt x="634" y="480"/>
                    <a:pt x="737" y="482"/>
                    <a:pt x="841" y="482"/>
                  </a:cubicBezTo>
                  <a:cubicBezTo>
                    <a:pt x="971" y="482"/>
                    <a:pt x="1101" y="478"/>
                    <a:pt x="1234" y="458"/>
                  </a:cubicBezTo>
                  <a:cubicBezTo>
                    <a:pt x="1552" y="418"/>
                    <a:pt x="1453" y="219"/>
                    <a:pt x="1472" y="40"/>
                  </a:cubicBezTo>
                  <a:cubicBezTo>
                    <a:pt x="1154" y="20"/>
                    <a:pt x="836" y="2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1629000" y="1351100"/>
              <a:ext cx="8475" cy="8000"/>
            </a:xfrm>
            <a:custGeom>
              <a:avLst/>
              <a:gdLst/>
              <a:ahLst/>
              <a:cxnLst/>
              <a:rect l="l" t="t" r="r" b="b"/>
              <a:pathLst>
                <a:path w="339" h="320" extrusionOk="0">
                  <a:moveTo>
                    <a:pt x="1" y="1"/>
                  </a:moveTo>
                  <a:lnTo>
                    <a:pt x="1" y="319"/>
                  </a:lnTo>
                  <a:cubicBezTo>
                    <a:pt x="339" y="319"/>
                    <a:pt x="279"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1631500" y="1368825"/>
              <a:ext cx="5975" cy="3200"/>
            </a:xfrm>
            <a:custGeom>
              <a:avLst/>
              <a:gdLst/>
              <a:ahLst/>
              <a:cxnLst/>
              <a:rect l="l" t="t" r="r" b="b"/>
              <a:pathLst>
                <a:path w="239" h="128" extrusionOk="0">
                  <a:moveTo>
                    <a:pt x="117" y="0"/>
                  </a:moveTo>
                  <a:cubicBezTo>
                    <a:pt x="87" y="0"/>
                    <a:pt x="50" y="24"/>
                    <a:pt x="0" y="88"/>
                  </a:cubicBezTo>
                  <a:cubicBezTo>
                    <a:pt x="80" y="88"/>
                    <a:pt x="159" y="108"/>
                    <a:pt x="239" y="127"/>
                  </a:cubicBezTo>
                  <a:cubicBezTo>
                    <a:pt x="200" y="76"/>
                    <a:pt x="170" y="0"/>
                    <a:pt x="1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2250150" y="1432175"/>
              <a:ext cx="12450" cy="4500"/>
            </a:xfrm>
            <a:custGeom>
              <a:avLst/>
              <a:gdLst/>
              <a:ahLst/>
              <a:cxnLst/>
              <a:rect l="l" t="t" r="r" b="b"/>
              <a:pathLst>
                <a:path w="498" h="180" extrusionOk="0">
                  <a:moveTo>
                    <a:pt x="359" y="0"/>
                  </a:moveTo>
                  <a:cubicBezTo>
                    <a:pt x="219" y="0"/>
                    <a:pt x="120" y="40"/>
                    <a:pt x="1" y="40"/>
                  </a:cubicBezTo>
                  <a:lnTo>
                    <a:pt x="1" y="100"/>
                  </a:lnTo>
                  <a:lnTo>
                    <a:pt x="1" y="179"/>
                  </a:lnTo>
                  <a:lnTo>
                    <a:pt x="498" y="179"/>
                  </a:lnTo>
                  <a:lnTo>
                    <a:pt x="498" y="40"/>
                  </a:lnTo>
                  <a:cubicBezTo>
                    <a:pt x="458" y="40"/>
                    <a:pt x="398" y="4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2280500" y="1428375"/>
              <a:ext cx="30850" cy="9050"/>
            </a:xfrm>
            <a:custGeom>
              <a:avLst/>
              <a:gdLst/>
              <a:ahLst/>
              <a:cxnLst/>
              <a:rect l="l" t="t" r="r" b="b"/>
              <a:pathLst>
                <a:path w="1234" h="362" extrusionOk="0">
                  <a:moveTo>
                    <a:pt x="562" y="0"/>
                  </a:moveTo>
                  <a:cubicBezTo>
                    <a:pt x="348" y="0"/>
                    <a:pt x="148" y="59"/>
                    <a:pt x="0" y="331"/>
                  </a:cubicBezTo>
                  <a:cubicBezTo>
                    <a:pt x="199" y="331"/>
                    <a:pt x="408" y="361"/>
                    <a:pt x="617" y="361"/>
                  </a:cubicBezTo>
                  <a:cubicBezTo>
                    <a:pt x="826" y="361"/>
                    <a:pt x="1034" y="331"/>
                    <a:pt x="1233" y="212"/>
                  </a:cubicBezTo>
                  <a:lnTo>
                    <a:pt x="1154" y="133"/>
                  </a:lnTo>
                  <a:lnTo>
                    <a:pt x="1054" y="33"/>
                  </a:lnTo>
                  <a:cubicBezTo>
                    <a:pt x="892" y="33"/>
                    <a:pt x="723" y="0"/>
                    <a:pt x="5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2113400" y="1234925"/>
              <a:ext cx="118875" cy="17750"/>
            </a:xfrm>
            <a:custGeom>
              <a:avLst/>
              <a:gdLst/>
              <a:ahLst/>
              <a:cxnLst/>
              <a:rect l="l" t="t" r="r" b="b"/>
              <a:pathLst>
                <a:path w="4755" h="710" extrusionOk="0">
                  <a:moveTo>
                    <a:pt x="2811" y="0"/>
                  </a:moveTo>
                  <a:cubicBezTo>
                    <a:pt x="2700" y="0"/>
                    <a:pt x="2589" y="18"/>
                    <a:pt x="2487" y="92"/>
                  </a:cubicBezTo>
                  <a:cubicBezTo>
                    <a:pt x="2325" y="159"/>
                    <a:pt x="2159" y="185"/>
                    <a:pt x="1993" y="185"/>
                  </a:cubicBezTo>
                  <a:cubicBezTo>
                    <a:pt x="1811" y="185"/>
                    <a:pt x="1629" y="154"/>
                    <a:pt x="1452" y="112"/>
                  </a:cubicBezTo>
                  <a:lnTo>
                    <a:pt x="1273" y="112"/>
                  </a:lnTo>
                  <a:cubicBezTo>
                    <a:pt x="1214" y="152"/>
                    <a:pt x="1159" y="172"/>
                    <a:pt x="1102" y="172"/>
                  </a:cubicBezTo>
                  <a:cubicBezTo>
                    <a:pt x="1044" y="172"/>
                    <a:pt x="985" y="152"/>
                    <a:pt x="915" y="112"/>
                  </a:cubicBezTo>
                  <a:lnTo>
                    <a:pt x="756" y="112"/>
                  </a:lnTo>
                  <a:cubicBezTo>
                    <a:pt x="597" y="411"/>
                    <a:pt x="219" y="172"/>
                    <a:pt x="0" y="431"/>
                  </a:cubicBezTo>
                  <a:cubicBezTo>
                    <a:pt x="185" y="535"/>
                    <a:pt x="370" y="552"/>
                    <a:pt x="550" y="552"/>
                  </a:cubicBezTo>
                  <a:cubicBezTo>
                    <a:pt x="637" y="552"/>
                    <a:pt x="722" y="548"/>
                    <a:pt x="806" y="548"/>
                  </a:cubicBezTo>
                  <a:cubicBezTo>
                    <a:pt x="982" y="548"/>
                    <a:pt x="1152" y="565"/>
                    <a:pt x="1313" y="669"/>
                  </a:cubicBezTo>
                  <a:cubicBezTo>
                    <a:pt x="1373" y="669"/>
                    <a:pt x="1452" y="630"/>
                    <a:pt x="1492" y="630"/>
                  </a:cubicBezTo>
                  <a:cubicBezTo>
                    <a:pt x="1586" y="567"/>
                    <a:pt x="1679" y="537"/>
                    <a:pt x="1770" y="537"/>
                  </a:cubicBezTo>
                  <a:cubicBezTo>
                    <a:pt x="1853" y="537"/>
                    <a:pt x="1933" y="562"/>
                    <a:pt x="2009" y="610"/>
                  </a:cubicBezTo>
                  <a:lnTo>
                    <a:pt x="2188" y="610"/>
                  </a:lnTo>
                  <a:cubicBezTo>
                    <a:pt x="2298" y="560"/>
                    <a:pt x="2412" y="540"/>
                    <a:pt x="2526" y="540"/>
                  </a:cubicBezTo>
                  <a:cubicBezTo>
                    <a:pt x="2641" y="540"/>
                    <a:pt x="2755" y="560"/>
                    <a:pt x="2865" y="590"/>
                  </a:cubicBezTo>
                  <a:cubicBezTo>
                    <a:pt x="2904" y="590"/>
                    <a:pt x="2984" y="610"/>
                    <a:pt x="3044" y="610"/>
                  </a:cubicBezTo>
                  <a:lnTo>
                    <a:pt x="3044" y="470"/>
                  </a:lnTo>
                  <a:cubicBezTo>
                    <a:pt x="3044" y="431"/>
                    <a:pt x="3064" y="431"/>
                    <a:pt x="3083" y="411"/>
                  </a:cubicBezTo>
                  <a:cubicBezTo>
                    <a:pt x="3123" y="411"/>
                    <a:pt x="3163" y="411"/>
                    <a:pt x="3203" y="470"/>
                  </a:cubicBezTo>
                  <a:cubicBezTo>
                    <a:pt x="3255" y="478"/>
                    <a:pt x="3308" y="480"/>
                    <a:pt x="3361" y="480"/>
                  </a:cubicBezTo>
                  <a:cubicBezTo>
                    <a:pt x="3397" y="480"/>
                    <a:pt x="3433" y="479"/>
                    <a:pt x="3469" y="479"/>
                  </a:cubicBezTo>
                  <a:cubicBezTo>
                    <a:pt x="3647" y="479"/>
                    <a:pt x="3819" y="497"/>
                    <a:pt x="3939" y="709"/>
                  </a:cubicBezTo>
                  <a:lnTo>
                    <a:pt x="4595" y="630"/>
                  </a:lnTo>
                  <a:cubicBezTo>
                    <a:pt x="4754" y="470"/>
                    <a:pt x="4754" y="291"/>
                    <a:pt x="4595" y="112"/>
                  </a:cubicBezTo>
                  <a:cubicBezTo>
                    <a:pt x="4519" y="52"/>
                    <a:pt x="4432" y="26"/>
                    <a:pt x="4350" y="26"/>
                  </a:cubicBezTo>
                  <a:cubicBezTo>
                    <a:pt x="4325" y="26"/>
                    <a:pt x="4300" y="28"/>
                    <a:pt x="4277" y="33"/>
                  </a:cubicBezTo>
                  <a:cubicBezTo>
                    <a:pt x="4227" y="102"/>
                    <a:pt x="4183" y="137"/>
                    <a:pt x="4138" y="137"/>
                  </a:cubicBezTo>
                  <a:cubicBezTo>
                    <a:pt x="4093" y="137"/>
                    <a:pt x="4048" y="102"/>
                    <a:pt x="3998" y="33"/>
                  </a:cubicBezTo>
                  <a:cubicBezTo>
                    <a:pt x="3939" y="23"/>
                    <a:pt x="3869" y="18"/>
                    <a:pt x="3797" y="18"/>
                  </a:cubicBezTo>
                  <a:cubicBezTo>
                    <a:pt x="3725" y="18"/>
                    <a:pt x="3650" y="23"/>
                    <a:pt x="3581" y="33"/>
                  </a:cubicBezTo>
                  <a:cubicBezTo>
                    <a:pt x="3538" y="75"/>
                    <a:pt x="3496" y="90"/>
                    <a:pt x="3454" y="90"/>
                  </a:cubicBezTo>
                  <a:cubicBezTo>
                    <a:pt x="3359" y="90"/>
                    <a:pt x="3266" y="13"/>
                    <a:pt x="3183" y="13"/>
                  </a:cubicBezTo>
                  <a:cubicBezTo>
                    <a:pt x="3161" y="15"/>
                    <a:pt x="3139" y="16"/>
                    <a:pt x="3117" y="16"/>
                  </a:cubicBezTo>
                  <a:cubicBezTo>
                    <a:pt x="3019" y="16"/>
                    <a:pt x="2915" y="0"/>
                    <a:pt x="2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2192950" y="1250400"/>
              <a:ext cx="9975" cy="4425"/>
            </a:xfrm>
            <a:custGeom>
              <a:avLst/>
              <a:gdLst/>
              <a:ahLst/>
              <a:cxnLst/>
              <a:rect l="l" t="t" r="r" b="b"/>
              <a:pathLst>
                <a:path w="399" h="177" extrusionOk="0">
                  <a:moveTo>
                    <a:pt x="138" y="0"/>
                  </a:moveTo>
                  <a:cubicBezTo>
                    <a:pt x="95" y="0"/>
                    <a:pt x="50" y="4"/>
                    <a:pt x="1" y="11"/>
                  </a:cubicBezTo>
                  <a:lnTo>
                    <a:pt x="1" y="90"/>
                  </a:lnTo>
                  <a:lnTo>
                    <a:pt x="1" y="170"/>
                  </a:lnTo>
                  <a:cubicBezTo>
                    <a:pt x="65" y="170"/>
                    <a:pt x="125" y="176"/>
                    <a:pt x="181" y="176"/>
                  </a:cubicBezTo>
                  <a:cubicBezTo>
                    <a:pt x="265" y="176"/>
                    <a:pt x="339" y="162"/>
                    <a:pt x="399" y="90"/>
                  </a:cubicBezTo>
                  <a:cubicBezTo>
                    <a:pt x="316" y="21"/>
                    <a:pt x="234" y="0"/>
                    <a:pt x="1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2188475" y="1243550"/>
              <a:ext cx="4500" cy="2650"/>
            </a:xfrm>
            <a:custGeom>
              <a:avLst/>
              <a:gdLst/>
              <a:ahLst/>
              <a:cxnLst/>
              <a:rect l="l" t="t" r="r" b="b"/>
              <a:pathLst>
                <a:path w="180" h="106" extrusionOk="0">
                  <a:moveTo>
                    <a:pt x="89" y="1"/>
                  </a:moveTo>
                  <a:cubicBezTo>
                    <a:pt x="59" y="1"/>
                    <a:pt x="33" y="42"/>
                    <a:pt x="1" y="106"/>
                  </a:cubicBezTo>
                  <a:cubicBezTo>
                    <a:pt x="41" y="96"/>
                    <a:pt x="75" y="91"/>
                    <a:pt x="105" y="91"/>
                  </a:cubicBezTo>
                  <a:cubicBezTo>
                    <a:pt x="135" y="91"/>
                    <a:pt x="160" y="96"/>
                    <a:pt x="180" y="106"/>
                  </a:cubicBezTo>
                  <a:cubicBezTo>
                    <a:pt x="143" y="32"/>
                    <a:pt x="115" y="1"/>
                    <a:pt x="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1609600" y="1351600"/>
              <a:ext cx="9475" cy="3325"/>
            </a:xfrm>
            <a:custGeom>
              <a:avLst/>
              <a:gdLst/>
              <a:ahLst/>
              <a:cxnLst/>
              <a:rect l="l" t="t" r="r" b="b"/>
              <a:pathLst>
                <a:path w="379" h="133" extrusionOk="0">
                  <a:moveTo>
                    <a:pt x="339" y="1"/>
                  </a:moveTo>
                  <a:cubicBezTo>
                    <a:pt x="239" y="21"/>
                    <a:pt x="140" y="21"/>
                    <a:pt x="1" y="41"/>
                  </a:cubicBezTo>
                  <a:cubicBezTo>
                    <a:pt x="47" y="115"/>
                    <a:pt x="102" y="133"/>
                    <a:pt x="160" y="133"/>
                  </a:cubicBezTo>
                  <a:cubicBezTo>
                    <a:pt x="214" y="133"/>
                    <a:pt x="270" y="117"/>
                    <a:pt x="323" y="117"/>
                  </a:cubicBezTo>
                  <a:cubicBezTo>
                    <a:pt x="335" y="117"/>
                    <a:pt x="347" y="118"/>
                    <a:pt x="359" y="120"/>
                  </a:cubicBezTo>
                  <a:cubicBezTo>
                    <a:pt x="379" y="80"/>
                    <a:pt x="35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1589225" y="1370125"/>
              <a:ext cx="4500" cy="1900"/>
            </a:xfrm>
            <a:custGeom>
              <a:avLst/>
              <a:gdLst/>
              <a:ahLst/>
              <a:cxnLst/>
              <a:rect l="l" t="t" r="r" b="b"/>
              <a:pathLst>
                <a:path w="180" h="76" extrusionOk="0">
                  <a:moveTo>
                    <a:pt x="77" y="1"/>
                  </a:moveTo>
                  <a:cubicBezTo>
                    <a:pt x="48" y="1"/>
                    <a:pt x="24" y="27"/>
                    <a:pt x="0" y="75"/>
                  </a:cubicBezTo>
                  <a:lnTo>
                    <a:pt x="179" y="75"/>
                  </a:lnTo>
                  <a:cubicBezTo>
                    <a:pt x="179" y="60"/>
                    <a:pt x="168" y="22"/>
                    <a:pt x="153" y="22"/>
                  </a:cubicBezTo>
                  <a:cubicBezTo>
                    <a:pt x="149" y="22"/>
                    <a:pt x="144" y="26"/>
                    <a:pt x="139" y="36"/>
                  </a:cubicBezTo>
                  <a:cubicBezTo>
                    <a:pt x="116" y="12"/>
                    <a:pt x="95" y="1"/>
                    <a:pt x="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1459425" y="1302800"/>
              <a:ext cx="17425" cy="4075"/>
            </a:xfrm>
            <a:custGeom>
              <a:avLst/>
              <a:gdLst/>
              <a:ahLst/>
              <a:cxnLst/>
              <a:rect l="l" t="t" r="r" b="b"/>
              <a:pathLst>
                <a:path w="697" h="163" extrusionOk="0">
                  <a:moveTo>
                    <a:pt x="344" y="1"/>
                  </a:moveTo>
                  <a:cubicBezTo>
                    <a:pt x="215" y="1"/>
                    <a:pt x="94" y="27"/>
                    <a:pt x="0" y="162"/>
                  </a:cubicBezTo>
                  <a:lnTo>
                    <a:pt x="696" y="162"/>
                  </a:lnTo>
                  <a:lnTo>
                    <a:pt x="696" y="3"/>
                  </a:lnTo>
                  <a:cubicBezTo>
                    <a:pt x="662" y="9"/>
                    <a:pt x="626" y="11"/>
                    <a:pt x="591" y="11"/>
                  </a:cubicBezTo>
                  <a:cubicBezTo>
                    <a:pt x="509" y="11"/>
                    <a:pt x="425" y="1"/>
                    <a:pt x="3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1420125" y="1293925"/>
              <a:ext cx="8975" cy="4000"/>
            </a:xfrm>
            <a:custGeom>
              <a:avLst/>
              <a:gdLst/>
              <a:ahLst/>
              <a:cxnLst/>
              <a:rect l="l" t="t" r="r" b="b"/>
              <a:pathLst>
                <a:path w="359" h="160" extrusionOk="0">
                  <a:moveTo>
                    <a:pt x="180" y="0"/>
                  </a:moveTo>
                  <a:cubicBezTo>
                    <a:pt x="140" y="60"/>
                    <a:pt x="60" y="120"/>
                    <a:pt x="1" y="159"/>
                  </a:cubicBezTo>
                  <a:lnTo>
                    <a:pt x="359" y="159"/>
                  </a:lnTo>
                  <a:cubicBezTo>
                    <a:pt x="279" y="120"/>
                    <a:pt x="23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1399750" y="1296250"/>
              <a:ext cx="17425" cy="15100"/>
            </a:xfrm>
            <a:custGeom>
              <a:avLst/>
              <a:gdLst/>
              <a:ahLst/>
              <a:cxnLst/>
              <a:rect l="l" t="t" r="r" b="b"/>
              <a:pathLst>
                <a:path w="697" h="604" extrusionOk="0">
                  <a:moveTo>
                    <a:pt x="199" y="0"/>
                  </a:moveTo>
                  <a:cubicBezTo>
                    <a:pt x="165" y="0"/>
                    <a:pt x="136" y="46"/>
                    <a:pt x="100" y="106"/>
                  </a:cubicBezTo>
                  <a:cubicBezTo>
                    <a:pt x="80" y="245"/>
                    <a:pt x="20" y="424"/>
                    <a:pt x="0" y="564"/>
                  </a:cubicBezTo>
                  <a:cubicBezTo>
                    <a:pt x="109" y="584"/>
                    <a:pt x="224" y="604"/>
                    <a:pt x="341" y="604"/>
                  </a:cubicBezTo>
                  <a:cubicBezTo>
                    <a:pt x="458" y="604"/>
                    <a:pt x="577" y="584"/>
                    <a:pt x="696" y="524"/>
                  </a:cubicBezTo>
                  <a:cubicBezTo>
                    <a:pt x="517" y="345"/>
                    <a:pt x="298" y="305"/>
                    <a:pt x="279" y="66"/>
                  </a:cubicBezTo>
                  <a:cubicBezTo>
                    <a:pt x="247" y="19"/>
                    <a:pt x="222" y="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1438525" y="1307325"/>
              <a:ext cx="7500" cy="4025"/>
            </a:xfrm>
            <a:custGeom>
              <a:avLst/>
              <a:gdLst/>
              <a:ahLst/>
              <a:cxnLst/>
              <a:rect l="l" t="t" r="r" b="b"/>
              <a:pathLst>
                <a:path w="300" h="161" extrusionOk="0">
                  <a:moveTo>
                    <a:pt x="217" y="1"/>
                  </a:moveTo>
                  <a:cubicBezTo>
                    <a:pt x="100" y="1"/>
                    <a:pt x="17" y="14"/>
                    <a:pt x="1" y="161"/>
                  </a:cubicBezTo>
                  <a:cubicBezTo>
                    <a:pt x="120" y="161"/>
                    <a:pt x="239" y="161"/>
                    <a:pt x="299" y="1"/>
                  </a:cubicBezTo>
                  <a:cubicBezTo>
                    <a:pt x="270" y="1"/>
                    <a:pt x="243" y="1"/>
                    <a:pt x="2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1412175" y="1296400"/>
              <a:ext cx="4000" cy="1025"/>
            </a:xfrm>
            <a:custGeom>
              <a:avLst/>
              <a:gdLst/>
              <a:ahLst/>
              <a:cxnLst/>
              <a:rect l="l" t="t" r="r" b="b"/>
              <a:pathLst>
                <a:path w="160" h="41" extrusionOk="0">
                  <a:moveTo>
                    <a:pt x="100" y="1"/>
                  </a:moveTo>
                  <a:cubicBezTo>
                    <a:pt x="80" y="21"/>
                    <a:pt x="20" y="21"/>
                    <a:pt x="0" y="41"/>
                  </a:cubicBezTo>
                  <a:lnTo>
                    <a:pt x="160" y="41"/>
                  </a:ln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2148700" y="1404325"/>
              <a:ext cx="6000" cy="3000"/>
            </a:xfrm>
            <a:custGeom>
              <a:avLst/>
              <a:gdLst/>
              <a:ahLst/>
              <a:cxnLst/>
              <a:rect l="l" t="t" r="r" b="b"/>
              <a:pathLst>
                <a:path w="240" h="120" extrusionOk="0">
                  <a:moveTo>
                    <a:pt x="60" y="0"/>
                  </a:moveTo>
                  <a:cubicBezTo>
                    <a:pt x="60" y="20"/>
                    <a:pt x="40" y="60"/>
                    <a:pt x="0" y="80"/>
                  </a:cubicBezTo>
                  <a:cubicBezTo>
                    <a:pt x="80" y="80"/>
                    <a:pt x="160" y="100"/>
                    <a:pt x="239" y="120"/>
                  </a:cubicBezTo>
                  <a:cubicBezTo>
                    <a:pt x="179" y="80"/>
                    <a:pt x="140" y="2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1690175" y="1220550"/>
              <a:ext cx="12950" cy="8250"/>
            </a:xfrm>
            <a:custGeom>
              <a:avLst/>
              <a:gdLst/>
              <a:ahLst/>
              <a:cxnLst/>
              <a:rect l="l" t="t" r="r" b="b"/>
              <a:pathLst>
                <a:path w="518" h="330" extrusionOk="0">
                  <a:moveTo>
                    <a:pt x="253" y="0"/>
                  </a:moveTo>
                  <a:cubicBezTo>
                    <a:pt x="154" y="0"/>
                    <a:pt x="65" y="31"/>
                    <a:pt x="0" y="150"/>
                  </a:cubicBezTo>
                  <a:cubicBezTo>
                    <a:pt x="40" y="290"/>
                    <a:pt x="219" y="210"/>
                    <a:pt x="319" y="329"/>
                  </a:cubicBezTo>
                  <a:cubicBezTo>
                    <a:pt x="478" y="290"/>
                    <a:pt x="498" y="170"/>
                    <a:pt x="518" y="31"/>
                  </a:cubicBezTo>
                  <a:cubicBezTo>
                    <a:pt x="427" y="22"/>
                    <a:pt x="336" y="0"/>
                    <a:pt x="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1682700" y="1224300"/>
              <a:ext cx="14950" cy="6100"/>
            </a:xfrm>
            <a:custGeom>
              <a:avLst/>
              <a:gdLst/>
              <a:ahLst/>
              <a:cxnLst/>
              <a:rect l="l" t="t" r="r" b="b"/>
              <a:pathLst>
                <a:path w="598" h="244" extrusionOk="0">
                  <a:moveTo>
                    <a:pt x="100" y="0"/>
                  </a:moveTo>
                  <a:cubicBezTo>
                    <a:pt x="1" y="40"/>
                    <a:pt x="1" y="80"/>
                    <a:pt x="81" y="159"/>
                  </a:cubicBezTo>
                  <a:cubicBezTo>
                    <a:pt x="154" y="220"/>
                    <a:pt x="219" y="244"/>
                    <a:pt x="287" y="244"/>
                  </a:cubicBezTo>
                  <a:cubicBezTo>
                    <a:pt x="329" y="244"/>
                    <a:pt x="372" y="235"/>
                    <a:pt x="419" y="219"/>
                  </a:cubicBezTo>
                  <a:cubicBezTo>
                    <a:pt x="498" y="179"/>
                    <a:pt x="538" y="159"/>
                    <a:pt x="598" y="159"/>
                  </a:cubicBezTo>
                  <a:cubicBezTo>
                    <a:pt x="578" y="20"/>
                    <a:pt x="419" y="20"/>
                    <a:pt x="299" y="0"/>
                  </a:cubicBezTo>
                  <a:cubicBezTo>
                    <a:pt x="246" y="0"/>
                    <a:pt x="211" y="9"/>
                    <a:pt x="170" y="9"/>
                  </a:cubicBezTo>
                  <a:cubicBezTo>
                    <a:pt x="149" y="9"/>
                    <a:pt x="127" y="7"/>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85200" y="1228275"/>
              <a:ext cx="8475" cy="3800"/>
            </a:xfrm>
            <a:custGeom>
              <a:avLst/>
              <a:gdLst/>
              <a:ahLst/>
              <a:cxnLst/>
              <a:rect l="l" t="t" r="r" b="b"/>
              <a:pathLst>
                <a:path w="339" h="152" extrusionOk="0">
                  <a:moveTo>
                    <a:pt x="0" y="0"/>
                  </a:moveTo>
                  <a:cubicBezTo>
                    <a:pt x="56" y="101"/>
                    <a:pt x="112" y="151"/>
                    <a:pt x="175" y="151"/>
                  </a:cubicBezTo>
                  <a:cubicBezTo>
                    <a:pt x="224" y="151"/>
                    <a:pt x="278" y="121"/>
                    <a:pt x="339" y="60"/>
                  </a:cubicBezTo>
                  <a:cubicBezTo>
                    <a:pt x="219" y="40"/>
                    <a:pt x="120"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80150" y="1223250"/>
              <a:ext cx="5575" cy="5550"/>
            </a:xfrm>
            <a:custGeom>
              <a:avLst/>
              <a:gdLst/>
              <a:ahLst/>
              <a:cxnLst/>
              <a:rect l="l" t="t" r="r" b="b"/>
              <a:pathLst>
                <a:path w="223" h="222" extrusionOk="0">
                  <a:moveTo>
                    <a:pt x="83" y="0"/>
                  </a:moveTo>
                  <a:cubicBezTo>
                    <a:pt x="1" y="0"/>
                    <a:pt x="68" y="161"/>
                    <a:pt x="23" y="221"/>
                  </a:cubicBezTo>
                  <a:lnTo>
                    <a:pt x="202" y="221"/>
                  </a:lnTo>
                  <a:cubicBezTo>
                    <a:pt x="202" y="162"/>
                    <a:pt x="202" y="102"/>
                    <a:pt x="222" y="62"/>
                  </a:cubicBezTo>
                  <a:cubicBezTo>
                    <a:pt x="153" y="18"/>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2122850" y="1272425"/>
              <a:ext cx="13450" cy="17050"/>
            </a:xfrm>
            <a:custGeom>
              <a:avLst/>
              <a:gdLst/>
              <a:ahLst/>
              <a:cxnLst/>
              <a:rect l="l" t="t" r="r" b="b"/>
              <a:pathLst>
                <a:path w="538" h="682" extrusionOk="0">
                  <a:moveTo>
                    <a:pt x="210" y="0"/>
                  </a:moveTo>
                  <a:cubicBezTo>
                    <a:pt x="144" y="0"/>
                    <a:pt x="73" y="5"/>
                    <a:pt x="0" y="5"/>
                  </a:cubicBezTo>
                  <a:cubicBezTo>
                    <a:pt x="20" y="164"/>
                    <a:pt x="20" y="323"/>
                    <a:pt x="20" y="482"/>
                  </a:cubicBezTo>
                  <a:lnTo>
                    <a:pt x="20" y="681"/>
                  </a:lnTo>
                  <a:cubicBezTo>
                    <a:pt x="139" y="681"/>
                    <a:pt x="199" y="582"/>
                    <a:pt x="239" y="482"/>
                  </a:cubicBezTo>
                  <a:cubicBezTo>
                    <a:pt x="139" y="184"/>
                    <a:pt x="398" y="204"/>
                    <a:pt x="537" y="124"/>
                  </a:cubicBezTo>
                  <a:cubicBezTo>
                    <a:pt x="458" y="18"/>
                    <a:pt x="343" y="0"/>
                    <a:pt x="2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654375" y="1228275"/>
              <a:ext cx="17425" cy="9325"/>
            </a:xfrm>
            <a:custGeom>
              <a:avLst/>
              <a:gdLst/>
              <a:ahLst/>
              <a:cxnLst/>
              <a:rect l="l" t="t" r="r" b="b"/>
              <a:pathLst>
                <a:path w="697" h="373" extrusionOk="0">
                  <a:moveTo>
                    <a:pt x="537" y="0"/>
                  </a:moveTo>
                  <a:cubicBezTo>
                    <a:pt x="438" y="40"/>
                    <a:pt x="338" y="40"/>
                    <a:pt x="199" y="40"/>
                  </a:cubicBezTo>
                  <a:cubicBezTo>
                    <a:pt x="100" y="40"/>
                    <a:pt x="60" y="80"/>
                    <a:pt x="0" y="160"/>
                  </a:cubicBezTo>
                  <a:lnTo>
                    <a:pt x="0" y="339"/>
                  </a:lnTo>
                  <a:cubicBezTo>
                    <a:pt x="115" y="347"/>
                    <a:pt x="234" y="372"/>
                    <a:pt x="345" y="372"/>
                  </a:cubicBezTo>
                  <a:cubicBezTo>
                    <a:pt x="483" y="372"/>
                    <a:pt x="608" y="334"/>
                    <a:pt x="696" y="179"/>
                  </a:cubicBezTo>
                  <a:lnTo>
                    <a:pt x="53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776700" y="1232750"/>
              <a:ext cx="3500" cy="2725"/>
            </a:xfrm>
            <a:custGeom>
              <a:avLst/>
              <a:gdLst/>
              <a:ahLst/>
              <a:cxnLst/>
              <a:rect l="l" t="t" r="r" b="b"/>
              <a:pathLst>
                <a:path w="140" h="109" extrusionOk="0">
                  <a:moveTo>
                    <a:pt x="140" y="0"/>
                  </a:moveTo>
                  <a:cubicBezTo>
                    <a:pt x="100" y="0"/>
                    <a:pt x="40" y="0"/>
                    <a:pt x="1" y="20"/>
                  </a:cubicBezTo>
                  <a:cubicBezTo>
                    <a:pt x="27" y="82"/>
                    <a:pt x="54" y="109"/>
                    <a:pt x="77" y="109"/>
                  </a:cubicBezTo>
                  <a:cubicBezTo>
                    <a:pt x="106" y="109"/>
                    <a:pt x="129" y="67"/>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606625" y="1306850"/>
              <a:ext cx="4500" cy="4700"/>
            </a:xfrm>
            <a:custGeom>
              <a:avLst/>
              <a:gdLst/>
              <a:ahLst/>
              <a:cxnLst/>
              <a:rect l="l" t="t" r="r" b="b"/>
              <a:pathLst>
                <a:path w="180" h="188" extrusionOk="0">
                  <a:moveTo>
                    <a:pt x="0" y="0"/>
                  </a:moveTo>
                  <a:cubicBezTo>
                    <a:pt x="45" y="60"/>
                    <a:pt x="0" y="188"/>
                    <a:pt x="51" y="188"/>
                  </a:cubicBezTo>
                  <a:cubicBezTo>
                    <a:pt x="68" y="188"/>
                    <a:pt x="95" y="174"/>
                    <a:pt x="140" y="140"/>
                  </a:cubicBezTo>
                  <a:cubicBezTo>
                    <a:pt x="179" y="120"/>
                    <a:pt x="8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2167600" y="1245875"/>
              <a:ext cx="16925" cy="3800"/>
            </a:xfrm>
            <a:custGeom>
              <a:avLst/>
              <a:gdLst/>
              <a:ahLst/>
              <a:cxnLst/>
              <a:rect l="l" t="t" r="r" b="b"/>
              <a:pathLst>
                <a:path w="677" h="152" extrusionOk="0">
                  <a:moveTo>
                    <a:pt x="340" y="0"/>
                  </a:moveTo>
                  <a:cubicBezTo>
                    <a:pt x="225" y="0"/>
                    <a:pt x="113" y="50"/>
                    <a:pt x="0" y="152"/>
                  </a:cubicBezTo>
                  <a:cubicBezTo>
                    <a:pt x="219" y="152"/>
                    <a:pt x="438" y="152"/>
                    <a:pt x="677" y="132"/>
                  </a:cubicBezTo>
                  <a:cubicBezTo>
                    <a:pt x="561" y="45"/>
                    <a:pt x="449" y="0"/>
                    <a:pt x="3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2150200" y="1246350"/>
              <a:ext cx="12950" cy="3825"/>
            </a:xfrm>
            <a:custGeom>
              <a:avLst/>
              <a:gdLst/>
              <a:ahLst/>
              <a:cxnLst/>
              <a:rect l="l" t="t" r="r" b="b"/>
              <a:pathLst>
                <a:path w="518" h="153" extrusionOk="0">
                  <a:moveTo>
                    <a:pt x="265" y="1"/>
                  </a:moveTo>
                  <a:cubicBezTo>
                    <a:pt x="179" y="1"/>
                    <a:pt x="92" y="51"/>
                    <a:pt x="0" y="153"/>
                  </a:cubicBezTo>
                  <a:cubicBezTo>
                    <a:pt x="179" y="153"/>
                    <a:pt x="318" y="153"/>
                    <a:pt x="517" y="133"/>
                  </a:cubicBezTo>
                  <a:cubicBezTo>
                    <a:pt x="430" y="46"/>
                    <a:pt x="348"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32975" y="1220000"/>
              <a:ext cx="26875" cy="12775"/>
            </a:xfrm>
            <a:custGeom>
              <a:avLst/>
              <a:gdLst/>
              <a:ahLst/>
              <a:cxnLst/>
              <a:rect l="l" t="t" r="r" b="b"/>
              <a:pathLst>
                <a:path w="1075" h="511" extrusionOk="0">
                  <a:moveTo>
                    <a:pt x="540" y="1"/>
                  </a:moveTo>
                  <a:cubicBezTo>
                    <a:pt x="370" y="1"/>
                    <a:pt x="198" y="125"/>
                    <a:pt x="1" y="371"/>
                  </a:cubicBezTo>
                  <a:cubicBezTo>
                    <a:pt x="43" y="377"/>
                    <a:pt x="86" y="379"/>
                    <a:pt x="130" y="379"/>
                  </a:cubicBezTo>
                  <a:cubicBezTo>
                    <a:pt x="238" y="379"/>
                    <a:pt x="347" y="366"/>
                    <a:pt x="453" y="366"/>
                  </a:cubicBezTo>
                  <a:cubicBezTo>
                    <a:pt x="602" y="366"/>
                    <a:pt x="747" y="391"/>
                    <a:pt x="876" y="510"/>
                  </a:cubicBezTo>
                  <a:cubicBezTo>
                    <a:pt x="936" y="471"/>
                    <a:pt x="995" y="431"/>
                    <a:pt x="1075" y="391"/>
                  </a:cubicBezTo>
                  <a:cubicBezTo>
                    <a:pt x="884" y="130"/>
                    <a:pt x="714" y="1"/>
                    <a:pt x="5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2076100" y="1436650"/>
              <a:ext cx="4000" cy="5000"/>
            </a:xfrm>
            <a:custGeom>
              <a:avLst/>
              <a:gdLst/>
              <a:ahLst/>
              <a:cxnLst/>
              <a:rect l="l" t="t" r="r" b="b"/>
              <a:pathLst>
                <a:path w="160" h="200" extrusionOk="0">
                  <a:moveTo>
                    <a:pt x="159" y="0"/>
                  </a:moveTo>
                  <a:cubicBezTo>
                    <a:pt x="100" y="80"/>
                    <a:pt x="60" y="120"/>
                    <a:pt x="0" y="199"/>
                  </a:cubicBezTo>
                  <a:cubicBezTo>
                    <a:pt x="80" y="160"/>
                    <a:pt x="119" y="10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674750" y="1104625"/>
              <a:ext cx="9475" cy="50925"/>
            </a:xfrm>
            <a:custGeom>
              <a:avLst/>
              <a:gdLst/>
              <a:ahLst/>
              <a:cxnLst/>
              <a:rect l="l" t="t" r="r" b="b"/>
              <a:pathLst>
                <a:path w="379" h="2037" extrusionOk="0">
                  <a:moveTo>
                    <a:pt x="275" y="0"/>
                  </a:moveTo>
                  <a:cubicBezTo>
                    <a:pt x="259" y="0"/>
                    <a:pt x="241" y="4"/>
                    <a:pt x="220" y="13"/>
                  </a:cubicBezTo>
                  <a:cubicBezTo>
                    <a:pt x="140" y="33"/>
                    <a:pt x="120" y="172"/>
                    <a:pt x="60" y="272"/>
                  </a:cubicBezTo>
                  <a:cubicBezTo>
                    <a:pt x="1" y="849"/>
                    <a:pt x="40" y="1425"/>
                    <a:pt x="60" y="2002"/>
                  </a:cubicBezTo>
                  <a:cubicBezTo>
                    <a:pt x="103" y="2026"/>
                    <a:pt x="140" y="2036"/>
                    <a:pt x="173" y="2036"/>
                  </a:cubicBezTo>
                  <a:cubicBezTo>
                    <a:pt x="276" y="2036"/>
                    <a:pt x="333" y="1934"/>
                    <a:pt x="379" y="1843"/>
                  </a:cubicBezTo>
                  <a:cubicBezTo>
                    <a:pt x="339" y="1306"/>
                    <a:pt x="359" y="749"/>
                    <a:pt x="379" y="212"/>
                  </a:cubicBezTo>
                  <a:cubicBezTo>
                    <a:pt x="379" y="127"/>
                    <a:pt x="364"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1673275" y="1150700"/>
              <a:ext cx="23875" cy="35325"/>
            </a:xfrm>
            <a:custGeom>
              <a:avLst/>
              <a:gdLst/>
              <a:ahLst/>
              <a:cxnLst/>
              <a:rect l="l" t="t" r="r" b="b"/>
              <a:pathLst>
                <a:path w="955" h="1413" extrusionOk="0">
                  <a:moveTo>
                    <a:pt x="477" y="0"/>
                  </a:moveTo>
                  <a:cubicBezTo>
                    <a:pt x="378" y="60"/>
                    <a:pt x="259" y="100"/>
                    <a:pt x="139" y="159"/>
                  </a:cubicBezTo>
                  <a:cubicBezTo>
                    <a:pt x="179" y="577"/>
                    <a:pt x="0" y="1015"/>
                    <a:pt x="298" y="1413"/>
                  </a:cubicBezTo>
                  <a:cubicBezTo>
                    <a:pt x="318" y="1214"/>
                    <a:pt x="259" y="995"/>
                    <a:pt x="477" y="875"/>
                  </a:cubicBezTo>
                  <a:cubicBezTo>
                    <a:pt x="577" y="955"/>
                    <a:pt x="557" y="1114"/>
                    <a:pt x="656" y="1214"/>
                  </a:cubicBezTo>
                  <a:cubicBezTo>
                    <a:pt x="955" y="1054"/>
                    <a:pt x="796" y="776"/>
                    <a:pt x="796" y="517"/>
                  </a:cubicBezTo>
                  <a:cubicBezTo>
                    <a:pt x="617" y="398"/>
                    <a:pt x="577" y="179"/>
                    <a:pt x="4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1676250" y="1082550"/>
              <a:ext cx="4500" cy="8500"/>
            </a:xfrm>
            <a:custGeom>
              <a:avLst/>
              <a:gdLst/>
              <a:ahLst/>
              <a:cxnLst/>
              <a:rect l="l" t="t" r="r" b="b"/>
              <a:pathLst>
                <a:path w="180" h="340" extrusionOk="0">
                  <a:moveTo>
                    <a:pt x="20" y="1"/>
                  </a:moveTo>
                  <a:cubicBezTo>
                    <a:pt x="20" y="80"/>
                    <a:pt x="0" y="200"/>
                    <a:pt x="0" y="319"/>
                  </a:cubicBezTo>
                  <a:cubicBezTo>
                    <a:pt x="20" y="319"/>
                    <a:pt x="80" y="339"/>
                    <a:pt x="140" y="339"/>
                  </a:cubicBezTo>
                  <a:cubicBezTo>
                    <a:pt x="160" y="220"/>
                    <a:pt x="179" y="6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1827925" y="1058700"/>
              <a:ext cx="49275" cy="79125"/>
            </a:xfrm>
            <a:custGeom>
              <a:avLst/>
              <a:gdLst/>
              <a:ahLst/>
              <a:cxnLst/>
              <a:rect l="l" t="t" r="r" b="b"/>
              <a:pathLst>
                <a:path w="1971" h="3165" extrusionOk="0">
                  <a:moveTo>
                    <a:pt x="896" y="0"/>
                  </a:moveTo>
                  <a:cubicBezTo>
                    <a:pt x="846" y="7"/>
                    <a:pt x="796" y="9"/>
                    <a:pt x="745" y="9"/>
                  </a:cubicBezTo>
                  <a:cubicBezTo>
                    <a:pt x="644" y="9"/>
                    <a:pt x="542" y="0"/>
                    <a:pt x="441" y="0"/>
                  </a:cubicBezTo>
                  <a:cubicBezTo>
                    <a:pt x="289" y="0"/>
                    <a:pt x="140" y="20"/>
                    <a:pt x="1" y="119"/>
                  </a:cubicBezTo>
                  <a:cubicBezTo>
                    <a:pt x="1" y="199"/>
                    <a:pt x="40" y="279"/>
                    <a:pt x="60" y="318"/>
                  </a:cubicBezTo>
                  <a:cubicBezTo>
                    <a:pt x="100" y="398"/>
                    <a:pt x="140" y="497"/>
                    <a:pt x="160" y="597"/>
                  </a:cubicBezTo>
                  <a:cubicBezTo>
                    <a:pt x="200" y="895"/>
                    <a:pt x="120" y="1194"/>
                    <a:pt x="80" y="1492"/>
                  </a:cubicBezTo>
                  <a:cubicBezTo>
                    <a:pt x="80" y="1611"/>
                    <a:pt x="100" y="1751"/>
                    <a:pt x="200" y="1850"/>
                  </a:cubicBezTo>
                  <a:cubicBezTo>
                    <a:pt x="399" y="2168"/>
                    <a:pt x="259" y="2526"/>
                    <a:pt x="299" y="2865"/>
                  </a:cubicBezTo>
                  <a:cubicBezTo>
                    <a:pt x="299" y="2997"/>
                    <a:pt x="299" y="3164"/>
                    <a:pt x="469" y="3164"/>
                  </a:cubicBezTo>
                  <a:cubicBezTo>
                    <a:pt x="478" y="3164"/>
                    <a:pt x="488" y="3164"/>
                    <a:pt x="498" y="3163"/>
                  </a:cubicBezTo>
                  <a:cubicBezTo>
                    <a:pt x="657" y="3143"/>
                    <a:pt x="677" y="2924"/>
                    <a:pt x="737" y="2805"/>
                  </a:cubicBezTo>
                  <a:lnTo>
                    <a:pt x="737" y="2646"/>
                  </a:lnTo>
                  <a:cubicBezTo>
                    <a:pt x="637" y="2526"/>
                    <a:pt x="637" y="2407"/>
                    <a:pt x="697" y="2288"/>
                  </a:cubicBezTo>
                  <a:cubicBezTo>
                    <a:pt x="597" y="1591"/>
                    <a:pt x="936" y="895"/>
                    <a:pt x="697" y="219"/>
                  </a:cubicBezTo>
                  <a:cubicBezTo>
                    <a:pt x="818" y="191"/>
                    <a:pt x="940" y="185"/>
                    <a:pt x="1061" y="185"/>
                  </a:cubicBezTo>
                  <a:cubicBezTo>
                    <a:pt x="1157" y="185"/>
                    <a:pt x="1253" y="189"/>
                    <a:pt x="1348" y="189"/>
                  </a:cubicBezTo>
                  <a:cubicBezTo>
                    <a:pt x="1562" y="189"/>
                    <a:pt x="1771" y="169"/>
                    <a:pt x="1970" y="40"/>
                  </a:cubicBezTo>
                  <a:cubicBezTo>
                    <a:pt x="1632" y="40"/>
                    <a:pt x="1254" y="2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1811525" y="1063650"/>
              <a:ext cx="21400" cy="43925"/>
            </a:xfrm>
            <a:custGeom>
              <a:avLst/>
              <a:gdLst/>
              <a:ahLst/>
              <a:cxnLst/>
              <a:rect l="l" t="t" r="r" b="b"/>
              <a:pathLst>
                <a:path w="856" h="1757" extrusionOk="0">
                  <a:moveTo>
                    <a:pt x="0" y="1"/>
                  </a:moveTo>
                  <a:lnTo>
                    <a:pt x="0" y="1751"/>
                  </a:lnTo>
                  <a:cubicBezTo>
                    <a:pt x="22" y="1755"/>
                    <a:pt x="42" y="1756"/>
                    <a:pt x="60" y="1756"/>
                  </a:cubicBezTo>
                  <a:cubicBezTo>
                    <a:pt x="378" y="1756"/>
                    <a:pt x="215" y="1293"/>
                    <a:pt x="498" y="1274"/>
                  </a:cubicBezTo>
                  <a:cubicBezTo>
                    <a:pt x="537" y="1254"/>
                    <a:pt x="617" y="1214"/>
                    <a:pt x="657" y="1175"/>
                  </a:cubicBezTo>
                  <a:cubicBezTo>
                    <a:pt x="856" y="876"/>
                    <a:pt x="856" y="598"/>
                    <a:pt x="557" y="359"/>
                  </a:cubicBezTo>
                  <a:cubicBezTo>
                    <a:pt x="517" y="359"/>
                    <a:pt x="498" y="319"/>
                    <a:pt x="438" y="319"/>
                  </a:cubicBezTo>
                  <a:cubicBezTo>
                    <a:pt x="376" y="370"/>
                    <a:pt x="315" y="416"/>
                    <a:pt x="264" y="416"/>
                  </a:cubicBezTo>
                  <a:cubicBezTo>
                    <a:pt x="217" y="416"/>
                    <a:pt x="179" y="375"/>
                    <a:pt x="159" y="260"/>
                  </a:cubicBezTo>
                  <a:cubicBezTo>
                    <a:pt x="159" y="160"/>
                    <a:pt x="12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1693650" y="1063950"/>
              <a:ext cx="10975" cy="4200"/>
            </a:xfrm>
            <a:custGeom>
              <a:avLst/>
              <a:gdLst/>
              <a:ahLst/>
              <a:cxnLst/>
              <a:rect l="l" t="t" r="r" b="b"/>
              <a:pathLst>
                <a:path w="439" h="168" extrusionOk="0">
                  <a:moveTo>
                    <a:pt x="317" y="0"/>
                  </a:moveTo>
                  <a:cubicBezTo>
                    <a:pt x="195" y="0"/>
                    <a:pt x="75" y="34"/>
                    <a:pt x="1" y="168"/>
                  </a:cubicBezTo>
                  <a:cubicBezTo>
                    <a:pt x="100" y="168"/>
                    <a:pt x="219" y="148"/>
                    <a:pt x="319" y="148"/>
                  </a:cubicBezTo>
                  <a:cubicBezTo>
                    <a:pt x="379" y="108"/>
                    <a:pt x="398" y="69"/>
                    <a:pt x="438" y="9"/>
                  </a:cubicBezTo>
                  <a:cubicBezTo>
                    <a:pt x="398" y="4"/>
                    <a:pt x="357"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1822950" y="1062675"/>
              <a:ext cx="8975" cy="10450"/>
            </a:xfrm>
            <a:custGeom>
              <a:avLst/>
              <a:gdLst/>
              <a:ahLst/>
              <a:cxnLst/>
              <a:rect l="l" t="t" r="r" b="b"/>
              <a:pathLst>
                <a:path w="359" h="418" extrusionOk="0">
                  <a:moveTo>
                    <a:pt x="200" y="0"/>
                  </a:moveTo>
                  <a:cubicBezTo>
                    <a:pt x="80" y="100"/>
                    <a:pt x="41" y="219"/>
                    <a:pt x="1" y="358"/>
                  </a:cubicBezTo>
                  <a:cubicBezTo>
                    <a:pt x="41" y="378"/>
                    <a:pt x="60" y="378"/>
                    <a:pt x="100" y="418"/>
                  </a:cubicBezTo>
                  <a:cubicBezTo>
                    <a:pt x="299" y="358"/>
                    <a:pt x="359" y="239"/>
                    <a:pt x="239" y="6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1672275" y="1055200"/>
              <a:ext cx="4000" cy="4000"/>
            </a:xfrm>
            <a:custGeom>
              <a:avLst/>
              <a:gdLst/>
              <a:ahLst/>
              <a:cxnLst/>
              <a:rect l="l" t="t" r="r" b="b"/>
              <a:pathLst>
                <a:path w="160" h="160" extrusionOk="0">
                  <a:moveTo>
                    <a:pt x="159" y="1"/>
                  </a:moveTo>
                  <a:cubicBezTo>
                    <a:pt x="120" y="1"/>
                    <a:pt x="40" y="21"/>
                    <a:pt x="0" y="21"/>
                  </a:cubicBezTo>
                  <a:lnTo>
                    <a:pt x="0" y="160"/>
                  </a:lnTo>
                  <a:cubicBezTo>
                    <a:pt x="40" y="100"/>
                    <a:pt x="120" y="4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1689675" y="1068125"/>
              <a:ext cx="4000" cy="2275"/>
            </a:xfrm>
            <a:custGeom>
              <a:avLst/>
              <a:gdLst/>
              <a:ahLst/>
              <a:cxnLst/>
              <a:rect l="l" t="t" r="r" b="b"/>
              <a:pathLst>
                <a:path w="160" h="91" extrusionOk="0">
                  <a:moveTo>
                    <a:pt x="0" y="1"/>
                  </a:moveTo>
                  <a:cubicBezTo>
                    <a:pt x="20" y="61"/>
                    <a:pt x="50" y="90"/>
                    <a:pt x="80" y="90"/>
                  </a:cubicBezTo>
                  <a:cubicBezTo>
                    <a:pt x="110" y="90"/>
                    <a:pt x="140" y="6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1685700" y="1066200"/>
              <a:ext cx="3500" cy="2450"/>
            </a:xfrm>
            <a:custGeom>
              <a:avLst/>
              <a:gdLst/>
              <a:ahLst/>
              <a:cxnLst/>
              <a:rect l="l" t="t" r="r" b="b"/>
              <a:pathLst>
                <a:path w="140" h="98" extrusionOk="0">
                  <a:moveTo>
                    <a:pt x="58" y="1"/>
                  </a:moveTo>
                  <a:cubicBezTo>
                    <a:pt x="32" y="1"/>
                    <a:pt x="11" y="36"/>
                    <a:pt x="0" y="98"/>
                  </a:cubicBezTo>
                  <a:lnTo>
                    <a:pt x="140" y="98"/>
                  </a:lnTo>
                  <a:cubicBezTo>
                    <a:pt x="111" y="31"/>
                    <a:pt x="82" y="1"/>
                    <a:pt x="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1680725" y="1068425"/>
              <a:ext cx="5000" cy="2650"/>
            </a:xfrm>
            <a:custGeom>
              <a:avLst/>
              <a:gdLst/>
              <a:ahLst/>
              <a:cxnLst/>
              <a:rect l="l" t="t" r="r" b="b"/>
              <a:pathLst>
                <a:path w="200" h="106" extrusionOk="0">
                  <a:moveTo>
                    <a:pt x="61" y="0"/>
                  </a:moveTo>
                  <a:cubicBezTo>
                    <a:pt x="40" y="0"/>
                    <a:pt x="20" y="2"/>
                    <a:pt x="0" y="9"/>
                  </a:cubicBezTo>
                  <a:cubicBezTo>
                    <a:pt x="31" y="71"/>
                    <a:pt x="62" y="106"/>
                    <a:pt x="96" y="106"/>
                  </a:cubicBezTo>
                  <a:cubicBezTo>
                    <a:pt x="127" y="106"/>
                    <a:pt x="161" y="76"/>
                    <a:pt x="199" y="9"/>
                  </a:cubicBezTo>
                  <a:cubicBezTo>
                    <a:pt x="146" y="9"/>
                    <a:pt x="102" y="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1615075" y="1219925"/>
              <a:ext cx="9975" cy="4500"/>
            </a:xfrm>
            <a:custGeom>
              <a:avLst/>
              <a:gdLst/>
              <a:ahLst/>
              <a:cxnLst/>
              <a:rect l="l" t="t" r="r" b="b"/>
              <a:pathLst>
                <a:path w="399" h="180" extrusionOk="0">
                  <a:moveTo>
                    <a:pt x="222" y="0"/>
                  </a:moveTo>
                  <a:cubicBezTo>
                    <a:pt x="144" y="0"/>
                    <a:pt x="69" y="25"/>
                    <a:pt x="1" y="36"/>
                  </a:cubicBezTo>
                  <a:cubicBezTo>
                    <a:pt x="20" y="96"/>
                    <a:pt x="20" y="116"/>
                    <a:pt x="20" y="175"/>
                  </a:cubicBezTo>
                  <a:cubicBezTo>
                    <a:pt x="60" y="175"/>
                    <a:pt x="104" y="180"/>
                    <a:pt x="149" y="180"/>
                  </a:cubicBezTo>
                  <a:cubicBezTo>
                    <a:pt x="239" y="180"/>
                    <a:pt x="332" y="162"/>
                    <a:pt x="398" y="56"/>
                  </a:cubicBezTo>
                  <a:cubicBezTo>
                    <a:pt x="339" y="14"/>
                    <a:pt x="280" y="0"/>
                    <a:pt x="2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685200" y="1172575"/>
              <a:ext cx="4000" cy="8475"/>
            </a:xfrm>
            <a:custGeom>
              <a:avLst/>
              <a:gdLst/>
              <a:ahLst/>
              <a:cxnLst/>
              <a:rect l="l" t="t" r="r" b="b"/>
              <a:pathLst>
                <a:path w="160" h="339" extrusionOk="0">
                  <a:moveTo>
                    <a:pt x="0" y="0"/>
                  </a:moveTo>
                  <a:cubicBezTo>
                    <a:pt x="0" y="140"/>
                    <a:pt x="20" y="279"/>
                    <a:pt x="160" y="339"/>
                  </a:cubicBezTo>
                  <a:cubicBezTo>
                    <a:pt x="160" y="199"/>
                    <a:pt x="14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667800" y="1225050"/>
              <a:ext cx="5500" cy="3250"/>
            </a:xfrm>
            <a:custGeom>
              <a:avLst/>
              <a:gdLst/>
              <a:ahLst/>
              <a:cxnLst/>
              <a:rect l="l" t="t" r="r" b="b"/>
              <a:pathLst>
                <a:path w="220" h="130" extrusionOk="0">
                  <a:moveTo>
                    <a:pt x="144" y="1"/>
                  </a:moveTo>
                  <a:cubicBezTo>
                    <a:pt x="109" y="1"/>
                    <a:pt x="34" y="79"/>
                    <a:pt x="0" y="129"/>
                  </a:cubicBezTo>
                  <a:cubicBezTo>
                    <a:pt x="13" y="123"/>
                    <a:pt x="30" y="121"/>
                    <a:pt x="48" y="121"/>
                  </a:cubicBezTo>
                  <a:cubicBezTo>
                    <a:pt x="84" y="121"/>
                    <a:pt x="125" y="129"/>
                    <a:pt x="154" y="129"/>
                  </a:cubicBezTo>
                  <a:cubicBezTo>
                    <a:pt x="199" y="129"/>
                    <a:pt x="219" y="110"/>
                    <a:pt x="159" y="10"/>
                  </a:cubicBezTo>
                  <a:cubicBezTo>
                    <a:pt x="156" y="4"/>
                    <a:pt x="151" y="1"/>
                    <a:pt x="1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549425" y="1154675"/>
              <a:ext cx="26875" cy="22400"/>
            </a:xfrm>
            <a:custGeom>
              <a:avLst/>
              <a:gdLst/>
              <a:ahLst/>
              <a:cxnLst/>
              <a:rect l="l" t="t" r="r" b="b"/>
              <a:pathLst>
                <a:path w="1075" h="896" extrusionOk="0">
                  <a:moveTo>
                    <a:pt x="538" y="0"/>
                  </a:moveTo>
                  <a:lnTo>
                    <a:pt x="538" y="0"/>
                  </a:lnTo>
                  <a:cubicBezTo>
                    <a:pt x="1" y="319"/>
                    <a:pt x="478" y="597"/>
                    <a:pt x="558" y="895"/>
                  </a:cubicBezTo>
                  <a:cubicBezTo>
                    <a:pt x="737" y="796"/>
                    <a:pt x="896" y="657"/>
                    <a:pt x="1075" y="537"/>
                  </a:cubicBezTo>
                  <a:cubicBezTo>
                    <a:pt x="1055" y="498"/>
                    <a:pt x="1055" y="438"/>
                    <a:pt x="1055" y="398"/>
                  </a:cubicBezTo>
                  <a:cubicBezTo>
                    <a:pt x="975" y="259"/>
                    <a:pt x="876" y="199"/>
                    <a:pt x="737" y="199"/>
                  </a:cubicBezTo>
                  <a:lnTo>
                    <a:pt x="5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555400" y="1128800"/>
              <a:ext cx="7975" cy="6425"/>
            </a:xfrm>
            <a:custGeom>
              <a:avLst/>
              <a:gdLst/>
              <a:ahLst/>
              <a:cxnLst/>
              <a:rect l="l" t="t" r="r" b="b"/>
              <a:pathLst>
                <a:path w="319" h="257" extrusionOk="0">
                  <a:moveTo>
                    <a:pt x="319" y="1"/>
                  </a:moveTo>
                  <a:cubicBezTo>
                    <a:pt x="199" y="41"/>
                    <a:pt x="0" y="1"/>
                    <a:pt x="40" y="200"/>
                  </a:cubicBezTo>
                  <a:cubicBezTo>
                    <a:pt x="58" y="242"/>
                    <a:pt x="82" y="257"/>
                    <a:pt x="109" y="257"/>
                  </a:cubicBezTo>
                  <a:cubicBezTo>
                    <a:pt x="171" y="257"/>
                    <a:pt x="250" y="180"/>
                    <a:pt x="319" y="180"/>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567825" y="1145725"/>
              <a:ext cx="8975" cy="17925"/>
            </a:xfrm>
            <a:custGeom>
              <a:avLst/>
              <a:gdLst/>
              <a:ahLst/>
              <a:cxnLst/>
              <a:rect l="l" t="t" r="r" b="b"/>
              <a:pathLst>
                <a:path w="359" h="717" extrusionOk="0">
                  <a:moveTo>
                    <a:pt x="160" y="0"/>
                  </a:moveTo>
                  <a:cubicBezTo>
                    <a:pt x="1" y="159"/>
                    <a:pt x="41" y="358"/>
                    <a:pt x="21" y="517"/>
                  </a:cubicBezTo>
                  <a:cubicBezTo>
                    <a:pt x="60" y="677"/>
                    <a:pt x="200" y="696"/>
                    <a:pt x="339" y="716"/>
                  </a:cubicBezTo>
                  <a:cubicBezTo>
                    <a:pt x="339" y="677"/>
                    <a:pt x="339" y="617"/>
                    <a:pt x="359" y="537"/>
                  </a:cubicBezTo>
                  <a:cubicBezTo>
                    <a:pt x="220" y="398"/>
                    <a:pt x="339" y="179"/>
                    <a:pt x="220" y="2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571325" y="1147200"/>
              <a:ext cx="5975" cy="12975"/>
            </a:xfrm>
            <a:custGeom>
              <a:avLst/>
              <a:gdLst/>
              <a:ahLst/>
              <a:cxnLst/>
              <a:rect l="l" t="t" r="r" b="b"/>
              <a:pathLst>
                <a:path w="239" h="519" extrusionOk="0">
                  <a:moveTo>
                    <a:pt x="60" y="1"/>
                  </a:moveTo>
                  <a:lnTo>
                    <a:pt x="60" y="1"/>
                  </a:lnTo>
                  <a:cubicBezTo>
                    <a:pt x="20" y="200"/>
                    <a:pt x="0" y="399"/>
                    <a:pt x="199" y="518"/>
                  </a:cubicBezTo>
                  <a:cubicBezTo>
                    <a:pt x="199" y="319"/>
                    <a:pt x="239" y="12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427700" y="1735775"/>
              <a:ext cx="118375" cy="35725"/>
            </a:xfrm>
            <a:custGeom>
              <a:avLst/>
              <a:gdLst/>
              <a:ahLst/>
              <a:cxnLst/>
              <a:rect l="l" t="t" r="r" b="b"/>
              <a:pathLst>
                <a:path w="4735" h="1429" extrusionOk="0">
                  <a:moveTo>
                    <a:pt x="3437" y="1"/>
                  </a:moveTo>
                  <a:cubicBezTo>
                    <a:pt x="3039" y="1"/>
                    <a:pt x="2641" y="65"/>
                    <a:pt x="2248" y="190"/>
                  </a:cubicBezTo>
                  <a:cubicBezTo>
                    <a:pt x="2192" y="302"/>
                    <a:pt x="2101" y="322"/>
                    <a:pt x="2002" y="322"/>
                  </a:cubicBezTo>
                  <a:cubicBezTo>
                    <a:pt x="1946" y="322"/>
                    <a:pt x="1888" y="316"/>
                    <a:pt x="1832" y="316"/>
                  </a:cubicBezTo>
                  <a:cubicBezTo>
                    <a:pt x="1775" y="316"/>
                    <a:pt x="1719" y="322"/>
                    <a:pt x="1671" y="349"/>
                  </a:cubicBezTo>
                  <a:cubicBezTo>
                    <a:pt x="1313" y="449"/>
                    <a:pt x="935" y="449"/>
                    <a:pt x="597" y="647"/>
                  </a:cubicBezTo>
                  <a:cubicBezTo>
                    <a:pt x="478" y="647"/>
                    <a:pt x="338" y="647"/>
                    <a:pt x="199" y="667"/>
                  </a:cubicBezTo>
                  <a:cubicBezTo>
                    <a:pt x="40" y="787"/>
                    <a:pt x="0" y="966"/>
                    <a:pt x="60" y="1165"/>
                  </a:cubicBezTo>
                  <a:cubicBezTo>
                    <a:pt x="194" y="1366"/>
                    <a:pt x="356" y="1429"/>
                    <a:pt x="525" y="1429"/>
                  </a:cubicBezTo>
                  <a:cubicBezTo>
                    <a:pt x="708" y="1429"/>
                    <a:pt x="899" y="1356"/>
                    <a:pt x="1074" y="1304"/>
                  </a:cubicBezTo>
                  <a:cubicBezTo>
                    <a:pt x="1671" y="1165"/>
                    <a:pt x="2248" y="1006"/>
                    <a:pt x="2845" y="906"/>
                  </a:cubicBezTo>
                  <a:cubicBezTo>
                    <a:pt x="2944" y="886"/>
                    <a:pt x="3024" y="886"/>
                    <a:pt x="3123" y="866"/>
                  </a:cubicBezTo>
                  <a:cubicBezTo>
                    <a:pt x="3561" y="667"/>
                    <a:pt x="4038" y="608"/>
                    <a:pt x="4496" y="468"/>
                  </a:cubicBezTo>
                  <a:cubicBezTo>
                    <a:pt x="4635" y="449"/>
                    <a:pt x="4735" y="389"/>
                    <a:pt x="4715" y="230"/>
                  </a:cubicBezTo>
                  <a:cubicBezTo>
                    <a:pt x="4292" y="75"/>
                    <a:pt x="3865" y="1"/>
                    <a:pt x="34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2389900" y="1939250"/>
              <a:ext cx="55725" cy="145925"/>
            </a:xfrm>
            <a:custGeom>
              <a:avLst/>
              <a:gdLst/>
              <a:ahLst/>
              <a:cxnLst/>
              <a:rect l="l" t="t" r="r" b="b"/>
              <a:pathLst>
                <a:path w="2229" h="5837" extrusionOk="0">
                  <a:moveTo>
                    <a:pt x="192" y="1"/>
                  </a:moveTo>
                  <a:cubicBezTo>
                    <a:pt x="181" y="1"/>
                    <a:pt x="169" y="3"/>
                    <a:pt x="160" y="8"/>
                  </a:cubicBezTo>
                  <a:cubicBezTo>
                    <a:pt x="80" y="48"/>
                    <a:pt x="40" y="68"/>
                    <a:pt x="0" y="107"/>
                  </a:cubicBezTo>
                  <a:cubicBezTo>
                    <a:pt x="120" y="804"/>
                    <a:pt x="0" y="1540"/>
                    <a:pt x="279" y="2196"/>
                  </a:cubicBezTo>
                  <a:cubicBezTo>
                    <a:pt x="478" y="2296"/>
                    <a:pt x="378" y="2435"/>
                    <a:pt x="339" y="2534"/>
                  </a:cubicBezTo>
                  <a:cubicBezTo>
                    <a:pt x="398" y="2873"/>
                    <a:pt x="458" y="3231"/>
                    <a:pt x="498" y="3569"/>
                  </a:cubicBezTo>
                  <a:cubicBezTo>
                    <a:pt x="577" y="3668"/>
                    <a:pt x="557" y="3827"/>
                    <a:pt x="617" y="3907"/>
                  </a:cubicBezTo>
                  <a:cubicBezTo>
                    <a:pt x="856" y="4484"/>
                    <a:pt x="1095" y="5081"/>
                    <a:pt x="1333" y="5658"/>
                  </a:cubicBezTo>
                  <a:cubicBezTo>
                    <a:pt x="1393" y="5697"/>
                    <a:pt x="1453" y="5737"/>
                    <a:pt x="1532" y="5777"/>
                  </a:cubicBezTo>
                  <a:cubicBezTo>
                    <a:pt x="1592" y="5777"/>
                    <a:pt x="1652" y="5797"/>
                    <a:pt x="1691" y="5837"/>
                  </a:cubicBezTo>
                  <a:cubicBezTo>
                    <a:pt x="1791" y="5578"/>
                    <a:pt x="2029" y="5538"/>
                    <a:pt x="2228" y="5459"/>
                  </a:cubicBezTo>
                  <a:cubicBezTo>
                    <a:pt x="2228" y="5263"/>
                    <a:pt x="2161" y="5195"/>
                    <a:pt x="2062" y="5195"/>
                  </a:cubicBezTo>
                  <a:cubicBezTo>
                    <a:pt x="2001" y="5195"/>
                    <a:pt x="1927" y="5221"/>
                    <a:pt x="1850" y="5260"/>
                  </a:cubicBezTo>
                  <a:cubicBezTo>
                    <a:pt x="1492" y="5260"/>
                    <a:pt x="1373" y="5061"/>
                    <a:pt x="1293" y="4762"/>
                  </a:cubicBezTo>
                  <a:cubicBezTo>
                    <a:pt x="1194" y="4504"/>
                    <a:pt x="1274" y="4186"/>
                    <a:pt x="995" y="4006"/>
                  </a:cubicBezTo>
                  <a:cubicBezTo>
                    <a:pt x="876" y="3629"/>
                    <a:pt x="756" y="3251"/>
                    <a:pt x="677" y="2853"/>
                  </a:cubicBezTo>
                  <a:cubicBezTo>
                    <a:pt x="657" y="2594"/>
                    <a:pt x="538" y="2335"/>
                    <a:pt x="796" y="2137"/>
                  </a:cubicBezTo>
                  <a:cubicBezTo>
                    <a:pt x="896" y="2017"/>
                    <a:pt x="1095" y="1997"/>
                    <a:pt x="975" y="1798"/>
                  </a:cubicBezTo>
                  <a:cubicBezTo>
                    <a:pt x="458" y="1679"/>
                    <a:pt x="279" y="1341"/>
                    <a:pt x="299" y="804"/>
                  </a:cubicBezTo>
                  <a:cubicBezTo>
                    <a:pt x="339" y="565"/>
                    <a:pt x="279" y="306"/>
                    <a:pt x="279" y="68"/>
                  </a:cubicBezTo>
                  <a:cubicBezTo>
                    <a:pt x="264" y="23"/>
                    <a:pt x="227" y="1"/>
                    <a:pt x="1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991650" y="1801175"/>
              <a:ext cx="113425" cy="33025"/>
            </a:xfrm>
            <a:custGeom>
              <a:avLst/>
              <a:gdLst/>
              <a:ahLst/>
              <a:cxnLst/>
              <a:rect l="l" t="t" r="r" b="b"/>
              <a:pathLst>
                <a:path w="4537" h="1321" extrusionOk="0">
                  <a:moveTo>
                    <a:pt x="4516" y="1"/>
                  </a:moveTo>
                  <a:cubicBezTo>
                    <a:pt x="3820" y="100"/>
                    <a:pt x="3124" y="319"/>
                    <a:pt x="2388" y="419"/>
                  </a:cubicBezTo>
                  <a:cubicBezTo>
                    <a:pt x="1592" y="598"/>
                    <a:pt x="776" y="737"/>
                    <a:pt x="1" y="1055"/>
                  </a:cubicBezTo>
                  <a:lnTo>
                    <a:pt x="40" y="1135"/>
                  </a:lnTo>
                  <a:cubicBezTo>
                    <a:pt x="60" y="1194"/>
                    <a:pt x="80" y="1234"/>
                    <a:pt x="140" y="1254"/>
                  </a:cubicBezTo>
                  <a:lnTo>
                    <a:pt x="199" y="1294"/>
                  </a:lnTo>
                  <a:cubicBezTo>
                    <a:pt x="303" y="1312"/>
                    <a:pt x="404" y="1321"/>
                    <a:pt x="503" y="1321"/>
                  </a:cubicBezTo>
                  <a:cubicBezTo>
                    <a:pt x="935" y="1321"/>
                    <a:pt x="1327" y="1165"/>
                    <a:pt x="1731" y="1035"/>
                  </a:cubicBezTo>
                  <a:cubicBezTo>
                    <a:pt x="2587" y="797"/>
                    <a:pt x="3541" y="757"/>
                    <a:pt x="4377" y="399"/>
                  </a:cubicBezTo>
                  <a:cubicBezTo>
                    <a:pt x="4407" y="409"/>
                    <a:pt x="4432" y="414"/>
                    <a:pt x="4457" y="414"/>
                  </a:cubicBezTo>
                  <a:cubicBezTo>
                    <a:pt x="4481" y="414"/>
                    <a:pt x="4506" y="409"/>
                    <a:pt x="4536" y="399"/>
                  </a:cubicBezTo>
                  <a:cubicBezTo>
                    <a:pt x="4536" y="259"/>
                    <a:pt x="4516" y="120"/>
                    <a:pt x="45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2486375" y="2070225"/>
              <a:ext cx="112425" cy="47775"/>
            </a:xfrm>
            <a:custGeom>
              <a:avLst/>
              <a:gdLst/>
              <a:ahLst/>
              <a:cxnLst/>
              <a:rect l="l" t="t" r="r" b="b"/>
              <a:pathLst>
                <a:path w="4497" h="1911" extrusionOk="0">
                  <a:moveTo>
                    <a:pt x="4397" y="1"/>
                  </a:moveTo>
                  <a:cubicBezTo>
                    <a:pt x="4138" y="21"/>
                    <a:pt x="3860" y="80"/>
                    <a:pt x="3581" y="160"/>
                  </a:cubicBezTo>
                  <a:cubicBezTo>
                    <a:pt x="2686" y="458"/>
                    <a:pt x="1791" y="896"/>
                    <a:pt x="856" y="1115"/>
                  </a:cubicBezTo>
                  <a:cubicBezTo>
                    <a:pt x="597" y="1214"/>
                    <a:pt x="279" y="1135"/>
                    <a:pt x="80" y="1413"/>
                  </a:cubicBezTo>
                  <a:cubicBezTo>
                    <a:pt x="1" y="1592"/>
                    <a:pt x="80" y="1712"/>
                    <a:pt x="180" y="1831"/>
                  </a:cubicBezTo>
                  <a:cubicBezTo>
                    <a:pt x="219" y="1891"/>
                    <a:pt x="299" y="1911"/>
                    <a:pt x="379" y="1911"/>
                  </a:cubicBezTo>
                  <a:cubicBezTo>
                    <a:pt x="498" y="1891"/>
                    <a:pt x="597" y="1831"/>
                    <a:pt x="697" y="1811"/>
                  </a:cubicBezTo>
                  <a:cubicBezTo>
                    <a:pt x="796" y="1791"/>
                    <a:pt x="876" y="1712"/>
                    <a:pt x="955" y="1632"/>
                  </a:cubicBezTo>
                  <a:cubicBezTo>
                    <a:pt x="1095" y="1572"/>
                    <a:pt x="1274" y="1493"/>
                    <a:pt x="1413" y="1433"/>
                  </a:cubicBezTo>
                  <a:cubicBezTo>
                    <a:pt x="2447" y="1075"/>
                    <a:pt x="3462" y="737"/>
                    <a:pt x="4457" y="299"/>
                  </a:cubicBezTo>
                  <a:cubicBezTo>
                    <a:pt x="4496" y="200"/>
                    <a:pt x="4476" y="100"/>
                    <a:pt x="4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2501800" y="1953850"/>
              <a:ext cx="111425" cy="35350"/>
            </a:xfrm>
            <a:custGeom>
              <a:avLst/>
              <a:gdLst/>
              <a:ahLst/>
              <a:cxnLst/>
              <a:rect l="l" t="t" r="r" b="b"/>
              <a:pathLst>
                <a:path w="4457" h="1414" extrusionOk="0">
                  <a:moveTo>
                    <a:pt x="4456" y="1"/>
                  </a:moveTo>
                  <a:lnTo>
                    <a:pt x="4456" y="1"/>
                  </a:lnTo>
                  <a:cubicBezTo>
                    <a:pt x="2865" y="120"/>
                    <a:pt x="1452" y="677"/>
                    <a:pt x="0" y="1214"/>
                  </a:cubicBezTo>
                  <a:cubicBezTo>
                    <a:pt x="120" y="1413"/>
                    <a:pt x="358" y="1294"/>
                    <a:pt x="498" y="1374"/>
                  </a:cubicBezTo>
                  <a:cubicBezTo>
                    <a:pt x="677" y="1334"/>
                    <a:pt x="856" y="1374"/>
                    <a:pt x="995" y="1294"/>
                  </a:cubicBezTo>
                  <a:cubicBezTo>
                    <a:pt x="1970" y="896"/>
                    <a:pt x="2984" y="598"/>
                    <a:pt x="4038" y="379"/>
                  </a:cubicBezTo>
                  <a:cubicBezTo>
                    <a:pt x="4178" y="319"/>
                    <a:pt x="4397" y="379"/>
                    <a:pt x="44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473450" y="1834275"/>
              <a:ext cx="127325" cy="38675"/>
            </a:xfrm>
            <a:custGeom>
              <a:avLst/>
              <a:gdLst/>
              <a:ahLst/>
              <a:cxnLst/>
              <a:rect l="l" t="t" r="r" b="b"/>
              <a:pathLst>
                <a:path w="5093" h="1547" extrusionOk="0">
                  <a:moveTo>
                    <a:pt x="4892" y="0"/>
                  </a:moveTo>
                  <a:cubicBezTo>
                    <a:pt x="4788" y="0"/>
                    <a:pt x="4666" y="78"/>
                    <a:pt x="4556" y="89"/>
                  </a:cubicBezTo>
                  <a:cubicBezTo>
                    <a:pt x="4198" y="129"/>
                    <a:pt x="3800" y="169"/>
                    <a:pt x="3482" y="288"/>
                  </a:cubicBezTo>
                  <a:cubicBezTo>
                    <a:pt x="3004" y="487"/>
                    <a:pt x="2527" y="606"/>
                    <a:pt x="2010" y="626"/>
                  </a:cubicBezTo>
                  <a:lnTo>
                    <a:pt x="80" y="1303"/>
                  </a:lnTo>
                  <a:cubicBezTo>
                    <a:pt x="20" y="1362"/>
                    <a:pt x="0" y="1422"/>
                    <a:pt x="40" y="1502"/>
                  </a:cubicBezTo>
                  <a:cubicBezTo>
                    <a:pt x="80" y="1531"/>
                    <a:pt x="120" y="1546"/>
                    <a:pt x="160" y="1546"/>
                  </a:cubicBezTo>
                  <a:cubicBezTo>
                    <a:pt x="199" y="1546"/>
                    <a:pt x="239" y="1531"/>
                    <a:pt x="279" y="1502"/>
                  </a:cubicBezTo>
                  <a:lnTo>
                    <a:pt x="239" y="1502"/>
                  </a:lnTo>
                  <a:cubicBezTo>
                    <a:pt x="271" y="1459"/>
                    <a:pt x="297" y="1439"/>
                    <a:pt x="327" y="1439"/>
                  </a:cubicBezTo>
                  <a:cubicBezTo>
                    <a:pt x="353" y="1439"/>
                    <a:pt x="381" y="1454"/>
                    <a:pt x="418" y="1482"/>
                  </a:cubicBezTo>
                  <a:lnTo>
                    <a:pt x="756" y="1482"/>
                  </a:lnTo>
                  <a:cubicBezTo>
                    <a:pt x="915" y="1323"/>
                    <a:pt x="1174" y="1482"/>
                    <a:pt x="1293" y="1303"/>
                  </a:cubicBezTo>
                  <a:cubicBezTo>
                    <a:pt x="2527" y="825"/>
                    <a:pt x="3820" y="606"/>
                    <a:pt x="5093" y="228"/>
                  </a:cubicBezTo>
                  <a:cubicBezTo>
                    <a:pt x="5049" y="51"/>
                    <a:pt x="4976"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2987675" y="1697750"/>
              <a:ext cx="112925" cy="31350"/>
            </a:xfrm>
            <a:custGeom>
              <a:avLst/>
              <a:gdLst/>
              <a:ahLst/>
              <a:cxnLst/>
              <a:rect l="l" t="t" r="r" b="b"/>
              <a:pathLst>
                <a:path w="4517" h="1254" extrusionOk="0">
                  <a:moveTo>
                    <a:pt x="4178" y="0"/>
                  </a:moveTo>
                  <a:cubicBezTo>
                    <a:pt x="3044" y="279"/>
                    <a:pt x="1930" y="517"/>
                    <a:pt x="816" y="875"/>
                  </a:cubicBezTo>
                  <a:cubicBezTo>
                    <a:pt x="774" y="888"/>
                    <a:pt x="727" y="892"/>
                    <a:pt x="678" y="892"/>
                  </a:cubicBezTo>
                  <a:cubicBezTo>
                    <a:pt x="598" y="892"/>
                    <a:pt x="513" y="882"/>
                    <a:pt x="429" y="882"/>
                  </a:cubicBezTo>
                  <a:cubicBezTo>
                    <a:pt x="244" y="882"/>
                    <a:pt x="69" y="932"/>
                    <a:pt x="0" y="1253"/>
                  </a:cubicBezTo>
                  <a:cubicBezTo>
                    <a:pt x="1413" y="1114"/>
                    <a:pt x="2726" y="816"/>
                    <a:pt x="4019" y="358"/>
                  </a:cubicBezTo>
                  <a:cubicBezTo>
                    <a:pt x="4019" y="318"/>
                    <a:pt x="4039" y="318"/>
                    <a:pt x="4078" y="299"/>
                  </a:cubicBezTo>
                  <a:cubicBezTo>
                    <a:pt x="4098" y="299"/>
                    <a:pt x="4138" y="299"/>
                    <a:pt x="4178" y="358"/>
                  </a:cubicBezTo>
                  <a:cubicBezTo>
                    <a:pt x="4297" y="378"/>
                    <a:pt x="4397" y="378"/>
                    <a:pt x="4516" y="378"/>
                  </a:cubicBezTo>
                  <a:cubicBezTo>
                    <a:pt x="4516" y="299"/>
                    <a:pt x="4496" y="259"/>
                    <a:pt x="4496" y="199"/>
                  </a:cubicBezTo>
                  <a:cubicBezTo>
                    <a:pt x="4437" y="120"/>
                    <a:pt x="4397" y="80"/>
                    <a:pt x="43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2668400" y="2020250"/>
              <a:ext cx="101975" cy="32600"/>
            </a:xfrm>
            <a:custGeom>
              <a:avLst/>
              <a:gdLst/>
              <a:ahLst/>
              <a:cxnLst/>
              <a:rect l="l" t="t" r="r" b="b"/>
              <a:pathLst>
                <a:path w="4079" h="1304" extrusionOk="0">
                  <a:moveTo>
                    <a:pt x="3826" y="1"/>
                  </a:moveTo>
                  <a:cubicBezTo>
                    <a:pt x="3753" y="1"/>
                    <a:pt x="3669" y="17"/>
                    <a:pt x="3581" y="30"/>
                  </a:cubicBezTo>
                  <a:cubicBezTo>
                    <a:pt x="3402" y="90"/>
                    <a:pt x="3203" y="11"/>
                    <a:pt x="3044" y="130"/>
                  </a:cubicBezTo>
                  <a:cubicBezTo>
                    <a:pt x="3011" y="196"/>
                    <a:pt x="2972" y="217"/>
                    <a:pt x="2929" y="217"/>
                  </a:cubicBezTo>
                  <a:cubicBezTo>
                    <a:pt x="2869" y="217"/>
                    <a:pt x="2804" y="173"/>
                    <a:pt x="2746" y="150"/>
                  </a:cubicBezTo>
                  <a:cubicBezTo>
                    <a:pt x="2626" y="229"/>
                    <a:pt x="2467" y="209"/>
                    <a:pt x="2348" y="269"/>
                  </a:cubicBezTo>
                  <a:cubicBezTo>
                    <a:pt x="2248" y="369"/>
                    <a:pt x="2089" y="349"/>
                    <a:pt x="1990" y="448"/>
                  </a:cubicBezTo>
                  <a:cubicBezTo>
                    <a:pt x="1909" y="506"/>
                    <a:pt x="1822" y="550"/>
                    <a:pt x="1731" y="550"/>
                  </a:cubicBezTo>
                  <a:cubicBezTo>
                    <a:pt x="1666" y="550"/>
                    <a:pt x="1599" y="527"/>
                    <a:pt x="1532" y="468"/>
                  </a:cubicBezTo>
                  <a:cubicBezTo>
                    <a:pt x="1353" y="587"/>
                    <a:pt x="1134" y="468"/>
                    <a:pt x="955" y="627"/>
                  </a:cubicBezTo>
                  <a:cubicBezTo>
                    <a:pt x="895" y="647"/>
                    <a:pt x="876" y="707"/>
                    <a:pt x="876" y="747"/>
                  </a:cubicBezTo>
                  <a:cubicBezTo>
                    <a:pt x="905" y="791"/>
                    <a:pt x="902" y="814"/>
                    <a:pt x="873" y="814"/>
                  </a:cubicBezTo>
                  <a:cubicBezTo>
                    <a:pt x="863" y="814"/>
                    <a:pt x="851" y="811"/>
                    <a:pt x="836" y="806"/>
                  </a:cubicBezTo>
                  <a:cubicBezTo>
                    <a:pt x="776" y="766"/>
                    <a:pt x="716" y="727"/>
                    <a:pt x="677" y="727"/>
                  </a:cubicBezTo>
                  <a:cubicBezTo>
                    <a:pt x="637" y="727"/>
                    <a:pt x="595" y="725"/>
                    <a:pt x="554" y="725"/>
                  </a:cubicBezTo>
                  <a:cubicBezTo>
                    <a:pt x="450" y="725"/>
                    <a:pt x="344" y="735"/>
                    <a:pt x="259" y="806"/>
                  </a:cubicBezTo>
                  <a:cubicBezTo>
                    <a:pt x="217" y="820"/>
                    <a:pt x="184" y="834"/>
                    <a:pt x="148" y="834"/>
                  </a:cubicBezTo>
                  <a:cubicBezTo>
                    <a:pt x="133" y="834"/>
                    <a:pt x="117" y="832"/>
                    <a:pt x="100" y="826"/>
                  </a:cubicBezTo>
                  <a:cubicBezTo>
                    <a:pt x="20" y="846"/>
                    <a:pt x="0" y="906"/>
                    <a:pt x="20" y="985"/>
                  </a:cubicBezTo>
                  <a:cubicBezTo>
                    <a:pt x="140" y="1125"/>
                    <a:pt x="338" y="1144"/>
                    <a:pt x="418" y="1304"/>
                  </a:cubicBezTo>
                  <a:cubicBezTo>
                    <a:pt x="1452" y="1125"/>
                    <a:pt x="2387" y="747"/>
                    <a:pt x="3382" y="488"/>
                  </a:cubicBezTo>
                  <a:cubicBezTo>
                    <a:pt x="3460" y="410"/>
                    <a:pt x="3553" y="396"/>
                    <a:pt x="3649" y="396"/>
                  </a:cubicBezTo>
                  <a:cubicBezTo>
                    <a:pt x="3703" y="396"/>
                    <a:pt x="3758" y="401"/>
                    <a:pt x="3811" y="401"/>
                  </a:cubicBezTo>
                  <a:cubicBezTo>
                    <a:pt x="3908" y="401"/>
                    <a:pt x="4001" y="387"/>
                    <a:pt x="4078" y="309"/>
                  </a:cubicBezTo>
                  <a:cubicBezTo>
                    <a:pt x="4065" y="60"/>
                    <a:pt x="3966" y="1"/>
                    <a:pt x="3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2999100" y="1922000"/>
              <a:ext cx="78600" cy="29900"/>
            </a:xfrm>
            <a:custGeom>
              <a:avLst/>
              <a:gdLst/>
              <a:ahLst/>
              <a:cxnLst/>
              <a:rect l="l" t="t" r="r" b="b"/>
              <a:pathLst>
                <a:path w="3144" h="1196" extrusionOk="0">
                  <a:moveTo>
                    <a:pt x="2974" y="1"/>
                  </a:moveTo>
                  <a:cubicBezTo>
                    <a:pt x="2869" y="1"/>
                    <a:pt x="2872" y="233"/>
                    <a:pt x="2732" y="233"/>
                  </a:cubicBezTo>
                  <a:cubicBezTo>
                    <a:pt x="2703" y="233"/>
                    <a:pt x="2669" y="223"/>
                    <a:pt x="2627" y="201"/>
                  </a:cubicBezTo>
                  <a:cubicBezTo>
                    <a:pt x="2516" y="145"/>
                    <a:pt x="2363" y="102"/>
                    <a:pt x="2214" y="102"/>
                  </a:cubicBezTo>
                  <a:cubicBezTo>
                    <a:pt x="2095" y="102"/>
                    <a:pt x="1979" y="130"/>
                    <a:pt x="1891" y="201"/>
                  </a:cubicBezTo>
                  <a:cubicBezTo>
                    <a:pt x="1473" y="579"/>
                    <a:pt x="936" y="559"/>
                    <a:pt x="439" y="698"/>
                  </a:cubicBezTo>
                  <a:cubicBezTo>
                    <a:pt x="299" y="758"/>
                    <a:pt x="180" y="797"/>
                    <a:pt x="81" y="937"/>
                  </a:cubicBezTo>
                  <a:cubicBezTo>
                    <a:pt x="1" y="977"/>
                    <a:pt x="1" y="1056"/>
                    <a:pt x="81" y="1096"/>
                  </a:cubicBezTo>
                  <a:cubicBezTo>
                    <a:pt x="140" y="1136"/>
                    <a:pt x="180" y="1195"/>
                    <a:pt x="200" y="1195"/>
                  </a:cubicBezTo>
                  <a:cubicBezTo>
                    <a:pt x="1175" y="977"/>
                    <a:pt x="2129" y="797"/>
                    <a:pt x="3045" y="439"/>
                  </a:cubicBezTo>
                  <a:cubicBezTo>
                    <a:pt x="3144" y="300"/>
                    <a:pt x="3144" y="161"/>
                    <a:pt x="2985" y="2"/>
                  </a:cubicBezTo>
                  <a:cubicBezTo>
                    <a:pt x="2981" y="1"/>
                    <a:pt x="2977" y="1"/>
                    <a:pt x="29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2596275" y="2043125"/>
              <a:ext cx="76125" cy="34100"/>
            </a:xfrm>
            <a:custGeom>
              <a:avLst/>
              <a:gdLst/>
              <a:ahLst/>
              <a:cxnLst/>
              <a:rect l="l" t="t" r="r" b="b"/>
              <a:pathLst>
                <a:path w="3045" h="1364" extrusionOk="0">
                  <a:moveTo>
                    <a:pt x="2683" y="1"/>
                  </a:moveTo>
                  <a:cubicBezTo>
                    <a:pt x="2601" y="1"/>
                    <a:pt x="2524" y="25"/>
                    <a:pt x="2468" y="110"/>
                  </a:cubicBezTo>
                  <a:cubicBezTo>
                    <a:pt x="2169" y="229"/>
                    <a:pt x="1851" y="329"/>
                    <a:pt x="1553" y="488"/>
                  </a:cubicBezTo>
                  <a:cubicBezTo>
                    <a:pt x="1055" y="727"/>
                    <a:pt x="439" y="607"/>
                    <a:pt x="1" y="1065"/>
                  </a:cubicBezTo>
                  <a:cubicBezTo>
                    <a:pt x="41" y="1164"/>
                    <a:pt x="41" y="1264"/>
                    <a:pt x="61" y="1363"/>
                  </a:cubicBezTo>
                  <a:cubicBezTo>
                    <a:pt x="1075" y="1125"/>
                    <a:pt x="2070" y="826"/>
                    <a:pt x="3044" y="428"/>
                  </a:cubicBezTo>
                  <a:cubicBezTo>
                    <a:pt x="2885" y="329"/>
                    <a:pt x="2766" y="210"/>
                    <a:pt x="2786" y="11"/>
                  </a:cubicBezTo>
                  <a:cubicBezTo>
                    <a:pt x="2751" y="5"/>
                    <a:pt x="2717" y="1"/>
                    <a:pt x="26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008550" y="1875775"/>
              <a:ext cx="84575" cy="30375"/>
            </a:xfrm>
            <a:custGeom>
              <a:avLst/>
              <a:gdLst/>
              <a:ahLst/>
              <a:cxnLst/>
              <a:rect l="l" t="t" r="r" b="b"/>
              <a:pathLst>
                <a:path w="3383" h="1215" extrusionOk="0">
                  <a:moveTo>
                    <a:pt x="3005" y="1"/>
                  </a:moveTo>
                  <a:lnTo>
                    <a:pt x="2488" y="299"/>
                  </a:lnTo>
                  <a:cubicBezTo>
                    <a:pt x="2445" y="367"/>
                    <a:pt x="2399" y="388"/>
                    <a:pt x="2351" y="388"/>
                  </a:cubicBezTo>
                  <a:cubicBezTo>
                    <a:pt x="2286" y="388"/>
                    <a:pt x="2218" y="350"/>
                    <a:pt x="2149" y="339"/>
                  </a:cubicBezTo>
                  <a:cubicBezTo>
                    <a:pt x="1692" y="339"/>
                    <a:pt x="1294" y="458"/>
                    <a:pt x="916" y="697"/>
                  </a:cubicBezTo>
                  <a:cubicBezTo>
                    <a:pt x="916" y="717"/>
                    <a:pt x="896" y="717"/>
                    <a:pt x="896" y="717"/>
                  </a:cubicBezTo>
                  <a:cubicBezTo>
                    <a:pt x="880" y="725"/>
                    <a:pt x="863" y="730"/>
                    <a:pt x="847" y="730"/>
                  </a:cubicBezTo>
                  <a:cubicBezTo>
                    <a:pt x="823" y="730"/>
                    <a:pt x="800" y="720"/>
                    <a:pt x="777" y="697"/>
                  </a:cubicBezTo>
                  <a:cubicBezTo>
                    <a:pt x="558" y="757"/>
                    <a:pt x="299" y="816"/>
                    <a:pt x="80" y="896"/>
                  </a:cubicBezTo>
                  <a:cubicBezTo>
                    <a:pt x="1" y="1055"/>
                    <a:pt x="120" y="1135"/>
                    <a:pt x="260" y="1214"/>
                  </a:cubicBezTo>
                  <a:cubicBezTo>
                    <a:pt x="1314" y="995"/>
                    <a:pt x="2368" y="737"/>
                    <a:pt x="3383" y="339"/>
                  </a:cubicBezTo>
                  <a:cubicBezTo>
                    <a:pt x="3303" y="160"/>
                    <a:pt x="3144" y="100"/>
                    <a:pt x="30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2907100" y="1794225"/>
              <a:ext cx="91550" cy="24875"/>
            </a:xfrm>
            <a:custGeom>
              <a:avLst/>
              <a:gdLst/>
              <a:ahLst/>
              <a:cxnLst/>
              <a:rect l="l" t="t" r="r" b="b"/>
              <a:pathLst>
                <a:path w="3662" h="995" extrusionOk="0">
                  <a:moveTo>
                    <a:pt x="3243" y="0"/>
                  </a:moveTo>
                  <a:cubicBezTo>
                    <a:pt x="2149" y="80"/>
                    <a:pt x="1155" y="478"/>
                    <a:pt x="100" y="697"/>
                  </a:cubicBezTo>
                  <a:cubicBezTo>
                    <a:pt x="1" y="796"/>
                    <a:pt x="1" y="896"/>
                    <a:pt x="100" y="995"/>
                  </a:cubicBezTo>
                  <a:lnTo>
                    <a:pt x="279" y="995"/>
                  </a:lnTo>
                  <a:lnTo>
                    <a:pt x="339" y="915"/>
                  </a:lnTo>
                  <a:lnTo>
                    <a:pt x="399" y="975"/>
                  </a:lnTo>
                  <a:cubicBezTo>
                    <a:pt x="460" y="975"/>
                    <a:pt x="521" y="979"/>
                    <a:pt x="582" y="979"/>
                  </a:cubicBezTo>
                  <a:cubicBezTo>
                    <a:pt x="718" y="979"/>
                    <a:pt x="852" y="960"/>
                    <a:pt x="976" y="836"/>
                  </a:cubicBezTo>
                  <a:cubicBezTo>
                    <a:pt x="945" y="775"/>
                    <a:pt x="880" y="749"/>
                    <a:pt x="806" y="749"/>
                  </a:cubicBezTo>
                  <a:cubicBezTo>
                    <a:pt x="784" y="749"/>
                    <a:pt x="760" y="752"/>
                    <a:pt x="737" y="756"/>
                  </a:cubicBezTo>
                  <a:cubicBezTo>
                    <a:pt x="787" y="736"/>
                    <a:pt x="841" y="736"/>
                    <a:pt x="896" y="736"/>
                  </a:cubicBezTo>
                  <a:cubicBezTo>
                    <a:pt x="951" y="736"/>
                    <a:pt x="1005" y="736"/>
                    <a:pt x="1055" y="716"/>
                  </a:cubicBezTo>
                  <a:cubicBezTo>
                    <a:pt x="1174" y="677"/>
                    <a:pt x="1035" y="697"/>
                    <a:pt x="1135" y="677"/>
                  </a:cubicBezTo>
                  <a:lnTo>
                    <a:pt x="1135" y="677"/>
                  </a:lnTo>
                  <a:cubicBezTo>
                    <a:pt x="1261" y="692"/>
                    <a:pt x="1387" y="699"/>
                    <a:pt x="1512" y="699"/>
                  </a:cubicBezTo>
                  <a:cubicBezTo>
                    <a:pt x="2212" y="699"/>
                    <a:pt x="2887" y="484"/>
                    <a:pt x="3562" y="299"/>
                  </a:cubicBezTo>
                  <a:cubicBezTo>
                    <a:pt x="3661" y="0"/>
                    <a:pt x="3363" y="100"/>
                    <a:pt x="3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2535125" y="2040900"/>
              <a:ext cx="85050" cy="34325"/>
            </a:xfrm>
            <a:custGeom>
              <a:avLst/>
              <a:gdLst/>
              <a:ahLst/>
              <a:cxnLst/>
              <a:rect l="l" t="t" r="r" b="b"/>
              <a:pathLst>
                <a:path w="3402" h="1373" extrusionOk="0">
                  <a:moveTo>
                    <a:pt x="2984" y="0"/>
                  </a:moveTo>
                  <a:cubicBezTo>
                    <a:pt x="2129" y="219"/>
                    <a:pt x="1313" y="478"/>
                    <a:pt x="517" y="875"/>
                  </a:cubicBezTo>
                  <a:cubicBezTo>
                    <a:pt x="418" y="1074"/>
                    <a:pt x="60" y="856"/>
                    <a:pt x="0" y="1154"/>
                  </a:cubicBezTo>
                  <a:cubicBezTo>
                    <a:pt x="20" y="1273"/>
                    <a:pt x="139" y="1293"/>
                    <a:pt x="219" y="1373"/>
                  </a:cubicBezTo>
                  <a:cubicBezTo>
                    <a:pt x="1273" y="995"/>
                    <a:pt x="2328" y="597"/>
                    <a:pt x="3402" y="199"/>
                  </a:cubicBezTo>
                  <a:cubicBezTo>
                    <a:pt x="3302" y="20"/>
                    <a:pt x="3143" y="0"/>
                    <a:pt x="29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2414775" y="2015025"/>
              <a:ext cx="91525" cy="43300"/>
            </a:xfrm>
            <a:custGeom>
              <a:avLst/>
              <a:gdLst/>
              <a:ahLst/>
              <a:cxnLst/>
              <a:rect l="l" t="t" r="r" b="b"/>
              <a:pathLst>
                <a:path w="3661" h="1732" extrusionOk="0">
                  <a:moveTo>
                    <a:pt x="3461" y="1"/>
                  </a:moveTo>
                  <a:cubicBezTo>
                    <a:pt x="2387" y="598"/>
                    <a:pt x="1174" y="737"/>
                    <a:pt x="0" y="995"/>
                  </a:cubicBezTo>
                  <a:cubicBezTo>
                    <a:pt x="100" y="1234"/>
                    <a:pt x="139" y="1513"/>
                    <a:pt x="298" y="1731"/>
                  </a:cubicBezTo>
                  <a:cubicBezTo>
                    <a:pt x="398" y="1334"/>
                    <a:pt x="756" y="1294"/>
                    <a:pt x="1074" y="1135"/>
                  </a:cubicBezTo>
                  <a:cubicBezTo>
                    <a:pt x="1930" y="816"/>
                    <a:pt x="2884" y="757"/>
                    <a:pt x="3660" y="160"/>
                  </a:cubicBezTo>
                  <a:cubicBezTo>
                    <a:pt x="3640" y="60"/>
                    <a:pt x="3541" y="41"/>
                    <a:pt x="3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2890700" y="1908250"/>
              <a:ext cx="81200" cy="24750"/>
            </a:xfrm>
            <a:custGeom>
              <a:avLst/>
              <a:gdLst/>
              <a:ahLst/>
              <a:cxnLst/>
              <a:rect l="l" t="t" r="r" b="b"/>
              <a:pathLst>
                <a:path w="3248" h="990" extrusionOk="0">
                  <a:moveTo>
                    <a:pt x="3048" y="1"/>
                  </a:moveTo>
                  <a:cubicBezTo>
                    <a:pt x="2941" y="1"/>
                    <a:pt x="2795" y="68"/>
                    <a:pt x="2666" y="114"/>
                  </a:cubicBezTo>
                  <a:cubicBezTo>
                    <a:pt x="1791" y="154"/>
                    <a:pt x="935" y="432"/>
                    <a:pt x="80" y="651"/>
                  </a:cubicBezTo>
                  <a:cubicBezTo>
                    <a:pt x="0" y="950"/>
                    <a:pt x="358" y="810"/>
                    <a:pt x="418" y="989"/>
                  </a:cubicBezTo>
                  <a:cubicBezTo>
                    <a:pt x="1333" y="790"/>
                    <a:pt x="2248" y="611"/>
                    <a:pt x="3183" y="413"/>
                  </a:cubicBezTo>
                  <a:cubicBezTo>
                    <a:pt x="3247" y="92"/>
                    <a:pt x="3174" y="1"/>
                    <a:pt x="30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2995625" y="1733050"/>
              <a:ext cx="74125" cy="29375"/>
            </a:xfrm>
            <a:custGeom>
              <a:avLst/>
              <a:gdLst/>
              <a:ahLst/>
              <a:cxnLst/>
              <a:rect l="l" t="t" r="r" b="b"/>
              <a:pathLst>
                <a:path w="2965" h="1175" extrusionOk="0">
                  <a:moveTo>
                    <a:pt x="2865" y="1"/>
                  </a:moveTo>
                  <a:cubicBezTo>
                    <a:pt x="2209" y="1"/>
                    <a:pt x="1692" y="359"/>
                    <a:pt x="1115" y="538"/>
                  </a:cubicBezTo>
                  <a:cubicBezTo>
                    <a:pt x="975" y="637"/>
                    <a:pt x="876" y="756"/>
                    <a:pt x="737" y="876"/>
                  </a:cubicBezTo>
                  <a:cubicBezTo>
                    <a:pt x="659" y="819"/>
                    <a:pt x="593" y="797"/>
                    <a:pt x="532" y="797"/>
                  </a:cubicBezTo>
                  <a:cubicBezTo>
                    <a:pt x="361" y="797"/>
                    <a:pt x="242" y="976"/>
                    <a:pt x="80" y="1035"/>
                  </a:cubicBezTo>
                  <a:cubicBezTo>
                    <a:pt x="1" y="1075"/>
                    <a:pt x="1" y="1134"/>
                    <a:pt x="40" y="1174"/>
                  </a:cubicBezTo>
                  <a:cubicBezTo>
                    <a:pt x="1015" y="1075"/>
                    <a:pt x="1930" y="697"/>
                    <a:pt x="2865" y="359"/>
                  </a:cubicBezTo>
                  <a:cubicBezTo>
                    <a:pt x="2527" y="259"/>
                    <a:pt x="2965" y="80"/>
                    <a:pt x="28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2448650" y="1953425"/>
              <a:ext cx="76050" cy="27900"/>
            </a:xfrm>
            <a:custGeom>
              <a:avLst/>
              <a:gdLst/>
              <a:ahLst/>
              <a:cxnLst/>
              <a:rect l="l" t="t" r="r" b="b"/>
              <a:pathLst>
                <a:path w="3042" h="1116" extrusionOk="0">
                  <a:moveTo>
                    <a:pt x="2789" y="0"/>
                  </a:moveTo>
                  <a:cubicBezTo>
                    <a:pt x="2421" y="0"/>
                    <a:pt x="2091" y="224"/>
                    <a:pt x="1719" y="224"/>
                  </a:cubicBezTo>
                  <a:cubicBezTo>
                    <a:pt x="1683" y="224"/>
                    <a:pt x="1646" y="221"/>
                    <a:pt x="1609" y="217"/>
                  </a:cubicBezTo>
                  <a:cubicBezTo>
                    <a:pt x="1529" y="237"/>
                    <a:pt x="1490" y="296"/>
                    <a:pt x="1410" y="336"/>
                  </a:cubicBezTo>
                  <a:cubicBezTo>
                    <a:pt x="1390" y="356"/>
                    <a:pt x="1331" y="396"/>
                    <a:pt x="1291" y="396"/>
                  </a:cubicBezTo>
                  <a:cubicBezTo>
                    <a:pt x="913" y="635"/>
                    <a:pt x="415" y="654"/>
                    <a:pt x="18" y="853"/>
                  </a:cubicBezTo>
                  <a:cubicBezTo>
                    <a:pt x="0" y="1046"/>
                    <a:pt x="29" y="1116"/>
                    <a:pt x="159" y="1116"/>
                  </a:cubicBezTo>
                  <a:cubicBezTo>
                    <a:pt x="176" y="1116"/>
                    <a:pt x="195" y="1114"/>
                    <a:pt x="217" y="1112"/>
                  </a:cubicBezTo>
                  <a:cubicBezTo>
                    <a:pt x="1191" y="953"/>
                    <a:pt x="2086" y="595"/>
                    <a:pt x="2982" y="237"/>
                  </a:cubicBezTo>
                  <a:cubicBezTo>
                    <a:pt x="3041" y="177"/>
                    <a:pt x="3041" y="97"/>
                    <a:pt x="2962" y="18"/>
                  </a:cubicBezTo>
                  <a:cubicBezTo>
                    <a:pt x="2903" y="6"/>
                    <a:pt x="2845" y="0"/>
                    <a:pt x="27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2384925" y="1895625"/>
              <a:ext cx="78200" cy="45325"/>
            </a:xfrm>
            <a:custGeom>
              <a:avLst/>
              <a:gdLst/>
              <a:ahLst/>
              <a:cxnLst/>
              <a:rect l="l" t="t" r="r" b="b"/>
              <a:pathLst>
                <a:path w="3128" h="1813" extrusionOk="0">
                  <a:moveTo>
                    <a:pt x="2974" y="0"/>
                  </a:moveTo>
                  <a:cubicBezTo>
                    <a:pt x="2908" y="0"/>
                    <a:pt x="2827" y="30"/>
                    <a:pt x="2746" y="62"/>
                  </a:cubicBezTo>
                  <a:cubicBezTo>
                    <a:pt x="2169" y="261"/>
                    <a:pt x="1552" y="440"/>
                    <a:pt x="975" y="659"/>
                  </a:cubicBezTo>
                  <a:cubicBezTo>
                    <a:pt x="871" y="701"/>
                    <a:pt x="791" y="719"/>
                    <a:pt x="730" y="719"/>
                  </a:cubicBezTo>
                  <a:cubicBezTo>
                    <a:pt x="499" y="719"/>
                    <a:pt x="529" y="461"/>
                    <a:pt x="498" y="241"/>
                  </a:cubicBezTo>
                  <a:cubicBezTo>
                    <a:pt x="0" y="719"/>
                    <a:pt x="279" y="1276"/>
                    <a:pt x="319" y="1813"/>
                  </a:cubicBezTo>
                  <a:lnTo>
                    <a:pt x="478" y="1813"/>
                  </a:lnTo>
                  <a:cubicBezTo>
                    <a:pt x="557" y="1554"/>
                    <a:pt x="378" y="1156"/>
                    <a:pt x="856" y="1116"/>
                  </a:cubicBezTo>
                  <a:cubicBezTo>
                    <a:pt x="1552" y="679"/>
                    <a:pt x="2388" y="639"/>
                    <a:pt x="3104" y="261"/>
                  </a:cubicBezTo>
                  <a:cubicBezTo>
                    <a:pt x="3127" y="61"/>
                    <a:pt x="3067" y="0"/>
                    <a:pt x="29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2419725" y="1754425"/>
              <a:ext cx="84075" cy="25400"/>
            </a:xfrm>
            <a:custGeom>
              <a:avLst/>
              <a:gdLst/>
              <a:ahLst/>
              <a:cxnLst/>
              <a:rect l="l" t="t" r="r" b="b"/>
              <a:pathLst>
                <a:path w="3363" h="1016" extrusionOk="0">
                  <a:moveTo>
                    <a:pt x="3263" y="1"/>
                  </a:moveTo>
                  <a:cubicBezTo>
                    <a:pt x="2647" y="180"/>
                    <a:pt x="1990" y="240"/>
                    <a:pt x="1374" y="439"/>
                  </a:cubicBezTo>
                  <a:cubicBezTo>
                    <a:pt x="1228" y="487"/>
                    <a:pt x="1063" y="536"/>
                    <a:pt x="901" y="536"/>
                  </a:cubicBezTo>
                  <a:cubicBezTo>
                    <a:pt x="730" y="536"/>
                    <a:pt x="561" y="482"/>
                    <a:pt x="419" y="319"/>
                  </a:cubicBezTo>
                  <a:cubicBezTo>
                    <a:pt x="140" y="478"/>
                    <a:pt x="1" y="697"/>
                    <a:pt x="140" y="1015"/>
                  </a:cubicBezTo>
                  <a:cubicBezTo>
                    <a:pt x="419" y="1015"/>
                    <a:pt x="697" y="916"/>
                    <a:pt x="976" y="836"/>
                  </a:cubicBezTo>
                  <a:cubicBezTo>
                    <a:pt x="1712" y="657"/>
                    <a:pt x="2488" y="498"/>
                    <a:pt x="3243" y="319"/>
                  </a:cubicBezTo>
                  <a:cubicBezTo>
                    <a:pt x="3323" y="299"/>
                    <a:pt x="3343" y="240"/>
                    <a:pt x="3363" y="160"/>
                  </a:cubicBezTo>
                  <a:cubicBezTo>
                    <a:pt x="3343" y="100"/>
                    <a:pt x="3323" y="41"/>
                    <a:pt x="326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2507750" y="2025975"/>
              <a:ext cx="63200" cy="24875"/>
            </a:xfrm>
            <a:custGeom>
              <a:avLst/>
              <a:gdLst/>
              <a:ahLst/>
              <a:cxnLst/>
              <a:rect l="l" t="t" r="r" b="b"/>
              <a:pathLst>
                <a:path w="2528" h="995" extrusionOk="0">
                  <a:moveTo>
                    <a:pt x="2365" y="1"/>
                  </a:moveTo>
                  <a:cubicBezTo>
                    <a:pt x="2293" y="1"/>
                    <a:pt x="2207" y="34"/>
                    <a:pt x="2129" y="60"/>
                  </a:cubicBezTo>
                  <a:cubicBezTo>
                    <a:pt x="1433" y="120"/>
                    <a:pt x="757" y="378"/>
                    <a:pt x="100" y="597"/>
                  </a:cubicBezTo>
                  <a:cubicBezTo>
                    <a:pt x="1" y="756"/>
                    <a:pt x="1" y="876"/>
                    <a:pt x="120" y="995"/>
                  </a:cubicBezTo>
                  <a:cubicBezTo>
                    <a:pt x="936" y="816"/>
                    <a:pt x="1732" y="557"/>
                    <a:pt x="2527" y="259"/>
                  </a:cubicBezTo>
                  <a:cubicBezTo>
                    <a:pt x="2527" y="57"/>
                    <a:pt x="2458" y="1"/>
                    <a:pt x="2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2839475" y="1811625"/>
              <a:ext cx="70150" cy="22400"/>
            </a:xfrm>
            <a:custGeom>
              <a:avLst/>
              <a:gdLst/>
              <a:ahLst/>
              <a:cxnLst/>
              <a:rect l="l" t="t" r="r" b="b"/>
              <a:pathLst>
                <a:path w="2806" h="896" extrusionOk="0">
                  <a:moveTo>
                    <a:pt x="2805" y="1"/>
                  </a:moveTo>
                  <a:cubicBezTo>
                    <a:pt x="1870" y="140"/>
                    <a:pt x="896" y="200"/>
                    <a:pt x="0" y="657"/>
                  </a:cubicBezTo>
                  <a:cubicBezTo>
                    <a:pt x="80" y="757"/>
                    <a:pt x="160" y="816"/>
                    <a:pt x="279" y="836"/>
                  </a:cubicBezTo>
                  <a:cubicBezTo>
                    <a:pt x="299" y="836"/>
                    <a:pt x="358" y="856"/>
                    <a:pt x="378" y="856"/>
                  </a:cubicBezTo>
                  <a:cubicBezTo>
                    <a:pt x="557" y="816"/>
                    <a:pt x="796" y="896"/>
                    <a:pt x="896" y="677"/>
                  </a:cubicBezTo>
                  <a:cubicBezTo>
                    <a:pt x="1512" y="498"/>
                    <a:pt x="2208" y="637"/>
                    <a:pt x="2805" y="299"/>
                  </a:cubicBezTo>
                  <a:lnTo>
                    <a:pt x="280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2388400" y="1868000"/>
              <a:ext cx="81100" cy="25700"/>
            </a:xfrm>
            <a:custGeom>
              <a:avLst/>
              <a:gdLst/>
              <a:ahLst/>
              <a:cxnLst/>
              <a:rect l="l" t="t" r="r" b="b"/>
              <a:pathLst>
                <a:path w="3244" h="1028" extrusionOk="0">
                  <a:moveTo>
                    <a:pt x="3047" y="0"/>
                  </a:moveTo>
                  <a:cubicBezTo>
                    <a:pt x="2880" y="0"/>
                    <a:pt x="2755" y="119"/>
                    <a:pt x="2587" y="153"/>
                  </a:cubicBezTo>
                  <a:cubicBezTo>
                    <a:pt x="2050" y="332"/>
                    <a:pt x="1552" y="471"/>
                    <a:pt x="1035" y="630"/>
                  </a:cubicBezTo>
                  <a:cubicBezTo>
                    <a:pt x="963" y="654"/>
                    <a:pt x="886" y="671"/>
                    <a:pt x="815" y="671"/>
                  </a:cubicBezTo>
                  <a:cubicBezTo>
                    <a:pt x="653" y="671"/>
                    <a:pt x="518" y="583"/>
                    <a:pt x="518" y="292"/>
                  </a:cubicBezTo>
                  <a:lnTo>
                    <a:pt x="518" y="292"/>
                  </a:lnTo>
                  <a:cubicBezTo>
                    <a:pt x="1" y="710"/>
                    <a:pt x="399" y="849"/>
                    <a:pt x="717" y="1028"/>
                  </a:cubicBezTo>
                  <a:cubicBezTo>
                    <a:pt x="1552" y="889"/>
                    <a:pt x="2348" y="630"/>
                    <a:pt x="3144" y="292"/>
                  </a:cubicBezTo>
                  <a:cubicBezTo>
                    <a:pt x="3223" y="212"/>
                    <a:pt x="3243" y="93"/>
                    <a:pt x="3144" y="13"/>
                  </a:cubicBezTo>
                  <a:cubicBezTo>
                    <a:pt x="3110" y="4"/>
                    <a:pt x="3078" y="0"/>
                    <a:pt x="30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2427200" y="1993625"/>
              <a:ext cx="61700" cy="23925"/>
            </a:xfrm>
            <a:custGeom>
              <a:avLst/>
              <a:gdLst/>
              <a:ahLst/>
              <a:cxnLst/>
              <a:rect l="l" t="t" r="r" b="b"/>
              <a:pathLst>
                <a:path w="2468" h="957" extrusionOk="0">
                  <a:moveTo>
                    <a:pt x="2229" y="1"/>
                  </a:moveTo>
                  <a:cubicBezTo>
                    <a:pt x="1361" y="1"/>
                    <a:pt x="662" y="431"/>
                    <a:pt x="0" y="956"/>
                  </a:cubicBezTo>
                  <a:cubicBezTo>
                    <a:pt x="856" y="737"/>
                    <a:pt x="1691" y="578"/>
                    <a:pt x="2467" y="160"/>
                  </a:cubicBezTo>
                  <a:cubicBezTo>
                    <a:pt x="2447" y="61"/>
                    <a:pt x="2368" y="21"/>
                    <a:pt x="2288" y="1"/>
                  </a:cubicBezTo>
                  <a:cubicBezTo>
                    <a:pt x="2268" y="1"/>
                    <a:pt x="2249" y="1"/>
                    <a:pt x="22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2796375" y="1933475"/>
              <a:ext cx="56050" cy="22375"/>
            </a:xfrm>
            <a:custGeom>
              <a:avLst/>
              <a:gdLst/>
              <a:ahLst/>
              <a:cxnLst/>
              <a:rect l="l" t="t" r="r" b="b"/>
              <a:pathLst>
                <a:path w="2242" h="895" extrusionOk="0">
                  <a:moveTo>
                    <a:pt x="2122" y="0"/>
                  </a:moveTo>
                  <a:cubicBezTo>
                    <a:pt x="2023" y="40"/>
                    <a:pt x="1923" y="159"/>
                    <a:pt x="1844" y="159"/>
                  </a:cubicBezTo>
                  <a:cubicBezTo>
                    <a:pt x="1783" y="154"/>
                    <a:pt x="1722" y="151"/>
                    <a:pt x="1662" y="151"/>
                  </a:cubicBezTo>
                  <a:cubicBezTo>
                    <a:pt x="1080" y="151"/>
                    <a:pt x="555" y="400"/>
                    <a:pt x="14" y="617"/>
                  </a:cubicBezTo>
                  <a:cubicBezTo>
                    <a:pt x="1" y="821"/>
                    <a:pt x="62" y="894"/>
                    <a:pt x="175" y="894"/>
                  </a:cubicBezTo>
                  <a:cubicBezTo>
                    <a:pt x="239" y="894"/>
                    <a:pt x="319" y="871"/>
                    <a:pt x="411" y="836"/>
                  </a:cubicBezTo>
                  <a:cubicBezTo>
                    <a:pt x="1008" y="836"/>
                    <a:pt x="1545" y="577"/>
                    <a:pt x="2122" y="438"/>
                  </a:cubicBezTo>
                  <a:cubicBezTo>
                    <a:pt x="2242" y="299"/>
                    <a:pt x="2242" y="140"/>
                    <a:pt x="2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2848925" y="1924500"/>
              <a:ext cx="51750" cy="20000"/>
            </a:xfrm>
            <a:custGeom>
              <a:avLst/>
              <a:gdLst/>
              <a:ahLst/>
              <a:cxnLst/>
              <a:rect l="l" t="t" r="r" b="b"/>
              <a:pathLst>
                <a:path w="2070" h="800" extrusionOk="0">
                  <a:moveTo>
                    <a:pt x="1685" y="0"/>
                  </a:moveTo>
                  <a:cubicBezTo>
                    <a:pt x="1107" y="0"/>
                    <a:pt x="582" y="359"/>
                    <a:pt x="0" y="359"/>
                  </a:cubicBezTo>
                  <a:lnTo>
                    <a:pt x="0" y="797"/>
                  </a:lnTo>
                  <a:cubicBezTo>
                    <a:pt x="32" y="799"/>
                    <a:pt x="64" y="800"/>
                    <a:pt x="96" y="800"/>
                  </a:cubicBezTo>
                  <a:cubicBezTo>
                    <a:pt x="792" y="800"/>
                    <a:pt x="1403" y="397"/>
                    <a:pt x="2069" y="339"/>
                  </a:cubicBezTo>
                  <a:lnTo>
                    <a:pt x="1731" y="1"/>
                  </a:lnTo>
                  <a:cubicBezTo>
                    <a:pt x="1716" y="1"/>
                    <a:pt x="1700" y="0"/>
                    <a:pt x="16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2892200" y="1872275"/>
              <a:ext cx="53225" cy="19950"/>
            </a:xfrm>
            <a:custGeom>
              <a:avLst/>
              <a:gdLst/>
              <a:ahLst/>
              <a:cxnLst/>
              <a:rect l="l" t="t" r="r" b="b"/>
              <a:pathLst>
                <a:path w="2129" h="798" extrusionOk="0">
                  <a:moveTo>
                    <a:pt x="1868" y="0"/>
                  </a:moveTo>
                  <a:cubicBezTo>
                    <a:pt x="1205" y="0"/>
                    <a:pt x="612" y="230"/>
                    <a:pt x="0" y="479"/>
                  </a:cubicBezTo>
                  <a:cubicBezTo>
                    <a:pt x="0" y="618"/>
                    <a:pt x="80" y="718"/>
                    <a:pt x="179" y="797"/>
                  </a:cubicBezTo>
                  <a:cubicBezTo>
                    <a:pt x="855" y="698"/>
                    <a:pt x="1472" y="539"/>
                    <a:pt x="2129" y="340"/>
                  </a:cubicBezTo>
                  <a:cubicBezTo>
                    <a:pt x="2129" y="181"/>
                    <a:pt x="2049" y="81"/>
                    <a:pt x="1950" y="2"/>
                  </a:cubicBezTo>
                  <a:cubicBezTo>
                    <a:pt x="1922" y="1"/>
                    <a:pt x="1895" y="0"/>
                    <a:pt x="18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2891200" y="1766375"/>
              <a:ext cx="67150" cy="18425"/>
            </a:xfrm>
            <a:custGeom>
              <a:avLst/>
              <a:gdLst/>
              <a:ahLst/>
              <a:cxnLst/>
              <a:rect l="l" t="t" r="r" b="b"/>
              <a:pathLst>
                <a:path w="2686" h="737" extrusionOk="0">
                  <a:moveTo>
                    <a:pt x="2467" y="0"/>
                  </a:moveTo>
                  <a:cubicBezTo>
                    <a:pt x="2390" y="3"/>
                    <a:pt x="2312" y="4"/>
                    <a:pt x="2234" y="4"/>
                  </a:cubicBezTo>
                  <a:cubicBezTo>
                    <a:pt x="2170" y="4"/>
                    <a:pt x="2107" y="3"/>
                    <a:pt x="2043" y="3"/>
                  </a:cubicBezTo>
                  <a:cubicBezTo>
                    <a:pt x="1580" y="3"/>
                    <a:pt x="1117" y="23"/>
                    <a:pt x="736" y="358"/>
                  </a:cubicBezTo>
                  <a:cubicBezTo>
                    <a:pt x="716" y="378"/>
                    <a:pt x="687" y="388"/>
                    <a:pt x="659" y="388"/>
                  </a:cubicBezTo>
                  <a:cubicBezTo>
                    <a:pt x="632" y="388"/>
                    <a:pt x="607" y="378"/>
                    <a:pt x="597" y="358"/>
                  </a:cubicBezTo>
                  <a:cubicBezTo>
                    <a:pt x="398" y="398"/>
                    <a:pt x="219" y="398"/>
                    <a:pt x="60" y="537"/>
                  </a:cubicBezTo>
                  <a:cubicBezTo>
                    <a:pt x="0" y="617"/>
                    <a:pt x="0" y="657"/>
                    <a:pt x="60" y="736"/>
                  </a:cubicBezTo>
                  <a:cubicBezTo>
                    <a:pt x="120" y="716"/>
                    <a:pt x="199" y="716"/>
                    <a:pt x="239" y="716"/>
                  </a:cubicBezTo>
                  <a:cubicBezTo>
                    <a:pt x="260" y="674"/>
                    <a:pt x="287" y="654"/>
                    <a:pt x="317" y="654"/>
                  </a:cubicBezTo>
                  <a:cubicBezTo>
                    <a:pt x="343" y="654"/>
                    <a:pt x="370" y="669"/>
                    <a:pt x="398" y="697"/>
                  </a:cubicBezTo>
                  <a:cubicBezTo>
                    <a:pt x="1154" y="597"/>
                    <a:pt x="1930" y="438"/>
                    <a:pt x="2686" y="219"/>
                  </a:cubicBezTo>
                  <a:cubicBezTo>
                    <a:pt x="2666" y="100"/>
                    <a:pt x="2586" y="20"/>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2783775" y="1828375"/>
              <a:ext cx="65675" cy="16600"/>
            </a:xfrm>
            <a:custGeom>
              <a:avLst/>
              <a:gdLst/>
              <a:ahLst/>
              <a:cxnLst/>
              <a:rect l="l" t="t" r="r" b="b"/>
              <a:pathLst>
                <a:path w="2627" h="664" extrusionOk="0">
                  <a:moveTo>
                    <a:pt x="1862" y="0"/>
                  </a:moveTo>
                  <a:cubicBezTo>
                    <a:pt x="1197" y="0"/>
                    <a:pt x="567" y="146"/>
                    <a:pt x="0" y="464"/>
                  </a:cubicBezTo>
                  <a:cubicBezTo>
                    <a:pt x="20" y="524"/>
                    <a:pt x="20" y="544"/>
                    <a:pt x="40" y="564"/>
                  </a:cubicBezTo>
                  <a:cubicBezTo>
                    <a:pt x="140" y="604"/>
                    <a:pt x="259" y="604"/>
                    <a:pt x="339" y="663"/>
                  </a:cubicBezTo>
                  <a:cubicBezTo>
                    <a:pt x="1114" y="524"/>
                    <a:pt x="1850" y="345"/>
                    <a:pt x="2626" y="206"/>
                  </a:cubicBezTo>
                  <a:lnTo>
                    <a:pt x="2586" y="126"/>
                  </a:lnTo>
                  <a:cubicBezTo>
                    <a:pt x="2427" y="27"/>
                    <a:pt x="2248" y="126"/>
                    <a:pt x="2109" y="7"/>
                  </a:cubicBezTo>
                  <a:cubicBezTo>
                    <a:pt x="2026" y="3"/>
                    <a:pt x="1944" y="0"/>
                    <a:pt x="18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2404325" y="1821575"/>
              <a:ext cx="62675" cy="20950"/>
            </a:xfrm>
            <a:custGeom>
              <a:avLst/>
              <a:gdLst/>
              <a:ahLst/>
              <a:cxnLst/>
              <a:rect l="l" t="t" r="r" b="b"/>
              <a:pathLst>
                <a:path w="2507" h="838" extrusionOk="0">
                  <a:moveTo>
                    <a:pt x="199" y="0"/>
                  </a:moveTo>
                  <a:cubicBezTo>
                    <a:pt x="120" y="0"/>
                    <a:pt x="80" y="20"/>
                    <a:pt x="20" y="80"/>
                  </a:cubicBezTo>
                  <a:cubicBezTo>
                    <a:pt x="0" y="199"/>
                    <a:pt x="0" y="299"/>
                    <a:pt x="20" y="398"/>
                  </a:cubicBezTo>
                  <a:cubicBezTo>
                    <a:pt x="100" y="518"/>
                    <a:pt x="219" y="577"/>
                    <a:pt x="358" y="637"/>
                  </a:cubicBezTo>
                  <a:cubicBezTo>
                    <a:pt x="398" y="697"/>
                    <a:pt x="458" y="717"/>
                    <a:pt x="518" y="736"/>
                  </a:cubicBezTo>
                  <a:cubicBezTo>
                    <a:pt x="622" y="781"/>
                    <a:pt x="715" y="837"/>
                    <a:pt x="814" y="837"/>
                  </a:cubicBezTo>
                  <a:cubicBezTo>
                    <a:pt x="847" y="837"/>
                    <a:pt x="881" y="831"/>
                    <a:pt x="915" y="816"/>
                  </a:cubicBezTo>
                  <a:cubicBezTo>
                    <a:pt x="1154" y="717"/>
                    <a:pt x="1373" y="637"/>
                    <a:pt x="1612" y="577"/>
                  </a:cubicBezTo>
                  <a:cubicBezTo>
                    <a:pt x="1711" y="535"/>
                    <a:pt x="1801" y="451"/>
                    <a:pt x="1910" y="451"/>
                  </a:cubicBezTo>
                  <a:cubicBezTo>
                    <a:pt x="1953" y="451"/>
                    <a:pt x="1999" y="464"/>
                    <a:pt x="2049" y="498"/>
                  </a:cubicBezTo>
                  <a:cubicBezTo>
                    <a:pt x="2248" y="398"/>
                    <a:pt x="2507" y="418"/>
                    <a:pt x="2507" y="100"/>
                  </a:cubicBezTo>
                  <a:lnTo>
                    <a:pt x="279" y="100"/>
                  </a:lnTo>
                  <a:cubicBezTo>
                    <a:pt x="259" y="8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2406300" y="1796950"/>
              <a:ext cx="55225" cy="27625"/>
            </a:xfrm>
            <a:custGeom>
              <a:avLst/>
              <a:gdLst/>
              <a:ahLst/>
              <a:cxnLst/>
              <a:rect l="l" t="t" r="r" b="b"/>
              <a:pathLst>
                <a:path w="2209" h="1105" extrusionOk="0">
                  <a:moveTo>
                    <a:pt x="1148" y="0"/>
                  </a:moveTo>
                  <a:cubicBezTo>
                    <a:pt x="823" y="0"/>
                    <a:pt x="522" y="140"/>
                    <a:pt x="220" y="269"/>
                  </a:cubicBezTo>
                  <a:cubicBezTo>
                    <a:pt x="1" y="508"/>
                    <a:pt x="21" y="787"/>
                    <a:pt x="120" y="1065"/>
                  </a:cubicBezTo>
                  <a:lnTo>
                    <a:pt x="160" y="1105"/>
                  </a:lnTo>
                  <a:lnTo>
                    <a:pt x="836" y="727"/>
                  </a:lnTo>
                  <a:lnTo>
                    <a:pt x="916" y="707"/>
                  </a:lnTo>
                  <a:lnTo>
                    <a:pt x="936" y="627"/>
                  </a:lnTo>
                  <a:lnTo>
                    <a:pt x="956" y="707"/>
                  </a:lnTo>
                  <a:lnTo>
                    <a:pt x="1035" y="727"/>
                  </a:lnTo>
                  <a:lnTo>
                    <a:pt x="1214" y="727"/>
                  </a:lnTo>
                  <a:cubicBezTo>
                    <a:pt x="1330" y="640"/>
                    <a:pt x="1403" y="491"/>
                    <a:pt x="1526" y="491"/>
                  </a:cubicBezTo>
                  <a:cubicBezTo>
                    <a:pt x="1572" y="491"/>
                    <a:pt x="1626" y="513"/>
                    <a:pt x="1692" y="568"/>
                  </a:cubicBezTo>
                  <a:cubicBezTo>
                    <a:pt x="1811" y="428"/>
                    <a:pt x="2209" y="329"/>
                    <a:pt x="1712" y="190"/>
                  </a:cubicBezTo>
                  <a:cubicBezTo>
                    <a:pt x="1652" y="190"/>
                    <a:pt x="1592" y="110"/>
                    <a:pt x="1533" y="70"/>
                  </a:cubicBezTo>
                  <a:cubicBezTo>
                    <a:pt x="1400" y="21"/>
                    <a:pt x="1272" y="0"/>
                    <a:pt x="11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565950" y="1921850"/>
              <a:ext cx="62675" cy="22575"/>
            </a:xfrm>
            <a:custGeom>
              <a:avLst/>
              <a:gdLst/>
              <a:ahLst/>
              <a:cxnLst/>
              <a:rect l="l" t="t" r="r" b="b"/>
              <a:pathLst>
                <a:path w="2507" h="903" extrusionOk="0">
                  <a:moveTo>
                    <a:pt x="2260" y="0"/>
                  </a:moveTo>
                  <a:cubicBezTo>
                    <a:pt x="2210" y="0"/>
                    <a:pt x="2154" y="23"/>
                    <a:pt x="2109" y="67"/>
                  </a:cubicBezTo>
                  <a:cubicBezTo>
                    <a:pt x="1413" y="286"/>
                    <a:pt x="677" y="386"/>
                    <a:pt x="0" y="744"/>
                  </a:cubicBezTo>
                  <a:cubicBezTo>
                    <a:pt x="80" y="903"/>
                    <a:pt x="259" y="803"/>
                    <a:pt x="398" y="903"/>
                  </a:cubicBezTo>
                  <a:cubicBezTo>
                    <a:pt x="1114" y="784"/>
                    <a:pt x="1850" y="585"/>
                    <a:pt x="2507" y="266"/>
                  </a:cubicBezTo>
                  <a:cubicBezTo>
                    <a:pt x="2487" y="147"/>
                    <a:pt x="2407" y="67"/>
                    <a:pt x="2308" y="8"/>
                  </a:cubicBezTo>
                  <a:cubicBezTo>
                    <a:pt x="2293" y="3"/>
                    <a:pt x="2277" y="0"/>
                    <a:pt x="2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2694750" y="2002600"/>
              <a:ext cx="61700" cy="22525"/>
            </a:xfrm>
            <a:custGeom>
              <a:avLst/>
              <a:gdLst/>
              <a:ahLst/>
              <a:cxnLst/>
              <a:rect l="l" t="t" r="r" b="b"/>
              <a:pathLst>
                <a:path w="2468" h="901" extrusionOk="0">
                  <a:moveTo>
                    <a:pt x="2368" y="0"/>
                  </a:moveTo>
                  <a:cubicBezTo>
                    <a:pt x="1612" y="219"/>
                    <a:pt x="816" y="160"/>
                    <a:pt x="100" y="518"/>
                  </a:cubicBezTo>
                  <a:cubicBezTo>
                    <a:pt x="1" y="617"/>
                    <a:pt x="1" y="736"/>
                    <a:pt x="40" y="856"/>
                  </a:cubicBezTo>
                  <a:cubicBezTo>
                    <a:pt x="80" y="886"/>
                    <a:pt x="120" y="901"/>
                    <a:pt x="160" y="901"/>
                  </a:cubicBezTo>
                  <a:cubicBezTo>
                    <a:pt x="200" y="901"/>
                    <a:pt x="239" y="886"/>
                    <a:pt x="279" y="856"/>
                  </a:cubicBezTo>
                  <a:cubicBezTo>
                    <a:pt x="398" y="836"/>
                    <a:pt x="498" y="836"/>
                    <a:pt x="617" y="836"/>
                  </a:cubicBezTo>
                  <a:cubicBezTo>
                    <a:pt x="677" y="796"/>
                    <a:pt x="717" y="736"/>
                    <a:pt x="796" y="717"/>
                  </a:cubicBezTo>
                  <a:cubicBezTo>
                    <a:pt x="916" y="677"/>
                    <a:pt x="1015" y="677"/>
                    <a:pt x="1135" y="677"/>
                  </a:cubicBezTo>
                  <a:cubicBezTo>
                    <a:pt x="1194" y="617"/>
                    <a:pt x="1274" y="557"/>
                    <a:pt x="1314" y="518"/>
                  </a:cubicBezTo>
                  <a:lnTo>
                    <a:pt x="1672" y="518"/>
                  </a:lnTo>
                  <a:cubicBezTo>
                    <a:pt x="1711" y="438"/>
                    <a:pt x="1791" y="378"/>
                    <a:pt x="1831" y="339"/>
                  </a:cubicBezTo>
                  <a:lnTo>
                    <a:pt x="2368" y="339"/>
                  </a:lnTo>
                  <a:cubicBezTo>
                    <a:pt x="2467" y="219"/>
                    <a:pt x="2467" y="12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003100" y="1845950"/>
              <a:ext cx="55225" cy="21400"/>
            </a:xfrm>
            <a:custGeom>
              <a:avLst/>
              <a:gdLst/>
              <a:ahLst/>
              <a:cxnLst/>
              <a:rect l="l" t="t" r="r" b="b"/>
              <a:pathLst>
                <a:path w="2209" h="856" extrusionOk="0">
                  <a:moveTo>
                    <a:pt x="1810" y="0"/>
                  </a:moveTo>
                  <a:cubicBezTo>
                    <a:pt x="1313" y="40"/>
                    <a:pt x="816" y="100"/>
                    <a:pt x="418" y="498"/>
                  </a:cubicBezTo>
                  <a:cubicBezTo>
                    <a:pt x="279" y="517"/>
                    <a:pt x="139" y="597"/>
                    <a:pt x="20" y="657"/>
                  </a:cubicBezTo>
                  <a:cubicBezTo>
                    <a:pt x="0" y="736"/>
                    <a:pt x="20" y="816"/>
                    <a:pt x="80" y="856"/>
                  </a:cubicBezTo>
                  <a:cubicBezTo>
                    <a:pt x="796" y="756"/>
                    <a:pt x="1512" y="637"/>
                    <a:pt x="2208" y="358"/>
                  </a:cubicBezTo>
                  <a:cubicBezTo>
                    <a:pt x="2109" y="358"/>
                    <a:pt x="1989" y="358"/>
                    <a:pt x="1890" y="338"/>
                  </a:cubicBezTo>
                  <a:cubicBezTo>
                    <a:pt x="1880" y="336"/>
                    <a:pt x="1868" y="335"/>
                    <a:pt x="1855" y="335"/>
                  </a:cubicBezTo>
                  <a:cubicBezTo>
                    <a:pt x="1822" y="335"/>
                    <a:pt x="1781" y="341"/>
                    <a:pt x="1744" y="341"/>
                  </a:cubicBezTo>
                  <a:cubicBezTo>
                    <a:pt x="1683" y="341"/>
                    <a:pt x="1631" y="325"/>
                    <a:pt x="1631" y="239"/>
                  </a:cubicBezTo>
                  <a:cubicBezTo>
                    <a:pt x="1631" y="159"/>
                    <a:pt x="1731" y="60"/>
                    <a:pt x="18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2449075" y="2090600"/>
              <a:ext cx="58700" cy="27075"/>
            </a:xfrm>
            <a:custGeom>
              <a:avLst/>
              <a:gdLst/>
              <a:ahLst/>
              <a:cxnLst/>
              <a:rect l="l" t="t" r="r" b="b"/>
              <a:pathLst>
                <a:path w="2348" h="1083" extrusionOk="0">
                  <a:moveTo>
                    <a:pt x="1710" y="1"/>
                  </a:moveTo>
                  <a:cubicBezTo>
                    <a:pt x="1629" y="1"/>
                    <a:pt x="1557" y="23"/>
                    <a:pt x="1493" y="61"/>
                  </a:cubicBezTo>
                  <a:cubicBezTo>
                    <a:pt x="995" y="200"/>
                    <a:pt x="458" y="300"/>
                    <a:pt x="1" y="598"/>
                  </a:cubicBezTo>
                  <a:lnTo>
                    <a:pt x="359" y="956"/>
                  </a:lnTo>
                  <a:cubicBezTo>
                    <a:pt x="437" y="1050"/>
                    <a:pt x="527" y="1082"/>
                    <a:pt x="620" y="1082"/>
                  </a:cubicBezTo>
                  <a:cubicBezTo>
                    <a:pt x="645" y="1082"/>
                    <a:pt x="671" y="1080"/>
                    <a:pt x="697" y="1076"/>
                  </a:cubicBezTo>
                  <a:cubicBezTo>
                    <a:pt x="1055" y="996"/>
                    <a:pt x="1373" y="916"/>
                    <a:pt x="1592" y="618"/>
                  </a:cubicBezTo>
                  <a:cubicBezTo>
                    <a:pt x="1851" y="519"/>
                    <a:pt x="2109" y="499"/>
                    <a:pt x="2348" y="300"/>
                  </a:cubicBezTo>
                  <a:cubicBezTo>
                    <a:pt x="2189" y="280"/>
                    <a:pt x="2010" y="260"/>
                    <a:pt x="1910" y="121"/>
                  </a:cubicBezTo>
                  <a:cubicBezTo>
                    <a:pt x="1890" y="81"/>
                    <a:pt x="1871" y="61"/>
                    <a:pt x="1851" y="21"/>
                  </a:cubicBezTo>
                  <a:cubicBezTo>
                    <a:pt x="1801" y="7"/>
                    <a:pt x="1754" y="1"/>
                    <a:pt x="17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2916050" y="1832525"/>
              <a:ext cx="57225" cy="18925"/>
            </a:xfrm>
            <a:custGeom>
              <a:avLst/>
              <a:gdLst/>
              <a:ahLst/>
              <a:cxnLst/>
              <a:rect l="l" t="t" r="r" b="b"/>
              <a:pathLst>
                <a:path w="2289" h="757" extrusionOk="0">
                  <a:moveTo>
                    <a:pt x="2209" y="0"/>
                  </a:moveTo>
                  <a:cubicBezTo>
                    <a:pt x="1569" y="146"/>
                    <a:pt x="946" y="343"/>
                    <a:pt x="293" y="343"/>
                  </a:cubicBezTo>
                  <a:cubicBezTo>
                    <a:pt x="236" y="343"/>
                    <a:pt x="178" y="341"/>
                    <a:pt x="120" y="338"/>
                  </a:cubicBezTo>
                  <a:cubicBezTo>
                    <a:pt x="1" y="458"/>
                    <a:pt x="1" y="557"/>
                    <a:pt x="100" y="676"/>
                  </a:cubicBezTo>
                  <a:cubicBezTo>
                    <a:pt x="816" y="637"/>
                    <a:pt x="1533" y="756"/>
                    <a:pt x="2209" y="378"/>
                  </a:cubicBezTo>
                  <a:cubicBezTo>
                    <a:pt x="2189" y="298"/>
                    <a:pt x="2129" y="219"/>
                    <a:pt x="2269" y="159"/>
                  </a:cubicBezTo>
                  <a:cubicBezTo>
                    <a:pt x="2289" y="100"/>
                    <a:pt x="2269" y="60"/>
                    <a:pt x="22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2635575" y="2016025"/>
              <a:ext cx="59200" cy="22700"/>
            </a:xfrm>
            <a:custGeom>
              <a:avLst/>
              <a:gdLst/>
              <a:ahLst/>
              <a:cxnLst/>
              <a:rect l="l" t="t" r="r" b="b"/>
              <a:pathLst>
                <a:path w="2368" h="908" extrusionOk="0">
                  <a:moveTo>
                    <a:pt x="2109" y="1"/>
                  </a:moveTo>
                  <a:cubicBezTo>
                    <a:pt x="1373" y="80"/>
                    <a:pt x="717" y="418"/>
                    <a:pt x="0" y="617"/>
                  </a:cubicBezTo>
                  <a:cubicBezTo>
                    <a:pt x="60" y="717"/>
                    <a:pt x="120" y="776"/>
                    <a:pt x="219" y="816"/>
                  </a:cubicBezTo>
                  <a:cubicBezTo>
                    <a:pt x="299" y="856"/>
                    <a:pt x="339" y="876"/>
                    <a:pt x="418" y="896"/>
                  </a:cubicBezTo>
                  <a:cubicBezTo>
                    <a:pt x="455" y="903"/>
                    <a:pt x="491" y="908"/>
                    <a:pt x="527" y="908"/>
                  </a:cubicBezTo>
                  <a:cubicBezTo>
                    <a:pt x="590" y="908"/>
                    <a:pt x="653" y="894"/>
                    <a:pt x="717" y="856"/>
                  </a:cubicBezTo>
                  <a:lnTo>
                    <a:pt x="736" y="856"/>
                  </a:lnTo>
                  <a:cubicBezTo>
                    <a:pt x="814" y="770"/>
                    <a:pt x="913" y="758"/>
                    <a:pt x="1017" y="758"/>
                  </a:cubicBezTo>
                  <a:cubicBezTo>
                    <a:pt x="1057" y="758"/>
                    <a:pt x="1096" y="760"/>
                    <a:pt x="1136" y="760"/>
                  </a:cubicBezTo>
                  <a:cubicBezTo>
                    <a:pt x="1235" y="760"/>
                    <a:pt x="1332" y="750"/>
                    <a:pt x="1413" y="677"/>
                  </a:cubicBezTo>
                  <a:cubicBezTo>
                    <a:pt x="1532" y="498"/>
                    <a:pt x="1791" y="657"/>
                    <a:pt x="1910" y="478"/>
                  </a:cubicBezTo>
                  <a:cubicBezTo>
                    <a:pt x="2029" y="378"/>
                    <a:pt x="2189" y="418"/>
                    <a:pt x="2308" y="319"/>
                  </a:cubicBezTo>
                  <a:cubicBezTo>
                    <a:pt x="2368" y="160"/>
                    <a:pt x="2228" y="80"/>
                    <a:pt x="2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2618175" y="1813175"/>
              <a:ext cx="74125" cy="20350"/>
            </a:xfrm>
            <a:custGeom>
              <a:avLst/>
              <a:gdLst/>
              <a:ahLst/>
              <a:cxnLst/>
              <a:rect l="l" t="t" r="r" b="b"/>
              <a:pathLst>
                <a:path w="2965" h="814" extrusionOk="0">
                  <a:moveTo>
                    <a:pt x="2780" y="1"/>
                  </a:moveTo>
                  <a:cubicBezTo>
                    <a:pt x="2677" y="1"/>
                    <a:pt x="2549" y="58"/>
                    <a:pt x="2447" y="58"/>
                  </a:cubicBezTo>
                  <a:cubicBezTo>
                    <a:pt x="1651" y="237"/>
                    <a:pt x="816" y="416"/>
                    <a:pt x="0" y="575"/>
                  </a:cubicBezTo>
                  <a:cubicBezTo>
                    <a:pt x="20" y="635"/>
                    <a:pt x="60" y="675"/>
                    <a:pt x="100" y="734"/>
                  </a:cubicBezTo>
                  <a:cubicBezTo>
                    <a:pt x="159" y="754"/>
                    <a:pt x="199" y="774"/>
                    <a:pt x="279" y="774"/>
                  </a:cubicBezTo>
                  <a:cubicBezTo>
                    <a:pt x="299" y="814"/>
                    <a:pt x="358" y="814"/>
                    <a:pt x="378" y="814"/>
                  </a:cubicBezTo>
                  <a:cubicBezTo>
                    <a:pt x="1253" y="635"/>
                    <a:pt x="2089" y="436"/>
                    <a:pt x="2964" y="257"/>
                  </a:cubicBezTo>
                  <a:cubicBezTo>
                    <a:pt x="2954" y="53"/>
                    <a:pt x="2878" y="1"/>
                    <a:pt x="2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2959325" y="1857925"/>
              <a:ext cx="47275" cy="16875"/>
            </a:xfrm>
            <a:custGeom>
              <a:avLst/>
              <a:gdLst/>
              <a:ahLst/>
              <a:cxnLst/>
              <a:rect l="l" t="t" r="r" b="b"/>
              <a:pathLst>
                <a:path w="1891" h="675" extrusionOk="0">
                  <a:moveTo>
                    <a:pt x="1569" y="1"/>
                  </a:moveTo>
                  <a:cubicBezTo>
                    <a:pt x="1057" y="1"/>
                    <a:pt x="571" y="172"/>
                    <a:pt x="100" y="357"/>
                  </a:cubicBezTo>
                  <a:cubicBezTo>
                    <a:pt x="1" y="456"/>
                    <a:pt x="1" y="576"/>
                    <a:pt x="100" y="675"/>
                  </a:cubicBezTo>
                  <a:cubicBezTo>
                    <a:pt x="697" y="675"/>
                    <a:pt x="1254" y="357"/>
                    <a:pt x="1851" y="337"/>
                  </a:cubicBezTo>
                  <a:lnTo>
                    <a:pt x="1851" y="178"/>
                  </a:lnTo>
                  <a:cubicBezTo>
                    <a:pt x="1890" y="138"/>
                    <a:pt x="1890" y="58"/>
                    <a:pt x="1851" y="19"/>
                  </a:cubicBezTo>
                  <a:cubicBezTo>
                    <a:pt x="1756" y="6"/>
                    <a:pt x="1662" y="1"/>
                    <a:pt x="1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2876775" y="1966475"/>
              <a:ext cx="50250" cy="12800"/>
            </a:xfrm>
            <a:custGeom>
              <a:avLst/>
              <a:gdLst/>
              <a:ahLst/>
              <a:cxnLst/>
              <a:rect l="l" t="t" r="r" b="b"/>
              <a:pathLst>
                <a:path w="2010" h="512" extrusionOk="0">
                  <a:moveTo>
                    <a:pt x="1262" y="1"/>
                  </a:moveTo>
                  <a:cubicBezTo>
                    <a:pt x="782" y="1"/>
                    <a:pt x="361" y="167"/>
                    <a:pt x="0" y="510"/>
                  </a:cubicBezTo>
                  <a:cubicBezTo>
                    <a:pt x="127" y="510"/>
                    <a:pt x="254" y="512"/>
                    <a:pt x="380" y="512"/>
                  </a:cubicBezTo>
                  <a:cubicBezTo>
                    <a:pt x="947" y="512"/>
                    <a:pt x="1505" y="485"/>
                    <a:pt x="2010" y="192"/>
                  </a:cubicBezTo>
                  <a:cubicBezTo>
                    <a:pt x="1950" y="93"/>
                    <a:pt x="1860" y="88"/>
                    <a:pt x="1766" y="88"/>
                  </a:cubicBezTo>
                  <a:cubicBezTo>
                    <a:pt x="1755" y="88"/>
                    <a:pt x="1745" y="88"/>
                    <a:pt x="1734" y="88"/>
                  </a:cubicBezTo>
                  <a:cubicBezTo>
                    <a:pt x="1649" y="88"/>
                    <a:pt x="1563" y="84"/>
                    <a:pt x="1492" y="13"/>
                  </a:cubicBezTo>
                  <a:cubicBezTo>
                    <a:pt x="1414" y="5"/>
                    <a:pt x="1337" y="1"/>
                    <a:pt x="1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2858875" y="1705725"/>
              <a:ext cx="50750" cy="12475"/>
            </a:xfrm>
            <a:custGeom>
              <a:avLst/>
              <a:gdLst/>
              <a:ahLst/>
              <a:cxnLst/>
              <a:rect l="l" t="t" r="r" b="b"/>
              <a:pathLst>
                <a:path w="2030" h="499" extrusionOk="0">
                  <a:moveTo>
                    <a:pt x="1212" y="1"/>
                  </a:moveTo>
                  <a:cubicBezTo>
                    <a:pt x="792" y="1"/>
                    <a:pt x="386" y="105"/>
                    <a:pt x="0" y="477"/>
                  </a:cubicBezTo>
                  <a:cubicBezTo>
                    <a:pt x="174" y="491"/>
                    <a:pt x="344" y="498"/>
                    <a:pt x="512" y="498"/>
                  </a:cubicBezTo>
                  <a:cubicBezTo>
                    <a:pt x="1052" y="498"/>
                    <a:pt x="1558" y="421"/>
                    <a:pt x="2029" y="238"/>
                  </a:cubicBezTo>
                  <a:cubicBezTo>
                    <a:pt x="2009" y="198"/>
                    <a:pt x="2009" y="178"/>
                    <a:pt x="1989" y="139"/>
                  </a:cubicBezTo>
                  <a:cubicBezTo>
                    <a:pt x="1910" y="79"/>
                    <a:pt x="1791" y="99"/>
                    <a:pt x="1711" y="39"/>
                  </a:cubicBezTo>
                  <a:cubicBezTo>
                    <a:pt x="1543" y="17"/>
                    <a:pt x="1376" y="1"/>
                    <a:pt x="1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2618175" y="1907125"/>
              <a:ext cx="59700" cy="20400"/>
            </a:xfrm>
            <a:custGeom>
              <a:avLst/>
              <a:gdLst/>
              <a:ahLst/>
              <a:cxnLst/>
              <a:rect l="l" t="t" r="r" b="b"/>
              <a:pathLst>
                <a:path w="2388" h="816" extrusionOk="0">
                  <a:moveTo>
                    <a:pt x="2268" y="0"/>
                  </a:moveTo>
                  <a:cubicBezTo>
                    <a:pt x="1970" y="159"/>
                    <a:pt x="1671" y="278"/>
                    <a:pt x="1313" y="318"/>
                  </a:cubicBezTo>
                  <a:cubicBezTo>
                    <a:pt x="875" y="398"/>
                    <a:pt x="398" y="378"/>
                    <a:pt x="0" y="656"/>
                  </a:cubicBezTo>
                  <a:cubicBezTo>
                    <a:pt x="80" y="656"/>
                    <a:pt x="120" y="676"/>
                    <a:pt x="199" y="676"/>
                  </a:cubicBezTo>
                  <a:cubicBezTo>
                    <a:pt x="299" y="756"/>
                    <a:pt x="478" y="716"/>
                    <a:pt x="517" y="816"/>
                  </a:cubicBezTo>
                  <a:cubicBezTo>
                    <a:pt x="1154" y="776"/>
                    <a:pt x="1711" y="577"/>
                    <a:pt x="2288" y="358"/>
                  </a:cubicBezTo>
                  <a:cubicBezTo>
                    <a:pt x="2387" y="219"/>
                    <a:pt x="2367" y="99"/>
                    <a:pt x="22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2448575" y="1906625"/>
              <a:ext cx="63700" cy="21400"/>
            </a:xfrm>
            <a:custGeom>
              <a:avLst/>
              <a:gdLst/>
              <a:ahLst/>
              <a:cxnLst/>
              <a:rect l="l" t="t" r="r" b="b"/>
              <a:pathLst>
                <a:path w="2548" h="856" extrusionOk="0">
                  <a:moveTo>
                    <a:pt x="2467" y="0"/>
                  </a:moveTo>
                  <a:cubicBezTo>
                    <a:pt x="1612" y="119"/>
                    <a:pt x="796" y="358"/>
                    <a:pt x="1" y="676"/>
                  </a:cubicBezTo>
                  <a:cubicBezTo>
                    <a:pt x="100" y="816"/>
                    <a:pt x="259" y="716"/>
                    <a:pt x="379" y="855"/>
                  </a:cubicBezTo>
                  <a:cubicBezTo>
                    <a:pt x="1055" y="696"/>
                    <a:pt x="1712" y="358"/>
                    <a:pt x="2467" y="358"/>
                  </a:cubicBezTo>
                  <a:cubicBezTo>
                    <a:pt x="2547" y="219"/>
                    <a:pt x="2547" y="119"/>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2719125" y="1710400"/>
              <a:ext cx="49750" cy="18850"/>
            </a:xfrm>
            <a:custGeom>
              <a:avLst/>
              <a:gdLst/>
              <a:ahLst/>
              <a:cxnLst/>
              <a:rect l="l" t="t" r="r" b="b"/>
              <a:pathLst>
                <a:path w="1990" h="754" extrusionOk="0">
                  <a:moveTo>
                    <a:pt x="1608" y="0"/>
                  </a:moveTo>
                  <a:cubicBezTo>
                    <a:pt x="1471" y="0"/>
                    <a:pt x="1336" y="20"/>
                    <a:pt x="1234" y="111"/>
                  </a:cubicBezTo>
                  <a:cubicBezTo>
                    <a:pt x="935" y="389"/>
                    <a:pt x="617" y="509"/>
                    <a:pt x="239" y="509"/>
                  </a:cubicBezTo>
                  <a:cubicBezTo>
                    <a:pt x="160" y="509"/>
                    <a:pt x="60" y="648"/>
                    <a:pt x="0" y="708"/>
                  </a:cubicBezTo>
                  <a:cubicBezTo>
                    <a:pt x="149" y="739"/>
                    <a:pt x="298" y="753"/>
                    <a:pt x="445" y="753"/>
                  </a:cubicBezTo>
                  <a:cubicBezTo>
                    <a:pt x="945" y="753"/>
                    <a:pt x="1433" y="589"/>
                    <a:pt x="1910" y="389"/>
                  </a:cubicBezTo>
                  <a:cubicBezTo>
                    <a:pt x="1850" y="290"/>
                    <a:pt x="1910" y="250"/>
                    <a:pt x="1950" y="171"/>
                  </a:cubicBezTo>
                  <a:cubicBezTo>
                    <a:pt x="1990" y="91"/>
                    <a:pt x="1990" y="51"/>
                    <a:pt x="1910" y="11"/>
                  </a:cubicBezTo>
                  <a:cubicBezTo>
                    <a:pt x="1816" y="11"/>
                    <a:pt x="1712" y="0"/>
                    <a:pt x="16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2391875" y="1838975"/>
              <a:ext cx="14450" cy="59275"/>
            </a:xfrm>
            <a:custGeom>
              <a:avLst/>
              <a:gdLst/>
              <a:ahLst/>
              <a:cxnLst/>
              <a:rect l="l" t="t" r="r" b="b"/>
              <a:pathLst>
                <a:path w="578" h="2371" extrusionOk="0">
                  <a:moveTo>
                    <a:pt x="220" y="1"/>
                  </a:moveTo>
                  <a:cubicBezTo>
                    <a:pt x="100" y="100"/>
                    <a:pt x="41" y="220"/>
                    <a:pt x="41" y="379"/>
                  </a:cubicBezTo>
                  <a:lnTo>
                    <a:pt x="41" y="2308"/>
                  </a:lnTo>
                  <a:cubicBezTo>
                    <a:pt x="73" y="2351"/>
                    <a:pt x="110" y="2371"/>
                    <a:pt x="151" y="2371"/>
                  </a:cubicBezTo>
                  <a:cubicBezTo>
                    <a:pt x="186" y="2371"/>
                    <a:pt x="223" y="2356"/>
                    <a:pt x="260" y="2328"/>
                  </a:cubicBezTo>
                  <a:cubicBezTo>
                    <a:pt x="279" y="2268"/>
                    <a:pt x="359" y="2209"/>
                    <a:pt x="459" y="2189"/>
                  </a:cubicBezTo>
                  <a:cubicBezTo>
                    <a:pt x="498" y="2189"/>
                    <a:pt x="518" y="2189"/>
                    <a:pt x="578" y="2169"/>
                  </a:cubicBezTo>
                  <a:cubicBezTo>
                    <a:pt x="459" y="1950"/>
                    <a:pt x="1" y="1831"/>
                    <a:pt x="379" y="1453"/>
                  </a:cubicBezTo>
                  <a:cubicBezTo>
                    <a:pt x="399" y="1433"/>
                    <a:pt x="419" y="1413"/>
                    <a:pt x="478" y="1294"/>
                  </a:cubicBezTo>
                  <a:cubicBezTo>
                    <a:pt x="518" y="1214"/>
                    <a:pt x="538" y="1135"/>
                    <a:pt x="578" y="1075"/>
                  </a:cubicBezTo>
                  <a:cubicBezTo>
                    <a:pt x="538" y="876"/>
                    <a:pt x="498" y="637"/>
                    <a:pt x="578" y="438"/>
                  </a:cubicBezTo>
                  <a:cubicBezTo>
                    <a:pt x="578" y="379"/>
                    <a:pt x="538" y="279"/>
                    <a:pt x="518" y="200"/>
                  </a:cubicBezTo>
                  <a:cubicBezTo>
                    <a:pt x="478" y="140"/>
                    <a:pt x="419" y="80"/>
                    <a:pt x="339" y="21"/>
                  </a:cubicBezTo>
                  <a:cubicBezTo>
                    <a:pt x="299" y="21"/>
                    <a:pt x="279" y="2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2892200" y="1637075"/>
              <a:ext cx="61175" cy="12200"/>
            </a:xfrm>
            <a:custGeom>
              <a:avLst/>
              <a:gdLst/>
              <a:ahLst/>
              <a:cxnLst/>
              <a:rect l="l" t="t" r="r" b="b"/>
              <a:pathLst>
                <a:path w="2447" h="488" extrusionOk="0">
                  <a:moveTo>
                    <a:pt x="2089" y="0"/>
                  </a:moveTo>
                  <a:cubicBezTo>
                    <a:pt x="1373" y="20"/>
                    <a:pt x="736" y="338"/>
                    <a:pt x="0" y="438"/>
                  </a:cubicBezTo>
                  <a:cubicBezTo>
                    <a:pt x="243" y="472"/>
                    <a:pt x="481" y="488"/>
                    <a:pt x="715" y="488"/>
                  </a:cubicBezTo>
                  <a:cubicBezTo>
                    <a:pt x="1307" y="488"/>
                    <a:pt x="1877" y="384"/>
                    <a:pt x="2447" y="199"/>
                  </a:cubicBezTo>
                  <a:lnTo>
                    <a:pt x="2427" y="120"/>
                  </a:lnTo>
                  <a:cubicBezTo>
                    <a:pt x="2308" y="60"/>
                    <a:pt x="2168" y="100"/>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2898650" y="1729075"/>
              <a:ext cx="45775" cy="15925"/>
            </a:xfrm>
            <a:custGeom>
              <a:avLst/>
              <a:gdLst/>
              <a:ahLst/>
              <a:cxnLst/>
              <a:rect l="l" t="t" r="r" b="b"/>
              <a:pathLst>
                <a:path w="1831" h="637" extrusionOk="0">
                  <a:moveTo>
                    <a:pt x="1623" y="37"/>
                  </a:moveTo>
                  <a:cubicBezTo>
                    <a:pt x="1613" y="37"/>
                    <a:pt x="1603" y="38"/>
                    <a:pt x="1592" y="40"/>
                  </a:cubicBezTo>
                  <a:cubicBezTo>
                    <a:pt x="1115" y="219"/>
                    <a:pt x="538" y="0"/>
                    <a:pt x="100" y="319"/>
                  </a:cubicBezTo>
                  <a:cubicBezTo>
                    <a:pt x="1" y="418"/>
                    <a:pt x="1" y="538"/>
                    <a:pt x="100" y="637"/>
                  </a:cubicBezTo>
                  <a:cubicBezTo>
                    <a:pt x="268" y="576"/>
                    <a:pt x="424" y="491"/>
                    <a:pt x="605" y="491"/>
                  </a:cubicBezTo>
                  <a:cubicBezTo>
                    <a:pt x="659" y="491"/>
                    <a:pt x="716" y="499"/>
                    <a:pt x="776" y="518"/>
                  </a:cubicBezTo>
                  <a:lnTo>
                    <a:pt x="836" y="498"/>
                  </a:lnTo>
                  <a:lnTo>
                    <a:pt x="896" y="418"/>
                  </a:lnTo>
                  <a:lnTo>
                    <a:pt x="916" y="498"/>
                  </a:lnTo>
                  <a:lnTo>
                    <a:pt x="995" y="518"/>
                  </a:lnTo>
                  <a:cubicBezTo>
                    <a:pt x="1214" y="498"/>
                    <a:pt x="1433" y="498"/>
                    <a:pt x="1672" y="438"/>
                  </a:cubicBezTo>
                  <a:cubicBezTo>
                    <a:pt x="1791" y="418"/>
                    <a:pt x="1831" y="299"/>
                    <a:pt x="1791" y="160"/>
                  </a:cubicBezTo>
                  <a:cubicBezTo>
                    <a:pt x="1773" y="106"/>
                    <a:pt x="1708" y="37"/>
                    <a:pt x="1623" y="37"/>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2410300" y="1974725"/>
              <a:ext cx="44275" cy="17625"/>
            </a:xfrm>
            <a:custGeom>
              <a:avLst/>
              <a:gdLst/>
              <a:ahLst/>
              <a:cxnLst/>
              <a:rect l="l" t="t" r="r" b="b"/>
              <a:pathLst>
                <a:path w="1771" h="705" extrusionOk="0">
                  <a:moveTo>
                    <a:pt x="1502" y="0"/>
                  </a:moveTo>
                  <a:cubicBezTo>
                    <a:pt x="1009" y="0"/>
                    <a:pt x="622" y="283"/>
                    <a:pt x="179" y="379"/>
                  </a:cubicBezTo>
                  <a:cubicBezTo>
                    <a:pt x="99" y="479"/>
                    <a:pt x="60" y="598"/>
                    <a:pt x="0" y="698"/>
                  </a:cubicBezTo>
                  <a:cubicBezTo>
                    <a:pt x="50" y="702"/>
                    <a:pt x="99" y="704"/>
                    <a:pt x="147" y="704"/>
                  </a:cubicBezTo>
                  <a:cubicBezTo>
                    <a:pt x="735" y="704"/>
                    <a:pt x="1219" y="387"/>
                    <a:pt x="1770" y="240"/>
                  </a:cubicBezTo>
                  <a:lnTo>
                    <a:pt x="1552" y="1"/>
                  </a:lnTo>
                  <a:cubicBezTo>
                    <a:pt x="1535" y="1"/>
                    <a:pt x="1519" y="0"/>
                    <a:pt x="1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3053325" y="1723975"/>
              <a:ext cx="41800" cy="18050"/>
            </a:xfrm>
            <a:custGeom>
              <a:avLst/>
              <a:gdLst/>
              <a:ahLst/>
              <a:cxnLst/>
              <a:rect l="l" t="t" r="r" b="b"/>
              <a:pathLst>
                <a:path w="1672" h="722" extrusionOk="0">
                  <a:moveTo>
                    <a:pt x="1287" y="1"/>
                  </a:moveTo>
                  <a:cubicBezTo>
                    <a:pt x="1007" y="1"/>
                    <a:pt x="762" y="240"/>
                    <a:pt x="498" y="324"/>
                  </a:cubicBezTo>
                  <a:cubicBezTo>
                    <a:pt x="557" y="443"/>
                    <a:pt x="0" y="642"/>
                    <a:pt x="557" y="722"/>
                  </a:cubicBezTo>
                  <a:cubicBezTo>
                    <a:pt x="915" y="662"/>
                    <a:pt x="1254" y="543"/>
                    <a:pt x="1572" y="364"/>
                  </a:cubicBezTo>
                  <a:cubicBezTo>
                    <a:pt x="1492" y="244"/>
                    <a:pt x="1612" y="224"/>
                    <a:pt x="1671" y="165"/>
                  </a:cubicBezTo>
                  <a:cubicBezTo>
                    <a:pt x="1534" y="45"/>
                    <a:pt x="1407" y="1"/>
                    <a:pt x="12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2965300" y="1941800"/>
              <a:ext cx="35825" cy="15725"/>
            </a:xfrm>
            <a:custGeom>
              <a:avLst/>
              <a:gdLst/>
              <a:ahLst/>
              <a:cxnLst/>
              <a:rect l="l" t="t" r="r" b="b"/>
              <a:pathLst>
                <a:path w="1433" h="629" extrusionOk="0">
                  <a:moveTo>
                    <a:pt x="978" y="0"/>
                  </a:moveTo>
                  <a:cubicBezTo>
                    <a:pt x="653" y="0"/>
                    <a:pt x="356" y="200"/>
                    <a:pt x="40" y="324"/>
                  </a:cubicBezTo>
                  <a:cubicBezTo>
                    <a:pt x="0" y="383"/>
                    <a:pt x="0" y="443"/>
                    <a:pt x="40" y="483"/>
                  </a:cubicBezTo>
                  <a:cubicBezTo>
                    <a:pt x="178" y="589"/>
                    <a:pt x="308" y="629"/>
                    <a:pt x="433" y="629"/>
                  </a:cubicBezTo>
                  <a:cubicBezTo>
                    <a:pt x="776" y="629"/>
                    <a:pt x="1083" y="333"/>
                    <a:pt x="1433" y="304"/>
                  </a:cubicBezTo>
                  <a:lnTo>
                    <a:pt x="1433" y="145"/>
                  </a:lnTo>
                  <a:cubicBezTo>
                    <a:pt x="1273" y="40"/>
                    <a:pt x="1122" y="0"/>
                    <a:pt x="9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2523175" y="1941425"/>
              <a:ext cx="48275" cy="17925"/>
            </a:xfrm>
            <a:custGeom>
              <a:avLst/>
              <a:gdLst/>
              <a:ahLst/>
              <a:cxnLst/>
              <a:rect l="l" t="t" r="r" b="b"/>
              <a:pathLst>
                <a:path w="1931" h="717" extrusionOk="0">
                  <a:moveTo>
                    <a:pt x="1552" y="1"/>
                  </a:moveTo>
                  <a:cubicBezTo>
                    <a:pt x="995" y="1"/>
                    <a:pt x="498" y="299"/>
                    <a:pt x="1" y="498"/>
                  </a:cubicBezTo>
                  <a:cubicBezTo>
                    <a:pt x="21" y="577"/>
                    <a:pt x="21" y="637"/>
                    <a:pt x="21" y="717"/>
                  </a:cubicBezTo>
                  <a:cubicBezTo>
                    <a:pt x="677" y="577"/>
                    <a:pt x="1333" y="478"/>
                    <a:pt x="1930" y="180"/>
                  </a:cubicBezTo>
                  <a:cubicBezTo>
                    <a:pt x="1831" y="60"/>
                    <a:pt x="1652" y="120"/>
                    <a:pt x="15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2531625" y="1800200"/>
              <a:ext cx="58225" cy="14425"/>
            </a:xfrm>
            <a:custGeom>
              <a:avLst/>
              <a:gdLst/>
              <a:ahLst/>
              <a:cxnLst/>
              <a:rect l="l" t="t" r="r" b="b"/>
              <a:pathLst>
                <a:path w="2329" h="577" extrusionOk="0">
                  <a:moveTo>
                    <a:pt x="2328" y="0"/>
                  </a:moveTo>
                  <a:cubicBezTo>
                    <a:pt x="1552" y="139"/>
                    <a:pt x="757" y="100"/>
                    <a:pt x="1" y="398"/>
                  </a:cubicBezTo>
                  <a:cubicBezTo>
                    <a:pt x="61" y="557"/>
                    <a:pt x="240" y="458"/>
                    <a:pt x="339" y="577"/>
                  </a:cubicBezTo>
                  <a:cubicBezTo>
                    <a:pt x="995" y="458"/>
                    <a:pt x="1692" y="358"/>
                    <a:pt x="2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2478425" y="1811125"/>
              <a:ext cx="54225" cy="15950"/>
            </a:xfrm>
            <a:custGeom>
              <a:avLst/>
              <a:gdLst/>
              <a:ahLst/>
              <a:cxnLst/>
              <a:rect l="l" t="t" r="r" b="b"/>
              <a:pathLst>
                <a:path w="2169" h="638" extrusionOk="0">
                  <a:moveTo>
                    <a:pt x="1990" y="1"/>
                  </a:moveTo>
                  <a:cubicBezTo>
                    <a:pt x="1373" y="100"/>
                    <a:pt x="716" y="220"/>
                    <a:pt x="100" y="319"/>
                  </a:cubicBezTo>
                  <a:cubicBezTo>
                    <a:pt x="20" y="359"/>
                    <a:pt x="0" y="418"/>
                    <a:pt x="20" y="498"/>
                  </a:cubicBezTo>
                  <a:cubicBezTo>
                    <a:pt x="120" y="617"/>
                    <a:pt x="299" y="538"/>
                    <a:pt x="398" y="637"/>
                  </a:cubicBezTo>
                  <a:cubicBezTo>
                    <a:pt x="975" y="498"/>
                    <a:pt x="1572" y="319"/>
                    <a:pt x="2169" y="160"/>
                  </a:cubicBezTo>
                  <a:cubicBezTo>
                    <a:pt x="2169" y="60"/>
                    <a:pt x="2049" y="6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2445600" y="2088625"/>
              <a:ext cx="43300" cy="17450"/>
            </a:xfrm>
            <a:custGeom>
              <a:avLst/>
              <a:gdLst/>
              <a:ahLst/>
              <a:cxnLst/>
              <a:rect l="l" t="t" r="r" b="b"/>
              <a:pathLst>
                <a:path w="1732" h="698" extrusionOk="0">
                  <a:moveTo>
                    <a:pt x="1514" y="0"/>
                  </a:moveTo>
                  <a:cubicBezTo>
                    <a:pt x="1035" y="0"/>
                    <a:pt x="665" y="359"/>
                    <a:pt x="219" y="379"/>
                  </a:cubicBezTo>
                  <a:cubicBezTo>
                    <a:pt x="0" y="399"/>
                    <a:pt x="120" y="578"/>
                    <a:pt x="160" y="697"/>
                  </a:cubicBezTo>
                  <a:cubicBezTo>
                    <a:pt x="717" y="637"/>
                    <a:pt x="1254" y="498"/>
                    <a:pt x="1731" y="180"/>
                  </a:cubicBezTo>
                  <a:cubicBezTo>
                    <a:pt x="1711" y="80"/>
                    <a:pt x="1612" y="61"/>
                    <a:pt x="1552" y="1"/>
                  </a:cubicBezTo>
                  <a:cubicBezTo>
                    <a:pt x="1539" y="0"/>
                    <a:pt x="152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2410300" y="1740425"/>
              <a:ext cx="28850" cy="54825"/>
            </a:xfrm>
            <a:custGeom>
              <a:avLst/>
              <a:gdLst/>
              <a:ahLst/>
              <a:cxnLst/>
              <a:rect l="l" t="t" r="r" b="b"/>
              <a:pathLst>
                <a:path w="1154" h="2193" extrusionOk="0">
                  <a:moveTo>
                    <a:pt x="937" y="0"/>
                  </a:moveTo>
                  <a:cubicBezTo>
                    <a:pt x="918" y="0"/>
                    <a:pt x="897" y="1"/>
                    <a:pt x="875" y="4"/>
                  </a:cubicBezTo>
                  <a:cubicBezTo>
                    <a:pt x="796" y="143"/>
                    <a:pt x="756" y="243"/>
                    <a:pt x="676" y="362"/>
                  </a:cubicBezTo>
                  <a:cubicBezTo>
                    <a:pt x="458" y="939"/>
                    <a:pt x="239" y="1536"/>
                    <a:pt x="0" y="2093"/>
                  </a:cubicBezTo>
                  <a:cubicBezTo>
                    <a:pt x="40" y="2172"/>
                    <a:pt x="80" y="2192"/>
                    <a:pt x="159" y="2192"/>
                  </a:cubicBezTo>
                  <a:cubicBezTo>
                    <a:pt x="239" y="2192"/>
                    <a:pt x="279" y="2172"/>
                    <a:pt x="298" y="2093"/>
                  </a:cubicBezTo>
                  <a:cubicBezTo>
                    <a:pt x="378" y="1934"/>
                    <a:pt x="438" y="1774"/>
                    <a:pt x="517" y="1595"/>
                  </a:cubicBezTo>
                  <a:cubicBezTo>
                    <a:pt x="537" y="1337"/>
                    <a:pt x="656" y="1078"/>
                    <a:pt x="796" y="879"/>
                  </a:cubicBezTo>
                  <a:cubicBezTo>
                    <a:pt x="875" y="780"/>
                    <a:pt x="955" y="660"/>
                    <a:pt x="1034" y="541"/>
                  </a:cubicBezTo>
                  <a:cubicBezTo>
                    <a:pt x="1134" y="481"/>
                    <a:pt x="1154" y="402"/>
                    <a:pt x="1074" y="302"/>
                  </a:cubicBezTo>
                  <a:lnTo>
                    <a:pt x="1074" y="203"/>
                  </a:lnTo>
                  <a:cubicBezTo>
                    <a:pt x="1127" y="63"/>
                    <a:pt x="1072" y="0"/>
                    <a:pt x="9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2436150" y="2058300"/>
              <a:ext cx="37325" cy="17425"/>
            </a:xfrm>
            <a:custGeom>
              <a:avLst/>
              <a:gdLst/>
              <a:ahLst/>
              <a:cxnLst/>
              <a:rect l="l" t="t" r="r" b="b"/>
              <a:pathLst>
                <a:path w="1493" h="697" extrusionOk="0">
                  <a:moveTo>
                    <a:pt x="1234" y="0"/>
                  </a:moveTo>
                  <a:cubicBezTo>
                    <a:pt x="796" y="80"/>
                    <a:pt x="378" y="199"/>
                    <a:pt x="0" y="498"/>
                  </a:cubicBezTo>
                  <a:cubicBezTo>
                    <a:pt x="140" y="557"/>
                    <a:pt x="299" y="557"/>
                    <a:pt x="378" y="697"/>
                  </a:cubicBezTo>
                  <a:cubicBezTo>
                    <a:pt x="756" y="697"/>
                    <a:pt x="1075" y="498"/>
                    <a:pt x="1413" y="319"/>
                  </a:cubicBezTo>
                  <a:cubicBezTo>
                    <a:pt x="1492" y="160"/>
                    <a:pt x="137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563950" y="1988175"/>
              <a:ext cx="45775" cy="18425"/>
            </a:xfrm>
            <a:custGeom>
              <a:avLst/>
              <a:gdLst/>
              <a:ahLst/>
              <a:cxnLst/>
              <a:rect l="l" t="t" r="r" b="b"/>
              <a:pathLst>
                <a:path w="1831" h="737" extrusionOk="0">
                  <a:moveTo>
                    <a:pt x="1831" y="1"/>
                  </a:moveTo>
                  <a:lnTo>
                    <a:pt x="100" y="378"/>
                  </a:lnTo>
                  <a:cubicBezTo>
                    <a:pt x="1" y="438"/>
                    <a:pt x="1" y="577"/>
                    <a:pt x="61" y="677"/>
                  </a:cubicBezTo>
                  <a:lnTo>
                    <a:pt x="140" y="737"/>
                  </a:lnTo>
                  <a:cubicBezTo>
                    <a:pt x="299" y="697"/>
                    <a:pt x="458" y="577"/>
                    <a:pt x="598" y="577"/>
                  </a:cubicBezTo>
                  <a:cubicBezTo>
                    <a:pt x="616" y="578"/>
                    <a:pt x="633" y="578"/>
                    <a:pt x="651" y="578"/>
                  </a:cubicBezTo>
                  <a:cubicBezTo>
                    <a:pt x="1122" y="578"/>
                    <a:pt x="1486" y="326"/>
                    <a:pt x="18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2406800" y="1923525"/>
              <a:ext cx="43800" cy="21900"/>
            </a:xfrm>
            <a:custGeom>
              <a:avLst/>
              <a:gdLst/>
              <a:ahLst/>
              <a:cxnLst/>
              <a:rect l="l" t="t" r="r" b="b"/>
              <a:pathLst>
                <a:path w="1752" h="876" extrusionOk="0">
                  <a:moveTo>
                    <a:pt x="1552" y="0"/>
                  </a:moveTo>
                  <a:cubicBezTo>
                    <a:pt x="1254" y="100"/>
                    <a:pt x="916" y="120"/>
                    <a:pt x="657" y="339"/>
                  </a:cubicBezTo>
                  <a:cubicBezTo>
                    <a:pt x="498" y="617"/>
                    <a:pt x="60" y="498"/>
                    <a:pt x="1" y="876"/>
                  </a:cubicBezTo>
                  <a:cubicBezTo>
                    <a:pt x="578" y="677"/>
                    <a:pt x="1214" y="617"/>
                    <a:pt x="1751" y="199"/>
                  </a:cubicBezTo>
                  <a:cubicBezTo>
                    <a:pt x="1712" y="80"/>
                    <a:pt x="1592" y="8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2740500" y="1837575"/>
              <a:ext cx="43300" cy="16550"/>
            </a:xfrm>
            <a:custGeom>
              <a:avLst/>
              <a:gdLst/>
              <a:ahLst/>
              <a:cxnLst/>
              <a:rect l="l" t="t" r="r" b="b"/>
              <a:pathLst>
                <a:path w="1732" h="662" extrusionOk="0">
                  <a:moveTo>
                    <a:pt x="1299" y="1"/>
                  </a:moveTo>
                  <a:cubicBezTo>
                    <a:pt x="842" y="1"/>
                    <a:pt x="471" y="386"/>
                    <a:pt x="1" y="574"/>
                  </a:cubicBezTo>
                  <a:cubicBezTo>
                    <a:pt x="141" y="637"/>
                    <a:pt x="263" y="662"/>
                    <a:pt x="373" y="662"/>
                  </a:cubicBezTo>
                  <a:cubicBezTo>
                    <a:pt x="716" y="662"/>
                    <a:pt x="938" y="416"/>
                    <a:pt x="1194" y="295"/>
                  </a:cubicBezTo>
                  <a:lnTo>
                    <a:pt x="1254" y="256"/>
                  </a:lnTo>
                  <a:cubicBezTo>
                    <a:pt x="1266" y="250"/>
                    <a:pt x="1277" y="247"/>
                    <a:pt x="1289" y="247"/>
                  </a:cubicBezTo>
                  <a:cubicBezTo>
                    <a:pt x="1317" y="247"/>
                    <a:pt x="1345" y="261"/>
                    <a:pt x="1373" y="276"/>
                  </a:cubicBezTo>
                  <a:cubicBezTo>
                    <a:pt x="1473" y="276"/>
                    <a:pt x="1592" y="256"/>
                    <a:pt x="1731" y="256"/>
                  </a:cubicBezTo>
                  <a:lnTo>
                    <a:pt x="1731" y="176"/>
                  </a:lnTo>
                  <a:lnTo>
                    <a:pt x="1692" y="96"/>
                  </a:lnTo>
                  <a:cubicBezTo>
                    <a:pt x="1552" y="29"/>
                    <a:pt x="1422" y="1"/>
                    <a:pt x="1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074700" y="1915575"/>
              <a:ext cx="31350" cy="17425"/>
            </a:xfrm>
            <a:custGeom>
              <a:avLst/>
              <a:gdLst/>
              <a:ahLst/>
              <a:cxnLst/>
              <a:rect l="l" t="t" r="r" b="b"/>
              <a:pathLst>
                <a:path w="1254" h="697" extrusionOk="0">
                  <a:moveTo>
                    <a:pt x="1214" y="0"/>
                  </a:moveTo>
                  <a:lnTo>
                    <a:pt x="1214" y="0"/>
                  </a:lnTo>
                  <a:cubicBezTo>
                    <a:pt x="816" y="120"/>
                    <a:pt x="359" y="40"/>
                    <a:pt x="1" y="318"/>
                  </a:cubicBezTo>
                  <a:cubicBezTo>
                    <a:pt x="21" y="438"/>
                    <a:pt x="21" y="557"/>
                    <a:pt x="21" y="696"/>
                  </a:cubicBezTo>
                  <a:cubicBezTo>
                    <a:pt x="311" y="662"/>
                    <a:pt x="557" y="481"/>
                    <a:pt x="861" y="481"/>
                  </a:cubicBezTo>
                  <a:cubicBezTo>
                    <a:pt x="910" y="481"/>
                    <a:pt x="962" y="486"/>
                    <a:pt x="1015" y="497"/>
                  </a:cubicBezTo>
                  <a:cubicBezTo>
                    <a:pt x="1115" y="338"/>
                    <a:pt x="1254" y="21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2891200" y="1841300"/>
              <a:ext cx="27875" cy="19750"/>
            </a:xfrm>
            <a:custGeom>
              <a:avLst/>
              <a:gdLst/>
              <a:ahLst/>
              <a:cxnLst/>
              <a:rect l="l" t="t" r="r" b="b"/>
              <a:pathLst>
                <a:path w="1115" h="790" extrusionOk="0">
                  <a:moveTo>
                    <a:pt x="1039" y="0"/>
                  </a:moveTo>
                  <a:cubicBezTo>
                    <a:pt x="747" y="0"/>
                    <a:pt x="569" y="306"/>
                    <a:pt x="239" y="306"/>
                  </a:cubicBezTo>
                  <a:cubicBezTo>
                    <a:pt x="60" y="306"/>
                    <a:pt x="0" y="544"/>
                    <a:pt x="100" y="723"/>
                  </a:cubicBezTo>
                  <a:cubicBezTo>
                    <a:pt x="132" y="772"/>
                    <a:pt x="165" y="790"/>
                    <a:pt x="197" y="790"/>
                  </a:cubicBezTo>
                  <a:cubicBezTo>
                    <a:pt x="283" y="790"/>
                    <a:pt x="366" y="664"/>
                    <a:pt x="438" y="664"/>
                  </a:cubicBezTo>
                  <a:cubicBezTo>
                    <a:pt x="466" y="667"/>
                    <a:pt x="494" y="669"/>
                    <a:pt x="520" y="669"/>
                  </a:cubicBezTo>
                  <a:cubicBezTo>
                    <a:pt x="770" y="669"/>
                    <a:pt x="932" y="507"/>
                    <a:pt x="1094" y="345"/>
                  </a:cubicBezTo>
                  <a:cubicBezTo>
                    <a:pt x="1094" y="226"/>
                    <a:pt x="1114" y="127"/>
                    <a:pt x="1114" y="7"/>
                  </a:cubicBezTo>
                  <a:cubicBezTo>
                    <a:pt x="1088" y="3"/>
                    <a:pt x="1063" y="0"/>
                    <a:pt x="10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003100" y="1779300"/>
              <a:ext cx="42275" cy="17925"/>
            </a:xfrm>
            <a:custGeom>
              <a:avLst/>
              <a:gdLst/>
              <a:ahLst/>
              <a:cxnLst/>
              <a:rect l="l" t="t" r="r" b="b"/>
              <a:pathLst>
                <a:path w="1691" h="717" extrusionOk="0">
                  <a:moveTo>
                    <a:pt x="1233" y="1"/>
                  </a:moveTo>
                  <a:cubicBezTo>
                    <a:pt x="995" y="40"/>
                    <a:pt x="716" y="120"/>
                    <a:pt x="438" y="199"/>
                  </a:cubicBezTo>
                  <a:cubicBezTo>
                    <a:pt x="338" y="319"/>
                    <a:pt x="199" y="259"/>
                    <a:pt x="80" y="339"/>
                  </a:cubicBezTo>
                  <a:cubicBezTo>
                    <a:pt x="20" y="418"/>
                    <a:pt x="0" y="478"/>
                    <a:pt x="20" y="538"/>
                  </a:cubicBezTo>
                  <a:cubicBezTo>
                    <a:pt x="80" y="637"/>
                    <a:pt x="199" y="677"/>
                    <a:pt x="279" y="717"/>
                  </a:cubicBezTo>
                  <a:lnTo>
                    <a:pt x="1313" y="418"/>
                  </a:lnTo>
                  <a:cubicBezTo>
                    <a:pt x="1432" y="279"/>
                    <a:pt x="1691" y="80"/>
                    <a:pt x="1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2971250" y="1687100"/>
              <a:ext cx="29375" cy="15150"/>
            </a:xfrm>
            <a:custGeom>
              <a:avLst/>
              <a:gdLst/>
              <a:ahLst/>
              <a:cxnLst/>
              <a:rect l="l" t="t" r="r" b="b"/>
              <a:pathLst>
                <a:path w="1175" h="606" extrusionOk="0">
                  <a:moveTo>
                    <a:pt x="631" y="0"/>
                  </a:moveTo>
                  <a:cubicBezTo>
                    <a:pt x="294" y="0"/>
                    <a:pt x="230" y="133"/>
                    <a:pt x="1" y="605"/>
                  </a:cubicBezTo>
                  <a:cubicBezTo>
                    <a:pt x="419" y="406"/>
                    <a:pt x="856" y="526"/>
                    <a:pt x="1175" y="247"/>
                  </a:cubicBezTo>
                  <a:lnTo>
                    <a:pt x="1175" y="48"/>
                  </a:lnTo>
                  <a:cubicBezTo>
                    <a:pt x="935" y="20"/>
                    <a:pt x="762"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2957825" y="1902150"/>
              <a:ext cx="35350" cy="16875"/>
            </a:xfrm>
            <a:custGeom>
              <a:avLst/>
              <a:gdLst/>
              <a:ahLst/>
              <a:cxnLst/>
              <a:rect l="l" t="t" r="r" b="b"/>
              <a:pathLst>
                <a:path w="1414" h="675" extrusionOk="0">
                  <a:moveTo>
                    <a:pt x="1214" y="0"/>
                  </a:moveTo>
                  <a:cubicBezTo>
                    <a:pt x="816" y="139"/>
                    <a:pt x="359" y="60"/>
                    <a:pt x="1" y="338"/>
                  </a:cubicBezTo>
                  <a:cubicBezTo>
                    <a:pt x="200" y="378"/>
                    <a:pt x="518" y="259"/>
                    <a:pt x="498" y="657"/>
                  </a:cubicBezTo>
                  <a:cubicBezTo>
                    <a:pt x="587" y="667"/>
                    <a:pt x="676" y="675"/>
                    <a:pt x="764" y="675"/>
                  </a:cubicBezTo>
                  <a:cubicBezTo>
                    <a:pt x="1014" y="675"/>
                    <a:pt x="1252" y="613"/>
                    <a:pt x="1413" y="378"/>
                  </a:cubicBezTo>
                  <a:cubicBezTo>
                    <a:pt x="1354" y="219"/>
                    <a:pt x="1254" y="13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466975" y="2045875"/>
              <a:ext cx="34850" cy="20400"/>
            </a:xfrm>
            <a:custGeom>
              <a:avLst/>
              <a:gdLst/>
              <a:ahLst/>
              <a:cxnLst/>
              <a:rect l="l" t="t" r="r" b="b"/>
              <a:pathLst>
                <a:path w="1394" h="816" extrusionOk="0">
                  <a:moveTo>
                    <a:pt x="1234" y="0"/>
                  </a:moveTo>
                  <a:cubicBezTo>
                    <a:pt x="836" y="179"/>
                    <a:pt x="399" y="318"/>
                    <a:pt x="1" y="497"/>
                  </a:cubicBezTo>
                  <a:cubicBezTo>
                    <a:pt x="60" y="617"/>
                    <a:pt x="140" y="716"/>
                    <a:pt x="180" y="816"/>
                  </a:cubicBezTo>
                  <a:cubicBezTo>
                    <a:pt x="239" y="816"/>
                    <a:pt x="279" y="816"/>
                    <a:pt x="359" y="776"/>
                  </a:cubicBezTo>
                  <a:cubicBezTo>
                    <a:pt x="399" y="716"/>
                    <a:pt x="478" y="696"/>
                    <a:pt x="558" y="637"/>
                  </a:cubicBezTo>
                  <a:cubicBezTo>
                    <a:pt x="777" y="398"/>
                    <a:pt x="1174" y="557"/>
                    <a:pt x="1393" y="298"/>
                  </a:cubicBezTo>
                  <a:cubicBezTo>
                    <a:pt x="1393" y="179"/>
                    <a:pt x="135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2469975" y="2110025"/>
              <a:ext cx="42775" cy="19825"/>
            </a:xfrm>
            <a:custGeom>
              <a:avLst/>
              <a:gdLst/>
              <a:ahLst/>
              <a:cxnLst/>
              <a:rect l="l" t="t" r="r" b="b"/>
              <a:pathLst>
                <a:path w="1711" h="793" extrusionOk="0">
                  <a:moveTo>
                    <a:pt x="1631" y="0"/>
                  </a:moveTo>
                  <a:cubicBezTo>
                    <a:pt x="1512" y="0"/>
                    <a:pt x="1393" y="20"/>
                    <a:pt x="1313" y="20"/>
                  </a:cubicBezTo>
                  <a:cubicBezTo>
                    <a:pt x="1214" y="40"/>
                    <a:pt x="1154" y="120"/>
                    <a:pt x="1074" y="139"/>
                  </a:cubicBezTo>
                  <a:cubicBezTo>
                    <a:pt x="1054" y="159"/>
                    <a:pt x="1030" y="169"/>
                    <a:pt x="1005" y="169"/>
                  </a:cubicBezTo>
                  <a:cubicBezTo>
                    <a:pt x="980" y="169"/>
                    <a:pt x="955" y="159"/>
                    <a:pt x="935" y="139"/>
                  </a:cubicBezTo>
                  <a:cubicBezTo>
                    <a:pt x="866" y="127"/>
                    <a:pt x="799" y="120"/>
                    <a:pt x="733" y="120"/>
                  </a:cubicBezTo>
                  <a:cubicBezTo>
                    <a:pt x="592" y="120"/>
                    <a:pt x="461" y="151"/>
                    <a:pt x="338" y="219"/>
                  </a:cubicBezTo>
                  <a:cubicBezTo>
                    <a:pt x="179" y="259"/>
                    <a:pt x="0" y="319"/>
                    <a:pt x="40" y="537"/>
                  </a:cubicBezTo>
                  <a:cubicBezTo>
                    <a:pt x="179" y="557"/>
                    <a:pt x="358" y="597"/>
                    <a:pt x="438" y="756"/>
                  </a:cubicBezTo>
                  <a:cubicBezTo>
                    <a:pt x="502" y="781"/>
                    <a:pt x="563" y="792"/>
                    <a:pt x="621" y="792"/>
                  </a:cubicBezTo>
                  <a:cubicBezTo>
                    <a:pt x="795" y="792"/>
                    <a:pt x="940" y="692"/>
                    <a:pt x="1074" y="557"/>
                  </a:cubicBezTo>
                  <a:cubicBezTo>
                    <a:pt x="1194" y="517"/>
                    <a:pt x="1353" y="438"/>
                    <a:pt x="1472" y="398"/>
                  </a:cubicBezTo>
                  <a:cubicBezTo>
                    <a:pt x="1472" y="398"/>
                    <a:pt x="1512" y="418"/>
                    <a:pt x="1552" y="418"/>
                  </a:cubicBezTo>
                  <a:cubicBezTo>
                    <a:pt x="1611" y="418"/>
                    <a:pt x="1631" y="418"/>
                    <a:pt x="1671" y="358"/>
                  </a:cubicBezTo>
                  <a:cubicBezTo>
                    <a:pt x="1711" y="299"/>
                    <a:pt x="1711" y="219"/>
                    <a:pt x="1631" y="159"/>
                  </a:cubicBezTo>
                  <a:lnTo>
                    <a:pt x="163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083150" y="1870600"/>
              <a:ext cx="30375" cy="14150"/>
            </a:xfrm>
            <a:custGeom>
              <a:avLst/>
              <a:gdLst/>
              <a:ahLst/>
              <a:cxnLst/>
              <a:rect l="l" t="t" r="r" b="b"/>
              <a:pathLst>
                <a:path w="1215" h="566" extrusionOk="0">
                  <a:moveTo>
                    <a:pt x="699" y="0"/>
                  </a:moveTo>
                  <a:cubicBezTo>
                    <a:pt x="446" y="0"/>
                    <a:pt x="238" y="92"/>
                    <a:pt x="1" y="228"/>
                  </a:cubicBezTo>
                  <a:cubicBezTo>
                    <a:pt x="21" y="466"/>
                    <a:pt x="160" y="546"/>
                    <a:pt x="379" y="566"/>
                  </a:cubicBezTo>
                  <a:cubicBezTo>
                    <a:pt x="717" y="566"/>
                    <a:pt x="995" y="466"/>
                    <a:pt x="1214" y="208"/>
                  </a:cubicBezTo>
                  <a:cubicBezTo>
                    <a:pt x="1135" y="49"/>
                    <a:pt x="995" y="29"/>
                    <a:pt x="836" y="9"/>
                  </a:cubicBezTo>
                  <a:cubicBezTo>
                    <a:pt x="789" y="3"/>
                    <a:pt x="743" y="0"/>
                    <a:pt x="6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2560975" y="2019000"/>
              <a:ext cx="46775" cy="13700"/>
            </a:xfrm>
            <a:custGeom>
              <a:avLst/>
              <a:gdLst/>
              <a:ahLst/>
              <a:cxnLst/>
              <a:rect l="l" t="t" r="r" b="b"/>
              <a:pathLst>
                <a:path w="1871" h="548" extrusionOk="0">
                  <a:moveTo>
                    <a:pt x="1791" y="1"/>
                  </a:moveTo>
                  <a:cubicBezTo>
                    <a:pt x="1194" y="160"/>
                    <a:pt x="577" y="100"/>
                    <a:pt x="0" y="339"/>
                  </a:cubicBezTo>
                  <a:cubicBezTo>
                    <a:pt x="160" y="359"/>
                    <a:pt x="319" y="359"/>
                    <a:pt x="398" y="538"/>
                  </a:cubicBezTo>
                  <a:cubicBezTo>
                    <a:pt x="445" y="545"/>
                    <a:pt x="491" y="548"/>
                    <a:pt x="536" y="548"/>
                  </a:cubicBezTo>
                  <a:cubicBezTo>
                    <a:pt x="901" y="548"/>
                    <a:pt x="1240" y="359"/>
                    <a:pt x="1612" y="359"/>
                  </a:cubicBezTo>
                  <a:cubicBezTo>
                    <a:pt x="1691" y="299"/>
                    <a:pt x="1731" y="259"/>
                    <a:pt x="1811" y="200"/>
                  </a:cubicBezTo>
                  <a:cubicBezTo>
                    <a:pt x="1870" y="140"/>
                    <a:pt x="1870" y="61"/>
                    <a:pt x="17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2678850" y="1807650"/>
              <a:ext cx="44775" cy="11450"/>
            </a:xfrm>
            <a:custGeom>
              <a:avLst/>
              <a:gdLst/>
              <a:ahLst/>
              <a:cxnLst/>
              <a:rect l="l" t="t" r="r" b="b"/>
              <a:pathLst>
                <a:path w="1791" h="458" extrusionOk="0">
                  <a:moveTo>
                    <a:pt x="1790" y="0"/>
                  </a:moveTo>
                  <a:lnTo>
                    <a:pt x="1790" y="0"/>
                  </a:lnTo>
                  <a:cubicBezTo>
                    <a:pt x="1174" y="60"/>
                    <a:pt x="577" y="40"/>
                    <a:pt x="0" y="259"/>
                  </a:cubicBezTo>
                  <a:cubicBezTo>
                    <a:pt x="179" y="299"/>
                    <a:pt x="418" y="199"/>
                    <a:pt x="537" y="458"/>
                  </a:cubicBezTo>
                  <a:cubicBezTo>
                    <a:pt x="995" y="458"/>
                    <a:pt x="1412" y="279"/>
                    <a:pt x="17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2856875" y="1742425"/>
              <a:ext cx="35350" cy="11975"/>
            </a:xfrm>
            <a:custGeom>
              <a:avLst/>
              <a:gdLst/>
              <a:ahLst/>
              <a:cxnLst/>
              <a:rect l="l" t="t" r="r" b="b"/>
              <a:pathLst>
                <a:path w="1414" h="479" extrusionOk="0">
                  <a:moveTo>
                    <a:pt x="627" y="1"/>
                  </a:moveTo>
                  <a:cubicBezTo>
                    <a:pt x="392" y="1"/>
                    <a:pt x="173" y="97"/>
                    <a:pt x="1" y="461"/>
                  </a:cubicBezTo>
                  <a:cubicBezTo>
                    <a:pt x="127" y="471"/>
                    <a:pt x="252" y="478"/>
                    <a:pt x="373" y="478"/>
                  </a:cubicBezTo>
                  <a:cubicBezTo>
                    <a:pt x="748" y="478"/>
                    <a:pt x="1098" y="408"/>
                    <a:pt x="1413" y="123"/>
                  </a:cubicBezTo>
                  <a:cubicBezTo>
                    <a:pt x="1155" y="113"/>
                    <a:pt x="881" y="1"/>
                    <a:pt x="6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2419650" y="1943425"/>
              <a:ext cx="41400" cy="18700"/>
            </a:xfrm>
            <a:custGeom>
              <a:avLst/>
              <a:gdLst/>
              <a:ahLst/>
              <a:cxnLst/>
              <a:rect l="l" t="t" r="r" b="b"/>
              <a:pathLst>
                <a:path w="1656" h="748" extrusionOk="0">
                  <a:moveTo>
                    <a:pt x="1357" y="0"/>
                  </a:moveTo>
                  <a:cubicBezTo>
                    <a:pt x="979" y="199"/>
                    <a:pt x="601" y="358"/>
                    <a:pt x="163" y="398"/>
                  </a:cubicBezTo>
                  <a:cubicBezTo>
                    <a:pt x="60" y="588"/>
                    <a:pt x="1" y="748"/>
                    <a:pt x="221" y="748"/>
                  </a:cubicBezTo>
                  <a:cubicBezTo>
                    <a:pt x="255" y="748"/>
                    <a:pt x="295" y="744"/>
                    <a:pt x="342" y="736"/>
                  </a:cubicBezTo>
                  <a:cubicBezTo>
                    <a:pt x="737" y="699"/>
                    <a:pt x="1043" y="395"/>
                    <a:pt x="1461" y="395"/>
                  </a:cubicBezTo>
                  <a:cubicBezTo>
                    <a:pt x="1485" y="395"/>
                    <a:pt x="1510" y="396"/>
                    <a:pt x="1536" y="398"/>
                  </a:cubicBezTo>
                  <a:cubicBezTo>
                    <a:pt x="1655" y="199"/>
                    <a:pt x="1655" y="40"/>
                    <a:pt x="1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2479425" y="1878275"/>
              <a:ext cx="51250" cy="14925"/>
            </a:xfrm>
            <a:custGeom>
              <a:avLst/>
              <a:gdLst/>
              <a:ahLst/>
              <a:cxnLst/>
              <a:rect l="l" t="t" r="r" b="b"/>
              <a:pathLst>
                <a:path w="2050" h="597" extrusionOk="0">
                  <a:moveTo>
                    <a:pt x="2049" y="0"/>
                  </a:moveTo>
                  <a:cubicBezTo>
                    <a:pt x="1293" y="319"/>
                    <a:pt x="597" y="120"/>
                    <a:pt x="0" y="418"/>
                  </a:cubicBezTo>
                  <a:cubicBezTo>
                    <a:pt x="91" y="502"/>
                    <a:pt x="193" y="522"/>
                    <a:pt x="297" y="522"/>
                  </a:cubicBezTo>
                  <a:cubicBezTo>
                    <a:pt x="389" y="522"/>
                    <a:pt x="484" y="506"/>
                    <a:pt x="576" y="506"/>
                  </a:cubicBezTo>
                  <a:cubicBezTo>
                    <a:pt x="674" y="506"/>
                    <a:pt x="769" y="524"/>
                    <a:pt x="855" y="597"/>
                  </a:cubicBezTo>
                  <a:cubicBezTo>
                    <a:pt x="1552" y="438"/>
                    <a:pt x="1552" y="438"/>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2418250" y="1847400"/>
              <a:ext cx="45775" cy="20950"/>
            </a:xfrm>
            <a:custGeom>
              <a:avLst/>
              <a:gdLst/>
              <a:ahLst/>
              <a:cxnLst/>
              <a:rect l="l" t="t" r="r" b="b"/>
              <a:pathLst>
                <a:path w="1831" h="838" extrusionOk="0">
                  <a:moveTo>
                    <a:pt x="1620" y="1"/>
                  </a:moveTo>
                  <a:cubicBezTo>
                    <a:pt x="1551" y="1"/>
                    <a:pt x="1489" y="25"/>
                    <a:pt x="1433" y="81"/>
                  </a:cubicBezTo>
                  <a:cubicBezTo>
                    <a:pt x="1347" y="167"/>
                    <a:pt x="1242" y="179"/>
                    <a:pt x="1135" y="179"/>
                  </a:cubicBezTo>
                  <a:cubicBezTo>
                    <a:pt x="1095" y="179"/>
                    <a:pt x="1055" y="177"/>
                    <a:pt x="1015" y="177"/>
                  </a:cubicBezTo>
                  <a:cubicBezTo>
                    <a:pt x="914" y="177"/>
                    <a:pt x="817" y="188"/>
                    <a:pt x="736" y="260"/>
                  </a:cubicBezTo>
                  <a:cubicBezTo>
                    <a:pt x="716" y="280"/>
                    <a:pt x="657" y="280"/>
                    <a:pt x="617" y="280"/>
                  </a:cubicBezTo>
                  <a:cubicBezTo>
                    <a:pt x="398" y="380"/>
                    <a:pt x="159" y="440"/>
                    <a:pt x="0" y="599"/>
                  </a:cubicBezTo>
                  <a:cubicBezTo>
                    <a:pt x="0" y="698"/>
                    <a:pt x="20" y="778"/>
                    <a:pt x="60" y="837"/>
                  </a:cubicBezTo>
                  <a:cubicBezTo>
                    <a:pt x="637" y="658"/>
                    <a:pt x="1234" y="579"/>
                    <a:pt x="1791" y="280"/>
                  </a:cubicBezTo>
                  <a:cubicBezTo>
                    <a:pt x="1830" y="201"/>
                    <a:pt x="1830" y="121"/>
                    <a:pt x="1791" y="42"/>
                  </a:cubicBezTo>
                  <a:cubicBezTo>
                    <a:pt x="1730" y="16"/>
                    <a:pt x="1673" y="1"/>
                    <a:pt x="16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033925" y="1776175"/>
              <a:ext cx="38325" cy="13600"/>
            </a:xfrm>
            <a:custGeom>
              <a:avLst/>
              <a:gdLst/>
              <a:ahLst/>
              <a:cxnLst/>
              <a:rect l="l" t="t" r="r" b="b"/>
              <a:pathLst>
                <a:path w="1533" h="544" extrusionOk="0">
                  <a:moveTo>
                    <a:pt x="438" y="0"/>
                  </a:moveTo>
                  <a:cubicBezTo>
                    <a:pt x="293" y="0"/>
                    <a:pt x="144" y="26"/>
                    <a:pt x="0" y="126"/>
                  </a:cubicBezTo>
                  <a:cubicBezTo>
                    <a:pt x="259" y="225"/>
                    <a:pt x="80" y="404"/>
                    <a:pt x="80" y="543"/>
                  </a:cubicBezTo>
                  <a:cubicBezTo>
                    <a:pt x="577" y="504"/>
                    <a:pt x="1075" y="364"/>
                    <a:pt x="1532" y="165"/>
                  </a:cubicBezTo>
                  <a:cubicBezTo>
                    <a:pt x="1488" y="159"/>
                    <a:pt x="1444" y="156"/>
                    <a:pt x="1399" y="156"/>
                  </a:cubicBezTo>
                  <a:cubicBezTo>
                    <a:pt x="1320" y="156"/>
                    <a:pt x="1241" y="163"/>
                    <a:pt x="1163" y="163"/>
                  </a:cubicBezTo>
                  <a:cubicBezTo>
                    <a:pt x="1025" y="163"/>
                    <a:pt x="892" y="142"/>
                    <a:pt x="776" y="26"/>
                  </a:cubicBezTo>
                  <a:cubicBezTo>
                    <a:pt x="670" y="17"/>
                    <a:pt x="555"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2453050" y="1888700"/>
              <a:ext cx="47775" cy="13475"/>
            </a:xfrm>
            <a:custGeom>
              <a:avLst/>
              <a:gdLst/>
              <a:ahLst/>
              <a:cxnLst/>
              <a:rect l="l" t="t" r="r" b="b"/>
              <a:pathLst>
                <a:path w="1911" h="539" extrusionOk="0">
                  <a:moveTo>
                    <a:pt x="1055" y="1"/>
                  </a:moveTo>
                  <a:cubicBezTo>
                    <a:pt x="757" y="240"/>
                    <a:pt x="319" y="100"/>
                    <a:pt x="1" y="339"/>
                  </a:cubicBezTo>
                  <a:cubicBezTo>
                    <a:pt x="140" y="379"/>
                    <a:pt x="299" y="399"/>
                    <a:pt x="359" y="538"/>
                  </a:cubicBezTo>
                  <a:cubicBezTo>
                    <a:pt x="846" y="463"/>
                    <a:pt x="1298" y="177"/>
                    <a:pt x="1814" y="177"/>
                  </a:cubicBezTo>
                  <a:cubicBezTo>
                    <a:pt x="1846" y="177"/>
                    <a:pt x="1878" y="178"/>
                    <a:pt x="1910" y="180"/>
                  </a:cubicBezTo>
                  <a:cubicBezTo>
                    <a:pt x="1801" y="41"/>
                    <a:pt x="1657" y="16"/>
                    <a:pt x="1505" y="16"/>
                  </a:cubicBezTo>
                  <a:cubicBezTo>
                    <a:pt x="1421" y="16"/>
                    <a:pt x="1334" y="24"/>
                    <a:pt x="1250" y="24"/>
                  </a:cubicBezTo>
                  <a:cubicBezTo>
                    <a:pt x="1183" y="24"/>
                    <a:pt x="1117" y="19"/>
                    <a:pt x="1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2755425" y="2014100"/>
              <a:ext cx="44675" cy="13875"/>
            </a:xfrm>
            <a:custGeom>
              <a:avLst/>
              <a:gdLst/>
              <a:ahLst/>
              <a:cxnLst/>
              <a:rect l="l" t="t" r="r" b="b"/>
              <a:pathLst>
                <a:path w="1787" h="555" extrusionOk="0">
                  <a:moveTo>
                    <a:pt x="1671" y="0"/>
                  </a:moveTo>
                  <a:cubicBezTo>
                    <a:pt x="1644" y="0"/>
                    <a:pt x="1612" y="6"/>
                    <a:pt x="1572" y="18"/>
                  </a:cubicBezTo>
                  <a:cubicBezTo>
                    <a:pt x="1473" y="18"/>
                    <a:pt x="1353" y="58"/>
                    <a:pt x="1254" y="78"/>
                  </a:cubicBezTo>
                  <a:cubicBezTo>
                    <a:pt x="1173" y="118"/>
                    <a:pt x="1092" y="129"/>
                    <a:pt x="1012" y="129"/>
                  </a:cubicBezTo>
                  <a:cubicBezTo>
                    <a:pt x="917" y="129"/>
                    <a:pt x="823" y="114"/>
                    <a:pt x="729" y="114"/>
                  </a:cubicBezTo>
                  <a:cubicBezTo>
                    <a:pt x="705" y="114"/>
                    <a:pt x="681" y="115"/>
                    <a:pt x="657" y="117"/>
                  </a:cubicBezTo>
                  <a:cubicBezTo>
                    <a:pt x="607" y="127"/>
                    <a:pt x="558" y="130"/>
                    <a:pt x="508" y="130"/>
                  </a:cubicBezTo>
                  <a:cubicBezTo>
                    <a:pt x="458" y="130"/>
                    <a:pt x="408" y="127"/>
                    <a:pt x="359" y="127"/>
                  </a:cubicBezTo>
                  <a:cubicBezTo>
                    <a:pt x="259" y="127"/>
                    <a:pt x="160" y="137"/>
                    <a:pt x="60" y="197"/>
                  </a:cubicBezTo>
                  <a:cubicBezTo>
                    <a:pt x="1" y="257"/>
                    <a:pt x="1" y="296"/>
                    <a:pt x="40" y="356"/>
                  </a:cubicBezTo>
                  <a:cubicBezTo>
                    <a:pt x="239" y="376"/>
                    <a:pt x="478" y="356"/>
                    <a:pt x="597" y="555"/>
                  </a:cubicBezTo>
                  <a:cubicBezTo>
                    <a:pt x="916" y="535"/>
                    <a:pt x="1234" y="555"/>
                    <a:pt x="1453" y="396"/>
                  </a:cubicBezTo>
                  <a:cubicBezTo>
                    <a:pt x="1492" y="356"/>
                    <a:pt x="1572" y="276"/>
                    <a:pt x="1652" y="257"/>
                  </a:cubicBezTo>
                  <a:cubicBezTo>
                    <a:pt x="1691" y="257"/>
                    <a:pt x="1731" y="257"/>
                    <a:pt x="1771" y="217"/>
                  </a:cubicBezTo>
                  <a:cubicBezTo>
                    <a:pt x="1787" y="89"/>
                    <a:pt x="177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2501800" y="2005200"/>
              <a:ext cx="44075" cy="14875"/>
            </a:xfrm>
            <a:custGeom>
              <a:avLst/>
              <a:gdLst/>
              <a:ahLst/>
              <a:cxnLst/>
              <a:rect l="l" t="t" r="r" b="b"/>
              <a:pathLst>
                <a:path w="1763" h="595" extrusionOk="0">
                  <a:moveTo>
                    <a:pt x="1301" y="1"/>
                  </a:moveTo>
                  <a:cubicBezTo>
                    <a:pt x="1268" y="1"/>
                    <a:pt x="1234" y="6"/>
                    <a:pt x="1194" y="16"/>
                  </a:cubicBezTo>
                  <a:cubicBezTo>
                    <a:pt x="840" y="104"/>
                    <a:pt x="548" y="429"/>
                    <a:pt x="152" y="429"/>
                  </a:cubicBezTo>
                  <a:cubicBezTo>
                    <a:pt x="103" y="429"/>
                    <a:pt x="53" y="425"/>
                    <a:pt x="0" y="414"/>
                  </a:cubicBezTo>
                  <a:lnTo>
                    <a:pt x="0" y="414"/>
                  </a:lnTo>
                  <a:cubicBezTo>
                    <a:pt x="80" y="453"/>
                    <a:pt x="120" y="533"/>
                    <a:pt x="199" y="593"/>
                  </a:cubicBezTo>
                  <a:cubicBezTo>
                    <a:pt x="229" y="594"/>
                    <a:pt x="258" y="595"/>
                    <a:pt x="288" y="595"/>
                  </a:cubicBezTo>
                  <a:cubicBezTo>
                    <a:pt x="654" y="595"/>
                    <a:pt x="1005" y="486"/>
                    <a:pt x="1373" y="394"/>
                  </a:cubicBezTo>
                  <a:cubicBezTo>
                    <a:pt x="1472" y="294"/>
                    <a:pt x="1651" y="334"/>
                    <a:pt x="1731" y="215"/>
                  </a:cubicBezTo>
                  <a:cubicBezTo>
                    <a:pt x="1763" y="87"/>
                    <a:pt x="1744" y="24"/>
                    <a:pt x="1643" y="24"/>
                  </a:cubicBezTo>
                  <a:cubicBezTo>
                    <a:pt x="1618" y="24"/>
                    <a:pt x="1588" y="28"/>
                    <a:pt x="1552" y="36"/>
                  </a:cubicBezTo>
                  <a:cubicBezTo>
                    <a:pt x="1492" y="16"/>
                    <a:pt x="1452" y="16"/>
                    <a:pt x="1393" y="16"/>
                  </a:cubicBezTo>
                  <a:cubicBezTo>
                    <a:pt x="1363" y="6"/>
                    <a:pt x="1333" y="1"/>
                    <a:pt x="1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2616175" y="2011425"/>
              <a:ext cx="29875" cy="12075"/>
            </a:xfrm>
            <a:custGeom>
              <a:avLst/>
              <a:gdLst/>
              <a:ahLst/>
              <a:cxnLst/>
              <a:rect l="l" t="t" r="r" b="b"/>
              <a:pathLst>
                <a:path w="1195" h="483" extrusionOk="0">
                  <a:moveTo>
                    <a:pt x="1107" y="1"/>
                  </a:moveTo>
                  <a:cubicBezTo>
                    <a:pt x="805" y="1"/>
                    <a:pt x="526" y="154"/>
                    <a:pt x="226" y="154"/>
                  </a:cubicBezTo>
                  <a:cubicBezTo>
                    <a:pt x="184" y="154"/>
                    <a:pt x="142" y="151"/>
                    <a:pt x="100" y="145"/>
                  </a:cubicBezTo>
                  <a:cubicBezTo>
                    <a:pt x="1" y="264"/>
                    <a:pt x="1" y="364"/>
                    <a:pt x="80" y="483"/>
                  </a:cubicBezTo>
                  <a:cubicBezTo>
                    <a:pt x="916" y="463"/>
                    <a:pt x="916" y="463"/>
                    <a:pt x="1194" y="5"/>
                  </a:cubicBezTo>
                  <a:cubicBezTo>
                    <a:pt x="1165" y="2"/>
                    <a:pt x="1136" y="1"/>
                    <a:pt x="11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2411275" y="1790725"/>
              <a:ext cx="42300" cy="15950"/>
            </a:xfrm>
            <a:custGeom>
              <a:avLst/>
              <a:gdLst/>
              <a:ahLst/>
              <a:cxnLst/>
              <a:rect l="l" t="t" r="r" b="b"/>
              <a:pathLst>
                <a:path w="1692" h="638" extrusionOk="0">
                  <a:moveTo>
                    <a:pt x="1421" y="1"/>
                  </a:moveTo>
                  <a:cubicBezTo>
                    <a:pt x="1291" y="1"/>
                    <a:pt x="1139" y="70"/>
                    <a:pt x="1015" y="81"/>
                  </a:cubicBezTo>
                  <a:cubicBezTo>
                    <a:pt x="1004" y="80"/>
                    <a:pt x="992" y="79"/>
                    <a:pt x="981" y="79"/>
                  </a:cubicBezTo>
                  <a:cubicBezTo>
                    <a:pt x="818" y="79"/>
                    <a:pt x="670" y="165"/>
                    <a:pt x="522" y="165"/>
                  </a:cubicBezTo>
                  <a:cubicBezTo>
                    <a:pt x="449" y="165"/>
                    <a:pt x="375" y="144"/>
                    <a:pt x="299" y="81"/>
                  </a:cubicBezTo>
                  <a:cubicBezTo>
                    <a:pt x="240" y="81"/>
                    <a:pt x="200" y="120"/>
                    <a:pt x="140" y="120"/>
                  </a:cubicBezTo>
                  <a:cubicBezTo>
                    <a:pt x="21" y="260"/>
                    <a:pt x="1" y="439"/>
                    <a:pt x="120" y="638"/>
                  </a:cubicBezTo>
                  <a:cubicBezTo>
                    <a:pt x="538" y="538"/>
                    <a:pt x="936" y="419"/>
                    <a:pt x="1353" y="319"/>
                  </a:cubicBezTo>
                  <a:cubicBezTo>
                    <a:pt x="1473" y="319"/>
                    <a:pt x="1592" y="280"/>
                    <a:pt x="1692" y="280"/>
                  </a:cubicBezTo>
                  <a:cubicBezTo>
                    <a:pt x="1644" y="60"/>
                    <a:pt x="1541" y="1"/>
                    <a:pt x="14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2436650" y="1784275"/>
              <a:ext cx="39300" cy="12950"/>
            </a:xfrm>
            <a:custGeom>
              <a:avLst/>
              <a:gdLst/>
              <a:ahLst/>
              <a:cxnLst/>
              <a:rect l="l" t="t" r="r" b="b"/>
              <a:pathLst>
                <a:path w="1572" h="518" extrusionOk="0">
                  <a:moveTo>
                    <a:pt x="1572" y="0"/>
                  </a:moveTo>
                  <a:lnTo>
                    <a:pt x="1572" y="0"/>
                  </a:lnTo>
                  <a:cubicBezTo>
                    <a:pt x="975" y="180"/>
                    <a:pt x="458" y="80"/>
                    <a:pt x="0" y="319"/>
                  </a:cubicBezTo>
                  <a:cubicBezTo>
                    <a:pt x="219" y="398"/>
                    <a:pt x="498" y="279"/>
                    <a:pt x="677" y="518"/>
                  </a:cubicBezTo>
                  <a:cubicBezTo>
                    <a:pt x="955" y="438"/>
                    <a:pt x="1313" y="498"/>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610200" y="2032650"/>
              <a:ext cx="36825" cy="13250"/>
            </a:xfrm>
            <a:custGeom>
              <a:avLst/>
              <a:gdLst/>
              <a:ahLst/>
              <a:cxnLst/>
              <a:rect l="l" t="t" r="r" b="b"/>
              <a:pathLst>
                <a:path w="1473" h="530" extrusionOk="0">
                  <a:moveTo>
                    <a:pt x="756" y="0"/>
                  </a:moveTo>
                  <a:cubicBezTo>
                    <a:pt x="464" y="0"/>
                    <a:pt x="225" y="155"/>
                    <a:pt x="1" y="310"/>
                  </a:cubicBezTo>
                  <a:cubicBezTo>
                    <a:pt x="61" y="489"/>
                    <a:pt x="240" y="509"/>
                    <a:pt x="399" y="529"/>
                  </a:cubicBezTo>
                  <a:cubicBezTo>
                    <a:pt x="678" y="436"/>
                    <a:pt x="974" y="308"/>
                    <a:pt x="1320" y="308"/>
                  </a:cubicBezTo>
                  <a:cubicBezTo>
                    <a:pt x="1344" y="308"/>
                    <a:pt x="1369" y="309"/>
                    <a:pt x="1393" y="310"/>
                  </a:cubicBezTo>
                  <a:cubicBezTo>
                    <a:pt x="1433" y="310"/>
                    <a:pt x="1473" y="251"/>
                    <a:pt x="1433" y="191"/>
                  </a:cubicBezTo>
                  <a:cubicBezTo>
                    <a:pt x="1393" y="151"/>
                    <a:pt x="1334" y="151"/>
                    <a:pt x="1314" y="131"/>
                  </a:cubicBezTo>
                  <a:cubicBezTo>
                    <a:pt x="1194" y="32"/>
                    <a:pt x="1015" y="111"/>
                    <a:pt x="896" y="12"/>
                  </a:cubicBezTo>
                  <a:cubicBezTo>
                    <a:pt x="848" y="4"/>
                    <a:pt x="802" y="0"/>
                    <a:pt x="7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2845950" y="1781300"/>
              <a:ext cx="31350" cy="13475"/>
            </a:xfrm>
            <a:custGeom>
              <a:avLst/>
              <a:gdLst/>
              <a:ahLst/>
              <a:cxnLst/>
              <a:rect l="l" t="t" r="r" b="b"/>
              <a:pathLst>
                <a:path w="1254" h="539" extrusionOk="0">
                  <a:moveTo>
                    <a:pt x="1154" y="0"/>
                  </a:moveTo>
                  <a:cubicBezTo>
                    <a:pt x="1034" y="0"/>
                    <a:pt x="895" y="0"/>
                    <a:pt x="816" y="139"/>
                  </a:cubicBezTo>
                  <a:cubicBezTo>
                    <a:pt x="717" y="139"/>
                    <a:pt x="621" y="128"/>
                    <a:pt x="529" y="128"/>
                  </a:cubicBezTo>
                  <a:cubicBezTo>
                    <a:pt x="378" y="128"/>
                    <a:pt x="235" y="158"/>
                    <a:pt x="99" y="318"/>
                  </a:cubicBezTo>
                  <a:cubicBezTo>
                    <a:pt x="0" y="398"/>
                    <a:pt x="0" y="438"/>
                    <a:pt x="99" y="517"/>
                  </a:cubicBezTo>
                  <a:cubicBezTo>
                    <a:pt x="210" y="530"/>
                    <a:pt x="323" y="538"/>
                    <a:pt x="435" y="538"/>
                  </a:cubicBezTo>
                  <a:cubicBezTo>
                    <a:pt x="685" y="538"/>
                    <a:pt x="934" y="496"/>
                    <a:pt x="1154" y="358"/>
                  </a:cubicBezTo>
                  <a:cubicBezTo>
                    <a:pt x="1253" y="239"/>
                    <a:pt x="1253" y="119"/>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2523175" y="2110525"/>
              <a:ext cx="34850" cy="13925"/>
            </a:xfrm>
            <a:custGeom>
              <a:avLst/>
              <a:gdLst/>
              <a:ahLst/>
              <a:cxnLst/>
              <a:rect l="l" t="t" r="r" b="b"/>
              <a:pathLst>
                <a:path w="1394" h="557" extrusionOk="0">
                  <a:moveTo>
                    <a:pt x="1035" y="0"/>
                  </a:moveTo>
                  <a:cubicBezTo>
                    <a:pt x="836" y="0"/>
                    <a:pt x="637" y="0"/>
                    <a:pt x="498" y="139"/>
                  </a:cubicBezTo>
                  <a:cubicBezTo>
                    <a:pt x="438" y="259"/>
                    <a:pt x="344" y="269"/>
                    <a:pt x="249" y="269"/>
                  </a:cubicBezTo>
                  <a:cubicBezTo>
                    <a:pt x="230" y="269"/>
                    <a:pt x="212" y="268"/>
                    <a:pt x="193" y="268"/>
                  </a:cubicBezTo>
                  <a:cubicBezTo>
                    <a:pt x="118" y="268"/>
                    <a:pt x="48" y="275"/>
                    <a:pt x="1" y="338"/>
                  </a:cubicBezTo>
                  <a:cubicBezTo>
                    <a:pt x="83" y="502"/>
                    <a:pt x="206" y="556"/>
                    <a:pt x="335" y="556"/>
                  </a:cubicBezTo>
                  <a:cubicBezTo>
                    <a:pt x="424" y="556"/>
                    <a:pt x="516" y="530"/>
                    <a:pt x="597" y="497"/>
                  </a:cubicBezTo>
                  <a:cubicBezTo>
                    <a:pt x="811" y="408"/>
                    <a:pt x="1057" y="335"/>
                    <a:pt x="1306" y="335"/>
                  </a:cubicBezTo>
                  <a:cubicBezTo>
                    <a:pt x="1335" y="335"/>
                    <a:pt x="1364" y="336"/>
                    <a:pt x="1393" y="338"/>
                  </a:cubicBezTo>
                  <a:cubicBezTo>
                    <a:pt x="1393" y="119"/>
                    <a:pt x="1254" y="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2796200" y="1697750"/>
              <a:ext cx="33350" cy="12950"/>
            </a:xfrm>
            <a:custGeom>
              <a:avLst/>
              <a:gdLst/>
              <a:ahLst/>
              <a:cxnLst/>
              <a:rect l="l" t="t" r="r" b="b"/>
              <a:pathLst>
                <a:path w="1334" h="518" extrusionOk="0">
                  <a:moveTo>
                    <a:pt x="1234" y="0"/>
                  </a:moveTo>
                  <a:cubicBezTo>
                    <a:pt x="796" y="20"/>
                    <a:pt x="319" y="100"/>
                    <a:pt x="1" y="517"/>
                  </a:cubicBezTo>
                  <a:cubicBezTo>
                    <a:pt x="418" y="418"/>
                    <a:pt x="856" y="418"/>
                    <a:pt x="1234" y="179"/>
                  </a:cubicBezTo>
                  <a:cubicBezTo>
                    <a:pt x="1334" y="120"/>
                    <a:pt x="1334"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2510250" y="1902325"/>
              <a:ext cx="33350" cy="12275"/>
            </a:xfrm>
            <a:custGeom>
              <a:avLst/>
              <a:gdLst/>
              <a:ahLst/>
              <a:cxnLst/>
              <a:rect l="l" t="t" r="r" b="b"/>
              <a:pathLst>
                <a:path w="1334" h="491" extrusionOk="0">
                  <a:moveTo>
                    <a:pt x="1084" y="0"/>
                  </a:moveTo>
                  <a:cubicBezTo>
                    <a:pt x="743" y="0"/>
                    <a:pt x="450" y="170"/>
                    <a:pt x="156" y="170"/>
                  </a:cubicBezTo>
                  <a:cubicBezTo>
                    <a:pt x="105" y="170"/>
                    <a:pt x="53" y="165"/>
                    <a:pt x="0" y="152"/>
                  </a:cubicBezTo>
                  <a:lnTo>
                    <a:pt x="0" y="490"/>
                  </a:lnTo>
                  <a:cubicBezTo>
                    <a:pt x="398" y="331"/>
                    <a:pt x="916" y="451"/>
                    <a:pt x="1333" y="33"/>
                  </a:cubicBezTo>
                  <a:cubicBezTo>
                    <a:pt x="1247" y="10"/>
                    <a:pt x="1164" y="0"/>
                    <a:pt x="10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587325" y="1827550"/>
              <a:ext cx="40325" cy="12450"/>
            </a:xfrm>
            <a:custGeom>
              <a:avLst/>
              <a:gdLst/>
              <a:ahLst/>
              <a:cxnLst/>
              <a:rect l="l" t="t" r="r" b="b"/>
              <a:pathLst>
                <a:path w="1613" h="498" extrusionOk="0">
                  <a:moveTo>
                    <a:pt x="1214" y="0"/>
                  </a:moveTo>
                  <a:cubicBezTo>
                    <a:pt x="797" y="60"/>
                    <a:pt x="399" y="199"/>
                    <a:pt x="1" y="358"/>
                  </a:cubicBezTo>
                  <a:cubicBezTo>
                    <a:pt x="200" y="378"/>
                    <a:pt x="399" y="338"/>
                    <a:pt x="538" y="497"/>
                  </a:cubicBezTo>
                  <a:cubicBezTo>
                    <a:pt x="896" y="358"/>
                    <a:pt x="1314" y="497"/>
                    <a:pt x="1612" y="219"/>
                  </a:cubicBezTo>
                  <a:lnTo>
                    <a:pt x="1533" y="159"/>
                  </a:lnTo>
                  <a:cubicBezTo>
                    <a:pt x="1453" y="120"/>
                    <a:pt x="1354" y="120"/>
                    <a:pt x="1294" y="60"/>
                  </a:cubicBezTo>
                  <a:cubicBezTo>
                    <a:pt x="1254" y="20"/>
                    <a:pt x="1234" y="2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2453550" y="1939450"/>
              <a:ext cx="30375" cy="14300"/>
            </a:xfrm>
            <a:custGeom>
              <a:avLst/>
              <a:gdLst/>
              <a:ahLst/>
              <a:cxnLst/>
              <a:rect l="l" t="t" r="r" b="b"/>
              <a:pathLst>
                <a:path w="1215" h="572" extrusionOk="0">
                  <a:moveTo>
                    <a:pt x="1115" y="0"/>
                  </a:moveTo>
                  <a:cubicBezTo>
                    <a:pt x="1032" y="24"/>
                    <a:pt x="944" y="31"/>
                    <a:pt x="852" y="31"/>
                  </a:cubicBezTo>
                  <a:cubicBezTo>
                    <a:pt x="747" y="31"/>
                    <a:pt x="637" y="22"/>
                    <a:pt x="529" y="22"/>
                  </a:cubicBezTo>
                  <a:cubicBezTo>
                    <a:pt x="344" y="22"/>
                    <a:pt x="161" y="47"/>
                    <a:pt x="1" y="179"/>
                  </a:cubicBezTo>
                  <a:cubicBezTo>
                    <a:pt x="140" y="259"/>
                    <a:pt x="200" y="398"/>
                    <a:pt x="180" y="557"/>
                  </a:cubicBezTo>
                  <a:cubicBezTo>
                    <a:pt x="200" y="567"/>
                    <a:pt x="229" y="572"/>
                    <a:pt x="259" y="572"/>
                  </a:cubicBezTo>
                  <a:cubicBezTo>
                    <a:pt x="289" y="572"/>
                    <a:pt x="319" y="567"/>
                    <a:pt x="339" y="557"/>
                  </a:cubicBezTo>
                  <a:cubicBezTo>
                    <a:pt x="498" y="398"/>
                    <a:pt x="717" y="557"/>
                    <a:pt x="876" y="378"/>
                  </a:cubicBezTo>
                  <a:cubicBezTo>
                    <a:pt x="975" y="279"/>
                    <a:pt x="1115" y="338"/>
                    <a:pt x="1214" y="199"/>
                  </a:cubicBezTo>
                  <a:cubicBezTo>
                    <a:pt x="1194" y="139"/>
                    <a:pt x="1135" y="0"/>
                    <a:pt x="1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2452050" y="1821625"/>
              <a:ext cx="35350" cy="17000"/>
            </a:xfrm>
            <a:custGeom>
              <a:avLst/>
              <a:gdLst/>
              <a:ahLst/>
              <a:cxnLst/>
              <a:rect l="l" t="t" r="r" b="b"/>
              <a:pathLst>
                <a:path w="1414" h="680" extrusionOk="0">
                  <a:moveTo>
                    <a:pt x="832" y="1"/>
                  </a:moveTo>
                  <a:cubicBezTo>
                    <a:pt x="750" y="1"/>
                    <a:pt x="664" y="32"/>
                    <a:pt x="578" y="118"/>
                  </a:cubicBezTo>
                  <a:cubicBezTo>
                    <a:pt x="399" y="237"/>
                    <a:pt x="220" y="337"/>
                    <a:pt x="61" y="436"/>
                  </a:cubicBezTo>
                  <a:cubicBezTo>
                    <a:pt x="1" y="496"/>
                    <a:pt x="1" y="575"/>
                    <a:pt x="21" y="635"/>
                  </a:cubicBezTo>
                  <a:cubicBezTo>
                    <a:pt x="61" y="665"/>
                    <a:pt x="95" y="680"/>
                    <a:pt x="128" y="680"/>
                  </a:cubicBezTo>
                  <a:cubicBezTo>
                    <a:pt x="160" y="680"/>
                    <a:pt x="190" y="665"/>
                    <a:pt x="220" y="635"/>
                  </a:cubicBezTo>
                  <a:cubicBezTo>
                    <a:pt x="319" y="615"/>
                    <a:pt x="419" y="615"/>
                    <a:pt x="518" y="595"/>
                  </a:cubicBezTo>
                  <a:cubicBezTo>
                    <a:pt x="657" y="536"/>
                    <a:pt x="777" y="516"/>
                    <a:pt x="916" y="516"/>
                  </a:cubicBezTo>
                  <a:cubicBezTo>
                    <a:pt x="996" y="496"/>
                    <a:pt x="1055" y="476"/>
                    <a:pt x="1075" y="396"/>
                  </a:cubicBezTo>
                  <a:cubicBezTo>
                    <a:pt x="1195" y="337"/>
                    <a:pt x="1294" y="297"/>
                    <a:pt x="1413" y="237"/>
                  </a:cubicBezTo>
                  <a:cubicBezTo>
                    <a:pt x="1354" y="98"/>
                    <a:pt x="1234" y="98"/>
                    <a:pt x="1075" y="78"/>
                  </a:cubicBezTo>
                  <a:cubicBezTo>
                    <a:pt x="1003" y="37"/>
                    <a:pt x="920" y="1"/>
                    <a:pt x="8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2939425" y="1949725"/>
              <a:ext cx="26900" cy="16600"/>
            </a:xfrm>
            <a:custGeom>
              <a:avLst/>
              <a:gdLst/>
              <a:ahLst/>
              <a:cxnLst/>
              <a:rect l="l" t="t" r="r" b="b"/>
              <a:pathLst>
                <a:path w="1076" h="664" extrusionOk="0">
                  <a:moveTo>
                    <a:pt x="975" y="0"/>
                  </a:moveTo>
                  <a:cubicBezTo>
                    <a:pt x="563" y="0"/>
                    <a:pt x="333" y="337"/>
                    <a:pt x="1" y="484"/>
                  </a:cubicBezTo>
                  <a:cubicBezTo>
                    <a:pt x="41" y="623"/>
                    <a:pt x="140" y="623"/>
                    <a:pt x="200" y="663"/>
                  </a:cubicBezTo>
                  <a:cubicBezTo>
                    <a:pt x="498" y="504"/>
                    <a:pt x="936" y="584"/>
                    <a:pt x="1075" y="166"/>
                  </a:cubicBezTo>
                  <a:lnTo>
                    <a:pt x="1075" y="7"/>
                  </a:lnTo>
                  <a:cubicBezTo>
                    <a:pt x="1041" y="2"/>
                    <a:pt x="1007" y="0"/>
                    <a:pt x="9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2952850" y="1757425"/>
              <a:ext cx="28375" cy="14450"/>
            </a:xfrm>
            <a:custGeom>
              <a:avLst/>
              <a:gdLst/>
              <a:ahLst/>
              <a:cxnLst/>
              <a:rect l="l" t="t" r="r" b="b"/>
              <a:pathLst>
                <a:path w="1135" h="578" extrusionOk="0">
                  <a:moveTo>
                    <a:pt x="888" y="0"/>
                  </a:moveTo>
                  <a:cubicBezTo>
                    <a:pt x="554" y="0"/>
                    <a:pt x="292" y="238"/>
                    <a:pt x="1" y="358"/>
                  </a:cubicBezTo>
                  <a:lnTo>
                    <a:pt x="220" y="577"/>
                  </a:lnTo>
                  <a:cubicBezTo>
                    <a:pt x="518" y="517"/>
                    <a:pt x="856" y="517"/>
                    <a:pt x="1055" y="199"/>
                  </a:cubicBezTo>
                  <a:cubicBezTo>
                    <a:pt x="1135" y="120"/>
                    <a:pt x="1135" y="80"/>
                    <a:pt x="1055" y="20"/>
                  </a:cubicBezTo>
                  <a:cubicBezTo>
                    <a:pt x="997" y="6"/>
                    <a:pt x="942" y="0"/>
                    <a:pt x="8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2577375" y="1728075"/>
              <a:ext cx="35350" cy="12450"/>
            </a:xfrm>
            <a:custGeom>
              <a:avLst/>
              <a:gdLst/>
              <a:ahLst/>
              <a:cxnLst/>
              <a:rect l="l" t="t" r="r" b="b"/>
              <a:pathLst>
                <a:path w="1414" h="498" extrusionOk="0">
                  <a:moveTo>
                    <a:pt x="1294" y="1"/>
                  </a:moveTo>
                  <a:cubicBezTo>
                    <a:pt x="896" y="180"/>
                    <a:pt x="419" y="60"/>
                    <a:pt x="61" y="339"/>
                  </a:cubicBezTo>
                  <a:cubicBezTo>
                    <a:pt x="1" y="379"/>
                    <a:pt x="1" y="458"/>
                    <a:pt x="61" y="498"/>
                  </a:cubicBezTo>
                  <a:cubicBezTo>
                    <a:pt x="498" y="458"/>
                    <a:pt x="876" y="379"/>
                    <a:pt x="1294" y="339"/>
                  </a:cubicBezTo>
                  <a:cubicBezTo>
                    <a:pt x="1413" y="239"/>
                    <a:pt x="1413" y="140"/>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2484400" y="1983200"/>
              <a:ext cx="29850" cy="14450"/>
            </a:xfrm>
            <a:custGeom>
              <a:avLst/>
              <a:gdLst/>
              <a:ahLst/>
              <a:cxnLst/>
              <a:rect l="l" t="t" r="r" b="b"/>
              <a:pathLst>
                <a:path w="1194" h="578" extrusionOk="0">
                  <a:moveTo>
                    <a:pt x="696" y="40"/>
                  </a:moveTo>
                  <a:cubicBezTo>
                    <a:pt x="477" y="180"/>
                    <a:pt x="239" y="279"/>
                    <a:pt x="0" y="398"/>
                  </a:cubicBezTo>
                  <a:lnTo>
                    <a:pt x="179" y="577"/>
                  </a:lnTo>
                  <a:cubicBezTo>
                    <a:pt x="537" y="438"/>
                    <a:pt x="855" y="319"/>
                    <a:pt x="1194" y="200"/>
                  </a:cubicBezTo>
                  <a:cubicBezTo>
                    <a:pt x="1074" y="1"/>
                    <a:pt x="875" y="80"/>
                    <a:pt x="69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2540575" y="1997625"/>
              <a:ext cx="26900" cy="13000"/>
            </a:xfrm>
            <a:custGeom>
              <a:avLst/>
              <a:gdLst/>
              <a:ahLst/>
              <a:cxnLst/>
              <a:rect l="l" t="t" r="r" b="b"/>
              <a:pathLst>
                <a:path w="1076" h="520" extrusionOk="0">
                  <a:moveTo>
                    <a:pt x="896" y="0"/>
                  </a:moveTo>
                  <a:cubicBezTo>
                    <a:pt x="578" y="20"/>
                    <a:pt x="279" y="120"/>
                    <a:pt x="1" y="319"/>
                  </a:cubicBezTo>
                  <a:cubicBezTo>
                    <a:pt x="80" y="359"/>
                    <a:pt x="120" y="438"/>
                    <a:pt x="180" y="498"/>
                  </a:cubicBezTo>
                  <a:cubicBezTo>
                    <a:pt x="295" y="505"/>
                    <a:pt x="414" y="519"/>
                    <a:pt x="532" y="519"/>
                  </a:cubicBezTo>
                  <a:cubicBezTo>
                    <a:pt x="719" y="519"/>
                    <a:pt x="904" y="485"/>
                    <a:pt x="1075" y="339"/>
                  </a:cubicBezTo>
                  <a:lnTo>
                    <a:pt x="1035" y="299"/>
                  </a:lnTo>
                  <a:cubicBezTo>
                    <a:pt x="936" y="219"/>
                    <a:pt x="976" y="8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2940925" y="1695175"/>
              <a:ext cx="26875" cy="10675"/>
            </a:xfrm>
            <a:custGeom>
              <a:avLst/>
              <a:gdLst/>
              <a:ahLst/>
              <a:cxnLst/>
              <a:rect l="l" t="t" r="r" b="b"/>
              <a:pathLst>
                <a:path w="1075" h="427" extrusionOk="0">
                  <a:moveTo>
                    <a:pt x="526" y="1"/>
                  </a:moveTo>
                  <a:cubicBezTo>
                    <a:pt x="298" y="1"/>
                    <a:pt x="146" y="140"/>
                    <a:pt x="1" y="382"/>
                  </a:cubicBezTo>
                  <a:cubicBezTo>
                    <a:pt x="87" y="413"/>
                    <a:pt x="165" y="426"/>
                    <a:pt x="241" y="426"/>
                  </a:cubicBezTo>
                  <a:cubicBezTo>
                    <a:pt x="498" y="426"/>
                    <a:pt x="721" y="275"/>
                    <a:pt x="1075" y="183"/>
                  </a:cubicBezTo>
                  <a:cubicBezTo>
                    <a:pt x="849" y="58"/>
                    <a:pt x="672" y="1"/>
                    <a:pt x="5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2773825" y="1948875"/>
              <a:ext cx="32850" cy="13475"/>
            </a:xfrm>
            <a:custGeom>
              <a:avLst/>
              <a:gdLst/>
              <a:ahLst/>
              <a:cxnLst/>
              <a:rect l="l" t="t" r="r" b="b"/>
              <a:pathLst>
                <a:path w="1314" h="539" extrusionOk="0">
                  <a:moveTo>
                    <a:pt x="916" y="1"/>
                  </a:moveTo>
                  <a:cubicBezTo>
                    <a:pt x="657" y="220"/>
                    <a:pt x="359" y="200"/>
                    <a:pt x="100" y="220"/>
                  </a:cubicBezTo>
                  <a:cubicBezTo>
                    <a:pt x="1" y="279"/>
                    <a:pt x="1" y="319"/>
                    <a:pt x="60" y="399"/>
                  </a:cubicBezTo>
                  <a:cubicBezTo>
                    <a:pt x="222" y="497"/>
                    <a:pt x="376" y="538"/>
                    <a:pt x="525" y="538"/>
                  </a:cubicBezTo>
                  <a:cubicBezTo>
                    <a:pt x="799" y="538"/>
                    <a:pt x="1056" y="400"/>
                    <a:pt x="1313" y="220"/>
                  </a:cubicBezTo>
                  <a:cubicBezTo>
                    <a:pt x="1134" y="200"/>
                    <a:pt x="995" y="18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2694750" y="1895225"/>
              <a:ext cx="41300" cy="15400"/>
            </a:xfrm>
            <a:custGeom>
              <a:avLst/>
              <a:gdLst/>
              <a:ahLst/>
              <a:cxnLst/>
              <a:rect l="l" t="t" r="r" b="b"/>
              <a:pathLst>
                <a:path w="1652" h="616" extrusionOk="0">
                  <a:moveTo>
                    <a:pt x="1488" y="1"/>
                  </a:moveTo>
                  <a:cubicBezTo>
                    <a:pt x="1431" y="1"/>
                    <a:pt x="1370" y="21"/>
                    <a:pt x="1314" y="58"/>
                  </a:cubicBezTo>
                  <a:cubicBezTo>
                    <a:pt x="896" y="178"/>
                    <a:pt x="478" y="237"/>
                    <a:pt x="100" y="436"/>
                  </a:cubicBezTo>
                  <a:cubicBezTo>
                    <a:pt x="1" y="516"/>
                    <a:pt x="1" y="556"/>
                    <a:pt x="100" y="615"/>
                  </a:cubicBezTo>
                  <a:cubicBezTo>
                    <a:pt x="657" y="536"/>
                    <a:pt x="1194" y="436"/>
                    <a:pt x="1652" y="78"/>
                  </a:cubicBezTo>
                  <a:cubicBezTo>
                    <a:pt x="1610" y="26"/>
                    <a:pt x="1551" y="1"/>
                    <a:pt x="14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2712650" y="1850425"/>
              <a:ext cx="21925" cy="12700"/>
            </a:xfrm>
            <a:custGeom>
              <a:avLst/>
              <a:gdLst/>
              <a:ahLst/>
              <a:cxnLst/>
              <a:rect l="l" t="t" r="r" b="b"/>
              <a:pathLst>
                <a:path w="877" h="508" extrusionOk="0">
                  <a:moveTo>
                    <a:pt x="617" y="0"/>
                  </a:moveTo>
                  <a:cubicBezTo>
                    <a:pt x="379" y="60"/>
                    <a:pt x="120" y="139"/>
                    <a:pt x="1" y="418"/>
                  </a:cubicBezTo>
                  <a:cubicBezTo>
                    <a:pt x="112" y="482"/>
                    <a:pt x="214" y="507"/>
                    <a:pt x="310" y="507"/>
                  </a:cubicBezTo>
                  <a:cubicBezTo>
                    <a:pt x="454" y="507"/>
                    <a:pt x="586" y="450"/>
                    <a:pt x="717" y="378"/>
                  </a:cubicBezTo>
                  <a:cubicBezTo>
                    <a:pt x="796" y="338"/>
                    <a:pt x="876" y="259"/>
                    <a:pt x="796" y="159"/>
                  </a:cubicBezTo>
                  <a:cubicBezTo>
                    <a:pt x="757" y="100"/>
                    <a:pt x="677"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2865825" y="1854975"/>
              <a:ext cx="20425" cy="14875"/>
            </a:xfrm>
            <a:custGeom>
              <a:avLst/>
              <a:gdLst/>
              <a:ahLst/>
              <a:cxnLst/>
              <a:rect l="l" t="t" r="r" b="b"/>
              <a:pathLst>
                <a:path w="817" h="595" extrusionOk="0">
                  <a:moveTo>
                    <a:pt x="504" y="1"/>
                  </a:moveTo>
                  <a:cubicBezTo>
                    <a:pt x="208" y="1"/>
                    <a:pt x="46" y="199"/>
                    <a:pt x="1" y="594"/>
                  </a:cubicBezTo>
                  <a:cubicBezTo>
                    <a:pt x="160" y="236"/>
                    <a:pt x="637" y="475"/>
                    <a:pt x="816" y="57"/>
                  </a:cubicBezTo>
                  <a:cubicBezTo>
                    <a:pt x="699" y="19"/>
                    <a:pt x="596" y="1"/>
                    <a:pt x="5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2503775" y="1745475"/>
              <a:ext cx="38825" cy="14700"/>
            </a:xfrm>
            <a:custGeom>
              <a:avLst/>
              <a:gdLst/>
              <a:ahLst/>
              <a:cxnLst/>
              <a:rect l="l" t="t" r="r" b="b"/>
              <a:pathLst>
                <a:path w="1553" h="588" extrusionOk="0">
                  <a:moveTo>
                    <a:pt x="1473" y="1"/>
                  </a:moveTo>
                  <a:cubicBezTo>
                    <a:pt x="976" y="1"/>
                    <a:pt x="518" y="180"/>
                    <a:pt x="80" y="359"/>
                  </a:cubicBezTo>
                  <a:cubicBezTo>
                    <a:pt x="21" y="399"/>
                    <a:pt x="1" y="478"/>
                    <a:pt x="61" y="558"/>
                  </a:cubicBezTo>
                  <a:cubicBezTo>
                    <a:pt x="90" y="578"/>
                    <a:pt x="120" y="588"/>
                    <a:pt x="153" y="588"/>
                  </a:cubicBezTo>
                  <a:cubicBezTo>
                    <a:pt x="185" y="588"/>
                    <a:pt x="220" y="578"/>
                    <a:pt x="259" y="558"/>
                  </a:cubicBezTo>
                  <a:cubicBezTo>
                    <a:pt x="657" y="359"/>
                    <a:pt x="1095" y="399"/>
                    <a:pt x="1473" y="160"/>
                  </a:cubicBezTo>
                  <a:cubicBezTo>
                    <a:pt x="1552" y="100"/>
                    <a:pt x="1552" y="61"/>
                    <a:pt x="14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2970775" y="1827550"/>
              <a:ext cx="25875" cy="12000"/>
            </a:xfrm>
            <a:custGeom>
              <a:avLst/>
              <a:gdLst/>
              <a:ahLst/>
              <a:cxnLst/>
              <a:rect l="l" t="t" r="r" b="b"/>
              <a:pathLst>
                <a:path w="1035" h="480" extrusionOk="0">
                  <a:moveTo>
                    <a:pt x="875" y="0"/>
                  </a:moveTo>
                  <a:cubicBezTo>
                    <a:pt x="577" y="0"/>
                    <a:pt x="279" y="0"/>
                    <a:pt x="20" y="199"/>
                  </a:cubicBezTo>
                  <a:cubicBezTo>
                    <a:pt x="20" y="259"/>
                    <a:pt x="0" y="299"/>
                    <a:pt x="0" y="358"/>
                  </a:cubicBezTo>
                  <a:cubicBezTo>
                    <a:pt x="20" y="418"/>
                    <a:pt x="80" y="478"/>
                    <a:pt x="139" y="478"/>
                  </a:cubicBezTo>
                  <a:cubicBezTo>
                    <a:pt x="160" y="479"/>
                    <a:pt x="180" y="479"/>
                    <a:pt x="200" y="479"/>
                  </a:cubicBezTo>
                  <a:cubicBezTo>
                    <a:pt x="525" y="479"/>
                    <a:pt x="753" y="330"/>
                    <a:pt x="1034" y="199"/>
                  </a:cubicBezTo>
                  <a:lnTo>
                    <a:pt x="1015" y="139"/>
                  </a:lnTo>
                  <a:cubicBezTo>
                    <a:pt x="975" y="100"/>
                    <a:pt x="935" y="80"/>
                    <a:pt x="915" y="40"/>
                  </a:cubicBezTo>
                  <a:lnTo>
                    <a:pt x="875"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2540575" y="1737000"/>
              <a:ext cx="32350" cy="12475"/>
            </a:xfrm>
            <a:custGeom>
              <a:avLst/>
              <a:gdLst/>
              <a:ahLst/>
              <a:cxnLst/>
              <a:rect l="l" t="t" r="r" b="b"/>
              <a:pathLst>
                <a:path w="1294" h="499" extrusionOk="0">
                  <a:moveTo>
                    <a:pt x="1166" y="0"/>
                  </a:moveTo>
                  <a:cubicBezTo>
                    <a:pt x="844" y="0"/>
                    <a:pt x="522" y="181"/>
                    <a:pt x="200" y="181"/>
                  </a:cubicBezTo>
                  <a:cubicBezTo>
                    <a:pt x="120" y="240"/>
                    <a:pt x="80" y="300"/>
                    <a:pt x="1" y="340"/>
                  </a:cubicBezTo>
                  <a:lnTo>
                    <a:pt x="1" y="499"/>
                  </a:lnTo>
                  <a:cubicBezTo>
                    <a:pt x="100" y="499"/>
                    <a:pt x="220" y="499"/>
                    <a:pt x="319" y="479"/>
                  </a:cubicBezTo>
                  <a:cubicBezTo>
                    <a:pt x="439" y="400"/>
                    <a:pt x="578" y="400"/>
                    <a:pt x="697" y="340"/>
                  </a:cubicBezTo>
                  <a:cubicBezTo>
                    <a:pt x="876" y="300"/>
                    <a:pt x="1095" y="320"/>
                    <a:pt x="1214" y="141"/>
                  </a:cubicBezTo>
                  <a:cubicBezTo>
                    <a:pt x="1294" y="101"/>
                    <a:pt x="1294" y="41"/>
                    <a:pt x="1214" y="2"/>
                  </a:cubicBezTo>
                  <a:cubicBezTo>
                    <a:pt x="1198" y="1"/>
                    <a:pt x="1182" y="0"/>
                    <a:pt x="11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2387400" y="1897175"/>
              <a:ext cx="9975" cy="43775"/>
            </a:xfrm>
            <a:custGeom>
              <a:avLst/>
              <a:gdLst/>
              <a:ahLst/>
              <a:cxnLst/>
              <a:rect l="l" t="t" r="r" b="b"/>
              <a:pathLst>
                <a:path w="399" h="1751" extrusionOk="0">
                  <a:moveTo>
                    <a:pt x="200" y="0"/>
                  </a:moveTo>
                  <a:cubicBezTo>
                    <a:pt x="1" y="199"/>
                    <a:pt x="81" y="478"/>
                    <a:pt x="41" y="696"/>
                  </a:cubicBezTo>
                  <a:lnTo>
                    <a:pt x="100" y="1751"/>
                  </a:lnTo>
                  <a:lnTo>
                    <a:pt x="240" y="1751"/>
                  </a:lnTo>
                  <a:cubicBezTo>
                    <a:pt x="299" y="1233"/>
                    <a:pt x="61" y="676"/>
                    <a:pt x="399" y="179"/>
                  </a:cubicBezTo>
                  <a:lnTo>
                    <a:pt x="399" y="40"/>
                  </a:lnTo>
                  <a:cubicBezTo>
                    <a:pt x="359" y="0"/>
                    <a:pt x="27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2609700" y="1724575"/>
              <a:ext cx="28875" cy="11975"/>
            </a:xfrm>
            <a:custGeom>
              <a:avLst/>
              <a:gdLst/>
              <a:ahLst/>
              <a:cxnLst/>
              <a:rect l="l" t="t" r="r" b="b"/>
              <a:pathLst>
                <a:path w="1155" h="479" extrusionOk="0">
                  <a:moveTo>
                    <a:pt x="1083" y="0"/>
                  </a:moveTo>
                  <a:cubicBezTo>
                    <a:pt x="752" y="0"/>
                    <a:pt x="435" y="151"/>
                    <a:pt x="131" y="151"/>
                  </a:cubicBezTo>
                  <a:cubicBezTo>
                    <a:pt x="88" y="151"/>
                    <a:pt x="44" y="148"/>
                    <a:pt x="1" y="141"/>
                  </a:cubicBezTo>
                  <a:lnTo>
                    <a:pt x="1" y="479"/>
                  </a:lnTo>
                  <a:cubicBezTo>
                    <a:pt x="399" y="379"/>
                    <a:pt x="777" y="280"/>
                    <a:pt x="1155" y="180"/>
                  </a:cubicBezTo>
                  <a:cubicBezTo>
                    <a:pt x="1155" y="121"/>
                    <a:pt x="1135" y="41"/>
                    <a:pt x="1135" y="1"/>
                  </a:cubicBezTo>
                  <a:cubicBezTo>
                    <a:pt x="1117" y="0"/>
                    <a:pt x="1100" y="0"/>
                    <a:pt x="1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2505350" y="2070725"/>
              <a:ext cx="27300" cy="14675"/>
            </a:xfrm>
            <a:custGeom>
              <a:avLst/>
              <a:gdLst/>
              <a:ahLst/>
              <a:cxnLst/>
              <a:rect l="l" t="t" r="r" b="b"/>
              <a:pathLst>
                <a:path w="1092" h="587" extrusionOk="0">
                  <a:moveTo>
                    <a:pt x="555" y="21"/>
                  </a:moveTo>
                  <a:cubicBezTo>
                    <a:pt x="435" y="180"/>
                    <a:pt x="157" y="1"/>
                    <a:pt x="37" y="220"/>
                  </a:cubicBezTo>
                  <a:cubicBezTo>
                    <a:pt x="37" y="279"/>
                    <a:pt x="37" y="319"/>
                    <a:pt x="17" y="359"/>
                  </a:cubicBezTo>
                  <a:cubicBezTo>
                    <a:pt x="0" y="494"/>
                    <a:pt x="27" y="586"/>
                    <a:pt x="157" y="586"/>
                  </a:cubicBezTo>
                  <a:cubicBezTo>
                    <a:pt x="180" y="586"/>
                    <a:pt x="207" y="584"/>
                    <a:pt x="236" y="578"/>
                  </a:cubicBezTo>
                  <a:cubicBezTo>
                    <a:pt x="515" y="478"/>
                    <a:pt x="833" y="399"/>
                    <a:pt x="1092" y="200"/>
                  </a:cubicBezTo>
                  <a:cubicBezTo>
                    <a:pt x="1052" y="140"/>
                    <a:pt x="1032" y="100"/>
                    <a:pt x="952" y="80"/>
                  </a:cubicBezTo>
                  <a:cubicBezTo>
                    <a:pt x="893" y="21"/>
                    <a:pt x="813" y="21"/>
                    <a:pt x="714" y="21"/>
                  </a:cubicBezTo>
                  <a:cubicBezTo>
                    <a:pt x="684" y="40"/>
                    <a:pt x="659" y="50"/>
                    <a:pt x="634" y="50"/>
                  </a:cubicBezTo>
                  <a:cubicBezTo>
                    <a:pt x="609" y="50"/>
                    <a:pt x="584" y="40"/>
                    <a:pt x="55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07100" y="1698900"/>
              <a:ext cx="25900" cy="12800"/>
            </a:xfrm>
            <a:custGeom>
              <a:avLst/>
              <a:gdLst/>
              <a:ahLst/>
              <a:cxnLst/>
              <a:rect l="l" t="t" r="r" b="b"/>
              <a:pathLst>
                <a:path w="1036" h="512" extrusionOk="0">
                  <a:moveTo>
                    <a:pt x="354" y="0"/>
                  </a:moveTo>
                  <a:cubicBezTo>
                    <a:pt x="269" y="0"/>
                    <a:pt x="185" y="29"/>
                    <a:pt x="100" y="113"/>
                  </a:cubicBezTo>
                  <a:cubicBezTo>
                    <a:pt x="1" y="233"/>
                    <a:pt x="1" y="332"/>
                    <a:pt x="100" y="432"/>
                  </a:cubicBezTo>
                  <a:lnTo>
                    <a:pt x="100" y="511"/>
                  </a:lnTo>
                  <a:cubicBezTo>
                    <a:pt x="359" y="233"/>
                    <a:pt x="777" y="432"/>
                    <a:pt x="1035" y="113"/>
                  </a:cubicBezTo>
                  <a:lnTo>
                    <a:pt x="1035" y="113"/>
                  </a:lnTo>
                  <a:cubicBezTo>
                    <a:pt x="996" y="125"/>
                    <a:pt x="957" y="130"/>
                    <a:pt x="919" y="130"/>
                  </a:cubicBezTo>
                  <a:cubicBezTo>
                    <a:pt x="721" y="130"/>
                    <a:pt x="536" y="0"/>
                    <a:pt x="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2914075" y="1958450"/>
              <a:ext cx="23900" cy="13350"/>
            </a:xfrm>
            <a:custGeom>
              <a:avLst/>
              <a:gdLst/>
              <a:ahLst/>
              <a:cxnLst/>
              <a:rect l="l" t="t" r="r" b="b"/>
              <a:pathLst>
                <a:path w="956" h="534" extrusionOk="0">
                  <a:moveTo>
                    <a:pt x="620" y="0"/>
                  </a:moveTo>
                  <a:cubicBezTo>
                    <a:pt x="541" y="0"/>
                    <a:pt x="458" y="16"/>
                    <a:pt x="378" y="16"/>
                  </a:cubicBezTo>
                  <a:cubicBezTo>
                    <a:pt x="259" y="76"/>
                    <a:pt x="299" y="235"/>
                    <a:pt x="179" y="314"/>
                  </a:cubicBezTo>
                  <a:cubicBezTo>
                    <a:pt x="100" y="334"/>
                    <a:pt x="60" y="334"/>
                    <a:pt x="0" y="334"/>
                  </a:cubicBezTo>
                  <a:cubicBezTo>
                    <a:pt x="120" y="533"/>
                    <a:pt x="319" y="493"/>
                    <a:pt x="518" y="513"/>
                  </a:cubicBezTo>
                  <a:cubicBezTo>
                    <a:pt x="657" y="473"/>
                    <a:pt x="756" y="394"/>
                    <a:pt x="876" y="314"/>
                  </a:cubicBezTo>
                  <a:cubicBezTo>
                    <a:pt x="955" y="274"/>
                    <a:pt x="955" y="215"/>
                    <a:pt x="876" y="135"/>
                  </a:cubicBezTo>
                  <a:cubicBezTo>
                    <a:pt x="809" y="25"/>
                    <a:pt x="718"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2857375" y="1684625"/>
              <a:ext cx="31850" cy="8775"/>
            </a:xfrm>
            <a:custGeom>
              <a:avLst/>
              <a:gdLst/>
              <a:ahLst/>
              <a:cxnLst/>
              <a:rect l="l" t="t" r="r" b="b"/>
              <a:pathLst>
                <a:path w="1274" h="351" extrusionOk="0">
                  <a:moveTo>
                    <a:pt x="542" y="0"/>
                  </a:moveTo>
                  <a:cubicBezTo>
                    <a:pt x="358" y="0"/>
                    <a:pt x="176" y="32"/>
                    <a:pt x="1" y="187"/>
                  </a:cubicBezTo>
                  <a:cubicBezTo>
                    <a:pt x="160" y="326"/>
                    <a:pt x="359" y="247"/>
                    <a:pt x="498" y="326"/>
                  </a:cubicBezTo>
                  <a:cubicBezTo>
                    <a:pt x="616" y="335"/>
                    <a:pt x="734" y="350"/>
                    <a:pt x="848" y="350"/>
                  </a:cubicBezTo>
                  <a:cubicBezTo>
                    <a:pt x="1002" y="350"/>
                    <a:pt x="1148" y="321"/>
                    <a:pt x="1274" y="207"/>
                  </a:cubicBezTo>
                  <a:cubicBezTo>
                    <a:pt x="1194" y="147"/>
                    <a:pt x="1134" y="88"/>
                    <a:pt x="1055" y="8"/>
                  </a:cubicBezTo>
                  <a:cubicBezTo>
                    <a:pt x="1010" y="13"/>
                    <a:pt x="964" y="15"/>
                    <a:pt x="919" y="15"/>
                  </a:cubicBezTo>
                  <a:cubicBezTo>
                    <a:pt x="793" y="15"/>
                    <a:pt x="667" y="0"/>
                    <a:pt x="5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2453050" y="2112250"/>
              <a:ext cx="26400" cy="11650"/>
            </a:xfrm>
            <a:custGeom>
              <a:avLst/>
              <a:gdLst/>
              <a:ahLst/>
              <a:cxnLst/>
              <a:rect l="l" t="t" r="r" b="b"/>
              <a:pathLst>
                <a:path w="1056" h="466" extrusionOk="0">
                  <a:moveTo>
                    <a:pt x="839" y="1"/>
                  </a:moveTo>
                  <a:cubicBezTo>
                    <a:pt x="737" y="1"/>
                    <a:pt x="617" y="50"/>
                    <a:pt x="518" y="50"/>
                  </a:cubicBezTo>
                  <a:cubicBezTo>
                    <a:pt x="399" y="90"/>
                    <a:pt x="299" y="90"/>
                    <a:pt x="200" y="90"/>
                  </a:cubicBezTo>
                  <a:cubicBezTo>
                    <a:pt x="140" y="190"/>
                    <a:pt x="1" y="289"/>
                    <a:pt x="21" y="349"/>
                  </a:cubicBezTo>
                  <a:cubicBezTo>
                    <a:pt x="42" y="444"/>
                    <a:pt x="102" y="466"/>
                    <a:pt x="171" y="466"/>
                  </a:cubicBezTo>
                  <a:cubicBezTo>
                    <a:pt x="233" y="466"/>
                    <a:pt x="303" y="448"/>
                    <a:pt x="359" y="448"/>
                  </a:cubicBezTo>
                  <a:cubicBezTo>
                    <a:pt x="388" y="454"/>
                    <a:pt x="421" y="457"/>
                    <a:pt x="454" y="457"/>
                  </a:cubicBezTo>
                  <a:cubicBezTo>
                    <a:pt x="536" y="457"/>
                    <a:pt x="627" y="443"/>
                    <a:pt x="697" y="428"/>
                  </a:cubicBezTo>
                  <a:cubicBezTo>
                    <a:pt x="796" y="309"/>
                    <a:pt x="936" y="289"/>
                    <a:pt x="1055" y="249"/>
                  </a:cubicBezTo>
                  <a:cubicBezTo>
                    <a:pt x="1025" y="50"/>
                    <a:pt x="941" y="1"/>
                    <a:pt x="8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2740500" y="1886725"/>
              <a:ext cx="23900" cy="13950"/>
            </a:xfrm>
            <a:custGeom>
              <a:avLst/>
              <a:gdLst/>
              <a:ahLst/>
              <a:cxnLst/>
              <a:rect l="l" t="t" r="r" b="b"/>
              <a:pathLst>
                <a:path w="956" h="558" extrusionOk="0">
                  <a:moveTo>
                    <a:pt x="876" y="80"/>
                  </a:moveTo>
                  <a:cubicBezTo>
                    <a:pt x="578" y="100"/>
                    <a:pt x="200" y="0"/>
                    <a:pt x="1" y="557"/>
                  </a:cubicBezTo>
                  <a:cubicBezTo>
                    <a:pt x="359" y="418"/>
                    <a:pt x="657" y="518"/>
                    <a:pt x="876" y="279"/>
                  </a:cubicBezTo>
                  <a:cubicBezTo>
                    <a:pt x="956" y="199"/>
                    <a:pt x="956" y="160"/>
                    <a:pt x="87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2940425" y="1867775"/>
              <a:ext cx="18925" cy="13050"/>
            </a:xfrm>
            <a:custGeom>
              <a:avLst/>
              <a:gdLst/>
              <a:ahLst/>
              <a:cxnLst/>
              <a:rect l="l" t="t" r="r" b="b"/>
              <a:pathLst>
                <a:path w="757" h="522" extrusionOk="0">
                  <a:moveTo>
                    <a:pt x="356" y="1"/>
                  </a:moveTo>
                  <a:cubicBezTo>
                    <a:pt x="231" y="1"/>
                    <a:pt x="113" y="50"/>
                    <a:pt x="1" y="162"/>
                  </a:cubicBezTo>
                  <a:cubicBezTo>
                    <a:pt x="1" y="301"/>
                    <a:pt x="40" y="440"/>
                    <a:pt x="200" y="520"/>
                  </a:cubicBezTo>
                  <a:cubicBezTo>
                    <a:pt x="211" y="521"/>
                    <a:pt x="222" y="521"/>
                    <a:pt x="233" y="521"/>
                  </a:cubicBezTo>
                  <a:cubicBezTo>
                    <a:pt x="415" y="521"/>
                    <a:pt x="547" y="375"/>
                    <a:pt x="697" y="281"/>
                  </a:cubicBezTo>
                  <a:cubicBezTo>
                    <a:pt x="757" y="221"/>
                    <a:pt x="757" y="142"/>
                    <a:pt x="657" y="82"/>
                  </a:cubicBezTo>
                  <a:cubicBezTo>
                    <a:pt x="553" y="30"/>
                    <a:pt x="452" y="1"/>
                    <a:pt x="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2949375" y="1725100"/>
              <a:ext cx="24400" cy="11950"/>
            </a:xfrm>
            <a:custGeom>
              <a:avLst/>
              <a:gdLst/>
              <a:ahLst/>
              <a:cxnLst/>
              <a:rect l="l" t="t" r="r" b="b"/>
              <a:pathLst>
                <a:path w="976" h="478" extrusionOk="0">
                  <a:moveTo>
                    <a:pt x="936" y="0"/>
                  </a:moveTo>
                  <a:cubicBezTo>
                    <a:pt x="657" y="120"/>
                    <a:pt x="299" y="0"/>
                    <a:pt x="1" y="478"/>
                  </a:cubicBezTo>
                  <a:cubicBezTo>
                    <a:pt x="399" y="358"/>
                    <a:pt x="677" y="279"/>
                    <a:pt x="975" y="199"/>
                  </a:cubicBezTo>
                  <a:cubicBezTo>
                    <a:pt x="956" y="120"/>
                    <a:pt x="936" y="60"/>
                    <a:pt x="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2988175" y="1787750"/>
              <a:ext cx="21900" cy="13400"/>
            </a:xfrm>
            <a:custGeom>
              <a:avLst/>
              <a:gdLst/>
              <a:ahLst/>
              <a:cxnLst/>
              <a:rect l="l" t="t" r="r" b="b"/>
              <a:pathLst>
                <a:path w="876" h="536" extrusionOk="0">
                  <a:moveTo>
                    <a:pt x="498" y="1"/>
                  </a:moveTo>
                  <a:cubicBezTo>
                    <a:pt x="319" y="80"/>
                    <a:pt x="159" y="160"/>
                    <a:pt x="0" y="239"/>
                  </a:cubicBezTo>
                  <a:cubicBezTo>
                    <a:pt x="100" y="319"/>
                    <a:pt x="219" y="418"/>
                    <a:pt x="319" y="518"/>
                  </a:cubicBezTo>
                  <a:cubicBezTo>
                    <a:pt x="364" y="530"/>
                    <a:pt x="408" y="536"/>
                    <a:pt x="449" y="536"/>
                  </a:cubicBezTo>
                  <a:cubicBezTo>
                    <a:pt x="605" y="536"/>
                    <a:pt x="734" y="457"/>
                    <a:pt x="876" y="379"/>
                  </a:cubicBezTo>
                  <a:lnTo>
                    <a:pt x="697" y="200"/>
                  </a:lnTo>
                  <a:cubicBezTo>
                    <a:pt x="637" y="160"/>
                    <a:pt x="597" y="100"/>
                    <a:pt x="597" y="21"/>
                  </a:cubicBezTo>
                  <a:cubicBezTo>
                    <a:pt x="577" y="21"/>
                    <a:pt x="518"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2979225" y="1754500"/>
              <a:ext cx="17425" cy="11350"/>
            </a:xfrm>
            <a:custGeom>
              <a:avLst/>
              <a:gdLst/>
              <a:ahLst/>
              <a:cxnLst/>
              <a:rect l="l" t="t" r="r" b="b"/>
              <a:pathLst>
                <a:path w="697" h="454" extrusionOk="0">
                  <a:moveTo>
                    <a:pt x="453" y="1"/>
                  </a:moveTo>
                  <a:cubicBezTo>
                    <a:pt x="303" y="1"/>
                    <a:pt x="156" y="158"/>
                    <a:pt x="0" y="197"/>
                  </a:cubicBezTo>
                  <a:lnTo>
                    <a:pt x="0" y="276"/>
                  </a:lnTo>
                  <a:lnTo>
                    <a:pt x="0" y="336"/>
                  </a:lnTo>
                  <a:cubicBezTo>
                    <a:pt x="123" y="408"/>
                    <a:pt x="246" y="453"/>
                    <a:pt x="363" y="453"/>
                  </a:cubicBezTo>
                  <a:cubicBezTo>
                    <a:pt x="474" y="453"/>
                    <a:pt x="580" y="413"/>
                    <a:pt x="677" y="316"/>
                  </a:cubicBezTo>
                  <a:cubicBezTo>
                    <a:pt x="677" y="276"/>
                    <a:pt x="696" y="217"/>
                    <a:pt x="696" y="177"/>
                  </a:cubicBezTo>
                  <a:cubicBezTo>
                    <a:pt x="613" y="45"/>
                    <a:pt x="533"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2814100" y="2005900"/>
              <a:ext cx="20425" cy="8750"/>
            </a:xfrm>
            <a:custGeom>
              <a:avLst/>
              <a:gdLst/>
              <a:ahLst/>
              <a:cxnLst/>
              <a:rect l="l" t="t" r="r" b="b"/>
              <a:pathLst>
                <a:path w="817" h="350" extrusionOk="0">
                  <a:moveTo>
                    <a:pt x="367" y="0"/>
                  </a:moveTo>
                  <a:cubicBezTo>
                    <a:pt x="237" y="0"/>
                    <a:pt x="117" y="41"/>
                    <a:pt x="1" y="167"/>
                  </a:cubicBezTo>
                  <a:cubicBezTo>
                    <a:pt x="21" y="246"/>
                    <a:pt x="80" y="306"/>
                    <a:pt x="180" y="326"/>
                  </a:cubicBezTo>
                  <a:cubicBezTo>
                    <a:pt x="191" y="325"/>
                    <a:pt x="203" y="324"/>
                    <a:pt x="214" y="324"/>
                  </a:cubicBezTo>
                  <a:cubicBezTo>
                    <a:pt x="298" y="324"/>
                    <a:pt x="396" y="349"/>
                    <a:pt x="490" y="349"/>
                  </a:cubicBezTo>
                  <a:cubicBezTo>
                    <a:pt x="618" y="349"/>
                    <a:pt x="741" y="303"/>
                    <a:pt x="816" y="87"/>
                  </a:cubicBezTo>
                  <a:cubicBezTo>
                    <a:pt x="653" y="46"/>
                    <a:pt x="505" y="0"/>
                    <a:pt x="3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2623625" y="1945150"/>
              <a:ext cx="23900" cy="9175"/>
            </a:xfrm>
            <a:custGeom>
              <a:avLst/>
              <a:gdLst/>
              <a:ahLst/>
              <a:cxnLst/>
              <a:rect l="l" t="t" r="r" b="b"/>
              <a:pathLst>
                <a:path w="956" h="367" extrusionOk="0">
                  <a:moveTo>
                    <a:pt x="571" y="0"/>
                  </a:moveTo>
                  <a:cubicBezTo>
                    <a:pt x="372" y="0"/>
                    <a:pt x="181" y="67"/>
                    <a:pt x="1" y="289"/>
                  </a:cubicBezTo>
                  <a:cubicBezTo>
                    <a:pt x="175" y="328"/>
                    <a:pt x="334" y="366"/>
                    <a:pt x="478" y="366"/>
                  </a:cubicBezTo>
                  <a:cubicBezTo>
                    <a:pt x="630" y="366"/>
                    <a:pt x="764" y="323"/>
                    <a:pt x="876" y="190"/>
                  </a:cubicBezTo>
                  <a:cubicBezTo>
                    <a:pt x="956" y="130"/>
                    <a:pt x="936" y="70"/>
                    <a:pt x="836" y="31"/>
                  </a:cubicBezTo>
                  <a:cubicBezTo>
                    <a:pt x="746" y="13"/>
                    <a:pt x="658" y="0"/>
                    <a:pt x="5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2422225" y="1832025"/>
              <a:ext cx="25875" cy="13950"/>
            </a:xfrm>
            <a:custGeom>
              <a:avLst/>
              <a:gdLst/>
              <a:ahLst/>
              <a:cxnLst/>
              <a:rect l="l" t="t" r="r" b="b"/>
              <a:pathLst>
                <a:path w="1035" h="558" extrusionOk="0">
                  <a:moveTo>
                    <a:pt x="787" y="0"/>
                  </a:moveTo>
                  <a:cubicBezTo>
                    <a:pt x="496" y="0"/>
                    <a:pt x="300" y="238"/>
                    <a:pt x="60" y="358"/>
                  </a:cubicBezTo>
                  <a:lnTo>
                    <a:pt x="0" y="418"/>
                  </a:lnTo>
                  <a:lnTo>
                    <a:pt x="60" y="498"/>
                  </a:lnTo>
                  <a:cubicBezTo>
                    <a:pt x="100" y="517"/>
                    <a:pt x="179" y="517"/>
                    <a:pt x="239" y="557"/>
                  </a:cubicBezTo>
                  <a:cubicBezTo>
                    <a:pt x="254" y="528"/>
                    <a:pt x="279" y="510"/>
                    <a:pt x="323" y="510"/>
                  </a:cubicBezTo>
                  <a:cubicBezTo>
                    <a:pt x="339" y="510"/>
                    <a:pt x="357" y="512"/>
                    <a:pt x="378" y="517"/>
                  </a:cubicBezTo>
                  <a:cubicBezTo>
                    <a:pt x="538" y="398"/>
                    <a:pt x="776" y="517"/>
                    <a:pt x="935" y="358"/>
                  </a:cubicBezTo>
                  <a:cubicBezTo>
                    <a:pt x="975" y="318"/>
                    <a:pt x="995" y="279"/>
                    <a:pt x="1035" y="199"/>
                  </a:cubicBezTo>
                  <a:cubicBezTo>
                    <a:pt x="1035" y="120"/>
                    <a:pt x="975" y="80"/>
                    <a:pt x="935" y="20"/>
                  </a:cubicBezTo>
                  <a:cubicBezTo>
                    <a:pt x="883" y="6"/>
                    <a:pt x="834"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2796700" y="2010050"/>
              <a:ext cx="21900" cy="8775"/>
            </a:xfrm>
            <a:custGeom>
              <a:avLst/>
              <a:gdLst/>
              <a:ahLst/>
              <a:cxnLst/>
              <a:rect l="l" t="t" r="r" b="b"/>
              <a:pathLst>
                <a:path w="876" h="351" extrusionOk="0">
                  <a:moveTo>
                    <a:pt x="697" y="1"/>
                  </a:moveTo>
                  <a:cubicBezTo>
                    <a:pt x="438" y="21"/>
                    <a:pt x="200" y="1"/>
                    <a:pt x="1" y="140"/>
                  </a:cubicBezTo>
                  <a:lnTo>
                    <a:pt x="200" y="339"/>
                  </a:lnTo>
                  <a:cubicBezTo>
                    <a:pt x="247" y="347"/>
                    <a:pt x="295" y="351"/>
                    <a:pt x="342" y="351"/>
                  </a:cubicBezTo>
                  <a:cubicBezTo>
                    <a:pt x="532" y="351"/>
                    <a:pt x="717" y="287"/>
                    <a:pt x="876" y="160"/>
                  </a:cubicBezTo>
                  <a:cubicBezTo>
                    <a:pt x="796" y="120"/>
                    <a:pt x="737" y="41"/>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2858875" y="1976675"/>
              <a:ext cx="10950" cy="10975"/>
            </a:xfrm>
            <a:custGeom>
              <a:avLst/>
              <a:gdLst/>
              <a:ahLst/>
              <a:cxnLst/>
              <a:rect l="l" t="t" r="r" b="b"/>
              <a:pathLst>
                <a:path w="438" h="439" extrusionOk="0">
                  <a:moveTo>
                    <a:pt x="275" y="0"/>
                  </a:moveTo>
                  <a:cubicBezTo>
                    <a:pt x="129" y="0"/>
                    <a:pt x="75" y="94"/>
                    <a:pt x="20" y="222"/>
                  </a:cubicBezTo>
                  <a:cubicBezTo>
                    <a:pt x="0" y="341"/>
                    <a:pt x="40" y="401"/>
                    <a:pt x="139" y="421"/>
                  </a:cubicBezTo>
                  <a:cubicBezTo>
                    <a:pt x="176" y="433"/>
                    <a:pt x="210" y="439"/>
                    <a:pt x="240" y="439"/>
                  </a:cubicBezTo>
                  <a:cubicBezTo>
                    <a:pt x="356" y="439"/>
                    <a:pt x="422" y="356"/>
                    <a:pt x="438" y="262"/>
                  </a:cubicBezTo>
                  <a:cubicBezTo>
                    <a:pt x="438" y="142"/>
                    <a:pt x="418" y="63"/>
                    <a:pt x="319" y="3"/>
                  </a:cubicBezTo>
                  <a:cubicBezTo>
                    <a:pt x="303" y="1"/>
                    <a:pt x="289"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2846925" y="1689200"/>
              <a:ext cx="23900" cy="8075"/>
            </a:xfrm>
            <a:custGeom>
              <a:avLst/>
              <a:gdLst/>
              <a:ahLst/>
              <a:cxnLst/>
              <a:rect l="l" t="t" r="r" b="b"/>
              <a:pathLst>
                <a:path w="956" h="323" extrusionOk="0">
                  <a:moveTo>
                    <a:pt x="614" y="0"/>
                  </a:moveTo>
                  <a:cubicBezTo>
                    <a:pt x="560" y="0"/>
                    <a:pt x="507" y="4"/>
                    <a:pt x="458" y="4"/>
                  </a:cubicBezTo>
                  <a:cubicBezTo>
                    <a:pt x="319" y="64"/>
                    <a:pt x="200" y="123"/>
                    <a:pt x="80" y="163"/>
                  </a:cubicBezTo>
                  <a:cubicBezTo>
                    <a:pt x="1" y="223"/>
                    <a:pt x="1" y="263"/>
                    <a:pt x="80" y="322"/>
                  </a:cubicBezTo>
                  <a:cubicBezTo>
                    <a:pt x="379" y="322"/>
                    <a:pt x="677" y="302"/>
                    <a:pt x="956" y="143"/>
                  </a:cubicBezTo>
                  <a:cubicBezTo>
                    <a:pt x="859" y="19"/>
                    <a:pt x="734" y="0"/>
                    <a:pt x="6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2994150" y="1898650"/>
              <a:ext cx="19900" cy="12225"/>
            </a:xfrm>
            <a:custGeom>
              <a:avLst/>
              <a:gdLst/>
              <a:ahLst/>
              <a:cxnLst/>
              <a:rect l="l" t="t" r="r" b="b"/>
              <a:pathLst>
                <a:path w="796" h="489" extrusionOk="0">
                  <a:moveTo>
                    <a:pt x="637" y="1"/>
                  </a:moveTo>
                  <a:cubicBezTo>
                    <a:pt x="458" y="21"/>
                    <a:pt x="279" y="61"/>
                    <a:pt x="99" y="120"/>
                  </a:cubicBezTo>
                  <a:cubicBezTo>
                    <a:pt x="0" y="240"/>
                    <a:pt x="0" y="339"/>
                    <a:pt x="99" y="478"/>
                  </a:cubicBezTo>
                  <a:cubicBezTo>
                    <a:pt x="145" y="485"/>
                    <a:pt x="190" y="489"/>
                    <a:pt x="233" y="489"/>
                  </a:cubicBezTo>
                  <a:cubicBezTo>
                    <a:pt x="436" y="489"/>
                    <a:pt x="616" y="417"/>
                    <a:pt x="796" y="319"/>
                  </a:cubicBezTo>
                  <a:cubicBezTo>
                    <a:pt x="756" y="220"/>
                    <a:pt x="676" y="100"/>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2679825" y="1862475"/>
              <a:ext cx="15950" cy="10800"/>
            </a:xfrm>
            <a:custGeom>
              <a:avLst/>
              <a:gdLst/>
              <a:ahLst/>
              <a:cxnLst/>
              <a:rect l="l" t="t" r="r" b="b"/>
              <a:pathLst>
                <a:path w="638" h="432" extrusionOk="0">
                  <a:moveTo>
                    <a:pt x="336" y="0"/>
                  </a:moveTo>
                  <a:cubicBezTo>
                    <a:pt x="229" y="0"/>
                    <a:pt x="125" y="59"/>
                    <a:pt x="21" y="195"/>
                  </a:cubicBezTo>
                  <a:cubicBezTo>
                    <a:pt x="1" y="234"/>
                    <a:pt x="1" y="334"/>
                    <a:pt x="21" y="354"/>
                  </a:cubicBezTo>
                  <a:cubicBezTo>
                    <a:pt x="68" y="410"/>
                    <a:pt x="110" y="431"/>
                    <a:pt x="151" y="431"/>
                  </a:cubicBezTo>
                  <a:cubicBezTo>
                    <a:pt x="265" y="431"/>
                    <a:pt x="360" y="263"/>
                    <a:pt x="484" y="263"/>
                  </a:cubicBezTo>
                  <a:cubicBezTo>
                    <a:pt x="501" y="263"/>
                    <a:pt x="519" y="267"/>
                    <a:pt x="538" y="274"/>
                  </a:cubicBezTo>
                  <a:cubicBezTo>
                    <a:pt x="548" y="277"/>
                    <a:pt x="557" y="279"/>
                    <a:pt x="565" y="279"/>
                  </a:cubicBezTo>
                  <a:cubicBezTo>
                    <a:pt x="609" y="279"/>
                    <a:pt x="637" y="235"/>
                    <a:pt x="637" y="135"/>
                  </a:cubicBezTo>
                  <a:cubicBezTo>
                    <a:pt x="533" y="49"/>
                    <a:pt x="433"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2675350" y="1906125"/>
              <a:ext cx="21925" cy="9975"/>
            </a:xfrm>
            <a:custGeom>
              <a:avLst/>
              <a:gdLst/>
              <a:ahLst/>
              <a:cxnLst/>
              <a:rect l="l" t="t" r="r" b="b"/>
              <a:pathLst>
                <a:path w="877" h="399" extrusionOk="0">
                  <a:moveTo>
                    <a:pt x="876" y="0"/>
                  </a:moveTo>
                  <a:cubicBezTo>
                    <a:pt x="578" y="20"/>
                    <a:pt x="279" y="40"/>
                    <a:pt x="1" y="40"/>
                  </a:cubicBezTo>
                  <a:cubicBezTo>
                    <a:pt x="1" y="179"/>
                    <a:pt x="21" y="259"/>
                    <a:pt x="21" y="398"/>
                  </a:cubicBezTo>
                  <a:cubicBezTo>
                    <a:pt x="299" y="318"/>
                    <a:pt x="617" y="378"/>
                    <a:pt x="876" y="179"/>
                  </a:cubicBezTo>
                  <a:lnTo>
                    <a:pt x="876"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2497825" y="2040825"/>
              <a:ext cx="13450" cy="13325"/>
            </a:xfrm>
            <a:custGeom>
              <a:avLst/>
              <a:gdLst/>
              <a:ahLst/>
              <a:cxnLst/>
              <a:rect l="l" t="t" r="r" b="b"/>
              <a:pathLst>
                <a:path w="538" h="533" extrusionOk="0">
                  <a:moveTo>
                    <a:pt x="466" y="1"/>
                  </a:moveTo>
                  <a:cubicBezTo>
                    <a:pt x="258" y="1"/>
                    <a:pt x="129" y="111"/>
                    <a:pt x="0" y="222"/>
                  </a:cubicBezTo>
                  <a:cubicBezTo>
                    <a:pt x="0" y="361"/>
                    <a:pt x="40" y="461"/>
                    <a:pt x="159" y="520"/>
                  </a:cubicBezTo>
                  <a:cubicBezTo>
                    <a:pt x="193" y="529"/>
                    <a:pt x="225" y="533"/>
                    <a:pt x="256" y="533"/>
                  </a:cubicBezTo>
                  <a:cubicBezTo>
                    <a:pt x="369" y="533"/>
                    <a:pt x="459" y="479"/>
                    <a:pt x="537" y="401"/>
                  </a:cubicBezTo>
                  <a:cubicBezTo>
                    <a:pt x="537" y="282"/>
                    <a:pt x="517" y="123"/>
                    <a:pt x="517" y="3"/>
                  </a:cubicBezTo>
                  <a:cubicBezTo>
                    <a:pt x="500" y="2"/>
                    <a:pt x="482" y="1"/>
                    <a:pt x="4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2662925" y="2043375"/>
              <a:ext cx="19750" cy="11475"/>
            </a:xfrm>
            <a:custGeom>
              <a:avLst/>
              <a:gdLst/>
              <a:ahLst/>
              <a:cxnLst/>
              <a:rect l="l" t="t" r="r" b="b"/>
              <a:pathLst>
                <a:path w="790" h="459" extrusionOk="0">
                  <a:moveTo>
                    <a:pt x="219" y="1"/>
                  </a:moveTo>
                  <a:cubicBezTo>
                    <a:pt x="199" y="1"/>
                    <a:pt x="180" y="21"/>
                    <a:pt x="160" y="80"/>
                  </a:cubicBezTo>
                  <a:cubicBezTo>
                    <a:pt x="0" y="359"/>
                    <a:pt x="120" y="418"/>
                    <a:pt x="378" y="458"/>
                  </a:cubicBezTo>
                  <a:cubicBezTo>
                    <a:pt x="478" y="418"/>
                    <a:pt x="577" y="398"/>
                    <a:pt x="657" y="379"/>
                  </a:cubicBezTo>
                  <a:cubicBezTo>
                    <a:pt x="790" y="60"/>
                    <a:pt x="639" y="51"/>
                    <a:pt x="483" y="51"/>
                  </a:cubicBezTo>
                  <a:cubicBezTo>
                    <a:pt x="474" y="51"/>
                    <a:pt x="465" y="51"/>
                    <a:pt x="456" y="51"/>
                  </a:cubicBezTo>
                  <a:cubicBezTo>
                    <a:pt x="387" y="51"/>
                    <a:pt x="320" y="50"/>
                    <a:pt x="279" y="21"/>
                  </a:cubicBezTo>
                  <a:cubicBezTo>
                    <a:pt x="279" y="21"/>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2468975" y="1844450"/>
              <a:ext cx="32850" cy="8975"/>
            </a:xfrm>
            <a:custGeom>
              <a:avLst/>
              <a:gdLst/>
              <a:ahLst/>
              <a:cxnLst/>
              <a:rect l="l" t="t" r="r" b="b"/>
              <a:pathLst>
                <a:path w="1314" h="359" extrusionOk="0">
                  <a:moveTo>
                    <a:pt x="418" y="1"/>
                  </a:moveTo>
                  <a:cubicBezTo>
                    <a:pt x="319" y="20"/>
                    <a:pt x="199" y="20"/>
                    <a:pt x="80" y="20"/>
                  </a:cubicBezTo>
                  <a:cubicBezTo>
                    <a:pt x="20" y="80"/>
                    <a:pt x="0" y="120"/>
                    <a:pt x="20" y="199"/>
                  </a:cubicBezTo>
                  <a:cubicBezTo>
                    <a:pt x="120" y="319"/>
                    <a:pt x="299" y="279"/>
                    <a:pt x="398" y="359"/>
                  </a:cubicBezTo>
                  <a:cubicBezTo>
                    <a:pt x="617" y="279"/>
                    <a:pt x="876" y="199"/>
                    <a:pt x="1313" y="80"/>
                  </a:cubicBezTo>
                  <a:cubicBezTo>
                    <a:pt x="876" y="20"/>
                    <a:pt x="657" y="2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2882250" y="1884225"/>
              <a:ext cx="13950" cy="11325"/>
            </a:xfrm>
            <a:custGeom>
              <a:avLst/>
              <a:gdLst/>
              <a:ahLst/>
              <a:cxnLst/>
              <a:rect l="l" t="t" r="r" b="b"/>
              <a:pathLst>
                <a:path w="558" h="453" extrusionOk="0">
                  <a:moveTo>
                    <a:pt x="378" y="1"/>
                  </a:moveTo>
                  <a:cubicBezTo>
                    <a:pt x="199" y="21"/>
                    <a:pt x="0" y="100"/>
                    <a:pt x="60" y="299"/>
                  </a:cubicBezTo>
                  <a:cubicBezTo>
                    <a:pt x="106" y="414"/>
                    <a:pt x="164" y="453"/>
                    <a:pt x="228" y="453"/>
                  </a:cubicBezTo>
                  <a:cubicBezTo>
                    <a:pt x="330" y="453"/>
                    <a:pt x="447" y="356"/>
                    <a:pt x="557" y="319"/>
                  </a:cubicBezTo>
                  <a:cubicBezTo>
                    <a:pt x="557" y="180"/>
                    <a:pt x="497" y="8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2493350" y="2079675"/>
              <a:ext cx="17925" cy="13950"/>
            </a:xfrm>
            <a:custGeom>
              <a:avLst/>
              <a:gdLst/>
              <a:ahLst/>
              <a:cxnLst/>
              <a:rect l="l" t="t" r="r" b="b"/>
              <a:pathLst>
                <a:path w="717" h="558" extrusionOk="0">
                  <a:moveTo>
                    <a:pt x="497" y="1"/>
                  </a:moveTo>
                  <a:cubicBezTo>
                    <a:pt x="298" y="21"/>
                    <a:pt x="100" y="1"/>
                    <a:pt x="0" y="180"/>
                  </a:cubicBezTo>
                  <a:cubicBezTo>
                    <a:pt x="0" y="319"/>
                    <a:pt x="80" y="419"/>
                    <a:pt x="179" y="478"/>
                  </a:cubicBezTo>
                  <a:lnTo>
                    <a:pt x="179" y="558"/>
                  </a:lnTo>
                  <a:cubicBezTo>
                    <a:pt x="338" y="438"/>
                    <a:pt x="537" y="339"/>
                    <a:pt x="716" y="220"/>
                  </a:cubicBezTo>
                  <a:lnTo>
                    <a:pt x="49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2480900" y="2123450"/>
              <a:ext cx="20425" cy="9725"/>
            </a:xfrm>
            <a:custGeom>
              <a:avLst/>
              <a:gdLst/>
              <a:ahLst/>
              <a:cxnLst/>
              <a:rect l="l" t="t" r="r" b="b"/>
              <a:pathLst>
                <a:path w="817" h="389" extrusionOk="0">
                  <a:moveTo>
                    <a:pt x="637" y="0"/>
                  </a:moveTo>
                  <a:cubicBezTo>
                    <a:pt x="419" y="80"/>
                    <a:pt x="220" y="140"/>
                    <a:pt x="1" y="199"/>
                  </a:cubicBezTo>
                  <a:cubicBezTo>
                    <a:pt x="104" y="349"/>
                    <a:pt x="224" y="389"/>
                    <a:pt x="354" y="389"/>
                  </a:cubicBezTo>
                  <a:cubicBezTo>
                    <a:pt x="500" y="389"/>
                    <a:pt x="658" y="339"/>
                    <a:pt x="816" y="339"/>
                  </a:cubicBezTo>
                  <a:cubicBezTo>
                    <a:pt x="737" y="199"/>
                    <a:pt x="697" y="100"/>
                    <a:pt x="6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442625" y="1743750"/>
              <a:ext cx="28350" cy="10225"/>
            </a:xfrm>
            <a:custGeom>
              <a:avLst/>
              <a:gdLst/>
              <a:ahLst/>
              <a:cxnLst/>
              <a:rect l="l" t="t" r="r" b="b"/>
              <a:pathLst>
                <a:path w="1134" h="409" extrusionOk="0">
                  <a:moveTo>
                    <a:pt x="811" y="0"/>
                  </a:moveTo>
                  <a:cubicBezTo>
                    <a:pt x="741" y="0"/>
                    <a:pt x="676" y="10"/>
                    <a:pt x="617" y="50"/>
                  </a:cubicBezTo>
                  <a:cubicBezTo>
                    <a:pt x="438" y="110"/>
                    <a:pt x="219" y="50"/>
                    <a:pt x="80" y="249"/>
                  </a:cubicBezTo>
                  <a:cubicBezTo>
                    <a:pt x="0" y="309"/>
                    <a:pt x="0" y="348"/>
                    <a:pt x="80" y="408"/>
                  </a:cubicBezTo>
                  <a:cubicBezTo>
                    <a:pt x="418" y="169"/>
                    <a:pt x="855" y="368"/>
                    <a:pt x="1134" y="70"/>
                  </a:cubicBezTo>
                  <a:cubicBezTo>
                    <a:pt x="1114" y="50"/>
                    <a:pt x="1074" y="30"/>
                    <a:pt x="1034" y="10"/>
                  </a:cubicBezTo>
                  <a:cubicBezTo>
                    <a:pt x="955" y="10"/>
                    <a:pt x="88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2765875" y="1709675"/>
              <a:ext cx="23900" cy="9475"/>
            </a:xfrm>
            <a:custGeom>
              <a:avLst/>
              <a:gdLst/>
              <a:ahLst/>
              <a:cxnLst/>
              <a:rect l="l" t="t" r="r" b="b"/>
              <a:pathLst>
                <a:path w="956" h="379" extrusionOk="0">
                  <a:moveTo>
                    <a:pt x="955" y="1"/>
                  </a:moveTo>
                  <a:lnTo>
                    <a:pt x="955" y="1"/>
                  </a:lnTo>
                  <a:cubicBezTo>
                    <a:pt x="577" y="20"/>
                    <a:pt x="319" y="40"/>
                    <a:pt x="40" y="80"/>
                  </a:cubicBezTo>
                  <a:cubicBezTo>
                    <a:pt x="40" y="120"/>
                    <a:pt x="0" y="180"/>
                    <a:pt x="0" y="219"/>
                  </a:cubicBezTo>
                  <a:cubicBezTo>
                    <a:pt x="60" y="299"/>
                    <a:pt x="120" y="339"/>
                    <a:pt x="179" y="379"/>
                  </a:cubicBezTo>
                  <a:cubicBezTo>
                    <a:pt x="378" y="239"/>
                    <a:pt x="677" y="319"/>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2827050" y="1693175"/>
              <a:ext cx="19400" cy="9150"/>
            </a:xfrm>
            <a:custGeom>
              <a:avLst/>
              <a:gdLst/>
              <a:ahLst/>
              <a:cxnLst/>
              <a:rect l="l" t="t" r="r" b="b"/>
              <a:pathLst>
                <a:path w="776" h="366" extrusionOk="0">
                  <a:moveTo>
                    <a:pt x="606" y="0"/>
                  </a:moveTo>
                  <a:cubicBezTo>
                    <a:pt x="394" y="0"/>
                    <a:pt x="174" y="61"/>
                    <a:pt x="0" y="183"/>
                  </a:cubicBezTo>
                  <a:lnTo>
                    <a:pt x="0" y="362"/>
                  </a:lnTo>
                  <a:cubicBezTo>
                    <a:pt x="69" y="362"/>
                    <a:pt x="137" y="365"/>
                    <a:pt x="202" y="365"/>
                  </a:cubicBezTo>
                  <a:cubicBezTo>
                    <a:pt x="383" y="365"/>
                    <a:pt x="550" y="344"/>
                    <a:pt x="696" y="183"/>
                  </a:cubicBezTo>
                  <a:cubicBezTo>
                    <a:pt x="776" y="143"/>
                    <a:pt x="776" y="64"/>
                    <a:pt x="696" y="4"/>
                  </a:cubicBezTo>
                  <a:cubicBezTo>
                    <a:pt x="666" y="2"/>
                    <a:pt x="636" y="0"/>
                    <a:pt x="6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2832500" y="1788750"/>
              <a:ext cx="16450" cy="8325"/>
            </a:xfrm>
            <a:custGeom>
              <a:avLst/>
              <a:gdLst/>
              <a:ahLst/>
              <a:cxnLst/>
              <a:rect l="l" t="t" r="r" b="b"/>
              <a:pathLst>
                <a:path w="658" h="333" extrusionOk="0">
                  <a:moveTo>
                    <a:pt x="299" y="1"/>
                  </a:moveTo>
                  <a:cubicBezTo>
                    <a:pt x="180" y="1"/>
                    <a:pt x="1" y="20"/>
                    <a:pt x="61" y="219"/>
                  </a:cubicBezTo>
                  <a:cubicBezTo>
                    <a:pt x="86" y="309"/>
                    <a:pt x="162" y="333"/>
                    <a:pt x="239" y="333"/>
                  </a:cubicBezTo>
                  <a:cubicBezTo>
                    <a:pt x="281" y="333"/>
                    <a:pt x="324" y="326"/>
                    <a:pt x="359" y="319"/>
                  </a:cubicBezTo>
                  <a:cubicBezTo>
                    <a:pt x="458" y="299"/>
                    <a:pt x="558" y="239"/>
                    <a:pt x="657" y="199"/>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2645025" y="1941000"/>
              <a:ext cx="24400" cy="8900"/>
            </a:xfrm>
            <a:custGeom>
              <a:avLst/>
              <a:gdLst/>
              <a:ahLst/>
              <a:cxnLst/>
              <a:rect l="l" t="t" r="r" b="b"/>
              <a:pathLst>
                <a:path w="976" h="356" extrusionOk="0">
                  <a:moveTo>
                    <a:pt x="753" y="0"/>
                  </a:moveTo>
                  <a:cubicBezTo>
                    <a:pt x="492" y="0"/>
                    <a:pt x="253" y="163"/>
                    <a:pt x="0" y="197"/>
                  </a:cubicBezTo>
                  <a:cubicBezTo>
                    <a:pt x="0" y="236"/>
                    <a:pt x="20" y="316"/>
                    <a:pt x="20" y="356"/>
                  </a:cubicBezTo>
                  <a:cubicBezTo>
                    <a:pt x="319" y="356"/>
                    <a:pt x="617" y="336"/>
                    <a:pt x="896" y="177"/>
                  </a:cubicBezTo>
                  <a:cubicBezTo>
                    <a:pt x="975" y="117"/>
                    <a:pt x="975" y="77"/>
                    <a:pt x="896" y="18"/>
                  </a:cubicBezTo>
                  <a:cubicBezTo>
                    <a:pt x="847" y="6"/>
                    <a:pt x="800" y="0"/>
                    <a:pt x="7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2760400" y="1954350"/>
              <a:ext cx="14950" cy="11050"/>
            </a:xfrm>
            <a:custGeom>
              <a:avLst/>
              <a:gdLst/>
              <a:ahLst/>
              <a:cxnLst/>
              <a:rect l="l" t="t" r="r" b="b"/>
              <a:pathLst>
                <a:path w="598" h="442" extrusionOk="0">
                  <a:moveTo>
                    <a:pt x="597" y="1"/>
                  </a:moveTo>
                  <a:lnTo>
                    <a:pt x="597" y="1"/>
                  </a:lnTo>
                  <a:cubicBezTo>
                    <a:pt x="140" y="80"/>
                    <a:pt x="140" y="80"/>
                    <a:pt x="0" y="438"/>
                  </a:cubicBezTo>
                  <a:cubicBezTo>
                    <a:pt x="13" y="440"/>
                    <a:pt x="26" y="441"/>
                    <a:pt x="38" y="441"/>
                  </a:cubicBezTo>
                  <a:cubicBezTo>
                    <a:pt x="243" y="441"/>
                    <a:pt x="317" y="169"/>
                    <a:pt x="508" y="169"/>
                  </a:cubicBezTo>
                  <a:cubicBezTo>
                    <a:pt x="530" y="169"/>
                    <a:pt x="553" y="172"/>
                    <a:pt x="577" y="180"/>
                  </a:cubicBezTo>
                  <a:cubicBezTo>
                    <a:pt x="577" y="140"/>
                    <a:pt x="597" y="6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05050" y="1867850"/>
              <a:ext cx="13450" cy="8450"/>
            </a:xfrm>
            <a:custGeom>
              <a:avLst/>
              <a:gdLst/>
              <a:ahLst/>
              <a:cxnLst/>
              <a:rect l="l" t="t" r="r" b="b"/>
              <a:pathLst>
                <a:path w="538" h="338" extrusionOk="0">
                  <a:moveTo>
                    <a:pt x="301" y="0"/>
                  </a:moveTo>
                  <a:cubicBezTo>
                    <a:pt x="198" y="0"/>
                    <a:pt x="91" y="61"/>
                    <a:pt x="0" y="139"/>
                  </a:cubicBezTo>
                  <a:cubicBezTo>
                    <a:pt x="80" y="278"/>
                    <a:pt x="219" y="298"/>
                    <a:pt x="378" y="338"/>
                  </a:cubicBezTo>
                  <a:cubicBezTo>
                    <a:pt x="478" y="258"/>
                    <a:pt x="537" y="139"/>
                    <a:pt x="458" y="59"/>
                  </a:cubicBezTo>
                  <a:cubicBezTo>
                    <a:pt x="409" y="18"/>
                    <a:pt x="356" y="0"/>
                    <a:pt x="3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2709675" y="1728075"/>
              <a:ext cx="9475" cy="8300"/>
            </a:xfrm>
            <a:custGeom>
              <a:avLst/>
              <a:gdLst/>
              <a:ahLst/>
              <a:cxnLst/>
              <a:rect l="l" t="t" r="r" b="b"/>
              <a:pathLst>
                <a:path w="379" h="332" extrusionOk="0">
                  <a:moveTo>
                    <a:pt x="378" y="1"/>
                  </a:moveTo>
                  <a:cubicBezTo>
                    <a:pt x="299" y="1"/>
                    <a:pt x="239" y="1"/>
                    <a:pt x="219" y="21"/>
                  </a:cubicBezTo>
                  <a:cubicBezTo>
                    <a:pt x="120" y="60"/>
                    <a:pt x="0" y="100"/>
                    <a:pt x="0" y="219"/>
                  </a:cubicBezTo>
                  <a:cubicBezTo>
                    <a:pt x="0" y="279"/>
                    <a:pt x="40" y="319"/>
                    <a:pt x="100" y="319"/>
                  </a:cubicBezTo>
                  <a:cubicBezTo>
                    <a:pt x="121" y="327"/>
                    <a:pt x="141" y="331"/>
                    <a:pt x="162" y="331"/>
                  </a:cubicBezTo>
                  <a:cubicBezTo>
                    <a:pt x="238" y="331"/>
                    <a:pt x="307" y="274"/>
                    <a:pt x="339" y="180"/>
                  </a:cubicBezTo>
                  <a:cubicBezTo>
                    <a:pt x="378" y="140"/>
                    <a:pt x="378" y="6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2468975" y="1740500"/>
              <a:ext cx="21900" cy="5300"/>
            </a:xfrm>
            <a:custGeom>
              <a:avLst/>
              <a:gdLst/>
              <a:ahLst/>
              <a:cxnLst/>
              <a:rect l="l" t="t" r="r" b="b"/>
              <a:pathLst>
                <a:path w="876" h="212" extrusionOk="0">
                  <a:moveTo>
                    <a:pt x="597" y="1"/>
                  </a:moveTo>
                  <a:cubicBezTo>
                    <a:pt x="418" y="1"/>
                    <a:pt x="259" y="1"/>
                    <a:pt x="40" y="41"/>
                  </a:cubicBezTo>
                  <a:cubicBezTo>
                    <a:pt x="0" y="81"/>
                    <a:pt x="0" y="160"/>
                    <a:pt x="80" y="200"/>
                  </a:cubicBezTo>
                  <a:cubicBezTo>
                    <a:pt x="106" y="197"/>
                    <a:pt x="133" y="197"/>
                    <a:pt x="160" y="197"/>
                  </a:cubicBezTo>
                  <a:cubicBezTo>
                    <a:pt x="268" y="197"/>
                    <a:pt x="380" y="211"/>
                    <a:pt x="483" y="211"/>
                  </a:cubicBezTo>
                  <a:cubicBezTo>
                    <a:pt x="571" y="211"/>
                    <a:pt x="652" y="200"/>
                    <a:pt x="716" y="160"/>
                  </a:cubicBezTo>
                  <a:cubicBezTo>
                    <a:pt x="876" y="81"/>
                    <a:pt x="657" y="61"/>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2431175" y="2075600"/>
              <a:ext cx="13450" cy="14725"/>
            </a:xfrm>
            <a:custGeom>
              <a:avLst/>
              <a:gdLst/>
              <a:ahLst/>
              <a:cxnLst/>
              <a:rect l="l" t="t" r="r" b="b"/>
              <a:pathLst>
                <a:path w="538" h="589" extrusionOk="0">
                  <a:moveTo>
                    <a:pt x="438" y="0"/>
                  </a:moveTo>
                  <a:cubicBezTo>
                    <a:pt x="221" y="0"/>
                    <a:pt x="38" y="71"/>
                    <a:pt x="20" y="383"/>
                  </a:cubicBezTo>
                  <a:lnTo>
                    <a:pt x="1" y="462"/>
                  </a:lnTo>
                  <a:lnTo>
                    <a:pt x="20" y="522"/>
                  </a:lnTo>
                  <a:cubicBezTo>
                    <a:pt x="20" y="562"/>
                    <a:pt x="40" y="562"/>
                    <a:pt x="100" y="582"/>
                  </a:cubicBezTo>
                  <a:cubicBezTo>
                    <a:pt x="110" y="586"/>
                    <a:pt x="121" y="589"/>
                    <a:pt x="133" y="589"/>
                  </a:cubicBezTo>
                  <a:cubicBezTo>
                    <a:pt x="168" y="589"/>
                    <a:pt x="209" y="567"/>
                    <a:pt x="239" y="522"/>
                  </a:cubicBezTo>
                  <a:cubicBezTo>
                    <a:pt x="120" y="223"/>
                    <a:pt x="438" y="184"/>
                    <a:pt x="538" y="5"/>
                  </a:cubicBezTo>
                  <a:cubicBezTo>
                    <a:pt x="504" y="2"/>
                    <a:pt x="471"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2512725" y="2114500"/>
              <a:ext cx="22900" cy="5500"/>
            </a:xfrm>
            <a:custGeom>
              <a:avLst/>
              <a:gdLst/>
              <a:ahLst/>
              <a:cxnLst/>
              <a:rect l="l" t="t" r="r" b="b"/>
              <a:pathLst>
                <a:path w="916" h="220" extrusionOk="0">
                  <a:moveTo>
                    <a:pt x="916" y="0"/>
                  </a:moveTo>
                  <a:cubicBezTo>
                    <a:pt x="637" y="0"/>
                    <a:pt x="339" y="0"/>
                    <a:pt x="61" y="20"/>
                  </a:cubicBezTo>
                  <a:cubicBezTo>
                    <a:pt x="1" y="60"/>
                    <a:pt x="21" y="120"/>
                    <a:pt x="100" y="159"/>
                  </a:cubicBezTo>
                  <a:cubicBezTo>
                    <a:pt x="200" y="199"/>
                    <a:pt x="319" y="199"/>
                    <a:pt x="419" y="199"/>
                  </a:cubicBezTo>
                  <a:cubicBezTo>
                    <a:pt x="598" y="140"/>
                    <a:pt x="817" y="219"/>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2762400" y="1885875"/>
              <a:ext cx="14425" cy="8825"/>
            </a:xfrm>
            <a:custGeom>
              <a:avLst/>
              <a:gdLst/>
              <a:ahLst/>
              <a:cxnLst/>
              <a:rect l="l" t="t" r="r" b="b"/>
              <a:pathLst>
                <a:path w="577" h="353" extrusionOk="0">
                  <a:moveTo>
                    <a:pt x="450" y="1"/>
                  </a:moveTo>
                  <a:cubicBezTo>
                    <a:pt x="307" y="1"/>
                    <a:pt x="185" y="118"/>
                    <a:pt x="46" y="118"/>
                  </a:cubicBezTo>
                  <a:cubicBezTo>
                    <a:pt x="31" y="118"/>
                    <a:pt x="16" y="117"/>
                    <a:pt x="0" y="114"/>
                  </a:cubicBezTo>
                  <a:lnTo>
                    <a:pt x="0" y="313"/>
                  </a:lnTo>
                  <a:cubicBezTo>
                    <a:pt x="199" y="253"/>
                    <a:pt x="477" y="353"/>
                    <a:pt x="577" y="34"/>
                  </a:cubicBezTo>
                  <a:cubicBezTo>
                    <a:pt x="532" y="10"/>
                    <a:pt x="490" y="1"/>
                    <a:pt x="4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2875775" y="1779800"/>
              <a:ext cx="14950" cy="9975"/>
            </a:xfrm>
            <a:custGeom>
              <a:avLst/>
              <a:gdLst/>
              <a:ahLst/>
              <a:cxnLst/>
              <a:rect l="l" t="t" r="r" b="b"/>
              <a:pathLst>
                <a:path w="598" h="399" extrusionOk="0">
                  <a:moveTo>
                    <a:pt x="518" y="0"/>
                  </a:moveTo>
                  <a:cubicBezTo>
                    <a:pt x="339" y="20"/>
                    <a:pt x="160" y="20"/>
                    <a:pt x="1" y="20"/>
                  </a:cubicBezTo>
                  <a:lnTo>
                    <a:pt x="1" y="398"/>
                  </a:lnTo>
                  <a:cubicBezTo>
                    <a:pt x="140" y="319"/>
                    <a:pt x="319" y="279"/>
                    <a:pt x="518" y="199"/>
                  </a:cubicBezTo>
                  <a:cubicBezTo>
                    <a:pt x="597" y="120"/>
                    <a:pt x="597" y="8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2985175" y="1901650"/>
              <a:ext cx="11475" cy="9975"/>
            </a:xfrm>
            <a:custGeom>
              <a:avLst/>
              <a:gdLst/>
              <a:ahLst/>
              <a:cxnLst/>
              <a:rect l="l" t="t" r="r" b="b"/>
              <a:pathLst>
                <a:path w="459" h="399" extrusionOk="0">
                  <a:moveTo>
                    <a:pt x="458" y="0"/>
                  </a:moveTo>
                  <a:cubicBezTo>
                    <a:pt x="339" y="0"/>
                    <a:pt x="240" y="20"/>
                    <a:pt x="120" y="20"/>
                  </a:cubicBezTo>
                  <a:cubicBezTo>
                    <a:pt x="1" y="239"/>
                    <a:pt x="61" y="378"/>
                    <a:pt x="319" y="398"/>
                  </a:cubicBezTo>
                  <a:cubicBezTo>
                    <a:pt x="359" y="378"/>
                    <a:pt x="419" y="378"/>
                    <a:pt x="458" y="358"/>
                  </a:cubicBezTo>
                  <a:lnTo>
                    <a:pt x="4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2605725" y="2014850"/>
              <a:ext cx="12975" cy="9150"/>
            </a:xfrm>
            <a:custGeom>
              <a:avLst/>
              <a:gdLst/>
              <a:ahLst/>
              <a:cxnLst/>
              <a:rect l="l" t="t" r="r" b="b"/>
              <a:pathLst>
                <a:path w="519" h="366" extrusionOk="0">
                  <a:moveTo>
                    <a:pt x="448" y="1"/>
                  </a:moveTo>
                  <a:cubicBezTo>
                    <a:pt x="285" y="1"/>
                    <a:pt x="158" y="114"/>
                    <a:pt x="1" y="167"/>
                  </a:cubicBezTo>
                  <a:cubicBezTo>
                    <a:pt x="21" y="246"/>
                    <a:pt x="21" y="306"/>
                    <a:pt x="21" y="366"/>
                  </a:cubicBezTo>
                  <a:cubicBezTo>
                    <a:pt x="200" y="346"/>
                    <a:pt x="359" y="346"/>
                    <a:pt x="518" y="346"/>
                  </a:cubicBezTo>
                  <a:lnTo>
                    <a:pt x="518" y="8"/>
                  </a:lnTo>
                  <a:cubicBezTo>
                    <a:pt x="494" y="3"/>
                    <a:pt x="470" y="1"/>
                    <a:pt x="4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2863850" y="1892950"/>
              <a:ext cx="6975" cy="7725"/>
            </a:xfrm>
            <a:custGeom>
              <a:avLst/>
              <a:gdLst/>
              <a:ahLst/>
              <a:cxnLst/>
              <a:rect l="l" t="t" r="r" b="b"/>
              <a:pathLst>
                <a:path w="279" h="309" extrusionOk="0">
                  <a:moveTo>
                    <a:pt x="219" y="1"/>
                  </a:moveTo>
                  <a:cubicBezTo>
                    <a:pt x="208" y="1"/>
                    <a:pt x="195" y="4"/>
                    <a:pt x="179" y="10"/>
                  </a:cubicBezTo>
                  <a:cubicBezTo>
                    <a:pt x="100" y="10"/>
                    <a:pt x="80" y="90"/>
                    <a:pt x="40" y="129"/>
                  </a:cubicBezTo>
                  <a:cubicBezTo>
                    <a:pt x="0" y="229"/>
                    <a:pt x="20" y="269"/>
                    <a:pt x="120" y="308"/>
                  </a:cubicBezTo>
                  <a:cubicBezTo>
                    <a:pt x="199" y="308"/>
                    <a:pt x="239" y="229"/>
                    <a:pt x="279" y="149"/>
                  </a:cubicBezTo>
                  <a:cubicBezTo>
                    <a:pt x="279" y="82"/>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2743000" y="1965800"/>
              <a:ext cx="9475" cy="5500"/>
            </a:xfrm>
            <a:custGeom>
              <a:avLst/>
              <a:gdLst/>
              <a:ahLst/>
              <a:cxnLst/>
              <a:rect l="l" t="t" r="r" b="b"/>
              <a:pathLst>
                <a:path w="379" h="220" extrusionOk="0">
                  <a:moveTo>
                    <a:pt x="259" y="0"/>
                  </a:moveTo>
                  <a:cubicBezTo>
                    <a:pt x="179" y="20"/>
                    <a:pt x="80" y="80"/>
                    <a:pt x="60" y="120"/>
                  </a:cubicBezTo>
                  <a:cubicBezTo>
                    <a:pt x="0" y="219"/>
                    <a:pt x="139" y="219"/>
                    <a:pt x="179" y="219"/>
                  </a:cubicBezTo>
                  <a:cubicBezTo>
                    <a:pt x="279" y="199"/>
                    <a:pt x="378" y="179"/>
                    <a:pt x="358" y="80"/>
                  </a:cubicBezTo>
                  <a:cubicBezTo>
                    <a:pt x="358" y="40"/>
                    <a:pt x="279"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2753425" y="2027525"/>
              <a:ext cx="17950" cy="4950"/>
            </a:xfrm>
            <a:custGeom>
              <a:avLst/>
              <a:gdLst/>
              <a:ahLst/>
              <a:cxnLst/>
              <a:rect l="l" t="t" r="r" b="b"/>
              <a:pathLst>
                <a:path w="718" h="198" extrusionOk="0">
                  <a:moveTo>
                    <a:pt x="392" y="1"/>
                  </a:moveTo>
                  <a:cubicBezTo>
                    <a:pt x="244" y="1"/>
                    <a:pt x="105" y="35"/>
                    <a:pt x="1" y="197"/>
                  </a:cubicBezTo>
                  <a:cubicBezTo>
                    <a:pt x="41" y="197"/>
                    <a:pt x="81" y="198"/>
                    <a:pt x="122" y="198"/>
                  </a:cubicBezTo>
                  <a:cubicBezTo>
                    <a:pt x="325" y="198"/>
                    <a:pt x="535" y="184"/>
                    <a:pt x="717" y="18"/>
                  </a:cubicBezTo>
                  <a:cubicBezTo>
                    <a:pt x="609" y="18"/>
                    <a:pt x="498" y="1"/>
                    <a:pt x="3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2668400" y="1869650"/>
              <a:ext cx="6475" cy="7900"/>
            </a:xfrm>
            <a:custGeom>
              <a:avLst/>
              <a:gdLst/>
              <a:ahLst/>
              <a:cxnLst/>
              <a:rect l="l" t="t" r="r" b="b"/>
              <a:pathLst>
                <a:path w="259" h="316" extrusionOk="0">
                  <a:moveTo>
                    <a:pt x="169" y="0"/>
                  </a:moveTo>
                  <a:cubicBezTo>
                    <a:pt x="148" y="0"/>
                    <a:pt x="124" y="9"/>
                    <a:pt x="100" y="27"/>
                  </a:cubicBezTo>
                  <a:cubicBezTo>
                    <a:pt x="60" y="67"/>
                    <a:pt x="0" y="107"/>
                    <a:pt x="0" y="166"/>
                  </a:cubicBezTo>
                  <a:cubicBezTo>
                    <a:pt x="0" y="248"/>
                    <a:pt x="40" y="316"/>
                    <a:pt x="110" y="316"/>
                  </a:cubicBezTo>
                  <a:cubicBezTo>
                    <a:pt x="125" y="316"/>
                    <a:pt x="142" y="313"/>
                    <a:pt x="159" y="305"/>
                  </a:cubicBezTo>
                  <a:cubicBezTo>
                    <a:pt x="259" y="286"/>
                    <a:pt x="259" y="186"/>
                    <a:pt x="259" y="146"/>
                  </a:cubicBezTo>
                  <a:cubicBezTo>
                    <a:pt x="259" y="49"/>
                    <a:pt x="220" y="0"/>
                    <a:pt x="1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2432175" y="1734550"/>
              <a:ext cx="11450" cy="11950"/>
            </a:xfrm>
            <a:custGeom>
              <a:avLst/>
              <a:gdLst/>
              <a:ahLst/>
              <a:cxnLst/>
              <a:rect l="l" t="t" r="r" b="b"/>
              <a:pathLst>
                <a:path w="458" h="478" extrusionOk="0">
                  <a:moveTo>
                    <a:pt x="220" y="1"/>
                  </a:moveTo>
                  <a:cubicBezTo>
                    <a:pt x="127" y="1"/>
                    <a:pt x="50" y="147"/>
                    <a:pt x="0" y="279"/>
                  </a:cubicBezTo>
                  <a:lnTo>
                    <a:pt x="199" y="478"/>
                  </a:lnTo>
                  <a:cubicBezTo>
                    <a:pt x="338" y="338"/>
                    <a:pt x="458" y="179"/>
                    <a:pt x="279" y="20"/>
                  </a:cubicBezTo>
                  <a:cubicBezTo>
                    <a:pt x="259" y="7"/>
                    <a:pt x="239" y="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2436650" y="1806950"/>
              <a:ext cx="12950" cy="8175"/>
            </a:xfrm>
            <a:custGeom>
              <a:avLst/>
              <a:gdLst/>
              <a:ahLst/>
              <a:cxnLst/>
              <a:rect l="l" t="t" r="r" b="b"/>
              <a:pathLst>
                <a:path w="518" h="327" extrusionOk="0">
                  <a:moveTo>
                    <a:pt x="225" y="0"/>
                  </a:moveTo>
                  <a:cubicBezTo>
                    <a:pt x="116" y="0"/>
                    <a:pt x="47" y="115"/>
                    <a:pt x="0" y="327"/>
                  </a:cubicBezTo>
                  <a:lnTo>
                    <a:pt x="179" y="327"/>
                  </a:lnTo>
                  <a:cubicBezTo>
                    <a:pt x="219" y="267"/>
                    <a:pt x="299" y="207"/>
                    <a:pt x="358" y="168"/>
                  </a:cubicBezTo>
                  <a:lnTo>
                    <a:pt x="518" y="168"/>
                  </a:lnTo>
                  <a:cubicBezTo>
                    <a:pt x="396" y="54"/>
                    <a:pt x="301"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005575" y="1855250"/>
              <a:ext cx="9475" cy="7125"/>
            </a:xfrm>
            <a:custGeom>
              <a:avLst/>
              <a:gdLst/>
              <a:ahLst/>
              <a:cxnLst/>
              <a:rect l="l" t="t" r="r" b="b"/>
              <a:pathLst>
                <a:path w="379" h="285" extrusionOk="0">
                  <a:moveTo>
                    <a:pt x="196" y="1"/>
                  </a:moveTo>
                  <a:cubicBezTo>
                    <a:pt x="128" y="1"/>
                    <a:pt x="65" y="40"/>
                    <a:pt x="1" y="126"/>
                  </a:cubicBezTo>
                  <a:lnTo>
                    <a:pt x="1" y="285"/>
                  </a:lnTo>
                  <a:cubicBezTo>
                    <a:pt x="140" y="285"/>
                    <a:pt x="279" y="265"/>
                    <a:pt x="379" y="86"/>
                  </a:cubicBezTo>
                  <a:cubicBezTo>
                    <a:pt x="314" y="30"/>
                    <a:pt x="254"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3083150" y="1771650"/>
              <a:ext cx="17450" cy="5200"/>
            </a:xfrm>
            <a:custGeom>
              <a:avLst/>
              <a:gdLst/>
              <a:ahLst/>
              <a:cxnLst/>
              <a:rect l="l" t="t" r="r" b="b"/>
              <a:pathLst>
                <a:path w="698" h="208" extrusionOk="0">
                  <a:moveTo>
                    <a:pt x="399" y="1"/>
                  </a:moveTo>
                  <a:cubicBezTo>
                    <a:pt x="252" y="1"/>
                    <a:pt x="106" y="32"/>
                    <a:pt x="1" y="207"/>
                  </a:cubicBezTo>
                  <a:cubicBezTo>
                    <a:pt x="220" y="207"/>
                    <a:pt x="478" y="167"/>
                    <a:pt x="697" y="167"/>
                  </a:cubicBezTo>
                  <a:lnTo>
                    <a:pt x="697" y="8"/>
                  </a:lnTo>
                  <a:cubicBezTo>
                    <a:pt x="678" y="10"/>
                    <a:pt x="659" y="11"/>
                    <a:pt x="639" y="11"/>
                  </a:cubicBezTo>
                  <a:cubicBezTo>
                    <a:pt x="563" y="11"/>
                    <a:pt x="481"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2483900" y="2083650"/>
              <a:ext cx="12950" cy="8975"/>
            </a:xfrm>
            <a:custGeom>
              <a:avLst/>
              <a:gdLst/>
              <a:ahLst/>
              <a:cxnLst/>
              <a:rect l="l" t="t" r="r" b="b"/>
              <a:pathLst>
                <a:path w="518" h="359" extrusionOk="0">
                  <a:moveTo>
                    <a:pt x="338" y="1"/>
                  </a:moveTo>
                  <a:cubicBezTo>
                    <a:pt x="299" y="100"/>
                    <a:pt x="259" y="160"/>
                    <a:pt x="159" y="160"/>
                  </a:cubicBezTo>
                  <a:cubicBezTo>
                    <a:pt x="100" y="160"/>
                    <a:pt x="60" y="160"/>
                    <a:pt x="0" y="180"/>
                  </a:cubicBezTo>
                  <a:lnTo>
                    <a:pt x="179" y="359"/>
                  </a:lnTo>
                  <a:cubicBezTo>
                    <a:pt x="299" y="359"/>
                    <a:pt x="398" y="339"/>
                    <a:pt x="517" y="299"/>
                  </a:cubicBezTo>
                  <a:cubicBezTo>
                    <a:pt x="517" y="180"/>
                    <a:pt x="478" y="6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2891700" y="1737025"/>
              <a:ext cx="9475" cy="8475"/>
            </a:xfrm>
            <a:custGeom>
              <a:avLst/>
              <a:gdLst/>
              <a:ahLst/>
              <a:cxnLst/>
              <a:rect l="l" t="t" r="r" b="b"/>
              <a:pathLst>
                <a:path w="379" h="339" extrusionOk="0">
                  <a:moveTo>
                    <a:pt x="378" y="1"/>
                  </a:moveTo>
                  <a:cubicBezTo>
                    <a:pt x="119" y="1"/>
                    <a:pt x="0" y="100"/>
                    <a:pt x="20" y="339"/>
                  </a:cubicBezTo>
                  <a:cubicBezTo>
                    <a:pt x="159" y="339"/>
                    <a:pt x="259" y="319"/>
                    <a:pt x="378" y="319"/>
                  </a:cubicBezTo>
                  <a:lnTo>
                    <a:pt x="37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2901150" y="1701725"/>
              <a:ext cx="8475" cy="8025"/>
            </a:xfrm>
            <a:custGeom>
              <a:avLst/>
              <a:gdLst/>
              <a:ahLst/>
              <a:cxnLst/>
              <a:rect l="l" t="t" r="r" b="b"/>
              <a:pathLst>
                <a:path w="339" h="321" extrusionOk="0">
                  <a:moveTo>
                    <a:pt x="338" y="0"/>
                  </a:moveTo>
                  <a:cubicBezTo>
                    <a:pt x="219" y="60"/>
                    <a:pt x="119" y="140"/>
                    <a:pt x="0" y="159"/>
                  </a:cubicBezTo>
                  <a:cubicBezTo>
                    <a:pt x="54" y="281"/>
                    <a:pt x="127" y="320"/>
                    <a:pt x="211" y="320"/>
                  </a:cubicBezTo>
                  <a:cubicBezTo>
                    <a:pt x="251" y="320"/>
                    <a:pt x="294" y="311"/>
                    <a:pt x="338" y="299"/>
                  </a:cubicBez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2926500" y="1811050"/>
              <a:ext cx="9475" cy="5075"/>
            </a:xfrm>
            <a:custGeom>
              <a:avLst/>
              <a:gdLst/>
              <a:ahLst/>
              <a:cxnLst/>
              <a:rect l="l" t="t" r="r" b="b"/>
              <a:pathLst>
                <a:path w="379" h="203" extrusionOk="0">
                  <a:moveTo>
                    <a:pt x="188" y="1"/>
                  </a:moveTo>
                  <a:cubicBezTo>
                    <a:pt x="115" y="1"/>
                    <a:pt x="44" y="17"/>
                    <a:pt x="1" y="103"/>
                  </a:cubicBezTo>
                  <a:cubicBezTo>
                    <a:pt x="80" y="123"/>
                    <a:pt x="160" y="163"/>
                    <a:pt x="219" y="203"/>
                  </a:cubicBezTo>
                  <a:cubicBezTo>
                    <a:pt x="319" y="143"/>
                    <a:pt x="379" y="103"/>
                    <a:pt x="359" y="4"/>
                  </a:cubicBezTo>
                  <a:lnTo>
                    <a:pt x="359" y="4"/>
                  </a:lnTo>
                  <a:cubicBezTo>
                    <a:pt x="346" y="6"/>
                    <a:pt x="332" y="7"/>
                    <a:pt x="317" y="7"/>
                  </a:cubicBezTo>
                  <a:cubicBezTo>
                    <a:pt x="278" y="7"/>
                    <a:pt x="233" y="1"/>
                    <a:pt x="1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2846925" y="1717625"/>
              <a:ext cx="5500" cy="5000"/>
            </a:xfrm>
            <a:custGeom>
              <a:avLst/>
              <a:gdLst/>
              <a:ahLst/>
              <a:cxnLst/>
              <a:rect l="l" t="t" r="r" b="b"/>
              <a:pathLst>
                <a:path w="220" h="200" extrusionOk="0">
                  <a:moveTo>
                    <a:pt x="180" y="1"/>
                  </a:moveTo>
                  <a:cubicBezTo>
                    <a:pt x="120" y="21"/>
                    <a:pt x="80" y="61"/>
                    <a:pt x="60" y="80"/>
                  </a:cubicBezTo>
                  <a:cubicBezTo>
                    <a:pt x="1" y="120"/>
                    <a:pt x="1" y="180"/>
                    <a:pt x="80" y="200"/>
                  </a:cubicBezTo>
                  <a:cubicBezTo>
                    <a:pt x="100" y="180"/>
                    <a:pt x="180" y="180"/>
                    <a:pt x="200" y="120"/>
                  </a:cubicBezTo>
                  <a:cubicBezTo>
                    <a:pt x="220" y="100"/>
                    <a:pt x="200" y="61"/>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2774825" y="2015525"/>
              <a:ext cx="12950" cy="3625"/>
            </a:xfrm>
            <a:custGeom>
              <a:avLst/>
              <a:gdLst/>
              <a:ahLst/>
              <a:cxnLst/>
              <a:rect l="l" t="t" r="r" b="b"/>
              <a:pathLst>
                <a:path w="518" h="145" extrusionOk="0">
                  <a:moveTo>
                    <a:pt x="60" y="1"/>
                  </a:moveTo>
                  <a:cubicBezTo>
                    <a:pt x="60" y="40"/>
                    <a:pt x="20" y="100"/>
                    <a:pt x="0" y="140"/>
                  </a:cubicBezTo>
                  <a:cubicBezTo>
                    <a:pt x="60" y="140"/>
                    <a:pt x="122" y="144"/>
                    <a:pt x="183" y="144"/>
                  </a:cubicBezTo>
                  <a:cubicBezTo>
                    <a:pt x="305" y="144"/>
                    <a:pt x="425" y="127"/>
                    <a:pt x="518" y="21"/>
                  </a:cubicBezTo>
                  <a:cubicBezTo>
                    <a:pt x="378" y="1"/>
                    <a:pt x="199"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2836500" y="1827350"/>
              <a:ext cx="11950" cy="4525"/>
            </a:xfrm>
            <a:custGeom>
              <a:avLst/>
              <a:gdLst/>
              <a:ahLst/>
              <a:cxnLst/>
              <a:rect l="l" t="t" r="r" b="b"/>
              <a:pathLst>
                <a:path w="478" h="181" extrusionOk="0">
                  <a:moveTo>
                    <a:pt x="104" y="0"/>
                  </a:moveTo>
                  <a:cubicBezTo>
                    <a:pt x="69" y="0"/>
                    <a:pt x="29" y="19"/>
                    <a:pt x="0" y="48"/>
                  </a:cubicBezTo>
                  <a:cubicBezTo>
                    <a:pt x="80" y="154"/>
                    <a:pt x="186" y="181"/>
                    <a:pt x="301" y="181"/>
                  </a:cubicBezTo>
                  <a:cubicBezTo>
                    <a:pt x="358" y="181"/>
                    <a:pt x="418" y="174"/>
                    <a:pt x="477" y="167"/>
                  </a:cubicBezTo>
                  <a:cubicBezTo>
                    <a:pt x="398" y="48"/>
                    <a:pt x="279" y="48"/>
                    <a:pt x="139" y="8"/>
                  </a:cubicBezTo>
                  <a:cubicBezTo>
                    <a:pt x="129" y="3"/>
                    <a:pt x="117" y="0"/>
                    <a:pt x="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2935950" y="1962800"/>
              <a:ext cx="8475" cy="6475"/>
            </a:xfrm>
            <a:custGeom>
              <a:avLst/>
              <a:gdLst/>
              <a:ahLst/>
              <a:cxnLst/>
              <a:rect l="l" t="t" r="r" b="b"/>
              <a:pathLst>
                <a:path w="339" h="259" extrusionOk="0">
                  <a:moveTo>
                    <a:pt x="1" y="1"/>
                  </a:moveTo>
                  <a:lnTo>
                    <a:pt x="1" y="160"/>
                  </a:lnTo>
                  <a:cubicBezTo>
                    <a:pt x="45" y="233"/>
                    <a:pt x="86" y="258"/>
                    <a:pt x="126" y="258"/>
                  </a:cubicBezTo>
                  <a:cubicBezTo>
                    <a:pt x="196" y="258"/>
                    <a:pt x="263" y="185"/>
                    <a:pt x="339" y="160"/>
                  </a:cubicBezTo>
                  <a:cubicBezTo>
                    <a:pt x="279" y="100"/>
                    <a:pt x="21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2841950" y="1752075"/>
              <a:ext cx="5500" cy="5000"/>
            </a:xfrm>
            <a:custGeom>
              <a:avLst/>
              <a:gdLst/>
              <a:ahLst/>
              <a:cxnLst/>
              <a:rect l="l" t="t" r="r" b="b"/>
              <a:pathLst>
                <a:path w="220" h="200" extrusionOk="0">
                  <a:moveTo>
                    <a:pt x="157" y="1"/>
                  </a:moveTo>
                  <a:cubicBezTo>
                    <a:pt x="137" y="1"/>
                    <a:pt x="112" y="12"/>
                    <a:pt x="80" y="35"/>
                  </a:cubicBezTo>
                  <a:cubicBezTo>
                    <a:pt x="41" y="75"/>
                    <a:pt x="21" y="115"/>
                    <a:pt x="1" y="175"/>
                  </a:cubicBezTo>
                  <a:cubicBezTo>
                    <a:pt x="49" y="175"/>
                    <a:pt x="96" y="200"/>
                    <a:pt x="134" y="200"/>
                  </a:cubicBezTo>
                  <a:cubicBezTo>
                    <a:pt x="143" y="200"/>
                    <a:pt x="152" y="198"/>
                    <a:pt x="160" y="194"/>
                  </a:cubicBezTo>
                  <a:cubicBezTo>
                    <a:pt x="200" y="194"/>
                    <a:pt x="200" y="115"/>
                    <a:pt x="220" y="75"/>
                  </a:cubicBezTo>
                  <a:cubicBezTo>
                    <a:pt x="208" y="27"/>
                    <a:pt x="188" y="1"/>
                    <a:pt x="1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2444600" y="1922525"/>
              <a:ext cx="13450" cy="6000"/>
            </a:xfrm>
            <a:custGeom>
              <a:avLst/>
              <a:gdLst/>
              <a:ahLst/>
              <a:cxnLst/>
              <a:rect l="l" t="t" r="r" b="b"/>
              <a:pathLst>
                <a:path w="538" h="240" extrusionOk="0">
                  <a:moveTo>
                    <a:pt x="160" y="1"/>
                  </a:moveTo>
                  <a:cubicBezTo>
                    <a:pt x="100" y="1"/>
                    <a:pt x="60" y="40"/>
                    <a:pt x="1" y="40"/>
                  </a:cubicBezTo>
                  <a:lnTo>
                    <a:pt x="200" y="239"/>
                  </a:lnTo>
                  <a:cubicBezTo>
                    <a:pt x="299" y="219"/>
                    <a:pt x="418" y="219"/>
                    <a:pt x="538" y="180"/>
                  </a:cubicBezTo>
                  <a:cubicBezTo>
                    <a:pt x="438" y="40"/>
                    <a:pt x="299" y="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2444600" y="1834975"/>
              <a:ext cx="13950" cy="6325"/>
            </a:xfrm>
            <a:custGeom>
              <a:avLst/>
              <a:gdLst/>
              <a:ahLst/>
              <a:cxnLst/>
              <a:rect l="l" t="t" r="r" b="b"/>
              <a:pathLst>
                <a:path w="558" h="253" extrusionOk="0">
                  <a:moveTo>
                    <a:pt x="224" y="1"/>
                  </a:moveTo>
                  <a:cubicBezTo>
                    <a:pt x="159" y="1"/>
                    <a:pt x="96" y="25"/>
                    <a:pt x="40" y="81"/>
                  </a:cubicBezTo>
                  <a:cubicBezTo>
                    <a:pt x="40" y="141"/>
                    <a:pt x="1" y="181"/>
                    <a:pt x="1" y="240"/>
                  </a:cubicBezTo>
                  <a:cubicBezTo>
                    <a:pt x="61" y="246"/>
                    <a:pt x="121" y="252"/>
                    <a:pt x="179" y="252"/>
                  </a:cubicBezTo>
                  <a:cubicBezTo>
                    <a:pt x="316" y="252"/>
                    <a:pt x="446" y="220"/>
                    <a:pt x="558" y="81"/>
                  </a:cubicBezTo>
                  <a:cubicBezTo>
                    <a:pt x="498" y="61"/>
                    <a:pt x="418" y="61"/>
                    <a:pt x="379" y="41"/>
                  </a:cubicBezTo>
                  <a:cubicBezTo>
                    <a:pt x="326" y="15"/>
                    <a:pt x="274" y="1"/>
                    <a:pt x="2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2458525" y="1741400"/>
              <a:ext cx="12950" cy="4100"/>
            </a:xfrm>
            <a:custGeom>
              <a:avLst/>
              <a:gdLst/>
              <a:ahLst/>
              <a:cxnLst/>
              <a:rect l="l" t="t" r="r" b="b"/>
              <a:pathLst>
                <a:path w="518" h="164" extrusionOk="0">
                  <a:moveTo>
                    <a:pt x="330" y="1"/>
                  </a:moveTo>
                  <a:cubicBezTo>
                    <a:pt x="204" y="1"/>
                    <a:pt x="83" y="20"/>
                    <a:pt x="1" y="144"/>
                  </a:cubicBezTo>
                  <a:cubicBezTo>
                    <a:pt x="180" y="144"/>
                    <a:pt x="339" y="164"/>
                    <a:pt x="518" y="164"/>
                  </a:cubicBezTo>
                  <a:cubicBezTo>
                    <a:pt x="498" y="124"/>
                    <a:pt x="498" y="45"/>
                    <a:pt x="498" y="5"/>
                  </a:cubicBezTo>
                  <a:cubicBezTo>
                    <a:pt x="443" y="5"/>
                    <a:pt x="386"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2466975" y="1866825"/>
              <a:ext cx="8475" cy="8475"/>
            </a:xfrm>
            <a:custGeom>
              <a:avLst/>
              <a:gdLst/>
              <a:ahLst/>
              <a:cxnLst/>
              <a:rect l="l" t="t" r="r" b="b"/>
              <a:pathLst>
                <a:path w="339" h="339" extrusionOk="0">
                  <a:moveTo>
                    <a:pt x="339" y="1"/>
                  </a:moveTo>
                  <a:cubicBezTo>
                    <a:pt x="239" y="21"/>
                    <a:pt x="100" y="21"/>
                    <a:pt x="1" y="60"/>
                  </a:cubicBezTo>
                  <a:lnTo>
                    <a:pt x="1" y="339"/>
                  </a:lnTo>
                  <a:cubicBezTo>
                    <a:pt x="60" y="339"/>
                    <a:pt x="100" y="339"/>
                    <a:pt x="160" y="319"/>
                  </a:cubicBezTo>
                  <a:cubicBezTo>
                    <a:pt x="239" y="299"/>
                    <a:pt x="279" y="259"/>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2432175" y="2088125"/>
              <a:ext cx="9475" cy="6000"/>
            </a:xfrm>
            <a:custGeom>
              <a:avLst/>
              <a:gdLst/>
              <a:ahLst/>
              <a:cxnLst/>
              <a:rect l="l" t="t" r="r" b="b"/>
              <a:pathLst>
                <a:path w="379" h="240" extrusionOk="0">
                  <a:moveTo>
                    <a:pt x="0" y="1"/>
                  </a:moveTo>
                  <a:cubicBezTo>
                    <a:pt x="50" y="100"/>
                    <a:pt x="85" y="239"/>
                    <a:pt x="187" y="239"/>
                  </a:cubicBezTo>
                  <a:cubicBezTo>
                    <a:pt x="208" y="239"/>
                    <a:pt x="232" y="233"/>
                    <a:pt x="259" y="220"/>
                  </a:cubicBezTo>
                  <a:cubicBezTo>
                    <a:pt x="378" y="180"/>
                    <a:pt x="299" y="8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2466475" y="1819700"/>
              <a:ext cx="13450" cy="4875"/>
            </a:xfrm>
            <a:custGeom>
              <a:avLst/>
              <a:gdLst/>
              <a:ahLst/>
              <a:cxnLst/>
              <a:rect l="l" t="t" r="r" b="b"/>
              <a:pathLst>
                <a:path w="538" h="195" extrusionOk="0">
                  <a:moveTo>
                    <a:pt x="328" y="0"/>
                  </a:moveTo>
                  <a:cubicBezTo>
                    <a:pt x="195" y="0"/>
                    <a:pt x="80" y="36"/>
                    <a:pt x="1" y="195"/>
                  </a:cubicBezTo>
                  <a:cubicBezTo>
                    <a:pt x="180" y="175"/>
                    <a:pt x="319" y="175"/>
                    <a:pt x="498" y="155"/>
                  </a:cubicBezTo>
                  <a:cubicBezTo>
                    <a:pt x="518" y="95"/>
                    <a:pt x="538" y="56"/>
                    <a:pt x="538" y="16"/>
                  </a:cubicBezTo>
                  <a:cubicBezTo>
                    <a:pt x="465" y="9"/>
                    <a:pt x="394" y="0"/>
                    <a:pt x="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2666400" y="1941050"/>
              <a:ext cx="10475" cy="4550"/>
            </a:xfrm>
            <a:custGeom>
              <a:avLst/>
              <a:gdLst/>
              <a:ahLst/>
              <a:cxnLst/>
              <a:rect l="l" t="t" r="r" b="b"/>
              <a:pathLst>
                <a:path w="419" h="182" extrusionOk="0">
                  <a:moveTo>
                    <a:pt x="167" y="1"/>
                  </a:moveTo>
                  <a:cubicBezTo>
                    <a:pt x="115" y="1"/>
                    <a:pt x="61" y="8"/>
                    <a:pt x="1" y="16"/>
                  </a:cubicBezTo>
                  <a:lnTo>
                    <a:pt x="1" y="95"/>
                  </a:lnTo>
                  <a:lnTo>
                    <a:pt x="1" y="175"/>
                  </a:lnTo>
                  <a:cubicBezTo>
                    <a:pt x="64" y="175"/>
                    <a:pt x="122" y="181"/>
                    <a:pt x="176" y="181"/>
                  </a:cubicBezTo>
                  <a:cubicBezTo>
                    <a:pt x="259" y="181"/>
                    <a:pt x="335" y="167"/>
                    <a:pt x="418" y="95"/>
                  </a:cubicBezTo>
                  <a:cubicBezTo>
                    <a:pt x="332" y="21"/>
                    <a:pt x="25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2689275" y="2014025"/>
              <a:ext cx="8000" cy="9475"/>
            </a:xfrm>
            <a:custGeom>
              <a:avLst/>
              <a:gdLst/>
              <a:ahLst/>
              <a:cxnLst/>
              <a:rect l="l" t="t" r="r" b="b"/>
              <a:pathLst>
                <a:path w="320" h="379" extrusionOk="0">
                  <a:moveTo>
                    <a:pt x="319" y="1"/>
                  </a:moveTo>
                  <a:cubicBezTo>
                    <a:pt x="220" y="21"/>
                    <a:pt x="80" y="61"/>
                    <a:pt x="1" y="61"/>
                  </a:cubicBezTo>
                  <a:lnTo>
                    <a:pt x="140" y="359"/>
                  </a:lnTo>
                  <a:cubicBezTo>
                    <a:pt x="200" y="379"/>
                    <a:pt x="259" y="379"/>
                    <a:pt x="319" y="379"/>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2561975" y="2105550"/>
              <a:ext cx="8975" cy="7125"/>
            </a:xfrm>
            <a:custGeom>
              <a:avLst/>
              <a:gdLst/>
              <a:ahLst/>
              <a:cxnLst/>
              <a:rect l="l" t="t" r="r" b="b"/>
              <a:pathLst>
                <a:path w="359" h="285" extrusionOk="0">
                  <a:moveTo>
                    <a:pt x="179" y="0"/>
                  </a:moveTo>
                  <a:cubicBezTo>
                    <a:pt x="159" y="100"/>
                    <a:pt x="0" y="219"/>
                    <a:pt x="159" y="279"/>
                  </a:cubicBezTo>
                  <a:cubicBezTo>
                    <a:pt x="178" y="283"/>
                    <a:pt x="195" y="285"/>
                    <a:pt x="210" y="285"/>
                  </a:cubicBezTo>
                  <a:cubicBezTo>
                    <a:pt x="339" y="285"/>
                    <a:pt x="341" y="143"/>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2562475" y="1940925"/>
              <a:ext cx="12450" cy="5000"/>
            </a:xfrm>
            <a:custGeom>
              <a:avLst/>
              <a:gdLst/>
              <a:ahLst/>
              <a:cxnLst/>
              <a:rect l="l" t="t" r="r" b="b"/>
              <a:pathLst>
                <a:path w="498" h="200" extrusionOk="0">
                  <a:moveTo>
                    <a:pt x="120" y="1"/>
                  </a:moveTo>
                  <a:cubicBezTo>
                    <a:pt x="60" y="1"/>
                    <a:pt x="40" y="1"/>
                    <a:pt x="0" y="21"/>
                  </a:cubicBezTo>
                  <a:cubicBezTo>
                    <a:pt x="60" y="160"/>
                    <a:pt x="239" y="160"/>
                    <a:pt x="358" y="200"/>
                  </a:cubicBezTo>
                  <a:cubicBezTo>
                    <a:pt x="418" y="200"/>
                    <a:pt x="458" y="180"/>
                    <a:pt x="497" y="160"/>
                  </a:cubicBezTo>
                  <a:cubicBezTo>
                    <a:pt x="398" y="21"/>
                    <a:pt x="2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2527650" y="1810125"/>
              <a:ext cx="11475" cy="5000"/>
            </a:xfrm>
            <a:custGeom>
              <a:avLst/>
              <a:gdLst/>
              <a:ahLst/>
              <a:cxnLst/>
              <a:rect l="l" t="t" r="r" b="b"/>
              <a:pathLst>
                <a:path w="459" h="200" extrusionOk="0">
                  <a:moveTo>
                    <a:pt x="140" y="1"/>
                  </a:moveTo>
                  <a:cubicBezTo>
                    <a:pt x="80" y="1"/>
                    <a:pt x="40" y="41"/>
                    <a:pt x="1" y="61"/>
                  </a:cubicBezTo>
                  <a:cubicBezTo>
                    <a:pt x="60" y="100"/>
                    <a:pt x="120" y="160"/>
                    <a:pt x="200" y="200"/>
                  </a:cubicBezTo>
                  <a:cubicBezTo>
                    <a:pt x="299" y="200"/>
                    <a:pt x="399" y="180"/>
                    <a:pt x="458" y="180"/>
                  </a:cubicBezTo>
                  <a:cubicBezTo>
                    <a:pt x="399" y="41"/>
                    <a:pt x="25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2632600" y="2031450"/>
              <a:ext cx="10450" cy="4825"/>
            </a:xfrm>
            <a:custGeom>
              <a:avLst/>
              <a:gdLst/>
              <a:ahLst/>
              <a:cxnLst/>
              <a:rect l="l" t="t" r="r" b="b"/>
              <a:pathLst>
                <a:path w="418" h="193" extrusionOk="0">
                  <a:moveTo>
                    <a:pt x="119" y="0"/>
                  </a:moveTo>
                  <a:cubicBezTo>
                    <a:pt x="80" y="0"/>
                    <a:pt x="40" y="20"/>
                    <a:pt x="0" y="60"/>
                  </a:cubicBezTo>
                  <a:cubicBezTo>
                    <a:pt x="66" y="166"/>
                    <a:pt x="150" y="192"/>
                    <a:pt x="252" y="192"/>
                  </a:cubicBezTo>
                  <a:cubicBezTo>
                    <a:pt x="303" y="192"/>
                    <a:pt x="358" y="186"/>
                    <a:pt x="418" y="179"/>
                  </a:cubicBezTo>
                  <a:cubicBezTo>
                    <a:pt x="358" y="0"/>
                    <a:pt x="219" y="6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3013025" y="1744975"/>
              <a:ext cx="9975" cy="9000"/>
            </a:xfrm>
            <a:custGeom>
              <a:avLst/>
              <a:gdLst/>
              <a:ahLst/>
              <a:cxnLst/>
              <a:rect l="l" t="t" r="r" b="b"/>
              <a:pathLst>
                <a:path w="399" h="360" extrusionOk="0">
                  <a:moveTo>
                    <a:pt x="399" y="1"/>
                  </a:moveTo>
                  <a:cubicBezTo>
                    <a:pt x="140" y="1"/>
                    <a:pt x="1" y="100"/>
                    <a:pt x="21" y="359"/>
                  </a:cubicBezTo>
                  <a:cubicBezTo>
                    <a:pt x="220" y="299"/>
                    <a:pt x="339" y="180"/>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3056300" y="1771350"/>
              <a:ext cx="13950" cy="4325"/>
            </a:xfrm>
            <a:custGeom>
              <a:avLst/>
              <a:gdLst/>
              <a:ahLst/>
              <a:cxnLst/>
              <a:rect l="l" t="t" r="r" b="b"/>
              <a:pathLst>
                <a:path w="558" h="173" extrusionOk="0">
                  <a:moveTo>
                    <a:pt x="558" y="0"/>
                  </a:moveTo>
                  <a:lnTo>
                    <a:pt x="558" y="0"/>
                  </a:lnTo>
                  <a:cubicBezTo>
                    <a:pt x="359" y="20"/>
                    <a:pt x="160" y="0"/>
                    <a:pt x="1" y="159"/>
                  </a:cubicBezTo>
                  <a:cubicBezTo>
                    <a:pt x="80" y="159"/>
                    <a:pt x="166" y="172"/>
                    <a:pt x="248" y="172"/>
                  </a:cubicBezTo>
                  <a:cubicBezTo>
                    <a:pt x="371" y="172"/>
                    <a:pt x="486" y="144"/>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3061275" y="1882675"/>
              <a:ext cx="8975" cy="5325"/>
            </a:xfrm>
            <a:custGeom>
              <a:avLst/>
              <a:gdLst/>
              <a:ahLst/>
              <a:cxnLst/>
              <a:rect l="l" t="t" r="r" b="b"/>
              <a:pathLst>
                <a:path w="359" h="213" extrusionOk="0">
                  <a:moveTo>
                    <a:pt x="141" y="0"/>
                  </a:moveTo>
                  <a:cubicBezTo>
                    <a:pt x="90" y="0"/>
                    <a:pt x="40" y="19"/>
                    <a:pt x="1" y="83"/>
                  </a:cubicBezTo>
                  <a:cubicBezTo>
                    <a:pt x="76" y="168"/>
                    <a:pt x="138" y="213"/>
                    <a:pt x="193" y="213"/>
                  </a:cubicBezTo>
                  <a:cubicBezTo>
                    <a:pt x="254" y="213"/>
                    <a:pt x="306" y="158"/>
                    <a:pt x="359" y="43"/>
                  </a:cubicBezTo>
                  <a:cubicBezTo>
                    <a:pt x="299" y="43"/>
                    <a:pt x="218" y="0"/>
                    <a:pt x="1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000600" y="1784275"/>
              <a:ext cx="13450" cy="6000"/>
            </a:xfrm>
            <a:custGeom>
              <a:avLst/>
              <a:gdLst/>
              <a:ahLst/>
              <a:cxnLst/>
              <a:rect l="l" t="t" r="r" b="b"/>
              <a:pathLst>
                <a:path w="538" h="240" extrusionOk="0">
                  <a:moveTo>
                    <a:pt x="538" y="0"/>
                  </a:moveTo>
                  <a:lnTo>
                    <a:pt x="538" y="0"/>
                  </a:lnTo>
                  <a:cubicBezTo>
                    <a:pt x="339" y="20"/>
                    <a:pt x="140" y="0"/>
                    <a:pt x="1" y="140"/>
                  </a:cubicBezTo>
                  <a:lnTo>
                    <a:pt x="40" y="199"/>
                  </a:lnTo>
                  <a:lnTo>
                    <a:pt x="100" y="239"/>
                  </a:lnTo>
                  <a:lnTo>
                    <a:pt x="180" y="219"/>
                  </a:lnTo>
                  <a:cubicBezTo>
                    <a:pt x="319" y="199"/>
                    <a:pt x="478" y="140"/>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2570925" y="1737025"/>
              <a:ext cx="8475" cy="4500"/>
            </a:xfrm>
            <a:custGeom>
              <a:avLst/>
              <a:gdLst/>
              <a:ahLst/>
              <a:cxnLst/>
              <a:rect l="l" t="t" r="r" b="b"/>
              <a:pathLst>
                <a:path w="339" h="180" extrusionOk="0">
                  <a:moveTo>
                    <a:pt x="339" y="1"/>
                  </a:moveTo>
                  <a:cubicBezTo>
                    <a:pt x="219" y="1"/>
                    <a:pt x="120" y="21"/>
                    <a:pt x="0" y="21"/>
                  </a:cubicBezTo>
                  <a:lnTo>
                    <a:pt x="0" y="180"/>
                  </a:lnTo>
                  <a:lnTo>
                    <a:pt x="339" y="18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2548550" y="1746100"/>
              <a:ext cx="9475" cy="3550"/>
            </a:xfrm>
            <a:custGeom>
              <a:avLst/>
              <a:gdLst/>
              <a:ahLst/>
              <a:cxnLst/>
              <a:rect l="l" t="t" r="r" b="b"/>
              <a:pathLst>
                <a:path w="379" h="142" extrusionOk="0">
                  <a:moveTo>
                    <a:pt x="266" y="1"/>
                  </a:moveTo>
                  <a:cubicBezTo>
                    <a:pt x="161" y="1"/>
                    <a:pt x="75" y="45"/>
                    <a:pt x="0" y="135"/>
                  </a:cubicBezTo>
                  <a:cubicBezTo>
                    <a:pt x="34" y="139"/>
                    <a:pt x="67" y="142"/>
                    <a:pt x="98" y="142"/>
                  </a:cubicBezTo>
                  <a:cubicBezTo>
                    <a:pt x="210" y="142"/>
                    <a:pt x="300" y="109"/>
                    <a:pt x="378" y="16"/>
                  </a:cubicBezTo>
                  <a:cubicBezTo>
                    <a:pt x="338" y="6"/>
                    <a:pt x="301" y="1"/>
                    <a:pt x="2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2562975" y="1997625"/>
              <a:ext cx="3500" cy="7975"/>
            </a:xfrm>
            <a:custGeom>
              <a:avLst/>
              <a:gdLst/>
              <a:ahLst/>
              <a:cxnLst/>
              <a:rect l="l" t="t" r="r" b="b"/>
              <a:pathLst>
                <a:path w="140" h="319" extrusionOk="0">
                  <a:moveTo>
                    <a:pt x="139" y="0"/>
                  </a:moveTo>
                  <a:cubicBezTo>
                    <a:pt x="100" y="0"/>
                    <a:pt x="40" y="0"/>
                    <a:pt x="0" y="20"/>
                  </a:cubicBezTo>
                  <a:cubicBezTo>
                    <a:pt x="0" y="140"/>
                    <a:pt x="0" y="259"/>
                    <a:pt x="139" y="319"/>
                  </a:cubicBezTo>
                  <a:lnTo>
                    <a:pt x="1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2536100" y="2010550"/>
              <a:ext cx="8500" cy="4500"/>
            </a:xfrm>
            <a:custGeom>
              <a:avLst/>
              <a:gdLst/>
              <a:ahLst/>
              <a:cxnLst/>
              <a:rect l="l" t="t" r="r" b="b"/>
              <a:pathLst>
                <a:path w="340" h="180" extrusionOk="0">
                  <a:moveTo>
                    <a:pt x="339" y="1"/>
                  </a:moveTo>
                  <a:cubicBezTo>
                    <a:pt x="200" y="1"/>
                    <a:pt x="80" y="40"/>
                    <a:pt x="1" y="180"/>
                  </a:cubicBezTo>
                  <a:cubicBezTo>
                    <a:pt x="160" y="180"/>
                    <a:pt x="279" y="1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2470950" y="1871800"/>
              <a:ext cx="8975" cy="3825"/>
            </a:xfrm>
            <a:custGeom>
              <a:avLst/>
              <a:gdLst/>
              <a:ahLst/>
              <a:cxnLst/>
              <a:rect l="l" t="t" r="r" b="b"/>
              <a:pathLst>
                <a:path w="359" h="153" extrusionOk="0">
                  <a:moveTo>
                    <a:pt x="160" y="1"/>
                  </a:moveTo>
                  <a:cubicBezTo>
                    <a:pt x="120" y="60"/>
                    <a:pt x="41" y="100"/>
                    <a:pt x="1" y="140"/>
                  </a:cubicBezTo>
                  <a:cubicBezTo>
                    <a:pt x="31" y="148"/>
                    <a:pt x="60" y="152"/>
                    <a:pt x="90" y="152"/>
                  </a:cubicBezTo>
                  <a:cubicBezTo>
                    <a:pt x="197" y="152"/>
                    <a:pt x="296" y="99"/>
                    <a:pt x="359" y="21"/>
                  </a:cubicBezTo>
                  <a:cubicBezTo>
                    <a:pt x="299" y="21"/>
                    <a:pt x="240"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2465975" y="1832525"/>
              <a:ext cx="10975" cy="4000"/>
            </a:xfrm>
            <a:custGeom>
              <a:avLst/>
              <a:gdLst/>
              <a:ahLst/>
              <a:cxnLst/>
              <a:rect l="l" t="t" r="r" b="b"/>
              <a:pathLst>
                <a:path w="439" h="160" extrusionOk="0">
                  <a:moveTo>
                    <a:pt x="399" y="0"/>
                  </a:moveTo>
                  <a:cubicBezTo>
                    <a:pt x="240" y="0"/>
                    <a:pt x="100" y="40"/>
                    <a:pt x="1" y="159"/>
                  </a:cubicBezTo>
                  <a:lnTo>
                    <a:pt x="399" y="159"/>
                  </a:lnTo>
                  <a:cubicBezTo>
                    <a:pt x="439" y="100"/>
                    <a:pt x="439" y="6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2436150" y="1747975"/>
              <a:ext cx="8475" cy="6000"/>
            </a:xfrm>
            <a:custGeom>
              <a:avLst/>
              <a:gdLst/>
              <a:ahLst/>
              <a:cxnLst/>
              <a:rect l="l" t="t" r="r" b="b"/>
              <a:pathLst>
                <a:path w="339" h="240" extrusionOk="0">
                  <a:moveTo>
                    <a:pt x="40" y="0"/>
                  </a:moveTo>
                  <a:cubicBezTo>
                    <a:pt x="20" y="80"/>
                    <a:pt x="20" y="159"/>
                    <a:pt x="0" y="239"/>
                  </a:cubicBezTo>
                  <a:cubicBezTo>
                    <a:pt x="120" y="239"/>
                    <a:pt x="219" y="199"/>
                    <a:pt x="339" y="199"/>
                  </a:cubicBezTo>
                  <a:lnTo>
                    <a:pt x="339" y="60"/>
                  </a:lnTo>
                  <a:cubicBezTo>
                    <a:pt x="239" y="60"/>
                    <a:pt x="140" y="4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2401325" y="2027475"/>
              <a:ext cx="4500" cy="8475"/>
            </a:xfrm>
            <a:custGeom>
              <a:avLst/>
              <a:gdLst/>
              <a:ahLst/>
              <a:cxnLst/>
              <a:rect l="l" t="t" r="r" b="b"/>
              <a:pathLst>
                <a:path w="180" h="339" extrusionOk="0">
                  <a:moveTo>
                    <a:pt x="21" y="0"/>
                  </a:moveTo>
                  <a:cubicBezTo>
                    <a:pt x="1" y="139"/>
                    <a:pt x="41" y="259"/>
                    <a:pt x="140" y="338"/>
                  </a:cubicBezTo>
                  <a:cubicBezTo>
                    <a:pt x="180" y="219"/>
                    <a:pt x="180" y="6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2500800" y="1756725"/>
              <a:ext cx="9475" cy="5375"/>
            </a:xfrm>
            <a:custGeom>
              <a:avLst/>
              <a:gdLst/>
              <a:ahLst/>
              <a:cxnLst/>
              <a:rect l="l" t="t" r="r" b="b"/>
              <a:pathLst>
                <a:path w="379" h="215" extrusionOk="0">
                  <a:moveTo>
                    <a:pt x="97" y="1"/>
                  </a:moveTo>
                  <a:cubicBezTo>
                    <a:pt x="71" y="1"/>
                    <a:pt x="35" y="19"/>
                    <a:pt x="20" y="48"/>
                  </a:cubicBezTo>
                  <a:cubicBezTo>
                    <a:pt x="20" y="108"/>
                    <a:pt x="20" y="148"/>
                    <a:pt x="0" y="207"/>
                  </a:cubicBezTo>
                  <a:cubicBezTo>
                    <a:pt x="30" y="212"/>
                    <a:pt x="60" y="214"/>
                    <a:pt x="90" y="214"/>
                  </a:cubicBezTo>
                  <a:cubicBezTo>
                    <a:pt x="198" y="214"/>
                    <a:pt x="300" y="182"/>
                    <a:pt x="378" y="88"/>
                  </a:cubicBezTo>
                  <a:cubicBezTo>
                    <a:pt x="319" y="88"/>
                    <a:pt x="239" y="48"/>
                    <a:pt x="199" y="48"/>
                  </a:cubicBezTo>
                  <a:cubicBezTo>
                    <a:pt x="199" y="48"/>
                    <a:pt x="160" y="28"/>
                    <a:pt x="120" y="8"/>
                  </a:cubicBezTo>
                  <a:cubicBezTo>
                    <a:pt x="115" y="3"/>
                    <a:pt x="106"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2888200" y="1779300"/>
              <a:ext cx="4025" cy="7100"/>
            </a:xfrm>
            <a:custGeom>
              <a:avLst/>
              <a:gdLst/>
              <a:ahLst/>
              <a:cxnLst/>
              <a:rect l="l" t="t" r="r" b="b"/>
              <a:pathLst>
                <a:path w="161" h="284" extrusionOk="0">
                  <a:moveTo>
                    <a:pt x="160" y="1"/>
                  </a:moveTo>
                  <a:cubicBezTo>
                    <a:pt x="100" y="1"/>
                    <a:pt x="41" y="1"/>
                    <a:pt x="1" y="20"/>
                  </a:cubicBezTo>
                  <a:lnTo>
                    <a:pt x="1" y="219"/>
                  </a:lnTo>
                  <a:cubicBezTo>
                    <a:pt x="18" y="237"/>
                    <a:pt x="35" y="283"/>
                    <a:pt x="40" y="283"/>
                  </a:cubicBezTo>
                  <a:cubicBezTo>
                    <a:pt x="40" y="283"/>
                    <a:pt x="41" y="282"/>
                    <a:pt x="41" y="279"/>
                  </a:cubicBezTo>
                  <a:cubicBezTo>
                    <a:pt x="100" y="239"/>
                    <a:pt x="120" y="219"/>
                    <a:pt x="160" y="19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784275" y="1842000"/>
              <a:ext cx="7975" cy="3475"/>
            </a:xfrm>
            <a:custGeom>
              <a:avLst/>
              <a:gdLst/>
              <a:ahLst/>
              <a:cxnLst/>
              <a:rect l="l" t="t" r="r" b="b"/>
              <a:pathLst>
                <a:path w="319" h="139" extrusionOk="0">
                  <a:moveTo>
                    <a:pt x="104" y="1"/>
                  </a:moveTo>
                  <a:cubicBezTo>
                    <a:pt x="70" y="1"/>
                    <a:pt x="35" y="7"/>
                    <a:pt x="0" y="19"/>
                  </a:cubicBezTo>
                  <a:lnTo>
                    <a:pt x="0" y="99"/>
                  </a:lnTo>
                  <a:cubicBezTo>
                    <a:pt x="100" y="99"/>
                    <a:pt x="199" y="99"/>
                    <a:pt x="319" y="138"/>
                  </a:cubicBezTo>
                  <a:cubicBezTo>
                    <a:pt x="262" y="40"/>
                    <a:pt x="186" y="1"/>
                    <a:pt x="1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944400" y="1637075"/>
              <a:ext cx="8475" cy="3675"/>
            </a:xfrm>
            <a:custGeom>
              <a:avLst/>
              <a:gdLst/>
              <a:ahLst/>
              <a:cxnLst/>
              <a:rect l="l" t="t" r="r" b="b"/>
              <a:pathLst>
                <a:path w="339" h="147" extrusionOk="0">
                  <a:moveTo>
                    <a:pt x="160" y="0"/>
                  </a:moveTo>
                  <a:cubicBezTo>
                    <a:pt x="100" y="0"/>
                    <a:pt x="60" y="20"/>
                    <a:pt x="1" y="20"/>
                  </a:cubicBezTo>
                  <a:cubicBezTo>
                    <a:pt x="63" y="114"/>
                    <a:pt x="150" y="146"/>
                    <a:pt x="252" y="146"/>
                  </a:cubicBezTo>
                  <a:cubicBezTo>
                    <a:pt x="280" y="146"/>
                    <a:pt x="309" y="144"/>
                    <a:pt x="339" y="139"/>
                  </a:cubicBezTo>
                  <a:cubicBezTo>
                    <a:pt x="279" y="100"/>
                    <a:pt x="200"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956850" y="1867225"/>
              <a:ext cx="5000" cy="8075"/>
            </a:xfrm>
            <a:custGeom>
              <a:avLst/>
              <a:gdLst/>
              <a:ahLst/>
              <a:cxnLst/>
              <a:rect l="l" t="t" r="r" b="b"/>
              <a:pathLst>
                <a:path w="200" h="323" extrusionOk="0">
                  <a:moveTo>
                    <a:pt x="162" y="1"/>
                  </a:moveTo>
                  <a:cubicBezTo>
                    <a:pt x="84" y="1"/>
                    <a:pt x="35" y="55"/>
                    <a:pt x="0" y="124"/>
                  </a:cubicBezTo>
                  <a:cubicBezTo>
                    <a:pt x="0" y="184"/>
                    <a:pt x="40" y="263"/>
                    <a:pt x="40" y="323"/>
                  </a:cubicBezTo>
                  <a:lnTo>
                    <a:pt x="199" y="323"/>
                  </a:lnTo>
                  <a:lnTo>
                    <a:pt x="199" y="5"/>
                  </a:lnTo>
                  <a:cubicBezTo>
                    <a:pt x="186" y="2"/>
                    <a:pt x="174" y="1"/>
                    <a:pt x="1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965800" y="1836500"/>
              <a:ext cx="9475" cy="5000"/>
            </a:xfrm>
            <a:custGeom>
              <a:avLst/>
              <a:gdLst/>
              <a:ahLst/>
              <a:cxnLst/>
              <a:rect l="l" t="t" r="r" b="b"/>
              <a:pathLst>
                <a:path w="379" h="200" extrusionOk="0">
                  <a:moveTo>
                    <a:pt x="199" y="0"/>
                  </a:moveTo>
                  <a:lnTo>
                    <a:pt x="199" y="0"/>
                  </a:lnTo>
                  <a:cubicBezTo>
                    <a:pt x="0" y="100"/>
                    <a:pt x="120" y="179"/>
                    <a:pt x="239" y="199"/>
                  </a:cubicBezTo>
                  <a:cubicBezTo>
                    <a:pt x="299" y="199"/>
                    <a:pt x="318" y="139"/>
                    <a:pt x="378" y="120"/>
                  </a:cubicBezTo>
                  <a:cubicBezTo>
                    <a:pt x="299" y="100"/>
                    <a:pt x="2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896675" y="1685075"/>
              <a:ext cx="9950" cy="3250"/>
            </a:xfrm>
            <a:custGeom>
              <a:avLst/>
              <a:gdLst/>
              <a:ahLst/>
              <a:cxnLst/>
              <a:rect l="l" t="t" r="r" b="b"/>
              <a:pathLst>
                <a:path w="398" h="130" extrusionOk="0">
                  <a:moveTo>
                    <a:pt x="280" y="0"/>
                  </a:moveTo>
                  <a:cubicBezTo>
                    <a:pt x="176" y="0"/>
                    <a:pt x="72" y="28"/>
                    <a:pt x="0" y="129"/>
                  </a:cubicBezTo>
                  <a:cubicBezTo>
                    <a:pt x="159" y="129"/>
                    <a:pt x="298" y="109"/>
                    <a:pt x="398" y="10"/>
                  </a:cubicBezTo>
                  <a:cubicBezTo>
                    <a:pt x="360" y="4"/>
                    <a:pt x="320" y="0"/>
                    <a:pt x="2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904625" y="1774325"/>
              <a:ext cx="5000" cy="3625"/>
            </a:xfrm>
            <a:custGeom>
              <a:avLst/>
              <a:gdLst/>
              <a:ahLst/>
              <a:cxnLst/>
              <a:rect l="l" t="t" r="r" b="b"/>
              <a:pathLst>
                <a:path w="200" h="145" extrusionOk="0">
                  <a:moveTo>
                    <a:pt x="159" y="1"/>
                  </a:moveTo>
                  <a:cubicBezTo>
                    <a:pt x="100" y="1"/>
                    <a:pt x="60" y="21"/>
                    <a:pt x="0" y="40"/>
                  </a:cubicBezTo>
                  <a:cubicBezTo>
                    <a:pt x="40" y="110"/>
                    <a:pt x="75" y="145"/>
                    <a:pt x="107" y="145"/>
                  </a:cubicBezTo>
                  <a:cubicBezTo>
                    <a:pt x="140" y="145"/>
                    <a:pt x="169" y="110"/>
                    <a:pt x="199" y="40"/>
                  </a:cubicBezTo>
                  <a:cubicBezTo>
                    <a:pt x="179" y="40"/>
                    <a:pt x="179"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3090625" y="1729075"/>
              <a:ext cx="5500" cy="4000"/>
            </a:xfrm>
            <a:custGeom>
              <a:avLst/>
              <a:gdLst/>
              <a:ahLst/>
              <a:cxnLst/>
              <a:rect l="l" t="t" r="r" b="b"/>
              <a:pathLst>
                <a:path w="220" h="160" extrusionOk="0">
                  <a:moveTo>
                    <a:pt x="199" y="0"/>
                  </a:moveTo>
                  <a:lnTo>
                    <a:pt x="199" y="0"/>
                  </a:lnTo>
                  <a:cubicBezTo>
                    <a:pt x="120" y="20"/>
                    <a:pt x="80" y="40"/>
                    <a:pt x="0" y="60"/>
                  </a:cubicBezTo>
                  <a:lnTo>
                    <a:pt x="100" y="160"/>
                  </a:lnTo>
                  <a:cubicBezTo>
                    <a:pt x="179" y="140"/>
                    <a:pt x="21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3074700" y="1776325"/>
              <a:ext cx="8975" cy="4000"/>
            </a:xfrm>
            <a:custGeom>
              <a:avLst/>
              <a:gdLst/>
              <a:ahLst/>
              <a:cxnLst/>
              <a:rect l="l" t="t" r="r" b="b"/>
              <a:pathLst>
                <a:path w="359" h="160" extrusionOk="0">
                  <a:moveTo>
                    <a:pt x="359" y="0"/>
                  </a:moveTo>
                  <a:cubicBezTo>
                    <a:pt x="219" y="0"/>
                    <a:pt x="60" y="20"/>
                    <a:pt x="1" y="159"/>
                  </a:cubicBezTo>
                  <a:cubicBezTo>
                    <a:pt x="140" y="139"/>
                    <a:pt x="299" y="159"/>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918550" y="1958825"/>
              <a:ext cx="5000" cy="7500"/>
            </a:xfrm>
            <a:custGeom>
              <a:avLst/>
              <a:gdLst/>
              <a:ahLst/>
              <a:cxnLst/>
              <a:rect l="l" t="t" r="r" b="b"/>
              <a:pathLst>
                <a:path w="200" h="300" extrusionOk="0">
                  <a:moveTo>
                    <a:pt x="199" y="1"/>
                  </a:moveTo>
                  <a:lnTo>
                    <a:pt x="199" y="1"/>
                  </a:lnTo>
                  <a:cubicBezTo>
                    <a:pt x="40" y="61"/>
                    <a:pt x="0" y="180"/>
                    <a:pt x="0" y="299"/>
                  </a:cubicBezTo>
                  <a:cubicBezTo>
                    <a:pt x="140" y="279"/>
                    <a:pt x="17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3070225" y="1767375"/>
              <a:ext cx="8475" cy="4000"/>
            </a:xfrm>
            <a:custGeom>
              <a:avLst/>
              <a:gdLst/>
              <a:ahLst/>
              <a:cxnLst/>
              <a:rect l="l" t="t" r="r" b="b"/>
              <a:pathLst>
                <a:path w="339" h="160" extrusionOk="0">
                  <a:moveTo>
                    <a:pt x="339" y="0"/>
                  </a:moveTo>
                  <a:cubicBezTo>
                    <a:pt x="219" y="0"/>
                    <a:pt x="80" y="20"/>
                    <a:pt x="1" y="159"/>
                  </a:cubicBezTo>
                  <a:cubicBezTo>
                    <a:pt x="120" y="159"/>
                    <a:pt x="279" y="15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623150" y="1923850"/>
              <a:ext cx="8475" cy="4550"/>
            </a:xfrm>
            <a:custGeom>
              <a:avLst/>
              <a:gdLst/>
              <a:ahLst/>
              <a:cxnLst/>
              <a:rect l="l" t="t" r="r" b="b"/>
              <a:pathLst>
                <a:path w="339" h="182" extrusionOk="0">
                  <a:moveTo>
                    <a:pt x="91" y="1"/>
                  </a:moveTo>
                  <a:cubicBezTo>
                    <a:pt x="62" y="1"/>
                    <a:pt x="32" y="3"/>
                    <a:pt x="0" y="7"/>
                  </a:cubicBezTo>
                  <a:cubicBezTo>
                    <a:pt x="80" y="47"/>
                    <a:pt x="119" y="127"/>
                    <a:pt x="199" y="166"/>
                  </a:cubicBezTo>
                  <a:cubicBezTo>
                    <a:pt x="219" y="176"/>
                    <a:pt x="244" y="181"/>
                    <a:pt x="269" y="181"/>
                  </a:cubicBezTo>
                  <a:cubicBezTo>
                    <a:pt x="293" y="181"/>
                    <a:pt x="318" y="176"/>
                    <a:pt x="338" y="166"/>
                  </a:cubicBezTo>
                  <a:cubicBezTo>
                    <a:pt x="291" y="39"/>
                    <a:pt x="205"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762400" y="1715150"/>
              <a:ext cx="7975" cy="5000"/>
            </a:xfrm>
            <a:custGeom>
              <a:avLst/>
              <a:gdLst/>
              <a:ahLst/>
              <a:cxnLst/>
              <a:rect l="l" t="t" r="r" b="b"/>
              <a:pathLst>
                <a:path w="319" h="200" extrusionOk="0">
                  <a:moveTo>
                    <a:pt x="139" y="0"/>
                  </a:moveTo>
                  <a:cubicBezTo>
                    <a:pt x="0" y="80"/>
                    <a:pt x="80" y="160"/>
                    <a:pt x="179" y="199"/>
                  </a:cubicBezTo>
                  <a:cubicBezTo>
                    <a:pt x="219" y="199"/>
                    <a:pt x="279" y="179"/>
                    <a:pt x="318" y="160"/>
                  </a:cubicBezTo>
                  <a:cubicBezTo>
                    <a:pt x="279" y="100"/>
                    <a:pt x="19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727575" y="1893925"/>
              <a:ext cx="8975" cy="3275"/>
            </a:xfrm>
            <a:custGeom>
              <a:avLst/>
              <a:gdLst/>
              <a:ahLst/>
              <a:cxnLst/>
              <a:rect l="l" t="t" r="r" b="b"/>
              <a:pathLst>
                <a:path w="359" h="131" extrusionOk="0">
                  <a:moveTo>
                    <a:pt x="176" y="0"/>
                  </a:moveTo>
                  <a:cubicBezTo>
                    <a:pt x="112" y="0"/>
                    <a:pt x="53" y="47"/>
                    <a:pt x="1" y="110"/>
                  </a:cubicBezTo>
                  <a:cubicBezTo>
                    <a:pt x="100" y="130"/>
                    <a:pt x="219" y="130"/>
                    <a:pt x="359" y="130"/>
                  </a:cubicBezTo>
                  <a:cubicBezTo>
                    <a:pt x="293" y="37"/>
                    <a:pt x="232"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3088125" y="1705200"/>
              <a:ext cx="4500" cy="1525"/>
            </a:xfrm>
            <a:custGeom>
              <a:avLst/>
              <a:gdLst/>
              <a:ahLst/>
              <a:cxnLst/>
              <a:rect l="l" t="t" r="r" b="b"/>
              <a:pathLst>
                <a:path w="180" h="61" extrusionOk="0">
                  <a:moveTo>
                    <a:pt x="120" y="1"/>
                  </a:moveTo>
                  <a:cubicBezTo>
                    <a:pt x="80" y="1"/>
                    <a:pt x="60" y="20"/>
                    <a:pt x="1" y="60"/>
                  </a:cubicBezTo>
                  <a:lnTo>
                    <a:pt x="180" y="60"/>
                  </a:lnTo>
                  <a:cubicBezTo>
                    <a:pt x="160" y="60"/>
                    <a:pt x="12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588825" y="2101625"/>
              <a:ext cx="4000" cy="1950"/>
            </a:xfrm>
            <a:custGeom>
              <a:avLst/>
              <a:gdLst/>
              <a:ahLst/>
              <a:cxnLst/>
              <a:rect l="l" t="t" r="r" b="b"/>
              <a:pathLst>
                <a:path w="160" h="78" extrusionOk="0">
                  <a:moveTo>
                    <a:pt x="109" y="1"/>
                  </a:moveTo>
                  <a:cubicBezTo>
                    <a:pt x="73" y="1"/>
                    <a:pt x="42" y="24"/>
                    <a:pt x="0" y="38"/>
                  </a:cubicBezTo>
                  <a:lnTo>
                    <a:pt x="60" y="78"/>
                  </a:lnTo>
                  <a:cubicBezTo>
                    <a:pt x="100" y="58"/>
                    <a:pt x="120" y="38"/>
                    <a:pt x="160" y="18"/>
                  </a:cubicBezTo>
                  <a:cubicBezTo>
                    <a:pt x="141" y="6"/>
                    <a:pt x="125"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580375" y="2105550"/>
              <a:ext cx="3500" cy="2500"/>
            </a:xfrm>
            <a:custGeom>
              <a:avLst/>
              <a:gdLst/>
              <a:ahLst/>
              <a:cxnLst/>
              <a:rect l="l" t="t" r="r" b="b"/>
              <a:pathLst>
                <a:path w="140" h="100" extrusionOk="0">
                  <a:moveTo>
                    <a:pt x="140" y="0"/>
                  </a:moveTo>
                  <a:cubicBezTo>
                    <a:pt x="100" y="0"/>
                    <a:pt x="40" y="20"/>
                    <a:pt x="0" y="40"/>
                  </a:cubicBezTo>
                  <a:cubicBezTo>
                    <a:pt x="20" y="40"/>
                    <a:pt x="20" y="80"/>
                    <a:pt x="40" y="10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510250" y="2114500"/>
              <a:ext cx="5000" cy="5825"/>
            </a:xfrm>
            <a:custGeom>
              <a:avLst/>
              <a:gdLst/>
              <a:ahLst/>
              <a:cxnLst/>
              <a:rect l="l" t="t" r="r" b="b"/>
              <a:pathLst>
                <a:path w="200" h="233" extrusionOk="0">
                  <a:moveTo>
                    <a:pt x="0" y="0"/>
                  </a:moveTo>
                  <a:lnTo>
                    <a:pt x="0" y="159"/>
                  </a:lnTo>
                  <a:lnTo>
                    <a:pt x="40" y="219"/>
                  </a:lnTo>
                  <a:cubicBezTo>
                    <a:pt x="57" y="227"/>
                    <a:pt x="73" y="232"/>
                    <a:pt x="90" y="232"/>
                  </a:cubicBezTo>
                  <a:cubicBezTo>
                    <a:pt x="113" y="232"/>
                    <a:pt x="136" y="223"/>
                    <a:pt x="160" y="199"/>
                  </a:cubicBezTo>
                  <a:lnTo>
                    <a:pt x="199" y="159"/>
                  </a:lnTo>
                  <a:cubicBezTo>
                    <a:pt x="160" y="120"/>
                    <a:pt x="160" y="60"/>
                    <a:pt x="160" y="20"/>
                  </a:cubicBezTo>
                  <a:cubicBezTo>
                    <a:pt x="120" y="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531625" y="2004000"/>
              <a:ext cx="5000" cy="1600"/>
            </a:xfrm>
            <a:custGeom>
              <a:avLst/>
              <a:gdLst/>
              <a:ahLst/>
              <a:cxnLst/>
              <a:rect l="l" t="t" r="r" b="b"/>
              <a:pathLst>
                <a:path w="200" h="64" extrusionOk="0">
                  <a:moveTo>
                    <a:pt x="161" y="0"/>
                  </a:moveTo>
                  <a:cubicBezTo>
                    <a:pt x="160" y="0"/>
                    <a:pt x="160" y="1"/>
                    <a:pt x="160" y="4"/>
                  </a:cubicBezTo>
                  <a:cubicBezTo>
                    <a:pt x="100" y="4"/>
                    <a:pt x="61" y="44"/>
                    <a:pt x="1" y="64"/>
                  </a:cubicBezTo>
                  <a:lnTo>
                    <a:pt x="200" y="64"/>
                  </a:lnTo>
                  <a:cubicBezTo>
                    <a:pt x="183" y="47"/>
                    <a:pt x="166" y="0"/>
                    <a:pt x="1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601250" y="2023475"/>
              <a:ext cx="5000" cy="4025"/>
            </a:xfrm>
            <a:custGeom>
              <a:avLst/>
              <a:gdLst/>
              <a:ahLst/>
              <a:cxnLst/>
              <a:rect l="l" t="t" r="r" b="b"/>
              <a:pathLst>
                <a:path w="200" h="161" extrusionOk="0">
                  <a:moveTo>
                    <a:pt x="200" y="1"/>
                  </a:moveTo>
                  <a:cubicBezTo>
                    <a:pt x="120" y="61"/>
                    <a:pt x="80" y="100"/>
                    <a:pt x="1" y="160"/>
                  </a:cubicBezTo>
                  <a:cubicBezTo>
                    <a:pt x="80" y="160"/>
                    <a:pt x="160"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97350" y="1894100"/>
              <a:ext cx="5000" cy="4075"/>
            </a:xfrm>
            <a:custGeom>
              <a:avLst/>
              <a:gdLst/>
              <a:ahLst/>
              <a:cxnLst/>
              <a:rect l="l" t="t" r="r" b="b"/>
              <a:pathLst>
                <a:path w="200" h="163" extrusionOk="0">
                  <a:moveTo>
                    <a:pt x="170" y="1"/>
                  </a:moveTo>
                  <a:cubicBezTo>
                    <a:pt x="88" y="1"/>
                    <a:pt x="36" y="74"/>
                    <a:pt x="1" y="163"/>
                  </a:cubicBezTo>
                  <a:cubicBezTo>
                    <a:pt x="80" y="103"/>
                    <a:pt x="160" y="63"/>
                    <a:pt x="200" y="4"/>
                  </a:cubicBezTo>
                  <a:cubicBezTo>
                    <a:pt x="189" y="2"/>
                    <a:pt x="179"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423225" y="2080175"/>
              <a:ext cx="5000" cy="3025"/>
            </a:xfrm>
            <a:custGeom>
              <a:avLst/>
              <a:gdLst/>
              <a:ahLst/>
              <a:cxnLst/>
              <a:rect l="l" t="t" r="r" b="b"/>
              <a:pathLst>
                <a:path w="200" h="121" extrusionOk="0">
                  <a:moveTo>
                    <a:pt x="0" y="1"/>
                  </a:moveTo>
                  <a:cubicBezTo>
                    <a:pt x="20" y="100"/>
                    <a:pt x="100" y="120"/>
                    <a:pt x="199" y="120"/>
                  </a:cubicBezTo>
                  <a:cubicBezTo>
                    <a:pt x="139" y="40"/>
                    <a:pt x="8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428200" y="1814375"/>
              <a:ext cx="4000" cy="3375"/>
            </a:xfrm>
            <a:custGeom>
              <a:avLst/>
              <a:gdLst/>
              <a:ahLst/>
              <a:cxnLst/>
              <a:rect l="l" t="t" r="r" b="b"/>
              <a:pathLst>
                <a:path w="160" h="135" extrusionOk="0">
                  <a:moveTo>
                    <a:pt x="65" y="0"/>
                  </a:moveTo>
                  <a:cubicBezTo>
                    <a:pt x="40" y="0"/>
                    <a:pt x="20" y="10"/>
                    <a:pt x="0" y="30"/>
                  </a:cubicBezTo>
                  <a:cubicBezTo>
                    <a:pt x="20" y="99"/>
                    <a:pt x="50" y="134"/>
                    <a:pt x="80" y="134"/>
                  </a:cubicBezTo>
                  <a:cubicBezTo>
                    <a:pt x="110" y="134"/>
                    <a:pt x="139" y="99"/>
                    <a:pt x="159" y="30"/>
                  </a:cubicBezTo>
                  <a:cubicBezTo>
                    <a:pt x="120" y="10"/>
                    <a:pt x="90" y="0"/>
                    <a:pt x="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479900" y="1869325"/>
              <a:ext cx="4025" cy="2500"/>
            </a:xfrm>
            <a:custGeom>
              <a:avLst/>
              <a:gdLst/>
              <a:ahLst/>
              <a:cxnLst/>
              <a:rect l="l" t="t" r="r" b="b"/>
              <a:pathLst>
                <a:path w="161" h="100" extrusionOk="0">
                  <a:moveTo>
                    <a:pt x="100" y="0"/>
                  </a:moveTo>
                  <a:lnTo>
                    <a:pt x="1" y="100"/>
                  </a:lnTo>
                  <a:cubicBezTo>
                    <a:pt x="61" y="100"/>
                    <a:pt x="120" y="100"/>
                    <a:pt x="160" y="60"/>
                  </a:cubicBezTo>
                  <a:cubicBezTo>
                    <a:pt x="140" y="60"/>
                    <a:pt x="1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2475425" y="2062775"/>
              <a:ext cx="5000" cy="3125"/>
            </a:xfrm>
            <a:custGeom>
              <a:avLst/>
              <a:gdLst/>
              <a:ahLst/>
              <a:cxnLst/>
              <a:rect l="l" t="t" r="r" b="b"/>
              <a:pathLst>
                <a:path w="200" h="125" extrusionOk="0">
                  <a:moveTo>
                    <a:pt x="200" y="0"/>
                  </a:moveTo>
                  <a:cubicBezTo>
                    <a:pt x="140" y="40"/>
                    <a:pt x="61" y="80"/>
                    <a:pt x="1" y="120"/>
                  </a:cubicBezTo>
                  <a:cubicBezTo>
                    <a:pt x="18" y="123"/>
                    <a:pt x="33" y="125"/>
                    <a:pt x="47" y="125"/>
                  </a:cubicBezTo>
                  <a:cubicBezTo>
                    <a:pt x="120" y="125"/>
                    <a:pt x="167" y="83"/>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2487375" y="2083650"/>
              <a:ext cx="5000" cy="4500"/>
            </a:xfrm>
            <a:custGeom>
              <a:avLst/>
              <a:gdLst/>
              <a:ahLst/>
              <a:cxnLst/>
              <a:rect l="l" t="t" r="r" b="b"/>
              <a:pathLst>
                <a:path w="200" h="180" extrusionOk="0">
                  <a:moveTo>
                    <a:pt x="199" y="1"/>
                  </a:moveTo>
                  <a:cubicBezTo>
                    <a:pt x="160" y="80"/>
                    <a:pt x="80" y="120"/>
                    <a:pt x="0" y="180"/>
                  </a:cubicBezTo>
                  <a:cubicBezTo>
                    <a:pt x="120" y="160"/>
                    <a:pt x="179" y="10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2440625" y="1810150"/>
              <a:ext cx="4000" cy="4475"/>
            </a:xfrm>
            <a:custGeom>
              <a:avLst/>
              <a:gdLst/>
              <a:ahLst/>
              <a:cxnLst/>
              <a:rect l="l" t="t" r="r" b="b"/>
              <a:pathLst>
                <a:path w="160" h="179" extrusionOk="0">
                  <a:moveTo>
                    <a:pt x="160" y="0"/>
                  </a:moveTo>
                  <a:cubicBezTo>
                    <a:pt x="120" y="80"/>
                    <a:pt x="40" y="139"/>
                    <a:pt x="0" y="179"/>
                  </a:cubicBezTo>
                  <a:cubicBezTo>
                    <a:pt x="60" y="139"/>
                    <a:pt x="12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2918050" y="1739775"/>
              <a:ext cx="5500" cy="4125"/>
            </a:xfrm>
            <a:custGeom>
              <a:avLst/>
              <a:gdLst/>
              <a:ahLst/>
              <a:cxnLst/>
              <a:rect l="l" t="t" r="r" b="b"/>
              <a:pathLst>
                <a:path w="220" h="165" extrusionOk="0">
                  <a:moveTo>
                    <a:pt x="115" y="0"/>
                  </a:moveTo>
                  <a:cubicBezTo>
                    <a:pt x="95" y="0"/>
                    <a:pt x="70" y="10"/>
                    <a:pt x="40" y="30"/>
                  </a:cubicBezTo>
                  <a:lnTo>
                    <a:pt x="0" y="90"/>
                  </a:lnTo>
                  <a:cubicBezTo>
                    <a:pt x="30" y="139"/>
                    <a:pt x="65" y="164"/>
                    <a:pt x="102" y="164"/>
                  </a:cubicBezTo>
                  <a:cubicBezTo>
                    <a:pt x="140" y="164"/>
                    <a:pt x="179" y="139"/>
                    <a:pt x="219" y="90"/>
                  </a:cubicBezTo>
                  <a:lnTo>
                    <a:pt x="160" y="30"/>
                  </a:lnTo>
                  <a:cubicBezTo>
                    <a:pt x="150" y="10"/>
                    <a:pt x="135" y="0"/>
                    <a:pt x="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2914075" y="1817600"/>
              <a:ext cx="3500" cy="1875"/>
            </a:xfrm>
            <a:custGeom>
              <a:avLst/>
              <a:gdLst/>
              <a:ahLst/>
              <a:cxnLst/>
              <a:rect l="l" t="t" r="r" b="b"/>
              <a:pathLst>
                <a:path w="140" h="75" extrusionOk="0">
                  <a:moveTo>
                    <a:pt x="100" y="0"/>
                  </a:moveTo>
                  <a:cubicBezTo>
                    <a:pt x="80" y="0"/>
                    <a:pt x="20" y="40"/>
                    <a:pt x="0" y="60"/>
                  </a:cubicBezTo>
                  <a:cubicBezTo>
                    <a:pt x="40" y="70"/>
                    <a:pt x="70" y="75"/>
                    <a:pt x="92" y="75"/>
                  </a:cubicBezTo>
                  <a:cubicBezTo>
                    <a:pt x="115" y="75"/>
                    <a:pt x="130" y="70"/>
                    <a:pt x="140" y="60"/>
                  </a:cubicBezTo>
                  <a:lnTo>
                    <a:pt x="1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2896675" y="1782275"/>
              <a:ext cx="4500" cy="2325"/>
            </a:xfrm>
            <a:custGeom>
              <a:avLst/>
              <a:gdLst/>
              <a:ahLst/>
              <a:cxnLst/>
              <a:rect l="l" t="t" r="r" b="b"/>
              <a:pathLst>
                <a:path w="180" h="93" extrusionOk="0">
                  <a:moveTo>
                    <a:pt x="119" y="1"/>
                  </a:moveTo>
                  <a:cubicBezTo>
                    <a:pt x="80" y="21"/>
                    <a:pt x="20" y="61"/>
                    <a:pt x="0" y="80"/>
                  </a:cubicBezTo>
                  <a:cubicBezTo>
                    <a:pt x="22" y="88"/>
                    <a:pt x="44" y="92"/>
                    <a:pt x="66" y="92"/>
                  </a:cubicBezTo>
                  <a:cubicBezTo>
                    <a:pt x="103" y="92"/>
                    <a:pt x="141" y="79"/>
                    <a:pt x="179" y="41"/>
                  </a:cubicBezTo>
                  <a:lnTo>
                    <a:pt x="1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3027450" y="1892500"/>
              <a:ext cx="4000" cy="3825"/>
            </a:xfrm>
            <a:custGeom>
              <a:avLst/>
              <a:gdLst/>
              <a:ahLst/>
              <a:cxnLst/>
              <a:rect l="l" t="t" r="r" b="b"/>
              <a:pathLst>
                <a:path w="160" h="153" extrusionOk="0">
                  <a:moveTo>
                    <a:pt x="81" y="0"/>
                  </a:moveTo>
                  <a:cubicBezTo>
                    <a:pt x="51" y="0"/>
                    <a:pt x="23" y="15"/>
                    <a:pt x="1" y="48"/>
                  </a:cubicBezTo>
                  <a:cubicBezTo>
                    <a:pt x="26" y="123"/>
                    <a:pt x="51" y="153"/>
                    <a:pt x="75" y="153"/>
                  </a:cubicBezTo>
                  <a:cubicBezTo>
                    <a:pt x="107" y="153"/>
                    <a:pt x="137" y="97"/>
                    <a:pt x="160" y="28"/>
                  </a:cubicBezTo>
                  <a:cubicBezTo>
                    <a:pt x="133" y="10"/>
                    <a:pt x="106" y="0"/>
                    <a:pt x="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3057800" y="1845450"/>
              <a:ext cx="5000" cy="4000"/>
            </a:xfrm>
            <a:custGeom>
              <a:avLst/>
              <a:gdLst/>
              <a:ahLst/>
              <a:cxnLst/>
              <a:rect l="l" t="t" r="r" b="b"/>
              <a:pathLst>
                <a:path w="200" h="160" extrusionOk="0">
                  <a:moveTo>
                    <a:pt x="0" y="0"/>
                  </a:moveTo>
                  <a:lnTo>
                    <a:pt x="0" y="0"/>
                  </a:lnTo>
                  <a:cubicBezTo>
                    <a:pt x="40" y="60"/>
                    <a:pt x="120" y="120"/>
                    <a:pt x="199" y="159"/>
                  </a:cubicBezTo>
                  <a:cubicBezTo>
                    <a:pt x="120" y="120"/>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844450" y="1694250"/>
              <a:ext cx="4500" cy="4025"/>
            </a:xfrm>
            <a:custGeom>
              <a:avLst/>
              <a:gdLst/>
              <a:ahLst/>
              <a:cxnLst/>
              <a:rect l="l" t="t" r="r" b="b"/>
              <a:pathLst>
                <a:path w="180" h="161" extrusionOk="0">
                  <a:moveTo>
                    <a:pt x="0" y="1"/>
                  </a:moveTo>
                  <a:lnTo>
                    <a:pt x="0" y="160"/>
                  </a:lnTo>
                  <a:cubicBezTo>
                    <a:pt x="80" y="140"/>
                    <a:pt x="120" y="14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792225" y="2019000"/>
              <a:ext cx="5000" cy="4000"/>
            </a:xfrm>
            <a:custGeom>
              <a:avLst/>
              <a:gdLst/>
              <a:ahLst/>
              <a:cxnLst/>
              <a:rect l="l" t="t" r="r" b="b"/>
              <a:pathLst>
                <a:path w="200" h="160" extrusionOk="0">
                  <a:moveTo>
                    <a:pt x="200" y="1"/>
                  </a:moveTo>
                  <a:cubicBezTo>
                    <a:pt x="160" y="61"/>
                    <a:pt x="80" y="100"/>
                    <a:pt x="1" y="160"/>
                  </a:cubicBezTo>
                  <a:cubicBezTo>
                    <a:pt x="80" y="140"/>
                    <a:pt x="160" y="8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770350" y="1843450"/>
              <a:ext cx="4500" cy="1525"/>
            </a:xfrm>
            <a:custGeom>
              <a:avLst/>
              <a:gdLst/>
              <a:ahLst/>
              <a:cxnLst/>
              <a:rect l="l" t="t" r="r" b="b"/>
              <a:pathLst>
                <a:path w="180" h="61" extrusionOk="0">
                  <a:moveTo>
                    <a:pt x="140" y="1"/>
                  </a:moveTo>
                  <a:cubicBezTo>
                    <a:pt x="80" y="21"/>
                    <a:pt x="60" y="41"/>
                    <a:pt x="0" y="60"/>
                  </a:cubicBezTo>
                  <a:cubicBezTo>
                    <a:pt x="80" y="60"/>
                    <a:pt x="140" y="60"/>
                    <a:pt x="179" y="4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1817000" y="926850"/>
              <a:ext cx="55700" cy="19975"/>
            </a:xfrm>
            <a:custGeom>
              <a:avLst/>
              <a:gdLst/>
              <a:ahLst/>
              <a:cxnLst/>
              <a:rect l="l" t="t" r="r" b="b"/>
              <a:pathLst>
                <a:path w="2228" h="799" extrusionOk="0">
                  <a:moveTo>
                    <a:pt x="943" y="0"/>
                  </a:moveTo>
                  <a:cubicBezTo>
                    <a:pt x="643" y="0"/>
                    <a:pt x="331" y="52"/>
                    <a:pt x="0" y="221"/>
                  </a:cubicBezTo>
                  <a:cubicBezTo>
                    <a:pt x="497" y="460"/>
                    <a:pt x="875" y="460"/>
                    <a:pt x="1213" y="460"/>
                  </a:cubicBezTo>
                  <a:cubicBezTo>
                    <a:pt x="1472" y="460"/>
                    <a:pt x="1671" y="480"/>
                    <a:pt x="1691" y="798"/>
                  </a:cubicBezTo>
                  <a:cubicBezTo>
                    <a:pt x="1900" y="665"/>
                    <a:pt x="1836" y="258"/>
                    <a:pt x="2179" y="258"/>
                  </a:cubicBezTo>
                  <a:cubicBezTo>
                    <a:pt x="2195" y="258"/>
                    <a:pt x="2211" y="259"/>
                    <a:pt x="2228" y="261"/>
                  </a:cubicBezTo>
                  <a:cubicBezTo>
                    <a:pt x="2208" y="201"/>
                    <a:pt x="2208" y="162"/>
                    <a:pt x="2208" y="122"/>
                  </a:cubicBezTo>
                  <a:cubicBezTo>
                    <a:pt x="1795" y="110"/>
                    <a:pt x="1381" y="0"/>
                    <a:pt x="9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1775225" y="924400"/>
              <a:ext cx="41300" cy="9425"/>
            </a:xfrm>
            <a:custGeom>
              <a:avLst/>
              <a:gdLst/>
              <a:ahLst/>
              <a:cxnLst/>
              <a:rect l="l" t="t" r="r" b="b"/>
              <a:pathLst>
                <a:path w="1652" h="377" extrusionOk="0">
                  <a:moveTo>
                    <a:pt x="823" y="0"/>
                  </a:moveTo>
                  <a:cubicBezTo>
                    <a:pt x="631" y="0"/>
                    <a:pt x="406" y="59"/>
                    <a:pt x="60" y="160"/>
                  </a:cubicBezTo>
                  <a:cubicBezTo>
                    <a:pt x="0" y="220"/>
                    <a:pt x="0" y="279"/>
                    <a:pt x="20" y="319"/>
                  </a:cubicBezTo>
                  <a:cubicBezTo>
                    <a:pt x="246" y="364"/>
                    <a:pt x="472" y="377"/>
                    <a:pt x="711" y="377"/>
                  </a:cubicBezTo>
                  <a:cubicBezTo>
                    <a:pt x="998" y="377"/>
                    <a:pt x="1304" y="359"/>
                    <a:pt x="1651" y="359"/>
                  </a:cubicBezTo>
                  <a:cubicBezTo>
                    <a:pt x="1285" y="107"/>
                    <a:pt x="1083" y="0"/>
                    <a:pt x="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1723000" y="926425"/>
              <a:ext cx="42300" cy="8275"/>
            </a:xfrm>
            <a:custGeom>
              <a:avLst/>
              <a:gdLst/>
              <a:ahLst/>
              <a:cxnLst/>
              <a:rect l="l" t="t" r="r" b="b"/>
              <a:pathLst>
                <a:path w="1692" h="331" extrusionOk="0">
                  <a:moveTo>
                    <a:pt x="1065" y="0"/>
                  </a:moveTo>
                  <a:cubicBezTo>
                    <a:pt x="842" y="0"/>
                    <a:pt x="581" y="74"/>
                    <a:pt x="0" y="238"/>
                  </a:cubicBezTo>
                  <a:cubicBezTo>
                    <a:pt x="296" y="279"/>
                    <a:pt x="571" y="330"/>
                    <a:pt x="852" y="330"/>
                  </a:cubicBezTo>
                  <a:cubicBezTo>
                    <a:pt x="1119" y="330"/>
                    <a:pt x="1391" y="284"/>
                    <a:pt x="1691" y="139"/>
                  </a:cubicBezTo>
                  <a:cubicBezTo>
                    <a:pt x="1405" y="49"/>
                    <a:pt x="1248" y="0"/>
                    <a:pt x="10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1685700" y="1028850"/>
              <a:ext cx="44775" cy="12825"/>
            </a:xfrm>
            <a:custGeom>
              <a:avLst/>
              <a:gdLst/>
              <a:ahLst/>
              <a:cxnLst/>
              <a:rect l="l" t="t" r="r" b="b"/>
              <a:pathLst>
                <a:path w="1791" h="513" extrusionOk="0">
                  <a:moveTo>
                    <a:pt x="1711" y="0"/>
                  </a:moveTo>
                  <a:cubicBezTo>
                    <a:pt x="1413" y="20"/>
                    <a:pt x="1134" y="20"/>
                    <a:pt x="856" y="20"/>
                  </a:cubicBezTo>
                  <a:cubicBezTo>
                    <a:pt x="726" y="150"/>
                    <a:pt x="582" y="170"/>
                    <a:pt x="436" y="170"/>
                  </a:cubicBezTo>
                  <a:cubicBezTo>
                    <a:pt x="370" y="170"/>
                    <a:pt x="305" y="166"/>
                    <a:pt x="240" y="166"/>
                  </a:cubicBezTo>
                  <a:cubicBezTo>
                    <a:pt x="158" y="166"/>
                    <a:pt x="78" y="172"/>
                    <a:pt x="0" y="199"/>
                  </a:cubicBezTo>
                  <a:cubicBezTo>
                    <a:pt x="120" y="299"/>
                    <a:pt x="219" y="398"/>
                    <a:pt x="319" y="498"/>
                  </a:cubicBezTo>
                  <a:cubicBezTo>
                    <a:pt x="348" y="508"/>
                    <a:pt x="383" y="513"/>
                    <a:pt x="416" y="513"/>
                  </a:cubicBezTo>
                  <a:cubicBezTo>
                    <a:pt x="448" y="513"/>
                    <a:pt x="478" y="508"/>
                    <a:pt x="498" y="498"/>
                  </a:cubicBezTo>
                  <a:cubicBezTo>
                    <a:pt x="856" y="179"/>
                    <a:pt x="1373" y="498"/>
                    <a:pt x="1711" y="160"/>
                  </a:cubicBezTo>
                  <a:cubicBezTo>
                    <a:pt x="1791" y="100"/>
                    <a:pt x="1791" y="60"/>
                    <a:pt x="17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1728475" y="1026600"/>
              <a:ext cx="25875" cy="8375"/>
            </a:xfrm>
            <a:custGeom>
              <a:avLst/>
              <a:gdLst/>
              <a:ahLst/>
              <a:cxnLst/>
              <a:rect l="l" t="t" r="r" b="b"/>
              <a:pathLst>
                <a:path w="1035" h="335" extrusionOk="0">
                  <a:moveTo>
                    <a:pt x="604" y="1"/>
                  </a:moveTo>
                  <a:cubicBezTo>
                    <a:pt x="458" y="1"/>
                    <a:pt x="308" y="31"/>
                    <a:pt x="159" y="71"/>
                  </a:cubicBezTo>
                  <a:cubicBezTo>
                    <a:pt x="142" y="65"/>
                    <a:pt x="126" y="62"/>
                    <a:pt x="111" y="62"/>
                  </a:cubicBezTo>
                  <a:cubicBezTo>
                    <a:pt x="75" y="62"/>
                    <a:pt x="42" y="76"/>
                    <a:pt x="0" y="90"/>
                  </a:cubicBezTo>
                  <a:lnTo>
                    <a:pt x="0" y="250"/>
                  </a:lnTo>
                  <a:cubicBezTo>
                    <a:pt x="36" y="244"/>
                    <a:pt x="72" y="241"/>
                    <a:pt x="107" y="241"/>
                  </a:cubicBezTo>
                  <a:cubicBezTo>
                    <a:pt x="321" y="241"/>
                    <a:pt x="522" y="335"/>
                    <a:pt x="730" y="335"/>
                  </a:cubicBezTo>
                  <a:cubicBezTo>
                    <a:pt x="829" y="335"/>
                    <a:pt x="930" y="313"/>
                    <a:pt x="1035" y="250"/>
                  </a:cubicBezTo>
                  <a:lnTo>
                    <a:pt x="1035" y="110"/>
                  </a:lnTo>
                  <a:cubicBezTo>
                    <a:pt x="895" y="31"/>
                    <a:pt x="751" y="1"/>
                    <a:pt x="6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836875" y="1015925"/>
              <a:ext cx="15450" cy="10500"/>
            </a:xfrm>
            <a:custGeom>
              <a:avLst/>
              <a:gdLst/>
              <a:ahLst/>
              <a:cxnLst/>
              <a:rect l="l" t="t" r="r" b="b"/>
              <a:pathLst>
                <a:path w="618" h="420" extrusionOk="0">
                  <a:moveTo>
                    <a:pt x="339" y="0"/>
                  </a:moveTo>
                  <a:cubicBezTo>
                    <a:pt x="220" y="40"/>
                    <a:pt x="120" y="100"/>
                    <a:pt x="1" y="179"/>
                  </a:cubicBezTo>
                  <a:cubicBezTo>
                    <a:pt x="76" y="300"/>
                    <a:pt x="197" y="420"/>
                    <a:pt x="320" y="420"/>
                  </a:cubicBezTo>
                  <a:cubicBezTo>
                    <a:pt x="359" y="420"/>
                    <a:pt x="400" y="407"/>
                    <a:pt x="438" y="378"/>
                  </a:cubicBezTo>
                  <a:cubicBezTo>
                    <a:pt x="617" y="259"/>
                    <a:pt x="498"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732450" y="1023850"/>
              <a:ext cx="26875" cy="5525"/>
            </a:xfrm>
            <a:custGeom>
              <a:avLst/>
              <a:gdLst/>
              <a:ahLst/>
              <a:cxnLst/>
              <a:rect l="l" t="t" r="r" b="b"/>
              <a:pathLst>
                <a:path w="1075" h="221" extrusionOk="0">
                  <a:moveTo>
                    <a:pt x="730" y="1"/>
                  </a:moveTo>
                  <a:cubicBezTo>
                    <a:pt x="477" y="1"/>
                    <a:pt x="234" y="43"/>
                    <a:pt x="0" y="181"/>
                  </a:cubicBezTo>
                  <a:cubicBezTo>
                    <a:pt x="259" y="200"/>
                    <a:pt x="577" y="200"/>
                    <a:pt x="876" y="220"/>
                  </a:cubicBezTo>
                  <a:cubicBezTo>
                    <a:pt x="915" y="161"/>
                    <a:pt x="995" y="101"/>
                    <a:pt x="1074" y="21"/>
                  </a:cubicBezTo>
                  <a:cubicBezTo>
                    <a:pt x="958" y="9"/>
                    <a:pt x="843" y="1"/>
                    <a:pt x="7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767750" y="925700"/>
              <a:ext cx="8975" cy="7500"/>
            </a:xfrm>
            <a:custGeom>
              <a:avLst/>
              <a:gdLst/>
              <a:ahLst/>
              <a:cxnLst/>
              <a:rect l="l" t="t" r="r" b="b"/>
              <a:pathLst>
                <a:path w="359" h="300" extrusionOk="0">
                  <a:moveTo>
                    <a:pt x="188" y="0"/>
                  </a:moveTo>
                  <a:cubicBezTo>
                    <a:pt x="155" y="0"/>
                    <a:pt x="118" y="9"/>
                    <a:pt x="80" y="29"/>
                  </a:cubicBezTo>
                  <a:cubicBezTo>
                    <a:pt x="21" y="48"/>
                    <a:pt x="1" y="168"/>
                    <a:pt x="21" y="227"/>
                  </a:cubicBezTo>
                  <a:cubicBezTo>
                    <a:pt x="63" y="281"/>
                    <a:pt x="117" y="300"/>
                    <a:pt x="174" y="300"/>
                  </a:cubicBezTo>
                  <a:cubicBezTo>
                    <a:pt x="222" y="300"/>
                    <a:pt x="273" y="286"/>
                    <a:pt x="319" y="267"/>
                  </a:cubicBezTo>
                  <a:cubicBezTo>
                    <a:pt x="319" y="227"/>
                    <a:pt x="359" y="148"/>
                    <a:pt x="359" y="108"/>
                  </a:cubicBezTo>
                  <a:cubicBezTo>
                    <a:pt x="318" y="41"/>
                    <a:pt x="259" y="0"/>
                    <a:pt x="1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1765775" y="1020775"/>
              <a:ext cx="9950" cy="3350"/>
            </a:xfrm>
            <a:custGeom>
              <a:avLst/>
              <a:gdLst/>
              <a:ahLst/>
              <a:cxnLst/>
              <a:rect l="l" t="t" r="r" b="b"/>
              <a:pathLst>
                <a:path w="398" h="134" extrusionOk="0">
                  <a:moveTo>
                    <a:pt x="330" y="0"/>
                  </a:moveTo>
                  <a:cubicBezTo>
                    <a:pt x="218" y="0"/>
                    <a:pt x="116" y="42"/>
                    <a:pt x="0" y="125"/>
                  </a:cubicBezTo>
                  <a:cubicBezTo>
                    <a:pt x="44" y="130"/>
                    <a:pt x="86" y="134"/>
                    <a:pt x="126" y="134"/>
                  </a:cubicBezTo>
                  <a:cubicBezTo>
                    <a:pt x="233" y="134"/>
                    <a:pt x="326" y="106"/>
                    <a:pt x="398" y="5"/>
                  </a:cubicBezTo>
                  <a:cubicBezTo>
                    <a:pt x="375" y="2"/>
                    <a:pt x="352" y="0"/>
                    <a:pt x="3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92950" y="1324250"/>
              <a:ext cx="9475" cy="3775"/>
            </a:xfrm>
            <a:custGeom>
              <a:avLst/>
              <a:gdLst/>
              <a:ahLst/>
              <a:cxnLst/>
              <a:rect l="l" t="t" r="r" b="b"/>
              <a:pathLst>
                <a:path w="379" h="151" extrusionOk="0">
                  <a:moveTo>
                    <a:pt x="1" y="1"/>
                  </a:moveTo>
                  <a:cubicBezTo>
                    <a:pt x="61" y="41"/>
                    <a:pt x="100" y="100"/>
                    <a:pt x="180" y="140"/>
                  </a:cubicBezTo>
                  <a:cubicBezTo>
                    <a:pt x="205" y="146"/>
                    <a:pt x="231" y="150"/>
                    <a:pt x="256" y="150"/>
                  </a:cubicBezTo>
                  <a:cubicBezTo>
                    <a:pt x="313" y="150"/>
                    <a:pt x="365" y="129"/>
                    <a:pt x="379" y="60"/>
                  </a:cubicBezTo>
                  <a:cubicBezTo>
                    <a:pt x="379" y="60"/>
                    <a:pt x="299" y="21"/>
                    <a:pt x="260" y="21"/>
                  </a:cubicBezTo>
                  <a:cubicBezTo>
                    <a:pt x="18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149700" y="1306850"/>
              <a:ext cx="62175" cy="13450"/>
            </a:xfrm>
            <a:custGeom>
              <a:avLst/>
              <a:gdLst/>
              <a:ahLst/>
              <a:cxnLst/>
              <a:rect l="l" t="t" r="r" b="b"/>
              <a:pathLst>
                <a:path w="2487" h="538" extrusionOk="0">
                  <a:moveTo>
                    <a:pt x="1393" y="0"/>
                  </a:moveTo>
                  <a:cubicBezTo>
                    <a:pt x="1055" y="80"/>
                    <a:pt x="736" y="180"/>
                    <a:pt x="418" y="180"/>
                  </a:cubicBezTo>
                  <a:cubicBezTo>
                    <a:pt x="219" y="180"/>
                    <a:pt x="0" y="279"/>
                    <a:pt x="199" y="538"/>
                  </a:cubicBezTo>
                  <a:cubicBezTo>
                    <a:pt x="955" y="438"/>
                    <a:pt x="1731" y="418"/>
                    <a:pt x="2487" y="199"/>
                  </a:cubicBezTo>
                  <a:cubicBezTo>
                    <a:pt x="2428" y="186"/>
                    <a:pt x="2368" y="183"/>
                    <a:pt x="2308" y="183"/>
                  </a:cubicBezTo>
                  <a:cubicBezTo>
                    <a:pt x="2253" y="183"/>
                    <a:pt x="2198" y="185"/>
                    <a:pt x="2143" y="185"/>
                  </a:cubicBezTo>
                  <a:cubicBezTo>
                    <a:pt x="1999" y="185"/>
                    <a:pt x="1862" y="166"/>
                    <a:pt x="1751" y="20"/>
                  </a:cubicBezTo>
                  <a:cubicBezTo>
                    <a:pt x="1631" y="20"/>
                    <a:pt x="1512" y="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162625" y="1324875"/>
              <a:ext cx="12450" cy="8175"/>
            </a:xfrm>
            <a:custGeom>
              <a:avLst/>
              <a:gdLst/>
              <a:ahLst/>
              <a:cxnLst/>
              <a:rect l="l" t="t" r="r" b="b"/>
              <a:pathLst>
                <a:path w="498" h="327" extrusionOk="0">
                  <a:moveTo>
                    <a:pt x="349" y="1"/>
                  </a:moveTo>
                  <a:cubicBezTo>
                    <a:pt x="299" y="1"/>
                    <a:pt x="249" y="6"/>
                    <a:pt x="199" y="16"/>
                  </a:cubicBezTo>
                  <a:cubicBezTo>
                    <a:pt x="140" y="115"/>
                    <a:pt x="0" y="274"/>
                    <a:pt x="219" y="314"/>
                  </a:cubicBezTo>
                  <a:cubicBezTo>
                    <a:pt x="248" y="323"/>
                    <a:pt x="274" y="327"/>
                    <a:pt x="298" y="327"/>
                  </a:cubicBezTo>
                  <a:cubicBezTo>
                    <a:pt x="440" y="327"/>
                    <a:pt x="498" y="186"/>
                    <a:pt x="498" y="16"/>
                  </a:cubicBezTo>
                  <a:cubicBezTo>
                    <a:pt x="448" y="6"/>
                    <a:pt x="398" y="1"/>
                    <a:pt x="3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582850" y="1372500"/>
              <a:ext cx="2525" cy="2500"/>
            </a:xfrm>
            <a:custGeom>
              <a:avLst/>
              <a:gdLst/>
              <a:ahLst/>
              <a:cxnLst/>
              <a:rect l="l" t="t" r="r" b="b"/>
              <a:pathLst>
                <a:path w="101" h="100" extrusionOk="0">
                  <a:moveTo>
                    <a:pt x="80" y="0"/>
                  </a:moveTo>
                  <a:cubicBezTo>
                    <a:pt x="41" y="0"/>
                    <a:pt x="21" y="0"/>
                    <a:pt x="1" y="40"/>
                  </a:cubicBezTo>
                  <a:cubicBezTo>
                    <a:pt x="1" y="60"/>
                    <a:pt x="21" y="80"/>
                    <a:pt x="21" y="100"/>
                  </a:cubicBezTo>
                  <a:cubicBezTo>
                    <a:pt x="41" y="100"/>
                    <a:pt x="80" y="100"/>
                    <a:pt x="100" y="80"/>
                  </a:cubicBezTo>
                  <a:cubicBezTo>
                    <a:pt x="100" y="6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670875" y="1354600"/>
              <a:ext cx="4500" cy="4500"/>
            </a:xfrm>
            <a:custGeom>
              <a:avLst/>
              <a:gdLst/>
              <a:ahLst/>
              <a:cxnLst/>
              <a:rect l="l" t="t" r="r" b="b"/>
              <a:pathLst>
                <a:path w="180" h="180" extrusionOk="0">
                  <a:moveTo>
                    <a:pt x="180" y="0"/>
                  </a:moveTo>
                  <a:lnTo>
                    <a:pt x="1" y="179"/>
                  </a:lnTo>
                  <a:cubicBezTo>
                    <a:pt x="80" y="120"/>
                    <a:pt x="140" y="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347625" y="1229775"/>
              <a:ext cx="19425" cy="5000"/>
            </a:xfrm>
            <a:custGeom>
              <a:avLst/>
              <a:gdLst/>
              <a:ahLst/>
              <a:cxnLst/>
              <a:rect l="l" t="t" r="r" b="b"/>
              <a:pathLst>
                <a:path w="777" h="200" extrusionOk="0">
                  <a:moveTo>
                    <a:pt x="140" y="0"/>
                  </a:moveTo>
                  <a:cubicBezTo>
                    <a:pt x="1" y="0"/>
                    <a:pt x="1" y="40"/>
                    <a:pt x="80" y="139"/>
                  </a:cubicBezTo>
                  <a:lnTo>
                    <a:pt x="100" y="159"/>
                  </a:lnTo>
                  <a:cubicBezTo>
                    <a:pt x="339" y="119"/>
                    <a:pt x="597" y="199"/>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79450" y="1224950"/>
              <a:ext cx="13450" cy="3575"/>
            </a:xfrm>
            <a:custGeom>
              <a:avLst/>
              <a:gdLst/>
              <a:ahLst/>
              <a:cxnLst/>
              <a:rect l="l" t="t" r="r" b="b"/>
              <a:pathLst>
                <a:path w="538" h="143" extrusionOk="0">
                  <a:moveTo>
                    <a:pt x="345" y="1"/>
                  </a:moveTo>
                  <a:cubicBezTo>
                    <a:pt x="222" y="1"/>
                    <a:pt x="107" y="27"/>
                    <a:pt x="1" y="133"/>
                  </a:cubicBezTo>
                  <a:cubicBezTo>
                    <a:pt x="80" y="133"/>
                    <a:pt x="160" y="143"/>
                    <a:pt x="236" y="143"/>
                  </a:cubicBezTo>
                  <a:cubicBezTo>
                    <a:pt x="349" y="143"/>
                    <a:pt x="454" y="121"/>
                    <a:pt x="538" y="14"/>
                  </a:cubicBezTo>
                  <a:cubicBezTo>
                    <a:pt x="471" y="7"/>
                    <a:pt x="407"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371500" y="1227775"/>
              <a:ext cx="7975" cy="4325"/>
            </a:xfrm>
            <a:custGeom>
              <a:avLst/>
              <a:gdLst/>
              <a:ahLst/>
              <a:cxnLst/>
              <a:rect l="l" t="t" r="r" b="b"/>
              <a:pathLst>
                <a:path w="319" h="173" extrusionOk="0">
                  <a:moveTo>
                    <a:pt x="319" y="1"/>
                  </a:moveTo>
                  <a:lnTo>
                    <a:pt x="319" y="1"/>
                  </a:lnTo>
                  <a:cubicBezTo>
                    <a:pt x="219" y="20"/>
                    <a:pt x="100" y="20"/>
                    <a:pt x="0" y="60"/>
                  </a:cubicBezTo>
                  <a:cubicBezTo>
                    <a:pt x="55" y="133"/>
                    <a:pt x="110" y="173"/>
                    <a:pt x="161" y="173"/>
                  </a:cubicBezTo>
                  <a:cubicBezTo>
                    <a:pt x="221" y="173"/>
                    <a:pt x="276" y="119"/>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336175" y="1228750"/>
              <a:ext cx="13950" cy="4025"/>
            </a:xfrm>
            <a:custGeom>
              <a:avLst/>
              <a:gdLst/>
              <a:ahLst/>
              <a:cxnLst/>
              <a:rect l="l" t="t" r="r" b="b"/>
              <a:pathLst>
                <a:path w="558" h="161" extrusionOk="0">
                  <a:moveTo>
                    <a:pt x="324" y="0"/>
                  </a:moveTo>
                  <a:cubicBezTo>
                    <a:pt x="208" y="0"/>
                    <a:pt x="97" y="40"/>
                    <a:pt x="1" y="160"/>
                  </a:cubicBezTo>
                  <a:lnTo>
                    <a:pt x="518" y="160"/>
                  </a:lnTo>
                  <a:cubicBezTo>
                    <a:pt x="538" y="141"/>
                    <a:pt x="558" y="81"/>
                    <a:pt x="558" y="41"/>
                  </a:cubicBezTo>
                  <a:cubicBezTo>
                    <a:pt x="479" y="17"/>
                    <a:pt x="400"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217825" y="1267825"/>
              <a:ext cx="20425" cy="4725"/>
            </a:xfrm>
            <a:custGeom>
              <a:avLst/>
              <a:gdLst/>
              <a:ahLst/>
              <a:cxnLst/>
              <a:rect l="l" t="t" r="r" b="b"/>
              <a:pathLst>
                <a:path w="817" h="189" extrusionOk="0">
                  <a:moveTo>
                    <a:pt x="551" y="1"/>
                  </a:moveTo>
                  <a:cubicBezTo>
                    <a:pt x="356" y="1"/>
                    <a:pt x="162" y="32"/>
                    <a:pt x="1" y="149"/>
                  </a:cubicBezTo>
                  <a:cubicBezTo>
                    <a:pt x="259" y="149"/>
                    <a:pt x="498" y="169"/>
                    <a:pt x="756" y="189"/>
                  </a:cubicBezTo>
                  <a:cubicBezTo>
                    <a:pt x="816" y="149"/>
                    <a:pt x="816" y="70"/>
                    <a:pt x="756" y="10"/>
                  </a:cubicBezTo>
                  <a:cubicBezTo>
                    <a:pt x="689" y="5"/>
                    <a:pt x="620" y="1"/>
                    <a:pt x="5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150700" y="1294925"/>
              <a:ext cx="4975" cy="4000"/>
            </a:xfrm>
            <a:custGeom>
              <a:avLst/>
              <a:gdLst/>
              <a:ahLst/>
              <a:cxnLst/>
              <a:rect l="l" t="t" r="r" b="b"/>
              <a:pathLst>
                <a:path w="199" h="160" extrusionOk="0">
                  <a:moveTo>
                    <a:pt x="199" y="0"/>
                  </a:moveTo>
                  <a:cubicBezTo>
                    <a:pt x="80" y="0"/>
                    <a:pt x="0" y="60"/>
                    <a:pt x="0" y="159"/>
                  </a:cubicBezTo>
                  <a:cubicBezTo>
                    <a:pt x="60" y="100"/>
                    <a:pt x="11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236725" y="1267550"/>
              <a:ext cx="8475" cy="5000"/>
            </a:xfrm>
            <a:custGeom>
              <a:avLst/>
              <a:gdLst/>
              <a:ahLst/>
              <a:cxnLst/>
              <a:rect l="l" t="t" r="r" b="b"/>
              <a:pathLst>
                <a:path w="339" h="200" extrusionOk="0">
                  <a:moveTo>
                    <a:pt x="339" y="1"/>
                  </a:moveTo>
                  <a:cubicBezTo>
                    <a:pt x="239" y="1"/>
                    <a:pt x="120" y="21"/>
                    <a:pt x="0" y="21"/>
                  </a:cubicBezTo>
                  <a:lnTo>
                    <a:pt x="0" y="200"/>
                  </a:lnTo>
                  <a:cubicBezTo>
                    <a:pt x="140" y="180"/>
                    <a:pt x="299" y="1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180025" y="1294125"/>
              <a:ext cx="17925" cy="6800"/>
            </a:xfrm>
            <a:custGeom>
              <a:avLst/>
              <a:gdLst/>
              <a:ahLst/>
              <a:cxnLst/>
              <a:rect l="l" t="t" r="r" b="b"/>
              <a:pathLst>
                <a:path w="717" h="272" extrusionOk="0">
                  <a:moveTo>
                    <a:pt x="406" y="1"/>
                  </a:moveTo>
                  <a:cubicBezTo>
                    <a:pt x="253" y="1"/>
                    <a:pt x="112" y="31"/>
                    <a:pt x="1" y="191"/>
                  </a:cubicBezTo>
                  <a:cubicBezTo>
                    <a:pt x="68" y="247"/>
                    <a:pt x="135" y="272"/>
                    <a:pt x="206" y="272"/>
                  </a:cubicBezTo>
                  <a:cubicBezTo>
                    <a:pt x="261" y="272"/>
                    <a:pt x="318" y="257"/>
                    <a:pt x="379" y="231"/>
                  </a:cubicBezTo>
                  <a:cubicBezTo>
                    <a:pt x="498" y="191"/>
                    <a:pt x="597" y="151"/>
                    <a:pt x="717" y="132"/>
                  </a:cubicBezTo>
                  <a:cubicBezTo>
                    <a:pt x="717" y="92"/>
                    <a:pt x="697" y="32"/>
                    <a:pt x="697" y="12"/>
                  </a:cubicBezTo>
                  <a:cubicBezTo>
                    <a:pt x="598" y="12"/>
                    <a:pt x="500" y="1"/>
                    <a:pt x="4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180025" y="1298900"/>
              <a:ext cx="9475" cy="4500"/>
            </a:xfrm>
            <a:custGeom>
              <a:avLst/>
              <a:gdLst/>
              <a:ahLst/>
              <a:cxnLst/>
              <a:rect l="l" t="t" r="r" b="b"/>
              <a:pathLst>
                <a:path w="379" h="180" extrusionOk="0">
                  <a:moveTo>
                    <a:pt x="1" y="0"/>
                  </a:moveTo>
                  <a:lnTo>
                    <a:pt x="1" y="0"/>
                  </a:lnTo>
                  <a:cubicBezTo>
                    <a:pt x="40" y="40"/>
                    <a:pt x="120" y="120"/>
                    <a:pt x="180" y="179"/>
                  </a:cubicBezTo>
                  <a:cubicBezTo>
                    <a:pt x="239" y="139"/>
                    <a:pt x="299" y="80"/>
                    <a:pt x="379" y="40"/>
                  </a:cubicBezTo>
                  <a:cubicBezTo>
                    <a:pt x="23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337175" y="1195450"/>
              <a:ext cx="100000" cy="24400"/>
            </a:xfrm>
            <a:custGeom>
              <a:avLst/>
              <a:gdLst/>
              <a:ahLst/>
              <a:cxnLst/>
              <a:rect l="l" t="t" r="r" b="b"/>
              <a:pathLst>
                <a:path w="4000" h="976" extrusionOk="0">
                  <a:moveTo>
                    <a:pt x="3780" y="1"/>
                  </a:moveTo>
                  <a:cubicBezTo>
                    <a:pt x="3751" y="1"/>
                    <a:pt x="3718" y="7"/>
                    <a:pt x="3681" y="20"/>
                  </a:cubicBezTo>
                  <a:cubicBezTo>
                    <a:pt x="3412" y="110"/>
                    <a:pt x="3134" y="135"/>
                    <a:pt x="2853" y="135"/>
                  </a:cubicBezTo>
                  <a:cubicBezTo>
                    <a:pt x="2572" y="135"/>
                    <a:pt x="2288" y="110"/>
                    <a:pt x="2010" y="100"/>
                  </a:cubicBezTo>
                  <a:cubicBezTo>
                    <a:pt x="1967" y="97"/>
                    <a:pt x="1925" y="95"/>
                    <a:pt x="1883" y="95"/>
                  </a:cubicBezTo>
                  <a:cubicBezTo>
                    <a:pt x="1657" y="95"/>
                    <a:pt x="1453" y="144"/>
                    <a:pt x="1234" y="279"/>
                  </a:cubicBezTo>
                  <a:cubicBezTo>
                    <a:pt x="1194" y="279"/>
                    <a:pt x="1155" y="299"/>
                    <a:pt x="1155" y="359"/>
                  </a:cubicBezTo>
                  <a:cubicBezTo>
                    <a:pt x="1155" y="378"/>
                    <a:pt x="1115" y="398"/>
                    <a:pt x="1115" y="398"/>
                  </a:cubicBezTo>
                  <a:cubicBezTo>
                    <a:pt x="1075" y="378"/>
                    <a:pt x="1075" y="319"/>
                    <a:pt x="1075" y="279"/>
                  </a:cubicBezTo>
                  <a:lnTo>
                    <a:pt x="995" y="259"/>
                  </a:lnTo>
                  <a:lnTo>
                    <a:pt x="379" y="259"/>
                  </a:lnTo>
                  <a:cubicBezTo>
                    <a:pt x="1" y="259"/>
                    <a:pt x="60" y="478"/>
                    <a:pt x="100" y="697"/>
                  </a:cubicBezTo>
                  <a:cubicBezTo>
                    <a:pt x="120" y="796"/>
                    <a:pt x="120" y="876"/>
                    <a:pt x="160" y="975"/>
                  </a:cubicBezTo>
                  <a:cubicBezTo>
                    <a:pt x="419" y="916"/>
                    <a:pt x="697" y="876"/>
                    <a:pt x="1015" y="816"/>
                  </a:cubicBezTo>
                  <a:lnTo>
                    <a:pt x="3999" y="299"/>
                  </a:lnTo>
                  <a:cubicBezTo>
                    <a:pt x="3983" y="150"/>
                    <a:pt x="3925" y="1"/>
                    <a:pt x="3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227775" y="1235650"/>
              <a:ext cx="47775" cy="15525"/>
            </a:xfrm>
            <a:custGeom>
              <a:avLst/>
              <a:gdLst/>
              <a:ahLst/>
              <a:cxnLst/>
              <a:rect l="l" t="t" r="r" b="b"/>
              <a:pathLst>
                <a:path w="1911" h="621" extrusionOk="0">
                  <a:moveTo>
                    <a:pt x="572" y="1"/>
                  </a:moveTo>
                  <a:cubicBezTo>
                    <a:pt x="384" y="1"/>
                    <a:pt x="194" y="17"/>
                    <a:pt x="0" y="63"/>
                  </a:cubicBezTo>
                  <a:lnTo>
                    <a:pt x="0" y="581"/>
                  </a:lnTo>
                  <a:cubicBezTo>
                    <a:pt x="150" y="611"/>
                    <a:pt x="303" y="621"/>
                    <a:pt x="457" y="621"/>
                  </a:cubicBezTo>
                  <a:cubicBezTo>
                    <a:pt x="711" y="621"/>
                    <a:pt x="966" y="593"/>
                    <a:pt x="1214" y="581"/>
                  </a:cubicBezTo>
                  <a:cubicBezTo>
                    <a:pt x="1283" y="521"/>
                    <a:pt x="1343" y="491"/>
                    <a:pt x="1400" y="491"/>
                  </a:cubicBezTo>
                  <a:cubicBezTo>
                    <a:pt x="1458" y="491"/>
                    <a:pt x="1512" y="521"/>
                    <a:pt x="1572" y="581"/>
                  </a:cubicBezTo>
                  <a:lnTo>
                    <a:pt x="1910" y="581"/>
                  </a:lnTo>
                  <a:lnTo>
                    <a:pt x="1910" y="63"/>
                  </a:lnTo>
                  <a:cubicBezTo>
                    <a:pt x="1850" y="67"/>
                    <a:pt x="1790" y="69"/>
                    <a:pt x="1730" y="69"/>
                  </a:cubicBezTo>
                  <a:cubicBezTo>
                    <a:pt x="1343" y="69"/>
                    <a:pt x="961" y="1"/>
                    <a:pt x="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299875" y="1246175"/>
              <a:ext cx="10475" cy="12950"/>
            </a:xfrm>
            <a:custGeom>
              <a:avLst/>
              <a:gdLst/>
              <a:ahLst/>
              <a:cxnLst/>
              <a:rect l="l" t="t" r="r" b="b"/>
              <a:pathLst>
                <a:path w="419" h="518" extrusionOk="0">
                  <a:moveTo>
                    <a:pt x="240" y="1"/>
                  </a:moveTo>
                  <a:cubicBezTo>
                    <a:pt x="100" y="60"/>
                    <a:pt x="80" y="180"/>
                    <a:pt x="80" y="339"/>
                  </a:cubicBezTo>
                  <a:cubicBezTo>
                    <a:pt x="1" y="379"/>
                    <a:pt x="1" y="458"/>
                    <a:pt x="80" y="518"/>
                  </a:cubicBezTo>
                  <a:cubicBezTo>
                    <a:pt x="200" y="518"/>
                    <a:pt x="299" y="478"/>
                    <a:pt x="419" y="458"/>
                  </a:cubicBezTo>
                  <a:lnTo>
                    <a:pt x="419" y="180"/>
                  </a:lnTo>
                  <a:cubicBezTo>
                    <a:pt x="379" y="120"/>
                    <a:pt x="299" y="6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289925" y="1240625"/>
              <a:ext cx="2525" cy="2600"/>
            </a:xfrm>
            <a:custGeom>
              <a:avLst/>
              <a:gdLst/>
              <a:ahLst/>
              <a:cxnLst/>
              <a:rect l="l" t="t" r="r" b="b"/>
              <a:pathLst>
                <a:path w="101" h="104" extrusionOk="0">
                  <a:moveTo>
                    <a:pt x="47" y="1"/>
                  </a:moveTo>
                  <a:cubicBezTo>
                    <a:pt x="28" y="1"/>
                    <a:pt x="12" y="21"/>
                    <a:pt x="1" y="63"/>
                  </a:cubicBezTo>
                  <a:cubicBezTo>
                    <a:pt x="1" y="63"/>
                    <a:pt x="21" y="83"/>
                    <a:pt x="21" y="103"/>
                  </a:cubicBezTo>
                  <a:lnTo>
                    <a:pt x="81" y="103"/>
                  </a:lnTo>
                  <a:cubicBezTo>
                    <a:pt x="100" y="83"/>
                    <a:pt x="100" y="63"/>
                    <a:pt x="100" y="44"/>
                  </a:cubicBezTo>
                  <a:cubicBezTo>
                    <a:pt x="82" y="16"/>
                    <a:pt x="64"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297400" y="1254625"/>
              <a:ext cx="4500" cy="4500"/>
            </a:xfrm>
            <a:custGeom>
              <a:avLst/>
              <a:gdLst/>
              <a:ahLst/>
              <a:cxnLst/>
              <a:rect l="l" t="t" r="r" b="b"/>
              <a:pathLst>
                <a:path w="180" h="180" extrusionOk="0">
                  <a:moveTo>
                    <a:pt x="179" y="1"/>
                  </a:moveTo>
                  <a:cubicBezTo>
                    <a:pt x="120" y="1"/>
                    <a:pt x="60" y="1"/>
                    <a:pt x="20" y="21"/>
                  </a:cubicBezTo>
                  <a:lnTo>
                    <a:pt x="0" y="100"/>
                  </a:lnTo>
                  <a:lnTo>
                    <a:pt x="0" y="180"/>
                  </a:lnTo>
                  <a:lnTo>
                    <a:pt x="179" y="180"/>
                  </a:ln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306350" y="1246675"/>
              <a:ext cx="4000" cy="4000"/>
            </a:xfrm>
            <a:custGeom>
              <a:avLst/>
              <a:gdLst/>
              <a:ahLst/>
              <a:cxnLst/>
              <a:rect l="l" t="t" r="r" b="b"/>
              <a:pathLst>
                <a:path w="160" h="160" extrusionOk="0">
                  <a:moveTo>
                    <a:pt x="0" y="0"/>
                  </a:moveTo>
                  <a:lnTo>
                    <a:pt x="0" y="0"/>
                  </a:lnTo>
                  <a:cubicBezTo>
                    <a:pt x="40" y="60"/>
                    <a:pt x="120" y="120"/>
                    <a:pt x="160" y="16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258100" y="1244050"/>
              <a:ext cx="8975" cy="7700"/>
            </a:xfrm>
            <a:custGeom>
              <a:avLst/>
              <a:gdLst/>
              <a:ahLst/>
              <a:cxnLst/>
              <a:rect l="l" t="t" r="r" b="b"/>
              <a:pathLst>
                <a:path w="359" h="308" extrusionOk="0">
                  <a:moveTo>
                    <a:pt x="211" y="0"/>
                  </a:moveTo>
                  <a:cubicBezTo>
                    <a:pt x="196" y="0"/>
                    <a:pt x="179" y="2"/>
                    <a:pt x="160" y="6"/>
                  </a:cubicBezTo>
                  <a:cubicBezTo>
                    <a:pt x="41" y="6"/>
                    <a:pt x="41" y="145"/>
                    <a:pt x="1" y="245"/>
                  </a:cubicBezTo>
                  <a:cubicBezTo>
                    <a:pt x="75" y="287"/>
                    <a:pt x="139" y="307"/>
                    <a:pt x="200" y="307"/>
                  </a:cubicBezTo>
                  <a:cubicBezTo>
                    <a:pt x="252" y="307"/>
                    <a:pt x="304" y="292"/>
                    <a:pt x="359" y="265"/>
                  </a:cubicBezTo>
                  <a:cubicBezTo>
                    <a:pt x="323" y="157"/>
                    <a:pt x="352" y="0"/>
                    <a:pt x="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314300" y="1433675"/>
              <a:ext cx="5000" cy="3500"/>
            </a:xfrm>
            <a:custGeom>
              <a:avLst/>
              <a:gdLst/>
              <a:ahLst/>
              <a:cxnLst/>
              <a:rect l="l" t="t" r="r" b="b"/>
              <a:pathLst>
                <a:path w="200" h="140" extrusionOk="0">
                  <a:moveTo>
                    <a:pt x="1" y="0"/>
                  </a:moveTo>
                  <a:cubicBezTo>
                    <a:pt x="80" y="40"/>
                    <a:pt x="120" y="100"/>
                    <a:pt x="200" y="139"/>
                  </a:cubicBezTo>
                  <a:cubicBezTo>
                    <a:pt x="160" y="40"/>
                    <a:pt x="10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066650" y="1611200"/>
              <a:ext cx="13950" cy="8475"/>
            </a:xfrm>
            <a:custGeom>
              <a:avLst/>
              <a:gdLst/>
              <a:ahLst/>
              <a:cxnLst/>
              <a:rect l="l" t="t" r="r" b="b"/>
              <a:pathLst>
                <a:path w="558" h="339" extrusionOk="0">
                  <a:moveTo>
                    <a:pt x="0" y="1"/>
                  </a:moveTo>
                  <a:cubicBezTo>
                    <a:pt x="100" y="120"/>
                    <a:pt x="199" y="259"/>
                    <a:pt x="378" y="339"/>
                  </a:cubicBezTo>
                  <a:cubicBezTo>
                    <a:pt x="438" y="240"/>
                    <a:pt x="478" y="14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334700" y="1150200"/>
              <a:ext cx="62675" cy="35550"/>
            </a:xfrm>
            <a:custGeom>
              <a:avLst/>
              <a:gdLst/>
              <a:ahLst/>
              <a:cxnLst/>
              <a:rect l="l" t="t" r="r" b="b"/>
              <a:pathLst>
                <a:path w="2507" h="1422" extrusionOk="0">
                  <a:moveTo>
                    <a:pt x="120" y="0"/>
                  </a:moveTo>
                  <a:cubicBezTo>
                    <a:pt x="0" y="40"/>
                    <a:pt x="60" y="140"/>
                    <a:pt x="100" y="219"/>
                  </a:cubicBezTo>
                  <a:cubicBezTo>
                    <a:pt x="159" y="259"/>
                    <a:pt x="199" y="319"/>
                    <a:pt x="259" y="338"/>
                  </a:cubicBezTo>
                  <a:cubicBezTo>
                    <a:pt x="299" y="358"/>
                    <a:pt x="358" y="418"/>
                    <a:pt x="398" y="438"/>
                  </a:cubicBezTo>
                  <a:cubicBezTo>
                    <a:pt x="443" y="483"/>
                    <a:pt x="454" y="505"/>
                    <a:pt x="423" y="505"/>
                  </a:cubicBezTo>
                  <a:cubicBezTo>
                    <a:pt x="413" y="505"/>
                    <a:pt x="398" y="503"/>
                    <a:pt x="378" y="498"/>
                  </a:cubicBezTo>
                  <a:cubicBezTo>
                    <a:pt x="299" y="517"/>
                    <a:pt x="259" y="577"/>
                    <a:pt x="219" y="617"/>
                  </a:cubicBezTo>
                  <a:cubicBezTo>
                    <a:pt x="159" y="796"/>
                    <a:pt x="100" y="935"/>
                    <a:pt x="279" y="1074"/>
                  </a:cubicBezTo>
                  <a:cubicBezTo>
                    <a:pt x="497" y="1224"/>
                    <a:pt x="706" y="1421"/>
                    <a:pt x="950" y="1421"/>
                  </a:cubicBezTo>
                  <a:cubicBezTo>
                    <a:pt x="1062" y="1421"/>
                    <a:pt x="1182" y="1380"/>
                    <a:pt x="1313" y="1273"/>
                  </a:cubicBezTo>
                  <a:cubicBezTo>
                    <a:pt x="1293" y="1234"/>
                    <a:pt x="1273" y="1214"/>
                    <a:pt x="1273" y="1194"/>
                  </a:cubicBezTo>
                  <a:cubicBezTo>
                    <a:pt x="1273" y="1154"/>
                    <a:pt x="1293" y="1114"/>
                    <a:pt x="1313" y="1114"/>
                  </a:cubicBezTo>
                  <a:cubicBezTo>
                    <a:pt x="1671" y="1094"/>
                    <a:pt x="2009" y="1114"/>
                    <a:pt x="2348" y="1015"/>
                  </a:cubicBezTo>
                  <a:cubicBezTo>
                    <a:pt x="2407" y="975"/>
                    <a:pt x="2467" y="915"/>
                    <a:pt x="2507" y="836"/>
                  </a:cubicBezTo>
                  <a:lnTo>
                    <a:pt x="2507" y="716"/>
                  </a:lnTo>
                  <a:cubicBezTo>
                    <a:pt x="2049" y="716"/>
                    <a:pt x="1552" y="716"/>
                    <a:pt x="1075" y="697"/>
                  </a:cubicBezTo>
                  <a:cubicBezTo>
                    <a:pt x="955" y="697"/>
                    <a:pt x="876" y="637"/>
                    <a:pt x="975" y="498"/>
                  </a:cubicBezTo>
                  <a:cubicBezTo>
                    <a:pt x="1055" y="299"/>
                    <a:pt x="915" y="140"/>
                    <a:pt x="796" y="20"/>
                  </a:cubicBezTo>
                  <a:cubicBezTo>
                    <a:pt x="577" y="20"/>
                    <a:pt x="358"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325250" y="1106425"/>
              <a:ext cx="21400" cy="82100"/>
            </a:xfrm>
            <a:custGeom>
              <a:avLst/>
              <a:gdLst/>
              <a:ahLst/>
              <a:cxnLst/>
              <a:rect l="l" t="t" r="r" b="b"/>
              <a:pathLst>
                <a:path w="856" h="3284" extrusionOk="0">
                  <a:moveTo>
                    <a:pt x="458" y="1"/>
                  </a:moveTo>
                  <a:cubicBezTo>
                    <a:pt x="319" y="80"/>
                    <a:pt x="279" y="200"/>
                    <a:pt x="279" y="359"/>
                  </a:cubicBezTo>
                  <a:cubicBezTo>
                    <a:pt x="80" y="677"/>
                    <a:pt x="358" y="1075"/>
                    <a:pt x="100" y="1393"/>
                  </a:cubicBezTo>
                  <a:cubicBezTo>
                    <a:pt x="0" y="2050"/>
                    <a:pt x="60" y="2666"/>
                    <a:pt x="299" y="3283"/>
                  </a:cubicBezTo>
                  <a:cubicBezTo>
                    <a:pt x="657" y="3283"/>
                    <a:pt x="537" y="3005"/>
                    <a:pt x="537" y="2845"/>
                  </a:cubicBezTo>
                  <a:cubicBezTo>
                    <a:pt x="537" y="2607"/>
                    <a:pt x="557" y="2388"/>
                    <a:pt x="796" y="2268"/>
                  </a:cubicBezTo>
                  <a:cubicBezTo>
                    <a:pt x="856" y="2229"/>
                    <a:pt x="856" y="2149"/>
                    <a:pt x="796" y="2089"/>
                  </a:cubicBezTo>
                  <a:cubicBezTo>
                    <a:pt x="756" y="2050"/>
                    <a:pt x="677" y="1990"/>
                    <a:pt x="637" y="1950"/>
                  </a:cubicBezTo>
                  <a:cubicBezTo>
                    <a:pt x="557" y="1891"/>
                    <a:pt x="498" y="1851"/>
                    <a:pt x="498" y="1751"/>
                  </a:cubicBezTo>
                  <a:cubicBezTo>
                    <a:pt x="458" y="1692"/>
                    <a:pt x="458" y="1652"/>
                    <a:pt x="478" y="1572"/>
                  </a:cubicBezTo>
                  <a:cubicBezTo>
                    <a:pt x="557" y="1473"/>
                    <a:pt x="557" y="1353"/>
                    <a:pt x="557" y="1234"/>
                  </a:cubicBezTo>
                  <a:cubicBezTo>
                    <a:pt x="577" y="1154"/>
                    <a:pt x="597" y="1075"/>
                    <a:pt x="597" y="995"/>
                  </a:cubicBezTo>
                  <a:cubicBezTo>
                    <a:pt x="597" y="876"/>
                    <a:pt x="557" y="777"/>
                    <a:pt x="478" y="677"/>
                  </a:cubicBezTo>
                  <a:cubicBezTo>
                    <a:pt x="478" y="458"/>
                    <a:pt x="458" y="239"/>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384925" y="1136300"/>
              <a:ext cx="37325" cy="18900"/>
            </a:xfrm>
            <a:custGeom>
              <a:avLst/>
              <a:gdLst/>
              <a:ahLst/>
              <a:cxnLst/>
              <a:rect l="l" t="t" r="r" b="b"/>
              <a:pathLst>
                <a:path w="1493" h="756" extrusionOk="0">
                  <a:moveTo>
                    <a:pt x="1356" y="1"/>
                  </a:moveTo>
                  <a:cubicBezTo>
                    <a:pt x="1075" y="1"/>
                    <a:pt x="822" y="221"/>
                    <a:pt x="521" y="221"/>
                  </a:cubicBezTo>
                  <a:cubicBezTo>
                    <a:pt x="500" y="221"/>
                    <a:pt x="479" y="220"/>
                    <a:pt x="458" y="218"/>
                  </a:cubicBezTo>
                  <a:cubicBezTo>
                    <a:pt x="378" y="318"/>
                    <a:pt x="259" y="298"/>
                    <a:pt x="160" y="357"/>
                  </a:cubicBezTo>
                  <a:cubicBezTo>
                    <a:pt x="40" y="477"/>
                    <a:pt x="0" y="596"/>
                    <a:pt x="140" y="755"/>
                  </a:cubicBezTo>
                  <a:cubicBezTo>
                    <a:pt x="438" y="715"/>
                    <a:pt x="697" y="696"/>
                    <a:pt x="975" y="696"/>
                  </a:cubicBezTo>
                  <a:cubicBezTo>
                    <a:pt x="1075" y="576"/>
                    <a:pt x="1234" y="596"/>
                    <a:pt x="1353" y="556"/>
                  </a:cubicBezTo>
                  <a:cubicBezTo>
                    <a:pt x="1433" y="377"/>
                    <a:pt x="1473" y="238"/>
                    <a:pt x="1492" y="19"/>
                  </a:cubicBezTo>
                  <a:cubicBezTo>
                    <a:pt x="1446" y="6"/>
                    <a:pt x="1401" y="1"/>
                    <a:pt x="1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362050" y="1142725"/>
              <a:ext cx="32350" cy="17950"/>
            </a:xfrm>
            <a:custGeom>
              <a:avLst/>
              <a:gdLst/>
              <a:ahLst/>
              <a:cxnLst/>
              <a:rect l="l" t="t" r="r" b="b"/>
              <a:pathLst>
                <a:path w="1294" h="718" extrusionOk="0">
                  <a:moveTo>
                    <a:pt x="1234" y="1"/>
                  </a:moveTo>
                  <a:lnTo>
                    <a:pt x="1234" y="1"/>
                  </a:lnTo>
                  <a:cubicBezTo>
                    <a:pt x="816" y="21"/>
                    <a:pt x="398" y="120"/>
                    <a:pt x="0" y="299"/>
                  </a:cubicBezTo>
                  <a:cubicBezTo>
                    <a:pt x="60" y="498"/>
                    <a:pt x="239" y="578"/>
                    <a:pt x="398" y="697"/>
                  </a:cubicBezTo>
                  <a:cubicBezTo>
                    <a:pt x="657" y="657"/>
                    <a:pt x="896" y="717"/>
                    <a:pt x="1075" y="498"/>
                  </a:cubicBezTo>
                  <a:cubicBezTo>
                    <a:pt x="1075" y="379"/>
                    <a:pt x="1095" y="220"/>
                    <a:pt x="1214" y="140"/>
                  </a:cubicBezTo>
                  <a:cubicBezTo>
                    <a:pt x="1293" y="100"/>
                    <a:pt x="1293" y="4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354100" y="1149700"/>
              <a:ext cx="17925" cy="12950"/>
            </a:xfrm>
            <a:custGeom>
              <a:avLst/>
              <a:gdLst/>
              <a:ahLst/>
              <a:cxnLst/>
              <a:rect l="l" t="t" r="r" b="b"/>
              <a:pathLst>
                <a:path w="717" h="518" extrusionOk="0">
                  <a:moveTo>
                    <a:pt x="318" y="0"/>
                  </a:moveTo>
                  <a:cubicBezTo>
                    <a:pt x="219" y="20"/>
                    <a:pt x="119" y="40"/>
                    <a:pt x="20" y="40"/>
                  </a:cubicBezTo>
                  <a:cubicBezTo>
                    <a:pt x="0" y="239"/>
                    <a:pt x="119" y="358"/>
                    <a:pt x="199" y="518"/>
                  </a:cubicBezTo>
                  <a:cubicBezTo>
                    <a:pt x="378" y="458"/>
                    <a:pt x="537" y="438"/>
                    <a:pt x="716" y="378"/>
                  </a:cubicBezTo>
                  <a:cubicBezTo>
                    <a:pt x="716" y="140"/>
                    <a:pt x="557" y="20"/>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459025" y="1107700"/>
              <a:ext cx="16425" cy="8700"/>
            </a:xfrm>
            <a:custGeom>
              <a:avLst/>
              <a:gdLst/>
              <a:ahLst/>
              <a:cxnLst/>
              <a:rect l="l" t="t" r="r" b="b"/>
              <a:pathLst>
                <a:path w="657" h="348" extrusionOk="0">
                  <a:moveTo>
                    <a:pt x="335" y="1"/>
                  </a:moveTo>
                  <a:cubicBezTo>
                    <a:pt x="295" y="1"/>
                    <a:pt x="250" y="10"/>
                    <a:pt x="199" y="29"/>
                  </a:cubicBezTo>
                  <a:cubicBezTo>
                    <a:pt x="60" y="109"/>
                    <a:pt x="0" y="228"/>
                    <a:pt x="160" y="348"/>
                  </a:cubicBezTo>
                  <a:cubicBezTo>
                    <a:pt x="319" y="348"/>
                    <a:pt x="478" y="328"/>
                    <a:pt x="657" y="308"/>
                  </a:cubicBezTo>
                  <a:cubicBezTo>
                    <a:pt x="577" y="148"/>
                    <a:pt x="497" y="1"/>
                    <a:pt x="3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336675" y="1131100"/>
              <a:ext cx="13450" cy="9175"/>
            </a:xfrm>
            <a:custGeom>
              <a:avLst/>
              <a:gdLst/>
              <a:ahLst/>
              <a:cxnLst/>
              <a:rect l="l" t="t" r="r" b="b"/>
              <a:pathLst>
                <a:path w="538" h="367" extrusionOk="0">
                  <a:moveTo>
                    <a:pt x="244" y="1"/>
                  </a:moveTo>
                  <a:cubicBezTo>
                    <a:pt x="156" y="1"/>
                    <a:pt x="73" y="35"/>
                    <a:pt x="1" y="108"/>
                  </a:cubicBezTo>
                  <a:lnTo>
                    <a:pt x="1" y="187"/>
                  </a:lnTo>
                  <a:lnTo>
                    <a:pt x="1" y="267"/>
                  </a:lnTo>
                  <a:cubicBezTo>
                    <a:pt x="1" y="287"/>
                    <a:pt x="21" y="287"/>
                    <a:pt x="80" y="366"/>
                  </a:cubicBezTo>
                  <a:cubicBezTo>
                    <a:pt x="100" y="366"/>
                    <a:pt x="140" y="366"/>
                    <a:pt x="180" y="287"/>
                  </a:cubicBezTo>
                  <a:lnTo>
                    <a:pt x="538" y="128"/>
                  </a:lnTo>
                  <a:lnTo>
                    <a:pt x="498" y="88"/>
                  </a:lnTo>
                  <a:cubicBezTo>
                    <a:pt x="412" y="31"/>
                    <a:pt x="326" y="1"/>
                    <a:pt x="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336675" y="1137750"/>
              <a:ext cx="4500" cy="8500"/>
            </a:xfrm>
            <a:custGeom>
              <a:avLst/>
              <a:gdLst/>
              <a:ahLst/>
              <a:cxnLst/>
              <a:rect l="l" t="t" r="r" b="b"/>
              <a:pathLst>
                <a:path w="180" h="340" extrusionOk="0">
                  <a:moveTo>
                    <a:pt x="1" y="1"/>
                  </a:moveTo>
                  <a:cubicBezTo>
                    <a:pt x="1" y="120"/>
                    <a:pt x="1" y="220"/>
                    <a:pt x="21" y="339"/>
                  </a:cubicBezTo>
                  <a:cubicBezTo>
                    <a:pt x="140" y="260"/>
                    <a:pt x="180" y="1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419250" y="1120350"/>
              <a:ext cx="4500" cy="3500"/>
            </a:xfrm>
            <a:custGeom>
              <a:avLst/>
              <a:gdLst/>
              <a:ahLst/>
              <a:cxnLst/>
              <a:rect l="l" t="t" r="r" b="b"/>
              <a:pathLst>
                <a:path w="180" h="140" extrusionOk="0">
                  <a:moveTo>
                    <a:pt x="179" y="1"/>
                  </a:moveTo>
                  <a:lnTo>
                    <a:pt x="179" y="1"/>
                  </a:lnTo>
                  <a:cubicBezTo>
                    <a:pt x="100" y="40"/>
                    <a:pt x="60" y="100"/>
                    <a:pt x="0" y="140"/>
                  </a:cubicBezTo>
                  <a:lnTo>
                    <a:pt x="159" y="140"/>
                  </a:lnTo>
                  <a:cubicBezTo>
                    <a:pt x="159" y="100"/>
                    <a:pt x="179" y="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392375" y="1141500"/>
              <a:ext cx="5000" cy="4750"/>
            </a:xfrm>
            <a:custGeom>
              <a:avLst/>
              <a:gdLst/>
              <a:ahLst/>
              <a:cxnLst/>
              <a:rect l="l" t="t" r="r" b="b"/>
              <a:pathLst>
                <a:path w="200" h="190" extrusionOk="0">
                  <a:moveTo>
                    <a:pt x="120" y="0"/>
                  </a:moveTo>
                  <a:cubicBezTo>
                    <a:pt x="90" y="0"/>
                    <a:pt x="61" y="10"/>
                    <a:pt x="41" y="30"/>
                  </a:cubicBezTo>
                  <a:cubicBezTo>
                    <a:pt x="1" y="70"/>
                    <a:pt x="1" y="149"/>
                    <a:pt x="1" y="189"/>
                  </a:cubicBezTo>
                  <a:cubicBezTo>
                    <a:pt x="61" y="149"/>
                    <a:pt x="140" y="70"/>
                    <a:pt x="200" y="30"/>
                  </a:cubicBezTo>
                  <a:cubicBezTo>
                    <a:pt x="180" y="10"/>
                    <a:pt x="15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441125" y="1116375"/>
              <a:ext cx="4500" cy="4000"/>
            </a:xfrm>
            <a:custGeom>
              <a:avLst/>
              <a:gdLst/>
              <a:ahLst/>
              <a:cxnLst/>
              <a:rect l="l" t="t" r="r" b="b"/>
              <a:pathLst>
                <a:path w="180" h="160" extrusionOk="0">
                  <a:moveTo>
                    <a:pt x="179" y="1"/>
                  </a:moveTo>
                  <a:lnTo>
                    <a:pt x="179" y="1"/>
                  </a:lnTo>
                  <a:cubicBezTo>
                    <a:pt x="100" y="40"/>
                    <a:pt x="20" y="60"/>
                    <a:pt x="0" y="160"/>
                  </a:cubicBezTo>
                  <a:cubicBezTo>
                    <a:pt x="40" y="100"/>
                    <a:pt x="120" y="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332700" y="1163125"/>
              <a:ext cx="13950" cy="49250"/>
            </a:xfrm>
            <a:custGeom>
              <a:avLst/>
              <a:gdLst/>
              <a:ahLst/>
              <a:cxnLst/>
              <a:rect l="l" t="t" r="r" b="b"/>
              <a:pathLst>
                <a:path w="558" h="1970" extrusionOk="0">
                  <a:moveTo>
                    <a:pt x="498" y="0"/>
                  </a:moveTo>
                  <a:lnTo>
                    <a:pt x="498" y="0"/>
                  </a:lnTo>
                  <a:cubicBezTo>
                    <a:pt x="259" y="20"/>
                    <a:pt x="160" y="160"/>
                    <a:pt x="160" y="398"/>
                  </a:cubicBezTo>
                  <a:cubicBezTo>
                    <a:pt x="160" y="617"/>
                    <a:pt x="200" y="876"/>
                    <a:pt x="1" y="1055"/>
                  </a:cubicBezTo>
                  <a:cubicBezTo>
                    <a:pt x="41" y="1393"/>
                    <a:pt x="100" y="1691"/>
                    <a:pt x="279" y="1970"/>
                  </a:cubicBezTo>
                  <a:cubicBezTo>
                    <a:pt x="339" y="1791"/>
                    <a:pt x="379" y="1612"/>
                    <a:pt x="558" y="1512"/>
                  </a:cubicBezTo>
                  <a:cubicBezTo>
                    <a:pt x="498" y="1174"/>
                    <a:pt x="279" y="876"/>
                    <a:pt x="359" y="518"/>
                  </a:cubicBezTo>
                  <a:cubicBezTo>
                    <a:pt x="259" y="299"/>
                    <a:pt x="418" y="18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354600" y="1172225"/>
              <a:ext cx="40300" cy="11325"/>
            </a:xfrm>
            <a:custGeom>
              <a:avLst/>
              <a:gdLst/>
              <a:ahLst/>
              <a:cxnLst/>
              <a:rect l="l" t="t" r="r" b="b"/>
              <a:pathLst>
                <a:path w="1612" h="453" extrusionOk="0">
                  <a:moveTo>
                    <a:pt x="1215" y="0"/>
                  </a:moveTo>
                  <a:cubicBezTo>
                    <a:pt x="868" y="0"/>
                    <a:pt x="526" y="104"/>
                    <a:pt x="177" y="104"/>
                  </a:cubicBezTo>
                  <a:cubicBezTo>
                    <a:pt x="118" y="104"/>
                    <a:pt x="59" y="101"/>
                    <a:pt x="0" y="94"/>
                  </a:cubicBezTo>
                  <a:lnTo>
                    <a:pt x="0" y="94"/>
                  </a:lnTo>
                  <a:cubicBezTo>
                    <a:pt x="99" y="452"/>
                    <a:pt x="318" y="333"/>
                    <a:pt x="497" y="392"/>
                  </a:cubicBezTo>
                  <a:cubicBezTo>
                    <a:pt x="537" y="353"/>
                    <a:pt x="617" y="353"/>
                    <a:pt x="676" y="353"/>
                  </a:cubicBezTo>
                  <a:cubicBezTo>
                    <a:pt x="862" y="377"/>
                    <a:pt x="1048" y="433"/>
                    <a:pt x="1234" y="433"/>
                  </a:cubicBezTo>
                  <a:cubicBezTo>
                    <a:pt x="1346" y="433"/>
                    <a:pt x="1459" y="413"/>
                    <a:pt x="1572" y="353"/>
                  </a:cubicBezTo>
                  <a:cubicBezTo>
                    <a:pt x="1611" y="253"/>
                    <a:pt x="1611" y="134"/>
                    <a:pt x="1532" y="34"/>
                  </a:cubicBezTo>
                  <a:cubicBezTo>
                    <a:pt x="1426" y="10"/>
                    <a:pt x="1320" y="0"/>
                    <a:pt x="12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371500" y="1178550"/>
              <a:ext cx="25875" cy="7175"/>
            </a:xfrm>
            <a:custGeom>
              <a:avLst/>
              <a:gdLst/>
              <a:ahLst/>
              <a:cxnLst/>
              <a:rect l="l" t="t" r="r" b="b"/>
              <a:pathLst>
                <a:path w="1035" h="287" extrusionOk="0">
                  <a:moveTo>
                    <a:pt x="995" y="0"/>
                  </a:moveTo>
                  <a:cubicBezTo>
                    <a:pt x="975" y="0"/>
                    <a:pt x="935" y="0"/>
                    <a:pt x="896" y="60"/>
                  </a:cubicBezTo>
                  <a:cubicBezTo>
                    <a:pt x="844" y="77"/>
                    <a:pt x="792" y="84"/>
                    <a:pt x="741" y="84"/>
                  </a:cubicBezTo>
                  <a:cubicBezTo>
                    <a:pt x="582" y="84"/>
                    <a:pt x="423" y="22"/>
                    <a:pt x="264" y="22"/>
                  </a:cubicBezTo>
                  <a:cubicBezTo>
                    <a:pt x="176" y="22"/>
                    <a:pt x="88" y="41"/>
                    <a:pt x="0" y="100"/>
                  </a:cubicBezTo>
                  <a:cubicBezTo>
                    <a:pt x="156" y="226"/>
                    <a:pt x="327" y="286"/>
                    <a:pt x="500" y="286"/>
                  </a:cubicBezTo>
                  <a:cubicBezTo>
                    <a:pt x="680" y="286"/>
                    <a:pt x="862" y="221"/>
                    <a:pt x="1035" y="100"/>
                  </a:cubicBezTo>
                  <a:lnTo>
                    <a:pt x="1035" y="60"/>
                  </a:lnTo>
                  <a:cubicBezTo>
                    <a:pt x="1035" y="40"/>
                    <a:pt x="1015" y="4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361550" y="1200425"/>
              <a:ext cx="5500" cy="3000"/>
            </a:xfrm>
            <a:custGeom>
              <a:avLst/>
              <a:gdLst/>
              <a:ahLst/>
              <a:cxnLst/>
              <a:rect l="l" t="t" r="r" b="b"/>
              <a:pathLst>
                <a:path w="220" h="120" extrusionOk="0">
                  <a:moveTo>
                    <a:pt x="110" y="0"/>
                  </a:moveTo>
                  <a:cubicBezTo>
                    <a:pt x="75" y="0"/>
                    <a:pt x="40" y="20"/>
                    <a:pt x="1" y="60"/>
                  </a:cubicBezTo>
                  <a:cubicBezTo>
                    <a:pt x="20" y="80"/>
                    <a:pt x="40" y="100"/>
                    <a:pt x="40" y="120"/>
                  </a:cubicBezTo>
                  <a:lnTo>
                    <a:pt x="140" y="120"/>
                  </a:lnTo>
                  <a:lnTo>
                    <a:pt x="219" y="60"/>
                  </a:lnTo>
                  <a:cubicBezTo>
                    <a:pt x="180" y="20"/>
                    <a:pt x="145" y="0"/>
                    <a:pt x="1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336675" y="1123350"/>
              <a:ext cx="12475" cy="9950"/>
            </a:xfrm>
            <a:custGeom>
              <a:avLst/>
              <a:gdLst/>
              <a:ahLst/>
              <a:cxnLst/>
              <a:rect l="l" t="t" r="r" b="b"/>
              <a:pathLst>
                <a:path w="499" h="398" extrusionOk="0">
                  <a:moveTo>
                    <a:pt x="21" y="20"/>
                  </a:moveTo>
                  <a:cubicBezTo>
                    <a:pt x="1" y="159"/>
                    <a:pt x="1" y="279"/>
                    <a:pt x="1" y="398"/>
                  </a:cubicBezTo>
                  <a:cubicBezTo>
                    <a:pt x="180" y="398"/>
                    <a:pt x="319" y="378"/>
                    <a:pt x="498" y="378"/>
                  </a:cubicBezTo>
                  <a:cubicBezTo>
                    <a:pt x="498" y="0"/>
                    <a:pt x="220" y="80"/>
                    <a:pt x="21"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336675" y="1102925"/>
              <a:ext cx="15450" cy="5025"/>
            </a:xfrm>
            <a:custGeom>
              <a:avLst/>
              <a:gdLst/>
              <a:ahLst/>
              <a:cxnLst/>
              <a:rect l="l" t="t" r="r" b="b"/>
              <a:pathLst>
                <a:path w="618" h="201" extrusionOk="0">
                  <a:moveTo>
                    <a:pt x="407" y="1"/>
                  </a:moveTo>
                  <a:cubicBezTo>
                    <a:pt x="255" y="1"/>
                    <a:pt x="100" y="15"/>
                    <a:pt x="1" y="180"/>
                  </a:cubicBezTo>
                  <a:cubicBezTo>
                    <a:pt x="41" y="180"/>
                    <a:pt x="120" y="180"/>
                    <a:pt x="200" y="200"/>
                  </a:cubicBezTo>
                  <a:cubicBezTo>
                    <a:pt x="299" y="180"/>
                    <a:pt x="419" y="180"/>
                    <a:pt x="518" y="141"/>
                  </a:cubicBezTo>
                  <a:cubicBezTo>
                    <a:pt x="598" y="101"/>
                    <a:pt x="618" y="81"/>
                    <a:pt x="538" y="1"/>
                  </a:cubicBezTo>
                  <a:lnTo>
                    <a:pt x="498" y="1"/>
                  </a:lnTo>
                  <a:cubicBezTo>
                    <a:pt x="468" y="1"/>
                    <a:pt x="438" y="1"/>
                    <a:pt x="4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657950" y="1155175"/>
              <a:ext cx="4500" cy="5000"/>
            </a:xfrm>
            <a:custGeom>
              <a:avLst/>
              <a:gdLst/>
              <a:ahLst/>
              <a:cxnLst/>
              <a:rect l="l" t="t" r="r" b="b"/>
              <a:pathLst>
                <a:path w="180" h="200" extrusionOk="0">
                  <a:moveTo>
                    <a:pt x="180" y="0"/>
                  </a:moveTo>
                  <a:cubicBezTo>
                    <a:pt x="120" y="20"/>
                    <a:pt x="60" y="20"/>
                    <a:pt x="1" y="20"/>
                  </a:cubicBezTo>
                  <a:cubicBezTo>
                    <a:pt x="1" y="120"/>
                    <a:pt x="1" y="199"/>
                    <a:pt x="100" y="199"/>
                  </a:cubicBezTo>
                  <a:cubicBezTo>
                    <a:pt x="120" y="199"/>
                    <a:pt x="140" y="8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675350" y="1154250"/>
              <a:ext cx="5500" cy="4200"/>
            </a:xfrm>
            <a:custGeom>
              <a:avLst/>
              <a:gdLst/>
              <a:ahLst/>
              <a:cxnLst/>
              <a:rect l="l" t="t" r="r" b="b"/>
              <a:pathLst>
                <a:path w="220" h="168" extrusionOk="0">
                  <a:moveTo>
                    <a:pt x="79" y="0"/>
                  </a:moveTo>
                  <a:cubicBezTo>
                    <a:pt x="47" y="0"/>
                    <a:pt x="15" y="23"/>
                    <a:pt x="1" y="37"/>
                  </a:cubicBezTo>
                  <a:cubicBezTo>
                    <a:pt x="42" y="93"/>
                    <a:pt x="74" y="167"/>
                    <a:pt x="130" y="167"/>
                  </a:cubicBezTo>
                  <a:cubicBezTo>
                    <a:pt x="154" y="167"/>
                    <a:pt x="183" y="153"/>
                    <a:pt x="220" y="117"/>
                  </a:cubicBezTo>
                  <a:lnTo>
                    <a:pt x="120" y="17"/>
                  </a:lnTo>
                  <a:cubicBezTo>
                    <a:pt x="108" y="5"/>
                    <a:pt x="94" y="0"/>
                    <a:pt x="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666400" y="1155300"/>
              <a:ext cx="4500" cy="2375"/>
            </a:xfrm>
            <a:custGeom>
              <a:avLst/>
              <a:gdLst/>
              <a:ahLst/>
              <a:cxnLst/>
              <a:rect l="l" t="t" r="r" b="b"/>
              <a:pathLst>
                <a:path w="180" h="95" extrusionOk="0">
                  <a:moveTo>
                    <a:pt x="83" y="0"/>
                  </a:moveTo>
                  <a:cubicBezTo>
                    <a:pt x="55" y="0"/>
                    <a:pt x="31" y="5"/>
                    <a:pt x="1" y="15"/>
                  </a:cubicBezTo>
                  <a:cubicBezTo>
                    <a:pt x="41" y="15"/>
                    <a:pt x="60" y="75"/>
                    <a:pt x="60" y="95"/>
                  </a:cubicBezTo>
                  <a:cubicBezTo>
                    <a:pt x="100" y="55"/>
                    <a:pt x="140" y="35"/>
                    <a:pt x="180" y="15"/>
                  </a:cubicBezTo>
                  <a:cubicBezTo>
                    <a:pt x="140" y="5"/>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49125" y="1102950"/>
              <a:ext cx="14450" cy="3875"/>
            </a:xfrm>
            <a:custGeom>
              <a:avLst/>
              <a:gdLst/>
              <a:ahLst/>
              <a:cxnLst/>
              <a:rect l="l" t="t" r="r" b="b"/>
              <a:pathLst>
                <a:path w="578" h="155" extrusionOk="0">
                  <a:moveTo>
                    <a:pt x="20" y="0"/>
                  </a:moveTo>
                  <a:cubicBezTo>
                    <a:pt x="20" y="40"/>
                    <a:pt x="0" y="100"/>
                    <a:pt x="0" y="140"/>
                  </a:cubicBezTo>
                  <a:cubicBezTo>
                    <a:pt x="55" y="150"/>
                    <a:pt x="107" y="155"/>
                    <a:pt x="157" y="155"/>
                  </a:cubicBezTo>
                  <a:cubicBezTo>
                    <a:pt x="309" y="155"/>
                    <a:pt x="443" y="110"/>
                    <a:pt x="577" y="20"/>
                  </a:cubicBezTo>
                  <a:cubicBezTo>
                    <a:pt x="398" y="20"/>
                    <a:pt x="199" y="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592800" y="1168600"/>
              <a:ext cx="9475" cy="6975"/>
            </a:xfrm>
            <a:custGeom>
              <a:avLst/>
              <a:gdLst/>
              <a:ahLst/>
              <a:cxnLst/>
              <a:rect l="l" t="t" r="r" b="b"/>
              <a:pathLst>
                <a:path w="379" h="279" extrusionOk="0">
                  <a:moveTo>
                    <a:pt x="21" y="0"/>
                  </a:moveTo>
                  <a:lnTo>
                    <a:pt x="21" y="0"/>
                  </a:lnTo>
                  <a:cubicBezTo>
                    <a:pt x="1" y="140"/>
                    <a:pt x="1" y="239"/>
                    <a:pt x="140" y="279"/>
                  </a:cubicBezTo>
                  <a:cubicBezTo>
                    <a:pt x="219" y="199"/>
                    <a:pt x="379" y="100"/>
                    <a:pt x="379" y="80"/>
                  </a:cubicBezTo>
                  <a:cubicBezTo>
                    <a:pt x="342" y="16"/>
                    <a:pt x="289" y="2"/>
                    <a:pt x="231" y="2"/>
                  </a:cubicBezTo>
                  <a:cubicBezTo>
                    <a:pt x="187" y="2"/>
                    <a:pt x="139" y="10"/>
                    <a:pt x="94" y="10"/>
                  </a:cubicBezTo>
                  <a:cubicBezTo>
                    <a:pt x="68" y="10"/>
                    <a:pt x="44" y="8"/>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488375" y="1151200"/>
              <a:ext cx="4000" cy="4975"/>
            </a:xfrm>
            <a:custGeom>
              <a:avLst/>
              <a:gdLst/>
              <a:ahLst/>
              <a:cxnLst/>
              <a:rect l="l" t="t" r="r" b="b"/>
              <a:pathLst>
                <a:path w="160" h="199" extrusionOk="0">
                  <a:moveTo>
                    <a:pt x="159" y="0"/>
                  </a:moveTo>
                  <a:cubicBezTo>
                    <a:pt x="120" y="0"/>
                    <a:pt x="40" y="40"/>
                    <a:pt x="0" y="40"/>
                  </a:cubicBezTo>
                  <a:cubicBezTo>
                    <a:pt x="20" y="80"/>
                    <a:pt x="80" y="159"/>
                    <a:pt x="100" y="199"/>
                  </a:cubicBezTo>
                  <a:cubicBezTo>
                    <a:pt x="120" y="159"/>
                    <a:pt x="13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415750" y="1164625"/>
              <a:ext cx="11475" cy="11450"/>
            </a:xfrm>
            <a:custGeom>
              <a:avLst/>
              <a:gdLst/>
              <a:ahLst/>
              <a:cxnLst/>
              <a:rect l="l" t="t" r="r" b="b"/>
              <a:pathLst>
                <a:path w="459" h="458" extrusionOk="0">
                  <a:moveTo>
                    <a:pt x="1" y="0"/>
                  </a:moveTo>
                  <a:cubicBezTo>
                    <a:pt x="1" y="318"/>
                    <a:pt x="140" y="458"/>
                    <a:pt x="458" y="458"/>
                  </a:cubicBezTo>
                  <a:cubicBezTo>
                    <a:pt x="419" y="279"/>
                    <a:pt x="339" y="139"/>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326750" y="1115875"/>
              <a:ext cx="9450" cy="25900"/>
            </a:xfrm>
            <a:custGeom>
              <a:avLst/>
              <a:gdLst/>
              <a:ahLst/>
              <a:cxnLst/>
              <a:rect l="l" t="t" r="r" b="b"/>
              <a:pathLst>
                <a:path w="378" h="1036" extrusionOk="0">
                  <a:moveTo>
                    <a:pt x="80" y="1"/>
                  </a:moveTo>
                  <a:cubicBezTo>
                    <a:pt x="0" y="339"/>
                    <a:pt x="0" y="697"/>
                    <a:pt x="40" y="1035"/>
                  </a:cubicBezTo>
                  <a:cubicBezTo>
                    <a:pt x="378" y="737"/>
                    <a:pt x="199" y="35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327725" y="1084050"/>
              <a:ext cx="4500" cy="9975"/>
            </a:xfrm>
            <a:custGeom>
              <a:avLst/>
              <a:gdLst/>
              <a:ahLst/>
              <a:cxnLst/>
              <a:rect l="l" t="t" r="r" b="b"/>
              <a:pathLst>
                <a:path w="180" h="399" extrusionOk="0">
                  <a:moveTo>
                    <a:pt x="140" y="1"/>
                  </a:moveTo>
                  <a:lnTo>
                    <a:pt x="140" y="1"/>
                  </a:lnTo>
                  <a:cubicBezTo>
                    <a:pt x="60" y="140"/>
                    <a:pt x="1" y="259"/>
                    <a:pt x="41" y="398"/>
                  </a:cubicBezTo>
                  <a:cubicBezTo>
                    <a:pt x="180" y="299"/>
                    <a:pt x="180"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332200" y="1064150"/>
              <a:ext cx="4500" cy="4000"/>
            </a:xfrm>
            <a:custGeom>
              <a:avLst/>
              <a:gdLst/>
              <a:ahLst/>
              <a:cxnLst/>
              <a:rect l="l" t="t" r="r" b="b"/>
              <a:pathLst>
                <a:path w="180" h="160" extrusionOk="0">
                  <a:moveTo>
                    <a:pt x="180" y="1"/>
                  </a:moveTo>
                  <a:cubicBezTo>
                    <a:pt x="80" y="1"/>
                    <a:pt x="21" y="61"/>
                    <a:pt x="1" y="160"/>
                  </a:cubicBezTo>
                  <a:cubicBezTo>
                    <a:pt x="100" y="14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748950" y="1075600"/>
              <a:ext cx="2525" cy="2000"/>
            </a:xfrm>
            <a:custGeom>
              <a:avLst/>
              <a:gdLst/>
              <a:ahLst/>
              <a:cxnLst/>
              <a:rect l="l" t="t" r="r" b="b"/>
              <a:pathLst>
                <a:path w="101" h="80" extrusionOk="0">
                  <a:moveTo>
                    <a:pt x="100" y="0"/>
                  </a:moveTo>
                  <a:lnTo>
                    <a:pt x="100" y="0"/>
                  </a:lnTo>
                  <a:cubicBezTo>
                    <a:pt x="41" y="20"/>
                    <a:pt x="21" y="40"/>
                    <a:pt x="1" y="80"/>
                  </a:cubicBezTo>
                  <a:cubicBezTo>
                    <a:pt x="21" y="40"/>
                    <a:pt x="61"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745475" y="1041775"/>
              <a:ext cx="4000" cy="4500"/>
            </a:xfrm>
            <a:custGeom>
              <a:avLst/>
              <a:gdLst/>
              <a:ahLst/>
              <a:cxnLst/>
              <a:rect l="l" t="t" r="r" b="b"/>
              <a:pathLst>
                <a:path w="160" h="180" extrusionOk="0">
                  <a:moveTo>
                    <a:pt x="160" y="1"/>
                  </a:moveTo>
                  <a:cubicBezTo>
                    <a:pt x="1" y="60"/>
                    <a:pt x="40" y="140"/>
                    <a:pt x="160" y="18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393875" y="1172075"/>
              <a:ext cx="8475" cy="8475"/>
            </a:xfrm>
            <a:custGeom>
              <a:avLst/>
              <a:gdLst/>
              <a:ahLst/>
              <a:cxnLst/>
              <a:rect l="l" t="t" r="r" b="b"/>
              <a:pathLst>
                <a:path w="339" h="339" extrusionOk="0">
                  <a:moveTo>
                    <a:pt x="140" y="1"/>
                  </a:moveTo>
                  <a:cubicBezTo>
                    <a:pt x="100" y="1"/>
                    <a:pt x="40" y="20"/>
                    <a:pt x="1" y="40"/>
                  </a:cubicBezTo>
                  <a:lnTo>
                    <a:pt x="1" y="339"/>
                  </a:lnTo>
                  <a:lnTo>
                    <a:pt x="140" y="339"/>
                  </a:lnTo>
                  <a:cubicBezTo>
                    <a:pt x="199" y="219"/>
                    <a:pt x="33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500800" y="1120350"/>
              <a:ext cx="9475" cy="12475"/>
            </a:xfrm>
            <a:custGeom>
              <a:avLst/>
              <a:gdLst/>
              <a:ahLst/>
              <a:cxnLst/>
              <a:rect l="l" t="t" r="r" b="b"/>
              <a:pathLst>
                <a:path w="379" h="499" extrusionOk="0">
                  <a:moveTo>
                    <a:pt x="219" y="1"/>
                  </a:moveTo>
                  <a:cubicBezTo>
                    <a:pt x="100" y="140"/>
                    <a:pt x="0" y="299"/>
                    <a:pt x="20" y="498"/>
                  </a:cubicBezTo>
                  <a:cubicBezTo>
                    <a:pt x="140" y="438"/>
                    <a:pt x="239" y="359"/>
                    <a:pt x="378" y="319"/>
                  </a:cubicBezTo>
                  <a:cubicBezTo>
                    <a:pt x="378" y="200"/>
                    <a:pt x="378" y="10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82550" y="1077100"/>
              <a:ext cx="31350" cy="127825"/>
            </a:xfrm>
            <a:custGeom>
              <a:avLst/>
              <a:gdLst/>
              <a:ahLst/>
              <a:cxnLst/>
              <a:rect l="l" t="t" r="r" b="b"/>
              <a:pathLst>
                <a:path w="1254" h="5113" extrusionOk="0">
                  <a:moveTo>
                    <a:pt x="1015" y="0"/>
                  </a:moveTo>
                  <a:cubicBezTo>
                    <a:pt x="861" y="0"/>
                    <a:pt x="645" y="191"/>
                    <a:pt x="458" y="279"/>
                  </a:cubicBezTo>
                  <a:cubicBezTo>
                    <a:pt x="120" y="676"/>
                    <a:pt x="160" y="1134"/>
                    <a:pt x="319" y="1572"/>
                  </a:cubicBezTo>
                  <a:cubicBezTo>
                    <a:pt x="299" y="1930"/>
                    <a:pt x="598" y="2288"/>
                    <a:pt x="259" y="2626"/>
                  </a:cubicBezTo>
                  <a:cubicBezTo>
                    <a:pt x="1" y="4118"/>
                    <a:pt x="1" y="4317"/>
                    <a:pt x="418" y="5112"/>
                  </a:cubicBezTo>
                  <a:cubicBezTo>
                    <a:pt x="717" y="4774"/>
                    <a:pt x="737" y="4396"/>
                    <a:pt x="757" y="3998"/>
                  </a:cubicBezTo>
                  <a:cubicBezTo>
                    <a:pt x="856" y="3004"/>
                    <a:pt x="836" y="2009"/>
                    <a:pt x="1135" y="1034"/>
                  </a:cubicBezTo>
                  <a:cubicBezTo>
                    <a:pt x="1254" y="855"/>
                    <a:pt x="1194" y="676"/>
                    <a:pt x="1214" y="537"/>
                  </a:cubicBezTo>
                  <a:cubicBezTo>
                    <a:pt x="1223" y="127"/>
                    <a:pt x="1140"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1926400" y="1063600"/>
              <a:ext cx="28375" cy="102075"/>
            </a:xfrm>
            <a:custGeom>
              <a:avLst/>
              <a:gdLst/>
              <a:ahLst/>
              <a:cxnLst/>
              <a:rect l="l" t="t" r="r" b="b"/>
              <a:pathLst>
                <a:path w="1135" h="4083" extrusionOk="0">
                  <a:moveTo>
                    <a:pt x="648" y="0"/>
                  </a:moveTo>
                  <a:cubicBezTo>
                    <a:pt x="632" y="0"/>
                    <a:pt x="615" y="1"/>
                    <a:pt x="597" y="3"/>
                  </a:cubicBezTo>
                  <a:cubicBezTo>
                    <a:pt x="418" y="281"/>
                    <a:pt x="418" y="560"/>
                    <a:pt x="418" y="838"/>
                  </a:cubicBezTo>
                  <a:cubicBezTo>
                    <a:pt x="339" y="1097"/>
                    <a:pt x="498" y="1376"/>
                    <a:pt x="259" y="1574"/>
                  </a:cubicBezTo>
                  <a:cubicBezTo>
                    <a:pt x="120" y="2310"/>
                    <a:pt x="0" y="3066"/>
                    <a:pt x="100" y="3822"/>
                  </a:cubicBezTo>
                  <a:cubicBezTo>
                    <a:pt x="181" y="3952"/>
                    <a:pt x="262" y="4082"/>
                    <a:pt x="398" y="4082"/>
                  </a:cubicBezTo>
                  <a:cubicBezTo>
                    <a:pt x="428" y="4082"/>
                    <a:pt x="461" y="4076"/>
                    <a:pt x="498" y="4061"/>
                  </a:cubicBezTo>
                  <a:cubicBezTo>
                    <a:pt x="756" y="3962"/>
                    <a:pt x="577" y="3703"/>
                    <a:pt x="617" y="3544"/>
                  </a:cubicBezTo>
                  <a:lnTo>
                    <a:pt x="617" y="3305"/>
                  </a:lnTo>
                  <a:cubicBezTo>
                    <a:pt x="697" y="2967"/>
                    <a:pt x="597" y="2589"/>
                    <a:pt x="796" y="2271"/>
                  </a:cubicBezTo>
                  <a:cubicBezTo>
                    <a:pt x="995" y="1574"/>
                    <a:pt x="1134" y="878"/>
                    <a:pt x="1114" y="162"/>
                  </a:cubicBezTo>
                  <a:cubicBezTo>
                    <a:pt x="951" y="89"/>
                    <a:pt x="821" y="0"/>
                    <a:pt x="6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1958725" y="1097975"/>
              <a:ext cx="22400" cy="92025"/>
            </a:xfrm>
            <a:custGeom>
              <a:avLst/>
              <a:gdLst/>
              <a:ahLst/>
              <a:cxnLst/>
              <a:rect l="l" t="t" r="r" b="b"/>
              <a:pathLst>
                <a:path w="896" h="3681" extrusionOk="0">
                  <a:moveTo>
                    <a:pt x="836" y="1"/>
                  </a:moveTo>
                  <a:cubicBezTo>
                    <a:pt x="746" y="195"/>
                    <a:pt x="657" y="423"/>
                    <a:pt x="449" y="423"/>
                  </a:cubicBezTo>
                  <a:cubicBezTo>
                    <a:pt x="380" y="423"/>
                    <a:pt x="298" y="398"/>
                    <a:pt x="199" y="339"/>
                  </a:cubicBezTo>
                  <a:lnTo>
                    <a:pt x="199" y="339"/>
                  </a:lnTo>
                  <a:cubicBezTo>
                    <a:pt x="140" y="1492"/>
                    <a:pt x="0" y="2626"/>
                    <a:pt x="697" y="3681"/>
                  </a:cubicBezTo>
                  <a:cubicBezTo>
                    <a:pt x="776" y="2587"/>
                    <a:pt x="816" y="1453"/>
                    <a:pt x="896" y="359"/>
                  </a:cubicBezTo>
                  <a:cubicBezTo>
                    <a:pt x="896" y="239"/>
                    <a:pt x="876" y="120"/>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1925900" y="1120350"/>
              <a:ext cx="20425" cy="92575"/>
            </a:xfrm>
            <a:custGeom>
              <a:avLst/>
              <a:gdLst/>
              <a:ahLst/>
              <a:cxnLst/>
              <a:rect l="l" t="t" r="r" b="b"/>
              <a:pathLst>
                <a:path w="817" h="3703" extrusionOk="0">
                  <a:moveTo>
                    <a:pt x="816" y="1"/>
                  </a:moveTo>
                  <a:lnTo>
                    <a:pt x="816" y="1"/>
                  </a:lnTo>
                  <a:cubicBezTo>
                    <a:pt x="737" y="40"/>
                    <a:pt x="597" y="100"/>
                    <a:pt x="597" y="100"/>
                  </a:cubicBezTo>
                  <a:cubicBezTo>
                    <a:pt x="697" y="438"/>
                    <a:pt x="458" y="737"/>
                    <a:pt x="498" y="1095"/>
                  </a:cubicBezTo>
                  <a:lnTo>
                    <a:pt x="498" y="1174"/>
                  </a:lnTo>
                  <a:cubicBezTo>
                    <a:pt x="390" y="1282"/>
                    <a:pt x="614" y="1673"/>
                    <a:pt x="421" y="1673"/>
                  </a:cubicBezTo>
                  <a:cubicBezTo>
                    <a:pt x="364" y="1673"/>
                    <a:pt x="270" y="1639"/>
                    <a:pt x="120" y="1552"/>
                  </a:cubicBezTo>
                  <a:lnTo>
                    <a:pt x="120" y="1552"/>
                  </a:lnTo>
                  <a:cubicBezTo>
                    <a:pt x="1" y="2209"/>
                    <a:pt x="120" y="2806"/>
                    <a:pt x="319" y="3422"/>
                  </a:cubicBezTo>
                  <a:cubicBezTo>
                    <a:pt x="337" y="3571"/>
                    <a:pt x="408" y="3703"/>
                    <a:pt x="564" y="3703"/>
                  </a:cubicBezTo>
                  <a:cubicBezTo>
                    <a:pt x="575" y="3703"/>
                    <a:pt x="586" y="3702"/>
                    <a:pt x="597" y="3701"/>
                  </a:cubicBezTo>
                  <a:cubicBezTo>
                    <a:pt x="737" y="3681"/>
                    <a:pt x="796" y="3502"/>
                    <a:pt x="796" y="3343"/>
                  </a:cubicBezTo>
                  <a:cubicBezTo>
                    <a:pt x="796" y="2229"/>
                    <a:pt x="816" y="1115"/>
                    <a:pt x="8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255625" y="1111400"/>
              <a:ext cx="35825" cy="87050"/>
            </a:xfrm>
            <a:custGeom>
              <a:avLst/>
              <a:gdLst/>
              <a:ahLst/>
              <a:cxnLst/>
              <a:rect l="l" t="t" r="r" b="b"/>
              <a:pathLst>
                <a:path w="1433" h="3482" extrusionOk="0">
                  <a:moveTo>
                    <a:pt x="339" y="1"/>
                  </a:moveTo>
                  <a:cubicBezTo>
                    <a:pt x="0" y="339"/>
                    <a:pt x="80" y="697"/>
                    <a:pt x="259" y="1055"/>
                  </a:cubicBezTo>
                  <a:cubicBezTo>
                    <a:pt x="279" y="1274"/>
                    <a:pt x="279" y="1493"/>
                    <a:pt x="299" y="1711"/>
                  </a:cubicBezTo>
                  <a:cubicBezTo>
                    <a:pt x="458" y="1871"/>
                    <a:pt x="339" y="2089"/>
                    <a:pt x="458" y="2249"/>
                  </a:cubicBezTo>
                  <a:cubicBezTo>
                    <a:pt x="657" y="2666"/>
                    <a:pt x="756" y="3164"/>
                    <a:pt x="1154" y="3482"/>
                  </a:cubicBezTo>
                  <a:cubicBezTo>
                    <a:pt x="1333" y="3402"/>
                    <a:pt x="1433" y="3303"/>
                    <a:pt x="1353" y="3104"/>
                  </a:cubicBezTo>
                  <a:cubicBezTo>
                    <a:pt x="1174" y="2985"/>
                    <a:pt x="1333" y="2746"/>
                    <a:pt x="1174" y="2587"/>
                  </a:cubicBezTo>
                  <a:cubicBezTo>
                    <a:pt x="975" y="1791"/>
                    <a:pt x="1035" y="995"/>
                    <a:pt x="975" y="180"/>
                  </a:cubicBezTo>
                  <a:cubicBezTo>
                    <a:pt x="956" y="175"/>
                    <a:pt x="936" y="172"/>
                    <a:pt x="917" y="172"/>
                  </a:cubicBezTo>
                  <a:cubicBezTo>
                    <a:pt x="853" y="172"/>
                    <a:pt x="791" y="198"/>
                    <a:pt x="776" y="259"/>
                  </a:cubicBezTo>
                  <a:cubicBezTo>
                    <a:pt x="736" y="359"/>
                    <a:pt x="697" y="478"/>
                    <a:pt x="697" y="578"/>
                  </a:cubicBezTo>
                  <a:cubicBezTo>
                    <a:pt x="677" y="458"/>
                    <a:pt x="756" y="359"/>
                    <a:pt x="697" y="239"/>
                  </a:cubicBezTo>
                  <a:cubicBezTo>
                    <a:pt x="677" y="140"/>
                    <a:pt x="577" y="6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115875" y="1076600"/>
              <a:ext cx="24900" cy="88550"/>
            </a:xfrm>
            <a:custGeom>
              <a:avLst/>
              <a:gdLst/>
              <a:ahLst/>
              <a:cxnLst/>
              <a:rect l="l" t="t" r="r" b="b"/>
              <a:pathLst>
                <a:path w="996" h="3542" extrusionOk="0">
                  <a:moveTo>
                    <a:pt x="498" y="0"/>
                  </a:moveTo>
                  <a:cubicBezTo>
                    <a:pt x="458" y="60"/>
                    <a:pt x="378" y="139"/>
                    <a:pt x="299" y="179"/>
                  </a:cubicBezTo>
                  <a:cubicBezTo>
                    <a:pt x="120" y="398"/>
                    <a:pt x="319" y="676"/>
                    <a:pt x="140" y="895"/>
                  </a:cubicBezTo>
                  <a:cubicBezTo>
                    <a:pt x="120" y="1532"/>
                    <a:pt x="120" y="2129"/>
                    <a:pt x="100" y="2745"/>
                  </a:cubicBezTo>
                  <a:cubicBezTo>
                    <a:pt x="80" y="2865"/>
                    <a:pt x="40" y="2964"/>
                    <a:pt x="40" y="3084"/>
                  </a:cubicBezTo>
                  <a:cubicBezTo>
                    <a:pt x="80" y="3263"/>
                    <a:pt x="1" y="3541"/>
                    <a:pt x="299" y="3541"/>
                  </a:cubicBezTo>
                  <a:cubicBezTo>
                    <a:pt x="617" y="3541"/>
                    <a:pt x="478" y="3243"/>
                    <a:pt x="498" y="3064"/>
                  </a:cubicBezTo>
                  <a:cubicBezTo>
                    <a:pt x="597" y="2566"/>
                    <a:pt x="577" y="2049"/>
                    <a:pt x="816" y="1572"/>
                  </a:cubicBezTo>
                  <a:cubicBezTo>
                    <a:pt x="856" y="1253"/>
                    <a:pt x="816" y="935"/>
                    <a:pt x="896" y="637"/>
                  </a:cubicBezTo>
                  <a:cubicBezTo>
                    <a:pt x="995" y="239"/>
                    <a:pt x="776" y="10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112400" y="1115875"/>
              <a:ext cx="23900" cy="86675"/>
            </a:xfrm>
            <a:custGeom>
              <a:avLst/>
              <a:gdLst/>
              <a:ahLst/>
              <a:cxnLst/>
              <a:rect l="l" t="t" r="r" b="b"/>
              <a:pathLst>
                <a:path w="956" h="3467" extrusionOk="0">
                  <a:moveTo>
                    <a:pt x="955" y="1"/>
                  </a:moveTo>
                  <a:cubicBezTo>
                    <a:pt x="796" y="80"/>
                    <a:pt x="716" y="200"/>
                    <a:pt x="697" y="399"/>
                  </a:cubicBezTo>
                  <a:cubicBezTo>
                    <a:pt x="637" y="896"/>
                    <a:pt x="537" y="1373"/>
                    <a:pt x="438" y="1890"/>
                  </a:cubicBezTo>
                  <a:cubicBezTo>
                    <a:pt x="199" y="1652"/>
                    <a:pt x="319" y="1373"/>
                    <a:pt x="239" y="1174"/>
                  </a:cubicBezTo>
                  <a:lnTo>
                    <a:pt x="239" y="1174"/>
                  </a:lnTo>
                  <a:cubicBezTo>
                    <a:pt x="0" y="1950"/>
                    <a:pt x="100" y="2706"/>
                    <a:pt x="259" y="3462"/>
                  </a:cubicBezTo>
                  <a:cubicBezTo>
                    <a:pt x="286" y="3465"/>
                    <a:pt x="311" y="3467"/>
                    <a:pt x="333" y="3467"/>
                  </a:cubicBezTo>
                  <a:cubicBezTo>
                    <a:pt x="459" y="3467"/>
                    <a:pt x="508" y="3415"/>
                    <a:pt x="458" y="3263"/>
                  </a:cubicBezTo>
                  <a:cubicBezTo>
                    <a:pt x="537" y="3084"/>
                    <a:pt x="657" y="2905"/>
                    <a:pt x="697" y="2706"/>
                  </a:cubicBezTo>
                  <a:cubicBezTo>
                    <a:pt x="796" y="1811"/>
                    <a:pt x="895" y="896"/>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239200" y="1115375"/>
              <a:ext cx="13950" cy="69775"/>
            </a:xfrm>
            <a:custGeom>
              <a:avLst/>
              <a:gdLst/>
              <a:ahLst/>
              <a:cxnLst/>
              <a:rect l="l" t="t" r="r" b="b"/>
              <a:pathLst>
                <a:path w="558" h="2791" extrusionOk="0">
                  <a:moveTo>
                    <a:pt x="220" y="1"/>
                  </a:moveTo>
                  <a:lnTo>
                    <a:pt x="220" y="1"/>
                  </a:lnTo>
                  <a:cubicBezTo>
                    <a:pt x="21" y="299"/>
                    <a:pt x="100" y="677"/>
                    <a:pt x="41" y="995"/>
                  </a:cubicBezTo>
                  <a:cubicBezTo>
                    <a:pt x="1" y="1592"/>
                    <a:pt x="200" y="2189"/>
                    <a:pt x="240" y="2786"/>
                  </a:cubicBezTo>
                  <a:cubicBezTo>
                    <a:pt x="264" y="2789"/>
                    <a:pt x="286" y="2791"/>
                    <a:pt x="306" y="2791"/>
                  </a:cubicBezTo>
                  <a:cubicBezTo>
                    <a:pt x="508" y="2791"/>
                    <a:pt x="462" y="2614"/>
                    <a:pt x="498" y="2487"/>
                  </a:cubicBezTo>
                  <a:cubicBezTo>
                    <a:pt x="518" y="2189"/>
                    <a:pt x="419" y="1891"/>
                    <a:pt x="558" y="1592"/>
                  </a:cubicBezTo>
                  <a:lnTo>
                    <a:pt x="558" y="1433"/>
                  </a:lnTo>
                  <a:cubicBezTo>
                    <a:pt x="538" y="1373"/>
                    <a:pt x="498" y="1294"/>
                    <a:pt x="419" y="1234"/>
                  </a:cubicBezTo>
                  <a:cubicBezTo>
                    <a:pt x="61" y="876"/>
                    <a:pt x="319" y="399"/>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266575" y="1059175"/>
              <a:ext cx="24375" cy="49150"/>
            </a:xfrm>
            <a:custGeom>
              <a:avLst/>
              <a:gdLst/>
              <a:ahLst/>
              <a:cxnLst/>
              <a:rect l="l" t="t" r="r" b="b"/>
              <a:pathLst>
                <a:path w="975" h="1966" extrusionOk="0">
                  <a:moveTo>
                    <a:pt x="696" y="1"/>
                  </a:moveTo>
                  <a:cubicBezTo>
                    <a:pt x="617" y="1"/>
                    <a:pt x="537" y="61"/>
                    <a:pt x="517" y="140"/>
                  </a:cubicBezTo>
                  <a:cubicBezTo>
                    <a:pt x="219" y="677"/>
                    <a:pt x="0" y="1254"/>
                    <a:pt x="20" y="1891"/>
                  </a:cubicBezTo>
                  <a:cubicBezTo>
                    <a:pt x="68" y="1939"/>
                    <a:pt x="102" y="1965"/>
                    <a:pt x="138" y="1965"/>
                  </a:cubicBezTo>
                  <a:cubicBezTo>
                    <a:pt x="162" y="1965"/>
                    <a:pt x="187" y="1954"/>
                    <a:pt x="219" y="1930"/>
                  </a:cubicBezTo>
                  <a:cubicBezTo>
                    <a:pt x="259" y="1871"/>
                    <a:pt x="318" y="1791"/>
                    <a:pt x="338" y="1732"/>
                  </a:cubicBezTo>
                  <a:cubicBezTo>
                    <a:pt x="517" y="1453"/>
                    <a:pt x="477" y="1095"/>
                    <a:pt x="696" y="856"/>
                  </a:cubicBezTo>
                  <a:cubicBezTo>
                    <a:pt x="816" y="777"/>
                    <a:pt x="836" y="637"/>
                    <a:pt x="855" y="498"/>
                  </a:cubicBezTo>
                  <a:cubicBezTo>
                    <a:pt x="975" y="279"/>
                    <a:pt x="836" y="16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265575" y="1101950"/>
              <a:ext cx="14450" cy="43300"/>
            </a:xfrm>
            <a:custGeom>
              <a:avLst/>
              <a:gdLst/>
              <a:ahLst/>
              <a:cxnLst/>
              <a:rect l="l" t="t" r="r" b="b"/>
              <a:pathLst>
                <a:path w="578" h="1732" extrusionOk="0">
                  <a:moveTo>
                    <a:pt x="460" y="1"/>
                  </a:moveTo>
                  <a:cubicBezTo>
                    <a:pt x="356" y="1"/>
                    <a:pt x="315" y="124"/>
                    <a:pt x="239" y="200"/>
                  </a:cubicBezTo>
                  <a:cubicBezTo>
                    <a:pt x="159" y="259"/>
                    <a:pt x="100" y="299"/>
                    <a:pt x="60" y="379"/>
                  </a:cubicBezTo>
                  <a:cubicBezTo>
                    <a:pt x="239" y="637"/>
                    <a:pt x="139" y="876"/>
                    <a:pt x="80" y="1135"/>
                  </a:cubicBezTo>
                  <a:cubicBezTo>
                    <a:pt x="40" y="1333"/>
                    <a:pt x="0" y="1572"/>
                    <a:pt x="259" y="1731"/>
                  </a:cubicBezTo>
                  <a:cubicBezTo>
                    <a:pt x="557" y="1353"/>
                    <a:pt x="239" y="876"/>
                    <a:pt x="557" y="558"/>
                  </a:cubicBezTo>
                  <a:cubicBezTo>
                    <a:pt x="577" y="379"/>
                    <a:pt x="577" y="219"/>
                    <a:pt x="577" y="40"/>
                  </a:cubicBezTo>
                  <a:cubicBezTo>
                    <a:pt x="530" y="12"/>
                    <a:pt x="492" y="1"/>
                    <a:pt x="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91000" y="1064150"/>
              <a:ext cx="24900" cy="27375"/>
            </a:xfrm>
            <a:custGeom>
              <a:avLst/>
              <a:gdLst/>
              <a:ahLst/>
              <a:cxnLst/>
              <a:rect l="l" t="t" r="r" b="b"/>
              <a:pathLst>
                <a:path w="996" h="1095" extrusionOk="0">
                  <a:moveTo>
                    <a:pt x="279" y="1"/>
                  </a:moveTo>
                  <a:cubicBezTo>
                    <a:pt x="21" y="279"/>
                    <a:pt x="1" y="558"/>
                    <a:pt x="220" y="856"/>
                  </a:cubicBezTo>
                  <a:cubicBezTo>
                    <a:pt x="237" y="870"/>
                    <a:pt x="258" y="876"/>
                    <a:pt x="280" y="876"/>
                  </a:cubicBezTo>
                  <a:cubicBezTo>
                    <a:pt x="401" y="876"/>
                    <a:pt x="579" y="705"/>
                    <a:pt x="693" y="705"/>
                  </a:cubicBezTo>
                  <a:cubicBezTo>
                    <a:pt x="771" y="705"/>
                    <a:pt x="818" y="785"/>
                    <a:pt x="797" y="1055"/>
                  </a:cubicBezTo>
                  <a:cubicBezTo>
                    <a:pt x="797" y="1055"/>
                    <a:pt x="816" y="1075"/>
                    <a:pt x="816" y="1095"/>
                  </a:cubicBezTo>
                  <a:cubicBezTo>
                    <a:pt x="876" y="1095"/>
                    <a:pt x="896" y="1075"/>
                    <a:pt x="916" y="1035"/>
                  </a:cubicBezTo>
                  <a:cubicBezTo>
                    <a:pt x="916" y="936"/>
                    <a:pt x="936" y="797"/>
                    <a:pt x="936" y="697"/>
                  </a:cubicBezTo>
                  <a:cubicBezTo>
                    <a:pt x="996" y="200"/>
                    <a:pt x="677" y="8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252150" y="1100950"/>
              <a:ext cx="11950" cy="36825"/>
            </a:xfrm>
            <a:custGeom>
              <a:avLst/>
              <a:gdLst/>
              <a:ahLst/>
              <a:cxnLst/>
              <a:rect l="l" t="t" r="r" b="b"/>
              <a:pathLst>
                <a:path w="478" h="1473" extrusionOk="0">
                  <a:moveTo>
                    <a:pt x="299" y="1"/>
                  </a:moveTo>
                  <a:cubicBezTo>
                    <a:pt x="0" y="458"/>
                    <a:pt x="60" y="956"/>
                    <a:pt x="60" y="1453"/>
                  </a:cubicBezTo>
                  <a:cubicBezTo>
                    <a:pt x="159" y="1473"/>
                    <a:pt x="299" y="1473"/>
                    <a:pt x="398" y="1473"/>
                  </a:cubicBezTo>
                  <a:lnTo>
                    <a:pt x="478" y="419"/>
                  </a:lnTo>
                  <a:cubicBezTo>
                    <a:pt x="418" y="299"/>
                    <a:pt x="478"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1831400" y="1102450"/>
              <a:ext cx="19925" cy="44425"/>
            </a:xfrm>
            <a:custGeom>
              <a:avLst/>
              <a:gdLst/>
              <a:ahLst/>
              <a:cxnLst/>
              <a:rect l="l" t="t" r="r" b="b"/>
              <a:pathLst>
                <a:path w="797" h="1777" extrusionOk="0">
                  <a:moveTo>
                    <a:pt x="61" y="1"/>
                  </a:moveTo>
                  <a:cubicBezTo>
                    <a:pt x="1" y="40"/>
                    <a:pt x="1" y="120"/>
                    <a:pt x="21" y="199"/>
                  </a:cubicBezTo>
                  <a:cubicBezTo>
                    <a:pt x="41" y="637"/>
                    <a:pt x="61" y="1115"/>
                    <a:pt x="100" y="1592"/>
                  </a:cubicBezTo>
                  <a:cubicBezTo>
                    <a:pt x="187" y="1679"/>
                    <a:pt x="275" y="1777"/>
                    <a:pt x="400" y="1777"/>
                  </a:cubicBezTo>
                  <a:cubicBezTo>
                    <a:pt x="447" y="1777"/>
                    <a:pt x="499" y="1763"/>
                    <a:pt x="558" y="1731"/>
                  </a:cubicBezTo>
                  <a:cubicBezTo>
                    <a:pt x="797" y="1612"/>
                    <a:pt x="498" y="1313"/>
                    <a:pt x="737" y="1194"/>
                  </a:cubicBezTo>
                  <a:cubicBezTo>
                    <a:pt x="697" y="1134"/>
                    <a:pt x="618" y="1095"/>
                    <a:pt x="558" y="1035"/>
                  </a:cubicBezTo>
                  <a:cubicBezTo>
                    <a:pt x="458" y="1052"/>
                    <a:pt x="428" y="1237"/>
                    <a:pt x="315" y="1237"/>
                  </a:cubicBezTo>
                  <a:cubicBezTo>
                    <a:pt x="293" y="1237"/>
                    <a:pt x="268" y="1230"/>
                    <a:pt x="240" y="1214"/>
                  </a:cubicBezTo>
                  <a:cubicBezTo>
                    <a:pt x="160" y="816"/>
                    <a:pt x="339" y="359"/>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75550" y="1232750"/>
              <a:ext cx="52250" cy="6125"/>
            </a:xfrm>
            <a:custGeom>
              <a:avLst/>
              <a:gdLst/>
              <a:ahLst/>
              <a:cxnLst/>
              <a:rect l="l" t="t" r="r" b="b"/>
              <a:pathLst>
                <a:path w="2090" h="245" extrusionOk="0">
                  <a:moveTo>
                    <a:pt x="1002" y="0"/>
                  </a:moveTo>
                  <a:cubicBezTo>
                    <a:pt x="668" y="0"/>
                    <a:pt x="334" y="56"/>
                    <a:pt x="1" y="179"/>
                  </a:cubicBezTo>
                  <a:cubicBezTo>
                    <a:pt x="299" y="179"/>
                    <a:pt x="578" y="199"/>
                    <a:pt x="876" y="199"/>
                  </a:cubicBezTo>
                  <a:cubicBezTo>
                    <a:pt x="916" y="229"/>
                    <a:pt x="946" y="244"/>
                    <a:pt x="975" y="244"/>
                  </a:cubicBezTo>
                  <a:cubicBezTo>
                    <a:pt x="1005" y="244"/>
                    <a:pt x="1035" y="229"/>
                    <a:pt x="1075" y="199"/>
                  </a:cubicBezTo>
                  <a:lnTo>
                    <a:pt x="1572" y="199"/>
                  </a:lnTo>
                  <a:cubicBezTo>
                    <a:pt x="1592" y="229"/>
                    <a:pt x="1622" y="244"/>
                    <a:pt x="1654" y="244"/>
                  </a:cubicBezTo>
                  <a:cubicBezTo>
                    <a:pt x="1687" y="244"/>
                    <a:pt x="1721" y="229"/>
                    <a:pt x="1751" y="199"/>
                  </a:cubicBezTo>
                  <a:cubicBezTo>
                    <a:pt x="1871" y="199"/>
                    <a:pt x="1970" y="179"/>
                    <a:pt x="2089" y="179"/>
                  </a:cubicBezTo>
                  <a:cubicBezTo>
                    <a:pt x="1727" y="66"/>
                    <a:pt x="1364" y="0"/>
                    <a:pt x="10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44675" y="1154675"/>
              <a:ext cx="13450" cy="43275"/>
            </a:xfrm>
            <a:custGeom>
              <a:avLst/>
              <a:gdLst/>
              <a:ahLst/>
              <a:cxnLst/>
              <a:rect l="l" t="t" r="r" b="b"/>
              <a:pathLst>
                <a:path w="538" h="1731" extrusionOk="0">
                  <a:moveTo>
                    <a:pt x="339" y="0"/>
                  </a:moveTo>
                  <a:lnTo>
                    <a:pt x="339" y="0"/>
                  </a:lnTo>
                  <a:cubicBezTo>
                    <a:pt x="140" y="199"/>
                    <a:pt x="200" y="438"/>
                    <a:pt x="200" y="697"/>
                  </a:cubicBezTo>
                  <a:cubicBezTo>
                    <a:pt x="200" y="895"/>
                    <a:pt x="220" y="1094"/>
                    <a:pt x="21" y="1214"/>
                  </a:cubicBezTo>
                  <a:cubicBezTo>
                    <a:pt x="1" y="1413"/>
                    <a:pt x="120" y="1592"/>
                    <a:pt x="180" y="1731"/>
                  </a:cubicBezTo>
                  <a:cubicBezTo>
                    <a:pt x="538" y="1194"/>
                    <a:pt x="299" y="55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118350" y="1197450"/>
              <a:ext cx="14950" cy="20400"/>
            </a:xfrm>
            <a:custGeom>
              <a:avLst/>
              <a:gdLst/>
              <a:ahLst/>
              <a:cxnLst/>
              <a:rect l="l" t="t" r="r" b="b"/>
              <a:pathLst>
                <a:path w="598" h="816" extrusionOk="0">
                  <a:moveTo>
                    <a:pt x="260" y="0"/>
                  </a:moveTo>
                  <a:lnTo>
                    <a:pt x="61" y="199"/>
                  </a:lnTo>
                  <a:cubicBezTo>
                    <a:pt x="21" y="418"/>
                    <a:pt x="1" y="617"/>
                    <a:pt x="160" y="816"/>
                  </a:cubicBezTo>
                  <a:cubicBezTo>
                    <a:pt x="598" y="318"/>
                    <a:pt x="598" y="318"/>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71525" y="1081075"/>
              <a:ext cx="12975" cy="25875"/>
            </a:xfrm>
            <a:custGeom>
              <a:avLst/>
              <a:gdLst/>
              <a:ahLst/>
              <a:cxnLst/>
              <a:rect l="l" t="t" r="r" b="b"/>
              <a:pathLst>
                <a:path w="519" h="1035" extrusionOk="0">
                  <a:moveTo>
                    <a:pt x="518" y="0"/>
                  </a:moveTo>
                  <a:lnTo>
                    <a:pt x="518" y="0"/>
                  </a:lnTo>
                  <a:cubicBezTo>
                    <a:pt x="100" y="219"/>
                    <a:pt x="120" y="677"/>
                    <a:pt x="1" y="1035"/>
                  </a:cubicBezTo>
                  <a:cubicBezTo>
                    <a:pt x="120" y="995"/>
                    <a:pt x="220" y="915"/>
                    <a:pt x="339" y="875"/>
                  </a:cubicBezTo>
                  <a:cubicBezTo>
                    <a:pt x="498" y="597"/>
                    <a:pt x="518" y="2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284475" y="1189975"/>
              <a:ext cx="22900" cy="20925"/>
            </a:xfrm>
            <a:custGeom>
              <a:avLst/>
              <a:gdLst/>
              <a:ahLst/>
              <a:cxnLst/>
              <a:rect l="l" t="t" r="r" b="b"/>
              <a:pathLst>
                <a:path w="916" h="837" extrusionOk="0">
                  <a:moveTo>
                    <a:pt x="199" y="1"/>
                  </a:moveTo>
                  <a:cubicBezTo>
                    <a:pt x="120" y="120"/>
                    <a:pt x="80" y="239"/>
                    <a:pt x="0" y="379"/>
                  </a:cubicBezTo>
                  <a:cubicBezTo>
                    <a:pt x="40" y="518"/>
                    <a:pt x="179" y="637"/>
                    <a:pt x="378" y="697"/>
                  </a:cubicBezTo>
                  <a:cubicBezTo>
                    <a:pt x="418" y="737"/>
                    <a:pt x="497" y="796"/>
                    <a:pt x="577" y="836"/>
                  </a:cubicBezTo>
                  <a:lnTo>
                    <a:pt x="696" y="836"/>
                  </a:lnTo>
                  <a:cubicBezTo>
                    <a:pt x="915" y="597"/>
                    <a:pt x="696" y="478"/>
                    <a:pt x="517" y="339"/>
                  </a:cubicBezTo>
                  <a:cubicBezTo>
                    <a:pt x="418" y="239"/>
                    <a:pt x="29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2297400" y="1198425"/>
              <a:ext cx="17925" cy="16125"/>
            </a:xfrm>
            <a:custGeom>
              <a:avLst/>
              <a:gdLst/>
              <a:ahLst/>
              <a:cxnLst/>
              <a:rect l="l" t="t" r="r" b="b"/>
              <a:pathLst>
                <a:path w="717" h="645" extrusionOk="0">
                  <a:moveTo>
                    <a:pt x="0" y="1"/>
                  </a:moveTo>
                  <a:cubicBezTo>
                    <a:pt x="100" y="160"/>
                    <a:pt x="219" y="299"/>
                    <a:pt x="179" y="498"/>
                  </a:cubicBezTo>
                  <a:cubicBezTo>
                    <a:pt x="274" y="539"/>
                    <a:pt x="378" y="644"/>
                    <a:pt x="479" y="644"/>
                  </a:cubicBezTo>
                  <a:cubicBezTo>
                    <a:pt x="526" y="644"/>
                    <a:pt x="573" y="621"/>
                    <a:pt x="617" y="558"/>
                  </a:cubicBezTo>
                  <a:cubicBezTo>
                    <a:pt x="717" y="439"/>
                    <a:pt x="577" y="299"/>
                    <a:pt x="478" y="200"/>
                  </a:cubicBezTo>
                  <a:cubicBezTo>
                    <a:pt x="358" y="80"/>
                    <a:pt x="179"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2088525" y="1118675"/>
              <a:ext cx="9975" cy="23100"/>
            </a:xfrm>
            <a:custGeom>
              <a:avLst/>
              <a:gdLst/>
              <a:ahLst/>
              <a:cxnLst/>
              <a:rect l="l" t="t" r="r" b="b"/>
              <a:pathLst>
                <a:path w="399" h="924" extrusionOk="0">
                  <a:moveTo>
                    <a:pt x="120" y="1"/>
                  </a:moveTo>
                  <a:cubicBezTo>
                    <a:pt x="81" y="1"/>
                    <a:pt x="51" y="27"/>
                    <a:pt x="20" y="88"/>
                  </a:cubicBezTo>
                  <a:cubicBezTo>
                    <a:pt x="20" y="187"/>
                    <a:pt x="0" y="306"/>
                    <a:pt x="0" y="406"/>
                  </a:cubicBezTo>
                  <a:cubicBezTo>
                    <a:pt x="0" y="585"/>
                    <a:pt x="20" y="764"/>
                    <a:pt x="20" y="923"/>
                  </a:cubicBezTo>
                  <a:cubicBezTo>
                    <a:pt x="239" y="903"/>
                    <a:pt x="398" y="804"/>
                    <a:pt x="319" y="565"/>
                  </a:cubicBezTo>
                  <a:cubicBezTo>
                    <a:pt x="279" y="386"/>
                    <a:pt x="199" y="187"/>
                    <a:pt x="160" y="8"/>
                  </a:cubicBezTo>
                  <a:cubicBezTo>
                    <a:pt x="145" y="3"/>
                    <a:pt x="133"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2149700" y="1237225"/>
              <a:ext cx="25875" cy="4750"/>
            </a:xfrm>
            <a:custGeom>
              <a:avLst/>
              <a:gdLst/>
              <a:ahLst/>
              <a:cxnLst/>
              <a:rect l="l" t="t" r="r" b="b"/>
              <a:pathLst>
                <a:path w="1035" h="190" extrusionOk="0">
                  <a:moveTo>
                    <a:pt x="1035" y="0"/>
                  </a:moveTo>
                  <a:lnTo>
                    <a:pt x="1035" y="0"/>
                  </a:lnTo>
                  <a:cubicBezTo>
                    <a:pt x="716" y="20"/>
                    <a:pt x="358" y="20"/>
                    <a:pt x="0" y="20"/>
                  </a:cubicBezTo>
                  <a:cubicBezTo>
                    <a:pt x="179" y="130"/>
                    <a:pt x="353" y="189"/>
                    <a:pt x="525" y="189"/>
                  </a:cubicBezTo>
                  <a:cubicBezTo>
                    <a:pt x="696" y="189"/>
                    <a:pt x="866" y="13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2284475" y="1059125"/>
              <a:ext cx="10950" cy="13025"/>
            </a:xfrm>
            <a:custGeom>
              <a:avLst/>
              <a:gdLst/>
              <a:ahLst/>
              <a:cxnLst/>
              <a:rect l="l" t="t" r="r" b="b"/>
              <a:pathLst>
                <a:path w="438" h="521" extrusionOk="0">
                  <a:moveTo>
                    <a:pt x="220" y="0"/>
                  </a:moveTo>
                  <a:cubicBezTo>
                    <a:pt x="146" y="0"/>
                    <a:pt x="66" y="23"/>
                    <a:pt x="0" y="23"/>
                  </a:cubicBezTo>
                  <a:cubicBezTo>
                    <a:pt x="40" y="182"/>
                    <a:pt x="120" y="361"/>
                    <a:pt x="179" y="520"/>
                  </a:cubicBezTo>
                  <a:cubicBezTo>
                    <a:pt x="299" y="441"/>
                    <a:pt x="438" y="301"/>
                    <a:pt x="418" y="142"/>
                  </a:cubicBezTo>
                  <a:cubicBezTo>
                    <a:pt x="376" y="28"/>
                    <a:pt x="302" y="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30875" y="1084550"/>
              <a:ext cx="11450" cy="18425"/>
            </a:xfrm>
            <a:custGeom>
              <a:avLst/>
              <a:gdLst/>
              <a:ahLst/>
              <a:cxnLst/>
              <a:rect l="l" t="t" r="r" b="b"/>
              <a:pathLst>
                <a:path w="458" h="737" extrusionOk="0">
                  <a:moveTo>
                    <a:pt x="219" y="0"/>
                  </a:moveTo>
                  <a:cubicBezTo>
                    <a:pt x="0" y="219"/>
                    <a:pt x="100" y="478"/>
                    <a:pt x="60" y="736"/>
                  </a:cubicBezTo>
                  <a:cubicBezTo>
                    <a:pt x="458" y="557"/>
                    <a:pt x="418" y="2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288950" y="1045750"/>
              <a:ext cx="17425" cy="4725"/>
            </a:xfrm>
            <a:custGeom>
              <a:avLst/>
              <a:gdLst/>
              <a:ahLst/>
              <a:cxnLst/>
              <a:rect l="l" t="t" r="r" b="b"/>
              <a:pathLst>
                <a:path w="697" h="189" extrusionOk="0">
                  <a:moveTo>
                    <a:pt x="341" y="1"/>
                  </a:moveTo>
                  <a:cubicBezTo>
                    <a:pt x="224" y="1"/>
                    <a:pt x="110" y="60"/>
                    <a:pt x="0" y="180"/>
                  </a:cubicBezTo>
                  <a:cubicBezTo>
                    <a:pt x="146" y="180"/>
                    <a:pt x="301" y="189"/>
                    <a:pt x="458" y="189"/>
                  </a:cubicBezTo>
                  <a:cubicBezTo>
                    <a:pt x="537" y="189"/>
                    <a:pt x="617" y="186"/>
                    <a:pt x="696" y="180"/>
                  </a:cubicBezTo>
                  <a:cubicBezTo>
                    <a:pt x="577" y="60"/>
                    <a:pt x="458"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9850" y="1081075"/>
              <a:ext cx="5000" cy="17925"/>
            </a:xfrm>
            <a:custGeom>
              <a:avLst/>
              <a:gdLst/>
              <a:ahLst/>
              <a:cxnLst/>
              <a:rect l="l" t="t" r="r" b="b"/>
              <a:pathLst>
                <a:path w="200" h="717" extrusionOk="0">
                  <a:moveTo>
                    <a:pt x="1" y="0"/>
                  </a:moveTo>
                  <a:lnTo>
                    <a:pt x="1" y="716"/>
                  </a:lnTo>
                  <a:cubicBezTo>
                    <a:pt x="200" y="517"/>
                    <a:pt x="140" y="25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10900" y="1090025"/>
              <a:ext cx="5000" cy="12950"/>
            </a:xfrm>
            <a:custGeom>
              <a:avLst/>
              <a:gdLst/>
              <a:ahLst/>
              <a:cxnLst/>
              <a:rect l="l" t="t" r="r" b="b"/>
              <a:pathLst>
                <a:path w="200" h="518" extrusionOk="0">
                  <a:moveTo>
                    <a:pt x="160" y="0"/>
                  </a:moveTo>
                  <a:cubicBezTo>
                    <a:pt x="100" y="0"/>
                    <a:pt x="60" y="20"/>
                    <a:pt x="1" y="20"/>
                  </a:cubicBezTo>
                  <a:lnTo>
                    <a:pt x="1" y="517"/>
                  </a:lnTo>
                  <a:cubicBezTo>
                    <a:pt x="200" y="398"/>
                    <a:pt x="160" y="19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250150" y="1137750"/>
              <a:ext cx="4000" cy="13475"/>
            </a:xfrm>
            <a:custGeom>
              <a:avLst/>
              <a:gdLst/>
              <a:ahLst/>
              <a:cxnLst/>
              <a:rect l="l" t="t" r="r" b="b"/>
              <a:pathLst>
                <a:path w="160" h="539" extrusionOk="0">
                  <a:moveTo>
                    <a:pt x="160" y="1"/>
                  </a:moveTo>
                  <a:cubicBezTo>
                    <a:pt x="20" y="81"/>
                    <a:pt x="20" y="220"/>
                    <a:pt x="1" y="339"/>
                  </a:cubicBezTo>
                  <a:cubicBezTo>
                    <a:pt x="60" y="419"/>
                    <a:pt x="100" y="478"/>
                    <a:pt x="160" y="538"/>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2283975" y="1176050"/>
              <a:ext cx="5500" cy="13450"/>
            </a:xfrm>
            <a:custGeom>
              <a:avLst/>
              <a:gdLst/>
              <a:ahLst/>
              <a:cxnLst/>
              <a:rect l="l" t="t" r="r" b="b"/>
              <a:pathLst>
                <a:path w="220" h="538" extrusionOk="0">
                  <a:moveTo>
                    <a:pt x="40" y="1"/>
                  </a:moveTo>
                  <a:cubicBezTo>
                    <a:pt x="20" y="200"/>
                    <a:pt x="0" y="399"/>
                    <a:pt x="219" y="538"/>
                  </a:cubicBezTo>
                  <a:cubicBezTo>
                    <a:pt x="219" y="319"/>
                    <a:pt x="199" y="1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2262075" y="1154675"/>
              <a:ext cx="5000" cy="12950"/>
            </a:xfrm>
            <a:custGeom>
              <a:avLst/>
              <a:gdLst/>
              <a:ahLst/>
              <a:cxnLst/>
              <a:rect l="l" t="t" r="r" b="b"/>
              <a:pathLst>
                <a:path w="200" h="518" extrusionOk="0">
                  <a:moveTo>
                    <a:pt x="21" y="0"/>
                  </a:moveTo>
                  <a:cubicBezTo>
                    <a:pt x="21" y="179"/>
                    <a:pt x="1" y="398"/>
                    <a:pt x="180" y="518"/>
                  </a:cubicBezTo>
                  <a:cubicBezTo>
                    <a:pt x="180" y="338"/>
                    <a:pt x="200" y="14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841350" y="1115875"/>
              <a:ext cx="4000" cy="8975"/>
            </a:xfrm>
            <a:custGeom>
              <a:avLst/>
              <a:gdLst/>
              <a:ahLst/>
              <a:cxnLst/>
              <a:rect l="l" t="t" r="r" b="b"/>
              <a:pathLst>
                <a:path w="160" h="359" extrusionOk="0">
                  <a:moveTo>
                    <a:pt x="140" y="1"/>
                  </a:moveTo>
                  <a:cubicBezTo>
                    <a:pt x="1" y="120"/>
                    <a:pt x="1" y="219"/>
                    <a:pt x="160" y="359"/>
                  </a:cubicBezTo>
                  <a:cubicBezTo>
                    <a:pt x="160" y="219"/>
                    <a:pt x="16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323750" y="1047250"/>
              <a:ext cx="8475" cy="3225"/>
            </a:xfrm>
            <a:custGeom>
              <a:avLst/>
              <a:gdLst/>
              <a:ahLst/>
              <a:cxnLst/>
              <a:rect l="l" t="t" r="r" b="b"/>
              <a:pathLst>
                <a:path w="339" h="129" extrusionOk="0">
                  <a:moveTo>
                    <a:pt x="177" y="0"/>
                  </a:moveTo>
                  <a:cubicBezTo>
                    <a:pt x="120" y="0"/>
                    <a:pt x="60" y="40"/>
                    <a:pt x="1" y="120"/>
                  </a:cubicBezTo>
                  <a:cubicBezTo>
                    <a:pt x="80" y="120"/>
                    <a:pt x="151" y="129"/>
                    <a:pt x="225" y="129"/>
                  </a:cubicBezTo>
                  <a:cubicBezTo>
                    <a:pt x="261" y="129"/>
                    <a:pt x="299" y="126"/>
                    <a:pt x="339" y="120"/>
                  </a:cubicBezTo>
                  <a:cubicBezTo>
                    <a:pt x="289" y="40"/>
                    <a:pt x="234"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136275" y="1237725"/>
              <a:ext cx="8975" cy="3000"/>
            </a:xfrm>
            <a:custGeom>
              <a:avLst/>
              <a:gdLst/>
              <a:ahLst/>
              <a:cxnLst/>
              <a:rect l="l" t="t" r="r" b="b"/>
              <a:pathLst>
                <a:path w="359" h="120" extrusionOk="0">
                  <a:moveTo>
                    <a:pt x="0" y="0"/>
                  </a:moveTo>
                  <a:lnTo>
                    <a:pt x="0" y="0"/>
                  </a:lnTo>
                  <a:cubicBezTo>
                    <a:pt x="70" y="80"/>
                    <a:pt x="134" y="120"/>
                    <a:pt x="194" y="120"/>
                  </a:cubicBezTo>
                  <a:cubicBezTo>
                    <a:pt x="254" y="120"/>
                    <a:pt x="308" y="80"/>
                    <a:pt x="358" y="0"/>
                  </a:cubicBezTo>
                  <a:lnTo>
                    <a:pt x="358" y="0"/>
                  </a:lnTo>
                  <a:cubicBezTo>
                    <a:pt x="308" y="10"/>
                    <a:pt x="254" y="15"/>
                    <a:pt x="194" y="15"/>
                  </a:cubicBezTo>
                  <a:cubicBezTo>
                    <a:pt x="134" y="15"/>
                    <a:pt x="70" y="1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963700" y="1098475"/>
              <a:ext cx="2000" cy="5000"/>
            </a:xfrm>
            <a:custGeom>
              <a:avLst/>
              <a:gdLst/>
              <a:ahLst/>
              <a:cxnLst/>
              <a:rect l="l" t="t" r="r" b="b"/>
              <a:pathLst>
                <a:path w="80" h="200" extrusionOk="0">
                  <a:moveTo>
                    <a:pt x="0" y="0"/>
                  </a:moveTo>
                  <a:lnTo>
                    <a:pt x="0" y="199"/>
                  </a:lnTo>
                  <a:cubicBezTo>
                    <a:pt x="80" y="120"/>
                    <a:pt x="8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292925" y="1207375"/>
              <a:ext cx="5000" cy="3525"/>
            </a:xfrm>
            <a:custGeom>
              <a:avLst/>
              <a:gdLst/>
              <a:ahLst/>
              <a:cxnLst/>
              <a:rect l="l" t="t" r="r" b="b"/>
              <a:pathLst>
                <a:path w="200" h="141" extrusionOk="0">
                  <a:moveTo>
                    <a:pt x="0" y="1"/>
                  </a:moveTo>
                  <a:cubicBezTo>
                    <a:pt x="80" y="41"/>
                    <a:pt x="140" y="100"/>
                    <a:pt x="199" y="140"/>
                  </a:cubicBezTo>
                  <a:cubicBezTo>
                    <a:pt x="159" y="41"/>
                    <a:pt x="10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2314800" y="1048750"/>
              <a:ext cx="4500" cy="1500"/>
            </a:xfrm>
            <a:custGeom>
              <a:avLst/>
              <a:gdLst/>
              <a:ahLst/>
              <a:cxnLst/>
              <a:rect l="l" t="t" r="r" b="b"/>
              <a:pathLst>
                <a:path w="180" h="60" extrusionOk="0">
                  <a:moveTo>
                    <a:pt x="120" y="0"/>
                  </a:moveTo>
                  <a:cubicBezTo>
                    <a:pt x="80" y="0"/>
                    <a:pt x="60" y="20"/>
                    <a:pt x="1" y="60"/>
                  </a:cubicBezTo>
                  <a:lnTo>
                    <a:pt x="180" y="60"/>
                  </a:lnTo>
                  <a:cubicBezTo>
                    <a:pt x="16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2123325" y="1076600"/>
              <a:ext cx="5000" cy="4000"/>
            </a:xfrm>
            <a:custGeom>
              <a:avLst/>
              <a:gdLst/>
              <a:ahLst/>
              <a:cxnLst/>
              <a:rect l="l" t="t" r="r" b="b"/>
              <a:pathLst>
                <a:path w="200" h="160" extrusionOk="0">
                  <a:moveTo>
                    <a:pt x="200" y="0"/>
                  </a:moveTo>
                  <a:lnTo>
                    <a:pt x="200" y="0"/>
                  </a:lnTo>
                  <a:cubicBezTo>
                    <a:pt x="100" y="40"/>
                    <a:pt x="61" y="80"/>
                    <a:pt x="1" y="159"/>
                  </a:cubicBezTo>
                  <a:cubicBezTo>
                    <a:pt x="80" y="100"/>
                    <a:pt x="120" y="6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984075" y="1008950"/>
              <a:ext cx="5500" cy="2525"/>
            </a:xfrm>
            <a:custGeom>
              <a:avLst/>
              <a:gdLst/>
              <a:ahLst/>
              <a:cxnLst/>
              <a:rect l="l" t="t" r="r" b="b"/>
              <a:pathLst>
                <a:path w="220" h="101" extrusionOk="0">
                  <a:moveTo>
                    <a:pt x="118" y="1"/>
                  </a:moveTo>
                  <a:cubicBezTo>
                    <a:pt x="81" y="1"/>
                    <a:pt x="41" y="31"/>
                    <a:pt x="1" y="80"/>
                  </a:cubicBezTo>
                  <a:cubicBezTo>
                    <a:pt x="81" y="100"/>
                    <a:pt x="160" y="100"/>
                    <a:pt x="220" y="100"/>
                  </a:cubicBezTo>
                  <a:cubicBezTo>
                    <a:pt x="190" y="31"/>
                    <a:pt x="155" y="1"/>
                    <a:pt x="1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2267550" y="1054200"/>
              <a:ext cx="4500" cy="6000"/>
            </a:xfrm>
            <a:custGeom>
              <a:avLst/>
              <a:gdLst/>
              <a:ahLst/>
              <a:cxnLst/>
              <a:rect l="l" t="t" r="r" b="b"/>
              <a:pathLst>
                <a:path w="180" h="240" extrusionOk="0">
                  <a:moveTo>
                    <a:pt x="1" y="1"/>
                  </a:moveTo>
                  <a:cubicBezTo>
                    <a:pt x="1" y="100"/>
                    <a:pt x="21" y="180"/>
                    <a:pt x="41" y="240"/>
                  </a:cubicBezTo>
                  <a:cubicBezTo>
                    <a:pt x="180" y="200"/>
                    <a:pt x="160" y="100"/>
                    <a:pt x="180" y="41"/>
                  </a:cubicBezTo>
                  <a:cubicBezTo>
                    <a:pt x="100" y="41"/>
                    <a:pt x="4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2267050" y="1106425"/>
              <a:ext cx="4500" cy="5000"/>
            </a:xfrm>
            <a:custGeom>
              <a:avLst/>
              <a:gdLst/>
              <a:ahLst/>
              <a:cxnLst/>
              <a:rect l="l" t="t" r="r" b="b"/>
              <a:pathLst>
                <a:path w="180" h="200" extrusionOk="0">
                  <a:moveTo>
                    <a:pt x="1" y="1"/>
                  </a:moveTo>
                  <a:lnTo>
                    <a:pt x="1" y="200"/>
                  </a:lnTo>
                  <a:lnTo>
                    <a:pt x="180" y="40"/>
                  </a:lnTo>
                  <a:cubicBezTo>
                    <a:pt x="120" y="40"/>
                    <a:pt x="8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2284975" y="886125"/>
              <a:ext cx="9475" cy="40300"/>
            </a:xfrm>
            <a:custGeom>
              <a:avLst/>
              <a:gdLst/>
              <a:ahLst/>
              <a:cxnLst/>
              <a:rect l="l" t="t" r="r" b="b"/>
              <a:pathLst>
                <a:path w="379" h="1612" extrusionOk="0">
                  <a:moveTo>
                    <a:pt x="298" y="0"/>
                  </a:moveTo>
                  <a:lnTo>
                    <a:pt x="298" y="0"/>
                  </a:lnTo>
                  <a:cubicBezTo>
                    <a:pt x="0" y="517"/>
                    <a:pt x="199" y="1055"/>
                    <a:pt x="179" y="1612"/>
                  </a:cubicBezTo>
                  <a:cubicBezTo>
                    <a:pt x="378" y="1094"/>
                    <a:pt x="318" y="53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797600" y="1024375"/>
              <a:ext cx="7975" cy="4000"/>
            </a:xfrm>
            <a:custGeom>
              <a:avLst/>
              <a:gdLst/>
              <a:ahLst/>
              <a:cxnLst/>
              <a:rect l="l" t="t" r="r" b="b"/>
              <a:pathLst>
                <a:path w="319" h="160" extrusionOk="0">
                  <a:moveTo>
                    <a:pt x="0" y="0"/>
                  </a:moveTo>
                  <a:lnTo>
                    <a:pt x="0" y="160"/>
                  </a:lnTo>
                  <a:lnTo>
                    <a:pt x="318" y="160"/>
                  </a:lnTo>
                  <a:cubicBezTo>
                    <a:pt x="279" y="0"/>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808025" y="1030350"/>
              <a:ext cx="3525" cy="3000"/>
            </a:xfrm>
            <a:custGeom>
              <a:avLst/>
              <a:gdLst/>
              <a:ahLst/>
              <a:cxnLst/>
              <a:rect l="l" t="t" r="r" b="b"/>
              <a:pathLst>
                <a:path w="141" h="120" extrusionOk="0">
                  <a:moveTo>
                    <a:pt x="1" y="0"/>
                  </a:moveTo>
                  <a:cubicBezTo>
                    <a:pt x="41" y="40"/>
                    <a:pt x="81" y="100"/>
                    <a:pt x="140" y="119"/>
                  </a:cubicBezTo>
                  <a:cubicBezTo>
                    <a:pt x="81" y="6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836875" y="1918050"/>
              <a:ext cx="2025" cy="1525"/>
            </a:xfrm>
            <a:custGeom>
              <a:avLst/>
              <a:gdLst/>
              <a:ahLst/>
              <a:cxnLst/>
              <a:rect l="l" t="t" r="r" b="b"/>
              <a:pathLst>
                <a:path w="81" h="61" extrusionOk="0">
                  <a:moveTo>
                    <a:pt x="80" y="1"/>
                  </a:moveTo>
                  <a:lnTo>
                    <a:pt x="1" y="60"/>
                  </a:lnTo>
                  <a:cubicBezTo>
                    <a:pt x="21" y="60"/>
                    <a:pt x="41" y="40"/>
                    <a:pt x="41" y="40"/>
                  </a:cubicBezTo>
                  <a:cubicBezTo>
                    <a:pt x="80" y="21"/>
                    <a:pt x="8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800575" y="1817600"/>
              <a:ext cx="2025" cy="2000"/>
            </a:xfrm>
            <a:custGeom>
              <a:avLst/>
              <a:gdLst/>
              <a:ahLst/>
              <a:cxnLst/>
              <a:rect l="l" t="t" r="r" b="b"/>
              <a:pathLst>
                <a:path w="81" h="80" extrusionOk="0">
                  <a:moveTo>
                    <a:pt x="80" y="80"/>
                  </a:moveTo>
                  <a:lnTo>
                    <a:pt x="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018400" y="1879750"/>
              <a:ext cx="5500" cy="6000"/>
            </a:xfrm>
            <a:custGeom>
              <a:avLst/>
              <a:gdLst/>
              <a:ahLst/>
              <a:cxnLst/>
              <a:rect l="l" t="t" r="r" b="b"/>
              <a:pathLst>
                <a:path w="220" h="240" extrusionOk="0">
                  <a:moveTo>
                    <a:pt x="219" y="1"/>
                  </a:moveTo>
                  <a:lnTo>
                    <a:pt x="219" y="1"/>
                  </a:lnTo>
                  <a:cubicBezTo>
                    <a:pt x="140" y="80"/>
                    <a:pt x="1" y="100"/>
                    <a:pt x="140" y="240"/>
                  </a:cubicBezTo>
                  <a:lnTo>
                    <a:pt x="2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842350" y="1644375"/>
              <a:ext cx="31850" cy="13100"/>
            </a:xfrm>
            <a:custGeom>
              <a:avLst/>
              <a:gdLst/>
              <a:ahLst/>
              <a:cxnLst/>
              <a:rect l="l" t="t" r="r" b="b"/>
              <a:pathLst>
                <a:path w="1274" h="524" extrusionOk="0">
                  <a:moveTo>
                    <a:pt x="326" y="0"/>
                  </a:moveTo>
                  <a:cubicBezTo>
                    <a:pt x="267" y="0"/>
                    <a:pt x="207" y="13"/>
                    <a:pt x="140" y="46"/>
                  </a:cubicBezTo>
                  <a:cubicBezTo>
                    <a:pt x="100" y="166"/>
                    <a:pt x="40" y="265"/>
                    <a:pt x="1" y="404"/>
                  </a:cubicBezTo>
                  <a:cubicBezTo>
                    <a:pt x="140" y="424"/>
                    <a:pt x="319" y="464"/>
                    <a:pt x="478" y="524"/>
                  </a:cubicBezTo>
                  <a:cubicBezTo>
                    <a:pt x="418" y="325"/>
                    <a:pt x="1274" y="524"/>
                    <a:pt x="677" y="66"/>
                  </a:cubicBezTo>
                  <a:cubicBezTo>
                    <a:pt x="637" y="66"/>
                    <a:pt x="597" y="46"/>
                    <a:pt x="577" y="46"/>
                  </a:cubicBezTo>
                  <a:cubicBezTo>
                    <a:pt x="486" y="23"/>
                    <a:pt x="407" y="0"/>
                    <a:pt x="3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797100" y="1836500"/>
              <a:ext cx="5500" cy="5500"/>
            </a:xfrm>
            <a:custGeom>
              <a:avLst/>
              <a:gdLst/>
              <a:ahLst/>
              <a:cxnLst/>
              <a:rect l="l" t="t" r="r" b="b"/>
              <a:pathLst>
                <a:path w="220" h="220" extrusionOk="0">
                  <a:moveTo>
                    <a:pt x="219" y="0"/>
                  </a:moveTo>
                  <a:lnTo>
                    <a:pt x="219" y="0"/>
                  </a:lnTo>
                  <a:cubicBezTo>
                    <a:pt x="140" y="60"/>
                    <a:pt x="0" y="120"/>
                    <a:pt x="140" y="219"/>
                  </a:cubicBezTo>
                  <a:lnTo>
                    <a:pt x="2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541975" y="1598000"/>
              <a:ext cx="16925" cy="9550"/>
            </a:xfrm>
            <a:custGeom>
              <a:avLst/>
              <a:gdLst/>
              <a:ahLst/>
              <a:cxnLst/>
              <a:rect l="l" t="t" r="r" b="b"/>
              <a:pathLst>
                <a:path w="677" h="382" extrusionOk="0">
                  <a:moveTo>
                    <a:pt x="355" y="1"/>
                  </a:moveTo>
                  <a:cubicBezTo>
                    <a:pt x="173" y="1"/>
                    <a:pt x="33" y="85"/>
                    <a:pt x="0" y="330"/>
                  </a:cubicBezTo>
                  <a:cubicBezTo>
                    <a:pt x="101" y="368"/>
                    <a:pt x="210" y="382"/>
                    <a:pt x="327" y="382"/>
                  </a:cubicBezTo>
                  <a:cubicBezTo>
                    <a:pt x="394" y="382"/>
                    <a:pt x="465" y="377"/>
                    <a:pt x="537" y="370"/>
                  </a:cubicBezTo>
                  <a:cubicBezTo>
                    <a:pt x="557" y="230"/>
                    <a:pt x="677" y="51"/>
                    <a:pt x="478" y="12"/>
                  </a:cubicBezTo>
                  <a:cubicBezTo>
                    <a:pt x="435" y="5"/>
                    <a:pt x="394" y="1"/>
                    <a:pt x="3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846325" y="1637825"/>
              <a:ext cx="12950" cy="11125"/>
            </a:xfrm>
            <a:custGeom>
              <a:avLst/>
              <a:gdLst/>
              <a:ahLst/>
              <a:cxnLst/>
              <a:rect l="l" t="t" r="r" b="b"/>
              <a:pathLst>
                <a:path w="518" h="445" extrusionOk="0">
                  <a:moveTo>
                    <a:pt x="301" y="1"/>
                  </a:moveTo>
                  <a:cubicBezTo>
                    <a:pt x="159" y="1"/>
                    <a:pt x="85" y="204"/>
                    <a:pt x="1" y="289"/>
                  </a:cubicBezTo>
                  <a:cubicBezTo>
                    <a:pt x="106" y="315"/>
                    <a:pt x="211" y="445"/>
                    <a:pt x="327" y="445"/>
                  </a:cubicBezTo>
                  <a:cubicBezTo>
                    <a:pt x="387" y="445"/>
                    <a:pt x="450" y="410"/>
                    <a:pt x="518" y="308"/>
                  </a:cubicBezTo>
                  <a:cubicBezTo>
                    <a:pt x="399" y="269"/>
                    <a:pt x="319" y="189"/>
                    <a:pt x="518" y="129"/>
                  </a:cubicBezTo>
                  <a:cubicBezTo>
                    <a:pt x="430" y="36"/>
                    <a:pt x="360" y="1"/>
                    <a:pt x="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792625" y="1610325"/>
              <a:ext cx="22400" cy="4625"/>
            </a:xfrm>
            <a:custGeom>
              <a:avLst/>
              <a:gdLst/>
              <a:ahLst/>
              <a:cxnLst/>
              <a:rect l="l" t="t" r="r" b="b"/>
              <a:pathLst>
                <a:path w="896" h="185" extrusionOk="0">
                  <a:moveTo>
                    <a:pt x="421" y="0"/>
                  </a:moveTo>
                  <a:cubicBezTo>
                    <a:pt x="280" y="0"/>
                    <a:pt x="138" y="27"/>
                    <a:pt x="0" y="36"/>
                  </a:cubicBezTo>
                  <a:cubicBezTo>
                    <a:pt x="221" y="153"/>
                    <a:pt x="441" y="184"/>
                    <a:pt x="662" y="184"/>
                  </a:cubicBezTo>
                  <a:cubicBezTo>
                    <a:pt x="740" y="184"/>
                    <a:pt x="818" y="180"/>
                    <a:pt x="895" y="175"/>
                  </a:cubicBezTo>
                  <a:cubicBezTo>
                    <a:pt x="746" y="36"/>
                    <a:pt x="584" y="0"/>
                    <a:pt x="4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819975" y="1610700"/>
              <a:ext cx="17425" cy="4500"/>
            </a:xfrm>
            <a:custGeom>
              <a:avLst/>
              <a:gdLst/>
              <a:ahLst/>
              <a:cxnLst/>
              <a:rect l="l" t="t" r="r" b="b"/>
              <a:pathLst>
                <a:path w="697" h="180" extrusionOk="0">
                  <a:moveTo>
                    <a:pt x="358" y="1"/>
                  </a:moveTo>
                  <a:cubicBezTo>
                    <a:pt x="219" y="1"/>
                    <a:pt x="80" y="21"/>
                    <a:pt x="0" y="160"/>
                  </a:cubicBezTo>
                  <a:cubicBezTo>
                    <a:pt x="219" y="180"/>
                    <a:pt x="478" y="180"/>
                    <a:pt x="697" y="180"/>
                  </a:cubicBezTo>
                  <a:cubicBezTo>
                    <a:pt x="617" y="61"/>
                    <a:pt x="478" y="2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845325" y="1613425"/>
              <a:ext cx="4500" cy="2275"/>
            </a:xfrm>
            <a:custGeom>
              <a:avLst/>
              <a:gdLst/>
              <a:ahLst/>
              <a:cxnLst/>
              <a:rect l="l" t="t" r="r" b="b"/>
              <a:pathLst>
                <a:path w="180" h="91" extrusionOk="0">
                  <a:moveTo>
                    <a:pt x="86" y="0"/>
                  </a:moveTo>
                  <a:cubicBezTo>
                    <a:pt x="54" y="0"/>
                    <a:pt x="27" y="18"/>
                    <a:pt x="1" y="71"/>
                  </a:cubicBezTo>
                  <a:cubicBezTo>
                    <a:pt x="80" y="71"/>
                    <a:pt x="140" y="71"/>
                    <a:pt x="180" y="91"/>
                  </a:cubicBezTo>
                  <a:cubicBezTo>
                    <a:pt x="160" y="71"/>
                    <a:pt x="160" y="51"/>
                    <a:pt x="140" y="11"/>
                  </a:cubicBezTo>
                  <a:cubicBezTo>
                    <a:pt x="120" y="5"/>
                    <a:pt x="103" y="0"/>
                    <a:pt x="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2396850" y="1827050"/>
              <a:ext cx="26900" cy="22900"/>
            </a:xfrm>
            <a:custGeom>
              <a:avLst/>
              <a:gdLst/>
              <a:ahLst/>
              <a:cxnLst/>
              <a:rect l="l" t="t" r="r" b="b"/>
              <a:pathLst>
                <a:path w="1076" h="916" extrusionOk="0">
                  <a:moveTo>
                    <a:pt x="180" y="0"/>
                  </a:moveTo>
                  <a:cubicBezTo>
                    <a:pt x="61" y="140"/>
                    <a:pt x="21" y="319"/>
                    <a:pt x="1" y="498"/>
                  </a:cubicBezTo>
                  <a:cubicBezTo>
                    <a:pt x="21" y="517"/>
                    <a:pt x="21" y="537"/>
                    <a:pt x="61" y="577"/>
                  </a:cubicBezTo>
                  <a:lnTo>
                    <a:pt x="200" y="716"/>
                  </a:lnTo>
                  <a:lnTo>
                    <a:pt x="200" y="915"/>
                  </a:lnTo>
                  <a:cubicBezTo>
                    <a:pt x="498" y="856"/>
                    <a:pt x="777" y="776"/>
                    <a:pt x="1075" y="697"/>
                  </a:cubicBezTo>
                  <a:lnTo>
                    <a:pt x="1075" y="577"/>
                  </a:lnTo>
                  <a:cubicBezTo>
                    <a:pt x="976" y="418"/>
                    <a:pt x="876" y="378"/>
                    <a:pt x="717" y="378"/>
                  </a:cubicBezTo>
                  <a:cubicBezTo>
                    <a:pt x="637" y="239"/>
                    <a:pt x="518" y="199"/>
                    <a:pt x="399" y="179"/>
                  </a:cubicBezTo>
                  <a:cubicBezTo>
                    <a:pt x="391" y="180"/>
                    <a:pt x="385" y="181"/>
                    <a:pt x="378" y="181"/>
                  </a:cubicBezTo>
                  <a:cubicBezTo>
                    <a:pt x="261" y="181"/>
                    <a:pt x="274" y="19"/>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2401175" y="1819575"/>
              <a:ext cx="7650" cy="14075"/>
            </a:xfrm>
            <a:custGeom>
              <a:avLst/>
              <a:gdLst/>
              <a:ahLst/>
              <a:cxnLst/>
              <a:rect l="l" t="t" r="r" b="b"/>
              <a:pathLst>
                <a:path w="306" h="563" extrusionOk="0">
                  <a:moveTo>
                    <a:pt x="47" y="1"/>
                  </a:moveTo>
                  <a:cubicBezTo>
                    <a:pt x="27" y="120"/>
                    <a:pt x="27" y="220"/>
                    <a:pt x="7" y="319"/>
                  </a:cubicBezTo>
                  <a:cubicBezTo>
                    <a:pt x="68" y="365"/>
                    <a:pt x="0" y="563"/>
                    <a:pt x="91" y="563"/>
                  </a:cubicBezTo>
                  <a:cubicBezTo>
                    <a:pt x="119" y="563"/>
                    <a:pt x="161" y="545"/>
                    <a:pt x="226" y="498"/>
                  </a:cubicBezTo>
                  <a:lnTo>
                    <a:pt x="226" y="200"/>
                  </a:lnTo>
                  <a:cubicBezTo>
                    <a:pt x="305" y="140"/>
                    <a:pt x="305" y="80"/>
                    <a:pt x="226" y="21"/>
                  </a:cubicBezTo>
                  <a:cubicBezTo>
                    <a:pt x="146" y="1"/>
                    <a:pt x="106"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2396850" y="1992650"/>
              <a:ext cx="5000" cy="8975"/>
            </a:xfrm>
            <a:custGeom>
              <a:avLst/>
              <a:gdLst/>
              <a:ahLst/>
              <a:cxnLst/>
              <a:rect l="l" t="t" r="r" b="b"/>
              <a:pathLst>
                <a:path w="200" h="359" extrusionOk="0">
                  <a:moveTo>
                    <a:pt x="160" y="1"/>
                  </a:moveTo>
                  <a:cubicBezTo>
                    <a:pt x="100" y="1"/>
                    <a:pt x="61" y="20"/>
                    <a:pt x="1" y="40"/>
                  </a:cubicBezTo>
                  <a:cubicBezTo>
                    <a:pt x="21" y="140"/>
                    <a:pt x="21" y="239"/>
                    <a:pt x="61" y="359"/>
                  </a:cubicBezTo>
                  <a:cubicBezTo>
                    <a:pt x="200" y="259"/>
                    <a:pt x="20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2506275" y="2118475"/>
              <a:ext cx="7475" cy="6975"/>
            </a:xfrm>
            <a:custGeom>
              <a:avLst/>
              <a:gdLst/>
              <a:ahLst/>
              <a:cxnLst/>
              <a:rect l="l" t="t" r="r" b="b"/>
              <a:pathLst>
                <a:path w="299" h="279" extrusionOk="0">
                  <a:moveTo>
                    <a:pt x="159" y="0"/>
                  </a:moveTo>
                  <a:cubicBezTo>
                    <a:pt x="100" y="0"/>
                    <a:pt x="60" y="40"/>
                    <a:pt x="0" y="40"/>
                  </a:cubicBezTo>
                  <a:cubicBezTo>
                    <a:pt x="0" y="100"/>
                    <a:pt x="0" y="259"/>
                    <a:pt x="20" y="259"/>
                  </a:cubicBezTo>
                  <a:cubicBezTo>
                    <a:pt x="54" y="273"/>
                    <a:pt x="84" y="279"/>
                    <a:pt x="110" y="279"/>
                  </a:cubicBezTo>
                  <a:cubicBezTo>
                    <a:pt x="233" y="279"/>
                    <a:pt x="266" y="139"/>
                    <a:pt x="299" y="40"/>
                  </a:cubicBezTo>
                  <a:cubicBezTo>
                    <a:pt x="239" y="40"/>
                    <a:pt x="19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2405325" y="1793725"/>
              <a:ext cx="8975" cy="30850"/>
            </a:xfrm>
            <a:custGeom>
              <a:avLst/>
              <a:gdLst/>
              <a:ahLst/>
              <a:cxnLst/>
              <a:rect l="l" t="t" r="r" b="b"/>
              <a:pathLst>
                <a:path w="359" h="1234" extrusionOk="0">
                  <a:moveTo>
                    <a:pt x="219" y="0"/>
                  </a:moveTo>
                  <a:cubicBezTo>
                    <a:pt x="159" y="100"/>
                    <a:pt x="80" y="219"/>
                    <a:pt x="0" y="319"/>
                  </a:cubicBezTo>
                  <a:cubicBezTo>
                    <a:pt x="0" y="557"/>
                    <a:pt x="40" y="816"/>
                    <a:pt x="40" y="1055"/>
                  </a:cubicBezTo>
                  <a:lnTo>
                    <a:pt x="40" y="1234"/>
                  </a:lnTo>
                  <a:lnTo>
                    <a:pt x="139" y="1174"/>
                  </a:lnTo>
                  <a:cubicBezTo>
                    <a:pt x="179" y="955"/>
                    <a:pt x="159" y="717"/>
                    <a:pt x="338" y="518"/>
                  </a:cubicBezTo>
                  <a:cubicBezTo>
                    <a:pt x="338" y="339"/>
                    <a:pt x="358" y="16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2204900" y="1625125"/>
              <a:ext cx="2500" cy="1525"/>
            </a:xfrm>
            <a:custGeom>
              <a:avLst/>
              <a:gdLst/>
              <a:ahLst/>
              <a:cxnLst/>
              <a:rect l="l" t="t" r="r" b="b"/>
              <a:pathLst>
                <a:path w="100" h="61" extrusionOk="0">
                  <a:moveTo>
                    <a:pt x="20" y="1"/>
                  </a:moveTo>
                  <a:cubicBezTo>
                    <a:pt x="20" y="1"/>
                    <a:pt x="0" y="21"/>
                    <a:pt x="0" y="41"/>
                  </a:cubicBezTo>
                  <a:cubicBezTo>
                    <a:pt x="20" y="41"/>
                    <a:pt x="40" y="60"/>
                    <a:pt x="80" y="60"/>
                  </a:cubicBezTo>
                  <a:cubicBezTo>
                    <a:pt x="80" y="60"/>
                    <a:pt x="100" y="41"/>
                    <a:pt x="100" y="21"/>
                  </a:cubicBezTo>
                  <a:cubicBezTo>
                    <a:pt x="80" y="21"/>
                    <a:pt x="4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628000" y="1597225"/>
              <a:ext cx="16950" cy="5050"/>
            </a:xfrm>
            <a:custGeom>
              <a:avLst/>
              <a:gdLst/>
              <a:ahLst/>
              <a:cxnLst/>
              <a:rect l="l" t="t" r="r" b="b"/>
              <a:pathLst>
                <a:path w="678" h="202" extrusionOk="0">
                  <a:moveTo>
                    <a:pt x="299" y="0"/>
                  </a:moveTo>
                  <a:cubicBezTo>
                    <a:pt x="200" y="0"/>
                    <a:pt x="97" y="16"/>
                    <a:pt x="1" y="102"/>
                  </a:cubicBezTo>
                  <a:cubicBezTo>
                    <a:pt x="102" y="181"/>
                    <a:pt x="209" y="190"/>
                    <a:pt x="312" y="190"/>
                  </a:cubicBezTo>
                  <a:cubicBezTo>
                    <a:pt x="342" y="190"/>
                    <a:pt x="372" y="189"/>
                    <a:pt x="402" y="189"/>
                  </a:cubicBezTo>
                  <a:cubicBezTo>
                    <a:pt x="449" y="189"/>
                    <a:pt x="495" y="191"/>
                    <a:pt x="538" y="202"/>
                  </a:cubicBezTo>
                  <a:cubicBezTo>
                    <a:pt x="677" y="142"/>
                    <a:pt x="677" y="102"/>
                    <a:pt x="538" y="3"/>
                  </a:cubicBezTo>
                  <a:cubicBezTo>
                    <a:pt x="518" y="5"/>
                    <a:pt x="497" y="6"/>
                    <a:pt x="475" y="6"/>
                  </a:cubicBezTo>
                  <a:cubicBezTo>
                    <a:pt x="419" y="6"/>
                    <a:pt x="359"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869200" y="1607225"/>
              <a:ext cx="2525" cy="3500"/>
            </a:xfrm>
            <a:custGeom>
              <a:avLst/>
              <a:gdLst/>
              <a:ahLst/>
              <a:cxnLst/>
              <a:rect l="l" t="t" r="r" b="b"/>
              <a:pathLst>
                <a:path w="101" h="140" extrusionOk="0">
                  <a:moveTo>
                    <a:pt x="100" y="1"/>
                  </a:moveTo>
                  <a:cubicBezTo>
                    <a:pt x="1" y="40"/>
                    <a:pt x="21" y="100"/>
                    <a:pt x="100" y="14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810525" y="1094000"/>
              <a:ext cx="23900" cy="65675"/>
            </a:xfrm>
            <a:custGeom>
              <a:avLst/>
              <a:gdLst/>
              <a:ahLst/>
              <a:cxnLst/>
              <a:rect l="l" t="t" r="r" b="b"/>
              <a:pathLst>
                <a:path w="956" h="2627" extrusionOk="0">
                  <a:moveTo>
                    <a:pt x="478" y="0"/>
                  </a:moveTo>
                  <a:cubicBezTo>
                    <a:pt x="40" y="498"/>
                    <a:pt x="199" y="1174"/>
                    <a:pt x="0" y="1751"/>
                  </a:cubicBezTo>
                  <a:lnTo>
                    <a:pt x="0" y="2248"/>
                  </a:lnTo>
                  <a:cubicBezTo>
                    <a:pt x="140" y="2368"/>
                    <a:pt x="160" y="2586"/>
                    <a:pt x="358" y="2626"/>
                  </a:cubicBezTo>
                  <a:cubicBezTo>
                    <a:pt x="577" y="2467"/>
                    <a:pt x="657" y="2228"/>
                    <a:pt x="597" y="2029"/>
                  </a:cubicBezTo>
                  <a:cubicBezTo>
                    <a:pt x="478" y="1492"/>
                    <a:pt x="637" y="1035"/>
                    <a:pt x="697" y="537"/>
                  </a:cubicBezTo>
                  <a:cubicBezTo>
                    <a:pt x="796" y="299"/>
                    <a:pt x="955" y="80"/>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832400" y="1146025"/>
              <a:ext cx="17925" cy="54425"/>
            </a:xfrm>
            <a:custGeom>
              <a:avLst/>
              <a:gdLst/>
              <a:ahLst/>
              <a:cxnLst/>
              <a:rect l="l" t="t" r="r" b="b"/>
              <a:pathLst>
                <a:path w="717" h="2177" extrusionOk="0">
                  <a:moveTo>
                    <a:pt x="150" y="0"/>
                  </a:moveTo>
                  <a:cubicBezTo>
                    <a:pt x="128" y="0"/>
                    <a:pt x="104" y="3"/>
                    <a:pt x="80" y="8"/>
                  </a:cubicBezTo>
                  <a:cubicBezTo>
                    <a:pt x="299" y="704"/>
                    <a:pt x="1" y="1480"/>
                    <a:pt x="418" y="2176"/>
                  </a:cubicBezTo>
                  <a:cubicBezTo>
                    <a:pt x="697" y="1898"/>
                    <a:pt x="279" y="1639"/>
                    <a:pt x="478" y="1361"/>
                  </a:cubicBezTo>
                  <a:cubicBezTo>
                    <a:pt x="717" y="983"/>
                    <a:pt x="597" y="585"/>
                    <a:pt x="518" y="187"/>
                  </a:cubicBezTo>
                  <a:cubicBezTo>
                    <a:pt x="397" y="101"/>
                    <a:pt x="292" y="0"/>
                    <a:pt x="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811525" y="1089475"/>
              <a:ext cx="11450" cy="48300"/>
            </a:xfrm>
            <a:custGeom>
              <a:avLst/>
              <a:gdLst/>
              <a:ahLst/>
              <a:cxnLst/>
              <a:rect l="l" t="t" r="r" b="b"/>
              <a:pathLst>
                <a:path w="458" h="1932" extrusionOk="0">
                  <a:moveTo>
                    <a:pt x="238" y="1"/>
                  </a:moveTo>
                  <a:cubicBezTo>
                    <a:pt x="153" y="1"/>
                    <a:pt x="179" y="117"/>
                    <a:pt x="179" y="181"/>
                  </a:cubicBezTo>
                  <a:cubicBezTo>
                    <a:pt x="159" y="380"/>
                    <a:pt x="179" y="579"/>
                    <a:pt x="20" y="699"/>
                  </a:cubicBezTo>
                  <a:cubicBezTo>
                    <a:pt x="20" y="1096"/>
                    <a:pt x="0" y="1534"/>
                    <a:pt x="0" y="1932"/>
                  </a:cubicBezTo>
                  <a:cubicBezTo>
                    <a:pt x="318" y="1415"/>
                    <a:pt x="239" y="758"/>
                    <a:pt x="458" y="181"/>
                  </a:cubicBezTo>
                  <a:cubicBezTo>
                    <a:pt x="418" y="142"/>
                    <a:pt x="358" y="42"/>
                    <a:pt x="318" y="22"/>
                  </a:cubicBezTo>
                  <a:cubicBezTo>
                    <a:pt x="284" y="7"/>
                    <a:pt x="258"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1807550" y="1150200"/>
              <a:ext cx="12950" cy="33825"/>
            </a:xfrm>
            <a:custGeom>
              <a:avLst/>
              <a:gdLst/>
              <a:ahLst/>
              <a:cxnLst/>
              <a:rect l="l" t="t" r="r" b="b"/>
              <a:pathLst>
                <a:path w="518" h="1353" extrusionOk="0">
                  <a:moveTo>
                    <a:pt x="119" y="0"/>
                  </a:moveTo>
                  <a:cubicBezTo>
                    <a:pt x="119" y="478"/>
                    <a:pt x="0" y="935"/>
                    <a:pt x="398" y="1353"/>
                  </a:cubicBezTo>
                  <a:cubicBezTo>
                    <a:pt x="517" y="995"/>
                    <a:pt x="477" y="657"/>
                    <a:pt x="477" y="358"/>
                  </a:cubicBezTo>
                  <a:cubicBezTo>
                    <a:pt x="398" y="199"/>
                    <a:pt x="298"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1824450" y="1063850"/>
              <a:ext cx="11950" cy="44100"/>
            </a:xfrm>
            <a:custGeom>
              <a:avLst/>
              <a:gdLst/>
              <a:ahLst/>
              <a:cxnLst/>
              <a:rect l="l" t="t" r="r" b="b"/>
              <a:pathLst>
                <a:path w="478" h="1764" extrusionOk="0">
                  <a:moveTo>
                    <a:pt x="272" y="1"/>
                  </a:moveTo>
                  <a:cubicBezTo>
                    <a:pt x="232" y="1"/>
                    <a:pt x="188" y="7"/>
                    <a:pt x="140" y="13"/>
                  </a:cubicBezTo>
                  <a:cubicBezTo>
                    <a:pt x="120" y="112"/>
                    <a:pt x="80" y="252"/>
                    <a:pt x="20" y="371"/>
                  </a:cubicBezTo>
                  <a:cubicBezTo>
                    <a:pt x="199" y="669"/>
                    <a:pt x="120" y="948"/>
                    <a:pt x="0" y="1206"/>
                  </a:cubicBezTo>
                  <a:cubicBezTo>
                    <a:pt x="179" y="1366"/>
                    <a:pt x="140" y="1545"/>
                    <a:pt x="140" y="1743"/>
                  </a:cubicBezTo>
                  <a:cubicBezTo>
                    <a:pt x="199" y="1743"/>
                    <a:pt x="239" y="1743"/>
                    <a:pt x="279" y="1763"/>
                  </a:cubicBezTo>
                  <a:cubicBezTo>
                    <a:pt x="299" y="1684"/>
                    <a:pt x="299" y="1644"/>
                    <a:pt x="319" y="1564"/>
                  </a:cubicBezTo>
                  <a:cubicBezTo>
                    <a:pt x="319" y="1465"/>
                    <a:pt x="339" y="1346"/>
                    <a:pt x="339" y="1246"/>
                  </a:cubicBezTo>
                  <a:cubicBezTo>
                    <a:pt x="478" y="888"/>
                    <a:pt x="299" y="510"/>
                    <a:pt x="478" y="172"/>
                  </a:cubicBezTo>
                  <a:cubicBezTo>
                    <a:pt x="436" y="33"/>
                    <a:pt x="365"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1833900" y="1142675"/>
              <a:ext cx="12450" cy="8100"/>
            </a:xfrm>
            <a:custGeom>
              <a:avLst/>
              <a:gdLst/>
              <a:ahLst/>
              <a:cxnLst/>
              <a:rect l="l" t="t" r="r" b="b"/>
              <a:pathLst>
                <a:path w="498" h="324" extrusionOk="0">
                  <a:moveTo>
                    <a:pt x="60" y="1"/>
                  </a:moveTo>
                  <a:cubicBezTo>
                    <a:pt x="47" y="1"/>
                    <a:pt x="34" y="1"/>
                    <a:pt x="20" y="3"/>
                  </a:cubicBezTo>
                  <a:cubicBezTo>
                    <a:pt x="0" y="3"/>
                    <a:pt x="0" y="82"/>
                    <a:pt x="0" y="82"/>
                  </a:cubicBezTo>
                  <a:lnTo>
                    <a:pt x="20" y="142"/>
                  </a:lnTo>
                  <a:cubicBezTo>
                    <a:pt x="129" y="233"/>
                    <a:pt x="271" y="324"/>
                    <a:pt x="416" y="324"/>
                  </a:cubicBezTo>
                  <a:cubicBezTo>
                    <a:pt x="430" y="324"/>
                    <a:pt x="444" y="323"/>
                    <a:pt x="458" y="321"/>
                  </a:cubicBezTo>
                  <a:cubicBezTo>
                    <a:pt x="498" y="242"/>
                    <a:pt x="498" y="202"/>
                    <a:pt x="498" y="142"/>
                  </a:cubicBezTo>
                  <a:cubicBezTo>
                    <a:pt x="351" y="105"/>
                    <a:pt x="221"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14850" y="1237725"/>
              <a:ext cx="4000" cy="1625"/>
            </a:xfrm>
            <a:custGeom>
              <a:avLst/>
              <a:gdLst/>
              <a:ahLst/>
              <a:cxnLst/>
              <a:rect l="l" t="t" r="r" b="b"/>
              <a:pathLst>
                <a:path w="160" h="65" extrusionOk="0">
                  <a:moveTo>
                    <a:pt x="0" y="0"/>
                  </a:moveTo>
                  <a:cubicBezTo>
                    <a:pt x="17" y="18"/>
                    <a:pt x="34" y="64"/>
                    <a:pt x="39" y="64"/>
                  </a:cubicBezTo>
                  <a:cubicBezTo>
                    <a:pt x="40" y="64"/>
                    <a:pt x="40" y="63"/>
                    <a:pt x="40" y="60"/>
                  </a:cubicBezTo>
                  <a:cubicBezTo>
                    <a:pt x="100" y="60"/>
                    <a:pt x="120" y="2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197425" y="1237725"/>
              <a:ext cx="4500" cy="1625"/>
            </a:xfrm>
            <a:custGeom>
              <a:avLst/>
              <a:gdLst/>
              <a:ahLst/>
              <a:cxnLst/>
              <a:rect l="l" t="t" r="r" b="b"/>
              <a:pathLst>
                <a:path w="180" h="65" extrusionOk="0">
                  <a:moveTo>
                    <a:pt x="1" y="0"/>
                  </a:moveTo>
                  <a:cubicBezTo>
                    <a:pt x="18" y="18"/>
                    <a:pt x="35" y="64"/>
                    <a:pt x="40" y="64"/>
                  </a:cubicBezTo>
                  <a:cubicBezTo>
                    <a:pt x="40" y="64"/>
                    <a:pt x="41" y="63"/>
                    <a:pt x="41" y="60"/>
                  </a:cubicBezTo>
                  <a:cubicBezTo>
                    <a:pt x="100" y="6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1829925" y="1068125"/>
              <a:ext cx="10450" cy="26900"/>
            </a:xfrm>
            <a:custGeom>
              <a:avLst/>
              <a:gdLst/>
              <a:ahLst/>
              <a:cxnLst/>
              <a:rect l="l" t="t" r="r" b="b"/>
              <a:pathLst>
                <a:path w="418" h="1076" extrusionOk="0">
                  <a:moveTo>
                    <a:pt x="299" y="1"/>
                  </a:moveTo>
                  <a:cubicBezTo>
                    <a:pt x="0" y="319"/>
                    <a:pt x="179" y="717"/>
                    <a:pt x="179" y="1075"/>
                  </a:cubicBezTo>
                  <a:cubicBezTo>
                    <a:pt x="418" y="717"/>
                    <a:pt x="259" y="33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527650" y="2071225"/>
              <a:ext cx="13450" cy="5000"/>
            </a:xfrm>
            <a:custGeom>
              <a:avLst/>
              <a:gdLst/>
              <a:ahLst/>
              <a:cxnLst/>
              <a:rect l="l" t="t" r="r" b="b"/>
              <a:pathLst>
                <a:path w="538" h="200" extrusionOk="0">
                  <a:moveTo>
                    <a:pt x="339" y="1"/>
                  </a:moveTo>
                  <a:cubicBezTo>
                    <a:pt x="200" y="1"/>
                    <a:pt x="40" y="1"/>
                    <a:pt x="1" y="180"/>
                  </a:cubicBezTo>
                  <a:cubicBezTo>
                    <a:pt x="60" y="180"/>
                    <a:pt x="120" y="180"/>
                    <a:pt x="220" y="200"/>
                  </a:cubicBezTo>
                  <a:cubicBezTo>
                    <a:pt x="319" y="200"/>
                    <a:pt x="438" y="180"/>
                    <a:pt x="538" y="180"/>
                  </a:cubicBezTo>
                  <a:cubicBezTo>
                    <a:pt x="458" y="140"/>
                    <a:pt x="41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402325" y="1861850"/>
              <a:ext cx="17425" cy="10475"/>
            </a:xfrm>
            <a:custGeom>
              <a:avLst/>
              <a:gdLst/>
              <a:ahLst/>
              <a:cxnLst/>
              <a:rect l="l" t="t" r="r" b="b"/>
              <a:pathLst>
                <a:path w="697" h="419" extrusionOk="0">
                  <a:moveTo>
                    <a:pt x="677" y="1"/>
                  </a:moveTo>
                  <a:cubicBezTo>
                    <a:pt x="558" y="21"/>
                    <a:pt x="458" y="21"/>
                    <a:pt x="339" y="21"/>
                  </a:cubicBezTo>
                  <a:cubicBezTo>
                    <a:pt x="275" y="148"/>
                    <a:pt x="161" y="186"/>
                    <a:pt x="66" y="186"/>
                  </a:cubicBezTo>
                  <a:cubicBezTo>
                    <a:pt x="43" y="186"/>
                    <a:pt x="21" y="184"/>
                    <a:pt x="1" y="180"/>
                  </a:cubicBezTo>
                  <a:lnTo>
                    <a:pt x="1" y="180"/>
                  </a:lnTo>
                  <a:cubicBezTo>
                    <a:pt x="1" y="259"/>
                    <a:pt x="41" y="339"/>
                    <a:pt x="41" y="419"/>
                  </a:cubicBezTo>
                  <a:cubicBezTo>
                    <a:pt x="259" y="339"/>
                    <a:pt x="498" y="399"/>
                    <a:pt x="697" y="220"/>
                  </a:cubicBezTo>
                  <a:cubicBezTo>
                    <a:pt x="677" y="160"/>
                    <a:pt x="677" y="80"/>
                    <a:pt x="6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463000" y="1849425"/>
              <a:ext cx="15950" cy="5500"/>
            </a:xfrm>
            <a:custGeom>
              <a:avLst/>
              <a:gdLst/>
              <a:ahLst/>
              <a:cxnLst/>
              <a:rect l="l" t="t" r="r" b="b"/>
              <a:pathLst>
                <a:path w="638" h="220" extrusionOk="0">
                  <a:moveTo>
                    <a:pt x="319" y="0"/>
                  </a:moveTo>
                  <a:cubicBezTo>
                    <a:pt x="219" y="0"/>
                    <a:pt x="100" y="20"/>
                    <a:pt x="1" y="40"/>
                  </a:cubicBezTo>
                  <a:lnTo>
                    <a:pt x="1" y="219"/>
                  </a:lnTo>
                  <a:cubicBezTo>
                    <a:pt x="200" y="199"/>
                    <a:pt x="418" y="199"/>
                    <a:pt x="637" y="179"/>
                  </a:cubicBezTo>
                  <a:cubicBezTo>
                    <a:pt x="558" y="2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501300" y="1754425"/>
              <a:ext cx="4500" cy="4500"/>
            </a:xfrm>
            <a:custGeom>
              <a:avLst/>
              <a:gdLst/>
              <a:ahLst/>
              <a:cxnLst/>
              <a:rect l="l" t="t" r="r" b="b"/>
              <a:pathLst>
                <a:path w="180" h="180" extrusionOk="0">
                  <a:moveTo>
                    <a:pt x="179" y="1"/>
                  </a:moveTo>
                  <a:cubicBezTo>
                    <a:pt x="120" y="1"/>
                    <a:pt x="60" y="1"/>
                    <a:pt x="0" y="21"/>
                  </a:cubicBezTo>
                  <a:lnTo>
                    <a:pt x="0" y="100"/>
                  </a:lnTo>
                  <a:lnTo>
                    <a:pt x="0" y="180"/>
                  </a:lnTo>
                  <a:cubicBezTo>
                    <a:pt x="60" y="180"/>
                    <a:pt x="120" y="18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3095100" y="1807525"/>
              <a:ext cx="5975" cy="3625"/>
            </a:xfrm>
            <a:custGeom>
              <a:avLst/>
              <a:gdLst/>
              <a:ahLst/>
              <a:cxnLst/>
              <a:rect l="l" t="t" r="r" b="b"/>
              <a:pathLst>
                <a:path w="239" h="145" extrusionOk="0">
                  <a:moveTo>
                    <a:pt x="100" y="1"/>
                  </a:moveTo>
                  <a:cubicBezTo>
                    <a:pt x="73" y="1"/>
                    <a:pt x="41" y="18"/>
                    <a:pt x="0" y="65"/>
                  </a:cubicBezTo>
                  <a:cubicBezTo>
                    <a:pt x="100" y="85"/>
                    <a:pt x="179" y="105"/>
                    <a:pt x="239" y="145"/>
                  </a:cubicBezTo>
                  <a:cubicBezTo>
                    <a:pt x="197" y="103"/>
                    <a:pt x="165"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993650" y="1829025"/>
              <a:ext cx="2500" cy="2525"/>
            </a:xfrm>
            <a:custGeom>
              <a:avLst/>
              <a:gdLst/>
              <a:ahLst/>
              <a:cxnLst/>
              <a:rect l="l" t="t" r="r" b="b"/>
              <a:pathLst>
                <a:path w="100" h="101" extrusionOk="0">
                  <a:moveTo>
                    <a:pt x="0" y="1"/>
                  </a:moveTo>
                  <a:cubicBezTo>
                    <a:pt x="0" y="80"/>
                    <a:pt x="20" y="100"/>
                    <a:pt x="100" y="100"/>
                  </a:cubicBezTo>
                  <a:cubicBezTo>
                    <a:pt x="80" y="4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465975" y="2107025"/>
              <a:ext cx="27400" cy="11650"/>
            </a:xfrm>
            <a:custGeom>
              <a:avLst/>
              <a:gdLst/>
              <a:ahLst/>
              <a:cxnLst/>
              <a:rect l="l" t="t" r="r" b="b"/>
              <a:pathLst>
                <a:path w="1096" h="466" extrusionOk="0">
                  <a:moveTo>
                    <a:pt x="916" y="1"/>
                  </a:moveTo>
                  <a:cubicBezTo>
                    <a:pt x="578" y="1"/>
                    <a:pt x="279" y="140"/>
                    <a:pt x="1" y="299"/>
                  </a:cubicBezTo>
                  <a:cubicBezTo>
                    <a:pt x="28" y="302"/>
                    <a:pt x="56" y="303"/>
                    <a:pt x="84" y="303"/>
                  </a:cubicBezTo>
                  <a:cubicBezTo>
                    <a:pt x="129" y="303"/>
                    <a:pt x="175" y="301"/>
                    <a:pt x="219" y="301"/>
                  </a:cubicBezTo>
                  <a:cubicBezTo>
                    <a:pt x="345" y="301"/>
                    <a:pt x="462" y="319"/>
                    <a:pt x="538" y="458"/>
                  </a:cubicBezTo>
                  <a:cubicBezTo>
                    <a:pt x="562" y="463"/>
                    <a:pt x="586" y="465"/>
                    <a:pt x="610" y="465"/>
                  </a:cubicBezTo>
                  <a:cubicBezTo>
                    <a:pt x="781" y="465"/>
                    <a:pt x="938" y="352"/>
                    <a:pt x="1095" y="299"/>
                  </a:cubicBezTo>
                  <a:cubicBezTo>
                    <a:pt x="1035" y="200"/>
                    <a:pt x="976" y="10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496825" y="2111025"/>
              <a:ext cx="6000" cy="3500"/>
            </a:xfrm>
            <a:custGeom>
              <a:avLst/>
              <a:gdLst/>
              <a:ahLst/>
              <a:cxnLst/>
              <a:rect l="l" t="t" r="r" b="b"/>
              <a:pathLst>
                <a:path w="240" h="140" extrusionOk="0">
                  <a:moveTo>
                    <a:pt x="239" y="0"/>
                  </a:moveTo>
                  <a:cubicBezTo>
                    <a:pt x="159" y="20"/>
                    <a:pt x="80" y="80"/>
                    <a:pt x="0" y="139"/>
                  </a:cubicBezTo>
                  <a:cubicBezTo>
                    <a:pt x="100" y="139"/>
                    <a:pt x="179" y="8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688300" y="2039900"/>
              <a:ext cx="8975" cy="4575"/>
            </a:xfrm>
            <a:custGeom>
              <a:avLst/>
              <a:gdLst/>
              <a:ahLst/>
              <a:cxnLst/>
              <a:rect l="l" t="t" r="r" b="b"/>
              <a:pathLst>
                <a:path w="359" h="183" extrusionOk="0">
                  <a:moveTo>
                    <a:pt x="119" y="0"/>
                  </a:moveTo>
                  <a:cubicBezTo>
                    <a:pt x="80" y="20"/>
                    <a:pt x="60" y="20"/>
                    <a:pt x="0" y="40"/>
                  </a:cubicBezTo>
                  <a:cubicBezTo>
                    <a:pt x="58" y="128"/>
                    <a:pt x="117" y="183"/>
                    <a:pt x="183" y="183"/>
                  </a:cubicBezTo>
                  <a:cubicBezTo>
                    <a:pt x="207" y="183"/>
                    <a:pt x="232" y="175"/>
                    <a:pt x="259" y="160"/>
                  </a:cubicBezTo>
                  <a:cubicBezTo>
                    <a:pt x="298" y="140"/>
                    <a:pt x="318" y="100"/>
                    <a:pt x="358" y="60"/>
                  </a:cubicBezTo>
                  <a:lnTo>
                    <a:pt x="1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859875" y="1826425"/>
              <a:ext cx="2000" cy="2125"/>
            </a:xfrm>
            <a:custGeom>
              <a:avLst/>
              <a:gdLst/>
              <a:ahLst/>
              <a:cxnLst/>
              <a:rect l="l" t="t" r="r" b="b"/>
              <a:pathLst>
                <a:path w="80" h="85" extrusionOk="0">
                  <a:moveTo>
                    <a:pt x="38" y="0"/>
                  </a:moveTo>
                  <a:cubicBezTo>
                    <a:pt x="28" y="0"/>
                    <a:pt x="15" y="10"/>
                    <a:pt x="0" y="25"/>
                  </a:cubicBezTo>
                  <a:cubicBezTo>
                    <a:pt x="0" y="45"/>
                    <a:pt x="60" y="45"/>
                    <a:pt x="80" y="85"/>
                  </a:cubicBezTo>
                  <a:cubicBezTo>
                    <a:pt x="67" y="24"/>
                    <a:pt x="55" y="0"/>
                    <a:pt x="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2916050" y="1881250"/>
              <a:ext cx="3525" cy="2525"/>
            </a:xfrm>
            <a:custGeom>
              <a:avLst/>
              <a:gdLst/>
              <a:ahLst/>
              <a:cxnLst/>
              <a:rect l="l" t="t" r="r" b="b"/>
              <a:pathLst>
                <a:path w="141" h="101" extrusionOk="0">
                  <a:moveTo>
                    <a:pt x="100" y="1"/>
                  </a:moveTo>
                  <a:cubicBezTo>
                    <a:pt x="21" y="1"/>
                    <a:pt x="1" y="20"/>
                    <a:pt x="21" y="60"/>
                  </a:cubicBezTo>
                  <a:cubicBezTo>
                    <a:pt x="41" y="100"/>
                    <a:pt x="61" y="100"/>
                    <a:pt x="100" y="100"/>
                  </a:cubicBezTo>
                  <a:cubicBezTo>
                    <a:pt x="120" y="80"/>
                    <a:pt x="140" y="80"/>
                    <a:pt x="140" y="40"/>
                  </a:cubicBezTo>
                  <a:cubicBezTo>
                    <a:pt x="120" y="20"/>
                    <a:pt x="12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2444600" y="1830875"/>
              <a:ext cx="9475" cy="6150"/>
            </a:xfrm>
            <a:custGeom>
              <a:avLst/>
              <a:gdLst/>
              <a:ahLst/>
              <a:cxnLst/>
              <a:rect l="l" t="t" r="r" b="b"/>
              <a:pathLst>
                <a:path w="379" h="246" extrusionOk="0">
                  <a:moveTo>
                    <a:pt x="239" y="0"/>
                  </a:moveTo>
                  <a:cubicBezTo>
                    <a:pt x="165" y="0"/>
                    <a:pt x="91" y="60"/>
                    <a:pt x="1" y="86"/>
                  </a:cubicBezTo>
                  <a:lnTo>
                    <a:pt x="1" y="245"/>
                  </a:lnTo>
                  <a:cubicBezTo>
                    <a:pt x="140" y="225"/>
                    <a:pt x="239" y="225"/>
                    <a:pt x="359" y="205"/>
                  </a:cubicBezTo>
                  <a:cubicBezTo>
                    <a:pt x="359" y="146"/>
                    <a:pt x="379" y="106"/>
                    <a:pt x="359" y="66"/>
                  </a:cubicBezTo>
                  <a:cubicBezTo>
                    <a:pt x="317" y="18"/>
                    <a:pt x="278"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2427200" y="1812450"/>
              <a:ext cx="4500" cy="2175"/>
            </a:xfrm>
            <a:custGeom>
              <a:avLst/>
              <a:gdLst/>
              <a:ahLst/>
              <a:cxnLst/>
              <a:rect l="l" t="t" r="r" b="b"/>
              <a:pathLst>
                <a:path w="180" h="87" extrusionOk="0">
                  <a:moveTo>
                    <a:pt x="100" y="0"/>
                  </a:moveTo>
                  <a:cubicBezTo>
                    <a:pt x="61" y="0"/>
                    <a:pt x="31" y="26"/>
                    <a:pt x="0" y="87"/>
                  </a:cubicBezTo>
                  <a:lnTo>
                    <a:pt x="179" y="87"/>
                  </a:lnTo>
                  <a:cubicBezTo>
                    <a:pt x="179" y="87"/>
                    <a:pt x="160" y="47"/>
                    <a:pt x="140" y="7"/>
                  </a:cubicBezTo>
                  <a:cubicBezTo>
                    <a:pt x="126" y="3"/>
                    <a:pt x="113"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2620150" y="1828775"/>
              <a:ext cx="6000" cy="3400"/>
            </a:xfrm>
            <a:custGeom>
              <a:avLst/>
              <a:gdLst/>
              <a:ahLst/>
              <a:cxnLst/>
              <a:rect l="l" t="t" r="r" b="b"/>
              <a:pathLst>
                <a:path w="240" h="136" extrusionOk="0">
                  <a:moveTo>
                    <a:pt x="86" y="1"/>
                  </a:moveTo>
                  <a:cubicBezTo>
                    <a:pt x="58" y="1"/>
                    <a:pt x="30" y="5"/>
                    <a:pt x="1" y="11"/>
                  </a:cubicBezTo>
                  <a:cubicBezTo>
                    <a:pt x="12" y="110"/>
                    <a:pt x="53" y="136"/>
                    <a:pt x="105" y="136"/>
                  </a:cubicBezTo>
                  <a:cubicBezTo>
                    <a:pt x="147" y="136"/>
                    <a:pt x="195" y="119"/>
                    <a:pt x="239" y="110"/>
                  </a:cubicBezTo>
                  <a:cubicBezTo>
                    <a:pt x="211" y="26"/>
                    <a:pt x="153" y="1"/>
                    <a:pt x="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2397350" y="1841875"/>
              <a:ext cx="4000" cy="4100"/>
            </a:xfrm>
            <a:custGeom>
              <a:avLst/>
              <a:gdLst/>
              <a:ahLst/>
              <a:cxnLst/>
              <a:rect l="l" t="t" r="r" b="b"/>
              <a:pathLst>
                <a:path w="160" h="164" extrusionOk="0">
                  <a:moveTo>
                    <a:pt x="31" y="1"/>
                  </a:moveTo>
                  <a:cubicBezTo>
                    <a:pt x="21" y="1"/>
                    <a:pt x="11" y="2"/>
                    <a:pt x="1" y="4"/>
                  </a:cubicBezTo>
                  <a:cubicBezTo>
                    <a:pt x="41" y="84"/>
                    <a:pt x="80" y="123"/>
                    <a:pt x="160" y="163"/>
                  </a:cubicBezTo>
                  <a:cubicBezTo>
                    <a:pt x="160" y="74"/>
                    <a:pt x="112" y="1"/>
                    <a:pt x="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2919050" y="1738025"/>
              <a:ext cx="3000" cy="2500"/>
            </a:xfrm>
            <a:custGeom>
              <a:avLst/>
              <a:gdLst/>
              <a:ahLst/>
              <a:cxnLst/>
              <a:rect l="l" t="t" r="r" b="b"/>
              <a:pathLst>
                <a:path w="120" h="100" extrusionOk="0">
                  <a:moveTo>
                    <a:pt x="80" y="0"/>
                  </a:moveTo>
                  <a:cubicBezTo>
                    <a:pt x="60" y="20"/>
                    <a:pt x="20" y="80"/>
                    <a:pt x="0" y="100"/>
                  </a:cubicBezTo>
                  <a:lnTo>
                    <a:pt x="120" y="100"/>
                  </a:lnTo>
                  <a:cubicBezTo>
                    <a:pt x="100" y="8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3001600" y="1789750"/>
              <a:ext cx="4000" cy="3000"/>
            </a:xfrm>
            <a:custGeom>
              <a:avLst/>
              <a:gdLst/>
              <a:ahLst/>
              <a:cxnLst/>
              <a:rect l="l" t="t" r="r" b="b"/>
              <a:pathLst>
                <a:path w="160" h="120" extrusionOk="0">
                  <a:moveTo>
                    <a:pt x="0" y="0"/>
                  </a:moveTo>
                  <a:cubicBezTo>
                    <a:pt x="0" y="80"/>
                    <a:pt x="60" y="120"/>
                    <a:pt x="160" y="120"/>
                  </a:cubicBezTo>
                  <a:cubicBezTo>
                    <a:pt x="160" y="100"/>
                    <a:pt x="140" y="6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866325" y="1784775"/>
              <a:ext cx="2025" cy="2000"/>
            </a:xfrm>
            <a:custGeom>
              <a:avLst/>
              <a:gdLst/>
              <a:ahLst/>
              <a:cxnLst/>
              <a:rect l="l" t="t" r="r" b="b"/>
              <a:pathLst>
                <a:path w="81" h="80" extrusionOk="0">
                  <a:moveTo>
                    <a:pt x="1" y="0"/>
                  </a:moveTo>
                  <a:lnTo>
                    <a:pt x="1" y="0"/>
                  </a:lnTo>
                  <a:cubicBezTo>
                    <a:pt x="14" y="53"/>
                    <a:pt x="27" y="80"/>
                    <a:pt x="46" y="80"/>
                  </a:cubicBezTo>
                  <a:cubicBezTo>
                    <a:pt x="56" y="80"/>
                    <a:pt x="67" y="73"/>
                    <a:pt x="80" y="60"/>
                  </a:cubicBezTo>
                  <a:cubicBezTo>
                    <a:pt x="80" y="20"/>
                    <a:pt x="2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357075" y="1203400"/>
              <a:ext cx="9975" cy="7000"/>
            </a:xfrm>
            <a:custGeom>
              <a:avLst/>
              <a:gdLst/>
              <a:ahLst/>
              <a:cxnLst/>
              <a:rect l="l" t="t" r="r" b="b"/>
              <a:pathLst>
                <a:path w="399" h="280" extrusionOk="0">
                  <a:moveTo>
                    <a:pt x="259" y="1"/>
                  </a:moveTo>
                  <a:cubicBezTo>
                    <a:pt x="180" y="80"/>
                    <a:pt x="80" y="160"/>
                    <a:pt x="0" y="200"/>
                  </a:cubicBezTo>
                  <a:cubicBezTo>
                    <a:pt x="60" y="240"/>
                    <a:pt x="80" y="279"/>
                    <a:pt x="120" y="279"/>
                  </a:cubicBezTo>
                  <a:cubicBezTo>
                    <a:pt x="299" y="279"/>
                    <a:pt x="398" y="18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235225" y="1241900"/>
              <a:ext cx="9975" cy="3800"/>
            </a:xfrm>
            <a:custGeom>
              <a:avLst/>
              <a:gdLst/>
              <a:ahLst/>
              <a:cxnLst/>
              <a:rect l="l" t="t" r="r" b="b"/>
              <a:pathLst>
                <a:path w="399" h="152" extrusionOk="0">
                  <a:moveTo>
                    <a:pt x="204" y="1"/>
                  </a:moveTo>
                  <a:cubicBezTo>
                    <a:pt x="165" y="1"/>
                    <a:pt x="124" y="5"/>
                    <a:pt x="80" y="12"/>
                  </a:cubicBezTo>
                  <a:cubicBezTo>
                    <a:pt x="1" y="32"/>
                    <a:pt x="1" y="112"/>
                    <a:pt x="80" y="132"/>
                  </a:cubicBezTo>
                  <a:cubicBezTo>
                    <a:pt x="160" y="152"/>
                    <a:pt x="239" y="152"/>
                    <a:pt x="319" y="152"/>
                  </a:cubicBezTo>
                  <a:cubicBezTo>
                    <a:pt x="359" y="132"/>
                    <a:pt x="379" y="72"/>
                    <a:pt x="399" y="52"/>
                  </a:cubicBezTo>
                  <a:cubicBezTo>
                    <a:pt x="336" y="14"/>
                    <a:pt x="273" y="1"/>
                    <a:pt x="2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341150" y="1155575"/>
              <a:ext cx="4025" cy="3600"/>
            </a:xfrm>
            <a:custGeom>
              <a:avLst/>
              <a:gdLst/>
              <a:ahLst/>
              <a:cxnLst/>
              <a:rect l="l" t="t" r="r" b="b"/>
              <a:pathLst>
                <a:path w="161" h="144" extrusionOk="0">
                  <a:moveTo>
                    <a:pt x="30" y="1"/>
                  </a:moveTo>
                  <a:cubicBezTo>
                    <a:pt x="21" y="1"/>
                    <a:pt x="11" y="2"/>
                    <a:pt x="1" y="4"/>
                  </a:cubicBezTo>
                  <a:cubicBezTo>
                    <a:pt x="41" y="44"/>
                    <a:pt x="120" y="104"/>
                    <a:pt x="160" y="143"/>
                  </a:cubicBezTo>
                  <a:cubicBezTo>
                    <a:pt x="142" y="72"/>
                    <a:pt x="109" y="1"/>
                    <a:pt x="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345150" y="1159650"/>
              <a:ext cx="3500" cy="4000"/>
            </a:xfrm>
            <a:custGeom>
              <a:avLst/>
              <a:gdLst/>
              <a:ahLst/>
              <a:cxnLst/>
              <a:rect l="l" t="t" r="r" b="b"/>
              <a:pathLst>
                <a:path w="140" h="160" extrusionOk="0">
                  <a:moveTo>
                    <a:pt x="0" y="0"/>
                  </a:moveTo>
                  <a:lnTo>
                    <a:pt x="0" y="159"/>
                  </a:lnTo>
                  <a:cubicBezTo>
                    <a:pt x="139" y="100"/>
                    <a:pt x="13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089025" y="1175550"/>
              <a:ext cx="4500" cy="6500"/>
            </a:xfrm>
            <a:custGeom>
              <a:avLst/>
              <a:gdLst/>
              <a:ahLst/>
              <a:cxnLst/>
              <a:rect l="l" t="t" r="r" b="b"/>
              <a:pathLst>
                <a:path w="180" h="260" extrusionOk="0">
                  <a:moveTo>
                    <a:pt x="80" y="1"/>
                  </a:moveTo>
                  <a:cubicBezTo>
                    <a:pt x="60" y="60"/>
                    <a:pt x="0" y="100"/>
                    <a:pt x="40" y="120"/>
                  </a:cubicBezTo>
                  <a:cubicBezTo>
                    <a:pt x="40" y="180"/>
                    <a:pt x="60" y="259"/>
                    <a:pt x="80" y="259"/>
                  </a:cubicBezTo>
                  <a:cubicBezTo>
                    <a:pt x="159" y="259"/>
                    <a:pt x="179" y="180"/>
                    <a:pt x="159" y="100"/>
                  </a:cubicBezTo>
                  <a:cubicBezTo>
                    <a:pt x="159" y="60"/>
                    <a:pt x="10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413775" y="1836500"/>
              <a:ext cx="1025" cy="1025"/>
            </a:xfrm>
            <a:custGeom>
              <a:avLst/>
              <a:gdLst/>
              <a:ahLst/>
              <a:cxnLst/>
              <a:rect l="l" t="t" r="r" b="b"/>
              <a:pathLst>
                <a:path w="41" h="41" extrusionOk="0">
                  <a:moveTo>
                    <a:pt x="40" y="0"/>
                  </a:moveTo>
                  <a:lnTo>
                    <a:pt x="0" y="40"/>
                  </a:lnTo>
                  <a:cubicBezTo>
                    <a:pt x="20" y="40"/>
                    <a:pt x="20" y="2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600" name="Google Shape;3600;p4"/>
          <p:cNvSpPr txBox="1">
            <a:spLocks noGrp="1"/>
          </p:cNvSpPr>
          <p:nvPr>
            <p:ph type="body" idx="1"/>
          </p:nvPr>
        </p:nvSpPr>
        <p:spPr>
          <a:xfrm>
            <a:off x="810500" y="1209075"/>
            <a:ext cx="6751500" cy="3416400"/>
          </a:xfrm>
          <a:prstGeom prst="rect">
            <a:avLst/>
          </a:prstGeom>
        </p:spPr>
        <p:txBody>
          <a:bodyPr spcFirstLastPara="1" wrap="square" lIns="91425" tIns="91425" rIns="91425" bIns="91425" anchor="ctr" anchorCtr="0">
            <a:noAutofit/>
          </a:bodyPr>
          <a:lstStyle>
            <a:lvl1pPr marL="457200" lvl="0" indent="-342900" rtl="0">
              <a:lnSpc>
                <a:spcPct val="90000"/>
              </a:lnSpc>
              <a:spcBef>
                <a:spcPts val="0"/>
              </a:spcBef>
              <a:spcAft>
                <a:spcPts val="0"/>
              </a:spcAft>
              <a:buClr>
                <a:srgbClr val="5A3015"/>
              </a:buClr>
              <a:buSzPts val="1800"/>
              <a:buFont typeface="Lora"/>
              <a:buChar char="●"/>
              <a:defRPr sz="1100" b="0">
                <a:solidFill>
                  <a:srgbClr val="5A3015"/>
                </a:solidFill>
              </a:defRPr>
            </a:lvl1pPr>
            <a:lvl2pPr marL="914400" lvl="1" indent="-317500" rtl="0">
              <a:lnSpc>
                <a:spcPct val="90000"/>
              </a:lnSpc>
              <a:spcBef>
                <a:spcPts val="0"/>
              </a:spcBef>
              <a:spcAft>
                <a:spcPts val="0"/>
              </a:spcAft>
              <a:buClr>
                <a:srgbClr val="5A3015"/>
              </a:buClr>
              <a:buSzPts val="1400"/>
              <a:buFont typeface="Lora"/>
              <a:buChar char="○"/>
              <a:defRPr sz="1100">
                <a:solidFill>
                  <a:srgbClr val="5A3015"/>
                </a:solidFill>
              </a:defRPr>
            </a:lvl2pPr>
            <a:lvl3pPr marL="1371600" lvl="2" indent="-317500" rtl="0">
              <a:lnSpc>
                <a:spcPct val="115000"/>
              </a:lnSpc>
              <a:spcBef>
                <a:spcPts val="0"/>
              </a:spcBef>
              <a:spcAft>
                <a:spcPts val="0"/>
              </a:spcAft>
              <a:buClr>
                <a:srgbClr val="5A3015"/>
              </a:buClr>
              <a:buSzPts val="1400"/>
              <a:buFont typeface="Lora"/>
              <a:buChar char="■"/>
              <a:defRPr>
                <a:solidFill>
                  <a:srgbClr val="5A3015"/>
                </a:solidFill>
                <a:latin typeface="Lora"/>
                <a:ea typeface="Lora"/>
                <a:cs typeface="Lora"/>
                <a:sym typeface="Lora"/>
              </a:defRPr>
            </a:lvl3pPr>
            <a:lvl4pPr marL="1828800" lvl="3"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4pPr>
            <a:lvl5pPr marL="2286000" lvl="4"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5pPr>
            <a:lvl6pPr marL="2743200" lvl="5"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6pPr>
            <a:lvl7pPr marL="3200400" lvl="6"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7pPr>
            <a:lvl8pPr marL="3657600" lvl="7"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8pPr>
            <a:lvl9pPr marL="4114800" lvl="8" indent="-317500" rtl="0">
              <a:lnSpc>
                <a:spcPct val="115000"/>
              </a:lnSpc>
              <a:spcBef>
                <a:spcPts val="1600"/>
              </a:spcBef>
              <a:spcAft>
                <a:spcPts val="1600"/>
              </a:spcAft>
              <a:buClr>
                <a:srgbClr val="5A3015"/>
              </a:buClr>
              <a:buSzPts val="1400"/>
              <a:buFont typeface="Lora"/>
              <a:buChar char="■"/>
              <a:defRPr>
                <a:solidFill>
                  <a:srgbClr val="5A3015"/>
                </a:solidFill>
                <a:latin typeface="Lora"/>
                <a:ea typeface="Lora"/>
                <a:cs typeface="Lora"/>
                <a:sym typeface="Lora"/>
              </a:defRPr>
            </a:lvl9pPr>
          </a:lstStyle>
          <a:p>
            <a:endParaRPr/>
          </a:p>
        </p:txBody>
      </p:sp>
      <p:grpSp>
        <p:nvGrpSpPr>
          <p:cNvPr id="3601" name="Google Shape;3601;p4"/>
          <p:cNvGrpSpPr/>
          <p:nvPr/>
        </p:nvGrpSpPr>
        <p:grpSpPr>
          <a:xfrm rot="2846348">
            <a:off x="6020689" y="-1239674"/>
            <a:ext cx="1535091" cy="1923603"/>
            <a:chOff x="4082775" y="914425"/>
            <a:chExt cx="777050" cy="973675"/>
          </a:xfrm>
        </p:grpSpPr>
        <p:sp>
          <p:nvSpPr>
            <p:cNvPr id="3602" name="Google Shape;3602;p4"/>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4"/>
          <p:cNvGrpSpPr/>
          <p:nvPr/>
        </p:nvGrpSpPr>
        <p:grpSpPr>
          <a:xfrm rot="-4611921">
            <a:off x="-334309" y="-1161172"/>
            <a:ext cx="1729743" cy="1766579"/>
            <a:chOff x="3212275" y="349350"/>
            <a:chExt cx="486650" cy="503850"/>
          </a:xfrm>
        </p:grpSpPr>
        <p:sp>
          <p:nvSpPr>
            <p:cNvPr id="3613" name="Google Shape;3613;p4"/>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4"/>
          <p:cNvGrpSpPr/>
          <p:nvPr/>
        </p:nvGrpSpPr>
        <p:grpSpPr>
          <a:xfrm rot="-2700000">
            <a:off x="8320219" y="4181455"/>
            <a:ext cx="1197949" cy="1357157"/>
            <a:chOff x="2807100" y="2138800"/>
            <a:chExt cx="649550" cy="735875"/>
          </a:xfrm>
        </p:grpSpPr>
        <p:sp>
          <p:nvSpPr>
            <p:cNvPr id="3619" name="Google Shape;3619;p4"/>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4" name="Google Shape;3624;p4"/>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06477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body" type="tx">
  <p:cSld name="1_Title and body">
    <p:bg>
      <p:bgPr>
        <a:solidFill>
          <a:schemeClr val="accent3"/>
        </a:solidFill>
        <a:effectLst/>
      </p:bgPr>
    </p:bg>
    <p:spTree>
      <p:nvGrpSpPr>
        <p:cNvPr id="1" name="Shape 1623"/>
        <p:cNvGrpSpPr/>
        <p:nvPr/>
      </p:nvGrpSpPr>
      <p:grpSpPr>
        <a:xfrm>
          <a:off x="0" y="0"/>
          <a:ext cx="0" cy="0"/>
          <a:chOff x="0" y="0"/>
          <a:chExt cx="0" cy="0"/>
        </a:xfrm>
      </p:grpSpPr>
      <p:pic>
        <p:nvPicPr>
          <p:cNvPr id="1624" name="Google Shape;1624;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4"/>
          <p:cNvGrpSpPr/>
          <p:nvPr/>
        </p:nvGrpSpPr>
        <p:grpSpPr>
          <a:xfrm rot="-6299960">
            <a:off x="7281335" y="3367518"/>
            <a:ext cx="2132936" cy="1457131"/>
            <a:chOff x="1094375" y="742900"/>
            <a:chExt cx="2133000" cy="1457175"/>
          </a:xfrm>
        </p:grpSpPr>
        <p:sp>
          <p:nvSpPr>
            <p:cNvPr id="1626" name="Google Shape;1626;p4"/>
            <p:cNvSpPr/>
            <p:nvPr/>
          </p:nvSpPr>
          <p:spPr>
            <a:xfrm>
              <a:off x="1851800" y="2095575"/>
              <a:ext cx="278025" cy="55725"/>
            </a:xfrm>
            <a:custGeom>
              <a:avLst/>
              <a:gdLst/>
              <a:ahLst/>
              <a:cxnLst/>
              <a:rect l="l" t="t" r="r" b="b"/>
              <a:pathLst>
                <a:path w="11121" h="2229" extrusionOk="0">
                  <a:moveTo>
                    <a:pt x="779" y="1"/>
                  </a:moveTo>
                  <a:cubicBezTo>
                    <a:pt x="587" y="1"/>
                    <a:pt x="394" y="27"/>
                    <a:pt x="199" y="101"/>
                  </a:cubicBezTo>
                  <a:cubicBezTo>
                    <a:pt x="40" y="180"/>
                    <a:pt x="1" y="320"/>
                    <a:pt x="20" y="479"/>
                  </a:cubicBezTo>
                  <a:cubicBezTo>
                    <a:pt x="100" y="717"/>
                    <a:pt x="378" y="618"/>
                    <a:pt x="498" y="737"/>
                  </a:cubicBezTo>
                  <a:cubicBezTo>
                    <a:pt x="512" y="730"/>
                    <a:pt x="530" y="725"/>
                    <a:pt x="548" y="725"/>
                  </a:cubicBezTo>
                  <a:cubicBezTo>
                    <a:pt x="579" y="725"/>
                    <a:pt x="612" y="739"/>
                    <a:pt x="637" y="777"/>
                  </a:cubicBezTo>
                  <a:cubicBezTo>
                    <a:pt x="1333" y="916"/>
                    <a:pt x="2069" y="1016"/>
                    <a:pt x="2785" y="1095"/>
                  </a:cubicBezTo>
                  <a:lnTo>
                    <a:pt x="2825" y="1076"/>
                  </a:lnTo>
                  <a:lnTo>
                    <a:pt x="2885" y="1095"/>
                  </a:lnTo>
                  <a:cubicBezTo>
                    <a:pt x="3036" y="1185"/>
                    <a:pt x="3198" y="1208"/>
                    <a:pt x="3365" y="1208"/>
                  </a:cubicBezTo>
                  <a:cubicBezTo>
                    <a:pt x="3544" y="1208"/>
                    <a:pt x="3727" y="1181"/>
                    <a:pt x="3907" y="1181"/>
                  </a:cubicBezTo>
                  <a:cubicBezTo>
                    <a:pt x="4047" y="1181"/>
                    <a:pt x="4186" y="1197"/>
                    <a:pt x="4317" y="1255"/>
                  </a:cubicBezTo>
                  <a:lnTo>
                    <a:pt x="4317" y="1215"/>
                  </a:lnTo>
                  <a:cubicBezTo>
                    <a:pt x="4434" y="1345"/>
                    <a:pt x="4566" y="1381"/>
                    <a:pt x="4704" y="1381"/>
                  </a:cubicBezTo>
                  <a:cubicBezTo>
                    <a:pt x="4881" y="1381"/>
                    <a:pt x="5067" y="1321"/>
                    <a:pt x="5244" y="1321"/>
                  </a:cubicBezTo>
                  <a:cubicBezTo>
                    <a:pt x="5351" y="1321"/>
                    <a:pt x="5455" y="1343"/>
                    <a:pt x="5551" y="1414"/>
                  </a:cubicBezTo>
                  <a:cubicBezTo>
                    <a:pt x="5661" y="1546"/>
                    <a:pt x="5787" y="1581"/>
                    <a:pt x="5919" y="1581"/>
                  </a:cubicBezTo>
                  <a:cubicBezTo>
                    <a:pt x="6063" y="1581"/>
                    <a:pt x="6214" y="1539"/>
                    <a:pt x="6356" y="1539"/>
                  </a:cubicBezTo>
                  <a:cubicBezTo>
                    <a:pt x="6436" y="1539"/>
                    <a:pt x="6513" y="1552"/>
                    <a:pt x="6585" y="1593"/>
                  </a:cubicBezTo>
                  <a:lnTo>
                    <a:pt x="6565" y="1593"/>
                  </a:lnTo>
                  <a:cubicBezTo>
                    <a:pt x="7003" y="1792"/>
                    <a:pt x="7480" y="1672"/>
                    <a:pt x="7958" y="1772"/>
                  </a:cubicBezTo>
                  <a:cubicBezTo>
                    <a:pt x="8554" y="2090"/>
                    <a:pt x="9231" y="2011"/>
                    <a:pt x="9867" y="2110"/>
                  </a:cubicBezTo>
                  <a:lnTo>
                    <a:pt x="9847" y="2110"/>
                  </a:lnTo>
                  <a:cubicBezTo>
                    <a:pt x="9976" y="2204"/>
                    <a:pt x="10120" y="2228"/>
                    <a:pt x="10267" y="2228"/>
                  </a:cubicBezTo>
                  <a:cubicBezTo>
                    <a:pt x="10420" y="2228"/>
                    <a:pt x="10576" y="2203"/>
                    <a:pt x="10724" y="2203"/>
                  </a:cubicBezTo>
                  <a:cubicBezTo>
                    <a:pt x="10764" y="2203"/>
                    <a:pt x="10803" y="2205"/>
                    <a:pt x="10842" y="2209"/>
                  </a:cubicBezTo>
                  <a:cubicBezTo>
                    <a:pt x="10941" y="2209"/>
                    <a:pt x="11021" y="2190"/>
                    <a:pt x="11081" y="2130"/>
                  </a:cubicBezTo>
                  <a:cubicBezTo>
                    <a:pt x="11081" y="2090"/>
                    <a:pt x="11121" y="2070"/>
                    <a:pt x="11121" y="2011"/>
                  </a:cubicBezTo>
                  <a:cubicBezTo>
                    <a:pt x="11081" y="1831"/>
                    <a:pt x="11041" y="1692"/>
                    <a:pt x="10882" y="1573"/>
                  </a:cubicBezTo>
                  <a:cubicBezTo>
                    <a:pt x="10838" y="1544"/>
                    <a:pt x="10773" y="1525"/>
                    <a:pt x="10710" y="1525"/>
                  </a:cubicBezTo>
                  <a:cubicBezTo>
                    <a:pt x="10687" y="1525"/>
                    <a:pt x="10664" y="1528"/>
                    <a:pt x="10643" y="1533"/>
                  </a:cubicBezTo>
                  <a:cubicBezTo>
                    <a:pt x="10490" y="1601"/>
                    <a:pt x="10348" y="1644"/>
                    <a:pt x="10216" y="1644"/>
                  </a:cubicBezTo>
                  <a:cubicBezTo>
                    <a:pt x="10041" y="1644"/>
                    <a:pt x="9885" y="1567"/>
                    <a:pt x="9748" y="1374"/>
                  </a:cubicBezTo>
                  <a:cubicBezTo>
                    <a:pt x="9688" y="1294"/>
                    <a:pt x="9648" y="1235"/>
                    <a:pt x="9589" y="1195"/>
                  </a:cubicBezTo>
                  <a:cubicBezTo>
                    <a:pt x="9511" y="1150"/>
                    <a:pt x="9439" y="1124"/>
                    <a:pt x="9362" y="1124"/>
                  </a:cubicBezTo>
                  <a:cubicBezTo>
                    <a:pt x="9303" y="1124"/>
                    <a:pt x="9241" y="1140"/>
                    <a:pt x="9171" y="1175"/>
                  </a:cubicBezTo>
                  <a:cubicBezTo>
                    <a:pt x="9104" y="1247"/>
                    <a:pt x="9053" y="1274"/>
                    <a:pt x="9012" y="1274"/>
                  </a:cubicBezTo>
                  <a:cubicBezTo>
                    <a:pt x="8880" y="1274"/>
                    <a:pt x="8851" y="991"/>
                    <a:pt x="8723" y="991"/>
                  </a:cubicBezTo>
                  <a:cubicBezTo>
                    <a:pt x="8714" y="991"/>
                    <a:pt x="8704" y="993"/>
                    <a:pt x="8694" y="996"/>
                  </a:cubicBezTo>
                  <a:cubicBezTo>
                    <a:pt x="6466" y="538"/>
                    <a:pt x="4158" y="419"/>
                    <a:pt x="1890" y="141"/>
                  </a:cubicBezTo>
                  <a:cubicBezTo>
                    <a:pt x="1522" y="101"/>
                    <a:pt x="1153" y="1"/>
                    <a:pt x="7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640950" y="2067925"/>
              <a:ext cx="213850" cy="44475"/>
            </a:xfrm>
            <a:custGeom>
              <a:avLst/>
              <a:gdLst/>
              <a:ahLst/>
              <a:cxnLst/>
              <a:rect l="l" t="t" r="r" b="b"/>
              <a:pathLst>
                <a:path w="8554" h="1779" extrusionOk="0">
                  <a:moveTo>
                    <a:pt x="2011" y="1"/>
                  </a:moveTo>
                  <a:cubicBezTo>
                    <a:pt x="1791" y="1"/>
                    <a:pt x="1624" y="238"/>
                    <a:pt x="1410" y="238"/>
                  </a:cubicBezTo>
                  <a:cubicBezTo>
                    <a:pt x="1391" y="238"/>
                    <a:pt x="1372" y="236"/>
                    <a:pt x="1353" y="232"/>
                  </a:cubicBezTo>
                  <a:cubicBezTo>
                    <a:pt x="1154" y="232"/>
                    <a:pt x="955" y="232"/>
                    <a:pt x="756" y="292"/>
                  </a:cubicBezTo>
                  <a:cubicBezTo>
                    <a:pt x="517" y="351"/>
                    <a:pt x="259" y="391"/>
                    <a:pt x="60" y="550"/>
                  </a:cubicBezTo>
                  <a:cubicBezTo>
                    <a:pt x="0" y="650"/>
                    <a:pt x="0" y="709"/>
                    <a:pt x="99" y="749"/>
                  </a:cubicBezTo>
                  <a:cubicBezTo>
                    <a:pt x="121" y="742"/>
                    <a:pt x="138" y="737"/>
                    <a:pt x="152" y="737"/>
                  </a:cubicBezTo>
                  <a:cubicBezTo>
                    <a:pt x="176" y="737"/>
                    <a:pt x="194" y="751"/>
                    <a:pt x="219" y="789"/>
                  </a:cubicBezTo>
                  <a:cubicBezTo>
                    <a:pt x="346" y="857"/>
                    <a:pt x="483" y="867"/>
                    <a:pt x="622" y="867"/>
                  </a:cubicBezTo>
                  <a:cubicBezTo>
                    <a:pt x="682" y="867"/>
                    <a:pt x="742" y="865"/>
                    <a:pt x="802" y="865"/>
                  </a:cubicBezTo>
                  <a:cubicBezTo>
                    <a:pt x="930" y="865"/>
                    <a:pt x="1057" y="874"/>
                    <a:pt x="1174" y="928"/>
                  </a:cubicBezTo>
                  <a:cubicBezTo>
                    <a:pt x="1253" y="948"/>
                    <a:pt x="1353" y="948"/>
                    <a:pt x="1452" y="988"/>
                  </a:cubicBezTo>
                  <a:cubicBezTo>
                    <a:pt x="1635" y="1058"/>
                    <a:pt x="1819" y="1239"/>
                    <a:pt x="2030" y="1239"/>
                  </a:cubicBezTo>
                  <a:cubicBezTo>
                    <a:pt x="2117" y="1239"/>
                    <a:pt x="2209" y="1208"/>
                    <a:pt x="2308" y="1127"/>
                  </a:cubicBezTo>
                  <a:cubicBezTo>
                    <a:pt x="2397" y="1107"/>
                    <a:pt x="2487" y="1097"/>
                    <a:pt x="2576" y="1097"/>
                  </a:cubicBezTo>
                  <a:cubicBezTo>
                    <a:pt x="2666" y="1097"/>
                    <a:pt x="2755" y="1107"/>
                    <a:pt x="2845" y="1127"/>
                  </a:cubicBezTo>
                  <a:cubicBezTo>
                    <a:pt x="2994" y="1202"/>
                    <a:pt x="3150" y="1218"/>
                    <a:pt x="3308" y="1218"/>
                  </a:cubicBezTo>
                  <a:cubicBezTo>
                    <a:pt x="3422" y="1218"/>
                    <a:pt x="3537" y="1210"/>
                    <a:pt x="3652" y="1210"/>
                  </a:cubicBezTo>
                  <a:cubicBezTo>
                    <a:pt x="3801" y="1210"/>
                    <a:pt x="3951" y="1223"/>
                    <a:pt x="4098" y="1286"/>
                  </a:cubicBezTo>
                  <a:cubicBezTo>
                    <a:pt x="4143" y="1268"/>
                    <a:pt x="4183" y="1259"/>
                    <a:pt x="4224" y="1259"/>
                  </a:cubicBezTo>
                  <a:cubicBezTo>
                    <a:pt x="4273" y="1259"/>
                    <a:pt x="4322" y="1273"/>
                    <a:pt x="4376" y="1306"/>
                  </a:cubicBezTo>
                  <a:cubicBezTo>
                    <a:pt x="4522" y="1379"/>
                    <a:pt x="4675" y="1397"/>
                    <a:pt x="4830" y="1397"/>
                  </a:cubicBezTo>
                  <a:cubicBezTo>
                    <a:pt x="4977" y="1397"/>
                    <a:pt x="5125" y="1381"/>
                    <a:pt x="5274" y="1381"/>
                  </a:cubicBezTo>
                  <a:cubicBezTo>
                    <a:pt x="5441" y="1381"/>
                    <a:pt x="5607" y="1401"/>
                    <a:pt x="5769" y="1485"/>
                  </a:cubicBezTo>
                  <a:cubicBezTo>
                    <a:pt x="5888" y="1505"/>
                    <a:pt x="5988" y="1505"/>
                    <a:pt x="6127" y="1505"/>
                  </a:cubicBezTo>
                  <a:cubicBezTo>
                    <a:pt x="6252" y="1575"/>
                    <a:pt x="6389" y="1591"/>
                    <a:pt x="6532" y="1591"/>
                  </a:cubicBezTo>
                  <a:cubicBezTo>
                    <a:pt x="6655" y="1591"/>
                    <a:pt x="6782" y="1579"/>
                    <a:pt x="6909" y="1579"/>
                  </a:cubicBezTo>
                  <a:cubicBezTo>
                    <a:pt x="7055" y="1579"/>
                    <a:pt x="7201" y="1595"/>
                    <a:pt x="7340" y="1664"/>
                  </a:cubicBezTo>
                  <a:cubicBezTo>
                    <a:pt x="7539" y="1744"/>
                    <a:pt x="7743" y="1779"/>
                    <a:pt x="7947" y="1779"/>
                  </a:cubicBezTo>
                  <a:cubicBezTo>
                    <a:pt x="8151" y="1779"/>
                    <a:pt x="8355" y="1744"/>
                    <a:pt x="8554" y="1684"/>
                  </a:cubicBezTo>
                  <a:lnTo>
                    <a:pt x="8554" y="1366"/>
                  </a:lnTo>
                  <a:cubicBezTo>
                    <a:pt x="7838" y="869"/>
                    <a:pt x="6962" y="889"/>
                    <a:pt x="6187" y="690"/>
                  </a:cubicBezTo>
                  <a:cubicBezTo>
                    <a:pt x="4854" y="451"/>
                    <a:pt x="3481" y="550"/>
                    <a:pt x="2188" y="53"/>
                  </a:cubicBezTo>
                  <a:cubicBezTo>
                    <a:pt x="2125" y="16"/>
                    <a:pt x="2066" y="1"/>
                    <a:pt x="20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399250" y="2045375"/>
              <a:ext cx="259625" cy="41175"/>
            </a:xfrm>
            <a:custGeom>
              <a:avLst/>
              <a:gdLst/>
              <a:ahLst/>
              <a:cxnLst/>
              <a:rect l="l" t="t" r="r" b="b"/>
              <a:pathLst>
                <a:path w="10385" h="1647" extrusionOk="0">
                  <a:moveTo>
                    <a:pt x="836" y="120"/>
                  </a:moveTo>
                  <a:cubicBezTo>
                    <a:pt x="517" y="199"/>
                    <a:pt x="0" y="0"/>
                    <a:pt x="179" y="657"/>
                  </a:cubicBezTo>
                  <a:cubicBezTo>
                    <a:pt x="299" y="836"/>
                    <a:pt x="517" y="756"/>
                    <a:pt x="677" y="836"/>
                  </a:cubicBezTo>
                  <a:cubicBezTo>
                    <a:pt x="764" y="804"/>
                    <a:pt x="852" y="791"/>
                    <a:pt x="939" y="791"/>
                  </a:cubicBezTo>
                  <a:cubicBezTo>
                    <a:pt x="1070" y="791"/>
                    <a:pt x="1202" y="820"/>
                    <a:pt x="1333" y="856"/>
                  </a:cubicBezTo>
                  <a:cubicBezTo>
                    <a:pt x="1515" y="920"/>
                    <a:pt x="1702" y="937"/>
                    <a:pt x="1893" y="937"/>
                  </a:cubicBezTo>
                  <a:cubicBezTo>
                    <a:pt x="2084" y="937"/>
                    <a:pt x="2279" y="920"/>
                    <a:pt x="2472" y="920"/>
                  </a:cubicBezTo>
                  <a:cubicBezTo>
                    <a:pt x="2678" y="920"/>
                    <a:pt x="2883" y="939"/>
                    <a:pt x="3084" y="1015"/>
                  </a:cubicBezTo>
                  <a:cubicBezTo>
                    <a:pt x="3352" y="1104"/>
                    <a:pt x="3626" y="1124"/>
                    <a:pt x="3901" y="1124"/>
                  </a:cubicBezTo>
                  <a:cubicBezTo>
                    <a:pt x="4114" y="1124"/>
                    <a:pt x="4328" y="1112"/>
                    <a:pt x="4539" y="1112"/>
                  </a:cubicBezTo>
                  <a:cubicBezTo>
                    <a:pt x="4781" y="1112"/>
                    <a:pt x="5020" y="1127"/>
                    <a:pt x="5252" y="1194"/>
                  </a:cubicBezTo>
                  <a:cubicBezTo>
                    <a:pt x="5372" y="1166"/>
                    <a:pt x="5492" y="1151"/>
                    <a:pt x="5614" y="1151"/>
                  </a:cubicBezTo>
                  <a:cubicBezTo>
                    <a:pt x="5755" y="1151"/>
                    <a:pt x="5898" y="1171"/>
                    <a:pt x="6048" y="1214"/>
                  </a:cubicBezTo>
                  <a:cubicBezTo>
                    <a:pt x="6170" y="1298"/>
                    <a:pt x="6301" y="1317"/>
                    <a:pt x="6435" y="1317"/>
                  </a:cubicBezTo>
                  <a:cubicBezTo>
                    <a:pt x="6551" y="1317"/>
                    <a:pt x="6669" y="1303"/>
                    <a:pt x="6786" y="1303"/>
                  </a:cubicBezTo>
                  <a:cubicBezTo>
                    <a:pt x="6887" y="1303"/>
                    <a:pt x="6986" y="1313"/>
                    <a:pt x="7082" y="1353"/>
                  </a:cubicBezTo>
                  <a:cubicBezTo>
                    <a:pt x="7200" y="1449"/>
                    <a:pt x="7334" y="1471"/>
                    <a:pt x="7473" y="1471"/>
                  </a:cubicBezTo>
                  <a:cubicBezTo>
                    <a:pt x="7593" y="1471"/>
                    <a:pt x="7717" y="1454"/>
                    <a:pt x="7838" y="1454"/>
                  </a:cubicBezTo>
                  <a:cubicBezTo>
                    <a:pt x="7956" y="1454"/>
                    <a:pt x="8071" y="1470"/>
                    <a:pt x="8176" y="1532"/>
                  </a:cubicBezTo>
                  <a:cubicBezTo>
                    <a:pt x="8276" y="1532"/>
                    <a:pt x="8375" y="1552"/>
                    <a:pt x="8474" y="1552"/>
                  </a:cubicBezTo>
                  <a:cubicBezTo>
                    <a:pt x="8663" y="1621"/>
                    <a:pt x="8857" y="1646"/>
                    <a:pt x="9051" y="1646"/>
                  </a:cubicBezTo>
                  <a:cubicBezTo>
                    <a:pt x="9245" y="1646"/>
                    <a:pt x="9439" y="1621"/>
                    <a:pt x="9628" y="1592"/>
                  </a:cubicBezTo>
                  <a:cubicBezTo>
                    <a:pt x="9887" y="1512"/>
                    <a:pt x="10185" y="1631"/>
                    <a:pt x="10384" y="1373"/>
                  </a:cubicBezTo>
                  <a:cubicBezTo>
                    <a:pt x="10324" y="995"/>
                    <a:pt x="9947" y="1035"/>
                    <a:pt x="9688" y="1015"/>
                  </a:cubicBezTo>
                  <a:cubicBezTo>
                    <a:pt x="8455" y="915"/>
                    <a:pt x="7241" y="617"/>
                    <a:pt x="5988" y="517"/>
                  </a:cubicBezTo>
                  <a:cubicBezTo>
                    <a:pt x="5760" y="531"/>
                    <a:pt x="5532" y="607"/>
                    <a:pt x="5305" y="607"/>
                  </a:cubicBezTo>
                  <a:cubicBezTo>
                    <a:pt x="5194" y="607"/>
                    <a:pt x="5084" y="589"/>
                    <a:pt x="4973" y="537"/>
                  </a:cubicBezTo>
                  <a:cubicBezTo>
                    <a:pt x="4794" y="497"/>
                    <a:pt x="4615" y="458"/>
                    <a:pt x="4456" y="458"/>
                  </a:cubicBezTo>
                  <a:cubicBezTo>
                    <a:pt x="4277" y="458"/>
                    <a:pt x="4098" y="438"/>
                    <a:pt x="3919" y="438"/>
                  </a:cubicBezTo>
                  <a:cubicBezTo>
                    <a:pt x="2904" y="239"/>
                    <a:pt x="1870" y="318"/>
                    <a:pt x="836" y="1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643525" y="748950"/>
              <a:ext cx="238250" cy="29975"/>
            </a:xfrm>
            <a:custGeom>
              <a:avLst/>
              <a:gdLst/>
              <a:ahLst/>
              <a:cxnLst/>
              <a:rect l="l" t="t" r="r" b="b"/>
              <a:pathLst>
                <a:path w="9530" h="1199" extrusionOk="0">
                  <a:moveTo>
                    <a:pt x="8185" y="1"/>
                  </a:moveTo>
                  <a:cubicBezTo>
                    <a:pt x="8078" y="1"/>
                    <a:pt x="7970" y="16"/>
                    <a:pt x="7858" y="76"/>
                  </a:cubicBezTo>
                  <a:cubicBezTo>
                    <a:pt x="7783" y="114"/>
                    <a:pt x="7715" y="128"/>
                    <a:pt x="7645" y="128"/>
                  </a:cubicBezTo>
                  <a:cubicBezTo>
                    <a:pt x="7605" y="128"/>
                    <a:pt x="7564" y="123"/>
                    <a:pt x="7520" y="116"/>
                  </a:cubicBezTo>
                  <a:cubicBezTo>
                    <a:pt x="7450" y="46"/>
                    <a:pt x="7388" y="15"/>
                    <a:pt x="7335" y="15"/>
                  </a:cubicBezTo>
                  <a:cubicBezTo>
                    <a:pt x="7253" y="15"/>
                    <a:pt x="7190" y="87"/>
                    <a:pt x="7142" y="196"/>
                  </a:cubicBezTo>
                  <a:cubicBezTo>
                    <a:pt x="7242" y="415"/>
                    <a:pt x="7441" y="415"/>
                    <a:pt x="7620" y="434"/>
                  </a:cubicBezTo>
                  <a:cubicBezTo>
                    <a:pt x="7557" y="434"/>
                    <a:pt x="7493" y="438"/>
                    <a:pt x="7429" y="438"/>
                  </a:cubicBezTo>
                  <a:cubicBezTo>
                    <a:pt x="7269" y="438"/>
                    <a:pt x="7111" y="417"/>
                    <a:pt x="6983" y="275"/>
                  </a:cubicBezTo>
                  <a:cubicBezTo>
                    <a:pt x="6903" y="176"/>
                    <a:pt x="6764" y="136"/>
                    <a:pt x="6625" y="116"/>
                  </a:cubicBezTo>
                  <a:cubicBezTo>
                    <a:pt x="6372" y="154"/>
                    <a:pt x="6119" y="162"/>
                    <a:pt x="5866" y="162"/>
                  </a:cubicBezTo>
                  <a:cubicBezTo>
                    <a:pt x="5690" y="162"/>
                    <a:pt x="5514" y="158"/>
                    <a:pt x="5338" y="158"/>
                  </a:cubicBezTo>
                  <a:cubicBezTo>
                    <a:pt x="4971" y="158"/>
                    <a:pt x="4604" y="175"/>
                    <a:pt x="4238" y="275"/>
                  </a:cubicBezTo>
                  <a:cubicBezTo>
                    <a:pt x="4208" y="295"/>
                    <a:pt x="4188" y="305"/>
                    <a:pt x="4168" y="305"/>
                  </a:cubicBezTo>
                  <a:cubicBezTo>
                    <a:pt x="4148" y="305"/>
                    <a:pt x="4128" y="295"/>
                    <a:pt x="4099" y="275"/>
                  </a:cubicBezTo>
                  <a:cubicBezTo>
                    <a:pt x="3813" y="335"/>
                    <a:pt x="3519" y="348"/>
                    <a:pt x="3223" y="348"/>
                  </a:cubicBezTo>
                  <a:cubicBezTo>
                    <a:pt x="2985" y="348"/>
                    <a:pt x="2746" y="340"/>
                    <a:pt x="2507" y="340"/>
                  </a:cubicBezTo>
                  <a:cubicBezTo>
                    <a:pt x="2150" y="340"/>
                    <a:pt x="1795" y="359"/>
                    <a:pt x="1453" y="454"/>
                  </a:cubicBezTo>
                  <a:lnTo>
                    <a:pt x="1473" y="454"/>
                  </a:lnTo>
                  <a:cubicBezTo>
                    <a:pt x="1413" y="474"/>
                    <a:pt x="1373" y="514"/>
                    <a:pt x="1353" y="554"/>
                  </a:cubicBezTo>
                  <a:cubicBezTo>
                    <a:pt x="1294" y="554"/>
                    <a:pt x="1214" y="534"/>
                    <a:pt x="1174" y="534"/>
                  </a:cubicBezTo>
                  <a:cubicBezTo>
                    <a:pt x="1068" y="514"/>
                    <a:pt x="964" y="507"/>
                    <a:pt x="862" y="507"/>
                  </a:cubicBezTo>
                  <a:cubicBezTo>
                    <a:pt x="657" y="507"/>
                    <a:pt x="458" y="534"/>
                    <a:pt x="259" y="534"/>
                  </a:cubicBezTo>
                  <a:cubicBezTo>
                    <a:pt x="80" y="574"/>
                    <a:pt x="1" y="733"/>
                    <a:pt x="1" y="932"/>
                  </a:cubicBezTo>
                  <a:cubicBezTo>
                    <a:pt x="60" y="1011"/>
                    <a:pt x="140" y="1071"/>
                    <a:pt x="200" y="1111"/>
                  </a:cubicBezTo>
                  <a:cubicBezTo>
                    <a:pt x="299" y="1151"/>
                    <a:pt x="379" y="1171"/>
                    <a:pt x="478" y="1171"/>
                  </a:cubicBezTo>
                  <a:cubicBezTo>
                    <a:pt x="935" y="1188"/>
                    <a:pt x="1393" y="1198"/>
                    <a:pt x="1852" y="1198"/>
                  </a:cubicBezTo>
                  <a:cubicBezTo>
                    <a:pt x="2973" y="1198"/>
                    <a:pt x="4098" y="1135"/>
                    <a:pt x="5213" y="952"/>
                  </a:cubicBezTo>
                  <a:cubicBezTo>
                    <a:pt x="5324" y="803"/>
                    <a:pt x="5435" y="752"/>
                    <a:pt x="5545" y="752"/>
                  </a:cubicBezTo>
                  <a:cubicBezTo>
                    <a:pt x="5728" y="752"/>
                    <a:pt x="5906" y="897"/>
                    <a:pt x="6068" y="972"/>
                  </a:cubicBezTo>
                  <a:cubicBezTo>
                    <a:pt x="6638" y="1015"/>
                    <a:pt x="7213" y="1052"/>
                    <a:pt x="7785" y="1052"/>
                  </a:cubicBezTo>
                  <a:cubicBezTo>
                    <a:pt x="8271" y="1052"/>
                    <a:pt x="8755" y="1025"/>
                    <a:pt x="9231" y="952"/>
                  </a:cubicBezTo>
                  <a:cubicBezTo>
                    <a:pt x="9330" y="932"/>
                    <a:pt x="9390" y="872"/>
                    <a:pt x="9450" y="812"/>
                  </a:cubicBezTo>
                  <a:cubicBezTo>
                    <a:pt x="9529" y="315"/>
                    <a:pt x="8833" y="534"/>
                    <a:pt x="8813" y="136"/>
                  </a:cubicBezTo>
                  <a:cubicBezTo>
                    <a:pt x="8753" y="57"/>
                    <a:pt x="8694" y="37"/>
                    <a:pt x="8614" y="17"/>
                  </a:cubicBezTo>
                  <a:cubicBezTo>
                    <a:pt x="8589" y="19"/>
                    <a:pt x="8564" y="19"/>
                    <a:pt x="8539" y="19"/>
                  </a:cubicBezTo>
                  <a:cubicBezTo>
                    <a:pt x="8419" y="19"/>
                    <a:pt x="8302" y="1"/>
                    <a:pt x="81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2226775" y="2148125"/>
              <a:ext cx="197950" cy="47150"/>
            </a:xfrm>
            <a:custGeom>
              <a:avLst/>
              <a:gdLst/>
              <a:ahLst/>
              <a:cxnLst/>
              <a:rect l="l" t="t" r="r" b="b"/>
              <a:pathLst>
                <a:path w="7918" h="1886" extrusionOk="0">
                  <a:moveTo>
                    <a:pt x="1386" y="1"/>
                  </a:moveTo>
                  <a:cubicBezTo>
                    <a:pt x="1209" y="1"/>
                    <a:pt x="1038" y="27"/>
                    <a:pt x="856" y="88"/>
                  </a:cubicBezTo>
                  <a:cubicBezTo>
                    <a:pt x="597" y="227"/>
                    <a:pt x="319" y="326"/>
                    <a:pt x="60" y="505"/>
                  </a:cubicBezTo>
                  <a:cubicBezTo>
                    <a:pt x="1" y="585"/>
                    <a:pt x="1" y="664"/>
                    <a:pt x="60" y="724"/>
                  </a:cubicBezTo>
                  <a:cubicBezTo>
                    <a:pt x="235" y="815"/>
                    <a:pt x="419" y="837"/>
                    <a:pt x="607" y="837"/>
                  </a:cubicBezTo>
                  <a:cubicBezTo>
                    <a:pt x="787" y="837"/>
                    <a:pt x="970" y="817"/>
                    <a:pt x="1151" y="817"/>
                  </a:cubicBezTo>
                  <a:cubicBezTo>
                    <a:pt x="1321" y="817"/>
                    <a:pt x="1489" y="834"/>
                    <a:pt x="1652" y="903"/>
                  </a:cubicBezTo>
                  <a:cubicBezTo>
                    <a:pt x="1676" y="895"/>
                    <a:pt x="1694" y="890"/>
                    <a:pt x="1711" y="890"/>
                  </a:cubicBezTo>
                  <a:cubicBezTo>
                    <a:pt x="1735" y="890"/>
                    <a:pt x="1756" y="900"/>
                    <a:pt x="1791" y="923"/>
                  </a:cubicBezTo>
                  <a:cubicBezTo>
                    <a:pt x="1885" y="1000"/>
                    <a:pt x="1993" y="1011"/>
                    <a:pt x="2104" y="1011"/>
                  </a:cubicBezTo>
                  <a:cubicBezTo>
                    <a:pt x="2148" y="1011"/>
                    <a:pt x="2192" y="1009"/>
                    <a:pt x="2236" y="1009"/>
                  </a:cubicBezTo>
                  <a:cubicBezTo>
                    <a:pt x="2339" y="1009"/>
                    <a:pt x="2439" y="1019"/>
                    <a:pt x="2527" y="1082"/>
                  </a:cubicBezTo>
                  <a:cubicBezTo>
                    <a:pt x="2626" y="1082"/>
                    <a:pt x="2726" y="1102"/>
                    <a:pt x="2825" y="1102"/>
                  </a:cubicBezTo>
                  <a:cubicBezTo>
                    <a:pt x="2937" y="1172"/>
                    <a:pt x="3057" y="1188"/>
                    <a:pt x="3183" y="1188"/>
                  </a:cubicBezTo>
                  <a:cubicBezTo>
                    <a:pt x="3291" y="1188"/>
                    <a:pt x="3403" y="1176"/>
                    <a:pt x="3515" y="1176"/>
                  </a:cubicBezTo>
                  <a:cubicBezTo>
                    <a:pt x="3645" y="1176"/>
                    <a:pt x="3775" y="1192"/>
                    <a:pt x="3900" y="1261"/>
                  </a:cubicBezTo>
                  <a:cubicBezTo>
                    <a:pt x="4516" y="1659"/>
                    <a:pt x="5212" y="1420"/>
                    <a:pt x="5869" y="1599"/>
                  </a:cubicBezTo>
                  <a:cubicBezTo>
                    <a:pt x="5905" y="1582"/>
                    <a:pt x="5949" y="1572"/>
                    <a:pt x="5993" y="1572"/>
                  </a:cubicBezTo>
                  <a:cubicBezTo>
                    <a:pt x="6048" y="1572"/>
                    <a:pt x="6104" y="1586"/>
                    <a:pt x="6147" y="1619"/>
                  </a:cubicBezTo>
                  <a:cubicBezTo>
                    <a:pt x="6307" y="1759"/>
                    <a:pt x="6525" y="1619"/>
                    <a:pt x="6685" y="1778"/>
                  </a:cubicBezTo>
                  <a:cubicBezTo>
                    <a:pt x="6779" y="1863"/>
                    <a:pt x="6882" y="1886"/>
                    <a:pt x="6990" y="1886"/>
                  </a:cubicBezTo>
                  <a:cubicBezTo>
                    <a:pt x="7110" y="1886"/>
                    <a:pt x="7235" y="1858"/>
                    <a:pt x="7361" y="1858"/>
                  </a:cubicBezTo>
                  <a:cubicBezTo>
                    <a:pt x="7560" y="1679"/>
                    <a:pt x="7918" y="1679"/>
                    <a:pt x="7918" y="1301"/>
                  </a:cubicBezTo>
                  <a:cubicBezTo>
                    <a:pt x="7759" y="1062"/>
                    <a:pt x="7480" y="1062"/>
                    <a:pt x="7222" y="1003"/>
                  </a:cubicBezTo>
                  <a:cubicBezTo>
                    <a:pt x="5332" y="664"/>
                    <a:pt x="3442" y="326"/>
                    <a:pt x="1552" y="8"/>
                  </a:cubicBezTo>
                  <a:cubicBezTo>
                    <a:pt x="1496" y="3"/>
                    <a:pt x="1441" y="1"/>
                    <a:pt x="13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177450" y="1404800"/>
              <a:ext cx="127325" cy="146250"/>
            </a:xfrm>
            <a:custGeom>
              <a:avLst/>
              <a:gdLst/>
              <a:ahLst/>
              <a:cxnLst/>
              <a:rect l="l" t="t" r="r" b="b"/>
              <a:pathLst>
                <a:path w="5093" h="5850" extrusionOk="0">
                  <a:moveTo>
                    <a:pt x="4709" y="1"/>
                  </a:moveTo>
                  <a:cubicBezTo>
                    <a:pt x="4625" y="1"/>
                    <a:pt x="4532" y="22"/>
                    <a:pt x="4436" y="61"/>
                  </a:cubicBezTo>
                  <a:cubicBezTo>
                    <a:pt x="4118" y="180"/>
                    <a:pt x="3780" y="160"/>
                    <a:pt x="3481" y="280"/>
                  </a:cubicBezTo>
                  <a:cubicBezTo>
                    <a:pt x="3382" y="241"/>
                    <a:pt x="3289" y="225"/>
                    <a:pt x="3200" y="225"/>
                  </a:cubicBezTo>
                  <a:cubicBezTo>
                    <a:pt x="2787" y="225"/>
                    <a:pt x="2465" y="572"/>
                    <a:pt x="2089" y="638"/>
                  </a:cubicBezTo>
                  <a:lnTo>
                    <a:pt x="2109" y="598"/>
                  </a:lnTo>
                  <a:lnTo>
                    <a:pt x="2109" y="598"/>
                  </a:lnTo>
                  <a:cubicBezTo>
                    <a:pt x="1830" y="797"/>
                    <a:pt x="1492" y="777"/>
                    <a:pt x="1213" y="956"/>
                  </a:cubicBezTo>
                  <a:lnTo>
                    <a:pt x="1233" y="956"/>
                  </a:lnTo>
                  <a:cubicBezTo>
                    <a:pt x="736" y="1036"/>
                    <a:pt x="438" y="1255"/>
                    <a:pt x="418" y="1831"/>
                  </a:cubicBezTo>
                  <a:cubicBezTo>
                    <a:pt x="418" y="2249"/>
                    <a:pt x="239" y="2667"/>
                    <a:pt x="179" y="3085"/>
                  </a:cubicBezTo>
                  <a:lnTo>
                    <a:pt x="219" y="3144"/>
                  </a:lnTo>
                  <a:lnTo>
                    <a:pt x="179" y="3184"/>
                  </a:lnTo>
                  <a:cubicBezTo>
                    <a:pt x="0" y="3423"/>
                    <a:pt x="99" y="3662"/>
                    <a:pt x="99" y="3920"/>
                  </a:cubicBezTo>
                  <a:cubicBezTo>
                    <a:pt x="199" y="4238"/>
                    <a:pt x="40" y="4577"/>
                    <a:pt x="99" y="4915"/>
                  </a:cubicBezTo>
                  <a:cubicBezTo>
                    <a:pt x="139" y="5253"/>
                    <a:pt x="20" y="5671"/>
                    <a:pt x="458" y="5850"/>
                  </a:cubicBezTo>
                  <a:cubicBezTo>
                    <a:pt x="736" y="5671"/>
                    <a:pt x="736" y="5412"/>
                    <a:pt x="736" y="5154"/>
                  </a:cubicBezTo>
                  <a:cubicBezTo>
                    <a:pt x="736" y="4517"/>
                    <a:pt x="895" y="3841"/>
                    <a:pt x="915" y="3184"/>
                  </a:cubicBezTo>
                  <a:cubicBezTo>
                    <a:pt x="955" y="2329"/>
                    <a:pt x="1333" y="1871"/>
                    <a:pt x="2168" y="1633"/>
                  </a:cubicBezTo>
                  <a:cubicBezTo>
                    <a:pt x="3123" y="1354"/>
                    <a:pt x="4138" y="1155"/>
                    <a:pt x="4993" y="578"/>
                  </a:cubicBezTo>
                  <a:cubicBezTo>
                    <a:pt x="5033" y="499"/>
                    <a:pt x="5093" y="439"/>
                    <a:pt x="5093" y="340"/>
                  </a:cubicBezTo>
                  <a:cubicBezTo>
                    <a:pt x="5025" y="97"/>
                    <a:pt x="4885" y="1"/>
                    <a:pt x="47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406200" y="1066700"/>
              <a:ext cx="28875" cy="150775"/>
            </a:xfrm>
            <a:custGeom>
              <a:avLst/>
              <a:gdLst/>
              <a:ahLst/>
              <a:cxnLst/>
              <a:rect l="l" t="t" r="r" b="b"/>
              <a:pathLst>
                <a:path w="1155" h="6031" extrusionOk="0">
                  <a:moveTo>
                    <a:pt x="687" y="1"/>
                  </a:moveTo>
                  <a:cubicBezTo>
                    <a:pt x="647" y="1"/>
                    <a:pt x="605" y="20"/>
                    <a:pt x="558" y="58"/>
                  </a:cubicBezTo>
                  <a:cubicBezTo>
                    <a:pt x="458" y="138"/>
                    <a:pt x="418" y="197"/>
                    <a:pt x="399" y="297"/>
                  </a:cubicBezTo>
                  <a:lnTo>
                    <a:pt x="418" y="356"/>
                  </a:lnTo>
                  <a:lnTo>
                    <a:pt x="399" y="396"/>
                  </a:lnTo>
                  <a:cubicBezTo>
                    <a:pt x="1" y="1968"/>
                    <a:pt x="100" y="3539"/>
                    <a:pt x="219" y="5111"/>
                  </a:cubicBezTo>
                  <a:lnTo>
                    <a:pt x="219" y="5270"/>
                  </a:lnTo>
                  <a:cubicBezTo>
                    <a:pt x="160" y="5330"/>
                    <a:pt x="120" y="5409"/>
                    <a:pt x="100" y="5449"/>
                  </a:cubicBezTo>
                  <a:cubicBezTo>
                    <a:pt x="60" y="5528"/>
                    <a:pt x="21" y="5568"/>
                    <a:pt x="1" y="5648"/>
                  </a:cubicBezTo>
                  <a:cubicBezTo>
                    <a:pt x="1" y="5727"/>
                    <a:pt x="21" y="5807"/>
                    <a:pt x="60" y="5847"/>
                  </a:cubicBezTo>
                  <a:cubicBezTo>
                    <a:pt x="120" y="5887"/>
                    <a:pt x="200" y="5946"/>
                    <a:pt x="259" y="5966"/>
                  </a:cubicBezTo>
                  <a:cubicBezTo>
                    <a:pt x="349" y="6006"/>
                    <a:pt x="438" y="6031"/>
                    <a:pt x="523" y="6031"/>
                  </a:cubicBezTo>
                  <a:cubicBezTo>
                    <a:pt x="607" y="6031"/>
                    <a:pt x="687" y="6006"/>
                    <a:pt x="757" y="5946"/>
                  </a:cubicBezTo>
                  <a:cubicBezTo>
                    <a:pt x="936" y="5747"/>
                    <a:pt x="955" y="5528"/>
                    <a:pt x="995" y="5270"/>
                  </a:cubicBezTo>
                  <a:cubicBezTo>
                    <a:pt x="916" y="3758"/>
                    <a:pt x="1154" y="2266"/>
                    <a:pt x="1115" y="754"/>
                  </a:cubicBezTo>
                  <a:cubicBezTo>
                    <a:pt x="1035" y="535"/>
                    <a:pt x="955" y="277"/>
                    <a:pt x="816" y="78"/>
                  </a:cubicBezTo>
                  <a:cubicBezTo>
                    <a:pt x="774" y="25"/>
                    <a:pt x="732" y="1"/>
                    <a:pt x="6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73100" y="770525"/>
              <a:ext cx="222325" cy="28225"/>
            </a:xfrm>
            <a:custGeom>
              <a:avLst/>
              <a:gdLst/>
              <a:ahLst/>
              <a:cxnLst/>
              <a:rect l="l" t="t" r="r" b="b"/>
              <a:pathLst>
                <a:path w="8893" h="1129" extrusionOk="0">
                  <a:moveTo>
                    <a:pt x="4795" y="546"/>
                  </a:moveTo>
                  <a:lnTo>
                    <a:pt x="4795" y="546"/>
                  </a:lnTo>
                  <a:cubicBezTo>
                    <a:pt x="4749" y="549"/>
                    <a:pt x="4702" y="552"/>
                    <a:pt x="4656" y="555"/>
                  </a:cubicBezTo>
                  <a:lnTo>
                    <a:pt x="4656" y="555"/>
                  </a:lnTo>
                  <a:cubicBezTo>
                    <a:pt x="4702" y="551"/>
                    <a:pt x="4749" y="548"/>
                    <a:pt x="4795" y="546"/>
                  </a:cubicBezTo>
                  <a:close/>
                  <a:moveTo>
                    <a:pt x="8099" y="0"/>
                  </a:moveTo>
                  <a:cubicBezTo>
                    <a:pt x="7982" y="0"/>
                    <a:pt x="7867" y="19"/>
                    <a:pt x="7759" y="89"/>
                  </a:cubicBezTo>
                  <a:cubicBezTo>
                    <a:pt x="7747" y="112"/>
                    <a:pt x="7722" y="122"/>
                    <a:pt x="7695" y="122"/>
                  </a:cubicBezTo>
                  <a:cubicBezTo>
                    <a:pt x="7676" y="122"/>
                    <a:pt x="7656" y="117"/>
                    <a:pt x="7640" y="109"/>
                  </a:cubicBezTo>
                  <a:cubicBezTo>
                    <a:pt x="7412" y="177"/>
                    <a:pt x="7179" y="187"/>
                    <a:pt x="6944" y="187"/>
                  </a:cubicBezTo>
                  <a:cubicBezTo>
                    <a:pt x="6841" y="187"/>
                    <a:pt x="6737" y="185"/>
                    <a:pt x="6634" y="185"/>
                  </a:cubicBezTo>
                  <a:cubicBezTo>
                    <a:pt x="6356" y="185"/>
                    <a:pt x="6079" y="200"/>
                    <a:pt x="5809" y="308"/>
                  </a:cubicBezTo>
                  <a:cubicBezTo>
                    <a:pt x="5745" y="325"/>
                    <a:pt x="5683" y="332"/>
                    <a:pt x="5622" y="332"/>
                  </a:cubicBezTo>
                  <a:cubicBezTo>
                    <a:pt x="5474" y="332"/>
                    <a:pt x="5333" y="290"/>
                    <a:pt x="5193" y="248"/>
                  </a:cubicBezTo>
                  <a:cubicBezTo>
                    <a:pt x="5034" y="228"/>
                    <a:pt x="4865" y="228"/>
                    <a:pt x="4695" y="228"/>
                  </a:cubicBezTo>
                  <a:cubicBezTo>
                    <a:pt x="4526" y="228"/>
                    <a:pt x="4357" y="228"/>
                    <a:pt x="4198" y="208"/>
                  </a:cubicBezTo>
                  <a:cubicBezTo>
                    <a:pt x="4104" y="200"/>
                    <a:pt x="3996" y="177"/>
                    <a:pt x="3894" y="177"/>
                  </a:cubicBezTo>
                  <a:cubicBezTo>
                    <a:pt x="3737" y="177"/>
                    <a:pt x="3598" y="233"/>
                    <a:pt x="3562" y="487"/>
                  </a:cubicBezTo>
                  <a:cubicBezTo>
                    <a:pt x="3598" y="501"/>
                    <a:pt x="3635" y="514"/>
                    <a:pt x="3672" y="525"/>
                  </a:cubicBezTo>
                  <a:lnTo>
                    <a:pt x="3672" y="525"/>
                  </a:lnTo>
                  <a:cubicBezTo>
                    <a:pt x="3478" y="500"/>
                    <a:pt x="3282" y="462"/>
                    <a:pt x="3084" y="407"/>
                  </a:cubicBezTo>
                  <a:cubicBezTo>
                    <a:pt x="2956" y="384"/>
                    <a:pt x="2821" y="374"/>
                    <a:pt x="2687" y="374"/>
                  </a:cubicBezTo>
                  <a:cubicBezTo>
                    <a:pt x="2592" y="374"/>
                    <a:pt x="2498" y="379"/>
                    <a:pt x="2408" y="387"/>
                  </a:cubicBezTo>
                  <a:cubicBezTo>
                    <a:pt x="2221" y="477"/>
                    <a:pt x="2034" y="504"/>
                    <a:pt x="1848" y="504"/>
                  </a:cubicBezTo>
                  <a:cubicBezTo>
                    <a:pt x="1556" y="504"/>
                    <a:pt x="1264" y="438"/>
                    <a:pt x="973" y="438"/>
                  </a:cubicBezTo>
                  <a:cubicBezTo>
                    <a:pt x="914" y="438"/>
                    <a:pt x="855" y="440"/>
                    <a:pt x="796" y="447"/>
                  </a:cubicBezTo>
                  <a:lnTo>
                    <a:pt x="578" y="367"/>
                  </a:lnTo>
                  <a:cubicBezTo>
                    <a:pt x="504" y="420"/>
                    <a:pt x="436" y="444"/>
                    <a:pt x="371" y="444"/>
                  </a:cubicBezTo>
                  <a:cubicBezTo>
                    <a:pt x="312" y="444"/>
                    <a:pt x="256" y="425"/>
                    <a:pt x="200" y="387"/>
                  </a:cubicBezTo>
                  <a:cubicBezTo>
                    <a:pt x="120" y="387"/>
                    <a:pt x="80" y="447"/>
                    <a:pt x="21" y="506"/>
                  </a:cubicBezTo>
                  <a:cubicBezTo>
                    <a:pt x="1" y="646"/>
                    <a:pt x="1" y="745"/>
                    <a:pt x="80" y="865"/>
                  </a:cubicBezTo>
                  <a:cubicBezTo>
                    <a:pt x="180" y="964"/>
                    <a:pt x="279" y="1044"/>
                    <a:pt x="399" y="1083"/>
                  </a:cubicBezTo>
                  <a:cubicBezTo>
                    <a:pt x="488" y="1113"/>
                    <a:pt x="583" y="1128"/>
                    <a:pt x="675" y="1128"/>
                  </a:cubicBezTo>
                  <a:cubicBezTo>
                    <a:pt x="767" y="1128"/>
                    <a:pt x="856" y="1113"/>
                    <a:pt x="936" y="1083"/>
                  </a:cubicBezTo>
                  <a:cubicBezTo>
                    <a:pt x="1174" y="1024"/>
                    <a:pt x="1413" y="1004"/>
                    <a:pt x="1649" y="1004"/>
                  </a:cubicBezTo>
                  <a:cubicBezTo>
                    <a:pt x="1886" y="1004"/>
                    <a:pt x="2119" y="1024"/>
                    <a:pt x="2348" y="1044"/>
                  </a:cubicBezTo>
                  <a:cubicBezTo>
                    <a:pt x="2600" y="1035"/>
                    <a:pt x="2851" y="1032"/>
                    <a:pt x="3102" y="1032"/>
                  </a:cubicBezTo>
                  <a:cubicBezTo>
                    <a:pt x="3813" y="1032"/>
                    <a:pt x="4520" y="1057"/>
                    <a:pt x="5226" y="1057"/>
                  </a:cubicBezTo>
                  <a:cubicBezTo>
                    <a:pt x="5985" y="1057"/>
                    <a:pt x="6743" y="1028"/>
                    <a:pt x="7500" y="904"/>
                  </a:cubicBezTo>
                  <a:cubicBezTo>
                    <a:pt x="7662" y="831"/>
                    <a:pt x="7803" y="680"/>
                    <a:pt x="7986" y="680"/>
                  </a:cubicBezTo>
                  <a:cubicBezTo>
                    <a:pt x="8050" y="680"/>
                    <a:pt x="8119" y="699"/>
                    <a:pt x="8197" y="745"/>
                  </a:cubicBezTo>
                  <a:cubicBezTo>
                    <a:pt x="8274" y="761"/>
                    <a:pt x="8351" y="770"/>
                    <a:pt x="8427" y="770"/>
                  </a:cubicBezTo>
                  <a:cubicBezTo>
                    <a:pt x="8547" y="770"/>
                    <a:pt x="8664" y="746"/>
                    <a:pt x="8773" y="685"/>
                  </a:cubicBezTo>
                  <a:cubicBezTo>
                    <a:pt x="8893" y="506"/>
                    <a:pt x="8793" y="308"/>
                    <a:pt x="8853" y="148"/>
                  </a:cubicBezTo>
                  <a:cubicBezTo>
                    <a:pt x="8793" y="69"/>
                    <a:pt x="8734" y="9"/>
                    <a:pt x="8654" y="9"/>
                  </a:cubicBezTo>
                  <a:cubicBezTo>
                    <a:pt x="8602" y="20"/>
                    <a:pt x="8549" y="23"/>
                    <a:pt x="8495" y="23"/>
                  </a:cubicBezTo>
                  <a:cubicBezTo>
                    <a:pt x="8363" y="23"/>
                    <a:pt x="8230" y="0"/>
                    <a:pt x="80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000600" y="1488500"/>
              <a:ext cx="178575" cy="40300"/>
            </a:xfrm>
            <a:custGeom>
              <a:avLst/>
              <a:gdLst/>
              <a:ahLst/>
              <a:cxnLst/>
              <a:rect l="l" t="t" r="r" b="b"/>
              <a:pathLst>
                <a:path w="7143" h="1612" extrusionOk="0">
                  <a:moveTo>
                    <a:pt x="349" y="0"/>
                  </a:moveTo>
                  <a:cubicBezTo>
                    <a:pt x="304" y="0"/>
                    <a:pt x="259" y="5"/>
                    <a:pt x="219" y="15"/>
                  </a:cubicBezTo>
                  <a:cubicBezTo>
                    <a:pt x="100" y="55"/>
                    <a:pt x="21" y="174"/>
                    <a:pt x="1" y="294"/>
                  </a:cubicBezTo>
                  <a:cubicBezTo>
                    <a:pt x="1" y="393"/>
                    <a:pt x="21" y="473"/>
                    <a:pt x="100" y="513"/>
                  </a:cubicBezTo>
                  <a:cubicBezTo>
                    <a:pt x="279" y="612"/>
                    <a:pt x="438" y="692"/>
                    <a:pt x="637" y="731"/>
                  </a:cubicBezTo>
                  <a:cubicBezTo>
                    <a:pt x="796" y="791"/>
                    <a:pt x="975" y="791"/>
                    <a:pt x="1115" y="811"/>
                  </a:cubicBezTo>
                  <a:cubicBezTo>
                    <a:pt x="1314" y="811"/>
                    <a:pt x="1512" y="890"/>
                    <a:pt x="1711" y="930"/>
                  </a:cubicBezTo>
                  <a:cubicBezTo>
                    <a:pt x="2487" y="1169"/>
                    <a:pt x="3283" y="1209"/>
                    <a:pt x="4059" y="1328"/>
                  </a:cubicBezTo>
                  <a:lnTo>
                    <a:pt x="4556" y="1328"/>
                  </a:lnTo>
                  <a:cubicBezTo>
                    <a:pt x="4589" y="1324"/>
                    <a:pt x="4621" y="1322"/>
                    <a:pt x="4653" y="1322"/>
                  </a:cubicBezTo>
                  <a:cubicBezTo>
                    <a:pt x="4948" y="1322"/>
                    <a:pt x="5202" y="1479"/>
                    <a:pt x="5471" y="1587"/>
                  </a:cubicBezTo>
                  <a:cubicBezTo>
                    <a:pt x="5548" y="1602"/>
                    <a:pt x="5628" y="1612"/>
                    <a:pt x="5709" y="1612"/>
                  </a:cubicBezTo>
                  <a:cubicBezTo>
                    <a:pt x="5837" y="1612"/>
                    <a:pt x="5966" y="1588"/>
                    <a:pt x="6088" y="1527"/>
                  </a:cubicBezTo>
                  <a:cubicBezTo>
                    <a:pt x="6386" y="1308"/>
                    <a:pt x="6764" y="1368"/>
                    <a:pt x="7063" y="1169"/>
                  </a:cubicBezTo>
                  <a:cubicBezTo>
                    <a:pt x="7142" y="1089"/>
                    <a:pt x="7142" y="1010"/>
                    <a:pt x="7102" y="910"/>
                  </a:cubicBezTo>
                  <a:cubicBezTo>
                    <a:pt x="6685" y="711"/>
                    <a:pt x="6247" y="711"/>
                    <a:pt x="5789" y="632"/>
                  </a:cubicBezTo>
                  <a:cubicBezTo>
                    <a:pt x="4822" y="480"/>
                    <a:pt x="3855" y="292"/>
                    <a:pt x="2854" y="292"/>
                  </a:cubicBezTo>
                  <a:cubicBezTo>
                    <a:pt x="2805" y="292"/>
                    <a:pt x="2755" y="293"/>
                    <a:pt x="2706" y="294"/>
                  </a:cubicBezTo>
                  <a:cubicBezTo>
                    <a:pt x="2567" y="250"/>
                    <a:pt x="2432" y="241"/>
                    <a:pt x="2297" y="241"/>
                  </a:cubicBezTo>
                  <a:cubicBezTo>
                    <a:pt x="2196" y="241"/>
                    <a:pt x="2096" y="246"/>
                    <a:pt x="1994" y="246"/>
                  </a:cubicBezTo>
                  <a:cubicBezTo>
                    <a:pt x="1921" y="246"/>
                    <a:pt x="1846" y="243"/>
                    <a:pt x="1771" y="234"/>
                  </a:cubicBezTo>
                  <a:cubicBezTo>
                    <a:pt x="1711" y="214"/>
                    <a:pt x="1632" y="194"/>
                    <a:pt x="1572" y="174"/>
                  </a:cubicBezTo>
                  <a:cubicBezTo>
                    <a:pt x="1493" y="174"/>
                    <a:pt x="1413" y="174"/>
                    <a:pt x="1333" y="194"/>
                  </a:cubicBezTo>
                  <a:lnTo>
                    <a:pt x="1294" y="194"/>
                  </a:lnTo>
                  <a:cubicBezTo>
                    <a:pt x="1015" y="95"/>
                    <a:pt x="717" y="35"/>
                    <a:pt x="478" y="15"/>
                  </a:cubicBezTo>
                  <a:cubicBezTo>
                    <a:pt x="438" y="5"/>
                    <a:pt x="394" y="0"/>
                    <a:pt x="3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1189875" y="2025150"/>
              <a:ext cx="174575" cy="32300"/>
            </a:xfrm>
            <a:custGeom>
              <a:avLst/>
              <a:gdLst/>
              <a:ahLst/>
              <a:cxnLst/>
              <a:rect l="l" t="t" r="r" b="b"/>
              <a:pathLst>
                <a:path w="6983" h="1292" extrusionOk="0">
                  <a:moveTo>
                    <a:pt x="2202" y="1"/>
                  </a:moveTo>
                  <a:cubicBezTo>
                    <a:pt x="1848" y="1"/>
                    <a:pt x="1494" y="42"/>
                    <a:pt x="1134" y="73"/>
                  </a:cubicBezTo>
                  <a:cubicBezTo>
                    <a:pt x="796" y="212"/>
                    <a:pt x="398" y="153"/>
                    <a:pt x="60" y="352"/>
                  </a:cubicBezTo>
                  <a:cubicBezTo>
                    <a:pt x="0" y="431"/>
                    <a:pt x="0" y="511"/>
                    <a:pt x="60" y="570"/>
                  </a:cubicBezTo>
                  <a:cubicBezTo>
                    <a:pt x="159" y="610"/>
                    <a:pt x="239" y="610"/>
                    <a:pt x="339" y="630"/>
                  </a:cubicBezTo>
                  <a:cubicBezTo>
                    <a:pt x="657" y="909"/>
                    <a:pt x="1035" y="849"/>
                    <a:pt x="1413" y="869"/>
                  </a:cubicBezTo>
                  <a:cubicBezTo>
                    <a:pt x="1518" y="879"/>
                    <a:pt x="1622" y="883"/>
                    <a:pt x="1727" y="883"/>
                  </a:cubicBezTo>
                  <a:cubicBezTo>
                    <a:pt x="1986" y="883"/>
                    <a:pt x="2246" y="860"/>
                    <a:pt x="2505" y="860"/>
                  </a:cubicBezTo>
                  <a:cubicBezTo>
                    <a:pt x="2738" y="860"/>
                    <a:pt x="2970" y="879"/>
                    <a:pt x="3203" y="948"/>
                  </a:cubicBezTo>
                  <a:cubicBezTo>
                    <a:pt x="3241" y="933"/>
                    <a:pt x="3276" y="927"/>
                    <a:pt x="3311" y="927"/>
                  </a:cubicBezTo>
                  <a:cubicBezTo>
                    <a:pt x="3366" y="927"/>
                    <a:pt x="3420" y="944"/>
                    <a:pt x="3482" y="968"/>
                  </a:cubicBezTo>
                  <a:cubicBezTo>
                    <a:pt x="3592" y="1044"/>
                    <a:pt x="3712" y="1063"/>
                    <a:pt x="3836" y="1063"/>
                  </a:cubicBezTo>
                  <a:cubicBezTo>
                    <a:pt x="3953" y="1063"/>
                    <a:pt x="4073" y="1046"/>
                    <a:pt x="4191" y="1046"/>
                  </a:cubicBezTo>
                  <a:cubicBezTo>
                    <a:pt x="4309" y="1046"/>
                    <a:pt x="4426" y="1063"/>
                    <a:pt x="4536" y="1127"/>
                  </a:cubicBezTo>
                  <a:cubicBezTo>
                    <a:pt x="4561" y="1119"/>
                    <a:pt x="4582" y="1114"/>
                    <a:pt x="4603" y="1114"/>
                  </a:cubicBezTo>
                  <a:cubicBezTo>
                    <a:pt x="4632" y="1114"/>
                    <a:pt x="4660" y="1124"/>
                    <a:pt x="4695" y="1147"/>
                  </a:cubicBezTo>
                  <a:cubicBezTo>
                    <a:pt x="4840" y="1213"/>
                    <a:pt x="4987" y="1230"/>
                    <a:pt x="5136" y="1230"/>
                  </a:cubicBezTo>
                  <a:cubicBezTo>
                    <a:pt x="5312" y="1230"/>
                    <a:pt x="5489" y="1205"/>
                    <a:pt x="5664" y="1205"/>
                  </a:cubicBezTo>
                  <a:cubicBezTo>
                    <a:pt x="5746" y="1205"/>
                    <a:pt x="5828" y="1211"/>
                    <a:pt x="5908" y="1227"/>
                  </a:cubicBezTo>
                  <a:cubicBezTo>
                    <a:pt x="6090" y="1236"/>
                    <a:pt x="6281" y="1292"/>
                    <a:pt x="6460" y="1292"/>
                  </a:cubicBezTo>
                  <a:cubicBezTo>
                    <a:pt x="6655" y="1292"/>
                    <a:pt x="6838" y="1227"/>
                    <a:pt x="6983" y="968"/>
                  </a:cubicBezTo>
                  <a:cubicBezTo>
                    <a:pt x="5988" y="252"/>
                    <a:pt x="4814" y="332"/>
                    <a:pt x="3700" y="252"/>
                  </a:cubicBezTo>
                  <a:cubicBezTo>
                    <a:pt x="3590" y="264"/>
                    <a:pt x="3443" y="434"/>
                    <a:pt x="3336" y="434"/>
                  </a:cubicBezTo>
                  <a:cubicBezTo>
                    <a:pt x="3269" y="434"/>
                    <a:pt x="3218" y="367"/>
                    <a:pt x="3203" y="153"/>
                  </a:cubicBezTo>
                  <a:cubicBezTo>
                    <a:pt x="2866" y="37"/>
                    <a:pt x="2534" y="1"/>
                    <a:pt x="22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786750" y="2048675"/>
              <a:ext cx="118900" cy="50950"/>
            </a:xfrm>
            <a:custGeom>
              <a:avLst/>
              <a:gdLst/>
              <a:ahLst/>
              <a:cxnLst/>
              <a:rect l="l" t="t" r="r" b="b"/>
              <a:pathLst>
                <a:path w="4756" h="2038" extrusionOk="0">
                  <a:moveTo>
                    <a:pt x="4140" y="0"/>
                  </a:moveTo>
                  <a:cubicBezTo>
                    <a:pt x="4100" y="0"/>
                    <a:pt x="4059" y="3"/>
                    <a:pt x="4019" y="7"/>
                  </a:cubicBezTo>
                  <a:cubicBezTo>
                    <a:pt x="2965" y="286"/>
                    <a:pt x="1891" y="644"/>
                    <a:pt x="836" y="1042"/>
                  </a:cubicBezTo>
                  <a:cubicBezTo>
                    <a:pt x="598" y="1340"/>
                    <a:pt x="100" y="1241"/>
                    <a:pt x="1" y="1659"/>
                  </a:cubicBezTo>
                  <a:cubicBezTo>
                    <a:pt x="21" y="1738"/>
                    <a:pt x="41" y="1798"/>
                    <a:pt x="100" y="1877"/>
                  </a:cubicBezTo>
                  <a:cubicBezTo>
                    <a:pt x="202" y="1997"/>
                    <a:pt x="305" y="2037"/>
                    <a:pt x="410" y="2037"/>
                  </a:cubicBezTo>
                  <a:cubicBezTo>
                    <a:pt x="634" y="2037"/>
                    <a:pt x="866" y="1852"/>
                    <a:pt x="1106" y="1852"/>
                  </a:cubicBezTo>
                  <a:cubicBezTo>
                    <a:pt x="1129" y="1852"/>
                    <a:pt x="1152" y="1854"/>
                    <a:pt x="1174" y="1857"/>
                  </a:cubicBezTo>
                  <a:cubicBezTo>
                    <a:pt x="1200" y="1854"/>
                    <a:pt x="1227" y="1853"/>
                    <a:pt x="1255" y="1853"/>
                  </a:cubicBezTo>
                  <a:cubicBezTo>
                    <a:pt x="1286" y="1853"/>
                    <a:pt x="1317" y="1854"/>
                    <a:pt x="1349" y="1854"/>
                  </a:cubicBezTo>
                  <a:cubicBezTo>
                    <a:pt x="1446" y="1854"/>
                    <a:pt x="1547" y="1843"/>
                    <a:pt x="1632" y="1758"/>
                  </a:cubicBezTo>
                  <a:cubicBezTo>
                    <a:pt x="1731" y="1678"/>
                    <a:pt x="1891" y="1698"/>
                    <a:pt x="1990" y="1599"/>
                  </a:cubicBezTo>
                  <a:cubicBezTo>
                    <a:pt x="2002" y="1576"/>
                    <a:pt x="2027" y="1566"/>
                    <a:pt x="2054" y="1566"/>
                  </a:cubicBezTo>
                  <a:cubicBezTo>
                    <a:pt x="2073" y="1566"/>
                    <a:pt x="2093" y="1571"/>
                    <a:pt x="2109" y="1579"/>
                  </a:cubicBezTo>
                  <a:cubicBezTo>
                    <a:pt x="2288" y="1479"/>
                    <a:pt x="2507" y="1579"/>
                    <a:pt x="2686" y="1440"/>
                  </a:cubicBezTo>
                  <a:cubicBezTo>
                    <a:pt x="2699" y="1402"/>
                    <a:pt x="2712" y="1388"/>
                    <a:pt x="2734" y="1388"/>
                  </a:cubicBezTo>
                  <a:cubicBezTo>
                    <a:pt x="2747" y="1388"/>
                    <a:pt x="2764" y="1393"/>
                    <a:pt x="2786" y="1400"/>
                  </a:cubicBezTo>
                  <a:cubicBezTo>
                    <a:pt x="2885" y="1380"/>
                    <a:pt x="2965" y="1340"/>
                    <a:pt x="3024" y="1261"/>
                  </a:cubicBezTo>
                  <a:cubicBezTo>
                    <a:pt x="3104" y="1161"/>
                    <a:pt x="3263" y="1181"/>
                    <a:pt x="3363" y="1102"/>
                  </a:cubicBezTo>
                  <a:cubicBezTo>
                    <a:pt x="3377" y="1073"/>
                    <a:pt x="3401" y="1045"/>
                    <a:pt x="3435" y="1045"/>
                  </a:cubicBezTo>
                  <a:cubicBezTo>
                    <a:pt x="3449" y="1045"/>
                    <a:pt x="3465" y="1050"/>
                    <a:pt x="3482" y="1062"/>
                  </a:cubicBezTo>
                  <a:cubicBezTo>
                    <a:pt x="3721" y="962"/>
                    <a:pt x="3999" y="942"/>
                    <a:pt x="4298" y="783"/>
                  </a:cubicBezTo>
                  <a:cubicBezTo>
                    <a:pt x="4397" y="743"/>
                    <a:pt x="4497" y="664"/>
                    <a:pt x="4576" y="564"/>
                  </a:cubicBezTo>
                  <a:cubicBezTo>
                    <a:pt x="4656" y="405"/>
                    <a:pt x="4755" y="266"/>
                    <a:pt x="4556" y="107"/>
                  </a:cubicBezTo>
                  <a:cubicBezTo>
                    <a:pt x="4417" y="30"/>
                    <a:pt x="4279" y="0"/>
                    <a:pt x="4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857275" y="779525"/>
              <a:ext cx="189500" cy="50750"/>
            </a:xfrm>
            <a:custGeom>
              <a:avLst/>
              <a:gdLst/>
              <a:ahLst/>
              <a:cxnLst/>
              <a:rect l="l" t="t" r="r" b="b"/>
              <a:pathLst>
                <a:path w="7580" h="2030" extrusionOk="0">
                  <a:moveTo>
                    <a:pt x="7097" y="0"/>
                  </a:moveTo>
                  <a:cubicBezTo>
                    <a:pt x="7007" y="0"/>
                    <a:pt x="6919" y="26"/>
                    <a:pt x="6843" y="87"/>
                  </a:cubicBezTo>
                  <a:cubicBezTo>
                    <a:pt x="6755" y="161"/>
                    <a:pt x="6658" y="178"/>
                    <a:pt x="6558" y="178"/>
                  </a:cubicBezTo>
                  <a:cubicBezTo>
                    <a:pt x="6475" y="178"/>
                    <a:pt x="6391" y="167"/>
                    <a:pt x="6308" y="167"/>
                  </a:cubicBezTo>
                  <a:cubicBezTo>
                    <a:pt x="6196" y="167"/>
                    <a:pt x="6086" y="188"/>
                    <a:pt x="5988" y="286"/>
                  </a:cubicBezTo>
                  <a:lnTo>
                    <a:pt x="6008" y="286"/>
                  </a:lnTo>
                  <a:cubicBezTo>
                    <a:pt x="5889" y="345"/>
                    <a:pt x="5749" y="345"/>
                    <a:pt x="5650" y="425"/>
                  </a:cubicBezTo>
                  <a:cubicBezTo>
                    <a:pt x="5609" y="439"/>
                    <a:pt x="5586" y="462"/>
                    <a:pt x="5557" y="462"/>
                  </a:cubicBezTo>
                  <a:cubicBezTo>
                    <a:pt x="5544" y="462"/>
                    <a:pt x="5529" y="457"/>
                    <a:pt x="5511" y="445"/>
                  </a:cubicBezTo>
                  <a:cubicBezTo>
                    <a:pt x="5398" y="505"/>
                    <a:pt x="5279" y="518"/>
                    <a:pt x="5156" y="518"/>
                  </a:cubicBezTo>
                  <a:cubicBezTo>
                    <a:pt x="5058" y="518"/>
                    <a:pt x="4959" y="509"/>
                    <a:pt x="4859" y="509"/>
                  </a:cubicBezTo>
                  <a:cubicBezTo>
                    <a:pt x="4709" y="509"/>
                    <a:pt x="4560" y="528"/>
                    <a:pt x="4417" y="624"/>
                  </a:cubicBezTo>
                  <a:lnTo>
                    <a:pt x="4456" y="624"/>
                  </a:lnTo>
                  <a:cubicBezTo>
                    <a:pt x="4277" y="743"/>
                    <a:pt x="4058" y="644"/>
                    <a:pt x="3899" y="783"/>
                  </a:cubicBezTo>
                  <a:cubicBezTo>
                    <a:pt x="3800" y="783"/>
                    <a:pt x="3700" y="803"/>
                    <a:pt x="3601" y="803"/>
                  </a:cubicBezTo>
                  <a:cubicBezTo>
                    <a:pt x="3521" y="858"/>
                    <a:pt x="3430" y="872"/>
                    <a:pt x="3334" y="872"/>
                  </a:cubicBezTo>
                  <a:cubicBezTo>
                    <a:pt x="3241" y="872"/>
                    <a:pt x="3142" y="859"/>
                    <a:pt x="3045" y="859"/>
                  </a:cubicBezTo>
                  <a:cubicBezTo>
                    <a:pt x="2919" y="859"/>
                    <a:pt x="2795" y="881"/>
                    <a:pt x="2686" y="982"/>
                  </a:cubicBezTo>
                  <a:cubicBezTo>
                    <a:pt x="2623" y="998"/>
                    <a:pt x="2558" y="1001"/>
                    <a:pt x="2492" y="1001"/>
                  </a:cubicBezTo>
                  <a:cubicBezTo>
                    <a:pt x="2443" y="1001"/>
                    <a:pt x="2393" y="999"/>
                    <a:pt x="2344" y="999"/>
                  </a:cubicBezTo>
                  <a:cubicBezTo>
                    <a:pt x="2209" y="999"/>
                    <a:pt x="2078" y="1013"/>
                    <a:pt x="1970" y="1121"/>
                  </a:cubicBezTo>
                  <a:cubicBezTo>
                    <a:pt x="1890" y="1121"/>
                    <a:pt x="1791" y="1141"/>
                    <a:pt x="1691" y="1141"/>
                  </a:cubicBezTo>
                  <a:cubicBezTo>
                    <a:pt x="1604" y="1205"/>
                    <a:pt x="1500" y="1211"/>
                    <a:pt x="1392" y="1211"/>
                  </a:cubicBezTo>
                  <a:cubicBezTo>
                    <a:pt x="1365" y="1211"/>
                    <a:pt x="1338" y="1211"/>
                    <a:pt x="1311" y="1211"/>
                  </a:cubicBezTo>
                  <a:cubicBezTo>
                    <a:pt x="1174" y="1211"/>
                    <a:pt x="1035" y="1221"/>
                    <a:pt x="915" y="1340"/>
                  </a:cubicBezTo>
                  <a:cubicBezTo>
                    <a:pt x="852" y="1408"/>
                    <a:pt x="770" y="1427"/>
                    <a:pt x="680" y="1427"/>
                  </a:cubicBezTo>
                  <a:cubicBezTo>
                    <a:pt x="574" y="1427"/>
                    <a:pt x="458" y="1401"/>
                    <a:pt x="350" y="1401"/>
                  </a:cubicBezTo>
                  <a:cubicBezTo>
                    <a:pt x="201" y="1401"/>
                    <a:pt x="68" y="1449"/>
                    <a:pt x="0" y="1678"/>
                  </a:cubicBezTo>
                  <a:cubicBezTo>
                    <a:pt x="100" y="1837"/>
                    <a:pt x="279" y="1937"/>
                    <a:pt x="458" y="1996"/>
                  </a:cubicBezTo>
                  <a:cubicBezTo>
                    <a:pt x="551" y="2020"/>
                    <a:pt x="651" y="2029"/>
                    <a:pt x="754" y="2029"/>
                  </a:cubicBezTo>
                  <a:cubicBezTo>
                    <a:pt x="827" y="2029"/>
                    <a:pt x="901" y="2025"/>
                    <a:pt x="975" y="2016"/>
                  </a:cubicBezTo>
                  <a:cubicBezTo>
                    <a:pt x="3104" y="1599"/>
                    <a:pt x="5272" y="1221"/>
                    <a:pt x="7361" y="624"/>
                  </a:cubicBezTo>
                  <a:cubicBezTo>
                    <a:pt x="7440" y="584"/>
                    <a:pt x="7520" y="524"/>
                    <a:pt x="7560" y="445"/>
                  </a:cubicBezTo>
                  <a:cubicBezTo>
                    <a:pt x="7579" y="345"/>
                    <a:pt x="7560" y="286"/>
                    <a:pt x="7520" y="206"/>
                  </a:cubicBezTo>
                  <a:cubicBezTo>
                    <a:pt x="7440" y="107"/>
                    <a:pt x="7321" y="27"/>
                    <a:pt x="7182" y="7"/>
                  </a:cubicBezTo>
                  <a:cubicBezTo>
                    <a:pt x="7153" y="2"/>
                    <a:pt x="7125" y="0"/>
                    <a:pt x="70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706075" y="818225"/>
              <a:ext cx="161675" cy="44550"/>
            </a:xfrm>
            <a:custGeom>
              <a:avLst/>
              <a:gdLst/>
              <a:ahLst/>
              <a:cxnLst/>
              <a:rect l="l" t="t" r="r" b="b"/>
              <a:pathLst>
                <a:path w="6467" h="1782" extrusionOk="0">
                  <a:moveTo>
                    <a:pt x="5436" y="0"/>
                  </a:moveTo>
                  <a:cubicBezTo>
                    <a:pt x="5128" y="0"/>
                    <a:pt x="4826" y="67"/>
                    <a:pt x="4517" y="269"/>
                  </a:cubicBezTo>
                  <a:cubicBezTo>
                    <a:pt x="4484" y="302"/>
                    <a:pt x="4457" y="317"/>
                    <a:pt x="4429" y="317"/>
                  </a:cubicBezTo>
                  <a:cubicBezTo>
                    <a:pt x="4407" y="317"/>
                    <a:pt x="4384" y="307"/>
                    <a:pt x="4357" y="289"/>
                  </a:cubicBezTo>
                  <a:cubicBezTo>
                    <a:pt x="4218" y="429"/>
                    <a:pt x="3979" y="329"/>
                    <a:pt x="3820" y="448"/>
                  </a:cubicBezTo>
                  <a:cubicBezTo>
                    <a:pt x="3797" y="472"/>
                    <a:pt x="3774" y="481"/>
                    <a:pt x="3746" y="481"/>
                  </a:cubicBezTo>
                  <a:cubicBezTo>
                    <a:pt x="3727" y="481"/>
                    <a:pt x="3706" y="477"/>
                    <a:pt x="3681" y="468"/>
                  </a:cubicBezTo>
                  <a:cubicBezTo>
                    <a:pt x="2925" y="568"/>
                    <a:pt x="2129" y="588"/>
                    <a:pt x="1393" y="966"/>
                  </a:cubicBezTo>
                  <a:cubicBezTo>
                    <a:pt x="1312" y="1047"/>
                    <a:pt x="1210" y="1059"/>
                    <a:pt x="1105" y="1059"/>
                  </a:cubicBezTo>
                  <a:cubicBezTo>
                    <a:pt x="1066" y="1059"/>
                    <a:pt x="1027" y="1057"/>
                    <a:pt x="988" y="1057"/>
                  </a:cubicBezTo>
                  <a:cubicBezTo>
                    <a:pt x="879" y="1057"/>
                    <a:pt x="775" y="1070"/>
                    <a:pt x="697" y="1165"/>
                  </a:cubicBezTo>
                  <a:lnTo>
                    <a:pt x="737" y="1165"/>
                  </a:lnTo>
                  <a:cubicBezTo>
                    <a:pt x="692" y="1220"/>
                    <a:pt x="625" y="1235"/>
                    <a:pt x="550" y="1235"/>
                  </a:cubicBezTo>
                  <a:cubicBezTo>
                    <a:pt x="465" y="1235"/>
                    <a:pt x="369" y="1216"/>
                    <a:pt x="282" y="1216"/>
                  </a:cubicBezTo>
                  <a:cubicBezTo>
                    <a:pt x="140" y="1216"/>
                    <a:pt x="19" y="1265"/>
                    <a:pt x="1" y="1523"/>
                  </a:cubicBezTo>
                  <a:cubicBezTo>
                    <a:pt x="180" y="1682"/>
                    <a:pt x="399" y="1761"/>
                    <a:pt x="657" y="1781"/>
                  </a:cubicBezTo>
                  <a:cubicBezTo>
                    <a:pt x="2488" y="1483"/>
                    <a:pt x="4318" y="1045"/>
                    <a:pt x="6108" y="588"/>
                  </a:cubicBezTo>
                  <a:cubicBezTo>
                    <a:pt x="6267" y="568"/>
                    <a:pt x="6406" y="448"/>
                    <a:pt x="6466" y="269"/>
                  </a:cubicBezTo>
                  <a:cubicBezTo>
                    <a:pt x="6367" y="130"/>
                    <a:pt x="6227" y="90"/>
                    <a:pt x="6068" y="70"/>
                  </a:cubicBezTo>
                  <a:cubicBezTo>
                    <a:pt x="5852" y="30"/>
                    <a:pt x="5643" y="0"/>
                    <a:pt x="5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492350" y="761650"/>
              <a:ext cx="149225" cy="23350"/>
            </a:xfrm>
            <a:custGeom>
              <a:avLst/>
              <a:gdLst/>
              <a:ahLst/>
              <a:cxnLst/>
              <a:rect l="l" t="t" r="r" b="b"/>
              <a:pathLst>
                <a:path w="5969" h="934" extrusionOk="0">
                  <a:moveTo>
                    <a:pt x="4253" y="0"/>
                  </a:moveTo>
                  <a:cubicBezTo>
                    <a:pt x="3993" y="0"/>
                    <a:pt x="3735" y="26"/>
                    <a:pt x="3482" y="125"/>
                  </a:cubicBezTo>
                  <a:cubicBezTo>
                    <a:pt x="3462" y="135"/>
                    <a:pt x="3447" y="140"/>
                    <a:pt x="3429" y="140"/>
                  </a:cubicBezTo>
                  <a:cubicBezTo>
                    <a:pt x="3412" y="140"/>
                    <a:pt x="3392" y="135"/>
                    <a:pt x="3362" y="125"/>
                  </a:cubicBezTo>
                  <a:cubicBezTo>
                    <a:pt x="3248" y="127"/>
                    <a:pt x="3133" y="128"/>
                    <a:pt x="3019" y="128"/>
                  </a:cubicBezTo>
                  <a:cubicBezTo>
                    <a:pt x="2640" y="128"/>
                    <a:pt x="2261" y="120"/>
                    <a:pt x="1881" y="120"/>
                  </a:cubicBezTo>
                  <a:cubicBezTo>
                    <a:pt x="1258" y="120"/>
                    <a:pt x="632" y="143"/>
                    <a:pt x="0" y="265"/>
                  </a:cubicBezTo>
                  <a:cubicBezTo>
                    <a:pt x="0" y="702"/>
                    <a:pt x="378" y="702"/>
                    <a:pt x="657" y="822"/>
                  </a:cubicBezTo>
                  <a:cubicBezTo>
                    <a:pt x="1160" y="897"/>
                    <a:pt x="1675" y="914"/>
                    <a:pt x="2192" y="914"/>
                  </a:cubicBezTo>
                  <a:cubicBezTo>
                    <a:pt x="2636" y="914"/>
                    <a:pt x="3081" y="901"/>
                    <a:pt x="3521" y="901"/>
                  </a:cubicBezTo>
                  <a:cubicBezTo>
                    <a:pt x="3886" y="901"/>
                    <a:pt x="4260" y="934"/>
                    <a:pt x="4635" y="934"/>
                  </a:cubicBezTo>
                  <a:cubicBezTo>
                    <a:pt x="5036" y="934"/>
                    <a:pt x="5438" y="896"/>
                    <a:pt x="5829" y="742"/>
                  </a:cubicBezTo>
                  <a:cubicBezTo>
                    <a:pt x="5928" y="663"/>
                    <a:pt x="5948" y="603"/>
                    <a:pt x="5968" y="503"/>
                  </a:cubicBezTo>
                  <a:cubicBezTo>
                    <a:pt x="5769" y="225"/>
                    <a:pt x="5332" y="404"/>
                    <a:pt x="5192" y="26"/>
                  </a:cubicBezTo>
                  <a:cubicBezTo>
                    <a:pt x="5152" y="27"/>
                    <a:pt x="5111" y="28"/>
                    <a:pt x="5070" y="28"/>
                  </a:cubicBezTo>
                  <a:cubicBezTo>
                    <a:pt x="4797" y="28"/>
                    <a:pt x="4523" y="0"/>
                    <a:pt x="4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071225" y="1971375"/>
              <a:ext cx="103950" cy="49150"/>
            </a:xfrm>
            <a:custGeom>
              <a:avLst/>
              <a:gdLst/>
              <a:ahLst/>
              <a:cxnLst/>
              <a:rect l="l" t="t" r="r" b="b"/>
              <a:pathLst>
                <a:path w="4158" h="1966" extrusionOk="0">
                  <a:moveTo>
                    <a:pt x="3761" y="0"/>
                  </a:moveTo>
                  <a:cubicBezTo>
                    <a:pt x="3584" y="0"/>
                    <a:pt x="3416" y="81"/>
                    <a:pt x="3263" y="175"/>
                  </a:cubicBezTo>
                  <a:cubicBezTo>
                    <a:pt x="3163" y="215"/>
                    <a:pt x="3064" y="275"/>
                    <a:pt x="2964" y="334"/>
                  </a:cubicBezTo>
                  <a:cubicBezTo>
                    <a:pt x="2885" y="374"/>
                    <a:pt x="2845" y="414"/>
                    <a:pt x="2765" y="434"/>
                  </a:cubicBezTo>
                  <a:cubicBezTo>
                    <a:pt x="2567" y="513"/>
                    <a:pt x="2348" y="533"/>
                    <a:pt x="2149" y="593"/>
                  </a:cubicBezTo>
                  <a:cubicBezTo>
                    <a:pt x="1691" y="673"/>
                    <a:pt x="1254" y="891"/>
                    <a:pt x="796" y="1031"/>
                  </a:cubicBezTo>
                  <a:cubicBezTo>
                    <a:pt x="657" y="1090"/>
                    <a:pt x="538" y="1130"/>
                    <a:pt x="378" y="1190"/>
                  </a:cubicBezTo>
                  <a:cubicBezTo>
                    <a:pt x="299" y="1210"/>
                    <a:pt x="259" y="1269"/>
                    <a:pt x="179" y="1289"/>
                  </a:cubicBezTo>
                  <a:cubicBezTo>
                    <a:pt x="80" y="1369"/>
                    <a:pt x="40" y="1428"/>
                    <a:pt x="0" y="1568"/>
                  </a:cubicBezTo>
                  <a:cubicBezTo>
                    <a:pt x="49" y="1700"/>
                    <a:pt x="104" y="1760"/>
                    <a:pt x="197" y="1760"/>
                  </a:cubicBezTo>
                  <a:cubicBezTo>
                    <a:pt x="259" y="1760"/>
                    <a:pt x="336" y="1734"/>
                    <a:pt x="438" y="1687"/>
                  </a:cubicBezTo>
                  <a:cubicBezTo>
                    <a:pt x="640" y="1581"/>
                    <a:pt x="871" y="1497"/>
                    <a:pt x="1109" y="1497"/>
                  </a:cubicBezTo>
                  <a:cubicBezTo>
                    <a:pt x="1315" y="1497"/>
                    <a:pt x="1527" y="1560"/>
                    <a:pt x="1731" y="1727"/>
                  </a:cubicBezTo>
                  <a:cubicBezTo>
                    <a:pt x="1791" y="1806"/>
                    <a:pt x="1870" y="1966"/>
                    <a:pt x="1970" y="1966"/>
                  </a:cubicBezTo>
                  <a:cubicBezTo>
                    <a:pt x="2169" y="1966"/>
                    <a:pt x="2169" y="1806"/>
                    <a:pt x="2129" y="1667"/>
                  </a:cubicBezTo>
                  <a:cubicBezTo>
                    <a:pt x="2069" y="1508"/>
                    <a:pt x="2049" y="1389"/>
                    <a:pt x="2189" y="1289"/>
                  </a:cubicBezTo>
                  <a:cubicBezTo>
                    <a:pt x="2203" y="1279"/>
                    <a:pt x="2218" y="1274"/>
                    <a:pt x="2233" y="1274"/>
                  </a:cubicBezTo>
                  <a:cubicBezTo>
                    <a:pt x="2317" y="1274"/>
                    <a:pt x="2399" y="1420"/>
                    <a:pt x="2472" y="1420"/>
                  </a:cubicBezTo>
                  <a:cubicBezTo>
                    <a:pt x="2506" y="1420"/>
                    <a:pt x="2538" y="1387"/>
                    <a:pt x="2567" y="1289"/>
                  </a:cubicBezTo>
                  <a:cubicBezTo>
                    <a:pt x="2626" y="1170"/>
                    <a:pt x="2547" y="971"/>
                    <a:pt x="2746" y="931"/>
                  </a:cubicBezTo>
                  <a:cubicBezTo>
                    <a:pt x="2845" y="931"/>
                    <a:pt x="2825" y="1090"/>
                    <a:pt x="2865" y="1130"/>
                  </a:cubicBezTo>
                  <a:cubicBezTo>
                    <a:pt x="2936" y="1201"/>
                    <a:pt x="3037" y="1211"/>
                    <a:pt x="3140" y="1211"/>
                  </a:cubicBezTo>
                  <a:cubicBezTo>
                    <a:pt x="3182" y="1211"/>
                    <a:pt x="3223" y="1210"/>
                    <a:pt x="3263" y="1210"/>
                  </a:cubicBezTo>
                  <a:cubicBezTo>
                    <a:pt x="3322" y="1170"/>
                    <a:pt x="3322" y="1090"/>
                    <a:pt x="3263" y="1031"/>
                  </a:cubicBezTo>
                  <a:lnTo>
                    <a:pt x="3442" y="871"/>
                  </a:lnTo>
                  <a:cubicBezTo>
                    <a:pt x="3561" y="513"/>
                    <a:pt x="4158" y="613"/>
                    <a:pt x="4138" y="135"/>
                  </a:cubicBezTo>
                  <a:cubicBezTo>
                    <a:pt x="4009" y="38"/>
                    <a:pt x="3882" y="0"/>
                    <a:pt x="37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1250050" y="1253150"/>
              <a:ext cx="50750" cy="123550"/>
            </a:xfrm>
            <a:custGeom>
              <a:avLst/>
              <a:gdLst/>
              <a:ahLst/>
              <a:cxnLst/>
              <a:rect l="l" t="t" r="r" b="b"/>
              <a:pathLst>
                <a:path w="2030" h="4942" extrusionOk="0">
                  <a:moveTo>
                    <a:pt x="896" y="0"/>
                  </a:moveTo>
                  <a:lnTo>
                    <a:pt x="896" y="0"/>
                  </a:lnTo>
                  <a:cubicBezTo>
                    <a:pt x="0" y="279"/>
                    <a:pt x="418" y="995"/>
                    <a:pt x="319" y="1552"/>
                  </a:cubicBezTo>
                  <a:cubicBezTo>
                    <a:pt x="279" y="1671"/>
                    <a:pt x="279" y="1830"/>
                    <a:pt x="339" y="1950"/>
                  </a:cubicBezTo>
                  <a:cubicBezTo>
                    <a:pt x="339" y="2069"/>
                    <a:pt x="378" y="2168"/>
                    <a:pt x="378" y="2268"/>
                  </a:cubicBezTo>
                  <a:cubicBezTo>
                    <a:pt x="577" y="2725"/>
                    <a:pt x="339" y="3223"/>
                    <a:pt x="518" y="3680"/>
                  </a:cubicBezTo>
                  <a:cubicBezTo>
                    <a:pt x="537" y="3819"/>
                    <a:pt x="537" y="3919"/>
                    <a:pt x="577" y="4018"/>
                  </a:cubicBezTo>
                  <a:cubicBezTo>
                    <a:pt x="592" y="4061"/>
                    <a:pt x="606" y="4094"/>
                    <a:pt x="643" y="4094"/>
                  </a:cubicBezTo>
                  <a:cubicBezTo>
                    <a:pt x="657" y="4094"/>
                    <a:pt x="674" y="4089"/>
                    <a:pt x="697" y="4078"/>
                  </a:cubicBezTo>
                  <a:cubicBezTo>
                    <a:pt x="776" y="4058"/>
                    <a:pt x="796" y="4018"/>
                    <a:pt x="796" y="3939"/>
                  </a:cubicBezTo>
                  <a:lnTo>
                    <a:pt x="876" y="3939"/>
                  </a:lnTo>
                  <a:lnTo>
                    <a:pt x="836" y="4018"/>
                  </a:lnTo>
                  <a:cubicBezTo>
                    <a:pt x="796" y="4058"/>
                    <a:pt x="736" y="4118"/>
                    <a:pt x="697" y="4178"/>
                  </a:cubicBezTo>
                  <a:lnTo>
                    <a:pt x="697" y="4257"/>
                  </a:lnTo>
                  <a:lnTo>
                    <a:pt x="736" y="4337"/>
                  </a:lnTo>
                  <a:lnTo>
                    <a:pt x="796" y="4376"/>
                  </a:lnTo>
                  <a:lnTo>
                    <a:pt x="796" y="4456"/>
                  </a:lnTo>
                  <a:cubicBezTo>
                    <a:pt x="816" y="4555"/>
                    <a:pt x="896" y="4635"/>
                    <a:pt x="935" y="4715"/>
                  </a:cubicBezTo>
                  <a:lnTo>
                    <a:pt x="935" y="4735"/>
                  </a:lnTo>
                  <a:cubicBezTo>
                    <a:pt x="1015" y="4754"/>
                    <a:pt x="1075" y="4814"/>
                    <a:pt x="1094" y="4874"/>
                  </a:cubicBezTo>
                  <a:lnTo>
                    <a:pt x="1114" y="4914"/>
                  </a:lnTo>
                  <a:cubicBezTo>
                    <a:pt x="1157" y="4928"/>
                    <a:pt x="1199" y="4942"/>
                    <a:pt x="1248" y="4942"/>
                  </a:cubicBezTo>
                  <a:cubicBezTo>
                    <a:pt x="1268" y="4942"/>
                    <a:pt x="1290" y="4939"/>
                    <a:pt x="1313" y="4933"/>
                  </a:cubicBezTo>
                  <a:cubicBezTo>
                    <a:pt x="1512" y="4774"/>
                    <a:pt x="1811" y="4814"/>
                    <a:pt x="1990" y="4615"/>
                  </a:cubicBezTo>
                  <a:cubicBezTo>
                    <a:pt x="2010" y="4555"/>
                    <a:pt x="2029" y="4476"/>
                    <a:pt x="2029" y="4416"/>
                  </a:cubicBezTo>
                  <a:cubicBezTo>
                    <a:pt x="1990" y="4337"/>
                    <a:pt x="1970" y="4277"/>
                    <a:pt x="1890" y="4237"/>
                  </a:cubicBezTo>
                  <a:cubicBezTo>
                    <a:pt x="1711" y="4158"/>
                    <a:pt x="1572" y="4038"/>
                    <a:pt x="1492" y="3859"/>
                  </a:cubicBezTo>
                  <a:cubicBezTo>
                    <a:pt x="1313" y="3382"/>
                    <a:pt x="1273" y="2865"/>
                    <a:pt x="1114" y="2367"/>
                  </a:cubicBezTo>
                  <a:cubicBezTo>
                    <a:pt x="876" y="1591"/>
                    <a:pt x="1134" y="776"/>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1094375" y="1750850"/>
              <a:ext cx="23400" cy="134050"/>
            </a:xfrm>
            <a:custGeom>
              <a:avLst/>
              <a:gdLst/>
              <a:ahLst/>
              <a:cxnLst/>
              <a:rect l="l" t="t" r="r" b="b"/>
              <a:pathLst>
                <a:path w="936" h="5362" extrusionOk="0">
                  <a:moveTo>
                    <a:pt x="384" y="1"/>
                  </a:moveTo>
                  <a:cubicBezTo>
                    <a:pt x="171" y="1"/>
                    <a:pt x="180" y="288"/>
                    <a:pt x="100" y="462"/>
                  </a:cubicBezTo>
                  <a:cubicBezTo>
                    <a:pt x="61" y="641"/>
                    <a:pt x="61" y="820"/>
                    <a:pt x="80" y="979"/>
                  </a:cubicBezTo>
                  <a:cubicBezTo>
                    <a:pt x="180" y="1218"/>
                    <a:pt x="61" y="1437"/>
                    <a:pt x="80" y="1656"/>
                  </a:cubicBezTo>
                  <a:cubicBezTo>
                    <a:pt x="100" y="2730"/>
                    <a:pt x="1" y="3804"/>
                    <a:pt x="339" y="4839"/>
                  </a:cubicBezTo>
                  <a:lnTo>
                    <a:pt x="339" y="5018"/>
                  </a:lnTo>
                  <a:cubicBezTo>
                    <a:pt x="267" y="5198"/>
                    <a:pt x="260" y="5361"/>
                    <a:pt x="466" y="5361"/>
                  </a:cubicBezTo>
                  <a:cubicBezTo>
                    <a:pt x="488" y="5361"/>
                    <a:pt x="512" y="5360"/>
                    <a:pt x="538" y="5356"/>
                  </a:cubicBezTo>
                  <a:cubicBezTo>
                    <a:pt x="737" y="5137"/>
                    <a:pt x="757" y="4839"/>
                    <a:pt x="856" y="4560"/>
                  </a:cubicBezTo>
                  <a:cubicBezTo>
                    <a:pt x="936" y="3068"/>
                    <a:pt x="836" y="1556"/>
                    <a:pt x="598" y="64"/>
                  </a:cubicBezTo>
                  <a:cubicBezTo>
                    <a:pt x="508" y="20"/>
                    <a:pt x="439" y="1"/>
                    <a:pt x="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578275" y="852300"/>
              <a:ext cx="141275" cy="45900"/>
            </a:xfrm>
            <a:custGeom>
              <a:avLst/>
              <a:gdLst/>
              <a:ahLst/>
              <a:cxnLst/>
              <a:rect l="l" t="t" r="r" b="b"/>
              <a:pathLst>
                <a:path w="5651" h="1836" extrusionOk="0">
                  <a:moveTo>
                    <a:pt x="4775" y="1"/>
                  </a:moveTo>
                  <a:cubicBezTo>
                    <a:pt x="4596" y="80"/>
                    <a:pt x="4417" y="60"/>
                    <a:pt x="4258" y="120"/>
                  </a:cubicBezTo>
                  <a:cubicBezTo>
                    <a:pt x="4178" y="160"/>
                    <a:pt x="4118" y="180"/>
                    <a:pt x="4059" y="199"/>
                  </a:cubicBezTo>
                  <a:cubicBezTo>
                    <a:pt x="3959" y="319"/>
                    <a:pt x="3800" y="319"/>
                    <a:pt x="3661" y="319"/>
                  </a:cubicBezTo>
                  <a:cubicBezTo>
                    <a:pt x="3502" y="359"/>
                    <a:pt x="3362" y="299"/>
                    <a:pt x="3223" y="418"/>
                  </a:cubicBezTo>
                  <a:cubicBezTo>
                    <a:pt x="2825" y="597"/>
                    <a:pt x="2328" y="398"/>
                    <a:pt x="2010" y="796"/>
                  </a:cubicBezTo>
                  <a:cubicBezTo>
                    <a:pt x="1632" y="896"/>
                    <a:pt x="1274" y="975"/>
                    <a:pt x="935" y="1154"/>
                  </a:cubicBezTo>
                  <a:cubicBezTo>
                    <a:pt x="851" y="1222"/>
                    <a:pt x="748" y="1232"/>
                    <a:pt x="643" y="1232"/>
                  </a:cubicBezTo>
                  <a:cubicBezTo>
                    <a:pt x="598" y="1232"/>
                    <a:pt x="552" y="1230"/>
                    <a:pt x="508" y="1230"/>
                  </a:cubicBezTo>
                  <a:cubicBezTo>
                    <a:pt x="411" y="1230"/>
                    <a:pt x="317" y="1239"/>
                    <a:pt x="239" y="1294"/>
                  </a:cubicBezTo>
                  <a:cubicBezTo>
                    <a:pt x="226" y="1307"/>
                    <a:pt x="202" y="1330"/>
                    <a:pt x="170" y="1330"/>
                  </a:cubicBezTo>
                  <a:cubicBezTo>
                    <a:pt x="155" y="1330"/>
                    <a:pt x="138" y="1326"/>
                    <a:pt x="120" y="1313"/>
                  </a:cubicBezTo>
                  <a:cubicBezTo>
                    <a:pt x="20" y="1373"/>
                    <a:pt x="1" y="1413"/>
                    <a:pt x="40" y="1512"/>
                  </a:cubicBezTo>
                  <a:cubicBezTo>
                    <a:pt x="180" y="1672"/>
                    <a:pt x="299" y="1751"/>
                    <a:pt x="478" y="1791"/>
                  </a:cubicBezTo>
                  <a:cubicBezTo>
                    <a:pt x="583" y="1822"/>
                    <a:pt x="684" y="1835"/>
                    <a:pt x="782" y="1835"/>
                  </a:cubicBezTo>
                  <a:cubicBezTo>
                    <a:pt x="1001" y="1835"/>
                    <a:pt x="1207" y="1768"/>
                    <a:pt x="1413" y="1672"/>
                  </a:cubicBezTo>
                  <a:cubicBezTo>
                    <a:pt x="1592" y="1592"/>
                    <a:pt x="1771" y="1512"/>
                    <a:pt x="1930" y="1492"/>
                  </a:cubicBezTo>
                  <a:cubicBezTo>
                    <a:pt x="1990" y="1492"/>
                    <a:pt x="2069" y="1473"/>
                    <a:pt x="2129" y="1453"/>
                  </a:cubicBezTo>
                  <a:cubicBezTo>
                    <a:pt x="2268" y="1393"/>
                    <a:pt x="2408" y="1373"/>
                    <a:pt x="2527" y="1313"/>
                  </a:cubicBezTo>
                  <a:cubicBezTo>
                    <a:pt x="2606" y="1294"/>
                    <a:pt x="2666" y="1274"/>
                    <a:pt x="2726" y="1254"/>
                  </a:cubicBezTo>
                  <a:cubicBezTo>
                    <a:pt x="2905" y="1194"/>
                    <a:pt x="3064" y="1174"/>
                    <a:pt x="3223" y="1115"/>
                  </a:cubicBezTo>
                  <a:cubicBezTo>
                    <a:pt x="3382" y="1095"/>
                    <a:pt x="3482" y="1015"/>
                    <a:pt x="3601" y="955"/>
                  </a:cubicBezTo>
                  <a:cubicBezTo>
                    <a:pt x="3720" y="896"/>
                    <a:pt x="3860" y="836"/>
                    <a:pt x="3979" y="816"/>
                  </a:cubicBezTo>
                  <a:lnTo>
                    <a:pt x="4277" y="756"/>
                  </a:lnTo>
                  <a:cubicBezTo>
                    <a:pt x="4397" y="697"/>
                    <a:pt x="4556" y="677"/>
                    <a:pt x="4675" y="657"/>
                  </a:cubicBezTo>
                  <a:lnTo>
                    <a:pt x="4974" y="577"/>
                  </a:lnTo>
                  <a:cubicBezTo>
                    <a:pt x="5153" y="518"/>
                    <a:pt x="5312" y="498"/>
                    <a:pt x="5491" y="418"/>
                  </a:cubicBezTo>
                  <a:cubicBezTo>
                    <a:pt x="5551" y="398"/>
                    <a:pt x="5590" y="359"/>
                    <a:pt x="5650" y="279"/>
                  </a:cubicBezTo>
                  <a:cubicBezTo>
                    <a:pt x="5511" y="80"/>
                    <a:pt x="5292" y="120"/>
                    <a:pt x="5093" y="100"/>
                  </a:cubicBezTo>
                  <a:cubicBezTo>
                    <a:pt x="5013" y="20"/>
                    <a:pt x="4914" y="20"/>
                    <a:pt x="4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1318175" y="1205075"/>
              <a:ext cx="94025" cy="35150"/>
            </a:xfrm>
            <a:custGeom>
              <a:avLst/>
              <a:gdLst/>
              <a:ahLst/>
              <a:cxnLst/>
              <a:rect l="l" t="t" r="r" b="b"/>
              <a:pathLst>
                <a:path w="3761" h="1406" extrusionOk="0">
                  <a:moveTo>
                    <a:pt x="3297" y="1"/>
                  </a:moveTo>
                  <a:cubicBezTo>
                    <a:pt x="3205" y="1"/>
                    <a:pt x="3119" y="20"/>
                    <a:pt x="3044" y="73"/>
                  </a:cubicBezTo>
                  <a:cubicBezTo>
                    <a:pt x="2945" y="173"/>
                    <a:pt x="2786" y="133"/>
                    <a:pt x="2686" y="212"/>
                  </a:cubicBezTo>
                  <a:lnTo>
                    <a:pt x="2348" y="212"/>
                  </a:lnTo>
                  <a:cubicBezTo>
                    <a:pt x="2348" y="212"/>
                    <a:pt x="2348" y="192"/>
                    <a:pt x="2288" y="192"/>
                  </a:cubicBezTo>
                  <a:cubicBezTo>
                    <a:pt x="2268" y="192"/>
                    <a:pt x="2229" y="212"/>
                    <a:pt x="2189" y="232"/>
                  </a:cubicBezTo>
                  <a:cubicBezTo>
                    <a:pt x="1791" y="371"/>
                    <a:pt x="1393" y="411"/>
                    <a:pt x="995" y="570"/>
                  </a:cubicBezTo>
                  <a:cubicBezTo>
                    <a:pt x="896" y="590"/>
                    <a:pt x="796" y="590"/>
                    <a:pt x="697" y="610"/>
                  </a:cubicBezTo>
                  <a:cubicBezTo>
                    <a:pt x="578" y="670"/>
                    <a:pt x="438" y="670"/>
                    <a:pt x="299" y="729"/>
                  </a:cubicBezTo>
                  <a:cubicBezTo>
                    <a:pt x="259" y="769"/>
                    <a:pt x="180" y="769"/>
                    <a:pt x="140" y="769"/>
                  </a:cubicBezTo>
                  <a:cubicBezTo>
                    <a:pt x="60" y="809"/>
                    <a:pt x="40" y="869"/>
                    <a:pt x="40" y="928"/>
                  </a:cubicBezTo>
                  <a:cubicBezTo>
                    <a:pt x="80" y="1088"/>
                    <a:pt x="1" y="1227"/>
                    <a:pt x="140" y="1366"/>
                  </a:cubicBezTo>
                  <a:cubicBezTo>
                    <a:pt x="200" y="1386"/>
                    <a:pt x="279" y="1406"/>
                    <a:pt x="359" y="1406"/>
                  </a:cubicBezTo>
                  <a:cubicBezTo>
                    <a:pt x="1154" y="1267"/>
                    <a:pt x="1930" y="1028"/>
                    <a:pt x="2726" y="889"/>
                  </a:cubicBezTo>
                  <a:cubicBezTo>
                    <a:pt x="3084" y="809"/>
                    <a:pt x="3581" y="789"/>
                    <a:pt x="3760" y="272"/>
                  </a:cubicBezTo>
                  <a:lnTo>
                    <a:pt x="3542" y="33"/>
                  </a:lnTo>
                  <a:cubicBezTo>
                    <a:pt x="3459" y="15"/>
                    <a:pt x="3376" y="1"/>
                    <a:pt x="32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538600" y="2142175"/>
              <a:ext cx="59200" cy="28575"/>
            </a:xfrm>
            <a:custGeom>
              <a:avLst/>
              <a:gdLst/>
              <a:ahLst/>
              <a:cxnLst/>
              <a:rect l="l" t="t" r="r" b="b"/>
              <a:pathLst>
                <a:path w="2368" h="1143" extrusionOk="0">
                  <a:moveTo>
                    <a:pt x="1898" y="0"/>
                  </a:moveTo>
                  <a:cubicBezTo>
                    <a:pt x="1868" y="0"/>
                    <a:pt x="1839" y="3"/>
                    <a:pt x="1811" y="7"/>
                  </a:cubicBezTo>
                  <a:cubicBezTo>
                    <a:pt x="1592" y="27"/>
                    <a:pt x="1393" y="47"/>
                    <a:pt x="1174" y="87"/>
                  </a:cubicBezTo>
                  <a:cubicBezTo>
                    <a:pt x="697" y="206"/>
                    <a:pt x="140" y="186"/>
                    <a:pt x="0" y="823"/>
                  </a:cubicBezTo>
                  <a:cubicBezTo>
                    <a:pt x="62" y="1054"/>
                    <a:pt x="207" y="1142"/>
                    <a:pt x="381" y="1142"/>
                  </a:cubicBezTo>
                  <a:cubicBezTo>
                    <a:pt x="431" y="1142"/>
                    <a:pt x="484" y="1135"/>
                    <a:pt x="537" y="1121"/>
                  </a:cubicBezTo>
                  <a:cubicBezTo>
                    <a:pt x="677" y="1101"/>
                    <a:pt x="816" y="1101"/>
                    <a:pt x="935" y="1022"/>
                  </a:cubicBezTo>
                  <a:cubicBezTo>
                    <a:pt x="963" y="994"/>
                    <a:pt x="992" y="966"/>
                    <a:pt x="1027" y="966"/>
                  </a:cubicBezTo>
                  <a:cubicBezTo>
                    <a:pt x="1041" y="966"/>
                    <a:pt x="1057" y="970"/>
                    <a:pt x="1075" y="982"/>
                  </a:cubicBezTo>
                  <a:cubicBezTo>
                    <a:pt x="1194" y="902"/>
                    <a:pt x="1353" y="922"/>
                    <a:pt x="1472" y="823"/>
                  </a:cubicBezTo>
                  <a:cubicBezTo>
                    <a:pt x="1494" y="790"/>
                    <a:pt x="1522" y="775"/>
                    <a:pt x="1550" y="775"/>
                  </a:cubicBezTo>
                  <a:cubicBezTo>
                    <a:pt x="1572" y="775"/>
                    <a:pt x="1594" y="785"/>
                    <a:pt x="1612" y="803"/>
                  </a:cubicBezTo>
                  <a:cubicBezTo>
                    <a:pt x="1711" y="743"/>
                    <a:pt x="1850" y="704"/>
                    <a:pt x="1970" y="644"/>
                  </a:cubicBezTo>
                  <a:cubicBezTo>
                    <a:pt x="2208" y="524"/>
                    <a:pt x="2368" y="385"/>
                    <a:pt x="2189" y="87"/>
                  </a:cubicBezTo>
                  <a:cubicBezTo>
                    <a:pt x="2097" y="26"/>
                    <a:pt x="1995" y="0"/>
                    <a:pt x="18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1126700" y="1947850"/>
              <a:ext cx="37625" cy="65825"/>
            </a:xfrm>
            <a:custGeom>
              <a:avLst/>
              <a:gdLst/>
              <a:ahLst/>
              <a:cxnLst/>
              <a:rect l="l" t="t" r="r" b="b"/>
              <a:pathLst>
                <a:path w="1505" h="2633" extrusionOk="0">
                  <a:moveTo>
                    <a:pt x="236" y="1"/>
                  </a:moveTo>
                  <a:cubicBezTo>
                    <a:pt x="161" y="1"/>
                    <a:pt x="95" y="46"/>
                    <a:pt x="41" y="181"/>
                  </a:cubicBezTo>
                  <a:cubicBezTo>
                    <a:pt x="41" y="281"/>
                    <a:pt x="1" y="420"/>
                    <a:pt x="81" y="539"/>
                  </a:cubicBezTo>
                  <a:cubicBezTo>
                    <a:pt x="140" y="579"/>
                    <a:pt x="140" y="639"/>
                    <a:pt x="140" y="679"/>
                  </a:cubicBezTo>
                  <a:cubicBezTo>
                    <a:pt x="200" y="818"/>
                    <a:pt x="200" y="957"/>
                    <a:pt x="279" y="1076"/>
                  </a:cubicBezTo>
                  <a:lnTo>
                    <a:pt x="279" y="1116"/>
                  </a:lnTo>
                  <a:cubicBezTo>
                    <a:pt x="399" y="1196"/>
                    <a:pt x="359" y="1355"/>
                    <a:pt x="478" y="1434"/>
                  </a:cubicBezTo>
                  <a:cubicBezTo>
                    <a:pt x="558" y="1554"/>
                    <a:pt x="538" y="1713"/>
                    <a:pt x="657" y="1812"/>
                  </a:cubicBezTo>
                  <a:cubicBezTo>
                    <a:pt x="737" y="1852"/>
                    <a:pt x="777" y="1932"/>
                    <a:pt x="856" y="1991"/>
                  </a:cubicBezTo>
                  <a:cubicBezTo>
                    <a:pt x="876" y="2051"/>
                    <a:pt x="936" y="2111"/>
                    <a:pt x="976" y="2111"/>
                  </a:cubicBezTo>
                  <a:lnTo>
                    <a:pt x="996" y="2131"/>
                  </a:lnTo>
                  <a:cubicBezTo>
                    <a:pt x="1055" y="2210"/>
                    <a:pt x="1115" y="2250"/>
                    <a:pt x="1115" y="2350"/>
                  </a:cubicBezTo>
                  <a:cubicBezTo>
                    <a:pt x="1155" y="2449"/>
                    <a:pt x="1175" y="2529"/>
                    <a:pt x="1195" y="2628"/>
                  </a:cubicBezTo>
                  <a:cubicBezTo>
                    <a:pt x="1218" y="2631"/>
                    <a:pt x="1240" y="2632"/>
                    <a:pt x="1260" y="2632"/>
                  </a:cubicBezTo>
                  <a:cubicBezTo>
                    <a:pt x="1504" y="2632"/>
                    <a:pt x="1456" y="2416"/>
                    <a:pt x="1493" y="2250"/>
                  </a:cubicBezTo>
                  <a:cubicBezTo>
                    <a:pt x="1493" y="2171"/>
                    <a:pt x="1493" y="2111"/>
                    <a:pt x="1473" y="2031"/>
                  </a:cubicBezTo>
                  <a:cubicBezTo>
                    <a:pt x="1453" y="1932"/>
                    <a:pt x="1393" y="1832"/>
                    <a:pt x="1354" y="1733"/>
                  </a:cubicBezTo>
                  <a:cubicBezTo>
                    <a:pt x="1314" y="1653"/>
                    <a:pt x="1274" y="1614"/>
                    <a:pt x="1254" y="1534"/>
                  </a:cubicBezTo>
                  <a:lnTo>
                    <a:pt x="1095" y="1236"/>
                  </a:lnTo>
                  <a:cubicBezTo>
                    <a:pt x="896" y="858"/>
                    <a:pt x="856" y="420"/>
                    <a:pt x="538" y="122"/>
                  </a:cubicBezTo>
                  <a:cubicBezTo>
                    <a:pt x="429" y="67"/>
                    <a:pt x="326" y="1"/>
                    <a:pt x="2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280375" y="1364050"/>
              <a:ext cx="52250" cy="23650"/>
            </a:xfrm>
            <a:custGeom>
              <a:avLst/>
              <a:gdLst/>
              <a:ahLst/>
              <a:cxnLst/>
              <a:rect l="l" t="t" r="r" b="b"/>
              <a:pathLst>
                <a:path w="2090" h="946" extrusionOk="0">
                  <a:moveTo>
                    <a:pt x="1095" y="0"/>
                  </a:moveTo>
                  <a:cubicBezTo>
                    <a:pt x="976" y="0"/>
                    <a:pt x="876" y="60"/>
                    <a:pt x="777" y="139"/>
                  </a:cubicBezTo>
                  <a:cubicBezTo>
                    <a:pt x="684" y="170"/>
                    <a:pt x="579" y="238"/>
                    <a:pt x="471" y="238"/>
                  </a:cubicBezTo>
                  <a:cubicBezTo>
                    <a:pt x="440" y="238"/>
                    <a:pt x="410" y="232"/>
                    <a:pt x="379" y="219"/>
                  </a:cubicBezTo>
                  <a:cubicBezTo>
                    <a:pt x="336" y="207"/>
                    <a:pt x="298" y="201"/>
                    <a:pt x="266" y="201"/>
                  </a:cubicBezTo>
                  <a:cubicBezTo>
                    <a:pt x="88" y="201"/>
                    <a:pt x="54" y="369"/>
                    <a:pt x="21" y="537"/>
                  </a:cubicBezTo>
                  <a:lnTo>
                    <a:pt x="1" y="617"/>
                  </a:lnTo>
                  <a:lnTo>
                    <a:pt x="60" y="676"/>
                  </a:lnTo>
                  <a:cubicBezTo>
                    <a:pt x="200" y="836"/>
                    <a:pt x="438" y="716"/>
                    <a:pt x="617" y="836"/>
                  </a:cubicBezTo>
                  <a:lnTo>
                    <a:pt x="677" y="836"/>
                  </a:lnTo>
                  <a:cubicBezTo>
                    <a:pt x="755" y="813"/>
                    <a:pt x="839" y="785"/>
                    <a:pt x="919" y="785"/>
                  </a:cubicBezTo>
                  <a:cubicBezTo>
                    <a:pt x="982" y="785"/>
                    <a:pt x="1042" y="803"/>
                    <a:pt x="1095" y="856"/>
                  </a:cubicBezTo>
                  <a:cubicBezTo>
                    <a:pt x="1150" y="924"/>
                    <a:pt x="1214" y="945"/>
                    <a:pt x="1288" y="945"/>
                  </a:cubicBezTo>
                  <a:cubicBezTo>
                    <a:pt x="1321" y="945"/>
                    <a:pt x="1356" y="941"/>
                    <a:pt x="1393" y="935"/>
                  </a:cubicBezTo>
                  <a:cubicBezTo>
                    <a:pt x="1552" y="696"/>
                    <a:pt x="2090" y="796"/>
                    <a:pt x="1970" y="299"/>
                  </a:cubicBezTo>
                  <a:cubicBezTo>
                    <a:pt x="1811" y="179"/>
                    <a:pt x="1612" y="100"/>
                    <a:pt x="1453" y="40"/>
                  </a:cubicBezTo>
                  <a:cubicBezTo>
                    <a:pt x="1354" y="0"/>
                    <a:pt x="1214" y="0"/>
                    <a:pt x="10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1098375" y="1683875"/>
              <a:ext cx="20900" cy="79050"/>
            </a:xfrm>
            <a:custGeom>
              <a:avLst/>
              <a:gdLst/>
              <a:ahLst/>
              <a:cxnLst/>
              <a:rect l="l" t="t" r="r" b="b"/>
              <a:pathLst>
                <a:path w="836" h="3162" extrusionOk="0">
                  <a:moveTo>
                    <a:pt x="350" y="0"/>
                  </a:moveTo>
                  <a:cubicBezTo>
                    <a:pt x="307" y="0"/>
                    <a:pt x="270" y="25"/>
                    <a:pt x="239" y="78"/>
                  </a:cubicBezTo>
                  <a:lnTo>
                    <a:pt x="239" y="157"/>
                  </a:lnTo>
                  <a:lnTo>
                    <a:pt x="219" y="217"/>
                  </a:lnTo>
                  <a:cubicBezTo>
                    <a:pt x="0" y="774"/>
                    <a:pt x="279" y="1371"/>
                    <a:pt x="40" y="1948"/>
                  </a:cubicBezTo>
                  <a:lnTo>
                    <a:pt x="40" y="3161"/>
                  </a:lnTo>
                  <a:cubicBezTo>
                    <a:pt x="239" y="3042"/>
                    <a:pt x="139" y="2743"/>
                    <a:pt x="398" y="2644"/>
                  </a:cubicBezTo>
                  <a:cubicBezTo>
                    <a:pt x="836" y="2226"/>
                    <a:pt x="816" y="1709"/>
                    <a:pt x="736" y="1152"/>
                  </a:cubicBezTo>
                  <a:cubicBezTo>
                    <a:pt x="597" y="774"/>
                    <a:pt x="696" y="376"/>
                    <a:pt x="477" y="58"/>
                  </a:cubicBezTo>
                  <a:cubicBezTo>
                    <a:pt x="431" y="20"/>
                    <a:pt x="388"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125825" y="2131025"/>
              <a:ext cx="51750" cy="26750"/>
            </a:xfrm>
            <a:custGeom>
              <a:avLst/>
              <a:gdLst/>
              <a:ahLst/>
              <a:cxnLst/>
              <a:rect l="l" t="t" r="r" b="b"/>
              <a:pathLst>
                <a:path w="2070" h="1070" extrusionOk="0">
                  <a:moveTo>
                    <a:pt x="637" y="1"/>
                  </a:moveTo>
                  <a:cubicBezTo>
                    <a:pt x="582" y="1"/>
                    <a:pt x="528" y="6"/>
                    <a:pt x="478" y="16"/>
                  </a:cubicBezTo>
                  <a:cubicBezTo>
                    <a:pt x="398" y="16"/>
                    <a:pt x="319" y="55"/>
                    <a:pt x="279" y="95"/>
                  </a:cubicBezTo>
                  <a:cubicBezTo>
                    <a:pt x="279" y="135"/>
                    <a:pt x="239" y="155"/>
                    <a:pt x="219" y="175"/>
                  </a:cubicBezTo>
                  <a:cubicBezTo>
                    <a:pt x="199" y="254"/>
                    <a:pt x="219" y="334"/>
                    <a:pt x="239" y="374"/>
                  </a:cubicBezTo>
                  <a:cubicBezTo>
                    <a:pt x="279" y="433"/>
                    <a:pt x="299" y="493"/>
                    <a:pt x="279" y="553"/>
                  </a:cubicBezTo>
                  <a:cubicBezTo>
                    <a:pt x="219" y="593"/>
                    <a:pt x="179" y="632"/>
                    <a:pt x="120" y="672"/>
                  </a:cubicBezTo>
                  <a:lnTo>
                    <a:pt x="100" y="712"/>
                  </a:lnTo>
                  <a:cubicBezTo>
                    <a:pt x="0" y="791"/>
                    <a:pt x="20" y="851"/>
                    <a:pt x="120" y="871"/>
                  </a:cubicBezTo>
                  <a:lnTo>
                    <a:pt x="100" y="871"/>
                  </a:lnTo>
                  <a:cubicBezTo>
                    <a:pt x="241" y="975"/>
                    <a:pt x="397" y="999"/>
                    <a:pt x="556" y="999"/>
                  </a:cubicBezTo>
                  <a:cubicBezTo>
                    <a:pt x="687" y="999"/>
                    <a:pt x="821" y="983"/>
                    <a:pt x="953" y="983"/>
                  </a:cubicBezTo>
                  <a:cubicBezTo>
                    <a:pt x="1091" y="983"/>
                    <a:pt x="1226" y="1000"/>
                    <a:pt x="1353" y="1070"/>
                  </a:cubicBezTo>
                  <a:cubicBezTo>
                    <a:pt x="1363" y="1060"/>
                    <a:pt x="1373" y="1055"/>
                    <a:pt x="1388" y="1055"/>
                  </a:cubicBezTo>
                  <a:cubicBezTo>
                    <a:pt x="1403" y="1055"/>
                    <a:pt x="1423" y="1060"/>
                    <a:pt x="1453" y="1070"/>
                  </a:cubicBezTo>
                  <a:cubicBezTo>
                    <a:pt x="1572" y="990"/>
                    <a:pt x="1711" y="1050"/>
                    <a:pt x="1850" y="951"/>
                  </a:cubicBezTo>
                  <a:cubicBezTo>
                    <a:pt x="1890" y="811"/>
                    <a:pt x="1910" y="692"/>
                    <a:pt x="2010" y="593"/>
                  </a:cubicBezTo>
                  <a:cubicBezTo>
                    <a:pt x="2069" y="513"/>
                    <a:pt x="2069" y="473"/>
                    <a:pt x="2069" y="394"/>
                  </a:cubicBezTo>
                  <a:cubicBezTo>
                    <a:pt x="2010" y="314"/>
                    <a:pt x="1970" y="274"/>
                    <a:pt x="1910" y="254"/>
                  </a:cubicBezTo>
                  <a:cubicBezTo>
                    <a:pt x="1811" y="195"/>
                    <a:pt x="1711" y="175"/>
                    <a:pt x="1612" y="175"/>
                  </a:cubicBezTo>
                  <a:cubicBezTo>
                    <a:pt x="1393" y="175"/>
                    <a:pt x="1194" y="155"/>
                    <a:pt x="995" y="75"/>
                  </a:cubicBezTo>
                  <a:cubicBezTo>
                    <a:pt x="955" y="55"/>
                    <a:pt x="876" y="16"/>
                    <a:pt x="796" y="16"/>
                  </a:cubicBezTo>
                  <a:cubicBezTo>
                    <a:pt x="746" y="6"/>
                    <a:pt x="692"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1557875" y="888175"/>
              <a:ext cx="29875" cy="54650"/>
            </a:xfrm>
            <a:custGeom>
              <a:avLst/>
              <a:gdLst/>
              <a:ahLst/>
              <a:cxnLst/>
              <a:rect l="l" t="t" r="r" b="b"/>
              <a:pathLst>
                <a:path w="1195" h="2186" extrusionOk="0">
                  <a:moveTo>
                    <a:pt x="468" y="0"/>
                  </a:moveTo>
                  <a:cubicBezTo>
                    <a:pt x="383" y="0"/>
                    <a:pt x="303" y="22"/>
                    <a:pt x="240" y="117"/>
                  </a:cubicBezTo>
                  <a:lnTo>
                    <a:pt x="260" y="77"/>
                  </a:lnTo>
                  <a:lnTo>
                    <a:pt x="260" y="77"/>
                  </a:lnTo>
                  <a:cubicBezTo>
                    <a:pt x="1" y="316"/>
                    <a:pt x="279" y="555"/>
                    <a:pt x="240" y="774"/>
                  </a:cubicBezTo>
                  <a:cubicBezTo>
                    <a:pt x="240" y="833"/>
                    <a:pt x="220" y="913"/>
                    <a:pt x="220" y="953"/>
                  </a:cubicBezTo>
                  <a:cubicBezTo>
                    <a:pt x="100" y="1211"/>
                    <a:pt x="160" y="1510"/>
                    <a:pt x="140" y="1768"/>
                  </a:cubicBezTo>
                  <a:cubicBezTo>
                    <a:pt x="226" y="1940"/>
                    <a:pt x="238" y="2186"/>
                    <a:pt x="470" y="2186"/>
                  </a:cubicBezTo>
                  <a:cubicBezTo>
                    <a:pt x="507" y="2186"/>
                    <a:pt x="549" y="2180"/>
                    <a:pt x="598" y="2166"/>
                  </a:cubicBezTo>
                  <a:cubicBezTo>
                    <a:pt x="817" y="1927"/>
                    <a:pt x="757" y="1609"/>
                    <a:pt x="797" y="1311"/>
                  </a:cubicBezTo>
                  <a:cubicBezTo>
                    <a:pt x="797" y="1032"/>
                    <a:pt x="896" y="774"/>
                    <a:pt x="1055" y="555"/>
                  </a:cubicBezTo>
                  <a:cubicBezTo>
                    <a:pt x="1135" y="455"/>
                    <a:pt x="1194" y="356"/>
                    <a:pt x="1115" y="237"/>
                  </a:cubicBezTo>
                  <a:cubicBezTo>
                    <a:pt x="956" y="177"/>
                    <a:pt x="836" y="77"/>
                    <a:pt x="697" y="18"/>
                  </a:cubicBezTo>
                  <a:cubicBezTo>
                    <a:pt x="622" y="18"/>
                    <a:pt x="543" y="0"/>
                    <a:pt x="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966775" y="859275"/>
              <a:ext cx="26900" cy="56700"/>
            </a:xfrm>
            <a:custGeom>
              <a:avLst/>
              <a:gdLst/>
              <a:ahLst/>
              <a:cxnLst/>
              <a:rect l="l" t="t" r="r" b="b"/>
              <a:pathLst>
                <a:path w="1076" h="2268" extrusionOk="0">
                  <a:moveTo>
                    <a:pt x="359" y="0"/>
                  </a:moveTo>
                  <a:cubicBezTo>
                    <a:pt x="61" y="179"/>
                    <a:pt x="200" y="497"/>
                    <a:pt x="100" y="716"/>
                  </a:cubicBezTo>
                  <a:cubicBezTo>
                    <a:pt x="81" y="796"/>
                    <a:pt x="81" y="875"/>
                    <a:pt x="61" y="935"/>
                  </a:cubicBezTo>
                  <a:cubicBezTo>
                    <a:pt x="61" y="1094"/>
                    <a:pt x="1" y="1273"/>
                    <a:pt x="140" y="1393"/>
                  </a:cubicBezTo>
                  <a:lnTo>
                    <a:pt x="160" y="1432"/>
                  </a:lnTo>
                  <a:lnTo>
                    <a:pt x="160" y="1512"/>
                  </a:lnTo>
                  <a:cubicBezTo>
                    <a:pt x="200" y="1611"/>
                    <a:pt x="260" y="1671"/>
                    <a:pt x="299" y="1731"/>
                  </a:cubicBezTo>
                  <a:cubicBezTo>
                    <a:pt x="359" y="1770"/>
                    <a:pt x="359" y="1790"/>
                    <a:pt x="359" y="1830"/>
                  </a:cubicBezTo>
                  <a:cubicBezTo>
                    <a:pt x="379" y="1969"/>
                    <a:pt x="458" y="2029"/>
                    <a:pt x="538" y="2089"/>
                  </a:cubicBezTo>
                  <a:cubicBezTo>
                    <a:pt x="578" y="2168"/>
                    <a:pt x="638" y="2208"/>
                    <a:pt x="697" y="2268"/>
                  </a:cubicBezTo>
                  <a:lnTo>
                    <a:pt x="737" y="2228"/>
                  </a:lnTo>
                  <a:cubicBezTo>
                    <a:pt x="1075" y="2208"/>
                    <a:pt x="996" y="1989"/>
                    <a:pt x="976" y="1770"/>
                  </a:cubicBezTo>
                  <a:cubicBezTo>
                    <a:pt x="876" y="1472"/>
                    <a:pt x="936" y="1134"/>
                    <a:pt x="677" y="895"/>
                  </a:cubicBezTo>
                  <a:cubicBezTo>
                    <a:pt x="478" y="637"/>
                    <a:pt x="737" y="298"/>
                    <a:pt x="498" y="40"/>
                  </a:cubicBezTo>
                  <a:cubicBezTo>
                    <a:pt x="458" y="40"/>
                    <a:pt x="399" y="2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643525" y="2118950"/>
              <a:ext cx="62700" cy="24175"/>
            </a:xfrm>
            <a:custGeom>
              <a:avLst/>
              <a:gdLst/>
              <a:ahLst/>
              <a:cxnLst/>
              <a:rect l="l" t="t" r="r" b="b"/>
              <a:pathLst>
                <a:path w="2508" h="967" extrusionOk="0">
                  <a:moveTo>
                    <a:pt x="450" y="0"/>
                  </a:moveTo>
                  <a:cubicBezTo>
                    <a:pt x="276" y="0"/>
                    <a:pt x="114" y="58"/>
                    <a:pt x="1" y="260"/>
                  </a:cubicBezTo>
                  <a:cubicBezTo>
                    <a:pt x="200" y="459"/>
                    <a:pt x="299" y="737"/>
                    <a:pt x="478" y="956"/>
                  </a:cubicBezTo>
                  <a:cubicBezTo>
                    <a:pt x="498" y="954"/>
                    <a:pt x="518" y="953"/>
                    <a:pt x="538" y="953"/>
                  </a:cubicBezTo>
                  <a:cubicBezTo>
                    <a:pt x="619" y="953"/>
                    <a:pt x="702" y="966"/>
                    <a:pt x="784" y="966"/>
                  </a:cubicBezTo>
                  <a:cubicBezTo>
                    <a:pt x="886" y="966"/>
                    <a:pt x="985" y="946"/>
                    <a:pt x="1075" y="857"/>
                  </a:cubicBezTo>
                  <a:cubicBezTo>
                    <a:pt x="1214" y="717"/>
                    <a:pt x="1453" y="837"/>
                    <a:pt x="1592" y="717"/>
                  </a:cubicBezTo>
                  <a:cubicBezTo>
                    <a:pt x="1636" y="688"/>
                    <a:pt x="1669" y="670"/>
                    <a:pt x="1707" y="670"/>
                  </a:cubicBezTo>
                  <a:cubicBezTo>
                    <a:pt x="1721" y="670"/>
                    <a:pt x="1735" y="672"/>
                    <a:pt x="1751" y="678"/>
                  </a:cubicBezTo>
                  <a:cubicBezTo>
                    <a:pt x="1848" y="607"/>
                    <a:pt x="1961" y="603"/>
                    <a:pt x="2074" y="603"/>
                  </a:cubicBezTo>
                  <a:cubicBezTo>
                    <a:pt x="2089" y="603"/>
                    <a:pt x="2103" y="603"/>
                    <a:pt x="2117" y="603"/>
                  </a:cubicBezTo>
                  <a:cubicBezTo>
                    <a:pt x="2244" y="603"/>
                    <a:pt x="2368" y="598"/>
                    <a:pt x="2467" y="499"/>
                  </a:cubicBezTo>
                  <a:lnTo>
                    <a:pt x="2447" y="499"/>
                  </a:lnTo>
                  <a:cubicBezTo>
                    <a:pt x="2467" y="459"/>
                    <a:pt x="2487" y="439"/>
                    <a:pt x="2507" y="419"/>
                  </a:cubicBezTo>
                  <a:cubicBezTo>
                    <a:pt x="2487" y="379"/>
                    <a:pt x="2487" y="339"/>
                    <a:pt x="2467" y="320"/>
                  </a:cubicBezTo>
                  <a:cubicBezTo>
                    <a:pt x="2447" y="280"/>
                    <a:pt x="2388" y="260"/>
                    <a:pt x="2368" y="240"/>
                  </a:cubicBezTo>
                  <a:cubicBezTo>
                    <a:pt x="2288" y="220"/>
                    <a:pt x="2209" y="180"/>
                    <a:pt x="2149" y="180"/>
                  </a:cubicBezTo>
                  <a:lnTo>
                    <a:pt x="1890" y="180"/>
                  </a:lnTo>
                  <a:cubicBezTo>
                    <a:pt x="1831" y="180"/>
                    <a:pt x="1751" y="180"/>
                    <a:pt x="1672" y="220"/>
                  </a:cubicBezTo>
                  <a:cubicBezTo>
                    <a:pt x="1585" y="256"/>
                    <a:pt x="1503" y="270"/>
                    <a:pt x="1423" y="270"/>
                  </a:cubicBezTo>
                  <a:cubicBezTo>
                    <a:pt x="1190" y="270"/>
                    <a:pt x="979" y="145"/>
                    <a:pt x="757" y="41"/>
                  </a:cubicBezTo>
                  <a:cubicBezTo>
                    <a:pt x="655" y="19"/>
                    <a:pt x="550" y="0"/>
                    <a:pt x="4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1115775" y="1918050"/>
              <a:ext cx="27875" cy="37325"/>
            </a:xfrm>
            <a:custGeom>
              <a:avLst/>
              <a:gdLst/>
              <a:ahLst/>
              <a:cxnLst/>
              <a:rect l="l" t="t" r="r" b="b"/>
              <a:pathLst>
                <a:path w="1115" h="1493" extrusionOk="0">
                  <a:moveTo>
                    <a:pt x="284" y="1"/>
                  </a:moveTo>
                  <a:cubicBezTo>
                    <a:pt x="117" y="1"/>
                    <a:pt x="104" y="199"/>
                    <a:pt x="40" y="359"/>
                  </a:cubicBezTo>
                  <a:cubicBezTo>
                    <a:pt x="40" y="438"/>
                    <a:pt x="20" y="498"/>
                    <a:pt x="20" y="558"/>
                  </a:cubicBezTo>
                  <a:lnTo>
                    <a:pt x="20" y="597"/>
                  </a:lnTo>
                  <a:lnTo>
                    <a:pt x="0" y="637"/>
                  </a:lnTo>
                  <a:cubicBezTo>
                    <a:pt x="20" y="717"/>
                    <a:pt x="80" y="776"/>
                    <a:pt x="120" y="856"/>
                  </a:cubicBezTo>
                  <a:cubicBezTo>
                    <a:pt x="179" y="916"/>
                    <a:pt x="179" y="995"/>
                    <a:pt x="179" y="1035"/>
                  </a:cubicBezTo>
                  <a:cubicBezTo>
                    <a:pt x="279" y="1154"/>
                    <a:pt x="219" y="1314"/>
                    <a:pt x="338" y="1413"/>
                  </a:cubicBezTo>
                  <a:lnTo>
                    <a:pt x="398" y="1493"/>
                  </a:lnTo>
                  <a:lnTo>
                    <a:pt x="478" y="1493"/>
                  </a:lnTo>
                  <a:cubicBezTo>
                    <a:pt x="521" y="1389"/>
                    <a:pt x="572" y="1356"/>
                    <a:pt x="625" y="1356"/>
                  </a:cubicBezTo>
                  <a:cubicBezTo>
                    <a:pt x="695" y="1356"/>
                    <a:pt x="768" y="1410"/>
                    <a:pt x="836" y="1433"/>
                  </a:cubicBezTo>
                  <a:cubicBezTo>
                    <a:pt x="1114" y="856"/>
                    <a:pt x="816" y="438"/>
                    <a:pt x="438" y="40"/>
                  </a:cubicBezTo>
                  <a:cubicBezTo>
                    <a:pt x="375" y="13"/>
                    <a:pt x="325"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1283875" y="1226150"/>
              <a:ext cx="36325" cy="22050"/>
            </a:xfrm>
            <a:custGeom>
              <a:avLst/>
              <a:gdLst/>
              <a:ahLst/>
              <a:cxnLst/>
              <a:rect l="l" t="t" r="r" b="b"/>
              <a:pathLst>
                <a:path w="1453" h="882" extrusionOk="0">
                  <a:moveTo>
                    <a:pt x="1194" y="1"/>
                  </a:moveTo>
                  <a:cubicBezTo>
                    <a:pt x="1164" y="1"/>
                    <a:pt x="1134" y="16"/>
                    <a:pt x="1114" y="46"/>
                  </a:cubicBezTo>
                  <a:cubicBezTo>
                    <a:pt x="1074" y="85"/>
                    <a:pt x="1015" y="85"/>
                    <a:pt x="955" y="85"/>
                  </a:cubicBezTo>
                  <a:cubicBezTo>
                    <a:pt x="637" y="145"/>
                    <a:pt x="318" y="185"/>
                    <a:pt x="80" y="463"/>
                  </a:cubicBezTo>
                  <a:lnTo>
                    <a:pt x="119" y="463"/>
                  </a:lnTo>
                  <a:cubicBezTo>
                    <a:pt x="40" y="523"/>
                    <a:pt x="0" y="583"/>
                    <a:pt x="60" y="662"/>
                  </a:cubicBezTo>
                  <a:cubicBezTo>
                    <a:pt x="159" y="782"/>
                    <a:pt x="298" y="861"/>
                    <a:pt x="477" y="881"/>
                  </a:cubicBezTo>
                  <a:cubicBezTo>
                    <a:pt x="875" y="881"/>
                    <a:pt x="1214" y="762"/>
                    <a:pt x="1452" y="443"/>
                  </a:cubicBezTo>
                  <a:lnTo>
                    <a:pt x="1452" y="284"/>
                  </a:lnTo>
                  <a:cubicBezTo>
                    <a:pt x="1452" y="185"/>
                    <a:pt x="1373" y="145"/>
                    <a:pt x="1273" y="46"/>
                  </a:cubicBezTo>
                  <a:cubicBezTo>
                    <a:pt x="1253" y="16"/>
                    <a:pt x="1223" y="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896675" y="848675"/>
              <a:ext cx="30350" cy="12800"/>
            </a:xfrm>
            <a:custGeom>
              <a:avLst/>
              <a:gdLst/>
              <a:ahLst/>
              <a:cxnLst/>
              <a:rect l="l" t="t" r="r" b="b"/>
              <a:pathLst>
                <a:path w="1214" h="512" extrusionOk="0">
                  <a:moveTo>
                    <a:pt x="1102" y="1"/>
                  </a:moveTo>
                  <a:cubicBezTo>
                    <a:pt x="1093" y="1"/>
                    <a:pt x="1084" y="2"/>
                    <a:pt x="1074" y="6"/>
                  </a:cubicBezTo>
                  <a:cubicBezTo>
                    <a:pt x="716" y="126"/>
                    <a:pt x="318" y="6"/>
                    <a:pt x="0" y="245"/>
                  </a:cubicBezTo>
                  <a:cubicBezTo>
                    <a:pt x="60" y="404"/>
                    <a:pt x="179" y="444"/>
                    <a:pt x="318" y="504"/>
                  </a:cubicBezTo>
                  <a:cubicBezTo>
                    <a:pt x="338" y="509"/>
                    <a:pt x="358" y="511"/>
                    <a:pt x="377" y="511"/>
                  </a:cubicBezTo>
                  <a:cubicBezTo>
                    <a:pt x="435" y="511"/>
                    <a:pt x="487" y="489"/>
                    <a:pt x="517" y="444"/>
                  </a:cubicBezTo>
                  <a:lnTo>
                    <a:pt x="1054" y="444"/>
                  </a:lnTo>
                  <a:cubicBezTo>
                    <a:pt x="1094" y="364"/>
                    <a:pt x="1154" y="325"/>
                    <a:pt x="1214" y="265"/>
                  </a:cubicBezTo>
                  <a:cubicBezTo>
                    <a:pt x="1214" y="157"/>
                    <a:pt x="1181" y="1"/>
                    <a:pt x="11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1375375" y="2045400"/>
              <a:ext cx="45775" cy="17400"/>
            </a:xfrm>
            <a:custGeom>
              <a:avLst/>
              <a:gdLst/>
              <a:ahLst/>
              <a:cxnLst/>
              <a:rect l="l" t="t" r="r" b="b"/>
              <a:pathLst>
                <a:path w="1831" h="696" extrusionOk="0">
                  <a:moveTo>
                    <a:pt x="1391" y="0"/>
                  </a:moveTo>
                  <a:cubicBezTo>
                    <a:pt x="1277" y="0"/>
                    <a:pt x="1155" y="24"/>
                    <a:pt x="1035" y="39"/>
                  </a:cubicBezTo>
                  <a:cubicBezTo>
                    <a:pt x="756" y="238"/>
                    <a:pt x="378" y="298"/>
                    <a:pt x="80" y="457"/>
                  </a:cubicBezTo>
                  <a:cubicBezTo>
                    <a:pt x="0" y="536"/>
                    <a:pt x="0" y="616"/>
                    <a:pt x="100" y="656"/>
                  </a:cubicBezTo>
                  <a:cubicBezTo>
                    <a:pt x="166" y="639"/>
                    <a:pt x="235" y="630"/>
                    <a:pt x="304" y="630"/>
                  </a:cubicBezTo>
                  <a:cubicBezTo>
                    <a:pt x="400" y="630"/>
                    <a:pt x="496" y="649"/>
                    <a:pt x="577" y="695"/>
                  </a:cubicBezTo>
                  <a:lnTo>
                    <a:pt x="1273" y="695"/>
                  </a:lnTo>
                  <a:cubicBezTo>
                    <a:pt x="1187" y="523"/>
                    <a:pt x="1176" y="365"/>
                    <a:pt x="1382" y="365"/>
                  </a:cubicBezTo>
                  <a:cubicBezTo>
                    <a:pt x="1413" y="365"/>
                    <a:pt x="1450" y="369"/>
                    <a:pt x="1492" y="377"/>
                  </a:cubicBezTo>
                  <a:cubicBezTo>
                    <a:pt x="1592" y="377"/>
                    <a:pt x="1731" y="337"/>
                    <a:pt x="1830" y="337"/>
                  </a:cubicBezTo>
                  <a:cubicBezTo>
                    <a:pt x="1744" y="65"/>
                    <a:pt x="1580" y="0"/>
                    <a:pt x="13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1422625" y="1048750"/>
              <a:ext cx="19900" cy="32350"/>
            </a:xfrm>
            <a:custGeom>
              <a:avLst/>
              <a:gdLst/>
              <a:ahLst/>
              <a:cxnLst/>
              <a:rect l="l" t="t" r="r" b="b"/>
              <a:pathLst>
                <a:path w="796" h="1294" extrusionOk="0">
                  <a:moveTo>
                    <a:pt x="215" y="1"/>
                  </a:moveTo>
                  <a:cubicBezTo>
                    <a:pt x="161" y="1"/>
                    <a:pt x="120" y="32"/>
                    <a:pt x="80" y="100"/>
                  </a:cubicBezTo>
                  <a:cubicBezTo>
                    <a:pt x="100" y="279"/>
                    <a:pt x="139" y="438"/>
                    <a:pt x="40" y="597"/>
                  </a:cubicBezTo>
                  <a:lnTo>
                    <a:pt x="0" y="677"/>
                  </a:lnTo>
                  <a:lnTo>
                    <a:pt x="60" y="716"/>
                  </a:lnTo>
                  <a:cubicBezTo>
                    <a:pt x="80" y="915"/>
                    <a:pt x="40" y="1174"/>
                    <a:pt x="259" y="1293"/>
                  </a:cubicBezTo>
                  <a:cubicBezTo>
                    <a:pt x="796" y="1154"/>
                    <a:pt x="577" y="716"/>
                    <a:pt x="557" y="338"/>
                  </a:cubicBezTo>
                  <a:cubicBezTo>
                    <a:pt x="497" y="219"/>
                    <a:pt x="438" y="100"/>
                    <a:pt x="298" y="20"/>
                  </a:cubicBezTo>
                  <a:cubicBezTo>
                    <a:pt x="267" y="7"/>
                    <a:pt x="240" y="1"/>
                    <a:pt x="2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428700" y="2182600"/>
              <a:ext cx="39800" cy="17475"/>
            </a:xfrm>
            <a:custGeom>
              <a:avLst/>
              <a:gdLst/>
              <a:ahLst/>
              <a:cxnLst/>
              <a:rect l="l" t="t" r="r" b="b"/>
              <a:pathLst>
                <a:path w="1592" h="699" extrusionOk="0">
                  <a:moveTo>
                    <a:pt x="288" y="1"/>
                  </a:moveTo>
                  <a:cubicBezTo>
                    <a:pt x="211" y="1"/>
                    <a:pt x="133" y="29"/>
                    <a:pt x="60" y="121"/>
                  </a:cubicBezTo>
                  <a:cubicBezTo>
                    <a:pt x="0" y="300"/>
                    <a:pt x="0" y="479"/>
                    <a:pt x="139" y="618"/>
                  </a:cubicBezTo>
                  <a:cubicBezTo>
                    <a:pt x="236" y="661"/>
                    <a:pt x="333" y="698"/>
                    <a:pt x="429" y="698"/>
                  </a:cubicBezTo>
                  <a:cubicBezTo>
                    <a:pt x="512" y="698"/>
                    <a:pt x="594" y="672"/>
                    <a:pt x="676" y="598"/>
                  </a:cubicBezTo>
                  <a:cubicBezTo>
                    <a:pt x="935" y="598"/>
                    <a:pt x="1213" y="578"/>
                    <a:pt x="1492" y="578"/>
                  </a:cubicBezTo>
                  <a:cubicBezTo>
                    <a:pt x="1591" y="519"/>
                    <a:pt x="1591" y="459"/>
                    <a:pt x="1532" y="380"/>
                  </a:cubicBezTo>
                  <a:cubicBezTo>
                    <a:pt x="1273" y="161"/>
                    <a:pt x="855" y="200"/>
                    <a:pt x="557" y="61"/>
                  </a:cubicBezTo>
                  <a:cubicBezTo>
                    <a:pt x="471" y="40"/>
                    <a:pt x="380"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703700" y="2111025"/>
              <a:ext cx="41800" cy="18550"/>
            </a:xfrm>
            <a:custGeom>
              <a:avLst/>
              <a:gdLst/>
              <a:ahLst/>
              <a:cxnLst/>
              <a:rect l="l" t="t" r="r" b="b"/>
              <a:pathLst>
                <a:path w="1672" h="742" extrusionOk="0">
                  <a:moveTo>
                    <a:pt x="1373" y="0"/>
                  </a:moveTo>
                  <a:cubicBezTo>
                    <a:pt x="936" y="60"/>
                    <a:pt x="458" y="99"/>
                    <a:pt x="80" y="398"/>
                  </a:cubicBezTo>
                  <a:cubicBezTo>
                    <a:pt x="40" y="458"/>
                    <a:pt x="1" y="557"/>
                    <a:pt x="40" y="637"/>
                  </a:cubicBezTo>
                  <a:lnTo>
                    <a:pt x="80" y="676"/>
                  </a:lnTo>
                  <a:cubicBezTo>
                    <a:pt x="170" y="716"/>
                    <a:pt x="249" y="741"/>
                    <a:pt x="329" y="741"/>
                  </a:cubicBezTo>
                  <a:cubicBezTo>
                    <a:pt x="408" y="741"/>
                    <a:pt x="488" y="716"/>
                    <a:pt x="578" y="656"/>
                  </a:cubicBezTo>
                  <a:cubicBezTo>
                    <a:pt x="737" y="497"/>
                    <a:pt x="956" y="637"/>
                    <a:pt x="1095" y="497"/>
                  </a:cubicBezTo>
                  <a:cubicBezTo>
                    <a:pt x="1137" y="483"/>
                    <a:pt x="1179" y="469"/>
                    <a:pt x="1214" y="469"/>
                  </a:cubicBezTo>
                  <a:cubicBezTo>
                    <a:pt x="1229" y="469"/>
                    <a:pt x="1242" y="472"/>
                    <a:pt x="1254" y="477"/>
                  </a:cubicBezTo>
                  <a:cubicBezTo>
                    <a:pt x="1373" y="398"/>
                    <a:pt x="1552" y="438"/>
                    <a:pt x="1652" y="338"/>
                  </a:cubicBezTo>
                  <a:lnTo>
                    <a:pt x="1632" y="338"/>
                  </a:lnTo>
                  <a:cubicBezTo>
                    <a:pt x="1672" y="259"/>
                    <a:pt x="1672" y="179"/>
                    <a:pt x="1632" y="99"/>
                  </a:cubicBezTo>
                  <a:cubicBezTo>
                    <a:pt x="1552" y="60"/>
                    <a:pt x="1453" y="0"/>
                    <a:pt x="13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89025" y="780675"/>
              <a:ext cx="43775" cy="5950"/>
            </a:xfrm>
            <a:custGeom>
              <a:avLst/>
              <a:gdLst/>
              <a:ahLst/>
              <a:cxnLst/>
              <a:rect l="l" t="t" r="r" b="b"/>
              <a:pathLst>
                <a:path w="1751" h="238" extrusionOk="0">
                  <a:moveTo>
                    <a:pt x="1393" y="1"/>
                  </a:moveTo>
                  <a:cubicBezTo>
                    <a:pt x="1353" y="41"/>
                    <a:pt x="1273" y="41"/>
                    <a:pt x="1234" y="41"/>
                  </a:cubicBezTo>
                  <a:cubicBezTo>
                    <a:pt x="1083" y="82"/>
                    <a:pt x="938" y="95"/>
                    <a:pt x="795" y="95"/>
                  </a:cubicBezTo>
                  <a:cubicBezTo>
                    <a:pt x="556" y="95"/>
                    <a:pt x="326" y="58"/>
                    <a:pt x="96" y="58"/>
                  </a:cubicBezTo>
                  <a:cubicBezTo>
                    <a:pt x="64" y="58"/>
                    <a:pt x="32" y="59"/>
                    <a:pt x="0" y="61"/>
                  </a:cubicBezTo>
                  <a:cubicBezTo>
                    <a:pt x="283" y="178"/>
                    <a:pt x="566" y="237"/>
                    <a:pt x="851" y="237"/>
                  </a:cubicBezTo>
                  <a:cubicBezTo>
                    <a:pt x="1147" y="237"/>
                    <a:pt x="1447" y="173"/>
                    <a:pt x="1751" y="41"/>
                  </a:cubicBezTo>
                  <a:cubicBezTo>
                    <a:pt x="1632" y="41"/>
                    <a:pt x="1532" y="1"/>
                    <a:pt x="1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976725" y="943475"/>
              <a:ext cx="31375" cy="19750"/>
            </a:xfrm>
            <a:custGeom>
              <a:avLst/>
              <a:gdLst/>
              <a:ahLst/>
              <a:cxnLst/>
              <a:rect l="l" t="t" r="r" b="b"/>
              <a:pathLst>
                <a:path w="1255" h="790" extrusionOk="0">
                  <a:moveTo>
                    <a:pt x="853" y="0"/>
                  </a:moveTo>
                  <a:cubicBezTo>
                    <a:pt x="724" y="0"/>
                    <a:pt x="569" y="50"/>
                    <a:pt x="438" y="93"/>
                  </a:cubicBezTo>
                  <a:cubicBezTo>
                    <a:pt x="339" y="312"/>
                    <a:pt x="41" y="352"/>
                    <a:pt x="1" y="630"/>
                  </a:cubicBezTo>
                  <a:cubicBezTo>
                    <a:pt x="41" y="710"/>
                    <a:pt x="80" y="750"/>
                    <a:pt x="160" y="790"/>
                  </a:cubicBezTo>
                  <a:lnTo>
                    <a:pt x="200" y="790"/>
                  </a:lnTo>
                  <a:cubicBezTo>
                    <a:pt x="379" y="730"/>
                    <a:pt x="578" y="790"/>
                    <a:pt x="737" y="650"/>
                  </a:cubicBezTo>
                  <a:cubicBezTo>
                    <a:pt x="936" y="531"/>
                    <a:pt x="1254" y="412"/>
                    <a:pt x="1095" y="133"/>
                  </a:cubicBezTo>
                  <a:cubicBezTo>
                    <a:pt x="1050" y="34"/>
                    <a:pt x="960" y="0"/>
                    <a:pt x="8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984200" y="903525"/>
              <a:ext cx="13950" cy="20900"/>
            </a:xfrm>
            <a:custGeom>
              <a:avLst/>
              <a:gdLst/>
              <a:ahLst/>
              <a:cxnLst/>
              <a:rect l="l" t="t" r="r" b="b"/>
              <a:pathLst>
                <a:path w="558" h="836" extrusionOk="0">
                  <a:moveTo>
                    <a:pt x="159" y="0"/>
                  </a:moveTo>
                  <a:cubicBezTo>
                    <a:pt x="100" y="140"/>
                    <a:pt x="199" y="339"/>
                    <a:pt x="40" y="458"/>
                  </a:cubicBezTo>
                  <a:cubicBezTo>
                    <a:pt x="40" y="538"/>
                    <a:pt x="0" y="597"/>
                    <a:pt x="0" y="657"/>
                  </a:cubicBezTo>
                  <a:lnTo>
                    <a:pt x="179" y="836"/>
                  </a:lnTo>
                  <a:cubicBezTo>
                    <a:pt x="478" y="816"/>
                    <a:pt x="557" y="657"/>
                    <a:pt x="458" y="398"/>
                  </a:cubicBezTo>
                  <a:cubicBezTo>
                    <a:pt x="398" y="259"/>
                    <a:pt x="378" y="12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2786250" y="2092875"/>
              <a:ext cx="28875" cy="10400"/>
            </a:xfrm>
            <a:custGeom>
              <a:avLst/>
              <a:gdLst/>
              <a:ahLst/>
              <a:cxnLst/>
              <a:rect l="l" t="t" r="r" b="b"/>
              <a:pathLst>
                <a:path w="1155" h="416" extrusionOk="0">
                  <a:moveTo>
                    <a:pt x="1000" y="0"/>
                  </a:moveTo>
                  <a:cubicBezTo>
                    <a:pt x="795" y="0"/>
                    <a:pt x="580" y="128"/>
                    <a:pt x="372" y="128"/>
                  </a:cubicBezTo>
                  <a:cubicBezTo>
                    <a:pt x="280" y="128"/>
                    <a:pt x="189" y="103"/>
                    <a:pt x="100" y="30"/>
                  </a:cubicBezTo>
                  <a:cubicBezTo>
                    <a:pt x="1" y="129"/>
                    <a:pt x="1" y="249"/>
                    <a:pt x="41" y="368"/>
                  </a:cubicBezTo>
                  <a:cubicBezTo>
                    <a:pt x="135" y="389"/>
                    <a:pt x="229" y="415"/>
                    <a:pt x="321" y="415"/>
                  </a:cubicBezTo>
                  <a:cubicBezTo>
                    <a:pt x="403" y="415"/>
                    <a:pt x="483" y="394"/>
                    <a:pt x="558" y="328"/>
                  </a:cubicBezTo>
                  <a:cubicBezTo>
                    <a:pt x="600" y="314"/>
                    <a:pt x="622" y="300"/>
                    <a:pt x="653" y="300"/>
                  </a:cubicBezTo>
                  <a:cubicBezTo>
                    <a:pt x="666" y="300"/>
                    <a:pt x="680" y="302"/>
                    <a:pt x="697" y="308"/>
                  </a:cubicBezTo>
                  <a:cubicBezTo>
                    <a:pt x="797" y="308"/>
                    <a:pt x="836" y="229"/>
                    <a:pt x="916" y="189"/>
                  </a:cubicBezTo>
                  <a:cubicBezTo>
                    <a:pt x="943" y="175"/>
                    <a:pt x="990" y="152"/>
                    <a:pt x="1036" y="152"/>
                  </a:cubicBezTo>
                  <a:cubicBezTo>
                    <a:pt x="1056" y="152"/>
                    <a:pt x="1076" y="157"/>
                    <a:pt x="1095" y="169"/>
                  </a:cubicBezTo>
                  <a:lnTo>
                    <a:pt x="1155" y="109"/>
                  </a:lnTo>
                  <a:lnTo>
                    <a:pt x="1155" y="30"/>
                  </a:lnTo>
                  <a:cubicBezTo>
                    <a:pt x="1104" y="9"/>
                    <a:pt x="1052" y="0"/>
                    <a:pt x="10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2752950" y="2097550"/>
              <a:ext cx="31850" cy="13000"/>
            </a:xfrm>
            <a:custGeom>
              <a:avLst/>
              <a:gdLst/>
              <a:ahLst/>
              <a:cxnLst/>
              <a:rect l="l" t="t" r="r" b="b"/>
              <a:pathLst>
                <a:path w="1274" h="520" extrusionOk="0">
                  <a:moveTo>
                    <a:pt x="659" y="1"/>
                  </a:moveTo>
                  <a:cubicBezTo>
                    <a:pt x="383" y="1"/>
                    <a:pt x="151" y="128"/>
                    <a:pt x="0" y="519"/>
                  </a:cubicBezTo>
                  <a:cubicBezTo>
                    <a:pt x="239" y="499"/>
                    <a:pt x="458" y="499"/>
                    <a:pt x="676" y="479"/>
                  </a:cubicBezTo>
                  <a:cubicBezTo>
                    <a:pt x="796" y="420"/>
                    <a:pt x="955" y="440"/>
                    <a:pt x="1054" y="340"/>
                  </a:cubicBezTo>
                  <a:cubicBezTo>
                    <a:pt x="1068" y="326"/>
                    <a:pt x="1102" y="312"/>
                    <a:pt x="1135" y="312"/>
                  </a:cubicBezTo>
                  <a:cubicBezTo>
                    <a:pt x="1149" y="312"/>
                    <a:pt x="1162" y="314"/>
                    <a:pt x="1174" y="320"/>
                  </a:cubicBezTo>
                  <a:cubicBezTo>
                    <a:pt x="1273" y="241"/>
                    <a:pt x="1273" y="181"/>
                    <a:pt x="1174" y="101"/>
                  </a:cubicBezTo>
                  <a:cubicBezTo>
                    <a:pt x="992" y="43"/>
                    <a:pt x="818" y="1"/>
                    <a:pt x="6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877275" y="854775"/>
              <a:ext cx="27875" cy="9975"/>
            </a:xfrm>
            <a:custGeom>
              <a:avLst/>
              <a:gdLst/>
              <a:ahLst/>
              <a:cxnLst/>
              <a:rect l="l" t="t" r="r" b="b"/>
              <a:pathLst>
                <a:path w="1115" h="399" extrusionOk="0">
                  <a:moveTo>
                    <a:pt x="776" y="1"/>
                  </a:moveTo>
                  <a:cubicBezTo>
                    <a:pt x="537" y="21"/>
                    <a:pt x="279" y="81"/>
                    <a:pt x="80" y="220"/>
                  </a:cubicBezTo>
                  <a:cubicBezTo>
                    <a:pt x="20" y="260"/>
                    <a:pt x="0" y="299"/>
                    <a:pt x="80" y="359"/>
                  </a:cubicBezTo>
                  <a:cubicBezTo>
                    <a:pt x="199" y="359"/>
                    <a:pt x="319" y="379"/>
                    <a:pt x="458" y="379"/>
                  </a:cubicBezTo>
                  <a:lnTo>
                    <a:pt x="597" y="379"/>
                  </a:lnTo>
                  <a:cubicBezTo>
                    <a:pt x="756" y="260"/>
                    <a:pt x="995" y="399"/>
                    <a:pt x="1114" y="200"/>
                  </a:cubicBezTo>
                  <a:cubicBezTo>
                    <a:pt x="1055" y="61"/>
                    <a:pt x="895" y="21"/>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886225" y="924900"/>
              <a:ext cx="23400" cy="13600"/>
            </a:xfrm>
            <a:custGeom>
              <a:avLst/>
              <a:gdLst/>
              <a:ahLst/>
              <a:cxnLst/>
              <a:rect l="l" t="t" r="r" b="b"/>
              <a:pathLst>
                <a:path w="936" h="544" extrusionOk="0">
                  <a:moveTo>
                    <a:pt x="597" y="1"/>
                  </a:moveTo>
                  <a:cubicBezTo>
                    <a:pt x="537" y="61"/>
                    <a:pt x="478" y="100"/>
                    <a:pt x="418" y="160"/>
                  </a:cubicBezTo>
                  <a:cubicBezTo>
                    <a:pt x="378" y="160"/>
                    <a:pt x="299" y="180"/>
                    <a:pt x="239" y="180"/>
                  </a:cubicBezTo>
                  <a:lnTo>
                    <a:pt x="80" y="359"/>
                  </a:lnTo>
                  <a:cubicBezTo>
                    <a:pt x="0" y="399"/>
                    <a:pt x="0" y="478"/>
                    <a:pt x="80" y="538"/>
                  </a:cubicBezTo>
                  <a:cubicBezTo>
                    <a:pt x="109" y="542"/>
                    <a:pt x="137" y="543"/>
                    <a:pt x="164" y="543"/>
                  </a:cubicBezTo>
                  <a:cubicBezTo>
                    <a:pt x="442" y="543"/>
                    <a:pt x="664" y="377"/>
                    <a:pt x="935" y="359"/>
                  </a:cubicBezTo>
                  <a:cubicBezTo>
                    <a:pt x="895" y="240"/>
                    <a:pt x="816"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010050" y="1489375"/>
              <a:ext cx="22900" cy="4750"/>
            </a:xfrm>
            <a:custGeom>
              <a:avLst/>
              <a:gdLst/>
              <a:ahLst/>
              <a:cxnLst/>
              <a:rect l="l" t="t" r="r" b="b"/>
              <a:pathLst>
                <a:path w="916" h="190" extrusionOk="0">
                  <a:moveTo>
                    <a:pt x="697" y="0"/>
                  </a:moveTo>
                  <a:cubicBezTo>
                    <a:pt x="438" y="40"/>
                    <a:pt x="219" y="40"/>
                    <a:pt x="1" y="40"/>
                  </a:cubicBezTo>
                  <a:cubicBezTo>
                    <a:pt x="130" y="159"/>
                    <a:pt x="279" y="189"/>
                    <a:pt x="436" y="189"/>
                  </a:cubicBezTo>
                  <a:cubicBezTo>
                    <a:pt x="592" y="189"/>
                    <a:pt x="757" y="159"/>
                    <a:pt x="916" y="159"/>
                  </a:cubicBezTo>
                  <a:lnTo>
                    <a:pt x="6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513725" y="2172025"/>
              <a:ext cx="18925" cy="9625"/>
            </a:xfrm>
            <a:custGeom>
              <a:avLst/>
              <a:gdLst/>
              <a:ahLst/>
              <a:cxnLst/>
              <a:rect l="l" t="t" r="r" b="b"/>
              <a:pathLst>
                <a:path w="757" h="385" extrusionOk="0">
                  <a:moveTo>
                    <a:pt x="365" y="1"/>
                  </a:moveTo>
                  <a:cubicBezTo>
                    <a:pt x="208" y="1"/>
                    <a:pt x="68" y="57"/>
                    <a:pt x="1" y="285"/>
                  </a:cubicBezTo>
                  <a:cubicBezTo>
                    <a:pt x="21" y="325"/>
                    <a:pt x="60" y="345"/>
                    <a:pt x="80" y="385"/>
                  </a:cubicBezTo>
                  <a:cubicBezTo>
                    <a:pt x="220" y="345"/>
                    <a:pt x="399" y="345"/>
                    <a:pt x="558" y="325"/>
                  </a:cubicBezTo>
                  <a:cubicBezTo>
                    <a:pt x="581" y="302"/>
                    <a:pt x="611" y="292"/>
                    <a:pt x="640" y="292"/>
                  </a:cubicBezTo>
                  <a:cubicBezTo>
                    <a:pt x="661" y="292"/>
                    <a:pt x="680" y="297"/>
                    <a:pt x="697" y="305"/>
                  </a:cubicBezTo>
                  <a:cubicBezTo>
                    <a:pt x="697" y="246"/>
                    <a:pt x="717" y="226"/>
                    <a:pt x="757" y="186"/>
                  </a:cubicBezTo>
                  <a:cubicBezTo>
                    <a:pt x="717" y="106"/>
                    <a:pt x="637" y="47"/>
                    <a:pt x="597" y="27"/>
                  </a:cubicBezTo>
                  <a:cubicBezTo>
                    <a:pt x="520" y="14"/>
                    <a:pt x="440" y="1"/>
                    <a:pt x="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627625" y="2136675"/>
              <a:ext cx="17425" cy="8675"/>
            </a:xfrm>
            <a:custGeom>
              <a:avLst/>
              <a:gdLst/>
              <a:ahLst/>
              <a:cxnLst/>
              <a:rect l="l" t="t" r="r" b="b"/>
              <a:pathLst>
                <a:path w="697" h="347" extrusionOk="0">
                  <a:moveTo>
                    <a:pt x="313" y="0"/>
                  </a:moveTo>
                  <a:cubicBezTo>
                    <a:pt x="184" y="0"/>
                    <a:pt x="73" y="87"/>
                    <a:pt x="0" y="327"/>
                  </a:cubicBezTo>
                  <a:cubicBezTo>
                    <a:pt x="179" y="327"/>
                    <a:pt x="338" y="347"/>
                    <a:pt x="517" y="347"/>
                  </a:cubicBezTo>
                  <a:cubicBezTo>
                    <a:pt x="531" y="333"/>
                    <a:pt x="565" y="318"/>
                    <a:pt x="598" y="318"/>
                  </a:cubicBezTo>
                  <a:cubicBezTo>
                    <a:pt x="612" y="318"/>
                    <a:pt x="625" y="321"/>
                    <a:pt x="637" y="327"/>
                  </a:cubicBezTo>
                  <a:cubicBezTo>
                    <a:pt x="637" y="267"/>
                    <a:pt x="657" y="227"/>
                    <a:pt x="696" y="168"/>
                  </a:cubicBezTo>
                  <a:cubicBezTo>
                    <a:pt x="564" y="73"/>
                    <a:pt x="431" y="0"/>
                    <a:pt x="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965800" y="863750"/>
              <a:ext cx="9950" cy="19125"/>
            </a:xfrm>
            <a:custGeom>
              <a:avLst/>
              <a:gdLst/>
              <a:ahLst/>
              <a:cxnLst/>
              <a:rect l="l" t="t" r="r" b="b"/>
              <a:pathLst>
                <a:path w="398" h="765" extrusionOk="0">
                  <a:moveTo>
                    <a:pt x="120" y="0"/>
                  </a:moveTo>
                  <a:cubicBezTo>
                    <a:pt x="80" y="20"/>
                    <a:pt x="40" y="20"/>
                    <a:pt x="0" y="40"/>
                  </a:cubicBezTo>
                  <a:cubicBezTo>
                    <a:pt x="0" y="199"/>
                    <a:pt x="20" y="358"/>
                    <a:pt x="20" y="537"/>
                  </a:cubicBezTo>
                  <a:lnTo>
                    <a:pt x="80" y="597"/>
                  </a:lnTo>
                  <a:lnTo>
                    <a:pt x="80" y="657"/>
                  </a:lnTo>
                  <a:cubicBezTo>
                    <a:pt x="80" y="724"/>
                    <a:pt x="98" y="764"/>
                    <a:pt x="135" y="764"/>
                  </a:cubicBezTo>
                  <a:cubicBezTo>
                    <a:pt x="152" y="764"/>
                    <a:pt x="174" y="755"/>
                    <a:pt x="199" y="736"/>
                  </a:cubicBezTo>
                  <a:cubicBezTo>
                    <a:pt x="219" y="716"/>
                    <a:pt x="219" y="696"/>
                    <a:pt x="239" y="657"/>
                  </a:cubicBezTo>
                  <a:cubicBezTo>
                    <a:pt x="279" y="418"/>
                    <a:pt x="398" y="15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931475" y="848025"/>
              <a:ext cx="8975" cy="7275"/>
            </a:xfrm>
            <a:custGeom>
              <a:avLst/>
              <a:gdLst/>
              <a:ahLst/>
              <a:cxnLst/>
              <a:rect l="l" t="t" r="r" b="b"/>
              <a:pathLst>
                <a:path w="359" h="291" extrusionOk="0">
                  <a:moveTo>
                    <a:pt x="145" y="1"/>
                  </a:moveTo>
                  <a:cubicBezTo>
                    <a:pt x="44" y="1"/>
                    <a:pt x="14" y="146"/>
                    <a:pt x="1" y="291"/>
                  </a:cubicBezTo>
                  <a:lnTo>
                    <a:pt x="180" y="291"/>
                  </a:lnTo>
                  <a:cubicBezTo>
                    <a:pt x="279" y="271"/>
                    <a:pt x="279" y="172"/>
                    <a:pt x="359" y="132"/>
                  </a:cubicBezTo>
                  <a:cubicBezTo>
                    <a:pt x="265" y="38"/>
                    <a:pt x="196" y="1"/>
                    <a:pt x="1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2927000" y="2051125"/>
              <a:ext cx="14950" cy="7200"/>
            </a:xfrm>
            <a:custGeom>
              <a:avLst/>
              <a:gdLst/>
              <a:ahLst/>
              <a:cxnLst/>
              <a:rect l="l" t="t" r="r" b="b"/>
              <a:pathLst>
                <a:path w="598" h="288" extrusionOk="0">
                  <a:moveTo>
                    <a:pt x="238" y="1"/>
                  </a:moveTo>
                  <a:cubicBezTo>
                    <a:pt x="121" y="1"/>
                    <a:pt x="35" y="62"/>
                    <a:pt x="1" y="267"/>
                  </a:cubicBezTo>
                  <a:cubicBezTo>
                    <a:pt x="140" y="267"/>
                    <a:pt x="239" y="287"/>
                    <a:pt x="359" y="287"/>
                  </a:cubicBezTo>
                  <a:cubicBezTo>
                    <a:pt x="370" y="264"/>
                    <a:pt x="396" y="254"/>
                    <a:pt x="423" y="254"/>
                  </a:cubicBezTo>
                  <a:cubicBezTo>
                    <a:pt x="442" y="254"/>
                    <a:pt x="461" y="259"/>
                    <a:pt x="478" y="267"/>
                  </a:cubicBezTo>
                  <a:cubicBezTo>
                    <a:pt x="577" y="208"/>
                    <a:pt x="597" y="168"/>
                    <a:pt x="538" y="69"/>
                  </a:cubicBezTo>
                  <a:cubicBezTo>
                    <a:pt x="427" y="35"/>
                    <a:pt x="324"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3142825" y="2006075"/>
              <a:ext cx="8000" cy="12950"/>
            </a:xfrm>
            <a:custGeom>
              <a:avLst/>
              <a:gdLst/>
              <a:ahLst/>
              <a:cxnLst/>
              <a:rect l="l" t="t" r="r" b="b"/>
              <a:pathLst>
                <a:path w="320" h="518" extrusionOk="0">
                  <a:moveTo>
                    <a:pt x="220" y="1"/>
                  </a:moveTo>
                  <a:cubicBezTo>
                    <a:pt x="1" y="180"/>
                    <a:pt x="1" y="359"/>
                    <a:pt x="220" y="518"/>
                  </a:cubicBezTo>
                  <a:cubicBezTo>
                    <a:pt x="319" y="399"/>
                    <a:pt x="319" y="299"/>
                    <a:pt x="220" y="180"/>
                  </a:cubicBezTo>
                  <a:lnTo>
                    <a:pt x="2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3161725" y="1902150"/>
              <a:ext cx="10475" cy="6975"/>
            </a:xfrm>
            <a:custGeom>
              <a:avLst/>
              <a:gdLst/>
              <a:ahLst/>
              <a:cxnLst/>
              <a:rect l="l" t="t" r="r" b="b"/>
              <a:pathLst>
                <a:path w="419" h="279" extrusionOk="0">
                  <a:moveTo>
                    <a:pt x="1" y="0"/>
                  </a:moveTo>
                  <a:lnTo>
                    <a:pt x="1" y="159"/>
                  </a:lnTo>
                  <a:cubicBezTo>
                    <a:pt x="41" y="199"/>
                    <a:pt x="100" y="259"/>
                    <a:pt x="160" y="279"/>
                  </a:cubicBezTo>
                  <a:cubicBezTo>
                    <a:pt x="240" y="279"/>
                    <a:pt x="319" y="259"/>
                    <a:pt x="359" y="199"/>
                  </a:cubicBezTo>
                  <a:cubicBezTo>
                    <a:pt x="419" y="139"/>
                    <a:pt x="399"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1670775" y="858200"/>
              <a:ext cx="9975" cy="5725"/>
            </a:xfrm>
            <a:custGeom>
              <a:avLst/>
              <a:gdLst/>
              <a:ahLst/>
              <a:cxnLst/>
              <a:rect l="l" t="t" r="r" b="b"/>
              <a:pathLst>
                <a:path w="399" h="229" extrusionOk="0">
                  <a:moveTo>
                    <a:pt x="317" y="0"/>
                  </a:moveTo>
                  <a:cubicBezTo>
                    <a:pt x="289" y="0"/>
                    <a:pt x="256" y="15"/>
                    <a:pt x="219" y="43"/>
                  </a:cubicBezTo>
                  <a:cubicBezTo>
                    <a:pt x="191" y="57"/>
                    <a:pt x="153" y="71"/>
                    <a:pt x="119" y="71"/>
                  </a:cubicBezTo>
                  <a:cubicBezTo>
                    <a:pt x="105" y="71"/>
                    <a:pt x="92" y="69"/>
                    <a:pt x="80" y="63"/>
                  </a:cubicBezTo>
                  <a:lnTo>
                    <a:pt x="1" y="222"/>
                  </a:lnTo>
                  <a:cubicBezTo>
                    <a:pt x="32" y="226"/>
                    <a:pt x="63" y="228"/>
                    <a:pt x="94" y="228"/>
                  </a:cubicBezTo>
                  <a:cubicBezTo>
                    <a:pt x="214" y="228"/>
                    <a:pt x="319" y="190"/>
                    <a:pt x="398" y="63"/>
                  </a:cubicBezTo>
                  <a:cubicBezTo>
                    <a:pt x="377" y="20"/>
                    <a:pt x="350"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3174675" y="1902150"/>
              <a:ext cx="4500" cy="4825"/>
            </a:xfrm>
            <a:custGeom>
              <a:avLst/>
              <a:gdLst/>
              <a:ahLst/>
              <a:cxnLst/>
              <a:rect l="l" t="t" r="r" b="b"/>
              <a:pathLst>
                <a:path w="180" h="193" extrusionOk="0">
                  <a:moveTo>
                    <a:pt x="0" y="0"/>
                  </a:moveTo>
                  <a:lnTo>
                    <a:pt x="0" y="159"/>
                  </a:lnTo>
                  <a:cubicBezTo>
                    <a:pt x="23" y="183"/>
                    <a:pt x="54" y="192"/>
                    <a:pt x="90" y="192"/>
                  </a:cubicBezTo>
                  <a:cubicBezTo>
                    <a:pt x="117" y="192"/>
                    <a:pt x="146" y="187"/>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3033925" y="1490350"/>
              <a:ext cx="6000" cy="3525"/>
            </a:xfrm>
            <a:custGeom>
              <a:avLst/>
              <a:gdLst/>
              <a:ahLst/>
              <a:cxnLst/>
              <a:rect l="l" t="t" r="r" b="b"/>
              <a:pathLst>
                <a:path w="240" h="141" extrusionOk="0">
                  <a:moveTo>
                    <a:pt x="179" y="1"/>
                  </a:moveTo>
                  <a:cubicBezTo>
                    <a:pt x="140" y="41"/>
                    <a:pt x="80" y="61"/>
                    <a:pt x="0" y="120"/>
                  </a:cubicBezTo>
                  <a:cubicBezTo>
                    <a:pt x="80" y="120"/>
                    <a:pt x="160" y="140"/>
                    <a:pt x="239" y="140"/>
                  </a:cubicBezTo>
                  <a:cubicBezTo>
                    <a:pt x="199" y="10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679825" y="956725"/>
              <a:ext cx="152225" cy="67675"/>
            </a:xfrm>
            <a:custGeom>
              <a:avLst/>
              <a:gdLst/>
              <a:ahLst/>
              <a:cxnLst/>
              <a:rect l="l" t="t" r="r" b="b"/>
              <a:pathLst>
                <a:path w="6089" h="2707" extrusionOk="0">
                  <a:moveTo>
                    <a:pt x="4278" y="1"/>
                  </a:moveTo>
                  <a:cubicBezTo>
                    <a:pt x="3263" y="21"/>
                    <a:pt x="2308" y="279"/>
                    <a:pt x="1493" y="896"/>
                  </a:cubicBezTo>
                  <a:cubicBezTo>
                    <a:pt x="1651" y="1130"/>
                    <a:pt x="1845" y="1185"/>
                    <a:pt x="2050" y="1185"/>
                  </a:cubicBezTo>
                  <a:cubicBezTo>
                    <a:pt x="2233" y="1185"/>
                    <a:pt x="2426" y="1141"/>
                    <a:pt x="2611" y="1141"/>
                  </a:cubicBezTo>
                  <a:cubicBezTo>
                    <a:pt x="2713" y="1141"/>
                    <a:pt x="2811" y="1154"/>
                    <a:pt x="2905" y="1195"/>
                  </a:cubicBezTo>
                  <a:cubicBezTo>
                    <a:pt x="2925" y="1195"/>
                    <a:pt x="2985" y="1214"/>
                    <a:pt x="2985" y="1214"/>
                  </a:cubicBezTo>
                  <a:lnTo>
                    <a:pt x="2945" y="1294"/>
                  </a:lnTo>
                  <a:cubicBezTo>
                    <a:pt x="2905" y="1294"/>
                    <a:pt x="2826" y="1314"/>
                    <a:pt x="2786" y="1314"/>
                  </a:cubicBezTo>
                  <a:cubicBezTo>
                    <a:pt x="2706" y="1314"/>
                    <a:pt x="2666" y="1354"/>
                    <a:pt x="2587" y="1354"/>
                  </a:cubicBezTo>
                  <a:cubicBezTo>
                    <a:pt x="2487" y="1374"/>
                    <a:pt x="2348" y="1393"/>
                    <a:pt x="2249" y="1453"/>
                  </a:cubicBezTo>
                  <a:cubicBezTo>
                    <a:pt x="1851" y="1672"/>
                    <a:pt x="1433" y="1652"/>
                    <a:pt x="1015" y="1752"/>
                  </a:cubicBezTo>
                  <a:cubicBezTo>
                    <a:pt x="816" y="1811"/>
                    <a:pt x="618" y="1871"/>
                    <a:pt x="438" y="1950"/>
                  </a:cubicBezTo>
                  <a:cubicBezTo>
                    <a:pt x="299" y="2010"/>
                    <a:pt x="140" y="2090"/>
                    <a:pt x="41" y="2209"/>
                  </a:cubicBezTo>
                  <a:cubicBezTo>
                    <a:pt x="1" y="2348"/>
                    <a:pt x="1" y="2448"/>
                    <a:pt x="41" y="2567"/>
                  </a:cubicBezTo>
                  <a:cubicBezTo>
                    <a:pt x="140" y="2667"/>
                    <a:pt x="240" y="2706"/>
                    <a:pt x="359" y="2706"/>
                  </a:cubicBezTo>
                  <a:cubicBezTo>
                    <a:pt x="438" y="2706"/>
                    <a:pt x="518" y="2706"/>
                    <a:pt x="598" y="2687"/>
                  </a:cubicBezTo>
                  <a:cubicBezTo>
                    <a:pt x="757" y="2647"/>
                    <a:pt x="936" y="2587"/>
                    <a:pt x="1115" y="2567"/>
                  </a:cubicBezTo>
                  <a:cubicBezTo>
                    <a:pt x="1194" y="2567"/>
                    <a:pt x="1234" y="2547"/>
                    <a:pt x="1314" y="2507"/>
                  </a:cubicBezTo>
                  <a:lnTo>
                    <a:pt x="1692" y="2368"/>
                  </a:lnTo>
                  <a:cubicBezTo>
                    <a:pt x="1751" y="2348"/>
                    <a:pt x="1811" y="2309"/>
                    <a:pt x="1891" y="2289"/>
                  </a:cubicBezTo>
                  <a:cubicBezTo>
                    <a:pt x="2090" y="2209"/>
                    <a:pt x="2289" y="2249"/>
                    <a:pt x="2487" y="2189"/>
                  </a:cubicBezTo>
                  <a:cubicBezTo>
                    <a:pt x="2547" y="2189"/>
                    <a:pt x="2607" y="2169"/>
                    <a:pt x="2686" y="2149"/>
                  </a:cubicBezTo>
                  <a:cubicBezTo>
                    <a:pt x="2865" y="2090"/>
                    <a:pt x="3025" y="2070"/>
                    <a:pt x="3204" y="2010"/>
                  </a:cubicBezTo>
                  <a:cubicBezTo>
                    <a:pt x="3283" y="1990"/>
                    <a:pt x="3323" y="1950"/>
                    <a:pt x="3403" y="1911"/>
                  </a:cubicBezTo>
                  <a:cubicBezTo>
                    <a:pt x="3500" y="1822"/>
                    <a:pt x="3606" y="1793"/>
                    <a:pt x="3714" y="1793"/>
                  </a:cubicBezTo>
                  <a:cubicBezTo>
                    <a:pt x="3848" y="1793"/>
                    <a:pt x="3986" y="1838"/>
                    <a:pt x="4119" y="1871"/>
                  </a:cubicBezTo>
                  <a:cubicBezTo>
                    <a:pt x="4238" y="1871"/>
                    <a:pt x="4377" y="1851"/>
                    <a:pt x="4477" y="1811"/>
                  </a:cubicBezTo>
                  <a:cubicBezTo>
                    <a:pt x="4676" y="1771"/>
                    <a:pt x="4835" y="1712"/>
                    <a:pt x="5034" y="1712"/>
                  </a:cubicBezTo>
                  <a:cubicBezTo>
                    <a:pt x="5173" y="1712"/>
                    <a:pt x="5272" y="1692"/>
                    <a:pt x="5392" y="1672"/>
                  </a:cubicBezTo>
                  <a:cubicBezTo>
                    <a:pt x="5511" y="1612"/>
                    <a:pt x="5630" y="1592"/>
                    <a:pt x="5710" y="1493"/>
                  </a:cubicBezTo>
                  <a:lnTo>
                    <a:pt x="6088" y="1354"/>
                  </a:lnTo>
                  <a:lnTo>
                    <a:pt x="6088" y="1214"/>
                  </a:lnTo>
                  <a:cubicBezTo>
                    <a:pt x="6088" y="976"/>
                    <a:pt x="6008" y="777"/>
                    <a:pt x="5750" y="677"/>
                  </a:cubicBezTo>
                  <a:cubicBezTo>
                    <a:pt x="5718" y="672"/>
                    <a:pt x="5686" y="670"/>
                    <a:pt x="5654" y="670"/>
                  </a:cubicBezTo>
                  <a:cubicBezTo>
                    <a:pt x="5568" y="670"/>
                    <a:pt x="5484" y="688"/>
                    <a:pt x="5412" y="717"/>
                  </a:cubicBezTo>
                  <a:cubicBezTo>
                    <a:pt x="5292" y="777"/>
                    <a:pt x="5173" y="797"/>
                    <a:pt x="5073" y="916"/>
                  </a:cubicBezTo>
                  <a:cubicBezTo>
                    <a:pt x="5073" y="969"/>
                    <a:pt x="5065" y="996"/>
                    <a:pt x="5035" y="996"/>
                  </a:cubicBezTo>
                  <a:cubicBezTo>
                    <a:pt x="5020" y="996"/>
                    <a:pt x="5001" y="989"/>
                    <a:pt x="4974" y="976"/>
                  </a:cubicBezTo>
                  <a:cubicBezTo>
                    <a:pt x="4914" y="916"/>
                    <a:pt x="4855" y="896"/>
                    <a:pt x="4795" y="876"/>
                  </a:cubicBezTo>
                  <a:cubicBezTo>
                    <a:pt x="4755" y="866"/>
                    <a:pt x="4725" y="861"/>
                    <a:pt x="4696" y="861"/>
                  </a:cubicBezTo>
                  <a:cubicBezTo>
                    <a:pt x="4666" y="861"/>
                    <a:pt x="4636" y="866"/>
                    <a:pt x="4596" y="876"/>
                  </a:cubicBezTo>
                  <a:cubicBezTo>
                    <a:pt x="4497" y="896"/>
                    <a:pt x="4402" y="906"/>
                    <a:pt x="4308" y="906"/>
                  </a:cubicBezTo>
                  <a:cubicBezTo>
                    <a:pt x="4213" y="906"/>
                    <a:pt x="4119" y="896"/>
                    <a:pt x="4019" y="876"/>
                  </a:cubicBezTo>
                  <a:cubicBezTo>
                    <a:pt x="3920" y="876"/>
                    <a:pt x="3820" y="856"/>
                    <a:pt x="3741" y="777"/>
                  </a:cubicBezTo>
                  <a:cubicBezTo>
                    <a:pt x="3780" y="618"/>
                    <a:pt x="3920" y="578"/>
                    <a:pt x="4019" y="478"/>
                  </a:cubicBezTo>
                  <a:cubicBezTo>
                    <a:pt x="4178" y="419"/>
                    <a:pt x="4357" y="359"/>
                    <a:pt x="4516" y="299"/>
                  </a:cubicBezTo>
                  <a:cubicBezTo>
                    <a:pt x="4576" y="120"/>
                    <a:pt x="4437" y="61"/>
                    <a:pt x="4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500800" y="1394850"/>
              <a:ext cx="107950" cy="44725"/>
            </a:xfrm>
            <a:custGeom>
              <a:avLst/>
              <a:gdLst/>
              <a:ahLst/>
              <a:cxnLst/>
              <a:rect l="l" t="t" r="r" b="b"/>
              <a:pathLst>
                <a:path w="4318" h="1789" extrusionOk="0">
                  <a:moveTo>
                    <a:pt x="3993" y="1"/>
                  </a:moveTo>
                  <a:cubicBezTo>
                    <a:pt x="2556" y="1"/>
                    <a:pt x="1288" y="490"/>
                    <a:pt x="0" y="1036"/>
                  </a:cubicBezTo>
                  <a:cubicBezTo>
                    <a:pt x="20" y="1434"/>
                    <a:pt x="339" y="1553"/>
                    <a:pt x="577" y="1752"/>
                  </a:cubicBezTo>
                  <a:cubicBezTo>
                    <a:pt x="662" y="1778"/>
                    <a:pt x="745" y="1789"/>
                    <a:pt x="825" y="1789"/>
                  </a:cubicBezTo>
                  <a:cubicBezTo>
                    <a:pt x="1177" y="1789"/>
                    <a:pt x="1490" y="1582"/>
                    <a:pt x="1831" y="1533"/>
                  </a:cubicBezTo>
                  <a:cubicBezTo>
                    <a:pt x="2268" y="1334"/>
                    <a:pt x="2785" y="1354"/>
                    <a:pt x="3124" y="976"/>
                  </a:cubicBezTo>
                  <a:cubicBezTo>
                    <a:pt x="3502" y="817"/>
                    <a:pt x="3860" y="678"/>
                    <a:pt x="4218" y="539"/>
                  </a:cubicBezTo>
                  <a:cubicBezTo>
                    <a:pt x="4317" y="300"/>
                    <a:pt x="4277" y="161"/>
                    <a:pt x="4078" y="1"/>
                  </a:cubicBezTo>
                  <a:cubicBezTo>
                    <a:pt x="4050" y="1"/>
                    <a:pt x="4021" y="1"/>
                    <a:pt x="3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624625" y="1172575"/>
              <a:ext cx="115900" cy="34350"/>
            </a:xfrm>
            <a:custGeom>
              <a:avLst/>
              <a:gdLst/>
              <a:ahLst/>
              <a:cxnLst/>
              <a:rect l="l" t="t" r="r" b="b"/>
              <a:pathLst>
                <a:path w="4636" h="1374" extrusionOk="0">
                  <a:moveTo>
                    <a:pt x="4158" y="0"/>
                  </a:moveTo>
                  <a:cubicBezTo>
                    <a:pt x="3203" y="20"/>
                    <a:pt x="2288" y="319"/>
                    <a:pt x="1334" y="538"/>
                  </a:cubicBezTo>
                  <a:cubicBezTo>
                    <a:pt x="916" y="617"/>
                    <a:pt x="399" y="498"/>
                    <a:pt x="60" y="916"/>
                  </a:cubicBezTo>
                  <a:cubicBezTo>
                    <a:pt x="1" y="1274"/>
                    <a:pt x="299" y="1274"/>
                    <a:pt x="458" y="1373"/>
                  </a:cubicBezTo>
                  <a:cubicBezTo>
                    <a:pt x="1910" y="1293"/>
                    <a:pt x="3283" y="916"/>
                    <a:pt x="4636" y="518"/>
                  </a:cubicBezTo>
                  <a:lnTo>
                    <a:pt x="4636" y="398"/>
                  </a:lnTo>
                  <a:cubicBezTo>
                    <a:pt x="4596" y="279"/>
                    <a:pt x="4536" y="140"/>
                    <a:pt x="4417" y="80"/>
                  </a:cubicBezTo>
                  <a:cubicBezTo>
                    <a:pt x="4337" y="40"/>
                    <a:pt x="4258" y="2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695750" y="1333250"/>
              <a:ext cx="91025" cy="43250"/>
            </a:xfrm>
            <a:custGeom>
              <a:avLst/>
              <a:gdLst/>
              <a:ahLst/>
              <a:cxnLst/>
              <a:rect l="l" t="t" r="r" b="b"/>
              <a:pathLst>
                <a:path w="3641" h="1730" extrusionOk="0">
                  <a:moveTo>
                    <a:pt x="2139" y="1"/>
                  </a:moveTo>
                  <a:cubicBezTo>
                    <a:pt x="1968" y="1"/>
                    <a:pt x="1791" y="19"/>
                    <a:pt x="1632" y="19"/>
                  </a:cubicBezTo>
                  <a:cubicBezTo>
                    <a:pt x="1552" y="58"/>
                    <a:pt x="1552" y="118"/>
                    <a:pt x="1552" y="178"/>
                  </a:cubicBezTo>
                  <a:cubicBezTo>
                    <a:pt x="1658" y="507"/>
                    <a:pt x="1569" y="579"/>
                    <a:pt x="1422" y="579"/>
                  </a:cubicBezTo>
                  <a:cubicBezTo>
                    <a:pt x="1320" y="579"/>
                    <a:pt x="1189" y="544"/>
                    <a:pt x="1075" y="536"/>
                  </a:cubicBezTo>
                  <a:cubicBezTo>
                    <a:pt x="1024" y="529"/>
                    <a:pt x="970" y="524"/>
                    <a:pt x="916" y="524"/>
                  </a:cubicBezTo>
                  <a:cubicBezTo>
                    <a:pt x="822" y="524"/>
                    <a:pt x="725" y="538"/>
                    <a:pt x="637" y="576"/>
                  </a:cubicBezTo>
                  <a:cubicBezTo>
                    <a:pt x="557" y="635"/>
                    <a:pt x="538" y="675"/>
                    <a:pt x="498" y="755"/>
                  </a:cubicBezTo>
                  <a:cubicBezTo>
                    <a:pt x="498" y="1073"/>
                    <a:pt x="100" y="1133"/>
                    <a:pt x="40" y="1411"/>
                  </a:cubicBezTo>
                  <a:cubicBezTo>
                    <a:pt x="0" y="1471"/>
                    <a:pt x="0" y="1550"/>
                    <a:pt x="0" y="1630"/>
                  </a:cubicBezTo>
                  <a:cubicBezTo>
                    <a:pt x="40" y="1670"/>
                    <a:pt x="60" y="1710"/>
                    <a:pt x="80" y="1729"/>
                  </a:cubicBezTo>
                  <a:cubicBezTo>
                    <a:pt x="259" y="1710"/>
                    <a:pt x="398" y="1710"/>
                    <a:pt x="577" y="1650"/>
                  </a:cubicBezTo>
                  <a:cubicBezTo>
                    <a:pt x="1453" y="1451"/>
                    <a:pt x="2288" y="1232"/>
                    <a:pt x="3163" y="1013"/>
                  </a:cubicBezTo>
                  <a:cubicBezTo>
                    <a:pt x="3283" y="914"/>
                    <a:pt x="3641" y="1013"/>
                    <a:pt x="3541" y="655"/>
                  </a:cubicBezTo>
                  <a:cubicBezTo>
                    <a:pt x="3445" y="566"/>
                    <a:pt x="3329" y="546"/>
                    <a:pt x="3207" y="546"/>
                  </a:cubicBezTo>
                  <a:cubicBezTo>
                    <a:pt x="3111" y="546"/>
                    <a:pt x="3011" y="558"/>
                    <a:pt x="2914" y="558"/>
                  </a:cubicBezTo>
                  <a:cubicBezTo>
                    <a:pt x="2751" y="558"/>
                    <a:pt x="2597" y="524"/>
                    <a:pt x="2487" y="337"/>
                  </a:cubicBezTo>
                  <a:cubicBezTo>
                    <a:pt x="2527" y="218"/>
                    <a:pt x="2626" y="39"/>
                    <a:pt x="2388" y="19"/>
                  </a:cubicBezTo>
                  <a:cubicBezTo>
                    <a:pt x="2308" y="5"/>
                    <a:pt x="2224" y="1"/>
                    <a:pt x="2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461025" y="1428700"/>
              <a:ext cx="87550" cy="46775"/>
            </a:xfrm>
            <a:custGeom>
              <a:avLst/>
              <a:gdLst/>
              <a:ahLst/>
              <a:cxnLst/>
              <a:rect l="l" t="t" r="r" b="b"/>
              <a:pathLst>
                <a:path w="3502" h="1871" extrusionOk="0">
                  <a:moveTo>
                    <a:pt x="3342" y="0"/>
                  </a:moveTo>
                  <a:cubicBezTo>
                    <a:pt x="2964" y="120"/>
                    <a:pt x="2526" y="219"/>
                    <a:pt x="2129" y="338"/>
                  </a:cubicBezTo>
                  <a:cubicBezTo>
                    <a:pt x="2109" y="338"/>
                    <a:pt x="2069" y="338"/>
                    <a:pt x="2009" y="378"/>
                  </a:cubicBezTo>
                  <a:cubicBezTo>
                    <a:pt x="1731" y="498"/>
                    <a:pt x="1472" y="517"/>
                    <a:pt x="1174" y="537"/>
                  </a:cubicBezTo>
                  <a:cubicBezTo>
                    <a:pt x="995" y="577"/>
                    <a:pt x="855" y="637"/>
                    <a:pt x="756" y="776"/>
                  </a:cubicBezTo>
                  <a:cubicBezTo>
                    <a:pt x="617" y="1134"/>
                    <a:pt x="139" y="1234"/>
                    <a:pt x="0" y="1612"/>
                  </a:cubicBezTo>
                  <a:cubicBezTo>
                    <a:pt x="0" y="1771"/>
                    <a:pt x="60" y="1830"/>
                    <a:pt x="199" y="1870"/>
                  </a:cubicBezTo>
                  <a:cubicBezTo>
                    <a:pt x="1233" y="1413"/>
                    <a:pt x="2308" y="975"/>
                    <a:pt x="3342" y="517"/>
                  </a:cubicBezTo>
                  <a:cubicBezTo>
                    <a:pt x="3481" y="338"/>
                    <a:pt x="3501" y="179"/>
                    <a:pt x="33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425200" y="1546300"/>
              <a:ext cx="89050" cy="34600"/>
            </a:xfrm>
            <a:custGeom>
              <a:avLst/>
              <a:gdLst/>
              <a:ahLst/>
              <a:cxnLst/>
              <a:rect l="l" t="t" r="r" b="b"/>
              <a:pathLst>
                <a:path w="3562" h="1384" extrusionOk="0">
                  <a:moveTo>
                    <a:pt x="3150" y="0"/>
                  </a:moveTo>
                  <a:cubicBezTo>
                    <a:pt x="3115" y="0"/>
                    <a:pt x="3080" y="4"/>
                    <a:pt x="3044" y="11"/>
                  </a:cubicBezTo>
                  <a:cubicBezTo>
                    <a:pt x="2567" y="369"/>
                    <a:pt x="1970" y="289"/>
                    <a:pt x="1473" y="548"/>
                  </a:cubicBezTo>
                  <a:cubicBezTo>
                    <a:pt x="1433" y="608"/>
                    <a:pt x="1373" y="667"/>
                    <a:pt x="1294" y="687"/>
                  </a:cubicBezTo>
                  <a:cubicBezTo>
                    <a:pt x="1135" y="707"/>
                    <a:pt x="976" y="707"/>
                    <a:pt x="796" y="747"/>
                  </a:cubicBezTo>
                  <a:cubicBezTo>
                    <a:pt x="737" y="767"/>
                    <a:pt x="677" y="806"/>
                    <a:pt x="598" y="866"/>
                  </a:cubicBezTo>
                  <a:cubicBezTo>
                    <a:pt x="558" y="846"/>
                    <a:pt x="478" y="846"/>
                    <a:pt x="438" y="846"/>
                  </a:cubicBezTo>
                  <a:cubicBezTo>
                    <a:pt x="374" y="819"/>
                    <a:pt x="313" y="804"/>
                    <a:pt x="257" y="804"/>
                  </a:cubicBezTo>
                  <a:cubicBezTo>
                    <a:pt x="193" y="804"/>
                    <a:pt x="134" y="824"/>
                    <a:pt x="80" y="866"/>
                  </a:cubicBezTo>
                  <a:cubicBezTo>
                    <a:pt x="41" y="906"/>
                    <a:pt x="1" y="966"/>
                    <a:pt x="41" y="1045"/>
                  </a:cubicBezTo>
                  <a:cubicBezTo>
                    <a:pt x="60" y="1085"/>
                    <a:pt x="140" y="1145"/>
                    <a:pt x="180" y="1165"/>
                  </a:cubicBezTo>
                  <a:cubicBezTo>
                    <a:pt x="319" y="1204"/>
                    <a:pt x="419" y="1284"/>
                    <a:pt x="538" y="1363"/>
                  </a:cubicBezTo>
                  <a:cubicBezTo>
                    <a:pt x="558" y="1363"/>
                    <a:pt x="598" y="1383"/>
                    <a:pt x="637" y="1383"/>
                  </a:cubicBezTo>
                  <a:cubicBezTo>
                    <a:pt x="1334" y="1204"/>
                    <a:pt x="2070" y="1085"/>
                    <a:pt x="2666" y="647"/>
                  </a:cubicBezTo>
                  <a:cubicBezTo>
                    <a:pt x="2965" y="468"/>
                    <a:pt x="3422" y="568"/>
                    <a:pt x="3562" y="150"/>
                  </a:cubicBezTo>
                  <a:cubicBezTo>
                    <a:pt x="3447" y="68"/>
                    <a:pt x="3307" y="0"/>
                    <a:pt x="3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913075" y="946300"/>
              <a:ext cx="76125" cy="25875"/>
            </a:xfrm>
            <a:custGeom>
              <a:avLst/>
              <a:gdLst/>
              <a:ahLst/>
              <a:cxnLst/>
              <a:rect l="l" t="t" r="r" b="b"/>
              <a:pathLst>
                <a:path w="3045" h="1035" extrusionOk="0">
                  <a:moveTo>
                    <a:pt x="2945" y="0"/>
                  </a:moveTo>
                  <a:lnTo>
                    <a:pt x="2945" y="0"/>
                  </a:lnTo>
                  <a:cubicBezTo>
                    <a:pt x="2149" y="219"/>
                    <a:pt x="1333" y="80"/>
                    <a:pt x="538" y="199"/>
                  </a:cubicBezTo>
                  <a:cubicBezTo>
                    <a:pt x="498" y="239"/>
                    <a:pt x="418" y="299"/>
                    <a:pt x="359" y="338"/>
                  </a:cubicBezTo>
                  <a:cubicBezTo>
                    <a:pt x="20" y="557"/>
                    <a:pt x="1" y="816"/>
                    <a:pt x="359" y="1035"/>
                  </a:cubicBezTo>
                  <a:cubicBezTo>
                    <a:pt x="1055" y="915"/>
                    <a:pt x="1751" y="816"/>
                    <a:pt x="2447" y="696"/>
                  </a:cubicBezTo>
                  <a:cubicBezTo>
                    <a:pt x="2507" y="637"/>
                    <a:pt x="2587" y="597"/>
                    <a:pt x="2626" y="537"/>
                  </a:cubicBezTo>
                  <a:cubicBezTo>
                    <a:pt x="2726" y="338"/>
                    <a:pt x="3044" y="279"/>
                    <a:pt x="29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735525" y="1154700"/>
              <a:ext cx="111925" cy="32175"/>
            </a:xfrm>
            <a:custGeom>
              <a:avLst/>
              <a:gdLst/>
              <a:ahLst/>
              <a:cxnLst/>
              <a:rect l="l" t="t" r="r" b="b"/>
              <a:pathLst>
                <a:path w="4477" h="1287" extrusionOk="0">
                  <a:moveTo>
                    <a:pt x="4258" y="1"/>
                  </a:moveTo>
                  <a:cubicBezTo>
                    <a:pt x="4162" y="1"/>
                    <a:pt x="4071" y="40"/>
                    <a:pt x="3979" y="79"/>
                  </a:cubicBezTo>
                  <a:cubicBezTo>
                    <a:pt x="3860" y="139"/>
                    <a:pt x="3761" y="158"/>
                    <a:pt x="3661" y="178"/>
                  </a:cubicBezTo>
                  <a:cubicBezTo>
                    <a:pt x="3462" y="178"/>
                    <a:pt x="3263" y="218"/>
                    <a:pt x="3084" y="258"/>
                  </a:cubicBezTo>
                  <a:cubicBezTo>
                    <a:pt x="2826" y="337"/>
                    <a:pt x="2527" y="337"/>
                    <a:pt x="2249" y="337"/>
                  </a:cubicBezTo>
                  <a:cubicBezTo>
                    <a:pt x="2070" y="357"/>
                    <a:pt x="1930" y="357"/>
                    <a:pt x="1751" y="417"/>
                  </a:cubicBezTo>
                  <a:cubicBezTo>
                    <a:pt x="1552" y="497"/>
                    <a:pt x="1314" y="497"/>
                    <a:pt x="1095" y="497"/>
                  </a:cubicBezTo>
                  <a:cubicBezTo>
                    <a:pt x="1042" y="505"/>
                    <a:pt x="987" y="507"/>
                    <a:pt x="932" y="507"/>
                  </a:cubicBezTo>
                  <a:cubicBezTo>
                    <a:pt x="819" y="507"/>
                    <a:pt x="703" y="496"/>
                    <a:pt x="592" y="496"/>
                  </a:cubicBezTo>
                  <a:cubicBezTo>
                    <a:pt x="345" y="496"/>
                    <a:pt x="120" y="550"/>
                    <a:pt x="1" y="894"/>
                  </a:cubicBezTo>
                  <a:lnTo>
                    <a:pt x="61" y="934"/>
                  </a:lnTo>
                  <a:cubicBezTo>
                    <a:pt x="154" y="981"/>
                    <a:pt x="250" y="994"/>
                    <a:pt x="342" y="994"/>
                  </a:cubicBezTo>
                  <a:cubicBezTo>
                    <a:pt x="463" y="994"/>
                    <a:pt x="577" y="971"/>
                    <a:pt x="668" y="971"/>
                  </a:cubicBezTo>
                  <a:cubicBezTo>
                    <a:pt x="685" y="971"/>
                    <a:pt x="702" y="972"/>
                    <a:pt x="717" y="974"/>
                  </a:cubicBezTo>
                  <a:cubicBezTo>
                    <a:pt x="699" y="1009"/>
                    <a:pt x="667" y="1020"/>
                    <a:pt x="626" y="1020"/>
                  </a:cubicBezTo>
                  <a:cubicBezTo>
                    <a:pt x="562" y="1020"/>
                    <a:pt x="478" y="994"/>
                    <a:pt x="400" y="994"/>
                  </a:cubicBezTo>
                  <a:cubicBezTo>
                    <a:pt x="303" y="994"/>
                    <a:pt x="214" y="1034"/>
                    <a:pt x="180" y="1213"/>
                  </a:cubicBezTo>
                  <a:lnTo>
                    <a:pt x="200" y="1253"/>
                  </a:lnTo>
                  <a:cubicBezTo>
                    <a:pt x="323" y="1277"/>
                    <a:pt x="447" y="1287"/>
                    <a:pt x="570" y="1287"/>
                  </a:cubicBezTo>
                  <a:cubicBezTo>
                    <a:pt x="844" y="1287"/>
                    <a:pt x="1119" y="1240"/>
                    <a:pt x="1393" y="1213"/>
                  </a:cubicBezTo>
                  <a:cubicBezTo>
                    <a:pt x="1467" y="1146"/>
                    <a:pt x="1552" y="1132"/>
                    <a:pt x="1640" y="1132"/>
                  </a:cubicBezTo>
                  <a:cubicBezTo>
                    <a:pt x="1708" y="1132"/>
                    <a:pt x="1779" y="1141"/>
                    <a:pt x="1849" y="1141"/>
                  </a:cubicBezTo>
                  <a:cubicBezTo>
                    <a:pt x="1932" y="1141"/>
                    <a:pt x="2014" y="1128"/>
                    <a:pt x="2090" y="1074"/>
                  </a:cubicBezTo>
                  <a:cubicBezTo>
                    <a:pt x="2368" y="914"/>
                    <a:pt x="2666" y="934"/>
                    <a:pt x="2965" y="914"/>
                  </a:cubicBezTo>
                  <a:cubicBezTo>
                    <a:pt x="3044" y="914"/>
                    <a:pt x="3084" y="914"/>
                    <a:pt x="3144" y="894"/>
                  </a:cubicBezTo>
                  <a:cubicBezTo>
                    <a:pt x="3144" y="875"/>
                    <a:pt x="3149" y="865"/>
                    <a:pt x="3161" y="865"/>
                  </a:cubicBezTo>
                  <a:cubicBezTo>
                    <a:pt x="3174" y="865"/>
                    <a:pt x="3194" y="875"/>
                    <a:pt x="3223" y="894"/>
                  </a:cubicBezTo>
                  <a:cubicBezTo>
                    <a:pt x="3235" y="883"/>
                    <a:pt x="3247" y="878"/>
                    <a:pt x="3258" y="878"/>
                  </a:cubicBezTo>
                  <a:cubicBezTo>
                    <a:pt x="3287" y="878"/>
                    <a:pt x="3315" y="906"/>
                    <a:pt x="3343" y="934"/>
                  </a:cubicBezTo>
                  <a:cubicBezTo>
                    <a:pt x="3366" y="958"/>
                    <a:pt x="3403" y="967"/>
                    <a:pt x="3446" y="967"/>
                  </a:cubicBezTo>
                  <a:cubicBezTo>
                    <a:pt x="3476" y="967"/>
                    <a:pt x="3509" y="962"/>
                    <a:pt x="3542" y="954"/>
                  </a:cubicBezTo>
                  <a:cubicBezTo>
                    <a:pt x="3741" y="954"/>
                    <a:pt x="3880" y="855"/>
                    <a:pt x="4039" y="755"/>
                  </a:cubicBezTo>
                  <a:cubicBezTo>
                    <a:pt x="4218" y="616"/>
                    <a:pt x="4457" y="536"/>
                    <a:pt x="4477" y="258"/>
                  </a:cubicBezTo>
                  <a:cubicBezTo>
                    <a:pt x="4477" y="158"/>
                    <a:pt x="4457" y="119"/>
                    <a:pt x="4417" y="39"/>
                  </a:cubicBezTo>
                  <a:cubicBezTo>
                    <a:pt x="4362" y="12"/>
                    <a:pt x="4309" y="1"/>
                    <a:pt x="42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721600" y="1469850"/>
              <a:ext cx="65675" cy="34825"/>
            </a:xfrm>
            <a:custGeom>
              <a:avLst/>
              <a:gdLst/>
              <a:ahLst/>
              <a:cxnLst/>
              <a:rect l="l" t="t" r="r" b="b"/>
              <a:pathLst>
                <a:path w="2627" h="1393" extrusionOk="0">
                  <a:moveTo>
                    <a:pt x="2219" y="0"/>
                  </a:moveTo>
                  <a:cubicBezTo>
                    <a:pt x="2124" y="0"/>
                    <a:pt x="2030" y="25"/>
                    <a:pt x="1930" y="65"/>
                  </a:cubicBezTo>
                  <a:cubicBezTo>
                    <a:pt x="1632" y="145"/>
                    <a:pt x="1354" y="184"/>
                    <a:pt x="1095" y="264"/>
                  </a:cubicBezTo>
                  <a:cubicBezTo>
                    <a:pt x="956" y="423"/>
                    <a:pt x="717" y="284"/>
                    <a:pt x="558" y="443"/>
                  </a:cubicBezTo>
                  <a:cubicBezTo>
                    <a:pt x="458" y="562"/>
                    <a:pt x="319" y="523"/>
                    <a:pt x="220" y="582"/>
                  </a:cubicBezTo>
                  <a:cubicBezTo>
                    <a:pt x="180" y="622"/>
                    <a:pt x="140" y="642"/>
                    <a:pt x="80" y="642"/>
                  </a:cubicBezTo>
                  <a:cubicBezTo>
                    <a:pt x="21" y="662"/>
                    <a:pt x="1" y="702"/>
                    <a:pt x="1" y="801"/>
                  </a:cubicBezTo>
                  <a:cubicBezTo>
                    <a:pt x="266" y="1204"/>
                    <a:pt x="424" y="1393"/>
                    <a:pt x="686" y="1393"/>
                  </a:cubicBezTo>
                  <a:cubicBezTo>
                    <a:pt x="915" y="1393"/>
                    <a:pt x="1223" y="1249"/>
                    <a:pt x="1751" y="980"/>
                  </a:cubicBezTo>
                  <a:cubicBezTo>
                    <a:pt x="1867" y="914"/>
                    <a:pt x="1968" y="876"/>
                    <a:pt x="2079" y="876"/>
                  </a:cubicBezTo>
                  <a:cubicBezTo>
                    <a:pt x="2102" y="876"/>
                    <a:pt x="2125" y="877"/>
                    <a:pt x="2149" y="881"/>
                  </a:cubicBezTo>
                  <a:cubicBezTo>
                    <a:pt x="2190" y="892"/>
                    <a:pt x="2227" y="897"/>
                    <a:pt x="2262" y="897"/>
                  </a:cubicBezTo>
                  <a:cubicBezTo>
                    <a:pt x="2347" y="897"/>
                    <a:pt x="2417" y="869"/>
                    <a:pt x="2487" y="841"/>
                  </a:cubicBezTo>
                  <a:cubicBezTo>
                    <a:pt x="2527" y="781"/>
                    <a:pt x="2587" y="702"/>
                    <a:pt x="2587" y="642"/>
                  </a:cubicBezTo>
                  <a:cubicBezTo>
                    <a:pt x="2587" y="463"/>
                    <a:pt x="2627" y="264"/>
                    <a:pt x="2507" y="85"/>
                  </a:cubicBezTo>
                  <a:cubicBezTo>
                    <a:pt x="2408" y="25"/>
                    <a:pt x="2313" y="0"/>
                    <a:pt x="2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849425" y="956250"/>
              <a:ext cx="70150" cy="27150"/>
            </a:xfrm>
            <a:custGeom>
              <a:avLst/>
              <a:gdLst/>
              <a:ahLst/>
              <a:cxnLst/>
              <a:rect l="l" t="t" r="r" b="b"/>
              <a:pathLst>
                <a:path w="2806" h="1086" extrusionOk="0">
                  <a:moveTo>
                    <a:pt x="2089" y="0"/>
                  </a:moveTo>
                  <a:cubicBezTo>
                    <a:pt x="1393" y="100"/>
                    <a:pt x="697" y="219"/>
                    <a:pt x="0" y="318"/>
                  </a:cubicBezTo>
                  <a:cubicBezTo>
                    <a:pt x="137" y="835"/>
                    <a:pt x="414" y="1085"/>
                    <a:pt x="838" y="1085"/>
                  </a:cubicBezTo>
                  <a:cubicBezTo>
                    <a:pt x="969" y="1085"/>
                    <a:pt x="1114" y="1061"/>
                    <a:pt x="1273" y="1015"/>
                  </a:cubicBezTo>
                  <a:cubicBezTo>
                    <a:pt x="1791" y="975"/>
                    <a:pt x="2308" y="895"/>
                    <a:pt x="2805" y="676"/>
                  </a:cubicBezTo>
                  <a:cubicBezTo>
                    <a:pt x="2646" y="398"/>
                    <a:pt x="2387" y="179"/>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762400" y="1207375"/>
              <a:ext cx="33825" cy="90575"/>
            </a:xfrm>
            <a:custGeom>
              <a:avLst/>
              <a:gdLst/>
              <a:ahLst/>
              <a:cxnLst/>
              <a:rect l="l" t="t" r="r" b="b"/>
              <a:pathLst>
                <a:path w="1353" h="3623" extrusionOk="0">
                  <a:moveTo>
                    <a:pt x="696" y="1"/>
                  </a:moveTo>
                  <a:cubicBezTo>
                    <a:pt x="676" y="41"/>
                    <a:pt x="676" y="100"/>
                    <a:pt x="637" y="140"/>
                  </a:cubicBezTo>
                  <a:cubicBezTo>
                    <a:pt x="0" y="518"/>
                    <a:pt x="378" y="1095"/>
                    <a:pt x="398" y="1612"/>
                  </a:cubicBezTo>
                  <a:cubicBezTo>
                    <a:pt x="259" y="1871"/>
                    <a:pt x="458" y="2110"/>
                    <a:pt x="418" y="2368"/>
                  </a:cubicBezTo>
                  <a:cubicBezTo>
                    <a:pt x="398" y="2627"/>
                    <a:pt x="398" y="2925"/>
                    <a:pt x="159" y="3124"/>
                  </a:cubicBezTo>
                  <a:lnTo>
                    <a:pt x="159" y="3104"/>
                  </a:lnTo>
                  <a:cubicBezTo>
                    <a:pt x="100" y="3184"/>
                    <a:pt x="100" y="3263"/>
                    <a:pt x="119" y="3323"/>
                  </a:cubicBezTo>
                  <a:cubicBezTo>
                    <a:pt x="219" y="3482"/>
                    <a:pt x="398" y="3502"/>
                    <a:pt x="557" y="3582"/>
                  </a:cubicBezTo>
                  <a:cubicBezTo>
                    <a:pt x="612" y="3609"/>
                    <a:pt x="666" y="3622"/>
                    <a:pt x="719" y="3622"/>
                  </a:cubicBezTo>
                  <a:cubicBezTo>
                    <a:pt x="821" y="3622"/>
                    <a:pt x="916" y="3574"/>
                    <a:pt x="995" y="3482"/>
                  </a:cubicBezTo>
                  <a:cubicBezTo>
                    <a:pt x="1054" y="3422"/>
                    <a:pt x="1054" y="3363"/>
                    <a:pt x="1015" y="3303"/>
                  </a:cubicBezTo>
                  <a:cubicBezTo>
                    <a:pt x="915" y="3204"/>
                    <a:pt x="955" y="3064"/>
                    <a:pt x="875" y="2965"/>
                  </a:cubicBezTo>
                  <a:cubicBezTo>
                    <a:pt x="676" y="2388"/>
                    <a:pt x="716" y="1811"/>
                    <a:pt x="855" y="1234"/>
                  </a:cubicBezTo>
                  <a:cubicBezTo>
                    <a:pt x="915" y="936"/>
                    <a:pt x="975" y="677"/>
                    <a:pt x="1054" y="399"/>
                  </a:cubicBezTo>
                  <a:cubicBezTo>
                    <a:pt x="1114" y="279"/>
                    <a:pt x="1353" y="200"/>
                    <a:pt x="12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434150" y="1498325"/>
              <a:ext cx="64675" cy="44775"/>
            </a:xfrm>
            <a:custGeom>
              <a:avLst/>
              <a:gdLst/>
              <a:ahLst/>
              <a:cxnLst/>
              <a:rect l="l" t="t" r="r" b="b"/>
              <a:pathLst>
                <a:path w="2587" h="1791" extrusionOk="0">
                  <a:moveTo>
                    <a:pt x="1990" y="0"/>
                  </a:moveTo>
                  <a:cubicBezTo>
                    <a:pt x="1811" y="219"/>
                    <a:pt x="1612" y="418"/>
                    <a:pt x="1354" y="497"/>
                  </a:cubicBezTo>
                  <a:cubicBezTo>
                    <a:pt x="1155" y="617"/>
                    <a:pt x="896" y="537"/>
                    <a:pt x="717" y="657"/>
                  </a:cubicBezTo>
                  <a:cubicBezTo>
                    <a:pt x="498" y="975"/>
                    <a:pt x="100" y="1094"/>
                    <a:pt x="1" y="1492"/>
                  </a:cubicBezTo>
                  <a:cubicBezTo>
                    <a:pt x="1" y="1572"/>
                    <a:pt x="1" y="1631"/>
                    <a:pt x="61" y="1711"/>
                  </a:cubicBezTo>
                  <a:cubicBezTo>
                    <a:pt x="120" y="1771"/>
                    <a:pt x="200" y="1791"/>
                    <a:pt x="279" y="1791"/>
                  </a:cubicBezTo>
                  <a:cubicBezTo>
                    <a:pt x="458" y="1791"/>
                    <a:pt x="598" y="1731"/>
                    <a:pt x="757" y="1711"/>
                  </a:cubicBezTo>
                  <a:cubicBezTo>
                    <a:pt x="1274" y="1512"/>
                    <a:pt x="1751" y="1234"/>
                    <a:pt x="2249" y="995"/>
                  </a:cubicBezTo>
                  <a:cubicBezTo>
                    <a:pt x="2368" y="875"/>
                    <a:pt x="2587" y="776"/>
                    <a:pt x="2547" y="517"/>
                  </a:cubicBezTo>
                  <a:cubicBezTo>
                    <a:pt x="2289" y="398"/>
                    <a:pt x="2269" y="80"/>
                    <a:pt x="19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599775" y="1379450"/>
              <a:ext cx="51250" cy="28875"/>
            </a:xfrm>
            <a:custGeom>
              <a:avLst/>
              <a:gdLst/>
              <a:ahLst/>
              <a:cxnLst/>
              <a:rect l="l" t="t" r="r" b="b"/>
              <a:pathLst>
                <a:path w="2050" h="1155" extrusionOk="0">
                  <a:moveTo>
                    <a:pt x="1890" y="1"/>
                  </a:moveTo>
                  <a:cubicBezTo>
                    <a:pt x="1731" y="1"/>
                    <a:pt x="1631" y="60"/>
                    <a:pt x="1512" y="100"/>
                  </a:cubicBezTo>
                  <a:cubicBezTo>
                    <a:pt x="1432" y="120"/>
                    <a:pt x="1333" y="180"/>
                    <a:pt x="1253" y="180"/>
                  </a:cubicBezTo>
                  <a:cubicBezTo>
                    <a:pt x="1214" y="180"/>
                    <a:pt x="1154" y="180"/>
                    <a:pt x="1114" y="160"/>
                  </a:cubicBezTo>
                  <a:cubicBezTo>
                    <a:pt x="1054" y="120"/>
                    <a:pt x="975" y="100"/>
                    <a:pt x="935" y="100"/>
                  </a:cubicBezTo>
                  <a:cubicBezTo>
                    <a:pt x="895" y="100"/>
                    <a:pt x="816" y="100"/>
                    <a:pt x="756" y="120"/>
                  </a:cubicBezTo>
                  <a:cubicBezTo>
                    <a:pt x="716" y="120"/>
                    <a:pt x="637" y="160"/>
                    <a:pt x="597" y="180"/>
                  </a:cubicBezTo>
                  <a:cubicBezTo>
                    <a:pt x="497" y="220"/>
                    <a:pt x="398" y="259"/>
                    <a:pt x="299" y="299"/>
                  </a:cubicBezTo>
                  <a:cubicBezTo>
                    <a:pt x="139" y="399"/>
                    <a:pt x="0" y="498"/>
                    <a:pt x="40" y="717"/>
                  </a:cubicBezTo>
                  <a:cubicBezTo>
                    <a:pt x="219" y="816"/>
                    <a:pt x="239" y="976"/>
                    <a:pt x="259" y="1155"/>
                  </a:cubicBezTo>
                  <a:cubicBezTo>
                    <a:pt x="816" y="1055"/>
                    <a:pt x="1393" y="995"/>
                    <a:pt x="1810" y="617"/>
                  </a:cubicBezTo>
                  <a:cubicBezTo>
                    <a:pt x="1830" y="518"/>
                    <a:pt x="1910" y="438"/>
                    <a:pt x="1989" y="399"/>
                  </a:cubicBezTo>
                  <a:cubicBezTo>
                    <a:pt x="2049" y="319"/>
                    <a:pt x="2049" y="220"/>
                    <a:pt x="2029" y="120"/>
                  </a:cubicBezTo>
                  <a:cubicBezTo>
                    <a:pt x="2009" y="80"/>
                    <a:pt x="1950" y="21"/>
                    <a:pt x="18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737525" y="1284975"/>
              <a:ext cx="51750" cy="43100"/>
            </a:xfrm>
            <a:custGeom>
              <a:avLst/>
              <a:gdLst/>
              <a:ahLst/>
              <a:cxnLst/>
              <a:rect l="l" t="t" r="r" b="b"/>
              <a:pathLst>
                <a:path w="2070" h="1724" extrusionOk="0">
                  <a:moveTo>
                    <a:pt x="1154" y="0"/>
                  </a:moveTo>
                  <a:cubicBezTo>
                    <a:pt x="816" y="239"/>
                    <a:pt x="319" y="80"/>
                    <a:pt x="0" y="458"/>
                  </a:cubicBezTo>
                  <a:cubicBezTo>
                    <a:pt x="186" y="523"/>
                    <a:pt x="363" y="540"/>
                    <a:pt x="533" y="540"/>
                  </a:cubicBezTo>
                  <a:cubicBezTo>
                    <a:pt x="728" y="540"/>
                    <a:pt x="914" y="517"/>
                    <a:pt x="1095" y="517"/>
                  </a:cubicBezTo>
                  <a:cubicBezTo>
                    <a:pt x="1313" y="557"/>
                    <a:pt x="1492" y="597"/>
                    <a:pt x="1512" y="856"/>
                  </a:cubicBezTo>
                  <a:cubicBezTo>
                    <a:pt x="1457" y="933"/>
                    <a:pt x="1401" y="974"/>
                    <a:pt x="1339" y="974"/>
                  </a:cubicBezTo>
                  <a:cubicBezTo>
                    <a:pt x="1290" y="974"/>
                    <a:pt x="1236" y="948"/>
                    <a:pt x="1174" y="895"/>
                  </a:cubicBezTo>
                  <a:lnTo>
                    <a:pt x="995" y="895"/>
                  </a:lnTo>
                  <a:cubicBezTo>
                    <a:pt x="896" y="995"/>
                    <a:pt x="896" y="1114"/>
                    <a:pt x="955" y="1253"/>
                  </a:cubicBezTo>
                  <a:cubicBezTo>
                    <a:pt x="1004" y="1302"/>
                    <a:pt x="1070" y="1309"/>
                    <a:pt x="1140" y="1309"/>
                  </a:cubicBezTo>
                  <a:cubicBezTo>
                    <a:pt x="1170" y="1309"/>
                    <a:pt x="1201" y="1308"/>
                    <a:pt x="1231" y="1308"/>
                  </a:cubicBezTo>
                  <a:cubicBezTo>
                    <a:pt x="1333" y="1308"/>
                    <a:pt x="1433" y="1323"/>
                    <a:pt x="1492" y="1452"/>
                  </a:cubicBezTo>
                  <a:cubicBezTo>
                    <a:pt x="1531" y="1657"/>
                    <a:pt x="1609" y="1723"/>
                    <a:pt x="1708" y="1723"/>
                  </a:cubicBezTo>
                  <a:cubicBezTo>
                    <a:pt x="1811" y="1723"/>
                    <a:pt x="1938" y="1652"/>
                    <a:pt x="2069" y="1592"/>
                  </a:cubicBezTo>
                  <a:cubicBezTo>
                    <a:pt x="2010" y="1353"/>
                    <a:pt x="1751" y="1114"/>
                    <a:pt x="2010" y="875"/>
                  </a:cubicBezTo>
                  <a:cubicBezTo>
                    <a:pt x="2010" y="696"/>
                    <a:pt x="1990" y="517"/>
                    <a:pt x="1990" y="358"/>
                  </a:cubicBezTo>
                  <a:lnTo>
                    <a:pt x="1492" y="358"/>
                  </a:lnTo>
                  <a:cubicBezTo>
                    <a:pt x="1413" y="219"/>
                    <a:pt x="1214" y="358"/>
                    <a:pt x="1154" y="199"/>
                  </a:cubicBezTo>
                  <a:lnTo>
                    <a:pt x="115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826050" y="964200"/>
              <a:ext cx="54725" cy="27375"/>
            </a:xfrm>
            <a:custGeom>
              <a:avLst/>
              <a:gdLst/>
              <a:ahLst/>
              <a:cxnLst/>
              <a:rect l="l" t="t" r="r" b="b"/>
              <a:pathLst>
                <a:path w="2189" h="1095" extrusionOk="0">
                  <a:moveTo>
                    <a:pt x="935" y="0"/>
                  </a:moveTo>
                  <a:cubicBezTo>
                    <a:pt x="716" y="0"/>
                    <a:pt x="518" y="0"/>
                    <a:pt x="358" y="120"/>
                  </a:cubicBezTo>
                  <a:cubicBezTo>
                    <a:pt x="358" y="418"/>
                    <a:pt x="0" y="677"/>
                    <a:pt x="219" y="995"/>
                  </a:cubicBezTo>
                  <a:lnTo>
                    <a:pt x="259" y="1055"/>
                  </a:lnTo>
                  <a:cubicBezTo>
                    <a:pt x="617" y="1015"/>
                    <a:pt x="995" y="1094"/>
                    <a:pt x="1313" y="876"/>
                  </a:cubicBezTo>
                  <a:cubicBezTo>
                    <a:pt x="1612" y="876"/>
                    <a:pt x="1910" y="876"/>
                    <a:pt x="2188" y="697"/>
                  </a:cubicBezTo>
                  <a:cubicBezTo>
                    <a:pt x="1910" y="617"/>
                    <a:pt x="1532" y="776"/>
                    <a:pt x="1413" y="319"/>
                  </a:cubicBezTo>
                  <a:cubicBezTo>
                    <a:pt x="1353" y="120"/>
                    <a:pt x="1035" y="179"/>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570850" y="1466700"/>
              <a:ext cx="58275" cy="27175"/>
            </a:xfrm>
            <a:custGeom>
              <a:avLst/>
              <a:gdLst/>
              <a:ahLst/>
              <a:cxnLst/>
              <a:rect l="l" t="t" r="r" b="b"/>
              <a:pathLst>
                <a:path w="2331" h="1087" extrusionOk="0">
                  <a:moveTo>
                    <a:pt x="2168" y="0"/>
                  </a:moveTo>
                  <a:cubicBezTo>
                    <a:pt x="2143" y="0"/>
                    <a:pt x="2117" y="14"/>
                    <a:pt x="2092" y="52"/>
                  </a:cubicBezTo>
                  <a:cubicBezTo>
                    <a:pt x="1456" y="211"/>
                    <a:pt x="779" y="410"/>
                    <a:pt x="123" y="609"/>
                  </a:cubicBezTo>
                  <a:cubicBezTo>
                    <a:pt x="83" y="609"/>
                    <a:pt x="63" y="688"/>
                    <a:pt x="23" y="748"/>
                  </a:cubicBezTo>
                  <a:cubicBezTo>
                    <a:pt x="1" y="793"/>
                    <a:pt x="46" y="798"/>
                    <a:pt x="97" y="798"/>
                  </a:cubicBezTo>
                  <a:cubicBezTo>
                    <a:pt x="114" y="798"/>
                    <a:pt x="131" y="798"/>
                    <a:pt x="148" y="798"/>
                  </a:cubicBezTo>
                  <a:cubicBezTo>
                    <a:pt x="212" y="798"/>
                    <a:pt x="252" y="808"/>
                    <a:pt x="123" y="907"/>
                  </a:cubicBezTo>
                  <a:cubicBezTo>
                    <a:pt x="123" y="987"/>
                    <a:pt x="143" y="1046"/>
                    <a:pt x="202" y="1086"/>
                  </a:cubicBezTo>
                  <a:cubicBezTo>
                    <a:pt x="918" y="987"/>
                    <a:pt x="1515" y="469"/>
                    <a:pt x="2231" y="370"/>
                  </a:cubicBezTo>
                  <a:cubicBezTo>
                    <a:pt x="2331" y="330"/>
                    <a:pt x="2331" y="290"/>
                    <a:pt x="2271" y="211"/>
                  </a:cubicBezTo>
                  <a:lnTo>
                    <a:pt x="2271" y="72"/>
                  </a:lnTo>
                  <a:cubicBezTo>
                    <a:pt x="2271" y="52"/>
                    <a:pt x="2251" y="52"/>
                    <a:pt x="2211" y="12"/>
                  </a:cubicBezTo>
                  <a:cubicBezTo>
                    <a:pt x="2197" y="5"/>
                    <a:pt x="2182" y="0"/>
                    <a:pt x="21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779800" y="1307350"/>
              <a:ext cx="39800" cy="41950"/>
            </a:xfrm>
            <a:custGeom>
              <a:avLst/>
              <a:gdLst/>
              <a:ahLst/>
              <a:cxnLst/>
              <a:rect l="l" t="t" r="r" b="b"/>
              <a:pathLst>
                <a:path w="1592" h="1678" extrusionOk="0">
                  <a:moveTo>
                    <a:pt x="319" y="0"/>
                  </a:moveTo>
                  <a:cubicBezTo>
                    <a:pt x="100" y="20"/>
                    <a:pt x="0" y="160"/>
                    <a:pt x="0" y="378"/>
                  </a:cubicBezTo>
                  <a:cubicBezTo>
                    <a:pt x="0" y="617"/>
                    <a:pt x="179" y="677"/>
                    <a:pt x="378" y="717"/>
                  </a:cubicBezTo>
                  <a:cubicBezTo>
                    <a:pt x="517" y="697"/>
                    <a:pt x="677" y="697"/>
                    <a:pt x="856" y="697"/>
                  </a:cubicBezTo>
                  <a:cubicBezTo>
                    <a:pt x="1114" y="975"/>
                    <a:pt x="895" y="1194"/>
                    <a:pt x="816" y="1453"/>
                  </a:cubicBezTo>
                  <a:cubicBezTo>
                    <a:pt x="816" y="1552"/>
                    <a:pt x="856" y="1592"/>
                    <a:pt x="915" y="1651"/>
                  </a:cubicBezTo>
                  <a:cubicBezTo>
                    <a:pt x="973" y="1668"/>
                    <a:pt x="1027" y="1678"/>
                    <a:pt x="1078" y="1678"/>
                  </a:cubicBezTo>
                  <a:cubicBezTo>
                    <a:pt x="1150" y="1678"/>
                    <a:pt x="1215" y="1658"/>
                    <a:pt x="1273" y="1612"/>
                  </a:cubicBezTo>
                  <a:cubicBezTo>
                    <a:pt x="1353" y="1552"/>
                    <a:pt x="1373" y="1492"/>
                    <a:pt x="1413" y="1413"/>
                  </a:cubicBezTo>
                  <a:cubicBezTo>
                    <a:pt x="1592" y="1154"/>
                    <a:pt x="1393" y="796"/>
                    <a:pt x="1552" y="518"/>
                  </a:cubicBezTo>
                  <a:cubicBezTo>
                    <a:pt x="1513" y="233"/>
                    <a:pt x="1365" y="176"/>
                    <a:pt x="1184" y="176"/>
                  </a:cubicBezTo>
                  <a:cubicBezTo>
                    <a:pt x="1087" y="176"/>
                    <a:pt x="980" y="192"/>
                    <a:pt x="876" y="199"/>
                  </a:cubicBezTo>
                  <a:cubicBezTo>
                    <a:pt x="781" y="231"/>
                    <a:pt x="680" y="279"/>
                    <a:pt x="589" y="279"/>
                  </a:cubicBezTo>
                  <a:cubicBezTo>
                    <a:pt x="508" y="279"/>
                    <a:pt x="434" y="241"/>
                    <a:pt x="378" y="120"/>
                  </a:cubicBezTo>
                  <a:cubicBezTo>
                    <a:pt x="378" y="80"/>
                    <a:pt x="35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814600" y="1119150"/>
              <a:ext cx="42300" cy="39525"/>
            </a:xfrm>
            <a:custGeom>
              <a:avLst/>
              <a:gdLst/>
              <a:ahLst/>
              <a:cxnLst/>
              <a:rect l="l" t="t" r="r" b="b"/>
              <a:pathLst>
                <a:path w="1692" h="1581" extrusionOk="0">
                  <a:moveTo>
                    <a:pt x="402" y="1"/>
                  </a:moveTo>
                  <a:cubicBezTo>
                    <a:pt x="262" y="1"/>
                    <a:pt x="175" y="83"/>
                    <a:pt x="100" y="188"/>
                  </a:cubicBezTo>
                  <a:cubicBezTo>
                    <a:pt x="1" y="347"/>
                    <a:pt x="1" y="526"/>
                    <a:pt x="60" y="685"/>
                  </a:cubicBezTo>
                  <a:cubicBezTo>
                    <a:pt x="100" y="825"/>
                    <a:pt x="160" y="944"/>
                    <a:pt x="220" y="1043"/>
                  </a:cubicBezTo>
                  <a:cubicBezTo>
                    <a:pt x="437" y="1405"/>
                    <a:pt x="752" y="1421"/>
                    <a:pt x="1092" y="1421"/>
                  </a:cubicBezTo>
                  <a:cubicBezTo>
                    <a:pt x="1126" y="1421"/>
                    <a:pt x="1160" y="1421"/>
                    <a:pt x="1194" y="1421"/>
                  </a:cubicBezTo>
                  <a:cubicBezTo>
                    <a:pt x="1194" y="1461"/>
                    <a:pt x="1214" y="1541"/>
                    <a:pt x="1214" y="1580"/>
                  </a:cubicBezTo>
                  <a:cubicBezTo>
                    <a:pt x="1692" y="1441"/>
                    <a:pt x="1612" y="1063"/>
                    <a:pt x="1652" y="685"/>
                  </a:cubicBezTo>
                  <a:cubicBezTo>
                    <a:pt x="1561" y="550"/>
                    <a:pt x="1455" y="513"/>
                    <a:pt x="1341" y="513"/>
                  </a:cubicBezTo>
                  <a:cubicBezTo>
                    <a:pt x="1204" y="513"/>
                    <a:pt x="1057" y="566"/>
                    <a:pt x="916" y="566"/>
                  </a:cubicBezTo>
                  <a:cubicBezTo>
                    <a:pt x="916" y="566"/>
                    <a:pt x="896" y="586"/>
                    <a:pt x="856" y="586"/>
                  </a:cubicBezTo>
                  <a:cubicBezTo>
                    <a:pt x="796" y="586"/>
                    <a:pt x="777" y="566"/>
                    <a:pt x="757" y="526"/>
                  </a:cubicBezTo>
                  <a:cubicBezTo>
                    <a:pt x="518" y="427"/>
                    <a:pt x="697" y="168"/>
                    <a:pt x="558" y="29"/>
                  </a:cubicBezTo>
                  <a:cubicBezTo>
                    <a:pt x="499" y="9"/>
                    <a:pt x="448" y="1"/>
                    <a:pt x="4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442625" y="1519200"/>
              <a:ext cx="51225" cy="32350"/>
            </a:xfrm>
            <a:custGeom>
              <a:avLst/>
              <a:gdLst/>
              <a:ahLst/>
              <a:cxnLst/>
              <a:rect l="l" t="t" r="r" b="b"/>
              <a:pathLst>
                <a:path w="2049" h="1294" extrusionOk="0">
                  <a:moveTo>
                    <a:pt x="1850" y="1"/>
                  </a:moveTo>
                  <a:cubicBezTo>
                    <a:pt x="1333" y="259"/>
                    <a:pt x="816" y="478"/>
                    <a:pt x="279" y="737"/>
                  </a:cubicBezTo>
                  <a:cubicBezTo>
                    <a:pt x="179" y="796"/>
                    <a:pt x="60" y="856"/>
                    <a:pt x="0" y="995"/>
                  </a:cubicBezTo>
                  <a:cubicBezTo>
                    <a:pt x="33" y="1144"/>
                    <a:pt x="39" y="1293"/>
                    <a:pt x="177" y="1293"/>
                  </a:cubicBezTo>
                  <a:cubicBezTo>
                    <a:pt x="205" y="1293"/>
                    <a:pt x="238" y="1287"/>
                    <a:pt x="279" y="1274"/>
                  </a:cubicBezTo>
                  <a:cubicBezTo>
                    <a:pt x="915" y="1055"/>
                    <a:pt x="1512" y="776"/>
                    <a:pt x="2049" y="399"/>
                  </a:cubicBezTo>
                  <a:lnTo>
                    <a:pt x="2049" y="299"/>
                  </a:lnTo>
                  <a:cubicBezTo>
                    <a:pt x="2029" y="200"/>
                    <a:pt x="1969" y="140"/>
                    <a:pt x="1930" y="60"/>
                  </a:cubicBezTo>
                  <a:cubicBezTo>
                    <a:pt x="1910" y="40"/>
                    <a:pt x="1870" y="40"/>
                    <a:pt x="18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774825" y="1340650"/>
              <a:ext cx="58700" cy="27900"/>
            </a:xfrm>
            <a:custGeom>
              <a:avLst/>
              <a:gdLst/>
              <a:ahLst/>
              <a:cxnLst/>
              <a:rect l="l" t="t" r="r" b="b"/>
              <a:pathLst>
                <a:path w="2348" h="1116" extrusionOk="0">
                  <a:moveTo>
                    <a:pt x="1737" y="1"/>
                  </a:moveTo>
                  <a:cubicBezTo>
                    <a:pt x="1629" y="1"/>
                    <a:pt x="1521" y="34"/>
                    <a:pt x="1413" y="121"/>
                  </a:cubicBezTo>
                  <a:cubicBezTo>
                    <a:pt x="1413" y="140"/>
                    <a:pt x="1393" y="180"/>
                    <a:pt x="1373" y="220"/>
                  </a:cubicBezTo>
                  <a:cubicBezTo>
                    <a:pt x="1331" y="279"/>
                    <a:pt x="1288" y="299"/>
                    <a:pt x="1243" y="299"/>
                  </a:cubicBezTo>
                  <a:cubicBezTo>
                    <a:pt x="1182" y="299"/>
                    <a:pt x="1115" y="263"/>
                    <a:pt x="1035" y="240"/>
                  </a:cubicBezTo>
                  <a:cubicBezTo>
                    <a:pt x="998" y="228"/>
                    <a:pt x="963" y="223"/>
                    <a:pt x="928" y="223"/>
                  </a:cubicBezTo>
                  <a:cubicBezTo>
                    <a:pt x="735" y="223"/>
                    <a:pt x="564" y="382"/>
                    <a:pt x="378" y="399"/>
                  </a:cubicBezTo>
                  <a:cubicBezTo>
                    <a:pt x="239" y="498"/>
                    <a:pt x="120" y="638"/>
                    <a:pt x="0" y="737"/>
                  </a:cubicBezTo>
                  <a:cubicBezTo>
                    <a:pt x="199" y="777"/>
                    <a:pt x="418" y="717"/>
                    <a:pt x="537" y="936"/>
                  </a:cubicBezTo>
                  <a:cubicBezTo>
                    <a:pt x="601" y="1013"/>
                    <a:pt x="674" y="1040"/>
                    <a:pt x="752" y="1040"/>
                  </a:cubicBezTo>
                  <a:cubicBezTo>
                    <a:pt x="920" y="1040"/>
                    <a:pt x="1111" y="915"/>
                    <a:pt x="1280" y="915"/>
                  </a:cubicBezTo>
                  <a:cubicBezTo>
                    <a:pt x="1374" y="915"/>
                    <a:pt x="1461" y="954"/>
                    <a:pt x="1532" y="1075"/>
                  </a:cubicBezTo>
                  <a:cubicBezTo>
                    <a:pt x="1711" y="1075"/>
                    <a:pt x="1890" y="1115"/>
                    <a:pt x="2069" y="1115"/>
                  </a:cubicBezTo>
                  <a:cubicBezTo>
                    <a:pt x="2288" y="757"/>
                    <a:pt x="2348" y="419"/>
                    <a:pt x="2010" y="61"/>
                  </a:cubicBezTo>
                  <a:cubicBezTo>
                    <a:pt x="1919" y="24"/>
                    <a:pt x="1828" y="1"/>
                    <a:pt x="17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807150" y="1064775"/>
              <a:ext cx="20400" cy="60075"/>
            </a:xfrm>
            <a:custGeom>
              <a:avLst/>
              <a:gdLst/>
              <a:ahLst/>
              <a:cxnLst/>
              <a:rect l="l" t="t" r="r" b="b"/>
              <a:pathLst>
                <a:path w="816" h="2403" extrusionOk="0">
                  <a:moveTo>
                    <a:pt x="403" y="1"/>
                  </a:moveTo>
                  <a:cubicBezTo>
                    <a:pt x="355" y="1"/>
                    <a:pt x="289" y="17"/>
                    <a:pt x="199" y="55"/>
                  </a:cubicBezTo>
                  <a:cubicBezTo>
                    <a:pt x="80" y="254"/>
                    <a:pt x="80" y="513"/>
                    <a:pt x="20" y="732"/>
                  </a:cubicBezTo>
                  <a:cubicBezTo>
                    <a:pt x="0" y="811"/>
                    <a:pt x="0" y="871"/>
                    <a:pt x="0" y="951"/>
                  </a:cubicBezTo>
                  <a:cubicBezTo>
                    <a:pt x="60" y="1169"/>
                    <a:pt x="80" y="1408"/>
                    <a:pt x="80" y="1627"/>
                  </a:cubicBezTo>
                  <a:cubicBezTo>
                    <a:pt x="80" y="1826"/>
                    <a:pt x="100" y="2025"/>
                    <a:pt x="179" y="2204"/>
                  </a:cubicBezTo>
                  <a:cubicBezTo>
                    <a:pt x="259" y="2303"/>
                    <a:pt x="358" y="2363"/>
                    <a:pt x="478" y="2403"/>
                  </a:cubicBezTo>
                  <a:cubicBezTo>
                    <a:pt x="597" y="2323"/>
                    <a:pt x="697" y="2263"/>
                    <a:pt x="816" y="2204"/>
                  </a:cubicBezTo>
                  <a:cubicBezTo>
                    <a:pt x="756" y="1627"/>
                    <a:pt x="697" y="1050"/>
                    <a:pt x="617" y="513"/>
                  </a:cubicBezTo>
                  <a:cubicBezTo>
                    <a:pt x="433" y="446"/>
                    <a:pt x="656"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804175" y="994025"/>
              <a:ext cx="19400" cy="82600"/>
            </a:xfrm>
            <a:custGeom>
              <a:avLst/>
              <a:gdLst/>
              <a:ahLst/>
              <a:cxnLst/>
              <a:rect l="l" t="t" r="r" b="b"/>
              <a:pathLst>
                <a:path w="776" h="3304" extrusionOk="0">
                  <a:moveTo>
                    <a:pt x="736" y="1"/>
                  </a:moveTo>
                  <a:lnTo>
                    <a:pt x="736" y="1"/>
                  </a:lnTo>
                  <a:cubicBezTo>
                    <a:pt x="617" y="21"/>
                    <a:pt x="497" y="21"/>
                    <a:pt x="378" y="61"/>
                  </a:cubicBezTo>
                  <a:cubicBezTo>
                    <a:pt x="0" y="976"/>
                    <a:pt x="179" y="1950"/>
                    <a:pt x="219" y="2905"/>
                  </a:cubicBezTo>
                  <a:cubicBezTo>
                    <a:pt x="219" y="2945"/>
                    <a:pt x="318" y="2965"/>
                    <a:pt x="378" y="2965"/>
                  </a:cubicBezTo>
                  <a:cubicBezTo>
                    <a:pt x="400" y="2921"/>
                    <a:pt x="434" y="2890"/>
                    <a:pt x="466" y="2890"/>
                  </a:cubicBezTo>
                  <a:cubicBezTo>
                    <a:pt x="493" y="2890"/>
                    <a:pt x="519" y="2911"/>
                    <a:pt x="537" y="2965"/>
                  </a:cubicBezTo>
                  <a:cubicBezTo>
                    <a:pt x="597" y="3084"/>
                    <a:pt x="617" y="3243"/>
                    <a:pt x="736" y="3303"/>
                  </a:cubicBezTo>
                  <a:cubicBezTo>
                    <a:pt x="696" y="2607"/>
                    <a:pt x="776" y="1891"/>
                    <a:pt x="637" y="1175"/>
                  </a:cubicBezTo>
                  <a:cubicBezTo>
                    <a:pt x="577" y="797"/>
                    <a:pt x="517" y="379"/>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421225" y="1473950"/>
              <a:ext cx="56725" cy="31050"/>
            </a:xfrm>
            <a:custGeom>
              <a:avLst/>
              <a:gdLst/>
              <a:ahLst/>
              <a:cxnLst/>
              <a:rect l="l" t="t" r="r" b="b"/>
              <a:pathLst>
                <a:path w="2269" h="1242" extrusionOk="0">
                  <a:moveTo>
                    <a:pt x="1473" y="0"/>
                  </a:moveTo>
                  <a:cubicBezTo>
                    <a:pt x="1015" y="80"/>
                    <a:pt x="597" y="199"/>
                    <a:pt x="219" y="478"/>
                  </a:cubicBezTo>
                  <a:cubicBezTo>
                    <a:pt x="140" y="557"/>
                    <a:pt x="80" y="657"/>
                    <a:pt x="21" y="776"/>
                  </a:cubicBezTo>
                  <a:cubicBezTo>
                    <a:pt x="1" y="876"/>
                    <a:pt x="1" y="955"/>
                    <a:pt x="21" y="1015"/>
                  </a:cubicBezTo>
                  <a:cubicBezTo>
                    <a:pt x="136" y="1183"/>
                    <a:pt x="263" y="1241"/>
                    <a:pt x="395" y="1241"/>
                  </a:cubicBezTo>
                  <a:cubicBezTo>
                    <a:pt x="559" y="1241"/>
                    <a:pt x="730" y="1152"/>
                    <a:pt x="896" y="1075"/>
                  </a:cubicBezTo>
                  <a:cubicBezTo>
                    <a:pt x="1113" y="984"/>
                    <a:pt x="1331" y="811"/>
                    <a:pt x="1593" y="811"/>
                  </a:cubicBezTo>
                  <a:cubicBezTo>
                    <a:pt x="1619" y="811"/>
                    <a:pt x="1645" y="812"/>
                    <a:pt x="1672" y="816"/>
                  </a:cubicBezTo>
                  <a:cubicBezTo>
                    <a:pt x="1731" y="816"/>
                    <a:pt x="1791" y="816"/>
                    <a:pt x="1871" y="776"/>
                  </a:cubicBezTo>
                  <a:cubicBezTo>
                    <a:pt x="1970" y="597"/>
                    <a:pt x="2268" y="577"/>
                    <a:pt x="2189" y="279"/>
                  </a:cubicBezTo>
                  <a:cubicBezTo>
                    <a:pt x="2010" y="259"/>
                    <a:pt x="1811" y="299"/>
                    <a:pt x="1672" y="120"/>
                  </a:cubicBezTo>
                  <a:cubicBezTo>
                    <a:pt x="1612" y="60"/>
                    <a:pt x="1572" y="20"/>
                    <a:pt x="14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488375" y="1502300"/>
              <a:ext cx="48250" cy="26375"/>
            </a:xfrm>
            <a:custGeom>
              <a:avLst/>
              <a:gdLst/>
              <a:ahLst/>
              <a:cxnLst/>
              <a:rect l="l" t="t" r="r" b="b"/>
              <a:pathLst>
                <a:path w="1930" h="1055" extrusionOk="0">
                  <a:moveTo>
                    <a:pt x="1731" y="0"/>
                  </a:moveTo>
                  <a:cubicBezTo>
                    <a:pt x="1356" y="214"/>
                    <a:pt x="966" y="364"/>
                    <a:pt x="530" y="364"/>
                  </a:cubicBezTo>
                  <a:cubicBezTo>
                    <a:pt x="480" y="364"/>
                    <a:pt x="429" y="362"/>
                    <a:pt x="378" y="358"/>
                  </a:cubicBezTo>
                  <a:cubicBezTo>
                    <a:pt x="239" y="458"/>
                    <a:pt x="120" y="577"/>
                    <a:pt x="0" y="677"/>
                  </a:cubicBezTo>
                  <a:lnTo>
                    <a:pt x="0" y="736"/>
                  </a:lnTo>
                  <a:cubicBezTo>
                    <a:pt x="100" y="776"/>
                    <a:pt x="120" y="895"/>
                    <a:pt x="120" y="995"/>
                  </a:cubicBezTo>
                  <a:lnTo>
                    <a:pt x="199" y="1055"/>
                  </a:lnTo>
                  <a:cubicBezTo>
                    <a:pt x="776" y="836"/>
                    <a:pt x="1413" y="756"/>
                    <a:pt x="1930" y="378"/>
                  </a:cubicBezTo>
                  <a:cubicBezTo>
                    <a:pt x="1930" y="219"/>
                    <a:pt x="1830" y="120"/>
                    <a:pt x="17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545050" y="1419250"/>
              <a:ext cx="45800" cy="22400"/>
            </a:xfrm>
            <a:custGeom>
              <a:avLst/>
              <a:gdLst/>
              <a:ahLst/>
              <a:cxnLst/>
              <a:rect l="l" t="t" r="r" b="b"/>
              <a:pathLst>
                <a:path w="1832" h="896" extrusionOk="0">
                  <a:moveTo>
                    <a:pt x="1354" y="0"/>
                  </a:moveTo>
                  <a:cubicBezTo>
                    <a:pt x="856" y="0"/>
                    <a:pt x="419" y="179"/>
                    <a:pt x="1" y="378"/>
                  </a:cubicBezTo>
                  <a:lnTo>
                    <a:pt x="1" y="895"/>
                  </a:lnTo>
                  <a:cubicBezTo>
                    <a:pt x="518" y="816"/>
                    <a:pt x="956" y="577"/>
                    <a:pt x="1413" y="398"/>
                  </a:cubicBezTo>
                  <a:cubicBezTo>
                    <a:pt x="1831" y="219"/>
                    <a:pt x="1314" y="159"/>
                    <a:pt x="1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403825" y="1539600"/>
              <a:ext cx="37825" cy="58700"/>
            </a:xfrm>
            <a:custGeom>
              <a:avLst/>
              <a:gdLst/>
              <a:ahLst/>
              <a:cxnLst/>
              <a:rect l="l" t="t" r="r" b="b"/>
              <a:pathLst>
                <a:path w="1513" h="2348" extrusionOk="0">
                  <a:moveTo>
                    <a:pt x="776" y="0"/>
                  </a:moveTo>
                  <a:cubicBezTo>
                    <a:pt x="697" y="0"/>
                    <a:pt x="617" y="40"/>
                    <a:pt x="557" y="80"/>
                  </a:cubicBezTo>
                  <a:cubicBezTo>
                    <a:pt x="518" y="140"/>
                    <a:pt x="498" y="199"/>
                    <a:pt x="478" y="279"/>
                  </a:cubicBezTo>
                  <a:cubicBezTo>
                    <a:pt x="418" y="478"/>
                    <a:pt x="418" y="657"/>
                    <a:pt x="418" y="856"/>
                  </a:cubicBezTo>
                  <a:cubicBezTo>
                    <a:pt x="398" y="1134"/>
                    <a:pt x="478" y="1433"/>
                    <a:pt x="398" y="1711"/>
                  </a:cubicBezTo>
                  <a:cubicBezTo>
                    <a:pt x="319" y="1751"/>
                    <a:pt x="219" y="1751"/>
                    <a:pt x="120" y="1771"/>
                  </a:cubicBezTo>
                  <a:cubicBezTo>
                    <a:pt x="40" y="1811"/>
                    <a:pt x="20" y="1850"/>
                    <a:pt x="0" y="1930"/>
                  </a:cubicBezTo>
                  <a:cubicBezTo>
                    <a:pt x="20" y="2228"/>
                    <a:pt x="160" y="2348"/>
                    <a:pt x="438" y="2348"/>
                  </a:cubicBezTo>
                  <a:cubicBezTo>
                    <a:pt x="915" y="2328"/>
                    <a:pt x="1035" y="1731"/>
                    <a:pt x="1512" y="1671"/>
                  </a:cubicBezTo>
                  <a:cubicBezTo>
                    <a:pt x="1492" y="1651"/>
                    <a:pt x="1472" y="1612"/>
                    <a:pt x="1433" y="1592"/>
                  </a:cubicBezTo>
                  <a:cubicBezTo>
                    <a:pt x="1313" y="1472"/>
                    <a:pt x="1114" y="1472"/>
                    <a:pt x="995" y="1333"/>
                  </a:cubicBezTo>
                  <a:lnTo>
                    <a:pt x="935" y="1273"/>
                  </a:lnTo>
                  <a:lnTo>
                    <a:pt x="796" y="1134"/>
                  </a:lnTo>
                  <a:cubicBezTo>
                    <a:pt x="796" y="995"/>
                    <a:pt x="816" y="895"/>
                    <a:pt x="816" y="776"/>
                  </a:cubicBezTo>
                  <a:cubicBezTo>
                    <a:pt x="856" y="736"/>
                    <a:pt x="896" y="677"/>
                    <a:pt x="935" y="637"/>
                  </a:cubicBezTo>
                  <a:cubicBezTo>
                    <a:pt x="1015" y="557"/>
                    <a:pt x="1035" y="478"/>
                    <a:pt x="1055" y="378"/>
                  </a:cubicBezTo>
                  <a:cubicBezTo>
                    <a:pt x="1055" y="299"/>
                    <a:pt x="1035" y="239"/>
                    <a:pt x="1015" y="179"/>
                  </a:cubicBezTo>
                  <a:lnTo>
                    <a:pt x="935" y="100"/>
                  </a:lnTo>
                  <a:cubicBezTo>
                    <a:pt x="896" y="60"/>
                    <a:pt x="836" y="4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769850" y="1356275"/>
              <a:ext cx="48350" cy="19750"/>
            </a:xfrm>
            <a:custGeom>
              <a:avLst/>
              <a:gdLst/>
              <a:ahLst/>
              <a:cxnLst/>
              <a:rect l="l" t="t" r="r" b="b"/>
              <a:pathLst>
                <a:path w="1934" h="790" extrusionOk="0">
                  <a:moveTo>
                    <a:pt x="1627" y="0"/>
                  </a:moveTo>
                  <a:cubicBezTo>
                    <a:pt x="1587" y="0"/>
                    <a:pt x="1542" y="4"/>
                    <a:pt x="1492" y="13"/>
                  </a:cubicBezTo>
                  <a:cubicBezTo>
                    <a:pt x="1262" y="51"/>
                    <a:pt x="1033" y="292"/>
                    <a:pt x="749" y="292"/>
                  </a:cubicBezTo>
                  <a:cubicBezTo>
                    <a:pt x="739" y="292"/>
                    <a:pt x="728" y="292"/>
                    <a:pt x="717" y="291"/>
                  </a:cubicBezTo>
                  <a:cubicBezTo>
                    <a:pt x="518" y="450"/>
                    <a:pt x="199" y="411"/>
                    <a:pt x="0" y="629"/>
                  </a:cubicBezTo>
                  <a:cubicBezTo>
                    <a:pt x="80" y="749"/>
                    <a:pt x="259" y="709"/>
                    <a:pt x="339" y="789"/>
                  </a:cubicBezTo>
                  <a:cubicBezTo>
                    <a:pt x="357" y="789"/>
                    <a:pt x="375" y="790"/>
                    <a:pt x="393" y="790"/>
                  </a:cubicBezTo>
                  <a:cubicBezTo>
                    <a:pt x="868" y="790"/>
                    <a:pt x="1290" y="545"/>
                    <a:pt x="1711" y="430"/>
                  </a:cubicBezTo>
                  <a:cubicBezTo>
                    <a:pt x="1934" y="156"/>
                    <a:pt x="1876" y="0"/>
                    <a:pt x="16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613225" y="1498325"/>
              <a:ext cx="42750" cy="18450"/>
            </a:xfrm>
            <a:custGeom>
              <a:avLst/>
              <a:gdLst/>
              <a:ahLst/>
              <a:cxnLst/>
              <a:rect l="l" t="t" r="r" b="b"/>
              <a:pathLst>
                <a:path w="1710" h="738" extrusionOk="0">
                  <a:moveTo>
                    <a:pt x="1611" y="0"/>
                  </a:moveTo>
                  <a:cubicBezTo>
                    <a:pt x="1093" y="80"/>
                    <a:pt x="516" y="0"/>
                    <a:pt x="59" y="338"/>
                  </a:cubicBezTo>
                  <a:cubicBezTo>
                    <a:pt x="59" y="509"/>
                    <a:pt x="1" y="737"/>
                    <a:pt x="233" y="737"/>
                  </a:cubicBezTo>
                  <a:cubicBezTo>
                    <a:pt x="272" y="737"/>
                    <a:pt x="320" y="731"/>
                    <a:pt x="377" y="716"/>
                  </a:cubicBezTo>
                  <a:cubicBezTo>
                    <a:pt x="616" y="637"/>
                    <a:pt x="875" y="617"/>
                    <a:pt x="1093" y="517"/>
                  </a:cubicBezTo>
                  <a:lnTo>
                    <a:pt x="1272" y="517"/>
                  </a:lnTo>
                  <a:cubicBezTo>
                    <a:pt x="1312" y="438"/>
                    <a:pt x="1312" y="338"/>
                    <a:pt x="1451" y="338"/>
                  </a:cubicBezTo>
                  <a:lnTo>
                    <a:pt x="1611" y="338"/>
                  </a:lnTo>
                  <a:cubicBezTo>
                    <a:pt x="1710" y="239"/>
                    <a:pt x="1710" y="120"/>
                    <a:pt x="1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648500" y="1365375"/>
              <a:ext cx="48275" cy="24775"/>
            </a:xfrm>
            <a:custGeom>
              <a:avLst/>
              <a:gdLst/>
              <a:ahLst/>
              <a:cxnLst/>
              <a:rect l="l" t="t" r="r" b="b"/>
              <a:pathLst>
                <a:path w="1931" h="991" extrusionOk="0">
                  <a:moveTo>
                    <a:pt x="1279" y="0"/>
                  </a:moveTo>
                  <a:cubicBezTo>
                    <a:pt x="1165" y="0"/>
                    <a:pt x="1074" y="36"/>
                    <a:pt x="995" y="146"/>
                  </a:cubicBezTo>
                  <a:cubicBezTo>
                    <a:pt x="975" y="186"/>
                    <a:pt x="995" y="265"/>
                    <a:pt x="975" y="285"/>
                  </a:cubicBezTo>
                  <a:cubicBezTo>
                    <a:pt x="964" y="308"/>
                    <a:pt x="957" y="316"/>
                    <a:pt x="954" y="316"/>
                  </a:cubicBezTo>
                  <a:cubicBezTo>
                    <a:pt x="944" y="316"/>
                    <a:pt x="950" y="265"/>
                    <a:pt x="936" y="265"/>
                  </a:cubicBezTo>
                  <a:cubicBezTo>
                    <a:pt x="856" y="246"/>
                    <a:pt x="796" y="226"/>
                    <a:pt x="717" y="226"/>
                  </a:cubicBezTo>
                  <a:cubicBezTo>
                    <a:pt x="478" y="265"/>
                    <a:pt x="259" y="365"/>
                    <a:pt x="60" y="544"/>
                  </a:cubicBezTo>
                  <a:cubicBezTo>
                    <a:pt x="60" y="584"/>
                    <a:pt x="40" y="623"/>
                    <a:pt x="1" y="643"/>
                  </a:cubicBezTo>
                  <a:cubicBezTo>
                    <a:pt x="40" y="743"/>
                    <a:pt x="40" y="862"/>
                    <a:pt x="40" y="982"/>
                  </a:cubicBezTo>
                  <a:cubicBezTo>
                    <a:pt x="95" y="988"/>
                    <a:pt x="148" y="990"/>
                    <a:pt x="201" y="990"/>
                  </a:cubicBezTo>
                  <a:cubicBezTo>
                    <a:pt x="839" y="990"/>
                    <a:pt x="1342" y="575"/>
                    <a:pt x="1930" y="464"/>
                  </a:cubicBezTo>
                  <a:lnTo>
                    <a:pt x="1871" y="405"/>
                  </a:lnTo>
                  <a:cubicBezTo>
                    <a:pt x="1711" y="265"/>
                    <a:pt x="1572" y="126"/>
                    <a:pt x="1373" y="7"/>
                  </a:cubicBezTo>
                  <a:cubicBezTo>
                    <a:pt x="1340" y="3"/>
                    <a:pt x="1309" y="0"/>
                    <a:pt x="1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447100" y="1492850"/>
              <a:ext cx="39800" cy="22900"/>
            </a:xfrm>
            <a:custGeom>
              <a:avLst/>
              <a:gdLst/>
              <a:ahLst/>
              <a:cxnLst/>
              <a:rect l="l" t="t" r="r" b="b"/>
              <a:pathLst>
                <a:path w="1592" h="916" extrusionOk="0">
                  <a:moveTo>
                    <a:pt x="935" y="0"/>
                  </a:moveTo>
                  <a:cubicBezTo>
                    <a:pt x="895" y="0"/>
                    <a:pt x="855" y="0"/>
                    <a:pt x="796" y="40"/>
                  </a:cubicBezTo>
                  <a:cubicBezTo>
                    <a:pt x="497" y="140"/>
                    <a:pt x="100" y="60"/>
                    <a:pt x="0" y="518"/>
                  </a:cubicBezTo>
                  <a:cubicBezTo>
                    <a:pt x="0" y="597"/>
                    <a:pt x="40" y="657"/>
                    <a:pt x="60" y="736"/>
                  </a:cubicBezTo>
                  <a:cubicBezTo>
                    <a:pt x="279" y="896"/>
                    <a:pt x="577" y="756"/>
                    <a:pt x="796" y="915"/>
                  </a:cubicBezTo>
                  <a:cubicBezTo>
                    <a:pt x="1154" y="816"/>
                    <a:pt x="1591" y="796"/>
                    <a:pt x="1472" y="219"/>
                  </a:cubicBezTo>
                  <a:cubicBezTo>
                    <a:pt x="1293" y="199"/>
                    <a:pt x="1094" y="239"/>
                    <a:pt x="975" y="40"/>
                  </a:cubicBezTo>
                  <a:cubicBezTo>
                    <a:pt x="975" y="20"/>
                    <a:pt x="975" y="2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569775" y="1513675"/>
              <a:ext cx="40450" cy="20700"/>
            </a:xfrm>
            <a:custGeom>
              <a:avLst/>
              <a:gdLst/>
              <a:ahLst/>
              <a:cxnLst/>
              <a:rect l="l" t="t" r="r" b="b"/>
              <a:pathLst>
                <a:path w="1618" h="828" extrusionOk="0">
                  <a:moveTo>
                    <a:pt x="1451" y="0"/>
                  </a:moveTo>
                  <a:cubicBezTo>
                    <a:pt x="1394" y="0"/>
                    <a:pt x="1341" y="30"/>
                    <a:pt x="1300" y="82"/>
                  </a:cubicBezTo>
                  <a:cubicBezTo>
                    <a:pt x="842" y="122"/>
                    <a:pt x="424" y="202"/>
                    <a:pt x="46" y="421"/>
                  </a:cubicBezTo>
                  <a:cubicBezTo>
                    <a:pt x="62" y="565"/>
                    <a:pt x="0" y="827"/>
                    <a:pt x="197" y="827"/>
                  </a:cubicBezTo>
                  <a:cubicBezTo>
                    <a:pt x="244" y="827"/>
                    <a:pt x="305" y="813"/>
                    <a:pt x="385" y="779"/>
                  </a:cubicBezTo>
                  <a:cubicBezTo>
                    <a:pt x="762" y="620"/>
                    <a:pt x="1101" y="301"/>
                    <a:pt x="1538" y="301"/>
                  </a:cubicBezTo>
                  <a:cubicBezTo>
                    <a:pt x="1558" y="301"/>
                    <a:pt x="1598" y="162"/>
                    <a:pt x="1618" y="82"/>
                  </a:cubicBezTo>
                  <a:cubicBezTo>
                    <a:pt x="1561" y="25"/>
                    <a:pt x="1504" y="0"/>
                    <a:pt x="14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788750" y="1186550"/>
              <a:ext cx="28375" cy="30300"/>
            </a:xfrm>
            <a:custGeom>
              <a:avLst/>
              <a:gdLst/>
              <a:ahLst/>
              <a:cxnLst/>
              <a:rect l="l" t="t" r="r" b="b"/>
              <a:pathLst>
                <a:path w="1135" h="1212" extrusionOk="0">
                  <a:moveTo>
                    <a:pt x="590" y="0"/>
                  </a:moveTo>
                  <a:cubicBezTo>
                    <a:pt x="567" y="0"/>
                    <a:pt x="543" y="6"/>
                    <a:pt x="518" y="18"/>
                  </a:cubicBezTo>
                  <a:cubicBezTo>
                    <a:pt x="339" y="58"/>
                    <a:pt x="299" y="177"/>
                    <a:pt x="339" y="337"/>
                  </a:cubicBezTo>
                  <a:cubicBezTo>
                    <a:pt x="438" y="555"/>
                    <a:pt x="418" y="734"/>
                    <a:pt x="159" y="814"/>
                  </a:cubicBezTo>
                  <a:cubicBezTo>
                    <a:pt x="80" y="933"/>
                    <a:pt x="40" y="1073"/>
                    <a:pt x="0" y="1212"/>
                  </a:cubicBezTo>
                  <a:cubicBezTo>
                    <a:pt x="140" y="1152"/>
                    <a:pt x="319" y="1112"/>
                    <a:pt x="498" y="1073"/>
                  </a:cubicBezTo>
                  <a:cubicBezTo>
                    <a:pt x="1035" y="894"/>
                    <a:pt x="1134" y="575"/>
                    <a:pt x="796" y="158"/>
                  </a:cubicBezTo>
                  <a:cubicBezTo>
                    <a:pt x="749" y="79"/>
                    <a:pt x="677"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771350" y="1389400"/>
              <a:ext cx="46275" cy="26375"/>
            </a:xfrm>
            <a:custGeom>
              <a:avLst/>
              <a:gdLst/>
              <a:ahLst/>
              <a:cxnLst/>
              <a:rect l="l" t="t" r="r" b="b"/>
              <a:pathLst>
                <a:path w="1851" h="1055" extrusionOk="0">
                  <a:moveTo>
                    <a:pt x="1731" y="1"/>
                  </a:moveTo>
                  <a:lnTo>
                    <a:pt x="1731" y="1"/>
                  </a:lnTo>
                  <a:cubicBezTo>
                    <a:pt x="1412" y="100"/>
                    <a:pt x="1094" y="219"/>
                    <a:pt x="756" y="319"/>
                  </a:cubicBezTo>
                  <a:cubicBezTo>
                    <a:pt x="358" y="418"/>
                    <a:pt x="119" y="677"/>
                    <a:pt x="0" y="1055"/>
                  </a:cubicBezTo>
                  <a:cubicBezTo>
                    <a:pt x="476" y="936"/>
                    <a:pt x="895" y="540"/>
                    <a:pt x="1429" y="540"/>
                  </a:cubicBezTo>
                  <a:cubicBezTo>
                    <a:pt x="1519" y="540"/>
                    <a:pt x="1613" y="552"/>
                    <a:pt x="1711" y="578"/>
                  </a:cubicBezTo>
                  <a:cubicBezTo>
                    <a:pt x="1850" y="379"/>
                    <a:pt x="1830" y="200"/>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822575" y="1441275"/>
              <a:ext cx="36825" cy="27225"/>
            </a:xfrm>
            <a:custGeom>
              <a:avLst/>
              <a:gdLst/>
              <a:ahLst/>
              <a:cxnLst/>
              <a:rect l="l" t="t" r="r" b="b"/>
              <a:pathLst>
                <a:path w="1473" h="1089" extrusionOk="0">
                  <a:moveTo>
                    <a:pt x="504" y="0"/>
                  </a:moveTo>
                  <a:cubicBezTo>
                    <a:pt x="464" y="0"/>
                    <a:pt x="422" y="5"/>
                    <a:pt x="378" y="14"/>
                  </a:cubicBezTo>
                  <a:cubicBezTo>
                    <a:pt x="438" y="293"/>
                    <a:pt x="139" y="333"/>
                    <a:pt x="0" y="512"/>
                  </a:cubicBezTo>
                  <a:cubicBezTo>
                    <a:pt x="40" y="969"/>
                    <a:pt x="338" y="1069"/>
                    <a:pt x="736" y="1089"/>
                  </a:cubicBezTo>
                  <a:cubicBezTo>
                    <a:pt x="1094" y="949"/>
                    <a:pt x="1472" y="850"/>
                    <a:pt x="1233" y="313"/>
                  </a:cubicBezTo>
                  <a:cubicBezTo>
                    <a:pt x="989" y="225"/>
                    <a:pt x="791" y="0"/>
                    <a:pt x="5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816800" y="1419400"/>
              <a:ext cx="40100" cy="31625"/>
            </a:xfrm>
            <a:custGeom>
              <a:avLst/>
              <a:gdLst/>
              <a:ahLst/>
              <a:cxnLst/>
              <a:rect l="l" t="t" r="r" b="b"/>
              <a:pathLst>
                <a:path w="1604" h="1265" extrusionOk="0">
                  <a:moveTo>
                    <a:pt x="176" y="1"/>
                  </a:moveTo>
                  <a:cubicBezTo>
                    <a:pt x="55" y="1"/>
                    <a:pt x="1" y="66"/>
                    <a:pt x="32" y="253"/>
                  </a:cubicBezTo>
                  <a:cubicBezTo>
                    <a:pt x="112" y="551"/>
                    <a:pt x="390" y="690"/>
                    <a:pt x="589" y="889"/>
                  </a:cubicBezTo>
                  <a:cubicBezTo>
                    <a:pt x="800" y="960"/>
                    <a:pt x="934" y="1264"/>
                    <a:pt x="1182" y="1264"/>
                  </a:cubicBezTo>
                  <a:cubicBezTo>
                    <a:pt x="1215" y="1264"/>
                    <a:pt x="1249" y="1259"/>
                    <a:pt x="1285" y="1247"/>
                  </a:cubicBezTo>
                  <a:cubicBezTo>
                    <a:pt x="1385" y="1148"/>
                    <a:pt x="1524" y="1188"/>
                    <a:pt x="1604" y="1108"/>
                  </a:cubicBezTo>
                  <a:lnTo>
                    <a:pt x="1604" y="949"/>
                  </a:lnTo>
                  <a:cubicBezTo>
                    <a:pt x="1027" y="850"/>
                    <a:pt x="609" y="492"/>
                    <a:pt x="291" y="14"/>
                  </a:cubicBezTo>
                  <a:cubicBezTo>
                    <a:pt x="248" y="6"/>
                    <a:pt x="210"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666900" y="1398350"/>
              <a:ext cx="47775" cy="14950"/>
            </a:xfrm>
            <a:custGeom>
              <a:avLst/>
              <a:gdLst/>
              <a:ahLst/>
              <a:cxnLst/>
              <a:rect l="l" t="t" r="r" b="b"/>
              <a:pathLst>
                <a:path w="1911" h="598" extrusionOk="0">
                  <a:moveTo>
                    <a:pt x="1197" y="9"/>
                  </a:moveTo>
                  <a:cubicBezTo>
                    <a:pt x="787" y="9"/>
                    <a:pt x="431" y="176"/>
                    <a:pt x="1" y="538"/>
                  </a:cubicBezTo>
                  <a:cubicBezTo>
                    <a:pt x="737" y="399"/>
                    <a:pt x="1353" y="598"/>
                    <a:pt x="1910" y="200"/>
                  </a:cubicBezTo>
                  <a:cubicBezTo>
                    <a:pt x="1791" y="1"/>
                    <a:pt x="1532" y="160"/>
                    <a:pt x="1393" y="21"/>
                  </a:cubicBezTo>
                  <a:cubicBezTo>
                    <a:pt x="1326" y="13"/>
                    <a:pt x="1261" y="9"/>
                    <a:pt x="1197" y="9"/>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535600" y="1489050"/>
              <a:ext cx="35350" cy="17750"/>
            </a:xfrm>
            <a:custGeom>
              <a:avLst/>
              <a:gdLst/>
              <a:ahLst/>
              <a:cxnLst/>
              <a:rect l="l" t="t" r="r" b="b"/>
              <a:pathLst>
                <a:path w="1414" h="710" extrusionOk="0">
                  <a:moveTo>
                    <a:pt x="1031" y="1"/>
                  </a:moveTo>
                  <a:cubicBezTo>
                    <a:pt x="611" y="1"/>
                    <a:pt x="276" y="166"/>
                    <a:pt x="1" y="510"/>
                  </a:cubicBezTo>
                  <a:cubicBezTo>
                    <a:pt x="140" y="709"/>
                    <a:pt x="379" y="590"/>
                    <a:pt x="518" y="689"/>
                  </a:cubicBezTo>
                  <a:cubicBezTo>
                    <a:pt x="817" y="550"/>
                    <a:pt x="1175" y="610"/>
                    <a:pt x="1413" y="371"/>
                  </a:cubicBezTo>
                  <a:cubicBezTo>
                    <a:pt x="1413" y="212"/>
                    <a:pt x="1334" y="113"/>
                    <a:pt x="1234" y="13"/>
                  </a:cubicBezTo>
                  <a:cubicBezTo>
                    <a:pt x="1164" y="5"/>
                    <a:pt x="1096" y="1"/>
                    <a:pt x="10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672875" y="1215350"/>
              <a:ext cx="51750" cy="12950"/>
            </a:xfrm>
            <a:custGeom>
              <a:avLst/>
              <a:gdLst/>
              <a:ahLst/>
              <a:cxnLst/>
              <a:rect l="l" t="t" r="r" b="b"/>
              <a:pathLst>
                <a:path w="2070" h="518" extrusionOk="0">
                  <a:moveTo>
                    <a:pt x="1313" y="0"/>
                  </a:moveTo>
                  <a:cubicBezTo>
                    <a:pt x="1179" y="78"/>
                    <a:pt x="1034" y="95"/>
                    <a:pt x="887" y="95"/>
                  </a:cubicBezTo>
                  <a:cubicBezTo>
                    <a:pt x="767" y="95"/>
                    <a:pt x="646" y="84"/>
                    <a:pt x="526" y="84"/>
                  </a:cubicBezTo>
                  <a:cubicBezTo>
                    <a:pt x="379" y="84"/>
                    <a:pt x="234" y="101"/>
                    <a:pt x="100" y="179"/>
                  </a:cubicBezTo>
                  <a:cubicBezTo>
                    <a:pt x="40" y="219"/>
                    <a:pt x="0" y="279"/>
                    <a:pt x="0" y="358"/>
                  </a:cubicBezTo>
                  <a:cubicBezTo>
                    <a:pt x="0" y="418"/>
                    <a:pt x="40" y="478"/>
                    <a:pt x="100" y="517"/>
                  </a:cubicBezTo>
                  <a:cubicBezTo>
                    <a:pt x="540" y="375"/>
                    <a:pt x="1001" y="355"/>
                    <a:pt x="1453" y="355"/>
                  </a:cubicBezTo>
                  <a:cubicBezTo>
                    <a:pt x="1634" y="355"/>
                    <a:pt x="1813" y="358"/>
                    <a:pt x="1990" y="358"/>
                  </a:cubicBezTo>
                  <a:cubicBezTo>
                    <a:pt x="2069" y="299"/>
                    <a:pt x="2069" y="239"/>
                    <a:pt x="2029" y="159"/>
                  </a:cubicBezTo>
                  <a:cubicBezTo>
                    <a:pt x="1970" y="80"/>
                    <a:pt x="1830" y="60"/>
                    <a:pt x="1731" y="20"/>
                  </a:cubicBezTo>
                  <a:cubicBezTo>
                    <a:pt x="1592" y="0"/>
                    <a:pt x="1472" y="0"/>
                    <a:pt x="1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717725" y="1381450"/>
              <a:ext cx="40200" cy="17725"/>
            </a:xfrm>
            <a:custGeom>
              <a:avLst/>
              <a:gdLst/>
              <a:ahLst/>
              <a:cxnLst/>
              <a:rect l="l" t="t" r="r" b="b"/>
              <a:pathLst>
                <a:path w="1608" h="709" extrusionOk="0">
                  <a:moveTo>
                    <a:pt x="1091" y="0"/>
                  </a:moveTo>
                  <a:cubicBezTo>
                    <a:pt x="792" y="120"/>
                    <a:pt x="494" y="219"/>
                    <a:pt x="196" y="319"/>
                  </a:cubicBezTo>
                  <a:cubicBezTo>
                    <a:pt x="156" y="398"/>
                    <a:pt x="96" y="438"/>
                    <a:pt x="17" y="498"/>
                  </a:cubicBezTo>
                  <a:cubicBezTo>
                    <a:pt x="1" y="642"/>
                    <a:pt x="10" y="708"/>
                    <a:pt x="118" y="708"/>
                  </a:cubicBezTo>
                  <a:cubicBezTo>
                    <a:pt x="144" y="708"/>
                    <a:pt x="176" y="704"/>
                    <a:pt x="216" y="697"/>
                  </a:cubicBezTo>
                  <a:cubicBezTo>
                    <a:pt x="295" y="697"/>
                    <a:pt x="355" y="697"/>
                    <a:pt x="395" y="677"/>
                  </a:cubicBezTo>
                  <a:cubicBezTo>
                    <a:pt x="514" y="577"/>
                    <a:pt x="673" y="597"/>
                    <a:pt x="773" y="518"/>
                  </a:cubicBezTo>
                  <a:cubicBezTo>
                    <a:pt x="1071" y="498"/>
                    <a:pt x="1389" y="418"/>
                    <a:pt x="1608" y="179"/>
                  </a:cubicBezTo>
                  <a:cubicBezTo>
                    <a:pt x="1588" y="120"/>
                    <a:pt x="1568" y="100"/>
                    <a:pt x="1509" y="80"/>
                  </a:cubicBezTo>
                  <a:cubicBezTo>
                    <a:pt x="1466" y="52"/>
                    <a:pt x="1416" y="46"/>
                    <a:pt x="1364" y="46"/>
                  </a:cubicBezTo>
                  <a:cubicBezTo>
                    <a:pt x="1329" y="46"/>
                    <a:pt x="1294" y="48"/>
                    <a:pt x="1259" y="48"/>
                  </a:cubicBezTo>
                  <a:cubicBezTo>
                    <a:pt x="1198" y="48"/>
                    <a:pt x="1140" y="41"/>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705200" y="1211675"/>
              <a:ext cx="50750" cy="12925"/>
            </a:xfrm>
            <a:custGeom>
              <a:avLst/>
              <a:gdLst/>
              <a:ahLst/>
              <a:cxnLst/>
              <a:rect l="l" t="t" r="r" b="b"/>
              <a:pathLst>
                <a:path w="2030" h="517" extrusionOk="0">
                  <a:moveTo>
                    <a:pt x="1635" y="0"/>
                  </a:moveTo>
                  <a:cubicBezTo>
                    <a:pt x="1417" y="0"/>
                    <a:pt x="1201" y="45"/>
                    <a:pt x="995" y="127"/>
                  </a:cubicBezTo>
                  <a:cubicBezTo>
                    <a:pt x="934" y="155"/>
                    <a:pt x="874" y="168"/>
                    <a:pt x="818" y="168"/>
                  </a:cubicBezTo>
                  <a:cubicBezTo>
                    <a:pt x="709" y="168"/>
                    <a:pt x="609" y="119"/>
                    <a:pt x="518" y="28"/>
                  </a:cubicBezTo>
                  <a:cubicBezTo>
                    <a:pt x="458" y="48"/>
                    <a:pt x="378" y="48"/>
                    <a:pt x="299" y="68"/>
                  </a:cubicBezTo>
                  <a:cubicBezTo>
                    <a:pt x="0" y="227"/>
                    <a:pt x="319" y="247"/>
                    <a:pt x="358" y="346"/>
                  </a:cubicBezTo>
                  <a:lnTo>
                    <a:pt x="717" y="346"/>
                  </a:lnTo>
                  <a:cubicBezTo>
                    <a:pt x="994" y="405"/>
                    <a:pt x="1251" y="517"/>
                    <a:pt x="1533" y="517"/>
                  </a:cubicBezTo>
                  <a:cubicBezTo>
                    <a:pt x="1635" y="517"/>
                    <a:pt x="1740" y="502"/>
                    <a:pt x="1850" y="465"/>
                  </a:cubicBezTo>
                  <a:cubicBezTo>
                    <a:pt x="1910" y="446"/>
                    <a:pt x="1990" y="366"/>
                    <a:pt x="2010" y="267"/>
                  </a:cubicBezTo>
                  <a:cubicBezTo>
                    <a:pt x="2029" y="167"/>
                    <a:pt x="2010" y="107"/>
                    <a:pt x="1930" y="28"/>
                  </a:cubicBezTo>
                  <a:cubicBezTo>
                    <a:pt x="1831" y="9"/>
                    <a:pt x="1733" y="0"/>
                    <a:pt x="16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807650" y="1453800"/>
              <a:ext cx="33825" cy="24125"/>
            </a:xfrm>
            <a:custGeom>
              <a:avLst/>
              <a:gdLst/>
              <a:ahLst/>
              <a:cxnLst/>
              <a:rect l="l" t="t" r="r" b="b"/>
              <a:pathLst>
                <a:path w="1353" h="965" extrusionOk="0">
                  <a:moveTo>
                    <a:pt x="366" y="1"/>
                  </a:moveTo>
                  <a:cubicBezTo>
                    <a:pt x="333" y="1"/>
                    <a:pt x="299" y="11"/>
                    <a:pt x="259" y="31"/>
                  </a:cubicBezTo>
                  <a:cubicBezTo>
                    <a:pt x="179" y="90"/>
                    <a:pt x="140" y="170"/>
                    <a:pt x="60" y="210"/>
                  </a:cubicBezTo>
                  <a:cubicBezTo>
                    <a:pt x="140" y="409"/>
                    <a:pt x="0" y="588"/>
                    <a:pt x="0" y="747"/>
                  </a:cubicBezTo>
                  <a:cubicBezTo>
                    <a:pt x="40" y="826"/>
                    <a:pt x="60" y="906"/>
                    <a:pt x="100" y="946"/>
                  </a:cubicBezTo>
                  <a:cubicBezTo>
                    <a:pt x="149" y="959"/>
                    <a:pt x="197" y="964"/>
                    <a:pt x="244" y="964"/>
                  </a:cubicBezTo>
                  <a:cubicBezTo>
                    <a:pt x="483" y="964"/>
                    <a:pt x="702" y="820"/>
                    <a:pt x="935" y="787"/>
                  </a:cubicBezTo>
                  <a:cubicBezTo>
                    <a:pt x="1094" y="707"/>
                    <a:pt x="1333" y="687"/>
                    <a:pt x="1353" y="409"/>
                  </a:cubicBezTo>
                  <a:lnTo>
                    <a:pt x="1353" y="409"/>
                  </a:lnTo>
                  <a:cubicBezTo>
                    <a:pt x="1317" y="415"/>
                    <a:pt x="1283" y="417"/>
                    <a:pt x="1251" y="417"/>
                  </a:cubicBezTo>
                  <a:cubicBezTo>
                    <a:pt x="955" y="417"/>
                    <a:pt x="776" y="190"/>
                    <a:pt x="597" y="11"/>
                  </a:cubicBezTo>
                  <a:cubicBezTo>
                    <a:pt x="557" y="11"/>
                    <a:pt x="498" y="11"/>
                    <a:pt x="458" y="31"/>
                  </a:cubicBezTo>
                  <a:cubicBezTo>
                    <a:pt x="428" y="11"/>
                    <a:pt x="398" y="1"/>
                    <a:pt x="3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822575" y="1336700"/>
              <a:ext cx="14425" cy="36025"/>
            </a:xfrm>
            <a:custGeom>
              <a:avLst/>
              <a:gdLst/>
              <a:ahLst/>
              <a:cxnLst/>
              <a:rect l="l" t="t" r="r" b="b"/>
              <a:pathLst>
                <a:path w="577" h="1441" extrusionOk="0">
                  <a:moveTo>
                    <a:pt x="199" y="0"/>
                  </a:moveTo>
                  <a:cubicBezTo>
                    <a:pt x="100" y="20"/>
                    <a:pt x="40" y="80"/>
                    <a:pt x="0" y="199"/>
                  </a:cubicBezTo>
                  <a:cubicBezTo>
                    <a:pt x="338" y="497"/>
                    <a:pt x="40" y="915"/>
                    <a:pt x="159" y="1233"/>
                  </a:cubicBezTo>
                  <a:cubicBezTo>
                    <a:pt x="215" y="1289"/>
                    <a:pt x="212" y="1440"/>
                    <a:pt x="273" y="1440"/>
                  </a:cubicBezTo>
                  <a:cubicBezTo>
                    <a:pt x="299" y="1440"/>
                    <a:pt x="337" y="1411"/>
                    <a:pt x="398" y="1333"/>
                  </a:cubicBezTo>
                  <a:cubicBezTo>
                    <a:pt x="477" y="1213"/>
                    <a:pt x="577" y="1054"/>
                    <a:pt x="537" y="895"/>
                  </a:cubicBezTo>
                  <a:cubicBezTo>
                    <a:pt x="438" y="776"/>
                    <a:pt x="438" y="656"/>
                    <a:pt x="537" y="537"/>
                  </a:cubicBezTo>
                  <a:cubicBezTo>
                    <a:pt x="557" y="279"/>
                    <a:pt x="43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724600" y="1416250"/>
              <a:ext cx="28850" cy="14950"/>
            </a:xfrm>
            <a:custGeom>
              <a:avLst/>
              <a:gdLst/>
              <a:ahLst/>
              <a:cxnLst/>
              <a:rect l="l" t="t" r="r" b="b"/>
              <a:pathLst>
                <a:path w="1154" h="598" extrusionOk="0">
                  <a:moveTo>
                    <a:pt x="836" y="1"/>
                  </a:moveTo>
                  <a:cubicBezTo>
                    <a:pt x="537" y="180"/>
                    <a:pt x="139" y="140"/>
                    <a:pt x="0" y="598"/>
                  </a:cubicBezTo>
                  <a:cubicBezTo>
                    <a:pt x="696" y="538"/>
                    <a:pt x="696" y="538"/>
                    <a:pt x="1154" y="180"/>
                  </a:cubicBezTo>
                  <a:cubicBezTo>
                    <a:pt x="1114" y="1"/>
                    <a:pt x="935" y="4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836000" y="1137275"/>
              <a:ext cx="22900" cy="35325"/>
            </a:xfrm>
            <a:custGeom>
              <a:avLst/>
              <a:gdLst/>
              <a:ahLst/>
              <a:cxnLst/>
              <a:rect l="l" t="t" r="r" b="b"/>
              <a:pathLst>
                <a:path w="916" h="1413" extrusionOk="0">
                  <a:moveTo>
                    <a:pt x="716" y="0"/>
                  </a:moveTo>
                  <a:lnTo>
                    <a:pt x="716" y="0"/>
                  </a:lnTo>
                  <a:cubicBezTo>
                    <a:pt x="617" y="279"/>
                    <a:pt x="617" y="617"/>
                    <a:pt x="358" y="855"/>
                  </a:cubicBezTo>
                  <a:cubicBezTo>
                    <a:pt x="239" y="1034"/>
                    <a:pt x="120" y="1214"/>
                    <a:pt x="0" y="1412"/>
                  </a:cubicBezTo>
                  <a:cubicBezTo>
                    <a:pt x="756" y="1233"/>
                    <a:pt x="915" y="935"/>
                    <a:pt x="7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688300" y="1471925"/>
              <a:ext cx="23875" cy="17475"/>
            </a:xfrm>
            <a:custGeom>
              <a:avLst/>
              <a:gdLst/>
              <a:ahLst/>
              <a:cxnLst/>
              <a:rect l="l" t="t" r="r" b="b"/>
              <a:pathLst>
                <a:path w="955" h="699" extrusionOk="0">
                  <a:moveTo>
                    <a:pt x="714" y="1"/>
                  </a:moveTo>
                  <a:cubicBezTo>
                    <a:pt x="442" y="1"/>
                    <a:pt x="166" y="28"/>
                    <a:pt x="0" y="360"/>
                  </a:cubicBezTo>
                  <a:cubicBezTo>
                    <a:pt x="0" y="499"/>
                    <a:pt x="40" y="638"/>
                    <a:pt x="179" y="698"/>
                  </a:cubicBezTo>
                  <a:cubicBezTo>
                    <a:pt x="239" y="638"/>
                    <a:pt x="298" y="579"/>
                    <a:pt x="358" y="519"/>
                  </a:cubicBezTo>
                  <a:lnTo>
                    <a:pt x="696" y="519"/>
                  </a:lnTo>
                  <a:lnTo>
                    <a:pt x="875" y="360"/>
                  </a:lnTo>
                  <a:lnTo>
                    <a:pt x="875" y="181"/>
                  </a:lnTo>
                  <a:cubicBezTo>
                    <a:pt x="955" y="141"/>
                    <a:pt x="955" y="62"/>
                    <a:pt x="875" y="2"/>
                  </a:cubicBezTo>
                  <a:cubicBezTo>
                    <a:pt x="822" y="2"/>
                    <a:pt x="768" y="1"/>
                    <a:pt x="7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901150" y="954350"/>
              <a:ext cx="21900" cy="19125"/>
            </a:xfrm>
            <a:custGeom>
              <a:avLst/>
              <a:gdLst/>
              <a:ahLst/>
              <a:cxnLst/>
              <a:rect l="l" t="t" r="r" b="b"/>
              <a:pathLst>
                <a:path w="876" h="765" extrusionOk="0">
                  <a:moveTo>
                    <a:pt x="511" y="0"/>
                  </a:moveTo>
                  <a:cubicBezTo>
                    <a:pt x="337" y="0"/>
                    <a:pt x="165" y="17"/>
                    <a:pt x="0" y="76"/>
                  </a:cubicBezTo>
                  <a:cubicBezTo>
                    <a:pt x="100" y="454"/>
                    <a:pt x="378" y="653"/>
                    <a:pt x="716" y="752"/>
                  </a:cubicBezTo>
                  <a:cubicBezTo>
                    <a:pt x="738" y="760"/>
                    <a:pt x="757" y="764"/>
                    <a:pt x="776" y="764"/>
                  </a:cubicBezTo>
                  <a:cubicBezTo>
                    <a:pt x="808" y="764"/>
                    <a:pt x="838" y="751"/>
                    <a:pt x="875" y="713"/>
                  </a:cubicBezTo>
                  <a:cubicBezTo>
                    <a:pt x="696" y="494"/>
                    <a:pt x="716" y="255"/>
                    <a:pt x="875" y="16"/>
                  </a:cubicBezTo>
                  <a:cubicBezTo>
                    <a:pt x="754" y="8"/>
                    <a:pt x="632" y="0"/>
                    <a:pt x="5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770350" y="1463500"/>
              <a:ext cx="33850" cy="16700"/>
            </a:xfrm>
            <a:custGeom>
              <a:avLst/>
              <a:gdLst/>
              <a:ahLst/>
              <a:cxnLst/>
              <a:rect l="l" t="t" r="r" b="b"/>
              <a:pathLst>
                <a:path w="1354" h="668" extrusionOk="0">
                  <a:moveTo>
                    <a:pt x="1075" y="1"/>
                  </a:moveTo>
                  <a:cubicBezTo>
                    <a:pt x="677" y="1"/>
                    <a:pt x="358" y="140"/>
                    <a:pt x="0" y="319"/>
                  </a:cubicBezTo>
                  <a:cubicBezTo>
                    <a:pt x="179" y="379"/>
                    <a:pt x="438" y="299"/>
                    <a:pt x="557" y="518"/>
                  </a:cubicBezTo>
                  <a:cubicBezTo>
                    <a:pt x="672" y="613"/>
                    <a:pt x="791" y="667"/>
                    <a:pt x="908" y="667"/>
                  </a:cubicBezTo>
                  <a:cubicBezTo>
                    <a:pt x="1035" y="667"/>
                    <a:pt x="1159" y="603"/>
                    <a:pt x="1273" y="458"/>
                  </a:cubicBezTo>
                  <a:cubicBezTo>
                    <a:pt x="1353" y="259"/>
                    <a:pt x="1194" y="140"/>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627125" y="1460225"/>
              <a:ext cx="20900" cy="15850"/>
            </a:xfrm>
            <a:custGeom>
              <a:avLst/>
              <a:gdLst/>
              <a:ahLst/>
              <a:cxnLst/>
              <a:rect l="l" t="t" r="r" b="b"/>
              <a:pathLst>
                <a:path w="836" h="634" extrusionOk="0">
                  <a:moveTo>
                    <a:pt x="581" y="1"/>
                  </a:moveTo>
                  <a:cubicBezTo>
                    <a:pt x="288" y="1"/>
                    <a:pt x="212" y="358"/>
                    <a:pt x="20" y="470"/>
                  </a:cubicBezTo>
                  <a:cubicBezTo>
                    <a:pt x="20" y="530"/>
                    <a:pt x="0" y="569"/>
                    <a:pt x="0" y="629"/>
                  </a:cubicBezTo>
                  <a:cubicBezTo>
                    <a:pt x="32" y="632"/>
                    <a:pt x="63" y="633"/>
                    <a:pt x="93" y="633"/>
                  </a:cubicBezTo>
                  <a:cubicBezTo>
                    <a:pt x="470" y="633"/>
                    <a:pt x="670" y="404"/>
                    <a:pt x="836" y="72"/>
                  </a:cubicBezTo>
                  <a:cubicBezTo>
                    <a:pt x="735" y="22"/>
                    <a:pt x="651" y="1"/>
                    <a:pt x="5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640775" y="1220325"/>
              <a:ext cx="34600" cy="8975"/>
            </a:xfrm>
            <a:custGeom>
              <a:avLst/>
              <a:gdLst/>
              <a:ahLst/>
              <a:cxnLst/>
              <a:rect l="l" t="t" r="r" b="b"/>
              <a:pathLst>
                <a:path w="1384" h="359" extrusionOk="0">
                  <a:moveTo>
                    <a:pt x="170" y="0"/>
                  </a:moveTo>
                  <a:cubicBezTo>
                    <a:pt x="0" y="217"/>
                    <a:pt x="59" y="325"/>
                    <a:pt x="205" y="325"/>
                  </a:cubicBezTo>
                  <a:cubicBezTo>
                    <a:pt x="247" y="325"/>
                    <a:pt x="296" y="316"/>
                    <a:pt x="349" y="299"/>
                  </a:cubicBezTo>
                  <a:cubicBezTo>
                    <a:pt x="509" y="259"/>
                    <a:pt x="658" y="224"/>
                    <a:pt x="799" y="224"/>
                  </a:cubicBezTo>
                  <a:cubicBezTo>
                    <a:pt x="941" y="224"/>
                    <a:pt x="1075" y="259"/>
                    <a:pt x="1205" y="358"/>
                  </a:cubicBezTo>
                  <a:cubicBezTo>
                    <a:pt x="1264" y="299"/>
                    <a:pt x="1344" y="259"/>
                    <a:pt x="1384" y="199"/>
                  </a:cubicBezTo>
                  <a:lnTo>
                    <a:pt x="138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748950" y="1372000"/>
              <a:ext cx="30375" cy="12950"/>
            </a:xfrm>
            <a:custGeom>
              <a:avLst/>
              <a:gdLst/>
              <a:ahLst/>
              <a:cxnLst/>
              <a:rect l="l" t="t" r="r" b="b"/>
              <a:pathLst>
                <a:path w="1215" h="518" extrusionOk="0">
                  <a:moveTo>
                    <a:pt x="856" y="0"/>
                  </a:moveTo>
                  <a:cubicBezTo>
                    <a:pt x="618" y="219"/>
                    <a:pt x="220" y="100"/>
                    <a:pt x="1" y="319"/>
                  </a:cubicBezTo>
                  <a:cubicBezTo>
                    <a:pt x="61" y="478"/>
                    <a:pt x="220" y="398"/>
                    <a:pt x="339" y="458"/>
                  </a:cubicBezTo>
                  <a:lnTo>
                    <a:pt x="359" y="518"/>
                  </a:lnTo>
                  <a:cubicBezTo>
                    <a:pt x="677" y="518"/>
                    <a:pt x="956" y="378"/>
                    <a:pt x="1214" y="160"/>
                  </a:cubicBezTo>
                  <a:cubicBezTo>
                    <a:pt x="1135" y="20"/>
                    <a:pt x="1015" y="0"/>
                    <a:pt x="8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811125" y="1389350"/>
              <a:ext cx="17650" cy="19625"/>
            </a:xfrm>
            <a:custGeom>
              <a:avLst/>
              <a:gdLst/>
              <a:ahLst/>
              <a:cxnLst/>
              <a:rect l="l" t="t" r="r" b="b"/>
              <a:pathLst>
                <a:path w="706" h="785" extrusionOk="0">
                  <a:moveTo>
                    <a:pt x="367" y="1"/>
                  </a:moveTo>
                  <a:cubicBezTo>
                    <a:pt x="345" y="1"/>
                    <a:pt x="323" y="1"/>
                    <a:pt x="299" y="3"/>
                  </a:cubicBezTo>
                  <a:lnTo>
                    <a:pt x="120" y="3"/>
                  </a:lnTo>
                  <a:cubicBezTo>
                    <a:pt x="1" y="202"/>
                    <a:pt x="40" y="381"/>
                    <a:pt x="100" y="580"/>
                  </a:cubicBezTo>
                  <a:cubicBezTo>
                    <a:pt x="100" y="599"/>
                    <a:pt x="120" y="659"/>
                    <a:pt x="120" y="699"/>
                  </a:cubicBezTo>
                  <a:cubicBezTo>
                    <a:pt x="175" y="754"/>
                    <a:pt x="235" y="784"/>
                    <a:pt x="295" y="784"/>
                  </a:cubicBezTo>
                  <a:cubicBezTo>
                    <a:pt x="345" y="784"/>
                    <a:pt x="393" y="764"/>
                    <a:pt x="438" y="719"/>
                  </a:cubicBezTo>
                  <a:cubicBezTo>
                    <a:pt x="498" y="599"/>
                    <a:pt x="518" y="500"/>
                    <a:pt x="558" y="401"/>
                  </a:cubicBezTo>
                  <a:cubicBezTo>
                    <a:pt x="705" y="123"/>
                    <a:pt x="647" y="1"/>
                    <a:pt x="3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465500" y="1480900"/>
              <a:ext cx="30350" cy="12975"/>
            </a:xfrm>
            <a:custGeom>
              <a:avLst/>
              <a:gdLst/>
              <a:ahLst/>
              <a:cxnLst/>
              <a:rect l="l" t="t" r="r" b="b"/>
              <a:pathLst>
                <a:path w="1214" h="519" extrusionOk="0">
                  <a:moveTo>
                    <a:pt x="418" y="1"/>
                  </a:moveTo>
                  <a:cubicBezTo>
                    <a:pt x="259" y="140"/>
                    <a:pt x="0" y="200"/>
                    <a:pt x="40" y="498"/>
                  </a:cubicBezTo>
                  <a:cubicBezTo>
                    <a:pt x="119" y="518"/>
                    <a:pt x="159" y="518"/>
                    <a:pt x="239" y="518"/>
                  </a:cubicBezTo>
                  <a:cubicBezTo>
                    <a:pt x="298" y="518"/>
                    <a:pt x="338" y="518"/>
                    <a:pt x="398" y="498"/>
                  </a:cubicBezTo>
                  <a:cubicBezTo>
                    <a:pt x="438" y="439"/>
                    <a:pt x="497" y="399"/>
                    <a:pt x="557" y="339"/>
                  </a:cubicBezTo>
                  <a:cubicBezTo>
                    <a:pt x="557" y="319"/>
                    <a:pt x="577" y="319"/>
                    <a:pt x="617" y="299"/>
                  </a:cubicBezTo>
                  <a:cubicBezTo>
                    <a:pt x="633" y="291"/>
                    <a:pt x="650" y="286"/>
                    <a:pt x="666" y="286"/>
                  </a:cubicBezTo>
                  <a:cubicBezTo>
                    <a:pt x="690" y="286"/>
                    <a:pt x="713" y="296"/>
                    <a:pt x="736" y="319"/>
                  </a:cubicBezTo>
                  <a:cubicBezTo>
                    <a:pt x="796" y="369"/>
                    <a:pt x="851" y="394"/>
                    <a:pt x="905" y="394"/>
                  </a:cubicBezTo>
                  <a:cubicBezTo>
                    <a:pt x="960" y="394"/>
                    <a:pt x="1015" y="369"/>
                    <a:pt x="1074" y="319"/>
                  </a:cubicBezTo>
                  <a:cubicBezTo>
                    <a:pt x="1174" y="220"/>
                    <a:pt x="1214" y="10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810125" y="1319775"/>
              <a:ext cx="17425" cy="23525"/>
            </a:xfrm>
            <a:custGeom>
              <a:avLst/>
              <a:gdLst/>
              <a:ahLst/>
              <a:cxnLst/>
              <a:rect l="l" t="t" r="r" b="b"/>
              <a:pathLst>
                <a:path w="697" h="941" extrusionOk="0">
                  <a:moveTo>
                    <a:pt x="299" y="1"/>
                  </a:moveTo>
                  <a:cubicBezTo>
                    <a:pt x="41" y="259"/>
                    <a:pt x="180" y="657"/>
                    <a:pt x="1" y="916"/>
                  </a:cubicBezTo>
                  <a:cubicBezTo>
                    <a:pt x="55" y="934"/>
                    <a:pt x="110" y="941"/>
                    <a:pt x="163" y="941"/>
                  </a:cubicBezTo>
                  <a:cubicBezTo>
                    <a:pt x="285" y="941"/>
                    <a:pt x="401" y="904"/>
                    <a:pt x="498" y="876"/>
                  </a:cubicBezTo>
                  <a:cubicBezTo>
                    <a:pt x="578" y="816"/>
                    <a:pt x="637" y="757"/>
                    <a:pt x="697" y="677"/>
                  </a:cubicBezTo>
                  <a:cubicBezTo>
                    <a:pt x="538" y="478"/>
                    <a:pt x="239" y="3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797200" y="1458525"/>
              <a:ext cx="22900" cy="15325"/>
            </a:xfrm>
            <a:custGeom>
              <a:avLst/>
              <a:gdLst/>
              <a:ahLst/>
              <a:cxnLst/>
              <a:rect l="l" t="t" r="r" b="b"/>
              <a:pathLst>
                <a:path w="916" h="613" extrusionOk="0">
                  <a:moveTo>
                    <a:pt x="498" y="1"/>
                  </a:moveTo>
                  <a:cubicBezTo>
                    <a:pt x="319" y="80"/>
                    <a:pt x="180" y="120"/>
                    <a:pt x="1" y="200"/>
                  </a:cubicBezTo>
                  <a:cubicBezTo>
                    <a:pt x="1" y="339"/>
                    <a:pt x="20" y="478"/>
                    <a:pt x="180" y="538"/>
                  </a:cubicBezTo>
                  <a:cubicBezTo>
                    <a:pt x="229" y="588"/>
                    <a:pt x="284" y="612"/>
                    <a:pt x="341" y="612"/>
                  </a:cubicBezTo>
                  <a:cubicBezTo>
                    <a:pt x="398" y="612"/>
                    <a:pt x="458" y="588"/>
                    <a:pt x="518" y="538"/>
                  </a:cubicBezTo>
                  <a:cubicBezTo>
                    <a:pt x="916" y="140"/>
                    <a:pt x="916" y="14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776325" y="1237725"/>
              <a:ext cx="7975" cy="42800"/>
            </a:xfrm>
            <a:custGeom>
              <a:avLst/>
              <a:gdLst/>
              <a:ahLst/>
              <a:cxnLst/>
              <a:rect l="l" t="t" r="r" b="b"/>
              <a:pathLst>
                <a:path w="319" h="1712" extrusionOk="0">
                  <a:moveTo>
                    <a:pt x="298" y="0"/>
                  </a:moveTo>
                  <a:cubicBezTo>
                    <a:pt x="40" y="577"/>
                    <a:pt x="0" y="1134"/>
                    <a:pt x="318" y="1711"/>
                  </a:cubicBezTo>
                  <a:cubicBezTo>
                    <a:pt x="318" y="1154"/>
                    <a:pt x="318" y="57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744975" y="1411275"/>
              <a:ext cx="25400" cy="9975"/>
            </a:xfrm>
            <a:custGeom>
              <a:avLst/>
              <a:gdLst/>
              <a:ahLst/>
              <a:cxnLst/>
              <a:rect l="l" t="t" r="r" b="b"/>
              <a:pathLst>
                <a:path w="1016" h="399" extrusionOk="0">
                  <a:moveTo>
                    <a:pt x="359" y="1"/>
                  </a:moveTo>
                  <a:cubicBezTo>
                    <a:pt x="240" y="1"/>
                    <a:pt x="120" y="41"/>
                    <a:pt x="1" y="160"/>
                  </a:cubicBezTo>
                  <a:cubicBezTo>
                    <a:pt x="80" y="319"/>
                    <a:pt x="220" y="339"/>
                    <a:pt x="339" y="379"/>
                  </a:cubicBezTo>
                  <a:cubicBezTo>
                    <a:pt x="598" y="319"/>
                    <a:pt x="836" y="399"/>
                    <a:pt x="1015" y="160"/>
                  </a:cubicBezTo>
                  <a:cubicBezTo>
                    <a:pt x="797" y="134"/>
                    <a:pt x="578" y="1"/>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426700" y="1538950"/>
              <a:ext cx="22900" cy="16750"/>
            </a:xfrm>
            <a:custGeom>
              <a:avLst/>
              <a:gdLst/>
              <a:ahLst/>
              <a:cxnLst/>
              <a:rect l="l" t="t" r="r" b="b"/>
              <a:pathLst>
                <a:path w="916" h="670" extrusionOk="0">
                  <a:moveTo>
                    <a:pt x="221" y="0"/>
                  </a:moveTo>
                  <a:cubicBezTo>
                    <a:pt x="176" y="0"/>
                    <a:pt x="129" y="10"/>
                    <a:pt x="80" y="26"/>
                  </a:cubicBezTo>
                  <a:cubicBezTo>
                    <a:pt x="0" y="86"/>
                    <a:pt x="0" y="166"/>
                    <a:pt x="60" y="245"/>
                  </a:cubicBezTo>
                  <a:lnTo>
                    <a:pt x="80" y="285"/>
                  </a:lnTo>
                  <a:cubicBezTo>
                    <a:pt x="160" y="364"/>
                    <a:pt x="219" y="444"/>
                    <a:pt x="299" y="484"/>
                  </a:cubicBezTo>
                  <a:cubicBezTo>
                    <a:pt x="359" y="504"/>
                    <a:pt x="378" y="504"/>
                    <a:pt x="398" y="524"/>
                  </a:cubicBezTo>
                  <a:cubicBezTo>
                    <a:pt x="458" y="524"/>
                    <a:pt x="518" y="583"/>
                    <a:pt x="577" y="603"/>
                  </a:cubicBezTo>
                  <a:cubicBezTo>
                    <a:pt x="601" y="650"/>
                    <a:pt x="638" y="669"/>
                    <a:pt x="676" y="669"/>
                  </a:cubicBezTo>
                  <a:cubicBezTo>
                    <a:pt x="704" y="669"/>
                    <a:pt x="732" y="659"/>
                    <a:pt x="756" y="643"/>
                  </a:cubicBezTo>
                  <a:lnTo>
                    <a:pt x="916" y="464"/>
                  </a:lnTo>
                  <a:cubicBezTo>
                    <a:pt x="776" y="384"/>
                    <a:pt x="756" y="265"/>
                    <a:pt x="756" y="106"/>
                  </a:cubicBezTo>
                  <a:cubicBezTo>
                    <a:pt x="756" y="86"/>
                    <a:pt x="717" y="66"/>
                    <a:pt x="717" y="66"/>
                  </a:cubicBezTo>
                  <a:cubicBezTo>
                    <a:pt x="708" y="48"/>
                    <a:pt x="695" y="38"/>
                    <a:pt x="678" y="38"/>
                  </a:cubicBezTo>
                  <a:cubicBezTo>
                    <a:pt x="657" y="38"/>
                    <a:pt x="630" y="53"/>
                    <a:pt x="597" y="86"/>
                  </a:cubicBezTo>
                  <a:cubicBezTo>
                    <a:pt x="518" y="66"/>
                    <a:pt x="478" y="66"/>
                    <a:pt x="418" y="66"/>
                  </a:cubicBezTo>
                  <a:cubicBezTo>
                    <a:pt x="348" y="19"/>
                    <a:pt x="285"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531625" y="1500400"/>
              <a:ext cx="16950" cy="10875"/>
            </a:xfrm>
            <a:custGeom>
              <a:avLst/>
              <a:gdLst/>
              <a:ahLst/>
              <a:cxnLst/>
              <a:rect l="l" t="t" r="r" b="b"/>
              <a:pathLst>
                <a:path w="678" h="435" extrusionOk="0">
                  <a:moveTo>
                    <a:pt x="538" y="1"/>
                  </a:moveTo>
                  <a:cubicBezTo>
                    <a:pt x="445" y="1"/>
                    <a:pt x="325" y="85"/>
                    <a:pt x="234" y="85"/>
                  </a:cubicBezTo>
                  <a:cubicBezTo>
                    <a:pt x="206" y="85"/>
                    <a:pt x="181" y="77"/>
                    <a:pt x="160" y="56"/>
                  </a:cubicBezTo>
                  <a:cubicBezTo>
                    <a:pt x="120" y="56"/>
                    <a:pt x="89" y="74"/>
                    <a:pt x="55" y="74"/>
                  </a:cubicBezTo>
                  <a:cubicBezTo>
                    <a:pt x="38" y="74"/>
                    <a:pt x="21" y="70"/>
                    <a:pt x="1" y="56"/>
                  </a:cubicBezTo>
                  <a:lnTo>
                    <a:pt x="1" y="56"/>
                  </a:lnTo>
                  <a:cubicBezTo>
                    <a:pt x="1" y="235"/>
                    <a:pt x="61" y="355"/>
                    <a:pt x="200" y="434"/>
                  </a:cubicBezTo>
                  <a:cubicBezTo>
                    <a:pt x="359" y="355"/>
                    <a:pt x="538" y="295"/>
                    <a:pt x="677" y="216"/>
                  </a:cubicBezTo>
                  <a:cubicBezTo>
                    <a:pt x="663" y="48"/>
                    <a:pt x="608" y="1"/>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608225" y="1196825"/>
              <a:ext cx="27875" cy="15050"/>
            </a:xfrm>
            <a:custGeom>
              <a:avLst/>
              <a:gdLst/>
              <a:ahLst/>
              <a:cxnLst/>
              <a:rect l="l" t="t" r="r" b="b"/>
              <a:pathLst>
                <a:path w="1115" h="602" extrusionOk="0">
                  <a:moveTo>
                    <a:pt x="657" y="0"/>
                  </a:moveTo>
                  <a:cubicBezTo>
                    <a:pt x="617" y="0"/>
                    <a:pt x="577" y="15"/>
                    <a:pt x="537" y="45"/>
                  </a:cubicBezTo>
                  <a:cubicBezTo>
                    <a:pt x="378" y="224"/>
                    <a:pt x="0" y="224"/>
                    <a:pt x="80" y="602"/>
                  </a:cubicBezTo>
                  <a:cubicBezTo>
                    <a:pt x="299" y="602"/>
                    <a:pt x="498" y="562"/>
                    <a:pt x="716" y="562"/>
                  </a:cubicBezTo>
                  <a:cubicBezTo>
                    <a:pt x="816" y="423"/>
                    <a:pt x="975" y="423"/>
                    <a:pt x="1114" y="403"/>
                  </a:cubicBezTo>
                  <a:cubicBezTo>
                    <a:pt x="995" y="304"/>
                    <a:pt x="895" y="164"/>
                    <a:pt x="776" y="45"/>
                  </a:cubicBezTo>
                  <a:cubicBezTo>
                    <a:pt x="736" y="15"/>
                    <a:pt x="697"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812125" y="1406800"/>
              <a:ext cx="11950" cy="17950"/>
            </a:xfrm>
            <a:custGeom>
              <a:avLst/>
              <a:gdLst/>
              <a:ahLst/>
              <a:cxnLst/>
              <a:rect l="l" t="t" r="r" b="b"/>
              <a:pathLst>
                <a:path w="478" h="718" extrusionOk="0">
                  <a:moveTo>
                    <a:pt x="80" y="1"/>
                  </a:moveTo>
                  <a:cubicBezTo>
                    <a:pt x="60" y="260"/>
                    <a:pt x="0" y="518"/>
                    <a:pt x="219" y="717"/>
                  </a:cubicBezTo>
                  <a:cubicBezTo>
                    <a:pt x="319" y="657"/>
                    <a:pt x="398" y="578"/>
                    <a:pt x="478" y="498"/>
                  </a:cubicBezTo>
                  <a:cubicBezTo>
                    <a:pt x="458" y="359"/>
                    <a:pt x="418" y="180"/>
                    <a:pt x="398" y="21"/>
                  </a:cubicBezTo>
                  <a:cubicBezTo>
                    <a:pt x="299" y="1"/>
                    <a:pt x="179"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788750" y="1173525"/>
              <a:ext cx="21400" cy="8275"/>
            </a:xfrm>
            <a:custGeom>
              <a:avLst/>
              <a:gdLst/>
              <a:ahLst/>
              <a:cxnLst/>
              <a:rect l="l" t="t" r="r" b="b"/>
              <a:pathLst>
                <a:path w="856" h="331" extrusionOk="0">
                  <a:moveTo>
                    <a:pt x="559" y="0"/>
                  </a:moveTo>
                  <a:cubicBezTo>
                    <a:pt x="351" y="0"/>
                    <a:pt x="181" y="204"/>
                    <a:pt x="0" y="301"/>
                  </a:cubicBezTo>
                  <a:cubicBezTo>
                    <a:pt x="113" y="316"/>
                    <a:pt x="226" y="331"/>
                    <a:pt x="337" y="331"/>
                  </a:cubicBezTo>
                  <a:cubicBezTo>
                    <a:pt x="519" y="331"/>
                    <a:pt x="695" y="290"/>
                    <a:pt x="856" y="141"/>
                  </a:cubicBezTo>
                  <a:cubicBezTo>
                    <a:pt x="747" y="39"/>
                    <a:pt x="650" y="0"/>
                    <a:pt x="5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492350" y="1476425"/>
              <a:ext cx="13450" cy="12925"/>
            </a:xfrm>
            <a:custGeom>
              <a:avLst/>
              <a:gdLst/>
              <a:ahLst/>
              <a:cxnLst/>
              <a:rect l="l" t="t" r="r" b="b"/>
              <a:pathLst>
                <a:path w="538" h="517" extrusionOk="0">
                  <a:moveTo>
                    <a:pt x="358" y="1"/>
                  </a:moveTo>
                  <a:cubicBezTo>
                    <a:pt x="259" y="41"/>
                    <a:pt x="140" y="120"/>
                    <a:pt x="0" y="180"/>
                  </a:cubicBezTo>
                  <a:lnTo>
                    <a:pt x="0" y="498"/>
                  </a:lnTo>
                  <a:cubicBezTo>
                    <a:pt x="84" y="506"/>
                    <a:pt x="165" y="516"/>
                    <a:pt x="240" y="516"/>
                  </a:cubicBezTo>
                  <a:cubicBezTo>
                    <a:pt x="360" y="516"/>
                    <a:pt x="464" y="489"/>
                    <a:pt x="537" y="379"/>
                  </a:cubicBezTo>
                  <a:cubicBezTo>
                    <a:pt x="537" y="220"/>
                    <a:pt x="458" y="10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701725" y="1393875"/>
              <a:ext cx="21400" cy="9975"/>
            </a:xfrm>
            <a:custGeom>
              <a:avLst/>
              <a:gdLst/>
              <a:ahLst/>
              <a:cxnLst/>
              <a:rect l="l" t="t" r="r" b="b"/>
              <a:pathLst>
                <a:path w="856" h="399" extrusionOk="0">
                  <a:moveTo>
                    <a:pt x="657" y="1"/>
                  </a:moveTo>
                  <a:cubicBezTo>
                    <a:pt x="458" y="120"/>
                    <a:pt x="239" y="200"/>
                    <a:pt x="0" y="200"/>
                  </a:cubicBezTo>
                  <a:cubicBezTo>
                    <a:pt x="119" y="399"/>
                    <a:pt x="338" y="339"/>
                    <a:pt x="517" y="379"/>
                  </a:cubicBezTo>
                  <a:cubicBezTo>
                    <a:pt x="657" y="339"/>
                    <a:pt x="796" y="319"/>
                    <a:pt x="856" y="200"/>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770350" y="1178925"/>
              <a:ext cx="17425" cy="5850"/>
            </a:xfrm>
            <a:custGeom>
              <a:avLst/>
              <a:gdLst/>
              <a:ahLst/>
              <a:cxnLst/>
              <a:rect l="l" t="t" r="r" b="b"/>
              <a:pathLst>
                <a:path w="697" h="234" extrusionOk="0">
                  <a:moveTo>
                    <a:pt x="290" y="0"/>
                  </a:moveTo>
                  <a:cubicBezTo>
                    <a:pt x="182" y="0"/>
                    <a:pt x="79" y="46"/>
                    <a:pt x="0" y="204"/>
                  </a:cubicBezTo>
                  <a:cubicBezTo>
                    <a:pt x="130" y="204"/>
                    <a:pt x="254" y="234"/>
                    <a:pt x="371" y="234"/>
                  </a:cubicBezTo>
                  <a:cubicBezTo>
                    <a:pt x="488" y="234"/>
                    <a:pt x="597" y="204"/>
                    <a:pt x="697" y="85"/>
                  </a:cubicBezTo>
                  <a:cubicBezTo>
                    <a:pt x="574" y="74"/>
                    <a:pt x="427"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566450" y="1487425"/>
              <a:ext cx="9475" cy="10925"/>
            </a:xfrm>
            <a:custGeom>
              <a:avLst/>
              <a:gdLst/>
              <a:ahLst/>
              <a:cxnLst/>
              <a:rect l="l" t="t" r="r" b="b"/>
              <a:pathLst>
                <a:path w="379" h="437" extrusionOk="0">
                  <a:moveTo>
                    <a:pt x="260" y="1"/>
                  </a:moveTo>
                  <a:cubicBezTo>
                    <a:pt x="225" y="1"/>
                    <a:pt x="187" y="21"/>
                    <a:pt x="140" y="58"/>
                  </a:cubicBezTo>
                  <a:cubicBezTo>
                    <a:pt x="80" y="58"/>
                    <a:pt x="40" y="58"/>
                    <a:pt x="0" y="78"/>
                  </a:cubicBezTo>
                  <a:cubicBezTo>
                    <a:pt x="0" y="237"/>
                    <a:pt x="20" y="357"/>
                    <a:pt x="179" y="436"/>
                  </a:cubicBezTo>
                  <a:cubicBezTo>
                    <a:pt x="259" y="376"/>
                    <a:pt x="299" y="337"/>
                    <a:pt x="378" y="257"/>
                  </a:cubicBezTo>
                  <a:lnTo>
                    <a:pt x="378" y="78"/>
                  </a:lnTo>
                  <a:cubicBezTo>
                    <a:pt x="336" y="26"/>
                    <a:pt x="300" y="1"/>
                    <a:pt x="2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501800" y="1475950"/>
              <a:ext cx="10950" cy="9450"/>
            </a:xfrm>
            <a:custGeom>
              <a:avLst/>
              <a:gdLst/>
              <a:ahLst/>
              <a:cxnLst/>
              <a:rect l="l" t="t" r="r" b="b"/>
              <a:pathLst>
                <a:path w="438" h="378" extrusionOk="0">
                  <a:moveTo>
                    <a:pt x="0" y="0"/>
                  </a:moveTo>
                  <a:cubicBezTo>
                    <a:pt x="0" y="139"/>
                    <a:pt x="40" y="298"/>
                    <a:pt x="179" y="378"/>
                  </a:cubicBezTo>
                  <a:cubicBezTo>
                    <a:pt x="438" y="119"/>
                    <a:pt x="2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712650" y="1465625"/>
              <a:ext cx="10475" cy="11575"/>
            </a:xfrm>
            <a:custGeom>
              <a:avLst/>
              <a:gdLst/>
              <a:ahLst/>
              <a:cxnLst/>
              <a:rect l="l" t="t" r="r" b="b"/>
              <a:pathLst>
                <a:path w="419" h="463" extrusionOk="0">
                  <a:moveTo>
                    <a:pt x="259" y="1"/>
                  </a:moveTo>
                  <a:cubicBezTo>
                    <a:pt x="156" y="1"/>
                    <a:pt x="123" y="168"/>
                    <a:pt x="80" y="254"/>
                  </a:cubicBezTo>
                  <a:cubicBezTo>
                    <a:pt x="1" y="314"/>
                    <a:pt x="1" y="393"/>
                    <a:pt x="80" y="433"/>
                  </a:cubicBezTo>
                  <a:cubicBezTo>
                    <a:pt x="100" y="453"/>
                    <a:pt x="130" y="463"/>
                    <a:pt x="162" y="463"/>
                  </a:cubicBezTo>
                  <a:cubicBezTo>
                    <a:pt x="195" y="463"/>
                    <a:pt x="230" y="453"/>
                    <a:pt x="259" y="433"/>
                  </a:cubicBezTo>
                  <a:cubicBezTo>
                    <a:pt x="299" y="353"/>
                    <a:pt x="359" y="314"/>
                    <a:pt x="419" y="254"/>
                  </a:cubicBezTo>
                  <a:lnTo>
                    <a:pt x="419" y="95"/>
                  </a:lnTo>
                  <a:cubicBezTo>
                    <a:pt x="351" y="27"/>
                    <a:pt x="29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658450" y="1456400"/>
              <a:ext cx="6500" cy="5150"/>
            </a:xfrm>
            <a:custGeom>
              <a:avLst/>
              <a:gdLst/>
              <a:ahLst/>
              <a:cxnLst/>
              <a:rect l="l" t="t" r="r" b="b"/>
              <a:pathLst>
                <a:path w="260" h="206" extrusionOk="0">
                  <a:moveTo>
                    <a:pt x="142" y="1"/>
                  </a:moveTo>
                  <a:cubicBezTo>
                    <a:pt x="107" y="1"/>
                    <a:pt x="40" y="33"/>
                    <a:pt x="40" y="66"/>
                  </a:cubicBezTo>
                  <a:cubicBezTo>
                    <a:pt x="0" y="126"/>
                    <a:pt x="60" y="205"/>
                    <a:pt x="160" y="205"/>
                  </a:cubicBezTo>
                  <a:cubicBezTo>
                    <a:pt x="179" y="205"/>
                    <a:pt x="239" y="126"/>
                    <a:pt x="259" y="106"/>
                  </a:cubicBezTo>
                  <a:cubicBezTo>
                    <a:pt x="241" y="70"/>
                    <a:pt x="208" y="3"/>
                    <a:pt x="172" y="3"/>
                  </a:cubicBezTo>
                  <a:cubicBezTo>
                    <a:pt x="168" y="3"/>
                    <a:pt x="164" y="4"/>
                    <a:pt x="160" y="6"/>
                  </a:cubicBezTo>
                  <a:cubicBezTo>
                    <a:pt x="156" y="3"/>
                    <a:pt x="150" y="1"/>
                    <a:pt x="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662425" y="1484400"/>
              <a:ext cx="8475" cy="7475"/>
            </a:xfrm>
            <a:custGeom>
              <a:avLst/>
              <a:gdLst/>
              <a:ahLst/>
              <a:cxnLst/>
              <a:rect l="l" t="t" r="r" b="b"/>
              <a:pathLst>
                <a:path w="339" h="299" extrusionOk="0">
                  <a:moveTo>
                    <a:pt x="160" y="0"/>
                  </a:moveTo>
                  <a:cubicBezTo>
                    <a:pt x="120" y="40"/>
                    <a:pt x="80" y="40"/>
                    <a:pt x="20" y="40"/>
                  </a:cubicBezTo>
                  <a:cubicBezTo>
                    <a:pt x="1" y="139"/>
                    <a:pt x="1" y="259"/>
                    <a:pt x="120" y="299"/>
                  </a:cubicBezTo>
                  <a:cubicBezTo>
                    <a:pt x="160" y="299"/>
                    <a:pt x="239" y="279"/>
                    <a:pt x="259" y="259"/>
                  </a:cubicBezTo>
                  <a:cubicBezTo>
                    <a:pt x="339" y="159"/>
                    <a:pt x="259" y="6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448575" y="1468850"/>
              <a:ext cx="17425" cy="9100"/>
            </a:xfrm>
            <a:custGeom>
              <a:avLst/>
              <a:gdLst/>
              <a:ahLst/>
              <a:cxnLst/>
              <a:rect l="l" t="t" r="r" b="b"/>
              <a:pathLst>
                <a:path w="697" h="364" extrusionOk="0">
                  <a:moveTo>
                    <a:pt x="259" y="1"/>
                  </a:moveTo>
                  <a:cubicBezTo>
                    <a:pt x="175" y="1"/>
                    <a:pt x="90" y="35"/>
                    <a:pt x="1" y="105"/>
                  </a:cubicBezTo>
                  <a:cubicBezTo>
                    <a:pt x="13" y="294"/>
                    <a:pt x="90" y="363"/>
                    <a:pt x="195" y="363"/>
                  </a:cubicBezTo>
                  <a:cubicBezTo>
                    <a:pt x="256" y="363"/>
                    <a:pt x="326" y="340"/>
                    <a:pt x="399" y="304"/>
                  </a:cubicBezTo>
                  <a:cubicBezTo>
                    <a:pt x="478" y="304"/>
                    <a:pt x="518" y="304"/>
                    <a:pt x="578" y="324"/>
                  </a:cubicBezTo>
                  <a:cubicBezTo>
                    <a:pt x="617" y="304"/>
                    <a:pt x="677" y="284"/>
                    <a:pt x="697" y="264"/>
                  </a:cubicBezTo>
                  <a:cubicBezTo>
                    <a:pt x="617" y="204"/>
                    <a:pt x="578" y="165"/>
                    <a:pt x="518" y="105"/>
                  </a:cubicBezTo>
                  <a:cubicBezTo>
                    <a:pt x="428" y="35"/>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744975" y="1380950"/>
              <a:ext cx="11975" cy="4600"/>
            </a:xfrm>
            <a:custGeom>
              <a:avLst/>
              <a:gdLst/>
              <a:ahLst/>
              <a:cxnLst/>
              <a:rect l="l" t="t" r="r" b="b"/>
              <a:pathLst>
                <a:path w="479" h="184" extrusionOk="0">
                  <a:moveTo>
                    <a:pt x="120" y="0"/>
                  </a:moveTo>
                  <a:cubicBezTo>
                    <a:pt x="100" y="0"/>
                    <a:pt x="60" y="0"/>
                    <a:pt x="1" y="20"/>
                  </a:cubicBezTo>
                  <a:cubicBezTo>
                    <a:pt x="67" y="141"/>
                    <a:pt x="151" y="183"/>
                    <a:pt x="243" y="183"/>
                  </a:cubicBezTo>
                  <a:cubicBezTo>
                    <a:pt x="318" y="183"/>
                    <a:pt x="398" y="155"/>
                    <a:pt x="478" y="120"/>
                  </a:cubicBezTo>
                  <a:cubicBezTo>
                    <a:pt x="379" y="20"/>
                    <a:pt x="259" y="2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826550" y="1120350"/>
              <a:ext cx="5975" cy="12475"/>
            </a:xfrm>
            <a:custGeom>
              <a:avLst/>
              <a:gdLst/>
              <a:ahLst/>
              <a:cxnLst/>
              <a:rect l="l" t="t" r="r" b="b"/>
              <a:pathLst>
                <a:path w="239" h="499" extrusionOk="0">
                  <a:moveTo>
                    <a:pt x="40" y="1"/>
                  </a:moveTo>
                  <a:cubicBezTo>
                    <a:pt x="20" y="200"/>
                    <a:pt x="0" y="399"/>
                    <a:pt x="239" y="498"/>
                  </a:cubicBezTo>
                  <a:cubicBezTo>
                    <a:pt x="199" y="319"/>
                    <a:pt x="199" y="12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789250" y="1309825"/>
              <a:ext cx="12450" cy="5700"/>
            </a:xfrm>
            <a:custGeom>
              <a:avLst/>
              <a:gdLst/>
              <a:ahLst/>
              <a:cxnLst/>
              <a:rect l="l" t="t" r="r" b="b"/>
              <a:pathLst>
                <a:path w="498" h="228" extrusionOk="0">
                  <a:moveTo>
                    <a:pt x="0" y="1"/>
                  </a:moveTo>
                  <a:lnTo>
                    <a:pt x="0" y="1"/>
                  </a:lnTo>
                  <a:cubicBezTo>
                    <a:pt x="56" y="169"/>
                    <a:pt x="126" y="228"/>
                    <a:pt x="204" y="228"/>
                  </a:cubicBezTo>
                  <a:cubicBezTo>
                    <a:pt x="293" y="228"/>
                    <a:pt x="392" y="154"/>
                    <a:pt x="498" y="80"/>
                  </a:cubicBezTo>
                  <a:cubicBezTo>
                    <a:pt x="319" y="61"/>
                    <a:pt x="139"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423725" y="1552100"/>
              <a:ext cx="12950" cy="6925"/>
            </a:xfrm>
            <a:custGeom>
              <a:avLst/>
              <a:gdLst/>
              <a:ahLst/>
              <a:cxnLst/>
              <a:rect l="l" t="t" r="r" b="b"/>
              <a:pathLst>
                <a:path w="518" h="277" extrusionOk="0">
                  <a:moveTo>
                    <a:pt x="276" y="1"/>
                  </a:moveTo>
                  <a:cubicBezTo>
                    <a:pt x="171" y="1"/>
                    <a:pt x="81" y="50"/>
                    <a:pt x="0" y="117"/>
                  </a:cubicBezTo>
                  <a:cubicBezTo>
                    <a:pt x="20" y="157"/>
                    <a:pt x="20" y="236"/>
                    <a:pt x="20" y="276"/>
                  </a:cubicBezTo>
                  <a:cubicBezTo>
                    <a:pt x="199" y="256"/>
                    <a:pt x="398" y="276"/>
                    <a:pt x="517" y="117"/>
                  </a:cubicBezTo>
                  <a:lnTo>
                    <a:pt x="438" y="37"/>
                  </a:lnTo>
                  <a:cubicBezTo>
                    <a:pt x="380" y="12"/>
                    <a:pt x="326"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705700" y="1212675"/>
              <a:ext cx="8975" cy="7175"/>
            </a:xfrm>
            <a:custGeom>
              <a:avLst/>
              <a:gdLst/>
              <a:ahLst/>
              <a:cxnLst/>
              <a:rect l="l" t="t" r="r" b="b"/>
              <a:pathLst>
                <a:path w="359" h="287" extrusionOk="0">
                  <a:moveTo>
                    <a:pt x="211" y="1"/>
                  </a:moveTo>
                  <a:cubicBezTo>
                    <a:pt x="117" y="1"/>
                    <a:pt x="47" y="30"/>
                    <a:pt x="0" y="107"/>
                  </a:cubicBezTo>
                  <a:cubicBezTo>
                    <a:pt x="80" y="266"/>
                    <a:pt x="199" y="286"/>
                    <a:pt x="358" y="286"/>
                  </a:cubicBezTo>
                  <a:cubicBezTo>
                    <a:pt x="338" y="207"/>
                    <a:pt x="338" y="107"/>
                    <a:pt x="299" y="8"/>
                  </a:cubicBezTo>
                  <a:cubicBezTo>
                    <a:pt x="267" y="3"/>
                    <a:pt x="238"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569925" y="1485500"/>
              <a:ext cx="8400" cy="4875"/>
            </a:xfrm>
            <a:custGeom>
              <a:avLst/>
              <a:gdLst/>
              <a:ahLst/>
              <a:cxnLst/>
              <a:rect l="l" t="t" r="r" b="b"/>
              <a:pathLst>
                <a:path w="336" h="195" extrusionOk="0">
                  <a:moveTo>
                    <a:pt x="230" y="0"/>
                  </a:moveTo>
                  <a:cubicBezTo>
                    <a:pt x="179" y="0"/>
                    <a:pt x="112" y="18"/>
                    <a:pt x="64" y="18"/>
                  </a:cubicBezTo>
                  <a:cubicBezTo>
                    <a:pt x="56" y="18"/>
                    <a:pt x="48" y="17"/>
                    <a:pt x="40" y="16"/>
                  </a:cubicBezTo>
                  <a:cubicBezTo>
                    <a:pt x="20" y="56"/>
                    <a:pt x="20" y="115"/>
                    <a:pt x="1" y="155"/>
                  </a:cubicBezTo>
                  <a:cubicBezTo>
                    <a:pt x="100" y="155"/>
                    <a:pt x="160" y="195"/>
                    <a:pt x="239" y="195"/>
                  </a:cubicBezTo>
                  <a:cubicBezTo>
                    <a:pt x="336" y="34"/>
                    <a:pt x="299" y="0"/>
                    <a:pt x="2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428200" y="1564125"/>
              <a:ext cx="8475" cy="3350"/>
            </a:xfrm>
            <a:custGeom>
              <a:avLst/>
              <a:gdLst/>
              <a:ahLst/>
              <a:cxnLst/>
              <a:rect l="l" t="t" r="r" b="b"/>
              <a:pathLst>
                <a:path w="339" h="134" extrusionOk="0">
                  <a:moveTo>
                    <a:pt x="164" y="0"/>
                  </a:moveTo>
                  <a:cubicBezTo>
                    <a:pt x="100" y="0"/>
                    <a:pt x="44" y="46"/>
                    <a:pt x="0" y="133"/>
                  </a:cubicBezTo>
                  <a:cubicBezTo>
                    <a:pt x="120" y="133"/>
                    <a:pt x="219" y="93"/>
                    <a:pt x="338" y="93"/>
                  </a:cubicBezTo>
                  <a:cubicBezTo>
                    <a:pt x="276" y="31"/>
                    <a:pt x="217" y="0"/>
                    <a:pt x="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484400" y="1488875"/>
              <a:ext cx="8975" cy="3750"/>
            </a:xfrm>
            <a:custGeom>
              <a:avLst/>
              <a:gdLst/>
              <a:ahLst/>
              <a:cxnLst/>
              <a:rect l="l" t="t" r="r" b="b"/>
              <a:pathLst>
                <a:path w="359" h="150" extrusionOk="0">
                  <a:moveTo>
                    <a:pt x="0" y="0"/>
                  </a:moveTo>
                  <a:cubicBezTo>
                    <a:pt x="50" y="100"/>
                    <a:pt x="109" y="149"/>
                    <a:pt x="172" y="149"/>
                  </a:cubicBezTo>
                  <a:cubicBezTo>
                    <a:pt x="234" y="149"/>
                    <a:pt x="298" y="10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831525" y="1350125"/>
              <a:ext cx="4500" cy="8975"/>
            </a:xfrm>
            <a:custGeom>
              <a:avLst/>
              <a:gdLst/>
              <a:ahLst/>
              <a:cxnLst/>
              <a:rect l="l" t="t" r="r" b="b"/>
              <a:pathLst>
                <a:path w="180" h="359" extrusionOk="0">
                  <a:moveTo>
                    <a:pt x="179" y="0"/>
                  </a:moveTo>
                  <a:cubicBezTo>
                    <a:pt x="0" y="139"/>
                    <a:pt x="0" y="239"/>
                    <a:pt x="179" y="358"/>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601250" y="1511250"/>
              <a:ext cx="8975" cy="4500"/>
            </a:xfrm>
            <a:custGeom>
              <a:avLst/>
              <a:gdLst/>
              <a:ahLst/>
              <a:cxnLst/>
              <a:rect l="l" t="t" r="r" b="b"/>
              <a:pathLst>
                <a:path w="359" h="180" extrusionOk="0">
                  <a:moveTo>
                    <a:pt x="359" y="0"/>
                  </a:moveTo>
                  <a:cubicBezTo>
                    <a:pt x="200" y="0"/>
                    <a:pt x="80" y="60"/>
                    <a:pt x="1" y="179"/>
                  </a:cubicBezTo>
                  <a:lnTo>
                    <a:pt x="359" y="179"/>
                  </a:ln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727575" y="1393875"/>
              <a:ext cx="9475" cy="3875"/>
            </a:xfrm>
            <a:custGeom>
              <a:avLst/>
              <a:gdLst/>
              <a:ahLst/>
              <a:cxnLst/>
              <a:rect l="l" t="t" r="r" b="b"/>
              <a:pathLst>
                <a:path w="379" h="155" extrusionOk="0">
                  <a:moveTo>
                    <a:pt x="379" y="1"/>
                  </a:moveTo>
                  <a:cubicBezTo>
                    <a:pt x="219" y="1"/>
                    <a:pt x="100" y="21"/>
                    <a:pt x="1" y="140"/>
                  </a:cubicBezTo>
                  <a:cubicBezTo>
                    <a:pt x="30" y="150"/>
                    <a:pt x="61" y="155"/>
                    <a:pt x="93" y="155"/>
                  </a:cubicBezTo>
                  <a:cubicBezTo>
                    <a:pt x="194" y="155"/>
                    <a:pt x="303" y="10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784275" y="1280500"/>
              <a:ext cx="4500" cy="8975"/>
            </a:xfrm>
            <a:custGeom>
              <a:avLst/>
              <a:gdLst/>
              <a:ahLst/>
              <a:cxnLst/>
              <a:rect l="l" t="t" r="r" b="b"/>
              <a:pathLst>
                <a:path w="180" h="359" extrusionOk="0">
                  <a:moveTo>
                    <a:pt x="0" y="0"/>
                  </a:moveTo>
                  <a:cubicBezTo>
                    <a:pt x="0" y="139"/>
                    <a:pt x="20" y="259"/>
                    <a:pt x="140" y="358"/>
                  </a:cubicBezTo>
                  <a:cubicBezTo>
                    <a:pt x="179" y="199"/>
                    <a:pt x="179"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645525" y="1389400"/>
              <a:ext cx="4500" cy="5500"/>
            </a:xfrm>
            <a:custGeom>
              <a:avLst/>
              <a:gdLst/>
              <a:ahLst/>
              <a:cxnLst/>
              <a:rect l="l" t="t" r="r" b="b"/>
              <a:pathLst>
                <a:path w="180" h="220" extrusionOk="0">
                  <a:moveTo>
                    <a:pt x="179" y="1"/>
                  </a:moveTo>
                  <a:lnTo>
                    <a:pt x="179" y="1"/>
                  </a:lnTo>
                  <a:cubicBezTo>
                    <a:pt x="60" y="60"/>
                    <a:pt x="0" y="120"/>
                    <a:pt x="0" y="219"/>
                  </a:cubicBezTo>
                  <a:cubicBezTo>
                    <a:pt x="60" y="160"/>
                    <a:pt x="100" y="8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623150" y="1465225"/>
              <a:ext cx="4500" cy="2775"/>
            </a:xfrm>
            <a:custGeom>
              <a:avLst/>
              <a:gdLst/>
              <a:ahLst/>
              <a:cxnLst/>
              <a:rect l="l" t="t" r="r" b="b"/>
              <a:pathLst>
                <a:path w="180" h="111" extrusionOk="0">
                  <a:moveTo>
                    <a:pt x="90" y="1"/>
                  </a:moveTo>
                  <a:cubicBezTo>
                    <a:pt x="65" y="1"/>
                    <a:pt x="37" y="25"/>
                    <a:pt x="0" y="71"/>
                  </a:cubicBezTo>
                  <a:cubicBezTo>
                    <a:pt x="60" y="111"/>
                    <a:pt x="119" y="111"/>
                    <a:pt x="179" y="111"/>
                  </a:cubicBezTo>
                  <a:cubicBezTo>
                    <a:pt x="147" y="35"/>
                    <a:pt x="120" y="1"/>
                    <a:pt x="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423225" y="1567450"/>
              <a:ext cx="4000" cy="3500"/>
            </a:xfrm>
            <a:custGeom>
              <a:avLst/>
              <a:gdLst/>
              <a:ahLst/>
              <a:cxnLst/>
              <a:rect l="l" t="t" r="r" b="b"/>
              <a:pathLst>
                <a:path w="160" h="140" extrusionOk="0">
                  <a:moveTo>
                    <a:pt x="0" y="0"/>
                  </a:moveTo>
                  <a:cubicBezTo>
                    <a:pt x="20" y="100"/>
                    <a:pt x="40" y="140"/>
                    <a:pt x="139" y="140"/>
                  </a:cubicBezTo>
                  <a:cubicBezTo>
                    <a:pt x="159" y="100"/>
                    <a:pt x="159" y="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479900" y="1487050"/>
              <a:ext cx="4525" cy="2350"/>
            </a:xfrm>
            <a:custGeom>
              <a:avLst/>
              <a:gdLst/>
              <a:ahLst/>
              <a:cxnLst/>
              <a:rect l="l" t="t" r="r" b="b"/>
              <a:pathLst>
                <a:path w="181" h="94" extrusionOk="0">
                  <a:moveTo>
                    <a:pt x="87" y="1"/>
                  </a:moveTo>
                  <a:cubicBezTo>
                    <a:pt x="58" y="1"/>
                    <a:pt x="32" y="31"/>
                    <a:pt x="1" y="93"/>
                  </a:cubicBezTo>
                  <a:cubicBezTo>
                    <a:pt x="61" y="93"/>
                    <a:pt x="120" y="93"/>
                    <a:pt x="180" y="73"/>
                  </a:cubicBezTo>
                  <a:cubicBezTo>
                    <a:pt x="142" y="26"/>
                    <a:pt x="113" y="1"/>
                    <a:pt x="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475425" y="1490350"/>
              <a:ext cx="4025" cy="3525"/>
            </a:xfrm>
            <a:custGeom>
              <a:avLst/>
              <a:gdLst/>
              <a:ahLst/>
              <a:cxnLst/>
              <a:rect l="l" t="t" r="r" b="b"/>
              <a:pathLst>
                <a:path w="161" h="141" extrusionOk="0">
                  <a:moveTo>
                    <a:pt x="160" y="1"/>
                  </a:moveTo>
                  <a:lnTo>
                    <a:pt x="160" y="1"/>
                  </a:lnTo>
                  <a:cubicBezTo>
                    <a:pt x="120" y="21"/>
                    <a:pt x="61" y="61"/>
                    <a:pt x="1" y="140"/>
                  </a:cubicBezTo>
                  <a:cubicBezTo>
                    <a:pt x="41" y="100"/>
                    <a:pt x="120" y="4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441125" y="1563475"/>
              <a:ext cx="5000" cy="3000"/>
            </a:xfrm>
            <a:custGeom>
              <a:avLst/>
              <a:gdLst/>
              <a:ahLst/>
              <a:cxnLst/>
              <a:rect l="l" t="t" r="r" b="b"/>
              <a:pathLst>
                <a:path w="200" h="120" extrusionOk="0">
                  <a:moveTo>
                    <a:pt x="199" y="0"/>
                  </a:moveTo>
                  <a:cubicBezTo>
                    <a:pt x="120" y="40"/>
                    <a:pt x="40" y="100"/>
                    <a:pt x="0" y="119"/>
                  </a:cubicBezTo>
                  <a:cubicBezTo>
                    <a:pt x="4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441125" y="1554025"/>
              <a:ext cx="4500" cy="2775"/>
            </a:xfrm>
            <a:custGeom>
              <a:avLst/>
              <a:gdLst/>
              <a:ahLst/>
              <a:cxnLst/>
              <a:rect l="l" t="t" r="r" b="b"/>
              <a:pathLst>
                <a:path w="180" h="111" extrusionOk="0">
                  <a:moveTo>
                    <a:pt x="0" y="0"/>
                  </a:moveTo>
                  <a:cubicBezTo>
                    <a:pt x="22" y="76"/>
                    <a:pt x="49" y="110"/>
                    <a:pt x="83" y="110"/>
                  </a:cubicBezTo>
                  <a:cubicBezTo>
                    <a:pt x="111" y="110"/>
                    <a:pt x="143" y="86"/>
                    <a:pt x="179" y="40"/>
                  </a:cubicBezTo>
                  <a:cubicBezTo>
                    <a:pt x="120" y="0"/>
                    <a:pt x="4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434650" y="1551025"/>
              <a:ext cx="6500" cy="4000"/>
            </a:xfrm>
            <a:custGeom>
              <a:avLst/>
              <a:gdLst/>
              <a:ahLst/>
              <a:cxnLst/>
              <a:rect l="l" t="t" r="r" b="b"/>
              <a:pathLst>
                <a:path w="260" h="160" extrusionOk="0">
                  <a:moveTo>
                    <a:pt x="80" y="1"/>
                  </a:moveTo>
                  <a:cubicBezTo>
                    <a:pt x="1" y="60"/>
                    <a:pt x="1" y="80"/>
                    <a:pt x="60" y="120"/>
                  </a:cubicBezTo>
                  <a:lnTo>
                    <a:pt x="80" y="160"/>
                  </a:lnTo>
                  <a:cubicBezTo>
                    <a:pt x="160" y="120"/>
                    <a:pt x="200" y="120"/>
                    <a:pt x="259" y="120"/>
                  </a:cubicBezTo>
                  <a:cubicBezTo>
                    <a:pt x="200" y="41"/>
                    <a:pt x="18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458025" y="1558500"/>
              <a:ext cx="4000" cy="4000"/>
            </a:xfrm>
            <a:custGeom>
              <a:avLst/>
              <a:gdLst/>
              <a:ahLst/>
              <a:cxnLst/>
              <a:rect l="l" t="t" r="r" b="b"/>
              <a:pathLst>
                <a:path w="160" h="160" extrusionOk="0">
                  <a:moveTo>
                    <a:pt x="160" y="0"/>
                  </a:moveTo>
                  <a:lnTo>
                    <a:pt x="160" y="0"/>
                  </a:lnTo>
                  <a:cubicBezTo>
                    <a:pt x="120" y="60"/>
                    <a:pt x="60" y="100"/>
                    <a:pt x="1" y="159"/>
                  </a:cubicBezTo>
                  <a:cubicBezTo>
                    <a:pt x="100" y="120"/>
                    <a:pt x="14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718125" y="1389400"/>
              <a:ext cx="4500" cy="4500"/>
            </a:xfrm>
            <a:custGeom>
              <a:avLst/>
              <a:gdLst/>
              <a:ahLst/>
              <a:cxnLst/>
              <a:rect l="l" t="t" r="r" b="b"/>
              <a:pathLst>
                <a:path w="180" h="180" extrusionOk="0">
                  <a:moveTo>
                    <a:pt x="180" y="1"/>
                  </a:moveTo>
                  <a:lnTo>
                    <a:pt x="1" y="18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832025" y="1132300"/>
              <a:ext cx="4000" cy="2975"/>
            </a:xfrm>
            <a:custGeom>
              <a:avLst/>
              <a:gdLst/>
              <a:ahLst/>
              <a:cxnLst/>
              <a:rect l="l" t="t" r="r" b="b"/>
              <a:pathLst>
                <a:path w="160" h="119" extrusionOk="0">
                  <a:moveTo>
                    <a:pt x="0" y="0"/>
                  </a:moveTo>
                  <a:cubicBezTo>
                    <a:pt x="11" y="78"/>
                    <a:pt x="35" y="118"/>
                    <a:pt x="67" y="118"/>
                  </a:cubicBezTo>
                  <a:cubicBezTo>
                    <a:pt x="93" y="118"/>
                    <a:pt x="124" y="93"/>
                    <a:pt x="159" y="40"/>
                  </a:cubicBezTo>
                  <a:cubicBezTo>
                    <a:pt x="99" y="2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818575" y="1177050"/>
              <a:ext cx="5000" cy="1950"/>
            </a:xfrm>
            <a:custGeom>
              <a:avLst/>
              <a:gdLst/>
              <a:ahLst/>
              <a:cxnLst/>
              <a:rect l="l" t="t" r="r" b="b"/>
              <a:pathLst>
                <a:path w="200" h="78" extrusionOk="0">
                  <a:moveTo>
                    <a:pt x="1" y="0"/>
                  </a:moveTo>
                  <a:cubicBezTo>
                    <a:pt x="32" y="53"/>
                    <a:pt x="64" y="78"/>
                    <a:pt x="98" y="78"/>
                  </a:cubicBezTo>
                  <a:cubicBezTo>
                    <a:pt x="129" y="78"/>
                    <a:pt x="162" y="58"/>
                    <a:pt x="200" y="20"/>
                  </a:cubicBezTo>
                  <a:cubicBezTo>
                    <a:pt x="140" y="2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814100" y="1452000"/>
              <a:ext cx="5000" cy="2075"/>
            </a:xfrm>
            <a:custGeom>
              <a:avLst/>
              <a:gdLst/>
              <a:ahLst/>
              <a:cxnLst/>
              <a:rect l="l" t="t" r="r" b="b"/>
              <a:pathLst>
                <a:path w="200" h="83" extrusionOk="0">
                  <a:moveTo>
                    <a:pt x="90" y="0"/>
                  </a:moveTo>
                  <a:cubicBezTo>
                    <a:pt x="53" y="0"/>
                    <a:pt x="22" y="31"/>
                    <a:pt x="1" y="83"/>
                  </a:cubicBezTo>
                  <a:lnTo>
                    <a:pt x="200" y="83"/>
                  </a:lnTo>
                  <a:cubicBezTo>
                    <a:pt x="162" y="26"/>
                    <a:pt x="124" y="0"/>
                    <a:pt x="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814100" y="1174450"/>
              <a:ext cx="4500" cy="3000"/>
            </a:xfrm>
            <a:custGeom>
              <a:avLst/>
              <a:gdLst/>
              <a:ahLst/>
              <a:cxnLst/>
              <a:rect l="l" t="t" r="r" b="b"/>
              <a:pathLst>
                <a:path w="180" h="120" extrusionOk="0">
                  <a:moveTo>
                    <a:pt x="83" y="0"/>
                  </a:moveTo>
                  <a:cubicBezTo>
                    <a:pt x="51" y="0"/>
                    <a:pt x="21" y="35"/>
                    <a:pt x="1" y="104"/>
                  </a:cubicBezTo>
                  <a:cubicBezTo>
                    <a:pt x="41" y="114"/>
                    <a:pt x="71" y="119"/>
                    <a:pt x="98" y="119"/>
                  </a:cubicBezTo>
                  <a:cubicBezTo>
                    <a:pt x="125" y="119"/>
                    <a:pt x="150" y="114"/>
                    <a:pt x="180" y="104"/>
                  </a:cubicBezTo>
                  <a:cubicBezTo>
                    <a:pt x="150" y="35"/>
                    <a:pt x="115"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725575" y="873675"/>
              <a:ext cx="98000" cy="29875"/>
            </a:xfrm>
            <a:custGeom>
              <a:avLst/>
              <a:gdLst/>
              <a:ahLst/>
              <a:cxnLst/>
              <a:rect l="l" t="t" r="r" b="b"/>
              <a:pathLst>
                <a:path w="3920" h="1195" extrusionOk="0">
                  <a:moveTo>
                    <a:pt x="3562" y="1"/>
                  </a:moveTo>
                  <a:cubicBezTo>
                    <a:pt x="2368" y="240"/>
                    <a:pt x="1175" y="518"/>
                    <a:pt x="81" y="1055"/>
                  </a:cubicBezTo>
                  <a:cubicBezTo>
                    <a:pt x="1" y="1095"/>
                    <a:pt x="1" y="1135"/>
                    <a:pt x="81" y="1194"/>
                  </a:cubicBezTo>
                  <a:cubicBezTo>
                    <a:pt x="1393" y="956"/>
                    <a:pt x="2647" y="518"/>
                    <a:pt x="3920" y="140"/>
                  </a:cubicBezTo>
                  <a:lnTo>
                    <a:pt x="3860" y="100"/>
                  </a:lnTo>
                  <a:cubicBezTo>
                    <a:pt x="3761" y="61"/>
                    <a:pt x="3641" y="6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654475" y="842950"/>
              <a:ext cx="83075" cy="30875"/>
            </a:xfrm>
            <a:custGeom>
              <a:avLst/>
              <a:gdLst/>
              <a:ahLst/>
              <a:cxnLst/>
              <a:rect l="l" t="t" r="r" b="b"/>
              <a:pathLst>
                <a:path w="3323" h="1235" extrusionOk="0">
                  <a:moveTo>
                    <a:pt x="2727" y="1"/>
                  </a:moveTo>
                  <a:cubicBezTo>
                    <a:pt x="2078" y="1"/>
                    <a:pt x="1506" y="390"/>
                    <a:pt x="895" y="454"/>
                  </a:cubicBezTo>
                  <a:cubicBezTo>
                    <a:pt x="617" y="554"/>
                    <a:pt x="319" y="534"/>
                    <a:pt x="60" y="693"/>
                  </a:cubicBezTo>
                  <a:cubicBezTo>
                    <a:pt x="0" y="872"/>
                    <a:pt x="0" y="1051"/>
                    <a:pt x="100" y="1190"/>
                  </a:cubicBezTo>
                  <a:cubicBezTo>
                    <a:pt x="130" y="1220"/>
                    <a:pt x="164" y="1235"/>
                    <a:pt x="202" y="1235"/>
                  </a:cubicBezTo>
                  <a:cubicBezTo>
                    <a:pt x="239" y="1235"/>
                    <a:pt x="279" y="1220"/>
                    <a:pt x="319" y="1190"/>
                  </a:cubicBezTo>
                  <a:cubicBezTo>
                    <a:pt x="1254" y="792"/>
                    <a:pt x="2288" y="653"/>
                    <a:pt x="3243" y="295"/>
                  </a:cubicBezTo>
                  <a:cubicBezTo>
                    <a:pt x="3322" y="195"/>
                    <a:pt x="3303" y="136"/>
                    <a:pt x="3203" y="76"/>
                  </a:cubicBezTo>
                  <a:cubicBezTo>
                    <a:pt x="3039" y="23"/>
                    <a:pt x="2881" y="1"/>
                    <a:pt x="27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651000" y="867225"/>
              <a:ext cx="71625" cy="36825"/>
            </a:xfrm>
            <a:custGeom>
              <a:avLst/>
              <a:gdLst/>
              <a:ahLst/>
              <a:cxnLst/>
              <a:rect l="l" t="t" r="r" b="b"/>
              <a:pathLst>
                <a:path w="2865" h="1473" extrusionOk="0">
                  <a:moveTo>
                    <a:pt x="2865" y="0"/>
                  </a:moveTo>
                  <a:cubicBezTo>
                    <a:pt x="2188" y="398"/>
                    <a:pt x="1572" y="319"/>
                    <a:pt x="975" y="518"/>
                  </a:cubicBezTo>
                  <a:cubicBezTo>
                    <a:pt x="895" y="551"/>
                    <a:pt x="811" y="573"/>
                    <a:pt x="735" y="573"/>
                  </a:cubicBezTo>
                  <a:cubicBezTo>
                    <a:pt x="581" y="573"/>
                    <a:pt x="458" y="484"/>
                    <a:pt x="458" y="219"/>
                  </a:cubicBezTo>
                  <a:cubicBezTo>
                    <a:pt x="431" y="212"/>
                    <a:pt x="409" y="210"/>
                    <a:pt x="389" y="210"/>
                  </a:cubicBezTo>
                  <a:cubicBezTo>
                    <a:pt x="349" y="210"/>
                    <a:pt x="318" y="219"/>
                    <a:pt x="279" y="219"/>
                  </a:cubicBezTo>
                  <a:cubicBezTo>
                    <a:pt x="0" y="498"/>
                    <a:pt x="60" y="816"/>
                    <a:pt x="80" y="1154"/>
                  </a:cubicBezTo>
                  <a:cubicBezTo>
                    <a:pt x="100" y="1214"/>
                    <a:pt x="159" y="1313"/>
                    <a:pt x="199" y="1393"/>
                  </a:cubicBezTo>
                  <a:cubicBezTo>
                    <a:pt x="252" y="1446"/>
                    <a:pt x="305" y="1472"/>
                    <a:pt x="364" y="1472"/>
                  </a:cubicBezTo>
                  <a:cubicBezTo>
                    <a:pt x="394" y="1472"/>
                    <a:pt x="424" y="1466"/>
                    <a:pt x="458" y="1452"/>
                  </a:cubicBezTo>
                  <a:cubicBezTo>
                    <a:pt x="736" y="1194"/>
                    <a:pt x="1074" y="1055"/>
                    <a:pt x="1333" y="776"/>
                  </a:cubicBezTo>
                  <a:cubicBezTo>
                    <a:pt x="1751" y="418"/>
                    <a:pt x="2427" y="697"/>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955350" y="777200"/>
              <a:ext cx="28375" cy="43300"/>
            </a:xfrm>
            <a:custGeom>
              <a:avLst/>
              <a:gdLst/>
              <a:ahLst/>
              <a:cxnLst/>
              <a:rect l="l" t="t" r="r" b="b"/>
              <a:pathLst>
                <a:path w="1135" h="1732" extrusionOk="0">
                  <a:moveTo>
                    <a:pt x="617" y="1"/>
                  </a:moveTo>
                  <a:cubicBezTo>
                    <a:pt x="557" y="41"/>
                    <a:pt x="518" y="60"/>
                    <a:pt x="438" y="60"/>
                  </a:cubicBezTo>
                  <a:cubicBezTo>
                    <a:pt x="358" y="60"/>
                    <a:pt x="319" y="60"/>
                    <a:pt x="259" y="21"/>
                  </a:cubicBezTo>
                  <a:cubicBezTo>
                    <a:pt x="199" y="41"/>
                    <a:pt x="140" y="100"/>
                    <a:pt x="60" y="120"/>
                  </a:cubicBezTo>
                  <a:cubicBezTo>
                    <a:pt x="0" y="200"/>
                    <a:pt x="0" y="259"/>
                    <a:pt x="100" y="319"/>
                  </a:cubicBezTo>
                  <a:cubicBezTo>
                    <a:pt x="122" y="319"/>
                    <a:pt x="144" y="319"/>
                    <a:pt x="167" y="319"/>
                  </a:cubicBezTo>
                  <a:cubicBezTo>
                    <a:pt x="445" y="319"/>
                    <a:pt x="722" y="336"/>
                    <a:pt x="538" y="796"/>
                  </a:cubicBezTo>
                  <a:cubicBezTo>
                    <a:pt x="458" y="975"/>
                    <a:pt x="438" y="1174"/>
                    <a:pt x="398" y="1334"/>
                  </a:cubicBezTo>
                  <a:cubicBezTo>
                    <a:pt x="418" y="1393"/>
                    <a:pt x="438" y="1413"/>
                    <a:pt x="458" y="1433"/>
                  </a:cubicBezTo>
                  <a:cubicBezTo>
                    <a:pt x="597" y="1532"/>
                    <a:pt x="657" y="1672"/>
                    <a:pt x="796" y="1731"/>
                  </a:cubicBezTo>
                  <a:cubicBezTo>
                    <a:pt x="1035" y="1373"/>
                    <a:pt x="915" y="896"/>
                    <a:pt x="1134" y="518"/>
                  </a:cubicBezTo>
                  <a:cubicBezTo>
                    <a:pt x="1095" y="319"/>
                    <a:pt x="935"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668900" y="899550"/>
              <a:ext cx="58700" cy="22400"/>
            </a:xfrm>
            <a:custGeom>
              <a:avLst/>
              <a:gdLst/>
              <a:ahLst/>
              <a:cxnLst/>
              <a:rect l="l" t="t" r="r" b="b"/>
              <a:pathLst>
                <a:path w="2348" h="896" extrusionOk="0">
                  <a:moveTo>
                    <a:pt x="2348" y="0"/>
                  </a:moveTo>
                  <a:cubicBezTo>
                    <a:pt x="2049" y="60"/>
                    <a:pt x="1771" y="100"/>
                    <a:pt x="1492" y="140"/>
                  </a:cubicBezTo>
                  <a:cubicBezTo>
                    <a:pt x="1373" y="219"/>
                    <a:pt x="1253" y="219"/>
                    <a:pt x="1134" y="279"/>
                  </a:cubicBezTo>
                  <a:cubicBezTo>
                    <a:pt x="795" y="297"/>
                    <a:pt x="520" y="507"/>
                    <a:pt x="194" y="507"/>
                  </a:cubicBezTo>
                  <a:cubicBezTo>
                    <a:pt x="157" y="507"/>
                    <a:pt x="119" y="504"/>
                    <a:pt x="80" y="498"/>
                  </a:cubicBezTo>
                  <a:cubicBezTo>
                    <a:pt x="40" y="557"/>
                    <a:pt x="0" y="597"/>
                    <a:pt x="40" y="677"/>
                  </a:cubicBezTo>
                  <a:cubicBezTo>
                    <a:pt x="80" y="776"/>
                    <a:pt x="159" y="856"/>
                    <a:pt x="259" y="896"/>
                  </a:cubicBezTo>
                  <a:cubicBezTo>
                    <a:pt x="338" y="896"/>
                    <a:pt x="378" y="876"/>
                    <a:pt x="438" y="816"/>
                  </a:cubicBezTo>
                  <a:cubicBezTo>
                    <a:pt x="577" y="677"/>
                    <a:pt x="796" y="776"/>
                    <a:pt x="955" y="677"/>
                  </a:cubicBezTo>
                  <a:cubicBezTo>
                    <a:pt x="1432" y="518"/>
                    <a:pt x="1930" y="418"/>
                    <a:pt x="2348" y="120"/>
                  </a:cubicBezTo>
                  <a:lnTo>
                    <a:pt x="234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751950" y="818200"/>
              <a:ext cx="57700" cy="22000"/>
            </a:xfrm>
            <a:custGeom>
              <a:avLst/>
              <a:gdLst/>
              <a:ahLst/>
              <a:cxnLst/>
              <a:rect l="l" t="t" r="r" b="b"/>
              <a:pathLst>
                <a:path w="2308" h="880" extrusionOk="0">
                  <a:moveTo>
                    <a:pt x="1881" y="0"/>
                  </a:moveTo>
                  <a:cubicBezTo>
                    <a:pt x="1733" y="0"/>
                    <a:pt x="1582" y="72"/>
                    <a:pt x="1436" y="72"/>
                  </a:cubicBezTo>
                  <a:cubicBezTo>
                    <a:pt x="1394" y="72"/>
                    <a:pt x="1354" y="66"/>
                    <a:pt x="1313" y="52"/>
                  </a:cubicBezTo>
                  <a:cubicBezTo>
                    <a:pt x="1015" y="91"/>
                    <a:pt x="716" y="191"/>
                    <a:pt x="438" y="270"/>
                  </a:cubicBezTo>
                  <a:cubicBezTo>
                    <a:pt x="279" y="350"/>
                    <a:pt x="120" y="430"/>
                    <a:pt x="20" y="569"/>
                  </a:cubicBezTo>
                  <a:cubicBezTo>
                    <a:pt x="0" y="668"/>
                    <a:pt x="20" y="748"/>
                    <a:pt x="80" y="827"/>
                  </a:cubicBezTo>
                  <a:cubicBezTo>
                    <a:pt x="156" y="865"/>
                    <a:pt x="231" y="879"/>
                    <a:pt x="307" y="879"/>
                  </a:cubicBezTo>
                  <a:cubicBezTo>
                    <a:pt x="351" y="879"/>
                    <a:pt x="394" y="874"/>
                    <a:pt x="438" y="867"/>
                  </a:cubicBezTo>
                  <a:cubicBezTo>
                    <a:pt x="577" y="867"/>
                    <a:pt x="697" y="867"/>
                    <a:pt x="816" y="827"/>
                  </a:cubicBezTo>
                  <a:cubicBezTo>
                    <a:pt x="1313" y="708"/>
                    <a:pt x="1830" y="648"/>
                    <a:pt x="2308" y="449"/>
                  </a:cubicBezTo>
                  <a:cubicBezTo>
                    <a:pt x="2268" y="350"/>
                    <a:pt x="2208" y="231"/>
                    <a:pt x="2169" y="131"/>
                  </a:cubicBezTo>
                  <a:cubicBezTo>
                    <a:pt x="2075" y="30"/>
                    <a:pt x="1978" y="0"/>
                    <a:pt x="18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78300" y="808050"/>
              <a:ext cx="58700" cy="16450"/>
            </a:xfrm>
            <a:custGeom>
              <a:avLst/>
              <a:gdLst/>
              <a:ahLst/>
              <a:cxnLst/>
              <a:rect l="l" t="t" r="r" b="b"/>
              <a:pathLst>
                <a:path w="2348" h="658" extrusionOk="0">
                  <a:moveTo>
                    <a:pt x="1970" y="0"/>
                  </a:moveTo>
                  <a:cubicBezTo>
                    <a:pt x="1393" y="100"/>
                    <a:pt x="816" y="239"/>
                    <a:pt x="239" y="338"/>
                  </a:cubicBezTo>
                  <a:cubicBezTo>
                    <a:pt x="204" y="318"/>
                    <a:pt x="175" y="309"/>
                    <a:pt x="150" y="309"/>
                  </a:cubicBezTo>
                  <a:cubicBezTo>
                    <a:pt x="79" y="309"/>
                    <a:pt x="45" y="383"/>
                    <a:pt x="1" y="458"/>
                  </a:cubicBezTo>
                  <a:cubicBezTo>
                    <a:pt x="1" y="577"/>
                    <a:pt x="120" y="637"/>
                    <a:pt x="219" y="657"/>
                  </a:cubicBezTo>
                  <a:cubicBezTo>
                    <a:pt x="233" y="657"/>
                    <a:pt x="246" y="658"/>
                    <a:pt x="258" y="658"/>
                  </a:cubicBezTo>
                  <a:cubicBezTo>
                    <a:pt x="495" y="658"/>
                    <a:pt x="709" y="520"/>
                    <a:pt x="963" y="520"/>
                  </a:cubicBezTo>
                  <a:cubicBezTo>
                    <a:pt x="1012" y="520"/>
                    <a:pt x="1062" y="525"/>
                    <a:pt x="1115" y="537"/>
                  </a:cubicBezTo>
                  <a:cubicBezTo>
                    <a:pt x="1473" y="338"/>
                    <a:pt x="1950" y="438"/>
                    <a:pt x="2348" y="179"/>
                  </a:cubicBezTo>
                  <a:cubicBezTo>
                    <a:pt x="2268" y="40"/>
                    <a:pt x="2069" y="100"/>
                    <a:pt x="19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820575" y="861250"/>
              <a:ext cx="51750" cy="16450"/>
            </a:xfrm>
            <a:custGeom>
              <a:avLst/>
              <a:gdLst/>
              <a:ahLst/>
              <a:cxnLst/>
              <a:rect l="l" t="t" r="r" b="b"/>
              <a:pathLst>
                <a:path w="2070" h="658" extrusionOk="0">
                  <a:moveTo>
                    <a:pt x="1990" y="1"/>
                  </a:moveTo>
                  <a:cubicBezTo>
                    <a:pt x="1373" y="239"/>
                    <a:pt x="657" y="40"/>
                    <a:pt x="80" y="438"/>
                  </a:cubicBezTo>
                  <a:cubicBezTo>
                    <a:pt x="0" y="498"/>
                    <a:pt x="0" y="558"/>
                    <a:pt x="80" y="617"/>
                  </a:cubicBezTo>
                  <a:lnTo>
                    <a:pt x="120" y="657"/>
                  </a:lnTo>
                  <a:cubicBezTo>
                    <a:pt x="737" y="498"/>
                    <a:pt x="1413" y="418"/>
                    <a:pt x="2010" y="120"/>
                  </a:cubicBezTo>
                  <a:cubicBezTo>
                    <a:pt x="2069" y="60"/>
                    <a:pt x="2069" y="2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909100" y="780200"/>
              <a:ext cx="48750" cy="14425"/>
            </a:xfrm>
            <a:custGeom>
              <a:avLst/>
              <a:gdLst/>
              <a:ahLst/>
              <a:cxnLst/>
              <a:rect l="l" t="t" r="r" b="b"/>
              <a:pathLst>
                <a:path w="1950" h="577" extrusionOk="0">
                  <a:moveTo>
                    <a:pt x="1910" y="0"/>
                  </a:moveTo>
                  <a:cubicBezTo>
                    <a:pt x="1274" y="20"/>
                    <a:pt x="617" y="199"/>
                    <a:pt x="0" y="378"/>
                  </a:cubicBezTo>
                  <a:cubicBezTo>
                    <a:pt x="20" y="478"/>
                    <a:pt x="120" y="497"/>
                    <a:pt x="199" y="577"/>
                  </a:cubicBezTo>
                  <a:cubicBezTo>
                    <a:pt x="816" y="577"/>
                    <a:pt x="1373" y="398"/>
                    <a:pt x="1950" y="199"/>
                  </a:cubicBezTo>
                  <a:cubicBezTo>
                    <a:pt x="1910" y="119"/>
                    <a:pt x="1910" y="80"/>
                    <a:pt x="19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662925" y="886625"/>
              <a:ext cx="27875" cy="16925"/>
            </a:xfrm>
            <a:custGeom>
              <a:avLst/>
              <a:gdLst/>
              <a:ahLst/>
              <a:cxnLst/>
              <a:rect l="l" t="t" r="r" b="b"/>
              <a:pathLst>
                <a:path w="1115" h="677" extrusionOk="0">
                  <a:moveTo>
                    <a:pt x="876" y="0"/>
                  </a:moveTo>
                  <a:cubicBezTo>
                    <a:pt x="418" y="0"/>
                    <a:pt x="120" y="219"/>
                    <a:pt x="0" y="676"/>
                  </a:cubicBezTo>
                  <a:cubicBezTo>
                    <a:pt x="398" y="637"/>
                    <a:pt x="756" y="497"/>
                    <a:pt x="1114" y="398"/>
                  </a:cubicBezTo>
                  <a:cubicBezTo>
                    <a:pt x="1114" y="179"/>
                    <a:pt x="916" y="119"/>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812125" y="824350"/>
              <a:ext cx="37325" cy="9725"/>
            </a:xfrm>
            <a:custGeom>
              <a:avLst/>
              <a:gdLst/>
              <a:ahLst/>
              <a:cxnLst/>
              <a:rect l="l" t="t" r="r" b="b"/>
              <a:pathLst>
                <a:path w="1493" h="389" extrusionOk="0">
                  <a:moveTo>
                    <a:pt x="1186" y="1"/>
                  </a:moveTo>
                  <a:cubicBezTo>
                    <a:pt x="798" y="1"/>
                    <a:pt x="423" y="105"/>
                    <a:pt x="60" y="184"/>
                  </a:cubicBezTo>
                  <a:cubicBezTo>
                    <a:pt x="0" y="243"/>
                    <a:pt x="0" y="323"/>
                    <a:pt x="60" y="382"/>
                  </a:cubicBezTo>
                  <a:cubicBezTo>
                    <a:pt x="109" y="386"/>
                    <a:pt x="157" y="388"/>
                    <a:pt x="205" y="388"/>
                  </a:cubicBezTo>
                  <a:cubicBezTo>
                    <a:pt x="660" y="388"/>
                    <a:pt x="1060" y="223"/>
                    <a:pt x="1492" y="24"/>
                  </a:cubicBezTo>
                  <a:cubicBezTo>
                    <a:pt x="1389" y="8"/>
                    <a:pt x="1287"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768850" y="829425"/>
              <a:ext cx="42800" cy="12950"/>
            </a:xfrm>
            <a:custGeom>
              <a:avLst/>
              <a:gdLst/>
              <a:ahLst/>
              <a:cxnLst/>
              <a:rect l="l" t="t" r="r" b="b"/>
              <a:pathLst>
                <a:path w="1712" h="518" extrusionOk="0">
                  <a:moveTo>
                    <a:pt x="1632" y="0"/>
                  </a:moveTo>
                  <a:cubicBezTo>
                    <a:pt x="1095" y="20"/>
                    <a:pt x="558" y="140"/>
                    <a:pt x="60" y="319"/>
                  </a:cubicBezTo>
                  <a:cubicBezTo>
                    <a:pt x="1" y="398"/>
                    <a:pt x="1" y="438"/>
                    <a:pt x="60" y="518"/>
                  </a:cubicBezTo>
                  <a:cubicBezTo>
                    <a:pt x="617" y="518"/>
                    <a:pt x="1115" y="279"/>
                    <a:pt x="1632" y="179"/>
                  </a:cubicBezTo>
                  <a:cubicBezTo>
                    <a:pt x="1711" y="120"/>
                    <a:pt x="1711" y="4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869800" y="790625"/>
              <a:ext cx="41300" cy="13950"/>
            </a:xfrm>
            <a:custGeom>
              <a:avLst/>
              <a:gdLst/>
              <a:ahLst/>
              <a:cxnLst/>
              <a:rect l="l" t="t" r="r" b="b"/>
              <a:pathLst>
                <a:path w="1652" h="558" extrusionOk="0">
                  <a:moveTo>
                    <a:pt x="1453" y="1"/>
                  </a:moveTo>
                  <a:cubicBezTo>
                    <a:pt x="956" y="41"/>
                    <a:pt x="458" y="100"/>
                    <a:pt x="1" y="299"/>
                  </a:cubicBezTo>
                  <a:cubicBezTo>
                    <a:pt x="61" y="458"/>
                    <a:pt x="200" y="498"/>
                    <a:pt x="379" y="538"/>
                  </a:cubicBezTo>
                  <a:cubicBezTo>
                    <a:pt x="379" y="558"/>
                    <a:pt x="399" y="558"/>
                    <a:pt x="458" y="558"/>
                  </a:cubicBezTo>
                  <a:cubicBezTo>
                    <a:pt x="498" y="558"/>
                    <a:pt x="538" y="518"/>
                    <a:pt x="578" y="498"/>
                  </a:cubicBezTo>
                  <a:cubicBezTo>
                    <a:pt x="896" y="259"/>
                    <a:pt x="1334" y="438"/>
                    <a:pt x="1652" y="180"/>
                  </a:cubicBezTo>
                  <a:cubicBezTo>
                    <a:pt x="1632" y="80"/>
                    <a:pt x="1533" y="61"/>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827525" y="799575"/>
              <a:ext cx="41800" cy="13000"/>
            </a:xfrm>
            <a:custGeom>
              <a:avLst/>
              <a:gdLst/>
              <a:ahLst/>
              <a:cxnLst/>
              <a:rect l="l" t="t" r="r" b="b"/>
              <a:pathLst>
                <a:path w="1672" h="520" extrusionOk="0">
                  <a:moveTo>
                    <a:pt x="1573" y="1"/>
                  </a:moveTo>
                  <a:cubicBezTo>
                    <a:pt x="1055" y="120"/>
                    <a:pt x="538" y="220"/>
                    <a:pt x="1" y="339"/>
                  </a:cubicBezTo>
                  <a:cubicBezTo>
                    <a:pt x="81" y="498"/>
                    <a:pt x="240" y="498"/>
                    <a:pt x="379" y="518"/>
                  </a:cubicBezTo>
                  <a:cubicBezTo>
                    <a:pt x="392" y="519"/>
                    <a:pt x="405" y="519"/>
                    <a:pt x="417" y="519"/>
                  </a:cubicBezTo>
                  <a:cubicBezTo>
                    <a:pt x="751" y="519"/>
                    <a:pt x="1033" y="306"/>
                    <a:pt x="1396" y="306"/>
                  </a:cubicBezTo>
                  <a:cubicBezTo>
                    <a:pt x="1446" y="306"/>
                    <a:pt x="1499" y="310"/>
                    <a:pt x="1553" y="319"/>
                  </a:cubicBezTo>
                  <a:cubicBezTo>
                    <a:pt x="1632" y="299"/>
                    <a:pt x="1652" y="240"/>
                    <a:pt x="1672" y="180"/>
                  </a:cubicBezTo>
                  <a:cubicBezTo>
                    <a:pt x="1652" y="100"/>
                    <a:pt x="1632" y="41"/>
                    <a:pt x="15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958825" y="811525"/>
              <a:ext cx="14450" cy="52725"/>
            </a:xfrm>
            <a:custGeom>
              <a:avLst/>
              <a:gdLst/>
              <a:ahLst/>
              <a:cxnLst/>
              <a:rect l="l" t="t" r="r" b="b"/>
              <a:pathLst>
                <a:path w="578" h="2109" extrusionOk="0">
                  <a:moveTo>
                    <a:pt x="279" y="0"/>
                  </a:moveTo>
                  <a:cubicBezTo>
                    <a:pt x="60" y="697"/>
                    <a:pt x="1" y="1413"/>
                    <a:pt x="279" y="2109"/>
                  </a:cubicBezTo>
                  <a:lnTo>
                    <a:pt x="359" y="2089"/>
                  </a:lnTo>
                  <a:cubicBezTo>
                    <a:pt x="558" y="1393"/>
                    <a:pt x="578" y="716"/>
                    <a:pt x="359" y="40"/>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736025" y="836800"/>
              <a:ext cx="28375" cy="13525"/>
            </a:xfrm>
            <a:custGeom>
              <a:avLst/>
              <a:gdLst/>
              <a:ahLst/>
              <a:cxnLst/>
              <a:rect l="l" t="t" r="r" b="b"/>
              <a:pathLst>
                <a:path w="1135" h="541" extrusionOk="0">
                  <a:moveTo>
                    <a:pt x="431" y="1"/>
                  </a:moveTo>
                  <a:cubicBezTo>
                    <a:pt x="225" y="1"/>
                    <a:pt x="57" y="71"/>
                    <a:pt x="1" y="382"/>
                  </a:cubicBezTo>
                  <a:lnTo>
                    <a:pt x="1" y="541"/>
                  </a:lnTo>
                  <a:cubicBezTo>
                    <a:pt x="359" y="501"/>
                    <a:pt x="737" y="422"/>
                    <a:pt x="1055" y="243"/>
                  </a:cubicBezTo>
                  <a:cubicBezTo>
                    <a:pt x="1135" y="183"/>
                    <a:pt x="1135" y="123"/>
                    <a:pt x="1055" y="44"/>
                  </a:cubicBezTo>
                  <a:cubicBezTo>
                    <a:pt x="956" y="44"/>
                    <a:pt x="836" y="24"/>
                    <a:pt x="697" y="24"/>
                  </a:cubicBezTo>
                  <a:cubicBezTo>
                    <a:pt x="605" y="12"/>
                    <a:pt x="515" y="1"/>
                    <a:pt x="4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653975" y="903525"/>
              <a:ext cx="16925" cy="15025"/>
            </a:xfrm>
            <a:custGeom>
              <a:avLst/>
              <a:gdLst/>
              <a:ahLst/>
              <a:cxnLst/>
              <a:rect l="l" t="t" r="r" b="b"/>
              <a:pathLst>
                <a:path w="677" h="601" extrusionOk="0">
                  <a:moveTo>
                    <a:pt x="219" y="0"/>
                  </a:moveTo>
                  <a:cubicBezTo>
                    <a:pt x="0" y="140"/>
                    <a:pt x="40" y="319"/>
                    <a:pt x="140" y="518"/>
                  </a:cubicBezTo>
                  <a:cubicBezTo>
                    <a:pt x="220" y="571"/>
                    <a:pt x="301" y="601"/>
                    <a:pt x="379" y="601"/>
                  </a:cubicBezTo>
                  <a:cubicBezTo>
                    <a:pt x="476" y="601"/>
                    <a:pt x="569" y="557"/>
                    <a:pt x="657" y="458"/>
                  </a:cubicBezTo>
                  <a:cubicBezTo>
                    <a:pt x="657" y="438"/>
                    <a:pt x="677" y="398"/>
                    <a:pt x="677" y="339"/>
                  </a:cubicBezTo>
                  <a:cubicBezTo>
                    <a:pt x="637" y="160"/>
                    <a:pt x="259" y="3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870800" y="859750"/>
              <a:ext cx="8475" cy="4500"/>
            </a:xfrm>
            <a:custGeom>
              <a:avLst/>
              <a:gdLst/>
              <a:ahLst/>
              <a:cxnLst/>
              <a:rect l="l" t="t" r="r" b="b"/>
              <a:pathLst>
                <a:path w="339" h="180" extrusionOk="0">
                  <a:moveTo>
                    <a:pt x="213" y="0"/>
                  </a:moveTo>
                  <a:cubicBezTo>
                    <a:pt x="137" y="0"/>
                    <a:pt x="65" y="22"/>
                    <a:pt x="1" y="61"/>
                  </a:cubicBezTo>
                  <a:lnTo>
                    <a:pt x="1" y="180"/>
                  </a:lnTo>
                  <a:cubicBezTo>
                    <a:pt x="120" y="160"/>
                    <a:pt x="219" y="160"/>
                    <a:pt x="339" y="160"/>
                  </a:cubicBezTo>
                  <a:lnTo>
                    <a:pt x="339" y="21"/>
                  </a:lnTo>
                  <a:cubicBezTo>
                    <a:pt x="297" y="7"/>
                    <a:pt x="254" y="0"/>
                    <a:pt x="2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814600" y="872200"/>
              <a:ext cx="8000" cy="4650"/>
            </a:xfrm>
            <a:custGeom>
              <a:avLst/>
              <a:gdLst/>
              <a:ahLst/>
              <a:cxnLst/>
              <a:rect l="l" t="t" r="r" b="b"/>
              <a:pathLst>
                <a:path w="320" h="186" extrusionOk="0">
                  <a:moveTo>
                    <a:pt x="319" y="0"/>
                  </a:moveTo>
                  <a:cubicBezTo>
                    <a:pt x="200" y="0"/>
                    <a:pt x="100" y="20"/>
                    <a:pt x="1" y="20"/>
                  </a:cubicBezTo>
                  <a:cubicBezTo>
                    <a:pt x="64" y="147"/>
                    <a:pt x="141" y="186"/>
                    <a:pt x="240" y="186"/>
                  </a:cubicBezTo>
                  <a:cubicBezTo>
                    <a:pt x="265" y="186"/>
                    <a:pt x="291" y="183"/>
                    <a:pt x="319" y="17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905625" y="789650"/>
              <a:ext cx="7975" cy="5475"/>
            </a:xfrm>
            <a:custGeom>
              <a:avLst/>
              <a:gdLst/>
              <a:ahLst/>
              <a:cxnLst/>
              <a:rect l="l" t="t" r="r" b="b"/>
              <a:pathLst>
                <a:path w="319" h="219" extrusionOk="0">
                  <a:moveTo>
                    <a:pt x="119" y="0"/>
                  </a:moveTo>
                  <a:cubicBezTo>
                    <a:pt x="100" y="0"/>
                    <a:pt x="40" y="20"/>
                    <a:pt x="0" y="40"/>
                  </a:cubicBezTo>
                  <a:cubicBezTo>
                    <a:pt x="60" y="100"/>
                    <a:pt x="119" y="179"/>
                    <a:pt x="199" y="219"/>
                  </a:cubicBezTo>
                  <a:cubicBezTo>
                    <a:pt x="239" y="219"/>
                    <a:pt x="299" y="219"/>
                    <a:pt x="318" y="199"/>
                  </a:cubicBezTo>
                  <a:cubicBezTo>
                    <a:pt x="299" y="100"/>
                    <a:pt x="219" y="4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762400" y="837375"/>
              <a:ext cx="7975" cy="5500"/>
            </a:xfrm>
            <a:custGeom>
              <a:avLst/>
              <a:gdLst/>
              <a:ahLst/>
              <a:cxnLst/>
              <a:rect l="l" t="t" r="r" b="b"/>
              <a:pathLst>
                <a:path w="319" h="220" extrusionOk="0">
                  <a:moveTo>
                    <a:pt x="318" y="1"/>
                  </a:moveTo>
                  <a:cubicBezTo>
                    <a:pt x="219" y="1"/>
                    <a:pt x="100" y="21"/>
                    <a:pt x="0" y="21"/>
                  </a:cubicBezTo>
                  <a:lnTo>
                    <a:pt x="0" y="220"/>
                  </a:lnTo>
                  <a:cubicBezTo>
                    <a:pt x="100" y="220"/>
                    <a:pt x="219" y="200"/>
                    <a:pt x="318" y="200"/>
                  </a:cubicBezTo>
                  <a:lnTo>
                    <a:pt x="3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696750" y="903150"/>
              <a:ext cx="8975" cy="3550"/>
            </a:xfrm>
            <a:custGeom>
              <a:avLst/>
              <a:gdLst/>
              <a:ahLst/>
              <a:cxnLst/>
              <a:rect l="l" t="t" r="r" b="b"/>
              <a:pathLst>
                <a:path w="359" h="142" extrusionOk="0">
                  <a:moveTo>
                    <a:pt x="269" y="1"/>
                  </a:moveTo>
                  <a:cubicBezTo>
                    <a:pt x="179" y="1"/>
                    <a:pt x="90" y="45"/>
                    <a:pt x="0" y="135"/>
                  </a:cubicBezTo>
                  <a:cubicBezTo>
                    <a:pt x="30" y="139"/>
                    <a:pt x="59" y="142"/>
                    <a:pt x="87" y="142"/>
                  </a:cubicBezTo>
                  <a:cubicBezTo>
                    <a:pt x="190" y="142"/>
                    <a:pt x="280" y="109"/>
                    <a:pt x="358" y="15"/>
                  </a:cubicBezTo>
                  <a:cubicBezTo>
                    <a:pt x="328" y="6"/>
                    <a:pt x="299"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810125" y="828925"/>
              <a:ext cx="4500" cy="5000"/>
            </a:xfrm>
            <a:custGeom>
              <a:avLst/>
              <a:gdLst/>
              <a:ahLst/>
              <a:cxnLst/>
              <a:rect l="l" t="t" r="r" b="b"/>
              <a:pathLst>
                <a:path w="180" h="200" extrusionOk="0">
                  <a:moveTo>
                    <a:pt x="160" y="1"/>
                  </a:moveTo>
                  <a:cubicBezTo>
                    <a:pt x="100" y="1"/>
                    <a:pt x="60" y="20"/>
                    <a:pt x="1" y="20"/>
                  </a:cubicBezTo>
                  <a:lnTo>
                    <a:pt x="1" y="199"/>
                  </a:lnTo>
                  <a:lnTo>
                    <a:pt x="180" y="199"/>
                  </a:lnTo>
                  <a:cubicBezTo>
                    <a:pt x="160" y="120"/>
                    <a:pt x="16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680825" y="916950"/>
              <a:ext cx="61200" cy="31625"/>
            </a:xfrm>
            <a:custGeom>
              <a:avLst/>
              <a:gdLst/>
              <a:ahLst/>
              <a:cxnLst/>
              <a:rect l="l" t="t" r="r" b="b"/>
              <a:pathLst>
                <a:path w="2448" h="1265" extrusionOk="0">
                  <a:moveTo>
                    <a:pt x="2348" y="1"/>
                  </a:moveTo>
                  <a:lnTo>
                    <a:pt x="100" y="518"/>
                  </a:lnTo>
                  <a:cubicBezTo>
                    <a:pt x="1" y="737"/>
                    <a:pt x="239" y="916"/>
                    <a:pt x="200" y="1115"/>
                  </a:cubicBezTo>
                  <a:cubicBezTo>
                    <a:pt x="283" y="1222"/>
                    <a:pt x="367" y="1265"/>
                    <a:pt x="459" y="1265"/>
                  </a:cubicBezTo>
                  <a:cubicBezTo>
                    <a:pt x="520" y="1265"/>
                    <a:pt x="585" y="1246"/>
                    <a:pt x="657" y="1214"/>
                  </a:cubicBezTo>
                  <a:cubicBezTo>
                    <a:pt x="896" y="1214"/>
                    <a:pt x="1135" y="1115"/>
                    <a:pt x="1353" y="1015"/>
                  </a:cubicBezTo>
                  <a:cubicBezTo>
                    <a:pt x="1378" y="815"/>
                    <a:pt x="1301" y="764"/>
                    <a:pt x="1165" y="764"/>
                  </a:cubicBezTo>
                  <a:cubicBezTo>
                    <a:pt x="1086" y="764"/>
                    <a:pt x="986" y="782"/>
                    <a:pt x="876" y="796"/>
                  </a:cubicBezTo>
                  <a:cubicBezTo>
                    <a:pt x="1294" y="717"/>
                    <a:pt x="1632" y="597"/>
                    <a:pt x="1970" y="558"/>
                  </a:cubicBezTo>
                  <a:cubicBezTo>
                    <a:pt x="2089" y="518"/>
                    <a:pt x="2229" y="478"/>
                    <a:pt x="2328" y="418"/>
                  </a:cubicBezTo>
                  <a:cubicBezTo>
                    <a:pt x="2368" y="379"/>
                    <a:pt x="2408" y="299"/>
                    <a:pt x="2447" y="219"/>
                  </a:cubicBezTo>
                  <a:cubicBezTo>
                    <a:pt x="2447" y="120"/>
                    <a:pt x="2388" y="60"/>
                    <a:pt x="23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812625" y="940025"/>
              <a:ext cx="49250" cy="14750"/>
            </a:xfrm>
            <a:custGeom>
              <a:avLst/>
              <a:gdLst/>
              <a:ahLst/>
              <a:cxnLst/>
              <a:rect l="l" t="t" r="r" b="b"/>
              <a:pathLst>
                <a:path w="1970" h="590" extrusionOk="0">
                  <a:moveTo>
                    <a:pt x="1502" y="1"/>
                  </a:moveTo>
                  <a:cubicBezTo>
                    <a:pt x="994" y="1"/>
                    <a:pt x="521" y="233"/>
                    <a:pt x="0" y="371"/>
                  </a:cubicBezTo>
                  <a:cubicBezTo>
                    <a:pt x="40" y="490"/>
                    <a:pt x="100" y="570"/>
                    <a:pt x="239" y="589"/>
                  </a:cubicBezTo>
                  <a:cubicBezTo>
                    <a:pt x="856" y="530"/>
                    <a:pt x="1432" y="351"/>
                    <a:pt x="1970" y="72"/>
                  </a:cubicBezTo>
                  <a:cubicBezTo>
                    <a:pt x="1809" y="22"/>
                    <a:pt x="1654" y="1"/>
                    <a:pt x="1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760900" y="904725"/>
              <a:ext cx="50250" cy="20400"/>
            </a:xfrm>
            <a:custGeom>
              <a:avLst/>
              <a:gdLst/>
              <a:ahLst/>
              <a:cxnLst/>
              <a:rect l="l" t="t" r="r" b="b"/>
              <a:pathLst>
                <a:path w="2010" h="816" extrusionOk="0">
                  <a:moveTo>
                    <a:pt x="1460" y="1"/>
                  </a:moveTo>
                  <a:cubicBezTo>
                    <a:pt x="1265" y="1"/>
                    <a:pt x="1070" y="99"/>
                    <a:pt x="876" y="112"/>
                  </a:cubicBezTo>
                  <a:cubicBezTo>
                    <a:pt x="577" y="271"/>
                    <a:pt x="239" y="211"/>
                    <a:pt x="0" y="490"/>
                  </a:cubicBezTo>
                  <a:cubicBezTo>
                    <a:pt x="40" y="708"/>
                    <a:pt x="199" y="768"/>
                    <a:pt x="418" y="808"/>
                  </a:cubicBezTo>
                  <a:cubicBezTo>
                    <a:pt x="462" y="813"/>
                    <a:pt x="506" y="815"/>
                    <a:pt x="549" y="815"/>
                  </a:cubicBezTo>
                  <a:cubicBezTo>
                    <a:pt x="1011" y="815"/>
                    <a:pt x="1419" y="546"/>
                    <a:pt x="1910" y="509"/>
                  </a:cubicBezTo>
                  <a:cubicBezTo>
                    <a:pt x="1970" y="470"/>
                    <a:pt x="2010" y="390"/>
                    <a:pt x="1950" y="291"/>
                  </a:cubicBezTo>
                  <a:lnTo>
                    <a:pt x="1771" y="112"/>
                  </a:lnTo>
                  <a:cubicBezTo>
                    <a:pt x="1667" y="29"/>
                    <a:pt x="1563" y="1"/>
                    <a:pt x="1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740000" y="905375"/>
              <a:ext cx="42800" cy="19350"/>
            </a:xfrm>
            <a:custGeom>
              <a:avLst/>
              <a:gdLst/>
              <a:ahLst/>
              <a:cxnLst/>
              <a:rect l="l" t="t" r="r" b="b"/>
              <a:pathLst>
                <a:path w="1712" h="774" extrusionOk="0">
                  <a:moveTo>
                    <a:pt x="1577" y="1"/>
                  </a:moveTo>
                  <a:cubicBezTo>
                    <a:pt x="1507" y="1"/>
                    <a:pt x="1418" y="36"/>
                    <a:pt x="1334" y="46"/>
                  </a:cubicBezTo>
                  <a:cubicBezTo>
                    <a:pt x="876" y="125"/>
                    <a:pt x="399" y="165"/>
                    <a:pt x="1" y="444"/>
                  </a:cubicBezTo>
                  <a:lnTo>
                    <a:pt x="1" y="623"/>
                  </a:lnTo>
                  <a:cubicBezTo>
                    <a:pt x="150" y="722"/>
                    <a:pt x="289" y="773"/>
                    <a:pt x="417" y="773"/>
                  </a:cubicBezTo>
                  <a:cubicBezTo>
                    <a:pt x="597" y="773"/>
                    <a:pt x="757" y="673"/>
                    <a:pt x="896" y="464"/>
                  </a:cubicBezTo>
                  <a:cubicBezTo>
                    <a:pt x="1175" y="364"/>
                    <a:pt x="1453" y="285"/>
                    <a:pt x="1712" y="225"/>
                  </a:cubicBezTo>
                  <a:cubicBezTo>
                    <a:pt x="1712" y="46"/>
                    <a:pt x="1656" y="1"/>
                    <a:pt x="15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814100" y="890100"/>
              <a:ext cx="40325" cy="12725"/>
            </a:xfrm>
            <a:custGeom>
              <a:avLst/>
              <a:gdLst/>
              <a:ahLst/>
              <a:cxnLst/>
              <a:rect l="l" t="t" r="r" b="b"/>
              <a:pathLst>
                <a:path w="1613" h="509" extrusionOk="0">
                  <a:moveTo>
                    <a:pt x="1612" y="60"/>
                  </a:moveTo>
                  <a:cubicBezTo>
                    <a:pt x="1075" y="199"/>
                    <a:pt x="498" y="0"/>
                    <a:pt x="1" y="339"/>
                  </a:cubicBezTo>
                  <a:cubicBezTo>
                    <a:pt x="21" y="438"/>
                    <a:pt x="120" y="458"/>
                    <a:pt x="200" y="498"/>
                  </a:cubicBezTo>
                  <a:cubicBezTo>
                    <a:pt x="285" y="504"/>
                    <a:pt x="370" y="508"/>
                    <a:pt x="453" y="508"/>
                  </a:cubicBezTo>
                  <a:cubicBezTo>
                    <a:pt x="878" y="508"/>
                    <a:pt x="1280" y="409"/>
                    <a:pt x="1612"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764875" y="914125"/>
              <a:ext cx="53025" cy="17425"/>
            </a:xfrm>
            <a:custGeom>
              <a:avLst/>
              <a:gdLst/>
              <a:ahLst/>
              <a:cxnLst/>
              <a:rect l="l" t="t" r="r" b="b"/>
              <a:pathLst>
                <a:path w="2121" h="697" extrusionOk="0">
                  <a:moveTo>
                    <a:pt x="2003" y="1"/>
                  </a:moveTo>
                  <a:cubicBezTo>
                    <a:pt x="1948" y="1"/>
                    <a:pt x="1875" y="32"/>
                    <a:pt x="1791" y="74"/>
                  </a:cubicBezTo>
                  <a:cubicBezTo>
                    <a:pt x="1726" y="64"/>
                    <a:pt x="1662" y="59"/>
                    <a:pt x="1598" y="59"/>
                  </a:cubicBezTo>
                  <a:cubicBezTo>
                    <a:pt x="1149" y="59"/>
                    <a:pt x="712" y="273"/>
                    <a:pt x="259" y="273"/>
                  </a:cubicBezTo>
                  <a:cubicBezTo>
                    <a:pt x="160" y="332"/>
                    <a:pt x="20" y="372"/>
                    <a:pt x="1" y="511"/>
                  </a:cubicBezTo>
                  <a:cubicBezTo>
                    <a:pt x="1" y="591"/>
                    <a:pt x="40" y="671"/>
                    <a:pt x="120" y="690"/>
                  </a:cubicBezTo>
                  <a:cubicBezTo>
                    <a:pt x="184" y="690"/>
                    <a:pt x="247" y="697"/>
                    <a:pt x="310" y="697"/>
                  </a:cubicBezTo>
                  <a:cubicBezTo>
                    <a:pt x="403" y="697"/>
                    <a:pt x="494" y="683"/>
                    <a:pt x="577" y="611"/>
                  </a:cubicBezTo>
                  <a:cubicBezTo>
                    <a:pt x="717" y="472"/>
                    <a:pt x="935" y="571"/>
                    <a:pt x="1095" y="472"/>
                  </a:cubicBezTo>
                  <a:cubicBezTo>
                    <a:pt x="1413" y="372"/>
                    <a:pt x="1751" y="233"/>
                    <a:pt x="2109" y="233"/>
                  </a:cubicBezTo>
                  <a:cubicBezTo>
                    <a:pt x="2121" y="60"/>
                    <a:pt x="2079" y="1"/>
                    <a:pt x="20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774325" y="898550"/>
              <a:ext cx="44275" cy="11475"/>
            </a:xfrm>
            <a:custGeom>
              <a:avLst/>
              <a:gdLst/>
              <a:ahLst/>
              <a:cxnLst/>
              <a:rect l="l" t="t" r="r" b="b"/>
              <a:pathLst>
                <a:path w="1771" h="459" extrusionOk="0">
                  <a:moveTo>
                    <a:pt x="1592" y="1"/>
                  </a:moveTo>
                  <a:cubicBezTo>
                    <a:pt x="1035" y="20"/>
                    <a:pt x="498" y="140"/>
                    <a:pt x="0" y="299"/>
                  </a:cubicBezTo>
                  <a:cubicBezTo>
                    <a:pt x="120" y="339"/>
                    <a:pt x="259" y="339"/>
                    <a:pt x="339" y="458"/>
                  </a:cubicBezTo>
                  <a:cubicBezTo>
                    <a:pt x="605" y="405"/>
                    <a:pt x="872" y="336"/>
                    <a:pt x="1138" y="336"/>
                  </a:cubicBezTo>
                  <a:cubicBezTo>
                    <a:pt x="1170" y="336"/>
                    <a:pt x="1202" y="337"/>
                    <a:pt x="1234" y="339"/>
                  </a:cubicBezTo>
                  <a:cubicBezTo>
                    <a:pt x="1373" y="160"/>
                    <a:pt x="1592" y="199"/>
                    <a:pt x="1771" y="160"/>
                  </a:cubicBezTo>
                  <a:lnTo>
                    <a:pt x="159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719125" y="944800"/>
              <a:ext cx="40300" cy="16700"/>
            </a:xfrm>
            <a:custGeom>
              <a:avLst/>
              <a:gdLst/>
              <a:ahLst/>
              <a:cxnLst/>
              <a:rect l="l" t="t" r="r" b="b"/>
              <a:pathLst>
                <a:path w="1612" h="668" extrusionOk="0">
                  <a:moveTo>
                    <a:pt x="1532" y="1"/>
                  </a:moveTo>
                  <a:cubicBezTo>
                    <a:pt x="1492" y="40"/>
                    <a:pt x="1413" y="40"/>
                    <a:pt x="1353" y="60"/>
                  </a:cubicBezTo>
                  <a:cubicBezTo>
                    <a:pt x="915" y="180"/>
                    <a:pt x="438" y="299"/>
                    <a:pt x="0" y="438"/>
                  </a:cubicBezTo>
                  <a:cubicBezTo>
                    <a:pt x="0" y="616"/>
                    <a:pt x="55" y="667"/>
                    <a:pt x="128" y="667"/>
                  </a:cubicBezTo>
                  <a:cubicBezTo>
                    <a:pt x="193" y="667"/>
                    <a:pt x="273" y="626"/>
                    <a:pt x="339" y="597"/>
                  </a:cubicBezTo>
                  <a:cubicBezTo>
                    <a:pt x="736" y="478"/>
                    <a:pt x="1114" y="359"/>
                    <a:pt x="1512" y="239"/>
                  </a:cubicBezTo>
                  <a:cubicBezTo>
                    <a:pt x="1592" y="180"/>
                    <a:pt x="1612" y="140"/>
                    <a:pt x="1512" y="80"/>
                  </a:cubicBezTo>
                  <a:lnTo>
                    <a:pt x="153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810125" y="911825"/>
              <a:ext cx="24400" cy="8550"/>
            </a:xfrm>
            <a:custGeom>
              <a:avLst/>
              <a:gdLst/>
              <a:ahLst/>
              <a:cxnLst/>
              <a:rect l="l" t="t" r="r" b="b"/>
              <a:pathLst>
                <a:path w="976" h="342" extrusionOk="0">
                  <a:moveTo>
                    <a:pt x="375" y="0"/>
                  </a:moveTo>
                  <a:cubicBezTo>
                    <a:pt x="246" y="0"/>
                    <a:pt x="120" y="7"/>
                    <a:pt x="1" y="7"/>
                  </a:cubicBezTo>
                  <a:lnTo>
                    <a:pt x="1" y="166"/>
                  </a:lnTo>
                  <a:cubicBezTo>
                    <a:pt x="140" y="186"/>
                    <a:pt x="259" y="186"/>
                    <a:pt x="339" y="325"/>
                  </a:cubicBezTo>
                  <a:cubicBezTo>
                    <a:pt x="353" y="324"/>
                    <a:pt x="367" y="323"/>
                    <a:pt x="381" y="323"/>
                  </a:cubicBezTo>
                  <a:cubicBezTo>
                    <a:pt x="465" y="323"/>
                    <a:pt x="556" y="342"/>
                    <a:pt x="643" y="342"/>
                  </a:cubicBezTo>
                  <a:cubicBezTo>
                    <a:pt x="774" y="342"/>
                    <a:pt x="897" y="299"/>
                    <a:pt x="975" y="86"/>
                  </a:cubicBezTo>
                  <a:cubicBezTo>
                    <a:pt x="773" y="15"/>
                    <a:pt x="570" y="0"/>
                    <a:pt x="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665900" y="927975"/>
              <a:ext cx="23400" cy="14925"/>
            </a:xfrm>
            <a:custGeom>
              <a:avLst/>
              <a:gdLst/>
              <a:ahLst/>
              <a:cxnLst/>
              <a:rect l="l" t="t" r="r" b="b"/>
              <a:pathLst>
                <a:path w="936" h="597" extrusionOk="0">
                  <a:moveTo>
                    <a:pt x="106" y="1"/>
                  </a:moveTo>
                  <a:cubicBezTo>
                    <a:pt x="79" y="1"/>
                    <a:pt x="55" y="29"/>
                    <a:pt x="41" y="57"/>
                  </a:cubicBezTo>
                  <a:cubicBezTo>
                    <a:pt x="1" y="276"/>
                    <a:pt x="80" y="415"/>
                    <a:pt x="339" y="415"/>
                  </a:cubicBezTo>
                  <a:cubicBezTo>
                    <a:pt x="458" y="415"/>
                    <a:pt x="598" y="415"/>
                    <a:pt x="677" y="534"/>
                  </a:cubicBezTo>
                  <a:cubicBezTo>
                    <a:pt x="709" y="577"/>
                    <a:pt x="741" y="597"/>
                    <a:pt x="776" y="597"/>
                  </a:cubicBezTo>
                  <a:cubicBezTo>
                    <a:pt x="807" y="597"/>
                    <a:pt x="839" y="582"/>
                    <a:pt x="876" y="554"/>
                  </a:cubicBezTo>
                  <a:cubicBezTo>
                    <a:pt x="936" y="375"/>
                    <a:pt x="777" y="236"/>
                    <a:pt x="737" y="57"/>
                  </a:cubicBezTo>
                  <a:cubicBezTo>
                    <a:pt x="598" y="57"/>
                    <a:pt x="498" y="37"/>
                    <a:pt x="359" y="37"/>
                  </a:cubicBezTo>
                  <a:lnTo>
                    <a:pt x="180" y="37"/>
                  </a:lnTo>
                  <a:cubicBezTo>
                    <a:pt x="180" y="37"/>
                    <a:pt x="180" y="17"/>
                    <a:pt x="140" y="17"/>
                  </a:cubicBezTo>
                  <a:cubicBezTo>
                    <a:pt x="128" y="5"/>
                    <a:pt x="117" y="1"/>
                    <a:pt x="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865825" y="933150"/>
              <a:ext cx="22400" cy="9500"/>
            </a:xfrm>
            <a:custGeom>
              <a:avLst/>
              <a:gdLst/>
              <a:ahLst/>
              <a:cxnLst/>
              <a:rect l="l" t="t" r="r" b="b"/>
              <a:pathLst>
                <a:path w="896" h="380" extrusionOk="0">
                  <a:moveTo>
                    <a:pt x="492" y="0"/>
                  </a:moveTo>
                  <a:cubicBezTo>
                    <a:pt x="317" y="0"/>
                    <a:pt x="146" y="34"/>
                    <a:pt x="1" y="168"/>
                  </a:cubicBezTo>
                  <a:cubicBezTo>
                    <a:pt x="21" y="307"/>
                    <a:pt x="140" y="307"/>
                    <a:pt x="200" y="367"/>
                  </a:cubicBezTo>
                  <a:cubicBezTo>
                    <a:pt x="248" y="375"/>
                    <a:pt x="296" y="379"/>
                    <a:pt x="344" y="379"/>
                  </a:cubicBezTo>
                  <a:cubicBezTo>
                    <a:pt x="529" y="379"/>
                    <a:pt x="706" y="319"/>
                    <a:pt x="896" y="208"/>
                  </a:cubicBezTo>
                  <a:lnTo>
                    <a:pt x="896" y="29"/>
                  </a:lnTo>
                  <a:cubicBezTo>
                    <a:pt x="766" y="20"/>
                    <a:pt x="628" y="0"/>
                    <a:pt x="4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771825" y="941075"/>
              <a:ext cx="12475" cy="8725"/>
            </a:xfrm>
            <a:custGeom>
              <a:avLst/>
              <a:gdLst/>
              <a:ahLst/>
              <a:cxnLst/>
              <a:rect l="l" t="t" r="r" b="b"/>
              <a:pathLst>
                <a:path w="499" h="349" extrusionOk="0">
                  <a:moveTo>
                    <a:pt x="404" y="0"/>
                  </a:moveTo>
                  <a:cubicBezTo>
                    <a:pt x="379" y="0"/>
                    <a:pt x="359" y="10"/>
                    <a:pt x="339" y="30"/>
                  </a:cubicBezTo>
                  <a:cubicBezTo>
                    <a:pt x="220" y="30"/>
                    <a:pt x="120" y="50"/>
                    <a:pt x="1" y="50"/>
                  </a:cubicBezTo>
                  <a:cubicBezTo>
                    <a:pt x="1" y="189"/>
                    <a:pt x="1" y="329"/>
                    <a:pt x="200" y="348"/>
                  </a:cubicBezTo>
                  <a:cubicBezTo>
                    <a:pt x="419" y="348"/>
                    <a:pt x="478" y="229"/>
                    <a:pt x="498" y="30"/>
                  </a:cubicBezTo>
                  <a:cubicBezTo>
                    <a:pt x="459" y="10"/>
                    <a:pt x="429" y="0"/>
                    <a:pt x="4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804175" y="949775"/>
              <a:ext cx="14925" cy="9475"/>
            </a:xfrm>
            <a:custGeom>
              <a:avLst/>
              <a:gdLst/>
              <a:ahLst/>
              <a:cxnLst/>
              <a:rect l="l" t="t" r="r" b="b"/>
              <a:pathLst>
                <a:path w="597" h="379" extrusionOk="0">
                  <a:moveTo>
                    <a:pt x="378" y="0"/>
                  </a:moveTo>
                  <a:cubicBezTo>
                    <a:pt x="279" y="40"/>
                    <a:pt x="179" y="40"/>
                    <a:pt x="60" y="60"/>
                  </a:cubicBezTo>
                  <a:cubicBezTo>
                    <a:pt x="60" y="100"/>
                    <a:pt x="40" y="140"/>
                    <a:pt x="20" y="180"/>
                  </a:cubicBezTo>
                  <a:cubicBezTo>
                    <a:pt x="0" y="259"/>
                    <a:pt x="0" y="339"/>
                    <a:pt x="60" y="378"/>
                  </a:cubicBezTo>
                  <a:cubicBezTo>
                    <a:pt x="119" y="378"/>
                    <a:pt x="179" y="378"/>
                    <a:pt x="219" y="359"/>
                  </a:cubicBezTo>
                  <a:cubicBezTo>
                    <a:pt x="338" y="279"/>
                    <a:pt x="497" y="299"/>
                    <a:pt x="597" y="239"/>
                  </a:cubicBezTo>
                  <a:lnTo>
                    <a:pt x="37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78850" y="916425"/>
              <a:ext cx="13450" cy="4175"/>
            </a:xfrm>
            <a:custGeom>
              <a:avLst/>
              <a:gdLst/>
              <a:ahLst/>
              <a:cxnLst/>
              <a:rect l="l" t="t" r="r" b="b"/>
              <a:pathLst>
                <a:path w="538" h="167" extrusionOk="0">
                  <a:moveTo>
                    <a:pt x="428" y="1"/>
                  </a:moveTo>
                  <a:cubicBezTo>
                    <a:pt x="280" y="1"/>
                    <a:pt x="127" y="14"/>
                    <a:pt x="0" y="141"/>
                  </a:cubicBezTo>
                  <a:cubicBezTo>
                    <a:pt x="78" y="155"/>
                    <a:pt x="154" y="167"/>
                    <a:pt x="225" y="167"/>
                  </a:cubicBezTo>
                  <a:cubicBezTo>
                    <a:pt x="351" y="167"/>
                    <a:pt x="461" y="129"/>
                    <a:pt x="537" y="2"/>
                  </a:cubicBezTo>
                  <a:cubicBezTo>
                    <a:pt x="501" y="2"/>
                    <a:pt x="465"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861850" y="936850"/>
              <a:ext cx="8975" cy="5500"/>
            </a:xfrm>
            <a:custGeom>
              <a:avLst/>
              <a:gdLst/>
              <a:ahLst/>
              <a:cxnLst/>
              <a:rect l="l" t="t" r="r" b="b"/>
              <a:pathLst>
                <a:path w="359" h="220" extrusionOk="0">
                  <a:moveTo>
                    <a:pt x="160" y="0"/>
                  </a:moveTo>
                  <a:cubicBezTo>
                    <a:pt x="80" y="60"/>
                    <a:pt x="1" y="100"/>
                    <a:pt x="1" y="219"/>
                  </a:cubicBezTo>
                  <a:cubicBezTo>
                    <a:pt x="120" y="199"/>
                    <a:pt x="219" y="199"/>
                    <a:pt x="359" y="19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929000" y="742900"/>
              <a:ext cx="50250" cy="21425"/>
            </a:xfrm>
            <a:custGeom>
              <a:avLst/>
              <a:gdLst/>
              <a:ahLst/>
              <a:cxnLst/>
              <a:rect l="l" t="t" r="r" b="b"/>
              <a:pathLst>
                <a:path w="2010" h="857" extrusionOk="0">
                  <a:moveTo>
                    <a:pt x="1691" y="0"/>
                  </a:moveTo>
                  <a:cubicBezTo>
                    <a:pt x="1253" y="219"/>
                    <a:pt x="696" y="0"/>
                    <a:pt x="279" y="358"/>
                  </a:cubicBezTo>
                  <a:cubicBezTo>
                    <a:pt x="159" y="497"/>
                    <a:pt x="0" y="617"/>
                    <a:pt x="100" y="856"/>
                  </a:cubicBezTo>
                  <a:cubicBezTo>
                    <a:pt x="183" y="856"/>
                    <a:pt x="266" y="856"/>
                    <a:pt x="348" y="856"/>
                  </a:cubicBezTo>
                  <a:cubicBezTo>
                    <a:pt x="676" y="856"/>
                    <a:pt x="995" y="844"/>
                    <a:pt x="1313" y="716"/>
                  </a:cubicBezTo>
                  <a:cubicBezTo>
                    <a:pt x="1313" y="696"/>
                    <a:pt x="1333" y="676"/>
                    <a:pt x="1373" y="657"/>
                  </a:cubicBezTo>
                  <a:cubicBezTo>
                    <a:pt x="1388" y="633"/>
                    <a:pt x="1407" y="622"/>
                    <a:pt x="1425" y="622"/>
                  </a:cubicBezTo>
                  <a:cubicBezTo>
                    <a:pt x="1453" y="622"/>
                    <a:pt x="1480" y="648"/>
                    <a:pt x="1492" y="696"/>
                  </a:cubicBezTo>
                  <a:cubicBezTo>
                    <a:pt x="1890" y="676"/>
                    <a:pt x="2009" y="497"/>
                    <a:pt x="1870" y="119"/>
                  </a:cubicBezTo>
                  <a:cubicBezTo>
                    <a:pt x="1810" y="80"/>
                    <a:pt x="1751" y="6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965800" y="745875"/>
              <a:ext cx="45275" cy="31350"/>
            </a:xfrm>
            <a:custGeom>
              <a:avLst/>
              <a:gdLst/>
              <a:ahLst/>
              <a:cxnLst/>
              <a:rect l="l" t="t" r="r" b="b"/>
              <a:pathLst>
                <a:path w="1811" h="1254" extrusionOk="0">
                  <a:moveTo>
                    <a:pt x="378" y="0"/>
                  </a:moveTo>
                  <a:cubicBezTo>
                    <a:pt x="378" y="279"/>
                    <a:pt x="239" y="478"/>
                    <a:pt x="0" y="577"/>
                  </a:cubicBezTo>
                  <a:cubicBezTo>
                    <a:pt x="90" y="631"/>
                    <a:pt x="168" y="653"/>
                    <a:pt x="244" y="653"/>
                  </a:cubicBezTo>
                  <a:cubicBezTo>
                    <a:pt x="337" y="653"/>
                    <a:pt x="428" y="621"/>
                    <a:pt x="537" y="577"/>
                  </a:cubicBezTo>
                  <a:cubicBezTo>
                    <a:pt x="733" y="468"/>
                    <a:pt x="858" y="407"/>
                    <a:pt x="950" y="407"/>
                  </a:cubicBezTo>
                  <a:cubicBezTo>
                    <a:pt x="1091" y="407"/>
                    <a:pt x="1153" y="550"/>
                    <a:pt x="1273" y="876"/>
                  </a:cubicBezTo>
                  <a:cubicBezTo>
                    <a:pt x="1313" y="995"/>
                    <a:pt x="1393" y="1134"/>
                    <a:pt x="1432" y="1254"/>
                  </a:cubicBezTo>
                  <a:cubicBezTo>
                    <a:pt x="1810" y="1134"/>
                    <a:pt x="1790" y="836"/>
                    <a:pt x="1711" y="557"/>
                  </a:cubicBezTo>
                  <a:cubicBezTo>
                    <a:pt x="1631" y="279"/>
                    <a:pt x="1492" y="4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738025" y="794600"/>
              <a:ext cx="69150" cy="17950"/>
            </a:xfrm>
            <a:custGeom>
              <a:avLst/>
              <a:gdLst/>
              <a:ahLst/>
              <a:cxnLst/>
              <a:rect l="l" t="t" r="r" b="b"/>
              <a:pathLst>
                <a:path w="2766" h="718" extrusionOk="0">
                  <a:moveTo>
                    <a:pt x="2547" y="1"/>
                  </a:moveTo>
                  <a:cubicBezTo>
                    <a:pt x="1731" y="160"/>
                    <a:pt x="935" y="339"/>
                    <a:pt x="100" y="518"/>
                  </a:cubicBezTo>
                  <a:cubicBezTo>
                    <a:pt x="0" y="578"/>
                    <a:pt x="0" y="618"/>
                    <a:pt x="140" y="717"/>
                  </a:cubicBezTo>
                  <a:lnTo>
                    <a:pt x="796" y="717"/>
                  </a:lnTo>
                  <a:cubicBezTo>
                    <a:pt x="880" y="633"/>
                    <a:pt x="979" y="616"/>
                    <a:pt x="1081" y="616"/>
                  </a:cubicBezTo>
                  <a:cubicBezTo>
                    <a:pt x="1146" y="616"/>
                    <a:pt x="1213" y="623"/>
                    <a:pt x="1278" y="623"/>
                  </a:cubicBezTo>
                  <a:cubicBezTo>
                    <a:pt x="1353" y="623"/>
                    <a:pt x="1425" y="614"/>
                    <a:pt x="1492" y="578"/>
                  </a:cubicBezTo>
                  <a:cubicBezTo>
                    <a:pt x="1552" y="538"/>
                    <a:pt x="1631" y="538"/>
                    <a:pt x="1671" y="538"/>
                  </a:cubicBezTo>
                  <a:cubicBezTo>
                    <a:pt x="1990" y="279"/>
                    <a:pt x="2447" y="478"/>
                    <a:pt x="2765" y="220"/>
                  </a:cubicBezTo>
                  <a:cubicBezTo>
                    <a:pt x="2745" y="100"/>
                    <a:pt x="2626" y="81"/>
                    <a:pt x="25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965300" y="810800"/>
              <a:ext cx="12450" cy="69375"/>
            </a:xfrm>
            <a:custGeom>
              <a:avLst/>
              <a:gdLst/>
              <a:ahLst/>
              <a:cxnLst/>
              <a:rect l="l" t="t" r="r" b="b"/>
              <a:pathLst>
                <a:path w="498" h="2775" extrusionOk="0">
                  <a:moveTo>
                    <a:pt x="271" y="1"/>
                  </a:moveTo>
                  <a:cubicBezTo>
                    <a:pt x="224" y="1"/>
                    <a:pt x="157" y="21"/>
                    <a:pt x="60" y="69"/>
                  </a:cubicBezTo>
                  <a:cubicBezTo>
                    <a:pt x="0" y="765"/>
                    <a:pt x="20" y="1442"/>
                    <a:pt x="60" y="2118"/>
                  </a:cubicBezTo>
                  <a:cubicBezTo>
                    <a:pt x="239" y="2277"/>
                    <a:pt x="219" y="2536"/>
                    <a:pt x="239" y="2775"/>
                  </a:cubicBezTo>
                  <a:cubicBezTo>
                    <a:pt x="498" y="2536"/>
                    <a:pt x="299" y="2198"/>
                    <a:pt x="398" y="1939"/>
                  </a:cubicBezTo>
                  <a:cubicBezTo>
                    <a:pt x="418" y="1879"/>
                    <a:pt x="398" y="1840"/>
                    <a:pt x="358" y="1780"/>
                  </a:cubicBezTo>
                  <a:cubicBezTo>
                    <a:pt x="239" y="1382"/>
                    <a:pt x="239" y="964"/>
                    <a:pt x="358" y="566"/>
                  </a:cubicBezTo>
                  <a:cubicBezTo>
                    <a:pt x="398" y="487"/>
                    <a:pt x="398" y="447"/>
                    <a:pt x="398" y="387"/>
                  </a:cubicBezTo>
                  <a:cubicBezTo>
                    <a:pt x="319" y="308"/>
                    <a:pt x="455" y="1"/>
                    <a:pt x="2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896175" y="750850"/>
              <a:ext cx="40300" cy="24100"/>
            </a:xfrm>
            <a:custGeom>
              <a:avLst/>
              <a:gdLst/>
              <a:ahLst/>
              <a:cxnLst/>
              <a:rect l="l" t="t" r="r" b="b"/>
              <a:pathLst>
                <a:path w="1612" h="964" extrusionOk="0">
                  <a:moveTo>
                    <a:pt x="1592" y="0"/>
                  </a:moveTo>
                  <a:cubicBezTo>
                    <a:pt x="1532" y="0"/>
                    <a:pt x="1472" y="0"/>
                    <a:pt x="1413" y="40"/>
                  </a:cubicBezTo>
                  <a:cubicBezTo>
                    <a:pt x="1413" y="60"/>
                    <a:pt x="1413" y="60"/>
                    <a:pt x="1353" y="80"/>
                  </a:cubicBezTo>
                  <a:cubicBezTo>
                    <a:pt x="1313" y="80"/>
                    <a:pt x="1293" y="80"/>
                    <a:pt x="1234" y="40"/>
                  </a:cubicBezTo>
                  <a:lnTo>
                    <a:pt x="1074" y="40"/>
                  </a:lnTo>
                  <a:cubicBezTo>
                    <a:pt x="597" y="140"/>
                    <a:pt x="159" y="279"/>
                    <a:pt x="0" y="776"/>
                  </a:cubicBezTo>
                  <a:cubicBezTo>
                    <a:pt x="44" y="917"/>
                    <a:pt x="105" y="964"/>
                    <a:pt x="181" y="964"/>
                  </a:cubicBezTo>
                  <a:cubicBezTo>
                    <a:pt x="244" y="964"/>
                    <a:pt x="317" y="932"/>
                    <a:pt x="398" y="896"/>
                  </a:cubicBezTo>
                  <a:cubicBezTo>
                    <a:pt x="736" y="776"/>
                    <a:pt x="1094" y="697"/>
                    <a:pt x="1413" y="498"/>
                  </a:cubicBezTo>
                  <a:cubicBezTo>
                    <a:pt x="1492" y="358"/>
                    <a:pt x="1611" y="199"/>
                    <a:pt x="15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801175" y="784550"/>
              <a:ext cx="40800" cy="15550"/>
            </a:xfrm>
            <a:custGeom>
              <a:avLst/>
              <a:gdLst/>
              <a:ahLst/>
              <a:cxnLst/>
              <a:rect l="l" t="t" r="r" b="b"/>
              <a:pathLst>
                <a:path w="1632" h="622" extrusionOk="0">
                  <a:moveTo>
                    <a:pt x="1396" y="0"/>
                  </a:moveTo>
                  <a:cubicBezTo>
                    <a:pt x="1333" y="0"/>
                    <a:pt x="1274" y="15"/>
                    <a:pt x="1214" y="45"/>
                  </a:cubicBezTo>
                  <a:cubicBezTo>
                    <a:pt x="816" y="144"/>
                    <a:pt x="399" y="284"/>
                    <a:pt x="1" y="403"/>
                  </a:cubicBezTo>
                  <a:lnTo>
                    <a:pt x="219" y="622"/>
                  </a:lnTo>
                  <a:cubicBezTo>
                    <a:pt x="697" y="542"/>
                    <a:pt x="1135" y="502"/>
                    <a:pt x="1552" y="304"/>
                  </a:cubicBezTo>
                  <a:cubicBezTo>
                    <a:pt x="1632" y="224"/>
                    <a:pt x="1632" y="144"/>
                    <a:pt x="1592" y="45"/>
                  </a:cubicBezTo>
                  <a:cubicBezTo>
                    <a:pt x="1522" y="15"/>
                    <a:pt x="1458" y="0"/>
                    <a:pt x="13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870800" y="767250"/>
              <a:ext cx="35350" cy="16275"/>
            </a:xfrm>
            <a:custGeom>
              <a:avLst/>
              <a:gdLst/>
              <a:ahLst/>
              <a:cxnLst/>
              <a:rect l="l" t="t" r="r" b="b"/>
              <a:pathLst>
                <a:path w="1414" h="651" extrusionOk="0">
                  <a:moveTo>
                    <a:pt x="896" y="1"/>
                  </a:moveTo>
                  <a:cubicBezTo>
                    <a:pt x="717" y="21"/>
                    <a:pt x="597" y="100"/>
                    <a:pt x="498" y="220"/>
                  </a:cubicBezTo>
                  <a:cubicBezTo>
                    <a:pt x="319" y="279"/>
                    <a:pt x="160" y="339"/>
                    <a:pt x="1" y="419"/>
                  </a:cubicBezTo>
                  <a:cubicBezTo>
                    <a:pt x="1" y="592"/>
                    <a:pt x="54" y="651"/>
                    <a:pt x="134" y="651"/>
                  </a:cubicBezTo>
                  <a:cubicBezTo>
                    <a:pt x="192" y="651"/>
                    <a:pt x="264" y="620"/>
                    <a:pt x="339" y="578"/>
                  </a:cubicBezTo>
                  <a:cubicBezTo>
                    <a:pt x="458" y="578"/>
                    <a:pt x="558" y="538"/>
                    <a:pt x="657" y="538"/>
                  </a:cubicBezTo>
                  <a:cubicBezTo>
                    <a:pt x="796" y="478"/>
                    <a:pt x="936" y="498"/>
                    <a:pt x="1035" y="399"/>
                  </a:cubicBezTo>
                  <a:cubicBezTo>
                    <a:pt x="1194" y="379"/>
                    <a:pt x="1314" y="319"/>
                    <a:pt x="1413" y="220"/>
                  </a:cubicBezTo>
                  <a:cubicBezTo>
                    <a:pt x="1294" y="180"/>
                    <a:pt x="1194" y="140"/>
                    <a:pt x="1055" y="100"/>
                  </a:cubicBezTo>
                  <a:cubicBezTo>
                    <a:pt x="1035" y="21"/>
                    <a:pt x="99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974250" y="774150"/>
              <a:ext cx="17425" cy="16000"/>
            </a:xfrm>
            <a:custGeom>
              <a:avLst/>
              <a:gdLst/>
              <a:ahLst/>
              <a:cxnLst/>
              <a:rect l="l" t="t" r="r" b="b"/>
              <a:pathLst>
                <a:path w="697" h="640" extrusionOk="0">
                  <a:moveTo>
                    <a:pt x="444" y="1"/>
                  </a:moveTo>
                  <a:cubicBezTo>
                    <a:pt x="346" y="1"/>
                    <a:pt x="229" y="68"/>
                    <a:pt x="124" y="68"/>
                  </a:cubicBezTo>
                  <a:cubicBezTo>
                    <a:pt x="109" y="68"/>
                    <a:pt x="94" y="66"/>
                    <a:pt x="80" y="63"/>
                  </a:cubicBezTo>
                  <a:cubicBezTo>
                    <a:pt x="60" y="63"/>
                    <a:pt x="40" y="103"/>
                    <a:pt x="0" y="103"/>
                  </a:cubicBezTo>
                  <a:cubicBezTo>
                    <a:pt x="40" y="361"/>
                    <a:pt x="0" y="620"/>
                    <a:pt x="378" y="640"/>
                  </a:cubicBezTo>
                  <a:cubicBezTo>
                    <a:pt x="557" y="521"/>
                    <a:pt x="697" y="342"/>
                    <a:pt x="597" y="123"/>
                  </a:cubicBezTo>
                  <a:cubicBezTo>
                    <a:pt x="561" y="29"/>
                    <a:pt x="507"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853400" y="777700"/>
              <a:ext cx="25875" cy="9550"/>
            </a:xfrm>
            <a:custGeom>
              <a:avLst/>
              <a:gdLst/>
              <a:ahLst/>
              <a:cxnLst/>
              <a:rect l="l" t="t" r="r" b="b"/>
              <a:pathLst>
                <a:path w="1035" h="382" extrusionOk="0">
                  <a:moveTo>
                    <a:pt x="697" y="1"/>
                  </a:moveTo>
                  <a:cubicBezTo>
                    <a:pt x="458" y="60"/>
                    <a:pt x="239" y="120"/>
                    <a:pt x="0" y="160"/>
                  </a:cubicBezTo>
                  <a:cubicBezTo>
                    <a:pt x="0" y="332"/>
                    <a:pt x="59" y="382"/>
                    <a:pt x="138" y="382"/>
                  </a:cubicBezTo>
                  <a:cubicBezTo>
                    <a:pt x="204" y="382"/>
                    <a:pt x="286" y="346"/>
                    <a:pt x="358" y="319"/>
                  </a:cubicBezTo>
                  <a:cubicBezTo>
                    <a:pt x="577" y="299"/>
                    <a:pt x="836" y="319"/>
                    <a:pt x="1035" y="160"/>
                  </a:cubicBezTo>
                  <a:cubicBezTo>
                    <a:pt x="915" y="160"/>
                    <a:pt x="756" y="12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967275" y="824950"/>
              <a:ext cx="7000" cy="30350"/>
            </a:xfrm>
            <a:custGeom>
              <a:avLst/>
              <a:gdLst/>
              <a:ahLst/>
              <a:cxnLst/>
              <a:rect l="l" t="t" r="r" b="b"/>
              <a:pathLst>
                <a:path w="280" h="1214" extrusionOk="0">
                  <a:moveTo>
                    <a:pt x="279" y="0"/>
                  </a:moveTo>
                  <a:cubicBezTo>
                    <a:pt x="41" y="398"/>
                    <a:pt x="1" y="816"/>
                    <a:pt x="279" y="1214"/>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839975" y="781675"/>
              <a:ext cx="22400" cy="9975"/>
            </a:xfrm>
            <a:custGeom>
              <a:avLst/>
              <a:gdLst/>
              <a:ahLst/>
              <a:cxnLst/>
              <a:rect l="l" t="t" r="r" b="b"/>
              <a:pathLst>
                <a:path w="896" h="399" extrusionOk="0">
                  <a:moveTo>
                    <a:pt x="199" y="1"/>
                  </a:moveTo>
                  <a:cubicBezTo>
                    <a:pt x="120" y="41"/>
                    <a:pt x="40" y="60"/>
                    <a:pt x="0" y="160"/>
                  </a:cubicBezTo>
                  <a:lnTo>
                    <a:pt x="0" y="399"/>
                  </a:lnTo>
                  <a:cubicBezTo>
                    <a:pt x="299" y="299"/>
                    <a:pt x="617" y="359"/>
                    <a:pt x="895" y="200"/>
                  </a:cubicBezTo>
                  <a:cubicBezTo>
                    <a:pt x="776" y="160"/>
                    <a:pt x="617" y="140"/>
                    <a:pt x="537" y="21"/>
                  </a:cubicBezTo>
                  <a:cubicBezTo>
                    <a:pt x="438" y="21"/>
                    <a:pt x="33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866325" y="798100"/>
              <a:ext cx="12450" cy="5975"/>
            </a:xfrm>
            <a:custGeom>
              <a:avLst/>
              <a:gdLst/>
              <a:ahLst/>
              <a:cxnLst/>
              <a:rect l="l" t="t" r="r" b="b"/>
              <a:pathLst>
                <a:path w="498" h="239" extrusionOk="0">
                  <a:moveTo>
                    <a:pt x="140" y="0"/>
                  </a:moveTo>
                  <a:cubicBezTo>
                    <a:pt x="100" y="0"/>
                    <a:pt x="40" y="40"/>
                    <a:pt x="1" y="60"/>
                  </a:cubicBezTo>
                  <a:lnTo>
                    <a:pt x="1" y="239"/>
                  </a:lnTo>
                  <a:cubicBezTo>
                    <a:pt x="180" y="199"/>
                    <a:pt x="319" y="199"/>
                    <a:pt x="498" y="179"/>
                  </a:cubicBezTo>
                  <a:cubicBezTo>
                    <a:pt x="418" y="40"/>
                    <a:pt x="27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887225" y="777075"/>
              <a:ext cx="9475" cy="3950"/>
            </a:xfrm>
            <a:custGeom>
              <a:avLst/>
              <a:gdLst/>
              <a:ahLst/>
              <a:cxnLst/>
              <a:rect l="l" t="t" r="r" b="b"/>
              <a:pathLst>
                <a:path w="379" h="158" extrusionOk="0">
                  <a:moveTo>
                    <a:pt x="304" y="1"/>
                  </a:moveTo>
                  <a:cubicBezTo>
                    <a:pt x="181" y="1"/>
                    <a:pt x="83" y="45"/>
                    <a:pt x="0" y="145"/>
                  </a:cubicBezTo>
                  <a:cubicBezTo>
                    <a:pt x="33" y="153"/>
                    <a:pt x="65" y="157"/>
                    <a:pt x="95" y="157"/>
                  </a:cubicBezTo>
                  <a:cubicBezTo>
                    <a:pt x="208" y="157"/>
                    <a:pt x="299" y="100"/>
                    <a:pt x="378" y="6"/>
                  </a:cubicBezTo>
                  <a:cubicBezTo>
                    <a:pt x="352" y="2"/>
                    <a:pt x="327"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965300" y="776975"/>
              <a:ext cx="5500" cy="3725"/>
            </a:xfrm>
            <a:custGeom>
              <a:avLst/>
              <a:gdLst/>
              <a:ahLst/>
              <a:cxnLst/>
              <a:rect l="l" t="t" r="r" b="b"/>
              <a:pathLst>
                <a:path w="220" h="149" extrusionOk="0">
                  <a:moveTo>
                    <a:pt x="151" y="1"/>
                  </a:moveTo>
                  <a:cubicBezTo>
                    <a:pt x="111" y="1"/>
                    <a:pt x="80" y="10"/>
                    <a:pt x="40" y="10"/>
                  </a:cubicBezTo>
                  <a:cubicBezTo>
                    <a:pt x="0" y="50"/>
                    <a:pt x="0" y="109"/>
                    <a:pt x="60" y="149"/>
                  </a:cubicBezTo>
                  <a:lnTo>
                    <a:pt x="219" y="10"/>
                  </a:lnTo>
                  <a:cubicBezTo>
                    <a:pt x="193" y="3"/>
                    <a:pt x="170" y="1"/>
                    <a:pt x="1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961825" y="777200"/>
              <a:ext cx="4975" cy="3500"/>
            </a:xfrm>
            <a:custGeom>
              <a:avLst/>
              <a:gdLst/>
              <a:ahLst/>
              <a:cxnLst/>
              <a:rect l="l" t="t" r="r" b="b"/>
              <a:pathLst>
                <a:path w="199" h="140" extrusionOk="0">
                  <a:moveTo>
                    <a:pt x="179" y="1"/>
                  </a:moveTo>
                  <a:cubicBezTo>
                    <a:pt x="139" y="21"/>
                    <a:pt x="60" y="21"/>
                    <a:pt x="0" y="21"/>
                  </a:cubicBezTo>
                  <a:cubicBezTo>
                    <a:pt x="80" y="41"/>
                    <a:pt x="139" y="100"/>
                    <a:pt x="199" y="140"/>
                  </a:cubicBezTo>
                  <a:cubicBezTo>
                    <a:pt x="179" y="100"/>
                    <a:pt x="17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961825" y="757375"/>
              <a:ext cx="4500" cy="2950"/>
            </a:xfrm>
            <a:custGeom>
              <a:avLst/>
              <a:gdLst/>
              <a:ahLst/>
              <a:cxnLst/>
              <a:rect l="l" t="t" r="r" b="b"/>
              <a:pathLst>
                <a:path w="180" h="118" extrusionOk="0">
                  <a:moveTo>
                    <a:pt x="94" y="1"/>
                  </a:moveTo>
                  <a:cubicBezTo>
                    <a:pt x="61" y="1"/>
                    <a:pt x="34" y="49"/>
                    <a:pt x="0" y="117"/>
                  </a:cubicBezTo>
                  <a:cubicBezTo>
                    <a:pt x="60" y="117"/>
                    <a:pt x="99" y="117"/>
                    <a:pt x="179" y="97"/>
                  </a:cubicBezTo>
                  <a:cubicBezTo>
                    <a:pt x="145" y="29"/>
                    <a:pt x="118"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993650" y="1999625"/>
              <a:ext cx="50250" cy="30100"/>
            </a:xfrm>
            <a:custGeom>
              <a:avLst/>
              <a:gdLst/>
              <a:ahLst/>
              <a:cxnLst/>
              <a:rect l="l" t="t" r="r" b="b"/>
              <a:pathLst>
                <a:path w="2010" h="1204" extrusionOk="0">
                  <a:moveTo>
                    <a:pt x="1771" y="0"/>
                  </a:moveTo>
                  <a:cubicBezTo>
                    <a:pt x="1611" y="0"/>
                    <a:pt x="1472" y="40"/>
                    <a:pt x="1313" y="80"/>
                  </a:cubicBezTo>
                  <a:lnTo>
                    <a:pt x="1094" y="159"/>
                  </a:lnTo>
                  <a:cubicBezTo>
                    <a:pt x="975" y="219"/>
                    <a:pt x="875" y="239"/>
                    <a:pt x="756" y="259"/>
                  </a:cubicBezTo>
                  <a:cubicBezTo>
                    <a:pt x="398" y="358"/>
                    <a:pt x="60" y="438"/>
                    <a:pt x="0" y="875"/>
                  </a:cubicBezTo>
                  <a:cubicBezTo>
                    <a:pt x="43" y="1091"/>
                    <a:pt x="139" y="1203"/>
                    <a:pt x="294" y="1203"/>
                  </a:cubicBezTo>
                  <a:cubicBezTo>
                    <a:pt x="353" y="1203"/>
                    <a:pt x="421" y="1187"/>
                    <a:pt x="497" y="1154"/>
                  </a:cubicBezTo>
                  <a:cubicBezTo>
                    <a:pt x="676" y="1134"/>
                    <a:pt x="816" y="1134"/>
                    <a:pt x="975" y="1114"/>
                  </a:cubicBezTo>
                  <a:cubicBezTo>
                    <a:pt x="975" y="1054"/>
                    <a:pt x="975" y="995"/>
                    <a:pt x="995" y="955"/>
                  </a:cubicBezTo>
                  <a:cubicBezTo>
                    <a:pt x="1087" y="839"/>
                    <a:pt x="1206" y="825"/>
                    <a:pt x="1325" y="825"/>
                  </a:cubicBezTo>
                  <a:cubicBezTo>
                    <a:pt x="1367" y="825"/>
                    <a:pt x="1408" y="826"/>
                    <a:pt x="1448" y="826"/>
                  </a:cubicBezTo>
                  <a:cubicBezTo>
                    <a:pt x="1491" y="826"/>
                    <a:pt x="1533" y="824"/>
                    <a:pt x="1572" y="816"/>
                  </a:cubicBezTo>
                  <a:cubicBezTo>
                    <a:pt x="1582" y="821"/>
                    <a:pt x="1594" y="823"/>
                    <a:pt x="1607" y="823"/>
                  </a:cubicBezTo>
                  <a:cubicBezTo>
                    <a:pt x="1641" y="823"/>
                    <a:pt x="1676" y="805"/>
                    <a:pt x="1691" y="776"/>
                  </a:cubicBezTo>
                  <a:cubicBezTo>
                    <a:pt x="1870" y="617"/>
                    <a:pt x="2009" y="438"/>
                    <a:pt x="1930" y="159"/>
                  </a:cubicBezTo>
                  <a:cubicBezTo>
                    <a:pt x="1910" y="80"/>
                    <a:pt x="1850" y="40"/>
                    <a:pt x="17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3035925" y="1998800"/>
              <a:ext cx="40025" cy="20225"/>
            </a:xfrm>
            <a:custGeom>
              <a:avLst/>
              <a:gdLst/>
              <a:ahLst/>
              <a:cxnLst/>
              <a:rect l="l" t="t" r="r" b="b"/>
              <a:pathLst>
                <a:path w="1601" h="809" extrusionOk="0">
                  <a:moveTo>
                    <a:pt x="1322" y="1"/>
                  </a:moveTo>
                  <a:cubicBezTo>
                    <a:pt x="1266" y="1"/>
                    <a:pt x="1208" y="8"/>
                    <a:pt x="1154" y="13"/>
                  </a:cubicBezTo>
                  <a:cubicBezTo>
                    <a:pt x="938" y="13"/>
                    <a:pt x="737" y="82"/>
                    <a:pt x="526" y="82"/>
                  </a:cubicBezTo>
                  <a:cubicBezTo>
                    <a:pt x="484" y="82"/>
                    <a:pt x="441" y="79"/>
                    <a:pt x="398" y="73"/>
                  </a:cubicBezTo>
                  <a:cubicBezTo>
                    <a:pt x="375" y="61"/>
                    <a:pt x="353" y="56"/>
                    <a:pt x="332" y="56"/>
                  </a:cubicBezTo>
                  <a:cubicBezTo>
                    <a:pt x="282" y="56"/>
                    <a:pt x="235" y="84"/>
                    <a:pt x="179" y="113"/>
                  </a:cubicBezTo>
                  <a:cubicBezTo>
                    <a:pt x="119" y="371"/>
                    <a:pt x="60" y="590"/>
                    <a:pt x="0" y="809"/>
                  </a:cubicBezTo>
                  <a:cubicBezTo>
                    <a:pt x="451" y="790"/>
                    <a:pt x="831" y="487"/>
                    <a:pt x="1308" y="487"/>
                  </a:cubicBezTo>
                  <a:cubicBezTo>
                    <a:pt x="1336" y="487"/>
                    <a:pt x="1364" y="488"/>
                    <a:pt x="1393" y="491"/>
                  </a:cubicBezTo>
                  <a:lnTo>
                    <a:pt x="1572" y="312"/>
                  </a:lnTo>
                  <a:cubicBezTo>
                    <a:pt x="1601" y="51"/>
                    <a:pt x="1471"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3018500" y="2016950"/>
              <a:ext cx="14450" cy="6575"/>
            </a:xfrm>
            <a:custGeom>
              <a:avLst/>
              <a:gdLst/>
              <a:ahLst/>
              <a:cxnLst/>
              <a:rect l="l" t="t" r="r" b="b"/>
              <a:pathLst>
                <a:path w="578" h="263" extrusionOk="0">
                  <a:moveTo>
                    <a:pt x="269" y="0"/>
                  </a:moveTo>
                  <a:cubicBezTo>
                    <a:pt x="151" y="0"/>
                    <a:pt x="57" y="71"/>
                    <a:pt x="1" y="262"/>
                  </a:cubicBezTo>
                  <a:cubicBezTo>
                    <a:pt x="37" y="262"/>
                    <a:pt x="73" y="263"/>
                    <a:pt x="109" y="263"/>
                  </a:cubicBezTo>
                  <a:cubicBezTo>
                    <a:pt x="271" y="263"/>
                    <a:pt x="431" y="249"/>
                    <a:pt x="578" y="103"/>
                  </a:cubicBezTo>
                  <a:cubicBezTo>
                    <a:pt x="465" y="42"/>
                    <a:pt x="360"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3111000" y="2015025"/>
              <a:ext cx="2525" cy="1525"/>
            </a:xfrm>
            <a:custGeom>
              <a:avLst/>
              <a:gdLst/>
              <a:ahLst/>
              <a:cxnLst/>
              <a:rect l="l" t="t" r="r" b="b"/>
              <a:pathLst>
                <a:path w="101" h="61" extrusionOk="0">
                  <a:moveTo>
                    <a:pt x="100" y="1"/>
                  </a:moveTo>
                  <a:lnTo>
                    <a:pt x="100" y="1"/>
                  </a:lnTo>
                  <a:cubicBezTo>
                    <a:pt x="41" y="21"/>
                    <a:pt x="1" y="41"/>
                    <a:pt x="60" y="60"/>
                  </a:cubicBezTo>
                  <a:cubicBezTo>
                    <a:pt x="80" y="60"/>
                    <a:pt x="8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090525" y="2127000"/>
              <a:ext cx="30350" cy="16850"/>
            </a:xfrm>
            <a:custGeom>
              <a:avLst/>
              <a:gdLst/>
              <a:ahLst/>
              <a:cxnLst/>
              <a:rect l="l" t="t" r="r" b="b"/>
              <a:pathLst>
                <a:path w="1214" h="674" extrusionOk="0">
                  <a:moveTo>
                    <a:pt x="615" y="0"/>
                  </a:moveTo>
                  <a:cubicBezTo>
                    <a:pt x="456" y="0"/>
                    <a:pt x="305" y="30"/>
                    <a:pt x="179" y="157"/>
                  </a:cubicBezTo>
                  <a:cubicBezTo>
                    <a:pt x="119" y="216"/>
                    <a:pt x="0" y="296"/>
                    <a:pt x="20" y="336"/>
                  </a:cubicBezTo>
                  <a:cubicBezTo>
                    <a:pt x="139" y="674"/>
                    <a:pt x="497" y="515"/>
                    <a:pt x="736" y="634"/>
                  </a:cubicBezTo>
                  <a:cubicBezTo>
                    <a:pt x="770" y="651"/>
                    <a:pt x="803" y="659"/>
                    <a:pt x="834" y="659"/>
                  </a:cubicBezTo>
                  <a:cubicBezTo>
                    <a:pt x="982" y="659"/>
                    <a:pt x="1091" y="484"/>
                    <a:pt x="1174" y="336"/>
                  </a:cubicBezTo>
                  <a:cubicBezTo>
                    <a:pt x="1213" y="256"/>
                    <a:pt x="1194" y="197"/>
                    <a:pt x="1114" y="117"/>
                  </a:cubicBezTo>
                  <a:cubicBezTo>
                    <a:pt x="1034" y="57"/>
                    <a:pt x="975" y="37"/>
                    <a:pt x="895" y="17"/>
                  </a:cubicBezTo>
                  <a:cubicBezTo>
                    <a:pt x="801" y="10"/>
                    <a:pt x="707" y="0"/>
                    <a:pt x="6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071625" y="2127925"/>
              <a:ext cx="12450" cy="11025"/>
            </a:xfrm>
            <a:custGeom>
              <a:avLst/>
              <a:gdLst/>
              <a:ahLst/>
              <a:cxnLst/>
              <a:rect l="l" t="t" r="r" b="b"/>
              <a:pathLst>
                <a:path w="498" h="441" extrusionOk="0">
                  <a:moveTo>
                    <a:pt x="179" y="0"/>
                  </a:moveTo>
                  <a:cubicBezTo>
                    <a:pt x="139" y="120"/>
                    <a:pt x="0" y="219"/>
                    <a:pt x="139" y="378"/>
                  </a:cubicBezTo>
                  <a:cubicBezTo>
                    <a:pt x="171" y="421"/>
                    <a:pt x="209" y="441"/>
                    <a:pt x="249" y="441"/>
                  </a:cubicBezTo>
                  <a:cubicBezTo>
                    <a:pt x="284" y="441"/>
                    <a:pt x="321" y="426"/>
                    <a:pt x="358" y="398"/>
                  </a:cubicBezTo>
                  <a:cubicBezTo>
                    <a:pt x="497" y="279"/>
                    <a:pt x="378" y="160"/>
                    <a:pt x="358" y="20"/>
                  </a:cubicBezTo>
                  <a:cubicBezTo>
                    <a:pt x="298" y="20"/>
                    <a:pt x="239"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3825" y="2136375"/>
              <a:ext cx="8975" cy="9475"/>
            </a:xfrm>
            <a:custGeom>
              <a:avLst/>
              <a:gdLst/>
              <a:ahLst/>
              <a:cxnLst/>
              <a:rect l="l" t="t" r="r" b="b"/>
              <a:pathLst>
                <a:path w="359" h="379" extrusionOk="0">
                  <a:moveTo>
                    <a:pt x="1" y="1"/>
                  </a:moveTo>
                  <a:cubicBezTo>
                    <a:pt x="1" y="140"/>
                    <a:pt x="41" y="279"/>
                    <a:pt x="160" y="379"/>
                  </a:cubicBezTo>
                  <a:lnTo>
                    <a:pt x="240" y="359"/>
                  </a:lnTo>
                  <a:cubicBezTo>
                    <a:pt x="299" y="299"/>
                    <a:pt x="339" y="259"/>
                    <a:pt x="339" y="219"/>
                  </a:cubicBezTo>
                  <a:cubicBezTo>
                    <a:pt x="359" y="160"/>
                    <a:pt x="359" y="100"/>
                    <a:pt x="359" y="60"/>
                  </a:cubicBezTo>
                  <a:cubicBezTo>
                    <a:pt x="259" y="40"/>
                    <a:pt x="14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27800" y="2143300"/>
              <a:ext cx="9475" cy="5525"/>
            </a:xfrm>
            <a:custGeom>
              <a:avLst/>
              <a:gdLst/>
              <a:ahLst/>
              <a:cxnLst/>
              <a:rect l="l" t="t" r="r" b="b"/>
              <a:pathLst>
                <a:path w="379" h="221" extrusionOk="0">
                  <a:moveTo>
                    <a:pt x="225" y="0"/>
                  </a:moveTo>
                  <a:cubicBezTo>
                    <a:pt x="167" y="0"/>
                    <a:pt x="97" y="24"/>
                    <a:pt x="21" y="62"/>
                  </a:cubicBezTo>
                  <a:lnTo>
                    <a:pt x="1" y="82"/>
                  </a:lnTo>
                  <a:cubicBezTo>
                    <a:pt x="1" y="102"/>
                    <a:pt x="21" y="161"/>
                    <a:pt x="21" y="201"/>
                  </a:cubicBezTo>
                  <a:cubicBezTo>
                    <a:pt x="140" y="201"/>
                    <a:pt x="240" y="221"/>
                    <a:pt x="379" y="221"/>
                  </a:cubicBezTo>
                  <a:cubicBezTo>
                    <a:pt x="379" y="61"/>
                    <a:pt x="318"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657350" y="2015525"/>
              <a:ext cx="34825" cy="67700"/>
            </a:xfrm>
            <a:custGeom>
              <a:avLst/>
              <a:gdLst/>
              <a:ahLst/>
              <a:cxnLst/>
              <a:rect l="l" t="t" r="r" b="b"/>
              <a:pathLst>
                <a:path w="1393" h="2708" extrusionOk="0">
                  <a:moveTo>
                    <a:pt x="398" y="1"/>
                  </a:moveTo>
                  <a:cubicBezTo>
                    <a:pt x="0" y="60"/>
                    <a:pt x="199" y="319"/>
                    <a:pt x="239" y="518"/>
                  </a:cubicBezTo>
                  <a:cubicBezTo>
                    <a:pt x="219" y="916"/>
                    <a:pt x="518" y="1194"/>
                    <a:pt x="637" y="1532"/>
                  </a:cubicBezTo>
                  <a:cubicBezTo>
                    <a:pt x="756" y="1851"/>
                    <a:pt x="1154" y="2209"/>
                    <a:pt x="756" y="2607"/>
                  </a:cubicBezTo>
                  <a:cubicBezTo>
                    <a:pt x="827" y="2677"/>
                    <a:pt x="888" y="2707"/>
                    <a:pt x="941" y="2707"/>
                  </a:cubicBezTo>
                  <a:cubicBezTo>
                    <a:pt x="1023" y="2707"/>
                    <a:pt x="1086" y="2636"/>
                    <a:pt x="1134" y="2527"/>
                  </a:cubicBezTo>
                  <a:cubicBezTo>
                    <a:pt x="1174" y="2408"/>
                    <a:pt x="1214" y="2308"/>
                    <a:pt x="1313" y="2229"/>
                  </a:cubicBezTo>
                  <a:cubicBezTo>
                    <a:pt x="1393" y="1990"/>
                    <a:pt x="1254" y="1791"/>
                    <a:pt x="1154" y="1592"/>
                  </a:cubicBezTo>
                  <a:cubicBezTo>
                    <a:pt x="916" y="1055"/>
                    <a:pt x="637" y="5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509775" y="2013975"/>
              <a:ext cx="37200" cy="52825"/>
            </a:xfrm>
            <a:custGeom>
              <a:avLst/>
              <a:gdLst/>
              <a:ahLst/>
              <a:cxnLst/>
              <a:rect l="l" t="t" r="r" b="b"/>
              <a:pathLst>
                <a:path w="1488" h="2113" extrusionOk="0">
                  <a:moveTo>
                    <a:pt x="364" y="0"/>
                  </a:moveTo>
                  <a:cubicBezTo>
                    <a:pt x="113" y="0"/>
                    <a:pt x="0" y="107"/>
                    <a:pt x="55" y="381"/>
                  </a:cubicBezTo>
                  <a:cubicBezTo>
                    <a:pt x="75" y="799"/>
                    <a:pt x="194" y="1097"/>
                    <a:pt x="632" y="1336"/>
                  </a:cubicBezTo>
                  <a:cubicBezTo>
                    <a:pt x="970" y="1495"/>
                    <a:pt x="930" y="1694"/>
                    <a:pt x="572" y="1952"/>
                  </a:cubicBezTo>
                  <a:cubicBezTo>
                    <a:pt x="696" y="2068"/>
                    <a:pt x="816" y="2112"/>
                    <a:pt x="935" y="2112"/>
                  </a:cubicBezTo>
                  <a:cubicBezTo>
                    <a:pt x="1122" y="2112"/>
                    <a:pt x="1305" y="2002"/>
                    <a:pt x="1487" y="1893"/>
                  </a:cubicBezTo>
                  <a:cubicBezTo>
                    <a:pt x="1268" y="1197"/>
                    <a:pt x="652" y="719"/>
                    <a:pt x="433" y="3"/>
                  </a:cubicBezTo>
                  <a:cubicBezTo>
                    <a:pt x="409" y="1"/>
                    <a:pt x="386" y="0"/>
                    <a:pt x="3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485775" y="2023975"/>
              <a:ext cx="25875" cy="38825"/>
            </a:xfrm>
            <a:custGeom>
              <a:avLst/>
              <a:gdLst/>
              <a:ahLst/>
              <a:cxnLst/>
              <a:rect l="l" t="t" r="r" b="b"/>
              <a:pathLst>
                <a:path w="1035" h="1553" extrusionOk="0">
                  <a:moveTo>
                    <a:pt x="140" y="1"/>
                  </a:moveTo>
                  <a:cubicBezTo>
                    <a:pt x="120" y="1"/>
                    <a:pt x="80" y="41"/>
                    <a:pt x="60" y="60"/>
                  </a:cubicBezTo>
                  <a:cubicBezTo>
                    <a:pt x="40" y="100"/>
                    <a:pt x="20" y="160"/>
                    <a:pt x="0" y="240"/>
                  </a:cubicBezTo>
                  <a:lnTo>
                    <a:pt x="0" y="339"/>
                  </a:lnTo>
                  <a:cubicBezTo>
                    <a:pt x="0" y="777"/>
                    <a:pt x="339" y="1095"/>
                    <a:pt x="458" y="1493"/>
                  </a:cubicBezTo>
                  <a:cubicBezTo>
                    <a:pt x="657" y="1513"/>
                    <a:pt x="836" y="1513"/>
                    <a:pt x="1035" y="1552"/>
                  </a:cubicBezTo>
                  <a:cubicBezTo>
                    <a:pt x="577" y="1135"/>
                    <a:pt x="637" y="399"/>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861850" y="750550"/>
              <a:ext cx="61200" cy="19225"/>
            </a:xfrm>
            <a:custGeom>
              <a:avLst/>
              <a:gdLst/>
              <a:ahLst/>
              <a:cxnLst/>
              <a:rect l="l" t="t" r="r" b="b"/>
              <a:pathLst>
                <a:path w="2448" h="769" extrusionOk="0">
                  <a:moveTo>
                    <a:pt x="1543" y="1"/>
                  </a:moveTo>
                  <a:cubicBezTo>
                    <a:pt x="1027" y="1"/>
                    <a:pt x="518" y="14"/>
                    <a:pt x="1" y="52"/>
                  </a:cubicBezTo>
                  <a:lnTo>
                    <a:pt x="1" y="191"/>
                  </a:lnTo>
                  <a:cubicBezTo>
                    <a:pt x="279" y="390"/>
                    <a:pt x="697" y="211"/>
                    <a:pt x="876" y="589"/>
                  </a:cubicBezTo>
                  <a:cubicBezTo>
                    <a:pt x="932" y="653"/>
                    <a:pt x="1000" y="666"/>
                    <a:pt x="1072" y="666"/>
                  </a:cubicBezTo>
                  <a:cubicBezTo>
                    <a:pt x="1120" y="666"/>
                    <a:pt x="1170" y="660"/>
                    <a:pt x="1219" y="660"/>
                  </a:cubicBezTo>
                  <a:cubicBezTo>
                    <a:pt x="1280" y="660"/>
                    <a:pt x="1340" y="669"/>
                    <a:pt x="1393" y="709"/>
                  </a:cubicBezTo>
                  <a:lnTo>
                    <a:pt x="1413" y="768"/>
                  </a:lnTo>
                  <a:cubicBezTo>
                    <a:pt x="1851" y="649"/>
                    <a:pt x="2010" y="172"/>
                    <a:pt x="2447" y="12"/>
                  </a:cubicBezTo>
                  <a:cubicBezTo>
                    <a:pt x="2142" y="5"/>
                    <a:pt x="1841" y="1"/>
                    <a:pt x="15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814100" y="754325"/>
              <a:ext cx="40825" cy="10250"/>
            </a:xfrm>
            <a:custGeom>
              <a:avLst/>
              <a:gdLst/>
              <a:ahLst/>
              <a:cxnLst/>
              <a:rect l="l" t="t" r="r" b="b"/>
              <a:pathLst>
                <a:path w="1633" h="410" extrusionOk="0">
                  <a:moveTo>
                    <a:pt x="279" y="1"/>
                  </a:moveTo>
                  <a:cubicBezTo>
                    <a:pt x="180" y="21"/>
                    <a:pt x="100" y="21"/>
                    <a:pt x="1" y="40"/>
                  </a:cubicBezTo>
                  <a:cubicBezTo>
                    <a:pt x="203" y="285"/>
                    <a:pt x="512" y="410"/>
                    <a:pt x="833" y="410"/>
                  </a:cubicBezTo>
                  <a:cubicBezTo>
                    <a:pt x="1112" y="410"/>
                    <a:pt x="1400" y="315"/>
                    <a:pt x="1632" y="120"/>
                  </a:cubicBezTo>
                  <a:cubicBezTo>
                    <a:pt x="1439" y="45"/>
                    <a:pt x="1246" y="29"/>
                    <a:pt x="1055" y="29"/>
                  </a:cubicBezTo>
                  <a:cubicBezTo>
                    <a:pt x="923" y="29"/>
                    <a:pt x="792" y="36"/>
                    <a:pt x="662" y="36"/>
                  </a:cubicBezTo>
                  <a:cubicBezTo>
                    <a:pt x="533" y="36"/>
                    <a:pt x="405" y="29"/>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861850" y="755100"/>
              <a:ext cx="24900" cy="11675"/>
            </a:xfrm>
            <a:custGeom>
              <a:avLst/>
              <a:gdLst/>
              <a:ahLst/>
              <a:cxnLst/>
              <a:rect l="l" t="t" r="r" b="b"/>
              <a:pathLst>
                <a:path w="996" h="467" extrusionOk="0">
                  <a:moveTo>
                    <a:pt x="518" y="1"/>
                  </a:moveTo>
                  <a:cubicBezTo>
                    <a:pt x="345" y="1"/>
                    <a:pt x="173" y="9"/>
                    <a:pt x="1" y="9"/>
                  </a:cubicBezTo>
                  <a:cubicBezTo>
                    <a:pt x="80" y="467"/>
                    <a:pt x="478" y="228"/>
                    <a:pt x="697" y="368"/>
                  </a:cubicBezTo>
                  <a:cubicBezTo>
                    <a:pt x="697" y="387"/>
                    <a:pt x="717" y="387"/>
                    <a:pt x="776" y="407"/>
                  </a:cubicBezTo>
                  <a:cubicBezTo>
                    <a:pt x="816" y="407"/>
                    <a:pt x="856" y="387"/>
                    <a:pt x="876" y="328"/>
                  </a:cubicBezTo>
                  <a:cubicBezTo>
                    <a:pt x="896" y="208"/>
                    <a:pt x="995" y="29"/>
                    <a:pt x="776" y="9"/>
                  </a:cubicBezTo>
                  <a:cubicBezTo>
                    <a:pt x="690" y="3"/>
                    <a:pt x="604"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776825" y="759750"/>
              <a:ext cx="15425" cy="8525"/>
            </a:xfrm>
            <a:custGeom>
              <a:avLst/>
              <a:gdLst/>
              <a:ahLst/>
              <a:cxnLst/>
              <a:rect l="l" t="t" r="r" b="b"/>
              <a:pathLst>
                <a:path w="617" h="341" extrusionOk="0">
                  <a:moveTo>
                    <a:pt x="261" y="1"/>
                  </a:moveTo>
                  <a:cubicBezTo>
                    <a:pt x="0" y="1"/>
                    <a:pt x="6" y="136"/>
                    <a:pt x="99" y="341"/>
                  </a:cubicBezTo>
                  <a:lnTo>
                    <a:pt x="438" y="341"/>
                  </a:lnTo>
                  <a:cubicBezTo>
                    <a:pt x="497" y="201"/>
                    <a:pt x="617" y="22"/>
                    <a:pt x="318" y="2"/>
                  </a:cubicBezTo>
                  <a:cubicBezTo>
                    <a:pt x="298" y="1"/>
                    <a:pt x="279" y="1"/>
                    <a:pt x="2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878275" y="761800"/>
              <a:ext cx="17925" cy="10675"/>
            </a:xfrm>
            <a:custGeom>
              <a:avLst/>
              <a:gdLst/>
              <a:ahLst/>
              <a:cxnLst/>
              <a:rect l="l" t="t" r="r" b="b"/>
              <a:pathLst>
                <a:path w="717" h="427" extrusionOk="0">
                  <a:moveTo>
                    <a:pt x="199" y="60"/>
                  </a:moveTo>
                  <a:cubicBezTo>
                    <a:pt x="139" y="100"/>
                    <a:pt x="99" y="100"/>
                    <a:pt x="40" y="100"/>
                  </a:cubicBezTo>
                  <a:cubicBezTo>
                    <a:pt x="40" y="139"/>
                    <a:pt x="20" y="199"/>
                    <a:pt x="0" y="239"/>
                  </a:cubicBezTo>
                  <a:lnTo>
                    <a:pt x="159" y="418"/>
                  </a:lnTo>
                  <a:cubicBezTo>
                    <a:pt x="196" y="424"/>
                    <a:pt x="231" y="427"/>
                    <a:pt x="263" y="427"/>
                  </a:cubicBezTo>
                  <a:cubicBezTo>
                    <a:pt x="442" y="427"/>
                    <a:pt x="565" y="343"/>
                    <a:pt x="716" y="259"/>
                  </a:cubicBezTo>
                  <a:cubicBezTo>
                    <a:pt x="617" y="0"/>
                    <a:pt x="358" y="119"/>
                    <a:pt x="199"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633075" y="764275"/>
              <a:ext cx="16450" cy="9350"/>
            </a:xfrm>
            <a:custGeom>
              <a:avLst/>
              <a:gdLst/>
              <a:ahLst/>
              <a:cxnLst/>
              <a:rect l="l" t="t" r="r" b="b"/>
              <a:pathLst>
                <a:path w="658" h="374" extrusionOk="0">
                  <a:moveTo>
                    <a:pt x="120" y="1"/>
                  </a:moveTo>
                  <a:cubicBezTo>
                    <a:pt x="1" y="160"/>
                    <a:pt x="180" y="219"/>
                    <a:pt x="279" y="319"/>
                  </a:cubicBezTo>
                  <a:lnTo>
                    <a:pt x="319" y="359"/>
                  </a:lnTo>
                  <a:cubicBezTo>
                    <a:pt x="349" y="369"/>
                    <a:pt x="369" y="373"/>
                    <a:pt x="389" y="373"/>
                  </a:cubicBezTo>
                  <a:cubicBezTo>
                    <a:pt x="409" y="373"/>
                    <a:pt x="429" y="369"/>
                    <a:pt x="458" y="359"/>
                  </a:cubicBezTo>
                  <a:cubicBezTo>
                    <a:pt x="518" y="239"/>
                    <a:pt x="578" y="140"/>
                    <a:pt x="657" y="20"/>
                  </a:cubicBezTo>
                  <a:cubicBezTo>
                    <a:pt x="478" y="20"/>
                    <a:pt x="299"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678850" y="764275"/>
              <a:ext cx="6475" cy="3125"/>
            </a:xfrm>
            <a:custGeom>
              <a:avLst/>
              <a:gdLst/>
              <a:ahLst/>
              <a:cxnLst/>
              <a:rect l="l" t="t" r="r" b="b"/>
              <a:pathLst>
                <a:path w="259" h="125" extrusionOk="0">
                  <a:moveTo>
                    <a:pt x="0" y="1"/>
                  </a:moveTo>
                  <a:lnTo>
                    <a:pt x="0" y="1"/>
                  </a:lnTo>
                  <a:cubicBezTo>
                    <a:pt x="56" y="28"/>
                    <a:pt x="92" y="125"/>
                    <a:pt x="157" y="125"/>
                  </a:cubicBezTo>
                  <a:cubicBezTo>
                    <a:pt x="185" y="125"/>
                    <a:pt x="217" y="108"/>
                    <a:pt x="259" y="60"/>
                  </a:cubicBezTo>
                  <a:cubicBezTo>
                    <a:pt x="159" y="40"/>
                    <a:pt x="80" y="2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700225" y="765275"/>
              <a:ext cx="3000" cy="2000"/>
            </a:xfrm>
            <a:custGeom>
              <a:avLst/>
              <a:gdLst/>
              <a:ahLst/>
              <a:cxnLst/>
              <a:rect l="l" t="t" r="r" b="b"/>
              <a:pathLst>
                <a:path w="120" h="80" extrusionOk="0">
                  <a:moveTo>
                    <a:pt x="80" y="0"/>
                  </a:moveTo>
                  <a:cubicBezTo>
                    <a:pt x="60" y="0"/>
                    <a:pt x="20" y="20"/>
                    <a:pt x="0" y="60"/>
                  </a:cubicBezTo>
                  <a:cubicBezTo>
                    <a:pt x="0" y="60"/>
                    <a:pt x="20" y="80"/>
                    <a:pt x="60" y="80"/>
                  </a:cubicBezTo>
                  <a:cubicBezTo>
                    <a:pt x="80" y="80"/>
                    <a:pt x="100" y="60"/>
                    <a:pt x="120" y="60"/>
                  </a:cubicBez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644025" y="773225"/>
              <a:ext cx="7000" cy="2125"/>
            </a:xfrm>
            <a:custGeom>
              <a:avLst/>
              <a:gdLst/>
              <a:ahLst/>
              <a:cxnLst/>
              <a:rect l="l" t="t" r="r" b="b"/>
              <a:pathLst>
                <a:path w="280" h="85" extrusionOk="0">
                  <a:moveTo>
                    <a:pt x="1" y="1"/>
                  </a:moveTo>
                  <a:cubicBezTo>
                    <a:pt x="53" y="61"/>
                    <a:pt x="93" y="84"/>
                    <a:pt x="131" y="84"/>
                  </a:cubicBezTo>
                  <a:cubicBezTo>
                    <a:pt x="179" y="84"/>
                    <a:pt x="223" y="46"/>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74550" y="2143700"/>
              <a:ext cx="72650" cy="22050"/>
            </a:xfrm>
            <a:custGeom>
              <a:avLst/>
              <a:gdLst/>
              <a:ahLst/>
              <a:cxnLst/>
              <a:rect l="l" t="t" r="r" b="b"/>
              <a:pathLst>
                <a:path w="2906" h="882" extrusionOk="0">
                  <a:moveTo>
                    <a:pt x="508" y="1"/>
                  </a:moveTo>
                  <a:cubicBezTo>
                    <a:pt x="364" y="1"/>
                    <a:pt x="220" y="26"/>
                    <a:pt x="80" y="66"/>
                  </a:cubicBezTo>
                  <a:lnTo>
                    <a:pt x="41" y="145"/>
                  </a:lnTo>
                  <a:cubicBezTo>
                    <a:pt x="1" y="245"/>
                    <a:pt x="41" y="364"/>
                    <a:pt x="21" y="463"/>
                  </a:cubicBezTo>
                  <a:cubicBezTo>
                    <a:pt x="339" y="682"/>
                    <a:pt x="777" y="523"/>
                    <a:pt x="1115" y="762"/>
                  </a:cubicBezTo>
                  <a:cubicBezTo>
                    <a:pt x="1433" y="762"/>
                    <a:pt x="1771" y="782"/>
                    <a:pt x="2109" y="782"/>
                  </a:cubicBezTo>
                  <a:cubicBezTo>
                    <a:pt x="2408" y="742"/>
                    <a:pt x="2806" y="881"/>
                    <a:pt x="2846" y="384"/>
                  </a:cubicBezTo>
                  <a:cubicBezTo>
                    <a:pt x="2905" y="324"/>
                    <a:pt x="2885" y="265"/>
                    <a:pt x="2806" y="265"/>
                  </a:cubicBezTo>
                  <a:cubicBezTo>
                    <a:pt x="2763" y="269"/>
                    <a:pt x="2721" y="272"/>
                    <a:pt x="2679" y="272"/>
                  </a:cubicBezTo>
                  <a:cubicBezTo>
                    <a:pt x="2544" y="272"/>
                    <a:pt x="2415" y="246"/>
                    <a:pt x="2308" y="185"/>
                  </a:cubicBezTo>
                  <a:cubicBezTo>
                    <a:pt x="2129" y="125"/>
                    <a:pt x="1911" y="165"/>
                    <a:pt x="1751" y="125"/>
                  </a:cubicBezTo>
                  <a:cubicBezTo>
                    <a:pt x="1741" y="135"/>
                    <a:pt x="1722" y="140"/>
                    <a:pt x="1702" y="140"/>
                  </a:cubicBezTo>
                  <a:cubicBezTo>
                    <a:pt x="1682" y="140"/>
                    <a:pt x="1662" y="135"/>
                    <a:pt x="1652" y="125"/>
                  </a:cubicBezTo>
                  <a:cubicBezTo>
                    <a:pt x="1612" y="145"/>
                    <a:pt x="1572" y="155"/>
                    <a:pt x="1533" y="155"/>
                  </a:cubicBezTo>
                  <a:cubicBezTo>
                    <a:pt x="1493" y="155"/>
                    <a:pt x="1453" y="145"/>
                    <a:pt x="1413" y="125"/>
                  </a:cubicBezTo>
                  <a:cubicBezTo>
                    <a:pt x="1342" y="134"/>
                    <a:pt x="1267" y="143"/>
                    <a:pt x="1193" y="143"/>
                  </a:cubicBezTo>
                  <a:cubicBezTo>
                    <a:pt x="1102" y="143"/>
                    <a:pt x="1013" y="129"/>
                    <a:pt x="936" y="86"/>
                  </a:cubicBezTo>
                  <a:cubicBezTo>
                    <a:pt x="797" y="26"/>
                    <a:pt x="652"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410775" y="2183125"/>
              <a:ext cx="21425" cy="15175"/>
            </a:xfrm>
            <a:custGeom>
              <a:avLst/>
              <a:gdLst/>
              <a:ahLst/>
              <a:cxnLst/>
              <a:rect l="l" t="t" r="r" b="b"/>
              <a:pathLst>
                <a:path w="857" h="607" extrusionOk="0">
                  <a:moveTo>
                    <a:pt x="558" y="0"/>
                  </a:moveTo>
                  <a:cubicBezTo>
                    <a:pt x="319" y="60"/>
                    <a:pt x="1" y="0"/>
                    <a:pt x="1" y="378"/>
                  </a:cubicBezTo>
                  <a:cubicBezTo>
                    <a:pt x="120" y="418"/>
                    <a:pt x="260" y="418"/>
                    <a:pt x="339" y="557"/>
                  </a:cubicBezTo>
                  <a:cubicBezTo>
                    <a:pt x="452" y="570"/>
                    <a:pt x="565" y="606"/>
                    <a:pt x="673" y="606"/>
                  </a:cubicBezTo>
                  <a:cubicBezTo>
                    <a:pt x="736" y="606"/>
                    <a:pt x="798" y="594"/>
                    <a:pt x="856" y="557"/>
                  </a:cubicBezTo>
                  <a:lnTo>
                    <a:pt x="856" y="60"/>
                  </a:lnTo>
                  <a:cubicBezTo>
                    <a:pt x="757" y="40"/>
                    <a:pt x="657"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73450" y="1501300"/>
              <a:ext cx="26900" cy="84075"/>
            </a:xfrm>
            <a:custGeom>
              <a:avLst/>
              <a:gdLst/>
              <a:ahLst/>
              <a:cxnLst/>
              <a:rect l="l" t="t" r="r" b="b"/>
              <a:pathLst>
                <a:path w="1076" h="3363" extrusionOk="0">
                  <a:moveTo>
                    <a:pt x="299" y="1"/>
                  </a:moveTo>
                  <a:cubicBezTo>
                    <a:pt x="1" y="816"/>
                    <a:pt x="200" y="1612"/>
                    <a:pt x="299" y="2447"/>
                  </a:cubicBezTo>
                  <a:cubicBezTo>
                    <a:pt x="558" y="2706"/>
                    <a:pt x="319" y="2766"/>
                    <a:pt x="120" y="2805"/>
                  </a:cubicBezTo>
                  <a:cubicBezTo>
                    <a:pt x="21" y="3044"/>
                    <a:pt x="180" y="3163"/>
                    <a:pt x="299" y="3303"/>
                  </a:cubicBezTo>
                  <a:cubicBezTo>
                    <a:pt x="399" y="3343"/>
                    <a:pt x="498" y="3343"/>
                    <a:pt x="598" y="3362"/>
                  </a:cubicBezTo>
                  <a:cubicBezTo>
                    <a:pt x="1075" y="3343"/>
                    <a:pt x="916" y="3044"/>
                    <a:pt x="856" y="2766"/>
                  </a:cubicBezTo>
                  <a:cubicBezTo>
                    <a:pt x="856" y="2487"/>
                    <a:pt x="856" y="2189"/>
                    <a:pt x="677" y="1950"/>
                  </a:cubicBezTo>
                  <a:cubicBezTo>
                    <a:pt x="339" y="1691"/>
                    <a:pt x="558" y="1313"/>
                    <a:pt x="478" y="955"/>
                  </a:cubicBezTo>
                  <a:cubicBezTo>
                    <a:pt x="419" y="657"/>
                    <a:pt x="598" y="27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262475" y="1394375"/>
              <a:ext cx="55725" cy="25400"/>
            </a:xfrm>
            <a:custGeom>
              <a:avLst/>
              <a:gdLst/>
              <a:ahLst/>
              <a:cxnLst/>
              <a:rect l="l" t="t" r="r" b="b"/>
              <a:pathLst>
                <a:path w="2229" h="1016" extrusionOk="0">
                  <a:moveTo>
                    <a:pt x="1632" y="1"/>
                  </a:moveTo>
                  <a:cubicBezTo>
                    <a:pt x="1532" y="120"/>
                    <a:pt x="1413" y="160"/>
                    <a:pt x="1274" y="160"/>
                  </a:cubicBezTo>
                  <a:cubicBezTo>
                    <a:pt x="1135" y="319"/>
                    <a:pt x="916" y="299"/>
                    <a:pt x="737" y="319"/>
                  </a:cubicBezTo>
                  <a:cubicBezTo>
                    <a:pt x="717" y="359"/>
                    <a:pt x="697" y="398"/>
                    <a:pt x="697" y="398"/>
                  </a:cubicBezTo>
                  <a:cubicBezTo>
                    <a:pt x="637" y="379"/>
                    <a:pt x="617" y="359"/>
                    <a:pt x="578" y="319"/>
                  </a:cubicBezTo>
                  <a:lnTo>
                    <a:pt x="399" y="319"/>
                  </a:lnTo>
                  <a:cubicBezTo>
                    <a:pt x="319" y="458"/>
                    <a:pt x="200" y="498"/>
                    <a:pt x="40" y="558"/>
                  </a:cubicBezTo>
                  <a:cubicBezTo>
                    <a:pt x="40" y="697"/>
                    <a:pt x="21" y="876"/>
                    <a:pt x="1" y="1015"/>
                  </a:cubicBezTo>
                  <a:cubicBezTo>
                    <a:pt x="418" y="717"/>
                    <a:pt x="975" y="856"/>
                    <a:pt x="1393" y="597"/>
                  </a:cubicBezTo>
                  <a:cubicBezTo>
                    <a:pt x="1397" y="595"/>
                    <a:pt x="1402" y="594"/>
                    <a:pt x="1408" y="594"/>
                  </a:cubicBezTo>
                  <a:cubicBezTo>
                    <a:pt x="1454" y="594"/>
                    <a:pt x="1541" y="661"/>
                    <a:pt x="1612" y="697"/>
                  </a:cubicBezTo>
                  <a:cubicBezTo>
                    <a:pt x="1831" y="558"/>
                    <a:pt x="2229" y="577"/>
                    <a:pt x="2129" y="160"/>
                  </a:cubicBezTo>
                  <a:cubicBezTo>
                    <a:pt x="1970" y="100"/>
                    <a:pt x="1811" y="60"/>
                    <a:pt x="1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302275" y="1382425"/>
              <a:ext cx="36825" cy="32375"/>
            </a:xfrm>
            <a:custGeom>
              <a:avLst/>
              <a:gdLst/>
              <a:ahLst/>
              <a:cxnLst/>
              <a:rect l="l" t="t" r="r" b="b"/>
              <a:pathLst>
                <a:path w="1473" h="1295" extrusionOk="0">
                  <a:moveTo>
                    <a:pt x="1021" y="1"/>
                  </a:moveTo>
                  <a:cubicBezTo>
                    <a:pt x="916" y="1"/>
                    <a:pt x="802" y="44"/>
                    <a:pt x="676" y="140"/>
                  </a:cubicBezTo>
                  <a:cubicBezTo>
                    <a:pt x="736" y="300"/>
                    <a:pt x="716" y="479"/>
                    <a:pt x="537" y="598"/>
                  </a:cubicBezTo>
                  <a:cubicBezTo>
                    <a:pt x="478" y="876"/>
                    <a:pt x="139" y="896"/>
                    <a:pt x="20" y="1155"/>
                  </a:cubicBezTo>
                  <a:cubicBezTo>
                    <a:pt x="20" y="1195"/>
                    <a:pt x="20" y="1254"/>
                    <a:pt x="0" y="1294"/>
                  </a:cubicBezTo>
                  <a:cubicBezTo>
                    <a:pt x="617" y="1175"/>
                    <a:pt x="1034" y="757"/>
                    <a:pt x="1472" y="339"/>
                  </a:cubicBezTo>
                  <a:cubicBezTo>
                    <a:pt x="1347" y="127"/>
                    <a:pt x="1198" y="1"/>
                    <a:pt x="10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3096100" y="1562325"/>
              <a:ext cx="63175" cy="174725"/>
            </a:xfrm>
            <a:custGeom>
              <a:avLst/>
              <a:gdLst/>
              <a:ahLst/>
              <a:cxnLst/>
              <a:rect l="l" t="t" r="r" b="b"/>
              <a:pathLst>
                <a:path w="2527" h="6989" extrusionOk="0">
                  <a:moveTo>
                    <a:pt x="2029" y="1"/>
                  </a:moveTo>
                  <a:cubicBezTo>
                    <a:pt x="1876" y="1"/>
                    <a:pt x="1722" y="38"/>
                    <a:pt x="1572" y="66"/>
                  </a:cubicBezTo>
                  <a:cubicBezTo>
                    <a:pt x="1432" y="106"/>
                    <a:pt x="1293" y="106"/>
                    <a:pt x="1154" y="106"/>
                  </a:cubicBezTo>
                  <a:cubicBezTo>
                    <a:pt x="1118" y="108"/>
                    <a:pt x="1083" y="108"/>
                    <a:pt x="1046" y="108"/>
                  </a:cubicBezTo>
                  <a:cubicBezTo>
                    <a:pt x="935" y="108"/>
                    <a:pt x="821" y="102"/>
                    <a:pt x="708" y="102"/>
                  </a:cubicBezTo>
                  <a:cubicBezTo>
                    <a:pt x="445" y="102"/>
                    <a:pt x="190" y="136"/>
                    <a:pt x="0" y="364"/>
                  </a:cubicBezTo>
                  <a:cubicBezTo>
                    <a:pt x="40" y="703"/>
                    <a:pt x="298" y="663"/>
                    <a:pt x="497" y="703"/>
                  </a:cubicBezTo>
                  <a:cubicBezTo>
                    <a:pt x="696" y="742"/>
                    <a:pt x="855" y="802"/>
                    <a:pt x="875" y="1041"/>
                  </a:cubicBezTo>
                  <a:cubicBezTo>
                    <a:pt x="875" y="1200"/>
                    <a:pt x="895" y="1339"/>
                    <a:pt x="975" y="1498"/>
                  </a:cubicBezTo>
                  <a:cubicBezTo>
                    <a:pt x="975" y="2553"/>
                    <a:pt x="895" y="3587"/>
                    <a:pt x="239" y="4482"/>
                  </a:cubicBezTo>
                  <a:cubicBezTo>
                    <a:pt x="159" y="4741"/>
                    <a:pt x="159" y="5019"/>
                    <a:pt x="358" y="5238"/>
                  </a:cubicBezTo>
                  <a:cubicBezTo>
                    <a:pt x="385" y="5242"/>
                    <a:pt x="409" y="5243"/>
                    <a:pt x="430" y="5243"/>
                  </a:cubicBezTo>
                  <a:cubicBezTo>
                    <a:pt x="488" y="5243"/>
                    <a:pt x="527" y="5231"/>
                    <a:pt x="553" y="5212"/>
                  </a:cubicBezTo>
                  <a:lnTo>
                    <a:pt x="553" y="5212"/>
                  </a:lnTo>
                  <a:cubicBezTo>
                    <a:pt x="484" y="5559"/>
                    <a:pt x="448" y="5978"/>
                    <a:pt x="398" y="6412"/>
                  </a:cubicBezTo>
                  <a:cubicBezTo>
                    <a:pt x="378" y="6670"/>
                    <a:pt x="279" y="6969"/>
                    <a:pt x="696" y="6989"/>
                  </a:cubicBezTo>
                  <a:cubicBezTo>
                    <a:pt x="836" y="6710"/>
                    <a:pt x="855" y="6432"/>
                    <a:pt x="875" y="6173"/>
                  </a:cubicBezTo>
                  <a:cubicBezTo>
                    <a:pt x="895" y="5676"/>
                    <a:pt x="975" y="5198"/>
                    <a:pt x="1034" y="4701"/>
                  </a:cubicBezTo>
                  <a:cubicBezTo>
                    <a:pt x="1154" y="3488"/>
                    <a:pt x="1552" y="2294"/>
                    <a:pt x="1870" y="1061"/>
                  </a:cubicBezTo>
                  <a:cubicBezTo>
                    <a:pt x="1950" y="722"/>
                    <a:pt x="2148" y="364"/>
                    <a:pt x="2526" y="205"/>
                  </a:cubicBezTo>
                  <a:cubicBezTo>
                    <a:pt x="2369" y="47"/>
                    <a:pt x="2200" y="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3129400" y="1541575"/>
              <a:ext cx="87550" cy="29875"/>
            </a:xfrm>
            <a:custGeom>
              <a:avLst/>
              <a:gdLst/>
              <a:ahLst/>
              <a:cxnLst/>
              <a:rect l="l" t="t" r="r" b="b"/>
              <a:pathLst>
                <a:path w="3502" h="1195" extrusionOk="0">
                  <a:moveTo>
                    <a:pt x="2925" y="1"/>
                  </a:moveTo>
                  <a:lnTo>
                    <a:pt x="2925" y="1"/>
                  </a:lnTo>
                  <a:cubicBezTo>
                    <a:pt x="2030" y="299"/>
                    <a:pt x="1055" y="140"/>
                    <a:pt x="200" y="498"/>
                  </a:cubicBezTo>
                  <a:cubicBezTo>
                    <a:pt x="120" y="578"/>
                    <a:pt x="41" y="637"/>
                    <a:pt x="21" y="737"/>
                  </a:cubicBezTo>
                  <a:cubicBezTo>
                    <a:pt x="1" y="956"/>
                    <a:pt x="120" y="1075"/>
                    <a:pt x="240" y="1194"/>
                  </a:cubicBezTo>
                  <a:cubicBezTo>
                    <a:pt x="460" y="1092"/>
                    <a:pt x="680" y="1032"/>
                    <a:pt x="909" y="1032"/>
                  </a:cubicBezTo>
                  <a:cubicBezTo>
                    <a:pt x="990" y="1032"/>
                    <a:pt x="1071" y="1040"/>
                    <a:pt x="1155" y="1055"/>
                  </a:cubicBezTo>
                  <a:cubicBezTo>
                    <a:pt x="1266" y="1059"/>
                    <a:pt x="1378" y="1061"/>
                    <a:pt x="1490" y="1061"/>
                  </a:cubicBezTo>
                  <a:cubicBezTo>
                    <a:pt x="1955" y="1061"/>
                    <a:pt x="2420" y="1020"/>
                    <a:pt x="2885" y="876"/>
                  </a:cubicBezTo>
                  <a:cubicBezTo>
                    <a:pt x="3502" y="478"/>
                    <a:pt x="3502" y="379"/>
                    <a:pt x="29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3165225" y="1511750"/>
              <a:ext cx="49250" cy="22225"/>
            </a:xfrm>
            <a:custGeom>
              <a:avLst/>
              <a:gdLst/>
              <a:ahLst/>
              <a:cxnLst/>
              <a:rect l="l" t="t" r="r" b="b"/>
              <a:pathLst>
                <a:path w="1970" h="889" extrusionOk="0">
                  <a:moveTo>
                    <a:pt x="1572" y="0"/>
                  </a:moveTo>
                  <a:cubicBezTo>
                    <a:pt x="1512" y="17"/>
                    <a:pt x="1451" y="22"/>
                    <a:pt x="1389" y="22"/>
                  </a:cubicBezTo>
                  <a:cubicBezTo>
                    <a:pt x="1291" y="22"/>
                    <a:pt x="1190" y="9"/>
                    <a:pt x="1091" y="9"/>
                  </a:cubicBezTo>
                  <a:cubicBezTo>
                    <a:pt x="960" y="9"/>
                    <a:pt x="832" y="32"/>
                    <a:pt x="716" y="140"/>
                  </a:cubicBezTo>
                  <a:lnTo>
                    <a:pt x="676" y="179"/>
                  </a:lnTo>
                  <a:cubicBezTo>
                    <a:pt x="671" y="185"/>
                    <a:pt x="663" y="187"/>
                    <a:pt x="653" y="187"/>
                  </a:cubicBezTo>
                  <a:cubicBezTo>
                    <a:pt x="627" y="187"/>
                    <a:pt x="592" y="169"/>
                    <a:pt x="577" y="140"/>
                  </a:cubicBezTo>
                  <a:cubicBezTo>
                    <a:pt x="497" y="159"/>
                    <a:pt x="418" y="159"/>
                    <a:pt x="358" y="179"/>
                  </a:cubicBezTo>
                  <a:cubicBezTo>
                    <a:pt x="80" y="358"/>
                    <a:pt x="0" y="577"/>
                    <a:pt x="219" y="856"/>
                  </a:cubicBezTo>
                  <a:cubicBezTo>
                    <a:pt x="266" y="879"/>
                    <a:pt x="312" y="889"/>
                    <a:pt x="363" y="889"/>
                  </a:cubicBezTo>
                  <a:cubicBezTo>
                    <a:pt x="399" y="889"/>
                    <a:pt x="436" y="884"/>
                    <a:pt x="478" y="876"/>
                  </a:cubicBezTo>
                  <a:cubicBezTo>
                    <a:pt x="756" y="697"/>
                    <a:pt x="1094" y="756"/>
                    <a:pt x="1393" y="677"/>
                  </a:cubicBezTo>
                  <a:cubicBezTo>
                    <a:pt x="1651" y="597"/>
                    <a:pt x="1969" y="577"/>
                    <a:pt x="1771" y="179"/>
                  </a:cubicBezTo>
                  <a:cubicBezTo>
                    <a:pt x="1691" y="140"/>
                    <a:pt x="1651" y="6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3197050" y="1525900"/>
              <a:ext cx="21900" cy="37600"/>
            </a:xfrm>
            <a:custGeom>
              <a:avLst/>
              <a:gdLst/>
              <a:ahLst/>
              <a:cxnLst/>
              <a:rect l="l" t="t" r="r" b="b"/>
              <a:pathLst>
                <a:path w="876" h="1504" extrusionOk="0">
                  <a:moveTo>
                    <a:pt x="453" y="1"/>
                  </a:moveTo>
                  <a:cubicBezTo>
                    <a:pt x="419" y="1"/>
                    <a:pt x="381" y="5"/>
                    <a:pt x="338" y="11"/>
                  </a:cubicBezTo>
                  <a:cubicBezTo>
                    <a:pt x="279" y="71"/>
                    <a:pt x="239" y="131"/>
                    <a:pt x="239" y="210"/>
                  </a:cubicBezTo>
                  <a:cubicBezTo>
                    <a:pt x="299" y="290"/>
                    <a:pt x="338" y="329"/>
                    <a:pt x="398" y="389"/>
                  </a:cubicBezTo>
                  <a:cubicBezTo>
                    <a:pt x="358" y="379"/>
                    <a:pt x="319" y="374"/>
                    <a:pt x="281" y="374"/>
                  </a:cubicBezTo>
                  <a:cubicBezTo>
                    <a:pt x="244" y="374"/>
                    <a:pt x="209" y="379"/>
                    <a:pt x="179" y="389"/>
                  </a:cubicBezTo>
                  <a:cubicBezTo>
                    <a:pt x="40" y="508"/>
                    <a:pt x="0" y="628"/>
                    <a:pt x="140" y="787"/>
                  </a:cubicBezTo>
                  <a:cubicBezTo>
                    <a:pt x="597" y="1006"/>
                    <a:pt x="597" y="1006"/>
                    <a:pt x="140" y="1503"/>
                  </a:cubicBezTo>
                  <a:cubicBezTo>
                    <a:pt x="836" y="1384"/>
                    <a:pt x="876" y="1364"/>
                    <a:pt x="796" y="727"/>
                  </a:cubicBezTo>
                  <a:cubicBezTo>
                    <a:pt x="756" y="508"/>
                    <a:pt x="716" y="310"/>
                    <a:pt x="677" y="91"/>
                  </a:cubicBezTo>
                  <a:cubicBezTo>
                    <a:pt x="594" y="22"/>
                    <a:pt x="531"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3174175" y="1516225"/>
              <a:ext cx="40800" cy="19625"/>
            </a:xfrm>
            <a:custGeom>
              <a:avLst/>
              <a:gdLst/>
              <a:ahLst/>
              <a:cxnLst/>
              <a:rect l="l" t="t" r="r" b="b"/>
              <a:pathLst>
                <a:path w="1632" h="785" extrusionOk="0">
                  <a:moveTo>
                    <a:pt x="1393" y="0"/>
                  </a:moveTo>
                  <a:cubicBezTo>
                    <a:pt x="1343" y="261"/>
                    <a:pt x="1178" y="297"/>
                    <a:pt x="1002" y="297"/>
                  </a:cubicBezTo>
                  <a:cubicBezTo>
                    <a:pt x="934" y="297"/>
                    <a:pt x="865" y="292"/>
                    <a:pt x="801" y="292"/>
                  </a:cubicBezTo>
                  <a:cubicBezTo>
                    <a:pt x="764" y="292"/>
                    <a:pt x="729" y="293"/>
                    <a:pt x="696" y="299"/>
                  </a:cubicBezTo>
                  <a:cubicBezTo>
                    <a:pt x="627" y="314"/>
                    <a:pt x="552" y="315"/>
                    <a:pt x="479" y="315"/>
                  </a:cubicBezTo>
                  <a:cubicBezTo>
                    <a:pt x="464" y="315"/>
                    <a:pt x="449" y="315"/>
                    <a:pt x="435" y="315"/>
                  </a:cubicBezTo>
                  <a:cubicBezTo>
                    <a:pt x="230" y="315"/>
                    <a:pt x="42" y="325"/>
                    <a:pt x="0" y="617"/>
                  </a:cubicBezTo>
                  <a:cubicBezTo>
                    <a:pt x="156" y="738"/>
                    <a:pt x="307" y="785"/>
                    <a:pt x="454" y="785"/>
                  </a:cubicBezTo>
                  <a:cubicBezTo>
                    <a:pt x="719" y="785"/>
                    <a:pt x="971" y="631"/>
                    <a:pt x="1214" y="478"/>
                  </a:cubicBezTo>
                  <a:lnTo>
                    <a:pt x="1592" y="478"/>
                  </a:lnTo>
                  <a:cubicBezTo>
                    <a:pt x="1592" y="299"/>
                    <a:pt x="1631" y="10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767350" y="971250"/>
              <a:ext cx="56725" cy="12250"/>
            </a:xfrm>
            <a:custGeom>
              <a:avLst/>
              <a:gdLst/>
              <a:ahLst/>
              <a:cxnLst/>
              <a:rect l="l" t="t" r="r" b="b"/>
              <a:pathLst>
                <a:path w="2269" h="490" extrusionOk="0">
                  <a:moveTo>
                    <a:pt x="2104" y="0"/>
                  </a:moveTo>
                  <a:cubicBezTo>
                    <a:pt x="2029" y="0"/>
                    <a:pt x="1938" y="28"/>
                    <a:pt x="1851" y="37"/>
                  </a:cubicBezTo>
                  <a:cubicBezTo>
                    <a:pt x="1592" y="76"/>
                    <a:pt x="1314" y="76"/>
                    <a:pt x="1075" y="96"/>
                  </a:cubicBezTo>
                  <a:cubicBezTo>
                    <a:pt x="1000" y="145"/>
                    <a:pt x="919" y="161"/>
                    <a:pt x="836" y="161"/>
                  </a:cubicBezTo>
                  <a:cubicBezTo>
                    <a:pt x="676" y="161"/>
                    <a:pt x="506" y="101"/>
                    <a:pt x="348" y="101"/>
                  </a:cubicBezTo>
                  <a:cubicBezTo>
                    <a:pt x="222" y="101"/>
                    <a:pt x="103" y="139"/>
                    <a:pt x="1" y="275"/>
                  </a:cubicBezTo>
                  <a:cubicBezTo>
                    <a:pt x="59" y="427"/>
                    <a:pt x="152" y="483"/>
                    <a:pt x="263" y="483"/>
                  </a:cubicBezTo>
                  <a:cubicBezTo>
                    <a:pt x="341" y="483"/>
                    <a:pt x="428" y="456"/>
                    <a:pt x="518" y="415"/>
                  </a:cubicBezTo>
                  <a:cubicBezTo>
                    <a:pt x="618" y="464"/>
                    <a:pt x="727" y="489"/>
                    <a:pt x="839" y="489"/>
                  </a:cubicBezTo>
                  <a:cubicBezTo>
                    <a:pt x="951" y="489"/>
                    <a:pt x="1065" y="464"/>
                    <a:pt x="1175" y="415"/>
                  </a:cubicBezTo>
                  <a:cubicBezTo>
                    <a:pt x="1254" y="395"/>
                    <a:pt x="1294" y="395"/>
                    <a:pt x="1374" y="395"/>
                  </a:cubicBezTo>
                  <a:cubicBezTo>
                    <a:pt x="1513" y="315"/>
                    <a:pt x="1692" y="335"/>
                    <a:pt x="1891" y="255"/>
                  </a:cubicBezTo>
                  <a:cubicBezTo>
                    <a:pt x="2010" y="236"/>
                    <a:pt x="2149" y="236"/>
                    <a:pt x="2269" y="236"/>
                  </a:cubicBezTo>
                  <a:cubicBezTo>
                    <a:pt x="2269" y="46"/>
                    <a:pt x="2200" y="0"/>
                    <a:pt x="2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812125" y="966675"/>
              <a:ext cx="32350" cy="22425"/>
            </a:xfrm>
            <a:custGeom>
              <a:avLst/>
              <a:gdLst/>
              <a:ahLst/>
              <a:cxnLst/>
              <a:rect l="l" t="t" r="r" b="b"/>
              <a:pathLst>
                <a:path w="1294" h="897" extrusionOk="0">
                  <a:moveTo>
                    <a:pt x="895" y="21"/>
                  </a:moveTo>
                  <a:cubicBezTo>
                    <a:pt x="597" y="61"/>
                    <a:pt x="279" y="1"/>
                    <a:pt x="0" y="200"/>
                  </a:cubicBezTo>
                  <a:cubicBezTo>
                    <a:pt x="159" y="220"/>
                    <a:pt x="319" y="220"/>
                    <a:pt x="418" y="399"/>
                  </a:cubicBezTo>
                  <a:cubicBezTo>
                    <a:pt x="657" y="498"/>
                    <a:pt x="518" y="797"/>
                    <a:pt x="756" y="896"/>
                  </a:cubicBezTo>
                  <a:cubicBezTo>
                    <a:pt x="776" y="618"/>
                    <a:pt x="876" y="419"/>
                    <a:pt x="1075" y="220"/>
                  </a:cubicBezTo>
                  <a:cubicBezTo>
                    <a:pt x="1293" y="21"/>
                    <a:pt x="975" y="100"/>
                    <a:pt x="89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761900" y="968550"/>
              <a:ext cx="30850" cy="8600"/>
            </a:xfrm>
            <a:custGeom>
              <a:avLst/>
              <a:gdLst/>
              <a:ahLst/>
              <a:cxnLst/>
              <a:rect l="l" t="t" r="r" b="b"/>
              <a:pathLst>
                <a:path w="1234" h="344" extrusionOk="0">
                  <a:moveTo>
                    <a:pt x="517" y="0"/>
                  </a:moveTo>
                  <a:cubicBezTo>
                    <a:pt x="448" y="0"/>
                    <a:pt x="378" y="5"/>
                    <a:pt x="318" y="25"/>
                  </a:cubicBezTo>
                  <a:cubicBezTo>
                    <a:pt x="159" y="85"/>
                    <a:pt x="0" y="145"/>
                    <a:pt x="159" y="344"/>
                  </a:cubicBezTo>
                  <a:cubicBezTo>
                    <a:pt x="256" y="317"/>
                    <a:pt x="355" y="310"/>
                    <a:pt x="455" y="310"/>
                  </a:cubicBezTo>
                  <a:cubicBezTo>
                    <a:pt x="552" y="310"/>
                    <a:pt x="649" y="316"/>
                    <a:pt x="745" y="316"/>
                  </a:cubicBezTo>
                  <a:cubicBezTo>
                    <a:pt x="917" y="316"/>
                    <a:pt x="1084" y="296"/>
                    <a:pt x="1233" y="184"/>
                  </a:cubicBezTo>
                  <a:cubicBezTo>
                    <a:pt x="1074" y="125"/>
                    <a:pt x="836" y="204"/>
                    <a:pt x="716" y="5"/>
                  </a:cubicBezTo>
                  <a:cubicBezTo>
                    <a:pt x="657" y="5"/>
                    <a:pt x="587" y="0"/>
                    <a:pt x="5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787750" y="953750"/>
              <a:ext cx="18425" cy="10475"/>
            </a:xfrm>
            <a:custGeom>
              <a:avLst/>
              <a:gdLst/>
              <a:ahLst/>
              <a:cxnLst/>
              <a:rect l="l" t="t" r="r" b="b"/>
              <a:pathLst>
                <a:path w="737" h="419" extrusionOk="0">
                  <a:moveTo>
                    <a:pt x="677" y="21"/>
                  </a:moveTo>
                  <a:cubicBezTo>
                    <a:pt x="458" y="80"/>
                    <a:pt x="180" y="1"/>
                    <a:pt x="1" y="200"/>
                  </a:cubicBezTo>
                  <a:cubicBezTo>
                    <a:pt x="60" y="279"/>
                    <a:pt x="120" y="339"/>
                    <a:pt x="199" y="418"/>
                  </a:cubicBezTo>
                  <a:cubicBezTo>
                    <a:pt x="398" y="398"/>
                    <a:pt x="597" y="398"/>
                    <a:pt x="737" y="219"/>
                  </a:cubicBezTo>
                  <a:cubicBezTo>
                    <a:pt x="697" y="180"/>
                    <a:pt x="697" y="100"/>
                    <a:pt x="677"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809625" y="955650"/>
              <a:ext cx="9475" cy="3725"/>
            </a:xfrm>
            <a:custGeom>
              <a:avLst/>
              <a:gdLst/>
              <a:ahLst/>
              <a:cxnLst/>
              <a:rect l="l" t="t" r="r" b="b"/>
              <a:pathLst>
                <a:path w="379" h="149" extrusionOk="0">
                  <a:moveTo>
                    <a:pt x="259" y="1"/>
                  </a:moveTo>
                  <a:cubicBezTo>
                    <a:pt x="157" y="1"/>
                    <a:pt x="74" y="56"/>
                    <a:pt x="1" y="143"/>
                  </a:cubicBezTo>
                  <a:cubicBezTo>
                    <a:pt x="27" y="147"/>
                    <a:pt x="53" y="148"/>
                    <a:pt x="77" y="148"/>
                  </a:cubicBezTo>
                  <a:cubicBezTo>
                    <a:pt x="199" y="148"/>
                    <a:pt x="296" y="107"/>
                    <a:pt x="379" y="24"/>
                  </a:cubicBezTo>
                  <a:cubicBezTo>
                    <a:pt x="336" y="8"/>
                    <a:pt x="296"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1419625" y="1202900"/>
              <a:ext cx="189000" cy="39325"/>
            </a:xfrm>
            <a:custGeom>
              <a:avLst/>
              <a:gdLst/>
              <a:ahLst/>
              <a:cxnLst/>
              <a:rect l="l" t="t" r="r" b="b"/>
              <a:pathLst>
                <a:path w="7560" h="1573" extrusionOk="0">
                  <a:moveTo>
                    <a:pt x="200" y="1"/>
                  </a:moveTo>
                  <a:lnTo>
                    <a:pt x="200" y="1"/>
                  </a:lnTo>
                  <a:cubicBezTo>
                    <a:pt x="180" y="200"/>
                    <a:pt x="220" y="419"/>
                    <a:pt x="1" y="538"/>
                  </a:cubicBezTo>
                  <a:cubicBezTo>
                    <a:pt x="41" y="936"/>
                    <a:pt x="180" y="1294"/>
                    <a:pt x="617" y="1373"/>
                  </a:cubicBezTo>
                  <a:cubicBezTo>
                    <a:pt x="1095" y="1473"/>
                    <a:pt x="1592" y="1572"/>
                    <a:pt x="2070" y="1572"/>
                  </a:cubicBezTo>
                  <a:lnTo>
                    <a:pt x="7480" y="1572"/>
                  </a:lnTo>
                  <a:cubicBezTo>
                    <a:pt x="7540" y="1513"/>
                    <a:pt x="7560" y="1473"/>
                    <a:pt x="7540" y="1393"/>
                  </a:cubicBezTo>
                  <a:cubicBezTo>
                    <a:pt x="7480" y="1314"/>
                    <a:pt x="7441" y="1274"/>
                    <a:pt x="7381" y="1234"/>
                  </a:cubicBezTo>
                  <a:cubicBezTo>
                    <a:pt x="7281" y="1194"/>
                    <a:pt x="7242" y="1095"/>
                    <a:pt x="7182" y="1015"/>
                  </a:cubicBezTo>
                  <a:lnTo>
                    <a:pt x="7043" y="876"/>
                  </a:lnTo>
                  <a:cubicBezTo>
                    <a:pt x="6978" y="839"/>
                    <a:pt x="6921" y="823"/>
                    <a:pt x="6871" y="823"/>
                  </a:cubicBezTo>
                  <a:cubicBezTo>
                    <a:pt x="6706" y="823"/>
                    <a:pt x="6608" y="988"/>
                    <a:pt x="6486" y="1095"/>
                  </a:cubicBezTo>
                  <a:cubicBezTo>
                    <a:pt x="6268" y="1168"/>
                    <a:pt x="6051" y="1190"/>
                    <a:pt x="5832" y="1190"/>
                  </a:cubicBezTo>
                  <a:cubicBezTo>
                    <a:pt x="5484" y="1190"/>
                    <a:pt x="5133" y="1133"/>
                    <a:pt x="4776" y="1133"/>
                  </a:cubicBezTo>
                  <a:cubicBezTo>
                    <a:pt x="4756" y="1133"/>
                    <a:pt x="4735" y="1133"/>
                    <a:pt x="4715" y="1134"/>
                  </a:cubicBezTo>
                  <a:lnTo>
                    <a:pt x="4715" y="1134"/>
                  </a:lnTo>
                  <a:cubicBezTo>
                    <a:pt x="4802" y="1129"/>
                    <a:pt x="4888" y="1112"/>
                    <a:pt x="4974" y="1095"/>
                  </a:cubicBezTo>
                  <a:cubicBezTo>
                    <a:pt x="5114" y="1072"/>
                    <a:pt x="5267" y="1062"/>
                    <a:pt x="5422" y="1062"/>
                  </a:cubicBezTo>
                  <a:cubicBezTo>
                    <a:pt x="5532" y="1062"/>
                    <a:pt x="5643" y="1067"/>
                    <a:pt x="5750" y="1075"/>
                  </a:cubicBezTo>
                  <a:cubicBezTo>
                    <a:pt x="5869" y="1095"/>
                    <a:pt x="5969" y="1115"/>
                    <a:pt x="6088" y="1115"/>
                  </a:cubicBezTo>
                  <a:cubicBezTo>
                    <a:pt x="6167" y="1115"/>
                    <a:pt x="6247" y="1095"/>
                    <a:pt x="6307" y="1075"/>
                  </a:cubicBezTo>
                  <a:cubicBezTo>
                    <a:pt x="6406" y="996"/>
                    <a:pt x="6486" y="896"/>
                    <a:pt x="6486" y="777"/>
                  </a:cubicBezTo>
                  <a:cubicBezTo>
                    <a:pt x="6466" y="757"/>
                    <a:pt x="6466" y="697"/>
                    <a:pt x="6446" y="677"/>
                  </a:cubicBezTo>
                  <a:cubicBezTo>
                    <a:pt x="5987" y="713"/>
                    <a:pt x="5526" y="723"/>
                    <a:pt x="5064" y="723"/>
                  </a:cubicBezTo>
                  <a:cubicBezTo>
                    <a:pt x="4479" y="723"/>
                    <a:pt x="3894" y="707"/>
                    <a:pt x="3311" y="707"/>
                  </a:cubicBezTo>
                  <a:cubicBezTo>
                    <a:pt x="3076" y="707"/>
                    <a:pt x="2841" y="710"/>
                    <a:pt x="2607" y="717"/>
                  </a:cubicBezTo>
                  <a:cubicBezTo>
                    <a:pt x="2567" y="816"/>
                    <a:pt x="2448" y="916"/>
                    <a:pt x="2428" y="1095"/>
                  </a:cubicBezTo>
                  <a:cubicBezTo>
                    <a:pt x="2368" y="976"/>
                    <a:pt x="2527" y="876"/>
                    <a:pt x="2467" y="737"/>
                  </a:cubicBezTo>
                  <a:cubicBezTo>
                    <a:pt x="2207" y="723"/>
                    <a:pt x="1946" y="700"/>
                    <a:pt x="1685" y="700"/>
                  </a:cubicBezTo>
                  <a:cubicBezTo>
                    <a:pt x="1568" y="700"/>
                    <a:pt x="1451" y="705"/>
                    <a:pt x="1334" y="717"/>
                  </a:cubicBezTo>
                  <a:cubicBezTo>
                    <a:pt x="1255" y="728"/>
                    <a:pt x="1181" y="733"/>
                    <a:pt x="1110" y="733"/>
                  </a:cubicBezTo>
                  <a:cubicBezTo>
                    <a:pt x="646" y="733"/>
                    <a:pt x="355" y="502"/>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1406700" y="1202425"/>
              <a:ext cx="5000" cy="4000"/>
            </a:xfrm>
            <a:custGeom>
              <a:avLst/>
              <a:gdLst/>
              <a:ahLst/>
              <a:cxnLst/>
              <a:rect l="l" t="t" r="r" b="b"/>
              <a:pathLst>
                <a:path w="200" h="160" extrusionOk="0">
                  <a:moveTo>
                    <a:pt x="20" y="0"/>
                  </a:moveTo>
                  <a:cubicBezTo>
                    <a:pt x="1" y="40"/>
                    <a:pt x="1" y="99"/>
                    <a:pt x="1" y="159"/>
                  </a:cubicBezTo>
                  <a:cubicBezTo>
                    <a:pt x="100" y="139"/>
                    <a:pt x="180" y="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92925" y="772725"/>
              <a:ext cx="94025" cy="14325"/>
            </a:xfrm>
            <a:custGeom>
              <a:avLst/>
              <a:gdLst/>
              <a:ahLst/>
              <a:cxnLst/>
              <a:rect l="l" t="t" r="r" b="b"/>
              <a:pathLst>
                <a:path w="3761" h="573" extrusionOk="0">
                  <a:moveTo>
                    <a:pt x="3661" y="1"/>
                  </a:moveTo>
                  <a:lnTo>
                    <a:pt x="3661" y="1"/>
                  </a:lnTo>
                  <a:cubicBezTo>
                    <a:pt x="3541" y="21"/>
                    <a:pt x="3442" y="21"/>
                    <a:pt x="3303" y="21"/>
                  </a:cubicBezTo>
                  <a:cubicBezTo>
                    <a:pt x="3263" y="100"/>
                    <a:pt x="3163" y="120"/>
                    <a:pt x="3084" y="160"/>
                  </a:cubicBezTo>
                  <a:cubicBezTo>
                    <a:pt x="3064" y="160"/>
                    <a:pt x="3044" y="180"/>
                    <a:pt x="3004" y="180"/>
                  </a:cubicBezTo>
                  <a:lnTo>
                    <a:pt x="2845" y="180"/>
                  </a:lnTo>
                  <a:cubicBezTo>
                    <a:pt x="2746" y="160"/>
                    <a:pt x="2686" y="100"/>
                    <a:pt x="2626" y="21"/>
                  </a:cubicBezTo>
                  <a:cubicBezTo>
                    <a:pt x="2235" y="12"/>
                    <a:pt x="1843" y="3"/>
                    <a:pt x="1452" y="3"/>
                  </a:cubicBezTo>
                  <a:cubicBezTo>
                    <a:pt x="968" y="3"/>
                    <a:pt x="484" y="16"/>
                    <a:pt x="0" y="60"/>
                  </a:cubicBezTo>
                  <a:lnTo>
                    <a:pt x="0" y="120"/>
                  </a:lnTo>
                  <a:lnTo>
                    <a:pt x="0" y="200"/>
                  </a:lnTo>
                  <a:cubicBezTo>
                    <a:pt x="100" y="319"/>
                    <a:pt x="279" y="359"/>
                    <a:pt x="358" y="518"/>
                  </a:cubicBezTo>
                  <a:cubicBezTo>
                    <a:pt x="772" y="550"/>
                    <a:pt x="1189" y="572"/>
                    <a:pt x="1607" y="572"/>
                  </a:cubicBezTo>
                  <a:cubicBezTo>
                    <a:pt x="2233" y="572"/>
                    <a:pt x="2861" y="522"/>
                    <a:pt x="3482" y="379"/>
                  </a:cubicBezTo>
                  <a:cubicBezTo>
                    <a:pt x="3581" y="259"/>
                    <a:pt x="3760" y="180"/>
                    <a:pt x="36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042775" y="776950"/>
              <a:ext cx="34825" cy="20725"/>
            </a:xfrm>
            <a:custGeom>
              <a:avLst/>
              <a:gdLst/>
              <a:ahLst/>
              <a:cxnLst/>
              <a:rect l="l" t="t" r="r" b="b"/>
              <a:pathLst>
                <a:path w="1393" h="829" extrusionOk="0">
                  <a:moveTo>
                    <a:pt x="716" y="1"/>
                  </a:moveTo>
                  <a:cubicBezTo>
                    <a:pt x="513" y="1"/>
                    <a:pt x="309" y="51"/>
                    <a:pt x="100" y="150"/>
                  </a:cubicBezTo>
                  <a:cubicBezTo>
                    <a:pt x="0" y="230"/>
                    <a:pt x="0" y="289"/>
                    <a:pt x="100" y="349"/>
                  </a:cubicBezTo>
                  <a:cubicBezTo>
                    <a:pt x="120" y="548"/>
                    <a:pt x="697" y="249"/>
                    <a:pt x="438" y="707"/>
                  </a:cubicBezTo>
                  <a:cubicBezTo>
                    <a:pt x="569" y="795"/>
                    <a:pt x="701" y="828"/>
                    <a:pt x="832" y="828"/>
                  </a:cubicBezTo>
                  <a:cubicBezTo>
                    <a:pt x="999" y="828"/>
                    <a:pt x="1166" y="774"/>
                    <a:pt x="1333" y="707"/>
                  </a:cubicBezTo>
                  <a:cubicBezTo>
                    <a:pt x="1393" y="647"/>
                    <a:pt x="1393" y="588"/>
                    <a:pt x="1333" y="528"/>
                  </a:cubicBezTo>
                  <a:lnTo>
                    <a:pt x="1333" y="150"/>
                  </a:lnTo>
                  <a:cubicBezTo>
                    <a:pt x="1124" y="51"/>
                    <a:pt x="920" y="1"/>
                    <a:pt x="7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149700" y="780675"/>
              <a:ext cx="47275" cy="5475"/>
            </a:xfrm>
            <a:custGeom>
              <a:avLst/>
              <a:gdLst/>
              <a:ahLst/>
              <a:cxnLst/>
              <a:rect l="l" t="t" r="r" b="b"/>
              <a:pathLst>
                <a:path w="1891" h="219" extrusionOk="0">
                  <a:moveTo>
                    <a:pt x="458" y="1"/>
                  </a:moveTo>
                  <a:cubicBezTo>
                    <a:pt x="319" y="1"/>
                    <a:pt x="139" y="41"/>
                    <a:pt x="0" y="41"/>
                  </a:cubicBezTo>
                  <a:cubicBezTo>
                    <a:pt x="244" y="175"/>
                    <a:pt x="491" y="218"/>
                    <a:pt x="740" y="218"/>
                  </a:cubicBezTo>
                  <a:cubicBezTo>
                    <a:pt x="1121" y="218"/>
                    <a:pt x="1505" y="117"/>
                    <a:pt x="1890" y="81"/>
                  </a:cubicBezTo>
                  <a:lnTo>
                    <a:pt x="4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093500" y="789925"/>
              <a:ext cx="36825" cy="4350"/>
            </a:xfrm>
            <a:custGeom>
              <a:avLst/>
              <a:gdLst/>
              <a:ahLst/>
              <a:cxnLst/>
              <a:rect l="l" t="t" r="r" b="b"/>
              <a:pathLst>
                <a:path w="1473" h="174" extrusionOk="0">
                  <a:moveTo>
                    <a:pt x="654" y="0"/>
                  </a:moveTo>
                  <a:cubicBezTo>
                    <a:pt x="434" y="0"/>
                    <a:pt x="215" y="34"/>
                    <a:pt x="0" y="168"/>
                  </a:cubicBezTo>
                  <a:cubicBezTo>
                    <a:pt x="71" y="162"/>
                    <a:pt x="142" y="160"/>
                    <a:pt x="213" y="160"/>
                  </a:cubicBezTo>
                  <a:cubicBezTo>
                    <a:pt x="391" y="160"/>
                    <a:pt x="568" y="173"/>
                    <a:pt x="744" y="173"/>
                  </a:cubicBezTo>
                  <a:cubicBezTo>
                    <a:pt x="990" y="173"/>
                    <a:pt x="1234" y="148"/>
                    <a:pt x="1472" y="29"/>
                  </a:cubicBezTo>
                  <a:lnTo>
                    <a:pt x="1472" y="29"/>
                  </a:lnTo>
                  <a:cubicBezTo>
                    <a:pt x="1424" y="33"/>
                    <a:pt x="1375" y="34"/>
                    <a:pt x="1326" y="34"/>
                  </a:cubicBezTo>
                  <a:cubicBezTo>
                    <a:pt x="1101" y="34"/>
                    <a:pt x="877" y="0"/>
                    <a:pt x="6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88950" y="777050"/>
              <a:ext cx="16150" cy="8150"/>
            </a:xfrm>
            <a:custGeom>
              <a:avLst/>
              <a:gdLst/>
              <a:ahLst/>
              <a:cxnLst/>
              <a:rect l="l" t="t" r="r" b="b"/>
              <a:pathLst>
                <a:path w="646" h="326" extrusionOk="0">
                  <a:moveTo>
                    <a:pt x="400" y="1"/>
                  </a:moveTo>
                  <a:cubicBezTo>
                    <a:pt x="338" y="1"/>
                    <a:pt x="268" y="9"/>
                    <a:pt x="207" y="9"/>
                  </a:cubicBezTo>
                  <a:cubicBezTo>
                    <a:pt x="190" y="9"/>
                    <a:pt x="174" y="8"/>
                    <a:pt x="159" y="7"/>
                  </a:cubicBezTo>
                  <a:cubicBezTo>
                    <a:pt x="0" y="126"/>
                    <a:pt x="139" y="226"/>
                    <a:pt x="159" y="325"/>
                  </a:cubicBezTo>
                  <a:lnTo>
                    <a:pt x="517" y="325"/>
                  </a:lnTo>
                  <a:cubicBezTo>
                    <a:pt x="645" y="43"/>
                    <a:pt x="543" y="1"/>
                    <a:pt x="4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67050" y="779050"/>
              <a:ext cx="8500" cy="8500"/>
            </a:xfrm>
            <a:custGeom>
              <a:avLst/>
              <a:gdLst/>
              <a:ahLst/>
              <a:cxnLst/>
              <a:rect l="l" t="t" r="r" b="b"/>
              <a:pathLst>
                <a:path w="340" h="340" extrusionOk="0">
                  <a:moveTo>
                    <a:pt x="167" y="1"/>
                  </a:moveTo>
                  <a:cubicBezTo>
                    <a:pt x="21" y="1"/>
                    <a:pt x="19" y="157"/>
                    <a:pt x="1" y="265"/>
                  </a:cubicBezTo>
                  <a:cubicBezTo>
                    <a:pt x="61" y="315"/>
                    <a:pt x="115" y="339"/>
                    <a:pt x="170" y="339"/>
                  </a:cubicBezTo>
                  <a:cubicBezTo>
                    <a:pt x="225" y="339"/>
                    <a:pt x="279" y="315"/>
                    <a:pt x="339" y="265"/>
                  </a:cubicBezTo>
                  <a:cubicBezTo>
                    <a:pt x="339" y="165"/>
                    <a:pt x="339" y="26"/>
                    <a:pt x="220" y="6"/>
                  </a:cubicBezTo>
                  <a:cubicBezTo>
                    <a:pt x="200" y="2"/>
                    <a:pt x="18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05900" y="779100"/>
              <a:ext cx="8975" cy="5350"/>
            </a:xfrm>
            <a:custGeom>
              <a:avLst/>
              <a:gdLst/>
              <a:ahLst/>
              <a:cxnLst/>
              <a:rect l="l" t="t" r="r" b="b"/>
              <a:pathLst>
                <a:path w="359" h="214" extrusionOk="0">
                  <a:moveTo>
                    <a:pt x="232" y="1"/>
                  </a:moveTo>
                  <a:cubicBezTo>
                    <a:pt x="162" y="1"/>
                    <a:pt x="85" y="40"/>
                    <a:pt x="0" y="64"/>
                  </a:cubicBezTo>
                  <a:cubicBezTo>
                    <a:pt x="70" y="163"/>
                    <a:pt x="134" y="213"/>
                    <a:pt x="194" y="213"/>
                  </a:cubicBezTo>
                  <a:cubicBezTo>
                    <a:pt x="254" y="213"/>
                    <a:pt x="308" y="163"/>
                    <a:pt x="358" y="64"/>
                  </a:cubicBezTo>
                  <a:cubicBezTo>
                    <a:pt x="319" y="17"/>
                    <a:pt x="277"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080575" y="781800"/>
              <a:ext cx="4500" cy="1400"/>
            </a:xfrm>
            <a:custGeom>
              <a:avLst/>
              <a:gdLst/>
              <a:ahLst/>
              <a:cxnLst/>
              <a:rect l="l" t="t" r="r" b="b"/>
              <a:pathLst>
                <a:path w="180" h="56" extrusionOk="0">
                  <a:moveTo>
                    <a:pt x="82" y="1"/>
                  </a:moveTo>
                  <a:cubicBezTo>
                    <a:pt x="50" y="1"/>
                    <a:pt x="20" y="6"/>
                    <a:pt x="0" y="16"/>
                  </a:cubicBezTo>
                  <a:cubicBezTo>
                    <a:pt x="0" y="16"/>
                    <a:pt x="20" y="55"/>
                    <a:pt x="40" y="55"/>
                  </a:cubicBezTo>
                  <a:cubicBezTo>
                    <a:pt x="100" y="55"/>
                    <a:pt x="120" y="36"/>
                    <a:pt x="179" y="16"/>
                  </a:cubicBezTo>
                  <a:cubicBezTo>
                    <a:pt x="149" y="6"/>
                    <a:pt x="115" y="1"/>
                    <a:pt x="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076100" y="790625"/>
              <a:ext cx="4500" cy="4500"/>
            </a:xfrm>
            <a:custGeom>
              <a:avLst/>
              <a:gdLst/>
              <a:ahLst/>
              <a:cxnLst/>
              <a:rect l="l" t="t" r="r" b="b"/>
              <a:pathLst>
                <a:path w="180" h="180" extrusionOk="0">
                  <a:moveTo>
                    <a:pt x="0" y="1"/>
                  </a:moveTo>
                  <a:lnTo>
                    <a:pt x="0" y="80"/>
                  </a:lnTo>
                  <a:lnTo>
                    <a:pt x="0" y="160"/>
                  </a:lnTo>
                  <a:cubicBezTo>
                    <a:pt x="60" y="160"/>
                    <a:pt x="100" y="160"/>
                    <a:pt x="17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152775" y="1515650"/>
              <a:ext cx="21425" cy="19625"/>
            </a:xfrm>
            <a:custGeom>
              <a:avLst/>
              <a:gdLst/>
              <a:ahLst/>
              <a:cxnLst/>
              <a:rect l="l" t="t" r="r" b="b"/>
              <a:pathLst>
                <a:path w="857" h="785" extrusionOk="0">
                  <a:moveTo>
                    <a:pt x="384" y="0"/>
                  </a:moveTo>
                  <a:cubicBezTo>
                    <a:pt x="207" y="0"/>
                    <a:pt x="54" y="65"/>
                    <a:pt x="1" y="381"/>
                  </a:cubicBezTo>
                  <a:cubicBezTo>
                    <a:pt x="21" y="401"/>
                    <a:pt x="21" y="441"/>
                    <a:pt x="60" y="481"/>
                  </a:cubicBezTo>
                  <a:cubicBezTo>
                    <a:pt x="186" y="625"/>
                    <a:pt x="329" y="785"/>
                    <a:pt x="546" y="785"/>
                  </a:cubicBezTo>
                  <a:cubicBezTo>
                    <a:pt x="569" y="785"/>
                    <a:pt x="593" y="783"/>
                    <a:pt x="617" y="779"/>
                  </a:cubicBezTo>
                  <a:cubicBezTo>
                    <a:pt x="677" y="739"/>
                    <a:pt x="697" y="720"/>
                    <a:pt x="717" y="700"/>
                  </a:cubicBezTo>
                  <a:cubicBezTo>
                    <a:pt x="697" y="441"/>
                    <a:pt x="777" y="242"/>
                    <a:pt x="856" y="23"/>
                  </a:cubicBezTo>
                  <a:lnTo>
                    <a:pt x="856" y="23"/>
                  </a:lnTo>
                  <a:cubicBezTo>
                    <a:pt x="826" y="29"/>
                    <a:pt x="794" y="32"/>
                    <a:pt x="761" y="32"/>
                  </a:cubicBezTo>
                  <a:cubicBezTo>
                    <a:pt x="641" y="32"/>
                    <a:pt x="50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121950" y="1523675"/>
              <a:ext cx="35325" cy="16950"/>
            </a:xfrm>
            <a:custGeom>
              <a:avLst/>
              <a:gdLst/>
              <a:ahLst/>
              <a:cxnLst/>
              <a:rect l="l" t="t" r="r" b="b"/>
              <a:pathLst>
                <a:path w="1413" h="678" extrusionOk="0">
                  <a:moveTo>
                    <a:pt x="518" y="1"/>
                  </a:moveTo>
                  <a:cubicBezTo>
                    <a:pt x="498" y="1"/>
                    <a:pt x="458" y="1"/>
                    <a:pt x="438" y="21"/>
                  </a:cubicBezTo>
                  <a:cubicBezTo>
                    <a:pt x="299" y="60"/>
                    <a:pt x="140" y="100"/>
                    <a:pt x="20" y="180"/>
                  </a:cubicBezTo>
                  <a:cubicBezTo>
                    <a:pt x="0" y="259"/>
                    <a:pt x="0" y="319"/>
                    <a:pt x="40" y="399"/>
                  </a:cubicBezTo>
                  <a:cubicBezTo>
                    <a:pt x="299" y="617"/>
                    <a:pt x="637" y="597"/>
                    <a:pt x="955" y="677"/>
                  </a:cubicBezTo>
                  <a:cubicBezTo>
                    <a:pt x="1095" y="677"/>
                    <a:pt x="1214" y="617"/>
                    <a:pt x="1313" y="518"/>
                  </a:cubicBezTo>
                  <a:cubicBezTo>
                    <a:pt x="1413" y="359"/>
                    <a:pt x="1393" y="180"/>
                    <a:pt x="1234" y="21"/>
                  </a:cubicBezTo>
                  <a:cubicBezTo>
                    <a:pt x="995" y="21"/>
                    <a:pt x="756"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039900" y="1493850"/>
              <a:ext cx="22400" cy="6000"/>
            </a:xfrm>
            <a:custGeom>
              <a:avLst/>
              <a:gdLst/>
              <a:ahLst/>
              <a:cxnLst/>
              <a:rect l="l" t="t" r="r" b="b"/>
              <a:pathLst>
                <a:path w="896" h="240" extrusionOk="0">
                  <a:moveTo>
                    <a:pt x="0" y="0"/>
                  </a:moveTo>
                  <a:lnTo>
                    <a:pt x="0" y="0"/>
                  </a:lnTo>
                  <a:cubicBezTo>
                    <a:pt x="86" y="187"/>
                    <a:pt x="195" y="240"/>
                    <a:pt x="315" y="240"/>
                  </a:cubicBezTo>
                  <a:cubicBezTo>
                    <a:pt x="473" y="240"/>
                    <a:pt x="647" y="148"/>
                    <a:pt x="807" y="148"/>
                  </a:cubicBezTo>
                  <a:cubicBezTo>
                    <a:pt x="837" y="148"/>
                    <a:pt x="867" y="152"/>
                    <a:pt x="895" y="159"/>
                  </a:cubicBezTo>
                  <a:cubicBezTo>
                    <a:pt x="763" y="37"/>
                    <a:pt x="622" y="12"/>
                    <a:pt x="478" y="12"/>
                  </a:cubicBezTo>
                  <a:cubicBezTo>
                    <a:pt x="385" y="12"/>
                    <a:pt x="291" y="23"/>
                    <a:pt x="197" y="23"/>
                  </a:cubicBezTo>
                  <a:cubicBezTo>
                    <a:pt x="131" y="23"/>
                    <a:pt x="65" y="17"/>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113500" y="1515600"/>
              <a:ext cx="21900" cy="10600"/>
            </a:xfrm>
            <a:custGeom>
              <a:avLst/>
              <a:gdLst/>
              <a:ahLst/>
              <a:cxnLst/>
              <a:rect l="l" t="t" r="r" b="b"/>
              <a:pathLst>
                <a:path w="876" h="424" extrusionOk="0">
                  <a:moveTo>
                    <a:pt x="358" y="1"/>
                  </a:moveTo>
                  <a:cubicBezTo>
                    <a:pt x="243" y="1"/>
                    <a:pt x="122" y="18"/>
                    <a:pt x="0" y="25"/>
                  </a:cubicBezTo>
                  <a:cubicBezTo>
                    <a:pt x="100" y="224"/>
                    <a:pt x="398" y="105"/>
                    <a:pt x="498" y="304"/>
                  </a:cubicBezTo>
                  <a:cubicBezTo>
                    <a:pt x="498" y="383"/>
                    <a:pt x="537" y="423"/>
                    <a:pt x="597" y="423"/>
                  </a:cubicBezTo>
                  <a:cubicBezTo>
                    <a:pt x="697" y="423"/>
                    <a:pt x="796" y="403"/>
                    <a:pt x="876" y="324"/>
                  </a:cubicBezTo>
                  <a:lnTo>
                    <a:pt x="856" y="324"/>
                  </a:lnTo>
                  <a:cubicBezTo>
                    <a:pt x="741" y="56"/>
                    <a:pt x="561"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024975" y="1502700"/>
              <a:ext cx="14950" cy="3725"/>
            </a:xfrm>
            <a:custGeom>
              <a:avLst/>
              <a:gdLst/>
              <a:ahLst/>
              <a:cxnLst/>
              <a:rect l="l" t="t" r="r" b="b"/>
              <a:pathLst>
                <a:path w="598" h="149" extrusionOk="0">
                  <a:moveTo>
                    <a:pt x="274" y="0"/>
                  </a:moveTo>
                  <a:cubicBezTo>
                    <a:pt x="186" y="0"/>
                    <a:pt x="93" y="16"/>
                    <a:pt x="0" y="24"/>
                  </a:cubicBezTo>
                  <a:cubicBezTo>
                    <a:pt x="133" y="107"/>
                    <a:pt x="293" y="148"/>
                    <a:pt x="481" y="148"/>
                  </a:cubicBezTo>
                  <a:cubicBezTo>
                    <a:pt x="519" y="148"/>
                    <a:pt x="557" y="147"/>
                    <a:pt x="597" y="143"/>
                  </a:cubicBezTo>
                  <a:cubicBezTo>
                    <a:pt x="505" y="29"/>
                    <a:pt x="394"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994150" y="1488875"/>
              <a:ext cx="11450" cy="8975"/>
            </a:xfrm>
            <a:custGeom>
              <a:avLst/>
              <a:gdLst/>
              <a:ahLst/>
              <a:cxnLst/>
              <a:rect l="l" t="t" r="r" b="b"/>
              <a:pathLst>
                <a:path w="458" h="359" extrusionOk="0">
                  <a:moveTo>
                    <a:pt x="99" y="0"/>
                  </a:moveTo>
                  <a:cubicBezTo>
                    <a:pt x="0" y="100"/>
                    <a:pt x="0" y="219"/>
                    <a:pt x="99" y="358"/>
                  </a:cubicBezTo>
                  <a:lnTo>
                    <a:pt x="279" y="358"/>
                  </a:lnTo>
                  <a:cubicBezTo>
                    <a:pt x="338" y="259"/>
                    <a:pt x="378" y="120"/>
                    <a:pt x="458" y="20"/>
                  </a:cubicBezTo>
                  <a:cubicBezTo>
                    <a:pt x="338" y="20"/>
                    <a:pt x="239" y="0"/>
                    <a:pt x="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001100" y="1498100"/>
              <a:ext cx="12950" cy="3825"/>
            </a:xfrm>
            <a:custGeom>
              <a:avLst/>
              <a:gdLst/>
              <a:ahLst/>
              <a:cxnLst/>
              <a:rect l="l" t="t" r="r" b="b"/>
              <a:pathLst>
                <a:path w="518" h="153" extrusionOk="0">
                  <a:moveTo>
                    <a:pt x="206" y="1"/>
                  </a:moveTo>
                  <a:cubicBezTo>
                    <a:pt x="138" y="1"/>
                    <a:pt x="68" y="9"/>
                    <a:pt x="1" y="9"/>
                  </a:cubicBezTo>
                  <a:cubicBezTo>
                    <a:pt x="111" y="133"/>
                    <a:pt x="240" y="152"/>
                    <a:pt x="362" y="152"/>
                  </a:cubicBezTo>
                  <a:cubicBezTo>
                    <a:pt x="416" y="152"/>
                    <a:pt x="469" y="148"/>
                    <a:pt x="518" y="148"/>
                  </a:cubicBezTo>
                  <a:cubicBezTo>
                    <a:pt x="431" y="24"/>
                    <a:pt x="320" y="1"/>
                    <a:pt x="2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105525" y="1515725"/>
              <a:ext cx="4525" cy="2000"/>
            </a:xfrm>
            <a:custGeom>
              <a:avLst/>
              <a:gdLst/>
              <a:ahLst/>
              <a:cxnLst/>
              <a:rect l="l" t="t" r="r" b="b"/>
              <a:pathLst>
                <a:path w="181" h="80" extrusionOk="0">
                  <a:moveTo>
                    <a:pt x="1" y="0"/>
                  </a:moveTo>
                  <a:cubicBezTo>
                    <a:pt x="21" y="20"/>
                    <a:pt x="61" y="80"/>
                    <a:pt x="61" y="80"/>
                  </a:cubicBezTo>
                  <a:cubicBezTo>
                    <a:pt x="81" y="80"/>
                    <a:pt x="120" y="40"/>
                    <a:pt x="180" y="20"/>
                  </a:cubicBezTo>
                  <a:cubicBezTo>
                    <a:pt x="100" y="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1335075" y="2050350"/>
              <a:ext cx="63700" cy="9475"/>
            </a:xfrm>
            <a:custGeom>
              <a:avLst/>
              <a:gdLst/>
              <a:ahLst/>
              <a:cxnLst/>
              <a:rect l="l" t="t" r="r" b="b"/>
              <a:pathLst>
                <a:path w="2548" h="379" extrusionOk="0">
                  <a:moveTo>
                    <a:pt x="1155" y="0"/>
                  </a:moveTo>
                  <a:cubicBezTo>
                    <a:pt x="985" y="132"/>
                    <a:pt x="801" y="157"/>
                    <a:pt x="615" y="157"/>
                  </a:cubicBezTo>
                  <a:cubicBezTo>
                    <a:pt x="505" y="157"/>
                    <a:pt x="393" y="148"/>
                    <a:pt x="284" y="148"/>
                  </a:cubicBezTo>
                  <a:cubicBezTo>
                    <a:pt x="188" y="148"/>
                    <a:pt x="93" y="155"/>
                    <a:pt x="1" y="179"/>
                  </a:cubicBezTo>
                  <a:cubicBezTo>
                    <a:pt x="61" y="219"/>
                    <a:pt x="81" y="279"/>
                    <a:pt x="100" y="318"/>
                  </a:cubicBezTo>
                  <a:cubicBezTo>
                    <a:pt x="598" y="338"/>
                    <a:pt x="1095" y="338"/>
                    <a:pt x="1592" y="378"/>
                  </a:cubicBezTo>
                  <a:cubicBezTo>
                    <a:pt x="1771" y="338"/>
                    <a:pt x="1931" y="318"/>
                    <a:pt x="2110" y="318"/>
                  </a:cubicBezTo>
                  <a:cubicBezTo>
                    <a:pt x="2368" y="318"/>
                    <a:pt x="2507" y="239"/>
                    <a:pt x="25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1189875" y="2029625"/>
              <a:ext cx="25875" cy="6825"/>
            </a:xfrm>
            <a:custGeom>
              <a:avLst/>
              <a:gdLst/>
              <a:ahLst/>
              <a:cxnLst/>
              <a:rect l="l" t="t" r="r" b="b"/>
              <a:pathLst>
                <a:path w="1035" h="273" extrusionOk="0">
                  <a:moveTo>
                    <a:pt x="212" y="1"/>
                  </a:moveTo>
                  <a:cubicBezTo>
                    <a:pt x="111" y="1"/>
                    <a:pt x="30" y="58"/>
                    <a:pt x="0" y="272"/>
                  </a:cubicBezTo>
                  <a:cubicBezTo>
                    <a:pt x="67" y="252"/>
                    <a:pt x="136" y="246"/>
                    <a:pt x="207" y="246"/>
                  </a:cubicBezTo>
                  <a:cubicBezTo>
                    <a:pt x="341" y="246"/>
                    <a:pt x="479" y="270"/>
                    <a:pt x="613" y="270"/>
                  </a:cubicBezTo>
                  <a:cubicBezTo>
                    <a:pt x="763" y="270"/>
                    <a:pt x="908" y="240"/>
                    <a:pt x="1035" y="113"/>
                  </a:cubicBezTo>
                  <a:cubicBezTo>
                    <a:pt x="876" y="113"/>
                    <a:pt x="716" y="73"/>
                    <a:pt x="557" y="73"/>
                  </a:cubicBezTo>
                  <a:cubicBezTo>
                    <a:pt x="446" y="63"/>
                    <a:pt x="318"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267450" y="2035700"/>
              <a:ext cx="9975" cy="6350"/>
            </a:xfrm>
            <a:custGeom>
              <a:avLst/>
              <a:gdLst/>
              <a:ahLst/>
              <a:cxnLst/>
              <a:rect l="l" t="t" r="r" b="b"/>
              <a:pathLst>
                <a:path w="399" h="254" extrusionOk="0">
                  <a:moveTo>
                    <a:pt x="288" y="1"/>
                  </a:moveTo>
                  <a:cubicBezTo>
                    <a:pt x="273" y="1"/>
                    <a:pt x="257" y="3"/>
                    <a:pt x="239" y="9"/>
                  </a:cubicBezTo>
                  <a:cubicBezTo>
                    <a:pt x="180" y="89"/>
                    <a:pt x="1" y="9"/>
                    <a:pt x="20" y="168"/>
                  </a:cubicBezTo>
                  <a:cubicBezTo>
                    <a:pt x="20" y="188"/>
                    <a:pt x="100" y="208"/>
                    <a:pt x="140" y="228"/>
                  </a:cubicBezTo>
                  <a:cubicBezTo>
                    <a:pt x="183" y="245"/>
                    <a:pt x="219" y="253"/>
                    <a:pt x="249" y="253"/>
                  </a:cubicBezTo>
                  <a:cubicBezTo>
                    <a:pt x="355" y="253"/>
                    <a:pt x="383" y="153"/>
                    <a:pt x="398" y="29"/>
                  </a:cubicBezTo>
                  <a:cubicBezTo>
                    <a:pt x="356" y="15"/>
                    <a:pt x="324"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896675" y="2018500"/>
              <a:ext cx="109425" cy="46225"/>
            </a:xfrm>
            <a:custGeom>
              <a:avLst/>
              <a:gdLst/>
              <a:ahLst/>
              <a:cxnLst/>
              <a:rect l="l" t="t" r="r" b="b"/>
              <a:pathLst>
                <a:path w="4377" h="1849" extrusionOk="0">
                  <a:moveTo>
                    <a:pt x="3979" y="1"/>
                  </a:moveTo>
                  <a:cubicBezTo>
                    <a:pt x="2944" y="299"/>
                    <a:pt x="1890" y="677"/>
                    <a:pt x="875" y="1075"/>
                  </a:cubicBezTo>
                  <a:cubicBezTo>
                    <a:pt x="716" y="1214"/>
                    <a:pt x="497" y="1095"/>
                    <a:pt x="358" y="1214"/>
                  </a:cubicBezTo>
                  <a:cubicBezTo>
                    <a:pt x="298" y="1294"/>
                    <a:pt x="199" y="1314"/>
                    <a:pt x="179" y="1413"/>
                  </a:cubicBezTo>
                  <a:cubicBezTo>
                    <a:pt x="119" y="1553"/>
                    <a:pt x="60" y="1652"/>
                    <a:pt x="0" y="1771"/>
                  </a:cubicBezTo>
                  <a:cubicBezTo>
                    <a:pt x="63" y="1824"/>
                    <a:pt x="132" y="1849"/>
                    <a:pt x="200" y="1849"/>
                  </a:cubicBezTo>
                  <a:cubicBezTo>
                    <a:pt x="261" y="1849"/>
                    <a:pt x="322" y="1829"/>
                    <a:pt x="378" y="1791"/>
                  </a:cubicBezTo>
                  <a:cubicBezTo>
                    <a:pt x="497" y="1592"/>
                    <a:pt x="756" y="1752"/>
                    <a:pt x="915" y="1612"/>
                  </a:cubicBezTo>
                  <a:cubicBezTo>
                    <a:pt x="1015" y="1592"/>
                    <a:pt x="1114" y="1592"/>
                    <a:pt x="1214" y="1572"/>
                  </a:cubicBezTo>
                  <a:cubicBezTo>
                    <a:pt x="1325" y="1434"/>
                    <a:pt x="1455" y="1401"/>
                    <a:pt x="1592" y="1401"/>
                  </a:cubicBezTo>
                  <a:cubicBezTo>
                    <a:pt x="1651" y="1401"/>
                    <a:pt x="1711" y="1407"/>
                    <a:pt x="1771" y="1413"/>
                  </a:cubicBezTo>
                  <a:cubicBezTo>
                    <a:pt x="1870" y="1413"/>
                    <a:pt x="1969" y="1393"/>
                    <a:pt x="2069" y="1393"/>
                  </a:cubicBezTo>
                  <a:cubicBezTo>
                    <a:pt x="2208" y="1214"/>
                    <a:pt x="2387" y="1214"/>
                    <a:pt x="2586" y="1214"/>
                  </a:cubicBezTo>
                  <a:cubicBezTo>
                    <a:pt x="3143" y="856"/>
                    <a:pt x="3839" y="797"/>
                    <a:pt x="4376" y="399"/>
                  </a:cubicBezTo>
                  <a:cubicBezTo>
                    <a:pt x="4138" y="379"/>
                    <a:pt x="3998" y="240"/>
                    <a:pt x="39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679325" y="2085050"/>
              <a:ext cx="110450" cy="42400"/>
            </a:xfrm>
            <a:custGeom>
              <a:avLst/>
              <a:gdLst/>
              <a:ahLst/>
              <a:cxnLst/>
              <a:rect l="l" t="t" r="r" b="b"/>
              <a:pathLst>
                <a:path w="4418" h="1696" extrusionOk="0">
                  <a:moveTo>
                    <a:pt x="4147" y="1"/>
                  </a:moveTo>
                  <a:cubicBezTo>
                    <a:pt x="4042" y="1"/>
                    <a:pt x="3941" y="39"/>
                    <a:pt x="3840" y="84"/>
                  </a:cubicBezTo>
                  <a:cubicBezTo>
                    <a:pt x="3522" y="303"/>
                    <a:pt x="3124" y="303"/>
                    <a:pt x="2766" y="422"/>
                  </a:cubicBezTo>
                  <a:cubicBezTo>
                    <a:pt x="2627" y="621"/>
                    <a:pt x="2408" y="502"/>
                    <a:pt x="2229" y="601"/>
                  </a:cubicBezTo>
                  <a:cubicBezTo>
                    <a:pt x="2172" y="732"/>
                    <a:pt x="2078" y="759"/>
                    <a:pt x="1975" y="759"/>
                  </a:cubicBezTo>
                  <a:cubicBezTo>
                    <a:pt x="1903" y="759"/>
                    <a:pt x="1825" y="745"/>
                    <a:pt x="1753" y="745"/>
                  </a:cubicBezTo>
                  <a:cubicBezTo>
                    <a:pt x="1677" y="745"/>
                    <a:pt x="1607" y="760"/>
                    <a:pt x="1553" y="820"/>
                  </a:cubicBezTo>
                  <a:cubicBezTo>
                    <a:pt x="1334" y="979"/>
                    <a:pt x="1095" y="1079"/>
                    <a:pt x="817" y="1099"/>
                  </a:cubicBezTo>
                  <a:cubicBezTo>
                    <a:pt x="697" y="1099"/>
                    <a:pt x="578" y="1138"/>
                    <a:pt x="478" y="1198"/>
                  </a:cubicBezTo>
                  <a:lnTo>
                    <a:pt x="260" y="1278"/>
                  </a:lnTo>
                  <a:cubicBezTo>
                    <a:pt x="1" y="1477"/>
                    <a:pt x="160" y="1576"/>
                    <a:pt x="339" y="1695"/>
                  </a:cubicBezTo>
                  <a:lnTo>
                    <a:pt x="518" y="1695"/>
                  </a:lnTo>
                  <a:cubicBezTo>
                    <a:pt x="518" y="1676"/>
                    <a:pt x="518" y="1676"/>
                    <a:pt x="558" y="1636"/>
                  </a:cubicBezTo>
                  <a:cubicBezTo>
                    <a:pt x="618" y="1636"/>
                    <a:pt x="638" y="1636"/>
                    <a:pt x="697" y="1695"/>
                  </a:cubicBezTo>
                  <a:lnTo>
                    <a:pt x="856" y="1695"/>
                  </a:lnTo>
                  <a:cubicBezTo>
                    <a:pt x="936" y="1676"/>
                    <a:pt x="976" y="1596"/>
                    <a:pt x="1035" y="1536"/>
                  </a:cubicBezTo>
                  <a:cubicBezTo>
                    <a:pt x="1513" y="1417"/>
                    <a:pt x="1950" y="1298"/>
                    <a:pt x="2428" y="1178"/>
                  </a:cubicBezTo>
                  <a:cubicBezTo>
                    <a:pt x="2607" y="1039"/>
                    <a:pt x="2826" y="1178"/>
                    <a:pt x="2965" y="1019"/>
                  </a:cubicBezTo>
                  <a:cubicBezTo>
                    <a:pt x="3251" y="764"/>
                    <a:pt x="3576" y="663"/>
                    <a:pt x="3929" y="663"/>
                  </a:cubicBezTo>
                  <a:cubicBezTo>
                    <a:pt x="4017" y="663"/>
                    <a:pt x="4107" y="669"/>
                    <a:pt x="4198" y="681"/>
                  </a:cubicBezTo>
                  <a:cubicBezTo>
                    <a:pt x="4238" y="681"/>
                    <a:pt x="4298" y="681"/>
                    <a:pt x="4338" y="641"/>
                  </a:cubicBezTo>
                  <a:cubicBezTo>
                    <a:pt x="4377" y="542"/>
                    <a:pt x="4377" y="442"/>
                    <a:pt x="4417" y="283"/>
                  </a:cubicBezTo>
                  <a:cubicBezTo>
                    <a:pt x="4417" y="204"/>
                    <a:pt x="4397" y="144"/>
                    <a:pt x="4397" y="84"/>
                  </a:cubicBezTo>
                  <a:cubicBezTo>
                    <a:pt x="4311" y="24"/>
                    <a:pt x="4228" y="1"/>
                    <a:pt x="4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774325" y="2078375"/>
              <a:ext cx="30850" cy="9775"/>
            </a:xfrm>
            <a:custGeom>
              <a:avLst/>
              <a:gdLst/>
              <a:ahLst/>
              <a:cxnLst/>
              <a:rect l="l" t="t" r="r" b="b"/>
              <a:pathLst>
                <a:path w="1234" h="391" extrusionOk="0">
                  <a:moveTo>
                    <a:pt x="1106" y="0"/>
                  </a:moveTo>
                  <a:cubicBezTo>
                    <a:pt x="1060" y="0"/>
                    <a:pt x="1018" y="21"/>
                    <a:pt x="975" y="53"/>
                  </a:cubicBezTo>
                  <a:lnTo>
                    <a:pt x="995" y="53"/>
                  </a:lnTo>
                  <a:cubicBezTo>
                    <a:pt x="617" y="73"/>
                    <a:pt x="279" y="93"/>
                    <a:pt x="0" y="391"/>
                  </a:cubicBezTo>
                  <a:lnTo>
                    <a:pt x="538" y="391"/>
                  </a:lnTo>
                  <a:cubicBezTo>
                    <a:pt x="796" y="272"/>
                    <a:pt x="1114" y="331"/>
                    <a:pt x="1234" y="53"/>
                  </a:cubicBezTo>
                  <a:cubicBezTo>
                    <a:pt x="1188" y="16"/>
                    <a:pt x="1146" y="0"/>
                    <a:pt x="11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887225" y="2047850"/>
              <a:ext cx="18425" cy="6000"/>
            </a:xfrm>
            <a:custGeom>
              <a:avLst/>
              <a:gdLst/>
              <a:ahLst/>
              <a:cxnLst/>
              <a:rect l="l" t="t" r="r" b="b"/>
              <a:pathLst>
                <a:path w="737" h="240" extrusionOk="0">
                  <a:moveTo>
                    <a:pt x="736" y="40"/>
                  </a:moveTo>
                  <a:cubicBezTo>
                    <a:pt x="458" y="60"/>
                    <a:pt x="199" y="1"/>
                    <a:pt x="0" y="219"/>
                  </a:cubicBezTo>
                  <a:cubicBezTo>
                    <a:pt x="179" y="219"/>
                    <a:pt x="378" y="239"/>
                    <a:pt x="557" y="239"/>
                  </a:cubicBezTo>
                  <a:cubicBezTo>
                    <a:pt x="637" y="180"/>
                    <a:pt x="676" y="120"/>
                    <a:pt x="73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892200" y="2062775"/>
              <a:ext cx="13950" cy="5000"/>
            </a:xfrm>
            <a:custGeom>
              <a:avLst/>
              <a:gdLst/>
              <a:ahLst/>
              <a:cxnLst/>
              <a:rect l="l" t="t" r="r" b="b"/>
              <a:pathLst>
                <a:path w="558" h="200" extrusionOk="0">
                  <a:moveTo>
                    <a:pt x="179" y="0"/>
                  </a:moveTo>
                  <a:cubicBezTo>
                    <a:pt x="139" y="40"/>
                    <a:pt x="60" y="100"/>
                    <a:pt x="0" y="179"/>
                  </a:cubicBezTo>
                  <a:cubicBezTo>
                    <a:pt x="139" y="179"/>
                    <a:pt x="239" y="199"/>
                    <a:pt x="358" y="199"/>
                  </a:cubicBezTo>
                  <a:cubicBezTo>
                    <a:pt x="386" y="186"/>
                    <a:pt x="422" y="162"/>
                    <a:pt x="456" y="162"/>
                  </a:cubicBezTo>
                  <a:cubicBezTo>
                    <a:pt x="471" y="162"/>
                    <a:pt x="485" y="167"/>
                    <a:pt x="497" y="179"/>
                  </a:cubicBezTo>
                  <a:cubicBezTo>
                    <a:pt x="517" y="120"/>
                    <a:pt x="557" y="80"/>
                    <a:pt x="557" y="20"/>
                  </a:cubicBezTo>
                  <a:cubicBezTo>
                    <a:pt x="438" y="20"/>
                    <a:pt x="298"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045250" y="782350"/>
              <a:ext cx="17450" cy="12275"/>
            </a:xfrm>
            <a:custGeom>
              <a:avLst/>
              <a:gdLst/>
              <a:ahLst/>
              <a:cxnLst/>
              <a:rect l="l" t="t" r="r" b="b"/>
              <a:pathLst>
                <a:path w="698" h="491" extrusionOk="0">
                  <a:moveTo>
                    <a:pt x="514" y="0"/>
                  </a:moveTo>
                  <a:cubicBezTo>
                    <a:pt x="440" y="0"/>
                    <a:pt x="350" y="80"/>
                    <a:pt x="259" y="93"/>
                  </a:cubicBezTo>
                  <a:cubicBezTo>
                    <a:pt x="200" y="113"/>
                    <a:pt x="100" y="113"/>
                    <a:pt x="21" y="133"/>
                  </a:cubicBezTo>
                  <a:cubicBezTo>
                    <a:pt x="21" y="212"/>
                    <a:pt x="1" y="272"/>
                    <a:pt x="21" y="332"/>
                  </a:cubicBezTo>
                  <a:cubicBezTo>
                    <a:pt x="100" y="491"/>
                    <a:pt x="220" y="491"/>
                    <a:pt x="359" y="491"/>
                  </a:cubicBezTo>
                  <a:cubicBezTo>
                    <a:pt x="637" y="491"/>
                    <a:pt x="697" y="292"/>
                    <a:pt x="617" y="93"/>
                  </a:cubicBezTo>
                  <a:cubicBezTo>
                    <a:pt x="590" y="23"/>
                    <a:pt x="554" y="0"/>
                    <a:pt x="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036300" y="780675"/>
              <a:ext cx="8975" cy="5000"/>
            </a:xfrm>
            <a:custGeom>
              <a:avLst/>
              <a:gdLst/>
              <a:ahLst/>
              <a:cxnLst/>
              <a:rect l="l" t="t" r="r" b="b"/>
              <a:pathLst>
                <a:path w="359" h="200" extrusionOk="0">
                  <a:moveTo>
                    <a:pt x="359" y="1"/>
                  </a:moveTo>
                  <a:cubicBezTo>
                    <a:pt x="259" y="1"/>
                    <a:pt x="160" y="41"/>
                    <a:pt x="1" y="41"/>
                  </a:cubicBezTo>
                  <a:cubicBezTo>
                    <a:pt x="100" y="160"/>
                    <a:pt x="220" y="180"/>
                    <a:pt x="359" y="200"/>
                  </a:cubicBezTo>
                  <a:lnTo>
                    <a:pt x="3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179650" y="1514475"/>
              <a:ext cx="3500" cy="3375"/>
            </a:xfrm>
            <a:custGeom>
              <a:avLst/>
              <a:gdLst/>
              <a:ahLst/>
              <a:cxnLst/>
              <a:rect l="l" t="t" r="r" b="b"/>
              <a:pathLst>
                <a:path w="140" h="135" extrusionOk="0">
                  <a:moveTo>
                    <a:pt x="70" y="1"/>
                  </a:moveTo>
                  <a:cubicBezTo>
                    <a:pt x="45" y="1"/>
                    <a:pt x="20" y="11"/>
                    <a:pt x="0" y="31"/>
                  </a:cubicBezTo>
                  <a:cubicBezTo>
                    <a:pt x="20" y="100"/>
                    <a:pt x="45" y="135"/>
                    <a:pt x="70" y="135"/>
                  </a:cubicBezTo>
                  <a:cubicBezTo>
                    <a:pt x="95" y="135"/>
                    <a:pt x="119" y="100"/>
                    <a:pt x="139" y="31"/>
                  </a:cubicBezTo>
                  <a:cubicBezTo>
                    <a:pt x="119" y="11"/>
                    <a:pt x="95" y="1"/>
                    <a:pt x="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097575" y="1680825"/>
              <a:ext cx="18425" cy="123700"/>
            </a:xfrm>
            <a:custGeom>
              <a:avLst/>
              <a:gdLst/>
              <a:ahLst/>
              <a:cxnLst/>
              <a:rect l="l" t="t" r="r" b="b"/>
              <a:pathLst>
                <a:path w="737" h="4948" extrusionOk="0">
                  <a:moveTo>
                    <a:pt x="597" y="1"/>
                  </a:moveTo>
                  <a:lnTo>
                    <a:pt x="597" y="1"/>
                  </a:lnTo>
                  <a:cubicBezTo>
                    <a:pt x="438" y="160"/>
                    <a:pt x="498" y="399"/>
                    <a:pt x="299" y="498"/>
                  </a:cubicBezTo>
                  <a:cubicBezTo>
                    <a:pt x="180" y="538"/>
                    <a:pt x="100" y="598"/>
                    <a:pt x="100" y="757"/>
                  </a:cubicBezTo>
                  <a:lnTo>
                    <a:pt x="100" y="976"/>
                  </a:lnTo>
                  <a:cubicBezTo>
                    <a:pt x="100" y="1095"/>
                    <a:pt x="120" y="1194"/>
                    <a:pt x="120" y="1334"/>
                  </a:cubicBezTo>
                  <a:cubicBezTo>
                    <a:pt x="200" y="1891"/>
                    <a:pt x="1" y="2448"/>
                    <a:pt x="1" y="2985"/>
                  </a:cubicBezTo>
                  <a:cubicBezTo>
                    <a:pt x="21" y="3204"/>
                    <a:pt x="60" y="3442"/>
                    <a:pt x="100" y="3661"/>
                  </a:cubicBezTo>
                  <a:cubicBezTo>
                    <a:pt x="120" y="3840"/>
                    <a:pt x="140" y="4039"/>
                    <a:pt x="140" y="4198"/>
                  </a:cubicBezTo>
                  <a:cubicBezTo>
                    <a:pt x="140" y="4357"/>
                    <a:pt x="180" y="4516"/>
                    <a:pt x="220" y="4656"/>
                  </a:cubicBezTo>
                  <a:cubicBezTo>
                    <a:pt x="259" y="4755"/>
                    <a:pt x="339" y="4855"/>
                    <a:pt x="438" y="4914"/>
                  </a:cubicBezTo>
                  <a:cubicBezTo>
                    <a:pt x="485" y="4938"/>
                    <a:pt x="532" y="4947"/>
                    <a:pt x="574" y="4947"/>
                  </a:cubicBezTo>
                  <a:cubicBezTo>
                    <a:pt x="604" y="4947"/>
                    <a:pt x="632" y="4942"/>
                    <a:pt x="657" y="4934"/>
                  </a:cubicBezTo>
                  <a:cubicBezTo>
                    <a:pt x="717" y="4875"/>
                    <a:pt x="737" y="4795"/>
                    <a:pt x="737" y="4735"/>
                  </a:cubicBezTo>
                  <a:cubicBezTo>
                    <a:pt x="697" y="4556"/>
                    <a:pt x="737" y="4357"/>
                    <a:pt x="697" y="4178"/>
                  </a:cubicBezTo>
                  <a:cubicBezTo>
                    <a:pt x="498" y="3581"/>
                    <a:pt x="538" y="3025"/>
                    <a:pt x="657" y="2448"/>
                  </a:cubicBezTo>
                  <a:lnTo>
                    <a:pt x="657" y="2269"/>
                  </a:lnTo>
                  <a:cubicBezTo>
                    <a:pt x="438" y="2129"/>
                    <a:pt x="518" y="1930"/>
                    <a:pt x="558" y="1731"/>
                  </a:cubicBezTo>
                  <a:cubicBezTo>
                    <a:pt x="737" y="1155"/>
                    <a:pt x="637" y="578"/>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3105525" y="1807775"/>
              <a:ext cx="29375" cy="73500"/>
            </a:xfrm>
            <a:custGeom>
              <a:avLst/>
              <a:gdLst/>
              <a:ahLst/>
              <a:cxnLst/>
              <a:rect l="l" t="t" r="r" b="b"/>
              <a:pathLst>
                <a:path w="1175" h="2940" extrusionOk="0">
                  <a:moveTo>
                    <a:pt x="322" y="0"/>
                  </a:moveTo>
                  <a:cubicBezTo>
                    <a:pt x="279" y="0"/>
                    <a:pt x="240" y="5"/>
                    <a:pt x="200" y="15"/>
                  </a:cubicBezTo>
                  <a:cubicBezTo>
                    <a:pt x="120" y="75"/>
                    <a:pt x="81" y="115"/>
                    <a:pt x="61" y="194"/>
                  </a:cubicBezTo>
                  <a:cubicBezTo>
                    <a:pt x="1" y="453"/>
                    <a:pt x="100" y="692"/>
                    <a:pt x="61" y="950"/>
                  </a:cubicBezTo>
                  <a:cubicBezTo>
                    <a:pt x="61" y="1070"/>
                    <a:pt x="120" y="1189"/>
                    <a:pt x="200" y="1308"/>
                  </a:cubicBezTo>
                  <a:cubicBezTo>
                    <a:pt x="260" y="1388"/>
                    <a:pt x="319" y="1468"/>
                    <a:pt x="379" y="1547"/>
                  </a:cubicBezTo>
                  <a:cubicBezTo>
                    <a:pt x="439" y="1666"/>
                    <a:pt x="439" y="1786"/>
                    <a:pt x="478" y="1905"/>
                  </a:cubicBezTo>
                  <a:cubicBezTo>
                    <a:pt x="498" y="2064"/>
                    <a:pt x="498" y="2204"/>
                    <a:pt x="558" y="2343"/>
                  </a:cubicBezTo>
                  <a:cubicBezTo>
                    <a:pt x="598" y="2462"/>
                    <a:pt x="618" y="2562"/>
                    <a:pt x="677" y="2661"/>
                  </a:cubicBezTo>
                  <a:cubicBezTo>
                    <a:pt x="717" y="2780"/>
                    <a:pt x="777" y="2880"/>
                    <a:pt x="896" y="2940"/>
                  </a:cubicBezTo>
                  <a:cubicBezTo>
                    <a:pt x="976" y="2940"/>
                    <a:pt x="1055" y="2900"/>
                    <a:pt x="1095" y="2840"/>
                  </a:cubicBezTo>
                  <a:cubicBezTo>
                    <a:pt x="1175" y="2681"/>
                    <a:pt x="1095" y="2502"/>
                    <a:pt x="1095" y="2363"/>
                  </a:cubicBezTo>
                  <a:cubicBezTo>
                    <a:pt x="1095" y="2243"/>
                    <a:pt x="1095" y="2144"/>
                    <a:pt x="1055" y="2005"/>
                  </a:cubicBezTo>
                  <a:cubicBezTo>
                    <a:pt x="817" y="1806"/>
                    <a:pt x="1016" y="1487"/>
                    <a:pt x="876" y="1269"/>
                  </a:cubicBezTo>
                  <a:lnTo>
                    <a:pt x="896" y="1209"/>
                  </a:lnTo>
                  <a:lnTo>
                    <a:pt x="876" y="1169"/>
                  </a:lnTo>
                  <a:cubicBezTo>
                    <a:pt x="677" y="831"/>
                    <a:pt x="797" y="354"/>
                    <a:pt x="459" y="15"/>
                  </a:cubicBezTo>
                  <a:cubicBezTo>
                    <a:pt x="409" y="5"/>
                    <a:pt x="364" y="0"/>
                    <a:pt x="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111000" y="1800250"/>
              <a:ext cx="16950" cy="36775"/>
            </a:xfrm>
            <a:custGeom>
              <a:avLst/>
              <a:gdLst/>
              <a:ahLst/>
              <a:cxnLst/>
              <a:rect l="l" t="t" r="r" b="b"/>
              <a:pathLst>
                <a:path w="678" h="1471" extrusionOk="0">
                  <a:moveTo>
                    <a:pt x="206" y="0"/>
                  </a:moveTo>
                  <a:cubicBezTo>
                    <a:pt x="169" y="0"/>
                    <a:pt x="132" y="25"/>
                    <a:pt x="100" y="78"/>
                  </a:cubicBezTo>
                  <a:cubicBezTo>
                    <a:pt x="1" y="197"/>
                    <a:pt x="1" y="296"/>
                    <a:pt x="100" y="436"/>
                  </a:cubicBezTo>
                  <a:cubicBezTo>
                    <a:pt x="458" y="694"/>
                    <a:pt x="299" y="1192"/>
                    <a:pt x="657" y="1470"/>
                  </a:cubicBezTo>
                  <a:cubicBezTo>
                    <a:pt x="677" y="973"/>
                    <a:pt x="558" y="495"/>
                    <a:pt x="299" y="58"/>
                  </a:cubicBezTo>
                  <a:cubicBezTo>
                    <a:pt x="271" y="20"/>
                    <a:pt x="238" y="0"/>
                    <a:pt x="2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3106025" y="1740500"/>
              <a:ext cx="8500" cy="43800"/>
            </a:xfrm>
            <a:custGeom>
              <a:avLst/>
              <a:gdLst/>
              <a:ahLst/>
              <a:cxnLst/>
              <a:rect l="l" t="t" r="r" b="b"/>
              <a:pathLst>
                <a:path w="340" h="1752" extrusionOk="0">
                  <a:moveTo>
                    <a:pt x="299" y="1"/>
                  </a:moveTo>
                  <a:cubicBezTo>
                    <a:pt x="41" y="598"/>
                    <a:pt x="1" y="1175"/>
                    <a:pt x="339" y="1751"/>
                  </a:cubicBezTo>
                  <a:cubicBezTo>
                    <a:pt x="339" y="1175"/>
                    <a:pt x="339" y="598"/>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128425" y="1865425"/>
              <a:ext cx="14425" cy="25300"/>
            </a:xfrm>
            <a:custGeom>
              <a:avLst/>
              <a:gdLst/>
              <a:ahLst/>
              <a:cxnLst/>
              <a:rect l="l" t="t" r="r" b="b"/>
              <a:pathLst>
                <a:path w="577" h="1012" extrusionOk="0">
                  <a:moveTo>
                    <a:pt x="177" y="0"/>
                  </a:moveTo>
                  <a:cubicBezTo>
                    <a:pt x="156" y="0"/>
                    <a:pt x="128" y="29"/>
                    <a:pt x="100" y="57"/>
                  </a:cubicBezTo>
                  <a:lnTo>
                    <a:pt x="100" y="574"/>
                  </a:lnTo>
                  <a:cubicBezTo>
                    <a:pt x="60" y="653"/>
                    <a:pt x="0" y="733"/>
                    <a:pt x="0" y="833"/>
                  </a:cubicBezTo>
                  <a:cubicBezTo>
                    <a:pt x="40" y="912"/>
                    <a:pt x="80" y="972"/>
                    <a:pt x="179" y="1012"/>
                  </a:cubicBezTo>
                  <a:cubicBezTo>
                    <a:pt x="378" y="1012"/>
                    <a:pt x="577" y="972"/>
                    <a:pt x="477" y="713"/>
                  </a:cubicBezTo>
                  <a:cubicBezTo>
                    <a:pt x="477" y="653"/>
                    <a:pt x="477" y="614"/>
                    <a:pt x="438" y="574"/>
                  </a:cubicBezTo>
                  <a:cubicBezTo>
                    <a:pt x="298" y="474"/>
                    <a:pt x="358" y="315"/>
                    <a:pt x="279" y="176"/>
                  </a:cubicBezTo>
                  <a:cubicBezTo>
                    <a:pt x="298" y="136"/>
                    <a:pt x="298" y="77"/>
                    <a:pt x="259" y="57"/>
                  </a:cubicBezTo>
                  <a:lnTo>
                    <a:pt x="199" y="17"/>
                  </a:lnTo>
                  <a:cubicBezTo>
                    <a:pt x="193" y="5"/>
                    <a:pt x="18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109525" y="1784275"/>
              <a:ext cx="9950" cy="17925"/>
            </a:xfrm>
            <a:custGeom>
              <a:avLst/>
              <a:gdLst/>
              <a:ahLst/>
              <a:cxnLst/>
              <a:rect l="l" t="t" r="r" b="b"/>
              <a:pathLst>
                <a:path w="398" h="717" extrusionOk="0">
                  <a:moveTo>
                    <a:pt x="219" y="0"/>
                  </a:moveTo>
                  <a:cubicBezTo>
                    <a:pt x="0" y="239"/>
                    <a:pt x="199" y="478"/>
                    <a:pt x="199" y="717"/>
                  </a:cubicBezTo>
                  <a:cubicBezTo>
                    <a:pt x="259" y="697"/>
                    <a:pt x="318" y="697"/>
                    <a:pt x="398" y="697"/>
                  </a:cubicBezTo>
                  <a:cubicBezTo>
                    <a:pt x="358" y="438"/>
                    <a:pt x="358" y="1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3123450" y="1839475"/>
              <a:ext cx="9475" cy="18925"/>
            </a:xfrm>
            <a:custGeom>
              <a:avLst/>
              <a:gdLst/>
              <a:ahLst/>
              <a:cxnLst/>
              <a:rect l="l" t="t" r="r" b="b"/>
              <a:pathLst>
                <a:path w="379" h="757" extrusionOk="0">
                  <a:moveTo>
                    <a:pt x="159" y="1"/>
                  </a:moveTo>
                  <a:cubicBezTo>
                    <a:pt x="159" y="259"/>
                    <a:pt x="0" y="558"/>
                    <a:pt x="338" y="757"/>
                  </a:cubicBezTo>
                  <a:cubicBezTo>
                    <a:pt x="378" y="478"/>
                    <a:pt x="358" y="219"/>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3130900" y="1857375"/>
              <a:ext cx="5000" cy="9475"/>
            </a:xfrm>
            <a:custGeom>
              <a:avLst/>
              <a:gdLst/>
              <a:ahLst/>
              <a:cxnLst/>
              <a:rect l="l" t="t" r="r" b="b"/>
              <a:pathLst>
                <a:path w="200" h="379" extrusionOk="0">
                  <a:moveTo>
                    <a:pt x="40" y="1"/>
                  </a:moveTo>
                  <a:cubicBezTo>
                    <a:pt x="40" y="140"/>
                    <a:pt x="1" y="259"/>
                    <a:pt x="1" y="379"/>
                  </a:cubicBezTo>
                  <a:lnTo>
                    <a:pt x="180" y="379"/>
                  </a:lnTo>
                  <a:cubicBezTo>
                    <a:pt x="180" y="259"/>
                    <a:pt x="199" y="10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135375" y="1869825"/>
              <a:ext cx="4500" cy="9950"/>
            </a:xfrm>
            <a:custGeom>
              <a:avLst/>
              <a:gdLst/>
              <a:ahLst/>
              <a:cxnLst/>
              <a:rect l="l" t="t" r="r" b="b"/>
              <a:pathLst>
                <a:path w="180" h="398" extrusionOk="0">
                  <a:moveTo>
                    <a:pt x="20" y="0"/>
                  </a:moveTo>
                  <a:lnTo>
                    <a:pt x="20" y="0"/>
                  </a:lnTo>
                  <a:cubicBezTo>
                    <a:pt x="1" y="159"/>
                    <a:pt x="20" y="298"/>
                    <a:pt x="180" y="398"/>
                  </a:cubicBezTo>
                  <a:lnTo>
                    <a:pt x="180" y="80"/>
                  </a:lnTo>
                  <a:lnTo>
                    <a:pt x="2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181625" y="1910500"/>
              <a:ext cx="45750" cy="56325"/>
            </a:xfrm>
            <a:custGeom>
              <a:avLst/>
              <a:gdLst/>
              <a:ahLst/>
              <a:cxnLst/>
              <a:rect l="l" t="t" r="r" b="b"/>
              <a:pathLst>
                <a:path w="1830" h="2253" extrusionOk="0">
                  <a:moveTo>
                    <a:pt x="979" y="1827"/>
                  </a:moveTo>
                  <a:cubicBezTo>
                    <a:pt x="989" y="1827"/>
                    <a:pt x="1001" y="1830"/>
                    <a:pt x="1015" y="1834"/>
                  </a:cubicBezTo>
                  <a:cubicBezTo>
                    <a:pt x="974" y="1848"/>
                    <a:pt x="952" y="1871"/>
                    <a:pt x="936" y="1897"/>
                  </a:cubicBezTo>
                  <a:lnTo>
                    <a:pt x="936" y="1897"/>
                  </a:lnTo>
                  <a:cubicBezTo>
                    <a:pt x="938" y="1848"/>
                    <a:pt x="950" y="1827"/>
                    <a:pt x="979" y="1827"/>
                  </a:cubicBezTo>
                  <a:close/>
                  <a:moveTo>
                    <a:pt x="1375" y="0"/>
                  </a:moveTo>
                  <a:cubicBezTo>
                    <a:pt x="1349" y="0"/>
                    <a:pt x="1322" y="2"/>
                    <a:pt x="1294" y="4"/>
                  </a:cubicBezTo>
                  <a:cubicBezTo>
                    <a:pt x="1194" y="64"/>
                    <a:pt x="1134" y="163"/>
                    <a:pt x="1115" y="263"/>
                  </a:cubicBezTo>
                  <a:cubicBezTo>
                    <a:pt x="1095" y="362"/>
                    <a:pt x="1095" y="462"/>
                    <a:pt x="1055" y="561"/>
                  </a:cubicBezTo>
                  <a:cubicBezTo>
                    <a:pt x="1015" y="740"/>
                    <a:pt x="896" y="840"/>
                    <a:pt x="737" y="919"/>
                  </a:cubicBezTo>
                  <a:cubicBezTo>
                    <a:pt x="538" y="1039"/>
                    <a:pt x="339" y="1158"/>
                    <a:pt x="239" y="1397"/>
                  </a:cubicBezTo>
                  <a:cubicBezTo>
                    <a:pt x="140" y="1715"/>
                    <a:pt x="1" y="2033"/>
                    <a:pt x="418" y="2252"/>
                  </a:cubicBezTo>
                  <a:lnTo>
                    <a:pt x="597" y="2252"/>
                  </a:lnTo>
                  <a:cubicBezTo>
                    <a:pt x="715" y="2168"/>
                    <a:pt x="804" y="2084"/>
                    <a:pt x="888" y="1977"/>
                  </a:cubicBezTo>
                  <a:lnTo>
                    <a:pt x="888" y="1977"/>
                  </a:lnTo>
                  <a:cubicBezTo>
                    <a:pt x="875" y="2022"/>
                    <a:pt x="905" y="2068"/>
                    <a:pt x="936" y="2113"/>
                  </a:cubicBezTo>
                  <a:cubicBezTo>
                    <a:pt x="1155" y="2145"/>
                    <a:pt x="1318" y="2167"/>
                    <a:pt x="1438" y="2167"/>
                  </a:cubicBezTo>
                  <a:cubicBezTo>
                    <a:pt x="1765" y="2167"/>
                    <a:pt x="1775" y="2004"/>
                    <a:pt x="1731" y="1437"/>
                  </a:cubicBezTo>
                  <a:cubicBezTo>
                    <a:pt x="1731" y="1138"/>
                    <a:pt x="1791" y="860"/>
                    <a:pt x="1811" y="601"/>
                  </a:cubicBezTo>
                  <a:cubicBezTo>
                    <a:pt x="1829" y="249"/>
                    <a:pt x="172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120950" y="1945400"/>
              <a:ext cx="71150" cy="40200"/>
            </a:xfrm>
            <a:custGeom>
              <a:avLst/>
              <a:gdLst/>
              <a:ahLst/>
              <a:cxnLst/>
              <a:rect l="l" t="t" r="r" b="b"/>
              <a:pathLst>
                <a:path w="2846" h="1608" extrusionOk="0">
                  <a:moveTo>
                    <a:pt x="2845" y="1"/>
                  </a:moveTo>
                  <a:cubicBezTo>
                    <a:pt x="2189" y="1"/>
                    <a:pt x="1652" y="319"/>
                    <a:pt x="1135" y="578"/>
                  </a:cubicBezTo>
                  <a:cubicBezTo>
                    <a:pt x="1035" y="677"/>
                    <a:pt x="896" y="777"/>
                    <a:pt x="776" y="836"/>
                  </a:cubicBezTo>
                  <a:cubicBezTo>
                    <a:pt x="697" y="856"/>
                    <a:pt x="657" y="876"/>
                    <a:pt x="578" y="916"/>
                  </a:cubicBezTo>
                  <a:cubicBezTo>
                    <a:pt x="458" y="956"/>
                    <a:pt x="299" y="1015"/>
                    <a:pt x="180" y="1055"/>
                  </a:cubicBezTo>
                  <a:cubicBezTo>
                    <a:pt x="140" y="1095"/>
                    <a:pt x="60" y="1135"/>
                    <a:pt x="40" y="1214"/>
                  </a:cubicBezTo>
                  <a:cubicBezTo>
                    <a:pt x="1" y="1294"/>
                    <a:pt x="40" y="1353"/>
                    <a:pt x="80" y="1413"/>
                  </a:cubicBezTo>
                  <a:cubicBezTo>
                    <a:pt x="140" y="1453"/>
                    <a:pt x="200" y="1473"/>
                    <a:pt x="279" y="1513"/>
                  </a:cubicBezTo>
                  <a:cubicBezTo>
                    <a:pt x="430" y="1513"/>
                    <a:pt x="590" y="1607"/>
                    <a:pt x="747" y="1607"/>
                  </a:cubicBezTo>
                  <a:cubicBezTo>
                    <a:pt x="818" y="1607"/>
                    <a:pt x="888" y="1588"/>
                    <a:pt x="956" y="1532"/>
                  </a:cubicBezTo>
                  <a:cubicBezTo>
                    <a:pt x="995" y="1453"/>
                    <a:pt x="1075" y="1413"/>
                    <a:pt x="1174" y="1393"/>
                  </a:cubicBezTo>
                  <a:cubicBezTo>
                    <a:pt x="1493" y="1294"/>
                    <a:pt x="1791" y="1155"/>
                    <a:pt x="2149" y="1155"/>
                  </a:cubicBezTo>
                  <a:cubicBezTo>
                    <a:pt x="2368" y="1055"/>
                    <a:pt x="2627" y="936"/>
                    <a:pt x="2845" y="836"/>
                  </a:cubicBezTo>
                  <a:cubicBezTo>
                    <a:pt x="2587" y="558"/>
                    <a:pt x="2806" y="259"/>
                    <a:pt x="28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3153275" y="1906625"/>
              <a:ext cx="60700" cy="30350"/>
            </a:xfrm>
            <a:custGeom>
              <a:avLst/>
              <a:gdLst/>
              <a:ahLst/>
              <a:cxnLst/>
              <a:rect l="l" t="t" r="r" b="b"/>
              <a:pathLst>
                <a:path w="2428" h="1214" extrusionOk="0">
                  <a:moveTo>
                    <a:pt x="657" y="0"/>
                  </a:moveTo>
                  <a:cubicBezTo>
                    <a:pt x="597" y="0"/>
                    <a:pt x="518" y="20"/>
                    <a:pt x="478" y="60"/>
                  </a:cubicBezTo>
                  <a:cubicBezTo>
                    <a:pt x="558" y="318"/>
                    <a:pt x="1" y="179"/>
                    <a:pt x="120" y="517"/>
                  </a:cubicBezTo>
                  <a:cubicBezTo>
                    <a:pt x="276" y="720"/>
                    <a:pt x="492" y="764"/>
                    <a:pt x="713" y="764"/>
                  </a:cubicBezTo>
                  <a:cubicBezTo>
                    <a:pt x="774" y="764"/>
                    <a:pt x="835" y="760"/>
                    <a:pt x="896" y="756"/>
                  </a:cubicBezTo>
                  <a:cubicBezTo>
                    <a:pt x="938" y="752"/>
                    <a:pt x="980" y="751"/>
                    <a:pt x="1021" y="751"/>
                  </a:cubicBezTo>
                  <a:cubicBezTo>
                    <a:pt x="1422" y="751"/>
                    <a:pt x="1757" y="925"/>
                    <a:pt x="2010" y="1214"/>
                  </a:cubicBezTo>
                  <a:cubicBezTo>
                    <a:pt x="2209" y="1154"/>
                    <a:pt x="2368" y="1054"/>
                    <a:pt x="2368" y="816"/>
                  </a:cubicBezTo>
                  <a:cubicBezTo>
                    <a:pt x="2308" y="716"/>
                    <a:pt x="2308" y="617"/>
                    <a:pt x="2388" y="557"/>
                  </a:cubicBezTo>
                  <a:cubicBezTo>
                    <a:pt x="2428" y="418"/>
                    <a:pt x="2428" y="298"/>
                    <a:pt x="2428" y="179"/>
                  </a:cubicBezTo>
                  <a:cubicBezTo>
                    <a:pt x="2070" y="100"/>
                    <a:pt x="1751" y="60"/>
                    <a:pt x="1373" y="20"/>
                  </a:cubicBezTo>
                  <a:cubicBezTo>
                    <a:pt x="1306" y="65"/>
                    <a:pt x="1232" y="104"/>
                    <a:pt x="1159" y="104"/>
                  </a:cubicBezTo>
                  <a:cubicBezTo>
                    <a:pt x="1103" y="104"/>
                    <a:pt x="1047" y="81"/>
                    <a:pt x="995" y="20"/>
                  </a:cubicBezTo>
                  <a:cubicBezTo>
                    <a:pt x="956" y="20"/>
                    <a:pt x="876" y="0"/>
                    <a:pt x="816" y="0"/>
                  </a:cubicBezTo>
                  <a:cubicBezTo>
                    <a:pt x="786" y="10"/>
                    <a:pt x="757" y="15"/>
                    <a:pt x="729" y="15"/>
                  </a:cubicBezTo>
                  <a:cubicBezTo>
                    <a:pt x="702" y="15"/>
                    <a:pt x="677" y="1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3196550" y="1958325"/>
              <a:ext cx="8475" cy="8125"/>
            </a:xfrm>
            <a:custGeom>
              <a:avLst/>
              <a:gdLst/>
              <a:ahLst/>
              <a:cxnLst/>
              <a:rect l="l" t="t" r="r" b="b"/>
              <a:pathLst>
                <a:path w="339" h="325" extrusionOk="0">
                  <a:moveTo>
                    <a:pt x="339" y="1"/>
                  </a:moveTo>
                  <a:cubicBezTo>
                    <a:pt x="160" y="81"/>
                    <a:pt x="60" y="200"/>
                    <a:pt x="0" y="319"/>
                  </a:cubicBezTo>
                  <a:cubicBezTo>
                    <a:pt x="24" y="323"/>
                    <a:pt x="46" y="324"/>
                    <a:pt x="67" y="324"/>
                  </a:cubicBezTo>
                  <a:cubicBezTo>
                    <a:pt x="173" y="324"/>
                    <a:pt x="256" y="283"/>
                    <a:pt x="339" y="20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3179150" y="1906625"/>
              <a:ext cx="8975" cy="2475"/>
            </a:xfrm>
            <a:custGeom>
              <a:avLst/>
              <a:gdLst/>
              <a:ahLst/>
              <a:cxnLst/>
              <a:rect l="l" t="t" r="r" b="b"/>
              <a:pathLst>
                <a:path w="359" h="99" extrusionOk="0">
                  <a:moveTo>
                    <a:pt x="0" y="0"/>
                  </a:moveTo>
                  <a:cubicBezTo>
                    <a:pt x="53" y="71"/>
                    <a:pt x="106" y="98"/>
                    <a:pt x="159" y="98"/>
                  </a:cubicBezTo>
                  <a:cubicBezTo>
                    <a:pt x="226" y="98"/>
                    <a:pt x="292" y="55"/>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379950" y="764775"/>
              <a:ext cx="126350" cy="17650"/>
            </a:xfrm>
            <a:custGeom>
              <a:avLst/>
              <a:gdLst/>
              <a:ahLst/>
              <a:cxnLst/>
              <a:rect l="l" t="t" r="r" b="b"/>
              <a:pathLst>
                <a:path w="5054" h="706" extrusionOk="0">
                  <a:moveTo>
                    <a:pt x="3641" y="0"/>
                  </a:moveTo>
                  <a:cubicBezTo>
                    <a:pt x="2487" y="40"/>
                    <a:pt x="1353" y="120"/>
                    <a:pt x="199" y="179"/>
                  </a:cubicBezTo>
                  <a:cubicBezTo>
                    <a:pt x="199" y="219"/>
                    <a:pt x="199" y="239"/>
                    <a:pt x="180" y="299"/>
                  </a:cubicBezTo>
                  <a:cubicBezTo>
                    <a:pt x="140" y="438"/>
                    <a:pt x="60" y="577"/>
                    <a:pt x="1" y="697"/>
                  </a:cubicBezTo>
                  <a:cubicBezTo>
                    <a:pt x="319" y="697"/>
                    <a:pt x="646" y="705"/>
                    <a:pt x="976" y="705"/>
                  </a:cubicBezTo>
                  <a:cubicBezTo>
                    <a:pt x="1141" y="705"/>
                    <a:pt x="1307" y="703"/>
                    <a:pt x="1473" y="697"/>
                  </a:cubicBezTo>
                  <a:cubicBezTo>
                    <a:pt x="1814" y="674"/>
                    <a:pt x="2155" y="671"/>
                    <a:pt x="2496" y="671"/>
                  </a:cubicBezTo>
                  <a:cubicBezTo>
                    <a:pt x="2632" y="671"/>
                    <a:pt x="2768" y="671"/>
                    <a:pt x="2905" y="671"/>
                  </a:cubicBezTo>
                  <a:cubicBezTo>
                    <a:pt x="3621" y="671"/>
                    <a:pt x="4337" y="657"/>
                    <a:pt x="5053" y="478"/>
                  </a:cubicBezTo>
                  <a:cubicBezTo>
                    <a:pt x="4954" y="279"/>
                    <a:pt x="4636" y="378"/>
                    <a:pt x="4536" y="140"/>
                  </a:cubicBezTo>
                  <a:cubicBezTo>
                    <a:pt x="4458" y="114"/>
                    <a:pt x="4378" y="107"/>
                    <a:pt x="4299" y="107"/>
                  </a:cubicBezTo>
                  <a:cubicBezTo>
                    <a:pt x="4207" y="107"/>
                    <a:pt x="4116" y="116"/>
                    <a:pt x="4025" y="116"/>
                  </a:cubicBezTo>
                  <a:cubicBezTo>
                    <a:pt x="3893" y="116"/>
                    <a:pt x="3763" y="96"/>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623150" y="764275"/>
              <a:ext cx="16925" cy="8300"/>
            </a:xfrm>
            <a:custGeom>
              <a:avLst/>
              <a:gdLst/>
              <a:ahLst/>
              <a:cxnLst/>
              <a:rect l="l" t="t" r="r" b="b"/>
              <a:pathLst>
                <a:path w="677" h="332" extrusionOk="0">
                  <a:moveTo>
                    <a:pt x="179" y="1"/>
                  </a:moveTo>
                  <a:cubicBezTo>
                    <a:pt x="119" y="60"/>
                    <a:pt x="0" y="160"/>
                    <a:pt x="0" y="239"/>
                  </a:cubicBezTo>
                  <a:cubicBezTo>
                    <a:pt x="11" y="314"/>
                    <a:pt x="62" y="332"/>
                    <a:pt x="122" y="332"/>
                  </a:cubicBezTo>
                  <a:cubicBezTo>
                    <a:pt x="174" y="332"/>
                    <a:pt x="233" y="319"/>
                    <a:pt x="279" y="319"/>
                  </a:cubicBezTo>
                  <a:cubicBezTo>
                    <a:pt x="318" y="325"/>
                    <a:pt x="363" y="328"/>
                    <a:pt x="408" y="328"/>
                  </a:cubicBezTo>
                  <a:cubicBezTo>
                    <a:pt x="500" y="328"/>
                    <a:pt x="597" y="319"/>
                    <a:pt x="676" y="319"/>
                  </a:cubicBezTo>
                  <a:cubicBezTo>
                    <a:pt x="617" y="219"/>
                    <a:pt x="577" y="100"/>
                    <a:pt x="517" y="1"/>
                  </a:cubicBezTo>
                  <a:cubicBezTo>
                    <a:pt x="438" y="1"/>
                    <a:pt x="367" y="9"/>
                    <a:pt x="293" y="9"/>
                  </a:cubicBezTo>
                  <a:cubicBezTo>
                    <a:pt x="256" y="9"/>
                    <a:pt x="219" y="7"/>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3043875" y="1975475"/>
              <a:ext cx="85050" cy="32075"/>
            </a:xfrm>
            <a:custGeom>
              <a:avLst/>
              <a:gdLst/>
              <a:ahLst/>
              <a:cxnLst/>
              <a:rect l="l" t="t" r="r" b="b"/>
              <a:pathLst>
                <a:path w="3402" h="1283" extrusionOk="0">
                  <a:moveTo>
                    <a:pt x="2756" y="1"/>
                  </a:moveTo>
                  <a:cubicBezTo>
                    <a:pt x="2727" y="1"/>
                    <a:pt x="2697" y="4"/>
                    <a:pt x="2666" y="11"/>
                  </a:cubicBezTo>
                  <a:cubicBezTo>
                    <a:pt x="2527" y="31"/>
                    <a:pt x="2387" y="71"/>
                    <a:pt x="2288" y="170"/>
                  </a:cubicBezTo>
                  <a:cubicBezTo>
                    <a:pt x="1890" y="349"/>
                    <a:pt x="1472" y="528"/>
                    <a:pt x="1075" y="707"/>
                  </a:cubicBezTo>
                  <a:cubicBezTo>
                    <a:pt x="993" y="789"/>
                    <a:pt x="895" y="804"/>
                    <a:pt x="794" y="804"/>
                  </a:cubicBezTo>
                  <a:cubicBezTo>
                    <a:pt x="736" y="804"/>
                    <a:pt x="677" y="799"/>
                    <a:pt x="620" y="799"/>
                  </a:cubicBezTo>
                  <a:cubicBezTo>
                    <a:pt x="533" y="799"/>
                    <a:pt x="449" y="810"/>
                    <a:pt x="378" y="867"/>
                  </a:cubicBezTo>
                  <a:cubicBezTo>
                    <a:pt x="279" y="966"/>
                    <a:pt x="140" y="966"/>
                    <a:pt x="0" y="1026"/>
                  </a:cubicBezTo>
                  <a:cubicBezTo>
                    <a:pt x="89" y="1202"/>
                    <a:pt x="201" y="1283"/>
                    <a:pt x="337" y="1283"/>
                  </a:cubicBezTo>
                  <a:cubicBezTo>
                    <a:pt x="416" y="1283"/>
                    <a:pt x="502" y="1256"/>
                    <a:pt x="597" y="1205"/>
                  </a:cubicBezTo>
                  <a:cubicBezTo>
                    <a:pt x="709" y="1126"/>
                    <a:pt x="840" y="1048"/>
                    <a:pt x="969" y="1048"/>
                  </a:cubicBezTo>
                  <a:cubicBezTo>
                    <a:pt x="1069" y="1048"/>
                    <a:pt x="1167" y="1095"/>
                    <a:pt x="1254" y="1225"/>
                  </a:cubicBezTo>
                  <a:cubicBezTo>
                    <a:pt x="1293" y="1205"/>
                    <a:pt x="1373" y="1205"/>
                    <a:pt x="1433" y="1185"/>
                  </a:cubicBezTo>
                  <a:cubicBezTo>
                    <a:pt x="1532" y="1105"/>
                    <a:pt x="1671" y="1145"/>
                    <a:pt x="1751" y="1026"/>
                  </a:cubicBezTo>
                  <a:cubicBezTo>
                    <a:pt x="2288" y="946"/>
                    <a:pt x="2825" y="767"/>
                    <a:pt x="3342" y="548"/>
                  </a:cubicBezTo>
                  <a:cubicBezTo>
                    <a:pt x="3402" y="429"/>
                    <a:pt x="3402" y="310"/>
                    <a:pt x="3322" y="190"/>
                  </a:cubicBezTo>
                  <a:lnTo>
                    <a:pt x="3143" y="190"/>
                  </a:lnTo>
                  <a:cubicBezTo>
                    <a:pt x="3012" y="75"/>
                    <a:pt x="2894" y="1"/>
                    <a:pt x="2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3126925" y="1980725"/>
              <a:ext cx="17425" cy="9475"/>
            </a:xfrm>
            <a:custGeom>
              <a:avLst/>
              <a:gdLst/>
              <a:ahLst/>
              <a:cxnLst/>
              <a:rect l="l" t="t" r="r" b="b"/>
              <a:pathLst>
                <a:path w="697" h="379" extrusionOk="0">
                  <a:moveTo>
                    <a:pt x="0" y="0"/>
                  </a:moveTo>
                  <a:lnTo>
                    <a:pt x="0" y="0"/>
                  </a:lnTo>
                  <a:cubicBezTo>
                    <a:pt x="20" y="119"/>
                    <a:pt x="20" y="239"/>
                    <a:pt x="20" y="378"/>
                  </a:cubicBezTo>
                  <a:cubicBezTo>
                    <a:pt x="259" y="338"/>
                    <a:pt x="518" y="338"/>
                    <a:pt x="697" y="179"/>
                  </a:cubicBezTo>
                  <a:cubicBezTo>
                    <a:pt x="458" y="119"/>
                    <a:pt x="21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3079675" y="2001100"/>
              <a:ext cx="7975" cy="4175"/>
            </a:xfrm>
            <a:custGeom>
              <a:avLst/>
              <a:gdLst/>
              <a:ahLst/>
              <a:cxnLst/>
              <a:rect l="l" t="t" r="r" b="b"/>
              <a:pathLst>
                <a:path w="319" h="167" extrusionOk="0">
                  <a:moveTo>
                    <a:pt x="319" y="1"/>
                  </a:moveTo>
                  <a:cubicBezTo>
                    <a:pt x="200" y="1"/>
                    <a:pt x="60" y="21"/>
                    <a:pt x="1" y="160"/>
                  </a:cubicBezTo>
                  <a:cubicBezTo>
                    <a:pt x="24" y="164"/>
                    <a:pt x="48" y="166"/>
                    <a:pt x="72" y="166"/>
                  </a:cubicBezTo>
                  <a:cubicBezTo>
                    <a:pt x="166" y="166"/>
                    <a:pt x="255" y="128"/>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3144325" y="1980725"/>
              <a:ext cx="5500" cy="3500"/>
            </a:xfrm>
            <a:custGeom>
              <a:avLst/>
              <a:gdLst/>
              <a:ahLst/>
              <a:cxnLst/>
              <a:rect l="l" t="t" r="r" b="b"/>
              <a:pathLst>
                <a:path w="220" h="140" extrusionOk="0">
                  <a:moveTo>
                    <a:pt x="219" y="0"/>
                  </a:moveTo>
                  <a:cubicBezTo>
                    <a:pt x="120" y="0"/>
                    <a:pt x="40" y="40"/>
                    <a:pt x="1" y="139"/>
                  </a:cubicBezTo>
                  <a:cubicBezTo>
                    <a:pt x="120" y="139"/>
                    <a:pt x="200"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1251050" y="1242200"/>
              <a:ext cx="43275" cy="52250"/>
            </a:xfrm>
            <a:custGeom>
              <a:avLst/>
              <a:gdLst/>
              <a:ahLst/>
              <a:cxnLst/>
              <a:rect l="l" t="t" r="r" b="b"/>
              <a:pathLst>
                <a:path w="1731" h="2090" extrusionOk="0">
                  <a:moveTo>
                    <a:pt x="1353" y="0"/>
                  </a:moveTo>
                  <a:cubicBezTo>
                    <a:pt x="1253" y="20"/>
                    <a:pt x="1154" y="20"/>
                    <a:pt x="1054" y="40"/>
                  </a:cubicBezTo>
                  <a:cubicBezTo>
                    <a:pt x="955" y="140"/>
                    <a:pt x="816" y="199"/>
                    <a:pt x="676" y="199"/>
                  </a:cubicBezTo>
                  <a:cubicBezTo>
                    <a:pt x="159" y="438"/>
                    <a:pt x="0" y="836"/>
                    <a:pt x="179" y="1353"/>
                  </a:cubicBezTo>
                  <a:cubicBezTo>
                    <a:pt x="259" y="1592"/>
                    <a:pt x="299" y="1831"/>
                    <a:pt x="358" y="2089"/>
                  </a:cubicBezTo>
                  <a:cubicBezTo>
                    <a:pt x="597" y="1811"/>
                    <a:pt x="478" y="1492"/>
                    <a:pt x="497" y="1194"/>
                  </a:cubicBezTo>
                  <a:cubicBezTo>
                    <a:pt x="537" y="896"/>
                    <a:pt x="557" y="617"/>
                    <a:pt x="935" y="538"/>
                  </a:cubicBezTo>
                  <a:cubicBezTo>
                    <a:pt x="1194" y="398"/>
                    <a:pt x="1452" y="279"/>
                    <a:pt x="1731" y="140"/>
                  </a:cubicBezTo>
                  <a:cubicBezTo>
                    <a:pt x="1651" y="0"/>
                    <a:pt x="1492" y="0"/>
                    <a:pt x="13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1266850" y="1349950"/>
              <a:ext cx="6600" cy="9150"/>
            </a:xfrm>
            <a:custGeom>
              <a:avLst/>
              <a:gdLst/>
              <a:ahLst/>
              <a:cxnLst/>
              <a:rect l="l" t="t" r="r" b="b"/>
              <a:pathLst>
                <a:path w="264" h="366" extrusionOk="0">
                  <a:moveTo>
                    <a:pt x="101" y="1"/>
                  </a:moveTo>
                  <a:cubicBezTo>
                    <a:pt x="1" y="1"/>
                    <a:pt x="88" y="198"/>
                    <a:pt x="25" y="246"/>
                  </a:cubicBezTo>
                  <a:lnTo>
                    <a:pt x="25" y="306"/>
                  </a:lnTo>
                  <a:lnTo>
                    <a:pt x="64" y="365"/>
                  </a:lnTo>
                  <a:cubicBezTo>
                    <a:pt x="124" y="306"/>
                    <a:pt x="164" y="246"/>
                    <a:pt x="224" y="206"/>
                  </a:cubicBezTo>
                  <a:cubicBezTo>
                    <a:pt x="263" y="166"/>
                    <a:pt x="263" y="87"/>
                    <a:pt x="224" y="47"/>
                  </a:cubicBezTo>
                  <a:cubicBezTo>
                    <a:pt x="166" y="14"/>
                    <a:pt x="127" y="1"/>
                    <a:pt x="1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1285350" y="1358900"/>
              <a:ext cx="12950" cy="5675"/>
            </a:xfrm>
            <a:custGeom>
              <a:avLst/>
              <a:gdLst/>
              <a:ahLst/>
              <a:cxnLst/>
              <a:rect l="l" t="t" r="r" b="b"/>
              <a:pathLst>
                <a:path w="518" h="227" extrusionOk="0">
                  <a:moveTo>
                    <a:pt x="197" y="1"/>
                  </a:moveTo>
                  <a:cubicBezTo>
                    <a:pt x="133" y="1"/>
                    <a:pt x="67" y="7"/>
                    <a:pt x="1" y="7"/>
                  </a:cubicBezTo>
                  <a:cubicBezTo>
                    <a:pt x="120" y="226"/>
                    <a:pt x="359" y="127"/>
                    <a:pt x="518" y="186"/>
                  </a:cubicBezTo>
                  <a:cubicBezTo>
                    <a:pt x="438" y="27"/>
                    <a:pt x="323" y="1"/>
                    <a:pt x="1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1298275" y="1362300"/>
              <a:ext cx="9800" cy="4750"/>
            </a:xfrm>
            <a:custGeom>
              <a:avLst/>
              <a:gdLst/>
              <a:ahLst/>
              <a:cxnLst/>
              <a:rect l="l" t="t" r="r" b="b"/>
              <a:pathLst>
                <a:path w="392" h="190" extrusionOk="0">
                  <a:moveTo>
                    <a:pt x="261" y="0"/>
                  </a:moveTo>
                  <a:cubicBezTo>
                    <a:pt x="238" y="0"/>
                    <a:pt x="211" y="4"/>
                    <a:pt x="180" y="10"/>
                  </a:cubicBezTo>
                  <a:cubicBezTo>
                    <a:pt x="100" y="10"/>
                    <a:pt x="61" y="50"/>
                    <a:pt x="1" y="50"/>
                  </a:cubicBezTo>
                  <a:cubicBezTo>
                    <a:pt x="1" y="90"/>
                    <a:pt x="41" y="170"/>
                    <a:pt x="41" y="189"/>
                  </a:cubicBezTo>
                  <a:lnTo>
                    <a:pt x="359" y="189"/>
                  </a:lnTo>
                  <a:cubicBezTo>
                    <a:pt x="392" y="75"/>
                    <a:pt x="370" y="0"/>
                    <a:pt x="2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1272925" y="1350125"/>
              <a:ext cx="2500" cy="4500"/>
            </a:xfrm>
            <a:custGeom>
              <a:avLst/>
              <a:gdLst/>
              <a:ahLst/>
              <a:cxnLst/>
              <a:rect l="l" t="t" r="r" b="b"/>
              <a:pathLst>
                <a:path w="100" h="180" extrusionOk="0">
                  <a:moveTo>
                    <a:pt x="0" y="0"/>
                  </a:moveTo>
                  <a:lnTo>
                    <a:pt x="0" y="179"/>
                  </a:lnTo>
                  <a:cubicBezTo>
                    <a:pt x="100" y="139"/>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927000" y="750850"/>
              <a:ext cx="4500" cy="2625"/>
            </a:xfrm>
            <a:custGeom>
              <a:avLst/>
              <a:gdLst/>
              <a:ahLst/>
              <a:cxnLst/>
              <a:rect l="l" t="t" r="r" b="b"/>
              <a:pathLst>
                <a:path w="180" h="105" extrusionOk="0">
                  <a:moveTo>
                    <a:pt x="1" y="0"/>
                  </a:moveTo>
                  <a:cubicBezTo>
                    <a:pt x="30" y="70"/>
                    <a:pt x="65" y="105"/>
                    <a:pt x="97" y="105"/>
                  </a:cubicBezTo>
                  <a:cubicBezTo>
                    <a:pt x="130" y="105"/>
                    <a:pt x="160" y="7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1105325" y="1866825"/>
              <a:ext cx="13950" cy="21900"/>
            </a:xfrm>
            <a:custGeom>
              <a:avLst/>
              <a:gdLst/>
              <a:ahLst/>
              <a:cxnLst/>
              <a:rect l="l" t="t" r="r" b="b"/>
              <a:pathLst>
                <a:path w="558" h="876" extrusionOk="0">
                  <a:moveTo>
                    <a:pt x="259" y="1"/>
                  </a:moveTo>
                  <a:cubicBezTo>
                    <a:pt x="1" y="200"/>
                    <a:pt x="120" y="498"/>
                    <a:pt x="60" y="757"/>
                  </a:cubicBezTo>
                  <a:cubicBezTo>
                    <a:pt x="40" y="796"/>
                    <a:pt x="60" y="836"/>
                    <a:pt x="100" y="876"/>
                  </a:cubicBezTo>
                  <a:cubicBezTo>
                    <a:pt x="558" y="717"/>
                    <a:pt x="299" y="399"/>
                    <a:pt x="299" y="120"/>
                  </a:cubicBezTo>
                  <a:cubicBezTo>
                    <a:pt x="299" y="80"/>
                    <a:pt x="299"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1098850" y="1776325"/>
              <a:ext cx="4500" cy="8475"/>
            </a:xfrm>
            <a:custGeom>
              <a:avLst/>
              <a:gdLst/>
              <a:ahLst/>
              <a:cxnLst/>
              <a:rect l="l" t="t" r="r" b="b"/>
              <a:pathLst>
                <a:path w="180" h="339" extrusionOk="0">
                  <a:moveTo>
                    <a:pt x="21" y="0"/>
                  </a:moveTo>
                  <a:lnTo>
                    <a:pt x="21" y="0"/>
                  </a:lnTo>
                  <a:cubicBezTo>
                    <a:pt x="1" y="120"/>
                    <a:pt x="1" y="219"/>
                    <a:pt x="1" y="338"/>
                  </a:cubicBezTo>
                  <a:cubicBezTo>
                    <a:pt x="180" y="219"/>
                    <a:pt x="180" y="12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1632475" y="881975"/>
              <a:ext cx="13950" cy="9850"/>
            </a:xfrm>
            <a:custGeom>
              <a:avLst/>
              <a:gdLst/>
              <a:ahLst/>
              <a:cxnLst/>
              <a:rect l="l" t="t" r="r" b="b"/>
              <a:pathLst>
                <a:path w="558" h="394" extrusionOk="0">
                  <a:moveTo>
                    <a:pt x="299" y="0"/>
                  </a:moveTo>
                  <a:cubicBezTo>
                    <a:pt x="181" y="0"/>
                    <a:pt x="79" y="33"/>
                    <a:pt x="1" y="126"/>
                  </a:cubicBezTo>
                  <a:cubicBezTo>
                    <a:pt x="61" y="186"/>
                    <a:pt x="120" y="266"/>
                    <a:pt x="200" y="305"/>
                  </a:cubicBezTo>
                  <a:cubicBezTo>
                    <a:pt x="285" y="357"/>
                    <a:pt x="359" y="393"/>
                    <a:pt x="418" y="393"/>
                  </a:cubicBezTo>
                  <a:cubicBezTo>
                    <a:pt x="496" y="393"/>
                    <a:pt x="546" y="328"/>
                    <a:pt x="558" y="146"/>
                  </a:cubicBezTo>
                  <a:cubicBezTo>
                    <a:pt x="518" y="107"/>
                    <a:pt x="438" y="67"/>
                    <a:pt x="399" y="7"/>
                  </a:cubicBezTo>
                  <a:cubicBezTo>
                    <a:pt x="364" y="3"/>
                    <a:pt x="331"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1645425" y="877650"/>
              <a:ext cx="13450" cy="4175"/>
            </a:xfrm>
            <a:custGeom>
              <a:avLst/>
              <a:gdLst/>
              <a:ahLst/>
              <a:cxnLst/>
              <a:rect l="l" t="t" r="r" b="b"/>
              <a:pathLst>
                <a:path w="538" h="167" extrusionOk="0">
                  <a:moveTo>
                    <a:pt x="437" y="0"/>
                  </a:moveTo>
                  <a:cubicBezTo>
                    <a:pt x="299" y="0"/>
                    <a:pt x="143" y="13"/>
                    <a:pt x="0" y="140"/>
                  </a:cubicBezTo>
                  <a:cubicBezTo>
                    <a:pt x="71" y="155"/>
                    <a:pt x="143" y="166"/>
                    <a:pt x="211" y="166"/>
                  </a:cubicBezTo>
                  <a:cubicBezTo>
                    <a:pt x="334" y="166"/>
                    <a:pt x="448" y="129"/>
                    <a:pt x="537" y="1"/>
                  </a:cubicBezTo>
                  <a:cubicBezTo>
                    <a:pt x="505" y="1"/>
                    <a:pt x="472"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1702600" y="859675"/>
              <a:ext cx="14450" cy="4175"/>
            </a:xfrm>
            <a:custGeom>
              <a:avLst/>
              <a:gdLst/>
              <a:ahLst/>
              <a:cxnLst/>
              <a:rect l="l" t="t" r="r" b="b"/>
              <a:pathLst>
                <a:path w="578" h="167" extrusionOk="0">
                  <a:moveTo>
                    <a:pt x="401" y="1"/>
                  </a:moveTo>
                  <a:cubicBezTo>
                    <a:pt x="250" y="1"/>
                    <a:pt x="100" y="21"/>
                    <a:pt x="1" y="163"/>
                  </a:cubicBezTo>
                  <a:cubicBezTo>
                    <a:pt x="28" y="166"/>
                    <a:pt x="56" y="167"/>
                    <a:pt x="82" y="167"/>
                  </a:cubicBezTo>
                  <a:cubicBezTo>
                    <a:pt x="265" y="167"/>
                    <a:pt x="421" y="108"/>
                    <a:pt x="578" y="4"/>
                  </a:cubicBezTo>
                  <a:cubicBezTo>
                    <a:pt x="521" y="4"/>
                    <a:pt x="461" y="1"/>
                    <a:pt x="4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1683200" y="856275"/>
              <a:ext cx="14950" cy="3400"/>
            </a:xfrm>
            <a:custGeom>
              <a:avLst/>
              <a:gdLst/>
              <a:ahLst/>
              <a:cxnLst/>
              <a:rect l="l" t="t" r="r" b="b"/>
              <a:pathLst>
                <a:path w="598" h="136" extrusionOk="0">
                  <a:moveTo>
                    <a:pt x="100" y="1"/>
                  </a:moveTo>
                  <a:cubicBezTo>
                    <a:pt x="80" y="40"/>
                    <a:pt x="41" y="100"/>
                    <a:pt x="1" y="120"/>
                  </a:cubicBezTo>
                  <a:cubicBezTo>
                    <a:pt x="89" y="120"/>
                    <a:pt x="182" y="136"/>
                    <a:pt x="273" y="136"/>
                  </a:cubicBezTo>
                  <a:cubicBezTo>
                    <a:pt x="386" y="136"/>
                    <a:pt x="498" y="111"/>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1615575" y="886125"/>
              <a:ext cx="12950" cy="3725"/>
            </a:xfrm>
            <a:custGeom>
              <a:avLst/>
              <a:gdLst/>
              <a:ahLst/>
              <a:cxnLst/>
              <a:rect l="l" t="t" r="r" b="b"/>
              <a:pathLst>
                <a:path w="518" h="149" extrusionOk="0">
                  <a:moveTo>
                    <a:pt x="518" y="0"/>
                  </a:moveTo>
                  <a:cubicBezTo>
                    <a:pt x="319" y="0"/>
                    <a:pt x="140" y="0"/>
                    <a:pt x="0" y="139"/>
                  </a:cubicBezTo>
                  <a:cubicBezTo>
                    <a:pt x="52" y="145"/>
                    <a:pt x="104" y="149"/>
                    <a:pt x="155" y="149"/>
                  </a:cubicBezTo>
                  <a:cubicBezTo>
                    <a:pt x="298" y="149"/>
                    <a:pt x="430" y="118"/>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1576775" y="890100"/>
              <a:ext cx="12475" cy="5425"/>
            </a:xfrm>
            <a:custGeom>
              <a:avLst/>
              <a:gdLst/>
              <a:ahLst/>
              <a:cxnLst/>
              <a:rect l="l" t="t" r="r" b="b"/>
              <a:pathLst>
                <a:path w="499" h="217" extrusionOk="0">
                  <a:moveTo>
                    <a:pt x="160" y="0"/>
                  </a:moveTo>
                  <a:cubicBezTo>
                    <a:pt x="100" y="0"/>
                    <a:pt x="61" y="0"/>
                    <a:pt x="1" y="20"/>
                  </a:cubicBezTo>
                  <a:cubicBezTo>
                    <a:pt x="80" y="160"/>
                    <a:pt x="259" y="160"/>
                    <a:pt x="379" y="199"/>
                  </a:cubicBezTo>
                  <a:cubicBezTo>
                    <a:pt x="391" y="212"/>
                    <a:pt x="403" y="216"/>
                    <a:pt x="416" y="216"/>
                  </a:cubicBezTo>
                  <a:cubicBezTo>
                    <a:pt x="443" y="216"/>
                    <a:pt x="471" y="193"/>
                    <a:pt x="498" y="179"/>
                  </a:cubicBezTo>
                  <a:cubicBezTo>
                    <a:pt x="458" y="0"/>
                    <a:pt x="279" y="4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1685200" y="864500"/>
              <a:ext cx="10475" cy="3625"/>
            </a:xfrm>
            <a:custGeom>
              <a:avLst/>
              <a:gdLst/>
              <a:ahLst/>
              <a:cxnLst/>
              <a:rect l="l" t="t" r="r" b="b"/>
              <a:pathLst>
                <a:path w="419" h="145" extrusionOk="0">
                  <a:moveTo>
                    <a:pt x="300" y="0"/>
                  </a:moveTo>
                  <a:cubicBezTo>
                    <a:pt x="195" y="0"/>
                    <a:pt x="87" y="28"/>
                    <a:pt x="0" y="129"/>
                  </a:cubicBezTo>
                  <a:cubicBezTo>
                    <a:pt x="35" y="139"/>
                    <a:pt x="71" y="144"/>
                    <a:pt x="108" y="144"/>
                  </a:cubicBezTo>
                  <a:cubicBezTo>
                    <a:pt x="217" y="144"/>
                    <a:pt x="329" y="99"/>
                    <a:pt x="418" y="10"/>
                  </a:cubicBezTo>
                  <a:cubicBezTo>
                    <a:pt x="380" y="4"/>
                    <a:pt x="340" y="0"/>
                    <a:pt x="3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1668300" y="868975"/>
              <a:ext cx="10450" cy="4050"/>
            </a:xfrm>
            <a:custGeom>
              <a:avLst/>
              <a:gdLst/>
              <a:ahLst/>
              <a:cxnLst/>
              <a:rect l="l" t="t" r="r" b="b"/>
              <a:pathLst>
                <a:path w="418" h="162" extrusionOk="0">
                  <a:moveTo>
                    <a:pt x="291" y="1"/>
                  </a:moveTo>
                  <a:cubicBezTo>
                    <a:pt x="172" y="1"/>
                    <a:pt x="59" y="32"/>
                    <a:pt x="0" y="149"/>
                  </a:cubicBezTo>
                  <a:cubicBezTo>
                    <a:pt x="33" y="157"/>
                    <a:pt x="66" y="161"/>
                    <a:pt x="97" y="161"/>
                  </a:cubicBezTo>
                  <a:cubicBezTo>
                    <a:pt x="217" y="161"/>
                    <a:pt x="323" y="104"/>
                    <a:pt x="418" y="10"/>
                  </a:cubicBezTo>
                  <a:cubicBezTo>
                    <a:pt x="376" y="5"/>
                    <a:pt x="333" y="1"/>
                    <a:pt x="2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1315700" y="1227775"/>
              <a:ext cx="8975" cy="5500"/>
            </a:xfrm>
            <a:custGeom>
              <a:avLst/>
              <a:gdLst/>
              <a:ahLst/>
              <a:cxnLst/>
              <a:rect l="l" t="t" r="r" b="b"/>
              <a:pathLst>
                <a:path w="359" h="220" extrusionOk="0">
                  <a:moveTo>
                    <a:pt x="159" y="1"/>
                  </a:moveTo>
                  <a:cubicBezTo>
                    <a:pt x="100" y="1"/>
                    <a:pt x="60" y="20"/>
                    <a:pt x="0" y="60"/>
                  </a:cubicBezTo>
                  <a:cubicBezTo>
                    <a:pt x="80" y="100"/>
                    <a:pt x="139" y="180"/>
                    <a:pt x="179" y="219"/>
                  </a:cubicBezTo>
                  <a:cubicBezTo>
                    <a:pt x="358" y="120"/>
                    <a:pt x="259" y="8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986675" y="941500"/>
              <a:ext cx="41800" cy="17750"/>
            </a:xfrm>
            <a:custGeom>
              <a:avLst/>
              <a:gdLst/>
              <a:ahLst/>
              <a:cxnLst/>
              <a:rect l="l" t="t" r="r" b="b"/>
              <a:pathLst>
                <a:path w="1672" h="710" extrusionOk="0">
                  <a:moveTo>
                    <a:pt x="793" y="0"/>
                  </a:moveTo>
                  <a:cubicBezTo>
                    <a:pt x="526" y="0"/>
                    <a:pt x="263" y="29"/>
                    <a:pt x="1" y="172"/>
                  </a:cubicBezTo>
                  <a:cubicBezTo>
                    <a:pt x="60" y="190"/>
                    <a:pt x="120" y="194"/>
                    <a:pt x="179" y="194"/>
                  </a:cubicBezTo>
                  <a:cubicBezTo>
                    <a:pt x="219" y="194"/>
                    <a:pt x="258" y="192"/>
                    <a:pt x="297" y="192"/>
                  </a:cubicBezTo>
                  <a:cubicBezTo>
                    <a:pt x="394" y="192"/>
                    <a:pt x="488" y="202"/>
                    <a:pt x="578" y="272"/>
                  </a:cubicBezTo>
                  <a:lnTo>
                    <a:pt x="200" y="709"/>
                  </a:lnTo>
                  <a:lnTo>
                    <a:pt x="896" y="709"/>
                  </a:lnTo>
                  <a:cubicBezTo>
                    <a:pt x="1035" y="530"/>
                    <a:pt x="1194" y="570"/>
                    <a:pt x="1353" y="530"/>
                  </a:cubicBezTo>
                  <a:cubicBezTo>
                    <a:pt x="1493" y="530"/>
                    <a:pt x="1652" y="491"/>
                    <a:pt x="1652" y="312"/>
                  </a:cubicBezTo>
                  <a:cubicBezTo>
                    <a:pt x="1672" y="113"/>
                    <a:pt x="1493" y="13"/>
                    <a:pt x="1333" y="13"/>
                  </a:cubicBezTo>
                  <a:cubicBezTo>
                    <a:pt x="1150" y="13"/>
                    <a:pt x="971" y="0"/>
                    <a:pt x="7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358575" y="771250"/>
              <a:ext cx="13950" cy="9450"/>
            </a:xfrm>
            <a:custGeom>
              <a:avLst/>
              <a:gdLst/>
              <a:ahLst/>
              <a:cxnLst/>
              <a:rect l="l" t="t" r="r" b="b"/>
              <a:pathLst>
                <a:path w="558" h="378" extrusionOk="0">
                  <a:moveTo>
                    <a:pt x="251" y="0"/>
                  </a:moveTo>
                  <a:cubicBezTo>
                    <a:pt x="164" y="0"/>
                    <a:pt x="80" y="20"/>
                    <a:pt x="0" y="60"/>
                  </a:cubicBezTo>
                  <a:cubicBezTo>
                    <a:pt x="0" y="279"/>
                    <a:pt x="100" y="378"/>
                    <a:pt x="318" y="378"/>
                  </a:cubicBezTo>
                  <a:cubicBezTo>
                    <a:pt x="378" y="358"/>
                    <a:pt x="438" y="279"/>
                    <a:pt x="517" y="239"/>
                  </a:cubicBezTo>
                  <a:cubicBezTo>
                    <a:pt x="557" y="179"/>
                    <a:pt x="557" y="119"/>
                    <a:pt x="517" y="60"/>
                  </a:cubicBezTo>
                  <a:cubicBezTo>
                    <a:pt x="428" y="20"/>
                    <a:pt x="338" y="0"/>
                    <a:pt x="2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371500" y="772225"/>
              <a:ext cx="4000" cy="5000"/>
            </a:xfrm>
            <a:custGeom>
              <a:avLst/>
              <a:gdLst/>
              <a:ahLst/>
              <a:cxnLst/>
              <a:rect l="l" t="t" r="r" b="b"/>
              <a:pathLst>
                <a:path w="160" h="200" extrusionOk="0">
                  <a:moveTo>
                    <a:pt x="160" y="1"/>
                  </a:moveTo>
                  <a:cubicBezTo>
                    <a:pt x="120" y="21"/>
                    <a:pt x="40" y="21"/>
                    <a:pt x="0" y="21"/>
                  </a:cubicBezTo>
                  <a:lnTo>
                    <a:pt x="0" y="200"/>
                  </a:lnTo>
                  <a:cubicBezTo>
                    <a:pt x="40" y="120"/>
                    <a:pt x="100" y="8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1168000" y="2021750"/>
              <a:ext cx="35825" cy="14725"/>
            </a:xfrm>
            <a:custGeom>
              <a:avLst/>
              <a:gdLst/>
              <a:ahLst/>
              <a:cxnLst/>
              <a:rect l="l" t="t" r="r" b="b"/>
              <a:pathLst>
                <a:path w="1433" h="589" extrusionOk="0">
                  <a:moveTo>
                    <a:pt x="192" y="0"/>
                  </a:moveTo>
                  <a:cubicBezTo>
                    <a:pt x="81" y="0"/>
                    <a:pt x="0" y="66"/>
                    <a:pt x="0" y="269"/>
                  </a:cubicBezTo>
                  <a:cubicBezTo>
                    <a:pt x="163" y="562"/>
                    <a:pt x="419" y="588"/>
                    <a:pt x="703" y="588"/>
                  </a:cubicBezTo>
                  <a:cubicBezTo>
                    <a:pt x="766" y="588"/>
                    <a:pt x="830" y="587"/>
                    <a:pt x="895" y="587"/>
                  </a:cubicBezTo>
                  <a:cubicBezTo>
                    <a:pt x="995" y="348"/>
                    <a:pt x="1253" y="488"/>
                    <a:pt x="1432" y="388"/>
                  </a:cubicBezTo>
                  <a:cubicBezTo>
                    <a:pt x="1094" y="269"/>
                    <a:pt x="736" y="149"/>
                    <a:pt x="398" y="50"/>
                  </a:cubicBezTo>
                  <a:cubicBezTo>
                    <a:pt x="326" y="21"/>
                    <a:pt x="254" y="0"/>
                    <a:pt x="1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1156550" y="2001100"/>
              <a:ext cx="21400" cy="27375"/>
            </a:xfrm>
            <a:custGeom>
              <a:avLst/>
              <a:gdLst/>
              <a:ahLst/>
              <a:cxnLst/>
              <a:rect l="l" t="t" r="r" b="b"/>
              <a:pathLst>
                <a:path w="856" h="1095" extrusionOk="0">
                  <a:moveTo>
                    <a:pt x="160" y="1"/>
                  </a:moveTo>
                  <a:lnTo>
                    <a:pt x="160" y="1"/>
                  </a:lnTo>
                  <a:cubicBezTo>
                    <a:pt x="100" y="180"/>
                    <a:pt x="180" y="399"/>
                    <a:pt x="1" y="518"/>
                  </a:cubicBezTo>
                  <a:cubicBezTo>
                    <a:pt x="160" y="717"/>
                    <a:pt x="299" y="896"/>
                    <a:pt x="458" y="1095"/>
                  </a:cubicBezTo>
                  <a:cubicBezTo>
                    <a:pt x="538" y="956"/>
                    <a:pt x="677" y="896"/>
                    <a:pt x="856" y="876"/>
                  </a:cubicBezTo>
                  <a:cubicBezTo>
                    <a:pt x="438" y="757"/>
                    <a:pt x="359" y="31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1148100" y="1997625"/>
              <a:ext cx="3500" cy="3500"/>
            </a:xfrm>
            <a:custGeom>
              <a:avLst/>
              <a:gdLst/>
              <a:ahLst/>
              <a:cxnLst/>
              <a:rect l="l" t="t" r="r" b="b"/>
              <a:pathLst>
                <a:path w="140" h="140" extrusionOk="0">
                  <a:moveTo>
                    <a:pt x="0" y="0"/>
                  </a:moveTo>
                  <a:cubicBezTo>
                    <a:pt x="0" y="60"/>
                    <a:pt x="40" y="12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1151575" y="2001600"/>
              <a:ext cx="3500" cy="5500"/>
            </a:xfrm>
            <a:custGeom>
              <a:avLst/>
              <a:gdLst/>
              <a:ahLst/>
              <a:cxnLst/>
              <a:rect l="l" t="t" r="r" b="b"/>
              <a:pathLst>
                <a:path w="140" h="220" extrusionOk="0">
                  <a:moveTo>
                    <a:pt x="1" y="1"/>
                  </a:moveTo>
                  <a:lnTo>
                    <a:pt x="1" y="1"/>
                  </a:lnTo>
                  <a:cubicBezTo>
                    <a:pt x="60" y="80"/>
                    <a:pt x="80" y="160"/>
                    <a:pt x="140" y="219"/>
                  </a:cubicBezTo>
                  <a:cubicBezTo>
                    <a:pt x="140" y="140"/>
                    <a:pt x="10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1434050" y="1036875"/>
              <a:ext cx="78100" cy="23075"/>
            </a:xfrm>
            <a:custGeom>
              <a:avLst/>
              <a:gdLst/>
              <a:ahLst/>
              <a:cxnLst/>
              <a:rect l="l" t="t" r="r" b="b"/>
              <a:pathLst>
                <a:path w="3124" h="923" extrusionOk="0">
                  <a:moveTo>
                    <a:pt x="2673" y="1"/>
                  </a:moveTo>
                  <a:cubicBezTo>
                    <a:pt x="2503" y="1"/>
                    <a:pt x="2333" y="45"/>
                    <a:pt x="2173" y="45"/>
                  </a:cubicBezTo>
                  <a:cubicBezTo>
                    <a:pt x="2138" y="45"/>
                    <a:pt x="2103" y="43"/>
                    <a:pt x="2069" y="38"/>
                  </a:cubicBezTo>
                  <a:cubicBezTo>
                    <a:pt x="1854" y="177"/>
                    <a:pt x="1630" y="195"/>
                    <a:pt x="1403" y="195"/>
                  </a:cubicBezTo>
                  <a:cubicBezTo>
                    <a:pt x="1323" y="195"/>
                    <a:pt x="1244" y="193"/>
                    <a:pt x="1164" y="193"/>
                  </a:cubicBezTo>
                  <a:cubicBezTo>
                    <a:pt x="1114" y="193"/>
                    <a:pt x="1065" y="194"/>
                    <a:pt x="1015" y="197"/>
                  </a:cubicBezTo>
                  <a:cubicBezTo>
                    <a:pt x="936" y="276"/>
                    <a:pt x="896" y="336"/>
                    <a:pt x="816" y="376"/>
                  </a:cubicBezTo>
                  <a:cubicBezTo>
                    <a:pt x="816" y="396"/>
                    <a:pt x="796" y="435"/>
                    <a:pt x="757" y="455"/>
                  </a:cubicBezTo>
                  <a:cubicBezTo>
                    <a:pt x="737" y="469"/>
                    <a:pt x="719" y="475"/>
                    <a:pt x="704" y="475"/>
                  </a:cubicBezTo>
                  <a:cubicBezTo>
                    <a:pt x="673" y="475"/>
                    <a:pt x="650" y="449"/>
                    <a:pt x="637" y="396"/>
                  </a:cubicBezTo>
                  <a:cubicBezTo>
                    <a:pt x="478" y="376"/>
                    <a:pt x="299" y="376"/>
                    <a:pt x="120" y="356"/>
                  </a:cubicBezTo>
                  <a:cubicBezTo>
                    <a:pt x="1" y="455"/>
                    <a:pt x="100" y="595"/>
                    <a:pt x="100" y="734"/>
                  </a:cubicBezTo>
                  <a:cubicBezTo>
                    <a:pt x="187" y="882"/>
                    <a:pt x="320" y="923"/>
                    <a:pt x="460" y="923"/>
                  </a:cubicBezTo>
                  <a:cubicBezTo>
                    <a:pt x="546" y="923"/>
                    <a:pt x="634" y="908"/>
                    <a:pt x="717" y="893"/>
                  </a:cubicBezTo>
                  <a:cubicBezTo>
                    <a:pt x="1413" y="793"/>
                    <a:pt x="2089" y="674"/>
                    <a:pt x="2766" y="575"/>
                  </a:cubicBezTo>
                  <a:cubicBezTo>
                    <a:pt x="2885" y="415"/>
                    <a:pt x="3124" y="296"/>
                    <a:pt x="2905" y="38"/>
                  </a:cubicBezTo>
                  <a:cubicBezTo>
                    <a:pt x="2829" y="10"/>
                    <a:pt x="2751" y="1"/>
                    <a:pt x="26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1503175" y="1033325"/>
              <a:ext cx="74625" cy="17925"/>
            </a:xfrm>
            <a:custGeom>
              <a:avLst/>
              <a:gdLst/>
              <a:ahLst/>
              <a:cxnLst/>
              <a:rect l="l" t="t" r="r" b="b"/>
              <a:pathLst>
                <a:path w="2985" h="717" extrusionOk="0">
                  <a:moveTo>
                    <a:pt x="2607" y="0"/>
                  </a:moveTo>
                  <a:cubicBezTo>
                    <a:pt x="2590" y="170"/>
                    <a:pt x="2515" y="224"/>
                    <a:pt x="2346" y="224"/>
                  </a:cubicBezTo>
                  <a:cubicBezTo>
                    <a:pt x="2316" y="224"/>
                    <a:pt x="2284" y="222"/>
                    <a:pt x="2249" y="219"/>
                  </a:cubicBezTo>
                  <a:cubicBezTo>
                    <a:pt x="1900" y="160"/>
                    <a:pt x="1547" y="135"/>
                    <a:pt x="1194" y="135"/>
                  </a:cubicBezTo>
                  <a:cubicBezTo>
                    <a:pt x="841" y="135"/>
                    <a:pt x="488" y="160"/>
                    <a:pt x="140" y="199"/>
                  </a:cubicBezTo>
                  <a:lnTo>
                    <a:pt x="1" y="717"/>
                  </a:lnTo>
                  <a:cubicBezTo>
                    <a:pt x="916" y="677"/>
                    <a:pt x="1831" y="617"/>
                    <a:pt x="2726" y="538"/>
                  </a:cubicBezTo>
                  <a:cubicBezTo>
                    <a:pt x="2885" y="319"/>
                    <a:pt x="2985" y="100"/>
                    <a:pt x="26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1566825" y="954050"/>
              <a:ext cx="16450" cy="92725"/>
            </a:xfrm>
            <a:custGeom>
              <a:avLst/>
              <a:gdLst/>
              <a:ahLst/>
              <a:cxnLst/>
              <a:rect l="l" t="t" r="r" b="b"/>
              <a:pathLst>
                <a:path w="658" h="3709" extrusionOk="0">
                  <a:moveTo>
                    <a:pt x="430" y="1"/>
                  </a:moveTo>
                  <a:cubicBezTo>
                    <a:pt x="397" y="1"/>
                    <a:pt x="366" y="11"/>
                    <a:pt x="339" y="28"/>
                  </a:cubicBezTo>
                  <a:cubicBezTo>
                    <a:pt x="140" y="307"/>
                    <a:pt x="200" y="645"/>
                    <a:pt x="140" y="943"/>
                  </a:cubicBezTo>
                  <a:cubicBezTo>
                    <a:pt x="140" y="1023"/>
                    <a:pt x="100" y="1103"/>
                    <a:pt x="100" y="1182"/>
                  </a:cubicBezTo>
                  <a:cubicBezTo>
                    <a:pt x="1" y="1481"/>
                    <a:pt x="260" y="1819"/>
                    <a:pt x="41" y="2117"/>
                  </a:cubicBezTo>
                  <a:lnTo>
                    <a:pt x="41" y="2296"/>
                  </a:lnTo>
                  <a:cubicBezTo>
                    <a:pt x="160" y="2475"/>
                    <a:pt x="160" y="2634"/>
                    <a:pt x="41" y="2813"/>
                  </a:cubicBezTo>
                  <a:cubicBezTo>
                    <a:pt x="41" y="2913"/>
                    <a:pt x="61" y="3052"/>
                    <a:pt x="61" y="3171"/>
                  </a:cubicBezTo>
                  <a:cubicBezTo>
                    <a:pt x="260" y="3311"/>
                    <a:pt x="200" y="3510"/>
                    <a:pt x="180" y="3709"/>
                  </a:cubicBezTo>
                  <a:cubicBezTo>
                    <a:pt x="657" y="3649"/>
                    <a:pt x="459" y="3351"/>
                    <a:pt x="399" y="3112"/>
                  </a:cubicBezTo>
                  <a:cubicBezTo>
                    <a:pt x="538" y="2097"/>
                    <a:pt x="558" y="1083"/>
                    <a:pt x="558" y="48"/>
                  </a:cubicBezTo>
                  <a:cubicBezTo>
                    <a:pt x="514" y="15"/>
                    <a:pt x="470"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1560875" y="933850"/>
              <a:ext cx="17425" cy="70150"/>
            </a:xfrm>
            <a:custGeom>
              <a:avLst/>
              <a:gdLst/>
              <a:ahLst/>
              <a:cxnLst/>
              <a:rect l="l" t="t" r="r" b="b"/>
              <a:pathLst>
                <a:path w="697" h="2806" extrusionOk="0">
                  <a:moveTo>
                    <a:pt x="120" y="1"/>
                  </a:moveTo>
                  <a:cubicBezTo>
                    <a:pt x="0" y="916"/>
                    <a:pt x="120" y="1831"/>
                    <a:pt x="120" y="2766"/>
                  </a:cubicBezTo>
                  <a:cubicBezTo>
                    <a:pt x="159" y="2786"/>
                    <a:pt x="199" y="2786"/>
                    <a:pt x="239" y="2806"/>
                  </a:cubicBezTo>
                  <a:cubicBezTo>
                    <a:pt x="458" y="2567"/>
                    <a:pt x="299" y="2189"/>
                    <a:pt x="438" y="1911"/>
                  </a:cubicBezTo>
                  <a:cubicBezTo>
                    <a:pt x="657" y="1572"/>
                    <a:pt x="418" y="1135"/>
                    <a:pt x="597" y="797"/>
                  </a:cubicBezTo>
                  <a:cubicBezTo>
                    <a:pt x="637" y="717"/>
                    <a:pt x="657" y="637"/>
                    <a:pt x="697" y="578"/>
                  </a:cubicBezTo>
                  <a:cubicBezTo>
                    <a:pt x="637" y="439"/>
                    <a:pt x="557" y="379"/>
                    <a:pt x="418" y="339"/>
                  </a:cubicBezTo>
                  <a:cubicBezTo>
                    <a:pt x="319" y="220"/>
                    <a:pt x="219" y="12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1564350" y="981600"/>
              <a:ext cx="11475" cy="26375"/>
            </a:xfrm>
            <a:custGeom>
              <a:avLst/>
              <a:gdLst/>
              <a:ahLst/>
              <a:cxnLst/>
              <a:rect l="l" t="t" r="r" b="b"/>
              <a:pathLst>
                <a:path w="459" h="1055" extrusionOk="0">
                  <a:moveTo>
                    <a:pt x="299" y="1"/>
                  </a:moveTo>
                  <a:cubicBezTo>
                    <a:pt x="1" y="259"/>
                    <a:pt x="199" y="597"/>
                    <a:pt x="100" y="896"/>
                  </a:cubicBezTo>
                  <a:lnTo>
                    <a:pt x="100" y="975"/>
                  </a:lnTo>
                  <a:lnTo>
                    <a:pt x="140" y="1055"/>
                  </a:lnTo>
                  <a:cubicBezTo>
                    <a:pt x="279" y="1015"/>
                    <a:pt x="458" y="995"/>
                    <a:pt x="398" y="816"/>
                  </a:cubicBezTo>
                  <a:cubicBezTo>
                    <a:pt x="299" y="558"/>
                    <a:pt x="458" y="2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1568325" y="1011450"/>
              <a:ext cx="5500" cy="12950"/>
            </a:xfrm>
            <a:custGeom>
              <a:avLst/>
              <a:gdLst/>
              <a:ahLst/>
              <a:cxnLst/>
              <a:rect l="l" t="t" r="r" b="b"/>
              <a:pathLst>
                <a:path w="220" h="518" extrusionOk="0">
                  <a:moveTo>
                    <a:pt x="1" y="0"/>
                  </a:moveTo>
                  <a:lnTo>
                    <a:pt x="1" y="517"/>
                  </a:lnTo>
                  <a:cubicBezTo>
                    <a:pt x="219" y="358"/>
                    <a:pt x="200" y="179"/>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583350" y="2126425"/>
              <a:ext cx="77600" cy="32850"/>
            </a:xfrm>
            <a:custGeom>
              <a:avLst/>
              <a:gdLst/>
              <a:ahLst/>
              <a:cxnLst/>
              <a:rect l="l" t="t" r="r" b="b"/>
              <a:pathLst>
                <a:path w="3104" h="1314" extrusionOk="0">
                  <a:moveTo>
                    <a:pt x="2408" y="1"/>
                  </a:moveTo>
                  <a:cubicBezTo>
                    <a:pt x="2420" y="1"/>
                    <a:pt x="2433" y="2"/>
                    <a:pt x="2446" y="3"/>
                  </a:cubicBezTo>
                  <a:lnTo>
                    <a:pt x="2446" y="3"/>
                  </a:lnTo>
                  <a:cubicBezTo>
                    <a:pt x="2446" y="2"/>
                    <a:pt x="2447" y="2"/>
                    <a:pt x="2447" y="1"/>
                  </a:cubicBezTo>
                  <a:close/>
                  <a:moveTo>
                    <a:pt x="2446" y="3"/>
                  </a:moveTo>
                  <a:cubicBezTo>
                    <a:pt x="2306" y="238"/>
                    <a:pt x="2049" y="81"/>
                    <a:pt x="1890" y="200"/>
                  </a:cubicBezTo>
                  <a:cubicBezTo>
                    <a:pt x="1831" y="239"/>
                    <a:pt x="1791" y="239"/>
                    <a:pt x="1751" y="279"/>
                  </a:cubicBezTo>
                  <a:cubicBezTo>
                    <a:pt x="1592" y="359"/>
                    <a:pt x="1393" y="259"/>
                    <a:pt x="1254" y="399"/>
                  </a:cubicBezTo>
                  <a:cubicBezTo>
                    <a:pt x="1135" y="518"/>
                    <a:pt x="975" y="478"/>
                    <a:pt x="836" y="558"/>
                  </a:cubicBezTo>
                  <a:cubicBezTo>
                    <a:pt x="800" y="550"/>
                    <a:pt x="765" y="546"/>
                    <a:pt x="731" y="546"/>
                  </a:cubicBezTo>
                  <a:cubicBezTo>
                    <a:pt x="595" y="546"/>
                    <a:pt x="474" y="609"/>
                    <a:pt x="379" y="737"/>
                  </a:cubicBezTo>
                  <a:cubicBezTo>
                    <a:pt x="399" y="1015"/>
                    <a:pt x="120" y="1075"/>
                    <a:pt x="1" y="1314"/>
                  </a:cubicBezTo>
                  <a:cubicBezTo>
                    <a:pt x="180" y="1314"/>
                    <a:pt x="339" y="1274"/>
                    <a:pt x="518" y="1274"/>
                  </a:cubicBezTo>
                  <a:cubicBezTo>
                    <a:pt x="757" y="1154"/>
                    <a:pt x="995" y="1035"/>
                    <a:pt x="1214" y="916"/>
                  </a:cubicBezTo>
                  <a:cubicBezTo>
                    <a:pt x="1314" y="816"/>
                    <a:pt x="1493" y="856"/>
                    <a:pt x="1592" y="757"/>
                  </a:cubicBezTo>
                  <a:cubicBezTo>
                    <a:pt x="1615" y="762"/>
                    <a:pt x="1634" y="765"/>
                    <a:pt x="1649" y="765"/>
                  </a:cubicBezTo>
                  <a:cubicBezTo>
                    <a:pt x="1687" y="765"/>
                    <a:pt x="1709" y="751"/>
                    <a:pt x="1751" y="737"/>
                  </a:cubicBezTo>
                  <a:cubicBezTo>
                    <a:pt x="1862" y="603"/>
                    <a:pt x="1986" y="582"/>
                    <a:pt x="2119" y="582"/>
                  </a:cubicBezTo>
                  <a:cubicBezTo>
                    <a:pt x="2182" y="582"/>
                    <a:pt x="2247" y="587"/>
                    <a:pt x="2314" y="587"/>
                  </a:cubicBezTo>
                  <a:cubicBezTo>
                    <a:pt x="2358" y="587"/>
                    <a:pt x="2402" y="585"/>
                    <a:pt x="2447" y="578"/>
                  </a:cubicBezTo>
                  <a:cubicBezTo>
                    <a:pt x="2447" y="558"/>
                    <a:pt x="2467" y="558"/>
                    <a:pt x="2487" y="538"/>
                  </a:cubicBezTo>
                  <a:cubicBezTo>
                    <a:pt x="2512" y="530"/>
                    <a:pt x="2530" y="525"/>
                    <a:pt x="2545" y="525"/>
                  </a:cubicBezTo>
                  <a:cubicBezTo>
                    <a:pt x="2567" y="525"/>
                    <a:pt x="2583" y="534"/>
                    <a:pt x="2607" y="558"/>
                  </a:cubicBezTo>
                  <a:lnTo>
                    <a:pt x="2786" y="558"/>
                  </a:lnTo>
                  <a:cubicBezTo>
                    <a:pt x="2825" y="399"/>
                    <a:pt x="3104" y="379"/>
                    <a:pt x="3044" y="160"/>
                  </a:cubicBezTo>
                  <a:cubicBezTo>
                    <a:pt x="2991" y="54"/>
                    <a:pt x="2894" y="45"/>
                    <a:pt x="2800" y="45"/>
                  </a:cubicBezTo>
                  <a:cubicBezTo>
                    <a:pt x="2781" y="45"/>
                    <a:pt x="2762" y="45"/>
                    <a:pt x="2744" y="45"/>
                  </a:cubicBezTo>
                  <a:cubicBezTo>
                    <a:pt x="2716" y="45"/>
                    <a:pt x="2690" y="44"/>
                    <a:pt x="2666" y="40"/>
                  </a:cubicBezTo>
                  <a:cubicBezTo>
                    <a:pt x="2599" y="40"/>
                    <a:pt x="2518" y="12"/>
                    <a:pt x="2446" y="3"/>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529650" y="2160750"/>
              <a:ext cx="24875" cy="15425"/>
            </a:xfrm>
            <a:custGeom>
              <a:avLst/>
              <a:gdLst/>
              <a:ahLst/>
              <a:cxnLst/>
              <a:rect l="l" t="t" r="r" b="b"/>
              <a:pathLst>
                <a:path w="995" h="617" extrusionOk="0">
                  <a:moveTo>
                    <a:pt x="418" y="0"/>
                  </a:moveTo>
                  <a:cubicBezTo>
                    <a:pt x="358" y="0"/>
                    <a:pt x="338" y="0"/>
                    <a:pt x="279" y="20"/>
                  </a:cubicBezTo>
                  <a:cubicBezTo>
                    <a:pt x="80" y="159"/>
                    <a:pt x="0" y="338"/>
                    <a:pt x="80" y="577"/>
                  </a:cubicBezTo>
                  <a:lnTo>
                    <a:pt x="140" y="617"/>
                  </a:lnTo>
                  <a:cubicBezTo>
                    <a:pt x="406" y="598"/>
                    <a:pt x="636" y="397"/>
                    <a:pt x="917" y="397"/>
                  </a:cubicBezTo>
                  <a:cubicBezTo>
                    <a:pt x="929" y="397"/>
                    <a:pt x="942" y="397"/>
                    <a:pt x="955" y="398"/>
                  </a:cubicBezTo>
                  <a:cubicBezTo>
                    <a:pt x="955" y="358"/>
                    <a:pt x="975" y="299"/>
                    <a:pt x="995" y="259"/>
                  </a:cubicBezTo>
                  <a:cubicBezTo>
                    <a:pt x="776" y="219"/>
                    <a:pt x="537" y="25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570425" y="2145325"/>
              <a:ext cx="13450" cy="3725"/>
            </a:xfrm>
            <a:custGeom>
              <a:avLst/>
              <a:gdLst/>
              <a:ahLst/>
              <a:cxnLst/>
              <a:rect l="l" t="t" r="r" b="b"/>
              <a:pathLst>
                <a:path w="538" h="149" extrusionOk="0">
                  <a:moveTo>
                    <a:pt x="538" y="1"/>
                  </a:moveTo>
                  <a:cubicBezTo>
                    <a:pt x="339" y="1"/>
                    <a:pt x="140" y="21"/>
                    <a:pt x="0" y="140"/>
                  </a:cubicBezTo>
                  <a:cubicBezTo>
                    <a:pt x="75" y="140"/>
                    <a:pt x="150" y="148"/>
                    <a:pt x="221" y="148"/>
                  </a:cubicBezTo>
                  <a:cubicBezTo>
                    <a:pt x="340" y="148"/>
                    <a:pt x="451" y="125"/>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1156050" y="1991650"/>
              <a:ext cx="3000" cy="6000"/>
            </a:xfrm>
            <a:custGeom>
              <a:avLst/>
              <a:gdLst/>
              <a:ahLst/>
              <a:cxnLst/>
              <a:rect l="l" t="t" r="r" b="b"/>
              <a:pathLst>
                <a:path w="120" h="240" extrusionOk="0">
                  <a:moveTo>
                    <a:pt x="1" y="1"/>
                  </a:moveTo>
                  <a:cubicBezTo>
                    <a:pt x="1" y="100"/>
                    <a:pt x="21" y="180"/>
                    <a:pt x="120" y="239"/>
                  </a:cubicBezTo>
                  <a:cubicBezTo>
                    <a:pt x="120" y="140"/>
                    <a:pt x="8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1151575" y="1983700"/>
              <a:ext cx="3500" cy="5500"/>
            </a:xfrm>
            <a:custGeom>
              <a:avLst/>
              <a:gdLst/>
              <a:ahLst/>
              <a:cxnLst/>
              <a:rect l="l" t="t" r="r" b="b"/>
              <a:pathLst>
                <a:path w="140" h="220" extrusionOk="0">
                  <a:moveTo>
                    <a:pt x="1" y="0"/>
                  </a:moveTo>
                  <a:cubicBezTo>
                    <a:pt x="1" y="100"/>
                    <a:pt x="60" y="180"/>
                    <a:pt x="140" y="219"/>
                  </a:cubicBezTo>
                  <a:cubicBezTo>
                    <a:pt x="140" y="120"/>
                    <a:pt x="8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1302750" y="1353575"/>
              <a:ext cx="373525" cy="45825"/>
            </a:xfrm>
            <a:custGeom>
              <a:avLst/>
              <a:gdLst/>
              <a:ahLst/>
              <a:cxnLst/>
              <a:rect l="l" t="t" r="r" b="b"/>
              <a:pathLst>
                <a:path w="14941" h="1833" extrusionOk="0">
                  <a:moveTo>
                    <a:pt x="756" y="1"/>
                  </a:moveTo>
                  <a:cubicBezTo>
                    <a:pt x="504" y="1"/>
                    <a:pt x="252" y="47"/>
                    <a:pt x="21" y="220"/>
                  </a:cubicBezTo>
                  <a:cubicBezTo>
                    <a:pt x="21" y="260"/>
                    <a:pt x="1" y="340"/>
                    <a:pt x="1" y="399"/>
                  </a:cubicBezTo>
                  <a:lnTo>
                    <a:pt x="180" y="558"/>
                  </a:lnTo>
                  <a:cubicBezTo>
                    <a:pt x="279" y="558"/>
                    <a:pt x="359" y="598"/>
                    <a:pt x="498" y="598"/>
                  </a:cubicBezTo>
                  <a:cubicBezTo>
                    <a:pt x="777" y="698"/>
                    <a:pt x="1075" y="618"/>
                    <a:pt x="1314" y="757"/>
                  </a:cubicBezTo>
                  <a:cubicBezTo>
                    <a:pt x="1413" y="757"/>
                    <a:pt x="1493" y="797"/>
                    <a:pt x="1592" y="797"/>
                  </a:cubicBezTo>
                  <a:cubicBezTo>
                    <a:pt x="1644" y="800"/>
                    <a:pt x="1695" y="800"/>
                    <a:pt x="1748" y="800"/>
                  </a:cubicBezTo>
                  <a:cubicBezTo>
                    <a:pt x="1927" y="800"/>
                    <a:pt x="2112" y="789"/>
                    <a:pt x="2297" y="789"/>
                  </a:cubicBezTo>
                  <a:cubicBezTo>
                    <a:pt x="2496" y="789"/>
                    <a:pt x="2695" y="802"/>
                    <a:pt x="2885" y="857"/>
                  </a:cubicBezTo>
                  <a:cubicBezTo>
                    <a:pt x="2965" y="897"/>
                    <a:pt x="3064" y="897"/>
                    <a:pt x="3124" y="916"/>
                  </a:cubicBezTo>
                  <a:cubicBezTo>
                    <a:pt x="3204" y="916"/>
                    <a:pt x="3303" y="936"/>
                    <a:pt x="3383" y="936"/>
                  </a:cubicBezTo>
                  <a:lnTo>
                    <a:pt x="3860" y="936"/>
                  </a:lnTo>
                  <a:cubicBezTo>
                    <a:pt x="4019" y="936"/>
                    <a:pt x="4218" y="996"/>
                    <a:pt x="4397" y="1036"/>
                  </a:cubicBezTo>
                  <a:cubicBezTo>
                    <a:pt x="4477" y="1056"/>
                    <a:pt x="4556" y="1095"/>
                    <a:pt x="4636" y="1095"/>
                  </a:cubicBezTo>
                  <a:cubicBezTo>
                    <a:pt x="4775" y="1115"/>
                    <a:pt x="4934" y="1115"/>
                    <a:pt x="5074" y="1115"/>
                  </a:cubicBezTo>
                  <a:cubicBezTo>
                    <a:pt x="5233" y="1115"/>
                    <a:pt x="5352" y="1095"/>
                    <a:pt x="5491" y="1036"/>
                  </a:cubicBezTo>
                  <a:cubicBezTo>
                    <a:pt x="5546" y="981"/>
                    <a:pt x="5601" y="951"/>
                    <a:pt x="5662" y="951"/>
                  </a:cubicBezTo>
                  <a:cubicBezTo>
                    <a:pt x="5712" y="951"/>
                    <a:pt x="5767" y="971"/>
                    <a:pt x="5830" y="1016"/>
                  </a:cubicBezTo>
                  <a:cubicBezTo>
                    <a:pt x="5869" y="1036"/>
                    <a:pt x="5949" y="1056"/>
                    <a:pt x="6009" y="1056"/>
                  </a:cubicBezTo>
                  <a:lnTo>
                    <a:pt x="6247" y="1056"/>
                  </a:lnTo>
                  <a:cubicBezTo>
                    <a:pt x="6347" y="1056"/>
                    <a:pt x="6466" y="1036"/>
                    <a:pt x="6566" y="1016"/>
                  </a:cubicBezTo>
                  <a:cubicBezTo>
                    <a:pt x="6604" y="1014"/>
                    <a:pt x="6641" y="1014"/>
                    <a:pt x="6679" y="1014"/>
                  </a:cubicBezTo>
                  <a:cubicBezTo>
                    <a:pt x="7136" y="1014"/>
                    <a:pt x="7578" y="1117"/>
                    <a:pt x="8038" y="1135"/>
                  </a:cubicBezTo>
                  <a:cubicBezTo>
                    <a:pt x="8058" y="1135"/>
                    <a:pt x="8117" y="1155"/>
                    <a:pt x="8137" y="1155"/>
                  </a:cubicBezTo>
                  <a:cubicBezTo>
                    <a:pt x="8157" y="1195"/>
                    <a:pt x="8217" y="1195"/>
                    <a:pt x="8237" y="1195"/>
                  </a:cubicBezTo>
                  <a:cubicBezTo>
                    <a:pt x="8276" y="1195"/>
                    <a:pt x="8356" y="1195"/>
                    <a:pt x="8435" y="1155"/>
                  </a:cubicBezTo>
                  <a:cubicBezTo>
                    <a:pt x="8443" y="1159"/>
                    <a:pt x="8450" y="1161"/>
                    <a:pt x="8456" y="1161"/>
                  </a:cubicBezTo>
                  <a:cubicBezTo>
                    <a:pt x="8503" y="1161"/>
                    <a:pt x="8519" y="1067"/>
                    <a:pt x="8575" y="1067"/>
                  </a:cubicBezTo>
                  <a:cubicBezTo>
                    <a:pt x="8591" y="1067"/>
                    <a:pt x="8610" y="1075"/>
                    <a:pt x="8634" y="1095"/>
                  </a:cubicBezTo>
                  <a:cubicBezTo>
                    <a:pt x="8654" y="1115"/>
                    <a:pt x="8674" y="1115"/>
                    <a:pt x="8714" y="1135"/>
                  </a:cubicBezTo>
                  <a:lnTo>
                    <a:pt x="8813" y="1135"/>
                  </a:lnTo>
                  <a:cubicBezTo>
                    <a:pt x="8833" y="1135"/>
                    <a:pt x="8853" y="1115"/>
                    <a:pt x="8873" y="1115"/>
                  </a:cubicBezTo>
                  <a:cubicBezTo>
                    <a:pt x="8903" y="1080"/>
                    <a:pt x="8927" y="1067"/>
                    <a:pt x="8949" y="1067"/>
                  </a:cubicBezTo>
                  <a:cubicBezTo>
                    <a:pt x="8998" y="1067"/>
                    <a:pt x="9030" y="1135"/>
                    <a:pt x="9072" y="1135"/>
                  </a:cubicBezTo>
                  <a:cubicBezTo>
                    <a:pt x="9112" y="1155"/>
                    <a:pt x="9152" y="1155"/>
                    <a:pt x="9172" y="1155"/>
                  </a:cubicBezTo>
                  <a:lnTo>
                    <a:pt x="9370" y="1155"/>
                  </a:lnTo>
                  <a:cubicBezTo>
                    <a:pt x="9569" y="1155"/>
                    <a:pt x="9728" y="1255"/>
                    <a:pt x="9868" y="1334"/>
                  </a:cubicBezTo>
                  <a:cubicBezTo>
                    <a:pt x="10862" y="1633"/>
                    <a:pt x="11857" y="1692"/>
                    <a:pt x="12891" y="1732"/>
                  </a:cubicBezTo>
                  <a:cubicBezTo>
                    <a:pt x="12968" y="1719"/>
                    <a:pt x="13046" y="1713"/>
                    <a:pt x="13124" y="1713"/>
                  </a:cubicBezTo>
                  <a:cubicBezTo>
                    <a:pt x="13488" y="1713"/>
                    <a:pt x="13864" y="1833"/>
                    <a:pt x="14252" y="1833"/>
                  </a:cubicBezTo>
                  <a:cubicBezTo>
                    <a:pt x="14276" y="1833"/>
                    <a:pt x="14300" y="1832"/>
                    <a:pt x="14324" y="1832"/>
                  </a:cubicBezTo>
                  <a:cubicBezTo>
                    <a:pt x="14543" y="1832"/>
                    <a:pt x="14781" y="1812"/>
                    <a:pt x="14940" y="1613"/>
                  </a:cubicBezTo>
                  <a:cubicBezTo>
                    <a:pt x="14244" y="1354"/>
                    <a:pt x="13528" y="1255"/>
                    <a:pt x="12792" y="1255"/>
                  </a:cubicBezTo>
                  <a:cubicBezTo>
                    <a:pt x="11897" y="1235"/>
                    <a:pt x="10962" y="1155"/>
                    <a:pt x="10106" y="916"/>
                  </a:cubicBezTo>
                  <a:cubicBezTo>
                    <a:pt x="10047" y="757"/>
                    <a:pt x="9967" y="698"/>
                    <a:pt x="9848" y="618"/>
                  </a:cubicBezTo>
                  <a:cubicBezTo>
                    <a:pt x="9609" y="519"/>
                    <a:pt x="9331" y="519"/>
                    <a:pt x="9072" y="519"/>
                  </a:cubicBezTo>
                  <a:cubicBezTo>
                    <a:pt x="9016" y="523"/>
                    <a:pt x="8958" y="526"/>
                    <a:pt x="8900" y="526"/>
                  </a:cubicBezTo>
                  <a:cubicBezTo>
                    <a:pt x="8713" y="526"/>
                    <a:pt x="8523" y="500"/>
                    <a:pt x="8356" y="439"/>
                  </a:cubicBezTo>
                  <a:cubicBezTo>
                    <a:pt x="8157" y="399"/>
                    <a:pt x="7958" y="359"/>
                    <a:pt x="7759" y="359"/>
                  </a:cubicBezTo>
                  <a:lnTo>
                    <a:pt x="6188" y="359"/>
                  </a:lnTo>
                  <a:cubicBezTo>
                    <a:pt x="6014" y="359"/>
                    <a:pt x="5840" y="377"/>
                    <a:pt x="5667" y="377"/>
                  </a:cubicBezTo>
                  <a:cubicBezTo>
                    <a:pt x="5522" y="377"/>
                    <a:pt x="5377" y="365"/>
                    <a:pt x="5233" y="320"/>
                  </a:cubicBezTo>
                  <a:cubicBezTo>
                    <a:pt x="5153" y="300"/>
                    <a:pt x="5074" y="260"/>
                    <a:pt x="4994" y="260"/>
                  </a:cubicBezTo>
                  <a:lnTo>
                    <a:pt x="4676" y="260"/>
                  </a:lnTo>
                  <a:cubicBezTo>
                    <a:pt x="4596" y="260"/>
                    <a:pt x="4517" y="260"/>
                    <a:pt x="4457" y="300"/>
                  </a:cubicBezTo>
                  <a:cubicBezTo>
                    <a:pt x="4298" y="300"/>
                    <a:pt x="4159" y="240"/>
                    <a:pt x="3999" y="220"/>
                  </a:cubicBezTo>
                  <a:cubicBezTo>
                    <a:pt x="3880" y="200"/>
                    <a:pt x="3761" y="161"/>
                    <a:pt x="3641" y="161"/>
                  </a:cubicBezTo>
                  <a:cubicBezTo>
                    <a:pt x="3333" y="151"/>
                    <a:pt x="3035" y="151"/>
                    <a:pt x="2739" y="151"/>
                  </a:cubicBezTo>
                  <a:cubicBezTo>
                    <a:pt x="2443" y="151"/>
                    <a:pt x="2149" y="151"/>
                    <a:pt x="1851" y="141"/>
                  </a:cubicBezTo>
                  <a:cubicBezTo>
                    <a:pt x="1672" y="141"/>
                    <a:pt x="1473" y="101"/>
                    <a:pt x="1294" y="41"/>
                  </a:cubicBezTo>
                  <a:cubicBezTo>
                    <a:pt x="1119" y="25"/>
                    <a:pt x="938" y="1"/>
                    <a:pt x="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1316675" y="1369975"/>
              <a:ext cx="38825" cy="20950"/>
            </a:xfrm>
            <a:custGeom>
              <a:avLst/>
              <a:gdLst/>
              <a:ahLst/>
              <a:cxnLst/>
              <a:rect l="l" t="t" r="r" b="b"/>
              <a:pathLst>
                <a:path w="1553" h="838" extrusionOk="0">
                  <a:moveTo>
                    <a:pt x="731" y="1"/>
                  </a:moveTo>
                  <a:cubicBezTo>
                    <a:pt x="649" y="1"/>
                    <a:pt x="578" y="12"/>
                    <a:pt x="518" y="101"/>
                  </a:cubicBezTo>
                  <a:cubicBezTo>
                    <a:pt x="439" y="260"/>
                    <a:pt x="339" y="360"/>
                    <a:pt x="140" y="360"/>
                  </a:cubicBezTo>
                  <a:cubicBezTo>
                    <a:pt x="1" y="360"/>
                    <a:pt x="21" y="479"/>
                    <a:pt x="1" y="579"/>
                  </a:cubicBezTo>
                  <a:cubicBezTo>
                    <a:pt x="21" y="638"/>
                    <a:pt x="61" y="638"/>
                    <a:pt x="120" y="638"/>
                  </a:cubicBezTo>
                  <a:cubicBezTo>
                    <a:pt x="145" y="635"/>
                    <a:pt x="170" y="633"/>
                    <a:pt x="195" y="633"/>
                  </a:cubicBezTo>
                  <a:cubicBezTo>
                    <a:pt x="442" y="633"/>
                    <a:pt x="663" y="801"/>
                    <a:pt x="916" y="837"/>
                  </a:cubicBezTo>
                  <a:cubicBezTo>
                    <a:pt x="1015" y="798"/>
                    <a:pt x="1095" y="778"/>
                    <a:pt x="1214" y="778"/>
                  </a:cubicBezTo>
                  <a:cubicBezTo>
                    <a:pt x="1493" y="499"/>
                    <a:pt x="1553" y="280"/>
                    <a:pt x="1135" y="81"/>
                  </a:cubicBezTo>
                  <a:cubicBezTo>
                    <a:pt x="1115" y="62"/>
                    <a:pt x="1055" y="62"/>
                    <a:pt x="1035" y="42"/>
                  </a:cubicBezTo>
                  <a:cubicBezTo>
                    <a:pt x="956" y="2"/>
                    <a:pt x="896" y="2"/>
                    <a:pt x="817" y="2"/>
                  </a:cubicBezTo>
                  <a:cubicBezTo>
                    <a:pt x="787" y="2"/>
                    <a:pt x="758" y="1"/>
                    <a:pt x="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1314700" y="1368525"/>
              <a:ext cx="24900" cy="5000"/>
            </a:xfrm>
            <a:custGeom>
              <a:avLst/>
              <a:gdLst/>
              <a:ahLst/>
              <a:cxnLst/>
              <a:rect l="l" t="t" r="r" b="b"/>
              <a:pathLst>
                <a:path w="996" h="200" extrusionOk="0">
                  <a:moveTo>
                    <a:pt x="0" y="0"/>
                  </a:moveTo>
                  <a:cubicBezTo>
                    <a:pt x="140" y="199"/>
                    <a:pt x="398" y="139"/>
                    <a:pt x="597" y="159"/>
                  </a:cubicBezTo>
                  <a:cubicBezTo>
                    <a:pt x="697" y="139"/>
                    <a:pt x="796" y="139"/>
                    <a:pt x="896" y="120"/>
                  </a:cubicBezTo>
                  <a:cubicBezTo>
                    <a:pt x="975" y="120"/>
                    <a:pt x="995" y="6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1107825" y="1869825"/>
              <a:ext cx="17925" cy="57200"/>
            </a:xfrm>
            <a:custGeom>
              <a:avLst/>
              <a:gdLst/>
              <a:ahLst/>
              <a:cxnLst/>
              <a:rect l="l" t="t" r="r" b="b"/>
              <a:pathLst>
                <a:path w="717" h="2288" extrusionOk="0">
                  <a:moveTo>
                    <a:pt x="199" y="0"/>
                  </a:moveTo>
                  <a:lnTo>
                    <a:pt x="199" y="0"/>
                  </a:lnTo>
                  <a:cubicBezTo>
                    <a:pt x="119" y="259"/>
                    <a:pt x="239" y="557"/>
                    <a:pt x="0" y="756"/>
                  </a:cubicBezTo>
                  <a:cubicBezTo>
                    <a:pt x="20" y="875"/>
                    <a:pt x="20" y="975"/>
                    <a:pt x="60" y="1074"/>
                  </a:cubicBezTo>
                  <a:cubicBezTo>
                    <a:pt x="259" y="1452"/>
                    <a:pt x="159" y="1930"/>
                    <a:pt x="418" y="2288"/>
                  </a:cubicBezTo>
                  <a:cubicBezTo>
                    <a:pt x="517" y="2188"/>
                    <a:pt x="617" y="2069"/>
                    <a:pt x="716" y="1969"/>
                  </a:cubicBezTo>
                  <a:cubicBezTo>
                    <a:pt x="696" y="1930"/>
                    <a:pt x="696" y="1850"/>
                    <a:pt x="696" y="1790"/>
                  </a:cubicBezTo>
                  <a:cubicBezTo>
                    <a:pt x="597" y="1691"/>
                    <a:pt x="617" y="1552"/>
                    <a:pt x="537" y="1432"/>
                  </a:cubicBezTo>
                  <a:cubicBezTo>
                    <a:pt x="418" y="955"/>
                    <a:pt x="398" y="458"/>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1103825" y="1680325"/>
              <a:ext cx="15450" cy="30375"/>
            </a:xfrm>
            <a:custGeom>
              <a:avLst/>
              <a:gdLst/>
              <a:ahLst/>
              <a:cxnLst/>
              <a:rect l="l" t="t" r="r" b="b"/>
              <a:pathLst>
                <a:path w="618" h="1215" extrusionOk="0">
                  <a:moveTo>
                    <a:pt x="160" y="1"/>
                  </a:moveTo>
                  <a:lnTo>
                    <a:pt x="120" y="80"/>
                  </a:lnTo>
                  <a:lnTo>
                    <a:pt x="120" y="160"/>
                  </a:lnTo>
                  <a:cubicBezTo>
                    <a:pt x="220" y="498"/>
                    <a:pt x="1" y="916"/>
                    <a:pt x="319" y="1214"/>
                  </a:cubicBezTo>
                  <a:cubicBezTo>
                    <a:pt x="379" y="797"/>
                    <a:pt x="618"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128300" y="2140850"/>
              <a:ext cx="15450" cy="7975"/>
            </a:xfrm>
            <a:custGeom>
              <a:avLst/>
              <a:gdLst/>
              <a:ahLst/>
              <a:cxnLst/>
              <a:rect l="l" t="t" r="r" b="b"/>
              <a:pathLst>
                <a:path w="618" h="319" extrusionOk="0">
                  <a:moveTo>
                    <a:pt x="140" y="1"/>
                  </a:moveTo>
                  <a:lnTo>
                    <a:pt x="1" y="160"/>
                  </a:lnTo>
                  <a:cubicBezTo>
                    <a:pt x="140" y="160"/>
                    <a:pt x="279" y="200"/>
                    <a:pt x="359" y="319"/>
                  </a:cubicBezTo>
                  <a:cubicBezTo>
                    <a:pt x="478" y="319"/>
                    <a:pt x="598" y="299"/>
                    <a:pt x="618" y="180"/>
                  </a:cubicBezTo>
                  <a:cubicBezTo>
                    <a:pt x="618" y="60"/>
                    <a:pt x="498"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166900" y="2145700"/>
              <a:ext cx="13150" cy="8800"/>
            </a:xfrm>
            <a:custGeom>
              <a:avLst/>
              <a:gdLst/>
              <a:ahLst/>
              <a:cxnLst/>
              <a:rect l="l" t="t" r="r" b="b"/>
              <a:pathLst>
                <a:path w="526" h="352" extrusionOk="0">
                  <a:moveTo>
                    <a:pt x="265" y="1"/>
                  </a:moveTo>
                  <a:cubicBezTo>
                    <a:pt x="0" y="1"/>
                    <a:pt x="171" y="194"/>
                    <a:pt x="207" y="304"/>
                  </a:cubicBezTo>
                  <a:cubicBezTo>
                    <a:pt x="222" y="333"/>
                    <a:pt x="247" y="351"/>
                    <a:pt x="283" y="351"/>
                  </a:cubicBezTo>
                  <a:cubicBezTo>
                    <a:pt x="296" y="351"/>
                    <a:pt x="311" y="349"/>
                    <a:pt x="327" y="344"/>
                  </a:cubicBezTo>
                  <a:cubicBezTo>
                    <a:pt x="526" y="224"/>
                    <a:pt x="446" y="125"/>
                    <a:pt x="347" y="6"/>
                  </a:cubicBezTo>
                  <a:cubicBezTo>
                    <a:pt x="316" y="2"/>
                    <a:pt x="289"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1571800" y="915525"/>
              <a:ext cx="11975" cy="30300"/>
            </a:xfrm>
            <a:custGeom>
              <a:avLst/>
              <a:gdLst/>
              <a:ahLst/>
              <a:cxnLst/>
              <a:rect l="l" t="t" r="r" b="b"/>
              <a:pathLst>
                <a:path w="479" h="1212" extrusionOk="0">
                  <a:moveTo>
                    <a:pt x="181" y="0"/>
                  </a:moveTo>
                  <a:cubicBezTo>
                    <a:pt x="146" y="0"/>
                    <a:pt x="108" y="20"/>
                    <a:pt x="61" y="58"/>
                  </a:cubicBezTo>
                  <a:cubicBezTo>
                    <a:pt x="41" y="376"/>
                    <a:pt x="41" y="734"/>
                    <a:pt x="1" y="1052"/>
                  </a:cubicBezTo>
                  <a:cubicBezTo>
                    <a:pt x="61" y="1112"/>
                    <a:pt x="140" y="1152"/>
                    <a:pt x="180" y="1211"/>
                  </a:cubicBezTo>
                  <a:cubicBezTo>
                    <a:pt x="478" y="853"/>
                    <a:pt x="379" y="475"/>
                    <a:pt x="299" y="77"/>
                  </a:cubicBezTo>
                  <a:cubicBezTo>
                    <a:pt x="257" y="25"/>
                    <a:pt x="221" y="0"/>
                    <a:pt x="1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1573300" y="899050"/>
              <a:ext cx="8475" cy="17925"/>
            </a:xfrm>
            <a:custGeom>
              <a:avLst/>
              <a:gdLst/>
              <a:ahLst/>
              <a:cxnLst/>
              <a:rect l="l" t="t" r="r" b="b"/>
              <a:pathLst>
                <a:path w="339" h="717" extrusionOk="0">
                  <a:moveTo>
                    <a:pt x="339" y="0"/>
                  </a:moveTo>
                  <a:lnTo>
                    <a:pt x="339" y="0"/>
                  </a:lnTo>
                  <a:cubicBezTo>
                    <a:pt x="80" y="179"/>
                    <a:pt x="1" y="418"/>
                    <a:pt x="1" y="717"/>
                  </a:cubicBezTo>
                  <a:cubicBezTo>
                    <a:pt x="14" y="717"/>
                    <a:pt x="45" y="708"/>
                    <a:pt x="76" y="708"/>
                  </a:cubicBezTo>
                  <a:cubicBezTo>
                    <a:pt x="91" y="708"/>
                    <a:pt x="107" y="710"/>
                    <a:pt x="120" y="717"/>
                  </a:cubicBezTo>
                  <a:cubicBezTo>
                    <a:pt x="219" y="697"/>
                    <a:pt x="299" y="617"/>
                    <a:pt x="339" y="498"/>
                  </a:cubicBezTo>
                  <a:cubicBezTo>
                    <a:pt x="299" y="339"/>
                    <a:pt x="279" y="17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918550" y="1477750"/>
              <a:ext cx="78100" cy="20100"/>
            </a:xfrm>
            <a:custGeom>
              <a:avLst/>
              <a:gdLst/>
              <a:ahLst/>
              <a:cxnLst/>
              <a:rect l="l" t="t" r="r" b="b"/>
              <a:pathLst>
                <a:path w="3124" h="804" extrusionOk="0">
                  <a:moveTo>
                    <a:pt x="227" y="0"/>
                  </a:moveTo>
                  <a:cubicBezTo>
                    <a:pt x="111" y="0"/>
                    <a:pt x="20" y="62"/>
                    <a:pt x="0" y="306"/>
                  </a:cubicBezTo>
                  <a:cubicBezTo>
                    <a:pt x="1015" y="565"/>
                    <a:pt x="2069" y="763"/>
                    <a:pt x="3123" y="803"/>
                  </a:cubicBezTo>
                  <a:lnTo>
                    <a:pt x="3123" y="445"/>
                  </a:lnTo>
                  <a:cubicBezTo>
                    <a:pt x="2765" y="167"/>
                    <a:pt x="2268" y="445"/>
                    <a:pt x="1910" y="107"/>
                  </a:cubicBezTo>
                  <a:cubicBezTo>
                    <a:pt x="1492" y="107"/>
                    <a:pt x="1035" y="67"/>
                    <a:pt x="617" y="67"/>
                  </a:cubicBezTo>
                  <a:cubicBezTo>
                    <a:pt x="495" y="67"/>
                    <a:pt x="348"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848925" y="1454050"/>
              <a:ext cx="84575" cy="31900"/>
            </a:xfrm>
            <a:custGeom>
              <a:avLst/>
              <a:gdLst/>
              <a:ahLst/>
              <a:cxnLst/>
              <a:rect l="l" t="t" r="r" b="b"/>
              <a:pathLst>
                <a:path w="3383" h="1276" extrusionOk="0">
                  <a:moveTo>
                    <a:pt x="537" y="1"/>
                  </a:moveTo>
                  <a:cubicBezTo>
                    <a:pt x="319" y="279"/>
                    <a:pt x="20" y="498"/>
                    <a:pt x="0" y="876"/>
                  </a:cubicBezTo>
                  <a:cubicBezTo>
                    <a:pt x="879" y="1048"/>
                    <a:pt x="1740" y="1275"/>
                    <a:pt x="2653" y="1275"/>
                  </a:cubicBezTo>
                  <a:cubicBezTo>
                    <a:pt x="2690" y="1275"/>
                    <a:pt x="2728" y="1275"/>
                    <a:pt x="2765" y="1274"/>
                  </a:cubicBezTo>
                  <a:cubicBezTo>
                    <a:pt x="2905" y="1015"/>
                    <a:pt x="3163" y="1075"/>
                    <a:pt x="3382" y="1055"/>
                  </a:cubicBezTo>
                  <a:cubicBezTo>
                    <a:pt x="2706" y="896"/>
                    <a:pt x="2029" y="717"/>
                    <a:pt x="1373" y="598"/>
                  </a:cubicBezTo>
                  <a:cubicBezTo>
                    <a:pt x="1315" y="611"/>
                    <a:pt x="1263" y="618"/>
                    <a:pt x="1215" y="618"/>
                  </a:cubicBezTo>
                  <a:cubicBezTo>
                    <a:pt x="847" y="618"/>
                    <a:pt x="731" y="247"/>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666400" y="2113500"/>
              <a:ext cx="23400" cy="18400"/>
            </a:xfrm>
            <a:custGeom>
              <a:avLst/>
              <a:gdLst/>
              <a:ahLst/>
              <a:cxnLst/>
              <a:rect l="l" t="t" r="r" b="b"/>
              <a:pathLst>
                <a:path w="936" h="736" extrusionOk="0">
                  <a:moveTo>
                    <a:pt x="876" y="0"/>
                  </a:moveTo>
                  <a:cubicBezTo>
                    <a:pt x="578" y="140"/>
                    <a:pt x="259" y="140"/>
                    <a:pt x="1" y="378"/>
                  </a:cubicBezTo>
                  <a:cubicBezTo>
                    <a:pt x="139" y="620"/>
                    <a:pt x="204" y="736"/>
                    <a:pt x="354" y="736"/>
                  </a:cubicBezTo>
                  <a:cubicBezTo>
                    <a:pt x="463" y="736"/>
                    <a:pt x="616" y="675"/>
                    <a:pt x="876" y="557"/>
                  </a:cubicBezTo>
                  <a:cubicBezTo>
                    <a:pt x="856" y="418"/>
                    <a:pt x="677" y="339"/>
                    <a:pt x="876" y="199"/>
                  </a:cubicBezTo>
                  <a:cubicBezTo>
                    <a:pt x="936" y="140"/>
                    <a:pt x="936" y="80"/>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701725" y="2123450"/>
              <a:ext cx="4000" cy="4000"/>
            </a:xfrm>
            <a:custGeom>
              <a:avLst/>
              <a:gdLst/>
              <a:ahLst/>
              <a:cxnLst/>
              <a:rect l="l" t="t" r="r" b="b"/>
              <a:pathLst>
                <a:path w="160" h="160" extrusionOk="0">
                  <a:moveTo>
                    <a:pt x="159" y="0"/>
                  </a:moveTo>
                  <a:lnTo>
                    <a:pt x="159" y="0"/>
                  </a:lnTo>
                  <a:cubicBezTo>
                    <a:pt x="119" y="60"/>
                    <a:pt x="40" y="100"/>
                    <a:pt x="0" y="159"/>
                  </a:cubicBezTo>
                  <a:lnTo>
                    <a:pt x="119" y="159"/>
                  </a:lnTo>
                  <a:cubicBezTo>
                    <a:pt x="139" y="100"/>
                    <a:pt x="159" y="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692775" y="2125425"/>
              <a:ext cx="4500" cy="2025"/>
            </a:xfrm>
            <a:custGeom>
              <a:avLst/>
              <a:gdLst/>
              <a:ahLst/>
              <a:cxnLst/>
              <a:rect l="l" t="t" r="r" b="b"/>
              <a:pathLst>
                <a:path w="180" h="81" extrusionOk="0">
                  <a:moveTo>
                    <a:pt x="119" y="1"/>
                  </a:moveTo>
                  <a:cubicBezTo>
                    <a:pt x="80" y="21"/>
                    <a:pt x="60" y="41"/>
                    <a:pt x="0" y="80"/>
                  </a:cubicBezTo>
                  <a:cubicBezTo>
                    <a:pt x="60" y="80"/>
                    <a:pt x="100" y="80"/>
                    <a:pt x="179" y="41"/>
                  </a:cubicBezTo>
                  <a:cubicBezTo>
                    <a:pt x="159" y="41"/>
                    <a:pt x="119" y="1"/>
                    <a:pt x="1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114000" y="1892700"/>
              <a:ext cx="56700" cy="28850"/>
            </a:xfrm>
            <a:custGeom>
              <a:avLst/>
              <a:gdLst/>
              <a:ahLst/>
              <a:cxnLst/>
              <a:rect l="l" t="t" r="r" b="b"/>
              <a:pathLst>
                <a:path w="2268" h="1154" extrusionOk="0">
                  <a:moveTo>
                    <a:pt x="946" y="0"/>
                  </a:moveTo>
                  <a:cubicBezTo>
                    <a:pt x="893" y="0"/>
                    <a:pt x="831" y="18"/>
                    <a:pt x="756" y="60"/>
                  </a:cubicBezTo>
                  <a:cubicBezTo>
                    <a:pt x="577" y="358"/>
                    <a:pt x="0" y="478"/>
                    <a:pt x="199" y="915"/>
                  </a:cubicBezTo>
                  <a:cubicBezTo>
                    <a:pt x="288" y="1102"/>
                    <a:pt x="436" y="1153"/>
                    <a:pt x="607" y="1153"/>
                  </a:cubicBezTo>
                  <a:cubicBezTo>
                    <a:pt x="819" y="1153"/>
                    <a:pt x="1064" y="1074"/>
                    <a:pt x="1273" y="1074"/>
                  </a:cubicBezTo>
                  <a:cubicBezTo>
                    <a:pt x="1452" y="1074"/>
                    <a:pt x="1592" y="1015"/>
                    <a:pt x="1731" y="875"/>
                  </a:cubicBezTo>
                  <a:lnTo>
                    <a:pt x="1970" y="875"/>
                  </a:lnTo>
                  <a:cubicBezTo>
                    <a:pt x="1982" y="873"/>
                    <a:pt x="1995" y="872"/>
                    <a:pt x="2009" y="872"/>
                  </a:cubicBezTo>
                  <a:cubicBezTo>
                    <a:pt x="2051" y="872"/>
                    <a:pt x="2098" y="880"/>
                    <a:pt x="2139" y="880"/>
                  </a:cubicBezTo>
                  <a:cubicBezTo>
                    <a:pt x="2193" y="880"/>
                    <a:pt x="2238" y="865"/>
                    <a:pt x="2248" y="796"/>
                  </a:cubicBezTo>
                  <a:cubicBezTo>
                    <a:pt x="2268" y="736"/>
                    <a:pt x="2149" y="637"/>
                    <a:pt x="2069" y="557"/>
                  </a:cubicBezTo>
                  <a:cubicBezTo>
                    <a:pt x="2029" y="557"/>
                    <a:pt x="1950" y="537"/>
                    <a:pt x="1890" y="537"/>
                  </a:cubicBezTo>
                  <a:cubicBezTo>
                    <a:pt x="1862" y="548"/>
                    <a:pt x="1834" y="553"/>
                    <a:pt x="1807" y="553"/>
                  </a:cubicBezTo>
                  <a:cubicBezTo>
                    <a:pt x="1735" y="553"/>
                    <a:pt x="1663" y="521"/>
                    <a:pt x="1592" y="478"/>
                  </a:cubicBezTo>
                  <a:cubicBezTo>
                    <a:pt x="1568" y="483"/>
                    <a:pt x="1546" y="486"/>
                    <a:pt x="1525" y="486"/>
                  </a:cubicBezTo>
                  <a:cubicBezTo>
                    <a:pt x="1251" y="486"/>
                    <a:pt x="1225" y="0"/>
                    <a:pt x="9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129900" y="1883750"/>
              <a:ext cx="24400" cy="25500"/>
            </a:xfrm>
            <a:custGeom>
              <a:avLst/>
              <a:gdLst/>
              <a:ahLst/>
              <a:cxnLst/>
              <a:rect l="l" t="t" r="r" b="b"/>
              <a:pathLst>
                <a:path w="976" h="1020" extrusionOk="0">
                  <a:moveTo>
                    <a:pt x="418" y="0"/>
                  </a:moveTo>
                  <a:cubicBezTo>
                    <a:pt x="379" y="139"/>
                    <a:pt x="239" y="219"/>
                    <a:pt x="80" y="219"/>
                  </a:cubicBezTo>
                  <a:cubicBezTo>
                    <a:pt x="21" y="279"/>
                    <a:pt x="1" y="318"/>
                    <a:pt x="21" y="398"/>
                  </a:cubicBezTo>
                  <a:cubicBezTo>
                    <a:pt x="50" y="418"/>
                    <a:pt x="80" y="428"/>
                    <a:pt x="110" y="428"/>
                  </a:cubicBezTo>
                  <a:cubicBezTo>
                    <a:pt x="140" y="428"/>
                    <a:pt x="170" y="418"/>
                    <a:pt x="200" y="398"/>
                  </a:cubicBezTo>
                  <a:cubicBezTo>
                    <a:pt x="418" y="477"/>
                    <a:pt x="379" y="716"/>
                    <a:pt x="498" y="875"/>
                  </a:cubicBezTo>
                  <a:cubicBezTo>
                    <a:pt x="583" y="970"/>
                    <a:pt x="660" y="1020"/>
                    <a:pt x="734" y="1020"/>
                  </a:cubicBezTo>
                  <a:cubicBezTo>
                    <a:pt x="815" y="1020"/>
                    <a:pt x="892" y="960"/>
                    <a:pt x="975" y="836"/>
                  </a:cubicBezTo>
                  <a:cubicBezTo>
                    <a:pt x="876" y="497"/>
                    <a:pt x="598" y="27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821075" y="1446600"/>
              <a:ext cx="42800" cy="34325"/>
            </a:xfrm>
            <a:custGeom>
              <a:avLst/>
              <a:gdLst/>
              <a:ahLst/>
              <a:cxnLst/>
              <a:rect l="l" t="t" r="r" b="b"/>
              <a:pathLst>
                <a:path w="1712" h="1373" extrusionOk="0">
                  <a:moveTo>
                    <a:pt x="1453" y="0"/>
                  </a:moveTo>
                  <a:cubicBezTo>
                    <a:pt x="1333" y="0"/>
                    <a:pt x="1214" y="0"/>
                    <a:pt x="1134" y="159"/>
                  </a:cubicBezTo>
                  <a:cubicBezTo>
                    <a:pt x="1353" y="498"/>
                    <a:pt x="1333" y="557"/>
                    <a:pt x="816" y="697"/>
                  </a:cubicBezTo>
                  <a:cubicBezTo>
                    <a:pt x="657" y="876"/>
                    <a:pt x="438" y="816"/>
                    <a:pt x="259" y="876"/>
                  </a:cubicBezTo>
                  <a:cubicBezTo>
                    <a:pt x="140" y="1094"/>
                    <a:pt x="0" y="1313"/>
                    <a:pt x="418" y="1373"/>
                  </a:cubicBezTo>
                  <a:cubicBezTo>
                    <a:pt x="637" y="1293"/>
                    <a:pt x="896" y="1254"/>
                    <a:pt x="1114" y="1174"/>
                  </a:cubicBezTo>
                  <a:cubicBezTo>
                    <a:pt x="1453" y="975"/>
                    <a:pt x="1711" y="716"/>
                    <a:pt x="1651" y="299"/>
                  </a:cubicBezTo>
                  <a:cubicBezTo>
                    <a:pt x="1592" y="199"/>
                    <a:pt x="1512" y="80"/>
                    <a:pt x="14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1127700" y="1571425"/>
              <a:ext cx="50250" cy="39750"/>
            </a:xfrm>
            <a:custGeom>
              <a:avLst/>
              <a:gdLst/>
              <a:ahLst/>
              <a:cxnLst/>
              <a:rect l="l" t="t" r="r" b="b"/>
              <a:pathLst>
                <a:path w="2010" h="1590" extrusionOk="0">
                  <a:moveTo>
                    <a:pt x="1294" y="20"/>
                  </a:moveTo>
                  <a:cubicBezTo>
                    <a:pt x="498" y="60"/>
                    <a:pt x="418" y="100"/>
                    <a:pt x="418" y="697"/>
                  </a:cubicBezTo>
                  <a:cubicBezTo>
                    <a:pt x="359" y="776"/>
                    <a:pt x="299" y="816"/>
                    <a:pt x="259" y="896"/>
                  </a:cubicBezTo>
                  <a:cubicBezTo>
                    <a:pt x="140" y="975"/>
                    <a:pt x="180" y="1114"/>
                    <a:pt x="100" y="1214"/>
                  </a:cubicBezTo>
                  <a:cubicBezTo>
                    <a:pt x="60" y="1254"/>
                    <a:pt x="41" y="1293"/>
                    <a:pt x="41" y="1353"/>
                  </a:cubicBezTo>
                  <a:cubicBezTo>
                    <a:pt x="21" y="1453"/>
                    <a:pt x="1" y="1552"/>
                    <a:pt x="100" y="1572"/>
                  </a:cubicBezTo>
                  <a:cubicBezTo>
                    <a:pt x="128" y="1584"/>
                    <a:pt x="155" y="1590"/>
                    <a:pt x="180" y="1590"/>
                  </a:cubicBezTo>
                  <a:cubicBezTo>
                    <a:pt x="279" y="1590"/>
                    <a:pt x="355" y="1504"/>
                    <a:pt x="418" y="1393"/>
                  </a:cubicBezTo>
                  <a:lnTo>
                    <a:pt x="418" y="1373"/>
                  </a:lnTo>
                  <a:cubicBezTo>
                    <a:pt x="558" y="1293"/>
                    <a:pt x="498" y="1134"/>
                    <a:pt x="598" y="1055"/>
                  </a:cubicBezTo>
                  <a:cubicBezTo>
                    <a:pt x="677" y="955"/>
                    <a:pt x="657" y="776"/>
                    <a:pt x="816" y="717"/>
                  </a:cubicBezTo>
                  <a:cubicBezTo>
                    <a:pt x="953" y="612"/>
                    <a:pt x="1108" y="589"/>
                    <a:pt x="1270" y="589"/>
                  </a:cubicBezTo>
                  <a:cubicBezTo>
                    <a:pt x="1403" y="589"/>
                    <a:pt x="1540" y="605"/>
                    <a:pt x="1675" y="605"/>
                  </a:cubicBezTo>
                  <a:cubicBezTo>
                    <a:pt x="1783" y="605"/>
                    <a:pt x="1889" y="594"/>
                    <a:pt x="1990" y="557"/>
                  </a:cubicBezTo>
                  <a:cubicBezTo>
                    <a:pt x="2010" y="0"/>
                    <a:pt x="1413" y="339"/>
                    <a:pt x="1294"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1156050" y="1572425"/>
              <a:ext cx="26375" cy="12950"/>
            </a:xfrm>
            <a:custGeom>
              <a:avLst/>
              <a:gdLst/>
              <a:ahLst/>
              <a:cxnLst/>
              <a:rect l="l" t="t" r="r" b="b"/>
              <a:pathLst>
                <a:path w="1055" h="518" extrusionOk="0">
                  <a:moveTo>
                    <a:pt x="160" y="0"/>
                  </a:moveTo>
                  <a:cubicBezTo>
                    <a:pt x="80" y="159"/>
                    <a:pt x="1" y="338"/>
                    <a:pt x="299" y="338"/>
                  </a:cubicBezTo>
                  <a:cubicBezTo>
                    <a:pt x="332" y="338"/>
                    <a:pt x="366" y="338"/>
                    <a:pt x="400" y="338"/>
                  </a:cubicBezTo>
                  <a:cubicBezTo>
                    <a:pt x="569" y="338"/>
                    <a:pt x="740" y="352"/>
                    <a:pt x="856" y="517"/>
                  </a:cubicBezTo>
                  <a:cubicBezTo>
                    <a:pt x="896" y="498"/>
                    <a:pt x="955" y="498"/>
                    <a:pt x="1015" y="498"/>
                  </a:cubicBezTo>
                  <a:cubicBezTo>
                    <a:pt x="1055" y="299"/>
                    <a:pt x="955" y="139"/>
                    <a:pt x="856" y="0"/>
                  </a:cubicBezTo>
                  <a:lnTo>
                    <a:pt x="677" y="0"/>
                  </a:lnTo>
                  <a:cubicBezTo>
                    <a:pt x="617" y="50"/>
                    <a:pt x="563" y="75"/>
                    <a:pt x="505" y="75"/>
                  </a:cubicBezTo>
                  <a:cubicBezTo>
                    <a:pt x="448" y="75"/>
                    <a:pt x="389" y="5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1164000" y="1572425"/>
              <a:ext cx="8975" cy="2625"/>
            </a:xfrm>
            <a:custGeom>
              <a:avLst/>
              <a:gdLst/>
              <a:ahLst/>
              <a:cxnLst/>
              <a:rect l="l" t="t" r="r" b="b"/>
              <a:pathLst>
                <a:path w="359" h="105" extrusionOk="0">
                  <a:moveTo>
                    <a:pt x="1" y="0"/>
                  </a:moveTo>
                  <a:cubicBezTo>
                    <a:pt x="61" y="70"/>
                    <a:pt x="115" y="105"/>
                    <a:pt x="172" y="105"/>
                  </a:cubicBezTo>
                  <a:cubicBezTo>
                    <a:pt x="230"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1134175" y="1588825"/>
              <a:ext cx="4000" cy="5000"/>
            </a:xfrm>
            <a:custGeom>
              <a:avLst/>
              <a:gdLst/>
              <a:ahLst/>
              <a:cxnLst/>
              <a:rect l="l" t="t" r="r" b="b"/>
              <a:pathLst>
                <a:path w="160" h="200" extrusionOk="0">
                  <a:moveTo>
                    <a:pt x="159" y="1"/>
                  </a:moveTo>
                  <a:lnTo>
                    <a:pt x="159" y="1"/>
                  </a:lnTo>
                  <a:cubicBezTo>
                    <a:pt x="100" y="40"/>
                    <a:pt x="60" y="40"/>
                    <a:pt x="0" y="60"/>
                  </a:cubicBezTo>
                  <a:lnTo>
                    <a:pt x="0" y="200"/>
                  </a:lnTo>
                  <a:cubicBezTo>
                    <a:pt x="80" y="160"/>
                    <a:pt x="159" y="10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905625" y="2058400"/>
              <a:ext cx="13450" cy="4900"/>
            </a:xfrm>
            <a:custGeom>
              <a:avLst/>
              <a:gdLst/>
              <a:ahLst/>
              <a:cxnLst/>
              <a:rect l="l" t="t" r="r" b="b"/>
              <a:pathLst>
                <a:path w="538" h="196" extrusionOk="0">
                  <a:moveTo>
                    <a:pt x="336" y="1"/>
                  </a:moveTo>
                  <a:cubicBezTo>
                    <a:pt x="203" y="1"/>
                    <a:pt x="80" y="36"/>
                    <a:pt x="0" y="195"/>
                  </a:cubicBezTo>
                  <a:cubicBezTo>
                    <a:pt x="219" y="195"/>
                    <a:pt x="398" y="136"/>
                    <a:pt x="537" y="16"/>
                  </a:cubicBezTo>
                  <a:cubicBezTo>
                    <a:pt x="471" y="10"/>
                    <a:pt x="402" y="1"/>
                    <a:pt x="3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1429075" y="1045750"/>
              <a:ext cx="12950" cy="9475"/>
            </a:xfrm>
            <a:custGeom>
              <a:avLst/>
              <a:gdLst/>
              <a:ahLst/>
              <a:cxnLst/>
              <a:rect l="l" t="t" r="r" b="b"/>
              <a:pathLst>
                <a:path w="518" h="379" extrusionOk="0">
                  <a:moveTo>
                    <a:pt x="339" y="1"/>
                  </a:moveTo>
                  <a:lnTo>
                    <a:pt x="339" y="1"/>
                  </a:lnTo>
                  <a:cubicBezTo>
                    <a:pt x="220" y="21"/>
                    <a:pt x="120" y="21"/>
                    <a:pt x="21" y="21"/>
                  </a:cubicBezTo>
                  <a:cubicBezTo>
                    <a:pt x="21" y="60"/>
                    <a:pt x="1" y="120"/>
                    <a:pt x="1" y="180"/>
                  </a:cubicBezTo>
                  <a:cubicBezTo>
                    <a:pt x="40" y="240"/>
                    <a:pt x="120" y="299"/>
                    <a:pt x="200" y="379"/>
                  </a:cubicBezTo>
                  <a:lnTo>
                    <a:pt x="319" y="379"/>
                  </a:lnTo>
                  <a:cubicBezTo>
                    <a:pt x="518" y="279"/>
                    <a:pt x="379" y="12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1450950" y="1046250"/>
              <a:ext cx="4025" cy="5500"/>
            </a:xfrm>
            <a:custGeom>
              <a:avLst/>
              <a:gdLst/>
              <a:ahLst/>
              <a:cxnLst/>
              <a:rect l="l" t="t" r="r" b="b"/>
              <a:pathLst>
                <a:path w="161" h="220" extrusionOk="0">
                  <a:moveTo>
                    <a:pt x="160" y="1"/>
                  </a:moveTo>
                  <a:cubicBezTo>
                    <a:pt x="120" y="21"/>
                    <a:pt x="41" y="21"/>
                    <a:pt x="1" y="21"/>
                  </a:cubicBezTo>
                  <a:cubicBezTo>
                    <a:pt x="21" y="100"/>
                    <a:pt x="1" y="200"/>
                    <a:pt x="100" y="22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440625" y="2172175"/>
              <a:ext cx="75125" cy="22400"/>
            </a:xfrm>
            <a:custGeom>
              <a:avLst/>
              <a:gdLst/>
              <a:ahLst/>
              <a:cxnLst/>
              <a:rect l="l" t="t" r="r" b="b"/>
              <a:pathLst>
                <a:path w="3005" h="896" extrusionOk="0">
                  <a:moveTo>
                    <a:pt x="2626" y="1"/>
                  </a:moveTo>
                  <a:cubicBezTo>
                    <a:pt x="2527" y="1"/>
                    <a:pt x="2487" y="21"/>
                    <a:pt x="2427" y="100"/>
                  </a:cubicBezTo>
                  <a:cubicBezTo>
                    <a:pt x="2427" y="120"/>
                    <a:pt x="2407" y="120"/>
                    <a:pt x="2407" y="180"/>
                  </a:cubicBezTo>
                  <a:cubicBezTo>
                    <a:pt x="2403" y="185"/>
                    <a:pt x="2396" y="187"/>
                    <a:pt x="2389" y="187"/>
                  </a:cubicBezTo>
                  <a:cubicBezTo>
                    <a:pt x="2368" y="187"/>
                    <a:pt x="2338" y="165"/>
                    <a:pt x="2308" y="120"/>
                  </a:cubicBezTo>
                  <a:cubicBezTo>
                    <a:pt x="2268" y="110"/>
                    <a:pt x="2228" y="105"/>
                    <a:pt x="2191" y="105"/>
                  </a:cubicBezTo>
                  <a:cubicBezTo>
                    <a:pt x="2154" y="105"/>
                    <a:pt x="2119" y="110"/>
                    <a:pt x="2089" y="120"/>
                  </a:cubicBezTo>
                  <a:cubicBezTo>
                    <a:pt x="1930" y="319"/>
                    <a:pt x="1691" y="200"/>
                    <a:pt x="1512" y="299"/>
                  </a:cubicBezTo>
                  <a:cubicBezTo>
                    <a:pt x="1492" y="299"/>
                    <a:pt x="1433" y="299"/>
                    <a:pt x="1413" y="319"/>
                  </a:cubicBezTo>
                  <a:cubicBezTo>
                    <a:pt x="1314" y="417"/>
                    <a:pt x="1200" y="431"/>
                    <a:pt x="1082" y="431"/>
                  </a:cubicBezTo>
                  <a:cubicBezTo>
                    <a:pt x="1035" y="431"/>
                    <a:pt x="988" y="429"/>
                    <a:pt x="941" y="429"/>
                  </a:cubicBezTo>
                  <a:cubicBezTo>
                    <a:pt x="843" y="429"/>
                    <a:pt x="746" y="439"/>
                    <a:pt x="657" y="498"/>
                  </a:cubicBezTo>
                  <a:cubicBezTo>
                    <a:pt x="637" y="488"/>
                    <a:pt x="622" y="483"/>
                    <a:pt x="605" y="483"/>
                  </a:cubicBezTo>
                  <a:cubicBezTo>
                    <a:pt x="587" y="483"/>
                    <a:pt x="567" y="488"/>
                    <a:pt x="538" y="498"/>
                  </a:cubicBezTo>
                  <a:cubicBezTo>
                    <a:pt x="538" y="518"/>
                    <a:pt x="518" y="578"/>
                    <a:pt x="498" y="578"/>
                  </a:cubicBezTo>
                  <a:cubicBezTo>
                    <a:pt x="479" y="582"/>
                    <a:pt x="464" y="585"/>
                    <a:pt x="450" y="585"/>
                  </a:cubicBezTo>
                  <a:cubicBezTo>
                    <a:pt x="408" y="585"/>
                    <a:pt x="389" y="559"/>
                    <a:pt x="359" y="498"/>
                  </a:cubicBezTo>
                  <a:cubicBezTo>
                    <a:pt x="314" y="482"/>
                    <a:pt x="270" y="473"/>
                    <a:pt x="229" y="473"/>
                  </a:cubicBezTo>
                  <a:cubicBezTo>
                    <a:pt x="120" y="473"/>
                    <a:pt x="29" y="533"/>
                    <a:pt x="0" y="677"/>
                  </a:cubicBezTo>
                  <a:cubicBezTo>
                    <a:pt x="339" y="896"/>
                    <a:pt x="736" y="816"/>
                    <a:pt x="1114" y="876"/>
                  </a:cubicBezTo>
                  <a:cubicBezTo>
                    <a:pt x="1125" y="881"/>
                    <a:pt x="1136" y="884"/>
                    <a:pt x="1146" y="884"/>
                  </a:cubicBezTo>
                  <a:cubicBezTo>
                    <a:pt x="1176" y="884"/>
                    <a:pt x="1205" y="865"/>
                    <a:pt x="1234" y="836"/>
                  </a:cubicBezTo>
                  <a:cubicBezTo>
                    <a:pt x="1313" y="757"/>
                    <a:pt x="1413" y="752"/>
                    <a:pt x="1512" y="752"/>
                  </a:cubicBezTo>
                  <a:cubicBezTo>
                    <a:pt x="1527" y="752"/>
                    <a:pt x="1541" y="752"/>
                    <a:pt x="1555" y="752"/>
                  </a:cubicBezTo>
                  <a:cubicBezTo>
                    <a:pt x="1640" y="752"/>
                    <a:pt x="1723" y="748"/>
                    <a:pt x="1791" y="697"/>
                  </a:cubicBezTo>
                  <a:lnTo>
                    <a:pt x="1751" y="697"/>
                  </a:lnTo>
                  <a:cubicBezTo>
                    <a:pt x="1828" y="586"/>
                    <a:pt x="1931" y="567"/>
                    <a:pt x="2039" y="567"/>
                  </a:cubicBezTo>
                  <a:cubicBezTo>
                    <a:pt x="2096" y="567"/>
                    <a:pt x="2154" y="572"/>
                    <a:pt x="2210" y="572"/>
                  </a:cubicBezTo>
                  <a:cubicBezTo>
                    <a:pt x="2296" y="572"/>
                    <a:pt x="2379" y="560"/>
                    <a:pt x="2447" y="498"/>
                  </a:cubicBezTo>
                  <a:cubicBezTo>
                    <a:pt x="2514" y="498"/>
                    <a:pt x="2580" y="503"/>
                    <a:pt x="2645" y="503"/>
                  </a:cubicBezTo>
                  <a:cubicBezTo>
                    <a:pt x="2774" y="503"/>
                    <a:pt x="2898" y="485"/>
                    <a:pt x="3004" y="379"/>
                  </a:cubicBezTo>
                  <a:lnTo>
                    <a:pt x="2945" y="299"/>
                  </a:lnTo>
                  <a:cubicBezTo>
                    <a:pt x="2885" y="180"/>
                    <a:pt x="2726" y="100"/>
                    <a:pt x="26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740000" y="2110500"/>
              <a:ext cx="13450" cy="4525"/>
            </a:xfrm>
            <a:custGeom>
              <a:avLst/>
              <a:gdLst/>
              <a:ahLst/>
              <a:cxnLst/>
              <a:rect l="l" t="t" r="r" b="b"/>
              <a:pathLst>
                <a:path w="538" h="181" extrusionOk="0">
                  <a:moveTo>
                    <a:pt x="431" y="0"/>
                  </a:moveTo>
                  <a:cubicBezTo>
                    <a:pt x="275" y="0"/>
                    <a:pt x="131" y="14"/>
                    <a:pt x="1" y="160"/>
                  </a:cubicBezTo>
                  <a:cubicBezTo>
                    <a:pt x="80" y="160"/>
                    <a:pt x="160" y="180"/>
                    <a:pt x="220" y="180"/>
                  </a:cubicBezTo>
                  <a:cubicBezTo>
                    <a:pt x="319" y="180"/>
                    <a:pt x="419" y="160"/>
                    <a:pt x="518" y="160"/>
                  </a:cubicBezTo>
                  <a:cubicBezTo>
                    <a:pt x="518" y="101"/>
                    <a:pt x="538" y="41"/>
                    <a:pt x="538" y="1"/>
                  </a:cubicBezTo>
                  <a:cubicBezTo>
                    <a:pt x="502" y="1"/>
                    <a:pt x="466" y="0"/>
                    <a:pt x="4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484400" y="2183925"/>
              <a:ext cx="17425" cy="5200"/>
            </a:xfrm>
            <a:custGeom>
              <a:avLst/>
              <a:gdLst/>
              <a:ahLst/>
              <a:cxnLst/>
              <a:rect l="l" t="t" r="r" b="b"/>
              <a:pathLst>
                <a:path w="697" h="208" extrusionOk="0">
                  <a:moveTo>
                    <a:pt x="389" y="1"/>
                  </a:moveTo>
                  <a:cubicBezTo>
                    <a:pt x="244" y="1"/>
                    <a:pt x="105" y="32"/>
                    <a:pt x="0" y="207"/>
                  </a:cubicBezTo>
                  <a:cubicBezTo>
                    <a:pt x="239" y="207"/>
                    <a:pt x="458" y="167"/>
                    <a:pt x="676" y="147"/>
                  </a:cubicBezTo>
                  <a:cubicBezTo>
                    <a:pt x="676" y="88"/>
                    <a:pt x="676" y="48"/>
                    <a:pt x="696" y="8"/>
                  </a:cubicBezTo>
                  <a:lnTo>
                    <a:pt x="696" y="8"/>
                  </a:lnTo>
                  <a:cubicBezTo>
                    <a:pt x="676" y="10"/>
                    <a:pt x="655" y="11"/>
                    <a:pt x="634" y="11"/>
                  </a:cubicBezTo>
                  <a:cubicBezTo>
                    <a:pt x="554" y="11"/>
                    <a:pt x="471" y="1"/>
                    <a:pt x="3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614675" y="2145325"/>
              <a:ext cx="8975" cy="3500"/>
            </a:xfrm>
            <a:custGeom>
              <a:avLst/>
              <a:gdLst/>
              <a:ahLst/>
              <a:cxnLst/>
              <a:rect l="l" t="t" r="r" b="b"/>
              <a:pathLst>
                <a:path w="359" h="140" extrusionOk="0">
                  <a:moveTo>
                    <a:pt x="359" y="1"/>
                  </a:moveTo>
                  <a:cubicBezTo>
                    <a:pt x="220" y="1"/>
                    <a:pt x="80" y="1"/>
                    <a:pt x="1" y="140"/>
                  </a:cubicBezTo>
                  <a:lnTo>
                    <a:pt x="319" y="140"/>
                  </a:lnTo>
                  <a:cubicBezTo>
                    <a:pt x="319" y="100"/>
                    <a:pt x="339" y="4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1107325" y="1605750"/>
              <a:ext cx="30350" cy="105450"/>
            </a:xfrm>
            <a:custGeom>
              <a:avLst/>
              <a:gdLst/>
              <a:ahLst/>
              <a:cxnLst/>
              <a:rect l="l" t="t" r="r" b="b"/>
              <a:pathLst>
                <a:path w="1214" h="4218" extrusionOk="0">
                  <a:moveTo>
                    <a:pt x="836" y="0"/>
                  </a:moveTo>
                  <a:cubicBezTo>
                    <a:pt x="776" y="0"/>
                    <a:pt x="756" y="20"/>
                    <a:pt x="716" y="40"/>
                  </a:cubicBezTo>
                  <a:cubicBezTo>
                    <a:pt x="716" y="199"/>
                    <a:pt x="657" y="318"/>
                    <a:pt x="537" y="398"/>
                  </a:cubicBezTo>
                  <a:cubicBezTo>
                    <a:pt x="497" y="716"/>
                    <a:pt x="358" y="995"/>
                    <a:pt x="179" y="1273"/>
                  </a:cubicBezTo>
                  <a:cubicBezTo>
                    <a:pt x="139" y="1572"/>
                    <a:pt x="279" y="1890"/>
                    <a:pt x="40" y="2168"/>
                  </a:cubicBezTo>
                  <a:cubicBezTo>
                    <a:pt x="40" y="2427"/>
                    <a:pt x="0" y="2725"/>
                    <a:pt x="0" y="3004"/>
                  </a:cubicBezTo>
                  <a:cubicBezTo>
                    <a:pt x="338" y="3382"/>
                    <a:pt x="60" y="3819"/>
                    <a:pt x="179" y="4217"/>
                  </a:cubicBezTo>
                  <a:cubicBezTo>
                    <a:pt x="478" y="3700"/>
                    <a:pt x="318" y="3103"/>
                    <a:pt x="438" y="2566"/>
                  </a:cubicBezTo>
                  <a:cubicBezTo>
                    <a:pt x="637" y="1691"/>
                    <a:pt x="915" y="875"/>
                    <a:pt x="1214" y="60"/>
                  </a:cubicBezTo>
                  <a:lnTo>
                    <a:pt x="1214" y="60"/>
                  </a:lnTo>
                  <a:cubicBezTo>
                    <a:pt x="1134" y="71"/>
                    <a:pt x="1054" y="122"/>
                    <a:pt x="982" y="122"/>
                  </a:cubicBezTo>
                  <a:cubicBezTo>
                    <a:pt x="928" y="122"/>
                    <a:pt x="878" y="93"/>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645025" y="2138950"/>
              <a:ext cx="4000" cy="1925"/>
            </a:xfrm>
            <a:custGeom>
              <a:avLst/>
              <a:gdLst/>
              <a:ahLst/>
              <a:cxnLst/>
              <a:rect l="l" t="t" r="r" b="b"/>
              <a:pathLst>
                <a:path w="160" h="77" extrusionOk="0">
                  <a:moveTo>
                    <a:pt x="66" y="1"/>
                  </a:moveTo>
                  <a:cubicBezTo>
                    <a:pt x="29" y="1"/>
                    <a:pt x="15" y="34"/>
                    <a:pt x="0" y="77"/>
                  </a:cubicBezTo>
                  <a:cubicBezTo>
                    <a:pt x="40" y="77"/>
                    <a:pt x="120" y="77"/>
                    <a:pt x="160" y="57"/>
                  </a:cubicBezTo>
                  <a:cubicBezTo>
                    <a:pt x="140" y="57"/>
                    <a:pt x="140" y="17"/>
                    <a:pt x="120" y="17"/>
                  </a:cubicBezTo>
                  <a:cubicBezTo>
                    <a:pt x="97" y="6"/>
                    <a:pt x="80" y="1"/>
                    <a:pt x="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506275" y="2160800"/>
              <a:ext cx="30350" cy="18875"/>
            </a:xfrm>
            <a:custGeom>
              <a:avLst/>
              <a:gdLst/>
              <a:ahLst/>
              <a:cxnLst/>
              <a:rect l="l" t="t" r="r" b="b"/>
              <a:pathLst>
                <a:path w="1214" h="755" extrusionOk="0">
                  <a:moveTo>
                    <a:pt x="1071" y="0"/>
                  </a:moveTo>
                  <a:cubicBezTo>
                    <a:pt x="1001" y="0"/>
                    <a:pt x="935" y="38"/>
                    <a:pt x="876" y="98"/>
                  </a:cubicBezTo>
                  <a:cubicBezTo>
                    <a:pt x="796" y="157"/>
                    <a:pt x="716" y="237"/>
                    <a:pt x="617" y="237"/>
                  </a:cubicBezTo>
                  <a:cubicBezTo>
                    <a:pt x="418" y="297"/>
                    <a:pt x="199" y="376"/>
                    <a:pt x="0" y="456"/>
                  </a:cubicBezTo>
                  <a:cubicBezTo>
                    <a:pt x="0" y="655"/>
                    <a:pt x="120" y="754"/>
                    <a:pt x="319" y="754"/>
                  </a:cubicBezTo>
                  <a:cubicBezTo>
                    <a:pt x="438" y="595"/>
                    <a:pt x="601" y="577"/>
                    <a:pt x="768" y="577"/>
                  </a:cubicBezTo>
                  <a:cubicBezTo>
                    <a:pt x="816" y="577"/>
                    <a:pt x="863" y="579"/>
                    <a:pt x="910" y="579"/>
                  </a:cubicBezTo>
                  <a:cubicBezTo>
                    <a:pt x="946" y="579"/>
                    <a:pt x="981" y="578"/>
                    <a:pt x="1015" y="575"/>
                  </a:cubicBezTo>
                  <a:cubicBezTo>
                    <a:pt x="1114" y="436"/>
                    <a:pt x="1214" y="257"/>
                    <a:pt x="1214" y="58"/>
                  </a:cubicBezTo>
                  <a:cubicBezTo>
                    <a:pt x="1166" y="18"/>
                    <a:pt x="1117" y="0"/>
                    <a:pt x="1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470950" y="2188300"/>
              <a:ext cx="13475" cy="4300"/>
            </a:xfrm>
            <a:custGeom>
              <a:avLst/>
              <a:gdLst/>
              <a:ahLst/>
              <a:cxnLst/>
              <a:rect l="l" t="t" r="r" b="b"/>
              <a:pathLst>
                <a:path w="539" h="172" extrusionOk="0">
                  <a:moveTo>
                    <a:pt x="360" y="0"/>
                  </a:moveTo>
                  <a:cubicBezTo>
                    <a:pt x="225" y="0"/>
                    <a:pt x="98" y="32"/>
                    <a:pt x="1" y="171"/>
                  </a:cubicBezTo>
                  <a:cubicBezTo>
                    <a:pt x="180" y="171"/>
                    <a:pt x="339" y="171"/>
                    <a:pt x="498" y="152"/>
                  </a:cubicBezTo>
                  <a:cubicBezTo>
                    <a:pt x="518" y="112"/>
                    <a:pt x="538" y="72"/>
                    <a:pt x="538" y="12"/>
                  </a:cubicBezTo>
                  <a:cubicBezTo>
                    <a:pt x="478" y="6"/>
                    <a:pt x="418" y="0"/>
                    <a:pt x="3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1129200" y="1593800"/>
              <a:ext cx="4500" cy="8475"/>
            </a:xfrm>
            <a:custGeom>
              <a:avLst/>
              <a:gdLst/>
              <a:ahLst/>
              <a:cxnLst/>
              <a:rect l="l" t="t" r="r" b="b"/>
              <a:pathLst>
                <a:path w="180" h="339" extrusionOk="0">
                  <a:moveTo>
                    <a:pt x="40" y="1"/>
                  </a:moveTo>
                  <a:cubicBezTo>
                    <a:pt x="0" y="140"/>
                    <a:pt x="0" y="239"/>
                    <a:pt x="0" y="339"/>
                  </a:cubicBezTo>
                  <a:cubicBezTo>
                    <a:pt x="160" y="279"/>
                    <a:pt x="179" y="1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171075" y="1289800"/>
              <a:ext cx="297925" cy="70275"/>
            </a:xfrm>
            <a:custGeom>
              <a:avLst/>
              <a:gdLst/>
              <a:ahLst/>
              <a:cxnLst/>
              <a:rect l="l" t="t" r="r" b="b"/>
              <a:pathLst>
                <a:path w="11917" h="2811" extrusionOk="0">
                  <a:moveTo>
                    <a:pt x="11125" y="1"/>
                  </a:moveTo>
                  <a:cubicBezTo>
                    <a:pt x="11020" y="1"/>
                    <a:pt x="10912" y="12"/>
                    <a:pt x="10802" y="26"/>
                  </a:cubicBezTo>
                  <a:cubicBezTo>
                    <a:pt x="10723" y="26"/>
                    <a:pt x="10623" y="66"/>
                    <a:pt x="10544" y="86"/>
                  </a:cubicBezTo>
                  <a:cubicBezTo>
                    <a:pt x="10245" y="165"/>
                    <a:pt x="9927" y="205"/>
                    <a:pt x="9629" y="205"/>
                  </a:cubicBezTo>
                  <a:cubicBezTo>
                    <a:pt x="7898" y="404"/>
                    <a:pt x="6147" y="722"/>
                    <a:pt x="4457" y="1180"/>
                  </a:cubicBezTo>
                  <a:cubicBezTo>
                    <a:pt x="4278" y="1279"/>
                    <a:pt x="4079" y="1359"/>
                    <a:pt x="3860" y="1359"/>
                  </a:cubicBezTo>
                  <a:cubicBezTo>
                    <a:pt x="3681" y="1359"/>
                    <a:pt x="3542" y="1379"/>
                    <a:pt x="3362" y="1399"/>
                  </a:cubicBezTo>
                  <a:cubicBezTo>
                    <a:pt x="3084" y="1478"/>
                    <a:pt x="2786" y="1518"/>
                    <a:pt x="2527" y="1598"/>
                  </a:cubicBezTo>
                  <a:cubicBezTo>
                    <a:pt x="2268" y="1677"/>
                    <a:pt x="2050" y="1697"/>
                    <a:pt x="1791" y="1757"/>
                  </a:cubicBezTo>
                  <a:cubicBezTo>
                    <a:pt x="1552" y="1796"/>
                    <a:pt x="1333" y="1876"/>
                    <a:pt x="1075" y="1896"/>
                  </a:cubicBezTo>
                  <a:cubicBezTo>
                    <a:pt x="975" y="1896"/>
                    <a:pt x="896" y="1916"/>
                    <a:pt x="836" y="1936"/>
                  </a:cubicBezTo>
                  <a:cubicBezTo>
                    <a:pt x="538" y="2075"/>
                    <a:pt x="100" y="1936"/>
                    <a:pt x="1" y="2393"/>
                  </a:cubicBezTo>
                  <a:lnTo>
                    <a:pt x="200" y="2592"/>
                  </a:lnTo>
                  <a:cubicBezTo>
                    <a:pt x="398" y="2811"/>
                    <a:pt x="677" y="2811"/>
                    <a:pt x="995" y="2811"/>
                  </a:cubicBezTo>
                  <a:cubicBezTo>
                    <a:pt x="1095" y="2811"/>
                    <a:pt x="1174" y="2811"/>
                    <a:pt x="1274" y="2791"/>
                  </a:cubicBezTo>
                  <a:cubicBezTo>
                    <a:pt x="1433" y="2751"/>
                    <a:pt x="1552" y="2712"/>
                    <a:pt x="1672" y="2672"/>
                  </a:cubicBezTo>
                  <a:cubicBezTo>
                    <a:pt x="3343" y="2334"/>
                    <a:pt x="4954" y="1896"/>
                    <a:pt x="6625" y="1578"/>
                  </a:cubicBezTo>
                  <a:cubicBezTo>
                    <a:pt x="7515" y="1520"/>
                    <a:pt x="8387" y="1179"/>
                    <a:pt x="9313" y="1179"/>
                  </a:cubicBezTo>
                  <a:cubicBezTo>
                    <a:pt x="9339" y="1179"/>
                    <a:pt x="9364" y="1179"/>
                    <a:pt x="9390" y="1180"/>
                  </a:cubicBezTo>
                  <a:cubicBezTo>
                    <a:pt x="9649" y="1100"/>
                    <a:pt x="9907" y="1041"/>
                    <a:pt x="10186" y="1021"/>
                  </a:cubicBezTo>
                  <a:cubicBezTo>
                    <a:pt x="10623" y="921"/>
                    <a:pt x="11081" y="921"/>
                    <a:pt x="11518" y="881"/>
                  </a:cubicBezTo>
                  <a:cubicBezTo>
                    <a:pt x="11717" y="862"/>
                    <a:pt x="11877" y="802"/>
                    <a:pt x="11916" y="583"/>
                  </a:cubicBezTo>
                  <a:cubicBezTo>
                    <a:pt x="11737" y="484"/>
                    <a:pt x="11698" y="364"/>
                    <a:pt x="11698" y="185"/>
                  </a:cubicBezTo>
                  <a:cubicBezTo>
                    <a:pt x="11515" y="42"/>
                    <a:pt x="11324" y="1"/>
                    <a:pt x="111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206875" y="1289950"/>
              <a:ext cx="208900" cy="47475"/>
            </a:xfrm>
            <a:custGeom>
              <a:avLst/>
              <a:gdLst/>
              <a:ahLst/>
              <a:cxnLst/>
              <a:rect l="l" t="t" r="r" b="b"/>
              <a:pathLst>
                <a:path w="8356" h="1899" extrusionOk="0">
                  <a:moveTo>
                    <a:pt x="7083" y="0"/>
                  </a:moveTo>
                  <a:cubicBezTo>
                    <a:pt x="7007" y="58"/>
                    <a:pt x="6923" y="74"/>
                    <a:pt x="6835" y="74"/>
                  </a:cubicBezTo>
                  <a:cubicBezTo>
                    <a:pt x="6733" y="74"/>
                    <a:pt x="6626" y="53"/>
                    <a:pt x="6522" y="53"/>
                  </a:cubicBezTo>
                  <a:cubicBezTo>
                    <a:pt x="6410" y="53"/>
                    <a:pt x="6302" y="77"/>
                    <a:pt x="6207" y="179"/>
                  </a:cubicBezTo>
                  <a:cubicBezTo>
                    <a:pt x="6179" y="193"/>
                    <a:pt x="6141" y="207"/>
                    <a:pt x="6107" y="207"/>
                  </a:cubicBezTo>
                  <a:cubicBezTo>
                    <a:pt x="6093" y="207"/>
                    <a:pt x="6080" y="205"/>
                    <a:pt x="6068" y="199"/>
                  </a:cubicBezTo>
                  <a:cubicBezTo>
                    <a:pt x="4198" y="259"/>
                    <a:pt x="2408" y="856"/>
                    <a:pt x="538" y="955"/>
                  </a:cubicBezTo>
                  <a:cubicBezTo>
                    <a:pt x="439" y="975"/>
                    <a:pt x="359" y="1015"/>
                    <a:pt x="299" y="1054"/>
                  </a:cubicBezTo>
                  <a:cubicBezTo>
                    <a:pt x="220" y="1094"/>
                    <a:pt x="140" y="1154"/>
                    <a:pt x="100" y="1194"/>
                  </a:cubicBezTo>
                  <a:cubicBezTo>
                    <a:pt x="1" y="1353"/>
                    <a:pt x="1" y="1492"/>
                    <a:pt x="41" y="1671"/>
                  </a:cubicBezTo>
                  <a:cubicBezTo>
                    <a:pt x="100" y="1790"/>
                    <a:pt x="220" y="1850"/>
                    <a:pt x="319" y="1890"/>
                  </a:cubicBezTo>
                  <a:cubicBezTo>
                    <a:pt x="409" y="1890"/>
                    <a:pt x="504" y="1898"/>
                    <a:pt x="598" y="1898"/>
                  </a:cubicBezTo>
                  <a:cubicBezTo>
                    <a:pt x="756" y="1898"/>
                    <a:pt x="911" y="1875"/>
                    <a:pt x="1035" y="1751"/>
                  </a:cubicBezTo>
                  <a:cubicBezTo>
                    <a:pt x="1003" y="1702"/>
                    <a:pt x="970" y="1666"/>
                    <a:pt x="937" y="1666"/>
                  </a:cubicBezTo>
                  <a:cubicBezTo>
                    <a:pt x="930" y="1666"/>
                    <a:pt x="923" y="1668"/>
                    <a:pt x="916" y="1671"/>
                  </a:cubicBezTo>
                  <a:cubicBezTo>
                    <a:pt x="905" y="1673"/>
                    <a:pt x="896" y="1674"/>
                    <a:pt x="888" y="1674"/>
                  </a:cubicBezTo>
                  <a:cubicBezTo>
                    <a:pt x="826" y="1674"/>
                    <a:pt x="867" y="1611"/>
                    <a:pt x="956" y="1611"/>
                  </a:cubicBezTo>
                  <a:cubicBezTo>
                    <a:pt x="982" y="1615"/>
                    <a:pt x="1009" y="1616"/>
                    <a:pt x="1034" y="1616"/>
                  </a:cubicBezTo>
                  <a:cubicBezTo>
                    <a:pt x="1260" y="1616"/>
                    <a:pt x="1454" y="1508"/>
                    <a:pt x="1668" y="1508"/>
                  </a:cubicBezTo>
                  <a:cubicBezTo>
                    <a:pt x="1739" y="1508"/>
                    <a:pt x="1813" y="1520"/>
                    <a:pt x="1891" y="1552"/>
                  </a:cubicBezTo>
                  <a:lnTo>
                    <a:pt x="2388" y="1552"/>
                  </a:lnTo>
                  <a:cubicBezTo>
                    <a:pt x="2527" y="1393"/>
                    <a:pt x="2786" y="1512"/>
                    <a:pt x="2885" y="1393"/>
                  </a:cubicBezTo>
                  <a:cubicBezTo>
                    <a:pt x="4636" y="915"/>
                    <a:pt x="6466" y="657"/>
                    <a:pt x="8256" y="318"/>
                  </a:cubicBezTo>
                  <a:cubicBezTo>
                    <a:pt x="8356" y="0"/>
                    <a:pt x="7998" y="159"/>
                    <a:pt x="7918" y="20"/>
                  </a:cubicBezTo>
                  <a:cubicBezTo>
                    <a:pt x="7660" y="0"/>
                    <a:pt x="7361" y="0"/>
                    <a:pt x="7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572425" y="1335450"/>
              <a:ext cx="147225" cy="46300"/>
            </a:xfrm>
            <a:custGeom>
              <a:avLst/>
              <a:gdLst/>
              <a:ahLst/>
              <a:cxnLst/>
              <a:rect l="l" t="t" r="r" b="b"/>
              <a:pathLst>
                <a:path w="5889" h="1852" extrusionOk="0">
                  <a:moveTo>
                    <a:pt x="5587" y="0"/>
                  </a:moveTo>
                  <a:cubicBezTo>
                    <a:pt x="5495" y="0"/>
                    <a:pt x="5401" y="20"/>
                    <a:pt x="5311" y="50"/>
                  </a:cubicBezTo>
                  <a:cubicBezTo>
                    <a:pt x="3620" y="269"/>
                    <a:pt x="1950" y="667"/>
                    <a:pt x="279" y="965"/>
                  </a:cubicBezTo>
                  <a:cubicBezTo>
                    <a:pt x="139" y="1065"/>
                    <a:pt x="0" y="1164"/>
                    <a:pt x="159" y="1383"/>
                  </a:cubicBezTo>
                  <a:cubicBezTo>
                    <a:pt x="205" y="1460"/>
                    <a:pt x="278" y="1481"/>
                    <a:pt x="360" y="1481"/>
                  </a:cubicBezTo>
                  <a:cubicBezTo>
                    <a:pt x="464" y="1481"/>
                    <a:pt x="583" y="1447"/>
                    <a:pt x="684" y="1447"/>
                  </a:cubicBezTo>
                  <a:cubicBezTo>
                    <a:pt x="815" y="1447"/>
                    <a:pt x="915" y="1503"/>
                    <a:pt x="915" y="1761"/>
                  </a:cubicBezTo>
                  <a:cubicBezTo>
                    <a:pt x="1050" y="1828"/>
                    <a:pt x="1198" y="1851"/>
                    <a:pt x="1351" y="1851"/>
                  </a:cubicBezTo>
                  <a:cubicBezTo>
                    <a:pt x="1469" y="1851"/>
                    <a:pt x="1590" y="1838"/>
                    <a:pt x="1711" y="1820"/>
                  </a:cubicBezTo>
                  <a:cubicBezTo>
                    <a:pt x="2228" y="1641"/>
                    <a:pt x="2825" y="1741"/>
                    <a:pt x="3262" y="1363"/>
                  </a:cubicBezTo>
                  <a:cubicBezTo>
                    <a:pt x="3227" y="1116"/>
                    <a:pt x="3213" y="1015"/>
                    <a:pt x="3058" y="1015"/>
                  </a:cubicBezTo>
                  <a:cubicBezTo>
                    <a:pt x="2952" y="1015"/>
                    <a:pt x="2779" y="1063"/>
                    <a:pt x="2487" y="1144"/>
                  </a:cubicBezTo>
                  <a:cubicBezTo>
                    <a:pt x="3024" y="886"/>
                    <a:pt x="3620" y="965"/>
                    <a:pt x="4177" y="846"/>
                  </a:cubicBezTo>
                  <a:cubicBezTo>
                    <a:pt x="4396" y="786"/>
                    <a:pt x="4615" y="726"/>
                    <a:pt x="4834" y="687"/>
                  </a:cubicBezTo>
                  <a:cubicBezTo>
                    <a:pt x="5192" y="488"/>
                    <a:pt x="5888" y="866"/>
                    <a:pt x="5888" y="70"/>
                  </a:cubicBezTo>
                  <a:lnTo>
                    <a:pt x="5848" y="70"/>
                  </a:lnTo>
                  <a:cubicBezTo>
                    <a:pt x="5769" y="20"/>
                    <a:pt x="5679" y="0"/>
                    <a:pt x="55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197925" y="1323750"/>
              <a:ext cx="164650" cy="38100"/>
            </a:xfrm>
            <a:custGeom>
              <a:avLst/>
              <a:gdLst/>
              <a:ahLst/>
              <a:cxnLst/>
              <a:rect l="l" t="t" r="r" b="b"/>
              <a:pathLst>
                <a:path w="6586" h="1524" extrusionOk="0">
                  <a:moveTo>
                    <a:pt x="5531" y="1"/>
                  </a:moveTo>
                  <a:cubicBezTo>
                    <a:pt x="3780" y="240"/>
                    <a:pt x="2070" y="717"/>
                    <a:pt x="359" y="1095"/>
                  </a:cubicBezTo>
                  <a:cubicBezTo>
                    <a:pt x="279" y="1135"/>
                    <a:pt x="200" y="1194"/>
                    <a:pt x="120" y="1214"/>
                  </a:cubicBezTo>
                  <a:cubicBezTo>
                    <a:pt x="100" y="1234"/>
                    <a:pt x="61" y="1234"/>
                    <a:pt x="1" y="1254"/>
                  </a:cubicBezTo>
                  <a:cubicBezTo>
                    <a:pt x="74" y="1465"/>
                    <a:pt x="177" y="1524"/>
                    <a:pt x="290" y="1524"/>
                  </a:cubicBezTo>
                  <a:cubicBezTo>
                    <a:pt x="423" y="1524"/>
                    <a:pt x="568" y="1444"/>
                    <a:pt x="697" y="1433"/>
                  </a:cubicBezTo>
                  <a:cubicBezTo>
                    <a:pt x="956" y="1413"/>
                    <a:pt x="1174" y="1413"/>
                    <a:pt x="1393" y="1354"/>
                  </a:cubicBezTo>
                  <a:cubicBezTo>
                    <a:pt x="2647" y="1115"/>
                    <a:pt x="3880" y="856"/>
                    <a:pt x="5093" y="518"/>
                  </a:cubicBezTo>
                  <a:cubicBezTo>
                    <a:pt x="5591" y="359"/>
                    <a:pt x="6148" y="538"/>
                    <a:pt x="6585" y="200"/>
                  </a:cubicBezTo>
                  <a:lnTo>
                    <a:pt x="6526" y="120"/>
                  </a:lnTo>
                  <a:cubicBezTo>
                    <a:pt x="6376" y="41"/>
                    <a:pt x="6227" y="26"/>
                    <a:pt x="6078" y="26"/>
                  </a:cubicBezTo>
                  <a:cubicBezTo>
                    <a:pt x="5989" y="26"/>
                    <a:pt x="5899" y="31"/>
                    <a:pt x="5809" y="31"/>
                  </a:cubicBezTo>
                  <a:cubicBezTo>
                    <a:pt x="5750" y="31"/>
                    <a:pt x="5690" y="29"/>
                    <a:pt x="5630" y="21"/>
                  </a:cubicBezTo>
                  <a:cubicBezTo>
                    <a:pt x="5591" y="1"/>
                    <a:pt x="5551" y="1"/>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16825" y="1281750"/>
              <a:ext cx="142275" cy="37550"/>
            </a:xfrm>
            <a:custGeom>
              <a:avLst/>
              <a:gdLst/>
              <a:ahLst/>
              <a:cxnLst/>
              <a:rect l="l" t="t" r="r" b="b"/>
              <a:pathLst>
                <a:path w="5691" h="1502" extrusionOk="0">
                  <a:moveTo>
                    <a:pt x="3768" y="296"/>
                  </a:moveTo>
                  <a:cubicBezTo>
                    <a:pt x="3780" y="296"/>
                    <a:pt x="3857" y="397"/>
                    <a:pt x="3780" y="428"/>
                  </a:cubicBezTo>
                  <a:cubicBezTo>
                    <a:pt x="3697" y="428"/>
                    <a:pt x="3614" y="429"/>
                    <a:pt x="3532" y="433"/>
                  </a:cubicBezTo>
                  <a:lnTo>
                    <a:pt x="3532" y="433"/>
                  </a:lnTo>
                  <a:cubicBezTo>
                    <a:pt x="3615" y="406"/>
                    <a:pt x="3699" y="366"/>
                    <a:pt x="3780" y="328"/>
                  </a:cubicBezTo>
                  <a:cubicBezTo>
                    <a:pt x="3767" y="305"/>
                    <a:pt x="3764" y="296"/>
                    <a:pt x="3768" y="296"/>
                  </a:cubicBezTo>
                  <a:close/>
                  <a:moveTo>
                    <a:pt x="4892" y="0"/>
                  </a:moveTo>
                  <a:cubicBezTo>
                    <a:pt x="4725" y="0"/>
                    <a:pt x="4523" y="49"/>
                    <a:pt x="4238" y="129"/>
                  </a:cubicBezTo>
                  <a:cubicBezTo>
                    <a:pt x="4172" y="139"/>
                    <a:pt x="4106" y="142"/>
                    <a:pt x="4039" y="142"/>
                  </a:cubicBezTo>
                  <a:cubicBezTo>
                    <a:pt x="3893" y="142"/>
                    <a:pt x="3744" y="127"/>
                    <a:pt x="3597" y="127"/>
                  </a:cubicBezTo>
                  <a:cubicBezTo>
                    <a:pt x="3400" y="127"/>
                    <a:pt x="3205" y="155"/>
                    <a:pt x="3024" y="288"/>
                  </a:cubicBezTo>
                  <a:cubicBezTo>
                    <a:pt x="3090" y="378"/>
                    <a:pt x="3162" y="429"/>
                    <a:pt x="3237" y="451"/>
                  </a:cubicBezTo>
                  <a:lnTo>
                    <a:pt x="3237" y="451"/>
                  </a:lnTo>
                  <a:cubicBezTo>
                    <a:pt x="2550" y="510"/>
                    <a:pt x="1876" y="664"/>
                    <a:pt x="1214" y="806"/>
                  </a:cubicBezTo>
                  <a:lnTo>
                    <a:pt x="995" y="885"/>
                  </a:lnTo>
                  <a:cubicBezTo>
                    <a:pt x="836" y="925"/>
                    <a:pt x="697" y="985"/>
                    <a:pt x="538" y="1004"/>
                  </a:cubicBezTo>
                  <a:cubicBezTo>
                    <a:pt x="399" y="1024"/>
                    <a:pt x="220" y="1024"/>
                    <a:pt x="100" y="1124"/>
                  </a:cubicBezTo>
                  <a:cubicBezTo>
                    <a:pt x="41" y="1184"/>
                    <a:pt x="1" y="1243"/>
                    <a:pt x="1" y="1323"/>
                  </a:cubicBezTo>
                  <a:cubicBezTo>
                    <a:pt x="21" y="1402"/>
                    <a:pt x="41" y="1442"/>
                    <a:pt x="120" y="1502"/>
                  </a:cubicBezTo>
                  <a:cubicBezTo>
                    <a:pt x="319" y="1382"/>
                    <a:pt x="558" y="1382"/>
                    <a:pt x="796" y="1382"/>
                  </a:cubicBezTo>
                  <a:cubicBezTo>
                    <a:pt x="2448" y="1323"/>
                    <a:pt x="4059" y="925"/>
                    <a:pt x="5690" y="507"/>
                  </a:cubicBezTo>
                  <a:cubicBezTo>
                    <a:pt x="5363" y="143"/>
                    <a:pt x="5179"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177550" y="1385350"/>
              <a:ext cx="182525" cy="22725"/>
            </a:xfrm>
            <a:custGeom>
              <a:avLst/>
              <a:gdLst/>
              <a:ahLst/>
              <a:cxnLst/>
              <a:rect l="l" t="t" r="r" b="b"/>
              <a:pathLst>
                <a:path w="7301" h="909" extrusionOk="0">
                  <a:moveTo>
                    <a:pt x="6969" y="1"/>
                  </a:moveTo>
                  <a:cubicBezTo>
                    <a:pt x="6876" y="1"/>
                    <a:pt x="6780" y="21"/>
                    <a:pt x="6684" y="63"/>
                  </a:cubicBezTo>
                  <a:cubicBezTo>
                    <a:pt x="6571" y="116"/>
                    <a:pt x="6454" y="130"/>
                    <a:pt x="6335" y="130"/>
                  </a:cubicBezTo>
                  <a:cubicBezTo>
                    <a:pt x="6216" y="130"/>
                    <a:pt x="6094" y="116"/>
                    <a:pt x="5972" y="116"/>
                  </a:cubicBezTo>
                  <a:cubicBezTo>
                    <a:pt x="5851" y="116"/>
                    <a:pt x="5729" y="130"/>
                    <a:pt x="5610" y="183"/>
                  </a:cubicBezTo>
                  <a:cubicBezTo>
                    <a:pt x="4118" y="342"/>
                    <a:pt x="2626" y="342"/>
                    <a:pt x="1134" y="362"/>
                  </a:cubicBezTo>
                  <a:cubicBezTo>
                    <a:pt x="1005" y="297"/>
                    <a:pt x="884" y="270"/>
                    <a:pt x="769" y="270"/>
                  </a:cubicBezTo>
                  <a:cubicBezTo>
                    <a:pt x="530" y="270"/>
                    <a:pt x="315" y="386"/>
                    <a:pt x="100" y="521"/>
                  </a:cubicBezTo>
                  <a:cubicBezTo>
                    <a:pt x="20" y="640"/>
                    <a:pt x="0" y="759"/>
                    <a:pt x="100" y="879"/>
                  </a:cubicBezTo>
                  <a:cubicBezTo>
                    <a:pt x="139" y="899"/>
                    <a:pt x="169" y="909"/>
                    <a:pt x="197" y="909"/>
                  </a:cubicBezTo>
                  <a:cubicBezTo>
                    <a:pt x="224" y="909"/>
                    <a:pt x="249" y="899"/>
                    <a:pt x="279" y="879"/>
                  </a:cubicBezTo>
                  <a:cubicBezTo>
                    <a:pt x="279" y="859"/>
                    <a:pt x="279" y="859"/>
                    <a:pt x="319" y="839"/>
                  </a:cubicBezTo>
                  <a:cubicBezTo>
                    <a:pt x="336" y="833"/>
                    <a:pt x="350" y="831"/>
                    <a:pt x="362" y="831"/>
                  </a:cubicBezTo>
                  <a:cubicBezTo>
                    <a:pt x="392" y="831"/>
                    <a:pt x="410" y="845"/>
                    <a:pt x="438" y="859"/>
                  </a:cubicBezTo>
                  <a:cubicBezTo>
                    <a:pt x="468" y="869"/>
                    <a:pt x="503" y="874"/>
                    <a:pt x="535" y="874"/>
                  </a:cubicBezTo>
                  <a:cubicBezTo>
                    <a:pt x="567" y="874"/>
                    <a:pt x="597" y="869"/>
                    <a:pt x="617" y="859"/>
                  </a:cubicBezTo>
                  <a:cubicBezTo>
                    <a:pt x="746" y="789"/>
                    <a:pt x="871" y="784"/>
                    <a:pt x="995" y="784"/>
                  </a:cubicBezTo>
                  <a:cubicBezTo>
                    <a:pt x="1016" y="784"/>
                    <a:pt x="1036" y="784"/>
                    <a:pt x="1057" y="784"/>
                  </a:cubicBezTo>
                  <a:cubicBezTo>
                    <a:pt x="1161" y="784"/>
                    <a:pt x="1265" y="781"/>
                    <a:pt x="1373" y="740"/>
                  </a:cubicBezTo>
                  <a:cubicBezTo>
                    <a:pt x="1746" y="725"/>
                    <a:pt x="2120" y="722"/>
                    <a:pt x="2495" y="722"/>
                  </a:cubicBezTo>
                  <a:cubicBezTo>
                    <a:pt x="2682" y="722"/>
                    <a:pt x="2869" y="723"/>
                    <a:pt x="3057" y="723"/>
                  </a:cubicBezTo>
                  <a:cubicBezTo>
                    <a:pt x="3993" y="723"/>
                    <a:pt x="4929" y="707"/>
                    <a:pt x="5849" y="521"/>
                  </a:cubicBezTo>
                  <a:cubicBezTo>
                    <a:pt x="5882" y="465"/>
                    <a:pt x="5941" y="440"/>
                    <a:pt x="6004" y="440"/>
                  </a:cubicBezTo>
                  <a:cubicBezTo>
                    <a:pt x="6053" y="440"/>
                    <a:pt x="6104" y="455"/>
                    <a:pt x="6147" y="481"/>
                  </a:cubicBezTo>
                  <a:cubicBezTo>
                    <a:pt x="6286" y="481"/>
                    <a:pt x="6406" y="481"/>
                    <a:pt x="6565" y="421"/>
                  </a:cubicBezTo>
                  <a:lnTo>
                    <a:pt x="6644" y="421"/>
                  </a:lnTo>
                  <a:cubicBezTo>
                    <a:pt x="6694" y="441"/>
                    <a:pt x="6734" y="451"/>
                    <a:pt x="6774" y="451"/>
                  </a:cubicBezTo>
                  <a:cubicBezTo>
                    <a:pt x="6813" y="451"/>
                    <a:pt x="6853" y="441"/>
                    <a:pt x="6903" y="421"/>
                  </a:cubicBezTo>
                  <a:cubicBezTo>
                    <a:pt x="7002" y="421"/>
                    <a:pt x="7102" y="381"/>
                    <a:pt x="7201" y="381"/>
                  </a:cubicBezTo>
                  <a:cubicBezTo>
                    <a:pt x="7301" y="262"/>
                    <a:pt x="7301" y="163"/>
                    <a:pt x="7201" y="43"/>
                  </a:cubicBezTo>
                  <a:cubicBezTo>
                    <a:pt x="7128" y="16"/>
                    <a:pt x="7049" y="1"/>
                    <a:pt x="69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18775" y="1233450"/>
              <a:ext cx="110925" cy="29650"/>
            </a:xfrm>
            <a:custGeom>
              <a:avLst/>
              <a:gdLst/>
              <a:ahLst/>
              <a:cxnLst/>
              <a:rect l="l" t="t" r="r" b="b"/>
              <a:pathLst>
                <a:path w="4437" h="1186" extrusionOk="0">
                  <a:moveTo>
                    <a:pt x="3132" y="0"/>
                  </a:moveTo>
                  <a:cubicBezTo>
                    <a:pt x="3079" y="0"/>
                    <a:pt x="3023" y="5"/>
                    <a:pt x="2965" y="12"/>
                  </a:cubicBezTo>
                  <a:cubicBezTo>
                    <a:pt x="2905" y="12"/>
                    <a:pt x="2845" y="52"/>
                    <a:pt x="2766" y="72"/>
                  </a:cubicBezTo>
                  <a:cubicBezTo>
                    <a:pt x="2567" y="151"/>
                    <a:pt x="2348" y="151"/>
                    <a:pt x="2149" y="191"/>
                  </a:cubicBezTo>
                  <a:cubicBezTo>
                    <a:pt x="2089" y="191"/>
                    <a:pt x="2010" y="211"/>
                    <a:pt x="1930" y="251"/>
                  </a:cubicBezTo>
                  <a:cubicBezTo>
                    <a:pt x="1612" y="311"/>
                    <a:pt x="1314" y="271"/>
                    <a:pt x="995" y="311"/>
                  </a:cubicBezTo>
                  <a:cubicBezTo>
                    <a:pt x="617" y="410"/>
                    <a:pt x="200" y="450"/>
                    <a:pt x="1" y="868"/>
                  </a:cubicBezTo>
                  <a:cubicBezTo>
                    <a:pt x="21" y="1086"/>
                    <a:pt x="160" y="1166"/>
                    <a:pt x="359" y="1186"/>
                  </a:cubicBezTo>
                  <a:lnTo>
                    <a:pt x="637" y="1186"/>
                  </a:lnTo>
                  <a:cubicBezTo>
                    <a:pt x="1353" y="1086"/>
                    <a:pt x="2109" y="1027"/>
                    <a:pt x="2806" y="788"/>
                  </a:cubicBezTo>
                  <a:cubicBezTo>
                    <a:pt x="2834" y="774"/>
                    <a:pt x="2872" y="760"/>
                    <a:pt x="2906" y="760"/>
                  </a:cubicBezTo>
                  <a:cubicBezTo>
                    <a:pt x="2920" y="760"/>
                    <a:pt x="2933" y="762"/>
                    <a:pt x="2945" y="768"/>
                  </a:cubicBezTo>
                  <a:cubicBezTo>
                    <a:pt x="2826" y="808"/>
                    <a:pt x="2746" y="888"/>
                    <a:pt x="2806" y="1027"/>
                  </a:cubicBezTo>
                  <a:cubicBezTo>
                    <a:pt x="3402" y="1027"/>
                    <a:pt x="3999" y="947"/>
                    <a:pt x="4437" y="490"/>
                  </a:cubicBezTo>
                  <a:cubicBezTo>
                    <a:pt x="4359" y="479"/>
                    <a:pt x="4283" y="476"/>
                    <a:pt x="4210" y="476"/>
                  </a:cubicBezTo>
                  <a:cubicBezTo>
                    <a:pt x="4044" y="476"/>
                    <a:pt x="3887" y="494"/>
                    <a:pt x="3726" y="494"/>
                  </a:cubicBezTo>
                  <a:cubicBezTo>
                    <a:pt x="3685" y="494"/>
                    <a:pt x="3643" y="493"/>
                    <a:pt x="3601" y="490"/>
                  </a:cubicBezTo>
                  <a:cubicBezTo>
                    <a:pt x="3343" y="490"/>
                    <a:pt x="3442" y="331"/>
                    <a:pt x="3522" y="191"/>
                  </a:cubicBezTo>
                  <a:cubicBezTo>
                    <a:pt x="3502" y="132"/>
                    <a:pt x="3442" y="72"/>
                    <a:pt x="3402" y="52"/>
                  </a:cubicBezTo>
                  <a:cubicBezTo>
                    <a:pt x="3314" y="14"/>
                    <a:pt x="3226" y="0"/>
                    <a:pt x="31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434150" y="1334200"/>
              <a:ext cx="99500" cy="20425"/>
            </a:xfrm>
            <a:custGeom>
              <a:avLst/>
              <a:gdLst/>
              <a:ahLst/>
              <a:cxnLst/>
              <a:rect l="l" t="t" r="r" b="b"/>
              <a:pathLst>
                <a:path w="3980" h="817" extrusionOk="0">
                  <a:moveTo>
                    <a:pt x="3562" y="1"/>
                  </a:moveTo>
                  <a:cubicBezTo>
                    <a:pt x="2507" y="40"/>
                    <a:pt x="1473" y="100"/>
                    <a:pt x="438" y="299"/>
                  </a:cubicBezTo>
                  <a:cubicBezTo>
                    <a:pt x="339" y="478"/>
                    <a:pt x="1" y="498"/>
                    <a:pt x="100" y="816"/>
                  </a:cubicBezTo>
                  <a:cubicBezTo>
                    <a:pt x="777" y="717"/>
                    <a:pt x="1473" y="697"/>
                    <a:pt x="2129" y="538"/>
                  </a:cubicBezTo>
                  <a:cubicBezTo>
                    <a:pt x="2287" y="505"/>
                    <a:pt x="2450" y="498"/>
                    <a:pt x="2615" y="498"/>
                  </a:cubicBezTo>
                  <a:cubicBezTo>
                    <a:pt x="2753" y="498"/>
                    <a:pt x="2892" y="503"/>
                    <a:pt x="3030" y="503"/>
                  </a:cubicBezTo>
                  <a:cubicBezTo>
                    <a:pt x="3333" y="503"/>
                    <a:pt x="3631" y="478"/>
                    <a:pt x="3900" y="319"/>
                  </a:cubicBezTo>
                  <a:cubicBezTo>
                    <a:pt x="3979" y="219"/>
                    <a:pt x="3979" y="140"/>
                    <a:pt x="3880" y="80"/>
                  </a:cubicBezTo>
                  <a:cubicBezTo>
                    <a:pt x="3860" y="80"/>
                    <a:pt x="3800" y="100"/>
                    <a:pt x="3761" y="100"/>
                  </a:cubicBezTo>
                  <a:cubicBezTo>
                    <a:pt x="3701" y="80"/>
                    <a:pt x="3621" y="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58575" y="1376475"/>
              <a:ext cx="114400" cy="17425"/>
            </a:xfrm>
            <a:custGeom>
              <a:avLst/>
              <a:gdLst/>
              <a:ahLst/>
              <a:cxnLst/>
              <a:rect l="l" t="t" r="r" b="b"/>
              <a:pathLst>
                <a:path w="4576" h="697" extrusionOk="0">
                  <a:moveTo>
                    <a:pt x="3641" y="0"/>
                  </a:moveTo>
                  <a:cubicBezTo>
                    <a:pt x="2427" y="120"/>
                    <a:pt x="1214" y="219"/>
                    <a:pt x="0" y="339"/>
                  </a:cubicBezTo>
                  <a:lnTo>
                    <a:pt x="0" y="697"/>
                  </a:lnTo>
                  <a:cubicBezTo>
                    <a:pt x="438" y="697"/>
                    <a:pt x="875" y="677"/>
                    <a:pt x="1353" y="677"/>
                  </a:cubicBezTo>
                  <a:cubicBezTo>
                    <a:pt x="1492" y="607"/>
                    <a:pt x="1638" y="591"/>
                    <a:pt x="1786" y="591"/>
                  </a:cubicBezTo>
                  <a:cubicBezTo>
                    <a:pt x="1915" y="591"/>
                    <a:pt x="2044" y="603"/>
                    <a:pt x="2173" y="603"/>
                  </a:cubicBezTo>
                  <a:cubicBezTo>
                    <a:pt x="2321" y="603"/>
                    <a:pt x="2467" y="587"/>
                    <a:pt x="2606" y="518"/>
                  </a:cubicBezTo>
                  <a:lnTo>
                    <a:pt x="3302" y="518"/>
                  </a:lnTo>
                  <a:cubicBezTo>
                    <a:pt x="3477" y="535"/>
                    <a:pt x="3655" y="556"/>
                    <a:pt x="3831" y="556"/>
                  </a:cubicBezTo>
                  <a:cubicBezTo>
                    <a:pt x="4058" y="556"/>
                    <a:pt x="4283" y="521"/>
                    <a:pt x="4496" y="398"/>
                  </a:cubicBezTo>
                  <a:cubicBezTo>
                    <a:pt x="4575" y="319"/>
                    <a:pt x="4575" y="239"/>
                    <a:pt x="4536" y="140"/>
                  </a:cubicBezTo>
                  <a:cubicBezTo>
                    <a:pt x="4456" y="67"/>
                    <a:pt x="4368" y="46"/>
                    <a:pt x="4275" y="46"/>
                  </a:cubicBezTo>
                  <a:cubicBezTo>
                    <a:pt x="4152" y="46"/>
                    <a:pt x="4022" y="82"/>
                    <a:pt x="3897" y="82"/>
                  </a:cubicBezTo>
                  <a:cubicBezTo>
                    <a:pt x="3808" y="82"/>
                    <a:pt x="3721" y="64"/>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291925" y="1354575"/>
              <a:ext cx="73125" cy="18500"/>
            </a:xfrm>
            <a:custGeom>
              <a:avLst/>
              <a:gdLst/>
              <a:ahLst/>
              <a:cxnLst/>
              <a:rect l="l" t="t" r="r" b="b"/>
              <a:pathLst>
                <a:path w="2925" h="740" extrusionOk="0">
                  <a:moveTo>
                    <a:pt x="2557" y="0"/>
                  </a:moveTo>
                  <a:cubicBezTo>
                    <a:pt x="1666" y="0"/>
                    <a:pt x="862" y="232"/>
                    <a:pt x="40" y="518"/>
                  </a:cubicBezTo>
                  <a:cubicBezTo>
                    <a:pt x="1" y="598"/>
                    <a:pt x="1" y="678"/>
                    <a:pt x="80" y="717"/>
                  </a:cubicBezTo>
                  <a:cubicBezTo>
                    <a:pt x="223" y="732"/>
                    <a:pt x="364" y="739"/>
                    <a:pt x="505" y="739"/>
                  </a:cubicBezTo>
                  <a:cubicBezTo>
                    <a:pt x="1288" y="739"/>
                    <a:pt x="2050" y="528"/>
                    <a:pt x="2825" y="359"/>
                  </a:cubicBezTo>
                  <a:cubicBezTo>
                    <a:pt x="2925" y="160"/>
                    <a:pt x="2786" y="81"/>
                    <a:pt x="2666" y="1"/>
                  </a:cubicBezTo>
                  <a:cubicBezTo>
                    <a:pt x="2630" y="0"/>
                    <a:pt x="2593" y="0"/>
                    <a:pt x="2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406300" y="1280350"/>
              <a:ext cx="85575" cy="17575"/>
            </a:xfrm>
            <a:custGeom>
              <a:avLst/>
              <a:gdLst/>
              <a:ahLst/>
              <a:cxnLst/>
              <a:rect l="l" t="t" r="r" b="b"/>
              <a:pathLst>
                <a:path w="3423" h="703" extrusionOk="0">
                  <a:moveTo>
                    <a:pt x="2826" y="1"/>
                  </a:moveTo>
                  <a:cubicBezTo>
                    <a:pt x="1872" y="1"/>
                    <a:pt x="920" y="168"/>
                    <a:pt x="1" y="384"/>
                  </a:cubicBezTo>
                  <a:cubicBezTo>
                    <a:pt x="100" y="484"/>
                    <a:pt x="220" y="583"/>
                    <a:pt x="319" y="683"/>
                  </a:cubicBezTo>
                  <a:cubicBezTo>
                    <a:pt x="340" y="681"/>
                    <a:pt x="362" y="680"/>
                    <a:pt x="383" y="680"/>
                  </a:cubicBezTo>
                  <a:cubicBezTo>
                    <a:pt x="512" y="680"/>
                    <a:pt x="645" y="702"/>
                    <a:pt x="777" y="702"/>
                  </a:cubicBezTo>
                  <a:cubicBezTo>
                    <a:pt x="931" y="702"/>
                    <a:pt x="1085" y="673"/>
                    <a:pt x="1234" y="543"/>
                  </a:cubicBezTo>
                  <a:lnTo>
                    <a:pt x="2607" y="543"/>
                  </a:lnTo>
                  <a:cubicBezTo>
                    <a:pt x="2706" y="454"/>
                    <a:pt x="2826" y="444"/>
                    <a:pt x="2947" y="444"/>
                  </a:cubicBezTo>
                  <a:cubicBezTo>
                    <a:pt x="2982" y="444"/>
                    <a:pt x="3017" y="445"/>
                    <a:pt x="3052" y="445"/>
                  </a:cubicBezTo>
                  <a:cubicBezTo>
                    <a:pt x="3139" y="445"/>
                    <a:pt x="3225" y="440"/>
                    <a:pt x="3303" y="404"/>
                  </a:cubicBezTo>
                  <a:cubicBezTo>
                    <a:pt x="3422" y="185"/>
                    <a:pt x="3263" y="106"/>
                    <a:pt x="3124" y="6"/>
                  </a:cubicBezTo>
                  <a:cubicBezTo>
                    <a:pt x="3025" y="2"/>
                    <a:pt x="2926" y="1"/>
                    <a:pt x="2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58575" y="1345975"/>
              <a:ext cx="65650" cy="17600"/>
            </a:xfrm>
            <a:custGeom>
              <a:avLst/>
              <a:gdLst/>
              <a:ahLst/>
              <a:cxnLst/>
              <a:rect l="l" t="t" r="r" b="b"/>
              <a:pathLst>
                <a:path w="2626" h="704" extrusionOk="0">
                  <a:moveTo>
                    <a:pt x="1748" y="1"/>
                  </a:moveTo>
                  <a:cubicBezTo>
                    <a:pt x="1154" y="1"/>
                    <a:pt x="559" y="112"/>
                    <a:pt x="0" y="345"/>
                  </a:cubicBezTo>
                  <a:cubicBezTo>
                    <a:pt x="40" y="465"/>
                    <a:pt x="120" y="564"/>
                    <a:pt x="159" y="703"/>
                  </a:cubicBezTo>
                  <a:cubicBezTo>
                    <a:pt x="995" y="604"/>
                    <a:pt x="1810" y="504"/>
                    <a:pt x="2626" y="365"/>
                  </a:cubicBezTo>
                  <a:cubicBezTo>
                    <a:pt x="2626" y="285"/>
                    <a:pt x="2586" y="246"/>
                    <a:pt x="2527" y="186"/>
                  </a:cubicBezTo>
                  <a:cubicBezTo>
                    <a:pt x="2427" y="146"/>
                    <a:pt x="2328" y="106"/>
                    <a:pt x="2248" y="27"/>
                  </a:cubicBezTo>
                  <a:cubicBezTo>
                    <a:pt x="2082" y="9"/>
                    <a:pt x="1915" y="1"/>
                    <a:pt x="17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208375" y="1368525"/>
              <a:ext cx="62200" cy="18375"/>
            </a:xfrm>
            <a:custGeom>
              <a:avLst/>
              <a:gdLst/>
              <a:ahLst/>
              <a:cxnLst/>
              <a:rect l="l" t="t" r="r" b="b"/>
              <a:pathLst>
                <a:path w="2488" h="735" extrusionOk="0">
                  <a:moveTo>
                    <a:pt x="2348" y="0"/>
                  </a:moveTo>
                  <a:cubicBezTo>
                    <a:pt x="1572" y="100"/>
                    <a:pt x="796" y="120"/>
                    <a:pt x="80" y="458"/>
                  </a:cubicBezTo>
                  <a:cubicBezTo>
                    <a:pt x="1" y="537"/>
                    <a:pt x="1" y="617"/>
                    <a:pt x="80" y="696"/>
                  </a:cubicBezTo>
                  <a:cubicBezTo>
                    <a:pt x="277" y="722"/>
                    <a:pt x="470" y="734"/>
                    <a:pt x="663" y="734"/>
                  </a:cubicBezTo>
                  <a:cubicBezTo>
                    <a:pt x="1230" y="734"/>
                    <a:pt x="1783" y="626"/>
                    <a:pt x="2348" y="418"/>
                  </a:cubicBezTo>
                  <a:cubicBezTo>
                    <a:pt x="2487" y="299"/>
                    <a:pt x="2467" y="139"/>
                    <a:pt x="2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36175" y="1311775"/>
              <a:ext cx="79600" cy="16975"/>
            </a:xfrm>
            <a:custGeom>
              <a:avLst/>
              <a:gdLst/>
              <a:ahLst/>
              <a:cxnLst/>
              <a:rect l="l" t="t" r="r" b="b"/>
              <a:pathLst>
                <a:path w="3184" h="679" extrusionOk="0">
                  <a:moveTo>
                    <a:pt x="2322" y="0"/>
                  </a:moveTo>
                  <a:cubicBezTo>
                    <a:pt x="2285" y="0"/>
                    <a:pt x="2248" y="7"/>
                    <a:pt x="2209" y="22"/>
                  </a:cubicBezTo>
                  <a:cubicBezTo>
                    <a:pt x="1493" y="281"/>
                    <a:pt x="737" y="301"/>
                    <a:pt x="1" y="480"/>
                  </a:cubicBezTo>
                  <a:cubicBezTo>
                    <a:pt x="21" y="500"/>
                    <a:pt x="41" y="520"/>
                    <a:pt x="61" y="520"/>
                  </a:cubicBezTo>
                  <a:cubicBezTo>
                    <a:pt x="168" y="563"/>
                    <a:pt x="281" y="572"/>
                    <a:pt x="396" y="572"/>
                  </a:cubicBezTo>
                  <a:cubicBezTo>
                    <a:pt x="484" y="572"/>
                    <a:pt x="573" y="567"/>
                    <a:pt x="660" y="567"/>
                  </a:cubicBezTo>
                  <a:cubicBezTo>
                    <a:pt x="775" y="567"/>
                    <a:pt x="888" y="576"/>
                    <a:pt x="996" y="619"/>
                  </a:cubicBezTo>
                  <a:cubicBezTo>
                    <a:pt x="1016" y="639"/>
                    <a:pt x="1035" y="679"/>
                    <a:pt x="1055" y="679"/>
                  </a:cubicBezTo>
                  <a:cubicBezTo>
                    <a:pt x="1771" y="679"/>
                    <a:pt x="2488" y="540"/>
                    <a:pt x="3184" y="341"/>
                  </a:cubicBezTo>
                  <a:cubicBezTo>
                    <a:pt x="3104" y="162"/>
                    <a:pt x="2925" y="162"/>
                    <a:pt x="2766" y="142"/>
                  </a:cubicBezTo>
                  <a:cubicBezTo>
                    <a:pt x="2606" y="110"/>
                    <a:pt x="2472" y="0"/>
                    <a:pt x="2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491850" y="1201750"/>
              <a:ext cx="67150" cy="23125"/>
            </a:xfrm>
            <a:custGeom>
              <a:avLst/>
              <a:gdLst/>
              <a:ahLst/>
              <a:cxnLst/>
              <a:rect l="l" t="t" r="r" b="b"/>
              <a:pathLst>
                <a:path w="2686" h="925" extrusionOk="0">
                  <a:moveTo>
                    <a:pt x="1322" y="1"/>
                  </a:moveTo>
                  <a:cubicBezTo>
                    <a:pt x="1084" y="1"/>
                    <a:pt x="854" y="63"/>
                    <a:pt x="637" y="226"/>
                  </a:cubicBezTo>
                  <a:cubicBezTo>
                    <a:pt x="597" y="624"/>
                    <a:pt x="0" y="504"/>
                    <a:pt x="40" y="922"/>
                  </a:cubicBezTo>
                  <a:cubicBezTo>
                    <a:pt x="97" y="923"/>
                    <a:pt x="154" y="924"/>
                    <a:pt x="211" y="924"/>
                  </a:cubicBezTo>
                  <a:cubicBezTo>
                    <a:pt x="1049" y="924"/>
                    <a:pt x="1885" y="790"/>
                    <a:pt x="2686" y="604"/>
                  </a:cubicBezTo>
                  <a:cubicBezTo>
                    <a:pt x="2487" y="325"/>
                    <a:pt x="2169" y="266"/>
                    <a:pt x="1930" y="107"/>
                  </a:cubicBezTo>
                  <a:cubicBezTo>
                    <a:pt x="1723" y="43"/>
                    <a:pt x="1519"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187975" y="1267075"/>
              <a:ext cx="90050" cy="27375"/>
            </a:xfrm>
            <a:custGeom>
              <a:avLst/>
              <a:gdLst/>
              <a:ahLst/>
              <a:cxnLst/>
              <a:rect l="l" t="t" r="r" b="b"/>
              <a:pathLst>
                <a:path w="3602" h="1095" extrusionOk="0">
                  <a:moveTo>
                    <a:pt x="3005" y="0"/>
                  </a:moveTo>
                  <a:cubicBezTo>
                    <a:pt x="2607" y="0"/>
                    <a:pt x="2229" y="179"/>
                    <a:pt x="1851" y="179"/>
                  </a:cubicBezTo>
                  <a:cubicBezTo>
                    <a:pt x="1234" y="358"/>
                    <a:pt x="498" y="179"/>
                    <a:pt x="1" y="716"/>
                  </a:cubicBezTo>
                  <a:cubicBezTo>
                    <a:pt x="1" y="1034"/>
                    <a:pt x="279" y="1034"/>
                    <a:pt x="498" y="1094"/>
                  </a:cubicBezTo>
                  <a:cubicBezTo>
                    <a:pt x="896" y="1074"/>
                    <a:pt x="1274" y="935"/>
                    <a:pt x="1672" y="915"/>
                  </a:cubicBezTo>
                  <a:cubicBezTo>
                    <a:pt x="1851" y="895"/>
                    <a:pt x="1990" y="836"/>
                    <a:pt x="2129" y="776"/>
                  </a:cubicBezTo>
                  <a:cubicBezTo>
                    <a:pt x="2268" y="738"/>
                    <a:pt x="2383" y="724"/>
                    <a:pt x="2499" y="724"/>
                  </a:cubicBezTo>
                  <a:cubicBezTo>
                    <a:pt x="2566" y="724"/>
                    <a:pt x="2634" y="729"/>
                    <a:pt x="2706" y="736"/>
                  </a:cubicBezTo>
                  <a:cubicBezTo>
                    <a:pt x="2726" y="736"/>
                    <a:pt x="2786" y="776"/>
                    <a:pt x="2806" y="776"/>
                  </a:cubicBezTo>
                  <a:cubicBezTo>
                    <a:pt x="2945" y="736"/>
                    <a:pt x="3045" y="736"/>
                    <a:pt x="3164" y="716"/>
                  </a:cubicBezTo>
                  <a:cubicBezTo>
                    <a:pt x="3204" y="696"/>
                    <a:pt x="3243" y="637"/>
                    <a:pt x="3224" y="597"/>
                  </a:cubicBezTo>
                  <a:lnTo>
                    <a:pt x="3184" y="517"/>
                  </a:lnTo>
                  <a:cubicBezTo>
                    <a:pt x="3212" y="481"/>
                    <a:pt x="3244" y="471"/>
                    <a:pt x="3275" y="471"/>
                  </a:cubicBezTo>
                  <a:cubicBezTo>
                    <a:pt x="3314" y="471"/>
                    <a:pt x="3353" y="487"/>
                    <a:pt x="3386" y="487"/>
                  </a:cubicBezTo>
                  <a:cubicBezTo>
                    <a:pt x="3399" y="487"/>
                    <a:pt x="3412" y="485"/>
                    <a:pt x="3423" y="477"/>
                  </a:cubicBezTo>
                  <a:cubicBezTo>
                    <a:pt x="3602" y="20"/>
                    <a:pt x="3582" y="20"/>
                    <a:pt x="30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240200" y="1288950"/>
              <a:ext cx="76625" cy="17925"/>
            </a:xfrm>
            <a:custGeom>
              <a:avLst/>
              <a:gdLst/>
              <a:ahLst/>
              <a:cxnLst/>
              <a:rect l="l" t="t" r="r" b="b"/>
              <a:pathLst>
                <a:path w="3065" h="717" extrusionOk="0">
                  <a:moveTo>
                    <a:pt x="2109" y="0"/>
                  </a:moveTo>
                  <a:cubicBezTo>
                    <a:pt x="1950" y="20"/>
                    <a:pt x="1771" y="20"/>
                    <a:pt x="1612" y="60"/>
                  </a:cubicBezTo>
                  <a:cubicBezTo>
                    <a:pt x="1513" y="159"/>
                    <a:pt x="1373" y="120"/>
                    <a:pt x="1274" y="219"/>
                  </a:cubicBezTo>
                  <a:cubicBezTo>
                    <a:pt x="1095" y="219"/>
                    <a:pt x="936" y="239"/>
                    <a:pt x="777" y="239"/>
                  </a:cubicBezTo>
                  <a:cubicBezTo>
                    <a:pt x="687" y="299"/>
                    <a:pt x="593" y="304"/>
                    <a:pt x="498" y="304"/>
                  </a:cubicBezTo>
                  <a:cubicBezTo>
                    <a:pt x="479" y="304"/>
                    <a:pt x="460" y="304"/>
                    <a:pt x="441" y="304"/>
                  </a:cubicBezTo>
                  <a:cubicBezTo>
                    <a:pt x="366" y="304"/>
                    <a:pt x="291" y="307"/>
                    <a:pt x="220" y="339"/>
                  </a:cubicBezTo>
                  <a:cubicBezTo>
                    <a:pt x="80" y="418"/>
                    <a:pt x="1" y="537"/>
                    <a:pt x="60" y="716"/>
                  </a:cubicBezTo>
                  <a:cubicBezTo>
                    <a:pt x="1055" y="537"/>
                    <a:pt x="2070" y="398"/>
                    <a:pt x="3064" y="219"/>
                  </a:cubicBezTo>
                  <a:cubicBezTo>
                    <a:pt x="3044" y="159"/>
                    <a:pt x="3044" y="120"/>
                    <a:pt x="3044" y="60"/>
                  </a:cubicBezTo>
                  <a:cubicBezTo>
                    <a:pt x="2746" y="40"/>
                    <a:pt x="2408" y="20"/>
                    <a:pt x="21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757925" y="1325250"/>
              <a:ext cx="51725" cy="28975"/>
            </a:xfrm>
            <a:custGeom>
              <a:avLst/>
              <a:gdLst/>
              <a:ahLst/>
              <a:cxnLst/>
              <a:rect l="l" t="t" r="r" b="b"/>
              <a:pathLst>
                <a:path w="2069" h="1159" extrusionOk="0">
                  <a:moveTo>
                    <a:pt x="1691" y="1"/>
                  </a:moveTo>
                  <a:cubicBezTo>
                    <a:pt x="1751" y="259"/>
                    <a:pt x="1691" y="438"/>
                    <a:pt x="1392" y="478"/>
                  </a:cubicBezTo>
                  <a:cubicBezTo>
                    <a:pt x="1054" y="538"/>
                    <a:pt x="696" y="637"/>
                    <a:pt x="358" y="697"/>
                  </a:cubicBezTo>
                  <a:cubicBezTo>
                    <a:pt x="279" y="756"/>
                    <a:pt x="279" y="836"/>
                    <a:pt x="279" y="896"/>
                  </a:cubicBezTo>
                  <a:cubicBezTo>
                    <a:pt x="259" y="836"/>
                    <a:pt x="259" y="756"/>
                    <a:pt x="179" y="697"/>
                  </a:cubicBezTo>
                  <a:cubicBezTo>
                    <a:pt x="151" y="683"/>
                    <a:pt x="103" y="669"/>
                    <a:pt x="56" y="669"/>
                  </a:cubicBezTo>
                  <a:cubicBezTo>
                    <a:pt x="37" y="669"/>
                    <a:pt x="17" y="671"/>
                    <a:pt x="0" y="677"/>
                  </a:cubicBezTo>
                  <a:cubicBezTo>
                    <a:pt x="0" y="963"/>
                    <a:pt x="57" y="1158"/>
                    <a:pt x="283" y="1158"/>
                  </a:cubicBezTo>
                  <a:cubicBezTo>
                    <a:pt x="356" y="1158"/>
                    <a:pt x="446" y="1138"/>
                    <a:pt x="557" y="1095"/>
                  </a:cubicBezTo>
                  <a:cubicBezTo>
                    <a:pt x="696" y="1055"/>
                    <a:pt x="875" y="1055"/>
                    <a:pt x="1054" y="1035"/>
                  </a:cubicBezTo>
                  <a:cubicBezTo>
                    <a:pt x="1114" y="1067"/>
                    <a:pt x="1169" y="1080"/>
                    <a:pt x="1222" y="1080"/>
                  </a:cubicBezTo>
                  <a:cubicBezTo>
                    <a:pt x="1398" y="1080"/>
                    <a:pt x="1547" y="933"/>
                    <a:pt x="1731" y="856"/>
                  </a:cubicBezTo>
                  <a:cubicBezTo>
                    <a:pt x="1850" y="558"/>
                    <a:pt x="2069" y="259"/>
                    <a:pt x="16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132275" y="1310825"/>
              <a:ext cx="25900" cy="65175"/>
            </a:xfrm>
            <a:custGeom>
              <a:avLst/>
              <a:gdLst/>
              <a:ahLst/>
              <a:cxnLst/>
              <a:rect l="l" t="t" r="r" b="b"/>
              <a:pathLst>
                <a:path w="1036" h="2607" extrusionOk="0">
                  <a:moveTo>
                    <a:pt x="459" y="1"/>
                  </a:moveTo>
                  <a:cubicBezTo>
                    <a:pt x="41" y="140"/>
                    <a:pt x="1" y="478"/>
                    <a:pt x="41" y="836"/>
                  </a:cubicBezTo>
                  <a:cubicBezTo>
                    <a:pt x="100" y="1154"/>
                    <a:pt x="140" y="1453"/>
                    <a:pt x="61" y="1771"/>
                  </a:cubicBezTo>
                  <a:cubicBezTo>
                    <a:pt x="41" y="2209"/>
                    <a:pt x="260" y="2467"/>
                    <a:pt x="657" y="2607"/>
                  </a:cubicBezTo>
                  <a:cubicBezTo>
                    <a:pt x="797" y="2607"/>
                    <a:pt x="936" y="2567"/>
                    <a:pt x="1035" y="2467"/>
                  </a:cubicBezTo>
                  <a:cubicBezTo>
                    <a:pt x="956" y="2149"/>
                    <a:pt x="717" y="1930"/>
                    <a:pt x="717" y="1572"/>
                  </a:cubicBezTo>
                  <a:cubicBezTo>
                    <a:pt x="737" y="1512"/>
                    <a:pt x="757" y="1453"/>
                    <a:pt x="757" y="1433"/>
                  </a:cubicBezTo>
                  <a:cubicBezTo>
                    <a:pt x="797" y="1314"/>
                    <a:pt x="797" y="1194"/>
                    <a:pt x="797" y="1095"/>
                  </a:cubicBezTo>
                  <a:cubicBezTo>
                    <a:pt x="797" y="1035"/>
                    <a:pt x="797" y="955"/>
                    <a:pt x="757" y="876"/>
                  </a:cubicBezTo>
                  <a:cubicBezTo>
                    <a:pt x="697" y="578"/>
                    <a:pt x="817" y="200"/>
                    <a:pt x="4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153675" y="1379025"/>
              <a:ext cx="56725" cy="20125"/>
            </a:xfrm>
            <a:custGeom>
              <a:avLst/>
              <a:gdLst/>
              <a:ahLst/>
              <a:cxnLst/>
              <a:rect l="l" t="t" r="r" b="b"/>
              <a:pathLst>
                <a:path w="2269" h="805" extrusionOk="0">
                  <a:moveTo>
                    <a:pt x="1775" y="1"/>
                  </a:moveTo>
                  <a:cubicBezTo>
                    <a:pt x="1432" y="1"/>
                    <a:pt x="1095" y="87"/>
                    <a:pt x="758" y="87"/>
                  </a:cubicBezTo>
                  <a:cubicBezTo>
                    <a:pt x="698" y="87"/>
                    <a:pt x="637" y="84"/>
                    <a:pt x="577" y="77"/>
                  </a:cubicBezTo>
                  <a:cubicBezTo>
                    <a:pt x="552" y="40"/>
                    <a:pt x="511" y="26"/>
                    <a:pt x="464" y="26"/>
                  </a:cubicBezTo>
                  <a:cubicBezTo>
                    <a:pt x="437" y="26"/>
                    <a:pt x="407" y="30"/>
                    <a:pt x="378" y="38"/>
                  </a:cubicBezTo>
                  <a:cubicBezTo>
                    <a:pt x="339" y="296"/>
                    <a:pt x="0" y="316"/>
                    <a:pt x="0" y="595"/>
                  </a:cubicBezTo>
                  <a:cubicBezTo>
                    <a:pt x="60" y="634"/>
                    <a:pt x="100" y="714"/>
                    <a:pt x="179" y="734"/>
                  </a:cubicBezTo>
                  <a:cubicBezTo>
                    <a:pt x="316" y="780"/>
                    <a:pt x="453" y="804"/>
                    <a:pt x="589" y="804"/>
                  </a:cubicBezTo>
                  <a:cubicBezTo>
                    <a:pt x="751" y="804"/>
                    <a:pt x="913" y="770"/>
                    <a:pt x="1075" y="694"/>
                  </a:cubicBezTo>
                  <a:cubicBezTo>
                    <a:pt x="1393" y="535"/>
                    <a:pt x="1791" y="634"/>
                    <a:pt x="2089" y="416"/>
                  </a:cubicBezTo>
                  <a:cubicBezTo>
                    <a:pt x="2149" y="376"/>
                    <a:pt x="2228" y="336"/>
                    <a:pt x="2268" y="296"/>
                  </a:cubicBezTo>
                  <a:lnTo>
                    <a:pt x="2268" y="77"/>
                  </a:lnTo>
                  <a:cubicBezTo>
                    <a:pt x="2102" y="20"/>
                    <a:pt x="1938" y="1"/>
                    <a:pt x="1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449575" y="1369750"/>
              <a:ext cx="74125" cy="17150"/>
            </a:xfrm>
            <a:custGeom>
              <a:avLst/>
              <a:gdLst/>
              <a:ahLst/>
              <a:cxnLst/>
              <a:rect l="l" t="t" r="r" b="b"/>
              <a:pathLst>
                <a:path w="2965" h="686" extrusionOk="0">
                  <a:moveTo>
                    <a:pt x="2641" y="1"/>
                  </a:moveTo>
                  <a:cubicBezTo>
                    <a:pt x="2489" y="1"/>
                    <a:pt x="2326" y="71"/>
                    <a:pt x="2169" y="71"/>
                  </a:cubicBezTo>
                  <a:cubicBezTo>
                    <a:pt x="1453" y="90"/>
                    <a:pt x="717" y="90"/>
                    <a:pt x="1" y="289"/>
                  </a:cubicBezTo>
                  <a:cubicBezTo>
                    <a:pt x="136" y="435"/>
                    <a:pt x="288" y="461"/>
                    <a:pt x="445" y="461"/>
                  </a:cubicBezTo>
                  <a:cubicBezTo>
                    <a:pt x="530" y="461"/>
                    <a:pt x="617" y="454"/>
                    <a:pt x="703" y="454"/>
                  </a:cubicBezTo>
                  <a:cubicBezTo>
                    <a:pt x="761" y="454"/>
                    <a:pt x="819" y="457"/>
                    <a:pt x="876" y="468"/>
                  </a:cubicBezTo>
                  <a:cubicBezTo>
                    <a:pt x="1094" y="643"/>
                    <a:pt x="1336" y="686"/>
                    <a:pt x="1582" y="686"/>
                  </a:cubicBezTo>
                  <a:cubicBezTo>
                    <a:pt x="1785" y="686"/>
                    <a:pt x="1991" y="656"/>
                    <a:pt x="2189" y="647"/>
                  </a:cubicBezTo>
                  <a:cubicBezTo>
                    <a:pt x="2487" y="568"/>
                    <a:pt x="2805" y="488"/>
                    <a:pt x="2965" y="190"/>
                  </a:cubicBezTo>
                  <a:cubicBezTo>
                    <a:pt x="2869" y="42"/>
                    <a:pt x="2759" y="1"/>
                    <a:pt x="2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416250" y="1210150"/>
              <a:ext cx="70150" cy="21125"/>
            </a:xfrm>
            <a:custGeom>
              <a:avLst/>
              <a:gdLst/>
              <a:ahLst/>
              <a:cxnLst/>
              <a:rect l="l" t="t" r="r" b="b"/>
              <a:pathLst>
                <a:path w="2806" h="845" extrusionOk="0">
                  <a:moveTo>
                    <a:pt x="2055" y="1"/>
                  </a:moveTo>
                  <a:cubicBezTo>
                    <a:pt x="1868" y="1"/>
                    <a:pt x="1677" y="29"/>
                    <a:pt x="1493" y="29"/>
                  </a:cubicBezTo>
                  <a:cubicBezTo>
                    <a:pt x="1413" y="69"/>
                    <a:pt x="1314" y="89"/>
                    <a:pt x="1234" y="109"/>
                  </a:cubicBezTo>
                  <a:cubicBezTo>
                    <a:pt x="916" y="228"/>
                    <a:pt x="538" y="168"/>
                    <a:pt x="220" y="288"/>
                  </a:cubicBezTo>
                  <a:cubicBezTo>
                    <a:pt x="140" y="308"/>
                    <a:pt x="100" y="387"/>
                    <a:pt x="41" y="447"/>
                  </a:cubicBezTo>
                  <a:cubicBezTo>
                    <a:pt x="1" y="745"/>
                    <a:pt x="140" y="845"/>
                    <a:pt x="418" y="845"/>
                  </a:cubicBezTo>
                  <a:cubicBezTo>
                    <a:pt x="558" y="825"/>
                    <a:pt x="697" y="825"/>
                    <a:pt x="816" y="805"/>
                  </a:cubicBezTo>
                  <a:cubicBezTo>
                    <a:pt x="1393" y="686"/>
                    <a:pt x="1990" y="666"/>
                    <a:pt x="2547" y="586"/>
                  </a:cubicBezTo>
                  <a:cubicBezTo>
                    <a:pt x="2607" y="586"/>
                    <a:pt x="2666" y="586"/>
                    <a:pt x="2706" y="566"/>
                  </a:cubicBezTo>
                  <a:cubicBezTo>
                    <a:pt x="2786" y="487"/>
                    <a:pt x="2806" y="407"/>
                    <a:pt x="2766" y="308"/>
                  </a:cubicBezTo>
                  <a:cubicBezTo>
                    <a:pt x="2559" y="54"/>
                    <a:pt x="2311" y="1"/>
                    <a:pt x="2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9725" y="1250250"/>
              <a:ext cx="67650" cy="16850"/>
            </a:xfrm>
            <a:custGeom>
              <a:avLst/>
              <a:gdLst/>
              <a:ahLst/>
              <a:cxnLst/>
              <a:rect l="l" t="t" r="r" b="b"/>
              <a:pathLst>
                <a:path w="2706" h="674" extrusionOk="0">
                  <a:moveTo>
                    <a:pt x="2454" y="0"/>
                  </a:moveTo>
                  <a:cubicBezTo>
                    <a:pt x="1726" y="0"/>
                    <a:pt x="1043" y="386"/>
                    <a:pt x="313" y="386"/>
                  </a:cubicBezTo>
                  <a:cubicBezTo>
                    <a:pt x="243" y="386"/>
                    <a:pt x="171" y="383"/>
                    <a:pt x="100" y="375"/>
                  </a:cubicBezTo>
                  <a:lnTo>
                    <a:pt x="100" y="375"/>
                  </a:lnTo>
                  <a:cubicBezTo>
                    <a:pt x="0" y="554"/>
                    <a:pt x="160" y="593"/>
                    <a:pt x="279" y="673"/>
                  </a:cubicBezTo>
                  <a:cubicBezTo>
                    <a:pt x="975" y="574"/>
                    <a:pt x="1671" y="454"/>
                    <a:pt x="2368" y="355"/>
                  </a:cubicBezTo>
                  <a:cubicBezTo>
                    <a:pt x="2407" y="176"/>
                    <a:pt x="2686" y="275"/>
                    <a:pt x="2706" y="17"/>
                  </a:cubicBezTo>
                  <a:cubicBezTo>
                    <a:pt x="2621" y="5"/>
                    <a:pt x="2537" y="0"/>
                    <a:pt x="24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2195450" y="1286950"/>
              <a:ext cx="63675" cy="22900"/>
            </a:xfrm>
            <a:custGeom>
              <a:avLst/>
              <a:gdLst/>
              <a:ahLst/>
              <a:cxnLst/>
              <a:rect l="l" t="t" r="r" b="b"/>
              <a:pathLst>
                <a:path w="2547" h="916" extrusionOk="0">
                  <a:moveTo>
                    <a:pt x="1751" y="1"/>
                  </a:moveTo>
                  <a:cubicBezTo>
                    <a:pt x="1612" y="21"/>
                    <a:pt x="1512" y="21"/>
                    <a:pt x="1413" y="21"/>
                  </a:cubicBezTo>
                  <a:cubicBezTo>
                    <a:pt x="1194" y="41"/>
                    <a:pt x="995" y="120"/>
                    <a:pt x="796" y="160"/>
                  </a:cubicBezTo>
                  <a:cubicBezTo>
                    <a:pt x="657" y="239"/>
                    <a:pt x="518" y="299"/>
                    <a:pt x="378" y="299"/>
                  </a:cubicBezTo>
                  <a:cubicBezTo>
                    <a:pt x="259" y="319"/>
                    <a:pt x="160" y="359"/>
                    <a:pt x="80" y="458"/>
                  </a:cubicBezTo>
                  <a:cubicBezTo>
                    <a:pt x="0" y="558"/>
                    <a:pt x="0" y="657"/>
                    <a:pt x="60" y="796"/>
                  </a:cubicBezTo>
                  <a:cubicBezTo>
                    <a:pt x="120" y="896"/>
                    <a:pt x="219" y="916"/>
                    <a:pt x="358" y="916"/>
                  </a:cubicBezTo>
                  <a:cubicBezTo>
                    <a:pt x="478" y="896"/>
                    <a:pt x="577" y="856"/>
                    <a:pt x="677" y="836"/>
                  </a:cubicBezTo>
                  <a:cubicBezTo>
                    <a:pt x="776" y="816"/>
                    <a:pt x="876" y="796"/>
                    <a:pt x="975" y="796"/>
                  </a:cubicBezTo>
                  <a:lnTo>
                    <a:pt x="1174" y="796"/>
                  </a:lnTo>
                  <a:cubicBezTo>
                    <a:pt x="1273" y="796"/>
                    <a:pt x="1373" y="777"/>
                    <a:pt x="1472" y="737"/>
                  </a:cubicBezTo>
                  <a:cubicBezTo>
                    <a:pt x="1572" y="717"/>
                    <a:pt x="1671" y="657"/>
                    <a:pt x="1751" y="617"/>
                  </a:cubicBezTo>
                  <a:cubicBezTo>
                    <a:pt x="1811" y="578"/>
                    <a:pt x="1910" y="538"/>
                    <a:pt x="1990" y="478"/>
                  </a:cubicBezTo>
                  <a:cubicBezTo>
                    <a:pt x="2189" y="438"/>
                    <a:pt x="2387" y="498"/>
                    <a:pt x="2547" y="299"/>
                  </a:cubicBezTo>
                  <a:cubicBezTo>
                    <a:pt x="2288" y="239"/>
                    <a:pt x="2049" y="339"/>
                    <a:pt x="1870" y="140"/>
                  </a:cubicBezTo>
                  <a:cubicBezTo>
                    <a:pt x="1870" y="80"/>
                    <a:pt x="1811" y="2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2483900" y="1277900"/>
              <a:ext cx="52225" cy="13700"/>
            </a:xfrm>
            <a:custGeom>
              <a:avLst/>
              <a:gdLst/>
              <a:ahLst/>
              <a:cxnLst/>
              <a:rect l="l" t="t" r="r" b="b"/>
              <a:pathLst>
                <a:path w="2089" h="548" extrusionOk="0">
                  <a:moveTo>
                    <a:pt x="1186" y="1"/>
                  </a:moveTo>
                  <a:cubicBezTo>
                    <a:pt x="790" y="1"/>
                    <a:pt x="391" y="78"/>
                    <a:pt x="0" y="104"/>
                  </a:cubicBezTo>
                  <a:cubicBezTo>
                    <a:pt x="60" y="243"/>
                    <a:pt x="119" y="343"/>
                    <a:pt x="179" y="462"/>
                  </a:cubicBezTo>
                  <a:cubicBezTo>
                    <a:pt x="253" y="518"/>
                    <a:pt x="331" y="547"/>
                    <a:pt x="412" y="547"/>
                  </a:cubicBezTo>
                  <a:cubicBezTo>
                    <a:pt x="504" y="547"/>
                    <a:pt x="600" y="508"/>
                    <a:pt x="696" y="422"/>
                  </a:cubicBezTo>
                  <a:lnTo>
                    <a:pt x="856" y="422"/>
                  </a:lnTo>
                  <a:cubicBezTo>
                    <a:pt x="915" y="373"/>
                    <a:pt x="975" y="348"/>
                    <a:pt x="1035" y="348"/>
                  </a:cubicBezTo>
                  <a:cubicBezTo>
                    <a:pt x="1094" y="348"/>
                    <a:pt x="1154" y="373"/>
                    <a:pt x="1214" y="422"/>
                  </a:cubicBezTo>
                  <a:lnTo>
                    <a:pt x="1572" y="422"/>
                  </a:lnTo>
                  <a:cubicBezTo>
                    <a:pt x="1711" y="263"/>
                    <a:pt x="1950" y="403"/>
                    <a:pt x="2089" y="263"/>
                  </a:cubicBezTo>
                  <a:cubicBezTo>
                    <a:pt x="2009" y="164"/>
                    <a:pt x="1950" y="104"/>
                    <a:pt x="1810" y="84"/>
                  </a:cubicBezTo>
                  <a:cubicBezTo>
                    <a:pt x="1604" y="22"/>
                    <a:pt x="1396"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2703200" y="1311150"/>
              <a:ext cx="71650" cy="13125"/>
            </a:xfrm>
            <a:custGeom>
              <a:avLst/>
              <a:gdLst/>
              <a:ahLst/>
              <a:cxnLst/>
              <a:rect l="l" t="t" r="r" b="b"/>
              <a:pathLst>
                <a:path w="2866" h="525" extrusionOk="0">
                  <a:moveTo>
                    <a:pt x="1198" y="1"/>
                  </a:moveTo>
                  <a:cubicBezTo>
                    <a:pt x="873" y="1"/>
                    <a:pt x="590" y="224"/>
                    <a:pt x="258" y="224"/>
                  </a:cubicBezTo>
                  <a:cubicBezTo>
                    <a:pt x="207" y="224"/>
                    <a:pt x="154" y="219"/>
                    <a:pt x="100" y="206"/>
                  </a:cubicBezTo>
                  <a:lnTo>
                    <a:pt x="100" y="206"/>
                  </a:lnTo>
                  <a:cubicBezTo>
                    <a:pt x="1" y="525"/>
                    <a:pt x="379" y="366"/>
                    <a:pt x="458" y="525"/>
                  </a:cubicBezTo>
                  <a:cubicBezTo>
                    <a:pt x="959" y="400"/>
                    <a:pt x="1460" y="329"/>
                    <a:pt x="1966" y="329"/>
                  </a:cubicBezTo>
                  <a:cubicBezTo>
                    <a:pt x="2264" y="329"/>
                    <a:pt x="2563" y="354"/>
                    <a:pt x="2865" y="405"/>
                  </a:cubicBezTo>
                  <a:cubicBezTo>
                    <a:pt x="2786" y="127"/>
                    <a:pt x="2547" y="206"/>
                    <a:pt x="2348" y="167"/>
                  </a:cubicBezTo>
                  <a:cubicBezTo>
                    <a:pt x="2288" y="127"/>
                    <a:pt x="2229" y="67"/>
                    <a:pt x="2149" y="67"/>
                  </a:cubicBezTo>
                  <a:cubicBezTo>
                    <a:pt x="2070" y="67"/>
                    <a:pt x="1990" y="107"/>
                    <a:pt x="1930" y="107"/>
                  </a:cubicBezTo>
                  <a:cubicBezTo>
                    <a:pt x="1891" y="99"/>
                    <a:pt x="1848" y="97"/>
                    <a:pt x="1805" y="97"/>
                  </a:cubicBezTo>
                  <a:cubicBezTo>
                    <a:pt x="1740" y="97"/>
                    <a:pt x="1672" y="102"/>
                    <a:pt x="1605" y="102"/>
                  </a:cubicBezTo>
                  <a:cubicBezTo>
                    <a:pt x="1493" y="102"/>
                    <a:pt x="1383" y="87"/>
                    <a:pt x="1294" y="8"/>
                  </a:cubicBezTo>
                  <a:cubicBezTo>
                    <a:pt x="1261" y="3"/>
                    <a:pt x="1229" y="1"/>
                    <a:pt x="11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2149700" y="1332225"/>
              <a:ext cx="48750" cy="17925"/>
            </a:xfrm>
            <a:custGeom>
              <a:avLst/>
              <a:gdLst/>
              <a:ahLst/>
              <a:cxnLst/>
              <a:rect l="l" t="t" r="r" b="b"/>
              <a:pathLst>
                <a:path w="1950" h="717" extrusionOk="0">
                  <a:moveTo>
                    <a:pt x="1413" y="0"/>
                  </a:moveTo>
                  <a:cubicBezTo>
                    <a:pt x="1015" y="99"/>
                    <a:pt x="597" y="99"/>
                    <a:pt x="219" y="298"/>
                  </a:cubicBezTo>
                  <a:cubicBezTo>
                    <a:pt x="139" y="358"/>
                    <a:pt x="100" y="398"/>
                    <a:pt x="40" y="477"/>
                  </a:cubicBezTo>
                  <a:cubicBezTo>
                    <a:pt x="20" y="497"/>
                    <a:pt x="20" y="557"/>
                    <a:pt x="0" y="577"/>
                  </a:cubicBezTo>
                  <a:cubicBezTo>
                    <a:pt x="20" y="617"/>
                    <a:pt x="20" y="676"/>
                    <a:pt x="20" y="716"/>
                  </a:cubicBezTo>
                  <a:lnTo>
                    <a:pt x="856" y="716"/>
                  </a:lnTo>
                  <a:cubicBezTo>
                    <a:pt x="1114" y="477"/>
                    <a:pt x="1532" y="676"/>
                    <a:pt x="1791" y="418"/>
                  </a:cubicBezTo>
                  <a:cubicBezTo>
                    <a:pt x="1950" y="60"/>
                    <a:pt x="1711" y="0"/>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2540575" y="1197400"/>
              <a:ext cx="42300" cy="22450"/>
            </a:xfrm>
            <a:custGeom>
              <a:avLst/>
              <a:gdLst/>
              <a:ahLst/>
              <a:cxnLst/>
              <a:rect l="l" t="t" r="r" b="b"/>
              <a:pathLst>
                <a:path w="1692" h="898" extrusionOk="0">
                  <a:moveTo>
                    <a:pt x="668" y="0"/>
                  </a:moveTo>
                  <a:cubicBezTo>
                    <a:pt x="415" y="0"/>
                    <a:pt x="185" y="97"/>
                    <a:pt x="1" y="400"/>
                  </a:cubicBezTo>
                  <a:cubicBezTo>
                    <a:pt x="41" y="897"/>
                    <a:pt x="478" y="698"/>
                    <a:pt x="737" y="778"/>
                  </a:cubicBezTo>
                  <a:cubicBezTo>
                    <a:pt x="836" y="738"/>
                    <a:pt x="936" y="738"/>
                    <a:pt x="1035" y="738"/>
                  </a:cubicBezTo>
                  <a:cubicBezTo>
                    <a:pt x="1294" y="619"/>
                    <a:pt x="1692" y="579"/>
                    <a:pt x="1334" y="141"/>
                  </a:cubicBezTo>
                  <a:cubicBezTo>
                    <a:pt x="1107" y="69"/>
                    <a:pt x="880" y="0"/>
                    <a:pt x="6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2423225" y="1306350"/>
              <a:ext cx="37825" cy="12975"/>
            </a:xfrm>
            <a:custGeom>
              <a:avLst/>
              <a:gdLst/>
              <a:ahLst/>
              <a:cxnLst/>
              <a:rect l="l" t="t" r="r" b="b"/>
              <a:pathLst>
                <a:path w="1513" h="519" extrusionOk="0">
                  <a:moveTo>
                    <a:pt x="653" y="0"/>
                  </a:moveTo>
                  <a:cubicBezTo>
                    <a:pt x="431" y="0"/>
                    <a:pt x="217" y="40"/>
                    <a:pt x="20" y="200"/>
                  </a:cubicBezTo>
                  <a:cubicBezTo>
                    <a:pt x="0" y="339"/>
                    <a:pt x="60" y="438"/>
                    <a:pt x="199" y="518"/>
                  </a:cubicBezTo>
                  <a:cubicBezTo>
                    <a:pt x="275" y="518"/>
                    <a:pt x="350" y="518"/>
                    <a:pt x="425" y="518"/>
                  </a:cubicBezTo>
                  <a:cubicBezTo>
                    <a:pt x="762" y="518"/>
                    <a:pt x="1087" y="505"/>
                    <a:pt x="1413" y="359"/>
                  </a:cubicBezTo>
                  <a:cubicBezTo>
                    <a:pt x="1512" y="259"/>
                    <a:pt x="1512" y="140"/>
                    <a:pt x="1413" y="40"/>
                  </a:cubicBezTo>
                  <a:cubicBezTo>
                    <a:pt x="1389" y="41"/>
                    <a:pt x="1365" y="42"/>
                    <a:pt x="1341" y="42"/>
                  </a:cubicBezTo>
                  <a:cubicBezTo>
                    <a:pt x="1111" y="42"/>
                    <a:pt x="878" y="0"/>
                    <a:pt x="6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2577875" y="1193950"/>
              <a:ext cx="46275" cy="19975"/>
            </a:xfrm>
            <a:custGeom>
              <a:avLst/>
              <a:gdLst/>
              <a:ahLst/>
              <a:cxnLst/>
              <a:rect l="l" t="t" r="r" b="b"/>
              <a:pathLst>
                <a:path w="1851" h="799" extrusionOk="0">
                  <a:moveTo>
                    <a:pt x="1274" y="1"/>
                  </a:moveTo>
                  <a:cubicBezTo>
                    <a:pt x="916" y="100"/>
                    <a:pt x="498" y="41"/>
                    <a:pt x="140" y="220"/>
                  </a:cubicBezTo>
                  <a:cubicBezTo>
                    <a:pt x="41" y="279"/>
                    <a:pt x="1" y="359"/>
                    <a:pt x="1" y="458"/>
                  </a:cubicBezTo>
                  <a:cubicBezTo>
                    <a:pt x="136" y="728"/>
                    <a:pt x="311" y="799"/>
                    <a:pt x="500" y="799"/>
                  </a:cubicBezTo>
                  <a:cubicBezTo>
                    <a:pt x="707" y="799"/>
                    <a:pt x="929" y="714"/>
                    <a:pt x="1131" y="714"/>
                  </a:cubicBezTo>
                  <a:cubicBezTo>
                    <a:pt x="1153" y="714"/>
                    <a:pt x="1174" y="715"/>
                    <a:pt x="1194" y="717"/>
                  </a:cubicBezTo>
                  <a:cubicBezTo>
                    <a:pt x="1205" y="722"/>
                    <a:pt x="1214" y="725"/>
                    <a:pt x="1223" y="725"/>
                  </a:cubicBezTo>
                  <a:cubicBezTo>
                    <a:pt x="1246" y="725"/>
                    <a:pt x="1265" y="706"/>
                    <a:pt x="1294" y="677"/>
                  </a:cubicBezTo>
                  <a:cubicBezTo>
                    <a:pt x="1413" y="458"/>
                    <a:pt x="1851" y="558"/>
                    <a:pt x="1811" y="160"/>
                  </a:cubicBezTo>
                  <a:cubicBezTo>
                    <a:pt x="1672" y="21"/>
                    <a:pt x="1473" y="21"/>
                    <a:pt x="1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2124825" y="1370500"/>
              <a:ext cx="42800" cy="28875"/>
            </a:xfrm>
            <a:custGeom>
              <a:avLst/>
              <a:gdLst/>
              <a:ahLst/>
              <a:cxnLst/>
              <a:rect l="l" t="t" r="r" b="b"/>
              <a:pathLst>
                <a:path w="1712" h="1155" extrusionOk="0">
                  <a:moveTo>
                    <a:pt x="239" y="1"/>
                  </a:moveTo>
                  <a:cubicBezTo>
                    <a:pt x="160" y="41"/>
                    <a:pt x="120" y="60"/>
                    <a:pt x="60" y="140"/>
                  </a:cubicBezTo>
                  <a:cubicBezTo>
                    <a:pt x="1" y="339"/>
                    <a:pt x="60" y="498"/>
                    <a:pt x="100" y="697"/>
                  </a:cubicBezTo>
                  <a:cubicBezTo>
                    <a:pt x="339" y="836"/>
                    <a:pt x="518" y="1075"/>
                    <a:pt x="816" y="1155"/>
                  </a:cubicBezTo>
                  <a:cubicBezTo>
                    <a:pt x="882" y="1007"/>
                    <a:pt x="934" y="900"/>
                    <a:pt x="1083" y="900"/>
                  </a:cubicBezTo>
                  <a:cubicBezTo>
                    <a:pt x="1115" y="900"/>
                    <a:pt x="1152" y="905"/>
                    <a:pt x="1194" y="916"/>
                  </a:cubicBezTo>
                  <a:lnTo>
                    <a:pt x="1194" y="757"/>
                  </a:lnTo>
                  <a:cubicBezTo>
                    <a:pt x="1314" y="657"/>
                    <a:pt x="1433" y="578"/>
                    <a:pt x="1512" y="438"/>
                  </a:cubicBezTo>
                  <a:cubicBezTo>
                    <a:pt x="1592" y="399"/>
                    <a:pt x="1632" y="399"/>
                    <a:pt x="1711" y="379"/>
                  </a:cubicBezTo>
                  <a:cubicBezTo>
                    <a:pt x="1592" y="279"/>
                    <a:pt x="1453" y="160"/>
                    <a:pt x="1333" y="60"/>
                  </a:cubicBezTo>
                  <a:lnTo>
                    <a:pt x="995" y="60"/>
                  </a:lnTo>
                  <a:cubicBezTo>
                    <a:pt x="907" y="167"/>
                    <a:pt x="826" y="204"/>
                    <a:pt x="747" y="204"/>
                  </a:cubicBezTo>
                  <a:cubicBezTo>
                    <a:pt x="575" y="204"/>
                    <a:pt x="416" y="28"/>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2749950" y="1210875"/>
              <a:ext cx="28875" cy="36500"/>
            </a:xfrm>
            <a:custGeom>
              <a:avLst/>
              <a:gdLst/>
              <a:ahLst/>
              <a:cxnLst/>
              <a:rect l="l" t="t" r="r" b="b"/>
              <a:pathLst>
                <a:path w="1155" h="1460" extrusionOk="0">
                  <a:moveTo>
                    <a:pt x="1154" y="0"/>
                  </a:moveTo>
                  <a:cubicBezTo>
                    <a:pt x="1055" y="0"/>
                    <a:pt x="956" y="40"/>
                    <a:pt x="856" y="40"/>
                  </a:cubicBezTo>
                  <a:cubicBezTo>
                    <a:pt x="697" y="159"/>
                    <a:pt x="518" y="80"/>
                    <a:pt x="359" y="139"/>
                  </a:cubicBezTo>
                  <a:cubicBezTo>
                    <a:pt x="279" y="139"/>
                    <a:pt x="200" y="159"/>
                    <a:pt x="160" y="199"/>
                  </a:cubicBezTo>
                  <a:cubicBezTo>
                    <a:pt x="160" y="259"/>
                    <a:pt x="120" y="299"/>
                    <a:pt x="120" y="358"/>
                  </a:cubicBezTo>
                  <a:cubicBezTo>
                    <a:pt x="359" y="478"/>
                    <a:pt x="1" y="597"/>
                    <a:pt x="120" y="756"/>
                  </a:cubicBezTo>
                  <a:cubicBezTo>
                    <a:pt x="279" y="915"/>
                    <a:pt x="558" y="875"/>
                    <a:pt x="677" y="1074"/>
                  </a:cubicBezTo>
                  <a:cubicBezTo>
                    <a:pt x="816" y="1154"/>
                    <a:pt x="856" y="1253"/>
                    <a:pt x="856" y="1393"/>
                  </a:cubicBezTo>
                  <a:cubicBezTo>
                    <a:pt x="856" y="1413"/>
                    <a:pt x="876" y="1413"/>
                    <a:pt x="896" y="1452"/>
                  </a:cubicBezTo>
                  <a:cubicBezTo>
                    <a:pt x="901" y="1457"/>
                    <a:pt x="908" y="1460"/>
                    <a:pt x="917" y="1460"/>
                  </a:cubicBezTo>
                  <a:cubicBezTo>
                    <a:pt x="943" y="1460"/>
                    <a:pt x="980" y="1437"/>
                    <a:pt x="995" y="1393"/>
                  </a:cubicBezTo>
                  <a:cubicBezTo>
                    <a:pt x="916" y="915"/>
                    <a:pt x="876" y="458"/>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2282975" y="1253150"/>
              <a:ext cx="45775" cy="25200"/>
            </a:xfrm>
            <a:custGeom>
              <a:avLst/>
              <a:gdLst/>
              <a:ahLst/>
              <a:cxnLst/>
              <a:rect l="l" t="t" r="r" b="b"/>
              <a:pathLst>
                <a:path w="1831" h="1008" extrusionOk="0">
                  <a:moveTo>
                    <a:pt x="1274" y="0"/>
                  </a:moveTo>
                  <a:cubicBezTo>
                    <a:pt x="1174" y="20"/>
                    <a:pt x="1075" y="80"/>
                    <a:pt x="975" y="119"/>
                  </a:cubicBezTo>
                  <a:cubicBezTo>
                    <a:pt x="657" y="279"/>
                    <a:pt x="299" y="279"/>
                    <a:pt x="60" y="517"/>
                  </a:cubicBezTo>
                  <a:cubicBezTo>
                    <a:pt x="0" y="597"/>
                    <a:pt x="0" y="676"/>
                    <a:pt x="0" y="756"/>
                  </a:cubicBezTo>
                  <a:cubicBezTo>
                    <a:pt x="80" y="895"/>
                    <a:pt x="239" y="955"/>
                    <a:pt x="378" y="995"/>
                  </a:cubicBezTo>
                  <a:cubicBezTo>
                    <a:pt x="403" y="1003"/>
                    <a:pt x="428" y="1008"/>
                    <a:pt x="454" y="1008"/>
                  </a:cubicBezTo>
                  <a:cubicBezTo>
                    <a:pt x="491" y="1008"/>
                    <a:pt x="531" y="998"/>
                    <a:pt x="577" y="975"/>
                  </a:cubicBezTo>
                  <a:cubicBezTo>
                    <a:pt x="756" y="915"/>
                    <a:pt x="975" y="955"/>
                    <a:pt x="1075" y="756"/>
                  </a:cubicBezTo>
                  <a:lnTo>
                    <a:pt x="1274" y="756"/>
                  </a:lnTo>
                  <a:cubicBezTo>
                    <a:pt x="1393" y="517"/>
                    <a:pt x="1831" y="657"/>
                    <a:pt x="1791" y="279"/>
                  </a:cubicBezTo>
                  <a:cubicBezTo>
                    <a:pt x="1671" y="259"/>
                    <a:pt x="1532" y="239"/>
                    <a:pt x="1453" y="100"/>
                  </a:cubicBezTo>
                  <a:cubicBezTo>
                    <a:pt x="1393" y="40"/>
                    <a:pt x="1353" y="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2723100" y="1226350"/>
              <a:ext cx="43800" cy="14550"/>
            </a:xfrm>
            <a:custGeom>
              <a:avLst/>
              <a:gdLst/>
              <a:ahLst/>
              <a:cxnLst/>
              <a:rect l="l" t="t" r="r" b="b"/>
              <a:pathLst>
                <a:path w="1752" h="582" extrusionOk="0">
                  <a:moveTo>
                    <a:pt x="874" y="0"/>
                  </a:moveTo>
                  <a:cubicBezTo>
                    <a:pt x="756" y="0"/>
                    <a:pt x="632" y="35"/>
                    <a:pt x="498" y="117"/>
                  </a:cubicBezTo>
                  <a:cubicBezTo>
                    <a:pt x="339" y="237"/>
                    <a:pt x="1" y="356"/>
                    <a:pt x="478" y="535"/>
                  </a:cubicBezTo>
                  <a:cubicBezTo>
                    <a:pt x="579" y="569"/>
                    <a:pt x="678" y="581"/>
                    <a:pt x="778" y="581"/>
                  </a:cubicBezTo>
                  <a:cubicBezTo>
                    <a:pt x="1090" y="581"/>
                    <a:pt x="1399" y="455"/>
                    <a:pt x="1731" y="455"/>
                  </a:cubicBezTo>
                  <a:cubicBezTo>
                    <a:pt x="1751" y="58"/>
                    <a:pt x="1433" y="137"/>
                    <a:pt x="1194" y="77"/>
                  </a:cubicBezTo>
                  <a:cubicBezTo>
                    <a:pt x="1089" y="30"/>
                    <a:pt x="984" y="0"/>
                    <a:pt x="8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2526175" y="1359075"/>
              <a:ext cx="53225" cy="17975"/>
            </a:xfrm>
            <a:custGeom>
              <a:avLst/>
              <a:gdLst/>
              <a:ahLst/>
              <a:cxnLst/>
              <a:rect l="l" t="t" r="r" b="b"/>
              <a:pathLst>
                <a:path w="2129" h="719" extrusionOk="0">
                  <a:moveTo>
                    <a:pt x="1770" y="0"/>
                  </a:moveTo>
                  <a:cubicBezTo>
                    <a:pt x="1591" y="120"/>
                    <a:pt x="1373" y="40"/>
                    <a:pt x="1194" y="120"/>
                  </a:cubicBezTo>
                  <a:cubicBezTo>
                    <a:pt x="796" y="120"/>
                    <a:pt x="418" y="199"/>
                    <a:pt x="40" y="338"/>
                  </a:cubicBezTo>
                  <a:cubicBezTo>
                    <a:pt x="0" y="617"/>
                    <a:pt x="199" y="637"/>
                    <a:pt x="378" y="696"/>
                  </a:cubicBezTo>
                  <a:cubicBezTo>
                    <a:pt x="462" y="712"/>
                    <a:pt x="542" y="718"/>
                    <a:pt x="622" y="718"/>
                  </a:cubicBezTo>
                  <a:cubicBezTo>
                    <a:pt x="752" y="718"/>
                    <a:pt x="879" y="701"/>
                    <a:pt x="1015" y="677"/>
                  </a:cubicBezTo>
                  <a:cubicBezTo>
                    <a:pt x="1134" y="637"/>
                    <a:pt x="1273" y="597"/>
                    <a:pt x="1392" y="577"/>
                  </a:cubicBezTo>
                  <a:cubicBezTo>
                    <a:pt x="1591" y="517"/>
                    <a:pt x="1810" y="517"/>
                    <a:pt x="1930" y="318"/>
                  </a:cubicBezTo>
                  <a:cubicBezTo>
                    <a:pt x="2009" y="219"/>
                    <a:pt x="2069" y="120"/>
                    <a:pt x="2129" y="20"/>
                  </a:cubicBezTo>
                  <a:cubicBezTo>
                    <a:pt x="2009" y="20"/>
                    <a:pt x="1910" y="20"/>
                    <a:pt x="17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2174550" y="1354600"/>
              <a:ext cx="40825" cy="12150"/>
            </a:xfrm>
            <a:custGeom>
              <a:avLst/>
              <a:gdLst/>
              <a:ahLst/>
              <a:cxnLst/>
              <a:rect l="l" t="t" r="r" b="b"/>
              <a:pathLst>
                <a:path w="1633" h="486" extrusionOk="0">
                  <a:moveTo>
                    <a:pt x="61" y="0"/>
                  </a:moveTo>
                  <a:cubicBezTo>
                    <a:pt x="41" y="40"/>
                    <a:pt x="41" y="80"/>
                    <a:pt x="21" y="120"/>
                  </a:cubicBezTo>
                  <a:cubicBezTo>
                    <a:pt x="1" y="179"/>
                    <a:pt x="21" y="199"/>
                    <a:pt x="61" y="219"/>
                  </a:cubicBezTo>
                  <a:cubicBezTo>
                    <a:pt x="61" y="279"/>
                    <a:pt x="41" y="318"/>
                    <a:pt x="1" y="318"/>
                  </a:cubicBezTo>
                  <a:lnTo>
                    <a:pt x="1" y="398"/>
                  </a:lnTo>
                  <a:cubicBezTo>
                    <a:pt x="160" y="460"/>
                    <a:pt x="318" y="486"/>
                    <a:pt x="476" y="486"/>
                  </a:cubicBezTo>
                  <a:cubicBezTo>
                    <a:pt x="872" y="486"/>
                    <a:pt x="1262" y="327"/>
                    <a:pt x="1632" y="199"/>
                  </a:cubicBezTo>
                  <a:cubicBezTo>
                    <a:pt x="1577" y="189"/>
                    <a:pt x="1519" y="188"/>
                    <a:pt x="1459" y="188"/>
                  </a:cubicBezTo>
                  <a:cubicBezTo>
                    <a:pt x="1439" y="188"/>
                    <a:pt x="1419" y="188"/>
                    <a:pt x="1399" y="188"/>
                  </a:cubicBezTo>
                  <a:cubicBezTo>
                    <a:pt x="1236" y="188"/>
                    <a:pt x="1068" y="179"/>
                    <a:pt x="936" y="20"/>
                  </a:cubicBezTo>
                  <a:cubicBezTo>
                    <a:pt x="637" y="20"/>
                    <a:pt x="339" y="2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2490850" y="1297900"/>
              <a:ext cx="43300" cy="13650"/>
            </a:xfrm>
            <a:custGeom>
              <a:avLst/>
              <a:gdLst/>
              <a:ahLst/>
              <a:cxnLst/>
              <a:rect l="l" t="t" r="r" b="b"/>
              <a:pathLst>
                <a:path w="1732" h="546" extrusionOk="0">
                  <a:moveTo>
                    <a:pt x="1115" y="0"/>
                  </a:moveTo>
                  <a:cubicBezTo>
                    <a:pt x="1035" y="140"/>
                    <a:pt x="876" y="80"/>
                    <a:pt x="796" y="140"/>
                  </a:cubicBezTo>
                  <a:lnTo>
                    <a:pt x="617" y="140"/>
                  </a:lnTo>
                  <a:cubicBezTo>
                    <a:pt x="523" y="98"/>
                    <a:pt x="434" y="72"/>
                    <a:pt x="345" y="72"/>
                  </a:cubicBezTo>
                  <a:cubicBezTo>
                    <a:pt x="265" y="72"/>
                    <a:pt x="185" y="93"/>
                    <a:pt x="100" y="140"/>
                  </a:cubicBezTo>
                  <a:lnTo>
                    <a:pt x="80" y="140"/>
                  </a:lnTo>
                  <a:cubicBezTo>
                    <a:pt x="21" y="179"/>
                    <a:pt x="1" y="219"/>
                    <a:pt x="21" y="299"/>
                  </a:cubicBezTo>
                  <a:cubicBezTo>
                    <a:pt x="80" y="358"/>
                    <a:pt x="120" y="398"/>
                    <a:pt x="180" y="438"/>
                  </a:cubicBezTo>
                  <a:cubicBezTo>
                    <a:pt x="239" y="438"/>
                    <a:pt x="339" y="438"/>
                    <a:pt x="418" y="498"/>
                  </a:cubicBezTo>
                  <a:cubicBezTo>
                    <a:pt x="522" y="532"/>
                    <a:pt x="624" y="546"/>
                    <a:pt x="725" y="546"/>
                  </a:cubicBezTo>
                  <a:cubicBezTo>
                    <a:pt x="1035" y="546"/>
                    <a:pt x="1342" y="418"/>
                    <a:pt x="1672" y="358"/>
                  </a:cubicBezTo>
                  <a:cubicBezTo>
                    <a:pt x="1731" y="239"/>
                    <a:pt x="1731" y="10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2458025" y="1303825"/>
              <a:ext cx="38825" cy="11500"/>
            </a:xfrm>
            <a:custGeom>
              <a:avLst/>
              <a:gdLst/>
              <a:ahLst/>
              <a:cxnLst/>
              <a:rect l="l" t="t" r="r" b="b"/>
              <a:pathLst>
                <a:path w="1553" h="460" extrusionOk="0">
                  <a:moveTo>
                    <a:pt x="1034" y="1"/>
                  </a:moveTo>
                  <a:cubicBezTo>
                    <a:pt x="913" y="1"/>
                    <a:pt x="790" y="12"/>
                    <a:pt x="669" y="12"/>
                  </a:cubicBezTo>
                  <a:cubicBezTo>
                    <a:pt x="611" y="12"/>
                    <a:pt x="554" y="10"/>
                    <a:pt x="498" y="2"/>
                  </a:cubicBezTo>
                  <a:lnTo>
                    <a:pt x="399" y="2"/>
                  </a:lnTo>
                  <a:cubicBezTo>
                    <a:pt x="299" y="121"/>
                    <a:pt x="140" y="121"/>
                    <a:pt x="1" y="141"/>
                  </a:cubicBezTo>
                  <a:lnTo>
                    <a:pt x="1" y="460"/>
                  </a:lnTo>
                  <a:cubicBezTo>
                    <a:pt x="92" y="453"/>
                    <a:pt x="184" y="451"/>
                    <a:pt x="276" y="451"/>
                  </a:cubicBezTo>
                  <a:cubicBezTo>
                    <a:pt x="438" y="451"/>
                    <a:pt x="600" y="457"/>
                    <a:pt x="758" y="457"/>
                  </a:cubicBezTo>
                  <a:cubicBezTo>
                    <a:pt x="1039" y="457"/>
                    <a:pt x="1310" y="436"/>
                    <a:pt x="1552" y="320"/>
                  </a:cubicBezTo>
                  <a:cubicBezTo>
                    <a:pt x="1552" y="221"/>
                    <a:pt x="1453" y="221"/>
                    <a:pt x="1393" y="161"/>
                  </a:cubicBezTo>
                  <a:lnTo>
                    <a:pt x="1393" y="62"/>
                  </a:lnTo>
                  <a:cubicBezTo>
                    <a:pt x="1279" y="13"/>
                    <a:pt x="1158" y="1"/>
                    <a:pt x="10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2722100" y="1220325"/>
              <a:ext cx="44800" cy="12450"/>
            </a:xfrm>
            <a:custGeom>
              <a:avLst/>
              <a:gdLst/>
              <a:ahLst/>
              <a:cxnLst/>
              <a:rect l="l" t="t" r="r" b="b"/>
              <a:pathLst>
                <a:path w="1792" h="498" extrusionOk="0">
                  <a:moveTo>
                    <a:pt x="1214" y="0"/>
                  </a:moveTo>
                  <a:cubicBezTo>
                    <a:pt x="816" y="0"/>
                    <a:pt x="418" y="20"/>
                    <a:pt x="21" y="20"/>
                  </a:cubicBezTo>
                  <a:cubicBezTo>
                    <a:pt x="21" y="80"/>
                    <a:pt x="1" y="119"/>
                    <a:pt x="1" y="179"/>
                  </a:cubicBezTo>
                  <a:cubicBezTo>
                    <a:pt x="29" y="182"/>
                    <a:pt x="58" y="183"/>
                    <a:pt x="87" y="183"/>
                  </a:cubicBezTo>
                  <a:cubicBezTo>
                    <a:pt x="125" y="183"/>
                    <a:pt x="164" y="181"/>
                    <a:pt x="202" y="181"/>
                  </a:cubicBezTo>
                  <a:cubicBezTo>
                    <a:pt x="334" y="181"/>
                    <a:pt x="458" y="199"/>
                    <a:pt x="538" y="358"/>
                  </a:cubicBezTo>
                  <a:cubicBezTo>
                    <a:pt x="652" y="455"/>
                    <a:pt x="758" y="497"/>
                    <a:pt x="861" y="497"/>
                  </a:cubicBezTo>
                  <a:cubicBezTo>
                    <a:pt x="990" y="497"/>
                    <a:pt x="1112" y="430"/>
                    <a:pt x="1234" y="318"/>
                  </a:cubicBezTo>
                  <a:cubicBezTo>
                    <a:pt x="1254" y="199"/>
                    <a:pt x="1791" y="8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2695250" y="1233175"/>
              <a:ext cx="27875" cy="12525"/>
            </a:xfrm>
            <a:custGeom>
              <a:avLst/>
              <a:gdLst/>
              <a:ahLst/>
              <a:cxnLst/>
              <a:rect l="l" t="t" r="r" b="b"/>
              <a:pathLst>
                <a:path w="1115" h="501" extrusionOk="0">
                  <a:moveTo>
                    <a:pt x="887" y="0"/>
                  </a:moveTo>
                  <a:cubicBezTo>
                    <a:pt x="877" y="0"/>
                    <a:pt x="866" y="1"/>
                    <a:pt x="856" y="3"/>
                  </a:cubicBezTo>
                  <a:cubicBezTo>
                    <a:pt x="577" y="103"/>
                    <a:pt x="279" y="103"/>
                    <a:pt x="80" y="361"/>
                  </a:cubicBezTo>
                  <a:cubicBezTo>
                    <a:pt x="1" y="401"/>
                    <a:pt x="1" y="461"/>
                    <a:pt x="60" y="501"/>
                  </a:cubicBezTo>
                  <a:cubicBezTo>
                    <a:pt x="359" y="481"/>
                    <a:pt x="657" y="481"/>
                    <a:pt x="916" y="461"/>
                  </a:cubicBezTo>
                  <a:cubicBezTo>
                    <a:pt x="1055" y="421"/>
                    <a:pt x="1115" y="322"/>
                    <a:pt x="1095" y="182"/>
                  </a:cubicBezTo>
                  <a:cubicBezTo>
                    <a:pt x="1077" y="75"/>
                    <a:pt x="979" y="0"/>
                    <a:pt x="8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2267050" y="1366200"/>
              <a:ext cx="26400" cy="13275"/>
            </a:xfrm>
            <a:custGeom>
              <a:avLst/>
              <a:gdLst/>
              <a:ahLst/>
              <a:cxnLst/>
              <a:rect l="l" t="t" r="r" b="b"/>
              <a:pathLst>
                <a:path w="1056" h="531" extrusionOk="0">
                  <a:moveTo>
                    <a:pt x="726" y="0"/>
                  </a:moveTo>
                  <a:cubicBezTo>
                    <a:pt x="483" y="0"/>
                    <a:pt x="237" y="51"/>
                    <a:pt x="1" y="93"/>
                  </a:cubicBezTo>
                  <a:lnTo>
                    <a:pt x="1" y="511"/>
                  </a:lnTo>
                  <a:cubicBezTo>
                    <a:pt x="379" y="451"/>
                    <a:pt x="737" y="531"/>
                    <a:pt x="1055" y="232"/>
                  </a:cubicBezTo>
                  <a:cubicBezTo>
                    <a:pt x="1035" y="193"/>
                    <a:pt x="1035" y="113"/>
                    <a:pt x="1035" y="33"/>
                  </a:cubicBezTo>
                  <a:cubicBezTo>
                    <a:pt x="934" y="10"/>
                    <a:pt x="830" y="0"/>
                    <a:pt x="7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2533125" y="1331300"/>
              <a:ext cx="35825" cy="10875"/>
            </a:xfrm>
            <a:custGeom>
              <a:avLst/>
              <a:gdLst/>
              <a:ahLst/>
              <a:cxnLst/>
              <a:rect l="l" t="t" r="r" b="b"/>
              <a:pathLst>
                <a:path w="1433" h="435" extrusionOk="0">
                  <a:moveTo>
                    <a:pt x="1065" y="1"/>
                  </a:moveTo>
                  <a:cubicBezTo>
                    <a:pt x="861" y="1"/>
                    <a:pt x="655" y="74"/>
                    <a:pt x="453" y="74"/>
                  </a:cubicBezTo>
                  <a:cubicBezTo>
                    <a:pt x="401" y="74"/>
                    <a:pt x="350" y="69"/>
                    <a:pt x="299" y="57"/>
                  </a:cubicBezTo>
                  <a:cubicBezTo>
                    <a:pt x="219" y="156"/>
                    <a:pt x="1" y="216"/>
                    <a:pt x="120" y="435"/>
                  </a:cubicBezTo>
                  <a:cubicBezTo>
                    <a:pt x="219" y="380"/>
                    <a:pt x="324" y="363"/>
                    <a:pt x="430" y="363"/>
                  </a:cubicBezTo>
                  <a:cubicBezTo>
                    <a:pt x="617" y="363"/>
                    <a:pt x="810" y="416"/>
                    <a:pt x="995" y="416"/>
                  </a:cubicBezTo>
                  <a:cubicBezTo>
                    <a:pt x="1127" y="416"/>
                    <a:pt x="1255" y="389"/>
                    <a:pt x="1373" y="296"/>
                  </a:cubicBezTo>
                  <a:cubicBezTo>
                    <a:pt x="1433" y="216"/>
                    <a:pt x="1433" y="136"/>
                    <a:pt x="1333" y="57"/>
                  </a:cubicBezTo>
                  <a:cubicBezTo>
                    <a:pt x="1245" y="15"/>
                    <a:pt x="1155" y="1"/>
                    <a:pt x="10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2264575" y="1259150"/>
              <a:ext cx="21900" cy="23925"/>
            </a:xfrm>
            <a:custGeom>
              <a:avLst/>
              <a:gdLst/>
              <a:ahLst/>
              <a:cxnLst/>
              <a:rect l="l" t="t" r="r" b="b"/>
              <a:pathLst>
                <a:path w="876" h="957" extrusionOk="0">
                  <a:moveTo>
                    <a:pt x="372" y="1"/>
                  </a:moveTo>
                  <a:cubicBezTo>
                    <a:pt x="263" y="1"/>
                    <a:pt x="164" y="34"/>
                    <a:pt x="80" y="118"/>
                  </a:cubicBezTo>
                  <a:cubicBezTo>
                    <a:pt x="0" y="237"/>
                    <a:pt x="0" y="357"/>
                    <a:pt x="100" y="476"/>
                  </a:cubicBezTo>
                  <a:cubicBezTo>
                    <a:pt x="166" y="476"/>
                    <a:pt x="250" y="414"/>
                    <a:pt x="311" y="414"/>
                  </a:cubicBezTo>
                  <a:cubicBezTo>
                    <a:pt x="341" y="414"/>
                    <a:pt x="365" y="430"/>
                    <a:pt x="378" y="476"/>
                  </a:cubicBezTo>
                  <a:cubicBezTo>
                    <a:pt x="398" y="675"/>
                    <a:pt x="199" y="655"/>
                    <a:pt x="80" y="675"/>
                  </a:cubicBezTo>
                  <a:lnTo>
                    <a:pt x="40" y="755"/>
                  </a:lnTo>
                  <a:lnTo>
                    <a:pt x="100" y="834"/>
                  </a:lnTo>
                  <a:lnTo>
                    <a:pt x="120" y="914"/>
                  </a:lnTo>
                  <a:cubicBezTo>
                    <a:pt x="216" y="935"/>
                    <a:pt x="311" y="956"/>
                    <a:pt x="404" y="956"/>
                  </a:cubicBezTo>
                  <a:cubicBezTo>
                    <a:pt x="485" y="956"/>
                    <a:pt x="563" y="940"/>
                    <a:pt x="637" y="894"/>
                  </a:cubicBezTo>
                  <a:cubicBezTo>
                    <a:pt x="697" y="894"/>
                    <a:pt x="736" y="854"/>
                    <a:pt x="796" y="854"/>
                  </a:cubicBezTo>
                  <a:cubicBezTo>
                    <a:pt x="836" y="834"/>
                    <a:pt x="876" y="814"/>
                    <a:pt x="876" y="735"/>
                  </a:cubicBezTo>
                  <a:cubicBezTo>
                    <a:pt x="836" y="635"/>
                    <a:pt x="776" y="596"/>
                    <a:pt x="816" y="496"/>
                  </a:cubicBezTo>
                  <a:lnTo>
                    <a:pt x="816" y="397"/>
                  </a:lnTo>
                  <a:cubicBezTo>
                    <a:pt x="796" y="237"/>
                    <a:pt x="717" y="138"/>
                    <a:pt x="597" y="39"/>
                  </a:cubicBezTo>
                  <a:cubicBezTo>
                    <a:pt x="519" y="15"/>
                    <a:pt x="443" y="1"/>
                    <a:pt x="3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2730075" y="1254625"/>
              <a:ext cx="32350" cy="11975"/>
            </a:xfrm>
            <a:custGeom>
              <a:avLst/>
              <a:gdLst/>
              <a:ahLst/>
              <a:cxnLst/>
              <a:rect l="l" t="t" r="r" b="b"/>
              <a:pathLst>
                <a:path w="1294" h="479" extrusionOk="0">
                  <a:moveTo>
                    <a:pt x="915" y="1"/>
                  </a:moveTo>
                  <a:cubicBezTo>
                    <a:pt x="597" y="1"/>
                    <a:pt x="298" y="41"/>
                    <a:pt x="0" y="478"/>
                  </a:cubicBezTo>
                  <a:cubicBezTo>
                    <a:pt x="517" y="319"/>
                    <a:pt x="915" y="478"/>
                    <a:pt x="1293" y="220"/>
                  </a:cubicBezTo>
                  <a:cubicBezTo>
                    <a:pt x="1293" y="200"/>
                    <a:pt x="1273" y="140"/>
                    <a:pt x="1293" y="140"/>
                  </a:cubicBezTo>
                  <a:cubicBezTo>
                    <a:pt x="1253" y="100"/>
                    <a:pt x="1174" y="60"/>
                    <a:pt x="1114" y="41"/>
                  </a:cubicBezTo>
                  <a:cubicBezTo>
                    <a:pt x="1054" y="21"/>
                    <a:pt x="995"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2436150" y="1223300"/>
              <a:ext cx="44275" cy="8100"/>
            </a:xfrm>
            <a:custGeom>
              <a:avLst/>
              <a:gdLst/>
              <a:ahLst/>
              <a:cxnLst/>
              <a:rect l="l" t="t" r="r" b="b"/>
              <a:pathLst>
                <a:path w="1771" h="324" extrusionOk="0">
                  <a:moveTo>
                    <a:pt x="1017" y="0"/>
                  </a:moveTo>
                  <a:cubicBezTo>
                    <a:pt x="674" y="0"/>
                    <a:pt x="334" y="50"/>
                    <a:pt x="0" y="199"/>
                  </a:cubicBezTo>
                  <a:cubicBezTo>
                    <a:pt x="150" y="289"/>
                    <a:pt x="299" y="324"/>
                    <a:pt x="446" y="324"/>
                  </a:cubicBezTo>
                  <a:cubicBezTo>
                    <a:pt x="592" y="324"/>
                    <a:pt x="736" y="289"/>
                    <a:pt x="876" y="239"/>
                  </a:cubicBezTo>
                  <a:cubicBezTo>
                    <a:pt x="1174" y="140"/>
                    <a:pt x="1492" y="259"/>
                    <a:pt x="1771" y="60"/>
                  </a:cubicBezTo>
                  <a:cubicBezTo>
                    <a:pt x="1519" y="27"/>
                    <a:pt x="1267" y="0"/>
                    <a:pt x="10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2566450" y="1202425"/>
              <a:ext cx="41300" cy="13450"/>
            </a:xfrm>
            <a:custGeom>
              <a:avLst/>
              <a:gdLst/>
              <a:ahLst/>
              <a:cxnLst/>
              <a:rect l="l" t="t" r="r" b="b"/>
              <a:pathLst>
                <a:path w="1652" h="538" extrusionOk="0">
                  <a:moveTo>
                    <a:pt x="478" y="0"/>
                  </a:moveTo>
                  <a:cubicBezTo>
                    <a:pt x="418" y="0"/>
                    <a:pt x="378" y="0"/>
                    <a:pt x="358" y="40"/>
                  </a:cubicBezTo>
                  <a:cubicBezTo>
                    <a:pt x="378" y="318"/>
                    <a:pt x="100" y="378"/>
                    <a:pt x="0" y="537"/>
                  </a:cubicBezTo>
                  <a:cubicBezTo>
                    <a:pt x="120" y="524"/>
                    <a:pt x="239" y="521"/>
                    <a:pt x="358" y="521"/>
                  </a:cubicBezTo>
                  <a:cubicBezTo>
                    <a:pt x="517" y="521"/>
                    <a:pt x="676" y="527"/>
                    <a:pt x="833" y="527"/>
                  </a:cubicBezTo>
                  <a:cubicBezTo>
                    <a:pt x="1109" y="527"/>
                    <a:pt x="1383" y="507"/>
                    <a:pt x="1651" y="398"/>
                  </a:cubicBezTo>
                  <a:cubicBezTo>
                    <a:pt x="1393" y="398"/>
                    <a:pt x="1154" y="378"/>
                    <a:pt x="895" y="378"/>
                  </a:cubicBezTo>
                  <a:cubicBezTo>
                    <a:pt x="677" y="378"/>
                    <a:pt x="557" y="239"/>
                    <a:pt x="518" y="20"/>
                  </a:cubicBezTo>
                  <a:cubicBezTo>
                    <a:pt x="518" y="0"/>
                    <a:pt x="498" y="0"/>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2416250" y="1341650"/>
              <a:ext cx="29875" cy="14450"/>
            </a:xfrm>
            <a:custGeom>
              <a:avLst/>
              <a:gdLst/>
              <a:ahLst/>
              <a:cxnLst/>
              <a:rect l="l" t="t" r="r" b="b"/>
              <a:pathLst>
                <a:path w="1195" h="578" extrusionOk="0">
                  <a:moveTo>
                    <a:pt x="1174" y="1"/>
                  </a:moveTo>
                  <a:cubicBezTo>
                    <a:pt x="1035" y="21"/>
                    <a:pt x="916" y="21"/>
                    <a:pt x="796" y="41"/>
                  </a:cubicBezTo>
                  <a:cubicBezTo>
                    <a:pt x="708" y="78"/>
                    <a:pt x="619" y="84"/>
                    <a:pt x="531" y="84"/>
                  </a:cubicBezTo>
                  <a:cubicBezTo>
                    <a:pt x="481" y="84"/>
                    <a:pt x="431" y="82"/>
                    <a:pt x="382" y="82"/>
                  </a:cubicBezTo>
                  <a:cubicBezTo>
                    <a:pt x="285" y="82"/>
                    <a:pt x="191" y="91"/>
                    <a:pt x="100" y="140"/>
                  </a:cubicBezTo>
                  <a:lnTo>
                    <a:pt x="120" y="160"/>
                  </a:lnTo>
                  <a:cubicBezTo>
                    <a:pt x="1" y="339"/>
                    <a:pt x="140" y="419"/>
                    <a:pt x="239" y="498"/>
                  </a:cubicBezTo>
                  <a:lnTo>
                    <a:pt x="319" y="578"/>
                  </a:lnTo>
                  <a:cubicBezTo>
                    <a:pt x="498" y="538"/>
                    <a:pt x="637" y="538"/>
                    <a:pt x="816" y="518"/>
                  </a:cubicBezTo>
                  <a:cubicBezTo>
                    <a:pt x="936" y="339"/>
                    <a:pt x="1194" y="279"/>
                    <a:pt x="1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2761400" y="1245675"/>
              <a:ext cx="13950" cy="24400"/>
            </a:xfrm>
            <a:custGeom>
              <a:avLst/>
              <a:gdLst/>
              <a:ahLst/>
              <a:cxnLst/>
              <a:rect l="l" t="t" r="r" b="b"/>
              <a:pathLst>
                <a:path w="558" h="976" extrusionOk="0">
                  <a:moveTo>
                    <a:pt x="358" y="1"/>
                  </a:moveTo>
                  <a:cubicBezTo>
                    <a:pt x="239" y="60"/>
                    <a:pt x="120" y="100"/>
                    <a:pt x="40" y="200"/>
                  </a:cubicBezTo>
                  <a:cubicBezTo>
                    <a:pt x="20" y="299"/>
                    <a:pt x="0" y="418"/>
                    <a:pt x="40" y="538"/>
                  </a:cubicBezTo>
                  <a:lnTo>
                    <a:pt x="60" y="597"/>
                  </a:lnTo>
                  <a:cubicBezTo>
                    <a:pt x="77" y="596"/>
                    <a:pt x="94" y="595"/>
                    <a:pt x="110" y="595"/>
                  </a:cubicBezTo>
                  <a:cubicBezTo>
                    <a:pt x="315" y="595"/>
                    <a:pt x="418" y="714"/>
                    <a:pt x="418" y="936"/>
                  </a:cubicBezTo>
                  <a:cubicBezTo>
                    <a:pt x="418" y="956"/>
                    <a:pt x="438" y="956"/>
                    <a:pt x="458" y="975"/>
                  </a:cubicBezTo>
                  <a:cubicBezTo>
                    <a:pt x="498" y="975"/>
                    <a:pt x="537" y="956"/>
                    <a:pt x="557" y="896"/>
                  </a:cubicBezTo>
                  <a:cubicBezTo>
                    <a:pt x="557" y="597"/>
                    <a:pt x="537" y="299"/>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2178050" y="1388900"/>
              <a:ext cx="27875" cy="9975"/>
            </a:xfrm>
            <a:custGeom>
              <a:avLst/>
              <a:gdLst/>
              <a:ahLst/>
              <a:cxnLst/>
              <a:rect l="l" t="t" r="r" b="b"/>
              <a:pathLst>
                <a:path w="1115" h="399" extrusionOk="0">
                  <a:moveTo>
                    <a:pt x="1094" y="1"/>
                  </a:moveTo>
                  <a:cubicBezTo>
                    <a:pt x="1016" y="25"/>
                    <a:pt x="934" y="32"/>
                    <a:pt x="849" y="32"/>
                  </a:cubicBezTo>
                  <a:cubicBezTo>
                    <a:pt x="752" y="32"/>
                    <a:pt x="652" y="23"/>
                    <a:pt x="553" y="23"/>
                  </a:cubicBezTo>
                  <a:cubicBezTo>
                    <a:pt x="386" y="23"/>
                    <a:pt x="221" y="48"/>
                    <a:pt x="80" y="180"/>
                  </a:cubicBezTo>
                  <a:cubicBezTo>
                    <a:pt x="20" y="220"/>
                    <a:pt x="0" y="279"/>
                    <a:pt x="0" y="319"/>
                  </a:cubicBezTo>
                  <a:lnTo>
                    <a:pt x="80" y="399"/>
                  </a:lnTo>
                  <a:cubicBezTo>
                    <a:pt x="418" y="399"/>
                    <a:pt x="776" y="299"/>
                    <a:pt x="1114" y="180"/>
                  </a:cubicBezTo>
                  <a:cubicBezTo>
                    <a:pt x="1114" y="120"/>
                    <a:pt x="1094" y="41"/>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2406300" y="1311325"/>
              <a:ext cx="21925" cy="8975"/>
            </a:xfrm>
            <a:custGeom>
              <a:avLst/>
              <a:gdLst/>
              <a:ahLst/>
              <a:cxnLst/>
              <a:rect l="l" t="t" r="r" b="b"/>
              <a:pathLst>
                <a:path w="877" h="359" extrusionOk="0">
                  <a:moveTo>
                    <a:pt x="697" y="1"/>
                  </a:moveTo>
                  <a:cubicBezTo>
                    <a:pt x="640" y="14"/>
                    <a:pt x="583" y="17"/>
                    <a:pt x="527" y="17"/>
                  </a:cubicBezTo>
                  <a:cubicBezTo>
                    <a:pt x="464" y="17"/>
                    <a:pt x="401" y="13"/>
                    <a:pt x="341" y="13"/>
                  </a:cubicBezTo>
                  <a:cubicBezTo>
                    <a:pt x="213" y="13"/>
                    <a:pt x="96" y="33"/>
                    <a:pt x="1" y="160"/>
                  </a:cubicBezTo>
                  <a:cubicBezTo>
                    <a:pt x="80" y="319"/>
                    <a:pt x="240" y="339"/>
                    <a:pt x="399" y="359"/>
                  </a:cubicBezTo>
                  <a:cubicBezTo>
                    <a:pt x="538" y="339"/>
                    <a:pt x="717" y="339"/>
                    <a:pt x="876" y="319"/>
                  </a:cubicBezTo>
                  <a:cubicBezTo>
                    <a:pt x="876" y="160"/>
                    <a:pt x="816" y="6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689775" y="1336700"/>
              <a:ext cx="36825" cy="18800"/>
            </a:xfrm>
            <a:custGeom>
              <a:avLst/>
              <a:gdLst/>
              <a:ahLst/>
              <a:cxnLst/>
              <a:rect l="l" t="t" r="r" b="b"/>
              <a:pathLst>
                <a:path w="1473" h="752" extrusionOk="0">
                  <a:moveTo>
                    <a:pt x="1294" y="0"/>
                  </a:moveTo>
                  <a:cubicBezTo>
                    <a:pt x="1274" y="0"/>
                    <a:pt x="1214" y="0"/>
                    <a:pt x="1194" y="20"/>
                  </a:cubicBezTo>
                  <a:cubicBezTo>
                    <a:pt x="1194" y="318"/>
                    <a:pt x="975" y="378"/>
                    <a:pt x="737" y="398"/>
                  </a:cubicBezTo>
                  <a:lnTo>
                    <a:pt x="1" y="398"/>
                  </a:lnTo>
                  <a:cubicBezTo>
                    <a:pt x="96" y="662"/>
                    <a:pt x="224" y="752"/>
                    <a:pt x="374" y="752"/>
                  </a:cubicBezTo>
                  <a:cubicBezTo>
                    <a:pt x="507" y="752"/>
                    <a:pt x="657" y="681"/>
                    <a:pt x="816" y="597"/>
                  </a:cubicBezTo>
                  <a:lnTo>
                    <a:pt x="1334" y="597"/>
                  </a:lnTo>
                  <a:lnTo>
                    <a:pt x="1413" y="517"/>
                  </a:lnTo>
                  <a:cubicBezTo>
                    <a:pt x="1433" y="438"/>
                    <a:pt x="1473" y="398"/>
                    <a:pt x="1473" y="318"/>
                  </a:cubicBezTo>
                  <a:cubicBezTo>
                    <a:pt x="1473" y="239"/>
                    <a:pt x="1473" y="199"/>
                    <a:pt x="1433" y="119"/>
                  </a:cubicBezTo>
                  <a:cubicBezTo>
                    <a:pt x="1413" y="40"/>
                    <a:pt x="1373" y="2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674375" y="1315300"/>
              <a:ext cx="25375" cy="13150"/>
            </a:xfrm>
            <a:custGeom>
              <a:avLst/>
              <a:gdLst/>
              <a:ahLst/>
              <a:cxnLst/>
              <a:rect l="l" t="t" r="r" b="b"/>
              <a:pathLst>
                <a:path w="1015" h="526" extrusionOk="0">
                  <a:moveTo>
                    <a:pt x="915" y="1"/>
                  </a:moveTo>
                  <a:cubicBezTo>
                    <a:pt x="637" y="200"/>
                    <a:pt x="298" y="160"/>
                    <a:pt x="0" y="259"/>
                  </a:cubicBezTo>
                  <a:cubicBezTo>
                    <a:pt x="152" y="452"/>
                    <a:pt x="304" y="525"/>
                    <a:pt x="458" y="525"/>
                  </a:cubicBezTo>
                  <a:cubicBezTo>
                    <a:pt x="607" y="525"/>
                    <a:pt x="759" y="456"/>
                    <a:pt x="915" y="359"/>
                  </a:cubicBezTo>
                  <a:cubicBezTo>
                    <a:pt x="1015" y="239"/>
                    <a:pt x="1015" y="10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2761900" y="1268050"/>
              <a:ext cx="15925" cy="17450"/>
            </a:xfrm>
            <a:custGeom>
              <a:avLst/>
              <a:gdLst/>
              <a:ahLst/>
              <a:cxnLst/>
              <a:rect l="l" t="t" r="r" b="b"/>
              <a:pathLst>
                <a:path w="637" h="698" extrusionOk="0">
                  <a:moveTo>
                    <a:pt x="378" y="1"/>
                  </a:moveTo>
                  <a:cubicBezTo>
                    <a:pt x="0" y="140"/>
                    <a:pt x="139" y="438"/>
                    <a:pt x="139" y="697"/>
                  </a:cubicBezTo>
                  <a:cubicBezTo>
                    <a:pt x="637" y="657"/>
                    <a:pt x="497" y="279"/>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2483900" y="1209875"/>
              <a:ext cx="25375" cy="14450"/>
            </a:xfrm>
            <a:custGeom>
              <a:avLst/>
              <a:gdLst/>
              <a:ahLst/>
              <a:cxnLst/>
              <a:rect l="l" t="t" r="r" b="b"/>
              <a:pathLst>
                <a:path w="1015" h="578" extrusionOk="0">
                  <a:moveTo>
                    <a:pt x="657" y="0"/>
                  </a:moveTo>
                  <a:cubicBezTo>
                    <a:pt x="378" y="60"/>
                    <a:pt x="119" y="120"/>
                    <a:pt x="0" y="418"/>
                  </a:cubicBezTo>
                  <a:lnTo>
                    <a:pt x="0" y="498"/>
                  </a:lnTo>
                  <a:lnTo>
                    <a:pt x="0" y="577"/>
                  </a:lnTo>
                  <a:lnTo>
                    <a:pt x="338" y="557"/>
                  </a:lnTo>
                  <a:cubicBezTo>
                    <a:pt x="438" y="438"/>
                    <a:pt x="577" y="398"/>
                    <a:pt x="716" y="398"/>
                  </a:cubicBezTo>
                  <a:cubicBezTo>
                    <a:pt x="1015" y="398"/>
                    <a:pt x="915" y="199"/>
                    <a:pt x="875" y="40"/>
                  </a:cubicBezTo>
                  <a:cubicBezTo>
                    <a:pt x="796" y="20"/>
                    <a:pt x="716"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2503775" y="1367850"/>
              <a:ext cx="33850" cy="11625"/>
            </a:xfrm>
            <a:custGeom>
              <a:avLst/>
              <a:gdLst/>
              <a:ahLst/>
              <a:cxnLst/>
              <a:rect l="l" t="t" r="r" b="b"/>
              <a:pathLst>
                <a:path w="1354" h="465" extrusionOk="0">
                  <a:moveTo>
                    <a:pt x="590" y="0"/>
                  </a:moveTo>
                  <a:cubicBezTo>
                    <a:pt x="383" y="0"/>
                    <a:pt x="188" y="34"/>
                    <a:pt x="1" y="147"/>
                  </a:cubicBezTo>
                  <a:cubicBezTo>
                    <a:pt x="87" y="173"/>
                    <a:pt x="178" y="175"/>
                    <a:pt x="268" y="175"/>
                  </a:cubicBezTo>
                  <a:cubicBezTo>
                    <a:pt x="286" y="175"/>
                    <a:pt x="305" y="175"/>
                    <a:pt x="323" y="175"/>
                  </a:cubicBezTo>
                  <a:cubicBezTo>
                    <a:pt x="485" y="175"/>
                    <a:pt x="645" y="182"/>
                    <a:pt x="777" y="326"/>
                  </a:cubicBezTo>
                  <a:cubicBezTo>
                    <a:pt x="777" y="345"/>
                    <a:pt x="797" y="385"/>
                    <a:pt x="816" y="425"/>
                  </a:cubicBezTo>
                  <a:cubicBezTo>
                    <a:pt x="896" y="445"/>
                    <a:pt x="976" y="465"/>
                    <a:pt x="1035" y="465"/>
                  </a:cubicBezTo>
                  <a:cubicBezTo>
                    <a:pt x="1214" y="445"/>
                    <a:pt x="1354" y="385"/>
                    <a:pt x="1314" y="186"/>
                  </a:cubicBezTo>
                  <a:cubicBezTo>
                    <a:pt x="1175" y="186"/>
                    <a:pt x="1055" y="147"/>
                    <a:pt x="976" y="27"/>
                  </a:cubicBezTo>
                  <a:cubicBezTo>
                    <a:pt x="842" y="12"/>
                    <a:pt x="714"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2469975" y="1298675"/>
              <a:ext cx="22400" cy="7475"/>
            </a:xfrm>
            <a:custGeom>
              <a:avLst/>
              <a:gdLst/>
              <a:ahLst/>
              <a:cxnLst/>
              <a:rect l="l" t="t" r="r" b="b"/>
              <a:pathLst>
                <a:path w="896" h="299" extrusionOk="0">
                  <a:moveTo>
                    <a:pt x="471" y="1"/>
                  </a:moveTo>
                  <a:cubicBezTo>
                    <a:pt x="314" y="1"/>
                    <a:pt x="160" y="62"/>
                    <a:pt x="0" y="168"/>
                  </a:cubicBezTo>
                  <a:cubicBezTo>
                    <a:pt x="151" y="266"/>
                    <a:pt x="320" y="298"/>
                    <a:pt x="488" y="298"/>
                  </a:cubicBezTo>
                  <a:cubicBezTo>
                    <a:pt x="628" y="298"/>
                    <a:pt x="768" y="275"/>
                    <a:pt x="895" y="248"/>
                  </a:cubicBezTo>
                  <a:lnTo>
                    <a:pt x="895" y="148"/>
                  </a:lnTo>
                  <a:cubicBezTo>
                    <a:pt x="747" y="47"/>
                    <a:pt x="608" y="1"/>
                    <a:pt x="4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314300" y="1259375"/>
              <a:ext cx="22400" cy="12200"/>
            </a:xfrm>
            <a:custGeom>
              <a:avLst/>
              <a:gdLst/>
              <a:ahLst/>
              <a:cxnLst/>
              <a:rect l="l" t="t" r="r" b="b"/>
              <a:pathLst>
                <a:path w="896" h="488" extrusionOk="0">
                  <a:moveTo>
                    <a:pt x="648" y="1"/>
                  </a:moveTo>
                  <a:cubicBezTo>
                    <a:pt x="609" y="1"/>
                    <a:pt x="578" y="10"/>
                    <a:pt x="538" y="10"/>
                  </a:cubicBezTo>
                  <a:cubicBezTo>
                    <a:pt x="418" y="209"/>
                    <a:pt x="1" y="109"/>
                    <a:pt x="21" y="487"/>
                  </a:cubicBezTo>
                  <a:cubicBezTo>
                    <a:pt x="319" y="427"/>
                    <a:pt x="597" y="388"/>
                    <a:pt x="896" y="328"/>
                  </a:cubicBezTo>
                  <a:cubicBezTo>
                    <a:pt x="816" y="228"/>
                    <a:pt x="777" y="109"/>
                    <a:pt x="717" y="10"/>
                  </a:cubicBezTo>
                  <a:cubicBezTo>
                    <a:pt x="690" y="3"/>
                    <a:pt x="668" y="1"/>
                    <a:pt x="6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531625" y="1298750"/>
              <a:ext cx="14450" cy="8625"/>
            </a:xfrm>
            <a:custGeom>
              <a:avLst/>
              <a:gdLst/>
              <a:ahLst/>
              <a:cxnLst/>
              <a:rect l="l" t="t" r="r" b="b"/>
              <a:pathLst>
                <a:path w="578" h="345" extrusionOk="0">
                  <a:moveTo>
                    <a:pt x="203" y="1"/>
                  </a:moveTo>
                  <a:cubicBezTo>
                    <a:pt x="136" y="1"/>
                    <a:pt x="66" y="6"/>
                    <a:pt x="1" y="6"/>
                  </a:cubicBezTo>
                  <a:cubicBezTo>
                    <a:pt x="1" y="126"/>
                    <a:pt x="41" y="225"/>
                    <a:pt x="41" y="344"/>
                  </a:cubicBezTo>
                  <a:cubicBezTo>
                    <a:pt x="74" y="336"/>
                    <a:pt x="109" y="334"/>
                    <a:pt x="146" y="334"/>
                  </a:cubicBezTo>
                  <a:cubicBezTo>
                    <a:pt x="191" y="334"/>
                    <a:pt x="239" y="337"/>
                    <a:pt x="286" y="337"/>
                  </a:cubicBezTo>
                  <a:cubicBezTo>
                    <a:pt x="388" y="337"/>
                    <a:pt x="492" y="322"/>
                    <a:pt x="578" y="225"/>
                  </a:cubicBezTo>
                  <a:cubicBezTo>
                    <a:pt x="508" y="30"/>
                    <a:pt x="360"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426200" y="1228275"/>
              <a:ext cx="31850" cy="5450"/>
            </a:xfrm>
            <a:custGeom>
              <a:avLst/>
              <a:gdLst/>
              <a:ahLst/>
              <a:cxnLst/>
              <a:rect l="l" t="t" r="r" b="b"/>
              <a:pathLst>
                <a:path w="1274" h="218" extrusionOk="0">
                  <a:moveTo>
                    <a:pt x="398" y="0"/>
                  </a:moveTo>
                  <a:cubicBezTo>
                    <a:pt x="319" y="0"/>
                    <a:pt x="239" y="26"/>
                    <a:pt x="160" y="26"/>
                  </a:cubicBezTo>
                  <a:cubicBezTo>
                    <a:pt x="140" y="26"/>
                    <a:pt x="120" y="24"/>
                    <a:pt x="100" y="20"/>
                  </a:cubicBezTo>
                  <a:cubicBezTo>
                    <a:pt x="80" y="60"/>
                    <a:pt x="20" y="80"/>
                    <a:pt x="1" y="100"/>
                  </a:cubicBezTo>
                  <a:cubicBezTo>
                    <a:pt x="20" y="120"/>
                    <a:pt x="40" y="179"/>
                    <a:pt x="80" y="199"/>
                  </a:cubicBezTo>
                  <a:cubicBezTo>
                    <a:pt x="133" y="191"/>
                    <a:pt x="186" y="188"/>
                    <a:pt x="240" y="188"/>
                  </a:cubicBezTo>
                  <a:cubicBezTo>
                    <a:pt x="407" y="188"/>
                    <a:pt x="577" y="218"/>
                    <a:pt x="745" y="218"/>
                  </a:cubicBezTo>
                  <a:cubicBezTo>
                    <a:pt x="925" y="218"/>
                    <a:pt x="1104" y="183"/>
                    <a:pt x="1274" y="40"/>
                  </a:cubicBezTo>
                  <a:cubicBezTo>
                    <a:pt x="975" y="40"/>
                    <a:pt x="697" y="0"/>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2362550" y="1286650"/>
              <a:ext cx="21900" cy="7800"/>
            </a:xfrm>
            <a:custGeom>
              <a:avLst/>
              <a:gdLst/>
              <a:ahLst/>
              <a:cxnLst/>
              <a:rect l="l" t="t" r="r" b="b"/>
              <a:pathLst>
                <a:path w="876" h="312" extrusionOk="0">
                  <a:moveTo>
                    <a:pt x="338" y="1"/>
                  </a:moveTo>
                  <a:cubicBezTo>
                    <a:pt x="206" y="1"/>
                    <a:pt x="86" y="70"/>
                    <a:pt x="0" y="311"/>
                  </a:cubicBezTo>
                  <a:cubicBezTo>
                    <a:pt x="61" y="289"/>
                    <a:pt x="126" y="283"/>
                    <a:pt x="193" y="283"/>
                  </a:cubicBezTo>
                  <a:cubicBezTo>
                    <a:pt x="291" y="283"/>
                    <a:pt x="393" y="297"/>
                    <a:pt x="492" y="297"/>
                  </a:cubicBezTo>
                  <a:cubicBezTo>
                    <a:pt x="632" y="297"/>
                    <a:pt x="766" y="269"/>
                    <a:pt x="876" y="132"/>
                  </a:cubicBezTo>
                  <a:cubicBezTo>
                    <a:pt x="706" y="121"/>
                    <a:pt x="511"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470475" y="1288950"/>
              <a:ext cx="30850" cy="5175"/>
            </a:xfrm>
            <a:custGeom>
              <a:avLst/>
              <a:gdLst/>
              <a:ahLst/>
              <a:cxnLst/>
              <a:rect l="l" t="t" r="r" b="b"/>
              <a:pathLst>
                <a:path w="1234" h="207" extrusionOk="0">
                  <a:moveTo>
                    <a:pt x="716" y="20"/>
                  </a:moveTo>
                  <a:cubicBezTo>
                    <a:pt x="497" y="100"/>
                    <a:pt x="219" y="0"/>
                    <a:pt x="0" y="199"/>
                  </a:cubicBezTo>
                  <a:cubicBezTo>
                    <a:pt x="62" y="190"/>
                    <a:pt x="124" y="187"/>
                    <a:pt x="187" y="187"/>
                  </a:cubicBezTo>
                  <a:cubicBezTo>
                    <a:pt x="343" y="187"/>
                    <a:pt x="500" y="207"/>
                    <a:pt x="654" y="207"/>
                  </a:cubicBezTo>
                  <a:cubicBezTo>
                    <a:pt x="855" y="207"/>
                    <a:pt x="1051" y="174"/>
                    <a:pt x="1233"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696750" y="1315800"/>
              <a:ext cx="16925" cy="8475"/>
            </a:xfrm>
            <a:custGeom>
              <a:avLst/>
              <a:gdLst/>
              <a:ahLst/>
              <a:cxnLst/>
              <a:rect l="l" t="t" r="r" b="b"/>
              <a:pathLst>
                <a:path w="677" h="339" extrusionOk="0">
                  <a:moveTo>
                    <a:pt x="0" y="1"/>
                  </a:moveTo>
                  <a:cubicBezTo>
                    <a:pt x="20" y="120"/>
                    <a:pt x="20" y="239"/>
                    <a:pt x="20" y="339"/>
                  </a:cubicBezTo>
                  <a:lnTo>
                    <a:pt x="677" y="339"/>
                  </a:lnTo>
                  <a:cubicBezTo>
                    <a:pt x="557" y="239"/>
                    <a:pt x="458" y="120"/>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2318275" y="1385100"/>
              <a:ext cx="26900" cy="4400"/>
            </a:xfrm>
            <a:custGeom>
              <a:avLst/>
              <a:gdLst/>
              <a:ahLst/>
              <a:cxnLst/>
              <a:rect l="l" t="t" r="r" b="b"/>
              <a:pathLst>
                <a:path w="1076" h="176" extrusionOk="0">
                  <a:moveTo>
                    <a:pt x="631" y="1"/>
                  </a:moveTo>
                  <a:cubicBezTo>
                    <a:pt x="415" y="1"/>
                    <a:pt x="201" y="35"/>
                    <a:pt x="1" y="153"/>
                  </a:cubicBezTo>
                  <a:cubicBezTo>
                    <a:pt x="26" y="151"/>
                    <a:pt x="52" y="151"/>
                    <a:pt x="78" y="151"/>
                  </a:cubicBezTo>
                  <a:cubicBezTo>
                    <a:pt x="241" y="151"/>
                    <a:pt x="411" y="175"/>
                    <a:pt x="577" y="175"/>
                  </a:cubicBezTo>
                  <a:cubicBezTo>
                    <a:pt x="752" y="175"/>
                    <a:pt x="923" y="148"/>
                    <a:pt x="1075" y="33"/>
                  </a:cubicBezTo>
                  <a:cubicBezTo>
                    <a:pt x="929" y="17"/>
                    <a:pt x="779" y="1"/>
                    <a:pt x="6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2404325" y="1229275"/>
              <a:ext cx="23900" cy="10450"/>
            </a:xfrm>
            <a:custGeom>
              <a:avLst/>
              <a:gdLst/>
              <a:ahLst/>
              <a:cxnLst/>
              <a:rect l="l" t="t" r="r" b="b"/>
              <a:pathLst>
                <a:path w="956" h="418" extrusionOk="0">
                  <a:moveTo>
                    <a:pt x="299" y="0"/>
                  </a:moveTo>
                  <a:cubicBezTo>
                    <a:pt x="219" y="20"/>
                    <a:pt x="159" y="40"/>
                    <a:pt x="80" y="100"/>
                  </a:cubicBezTo>
                  <a:cubicBezTo>
                    <a:pt x="60" y="120"/>
                    <a:pt x="20" y="159"/>
                    <a:pt x="0" y="199"/>
                  </a:cubicBezTo>
                  <a:cubicBezTo>
                    <a:pt x="20" y="239"/>
                    <a:pt x="20" y="259"/>
                    <a:pt x="60" y="318"/>
                  </a:cubicBezTo>
                  <a:lnTo>
                    <a:pt x="100" y="358"/>
                  </a:lnTo>
                  <a:cubicBezTo>
                    <a:pt x="378" y="299"/>
                    <a:pt x="697" y="418"/>
                    <a:pt x="955" y="159"/>
                  </a:cubicBezTo>
                  <a:lnTo>
                    <a:pt x="895" y="100"/>
                  </a:lnTo>
                  <a:cubicBezTo>
                    <a:pt x="697" y="60"/>
                    <a:pt x="498"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2566450" y="1332700"/>
              <a:ext cx="16425" cy="6500"/>
            </a:xfrm>
            <a:custGeom>
              <a:avLst/>
              <a:gdLst/>
              <a:ahLst/>
              <a:cxnLst/>
              <a:rect l="l" t="t" r="r" b="b"/>
              <a:pathLst>
                <a:path w="657" h="260" extrusionOk="0">
                  <a:moveTo>
                    <a:pt x="0" y="1"/>
                  </a:moveTo>
                  <a:cubicBezTo>
                    <a:pt x="0" y="80"/>
                    <a:pt x="20" y="160"/>
                    <a:pt x="20" y="240"/>
                  </a:cubicBezTo>
                  <a:cubicBezTo>
                    <a:pt x="239" y="140"/>
                    <a:pt x="498" y="2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2735525" y="1309825"/>
              <a:ext cx="19425" cy="5400"/>
            </a:xfrm>
            <a:custGeom>
              <a:avLst/>
              <a:gdLst/>
              <a:ahLst/>
              <a:cxnLst/>
              <a:rect l="l" t="t" r="r" b="b"/>
              <a:pathLst>
                <a:path w="777" h="216" extrusionOk="0">
                  <a:moveTo>
                    <a:pt x="717" y="1"/>
                  </a:moveTo>
                  <a:cubicBezTo>
                    <a:pt x="478" y="1"/>
                    <a:pt x="259" y="21"/>
                    <a:pt x="1" y="21"/>
                  </a:cubicBezTo>
                  <a:cubicBezTo>
                    <a:pt x="97" y="182"/>
                    <a:pt x="223" y="215"/>
                    <a:pt x="355" y="215"/>
                  </a:cubicBezTo>
                  <a:cubicBezTo>
                    <a:pt x="451" y="215"/>
                    <a:pt x="550" y="198"/>
                    <a:pt x="645" y="198"/>
                  </a:cubicBezTo>
                  <a:cubicBezTo>
                    <a:pt x="662" y="198"/>
                    <a:pt x="680" y="198"/>
                    <a:pt x="697" y="200"/>
                  </a:cubicBezTo>
                  <a:cubicBezTo>
                    <a:pt x="777" y="160"/>
                    <a:pt x="777" y="100"/>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2418750" y="1342375"/>
              <a:ext cx="17425" cy="3800"/>
            </a:xfrm>
            <a:custGeom>
              <a:avLst/>
              <a:gdLst/>
              <a:ahLst/>
              <a:cxnLst/>
              <a:rect l="l" t="t" r="r" b="b"/>
              <a:pathLst>
                <a:path w="697" h="152" extrusionOk="0">
                  <a:moveTo>
                    <a:pt x="391" y="1"/>
                  </a:moveTo>
                  <a:cubicBezTo>
                    <a:pt x="257" y="1"/>
                    <a:pt x="125" y="20"/>
                    <a:pt x="0" y="111"/>
                  </a:cubicBezTo>
                  <a:cubicBezTo>
                    <a:pt x="100" y="129"/>
                    <a:pt x="212" y="152"/>
                    <a:pt x="324" y="152"/>
                  </a:cubicBezTo>
                  <a:cubicBezTo>
                    <a:pt x="456" y="152"/>
                    <a:pt x="588" y="120"/>
                    <a:pt x="696" y="12"/>
                  </a:cubicBezTo>
                  <a:cubicBezTo>
                    <a:pt x="594" y="12"/>
                    <a:pt x="492" y="1"/>
                    <a:pt x="3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2754925" y="1250150"/>
              <a:ext cx="11975" cy="8975"/>
            </a:xfrm>
            <a:custGeom>
              <a:avLst/>
              <a:gdLst/>
              <a:ahLst/>
              <a:cxnLst/>
              <a:rect l="l" t="t" r="r" b="b"/>
              <a:pathLst>
                <a:path w="479" h="359" extrusionOk="0">
                  <a:moveTo>
                    <a:pt x="279" y="1"/>
                  </a:moveTo>
                  <a:cubicBezTo>
                    <a:pt x="219" y="1"/>
                    <a:pt x="180" y="1"/>
                    <a:pt x="120" y="60"/>
                  </a:cubicBezTo>
                  <a:cubicBezTo>
                    <a:pt x="1" y="180"/>
                    <a:pt x="1" y="279"/>
                    <a:pt x="160" y="359"/>
                  </a:cubicBezTo>
                  <a:cubicBezTo>
                    <a:pt x="200" y="359"/>
                    <a:pt x="219" y="319"/>
                    <a:pt x="279" y="319"/>
                  </a:cubicBezTo>
                  <a:cubicBezTo>
                    <a:pt x="359" y="220"/>
                    <a:pt x="478" y="10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2492350" y="1298525"/>
              <a:ext cx="13450" cy="3375"/>
            </a:xfrm>
            <a:custGeom>
              <a:avLst/>
              <a:gdLst/>
              <a:ahLst/>
              <a:cxnLst/>
              <a:rect l="l" t="t" r="r" b="b"/>
              <a:pathLst>
                <a:path w="538" h="135" extrusionOk="0">
                  <a:moveTo>
                    <a:pt x="269" y="0"/>
                  </a:moveTo>
                  <a:cubicBezTo>
                    <a:pt x="179" y="0"/>
                    <a:pt x="90" y="45"/>
                    <a:pt x="0" y="135"/>
                  </a:cubicBezTo>
                  <a:lnTo>
                    <a:pt x="537" y="135"/>
                  </a:lnTo>
                  <a:cubicBezTo>
                    <a:pt x="448" y="45"/>
                    <a:pt x="358"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2415750" y="1346150"/>
              <a:ext cx="7500" cy="8025"/>
            </a:xfrm>
            <a:custGeom>
              <a:avLst/>
              <a:gdLst/>
              <a:ahLst/>
              <a:cxnLst/>
              <a:rect l="l" t="t" r="r" b="b"/>
              <a:pathLst>
                <a:path w="300" h="321" extrusionOk="0">
                  <a:moveTo>
                    <a:pt x="140" y="0"/>
                  </a:moveTo>
                  <a:cubicBezTo>
                    <a:pt x="61" y="0"/>
                    <a:pt x="21" y="0"/>
                    <a:pt x="1" y="20"/>
                  </a:cubicBezTo>
                  <a:cubicBezTo>
                    <a:pt x="1" y="204"/>
                    <a:pt x="52" y="320"/>
                    <a:pt x="250" y="320"/>
                  </a:cubicBezTo>
                  <a:cubicBezTo>
                    <a:pt x="266" y="320"/>
                    <a:pt x="282" y="320"/>
                    <a:pt x="299" y="318"/>
                  </a:cubicBezTo>
                  <a:cubicBezTo>
                    <a:pt x="240" y="199"/>
                    <a:pt x="200" y="9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2284475" y="1274325"/>
              <a:ext cx="12950" cy="6850"/>
            </a:xfrm>
            <a:custGeom>
              <a:avLst/>
              <a:gdLst/>
              <a:ahLst/>
              <a:cxnLst/>
              <a:rect l="l" t="t" r="r" b="b"/>
              <a:pathLst>
                <a:path w="518" h="274" extrusionOk="0">
                  <a:moveTo>
                    <a:pt x="166" y="1"/>
                  </a:moveTo>
                  <a:cubicBezTo>
                    <a:pt x="116" y="1"/>
                    <a:pt x="68" y="31"/>
                    <a:pt x="20" y="108"/>
                  </a:cubicBezTo>
                  <a:cubicBezTo>
                    <a:pt x="20" y="148"/>
                    <a:pt x="0" y="207"/>
                    <a:pt x="0" y="247"/>
                  </a:cubicBezTo>
                  <a:cubicBezTo>
                    <a:pt x="64" y="261"/>
                    <a:pt x="131" y="273"/>
                    <a:pt x="197" y="273"/>
                  </a:cubicBezTo>
                  <a:cubicBezTo>
                    <a:pt x="314" y="273"/>
                    <a:pt x="428" y="236"/>
                    <a:pt x="517" y="108"/>
                  </a:cubicBezTo>
                  <a:cubicBezTo>
                    <a:pt x="478" y="108"/>
                    <a:pt x="398" y="88"/>
                    <a:pt x="338" y="88"/>
                  </a:cubicBezTo>
                  <a:cubicBezTo>
                    <a:pt x="276" y="36"/>
                    <a:pt x="220" y="1"/>
                    <a:pt x="1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2267050" y="1281475"/>
              <a:ext cx="12975" cy="3525"/>
            </a:xfrm>
            <a:custGeom>
              <a:avLst/>
              <a:gdLst/>
              <a:ahLst/>
              <a:cxnLst/>
              <a:rect l="l" t="t" r="r" b="b"/>
              <a:pathLst>
                <a:path w="519" h="141" extrusionOk="0">
                  <a:moveTo>
                    <a:pt x="518" y="1"/>
                  </a:moveTo>
                  <a:cubicBezTo>
                    <a:pt x="339" y="1"/>
                    <a:pt x="180" y="21"/>
                    <a:pt x="1" y="21"/>
                  </a:cubicBezTo>
                  <a:lnTo>
                    <a:pt x="1" y="140"/>
                  </a:lnTo>
                  <a:cubicBezTo>
                    <a:pt x="37" y="140"/>
                    <a:pt x="73" y="141"/>
                    <a:pt x="110" y="141"/>
                  </a:cubicBezTo>
                  <a:cubicBezTo>
                    <a:pt x="257" y="141"/>
                    <a:pt x="407" y="128"/>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2705200" y="1333075"/>
              <a:ext cx="13950" cy="3650"/>
            </a:xfrm>
            <a:custGeom>
              <a:avLst/>
              <a:gdLst/>
              <a:ahLst/>
              <a:cxnLst/>
              <a:rect l="l" t="t" r="r" b="b"/>
              <a:pathLst>
                <a:path w="558" h="146" extrusionOk="0">
                  <a:moveTo>
                    <a:pt x="286" y="1"/>
                  </a:moveTo>
                  <a:cubicBezTo>
                    <a:pt x="194" y="1"/>
                    <a:pt x="100" y="46"/>
                    <a:pt x="0" y="125"/>
                  </a:cubicBezTo>
                  <a:cubicBezTo>
                    <a:pt x="179" y="125"/>
                    <a:pt x="378" y="145"/>
                    <a:pt x="557" y="145"/>
                  </a:cubicBezTo>
                  <a:cubicBezTo>
                    <a:pt x="468" y="46"/>
                    <a:pt x="378" y="1"/>
                    <a:pt x="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2722100" y="1333150"/>
              <a:ext cx="14450" cy="7050"/>
            </a:xfrm>
            <a:custGeom>
              <a:avLst/>
              <a:gdLst/>
              <a:ahLst/>
              <a:cxnLst/>
              <a:rect l="l" t="t" r="r" b="b"/>
              <a:pathLst>
                <a:path w="578" h="282" extrusionOk="0">
                  <a:moveTo>
                    <a:pt x="379" y="1"/>
                  </a:moveTo>
                  <a:cubicBezTo>
                    <a:pt x="248" y="1"/>
                    <a:pt x="120" y="36"/>
                    <a:pt x="1" y="142"/>
                  </a:cubicBezTo>
                  <a:lnTo>
                    <a:pt x="41" y="182"/>
                  </a:lnTo>
                  <a:cubicBezTo>
                    <a:pt x="130" y="242"/>
                    <a:pt x="220" y="281"/>
                    <a:pt x="304" y="281"/>
                  </a:cubicBezTo>
                  <a:cubicBezTo>
                    <a:pt x="389" y="281"/>
                    <a:pt x="468" y="242"/>
                    <a:pt x="538" y="142"/>
                  </a:cubicBezTo>
                  <a:cubicBezTo>
                    <a:pt x="538" y="82"/>
                    <a:pt x="578" y="62"/>
                    <a:pt x="578" y="23"/>
                  </a:cubicBezTo>
                  <a:cubicBezTo>
                    <a:pt x="511" y="9"/>
                    <a:pt x="445" y="1"/>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2690275" y="1241925"/>
              <a:ext cx="7000" cy="6375"/>
            </a:xfrm>
            <a:custGeom>
              <a:avLst/>
              <a:gdLst/>
              <a:ahLst/>
              <a:cxnLst/>
              <a:rect l="l" t="t" r="r" b="b"/>
              <a:pathLst>
                <a:path w="280" h="255" extrusionOk="0">
                  <a:moveTo>
                    <a:pt x="140" y="0"/>
                  </a:moveTo>
                  <a:cubicBezTo>
                    <a:pt x="79" y="0"/>
                    <a:pt x="23" y="20"/>
                    <a:pt x="1" y="111"/>
                  </a:cubicBezTo>
                  <a:cubicBezTo>
                    <a:pt x="1" y="131"/>
                    <a:pt x="40" y="210"/>
                    <a:pt x="80" y="230"/>
                  </a:cubicBezTo>
                  <a:cubicBezTo>
                    <a:pt x="108" y="247"/>
                    <a:pt x="132" y="254"/>
                    <a:pt x="152" y="254"/>
                  </a:cubicBezTo>
                  <a:cubicBezTo>
                    <a:pt x="204" y="254"/>
                    <a:pt x="236" y="208"/>
                    <a:pt x="279" y="151"/>
                  </a:cubicBezTo>
                  <a:lnTo>
                    <a:pt x="279" y="11"/>
                  </a:lnTo>
                  <a:cubicBezTo>
                    <a:pt x="236" y="11"/>
                    <a:pt x="187"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2541575" y="1277000"/>
              <a:ext cx="6000" cy="5500"/>
            </a:xfrm>
            <a:custGeom>
              <a:avLst/>
              <a:gdLst/>
              <a:ahLst/>
              <a:cxnLst/>
              <a:rect l="l" t="t" r="r" b="b"/>
              <a:pathLst>
                <a:path w="240" h="220" extrusionOk="0">
                  <a:moveTo>
                    <a:pt x="140" y="1"/>
                  </a:moveTo>
                  <a:cubicBezTo>
                    <a:pt x="100" y="1"/>
                    <a:pt x="40" y="41"/>
                    <a:pt x="1" y="80"/>
                  </a:cubicBezTo>
                  <a:cubicBezTo>
                    <a:pt x="1" y="120"/>
                    <a:pt x="21" y="180"/>
                    <a:pt x="60" y="220"/>
                  </a:cubicBezTo>
                  <a:cubicBezTo>
                    <a:pt x="100" y="200"/>
                    <a:pt x="160" y="200"/>
                    <a:pt x="180" y="120"/>
                  </a:cubicBezTo>
                  <a:cubicBezTo>
                    <a:pt x="239" y="8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2556500" y="1359200"/>
              <a:ext cx="14450" cy="4050"/>
            </a:xfrm>
            <a:custGeom>
              <a:avLst/>
              <a:gdLst/>
              <a:ahLst/>
              <a:cxnLst/>
              <a:rect l="l" t="t" r="r" b="b"/>
              <a:pathLst>
                <a:path w="578" h="162" extrusionOk="0">
                  <a:moveTo>
                    <a:pt x="428" y="0"/>
                  </a:moveTo>
                  <a:cubicBezTo>
                    <a:pt x="280" y="0"/>
                    <a:pt x="135" y="45"/>
                    <a:pt x="0" y="134"/>
                  </a:cubicBezTo>
                  <a:cubicBezTo>
                    <a:pt x="75" y="149"/>
                    <a:pt x="149" y="161"/>
                    <a:pt x="222" y="161"/>
                  </a:cubicBezTo>
                  <a:cubicBezTo>
                    <a:pt x="345" y="161"/>
                    <a:pt x="465" y="127"/>
                    <a:pt x="577" y="15"/>
                  </a:cubicBezTo>
                  <a:cubicBezTo>
                    <a:pt x="528" y="5"/>
                    <a:pt x="478"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2523175" y="1284475"/>
              <a:ext cx="12950" cy="5075"/>
            </a:xfrm>
            <a:custGeom>
              <a:avLst/>
              <a:gdLst/>
              <a:ahLst/>
              <a:cxnLst/>
              <a:rect l="l" t="t" r="r" b="b"/>
              <a:pathLst>
                <a:path w="518" h="203" extrusionOk="0">
                  <a:moveTo>
                    <a:pt x="518" y="20"/>
                  </a:moveTo>
                  <a:cubicBezTo>
                    <a:pt x="339" y="40"/>
                    <a:pt x="120" y="0"/>
                    <a:pt x="1" y="199"/>
                  </a:cubicBezTo>
                  <a:cubicBezTo>
                    <a:pt x="54" y="199"/>
                    <a:pt x="107" y="202"/>
                    <a:pt x="158" y="202"/>
                  </a:cubicBezTo>
                  <a:cubicBezTo>
                    <a:pt x="300" y="202"/>
                    <a:pt x="430" y="181"/>
                    <a:pt x="518"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2531125" y="1332550"/>
              <a:ext cx="9475" cy="9625"/>
            </a:xfrm>
            <a:custGeom>
              <a:avLst/>
              <a:gdLst/>
              <a:ahLst/>
              <a:cxnLst/>
              <a:rect l="l" t="t" r="r" b="b"/>
              <a:pathLst>
                <a:path w="379" h="385" extrusionOk="0">
                  <a:moveTo>
                    <a:pt x="303" y="1"/>
                  </a:moveTo>
                  <a:cubicBezTo>
                    <a:pt x="198" y="1"/>
                    <a:pt x="81" y="39"/>
                    <a:pt x="1" y="166"/>
                  </a:cubicBezTo>
                  <a:cubicBezTo>
                    <a:pt x="1" y="246"/>
                    <a:pt x="21" y="305"/>
                    <a:pt x="21" y="385"/>
                  </a:cubicBezTo>
                  <a:lnTo>
                    <a:pt x="200" y="385"/>
                  </a:lnTo>
                  <a:cubicBezTo>
                    <a:pt x="260" y="266"/>
                    <a:pt x="319" y="146"/>
                    <a:pt x="379" y="7"/>
                  </a:cubicBezTo>
                  <a:cubicBezTo>
                    <a:pt x="355" y="3"/>
                    <a:pt x="330" y="1"/>
                    <a:pt x="3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510250" y="1297900"/>
              <a:ext cx="8475" cy="4125"/>
            </a:xfrm>
            <a:custGeom>
              <a:avLst/>
              <a:gdLst/>
              <a:ahLst/>
              <a:cxnLst/>
              <a:rect l="l" t="t" r="r" b="b"/>
              <a:pathLst>
                <a:path w="339" h="165" extrusionOk="0">
                  <a:moveTo>
                    <a:pt x="339" y="0"/>
                  </a:moveTo>
                  <a:cubicBezTo>
                    <a:pt x="219" y="0"/>
                    <a:pt x="100" y="40"/>
                    <a:pt x="0" y="160"/>
                  </a:cubicBezTo>
                  <a:cubicBezTo>
                    <a:pt x="22" y="163"/>
                    <a:pt x="44" y="164"/>
                    <a:pt x="65" y="164"/>
                  </a:cubicBezTo>
                  <a:cubicBezTo>
                    <a:pt x="176" y="164"/>
                    <a:pt x="272" y="11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439125" y="1247175"/>
              <a:ext cx="2525" cy="2500"/>
            </a:xfrm>
            <a:custGeom>
              <a:avLst/>
              <a:gdLst/>
              <a:ahLst/>
              <a:cxnLst/>
              <a:rect l="l" t="t" r="r" b="b"/>
              <a:pathLst>
                <a:path w="101" h="100" extrusionOk="0">
                  <a:moveTo>
                    <a:pt x="80" y="0"/>
                  </a:moveTo>
                  <a:cubicBezTo>
                    <a:pt x="41" y="0"/>
                    <a:pt x="21" y="0"/>
                    <a:pt x="1" y="20"/>
                  </a:cubicBezTo>
                  <a:cubicBezTo>
                    <a:pt x="1" y="40"/>
                    <a:pt x="21" y="80"/>
                    <a:pt x="21" y="100"/>
                  </a:cubicBezTo>
                  <a:cubicBezTo>
                    <a:pt x="60" y="80"/>
                    <a:pt x="100" y="80"/>
                    <a:pt x="100" y="80"/>
                  </a:cubicBezTo>
                  <a:cubicBezTo>
                    <a:pt x="100" y="4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2493350" y="1307425"/>
              <a:ext cx="7975" cy="4425"/>
            </a:xfrm>
            <a:custGeom>
              <a:avLst/>
              <a:gdLst/>
              <a:ahLst/>
              <a:cxnLst/>
              <a:rect l="l" t="t" r="r" b="b"/>
              <a:pathLst>
                <a:path w="319" h="177" extrusionOk="0">
                  <a:moveTo>
                    <a:pt x="112" y="0"/>
                  </a:moveTo>
                  <a:cubicBezTo>
                    <a:pt x="76" y="0"/>
                    <a:pt x="38" y="6"/>
                    <a:pt x="0" y="17"/>
                  </a:cubicBezTo>
                  <a:cubicBezTo>
                    <a:pt x="40" y="77"/>
                    <a:pt x="119" y="117"/>
                    <a:pt x="179" y="176"/>
                  </a:cubicBezTo>
                  <a:cubicBezTo>
                    <a:pt x="206" y="176"/>
                    <a:pt x="241" y="168"/>
                    <a:pt x="273" y="168"/>
                  </a:cubicBezTo>
                  <a:cubicBezTo>
                    <a:pt x="290" y="168"/>
                    <a:pt x="305" y="170"/>
                    <a:pt x="318" y="176"/>
                  </a:cubicBezTo>
                  <a:cubicBezTo>
                    <a:pt x="289" y="46"/>
                    <a:pt x="208" y="0"/>
                    <a:pt x="1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2505775" y="1286275"/>
              <a:ext cx="9475" cy="3200"/>
            </a:xfrm>
            <a:custGeom>
              <a:avLst/>
              <a:gdLst/>
              <a:ahLst/>
              <a:cxnLst/>
              <a:rect l="l" t="t" r="r" b="b"/>
              <a:pathLst>
                <a:path w="379" h="128" extrusionOk="0">
                  <a:moveTo>
                    <a:pt x="176" y="0"/>
                  </a:moveTo>
                  <a:cubicBezTo>
                    <a:pt x="116" y="0"/>
                    <a:pt x="58" y="40"/>
                    <a:pt x="0" y="127"/>
                  </a:cubicBezTo>
                  <a:lnTo>
                    <a:pt x="378" y="127"/>
                  </a:lnTo>
                  <a:cubicBezTo>
                    <a:pt x="307" y="45"/>
                    <a:pt x="240"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2752950" y="1307350"/>
              <a:ext cx="7475" cy="7850"/>
            </a:xfrm>
            <a:custGeom>
              <a:avLst/>
              <a:gdLst/>
              <a:ahLst/>
              <a:cxnLst/>
              <a:rect l="l" t="t" r="r" b="b"/>
              <a:pathLst>
                <a:path w="299" h="314" extrusionOk="0">
                  <a:moveTo>
                    <a:pt x="199" y="0"/>
                  </a:moveTo>
                  <a:cubicBezTo>
                    <a:pt x="139" y="0"/>
                    <a:pt x="60" y="20"/>
                    <a:pt x="40" y="100"/>
                  </a:cubicBezTo>
                  <a:cubicBezTo>
                    <a:pt x="0" y="179"/>
                    <a:pt x="0" y="219"/>
                    <a:pt x="0" y="299"/>
                  </a:cubicBezTo>
                  <a:cubicBezTo>
                    <a:pt x="40" y="309"/>
                    <a:pt x="75" y="314"/>
                    <a:pt x="107" y="314"/>
                  </a:cubicBezTo>
                  <a:cubicBezTo>
                    <a:pt x="139" y="314"/>
                    <a:pt x="169" y="309"/>
                    <a:pt x="199" y="299"/>
                  </a:cubicBezTo>
                  <a:cubicBezTo>
                    <a:pt x="298" y="199"/>
                    <a:pt x="29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2752950" y="1251650"/>
              <a:ext cx="5975" cy="7475"/>
            </a:xfrm>
            <a:custGeom>
              <a:avLst/>
              <a:gdLst/>
              <a:ahLst/>
              <a:cxnLst/>
              <a:rect l="l" t="t" r="r" b="b"/>
              <a:pathLst>
                <a:path w="239" h="299" extrusionOk="0">
                  <a:moveTo>
                    <a:pt x="199" y="0"/>
                  </a:moveTo>
                  <a:cubicBezTo>
                    <a:pt x="139" y="20"/>
                    <a:pt x="80" y="60"/>
                    <a:pt x="0" y="120"/>
                  </a:cubicBezTo>
                  <a:cubicBezTo>
                    <a:pt x="60" y="219"/>
                    <a:pt x="100" y="299"/>
                    <a:pt x="239" y="299"/>
                  </a:cubicBezTo>
                  <a:cubicBezTo>
                    <a:pt x="239" y="199"/>
                    <a:pt x="19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2757925" y="1307150"/>
              <a:ext cx="4500" cy="8175"/>
            </a:xfrm>
            <a:custGeom>
              <a:avLst/>
              <a:gdLst/>
              <a:ahLst/>
              <a:cxnLst/>
              <a:rect l="l" t="t" r="r" b="b"/>
              <a:pathLst>
                <a:path w="180" h="327" extrusionOk="0">
                  <a:moveTo>
                    <a:pt x="118" y="0"/>
                  </a:moveTo>
                  <a:cubicBezTo>
                    <a:pt x="74" y="0"/>
                    <a:pt x="42" y="14"/>
                    <a:pt x="0" y="28"/>
                  </a:cubicBezTo>
                  <a:lnTo>
                    <a:pt x="0" y="327"/>
                  </a:lnTo>
                  <a:lnTo>
                    <a:pt x="179" y="327"/>
                  </a:lnTo>
                  <a:lnTo>
                    <a:pt x="179" y="8"/>
                  </a:lnTo>
                  <a:cubicBezTo>
                    <a:pt x="156" y="3"/>
                    <a:pt x="136"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2766375" y="1305350"/>
              <a:ext cx="8475" cy="5125"/>
            </a:xfrm>
            <a:custGeom>
              <a:avLst/>
              <a:gdLst/>
              <a:ahLst/>
              <a:cxnLst/>
              <a:rect l="l" t="t" r="r" b="b"/>
              <a:pathLst>
                <a:path w="339" h="205" extrusionOk="0">
                  <a:moveTo>
                    <a:pt x="338" y="1"/>
                  </a:moveTo>
                  <a:lnTo>
                    <a:pt x="338" y="1"/>
                  </a:lnTo>
                  <a:cubicBezTo>
                    <a:pt x="239" y="41"/>
                    <a:pt x="120" y="41"/>
                    <a:pt x="0" y="60"/>
                  </a:cubicBezTo>
                  <a:cubicBezTo>
                    <a:pt x="62" y="158"/>
                    <a:pt x="120" y="204"/>
                    <a:pt x="173" y="204"/>
                  </a:cubicBezTo>
                  <a:cubicBezTo>
                    <a:pt x="238" y="204"/>
                    <a:pt x="294" y="133"/>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2761900" y="1342150"/>
              <a:ext cx="5000" cy="5500"/>
            </a:xfrm>
            <a:custGeom>
              <a:avLst/>
              <a:gdLst/>
              <a:ahLst/>
              <a:cxnLst/>
              <a:rect l="l" t="t" r="r" b="b"/>
              <a:pathLst>
                <a:path w="200" h="220" extrusionOk="0">
                  <a:moveTo>
                    <a:pt x="0" y="1"/>
                  </a:moveTo>
                  <a:cubicBezTo>
                    <a:pt x="20" y="100"/>
                    <a:pt x="0" y="180"/>
                    <a:pt x="100" y="220"/>
                  </a:cubicBezTo>
                  <a:cubicBezTo>
                    <a:pt x="139" y="160"/>
                    <a:pt x="159"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2272025" y="1289825"/>
              <a:ext cx="8500" cy="4275"/>
            </a:xfrm>
            <a:custGeom>
              <a:avLst/>
              <a:gdLst/>
              <a:ahLst/>
              <a:cxnLst/>
              <a:rect l="l" t="t" r="r" b="b"/>
              <a:pathLst>
                <a:path w="340" h="171" extrusionOk="0">
                  <a:moveTo>
                    <a:pt x="272" y="0"/>
                  </a:moveTo>
                  <a:cubicBezTo>
                    <a:pt x="152" y="0"/>
                    <a:pt x="34" y="47"/>
                    <a:pt x="1" y="164"/>
                  </a:cubicBezTo>
                  <a:cubicBezTo>
                    <a:pt x="25" y="168"/>
                    <a:pt x="50" y="171"/>
                    <a:pt x="76" y="171"/>
                  </a:cubicBezTo>
                  <a:cubicBezTo>
                    <a:pt x="180" y="171"/>
                    <a:pt x="291" y="132"/>
                    <a:pt x="339" y="5"/>
                  </a:cubicBezTo>
                  <a:cubicBezTo>
                    <a:pt x="317" y="2"/>
                    <a:pt x="294" y="0"/>
                    <a:pt x="2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2239700" y="1282825"/>
              <a:ext cx="11975" cy="7650"/>
            </a:xfrm>
            <a:custGeom>
              <a:avLst/>
              <a:gdLst/>
              <a:ahLst/>
              <a:cxnLst/>
              <a:rect l="l" t="t" r="r" b="b"/>
              <a:pathLst>
                <a:path w="479" h="306" extrusionOk="0">
                  <a:moveTo>
                    <a:pt x="221" y="0"/>
                  </a:moveTo>
                  <a:cubicBezTo>
                    <a:pt x="176" y="0"/>
                    <a:pt x="130" y="10"/>
                    <a:pt x="80" y="27"/>
                  </a:cubicBezTo>
                  <a:cubicBezTo>
                    <a:pt x="1" y="86"/>
                    <a:pt x="1" y="166"/>
                    <a:pt x="41" y="225"/>
                  </a:cubicBezTo>
                  <a:lnTo>
                    <a:pt x="41" y="305"/>
                  </a:lnTo>
                  <a:cubicBezTo>
                    <a:pt x="180" y="285"/>
                    <a:pt x="279" y="285"/>
                    <a:pt x="399" y="265"/>
                  </a:cubicBezTo>
                  <a:cubicBezTo>
                    <a:pt x="478" y="206"/>
                    <a:pt x="478" y="146"/>
                    <a:pt x="419" y="66"/>
                  </a:cubicBezTo>
                  <a:cubicBezTo>
                    <a:pt x="349" y="20"/>
                    <a:pt x="286"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2249650" y="1283275"/>
              <a:ext cx="8475" cy="6200"/>
            </a:xfrm>
            <a:custGeom>
              <a:avLst/>
              <a:gdLst/>
              <a:ahLst/>
              <a:cxnLst/>
              <a:rect l="l" t="t" r="r" b="b"/>
              <a:pathLst>
                <a:path w="339" h="248" extrusionOk="0">
                  <a:moveTo>
                    <a:pt x="181" y="1"/>
                  </a:moveTo>
                  <a:cubicBezTo>
                    <a:pt x="126" y="1"/>
                    <a:pt x="73" y="25"/>
                    <a:pt x="21" y="88"/>
                  </a:cubicBezTo>
                  <a:cubicBezTo>
                    <a:pt x="21" y="148"/>
                    <a:pt x="1" y="188"/>
                    <a:pt x="1" y="247"/>
                  </a:cubicBezTo>
                  <a:cubicBezTo>
                    <a:pt x="120" y="247"/>
                    <a:pt x="239" y="247"/>
                    <a:pt x="339" y="128"/>
                  </a:cubicBezTo>
                  <a:lnTo>
                    <a:pt x="339" y="48"/>
                  </a:lnTo>
                  <a:cubicBezTo>
                    <a:pt x="283" y="20"/>
                    <a:pt x="231"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2172075" y="1357575"/>
              <a:ext cx="5000" cy="7000"/>
            </a:xfrm>
            <a:custGeom>
              <a:avLst/>
              <a:gdLst/>
              <a:ahLst/>
              <a:cxnLst/>
              <a:rect l="l" t="t" r="r" b="b"/>
              <a:pathLst>
                <a:path w="200" h="280" extrusionOk="0">
                  <a:moveTo>
                    <a:pt x="100" y="1"/>
                  </a:moveTo>
                  <a:cubicBezTo>
                    <a:pt x="0" y="100"/>
                    <a:pt x="0" y="180"/>
                    <a:pt x="100" y="279"/>
                  </a:cubicBezTo>
                  <a:lnTo>
                    <a:pt x="160" y="199"/>
                  </a:lnTo>
                  <a:cubicBezTo>
                    <a:pt x="199" y="160"/>
                    <a:pt x="199" y="140"/>
                    <a:pt x="160" y="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2420725" y="1542950"/>
              <a:ext cx="170125" cy="71850"/>
            </a:xfrm>
            <a:custGeom>
              <a:avLst/>
              <a:gdLst/>
              <a:ahLst/>
              <a:cxnLst/>
              <a:rect l="l" t="t" r="r" b="b"/>
              <a:pathLst>
                <a:path w="6805" h="2874" extrusionOk="0">
                  <a:moveTo>
                    <a:pt x="5573" y="858"/>
                  </a:moveTo>
                  <a:cubicBezTo>
                    <a:pt x="5433" y="928"/>
                    <a:pt x="5289" y="1005"/>
                    <a:pt x="5133" y="1080"/>
                  </a:cubicBezTo>
                  <a:cubicBezTo>
                    <a:pt x="5286" y="1000"/>
                    <a:pt x="5431" y="926"/>
                    <a:pt x="5573" y="858"/>
                  </a:cubicBezTo>
                  <a:close/>
                  <a:moveTo>
                    <a:pt x="6471" y="0"/>
                  </a:moveTo>
                  <a:cubicBezTo>
                    <a:pt x="6374" y="0"/>
                    <a:pt x="6271" y="38"/>
                    <a:pt x="6167" y="85"/>
                  </a:cubicBezTo>
                  <a:cubicBezTo>
                    <a:pt x="5571" y="244"/>
                    <a:pt x="4994" y="523"/>
                    <a:pt x="4417" y="781"/>
                  </a:cubicBezTo>
                  <a:cubicBezTo>
                    <a:pt x="2985" y="1418"/>
                    <a:pt x="1493" y="1935"/>
                    <a:pt x="1" y="2393"/>
                  </a:cubicBezTo>
                  <a:cubicBezTo>
                    <a:pt x="1" y="2532"/>
                    <a:pt x="1" y="2671"/>
                    <a:pt x="100" y="2771"/>
                  </a:cubicBezTo>
                  <a:cubicBezTo>
                    <a:pt x="277" y="2843"/>
                    <a:pt x="450" y="2874"/>
                    <a:pt x="619" y="2874"/>
                  </a:cubicBezTo>
                  <a:cubicBezTo>
                    <a:pt x="963" y="2874"/>
                    <a:pt x="1292" y="2745"/>
                    <a:pt x="1612" y="2572"/>
                  </a:cubicBezTo>
                  <a:cubicBezTo>
                    <a:pt x="1811" y="2492"/>
                    <a:pt x="1970" y="2413"/>
                    <a:pt x="2149" y="2313"/>
                  </a:cubicBezTo>
                  <a:cubicBezTo>
                    <a:pt x="2152" y="2314"/>
                    <a:pt x="2155" y="2314"/>
                    <a:pt x="2158" y="2314"/>
                  </a:cubicBezTo>
                  <a:cubicBezTo>
                    <a:pt x="2223" y="2314"/>
                    <a:pt x="2296" y="2185"/>
                    <a:pt x="2366" y="2185"/>
                  </a:cubicBezTo>
                  <a:cubicBezTo>
                    <a:pt x="2401" y="2185"/>
                    <a:pt x="2435" y="2217"/>
                    <a:pt x="2467" y="2313"/>
                  </a:cubicBezTo>
                  <a:cubicBezTo>
                    <a:pt x="2547" y="2432"/>
                    <a:pt x="2467" y="2592"/>
                    <a:pt x="2547" y="2711"/>
                  </a:cubicBezTo>
                  <a:cubicBezTo>
                    <a:pt x="3940" y="2333"/>
                    <a:pt x="5193" y="1617"/>
                    <a:pt x="6526" y="1120"/>
                  </a:cubicBezTo>
                  <a:cubicBezTo>
                    <a:pt x="6804" y="921"/>
                    <a:pt x="6804" y="722"/>
                    <a:pt x="6486" y="582"/>
                  </a:cubicBezTo>
                  <a:cubicBezTo>
                    <a:pt x="6334" y="582"/>
                    <a:pt x="6192" y="609"/>
                    <a:pt x="6053" y="652"/>
                  </a:cubicBezTo>
                  <a:lnTo>
                    <a:pt x="6053" y="652"/>
                  </a:lnTo>
                  <a:cubicBezTo>
                    <a:pt x="6239" y="585"/>
                    <a:pt x="6426" y="533"/>
                    <a:pt x="6625" y="503"/>
                  </a:cubicBezTo>
                  <a:cubicBezTo>
                    <a:pt x="6724" y="423"/>
                    <a:pt x="6784" y="324"/>
                    <a:pt x="6764" y="185"/>
                  </a:cubicBezTo>
                  <a:cubicBezTo>
                    <a:pt x="6680" y="48"/>
                    <a:pt x="6579" y="0"/>
                    <a:pt x="64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2639550" y="1487375"/>
              <a:ext cx="151200" cy="48925"/>
            </a:xfrm>
            <a:custGeom>
              <a:avLst/>
              <a:gdLst/>
              <a:ahLst/>
              <a:cxnLst/>
              <a:rect l="l" t="t" r="r" b="b"/>
              <a:pathLst>
                <a:path w="6048" h="1957" extrusionOk="0">
                  <a:moveTo>
                    <a:pt x="5272" y="1"/>
                  </a:moveTo>
                  <a:cubicBezTo>
                    <a:pt x="5217" y="1"/>
                    <a:pt x="5163" y="20"/>
                    <a:pt x="5113" y="60"/>
                  </a:cubicBezTo>
                  <a:cubicBezTo>
                    <a:pt x="4631" y="351"/>
                    <a:pt x="4342" y="495"/>
                    <a:pt x="4097" y="495"/>
                  </a:cubicBezTo>
                  <a:cubicBezTo>
                    <a:pt x="3856" y="495"/>
                    <a:pt x="3658" y="356"/>
                    <a:pt x="3362" y="80"/>
                  </a:cubicBezTo>
                  <a:cubicBezTo>
                    <a:pt x="3323" y="120"/>
                    <a:pt x="3243" y="120"/>
                    <a:pt x="3203" y="120"/>
                  </a:cubicBezTo>
                  <a:cubicBezTo>
                    <a:pt x="2925" y="239"/>
                    <a:pt x="2626" y="359"/>
                    <a:pt x="2348" y="478"/>
                  </a:cubicBezTo>
                  <a:cubicBezTo>
                    <a:pt x="2109" y="677"/>
                    <a:pt x="1771" y="737"/>
                    <a:pt x="1473" y="836"/>
                  </a:cubicBezTo>
                  <a:cubicBezTo>
                    <a:pt x="1333" y="975"/>
                    <a:pt x="1134" y="975"/>
                    <a:pt x="935" y="975"/>
                  </a:cubicBezTo>
                  <a:cubicBezTo>
                    <a:pt x="836" y="1115"/>
                    <a:pt x="737" y="1154"/>
                    <a:pt x="577" y="1154"/>
                  </a:cubicBezTo>
                  <a:lnTo>
                    <a:pt x="1" y="1453"/>
                  </a:lnTo>
                  <a:cubicBezTo>
                    <a:pt x="148" y="1619"/>
                    <a:pt x="193" y="1956"/>
                    <a:pt x="485" y="1956"/>
                  </a:cubicBezTo>
                  <a:cubicBezTo>
                    <a:pt x="508" y="1956"/>
                    <a:pt x="532" y="1954"/>
                    <a:pt x="558" y="1950"/>
                  </a:cubicBezTo>
                  <a:cubicBezTo>
                    <a:pt x="836" y="1910"/>
                    <a:pt x="1115" y="1771"/>
                    <a:pt x="1353" y="1672"/>
                  </a:cubicBezTo>
                  <a:cubicBezTo>
                    <a:pt x="1401" y="1655"/>
                    <a:pt x="1437" y="1647"/>
                    <a:pt x="1465" y="1647"/>
                  </a:cubicBezTo>
                  <a:cubicBezTo>
                    <a:pt x="1603" y="1647"/>
                    <a:pt x="1546" y="1818"/>
                    <a:pt x="1612" y="1851"/>
                  </a:cubicBezTo>
                  <a:cubicBezTo>
                    <a:pt x="3004" y="1373"/>
                    <a:pt x="4357" y="876"/>
                    <a:pt x="5769" y="418"/>
                  </a:cubicBezTo>
                  <a:cubicBezTo>
                    <a:pt x="5829" y="359"/>
                    <a:pt x="5889" y="319"/>
                    <a:pt x="6008" y="259"/>
                  </a:cubicBezTo>
                  <a:cubicBezTo>
                    <a:pt x="6048" y="180"/>
                    <a:pt x="6048" y="120"/>
                    <a:pt x="6008" y="40"/>
                  </a:cubicBezTo>
                  <a:cubicBezTo>
                    <a:pt x="6008" y="40"/>
                    <a:pt x="5988" y="20"/>
                    <a:pt x="5929" y="20"/>
                  </a:cubicBezTo>
                  <a:cubicBezTo>
                    <a:pt x="5889" y="20"/>
                    <a:pt x="5829" y="20"/>
                    <a:pt x="5789" y="60"/>
                  </a:cubicBezTo>
                  <a:lnTo>
                    <a:pt x="5431" y="60"/>
                  </a:lnTo>
                  <a:cubicBezTo>
                    <a:pt x="5382" y="20"/>
                    <a:pt x="5327" y="1"/>
                    <a:pt x="5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2604750" y="1523375"/>
              <a:ext cx="62675" cy="36525"/>
            </a:xfrm>
            <a:custGeom>
              <a:avLst/>
              <a:gdLst/>
              <a:ahLst/>
              <a:cxnLst/>
              <a:rect l="l" t="t" r="r" b="b"/>
              <a:pathLst>
                <a:path w="2507" h="1461" extrusionOk="0">
                  <a:moveTo>
                    <a:pt x="1468" y="1"/>
                  </a:moveTo>
                  <a:cubicBezTo>
                    <a:pt x="1445" y="1"/>
                    <a:pt x="1420" y="5"/>
                    <a:pt x="1393" y="13"/>
                  </a:cubicBezTo>
                  <a:cubicBezTo>
                    <a:pt x="1375" y="11"/>
                    <a:pt x="1358" y="10"/>
                    <a:pt x="1342" y="10"/>
                  </a:cubicBezTo>
                  <a:cubicBezTo>
                    <a:pt x="1169" y="10"/>
                    <a:pt x="1039" y="101"/>
                    <a:pt x="875" y="192"/>
                  </a:cubicBezTo>
                  <a:cubicBezTo>
                    <a:pt x="756" y="490"/>
                    <a:pt x="517" y="709"/>
                    <a:pt x="279" y="968"/>
                  </a:cubicBezTo>
                  <a:cubicBezTo>
                    <a:pt x="65" y="1214"/>
                    <a:pt x="1" y="1460"/>
                    <a:pt x="310" y="1460"/>
                  </a:cubicBezTo>
                  <a:cubicBezTo>
                    <a:pt x="375" y="1460"/>
                    <a:pt x="457" y="1449"/>
                    <a:pt x="557" y="1425"/>
                  </a:cubicBezTo>
                  <a:cubicBezTo>
                    <a:pt x="1233" y="1206"/>
                    <a:pt x="1910" y="968"/>
                    <a:pt x="2507" y="590"/>
                  </a:cubicBezTo>
                  <a:cubicBezTo>
                    <a:pt x="2387" y="371"/>
                    <a:pt x="2129" y="490"/>
                    <a:pt x="1950" y="391"/>
                  </a:cubicBezTo>
                  <a:cubicBezTo>
                    <a:pt x="1928" y="396"/>
                    <a:pt x="1909" y="398"/>
                    <a:pt x="1891" y="398"/>
                  </a:cubicBezTo>
                  <a:cubicBezTo>
                    <a:pt x="1665" y="398"/>
                    <a:pt x="1699" y="1"/>
                    <a:pt x="14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2575400" y="1528150"/>
              <a:ext cx="56725" cy="35350"/>
            </a:xfrm>
            <a:custGeom>
              <a:avLst/>
              <a:gdLst/>
              <a:ahLst/>
              <a:cxnLst/>
              <a:rect l="l" t="t" r="r" b="b"/>
              <a:pathLst>
                <a:path w="2269" h="1414" extrusionOk="0">
                  <a:moveTo>
                    <a:pt x="2089" y="1"/>
                  </a:moveTo>
                  <a:lnTo>
                    <a:pt x="2089" y="1"/>
                  </a:lnTo>
                  <a:cubicBezTo>
                    <a:pt x="1890" y="21"/>
                    <a:pt x="1691" y="1"/>
                    <a:pt x="1592" y="200"/>
                  </a:cubicBezTo>
                  <a:cubicBezTo>
                    <a:pt x="1579" y="344"/>
                    <a:pt x="1514" y="410"/>
                    <a:pt x="1414" y="410"/>
                  </a:cubicBezTo>
                  <a:cubicBezTo>
                    <a:pt x="1362" y="410"/>
                    <a:pt x="1301" y="393"/>
                    <a:pt x="1234" y="359"/>
                  </a:cubicBezTo>
                  <a:cubicBezTo>
                    <a:pt x="796" y="399"/>
                    <a:pt x="398" y="498"/>
                    <a:pt x="0" y="697"/>
                  </a:cubicBezTo>
                  <a:cubicBezTo>
                    <a:pt x="160" y="717"/>
                    <a:pt x="418" y="677"/>
                    <a:pt x="537" y="896"/>
                  </a:cubicBezTo>
                  <a:cubicBezTo>
                    <a:pt x="637" y="1015"/>
                    <a:pt x="796" y="1095"/>
                    <a:pt x="915" y="1174"/>
                  </a:cubicBezTo>
                  <a:cubicBezTo>
                    <a:pt x="1035" y="1234"/>
                    <a:pt x="1114" y="1373"/>
                    <a:pt x="1234" y="1413"/>
                  </a:cubicBezTo>
                  <a:cubicBezTo>
                    <a:pt x="1413" y="1413"/>
                    <a:pt x="1612" y="1413"/>
                    <a:pt x="1771" y="1234"/>
                  </a:cubicBezTo>
                  <a:cubicBezTo>
                    <a:pt x="1472" y="1174"/>
                    <a:pt x="1293" y="1015"/>
                    <a:pt x="1671" y="836"/>
                  </a:cubicBezTo>
                  <a:cubicBezTo>
                    <a:pt x="2069" y="637"/>
                    <a:pt x="2268" y="438"/>
                    <a:pt x="2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2541575" y="1529150"/>
              <a:ext cx="24400" cy="13650"/>
            </a:xfrm>
            <a:custGeom>
              <a:avLst/>
              <a:gdLst/>
              <a:ahLst/>
              <a:cxnLst/>
              <a:rect l="l" t="t" r="r" b="b"/>
              <a:pathLst>
                <a:path w="976" h="546" extrusionOk="0">
                  <a:moveTo>
                    <a:pt x="498" y="1"/>
                  </a:moveTo>
                  <a:lnTo>
                    <a:pt x="498" y="1"/>
                  </a:lnTo>
                  <a:cubicBezTo>
                    <a:pt x="558" y="359"/>
                    <a:pt x="80" y="180"/>
                    <a:pt x="1" y="498"/>
                  </a:cubicBezTo>
                  <a:cubicBezTo>
                    <a:pt x="92" y="531"/>
                    <a:pt x="175" y="545"/>
                    <a:pt x="251" y="545"/>
                  </a:cubicBezTo>
                  <a:cubicBezTo>
                    <a:pt x="540" y="545"/>
                    <a:pt x="739" y="341"/>
                    <a:pt x="975" y="199"/>
                  </a:cubicBezTo>
                  <a:cubicBezTo>
                    <a:pt x="856" y="1"/>
                    <a:pt x="637" y="10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2511250" y="1541975"/>
              <a:ext cx="22900" cy="9075"/>
            </a:xfrm>
            <a:custGeom>
              <a:avLst/>
              <a:gdLst/>
              <a:ahLst/>
              <a:cxnLst/>
              <a:rect l="l" t="t" r="r" b="b"/>
              <a:pathLst>
                <a:path w="916" h="363" extrusionOk="0">
                  <a:moveTo>
                    <a:pt x="674" y="1"/>
                  </a:moveTo>
                  <a:cubicBezTo>
                    <a:pt x="483" y="1"/>
                    <a:pt x="296" y="176"/>
                    <a:pt x="0" y="363"/>
                  </a:cubicBezTo>
                  <a:cubicBezTo>
                    <a:pt x="79" y="347"/>
                    <a:pt x="153" y="342"/>
                    <a:pt x="224" y="342"/>
                  </a:cubicBezTo>
                  <a:cubicBezTo>
                    <a:pt x="340" y="342"/>
                    <a:pt x="446" y="356"/>
                    <a:pt x="541" y="356"/>
                  </a:cubicBezTo>
                  <a:cubicBezTo>
                    <a:pt x="682" y="356"/>
                    <a:pt x="800" y="327"/>
                    <a:pt x="895" y="184"/>
                  </a:cubicBezTo>
                  <a:cubicBezTo>
                    <a:pt x="915" y="164"/>
                    <a:pt x="876" y="64"/>
                    <a:pt x="836" y="45"/>
                  </a:cubicBezTo>
                  <a:cubicBezTo>
                    <a:pt x="780" y="14"/>
                    <a:pt x="726" y="1"/>
                    <a:pt x="6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2606225" y="1532625"/>
              <a:ext cx="14950" cy="8700"/>
            </a:xfrm>
            <a:custGeom>
              <a:avLst/>
              <a:gdLst/>
              <a:ahLst/>
              <a:cxnLst/>
              <a:rect l="l" t="t" r="r" b="b"/>
              <a:pathLst>
                <a:path w="598" h="348" extrusionOk="0">
                  <a:moveTo>
                    <a:pt x="339" y="1"/>
                  </a:moveTo>
                  <a:cubicBezTo>
                    <a:pt x="200" y="60"/>
                    <a:pt x="100" y="120"/>
                    <a:pt x="1" y="160"/>
                  </a:cubicBezTo>
                  <a:cubicBezTo>
                    <a:pt x="95" y="281"/>
                    <a:pt x="189" y="347"/>
                    <a:pt x="295" y="347"/>
                  </a:cubicBezTo>
                  <a:cubicBezTo>
                    <a:pt x="346" y="347"/>
                    <a:pt x="400" y="332"/>
                    <a:pt x="458" y="299"/>
                  </a:cubicBezTo>
                  <a:cubicBezTo>
                    <a:pt x="518" y="239"/>
                    <a:pt x="598" y="160"/>
                    <a:pt x="558" y="100"/>
                  </a:cubicBezTo>
                  <a:cubicBezTo>
                    <a:pt x="498" y="41"/>
                    <a:pt x="39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2642525" y="863750"/>
              <a:ext cx="42300" cy="166125"/>
            </a:xfrm>
            <a:custGeom>
              <a:avLst/>
              <a:gdLst/>
              <a:ahLst/>
              <a:cxnLst/>
              <a:rect l="l" t="t" r="r" b="b"/>
              <a:pathLst>
                <a:path w="1692" h="6645" extrusionOk="0">
                  <a:moveTo>
                    <a:pt x="458" y="0"/>
                  </a:moveTo>
                  <a:cubicBezTo>
                    <a:pt x="1" y="418"/>
                    <a:pt x="538" y="1074"/>
                    <a:pt x="100" y="1512"/>
                  </a:cubicBezTo>
                  <a:cubicBezTo>
                    <a:pt x="21" y="1591"/>
                    <a:pt x="140" y="1651"/>
                    <a:pt x="140" y="1731"/>
                  </a:cubicBezTo>
                  <a:cubicBezTo>
                    <a:pt x="240" y="3083"/>
                    <a:pt x="200" y="4436"/>
                    <a:pt x="797" y="5689"/>
                  </a:cubicBezTo>
                  <a:cubicBezTo>
                    <a:pt x="876" y="5868"/>
                    <a:pt x="717" y="5968"/>
                    <a:pt x="618" y="6067"/>
                  </a:cubicBezTo>
                  <a:cubicBezTo>
                    <a:pt x="498" y="6226"/>
                    <a:pt x="498" y="6406"/>
                    <a:pt x="637" y="6585"/>
                  </a:cubicBezTo>
                  <a:cubicBezTo>
                    <a:pt x="717" y="6624"/>
                    <a:pt x="802" y="6644"/>
                    <a:pt x="886" y="6644"/>
                  </a:cubicBezTo>
                  <a:cubicBezTo>
                    <a:pt x="971" y="6644"/>
                    <a:pt x="1055" y="6624"/>
                    <a:pt x="1135" y="6585"/>
                  </a:cubicBezTo>
                  <a:cubicBezTo>
                    <a:pt x="1314" y="6485"/>
                    <a:pt x="1513" y="6386"/>
                    <a:pt x="1692" y="6266"/>
                  </a:cubicBezTo>
                  <a:cubicBezTo>
                    <a:pt x="1692" y="6127"/>
                    <a:pt x="1672" y="6028"/>
                    <a:pt x="1672" y="5908"/>
                  </a:cubicBezTo>
                  <a:cubicBezTo>
                    <a:pt x="1592" y="5749"/>
                    <a:pt x="1473" y="5689"/>
                    <a:pt x="1393" y="5550"/>
                  </a:cubicBezTo>
                  <a:cubicBezTo>
                    <a:pt x="1314" y="5391"/>
                    <a:pt x="1294" y="5212"/>
                    <a:pt x="1393" y="5033"/>
                  </a:cubicBezTo>
                  <a:cubicBezTo>
                    <a:pt x="1393" y="4953"/>
                    <a:pt x="1393" y="4894"/>
                    <a:pt x="1373" y="4814"/>
                  </a:cubicBezTo>
                  <a:cubicBezTo>
                    <a:pt x="1194" y="4635"/>
                    <a:pt x="996" y="4496"/>
                    <a:pt x="916" y="4237"/>
                  </a:cubicBezTo>
                  <a:cubicBezTo>
                    <a:pt x="876" y="4058"/>
                    <a:pt x="737" y="3919"/>
                    <a:pt x="677" y="3760"/>
                  </a:cubicBezTo>
                  <a:lnTo>
                    <a:pt x="677" y="2447"/>
                  </a:lnTo>
                  <a:cubicBezTo>
                    <a:pt x="737" y="2328"/>
                    <a:pt x="737" y="2188"/>
                    <a:pt x="677" y="2049"/>
                  </a:cubicBezTo>
                  <a:cubicBezTo>
                    <a:pt x="618" y="1910"/>
                    <a:pt x="618" y="1731"/>
                    <a:pt x="677" y="1572"/>
                  </a:cubicBezTo>
                  <a:cubicBezTo>
                    <a:pt x="637" y="1512"/>
                    <a:pt x="637" y="1452"/>
                    <a:pt x="618" y="1373"/>
                  </a:cubicBezTo>
                  <a:cubicBezTo>
                    <a:pt x="419" y="935"/>
                    <a:pt x="697" y="438"/>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2793225" y="995525"/>
              <a:ext cx="23400" cy="90050"/>
            </a:xfrm>
            <a:custGeom>
              <a:avLst/>
              <a:gdLst/>
              <a:ahLst/>
              <a:cxnLst/>
              <a:rect l="l" t="t" r="r" b="b"/>
              <a:pathLst>
                <a:path w="936" h="3602" extrusionOk="0">
                  <a:moveTo>
                    <a:pt x="537" y="1"/>
                  </a:moveTo>
                  <a:cubicBezTo>
                    <a:pt x="458" y="21"/>
                    <a:pt x="438" y="40"/>
                    <a:pt x="498" y="120"/>
                  </a:cubicBezTo>
                  <a:cubicBezTo>
                    <a:pt x="776" y="538"/>
                    <a:pt x="796" y="936"/>
                    <a:pt x="498" y="1353"/>
                  </a:cubicBezTo>
                  <a:cubicBezTo>
                    <a:pt x="378" y="1532"/>
                    <a:pt x="358" y="1692"/>
                    <a:pt x="498" y="1851"/>
                  </a:cubicBezTo>
                  <a:cubicBezTo>
                    <a:pt x="876" y="2328"/>
                    <a:pt x="319" y="2328"/>
                    <a:pt x="160" y="2547"/>
                  </a:cubicBezTo>
                  <a:cubicBezTo>
                    <a:pt x="0" y="2726"/>
                    <a:pt x="40" y="2905"/>
                    <a:pt x="160" y="3084"/>
                  </a:cubicBezTo>
                  <a:cubicBezTo>
                    <a:pt x="206" y="3077"/>
                    <a:pt x="250" y="3074"/>
                    <a:pt x="290" y="3074"/>
                  </a:cubicBezTo>
                  <a:cubicBezTo>
                    <a:pt x="592" y="3074"/>
                    <a:pt x="712" y="3268"/>
                    <a:pt x="677" y="3601"/>
                  </a:cubicBezTo>
                  <a:cubicBezTo>
                    <a:pt x="935" y="3422"/>
                    <a:pt x="816" y="3144"/>
                    <a:pt x="856" y="2905"/>
                  </a:cubicBezTo>
                  <a:cubicBezTo>
                    <a:pt x="796" y="2885"/>
                    <a:pt x="756" y="2825"/>
                    <a:pt x="756" y="2786"/>
                  </a:cubicBezTo>
                  <a:cubicBezTo>
                    <a:pt x="935" y="1851"/>
                    <a:pt x="856" y="916"/>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2677850" y="979650"/>
              <a:ext cx="84075" cy="15650"/>
            </a:xfrm>
            <a:custGeom>
              <a:avLst/>
              <a:gdLst/>
              <a:ahLst/>
              <a:cxnLst/>
              <a:rect l="l" t="t" r="r" b="b"/>
              <a:pathLst>
                <a:path w="3363" h="626" extrusionOk="0">
                  <a:moveTo>
                    <a:pt x="376" y="0"/>
                  </a:moveTo>
                  <a:cubicBezTo>
                    <a:pt x="244" y="0"/>
                    <a:pt x="125" y="58"/>
                    <a:pt x="20" y="198"/>
                  </a:cubicBezTo>
                  <a:cubicBezTo>
                    <a:pt x="20" y="258"/>
                    <a:pt x="0" y="278"/>
                    <a:pt x="0" y="317"/>
                  </a:cubicBezTo>
                  <a:cubicBezTo>
                    <a:pt x="20" y="377"/>
                    <a:pt x="20" y="397"/>
                    <a:pt x="40" y="457"/>
                  </a:cubicBezTo>
                  <a:cubicBezTo>
                    <a:pt x="120" y="496"/>
                    <a:pt x="199" y="556"/>
                    <a:pt x="279" y="576"/>
                  </a:cubicBezTo>
                  <a:cubicBezTo>
                    <a:pt x="448" y="616"/>
                    <a:pt x="622" y="626"/>
                    <a:pt x="796" y="626"/>
                  </a:cubicBezTo>
                  <a:cubicBezTo>
                    <a:pt x="970" y="626"/>
                    <a:pt x="1144" y="616"/>
                    <a:pt x="1313" y="616"/>
                  </a:cubicBezTo>
                  <a:cubicBezTo>
                    <a:pt x="1592" y="616"/>
                    <a:pt x="1870" y="616"/>
                    <a:pt x="2109" y="556"/>
                  </a:cubicBezTo>
                  <a:cubicBezTo>
                    <a:pt x="2328" y="496"/>
                    <a:pt x="2527" y="397"/>
                    <a:pt x="2765" y="397"/>
                  </a:cubicBezTo>
                  <a:cubicBezTo>
                    <a:pt x="2815" y="397"/>
                    <a:pt x="2867" y="399"/>
                    <a:pt x="2920" y="399"/>
                  </a:cubicBezTo>
                  <a:cubicBezTo>
                    <a:pt x="3079" y="399"/>
                    <a:pt x="3243" y="377"/>
                    <a:pt x="3362" y="198"/>
                  </a:cubicBezTo>
                  <a:cubicBezTo>
                    <a:pt x="3137" y="54"/>
                    <a:pt x="2903" y="16"/>
                    <a:pt x="2665" y="16"/>
                  </a:cubicBezTo>
                  <a:cubicBezTo>
                    <a:pt x="2407" y="16"/>
                    <a:pt x="2145" y="60"/>
                    <a:pt x="1888" y="60"/>
                  </a:cubicBezTo>
                  <a:cubicBezTo>
                    <a:pt x="1795" y="60"/>
                    <a:pt x="1703" y="55"/>
                    <a:pt x="1612" y="39"/>
                  </a:cubicBezTo>
                  <a:lnTo>
                    <a:pt x="1572" y="79"/>
                  </a:lnTo>
                  <a:cubicBezTo>
                    <a:pt x="1555" y="87"/>
                    <a:pt x="1542" y="92"/>
                    <a:pt x="1530" y="92"/>
                  </a:cubicBezTo>
                  <a:cubicBezTo>
                    <a:pt x="1512" y="92"/>
                    <a:pt x="1496" y="82"/>
                    <a:pt x="1472" y="59"/>
                  </a:cubicBezTo>
                  <a:cubicBezTo>
                    <a:pt x="1413" y="79"/>
                    <a:pt x="1333" y="79"/>
                    <a:pt x="1293" y="79"/>
                  </a:cubicBezTo>
                  <a:cubicBezTo>
                    <a:pt x="1208" y="150"/>
                    <a:pt x="1102" y="160"/>
                    <a:pt x="998" y="160"/>
                  </a:cubicBezTo>
                  <a:cubicBezTo>
                    <a:pt x="957" y="160"/>
                    <a:pt x="915" y="158"/>
                    <a:pt x="876" y="158"/>
                  </a:cubicBezTo>
                  <a:cubicBezTo>
                    <a:pt x="816" y="118"/>
                    <a:pt x="756" y="99"/>
                    <a:pt x="677" y="79"/>
                  </a:cubicBezTo>
                  <a:cubicBezTo>
                    <a:pt x="570" y="29"/>
                    <a:pt x="469" y="0"/>
                    <a:pt x="3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2705200" y="991425"/>
              <a:ext cx="35325" cy="12075"/>
            </a:xfrm>
            <a:custGeom>
              <a:avLst/>
              <a:gdLst/>
              <a:ahLst/>
              <a:cxnLst/>
              <a:rect l="l" t="t" r="r" b="b"/>
              <a:pathLst>
                <a:path w="1413" h="483" extrusionOk="0">
                  <a:moveTo>
                    <a:pt x="1178" y="1"/>
                  </a:moveTo>
                  <a:cubicBezTo>
                    <a:pt x="946" y="1"/>
                    <a:pt x="729" y="115"/>
                    <a:pt x="506" y="115"/>
                  </a:cubicBezTo>
                  <a:cubicBezTo>
                    <a:pt x="470" y="115"/>
                    <a:pt x="434" y="112"/>
                    <a:pt x="398" y="105"/>
                  </a:cubicBezTo>
                  <a:cubicBezTo>
                    <a:pt x="219" y="125"/>
                    <a:pt x="80" y="185"/>
                    <a:pt x="0" y="364"/>
                  </a:cubicBezTo>
                  <a:cubicBezTo>
                    <a:pt x="0" y="403"/>
                    <a:pt x="20" y="423"/>
                    <a:pt x="20" y="483"/>
                  </a:cubicBezTo>
                  <a:cubicBezTo>
                    <a:pt x="82" y="480"/>
                    <a:pt x="144" y="480"/>
                    <a:pt x="207" y="480"/>
                  </a:cubicBezTo>
                  <a:cubicBezTo>
                    <a:pt x="258" y="480"/>
                    <a:pt x="309" y="480"/>
                    <a:pt x="360" y="480"/>
                  </a:cubicBezTo>
                  <a:cubicBezTo>
                    <a:pt x="734" y="480"/>
                    <a:pt x="1108" y="460"/>
                    <a:pt x="1413" y="125"/>
                  </a:cubicBezTo>
                  <a:cubicBezTo>
                    <a:pt x="1393" y="105"/>
                    <a:pt x="1373" y="85"/>
                    <a:pt x="1353" y="25"/>
                  </a:cubicBezTo>
                  <a:cubicBezTo>
                    <a:pt x="1293" y="8"/>
                    <a:pt x="1235" y="1"/>
                    <a:pt x="11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2742500" y="985575"/>
              <a:ext cx="24875" cy="8975"/>
            </a:xfrm>
            <a:custGeom>
              <a:avLst/>
              <a:gdLst/>
              <a:ahLst/>
              <a:cxnLst/>
              <a:rect l="l" t="t" r="r" b="b"/>
              <a:pathLst>
                <a:path w="995" h="359" extrusionOk="0">
                  <a:moveTo>
                    <a:pt x="776" y="1"/>
                  </a:moveTo>
                  <a:cubicBezTo>
                    <a:pt x="557" y="1"/>
                    <a:pt x="358" y="21"/>
                    <a:pt x="120" y="41"/>
                  </a:cubicBezTo>
                  <a:cubicBezTo>
                    <a:pt x="0" y="239"/>
                    <a:pt x="199" y="259"/>
                    <a:pt x="299" y="359"/>
                  </a:cubicBezTo>
                  <a:lnTo>
                    <a:pt x="418" y="359"/>
                  </a:lnTo>
                  <a:cubicBezTo>
                    <a:pt x="455" y="313"/>
                    <a:pt x="492" y="296"/>
                    <a:pt x="529" y="296"/>
                  </a:cubicBezTo>
                  <a:cubicBezTo>
                    <a:pt x="572" y="296"/>
                    <a:pt x="614" y="318"/>
                    <a:pt x="657" y="339"/>
                  </a:cubicBezTo>
                  <a:cubicBezTo>
                    <a:pt x="756" y="239"/>
                    <a:pt x="995" y="20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2762400" y="995250"/>
              <a:ext cx="21900" cy="7775"/>
            </a:xfrm>
            <a:custGeom>
              <a:avLst/>
              <a:gdLst/>
              <a:ahLst/>
              <a:cxnLst/>
              <a:rect l="l" t="t" r="r" b="b"/>
              <a:pathLst>
                <a:path w="876" h="311" extrusionOk="0">
                  <a:moveTo>
                    <a:pt x="435" y="1"/>
                  </a:moveTo>
                  <a:cubicBezTo>
                    <a:pt x="262" y="1"/>
                    <a:pt x="112" y="86"/>
                    <a:pt x="0" y="310"/>
                  </a:cubicBezTo>
                  <a:cubicBezTo>
                    <a:pt x="75" y="300"/>
                    <a:pt x="150" y="299"/>
                    <a:pt x="226" y="299"/>
                  </a:cubicBezTo>
                  <a:cubicBezTo>
                    <a:pt x="252" y="299"/>
                    <a:pt x="277" y="299"/>
                    <a:pt x="302" y="299"/>
                  </a:cubicBezTo>
                  <a:cubicBezTo>
                    <a:pt x="504" y="299"/>
                    <a:pt x="703" y="290"/>
                    <a:pt x="875" y="131"/>
                  </a:cubicBezTo>
                  <a:cubicBezTo>
                    <a:pt x="719" y="53"/>
                    <a:pt x="570" y="1"/>
                    <a:pt x="4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2670875" y="1020400"/>
              <a:ext cx="23900" cy="7975"/>
            </a:xfrm>
            <a:custGeom>
              <a:avLst/>
              <a:gdLst/>
              <a:ahLst/>
              <a:cxnLst/>
              <a:rect l="l" t="t" r="r" b="b"/>
              <a:pathLst>
                <a:path w="956" h="319" extrusionOk="0">
                  <a:moveTo>
                    <a:pt x="558" y="0"/>
                  </a:moveTo>
                  <a:cubicBezTo>
                    <a:pt x="299" y="20"/>
                    <a:pt x="100" y="80"/>
                    <a:pt x="1" y="319"/>
                  </a:cubicBezTo>
                  <a:cubicBezTo>
                    <a:pt x="319" y="259"/>
                    <a:pt x="657" y="239"/>
                    <a:pt x="956" y="20"/>
                  </a:cubicBezTo>
                  <a:cubicBezTo>
                    <a:pt x="836" y="20"/>
                    <a:pt x="677" y="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2723100" y="1007150"/>
              <a:ext cx="21900" cy="4900"/>
            </a:xfrm>
            <a:custGeom>
              <a:avLst/>
              <a:gdLst/>
              <a:ahLst/>
              <a:cxnLst/>
              <a:rect l="l" t="t" r="r" b="b"/>
              <a:pathLst>
                <a:path w="876" h="196" extrusionOk="0">
                  <a:moveTo>
                    <a:pt x="393" y="0"/>
                  </a:moveTo>
                  <a:cubicBezTo>
                    <a:pt x="245" y="0"/>
                    <a:pt x="106" y="38"/>
                    <a:pt x="1" y="192"/>
                  </a:cubicBezTo>
                  <a:cubicBezTo>
                    <a:pt x="86" y="192"/>
                    <a:pt x="171" y="195"/>
                    <a:pt x="256" y="195"/>
                  </a:cubicBezTo>
                  <a:cubicBezTo>
                    <a:pt x="468" y="195"/>
                    <a:pt x="677" y="175"/>
                    <a:pt x="876" y="33"/>
                  </a:cubicBezTo>
                  <a:lnTo>
                    <a:pt x="876" y="33"/>
                  </a:lnTo>
                  <a:cubicBezTo>
                    <a:pt x="859" y="34"/>
                    <a:pt x="843" y="35"/>
                    <a:pt x="826" y="35"/>
                  </a:cubicBezTo>
                  <a:cubicBezTo>
                    <a:pt x="685" y="35"/>
                    <a:pt x="535" y="0"/>
                    <a:pt x="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2672375" y="1002750"/>
              <a:ext cx="20900" cy="10200"/>
            </a:xfrm>
            <a:custGeom>
              <a:avLst/>
              <a:gdLst/>
              <a:ahLst/>
              <a:cxnLst/>
              <a:rect l="l" t="t" r="r" b="b"/>
              <a:pathLst>
                <a:path w="836" h="408" extrusionOk="0">
                  <a:moveTo>
                    <a:pt x="368" y="0"/>
                  </a:moveTo>
                  <a:cubicBezTo>
                    <a:pt x="244" y="0"/>
                    <a:pt x="120" y="40"/>
                    <a:pt x="0" y="129"/>
                  </a:cubicBezTo>
                  <a:cubicBezTo>
                    <a:pt x="40" y="408"/>
                    <a:pt x="239" y="348"/>
                    <a:pt x="438" y="368"/>
                  </a:cubicBezTo>
                  <a:cubicBezTo>
                    <a:pt x="597" y="348"/>
                    <a:pt x="736" y="328"/>
                    <a:pt x="836" y="209"/>
                  </a:cubicBezTo>
                  <a:cubicBezTo>
                    <a:pt x="796" y="169"/>
                    <a:pt x="776" y="129"/>
                    <a:pt x="736" y="109"/>
                  </a:cubicBezTo>
                  <a:cubicBezTo>
                    <a:pt x="617" y="40"/>
                    <a:pt x="493" y="0"/>
                    <a:pt x="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2731550" y="985675"/>
              <a:ext cx="17925" cy="8875"/>
            </a:xfrm>
            <a:custGeom>
              <a:avLst/>
              <a:gdLst/>
              <a:ahLst/>
              <a:cxnLst/>
              <a:rect l="l" t="t" r="r" b="b"/>
              <a:pathLst>
                <a:path w="717" h="355" extrusionOk="0">
                  <a:moveTo>
                    <a:pt x="294" y="1"/>
                  </a:moveTo>
                  <a:cubicBezTo>
                    <a:pt x="189" y="1"/>
                    <a:pt x="89" y="28"/>
                    <a:pt x="1" y="116"/>
                  </a:cubicBezTo>
                  <a:cubicBezTo>
                    <a:pt x="40" y="315"/>
                    <a:pt x="259" y="216"/>
                    <a:pt x="339" y="335"/>
                  </a:cubicBezTo>
                  <a:lnTo>
                    <a:pt x="359" y="355"/>
                  </a:lnTo>
                  <a:cubicBezTo>
                    <a:pt x="458" y="355"/>
                    <a:pt x="597" y="335"/>
                    <a:pt x="717" y="335"/>
                  </a:cubicBezTo>
                  <a:lnTo>
                    <a:pt x="558" y="37"/>
                  </a:lnTo>
                  <a:cubicBezTo>
                    <a:pt x="469" y="19"/>
                    <a:pt x="380" y="1"/>
                    <a:pt x="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2801675" y="976825"/>
              <a:ext cx="12450" cy="8775"/>
            </a:xfrm>
            <a:custGeom>
              <a:avLst/>
              <a:gdLst/>
              <a:ahLst/>
              <a:cxnLst/>
              <a:rect l="l" t="t" r="r" b="b"/>
              <a:pathLst>
                <a:path w="498" h="351" extrusionOk="0">
                  <a:moveTo>
                    <a:pt x="324" y="1"/>
                  </a:moveTo>
                  <a:cubicBezTo>
                    <a:pt x="196" y="1"/>
                    <a:pt x="84" y="33"/>
                    <a:pt x="1" y="172"/>
                  </a:cubicBezTo>
                  <a:cubicBezTo>
                    <a:pt x="40" y="251"/>
                    <a:pt x="100" y="291"/>
                    <a:pt x="180" y="351"/>
                  </a:cubicBezTo>
                  <a:lnTo>
                    <a:pt x="498" y="13"/>
                  </a:lnTo>
                  <a:cubicBezTo>
                    <a:pt x="438" y="7"/>
                    <a:pt x="380" y="1"/>
                    <a:pt x="3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2744975" y="1003050"/>
              <a:ext cx="17450" cy="5000"/>
            </a:xfrm>
            <a:custGeom>
              <a:avLst/>
              <a:gdLst/>
              <a:ahLst/>
              <a:cxnLst/>
              <a:rect l="l" t="t" r="r" b="b"/>
              <a:pathLst>
                <a:path w="698" h="200" extrusionOk="0">
                  <a:moveTo>
                    <a:pt x="388" y="1"/>
                  </a:moveTo>
                  <a:cubicBezTo>
                    <a:pt x="244" y="1"/>
                    <a:pt x="105" y="34"/>
                    <a:pt x="1" y="197"/>
                  </a:cubicBezTo>
                  <a:cubicBezTo>
                    <a:pt x="70" y="197"/>
                    <a:pt x="137" y="200"/>
                    <a:pt x="203" y="200"/>
                  </a:cubicBezTo>
                  <a:cubicBezTo>
                    <a:pt x="384" y="200"/>
                    <a:pt x="551" y="178"/>
                    <a:pt x="697" y="18"/>
                  </a:cubicBezTo>
                  <a:cubicBezTo>
                    <a:pt x="598" y="18"/>
                    <a:pt x="491" y="1"/>
                    <a:pt x="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2779800" y="981600"/>
              <a:ext cx="16425" cy="4125"/>
            </a:xfrm>
            <a:custGeom>
              <a:avLst/>
              <a:gdLst/>
              <a:ahLst/>
              <a:cxnLst/>
              <a:rect l="l" t="t" r="r" b="b"/>
              <a:pathLst>
                <a:path w="657" h="165" extrusionOk="0">
                  <a:moveTo>
                    <a:pt x="0" y="1"/>
                  </a:moveTo>
                  <a:cubicBezTo>
                    <a:pt x="110" y="110"/>
                    <a:pt x="214" y="165"/>
                    <a:pt x="321" y="165"/>
                  </a:cubicBezTo>
                  <a:cubicBezTo>
                    <a:pt x="428" y="165"/>
                    <a:pt x="537" y="11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2792225" y="994225"/>
              <a:ext cx="13950" cy="3825"/>
            </a:xfrm>
            <a:custGeom>
              <a:avLst/>
              <a:gdLst/>
              <a:ahLst/>
              <a:cxnLst/>
              <a:rect l="l" t="t" r="r" b="b"/>
              <a:pathLst>
                <a:path w="558" h="153" extrusionOk="0">
                  <a:moveTo>
                    <a:pt x="370" y="0"/>
                  </a:moveTo>
                  <a:cubicBezTo>
                    <a:pt x="237" y="0"/>
                    <a:pt x="109" y="30"/>
                    <a:pt x="1" y="152"/>
                  </a:cubicBezTo>
                  <a:lnTo>
                    <a:pt x="518" y="152"/>
                  </a:lnTo>
                  <a:cubicBezTo>
                    <a:pt x="518" y="92"/>
                    <a:pt x="518" y="73"/>
                    <a:pt x="558" y="13"/>
                  </a:cubicBezTo>
                  <a:cubicBezTo>
                    <a:pt x="495" y="7"/>
                    <a:pt x="432" y="0"/>
                    <a:pt x="3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2696750" y="1016100"/>
              <a:ext cx="14925" cy="4325"/>
            </a:xfrm>
            <a:custGeom>
              <a:avLst/>
              <a:gdLst/>
              <a:ahLst/>
              <a:cxnLst/>
              <a:rect l="l" t="t" r="r" b="b"/>
              <a:pathLst>
                <a:path w="597" h="173" extrusionOk="0">
                  <a:moveTo>
                    <a:pt x="347" y="0"/>
                  </a:moveTo>
                  <a:cubicBezTo>
                    <a:pt x="220" y="0"/>
                    <a:pt x="96" y="29"/>
                    <a:pt x="0" y="172"/>
                  </a:cubicBezTo>
                  <a:cubicBezTo>
                    <a:pt x="219" y="172"/>
                    <a:pt x="418" y="172"/>
                    <a:pt x="597" y="13"/>
                  </a:cubicBezTo>
                  <a:cubicBezTo>
                    <a:pt x="517" y="13"/>
                    <a:pt x="431"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2692275" y="1000175"/>
              <a:ext cx="13450" cy="7800"/>
            </a:xfrm>
            <a:custGeom>
              <a:avLst/>
              <a:gdLst/>
              <a:ahLst/>
              <a:cxnLst/>
              <a:rect l="l" t="t" r="r" b="b"/>
              <a:pathLst>
                <a:path w="538" h="312" extrusionOk="0">
                  <a:moveTo>
                    <a:pt x="253" y="1"/>
                  </a:moveTo>
                  <a:cubicBezTo>
                    <a:pt x="144" y="1"/>
                    <a:pt x="56" y="73"/>
                    <a:pt x="0" y="252"/>
                  </a:cubicBezTo>
                  <a:lnTo>
                    <a:pt x="20" y="312"/>
                  </a:lnTo>
                  <a:cubicBezTo>
                    <a:pt x="219" y="272"/>
                    <a:pt x="418" y="312"/>
                    <a:pt x="537" y="133"/>
                  </a:cubicBezTo>
                  <a:lnTo>
                    <a:pt x="537" y="113"/>
                  </a:lnTo>
                  <a:cubicBezTo>
                    <a:pt x="433" y="44"/>
                    <a:pt x="337"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2805150" y="985575"/>
              <a:ext cx="6000" cy="3025"/>
            </a:xfrm>
            <a:custGeom>
              <a:avLst/>
              <a:gdLst/>
              <a:ahLst/>
              <a:cxnLst/>
              <a:rect l="l" t="t" r="r" b="b"/>
              <a:pathLst>
                <a:path w="240" h="121" extrusionOk="0">
                  <a:moveTo>
                    <a:pt x="1" y="1"/>
                  </a:moveTo>
                  <a:lnTo>
                    <a:pt x="1" y="1"/>
                  </a:lnTo>
                  <a:cubicBezTo>
                    <a:pt x="60" y="41"/>
                    <a:pt x="140" y="100"/>
                    <a:pt x="180" y="120"/>
                  </a:cubicBezTo>
                  <a:cubicBezTo>
                    <a:pt x="180" y="100"/>
                    <a:pt x="200" y="60"/>
                    <a:pt x="240" y="41"/>
                  </a:cubicBezTo>
                  <a:cubicBezTo>
                    <a:pt x="160" y="21"/>
                    <a:pt x="80"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2714650" y="1011775"/>
              <a:ext cx="8475" cy="4175"/>
            </a:xfrm>
            <a:custGeom>
              <a:avLst/>
              <a:gdLst/>
              <a:ahLst/>
              <a:cxnLst/>
              <a:rect l="l" t="t" r="r" b="b"/>
              <a:pathLst>
                <a:path w="339" h="167" extrusionOk="0">
                  <a:moveTo>
                    <a:pt x="256" y="1"/>
                  </a:moveTo>
                  <a:cubicBezTo>
                    <a:pt x="147" y="1"/>
                    <a:pt x="48" y="39"/>
                    <a:pt x="0" y="166"/>
                  </a:cubicBezTo>
                  <a:cubicBezTo>
                    <a:pt x="120" y="166"/>
                    <a:pt x="279" y="146"/>
                    <a:pt x="339" y="7"/>
                  </a:cubicBezTo>
                  <a:cubicBezTo>
                    <a:pt x="311" y="3"/>
                    <a:pt x="283" y="1"/>
                    <a:pt x="2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2752950" y="992100"/>
              <a:ext cx="5975" cy="1950"/>
            </a:xfrm>
            <a:custGeom>
              <a:avLst/>
              <a:gdLst/>
              <a:ahLst/>
              <a:cxnLst/>
              <a:rect l="l" t="t" r="r" b="b"/>
              <a:pathLst>
                <a:path w="239" h="78" extrusionOk="0">
                  <a:moveTo>
                    <a:pt x="126" y="1"/>
                  </a:moveTo>
                  <a:cubicBezTo>
                    <a:pt x="84" y="1"/>
                    <a:pt x="42" y="25"/>
                    <a:pt x="0" y="78"/>
                  </a:cubicBezTo>
                  <a:cubicBezTo>
                    <a:pt x="80" y="78"/>
                    <a:pt x="159" y="78"/>
                    <a:pt x="239" y="58"/>
                  </a:cubicBezTo>
                  <a:cubicBezTo>
                    <a:pt x="201" y="20"/>
                    <a:pt x="164" y="1"/>
                    <a:pt x="1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2412275" y="1424225"/>
              <a:ext cx="101975" cy="53225"/>
            </a:xfrm>
            <a:custGeom>
              <a:avLst/>
              <a:gdLst/>
              <a:ahLst/>
              <a:cxnLst/>
              <a:rect l="l" t="t" r="r" b="b"/>
              <a:pathLst>
                <a:path w="4079" h="2129" extrusionOk="0">
                  <a:moveTo>
                    <a:pt x="3561" y="0"/>
                  </a:moveTo>
                  <a:cubicBezTo>
                    <a:pt x="2766" y="299"/>
                    <a:pt x="1870" y="318"/>
                    <a:pt x="1095" y="716"/>
                  </a:cubicBezTo>
                  <a:cubicBezTo>
                    <a:pt x="987" y="777"/>
                    <a:pt x="884" y="803"/>
                    <a:pt x="785" y="803"/>
                  </a:cubicBezTo>
                  <a:cubicBezTo>
                    <a:pt x="593" y="803"/>
                    <a:pt x="417" y="702"/>
                    <a:pt x="259" y="557"/>
                  </a:cubicBezTo>
                  <a:cubicBezTo>
                    <a:pt x="1" y="995"/>
                    <a:pt x="140" y="1492"/>
                    <a:pt x="140" y="1970"/>
                  </a:cubicBezTo>
                  <a:cubicBezTo>
                    <a:pt x="160" y="2029"/>
                    <a:pt x="200" y="2089"/>
                    <a:pt x="279" y="2129"/>
                  </a:cubicBezTo>
                  <a:cubicBezTo>
                    <a:pt x="379" y="2129"/>
                    <a:pt x="438" y="2109"/>
                    <a:pt x="498" y="2069"/>
                  </a:cubicBezTo>
                  <a:cubicBezTo>
                    <a:pt x="657" y="1791"/>
                    <a:pt x="836" y="1592"/>
                    <a:pt x="1174" y="1572"/>
                  </a:cubicBezTo>
                  <a:cubicBezTo>
                    <a:pt x="1751" y="1413"/>
                    <a:pt x="2368" y="1413"/>
                    <a:pt x="2865" y="1015"/>
                  </a:cubicBezTo>
                  <a:cubicBezTo>
                    <a:pt x="2945" y="875"/>
                    <a:pt x="3084" y="875"/>
                    <a:pt x="3203" y="856"/>
                  </a:cubicBezTo>
                  <a:cubicBezTo>
                    <a:pt x="3502" y="756"/>
                    <a:pt x="3840" y="756"/>
                    <a:pt x="4079" y="517"/>
                  </a:cubicBezTo>
                  <a:cubicBezTo>
                    <a:pt x="4059" y="199"/>
                    <a:pt x="3880" y="20"/>
                    <a:pt x="35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36525" y="1176550"/>
              <a:ext cx="16925" cy="7000"/>
            </a:xfrm>
            <a:custGeom>
              <a:avLst/>
              <a:gdLst/>
              <a:ahLst/>
              <a:cxnLst/>
              <a:rect l="l" t="t" r="r" b="b"/>
              <a:pathLst>
                <a:path w="677" h="280" extrusionOk="0">
                  <a:moveTo>
                    <a:pt x="429" y="0"/>
                  </a:moveTo>
                  <a:cubicBezTo>
                    <a:pt x="293" y="0"/>
                    <a:pt x="157" y="28"/>
                    <a:pt x="21" y="40"/>
                  </a:cubicBezTo>
                  <a:cubicBezTo>
                    <a:pt x="1" y="160"/>
                    <a:pt x="1" y="259"/>
                    <a:pt x="140" y="279"/>
                  </a:cubicBezTo>
                  <a:cubicBezTo>
                    <a:pt x="259" y="120"/>
                    <a:pt x="538" y="239"/>
                    <a:pt x="677" y="40"/>
                  </a:cubicBezTo>
                  <a:cubicBezTo>
                    <a:pt x="594" y="10"/>
                    <a:pt x="512" y="0"/>
                    <a:pt x="4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2723100" y="1336200"/>
              <a:ext cx="24900" cy="18575"/>
            </a:xfrm>
            <a:custGeom>
              <a:avLst/>
              <a:gdLst/>
              <a:ahLst/>
              <a:cxnLst/>
              <a:rect l="l" t="t" r="r" b="b"/>
              <a:pathLst>
                <a:path w="996" h="743" extrusionOk="0">
                  <a:moveTo>
                    <a:pt x="498" y="0"/>
                  </a:moveTo>
                  <a:cubicBezTo>
                    <a:pt x="339" y="20"/>
                    <a:pt x="180" y="20"/>
                    <a:pt x="1" y="40"/>
                  </a:cubicBezTo>
                  <a:cubicBezTo>
                    <a:pt x="1" y="159"/>
                    <a:pt x="1" y="259"/>
                    <a:pt x="40" y="398"/>
                  </a:cubicBezTo>
                  <a:cubicBezTo>
                    <a:pt x="80" y="438"/>
                    <a:pt x="80" y="517"/>
                    <a:pt x="40" y="557"/>
                  </a:cubicBezTo>
                  <a:cubicBezTo>
                    <a:pt x="179" y="664"/>
                    <a:pt x="341" y="742"/>
                    <a:pt x="492" y="742"/>
                  </a:cubicBezTo>
                  <a:cubicBezTo>
                    <a:pt x="622" y="742"/>
                    <a:pt x="744" y="684"/>
                    <a:pt x="836" y="537"/>
                  </a:cubicBezTo>
                  <a:cubicBezTo>
                    <a:pt x="995" y="299"/>
                    <a:pt x="796" y="6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2665400" y="1354800"/>
              <a:ext cx="53750" cy="19400"/>
            </a:xfrm>
            <a:custGeom>
              <a:avLst/>
              <a:gdLst/>
              <a:ahLst/>
              <a:cxnLst/>
              <a:rect l="l" t="t" r="r" b="b"/>
              <a:pathLst>
                <a:path w="2150" h="776" extrusionOk="0">
                  <a:moveTo>
                    <a:pt x="1514" y="0"/>
                  </a:moveTo>
                  <a:cubicBezTo>
                    <a:pt x="1337" y="0"/>
                    <a:pt x="1152" y="14"/>
                    <a:pt x="976" y="52"/>
                  </a:cubicBezTo>
                  <a:cubicBezTo>
                    <a:pt x="697" y="151"/>
                    <a:pt x="419" y="151"/>
                    <a:pt x="160" y="251"/>
                  </a:cubicBezTo>
                  <a:cubicBezTo>
                    <a:pt x="81" y="271"/>
                    <a:pt x="21" y="350"/>
                    <a:pt x="1" y="410"/>
                  </a:cubicBezTo>
                  <a:cubicBezTo>
                    <a:pt x="1" y="569"/>
                    <a:pt x="100" y="649"/>
                    <a:pt x="220" y="669"/>
                  </a:cubicBezTo>
                  <a:lnTo>
                    <a:pt x="220" y="768"/>
                  </a:lnTo>
                  <a:cubicBezTo>
                    <a:pt x="239" y="773"/>
                    <a:pt x="256" y="775"/>
                    <a:pt x="273" y="775"/>
                  </a:cubicBezTo>
                  <a:cubicBezTo>
                    <a:pt x="326" y="775"/>
                    <a:pt x="368" y="749"/>
                    <a:pt x="399" y="688"/>
                  </a:cubicBezTo>
                  <a:cubicBezTo>
                    <a:pt x="478" y="549"/>
                    <a:pt x="598" y="549"/>
                    <a:pt x="757" y="549"/>
                  </a:cubicBezTo>
                  <a:cubicBezTo>
                    <a:pt x="858" y="650"/>
                    <a:pt x="990" y="678"/>
                    <a:pt x="1139" y="678"/>
                  </a:cubicBezTo>
                  <a:cubicBezTo>
                    <a:pt x="1195" y="678"/>
                    <a:pt x="1254" y="674"/>
                    <a:pt x="1314" y="669"/>
                  </a:cubicBezTo>
                  <a:cubicBezTo>
                    <a:pt x="1493" y="489"/>
                    <a:pt x="1652" y="310"/>
                    <a:pt x="1950" y="310"/>
                  </a:cubicBezTo>
                  <a:cubicBezTo>
                    <a:pt x="2050" y="310"/>
                    <a:pt x="2149" y="211"/>
                    <a:pt x="2050" y="92"/>
                  </a:cubicBezTo>
                  <a:cubicBezTo>
                    <a:pt x="1990" y="52"/>
                    <a:pt x="1891" y="52"/>
                    <a:pt x="1811" y="12"/>
                  </a:cubicBezTo>
                  <a:cubicBezTo>
                    <a:pt x="1717" y="5"/>
                    <a:pt x="161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2674375" y="1347125"/>
              <a:ext cx="35825" cy="12475"/>
            </a:xfrm>
            <a:custGeom>
              <a:avLst/>
              <a:gdLst/>
              <a:ahLst/>
              <a:cxnLst/>
              <a:rect l="l" t="t" r="r" b="b"/>
              <a:pathLst>
                <a:path w="1433" h="499" extrusionOk="0">
                  <a:moveTo>
                    <a:pt x="597" y="1"/>
                  </a:moveTo>
                  <a:cubicBezTo>
                    <a:pt x="398" y="60"/>
                    <a:pt x="199" y="120"/>
                    <a:pt x="0" y="180"/>
                  </a:cubicBezTo>
                  <a:cubicBezTo>
                    <a:pt x="0" y="220"/>
                    <a:pt x="0" y="299"/>
                    <a:pt x="40" y="359"/>
                  </a:cubicBezTo>
                  <a:cubicBezTo>
                    <a:pt x="99" y="399"/>
                    <a:pt x="139" y="419"/>
                    <a:pt x="219" y="458"/>
                  </a:cubicBezTo>
                  <a:cubicBezTo>
                    <a:pt x="318" y="478"/>
                    <a:pt x="418" y="498"/>
                    <a:pt x="517" y="498"/>
                  </a:cubicBezTo>
                  <a:lnTo>
                    <a:pt x="617" y="498"/>
                  </a:lnTo>
                  <a:cubicBezTo>
                    <a:pt x="689" y="478"/>
                    <a:pt x="763" y="473"/>
                    <a:pt x="838" y="473"/>
                  </a:cubicBezTo>
                  <a:cubicBezTo>
                    <a:pt x="899" y="473"/>
                    <a:pt x="960" y="476"/>
                    <a:pt x="1020" y="476"/>
                  </a:cubicBezTo>
                  <a:cubicBezTo>
                    <a:pt x="1172" y="476"/>
                    <a:pt x="1316" y="456"/>
                    <a:pt x="1432" y="319"/>
                  </a:cubicBezTo>
                  <a:cubicBezTo>
                    <a:pt x="1432" y="279"/>
                    <a:pt x="1432" y="200"/>
                    <a:pt x="1412" y="180"/>
                  </a:cubicBezTo>
                  <a:cubicBezTo>
                    <a:pt x="1344" y="156"/>
                    <a:pt x="1274" y="149"/>
                    <a:pt x="1203" y="149"/>
                  </a:cubicBezTo>
                  <a:cubicBezTo>
                    <a:pt x="1122" y="149"/>
                    <a:pt x="1040" y="158"/>
                    <a:pt x="961" y="158"/>
                  </a:cubicBezTo>
                  <a:cubicBezTo>
                    <a:pt x="827" y="158"/>
                    <a:pt x="701" y="133"/>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2684300" y="1367975"/>
              <a:ext cx="12975" cy="8525"/>
            </a:xfrm>
            <a:custGeom>
              <a:avLst/>
              <a:gdLst/>
              <a:ahLst/>
              <a:cxnLst/>
              <a:rect l="l" t="t" r="r" b="b"/>
              <a:pathLst>
                <a:path w="519" h="341" extrusionOk="0">
                  <a:moveTo>
                    <a:pt x="181" y="1"/>
                  </a:moveTo>
                  <a:cubicBezTo>
                    <a:pt x="124" y="1"/>
                    <a:pt x="65" y="9"/>
                    <a:pt x="1" y="22"/>
                  </a:cubicBezTo>
                  <a:cubicBezTo>
                    <a:pt x="1" y="325"/>
                    <a:pt x="192" y="341"/>
                    <a:pt x="389" y="341"/>
                  </a:cubicBezTo>
                  <a:cubicBezTo>
                    <a:pt x="412" y="341"/>
                    <a:pt x="435" y="340"/>
                    <a:pt x="458" y="340"/>
                  </a:cubicBezTo>
                  <a:cubicBezTo>
                    <a:pt x="498" y="261"/>
                    <a:pt x="518" y="221"/>
                    <a:pt x="518" y="161"/>
                  </a:cubicBezTo>
                  <a:cubicBezTo>
                    <a:pt x="410" y="40"/>
                    <a:pt x="302"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2749950" y="1353100"/>
              <a:ext cx="2525" cy="3000"/>
            </a:xfrm>
            <a:custGeom>
              <a:avLst/>
              <a:gdLst/>
              <a:ahLst/>
              <a:cxnLst/>
              <a:rect l="l" t="t" r="r" b="b"/>
              <a:pathLst>
                <a:path w="101" h="120" extrusionOk="0">
                  <a:moveTo>
                    <a:pt x="41" y="0"/>
                  </a:moveTo>
                  <a:cubicBezTo>
                    <a:pt x="41" y="0"/>
                    <a:pt x="21" y="40"/>
                    <a:pt x="1" y="40"/>
                  </a:cubicBezTo>
                  <a:lnTo>
                    <a:pt x="80" y="120"/>
                  </a:lnTo>
                  <a:cubicBezTo>
                    <a:pt x="80" y="120"/>
                    <a:pt x="100" y="80"/>
                    <a:pt x="100" y="60"/>
                  </a:cubicBezTo>
                  <a:cubicBezTo>
                    <a:pt x="80" y="40"/>
                    <a:pt x="80" y="2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2426200" y="1449575"/>
              <a:ext cx="57725" cy="28100"/>
            </a:xfrm>
            <a:custGeom>
              <a:avLst/>
              <a:gdLst/>
              <a:ahLst/>
              <a:cxnLst/>
              <a:rect l="l" t="t" r="r" b="b"/>
              <a:pathLst>
                <a:path w="2309" h="1124" extrusionOk="0">
                  <a:moveTo>
                    <a:pt x="2308" y="1"/>
                  </a:moveTo>
                  <a:lnTo>
                    <a:pt x="2308" y="1"/>
                  </a:lnTo>
                  <a:cubicBezTo>
                    <a:pt x="1652" y="60"/>
                    <a:pt x="1035" y="259"/>
                    <a:pt x="418" y="399"/>
                  </a:cubicBezTo>
                  <a:cubicBezTo>
                    <a:pt x="140" y="538"/>
                    <a:pt x="1" y="757"/>
                    <a:pt x="160" y="975"/>
                  </a:cubicBezTo>
                  <a:cubicBezTo>
                    <a:pt x="253" y="1083"/>
                    <a:pt x="349" y="1124"/>
                    <a:pt x="444" y="1124"/>
                  </a:cubicBezTo>
                  <a:cubicBezTo>
                    <a:pt x="612" y="1124"/>
                    <a:pt x="776" y="998"/>
                    <a:pt x="916" y="896"/>
                  </a:cubicBezTo>
                  <a:cubicBezTo>
                    <a:pt x="1095" y="896"/>
                    <a:pt x="1234" y="876"/>
                    <a:pt x="1413" y="876"/>
                  </a:cubicBezTo>
                  <a:cubicBezTo>
                    <a:pt x="1612" y="498"/>
                    <a:pt x="2268" y="558"/>
                    <a:pt x="23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2493350" y="1437150"/>
              <a:ext cx="21900" cy="8900"/>
            </a:xfrm>
            <a:custGeom>
              <a:avLst/>
              <a:gdLst/>
              <a:ahLst/>
              <a:cxnLst/>
              <a:rect l="l" t="t" r="r" b="b"/>
              <a:pathLst>
                <a:path w="876" h="356" extrusionOk="0">
                  <a:moveTo>
                    <a:pt x="875" y="0"/>
                  </a:moveTo>
                  <a:cubicBezTo>
                    <a:pt x="577" y="80"/>
                    <a:pt x="239" y="120"/>
                    <a:pt x="0" y="339"/>
                  </a:cubicBezTo>
                  <a:cubicBezTo>
                    <a:pt x="78" y="348"/>
                    <a:pt x="158" y="356"/>
                    <a:pt x="238" y="356"/>
                  </a:cubicBezTo>
                  <a:cubicBezTo>
                    <a:pt x="484" y="356"/>
                    <a:pt x="725" y="286"/>
                    <a:pt x="8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2427775" y="1571550"/>
              <a:ext cx="11875" cy="8375"/>
            </a:xfrm>
            <a:custGeom>
              <a:avLst/>
              <a:gdLst/>
              <a:ahLst/>
              <a:cxnLst/>
              <a:rect l="l" t="t" r="r" b="b"/>
              <a:pathLst>
                <a:path w="475" h="335" extrusionOk="0">
                  <a:moveTo>
                    <a:pt x="243" y="1"/>
                  </a:moveTo>
                  <a:cubicBezTo>
                    <a:pt x="180" y="1"/>
                    <a:pt x="108" y="16"/>
                    <a:pt x="37" y="35"/>
                  </a:cubicBezTo>
                  <a:cubicBezTo>
                    <a:pt x="1" y="276"/>
                    <a:pt x="89" y="335"/>
                    <a:pt x="212" y="335"/>
                  </a:cubicBezTo>
                  <a:cubicBezTo>
                    <a:pt x="292" y="335"/>
                    <a:pt x="388" y="310"/>
                    <a:pt x="475" y="294"/>
                  </a:cubicBezTo>
                  <a:cubicBezTo>
                    <a:pt x="475" y="66"/>
                    <a:pt x="375" y="1"/>
                    <a:pt x="2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2488375" y="1557800"/>
              <a:ext cx="4975" cy="5200"/>
            </a:xfrm>
            <a:custGeom>
              <a:avLst/>
              <a:gdLst/>
              <a:ahLst/>
              <a:cxnLst/>
              <a:rect l="l" t="t" r="r" b="b"/>
              <a:pathLst>
                <a:path w="199" h="208" extrusionOk="0">
                  <a:moveTo>
                    <a:pt x="123" y="1"/>
                  </a:moveTo>
                  <a:cubicBezTo>
                    <a:pt x="105" y="1"/>
                    <a:pt x="78" y="9"/>
                    <a:pt x="40" y="28"/>
                  </a:cubicBezTo>
                  <a:cubicBezTo>
                    <a:pt x="0" y="48"/>
                    <a:pt x="80" y="148"/>
                    <a:pt x="139" y="207"/>
                  </a:cubicBezTo>
                  <a:cubicBezTo>
                    <a:pt x="123" y="143"/>
                    <a:pt x="198" y="1"/>
                    <a:pt x="1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2791725" y="1164375"/>
              <a:ext cx="22400" cy="4175"/>
            </a:xfrm>
            <a:custGeom>
              <a:avLst/>
              <a:gdLst/>
              <a:ahLst/>
              <a:cxnLst/>
              <a:rect l="l" t="t" r="r" b="b"/>
              <a:pathLst>
                <a:path w="896" h="167" extrusionOk="0">
                  <a:moveTo>
                    <a:pt x="532" y="1"/>
                  </a:moveTo>
                  <a:cubicBezTo>
                    <a:pt x="349" y="1"/>
                    <a:pt x="168" y="22"/>
                    <a:pt x="1" y="130"/>
                  </a:cubicBezTo>
                  <a:cubicBezTo>
                    <a:pt x="154" y="139"/>
                    <a:pt x="302" y="167"/>
                    <a:pt x="445" y="167"/>
                  </a:cubicBezTo>
                  <a:cubicBezTo>
                    <a:pt x="601" y="167"/>
                    <a:pt x="751" y="134"/>
                    <a:pt x="896" y="10"/>
                  </a:cubicBezTo>
                  <a:cubicBezTo>
                    <a:pt x="777" y="10"/>
                    <a:pt x="654" y="1"/>
                    <a:pt x="5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2765375" y="1168350"/>
              <a:ext cx="13950" cy="3925"/>
            </a:xfrm>
            <a:custGeom>
              <a:avLst/>
              <a:gdLst/>
              <a:ahLst/>
              <a:cxnLst/>
              <a:rect l="l" t="t" r="r" b="b"/>
              <a:pathLst>
                <a:path w="558" h="157" extrusionOk="0">
                  <a:moveTo>
                    <a:pt x="395" y="1"/>
                  </a:moveTo>
                  <a:cubicBezTo>
                    <a:pt x="252" y="1"/>
                    <a:pt x="116" y="29"/>
                    <a:pt x="0" y="130"/>
                  </a:cubicBezTo>
                  <a:cubicBezTo>
                    <a:pt x="89" y="145"/>
                    <a:pt x="167" y="157"/>
                    <a:pt x="239" y="157"/>
                  </a:cubicBezTo>
                  <a:cubicBezTo>
                    <a:pt x="358" y="157"/>
                    <a:pt x="458" y="123"/>
                    <a:pt x="557" y="10"/>
                  </a:cubicBezTo>
                  <a:cubicBezTo>
                    <a:pt x="503" y="5"/>
                    <a:pt x="448" y="1"/>
                    <a:pt x="3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2829525" y="1160150"/>
              <a:ext cx="6500" cy="3000"/>
            </a:xfrm>
            <a:custGeom>
              <a:avLst/>
              <a:gdLst/>
              <a:ahLst/>
              <a:cxnLst/>
              <a:rect l="l" t="t" r="r" b="b"/>
              <a:pathLst>
                <a:path w="260" h="120" extrusionOk="0">
                  <a:moveTo>
                    <a:pt x="259" y="0"/>
                  </a:moveTo>
                  <a:lnTo>
                    <a:pt x="259" y="0"/>
                  </a:lnTo>
                  <a:cubicBezTo>
                    <a:pt x="180" y="40"/>
                    <a:pt x="80" y="80"/>
                    <a:pt x="1" y="119"/>
                  </a:cubicBezTo>
                  <a:cubicBezTo>
                    <a:pt x="100" y="119"/>
                    <a:pt x="199" y="8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2783775" y="1468975"/>
              <a:ext cx="47275" cy="25400"/>
            </a:xfrm>
            <a:custGeom>
              <a:avLst/>
              <a:gdLst/>
              <a:ahLst/>
              <a:cxnLst/>
              <a:rect l="l" t="t" r="r" b="b"/>
              <a:pathLst>
                <a:path w="1891" h="1016" extrusionOk="0">
                  <a:moveTo>
                    <a:pt x="1731" y="1"/>
                  </a:moveTo>
                  <a:lnTo>
                    <a:pt x="1731" y="1"/>
                  </a:lnTo>
                  <a:cubicBezTo>
                    <a:pt x="1512" y="100"/>
                    <a:pt x="1254" y="199"/>
                    <a:pt x="1035" y="299"/>
                  </a:cubicBezTo>
                  <a:cubicBezTo>
                    <a:pt x="697" y="378"/>
                    <a:pt x="259" y="359"/>
                    <a:pt x="20" y="697"/>
                  </a:cubicBezTo>
                  <a:cubicBezTo>
                    <a:pt x="20" y="756"/>
                    <a:pt x="0" y="776"/>
                    <a:pt x="0" y="816"/>
                  </a:cubicBezTo>
                  <a:lnTo>
                    <a:pt x="199" y="816"/>
                  </a:lnTo>
                  <a:cubicBezTo>
                    <a:pt x="239" y="876"/>
                    <a:pt x="279" y="916"/>
                    <a:pt x="319" y="1015"/>
                  </a:cubicBezTo>
                  <a:cubicBezTo>
                    <a:pt x="856" y="916"/>
                    <a:pt x="1413" y="796"/>
                    <a:pt x="1890" y="498"/>
                  </a:cubicBezTo>
                  <a:cubicBezTo>
                    <a:pt x="1711" y="378"/>
                    <a:pt x="1731" y="199"/>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2779300" y="1471950"/>
              <a:ext cx="30850" cy="13950"/>
            </a:xfrm>
            <a:custGeom>
              <a:avLst/>
              <a:gdLst/>
              <a:ahLst/>
              <a:cxnLst/>
              <a:rect l="l" t="t" r="r" b="b"/>
              <a:pathLst>
                <a:path w="1234" h="558" extrusionOk="0">
                  <a:moveTo>
                    <a:pt x="896" y="1"/>
                  </a:moveTo>
                  <a:cubicBezTo>
                    <a:pt x="787" y="157"/>
                    <a:pt x="642" y="183"/>
                    <a:pt x="492" y="183"/>
                  </a:cubicBezTo>
                  <a:cubicBezTo>
                    <a:pt x="420" y="183"/>
                    <a:pt x="347" y="177"/>
                    <a:pt x="276" y="177"/>
                  </a:cubicBezTo>
                  <a:cubicBezTo>
                    <a:pt x="250" y="177"/>
                    <a:pt x="225" y="178"/>
                    <a:pt x="199" y="180"/>
                  </a:cubicBezTo>
                  <a:cubicBezTo>
                    <a:pt x="140" y="299"/>
                    <a:pt x="0" y="439"/>
                    <a:pt x="199" y="558"/>
                  </a:cubicBezTo>
                  <a:cubicBezTo>
                    <a:pt x="518" y="439"/>
                    <a:pt x="876" y="279"/>
                    <a:pt x="1214" y="160"/>
                  </a:cubicBezTo>
                  <a:cubicBezTo>
                    <a:pt x="1214" y="100"/>
                    <a:pt x="1214" y="6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2766875" y="1485325"/>
              <a:ext cx="7975" cy="3575"/>
            </a:xfrm>
            <a:custGeom>
              <a:avLst/>
              <a:gdLst/>
              <a:ahLst/>
              <a:cxnLst/>
              <a:rect l="l" t="t" r="r" b="b"/>
              <a:pathLst>
                <a:path w="319" h="143" extrusionOk="0">
                  <a:moveTo>
                    <a:pt x="171" y="0"/>
                  </a:moveTo>
                  <a:cubicBezTo>
                    <a:pt x="117" y="0"/>
                    <a:pt x="61" y="50"/>
                    <a:pt x="0" y="142"/>
                  </a:cubicBezTo>
                  <a:lnTo>
                    <a:pt x="318" y="142"/>
                  </a:lnTo>
                  <a:cubicBezTo>
                    <a:pt x="270" y="45"/>
                    <a:pt x="222" y="0"/>
                    <a:pt x="1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2868825" y="968175"/>
              <a:ext cx="19400" cy="7175"/>
            </a:xfrm>
            <a:custGeom>
              <a:avLst/>
              <a:gdLst/>
              <a:ahLst/>
              <a:cxnLst/>
              <a:rect l="l" t="t" r="r" b="b"/>
              <a:pathLst>
                <a:path w="776" h="287" extrusionOk="0">
                  <a:moveTo>
                    <a:pt x="776" y="1"/>
                  </a:moveTo>
                  <a:lnTo>
                    <a:pt x="776" y="1"/>
                  </a:lnTo>
                  <a:cubicBezTo>
                    <a:pt x="537" y="20"/>
                    <a:pt x="298" y="20"/>
                    <a:pt x="0" y="20"/>
                  </a:cubicBezTo>
                  <a:cubicBezTo>
                    <a:pt x="162" y="202"/>
                    <a:pt x="306" y="287"/>
                    <a:pt x="432" y="287"/>
                  </a:cubicBezTo>
                  <a:cubicBezTo>
                    <a:pt x="568" y="287"/>
                    <a:pt x="683" y="18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2888200" y="964475"/>
              <a:ext cx="5175" cy="3725"/>
            </a:xfrm>
            <a:custGeom>
              <a:avLst/>
              <a:gdLst/>
              <a:ahLst/>
              <a:cxnLst/>
              <a:rect l="l" t="t" r="r" b="b"/>
              <a:pathLst>
                <a:path w="207" h="149" extrusionOk="0">
                  <a:moveTo>
                    <a:pt x="144" y="0"/>
                  </a:moveTo>
                  <a:cubicBezTo>
                    <a:pt x="105" y="0"/>
                    <a:pt x="18" y="81"/>
                    <a:pt x="1" y="149"/>
                  </a:cubicBezTo>
                  <a:cubicBezTo>
                    <a:pt x="10" y="140"/>
                    <a:pt x="26" y="138"/>
                    <a:pt x="45" y="138"/>
                  </a:cubicBezTo>
                  <a:cubicBezTo>
                    <a:pt x="63" y="138"/>
                    <a:pt x="83" y="140"/>
                    <a:pt x="103" y="140"/>
                  </a:cubicBezTo>
                  <a:cubicBezTo>
                    <a:pt x="159" y="140"/>
                    <a:pt x="206" y="125"/>
                    <a:pt x="160" y="9"/>
                  </a:cubicBezTo>
                  <a:cubicBezTo>
                    <a:pt x="157" y="3"/>
                    <a:pt x="151" y="0"/>
                    <a:pt x="1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2755925" y="1208975"/>
              <a:ext cx="15450" cy="6900"/>
            </a:xfrm>
            <a:custGeom>
              <a:avLst/>
              <a:gdLst/>
              <a:ahLst/>
              <a:cxnLst/>
              <a:rect l="l" t="t" r="r" b="b"/>
              <a:pathLst>
                <a:path w="618" h="276" extrusionOk="0">
                  <a:moveTo>
                    <a:pt x="375" y="1"/>
                  </a:moveTo>
                  <a:cubicBezTo>
                    <a:pt x="276" y="1"/>
                    <a:pt x="178" y="33"/>
                    <a:pt x="80" y="76"/>
                  </a:cubicBezTo>
                  <a:cubicBezTo>
                    <a:pt x="0" y="156"/>
                    <a:pt x="0" y="215"/>
                    <a:pt x="80" y="255"/>
                  </a:cubicBezTo>
                  <a:cubicBezTo>
                    <a:pt x="154" y="263"/>
                    <a:pt x="233" y="275"/>
                    <a:pt x="309" y="275"/>
                  </a:cubicBezTo>
                  <a:cubicBezTo>
                    <a:pt x="437" y="275"/>
                    <a:pt x="555" y="239"/>
                    <a:pt x="617" y="76"/>
                  </a:cubicBezTo>
                  <a:cubicBezTo>
                    <a:pt x="536" y="22"/>
                    <a:pt x="455"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2752950" y="1211850"/>
              <a:ext cx="4975" cy="4025"/>
            </a:xfrm>
            <a:custGeom>
              <a:avLst/>
              <a:gdLst/>
              <a:ahLst/>
              <a:cxnLst/>
              <a:rect l="l" t="t" r="r" b="b"/>
              <a:pathLst>
                <a:path w="199" h="161" extrusionOk="0">
                  <a:moveTo>
                    <a:pt x="199" y="1"/>
                  </a:moveTo>
                  <a:cubicBezTo>
                    <a:pt x="139" y="1"/>
                    <a:pt x="80" y="1"/>
                    <a:pt x="0" y="21"/>
                  </a:cubicBezTo>
                  <a:cubicBezTo>
                    <a:pt x="0" y="61"/>
                    <a:pt x="40" y="120"/>
                    <a:pt x="40" y="160"/>
                  </a:cubicBezTo>
                  <a:lnTo>
                    <a:pt x="199" y="160"/>
                  </a:lnTo>
                  <a:lnTo>
                    <a:pt x="19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2765375" y="1289450"/>
              <a:ext cx="9475" cy="4700"/>
            </a:xfrm>
            <a:custGeom>
              <a:avLst/>
              <a:gdLst/>
              <a:ahLst/>
              <a:cxnLst/>
              <a:rect l="l" t="t" r="r" b="b"/>
              <a:pathLst>
                <a:path w="379" h="188" extrusionOk="0">
                  <a:moveTo>
                    <a:pt x="0" y="0"/>
                  </a:moveTo>
                  <a:cubicBezTo>
                    <a:pt x="0" y="153"/>
                    <a:pt x="57" y="188"/>
                    <a:pt x="128" y="188"/>
                  </a:cubicBezTo>
                  <a:cubicBezTo>
                    <a:pt x="189" y="188"/>
                    <a:pt x="262" y="162"/>
                    <a:pt x="318" y="162"/>
                  </a:cubicBezTo>
                  <a:cubicBezTo>
                    <a:pt x="341" y="162"/>
                    <a:pt x="362" y="166"/>
                    <a:pt x="378" y="179"/>
                  </a:cubicBezTo>
                  <a:cubicBezTo>
                    <a:pt x="299"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417250" y="1514225"/>
              <a:ext cx="37325" cy="31350"/>
            </a:xfrm>
            <a:custGeom>
              <a:avLst/>
              <a:gdLst/>
              <a:ahLst/>
              <a:cxnLst/>
              <a:rect l="l" t="t" r="r" b="b"/>
              <a:pathLst>
                <a:path w="1493" h="1254" extrusionOk="0">
                  <a:moveTo>
                    <a:pt x="398" y="1"/>
                  </a:moveTo>
                  <a:cubicBezTo>
                    <a:pt x="299" y="1"/>
                    <a:pt x="239" y="60"/>
                    <a:pt x="180" y="100"/>
                  </a:cubicBezTo>
                  <a:cubicBezTo>
                    <a:pt x="1" y="438"/>
                    <a:pt x="1" y="757"/>
                    <a:pt x="239" y="1075"/>
                  </a:cubicBezTo>
                  <a:cubicBezTo>
                    <a:pt x="299" y="1135"/>
                    <a:pt x="359" y="1194"/>
                    <a:pt x="438" y="1254"/>
                  </a:cubicBezTo>
                  <a:lnTo>
                    <a:pt x="438" y="1095"/>
                  </a:lnTo>
                  <a:cubicBezTo>
                    <a:pt x="498" y="956"/>
                    <a:pt x="657" y="975"/>
                    <a:pt x="776" y="936"/>
                  </a:cubicBezTo>
                  <a:cubicBezTo>
                    <a:pt x="935" y="558"/>
                    <a:pt x="1492" y="558"/>
                    <a:pt x="1492" y="80"/>
                  </a:cubicBezTo>
                  <a:cubicBezTo>
                    <a:pt x="1446" y="34"/>
                    <a:pt x="1391" y="24"/>
                    <a:pt x="1332" y="24"/>
                  </a:cubicBezTo>
                  <a:cubicBezTo>
                    <a:pt x="1285" y="24"/>
                    <a:pt x="1235" y="30"/>
                    <a:pt x="1187" y="30"/>
                  </a:cubicBezTo>
                  <a:cubicBezTo>
                    <a:pt x="1141" y="30"/>
                    <a:pt x="1096" y="24"/>
                    <a:pt x="1055" y="1"/>
                  </a:cubicBezTo>
                  <a:cubicBezTo>
                    <a:pt x="920" y="46"/>
                    <a:pt x="798" y="84"/>
                    <a:pt x="678" y="84"/>
                  </a:cubicBezTo>
                  <a:cubicBezTo>
                    <a:pt x="585" y="84"/>
                    <a:pt x="494" y="61"/>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2443600" y="1507600"/>
              <a:ext cx="23400" cy="11200"/>
            </a:xfrm>
            <a:custGeom>
              <a:avLst/>
              <a:gdLst/>
              <a:ahLst/>
              <a:cxnLst/>
              <a:rect l="l" t="t" r="r" b="b"/>
              <a:pathLst>
                <a:path w="936" h="448" extrusionOk="0">
                  <a:moveTo>
                    <a:pt x="723" y="0"/>
                  </a:moveTo>
                  <a:cubicBezTo>
                    <a:pt x="673" y="0"/>
                    <a:pt x="612" y="15"/>
                    <a:pt x="538" y="47"/>
                  </a:cubicBezTo>
                  <a:cubicBezTo>
                    <a:pt x="438" y="107"/>
                    <a:pt x="319" y="67"/>
                    <a:pt x="220" y="107"/>
                  </a:cubicBezTo>
                  <a:cubicBezTo>
                    <a:pt x="80" y="107"/>
                    <a:pt x="1" y="146"/>
                    <a:pt x="41" y="306"/>
                  </a:cubicBezTo>
                  <a:cubicBezTo>
                    <a:pt x="90" y="377"/>
                    <a:pt x="138" y="399"/>
                    <a:pt x="183" y="399"/>
                  </a:cubicBezTo>
                  <a:cubicBezTo>
                    <a:pt x="265" y="399"/>
                    <a:pt x="342" y="325"/>
                    <a:pt x="419" y="325"/>
                  </a:cubicBezTo>
                  <a:cubicBezTo>
                    <a:pt x="524" y="372"/>
                    <a:pt x="630" y="447"/>
                    <a:pt x="732" y="447"/>
                  </a:cubicBezTo>
                  <a:cubicBezTo>
                    <a:pt x="802" y="447"/>
                    <a:pt x="871" y="411"/>
                    <a:pt x="936" y="306"/>
                  </a:cubicBezTo>
                  <a:cubicBezTo>
                    <a:pt x="921" y="115"/>
                    <a:pt x="863" y="0"/>
                    <a:pt x="7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2440625" y="1537600"/>
              <a:ext cx="8475" cy="4000"/>
            </a:xfrm>
            <a:custGeom>
              <a:avLst/>
              <a:gdLst/>
              <a:ahLst/>
              <a:cxnLst/>
              <a:rect l="l" t="t" r="r" b="b"/>
              <a:pathLst>
                <a:path w="339" h="160" extrusionOk="0">
                  <a:moveTo>
                    <a:pt x="339" y="1"/>
                  </a:moveTo>
                  <a:cubicBezTo>
                    <a:pt x="219" y="1"/>
                    <a:pt x="80" y="21"/>
                    <a:pt x="0" y="140"/>
                  </a:cubicBezTo>
                  <a:cubicBezTo>
                    <a:pt x="60" y="160"/>
                    <a:pt x="120" y="160"/>
                    <a:pt x="199" y="160"/>
                  </a:cubicBezTo>
                  <a:cubicBezTo>
                    <a:pt x="239" y="100"/>
                    <a:pt x="29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2610200" y="1385550"/>
              <a:ext cx="9475" cy="3875"/>
            </a:xfrm>
            <a:custGeom>
              <a:avLst/>
              <a:gdLst/>
              <a:ahLst/>
              <a:cxnLst/>
              <a:rect l="l" t="t" r="r" b="b"/>
              <a:pathLst>
                <a:path w="379" h="155" extrusionOk="0">
                  <a:moveTo>
                    <a:pt x="267" y="1"/>
                  </a:moveTo>
                  <a:cubicBezTo>
                    <a:pt x="156" y="1"/>
                    <a:pt x="61" y="49"/>
                    <a:pt x="1" y="155"/>
                  </a:cubicBezTo>
                  <a:cubicBezTo>
                    <a:pt x="140" y="155"/>
                    <a:pt x="259" y="135"/>
                    <a:pt x="379" y="15"/>
                  </a:cubicBezTo>
                  <a:cubicBezTo>
                    <a:pt x="340" y="6"/>
                    <a:pt x="303"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2634575" y="1377700"/>
              <a:ext cx="10475" cy="7250"/>
            </a:xfrm>
            <a:custGeom>
              <a:avLst/>
              <a:gdLst/>
              <a:ahLst/>
              <a:cxnLst/>
              <a:rect l="l" t="t" r="r" b="b"/>
              <a:pathLst>
                <a:path w="419" h="290" extrusionOk="0">
                  <a:moveTo>
                    <a:pt x="247" y="1"/>
                  </a:moveTo>
                  <a:cubicBezTo>
                    <a:pt x="180" y="1"/>
                    <a:pt x="115" y="22"/>
                    <a:pt x="60" y="91"/>
                  </a:cubicBezTo>
                  <a:cubicBezTo>
                    <a:pt x="40" y="130"/>
                    <a:pt x="21" y="170"/>
                    <a:pt x="1" y="190"/>
                  </a:cubicBezTo>
                  <a:cubicBezTo>
                    <a:pt x="21" y="250"/>
                    <a:pt x="40" y="270"/>
                    <a:pt x="60" y="290"/>
                  </a:cubicBezTo>
                  <a:cubicBezTo>
                    <a:pt x="219" y="290"/>
                    <a:pt x="339" y="250"/>
                    <a:pt x="418" y="130"/>
                  </a:cubicBezTo>
                  <a:cubicBezTo>
                    <a:pt x="398" y="91"/>
                    <a:pt x="359" y="71"/>
                    <a:pt x="339" y="11"/>
                  </a:cubicBezTo>
                  <a:cubicBezTo>
                    <a:pt x="308" y="5"/>
                    <a:pt x="277" y="1"/>
                    <a:pt x="2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2618675" y="1382050"/>
              <a:ext cx="8975" cy="3900"/>
            </a:xfrm>
            <a:custGeom>
              <a:avLst/>
              <a:gdLst/>
              <a:ahLst/>
              <a:cxnLst/>
              <a:rect l="l" t="t" r="r" b="b"/>
              <a:pathLst>
                <a:path w="359" h="156" extrusionOk="0">
                  <a:moveTo>
                    <a:pt x="174" y="1"/>
                  </a:moveTo>
                  <a:cubicBezTo>
                    <a:pt x="111" y="1"/>
                    <a:pt x="53" y="50"/>
                    <a:pt x="0" y="155"/>
                  </a:cubicBezTo>
                  <a:cubicBezTo>
                    <a:pt x="139" y="155"/>
                    <a:pt x="239" y="116"/>
                    <a:pt x="358" y="116"/>
                  </a:cubicBezTo>
                  <a:cubicBezTo>
                    <a:pt x="292" y="40"/>
                    <a:pt x="231" y="1"/>
                    <a:pt x="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2644025" y="1375975"/>
              <a:ext cx="6500" cy="5000"/>
            </a:xfrm>
            <a:custGeom>
              <a:avLst/>
              <a:gdLst/>
              <a:ahLst/>
              <a:cxnLst/>
              <a:rect l="l" t="t" r="r" b="b"/>
              <a:pathLst>
                <a:path w="260" h="200" extrusionOk="0">
                  <a:moveTo>
                    <a:pt x="140" y="1"/>
                  </a:moveTo>
                  <a:cubicBezTo>
                    <a:pt x="40" y="1"/>
                    <a:pt x="1" y="100"/>
                    <a:pt x="40" y="160"/>
                  </a:cubicBezTo>
                  <a:lnTo>
                    <a:pt x="60" y="199"/>
                  </a:lnTo>
                  <a:lnTo>
                    <a:pt x="219" y="199"/>
                  </a:lnTo>
                  <a:lnTo>
                    <a:pt x="259" y="140"/>
                  </a:lnTo>
                  <a:cubicBezTo>
                    <a:pt x="259" y="6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2627625" y="1384925"/>
              <a:ext cx="5975" cy="4000"/>
            </a:xfrm>
            <a:custGeom>
              <a:avLst/>
              <a:gdLst/>
              <a:ahLst/>
              <a:cxnLst/>
              <a:rect l="l" t="t" r="r" b="b"/>
              <a:pathLst>
                <a:path w="239" h="160" extrusionOk="0">
                  <a:moveTo>
                    <a:pt x="0" y="1"/>
                  </a:moveTo>
                  <a:cubicBezTo>
                    <a:pt x="20" y="60"/>
                    <a:pt x="60" y="100"/>
                    <a:pt x="119" y="160"/>
                  </a:cubicBezTo>
                  <a:cubicBezTo>
                    <a:pt x="239" y="140"/>
                    <a:pt x="239" y="8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2630100" y="1383850"/>
              <a:ext cx="5500" cy="5075"/>
            </a:xfrm>
            <a:custGeom>
              <a:avLst/>
              <a:gdLst/>
              <a:ahLst/>
              <a:cxnLst/>
              <a:rect l="l" t="t" r="r" b="b"/>
              <a:pathLst>
                <a:path w="220" h="203" extrusionOk="0">
                  <a:moveTo>
                    <a:pt x="108" y="1"/>
                  </a:moveTo>
                  <a:cubicBezTo>
                    <a:pt x="87" y="1"/>
                    <a:pt x="66" y="7"/>
                    <a:pt x="40" y="24"/>
                  </a:cubicBezTo>
                  <a:lnTo>
                    <a:pt x="20" y="44"/>
                  </a:lnTo>
                  <a:cubicBezTo>
                    <a:pt x="20" y="103"/>
                    <a:pt x="20" y="143"/>
                    <a:pt x="1" y="203"/>
                  </a:cubicBezTo>
                  <a:cubicBezTo>
                    <a:pt x="120" y="203"/>
                    <a:pt x="200" y="143"/>
                    <a:pt x="219" y="44"/>
                  </a:cubicBezTo>
                  <a:lnTo>
                    <a:pt x="200" y="24"/>
                  </a:lnTo>
                  <a:cubicBezTo>
                    <a:pt x="165" y="12"/>
                    <a:pt x="137" y="1"/>
                    <a:pt x="1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2852400" y="982100"/>
              <a:ext cx="6000" cy="4000"/>
            </a:xfrm>
            <a:custGeom>
              <a:avLst/>
              <a:gdLst/>
              <a:ahLst/>
              <a:cxnLst/>
              <a:rect l="l" t="t" r="r" b="b"/>
              <a:pathLst>
                <a:path w="240" h="160" extrusionOk="0">
                  <a:moveTo>
                    <a:pt x="60" y="1"/>
                  </a:moveTo>
                  <a:cubicBezTo>
                    <a:pt x="60" y="40"/>
                    <a:pt x="40" y="60"/>
                    <a:pt x="1" y="80"/>
                  </a:cubicBezTo>
                  <a:lnTo>
                    <a:pt x="239" y="160"/>
                  </a:lnTo>
                  <a:cubicBezTo>
                    <a:pt x="180" y="100"/>
                    <a:pt x="140" y="6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2801175" y="1346150"/>
              <a:ext cx="7975" cy="3300"/>
            </a:xfrm>
            <a:custGeom>
              <a:avLst/>
              <a:gdLst/>
              <a:ahLst/>
              <a:cxnLst/>
              <a:rect l="l" t="t" r="r" b="b"/>
              <a:pathLst>
                <a:path w="319" h="132" extrusionOk="0">
                  <a:moveTo>
                    <a:pt x="319" y="0"/>
                  </a:moveTo>
                  <a:cubicBezTo>
                    <a:pt x="219" y="0"/>
                    <a:pt x="100" y="0"/>
                    <a:pt x="1" y="20"/>
                  </a:cubicBezTo>
                  <a:cubicBezTo>
                    <a:pt x="67" y="75"/>
                    <a:pt x="128" y="131"/>
                    <a:pt x="186" y="131"/>
                  </a:cubicBezTo>
                  <a:cubicBezTo>
                    <a:pt x="231" y="131"/>
                    <a:pt x="275" y="9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2818100" y="1137750"/>
              <a:ext cx="4000" cy="5500"/>
            </a:xfrm>
            <a:custGeom>
              <a:avLst/>
              <a:gdLst/>
              <a:ahLst/>
              <a:cxnLst/>
              <a:rect l="l" t="t" r="r" b="b"/>
              <a:pathLst>
                <a:path w="160" h="220" extrusionOk="0">
                  <a:moveTo>
                    <a:pt x="40" y="1"/>
                  </a:moveTo>
                  <a:lnTo>
                    <a:pt x="40" y="1"/>
                  </a:lnTo>
                  <a:cubicBezTo>
                    <a:pt x="0" y="120"/>
                    <a:pt x="60" y="180"/>
                    <a:pt x="159" y="220"/>
                  </a:cubicBezTo>
                  <a:cubicBezTo>
                    <a:pt x="159" y="120"/>
                    <a:pt x="139" y="4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2488875" y="1520575"/>
              <a:ext cx="6975" cy="7100"/>
            </a:xfrm>
            <a:custGeom>
              <a:avLst/>
              <a:gdLst/>
              <a:ahLst/>
              <a:cxnLst/>
              <a:rect l="l" t="t" r="r" b="b"/>
              <a:pathLst>
                <a:path w="279" h="284" extrusionOk="0">
                  <a:moveTo>
                    <a:pt x="122" y="0"/>
                  </a:moveTo>
                  <a:cubicBezTo>
                    <a:pt x="85" y="0"/>
                    <a:pt x="40" y="5"/>
                    <a:pt x="0" y="5"/>
                  </a:cubicBezTo>
                  <a:cubicBezTo>
                    <a:pt x="0" y="125"/>
                    <a:pt x="0" y="224"/>
                    <a:pt x="119" y="284"/>
                  </a:cubicBezTo>
                  <a:cubicBezTo>
                    <a:pt x="179" y="204"/>
                    <a:pt x="279" y="125"/>
                    <a:pt x="199" y="25"/>
                  </a:cubicBezTo>
                  <a:cubicBezTo>
                    <a:pt x="189" y="5"/>
                    <a:pt x="159" y="0"/>
                    <a:pt x="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2770575" y="1086050"/>
              <a:ext cx="44550" cy="17800"/>
            </a:xfrm>
            <a:custGeom>
              <a:avLst/>
              <a:gdLst/>
              <a:ahLst/>
              <a:cxnLst/>
              <a:rect l="l" t="t" r="r" b="b"/>
              <a:pathLst>
                <a:path w="1782" h="712" extrusionOk="0">
                  <a:moveTo>
                    <a:pt x="1583" y="0"/>
                  </a:moveTo>
                  <a:lnTo>
                    <a:pt x="1225" y="159"/>
                  </a:lnTo>
                  <a:cubicBezTo>
                    <a:pt x="1175" y="209"/>
                    <a:pt x="1125" y="234"/>
                    <a:pt x="1070" y="234"/>
                  </a:cubicBezTo>
                  <a:cubicBezTo>
                    <a:pt x="1016" y="234"/>
                    <a:pt x="956" y="209"/>
                    <a:pt x="886" y="159"/>
                  </a:cubicBezTo>
                  <a:cubicBezTo>
                    <a:pt x="588" y="199"/>
                    <a:pt x="329" y="279"/>
                    <a:pt x="31" y="318"/>
                  </a:cubicBezTo>
                  <a:cubicBezTo>
                    <a:pt x="0" y="458"/>
                    <a:pt x="29" y="537"/>
                    <a:pt x="128" y="537"/>
                  </a:cubicBezTo>
                  <a:cubicBezTo>
                    <a:pt x="157" y="537"/>
                    <a:pt x="190" y="531"/>
                    <a:pt x="230" y="517"/>
                  </a:cubicBezTo>
                  <a:cubicBezTo>
                    <a:pt x="443" y="630"/>
                    <a:pt x="664" y="711"/>
                    <a:pt x="882" y="711"/>
                  </a:cubicBezTo>
                  <a:cubicBezTo>
                    <a:pt x="1011" y="711"/>
                    <a:pt x="1139" y="683"/>
                    <a:pt x="1264" y="617"/>
                  </a:cubicBezTo>
                  <a:cubicBezTo>
                    <a:pt x="1324" y="584"/>
                    <a:pt x="1379" y="570"/>
                    <a:pt x="1432" y="570"/>
                  </a:cubicBezTo>
                  <a:cubicBezTo>
                    <a:pt x="1539" y="570"/>
                    <a:pt x="1636" y="623"/>
                    <a:pt x="1742" y="676"/>
                  </a:cubicBezTo>
                  <a:cubicBezTo>
                    <a:pt x="1782" y="418"/>
                    <a:pt x="1682" y="219"/>
                    <a:pt x="15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2416250" y="1488050"/>
              <a:ext cx="50750" cy="28275"/>
            </a:xfrm>
            <a:custGeom>
              <a:avLst/>
              <a:gdLst/>
              <a:ahLst/>
              <a:cxnLst/>
              <a:rect l="l" t="t" r="r" b="b"/>
              <a:pathLst>
                <a:path w="2030" h="1131" extrusionOk="0">
                  <a:moveTo>
                    <a:pt x="1671" y="0"/>
                  </a:moveTo>
                  <a:cubicBezTo>
                    <a:pt x="1561" y="0"/>
                    <a:pt x="1444" y="49"/>
                    <a:pt x="1314" y="133"/>
                  </a:cubicBezTo>
                  <a:cubicBezTo>
                    <a:pt x="1087" y="288"/>
                    <a:pt x="881" y="535"/>
                    <a:pt x="623" y="535"/>
                  </a:cubicBezTo>
                  <a:cubicBezTo>
                    <a:pt x="518" y="535"/>
                    <a:pt x="405" y="494"/>
                    <a:pt x="279" y="391"/>
                  </a:cubicBezTo>
                  <a:cubicBezTo>
                    <a:pt x="249" y="361"/>
                    <a:pt x="215" y="347"/>
                    <a:pt x="177" y="347"/>
                  </a:cubicBezTo>
                  <a:cubicBezTo>
                    <a:pt x="140" y="347"/>
                    <a:pt x="100" y="361"/>
                    <a:pt x="60" y="391"/>
                  </a:cubicBezTo>
                  <a:cubicBezTo>
                    <a:pt x="1" y="491"/>
                    <a:pt x="1" y="590"/>
                    <a:pt x="21" y="710"/>
                  </a:cubicBezTo>
                  <a:cubicBezTo>
                    <a:pt x="120" y="889"/>
                    <a:pt x="299" y="948"/>
                    <a:pt x="438" y="1048"/>
                  </a:cubicBezTo>
                  <a:lnTo>
                    <a:pt x="478" y="1107"/>
                  </a:lnTo>
                  <a:cubicBezTo>
                    <a:pt x="531" y="1123"/>
                    <a:pt x="580" y="1130"/>
                    <a:pt x="626" y="1130"/>
                  </a:cubicBezTo>
                  <a:cubicBezTo>
                    <a:pt x="921" y="1130"/>
                    <a:pt x="1075" y="835"/>
                    <a:pt x="1334" y="749"/>
                  </a:cubicBezTo>
                  <a:cubicBezTo>
                    <a:pt x="1413" y="391"/>
                    <a:pt x="1871" y="451"/>
                    <a:pt x="2030" y="212"/>
                  </a:cubicBezTo>
                  <a:cubicBezTo>
                    <a:pt x="1913" y="64"/>
                    <a:pt x="179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2422225" y="1459500"/>
              <a:ext cx="36325" cy="29900"/>
            </a:xfrm>
            <a:custGeom>
              <a:avLst/>
              <a:gdLst/>
              <a:ahLst/>
              <a:cxnLst/>
              <a:rect l="l" t="t" r="r" b="b"/>
              <a:pathLst>
                <a:path w="1453" h="1196" extrusionOk="0">
                  <a:moveTo>
                    <a:pt x="536" y="1"/>
                  </a:moveTo>
                  <a:cubicBezTo>
                    <a:pt x="98" y="1"/>
                    <a:pt x="60" y="311"/>
                    <a:pt x="40" y="678"/>
                  </a:cubicBezTo>
                  <a:cubicBezTo>
                    <a:pt x="0" y="877"/>
                    <a:pt x="40" y="1076"/>
                    <a:pt x="199" y="1195"/>
                  </a:cubicBezTo>
                  <a:cubicBezTo>
                    <a:pt x="617" y="1036"/>
                    <a:pt x="1035" y="877"/>
                    <a:pt x="1453" y="698"/>
                  </a:cubicBezTo>
                  <a:cubicBezTo>
                    <a:pt x="1313" y="678"/>
                    <a:pt x="1174" y="678"/>
                    <a:pt x="1095" y="539"/>
                  </a:cubicBezTo>
                  <a:cubicBezTo>
                    <a:pt x="929" y="547"/>
                    <a:pt x="798" y="553"/>
                    <a:pt x="697" y="553"/>
                  </a:cubicBezTo>
                  <a:cubicBezTo>
                    <a:pt x="311" y="553"/>
                    <a:pt x="357" y="458"/>
                    <a:pt x="577" y="2"/>
                  </a:cubicBezTo>
                  <a:cubicBezTo>
                    <a:pt x="563" y="1"/>
                    <a:pt x="549" y="1"/>
                    <a:pt x="5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2414275" y="1476425"/>
              <a:ext cx="14450" cy="17950"/>
            </a:xfrm>
            <a:custGeom>
              <a:avLst/>
              <a:gdLst/>
              <a:ahLst/>
              <a:cxnLst/>
              <a:rect l="l" t="t" r="r" b="b"/>
              <a:pathLst>
                <a:path w="578" h="718" extrusionOk="0">
                  <a:moveTo>
                    <a:pt x="378" y="1"/>
                  </a:moveTo>
                  <a:cubicBezTo>
                    <a:pt x="318" y="1"/>
                    <a:pt x="279" y="1"/>
                    <a:pt x="259" y="61"/>
                  </a:cubicBezTo>
                  <a:cubicBezTo>
                    <a:pt x="0" y="279"/>
                    <a:pt x="179" y="478"/>
                    <a:pt x="299" y="677"/>
                  </a:cubicBezTo>
                  <a:cubicBezTo>
                    <a:pt x="318" y="677"/>
                    <a:pt x="378" y="697"/>
                    <a:pt x="398" y="717"/>
                  </a:cubicBezTo>
                  <a:cubicBezTo>
                    <a:pt x="458" y="657"/>
                    <a:pt x="497" y="598"/>
                    <a:pt x="557" y="518"/>
                  </a:cubicBezTo>
                  <a:cubicBezTo>
                    <a:pt x="517" y="319"/>
                    <a:pt x="577" y="12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2416750" y="1492850"/>
              <a:ext cx="7000" cy="5500"/>
            </a:xfrm>
            <a:custGeom>
              <a:avLst/>
              <a:gdLst/>
              <a:ahLst/>
              <a:cxnLst/>
              <a:rect l="l" t="t" r="r" b="b"/>
              <a:pathLst>
                <a:path w="280" h="220" extrusionOk="0">
                  <a:moveTo>
                    <a:pt x="200" y="0"/>
                  </a:moveTo>
                  <a:cubicBezTo>
                    <a:pt x="80" y="20"/>
                    <a:pt x="1" y="100"/>
                    <a:pt x="100" y="219"/>
                  </a:cubicBezTo>
                  <a:cubicBezTo>
                    <a:pt x="160" y="219"/>
                    <a:pt x="200" y="199"/>
                    <a:pt x="259" y="199"/>
                  </a:cubicBezTo>
                  <a:cubicBezTo>
                    <a:pt x="279" y="140"/>
                    <a:pt x="279" y="100"/>
                    <a:pt x="239" y="4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2402325" y="1473250"/>
              <a:ext cx="19925" cy="115100"/>
            </a:xfrm>
            <a:custGeom>
              <a:avLst/>
              <a:gdLst/>
              <a:ahLst/>
              <a:cxnLst/>
              <a:rect l="l" t="t" r="r" b="b"/>
              <a:pathLst>
                <a:path w="797" h="4604" extrusionOk="0">
                  <a:moveTo>
                    <a:pt x="490" y="1"/>
                  </a:moveTo>
                  <a:cubicBezTo>
                    <a:pt x="442" y="1"/>
                    <a:pt x="393" y="11"/>
                    <a:pt x="339" y="28"/>
                  </a:cubicBezTo>
                  <a:cubicBezTo>
                    <a:pt x="200" y="207"/>
                    <a:pt x="339" y="426"/>
                    <a:pt x="200" y="605"/>
                  </a:cubicBezTo>
                  <a:cubicBezTo>
                    <a:pt x="160" y="904"/>
                    <a:pt x="1" y="1202"/>
                    <a:pt x="60" y="1441"/>
                  </a:cubicBezTo>
                  <a:cubicBezTo>
                    <a:pt x="259" y="2435"/>
                    <a:pt x="60" y="3430"/>
                    <a:pt x="180" y="4425"/>
                  </a:cubicBezTo>
                  <a:cubicBezTo>
                    <a:pt x="200" y="4465"/>
                    <a:pt x="259" y="4465"/>
                    <a:pt x="299" y="4484"/>
                  </a:cubicBezTo>
                  <a:cubicBezTo>
                    <a:pt x="379" y="4425"/>
                    <a:pt x="438" y="4365"/>
                    <a:pt x="359" y="4266"/>
                  </a:cubicBezTo>
                  <a:lnTo>
                    <a:pt x="359" y="4266"/>
                  </a:lnTo>
                  <a:cubicBezTo>
                    <a:pt x="458" y="4325"/>
                    <a:pt x="399" y="4465"/>
                    <a:pt x="458" y="4524"/>
                  </a:cubicBezTo>
                  <a:cubicBezTo>
                    <a:pt x="478" y="4564"/>
                    <a:pt x="478" y="4584"/>
                    <a:pt x="498" y="4604"/>
                  </a:cubicBezTo>
                  <a:cubicBezTo>
                    <a:pt x="637" y="4604"/>
                    <a:pt x="777" y="4584"/>
                    <a:pt x="737" y="4385"/>
                  </a:cubicBezTo>
                  <a:cubicBezTo>
                    <a:pt x="657" y="4067"/>
                    <a:pt x="657" y="3728"/>
                    <a:pt x="677" y="3410"/>
                  </a:cubicBezTo>
                  <a:cubicBezTo>
                    <a:pt x="558" y="3191"/>
                    <a:pt x="558" y="2933"/>
                    <a:pt x="677" y="2714"/>
                  </a:cubicBezTo>
                  <a:cubicBezTo>
                    <a:pt x="757" y="2237"/>
                    <a:pt x="757" y="1799"/>
                    <a:pt x="677" y="1321"/>
                  </a:cubicBezTo>
                  <a:cubicBezTo>
                    <a:pt x="697" y="1222"/>
                    <a:pt x="697" y="1103"/>
                    <a:pt x="697" y="1003"/>
                  </a:cubicBezTo>
                  <a:cubicBezTo>
                    <a:pt x="737" y="924"/>
                    <a:pt x="777" y="844"/>
                    <a:pt x="796" y="784"/>
                  </a:cubicBezTo>
                  <a:cubicBezTo>
                    <a:pt x="777" y="585"/>
                    <a:pt x="737" y="347"/>
                    <a:pt x="697" y="88"/>
                  </a:cubicBezTo>
                  <a:lnTo>
                    <a:pt x="657" y="48"/>
                  </a:lnTo>
                  <a:cubicBezTo>
                    <a:pt x="602" y="15"/>
                    <a:pt x="548" y="1"/>
                    <a:pt x="4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2413775" y="1506275"/>
              <a:ext cx="14450" cy="35050"/>
            </a:xfrm>
            <a:custGeom>
              <a:avLst/>
              <a:gdLst/>
              <a:ahLst/>
              <a:cxnLst/>
              <a:rect l="l" t="t" r="r" b="b"/>
              <a:pathLst>
                <a:path w="578" h="1402" extrusionOk="0">
                  <a:moveTo>
                    <a:pt x="219" y="0"/>
                  </a:moveTo>
                  <a:cubicBezTo>
                    <a:pt x="0" y="478"/>
                    <a:pt x="140" y="916"/>
                    <a:pt x="219" y="1393"/>
                  </a:cubicBezTo>
                  <a:cubicBezTo>
                    <a:pt x="239" y="1400"/>
                    <a:pt x="257" y="1402"/>
                    <a:pt x="274" y="1402"/>
                  </a:cubicBezTo>
                  <a:cubicBezTo>
                    <a:pt x="307" y="1402"/>
                    <a:pt x="338" y="1393"/>
                    <a:pt x="378" y="1393"/>
                  </a:cubicBezTo>
                  <a:cubicBezTo>
                    <a:pt x="418" y="1015"/>
                    <a:pt x="219" y="617"/>
                    <a:pt x="537" y="319"/>
                  </a:cubicBezTo>
                  <a:cubicBezTo>
                    <a:pt x="577" y="80"/>
                    <a:pt x="438" y="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2413275" y="1541575"/>
              <a:ext cx="6000" cy="17450"/>
            </a:xfrm>
            <a:custGeom>
              <a:avLst/>
              <a:gdLst/>
              <a:ahLst/>
              <a:cxnLst/>
              <a:rect l="l" t="t" r="r" b="b"/>
              <a:pathLst>
                <a:path w="240" h="698" extrusionOk="0">
                  <a:moveTo>
                    <a:pt x="219" y="1"/>
                  </a:moveTo>
                  <a:cubicBezTo>
                    <a:pt x="0" y="240"/>
                    <a:pt x="0" y="478"/>
                    <a:pt x="219" y="697"/>
                  </a:cubicBezTo>
                  <a:cubicBezTo>
                    <a:pt x="219" y="458"/>
                    <a:pt x="239" y="24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2422725" y="1547350"/>
              <a:ext cx="13950" cy="6700"/>
            </a:xfrm>
            <a:custGeom>
              <a:avLst/>
              <a:gdLst/>
              <a:ahLst/>
              <a:cxnLst/>
              <a:rect l="l" t="t" r="r" b="b"/>
              <a:pathLst>
                <a:path w="558" h="268" extrusionOk="0">
                  <a:moveTo>
                    <a:pt x="329" y="1"/>
                  </a:moveTo>
                  <a:cubicBezTo>
                    <a:pt x="278" y="1"/>
                    <a:pt x="226" y="21"/>
                    <a:pt x="179" y="68"/>
                  </a:cubicBezTo>
                  <a:cubicBezTo>
                    <a:pt x="100" y="128"/>
                    <a:pt x="40" y="168"/>
                    <a:pt x="0" y="267"/>
                  </a:cubicBezTo>
                  <a:lnTo>
                    <a:pt x="537" y="267"/>
                  </a:lnTo>
                  <a:cubicBezTo>
                    <a:pt x="557" y="227"/>
                    <a:pt x="557" y="188"/>
                    <a:pt x="557" y="148"/>
                  </a:cubicBezTo>
                  <a:lnTo>
                    <a:pt x="498" y="68"/>
                  </a:lnTo>
                  <a:cubicBezTo>
                    <a:pt x="445" y="26"/>
                    <a:pt x="387" y="1"/>
                    <a:pt x="3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2409800" y="1580375"/>
              <a:ext cx="6975" cy="8800"/>
            </a:xfrm>
            <a:custGeom>
              <a:avLst/>
              <a:gdLst/>
              <a:ahLst/>
              <a:cxnLst/>
              <a:rect l="l" t="t" r="r" b="b"/>
              <a:pathLst>
                <a:path w="279" h="352" extrusionOk="0">
                  <a:moveTo>
                    <a:pt x="100" y="0"/>
                  </a:moveTo>
                  <a:cubicBezTo>
                    <a:pt x="60" y="80"/>
                    <a:pt x="40" y="140"/>
                    <a:pt x="0" y="219"/>
                  </a:cubicBezTo>
                  <a:cubicBezTo>
                    <a:pt x="31" y="298"/>
                    <a:pt x="63" y="351"/>
                    <a:pt x="133" y="351"/>
                  </a:cubicBezTo>
                  <a:cubicBezTo>
                    <a:pt x="152" y="351"/>
                    <a:pt x="174" y="347"/>
                    <a:pt x="199" y="339"/>
                  </a:cubicBezTo>
                  <a:cubicBezTo>
                    <a:pt x="179" y="219"/>
                    <a:pt x="279" y="8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2428200" y="1545900"/>
              <a:ext cx="7975" cy="4175"/>
            </a:xfrm>
            <a:custGeom>
              <a:avLst/>
              <a:gdLst/>
              <a:ahLst/>
              <a:cxnLst/>
              <a:rect l="l" t="t" r="r" b="b"/>
              <a:pathLst>
                <a:path w="319" h="167" extrusionOk="0">
                  <a:moveTo>
                    <a:pt x="81" y="1"/>
                  </a:moveTo>
                  <a:cubicBezTo>
                    <a:pt x="55" y="1"/>
                    <a:pt x="28" y="3"/>
                    <a:pt x="0" y="7"/>
                  </a:cubicBezTo>
                  <a:lnTo>
                    <a:pt x="0" y="86"/>
                  </a:lnTo>
                  <a:lnTo>
                    <a:pt x="0" y="166"/>
                  </a:lnTo>
                  <a:lnTo>
                    <a:pt x="318" y="166"/>
                  </a:lnTo>
                  <a:cubicBezTo>
                    <a:pt x="271" y="39"/>
                    <a:pt x="185" y="1"/>
                    <a:pt x="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2614200" y="1365225"/>
              <a:ext cx="56700" cy="15750"/>
            </a:xfrm>
            <a:custGeom>
              <a:avLst/>
              <a:gdLst/>
              <a:ahLst/>
              <a:cxnLst/>
              <a:rect l="l" t="t" r="r" b="b"/>
              <a:pathLst>
                <a:path w="2268" h="630" extrusionOk="0">
                  <a:moveTo>
                    <a:pt x="1823" y="0"/>
                  </a:moveTo>
                  <a:cubicBezTo>
                    <a:pt x="1737" y="0"/>
                    <a:pt x="1647" y="25"/>
                    <a:pt x="1552" y="72"/>
                  </a:cubicBezTo>
                  <a:cubicBezTo>
                    <a:pt x="1074" y="291"/>
                    <a:pt x="477" y="172"/>
                    <a:pt x="0" y="450"/>
                  </a:cubicBezTo>
                  <a:cubicBezTo>
                    <a:pt x="40" y="455"/>
                    <a:pt x="81" y="457"/>
                    <a:pt x="121" y="457"/>
                  </a:cubicBezTo>
                  <a:cubicBezTo>
                    <a:pt x="235" y="457"/>
                    <a:pt x="349" y="443"/>
                    <a:pt x="459" y="443"/>
                  </a:cubicBezTo>
                  <a:cubicBezTo>
                    <a:pt x="620" y="443"/>
                    <a:pt x="771" y="474"/>
                    <a:pt x="895" y="629"/>
                  </a:cubicBezTo>
                  <a:cubicBezTo>
                    <a:pt x="1015" y="590"/>
                    <a:pt x="1094" y="590"/>
                    <a:pt x="1233" y="590"/>
                  </a:cubicBezTo>
                  <a:cubicBezTo>
                    <a:pt x="1233" y="570"/>
                    <a:pt x="1253" y="550"/>
                    <a:pt x="1273" y="550"/>
                  </a:cubicBezTo>
                  <a:cubicBezTo>
                    <a:pt x="1333" y="570"/>
                    <a:pt x="1373" y="570"/>
                    <a:pt x="1432" y="590"/>
                  </a:cubicBezTo>
                  <a:cubicBezTo>
                    <a:pt x="1731" y="570"/>
                    <a:pt x="2009" y="431"/>
                    <a:pt x="2268" y="252"/>
                  </a:cubicBezTo>
                  <a:cubicBezTo>
                    <a:pt x="2228" y="192"/>
                    <a:pt x="2148" y="152"/>
                    <a:pt x="2089" y="92"/>
                  </a:cubicBezTo>
                  <a:cubicBezTo>
                    <a:pt x="2006" y="30"/>
                    <a:pt x="1917" y="0"/>
                    <a:pt x="1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2670875" y="1371500"/>
              <a:ext cx="4500" cy="5850"/>
            </a:xfrm>
            <a:custGeom>
              <a:avLst/>
              <a:gdLst/>
              <a:ahLst/>
              <a:cxnLst/>
              <a:rect l="l" t="t" r="r" b="b"/>
              <a:pathLst>
                <a:path w="180" h="234" extrusionOk="0">
                  <a:moveTo>
                    <a:pt x="180" y="1"/>
                  </a:moveTo>
                  <a:lnTo>
                    <a:pt x="180" y="1"/>
                  </a:lnTo>
                  <a:cubicBezTo>
                    <a:pt x="140" y="20"/>
                    <a:pt x="60" y="40"/>
                    <a:pt x="1" y="80"/>
                  </a:cubicBezTo>
                  <a:cubicBezTo>
                    <a:pt x="34" y="130"/>
                    <a:pt x="12" y="234"/>
                    <a:pt x="83" y="234"/>
                  </a:cubicBezTo>
                  <a:cubicBezTo>
                    <a:pt x="98" y="234"/>
                    <a:pt x="116" y="230"/>
                    <a:pt x="140" y="219"/>
                  </a:cubicBezTo>
                  <a:cubicBezTo>
                    <a:pt x="160" y="219"/>
                    <a:pt x="160" y="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2428200" y="1507650"/>
              <a:ext cx="21400" cy="16000"/>
            </a:xfrm>
            <a:custGeom>
              <a:avLst/>
              <a:gdLst/>
              <a:ahLst/>
              <a:cxnLst/>
              <a:rect l="l" t="t" r="r" b="b"/>
              <a:pathLst>
                <a:path w="856" h="640" extrusionOk="0">
                  <a:moveTo>
                    <a:pt x="780" y="1"/>
                  </a:moveTo>
                  <a:cubicBezTo>
                    <a:pt x="478" y="1"/>
                    <a:pt x="239" y="215"/>
                    <a:pt x="0" y="343"/>
                  </a:cubicBezTo>
                  <a:cubicBezTo>
                    <a:pt x="108" y="540"/>
                    <a:pt x="168" y="639"/>
                    <a:pt x="251" y="639"/>
                  </a:cubicBezTo>
                  <a:cubicBezTo>
                    <a:pt x="336" y="639"/>
                    <a:pt x="445" y="535"/>
                    <a:pt x="657" y="323"/>
                  </a:cubicBezTo>
                  <a:cubicBezTo>
                    <a:pt x="736" y="244"/>
                    <a:pt x="796" y="204"/>
                    <a:pt x="836" y="124"/>
                  </a:cubicBezTo>
                  <a:cubicBezTo>
                    <a:pt x="856" y="65"/>
                    <a:pt x="856" y="45"/>
                    <a:pt x="856" y="5"/>
                  </a:cubicBezTo>
                  <a:cubicBezTo>
                    <a:pt x="830" y="2"/>
                    <a:pt x="805" y="1"/>
                    <a:pt x="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2662925" y="831425"/>
              <a:ext cx="90525" cy="27925"/>
            </a:xfrm>
            <a:custGeom>
              <a:avLst/>
              <a:gdLst/>
              <a:ahLst/>
              <a:cxnLst/>
              <a:rect l="l" t="t" r="r" b="b"/>
              <a:pathLst>
                <a:path w="3621" h="1117" extrusionOk="0">
                  <a:moveTo>
                    <a:pt x="3384" y="1"/>
                  </a:moveTo>
                  <a:cubicBezTo>
                    <a:pt x="3233" y="1"/>
                    <a:pt x="3072" y="107"/>
                    <a:pt x="2927" y="107"/>
                  </a:cubicBezTo>
                  <a:cubicBezTo>
                    <a:pt x="2906" y="107"/>
                    <a:pt x="2885" y="105"/>
                    <a:pt x="2865" y="99"/>
                  </a:cubicBezTo>
                  <a:cubicBezTo>
                    <a:pt x="2686" y="119"/>
                    <a:pt x="2567" y="159"/>
                    <a:pt x="2388" y="159"/>
                  </a:cubicBezTo>
                  <a:cubicBezTo>
                    <a:pt x="2308" y="159"/>
                    <a:pt x="2228" y="199"/>
                    <a:pt x="2169" y="219"/>
                  </a:cubicBezTo>
                  <a:cubicBezTo>
                    <a:pt x="1990" y="239"/>
                    <a:pt x="1831" y="318"/>
                    <a:pt x="1711" y="398"/>
                  </a:cubicBezTo>
                  <a:cubicBezTo>
                    <a:pt x="1194" y="438"/>
                    <a:pt x="697" y="617"/>
                    <a:pt x="180" y="716"/>
                  </a:cubicBezTo>
                  <a:cubicBezTo>
                    <a:pt x="0" y="1094"/>
                    <a:pt x="398" y="955"/>
                    <a:pt x="498" y="1114"/>
                  </a:cubicBezTo>
                  <a:cubicBezTo>
                    <a:pt x="517" y="1116"/>
                    <a:pt x="537" y="1117"/>
                    <a:pt x="556" y="1117"/>
                  </a:cubicBezTo>
                  <a:cubicBezTo>
                    <a:pt x="752" y="1117"/>
                    <a:pt x="935" y="1031"/>
                    <a:pt x="1134" y="995"/>
                  </a:cubicBezTo>
                  <a:cubicBezTo>
                    <a:pt x="1694" y="864"/>
                    <a:pt x="2237" y="593"/>
                    <a:pt x="2811" y="593"/>
                  </a:cubicBezTo>
                  <a:cubicBezTo>
                    <a:pt x="2849" y="593"/>
                    <a:pt x="2887" y="594"/>
                    <a:pt x="2925" y="597"/>
                  </a:cubicBezTo>
                  <a:cubicBezTo>
                    <a:pt x="3104" y="358"/>
                    <a:pt x="3422" y="438"/>
                    <a:pt x="3621" y="239"/>
                  </a:cubicBezTo>
                  <a:lnTo>
                    <a:pt x="3621" y="139"/>
                  </a:lnTo>
                  <a:cubicBezTo>
                    <a:pt x="3549" y="34"/>
                    <a:pt x="3468" y="1"/>
                    <a:pt x="3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2649000" y="858350"/>
              <a:ext cx="11475" cy="40225"/>
            </a:xfrm>
            <a:custGeom>
              <a:avLst/>
              <a:gdLst/>
              <a:ahLst/>
              <a:cxnLst/>
              <a:rect l="l" t="t" r="r" b="b"/>
              <a:pathLst>
                <a:path w="459" h="1609" extrusionOk="0">
                  <a:moveTo>
                    <a:pt x="253" y="1"/>
                  </a:moveTo>
                  <a:cubicBezTo>
                    <a:pt x="228" y="1"/>
                    <a:pt x="194" y="29"/>
                    <a:pt x="180" y="57"/>
                  </a:cubicBezTo>
                  <a:lnTo>
                    <a:pt x="180" y="216"/>
                  </a:lnTo>
                  <a:cubicBezTo>
                    <a:pt x="259" y="674"/>
                    <a:pt x="1" y="1171"/>
                    <a:pt x="339" y="1609"/>
                  </a:cubicBezTo>
                  <a:cubicBezTo>
                    <a:pt x="458" y="1270"/>
                    <a:pt x="279" y="932"/>
                    <a:pt x="359" y="554"/>
                  </a:cubicBezTo>
                  <a:cubicBezTo>
                    <a:pt x="359" y="415"/>
                    <a:pt x="339" y="236"/>
                    <a:pt x="339" y="57"/>
                  </a:cubicBezTo>
                  <a:lnTo>
                    <a:pt x="279" y="17"/>
                  </a:lnTo>
                  <a:cubicBezTo>
                    <a:pt x="273" y="5"/>
                    <a:pt x="264"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2658450" y="915950"/>
              <a:ext cx="16425" cy="9975"/>
            </a:xfrm>
            <a:custGeom>
              <a:avLst/>
              <a:gdLst/>
              <a:ahLst/>
              <a:cxnLst/>
              <a:rect l="l" t="t" r="r" b="b"/>
              <a:pathLst>
                <a:path w="657" h="399" extrusionOk="0">
                  <a:moveTo>
                    <a:pt x="0" y="1"/>
                  </a:moveTo>
                  <a:lnTo>
                    <a:pt x="0" y="399"/>
                  </a:lnTo>
                  <a:cubicBezTo>
                    <a:pt x="239" y="319"/>
                    <a:pt x="438" y="220"/>
                    <a:pt x="657" y="160"/>
                  </a:cubicBezTo>
                  <a:cubicBezTo>
                    <a:pt x="597" y="100"/>
                    <a:pt x="538" y="41"/>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2726075" y="826450"/>
              <a:ext cx="36350" cy="11450"/>
            </a:xfrm>
            <a:custGeom>
              <a:avLst/>
              <a:gdLst/>
              <a:ahLst/>
              <a:cxnLst/>
              <a:rect l="l" t="t" r="r" b="b"/>
              <a:pathLst>
                <a:path w="1454" h="458" extrusionOk="0">
                  <a:moveTo>
                    <a:pt x="1274" y="0"/>
                  </a:moveTo>
                  <a:cubicBezTo>
                    <a:pt x="856" y="100"/>
                    <a:pt x="399" y="100"/>
                    <a:pt x="1" y="298"/>
                  </a:cubicBezTo>
                  <a:cubicBezTo>
                    <a:pt x="41" y="398"/>
                    <a:pt x="140" y="398"/>
                    <a:pt x="200" y="458"/>
                  </a:cubicBezTo>
                  <a:cubicBezTo>
                    <a:pt x="518" y="418"/>
                    <a:pt x="816" y="398"/>
                    <a:pt x="1095" y="338"/>
                  </a:cubicBezTo>
                  <a:cubicBezTo>
                    <a:pt x="1234" y="259"/>
                    <a:pt x="1354" y="219"/>
                    <a:pt x="1453" y="159"/>
                  </a:cubicBezTo>
                  <a:cubicBezTo>
                    <a:pt x="1453" y="40"/>
                    <a:pt x="1354" y="4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2757925" y="819975"/>
              <a:ext cx="25875" cy="9975"/>
            </a:xfrm>
            <a:custGeom>
              <a:avLst/>
              <a:gdLst/>
              <a:ahLst/>
              <a:cxnLst/>
              <a:rect l="l" t="t" r="r" b="b"/>
              <a:pathLst>
                <a:path w="1035" h="399" extrusionOk="0">
                  <a:moveTo>
                    <a:pt x="855" y="0"/>
                  </a:moveTo>
                  <a:cubicBezTo>
                    <a:pt x="736" y="0"/>
                    <a:pt x="637" y="20"/>
                    <a:pt x="537" y="20"/>
                  </a:cubicBezTo>
                  <a:cubicBezTo>
                    <a:pt x="398" y="120"/>
                    <a:pt x="279" y="100"/>
                    <a:pt x="159" y="160"/>
                  </a:cubicBezTo>
                  <a:lnTo>
                    <a:pt x="0" y="219"/>
                  </a:lnTo>
                  <a:lnTo>
                    <a:pt x="179" y="398"/>
                  </a:lnTo>
                  <a:cubicBezTo>
                    <a:pt x="477" y="378"/>
                    <a:pt x="756" y="319"/>
                    <a:pt x="1034" y="180"/>
                  </a:cubicBezTo>
                  <a:cubicBezTo>
                    <a:pt x="975" y="100"/>
                    <a:pt x="895" y="60"/>
                    <a:pt x="8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2662425" y="964700"/>
              <a:ext cx="39325" cy="22400"/>
            </a:xfrm>
            <a:custGeom>
              <a:avLst/>
              <a:gdLst/>
              <a:ahLst/>
              <a:cxnLst/>
              <a:rect l="l" t="t" r="r" b="b"/>
              <a:pathLst>
                <a:path w="1573" h="896" extrusionOk="0">
                  <a:moveTo>
                    <a:pt x="1035" y="0"/>
                  </a:moveTo>
                  <a:cubicBezTo>
                    <a:pt x="677" y="0"/>
                    <a:pt x="319" y="40"/>
                    <a:pt x="40" y="338"/>
                  </a:cubicBezTo>
                  <a:cubicBezTo>
                    <a:pt x="1" y="697"/>
                    <a:pt x="239" y="776"/>
                    <a:pt x="518" y="856"/>
                  </a:cubicBezTo>
                  <a:cubicBezTo>
                    <a:pt x="518" y="876"/>
                    <a:pt x="518" y="876"/>
                    <a:pt x="538" y="895"/>
                  </a:cubicBezTo>
                  <a:cubicBezTo>
                    <a:pt x="597" y="895"/>
                    <a:pt x="637" y="876"/>
                    <a:pt x="677" y="836"/>
                  </a:cubicBezTo>
                  <a:cubicBezTo>
                    <a:pt x="749" y="664"/>
                    <a:pt x="846" y="616"/>
                    <a:pt x="951" y="616"/>
                  </a:cubicBezTo>
                  <a:cubicBezTo>
                    <a:pt x="1077" y="616"/>
                    <a:pt x="1214" y="686"/>
                    <a:pt x="1333" y="697"/>
                  </a:cubicBezTo>
                  <a:cubicBezTo>
                    <a:pt x="1373" y="677"/>
                    <a:pt x="1393" y="637"/>
                    <a:pt x="1413" y="597"/>
                  </a:cubicBezTo>
                  <a:cubicBezTo>
                    <a:pt x="1572" y="358"/>
                    <a:pt x="1333" y="279"/>
                    <a:pt x="1214" y="159"/>
                  </a:cubicBezTo>
                  <a:cubicBezTo>
                    <a:pt x="1194" y="80"/>
                    <a:pt x="1115" y="4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2690775" y="955750"/>
              <a:ext cx="37325" cy="13450"/>
            </a:xfrm>
            <a:custGeom>
              <a:avLst/>
              <a:gdLst/>
              <a:ahLst/>
              <a:cxnLst/>
              <a:rect l="l" t="t" r="r" b="b"/>
              <a:pathLst>
                <a:path w="1493" h="538" extrusionOk="0">
                  <a:moveTo>
                    <a:pt x="1134" y="0"/>
                  </a:moveTo>
                  <a:cubicBezTo>
                    <a:pt x="836" y="40"/>
                    <a:pt x="557" y="100"/>
                    <a:pt x="239" y="159"/>
                  </a:cubicBezTo>
                  <a:cubicBezTo>
                    <a:pt x="100" y="239"/>
                    <a:pt x="0" y="299"/>
                    <a:pt x="40" y="458"/>
                  </a:cubicBezTo>
                  <a:cubicBezTo>
                    <a:pt x="60" y="498"/>
                    <a:pt x="60" y="517"/>
                    <a:pt x="80" y="537"/>
                  </a:cubicBezTo>
                  <a:cubicBezTo>
                    <a:pt x="557" y="438"/>
                    <a:pt x="1055" y="418"/>
                    <a:pt x="1492" y="199"/>
                  </a:cubicBezTo>
                  <a:cubicBezTo>
                    <a:pt x="1353" y="159"/>
                    <a:pt x="1194" y="139"/>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2757425" y="946850"/>
              <a:ext cx="6250" cy="4475"/>
            </a:xfrm>
            <a:custGeom>
              <a:avLst/>
              <a:gdLst/>
              <a:ahLst/>
              <a:cxnLst/>
              <a:rect l="l" t="t" r="r" b="b"/>
              <a:pathLst>
                <a:path w="250" h="179" extrusionOk="0">
                  <a:moveTo>
                    <a:pt x="118" y="0"/>
                  </a:moveTo>
                  <a:cubicBezTo>
                    <a:pt x="79" y="0"/>
                    <a:pt x="36" y="9"/>
                    <a:pt x="0" y="18"/>
                  </a:cubicBezTo>
                  <a:lnTo>
                    <a:pt x="0" y="177"/>
                  </a:lnTo>
                  <a:cubicBezTo>
                    <a:pt x="22" y="177"/>
                    <a:pt x="47" y="178"/>
                    <a:pt x="72" y="178"/>
                  </a:cubicBezTo>
                  <a:cubicBezTo>
                    <a:pt x="160" y="178"/>
                    <a:pt x="250" y="166"/>
                    <a:pt x="219" y="58"/>
                  </a:cubicBezTo>
                  <a:cubicBezTo>
                    <a:pt x="208" y="14"/>
                    <a:pt x="167"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2699725" y="981600"/>
              <a:ext cx="10475" cy="3875"/>
            </a:xfrm>
            <a:custGeom>
              <a:avLst/>
              <a:gdLst/>
              <a:ahLst/>
              <a:cxnLst/>
              <a:rect l="l" t="t" r="r" b="b"/>
              <a:pathLst>
                <a:path w="419" h="155" extrusionOk="0">
                  <a:moveTo>
                    <a:pt x="100" y="1"/>
                  </a:moveTo>
                  <a:cubicBezTo>
                    <a:pt x="1" y="21"/>
                    <a:pt x="1" y="80"/>
                    <a:pt x="40" y="140"/>
                  </a:cubicBezTo>
                  <a:cubicBezTo>
                    <a:pt x="79" y="150"/>
                    <a:pt x="116" y="155"/>
                    <a:pt x="152" y="155"/>
                  </a:cubicBezTo>
                  <a:cubicBezTo>
                    <a:pt x="264" y="155"/>
                    <a:pt x="358" y="10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2694750" y="980600"/>
              <a:ext cx="7500" cy="4500"/>
            </a:xfrm>
            <a:custGeom>
              <a:avLst/>
              <a:gdLst/>
              <a:ahLst/>
              <a:cxnLst/>
              <a:rect l="l" t="t" r="r" b="b"/>
              <a:pathLst>
                <a:path w="300" h="180" extrusionOk="0">
                  <a:moveTo>
                    <a:pt x="120" y="1"/>
                  </a:moveTo>
                  <a:lnTo>
                    <a:pt x="80" y="41"/>
                  </a:lnTo>
                  <a:cubicBezTo>
                    <a:pt x="1" y="120"/>
                    <a:pt x="21" y="160"/>
                    <a:pt x="100" y="180"/>
                  </a:cubicBezTo>
                  <a:lnTo>
                    <a:pt x="239" y="180"/>
                  </a:lnTo>
                  <a:cubicBezTo>
                    <a:pt x="279" y="140"/>
                    <a:pt x="279" y="100"/>
                    <a:pt x="299" y="41"/>
                  </a:cubicBezTo>
                  <a:cubicBezTo>
                    <a:pt x="239" y="41"/>
                    <a:pt x="180"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2714650" y="980175"/>
              <a:ext cx="3500" cy="3125"/>
            </a:xfrm>
            <a:custGeom>
              <a:avLst/>
              <a:gdLst/>
              <a:ahLst/>
              <a:cxnLst/>
              <a:rect l="l" t="t" r="r" b="b"/>
              <a:pathLst>
                <a:path w="140" h="125" extrusionOk="0">
                  <a:moveTo>
                    <a:pt x="98" y="1"/>
                  </a:moveTo>
                  <a:cubicBezTo>
                    <a:pt x="65" y="1"/>
                    <a:pt x="28" y="24"/>
                    <a:pt x="0" y="38"/>
                  </a:cubicBezTo>
                  <a:cubicBezTo>
                    <a:pt x="29" y="95"/>
                    <a:pt x="58" y="125"/>
                    <a:pt x="82" y="125"/>
                  </a:cubicBezTo>
                  <a:cubicBezTo>
                    <a:pt x="108" y="125"/>
                    <a:pt x="129" y="90"/>
                    <a:pt x="140" y="18"/>
                  </a:cubicBezTo>
                  <a:cubicBezTo>
                    <a:pt x="127" y="6"/>
                    <a:pt x="113" y="1"/>
                    <a:pt x="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657450" y="958525"/>
              <a:ext cx="39825" cy="15150"/>
            </a:xfrm>
            <a:custGeom>
              <a:avLst/>
              <a:gdLst/>
              <a:ahLst/>
              <a:cxnLst/>
              <a:rect l="l" t="t" r="r" b="b"/>
              <a:pathLst>
                <a:path w="1593" h="606" extrusionOk="0">
                  <a:moveTo>
                    <a:pt x="1484" y="1"/>
                  </a:moveTo>
                  <a:cubicBezTo>
                    <a:pt x="1457" y="1"/>
                    <a:pt x="1429" y="11"/>
                    <a:pt x="1393" y="28"/>
                  </a:cubicBezTo>
                  <a:cubicBezTo>
                    <a:pt x="1333" y="48"/>
                    <a:pt x="1294" y="68"/>
                    <a:pt x="1234" y="68"/>
                  </a:cubicBezTo>
                  <a:cubicBezTo>
                    <a:pt x="1194" y="98"/>
                    <a:pt x="1164" y="113"/>
                    <a:pt x="1135" y="113"/>
                  </a:cubicBezTo>
                  <a:cubicBezTo>
                    <a:pt x="1105" y="113"/>
                    <a:pt x="1075" y="98"/>
                    <a:pt x="1035" y="68"/>
                  </a:cubicBezTo>
                  <a:cubicBezTo>
                    <a:pt x="996" y="66"/>
                    <a:pt x="957" y="65"/>
                    <a:pt x="916" y="65"/>
                  </a:cubicBezTo>
                  <a:cubicBezTo>
                    <a:pt x="779" y="65"/>
                    <a:pt x="636" y="76"/>
                    <a:pt x="493" y="76"/>
                  </a:cubicBezTo>
                  <a:cubicBezTo>
                    <a:pt x="339" y="76"/>
                    <a:pt x="186" y="63"/>
                    <a:pt x="40" y="9"/>
                  </a:cubicBezTo>
                  <a:lnTo>
                    <a:pt x="40" y="9"/>
                  </a:lnTo>
                  <a:cubicBezTo>
                    <a:pt x="21" y="247"/>
                    <a:pt x="1" y="446"/>
                    <a:pt x="239" y="605"/>
                  </a:cubicBezTo>
                  <a:cubicBezTo>
                    <a:pt x="617" y="526"/>
                    <a:pt x="1015" y="426"/>
                    <a:pt x="1393" y="347"/>
                  </a:cubicBezTo>
                  <a:cubicBezTo>
                    <a:pt x="1473" y="247"/>
                    <a:pt x="1513" y="148"/>
                    <a:pt x="1592" y="48"/>
                  </a:cubicBezTo>
                  <a:cubicBezTo>
                    <a:pt x="1548" y="15"/>
                    <a:pt x="1517" y="1"/>
                    <a:pt x="14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2716150" y="921850"/>
              <a:ext cx="49250" cy="20000"/>
            </a:xfrm>
            <a:custGeom>
              <a:avLst/>
              <a:gdLst/>
              <a:ahLst/>
              <a:cxnLst/>
              <a:rect l="l" t="t" r="r" b="b"/>
              <a:pathLst>
                <a:path w="1970" h="800" extrusionOk="0">
                  <a:moveTo>
                    <a:pt x="1568" y="1"/>
                  </a:moveTo>
                  <a:cubicBezTo>
                    <a:pt x="1372" y="1"/>
                    <a:pt x="1177" y="67"/>
                    <a:pt x="975" y="163"/>
                  </a:cubicBezTo>
                  <a:cubicBezTo>
                    <a:pt x="855" y="202"/>
                    <a:pt x="736" y="202"/>
                    <a:pt x="617" y="222"/>
                  </a:cubicBezTo>
                  <a:cubicBezTo>
                    <a:pt x="358" y="322"/>
                    <a:pt x="0" y="381"/>
                    <a:pt x="80" y="799"/>
                  </a:cubicBezTo>
                  <a:cubicBezTo>
                    <a:pt x="438" y="720"/>
                    <a:pt x="756" y="680"/>
                    <a:pt x="1114" y="600"/>
                  </a:cubicBezTo>
                  <a:cubicBezTo>
                    <a:pt x="1273" y="481"/>
                    <a:pt x="1452" y="481"/>
                    <a:pt x="1651" y="461"/>
                  </a:cubicBezTo>
                  <a:cubicBezTo>
                    <a:pt x="1770" y="401"/>
                    <a:pt x="1910" y="362"/>
                    <a:pt x="1969" y="282"/>
                  </a:cubicBezTo>
                  <a:lnTo>
                    <a:pt x="1969" y="103"/>
                  </a:lnTo>
                  <a:cubicBezTo>
                    <a:pt x="1833" y="31"/>
                    <a:pt x="1701" y="1"/>
                    <a:pt x="15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2694750" y="924900"/>
              <a:ext cx="39325" cy="17450"/>
            </a:xfrm>
            <a:custGeom>
              <a:avLst/>
              <a:gdLst/>
              <a:ahLst/>
              <a:cxnLst/>
              <a:rect l="l" t="t" r="r" b="b"/>
              <a:pathLst>
                <a:path w="1573" h="698" extrusionOk="0">
                  <a:moveTo>
                    <a:pt x="1493" y="1"/>
                  </a:moveTo>
                  <a:cubicBezTo>
                    <a:pt x="936" y="1"/>
                    <a:pt x="518" y="379"/>
                    <a:pt x="1" y="498"/>
                  </a:cubicBezTo>
                  <a:cubicBezTo>
                    <a:pt x="66" y="534"/>
                    <a:pt x="138" y="543"/>
                    <a:pt x="213" y="543"/>
                  </a:cubicBezTo>
                  <a:cubicBezTo>
                    <a:pt x="303" y="543"/>
                    <a:pt x="396" y="529"/>
                    <a:pt x="485" y="529"/>
                  </a:cubicBezTo>
                  <a:cubicBezTo>
                    <a:pt x="612" y="529"/>
                    <a:pt x="729" y="558"/>
                    <a:pt x="816" y="697"/>
                  </a:cubicBezTo>
                  <a:cubicBezTo>
                    <a:pt x="856" y="697"/>
                    <a:pt x="916" y="697"/>
                    <a:pt x="955" y="677"/>
                  </a:cubicBezTo>
                  <a:cubicBezTo>
                    <a:pt x="1035" y="399"/>
                    <a:pt x="1333" y="379"/>
                    <a:pt x="1493" y="180"/>
                  </a:cubicBezTo>
                  <a:cubicBezTo>
                    <a:pt x="1572" y="140"/>
                    <a:pt x="1572" y="61"/>
                    <a:pt x="14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2674375" y="941825"/>
              <a:ext cx="23375" cy="9275"/>
            </a:xfrm>
            <a:custGeom>
              <a:avLst/>
              <a:gdLst/>
              <a:ahLst/>
              <a:cxnLst/>
              <a:rect l="l" t="t" r="r" b="b"/>
              <a:pathLst>
                <a:path w="935" h="371" extrusionOk="0">
                  <a:moveTo>
                    <a:pt x="358" y="0"/>
                  </a:moveTo>
                  <a:cubicBezTo>
                    <a:pt x="159" y="20"/>
                    <a:pt x="0" y="100"/>
                    <a:pt x="239" y="279"/>
                  </a:cubicBezTo>
                  <a:cubicBezTo>
                    <a:pt x="334" y="340"/>
                    <a:pt x="438" y="370"/>
                    <a:pt x="542" y="370"/>
                  </a:cubicBezTo>
                  <a:cubicBezTo>
                    <a:pt x="676" y="370"/>
                    <a:pt x="812" y="320"/>
                    <a:pt x="935" y="219"/>
                  </a:cubicBezTo>
                  <a:cubicBezTo>
                    <a:pt x="816" y="179"/>
                    <a:pt x="637" y="199"/>
                    <a:pt x="557" y="20"/>
                  </a:cubicBezTo>
                  <a:cubicBezTo>
                    <a:pt x="497" y="0"/>
                    <a:pt x="438" y="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2683325" y="959725"/>
              <a:ext cx="5000" cy="1875"/>
            </a:xfrm>
            <a:custGeom>
              <a:avLst/>
              <a:gdLst/>
              <a:ahLst/>
              <a:cxnLst/>
              <a:rect l="l" t="t" r="r" b="b"/>
              <a:pathLst>
                <a:path w="200" h="75" extrusionOk="0">
                  <a:moveTo>
                    <a:pt x="0" y="0"/>
                  </a:moveTo>
                  <a:cubicBezTo>
                    <a:pt x="40" y="50"/>
                    <a:pt x="70" y="75"/>
                    <a:pt x="100" y="75"/>
                  </a:cubicBezTo>
                  <a:cubicBezTo>
                    <a:pt x="129" y="75"/>
                    <a:pt x="159" y="5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2692775" y="956675"/>
              <a:ext cx="4500" cy="3075"/>
            </a:xfrm>
            <a:custGeom>
              <a:avLst/>
              <a:gdLst/>
              <a:ahLst/>
              <a:cxnLst/>
              <a:rect l="l" t="t" r="r" b="b"/>
              <a:pathLst>
                <a:path w="180" h="123" extrusionOk="0">
                  <a:moveTo>
                    <a:pt x="94" y="0"/>
                  </a:moveTo>
                  <a:cubicBezTo>
                    <a:pt x="68" y="0"/>
                    <a:pt x="39" y="35"/>
                    <a:pt x="0" y="102"/>
                  </a:cubicBezTo>
                  <a:cubicBezTo>
                    <a:pt x="60" y="102"/>
                    <a:pt x="119" y="122"/>
                    <a:pt x="179" y="122"/>
                  </a:cubicBezTo>
                  <a:cubicBezTo>
                    <a:pt x="148" y="40"/>
                    <a:pt x="123" y="0"/>
                    <a:pt x="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2738025" y="916950"/>
              <a:ext cx="33350" cy="11950"/>
            </a:xfrm>
            <a:custGeom>
              <a:avLst/>
              <a:gdLst/>
              <a:ahLst/>
              <a:cxnLst/>
              <a:rect l="l" t="t" r="r" b="b"/>
              <a:pathLst>
                <a:path w="1334" h="478" extrusionOk="0">
                  <a:moveTo>
                    <a:pt x="975" y="1"/>
                  </a:moveTo>
                  <a:cubicBezTo>
                    <a:pt x="717" y="69"/>
                    <a:pt x="475" y="168"/>
                    <a:pt x="208" y="168"/>
                  </a:cubicBezTo>
                  <a:cubicBezTo>
                    <a:pt x="166" y="168"/>
                    <a:pt x="123" y="165"/>
                    <a:pt x="80" y="160"/>
                  </a:cubicBezTo>
                  <a:lnTo>
                    <a:pt x="80" y="299"/>
                  </a:lnTo>
                  <a:cubicBezTo>
                    <a:pt x="0" y="359"/>
                    <a:pt x="0" y="418"/>
                    <a:pt x="80" y="478"/>
                  </a:cubicBezTo>
                  <a:cubicBezTo>
                    <a:pt x="334" y="351"/>
                    <a:pt x="627" y="312"/>
                    <a:pt x="907" y="312"/>
                  </a:cubicBezTo>
                  <a:cubicBezTo>
                    <a:pt x="977" y="312"/>
                    <a:pt x="1047" y="315"/>
                    <a:pt x="1114" y="319"/>
                  </a:cubicBezTo>
                  <a:cubicBezTo>
                    <a:pt x="1194" y="259"/>
                    <a:pt x="1273" y="200"/>
                    <a:pt x="1333" y="160"/>
                  </a:cubicBezTo>
                  <a:cubicBezTo>
                    <a:pt x="1194" y="160"/>
                    <a:pt x="1055" y="120"/>
                    <a:pt x="9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2731550" y="924400"/>
              <a:ext cx="8475" cy="5000"/>
            </a:xfrm>
            <a:custGeom>
              <a:avLst/>
              <a:gdLst/>
              <a:ahLst/>
              <a:cxnLst/>
              <a:rect l="l" t="t" r="r" b="b"/>
              <a:pathLst>
                <a:path w="339" h="200" extrusionOk="0">
                  <a:moveTo>
                    <a:pt x="339" y="1"/>
                  </a:moveTo>
                  <a:cubicBezTo>
                    <a:pt x="239" y="1"/>
                    <a:pt x="120" y="21"/>
                    <a:pt x="1" y="21"/>
                  </a:cubicBezTo>
                  <a:lnTo>
                    <a:pt x="1" y="200"/>
                  </a:lnTo>
                  <a:cubicBezTo>
                    <a:pt x="120" y="200"/>
                    <a:pt x="220" y="180"/>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1907500" y="1041700"/>
              <a:ext cx="290950" cy="25250"/>
            </a:xfrm>
            <a:custGeom>
              <a:avLst/>
              <a:gdLst/>
              <a:ahLst/>
              <a:cxnLst/>
              <a:rect l="l" t="t" r="r" b="b"/>
              <a:pathLst>
                <a:path w="11638" h="1010" extrusionOk="0">
                  <a:moveTo>
                    <a:pt x="11049" y="0"/>
                  </a:moveTo>
                  <a:cubicBezTo>
                    <a:pt x="10009" y="0"/>
                    <a:pt x="8969" y="202"/>
                    <a:pt x="7929" y="202"/>
                  </a:cubicBezTo>
                  <a:cubicBezTo>
                    <a:pt x="7753" y="202"/>
                    <a:pt x="7577" y="196"/>
                    <a:pt x="7401" y="183"/>
                  </a:cubicBezTo>
                  <a:cubicBezTo>
                    <a:pt x="7051" y="159"/>
                    <a:pt x="6688" y="150"/>
                    <a:pt x="6327" y="150"/>
                  </a:cubicBezTo>
                  <a:cubicBezTo>
                    <a:pt x="6072" y="150"/>
                    <a:pt x="5818" y="155"/>
                    <a:pt x="5570" y="163"/>
                  </a:cubicBezTo>
                  <a:cubicBezTo>
                    <a:pt x="4945" y="197"/>
                    <a:pt x="4320" y="208"/>
                    <a:pt x="3694" y="208"/>
                  </a:cubicBezTo>
                  <a:cubicBezTo>
                    <a:pt x="2682" y="208"/>
                    <a:pt x="1670" y="180"/>
                    <a:pt x="658" y="180"/>
                  </a:cubicBezTo>
                  <a:cubicBezTo>
                    <a:pt x="485" y="180"/>
                    <a:pt x="313" y="181"/>
                    <a:pt x="140" y="183"/>
                  </a:cubicBezTo>
                  <a:cubicBezTo>
                    <a:pt x="80" y="262"/>
                    <a:pt x="40" y="342"/>
                    <a:pt x="40" y="441"/>
                  </a:cubicBezTo>
                  <a:cubicBezTo>
                    <a:pt x="0" y="581"/>
                    <a:pt x="60" y="700"/>
                    <a:pt x="160" y="799"/>
                  </a:cubicBezTo>
                  <a:cubicBezTo>
                    <a:pt x="279" y="879"/>
                    <a:pt x="398" y="899"/>
                    <a:pt x="538" y="939"/>
                  </a:cubicBezTo>
                  <a:cubicBezTo>
                    <a:pt x="594" y="943"/>
                    <a:pt x="651" y="946"/>
                    <a:pt x="709" y="946"/>
                  </a:cubicBezTo>
                  <a:cubicBezTo>
                    <a:pt x="897" y="946"/>
                    <a:pt x="1091" y="920"/>
                    <a:pt x="1274" y="859"/>
                  </a:cubicBezTo>
                  <a:cubicBezTo>
                    <a:pt x="1397" y="752"/>
                    <a:pt x="1506" y="703"/>
                    <a:pt x="1605" y="703"/>
                  </a:cubicBezTo>
                  <a:cubicBezTo>
                    <a:pt x="1746" y="703"/>
                    <a:pt x="1865" y="803"/>
                    <a:pt x="1970" y="978"/>
                  </a:cubicBezTo>
                  <a:cubicBezTo>
                    <a:pt x="2044" y="1001"/>
                    <a:pt x="2118" y="1009"/>
                    <a:pt x="2192" y="1009"/>
                  </a:cubicBezTo>
                  <a:cubicBezTo>
                    <a:pt x="2376" y="1009"/>
                    <a:pt x="2561" y="959"/>
                    <a:pt x="2746" y="959"/>
                  </a:cubicBezTo>
                  <a:lnTo>
                    <a:pt x="3323" y="959"/>
                  </a:lnTo>
                  <a:cubicBezTo>
                    <a:pt x="4417" y="959"/>
                    <a:pt x="5511" y="963"/>
                    <a:pt x="6607" y="963"/>
                  </a:cubicBezTo>
                  <a:cubicBezTo>
                    <a:pt x="7704" y="963"/>
                    <a:pt x="8803" y="959"/>
                    <a:pt x="9907" y="939"/>
                  </a:cubicBezTo>
                  <a:cubicBezTo>
                    <a:pt x="10404" y="799"/>
                    <a:pt x="10922" y="839"/>
                    <a:pt x="11399" y="600"/>
                  </a:cubicBezTo>
                  <a:cubicBezTo>
                    <a:pt x="11638" y="362"/>
                    <a:pt x="11498" y="183"/>
                    <a:pt x="11280" y="4"/>
                  </a:cubicBezTo>
                  <a:cubicBezTo>
                    <a:pt x="11203" y="1"/>
                    <a:pt x="11126" y="0"/>
                    <a:pt x="11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1963700" y="996850"/>
              <a:ext cx="169100" cy="24350"/>
            </a:xfrm>
            <a:custGeom>
              <a:avLst/>
              <a:gdLst/>
              <a:ahLst/>
              <a:cxnLst/>
              <a:rect l="l" t="t" r="r" b="b"/>
              <a:pathLst>
                <a:path w="6764" h="974" extrusionOk="0">
                  <a:moveTo>
                    <a:pt x="5865" y="0"/>
                  </a:moveTo>
                  <a:cubicBezTo>
                    <a:pt x="5483" y="0"/>
                    <a:pt x="5096" y="84"/>
                    <a:pt x="4715" y="107"/>
                  </a:cubicBezTo>
                  <a:cubicBezTo>
                    <a:pt x="3521" y="246"/>
                    <a:pt x="2328" y="27"/>
                    <a:pt x="1174" y="385"/>
                  </a:cubicBezTo>
                  <a:cubicBezTo>
                    <a:pt x="1043" y="444"/>
                    <a:pt x="901" y="480"/>
                    <a:pt x="757" y="480"/>
                  </a:cubicBezTo>
                  <a:cubicBezTo>
                    <a:pt x="704" y="480"/>
                    <a:pt x="650" y="475"/>
                    <a:pt x="597" y="465"/>
                  </a:cubicBezTo>
                  <a:cubicBezTo>
                    <a:pt x="418" y="465"/>
                    <a:pt x="259" y="465"/>
                    <a:pt x="120" y="564"/>
                  </a:cubicBezTo>
                  <a:cubicBezTo>
                    <a:pt x="0" y="763"/>
                    <a:pt x="160" y="843"/>
                    <a:pt x="299" y="942"/>
                  </a:cubicBezTo>
                  <a:cubicBezTo>
                    <a:pt x="589" y="964"/>
                    <a:pt x="879" y="973"/>
                    <a:pt x="1169" y="973"/>
                  </a:cubicBezTo>
                  <a:cubicBezTo>
                    <a:pt x="2636" y="973"/>
                    <a:pt x="4105" y="740"/>
                    <a:pt x="5586" y="740"/>
                  </a:cubicBezTo>
                  <a:cubicBezTo>
                    <a:pt x="5680" y="740"/>
                    <a:pt x="5774" y="741"/>
                    <a:pt x="5869" y="743"/>
                  </a:cubicBezTo>
                  <a:cubicBezTo>
                    <a:pt x="5968" y="743"/>
                    <a:pt x="6088" y="664"/>
                    <a:pt x="6187" y="604"/>
                  </a:cubicBezTo>
                  <a:cubicBezTo>
                    <a:pt x="6247" y="604"/>
                    <a:pt x="6286" y="604"/>
                    <a:pt x="6306" y="584"/>
                  </a:cubicBezTo>
                  <a:cubicBezTo>
                    <a:pt x="6465" y="564"/>
                    <a:pt x="6645" y="544"/>
                    <a:pt x="6764" y="405"/>
                  </a:cubicBezTo>
                  <a:cubicBezTo>
                    <a:pt x="6764" y="345"/>
                    <a:pt x="6744" y="266"/>
                    <a:pt x="6684" y="186"/>
                  </a:cubicBezTo>
                  <a:cubicBezTo>
                    <a:pt x="6417" y="44"/>
                    <a:pt x="6142" y="0"/>
                    <a:pt x="5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2409800" y="1026975"/>
              <a:ext cx="126825" cy="21475"/>
            </a:xfrm>
            <a:custGeom>
              <a:avLst/>
              <a:gdLst/>
              <a:ahLst/>
              <a:cxnLst/>
              <a:rect l="l" t="t" r="r" b="b"/>
              <a:pathLst>
                <a:path w="5073" h="859" extrusionOk="0">
                  <a:moveTo>
                    <a:pt x="4694" y="0"/>
                  </a:moveTo>
                  <a:cubicBezTo>
                    <a:pt x="4578" y="0"/>
                    <a:pt x="4442" y="28"/>
                    <a:pt x="4297" y="56"/>
                  </a:cubicBezTo>
                  <a:cubicBezTo>
                    <a:pt x="4191" y="40"/>
                    <a:pt x="4087" y="34"/>
                    <a:pt x="3984" y="34"/>
                  </a:cubicBezTo>
                  <a:cubicBezTo>
                    <a:pt x="3406" y="34"/>
                    <a:pt x="2859" y="235"/>
                    <a:pt x="2268" y="235"/>
                  </a:cubicBezTo>
                  <a:cubicBezTo>
                    <a:pt x="1984" y="335"/>
                    <a:pt x="1687" y="352"/>
                    <a:pt x="1389" y="352"/>
                  </a:cubicBezTo>
                  <a:cubicBezTo>
                    <a:pt x="1246" y="352"/>
                    <a:pt x="1103" y="348"/>
                    <a:pt x="961" y="348"/>
                  </a:cubicBezTo>
                  <a:cubicBezTo>
                    <a:pt x="756" y="348"/>
                    <a:pt x="554" y="356"/>
                    <a:pt x="358" y="394"/>
                  </a:cubicBezTo>
                  <a:cubicBezTo>
                    <a:pt x="279" y="533"/>
                    <a:pt x="0" y="473"/>
                    <a:pt x="40" y="692"/>
                  </a:cubicBezTo>
                  <a:cubicBezTo>
                    <a:pt x="54" y="834"/>
                    <a:pt x="160" y="855"/>
                    <a:pt x="262" y="855"/>
                  </a:cubicBezTo>
                  <a:cubicBezTo>
                    <a:pt x="303" y="855"/>
                    <a:pt x="344" y="851"/>
                    <a:pt x="378" y="851"/>
                  </a:cubicBezTo>
                  <a:cubicBezTo>
                    <a:pt x="408" y="856"/>
                    <a:pt x="440" y="859"/>
                    <a:pt x="474" y="859"/>
                  </a:cubicBezTo>
                  <a:cubicBezTo>
                    <a:pt x="575" y="859"/>
                    <a:pt x="686" y="836"/>
                    <a:pt x="776" y="792"/>
                  </a:cubicBezTo>
                  <a:lnTo>
                    <a:pt x="816" y="792"/>
                  </a:lnTo>
                  <a:cubicBezTo>
                    <a:pt x="900" y="834"/>
                    <a:pt x="978" y="859"/>
                    <a:pt x="1057" y="859"/>
                  </a:cubicBezTo>
                  <a:cubicBezTo>
                    <a:pt x="1127" y="859"/>
                    <a:pt x="1198" y="839"/>
                    <a:pt x="1273" y="792"/>
                  </a:cubicBezTo>
                  <a:cubicBezTo>
                    <a:pt x="2546" y="772"/>
                    <a:pt x="3839" y="772"/>
                    <a:pt x="5073" y="473"/>
                  </a:cubicBezTo>
                  <a:cubicBezTo>
                    <a:pt x="5060" y="97"/>
                    <a:pt x="4912" y="0"/>
                    <a:pt x="46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2338675" y="841425"/>
              <a:ext cx="142750" cy="19075"/>
            </a:xfrm>
            <a:custGeom>
              <a:avLst/>
              <a:gdLst/>
              <a:ahLst/>
              <a:cxnLst/>
              <a:rect l="l" t="t" r="r" b="b"/>
              <a:pathLst>
                <a:path w="5710" h="763" extrusionOk="0">
                  <a:moveTo>
                    <a:pt x="5241" y="0"/>
                  </a:moveTo>
                  <a:cubicBezTo>
                    <a:pt x="4729" y="0"/>
                    <a:pt x="4212" y="86"/>
                    <a:pt x="3720" y="197"/>
                  </a:cubicBezTo>
                  <a:cubicBezTo>
                    <a:pt x="3665" y="263"/>
                    <a:pt x="3604" y="305"/>
                    <a:pt x="3539" y="305"/>
                  </a:cubicBezTo>
                  <a:cubicBezTo>
                    <a:pt x="3488" y="305"/>
                    <a:pt x="3435" y="278"/>
                    <a:pt x="3382" y="217"/>
                  </a:cubicBezTo>
                  <a:lnTo>
                    <a:pt x="3024" y="217"/>
                  </a:lnTo>
                  <a:cubicBezTo>
                    <a:pt x="2945" y="316"/>
                    <a:pt x="2885" y="436"/>
                    <a:pt x="2726" y="436"/>
                  </a:cubicBezTo>
                  <a:cubicBezTo>
                    <a:pt x="2805" y="396"/>
                    <a:pt x="2925" y="356"/>
                    <a:pt x="2845" y="217"/>
                  </a:cubicBezTo>
                  <a:cubicBezTo>
                    <a:pt x="2696" y="204"/>
                    <a:pt x="2547" y="198"/>
                    <a:pt x="2398" y="198"/>
                  </a:cubicBezTo>
                  <a:cubicBezTo>
                    <a:pt x="1632" y="198"/>
                    <a:pt x="866" y="346"/>
                    <a:pt x="100" y="396"/>
                  </a:cubicBezTo>
                  <a:cubicBezTo>
                    <a:pt x="0" y="714"/>
                    <a:pt x="339" y="595"/>
                    <a:pt x="418" y="714"/>
                  </a:cubicBezTo>
                  <a:cubicBezTo>
                    <a:pt x="565" y="751"/>
                    <a:pt x="714" y="763"/>
                    <a:pt x="864" y="763"/>
                  </a:cubicBezTo>
                  <a:cubicBezTo>
                    <a:pt x="1121" y="763"/>
                    <a:pt x="1380" y="727"/>
                    <a:pt x="1632" y="714"/>
                  </a:cubicBezTo>
                  <a:cubicBezTo>
                    <a:pt x="1656" y="678"/>
                    <a:pt x="1695" y="619"/>
                    <a:pt x="1735" y="619"/>
                  </a:cubicBezTo>
                  <a:cubicBezTo>
                    <a:pt x="1761" y="619"/>
                    <a:pt x="1787" y="644"/>
                    <a:pt x="1811" y="714"/>
                  </a:cubicBezTo>
                  <a:cubicBezTo>
                    <a:pt x="2139" y="704"/>
                    <a:pt x="2467" y="704"/>
                    <a:pt x="2798" y="704"/>
                  </a:cubicBezTo>
                  <a:cubicBezTo>
                    <a:pt x="3129" y="704"/>
                    <a:pt x="3462" y="704"/>
                    <a:pt x="3800" y="694"/>
                  </a:cubicBezTo>
                  <a:cubicBezTo>
                    <a:pt x="3851" y="689"/>
                    <a:pt x="3902" y="687"/>
                    <a:pt x="3953" y="687"/>
                  </a:cubicBezTo>
                  <a:cubicBezTo>
                    <a:pt x="4141" y="687"/>
                    <a:pt x="4332" y="713"/>
                    <a:pt x="4521" y="713"/>
                  </a:cubicBezTo>
                  <a:cubicBezTo>
                    <a:pt x="4702" y="713"/>
                    <a:pt x="4881" y="689"/>
                    <a:pt x="5053" y="595"/>
                  </a:cubicBezTo>
                  <a:cubicBezTo>
                    <a:pt x="5133" y="595"/>
                    <a:pt x="5212" y="555"/>
                    <a:pt x="5252" y="535"/>
                  </a:cubicBezTo>
                  <a:cubicBezTo>
                    <a:pt x="5371" y="495"/>
                    <a:pt x="5451" y="436"/>
                    <a:pt x="5531" y="396"/>
                  </a:cubicBezTo>
                  <a:cubicBezTo>
                    <a:pt x="5630" y="276"/>
                    <a:pt x="5710" y="157"/>
                    <a:pt x="5630" y="18"/>
                  </a:cubicBezTo>
                  <a:cubicBezTo>
                    <a:pt x="5501" y="6"/>
                    <a:pt x="5371" y="0"/>
                    <a:pt x="52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188475" y="1036800"/>
              <a:ext cx="98500" cy="24225"/>
            </a:xfrm>
            <a:custGeom>
              <a:avLst/>
              <a:gdLst/>
              <a:ahLst/>
              <a:cxnLst/>
              <a:rect l="l" t="t" r="r" b="b"/>
              <a:pathLst>
                <a:path w="3940" h="969" extrusionOk="0">
                  <a:moveTo>
                    <a:pt x="3641" y="1"/>
                  </a:moveTo>
                  <a:cubicBezTo>
                    <a:pt x="2428" y="140"/>
                    <a:pt x="1194" y="1"/>
                    <a:pt x="1" y="200"/>
                  </a:cubicBezTo>
                  <a:cubicBezTo>
                    <a:pt x="61" y="359"/>
                    <a:pt x="140" y="538"/>
                    <a:pt x="180" y="697"/>
                  </a:cubicBezTo>
                  <a:cubicBezTo>
                    <a:pt x="403" y="909"/>
                    <a:pt x="649" y="969"/>
                    <a:pt x="905" y="969"/>
                  </a:cubicBezTo>
                  <a:cubicBezTo>
                    <a:pt x="1129" y="969"/>
                    <a:pt x="1361" y="924"/>
                    <a:pt x="1592" y="896"/>
                  </a:cubicBezTo>
                  <a:cubicBezTo>
                    <a:pt x="1891" y="816"/>
                    <a:pt x="2189" y="757"/>
                    <a:pt x="2487" y="697"/>
                  </a:cubicBezTo>
                  <a:cubicBezTo>
                    <a:pt x="2676" y="647"/>
                    <a:pt x="2865" y="549"/>
                    <a:pt x="3053" y="549"/>
                  </a:cubicBezTo>
                  <a:cubicBezTo>
                    <a:pt x="3163" y="549"/>
                    <a:pt x="3273" y="582"/>
                    <a:pt x="3383" y="677"/>
                  </a:cubicBezTo>
                  <a:cubicBezTo>
                    <a:pt x="3442" y="717"/>
                    <a:pt x="3522" y="757"/>
                    <a:pt x="3582" y="757"/>
                  </a:cubicBezTo>
                  <a:cubicBezTo>
                    <a:pt x="3721" y="717"/>
                    <a:pt x="3780" y="677"/>
                    <a:pt x="3860" y="578"/>
                  </a:cubicBezTo>
                  <a:cubicBezTo>
                    <a:pt x="3940" y="379"/>
                    <a:pt x="3860" y="200"/>
                    <a:pt x="3741" y="60"/>
                  </a:cubicBezTo>
                  <a:cubicBezTo>
                    <a:pt x="3721" y="41"/>
                    <a:pt x="3661" y="41"/>
                    <a:pt x="3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1862750" y="874650"/>
              <a:ext cx="150200" cy="20850"/>
            </a:xfrm>
            <a:custGeom>
              <a:avLst/>
              <a:gdLst/>
              <a:ahLst/>
              <a:cxnLst/>
              <a:rect l="l" t="t" r="r" b="b"/>
              <a:pathLst>
                <a:path w="6008" h="834" extrusionOk="0">
                  <a:moveTo>
                    <a:pt x="3147" y="1"/>
                  </a:moveTo>
                  <a:cubicBezTo>
                    <a:pt x="2517" y="1"/>
                    <a:pt x="1891" y="126"/>
                    <a:pt x="1273" y="260"/>
                  </a:cubicBezTo>
                  <a:cubicBezTo>
                    <a:pt x="1194" y="318"/>
                    <a:pt x="1109" y="337"/>
                    <a:pt x="1023" y="337"/>
                  </a:cubicBezTo>
                  <a:cubicBezTo>
                    <a:pt x="872" y="337"/>
                    <a:pt x="716" y="280"/>
                    <a:pt x="577" y="280"/>
                  </a:cubicBezTo>
                  <a:lnTo>
                    <a:pt x="60" y="280"/>
                  </a:lnTo>
                  <a:cubicBezTo>
                    <a:pt x="0" y="519"/>
                    <a:pt x="139" y="658"/>
                    <a:pt x="338" y="758"/>
                  </a:cubicBezTo>
                  <a:cubicBezTo>
                    <a:pt x="578" y="818"/>
                    <a:pt x="822" y="833"/>
                    <a:pt x="1068" y="833"/>
                  </a:cubicBezTo>
                  <a:cubicBezTo>
                    <a:pt x="1337" y="833"/>
                    <a:pt x="1608" y="815"/>
                    <a:pt x="1880" y="815"/>
                  </a:cubicBezTo>
                  <a:cubicBezTo>
                    <a:pt x="1936" y="815"/>
                    <a:pt x="1993" y="815"/>
                    <a:pt x="2049" y="817"/>
                  </a:cubicBezTo>
                  <a:cubicBezTo>
                    <a:pt x="2268" y="797"/>
                    <a:pt x="2487" y="778"/>
                    <a:pt x="2646" y="579"/>
                  </a:cubicBezTo>
                  <a:cubicBezTo>
                    <a:pt x="2725" y="459"/>
                    <a:pt x="2487" y="419"/>
                    <a:pt x="2566" y="300"/>
                  </a:cubicBezTo>
                  <a:lnTo>
                    <a:pt x="2566" y="300"/>
                  </a:lnTo>
                  <a:cubicBezTo>
                    <a:pt x="2566" y="419"/>
                    <a:pt x="2666" y="459"/>
                    <a:pt x="2745" y="519"/>
                  </a:cubicBezTo>
                  <a:lnTo>
                    <a:pt x="2885" y="598"/>
                  </a:lnTo>
                  <a:cubicBezTo>
                    <a:pt x="3253" y="658"/>
                    <a:pt x="3621" y="688"/>
                    <a:pt x="3986" y="688"/>
                  </a:cubicBezTo>
                  <a:cubicBezTo>
                    <a:pt x="4352" y="688"/>
                    <a:pt x="4715" y="658"/>
                    <a:pt x="5073" y="598"/>
                  </a:cubicBezTo>
                  <a:cubicBezTo>
                    <a:pt x="5371" y="459"/>
                    <a:pt x="5769" y="519"/>
                    <a:pt x="6008" y="61"/>
                  </a:cubicBezTo>
                  <a:cubicBezTo>
                    <a:pt x="5746" y="30"/>
                    <a:pt x="5511" y="4"/>
                    <a:pt x="5284" y="4"/>
                  </a:cubicBezTo>
                  <a:cubicBezTo>
                    <a:pt x="5080" y="4"/>
                    <a:pt x="4882" y="25"/>
                    <a:pt x="4675" y="81"/>
                  </a:cubicBezTo>
                  <a:cubicBezTo>
                    <a:pt x="4635" y="81"/>
                    <a:pt x="4575" y="81"/>
                    <a:pt x="4536" y="101"/>
                  </a:cubicBezTo>
                  <a:cubicBezTo>
                    <a:pt x="4450" y="158"/>
                    <a:pt x="4374" y="183"/>
                    <a:pt x="4300" y="183"/>
                  </a:cubicBezTo>
                  <a:cubicBezTo>
                    <a:pt x="4219" y="183"/>
                    <a:pt x="4141" y="153"/>
                    <a:pt x="4058" y="101"/>
                  </a:cubicBezTo>
                  <a:cubicBezTo>
                    <a:pt x="3754" y="30"/>
                    <a:pt x="3450" y="1"/>
                    <a:pt x="3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2070125" y="862750"/>
              <a:ext cx="119875" cy="20300"/>
            </a:xfrm>
            <a:custGeom>
              <a:avLst/>
              <a:gdLst/>
              <a:ahLst/>
              <a:cxnLst/>
              <a:rect l="l" t="t" r="r" b="b"/>
              <a:pathLst>
                <a:path w="4795" h="812" extrusionOk="0">
                  <a:moveTo>
                    <a:pt x="3502" y="0"/>
                  </a:moveTo>
                  <a:cubicBezTo>
                    <a:pt x="2348" y="0"/>
                    <a:pt x="1214" y="80"/>
                    <a:pt x="60" y="239"/>
                  </a:cubicBezTo>
                  <a:cubicBezTo>
                    <a:pt x="0" y="398"/>
                    <a:pt x="60" y="537"/>
                    <a:pt x="160" y="617"/>
                  </a:cubicBezTo>
                  <a:cubicBezTo>
                    <a:pt x="239" y="677"/>
                    <a:pt x="319" y="756"/>
                    <a:pt x="418" y="776"/>
                  </a:cubicBezTo>
                  <a:cubicBezTo>
                    <a:pt x="656" y="801"/>
                    <a:pt x="893" y="811"/>
                    <a:pt x="1128" y="811"/>
                  </a:cubicBezTo>
                  <a:cubicBezTo>
                    <a:pt x="2214" y="811"/>
                    <a:pt x="3282" y="593"/>
                    <a:pt x="4377" y="577"/>
                  </a:cubicBezTo>
                  <a:cubicBezTo>
                    <a:pt x="4536" y="577"/>
                    <a:pt x="4695" y="498"/>
                    <a:pt x="4795" y="319"/>
                  </a:cubicBezTo>
                  <a:cubicBezTo>
                    <a:pt x="4795" y="159"/>
                    <a:pt x="4675" y="80"/>
                    <a:pt x="4516" y="60"/>
                  </a:cubicBezTo>
                  <a:cubicBezTo>
                    <a:pt x="4367" y="50"/>
                    <a:pt x="4218" y="50"/>
                    <a:pt x="4068" y="50"/>
                  </a:cubicBezTo>
                  <a:cubicBezTo>
                    <a:pt x="3919" y="50"/>
                    <a:pt x="3770" y="50"/>
                    <a:pt x="3621" y="40"/>
                  </a:cubicBezTo>
                  <a:cubicBezTo>
                    <a:pt x="3581" y="40"/>
                    <a:pt x="3541" y="0"/>
                    <a:pt x="3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318775" y="1036800"/>
              <a:ext cx="110425" cy="20025"/>
            </a:xfrm>
            <a:custGeom>
              <a:avLst/>
              <a:gdLst/>
              <a:ahLst/>
              <a:cxnLst/>
              <a:rect l="l" t="t" r="r" b="b"/>
              <a:pathLst>
                <a:path w="4417" h="801" extrusionOk="0">
                  <a:moveTo>
                    <a:pt x="41" y="1"/>
                  </a:moveTo>
                  <a:cubicBezTo>
                    <a:pt x="41" y="60"/>
                    <a:pt x="21" y="80"/>
                    <a:pt x="1" y="120"/>
                  </a:cubicBezTo>
                  <a:cubicBezTo>
                    <a:pt x="239" y="498"/>
                    <a:pt x="737" y="478"/>
                    <a:pt x="1055" y="717"/>
                  </a:cubicBezTo>
                  <a:cubicBezTo>
                    <a:pt x="1292" y="774"/>
                    <a:pt x="1526" y="801"/>
                    <a:pt x="1759" y="801"/>
                  </a:cubicBezTo>
                  <a:cubicBezTo>
                    <a:pt x="2173" y="801"/>
                    <a:pt x="2585" y="718"/>
                    <a:pt x="3005" y="578"/>
                  </a:cubicBezTo>
                  <a:cubicBezTo>
                    <a:pt x="3482" y="478"/>
                    <a:pt x="3979" y="578"/>
                    <a:pt x="4417" y="399"/>
                  </a:cubicBezTo>
                  <a:cubicBezTo>
                    <a:pt x="4317" y="399"/>
                    <a:pt x="4198" y="379"/>
                    <a:pt x="4099" y="379"/>
                  </a:cubicBezTo>
                  <a:cubicBezTo>
                    <a:pt x="4077" y="379"/>
                    <a:pt x="4056" y="380"/>
                    <a:pt x="4037" y="380"/>
                  </a:cubicBezTo>
                  <a:cubicBezTo>
                    <a:pt x="3577" y="380"/>
                    <a:pt x="4000" y="155"/>
                    <a:pt x="4019" y="41"/>
                  </a:cubicBezTo>
                  <a:cubicBezTo>
                    <a:pt x="3884" y="34"/>
                    <a:pt x="3748" y="32"/>
                    <a:pt x="3613" y="32"/>
                  </a:cubicBezTo>
                  <a:cubicBezTo>
                    <a:pt x="2854" y="32"/>
                    <a:pt x="2096" y="113"/>
                    <a:pt x="1342" y="113"/>
                  </a:cubicBezTo>
                  <a:cubicBezTo>
                    <a:pt x="906" y="113"/>
                    <a:pt x="472" y="86"/>
                    <a:pt x="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294900" y="851300"/>
              <a:ext cx="54750" cy="79975"/>
            </a:xfrm>
            <a:custGeom>
              <a:avLst/>
              <a:gdLst/>
              <a:ahLst/>
              <a:cxnLst/>
              <a:rect l="l" t="t" r="r" b="b"/>
              <a:pathLst>
                <a:path w="2190" h="3199" extrusionOk="0">
                  <a:moveTo>
                    <a:pt x="1851" y="1"/>
                  </a:moveTo>
                  <a:cubicBezTo>
                    <a:pt x="1791" y="1"/>
                    <a:pt x="1712" y="1"/>
                    <a:pt x="1692" y="41"/>
                  </a:cubicBezTo>
                  <a:cubicBezTo>
                    <a:pt x="1692" y="60"/>
                    <a:pt x="1692" y="60"/>
                    <a:pt x="1632" y="100"/>
                  </a:cubicBezTo>
                  <a:cubicBezTo>
                    <a:pt x="1592" y="100"/>
                    <a:pt x="1572" y="100"/>
                    <a:pt x="1513" y="41"/>
                  </a:cubicBezTo>
                  <a:cubicBezTo>
                    <a:pt x="1393" y="41"/>
                    <a:pt x="1294" y="60"/>
                    <a:pt x="1175" y="60"/>
                  </a:cubicBezTo>
                  <a:cubicBezTo>
                    <a:pt x="1095" y="100"/>
                    <a:pt x="1015" y="160"/>
                    <a:pt x="916" y="160"/>
                  </a:cubicBezTo>
                  <a:cubicBezTo>
                    <a:pt x="777" y="140"/>
                    <a:pt x="647" y="130"/>
                    <a:pt x="518" y="130"/>
                  </a:cubicBezTo>
                  <a:cubicBezTo>
                    <a:pt x="389" y="130"/>
                    <a:pt x="260" y="140"/>
                    <a:pt x="120" y="160"/>
                  </a:cubicBezTo>
                  <a:cubicBezTo>
                    <a:pt x="21" y="299"/>
                    <a:pt x="1" y="418"/>
                    <a:pt x="80" y="558"/>
                  </a:cubicBezTo>
                  <a:cubicBezTo>
                    <a:pt x="419" y="816"/>
                    <a:pt x="379" y="1194"/>
                    <a:pt x="399" y="1552"/>
                  </a:cubicBezTo>
                  <a:cubicBezTo>
                    <a:pt x="458" y="2070"/>
                    <a:pt x="299" y="2627"/>
                    <a:pt x="598" y="3124"/>
                  </a:cubicBezTo>
                  <a:cubicBezTo>
                    <a:pt x="657" y="3174"/>
                    <a:pt x="727" y="3198"/>
                    <a:pt x="797" y="3198"/>
                  </a:cubicBezTo>
                  <a:cubicBezTo>
                    <a:pt x="866" y="3198"/>
                    <a:pt x="936" y="3174"/>
                    <a:pt x="996" y="3124"/>
                  </a:cubicBezTo>
                  <a:cubicBezTo>
                    <a:pt x="996" y="2527"/>
                    <a:pt x="996" y="1950"/>
                    <a:pt x="1015" y="1373"/>
                  </a:cubicBezTo>
                  <a:cubicBezTo>
                    <a:pt x="1055" y="518"/>
                    <a:pt x="1095" y="498"/>
                    <a:pt x="1930" y="359"/>
                  </a:cubicBezTo>
                  <a:cubicBezTo>
                    <a:pt x="2010" y="339"/>
                    <a:pt x="2110" y="339"/>
                    <a:pt x="2189" y="319"/>
                  </a:cubicBezTo>
                  <a:cubicBezTo>
                    <a:pt x="2070" y="200"/>
                    <a:pt x="1970" y="100"/>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1749350" y="881125"/>
              <a:ext cx="107950" cy="19175"/>
            </a:xfrm>
            <a:custGeom>
              <a:avLst/>
              <a:gdLst/>
              <a:ahLst/>
              <a:cxnLst/>
              <a:rect l="l" t="t" r="r" b="b"/>
              <a:pathLst>
                <a:path w="4318" h="767" extrusionOk="0">
                  <a:moveTo>
                    <a:pt x="1314" y="220"/>
                  </a:moveTo>
                  <a:lnTo>
                    <a:pt x="1314" y="220"/>
                  </a:lnTo>
                  <a:cubicBezTo>
                    <a:pt x="1425" y="250"/>
                    <a:pt x="1539" y="260"/>
                    <a:pt x="1655" y="262"/>
                  </a:cubicBezTo>
                  <a:lnTo>
                    <a:pt x="1655" y="262"/>
                  </a:lnTo>
                  <a:cubicBezTo>
                    <a:pt x="1605" y="269"/>
                    <a:pt x="1555" y="274"/>
                    <a:pt x="1507" y="274"/>
                  </a:cubicBezTo>
                  <a:cubicBezTo>
                    <a:pt x="1436" y="274"/>
                    <a:pt x="1369" y="262"/>
                    <a:pt x="1314" y="220"/>
                  </a:cubicBezTo>
                  <a:close/>
                  <a:moveTo>
                    <a:pt x="829" y="1"/>
                  </a:moveTo>
                  <a:cubicBezTo>
                    <a:pt x="549" y="1"/>
                    <a:pt x="272" y="30"/>
                    <a:pt x="1" y="160"/>
                  </a:cubicBezTo>
                  <a:cubicBezTo>
                    <a:pt x="140" y="439"/>
                    <a:pt x="398" y="598"/>
                    <a:pt x="657" y="698"/>
                  </a:cubicBezTo>
                  <a:cubicBezTo>
                    <a:pt x="897" y="724"/>
                    <a:pt x="1132" y="767"/>
                    <a:pt x="1359" y="767"/>
                  </a:cubicBezTo>
                  <a:cubicBezTo>
                    <a:pt x="1640" y="767"/>
                    <a:pt x="1907" y="701"/>
                    <a:pt x="2149" y="459"/>
                  </a:cubicBezTo>
                  <a:cubicBezTo>
                    <a:pt x="2102" y="336"/>
                    <a:pt x="2031" y="280"/>
                    <a:pt x="1948" y="258"/>
                  </a:cubicBezTo>
                  <a:lnTo>
                    <a:pt x="1948" y="258"/>
                  </a:lnTo>
                  <a:cubicBezTo>
                    <a:pt x="1997" y="257"/>
                    <a:pt x="2046" y="256"/>
                    <a:pt x="2095" y="256"/>
                  </a:cubicBezTo>
                  <a:cubicBezTo>
                    <a:pt x="2146" y="256"/>
                    <a:pt x="2197" y="257"/>
                    <a:pt x="2248" y="260"/>
                  </a:cubicBezTo>
                  <a:cubicBezTo>
                    <a:pt x="2278" y="260"/>
                    <a:pt x="2303" y="250"/>
                    <a:pt x="2328" y="250"/>
                  </a:cubicBezTo>
                  <a:cubicBezTo>
                    <a:pt x="2353" y="250"/>
                    <a:pt x="2378" y="260"/>
                    <a:pt x="2408" y="300"/>
                  </a:cubicBezTo>
                  <a:cubicBezTo>
                    <a:pt x="2308" y="300"/>
                    <a:pt x="2288" y="359"/>
                    <a:pt x="2248" y="439"/>
                  </a:cubicBezTo>
                  <a:cubicBezTo>
                    <a:pt x="2583" y="655"/>
                    <a:pt x="2912" y="760"/>
                    <a:pt x="3239" y="760"/>
                  </a:cubicBezTo>
                  <a:cubicBezTo>
                    <a:pt x="3574" y="760"/>
                    <a:pt x="3906" y="650"/>
                    <a:pt x="4238" y="439"/>
                  </a:cubicBezTo>
                  <a:cubicBezTo>
                    <a:pt x="4317" y="300"/>
                    <a:pt x="4317" y="160"/>
                    <a:pt x="4218" y="41"/>
                  </a:cubicBezTo>
                  <a:cubicBezTo>
                    <a:pt x="3502" y="41"/>
                    <a:pt x="2786" y="16"/>
                    <a:pt x="2069" y="16"/>
                  </a:cubicBezTo>
                  <a:cubicBezTo>
                    <a:pt x="1890" y="16"/>
                    <a:pt x="1711" y="17"/>
                    <a:pt x="1532" y="21"/>
                  </a:cubicBezTo>
                  <a:cubicBezTo>
                    <a:pt x="1297" y="21"/>
                    <a:pt x="1062" y="1"/>
                    <a:pt x="8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588825" y="1013925"/>
              <a:ext cx="69150" cy="20125"/>
            </a:xfrm>
            <a:custGeom>
              <a:avLst/>
              <a:gdLst/>
              <a:ahLst/>
              <a:cxnLst/>
              <a:rect l="l" t="t" r="r" b="b"/>
              <a:pathLst>
                <a:path w="2766" h="805" extrusionOk="0">
                  <a:moveTo>
                    <a:pt x="2746" y="60"/>
                  </a:moveTo>
                  <a:cubicBezTo>
                    <a:pt x="1890" y="120"/>
                    <a:pt x="995" y="1"/>
                    <a:pt x="160" y="279"/>
                  </a:cubicBezTo>
                  <a:cubicBezTo>
                    <a:pt x="0" y="458"/>
                    <a:pt x="0" y="597"/>
                    <a:pt x="160" y="776"/>
                  </a:cubicBezTo>
                  <a:cubicBezTo>
                    <a:pt x="308" y="796"/>
                    <a:pt x="455" y="805"/>
                    <a:pt x="600" y="805"/>
                  </a:cubicBezTo>
                  <a:cubicBezTo>
                    <a:pt x="1333" y="805"/>
                    <a:pt x="2035" y="594"/>
                    <a:pt x="2766" y="578"/>
                  </a:cubicBezTo>
                  <a:cubicBezTo>
                    <a:pt x="2746" y="399"/>
                    <a:pt x="2746" y="219"/>
                    <a:pt x="2746"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2518200" y="1021250"/>
              <a:ext cx="74625" cy="17625"/>
            </a:xfrm>
            <a:custGeom>
              <a:avLst/>
              <a:gdLst/>
              <a:ahLst/>
              <a:cxnLst/>
              <a:rect l="l" t="t" r="r" b="b"/>
              <a:pathLst>
                <a:path w="2985" h="705" extrusionOk="0">
                  <a:moveTo>
                    <a:pt x="2721" y="1"/>
                  </a:moveTo>
                  <a:cubicBezTo>
                    <a:pt x="1815" y="1"/>
                    <a:pt x="908" y="177"/>
                    <a:pt x="1" y="304"/>
                  </a:cubicBezTo>
                  <a:cubicBezTo>
                    <a:pt x="299" y="324"/>
                    <a:pt x="617" y="364"/>
                    <a:pt x="737" y="702"/>
                  </a:cubicBezTo>
                  <a:cubicBezTo>
                    <a:pt x="818" y="700"/>
                    <a:pt x="899" y="699"/>
                    <a:pt x="981" y="699"/>
                  </a:cubicBezTo>
                  <a:cubicBezTo>
                    <a:pt x="1182" y="699"/>
                    <a:pt x="1384" y="704"/>
                    <a:pt x="1586" y="704"/>
                  </a:cubicBezTo>
                  <a:cubicBezTo>
                    <a:pt x="2063" y="704"/>
                    <a:pt x="2535" y="678"/>
                    <a:pt x="2985" y="503"/>
                  </a:cubicBezTo>
                  <a:lnTo>
                    <a:pt x="2985" y="6"/>
                  </a:lnTo>
                  <a:cubicBezTo>
                    <a:pt x="2897" y="3"/>
                    <a:pt x="2809" y="1"/>
                    <a:pt x="27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1708075" y="1035550"/>
              <a:ext cx="161150" cy="21925"/>
            </a:xfrm>
            <a:custGeom>
              <a:avLst/>
              <a:gdLst/>
              <a:ahLst/>
              <a:cxnLst/>
              <a:rect l="l" t="t" r="r" b="b"/>
              <a:pathLst>
                <a:path w="6446" h="877" extrusionOk="0">
                  <a:moveTo>
                    <a:pt x="968" y="1"/>
                  </a:moveTo>
                  <a:cubicBezTo>
                    <a:pt x="702" y="1"/>
                    <a:pt x="438" y="51"/>
                    <a:pt x="180" y="150"/>
                  </a:cubicBezTo>
                  <a:cubicBezTo>
                    <a:pt x="20" y="250"/>
                    <a:pt x="1" y="409"/>
                    <a:pt x="40" y="548"/>
                  </a:cubicBezTo>
                  <a:cubicBezTo>
                    <a:pt x="120" y="707"/>
                    <a:pt x="239" y="727"/>
                    <a:pt x="398" y="747"/>
                  </a:cubicBezTo>
                  <a:cubicBezTo>
                    <a:pt x="617" y="747"/>
                    <a:pt x="876" y="787"/>
                    <a:pt x="1095" y="827"/>
                  </a:cubicBezTo>
                  <a:cubicBezTo>
                    <a:pt x="1668" y="865"/>
                    <a:pt x="2239" y="877"/>
                    <a:pt x="2810" y="877"/>
                  </a:cubicBezTo>
                  <a:cubicBezTo>
                    <a:pt x="3722" y="877"/>
                    <a:pt x="4632" y="846"/>
                    <a:pt x="5551" y="846"/>
                  </a:cubicBezTo>
                  <a:cubicBezTo>
                    <a:pt x="5789" y="827"/>
                    <a:pt x="6068" y="827"/>
                    <a:pt x="6287" y="707"/>
                  </a:cubicBezTo>
                  <a:cubicBezTo>
                    <a:pt x="6386" y="648"/>
                    <a:pt x="6446" y="548"/>
                    <a:pt x="6386" y="449"/>
                  </a:cubicBezTo>
                  <a:cubicBezTo>
                    <a:pt x="5153" y="449"/>
                    <a:pt x="3939" y="449"/>
                    <a:pt x="2686" y="429"/>
                  </a:cubicBezTo>
                  <a:cubicBezTo>
                    <a:pt x="2559" y="429"/>
                    <a:pt x="2425" y="449"/>
                    <a:pt x="2295" y="449"/>
                  </a:cubicBezTo>
                  <a:cubicBezTo>
                    <a:pt x="2139" y="449"/>
                    <a:pt x="1990" y="420"/>
                    <a:pt x="1870" y="289"/>
                  </a:cubicBezTo>
                  <a:cubicBezTo>
                    <a:pt x="1851" y="230"/>
                    <a:pt x="1811" y="210"/>
                    <a:pt x="1771" y="150"/>
                  </a:cubicBezTo>
                  <a:cubicBezTo>
                    <a:pt x="1502" y="51"/>
                    <a:pt x="1234" y="1"/>
                    <a:pt x="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2246675" y="968000"/>
              <a:ext cx="71125" cy="45450"/>
            </a:xfrm>
            <a:custGeom>
              <a:avLst/>
              <a:gdLst/>
              <a:ahLst/>
              <a:cxnLst/>
              <a:rect l="l" t="t" r="r" b="b"/>
              <a:pathLst>
                <a:path w="2845" h="1818" extrusionOk="0">
                  <a:moveTo>
                    <a:pt x="1742" y="0"/>
                  </a:moveTo>
                  <a:cubicBezTo>
                    <a:pt x="1715" y="0"/>
                    <a:pt x="1684" y="3"/>
                    <a:pt x="1651" y="8"/>
                  </a:cubicBezTo>
                  <a:cubicBezTo>
                    <a:pt x="1492" y="206"/>
                    <a:pt x="1452" y="445"/>
                    <a:pt x="1433" y="704"/>
                  </a:cubicBezTo>
                  <a:cubicBezTo>
                    <a:pt x="1452" y="953"/>
                    <a:pt x="1489" y="1202"/>
                    <a:pt x="1136" y="1202"/>
                  </a:cubicBezTo>
                  <a:cubicBezTo>
                    <a:pt x="1123" y="1202"/>
                    <a:pt x="1109" y="1202"/>
                    <a:pt x="1094" y="1201"/>
                  </a:cubicBezTo>
                  <a:cubicBezTo>
                    <a:pt x="971" y="1187"/>
                    <a:pt x="852" y="1176"/>
                    <a:pt x="737" y="1176"/>
                  </a:cubicBezTo>
                  <a:cubicBezTo>
                    <a:pt x="519" y="1176"/>
                    <a:pt x="315" y="1217"/>
                    <a:pt x="120" y="1360"/>
                  </a:cubicBezTo>
                  <a:cubicBezTo>
                    <a:pt x="0" y="1718"/>
                    <a:pt x="418" y="1619"/>
                    <a:pt x="458" y="1798"/>
                  </a:cubicBezTo>
                  <a:cubicBezTo>
                    <a:pt x="1114" y="1798"/>
                    <a:pt x="1751" y="1818"/>
                    <a:pt x="2407" y="1818"/>
                  </a:cubicBezTo>
                  <a:cubicBezTo>
                    <a:pt x="2447" y="1818"/>
                    <a:pt x="2507" y="1758"/>
                    <a:pt x="2547" y="1738"/>
                  </a:cubicBezTo>
                  <a:cubicBezTo>
                    <a:pt x="2726" y="1639"/>
                    <a:pt x="2845" y="1539"/>
                    <a:pt x="2726" y="1320"/>
                  </a:cubicBezTo>
                  <a:cubicBezTo>
                    <a:pt x="2407" y="1141"/>
                    <a:pt x="2129" y="923"/>
                    <a:pt x="2089" y="505"/>
                  </a:cubicBezTo>
                  <a:cubicBezTo>
                    <a:pt x="2034" y="286"/>
                    <a:pt x="2047" y="0"/>
                    <a:pt x="17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2503275" y="857400"/>
              <a:ext cx="15950" cy="98400"/>
            </a:xfrm>
            <a:custGeom>
              <a:avLst/>
              <a:gdLst/>
              <a:ahLst/>
              <a:cxnLst/>
              <a:rect l="l" t="t" r="r" b="b"/>
              <a:pathLst>
                <a:path w="638" h="3936" extrusionOk="0">
                  <a:moveTo>
                    <a:pt x="426" y="0"/>
                  </a:moveTo>
                  <a:cubicBezTo>
                    <a:pt x="384" y="0"/>
                    <a:pt x="339" y="5"/>
                    <a:pt x="299" y="15"/>
                  </a:cubicBezTo>
                  <a:cubicBezTo>
                    <a:pt x="279" y="75"/>
                    <a:pt x="240" y="95"/>
                    <a:pt x="220" y="115"/>
                  </a:cubicBezTo>
                  <a:cubicBezTo>
                    <a:pt x="220" y="473"/>
                    <a:pt x="299" y="811"/>
                    <a:pt x="220" y="1149"/>
                  </a:cubicBezTo>
                  <a:cubicBezTo>
                    <a:pt x="21" y="2064"/>
                    <a:pt x="1" y="2979"/>
                    <a:pt x="100" y="3934"/>
                  </a:cubicBezTo>
                  <a:cubicBezTo>
                    <a:pt x="114" y="3935"/>
                    <a:pt x="127" y="3935"/>
                    <a:pt x="139" y="3935"/>
                  </a:cubicBezTo>
                  <a:cubicBezTo>
                    <a:pt x="415" y="3935"/>
                    <a:pt x="376" y="3727"/>
                    <a:pt x="299" y="3536"/>
                  </a:cubicBezTo>
                  <a:cubicBezTo>
                    <a:pt x="419" y="2383"/>
                    <a:pt x="518" y="1249"/>
                    <a:pt x="638" y="95"/>
                  </a:cubicBezTo>
                  <a:cubicBezTo>
                    <a:pt x="618" y="75"/>
                    <a:pt x="578" y="55"/>
                    <a:pt x="538" y="15"/>
                  </a:cubicBezTo>
                  <a:cubicBezTo>
                    <a:pt x="508" y="5"/>
                    <a:pt x="468" y="0"/>
                    <a:pt x="4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1891100" y="1006925"/>
              <a:ext cx="73625" cy="17475"/>
            </a:xfrm>
            <a:custGeom>
              <a:avLst/>
              <a:gdLst/>
              <a:ahLst/>
              <a:cxnLst/>
              <a:rect l="l" t="t" r="r" b="b"/>
              <a:pathLst>
                <a:path w="2945" h="699" extrusionOk="0">
                  <a:moveTo>
                    <a:pt x="1943" y="1"/>
                  </a:moveTo>
                  <a:cubicBezTo>
                    <a:pt x="1328" y="1"/>
                    <a:pt x="724" y="149"/>
                    <a:pt x="119" y="281"/>
                  </a:cubicBezTo>
                  <a:cubicBezTo>
                    <a:pt x="0" y="400"/>
                    <a:pt x="0" y="559"/>
                    <a:pt x="99" y="679"/>
                  </a:cubicBezTo>
                  <a:cubicBezTo>
                    <a:pt x="756" y="679"/>
                    <a:pt x="1412" y="679"/>
                    <a:pt x="2089" y="698"/>
                  </a:cubicBezTo>
                  <a:cubicBezTo>
                    <a:pt x="2387" y="698"/>
                    <a:pt x="2646" y="659"/>
                    <a:pt x="2845" y="400"/>
                  </a:cubicBezTo>
                  <a:cubicBezTo>
                    <a:pt x="2924" y="340"/>
                    <a:pt x="2944" y="261"/>
                    <a:pt x="2904" y="141"/>
                  </a:cubicBezTo>
                  <a:cubicBezTo>
                    <a:pt x="2580" y="40"/>
                    <a:pt x="2260" y="1"/>
                    <a:pt x="19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1979125" y="872000"/>
              <a:ext cx="96500" cy="19425"/>
            </a:xfrm>
            <a:custGeom>
              <a:avLst/>
              <a:gdLst/>
              <a:ahLst/>
              <a:cxnLst/>
              <a:rect l="l" t="t" r="r" b="b"/>
              <a:pathLst>
                <a:path w="3860" h="777" extrusionOk="0">
                  <a:moveTo>
                    <a:pt x="3089" y="1"/>
                  </a:moveTo>
                  <a:cubicBezTo>
                    <a:pt x="2752" y="1"/>
                    <a:pt x="2413" y="59"/>
                    <a:pt x="2072" y="59"/>
                  </a:cubicBezTo>
                  <a:cubicBezTo>
                    <a:pt x="1912" y="59"/>
                    <a:pt x="1752" y="46"/>
                    <a:pt x="1591" y="8"/>
                  </a:cubicBezTo>
                  <a:cubicBezTo>
                    <a:pt x="1518" y="11"/>
                    <a:pt x="1443" y="12"/>
                    <a:pt x="1368" y="12"/>
                  </a:cubicBezTo>
                  <a:cubicBezTo>
                    <a:pt x="1267" y="12"/>
                    <a:pt x="1166" y="10"/>
                    <a:pt x="1064" y="10"/>
                  </a:cubicBezTo>
                  <a:cubicBezTo>
                    <a:pt x="707" y="10"/>
                    <a:pt x="345" y="28"/>
                    <a:pt x="0" y="187"/>
                  </a:cubicBezTo>
                  <a:lnTo>
                    <a:pt x="1194" y="187"/>
                  </a:lnTo>
                  <a:cubicBezTo>
                    <a:pt x="895" y="466"/>
                    <a:pt x="557" y="267"/>
                    <a:pt x="398" y="525"/>
                  </a:cubicBezTo>
                  <a:cubicBezTo>
                    <a:pt x="825" y="706"/>
                    <a:pt x="1247" y="777"/>
                    <a:pt x="1663" y="777"/>
                  </a:cubicBezTo>
                  <a:cubicBezTo>
                    <a:pt x="2391" y="777"/>
                    <a:pt x="3103" y="562"/>
                    <a:pt x="3800" y="346"/>
                  </a:cubicBezTo>
                  <a:cubicBezTo>
                    <a:pt x="3839" y="346"/>
                    <a:pt x="3859" y="247"/>
                    <a:pt x="3859" y="207"/>
                  </a:cubicBezTo>
                  <a:lnTo>
                    <a:pt x="3839" y="147"/>
                  </a:lnTo>
                  <a:cubicBezTo>
                    <a:pt x="3591" y="33"/>
                    <a:pt x="3341" y="1"/>
                    <a:pt x="3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1633475" y="886125"/>
              <a:ext cx="82575" cy="12950"/>
            </a:xfrm>
            <a:custGeom>
              <a:avLst/>
              <a:gdLst/>
              <a:ahLst/>
              <a:cxnLst/>
              <a:rect l="l" t="t" r="r" b="b"/>
              <a:pathLst>
                <a:path w="3303" h="518" extrusionOk="0">
                  <a:moveTo>
                    <a:pt x="518" y="0"/>
                  </a:moveTo>
                  <a:cubicBezTo>
                    <a:pt x="418" y="120"/>
                    <a:pt x="299" y="139"/>
                    <a:pt x="160" y="139"/>
                  </a:cubicBezTo>
                  <a:cubicBezTo>
                    <a:pt x="100" y="219"/>
                    <a:pt x="60" y="299"/>
                    <a:pt x="1" y="338"/>
                  </a:cubicBezTo>
                  <a:cubicBezTo>
                    <a:pt x="66" y="485"/>
                    <a:pt x="157" y="498"/>
                    <a:pt x="254" y="498"/>
                  </a:cubicBezTo>
                  <a:cubicBezTo>
                    <a:pt x="275" y="498"/>
                    <a:pt x="297" y="498"/>
                    <a:pt x="319" y="498"/>
                  </a:cubicBezTo>
                  <a:cubicBezTo>
                    <a:pt x="634" y="439"/>
                    <a:pt x="943" y="418"/>
                    <a:pt x="1251" y="418"/>
                  </a:cubicBezTo>
                  <a:cubicBezTo>
                    <a:pt x="1780" y="418"/>
                    <a:pt x="2305" y="480"/>
                    <a:pt x="2845" y="517"/>
                  </a:cubicBezTo>
                  <a:cubicBezTo>
                    <a:pt x="3104" y="398"/>
                    <a:pt x="3303" y="259"/>
                    <a:pt x="29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164625" y="996475"/>
              <a:ext cx="68250" cy="19525"/>
            </a:xfrm>
            <a:custGeom>
              <a:avLst/>
              <a:gdLst/>
              <a:ahLst/>
              <a:cxnLst/>
              <a:rect l="l" t="t" r="r" b="b"/>
              <a:pathLst>
                <a:path w="2730" h="781" extrusionOk="0">
                  <a:moveTo>
                    <a:pt x="1237" y="0"/>
                  </a:moveTo>
                  <a:cubicBezTo>
                    <a:pt x="845" y="0"/>
                    <a:pt x="452" y="61"/>
                    <a:pt x="60" y="221"/>
                  </a:cubicBezTo>
                  <a:cubicBezTo>
                    <a:pt x="0" y="380"/>
                    <a:pt x="0" y="520"/>
                    <a:pt x="119" y="659"/>
                  </a:cubicBezTo>
                  <a:cubicBezTo>
                    <a:pt x="159" y="659"/>
                    <a:pt x="219" y="659"/>
                    <a:pt x="259" y="619"/>
                  </a:cubicBezTo>
                  <a:cubicBezTo>
                    <a:pt x="442" y="721"/>
                    <a:pt x="630" y="781"/>
                    <a:pt x="815" y="781"/>
                  </a:cubicBezTo>
                  <a:cubicBezTo>
                    <a:pt x="992" y="781"/>
                    <a:pt x="1167" y="726"/>
                    <a:pt x="1333" y="599"/>
                  </a:cubicBezTo>
                  <a:cubicBezTo>
                    <a:pt x="1518" y="599"/>
                    <a:pt x="1713" y="679"/>
                    <a:pt x="1905" y="679"/>
                  </a:cubicBezTo>
                  <a:cubicBezTo>
                    <a:pt x="2000" y="679"/>
                    <a:pt x="2095" y="659"/>
                    <a:pt x="2188" y="599"/>
                  </a:cubicBezTo>
                  <a:cubicBezTo>
                    <a:pt x="2280" y="630"/>
                    <a:pt x="2362" y="646"/>
                    <a:pt x="2432" y="646"/>
                  </a:cubicBezTo>
                  <a:cubicBezTo>
                    <a:pt x="2632" y="646"/>
                    <a:pt x="2730" y="511"/>
                    <a:pt x="2686" y="201"/>
                  </a:cubicBezTo>
                  <a:cubicBezTo>
                    <a:pt x="2203" y="92"/>
                    <a:pt x="1720" y="0"/>
                    <a:pt x="1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157150" y="859225"/>
              <a:ext cx="78100" cy="15675"/>
            </a:xfrm>
            <a:custGeom>
              <a:avLst/>
              <a:gdLst/>
              <a:ahLst/>
              <a:cxnLst/>
              <a:rect l="l" t="t" r="r" b="b"/>
              <a:pathLst>
                <a:path w="3124" h="627" extrusionOk="0">
                  <a:moveTo>
                    <a:pt x="1834" y="1"/>
                  </a:moveTo>
                  <a:cubicBezTo>
                    <a:pt x="1220" y="1"/>
                    <a:pt x="610" y="35"/>
                    <a:pt x="1" y="181"/>
                  </a:cubicBezTo>
                  <a:cubicBezTo>
                    <a:pt x="40" y="181"/>
                    <a:pt x="60" y="201"/>
                    <a:pt x="100" y="221"/>
                  </a:cubicBezTo>
                  <a:cubicBezTo>
                    <a:pt x="180" y="274"/>
                    <a:pt x="266" y="287"/>
                    <a:pt x="355" y="287"/>
                  </a:cubicBezTo>
                  <a:cubicBezTo>
                    <a:pt x="444" y="287"/>
                    <a:pt x="536" y="274"/>
                    <a:pt x="628" y="274"/>
                  </a:cubicBezTo>
                  <a:cubicBezTo>
                    <a:pt x="719" y="274"/>
                    <a:pt x="810" y="287"/>
                    <a:pt x="896" y="340"/>
                  </a:cubicBezTo>
                  <a:cubicBezTo>
                    <a:pt x="1035" y="340"/>
                    <a:pt x="1154" y="380"/>
                    <a:pt x="1314" y="380"/>
                  </a:cubicBezTo>
                  <a:cubicBezTo>
                    <a:pt x="1587" y="552"/>
                    <a:pt x="1865" y="626"/>
                    <a:pt x="2149" y="626"/>
                  </a:cubicBezTo>
                  <a:cubicBezTo>
                    <a:pt x="2422" y="626"/>
                    <a:pt x="2701" y="557"/>
                    <a:pt x="2985" y="440"/>
                  </a:cubicBezTo>
                  <a:cubicBezTo>
                    <a:pt x="3104" y="320"/>
                    <a:pt x="3124" y="181"/>
                    <a:pt x="3004" y="22"/>
                  </a:cubicBezTo>
                  <a:cubicBezTo>
                    <a:pt x="2612" y="14"/>
                    <a:pt x="2222" y="1"/>
                    <a:pt x="18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2556500" y="974650"/>
              <a:ext cx="58700" cy="24100"/>
            </a:xfrm>
            <a:custGeom>
              <a:avLst/>
              <a:gdLst/>
              <a:ahLst/>
              <a:cxnLst/>
              <a:rect l="l" t="t" r="r" b="b"/>
              <a:pathLst>
                <a:path w="2348" h="964" extrusionOk="0">
                  <a:moveTo>
                    <a:pt x="2069" y="0"/>
                  </a:moveTo>
                  <a:lnTo>
                    <a:pt x="1990" y="60"/>
                  </a:lnTo>
                  <a:cubicBezTo>
                    <a:pt x="1970" y="179"/>
                    <a:pt x="1950" y="358"/>
                    <a:pt x="1771" y="378"/>
                  </a:cubicBezTo>
                  <a:cubicBezTo>
                    <a:pt x="1274" y="478"/>
                    <a:pt x="756" y="537"/>
                    <a:pt x="259" y="597"/>
                  </a:cubicBezTo>
                  <a:cubicBezTo>
                    <a:pt x="199" y="676"/>
                    <a:pt x="160" y="736"/>
                    <a:pt x="80" y="776"/>
                  </a:cubicBezTo>
                  <a:cubicBezTo>
                    <a:pt x="0" y="836"/>
                    <a:pt x="20" y="895"/>
                    <a:pt x="80" y="955"/>
                  </a:cubicBezTo>
                  <a:cubicBezTo>
                    <a:pt x="165" y="960"/>
                    <a:pt x="250" y="964"/>
                    <a:pt x="336" y="964"/>
                  </a:cubicBezTo>
                  <a:cubicBezTo>
                    <a:pt x="595" y="964"/>
                    <a:pt x="856" y="930"/>
                    <a:pt x="1095" y="796"/>
                  </a:cubicBezTo>
                  <a:lnTo>
                    <a:pt x="1174" y="796"/>
                  </a:lnTo>
                  <a:cubicBezTo>
                    <a:pt x="1224" y="786"/>
                    <a:pt x="1269" y="781"/>
                    <a:pt x="1308" y="781"/>
                  </a:cubicBezTo>
                  <a:cubicBezTo>
                    <a:pt x="1348" y="781"/>
                    <a:pt x="1383" y="786"/>
                    <a:pt x="1413" y="796"/>
                  </a:cubicBezTo>
                  <a:lnTo>
                    <a:pt x="1492" y="836"/>
                  </a:lnTo>
                  <a:cubicBezTo>
                    <a:pt x="1592" y="836"/>
                    <a:pt x="1691" y="796"/>
                    <a:pt x="1791" y="796"/>
                  </a:cubicBezTo>
                  <a:cubicBezTo>
                    <a:pt x="1907" y="895"/>
                    <a:pt x="2005" y="946"/>
                    <a:pt x="2087" y="946"/>
                  </a:cubicBezTo>
                  <a:cubicBezTo>
                    <a:pt x="2201" y="946"/>
                    <a:pt x="2281" y="846"/>
                    <a:pt x="2328" y="637"/>
                  </a:cubicBezTo>
                  <a:cubicBezTo>
                    <a:pt x="2348" y="438"/>
                    <a:pt x="2248" y="259"/>
                    <a:pt x="2149" y="80"/>
                  </a:cubicBezTo>
                  <a:lnTo>
                    <a:pt x="206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2551525" y="833275"/>
              <a:ext cx="56725" cy="17500"/>
            </a:xfrm>
            <a:custGeom>
              <a:avLst/>
              <a:gdLst/>
              <a:ahLst/>
              <a:cxnLst/>
              <a:rect l="l" t="t" r="r" b="b"/>
              <a:pathLst>
                <a:path w="2269" h="700" extrusionOk="0">
                  <a:moveTo>
                    <a:pt x="1219" y="1"/>
                  </a:moveTo>
                  <a:cubicBezTo>
                    <a:pt x="886" y="1"/>
                    <a:pt x="567" y="35"/>
                    <a:pt x="259" y="185"/>
                  </a:cubicBezTo>
                  <a:cubicBezTo>
                    <a:pt x="100" y="244"/>
                    <a:pt x="1" y="324"/>
                    <a:pt x="60" y="483"/>
                  </a:cubicBezTo>
                  <a:cubicBezTo>
                    <a:pt x="202" y="635"/>
                    <a:pt x="344" y="699"/>
                    <a:pt x="494" y="699"/>
                  </a:cubicBezTo>
                  <a:cubicBezTo>
                    <a:pt x="638" y="699"/>
                    <a:pt x="790" y="640"/>
                    <a:pt x="955" y="543"/>
                  </a:cubicBezTo>
                  <a:cubicBezTo>
                    <a:pt x="1333" y="344"/>
                    <a:pt x="1870" y="483"/>
                    <a:pt x="2268" y="25"/>
                  </a:cubicBezTo>
                  <a:lnTo>
                    <a:pt x="2268" y="25"/>
                  </a:lnTo>
                  <a:cubicBezTo>
                    <a:pt x="2222" y="27"/>
                    <a:pt x="2177" y="27"/>
                    <a:pt x="2131" y="27"/>
                  </a:cubicBezTo>
                  <a:cubicBezTo>
                    <a:pt x="1813" y="27"/>
                    <a:pt x="1511" y="1"/>
                    <a:pt x="1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2232250" y="854275"/>
              <a:ext cx="63175" cy="15625"/>
            </a:xfrm>
            <a:custGeom>
              <a:avLst/>
              <a:gdLst/>
              <a:ahLst/>
              <a:cxnLst/>
              <a:rect l="l" t="t" r="r" b="b"/>
              <a:pathLst>
                <a:path w="2527" h="625" extrusionOk="0">
                  <a:moveTo>
                    <a:pt x="1519" y="1"/>
                  </a:moveTo>
                  <a:cubicBezTo>
                    <a:pt x="1008" y="1"/>
                    <a:pt x="500" y="38"/>
                    <a:pt x="0" y="200"/>
                  </a:cubicBezTo>
                  <a:lnTo>
                    <a:pt x="0" y="538"/>
                  </a:lnTo>
                  <a:cubicBezTo>
                    <a:pt x="61" y="599"/>
                    <a:pt x="110" y="625"/>
                    <a:pt x="166" y="625"/>
                  </a:cubicBezTo>
                  <a:cubicBezTo>
                    <a:pt x="183" y="625"/>
                    <a:pt x="200" y="622"/>
                    <a:pt x="219" y="618"/>
                  </a:cubicBezTo>
                  <a:cubicBezTo>
                    <a:pt x="499" y="594"/>
                    <a:pt x="765" y="585"/>
                    <a:pt x="1029" y="585"/>
                  </a:cubicBezTo>
                  <a:cubicBezTo>
                    <a:pt x="1216" y="585"/>
                    <a:pt x="1402" y="590"/>
                    <a:pt x="1592" y="598"/>
                  </a:cubicBezTo>
                  <a:cubicBezTo>
                    <a:pt x="1695" y="609"/>
                    <a:pt x="1785" y="621"/>
                    <a:pt x="1877" y="621"/>
                  </a:cubicBezTo>
                  <a:cubicBezTo>
                    <a:pt x="1945" y="621"/>
                    <a:pt x="2013" y="615"/>
                    <a:pt x="2089" y="598"/>
                  </a:cubicBezTo>
                  <a:cubicBezTo>
                    <a:pt x="2308" y="459"/>
                    <a:pt x="2527" y="339"/>
                    <a:pt x="2427" y="21"/>
                  </a:cubicBezTo>
                  <a:cubicBezTo>
                    <a:pt x="2124" y="14"/>
                    <a:pt x="1821" y="1"/>
                    <a:pt x="15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2603250" y="893575"/>
              <a:ext cx="12450" cy="83075"/>
            </a:xfrm>
            <a:custGeom>
              <a:avLst/>
              <a:gdLst/>
              <a:ahLst/>
              <a:cxnLst/>
              <a:rect l="l" t="t" r="r" b="b"/>
              <a:pathLst>
                <a:path w="498" h="3323" extrusionOk="0">
                  <a:moveTo>
                    <a:pt x="259" y="1"/>
                  </a:moveTo>
                  <a:cubicBezTo>
                    <a:pt x="0" y="1095"/>
                    <a:pt x="80" y="2209"/>
                    <a:pt x="120" y="3323"/>
                  </a:cubicBezTo>
                  <a:lnTo>
                    <a:pt x="279" y="3323"/>
                  </a:lnTo>
                  <a:cubicBezTo>
                    <a:pt x="498" y="2885"/>
                    <a:pt x="219" y="2388"/>
                    <a:pt x="438" y="1950"/>
                  </a:cubicBezTo>
                  <a:lnTo>
                    <a:pt x="438" y="916"/>
                  </a:lnTo>
                  <a:cubicBezTo>
                    <a:pt x="398" y="856"/>
                    <a:pt x="398" y="796"/>
                    <a:pt x="438" y="737"/>
                  </a:cubicBezTo>
                  <a:cubicBezTo>
                    <a:pt x="438" y="637"/>
                    <a:pt x="478" y="518"/>
                    <a:pt x="478" y="418"/>
                  </a:cubicBezTo>
                  <a:cubicBezTo>
                    <a:pt x="458" y="239"/>
                    <a:pt x="418"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2476425" y="837700"/>
              <a:ext cx="62200" cy="22575"/>
            </a:xfrm>
            <a:custGeom>
              <a:avLst/>
              <a:gdLst/>
              <a:ahLst/>
              <a:cxnLst/>
              <a:rect l="l" t="t" r="r" b="b"/>
              <a:pathLst>
                <a:path w="2488" h="903" extrusionOk="0">
                  <a:moveTo>
                    <a:pt x="1242" y="0"/>
                  </a:moveTo>
                  <a:cubicBezTo>
                    <a:pt x="878" y="0"/>
                    <a:pt x="514" y="33"/>
                    <a:pt x="160" y="187"/>
                  </a:cubicBezTo>
                  <a:cubicBezTo>
                    <a:pt x="100" y="286"/>
                    <a:pt x="60" y="405"/>
                    <a:pt x="1" y="505"/>
                  </a:cubicBezTo>
                  <a:cubicBezTo>
                    <a:pt x="76" y="575"/>
                    <a:pt x="145" y="600"/>
                    <a:pt x="212" y="600"/>
                  </a:cubicBezTo>
                  <a:cubicBezTo>
                    <a:pt x="380" y="600"/>
                    <a:pt x="534" y="442"/>
                    <a:pt x="729" y="442"/>
                  </a:cubicBezTo>
                  <a:cubicBezTo>
                    <a:pt x="745" y="442"/>
                    <a:pt x="761" y="443"/>
                    <a:pt x="777" y="445"/>
                  </a:cubicBezTo>
                  <a:cubicBezTo>
                    <a:pt x="896" y="405"/>
                    <a:pt x="1055" y="405"/>
                    <a:pt x="1194" y="405"/>
                  </a:cubicBezTo>
                  <a:cubicBezTo>
                    <a:pt x="1493" y="405"/>
                    <a:pt x="1552" y="704"/>
                    <a:pt x="1692" y="883"/>
                  </a:cubicBezTo>
                  <a:lnTo>
                    <a:pt x="1771" y="903"/>
                  </a:lnTo>
                  <a:cubicBezTo>
                    <a:pt x="1990" y="883"/>
                    <a:pt x="2209" y="883"/>
                    <a:pt x="2448" y="863"/>
                  </a:cubicBezTo>
                  <a:cubicBezTo>
                    <a:pt x="2467" y="644"/>
                    <a:pt x="2388" y="405"/>
                    <a:pt x="2487" y="207"/>
                  </a:cubicBezTo>
                  <a:lnTo>
                    <a:pt x="2487" y="107"/>
                  </a:lnTo>
                  <a:cubicBezTo>
                    <a:pt x="2467" y="67"/>
                    <a:pt x="2448" y="47"/>
                    <a:pt x="2408" y="8"/>
                  </a:cubicBezTo>
                  <a:cubicBezTo>
                    <a:pt x="2299" y="16"/>
                    <a:pt x="2188" y="20"/>
                    <a:pt x="2078" y="20"/>
                  </a:cubicBezTo>
                  <a:cubicBezTo>
                    <a:pt x="1802" y="20"/>
                    <a:pt x="1522" y="0"/>
                    <a:pt x="12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1705600" y="885125"/>
              <a:ext cx="57700" cy="16000"/>
            </a:xfrm>
            <a:custGeom>
              <a:avLst/>
              <a:gdLst/>
              <a:ahLst/>
              <a:cxnLst/>
              <a:rect l="l" t="t" r="r" b="b"/>
              <a:pathLst>
                <a:path w="2308" h="640" extrusionOk="0">
                  <a:moveTo>
                    <a:pt x="1751" y="0"/>
                  </a:moveTo>
                  <a:cubicBezTo>
                    <a:pt x="1174" y="0"/>
                    <a:pt x="617" y="20"/>
                    <a:pt x="60" y="20"/>
                  </a:cubicBezTo>
                  <a:cubicBezTo>
                    <a:pt x="100" y="160"/>
                    <a:pt x="259" y="279"/>
                    <a:pt x="20" y="378"/>
                  </a:cubicBezTo>
                  <a:cubicBezTo>
                    <a:pt x="0" y="478"/>
                    <a:pt x="20" y="557"/>
                    <a:pt x="80" y="597"/>
                  </a:cubicBezTo>
                  <a:cubicBezTo>
                    <a:pt x="141" y="628"/>
                    <a:pt x="201" y="639"/>
                    <a:pt x="262" y="639"/>
                  </a:cubicBezTo>
                  <a:cubicBezTo>
                    <a:pt x="399" y="639"/>
                    <a:pt x="532" y="579"/>
                    <a:pt x="657" y="538"/>
                  </a:cubicBezTo>
                  <a:cubicBezTo>
                    <a:pt x="752" y="479"/>
                    <a:pt x="847" y="458"/>
                    <a:pt x="943" y="458"/>
                  </a:cubicBezTo>
                  <a:cubicBezTo>
                    <a:pt x="1108" y="458"/>
                    <a:pt x="1276" y="520"/>
                    <a:pt x="1452" y="557"/>
                  </a:cubicBezTo>
                  <a:cubicBezTo>
                    <a:pt x="1566" y="565"/>
                    <a:pt x="1677" y="577"/>
                    <a:pt x="1784" y="577"/>
                  </a:cubicBezTo>
                  <a:cubicBezTo>
                    <a:pt x="1976" y="577"/>
                    <a:pt x="2154" y="537"/>
                    <a:pt x="2308" y="359"/>
                  </a:cubicBezTo>
                  <a:cubicBezTo>
                    <a:pt x="2188" y="140"/>
                    <a:pt x="1989" y="20"/>
                    <a:pt x="17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1866725" y="1044525"/>
              <a:ext cx="44775" cy="21400"/>
            </a:xfrm>
            <a:custGeom>
              <a:avLst/>
              <a:gdLst/>
              <a:ahLst/>
              <a:cxnLst/>
              <a:rect l="l" t="t" r="r" b="b"/>
              <a:pathLst>
                <a:path w="1791" h="856" extrusionOk="0">
                  <a:moveTo>
                    <a:pt x="1425" y="0"/>
                  </a:moveTo>
                  <a:cubicBezTo>
                    <a:pt x="1363" y="0"/>
                    <a:pt x="1303" y="30"/>
                    <a:pt x="1254" y="90"/>
                  </a:cubicBezTo>
                  <a:cubicBezTo>
                    <a:pt x="1224" y="119"/>
                    <a:pt x="1189" y="134"/>
                    <a:pt x="1152" y="134"/>
                  </a:cubicBezTo>
                  <a:cubicBezTo>
                    <a:pt x="1114" y="134"/>
                    <a:pt x="1074" y="119"/>
                    <a:pt x="1035" y="90"/>
                  </a:cubicBezTo>
                  <a:cubicBezTo>
                    <a:pt x="1015" y="100"/>
                    <a:pt x="995" y="104"/>
                    <a:pt x="975" y="104"/>
                  </a:cubicBezTo>
                  <a:cubicBezTo>
                    <a:pt x="955" y="104"/>
                    <a:pt x="935" y="100"/>
                    <a:pt x="915" y="90"/>
                  </a:cubicBezTo>
                  <a:cubicBezTo>
                    <a:pt x="876" y="119"/>
                    <a:pt x="831" y="134"/>
                    <a:pt x="786" y="134"/>
                  </a:cubicBezTo>
                  <a:cubicBezTo>
                    <a:pt x="741" y="134"/>
                    <a:pt x="697" y="119"/>
                    <a:pt x="657" y="90"/>
                  </a:cubicBezTo>
                  <a:cubicBezTo>
                    <a:pt x="557" y="70"/>
                    <a:pt x="458" y="70"/>
                    <a:pt x="358" y="70"/>
                  </a:cubicBezTo>
                  <a:cubicBezTo>
                    <a:pt x="358" y="50"/>
                    <a:pt x="358" y="50"/>
                    <a:pt x="319" y="30"/>
                  </a:cubicBezTo>
                  <a:cubicBezTo>
                    <a:pt x="279" y="30"/>
                    <a:pt x="239" y="30"/>
                    <a:pt x="199" y="70"/>
                  </a:cubicBezTo>
                  <a:lnTo>
                    <a:pt x="40" y="70"/>
                  </a:lnTo>
                  <a:cubicBezTo>
                    <a:pt x="20" y="109"/>
                    <a:pt x="0" y="169"/>
                    <a:pt x="0" y="229"/>
                  </a:cubicBezTo>
                  <a:cubicBezTo>
                    <a:pt x="140" y="527"/>
                    <a:pt x="398" y="647"/>
                    <a:pt x="697" y="786"/>
                  </a:cubicBezTo>
                  <a:cubicBezTo>
                    <a:pt x="853" y="821"/>
                    <a:pt x="1017" y="855"/>
                    <a:pt x="1180" y="855"/>
                  </a:cubicBezTo>
                  <a:cubicBezTo>
                    <a:pt x="1391" y="855"/>
                    <a:pt x="1600" y="797"/>
                    <a:pt x="1791" y="607"/>
                  </a:cubicBezTo>
                  <a:cubicBezTo>
                    <a:pt x="1791" y="487"/>
                    <a:pt x="1751" y="348"/>
                    <a:pt x="1751" y="229"/>
                  </a:cubicBezTo>
                  <a:cubicBezTo>
                    <a:pt x="1711" y="169"/>
                    <a:pt x="1651" y="149"/>
                    <a:pt x="1612" y="90"/>
                  </a:cubicBezTo>
                  <a:cubicBezTo>
                    <a:pt x="1552" y="30"/>
                    <a:pt x="1487" y="0"/>
                    <a:pt x="14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2467975" y="923725"/>
              <a:ext cx="17425" cy="57225"/>
            </a:xfrm>
            <a:custGeom>
              <a:avLst/>
              <a:gdLst/>
              <a:ahLst/>
              <a:cxnLst/>
              <a:rect l="l" t="t" r="r" b="b"/>
              <a:pathLst>
                <a:path w="697" h="2289" extrusionOk="0">
                  <a:moveTo>
                    <a:pt x="357" y="0"/>
                  </a:moveTo>
                  <a:cubicBezTo>
                    <a:pt x="325" y="0"/>
                    <a:pt x="303" y="19"/>
                    <a:pt x="259" y="48"/>
                  </a:cubicBezTo>
                  <a:cubicBezTo>
                    <a:pt x="40" y="704"/>
                    <a:pt x="1" y="1321"/>
                    <a:pt x="418" y="1918"/>
                  </a:cubicBezTo>
                  <a:cubicBezTo>
                    <a:pt x="498" y="1997"/>
                    <a:pt x="458" y="2137"/>
                    <a:pt x="498" y="2236"/>
                  </a:cubicBezTo>
                  <a:cubicBezTo>
                    <a:pt x="519" y="2268"/>
                    <a:pt x="552" y="2289"/>
                    <a:pt x="584" y="2289"/>
                  </a:cubicBezTo>
                  <a:cubicBezTo>
                    <a:pt x="611" y="2289"/>
                    <a:pt x="639" y="2273"/>
                    <a:pt x="657" y="2236"/>
                  </a:cubicBezTo>
                  <a:cubicBezTo>
                    <a:pt x="697" y="2216"/>
                    <a:pt x="657" y="2176"/>
                    <a:pt x="637" y="2117"/>
                  </a:cubicBezTo>
                  <a:cubicBezTo>
                    <a:pt x="597" y="1420"/>
                    <a:pt x="518" y="724"/>
                    <a:pt x="458" y="28"/>
                  </a:cubicBezTo>
                  <a:cubicBezTo>
                    <a:pt x="458" y="28"/>
                    <a:pt x="458" y="8"/>
                    <a:pt x="398" y="8"/>
                  </a:cubicBezTo>
                  <a:cubicBezTo>
                    <a:pt x="382" y="3"/>
                    <a:pt x="369" y="0"/>
                    <a:pt x="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2304350" y="933275"/>
              <a:ext cx="18425" cy="44250"/>
            </a:xfrm>
            <a:custGeom>
              <a:avLst/>
              <a:gdLst/>
              <a:ahLst/>
              <a:cxnLst/>
              <a:rect l="l" t="t" r="r" b="b"/>
              <a:pathLst>
                <a:path w="737" h="1770" extrusionOk="0">
                  <a:moveTo>
                    <a:pt x="539" y="1"/>
                  </a:moveTo>
                  <a:cubicBezTo>
                    <a:pt x="201" y="1"/>
                    <a:pt x="213" y="334"/>
                    <a:pt x="100" y="541"/>
                  </a:cubicBezTo>
                  <a:cubicBezTo>
                    <a:pt x="1" y="959"/>
                    <a:pt x="21" y="1357"/>
                    <a:pt x="319" y="1715"/>
                  </a:cubicBezTo>
                  <a:cubicBezTo>
                    <a:pt x="396" y="1753"/>
                    <a:pt x="455" y="1770"/>
                    <a:pt x="500" y="1770"/>
                  </a:cubicBezTo>
                  <a:cubicBezTo>
                    <a:pt x="687" y="1770"/>
                    <a:pt x="641" y="1493"/>
                    <a:pt x="737" y="1397"/>
                  </a:cubicBezTo>
                  <a:cubicBezTo>
                    <a:pt x="737" y="919"/>
                    <a:pt x="737" y="442"/>
                    <a:pt x="598" y="4"/>
                  </a:cubicBezTo>
                  <a:cubicBezTo>
                    <a:pt x="577" y="2"/>
                    <a:pt x="558" y="1"/>
                    <a:pt x="5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2356025" y="934350"/>
              <a:ext cx="38375" cy="25875"/>
            </a:xfrm>
            <a:custGeom>
              <a:avLst/>
              <a:gdLst/>
              <a:ahLst/>
              <a:cxnLst/>
              <a:rect l="l" t="t" r="r" b="b"/>
              <a:pathLst>
                <a:path w="1535" h="1035" extrusionOk="0">
                  <a:moveTo>
                    <a:pt x="977" y="1"/>
                  </a:moveTo>
                  <a:cubicBezTo>
                    <a:pt x="560" y="160"/>
                    <a:pt x="261" y="419"/>
                    <a:pt x="62" y="797"/>
                  </a:cubicBezTo>
                  <a:cubicBezTo>
                    <a:pt x="0" y="952"/>
                    <a:pt x="60" y="1035"/>
                    <a:pt x="174" y="1035"/>
                  </a:cubicBezTo>
                  <a:cubicBezTo>
                    <a:pt x="206" y="1035"/>
                    <a:pt x="242" y="1028"/>
                    <a:pt x="281" y="1015"/>
                  </a:cubicBezTo>
                  <a:cubicBezTo>
                    <a:pt x="639" y="657"/>
                    <a:pt x="1037" y="359"/>
                    <a:pt x="1534" y="180"/>
                  </a:cubicBezTo>
                  <a:cubicBezTo>
                    <a:pt x="1467" y="35"/>
                    <a:pt x="1369" y="15"/>
                    <a:pt x="1257" y="15"/>
                  </a:cubicBezTo>
                  <a:cubicBezTo>
                    <a:pt x="1215" y="15"/>
                    <a:pt x="1171" y="18"/>
                    <a:pt x="1126" y="18"/>
                  </a:cubicBezTo>
                  <a:cubicBezTo>
                    <a:pt x="1077" y="18"/>
                    <a:pt x="1027" y="14"/>
                    <a:pt x="9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2532125" y="839875"/>
              <a:ext cx="43800" cy="19900"/>
            </a:xfrm>
            <a:custGeom>
              <a:avLst/>
              <a:gdLst/>
              <a:ahLst/>
              <a:cxnLst/>
              <a:rect l="l" t="t" r="r" b="b"/>
              <a:pathLst>
                <a:path w="1752" h="796" extrusionOk="0">
                  <a:moveTo>
                    <a:pt x="515" y="0"/>
                  </a:moveTo>
                  <a:cubicBezTo>
                    <a:pt x="399" y="0"/>
                    <a:pt x="279" y="40"/>
                    <a:pt x="160" y="120"/>
                  </a:cubicBezTo>
                  <a:lnTo>
                    <a:pt x="160" y="100"/>
                  </a:lnTo>
                  <a:lnTo>
                    <a:pt x="160" y="100"/>
                  </a:lnTo>
                  <a:cubicBezTo>
                    <a:pt x="1" y="259"/>
                    <a:pt x="60" y="398"/>
                    <a:pt x="200" y="517"/>
                  </a:cubicBezTo>
                  <a:cubicBezTo>
                    <a:pt x="458" y="677"/>
                    <a:pt x="777" y="577"/>
                    <a:pt x="995" y="796"/>
                  </a:cubicBezTo>
                  <a:lnTo>
                    <a:pt x="1194" y="796"/>
                  </a:lnTo>
                  <a:cubicBezTo>
                    <a:pt x="1353" y="657"/>
                    <a:pt x="1612" y="617"/>
                    <a:pt x="1731" y="458"/>
                  </a:cubicBezTo>
                  <a:cubicBezTo>
                    <a:pt x="1731" y="398"/>
                    <a:pt x="1751" y="358"/>
                    <a:pt x="1751" y="299"/>
                  </a:cubicBezTo>
                  <a:cubicBezTo>
                    <a:pt x="1674" y="278"/>
                    <a:pt x="1596" y="273"/>
                    <a:pt x="1517" y="273"/>
                  </a:cubicBezTo>
                  <a:cubicBezTo>
                    <a:pt x="1453" y="273"/>
                    <a:pt x="1389" y="276"/>
                    <a:pt x="1325" y="276"/>
                  </a:cubicBezTo>
                  <a:cubicBezTo>
                    <a:pt x="1163" y="276"/>
                    <a:pt x="1004" y="257"/>
                    <a:pt x="856" y="120"/>
                  </a:cubicBezTo>
                  <a:cubicBezTo>
                    <a:pt x="747" y="40"/>
                    <a:pt x="632" y="0"/>
                    <a:pt x="5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2316800" y="993200"/>
              <a:ext cx="32350" cy="18775"/>
            </a:xfrm>
            <a:custGeom>
              <a:avLst/>
              <a:gdLst/>
              <a:ahLst/>
              <a:cxnLst/>
              <a:rect l="l" t="t" r="r" b="b"/>
              <a:pathLst>
                <a:path w="1294" h="751" extrusionOk="0">
                  <a:moveTo>
                    <a:pt x="316" y="1"/>
                  </a:moveTo>
                  <a:cubicBezTo>
                    <a:pt x="285" y="1"/>
                    <a:pt x="252" y="6"/>
                    <a:pt x="219" y="14"/>
                  </a:cubicBezTo>
                  <a:cubicBezTo>
                    <a:pt x="120" y="133"/>
                    <a:pt x="40" y="253"/>
                    <a:pt x="20" y="432"/>
                  </a:cubicBezTo>
                  <a:cubicBezTo>
                    <a:pt x="20" y="551"/>
                    <a:pt x="0" y="690"/>
                    <a:pt x="120" y="750"/>
                  </a:cubicBezTo>
                  <a:cubicBezTo>
                    <a:pt x="178" y="747"/>
                    <a:pt x="238" y="746"/>
                    <a:pt x="299" y="746"/>
                  </a:cubicBezTo>
                  <a:cubicBezTo>
                    <a:pt x="347" y="746"/>
                    <a:pt x="395" y="747"/>
                    <a:pt x="443" y="747"/>
                  </a:cubicBezTo>
                  <a:cubicBezTo>
                    <a:pt x="727" y="747"/>
                    <a:pt x="1021" y="732"/>
                    <a:pt x="1293" y="531"/>
                  </a:cubicBezTo>
                  <a:cubicBezTo>
                    <a:pt x="1015" y="233"/>
                    <a:pt x="497" y="591"/>
                    <a:pt x="438" y="34"/>
                  </a:cubicBezTo>
                  <a:cubicBezTo>
                    <a:pt x="403" y="11"/>
                    <a:pt x="361" y="1"/>
                    <a:pt x="3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2219325" y="999325"/>
              <a:ext cx="38800" cy="14925"/>
            </a:xfrm>
            <a:custGeom>
              <a:avLst/>
              <a:gdLst/>
              <a:ahLst/>
              <a:cxnLst/>
              <a:rect l="l" t="t" r="r" b="b"/>
              <a:pathLst>
                <a:path w="1552" h="597" extrusionOk="0">
                  <a:moveTo>
                    <a:pt x="859" y="0"/>
                  </a:moveTo>
                  <a:cubicBezTo>
                    <a:pt x="741" y="0"/>
                    <a:pt x="629" y="55"/>
                    <a:pt x="517" y="167"/>
                  </a:cubicBezTo>
                  <a:cubicBezTo>
                    <a:pt x="418" y="386"/>
                    <a:pt x="239" y="485"/>
                    <a:pt x="0" y="485"/>
                  </a:cubicBezTo>
                  <a:cubicBezTo>
                    <a:pt x="168" y="569"/>
                    <a:pt x="336" y="597"/>
                    <a:pt x="504" y="597"/>
                  </a:cubicBezTo>
                  <a:cubicBezTo>
                    <a:pt x="818" y="597"/>
                    <a:pt x="1131" y="501"/>
                    <a:pt x="1445" y="501"/>
                  </a:cubicBezTo>
                  <a:cubicBezTo>
                    <a:pt x="1481" y="501"/>
                    <a:pt x="1516" y="502"/>
                    <a:pt x="1552" y="505"/>
                  </a:cubicBezTo>
                  <a:cubicBezTo>
                    <a:pt x="1432" y="386"/>
                    <a:pt x="1333" y="266"/>
                    <a:pt x="1214" y="147"/>
                  </a:cubicBezTo>
                  <a:cubicBezTo>
                    <a:pt x="1087" y="50"/>
                    <a:pt x="971" y="0"/>
                    <a:pt x="8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2473450" y="881150"/>
              <a:ext cx="12950" cy="40300"/>
            </a:xfrm>
            <a:custGeom>
              <a:avLst/>
              <a:gdLst/>
              <a:ahLst/>
              <a:cxnLst/>
              <a:rect l="l" t="t" r="r" b="b"/>
              <a:pathLst>
                <a:path w="518" h="1612" extrusionOk="0">
                  <a:moveTo>
                    <a:pt x="219" y="0"/>
                  </a:moveTo>
                  <a:cubicBezTo>
                    <a:pt x="0" y="319"/>
                    <a:pt x="40" y="697"/>
                    <a:pt x="80" y="1055"/>
                  </a:cubicBezTo>
                  <a:cubicBezTo>
                    <a:pt x="259" y="1194"/>
                    <a:pt x="80" y="1452"/>
                    <a:pt x="279" y="1612"/>
                  </a:cubicBezTo>
                  <a:cubicBezTo>
                    <a:pt x="518" y="1154"/>
                    <a:pt x="398" y="657"/>
                    <a:pt x="418" y="199"/>
                  </a:cubicBezTo>
                  <a:cubicBezTo>
                    <a:pt x="339" y="140"/>
                    <a:pt x="339" y="2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519200" y="786725"/>
              <a:ext cx="39325" cy="8125"/>
            </a:xfrm>
            <a:custGeom>
              <a:avLst/>
              <a:gdLst/>
              <a:ahLst/>
              <a:cxnLst/>
              <a:rect l="l" t="t" r="r" b="b"/>
              <a:pathLst>
                <a:path w="1573" h="325" extrusionOk="0">
                  <a:moveTo>
                    <a:pt x="935" y="0"/>
                  </a:moveTo>
                  <a:cubicBezTo>
                    <a:pt x="554" y="0"/>
                    <a:pt x="329" y="97"/>
                    <a:pt x="1" y="316"/>
                  </a:cubicBezTo>
                  <a:cubicBezTo>
                    <a:pt x="179" y="316"/>
                    <a:pt x="355" y="324"/>
                    <a:pt x="528" y="324"/>
                  </a:cubicBezTo>
                  <a:cubicBezTo>
                    <a:pt x="895" y="324"/>
                    <a:pt x="1247" y="287"/>
                    <a:pt x="1572" y="57"/>
                  </a:cubicBezTo>
                  <a:cubicBezTo>
                    <a:pt x="1312" y="20"/>
                    <a:pt x="1107" y="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019400" y="868700"/>
              <a:ext cx="56225" cy="8650"/>
            </a:xfrm>
            <a:custGeom>
              <a:avLst/>
              <a:gdLst/>
              <a:ahLst/>
              <a:cxnLst/>
              <a:rect l="l" t="t" r="r" b="b"/>
              <a:pathLst>
                <a:path w="2249" h="346" extrusionOk="0">
                  <a:moveTo>
                    <a:pt x="1751" y="1"/>
                  </a:moveTo>
                  <a:cubicBezTo>
                    <a:pt x="1595" y="75"/>
                    <a:pt x="1433" y="95"/>
                    <a:pt x="1268" y="95"/>
                  </a:cubicBezTo>
                  <a:cubicBezTo>
                    <a:pt x="1091" y="95"/>
                    <a:pt x="910" y="73"/>
                    <a:pt x="731" y="73"/>
                  </a:cubicBezTo>
                  <a:cubicBezTo>
                    <a:pt x="585" y="73"/>
                    <a:pt x="440" y="87"/>
                    <a:pt x="299" y="140"/>
                  </a:cubicBezTo>
                  <a:cubicBezTo>
                    <a:pt x="199" y="160"/>
                    <a:pt x="100" y="160"/>
                    <a:pt x="0" y="160"/>
                  </a:cubicBezTo>
                  <a:cubicBezTo>
                    <a:pt x="106" y="319"/>
                    <a:pt x="248" y="346"/>
                    <a:pt x="401" y="346"/>
                  </a:cubicBezTo>
                  <a:cubicBezTo>
                    <a:pt x="478" y="346"/>
                    <a:pt x="557" y="339"/>
                    <a:pt x="637" y="339"/>
                  </a:cubicBezTo>
                  <a:cubicBezTo>
                    <a:pt x="1174" y="339"/>
                    <a:pt x="1691" y="319"/>
                    <a:pt x="2248" y="319"/>
                  </a:cubicBezTo>
                  <a:cubicBezTo>
                    <a:pt x="2189" y="220"/>
                    <a:pt x="2149" y="100"/>
                    <a:pt x="2089" y="21"/>
                  </a:cubicBezTo>
                  <a:cubicBezTo>
                    <a:pt x="1970" y="1"/>
                    <a:pt x="1870" y="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1778200" y="1029125"/>
              <a:ext cx="51750" cy="13125"/>
            </a:xfrm>
            <a:custGeom>
              <a:avLst/>
              <a:gdLst/>
              <a:ahLst/>
              <a:cxnLst/>
              <a:rect l="l" t="t" r="r" b="b"/>
              <a:pathLst>
                <a:path w="2070" h="525" extrusionOk="0">
                  <a:moveTo>
                    <a:pt x="1603" y="0"/>
                  </a:moveTo>
                  <a:cubicBezTo>
                    <a:pt x="1550" y="0"/>
                    <a:pt x="1506" y="9"/>
                    <a:pt x="1453" y="9"/>
                  </a:cubicBezTo>
                  <a:cubicBezTo>
                    <a:pt x="1373" y="9"/>
                    <a:pt x="1293" y="49"/>
                    <a:pt x="1234" y="69"/>
                  </a:cubicBezTo>
                  <a:cubicBezTo>
                    <a:pt x="1110" y="103"/>
                    <a:pt x="989" y="114"/>
                    <a:pt x="868" y="114"/>
                  </a:cubicBezTo>
                  <a:cubicBezTo>
                    <a:pt x="673" y="114"/>
                    <a:pt x="480" y="86"/>
                    <a:pt x="281" y="86"/>
                  </a:cubicBezTo>
                  <a:cubicBezTo>
                    <a:pt x="248" y="86"/>
                    <a:pt x="214" y="87"/>
                    <a:pt x="179" y="89"/>
                  </a:cubicBezTo>
                  <a:cubicBezTo>
                    <a:pt x="100" y="129"/>
                    <a:pt x="60" y="188"/>
                    <a:pt x="40" y="268"/>
                  </a:cubicBezTo>
                  <a:cubicBezTo>
                    <a:pt x="0" y="348"/>
                    <a:pt x="40" y="407"/>
                    <a:pt x="80" y="487"/>
                  </a:cubicBezTo>
                  <a:cubicBezTo>
                    <a:pt x="420" y="487"/>
                    <a:pt x="755" y="524"/>
                    <a:pt x="1085" y="524"/>
                  </a:cubicBezTo>
                  <a:cubicBezTo>
                    <a:pt x="1391" y="524"/>
                    <a:pt x="1693" y="492"/>
                    <a:pt x="1990" y="367"/>
                  </a:cubicBezTo>
                  <a:cubicBezTo>
                    <a:pt x="2029" y="348"/>
                    <a:pt x="2029" y="308"/>
                    <a:pt x="2069" y="268"/>
                  </a:cubicBezTo>
                  <a:cubicBezTo>
                    <a:pt x="2029" y="89"/>
                    <a:pt x="1870" y="29"/>
                    <a:pt x="1691" y="9"/>
                  </a:cubicBezTo>
                  <a:cubicBezTo>
                    <a:pt x="1658" y="3"/>
                    <a:pt x="1629" y="0"/>
                    <a:pt x="1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2662925" y="838875"/>
              <a:ext cx="47275" cy="12950"/>
            </a:xfrm>
            <a:custGeom>
              <a:avLst/>
              <a:gdLst/>
              <a:ahLst/>
              <a:cxnLst/>
              <a:rect l="l" t="t" r="r" b="b"/>
              <a:pathLst>
                <a:path w="1891" h="518" extrusionOk="0">
                  <a:moveTo>
                    <a:pt x="1552" y="0"/>
                  </a:moveTo>
                  <a:cubicBezTo>
                    <a:pt x="1015" y="120"/>
                    <a:pt x="478" y="120"/>
                    <a:pt x="0" y="438"/>
                  </a:cubicBezTo>
                  <a:cubicBezTo>
                    <a:pt x="60" y="458"/>
                    <a:pt x="80" y="498"/>
                    <a:pt x="120" y="518"/>
                  </a:cubicBezTo>
                  <a:cubicBezTo>
                    <a:pt x="756" y="458"/>
                    <a:pt x="1313" y="339"/>
                    <a:pt x="1890" y="140"/>
                  </a:cubicBezTo>
                  <a:cubicBezTo>
                    <a:pt x="1811" y="0"/>
                    <a:pt x="1632" y="6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2419250" y="1033150"/>
              <a:ext cx="47750" cy="6975"/>
            </a:xfrm>
            <a:custGeom>
              <a:avLst/>
              <a:gdLst/>
              <a:ahLst/>
              <a:cxnLst/>
              <a:rect l="l" t="t" r="r" b="b"/>
              <a:pathLst>
                <a:path w="1910" h="279" extrusionOk="0">
                  <a:moveTo>
                    <a:pt x="1269" y="1"/>
                  </a:moveTo>
                  <a:cubicBezTo>
                    <a:pt x="840" y="1"/>
                    <a:pt x="411" y="27"/>
                    <a:pt x="0" y="187"/>
                  </a:cubicBezTo>
                  <a:cubicBezTo>
                    <a:pt x="249" y="247"/>
                    <a:pt x="494" y="278"/>
                    <a:pt x="737" y="278"/>
                  </a:cubicBezTo>
                  <a:cubicBezTo>
                    <a:pt x="1136" y="278"/>
                    <a:pt x="1527" y="193"/>
                    <a:pt x="1910" y="7"/>
                  </a:cubicBezTo>
                  <a:cubicBezTo>
                    <a:pt x="1698" y="7"/>
                    <a:pt x="1483"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2118850" y="998625"/>
              <a:ext cx="38325" cy="16600"/>
            </a:xfrm>
            <a:custGeom>
              <a:avLst/>
              <a:gdLst/>
              <a:ahLst/>
              <a:cxnLst/>
              <a:rect l="l" t="t" r="r" b="b"/>
              <a:pathLst>
                <a:path w="1533" h="664" extrusionOk="0">
                  <a:moveTo>
                    <a:pt x="1026" y="0"/>
                  </a:moveTo>
                  <a:cubicBezTo>
                    <a:pt x="839" y="0"/>
                    <a:pt x="677" y="96"/>
                    <a:pt x="558" y="334"/>
                  </a:cubicBezTo>
                  <a:cubicBezTo>
                    <a:pt x="478" y="334"/>
                    <a:pt x="439" y="374"/>
                    <a:pt x="359" y="374"/>
                  </a:cubicBezTo>
                  <a:cubicBezTo>
                    <a:pt x="279" y="434"/>
                    <a:pt x="160" y="434"/>
                    <a:pt x="80" y="513"/>
                  </a:cubicBezTo>
                  <a:lnTo>
                    <a:pt x="1" y="533"/>
                  </a:lnTo>
                  <a:cubicBezTo>
                    <a:pt x="138" y="630"/>
                    <a:pt x="274" y="663"/>
                    <a:pt x="411" y="663"/>
                  </a:cubicBezTo>
                  <a:cubicBezTo>
                    <a:pt x="710" y="663"/>
                    <a:pt x="1010" y="503"/>
                    <a:pt x="1310" y="503"/>
                  </a:cubicBezTo>
                  <a:cubicBezTo>
                    <a:pt x="1351" y="503"/>
                    <a:pt x="1392" y="506"/>
                    <a:pt x="1433" y="513"/>
                  </a:cubicBezTo>
                  <a:cubicBezTo>
                    <a:pt x="1533" y="394"/>
                    <a:pt x="1533" y="235"/>
                    <a:pt x="1433" y="115"/>
                  </a:cubicBezTo>
                  <a:cubicBezTo>
                    <a:pt x="1289" y="43"/>
                    <a:pt x="1152" y="0"/>
                    <a:pt x="10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2380950" y="926600"/>
              <a:ext cx="33350" cy="12750"/>
            </a:xfrm>
            <a:custGeom>
              <a:avLst/>
              <a:gdLst/>
              <a:ahLst/>
              <a:cxnLst/>
              <a:rect l="l" t="t" r="r" b="b"/>
              <a:pathLst>
                <a:path w="1334" h="510" extrusionOk="0">
                  <a:moveTo>
                    <a:pt x="880" y="0"/>
                  </a:moveTo>
                  <a:cubicBezTo>
                    <a:pt x="570" y="0"/>
                    <a:pt x="296" y="178"/>
                    <a:pt x="0" y="311"/>
                  </a:cubicBezTo>
                  <a:cubicBezTo>
                    <a:pt x="140" y="510"/>
                    <a:pt x="339" y="430"/>
                    <a:pt x="537" y="490"/>
                  </a:cubicBezTo>
                  <a:cubicBezTo>
                    <a:pt x="637" y="470"/>
                    <a:pt x="736" y="470"/>
                    <a:pt x="836" y="430"/>
                  </a:cubicBezTo>
                  <a:cubicBezTo>
                    <a:pt x="935" y="291"/>
                    <a:pt x="1333" y="430"/>
                    <a:pt x="1214" y="72"/>
                  </a:cubicBezTo>
                  <a:cubicBezTo>
                    <a:pt x="1097" y="21"/>
                    <a:pt x="986" y="0"/>
                    <a:pt x="8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504275" y="945800"/>
              <a:ext cx="13950" cy="35325"/>
            </a:xfrm>
            <a:custGeom>
              <a:avLst/>
              <a:gdLst/>
              <a:ahLst/>
              <a:cxnLst/>
              <a:rect l="l" t="t" r="r" b="b"/>
              <a:pathLst>
                <a:path w="558" h="1413" extrusionOk="0">
                  <a:moveTo>
                    <a:pt x="279" y="0"/>
                  </a:moveTo>
                  <a:cubicBezTo>
                    <a:pt x="239" y="140"/>
                    <a:pt x="200" y="319"/>
                    <a:pt x="60" y="398"/>
                  </a:cubicBezTo>
                  <a:cubicBezTo>
                    <a:pt x="1" y="796"/>
                    <a:pt x="100" y="1114"/>
                    <a:pt x="399" y="1413"/>
                  </a:cubicBezTo>
                  <a:cubicBezTo>
                    <a:pt x="359" y="935"/>
                    <a:pt x="558" y="438"/>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2465500" y="853000"/>
              <a:ext cx="23400" cy="33150"/>
            </a:xfrm>
            <a:custGeom>
              <a:avLst/>
              <a:gdLst/>
              <a:ahLst/>
              <a:cxnLst/>
              <a:rect l="l" t="t" r="r" b="b"/>
              <a:pathLst>
                <a:path w="936" h="1326" extrusionOk="0">
                  <a:moveTo>
                    <a:pt x="438" y="0"/>
                  </a:moveTo>
                  <a:cubicBezTo>
                    <a:pt x="316" y="0"/>
                    <a:pt x="190" y="29"/>
                    <a:pt x="60" y="72"/>
                  </a:cubicBezTo>
                  <a:lnTo>
                    <a:pt x="0" y="152"/>
                  </a:lnTo>
                  <a:cubicBezTo>
                    <a:pt x="418" y="251"/>
                    <a:pt x="736" y="430"/>
                    <a:pt x="537" y="947"/>
                  </a:cubicBezTo>
                  <a:lnTo>
                    <a:pt x="537" y="1126"/>
                  </a:lnTo>
                  <a:lnTo>
                    <a:pt x="736" y="1325"/>
                  </a:lnTo>
                  <a:cubicBezTo>
                    <a:pt x="816" y="967"/>
                    <a:pt x="895" y="629"/>
                    <a:pt x="935" y="291"/>
                  </a:cubicBezTo>
                  <a:cubicBezTo>
                    <a:pt x="915" y="251"/>
                    <a:pt x="915" y="231"/>
                    <a:pt x="895" y="171"/>
                  </a:cubicBezTo>
                  <a:cubicBezTo>
                    <a:pt x="749" y="48"/>
                    <a:pt x="597"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2310325" y="967175"/>
              <a:ext cx="19425" cy="26875"/>
            </a:xfrm>
            <a:custGeom>
              <a:avLst/>
              <a:gdLst/>
              <a:ahLst/>
              <a:cxnLst/>
              <a:rect l="l" t="t" r="r" b="b"/>
              <a:pathLst>
                <a:path w="777" h="1075" extrusionOk="0">
                  <a:moveTo>
                    <a:pt x="538" y="1"/>
                  </a:moveTo>
                  <a:cubicBezTo>
                    <a:pt x="398" y="120"/>
                    <a:pt x="299" y="220"/>
                    <a:pt x="200" y="359"/>
                  </a:cubicBezTo>
                  <a:cubicBezTo>
                    <a:pt x="1" y="757"/>
                    <a:pt x="100" y="975"/>
                    <a:pt x="538" y="1075"/>
                  </a:cubicBezTo>
                  <a:lnTo>
                    <a:pt x="697" y="1075"/>
                  </a:lnTo>
                  <a:cubicBezTo>
                    <a:pt x="776" y="697"/>
                    <a:pt x="577" y="379"/>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2279500" y="1032575"/>
              <a:ext cx="40300" cy="11975"/>
            </a:xfrm>
            <a:custGeom>
              <a:avLst/>
              <a:gdLst/>
              <a:ahLst/>
              <a:cxnLst/>
              <a:rect l="l" t="t" r="r" b="b"/>
              <a:pathLst>
                <a:path w="1612" h="479" extrusionOk="0">
                  <a:moveTo>
                    <a:pt x="940" y="0"/>
                  </a:moveTo>
                  <a:cubicBezTo>
                    <a:pt x="627" y="0"/>
                    <a:pt x="314" y="88"/>
                    <a:pt x="0" y="170"/>
                  </a:cubicBezTo>
                  <a:lnTo>
                    <a:pt x="80" y="249"/>
                  </a:lnTo>
                  <a:cubicBezTo>
                    <a:pt x="313" y="408"/>
                    <a:pt x="546" y="479"/>
                    <a:pt x="780" y="479"/>
                  </a:cubicBezTo>
                  <a:cubicBezTo>
                    <a:pt x="1044" y="479"/>
                    <a:pt x="1308" y="388"/>
                    <a:pt x="1572" y="229"/>
                  </a:cubicBezTo>
                  <a:lnTo>
                    <a:pt x="1612" y="170"/>
                  </a:lnTo>
                  <a:cubicBezTo>
                    <a:pt x="1388" y="45"/>
                    <a:pt x="1164" y="0"/>
                    <a:pt x="9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2479900" y="977125"/>
              <a:ext cx="16950" cy="28875"/>
            </a:xfrm>
            <a:custGeom>
              <a:avLst/>
              <a:gdLst/>
              <a:ahLst/>
              <a:cxnLst/>
              <a:rect l="l" t="t" r="r" b="b"/>
              <a:pathLst>
                <a:path w="678" h="1155" extrusionOk="0">
                  <a:moveTo>
                    <a:pt x="160" y="1"/>
                  </a:moveTo>
                  <a:cubicBezTo>
                    <a:pt x="100" y="60"/>
                    <a:pt x="61" y="80"/>
                    <a:pt x="1" y="140"/>
                  </a:cubicBezTo>
                  <a:cubicBezTo>
                    <a:pt x="160" y="478"/>
                    <a:pt x="140" y="936"/>
                    <a:pt x="677" y="1154"/>
                  </a:cubicBezTo>
                  <a:cubicBezTo>
                    <a:pt x="478" y="697"/>
                    <a:pt x="419"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2486875" y="842850"/>
              <a:ext cx="26875" cy="17425"/>
            </a:xfrm>
            <a:custGeom>
              <a:avLst/>
              <a:gdLst/>
              <a:ahLst/>
              <a:cxnLst/>
              <a:rect l="l" t="t" r="r" b="b"/>
              <a:pathLst>
                <a:path w="1075" h="697" extrusionOk="0">
                  <a:moveTo>
                    <a:pt x="219" y="1"/>
                  </a:moveTo>
                  <a:cubicBezTo>
                    <a:pt x="180" y="60"/>
                    <a:pt x="160" y="100"/>
                    <a:pt x="180" y="199"/>
                  </a:cubicBezTo>
                  <a:cubicBezTo>
                    <a:pt x="180" y="339"/>
                    <a:pt x="140" y="398"/>
                    <a:pt x="60" y="478"/>
                  </a:cubicBezTo>
                  <a:cubicBezTo>
                    <a:pt x="0" y="538"/>
                    <a:pt x="0" y="597"/>
                    <a:pt x="20" y="677"/>
                  </a:cubicBezTo>
                  <a:cubicBezTo>
                    <a:pt x="60" y="677"/>
                    <a:pt x="80" y="697"/>
                    <a:pt x="100" y="697"/>
                  </a:cubicBezTo>
                  <a:lnTo>
                    <a:pt x="896" y="697"/>
                  </a:lnTo>
                  <a:lnTo>
                    <a:pt x="975" y="677"/>
                  </a:lnTo>
                  <a:cubicBezTo>
                    <a:pt x="1075" y="398"/>
                    <a:pt x="955" y="199"/>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2351100" y="954250"/>
              <a:ext cx="16850" cy="23975"/>
            </a:xfrm>
            <a:custGeom>
              <a:avLst/>
              <a:gdLst/>
              <a:ahLst/>
              <a:cxnLst/>
              <a:rect l="l" t="t" r="r" b="b"/>
              <a:pathLst>
                <a:path w="674" h="959" extrusionOk="0">
                  <a:moveTo>
                    <a:pt x="259" y="1"/>
                  </a:moveTo>
                  <a:lnTo>
                    <a:pt x="259" y="1"/>
                  </a:lnTo>
                  <a:cubicBezTo>
                    <a:pt x="1" y="378"/>
                    <a:pt x="120" y="677"/>
                    <a:pt x="438" y="955"/>
                  </a:cubicBezTo>
                  <a:cubicBezTo>
                    <a:pt x="456" y="957"/>
                    <a:pt x="473" y="958"/>
                    <a:pt x="489" y="958"/>
                  </a:cubicBezTo>
                  <a:cubicBezTo>
                    <a:pt x="628" y="958"/>
                    <a:pt x="673" y="878"/>
                    <a:pt x="637" y="717"/>
                  </a:cubicBezTo>
                  <a:cubicBezTo>
                    <a:pt x="518" y="577"/>
                    <a:pt x="458" y="418"/>
                    <a:pt x="478" y="219"/>
                  </a:cubicBezTo>
                  <a:lnTo>
                    <a:pt x="2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2535125" y="994025"/>
              <a:ext cx="22900" cy="7300"/>
            </a:xfrm>
            <a:custGeom>
              <a:avLst/>
              <a:gdLst/>
              <a:ahLst/>
              <a:cxnLst/>
              <a:rect l="l" t="t" r="r" b="b"/>
              <a:pathLst>
                <a:path w="916" h="292" extrusionOk="0">
                  <a:moveTo>
                    <a:pt x="915" y="1"/>
                  </a:moveTo>
                  <a:cubicBezTo>
                    <a:pt x="852" y="14"/>
                    <a:pt x="785" y="16"/>
                    <a:pt x="717" y="16"/>
                  </a:cubicBezTo>
                  <a:cubicBezTo>
                    <a:pt x="662" y="16"/>
                    <a:pt x="606" y="15"/>
                    <a:pt x="550" y="15"/>
                  </a:cubicBezTo>
                  <a:cubicBezTo>
                    <a:pt x="348" y="15"/>
                    <a:pt x="147" y="39"/>
                    <a:pt x="0" y="260"/>
                  </a:cubicBezTo>
                  <a:cubicBezTo>
                    <a:pt x="58" y="218"/>
                    <a:pt x="119" y="203"/>
                    <a:pt x="183" y="203"/>
                  </a:cubicBezTo>
                  <a:cubicBezTo>
                    <a:pt x="338" y="203"/>
                    <a:pt x="505" y="291"/>
                    <a:pt x="663" y="291"/>
                  </a:cubicBezTo>
                  <a:cubicBezTo>
                    <a:pt x="751" y="291"/>
                    <a:pt x="836" y="264"/>
                    <a:pt x="915" y="180"/>
                  </a:cubicBezTo>
                  <a:lnTo>
                    <a:pt x="91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2710175" y="807425"/>
              <a:ext cx="30350" cy="9050"/>
            </a:xfrm>
            <a:custGeom>
              <a:avLst/>
              <a:gdLst/>
              <a:ahLst/>
              <a:cxnLst/>
              <a:rect l="l" t="t" r="r" b="b"/>
              <a:pathLst>
                <a:path w="1214" h="362" extrusionOk="0">
                  <a:moveTo>
                    <a:pt x="1124" y="1"/>
                  </a:moveTo>
                  <a:cubicBezTo>
                    <a:pt x="766" y="1"/>
                    <a:pt x="460" y="209"/>
                    <a:pt x="0" y="264"/>
                  </a:cubicBezTo>
                  <a:cubicBezTo>
                    <a:pt x="216" y="330"/>
                    <a:pt x="404" y="362"/>
                    <a:pt x="575" y="362"/>
                  </a:cubicBezTo>
                  <a:cubicBezTo>
                    <a:pt x="813" y="362"/>
                    <a:pt x="1017" y="300"/>
                    <a:pt x="1214" y="184"/>
                  </a:cubicBezTo>
                  <a:lnTo>
                    <a:pt x="1214" y="5"/>
                  </a:lnTo>
                  <a:cubicBezTo>
                    <a:pt x="1183" y="2"/>
                    <a:pt x="1154" y="1"/>
                    <a:pt x="11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2401825" y="928400"/>
              <a:ext cx="16950" cy="24875"/>
            </a:xfrm>
            <a:custGeom>
              <a:avLst/>
              <a:gdLst/>
              <a:ahLst/>
              <a:cxnLst/>
              <a:rect l="l" t="t" r="r" b="b"/>
              <a:pathLst>
                <a:path w="678" h="995" extrusionOk="0">
                  <a:moveTo>
                    <a:pt x="379" y="0"/>
                  </a:moveTo>
                  <a:lnTo>
                    <a:pt x="379" y="0"/>
                  </a:lnTo>
                  <a:cubicBezTo>
                    <a:pt x="319" y="199"/>
                    <a:pt x="100" y="219"/>
                    <a:pt x="1" y="358"/>
                  </a:cubicBezTo>
                  <a:cubicBezTo>
                    <a:pt x="11" y="358"/>
                    <a:pt x="20" y="358"/>
                    <a:pt x="29" y="358"/>
                  </a:cubicBezTo>
                  <a:cubicBezTo>
                    <a:pt x="464" y="358"/>
                    <a:pt x="125" y="819"/>
                    <a:pt x="359" y="995"/>
                  </a:cubicBezTo>
                  <a:cubicBezTo>
                    <a:pt x="598" y="637"/>
                    <a:pt x="677" y="31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2562475" y="851300"/>
              <a:ext cx="25375" cy="8475"/>
            </a:xfrm>
            <a:custGeom>
              <a:avLst/>
              <a:gdLst/>
              <a:ahLst/>
              <a:cxnLst/>
              <a:rect l="l" t="t" r="r" b="b"/>
              <a:pathLst>
                <a:path w="1015" h="339" extrusionOk="0">
                  <a:moveTo>
                    <a:pt x="517" y="1"/>
                  </a:moveTo>
                  <a:cubicBezTo>
                    <a:pt x="259" y="1"/>
                    <a:pt x="100" y="100"/>
                    <a:pt x="0" y="339"/>
                  </a:cubicBezTo>
                  <a:lnTo>
                    <a:pt x="1015" y="339"/>
                  </a:lnTo>
                  <a:cubicBezTo>
                    <a:pt x="736" y="140"/>
                    <a:pt x="637" y="6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2526175" y="842350"/>
              <a:ext cx="21400" cy="16950"/>
            </a:xfrm>
            <a:custGeom>
              <a:avLst/>
              <a:gdLst/>
              <a:ahLst/>
              <a:cxnLst/>
              <a:rect l="l" t="t" r="r" b="b"/>
              <a:pathLst>
                <a:path w="856" h="678" extrusionOk="0">
                  <a:moveTo>
                    <a:pt x="418" y="1"/>
                  </a:moveTo>
                  <a:cubicBezTo>
                    <a:pt x="0" y="319"/>
                    <a:pt x="0" y="319"/>
                    <a:pt x="418" y="677"/>
                  </a:cubicBezTo>
                  <a:lnTo>
                    <a:pt x="756" y="677"/>
                  </a:lnTo>
                  <a:cubicBezTo>
                    <a:pt x="855" y="478"/>
                    <a:pt x="676" y="458"/>
                    <a:pt x="577" y="379"/>
                  </a:cubicBezTo>
                  <a:cubicBezTo>
                    <a:pt x="418" y="279"/>
                    <a:pt x="418" y="16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026850" y="868675"/>
              <a:ext cx="36325" cy="4825"/>
            </a:xfrm>
            <a:custGeom>
              <a:avLst/>
              <a:gdLst/>
              <a:ahLst/>
              <a:cxnLst/>
              <a:rect l="l" t="t" r="r" b="b"/>
              <a:pathLst>
                <a:path w="1453" h="193" extrusionOk="0">
                  <a:moveTo>
                    <a:pt x="579" y="1"/>
                  </a:moveTo>
                  <a:cubicBezTo>
                    <a:pt x="381" y="1"/>
                    <a:pt x="186" y="29"/>
                    <a:pt x="1" y="141"/>
                  </a:cubicBezTo>
                  <a:cubicBezTo>
                    <a:pt x="22" y="140"/>
                    <a:pt x="44" y="140"/>
                    <a:pt x="65" y="140"/>
                  </a:cubicBezTo>
                  <a:cubicBezTo>
                    <a:pt x="311" y="140"/>
                    <a:pt x="565" y="193"/>
                    <a:pt x="815" y="193"/>
                  </a:cubicBezTo>
                  <a:cubicBezTo>
                    <a:pt x="1034" y="193"/>
                    <a:pt x="1249" y="152"/>
                    <a:pt x="1453" y="2"/>
                  </a:cubicBezTo>
                  <a:lnTo>
                    <a:pt x="1453" y="2"/>
                  </a:lnTo>
                  <a:cubicBezTo>
                    <a:pt x="1360" y="21"/>
                    <a:pt x="1265" y="28"/>
                    <a:pt x="1169" y="28"/>
                  </a:cubicBezTo>
                  <a:cubicBezTo>
                    <a:pt x="974" y="28"/>
                    <a:pt x="775" y="1"/>
                    <a:pt x="5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606225" y="941825"/>
              <a:ext cx="11975" cy="34825"/>
            </a:xfrm>
            <a:custGeom>
              <a:avLst/>
              <a:gdLst/>
              <a:ahLst/>
              <a:cxnLst/>
              <a:rect l="l" t="t" r="r" b="b"/>
              <a:pathLst>
                <a:path w="479" h="1393" extrusionOk="0">
                  <a:moveTo>
                    <a:pt x="339" y="0"/>
                  </a:moveTo>
                  <a:lnTo>
                    <a:pt x="339" y="0"/>
                  </a:lnTo>
                  <a:cubicBezTo>
                    <a:pt x="1" y="418"/>
                    <a:pt x="200" y="915"/>
                    <a:pt x="160" y="1393"/>
                  </a:cubicBezTo>
                  <a:cubicBezTo>
                    <a:pt x="478" y="975"/>
                    <a:pt x="279" y="47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2609700" y="888125"/>
              <a:ext cx="13950" cy="15425"/>
            </a:xfrm>
            <a:custGeom>
              <a:avLst/>
              <a:gdLst/>
              <a:ahLst/>
              <a:cxnLst/>
              <a:rect l="l" t="t" r="r" b="b"/>
              <a:pathLst>
                <a:path w="558" h="617" extrusionOk="0">
                  <a:moveTo>
                    <a:pt x="127" y="0"/>
                  </a:moveTo>
                  <a:cubicBezTo>
                    <a:pt x="74" y="0"/>
                    <a:pt x="27" y="46"/>
                    <a:pt x="1" y="179"/>
                  </a:cubicBezTo>
                  <a:cubicBezTo>
                    <a:pt x="21" y="358"/>
                    <a:pt x="41" y="517"/>
                    <a:pt x="220" y="616"/>
                  </a:cubicBezTo>
                  <a:cubicBezTo>
                    <a:pt x="399" y="517"/>
                    <a:pt x="558" y="358"/>
                    <a:pt x="339" y="139"/>
                  </a:cubicBezTo>
                  <a:cubicBezTo>
                    <a:pt x="273" y="73"/>
                    <a:pt x="194"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153675" y="1000375"/>
              <a:ext cx="13950" cy="13900"/>
            </a:xfrm>
            <a:custGeom>
              <a:avLst/>
              <a:gdLst/>
              <a:ahLst/>
              <a:cxnLst/>
              <a:rect l="l" t="t" r="r" b="b"/>
              <a:pathLst>
                <a:path w="558" h="556" extrusionOk="0">
                  <a:moveTo>
                    <a:pt x="269" y="1"/>
                  </a:moveTo>
                  <a:cubicBezTo>
                    <a:pt x="179" y="1"/>
                    <a:pt x="90" y="45"/>
                    <a:pt x="0" y="145"/>
                  </a:cubicBezTo>
                  <a:lnTo>
                    <a:pt x="0" y="443"/>
                  </a:lnTo>
                  <a:cubicBezTo>
                    <a:pt x="15" y="440"/>
                    <a:pt x="29" y="439"/>
                    <a:pt x="43" y="439"/>
                  </a:cubicBezTo>
                  <a:cubicBezTo>
                    <a:pt x="176" y="439"/>
                    <a:pt x="293" y="555"/>
                    <a:pt x="420" y="555"/>
                  </a:cubicBezTo>
                  <a:cubicBezTo>
                    <a:pt x="464" y="555"/>
                    <a:pt x="510" y="541"/>
                    <a:pt x="557" y="503"/>
                  </a:cubicBezTo>
                  <a:cubicBezTo>
                    <a:pt x="537" y="364"/>
                    <a:pt x="537" y="244"/>
                    <a:pt x="537" y="125"/>
                  </a:cubicBezTo>
                  <a:cubicBezTo>
                    <a:pt x="448" y="45"/>
                    <a:pt x="358"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284475" y="855275"/>
              <a:ext cx="14925" cy="19800"/>
            </a:xfrm>
            <a:custGeom>
              <a:avLst/>
              <a:gdLst/>
              <a:ahLst/>
              <a:cxnLst/>
              <a:rect l="l" t="t" r="r" b="b"/>
              <a:pathLst>
                <a:path w="597" h="792" extrusionOk="0">
                  <a:moveTo>
                    <a:pt x="338" y="1"/>
                  </a:moveTo>
                  <a:cubicBezTo>
                    <a:pt x="219" y="180"/>
                    <a:pt x="120" y="359"/>
                    <a:pt x="0" y="538"/>
                  </a:cubicBezTo>
                  <a:cubicBezTo>
                    <a:pt x="0" y="558"/>
                    <a:pt x="20" y="578"/>
                    <a:pt x="20" y="657"/>
                  </a:cubicBezTo>
                  <a:cubicBezTo>
                    <a:pt x="60" y="697"/>
                    <a:pt x="120" y="757"/>
                    <a:pt x="159" y="777"/>
                  </a:cubicBezTo>
                  <a:cubicBezTo>
                    <a:pt x="199" y="787"/>
                    <a:pt x="234" y="792"/>
                    <a:pt x="266" y="792"/>
                  </a:cubicBezTo>
                  <a:cubicBezTo>
                    <a:pt x="299" y="792"/>
                    <a:pt x="328" y="787"/>
                    <a:pt x="358" y="777"/>
                  </a:cubicBezTo>
                  <a:cubicBezTo>
                    <a:pt x="438" y="737"/>
                    <a:pt x="517" y="657"/>
                    <a:pt x="577" y="578"/>
                  </a:cubicBezTo>
                  <a:cubicBezTo>
                    <a:pt x="597" y="538"/>
                    <a:pt x="577" y="458"/>
                    <a:pt x="537" y="399"/>
                  </a:cubicBezTo>
                  <a:cubicBezTo>
                    <a:pt x="537" y="279"/>
                    <a:pt x="517" y="14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2362050" y="972150"/>
              <a:ext cx="19425" cy="9725"/>
            </a:xfrm>
            <a:custGeom>
              <a:avLst/>
              <a:gdLst/>
              <a:ahLst/>
              <a:cxnLst/>
              <a:rect l="l" t="t" r="r" b="b"/>
              <a:pathLst>
                <a:path w="777" h="389" extrusionOk="0">
                  <a:moveTo>
                    <a:pt x="199" y="1"/>
                  </a:moveTo>
                  <a:cubicBezTo>
                    <a:pt x="120" y="80"/>
                    <a:pt x="80" y="160"/>
                    <a:pt x="0" y="239"/>
                  </a:cubicBezTo>
                  <a:cubicBezTo>
                    <a:pt x="110" y="349"/>
                    <a:pt x="229" y="389"/>
                    <a:pt x="358" y="389"/>
                  </a:cubicBezTo>
                  <a:cubicBezTo>
                    <a:pt x="488" y="389"/>
                    <a:pt x="627" y="349"/>
                    <a:pt x="776" y="299"/>
                  </a:cubicBezTo>
                  <a:cubicBezTo>
                    <a:pt x="577" y="100"/>
                    <a:pt x="39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1831400" y="1030075"/>
              <a:ext cx="23400" cy="11900"/>
            </a:xfrm>
            <a:custGeom>
              <a:avLst/>
              <a:gdLst/>
              <a:ahLst/>
              <a:cxnLst/>
              <a:rect l="l" t="t" r="r" b="b"/>
              <a:pathLst>
                <a:path w="936" h="476" extrusionOk="0">
                  <a:moveTo>
                    <a:pt x="347" y="0"/>
                  </a:moveTo>
                  <a:cubicBezTo>
                    <a:pt x="227" y="0"/>
                    <a:pt x="110" y="62"/>
                    <a:pt x="1" y="230"/>
                  </a:cubicBezTo>
                  <a:cubicBezTo>
                    <a:pt x="21" y="250"/>
                    <a:pt x="41" y="310"/>
                    <a:pt x="61" y="329"/>
                  </a:cubicBezTo>
                  <a:cubicBezTo>
                    <a:pt x="235" y="399"/>
                    <a:pt x="409" y="476"/>
                    <a:pt x="580" y="476"/>
                  </a:cubicBezTo>
                  <a:cubicBezTo>
                    <a:pt x="701" y="476"/>
                    <a:pt x="820" y="437"/>
                    <a:pt x="936" y="329"/>
                  </a:cubicBezTo>
                  <a:cubicBezTo>
                    <a:pt x="916" y="270"/>
                    <a:pt x="896" y="250"/>
                    <a:pt x="856" y="230"/>
                  </a:cubicBezTo>
                  <a:cubicBezTo>
                    <a:pt x="684" y="115"/>
                    <a:pt x="512"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862250" y="1012225"/>
              <a:ext cx="25375" cy="14150"/>
            </a:xfrm>
            <a:custGeom>
              <a:avLst/>
              <a:gdLst/>
              <a:ahLst/>
              <a:cxnLst/>
              <a:rect l="l" t="t" r="r" b="b"/>
              <a:pathLst>
                <a:path w="1015" h="566" extrusionOk="0">
                  <a:moveTo>
                    <a:pt x="510" y="0"/>
                  </a:moveTo>
                  <a:cubicBezTo>
                    <a:pt x="392" y="0"/>
                    <a:pt x="274" y="25"/>
                    <a:pt x="159" y="69"/>
                  </a:cubicBezTo>
                  <a:cubicBezTo>
                    <a:pt x="60" y="89"/>
                    <a:pt x="0" y="168"/>
                    <a:pt x="0" y="268"/>
                  </a:cubicBezTo>
                  <a:cubicBezTo>
                    <a:pt x="120" y="546"/>
                    <a:pt x="398" y="486"/>
                    <a:pt x="617" y="566"/>
                  </a:cubicBezTo>
                  <a:lnTo>
                    <a:pt x="756" y="566"/>
                  </a:lnTo>
                  <a:cubicBezTo>
                    <a:pt x="796" y="546"/>
                    <a:pt x="876" y="526"/>
                    <a:pt x="915" y="486"/>
                  </a:cubicBezTo>
                  <a:cubicBezTo>
                    <a:pt x="1015" y="367"/>
                    <a:pt x="995" y="228"/>
                    <a:pt x="955" y="128"/>
                  </a:cubicBezTo>
                  <a:cubicBezTo>
                    <a:pt x="811" y="39"/>
                    <a:pt x="660" y="0"/>
                    <a:pt x="5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861750" y="1022425"/>
              <a:ext cx="18425" cy="10925"/>
            </a:xfrm>
            <a:custGeom>
              <a:avLst/>
              <a:gdLst/>
              <a:ahLst/>
              <a:cxnLst/>
              <a:rect l="l" t="t" r="r" b="b"/>
              <a:pathLst>
                <a:path w="737" h="437" extrusionOk="0">
                  <a:moveTo>
                    <a:pt x="453" y="1"/>
                  </a:moveTo>
                  <a:cubicBezTo>
                    <a:pt x="343" y="1"/>
                    <a:pt x="228" y="19"/>
                    <a:pt x="120" y="19"/>
                  </a:cubicBezTo>
                  <a:cubicBezTo>
                    <a:pt x="40" y="39"/>
                    <a:pt x="0" y="78"/>
                    <a:pt x="0" y="178"/>
                  </a:cubicBezTo>
                  <a:cubicBezTo>
                    <a:pt x="20" y="218"/>
                    <a:pt x="40" y="257"/>
                    <a:pt x="80" y="277"/>
                  </a:cubicBezTo>
                  <a:cubicBezTo>
                    <a:pt x="219" y="277"/>
                    <a:pt x="319" y="317"/>
                    <a:pt x="398" y="436"/>
                  </a:cubicBezTo>
                  <a:cubicBezTo>
                    <a:pt x="597" y="436"/>
                    <a:pt x="736" y="357"/>
                    <a:pt x="716" y="138"/>
                  </a:cubicBezTo>
                  <a:lnTo>
                    <a:pt x="716" y="59"/>
                  </a:lnTo>
                  <a:cubicBezTo>
                    <a:pt x="635" y="13"/>
                    <a:pt x="546"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2540100" y="851625"/>
              <a:ext cx="17425" cy="8150"/>
            </a:xfrm>
            <a:custGeom>
              <a:avLst/>
              <a:gdLst/>
              <a:ahLst/>
              <a:cxnLst/>
              <a:rect l="l" t="t" r="r" b="b"/>
              <a:pathLst>
                <a:path w="697" h="326" extrusionOk="0">
                  <a:moveTo>
                    <a:pt x="170" y="1"/>
                  </a:moveTo>
                  <a:cubicBezTo>
                    <a:pt x="115" y="1"/>
                    <a:pt x="58" y="4"/>
                    <a:pt x="0" y="8"/>
                  </a:cubicBezTo>
                  <a:cubicBezTo>
                    <a:pt x="60" y="107"/>
                    <a:pt x="119" y="207"/>
                    <a:pt x="159" y="306"/>
                  </a:cubicBezTo>
                  <a:cubicBezTo>
                    <a:pt x="338" y="306"/>
                    <a:pt x="537" y="306"/>
                    <a:pt x="696" y="326"/>
                  </a:cubicBezTo>
                  <a:cubicBezTo>
                    <a:pt x="584" y="54"/>
                    <a:pt x="395"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394875" y="847325"/>
              <a:ext cx="19925" cy="11475"/>
            </a:xfrm>
            <a:custGeom>
              <a:avLst/>
              <a:gdLst/>
              <a:ahLst/>
              <a:cxnLst/>
              <a:rect l="l" t="t" r="r" b="b"/>
              <a:pathLst>
                <a:path w="797" h="459" extrusionOk="0">
                  <a:moveTo>
                    <a:pt x="637" y="1"/>
                  </a:moveTo>
                  <a:cubicBezTo>
                    <a:pt x="537" y="200"/>
                    <a:pt x="219" y="80"/>
                    <a:pt x="0" y="379"/>
                  </a:cubicBezTo>
                  <a:cubicBezTo>
                    <a:pt x="378" y="279"/>
                    <a:pt x="716" y="458"/>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419725" y="845775"/>
              <a:ext cx="12475" cy="9075"/>
            </a:xfrm>
            <a:custGeom>
              <a:avLst/>
              <a:gdLst/>
              <a:ahLst/>
              <a:cxnLst/>
              <a:rect l="l" t="t" r="r" b="b"/>
              <a:pathLst>
                <a:path w="499" h="363" extrusionOk="0">
                  <a:moveTo>
                    <a:pt x="334" y="0"/>
                  </a:moveTo>
                  <a:cubicBezTo>
                    <a:pt x="272" y="0"/>
                    <a:pt x="213" y="20"/>
                    <a:pt x="160" y="63"/>
                  </a:cubicBezTo>
                  <a:cubicBezTo>
                    <a:pt x="140" y="162"/>
                    <a:pt x="1" y="341"/>
                    <a:pt x="220" y="361"/>
                  </a:cubicBezTo>
                  <a:cubicBezTo>
                    <a:pt x="231" y="362"/>
                    <a:pt x="242" y="363"/>
                    <a:pt x="252" y="363"/>
                  </a:cubicBezTo>
                  <a:cubicBezTo>
                    <a:pt x="425" y="363"/>
                    <a:pt x="480" y="212"/>
                    <a:pt x="498" y="43"/>
                  </a:cubicBezTo>
                  <a:cubicBezTo>
                    <a:pt x="443" y="15"/>
                    <a:pt x="387" y="0"/>
                    <a:pt x="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471450" y="907500"/>
              <a:ext cx="9975" cy="18425"/>
            </a:xfrm>
            <a:custGeom>
              <a:avLst/>
              <a:gdLst/>
              <a:ahLst/>
              <a:cxnLst/>
              <a:rect l="l" t="t" r="r" b="b"/>
              <a:pathLst>
                <a:path w="399" h="737" extrusionOk="0">
                  <a:moveTo>
                    <a:pt x="160" y="1"/>
                  </a:moveTo>
                  <a:cubicBezTo>
                    <a:pt x="180" y="239"/>
                    <a:pt x="1" y="478"/>
                    <a:pt x="120" y="737"/>
                  </a:cubicBezTo>
                  <a:cubicBezTo>
                    <a:pt x="200" y="697"/>
                    <a:pt x="259" y="697"/>
                    <a:pt x="319" y="697"/>
                  </a:cubicBezTo>
                  <a:cubicBezTo>
                    <a:pt x="359" y="657"/>
                    <a:pt x="359" y="597"/>
                    <a:pt x="359" y="558"/>
                  </a:cubicBezTo>
                  <a:cubicBezTo>
                    <a:pt x="299" y="359"/>
                    <a:pt x="399"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304850" y="928900"/>
              <a:ext cx="14950" cy="17425"/>
            </a:xfrm>
            <a:custGeom>
              <a:avLst/>
              <a:gdLst/>
              <a:ahLst/>
              <a:cxnLst/>
              <a:rect l="l" t="t" r="r" b="b"/>
              <a:pathLst>
                <a:path w="598" h="697" extrusionOk="0">
                  <a:moveTo>
                    <a:pt x="220" y="0"/>
                  </a:moveTo>
                  <a:cubicBezTo>
                    <a:pt x="1" y="219"/>
                    <a:pt x="1" y="438"/>
                    <a:pt x="200" y="696"/>
                  </a:cubicBezTo>
                  <a:cubicBezTo>
                    <a:pt x="458" y="597"/>
                    <a:pt x="359" y="278"/>
                    <a:pt x="578" y="179"/>
                  </a:cubicBezTo>
                  <a:cubicBezTo>
                    <a:pt x="598" y="119"/>
                    <a:pt x="598" y="8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536600" y="837075"/>
              <a:ext cx="21925" cy="5800"/>
            </a:xfrm>
            <a:custGeom>
              <a:avLst/>
              <a:gdLst/>
              <a:ahLst/>
              <a:cxnLst/>
              <a:rect l="l" t="t" r="r" b="b"/>
              <a:pathLst>
                <a:path w="877" h="232" extrusionOk="0">
                  <a:moveTo>
                    <a:pt x="681" y="0"/>
                  </a:moveTo>
                  <a:cubicBezTo>
                    <a:pt x="623" y="0"/>
                    <a:pt x="563" y="14"/>
                    <a:pt x="498" y="33"/>
                  </a:cubicBezTo>
                  <a:lnTo>
                    <a:pt x="379" y="33"/>
                  </a:lnTo>
                  <a:cubicBezTo>
                    <a:pt x="339" y="23"/>
                    <a:pt x="304" y="18"/>
                    <a:pt x="269" y="18"/>
                  </a:cubicBezTo>
                  <a:cubicBezTo>
                    <a:pt x="234" y="18"/>
                    <a:pt x="200" y="23"/>
                    <a:pt x="160" y="33"/>
                  </a:cubicBezTo>
                  <a:cubicBezTo>
                    <a:pt x="100" y="33"/>
                    <a:pt x="60" y="33"/>
                    <a:pt x="1" y="72"/>
                  </a:cubicBezTo>
                  <a:lnTo>
                    <a:pt x="1" y="232"/>
                  </a:lnTo>
                  <a:lnTo>
                    <a:pt x="677" y="232"/>
                  </a:lnTo>
                  <a:cubicBezTo>
                    <a:pt x="717" y="172"/>
                    <a:pt x="796" y="92"/>
                    <a:pt x="876" y="72"/>
                  </a:cubicBezTo>
                  <a:cubicBezTo>
                    <a:pt x="812" y="19"/>
                    <a:pt x="748" y="0"/>
                    <a:pt x="6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1854275" y="882150"/>
              <a:ext cx="12975" cy="10700"/>
            </a:xfrm>
            <a:custGeom>
              <a:avLst/>
              <a:gdLst/>
              <a:ahLst/>
              <a:cxnLst/>
              <a:rect l="l" t="t" r="r" b="b"/>
              <a:pathLst>
                <a:path w="519" h="428" extrusionOk="0">
                  <a:moveTo>
                    <a:pt x="1" y="0"/>
                  </a:moveTo>
                  <a:lnTo>
                    <a:pt x="1" y="318"/>
                  </a:lnTo>
                  <a:cubicBezTo>
                    <a:pt x="100" y="388"/>
                    <a:pt x="195" y="428"/>
                    <a:pt x="282" y="428"/>
                  </a:cubicBezTo>
                  <a:cubicBezTo>
                    <a:pt x="369" y="428"/>
                    <a:pt x="449" y="388"/>
                    <a:pt x="518" y="298"/>
                  </a:cubicBezTo>
                  <a:cubicBezTo>
                    <a:pt x="478" y="199"/>
                    <a:pt x="399"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1876675" y="879450"/>
              <a:ext cx="17425" cy="6250"/>
            </a:xfrm>
            <a:custGeom>
              <a:avLst/>
              <a:gdLst/>
              <a:ahLst/>
              <a:cxnLst/>
              <a:rect l="l" t="t" r="r" b="b"/>
              <a:pathLst>
                <a:path w="697" h="250" extrusionOk="0">
                  <a:moveTo>
                    <a:pt x="274" y="1"/>
                  </a:moveTo>
                  <a:cubicBezTo>
                    <a:pt x="181" y="1"/>
                    <a:pt x="90" y="23"/>
                    <a:pt x="0" y="88"/>
                  </a:cubicBezTo>
                  <a:cubicBezTo>
                    <a:pt x="117" y="195"/>
                    <a:pt x="234" y="250"/>
                    <a:pt x="348" y="250"/>
                  </a:cubicBezTo>
                  <a:cubicBezTo>
                    <a:pt x="468" y="250"/>
                    <a:pt x="585" y="190"/>
                    <a:pt x="696" y="68"/>
                  </a:cubicBezTo>
                  <a:cubicBezTo>
                    <a:pt x="544" y="45"/>
                    <a:pt x="406" y="1"/>
                    <a:pt x="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1885125" y="1014975"/>
              <a:ext cx="8975" cy="9425"/>
            </a:xfrm>
            <a:custGeom>
              <a:avLst/>
              <a:gdLst/>
              <a:ahLst/>
              <a:cxnLst/>
              <a:rect l="l" t="t" r="r" b="b"/>
              <a:pathLst>
                <a:path w="359" h="377" extrusionOk="0">
                  <a:moveTo>
                    <a:pt x="184" y="1"/>
                  </a:moveTo>
                  <a:cubicBezTo>
                    <a:pt x="127" y="1"/>
                    <a:pt x="66" y="21"/>
                    <a:pt x="0" y="58"/>
                  </a:cubicBezTo>
                  <a:lnTo>
                    <a:pt x="0" y="376"/>
                  </a:lnTo>
                  <a:lnTo>
                    <a:pt x="358" y="376"/>
                  </a:lnTo>
                  <a:lnTo>
                    <a:pt x="358" y="78"/>
                  </a:lnTo>
                  <a:cubicBezTo>
                    <a:pt x="306" y="26"/>
                    <a:pt x="248" y="1"/>
                    <a:pt x="1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1763275" y="1034150"/>
              <a:ext cx="16925" cy="7150"/>
            </a:xfrm>
            <a:custGeom>
              <a:avLst/>
              <a:gdLst/>
              <a:ahLst/>
              <a:cxnLst/>
              <a:rect l="l" t="t" r="r" b="b"/>
              <a:pathLst>
                <a:path w="677" h="286" extrusionOk="0">
                  <a:moveTo>
                    <a:pt x="335" y="0"/>
                  </a:moveTo>
                  <a:cubicBezTo>
                    <a:pt x="250" y="0"/>
                    <a:pt x="165" y="24"/>
                    <a:pt x="80" y="67"/>
                  </a:cubicBezTo>
                  <a:cubicBezTo>
                    <a:pt x="1" y="107"/>
                    <a:pt x="1" y="206"/>
                    <a:pt x="40" y="286"/>
                  </a:cubicBezTo>
                  <a:lnTo>
                    <a:pt x="677" y="286"/>
                  </a:lnTo>
                  <a:lnTo>
                    <a:pt x="677" y="147"/>
                  </a:lnTo>
                  <a:cubicBezTo>
                    <a:pt x="563" y="44"/>
                    <a:pt x="449"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701725" y="835775"/>
              <a:ext cx="16425" cy="6600"/>
            </a:xfrm>
            <a:custGeom>
              <a:avLst/>
              <a:gdLst/>
              <a:ahLst/>
              <a:cxnLst/>
              <a:rect l="l" t="t" r="r" b="b"/>
              <a:pathLst>
                <a:path w="657" h="264" extrusionOk="0">
                  <a:moveTo>
                    <a:pt x="405" y="0"/>
                  </a:moveTo>
                  <a:cubicBezTo>
                    <a:pt x="318" y="0"/>
                    <a:pt x="229" y="25"/>
                    <a:pt x="139" y="65"/>
                  </a:cubicBezTo>
                  <a:cubicBezTo>
                    <a:pt x="80" y="65"/>
                    <a:pt x="40" y="85"/>
                    <a:pt x="0" y="124"/>
                  </a:cubicBezTo>
                  <a:cubicBezTo>
                    <a:pt x="60" y="244"/>
                    <a:pt x="219" y="244"/>
                    <a:pt x="338" y="264"/>
                  </a:cubicBezTo>
                  <a:cubicBezTo>
                    <a:pt x="458" y="244"/>
                    <a:pt x="617" y="244"/>
                    <a:pt x="657" y="85"/>
                  </a:cubicBezTo>
                  <a:cubicBezTo>
                    <a:pt x="577" y="25"/>
                    <a:pt x="492" y="0"/>
                    <a:pt x="4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311325" y="1002000"/>
              <a:ext cx="8475" cy="11850"/>
            </a:xfrm>
            <a:custGeom>
              <a:avLst/>
              <a:gdLst/>
              <a:ahLst/>
              <a:cxnLst/>
              <a:rect l="l" t="t" r="r" b="b"/>
              <a:pathLst>
                <a:path w="339" h="474" extrusionOk="0">
                  <a:moveTo>
                    <a:pt x="259" y="0"/>
                  </a:moveTo>
                  <a:cubicBezTo>
                    <a:pt x="239" y="0"/>
                    <a:pt x="179" y="0"/>
                    <a:pt x="160" y="60"/>
                  </a:cubicBezTo>
                  <a:cubicBezTo>
                    <a:pt x="120" y="179"/>
                    <a:pt x="40" y="279"/>
                    <a:pt x="0" y="378"/>
                  </a:cubicBezTo>
                  <a:cubicBezTo>
                    <a:pt x="40" y="450"/>
                    <a:pt x="84" y="474"/>
                    <a:pt x="129" y="474"/>
                  </a:cubicBezTo>
                  <a:cubicBezTo>
                    <a:pt x="196" y="474"/>
                    <a:pt x="267" y="422"/>
                    <a:pt x="339" y="398"/>
                  </a:cubicBezTo>
                  <a:cubicBezTo>
                    <a:pt x="319" y="279"/>
                    <a:pt x="319" y="179"/>
                    <a:pt x="319" y="60"/>
                  </a:cubicBezTo>
                  <a:cubicBezTo>
                    <a:pt x="319" y="40"/>
                    <a:pt x="299" y="4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379950" y="852650"/>
              <a:ext cx="8475" cy="6650"/>
            </a:xfrm>
            <a:custGeom>
              <a:avLst/>
              <a:gdLst/>
              <a:ahLst/>
              <a:cxnLst/>
              <a:rect l="l" t="t" r="r" b="b"/>
              <a:pathLst>
                <a:path w="339" h="266" extrusionOk="0">
                  <a:moveTo>
                    <a:pt x="158" y="1"/>
                  </a:moveTo>
                  <a:cubicBezTo>
                    <a:pt x="40" y="1"/>
                    <a:pt x="36" y="157"/>
                    <a:pt x="1" y="265"/>
                  </a:cubicBezTo>
                  <a:lnTo>
                    <a:pt x="180" y="265"/>
                  </a:lnTo>
                  <a:cubicBezTo>
                    <a:pt x="199" y="185"/>
                    <a:pt x="339" y="46"/>
                    <a:pt x="199" y="6"/>
                  </a:cubicBezTo>
                  <a:cubicBezTo>
                    <a:pt x="184" y="3"/>
                    <a:pt x="170" y="1"/>
                    <a:pt x="1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705700" y="833500"/>
              <a:ext cx="14950" cy="4400"/>
            </a:xfrm>
            <a:custGeom>
              <a:avLst/>
              <a:gdLst/>
              <a:ahLst/>
              <a:cxnLst/>
              <a:rect l="l" t="t" r="r" b="b"/>
              <a:pathLst>
                <a:path w="598" h="176" extrusionOk="0">
                  <a:moveTo>
                    <a:pt x="341" y="1"/>
                  </a:moveTo>
                  <a:cubicBezTo>
                    <a:pt x="218" y="1"/>
                    <a:pt x="101" y="42"/>
                    <a:pt x="0" y="156"/>
                  </a:cubicBezTo>
                  <a:cubicBezTo>
                    <a:pt x="179" y="156"/>
                    <a:pt x="358" y="176"/>
                    <a:pt x="537" y="176"/>
                  </a:cubicBezTo>
                  <a:cubicBezTo>
                    <a:pt x="577" y="136"/>
                    <a:pt x="597" y="76"/>
                    <a:pt x="557" y="36"/>
                  </a:cubicBezTo>
                  <a:cubicBezTo>
                    <a:pt x="484" y="15"/>
                    <a:pt x="412"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718125" y="832900"/>
              <a:ext cx="13450" cy="5000"/>
            </a:xfrm>
            <a:custGeom>
              <a:avLst/>
              <a:gdLst/>
              <a:ahLst/>
              <a:cxnLst/>
              <a:rect l="l" t="t" r="r" b="b"/>
              <a:pathLst>
                <a:path w="538" h="200" extrusionOk="0">
                  <a:moveTo>
                    <a:pt x="339" y="1"/>
                  </a:moveTo>
                  <a:cubicBezTo>
                    <a:pt x="239" y="40"/>
                    <a:pt x="140" y="40"/>
                    <a:pt x="40" y="60"/>
                  </a:cubicBezTo>
                  <a:cubicBezTo>
                    <a:pt x="40" y="100"/>
                    <a:pt x="1" y="160"/>
                    <a:pt x="1" y="200"/>
                  </a:cubicBezTo>
                  <a:cubicBezTo>
                    <a:pt x="180" y="200"/>
                    <a:pt x="359" y="200"/>
                    <a:pt x="538" y="180"/>
                  </a:cubicBezTo>
                  <a:cubicBezTo>
                    <a:pt x="458" y="140"/>
                    <a:pt x="39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1963200" y="876050"/>
              <a:ext cx="12950" cy="5300"/>
            </a:xfrm>
            <a:custGeom>
              <a:avLst/>
              <a:gdLst/>
              <a:ahLst/>
              <a:cxnLst/>
              <a:rect l="l" t="t" r="r" b="b"/>
              <a:pathLst>
                <a:path w="518" h="212" extrusionOk="0">
                  <a:moveTo>
                    <a:pt x="304" y="1"/>
                  </a:moveTo>
                  <a:cubicBezTo>
                    <a:pt x="199" y="1"/>
                    <a:pt x="96" y="29"/>
                    <a:pt x="0" y="65"/>
                  </a:cubicBezTo>
                  <a:cubicBezTo>
                    <a:pt x="98" y="162"/>
                    <a:pt x="180" y="212"/>
                    <a:pt x="261" y="212"/>
                  </a:cubicBezTo>
                  <a:cubicBezTo>
                    <a:pt x="345" y="212"/>
                    <a:pt x="426" y="157"/>
                    <a:pt x="518" y="45"/>
                  </a:cubicBezTo>
                  <a:cubicBezTo>
                    <a:pt x="446" y="13"/>
                    <a:pt x="374"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1962200" y="1010750"/>
              <a:ext cx="8975" cy="9725"/>
            </a:xfrm>
            <a:custGeom>
              <a:avLst/>
              <a:gdLst/>
              <a:ahLst/>
              <a:cxnLst/>
              <a:rect l="l" t="t" r="r" b="b"/>
              <a:pathLst>
                <a:path w="359" h="389" extrusionOk="0">
                  <a:moveTo>
                    <a:pt x="108" y="0"/>
                  </a:moveTo>
                  <a:cubicBezTo>
                    <a:pt x="80" y="0"/>
                    <a:pt x="55" y="19"/>
                    <a:pt x="40" y="48"/>
                  </a:cubicBezTo>
                  <a:cubicBezTo>
                    <a:pt x="40" y="128"/>
                    <a:pt x="1" y="187"/>
                    <a:pt x="1" y="247"/>
                  </a:cubicBezTo>
                  <a:cubicBezTo>
                    <a:pt x="48" y="352"/>
                    <a:pt x="122" y="389"/>
                    <a:pt x="200" y="389"/>
                  </a:cubicBezTo>
                  <a:cubicBezTo>
                    <a:pt x="254" y="389"/>
                    <a:pt x="310" y="371"/>
                    <a:pt x="359" y="346"/>
                  </a:cubicBezTo>
                  <a:cubicBezTo>
                    <a:pt x="299" y="227"/>
                    <a:pt x="220" y="128"/>
                    <a:pt x="180" y="28"/>
                  </a:cubicBezTo>
                  <a:cubicBezTo>
                    <a:pt x="180" y="28"/>
                    <a:pt x="180" y="8"/>
                    <a:pt x="140" y="8"/>
                  </a:cubicBezTo>
                  <a:cubicBezTo>
                    <a:pt x="129" y="3"/>
                    <a:pt x="119" y="0"/>
                    <a:pt x="1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1853800" y="1028650"/>
              <a:ext cx="10450" cy="9675"/>
            </a:xfrm>
            <a:custGeom>
              <a:avLst/>
              <a:gdLst/>
              <a:ahLst/>
              <a:cxnLst/>
              <a:rect l="l" t="t" r="r" b="b"/>
              <a:pathLst>
                <a:path w="418" h="387" extrusionOk="0">
                  <a:moveTo>
                    <a:pt x="267" y="1"/>
                  </a:moveTo>
                  <a:cubicBezTo>
                    <a:pt x="76" y="1"/>
                    <a:pt x="0" y="118"/>
                    <a:pt x="0" y="327"/>
                  </a:cubicBezTo>
                  <a:lnTo>
                    <a:pt x="40" y="386"/>
                  </a:lnTo>
                  <a:cubicBezTo>
                    <a:pt x="259" y="367"/>
                    <a:pt x="358" y="227"/>
                    <a:pt x="418" y="28"/>
                  </a:cubicBezTo>
                  <a:lnTo>
                    <a:pt x="358" y="8"/>
                  </a:lnTo>
                  <a:cubicBezTo>
                    <a:pt x="325" y="3"/>
                    <a:pt x="295"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583350" y="992100"/>
              <a:ext cx="9975" cy="5775"/>
            </a:xfrm>
            <a:custGeom>
              <a:avLst/>
              <a:gdLst/>
              <a:ahLst/>
              <a:cxnLst/>
              <a:rect l="l" t="t" r="r" b="b"/>
              <a:pathLst>
                <a:path w="399" h="231" extrusionOk="0">
                  <a:moveTo>
                    <a:pt x="218" y="1"/>
                  </a:moveTo>
                  <a:cubicBezTo>
                    <a:pt x="169" y="1"/>
                    <a:pt x="117" y="20"/>
                    <a:pt x="60" y="58"/>
                  </a:cubicBezTo>
                  <a:lnTo>
                    <a:pt x="1" y="98"/>
                  </a:lnTo>
                  <a:cubicBezTo>
                    <a:pt x="66" y="185"/>
                    <a:pt x="138" y="231"/>
                    <a:pt x="212" y="231"/>
                  </a:cubicBezTo>
                  <a:cubicBezTo>
                    <a:pt x="273" y="231"/>
                    <a:pt x="336" y="200"/>
                    <a:pt x="399" y="138"/>
                  </a:cubicBezTo>
                  <a:lnTo>
                    <a:pt x="379" y="78"/>
                  </a:lnTo>
                  <a:cubicBezTo>
                    <a:pt x="326" y="25"/>
                    <a:pt x="274" y="1"/>
                    <a:pt x="2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548550" y="834250"/>
              <a:ext cx="9475" cy="3650"/>
            </a:xfrm>
            <a:custGeom>
              <a:avLst/>
              <a:gdLst/>
              <a:ahLst/>
              <a:cxnLst/>
              <a:rect l="l" t="t" r="r" b="b"/>
              <a:pathLst>
                <a:path w="379" h="146" extrusionOk="0">
                  <a:moveTo>
                    <a:pt x="222" y="1"/>
                  </a:moveTo>
                  <a:cubicBezTo>
                    <a:pt x="157" y="1"/>
                    <a:pt x="84" y="52"/>
                    <a:pt x="0" y="126"/>
                  </a:cubicBezTo>
                  <a:cubicBezTo>
                    <a:pt x="120" y="126"/>
                    <a:pt x="239" y="146"/>
                    <a:pt x="378" y="146"/>
                  </a:cubicBezTo>
                  <a:cubicBezTo>
                    <a:pt x="331" y="42"/>
                    <a:pt x="280" y="1"/>
                    <a:pt x="2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761900" y="820300"/>
              <a:ext cx="9475" cy="3775"/>
            </a:xfrm>
            <a:custGeom>
              <a:avLst/>
              <a:gdLst/>
              <a:ahLst/>
              <a:cxnLst/>
              <a:rect l="l" t="t" r="r" b="b"/>
              <a:pathLst>
                <a:path w="379" h="151" extrusionOk="0">
                  <a:moveTo>
                    <a:pt x="284" y="1"/>
                  </a:moveTo>
                  <a:cubicBezTo>
                    <a:pt x="170" y="1"/>
                    <a:pt x="79" y="36"/>
                    <a:pt x="0" y="147"/>
                  </a:cubicBezTo>
                  <a:cubicBezTo>
                    <a:pt x="18" y="149"/>
                    <a:pt x="36" y="150"/>
                    <a:pt x="54" y="150"/>
                  </a:cubicBezTo>
                  <a:cubicBezTo>
                    <a:pt x="175" y="150"/>
                    <a:pt x="291" y="94"/>
                    <a:pt x="378" y="7"/>
                  </a:cubicBezTo>
                  <a:cubicBezTo>
                    <a:pt x="345" y="3"/>
                    <a:pt x="314"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1752825" y="1035075"/>
              <a:ext cx="10475" cy="7225"/>
            </a:xfrm>
            <a:custGeom>
              <a:avLst/>
              <a:gdLst/>
              <a:ahLst/>
              <a:cxnLst/>
              <a:rect l="l" t="t" r="r" b="b"/>
              <a:pathLst>
                <a:path w="419" h="289" extrusionOk="0">
                  <a:moveTo>
                    <a:pt x="190" y="0"/>
                  </a:moveTo>
                  <a:cubicBezTo>
                    <a:pt x="155" y="0"/>
                    <a:pt x="120" y="10"/>
                    <a:pt x="80" y="30"/>
                  </a:cubicBezTo>
                  <a:cubicBezTo>
                    <a:pt x="21" y="70"/>
                    <a:pt x="1" y="149"/>
                    <a:pt x="1" y="229"/>
                  </a:cubicBezTo>
                  <a:lnTo>
                    <a:pt x="80" y="289"/>
                  </a:lnTo>
                  <a:cubicBezTo>
                    <a:pt x="200" y="289"/>
                    <a:pt x="299" y="269"/>
                    <a:pt x="419" y="269"/>
                  </a:cubicBezTo>
                  <a:cubicBezTo>
                    <a:pt x="419" y="229"/>
                    <a:pt x="399" y="169"/>
                    <a:pt x="399" y="129"/>
                  </a:cubicBezTo>
                  <a:lnTo>
                    <a:pt x="299" y="30"/>
                  </a:lnTo>
                  <a:cubicBezTo>
                    <a:pt x="259" y="10"/>
                    <a:pt x="225" y="0"/>
                    <a:pt x="1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1897550" y="1042900"/>
              <a:ext cx="8975" cy="3375"/>
            </a:xfrm>
            <a:custGeom>
              <a:avLst/>
              <a:gdLst/>
              <a:ahLst/>
              <a:cxnLst/>
              <a:rect l="l" t="t" r="r" b="b"/>
              <a:pathLst>
                <a:path w="359" h="135" extrusionOk="0">
                  <a:moveTo>
                    <a:pt x="187" y="0"/>
                  </a:moveTo>
                  <a:cubicBezTo>
                    <a:pt x="130" y="0"/>
                    <a:pt x="70" y="45"/>
                    <a:pt x="1" y="135"/>
                  </a:cubicBezTo>
                  <a:lnTo>
                    <a:pt x="359" y="135"/>
                  </a:lnTo>
                  <a:cubicBezTo>
                    <a:pt x="299" y="45"/>
                    <a:pt x="244"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267050" y="785650"/>
              <a:ext cx="8500" cy="2825"/>
            </a:xfrm>
            <a:custGeom>
              <a:avLst/>
              <a:gdLst/>
              <a:ahLst/>
              <a:cxnLst/>
              <a:rect l="l" t="t" r="r" b="b"/>
              <a:pathLst>
                <a:path w="340" h="113" extrusionOk="0">
                  <a:moveTo>
                    <a:pt x="1" y="1"/>
                  </a:moveTo>
                  <a:cubicBezTo>
                    <a:pt x="59" y="78"/>
                    <a:pt x="112" y="113"/>
                    <a:pt x="165" y="113"/>
                  </a:cubicBezTo>
                  <a:cubicBezTo>
                    <a:pt x="221" y="113"/>
                    <a:pt x="277" y="7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558000" y="990550"/>
              <a:ext cx="4500" cy="4000"/>
            </a:xfrm>
            <a:custGeom>
              <a:avLst/>
              <a:gdLst/>
              <a:ahLst/>
              <a:cxnLst/>
              <a:rect l="l" t="t" r="r" b="b"/>
              <a:pathLst>
                <a:path w="180" h="160" extrusionOk="0">
                  <a:moveTo>
                    <a:pt x="179" y="1"/>
                  </a:moveTo>
                  <a:cubicBezTo>
                    <a:pt x="119" y="40"/>
                    <a:pt x="40" y="100"/>
                    <a:pt x="0" y="16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540100" y="835525"/>
              <a:ext cx="5475" cy="1875"/>
            </a:xfrm>
            <a:custGeom>
              <a:avLst/>
              <a:gdLst/>
              <a:ahLst/>
              <a:cxnLst/>
              <a:rect l="l" t="t" r="r" b="b"/>
              <a:pathLst>
                <a:path w="219" h="75" extrusionOk="0">
                  <a:moveTo>
                    <a:pt x="102" y="0"/>
                  </a:moveTo>
                  <a:cubicBezTo>
                    <a:pt x="65" y="0"/>
                    <a:pt x="30" y="25"/>
                    <a:pt x="0" y="75"/>
                  </a:cubicBezTo>
                  <a:lnTo>
                    <a:pt x="219" y="75"/>
                  </a:lnTo>
                  <a:cubicBezTo>
                    <a:pt x="179" y="25"/>
                    <a:pt x="139"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1884125" y="1046750"/>
              <a:ext cx="6000" cy="1900"/>
            </a:xfrm>
            <a:custGeom>
              <a:avLst/>
              <a:gdLst/>
              <a:ahLst/>
              <a:cxnLst/>
              <a:rect l="l" t="t" r="r" b="b"/>
              <a:pathLst>
                <a:path w="240" h="76" extrusionOk="0">
                  <a:moveTo>
                    <a:pt x="1" y="1"/>
                  </a:moveTo>
                  <a:cubicBezTo>
                    <a:pt x="50" y="50"/>
                    <a:pt x="95" y="75"/>
                    <a:pt x="135" y="75"/>
                  </a:cubicBezTo>
                  <a:cubicBezTo>
                    <a:pt x="175" y="75"/>
                    <a:pt x="209" y="50"/>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1871700" y="1044025"/>
              <a:ext cx="4500" cy="2250"/>
            </a:xfrm>
            <a:custGeom>
              <a:avLst/>
              <a:gdLst/>
              <a:ahLst/>
              <a:cxnLst/>
              <a:rect l="l" t="t" r="r" b="b"/>
              <a:pathLst>
                <a:path w="180" h="90" extrusionOk="0">
                  <a:moveTo>
                    <a:pt x="97" y="0"/>
                  </a:moveTo>
                  <a:cubicBezTo>
                    <a:pt x="70" y="0"/>
                    <a:pt x="40" y="30"/>
                    <a:pt x="0" y="90"/>
                  </a:cubicBezTo>
                  <a:lnTo>
                    <a:pt x="179" y="90"/>
                  </a:lnTo>
                  <a:cubicBezTo>
                    <a:pt x="149" y="30"/>
                    <a:pt x="125" y="0"/>
                    <a:pt x="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1869200" y="1033325"/>
              <a:ext cx="2525" cy="2025"/>
            </a:xfrm>
            <a:custGeom>
              <a:avLst/>
              <a:gdLst/>
              <a:ahLst/>
              <a:cxnLst/>
              <a:rect l="l" t="t" r="r" b="b"/>
              <a:pathLst>
                <a:path w="101" h="81" extrusionOk="0">
                  <a:moveTo>
                    <a:pt x="100" y="0"/>
                  </a:moveTo>
                  <a:lnTo>
                    <a:pt x="100" y="0"/>
                  </a:lnTo>
                  <a:cubicBezTo>
                    <a:pt x="21" y="20"/>
                    <a:pt x="1" y="40"/>
                    <a:pt x="41" y="80"/>
                  </a:cubicBezTo>
                  <a:cubicBezTo>
                    <a:pt x="80" y="8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1906500" y="1046250"/>
              <a:ext cx="4500" cy="3025"/>
            </a:xfrm>
            <a:custGeom>
              <a:avLst/>
              <a:gdLst/>
              <a:ahLst/>
              <a:cxnLst/>
              <a:rect l="l" t="t" r="r" b="b"/>
              <a:pathLst>
                <a:path w="180" h="121" extrusionOk="0">
                  <a:moveTo>
                    <a:pt x="1" y="1"/>
                  </a:moveTo>
                  <a:cubicBezTo>
                    <a:pt x="40" y="40"/>
                    <a:pt x="100" y="80"/>
                    <a:pt x="140" y="120"/>
                  </a:cubicBezTo>
                  <a:cubicBezTo>
                    <a:pt x="180" y="80"/>
                    <a:pt x="180" y="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1892575" y="1046750"/>
              <a:ext cx="6000" cy="2275"/>
            </a:xfrm>
            <a:custGeom>
              <a:avLst/>
              <a:gdLst/>
              <a:ahLst/>
              <a:cxnLst/>
              <a:rect l="l" t="t" r="r" b="b"/>
              <a:pathLst>
                <a:path w="240" h="91" extrusionOk="0">
                  <a:moveTo>
                    <a:pt x="1" y="1"/>
                  </a:moveTo>
                  <a:cubicBezTo>
                    <a:pt x="44" y="54"/>
                    <a:pt x="87" y="91"/>
                    <a:pt x="130" y="91"/>
                  </a:cubicBezTo>
                  <a:cubicBezTo>
                    <a:pt x="166" y="91"/>
                    <a:pt x="203" y="6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1827425" y="1036125"/>
              <a:ext cx="5500" cy="4050"/>
            </a:xfrm>
            <a:custGeom>
              <a:avLst/>
              <a:gdLst/>
              <a:ahLst/>
              <a:cxnLst/>
              <a:rect l="l" t="t" r="r" b="b"/>
              <a:pathLst>
                <a:path w="220" h="162" extrusionOk="0">
                  <a:moveTo>
                    <a:pt x="105" y="0"/>
                  </a:moveTo>
                  <a:cubicBezTo>
                    <a:pt x="88" y="0"/>
                    <a:pt x="65" y="23"/>
                    <a:pt x="21" y="68"/>
                  </a:cubicBezTo>
                  <a:lnTo>
                    <a:pt x="1" y="87"/>
                  </a:lnTo>
                  <a:cubicBezTo>
                    <a:pt x="41" y="137"/>
                    <a:pt x="80" y="162"/>
                    <a:pt x="118" y="162"/>
                  </a:cubicBezTo>
                  <a:cubicBezTo>
                    <a:pt x="155" y="162"/>
                    <a:pt x="190" y="137"/>
                    <a:pt x="220" y="87"/>
                  </a:cubicBezTo>
                  <a:lnTo>
                    <a:pt x="180" y="68"/>
                  </a:lnTo>
                  <a:cubicBezTo>
                    <a:pt x="180" y="28"/>
                    <a:pt x="160" y="28"/>
                    <a:pt x="120" y="8"/>
                  </a:cubicBezTo>
                  <a:cubicBezTo>
                    <a:pt x="115" y="3"/>
                    <a:pt x="110" y="0"/>
                    <a:pt x="1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612200" y="911975"/>
              <a:ext cx="2500" cy="4500"/>
            </a:xfrm>
            <a:custGeom>
              <a:avLst/>
              <a:gdLst/>
              <a:ahLst/>
              <a:cxnLst/>
              <a:rect l="l" t="t" r="r" b="b"/>
              <a:pathLst>
                <a:path w="100" h="180" extrusionOk="0">
                  <a:moveTo>
                    <a:pt x="100" y="1"/>
                  </a:moveTo>
                  <a:cubicBezTo>
                    <a:pt x="0" y="60"/>
                    <a:pt x="0" y="12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332200" y="850300"/>
              <a:ext cx="4500" cy="2775"/>
            </a:xfrm>
            <a:custGeom>
              <a:avLst/>
              <a:gdLst/>
              <a:ahLst/>
              <a:cxnLst/>
              <a:rect l="l" t="t" r="r" b="b"/>
              <a:pathLst>
                <a:path w="180" h="111" extrusionOk="0">
                  <a:moveTo>
                    <a:pt x="1" y="1"/>
                  </a:moveTo>
                  <a:cubicBezTo>
                    <a:pt x="21" y="41"/>
                    <a:pt x="21" y="81"/>
                    <a:pt x="61" y="81"/>
                  </a:cubicBezTo>
                  <a:cubicBezTo>
                    <a:pt x="74" y="101"/>
                    <a:pt x="91" y="110"/>
                    <a:pt x="107" y="110"/>
                  </a:cubicBezTo>
                  <a:cubicBezTo>
                    <a:pt x="137" y="110"/>
                    <a:pt x="167" y="80"/>
                    <a:pt x="180" y="41"/>
                  </a:cubicBezTo>
                  <a:cubicBezTo>
                    <a:pt x="120" y="41"/>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317300" y="851800"/>
              <a:ext cx="6475" cy="2650"/>
            </a:xfrm>
            <a:custGeom>
              <a:avLst/>
              <a:gdLst/>
              <a:ahLst/>
              <a:cxnLst/>
              <a:rect l="l" t="t" r="r" b="b"/>
              <a:pathLst>
                <a:path w="259" h="106" extrusionOk="0">
                  <a:moveTo>
                    <a:pt x="259" y="1"/>
                  </a:moveTo>
                  <a:lnTo>
                    <a:pt x="259" y="1"/>
                  </a:lnTo>
                  <a:cubicBezTo>
                    <a:pt x="159" y="40"/>
                    <a:pt x="80" y="80"/>
                    <a:pt x="0" y="100"/>
                  </a:cubicBezTo>
                  <a:cubicBezTo>
                    <a:pt x="17" y="104"/>
                    <a:pt x="34" y="105"/>
                    <a:pt x="51" y="105"/>
                  </a:cubicBezTo>
                  <a:cubicBezTo>
                    <a:pt x="132" y="105"/>
                    <a:pt x="209" y="67"/>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3026475" y="2003100"/>
              <a:ext cx="8975" cy="3000"/>
            </a:xfrm>
            <a:custGeom>
              <a:avLst/>
              <a:gdLst/>
              <a:ahLst/>
              <a:cxnLst/>
              <a:rect l="l" t="t" r="r" b="b"/>
              <a:pathLst>
                <a:path w="359" h="120" extrusionOk="0">
                  <a:moveTo>
                    <a:pt x="358" y="0"/>
                  </a:moveTo>
                  <a:cubicBezTo>
                    <a:pt x="239" y="0"/>
                    <a:pt x="100" y="20"/>
                    <a:pt x="0" y="120"/>
                  </a:cubicBezTo>
                  <a:cubicBezTo>
                    <a:pt x="159" y="120"/>
                    <a:pt x="279" y="12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3016525" y="2007250"/>
              <a:ext cx="5975" cy="2825"/>
            </a:xfrm>
            <a:custGeom>
              <a:avLst/>
              <a:gdLst/>
              <a:ahLst/>
              <a:cxnLst/>
              <a:rect l="l" t="t" r="r" b="b"/>
              <a:pathLst>
                <a:path w="239" h="113" extrusionOk="0">
                  <a:moveTo>
                    <a:pt x="176" y="1"/>
                  </a:moveTo>
                  <a:cubicBezTo>
                    <a:pt x="106" y="1"/>
                    <a:pt x="47" y="51"/>
                    <a:pt x="0" y="113"/>
                  </a:cubicBezTo>
                  <a:cubicBezTo>
                    <a:pt x="100" y="113"/>
                    <a:pt x="179" y="73"/>
                    <a:pt x="239" y="13"/>
                  </a:cubicBezTo>
                  <a:cubicBezTo>
                    <a:pt x="217" y="5"/>
                    <a:pt x="196"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1188375" y="1570925"/>
              <a:ext cx="183050" cy="37325"/>
            </a:xfrm>
            <a:custGeom>
              <a:avLst/>
              <a:gdLst/>
              <a:ahLst/>
              <a:cxnLst/>
              <a:rect l="l" t="t" r="r" b="b"/>
              <a:pathLst>
                <a:path w="7322" h="1493" extrusionOk="0">
                  <a:moveTo>
                    <a:pt x="239" y="1"/>
                  </a:moveTo>
                  <a:cubicBezTo>
                    <a:pt x="219" y="219"/>
                    <a:pt x="239" y="478"/>
                    <a:pt x="1" y="597"/>
                  </a:cubicBezTo>
                  <a:cubicBezTo>
                    <a:pt x="160" y="756"/>
                    <a:pt x="299" y="916"/>
                    <a:pt x="418" y="1035"/>
                  </a:cubicBezTo>
                  <a:cubicBezTo>
                    <a:pt x="418" y="1075"/>
                    <a:pt x="458" y="1095"/>
                    <a:pt x="478" y="1115"/>
                  </a:cubicBezTo>
                  <a:cubicBezTo>
                    <a:pt x="490" y="1126"/>
                    <a:pt x="501" y="1131"/>
                    <a:pt x="513" y="1131"/>
                  </a:cubicBezTo>
                  <a:cubicBezTo>
                    <a:pt x="541" y="1131"/>
                    <a:pt x="569" y="1103"/>
                    <a:pt x="597" y="1075"/>
                  </a:cubicBezTo>
                  <a:cubicBezTo>
                    <a:pt x="717" y="1075"/>
                    <a:pt x="816" y="1055"/>
                    <a:pt x="955" y="1055"/>
                  </a:cubicBezTo>
                  <a:cubicBezTo>
                    <a:pt x="975" y="1015"/>
                    <a:pt x="1015" y="975"/>
                    <a:pt x="1075" y="975"/>
                  </a:cubicBezTo>
                  <a:cubicBezTo>
                    <a:pt x="1154" y="995"/>
                    <a:pt x="1154" y="1055"/>
                    <a:pt x="1095" y="1095"/>
                  </a:cubicBezTo>
                  <a:cubicBezTo>
                    <a:pt x="1310" y="1260"/>
                    <a:pt x="1553" y="1274"/>
                    <a:pt x="1778" y="1274"/>
                  </a:cubicBezTo>
                  <a:cubicBezTo>
                    <a:pt x="1823" y="1274"/>
                    <a:pt x="1867" y="1274"/>
                    <a:pt x="1910" y="1274"/>
                  </a:cubicBezTo>
                  <a:cubicBezTo>
                    <a:pt x="3164" y="1294"/>
                    <a:pt x="4377" y="1294"/>
                    <a:pt x="5590" y="1294"/>
                  </a:cubicBezTo>
                  <a:cubicBezTo>
                    <a:pt x="5829" y="1373"/>
                    <a:pt x="6028" y="1492"/>
                    <a:pt x="6267" y="1492"/>
                  </a:cubicBezTo>
                  <a:cubicBezTo>
                    <a:pt x="6466" y="1492"/>
                    <a:pt x="6665" y="1492"/>
                    <a:pt x="6844" y="1473"/>
                  </a:cubicBezTo>
                  <a:cubicBezTo>
                    <a:pt x="6963" y="1473"/>
                    <a:pt x="7102" y="1413"/>
                    <a:pt x="7222" y="1313"/>
                  </a:cubicBezTo>
                  <a:cubicBezTo>
                    <a:pt x="7321" y="1095"/>
                    <a:pt x="7182" y="955"/>
                    <a:pt x="7063" y="816"/>
                  </a:cubicBezTo>
                  <a:cubicBezTo>
                    <a:pt x="6923" y="697"/>
                    <a:pt x="6744" y="617"/>
                    <a:pt x="6565" y="577"/>
                  </a:cubicBezTo>
                  <a:cubicBezTo>
                    <a:pt x="6184" y="549"/>
                    <a:pt x="5808" y="498"/>
                    <a:pt x="5439" y="498"/>
                  </a:cubicBezTo>
                  <a:cubicBezTo>
                    <a:pt x="5036" y="498"/>
                    <a:pt x="4642" y="558"/>
                    <a:pt x="4258" y="776"/>
                  </a:cubicBezTo>
                  <a:lnTo>
                    <a:pt x="2288" y="776"/>
                  </a:lnTo>
                  <a:cubicBezTo>
                    <a:pt x="2225" y="776"/>
                    <a:pt x="2163" y="777"/>
                    <a:pt x="2102" y="777"/>
                  </a:cubicBezTo>
                  <a:cubicBezTo>
                    <a:pt x="1785" y="777"/>
                    <a:pt x="1514" y="749"/>
                    <a:pt x="1314" y="398"/>
                  </a:cubicBezTo>
                  <a:cubicBezTo>
                    <a:pt x="1212" y="229"/>
                    <a:pt x="1053" y="175"/>
                    <a:pt x="885" y="175"/>
                  </a:cubicBezTo>
                  <a:cubicBezTo>
                    <a:pt x="855" y="175"/>
                    <a:pt x="826" y="177"/>
                    <a:pt x="796" y="180"/>
                  </a:cubicBezTo>
                  <a:cubicBezTo>
                    <a:pt x="763" y="183"/>
                    <a:pt x="730" y="184"/>
                    <a:pt x="698" y="184"/>
                  </a:cubicBezTo>
                  <a:cubicBezTo>
                    <a:pt x="523" y="184"/>
                    <a:pt x="374" y="13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1161025" y="1793725"/>
              <a:ext cx="114400" cy="87050"/>
            </a:xfrm>
            <a:custGeom>
              <a:avLst/>
              <a:gdLst/>
              <a:ahLst/>
              <a:cxnLst/>
              <a:rect l="l" t="t" r="r" b="b"/>
              <a:pathLst>
                <a:path w="4576" h="3482" extrusionOk="0">
                  <a:moveTo>
                    <a:pt x="4476" y="0"/>
                  </a:moveTo>
                  <a:cubicBezTo>
                    <a:pt x="4277" y="20"/>
                    <a:pt x="4059" y="0"/>
                    <a:pt x="3880" y="40"/>
                  </a:cubicBezTo>
                  <a:cubicBezTo>
                    <a:pt x="2984" y="299"/>
                    <a:pt x="2189" y="756"/>
                    <a:pt x="1393" y="1234"/>
                  </a:cubicBezTo>
                  <a:cubicBezTo>
                    <a:pt x="975" y="1492"/>
                    <a:pt x="458" y="1652"/>
                    <a:pt x="279" y="2209"/>
                  </a:cubicBezTo>
                  <a:cubicBezTo>
                    <a:pt x="199" y="2328"/>
                    <a:pt x="219" y="2487"/>
                    <a:pt x="120" y="2606"/>
                  </a:cubicBezTo>
                  <a:cubicBezTo>
                    <a:pt x="1" y="2885"/>
                    <a:pt x="1" y="3183"/>
                    <a:pt x="120" y="3482"/>
                  </a:cubicBezTo>
                  <a:cubicBezTo>
                    <a:pt x="657" y="3442"/>
                    <a:pt x="239" y="2945"/>
                    <a:pt x="478" y="2785"/>
                  </a:cubicBezTo>
                  <a:cubicBezTo>
                    <a:pt x="816" y="1831"/>
                    <a:pt x="1612" y="1453"/>
                    <a:pt x="2408" y="1055"/>
                  </a:cubicBezTo>
                  <a:cubicBezTo>
                    <a:pt x="2965" y="796"/>
                    <a:pt x="3561" y="597"/>
                    <a:pt x="4138" y="339"/>
                  </a:cubicBezTo>
                  <a:cubicBezTo>
                    <a:pt x="4198" y="199"/>
                    <a:pt x="4576" y="319"/>
                    <a:pt x="44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531525" y="1622000"/>
              <a:ext cx="147225" cy="23275"/>
            </a:xfrm>
            <a:custGeom>
              <a:avLst/>
              <a:gdLst/>
              <a:ahLst/>
              <a:cxnLst/>
              <a:rect l="l" t="t" r="r" b="b"/>
              <a:pathLst>
                <a:path w="5889" h="931" extrusionOk="0">
                  <a:moveTo>
                    <a:pt x="2071" y="0"/>
                  </a:moveTo>
                  <a:cubicBezTo>
                    <a:pt x="1701" y="0"/>
                    <a:pt x="1329" y="21"/>
                    <a:pt x="955" y="66"/>
                  </a:cubicBezTo>
                  <a:cubicBezTo>
                    <a:pt x="617" y="205"/>
                    <a:pt x="219" y="126"/>
                    <a:pt x="1" y="444"/>
                  </a:cubicBezTo>
                  <a:cubicBezTo>
                    <a:pt x="132" y="552"/>
                    <a:pt x="285" y="573"/>
                    <a:pt x="442" y="573"/>
                  </a:cubicBezTo>
                  <a:cubicBezTo>
                    <a:pt x="546" y="573"/>
                    <a:pt x="653" y="563"/>
                    <a:pt x="757" y="563"/>
                  </a:cubicBezTo>
                  <a:cubicBezTo>
                    <a:pt x="1910" y="603"/>
                    <a:pt x="3084" y="723"/>
                    <a:pt x="4258" y="822"/>
                  </a:cubicBezTo>
                  <a:cubicBezTo>
                    <a:pt x="4691" y="855"/>
                    <a:pt x="5111" y="931"/>
                    <a:pt x="5540" y="931"/>
                  </a:cubicBezTo>
                  <a:cubicBezTo>
                    <a:pt x="5623" y="931"/>
                    <a:pt x="5706" y="928"/>
                    <a:pt x="5789" y="922"/>
                  </a:cubicBezTo>
                  <a:cubicBezTo>
                    <a:pt x="5889" y="762"/>
                    <a:pt x="5889" y="643"/>
                    <a:pt x="5750" y="524"/>
                  </a:cubicBezTo>
                  <a:cubicBezTo>
                    <a:pt x="4538" y="232"/>
                    <a:pt x="3315" y="0"/>
                    <a:pt x="2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650375" y="1805150"/>
              <a:ext cx="25400" cy="133200"/>
            </a:xfrm>
            <a:custGeom>
              <a:avLst/>
              <a:gdLst/>
              <a:ahLst/>
              <a:cxnLst/>
              <a:rect l="l" t="t" r="r" b="b"/>
              <a:pathLst>
                <a:path w="1016" h="5328" extrusionOk="0">
                  <a:moveTo>
                    <a:pt x="449" y="1"/>
                  </a:moveTo>
                  <a:cubicBezTo>
                    <a:pt x="385" y="1"/>
                    <a:pt x="327" y="67"/>
                    <a:pt x="279" y="240"/>
                  </a:cubicBezTo>
                  <a:cubicBezTo>
                    <a:pt x="339" y="498"/>
                    <a:pt x="339" y="777"/>
                    <a:pt x="339" y="1055"/>
                  </a:cubicBezTo>
                  <a:cubicBezTo>
                    <a:pt x="339" y="1234"/>
                    <a:pt x="339" y="1433"/>
                    <a:pt x="279" y="1592"/>
                  </a:cubicBezTo>
                  <a:cubicBezTo>
                    <a:pt x="240" y="1652"/>
                    <a:pt x="200" y="1732"/>
                    <a:pt x="140" y="1771"/>
                  </a:cubicBezTo>
                  <a:cubicBezTo>
                    <a:pt x="140" y="2249"/>
                    <a:pt x="1" y="2806"/>
                    <a:pt x="200" y="3224"/>
                  </a:cubicBezTo>
                  <a:cubicBezTo>
                    <a:pt x="538" y="3880"/>
                    <a:pt x="478" y="4556"/>
                    <a:pt x="518" y="5233"/>
                  </a:cubicBezTo>
                  <a:cubicBezTo>
                    <a:pt x="558" y="5233"/>
                    <a:pt x="618" y="5253"/>
                    <a:pt x="677" y="5253"/>
                  </a:cubicBezTo>
                  <a:cubicBezTo>
                    <a:pt x="737" y="5302"/>
                    <a:pt x="792" y="5327"/>
                    <a:pt x="846" y="5327"/>
                  </a:cubicBezTo>
                  <a:cubicBezTo>
                    <a:pt x="901" y="5327"/>
                    <a:pt x="956" y="5302"/>
                    <a:pt x="1015" y="5253"/>
                  </a:cubicBezTo>
                  <a:cubicBezTo>
                    <a:pt x="936" y="4517"/>
                    <a:pt x="896" y="3741"/>
                    <a:pt x="677" y="2985"/>
                  </a:cubicBezTo>
                  <a:cubicBezTo>
                    <a:pt x="598" y="2885"/>
                    <a:pt x="558" y="2786"/>
                    <a:pt x="677" y="2647"/>
                  </a:cubicBezTo>
                  <a:cubicBezTo>
                    <a:pt x="717" y="1831"/>
                    <a:pt x="717" y="996"/>
                    <a:pt x="677" y="180"/>
                  </a:cubicBezTo>
                  <a:cubicBezTo>
                    <a:pt x="595" y="77"/>
                    <a:pt x="518" y="1"/>
                    <a:pt x="4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1333100" y="1613700"/>
              <a:ext cx="135800" cy="19550"/>
            </a:xfrm>
            <a:custGeom>
              <a:avLst/>
              <a:gdLst/>
              <a:ahLst/>
              <a:cxnLst/>
              <a:rect l="l" t="t" r="r" b="b"/>
              <a:pathLst>
                <a:path w="5432" h="782" extrusionOk="0">
                  <a:moveTo>
                    <a:pt x="319" y="0"/>
                  </a:moveTo>
                  <a:cubicBezTo>
                    <a:pt x="40" y="140"/>
                    <a:pt x="0" y="338"/>
                    <a:pt x="179" y="577"/>
                  </a:cubicBezTo>
                  <a:cubicBezTo>
                    <a:pt x="1418" y="626"/>
                    <a:pt x="2643" y="782"/>
                    <a:pt x="3888" y="782"/>
                  </a:cubicBezTo>
                  <a:cubicBezTo>
                    <a:pt x="4163" y="782"/>
                    <a:pt x="4438" y="774"/>
                    <a:pt x="4715" y="756"/>
                  </a:cubicBezTo>
                  <a:cubicBezTo>
                    <a:pt x="4778" y="687"/>
                    <a:pt x="4857" y="671"/>
                    <a:pt x="4941" y="671"/>
                  </a:cubicBezTo>
                  <a:cubicBezTo>
                    <a:pt x="5007" y="671"/>
                    <a:pt x="5076" y="681"/>
                    <a:pt x="5142" y="681"/>
                  </a:cubicBezTo>
                  <a:cubicBezTo>
                    <a:pt x="5256" y="681"/>
                    <a:pt x="5362" y="652"/>
                    <a:pt x="5431" y="498"/>
                  </a:cubicBezTo>
                  <a:cubicBezTo>
                    <a:pt x="5272" y="215"/>
                    <a:pt x="4987" y="199"/>
                    <a:pt x="4716" y="199"/>
                  </a:cubicBezTo>
                  <a:cubicBezTo>
                    <a:pt x="4682" y="199"/>
                    <a:pt x="4649" y="199"/>
                    <a:pt x="4616" y="199"/>
                  </a:cubicBezTo>
                  <a:cubicBezTo>
                    <a:pt x="4485" y="203"/>
                    <a:pt x="4354" y="204"/>
                    <a:pt x="4224" y="204"/>
                  </a:cubicBezTo>
                  <a:cubicBezTo>
                    <a:pt x="2909" y="204"/>
                    <a:pt x="1622" y="3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657850" y="1674500"/>
              <a:ext cx="33350" cy="86300"/>
            </a:xfrm>
            <a:custGeom>
              <a:avLst/>
              <a:gdLst/>
              <a:ahLst/>
              <a:cxnLst/>
              <a:rect l="l" t="t" r="r" b="b"/>
              <a:pathLst>
                <a:path w="1334" h="3452" extrusionOk="0">
                  <a:moveTo>
                    <a:pt x="1114" y="0"/>
                  </a:moveTo>
                  <a:cubicBezTo>
                    <a:pt x="1085" y="0"/>
                    <a:pt x="1055" y="5"/>
                    <a:pt x="1015" y="15"/>
                  </a:cubicBezTo>
                  <a:cubicBezTo>
                    <a:pt x="975" y="35"/>
                    <a:pt x="915" y="95"/>
                    <a:pt x="876" y="134"/>
                  </a:cubicBezTo>
                  <a:cubicBezTo>
                    <a:pt x="816" y="254"/>
                    <a:pt x="677" y="313"/>
                    <a:pt x="597" y="413"/>
                  </a:cubicBezTo>
                  <a:cubicBezTo>
                    <a:pt x="398" y="1388"/>
                    <a:pt x="199" y="2382"/>
                    <a:pt x="0" y="3337"/>
                  </a:cubicBezTo>
                  <a:cubicBezTo>
                    <a:pt x="59" y="3411"/>
                    <a:pt x="129" y="3452"/>
                    <a:pt x="210" y="3452"/>
                  </a:cubicBezTo>
                  <a:cubicBezTo>
                    <a:pt x="238" y="3452"/>
                    <a:pt x="268" y="3447"/>
                    <a:pt x="299" y="3437"/>
                  </a:cubicBezTo>
                  <a:cubicBezTo>
                    <a:pt x="438" y="3437"/>
                    <a:pt x="398" y="3198"/>
                    <a:pt x="577" y="3198"/>
                  </a:cubicBezTo>
                  <a:cubicBezTo>
                    <a:pt x="597" y="3178"/>
                    <a:pt x="637" y="3138"/>
                    <a:pt x="697" y="3118"/>
                  </a:cubicBezTo>
                  <a:cubicBezTo>
                    <a:pt x="697" y="2502"/>
                    <a:pt x="995" y="1925"/>
                    <a:pt x="915" y="1308"/>
                  </a:cubicBezTo>
                  <a:cubicBezTo>
                    <a:pt x="1075" y="1109"/>
                    <a:pt x="836" y="791"/>
                    <a:pt x="1094" y="592"/>
                  </a:cubicBezTo>
                  <a:lnTo>
                    <a:pt x="1094" y="612"/>
                  </a:lnTo>
                  <a:cubicBezTo>
                    <a:pt x="1114" y="532"/>
                    <a:pt x="1194" y="453"/>
                    <a:pt x="1234" y="413"/>
                  </a:cubicBezTo>
                  <a:cubicBezTo>
                    <a:pt x="1293" y="393"/>
                    <a:pt x="1293" y="333"/>
                    <a:pt x="1293" y="294"/>
                  </a:cubicBezTo>
                  <a:cubicBezTo>
                    <a:pt x="1333" y="194"/>
                    <a:pt x="1313" y="95"/>
                    <a:pt x="1214" y="15"/>
                  </a:cubicBezTo>
                  <a:cubicBezTo>
                    <a:pt x="1174" y="5"/>
                    <a:pt x="1144" y="0"/>
                    <a:pt x="11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1472350" y="1866900"/>
              <a:ext cx="30850" cy="96850"/>
            </a:xfrm>
            <a:custGeom>
              <a:avLst/>
              <a:gdLst/>
              <a:ahLst/>
              <a:cxnLst/>
              <a:rect l="l" t="t" r="r" b="b"/>
              <a:pathLst>
                <a:path w="1234" h="3874" extrusionOk="0">
                  <a:moveTo>
                    <a:pt x="250" y="0"/>
                  </a:moveTo>
                  <a:cubicBezTo>
                    <a:pt x="30" y="0"/>
                    <a:pt x="123" y="288"/>
                    <a:pt x="0" y="376"/>
                  </a:cubicBezTo>
                  <a:lnTo>
                    <a:pt x="0" y="714"/>
                  </a:lnTo>
                  <a:cubicBezTo>
                    <a:pt x="100" y="813"/>
                    <a:pt x="80" y="972"/>
                    <a:pt x="160" y="1092"/>
                  </a:cubicBezTo>
                  <a:cubicBezTo>
                    <a:pt x="160" y="1947"/>
                    <a:pt x="478" y="2703"/>
                    <a:pt x="577" y="3539"/>
                  </a:cubicBezTo>
                  <a:cubicBezTo>
                    <a:pt x="597" y="3678"/>
                    <a:pt x="736" y="3777"/>
                    <a:pt x="856" y="3857"/>
                  </a:cubicBezTo>
                  <a:cubicBezTo>
                    <a:pt x="895" y="3868"/>
                    <a:pt x="927" y="3873"/>
                    <a:pt x="955" y="3873"/>
                  </a:cubicBezTo>
                  <a:cubicBezTo>
                    <a:pt x="1170" y="3873"/>
                    <a:pt x="1093" y="3567"/>
                    <a:pt x="1234" y="3479"/>
                  </a:cubicBezTo>
                  <a:cubicBezTo>
                    <a:pt x="1234" y="3360"/>
                    <a:pt x="1194" y="3240"/>
                    <a:pt x="1075" y="3141"/>
                  </a:cubicBezTo>
                  <a:cubicBezTo>
                    <a:pt x="876" y="3041"/>
                    <a:pt x="896" y="2842"/>
                    <a:pt x="876" y="2643"/>
                  </a:cubicBezTo>
                  <a:cubicBezTo>
                    <a:pt x="955" y="1708"/>
                    <a:pt x="398" y="913"/>
                    <a:pt x="358" y="18"/>
                  </a:cubicBezTo>
                  <a:cubicBezTo>
                    <a:pt x="315" y="6"/>
                    <a:pt x="280"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676250" y="1626075"/>
              <a:ext cx="62175" cy="37225"/>
            </a:xfrm>
            <a:custGeom>
              <a:avLst/>
              <a:gdLst/>
              <a:ahLst/>
              <a:cxnLst/>
              <a:rect l="l" t="t" r="r" b="b"/>
              <a:pathLst>
                <a:path w="2487" h="1489" extrusionOk="0">
                  <a:moveTo>
                    <a:pt x="1327" y="1"/>
                  </a:moveTo>
                  <a:cubicBezTo>
                    <a:pt x="894" y="1"/>
                    <a:pt x="453" y="197"/>
                    <a:pt x="0" y="460"/>
                  </a:cubicBezTo>
                  <a:lnTo>
                    <a:pt x="0" y="759"/>
                  </a:lnTo>
                  <a:cubicBezTo>
                    <a:pt x="239" y="798"/>
                    <a:pt x="498" y="778"/>
                    <a:pt x="537" y="1097"/>
                  </a:cubicBezTo>
                  <a:cubicBezTo>
                    <a:pt x="470" y="1350"/>
                    <a:pt x="560" y="1488"/>
                    <a:pt x="758" y="1488"/>
                  </a:cubicBezTo>
                  <a:cubicBezTo>
                    <a:pt x="794" y="1488"/>
                    <a:pt x="833" y="1484"/>
                    <a:pt x="876" y="1475"/>
                  </a:cubicBezTo>
                  <a:cubicBezTo>
                    <a:pt x="1012" y="1031"/>
                    <a:pt x="1296" y="821"/>
                    <a:pt x="1713" y="821"/>
                  </a:cubicBezTo>
                  <a:cubicBezTo>
                    <a:pt x="1782" y="821"/>
                    <a:pt x="1854" y="827"/>
                    <a:pt x="1930" y="838"/>
                  </a:cubicBezTo>
                  <a:cubicBezTo>
                    <a:pt x="1953" y="841"/>
                    <a:pt x="1976" y="842"/>
                    <a:pt x="1999" y="842"/>
                  </a:cubicBezTo>
                  <a:cubicBezTo>
                    <a:pt x="2140" y="842"/>
                    <a:pt x="2294" y="798"/>
                    <a:pt x="2447" y="798"/>
                  </a:cubicBezTo>
                  <a:cubicBezTo>
                    <a:pt x="2487" y="739"/>
                    <a:pt x="2487" y="639"/>
                    <a:pt x="2467" y="560"/>
                  </a:cubicBezTo>
                  <a:cubicBezTo>
                    <a:pt x="2092" y="157"/>
                    <a:pt x="1713" y="1"/>
                    <a:pt x="13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1493725" y="1954350"/>
              <a:ext cx="26875" cy="70650"/>
            </a:xfrm>
            <a:custGeom>
              <a:avLst/>
              <a:gdLst/>
              <a:ahLst/>
              <a:cxnLst/>
              <a:rect l="l" t="t" r="r" b="b"/>
              <a:pathLst>
                <a:path w="1075" h="2826" extrusionOk="0">
                  <a:moveTo>
                    <a:pt x="379" y="1"/>
                  </a:moveTo>
                  <a:cubicBezTo>
                    <a:pt x="239" y="100"/>
                    <a:pt x="120" y="240"/>
                    <a:pt x="1" y="359"/>
                  </a:cubicBezTo>
                  <a:cubicBezTo>
                    <a:pt x="140" y="1174"/>
                    <a:pt x="239" y="2030"/>
                    <a:pt x="697" y="2826"/>
                  </a:cubicBezTo>
                  <a:cubicBezTo>
                    <a:pt x="796" y="2647"/>
                    <a:pt x="896" y="2487"/>
                    <a:pt x="1075" y="2448"/>
                  </a:cubicBezTo>
                  <a:cubicBezTo>
                    <a:pt x="836" y="1632"/>
                    <a:pt x="598" y="83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302275" y="1636075"/>
              <a:ext cx="25875" cy="88550"/>
            </a:xfrm>
            <a:custGeom>
              <a:avLst/>
              <a:gdLst/>
              <a:ahLst/>
              <a:cxnLst/>
              <a:rect l="l" t="t" r="r" b="b"/>
              <a:pathLst>
                <a:path w="1035" h="3542" extrusionOk="0">
                  <a:moveTo>
                    <a:pt x="816" y="0"/>
                  </a:moveTo>
                  <a:cubicBezTo>
                    <a:pt x="796" y="0"/>
                    <a:pt x="736" y="0"/>
                    <a:pt x="716" y="60"/>
                  </a:cubicBezTo>
                  <a:cubicBezTo>
                    <a:pt x="537" y="697"/>
                    <a:pt x="398" y="1353"/>
                    <a:pt x="179" y="1970"/>
                  </a:cubicBezTo>
                  <a:cubicBezTo>
                    <a:pt x="0" y="2467"/>
                    <a:pt x="60" y="2945"/>
                    <a:pt x="119" y="3541"/>
                  </a:cubicBezTo>
                  <a:cubicBezTo>
                    <a:pt x="458" y="3084"/>
                    <a:pt x="378" y="2646"/>
                    <a:pt x="438" y="2268"/>
                  </a:cubicBezTo>
                  <a:cubicBezTo>
                    <a:pt x="597" y="1632"/>
                    <a:pt x="995" y="1055"/>
                    <a:pt x="1034" y="378"/>
                  </a:cubicBezTo>
                  <a:cubicBezTo>
                    <a:pt x="975" y="259"/>
                    <a:pt x="1034" y="100"/>
                    <a:pt x="895" y="40"/>
                  </a:cubicBezTo>
                  <a:cubicBezTo>
                    <a:pt x="895" y="0"/>
                    <a:pt x="875" y="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438525" y="1869825"/>
              <a:ext cx="25400" cy="81075"/>
            </a:xfrm>
            <a:custGeom>
              <a:avLst/>
              <a:gdLst/>
              <a:ahLst/>
              <a:cxnLst/>
              <a:rect l="l" t="t" r="r" b="b"/>
              <a:pathLst>
                <a:path w="1016" h="3243" extrusionOk="0">
                  <a:moveTo>
                    <a:pt x="160" y="0"/>
                  </a:moveTo>
                  <a:cubicBezTo>
                    <a:pt x="1" y="80"/>
                    <a:pt x="100" y="279"/>
                    <a:pt x="1" y="378"/>
                  </a:cubicBezTo>
                  <a:cubicBezTo>
                    <a:pt x="100" y="995"/>
                    <a:pt x="219" y="1591"/>
                    <a:pt x="299" y="2188"/>
                  </a:cubicBezTo>
                  <a:cubicBezTo>
                    <a:pt x="319" y="2467"/>
                    <a:pt x="399" y="2686"/>
                    <a:pt x="637" y="2845"/>
                  </a:cubicBezTo>
                  <a:cubicBezTo>
                    <a:pt x="737" y="2924"/>
                    <a:pt x="737" y="3044"/>
                    <a:pt x="757" y="3103"/>
                  </a:cubicBezTo>
                  <a:cubicBezTo>
                    <a:pt x="796" y="3183"/>
                    <a:pt x="856" y="3243"/>
                    <a:pt x="936" y="3243"/>
                  </a:cubicBezTo>
                  <a:lnTo>
                    <a:pt x="1015" y="3163"/>
                  </a:lnTo>
                  <a:cubicBezTo>
                    <a:pt x="836" y="2089"/>
                    <a:pt x="518" y="1054"/>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223200" y="1902625"/>
              <a:ext cx="91025" cy="16950"/>
            </a:xfrm>
            <a:custGeom>
              <a:avLst/>
              <a:gdLst/>
              <a:ahLst/>
              <a:cxnLst/>
              <a:rect l="l" t="t" r="r" b="b"/>
              <a:pathLst>
                <a:path w="3641" h="678" extrusionOk="0">
                  <a:moveTo>
                    <a:pt x="3382" y="1"/>
                  </a:moveTo>
                  <a:cubicBezTo>
                    <a:pt x="3117" y="77"/>
                    <a:pt x="2833" y="261"/>
                    <a:pt x="2600" y="261"/>
                  </a:cubicBezTo>
                  <a:cubicBezTo>
                    <a:pt x="2589" y="261"/>
                    <a:pt x="2578" y="261"/>
                    <a:pt x="2566" y="260"/>
                  </a:cubicBezTo>
                  <a:cubicBezTo>
                    <a:pt x="2484" y="248"/>
                    <a:pt x="2402" y="243"/>
                    <a:pt x="2319" y="243"/>
                  </a:cubicBezTo>
                  <a:cubicBezTo>
                    <a:pt x="1841" y="243"/>
                    <a:pt x="1355" y="406"/>
                    <a:pt x="868" y="406"/>
                  </a:cubicBezTo>
                  <a:cubicBezTo>
                    <a:pt x="705" y="406"/>
                    <a:pt x="541" y="388"/>
                    <a:pt x="378" y="339"/>
                  </a:cubicBezTo>
                  <a:cubicBezTo>
                    <a:pt x="363" y="337"/>
                    <a:pt x="348" y="335"/>
                    <a:pt x="333" y="335"/>
                  </a:cubicBezTo>
                  <a:cubicBezTo>
                    <a:pt x="233" y="335"/>
                    <a:pt x="149" y="392"/>
                    <a:pt x="80" y="478"/>
                  </a:cubicBezTo>
                  <a:cubicBezTo>
                    <a:pt x="0" y="558"/>
                    <a:pt x="20" y="618"/>
                    <a:pt x="80" y="677"/>
                  </a:cubicBezTo>
                  <a:cubicBezTo>
                    <a:pt x="875" y="677"/>
                    <a:pt x="1691" y="657"/>
                    <a:pt x="2487" y="657"/>
                  </a:cubicBezTo>
                  <a:cubicBezTo>
                    <a:pt x="2805" y="458"/>
                    <a:pt x="3183" y="439"/>
                    <a:pt x="3541" y="319"/>
                  </a:cubicBezTo>
                  <a:cubicBezTo>
                    <a:pt x="3641" y="260"/>
                    <a:pt x="3641" y="180"/>
                    <a:pt x="3561" y="160"/>
                  </a:cubicBezTo>
                  <a:cubicBezTo>
                    <a:pt x="3501" y="100"/>
                    <a:pt x="3442" y="61"/>
                    <a:pt x="33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1655350" y="1756725"/>
              <a:ext cx="16450" cy="55125"/>
            </a:xfrm>
            <a:custGeom>
              <a:avLst/>
              <a:gdLst/>
              <a:ahLst/>
              <a:cxnLst/>
              <a:rect l="l" t="t" r="r" b="b"/>
              <a:pathLst>
                <a:path w="658" h="2205" extrusionOk="0">
                  <a:moveTo>
                    <a:pt x="595" y="1"/>
                  </a:moveTo>
                  <a:cubicBezTo>
                    <a:pt x="569" y="1"/>
                    <a:pt x="533" y="19"/>
                    <a:pt x="518" y="48"/>
                  </a:cubicBezTo>
                  <a:lnTo>
                    <a:pt x="120" y="48"/>
                  </a:lnTo>
                  <a:cubicBezTo>
                    <a:pt x="1" y="187"/>
                    <a:pt x="21" y="307"/>
                    <a:pt x="41" y="426"/>
                  </a:cubicBezTo>
                  <a:cubicBezTo>
                    <a:pt x="1" y="1003"/>
                    <a:pt x="220" y="1580"/>
                    <a:pt x="21" y="2137"/>
                  </a:cubicBezTo>
                  <a:lnTo>
                    <a:pt x="61" y="2197"/>
                  </a:lnTo>
                  <a:cubicBezTo>
                    <a:pt x="71" y="2202"/>
                    <a:pt x="80" y="2204"/>
                    <a:pt x="90" y="2204"/>
                  </a:cubicBezTo>
                  <a:cubicBezTo>
                    <a:pt x="119" y="2204"/>
                    <a:pt x="145" y="2182"/>
                    <a:pt x="160" y="2137"/>
                  </a:cubicBezTo>
                  <a:cubicBezTo>
                    <a:pt x="196" y="2066"/>
                    <a:pt x="236" y="2043"/>
                    <a:pt x="278" y="2043"/>
                  </a:cubicBezTo>
                  <a:cubicBezTo>
                    <a:pt x="354" y="2043"/>
                    <a:pt x="434" y="2117"/>
                    <a:pt x="498" y="2117"/>
                  </a:cubicBezTo>
                  <a:cubicBezTo>
                    <a:pt x="538" y="1421"/>
                    <a:pt x="618" y="744"/>
                    <a:pt x="657" y="48"/>
                  </a:cubicBezTo>
                  <a:lnTo>
                    <a:pt x="618" y="8"/>
                  </a:lnTo>
                  <a:cubicBezTo>
                    <a:pt x="612" y="3"/>
                    <a:pt x="604" y="1"/>
                    <a:pt x="5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056200" y="2023000"/>
              <a:ext cx="31850" cy="74600"/>
            </a:xfrm>
            <a:custGeom>
              <a:avLst/>
              <a:gdLst/>
              <a:ahLst/>
              <a:cxnLst/>
              <a:rect l="l" t="t" r="r" b="b"/>
              <a:pathLst>
                <a:path w="1274" h="2984" extrusionOk="0">
                  <a:moveTo>
                    <a:pt x="345" y="1"/>
                  </a:moveTo>
                  <a:cubicBezTo>
                    <a:pt x="138" y="1"/>
                    <a:pt x="186" y="257"/>
                    <a:pt x="100" y="378"/>
                  </a:cubicBezTo>
                  <a:cubicBezTo>
                    <a:pt x="179" y="676"/>
                    <a:pt x="0" y="995"/>
                    <a:pt x="279" y="1233"/>
                  </a:cubicBezTo>
                  <a:cubicBezTo>
                    <a:pt x="279" y="1293"/>
                    <a:pt x="279" y="1373"/>
                    <a:pt x="259" y="1432"/>
                  </a:cubicBezTo>
                  <a:cubicBezTo>
                    <a:pt x="697" y="1850"/>
                    <a:pt x="557" y="2526"/>
                    <a:pt x="955" y="2984"/>
                  </a:cubicBezTo>
                  <a:cubicBezTo>
                    <a:pt x="1274" y="2984"/>
                    <a:pt x="1214" y="2825"/>
                    <a:pt x="1114" y="2626"/>
                  </a:cubicBezTo>
                  <a:lnTo>
                    <a:pt x="1114" y="2606"/>
                  </a:lnTo>
                  <a:cubicBezTo>
                    <a:pt x="1055" y="2586"/>
                    <a:pt x="1015" y="2526"/>
                    <a:pt x="995" y="2487"/>
                  </a:cubicBezTo>
                  <a:cubicBezTo>
                    <a:pt x="995" y="2407"/>
                    <a:pt x="975" y="2327"/>
                    <a:pt x="955" y="2268"/>
                  </a:cubicBezTo>
                  <a:cubicBezTo>
                    <a:pt x="896" y="2228"/>
                    <a:pt x="876" y="2188"/>
                    <a:pt x="856" y="2129"/>
                  </a:cubicBezTo>
                  <a:cubicBezTo>
                    <a:pt x="955" y="1830"/>
                    <a:pt x="856" y="1532"/>
                    <a:pt x="776" y="1273"/>
                  </a:cubicBezTo>
                  <a:cubicBezTo>
                    <a:pt x="717" y="1213"/>
                    <a:pt x="697" y="1174"/>
                    <a:pt x="677" y="1094"/>
                  </a:cubicBezTo>
                  <a:cubicBezTo>
                    <a:pt x="657" y="836"/>
                    <a:pt x="617" y="617"/>
                    <a:pt x="597" y="378"/>
                  </a:cubicBezTo>
                  <a:cubicBezTo>
                    <a:pt x="518" y="279"/>
                    <a:pt x="518" y="139"/>
                    <a:pt x="498" y="20"/>
                  </a:cubicBezTo>
                  <a:lnTo>
                    <a:pt x="458" y="20"/>
                  </a:lnTo>
                  <a:cubicBezTo>
                    <a:pt x="414" y="7"/>
                    <a:pt x="376"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450950" y="1621150"/>
              <a:ext cx="104475" cy="13750"/>
            </a:xfrm>
            <a:custGeom>
              <a:avLst/>
              <a:gdLst/>
              <a:ahLst/>
              <a:cxnLst/>
              <a:rect l="l" t="t" r="r" b="b"/>
              <a:pathLst>
                <a:path w="4179" h="550" extrusionOk="0">
                  <a:moveTo>
                    <a:pt x="1035" y="1"/>
                  </a:moveTo>
                  <a:cubicBezTo>
                    <a:pt x="896" y="1"/>
                    <a:pt x="757" y="100"/>
                    <a:pt x="717" y="259"/>
                  </a:cubicBezTo>
                  <a:cubicBezTo>
                    <a:pt x="459" y="359"/>
                    <a:pt x="200" y="200"/>
                    <a:pt x="1" y="458"/>
                  </a:cubicBezTo>
                  <a:cubicBezTo>
                    <a:pt x="429" y="528"/>
                    <a:pt x="851" y="550"/>
                    <a:pt x="1272" y="550"/>
                  </a:cubicBezTo>
                  <a:cubicBezTo>
                    <a:pt x="1926" y="550"/>
                    <a:pt x="2578" y="498"/>
                    <a:pt x="3244" y="498"/>
                  </a:cubicBezTo>
                  <a:cubicBezTo>
                    <a:pt x="3330" y="469"/>
                    <a:pt x="3422" y="464"/>
                    <a:pt x="3517" y="464"/>
                  </a:cubicBezTo>
                  <a:cubicBezTo>
                    <a:pt x="3576" y="464"/>
                    <a:pt x="3635" y="466"/>
                    <a:pt x="3694" y="466"/>
                  </a:cubicBezTo>
                  <a:cubicBezTo>
                    <a:pt x="3870" y="466"/>
                    <a:pt x="4041" y="447"/>
                    <a:pt x="4178" y="299"/>
                  </a:cubicBezTo>
                  <a:cubicBezTo>
                    <a:pt x="4019" y="100"/>
                    <a:pt x="3820" y="80"/>
                    <a:pt x="3621" y="60"/>
                  </a:cubicBezTo>
                  <a:cubicBezTo>
                    <a:pt x="3289" y="23"/>
                    <a:pt x="2962" y="13"/>
                    <a:pt x="2637" y="13"/>
                  </a:cubicBezTo>
                  <a:cubicBezTo>
                    <a:pt x="2336" y="13"/>
                    <a:pt x="2036" y="21"/>
                    <a:pt x="1734" y="21"/>
                  </a:cubicBezTo>
                  <a:cubicBezTo>
                    <a:pt x="1503" y="21"/>
                    <a:pt x="1271" y="17"/>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401225" y="1833625"/>
              <a:ext cx="18925" cy="59675"/>
            </a:xfrm>
            <a:custGeom>
              <a:avLst/>
              <a:gdLst/>
              <a:ahLst/>
              <a:cxnLst/>
              <a:rect l="l" t="t" r="r" b="b"/>
              <a:pathLst>
                <a:path w="757" h="2387" extrusionOk="0">
                  <a:moveTo>
                    <a:pt x="308" y="0"/>
                  </a:moveTo>
                  <a:cubicBezTo>
                    <a:pt x="281" y="0"/>
                    <a:pt x="252" y="5"/>
                    <a:pt x="220" y="16"/>
                  </a:cubicBezTo>
                  <a:cubicBezTo>
                    <a:pt x="1" y="95"/>
                    <a:pt x="80" y="314"/>
                    <a:pt x="140" y="453"/>
                  </a:cubicBezTo>
                  <a:cubicBezTo>
                    <a:pt x="239" y="831"/>
                    <a:pt x="339" y="1189"/>
                    <a:pt x="60" y="1528"/>
                  </a:cubicBezTo>
                  <a:lnTo>
                    <a:pt x="60" y="1846"/>
                  </a:lnTo>
                  <a:lnTo>
                    <a:pt x="60" y="2164"/>
                  </a:lnTo>
                  <a:cubicBezTo>
                    <a:pt x="25" y="2321"/>
                    <a:pt x="98" y="2387"/>
                    <a:pt x="211" y="2387"/>
                  </a:cubicBezTo>
                  <a:cubicBezTo>
                    <a:pt x="226" y="2387"/>
                    <a:pt x="242" y="2385"/>
                    <a:pt x="259" y="2383"/>
                  </a:cubicBezTo>
                  <a:cubicBezTo>
                    <a:pt x="478" y="1727"/>
                    <a:pt x="757" y="1090"/>
                    <a:pt x="578" y="394"/>
                  </a:cubicBezTo>
                  <a:cubicBezTo>
                    <a:pt x="543" y="204"/>
                    <a:pt x="479" y="0"/>
                    <a:pt x="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1462400" y="1980725"/>
              <a:ext cx="27375" cy="51725"/>
            </a:xfrm>
            <a:custGeom>
              <a:avLst/>
              <a:gdLst/>
              <a:ahLst/>
              <a:cxnLst/>
              <a:rect l="l" t="t" r="r" b="b"/>
              <a:pathLst>
                <a:path w="1095" h="2069" extrusionOk="0">
                  <a:moveTo>
                    <a:pt x="558" y="0"/>
                  </a:moveTo>
                  <a:cubicBezTo>
                    <a:pt x="1" y="80"/>
                    <a:pt x="1" y="100"/>
                    <a:pt x="378" y="875"/>
                  </a:cubicBezTo>
                  <a:cubicBezTo>
                    <a:pt x="538" y="1074"/>
                    <a:pt x="577" y="1293"/>
                    <a:pt x="577" y="1512"/>
                  </a:cubicBezTo>
                  <a:cubicBezTo>
                    <a:pt x="597" y="1771"/>
                    <a:pt x="697" y="1930"/>
                    <a:pt x="935" y="2069"/>
                  </a:cubicBezTo>
                  <a:cubicBezTo>
                    <a:pt x="1035" y="1970"/>
                    <a:pt x="975" y="1790"/>
                    <a:pt x="1075" y="1711"/>
                  </a:cubicBezTo>
                  <a:lnTo>
                    <a:pt x="1075" y="1731"/>
                  </a:lnTo>
                  <a:cubicBezTo>
                    <a:pt x="1095" y="1094"/>
                    <a:pt x="756" y="577"/>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48975" y="1945400"/>
              <a:ext cx="27375" cy="57225"/>
            </a:xfrm>
            <a:custGeom>
              <a:avLst/>
              <a:gdLst/>
              <a:ahLst/>
              <a:cxnLst/>
              <a:rect l="l" t="t" r="r" b="b"/>
              <a:pathLst>
                <a:path w="1095" h="2289" extrusionOk="0">
                  <a:moveTo>
                    <a:pt x="199" y="1"/>
                  </a:moveTo>
                  <a:lnTo>
                    <a:pt x="199" y="1"/>
                  </a:lnTo>
                  <a:cubicBezTo>
                    <a:pt x="0" y="160"/>
                    <a:pt x="120" y="359"/>
                    <a:pt x="219" y="538"/>
                  </a:cubicBezTo>
                  <a:cubicBezTo>
                    <a:pt x="299" y="598"/>
                    <a:pt x="339" y="657"/>
                    <a:pt x="398" y="717"/>
                  </a:cubicBezTo>
                  <a:cubicBezTo>
                    <a:pt x="538" y="1234"/>
                    <a:pt x="398" y="1851"/>
                    <a:pt x="896" y="2288"/>
                  </a:cubicBezTo>
                  <a:cubicBezTo>
                    <a:pt x="876" y="2109"/>
                    <a:pt x="816" y="1950"/>
                    <a:pt x="796" y="1791"/>
                  </a:cubicBezTo>
                  <a:cubicBezTo>
                    <a:pt x="736" y="1532"/>
                    <a:pt x="836" y="1413"/>
                    <a:pt x="1095" y="1393"/>
                  </a:cubicBezTo>
                  <a:cubicBezTo>
                    <a:pt x="1015" y="1015"/>
                    <a:pt x="995" y="598"/>
                    <a:pt x="597" y="359"/>
                  </a:cubicBezTo>
                  <a:cubicBezTo>
                    <a:pt x="518" y="319"/>
                    <a:pt x="478" y="259"/>
                    <a:pt x="398" y="220"/>
                  </a:cubicBezTo>
                  <a:cubicBezTo>
                    <a:pt x="319" y="140"/>
                    <a:pt x="319"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1623525" y="1919550"/>
              <a:ext cx="22400" cy="66175"/>
            </a:xfrm>
            <a:custGeom>
              <a:avLst/>
              <a:gdLst/>
              <a:ahLst/>
              <a:cxnLst/>
              <a:rect l="l" t="t" r="r" b="b"/>
              <a:pathLst>
                <a:path w="896" h="2647" extrusionOk="0">
                  <a:moveTo>
                    <a:pt x="41" y="0"/>
                  </a:moveTo>
                  <a:cubicBezTo>
                    <a:pt x="21" y="299"/>
                    <a:pt x="21" y="577"/>
                    <a:pt x="1" y="856"/>
                  </a:cubicBezTo>
                  <a:cubicBezTo>
                    <a:pt x="1" y="935"/>
                    <a:pt x="21" y="975"/>
                    <a:pt x="21" y="1015"/>
                  </a:cubicBezTo>
                  <a:lnTo>
                    <a:pt x="21" y="1094"/>
                  </a:lnTo>
                  <a:lnTo>
                    <a:pt x="21" y="1174"/>
                  </a:lnTo>
                  <a:lnTo>
                    <a:pt x="1" y="1254"/>
                  </a:lnTo>
                  <a:cubicBezTo>
                    <a:pt x="220" y="1731"/>
                    <a:pt x="319" y="2248"/>
                    <a:pt x="697" y="2646"/>
                  </a:cubicBezTo>
                  <a:cubicBezTo>
                    <a:pt x="896" y="2447"/>
                    <a:pt x="856" y="2248"/>
                    <a:pt x="757" y="2049"/>
                  </a:cubicBezTo>
                  <a:cubicBezTo>
                    <a:pt x="617" y="1333"/>
                    <a:pt x="419" y="637"/>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141125" y="1788750"/>
              <a:ext cx="45300" cy="45800"/>
            </a:xfrm>
            <a:custGeom>
              <a:avLst/>
              <a:gdLst/>
              <a:ahLst/>
              <a:cxnLst/>
              <a:rect l="l" t="t" r="r" b="b"/>
              <a:pathLst>
                <a:path w="1812" h="1832" extrusionOk="0">
                  <a:moveTo>
                    <a:pt x="1592" y="1"/>
                  </a:moveTo>
                  <a:cubicBezTo>
                    <a:pt x="916" y="299"/>
                    <a:pt x="478" y="836"/>
                    <a:pt x="61" y="1413"/>
                  </a:cubicBezTo>
                  <a:cubicBezTo>
                    <a:pt x="1" y="1492"/>
                    <a:pt x="1" y="1532"/>
                    <a:pt x="61" y="1592"/>
                  </a:cubicBezTo>
                  <a:cubicBezTo>
                    <a:pt x="73" y="1727"/>
                    <a:pt x="130" y="1831"/>
                    <a:pt x="196" y="1831"/>
                  </a:cubicBezTo>
                  <a:cubicBezTo>
                    <a:pt x="237" y="1831"/>
                    <a:pt x="281" y="1791"/>
                    <a:pt x="319" y="1691"/>
                  </a:cubicBezTo>
                  <a:cubicBezTo>
                    <a:pt x="458" y="1333"/>
                    <a:pt x="697" y="1134"/>
                    <a:pt x="956" y="916"/>
                  </a:cubicBezTo>
                  <a:cubicBezTo>
                    <a:pt x="1214" y="657"/>
                    <a:pt x="1612" y="538"/>
                    <a:pt x="1811" y="219"/>
                  </a:cubicBezTo>
                  <a:cubicBezTo>
                    <a:pt x="1791" y="100"/>
                    <a:pt x="1712" y="2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1319675" y="1603250"/>
              <a:ext cx="28375" cy="42300"/>
            </a:xfrm>
            <a:custGeom>
              <a:avLst/>
              <a:gdLst/>
              <a:ahLst/>
              <a:cxnLst/>
              <a:rect l="l" t="t" r="r" b="b"/>
              <a:pathLst>
                <a:path w="1135" h="1692" extrusionOk="0">
                  <a:moveTo>
                    <a:pt x="299" y="1"/>
                  </a:moveTo>
                  <a:cubicBezTo>
                    <a:pt x="617" y="199"/>
                    <a:pt x="378" y="418"/>
                    <a:pt x="319" y="617"/>
                  </a:cubicBezTo>
                  <a:cubicBezTo>
                    <a:pt x="120" y="856"/>
                    <a:pt x="0" y="1075"/>
                    <a:pt x="140" y="1373"/>
                  </a:cubicBezTo>
                  <a:cubicBezTo>
                    <a:pt x="179" y="1492"/>
                    <a:pt x="219" y="1612"/>
                    <a:pt x="338" y="1691"/>
                  </a:cubicBezTo>
                  <a:cubicBezTo>
                    <a:pt x="518" y="1473"/>
                    <a:pt x="518" y="1174"/>
                    <a:pt x="697" y="1015"/>
                  </a:cubicBezTo>
                  <a:cubicBezTo>
                    <a:pt x="716" y="816"/>
                    <a:pt x="677" y="617"/>
                    <a:pt x="876" y="498"/>
                  </a:cubicBezTo>
                  <a:cubicBezTo>
                    <a:pt x="1035" y="379"/>
                    <a:pt x="1134" y="219"/>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1460900" y="1791225"/>
              <a:ext cx="17600" cy="58750"/>
            </a:xfrm>
            <a:custGeom>
              <a:avLst/>
              <a:gdLst/>
              <a:ahLst/>
              <a:cxnLst/>
              <a:rect l="l" t="t" r="r" b="b"/>
              <a:pathLst>
                <a:path w="704" h="2350" extrusionOk="0">
                  <a:moveTo>
                    <a:pt x="61" y="1"/>
                  </a:moveTo>
                  <a:lnTo>
                    <a:pt x="61" y="1"/>
                  </a:lnTo>
                  <a:cubicBezTo>
                    <a:pt x="299" y="836"/>
                    <a:pt x="1" y="1612"/>
                    <a:pt x="299" y="2348"/>
                  </a:cubicBezTo>
                  <a:cubicBezTo>
                    <a:pt x="309" y="2349"/>
                    <a:pt x="318" y="2349"/>
                    <a:pt x="327" y="2349"/>
                  </a:cubicBezTo>
                  <a:cubicBezTo>
                    <a:pt x="703" y="2349"/>
                    <a:pt x="424" y="1948"/>
                    <a:pt x="637" y="1851"/>
                  </a:cubicBezTo>
                  <a:cubicBezTo>
                    <a:pt x="419" y="1453"/>
                    <a:pt x="458" y="1016"/>
                    <a:pt x="458" y="598"/>
                  </a:cubicBezTo>
                  <a:cubicBezTo>
                    <a:pt x="458" y="359"/>
                    <a:pt x="458" y="140"/>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185900" y="1903125"/>
              <a:ext cx="38800" cy="18600"/>
            </a:xfrm>
            <a:custGeom>
              <a:avLst/>
              <a:gdLst/>
              <a:ahLst/>
              <a:cxnLst/>
              <a:rect l="l" t="t" r="r" b="b"/>
              <a:pathLst>
                <a:path w="1552" h="744" extrusionOk="0">
                  <a:moveTo>
                    <a:pt x="159" y="1"/>
                  </a:moveTo>
                  <a:cubicBezTo>
                    <a:pt x="0" y="140"/>
                    <a:pt x="0" y="319"/>
                    <a:pt x="159" y="458"/>
                  </a:cubicBezTo>
                  <a:cubicBezTo>
                    <a:pt x="428" y="650"/>
                    <a:pt x="720" y="743"/>
                    <a:pt x="1027" y="743"/>
                  </a:cubicBezTo>
                  <a:cubicBezTo>
                    <a:pt x="1198" y="743"/>
                    <a:pt x="1374" y="714"/>
                    <a:pt x="1552" y="657"/>
                  </a:cubicBezTo>
                  <a:lnTo>
                    <a:pt x="1552" y="458"/>
                  </a:lnTo>
                  <a:cubicBezTo>
                    <a:pt x="1094" y="299"/>
                    <a:pt x="617"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163525" y="1862850"/>
              <a:ext cx="20400" cy="48275"/>
            </a:xfrm>
            <a:custGeom>
              <a:avLst/>
              <a:gdLst/>
              <a:ahLst/>
              <a:cxnLst/>
              <a:rect l="l" t="t" r="r" b="b"/>
              <a:pathLst>
                <a:path w="816" h="1931" extrusionOk="0">
                  <a:moveTo>
                    <a:pt x="358" y="1"/>
                  </a:moveTo>
                  <a:lnTo>
                    <a:pt x="358" y="1"/>
                  </a:lnTo>
                  <a:cubicBezTo>
                    <a:pt x="80" y="160"/>
                    <a:pt x="298" y="558"/>
                    <a:pt x="0" y="717"/>
                  </a:cubicBezTo>
                  <a:cubicBezTo>
                    <a:pt x="80" y="1214"/>
                    <a:pt x="398" y="1552"/>
                    <a:pt x="716" y="1930"/>
                  </a:cubicBezTo>
                  <a:cubicBezTo>
                    <a:pt x="816" y="1811"/>
                    <a:pt x="816" y="1672"/>
                    <a:pt x="716" y="1532"/>
                  </a:cubicBezTo>
                  <a:cubicBezTo>
                    <a:pt x="756" y="1274"/>
                    <a:pt x="617" y="1075"/>
                    <a:pt x="517" y="876"/>
                  </a:cubicBezTo>
                  <a:cubicBezTo>
                    <a:pt x="219" y="637"/>
                    <a:pt x="418" y="299"/>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1606125" y="1847425"/>
              <a:ext cx="19925" cy="41300"/>
            </a:xfrm>
            <a:custGeom>
              <a:avLst/>
              <a:gdLst/>
              <a:ahLst/>
              <a:cxnLst/>
              <a:rect l="l" t="t" r="r" b="b"/>
              <a:pathLst>
                <a:path w="797" h="1652" extrusionOk="0">
                  <a:moveTo>
                    <a:pt x="299" y="1"/>
                  </a:moveTo>
                  <a:cubicBezTo>
                    <a:pt x="219" y="41"/>
                    <a:pt x="100" y="100"/>
                    <a:pt x="100" y="160"/>
                  </a:cubicBezTo>
                  <a:cubicBezTo>
                    <a:pt x="80" y="478"/>
                    <a:pt x="1" y="836"/>
                    <a:pt x="199" y="1115"/>
                  </a:cubicBezTo>
                  <a:cubicBezTo>
                    <a:pt x="398" y="1274"/>
                    <a:pt x="199" y="1553"/>
                    <a:pt x="418" y="1652"/>
                  </a:cubicBezTo>
                  <a:cubicBezTo>
                    <a:pt x="796" y="1115"/>
                    <a:pt x="378" y="598"/>
                    <a:pt x="418" y="80"/>
                  </a:cubicBezTo>
                  <a:cubicBezTo>
                    <a:pt x="418" y="61"/>
                    <a:pt x="319" y="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1363925" y="1906125"/>
              <a:ext cx="33850" cy="25875"/>
            </a:xfrm>
            <a:custGeom>
              <a:avLst/>
              <a:gdLst/>
              <a:ahLst/>
              <a:cxnLst/>
              <a:rect l="l" t="t" r="r" b="b"/>
              <a:pathLst>
                <a:path w="1354" h="1035" extrusionOk="0">
                  <a:moveTo>
                    <a:pt x="1015" y="0"/>
                  </a:moveTo>
                  <a:cubicBezTo>
                    <a:pt x="697" y="338"/>
                    <a:pt x="339" y="696"/>
                    <a:pt x="1" y="1035"/>
                  </a:cubicBezTo>
                  <a:cubicBezTo>
                    <a:pt x="617" y="1015"/>
                    <a:pt x="1095" y="736"/>
                    <a:pt x="1353" y="179"/>
                  </a:cubicBezTo>
                  <a:cubicBezTo>
                    <a:pt x="1274" y="40"/>
                    <a:pt x="1155"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1297800" y="1793725"/>
              <a:ext cx="49250" cy="16425"/>
            </a:xfrm>
            <a:custGeom>
              <a:avLst/>
              <a:gdLst/>
              <a:ahLst/>
              <a:cxnLst/>
              <a:rect l="l" t="t" r="r" b="b"/>
              <a:pathLst>
                <a:path w="1970" h="657" extrusionOk="0">
                  <a:moveTo>
                    <a:pt x="378" y="0"/>
                  </a:moveTo>
                  <a:cubicBezTo>
                    <a:pt x="279" y="120"/>
                    <a:pt x="80" y="20"/>
                    <a:pt x="0" y="199"/>
                  </a:cubicBezTo>
                  <a:cubicBezTo>
                    <a:pt x="597" y="339"/>
                    <a:pt x="1194" y="518"/>
                    <a:pt x="1790" y="657"/>
                  </a:cubicBezTo>
                  <a:cubicBezTo>
                    <a:pt x="1870" y="617"/>
                    <a:pt x="1969" y="597"/>
                    <a:pt x="1969" y="498"/>
                  </a:cubicBezTo>
                  <a:cubicBezTo>
                    <a:pt x="1472" y="199"/>
                    <a:pt x="915" y="12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1466875" y="1837000"/>
              <a:ext cx="13950" cy="39300"/>
            </a:xfrm>
            <a:custGeom>
              <a:avLst/>
              <a:gdLst/>
              <a:ahLst/>
              <a:cxnLst/>
              <a:rect l="l" t="t" r="r" b="b"/>
              <a:pathLst>
                <a:path w="558" h="1572" extrusionOk="0">
                  <a:moveTo>
                    <a:pt x="379" y="0"/>
                  </a:moveTo>
                  <a:cubicBezTo>
                    <a:pt x="160" y="100"/>
                    <a:pt x="259" y="418"/>
                    <a:pt x="60" y="517"/>
                  </a:cubicBezTo>
                  <a:cubicBezTo>
                    <a:pt x="20" y="875"/>
                    <a:pt x="1" y="1253"/>
                    <a:pt x="199" y="1572"/>
                  </a:cubicBezTo>
                  <a:lnTo>
                    <a:pt x="558" y="1214"/>
                  </a:lnTo>
                  <a:cubicBezTo>
                    <a:pt x="359" y="816"/>
                    <a:pt x="398" y="39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1181425" y="1781150"/>
              <a:ext cx="37325" cy="13100"/>
            </a:xfrm>
            <a:custGeom>
              <a:avLst/>
              <a:gdLst/>
              <a:ahLst/>
              <a:cxnLst/>
              <a:rect l="l" t="t" r="r" b="b"/>
              <a:pathLst>
                <a:path w="1493" h="524" extrusionOk="0">
                  <a:moveTo>
                    <a:pt x="1092" y="0"/>
                  </a:moveTo>
                  <a:cubicBezTo>
                    <a:pt x="693" y="0"/>
                    <a:pt x="339" y="146"/>
                    <a:pt x="0" y="324"/>
                  </a:cubicBezTo>
                  <a:cubicBezTo>
                    <a:pt x="80" y="364"/>
                    <a:pt x="139" y="444"/>
                    <a:pt x="199" y="523"/>
                  </a:cubicBezTo>
                  <a:cubicBezTo>
                    <a:pt x="520" y="371"/>
                    <a:pt x="855" y="320"/>
                    <a:pt x="1204" y="320"/>
                  </a:cubicBezTo>
                  <a:cubicBezTo>
                    <a:pt x="1267" y="320"/>
                    <a:pt x="1329" y="321"/>
                    <a:pt x="1393" y="324"/>
                  </a:cubicBezTo>
                  <a:cubicBezTo>
                    <a:pt x="1492" y="125"/>
                    <a:pt x="1353" y="66"/>
                    <a:pt x="1233" y="6"/>
                  </a:cubicBezTo>
                  <a:cubicBezTo>
                    <a:pt x="1186" y="2"/>
                    <a:pt x="1139" y="0"/>
                    <a:pt x="10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1263475" y="1791175"/>
              <a:ext cx="43775" cy="11025"/>
            </a:xfrm>
            <a:custGeom>
              <a:avLst/>
              <a:gdLst/>
              <a:ahLst/>
              <a:cxnLst/>
              <a:rect l="l" t="t" r="r" b="b"/>
              <a:pathLst>
                <a:path w="1751" h="441" extrusionOk="0">
                  <a:moveTo>
                    <a:pt x="1311" y="1"/>
                  </a:moveTo>
                  <a:cubicBezTo>
                    <a:pt x="1016" y="1"/>
                    <a:pt x="718" y="104"/>
                    <a:pt x="412" y="104"/>
                  </a:cubicBezTo>
                  <a:cubicBezTo>
                    <a:pt x="394" y="104"/>
                    <a:pt x="377" y="103"/>
                    <a:pt x="359" y="102"/>
                  </a:cubicBezTo>
                  <a:lnTo>
                    <a:pt x="0" y="441"/>
                  </a:lnTo>
                  <a:cubicBezTo>
                    <a:pt x="478" y="401"/>
                    <a:pt x="935" y="341"/>
                    <a:pt x="1373" y="301"/>
                  </a:cubicBezTo>
                  <a:cubicBezTo>
                    <a:pt x="1492" y="262"/>
                    <a:pt x="1671" y="242"/>
                    <a:pt x="1751" y="102"/>
                  </a:cubicBezTo>
                  <a:cubicBezTo>
                    <a:pt x="1605" y="26"/>
                    <a:pt x="1458" y="1"/>
                    <a:pt x="13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296300" y="1618175"/>
              <a:ext cx="31850" cy="18925"/>
            </a:xfrm>
            <a:custGeom>
              <a:avLst/>
              <a:gdLst/>
              <a:ahLst/>
              <a:cxnLst/>
              <a:rect l="l" t="t" r="r" b="b"/>
              <a:pathLst>
                <a:path w="1274" h="757" extrusionOk="0">
                  <a:moveTo>
                    <a:pt x="1273" y="0"/>
                  </a:moveTo>
                  <a:lnTo>
                    <a:pt x="1273" y="0"/>
                  </a:lnTo>
                  <a:cubicBezTo>
                    <a:pt x="876" y="20"/>
                    <a:pt x="478" y="60"/>
                    <a:pt x="0" y="80"/>
                  </a:cubicBezTo>
                  <a:cubicBezTo>
                    <a:pt x="378" y="378"/>
                    <a:pt x="955" y="179"/>
                    <a:pt x="975" y="756"/>
                  </a:cubicBezTo>
                  <a:lnTo>
                    <a:pt x="1114" y="756"/>
                  </a:lnTo>
                  <a:cubicBezTo>
                    <a:pt x="1154" y="498"/>
                    <a:pt x="1234" y="259"/>
                    <a:pt x="12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1172950" y="1597575"/>
              <a:ext cx="39825" cy="13900"/>
            </a:xfrm>
            <a:custGeom>
              <a:avLst/>
              <a:gdLst/>
              <a:ahLst/>
              <a:cxnLst/>
              <a:rect l="l" t="t" r="r" b="b"/>
              <a:pathLst>
                <a:path w="1593" h="556" extrusionOk="0">
                  <a:moveTo>
                    <a:pt x="1091" y="0"/>
                  </a:moveTo>
                  <a:cubicBezTo>
                    <a:pt x="1072" y="0"/>
                    <a:pt x="1053" y="3"/>
                    <a:pt x="1035" y="9"/>
                  </a:cubicBezTo>
                  <a:cubicBezTo>
                    <a:pt x="951" y="194"/>
                    <a:pt x="782" y="208"/>
                    <a:pt x="623" y="208"/>
                  </a:cubicBezTo>
                  <a:cubicBezTo>
                    <a:pt x="594" y="208"/>
                    <a:pt x="566" y="208"/>
                    <a:pt x="538" y="208"/>
                  </a:cubicBezTo>
                  <a:cubicBezTo>
                    <a:pt x="485" y="208"/>
                    <a:pt x="431" y="205"/>
                    <a:pt x="377" y="205"/>
                  </a:cubicBezTo>
                  <a:cubicBezTo>
                    <a:pt x="230" y="205"/>
                    <a:pt x="89" y="226"/>
                    <a:pt x="1" y="387"/>
                  </a:cubicBezTo>
                  <a:cubicBezTo>
                    <a:pt x="79" y="445"/>
                    <a:pt x="171" y="459"/>
                    <a:pt x="268" y="459"/>
                  </a:cubicBezTo>
                  <a:cubicBezTo>
                    <a:pt x="360" y="459"/>
                    <a:pt x="455" y="447"/>
                    <a:pt x="548" y="447"/>
                  </a:cubicBezTo>
                  <a:cubicBezTo>
                    <a:pt x="660" y="447"/>
                    <a:pt x="768" y="465"/>
                    <a:pt x="856" y="546"/>
                  </a:cubicBezTo>
                  <a:cubicBezTo>
                    <a:pt x="926" y="552"/>
                    <a:pt x="995" y="556"/>
                    <a:pt x="1064" y="556"/>
                  </a:cubicBezTo>
                  <a:cubicBezTo>
                    <a:pt x="1235" y="556"/>
                    <a:pt x="1409" y="531"/>
                    <a:pt x="1592" y="446"/>
                  </a:cubicBezTo>
                  <a:cubicBezTo>
                    <a:pt x="1354" y="387"/>
                    <a:pt x="1195" y="287"/>
                    <a:pt x="1214" y="29"/>
                  </a:cubicBezTo>
                  <a:cubicBezTo>
                    <a:pt x="1186" y="15"/>
                    <a:pt x="1138" y="0"/>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1672775" y="1952875"/>
              <a:ext cx="15925" cy="29850"/>
            </a:xfrm>
            <a:custGeom>
              <a:avLst/>
              <a:gdLst/>
              <a:ahLst/>
              <a:cxnLst/>
              <a:rect l="l" t="t" r="r" b="b"/>
              <a:pathLst>
                <a:path w="637" h="1194" extrusionOk="0">
                  <a:moveTo>
                    <a:pt x="211" y="1"/>
                  </a:moveTo>
                  <a:cubicBezTo>
                    <a:pt x="111" y="1"/>
                    <a:pt x="61" y="127"/>
                    <a:pt x="0" y="219"/>
                  </a:cubicBezTo>
                  <a:cubicBezTo>
                    <a:pt x="159" y="458"/>
                    <a:pt x="100" y="816"/>
                    <a:pt x="239" y="1194"/>
                  </a:cubicBezTo>
                  <a:cubicBezTo>
                    <a:pt x="497" y="756"/>
                    <a:pt x="637" y="418"/>
                    <a:pt x="318" y="40"/>
                  </a:cubicBezTo>
                  <a:cubicBezTo>
                    <a:pt x="277" y="12"/>
                    <a:pt x="242"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1432075" y="1819075"/>
              <a:ext cx="10450" cy="32725"/>
            </a:xfrm>
            <a:custGeom>
              <a:avLst/>
              <a:gdLst/>
              <a:ahLst/>
              <a:cxnLst/>
              <a:rect l="l" t="t" r="r" b="b"/>
              <a:pathLst>
                <a:path w="418" h="1309" extrusionOk="0">
                  <a:moveTo>
                    <a:pt x="0" y="1"/>
                  </a:moveTo>
                  <a:lnTo>
                    <a:pt x="0" y="1"/>
                  </a:lnTo>
                  <a:cubicBezTo>
                    <a:pt x="20" y="419"/>
                    <a:pt x="60" y="817"/>
                    <a:pt x="80" y="1234"/>
                  </a:cubicBezTo>
                  <a:cubicBezTo>
                    <a:pt x="129" y="1284"/>
                    <a:pt x="179" y="1309"/>
                    <a:pt x="229" y="1309"/>
                  </a:cubicBezTo>
                  <a:cubicBezTo>
                    <a:pt x="279" y="1309"/>
                    <a:pt x="328" y="1284"/>
                    <a:pt x="378" y="1234"/>
                  </a:cubicBezTo>
                  <a:cubicBezTo>
                    <a:pt x="418" y="797"/>
                    <a:pt x="318" y="379"/>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1389800" y="1888700"/>
              <a:ext cx="17925" cy="21925"/>
            </a:xfrm>
            <a:custGeom>
              <a:avLst/>
              <a:gdLst/>
              <a:ahLst/>
              <a:cxnLst/>
              <a:rect l="l" t="t" r="r" b="b"/>
              <a:pathLst>
                <a:path w="717" h="877" extrusionOk="0">
                  <a:moveTo>
                    <a:pt x="517" y="1"/>
                  </a:moveTo>
                  <a:cubicBezTo>
                    <a:pt x="219" y="140"/>
                    <a:pt x="159" y="439"/>
                    <a:pt x="0" y="697"/>
                  </a:cubicBezTo>
                  <a:cubicBezTo>
                    <a:pt x="80" y="836"/>
                    <a:pt x="199" y="876"/>
                    <a:pt x="358" y="876"/>
                  </a:cubicBezTo>
                  <a:cubicBezTo>
                    <a:pt x="458" y="638"/>
                    <a:pt x="716" y="498"/>
                    <a:pt x="716" y="200"/>
                  </a:cubicBezTo>
                  <a:lnTo>
                    <a:pt x="51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2080575" y="2088625"/>
              <a:ext cx="18425" cy="34350"/>
            </a:xfrm>
            <a:custGeom>
              <a:avLst/>
              <a:gdLst/>
              <a:ahLst/>
              <a:cxnLst/>
              <a:rect l="l" t="t" r="r" b="b"/>
              <a:pathLst>
                <a:path w="737" h="1374" extrusionOk="0">
                  <a:moveTo>
                    <a:pt x="179" y="1"/>
                  </a:moveTo>
                  <a:cubicBezTo>
                    <a:pt x="179" y="160"/>
                    <a:pt x="139" y="279"/>
                    <a:pt x="0" y="359"/>
                  </a:cubicBezTo>
                  <a:cubicBezTo>
                    <a:pt x="100" y="737"/>
                    <a:pt x="497" y="976"/>
                    <a:pt x="517" y="1373"/>
                  </a:cubicBezTo>
                  <a:cubicBezTo>
                    <a:pt x="696" y="1274"/>
                    <a:pt x="736" y="1095"/>
                    <a:pt x="637" y="956"/>
                  </a:cubicBezTo>
                  <a:cubicBezTo>
                    <a:pt x="458" y="657"/>
                    <a:pt x="418" y="27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1681225" y="1653475"/>
              <a:ext cx="16425" cy="28375"/>
            </a:xfrm>
            <a:custGeom>
              <a:avLst/>
              <a:gdLst/>
              <a:ahLst/>
              <a:cxnLst/>
              <a:rect l="l" t="t" r="r" b="b"/>
              <a:pathLst>
                <a:path w="657" h="1135" extrusionOk="0">
                  <a:moveTo>
                    <a:pt x="299" y="1"/>
                  </a:moveTo>
                  <a:cubicBezTo>
                    <a:pt x="179" y="100"/>
                    <a:pt x="159" y="239"/>
                    <a:pt x="159" y="379"/>
                  </a:cubicBezTo>
                  <a:cubicBezTo>
                    <a:pt x="60" y="558"/>
                    <a:pt x="0" y="737"/>
                    <a:pt x="159" y="896"/>
                  </a:cubicBezTo>
                  <a:cubicBezTo>
                    <a:pt x="239" y="975"/>
                    <a:pt x="279" y="1055"/>
                    <a:pt x="358" y="1135"/>
                  </a:cubicBezTo>
                  <a:cubicBezTo>
                    <a:pt x="557" y="916"/>
                    <a:pt x="657" y="677"/>
                    <a:pt x="657" y="379"/>
                  </a:cubicBezTo>
                  <a:cubicBezTo>
                    <a:pt x="478" y="299"/>
                    <a:pt x="378" y="1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1640950" y="1970775"/>
              <a:ext cx="16925" cy="28375"/>
            </a:xfrm>
            <a:custGeom>
              <a:avLst/>
              <a:gdLst/>
              <a:ahLst/>
              <a:cxnLst/>
              <a:rect l="l" t="t" r="r" b="b"/>
              <a:pathLst>
                <a:path w="677" h="1135" extrusionOk="0">
                  <a:moveTo>
                    <a:pt x="20" y="0"/>
                  </a:moveTo>
                  <a:cubicBezTo>
                    <a:pt x="20" y="199"/>
                    <a:pt x="0" y="398"/>
                    <a:pt x="0" y="597"/>
                  </a:cubicBezTo>
                  <a:cubicBezTo>
                    <a:pt x="80" y="876"/>
                    <a:pt x="318" y="935"/>
                    <a:pt x="517" y="1094"/>
                  </a:cubicBezTo>
                  <a:lnTo>
                    <a:pt x="577" y="1134"/>
                  </a:lnTo>
                  <a:cubicBezTo>
                    <a:pt x="617" y="1134"/>
                    <a:pt x="656" y="1114"/>
                    <a:pt x="676" y="1074"/>
                  </a:cubicBezTo>
                  <a:cubicBezTo>
                    <a:pt x="398" y="776"/>
                    <a:pt x="438"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1350000" y="1811125"/>
              <a:ext cx="21425" cy="22900"/>
            </a:xfrm>
            <a:custGeom>
              <a:avLst/>
              <a:gdLst/>
              <a:ahLst/>
              <a:cxnLst/>
              <a:rect l="l" t="t" r="r" b="b"/>
              <a:pathLst>
                <a:path w="857" h="916" extrusionOk="0">
                  <a:moveTo>
                    <a:pt x="180" y="1"/>
                  </a:moveTo>
                  <a:cubicBezTo>
                    <a:pt x="100" y="40"/>
                    <a:pt x="1" y="60"/>
                    <a:pt x="1" y="160"/>
                  </a:cubicBezTo>
                  <a:cubicBezTo>
                    <a:pt x="279" y="359"/>
                    <a:pt x="319" y="757"/>
                    <a:pt x="677" y="916"/>
                  </a:cubicBezTo>
                  <a:cubicBezTo>
                    <a:pt x="856" y="399"/>
                    <a:pt x="419" y="239"/>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648400" y="1997625"/>
              <a:ext cx="18925" cy="30850"/>
            </a:xfrm>
            <a:custGeom>
              <a:avLst/>
              <a:gdLst/>
              <a:ahLst/>
              <a:cxnLst/>
              <a:rect l="l" t="t" r="r" b="b"/>
              <a:pathLst>
                <a:path w="757" h="1234" extrusionOk="0">
                  <a:moveTo>
                    <a:pt x="259" y="0"/>
                  </a:moveTo>
                  <a:cubicBezTo>
                    <a:pt x="140" y="160"/>
                    <a:pt x="0" y="359"/>
                    <a:pt x="199" y="518"/>
                  </a:cubicBezTo>
                  <a:cubicBezTo>
                    <a:pt x="458" y="717"/>
                    <a:pt x="378" y="1055"/>
                    <a:pt x="597" y="1234"/>
                  </a:cubicBezTo>
                  <a:cubicBezTo>
                    <a:pt x="617" y="1055"/>
                    <a:pt x="577" y="856"/>
                    <a:pt x="756" y="717"/>
                  </a:cubicBezTo>
                  <a:cubicBezTo>
                    <a:pt x="577" y="498"/>
                    <a:pt x="478" y="259"/>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1431075" y="1849925"/>
              <a:ext cx="11450" cy="26375"/>
            </a:xfrm>
            <a:custGeom>
              <a:avLst/>
              <a:gdLst/>
              <a:ahLst/>
              <a:cxnLst/>
              <a:rect l="l" t="t" r="r" b="b"/>
              <a:pathLst>
                <a:path w="458" h="1055" extrusionOk="0">
                  <a:moveTo>
                    <a:pt x="120" y="0"/>
                  </a:moveTo>
                  <a:cubicBezTo>
                    <a:pt x="100" y="358"/>
                    <a:pt x="0" y="736"/>
                    <a:pt x="259" y="1055"/>
                  </a:cubicBezTo>
                  <a:cubicBezTo>
                    <a:pt x="418" y="975"/>
                    <a:pt x="338" y="776"/>
                    <a:pt x="458" y="677"/>
                  </a:cubicBezTo>
                  <a:cubicBezTo>
                    <a:pt x="458" y="458"/>
                    <a:pt x="438" y="239"/>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1607625" y="1875275"/>
              <a:ext cx="12450" cy="30875"/>
            </a:xfrm>
            <a:custGeom>
              <a:avLst/>
              <a:gdLst/>
              <a:ahLst/>
              <a:cxnLst/>
              <a:rect l="l" t="t" r="r" b="b"/>
              <a:pathLst>
                <a:path w="498" h="1235" extrusionOk="0">
                  <a:moveTo>
                    <a:pt x="139" y="1"/>
                  </a:moveTo>
                  <a:cubicBezTo>
                    <a:pt x="120" y="240"/>
                    <a:pt x="120" y="478"/>
                    <a:pt x="60" y="677"/>
                  </a:cubicBezTo>
                  <a:cubicBezTo>
                    <a:pt x="0" y="956"/>
                    <a:pt x="100" y="1135"/>
                    <a:pt x="338" y="1234"/>
                  </a:cubicBezTo>
                  <a:cubicBezTo>
                    <a:pt x="338" y="996"/>
                    <a:pt x="498" y="777"/>
                    <a:pt x="358" y="558"/>
                  </a:cubicBezTo>
                  <a:cubicBezTo>
                    <a:pt x="318" y="359"/>
                    <a:pt x="358" y="14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1667300" y="1936450"/>
              <a:ext cx="13950" cy="21425"/>
            </a:xfrm>
            <a:custGeom>
              <a:avLst/>
              <a:gdLst/>
              <a:ahLst/>
              <a:cxnLst/>
              <a:rect l="l" t="t" r="r" b="b"/>
              <a:pathLst>
                <a:path w="558" h="857" extrusionOk="0">
                  <a:moveTo>
                    <a:pt x="0" y="1"/>
                  </a:moveTo>
                  <a:cubicBezTo>
                    <a:pt x="159" y="259"/>
                    <a:pt x="159" y="558"/>
                    <a:pt x="199" y="856"/>
                  </a:cubicBezTo>
                  <a:cubicBezTo>
                    <a:pt x="319" y="796"/>
                    <a:pt x="418" y="757"/>
                    <a:pt x="537" y="697"/>
                  </a:cubicBezTo>
                  <a:cubicBezTo>
                    <a:pt x="557" y="458"/>
                    <a:pt x="498" y="219"/>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1652875" y="1811125"/>
              <a:ext cx="11450" cy="23275"/>
            </a:xfrm>
            <a:custGeom>
              <a:avLst/>
              <a:gdLst/>
              <a:ahLst/>
              <a:cxnLst/>
              <a:rect l="l" t="t" r="r" b="b"/>
              <a:pathLst>
                <a:path w="458" h="931" extrusionOk="0">
                  <a:moveTo>
                    <a:pt x="80" y="1"/>
                  </a:moveTo>
                  <a:cubicBezTo>
                    <a:pt x="0" y="259"/>
                    <a:pt x="40" y="558"/>
                    <a:pt x="100" y="856"/>
                  </a:cubicBezTo>
                  <a:cubicBezTo>
                    <a:pt x="150" y="906"/>
                    <a:pt x="204" y="931"/>
                    <a:pt x="259" y="931"/>
                  </a:cubicBezTo>
                  <a:cubicBezTo>
                    <a:pt x="314" y="931"/>
                    <a:pt x="368" y="906"/>
                    <a:pt x="418" y="856"/>
                  </a:cubicBezTo>
                  <a:cubicBezTo>
                    <a:pt x="458" y="538"/>
                    <a:pt x="418" y="259"/>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1614175" y="1905025"/>
              <a:ext cx="15675" cy="14075"/>
            </a:xfrm>
            <a:custGeom>
              <a:avLst/>
              <a:gdLst/>
              <a:ahLst/>
              <a:cxnLst/>
              <a:rect l="l" t="t" r="r" b="b"/>
              <a:pathLst>
                <a:path w="627" h="563" extrusionOk="0">
                  <a:moveTo>
                    <a:pt x="300" y="1"/>
                  </a:moveTo>
                  <a:cubicBezTo>
                    <a:pt x="242" y="1"/>
                    <a:pt x="163" y="14"/>
                    <a:pt x="56" y="44"/>
                  </a:cubicBezTo>
                  <a:cubicBezTo>
                    <a:pt x="56" y="275"/>
                    <a:pt x="1" y="562"/>
                    <a:pt x="358" y="562"/>
                  </a:cubicBezTo>
                  <a:cubicBezTo>
                    <a:pt x="370" y="562"/>
                    <a:pt x="382" y="562"/>
                    <a:pt x="395" y="561"/>
                  </a:cubicBezTo>
                  <a:cubicBezTo>
                    <a:pt x="310" y="410"/>
                    <a:pt x="626"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1673275" y="1662925"/>
              <a:ext cx="11950" cy="22400"/>
            </a:xfrm>
            <a:custGeom>
              <a:avLst/>
              <a:gdLst/>
              <a:ahLst/>
              <a:cxnLst/>
              <a:rect l="l" t="t" r="r" b="b"/>
              <a:pathLst>
                <a:path w="478" h="896" extrusionOk="0">
                  <a:moveTo>
                    <a:pt x="477" y="1"/>
                  </a:moveTo>
                  <a:cubicBezTo>
                    <a:pt x="219" y="259"/>
                    <a:pt x="99" y="558"/>
                    <a:pt x="0" y="896"/>
                  </a:cubicBezTo>
                  <a:cubicBezTo>
                    <a:pt x="119" y="876"/>
                    <a:pt x="259" y="836"/>
                    <a:pt x="318" y="697"/>
                  </a:cubicBezTo>
                  <a:cubicBezTo>
                    <a:pt x="378" y="617"/>
                    <a:pt x="418" y="578"/>
                    <a:pt x="477" y="518"/>
                  </a:cubicBezTo>
                  <a:lnTo>
                    <a:pt x="4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1488250" y="1932975"/>
              <a:ext cx="10475" cy="14050"/>
            </a:xfrm>
            <a:custGeom>
              <a:avLst/>
              <a:gdLst/>
              <a:ahLst/>
              <a:cxnLst/>
              <a:rect l="l" t="t" r="r" b="b"/>
              <a:pathLst>
                <a:path w="419" h="562" extrusionOk="0">
                  <a:moveTo>
                    <a:pt x="220" y="0"/>
                  </a:moveTo>
                  <a:cubicBezTo>
                    <a:pt x="41" y="140"/>
                    <a:pt x="1" y="339"/>
                    <a:pt x="120" y="518"/>
                  </a:cubicBezTo>
                  <a:cubicBezTo>
                    <a:pt x="133" y="550"/>
                    <a:pt x="158" y="561"/>
                    <a:pt x="190" y="561"/>
                  </a:cubicBezTo>
                  <a:cubicBezTo>
                    <a:pt x="257" y="561"/>
                    <a:pt x="351" y="511"/>
                    <a:pt x="419" y="498"/>
                  </a:cubicBezTo>
                  <a:cubicBezTo>
                    <a:pt x="419" y="299"/>
                    <a:pt x="419" y="10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1181425" y="1900150"/>
              <a:ext cx="8475" cy="14700"/>
            </a:xfrm>
            <a:custGeom>
              <a:avLst/>
              <a:gdLst/>
              <a:ahLst/>
              <a:cxnLst/>
              <a:rect l="l" t="t" r="r" b="b"/>
              <a:pathLst>
                <a:path w="339" h="588" extrusionOk="0">
                  <a:moveTo>
                    <a:pt x="0" y="1"/>
                  </a:moveTo>
                  <a:lnTo>
                    <a:pt x="0" y="418"/>
                  </a:lnTo>
                  <a:cubicBezTo>
                    <a:pt x="66" y="516"/>
                    <a:pt x="158" y="588"/>
                    <a:pt x="266" y="588"/>
                  </a:cubicBezTo>
                  <a:cubicBezTo>
                    <a:pt x="290" y="588"/>
                    <a:pt x="314" y="584"/>
                    <a:pt x="338" y="577"/>
                  </a:cubicBezTo>
                  <a:lnTo>
                    <a:pt x="338" y="100"/>
                  </a:lnTo>
                  <a:cubicBezTo>
                    <a:pt x="239" y="80"/>
                    <a:pt x="10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1171350" y="1606225"/>
              <a:ext cx="23025" cy="4725"/>
            </a:xfrm>
            <a:custGeom>
              <a:avLst/>
              <a:gdLst/>
              <a:ahLst/>
              <a:cxnLst/>
              <a:rect l="l" t="t" r="r" b="b"/>
              <a:pathLst>
                <a:path w="921" h="189" extrusionOk="0">
                  <a:moveTo>
                    <a:pt x="515" y="1"/>
                  </a:moveTo>
                  <a:cubicBezTo>
                    <a:pt x="417" y="1"/>
                    <a:pt x="316" y="14"/>
                    <a:pt x="215" y="14"/>
                  </a:cubicBezTo>
                  <a:cubicBezTo>
                    <a:pt x="165" y="14"/>
                    <a:pt x="115" y="11"/>
                    <a:pt x="65" y="1"/>
                  </a:cubicBezTo>
                  <a:lnTo>
                    <a:pt x="65" y="1"/>
                  </a:lnTo>
                  <a:cubicBezTo>
                    <a:pt x="1" y="145"/>
                    <a:pt x="66" y="186"/>
                    <a:pt x="146" y="186"/>
                  </a:cubicBezTo>
                  <a:cubicBezTo>
                    <a:pt x="165" y="186"/>
                    <a:pt x="185" y="184"/>
                    <a:pt x="204" y="180"/>
                  </a:cubicBezTo>
                  <a:cubicBezTo>
                    <a:pt x="290" y="187"/>
                    <a:pt x="372" y="189"/>
                    <a:pt x="452" y="189"/>
                  </a:cubicBezTo>
                  <a:cubicBezTo>
                    <a:pt x="611" y="189"/>
                    <a:pt x="761" y="180"/>
                    <a:pt x="920" y="180"/>
                  </a:cubicBezTo>
                  <a:cubicBezTo>
                    <a:pt x="801" y="31"/>
                    <a:pt x="662"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1211250" y="1778100"/>
              <a:ext cx="13700" cy="10675"/>
            </a:xfrm>
            <a:custGeom>
              <a:avLst/>
              <a:gdLst/>
              <a:ahLst/>
              <a:cxnLst/>
              <a:rect l="l" t="t" r="r" b="b"/>
              <a:pathLst>
                <a:path w="548" h="427" extrusionOk="0">
                  <a:moveTo>
                    <a:pt x="290" y="0"/>
                  </a:moveTo>
                  <a:cubicBezTo>
                    <a:pt x="200" y="0"/>
                    <a:pt x="98" y="56"/>
                    <a:pt x="1" y="88"/>
                  </a:cubicBezTo>
                  <a:cubicBezTo>
                    <a:pt x="60" y="228"/>
                    <a:pt x="140" y="327"/>
                    <a:pt x="180" y="427"/>
                  </a:cubicBezTo>
                  <a:cubicBezTo>
                    <a:pt x="197" y="427"/>
                    <a:pt x="216" y="427"/>
                    <a:pt x="236" y="427"/>
                  </a:cubicBezTo>
                  <a:cubicBezTo>
                    <a:pt x="374" y="427"/>
                    <a:pt x="548" y="412"/>
                    <a:pt x="478" y="168"/>
                  </a:cubicBezTo>
                  <a:cubicBezTo>
                    <a:pt x="433" y="40"/>
                    <a:pt x="366"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1653875" y="1832525"/>
              <a:ext cx="11450" cy="16925"/>
            </a:xfrm>
            <a:custGeom>
              <a:avLst/>
              <a:gdLst/>
              <a:ahLst/>
              <a:cxnLst/>
              <a:rect l="l" t="t" r="r" b="b"/>
              <a:pathLst>
                <a:path w="458" h="677" extrusionOk="0">
                  <a:moveTo>
                    <a:pt x="40" y="0"/>
                  </a:moveTo>
                  <a:cubicBezTo>
                    <a:pt x="40" y="60"/>
                    <a:pt x="40" y="100"/>
                    <a:pt x="0" y="179"/>
                  </a:cubicBezTo>
                  <a:cubicBezTo>
                    <a:pt x="139" y="338"/>
                    <a:pt x="0" y="557"/>
                    <a:pt x="179" y="676"/>
                  </a:cubicBezTo>
                  <a:cubicBezTo>
                    <a:pt x="458" y="497"/>
                    <a:pt x="338" y="2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1158050" y="1858375"/>
              <a:ext cx="5975" cy="21400"/>
            </a:xfrm>
            <a:custGeom>
              <a:avLst/>
              <a:gdLst/>
              <a:ahLst/>
              <a:cxnLst/>
              <a:rect l="l" t="t" r="r" b="b"/>
              <a:pathLst>
                <a:path w="239" h="856" extrusionOk="0">
                  <a:moveTo>
                    <a:pt x="239" y="1"/>
                  </a:moveTo>
                  <a:cubicBezTo>
                    <a:pt x="0" y="299"/>
                    <a:pt x="20" y="597"/>
                    <a:pt x="239" y="856"/>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1311725" y="1902475"/>
              <a:ext cx="14925" cy="8150"/>
            </a:xfrm>
            <a:custGeom>
              <a:avLst/>
              <a:gdLst/>
              <a:ahLst/>
              <a:cxnLst/>
              <a:rect l="l" t="t" r="r" b="b"/>
              <a:pathLst>
                <a:path w="597" h="326" extrusionOk="0">
                  <a:moveTo>
                    <a:pt x="410" y="0"/>
                  </a:moveTo>
                  <a:cubicBezTo>
                    <a:pt x="260" y="0"/>
                    <a:pt x="151" y="132"/>
                    <a:pt x="20" y="146"/>
                  </a:cubicBezTo>
                  <a:cubicBezTo>
                    <a:pt x="0" y="186"/>
                    <a:pt x="0" y="266"/>
                    <a:pt x="0" y="325"/>
                  </a:cubicBezTo>
                  <a:cubicBezTo>
                    <a:pt x="219" y="325"/>
                    <a:pt x="438" y="246"/>
                    <a:pt x="597" y="67"/>
                  </a:cubicBezTo>
                  <a:cubicBezTo>
                    <a:pt x="527" y="18"/>
                    <a:pt x="466" y="0"/>
                    <a:pt x="4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1212250" y="1590775"/>
              <a:ext cx="9975" cy="7525"/>
            </a:xfrm>
            <a:custGeom>
              <a:avLst/>
              <a:gdLst/>
              <a:ahLst/>
              <a:cxnLst/>
              <a:rect l="l" t="t" r="r" b="b"/>
              <a:pathLst>
                <a:path w="399" h="301" extrusionOk="0">
                  <a:moveTo>
                    <a:pt x="187" y="0"/>
                  </a:moveTo>
                  <a:cubicBezTo>
                    <a:pt x="38" y="0"/>
                    <a:pt x="19" y="132"/>
                    <a:pt x="0" y="281"/>
                  </a:cubicBezTo>
                  <a:cubicBezTo>
                    <a:pt x="20" y="301"/>
                    <a:pt x="60" y="301"/>
                    <a:pt x="120" y="301"/>
                  </a:cubicBezTo>
                  <a:cubicBezTo>
                    <a:pt x="219" y="281"/>
                    <a:pt x="359" y="301"/>
                    <a:pt x="359" y="161"/>
                  </a:cubicBezTo>
                  <a:cubicBezTo>
                    <a:pt x="398" y="102"/>
                    <a:pt x="259" y="2"/>
                    <a:pt x="219" y="2"/>
                  </a:cubicBezTo>
                  <a:cubicBezTo>
                    <a:pt x="208" y="1"/>
                    <a:pt x="197"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1342050" y="1806150"/>
              <a:ext cx="12450" cy="9975"/>
            </a:xfrm>
            <a:custGeom>
              <a:avLst/>
              <a:gdLst/>
              <a:ahLst/>
              <a:cxnLst/>
              <a:rect l="l" t="t" r="r" b="b"/>
              <a:pathLst>
                <a:path w="498" h="399" extrusionOk="0">
                  <a:moveTo>
                    <a:pt x="199" y="1"/>
                  </a:moveTo>
                  <a:cubicBezTo>
                    <a:pt x="120" y="41"/>
                    <a:pt x="80" y="120"/>
                    <a:pt x="0" y="160"/>
                  </a:cubicBezTo>
                  <a:cubicBezTo>
                    <a:pt x="120" y="239"/>
                    <a:pt x="219" y="319"/>
                    <a:pt x="319" y="399"/>
                  </a:cubicBezTo>
                  <a:cubicBezTo>
                    <a:pt x="378" y="319"/>
                    <a:pt x="438" y="259"/>
                    <a:pt x="498" y="200"/>
                  </a:cubicBezTo>
                  <a:cubicBezTo>
                    <a:pt x="398" y="120"/>
                    <a:pt x="299" y="6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1651875" y="1837000"/>
              <a:ext cx="7975" cy="12950"/>
            </a:xfrm>
            <a:custGeom>
              <a:avLst/>
              <a:gdLst/>
              <a:ahLst/>
              <a:cxnLst/>
              <a:rect l="l" t="t" r="r" b="b"/>
              <a:pathLst>
                <a:path w="319" h="518" extrusionOk="0">
                  <a:moveTo>
                    <a:pt x="120" y="0"/>
                  </a:moveTo>
                  <a:cubicBezTo>
                    <a:pt x="1" y="179"/>
                    <a:pt x="1" y="358"/>
                    <a:pt x="120" y="517"/>
                  </a:cubicBezTo>
                  <a:cubicBezTo>
                    <a:pt x="160" y="517"/>
                    <a:pt x="239" y="497"/>
                    <a:pt x="279" y="497"/>
                  </a:cubicBezTo>
                  <a:cubicBezTo>
                    <a:pt x="279" y="318"/>
                    <a:pt x="319" y="11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1437025" y="1866825"/>
              <a:ext cx="5500" cy="12950"/>
            </a:xfrm>
            <a:custGeom>
              <a:avLst/>
              <a:gdLst/>
              <a:ahLst/>
              <a:cxnLst/>
              <a:rect l="l" t="t" r="r" b="b"/>
              <a:pathLst>
                <a:path w="220" h="518" extrusionOk="0">
                  <a:moveTo>
                    <a:pt x="200" y="1"/>
                  </a:moveTo>
                  <a:cubicBezTo>
                    <a:pt x="61" y="80"/>
                    <a:pt x="21" y="220"/>
                    <a:pt x="1" y="379"/>
                  </a:cubicBezTo>
                  <a:cubicBezTo>
                    <a:pt x="1" y="418"/>
                    <a:pt x="21" y="478"/>
                    <a:pt x="41" y="518"/>
                  </a:cubicBezTo>
                  <a:cubicBezTo>
                    <a:pt x="180" y="418"/>
                    <a:pt x="180" y="279"/>
                    <a:pt x="220" y="160"/>
                  </a:cubicBezTo>
                  <a:cubicBezTo>
                    <a:pt x="220" y="100"/>
                    <a:pt x="220" y="6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1661325" y="1871800"/>
              <a:ext cx="6000" cy="7975"/>
            </a:xfrm>
            <a:custGeom>
              <a:avLst/>
              <a:gdLst/>
              <a:ahLst/>
              <a:cxnLst/>
              <a:rect l="l" t="t" r="r" b="b"/>
              <a:pathLst>
                <a:path w="240" h="319" extrusionOk="0">
                  <a:moveTo>
                    <a:pt x="200" y="1"/>
                  </a:moveTo>
                  <a:cubicBezTo>
                    <a:pt x="120" y="21"/>
                    <a:pt x="1" y="1"/>
                    <a:pt x="1" y="100"/>
                  </a:cubicBezTo>
                  <a:cubicBezTo>
                    <a:pt x="1" y="219"/>
                    <a:pt x="120" y="279"/>
                    <a:pt x="239" y="319"/>
                  </a:cubicBezTo>
                  <a:cubicBezTo>
                    <a:pt x="239" y="219"/>
                    <a:pt x="239"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1620050" y="1939450"/>
              <a:ext cx="6500" cy="10450"/>
            </a:xfrm>
            <a:custGeom>
              <a:avLst/>
              <a:gdLst/>
              <a:ahLst/>
              <a:cxnLst/>
              <a:rect l="l" t="t" r="r" b="b"/>
              <a:pathLst>
                <a:path w="260" h="418" extrusionOk="0">
                  <a:moveTo>
                    <a:pt x="140" y="0"/>
                  </a:moveTo>
                  <a:cubicBezTo>
                    <a:pt x="1" y="159"/>
                    <a:pt x="1" y="298"/>
                    <a:pt x="140" y="418"/>
                  </a:cubicBezTo>
                  <a:lnTo>
                    <a:pt x="180" y="358"/>
                  </a:lnTo>
                  <a:cubicBezTo>
                    <a:pt x="259" y="259"/>
                    <a:pt x="259" y="159"/>
                    <a:pt x="180" y="6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1120750" y="1905625"/>
              <a:ext cx="4500" cy="8975"/>
            </a:xfrm>
            <a:custGeom>
              <a:avLst/>
              <a:gdLst/>
              <a:ahLst/>
              <a:cxnLst/>
              <a:rect l="l" t="t" r="r" b="b"/>
              <a:pathLst>
                <a:path w="180" h="359" extrusionOk="0">
                  <a:moveTo>
                    <a:pt x="0" y="0"/>
                  </a:moveTo>
                  <a:cubicBezTo>
                    <a:pt x="0" y="140"/>
                    <a:pt x="20" y="259"/>
                    <a:pt x="139" y="358"/>
                  </a:cubicBezTo>
                  <a:cubicBezTo>
                    <a:pt x="179" y="219"/>
                    <a:pt x="100"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1667075" y="1753175"/>
              <a:ext cx="5725" cy="5750"/>
            </a:xfrm>
            <a:custGeom>
              <a:avLst/>
              <a:gdLst/>
              <a:ahLst/>
              <a:cxnLst/>
              <a:rect l="l" t="t" r="r" b="b"/>
              <a:pathLst>
                <a:path w="229" h="230" extrusionOk="0">
                  <a:moveTo>
                    <a:pt x="76" y="1"/>
                  </a:moveTo>
                  <a:cubicBezTo>
                    <a:pt x="0" y="1"/>
                    <a:pt x="59" y="171"/>
                    <a:pt x="29" y="230"/>
                  </a:cubicBezTo>
                  <a:lnTo>
                    <a:pt x="168" y="230"/>
                  </a:lnTo>
                  <a:cubicBezTo>
                    <a:pt x="208" y="170"/>
                    <a:pt x="228" y="131"/>
                    <a:pt x="208" y="71"/>
                  </a:cubicBezTo>
                  <a:cubicBezTo>
                    <a:pt x="143" y="20"/>
                    <a:pt x="101" y="1"/>
                    <a:pt x="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1142625" y="1589325"/>
              <a:ext cx="5500" cy="8475"/>
            </a:xfrm>
            <a:custGeom>
              <a:avLst/>
              <a:gdLst/>
              <a:ahLst/>
              <a:cxnLst/>
              <a:rect l="l" t="t" r="r" b="b"/>
              <a:pathLst>
                <a:path w="220" h="339" extrusionOk="0">
                  <a:moveTo>
                    <a:pt x="219" y="1"/>
                  </a:moveTo>
                  <a:lnTo>
                    <a:pt x="219" y="1"/>
                  </a:lnTo>
                  <a:cubicBezTo>
                    <a:pt x="40" y="60"/>
                    <a:pt x="1" y="180"/>
                    <a:pt x="1" y="339"/>
                  </a:cubicBezTo>
                  <a:cubicBezTo>
                    <a:pt x="120" y="259"/>
                    <a:pt x="160" y="16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1138150" y="1597775"/>
              <a:ext cx="4500" cy="8475"/>
            </a:xfrm>
            <a:custGeom>
              <a:avLst/>
              <a:gdLst/>
              <a:ahLst/>
              <a:cxnLst/>
              <a:rect l="l" t="t" r="r" b="b"/>
              <a:pathLst>
                <a:path w="180" h="339" extrusionOk="0">
                  <a:moveTo>
                    <a:pt x="180" y="1"/>
                  </a:moveTo>
                  <a:lnTo>
                    <a:pt x="180" y="1"/>
                  </a:lnTo>
                  <a:cubicBezTo>
                    <a:pt x="20" y="80"/>
                    <a:pt x="0" y="180"/>
                    <a:pt x="0" y="319"/>
                  </a:cubicBezTo>
                  <a:lnTo>
                    <a:pt x="120" y="319"/>
                  </a:lnTo>
                  <a:lnTo>
                    <a:pt x="180" y="339"/>
                  </a:lnTo>
                  <a:lnTo>
                    <a:pt x="180" y="339"/>
                  </a:lnTo>
                  <a:lnTo>
                    <a:pt x="140" y="319"/>
                  </a:lnTo>
                  <a:cubicBezTo>
                    <a:pt x="140" y="20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1164000" y="1848925"/>
              <a:ext cx="4500" cy="9475"/>
            </a:xfrm>
            <a:custGeom>
              <a:avLst/>
              <a:gdLst/>
              <a:ahLst/>
              <a:cxnLst/>
              <a:rect l="l" t="t" r="r" b="b"/>
              <a:pathLst>
                <a:path w="180" h="379" extrusionOk="0">
                  <a:moveTo>
                    <a:pt x="160" y="1"/>
                  </a:moveTo>
                  <a:lnTo>
                    <a:pt x="160" y="1"/>
                  </a:lnTo>
                  <a:cubicBezTo>
                    <a:pt x="61" y="100"/>
                    <a:pt x="1" y="219"/>
                    <a:pt x="1" y="379"/>
                  </a:cubicBezTo>
                  <a:cubicBezTo>
                    <a:pt x="160" y="299"/>
                    <a:pt x="18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1471850" y="1884225"/>
              <a:ext cx="5000" cy="9475"/>
            </a:xfrm>
            <a:custGeom>
              <a:avLst/>
              <a:gdLst/>
              <a:ahLst/>
              <a:cxnLst/>
              <a:rect l="l" t="t" r="r" b="b"/>
              <a:pathLst>
                <a:path w="200" h="379" extrusionOk="0">
                  <a:moveTo>
                    <a:pt x="20" y="1"/>
                  </a:moveTo>
                  <a:lnTo>
                    <a:pt x="20" y="1"/>
                  </a:lnTo>
                  <a:cubicBezTo>
                    <a:pt x="0" y="180"/>
                    <a:pt x="60" y="299"/>
                    <a:pt x="180" y="379"/>
                  </a:cubicBezTo>
                  <a:cubicBezTo>
                    <a:pt x="199" y="220"/>
                    <a:pt x="180" y="8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1454450" y="1940925"/>
              <a:ext cx="5000" cy="8475"/>
            </a:xfrm>
            <a:custGeom>
              <a:avLst/>
              <a:gdLst/>
              <a:ahLst/>
              <a:cxnLst/>
              <a:rect l="l" t="t" r="r" b="b"/>
              <a:pathLst>
                <a:path w="200" h="339" extrusionOk="0">
                  <a:moveTo>
                    <a:pt x="20" y="1"/>
                  </a:moveTo>
                  <a:cubicBezTo>
                    <a:pt x="0" y="21"/>
                    <a:pt x="0" y="80"/>
                    <a:pt x="0" y="120"/>
                  </a:cubicBezTo>
                  <a:cubicBezTo>
                    <a:pt x="80" y="200"/>
                    <a:pt x="120" y="279"/>
                    <a:pt x="199" y="339"/>
                  </a:cubicBezTo>
                  <a:cubicBezTo>
                    <a:pt x="199" y="200"/>
                    <a:pt x="159"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1459425" y="1949875"/>
              <a:ext cx="5000" cy="4000"/>
            </a:xfrm>
            <a:custGeom>
              <a:avLst/>
              <a:gdLst/>
              <a:ahLst/>
              <a:cxnLst/>
              <a:rect l="l" t="t" r="r" b="b"/>
              <a:pathLst>
                <a:path w="200" h="160" extrusionOk="0">
                  <a:moveTo>
                    <a:pt x="0" y="1"/>
                  </a:moveTo>
                  <a:cubicBezTo>
                    <a:pt x="60" y="60"/>
                    <a:pt x="120" y="120"/>
                    <a:pt x="199" y="160"/>
                  </a:cubicBezTo>
                  <a:cubicBezTo>
                    <a:pt x="199" y="12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1454950" y="1958325"/>
              <a:ext cx="4500" cy="4025"/>
            </a:xfrm>
            <a:custGeom>
              <a:avLst/>
              <a:gdLst/>
              <a:ahLst/>
              <a:cxnLst/>
              <a:rect l="l" t="t" r="r" b="b"/>
              <a:pathLst>
                <a:path w="180" h="161" extrusionOk="0">
                  <a:moveTo>
                    <a:pt x="0" y="1"/>
                  </a:moveTo>
                  <a:cubicBezTo>
                    <a:pt x="0" y="100"/>
                    <a:pt x="60" y="160"/>
                    <a:pt x="179" y="16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1361450" y="1931975"/>
              <a:ext cx="2500" cy="2025"/>
            </a:xfrm>
            <a:custGeom>
              <a:avLst/>
              <a:gdLst/>
              <a:ahLst/>
              <a:cxnLst/>
              <a:rect l="l" t="t" r="r" b="b"/>
              <a:pathLst>
                <a:path w="100" h="81" extrusionOk="0">
                  <a:moveTo>
                    <a:pt x="100" y="1"/>
                  </a:moveTo>
                  <a:cubicBezTo>
                    <a:pt x="20" y="40"/>
                    <a:pt x="0" y="60"/>
                    <a:pt x="40" y="80"/>
                  </a:cubicBezTo>
                  <a:cubicBezTo>
                    <a:pt x="60" y="80"/>
                    <a:pt x="60" y="4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1307725" y="1902150"/>
              <a:ext cx="4500" cy="4000"/>
            </a:xfrm>
            <a:custGeom>
              <a:avLst/>
              <a:gdLst/>
              <a:ahLst/>
              <a:cxnLst/>
              <a:rect l="l" t="t" r="r" b="b"/>
              <a:pathLst>
                <a:path w="180" h="160" extrusionOk="0">
                  <a:moveTo>
                    <a:pt x="1" y="0"/>
                  </a:moveTo>
                  <a:cubicBezTo>
                    <a:pt x="61" y="60"/>
                    <a:pt x="120" y="100"/>
                    <a:pt x="180" y="159"/>
                  </a:cubicBezTo>
                  <a:cubicBezTo>
                    <a:pt x="160" y="60"/>
                    <a:pt x="8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554500" y="1603950"/>
              <a:ext cx="317325" cy="83225"/>
            </a:xfrm>
            <a:custGeom>
              <a:avLst/>
              <a:gdLst/>
              <a:ahLst/>
              <a:cxnLst/>
              <a:rect l="l" t="t" r="r" b="b"/>
              <a:pathLst>
                <a:path w="12693" h="3329" extrusionOk="0">
                  <a:moveTo>
                    <a:pt x="12445" y="1"/>
                  </a:moveTo>
                  <a:cubicBezTo>
                    <a:pt x="12328" y="1"/>
                    <a:pt x="12186" y="61"/>
                    <a:pt x="12076" y="72"/>
                  </a:cubicBezTo>
                  <a:cubicBezTo>
                    <a:pt x="11933" y="72"/>
                    <a:pt x="11777" y="47"/>
                    <a:pt x="11649" y="47"/>
                  </a:cubicBezTo>
                  <a:cubicBezTo>
                    <a:pt x="11617" y="47"/>
                    <a:pt x="11586" y="48"/>
                    <a:pt x="11559" y="52"/>
                  </a:cubicBezTo>
                  <a:cubicBezTo>
                    <a:pt x="10206" y="331"/>
                    <a:pt x="8833" y="589"/>
                    <a:pt x="7500" y="927"/>
                  </a:cubicBezTo>
                  <a:cubicBezTo>
                    <a:pt x="6128" y="1246"/>
                    <a:pt x="4815" y="1624"/>
                    <a:pt x="3442" y="1842"/>
                  </a:cubicBezTo>
                  <a:cubicBezTo>
                    <a:pt x="3263" y="1962"/>
                    <a:pt x="3064" y="2021"/>
                    <a:pt x="2925" y="2041"/>
                  </a:cubicBezTo>
                  <a:cubicBezTo>
                    <a:pt x="1950" y="2320"/>
                    <a:pt x="976" y="2618"/>
                    <a:pt x="1" y="2877"/>
                  </a:cubicBezTo>
                  <a:cubicBezTo>
                    <a:pt x="37" y="3235"/>
                    <a:pt x="201" y="3328"/>
                    <a:pt x="405" y="3328"/>
                  </a:cubicBezTo>
                  <a:cubicBezTo>
                    <a:pt x="540" y="3328"/>
                    <a:pt x="693" y="3287"/>
                    <a:pt x="836" y="3255"/>
                  </a:cubicBezTo>
                  <a:cubicBezTo>
                    <a:pt x="1632" y="3076"/>
                    <a:pt x="2368" y="2777"/>
                    <a:pt x="3204" y="2758"/>
                  </a:cubicBezTo>
                  <a:cubicBezTo>
                    <a:pt x="4715" y="2519"/>
                    <a:pt x="6188" y="1962"/>
                    <a:pt x="7699" y="1663"/>
                  </a:cubicBezTo>
                  <a:cubicBezTo>
                    <a:pt x="8933" y="1445"/>
                    <a:pt x="10186" y="1246"/>
                    <a:pt x="11380" y="828"/>
                  </a:cubicBezTo>
                  <a:cubicBezTo>
                    <a:pt x="11658" y="669"/>
                    <a:pt x="11956" y="649"/>
                    <a:pt x="12255" y="530"/>
                  </a:cubicBezTo>
                  <a:cubicBezTo>
                    <a:pt x="12414" y="450"/>
                    <a:pt x="12692" y="390"/>
                    <a:pt x="12653" y="171"/>
                  </a:cubicBezTo>
                  <a:cubicBezTo>
                    <a:pt x="12617" y="39"/>
                    <a:pt x="12539" y="1"/>
                    <a:pt x="12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17050" y="1525675"/>
              <a:ext cx="227300" cy="46775"/>
            </a:xfrm>
            <a:custGeom>
              <a:avLst/>
              <a:gdLst/>
              <a:ahLst/>
              <a:cxnLst/>
              <a:rect l="l" t="t" r="r" b="b"/>
              <a:pathLst>
                <a:path w="9092" h="1871" extrusionOk="0">
                  <a:moveTo>
                    <a:pt x="7689" y="0"/>
                  </a:moveTo>
                  <a:cubicBezTo>
                    <a:pt x="7515" y="0"/>
                    <a:pt x="7341" y="30"/>
                    <a:pt x="7162" y="60"/>
                  </a:cubicBezTo>
                  <a:cubicBezTo>
                    <a:pt x="7063" y="60"/>
                    <a:pt x="6943" y="100"/>
                    <a:pt x="6844" y="100"/>
                  </a:cubicBezTo>
                  <a:cubicBezTo>
                    <a:pt x="6804" y="100"/>
                    <a:pt x="6764" y="120"/>
                    <a:pt x="6764" y="179"/>
                  </a:cubicBezTo>
                  <a:cubicBezTo>
                    <a:pt x="6758" y="199"/>
                    <a:pt x="6751" y="206"/>
                    <a:pt x="6744" y="206"/>
                  </a:cubicBezTo>
                  <a:cubicBezTo>
                    <a:pt x="6731" y="206"/>
                    <a:pt x="6718" y="179"/>
                    <a:pt x="6705" y="179"/>
                  </a:cubicBezTo>
                  <a:cubicBezTo>
                    <a:pt x="6643" y="179"/>
                    <a:pt x="6581" y="171"/>
                    <a:pt x="6521" y="171"/>
                  </a:cubicBezTo>
                  <a:cubicBezTo>
                    <a:pt x="6445" y="171"/>
                    <a:pt x="6373" y="184"/>
                    <a:pt x="6307" y="239"/>
                  </a:cubicBezTo>
                  <a:cubicBezTo>
                    <a:pt x="6167" y="319"/>
                    <a:pt x="6048" y="378"/>
                    <a:pt x="5929" y="418"/>
                  </a:cubicBezTo>
                  <a:cubicBezTo>
                    <a:pt x="5921" y="486"/>
                    <a:pt x="5905" y="508"/>
                    <a:pt x="5884" y="508"/>
                  </a:cubicBezTo>
                  <a:cubicBezTo>
                    <a:pt x="5851" y="508"/>
                    <a:pt x="5806" y="450"/>
                    <a:pt x="5770" y="438"/>
                  </a:cubicBezTo>
                  <a:cubicBezTo>
                    <a:pt x="5691" y="415"/>
                    <a:pt x="5612" y="406"/>
                    <a:pt x="5532" y="406"/>
                  </a:cubicBezTo>
                  <a:cubicBezTo>
                    <a:pt x="5268" y="406"/>
                    <a:pt x="5000" y="507"/>
                    <a:pt x="4755" y="537"/>
                  </a:cubicBezTo>
                  <a:cubicBezTo>
                    <a:pt x="3164" y="756"/>
                    <a:pt x="1572" y="1094"/>
                    <a:pt x="1" y="1452"/>
                  </a:cubicBezTo>
                  <a:cubicBezTo>
                    <a:pt x="60" y="1512"/>
                    <a:pt x="80" y="1552"/>
                    <a:pt x="160" y="1592"/>
                  </a:cubicBezTo>
                  <a:cubicBezTo>
                    <a:pt x="259" y="1631"/>
                    <a:pt x="399" y="1612"/>
                    <a:pt x="359" y="1791"/>
                  </a:cubicBezTo>
                  <a:lnTo>
                    <a:pt x="399" y="1870"/>
                  </a:lnTo>
                  <a:cubicBezTo>
                    <a:pt x="1075" y="1731"/>
                    <a:pt x="1771" y="1671"/>
                    <a:pt x="2447" y="1512"/>
                  </a:cubicBezTo>
                  <a:cubicBezTo>
                    <a:pt x="4636" y="1074"/>
                    <a:pt x="6844" y="637"/>
                    <a:pt x="9092" y="478"/>
                  </a:cubicBezTo>
                  <a:cubicBezTo>
                    <a:pt x="8893" y="120"/>
                    <a:pt x="8435" y="418"/>
                    <a:pt x="8216" y="120"/>
                  </a:cubicBezTo>
                  <a:cubicBezTo>
                    <a:pt x="8037" y="30"/>
                    <a:pt x="7863" y="0"/>
                    <a:pt x="76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1914450" y="1650500"/>
              <a:ext cx="188525" cy="39800"/>
            </a:xfrm>
            <a:custGeom>
              <a:avLst/>
              <a:gdLst/>
              <a:ahLst/>
              <a:cxnLst/>
              <a:rect l="l" t="t" r="r" b="b"/>
              <a:pathLst>
                <a:path w="7541" h="1592" extrusionOk="0">
                  <a:moveTo>
                    <a:pt x="1508" y="218"/>
                  </a:moveTo>
                  <a:cubicBezTo>
                    <a:pt x="1516" y="218"/>
                    <a:pt x="1525" y="218"/>
                    <a:pt x="1533" y="219"/>
                  </a:cubicBezTo>
                  <a:cubicBezTo>
                    <a:pt x="1465" y="238"/>
                    <a:pt x="1396" y="246"/>
                    <a:pt x="1326" y="246"/>
                  </a:cubicBezTo>
                  <a:cubicBezTo>
                    <a:pt x="1326" y="246"/>
                    <a:pt x="1326" y="246"/>
                    <a:pt x="1326" y="246"/>
                  </a:cubicBezTo>
                  <a:lnTo>
                    <a:pt x="1326" y="246"/>
                  </a:lnTo>
                  <a:cubicBezTo>
                    <a:pt x="1388" y="236"/>
                    <a:pt x="1453" y="218"/>
                    <a:pt x="1508" y="218"/>
                  </a:cubicBezTo>
                  <a:close/>
                  <a:moveTo>
                    <a:pt x="1075" y="0"/>
                  </a:moveTo>
                  <a:lnTo>
                    <a:pt x="1075" y="0"/>
                  </a:lnTo>
                  <a:cubicBezTo>
                    <a:pt x="1082" y="144"/>
                    <a:pt x="1123" y="210"/>
                    <a:pt x="1180" y="236"/>
                  </a:cubicBezTo>
                  <a:lnTo>
                    <a:pt x="1180" y="236"/>
                  </a:lnTo>
                  <a:cubicBezTo>
                    <a:pt x="964" y="211"/>
                    <a:pt x="744" y="141"/>
                    <a:pt x="529" y="141"/>
                  </a:cubicBezTo>
                  <a:cubicBezTo>
                    <a:pt x="347" y="141"/>
                    <a:pt x="169" y="190"/>
                    <a:pt x="1" y="358"/>
                  </a:cubicBezTo>
                  <a:cubicBezTo>
                    <a:pt x="156" y="467"/>
                    <a:pt x="334" y="479"/>
                    <a:pt x="519" y="479"/>
                  </a:cubicBezTo>
                  <a:cubicBezTo>
                    <a:pt x="571" y="479"/>
                    <a:pt x="624" y="478"/>
                    <a:pt x="677" y="478"/>
                  </a:cubicBezTo>
                  <a:cubicBezTo>
                    <a:pt x="1413" y="478"/>
                    <a:pt x="2169" y="498"/>
                    <a:pt x="2905" y="498"/>
                  </a:cubicBezTo>
                  <a:cubicBezTo>
                    <a:pt x="3761" y="518"/>
                    <a:pt x="4616" y="518"/>
                    <a:pt x="5471" y="657"/>
                  </a:cubicBezTo>
                  <a:cubicBezTo>
                    <a:pt x="5969" y="716"/>
                    <a:pt x="5969" y="716"/>
                    <a:pt x="5670" y="1214"/>
                  </a:cubicBezTo>
                  <a:lnTo>
                    <a:pt x="5591" y="1373"/>
                  </a:lnTo>
                  <a:cubicBezTo>
                    <a:pt x="5750" y="1552"/>
                    <a:pt x="5949" y="1592"/>
                    <a:pt x="6168" y="1592"/>
                  </a:cubicBezTo>
                  <a:cubicBezTo>
                    <a:pt x="6387" y="1393"/>
                    <a:pt x="6486" y="1094"/>
                    <a:pt x="6645" y="856"/>
                  </a:cubicBezTo>
                  <a:cubicBezTo>
                    <a:pt x="6625" y="756"/>
                    <a:pt x="6625" y="657"/>
                    <a:pt x="6705" y="597"/>
                  </a:cubicBezTo>
                  <a:cubicBezTo>
                    <a:pt x="6728" y="592"/>
                    <a:pt x="6751" y="590"/>
                    <a:pt x="6772" y="590"/>
                  </a:cubicBezTo>
                  <a:cubicBezTo>
                    <a:pt x="6842" y="590"/>
                    <a:pt x="6903" y="616"/>
                    <a:pt x="6963" y="677"/>
                  </a:cubicBezTo>
                  <a:lnTo>
                    <a:pt x="7302" y="677"/>
                  </a:lnTo>
                  <a:cubicBezTo>
                    <a:pt x="7381" y="597"/>
                    <a:pt x="7501" y="577"/>
                    <a:pt x="7540" y="438"/>
                  </a:cubicBezTo>
                  <a:cubicBezTo>
                    <a:pt x="7160" y="210"/>
                    <a:pt x="6747" y="176"/>
                    <a:pt x="6328" y="176"/>
                  </a:cubicBezTo>
                  <a:cubicBezTo>
                    <a:pt x="6148" y="176"/>
                    <a:pt x="5967" y="182"/>
                    <a:pt x="5786" y="182"/>
                  </a:cubicBezTo>
                  <a:cubicBezTo>
                    <a:pt x="5728" y="182"/>
                    <a:pt x="5669" y="181"/>
                    <a:pt x="5611" y="179"/>
                  </a:cubicBezTo>
                  <a:cubicBezTo>
                    <a:pt x="4099" y="120"/>
                    <a:pt x="2587" y="80"/>
                    <a:pt x="10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830525" y="1983200"/>
              <a:ext cx="144750" cy="55300"/>
            </a:xfrm>
            <a:custGeom>
              <a:avLst/>
              <a:gdLst/>
              <a:ahLst/>
              <a:cxnLst/>
              <a:rect l="l" t="t" r="r" b="b"/>
              <a:pathLst>
                <a:path w="5790" h="2212" extrusionOk="0">
                  <a:moveTo>
                    <a:pt x="5531" y="1"/>
                  </a:moveTo>
                  <a:cubicBezTo>
                    <a:pt x="4019" y="200"/>
                    <a:pt x="2646" y="836"/>
                    <a:pt x="1254" y="1413"/>
                  </a:cubicBezTo>
                  <a:cubicBezTo>
                    <a:pt x="1244" y="1554"/>
                    <a:pt x="1199" y="1597"/>
                    <a:pt x="1142" y="1597"/>
                  </a:cubicBezTo>
                  <a:cubicBezTo>
                    <a:pt x="1078" y="1597"/>
                    <a:pt x="998" y="1544"/>
                    <a:pt x="935" y="1512"/>
                  </a:cubicBezTo>
                  <a:cubicBezTo>
                    <a:pt x="577" y="1572"/>
                    <a:pt x="140" y="1453"/>
                    <a:pt x="0" y="1990"/>
                  </a:cubicBezTo>
                  <a:cubicBezTo>
                    <a:pt x="219" y="2209"/>
                    <a:pt x="498" y="2109"/>
                    <a:pt x="756" y="2189"/>
                  </a:cubicBezTo>
                  <a:cubicBezTo>
                    <a:pt x="836" y="2205"/>
                    <a:pt x="913" y="2212"/>
                    <a:pt x="990" y="2212"/>
                  </a:cubicBezTo>
                  <a:cubicBezTo>
                    <a:pt x="1486" y="2212"/>
                    <a:pt x="1925" y="1912"/>
                    <a:pt x="2407" y="1791"/>
                  </a:cubicBezTo>
                  <a:cubicBezTo>
                    <a:pt x="3541" y="1493"/>
                    <a:pt x="4695" y="1075"/>
                    <a:pt x="5749" y="577"/>
                  </a:cubicBezTo>
                  <a:cubicBezTo>
                    <a:pt x="5789" y="319"/>
                    <a:pt x="5789" y="100"/>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737525" y="1572175"/>
              <a:ext cx="144250" cy="38075"/>
            </a:xfrm>
            <a:custGeom>
              <a:avLst/>
              <a:gdLst/>
              <a:ahLst/>
              <a:cxnLst/>
              <a:rect l="l" t="t" r="r" b="b"/>
              <a:pathLst>
                <a:path w="5770" h="1523" extrusionOk="0">
                  <a:moveTo>
                    <a:pt x="5426" y="1"/>
                  </a:moveTo>
                  <a:cubicBezTo>
                    <a:pt x="5197" y="1"/>
                    <a:pt x="4976" y="71"/>
                    <a:pt x="4755" y="130"/>
                  </a:cubicBezTo>
                  <a:cubicBezTo>
                    <a:pt x="3800" y="368"/>
                    <a:pt x="2845" y="527"/>
                    <a:pt x="1890" y="706"/>
                  </a:cubicBezTo>
                  <a:cubicBezTo>
                    <a:pt x="1393" y="766"/>
                    <a:pt x="896" y="905"/>
                    <a:pt x="398" y="1005"/>
                  </a:cubicBezTo>
                  <a:cubicBezTo>
                    <a:pt x="458" y="1244"/>
                    <a:pt x="0" y="1224"/>
                    <a:pt x="120" y="1522"/>
                  </a:cubicBezTo>
                  <a:cubicBezTo>
                    <a:pt x="1870" y="1303"/>
                    <a:pt x="3601" y="905"/>
                    <a:pt x="5332" y="527"/>
                  </a:cubicBezTo>
                  <a:cubicBezTo>
                    <a:pt x="5431" y="368"/>
                    <a:pt x="5630" y="448"/>
                    <a:pt x="5729" y="348"/>
                  </a:cubicBezTo>
                  <a:cubicBezTo>
                    <a:pt x="5769" y="229"/>
                    <a:pt x="5769" y="130"/>
                    <a:pt x="5670" y="30"/>
                  </a:cubicBezTo>
                  <a:cubicBezTo>
                    <a:pt x="5587" y="9"/>
                    <a:pt x="5506" y="1"/>
                    <a:pt x="54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350100" y="1861500"/>
              <a:ext cx="36350" cy="93750"/>
            </a:xfrm>
            <a:custGeom>
              <a:avLst/>
              <a:gdLst/>
              <a:ahLst/>
              <a:cxnLst/>
              <a:rect l="l" t="t" r="r" b="b"/>
              <a:pathLst>
                <a:path w="1454" h="3750" extrusionOk="0">
                  <a:moveTo>
                    <a:pt x="794" y="1"/>
                  </a:moveTo>
                  <a:cubicBezTo>
                    <a:pt x="729" y="1"/>
                    <a:pt x="658" y="29"/>
                    <a:pt x="578" y="94"/>
                  </a:cubicBezTo>
                  <a:cubicBezTo>
                    <a:pt x="558" y="174"/>
                    <a:pt x="538" y="214"/>
                    <a:pt x="459" y="214"/>
                  </a:cubicBezTo>
                  <a:lnTo>
                    <a:pt x="299" y="134"/>
                  </a:lnTo>
                  <a:cubicBezTo>
                    <a:pt x="240" y="134"/>
                    <a:pt x="180" y="174"/>
                    <a:pt x="160" y="214"/>
                  </a:cubicBezTo>
                  <a:cubicBezTo>
                    <a:pt x="61" y="910"/>
                    <a:pt x="1" y="1606"/>
                    <a:pt x="1" y="2302"/>
                  </a:cubicBezTo>
                  <a:cubicBezTo>
                    <a:pt x="140" y="2462"/>
                    <a:pt x="41" y="2680"/>
                    <a:pt x="140" y="2800"/>
                  </a:cubicBezTo>
                  <a:cubicBezTo>
                    <a:pt x="180" y="2840"/>
                    <a:pt x="260" y="2879"/>
                    <a:pt x="339" y="2879"/>
                  </a:cubicBezTo>
                  <a:cubicBezTo>
                    <a:pt x="439" y="2840"/>
                    <a:pt x="498" y="2780"/>
                    <a:pt x="558" y="2680"/>
                  </a:cubicBezTo>
                  <a:cubicBezTo>
                    <a:pt x="578" y="2601"/>
                    <a:pt x="598" y="2541"/>
                    <a:pt x="578" y="2481"/>
                  </a:cubicBezTo>
                  <a:cubicBezTo>
                    <a:pt x="578" y="2455"/>
                    <a:pt x="576" y="2436"/>
                    <a:pt x="571" y="2419"/>
                  </a:cubicBezTo>
                  <a:lnTo>
                    <a:pt x="571" y="2419"/>
                  </a:lnTo>
                  <a:cubicBezTo>
                    <a:pt x="688" y="2645"/>
                    <a:pt x="463" y="2872"/>
                    <a:pt x="498" y="3098"/>
                  </a:cubicBezTo>
                  <a:cubicBezTo>
                    <a:pt x="538" y="3377"/>
                    <a:pt x="638" y="3615"/>
                    <a:pt x="896" y="3735"/>
                  </a:cubicBezTo>
                  <a:cubicBezTo>
                    <a:pt x="932" y="3745"/>
                    <a:pt x="968" y="3750"/>
                    <a:pt x="1003" y="3750"/>
                  </a:cubicBezTo>
                  <a:cubicBezTo>
                    <a:pt x="1105" y="3750"/>
                    <a:pt x="1200" y="3709"/>
                    <a:pt x="1274" y="3635"/>
                  </a:cubicBezTo>
                  <a:cubicBezTo>
                    <a:pt x="1453" y="3377"/>
                    <a:pt x="1453" y="3078"/>
                    <a:pt x="1234" y="2800"/>
                  </a:cubicBezTo>
                  <a:cubicBezTo>
                    <a:pt x="1188" y="2777"/>
                    <a:pt x="1142" y="2754"/>
                    <a:pt x="1097" y="2754"/>
                  </a:cubicBezTo>
                  <a:cubicBezTo>
                    <a:pt x="1063" y="2754"/>
                    <a:pt x="1029" y="2766"/>
                    <a:pt x="996" y="2800"/>
                  </a:cubicBezTo>
                  <a:cubicBezTo>
                    <a:pt x="956" y="2680"/>
                    <a:pt x="1075" y="2680"/>
                    <a:pt x="1095" y="2621"/>
                  </a:cubicBezTo>
                  <a:cubicBezTo>
                    <a:pt x="1195" y="2481"/>
                    <a:pt x="1254" y="2283"/>
                    <a:pt x="1294" y="2103"/>
                  </a:cubicBezTo>
                  <a:lnTo>
                    <a:pt x="1294" y="1885"/>
                  </a:lnTo>
                  <a:cubicBezTo>
                    <a:pt x="1234" y="1606"/>
                    <a:pt x="1195" y="1308"/>
                    <a:pt x="1274" y="1009"/>
                  </a:cubicBezTo>
                  <a:lnTo>
                    <a:pt x="1274" y="791"/>
                  </a:lnTo>
                  <a:cubicBezTo>
                    <a:pt x="1274" y="711"/>
                    <a:pt x="1254" y="631"/>
                    <a:pt x="1195" y="592"/>
                  </a:cubicBezTo>
                  <a:cubicBezTo>
                    <a:pt x="1135" y="492"/>
                    <a:pt x="1095" y="333"/>
                    <a:pt x="1075" y="214"/>
                  </a:cubicBezTo>
                  <a:cubicBezTo>
                    <a:pt x="999" y="87"/>
                    <a:pt x="907" y="1"/>
                    <a:pt x="7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2443600" y="2115000"/>
              <a:ext cx="143250" cy="47750"/>
            </a:xfrm>
            <a:custGeom>
              <a:avLst/>
              <a:gdLst/>
              <a:ahLst/>
              <a:cxnLst/>
              <a:rect l="l" t="t" r="r" b="b"/>
              <a:pathLst>
                <a:path w="5730" h="1910" extrusionOk="0">
                  <a:moveTo>
                    <a:pt x="5332" y="0"/>
                  </a:moveTo>
                  <a:cubicBezTo>
                    <a:pt x="5233" y="0"/>
                    <a:pt x="5173" y="0"/>
                    <a:pt x="5093" y="20"/>
                  </a:cubicBezTo>
                  <a:cubicBezTo>
                    <a:pt x="4934" y="80"/>
                    <a:pt x="4795" y="100"/>
                    <a:pt x="4636" y="120"/>
                  </a:cubicBezTo>
                  <a:cubicBezTo>
                    <a:pt x="4576" y="120"/>
                    <a:pt x="4497" y="120"/>
                    <a:pt x="4417" y="139"/>
                  </a:cubicBezTo>
                  <a:cubicBezTo>
                    <a:pt x="4019" y="219"/>
                    <a:pt x="3661" y="398"/>
                    <a:pt x="3243" y="497"/>
                  </a:cubicBezTo>
                  <a:cubicBezTo>
                    <a:pt x="2464" y="687"/>
                    <a:pt x="1758" y="1077"/>
                    <a:pt x="934" y="1077"/>
                  </a:cubicBezTo>
                  <a:cubicBezTo>
                    <a:pt x="895" y="1077"/>
                    <a:pt x="856" y="1076"/>
                    <a:pt x="816" y="1074"/>
                  </a:cubicBezTo>
                  <a:cubicBezTo>
                    <a:pt x="792" y="1071"/>
                    <a:pt x="768" y="1069"/>
                    <a:pt x="746" y="1069"/>
                  </a:cubicBezTo>
                  <a:cubicBezTo>
                    <a:pt x="528" y="1069"/>
                    <a:pt x="386" y="1234"/>
                    <a:pt x="259" y="1432"/>
                  </a:cubicBezTo>
                  <a:cubicBezTo>
                    <a:pt x="259" y="1611"/>
                    <a:pt x="1" y="1890"/>
                    <a:pt x="419" y="1910"/>
                  </a:cubicBezTo>
                  <a:cubicBezTo>
                    <a:pt x="1930" y="1731"/>
                    <a:pt x="3363" y="1273"/>
                    <a:pt x="4775" y="736"/>
                  </a:cubicBezTo>
                  <a:cubicBezTo>
                    <a:pt x="4840" y="598"/>
                    <a:pt x="4951" y="579"/>
                    <a:pt x="5068" y="579"/>
                  </a:cubicBezTo>
                  <a:cubicBezTo>
                    <a:pt x="5111" y="579"/>
                    <a:pt x="5155" y="582"/>
                    <a:pt x="5198" y="582"/>
                  </a:cubicBezTo>
                  <a:cubicBezTo>
                    <a:pt x="5289" y="582"/>
                    <a:pt x="5373" y="570"/>
                    <a:pt x="5432" y="497"/>
                  </a:cubicBezTo>
                  <a:cubicBezTo>
                    <a:pt x="5670" y="299"/>
                    <a:pt x="5730" y="100"/>
                    <a:pt x="53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2971750" y="1948875"/>
              <a:ext cx="111425" cy="44300"/>
            </a:xfrm>
            <a:custGeom>
              <a:avLst/>
              <a:gdLst/>
              <a:ahLst/>
              <a:cxnLst/>
              <a:rect l="l" t="t" r="r" b="b"/>
              <a:pathLst>
                <a:path w="4457" h="1772" extrusionOk="0">
                  <a:moveTo>
                    <a:pt x="3681" y="1"/>
                  </a:moveTo>
                  <a:cubicBezTo>
                    <a:pt x="2448" y="279"/>
                    <a:pt x="1254" y="677"/>
                    <a:pt x="100" y="1254"/>
                  </a:cubicBezTo>
                  <a:cubicBezTo>
                    <a:pt x="1" y="1573"/>
                    <a:pt x="399" y="1573"/>
                    <a:pt x="458" y="1771"/>
                  </a:cubicBezTo>
                  <a:cubicBezTo>
                    <a:pt x="1652" y="1493"/>
                    <a:pt x="2826" y="1214"/>
                    <a:pt x="3940" y="717"/>
                  </a:cubicBezTo>
                  <a:cubicBezTo>
                    <a:pt x="4039" y="538"/>
                    <a:pt x="4457" y="618"/>
                    <a:pt x="4337" y="279"/>
                  </a:cubicBezTo>
                  <a:cubicBezTo>
                    <a:pt x="4238" y="1"/>
                    <a:pt x="3940" y="21"/>
                    <a:pt x="36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064650" y="1654625"/>
              <a:ext cx="63675" cy="164575"/>
            </a:xfrm>
            <a:custGeom>
              <a:avLst/>
              <a:gdLst/>
              <a:ahLst/>
              <a:cxnLst/>
              <a:rect l="l" t="t" r="r" b="b"/>
              <a:pathLst>
                <a:path w="2547" h="6583" extrusionOk="0">
                  <a:moveTo>
                    <a:pt x="2231" y="0"/>
                  </a:moveTo>
                  <a:cubicBezTo>
                    <a:pt x="2163" y="0"/>
                    <a:pt x="2100" y="64"/>
                    <a:pt x="2030" y="134"/>
                  </a:cubicBezTo>
                  <a:cubicBezTo>
                    <a:pt x="1791" y="253"/>
                    <a:pt x="1672" y="432"/>
                    <a:pt x="1831" y="691"/>
                  </a:cubicBezTo>
                  <a:cubicBezTo>
                    <a:pt x="1771" y="910"/>
                    <a:pt x="1691" y="1108"/>
                    <a:pt x="1652" y="1307"/>
                  </a:cubicBezTo>
                  <a:cubicBezTo>
                    <a:pt x="1632" y="1407"/>
                    <a:pt x="1572" y="1486"/>
                    <a:pt x="1493" y="1526"/>
                  </a:cubicBezTo>
                  <a:cubicBezTo>
                    <a:pt x="1413" y="1626"/>
                    <a:pt x="1453" y="1785"/>
                    <a:pt x="1333" y="1884"/>
                  </a:cubicBezTo>
                  <a:cubicBezTo>
                    <a:pt x="1274" y="1944"/>
                    <a:pt x="1254" y="2043"/>
                    <a:pt x="1254" y="2143"/>
                  </a:cubicBezTo>
                  <a:cubicBezTo>
                    <a:pt x="1254" y="2242"/>
                    <a:pt x="1234" y="2342"/>
                    <a:pt x="1134" y="2402"/>
                  </a:cubicBezTo>
                  <a:cubicBezTo>
                    <a:pt x="995" y="2581"/>
                    <a:pt x="1134" y="2799"/>
                    <a:pt x="975" y="2939"/>
                  </a:cubicBezTo>
                  <a:lnTo>
                    <a:pt x="955" y="2998"/>
                  </a:lnTo>
                  <a:lnTo>
                    <a:pt x="955" y="3038"/>
                  </a:lnTo>
                  <a:cubicBezTo>
                    <a:pt x="955" y="3138"/>
                    <a:pt x="876" y="3217"/>
                    <a:pt x="816" y="3297"/>
                  </a:cubicBezTo>
                  <a:lnTo>
                    <a:pt x="776" y="3336"/>
                  </a:lnTo>
                  <a:lnTo>
                    <a:pt x="776" y="3396"/>
                  </a:lnTo>
                  <a:cubicBezTo>
                    <a:pt x="737" y="3516"/>
                    <a:pt x="757" y="3695"/>
                    <a:pt x="697" y="3794"/>
                  </a:cubicBezTo>
                  <a:cubicBezTo>
                    <a:pt x="558" y="3933"/>
                    <a:pt x="697" y="4192"/>
                    <a:pt x="498" y="4311"/>
                  </a:cubicBezTo>
                  <a:lnTo>
                    <a:pt x="498" y="4291"/>
                  </a:lnTo>
                  <a:cubicBezTo>
                    <a:pt x="379" y="4470"/>
                    <a:pt x="498" y="4689"/>
                    <a:pt x="339" y="4828"/>
                  </a:cubicBezTo>
                  <a:lnTo>
                    <a:pt x="339" y="4809"/>
                  </a:lnTo>
                  <a:lnTo>
                    <a:pt x="339" y="4809"/>
                  </a:lnTo>
                  <a:cubicBezTo>
                    <a:pt x="160" y="5027"/>
                    <a:pt x="359" y="5326"/>
                    <a:pt x="160" y="5525"/>
                  </a:cubicBezTo>
                  <a:lnTo>
                    <a:pt x="140" y="5584"/>
                  </a:lnTo>
                  <a:lnTo>
                    <a:pt x="140" y="5624"/>
                  </a:lnTo>
                  <a:cubicBezTo>
                    <a:pt x="80" y="5763"/>
                    <a:pt x="100" y="5903"/>
                    <a:pt x="1" y="6022"/>
                  </a:cubicBezTo>
                  <a:lnTo>
                    <a:pt x="1" y="6559"/>
                  </a:lnTo>
                  <a:cubicBezTo>
                    <a:pt x="49" y="6575"/>
                    <a:pt x="92" y="6582"/>
                    <a:pt x="131" y="6582"/>
                  </a:cubicBezTo>
                  <a:cubicBezTo>
                    <a:pt x="332" y="6582"/>
                    <a:pt x="421" y="6388"/>
                    <a:pt x="538" y="6221"/>
                  </a:cubicBezTo>
                  <a:cubicBezTo>
                    <a:pt x="538" y="5923"/>
                    <a:pt x="597" y="5624"/>
                    <a:pt x="677" y="5366"/>
                  </a:cubicBezTo>
                  <a:cubicBezTo>
                    <a:pt x="757" y="5107"/>
                    <a:pt x="856" y="4868"/>
                    <a:pt x="896" y="4610"/>
                  </a:cubicBezTo>
                  <a:cubicBezTo>
                    <a:pt x="955" y="4411"/>
                    <a:pt x="1035" y="4192"/>
                    <a:pt x="1174" y="4013"/>
                  </a:cubicBezTo>
                  <a:cubicBezTo>
                    <a:pt x="1234" y="3973"/>
                    <a:pt x="1254" y="3893"/>
                    <a:pt x="1254" y="3814"/>
                  </a:cubicBezTo>
                  <a:cubicBezTo>
                    <a:pt x="1194" y="3675"/>
                    <a:pt x="1254" y="3535"/>
                    <a:pt x="1353" y="3416"/>
                  </a:cubicBezTo>
                  <a:lnTo>
                    <a:pt x="1433" y="3416"/>
                  </a:lnTo>
                  <a:lnTo>
                    <a:pt x="1433" y="3197"/>
                  </a:lnTo>
                  <a:cubicBezTo>
                    <a:pt x="1433" y="3098"/>
                    <a:pt x="1433" y="2978"/>
                    <a:pt x="1493" y="2899"/>
                  </a:cubicBezTo>
                  <a:lnTo>
                    <a:pt x="1572" y="2899"/>
                  </a:lnTo>
                  <a:cubicBezTo>
                    <a:pt x="1592" y="2819"/>
                    <a:pt x="1592" y="2740"/>
                    <a:pt x="1592" y="2680"/>
                  </a:cubicBezTo>
                  <a:cubicBezTo>
                    <a:pt x="1592" y="2501"/>
                    <a:pt x="1632" y="2322"/>
                    <a:pt x="1731" y="2143"/>
                  </a:cubicBezTo>
                  <a:cubicBezTo>
                    <a:pt x="1771" y="2043"/>
                    <a:pt x="1831" y="1944"/>
                    <a:pt x="1890" y="1884"/>
                  </a:cubicBezTo>
                  <a:cubicBezTo>
                    <a:pt x="1950" y="1745"/>
                    <a:pt x="1970" y="1626"/>
                    <a:pt x="2069" y="1526"/>
                  </a:cubicBezTo>
                  <a:cubicBezTo>
                    <a:pt x="2129" y="1427"/>
                    <a:pt x="2089" y="1288"/>
                    <a:pt x="2189" y="1188"/>
                  </a:cubicBezTo>
                  <a:lnTo>
                    <a:pt x="2268" y="1188"/>
                  </a:lnTo>
                  <a:cubicBezTo>
                    <a:pt x="2288" y="1108"/>
                    <a:pt x="2328" y="1029"/>
                    <a:pt x="2368" y="989"/>
                  </a:cubicBezTo>
                  <a:cubicBezTo>
                    <a:pt x="2348" y="929"/>
                    <a:pt x="2348" y="890"/>
                    <a:pt x="2388" y="830"/>
                  </a:cubicBezTo>
                  <a:cubicBezTo>
                    <a:pt x="2447" y="750"/>
                    <a:pt x="2487" y="691"/>
                    <a:pt x="2527" y="611"/>
                  </a:cubicBezTo>
                  <a:cubicBezTo>
                    <a:pt x="2547" y="432"/>
                    <a:pt x="2467" y="253"/>
                    <a:pt x="2388" y="114"/>
                  </a:cubicBezTo>
                  <a:cubicBezTo>
                    <a:pt x="2330" y="32"/>
                    <a:pt x="2280" y="0"/>
                    <a:pt x="22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2368525" y="1962225"/>
              <a:ext cx="42275" cy="128425"/>
            </a:xfrm>
            <a:custGeom>
              <a:avLst/>
              <a:gdLst/>
              <a:ahLst/>
              <a:cxnLst/>
              <a:rect l="l" t="t" r="r" b="b"/>
              <a:pathLst>
                <a:path w="1691" h="5137" extrusionOk="0">
                  <a:moveTo>
                    <a:pt x="536" y="0"/>
                  </a:moveTo>
                  <a:cubicBezTo>
                    <a:pt x="325" y="0"/>
                    <a:pt x="391" y="412"/>
                    <a:pt x="175" y="412"/>
                  </a:cubicBezTo>
                  <a:cubicBezTo>
                    <a:pt x="144" y="412"/>
                    <a:pt x="106" y="403"/>
                    <a:pt x="60" y="382"/>
                  </a:cubicBezTo>
                  <a:lnTo>
                    <a:pt x="60" y="382"/>
                  </a:lnTo>
                  <a:cubicBezTo>
                    <a:pt x="0" y="482"/>
                    <a:pt x="20" y="621"/>
                    <a:pt x="99" y="720"/>
                  </a:cubicBezTo>
                  <a:cubicBezTo>
                    <a:pt x="259" y="2153"/>
                    <a:pt x="517" y="3605"/>
                    <a:pt x="1134" y="4918"/>
                  </a:cubicBezTo>
                  <a:cubicBezTo>
                    <a:pt x="1144" y="4916"/>
                    <a:pt x="1154" y="4916"/>
                    <a:pt x="1163" y="4916"/>
                  </a:cubicBezTo>
                  <a:cubicBezTo>
                    <a:pt x="1288" y="4916"/>
                    <a:pt x="1258" y="5042"/>
                    <a:pt x="1333" y="5117"/>
                  </a:cubicBezTo>
                  <a:cubicBezTo>
                    <a:pt x="1353" y="5117"/>
                    <a:pt x="1412" y="5136"/>
                    <a:pt x="1432" y="5136"/>
                  </a:cubicBezTo>
                  <a:cubicBezTo>
                    <a:pt x="1452" y="5117"/>
                    <a:pt x="1512" y="5097"/>
                    <a:pt x="1532" y="5097"/>
                  </a:cubicBezTo>
                  <a:cubicBezTo>
                    <a:pt x="1591" y="5037"/>
                    <a:pt x="1611" y="4957"/>
                    <a:pt x="1631" y="4898"/>
                  </a:cubicBezTo>
                  <a:cubicBezTo>
                    <a:pt x="1691" y="4619"/>
                    <a:pt x="1591" y="4361"/>
                    <a:pt x="1452" y="4122"/>
                  </a:cubicBezTo>
                  <a:cubicBezTo>
                    <a:pt x="1353" y="3943"/>
                    <a:pt x="1353" y="3744"/>
                    <a:pt x="1333" y="3545"/>
                  </a:cubicBezTo>
                  <a:cubicBezTo>
                    <a:pt x="1333" y="3426"/>
                    <a:pt x="1313" y="3306"/>
                    <a:pt x="1253" y="3167"/>
                  </a:cubicBezTo>
                  <a:cubicBezTo>
                    <a:pt x="1114" y="2749"/>
                    <a:pt x="1094" y="2332"/>
                    <a:pt x="1034" y="1914"/>
                  </a:cubicBezTo>
                  <a:cubicBezTo>
                    <a:pt x="955" y="1277"/>
                    <a:pt x="1015" y="581"/>
                    <a:pt x="637" y="24"/>
                  </a:cubicBezTo>
                  <a:cubicBezTo>
                    <a:pt x="597" y="7"/>
                    <a:pt x="564" y="0"/>
                    <a:pt x="5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2049225" y="1910525"/>
              <a:ext cx="18425" cy="121450"/>
            </a:xfrm>
            <a:custGeom>
              <a:avLst/>
              <a:gdLst/>
              <a:ahLst/>
              <a:cxnLst/>
              <a:rect l="l" t="t" r="r" b="b"/>
              <a:pathLst>
                <a:path w="737" h="4858" extrusionOk="0">
                  <a:moveTo>
                    <a:pt x="375" y="1297"/>
                  </a:moveTo>
                  <a:lnTo>
                    <a:pt x="375" y="1297"/>
                  </a:lnTo>
                  <a:cubicBezTo>
                    <a:pt x="383" y="1434"/>
                    <a:pt x="386" y="1568"/>
                    <a:pt x="379" y="1694"/>
                  </a:cubicBezTo>
                  <a:cubicBezTo>
                    <a:pt x="335" y="1581"/>
                    <a:pt x="368" y="1437"/>
                    <a:pt x="375" y="1297"/>
                  </a:cubicBezTo>
                  <a:close/>
                  <a:moveTo>
                    <a:pt x="617" y="0"/>
                  </a:moveTo>
                  <a:cubicBezTo>
                    <a:pt x="249" y="0"/>
                    <a:pt x="339" y="354"/>
                    <a:pt x="339" y="600"/>
                  </a:cubicBezTo>
                  <a:cubicBezTo>
                    <a:pt x="339" y="773"/>
                    <a:pt x="353" y="956"/>
                    <a:pt x="365" y="1137"/>
                  </a:cubicBezTo>
                  <a:lnTo>
                    <a:pt x="365" y="1137"/>
                  </a:lnTo>
                  <a:cubicBezTo>
                    <a:pt x="339" y="1021"/>
                    <a:pt x="262" y="920"/>
                    <a:pt x="61" y="859"/>
                  </a:cubicBezTo>
                  <a:cubicBezTo>
                    <a:pt x="61" y="1296"/>
                    <a:pt x="1" y="1734"/>
                    <a:pt x="61" y="2152"/>
                  </a:cubicBezTo>
                  <a:cubicBezTo>
                    <a:pt x="160" y="3067"/>
                    <a:pt x="61" y="4002"/>
                    <a:pt x="379" y="4857"/>
                  </a:cubicBezTo>
                  <a:lnTo>
                    <a:pt x="737" y="4519"/>
                  </a:lnTo>
                  <a:cubicBezTo>
                    <a:pt x="697" y="3007"/>
                    <a:pt x="697" y="1515"/>
                    <a:pt x="677" y="3"/>
                  </a:cubicBezTo>
                  <a:cubicBezTo>
                    <a:pt x="656" y="1"/>
                    <a:pt x="636"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267050" y="1682825"/>
              <a:ext cx="53250" cy="104950"/>
            </a:xfrm>
            <a:custGeom>
              <a:avLst/>
              <a:gdLst/>
              <a:ahLst/>
              <a:cxnLst/>
              <a:rect l="l" t="t" r="r" b="b"/>
              <a:pathLst>
                <a:path w="2130" h="4198" extrusionOk="0">
                  <a:moveTo>
                    <a:pt x="1891" y="0"/>
                  </a:moveTo>
                  <a:cubicBezTo>
                    <a:pt x="1831" y="0"/>
                    <a:pt x="1791" y="0"/>
                    <a:pt x="1771" y="60"/>
                  </a:cubicBezTo>
                  <a:cubicBezTo>
                    <a:pt x="1632" y="160"/>
                    <a:pt x="1473" y="219"/>
                    <a:pt x="1433" y="358"/>
                  </a:cubicBezTo>
                  <a:cubicBezTo>
                    <a:pt x="1135" y="1373"/>
                    <a:pt x="538" y="2288"/>
                    <a:pt x="319" y="3342"/>
                  </a:cubicBezTo>
                  <a:cubicBezTo>
                    <a:pt x="339" y="3641"/>
                    <a:pt x="1" y="3999"/>
                    <a:pt x="498" y="4198"/>
                  </a:cubicBezTo>
                  <a:cubicBezTo>
                    <a:pt x="1035" y="2885"/>
                    <a:pt x="1592" y="1592"/>
                    <a:pt x="2129" y="279"/>
                  </a:cubicBezTo>
                  <a:cubicBezTo>
                    <a:pt x="2129" y="259"/>
                    <a:pt x="2110" y="199"/>
                    <a:pt x="2110" y="179"/>
                  </a:cubicBezTo>
                  <a:lnTo>
                    <a:pt x="1970" y="20"/>
                  </a:lnTo>
                  <a:cubicBezTo>
                    <a:pt x="1970" y="0"/>
                    <a:pt x="1931" y="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2575400" y="2085650"/>
              <a:ext cx="83075" cy="42800"/>
            </a:xfrm>
            <a:custGeom>
              <a:avLst/>
              <a:gdLst/>
              <a:ahLst/>
              <a:cxnLst/>
              <a:rect l="l" t="t" r="r" b="b"/>
              <a:pathLst>
                <a:path w="3323" h="1712" extrusionOk="0">
                  <a:moveTo>
                    <a:pt x="2805" y="0"/>
                  </a:moveTo>
                  <a:cubicBezTo>
                    <a:pt x="2109" y="180"/>
                    <a:pt x="1333" y="20"/>
                    <a:pt x="736" y="557"/>
                  </a:cubicBezTo>
                  <a:cubicBezTo>
                    <a:pt x="637" y="955"/>
                    <a:pt x="20" y="876"/>
                    <a:pt x="0" y="1353"/>
                  </a:cubicBezTo>
                  <a:cubicBezTo>
                    <a:pt x="28" y="1350"/>
                    <a:pt x="53" y="1348"/>
                    <a:pt x="75" y="1348"/>
                  </a:cubicBezTo>
                  <a:cubicBezTo>
                    <a:pt x="305" y="1348"/>
                    <a:pt x="236" y="1530"/>
                    <a:pt x="199" y="1711"/>
                  </a:cubicBezTo>
                  <a:cubicBezTo>
                    <a:pt x="1234" y="1413"/>
                    <a:pt x="2308" y="1154"/>
                    <a:pt x="3322" y="617"/>
                  </a:cubicBezTo>
                  <a:lnTo>
                    <a:pt x="3263" y="557"/>
                  </a:lnTo>
                  <a:cubicBezTo>
                    <a:pt x="2984" y="518"/>
                    <a:pt x="2825" y="398"/>
                    <a:pt x="3004" y="120"/>
                  </a:cubicBezTo>
                  <a:cubicBezTo>
                    <a:pt x="2964" y="80"/>
                    <a:pt x="2885" y="20"/>
                    <a:pt x="2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2618175" y="1603875"/>
              <a:ext cx="104950" cy="29250"/>
            </a:xfrm>
            <a:custGeom>
              <a:avLst/>
              <a:gdLst/>
              <a:ahLst/>
              <a:cxnLst/>
              <a:rect l="l" t="t" r="r" b="b"/>
              <a:pathLst>
                <a:path w="4198" h="1170" extrusionOk="0">
                  <a:moveTo>
                    <a:pt x="3936" y="0"/>
                  </a:moveTo>
                  <a:cubicBezTo>
                    <a:pt x="3798" y="0"/>
                    <a:pt x="3630" y="76"/>
                    <a:pt x="3503" y="76"/>
                  </a:cubicBezTo>
                  <a:cubicBezTo>
                    <a:pt x="3496" y="76"/>
                    <a:pt x="3489" y="76"/>
                    <a:pt x="3481" y="75"/>
                  </a:cubicBezTo>
                  <a:cubicBezTo>
                    <a:pt x="2347" y="314"/>
                    <a:pt x="1174" y="552"/>
                    <a:pt x="20" y="771"/>
                  </a:cubicBezTo>
                  <a:cubicBezTo>
                    <a:pt x="0" y="950"/>
                    <a:pt x="120" y="1050"/>
                    <a:pt x="219" y="1149"/>
                  </a:cubicBezTo>
                  <a:cubicBezTo>
                    <a:pt x="345" y="1162"/>
                    <a:pt x="467" y="1169"/>
                    <a:pt x="587" y="1169"/>
                  </a:cubicBezTo>
                  <a:cubicBezTo>
                    <a:pt x="827" y="1169"/>
                    <a:pt x="1061" y="1143"/>
                    <a:pt x="1313" y="1090"/>
                  </a:cubicBezTo>
                  <a:cubicBezTo>
                    <a:pt x="2268" y="871"/>
                    <a:pt x="3243" y="652"/>
                    <a:pt x="4198" y="433"/>
                  </a:cubicBezTo>
                  <a:cubicBezTo>
                    <a:pt x="4198" y="85"/>
                    <a:pt x="4083" y="0"/>
                    <a:pt x="3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456550" y="1625125"/>
              <a:ext cx="163625" cy="31425"/>
            </a:xfrm>
            <a:custGeom>
              <a:avLst/>
              <a:gdLst/>
              <a:ahLst/>
              <a:cxnLst/>
              <a:rect l="l" t="t" r="r" b="b"/>
              <a:pathLst>
                <a:path w="6545" h="1257" extrusionOk="0">
                  <a:moveTo>
                    <a:pt x="6286" y="1"/>
                  </a:moveTo>
                  <a:cubicBezTo>
                    <a:pt x="5471" y="1"/>
                    <a:pt x="4655" y="220"/>
                    <a:pt x="3859" y="359"/>
                  </a:cubicBezTo>
                  <a:cubicBezTo>
                    <a:pt x="3680" y="498"/>
                    <a:pt x="3461" y="399"/>
                    <a:pt x="3282" y="498"/>
                  </a:cubicBezTo>
                  <a:cubicBezTo>
                    <a:pt x="3264" y="480"/>
                    <a:pt x="3243" y="470"/>
                    <a:pt x="3222" y="470"/>
                  </a:cubicBezTo>
                  <a:cubicBezTo>
                    <a:pt x="3197" y="470"/>
                    <a:pt x="3174" y="485"/>
                    <a:pt x="3163" y="518"/>
                  </a:cubicBezTo>
                  <a:cubicBezTo>
                    <a:pt x="3060" y="584"/>
                    <a:pt x="2948" y="599"/>
                    <a:pt x="2835" y="599"/>
                  </a:cubicBezTo>
                  <a:cubicBezTo>
                    <a:pt x="2747" y="599"/>
                    <a:pt x="2658" y="590"/>
                    <a:pt x="2571" y="590"/>
                  </a:cubicBezTo>
                  <a:cubicBezTo>
                    <a:pt x="2466" y="590"/>
                    <a:pt x="2363" y="603"/>
                    <a:pt x="2268" y="657"/>
                  </a:cubicBezTo>
                  <a:cubicBezTo>
                    <a:pt x="2246" y="650"/>
                    <a:pt x="2227" y="645"/>
                    <a:pt x="2208" y="645"/>
                  </a:cubicBezTo>
                  <a:cubicBezTo>
                    <a:pt x="2176" y="645"/>
                    <a:pt x="2146" y="659"/>
                    <a:pt x="2109" y="697"/>
                  </a:cubicBezTo>
                  <a:cubicBezTo>
                    <a:pt x="1930" y="816"/>
                    <a:pt x="1711" y="717"/>
                    <a:pt x="1532" y="816"/>
                  </a:cubicBezTo>
                  <a:cubicBezTo>
                    <a:pt x="1414" y="793"/>
                    <a:pt x="1302" y="779"/>
                    <a:pt x="1194" y="779"/>
                  </a:cubicBezTo>
                  <a:cubicBezTo>
                    <a:pt x="1029" y="779"/>
                    <a:pt x="872" y="812"/>
                    <a:pt x="716" y="896"/>
                  </a:cubicBezTo>
                  <a:cubicBezTo>
                    <a:pt x="659" y="925"/>
                    <a:pt x="595" y="932"/>
                    <a:pt x="528" y="932"/>
                  </a:cubicBezTo>
                  <a:cubicBezTo>
                    <a:pt x="461" y="932"/>
                    <a:pt x="391" y="925"/>
                    <a:pt x="322" y="925"/>
                  </a:cubicBezTo>
                  <a:cubicBezTo>
                    <a:pt x="222" y="925"/>
                    <a:pt x="124" y="940"/>
                    <a:pt x="40" y="1015"/>
                  </a:cubicBezTo>
                  <a:cubicBezTo>
                    <a:pt x="0" y="1055"/>
                    <a:pt x="0" y="1115"/>
                    <a:pt x="40" y="1155"/>
                  </a:cubicBezTo>
                  <a:cubicBezTo>
                    <a:pt x="163" y="1231"/>
                    <a:pt x="278" y="1257"/>
                    <a:pt x="392" y="1257"/>
                  </a:cubicBezTo>
                  <a:cubicBezTo>
                    <a:pt x="517" y="1257"/>
                    <a:pt x="641" y="1226"/>
                    <a:pt x="776" y="1194"/>
                  </a:cubicBezTo>
                  <a:cubicBezTo>
                    <a:pt x="895" y="1155"/>
                    <a:pt x="995" y="1155"/>
                    <a:pt x="1094" y="1135"/>
                  </a:cubicBezTo>
                  <a:cubicBezTo>
                    <a:pt x="1254" y="1062"/>
                    <a:pt x="1421" y="1045"/>
                    <a:pt x="1592" y="1045"/>
                  </a:cubicBezTo>
                  <a:cubicBezTo>
                    <a:pt x="1742" y="1045"/>
                    <a:pt x="1894" y="1058"/>
                    <a:pt x="2046" y="1058"/>
                  </a:cubicBezTo>
                  <a:cubicBezTo>
                    <a:pt x="2194" y="1058"/>
                    <a:pt x="2343" y="1046"/>
                    <a:pt x="2487" y="995"/>
                  </a:cubicBezTo>
                  <a:cubicBezTo>
                    <a:pt x="2601" y="905"/>
                    <a:pt x="2726" y="889"/>
                    <a:pt x="2853" y="889"/>
                  </a:cubicBezTo>
                  <a:cubicBezTo>
                    <a:pt x="2922" y="889"/>
                    <a:pt x="2991" y="894"/>
                    <a:pt x="3059" y="894"/>
                  </a:cubicBezTo>
                  <a:cubicBezTo>
                    <a:pt x="3171" y="894"/>
                    <a:pt x="3280" y="882"/>
                    <a:pt x="3382" y="816"/>
                  </a:cubicBezTo>
                  <a:cubicBezTo>
                    <a:pt x="3399" y="822"/>
                    <a:pt x="3415" y="825"/>
                    <a:pt x="3430" y="825"/>
                  </a:cubicBezTo>
                  <a:cubicBezTo>
                    <a:pt x="3466" y="825"/>
                    <a:pt x="3499" y="811"/>
                    <a:pt x="3541" y="797"/>
                  </a:cubicBezTo>
                  <a:cubicBezTo>
                    <a:pt x="3628" y="733"/>
                    <a:pt x="3729" y="720"/>
                    <a:pt x="3832" y="720"/>
                  </a:cubicBezTo>
                  <a:cubicBezTo>
                    <a:pt x="3900" y="720"/>
                    <a:pt x="3970" y="726"/>
                    <a:pt x="4038" y="726"/>
                  </a:cubicBezTo>
                  <a:cubicBezTo>
                    <a:pt x="4122" y="726"/>
                    <a:pt x="4204" y="717"/>
                    <a:pt x="4277" y="677"/>
                  </a:cubicBezTo>
                  <a:cubicBezTo>
                    <a:pt x="4376" y="677"/>
                    <a:pt x="4476" y="637"/>
                    <a:pt x="4575" y="637"/>
                  </a:cubicBezTo>
                  <a:cubicBezTo>
                    <a:pt x="4754" y="518"/>
                    <a:pt x="4993" y="617"/>
                    <a:pt x="5172" y="518"/>
                  </a:cubicBezTo>
                  <a:cubicBezTo>
                    <a:pt x="5650" y="478"/>
                    <a:pt x="6127" y="538"/>
                    <a:pt x="6545" y="339"/>
                  </a:cubicBezTo>
                  <a:cubicBezTo>
                    <a:pt x="6525" y="180"/>
                    <a:pt x="6405" y="41"/>
                    <a:pt x="6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052725" y="1810125"/>
              <a:ext cx="25375" cy="89125"/>
            </a:xfrm>
            <a:custGeom>
              <a:avLst/>
              <a:gdLst/>
              <a:ahLst/>
              <a:cxnLst/>
              <a:rect l="l" t="t" r="r" b="b"/>
              <a:pathLst>
                <a:path w="1015" h="3565" extrusionOk="0">
                  <a:moveTo>
                    <a:pt x="895" y="1"/>
                  </a:moveTo>
                  <a:cubicBezTo>
                    <a:pt x="736" y="140"/>
                    <a:pt x="557" y="260"/>
                    <a:pt x="418" y="379"/>
                  </a:cubicBezTo>
                  <a:cubicBezTo>
                    <a:pt x="120" y="1393"/>
                    <a:pt x="0" y="2448"/>
                    <a:pt x="40" y="3542"/>
                  </a:cubicBezTo>
                  <a:cubicBezTo>
                    <a:pt x="117" y="3558"/>
                    <a:pt x="181" y="3565"/>
                    <a:pt x="234" y="3565"/>
                  </a:cubicBezTo>
                  <a:cubicBezTo>
                    <a:pt x="721" y="3565"/>
                    <a:pt x="322" y="2971"/>
                    <a:pt x="537" y="2846"/>
                  </a:cubicBezTo>
                  <a:cubicBezTo>
                    <a:pt x="597" y="2806"/>
                    <a:pt x="617" y="2806"/>
                    <a:pt x="637" y="2806"/>
                  </a:cubicBezTo>
                  <a:cubicBezTo>
                    <a:pt x="657" y="2686"/>
                    <a:pt x="657" y="2567"/>
                    <a:pt x="736" y="2448"/>
                  </a:cubicBezTo>
                  <a:cubicBezTo>
                    <a:pt x="716" y="2169"/>
                    <a:pt x="657" y="1871"/>
                    <a:pt x="796" y="1592"/>
                  </a:cubicBezTo>
                  <a:cubicBezTo>
                    <a:pt x="895" y="1374"/>
                    <a:pt x="796" y="1095"/>
                    <a:pt x="915" y="876"/>
                  </a:cubicBezTo>
                  <a:cubicBezTo>
                    <a:pt x="915" y="697"/>
                    <a:pt x="935" y="558"/>
                    <a:pt x="955" y="379"/>
                  </a:cubicBezTo>
                  <a:cubicBezTo>
                    <a:pt x="1015" y="279"/>
                    <a:pt x="1015" y="160"/>
                    <a:pt x="995" y="61"/>
                  </a:cubicBezTo>
                  <a:cubicBezTo>
                    <a:pt x="955" y="41"/>
                    <a:pt x="915" y="4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057700" y="1623775"/>
              <a:ext cx="110925" cy="25750"/>
            </a:xfrm>
            <a:custGeom>
              <a:avLst/>
              <a:gdLst/>
              <a:ahLst/>
              <a:cxnLst/>
              <a:rect l="l" t="t" r="r" b="b"/>
              <a:pathLst>
                <a:path w="4437" h="1030" extrusionOk="0">
                  <a:moveTo>
                    <a:pt x="1592" y="1"/>
                  </a:moveTo>
                  <a:cubicBezTo>
                    <a:pt x="1482" y="1"/>
                    <a:pt x="1369" y="11"/>
                    <a:pt x="1253" y="35"/>
                  </a:cubicBezTo>
                  <a:cubicBezTo>
                    <a:pt x="1194" y="35"/>
                    <a:pt x="1134" y="55"/>
                    <a:pt x="1054" y="95"/>
                  </a:cubicBezTo>
                  <a:cubicBezTo>
                    <a:pt x="915" y="194"/>
                    <a:pt x="756" y="333"/>
                    <a:pt x="597" y="333"/>
                  </a:cubicBezTo>
                  <a:cubicBezTo>
                    <a:pt x="497" y="353"/>
                    <a:pt x="358" y="353"/>
                    <a:pt x="259" y="373"/>
                  </a:cubicBezTo>
                  <a:cubicBezTo>
                    <a:pt x="159" y="393"/>
                    <a:pt x="60" y="453"/>
                    <a:pt x="0" y="552"/>
                  </a:cubicBezTo>
                  <a:cubicBezTo>
                    <a:pt x="1432" y="831"/>
                    <a:pt x="2904" y="870"/>
                    <a:pt x="4376" y="1030"/>
                  </a:cubicBezTo>
                  <a:cubicBezTo>
                    <a:pt x="4436" y="851"/>
                    <a:pt x="4337" y="731"/>
                    <a:pt x="4217" y="632"/>
                  </a:cubicBezTo>
                  <a:cubicBezTo>
                    <a:pt x="4098" y="552"/>
                    <a:pt x="3979" y="473"/>
                    <a:pt x="3899" y="353"/>
                  </a:cubicBezTo>
                  <a:cubicBezTo>
                    <a:pt x="3839" y="294"/>
                    <a:pt x="3800" y="254"/>
                    <a:pt x="3720" y="234"/>
                  </a:cubicBezTo>
                  <a:cubicBezTo>
                    <a:pt x="3632" y="196"/>
                    <a:pt x="3543" y="182"/>
                    <a:pt x="3455" y="182"/>
                  </a:cubicBezTo>
                  <a:cubicBezTo>
                    <a:pt x="3404" y="182"/>
                    <a:pt x="3353" y="187"/>
                    <a:pt x="3302" y="194"/>
                  </a:cubicBezTo>
                  <a:cubicBezTo>
                    <a:pt x="3223" y="234"/>
                    <a:pt x="3183" y="234"/>
                    <a:pt x="3103" y="254"/>
                  </a:cubicBezTo>
                  <a:cubicBezTo>
                    <a:pt x="3072" y="257"/>
                    <a:pt x="3041" y="259"/>
                    <a:pt x="3012" y="259"/>
                  </a:cubicBezTo>
                  <a:cubicBezTo>
                    <a:pt x="2874" y="259"/>
                    <a:pt x="2753" y="223"/>
                    <a:pt x="2606" y="174"/>
                  </a:cubicBezTo>
                  <a:cubicBezTo>
                    <a:pt x="2260" y="99"/>
                    <a:pt x="1936" y="1"/>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510250" y="1667400"/>
              <a:ext cx="122375" cy="33400"/>
            </a:xfrm>
            <a:custGeom>
              <a:avLst/>
              <a:gdLst/>
              <a:ahLst/>
              <a:cxnLst/>
              <a:rect l="l" t="t" r="r" b="b"/>
              <a:pathLst>
                <a:path w="4895" h="1336" extrusionOk="0">
                  <a:moveTo>
                    <a:pt x="4641" y="1"/>
                  </a:moveTo>
                  <a:cubicBezTo>
                    <a:pt x="4474" y="1"/>
                    <a:pt x="4311" y="27"/>
                    <a:pt x="4138" y="80"/>
                  </a:cubicBezTo>
                  <a:cubicBezTo>
                    <a:pt x="3541" y="239"/>
                    <a:pt x="2945" y="379"/>
                    <a:pt x="2348" y="578"/>
                  </a:cubicBezTo>
                  <a:cubicBezTo>
                    <a:pt x="2256" y="596"/>
                    <a:pt x="2173" y="609"/>
                    <a:pt x="2099" y="609"/>
                  </a:cubicBezTo>
                  <a:cubicBezTo>
                    <a:pt x="1934" y="609"/>
                    <a:pt x="1814" y="545"/>
                    <a:pt x="1731" y="339"/>
                  </a:cubicBezTo>
                  <a:cubicBezTo>
                    <a:pt x="1214" y="498"/>
                    <a:pt x="657" y="438"/>
                    <a:pt x="140" y="697"/>
                  </a:cubicBezTo>
                  <a:cubicBezTo>
                    <a:pt x="40" y="975"/>
                    <a:pt x="0" y="1214"/>
                    <a:pt x="339" y="1334"/>
                  </a:cubicBezTo>
                  <a:cubicBezTo>
                    <a:pt x="382" y="1335"/>
                    <a:pt x="426" y="1335"/>
                    <a:pt x="469" y="1335"/>
                  </a:cubicBezTo>
                  <a:cubicBezTo>
                    <a:pt x="1908" y="1335"/>
                    <a:pt x="3204" y="707"/>
                    <a:pt x="4556" y="379"/>
                  </a:cubicBezTo>
                  <a:cubicBezTo>
                    <a:pt x="4715" y="339"/>
                    <a:pt x="4854" y="220"/>
                    <a:pt x="4894" y="21"/>
                  </a:cubicBezTo>
                  <a:cubicBezTo>
                    <a:pt x="4808" y="7"/>
                    <a:pt x="4724" y="1"/>
                    <a:pt x="4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648500" y="2055925"/>
              <a:ext cx="113925" cy="45675"/>
            </a:xfrm>
            <a:custGeom>
              <a:avLst/>
              <a:gdLst/>
              <a:ahLst/>
              <a:cxnLst/>
              <a:rect l="l" t="t" r="r" b="b"/>
              <a:pathLst>
                <a:path w="4557" h="1827" extrusionOk="0">
                  <a:moveTo>
                    <a:pt x="4121" y="1"/>
                  </a:moveTo>
                  <a:cubicBezTo>
                    <a:pt x="4084" y="1"/>
                    <a:pt x="4049" y="6"/>
                    <a:pt x="4019" y="16"/>
                  </a:cubicBezTo>
                  <a:cubicBezTo>
                    <a:pt x="3860" y="75"/>
                    <a:pt x="3740" y="95"/>
                    <a:pt x="3621" y="135"/>
                  </a:cubicBezTo>
                  <a:cubicBezTo>
                    <a:pt x="3561" y="175"/>
                    <a:pt x="3482" y="195"/>
                    <a:pt x="3442" y="215"/>
                  </a:cubicBezTo>
                  <a:cubicBezTo>
                    <a:pt x="3362" y="274"/>
                    <a:pt x="3263" y="294"/>
                    <a:pt x="3183" y="334"/>
                  </a:cubicBezTo>
                  <a:cubicBezTo>
                    <a:pt x="3144" y="374"/>
                    <a:pt x="3064" y="394"/>
                    <a:pt x="3024" y="414"/>
                  </a:cubicBezTo>
                  <a:lnTo>
                    <a:pt x="2646" y="493"/>
                  </a:lnTo>
                  <a:cubicBezTo>
                    <a:pt x="2587" y="493"/>
                    <a:pt x="2527" y="513"/>
                    <a:pt x="2467" y="533"/>
                  </a:cubicBezTo>
                  <a:cubicBezTo>
                    <a:pt x="2348" y="593"/>
                    <a:pt x="2229" y="632"/>
                    <a:pt x="2089" y="672"/>
                  </a:cubicBezTo>
                  <a:cubicBezTo>
                    <a:pt x="2030" y="692"/>
                    <a:pt x="1970" y="692"/>
                    <a:pt x="1890" y="712"/>
                  </a:cubicBezTo>
                  <a:lnTo>
                    <a:pt x="1572" y="712"/>
                  </a:lnTo>
                  <a:cubicBezTo>
                    <a:pt x="1035" y="812"/>
                    <a:pt x="398" y="772"/>
                    <a:pt x="1" y="1309"/>
                  </a:cubicBezTo>
                  <a:lnTo>
                    <a:pt x="80" y="1329"/>
                  </a:lnTo>
                  <a:cubicBezTo>
                    <a:pt x="219" y="1468"/>
                    <a:pt x="359" y="1587"/>
                    <a:pt x="379" y="1786"/>
                  </a:cubicBezTo>
                  <a:lnTo>
                    <a:pt x="379" y="1826"/>
                  </a:lnTo>
                  <a:cubicBezTo>
                    <a:pt x="717" y="1707"/>
                    <a:pt x="1075" y="1607"/>
                    <a:pt x="1433" y="1488"/>
                  </a:cubicBezTo>
                  <a:cubicBezTo>
                    <a:pt x="1691" y="1309"/>
                    <a:pt x="2030" y="1269"/>
                    <a:pt x="2268" y="1170"/>
                  </a:cubicBezTo>
                  <a:cubicBezTo>
                    <a:pt x="2428" y="971"/>
                    <a:pt x="2646" y="1090"/>
                    <a:pt x="2825" y="991"/>
                  </a:cubicBezTo>
                  <a:cubicBezTo>
                    <a:pt x="2945" y="772"/>
                    <a:pt x="3183" y="951"/>
                    <a:pt x="3343" y="792"/>
                  </a:cubicBezTo>
                  <a:cubicBezTo>
                    <a:pt x="3482" y="593"/>
                    <a:pt x="3740" y="732"/>
                    <a:pt x="3880" y="613"/>
                  </a:cubicBezTo>
                  <a:cubicBezTo>
                    <a:pt x="3904" y="621"/>
                    <a:pt x="3926" y="626"/>
                    <a:pt x="3946" y="626"/>
                  </a:cubicBezTo>
                  <a:cubicBezTo>
                    <a:pt x="3976" y="626"/>
                    <a:pt x="4004" y="616"/>
                    <a:pt x="4039" y="593"/>
                  </a:cubicBezTo>
                  <a:cubicBezTo>
                    <a:pt x="4118" y="533"/>
                    <a:pt x="4158" y="493"/>
                    <a:pt x="4258" y="473"/>
                  </a:cubicBezTo>
                  <a:cubicBezTo>
                    <a:pt x="4274" y="479"/>
                    <a:pt x="4288" y="481"/>
                    <a:pt x="4301" y="481"/>
                  </a:cubicBezTo>
                  <a:cubicBezTo>
                    <a:pt x="4337" y="481"/>
                    <a:pt x="4362" y="463"/>
                    <a:pt x="4377" y="434"/>
                  </a:cubicBezTo>
                  <a:cubicBezTo>
                    <a:pt x="4556" y="235"/>
                    <a:pt x="4437" y="115"/>
                    <a:pt x="4238" y="16"/>
                  </a:cubicBezTo>
                  <a:cubicBezTo>
                    <a:pt x="4198" y="6"/>
                    <a:pt x="4158" y="1"/>
                    <a:pt x="41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2376525" y="1682100"/>
              <a:ext cx="37775" cy="91150"/>
            </a:xfrm>
            <a:custGeom>
              <a:avLst/>
              <a:gdLst/>
              <a:ahLst/>
              <a:cxnLst/>
              <a:rect l="l" t="t" r="r" b="b"/>
              <a:pathLst>
                <a:path w="1511" h="3646" extrusionOk="0">
                  <a:moveTo>
                    <a:pt x="1076" y="1"/>
                  </a:moveTo>
                  <a:cubicBezTo>
                    <a:pt x="926" y="1"/>
                    <a:pt x="779" y="119"/>
                    <a:pt x="675" y="288"/>
                  </a:cubicBezTo>
                  <a:cubicBezTo>
                    <a:pt x="714" y="1024"/>
                    <a:pt x="237" y="1621"/>
                    <a:pt x="98" y="2317"/>
                  </a:cubicBezTo>
                  <a:cubicBezTo>
                    <a:pt x="118" y="2397"/>
                    <a:pt x="118" y="2436"/>
                    <a:pt x="138" y="2536"/>
                  </a:cubicBezTo>
                  <a:cubicBezTo>
                    <a:pt x="138" y="2695"/>
                    <a:pt x="118" y="2834"/>
                    <a:pt x="78" y="2974"/>
                  </a:cubicBezTo>
                  <a:cubicBezTo>
                    <a:pt x="38" y="3033"/>
                    <a:pt x="38" y="3113"/>
                    <a:pt x="18" y="3192"/>
                  </a:cubicBezTo>
                  <a:cubicBezTo>
                    <a:pt x="1" y="3434"/>
                    <a:pt x="59" y="3645"/>
                    <a:pt x="308" y="3645"/>
                  </a:cubicBezTo>
                  <a:cubicBezTo>
                    <a:pt x="346" y="3645"/>
                    <a:pt x="388" y="3641"/>
                    <a:pt x="436" y="3630"/>
                  </a:cubicBezTo>
                  <a:cubicBezTo>
                    <a:pt x="774" y="3411"/>
                    <a:pt x="814" y="3033"/>
                    <a:pt x="834" y="2715"/>
                  </a:cubicBezTo>
                  <a:cubicBezTo>
                    <a:pt x="913" y="2078"/>
                    <a:pt x="973" y="1422"/>
                    <a:pt x="1192" y="805"/>
                  </a:cubicBezTo>
                  <a:cubicBezTo>
                    <a:pt x="1311" y="586"/>
                    <a:pt x="1510" y="308"/>
                    <a:pt x="1311" y="109"/>
                  </a:cubicBezTo>
                  <a:cubicBezTo>
                    <a:pt x="1236" y="33"/>
                    <a:pt x="1155" y="1"/>
                    <a:pt x="10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1882125" y="1633125"/>
              <a:ext cx="76625" cy="43100"/>
            </a:xfrm>
            <a:custGeom>
              <a:avLst/>
              <a:gdLst/>
              <a:ahLst/>
              <a:cxnLst/>
              <a:rect l="l" t="t" r="r" b="b"/>
              <a:pathLst>
                <a:path w="3065" h="1724" extrusionOk="0">
                  <a:moveTo>
                    <a:pt x="998" y="1"/>
                  </a:moveTo>
                  <a:cubicBezTo>
                    <a:pt x="951" y="1"/>
                    <a:pt x="903" y="7"/>
                    <a:pt x="856" y="19"/>
                  </a:cubicBezTo>
                  <a:cubicBezTo>
                    <a:pt x="657" y="99"/>
                    <a:pt x="478" y="218"/>
                    <a:pt x="359" y="397"/>
                  </a:cubicBezTo>
                  <a:cubicBezTo>
                    <a:pt x="260" y="616"/>
                    <a:pt x="1" y="775"/>
                    <a:pt x="100" y="1034"/>
                  </a:cubicBezTo>
                  <a:cubicBezTo>
                    <a:pt x="180" y="1073"/>
                    <a:pt x="180" y="1113"/>
                    <a:pt x="120" y="1193"/>
                  </a:cubicBezTo>
                  <a:lnTo>
                    <a:pt x="100" y="1272"/>
                  </a:lnTo>
                  <a:lnTo>
                    <a:pt x="100" y="1352"/>
                  </a:lnTo>
                  <a:cubicBezTo>
                    <a:pt x="67" y="1588"/>
                    <a:pt x="147" y="1724"/>
                    <a:pt x="354" y="1724"/>
                  </a:cubicBezTo>
                  <a:cubicBezTo>
                    <a:pt x="391" y="1724"/>
                    <a:pt x="433" y="1719"/>
                    <a:pt x="478" y="1710"/>
                  </a:cubicBezTo>
                  <a:cubicBezTo>
                    <a:pt x="588" y="1344"/>
                    <a:pt x="765" y="1046"/>
                    <a:pt x="1178" y="1046"/>
                  </a:cubicBezTo>
                  <a:cubicBezTo>
                    <a:pt x="1215" y="1046"/>
                    <a:pt x="1253" y="1049"/>
                    <a:pt x="1294" y="1053"/>
                  </a:cubicBezTo>
                  <a:lnTo>
                    <a:pt x="3064" y="1053"/>
                  </a:lnTo>
                  <a:cubicBezTo>
                    <a:pt x="2706" y="815"/>
                    <a:pt x="2468" y="894"/>
                    <a:pt x="2368" y="695"/>
                  </a:cubicBezTo>
                  <a:cubicBezTo>
                    <a:pt x="2269" y="675"/>
                    <a:pt x="2149" y="675"/>
                    <a:pt x="2010" y="675"/>
                  </a:cubicBezTo>
                  <a:cubicBezTo>
                    <a:pt x="2010" y="695"/>
                    <a:pt x="2010" y="715"/>
                    <a:pt x="1970" y="715"/>
                  </a:cubicBezTo>
                  <a:cubicBezTo>
                    <a:pt x="1950" y="715"/>
                    <a:pt x="1891" y="695"/>
                    <a:pt x="1871" y="636"/>
                  </a:cubicBezTo>
                  <a:cubicBezTo>
                    <a:pt x="1572" y="596"/>
                    <a:pt x="1214" y="616"/>
                    <a:pt x="1314" y="138"/>
                  </a:cubicBezTo>
                  <a:cubicBezTo>
                    <a:pt x="1229" y="40"/>
                    <a:pt x="1115" y="1"/>
                    <a:pt x="9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2250150" y="1766375"/>
              <a:ext cx="29375" cy="97125"/>
            </a:xfrm>
            <a:custGeom>
              <a:avLst/>
              <a:gdLst/>
              <a:ahLst/>
              <a:cxnLst/>
              <a:rect l="l" t="t" r="r" b="b"/>
              <a:pathLst>
                <a:path w="1175" h="3885" extrusionOk="0">
                  <a:moveTo>
                    <a:pt x="995" y="0"/>
                  </a:moveTo>
                  <a:cubicBezTo>
                    <a:pt x="359" y="1214"/>
                    <a:pt x="80" y="2507"/>
                    <a:pt x="1" y="3879"/>
                  </a:cubicBezTo>
                  <a:cubicBezTo>
                    <a:pt x="24" y="3883"/>
                    <a:pt x="46" y="3884"/>
                    <a:pt x="66" y="3884"/>
                  </a:cubicBezTo>
                  <a:cubicBezTo>
                    <a:pt x="400" y="3884"/>
                    <a:pt x="254" y="3436"/>
                    <a:pt x="498" y="3342"/>
                  </a:cubicBezTo>
                  <a:cubicBezTo>
                    <a:pt x="717" y="2845"/>
                    <a:pt x="856" y="2328"/>
                    <a:pt x="876" y="1791"/>
                  </a:cubicBezTo>
                  <a:cubicBezTo>
                    <a:pt x="776" y="1492"/>
                    <a:pt x="856" y="1254"/>
                    <a:pt x="1075" y="1094"/>
                  </a:cubicBezTo>
                  <a:cubicBezTo>
                    <a:pt x="1154" y="1055"/>
                    <a:pt x="1174" y="995"/>
                    <a:pt x="1174" y="896"/>
                  </a:cubicBezTo>
                  <a:cubicBezTo>
                    <a:pt x="896" y="617"/>
                    <a:pt x="1095" y="299"/>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2238225" y="1871300"/>
              <a:ext cx="23400" cy="107950"/>
            </a:xfrm>
            <a:custGeom>
              <a:avLst/>
              <a:gdLst/>
              <a:ahLst/>
              <a:cxnLst/>
              <a:rect l="l" t="t" r="r" b="b"/>
              <a:pathLst>
                <a:path w="936" h="4318" extrusionOk="0">
                  <a:moveTo>
                    <a:pt x="776" y="1"/>
                  </a:moveTo>
                  <a:cubicBezTo>
                    <a:pt x="378" y="1"/>
                    <a:pt x="657" y="418"/>
                    <a:pt x="458" y="518"/>
                  </a:cubicBezTo>
                  <a:cubicBezTo>
                    <a:pt x="0" y="1791"/>
                    <a:pt x="0" y="3044"/>
                    <a:pt x="378" y="4317"/>
                  </a:cubicBezTo>
                  <a:cubicBezTo>
                    <a:pt x="398" y="3522"/>
                    <a:pt x="557" y="2746"/>
                    <a:pt x="597" y="1950"/>
                  </a:cubicBezTo>
                  <a:cubicBezTo>
                    <a:pt x="657" y="1294"/>
                    <a:pt x="935" y="65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1966175" y="1613500"/>
              <a:ext cx="105475" cy="24100"/>
            </a:xfrm>
            <a:custGeom>
              <a:avLst/>
              <a:gdLst/>
              <a:ahLst/>
              <a:cxnLst/>
              <a:rect l="l" t="t" r="r" b="b"/>
              <a:pathLst>
                <a:path w="4219" h="964" extrusionOk="0">
                  <a:moveTo>
                    <a:pt x="1385" y="0"/>
                  </a:moveTo>
                  <a:cubicBezTo>
                    <a:pt x="1340" y="0"/>
                    <a:pt x="1292" y="19"/>
                    <a:pt x="1234" y="48"/>
                  </a:cubicBezTo>
                  <a:cubicBezTo>
                    <a:pt x="1135" y="108"/>
                    <a:pt x="1075" y="207"/>
                    <a:pt x="976" y="287"/>
                  </a:cubicBezTo>
                  <a:cubicBezTo>
                    <a:pt x="932" y="320"/>
                    <a:pt x="882" y="334"/>
                    <a:pt x="833" y="334"/>
                  </a:cubicBezTo>
                  <a:cubicBezTo>
                    <a:pt x="793" y="334"/>
                    <a:pt x="753" y="325"/>
                    <a:pt x="717" y="307"/>
                  </a:cubicBezTo>
                  <a:cubicBezTo>
                    <a:pt x="677" y="287"/>
                    <a:pt x="598" y="267"/>
                    <a:pt x="538" y="267"/>
                  </a:cubicBezTo>
                  <a:lnTo>
                    <a:pt x="339" y="267"/>
                  </a:lnTo>
                  <a:cubicBezTo>
                    <a:pt x="279" y="267"/>
                    <a:pt x="220" y="287"/>
                    <a:pt x="140" y="307"/>
                  </a:cubicBezTo>
                  <a:cubicBezTo>
                    <a:pt x="80" y="346"/>
                    <a:pt x="21" y="386"/>
                    <a:pt x="1" y="466"/>
                  </a:cubicBezTo>
                  <a:cubicBezTo>
                    <a:pt x="1" y="744"/>
                    <a:pt x="299" y="645"/>
                    <a:pt x="399" y="764"/>
                  </a:cubicBezTo>
                  <a:cubicBezTo>
                    <a:pt x="1493" y="804"/>
                    <a:pt x="2567" y="884"/>
                    <a:pt x="3661" y="963"/>
                  </a:cubicBezTo>
                  <a:cubicBezTo>
                    <a:pt x="3800" y="943"/>
                    <a:pt x="3920" y="943"/>
                    <a:pt x="4079" y="903"/>
                  </a:cubicBezTo>
                  <a:cubicBezTo>
                    <a:pt x="4218" y="545"/>
                    <a:pt x="3920" y="486"/>
                    <a:pt x="3701" y="406"/>
                  </a:cubicBezTo>
                  <a:cubicBezTo>
                    <a:pt x="3583" y="361"/>
                    <a:pt x="3466" y="347"/>
                    <a:pt x="3348" y="347"/>
                  </a:cubicBezTo>
                  <a:cubicBezTo>
                    <a:pt x="3115" y="347"/>
                    <a:pt x="2881" y="404"/>
                    <a:pt x="2641" y="404"/>
                  </a:cubicBezTo>
                  <a:cubicBezTo>
                    <a:pt x="2570" y="404"/>
                    <a:pt x="2499" y="399"/>
                    <a:pt x="2428" y="386"/>
                  </a:cubicBezTo>
                  <a:cubicBezTo>
                    <a:pt x="2288" y="366"/>
                    <a:pt x="2129" y="346"/>
                    <a:pt x="2010" y="287"/>
                  </a:cubicBezTo>
                  <a:cubicBezTo>
                    <a:pt x="1811" y="187"/>
                    <a:pt x="1632" y="68"/>
                    <a:pt x="1433" y="8"/>
                  </a:cubicBezTo>
                  <a:cubicBezTo>
                    <a:pt x="1417" y="3"/>
                    <a:pt x="1401" y="0"/>
                    <a:pt x="1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2385925" y="1707425"/>
              <a:ext cx="55725" cy="91625"/>
            </a:xfrm>
            <a:custGeom>
              <a:avLst/>
              <a:gdLst/>
              <a:ahLst/>
              <a:cxnLst/>
              <a:rect l="l" t="t" r="r" b="b"/>
              <a:pathLst>
                <a:path w="2229" h="3665" extrusionOk="0">
                  <a:moveTo>
                    <a:pt x="1968" y="1"/>
                  </a:moveTo>
                  <a:cubicBezTo>
                    <a:pt x="1880" y="1"/>
                    <a:pt x="1786" y="44"/>
                    <a:pt x="1691" y="110"/>
                  </a:cubicBezTo>
                  <a:cubicBezTo>
                    <a:pt x="1552" y="230"/>
                    <a:pt x="1452" y="369"/>
                    <a:pt x="1353" y="488"/>
                  </a:cubicBezTo>
                  <a:cubicBezTo>
                    <a:pt x="1055" y="628"/>
                    <a:pt x="1114" y="966"/>
                    <a:pt x="995" y="1205"/>
                  </a:cubicBezTo>
                  <a:cubicBezTo>
                    <a:pt x="995" y="1264"/>
                    <a:pt x="955" y="1304"/>
                    <a:pt x="935" y="1364"/>
                  </a:cubicBezTo>
                  <a:cubicBezTo>
                    <a:pt x="915" y="1423"/>
                    <a:pt x="856" y="1483"/>
                    <a:pt x="836" y="1523"/>
                  </a:cubicBezTo>
                  <a:cubicBezTo>
                    <a:pt x="219" y="1921"/>
                    <a:pt x="259" y="2677"/>
                    <a:pt x="0" y="3254"/>
                  </a:cubicBezTo>
                  <a:cubicBezTo>
                    <a:pt x="0" y="3313"/>
                    <a:pt x="20" y="3413"/>
                    <a:pt x="40" y="3492"/>
                  </a:cubicBezTo>
                  <a:cubicBezTo>
                    <a:pt x="104" y="3607"/>
                    <a:pt x="184" y="3665"/>
                    <a:pt x="292" y="3665"/>
                  </a:cubicBezTo>
                  <a:cubicBezTo>
                    <a:pt x="351" y="3665"/>
                    <a:pt x="419" y="3647"/>
                    <a:pt x="498" y="3612"/>
                  </a:cubicBezTo>
                  <a:cubicBezTo>
                    <a:pt x="915" y="2856"/>
                    <a:pt x="1234" y="2060"/>
                    <a:pt x="1631" y="1264"/>
                  </a:cubicBezTo>
                  <a:cubicBezTo>
                    <a:pt x="1811" y="886"/>
                    <a:pt x="2188" y="608"/>
                    <a:pt x="2228" y="190"/>
                  </a:cubicBezTo>
                  <a:cubicBezTo>
                    <a:pt x="2155" y="54"/>
                    <a:pt x="2065" y="1"/>
                    <a:pt x="1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1898550" y="1615175"/>
              <a:ext cx="77600" cy="22425"/>
            </a:xfrm>
            <a:custGeom>
              <a:avLst/>
              <a:gdLst/>
              <a:ahLst/>
              <a:cxnLst/>
              <a:rect l="l" t="t" r="r" b="b"/>
              <a:pathLst>
                <a:path w="3104" h="897" extrusionOk="0">
                  <a:moveTo>
                    <a:pt x="657" y="1"/>
                  </a:moveTo>
                  <a:cubicBezTo>
                    <a:pt x="538" y="1"/>
                    <a:pt x="438" y="21"/>
                    <a:pt x="319" y="41"/>
                  </a:cubicBezTo>
                  <a:cubicBezTo>
                    <a:pt x="239" y="81"/>
                    <a:pt x="160" y="100"/>
                    <a:pt x="120" y="140"/>
                  </a:cubicBezTo>
                  <a:cubicBezTo>
                    <a:pt x="20" y="399"/>
                    <a:pt x="0" y="638"/>
                    <a:pt x="140" y="896"/>
                  </a:cubicBezTo>
                  <a:lnTo>
                    <a:pt x="637" y="896"/>
                  </a:lnTo>
                  <a:cubicBezTo>
                    <a:pt x="764" y="719"/>
                    <a:pt x="922" y="687"/>
                    <a:pt x="1083" y="687"/>
                  </a:cubicBezTo>
                  <a:cubicBezTo>
                    <a:pt x="1174" y="687"/>
                    <a:pt x="1266" y="697"/>
                    <a:pt x="1353" y="697"/>
                  </a:cubicBezTo>
                  <a:lnTo>
                    <a:pt x="3104" y="697"/>
                  </a:lnTo>
                  <a:lnTo>
                    <a:pt x="2746" y="339"/>
                  </a:lnTo>
                  <a:cubicBezTo>
                    <a:pt x="2635" y="118"/>
                    <a:pt x="2457" y="100"/>
                    <a:pt x="2269" y="100"/>
                  </a:cubicBezTo>
                  <a:cubicBezTo>
                    <a:pt x="2232" y="100"/>
                    <a:pt x="2194" y="100"/>
                    <a:pt x="2156" y="100"/>
                  </a:cubicBezTo>
                  <a:cubicBezTo>
                    <a:pt x="2043" y="100"/>
                    <a:pt x="1930" y="94"/>
                    <a:pt x="1831" y="41"/>
                  </a:cubicBezTo>
                  <a:cubicBezTo>
                    <a:pt x="1711" y="21"/>
                    <a:pt x="1612" y="1"/>
                    <a:pt x="14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2308825" y="1626250"/>
              <a:ext cx="98000" cy="19725"/>
            </a:xfrm>
            <a:custGeom>
              <a:avLst/>
              <a:gdLst/>
              <a:ahLst/>
              <a:cxnLst/>
              <a:rect l="l" t="t" r="r" b="b"/>
              <a:pathLst>
                <a:path w="3920" h="789" extrusionOk="0">
                  <a:moveTo>
                    <a:pt x="2848" y="1"/>
                  </a:moveTo>
                  <a:cubicBezTo>
                    <a:pt x="2557" y="1"/>
                    <a:pt x="2269" y="25"/>
                    <a:pt x="1990" y="55"/>
                  </a:cubicBezTo>
                  <a:cubicBezTo>
                    <a:pt x="1950" y="75"/>
                    <a:pt x="1930" y="75"/>
                    <a:pt x="1950" y="95"/>
                  </a:cubicBezTo>
                  <a:cubicBezTo>
                    <a:pt x="1920" y="120"/>
                    <a:pt x="1889" y="129"/>
                    <a:pt x="1859" y="129"/>
                  </a:cubicBezTo>
                  <a:cubicBezTo>
                    <a:pt x="1793" y="129"/>
                    <a:pt x="1733" y="83"/>
                    <a:pt x="1692" y="55"/>
                  </a:cubicBezTo>
                  <a:cubicBezTo>
                    <a:pt x="1662" y="45"/>
                    <a:pt x="1627" y="40"/>
                    <a:pt x="1592" y="40"/>
                  </a:cubicBezTo>
                  <a:cubicBezTo>
                    <a:pt x="1558" y="40"/>
                    <a:pt x="1523" y="45"/>
                    <a:pt x="1493" y="55"/>
                  </a:cubicBezTo>
                  <a:cubicBezTo>
                    <a:pt x="1294" y="135"/>
                    <a:pt x="1115" y="234"/>
                    <a:pt x="896" y="234"/>
                  </a:cubicBezTo>
                  <a:cubicBezTo>
                    <a:pt x="697" y="234"/>
                    <a:pt x="558" y="95"/>
                    <a:pt x="419" y="35"/>
                  </a:cubicBezTo>
                  <a:cubicBezTo>
                    <a:pt x="339" y="35"/>
                    <a:pt x="260" y="35"/>
                    <a:pt x="220" y="75"/>
                  </a:cubicBezTo>
                  <a:cubicBezTo>
                    <a:pt x="100" y="234"/>
                    <a:pt x="1" y="393"/>
                    <a:pt x="100" y="592"/>
                  </a:cubicBezTo>
                  <a:cubicBezTo>
                    <a:pt x="956" y="652"/>
                    <a:pt x="1851" y="632"/>
                    <a:pt x="2746" y="752"/>
                  </a:cubicBezTo>
                  <a:cubicBezTo>
                    <a:pt x="2842" y="761"/>
                    <a:pt x="2951" y="789"/>
                    <a:pt x="3056" y="789"/>
                  </a:cubicBezTo>
                  <a:cubicBezTo>
                    <a:pt x="3170" y="789"/>
                    <a:pt x="3280" y="756"/>
                    <a:pt x="3363" y="632"/>
                  </a:cubicBezTo>
                  <a:cubicBezTo>
                    <a:pt x="3283" y="473"/>
                    <a:pt x="3124" y="453"/>
                    <a:pt x="2945" y="433"/>
                  </a:cubicBezTo>
                  <a:cubicBezTo>
                    <a:pt x="3104" y="433"/>
                    <a:pt x="3243" y="473"/>
                    <a:pt x="3363" y="592"/>
                  </a:cubicBezTo>
                  <a:lnTo>
                    <a:pt x="3900" y="374"/>
                  </a:lnTo>
                  <a:cubicBezTo>
                    <a:pt x="3920" y="254"/>
                    <a:pt x="3840" y="155"/>
                    <a:pt x="3721" y="95"/>
                  </a:cubicBezTo>
                  <a:cubicBezTo>
                    <a:pt x="3432" y="25"/>
                    <a:pt x="3139" y="1"/>
                    <a:pt x="28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2748950" y="2037900"/>
              <a:ext cx="66175" cy="28375"/>
            </a:xfrm>
            <a:custGeom>
              <a:avLst/>
              <a:gdLst/>
              <a:ahLst/>
              <a:cxnLst/>
              <a:rect l="l" t="t" r="r" b="b"/>
              <a:pathLst>
                <a:path w="2647" h="1135" extrusionOk="0">
                  <a:moveTo>
                    <a:pt x="2388" y="1"/>
                  </a:moveTo>
                  <a:cubicBezTo>
                    <a:pt x="1513" y="80"/>
                    <a:pt x="638" y="41"/>
                    <a:pt x="1" y="796"/>
                  </a:cubicBezTo>
                  <a:cubicBezTo>
                    <a:pt x="180" y="816"/>
                    <a:pt x="339" y="916"/>
                    <a:pt x="339" y="1135"/>
                  </a:cubicBezTo>
                  <a:cubicBezTo>
                    <a:pt x="1155" y="1075"/>
                    <a:pt x="1931" y="896"/>
                    <a:pt x="2647" y="478"/>
                  </a:cubicBezTo>
                  <a:cubicBezTo>
                    <a:pt x="2647" y="240"/>
                    <a:pt x="2587" y="100"/>
                    <a:pt x="2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2349625" y="1988175"/>
              <a:ext cx="15925" cy="78175"/>
            </a:xfrm>
            <a:custGeom>
              <a:avLst/>
              <a:gdLst/>
              <a:ahLst/>
              <a:cxnLst/>
              <a:rect l="l" t="t" r="r" b="b"/>
              <a:pathLst>
                <a:path w="637" h="3127" extrusionOk="0">
                  <a:moveTo>
                    <a:pt x="418" y="1"/>
                  </a:moveTo>
                  <a:cubicBezTo>
                    <a:pt x="338" y="1"/>
                    <a:pt x="298" y="40"/>
                    <a:pt x="239" y="120"/>
                  </a:cubicBezTo>
                  <a:cubicBezTo>
                    <a:pt x="159" y="378"/>
                    <a:pt x="219" y="677"/>
                    <a:pt x="20" y="896"/>
                  </a:cubicBezTo>
                  <a:cubicBezTo>
                    <a:pt x="0" y="1632"/>
                    <a:pt x="0" y="2388"/>
                    <a:pt x="199" y="3124"/>
                  </a:cubicBezTo>
                  <a:cubicBezTo>
                    <a:pt x="219" y="3126"/>
                    <a:pt x="237" y="3126"/>
                    <a:pt x="254" y="3126"/>
                  </a:cubicBezTo>
                  <a:cubicBezTo>
                    <a:pt x="595" y="3126"/>
                    <a:pt x="385" y="2759"/>
                    <a:pt x="517" y="2626"/>
                  </a:cubicBezTo>
                  <a:cubicBezTo>
                    <a:pt x="478" y="1771"/>
                    <a:pt x="637" y="87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2049225" y="1879750"/>
              <a:ext cx="19925" cy="78600"/>
            </a:xfrm>
            <a:custGeom>
              <a:avLst/>
              <a:gdLst/>
              <a:ahLst/>
              <a:cxnLst/>
              <a:rect l="l" t="t" r="r" b="b"/>
              <a:pathLst>
                <a:path w="797" h="3144" extrusionOk="0">
                  <a:moveTo>
                    <a:pt x="677" y="1"/>
                  </a:moveTo>
                  <a:cubicBezTo>
                    <a:pt x="558" y="100"/>
                    <a:pt x="538" y="220"/>
                    <a:pt x="538" y="379"/>
                  </a:cubicBezTo>
                  <a:cubicBezTo>
                    <a:pt x="538" y="598"/>
                    <a:pt x="399" y="677"/>
                    <a:pt x="200" y="697"/>
                  </a:cubicBezTo>
                  <a:cubicBezTo>
                    <a:pt x="1" y="1155"/>
                    <a:pt x="140" y="1652"/>
                    <a:pt x="1" y="2070"/>
                  </a:cubicBezTo>
                  <a:cubicBezTo>
                    <a:pt x="299" y="2348"/>
                    <a:pt x="1" y="2865"/>
                    <a:pt x="478" y="3144"/>
                  </a:cubicBezTo>
                  <a:cubicBezTo>
                    <a:pt x="478" y="2647"/>
                    <a:pt x="538" y="2169"/>
                    <a:pt x="478" y="1692"/>
                  </a:cubicBezTo>
                  <a:cubicBezTo>
                    <a:pt x="478" y="1473"/>
                    <a:pt x="478" y="1314"/>
                    <a:pt x="677" y="1194"/>
                  </a:cubicBezTo>
                  <a:cubicBezTo>
                    <a:pt x="697" y="1075"/>
                    <a:pt x="737" y="976"/>
                    <a:pt x="757" y="856"/>
                  </a:cubicBezTo>
                  <a:cubicBezTo>
                    <a:pt x="797" y="757"/>
                    <a:pt x="797" y="618"/>
                    <a:pt x="757" y="538"/>
                  </a:cubicBezTo>
                  <a:lnTo>
                    <a:pt x="6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2428200" y="1694250"/>
              <a:ext cx="66150" cy="26375"/>
            </a:xfrm>
            <a:custGeom>
              <a:avLst/>
              <a:gdLst/>
              <a:ahLst/>
              <a:cxnLst/>
              <a:rect l="l" t="t" r="r" b="b"/>
              <a:pathLst>
                <a:path w="2646" h="1055" extrusionOk="0">
                  <a:moveTo>
                    <a:pt x="1910" y="1"/>
                  </a:moveTo>
                  <a:cubicBezTo>
                    <a:pt x="1372" y="59"/>
                    <a:pt x="890" y="320"/>
                    <a:pt x="374" y="320"/>
                  </a:cubicBezTo>
                  <a:cubicBezTo>
                    <a:pt x="355" y="320"/>
                    <a:pt x="337" y="320"/>
                    <a:pt x="318" y="319"/>
                  </a:cubicBezTo>
                  <a:cubicBezTo>
                    <a:pt x="139" y="319"/>
                    <a:pt x="20" y="458"/>
                    <a:pt x="0" y="657"/>
                  </a:cubicBezTo>
                  <a:cubicBezTo>
                    <a:pt x="33" y="657"/>
                    <a:pt x="66" y="657"/>
                    <a:pt x="99" y="657"/>
                  </a:cubicBezTo>
                  <a:cubicBezTo>
                    <a:pt x="263" y="657"/>
                    <a:pt x="418" y="671"/>
                    <a:pt x="517" y="836"/>
                  </a:cubicBezTo>
                  <a:cubicBezTo>
                    <a:pt x="716" y="994"/>
                    <a:pt x="908" y="1055"/>
                    <a:pt x="1095" y="1055"/>
                  </a:cubicBezTo>
                  <a:cubicBezTo>
                    <a:pt x="1356" y="1055"/>
                    <a:pt x="1607" y="936"/>
                    <a:pt x="1850" y="797"/>
                  </a:cubicBezTo>
                  <a:cubicBezTo>
                    <a:pt x="2029" y="637"/>
                    <a:pt x="2228" y="538"/>
                    <a:pt x="2447" y="458"/>
                  </a:cubicBezTo>
                  <a:cubicBezTo>
                    <a:pt x="2527" y="439"/>
                    <a:pt x="2586" y="399"/>
                    <a:pt x="2626" y="319"/>
                  </a:cubicBezTo>
                  <a:cubicBezTo>
                    <a:pt x="2646" y="240"/>
                    <a:pt x="2626" y="160"/>
                    <a:pt x="2586" y="120"/>
                  </a:cubicBezTo>
                  <a:cubicBezTo>
                    <a:pt x="2504" y="61"/>
                    <a:pt x="2428" y="44"/>
                    <a:pt x="2352" y="44"/>
                  </a:cubicBezTo>
                  <a:cubicBezTo>
                    <a:pt x="2299" y="44"/>
                    <a:pt x="2245" y="52"/>
                    <a:pt x="2188" y="61"/>
                  </a:cubicBezTo>
                  <a:cubicBezTo>
                    <a:pt x="2069" y="61"/>
                    <a:pt x="1989" y="61"/>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2227775" y="1619400"/>
              <a:ext cx="61700" cy="21175"/>
            </a:xfrm>
            <a:custGeom>
              <a:avLst/>
              <a:gdLst/>
              <a:ahLst/>
              <a:cxnLst/>
              <a:rect l="l" t="t" r="r" b="b"/>
              <a:pathLst>
                <a:path w="2468" h="847" extrusionOk="0">
                  <a:moveTo>
                    <a:pt x="1708" y="1"/>
                  </a:moveTo>
                  <a:cubicBezTo>
                    <a:pt x="1433" y="1"/>
                    <a:pt x="1153" y="35"/>
                    <a:pt x="875" y="35"/>
                  </a:cubicBezTo>
                  <a:cubicBezTo>
                    <a:pt x="755" y="35"/>
                    <a:pt x="636" y="29"/>
                    <a:pt x="518" y="11"/>
                  </a:cubicBezTo>
                  <a:cubicBezTo>
                    <a:pt x="498" y="31"/>
                    <a:pt x="478" y="51"/>
                    <a:pt x="458" y="51"/>
                  </a:cubicBezTo>
                  <a:cubicBezTo>
                    <a:pt x="418" y="289"/>
                    <a:pt x="279" y="488"/>
                    <a:pt x="60" y="628"/>
                  </a:cubicBezTo>
                  <a:cubicBezTo>
                    <a:pt x="0" y="687"/>
                    <a:pt x="0" y="747"/>
                    <a:pt x="60" y="827"/>
                  </a:cubicBezTo>
                  <a:cubicBezTo>
                    <a:pt x="776" y="846"/>
                    <a:pt x="1512" y="846"/>
                    <a:pt x="2268" y="846"/>
                  </a:cubicBezTo>
                  <a:cubicBezTo>
                    <a:pt x="2308" y="787"/>
                    <a:pt x="2368" y="747"/>
                    <a:pt x="2388" y="687"/>
                  </a:cubicBezTo>
                  <a:cubicBezTo>
                    <a:pt x="2407" y="628"/>
                    <a:pt x="2447" y="528"/>
                    <a:pt x="2447" y="429"/>
                  </a:cubicBezTo>
                  <a:cubicBezTo>
                    <a:pt x="2467" y="369"/>
                    <a:pt x="2467" y="289"/>
                    <a:pt x="2467" y="250"/>
                  </a:cubicBezTo>
                  <a:lnTo>
                    <a:pt x="2467" y="150"/>
                  </a:lnTo>
                  <a:cubicBezTo>
                    <a:pt x="2222" y="32"/>
                    <a:pt x="1967" y="1"/>
                    <a:pt x="17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2229750" y="1715025"/>
              <a:ext cx="34775" cy="86675"/>
            </a:xfrm>
            <a:custGeom>
              <a:avLst/>
              <a:gdLst/>
              <a:ahLst/>
              <a:cxnLst/>
              <a:rect l="l" t="t" r="r" b="b"/>
              <a:pathLst>
                <a:path w="1391" h="3467" extrusionOk="0">
                  <a:moveTo>
                    <a:pt x="1208" y="1"/>
                  </a:moveTo>
                  <a:cubicBezTo>
                    <a:pt x="1186" y="1"/>
                    <a:pt x="1161" y="2"/>
                    <a:pt x="1135" y="5"/>
                  </a:cubicBezTo>
                  <a:cubicBezTo>
                    <a:pt x="1035" y="582"/>
                    <a:pt x="677" y="1060"/>
                    <a:pt x="598" y="1657"/>
                  </a:cubicBezTo>
                  <a:cubicBezTo>
                    <a:pt x="598" y="1776"/>
                    <a:pt x="518" y="1855"/>
                    <a:pt x="439" y="1875"/>
                  </a:cubicBezTo>
                  <a:cubicBezTo>
                    <a:pt x="319" y="2015"/>
                    <a:pt x="419" y="2213"/>
                    <a:pt x="339" y="2393"/>
                  </a:cubicBezTo>
                  <a:lnTo>
                    <a:pt x="279" y="2691"/>
                  </a:lnTo>
                  <a:cubicBezTo>
                    <a:pt x="279" y="2969"/>
                    <a:pt x="1" y="3288"/>
                    <a:pt x="439" y="3467"/>
                  </a:cubicBezTo>
                  <a:cubicBezTo>
                    <a:pt x="478" y="3387"/>
                    <a:pt x="478" y="3288"/>
                    <a:pt x="498" y="3188"/>
                  </a:cubicBezTo>
                  <a:cubicBezTo>
                    <a:pt x="578" y="3069"/>
                    <a:pt x="538" y="2910"/>
                    <a:pt x="638" y="2790"/>
                  </a:cubicBezTo>
                  <a:cubicBezTo>
                    <a:pt x="677" y="2770"/>
                    <a:pt x="677" y="2711"/>
                    <a:pt x="677" y="2671"/>
                  </a:cubicBezTo>
                  <a:cubicBezTo>
                    <a:pt x="717" y="2572"/>
                    <a:pt x="697" y="2412"/>
                    <a:pt x="797" y="2293"/>
                  </a:cubicBezTo>
                  <a:cubicBezTo>
                    <a:pt x="817" y="2194"/>
                    <a:pt x="817" y="2114"/>
                    <a:pt x="836" y="2015"/>
                  </a:cubicBezTo>
                  <a:cubicBezTo>
                    <a:pt x="876" y="1875"/>
                    <a:pt x="876" y="1696"/>
                    <a:pt x="996" y="1597"/>
                  </a:cubicBezTo>
                  <a:cubicBezTo>
                    <a:pt x="1294" y="1199"/>
                    <a:pt x="1334" y="702"/>
                    <a:pt x="1374" y="224"/>
                  </a:cubicBezTo>
                  <a:cubicBezTo>
                    <a:pt x="1390" y="55"/>
                    <a:pt x="1335" y="1"/>
                    <a:pt x="12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2354100" y="1806050"/>
              <a:ext cx="27875" cy="60800"/>
            </a:xfrm>
            <a:custGeom>
              <a:avLst/>
              <a:gdLst/>
              <a:ahLst/>
              <a:cxnLst/>
              <a:rect l="l" t="t" r="r" b="b"/>
              <a:pathLst>
                <a:path w="1115" h="2432" extrusionOk="0">
                  <a:moveTo>
                    <a:pt x="842" y="0"/>
                  </a:moveTo>
                  <a:cubicBezTo>
                    <a:pt x="393" y="0"/>
                    <a:pt x="526" y="533"/>
                    <a:pt x="299" y="741"/>
                  </a:cubicBezTo>
                  <a:cubicBezTo>
                    <a:pt x="279" y="820"/>
                    <a:pt x="299" y="920"/>
                    <a:pt x="318" y="999"/>
                  </a:cubicBezTo>
                  <a:lnTo>
                    <a:pt x="239" y="960"/>
                  </a:lnTo>
                  <a:lnTo>
                    <a:pt x="199" y="1039"/>
                  </a:lnTo>
                  <a:cubicBezTo>
                    <a:pt x="199" y="1139"/>
                    <a:pt x="179" y="1258"/>
                    <a:pt x="179" y="1357"/>
                  </a:cubicBezTo>
                  <a:cubicBezTo>
                    <a:pt x="20" y="1596"/>
                    <a:pt x="179" y="1855"/>
                    <a:pt x="20" y="2094"/>
                  </a:cubicBezTo>
                  <a:cubicBezTo>
                    <a:pt x="20" y="2213"/>
                    <a:pt x="0" y="2312"/>
                    <a:pt x="0" y="2432"/>
                  </a:cubicBezTo>
                  <a:lnTo>
                    <a:pt x="179" y="2432"/>
                  </a:lnTo>
                  <a:cubicBezTo>
                    <a:pt x="1114" y="2014"/>
                    <a:pt x="1094" y="1159"/>
                    <a:pt x="1074" y="323"/>
                  </a:cubicBezTo>
                  <a:cubicBezTo>
                    <a:pt x="1035" y="204"/>
                    <a:pt x="995" y="104"/>
                    <a:pt x="915" y="5"/>
                  </a:cubicBezTo>
                  <a:cubicBezTo>
                    <a:pt x="889" y="2"/>
                    <a:pt x="865" y="0"/>
                    <a:pt x="8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2162625" y="1638075"/>
              <a:ext cx="82575" cy="18050"/>
            </a:xfrm>
            <a:custGeom>
              <a:avLst/>
              <a:gdLst/>
              <a:ahLst/>
              <a:cxnLst/>
              <a:rect l="l" t="t" r="r" b="b"/>
              <a:pathLst>
                <a:path w="3303" h="722" extrusionOk="0">
                  <a:moveTo>
                    <a:pt x="378" y="0"/>
                  </a:moveTo>
                  <a:cubicBezTo>
                    <a:pt x="219" y="0"/>
                    <a:pt x="100" y="0"/>
                    <a:pt x="0" y="159"/>
                  </a:cubicBezTo>
                  <a:cubicBezTo>
                    <a:pt x="80" y="259"/>
                    <a:pt x="120" y="358"/>
                    <a:pt x="179" y="458"/>
                  </a:cubicBezTo>
                  <a:cubicBezTo>
                    <a:pt x="933" y="493"/>
                    <a:pt x="1672" y="667"/>
                    <a:pt x="2408" y="667"/>
                  </a:cubicBezTo>
                  <a:cubicBezTo>
                    <a:pt x="2507" y="667"/>
                    <a:pt x="2607" y="664"/>
                    <a:pt x="2706" y="656"/>
                  </a:cubicBezTo>
                  <a:cubicBezTo>
                    <a:pt x="2820" y="656"/>
                    <a:pt x="2956" y="721"/>
                    <a:pt x="3071" y="721"/>
                  </a:cubicBezTo>
                  <a:cubicBezTo>
                    <a:pt x="3176" y="721"/>
                    <a:pt x="3265" y="667"/>
                    <a:pt x="3303" y="458"/>
                  </a:cubicBezTo>
                  <a:cubicBezTo>
                    <a:pt x="3096" y="316"/>
                    <a:pt x="2877" y="306"/>
                    <a:pt x="2656" y="306"/>
                  </a:cubicBezTo>
                  <a:cubicBezTo>
                    <a:pt x="2618" y="306"/>
                    <a:pt x="2580" y="306"/>
                    <a:pt x="2542" y="306"/>
                  </a:cubicBezTo>
                  <a:cubicBezTo>
                    <a:pt x="2397" y="306"/>
                    <a:pt x="2252" y="301"/>
                    <a:pt x="2109" y="259"/>
                  </a:cubicBezTo>
                  <a:cubicBezTo>
                    <a:pt x="1890" y="20"/>
                    <a:pt x="1592" y="80"/>
                    <a:pt x="1313" y="60"/>
                  </a:cubicBezTo>
                  <a:cubicBezTo>
                    <a:pt x="1194" y="60"/>
                    <a:pt x="1095" y="60"/>
                    <a:pt x="975" y="20"/>
                  </a:cubicBezTo>
                  <a:lnTo>
                    <a:pt x="736" y="20"/>
                  </a:lnTo>
                  <a:cubicBezTo>
                    <a:pt x="684" y="55"/>
                    <a:pt x="632" y="71"/>
                    <a:pt x="579" y="71"/>
                  </a:cubicBezTo>
                  <a:cubicBezTo>
                    <a:pt x="512" y="71"/>
                    <a:pt x="445" y="45"/>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2359075" y="1758900"/>
              <a:ext cx="25375" cy="73650"/>
            </a:xfrm>
            <a:custGeom>
              <a:avLst/>
              <a:gdLst/>
              <a:ahLst/>
              <a:cxnLst/>
              <a:rect l="l" t="t" r="r" b="b"/>
              <a:pathLst>
                <a:path w="1015" h="2946" extrusionOk="0">
                  <a:moveTo>
                    <a:pt x="657" y="1"/>
                  </a:moveTo>
                  <a:cubicBezTo>
                    <a:pt x="398" y="956"/>
                    <a:pt x="100" y="1931"/>
                    <a:pt x="0" y="2945"/>
                  </a:cubicBezTo>
                  <a:lnTo>
                    <a:pt x="139" y="2945"/>
                  </a:lnTo>
                  <a:cubicBezTo>
                    <a:pt x="199" y="2547"/>
                    <a:pt x="398" y="2209"/>
                    <a:pt x="657" y="1911"/>
                  </a:cubicBezTo>
                  <a:cubicBezTo>
                    <a:pt x="816" y="1831"/>
                    <a:pt x="915" y="1692"/>
                    <a:pt x="955" y="1533"/>
                  </a:cubicBezTo>
                  <a:cubicBezTo>
                    <a:pt x="1015" y="1393"/>
                    <a:pt x="935" y="1214"/>
                    <a:pt x="915" y="1055"/>
                  </a:cubicBezTo>
                  <a:cubicBezTo>
                    <a:pt x="855" y="916"/>
                    <a:pt x="855" y="737"/>
                    <a:pt x="816" y="598"/>
                  </a:cubicBezTo>
                  <a:cubicBezTo>
                    <a:pt x="716" y="399"/>
                    <a:pt x="836" y="1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309325" y="1658200"/>
              <a:ext cx="85575" cy="9200"/>
            </a:xfrm>
            <a:custGeom>
              <a:avLst/>
              <a:gdLst/>
              <a:ahLst/>
              <a:cxnLst/>
              <a:rect l="l" t="t" r="r" b="b"/>
              <a:pathLst>
                <a:path w="3423" h="368" extrusionOk="0">
                  <a:moveTo>
                    <a:pt x="2502" y="1"/>
                  </a:moveTo>
                  <a:cubicBezTo>
                    <a:pt x="2259" y="1"/>
                    <a:pt x="2013" y="33"/>
                    <a:pt x="1771" y="50"/>
                  </a:cubicBezTo>
                  <a:cubicBezTo>
                    <a:pt x="1605" y="108"/>
                    <a:pt x="1436" y="124"/>
                    <a:pt x="1265" y="124"/>
                  </a:cubicBezTo>
                  <a:cubicBezTo>
                    <a:pt x="1047" y="124"/>
                    <a:pt x="827" y="98"/>
                    <a:pt x="608" y="98"/>
                  </a:cubicBezTo>
                  <a:cubicBezTo>
                    <a:pt x="403" y="98"/>
                    <a:pt x="199" y="120"/>
                    <a:pt x="1" y="210"/>
                  </a:cubicBezTo>
                  <a:cubicBezTo>
                    <a:pt x="520" y="328"/>
                    <a:pt x="1044" y="367"/>
                    <a:pt x="1568" y="367"/>
                  </a:cubicBezTo>
                  <a:cubicBezTo>
                    <a:pt x="2187" y="367"/>
                    <a:pt x="2808" y="312"/>
                    <a:pt x="3422" y="269"/>
                  </a:cubicBezTo>
                  <a:cubicBezTo>
                    <a:pt x="3130" y="56"/>
                    <a:pt x="2818" y="1"/>
                    <a:pt x="2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344150" y="1936675"/>
              <a:ext cx="28375" cy="52575"/>
            </a:xfrm>
            <a:custGeom>
              <a:avLst/>
              <a:gdLst/>
              <a:ahLst/>
              <a:cxnLst/>
              <a:rect l="l" t="t" r="r" b="b"/>
              <a:pathLst>
                <a:path w="1135" h="2103" extrusionOk="0">
                  <a:moveTo>
                    <a:pt x="566" y="1"/>
                  </a:moveTo>
                  <a:cubicBezTo>
                    <a:pt x="442" y="1"/>
                    <a:pt x="325" y="115"/>
                    <a:pt x="199" y="191"/>
                  </a:cubicBezTo>
                  <a:cubicBezTo>
                    <a:pt x="0" y="648"/>
                    <a:pt x="319" y="1106"/>
                    <a:pt x="199" y="1563"/>
                  </a:cubicBezTo>
                  <a:cubicBezTo>
                    <a:pt x="486" y="1640"/>
                    <a:pt x="148" y="2103"/>
                    <a:pt x="493" y="2103"/>
                  </a:cubicBezTo>
                  <a:cubicBezTo>
                    <a:pt x="507" y="2103"/>
                    <a:pt x="521" y="2102"/>
                    <a:pt x="537" y="2100"/>
                  </a:cubicBezTo>
                  <a:cubicBezTo>
                    <a:pt x="577" y="2080"/>
                    <a:pt x="597" y="2080"/>
                    <a:pt x="617" y="2061"/>
                  </a:cubicBezTo>
                  <a:cubicBezTo>
                    <a:pt x="677" y="1901"/>
                    <a:pt x="716" y="1742"/>
                    <a:pt x="776" y="1583"/>
                  </a:cubicBezTo>
                  <a:cubicBezTo>
                    <a:pt x="1134" y="1106"/>
                    <a:pt x="816" y="608"/>
                    <a:pt x="796" y="151"/>
                  </a:cubicBezTo>
                  <a:cubicBezTo>
                    <a:pt x="715" y="40"/>
                    <a:pt x="639" y="1"/>
                    <a:pt x="5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414275" y="2113500"/>
              <a:ext cx="39800" cy="52975"/>
            </a:xfrm>
            <a:custGeom>
              <a:avLst/>
              <a:gdLst/>
              <a:ahLst/>
              <a:cxnLst/>
              <a:rect l="l" t="t" r="r" b="b"/>
              <a:pathLst>
                <a:path w="1592" h="2119" extrusionOk="0">
                  <a:moveTo>
                    <a:pt x="179" y="0"/>
                  </a:moveTo>
                  <a:cubicBezTo>
                    <a:pt x="0" y="160"/>
                    <a:pt x="0" y="359"/>
                    <a:pt x="20" y="557"/>
                  </a:cubicBezTo>
                  <a:cubicBezTo>
                    <a:pt x="358" y="995"/>
                    <a:pt x="657" y="1433"/>
                    <a:pt x="975" y="1870"/>
                  </a:cubicBezTo>
                  <a:cubicBezTo>
                    <a:pt x="1086" y="2006"/>
                    <a:pt x="1204" y="2119"/>
                    <a:pt x="1335" y="2119"/>
                  </a:cubicBezTo>
                  <a:cubicBezTo>
                    <a:pt x="1416" y="2119"/>
                    <a:pt x="1501" y="2076"/>
                    <a:pt x="1592" y="1970"/>
                  </a:cubicBezTo>
                  <a:cubicBezTo>
                    <a:pt x="1413" y="1851"/>
                    <a:pt x="1592" y="1691"/>
                    <a:pt x="1572" y="1572"/>
                  </a:cubicBezTo>
                  <a:cubicBezTo>
                    <a:pt x="1094" y="1055"/>
                    <a:pt x="796" y="398"/>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2214850" y="1782775"/>
              <a:ext cx="25375" cy="96900"/>
            </a:xfrm>
            <a:custGeom>
              <a:avLst/>
              <a:gdLst/>
              <a:ahLst/>
              <a:cxnLst/>
              <a:rect l="l" t="t" r="r" b="b"/>
              <a:pathLst>
                <a:path w="1015" h="3876" extrusionOk="0">
                  <a:moveTo>
                    <a:pt x="836" y="1"/>
                  </a:moveTo>
                  <a:cubicBezTo>
                    <a:pt x="696" y="657"/>
                    <a:pt x="318" y="1234"/>
                    <a:pt x="279" y="1930"/>
                  </a:cubicBezTo>
                  <a:cubicBezTo>
                    <a:pt x="239" y="2070"/>
                    <a:pt x="239" y="2209"/>
                    <a:pt x="179" y="2348"/>
                  </a:cubicBezTo>
                  <a:cubicBezTo>
                    <a:pt x="199" y="2428"/>
                    <a:pt x="199" y="2468"/>
                    <a:pt x="199" y="2547"/>
                  </a:cubicBezTo>
                  <a:cubicBezTo>
                    <a:pt x="279" y="2766"/>
                    <a:pt x="318" y="2985"/>
                    <a:pt x="179" y="3204"/>
                  </a:cubicBezTo>
                  <a:cubicBezTo>
                    <a:pt x="139" y="3243"/>
                    <a:pt x="139" y="3283"/>
                    <a:pt x="139" y="3343"/>
                  </a:cubicBezTo>
                  <a:cubicBezTo>
                    <a:pt x="100" y="3522"/>
                    <a:pt x="0" y="3820"/>
                    <a:pt x="199" y="3860"/>
                  </a:cubicBezTo>
                  <a:cubicBezTo>
                    <a:pt x="241" y="3870"/>
                    <a:pt x="275" y="3875"/>
                    <a:pt x="303" y="3875"/>
                  </a:cubicBezTo>
                  <a:cubicBezTo>
                    <a:pt x="548" y="3875"/>
                    <a:pt x="355" y="3525"/>
                    <a:pt x="497" y="3383"/>
                  </a:cubicBezTo>
                  <a:cubicBezTo>
                    <a:pt x="517" y="3223"/>
                    <a:pt x="517" y="3064"/>
                    <a:pt x="537" y="2885"/>
                  </a:cubicBezTo>
                  <a:cubicBezTo>
                    <a:pt x="617" y="2766"/>
                    <a:pt x="617" y="2627"/>
                    <a:pt x="537" y="2468"/>
                  </a:cubicBezTo>
                  <a:lnTo>
                    <a:pt x="537" y="2388"/>
                  </a:lnTo>
                  <a:cubicBezTo>
                    <a:pt x="617" y="1970"/>
                    <a:pt x="637" y="1533"/>
                    <a:pt x="875" y="1135"/>
                  </a:cubicBezTo>
                  <a:cubicBezTo>
                    <a:pt x="915" y="995"/>
                    <a:pt x="975" y="896"/>
                    <a:pt x="1015" y="777"/>
                  </a:cubicBezTo>
                  <a:cubicBezTo>
                    <a:pt x="796" y="558"/>
                    <a:pt x="895" y="259"/>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2148700" y="1628125"/>
              <a:ext cx="78600" cy="16925"/>
            </a:xfrm>
            <a:custGeom>
              <a:avLst/>
              <a:gdLst/>
              <a:ahLst/>
              <a:cxnLst/>
              <a:rect l="l" t="t" r="r" b="b"/>
              <a:pathLst>
                <a:path w="3144" h="677" extrusionOk="0">
                  <a:moveTo>
                    <a:pt x="677" y="0"/>
                  </a:moveTo>
                  <a:cubicBezTo>
                    <a:pt x="498" y="20"/>
                    <a:pt x="339" y="20"/>
                    <a:pt x="199" y="199"/>
                  </a:cubicBezTo>
                  <a:cubicBezTo>
                    <a:pt x="0" y="617"/>
                    <a:pt x="398" y="478"/>
                    <a:pt x="557" y="557"/>
                  </a:cubicBezTo>
                  <a:lnTo>
                    <a:pt x="1075" y="557"/>
                  </a:lnTo>
                  <a:cubicBezTo>
                    <a:pt x="1121" y="580"/>
                    <a:pt x="1154" y="590"/>
                    <a:pt x="1174" y="590"/>
                  </a:cubicBezTo>
                  <a:cubicBezTo>
                    <a:pt x="1187" y="590"/>
                    <a:pt x="1194" y="585"/>
                    <a:pt x="1194" y="577"/>
                  </a:cubicBezTo>
                  <a:lnTo>
                    <a:pt x="1373" y="577"/>
                  </a:lnTo>
                  <a:cubicBezTo>
                    <a:pt x="1453" y="597"/>
                    <a:pt x="1492" y="677"/>
                    <a:pt x="1592" y="677"/>
                  </a:cubicBezTo>
                  <a:lnTo>
                    <a:pt x="2586" y="677"/>
                  </a:lnTo>
                  <a:cubicBezTo>
                    <a:pt x="2746" y="497"/>
                    <a:pt x="2964" y="557"/>
                    <a:pt x="3143" y="497"/>
                  </a:cubicBezTo>
                  <a:cubicBezTo>
                    <a:pt x="3124" y="458"/>
                    <a:pt x="3124" y="398"/>
                    <a:pt x="3084" y="358"/>
                  </a:cubicBezTo>
                  <a:cubicBezTo>
                    <a:pt x="3064" y="318"/>
                    <a:pt x="3044" y="279"/>
                    <a:pt x="3024" y="259"/>
                  </a:cubicBezTo>
                  <a:cubicBezTo>
                    <a:pt x="2925" y="199"/>
                    <a:pt x="2785" y="159"/>
                    <a:pt x="2666" y="159"/>
                  </a:cubicBezTo>
                  <a:cubicBezTo>
                    <a:pt x="2487" y="120"/>
                    <a:pt x="2348" y="120"/>
                    <a:pt x="2169" y="120"/>
                  </a:cubicBezTo>
                  <a:cubicBezTo>
                    <a:pt x="2095" y="116"/>
                    <a:pt x="2020" y="115"/>
                    <a:pt x="1945" y="115"/>
                  </a:cubicBezTo>
                  <a:cubicBezTo>
                    <a:pt x="1862" y="115"/>
                    <a:pt x="1778" y="116"/>
                    <a:pt x="1694" y="116"/>
                  </a:cubicBezTo>
                  <a:cubicBezTo>
                    <a:pt x="1438" y="116"/>
                    <a:pt x="1179" y="105"/>
                    <a:pt x="935" y="20"/>
                  </a:cubicBezTo>
                  <a:cubicBezTo>
                    <a:pt x="856" y="20"/>
                    <a:pt x="776" y="0"/>
                    <a:pt x="6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2223300" y="1676375"/>
              <a:ext cx="61200" cy="26575"/>
            </a:xfrm>
            <a:custGeom>
              <a:avLst/>
              <a:gdLst/>
              <a:ahLst/>
              <a:cxnLst/>
              <a:rect l="l" t="t" r="r" b="b"/>
              <a:pathLst>
                <a:path w="2448" h="1063" extrusionOk="0">
                  <a:moveTo>
                    <a:pt x="867" y="0"/>
                  </a:moveTo>
                  <a:cubicBezTo>
                    <a:pt x="758" y="0"/>
                    <a:pt x="648" y="6"/>
                    <a:pt x="537" y="20"/>
                  </a:cubicBezTo>
                  <a:cubicBezTo>
                    <a:pt x="487" y="70"/>
                    <a:pt x="421" y="79"/>
                    <a:pt x="350" y="79"/>
                  </a:cubicBezTo>
                  <a:cubicBezTo>
                    <a:pt x="314" y="79"/>
                    <a:pt x="276" y="76"/>
                    <a:pt x="238" y="76"/>
                  </a:cubicBezTo>
                  <a:cubicBezTo>
                    <a:pt x="149" y="76"/>
                    <a:pt x="63" y="90"/>
                    <a:pt x="0" y="179"/>
                  </a:cubicBezTo>
                  <a:cubicBezTo>
                    <a:pt x="185" y="320"/>
                    <a:pt x="376" y="349"/>
                    <a:pt x="572" y="349"/>
                  </a:cubicBezTo>
                  <a:cubicBezTo>
                    <a:pt x="705" y="349"/>
                    <a:pt x="841" y="336"/>
                    <a:pt x="979" y="336"/>
                  </a:cubicBezTo>
                  <a:cubicBezTo>
                    <a:pt x="1011" y="336"/>
                    <a:pt x="1043" y="336"/>
                    <a:pt x="1075" y="338"/>
                  </a:cubicBezTo>
                  <a:cubicBezTo>
                    <a:pt x="1671" y="378"/>
                    <a:pt x="1671" y="358"/>
                    <a:pt x="1751" y="1034"/>
                  </a:cubicBezTo>
                  <a:cubicBezTo>
                    <a:pt x="1784" y="1054"/>
                    <a:pt x="1813" y="1062"/>
                    <a:pt x="1837" y="1062"/>
                  </a:cubicBezTo>
                  <a:cubicBezTo>
                    <a:pt x="1955" y="1062"/>
                    <a:pt x="1987" y="874"/>
                    <a:pt x="2078" y="874"/>
                  </a:cubicBezTo>
                  <a:cubicBezTo>
                    <a:pt x="2081" y="874"/>
                    <a:pt x="2085" y="874"/>
                    <a:pt x="2089" y="875"/>
                  </a:cubicBezTo>
                  <a:cubicBezTo>
                    <a:pt x="2387" y="616"/>
                    <a:pt x="2447" y="378"/>
                    <a:pt x="1990" y="219"/>
                  </a:cubicBezTo>
                  <a:cubicBezTo>
                    <a:pt x="1633" y="79"/>
                    <a:pt x="1253" y="0"/>
                    <a:pt x="8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065250" y="1940425"/>
              <a:ext cx="44300" cy="26750"/>
            </a:xfrm>
            <a:custGeom>
              <a:avLst/>
              <a:gdLst/>
              <a:ahLst/>
              <a:cxnLst/>
              <a:rect l="l" t="t" r="r" b="b"/>
              <a:pathLst>
                <a:path w="1772" h="1070" extrusionOk="0">
                  <a:moveTo>
                    <a:pt x="1375" y="0"/>
                  </a:moveTo>
                  <a:cubicBezTo>
                    <a:pt x="854" y="0"/>
                    <a:pt x="350" y="31"/>
                    <a:pt x="1" y="538"/>
                  </a:cubicBezTo>
                  <a:cubicBezTo>
                    <a:pt x="498" y="617"/>
                    <a:pt x="498" y="598"/>
                    <a:pt x="200" y="995"/>
                  </a:cubicBezTo>
                  <a:lnTo>
                    <a:pt x="200" y="1055"/>
                  </a:lnTo>
                  <a:cubicBezTo>
                    <a:pt x="240" y="1065"/>
                    <a:pt x="279" y="1070"/>
                    <a:pt x="317" y="1070"/>
                  </a:cubicBezTo>
                  <a:cubicBezTo>
                    <a:pt x="563" y="1070"/>
                    <a:pt x="774" y="892"/>
                    <a:pt x="983" y="892"/>
                  </a:cubicBezTo>
                  <a:cubicBezTo>
                    <a:pt x="1000" y="892"/>
                    <a:pt x="1018" y="893"/>
                    <a:pt x="1035" y="896"/>
                  </a:cubicBezTo>
                  <a:cubicBezTo>
                    <a:pt x="1234" y="737"/>
                    <a:pt x="1632" y="916"/>
                    <a:pt x="1711" y="518"/>
                  </a:cubicBezTo>
                  <a:cubicBezTo>
                    <a:pt x="1771" y="319"/>
                    <a:pt x="1731" y="140"/>
                    <a:pt x="1592" y="1"/>
                  </a:cubicBezTo>
                  <a:cubicBezTo>
                    <a:pt x="1520" y="1"/>
                    <a:pt x="144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2206875" y="1897175"/>
              <a:ext cx="12975" cy="75975"/>
            </a:xfrm>
            <a:custGeom>
              <a:avLst/>
              <a:gdLst/>
              <a:ahLst/>
              <a:cxnLst/>
              <a:rect l="l" t="t" r="r" b="b"/>
              <a:pathLst>
                <a:path w="519" h="3039" extrusionOk="0">
                  <a:moveTo>
                    <a:pt x="319" y="0"/>
                  </a:moveTo>
                  <a:cubicBezTo>
                    <a:pt x="1" y="975"/>
                    <a:pt x="140" y="1970"/>
                    <a:pt x="140" y="2964"/>
                  </a:cubicBezTo>
                  <a:cubicBezTo>
                    <a:pt x="200" y="3014"/>
                    <a:pt x="264" y="3039"/>
                    <a:pt x="329" y="3039"/>
                  </a:cubicBezTo>
                  <a:cubicBezTo>
                    <a:pt x="394" y="3039"/>
                    <a:pt x="458" y="3014"/>
                    <a:pt x="518" y="2964"/>
                  </a:cubicBezTo>
                  <a:cubicBezTo>
                    <a:pt x="518" y="2387"/>
                    <a:pt x="478" y="1790"/>
                    <a:pt x="478" y="1233"/>
                  </a:cubicBezTo>
                  <a:cubicBezTo>
                    <a:pt x="339" y="895"/>
                    <a:pt x="419" y="557"/>
                    <a:pt x="439" y="239"/>
                  </a:cubicBezTo>
                  <a:cubicBezTo>
                    <a:pt x="419" y="139"/>
                    <a:pt x="399" y="6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2286950" y="1622475"/>
              <a:ext cx="70650" cy="18100"/>
            </a:xfrm>
            <a:custGeom>
              <a:avLst/>
              <a:gdLst/>
              <a:ahLst/>
              <a:cxnLst/>
              <a:rect l="l" t="t" r="r" b="b"/>
              <a:pathLst>
                <a:path w="2826" h="724" extrusionOk="0">
                  <a:moveTo>
                    <a:pt x="2325" y="1"/>
                  </a:moveTo>
                  <a:cubicBezTo>
                    <a:pt x="2279" y="1"/>
                    <a:pt x="2234" y="3"/>
                    <a:pt x="2189" y="7"/>
                  </a:cubicBezTo>
                  <a:cubicBezTo>
                    <a:pt x="1957" y="41"/>
                    <a:pt x="1720" y="52"/>
                    <a:pt x="1482" y="52"/>
                  </a:cubicBezTo>
                  <a:cubicBezTo>
                    <a:pt x="1006" y="52"/>
                    <a:pt x="524" y="7"/>
                    <a:pt x="60" y="7"/>
                  </a:cubicBezTo>
                  <a:lnTo>
                    <a:pt x="21" y="47"/>
                  </a:lnTo>
                  <a:cubicBezTo>
                    <a:pt x="1" y="127"/>
                    <a:pt x="1" y="186"/>
                    <a:pt x="21" y="246"/>
                  </a:cubicBezTo>
                  <a:cubicBezTo>
                    <a:pt x="60" y="346"/>
                    <a:pt x="40" y="445"/>
                    <a:pt x="21" y="544"/>
                  </a:cubicBezTo>
                  <a:cubicBezTo>
                    <a:pt x="1" y="624"/>
                    <a:pt x="21" y="684"/>
                    <a:pt x="60" y="723"/>
                  </a:cubicBezTo>
                  <a:lnTo>
                    <a:pt x="757" y="723"/>
                  </a:lnTo>
                  <a:cubicBezTo>
                    <a:pt x="836" y="525"/>
                    <a:pt x="936" y="346"/>
                    <a:pt x="1115" y="226"/>
                  </a:cubicBezTo>
                  <a:cubicBezTo>
                    <a:pt x="1194" y="246"/>
                    <a:pt x="1234" y="246"/>
                    <a:pt x="1314" y="246"/>
                  </a:cubicBezTo>
                  <a:cubicBezTo>
                    <a:pt x="1413" y="346"/>
                    <a:pt x="1532" y="405"/>
                    <a:pt x="1691" y="405"/>
                  </a:cubicBezTo>
                  <a:cubicBezTo>
                    <a:pt x="1735" y="409"/>
                    <a:pt x="1779" y="412"/>
                    <a:pt x="1823" y="412"/>
                  </a:cubicBezTo>
                  <a:cubicBezTo>
                    <a:pt x="1997" y="412"/>
                    <a:pt x="2169" y="373"/>
                    <a:pt x="2328" y="246"/>
                  </a:cubicBezTo>
                  <a:lnTo>
                    <a:pt x="2527" y="246"/>
                  </a:lnTo>
                  <a:cubicBezTo>
                    <a:pt x="2567" y="286"/>
                    <a:pt x="2617" y="311"/>
                    <a:pt x="2666" y="311"/>
                  </a:cubicBezTo>
                  <a:cubicBezTo>
                    <a:pt x="2716" y="311"/>
                    <a:pt x="2766" y="286"/>
                    <a:pt x="2805" y="226"/>
                  </a:cubicBezTo>
                  <a:lnTo>
                    <a:pt x="2825" y="147"/>
                  </a:lnTo>
                  <a:cubicBezTo>
                    <a:pt x="2668" y="36"/>
                    <a:pt x="2497" y="1"/>
                    <a:pt x="23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2397350" y="2086450"/>
              <a:ext cx="28375" cy="41000"/>
            </a:xfrm>
            <a:custGeom>
              <a:avLst/>
              <a:gdLst/>
              <a:ahLst/>
              <a:cxnLst/>
              <a:rect l="l" t="t" r="r" b="b"/>
              <a:pathLst>
                <a:path w="1135" h="1640" extrusionOk="0">
                  <a:moveTo>
                    <a:pt x="85" y="1"/>
                  </a:moveTo>
                  <a:cubicBezTo>
                    <a:pt x="68" y="1"/>
                    <a:pt x="46" y="23"/>
                    <a:pt x="1" y="68"/>
                  </a:cubicBezTo>
                  <a:cubicBezTo>
                    <a:pt x="60" y="506"/>
                    <a:pt x="359" y="884"/>
                    <a:pt x="498" y="1281"/>
                  </a:cubicBezTo>
                  <a:cubicBezTo>
                    <a:pt x="637" y="1361"/>
                    <a:pt x="578" y="1540"/>
                    <a:pt x="697" y="1600"/>
                  </a:cubicBezTo>
                  <a:lnTo>
                    <a:pt x="697" y="1639"/>
                  </a:lnTo>
                  <a:cubicBezTo>
                    <a:pt x="896" y="1480"/>
                    <a:pt x="856" y="1262"/>
                    <a:pt x="876" y="1082"/>
                  </a:cubicBezTo>
                  <a:cubicBezTo>
                    <a:pt x="1135" y="565"/>
                    <a:pt x="876" y="247"/>
                    <a:pt x="359" y="48"/>
                  </a:cubicBezTo>
                  <a:lnTo>
                    <a:pt x="299" y="88"/>
                  </a:lnTo>
                  <a:cubicBezTo>
                    <a:pt x="299" y="108"/>
                    <a:pt x="279" y="108"/>
                    <a:pt x="259" y="108"/>
                  </a:cubicBezTo>
                  <a:cubicBezTo>
                    <a:pt x="200" y="108"/>
                    <a:pt x="180" y="108"/>
                    <a:pt x="160" y="68"/>
                  </a:cubicBezTo>
                  <a:lnTo>
                    <a:pt x="100" y="8"/>
                  </a:lnTo>
                  <a:cubicBezTo>
                    <a:pt x="95" y="3"/>
                    <a:pt x="90" y="1"/>
                    <a:pt x="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2352600" y="2053825"/>
              <a:ext cx="17425" cy="48250"/>
            </a:xfrm>
            <a:custGeom>
              <a:avLst/>
              <a:gdLst/>
              <a:ahLst/>
              <a:cxnLst/>
              <a:rect l="l" t="t" r="r" b="b"/>
              <a:pathLst>
                <a:path w="697" h="1930" extrusionOk="0">
                  <a:moveTo>
                    <a:pt x="398" y="0"/>
                  </a:moveTo>
                  <a:cubicBezTo>
                    <a:pt x="179" y="100"/>
                    <a:pt x="299" y="398"/>
                    <a:pt x="80" y="498"/>
                  </a:cubicBezTo>
                  <a:cubicBezTo>
                    <a:pt x="0" y="995"/>
                    <a:pt x="120" y="1433"/>
                    <a:pt x="557" y="1930"/>
                  </a:cubicBezTo>
                  <a:cubicBezTo>
                    <a:pt x="597" y="1174"/>
                    <a:pt x="697" y="577"/>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446600" y="1599275"/>
              <a:ext cx="42300" cy="24400"/>
            </a:xfrm>
            <a:custGeom>
              <a:avLst/>
              <a:gdLst/>
              <a:ahLst/>
              <a:cxnLst/>
              <a:rect l="l" t="t" r="r" b="b"/>
              <a:pathLst>
                <a:path w="1692" h="976" extrusionOk="0">
                  <a:moveTo>
                    <a:pt x="1293" y="0"/>
                  </a:moveTo>
                  <a:cubicBezTo>
                    <a:pt x="1253" y="0"/>
                    <a:pt x="1174" y="40"/>
                    <a:pt x="1114" y="60"/>
                  </a:cubicBezTo>
                  <a:cubicBezTo>
                    <a:pt x="1054" y="80"/>
                    <a:pt x="955" y="100"/>
                    <a:pt x="875" y="160"/>
                  </a:cubicBezTo>
                  <a:cubicBezTo>
                    <a:pt x="796" y="179"/>
                    <a:pt x="756" y="219"/>
                    <a:pt x="696" y="239"/>
                  </a:cubicBezTo>
                  <a:cubicBezTo>
                    <a:pt x="617" y="259"/>
                    <a:pt x="517" y="279"/>
                    <a:pt x="418" y="319"/>
                  </a:cubicBezTo>
                  <a:cubicBezTo>
                    <a:pt x="279" y="378"/>
                    <a:pt x="100" y="458"/>
                    <a:pt x="20" y="657"/>
                  </a:cubicBezTo>
                  <a:cubicBezTo>
                    <a:pt x="0" y="776"/>
                    <a:pt x="20" y="915"/>
                    <a:pt x="120" y="975"/>
                  </a:cubicBezTo>
                  <a:cubicBezTo>
                    <a:pt x="637" y="935"/>
                    <a:pt x="1094" y="736"/>
                    <a:pt x="1512" y="478"/>
                  </a:cubicBezTo>
                  <a:cubicBezTo>
                    <a:pt x="1552" y="358"/>
                    <a:pt x="1691" y="179"/>
                    <a:pt x="1472" y="80"/>
                  </a:cubicBezTo>
                  <a:cubicBezTo>
                    <a:pt x="1413" y="40"/>
                    <a:pt x="1373" y="20"/>
                    <a:pt x="12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257375" y="1653700"/>
              <a:ext cx="57950" cy="9300"/>
            </a:xfrm>
            <a:custGeom>
              <a:avLst/>
              <a:gdLst/>
              <a:ahLst/>
              <a:cxnLst/>
              <a:rect l="l" t="t" r="r" b="b"/>
              <a:pathLst>
                <a:path w="2318" h="372" extrusionOk="0">
                  <a:moveTo>
                    <a:pt x="102" y="0"/>
                  </a:moveTo>
                  <a:cubicBezTo>
                    <a:pt x="14" y="0"/>
                    <a:pt x="1" y="74"/>
                    <a:pt x="30" y="191"/>
                  </a:cubicBezTo>
                  <a:cubicBezTo>
                    <a:pt x="643" y="246"/>
                    <a:pt x="1222" y="372"/>
                    <a:pt x="1830" y="372"/>
                  </a:cubicBezTo>
                  <a:cubicBezTo>
                    <a:pt x="1873" y="372"/>
                    <a:pt x="1916" y="371"/>
                    <a:pt x="1959" y="370"/>
                  </a:cubicBezTo>
                  <a:cubicBezTo>
                    <a:pt x="2059" y="250"/>
                    <a:pt x="2258" y="330"/>
                    <a:pt x="2318" y="191"/>
                  </a:cubicBezTo>
                  <a:cubicBezTo>
                    <a:pt x="1816" y="69"/>
                    <a:pt x="1268" y="17"/>
                    <a:pt x="727" y="17"/>
                  </a:cubicBezTo>
                  <a:cubicBezTo>
                    <a:pt x="560" y="17"/>
                    <a:pt x="393" y="22"/>
                    <a:pt x="229" y="31"/>
                  </a:cubicBezTo>
                  <a:cubicBezTo>
                    <a:pt x="175" y="10"/>
                    <a:pt x="134"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3092100" y="1950375"/>
              <a:ext cx="37325" cy="29375"/>
            </a:xfrm>
            <a:custGeom>
              <a:avLst/>
              <a:gdLst/>
              <a:ahLst/>
              <a:cxnLst/>
              <a:rect l="l" t="t" r="r" b="b"/>
              <a:pathLst>
                <a:path w="1493" h="1175" extrusionOk="0">
                  <a:moveTo>
                    <a:pt x="915" y="1"/>
                  </a:moveTo>
                  <a:cubicBezTo>
                    <a:pt x="780" y="1"/>
                    <a:pt x="659" y="51"/>
                    <a:pt x="538" y="160"/>
                  </a:cubicBezTo>
                  <a:cubicBezTo>
                    <a:pt x="399" y="339"/>
                    <a:pt x="120" y="259"/>
                    <a:pt x="1" y="478"/>
                  </a:cubicBezTo>
                  <a:cubicBezTo>
                    <a:pt x="439" y="538"/>
                    <a:pt x="319" y="896"/>
                    <a:pt x="359" y="1174"/>
                  </a:cubicBezTo>
                  <a:lnTo>
                    <a:pt x="717" y="1174"/>
                  </a:lnTo>
                  <a:cubicBezTo>
                    <a:pt x="757" y="1154"/>
                    <a:pt x="816" y="1115"/>
                    <a:pt x="816" y="1035"/>
                  </a:cubicBezTo>
                  <a:cubicBezTo>
                    <a:pt x="852" y="922"/>
                    <a:pt x="879" y="884"/>
                    <a:pt x="901" y="884"/>
                  </a:cubicBezTo>
                  <a:cubicBezTo>
                    <a:pt x="948" y="884"/>
                    <a:pt x="975" y="1060"/>
                    <a:pt x="1021" y="1060"/>
                  </a:cubicBezTo>
                  <a:cubicBezTo>
                    <a:pt x="1026" y="1060"/>
                    <a:pt x="1030" y="1059"/>
                    <a:pt x="1035" y="1055"/>
                  </a:cubicBezTo>
                  <a:cubicBezTo>
                    <a:pt x="1035" y="1055"/>
                    <a:pt x="1055" y="1075"/>
                    <a:pt x="1115" y="1075"/>
                  </a:cubicBezTo>
                  <a:cubicBezTo>
                    <a:pt x="1135" y="1075"/>
                    <a:pt x="1194" y="1075"/>
                    <a:pt x="1234" y="1035"/>
                  </a:cubicBezTo>
                  <a:cubicBezTo>
                    <a:pt x="1254" y="1015"/>
                    <a:pt x="1314" y="1015"/>
                    <a:pt x="1354" y="1015"/>
                  </a:cubicBezTo>
                  <a:cubicBezTo>
                    <a:pt x="1453" y="956"/>
                    <a:pt x="1493" y="876"/>
                    <a:pt x="1493" y="776"/>
                  </a:cubicBezTo>
                  <a:cubicBezTo>
                    <a:pt x="1453" y="518"/>
                    <a:pt x="1433" y="239"/>
                    <a:pt x="1194" y="60"/>
                  </a:cubicBezTo>
                  <a:cubicBezTo>
                    <a:pt x="1093" y="21"/>
                    <a:pt x="1001"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2212350" y="1866325"/>
              <a:ext cx="15450" cy="40800"/>
            </a:xfrm>
            <a:custGeom>
              <a:avLst/>
              <a:gdLst/>
              <a:ahLst/>
              <a:cxnLst/>
              <a:rect l="l" t="t" r="r" b="b"/>
              <a:pathLst>
                <a:path w="618" h="1632" extrusionOk="0">
                  <a:moveTo>
                    <a:pt x="239" y="1"/>
                  </a:moveTo>
                  <a:cubicBezTo>
                    <a:pt x="1" y="399"/>
                    <a:pt x="120" y="816"/>
                    <a:pt x="100" y="1234"/>
                  </a:cubicBezTo>
                  <a:cubicBezTo>
                    <a:pt x="100" y="1314"/>
                    <a:pt x="120" y="1393"/>
                    <a:pt x="120" y="1473"/>
                  </a:cubicBezTo>
                  <a:cubicBezTo>
                    <a:pt x="180" y="1533"/>
                    <a:pt x="220" y="1592"/>
                    <a:pt x="299" y="1632"/>
                  </a:cubicBezTo>
                  <a:cubicBezTo>
                    <a:pt x="478" y="1115"/>
                    <a:pt x="617" y="598"/>
                    <a:pt x="597" y="41"/>
                  </a:cubicBezTo>
                  <a:lnTo>
                    <a:pt x="597" y="41"/>
                  </a:lnTo>
                  <a:cubicBezTo>
                    <a:pt x="578" y="100"/>
                    <a:pt x="518" y="120"/>
                    <a:pt x="498" y="180"/>
                  </a:cubicBezTo>
                  <a:cubicBezTo>
                    <a:pt x="441" y="236"/>
                    <a:pt x="474" y="400"/>
                    <a:pt x="342" y="400"/>
                  </a:cubicBezTo>
                  <a:cubicBezTo>
                    <a:pt x="335" y="400"/>
                    <a:pt x="327" y="400"/>
                    <a:pt x="319" y="399"/>
                  </a:cubicBezTo>
                  <a:cubicBezTo>
                    <a:pt x="299" y="399"/>
                    <a:pt x="279" y="240"/>
                    <a:pt x="279" y="180"/>
                  </a:cubicBezTo>
                  <a:cubicBezTo>
                    <a:pt x="239" y="100"/>
                    <a:pt x="239" y="4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2123825" y="1657950"/>
              <a:ext cx="39825" cy="15950"/>
            </a:xfrm>
            <a:custGeom>
              <a:avLst/>
              <a:gdLst/>
              <a:ahLst/>
              <a:cxnLst/>
              <a:rect l="l" t="t" r="r" b="b"/>
              <a:pathLst>
                <a:path w="1593" h="638" extrusionOk="0">
                  <a:moveTo>
                    <a:pt x="1" y="1"/>
                  </a:moveTo>
                  <a:lnTo>
                    <a:pt x="1" y="578"/>
                  </a:lnTo>
                  <a:cubicBezTo>
                    <a:pt x="133" y="624"/>
                    <a:pt x="265" y="637"/>
                    <a:pt x="395" y="637"/>
                  </a:cubicBezTo>
                  <a:cubicBezTo>
                    <a:pt x="565" y="637"/>
                    <a:pt x="731" y="615"/>
                    <a:pt x="888" y="615"/>
                  </a:cubicBezTo>
                  <a:cubicBezTo>
                    <a:pt x="918" y="615"/>
                    <a:pt x="947" y="615"/>
                    <a:pt x="976" y="617"/>
                  </a:cubicBezTo>
                  <a:cubicBezTo>
                    <a:pt x="1155" y="617"/>
                    <a:pt x="1294" y="538"/>
                    <a:pt x="1453" y="498"/>
                  </a:cubicBezTo>
                  <a:cubicBezTo>
                    <a:pt x="1533" y="478"/>
                    <a:pt x="1572" y="399"/>
                    <a:pt x="1592" y="319"/>
                  </a:cubicBezTo>
                  <a:cubicBezTo>
                    <a:pt x="1095" y="1"/>
                    <a:pt x="498" y="299"/>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2654475" y="1517700"/>
              <a:ext cx="33350" cy="20425"/>
            </a:xfrm>
            <a:custGeom>
              <a:avLst/>
              <a:gdLst/>
              <a:ahLst/>
              <a:cxnLst/>
              <a:rect l="l" t="t" r="r" b="b"/>
              <a:pathLst>
                <a:path w="1334" h="817" extrusionOk="0">
                  <a:moveTo>
                    <a:pt x="1194" y="1"/>
                  </a:moveTo>
                  <a:lnTo>
                    <a:pt x="1194" y="1"/>
                  </a:lnTo>
                  <a:cubicBezTo>
                    <a:pt x="816" y="339"/>
                    <a:pt x="319" y="220"/>
                    <a:pt x="0" y="598"/>
                  </a:cubicBezTo>
                  <a:cubicBezTo>
                    <a:pt x="120" y="817"/>
                    <a:pt x="338" y="737"/>
                    <a:pt x="537" y="797"/>
                  </a:cubicBezTo>
                  <a:cubicBezTo>
                    <a:pt x="572" y="801"/>
                    <a:pt x="607" y="803"/>
                    <a:pt x="641" y="803"/>
                  </a:cubicBezTo>
                  <a:cubicBezTo>
                    <a:pt x="784" y="803"/>
                    <a:pt x="922" y="762"/>
                    <a:pt x="1035" y="618"/>
                  </a:cubicBezTo>
                  <a:cubicBezTo>
                    <a:pt x="1035" y="419"/>
                    <a:pt x="1333" y="319"/>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2160625" y="1665425"/>
              <a:ext cx="47275" cy="12725"/>
            </a:xfrm>
            <a:custGeom>
              <a:avLst/>
              <a:gdLst/>
              <a:ahLst/>
              <a:cxnLst/>
              <a:rect l="l" t="t" r="r" b="b"/>
              <a:pathLst>
                <a:path w="1891" h="509" extrusionOk="0">
                  <a:moveTo>
                    <a:pt x="100" y="0"/>
                  </a:moveTo>
                  <a:cubicBezTo>
                    <a:pt x="100" y="20"/>
                    <a:pt x="80" y="60"/>
                    <a:pt x="61" y="80"/>
                  </a:cubicBezTo>
                  <a:cubicBezTo>
                    <a:pt x="1" y="119"/>
                    <a:pt x="1" y="199"/>
                    <a:pt x="21" y="259"/>
                  </a:cubicBezTo>
                  <a:cubicBezTo>
                    <a:pt x="100" y="318"/>
                    <a:pt x="200" y="358"/>
                    <a:pt x="259" y="418"/>
                  </a:cubicBezTo>
                  <a:cubicBezTo>
                    <a:pt x="657" y="458"/>
                    <a:pt x="1055" y="458"/>
                    <a:pt x="1453" y="458"/>
                  </a:cubicBezTo>
                  <a:cubicBezTo>
                    <a:pt x="1519" y="491"/>
                    <a:pt x="1579" y="509"/>
                    <a:pt x="1632" y="509"/>
                  </a:cubicBezTo>
                  <a:cubicBezTo>
                    <a:pt x="1738" y="509"/>
                    <a:pt x="1818" y="438"/>
                    <a:pt x="1871" y="279"/>
                  </a:cubicBezTo>
                  <a:cubicBezTo>
                    <a:pt x="1891" y="179"/>
                    <a:pt x="1831" y="100"/>
                    <a:pt x="1771" y="60"/>
                  </a:cubicBezTo>
                  <a:cubicBezTo>
                    <a:pt x="1611" y="115"/>
                    <a:pt x="1452" y="135"/>
                    <a:pt x="1295" y="135"/>
                  </a:cubicBezTo>
                  <a:cubicBezTo>
                    <a:pt x="887" y="135"/>
                    <a:pt x="488"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362050" y="1935450"/>
              <a:ext cx="14450" cy="44800"/>
            </a:xfrm>
            <a:custGeom>
              <a:avLst/>
              <a:gdLst/>
              <a:ahLst/>
              <a:cxnLst/>
              <a:rect l="l" t="t" r="r" b="b"/>
              <a:pathLst>
                <a:path w="578" h="1792" extrusionOk="0">
                  <a:moveTo>
                    <a:pt x="100" y="1"/>
                  </a:moveTo>
                  <a:cubicBezTo>
                    <a:pt x="60" y="21"/>
                    <a:pt x="20" y="21"/>
                    <a:pt x="0" y="41"/>
                  </a:cubicBezTo>
                  <a:cubicBezTo>
                    <a:pt x="20" y="558"/>
                    <a:pt x="20" y="1115"/>
                    <a:pt x="60" y="1632"/>
                  </a:cubicBezTo>
                  <a:cubicBezTo>
                    <a:pt x="160" y="1692"/>
                    <a:pt x="239" y="1732"/>
                    <a:pt x="378" y="1791"/>
                  </a:cubicBezTo>
                  <a:cubicBezTo>
                    <a:pt x="398" y="1652"/>
                    <a:pt x="398" y="1553"/>
                    <a:pt x="418" y="1433"/>
                  </a:cubicBezTo>
                  <a:cubicBezTo>
                    <a:pt x="577" y="1194"/>
                    <a:pt x="577" y="956"/>
                    <a:pt x="398" y="737"/>
                  </a:cubicBezTo>
                  <a:cubicBezTo>
                    <a:pt x="319" y="518"/>
                    <a:pt x="259" y="259"/>
                    <a:pt x="179" y="41"/>
                  </a:cubicBezTo>
                  <a:cubicBezTo>
                    <a:pt x="160" y="41"/>
                    <a:pt x="12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2243200" y="1847950"/>
              <a:ext cx="19900" cy="36300"/>
            </a:xfrm>
            <a:custGeom>
              <a:avLst/>
              <a:gdLst/>
              <a:ahLst/>
              <a:cxnLst/>
              <a:rect l="l" t="t" r="r" b="b"/>
              <a:pathLst>
                <a:path w="796" h="1452" extrusionOk="0">
                  <a:moveTo>
                    <a:pt x="564" y="1"/>
                  </a:moveTo>
                  <a:cubicBezTo>
                    <a:pt x="480" y="1"/>
                    <a:pt x="418" y="54"/>
                    <a:pt x="418" y="219"/>
                  </a:cubicBezTo>
                  <a:cubicBezTo>
                    <a:pt x="418" y="358"/>
                    <a:pt x="378" y="517"/>
                    <a:pt x="259" y="577"/>
                  </a:cubicBezTo>
                  <a:cubicBezTo>
                    <a:pt x="0" y="875"/>
                    <a:pt x="199" y="1154"/>
                    <a:pt x="259" y="1452"/>
                  </a:cubicBezTo>
                  <a:cubicBezTo>
                    <a:pt x="477" y="1352"/>
                    <a:pt x="378" y="1054"/>
                    <a:pt x="577" y="935"/>
                  </a:cubicBezTo>
                  <a:cubicBezTo>
                    <a:pt x="637" y="656"/>
                    <a:pt x="796" y="378"/>
                    <a:pt x="756" y="59"/>
                  </a:cubicBezTo>
                  <a:cubicBezTo>
                    <a:pt x="691" y="27"/>
                    <a:pt x="622" y="1"/>
                    <a:pt x="5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478925" y="1684325"/>
              <a:ext cx="39300" cy="16625"/>
            </a:xfrm>
            <a:custGeom>
              <a:avLst/>
              <a:gdLst/>
              <a:ahLst/>
              <a:cxnLst/>
              <a:rect l="l" t="t" r="r" b="b"/>
              <a:pathLst>
                <a:path w="1572" h="665" extrusionOk="0">
                  <a:moveTo>
                    <a:pt x="1273" y="0"/>
                  </a:moveTo>
                  <a:cubicBezTo>
                    <a:pt x="1094" y="139"/>
                    <a:pt x="875" y="40"/>
                    <a:pt x="696" y="139"/>
                  </a:cubicBezTo>
                  <a:cubicBezTo>
                    <a:pt x="478" y="139"/>
                    <a:pt x="259" y="159"/>
                    <a:pt x="40" y="338"/>
                  </a:cubicBezTo>
                  <a:cubicBezTo>
                    <a:pt x="0" y="398"/>
                    <a:pt x="0" y="458"/>
                    <a:pt x="40" y="517"/>
                  </a:cubicBezTo>
                  <a:cubicBezTo>
                    <a:pt x="219" y="537"/>
                    <a:pt x="398" y="537"/>
                    <a:pt x="577" y="537"/>
                  </a:cubicBezTo>
                  <a:cubicBezTo>
                    <a:pt x="673" y="633"/>
                    <a:pt x="773" y="664"/>
                    <a:pt x="880" y="664"/>
                  </a:cubicBezTo>
                  <a:cubicBezTo>
                    <a:pt x="996" y="664"/>
                    <a:pt x="1119" y="628"/>
                    <a:pt x="1253" y="597"/>
                  </a:cubicBezTo>
                  <a:cubicBezTo>
                    <a:pt x="1313" y="557"/>
                    <a:pt x="1393" y="537"/>
                    <a:pt x="1452" y="497"/>
                  </a:cubicBezTo>
                  <a:cubicBezTo>
                    <a:pt x="1572" y="318"/>
                    <a:pt x="1532" y="159"/>
                    <a:pt x="14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2809625" y="2029950"/>
              <a:ext cx="31375" cy="19425"/>
            </a:xfrm>
            <a:custGeom>
              <a:avLst/>
              <a:gdLst/>
              <a:ahLst/>
              <a:cxnLst/>
              <a:rect l="l" t="t" r="r" b="b"/>
              <a:pathLst>
                <a:path w="1255" h="777" extrusionOk="0">
                  <a:moveTo>
                    <a:pt x="677" y="20"/>
                  </a:moveTo>
                  <a:cubicBezTo>
                    <a:pt x="379" y="40"/>
                    <a:pt x="61" y="1"/>
                    <a:pt x="1" y="418"/>
                  </a:cubicBezTo>
                  <a:cubicBezTo>
                    <a:pt x="1" y="558"/>
                    <a:pt x="61" y="717"/>
                    <a:pt x="200" y="776"/>
                  </a:cubicBezTo>
                  <a:cubicBezTo>
                    <a:pt x="578" y="737"/>
                    <a:pt x="956" y="657"/>
                    <a:pt x="1254" y="438"/>
                  </a:cubicBezTo>
                  <a:cubicBezTo>
                    <a:pt x="1115" y="219"/>
                    <a:pt x="816" y="219"/>
                    <a:pt x="677"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2401325" y="1613200"/>
              <a:ext cx="47775" cy="22950"/>
            </a:xfrm>
            <a:custGeom>
              <a:avLst/>
              <a:gdLst/>
              <a:ahLst/>
              <a:cxnLst/>
              <a:rect l="l" t="t" r="r" b="b"/>
              <a:pathLst>
                <a:path w="1911" h="918" extrusionOk="0">
                  <a:moveTo>
                    <a:pt x="1732" y="0"/>
                  </a:moveTo>
                  <a:lnTo>
                    <a:pt x="1433" y="80"/>
                  </a:lnTo>
                  <a:cubicBezTo>
                    <a:pt x="1334" y="100"/>
                    <a:pt x="1234" y="160"/>
                    <a:pt x="1155" y="199"/>
                  </a:cubicBezTo>
                  <a:lnTo>
                    <a:pt x="1195" y="259"/>
                  </a:lnTo>
                  <a:cubicBezTo>
                    <a:pt x="1075" y="358"/>
                    <a:pt x="916" y="319"/>
                    <a:pt x="797" y="398"/>
                  </a:cubicBezTo>
                  <a:cubicBezTo>
                    <a:pt x="737" y="398"/>
                    <a:pt x="697" y="398"/>
                    <a:pt x="657" y="458"/>
                  </a:cubicBezTo>
                  <a:cubicBezTo>
                    <a:pt x="518" y="557"/>
                    <a:pt x="299" y="458"/>
                    <a:pt x="120" y="577"/>
                  </a:cubicBezTo>
                  <a:cubicBezTo>
                    <a:pt x="109" y="571"/>
                    <a:pt x="95" y="569"/>
                    <a:pt x="82" y="569"/>
                  </a:cubicBezTo>
                  <a:cubicBezTo>
                    <a:pt x="49" y="569"/>
                    <a:pt x="15" y="583"/>
                    <a:pt x="1" y="597"/>
                  </a:cubicBezTo>
                  <a:cubicBezTo>
                    <a:pt x="41" y="677"/>
                    <a:pt x="120" y="776"/>
                    <a:pt x="160" y="876"/>
                  </a:cubicBezTo>
                  <a:cubicBezTo>
                    <a:pt x="246" y="900"/>
                    <a:pt x="317" y="917"/>
                    <a:pt x="387" y="917"/>
                  </a:cubicBezTo>
                  <a:cubicBezTo>
                    <a:pt x="430" y="917"/>
                    <a:pt x="473" y="911"/>
                    <a:pt x="518" y="896"/>
                  </a:cubicBezTo>
                  <a:cubicBezTo>
                    <a:pt x="618" y="816"/>
                    <a:pt x="757" y="856"/>
                    <a:pt x="856" y="776"/>
                  </a:cubicBezTo>
                  <a:cubicBezTo>
                    <a:pt x="996" y="597"/>
                    <a:pt x="1234" y="717"/>
                    <a:pt x="1393" y="597"/>
                  </a:cubicBezTo>
                  <a:cubicBezTo>
                    <a:pt x="1513" y="418"/>
                    <a:pt x="1751" y="577"/>
                    <a:pt x="1911" y="418"/>
                  </a:cubicBezTo>
                  <a:lnTo>
                    <a:pt x="1911" y="100"/>
                  </a:lnTo>
                  <a:cubicBezTo>
                    <a:pt x="1891" y="60"/>
                    <a:pt x="1831" y="0"/>
                    <a:pt x="1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2210375" y="1971275"/>
              <a:ext cx="12450" cy="34825"/>
            </a:xfrm>
            <a:custGeom>
              <a:avLst/>
              <a:gdLst/>
              <a:ahLst/>
              <a:cxnLst/>
              <a:rect l="l" t="t" r="r" b="b"/>
              <a:pathLst>
                <a:path w="498" h="1393" extrusionOk="0">
                  <a:moveTo>
                    <a:pt x="0" y="0"/>
                  </a:moveTo>
                  <a:lnTo>
                    <a:pt x="0" y="1015"/>
                  </a:lnTo>
                  <a:cubicBezTo>
                    <a:pt x="0" y="1253"/>
                    <a:pt x="100" y="1393"/>
                    <a:pt x="358" y="1393"/>
                  </a:cubicBezTo>
                  <a:cubicBezTo>
                    <a:pt x="318" y="1174"/>
                    <a:pt x="497" y="915"/>
                    <a:pt x="358" y="696"/>
                  </a:cubicBezTo>
                  <a:cubicBezTo>
                    <a:pt x="219" y="517"/>
                    <a:pt x="219" y="358"/>
                    <a:pt x="358" y="179"/>
                  </a:cubicBezTo>
                  <a:lnTo>
                    <a:pt x="3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2687800" y="2104850"/>
              <a:ext cx="30350" cy="13650"/>
            </a:xfrm>
            <a:custGeom>
              <a:avLst/>
              <a:gdLst/>
              <a:ahLst/>
              <a:cxnLst/>
              <a:rect l="l" t="t" r="r" b="b"/>
              <a:pathLst>
                <a:path w="1214" h="546" extrusionOk="0">
                  <a:moveTo>
                    <a:pt x="993" y="1"/>
                  </a:moveTo>
                  <a:cubicBezTo>
                    <a:pt x="626" y="1"/>
                    <a:pt x="334" y="230"/>
                    <a:pt x="0" y="346"/>
                  </a:cubicBezTo>
                  <a:cubicBezTo>
                    <a:pt x="20" y="426"/>
                    <a:pt x="20" y="486"/>
                    <a:pt x="20" y="545"/>
                  </a:cubicBezTo>
                  <a:cubicBezTo>
                    <a:pt x="80" y="545"/>
                    <a:pt x="119" y="545"/>
                    <a:pt x="179" y="526"/>
                  </a:cubicBezTo>
                  <a:cubicBezTo>
                    <a:pt x="219" y="466"/>
                    <a:pt x="299" y="426"/>
                    <a:pt x="338" y="366"/>
                  </a:cubicBezTo>
                  <a:cubicBezTo>
                    <a:pt x="374" y="359"/>
                    <a:pt x="411" y="357"/>
                    <a:pt x="451" y="357"/>
                  </a:cubicBezTo>
                  <a:cubicBezTo>
                    <a:pt x="562" y="357"/>
                    <a:pt x="686" y="378"/>
                    <a:pt x="802" y="378"/>
                  </a:cubicBezTo>
                  <a:cubicBezTo>
                    <a:pt x="992" y="378"/>
                    <a:pt x="1159" y="322"/>
                    <a:pt x="1214" y="28"/>
                  </a:cubicBezTo>
                  <a:cubicBezTo>
                    <a:pt x="1137" y="9"/>
                    <a:pt x="1064" y="1"/>
                    <a:pt x="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583850" y="1553650"/>
              <a:ext cx="21900" cy="17800"/>
            </a:xfrm>
            <a:custGeom>
              <a:avLst/>
              <a:gdLst/>
              <a:ahLst/>
              <a:cxnLst/>
              <a:rect l="l" t="t" r="r" b="b"/>
              <a:pathLst>
                <a:path w="876" h="712" extrusionOk="0">
                  <a:moveTo>
                    <a:pt x="564" y="0"/>
                  </a:moveTo>
                  <a:cubicBezTo>
                    <a:pt x="389" y="0"/>
                    <a:pt x="224" y="98"/>
                    <a:pt x="60" y="115"/>
                  </a:cubicBezTo>
                  <a:cubicBezTo>
                    <a:pt x="60" y="154"/>
                    <a:pt x="40" y="194"/>
                    <a:pt x="1" y="214"/>
                  </a:cubicBezTo>
                  <a:cubicBezTo>
                    <a:pt x="140" y="393"/>
                    <a:pt x="100" y="552"/>
                    <a:pt x="1" y="711"/>
                  </a:cubicBezTo>
                  <a:cubicBezTo>
                    <a:pt x="339" y="692"/>
                    <a:pt x="637" y="612"/>
                    <a:pt x="876" y="393"/>
                  </a:cubicBezTo>
                  <a:cubicBezTo>
                    <a:pt x="876" y="254"/>
                    <a:pt x="836" y="95"/>
                    <a:pt x="677" y="15"/>
                  </a:cubicBezTo>
                  <a:cubicBezTo>
                    <a:pt x="639" y="5"/>
                    <a:pt x="601" y="0"/>
                    <a:pt x="5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349125" y="1975750"/>
              <a:ext cx="10450" cy="34825"/>
            </a:xfrm>
            <a:custGeom>
              <a:avLst/>
              <a:gdLst/>
              <a:ahLst/>
              <a:cxnLst/>
              <a:rect l="l" t="t" r="r" b="b"/>
              <a:pathLst>
                <a:path w="418" h="1393" extrusionOk="0">
                  <a:moveTo>
                    <a:pt x="0" y="0"/>
                  </a:moveTo>
                  <a:cubicBezTo>
                    <a:pt x="0" y="438"/>
                    <a:pt x="20" y="915"/>
                    <a:pt x="20" y="1393"/>
                  </a:cubicBezTo>
                  <a:cubicBezTo>
                    <a:pt x="418" y="1214"/>
                    <a:pt x="338" y="875"/>
                    <a:pt x="338" y="537"/>
                  </a:cubicBezTo>
                  <a:cubicBezTo>
                    <a:pt x="239" y="458"/>
                    <a:pt x="219" y="378"/>
                    <a:pt x="239" y="239"/>
                  </a:cubicBezTo>
                  <a:cubicBezTo>
                    <a:pt x="299" y="20"/>
                    <a:pt x="13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258100" y="1696650"/>
              <a:ext cx="18425" cy="24000"/>
            </a:xfrm>
            <a:custGeom>
              <a:avLst/>
              <a:gdLst/>
              <a:ahLst/>
              <a:cxnLst/>
              <a:rect l="l" t="t" r="r" b="b"/>
              <a:pathLst>
                <a:path w="737" h="960" extrusionOk="0">
                  <a:moveTo>
                    <a:pt x="611" y="0"/>
                  </a:moveTo>
                  <a:cubicBezTo>
                    <a:pt x="500" y="0"/>
                    <a:pt x="500" y="226"/>
                    <a:pt x="382" y="226"/>
                  </a:cubicBezTo>
                  <a:cubicBezTo>
                    <a:pt x="375" y="226"/>
                    <a:pt x="367" y="225"/>
                    <a:pt x="359" y="223"/>
                  </a:cubicBezTo>
                  <a:cubicBezTo>
                    <a:pt x="180" y="343"/>
                    <a:pt x="100" y="541"/>
                    <a:pt x="1" y="740"/>
                  </a:cubicBezTo>
                  <a:lnTo>
                    <a:pt x="240" y="959"/>
                  </a:lnTo>
                  <a:cubicBezTo>
                    <a:pt x="558" y="740"/>
                    <a:pt x="657" y="422"/>
                    <a:pt x="737" y="64"/>
                  </a:cubicBezTo>
                  <a:cubicBezTo>
                    <a:pt x="683" y="18"/>
                    <a:pt x="642" y="0"/>
                    <a:pt x="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311325" y="1671550"/>
              <a:ext cx="19925" cy="18250"/>
            </a:xfrm>
            <a:custGeom>
              <a:avLst/>
              <a:gdLst/>
              <a:ahLst/>
              <a:cxnLst/>
              <a:rect l="l" t="t" r="r" b="b"/>
              <a:pathLst>
                <a:path w="797" h="730" extrusionOk="0">
                  <a:moveTo>
                    <a:pt x="403" y="1"/>
                  </a:moveTo>
                  <a:cubicBezTo>
                    <a:pt x="253" y="1"/>
                    <a:pt x="117" y="119"/>
                    <a:pt x="40" y="272"/>
                  </a:cubicBezTo>
                  <a:cubicBezTo>
                    <a:pt x="20" y="352"/>
                    <a:pt x="20" y="451"/>
                    <a:pt x="0" y="531"/>
                  </a:cubicBezTo>
                  <a:lnTo>
                    <a:pt x="140" y="531"/>
                  </a:lnTo>
                  <a:cubicBezTo>
                    <a:pt x="149" y="529"/>
                    <a:pt x="157" y="529"/>
                    <a:pt x="164" y="529"/>
                  </a:cubicBezTo>
                  <a:cubicBezTo>
                    <a:pt x="256" y="529"/>
                    <a:pt x="244" y="633"/>
                    <a:pt x="299" y="670"/>
                  </a:cubicBezTo>
                  <a:cubicBezTo>
                    <a:pt x="319" y="670"/>
                    <a:pt x="339" y="690"/>
                    <a:pt x="358" y="730"/>
                  </a:cubicBezTo>
                  <a:cubicBezTo>
                    <a:pt x="418" y="670"/>
                    <a:pt x="498" y="630"/>
                    <a:pt x="537" y="551"/>
                  </a:cubicBezTo>
                  <a:cubicBezTo>
                    <a:pt x="637" y="372"/>
                    <a:pt x="796" y="153"/>
                    <a:pt x="537" y="34"/>
                  </a:cubicBezTo>
                  <a:cubicBezTo>
                    <a:pt x="492" y="11"/>
                    <a:pt x="447"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196950" y="1671300"/>
              <a:ext cx="38800" cy="9550"/>
            </a:xfrm>
            <a:custGeom>
              <a:avLst/>
              <a:gdLst/>
              <a:ahLst/>
              <a:cxnLst/>
              <a:rect l="l" t="t" r="r" b="b"/>
              <a:pathLst>
                <a:path w="1552" h="382" extrusionOk="0">
                  <a:moveTo>
                    <a:pt x="449" y="0"/>
                  </a:moveTo>
                  <a:cubicBezTo>
                    <a:pt x="419" y="0"/>
                    <a:pt x="388" y="7"/>
                    <a:pt x="358" y="24"/>
                  </a:cubicBezTo>
                  <a:cubicBezTo>
                    <a:pt x="298" y="163"/>
                    <a:pt x="139" y="183"/>
                    <a:pt x="0" y="223"/>
                  </a:cubicBezTo>
                  <a:cubicBezTo>
                    <a:pt x="178" y="356"/>
                    <a:pt x="381" y="378"/>
                    <a:pt x="581" y="378"/>
                  </a:cubicBezTo>
                  <a:cubicBezTo>
                    <a:pt x="676" y="378"/>
                    <a:pt x="771" y="373"/>
                    <a:pt x="861" y="373"/>
                  </a:cubicBezTo>
                  <a:cubicBezTo>
                    <a:pt x="921" y="373"/>
                    <a:pt x="979" y="375"/>
                    <a:pt x="1034" y="382"/>
                  </a:cubicBezTo>
                  <a:cubicBezTo>
                    <a:pt x="1060" y="379"/>
                    <a:pt x="1086" y="378"/>
                    <a:pt x="1113" y="378"/>
                  </a:cubicBezTo>
                  <a:cubicBezTo>
                    <a:pt x="1149" y="378"/>
                    <a:pt x="1185" y="380"/>
                    <a:pt x="1222" y="380"/>
                  </a:cubicBezTo>
                  <a:cubicBezTo>
                    <a:pt x="1348" y="380"/>
                    <a:pt x="1472" y="362"/>
                    <a:pt x="1552" y="203"/>
                  </a:cubicBezTo>
                  <a:cubicBezTo>
                    <a:pt x="1333" y="203"/>
                    <a:pt x="1114" y="143"/>
                    <a:pt x="895" y="44"/>
                  </a:cubicBezTo>
                  <a:cubicBezTo>
                    <a:pt x="856" y="75"/>
                    <a:pt x="816" y="86"/>
                    <a:pt x="776" y="86"/>
                  </a:cubicBezTo>
                  <a:cubicBezTo>
                    <a:pt x="667" y="86"/>
                    <a:pt x="558" y="0"/>
                    <a:pt x="4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306350" y="1658175"/>
              <a:ext cx="47275" cy="5900"/>
            </a:xfrm>
            <a:custGeom>
              <a:avLst/>
              <a:gdLst/>
              <a:ahLst/>
              <a:cxnLst/>
              <a:rect l="l" t="t" r="r" b="b"/>
              <a:pathLst>
                <a:path w="1891" h="236" extrusionOk="0">
                  <a:moveTo>
                    <a:pt x="866" y="1"/>
                  </a:moveTo>
                  <a:cubicBezTo>
                    <a:pt x="694" y="1"/>
                    <a:pt x="524" y="5"/>
                    <a:pt x="359" y="12"/>
                  </a:cubicBezTo>
                  <a:cubicBezTo>
                    <a:pt x="219" y="51"/>
                    <a:pt x="60" y="51"/>
                    <a:pt x="0" y="191"/>
                  </a:cubicBezTo>
                  <a:cubicBezTo>
                    <a:pt x="33" y="207"/>
                    <a:pt x="52" y="236"/>
                    <a:pt x="90" y="236"/>
                  </a:cubicBezTo>
                  <a:cubicBezTo>
                    <a:pt x="98" y="236"/>
                    <a:pt x="108" y="234"/>
                    <a:pt x="120" y="230"/>
                  </a:cubicBezTo>
                  <a:cubicBezTo>
                    <a:pt x="252" y="199"/>
                    <a:pt x="386" y="189"/>
                    <a:pt x="522" y="189"/>
                  </a:cubicBezTo>
                  <a:cubicBezTo>
                    <a:pt x="747" y="189"/>
                    <a:pt x="976" y="216"/>
                    <a:pt x="1203" y="216"/>
                  </a:cubicBezTo>
                  <a:cubicBezTo>
                    <a:pt x="1435" y="216"/>
                    <a:pt x="1666" y="187"/>
                    <a:pt x="1890" y="71"/>
                  </a:cubicBezTo>
                  <a:cubicBezTo>
                    <a:pt x="1559" y="18"/>
                    <a:pt x="1209" y="1"/>
                    <a:pt x="8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724500" y="1597275"/>
              <a:ext cx="32450" cy="15500"/>
            </a:xfrm>
            <a:custGeom>
              <a:avLst/>
              <a:gdLst/>
              <a:ahLst/>
              <a:cxnLst/>
              <a:rect l="l" t="t" r="r" b="b"/>
              <a:pathLst>
                <a:path w="1298" h="620" extrusionOk="0">
                  <a:moveTo>
                    <a:pt x="919" y="1"/>
                  </a:moveTo>
                  <a:cubicBezTo>
                    <a:pt x="820" y="1"/>
                    <a:pt x="720" y="21"/>
                    <a:pt x="641" y="41"/>
                  </a:cubicBezTo>
                  <a:cubicBezTo>
                    <a:pt x="502" y="180"/>
                    <a:pt x="243" y="61"/>
                    <a:pt x="104" y="180"/>
                  </a:cubicBezTo>
                  <a:cubicBezTo>
                    <a:pt x="1" y="459"/>
                    <a:pt x="50" y="619"/>
                    <a:pt x="243" y="619"/>
                  </a:cubicBezTo>
                  <a:cubicBezTo>
                    <a:pt x="312" y="619"/>
                    <a:pt x="398" y="599"/>
                    <a:pt x="502" y="558"/>
                  </a:cubicBezTo>
                  <a:cubicBezTo>
                    <a:pt x="541" y="558"/>
                    <a:pt x="601" y="558"/>
                    <a:pt x="641" y="518"/>
                  </a:cubicBezTo>
                  <a:cubicBezTo>
                    <a:pt x="700" y="399"/>
                    <a:pt x="800" y="319"/>
                    <a:pt x="939" y="259"/>
                  </a:cubicBezTo>
                  <a:cubicBezTo>
                    <a:pt x="1297" y="160"/>
                    <a:pt x="1019" y="61"/>
                    <a:pt x="9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230250" y="1649425"/>
              <a:ext cx="32850" cy="9150"/>
            </a:xfrm>
            <a:custGeom>
              <a:avLst/>
              <a:gdLst/>
              <a:ahLst/>
              <a:cxnLst/>
              <a:rect l="l" t="t" r="r" b="b"/>
              <a:pathLst>
                <a:path w="1314" h="366" extrusionOk="0">
                  <a:moveTo>
                    <a:pt x="805" y="0"/>
                  </a:moveTo>
                  <a:cubicBezTo>
                    <a:pt x="739" y="0"/>
                    <a:pt x="670" y="8"/>
                    <a:pt x="598" y="23"/>
                  </a:cubicBezTo>
                  <a:cubicBezTo>
                    <a:pt x="458" y="242"/>
                    <a:pt x="200" y="163"/>
                    <a:pt x="1" y="222"/>
                  </a:cubicBezTo>
                  <a:cubicBezTo>
                    <a:pt x="207" y="337"/>
                    <a:pt x="427" y="366"/>
                    <a:pt x="644" y="366"/>
                  </a:cubicBezTo>
                  <a:cubicBezTo>
                    <a:pt x="804" y="366"/>
                    <a:pt x="963" y="350"/>
                    <a:pt x="1115" y="342"/>
                  </a:cubicBezTo>
                  <a:cubicBezTo>
                    <a:pt x="1194" y="302"/>
                    <a:pt x="1254" y="222"/>
                    <a:pt x="1314" y="163"/>
                  </a:cubicBezTo>
                  <a:cubicBezTo>
                    <a:pt x="1152" y="60"/>
                    <a:pt x="991" y="0"/>
                    <a:pt x="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896675" y="1561475"/>
              <a:ext cx="30350" cy="14675"/>
            </a:xfrm>
            <a:custGeom>
              <a:avLst/>
              <a:gdLst/>
              <a:ahLst/>
              <a:cxnLst/>
              <a:rect l="l" t="t" r="r" b="b"/>
              <a:pathLst>
                <a:path w="1214" h="587" extrusionOk="0">
                  <a:moveTo>
                    <a:pt x="855" y="40"/>
                  </a:moveTo>
                  <a:cubicBezTo>
                    <a:pt x="577" y="80"/>
                    <a:pt x="259" y="1"/>
                    <a:pt x="0" y="199"/>
                  </a:cubicBezTo>
                  <a:cubicBezTo>
                    <a:pt x="0" y="259"/>
                    <a:pt x="20" y="279"/>
                    <a:pt x="60" y="299"/>
                  </a:cubicBezTo>
                  <a:cubicBezTo>
                    <a:pt x="199" y="438"/>
                    <a:pt x="398" y="438"/>
                    <a:pt x="517" y="577"/>
                  </a:cubicBezTo>
                  <a:cubicBezTo>
                    <a:pt x="585" y="583"/>
                    <a:pt x="651" y="586"/>
                    <a:pt x="715" y="586"/>
                  </a:cubicBezTo>
                  <a:cubicBezTo>
                    <a:pt x="898" y="586"/>
                    <a:pt x="1067" y="556"/>
                    <a:pt x="1214" y="438"/>
                  </a:cubicBezTo>
                  <a:lnTo>
                    <a:pt x="1214" y="359"/>
                  </a:lnTo>
                  <a:cubicBezTo>
                    <a:pt x="1114" y="259"/>
                    <a:pt x="915" y="279"/>
                    <a:pt x="915" y="60"/>
                  </a:cubicBezTo>
                  <a:cubicBezTo>
                    <a:pt x="895" y="60"/>
                    <a:pt x="875" y="40"/>
                    <a:pt x="85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827050" y="2030950"/>
              <a:ext cx="21900" cy="11450"/>
            </a:xfrm>
            <a:custGeom>
              <a:avLst/>
              <a:gdLst/>
              <a:ahLst/>
              <a:cxnLst/>
              <a:rect l="l" t="t" r="r" b="b"/>
              <a:pathLst>
                <a:path w="876" h="458" extrusionOk="0">
                  <a:moveTo>
                    <a:pt x="80" y="0"/>
                  </a:moveTo>
                  <a:cubicBezTo>
                    <a:pt x="60" y="0"/>
                    <a:pt x="20" y="20"/>
                    <a:pt x="0" y="100"/>
                  </a:cubicBezTo>
                  <a:cubicBezTo>
                    <a:pt x="60" y="458"/>
                    <a:pt x="318" y="378"/>
                    <a:pt x="557" y="398"/>
                  </a:cubicBezTo>
                  <a:cubicBezTo>
                    <a:pt x="580" y="401"/>
                    <a:pt x="602" y="403"/>
                    <a:pt x="623" y="403"/>
                  </a:cubicBezTo>
                  <a:cubicBezTo>
                    <a:pt x="733" y="403"/>
                    <a:pt x="825" y="359"/>
                    <a:pt x="875" y="259"/>
                  </a:cubicBezTo>
                  <a:cubicBezTo>
                    <a:pt x="769" y="58"/>
                    <a:pt x="620" y="33"/>
                    <a:pt x="467" y="33"/>
                  </a:cubicBezTo>
                  <a:cubicBezTo>
                    <a:pt x="416" y="33"/>
                    <a:pt x="364" y="35"/>
                    <a:pt x="312" y="35"/>
                  </a:cubicBezTo>
                  <a:cubicBezTo>
                    <a:pt x="260" y="35"/>
                    <a:pt x="208" y="32"/>
                    <a:pt x="159" y="20"/>
                  </a:cubicBezTo>
                  <a:cubicBezTo>
                    <a:pt x="159" y="0"/>
                    <a:pt x="119" y="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704700" y="1600775"/>
              <a:ext cx="32350" cy="13500"/>
            </a:xfrm>
            <a:custGeom>
              <a:avLst/>
              <a:gdLst/>
              <a:ahLst/>
              <a:cxnLst/>
              <a:rect l="l" t="t" r="r" b="b"/>
              <a:pathLst>
                <a:path w="1294" h="540" extrusionOk="0">
                  <a:moveTo>
                    <a:pt x="896" y="20"/>
                  </a:moveTo>
                  <a:cubicBezTo>
                    <a:pt x="597" y="80"/>
                    <a:pt x="279" y="0"/>
                    <a:pt x="0" y="179"/>
                  </a:cubicBezTo>
                  <a:cubicBezTo>
                    <a:pt x="67" y="198"/>
                    <a:pt x="137" y="201"/>
                    <a:pt x="208" y="201"/>
                  </a:cubicBezTo>
                  <a:cubicBezTo>
                    <a:pt x="244" y="201"/>
                    <a:pt x="280" y="200"/>
                    <a:pt x="315" y="200"/>
                  </a:cubicBezTo>
                  <a:cubicBezTo>
                    <a:pt x="502" y="200"/>
                    <a:pt x="673" y="224"/>
                    <a:pt x="737" y="517"/>
                  </a:cubicBezTo>
                  <a:cubicBezTo>
                    <a:pt x="803" y="531"/>
                    <a:pt x="869" y="539"/>
                    <a:pt x="934" y="539"/>
                  </a:cubicBezTo>
                  <a:cubicBezTo>
                    <a:pt x="1064" y="539"/>
                    <a:pt x="1187" y="504"/>
                    <a:pt x="1294" y="398"/>
                  </a:cubicBezTo>
                  <a:cubicBezTo>
                    <a:pt x="1035" y="398"/>
                    <a:pt x="916" y="279"/>
                    <a:pt x="896"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217325" y="2018025"/>
              <a:ext cx="11975" cy="24375"/>
            </a:xfrm>
            <a:custGeom>
              <a:avLst/>
              <a:gdLst/>
              <a:ahLst/>
              <a:cxnLst/>
              <a:rect l="l" t="t" r="r" b="b"/>
              <a:pathLst>
                <a:path w="479" h="975" extrusionOk="0">
                  <a:moveTo>
                    <a:pt x="180" y="0"/>
                  </a:moveTo>
                  <a:cubicBezTo>
                    <a:pt x="120" y="0"/>
                    <a:pt x="60" y="20"/>
                    <a:pt x="40" y="60"/>
                  </a:cubicBezTo>
                  <a:cubicBezTo>
                    <a:pt x="80" y="398"/>
                    <a:pt x="1" y="716"/>
                    <a:pt x="379" y="975"/>
                  </a:cubicBezTo>
                  <a:cubicBezTo>
                    <a:pt x="478" y="617"/>
                    <a:pt x="398" y="318"/>
                    <a:pt x="239" y="40"/>
                  </a:cubicBezTo>
                  <a:cubicBezTo>
                    <a:pt x="239" y="20"/>
                    <a:pt x="219"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2747975" y="2088125"/>
              <a:ext cx="26875" cy="9300"/>
            </a:xfrm>
            <a:custGeom>
              <a:avLst/>
              <a:gdLst/>
              <a:ahLst/>
              <a:cxnLst/>
              <a:rect l="l" t="t" r="r" b="b"/>
              <a:pathLst>
                <a:path w="1075" h="372" extrusionOk="0">
                  <a:moveTo>
                    <a:pt x="1074" y="1"/>
                  </a:moveTo>
                  <a:cubicBezTo>
                    <a:pt x="696" y="21"/>
                    <a:pt x="299" y="21"/>
                    <a:pt x="0" y="359"/>
                  </a:cubicBezTo>
                  <a:cubicBezTo>
                    <a:pt x="85" y="367"/>
                    <a:pt x="167" y="371"/>
                    <a:pt x="246" y="371"/>
                  </a:cubicBezTo>
                  <a:cubicBezTo>
                    <a:pt x="574" y="371"/>
                    <a:pt x="850" y="29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483900" y="1649275"/>
              <a:ext cx="34825" cy="5150"/>
            </a:xfrm>
            <a:custGeom>
              <a:avLst/>
              <a:gdLst/>
              <a:ahLst/>
              <a:cxnLst/>
              <a:rect l="l" t="t" r="r" b="b"/>
              <a:pathLst>
                <a:path w="1393" h="206" extrusionOk="0">
                  <a:moveTo>
                    <a:pt x="632" y="1"/>
                  </a:moveTo>
                  <a:cubicBezTo>
                    <a:pt x="420" y="1"/>
                    <a:pt x="206" y="35"/>
                    <a:pt x="0" y="169"/>
                  </a:cubicBezTo>
                  <a:cubicBezTo>
                    <a:pt x="201" y="185"/>
                    <a:pt x="406" y="206"/>
                    <a:pt x="607" y="206"/>
                  </a:cubicBezTo>
                  <a:cubicBezTo>
                    <a:pt x="883" y="206"/>
                    <a:pt x="1151" y="168"/>
                    <a:pt x="1393" y="29"/>
                  </a:cubicBezTo>
                  <a:lnTo>
                    <a:pt x="1393" y="29"/>
                  </a:lnTo>
                  <a:cubicBezTo>
                    <a:pt x="1350" y="33"/>
                    <a:pt x="1306" y="35"/>
                    <a:pt x="1262" y="35"/>
                  </a:cubicBezTo>
                  <a:cubicBezTo>
                    <a:pt x="1059" y="35"/>
                    <a:pt x="846" y="1"/>
                    <a:pt x="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2226775" y="1811125"/>
              <a:ext cx="9975" cy="31350"/>
            </a:xfrm>
            <a:custGeom>
              <a:avLst/>
              <a:gdLst/>
              <a:ahLst/>
              <a:cxnLst/>
              <a:rect l="l" t="t" r="r" b="b"/>
              <a:pathLst>
                <a:path w="399" h="1254" extrusionOk="0">
                  <a:moveTo>
                    <a:pt x="398" y="1"/>
                  </a:moveTo>
                  <a:cubicBezTo>
                    <a:pt x="1" y="339"/>
                    <a:pt x="20" y="816"/>
                    <a:pt x="60" y="1254"/>
                  </a:cubicBezTo>
                  <a:cubicBezTo>
                    <a:pt x="299" y="856"/>
                    <a:pt x="359" y="4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96100" y="1522675"/>
              <a:ext cx="32350" cy="6000"/>
            </a:xfrm>
            <a:custGeom>
              <a:avLst/>
              <a:gdLst/>
              <a:ahLst/>
              <a:cxnLst/>
              <a:rect l="l" t="t" r="r" b="b"/>
              <a:pathLst>
                <a:path w="1294" h="240" extrusionOk="0">
                  <a:moveTo>
                    <a:pt x="1194" y="1"/>
                  </a:moveTo>
                  <a:cubicBezTo>
                    <a:pt x="1088" y="33"/>
                    <a:pt x="979" y="40"/>
                    <a:pt x="870" y="40"/>
                  </a:cubicBezTo>
                  <a:cubicBezTo>
                    <a:pt x="764" y="40"/>
                    <a:pt x="657" y="33"/>
                    <a:pt x="552" y="33"/>
                  </a:cubicBezTo>
                  <a:cubicBezTo>
                    <a:pt x="358" y="33"/>
                    <a:pt x="170" y="58"/>
                    <a:pt x="0" y="200"/>
                  </a:cubicBezTo>
                  <a:cubicBezTo>
                    <a:pt x="358" y="220"/>
                    <a:pt x="696" y="220"/>
                    <a:pt x="1054" y="240"/>
                  </a:cubicBezTo>
                  <a:cubicBezTo>
                    <a:pt x="1094" y="220"/>
                    <a:pt x="1154" y="220"/>
                    <a:pt x="1194" y="200"/>
                  </a:cubicBezTo>
                  <a:cubicBezTo>
                    <a:pt x="1273" y="160"/>
                    <a:pt x="1293" y="140"/>
                    <a:pt x="1253" y="61"/>
                  </a:cubicBezTo>
                  <a:cubicBezTo>
                    <a:pt x="1253" y="41"/>
                    <a:pt x="1233" y="2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2968775" y="1981225"/>
              <a:ext cx="19425" cy="15425"/>
            </a:xfrm>
            <a:custGeom>
              <a:avLst/>
              <a:gdLst/>
              <a:ahLst/>
              <a:cxnLst/>
              <a:rect l="l" t="t" r="r" b="b"/>
              <a:pathLst>
                <a:path w="777" h="617" extrusionOk="0">
                  <a:moveTo>
                    <a:pt x="166" y="92"/>
                  </a:moveTo>
                  <a:cubicBezTo>
                    <a:pt x="129" y="92"/>
                    <a:pt x="80" y="114"/>
                    <a:pt x="20" y="159"/>
                  </a:cubicBezTo>
                  <a:cubicBezTo>
                    <a:pt x="20" y="318"/>
                    <a:pt x="1" y="497"/>
                    <a:pt x="180" y="617"/>
                  </a:cubicBezTo>
                  <a:lnTo>
                    <a:pt x="199" y="617"/>
                  </a:lnTo>
                  <a:cubicBezTo>
                    <a:pt x="268" y="582"/>
                    <a:pt x="277" y="489"/>
                    <a:pt x="355" y="489"/>
                  </a:cubicBezTo>
                  <a:cubicBezTo>
                    <a:pt x="367" y="489"/>
                    <a:pt x="382" y="492"/>
                    <a:pt x="398" y="497"/>
                  </a:cubicBezTo>
                  <a:cubicBezTo>
                    <a:pt x="431" y="506"/>
                    <a:pt x="457" y="510"/>
                    <a:pt x="481" y="510"/>
                  </a:cubicBezTo>
                  <a:cubicBezTo>
                    <a:pt x="514" y="510"/>
                    <a:pt x="542" y="501"/>
                    <a:pt x="577" y="477"/>
                  </a:cubicBezTo>
                  <a:cubicBezTo>
                    <a:pt x="776" y="0"/>
                    <a:pt x="378" y="179"/>
                    <a:pt x="199" y="99"/>
                  </a:cubicBezTo>
                  <a:cubicBezTo>
                    <a:pt x="189" y="95"/>
                    <a:pt x="178" y="92"/>
                    <a:pt x="166" y="92"/>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2301875" y="1628625"/>
              <a:ext cx="13450" cy="12450"/>
            </a:xfrm>
            <a:custGeom>
              <a:avLst/>
              <a:gdLst/>
              <a:ahLst/>
              <a:cxnLst/>
              <a:rect l="l" t="t" r="r" b="b"/>
              <a:pathLst>
                <a:path w="538" h="498" extrusionOk="0">
                  <a:moveTo>
                    <a:pt x="518" y="0"/>
                  </a:moveTo>
                  <a:lnTo>
                    <a:pt x="518" y="0"/>
                  </a:lnTo>
                  <a:cubicBezTo>
                    <a:pt x="0" y="40"/>
                    <a:pt x="0" y="40"/>
                    <a:pt x="179" y="497"/>
                  </a:cubicBezTo>
                  <a:lnTo>
                    <a:pt x="339" y="497"/>
                  </a:lnTo>
                  <a:cubicBezTo>
                    <a:pt x="418" y="338"/>
                    <a:pt x="538" y="1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264575" y="1793725"/>
              <a:ext cx="11950" cy="17425"/>
            </a:xfrm>
            <a:custGeom>
              <a:avLst/>
              <a:gdLst/>
              <a:ahLst/>
              <a:cxnLst/>
              <a:rect l="l" t="t" r="r" b="b"/>
              <a:pathLst>
                <a:path w="478" h="697" extrusionOk="0">
                  <a:moveTo>
                    <a:pt x="478" y="0"/>
                  </a:moveTo>
                  <a:lnTo>
                    <a:pt x="478" y="0"/>
                  </a:lnTo>
                  <a:cubicBezTo>
                    <a:pt x="20" y="160"/>
                    <a:pt x="0" y="219"/>
                    <a:pt x="279" y="697"/>
                  </a:cubicBezTo>
                  <a:cubicBezTo>
                    <a:pt x="398" y="458"/>
                    <a:pt x="478" y="23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2097975" y="1658450"/>
              <a:ext cx="17425" cy="13950"/>
            </a:xfrm>
            <a:custGeom>
              <a:avLst/>
              <a:gdLst/>
              <a:ahLst/>
              <a:cxnLst/>
              <a:rect l="l" t="t" r="r" b="b"/>
              <a:pathLst>
                <a:path w="697" h="558" extrusionOk="0">
                  <a:moveTo>
                    <a:pt x="697" y="1"/>
                  </a:moveTo>
                  <a:cubicBezTo>
                    <a:pt x="518" y="60"/>
                    <a:pt x="378" y="100"/>
                    <a:pt x="219" y="120"/>
                  </a:cubicBezTo>
                  <a:lnTo>
                    <a:pt x="0" y="359"/>
                  </a:lnTo>
                  <a:cubicBezTo>
                    <a:pt x="160" y="398"/>
                    <a:pt x="339" y="398"/>
                    <a:pt x="498" y="558"/>
                  </a:cubicBezTo>
                  <a:cubicBezTo>
                    <a:pt x="577" y="379"/>
                    <a:pt x="617" y="18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2211850" y="1903125"/>
              <a:ext cx="8975" cy="23900"/>
            </a:xfrm>
            <a:custGeom>
              <a:avLst/>
              <a:gdLst/>
              <a:ahLst/>
              <a:cxnLst/>
              <a:rect l="l" t="t" r="r" b="b"/>
              <a:pathLst>
                <a:path w="359" h="956" extrusionOk="0">
                  <a:moveTo>
                    <a:pt x="140" y="1"/>
                  </a:moveTo>
                  <a:lnTo>
                    <a:pt x="140" y="1"/>
                  </a:lnTo>
                  <a:cubicBezTo>
                    <a:pt x="160" y="319"/>
                    <a:pt x="1" y="697"/>
                    <a:pt x="299" y="956"/>
                  </a:cubicBezTo>
                  <a:cubicBezTo>
                    <a:pt x="359" y="697"/>
                    <a:pt x="339" y="419"/>
                    <a:pt x="319" y="140"/>
                  </a:cubicBezTo>
                  <a:cubicBezTo>
                    <a:pt x="259" y="100"/>
                    <a:pt x="200"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2071625" y="1787750"/>
              <a:ext cx="10450" cy="24575"/>
            </a:xfrm>
            <a:custGeom>
              <a:avLst/>
              <a:gdLst/>
              <a:ahLst/>
              <a:cxnLst/>
              <a:rect l="l" t="t" r="r" b="b"/>
              <a:pathLst>
                <a:path w="418" h="983" extrusionOk="0">
                  <a:moveTo>
                    <a:pt x="298" y="1"/>
                  </a:moveTo>
                  <a:cubicBezTo>
                    <a:pt x="259" y="1"/>
                    <a:pt x="219" y="41"/>
                    <a:pt x="179" y="80"/>
                  </a:cubicBezTo>
                  <a:cubicBezTo>
                    <a:pt x="239" y="359"/>
                    <a:pt x="0" y="637"/>
                    <a:pt x="139" y="896"/>
                  </a:cubicBezTo>
                  <a:lnTo>
                    <a:pt x="179" y="956"/>
                  </a:lnTo>
                  <a:cubicBezTo>
                    <a:pt x="179" y="956"/>
                    <a:pt x="199" y="975"/>
                    <a:pt x="259" y="975"/>
                  </a:cubicBezTo>
                  <a:cubicBezTo>
                    <a:pt x="263" y="980"/>
                    <a:pt x="268" y="983"/>
                    <a:pt x="273" y="983"/>
                  </a:cubicBezTo>
                  <a:cubicBezTo>
                    <a:pt x="289" y="983"/>
                    <a:pt x="308" y="957"/>
                    <a:pt x="338" y="896"/>
                  </a:cubicBezTo>
                  <a:cubicBezTo>
                    <a:pt x="358" y="737"/>
                    <a:pt x="358" y="578"/>
                    <a:pt x="378" y="399"/>
                  </a:cubicBezTo>
                  <a:cubicBezTo>
                    <a:pt x="418" y="279"/>
                    <a:pt x="418" y="180"/>
                    <a:pt x="378" y="60"/>
                  </a:cubicBezTo>
                  <a:cubicBezTo>
                    <a:pt x="378" y="21"/>
                    <a:pt x="358" y="1"/>
                    <a:pt x="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375975" y="1752950"/>
              <a:ext cx="8975" cy="25250"/>
            </a:xfrm>
            <a:custGeom>
              <a:avLst/>
              <a:gdLst/>
              <a:ahLst/>
              <a:cxnLst/>
              <a:rect l="l" t="t" r="r" b="b"/>
              <a:pathLst>
                <a:path w="359" h="1010" extrusionOk="0">
                  <a:moveTo>
                    <a:pt x="120" y="0"/>
                  </a:moveTo>
                  <a:cubicBezTo>
                    <a:pt x="100" y="0"/>
                    <a:pt x="40" y="0"/>
                    <a:pt x="20" y="60"/>
                  </a:cubicBezTo>
                  <a:cubicBezTo>
                    <a:pt x="0" y="100"/>
                    <a:pt x="0" y="159"/>
                    <a:pt x="0" y="199"/>
                  </a:cubicBezTo>
                  <a:lnTo>
                    <a:pt x="0" y="935"/>
                  </a:lnTo>
                  <a:cubicBezTo>
                    <a:pt x="50" y="985"/>
                    <a:pt x="105" y="1010"/>
                    <a:pt x="160" y="1010"/>
                  </a:cubicBezTo>
                  <a:cubicBezTo>
                    <a:pt x="214" y="1010"/>
                    <a:pt x="269" y="985"/>
                    <a:pt x="319" y="935"/>
                  </a:cubicBezTo>
                  <a:cubicBezTo>
                    <a:pt x="358" y="876"/>
                    <a:pt x="358" y="836"/>
                    <a:pt x="358" y="776"/>
                  </a:cubicBezTo>
                  <a:cubicBezTo>
                    <a:pt x="100" y="577"/>
                    <a:pt x="199" y="299"/>
                    <a:pt x="160" y="60"/>
                  </a:cubicBezTo>
                  <a:cubicBezTo>
                    <a:pt x="160" y="40"/>
                    <a:pt x="140" y="4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684300" y="2084425"/>
              <a:ext cx="21425" cy="8700"/>
            </a:xfrm>
            <a:custGeom>
              <a:avLst/>
              <a:gdLst/>
              <a:ahLst/>
              <a:cxnLst/>
              <a:rect l="l" t="t" r="r" b="b"/>
              <a:pathLst>
                <a:path w="857" h="348" extrusionOk="0">
                  <a:moveTo>
                    <a:pt x="701" y="0"/>
                  </a:moveTo>
                  <a:cubicBezTo>
                    <a:pt x="427" y="0"/>
                    <a:pt x="185" y="96"/>
                    <a:pt x="1" y="348"/>
                  </a:cubicBezTo>
                  <a:cubicBezTo>
                    <a:pt x="319" y="328"/>
                    <a:pt x="637" y="308"/>
                    <a:pt x="856" y="10"/>
                  </a:cubicBezTo>
                  <a:cubicBezTo>
                    <a:pt x="803" y="3"/>
                    <a:pt x="751" y="0"/>
                    <a:pt x="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719125" y="2099075"/>
              <a:ext cx="16425" cy="8750"/>
            </a:xfrm>
            <a:custGeom>
              <a:avLst/>
              <a:gdLst/>
              <a:ahLst/>
              <a:cxnLst/>
              <a:rect l="l" t="t" r="r" b="b"/>
              <a:pathLst>
                <a:path w="657" h="350" extrusionOk="0">
                  <a:moveTo>
                    <a:pt x="657" y="60"/>
                  </a:moveTo>
                  <a:lnTo>
                    <a:pt x="657" y="60"/>
                  </a:lnTo>
                  <a:cubicBezTo>
                    <a:pt x="438" y="180"/>
                    <a:pt x="140" y="1"/>
                    <a:pt x="0" y="279"/>
                  </a:cubicBezTo>
                  <a:cubicBezTo>
                    <a:pt x="125" y="279"/>
                    <a:pt x="270" y="349"/>
                    <a:pt x="395" y="349"/>
                  </a:cubicBezTo>
                  <a:cubicBezTo>
                    <a:pt x="511" y="349"/>
                    <a:pt x="609" y="289"/>
                    <a:pt x="657"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2348625" y="1930475"/>
              <a:ext cx="15425" cy="10975"/>
            </a:xfrm>
            <a:custGeom>
              <a:avLst/>
              <a:gdLst/>
              <a:ahLst/>
              <a:cxnLst/>
              <a:rect l="l" t="t" r="r" b="b"/>
              <a:pathLst>
                <a:path w="617" h="439" extrusionOk="0">
                  <a:moveTo>
                    <a:pt x="140" y="1"/>
                  </a:moveTo>
                  <a:cubicBezTo>
                    <a:pt x="120" y="1"/>
                    <a:pt x="60" y="21"/>
                    <a:pt x="40" y="61"/>
                  </a:cubicBezTo>
                  <a:lnTo>
                    <a:pt x="20" y="140"/>
                  </a:lnTo>
                  <a:lnTo>
                    <a:pt x="20" y="220"/>
                  </a:lnTo>
                  <a:cubicBezTo>
                    <a:pt x="0" y="279"/>
                    <a:pt x="0" y="359"/>
                    <a:pt x="40" y="439"/>
                  </a:cubicBezTo>
                  <a:cubicBezTo>
                    <a:pt x="219" y="439"/>
                    <a:pt x="378" y="339"/>
                    <a:pt x="537" y="240"/>
                  </a:cubicBezTo>
                  <a:lnTo>
                    <a:pt x="557" y="220"/>
                  </a:lnTo>
                  <a:cubicBezTo>
                    <a:pt x="617" y="160"/>
                    <a:pt x="617" y="100"/>
                    <a:pt x="557" y="21"/>
                  </a:cubicBezTo>
                  <a:cubicBezTo>
                    <a:pt x="557" y="21"/>
                    <a:pt x="537" y="1"/>
                    <a:pt x="478" y="1"/>
                  </a:cubicBezTo>
                  <a:cubicBezTo>
                    <a:pt x="438" y="1"/>
                    <a:pt x="418" y="1"/>
                    <a:pt x="358" y="41"/>
                  </a:cubicBezTo>
                  <a:lnTo>
                    <a:pt x="179" y="41"/>
                  </a:lnTo>
                  <a:cubicBezTo>
                    <a:pt x="179" y="41"/>
                    <a:pt x="179" y="2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076100" y="1771350"/>
              <a:ext cx="11450" cy="18625"/>
            </a:xfrm>
            <a:custGeom>
              <a:avLst/>
              <a:gdLst/>
              <a:ahLst/>
              <a:cxnLst/>
              <a:rect l="l" t="t" r="r" b="b"/>
              <a:pathLst>
                <a:path w="458" h="745" extrusionOk="0">
                  <a:moveTo>
                    <a:pt x="318" y="0"/>
                  </a:moveTo>
                  <a:cubicBezTo>
                    <a:pt x="119" y="199"/>
                    <a:pt x="139" y="498"/>
                    <a:pt x="0" y="716"/>
                  </a:cubicBezTo>
                  <a:lnTo>
                    <a:pt x="199" y="716"/>
                  </a:lnTo>
                  <a:cubicBezTo>
                    <a:pt x="199" y="730"/>
                    <a:pt x="209" y="745"/>
                    <a:pt x="229" y="745"/>
                  </a:cubicBezTo>
                  <a:cubicBezTo>
                    <a:pt x="237" y="745"/>
                    <a:pt x="247" y="742"/>
                    <a:pt x="259" y="736"/>
                  </a:cubicBezTo>
                  <a:cubicBezTo>
                    <a:pt x="262" y="740"/>
                    <a:pt x="266" y="741"/>
                    <a:pt x="269" y="741"/>
                  </a:cubicBezTo>
                  <a:cubicBezTo>
                    <a:pt x="286" y="741"/>
                    <a:pt x="302" y="706"/>
                    <a:pt x="318" y="657"/>
                  </a:cubicBezTo>
                  <a:cubicBezTo>
                    <a:pt x="299" y="617"/>
                    <a:pt x="318" y="557"/>
                    <a:pt x="358" y="517"/>
                  </a:cubicBezTo>
                  <a:cubicBezTo>
                    <a:pt x="458" y="358"/>
                    <a:pt x="398" y="219"/>
                    <a:pt x="398" y="60"/>
                  </a:cubicBezTo>
                  <a:lnTo>
                    <a:pt x="31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084050" y="1754425"/>
              <a:ext cx="11450" cy="19425"/>
            </a:xfrm>
            <a:custGeom>
              <a:avLst/>
              <a:gdLst/>
              <a:ahLst/>
              <a:cxnLst/>
              <a:rect l="l" t="t" r="r" b="b"/>
              <a:pathLst>
                <a:path w="458" h="777" extrusionOk="0">
                  <a:moveTo>
                    <a:pt x="358" y="1"/>
                  </a:moveTo>
                  <a:cubicBezTo>
                    <a:pt x="60" y="120"/>
                    <a:pt x="0" y="399"/>
                    <a:pt x="0" y="677"/>
                  </a:cubicBezTo>
                  <a:lnTo>
                    <a:pt x="60" y="717"/>
                  </a:lnTo>
                  <a:cubicBezTo>
                    <a:pt x="60" y="737"/>
                    <a:pt x="80" y="777"/>
                    <a:pt x="140" y="777"/>
                  </a:cubicBezTo>
                  <a:cubicBezTo>
                    <a:pt x="160" y="777"/>
                    <a:pt x="179" y="737"/>
                    <a:pt x="199" y="697"/>
                  </a:cubicBezTo>
                  <a:cubicBezTo>
                    <a:pt x="199" y="618"/>
                    <a:pt x="239" y="578"/>
                    <a:pt x="259" y="518"/>
                  </a:cubicBezTo>
                  <a:cubicBezTo>
                    <a:pt x="279" y="439"/>
                    <a:pt x="299" y="399"/>
                    <a:pt x="358" y="319"/>
                  </a:cubicBezTo>
                  <a:cubicBezTo>
                    <a:pt x="339" y="240"/>
                    <a:pt x="339" y="220"/>
                    <a:pt x="378" y="180"/>
                  </a:cubicBezTo>
                  <a:cubicBezTo>
                    <a:pt x="458" y="100"/>
                    <a:pt x="438" y="4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513725" y="1637550"/>
              <a:ext cx="22400" cy="4200"/>
            </a:xfrm>
            <a:custGeom>
              <a:avLst/>
              <a:gdLst/>
              <a:ahLst/>
              <a:cxnLst/>
              <a:rect l="l" t="t" r="r" b="b"/>
              <a:pathLst>
                <a:path w="896" h="168" extrusionOk="0">
                  <a:moveTo>
                    <a:pt x="715" y="0"/>
                  </a:moveTo>
                  <a:cubicBezTo>
                    <a:pt x="472" y="0"/>
                    <a:pt x="223" y="13"/>
                    <a:pt x="1" y="140"/>
                  </a:cubicBezTo>
                  <a:cubicBezTo>
                    <a:pt x="19" y="139"/>
                    <a:pt x="38" y="139"/>
                    <a:pt x="57" y="139"/>
                  </a:cubicBezTo>
                  <a:cubicBezTo>
                    <a:pt x="194" y="139"/>
                    <a:pt x="334" y="168"/>
                    <a:pt x="472" y="168"/>
                  </a:cubicBezTo>
                  <a:cubicBezTo>
                    <a:pt x="618" y="168"/>
                    <a:pt x="762" y="135"/>
                    <a:pt x="896" y="1"/>
                  </a:cubicBezTo>
                  <a:cubicBezTo>
                    <a:pt x="836" y="1"/>
                    <a:pt x="776" y="0"/>
                    <a:pt x="7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518700" y="1645825"/>
              <a:ext cx="22400" cy="5200"/>
            </a:xfrm>
            <a:custGeom>
              <a:avLst/>
              <a:gdLst/>
              <a:ahLst/>
              <a:cxnLst/>
              <a:rect l="l" t="t" r="r" b="b"/>
              <a:pathLst>
                <a:path w="896" h="208" extrusionOk="0">
                  <a:moveTo>
                    <a:pt x="452" y="1"/>
                  </a:moveTo>
                  <a:cubicBezTo>
                    <a:pt x="291" y="1"/>
                    <a:pt x="135" y="32"/>
                    <a:pt x="1" y="187"/>
                  </a:cubicBezTo>
                  <a:cubicBezTo>
                    <a:pt x="319" y="167"/>
                    <a:pt x="657" y="207"/>
                    <a:pt x="896" y="8"/>
                  </a:cubicBezTo>
                  <a:lnTo>
                    <a:pt x="896" y="8"/>
                  </a:lnTo>
                  <a:cubicBezTo>
                    <a:pt x="858" y="13"/>
                    <a:pt x="820" y="15"/>
                    <a:pt x="781" y="15"/>
                  </a:cubicBezTo>
                  <a:cubicBezTo>
                    <a:pt x="673" y="15"/>
                    <a:pt x="561" y="1"/>
                    <a:pt x="4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545050" y="1641100"/>
              <a:ext cx="18425" cy="3975"/>
            </a:xfrm>
            <a:custGeom>
              <a:avLst/>
              <a:gdLst/>
              <a:ahLst/>
              <a:cxnLst/>
              <a:rect l="l" t="t" r="r" b="b"/>
              <a:pathLst>
                <a:path w="737" h="159" extrusionOk="0">
                  <a:moveTo>
                    <a:pt x="347" y="1"/>
                  </a:moveTo>
                  <a:cubicBezTo>
                    <a:pt x="225" y="1"/>
                    <a:pt x="106" y="33"/>
                    <a:pt x="1" y="158"/>
                  </a:cubicBezTo>
                  <a:cubicBezTo>
                    <a:pt x="58" y="158"/>
                    <a:pt x="116" y="159"/>
                    <a:pt x="173" y="159"/>
                  </a:cubicBezTo>
                  <a:cubicBezTo>
                    <a:pt x="373" y="159"/>
                    <a:pt x="567" y="146"/>
                    <a:pt x="737" y="38"/>
                  </a:cubicBezTo>
                  <a:cubicBezTo>
                    <a:pt x="613" y="38"/>
                    <a:pt x="479"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562975" y="2127625"/>
              <a:ext cx="17425" cy="6775"/>
            </a:xfrm>
            <a:custGeom>
              <a:avLst/>
              <a:gdLst/>
              <a:ahLst/>
              <a:cxnLst/>
              <a:rect l="l" t="t" r="r" b="b"/>
              <a:pathLst>
                <a:path w="697" h="271" extrusionOk="0">
                  <a:moveTo>
                    <a:pt x="359" y="0"/>
                  </a:moveTo>
                  <a:cubicBezTo>
                    <a:pt x="212" y="0"/>
                    <a:pt x="80" y="37"/>
                    <a:pt x="0" y="231"/>
                  </a:cubicBezTo>
                  <a:cubicBezTo>
                    <a:pt x="219" y="132"/>
                    <a:pt x="517" y="271"/>
                    <a:pt x="696" y="12"/>
                  </a:cubicBezTo>
                  <a:lnTo>
                    <a:pt x="696" y="12"/>
                  </a:lnTo>
                  <a:cubicBezTo>
                    <a:pt x="677" y="14"/>
                    <a:pt x="658" y="14"/>
                    <a:pt x="639" y="14"/>
                  </a:cubicBezTo>
                  <a:cubicBezTo>
                    <a:pt x="546" y="14"/>
                    <a:pt x="450"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614675" y="1623350"/>
              <a:ext cx="8500" cy="10250"/>
            </a:xfrm>
            <a:custGeom>
              <a:avLst/>
              <a:gdLst/>
              <a:ahLst/>
              <a:cxnLst/>
              <a:rect l="l" t="t" r="r" b="b"/>
              <a:pathLst>
                <a:path w="340" h="410" extrusionOk="0">
                  <a:moveTo>
                    <a:pt x="82" y="0"/>
                  </a:moveTo>
                  <a:cubicBezTo>
                    <a:pt x="51" y="0"/>
                    <a:pt x="26" y="14"/>
                    <a:pt x="1" y="52"/>
                  </a:cubicBezTo>
                  <a:cubicBezTo>
                    <a:pt x="21" y="191"/>
                    <a:pt x="61" y="350"/>
                    <a:pt x="220" y="410"/>
                  </a:cubicBezTo>
                  <a:cubicBezTo>
                    <a:pt x="260" y="410"/>
                    <a:pt x="299" y="410"/>
                    <a:pt x="339" y="390"/>
                  </a:cubicBezTo>
                  <a:cubicBezTo>
                    <a:pt x="339" y="251"/>
                    <a:pt x="299" y="92"/>
                    <a:pt x="140" y="12"/>
                  </a:cubicBezTo>
                  <a:cubicBezTo>
                    <a:pt x="118" y="5"/>
                    <a:pt x="99" y="0"/>
                    <a:pt x="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214850" y="2006075"/>
              <a:ext cx="9475" cy="13950"/>
            </a:xfrm>
            <a:custGeom>
              <a:avLst/>
              <a:gdLst/>
              <a:ahLst/>
              <a:cxnLst/>
              <a:rect l="l" t="t" r="r" b="b"/>
              <a:pathLst>
                <a:path w="379" h="558" extrusionOk="0">
                  <a:moveTo>
                    <a:pt x="159" y="1"/>
                  </a:moveTo>
                  <a:lnTo>
                    <a:pt x="159" y="1"/>
                  </a:lnTo>
                  <a:cubicBezTo>
                    <a:pt x="199" y="180"/>
                    <a:pt x="0" y="359"/>
                    <a:pt x="139" y="558"/>
                  </a:cubicBezTo>
                  <a:cubicBezTo>
                    <a:pt x="219" y="518"/>
                    <a:pt x="279" y="518"/>
                    <a:pt x="338" y="518"/>
                  </a:cubicBezTo>
                  <a:cubicBezTo>
                    <a:pt x="338" y="319"/>
                    <a:pt x="378" y="12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205400" y="1667350"/>
              <a:ext cx="14450" cy="7400"/>
            </a:xfrm>
            <a:custGeom>
              <a:avLst/>
              <a:gdLst/>
              <a:ahLst/>
              <a:cxnLst/>
              <a:rect l="l" t="t" r="r" b="b"/>
              <a:pathLst>
                <a:path w="578" h="296" extrusionOk="0">
                  <a:moveTo>
                    <a:pt x="49" y="1"/>
                  </a:moveTo>
                  <a:cubicBezTo>
                    <a:pt x="33" y="1"/>
                    <a:pt x="17" y="1"/>
                    <a:pt x="0" y="3"/>
                  </a:cubicBezTo>
                  <a:cubicBezTo>
                    <a:pt x="20" y="42"/>
                    <a:pt x="20" y="102"/>
                    <a:pt x="60" y="142"/>
                  </a:cubicBezTo>
                  <a:cubicBezTo>
                    <a:pt x="163" y="194"/>
                    <a:pt x="275" y="295"/>
                    <a:pt x="389" y="295"/>
                  </a:cubicBezTo>
                  <a:cubicBezTo>
                    <a:pt x="451" y="295"/>
                    <a:pt x="514" y="266"/>
                    <a:pt x="577" y="182"/>
                  </a:cubicBezTo>
                  <a:cubicBezTo>
                    <a:pt x="393" y="108"/>
                    <a:pt x="243" y="1"/>
                    <a:pt x="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3052825" y="1992975"/>
              <a:ext cx="17425" cy="4700"/>
            </a:xfrm>
            <a:custGeom>
              <a:avLst/>
              <a:gdLst/>
              <a:ahLst/>
              <a:cxnLst/>
              <a:rect l="l" t="t" r="r" b="b"/>
              <a:pathLst>
                <a:path w="697" h="188" extrusionOk="0">
                  <a:moveTo>
                    <a:pt x="445" y="1"/>
                  </a:moveTo>
                  <a:cubicBezTo>
                    <a:pt x="283" y="1"/>
                    <a:pt x="133" y="27"/>
                    <a:pt x="0" y="186"/>
                  </a:cubicBezTo>
                  <a:cubicBezTo>
                    <a:pt x="36" y="181"/>
                    <a:pt x="72" y="179"/>
                    <a:pt x="108" y="179"/>
                  </a:cubicBezTo>
                  <a:cubicBezTo>
                    <a:pt x="184" y="179"/>
                    <a:pt x="261" y="187"/>
                    <a:pt x="336" y="187"/>
                  </a:cubicBezTo>
                  <a:cubicBezTo>
                    <a:pt x="471" y="187"/>
                    <a:pt x="599" y="160"/>
                    <a:pt x="697" y="7"/>
                  </a:cubicBezTo>
                  <a:cubicBezTo>
                    <a:pt x="610" y="7"/>
                    <a:pt x="526" y="1"/>
                    <a:pt x="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219825" y="1845950"/>
              <a:ext cx="5475" cy="16425"/>
            </a:xfrm>
            <a:custGeom>
              <a:avLst/>
              <a:gdLst/>
              <a:ahLst/>
              <a:cxnLst/>
              <a:rect l="l" t="t" r="r" b="b"/>
              <a:pathLst>
                <a:path w="219" h="657" extrusionOk="0">
                  <a:moveTo>
                    <a:pt x="20" y="0"/>
                  </a:moveTo>
                  <a:cubicBezTo>
                    <a:pt x="20" y="219"/>
                    <a:pt x="0" y="438"/>
                    <a:pt x="0" y="657"/>
                  </a:cubicBezTo>
                  <a:cubicBezTo>
                    <a:pt x="219" y="458"/>
                    <a:pt x="199"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354100" y="1839975"/>
              <a:ext cx="5975" cy="17925"/>
            </a:xfrm>
            <a:custGeom>
              <a:avLst/>
              <a:gdLst/>
              <a:ahLst/>
              <a:cxnLst/>
              <a:rect l="l" t="t" r="r" b="b"/>
              <a:pathLst>
                <a:path w="239" h="717" extrusionOk="0">
                  <a:moveTo>
                    <a:pt x="139" y="0"/>
                  </a:moveTo>
                  <a:lnTo>
                    <a:pt x="139" y="0"/>
                  </a:lnTo>
                  <a:cubicBezTo>
                    <a:pt x="20" y="239"/>
                    <a:pt x="20" y="478"/>
                    <a:pt x="0" y="717"/>
                  </a:cubicBezTo>
                  <a:cubicBezTo>
                    <a:pt x="239" y="538"/>
                    <a:pt x="139" y="259"/>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458525" y="1654475"/>
              <a:ext cx="17925" cy="4450"/>
            </a:xfrm>
            <a:custGeom>
              <a:avLst/>
              <a:gdLst/>
              <a:ahLst/>
              <a:cxnLst/>
              <a:rect l="l" t="t" r="r" b="b"/>
              <a:pathLst>
                <a:path w="717" h="178" extrusionOk="0">
                  <a:moveTo>
                    <a:pt x="1" y="0"/>
                  </a:moveTo>
                  <a:cubicBezTo>
                    <a:pt x="96" y="131"/>
                    <a:pt x="199" y="177"/>
                    <a:pt x="305" y="177"/>
                  </a:cubicBezTo>
                  <a:cubicBezTo>
                    <a:pt x="441" y="177"/>
                    <a:pt x="582" y="99"/>
                    <a:pt x="717" y="20"/>
                  </a:cubicBezTo>
                  <a:cubicBezTo>
                    <a:pt x="458" y="20"/>
                    <a:pt x="239"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458525" y="1645675"/>
              <a:ext cx="16925" cy="4550"/>
            </a:xfrm>
            <a:custGeom>
              <a:avLst/>
              <a:gdLst/>
              <a:ahLst/>
              <a:cxnLst/>
              <a:rect l="l" t="t" r="r" b="b"/>
              <a:pathLst>
                <a:path w="677" h="182" extrusionOk="0">
                  <a:moveTo>
                    <a:pt x="285" y="1"/>
                  </a:moveTo>
                  <a:cubicBezTo>
                    <a:pt x="180" y="1"/>
                    <a:pt x="82" y="38"/>
                    <a:pt x="1" y="173"/>
                  </a:cubicBezTo>
                  <a:cubicBezTo>
                    <a:pt x="23" y="171"/>
                    <a:pt x="45" y="171"/>
                    <a:pt x="68" y="171"/>
                  </a:cubicBezTo>
                  <a:cubicBezTo>
                    <a:pt x="152" y="171"/>
                    <a:pt x="239" y="181"/>
                    <a:pt x="325" y="181"/>
                  </a:cubicBezTo>
                  <a:cubicBezTo>
                    <a:pt x="449" y="181"/>
                    <a:pt x="572" y="160"/>
                    <a:pt x="677" y="54"/>
                  </a:cubicBezTo>
                  <a:cubicBezTo>
                    <a:pt x="547" y="54"/>
                    <a:pt x="411" y="1"/>
                    <a:pt x="2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457025" y="2179525"/>
              <a:ext cx="18925" cy="5050"/>
            </a:xfrm>
            <a:custGeom>
              <a:avLst/>
              <a:gdLst/>
              <a:ahLst/>
              <a:cxnLst/>
              <a:rect l="l" t="t" r="r" b="b"/>
              <a:pathLst>
                <a:path w="757" h="202" extrusionOk="0">
                  <a:moveTo>
                    <a:pt x="630" y="0"/>
                  </a:moveTo>
                  <a:cubicBezTo>
                    <a:pt x="404" y="0"/>
                    <a:pt x="203" y="50"/>
                    <a:pt x="1" y="184"/>
                  </a:cubicBezTo>
                  <a:cubicBezTo>
                    <a:pt x="109" y="184"/>
                    <a:pt x="223" y="202"/>
                    <a:pt x="335" y="202"/>
                  </a:cubicBezTo>
                  <a:cubicBezTo>
                    <a:pt x="491" y="202"/>
                    <a:pt x="641" y="168"/>
                    <a:pt x="757" y="5"/>
                  </a:cubicBezTo>
                  <a:cubicBezTo>
                    <a:pt x="714" y="2"/>
                    <a:pt x="672" y="0"/>
                    <a:pt x="6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100450" y="1706700"/>
              <a:ext cx="8000" cy="18425"/>
            </a:xfrm>
            <a:custGeom>
              <a:avLst/>
              <a:gdLst/>
              <a:ahLst/>
              <a:cxnLst/>
              <a:rect l="l" t="t" r="r" b="b"/>
              <a:pathLst>
                <a:path w="320" h="737" extrusionOk="0">
                  <a:moveTo>
                    <a:pt x="220" y="0"/>
                  </a:moveTo>
                  <a:cubicBezTo>
                    <a:pt x="1" y="219"/>
                    <a:pt x="100" y="498"/>
                    <a:pt x="100" y="736"/>
                  </a:cubicBezTo>
                  <a:cubicBezTo>
                    <a:pt x="140" y="736"/>
                    <a:pt x="200" y="716"/>
                    <a:pt x="220" y="657"/>
                  </a:cubicBezTo>
                  <a:cubicBezTo>
                    <a:pt x="200" y="557"/>
                    <a:pt x="220" y="438"/>
                    <a:pt x="299" y="338"/>
                  </a:cubicBezTo>
                  <a:cubicBezTo>
                    <a:pt x="319" y="259"/>
                    <a:pt x="319" y="219"/>
                    <a:pt x="319" y="139"/>
                  </a:cubicBezTo>
                  <a:cubicBezTo>
                    <a:pt x="319" y="60"/>
                    <a:pt x="299" y="2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879250" y="1570225"/>
              <a:ext cx="11975" cy="12300"/>
            </a:xfrm>
            <a:custGeom>
              <a:avLst/>
              <a:gdLst/>
              <a:ahLst/>
              <a:cxnLst/>
              <a:rect l="l" t="t" r="r" b="b"/>
              <a:pathLst>
                <a:path w="479" h="492" extrusionOk="0">
                  <a:moveTo>
                    <a:pt x="275" y="1"/>
                  </a:moveTo>
                  <a:cubicBezTo>
                    <a:pt x="241" y="1"/>
                    <a:pt x="205" y="11"/>
                    <a:pt x="160" y="29"/>
                  </a:cubicBezTo>
                  <a:cubicBezTo>
                    <a:pt x="100" y="29"/>
                    <a:pt x="60" y="48"/>
                    <a:pt x="1" y="88"/>
                  </a:cubicBezTo>
                  <a:lnTo>
                    <a:pt x="1" y="406"/>
                  </a:lnTo>
                  <a:cubicBezTo>
                    <a:pt x="60" y="466"/>
                    <a:pt x="125" y="491"/>
                    <a:pt x="190" y="491"/>
                  </a:cubicBezTo>
                  <a:cubicBezTo>
                    <a:pt x="254" y="491"/>
                    <a:pt x="319" y="466"/>
                    <a:pt x="379" y="426"/>
                  </a:cubicBezTo>
                  <a:cubicBezTo>
                    <a:pt x="458" y="307"/>
                    <a:pt x="478" y="188"/>
                    <a:pt x="399" y="48"/>
                  </a:cubicBezTo>
                  <a:cubicBezTo>
                    <a:pt x="355" y="16"/>
                    <a:pt x="317" y="1"/>
                    <a:pt x="2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735025" y="2095925"/>
              <a:ext cx="13950" cy="5175"/>
            </a:xfrm>
            <a:custGeom>
              <a:avLst/>
              <a:gdLst/>
              <a:ahLst/>
              <a:cxnLst/>
              <a:rect l="l" t="t" r="r" b="b"/>
              <a:pathLst>
                <a:path w="558" h="207" extrusionOk="0">
                  <a:moveTo>
                    <a:pt x="352" y="1"/>
                  </a:moveTo>
                  <a:cubicBezTo>
                    <a:pt x="213" y="1"/>
                    <a:pt x="81" y="27"/>
                    <a:pt x="1" y="186"/>
                  </a:cubicBezTo>
                  <a:cubicBezTo>
                    <a:pt x="82" y="194"/>
                    <a:pt x="161" y="207"/>
                    <a:pt x="235" y="207"/>
                  </a:cubicBezTo>
                  <a:cubicBezTo>
                    <a:pt x="359" y="207"/>
                    <a:pt x="470" y="170"/>
                    <a:pt x="558" y="7"/>
                  </a:cubicBezTo>
                  <a:cubicBezTo>
                    <a:pt x="492" y="7"/>
                    <a:pt x="421" y="1"/>
                    <a:pt x="3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732050" y="2070950"/>
              <a:ext cx="13450" cy="4775"/>
            </a:xfrm>
            <a:custGeom>
              <a:avLst/>
              <a:gdLst/>
              <a:ahLst/>
              <a:cxnLst/>
              <a:rect l="l" t="t" r="r" b="b"/>
              <a:pathLst>
                <a:path w="538" h="191" extrusionOk="0">
                  <a:moveTo>
                    <a:pt x="363" y="0"/>
                  </a:moveTo>
                  <a:cubicBezTo>
                    <a:pt x="221" y="0"/>
                    <a:pt x="85" y="35"/>
                    <a:pt x="1" y="191"/>
                  </a:cubicBezTo>
                  <a:cubicBezTo>
                    <a:pt x="200" y="191"/>
                    <a:pt x="398" y="171"/>
                    <a:pt x="538" y="12"/>
                  </a:cubicBezTo>
                  <a:cubicBezTo>
                    <a:pt x="480" y="6"/>
                    <a:pt x="421" y="0"/>
                    <a:pt x="3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05125" y="2045375"/>
              <a:ext cx="13450" cy="4625"/>
            </a:xfrm>
            <a:custGeom>
              <a:avLst/>
              <a:gdLst/>
              <a:ahLst/>
              <a:cxnLst/>
              <a:rect l="l" t="t" r="r" b="b"/>
              <a:pathLst>
                <a:path w="538" h="185" extrusionOk="0">
                  <a:moveTo>
                    <a:pt x="537" y="0"/>
                  </a:moveTo>
                  <a:cubicBezTo>
                    <a:pt x="338" y="20"/>
                    <a:pt x="139" y="0"/>
                    <a:pt x="0" y="159"/>
                  </a:cubicBezTo>
                  <a:cubicBezTo>
                    <a:pt x="76" y="173"/>
                    <a:pt x="149" y="184"/>
                    <a:pt x="217" y="184"/>
                  </a:cubicBezTo>
                  <a:cubicBezTo>
                    <a:pt x="347" y="184"/>
                    <a:pt x="459" y="143"/>
                    <a:pt x="5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882250" y="1567450"/>
              <a:ext cx="14925" cy="6425"/>
            </a:xfrm>
            <a:custGeom>
              <a:avLst/>
              <a:gdLst/>
              <a:ahLst/>
              <a:cxnLst/>
              <a:rect l="l" t="t" r="r" b="b"/>
              <a:pathLst>
                <a:path w="597" h="257" extrusionOk="0">
                  <a:moveTo>
                    <a:pt x="557" y="0"/>
                  </a:moveTo>
                  <a:cubicBezTo>
                    <a:pt x="530" y="3"/>
                    <a:pt x="504" y="4"/>
                    <a:pt x="477" y="4"/>
                  </a:cubicBezTo>
                  <a:cubicBezTo>
                    <a:pt x="426" y="4"/>
                    <a:pt x="375" y="1"/>
                    <a:pt x="326" y="1"/>
                  </a:cubicBezTo>
                  <a:cubicBezTo>
                    <a:pt x="208" y="1"/>
                    <a:pt x="97" y="19"/>
                    <a:pt x="0" y="140"/>
                  </a:cubicBezTo>
                  <a:cubicBezTo>
                    <a:pt x="80" y="159"/>
                    <a:pt x="139" y="199"/>
                    <a:pt x="199" y="219"/>
                  </a:cubicBezTo>
                  <a:cubicBezTo>
                    <a:pt x="261" y="244"/>
                    <a:pt x="318" y="257"/>
                    <a:pt x="370" y="257"/>
                  </a:cubicBezTo>
                  <a:cubicBezTo>
                    <a:pt x="485" y="257"/>
                    <a:pt x="569" y="191"/>
                    <a:pt x="597" y="40"/>
                  </a:cubicBezTo>
                  <a:lnTo>
                    <a:pt x="55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213350" y="1975750"/>
              <a:ext cx="6000" cy="12950"/>
            </a:xfrm>
            <a:custGeom>
              <a:avLst/>
              <a:gdLst/>
              <a:ahLst/>
              <a:cxnLst/>
              <a:rect l="l" t="t" r="r" b="b"/>
              <a:pathLst>
                <a:path w="240" h="518" extrusionOk="0">
                  <a:moveTo>
                    <a:pt x="239" y="0"/>
                  </a:moveTo>
                  <a:cubicBezTo>
                    <a:pt x="0" y="179"/>
                    <a:pt x="0" y="338"/>
                    <a:pt x="239" y="517"/>
                  </a:cubicBezTo>
                  <a:lnTo>
                    <a:pt x="2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436650" y="1624000"/>
              <a:ext cx="12950" cy="4650"/>
            </a:xfrm>
            <a:custGeom>
              <a:avLst/>
              <a:gdLst/>
              <a:ahLst/>
              <a:cxnLst/>
              <a:rect l="l" t="t" r="r" b="b"/>
              <a:pathLst>
                <a:path w="518" h="186" extrusionOk="0">
                  <a:moveTo>
                    <a:pt x="315" y="1"/>
                  </a:moveTo>
                  <a:cubicBezTo>
                    <a:pt x="191" y="1"/>
                    <a:pt x="78" y="42"/>
                    <a:pt x="0" y="185"/>
                  </a:cubicBezTo>
                  <a:cubicBezTo>
                    <a:pt x="199" y="185"/>
                    <a:pt x="378" y="145"/>
                    <a:pt x="518" y="26"/>
                  </a:cubicBezTo>
                  <a:cubicBezTo>
                    <a:pt x="449" y="12"/>
                    <a:pt x="380" y="1"/>
                    <a:pt x="3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088025" y="1741500"/>
              <a:ext cx="9975" cy="10175"/>
            </a:xfrm>
            <a:custGeom>
              <a:avLst/>
              <a:gdLst/>
              <a:ahLst/>
              <a:cxnLst/>
              <a:rect l="l" t="t" r="r" b="b"/>
              <a:pathLst>
                <a:path w="399" h="407" extrusionOk="0">
                  <a:moveTo>
                    <a:pt x="398" y="1"/>
                  </a:moveTo>
                  <a:cubicBezTo>
                    <a:pt x="239" y="100"/>
                    <a:pt x="1" y="140"/>
                    <a:pt x="279" y="359"/>
                  </a:cubicBezTo>
                  <a:cubicBezTo>
                    <a:pt x="279" y="359"/>
                    <a:pt x="279" y="399"/>
                    <a:pt x="319" y="399"/>
                  </a:cubicBezTo>
                  <a:cubicBezTo>
                    <a:pt x="324" y="404"/>
                    <a:pt x="330" y="406"/>
                    <a:pt x="337" y="406"/>
                  </a:cubicBezTo>
                  <a:cubicBezTo>
                    <a:pt x="357" y="406"/>
                    <a:pt x="383" y="384"/>
                    <a:pt x="398" y="339"/>
                  </a:cubicBezTo>
                  <a:lnTo>
                    <a:pt x="39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495825" y="1684800"/>
              <a:ext cx="14450" cy="4725"/>
            </a:xfrm>
            <a:custGeom>
              <a:avLst/>
              <a:gdLst/>
              <a:ahLst/>
              <a:cxnLst/>
              <a:rect l="l" t="t" r="r" b="b"/>
              <a:pathLst>
                <a:path w="578" h="189" extrusionOk="0">
                  <a:moveTo>
                    <a:pt x="385" y="0"/>
                  </a:moveTo>
                  <a:cubicBezTo>
                    <a:pt x="248" y="0"/>
                    <a:pt x="124" y="43"/>
                    <a:pt x="1" y="180"/>
                  </a:cubicBezTo>
                  <a:cubicBezTo>
                    <a:pt x="55" y="185"/>
                    <a:pt x="109" y="189"/>
                    <a:pt x="161" y="189"/>
                  </a:cubicBezTo>
                  <a:cubicBezTo>
                    <a:pt x="316" y="189"/>
                    <a:pt x="458" y="155"/>
                    <a:pt x="577" y="21"/>
                  </a:cubicBezTo>
                  <a:cubicBezTo>
                    <a:pt x="510" y="9"/>
                    <a:pt x="446" y="0"/>
                    <a:pt x="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495825" y="1641925"/>
              <a:ext cx="14450" cy="3725"/>
            </a:xfrm>
            <a:custGeom>
              <a:avLst/>
              <a:gdLst/>
              <a:ahLst/>
              <a:cxnLst/>
              <a:rect l="l" t="t" r="r" b="b"/>
              <a:pathLst>
                <a:path w="578" h="149" extrusionOk="0">
                  <a:moveTo>
                    <a:pt x="370" y="1"/>
                  </a:moveTo>
                  <a:cubicBezTo>
                    <a:pt x="239" y="1"/>
                    <a:pt x="120" y="18"/>
                    <a:pt x="1" y="125"/>
                  </a:cubicBezTo>
                  <a:cubicBezTo>
                    <a:pt x="85" y="133"/>
                    <a:pt x="173" y="149"/>
                    <a:pt x="258" y="149"/>
                  </a:cubicBezTo>
                  <a:cubicBezTo>
                    <a:pt x="374" y="149"/>
                    <a:pt x="486" y="120"/>
                    <a:pt x="577" y="5"/>
                  </a:cubicBezTo>
                  <a:cubicBezTo>
                    <a:pt x="504" y="5"/>
                    <a:pt x="436" y="1"/>
                    <a:pt x="3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78425" y="2175175"/>
              <a:ext cx="13950" cy="5000"/>
            </a:xfrm>
            <a:custGeom>
              <a:avLst/>
              <a:gdLst/>
              <a:ahLst/>
              <a:cxnLst/>
              <a:rect l="l" t="t" r="r" b="b"/>
              <a:pathLst>
                <a:path w="558" h="200" extrusionOk="0">
                  <a:moveTo>
                    <a:pt x="557" y="0"/>
                  </a:moveTo>
                  <a:cubicBezTo>
                    <a:pt x="378" y="0"/>
                    <a:pt x="179" y="60"/>
                    <a:pt x="0" y="179"/>
                  </a:cubicBezTo>
                  <a:cubicBezTo>
                    <a:pt x="74" y="187"/>
                    <a:pt x="154" y="199"/>
                    <a:pt x="230" y="199"/>
                  </a:cubicBezTo>
                  <a:cubicBezTo>
                    <a:pt x="360" y="199"/>
                    <a:pt x="482" y="163"/>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349625" y="1919050"/>
              <a:ext cx="5000" cy="12950"/>
            </a:xfrm>
            <a:custGeom>
              <a:avLst/>
              <a:gdLst/>
              <a:ahLst/>
              <a:cxnLst/>
              <a:rect l="l" t="t" r="r" b="b"/>
              <a:pathLst>
                <a:path w="200" h="518" extrusionOk="0">
                  <a:moveTo>
                    <a:pt x="0" y="0"/>
                  </a:moveTo>
                  <a:lnTo>
                    <a:pt x="0" y="518"/>
                  </a:lnTo>
                  <a:lnTo>
                    <a:pt x="179" y="518"/>
                  </a:lnTo>
                  <a:cubicBezTo>
                    <a:pt x="179" y="358"/>
                    <a:pt x="199" y="1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374975" y="1740025"/>
              <a:ext cx="8475" cy="14425"/>
            </a:xfrm>
            <a:custGeom>
              <a:avLst/>
              <a:gdLst/>
              <a:ahLst/>
              <a:cxnLst/>
              <a:rect l="l" t="t" r="r" b="b"/>
              <a:pathLst>
                <a:path w="339" h="577" extrusionOk="0">
                  <a:moveTo>
                    <a:pt x="160" y="0"/>
                  </a:moveTo>
                  <a:cubicBezTo>
                    <a:pt x="1" y="179"/>
                    <a:pt x="1" y="378"/>
                    <a:pt x="60" y="577"/>
                  </a:cubicBezTo>
                  <a:lnTo>
                    <a:pt x="200" y="577"/>
                  </a:lnTo>
                  <a:cubicBezTo>
                    <a:pt x="339" y="418"/>
                    <a:pt x="299" y="259"/>
                    <a:pt x="219" y="8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423725" y="1628325"/>
              <a:ext cx="12950" cy="5275"/>
            </a:xfrm>
            <a:custGeom>
              <a:avLst/>
              <a:gdLst/>
              <a:ahLst/>
              <a:cxnLst/>
              <a:rect l="l" t="t" r="r" b="b"/>
              <a:pathLst>
                <a:path w="518" h="211" extrusionOk="0">
                  <a:moveTo>
                    <a:pt x="347" y="1"/>
                  </a:moveTo>
                  <a:cubicBezTo>
                    <a:pt x="210" y="1"/>
                    <a:pt x="85" y="35"/>
                    <a:pt x="0" y="191"/>
                  </a:cubicBezTo>
                  <a:cubicBezTo>
                    <a:pt x="45" y="205"/>
                    <a:pt x="89" y="211"/>
                    <a:pt x="131" y="211"/>
                  </a:cubicBezTo>
                  <a:cubicBezTo>
                    <a:pt x="278" y="211"/>
                    <a:pt x="409" y="135"/>
                    <a:pt x="517" y="12"/>
                  </a:cubicBezTo>
                  <a:cubicBezTo>
                    <a:pt x="460" y="6"/>
                    <a:pt x="402"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237225" y="1762400"/>
              <a:ext cx="5000" cy="12950"/>
            </a:xfrm>
            <a:custGeom>
              <a:avLst/>
              <a:gdLst/>
              <a:ahLst/>
              <a:cxnLst/>
              <a:rect l="l" t="t" r="r" b="b"/>
              <a:pathLst>
                <a:path w="200" h="518" extrusionOk="0">
                  <a:moveTo>
                    <a:pt x="140" y="0"/>
                  </a:moveTo>
                  <a:lnTo>
                    <a:pt x="140" y="0"/>
                  </a:lnTo>
                  <a:cubicBezTo>
                    <a:pt x="100" y="20"/>
                    <a:pt x="40" y="20"/>
                    <a:pt x="20" y="40"/>
                  </a:cubicBezTo>
                  <a:lnTo>
                    <a:pt x="20" y="120"/>
                  </a:lnTo>
                  <a:lnTo>
                    <a:pt x="0" y="199"/>
                  </a:lnTo>
                  <a:cubicBezTo>
                    <a:pt x="0" y="299"/>
                    <a:pt x="20" y="418"/>
                    <a:pt x="40" y="517"/>
                  </a:cubicBezTo>
                  <a:cubicBezTo>
                    <a:pt x="199" y="378"/>
                    <a:pt x="140" y="17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05700" y="2080175"/>
              <a:ext cx="13950" cy="5500"/>
            </a:xfrm>
            <a:custGeom>
              <a:avLst/>
              <a:gdLst/>
              <a:ahLst/>
              <a:cxnLst/>
              <a:rect l="l" t="t" r="r" b="b"/>
              <a:pathLst>
                <a:path w="558" h="220" extrusionOk="0">
                  <a:moveTo>
                    <a:pt x="324" y="0"/>
                  </a:moveTo>
                  <a:cubicBezTo>
                    <a:pt x="199" y="0"/>
                    <a:pt x="88" y="37"/>
                    <a:pt x="0" y="200"/>
                  </a:cubicBezTo>
                  <a:cubicBezTo>
                    <a:pt x="199" y="180"/>
                    <a:pt x="398" y="219"/>
                    <a:pt x="557" y="21"/>
                  </a:cubicBezTo>
                  <a:cubicBezTo>
                    <a:pt x="476" y="13"/>
                    <a:pt x="397"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19125" y="2075550"/>
              <a:ext cx="12950" cy="5150"/>
            </a:xfrm>
            <a:custGeom>
              <a:avLst/>
              <a:gdLst/>
              <a:ahLst/>
              <a:cxnLst/>
              <a:rect l="l" t="t" r="r" b="b"/>
              <a:pathLst>
                <a:path w="518" h="206" extrusionOk="0">
                  <a:moveTo>
                    <a:pt x="328" y="1"/>
                  </a:moveTo>
                  <a:cubicBezTo>
                    <a:pt x="192" y="1"/>
                    <a:pt x="68" y="29"/>
                    <a:pt x="0" y="206"/>
                  </a:cubicBezTo>
                  <a:cubicBezTo>
                    <a:pt x="199" y="206"/>
                    <a:pt x="378" y="186"/>
                    <a:pt x="518" y="7"/>
                  </a:cubicBezTo>
                  <a:cubicBezTo>
                    <a:pt x="455" y="7"/>
                    <a:pt x="390" y="1"/>
                    <a:pt x="3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727075" y="1598250"/>
              <a:ext cx="13450" cy="4325"/>
            </a:xfrm>
            <a:custGeom>
              <a:avLst/>
              <a:gdLst/>
              <a:ahLst/>
              <a:cxnLst/>
              <a:rect l="l" t="t" r="r" b="b"/>
              <a:pathLst>
                <a:path w="538" h="173" extrusionOk="0">
                  <a:moveTo>
                    <a:pt x="430" y="1"/>
                  </a:moveTo>
                  <a:cubicBezTo>
                    <a:pt x="268" y="1"/>
                    <a:pt x="115" y="14"/>
                    <a:pt x="1" y="161"/>
                  </a:cubicBezTo>
                  <a:cubicBezTo>
                    <a:pt x="61" y="167"/>
                    <a:pt x="122" y="173"/>
                    <a:pt x="183" y="173"/>
                  </a:cubicBezTo>
                  <a:cubicBezTo>
                    <a:pt x="322" y="173"/>
                    <a:pt x="454" y="141"/>
                    <a:pt x="538" y="2"/>
                  </a:cubicBezTo>
                  <a:cubicBezTo>
                    <a:pt x="502" y="2"/>
                    <a:pt x="465"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539100" y="1633100"/>
              <a:ext cx="14450" cy="3800"/>
            </a:xfrm>
            <a:custGeom>
              <a:avLst/>
              <a:gdLst/>
              <a:ahLst/>
              <a:cxnLst/>
              <a:rect l="l" t="t" r="r" b="b"/>
              <a:pathLst>
                <a:path w="578" h="152" extrusionOk="0">
                  <a:moveTo>
                    <a:pt x="577" y="0"/>
                  </a:moveTo>
                  <a:cubicBezTo>
                    <a:pt x="378" y="0"/>
                    <a:pt x="179" y="0"/>
                    <a:pt x="0" y="119"/>
                  </a:cubicBezTo>
                  <a:cubicBezTo>
                    <a:pt x="81" y="136"/>
                    <a:pt x="166" y="152"/>
                    <a:pt x="248" y="152"/>
                  </a:cubicBezTo>
                  <a:cubicBezTo>
                    <a:pt x="368" y="152"/>
                    <a:pt x="483" y="118"/>
                    <a:pt x="5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614675" y="2132875"/>
              <a:ext cx="12475" cy="3150"/>
            </a:xfrm>
            <a:custGeom>
              <a:avLst/>
              <a:gdLst/>
              <a:ahLst/>
              <a:cxnLst/>
              <a:rect l="l" t="t" r="r" b="b"/>
              <a:pathLst>
                <a:path w="499" h="126" extrusionOk="0">
                  <a:moveTo>
                    <a:pt x="379" y="0"/>
                  </a:moveTo>
                  <a:cubicBezTo>
                    <a:pt x="242" y="0"/>
                    <a:pt x="109" y="12"/>
                    <a:pt x="1" y="121"/>
                  </a:cubicBezTo>
                  <a:cubicBezTo>
                    <a:pt x="54" y="121"/>
                    <a:pt x="109" y="125"/>
                    <a:pt x="165" y="125"/>
                  </a:cubicBezTo>
                  <a:cubicBezTo>
                    <a:pt x="277" y="125"/>
                    <a:pt x="392" y="107"/>
                    <a:pt x="498" y="1"/>
                  </a:cubicBezTo>
                  <a:cubicBezTo>
                    <a:pt x="458" y="1"/>
                    <a:pt x="419" y="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631100" y="2126925"/>
              <a:ext cx="13950" cy="5050"/>
            </a:xfrm>
            <a:custGeom>
              <a:avLst/>
              <a:gdLst/>
              <a:ahLst/>
              <a:cxnLst/>
              <a:rect l="l" t="t" r="r" b="b"/>
              <a:pathLst>
                <a:path w="558" h="202" extrusionOk="0">
                  <a:moveTo>
                    <a:pt x="557" y="1"/>
                  </a:moveTo>
                  <a:lnTo>
                    <a:pt x="557" y="1"/>
                  </a:lnTo>
                  <a:cubicBezTo>
                    <a:pt x="358" y="20"/>
                    <a:pt x="140" y="1"/>
                    <a:pt x="0" y="200"/>
                  </a:cubicBezTo>
                  <a:cubicBezTo>
                    <a:pt x="50" y="200"/>
                    <a:pt x="101" y="202"/>
                    <a:pt x="152" y="202"/>
                  </a:cubicBezTo>
                  <a:cubicBezTo>
                    <a:pt x="304" y="202"/>
                    <a:pt x="453" y="18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0925" y="1637475"/>
              <a:ext cx="14950" cy="4600"/>
            </a:xfrm>
            <a:custGeom>
              <a:avLst/>
              <a:gdLst/>
              <a:ahLst/>
              <a:cxnLst/>
              <a:rect l="l" t="t" r="r" b="b"/>
              <a:pathLst>
                <a:path w="598" h="184" extrusionOk="0">
                  <a:moveTo>
                    <a:pt x="323" y="0"/>
                  </a:moveTo>
                  <a:cubicBezTo>
                    <a:pt x="204" y="0"/>
                    <a:pt x="92" y="29"/>
                    <a:pt x="0" y="143"/>
                  </a:cubicBezTo>
                  <a:cubicBezTo>
                    <a:pt x="179" y="143"/>
                    <a:pt x="339" y="143"/>
                    <a:pt x="498" y="183"/>
                  </a:cubicBezTo>
                  <a:cubicBezTo>
                    <a:pt x="518" y="123"/>
                    <a:pt x="577" y="64"/>
                    <a:pt x="597" y="24"/>
                  </a:cubicBezTo>
                  <a:cubicBezTo>
                    <a:pt x="504" y="16"/>
                    <a:pt x="412" y="0"/>
                    <a:pt x="3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075200" y="1528350"/>
              <a:ext cx="12950" cy="4300"/>
            </a:xfrm>
            <a:custGeom>
              <a:avLst/>
              <a:gdLst/>
              <a:ahLst/>
              <a:cxnLst/>
              <a:rect l="l" t="t" r="r" b="b"/>
              <a:pathLst>
                <a:path w="518" h="172" extrusionOk="0">
                  <a:moveTo>
                    <a:pt x="340" y="1"/>
                  </a:moveTo>
                  <a:cubicBezTo>
                    <a:pt x="206" y="1"/>
                    <a:pt x="84" y="33"/>
                    <a:pt x="1" y="172"/>
                  </a:cubicBezTo>
                  <a:lnTo>
                    <a:pt x="498" y="172"/>
                  </a:lnTo>
                  <a:cubicBezTo>
                    <a:pt x="498" y="112"/>
                    <a:pt x="498" y="72"/>
                    <a:pt x="518" y="13"/>
                  </a:cubicBezTo>
                  <a:cubicBezTo>
                    <a:pt x="458" y="7"/>
                    <a:pt x="398" y="1"/>
                    <a:pt x="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2414775" y="1632925"/>
              <a:ext cx="8975" cy="3475"/>
            </a:xfrm>
            <a:custGeom>
              <a:avLst/>
              <a:gdLst/>
              <a:ahLst/>
              <a:cxnLst/>
              <a:rect l="l" t="t" r="r" b="b"/>
              <a:pathLst>
                <a:path w="359" h="139" extrusionOk="0">
                  <a:moveTo>
                    <a:pt x="271" y="0"/>
                  </a:moveTo>
                  <a:cubicBezTo>
                    <a:pt x="168" y="0"/>
                    <a:pt x="78" y="33"/>
                    <a:pt x="0" y="126"/>
                  </a:cubicBezTo>
                  <a:cubicBezTo>
                    <a:pt x="34" y="135"/>
                    <a:pt x="65" y="139"/>
                    <a:pt x="94" y="139"/>
                  </a:cubicBezTo>
                  <a:cubicBezTo>
                    <a:pt x="202" y="139"/>
                    <a:pt x="280" y="85"/>
                    <a:pt x="358" y="7"/>
                  </a:cubicBezTo>
                  <a:cubicBezTo>
                    <a:pt x="328" y="3"/>
                    <a:pt x="299" y="0"/>
                    <a:pt x="2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2396375" y="2083175"/>
              <a:ext cx="5475" cy="5475"/>
            </a:xfrm>
            <a:custGeom>
              <a:avLst/>
              <a:gdLst/>
              <a:ahLst/>
              <a:cxnLst/>
              <a:rect l="l" t="t" r="r" b="b"/>
              <a:pathLst>
                <a:path w="219" h="219" extrusionOk="0">
                  <a:moveTo>
                    <a:pt x="139" y="0"/>
                  </a:moveTo>
                  <a:cubicBezTo>
                    <a:pt x="119" y="20"/>
                    <a:pt x="80" y="40"/>
                    <a:pt x="20" y="80"/>
                  </a:cubicBezTo>
                  <a:cubicBezTo>
                    <a:pt x="0" y="119"/>
                    <a:pt x="20" y="179"/>
                    <a:pt x="40" y="219"/>
                  </a:cubicBezTo>
                  <a:lnTo>
                    <a:pt x="219" y="219"/>
                  </a:lnTo>
                  <a:cubicBezTo>
                    <a:pt x="199" y="139"/>
                    <a:pt x="17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2409800" y="2119475"/>
              <a:ext cx="5000" cy="7975"/>
            </a:xfrm>
            <a:custGeom>
              <a:avLst/>
              <a:gdLst/>
              <a:ahLst/>
              <a:cxnLst/>
              <a:rect l="l" t="t" r="r" b="b"/>
              <a:pathLst>
                <a:path w="200" h="319" extrusionOk="0">
                  <a:moveTo>
                    <a:pt x="0" y="0"/>
                  </a:moveTo>
                  <a:cubicBezTo>
                    <a:pt x="0" y="120"/>
                    <a:pt x="80" y="239"/>
                    <a:pt x="199" y="318"/>
                  </a:cubicBezTo>
                  <a:cubicBezTo>
                    <a:pt x="179" y="159"/>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043875" y="1997625"/>
              <a:ext cx="9475" cy="3675"/>
            </a:xfrm>
            <a:custGeom>
              <a:avLst/>
              <a:gdLst/>
              <a:ahLst/>
              <a:cxnLst/>
              <a:rect l="l" t="t" r="r" b="b"/>
              <a:pathLst>
                <a:path w="379" h="147" extrusionOk="0">
                  <a:moveTo>
                    <a:pt x="378" y="0"/>
                  </a:moveTo>
                  <a:cubicBezTo>
                    <a:pt x="239" y="0"/>
                    <a:pt x="80" y="0"/>
                    <a:pt x="0" y="140"/>
                  </a:cubicBezTo>
                  <a:cubicBezTo>
                    <a:pt x="33" y="144"/>
                    <a:pt x="65" y="146"/>
                    <a:pt x="96" y="146"/>
                  </a:cubicBezTo>
                  <a:cubicBezTo>
                    <a:pt x="215" y="146"/>
                    <a:pt x="315" y="111"/>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2974250" y="1991150"/>
              <a:ext cx="5000" cy="5500"/>
            </a:xfrm>
            <a:custGeom>
              <a:avLst/>
              <a:gdLst/>
              <a:ahLst/>
              <a:cxnLst/>
              <a:rect l="l" t="t" r="r" b="b"/>
              <a:pathLst>
                <a:path w="200" h="220" extrusionOk="0">
                  <a:moveTo>
                    <a:pt x="80" y="1"/>
                  </a:moveTo>
                  <a:lnTo>
                    <a:pt x="0" y="220"/>
                  </a:lnTo>
                  <a:cubicBezTo>
                    <a:pt x="100" y="220"/>
                    <a:pt x="179" y="200"/>
                    <a:pt x="199" y="100"/>
                  </a:cubicBezTo>
                  <a:cubicBezTo>
                    <a:pt x="159" y="80"/>
                    <a:pt x="14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3061275" y="1536325"/>
              <a:ext cx="6500" cy="4825"/>
            </a:xfrm>
            <a:custGeom>
              <a:avLst/>
              <a:gdLst/>
              <a:ahLst/>
              <a:cxnLst/>
              <a:rect l="l" t="t" r="r" b="b"/>
              <a:pathLst>
                <a:path w="260" h="193" extrusionOk="0">
                  <a:moveTo>
                    <a:pt x="100" y="0"/>
                  </a:moveTo>
                  <a:cubicBezTo>
                    <a:pt x="68" y="0"/>
                    <a:pt x="38" y="14"/>
                    <a:pt x="1" y="52"/>
                  </a:cubicBezTo>
                  <a:cubicBezTo>
                    <a:pt x="57" y="122"/>
                    <a:pt x="103" y="192"/>
                    <a:pt x="168" y="192"/>
                  </a:cubicBezTo>
                  <a:cubicBezTo>
                    <a:pt x="194" y="192"/>
                    <a:pt x="224" y="180"/>
                    <a:pt x="259" y="151"/>
                  </a:cubicBezTo>
                  <a:cubicBezTo>
                    <a:pt x="239" y="91"/>
                    <a:pt x="180" y="72"/>
                    <a:pt x="160" y="12"/>
                  </a:cubicBezTo>
                  <a:cubicBezTo>
                    <a:pt x="138" y="5"/>
                    <a:pt x="11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2604250" y="2136375"/>
              <a:ext cx="10450" cy="4175"/>
            </a:xfrm>
            <a:custGeom>
              <a:avLst/>
              <a:gdLst/>
              <a:ahLst/>
              <a:cxnLst/>
              <a:rect l="l" t="t" r="r" b="b"/>
              <a:pathLst>
                <a:path w="418" h="167" extrusionOk="0">
                  <a:moveTo>
                    <a:pt x="418" y="1"/>
                  </a:moveTo>
                  <a:cubicBezTo>
                    <a:pt x="259" y="1"/>
                    <a:pt x="120" y="40"/>
                    <a:pt x="0" y="160"/>
                  </a:cubicBezTo>
                  <a:cubicBezTo>
                    <a:pt x="32" y="164"/>
                    <a:pt x="64" y="166"/>
                    <a:pt x="95" y="166"/>
                  </a:cubicBezTo>
                  <a:cubicBezTo>
                    <a:pt x="221" y="166"/>
                    <a:pt x="338" y="128"/>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2105925" y="1701225"/>
              <a:ext cx="7000" cy="10975"/>
            </a:xfrm>
            <a:custGeom>
              <a:avLst/>
              <a:gdLst/>
              <a:ahLst/>
              <a:cxnLst/>
              <a:rect l="l" t="t" r="r" b="b"/>
              <a:pathLst>
                <a:path w="280" h="439" extrusionOk="0">
                  <a:moveTo>
                    <a:pt x="160" y="0"/>
                  </a:moveTo>
                  <a:cubicBezTo>
                    <a:pt x="100" y="80"/>
                    <a:pt x="60" y="140"/>
                    <a:pt x="1" y="219"/>
                  </a:cubicBezTo>
                  <a:cubicBezTo>
                    <a:pt x="21" y="259"/>
                    <a:pt x="21" y="339"/>
                    <a:pt x="60" y="418"/>
                  </a:cubicBezTo>
                  <a:cubicBezTo>
                    <a:pt x="74" y="431"/>
                    <a:pt x="89" y="438"/>
                    <a:pt x="105" y="438"/>
                  </a:cubicBezTo>
                  <a:cubicBezTo>
                    <a:pt x="136" y="438"/>
                    <a:pt x="166" y="412"/>
                    <a:pt x="180" y="358"/>
                  </a:cubicBezTo>
                  <a:cubicBezTo>
                    <a:pt x="200" y="299"/>
                    <a:pt x="200" y="239"/>
                    <a:pt x="219" y="179"/>
                  </a:cubicBezTo>
                  <a:cubicBezTo>
                    <a:pt x="259" y="140"/>
                    <a:pt x="279" y="6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2097975" y="1728075"/>
              <a:ext cx="4500" cy="9975"/>
            </a:xfrm>
            <a:custGeom>
              <a:avLst/>
              <a:gdLst/>
              <a:ahLst/>
              <a:cxnLst/>
              <a:rect l="l" t="t" r="r" b="b"/>
              <a:pathLst>
                <a:path w="180" h="399" extrusionOk="0">
                  <a:moveTo>
                    <a:pt x="179" y="1"/>
                  </a:moveTo>
                  <a:cubicBezTo>
                    <a:pt x="0" y="100"/>
                    <a:pt x="0" y="259"/>
                    <a:pt x="20" y="398"/>
                  </a:cubicBezTo>
                  <a:cubicBezTo>
                    <a:pt x="80" y="398"/>
                    <a:pt x="120" y="379"/>
                    <a:pt x="179" y="33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2109900" y="1692775"/>
              <a:ext cx="7500" cy="10150"/>
            </a:xfrm>
            <a:custGeom>
              <a:avLst/>
              <a:gdLst/>
              <a:ahLst/>
              <a:cxnLst/>
              <a:rect l="l" t="t" r="r" b="b"/>
              <a:pathLst>
                <a:path w="300" h="406" extrusionOk="0">
                  <a:moveTo>
                    <a:pt x="160" y="0"/>
                  </a:moveTo>
                  <a:cubicBezTo>
                    <a:pt x="120" y="120"/>
                    <a:pt x="41" y="219"/>
                    <a:pt x="1" y="358"/>
                  </a:cubicBezTo>
                  <a:lnTo>
                    <a:pt x="41" y="398"/>
                  </a:lnTo>
                  <a:cubicBezTo>
                    <a:pt x="59" y="403"/>
                    <a:pt x="76" y="405"/>
                    <a:pt x="91" y="405"/>
                  </a:cubicBezTo>
                  <a:cubicBezTo>
                    <a:pt x="139" y="405"/>
                    <a:pt x="169" y="379"/>
                    <a:pt x="200" y="319"/>
                  </a:cubicBezTo>
                  <a:cubicBezTo>
                    <a:pt x="200" y="279"/>
                    <a:pt x="200" y="219"/>
                    <a:pt x="240" y="199"/>
                  </a:cubicBezTo>
                  <a:cubicBezTo>
                    <a:pt x="259" y="159"/>
                    <a:pt x="299" y="100"/>
                    <a:pt x="259" y="20"/>
                  </a:cubicBezTo>
                  <a:cubicBezTo>
                    <a:pt x="240" y="0"/>
                    <a:pt x="20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2113875" y="1685300"/>
              <a:ext cx="5000" cy="9175"/>
            </a:xfrm>
            <a:custGeom>
              <a:avLst/>
              <a:gdLst/>
              <a:ahLst/>
              <a:cxnLst/>
              <a:rect l="l" t="t" r="r" b="b"/>
              <a:pathLst>
                <a:path w="200" h="367" extrusionOk="0">
                  <a:moveTo>
                    <a:pt x="200" y="1"/>
                  </a:moveTo>
                  <a:cubicBezTo>
                    <a:pt x="81" y="61"/>
                    <a:pt x="41" y="180"/>
                    <a:pt x="1" y="299"/>
                  </a:cubicBezTo>
                  <a:lnTo>
                    <a:pt x="61" y="359"/>
                  </a:lnTo>
                  <a:cubicBezTo>
                    <a:pt x="79" y="364"/>
                    <a:pt x="96" y="366"/>
                    <a:pt x="111" y="366"/>
                  </a:cubicBezTo>
                  <a:cubicBezTo>
                    <a:pt x="158" y="366"/>
                    <a:pt x="185" y="340"/>
                    <a:pt x="200" y="279"/>
                  </a:cubicBezTo>
                  <a:lnTo>
                    <a:pt x="2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2249650" y="1754425"/>
              <a:ext cx="5000" cy="10475"/>
            </a:xfrm>
            <a:custGeom>
              <a:avLst/>
              <a:gdLst/>
              <a:ahLst/>
              <a:cxnLst/>
              <a:rect l="l" t="t" r="r" b="b"/>
              <a:pathLst>
                <a:path w="200" h="419" extrusionOk="0">
                  <a:moveTo>
                    <a:pt x="180" y="1"/>
                  </a:moveTo>
                  <a:lnTo>
                    <a:pt x="180" y="1"/>
                  </a:lnTo>
                  <a:cubicBezTo>
                    <a:pt x="1" y="100"/>
                    <a:pt x="1" y="240"/>
                    <a:pt x="21" y="419"/>
                  </a:cubicBezTo>
                  <a:cubicBezTo>
                    <a:pt x="140" y="299"/>
                    <a:pt x="200"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2240700" y="1784775"/>
              <a:ext cx="4500" cy="9975"/>
            </a:xfrm>
            <a:custGeom>
              <a:avLst/>
              <a:gdLst/>
              <a:ahLst/>
              <a:cxnLst/>
              <a:rect l="l" t="t" r="r" b="b"/>
              <a:pathLst>
                <a:path w="180" h="399" extrusionOk="0">
                  <a:moveTo>
                    <a:pt x="180" y="0"/>
                  </a:moveTo>
                  <a:lnTo>
                    <a:pt x="180" y="0"/>
                  </a:lnTo>
                  <a:cubicBezTo>
                    <a:pt x="1" y="100"/>
                    <a:pt x="1" y="259"/>
                    <a:pt x="40" y="398"/>
                  </a:cubicBezTo>
                  <a:cubicBezTo>
                    <a:pt x="160" y="299"/>
                    <a:pt x="180" y="1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2245175" y="1772350"/>
              <a:ext cx="4500" cy="9475"/>
            </a:xfrm>
            <a:custGeom>
              <a:avLst/>
              <a:gdLst/>
              <a:ahLst/>
              <a:cxnLst/>
              <a:rect l="l" t="t" r="r" b="b"/>
              <a:pathLst>
                <a:path w="180" h="379" extrusionOk="0">
                  <a:moveTo>
                    <a:pt x="160" y="0"/>
                  </a:moveTo>
                  <a:lnTo>
                    <a:pt x="160" y="0"/>
                  </a:lnTo>
                  <a:cubicBezTo>
                    <a:pt x="21" y="80"/>
                    <a:pt x="1" y="219"/>
                    <a:pt x="21" y="378"/>
                  </a:cubicBezTo>
                  <a:cubicBezTo>
                    <a:pt x="120" y="259"/>
                    <a:pt x="180" y="11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2228275" y="1844450"/>
              <a:ext cx="3500" cy="10475"/>
            </a:xfrm>
            <a:custGeom>
              <a:avLst/>
              <a:gdLst/>
              <a:ahLst/>
              <a:cxnLst/>
              <a:rect l="l" t="t" r="r" b="b"/>
              <a:pathLst>
                <a:path w="140" h="419" extrusionOk="0">
                  <a:moveTo>
                    <a:pt x="0" y="1"/>
                  </a:moveTo>
                  <a:lnTo>
                    <a:pt x="0" y="418"/>
                  </a:lnTo>
                  <a:cubicBezTo>
                    <a:pt x="140" y="279"/>
                    <a:pt x="140" y="16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2219325" y="1831025"/>
              <a:ext cx="4000" cy="10475"/>
            </a:xfrm>
            <a:custGeom>
              <a:avLst/>
              <a:gdLst/>
              <a:ahLst/>
              <a:cxnLst/>
              <a:rect l="l" t="t" r="r" b="b"/>
              <a:pathLst>
                <a:path w="160" h="419" extrusionOk="0">
                  <a:moveTo>
                    <a:pt x="139" y="0"/>
                  </a:moveTo>
                  <a:lnTo>
                    <a:pt x="139" y="0"/>
                  </a:lnTo>
                  <a:cubicBezTo>
                    <a:pt x="20" y="100"/>
                    <a:pt x="0" y="239"/>
                    <a:pt x="40" y="418"/>
                  </a:cubicBezTo>
                  <a:cubicBezTo>
                    <a:pt x="159" y="279"/>
                    <a:pt x="159" y="1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1928375" y="1649500"/>
              <a:ext cx="4025" cy="2525"/>
            </a:xfrm>
            <a:custGeom>
              <a:avLst/>
              <a:gdLst/>
              <a:ahLst/>
              <a:cxnLst/>
              <a:rect l="l" t="t" r="r" b="b"/>
              <a:pathLst>
                <a:path w="161" h="101" extrusionOk="0">
                  <a:moveTo>
                    <a:pt x="1" y="1"/>
                  </a:moveTo>
                  <a:cubicBezTo>
                    <a:pt x="23" y="65"/>
                    <a:pt x="50" y="101"/>
                    <a:pt x="80" y="101"/>
                  </a:cubicBezTo>
                  <a:cubicBezTo>
                    <a:pt x="105" y="101"/>
                    <a:pt x="133" y="75"/>
                    <a:pt x="160" y="20"/>
                  </a:cubicBezTo>
                  <a:cubicBezTo>
                    <a:pt x="120" y="1"/>
                    <a:pt x="61"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2521200" y="2163125"/>
              <a:ext cx="6475" cy="3600"/>
            </a:xfrm>
            <a:custGeom>
              <a:avLst/>
              <a:gdLst/>
              <a:ahLst/>
              <a:cxnLst/>
              <a:rect l="l" t="t" r="r" b="b"/>
              <a:pathLst>
                <a:path w="259" h="144" extrusionOk="0">
                  <a:moveTo>
                    <a:pt x="221" y="1"/>
                  </a:moveTo>
                  <a:cubicBezTo>
                    <a:pt x="139" y="1"/>
                    <a:pt x="69" y="57"/>
                    <a:pt x="0" y="144"/>
                  </a:cubicBezTo>
                  <a:cubicBezTo>
                    <a:pt x="100" y="144"/>
                    <a:pt x="199" y="84"/>
                    <a:pt x="259" y="5"/>
                  </a:cubicBezTo>
                  <a:cubicBezTo>
                    <a:pt x="246" y="2"/>
                    <a:pt x="233" y="1"/>
                    <a:pt x="2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2284475" y="1636000"/>
              <a:ext cx="4500" cy="5075"/>
            </a:xfrm>
            <a:custGeom>
              <a:avLst/>
              <a:gdLst/>
              <a:ahLst/>
              <a:cxnLst/>
              <a:rect l="l" t="t" r="r" b="b"/>
              <a:pathLst>
                <a:path w="180" h="203" extrusionOk="0">
                  <a:moveTo>
                    <a:pt x="91" y="1"/>
                  </a:moveTo>
                  <a:cubicBezTo>
                    <a:pt x="65" y="1"/>
                    <a:pt x="37" y="16"/>
                    <a:pt x="0" y="43"/>
                  </a:cubicBezTo>
                  <a:lnTo>
                    <a:pt x="0" y="202"/>
                  </a:lnTo>
                  <a:lnTo>
                    <a:pt x="179" y="202"/>
                  </a:lnTo>
                  <a:lnTo>
                    <a:pt x="179" y="63"/>
                  </a:lnTo>
                  <a:cubicBezTo>
                    <a:pt x="147" y="20"/>
                    <a:pt x="121"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2346625" y="1935950"/>
              <a:ext cx="3025" cy="5500"/>
            </a:xfrm>
            <a:custGeom>
              <a:avLst/>
              <a:gdLst/>
              <a:ahLst/>
              <a:cxnLst/>
              <a:rect l="l" t="t" r="r" b="b"/>
              <a:pathLst>
                <a:path w="121" h="220" extrusionOk="0">
                  <a:moveTo>
                    <a:pt x="100" y="1"/>
                  </a:moveTo>
                  <a:lnTo>
                    <a:pt x="100" y="1"/>
                  </a:lnTo>
                  <a:cubicBezTo>
                    <a:pt x="1" y="60"/>
                    <a:pt x="1" y="140"/>
                    <a:pt x="120" y="220"/>
                  </a:cubicBezTo>
                  <a:cubicBezTo>
                    <a:pt x="100" y="140"/>
                    <a:pt x="10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2475425" y="1693275"/>
              <a:ext cx="4025" cy="4500"/>
            </a:xfrm>
            <a:custGeom>
              <a:avLst/>
              <a:gdLst/>
              <a:ahLst/>
              <a:cxnLst/>
              <a:rect l="l" t="t" r="r" b="b"/>
              <a:pathLst>
                <a:path w="161" h="180" extrusionOk="0">
                  <a:moveTo>
                    <a:pt x="160" y="0"/>
                  </a:moveTo>
                  <a:cubicBezTo>
                    <a:pt x="120" y="0"/>
                    <a:pt x="61" y="0"/>
                    <a:pt x="1" y="40"/>
                  </a:cubicBezTo>
                  <a:cubicBezTo>
                    <a:pt x="41" y="80"/>
                    <a:pt x="120" y="139"/>
                    <a:pt x="160"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2497825" y="2174250"/>
              <a:ext cx="3500" cy="3425"/>
            </a:xfrm>
            <a:custGeom>
              <a:avLst/>
              <a:gdLst/>
              <a:ahLst/>
              <a:cxnLst/>
              <a:rect l="l" t="t" r="r" b="b"/>
              <a:pathLst>
                <a:path w="140" h="137" extrusionOk="0">
                  <a:moveTo>
                    <a:pt x="98" y="0"/>
                  </a:moveTo>
                  <a:cubicBezTo>
                    <a:pt x="64" y="0"/>
                    <a:pt x="28" y="23"/>
                    <a:pt x="0" y="37"/>
                  </a:cubicBezTo>
                  <a:cubicBezTo>
                    <a:pt x="20" y="57"/>
                    <a:pt x="40" y="117"/>
                    <a:pt x="60" y="137"/>
                  </a:cubicBezTo>
                  <a:cubicBezTo>
                    <a:pt x="100" y="97"/>
                    <a:pt x="119" y="57"/>
                    <a:pt x="139" y="17"/>
                  </a:cubicBezTo>
                  <a:cubicBezTo>
                    <a:pt x="127" y="5"/>
                    <a:pt x="113" y="0"/>
                    <a:pt x="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2491850" y="2172750"/>
              <a:ext cx="6000" cy="2450"/>
            </a:xfrm>
            <a:custGeom>
              <a:avLst/>
              <a:gdLst/>
              <a:ahLst/>
              <a:cxnLst/>
              <a:rect l="l" t="t" r="r" b="b"/>
              <a:pathLst>
                <a:path w="240" h="98" extrusionOk="0">
                  <a:moveTo>
                    <a:pt x="124" y="0"/>
                  </a:moveTo>
                  <a:cubicBezTo>
                    <a:pt x="83" y="0"/>
                    <a:pt x="42" y="35"/>
                    <a:pt x="0" y="97"/>
                  </a:cubicBezTo>
                  <a:lnTo>
                    <a:pt x="239" y="97"/>
                  </a:lnTo>
                  <a:cubicBezTo>
                    <a:pt x="201" y="30"/>
                    <a:pt x="163" y="0"/>
                    <a:pt x="1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2449575" y="2184125"/>
              <a:ext cx="4500" cy="2450"/>
            </a:xfrm>
            <a:custGeom>
              <a:avLst/>
              <a:gdLst/>
              <a:ahLst/>
              <a:cxnLst/>
              <a:rect l="l" t="t" r="r" b="b"/>
              <a:pathLst>
                <a:path w="180" h="98" extrusionOk="0">
                  <a:moveTo>
                    <a:pt x="1" y="0"/>
                  </a:moveTo>
                  <a:cubicBezTo>
                    <a:pt x="32" y="62"/>
                    <a:pt x="68" y="97"/>
                    <a:pt x="101" y="97"/>
                  </a:cubicBezTo>
                  <a:cubicBezTo>
                    <a:pt x="132" y="97"/>
                    <a:pt x="160" y="67"/>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2455050" y="1650500"/>
              <a:ext cx="3500" cy="4000"/>
            </a:xfrm>
            <a:custGeom>
              <a:avLst/>
              <a:gdLst/>
              <a:ahLst/>
              <a:cxnLst/>
              <a:rect l="l" t="t" r="r" b="b"/>
              <a:pathLst>
                <a:path w="140" h="160" extrusionOk="0">
                  <a:moveTo>
                    <a:pt x="140" y="0"/>
                  </a:moveTo>
                  <a:cubicBezTo>
                    <a:pt x="0" y="60"/>
                    <a:pt x="0" y="100"/>
                    <a:pt x="140" y="159"/>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2749450" y="2067750"/>
              <a:ext cx="5500" cy="3000"/>
            </a:xfrm>
            <a:custGeom>
              <a:avLst/>
              <a:gdLst/>
              <a:ahLst/>
              <a:cxnLst/>
              <a:rect l="l" t="t" r="r" b="b"/>
              <a:pathLst>
                <a:path w="220" h="120" extrusionOk="0">
                  <a:moveTo>
                    <a:pt x="220" y="0"/>
                  </a:moveTo>
                  <a:cubicBezTo>
                    <a:pt x="120" y="0"/>
                    <a:pt x="41" y="40"/>
                    <a:pt x="1" y="120"/>
                  </a:cubicBezTo>
                  <a:cubicBezTo>
                    <a:pt x="100" y="120"/>
                    <a:pt x="160" y="8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2783775" y="1494350"/>
              <a:ext cx="5000" cy="3500"/>
            </a:xfrm>
            <a:custGeom>
              <a:avLst/>
              <a:gdLst/>
              <a:ahLst/>
              <a:cxnLst/>
              <a:rect l="l" t="t" r="r" b="b"/>
              <a:pathLst>
                <a:path w="200" h="140" extrusionOk="0">
                  <a:moveTo>
                    <a:pt x="199" y="0"/>
                  </a:moveTo>
                  <a:cubicBezTo>
                    <a:pt x="80" y="0"/>
                    <a:pt x="40" y="60"/>
                    <a:pt x="0" y="139"/>
                  </a:cubicBezTo>
                  <a:cubicBezTo>
                    <a:pt x="100" y="139"/>
                    <a:pt x="160" y="8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2788750" y="1489375"/>
              <a:ext cx="4000" cy="5425"/>
            </a:xfrm>
            <a:custGeom>
              <a:avLst/>
              <a:gdLst/>
              <a:ahLst/>
              <a:cxnLst/>
              <a:rect l="l" t="t" r="r" b="b"/>
              <a:pathLst>
                <a:path w="160" h="217" extrusionOk="0">
                  <a:moveTo>
                    <a:pt x="0" y="0"/>
                  </a:moveTo>
                  <a:cubicBezTo>
                    <a:pt x="0" y="60"/>
                    <a:pt x="0" y="139"/>
                    <a:pt x="20" y="199"/>
                  </a:cubicBezTo>
                  <a:cubicBezTo>
                    <a:pt x="33" y="211"/>
                    <a:pt x="47" y="216"/>
                    <a:pt x="62" y="216"/>
                  </a:cubicBezTo>
                  <a:cubicBezTo>
                    <a:pt x="95" y="216"/>
                    <a:pt x="132" y="193"/>
                    <a:pt x="159" y="179"/>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2799200" y="2079675"/>
              <a:ext cx="25" cy="25"/>
            </a:xfrm>
            <a:custGeom>
              <a:avLst/>
              <a:gdLst/>
              <a:ahLst/>
              <a:cxnLst/>
              <a:rect l="l" t="t" r="r" b="b"/>
              <a:pathLst>
                <a:path w="1" h="1" extrusionOk="0">
                  <a:moveTo>
                    <a:pt x="0" y="1"/>
                  </a:move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1354975" y="1575400"/>
              <a:ext cx="160175" cy="39075"/>
            </a:xfrm>
            <a:custGeom>
              <a:avLst/>
              <a:gdLst/>
              <a:ahLst/>
              <a:cxnLst/>
              <a:rect l="l" t="t" r="r" b="b"/>
              <a:pathLst>
                <a:path w="6407" h="1563" extrusionOk="0">
                  <a:moveTo>
                    <a:pt x="2467" y="1"/>
                  </a:moveTo>
                  <a:cubicBezTo>
                    <a:pt x="2408" y="20"/>
                    <a:pt x="2368" y="40"/>
                    <a:pt x="2348" y="120"/>
                  </a:cubicBezTo>
                  <a:cubicBezTo>
                    <a:pt x="2308" y="219"/>
                    <a:pt x="2348" y="319"/>
                    <a:pt x="2448" y="379"/>
                  </a:cubicBezTo>
                  <a:cubicBezTo>
                    <a:pt x="2547" y="438"/>
                    <a:pt x="2686" y="478"/>
                    <a:pt x="2746" y="677"/>
                  </a:cubicBezTo>
                  <a:cubicBezTo>
                    <a:pt x="2673" y="680"/>
                    <a:pt x="2600" y="681"/>
                    <a:pt x="2527" y="681"/>
                  </a:cubicBezTo>
                  <a:cubicBezTo>
                    <a:pt x="1833" y="681"/>
                    <a:pt x="1159" y="553"/>
                    <a:pt x="480" y="553"/>
                  </a:cubicBezTo>
                  <a:cubicBezTo>
                    <a:pt x="320" y="553"/>
                    <a:pt x="161" y="560"/>
                    <a:pt x="1" y="577"/>
                  </a:cubicBezTo>
                  <a:cubicBezTo>
                    <a:pt x="100" y="717"/>
                    <a:pt x="220" y="717"/>
                    <a:pt x="379" y="737"/>
                  </a:cubicBezTo>
                  <a:cubicBezTo>
                    <a:pt x="677" y="836"/>
                    <a:pt x="697" y="1214"/>
                    <a:pt x="936" y="1373"/>
                  </a:cubicBezTo>
                  <a:cubicBezTo>
                    <a:pt x="1811" y="1502"/>
                    <a:pt x="2681" y="1562"/>
                    <a:pt x="3552" y="1562"/>
                  </a:cubicBezTo>
                  <a:cubicBezTo>
                    <a:pt x="4422" y="1562"/>
                    <a:pt x="5292" y="1502"/>
                    <a:pt x="6167" y="1393"/>
                  </a:cubicBezTo>
                  <a:cubicBezTo>
                    <a:pt x="6406" y="1234"/>
                    <a:pt x="6406" y="1035"/>
                    <a:pt x="6346" y="816"/>
                  </a:cubicBezTo>
                  <a:lnTo>
                    <a:pt x="6227" y="697"/>
                  </a:lnTo>
                  <a:cubicBezTo>
                    <a:pt x="6167" y="697"/>
                    <a:pt x="6108" y="697"/>
                    <a:pt x="6088" y="717"/>
                  </a:cubicBezTo>
                  <a:cubicBezTo>
                    <a:pt x="5501" y="332"/>
                    <a:pt x="4847" y="217"/>
                    <a:pt x="4140" y="217"/>
                  </a:cubicBezTo>
                  <a:cubicBezTo>
                    <a:pt x="4080" y="217"/>
                    <a:pt x="4020" y="218"/>
                    <a:pt x="3959" y="219"/>
                  </a:cubicBezTo>
                  <a:cubicBezTo>
                    <a:pt x="3641" y="219"/>
                    <a:pt x="3343" y="199"/>
                    <a:pt x="3004" y="199"/>
                  </a:cubicBezTo>
                  <a:cubicBezTo>
                    <a:pt x="2786" y="199"/>
                    <a:pt x="2607" y="18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1466875" y="1378400"/>
              <a:ext cx="158675" cy="27950"/>
            </a:xfrm>
            <a:custGeom>
              <a:avLst/>
              <a:gdLst/>
              <a:ahLst/>
              <a:cxnLst/>
              <a:rect l="l" t="t" r="r" b="b"/>
              <a:pathLst>
                <a:path w="6347" h="1118" extrusionOk="0">
                  <a:moveTo>
                    <a:pt x="2938" y="0"/>
                  </a:moveTo>
                  <a:cubicBezTo>
                    <a:pt x="2855" y="0"/>
                    <a:pt x="2778" y="40"/>
                    <a:pt x="2706" y="122"/>
                  </a:cubicBezTo>
                  <a:cubicBezTo>
                    <a:pt x="2676" y="142"/>
                    <a:pt x="2646" y="152"/>
                    <a:pt x="2614" y="152"/>
                  </a:cubicBezTo>
                  <a:cubicBezTo>
                    <a:pt x="2582" y="152"/>
                    <a:pt x="2547" y="142"/>
                    <a:pt x="2507" y="122"/>
                  </a:cubicBezTo>
                  <a:cubicBezTo>
                    <a:pt x="2507" y="102"/>
                    <a:pt x="2487" y="102"/>
                    <a:pt x="2467" y="63"/>
                  </a:cubicBezTo>
                  <a:cubicBezTo>
                    <a:pt x="2462" y="58"/>
                    <a:pt x="2455" y="55"/>
                    <a:pt x="2446" y="55"/>
                  </a:cubicBezTo>
                  <a:cubicBezTo>
                    <a:pt x="2420" y="55"/>
                    <a:pt x="2383" y="78"/>
                    <a:pt x="2368" y="122"/>
                  </a:cubicBezTo>
                  <a:cubicBezTo>
                    <a:pt x="2328" y="142"/>
                    <a:pt x="2288" y="152"/>
                    <a:pt x="2251" y="152"/>
                  </a:cubicBezTo>
                  <a:cubicBezTo>
                    <a:pt x="2214" y="152"/>
                    <a:pt x="2179" y="142"/>
                    <a:pt x="2149" y="122"/>
                  </a:cubicBezTo>
                  <a:cubicBezTo>
                    <a:pt x="2149" y="102"/>
                    <a:pt x="2109" y="102"/>
                    <a:pt x="2089" y="63"/>
                  </a:cubicBezTo>
                  <a:cubicBezTo>
                    <a:pt x="2079" y="58"/>
                    <a:pt x="2069" y="55"/>
                    <a:pt x="2059" y="55"/>
                  </a:cubicBezTo>
                  <a:cubicBezTo>
                    <a:pt x="2030" y="55"/>
                    <a:pt x="2000" y="78"/>
                    <a:pt x="1970" y="122"/>
                  </a:cubicBezTo>
                  <a:cubicBezTo>
                    <a:pt x="1940" y="132"/>
                    <a:pt x="1920" y="137"/>
                    <a:pt x="1903" y="137"/>
                  </a:cubicBezTo>
                  <a:cubicBezTo>
                    <a:pt x="1885" y="137"/>
                    <a:pt x="1870" y="132"/>
                    <a:pt x="1851" y="122"/>
                  </a:cubicBezTo>
                  <a:cubicBezTo>
                    <a:pt x="1793" y="145"/>
                    <a:pt x="1742" y="168"/>
                    <a:pt x="1694" y="168"/>
                  </a:cubicBezTo>
                  <a:cubicBezTo>
                    <a:pt x="1659" y="168"/>
                    <a:pt x="1626" y="156"/>
                    <a:pt x="1592" y="122"/>
                  </a:cubicBezTo>
                  <a:lnTo>
                    <a:pt x="1612" y="122"/>
                  </a:lnTo>
                  <a:cubicBezTo>
                    <a:pt x="1452" y="24"/>
                    <a:pt x="1283" y="2"/>
                    <a:pt x="1111" y="2"/>
                  </a:cubicBezTo>
                  <a:cubicBezTo>
                    <a:pt x="967" y="2"/>
                    <a:pt x="821" y="17"/>
                    <a:pt x="674" y="17"/>
                  </a:cubicBezTo>
                  <a:cubicBezTo>
                    <a:pt x="602" y="17"/>
                    <a:pt x="530" y="14"/>
                    <a:pt x="458" y="3"/>
                  </a:cubicBezTo>
                  <a:cubicBezTo>
                    <a:pt x="60" y="23"/>
                    <a:pt x="259" y="500"/>
                    <a:pt x="1" y="640"/>
                  </a:cubicBezTo>
                  <a:cubicBezTo>
                    <a:pt x="180" y="747"/>
                    <a:pt x="366" y="769"/>
                    <a:pt x="559" y="769"/>
                  </a:cubicBezTo>
                  <a:cubicBezTo>
                    <a:pt x="688" y="769"/>
                    <a:pt x="820" y="759"/>
                    <a:pt x="955" y="759"/>
                  </a:cubicBezTo>
                  <a:cubicBezTo>
                    <a:pt x="995" y="719"/>
                    <a:pt x="1055" y="699"/>
                    <a:pt x="1095" y="640"/>
                  </a:cubicBezTo>
                  <a:cubicBezTo>
                    <a:pt x="1139" y="620"/>
                    <a:pt x="1178" y="611"/>
                    <a:pt x="1213" y="611"/>
                  </a:cubicBezTo>
                  <a:cubicBezTo>
                    <a:pt x="1323" y="611"/>
                    <a:pt x="1398" y="694"/>
                    <a:pt x="1473" y="799"/>
                  </a:cubicBezTo>
                  <a:cubicBezTo>
                    <a:pt x="1552" y="839"/>
                    <a:pt x="1592" y="898"/>
                    <a:pt x="1672" y="938"/>
                  </a:cubicBezTo>
                  <a:lnTo>
                    <a:pt x="1652" y="938"/>
                  </a:lnTo>
                  <a:cubicBezTo>
                    <a:pt x="3144" y="998"/>
                    <a:pt x="4655" y="1057"/>
                    <a:pt x="6147" y="1117"/>
                  </a:cubicBezTo>
                  <a:cubicBezTo>
                    <a:pt x="6227" y="1018"/>
                    <a:pt x="6227" y="898"/>
                    <a:pt x="6267" y="759"/>
                  </a:cubicBezTo>
                  <a:cubicBezTo>
                    <a:pt x="6326" y="719"/>
                    <a:pt x="6326" y="640"/>
                    <a:pt x="6346" y="600"/>
                  </a:cubicBezTo>
                  <a:cubicBezTo>
                    <a:pt x="6245" y="454"/>
                    <a:pt x="6125" y="422"/>
                    <a:pt x="5996" y="422"/>
                  </a:cubicBezTo>
                  <a:cubicBezTo>
                    <a:pt x="5897" y="422"/>
                    <a:pt x="5794" y="441"/>
                    <a:pt x="5690" y="441"/>
                  </a:cubicBezTo>
                  <a:cubicBezTo>
                    <a:pt x="5598" y="447"/>
                    <a:pt x="5507" y="450"/>
                    <a:pt x="5415" y="450"/>
                  </a:cubicBezTo>
                  <a:cubicBezTo>
                    <a:pt x="4655" y="450"/>
                    <a:pt x="3911" y="245"/>
                    <a:pt x="3183" y="102"/>
                  </a:cubicBezTo>
                  <a:cubicBezTo>
                    <a:pt x="3097" y="35"/>
                    <a:pt x="3015" y="0"/>
                    <a:pt x="29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1343050" y="1370375"/>
              <a:ext cx="135775" cy="26175"/>
            </a:xfrm>
            <a:custGeom>
              <a:avLst/>
              <a:gdLst/>
              <a:ahLst/>
              <a:cxnLst/>
              <a:rect l="l" t="t" r="r" b="b"/>
              <a:pathLst>
                <a:path w="5431" h="1047" extrusionOk="0">
                  <a:moveTo>
                    <a:pt x="694" y="1"/>
                  </a:moveTo>
                  <a:cubicBezTo>
                    <a:pt x="463" y="1"/>
                    <a:pt x="229" y="26"/>
                    <a:pt x="0" y="65"/>
                  </a:cubicBezTo>
                  <a:cubicBezTo>
                    <a:pt x="179" y="264"/>
                    <a:pt x="259" y="483"/>
                    <a:pt x="159" y="762"/>
                  </a:cubicBezTo>
                  <a:cubicBezTo>
                    <a:pt x="597" y="782"/>
                    <a:pt x="1074" y="821"/>
                    <a:pt x="1532" y="861"/>
                  </a:cubicBezTo>
                  <a:cubicBezTo>
                    <a:pt x="2288" y="967"/>
                    <a:pt x="3053" y="1047"/>
                    <a:pt x="3815" y="1047"/>
                  </a:cubicBezTo>
                  <a:cubicBezTo>
                    <a:pt x="4195" y="1047"/>
                    <a:pt x="4576" y="1027"/>
                    <a:pt x="4954" y="980"/>
                  </a:cubicBezTo>
                  <a:cubicBezTo>
                    <a:pt x="5431" y="881"/>
                    <a:pt x="5431" y="881"/>
                    <a:pt x="5212" y="364"/>
                  </a:cubicBezTo>
                  <a:cubicBezTo>
                    <a:pt x="5179" y="231"/>
                    <a:pt x="5121" y="178"/>
                    <a:pt x="5045" y="178"/>
                  </a:cubicBezTo>
                  <a:cubicBezTo>
                    <a:pt x="4985" y="178"/>
                    <a:pt x="4914" y="211"/>
                    <a:pt x="4834" y="264"/>
                  </a:cubicBezTo>
                  <a:cubicBezTo>
                    <a:pt x="4735" y="264"/>
                    <a:pt x="4615" y="284"/>
                    <a:pt x="4516" y="284"/>
                  </a:cubicBezTo>
                  <a:cubicBezTo>
                    <a:pt x="4479" y="321"/>
                    <a:pt x="4438" y="337"/>
                    <a:pt x="4396" y="337"/>
                  </a:cubicBezTo>
                  <a:cubicBezTo>
                    <a:pt x="4348" y="337"/>
                    <a:pt x="4300" y="316"/>
                    <a:pt x="4257" y="284"/>
                  </a:cubicBezTo>
                  <a:cubicBezTo>
                    <a:pt x="4247" y="294"/>
                    <a:pt x="4237" y="299"/>
                    <a:pt x="4223" y="299"/>
                  </a:cubicBezTo>
                  <a:cubicBezTo>
                    <a:pt x="4208" y="299"/>
                    <a:pt x="4188" y="294"/>
                    <a:pt x="4158" y="284"/>
                  </a:cubicBezTo>
                  <a:lnTo>
                    <a:pt x="3481" y="284"/>
                  </a:lnTo>
                  <a:cubicBezTo>
                    <a:pt x="3382" y="334"/>
                    <a:pt x="3283" y="359"/>
                    <a:pt x="3183" y="359"/>
                  </a:cubicBezTo>
                  <a:cubicBezTo>
                    <a:pt x="3084" y="359"/>
                    <a:pt x="2984" y="334"/>
                    <a:pt x="2885" y="284"/>
                  </a:cubicBezTo>
                  <a:cubicBezTo>
                    <a:pt x="2868" y="292"/>
                    <a:pt x="2848" y="297"/>
                    <a:pt x="2829" y="297"/>
                  </a:cubicBezTo>
                  <a:cubicBezTo>
                    <a:pt x="2802" y="297"/>
                    <a:pt x="2777" y="288"/>
                    <a:pt x="2765" y="264"/>
                  </a:cubicBezTo>
                  <a:cubicBezTo>
                    <a:pt x="2586" y="145"/>
                    <a:pt x="2368" y="205"/>
                    <a:pt x="2169" y="105"/>
                  </a:cubicBezTo>
                  <a:cubicBezTo>
                    <a:pt x="2109" y="135"/>
                    <a:pt x="2039" y="150"/>
                    <a:pt x="1970" y="150"/>
                  </a:cubicBezTo>
                  <a:cubicBezTo>
                    <a:pt x="1900" y="150"/>
                    <a:pt x="1830" y="135"/>
                    <a:pt x="1771" y="105"/>
                  </a:cubicBezTo>
                  <a:cubicBezTo>
                    <a:pt x="1731" y="135"/>
                    <a:pt x="1686" y="150"/>
                    <a:pt x="1639" y="150"/>
                  </a:cubicBezTo>
                  <a:cubicBezTo>
                    <a:pt x="1592" y="150"/>
                    <a:pt x="1542" y="135"/>
                    <a:pt x="1492" y="105"/>
                  </a:cubicBezTo>
                  <a:cubicBezTo>
                    <a:pt x="1474" y="123"/>
                    <a:pt x="1452" y="133"/>
                    <a:pt x="1432" y="133"/>
                  </a:cubicBezTo>
                  <a:cubicBezTo>
                    <a:pt x="1407" y="133"/>
                    <a:pt x="1384" y="118"/>
                    <a:pt x="1373" y="85"/>
                  </a:cubicBezTo>
                  <a:cubicBezTo>
                    <a:pt x="1154" y="26"/>
                    <a:pt x="925" y="1"/>
                    <a:pt x="6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1519100" y="1558400"/>
              <a:ext cx="174575" cy="42150"/>
            </a:xfrm>
            <a:custGeom>
              <a:avLst/>
              <a:gdLst/>
              <a:ahLst/>
              <a:cxnLst/>
              <a:rect l="l" t="t" r="r" b="b"/>
              <a:pathLst>
                <a:path w="6983" h="1686" extrusionOk="0">
                  <a:moveTo>
                    <a:pt x="3259" y="0"/>
                  </a:moveTo>
                  <a:cubicBezTo>
                    <a:pt x="3005" y="0"/>
                    <a:pt x="3141" y="236"/>
                    <a:pt x="3104" y="402"/>
                  </a:cubicBezTo>
                  <a:cubicBezTo>
                    <a:pt x="3070" y="537"/>
                    <a:pt x="3150" y="742"/>
                    <a:pt x="2959" y="742"/>
                  </a:cubicBezTo>
                  <a:cubicBezTo>
                    <a:pt x="2924" y="742"/>
                    <a:pt x="2880" y="736"/>
                    <a:pt x="2825" y="720"/>
                  </a:cubicBezTo>
                  <a:cubicBezTo>
                    <a:pt x="2765" y="720"/>
                    <a:pt x="2698" y="709"/>
                    <a:pt x="2638" y="709"/>
                  </a:cubicBezTo>
                  <a:cubicBezTo>
                    <a:pt x="2558" y="709"/>
                    <a:pt x="2490" y="729"/>
                    <a:pt x="2467" y="820"/>
                  </a:cubicBezTo>
                  <a:cubicBezTo>
                    <a:pt x="2427" y="919"/>
                    <a:pt x="2686" y="1059"/>
                    <a:pt x="2487" y="1178"/>
                  </a:cubicBezTo>
                  <a:cubicBezTo>
                    <a:pt x="2444" y="1199"/>
                    <a:pt x="2406" y="1209"/>
                    <a:pt x="2371" y="1209"/>
                  </a:cubicBezTo>
                  <a:cubicBezTo>
                    <a:pt x="2246" y="1209"/>
                    <a:pt x="2171" y="1084"/>
                    <a:pt x="2109" y="959"/>
                  </a:cubicBezTo>
                  <a:cubicBezTo>
                    <a:pt x="2057" y="829"/>
                    <a:pt x="1979" y="750"/>
                    <a:pt x="1881" y="750"/>
                  </a:cubicBezTo>
                  <a:cubicBezTo>
                    <a:pt x="1830" y="750"/>
                    <a:pt x="1773" y="772"/>
                    <a:pt x="1711" y="820"/>
                  </a:cubicBezTo>
                  <a:cubicBezTo>
                    <a:pt x="1592" y="959"/>
                    <a:pt x="1830" y="1078"/>
                    <a:pt x="1771" y="1218"/>
                  </a:cubicBezTo>
                  <a:lnTo>
                    <a:pt x="219" y="1218"/>
                  </a:lnTo>
                  <a:cubicBezTo>
                    <a:pt x="140" y="1218"/>
                    <a:pt x="100" y="1257"/>
                    <a:pt x="20" y="1257"/>
                  </a:cubicBezTo>
                  <a:cubicBezTo>
                    <a:pt x="0" y="1317"/>
                    <a:pt x="20" y="1397"/>
                    <a:pt x="80" y="1476"/>
                  </a:cubicBezTo>
                  <a:cubicBezTo>
                    <a:pt x="120" y="1516"/>
                    <a:pt x="219" y="1556"/>
                    <a:pt x="299" y="1576"/>
                  </a:cubicBezTo>
                  <a:cubicBezTo>
                    <a:pt x="378" y="1596"/>
                    <a:pt x="438" y="1616"/>
                    <a:pt x="537" y="1616"/>
                  </a:cubicBezTo>
                  <a:lnTo>
                    <a:pt x="816" y="1616"/>
                  </a:lnTo>
                  <a:cubicBezTo>
                    <a:pt x="1234" y="1616"/>
                    <a:pt x="1671" y="1616"/>
                    <a:pt x="2089" y="1655"/>
                  </a:cubicBezTo>
                  <a:cubicBezTo>
                    <a:pt x="2394" y="1662"/>
                    <a:pt x="2703" y="1664"/>
                    <a:pt x="3015" y="1664"/>
                  </a:cubicBezTo>
                  <a:cubicBezTo>
                    <a:pt x="3638" y="1664"/>
                    <a:pt x="4271" y="1655"/>
                    <a:pt x="4894" y="1655"/>
                  </a:cubicBezTo>
                  <a:cubicBezTo>
                    <a:pt x="4968" y="1649"/>
                    <a:pt x="5042" y="1646"/>
                    <a:pt x="5116" y="1646"/>
                  </a:cubicBezTo>
                  <a:cubicBezTo>
                    <a:pt x="5408" y="1646"/>
                    <a:pt x="5702" y="1685"/>
                    <a:pt x="5992" y="1685"/>
                  </a:cubicBezTo>
                  <a:cubicBezTo>
                    <a:pt x="6324" y="1685"/>
                    <a:pt x="6650" y="1635"/>
                    <a:pt x="6963" y="1417"/>
                  </a:cubicBezTo>
                  <a:cubicBezTo>
                    <a:pt x="6963" y="1297"/>
                    <a:pt x="6983" y="1198"/>
                    <a:pt x="6983" y="1078"/>
                  </a:cubicBezTo>
                  <a:cubicBezTo>
                    <a:pt x="6983" y="1019"/>
                    <a:pt x="6963" y="999"/>
                    <a:pt x="6963" y="959"/>
                  </a:cubicBezTo>
                  <a:cubicBezTo>
                    <a:pt x="6765" y="739"/>
                    <a:pt x="6524" y="671"/>
                    <a:pt x="6282" y="671"/>
                  </a:cubicBezTo>
                  <a:cubicBezTo>
                    <a:pt x="6085" y="671"/>
                    <a:pt x="5887" y="716"/>
                    <a:pt x="5709" y="760"/>
                  </a:cubicBezTo>
                  <a:cubicBezTo>
                    <a:pt x="5635" y="777"/>
                    <a:pt x="5585" y="784"/>
                    <a:pt x="5552" y="784"/>
                  </a:cubicBezTo>
                  <a:cubicBezTo>
                    <a:pt x="5364" y="784"/>
                    <a:pt x="5754" y="555"/>
                    <a:pt x="5653" y="555"/>
                  </a:cubicBezTo>
                  <a:cubicBezTo>
                    <a:pt x="5643" y="555"/>
                    <a:pt x="5629" y="557"/>
                    <a:pt x="5610" y="561"/>
                  </a:cubicBezTo>
                  <a:cubicBezTo>
                    <a:pt x="5491" y="577"/>
                    <a:pt x="5371" y="583"/>
                    <a:pt x="5250" y="583"/>
                  </a:cubicBezTo>
                  <a:cubicBezTo>
                    <a:pt x="4958" y="583"/>
                    <a:pt x="4660" y="550"/>
                    <a:pt x="4360" y="550"/>
                  </a:cubicBezTo>
                  <a:cubicBezTo>
                    <a:pt x="4016" y="550"/>
                    <a:pt x="3669" y="593"/>
                    <a:pt x="3322" y="780"/>
                  </a:cubicBezTo>
                  <a:lnTo>
                    <a:pt x="3322" y="4"/>
                  </a:lnTo>
                  <a:cubicBezTo>
                    <a:pt x="3299" y="1"/>
                    <a:pt x="3278" y="0"/>
                    <a:pt x="3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1765775" y="1403325"/>
              <a:ext cx="132800" cy="24400"/>
            </a:xfrm>
            <a:custGeom>
              <a:avLst/>
              <a:gdLst/>
              <a:ahLst/>
              <a:cxnLst/>
              <a:rect l="l" t="t" r="r" b="b"/>
              <a:pathLst>
                <a:path w="5312" h="976" extrusionOk="0">
                  <a:moveTo>
                    <a:pt x="438" y="1"/>
                  </a:moveTo>
                  <a:cubicBezTo>
                    <a:pt x="438" y="140"/>
                    <a:pt x="279" y="299"/>
                    <a:pt x="20" y="359"/>
                  </a:cubicBezTo>
                  <a:cubicBezTo>
                    <a:pt x="0" y="379"/>
                    <a:pt x="0" y="458"/>
                    <a:pt x="60" y="518"/>
                  </a:cubicBezTo>
                  <a:cubicBezTo>
                    <a:pt x="119" y="558"/>
                    <a:pt x="199" y="637"/>
                    <a:pt x="279" y="637"/>
                  </a:cubicBezTo>
                  <a:cubicBezTo>
                    <a:pt x="1711" y="757"/>
                    <a:pt x="3143" y="876"/>
                    <a:pt x="4575" y="975"/>
                  </a:cubicBezTo>
                  <a:cubicBezTo>
                    <a:pt x="4635" y="956"/>
                    <a:pt x="4655" y="916"/>
                    <a:pt x="4655" y="836"/>
                  </a:cubicBezTo>
                  <a:cubicBezTo>
                    <a:pt x="4689" y="785"/>
                    <a:pt x="4727" y="770"/>
                    <a:pt x="4765" y="770"/>
                  </a:cubicBezTo>
                  <a:cubicBezTo>
                    <a:pt x="4816" y="770"/>
                    <a:pt x="4868" y="796"/>
                    <a:pt x="4914" y="796"/>
                  </a:cubicBezTo>
                  <a:cubicBezTo>
                    <a:pt x="5073" y="757"/>
                    <a:pt x="5311" y="796"/>
                    <a:pt x="5272" y="498"/>
                  </a:cubicBezTo>
                  <a:cubicBezTo>
                    <a:pt x="5009" y="396"/>
                    <a:pt x="4725" y="294"/>
                    <a:pt x="4435" y="294"/>
                  </a:cubicBezTo>
                  <a:cubicBezTo>
                    <a:pt x="4330" y="294"/>
                    <a:pt x="4224" y="307"/>
                    <a:pt x="4118" y="339"/>
                  </a:cubicBezTo>
                  <a:cubicBezTo>
                    <a:pt x="4054" y="364"/>
                    <a:pt x="3992" y="374"/>
                    <a:pt x="3931" y="374"/>
                  </a:cubicBezTo>
                  <a:cubicBezTo>
                    <a:pt x="3802" y="374"/>
                    <a:pt x="3676" y="332"/>
                    <a:pt x="3541" y="319"/>
                  </a:cubicBezTo>
                  <a:cubicBezTo>
                    <a:pt x="2526" y="140"/>
                    <a:pt x="1472" y="2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1416650" y="1449075"/>
              <a:ext cx="95500" cy="110925"/>
            </a:xfrm>
            <a:custGeom>
              <a:avLst/>
              <a:gdLst/>
              <a:ahLst/>
              <a:cxnLst/>
              <a:rect l="l" t="t" r="r" b="b"/>
              <a:pathLst>
                <a:path w="3820" h="4437" extrusionOk="0">
                  <a:moveTo>
                    <a:pt x="3561" y="1"/>
                  </a:moveTo>
                  <a:cubicBezTo>
                    <a:pt x="3521" y="1"/>
                    <a:pt x="3482" y="1"/>
                    <a:pt x="3462" y="60"/>
                  </a:cubicBezTo>
                  <a:cubicBezTo>
                    <a:pt x="2527" y="299"/>
                    <a:pt x="1592" y="319"/>
                    <a:pt x="677" y="399"/>
                  </a:cubicBezTo>
                  <a:cubicBezTo>
                    <a:pt x="557" y="458"/>
                    <a:pt x="423" y="458"/>
                    <a:pt x="301" y="458"/>
                  </a:cubicBezTo>
                  <a:cubicBezTo>
                    <a:pt x="179" y="458"/>
                    <a:pt x="70" y="458"/>
                    <a:pt x="0" y="518"/>
                  </a:cubicBezTo>
                  <a:cubicBezTo>
                    <a:pt x="0" y="657"/>
                    <a:pt x="25" y="737"/>
                    <a:pt x="120" y="737"/>
                  </a:cubicBezTo>
                  <a:cubicBezTo>
                    <a:pt x="147" y="737"/>
                    <a:pt x="180" y="730"/>
                    <a:pt x="219" y="717"/>
                  </a:cubicBezTo>
                  <a:cubicBezTo>
                    <a:pt x="305" y="714"/>
                    <a:pt x="390" y="714"/>
                    <a:pt x="475" y="714"/>
                  </a:cubicBezTo>
                  <a:cubicBezTo>
                    <a:pt x="769" y="714"/>
                    <a:pt x="1062" y="725"/>
                    <a:pt x="1353" y="725"/>
                  </a:cubicBezTo>
                  <a:cubicBezTo>
                    <a:pt x="1667" y="725"/>
                    <a:pt x="1980" y="712"/>
                    <a:pt x="2288" y="657"/>
                  </a:cubicBezTo>
                  <a:cubicBezTo>
                    <a:pt x="2647" y="586"/>
                    <a:pt x="2901" y="543"/>
                    <a:pt x="3079" y="543"/>
                  </a:cubicBezTo>
                  <a:cubicBezTo>
                    <a:pt x="3552" y="543"/>
                    <a:pt x="3496" y="852"/>
                    <a:pt x="3482" y="1791"/>
                  </a:cubicBezTo>
                  <a:cubicBezTo>
                    <a:pt x="3482" y="1851"/>
                    <a:pt x="3462" y="1910"/>
                    <a:pt x="3462" y="1970"/>
                  </a:cubicBezTo>
                  <a:cubicBezTo>
                    <a:pt x="3502" y="2786"/>
                    <a:pt x="3283" y="3641"/>
                    <a:pt x="3621" y="4437"/>
                  </a:cubicBezTo>
                  <a:cubicBezTo>
                    <a:pt x="3820" y="4099"/>
                    <a:pt x="3760" y="3780"/>
                    <a:pt x="3681" y="3442"/>
                  </a:cubicBezTo>
                  <a:cubicBezTo>
                    <a:pt x="3820" y="2467"/>
                    <a:pt x="3800" y="1473"/>
                    <a:pt x="3820" y="498"/>
                  </a:cubicBezTo>
                  <a:cubicBezTo>
                    <a:pt x="3820" y="299"/>
                    <a:pt x="3700" y="180"/>
                    <a:pt x="3601" y="60"/>
                  </a:cubicBezTo>
                  <a:cubicBezTo>
                    <a:pt x="3601" y="21"/>
                    <a:pt x="3581" y="21"/>
                    <a:pt x="35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1650875" y="1392400"/>
              <a:ext cx="111925" cy="22500"/>
            </a:xfrm>
            <a:custGeom>
              <a:avLst/>
              <a:gdLst/>
              <a:ahLst/>
              <a:cxnLst/>
              <a:rect l="l" t="t" r="r" b="b"/>
              <a:pathLst>
                <a:path w="4477" h="900" extrusionOk="0">
                  <a:moveTo>
                    <a:pt x="1314" y="0"/>
                  </a:moveTo>
                  <a:cubicBezTo>
                    <a:pt x="1274" y="0"/>
                    <a:pt x="1254" y="0"/>
                    <a:pt x="1194" y="60"/>
                  </a:cubicBezTo>
                  <a:cubicBezTo>
                    <a:pt x="1155" y="60"/>
                    <a:pt x="1075" y="40"/>
                    <a:pt x="1015" y="40"/>
                  </a:cubicBezTo>
                  <a:cubicBezTo>
                    <a:pt x="797" y="40"/>
                    <a:pt x="558" y="60"/>
                    <a:pt x="319" y="60"/>
                  </a:cubicBezTo>
                  <a:cubicBezTo>
                    <a:pt x="220" y="259"/>
                    <a:pt x="41" y="398"/>
                    <a:pt x="1" y="557"/>
                  </a:cubicBezTo>
                  <a:cubicBezTo>
                    <a:pt x="153" y="671"/>
                    <a:pt x="319" y="699"/>
                    <a:pt x="492" y="699"/>
                  </a:cubicBezTo>
                  <a:cubicBezTo>
                    <a:pt x="655" y="699"/>
                    <a:pt x="824" y="674"/>
                    <a:pt x="995" y="674"/>
                  </a:cubicBezTo>
                  <a:cubicBezTo>
                    <a:pt x="1021" y="674"/>
                    <a:pt x="1048" y="675"/>
                    <a:pt x="1075" y="676"/>
                  </a:cubicBezTo>
                  <a:cubicBezTo>
                    <a:pt x="1095" y="676"/>
                    <a:pt x="1115" y="656"/>
                    <a:pt x="1135" y="637"/>
                  </a:cubicBezTo>
                  <a:cubicBezTo>
                    <a:pt x="1115" y="577"/>
                    <a:pt x="1115" y="557"/>
                    <a:pt x="1115" y="537"/>
                  </a:cubicBezTo>
                  <a:cubicBezTo>
                    <a:pt x="1095" y="477"/>
                    <a:pt x="1075" y="418"/>
                    <a:pt x="1015" y="378"/>
                  </a:cubicBezTo>
                  <a:cubicBezTo>
                    <a:pt x="995" y="318"/>
                    <a:pt x="936" y="298"/>
                    <a:pt x="896" y="279"/>
                  </a:cubicBezTo>
                  <a:cubicBezTo>
                    <a:pt x="896" y="227"/>
                    <a:pt x="874" y="209"/>
                    <a:pt x="858" y="203"/>
                  </a:cubicBezTo>
                  <a:lnTo>
                    <a:pt x="858" y="203"/>
                  </a:lnTo>
                  <a:cubicBezTo>
                    <a:pt x="867" y="203"/>
                    <a:pt x="879" y="202"/>
                    <a:pt x="896" y="199"/>
                  </a:cubicBezTo>
                  <a:cubicBezTo>
                    <a:pt x="896" y="199"/>
                    <a:pt x="936" y="298"/>
                    <a:pt x="995" y="318"/>
                  </a:cubicBezTo>
                  <a:cubicBezTo>
                    <a:pt x="1075" y="398"/>
                    <a:pt x="1115" y="477"/>
                    <a:pt x="1135" y="557"/>
                  </a:cubicBezTo>
                  <a:cubicBezTo>
                    <a:pt x="1135" y="597"/>
                    <a:pt x="1175" y="656"/>
                    <a:pt x="1214" y="696"/>
                  </a:cubicBezTo>
                  <a:cubicBezTo>
                    <a:pt x="2109" y="848"/>
                    <a:pt x="2989" y="900"/>
                    <a:pt x="3880" y="900"/>
                  </a:cubicBezTo>
                  <a:cubicBezTo>
                    <a:pt x="4039" y="900"/>
                    <a:pt x="4198" y="898"/>
                    <a:pt x="4357" y="895"/>
                  </a:cubicBezTo>
                  <a:cubicBezTo>
                    <a:pt x="4477" y="656"/>
                    <a:pt x="4298" y="537"/>
                    <a:pt x="4178" y="378"/>
                  </a:cubicBezTo>
                  <a:cubicBezTo>
                    <a:pt x="3979" y="239"/>
                    <a:pt x="3721" y="259"/>
                    <a:pt x="3482" y="199"/>
                  </a:cubicBezTo>
                  <a:cubicBezTo>
                    <a:pt x="3393" y="139"/>
                    <a:pt x="3303" y="109"/>
                    <a:pt x="3216" y="109"/>
                  </a:cubicBezTo>
                  <a:cubicBezTo>
                    <a:pt x="3129" y="109"/>
                    <a:pt x="3044" y="139"/>
                    <a:pt x="2965" y="199"/>
                  </a:cubicBezTo>
                  <a:lnTo>
                    <a:pt x="2786" y="199"/>
                  </a:lnTo>
                  <a:cubicBezTo>
                    <a:pt x="2633" y="129"/>
                    <a:pt x="2477" y="110"/>
                    <a:pt x="2323" y="110"/>
                  </a:cubicBezTo>
                  <a:cubicBezTo>
                    <a:pt x="2140" y="110"/>
                    <a:pt x="1959" y="136"/>
                    <a:pt x="1782" y="136"/>
                  </a:cubicBezTo>
                  <a:cubicBezTo>
                    <a:pt x="1642" y="136"/>
                    <a:pt x="1505" y="119"/>
                    <a:pt x="1373" y="60"/>
                  </a:cubicBezTo>
                  <a:lnTo>
                    <a:pt x="131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1879650" y="1415750"/>
              <a:ext cx="130825" cy="22425"/>
            </a:xfrm>
            <a:custGeom>
              <a:avLst/>
              <a:gdLst/>
              <a:ahLst/>
              <a:cxnLst/>
              <a:rect l="l" t="t" r="r" b="b"/>
              <a:pathLst>
                <a:path w="5233" h="897" extrusionOk="0">
                  <a:moveTo>
                    <a:pt x="717" y="1"/>
                  </a:moveTo>
                  <a:cubicBezTo>
                    <a:pt x="631" y="143"/>
                    <a:pt x="506" y="163"/>
                    <a:pt x="375" y="163"/>
                  </a:cubicBezTo>
                  <a:cubicBezTo>
                    <a:pt x="323" y="163"/>
                    <a:pt x="270" y="160"/>
                    <a:pt x="219" y="160"/>
                  </a:cubicBezTo>
                  <a:cubicBezTo>
                    <a:pt x="120" y="160"/>
                    <a:pt x="60" y="240"/>
                    <a:pt x="0" y="339"/>
                  </a:cubicBezTo>
                  <a:lnTo>
                    <a:pt x="0" y="478"/>
                  </a:lnTo>
                  <a:cubicBezTo>
                    <a:pt x="745" y="614"/>
                    <a:pt x="1490" y="706"/>
                    <a:pt x="2222" y="706"/>
                  </a:cubicBezTo>
                  <a:cubicBezTo>
                    <a:pt x="2351" y="706"/>
                    <a:pt x="2479" y="703"/>
                    <a:pt x="2606" y="697"/>
                  </a:cubicBezTo>
                  <a:cubicBezTo>
                    <a:pt x="3382" y="797"/>
                    <a:pt x="4158" y="697"/>
                    <a:pt x="4894" y="896"/>
                  </a:cubicBezTo>
                  <a:cubicBezTo>
                    <a:pt x="5232" y="439"/>
                    <a:pt x="5153" y="240"/>
                    <a:pt x="4576" y="240"/>
                  </a:cubicBezTo>
                  <a:cubicBezTo>
                    <a:pt x="4367" y="240"/>
                    <a:pt x="4158" y="260"/>
                    <a:pt x="3952" y="260"/>
                  </a:cubicBezTo>
                  <a:cubicBezTo>
                    <a:pt x="3745" y="260"/>
                    <a:pt x="3541" y="240"/>
                    <a:pt x="3342" y="160"/>
                  </a:cubicBezTo>
                  <a:cubicBezTo>
                    <a:pt x="2828" y="32"/>
                    <a:pt x="2314" y="20"/>
                    <a:pt x="1801" y="20"/>
                  </a:cubicBezTo>
                  <a:cubicBezTo>
                    <a:pt x="1684" y="20"/>
                    <a:pt x="1567" y="20"/>
                    <a:pt x="1451" y="20"/>
                  </a:cubicBezTo>
                  <a:cubicBezTo>
                    <a:pt x="1206" y="20"/>
                    <a:pt x="961" y="18"/>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1804050" y="1585350"/>
              <a:ext cx="86075" cy="22450"/>
            </a:xfrm>
            <a:custGeom>
              <a:avLst/>
              <a:gdLst/>
              <a:ahLst/>
              <a:cxnLst/>
              <a:rect l="l" t="t" r="r" b="b"/>
              <a:pathLst>
                <a:path w="3443" h="898" extrusionOk="0">
                  <a:moveTo>
                    <a:pt x="120" y="0"/>
                  </a:moveTo>
                  <a:cubicBezTo>
                    <a:pt x="21" y="100"/>
                    <a:pt x="1" y="219"/>
                    <a:pt x="60" y="319"/>
                  </a:cubicBezTo>
                  <a:cubicBezTo>
                    <a:pt x="120" y="438"/>
                    <a:pt x="220" y="518"/>
                    <a:pt x="319" y="597"/>
                  </a:cubicBezTo>
                  <a:cubicBezTo>
                    <a:pt x="637" y="796"/>
                    <a:pt x="1035" y="736"/>
                    <a:pt x="1393" y="836"/>
                  </a:cubicBezTo>
                  <a:cubicBezTo>
                    <a:pt x="1685" y="889"/>
                    <a:pt x="1968" y="898"/>
                    <a:pt x="2260" y="898"/>
                  </a:cubicBezTo>
                  <a:cubicBezTo>
                    <a:pt x="2406" y="898"/>
                    <a:pt x="2554" y="896"/>
                    <a:pt x="2706" y="896"/>
                  </a:cubicBezTo>
                  <a:cubicBezTo>
                    <a:pt x="2826" y="896"/>
                    <a:pt x="2985" y="856"/>
                    <a:pt x="3104" y="816"/>
                  </a:cubicBezTo>
                  <a:cubicBezTo>
                    <a:pt x="3184" y="796"/>
                    <a:pt x="3243" y="717"/>
                    <a:pt x="3303" y="637"/>
                  </a:cubicBezTo>
                  <a:cubicBezTo>
                    <a:pt x="3442" y="498"/>
                    <a:pt x="2686" y="518"/>
                    <a:pt x="3223" y="299"/>
                  </a:cubicBezTo>
                  <a:cubicBezTo>
                    <a:pt x="3343" y="199"/>
                    <a:pt x="3383" y="100"/>
                    <a:pt x="32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1880150" y="1600400"/>
              <a:ext cx="144250" cy="23275"/>
            </a:xfrm>
            <a:custGeom>
              <a:avLst/>
              <a:gdLst/>
              <a:ahLst/>
              <a:cxnLst/>
              <a:rect l="l" t="t" r="r" b="b"/>
              <a:pathLst>
                <a:path w="5770" h="931" extrusionOk="0">
                  <a:moveTo>
                    <a:pt x="3999" y="0"/>
                  </a:moveTo>
                  <a:cubicBezTo>
                    <a:pt x="3939" y="0"/>
                    <a:pt x="3879" y="25"/>
                    <a:pt x="3820" y="75"/>
                  </a:cubicBezTo>
                  <a:cubicBezTo>
                    <a:pt x="3541" y="75"/>
                    <a:pt x="3243" y="95"/>
                    <a:pt x="2964" y="95"/>
                  </a:cubicBezTo>
                  <a:cubicBezTo>
                    <a:pt x="2049" y="75"/>
                    <a:pt x="1154" y="75"/>
                    <a:pt x="239" y="35"/>
                  </a:cubicBezTo>
                  <a:cubicBezTo>
                    <a:pt x="160" y="75"/>
                    <a:pt x="80" y="75"/>
                    <a:pt x="0" y="95"/>
                  </a:cubicBezTo>
                  <a:cubicBezTo>
                    <a:pt x="0" y="313"/>
                    <a:pt x="160" y="373"/>
                    <a:pt x="299" y="393"/>
                  </a:cubicBezTo>
                  <a:cubicBezTo>
                    <a:pt x="677" y="453"/>
                    <a:pt x="1094" y="353"/>
                    <a:pt x="1393" y="711"/>
                  </a:cubicBezTo>
                  <a:lnTo>
                    <a:pt x="1751" y="711"/>
                  </a:lnTo>
                  <a:cubicBezTo>
                    <a:pt x="1831" y="652"/>
                    <a:pt x="1850" y="612"/>
                    <a:pt x="1850" y="512"/>
                  </a:cubicBezTo>
                  <a:cubicBezTo>
                    <a:pt x="1850" y="493"/>
                    <a:pt x="1831" y="433"/>
                    <a:pt x="1831" y="433"/>
                  </a:cubicBezTo>
                  <a:lnTo>
                    <a:pt x="1870" y="433"/>
                  </a:lnTo>
                  <a:cubicBezTo>
                    <a:pt x="1930" y="433"/>
                    <a:pt x="2029" y="433"/>
                    <a:pt x="2089" y="413"/>
                  </a:cubicBezTo>
                  <a:cubicBezTo>
                    <a:pt x="2149" y="413"/>
                    <a:pt x="2228" y="393"/>
                    <a:pt x="2268" y="393"/>
                  </a:cubicBezTo>
                  <a:cubicBezTo>
                    <a:pt x="2301" y="380"/>
                    <a:pt x="2332" y="375"/>
                    <a:pt x="2362" y="375"/>
                  </a:cubicBezTo>
                  <a:cubicBezTo>
                    <a:pt x="2423" y="375"/>
                    <a:pt x="2480" y="393"/>
                    <a:pt x="2547" y="393"/>
                  </a:cubicBezTo>
                  <a:cubicBezTo>
                    <a:pt x="2626" y="413"/>
                    <a:pt x="2726" y="453"/>
                    <a:pt x="2785" y="493"/>
                  </a:cubicBezTo>
                  <a:cubicBezTo>
                    <a:pt x="2845" y="512"/>
                    <a:pt x="2925" y="532"/>
                    <a:pt x="2964" y="552"/>
                  </a:cubicBezTo>
                  <a:cubicBezTo>
                    <a:pt x="3143" y="592"/>
                    <a:pt x="3283" y="632"/>
                    <a:pt x="3462" y="632"/>
                  </a:cubicBezTo>
                  <a:cubicBezTo>
                    <a:pt x="3541" y="612"/>
                    <a:pt x="3621" y="592"/>
                    <a:pt x="3661" y="532"/>
                  </a:cubicBezTo>
                  <a:cubicBezTo>
                    <a:pt x="3712" y="507"/>
                    <a:pt x="3770" y="499"/>
                    <a:pt x="3831" y="499"/>
                  </a:cubicBezTo>
                  <a:cubicBezTo>
                    <a:pt x="3913" y="499"/>
                    <a:pt x="3999" y="512"/>
                    <a:pt x="4078" y="512"/>
                  </a:cubicBezTo>
                  <a:cubicBezTo>
                    <a:pt x="4108" y="522"/>
                    <a:pt x="4143" y="527"/>
                    <a:pt x="4178" y="527"/>
                  </a:cubicBezTo>
                  <a:cubicBezTo>
                    <a:pt x="4213" y="527"/>
                    <a:pt x="4247" y="522"/>
                    <a:pt x="4277" y="512"/>
                  </a:cubicBezTo>
                  <a:cubicBezTo>
                    <a:pt x="4337" y="493"/>
                    <a:pt x="4417" y="493"/>
                    <a:pt x="4456" y="473"/>
                  </a:cubicBezTo>
                  <a:lnTo>
                    <a:pt x="4635" y="473"/>
                  </a:lnTo>
                  <a:cubicBezTo>
                    <a:pt x="4715" y="493"/>
                    <a:pt x="4755" y="493"/>
                    <a:pt x="4814" y="493"/>
                  </a:cubicBezTo>
                  <a:lnTo>
                    <a:pt x="4874" y="512"/>
                  </a:lnTo>
                  <a:lnTo>
                    <a:pt x="4854" y="592"/>
                  </a:lnTo>
                  <a:cubicBezTo>
                    <a:pt x="4974" y="791"/>
                    <a:pt x="5212" y="831"/>
                    <a:pt x="5371" y="930"/>
                  </a:cubicBezTo>
                  <a:cubicBezTo>
                    <a:pt x="5451" y="890"/>
                    <a:pt x="5471" y="791"/>
                    <a:pt x="5471" y="691"/>
                  </a:cubicBezTo>
                  <a:cubicBezTo>
                    <a:pt x="5471" y="612"/>
                    <a:pt x="5451" y="572"/>
                    <a:pt x="5411" y="512"/>
                  </a:cubicBezTo>
                  <a:cubicBezTo>
                    <a:pt x="5422" y="475"/>
                    <a:pt x="5436" y="462"/>
                    <a:pt x="5451" y="462"/>
                  </a:cubicBezTo>
                  <a:cubicBezTo>
                    <a:pt x="5484" y="462"/>
                    <a:pt x="5523" y="524"/>
                    <a:pt x="5552" y="524"/>
                  </a:cubicBezTo>
                  <a:cubicBezTo>
                    <a:pt x="5559" y="524"/>
                    <a:pt x="5565" y="521"/>
                    <a:pt x="5570" y="512"/>
                  </a:cubicBezTo>
                  <a:cubicBezTo>
                    <a:pt x="5670" y="493"/>
                    <a:pt x="5769" y="433"/>
                    <a:pt x="5769" y="313"/>
                  </a:cubicBezTo>
                  <a:cubicBezTo>
                    <a:pt x="5741" y="242"/>
                    <a:pt x="5692" y="182"/>
                    <a:pt x="5623" y="182"/>
                  </a:cubicBezTo>
                  <a:cubicBezTo>
                    <a:pt x="5596" y="182"/>
                    <a:pt x="5565" y="191"/>
                    <a:pt x="5531" y="214"/>
                  </a:cubicBezTo>
                  <a:cubicBezTo>
                    <a:pt x="5309" y="98"/>
                    <a:pt x="5071" y="77"/>
                    <a:pt x="4827" y="77"/>
                  </a:cubicBezTo>
                  <a:cubicBezTo>
                    <a:pt x="4690" y="77"/>
                    <a:pt x="4551" y="84"/>
                    <a:pt x="4413" y="84"/>
                  </a:cubicBezTo>
                  <a:cubicBezTo>
                    <a:pt x="4334" y="84"/>
                    <a:pt x="4256" y="82"/>
                    <a:pt x="4178" y="75"/>
                  </a:cubicBezTo>
                  <a:cubicBezTo>
                    <a:pt x="4118" y="25"/>
                    <a:pt x="4059" y="0"/>
                    <a:pt x="39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1307250" y="1419675"/>
              <a:ext cx="100475" cy="17225"/>
            </a:xfrm>
            <a:custGeom>
              <a:avLst/>
              <a:gdLst/>
              <a:ahLst/>
              <a:cxnLst/>
              <a:rect l="l" t="t" r="r" b="b"/>
              <a:pathLst>
                <a:path w="4019" h="689" extrusionOk="0">
                  <a:moveTo>
                    <a:pt x="397" y="1"/>
                  </a:moveTo>
                  <a:cubicBezTo>
                    <a:pt x="249" y="1"/>
                    <a:pt x="91" y="99"/>
                    <a:pt x="0" y="282"/>
                  </a:cubicBezTo>
                  <a:cubicBezTo>
                    <a:pt x="597" y="361"/>
                    <a:pt x="1194" y="381"/>
                    <a:pt x="1770" y="540"/>
                  </a:cubicBezTo>
                  <a:cubicBezTo>
                    <a:pt x="2226" y="658"/>
                    <a:pt x="2693" y="689"/>
                    <a:pt x="3162" y="689"/>
                  </a:cubicBezTo>
                  <a:cubicBezTo>
                    <a:pt x="3328" y="689"/>
                    <a:pt x="3494" y="685"/>
                    <a:pt x="3660" y="679"/>
                  </a:cubicBezTo>
                  <a:cubicBezTo>
                    <a:pt x="3680" y="381"/>
                    <a:pt x="3461" y="481"/>
                    <a:pt x="3282" y="441"/>
                  </a:cubicBezTo>
                  <a:lnTo>
                    <a:pt x="3051" y="441"/>
                  </a:lnTo>
                  <a:cubicBezTo>
                    <a:pt x="3110" y="435"/>
                    <a:pt x="3171" y="431"/>
                    <a:pt x="3234" y="431"/>
                  </a:cubicBezTo>
                  <a:cubicBezTo>
                    <a:pt x="3283" y="431"/>
                    <a:pt x="3333" y="434"/>
                    <a:pt x="3382" y="441"/>
                  </a:cubicBezTo>
                  <a:cubicBezTo>
                    <a:pt x="3496" y="441"/>
                    <a:pt x="3621" y="473"/>
                    <a:pt x="3737" y="473"/>
                  </a:cubicBezTo>
                  <a:cubicBezTo>
                    <a:pt x="3843" y="473"/>
                    <a:pt x="3942" y="446"/>
                    <a:pt x="4018" y="341"/>
                  </a:cubicBezTo>
                  <a:cubicBezTo>
                    <a:pt x="2865" y="63"/>
                    <a:pt x="1631" y="162"/>
                    <a:pt x="438" y="3"/>
                  </a:cubicBezTo>
                  <a:cubicBezTo>
                    <a:pt x="424" y="1"/>
                    <a:pt x="411" y="1"/>
                    <a:pt x="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1645425" y="1464000"/>
              <a:ext cx="79075" cy="48775"/>
            </a:xfrm>
            <a:custGeom>
              <a:avLst/>
              <a:gdLst/>
              <a:ahLst/>
              <a:cxnLst/>
              <a:rect l="l" t="t" r="r" b="b"/>
              <a:pathLst>
                <a:path w="3163" h="1951" extrusionOk="0">
                  <a:moveTo>
                    <a:pt x="915" y="1"/>
                  </a:moveTo>
                  <a:cubicBezTo>
                    <a:pt x="836" y="145"/>
                    <a:pt x="740" y="238"/>
                    <a:pt x="615" y="238"/>
                  </a:cubicBezTo>
                  <a:cubicBezTo>
                    <a:pt x="550" y="238"/>
                    <a:pt x="479" y="214"/>
                    <a:pt x="398" y="160"/>
                  </a:cubicBezTo>
                  <a:lnTo>
                    <a:pt x="298" y="160"/>
                  </a:lnTo>
                  <a:cubicBezTo>
                    <a:pt x="199" y="180"/>
                    <a:pt x="119" y="200"/>
                    <a:pt x="40" y="279"/>
                  </a:cubicBezTo>
                  <a:cubicBezTo>
                    <a:pt x="20" y="299"/>
                    <a:pt x="20" y="319"/>
                    <a:pt x="0" y="359"/>
                  </a:cubicBezTo>
                  <a:cubicBezTo>
                    <a:pt x="183" y="485"/>
                    <a:pt x="386" y="538"/>
                    <a:pt x="582" y="538"/>
                  </a:cubicBezTo>
                  <a:cubicBezTo>
                    <a:pt x="727" y="538"/>
                    <a:pt x="868" y="509"/>
                    <a:pt x="995" y="458"/>
                  </a:cubicBezTo>
                  <a:cubicBezTo>
                    <a:pt x="1302" y="325"/>
                    <a:pt x="1604" y="281"/>
                    <a:pt x="1906" y="281"/>
                  </a:cubicBezTo>
                  <a:cubicBezTo>
                    <a:pt x="2191" y="281"/>
                    <a:pt x="2476" y="320"/>
                    <a:pt x="2765" y="359"/>
                  </a:cubicBezTo>
                  <a:cubicBezTo>
                    <a:pt x="2904" y="816"/>
                    <a:pt x="2725" y="1274"/>
                    <a:pt x="2666" y="1711"/>
                  </a:cubicBezTo>
                  <a:cubicBezTo>
                    <a:pt x="2705" y="1791"/>
                    <a:pt x="2725" y="1890"/>
                    <a:pt x="2865" y="1950"/>
                  </a:cubicBezTo>
                  <a:cubicBezTo>
                    <a:pt x="3064" y="1473"/>
                    <a:pt x="2964" y="955"/>
                    <a:pt x="3163" y="498"/>
                  </a:cubicBezTo>
                  <a:cubicBezTo>
                    <a:pt x="3064" y="379"/>
                    <a:pt x="3163" y="160"/>
                    <a:pt x="3004" y="20"/>
                  </a:cubicBezTo>
                  <a:cubicBezTo>
                    <a:pt x="2586" y="20"/>
                    <a:pt x="2168" y="1"/>
                    <a:pt x="1731" y="1"/>
                  </a:cubicBezTo>
                  <a:cubicBezTo>
                    <a:pt x="1558" y="1"/>
                    <a:pt x="1377" y="98"/>
                    <a:pt x="1193" y="98"/>
                  </a:cubicBezTo>
                  <a:cubicBezTo>
                    <a:pt x="1101" y="98"/>
                    <a:pt x="1008" y="74"/>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1406200" y="1462025"/>
              <a:ext cx="14950" cy="106450"/>
            </a:xfrm>
            <a:custGeom>
              <a:avLst/>
              <a:gdLst/>
              <a:ahLst/>
              <a:cxnLst/>
              <a:rect l="l" t="t" r="r" b="b"/>
              <a:pathLst>
                <a:path w="598" h="4258" extrusionOk="0">
                  <a:moveTo>
                    <a:pt x="299" y="0"/>
                  </a:moveTo>
                  <a:cubicBezTo>
                    <a:pt x="259" y="40"/>
                    <a:pt x="219" y="40"/>
                    <a:pt x="200" y="60"/>
                  </a:cubicBezTo>
                  <a:cubicBezTo>
                    <a:pt x="259" y="1174"/>
                    <a:pt x="219" y="2327"/>
                    <a:pt x="60" y="3441"/>
                  </a:cubicBezTo>
                  <a:cubicBezTo>
                    <a:pt x="40" y="3720"/>
                    <a:pt x="1" y="4018"/>
                    <a:pt x="200" y="4257"/>
                  </a:cubicBezTo>
                  <a:cubicBezTo>
                    <a:pt x="319" y="4237"/>
                    <a:pt x="339" y="4138"/>
                    <a:pt x="399" y="4058"/>
                  </a:cubicBezTo>
                  <a:cubicBezTo>
                    <a:pt x="438" y="2785"/>
                    <a:pt x="518" y="1492"/>
                    <a:pt x="597" y="239"/>
                  </a:cubicBezTo>
                  <a:cubicBezTo>
                    <a:pt x="518" y="159"/>
                    <a:pt x="458" y="99"/>
                    <a:pt x="399" y="60"/>
                  </a:cubicBezTo>
                  <a:cubicBezTo>
                    <a:pt x="339" y="60"/>
                    <a:pt x="319" y="4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1827425" y="1444500"/>
              <a:ext cx="76125" cy="23625"/>
            </a:xfrm>
            <a:custGeom>
              <a:avLst/>
              <a:gdLst/>
              <a:ahLst/>
              <a:cxnLst/>
              <a:rect l="l" t="t" r="r" b="b"/>
              <a:pathLst>
                <a:path w="3045" h="945" extrusionOk="0">
                  <a:moveTo>
                    <a:pt x="2844" y="1"/>
                  </a:moveTo>
                  <a:cubicBezTo>
                    <a:pt x="2788" y="1"/>
                    <a:pt x="2722" y="23"/>
                    <a:pt x="2646" y="64"/>
                  </a:cubicBezTo>
                  <a:cubicBezTo>
                    <a:pt x="2610" y="77"/>
                    <a:pt x="2566" y="126"/>
                    <a:pt x="2533" y="126"/>
                  </a:cubicBezTo>
                  <a:cubicBezTo>
                    <a:pt x="2512" y="126"/>
                    <a:pt x="2495" y="106"/>
                    <a:pt x="2487" y="45"/>
                  </a:cubicBezTo>
                  <a:cubicBezTo>
                    <a:pt x="1672" y="45"/>
                    <a:pt x="856" y="64"/>
                    <a:pt x="21" y="64"/>
                  </a:cubicBezTo>
                  <a:cubicBezTo>
                    <a:pt x="21" y="104"/>
                    <a:pt x="1" y="144"/>
                    <a:pt x="1" y="184"/>
                  </a:cubicBezTo>
                  <a:cubicBezTo>
                    <a:pt x="138" y="466"/>
                    <a:pt x="315" y="542"/>
                    <a:pt x="507" y="542"/>
                  </a:cubicBezTo>
                  <a:cubicBezTo>
                    <a:pt x="734" y="542"/>
                    <a:pt x="981" y="437"/>
                    <a:pt x="1208" y="437"/>
                  </a:cubicBezTo>
                  <a:cubicBezTo>
                    <a:pt x="1237" y="437"/>
                    <a:pt x="1266" y="439"/>
                    <a:pt x="1294" y="442"/>
                  </a:cubicBezTo>
                  <a:lnTo>
                    <a:pt x="2587" y="442"/>
                  </a:lnTo>
                  <a:cubicBezTo>
                    <a:pt x="2870" y="461"/>
                    <a:pt x="2581" y="944"/>
                    <a:pt x="2922" y="944"/>
                  </a:cubicBezTo>
                  <a:cubicBezTo>
                    <a:pt x="2941" y="944"/>
                    <a:pt x="2962" y="943"/>
                    <a:pt x="2985" y="940"/>
                  </a:cubicBezTo>
                  <a:cubicBezTo>
                    <a:pt x="3005" y="701"/>
                    <a:pt x="3044" y="482"/>
                    <a:pt x="3044" y="263"/>
                  </a:cubicBezTo>
                  <a:cubicBezTo>
                    <a:pt x="3018" y="81"/>
                    <a:pt x="2950" y="1"/>
                    <a:pt x="28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1762775" y="1447525"/>
              <a:ext cx="97000" cy="12675"/>
            </a:xfrm>
            <a:custGeom>
              <a:avLst/>
              <a:gdLst/>
              <a:ahLst/>
              <a:cxnLst/>
              <a:rect l="l" t="t" r="r" b="b"/>
              <a:pathLst>
                <a:path w="3880" h="507" extrusionOk="0">
                  <a:moveTo>
                    <a:pt x="194" y="0"/>
                  </a:moveTo>
                  <a:cubicBezTo>
                    <a:pt x="65" y="0"/>
                    <a:pt x="1" y="122"/>
                    <a:pt x="1" y="282"/>
                  </a:cubicBezTo>
                  <a:cubicBezTo>
                    <a:pt x="569" y="448"/>
                    <a:pt x="1136" y="506"/>
                    <a:pt x="1704" y="506"/>
                  </a:cubicBezTo>
                  <a:cubicBezTo>
                    <a:pt x="2429" y="506"/>
                    <a:pt x="3155" y="411"/>
                    <a:pt x="3880" y="321"/>
                  </a:cubicBezTo>
                  <a:cubicBezTo>
                    <a:pt x="3797" y="294"/>
                    <a:pt x="3711" y="285"/>
                    <a:pt x="3624" y="285"/>
                  </a:cubicBezTo>
                  <a:cubicBezTo>
                    <a:pt x="3467" y="285"/>
                    <a:pt x="3306" y="313"/>
                    <a:pt x="3149" y="313"/>
                  </a:cubicBezTo>
                  <a:cubicBezTo>
                    <a:pt x="2950" y="313"/>
                    <a:pt x="2756" y="268"/>
                    <a:pt x="2587" y="63"/>
                  </a:cubicBezTo>
                  <a:cubicBezTo>
                    <a:pt x="2547" y="63"/>
                    <a:pt x="2487" y="63"/>
                    <a:pt x="2448" y="122"/>
                  </a:cubicBezTo>
                  <a:cubicBezTo>
                    <a:pt x="2275" y="199"/>
                    <a:pt x="2108" y="230"/>
                    <a:pt x="1940" y="230"/>
                  </a:cubicBezTo>
                  <a:cubicBezTo>
                    <a:pt x="1760" y="230"/>
                    <a:pt x="1579" y="194"/>
                    <a:pt x="1393" y="142"/>
                  </a:cubicBezTo>
                  <a:cubicBezTo>
                    <a:pt x="1055" y="43"/>
                    <a:pt x="677" y="142"/>
                    <a:pt x="299" y="23"/>
                  </a:cubicBezTo>
                  <a:cubicBezTo>
                    <a:pt x="260" y="7"/>
                    <a:pt x="225" y="0"/>
                    <a:pt x="1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1617575" y="1390375"/>
              <a:ext cx="45775" cy="16450"/>
            </a:xfrm>
            <a:custGeom>
              <a:avLst/>
              <a:gdLst/>
              <a:ahLst/>
              <a:cxnLst/>
              <a:rect l="l" t="t" r="r" b="b"/>
              <a:pathLst>
                <a:path w="1831" h="658" extrusionOk="0">
                  <a:moveTo>
                    <a:pt x="636" y="1"/>
                  </a:moveTo>
                  <a:cubicBezTo>
                    <a:pt x="524" y="1"/>
                    <a:pt x="411" y="22"/>
                    <a:pt x="298" y="81"/>
                  </a:cubicBezTo>
                  <a:cubicBezTo>
                    <a:pt x="219" y="81"/>
                    <a:pt x="159" y="121"/>
                    <a:pt x="100" y="121"/>
                  </a:cubicBezTo>
                  <a:cubicBezTo>
                    <a:pt x="0" y="340"/>
                    <a:pt x="159" y="479"/>
                    <a:pt x="259" y="638"/>
                  </a:cubicBezTo>
                  <a:cubicBezTo>
                    <a:pt x="617" y="638"/>
                    <a:pt x="935" y="658"/>
                    <a:pt x="1293" y="658"/>
                  </a:cubicBezTo>
                  <a:cubicBezTo>
                    <a:pt x="1830" y="578"/>
                    <a:pt x="1830" y="578"/>
                    <a:pt x="1651" y="141"/>
                  </a:cubicBezTo>
                  <a:lnTo>
                    <a:pt x="1651" y="141"/>
                  </a:lnTo>
                  <a:cubicBezTo>
                    <a:pt x="1608" y="149"/>
                    <a:pt x="1565" y="152"/>
                    <a:pt x="1522" y="152"/>
                  </a:cubicBezTo>
                  <a:cubicBezTo>
                    <a:pt x="1232" y="152"/>
                    <a:pt x="935"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1428075" y="1428450"/>
              <a:ext cx="64200" cy="9900"/>
            </a:xfrm>
            <a:custGeom>
              <a:avLst/>
              <a:gdLst/>
              <a:ahLst/>
              <a:cxnLst/>
              <a:rect l="l" t="t" r="r" b="b"/>
              <a:pathLst>
                <a:path w="2568" h="396" extrusionOk="0">
                  <a:moveTo>
                    <a:pt x="620" y="0"/>
                  </a:moveTo>
                  <a:cubicBezTo>
                    <a:pt x="540" y="0"/>
                    <a:pt x="459" y="3"/>
                    <a:pt x="379" y="10"/>
                  </a:cubicBezTo>
                  <a:cubicBezTo>
                    <a:pt x="260" y="130"/>
                    <a:pt x="41" y="149"/>
                    <a:pt x="1" y="388"/>
                  </a:cubicBezTo>
                  <a:cubicBezTo>
                    <a:pt x="317" y="366"/>
                    <a:pt x="634" y="350"/>
                    <a:pt x="950" y="350"/>
                  </a:cubicBezTo>
                  <a:cubicBezTo>
                    <a:pt x="1211" y="350"/>
                    <a:pt x="1471" y="361"/>
                    <a:pt x="1732" y="388"/>
                  </a:cubicBezTo>
                  <a:cubicBezTo>
                    <a:pt x="1796" y="393"/>
                    <a:pt x="1860" y="396"/>
                    <a:pt x="1922" y="396"/>
                  </a:cubicBezTo>
                  <a:cubicBezTo>
                    <a:pt x="2110" y="396"/>
                    <a:pt x="2289" y="373"/>
                    <a:pt x="2468" y="328"/>
                  </a:cubicBezTo>
                  <a:cubicBezTo>
                    <a:pt x="2567" y="229"/>
                    <a:pt x="2567" y="130"/>
                    <a:pt x="2468" y="30"/>
                  </a:cubicBezTo>
                  <a:cubicBezTo>
                    <a:pt x="2288" y="71"/>
                    <a:pt x="2108" y="86"/>
                    <a:pt x="1928" y="86"/>
                  </a:cubicBezTo>
                  <a:cubicBezTo>
                    <a:pt x="1492" y="86"/>
                    <a:pt x="1056"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1897550" y="1496150"/>
              <a:ext cx="15950" cy="78775"/>
            </a:xfrm>
            <a:custGeom>
              <a:avLst/>
              <a:gdLst/>
              <a:ahLst/>
              <a:cxnLst/>
              <a:rect l="l" t="t" r="r" b="b"/>
              <a:pathLst>
                <a:path w="638" h="3151" extrusionOk="0">
                  <a:moveTo>
                    <a:pt x="101" y="0"/>
                  </a:moveTo>
                  <a:cubicBezTo>
                    <a:pt x="68" y="0"/>
                    <a:pt x="45" y="23"/>
                    <a:pt x="1" y="67"/>
                  </a:cubicBezTo>
                  <a:cubicBezTo>
                    <a:pt x="1" y="923"/>
                    <a:pt x="40" y="1778"/>
                    <a:pt x="40" y="2653"/>
                  </a:cubicBezTo>
                  <a:cubicBezTo>
                    <a:pt x="180" y="2793"/>
                    <a:pt x="180" y="2992"/>
                    <a:pt x="200" y="3151"/>
                  </a:cubicBezTo>
                  <a:cubicBezTo>
                    <a:pt x="637" y="3091"/>
                    <a:pt x="379" y="2852"/>
                    <a:pt x="379" y="2653"/>
                  </a:cubicBezTo>
                  <a:cubicBezTo>
                    <a:pt x="339" y="1778"/>
                    <a:pt x="259" y="923"/>
                    <a:pt x="180" y="67"/>
                  </a:cubicBezTo>
                  <a:lnTo>
                    <a:pt x="140" y="8"/>
                  </a:lnTo>
                  <a:cubicBezTo>
                    <a:pt x="125" y="3"/>
                    <a:pt x="113" y="0"/>
                    <a:pt x="1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1583250" y="1459525"/>
              <a:ext cx="45775" cy="14350"/>
            </a:xfrm>
            <a:custGeom>
              <a:avLst/>
              <a:gdLst/>
              <a:ahLst/>
              <a:cxnLst/>
              <a:rect l="l" t="t" r="r" b="b"/>
              <a:pathLst>
                <a:path w="1831" h="574" extrusionOk="0">
                  <a:moveTo>
                    <a:pt x="418" y="1"/>
                  </a:moveTo>
                  <a:cubicBezTo>
                    <a:pt x="219" y="40"/>
                    <a:pt x="0" y="60"/>
                    <a:pt x="0" y="299"/>
                  </a:cubicBezTo>
                  <a:cubicBezTo>
                    <a:pt x="0" y="478"/>
                    <a:pt x="124" y="500"/>
                    <a:pt x="261" y="500"/>
                  </a:cubicBezTo>
                  <a:cubicBezTo>
                    <a:pt x="306" y="500"/>
                    <a:pt x="354" y="498"/>
                    <a:pt x="398" y="498"/>
                  </a:cubicBezTo>
                  <a:cubicBezTo>
                    <a:pt x="691" y="498"/>
                    <a:pt x="995" y="573"/>
                    <a:pt x="1302" y="573"/>
                  </a:cubicBezTo>
                  <a:cubicBezTo>
                    <a:pt x="1412" y="573"/>
                    <a:pt x="1522" y="564"/>
                    <a:pt x="1632" y="538"/>
                  </a:cubicBezTo>
                  <a:cubicBezTo>
                    <a:pt x="1731" y="498"/>
                    <a:pt x="1811" y="438"/>
                    <a:pt x="1831" y="339"/>
                  </a:cubicBezTo>
                  <a:cubicBezTo>
                    <a:pt x="1751" y="211"/>
                    <a:pt x="1621" y="199"/>
                    <a:pt x="1490" y="199"/>
                  </a:cubicBezTo>
                  <a:cubicBezTo>
                    <a:pt x="1457" y="199"/>
                    <a:pt x="1425" y="199"/>
                    <a:pt x="1393" y="199"/>
                  </a:cubicBezTo>
                  <a:cubicBezTo>
                    <a:pt x="1303" y="199"/>
                    <a:pt x="1216" y="202"/>
                    <a:pt x="1132" y="202"/>
                  </a:cubicBezTo>
                  <a:cubicBezTo>
                    <a:pt x="877" y="202"/>
                    <a:pt x="642" y="18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1945800" y="1430250"/>
              <a:ext cx="57200" cy="8950"/>
            </a:xfrm>
            <a:custGeom>
              <a:avLst/>
              <a:gdLst/>
              <a:ahLst/>
              <a:cxnLst/>
              <a:rect l="l" t="t" r="r" b="b"/>
              <a:pathLst>
                <a:path w="2288" h="358" extrusionOk="0">
                  <a:moveTo>
                    <a:pt x="1164" y="0"/>
                  </a:moveTo>
                  <a:cubicBezTo>
                    <a:pt x="774" y="0"/>
                    <a:pt x="385" y="77"/>
                    <a:pt x="0" y="117"/>
                  </a:cubicBezTo>
                  <a:cubicBezTo>
                    <a:pt x="20" y="157"/>
                    <a:pt x="20" y="217"/>
                    <a:pt x="60" y="256"/>
                  </a:cubicBezTo>
                  <a:cubicBezTo>
                    <a:pt x="612" y="256"/>
                    <a:pt x="1164" y="357"/>
                    <a:pt x="1724" y="357"/>
                  </a:cubicBezTo>
                  <a:cubicBezTo>
                    <a:pt x="1911" y="357"/>
                    <a:pt x="2099" y="346"/>
                    <a:pt x="2288" y="316"/>
                  </a:cubicBezTo>
                  <a:cubicBezTo>
                    <a:pt x="1916" y="72"/>
                    <a:pt x="1540" y="0"/>
                    <a:pt x="1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1272925" y="1446175"/>
              <a:ext cx="37325" cy="13125"/>
            </a:xfrm>
            <a:custGeom>
              <a:avLst/>
              <a:gdLst/>
              <a:ahLst/>
              <a:cxnLst/>
              <a:rect l="l" t="t" r="r" b="b"/>
              <a:pathLst>
                <a:path w="1493" h="525" extrusionOk="0">
                  <a:moveTo>
                    <a:pt x="1191" y="0"/>
                  </a:moveTo>
                  <a:cubicBezTo>
                    <a:pt x="823" y="0"/>
                    <a:pt x="212" y="234"/>
                    <a:pt x="0" y="495"/>
                  </a:cubicBezTo>
                  <a:cubicBezTo>
                    <a:pt x="60" y="495"/>
                    <a:pt x="100" y="515"/>
                    <a:pt x="160" y="515"/>
                  </a:cubicBezTo>
                  <a:cubicBezTo>
                    <a:pt x="195" y="513"/>
                    <a:pt x="232" y="512"/>
                    <a:pt x="268" y="512"/>
                  </a:cubicBezTo>
                  <a:cubicBezTo>
                    <a:pt x="414" y="512"/>
                    <a:pt x="565" y="525"/>
                    <a:pt x="717" y="525"/>
                  </a:cubicBezTo>
                  <a:cubicBezTo>
                    <a:pt x="906" y="525"/>
                    <a:pt x="1095" y="505"/>
                    <a:pt x="1274" y="415"/>
                  </a:cubicBezTo>
                  <a:cubicBezTo>
                    <a:pt x="1373" y="395"/>
                    <a:pt x="1492" y="316"/>
                    <a:pt x="1472" y="176"/>
                  </a:cubicBezTo>
                  <a:cubicBezTo>
                    <a:pt x="1472" y="117"/>
                    <a:pt x="1453" y="77"/>
                    <a:pt x="1393" y="37"/>
                  </a:cubicBezTo>
                  <a:cubicBezTo>
                    <a:pt x="1342" y="12"/>
                    <a:pt x="1273" y="0"/>
                    <a:pt x="11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1387800" y="1428200"/>
              <a:ext cx="49750" cy="9975"/>
            </a:xfrm>
            <a:custGeom>
              <a:avLst/>
              <a:gdLst/>
              <a:ahLst/>
              <a:cxnLst/>
              <a:rect l="l" t="t" r="r" b="b"/>
              <a:pathLst>
                <a:path w="1990" h="399" extrusionOk="0">
                  <a:moveTo>
                    <a:pt x="776" y="0"/>
                  </a:moveTo>
                  <a:cubicBezTo>
                    <a:pt x="558" y="0"/>
                    <a:pt x="299" y="20"/>
                    <a:pt x="60" y="20"/>
                  </a:cubicBezTo>
                  <a:cubicBezTo>
                    <a:pt x="1" y="60"/>
                    <a:pt x="1" y="120"/>
                    <a:pt x="60" y="159"/>
                  </a:cubicBezTo>
                  <a:cubicBezTo>
                    <a:pt x="200" y="199"/>
                    <a:pt x="359" y="219"/>
                    <a:pt x="438" y="338"/>
                  </a:cubicBezTo>
                  <a:cubicBezTo>
                    <a:pt x="836" y="358"/>
                    <a:pt x="1234" y="358"/>
                    <a:pt x="1632" y="398"/>
                  </a:cubicBezTo>
                  <a:cubicBezTo>
                    <a:pt x="1791" y="319"/>
                    <a:pt x="1950" y="219"/>
                    <a:pt x="1990" y="20"/>
                  </a:cubicBezTo>
                  <a:cubicBezTo>
                    <a:pt x="1592" y="0"/>
                    <a:pt x="1194" y="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1363925" y="1449450"/>
              <a:ext cx="53750" cy="14075"/>
            </a:xfrm>
            <a:custGeom>
              <a:avLst/>
              <a:gdLst/>
              <a:ahLst/>
              <a:cxnLst/>
              <a:rect l="l" t="t" r="r" b="b"/>
              <a:pathLst>
                <a:path w="2150" h="563" extrusionOk="0">
                  <a:moveTo>
                    <a:pt x="400" y="0"/>
                  </a:moveTo>
                  <a:cubicBezTo>
                    <a:pt x="219" y="0"/>
                    <a:pt x="57" y="82"/>
                    <a:pt x="1" y="384"/>
                  </a:cubicBezTo>
                  <a:cubicBezTo>
                    <a:pt x="289" y="375"/>
                    <a:pt x="581" y="345"/>
                    <a:pt x="869" y="345"/>
                  </a:cubicBezTo>
                  <a:cubicBezTo>
                    <a:pt x="1219" y="345"/>
                    <a:pt x="1564" y="388"/>
                    <a:pt x="1891" y="563"/>
                  </a:cubicBezTo>
                  <a:lnTo>
                    <a:pt x="1930" y="563"/>
                  </a:lnTo>
                  <a:cubicBezTo>
                    <a:pt x="2010" y="463"/>
                    <a:pt x="2149" y="384"/>
                    <a:pt x="2090" y="244"/>
                  </a:cubicBezTo>
                  <a:cubicBezTo>
                    <a:pt x="1652" y="185"/>
                    <a:pt x="1234" y="205"/>
                    <a:pt x="816" y="85"/>
                  </a:cubicBezTo>
                  <a:cubicBezTo>
                    <a:pt x="694" y="50"/>
                    <a:pt x="541" y="0"/>
                    <a:pt x="4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1517100" y="1425200"/>
              <a:ext cx="32350" cy="11625"/>
            </a:xfrm>
            <a:custGeom>
              <a:avLst/>
              <a:gdLst/>
              <a:ahLst/>
              <a:cxnLst/>
              <a:rect l="l" t="t" r="r" b="b"/>
              <a:pathLst>
                <a:path w="1294" h="465" extrusionOk="0">
                  <a:moveTo>
                    <a:pt x="905" y="0"/>
                  </a:moveTo>
                  <a:cubicBezTo>
                    <a:pt x="697" y="0"/>
                    <a:pt x="495" y="141"/>
                    <a:pt x="277" y="141"/>
                  </a:cubicBezTo>
                  <a:cubicBezTo>
                    <a:pt x="232" y="141"/>
                    <a:pt x="187" y="135"/>
                    <a:pt x="140" y="120"/>
                  </a:cubicBezTo>
                  <a:cubicBezTo>
                    <a:pt x="41" y="240"/>
                    <a:pt x="1" y="359"/>
                    <a:pt x="100" y="458"/>
                  </a:cubicBezTo>
                  <a:cubicBezTo>
                    <a:pt x="192" y="418"/>
                    <a:pt x="284" y="405"/>
                    <a:pt x="376" y="405"/>
                  </a:cubicBezTo>
                  <a:cubicBezTo>
                    <a:pt x="568" y="405"/>
                    <a:pt x="758" y="464"/>
                    <a:pt x="941" y="464"/>
                  </a:cubicBezTo>
                  <a:cubicBezTo>
                    <a:pt x="973" y="464"/>
                    <a:pt x="1004" y="463"/>
                    <a:pt x="1035" y="458"/>
                  </a:cubicBezTo>
                  <a:cubicBezTo>
                    <a:pt x="1135" y="439"/>
                    <a:pt x="1254" y="439"/>
                    <a:pt x="1274" y="279"/>
                  </a:cubicBezTo>
                  <a:cubicBezTo>
                    <a:pt x="1294" y="120"/>
                    <a:pt x="1154" y="41"/>
                    <a:pt x="1035" y="21"/>
                  </a:cubicBezTo>
                  <a:cubicBezTo>
                    <a:pt x="991" y="6"/>
                    <a:pt x="948"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1559375" y="1425900"/>
              <a:ext cx="28875" cy="11850"/>
            </a:xfrm>
            <a:custGeom>
              <a:avLst/>
              <a:gdLst/>
              <a:ahLst/>
              <a:cxnLst/>
              <a:rect l="l" t="t" r="r" b="b"/>
              <a:pathLst>
                <a:path w="1155" h="474" extrusionOk="0">
                  <a:moveTo>
                    <a:pt x="443" y="0"/>
                  </a:moveTo>
                  <a:cubicBezTo>
                    <a:pt x="307" y="0"/>
                    <a:pt x="174" y="28"/>
                    <a:pt x="40" y="72"/>
                  </a:cubicBezTo>
                  <a:cubicBezTo>
                    <a:pt x="1" y="72"/>
                    <a:pt x="1" y="291"/>
                    <a:pt x="40" y="311"/>
                  </a:cubicBezTo>
                  <a:cubicBezTo>
                    <a:pt x="199" y="423"/>
                    <a:pt x="352" y="473"/>
                    <a:pt x="518" y="473"/>
                  </a:cubicBezTo>
                  <a:cubicBezTo>
                    <a:pt x="707" y="473"/>
                    <a:pt x="911" y="408"/>
                    <a:pt x="1154" y="291"/>
                  </a:cubicBezTo>
                  <a:cubicBezTo>
                    <a:pt x="905" y="79"/>
                    <a:pt x="671" y="0"/>
                    <a:pt x="4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1969175" y="1550525"/>
              <a:ext cx="15425" cy="51750"/>
            </a:xfrm>
            <a:custGeom>
              <a:avLst/>
              <a:gdLst/>
              <a:ahLst/>
              <a:cxnLst/>
              <a:rect l="l" t="t" r="r" b="b"/>
              <a:pathLst>
                <a:path w="617" h="2070" extrusionOk="0">
                  <a:moveTo>
                    <a:pt x="120" y="1"/>
                  </a:moveTo>
                  <a:lnTo>
                    <a:pt x="120" y="1"/>
                  </a:lnTo>
                  <a:cubicBezTo>
                    <a:pt x="0" y="637"/>
                    <a:pt x="378" y="1274"/>
                    <a:pt x="259" y="1911"/>
                  </a:cubicBezTo>
                  <a:lnTo>
                    <a:pt x="259" y="1990"/>
                  </a:lnTo>
                  <a:lnTo>
                    <a:pt x="259" y="2070"/>
                  </a:lnTo>
                  <a:lnTo>
                    <a:pt x="617" y="2070"/>
                  </a:lnTo>
                  <a:cubicBezTo>
                    <a:pt x="478" y="1612"/>
                    <a:pt x="478" y="1135"/>
                    <a:pt x="458" y="677"/>
                  </a:cubicBezTo>
                  <a:cubicBezTo>
                    <a:pt x="199" y="518"/>
                    <a:pt x="597"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1892075" y="1455550"/>
              <a:ext cx="9975" cy="42800"/>
            </a:xfrm>
            <a:custGeom>
              <a:avLst/>
              <a:gdLst/>
              <a:ahLst/>
              <a:cxnLst/>
              <a:rect l="l" t="t" r="r" b="b"/>
              <a:pathLst>
                <a:path w="399" h="1712" extrusionOk="0">
                  <a:moveTo>
                    <a:pt x="1" y="0"/>
                  </a:moveTo>
                  <a:lnTo>
                    <a:pt x="220" y="1711"/>
                  </a:lnTo>
                  <a:lnTo>
                    <a:pt x="399" y="1711"/>
                  </a:lnTo>
                  <a:lnTo>
                    <a:pt x="399" y="498"/>
                  </a:lnTo>
                  <a:cubicBezTo>
                    <a:pt x="180" y="378"/>
                    <a:pt x="299"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1320175" y="1447000"/>
              <a:ext cx="22400" cy="12175"/>
            </a:xfrm>
            <a:custGeom>
              <a:avLst/>
              <a:gdLst/>
              <a:ahLst/>
              <a:cxnLst/>
              <a:rect l="l" t="t" r="r" b="b"/>
              <a:pathLst>
                <a:path w="896" h="487" extrusionOk="0">
                  <a:moveTo>
                    <a:pt x="419" y="1"/>
                  </a:moveTo>
                  <a:cubicBezTo>
                    <a:pt x="295" y="1"/>
                    <a:pt x="170" y="105"/>
                    <a:pt x="0" y="303"/>
                  </a:cubicBezTo>
                  <a:cubicBezTo>
                    <a:pt x="120" y="362"/>
                    <a:pt x="219" y="442"/>
                    <a:pt x="358" y="482"/>
                  </a:cubicBezTo>
                  <a:cubicBezTo>
                    <a:pt x="383" y="479"/>
                    <a:pt x="408" y="478"/>
                    <a:pt x="433" y="478"/>
                  </a:cubicBezTo>
                  <a:cubicBezTo>
                    <a:pt x="507" y="478"/>
                    <a:pt x="580" y="487"/>
                    <a:pt x="649" y="487"/>
                  </a:cubicBezTo>
                  <a:cubicBezTo>
                    <a:pt x="741" y="487"/>
                    <a:pt x="826" y="472"/>
                    <a:pt x="895" y="402"/>
                  </a:cubicBezTo>
                  <a:cubicBezTo>
                    <a:pt x="696" y="130"/>
                    <a:pt x="558" y="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1624025" y="1464000"/>
              <a:ext cx="31350" cy="13025"/>
            </a:xfrm>
            <a:custGeom>
              <a:avLst/>
              <a:gdLst/>
              <a:ahLst/>
              <a:cxnLst/>
              <a:rect l="l" t="t" r="r" b="b"/>
              <a:pathLst>
                <a:path w="1254" h="521" extrusionOk="0">
                  <a:moveTo>
                    <a:pt x="919" y="0"/>
                  </a:moveTo>
                  <a:cubicBezTo>
                    <a:pt x="696" y="0"/>
                    <a:pt x="476" y="162"/>
                    <a:pt x="249" y="162"/>
                  </a:cubicBezTo>
                  <a:cubicBezTo>
                    <a:pt x="233" y="162"/>
                    <a:pt x="216" y="162"/>
                    <a:pt x="200" y="160"/>
                  </a:cubicBezTo>
                  <a:lnTo>
                    <a:pt x="1" y="359"/>
                  </a:lnTo>
                  <a:cubicBezTo>
                    <a:pt x="112" y="478"/>
                    <a:pt x="226" y="521"/>
                    <a:pt x="341" y="521"/>
                  </a:cubicBezTo>
                  <a:cubicBezTo>
                    <a:pt x="514" y="521"/>
                    <a:pt x="689" y="423"/>
                    <a:pt x="856" y="339"/>
                  </a:cubicBezTo>
                  <a:lnTo>
                    <a:pt x="896" y="299"/>
                  </a:lnTo>
                  <a:cubicBezTo>
                    <a:pt x="995" y="219"/>
                    <a:pt x="1095" y="259"/>
                    <a:pt x="1174" y="180"/>
                  </a:cubicBezTo>
                  <a:lnTo>
                    <a:pt x="1254" y="160"/>
                  </a:lnTo>
                  <a:cubicBezTo>
                    <a:pt x="1141" y="40"/>
                    <a:pt x="1029" y="0"/>
                    <a:pt x="9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1754825" y="1400700"/>
              <a:ext cx="27250" cy="15825"/>
            </a:xfrm>
            <a:custGeom>
              <a:avLst/>
              <a:gdLst/>
              <a:ahLst/>
              <a:cxnLst/>
              <a:rect l="l" t="t" r="r" b="b"/>
              <a:pathLst>
                <a:path w="1090" h="633" extrusionOk="0">
                  <a:moveTo>
                    <a:pt x="663" y="0"/>
                  </a:moveTo>
                  <a:cubicBezTo>
                    <a:pt x="615" y="0"/>
                    <a:pt x="568" y="12"/>
                    <a:pt x="518" y="46"/>
                  </a:cubicBezTo>
                  <a:cubicBezTo>
                    <a:pt x="455" y="98"/>
                    <a:pt x="398" y="128"/>
                    <a:pt x="341" y="128"/>
                  </a:cubicBezTo>
                  <a:cubicBezTo>
                    <a:pt x="289" y="128"/>
                    <a:pt x="236" y="103"/>
                    <a:pt x="179" y="46"/>
                  </a:cubicBezTo>
                  <a:cubicBezTo>
                    <a:pt x="120" y="66"/>
                    <a:pt x="40" y="66"/>
                    <a:pt x="0" y="66"/>
                  </a:cubicBezTo>
                  <a:cubicBezTo>
                    <a:pt x="80" y="245"/>
                    <a:pt x="120" y="424"/>
                    <a:pt x="179" y="603"/>
                  </a:cubicBezTo>
                  <a:cubicBezTo>
                    <a:pt x="199" y="623"/>
                    <a:pt x="229" y="633"/>
                    <a:pt x="262" y="633"/>
                  </a:cubicBezTo>
                  <a:cubicBezTo>
                    <a:pt x="294" y="633"/>
                    <a:pt x="329" y="623"/>
                    <a:pt x="359" y="603"/>
                  </a:cubicBezTo>
                  <a:cubicBezTo>
                    <a:pt x="378" y="613"/>
                    <a:pt x="398" y="618"/>
                    <a:pt x="421" y="618"/>
                  </a:cubicBezTo>
                  <a:cubicBezTo>
                    <a:pt x="443" y="618"/>
                    <a:pt x="468" y="613"/>
                    <a:pt x="498" y="603"/>
                  </a:cubicBezTo>
                  <a:cubicBezTo>
                    <a:pt x="527" y="529"/>
                    <a:pt x="579" y="488"/>
                    <a:pt x="636" y="488"/>
                  </a:cubicBezTo>
                  <a:cubicBezTo>
                    <a:pt x="656" y="488"/>
                    <a:pt x="676" y="493"/>
                    <a:pt x="697" y="504"/>
                  </a:cubicBezTo>
                  <a:cubicBezTo>
                    <a:pt x="796" y="528"/>
                    <a:pt x="872" y="541"/>
                    <a:pt x="926" y="541"/>
                  </a:cubicBezTo>
                  <a:cubicBezTo>
                    <a:pt x="1090" y="541"/>
                    <a:pt x="1060" y="429"/>
                    <a:pt x="896" y="205"/>
                  </a:cubicBezTo>
                  <a:cubicBezTo>
                    <a:pt x="876" y="165"/>
                    <a:pt x="876" y="106"/>
                    <a:pt x="876" y="46"/>
                  </a:cubicBezTo>
                  <a:cubicBezTo>
                    <a:pt x="795" y="23"/>
                    <a:pt x="728" y="0"/>
                    <a:pt x="6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1769750" y="1580525"/>
              <a:ext cx="24875" cy="15350"/>
            </a:xfrm>
            <a:custGeom>
              <a:avLst/>
              <a:gdLst/>
              <a:ahLst/>
              <a:cxnLst/>
              <a:rect l="l" t="t" r="r" b="b"/>
              <a:pathLst>
                <a:path w="995" h="614" extrusionOk="0">
                  <a:moveTo>
                    <a:pt x="196" y="1"/>
                  </a:moveTo>
                  <a:cubicBezTo>
                    <a:pt x="124" y="1"/>
                    <a:pt x="57" y="17"/>
                    <a:pt x="0" y="74"/>
                  </a:cubicBezTo>
                  <a:cubicBezTo>
                    <a:pt x="20" y="333"/>
                    <a:pt x="279" y="392"/>
                    <a:pt x="438" y="512"/>
                  </a:cubicBezTo>
                  <a:cubicBezTo>
                    <a:pt x="524" y="584"/>
                    <a:pt x="597" y="614"/>
                    <a:pt x="663" y="614"/>
                  </a:cubicBezTo>
                  <a:cubicBezTo>
                    <a:pt x="780" y="614"/>
                    <a:pt x="873" y="519"/>
                    <a:pt x="975" y="392"/>
                  </a:cubicBezTo>
                  <a:cubicBezTo>
                    <a:pt x="995" y="313"/>
                    <a:pt x="995" y="233"/>
                    <a:pt x="975" y="174"/>
                  </a:cubicBezTo>
                  <a:cubicBezTo>
                    <a:pt x="816" y="114"/>
                    <a:pt x="696" y="74"/>
                    <a:pt x="577" y="14"/>
                  </a:cubicBezTo>
                  <a:cubicBezTo>
                    <a:pt x="546" y="25"/>
                    <a:pt x="513" y="28"/>
                    <a:pt x="479" y="28"/>
                  </a:cubicBezTo>
                  <a:cubicBezTo>
                    <a:pt x="388" y="28"/>
                    <a:pt x="288"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1489750" y="1427800"/>
              <a:ext cx="28875" cy="8875"/>
            </a:xfrm>
            <a:custGeom>
              <a:avLst/>
              <a:gdLst/>
              <a:ahLst/>
              <a:cxnLst/>
              <a:rect l="l" t="t" r="r" b="b"/>
              <a:pathLst>
                <a:path w="1155" h="355" extrusionOk="0">
                  <a:moveTo>
                    <a:pt x="354" y="1"/>
                  </a:moveTo>
                  <a:cubicBezTo>
                    <a:pt x="237" y="1"/>
                    <a:pt x="120" y="10"/>
                    <a:pt x="1" y="36"/>
                  </a:cubicBezTo>
                  <a:lnTo>
                    <a:pt x="1" y="354"/>
                  </a:lnTo>
                  <a:cubicBezTo>
                    <a:pt x="359" y="354"/>
                    <a:pt x="697" y="354"/>
                    <a:pt x="1055" y="335"/>
                  </a:cubicBezTo>
                  <a:cubicBezTo>
                    <a:pt x="1154" y="235"/>
                    <a:pt x="1135" y="136"/>
                    <a:pt x="1055" y="36"/>
                  </a:cubicBezTo>
                  <a:cubicBezTo>
                    <a:pt x="816" y="36"/>
                    <a:pt x="586" y="1"/>
                    <a:pt x="35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1686200" y="1423625"/>
              <a:ext cx="33825" cy="13550"/>
            </a:xfrm>
            <a:custGeom>
              <a:avLst/>
              <a:gdLst/>
              <a:ahLst/>
              <a:cxnLst/>
              <a:rect l="l" t="t" r="r" b="b"/>
              <a:pathLst>
                <a:path w="1353" h="542" extrusionOk="0">
                  <a:moveTo>
                    <a:pt x="592" y="1"/>
                  </a:moveTo>
                  <a:cubicBezTo>
                    <a:pt x="561" y="1"/>
                    <a:pt x="529" y="2"/>
                    <a:pt x="498" y="4"/>
                  </a:cubicBezTo>
                  <a:cubicBezTo>
                    <a:pt x="438" y="144"/>
                    <a:pt x="299" y="183"/>
                    <a:pt x="159" y="183"/>
                  </a:cubicBezTo>
                  <a:cubicBezTo>
                    <a:pt x="0" y="382"/>
                    <a:pt x="199" y="422"/>
                    <a:pt x="299" y="521"/>
                  </a:cubicBezTo>
                  <a:cubicBezTo>
                    <a:pt x="481" y="473"/>
                    <a:pt x="655" y="365"/>
                    <a:pt x="831" y="365"/>
                  </a:cubicBezTo>
                  <a:cubicBezTo>
                    <a:pt x="944" y="365"/>
                    <a:pt x="1057" y="409"/>
                    <a:pt x="1174" y="541"/>
                  </a:cubicBezTo>
                  <a:cubicBezTo>
                    <a:pt x="1293" y="442"/>
                    <a:pt x="1353" y="323"/>
                    <a:pt x="1234" y="203"/>
                  </a:cubicBezTo>
                  <a:cubicBezTo>
                    <a:pt x="1024" y="64"/>
                    <a:pt x="815" y="1"/>
                    <a:pt x="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1655850" y="1424775"/>
              <a:ext cx="31375" cy="12400"/>
            </a:xfrm>
            <a:custGeom>
              <a:avLst/>
              <a:gdLst/>
              <a:ahLst/>
              <a:cxnLst/>
              <a:rect l="l" t="t" r="r" b="b"/>
              <a:pathLst>
                <a:path w="1255" h="496" extrusionOk="0">
                  <a:moveTo>
                    <a:pt x="719" y="0"/>
                  </a:moveTo>
                  <a:cubicBezTo>
                    <a:pt x="576" y="0"/>
                    <a:pt x="435" y="50"/>
                    <a:pt x="299" y="157"/>
                  </a:cubicBezTo>
                  <a:cubicBezTo>
                    <a:pt x="1" y="396"/>
                    <a:pt x="279" y="456"/>
                    <a:pt x="478" y="495"/>
                  </a:cubicBezTo>
                  <a:cubicBezTo>
                    <a:pt x="576" y="365"/>
                    <a:pt x="691" y="336"/>
                    <a:pt x="818" y="336"/>
                  </a:cubicBezTo>
                  <a:cubicBezTo>
                    <a:pt x="924" y="336"/>
                    <a:pt x="1037" y="356"/>
                    <a:pt x="1155" y="356"/>
                  </a:cubicBezTo>
                  <a:cubicBezTo>
                    <a:pt x="1254" y="277"/>
                    <a:pt x="1254" y="237"/>
                    <a:pt x="1174" y="157"/>
                  </a:cubicBezTo>
                  <a:cubicBezTo>
                    <a:pt x="1022" y="55"/>
                    <a:pt x="869" y="0"/>
                    <a:pt x="7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1503175" y="1535625"/>
              <a:ext cx="10475" cy="40800"/>
            </a:xfrm>
            <a:custGeom>
              <a:avLst/>
              <a:gdLst/>
              <a:ahLst/>
              <a:cxnLst/>
              <a:rect l="l" t="t" r="r" b="b"/>
              <a:pathLst>
                <a:path w="419" h="1632" extrusionOk="0">
                  <a:moveTo>
                    <a:pt x="200" y="0"/>
                  </a:moveTo>
                  <a:cubicBezTo>
                    <a:pt x="160" y="318"/>
                    <a:pt x="160" y="657"/>
                    <a:pt x="140" y="995"/>
                  </a:cubicBezTo>
                  <a:cubicBezTo>
                    <a:pt x="140" y="1174"/>
                    <a:pt x="1" y="1413"/>
                    <a:pt x="319" y="1631"/>
                  </a:cubicBezTo>
                  <a:cubicBezTo>
                    <a:pt x="418" y="1015"/>
                    <a:pt x="359" y="497"/>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1246075" y="1445250"/>
              <a:ext cx="15725" cy="9350"/>
            </a:xfrm>
            <a:custGeom>
              <a:avLst/>
              <a:gdLst/>
              <a:ahLst/>
              <a:cxnLst/>
              <a:rect l="l" t="t" r="r" b="b"/>
              <a:pathLst>
                <a:path w="629" h="374" extrusionOk="0">
                  <a:moveTo>
                    <a:pt x="368" y="1"/>
                  </a:moveTo>
                  <a:cubicBezTo>
                    <a:pt x="280" y="1"/>
                    <a:pt x="180" y="30"/>
                    <a:pt x="100" y="74"/>
                  </a:cubicBezTo>
                  <a:cubicBezTo>
                    <a:pt x="80" y="114"/>
                    <a:pt x="20" y="154"/>
                    <a:pt x="0" y="213"/>
                  </a:cubicBezTo>
                  <a:lnTo>
                    <a:pt x="179" y="373"/>
                  </a:lnTo>
                  <a:cubicBezTo>
                    <a:pt x="199" y="370"/>
                    <a:pt x="220" y="370"/>
                    <a:pt x="241" y="370"/>
                  </a:cubicBezTo>
                  <a:cubicBezTo>
                    <a:pt x="290" y="370"/>
                    <a:pt x="342" y="373"/>
                    <a:pt x="391" y="373"/>
                  </a:cubicBezTo>
                  <a:cubicBezTo>
                    <a:pt x="522" y="373"/>
                    <a:pt x="629" y="347"/>
                    <a:pt x="577" y="154"/>
                  </a:cubicBezTo>
                  <a:cubicBezTo>
                    <a:pt x="566" y="44"/>
                    <a:pt x="477" y="1"/>
                    <a:pt x="3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1412675" y="1454550"/>
              <a:ext cx="20900" cy="9975"/>
            </a:xfrm>
            <a:custGeom>
              <a:avLst/>
              <a:gdLst/>
              <a:ahLst/>
              <a:cxnLst/>
              <a:rect l="l" t="t" r="r" b="b"/>
              <a:pathLst>
                <a:path w="836" h="399" extrusionOk="0">
                  <a:moveTo>
                    <a:pt x="159" y="1"/>
                  </a:moveTo>
                  <a:cubicBezTo>
                    <a:pt x="100" y="140"/>
                    <a:pt x="60" y="239"/>
                    <a:pt x="0" y="339"/>
                  </a:cubicBezTo>
                  <a:cubicBezTo>
                    <a:pt x="60" y="359"/>
                    <a:pt x="80" y="359"/>
                    <a:pt x="140" y="359"/>
                  </a:cubicBezTo>
                  <a:cubicBezTo>
                    <a:pt x="358" y="299"/>
                    <a:pt x="657" y="398"/>
                    <a:pt x="836" y="160"/>
                  </a:cubicBezTo>
                  <a:lnTo>
                    <a:pt x="1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1902525" y="1562975"/>
              <a:ext cx="9475" cy="20125"/>
            </a:xfrm>
            <a:custGeom>
              <a:avLst/>
              <a:gdLst/>
              <a:ahLst/>
              <a:cxnLst/>
              <a:rect l="l" t="t" r="r" b="b"/>
              <a:pathLst>
                <a:path w="379" h="805" extrusionOk="0">
                  <a:moveTo>
                    <a:pt x="199" y="0"/>
                  </a:moveTo>
                  <a:lnTo>
                    <a:pt x="199" y="0"/>
                  </a:lnTo>
                  <a:cubicBezTo>
                    <a:pt x="160" y="179"/>
                    <a:pt x="239" y="378"/>
                    <a:pt x="40" y="498"/>
                  </a:cubicBezTo>
                  <a:cubicBezTo>
                    <a:pt x="1" y="617"/>
                    <a:pt x="1" y="736"/>
                    <a:pt x="160" y="796"/>
                  </a:cubicBezTo>
                  <a:cubicBezTo>
                    <a:pt x="178" y="802"/>
                    <a:pt x="195" y="805"/>
                    <a:pt x="210" y="805"/>
                  </a:cubicBezTo>
                  <a:cubicBezTo>
                    <a:pt x="296" y="805"/>
                    <a:pt x="342" y="718"/>
                    <a:pt x="359" y="617"/>
                  </a:cubicBezTo>
                  <a:cubicBezTo>
                    <a:pt x="379" y="398"/>
                    <a:pt x="379" y="17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1489750" y="1386775"/>
              <a:ext cx="13450" cy="12100"/>
            </a:xfrm>
            <a:custGeom>
              <a:avLst/>
              <a:gdLst/>
              <a:ahLst/>
              <a:cxnLst/>
              <a:rect l="l" t="t" r="r" b="b"/>
              <a:pathLst>
                <a:path w="538" h="484" extrusionOk="0">
                  <a:moveTo>
                    <a:pt x="177" y="0"/>
                  </a:moveTo>
                  <a:cubicBezTo>
                    <a:pt x="20" y="0"/>
                    <a:pt x="18" y="142"/>
                    <a:pt x="1" y="285"/>
                  </a:cubicBezTo>
                  <a:cubicBezTo>
                    <a:pt x="60" y="324"/>
                    <a:pt x="100" y="404"/>
                    <a:pt x="180" y="464"/>
                  </a:cubicBezTo>
                  <a:cubicBezTo>
                    <a:pt x="299" y="484"/>
                    <a:pt x="398" y="484"/>
                    <a:pt x="538" y="484"/>
                  </a:cubicBezTo>
                  <a:cubicBezTo>
                    <a:pt x="498" y="265"/>
                    <a:pt x="458" y="66"/>
                    <a:pt x="239" y="6"/>
                  </a:cubicBezTo>
                  <a:cubicBezTo>
                    <a:pt x="216" y="2"/>
                    <a:pt x="19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1798100" y="1449050"/>
              <a:ext cx="26375" cy="5900"/>
            </a:xfrm>
            <a:custGeom>
              <a:avLst/>
              <a:gdLst/>
              <a:ahLst/>
              <a:cxnLst/>
              <a:rect l="l" t="t" r="r" b="b"/>
              <a:pathLst>
                <a:path w="1055" h="236" extrusionOk="0">
                  <a:moveTo>
                    <a:pt x="680" y="1"/>
                  </a:moveTo>
                  <a:cubicBezTo>
                    <a:pt x="454" y="1"/>
                    <a:pt x="231" y="23"/>
                    <a:pt x="0" y="61"/>
                  </a:cubicBezTo>
                  <a:cubicBezTo>
                    <a:pt x="172" y="176"/>
                    <a:pt x="340" y="236"/>
                    <a:pt x="507" y="236"/>
                  </a:cubicBezTo>
                  <a:cubicBezTo>
                    <a:pt x="688" y="236"/>
                    <a:pt x="868" y="166"/>
                    <a:pt x="1054" y="22"/>
                  </a:cubicBezTo>
                  <a:cubicBezTo>
                    <a:pt x="928" y="8"/>
                    <a:pt x="803" y="1"/>
                    <a:pt x="6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1757300" y="1454550"/>
              <a:ext cx="12475" cy="22400"/>
            </a:xfrm>
            <a:custGeom>
              <a:avLst/>
              <a:gdLst/>
              <a:ahLst/>
              <a:cxnLst/>
              <a:rect l="l" t="t" r="r" b="b"/>
              <a:pathLst>
                <a:path w="499" h="896" extrusionOk="0">
                  <a:moveTo>
                    <a:pt x="240" y="1"/>
                  </a:moveTo>
                  <a:cubicBezTo>
                    <a:pt x="200" y="1"/>
                    <a:pt x="120" y="1"/>
                    <a:pt x="61" y="60"/>
                  </a:cubicBezTo>
                  <a:cubicBezTo>
                    <a:pt x="1" y="339"/>
                    <a:pt x="21" y="637"/>
                    <a:pt x="61" y="896"/>
                  </a:cubicBezTo>
                  <a:cubicBezTo>
                    <a:pt x="498" y="856"/>
                    <a:pt x="260" y="558"/>
                    <a:pt x="260" y="339"/>
                  </a:cubicBezTo>
                  <a:cubicBezTo>
                    <a:pt x="260" y="200"/>
                    <a:pt x="240" y="10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1793125" y="1585350"/>
              <a:ext cx="13450" cy="10650"/>
            </a:xfrm>
            <a:custGeom>
              <a:avLst/>
              <a:gdLst/>
              <a:ahLst/>
              <a:cxnLst/>
              <a:rect l="l" t="t" r="r" b="b"/>
              <a:pathLst>
                <a:path w="538" h="426" extrusionOk="0">
                  <a:moveTo>
                    <a:pt x="0" y="0"/>
                  </a:moveTo>
                  <a:lnTo>
                    <a:pt x="0" y="179"/>
                  </a:lnTo>
                  <a:cubicBezTo>
                    <a:pt x="40" y="199"/>
                    <a:pt x="40" y="239"/>
                    <a:pt x="60" y="279"/>
                  </a:cubicBezTo>
                  <a:cubicBezTo>
                    <a:pt x="100" y="339"/>
                    <a:pt x="159" y="398"/>
                    <a:pt x="239" y="418"/>
                  </a:cubicBezTo>
                  <a:cubicBezTo>
                    <a:pt x="266" y="423"/>
                    <a:pt x="292" y="425"/>
                    <a:pt x="316" y="425"/>
                  </a:cubicBezTo>
                  <a:cubicBezTo>
                    <a:pt x="402" y="425"/>
                    <a:pt x="476" y="396"/>
                    <a:pt x="537" y="319"/>
                  </a:cubicBezTo>
                  <a:lnTo>
                    <a:pt x="537" y="20"/>
                  </a:lnTo>
                  <a:cubicBezTo>
                    <a:pt x="358"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1884125" y="1585025"/>
              <a:ext cx="10475" cy="8300"/>
            </a:xfrm>
            <a:custGeom>
              <a:avLst/>
              <a:gdLst/>
              <a:ahLst/>
              <a:cxnLst/>
              <a:rect l="l" t="t" r="r" b="b"/>
              <a:pathLst>
                <a:path w="419" h="332" extrusionOk="0">
                  <a:moveTo>
                    <a:pt x="262" y="1"/>
                  </a:moveTo>
                  <a:cubicBezTo>
                    <a:pt x="178" y="1"/>
                    <a:pt x="73" y="33"/>
                    <a:pt x="1" y="33"/>
                  </a:cubicBezTo>
                  <a:lnTo>
                    <a:pt x="1" y="332"/>
                  </a:lnTo>
                  <a:cubicBezTo>
                    <a:pt x="180" y="332"/>
                    <a:pt x="418" y="332"/>
                    <a:pt x="398" y="133"/>
                  </a:cubicBezTo>
                  <a:cubicBezTo>
                    <a:pt x="398" y="28"/>
                    <a:pt x="339" y="1"/>
                    <a:pt x="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1408700" y="1563475"/>
              <a:ext cx="8475" cy="15050"/>
            </a:xfrm>
            <a:custGeom>
              <a:avLst/>
              <a:gdLst/>
              <a:ahLst/>
              <a:cxnLst/>
              <a:rect l="l" t="t" r="r" b="b"/>
              <a:pathLst>
                <a:path w="339" h="602" extrusionOk="0">
                  <a:moveTo>
                    <a:pt x="299" y="0"/>
                  </a:moveTo>
                  <a:lnTo>
                    <a:pt x="100" y="199"/>
                  </a:lnTo>
                  <a:cubicBezTo>
                    <a:pt x="40" y="299"/>
                    <a:pt x="20" y="398"/>
                    <a:pt x="0" y="517"/>
                  </a:cubicBezTo>
                  <a:cubicBezTo>
                    <a:pt x="61" y="578"/>
                    <a:pt x="122" y="602"/>
                    <a:pt x="183" y="602"/>
                  </a:cubicBezTo>
                  <a:cubicBezTo>
                    <a:pt x="221" y="602"/>
                    <a:pt x="260" y="592"/>
                    <a:pt x="299" y="577"/>
                  </a:cubicBezTo>
                  <a:cubicBezTo>
                    <a:pt x="318" y="517"/>
                    <a:pt x="318" y="497"/>
                    <a:pt x="338" y="478"/>
                  </a:cubicBezTo>
                  <a:cubicBezTo>
                    <a:pt x="318" y="318"/>
                    <a:pt x="318" y="15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1611600" y="1393875"/>
              <a:ext cx="12450" cy="12950"/>
            </a:xfrm>
            <a:custGeom>
              <a:avLst/>
              <a:gdLst/>
              <a:ahLst/>
              <a:cxnLst/>
              <a:rect l="l" t="t" r="r" b="b"/>
              <a:pathLst>
                <a:path w="498" h="518" extrusionOk="0">
                  <a:moveTo>
                    <a:pt x="339" y="1"/>
                  </a:moveTo>
                  <a:cubicBezTo>
                    <a:pt x="0" y="180"/>
                    <a:pt x="299" y="339"/>
                    <a:pt x="339" y="518"/>
                  </a:cubicBezTo>
                  <a:lnTo>
                    <a:pt x="498" y="518"/>
                  </a:lnTo>
                  <a:cubicBezTo>
                    <a:pt x="458" y="339"/>
                    <a:pt x="378" y="18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1601150" y="1428700"/>
              <a:ext cx="12950" cy="6925"/>
            </a:xfrm>
            <a:custGeom>
              <a:avLst/>
              <a:gdLst/>
              <a:ahLst/>
              <a:cxnLst/>
              <a:rect l="l" t="t" r="r" b="b"/>
              <a:pathLst>
                <a:path w="518" h="277" extrusionOk="0">
                  <a:moveTo>
                    <a:pt x="40" y="0"/>
                  </a:moveTo>
                  <a:cubicBezTo>
                    <a:pt x="1" y="80"/>
                    <a:pt x="1" y="120"/>
                    <a:pt x="40" y="139"/>
                  </a:cubicBezTo>
                  <a:lnTo>
                    <a:pt x="200" y="219"/>
                  </a:lnTo>
                  <a:cubicBezTo>
                    <a:pt x="263" y="232"/>
                    <a:pt x="334" y="277"/>
                    <a:pt x="393" y="277"/>
                  </a:cubicBezTo>
                  <a:cubicBezTo>
                    <a:pt x="427" y="277"/>
                    <a:pt x="456" y="262"/>
                    <a:pt x="478" y="219"/>
                  </a:cubicBezTo>
                  <a:cubicBezTo>
                    <a:pt x="518" y="120"/>
                    <a:pt x="398" y="40"/>
                    <a:pt x="299" y="20"/>
                  </a:cubicBezTo>
                  <a:cubicBezTo>
                    <a:pt x="219" y="0"/>
                    <a:pt x="120"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1593700" y="1426700"/>
              <a:ext cx="8475" cy="7625"/>
            </a:xfrm>
            <a:custGeom>
              <a:avLst/>
              <a:gdLst/>
              <a:ahLst/>
              <a:cxnLst/>
              <a:rect l="l" t="t" r="r" b="b"/>
              <a:pathLst>
                <a:path w="339" h="305" extrusionOk="0">
                  <a:moveTo>
                    <a:pt x="100" y="1"/>
                  </a:moveTo>
                  <a:cubicBezTo>
                    <a:pt x="0" y="21"/>
                    <a:pt x="20" y="120"/>
                    <a:pt x="80" y="200"/>
                  </a:cubicBezTo>
                  <a:cubicBezTo>
                    <a:pt x="116" y="248"/>
                    <a:pt x="167" y="304"/>
                    <a:pt x="225" y="304"/>
                  </a:cubicBezTo>
                  <a:cubicBezTo>
                    <a:pt x="261" y="304"/>
                    <a:pt x="300" y="281"/>
                    <a:pt x="338" y="219"/>
                  </a:cubicBezTo>
                  <a:lnTo>
                    <a:pt x="338" y="80"/>
                  </a:lnTo>
                  <a:cubicBezTo>
                    <a:pt x="279" y="60"/>
                    <a:pt x="179"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1684700" y="1428700"/>
              <a:ext cx="8475" cy="8475"/>
            </a:xfrm>
            <a:custGeom>
              <a:avLst/>
              <a:gdLst/>
              <a:ahLst/>
              <a:cxnLst/>
              <a:rect l="l" t="t" r="r" b="b"/>
              <a:pathLst>
                <a:path w="339" h="339" extrusionOk="0">
                  <a:moveTo>
                    <a:pt x="180" y="0"/>
                  </a:moveTo>
                  <a:cubicBezTo>
                    <a:pt x="140" y="20"/>
                    <a:pt x="60" y="20"/>
                    <a:pt x="20" y="20"/>
                  </a:cubicBezTo>
                  <a:cubicBezTo>
                    <a:pt x="1" y="80"/>
                    <a:pt x="1" y="139"/>
                    <a:pt x="1" y="199"/>
                  </a:cubicBezTo>
                  <a:cubicBezTo>
                    <a:pt x="100" y="338"/>
                    <a:pt x="219" y="338"/>
                    <a:pt x="339" y="338"/>
                  </a:cubicBezTo>
                  <a:cubicBezTo>
                    <a:pt x="299" y="219"/>
                    <a:pt x="239" y="1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1887100" y="1445600"/>
              <a:ext cx="6500" cy="4050"/>
            </a:xfrm>
            <a:custGeom>
              <a:avLst/>
              <a:gdLst/>
              <a:ahLst/>
              <a:cxnLst/>
              <a:rect l="l" t="t" r="r" b="b"/>
              <a:pathLst>
                <a:path w="260" h="162" extrusionOk="0">
                  <a:moveTo>
                    <a:pt x="100" y="1"/>
                  </a:moveTo>
                  <a:cubicBezTo>
                    <a:pt x="80" y="40"/>
                    <a:pt x="21" y="60"/>
                    <a:pt x="1" y="120"/>
                  </a:cubicBezTo>
                  <a:cubicBezTo>
                    <a:pt x="36" y="149"/>
                    <a:pt x="67" y="161"/>
                    <a:pt x="96" y="161"/>
                  </a:cubicBezTo>
                  <a:cubicBezTo>
                    <a:pt x="165" y="161"/>
                    <a:pt x="217" y="91"/>
                    <a:pt x="259" y="20"/>
                  </a:cubicBezTo>
                  <a:cubicBezTo>
                    <a:pt x="200" y="1"/>
                    <a:pt x="18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1511150" y="1589825"/>
              <a:ext cx="9950" cy="6000"/>
            </a:xfrm>
            <a:custGeom>
              <a:avLst/>
              <a:gdLst/>
              <a:ahLst/>
              <a:cxnLst/>
              <a:rect l="l" t="t" r="r" b="b"/>
              <a:pathLst>
                <a:path w="398" h="240" extrusionOk="0">
                  <a:moveTo>
                    <a:pt x="338" y="0"/>
                  </a:moveTo>
                  <a:cubicBezTo>
                    <a:pt x="199" y="0"/>
                    <a:pt x="80" y="0"/>
                    <a:pt x="0" y="120"/>
                  </a:cubicBezTo>
                  <a:lnTo>
                    <a:pt x="40" y="160"/>
                  </a:lnTo>
                  <a:cubicBezTo>
                    <a:pt x="99" y="219"/>
                    <a:pt x="139" y="239"/>
                    <a:pt x="219" y="239"/>
                  </a:cubicBezTo>
                  <a:cubicBezTo>
                    <a:pt x="298" y="239"/>
                    <a:pt x="338" y="199"/>
                    <a:pt x="398" y="140"/>
                  </a:cubicBezTo>
                  <a:cubicBezTo>
                    <a:pt x="378" y="100"/>
                    <a:pt x="378" y="4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1516100" y="1427200"/>
              <a:ext cx="5000" cy="9475"/>
            </a:xfrm>
            <a:custGeom>
              <a:avLst/>
              <a:gdLst/>
              <a:ahLst/>
              <a:cxnLst/>
              <a:rect l="l" t="t" r="r" b="b"/>
              <a:pathLst>
                <a:path w="200" h="379" extrusionOk="0">
                  <a:moveTo>
                    <a:pt x="120" y="1"/>
                  </a:moveTo>
                  <a:cubicBezTo>
                    <a:pt x="81" y="1"/>
                    <a:pt x="21" y="1"/>
                    <a:pt x="1" y="60"/>
                  </a:cubicBezTo>
                  <a:lnTo>
                    <a:pt x="1" y="80"/>
                  </a:lnTo>
                  <a:lnTo>
                    <a:pt x="1" y="378"/>
                  </a:lnTo>
                  <a:lnTo>
                    <a:pt x="180" y="378"/>
                  </a:lnTo>
                  <a:cubicBezTo>
                    <a:pt x="200" y="279"/>
                    <a:pt x="200" y="160"/>
                    <a:pt x="200" y="40"/>
                  </a:cubicBezTo>
                  <a:cubicBezTo>
                    <a:pt x="200" y="40"/>
                    <a:pt x="18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1676250" y="1405825"/>
              <a:ext cx="4000" cy="5575"/>
            </a:xfrm>
            <a:custGeom>
              <a:avLst/>
              <a:gdLst/>
              <a:ahLst/>
              <a:cxnLst/>
              <a:rect l="l" t="t" r="r" b="b"/>
              <a:pathLst>
                <a:path w="160" h="223" extrusionOk="0">
                  <a:moveTo>
                    <a:pt x="100" y="0"/>
                  </a:moveTo>
                  <a:cubicBezTo>
                    <a:pt x="80" y="0"/>
                    <a:pt x="60" y="0"/>
                    <a:pt x="0" y="40"/>
                  </a:cubicBezTo>
                  <a:lnTo>
                    <a:pt x="0" y="199"/>
                  </a:lnTo>
                  <a:cubicBezTo>
                    <a:pt x="35" y="211"/>
                    <a:pt x="76" y="222"/>
                    <a:pt x="108" y="222"/>
                  </a:cubicBezTo>
                  <a:cubicBezTo>
                    <a:pt x="132" y="222"/>
                    <a:pt x="151" y="216"/>
                    <a:pt x="160" y="199"/>
                  </a:cubicBezTo>
                  <a:lnTo>
                    <a:pt x="160" y="40"/>
                  </a:lnTo>
                  <a:cubicBezTo>
                    <a:pt x="160" y="20"/>
                    <a:pt x="14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1758300" y="1415750"/>
              <a:ext cx="6000" cy="2275"/>
            </a:xfrm>
            <a:custGeom>
              <a:avLst/>
              <a:gdLst/>
              <a:ahLst/>
              <a:cxnLst/>
              <a:rect l="l" t="t" r="r" b="b"/>
              <a:pathLst>
                <a:path w="240" h="91" extrusionOk="0">
                  <a:moveTo>
                    <a:pt x="1" y="1"/>
                  </a:moveTo>
                  <a:cubicBezTo>
                    <a:pt x="40" y="61"/>
                    <a:pt x="80" y="90"/>
                    <a:pt x="120" y="90"/>
                  </a:cubicBezTo>
                  <a:cubicBezTo>
                    <a:pt x="160" y="90"/>
                    <a:pt x="200" y="6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1489750" y="1393875"/>
              <a:ext cx="4500" cy="4500"/>
            </a:xfrm>
            <a:custGeom>
              <a:avLst/>
              <a:gdLst/>
              <a:ahLst/>
              <a:cxnLst/>
              <a:rect l="l" t="t" r="r" b="b"/>
              <a:pathLst>
                <a:path w="180" h="180" extrusionOk="0">
                  <a:moveTo>
                    <a:pt x="1" y="1"/>
                  </a:moveTo>
                  <a:lnTo>
                    <a:pt x="1" y="140"/>
                  </a:lnTo>
                  <a:cubicBezTo>
                    <a:pt x="60" y="140"/>
                    <a:pt x="140" y="180"/>
                    <a:pt x="180" y="180"/>
                  </a:cubicBezTo>
                  <a:lnTo>
                    <a:pt x="1"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1516100" y="1424725"/>
              <a:ext cx="4500" cy="4000"/>
            </a:xfrm>
            <a:custGeom>
              <a:avLst/>
              <a:gdLst/>
              <a:ahLst/>
              <a:cxnLst/>
              <a:rect l="l" t="t" r="r" b="b"/>
              <a:pathLst>
                <a:path w="180" h="160" extrusionOk="0">
                  <a:moveTo>
                    <a:pt x="1" y="0"/>
                  </a:moveTo>
                  <a:lnTo>
                    <a:pt x="1" y="80"/>
                  </a:lnTo>
                  <a:lnTo>
                    <a:pt x="1" y="159"/>
                  </a:lnTo>
                  <a:cubicBezTo>
                    <a:pt x="41" y="139"/>
                    <a:pt x="120" y="139"/>
                    <a:pt x="180" y="139"/>
                  </a:cubicBezTo>
                  <a:cubicBezTo>
                    <a:pt x="120" y="8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3025475" y="1562525"/>
              <a:ext cx="102975" cy="22375"/>
            </a:xfrm>
            <a:custGeom>
              <a:avLst/>
              <a:gdLst/>
              <a:ahLst/>
              <a:cxnLst/>
              <a:rect l="l" t="t" r="r" b="b"/>
              <a:pathLst>
                <a:path w="4119" h="895" extrusionOk="0">
                  <a:moveTo>
                    <a:pt x="3235" y="0"/>
                  </a:moveTo>
                  <a:cubicBezTo>
                    <a:pt x="2157" y="0"/>
                    <a:pt x="1081" y="269"/>
                    <a:pt x="20" y="356"/>
                  </a:cubicBezTo>
                  <a:cubicBezTo>
                    <a:pt x="20" y="416"/>
                    <a:pt x="80" y="456"/>
                    <a:pt x="120" y="476"/>
                  </a:cubicBezTo>
                  <a:cubicBezTo>
                    <a:pt x="319" y="635"/>
                    <a:pt x="40" y="615"/>
                    <a:pt x="40" y="695"/>
                  </a:cubicBezTo>
                  <a:cubicBezTo>
                    <a:pt x="0" y="754"/>
                    <a:pt x="0" y="814"/>
                    <a:pt x="40" y="894"/>
                  </a:cubicBezTo>
                  <a:cubicBezTo>
                    <a:pt x="75" y="894"/>
                    <a:pt x="110" y="895"/>
                    <a:pt x="145" y="895"/>
                  </a:cubicBezTo>
                  <a:cubicBezTo>
                    <a:pt x="1062" y="895"/>
                    <a:pt x="1944" y="650"/>
                    <a:pt x="2825" y="535"/>
                  </a:cubicBezTo>
                  <a:cubicBezTo>
                    <a:pt x="3006" y="393"/>
                    <a:pt x="3210" y="364"/>
                    <a:pt x="3419" y="364"/>
                  </a:cubicBezTo>
                  <a:cubicBezTo>
                    <a:pt x="3561" y="364"/>
                    <a:pt x="3705" y="377"/>
                    <a:pt x="3846" y="377"/>
                  </a:cubicBezTo>
                  <a:cubicBezTo>
                    <a:pt x="3931" y="377"/>
                    <a:pt x="4016" y="372"/>
                    <a:pt x="4098" y="356"/>
                  </a:cubicBezTo>
                  <a:cubicBezTo>
                    <a:pt x="4118" y="58"/>
                    <a:pt x="3899" y="58"/>
                    <a:pt x="3700" y="18"/>
                  </a:cubicBezTo>
                  <a:cubicBezTo>
                    <a:pt x="3545" y="6"/>
                    <a:pt x="3390" y="0"/>
                    <a:pt x="32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3105050" y="1602125"/>
              <a:ext cx="25100" cy="69775"/>
            </a:xfrm>
            <a:custGeom>
              <a:avLst/>
              <a:gdLst/>
              <a:ahLst/>
              <a:cxnLst/>
              <a:rect l="l" t="t" r="r" b="b"/>
              <a:pathLst>
                <a:path w="1004" h="2791" extrusionOk="0">
                  <a:moveTo>
                    <a:pt x="905" y="0"/>
                  </a:moveTo>
                  <a:cubicBezTo>
                    <a:pt x="845" y="0"/>
                    <a:pt x="766" y="28"/>
                    <a:pt x="703" y="28"/>
                  </a:cubicBezTo>
                  <a:cubicBezTo>
                    <a:pt x="694" y="28"/>
                    <a:pt x="685" y="27"/>
                    <a:pt x="676" y="26"/>
                  </a:cubicBezTo>
                  <a:cubicBezTo>
                    <a:pt x="637" y="65"/>
                    <a:pt x="637" y="105"/>
                    <a:pt x="617" y="125"/>
                  </a:cubicBezTo>
                  <a:cubicBezTo>
                    <a:pt x="617" y="225"/>
                    <a:pt x="617" y="324"/>
                    <a:pt x="537" y="404"/>
                  </a:cubicBezTo>
                  <a:cubicBezTo>
                    <a:pt x="517" y="483"/>
                    <a:pt x="517" y="603"/>
                    <a:pt x="497" y="702"/>
                  </a:cubicBezTo>
                  <a:cubicBezTo>
                    <a:pt x="497" y="742"/>
                    <a:pt x="478" y="801"/>
                    <a:pt x="438" y="841"/>
                  </a:cubicBezTo>
                  <a:cubicBezTo>
                    <a:pt x="438" y="921"/>
                    <a:pt x="418" y="980"/>
                    <a:pt x="378" y="1060"/>
                  </a:cubicBezTo>
                  <a:cubicBezTo>
                    <a:pt x="338" y="1160"/>
                    <a:pt x="338" y="1239"/>
                    <a:pt x="318" y="1339"/>
                  </a:cubicBezTo>
                  <a:cubicBezTo>
                    <a:pt x="199" y="1597"/>
                    <a:pt x="318" y="1856"/>
                    <a:pt x="199" y="2114"/>
                  </a:cubicBezTo>
                  <a:lnTo>
                    <a:pt x="179" y="2194"/>
                  </a:lnTo>
                  <a:lnTo>
                    <a:pt x="179" y="2254"/>
                  </a:lnTo>
                  <a:cubicBezTo>
                    <a:pt x="80" y="2353"/>
                    <a:pt x="119" y="2512"/>
                    <a:pt x="20" y="2612"/>
                  </a:cubicBezTo>
                  <a:cubicBezTo>
                    <a:pt x="0" y="2651"/>
                    <a:pt x="0" y="2731"/>
                    <a:pt x="0" y="2791"/>
                  </a:cubicBezTo>
                  <a:cubicBezTo>
                    <a:pt x="438" y="2751"/>
                    <a:pt x="637" y="2453"/>
                    <a:pt x="577" y="2114"/>
                  </a:cubicBezTo>
                  <a:cubicBezTo>
                    <a:pt x="537" y="1836"/>
                    <a:pt x="637" y="1617"/>
                    <a:pt x="696" y="1358"/>
                  </a:cubicBezTo>
                  <a:cubicBezTo>
                    <a:pt x="796" y="961"/>
                    <a:pt x="935" y="543"/>
                    <a:pt x="995" y="125"/>
                  </a:cubicBezTo>
                  <a:cubicBezTo>
                    <a:pt x="1004" y="26"/>
                    <a:pt x="963"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3117475" y="1561475"/>
              <a:ext cx="17925" cy="9975"/>
            </a:xfrm>
            <a:custGeom>
              <a:avLst/>
              <a:gdLst/>
              <a:ahLst/>
              <a:cxnLst/>
              <a:rect l="l" t="t" r="r" b="b"/>
              <a:pathLst>
                <a:path w="717" h="399" extrusionOk="0">
                  <a:moveTo>
                    <a:pt x="259" y="1"/>
                  </a:moveTo>
                  <a:cubicBezTo>
                    <a:pt x="174" y="1"/>
                    <a:pt x="90" y="20"/>
                    <a:pt x="0" y="60"/>
                  </a:cubicBezTo>
                  <a:cubicBezTo>
                    <a:pt x="140" y="180"/>
                    <a:pt x="279" y="279"/>
                    <a:pt x="398" y="398"/>
                  </a:cubicBezTo>
                  <a:lnTo>
                    <a:pt x="697" y="398"/>
                  </a:lnTo>
                  <a:cubicBezTo>
                    <a:pt x="717" y="259"/>
                    <a:pt x="677" y="140"/>
                    <a:pt x="518" y="60"/>
                  </a:cubicBezTo>
                  <a:cubicBezTo>
                    <a:pt x="428" y="20"/>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3116975" y="1589825"/>
              <a:ext cx="5500" cy="14350"/>
            </a:xfrm>
            <a:custGeom>
              <a:avLst/>
              <a:gdLst/>
              <a:ahLst/>
              <a:cxnLst/>
              <a:rect l="l" t="t" r="r" b="b"/>
              <a:pathLst>
                <a:path w="220" h="574" extrusionOk="0">
                  <a:moveTo>
                    <a:pt x="199" y="0"/>
                  </a:moveTo>
                  <a:cubicBezTo>
                    <a:pt x="1" y="140"/>
                    <a:pt x="40" y="319"/>
                    <a:pt x="60" y="518"/>
                  </a:cubicBezTo>
                  <a:cubicBezTo>
                    <a:pt x="60" y="518"/>
                    <a:pt x="100" y="538"/>
                    <a:pt x="140" y="557"/>
                  </a:cubicBezTo>
                  <a:cubicBezTo>
                    <a:pt x="145" y="569"/>
                    <a:pt x="152" y="573"/>
                    <a:pt x="160" y="573"/>
                  </a:cubicBezTo>
                  <a:cubicBezTo>
                    <a:pt x="180" y="573"/>
                    <a:pt x="205" y="541"/>
                    <a:pt x="219" y="498"/>
                  </a:cubicBezTo>
                  <a:cubicBezTo>
                    <a:pt x="219" y="319"/>
                    <a:pt x="199" y="1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3117975" y="1558700"/>
              <a:ext cx="13950" cy="4300"/>
            </a:xfrm>
            <a:custGeom>
              <a:avLst/>
              <a:gdLst/>
              <a:ahLst/>
              <a:cxnLst/>
              <a:rect l="l" t="t" r="r" b="b"/>
              <a:pathLst>
                <a:path w="558" h="172" extrusionOk="0">
                  <a:moveTo>
                    <a:pt x="378" y="0"/>
                  </a:moveTo>
                  <a:cubicBezTo>
                    <a:pt x="242" y="0"/>
                    <a:pt x="111" y="32"/>
                    <a:pt x="0" y="171"/>
                  </a:cubicBezTo>
                  <a:lnTo>
                    <a:pt x="518" y="171"/>
                  </a:lnTo>
                  <a:cubicBezTo>
                    <a:pt x="518" y="112"/>
                    <a:pt x="518" y="72"/>
                    <a:pt x="557" y="12"/>
                  </a:cubicBezTo>
                  <a:cubicBezTo>
                    <a:pt x="497" y="6"/>
                    <a:pt x="437" y="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3205000" y="1533125"/>
              <a:ext cx="2500" cy="3500"/>
            </a:xfrm>
            <a:custGeom>
              <a:avLst/>
              <a:gdLst/>
              <a:ahLst/>
              <a:cxnLst/>
              <a:rect l="l" t="t" r="r" b="b"/>
              <a:pathLst>
                <a:path w="100" h="140" extrusionOk="0">
                  <a:moveTo>
                    <a:pt x="20" y="1"/>
                  </a:moveTo>
                  <a:lnTo>
                    <a:pt x="1" y="80"/>
                  </a:lnTo>
                  <a:lnTo>
                    <a:pt x="1" y="140"/>
                  </a:lnTo>
                  <a:cubicBezTo>
                    <a:pt x="80" y="120"/>
                    <a:pt x="100"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1436050" y="1259100"/>
              <a:ext cx="288950" cy="13900"/>
            </a:xfrm>
            <a:custGeom>
              <a:avLst/>
              <a:gdLst/>
              <a:ahLst/>
              <a:cxnLst/>
              <a:rect l="l" t="t" r="r" b="b"/>
              <a:pathLst>
                <a:path w="11558" h="556" extrusionOk="0">
                  <a:moveTo>
                    <a:pt x="1432" y="1"/>
                  </a:moveTo>
                  <a:cubicBezTo>
                    <a:pt x="1328" y="77"/>
                    <a:pt x="1215" y="102"/>
                    <a:pt x="1098" y="102"/>
                  </a:cubicBezTo>
                  <a:cubicBezTo>
                    <a:pt x="879" y="102"/>
                    <a:pt x="647" y="15"/>
                    <a:pt x="428" y="15"/>
                  </a:cubicBezTo>
                  <a:cubicBezTo>
                    <a:pt x="276" y="15"/>
                    <a:pt x="130" y="57"/>
                    <a:pt x="0" y="200"/>
                  </a:cubicBezTo>
                  <a:cubicBezTo>
                    <a:pt x="100" y="220"/>
                    <a:pt x="219" y="299"/>
                    <a:pt x="318" y="299"/>
                  </a:cubicBezTo>
                  <a:cubicBezTo>
                    <a:pt x="2447" y="359"/>
                    <a:pt x="4595" y="458"/>
                    <a:pt x="6704" y="458"/>
                  </a:cubicBezTo>
                  <a:cubicBezTo>
                    <a:pt x="7460" y="458"/>
                    <a:pt x="8216" y="498"/>
                    <a:pt x="8992" y="518"/>
                  </a:cubicBezTo>
                  <a:cubicBezTo>
                    <a:pt x="9383" y="528"/>
                    <a:pt x="9784" y="555"/>
                    <a:pt x="10185" y="555"/>
                  </a:cubicBezTo>
                  <a:cubicBezTo>
                    <a:pt x="10620" y="555"/>
                    <a:pt x="11054" y="523"/>
                    <a:pt x="11478" y="399"/>
                  </a:cubicBezTo>
                  <a:cubicBezTo>
                    <a:pt x="11498" y="359"/>
                    <a:pt x="11538" y="319"/>
                    <a:pt x="11558" y="299"/>
                  </a:cubicBezTo>
                  <a:cubicBezTo>
                    <a:pt x="11558" y="259"/>
                    <a:pt x="11538" y="220"/>
                    <a:pt x="11498" y="200"/>
                  </a:cubicBezTo>
                  <a:cubicBezTo>
                    <a:pt x="10730" y="114"/>
                    <a:pt x="9954" y="104"/>
                    <a:pt x="9175" y="104"/>
                  </a:cubicBezTo>
                  <a:cubicBezTo>
                    <a:pt x="8918" y="104"/>
                    <a:pt x="8661" y="105"/>
                    <a:pt x="8404" y="105"/>
                  </a:cubicBezTo>
                  <a:cubicBezTo>
                    <a:pt x="8169" y="105"/>
                    <a:pt x="7934" y="104"/>
                    <a:pt x="7699" y="100"/>
                  </a:cubicBezTo>
                  <a:lnTo>
                    <a:pt x="3004" y="21"/>
                  </a:lnTo>
                  <a:cubicBezTo>
                    <a:pt x="2947" y="68"/>
                    <a:pt x="2895" y="93"/>
                    <a:pt x="2840" y="93"/>
                  </a:cubicBezTo>
                  <a:cubicBezTo>
                    <a:pt x="2781" y="93"/>
                    <a:pt x="2719" y="63"/>
                    <a:pt x="2646" y="1"/>
                  </a:cubicBezTo>
                  <a:cubicBezTo>
                    <a:pt x="2487" y="1"/>
                    <a:pt x="2308" y="21"/>
                    <a:pt x="2129" y="21"/>
                  </a:cubicBezTo>
                  <a:cubicBezTo>
                    <a:pt x="2109" y="41"/>
                    <a:pt x="2084" y="51"/>
                    <a:pt x="2054" y="51"/>
                  </a:cubicBezTo>
                  <a:cubicBezTo>
                    <a:pt x="2024" y="51"/>
                    <a:pt x="1989" y="41"/>
                    <a:pt x="1950" y="21"/>
                  </a:cubicBezTo>
                  <a:lnTo>
                    <a:pt x="1751" y="21"/>
                  </a:lnTo>
                  <a:cubicBezTo>
                    <a:pt x="1751" y="21"/>
                    <a:pt x="1751" y="41"/>
                    <a:pt x="1711" y="41"/>
                  </a:cubicBezTo>
                  <a:cubicBezTo>
                    <a:pt x="1691" y="41"/>
                    <a:pt x="1631" y="41"/>
                    <a:pt x="1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1302750" y="1333200"/>
              <a:ext cx="153200" cy="29875"/>
            </a:xfrm>
            <a:custGeom>
              <a:avLst/>
              <a:gdLst/>
              <a:ahLst/>
              <a:cxnLst/>
              <a:rect l="l" t="t" r="r" b="b"/>
              <a:pathLst>
                <a:path w="6128" h="1195" extrusionOk="0">
                  <a:moveTo>
                    <a:pt x="4497" y="1"/>
                  </a:moveTo>
                  <a:cubicBezTo>
                    <a:pt x="4402" y="230"/>
                    <a:pt x="4226" y="276"/>
                    <a:pt x="4035" y="276"/>
                  </a:cubicBezTo>
                  <a:cubicBezTo>
                    <a:pt x="3945" y="276"/>
                    <a:pt x="3851" y="266"/>
                    <a:pt x="3761" y="259"/>
                  </a:cubicBezTo>
                  <a:cubicBezTo>
                    <a:pt x="2945" y="200"/>
                    <a:pt x="2090" y="160"/>
                    <a:pt x="1274" y="100"/>
                  </a:cubicBezTo>
                  <a:cubicBezTo>
                    <a:pt x="1155" y="100"/>
                    <a:pt x="1055" y="80"/>
                    <a:pt x="916" y="60"/>
                  </a:cubicBezTo>
                  <a:cubicBezTo>
                    <a:pt x="856" y="51"/>
                    <a:pt x="802" y="46"/>
                    <a:pt x="747" y="46"/>
                  </a:cubicBezTo>
                  <a:cubicBezTo>
                    <a:pt x="692" y="46"/>
                    <a:pt x="638" y="51"/>
                    <a:pt x="578" y="60"/>
                  </a:cubicBezTo>
                  <a:cubicBezTo>
                    <a:pt x="459" y="100"/>
                    <a:pt x="379" y="160"/>
                    <a:pt x="299" y="259"/>
                  </a:cubicBezTo>
                  <a:cubicBezTo>
                    <a:pt x="260" y="299"/>
                    <a:pt x="220" y="379"/>
                    <a:pt x="200" y="458"/>
                  </a:cubicBezTo>
                  <a:cubicBezTo>
                    <a:pt x="180" y="598"/>
                    <a:pt x="160" y="737"/>
                    <a:pt x="21" y="836"/>
                  </a:cubicBezTo>
                  <a:cubicBezTo>
                    <a:pt x="21" y="916"/>
                    <a:pt x="1" y="956"/>
                    <a:pt x="1" y="1035"/>
                  </a:cubicBezTo>
                  <a:lnTo>
                    <a:pt x="1413" y="1115"/>
                  </a:lnTo>
                  <a:cubicBezTo>
                    <a:pt x="1493" y="1055"/>
                    <a:pt x="1553" y="1035"/>
                    <a:pt x="1592" y="976"/>
                  </a:cubicBezTo>
                  <a:cubicBezTo>
                    <a:pt x="1680" y="961"/>
                    <a:pt x="1757" y="914"/>
                    <a:pt x="1847" y="914"/>
                  </a:cubicBezTo>
                  <a:cubicBezTo>
                    <a:pt x="1880" y="914"/>
                    <a:pt x="1914" y="920"/>
                    <a:pt x="1950" y="936"/>
                  </a:cubicBezTo>
                  <a:cubicBezTo>
                    <a:pt x="1871" y="936"/>
                    <a:pt x="1791" y="956"/>
                    <a:pt x="1712" y="995"/>
                  </a:cubicBezTo>
                  <a:cubicBezTo>
                    <a:pt x="1692" y="1075"/>
                    <a:pt x="1692" y="1155"/>
                    <a:pt x="1771" y="1194"/>
                  </a:cubicBezTo>
                  <a:cubicBezTo>
                    <a:pt x="2468" y="1174"/>
                    <a:pt x="3164" y="1174"/>
                    <a:pt x="3860" y="1174"/>
                  </a:cubicBezTo>
                  <a:cubicBezTo>
                    <a:pt x="4055" y="980"/>
                    <a:pt x="4279" y="950"/>
                    <a:pt x="4519" y="950"/>
                  </a:cubicBezTo>
                  <a:cubicBezTo>
                    <a:pt x="4622" y="950"/>
                    <a:pt x="4727" y="956"/>
                    <a:pt x="4835" y="956"/>
                  </a:cubicBezTo>
                  <a:cubicBezTo>
                    <a:pt x="5026" y="956"/>
                    <a:pt x="5230" y="981"/>
                    <a:pt x="5426" y="981"/>
                  </a:cubicBezTo>
                  <a:cubicBezTo>
                    <a:pt x="5475" y="981"/>
                    <a:pt x="5523" y="980"/>
                    <a:pt x="5571" y="976"/>
                  </a:cubicBezTo>
                  <a:cubicBezTo>
                    <a:pt x="5889" y="956"/>
                    <a:pt x="6128" y="856"/>
                    <a:pt x="5949" y="458"/>
                  </a:cubicBezTo>
                  <a:cubicBezTo>
                    <a:pt x="5631" y="240"/>
                    <a:pt x="5173" y="339"/>
                    <a:pt x="4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1703150" y="1213075"/>
              <a:ext cx="118825" cy="33625"/>
            </a:xfrm>
            <a:custGeom>
              <a:avLst/>
              <a:gdLst/>
              <a:ahLst/>
              <a:cxnLst/>
              <a:rect l="l" t="t" r="r" b="b"/>
              <a:pathLst>
                <a:path w="4753" h="1345" extrusionOk="0">
                  <a:moveTo>
                    <a:pt x="2701" y="0"/>
                  </a:moveTo>
                  <a:cubicBezTo>
                    <a:pt x="1968" y="0"/>
                    <a:pt x="1235" y="69"/>
                    <a:pt x="496" y="91"/>
                  </a:cubicBezTo>
                  <a:cubicBezTo>
                    <a:pt x="377" y="151"/>
                    <a:pt x="257" y="211"/>
                    <a:pt x="158" y="310"/>
                  </a:cubicBezTo>
                  <a:cubicBezTo>
                    <a:pt x="0" y="808"/>
                    <a:pt x="145" y="935"/>
                    <a:pt x="399" y="935"/>
                  </a:cubicBezTo>
                  <a:cubicBezTo>
                    <a:pt x="531" y="935"/>
                    <a:pt x="691" y="901"/>
                    <a:pt x="854" y="867"/>
                  </a:cubicBezTo>
                  <a:cubicBezTo>
                    <a:pt x="949" y="891"/>
                    <a:pt x="1043" y="921"/>
                    <a:pt x="1142" y="921"/>
                  </a:cubicBezTo>
                  <a:cubicBezTo>
                    <a:pt x="1210" y="921"/>
                    <a:pt x="1279" y="907"/>
                    <a:pt x="1351" y="867"/>
                  </a:cubicBezTo>
                  <a:cubicBezTo>
                    <a:pt x="1391" y="847"/>
                    <a:pt x="1451" y="807"/>
                    <a:pt x="1510" y="807"/>
                  </a:cubicBezTo>
                  <a:cubicBezTo>
                    <a:pt x="1429" y="933"/>
                    <a:pt x="1340" y="971"/>
                    <a:pt x="1247" y="971"/>
                  </a:cubicBezTo>
                  <a:cubicBezTo>
                    <a:pt x="1107" y="971"/>
                    <a:pt x="959" y="883"/>
                    <a:pt x="821" y="883"/>
                  </a:cubicBezTo>
                  <a:cubicBezTo>
                    <a:pt x="806" y="883"/>
                    <a:pt x="790" y="884"/>
                    <a:pt x="774" y="887"/>
                  </a:cubicBezTo>
                  <a:cubicBezTo>
                    <a:pt x="675" y="947"/>
                    <a:pt x="595" y="1006"/>
                    <a:pt x="675" y="1165"/>
                  </a:cubicBezTo>
                  <a:cubicBezTo>
                    <a:pt x="1002" y="1281"/>
                    <a:pt x="1340" y="1302"/>
                    <a:pt x="1681" y="1302"/>
                  </a:cubicBezTo>
                  <a:cubicBezTo>
                    <a:pt x="1873" y="1302"/>
                    <a:pt x="2066" y="1296"/>
                    <a:pt x="2258" y="1296"/>
                  </a:cubicBezTo>
                  <a:cubicBezTo>
                    <a:pt x="2367" y="1296"/>
                    <a:pt x="2476" y="1298"/>
                    <a:pt x="2585" y="1305"/>
                  </a:cubicBezTo>
                  <a:cubicBezTo>
                    <a:pt x="2664" y="1165"/>
                    <a:pt x="2565" y="1066"/>
                    <a:pt x="2505" y="947"/>
                  </a:cubicBezTo>
                  <a:cubicBezTo>
                    <a:pt x="2475" y="857"/>
                    <a:pt x="2485" y="832"/>
                    <a:pt x="2510" y="832"/>
                  </a:cubicBezTo>
                  <a:cubicBezTo>
                    <a:pt x="2535" y="832"/>
                    <a:pt x="2575" y="857"/>
                    <a:pt x="2605" y="867"/>
                  </a:cubicBezTo>
                  <a:cubicBezTo>
                    <a:pt x="2634" y="877"/>
                    <a:pt x="2669" y="882"/>
                    <a:pt x="2702" y="882"/>
                  </a:cubicBezTo>
                  <a:cubicBezTo>
                    <a:pt x="2734" y="882"/>
                    <a:pt x="2764" y="877"/>
                    <a:pt x="2784" y="867"/>
                  </a:cubicBezTo>
                  <a:cubicBezTo>
                    <a:pt x="2833" y="859"/>
                    <a:pt x="2879" y="854"/>
                    <a:pt x="2926" y="854"/>
                  </a:cubicBezTo>
                  <a:cubicBezTo>
                    <a:pt x="2992" y="854"/>
                    <a:pt x="3060" y="864"/>
                    <a:pt x="3142" y="887"/>
                  </a:cubicBezTo>
                  <a:cubicBezTo>
                    <a:pt x="3175" y="894"/>
                    <a:pt x="3208" y="896"/>
                    <a:pt x="3242" y="896"/>
                  </a:cubicBezTo>
                  <a:cubicBezTo>
                    <a:pt x="3310" y="896"/>
                    <a:pt x="3380" y="887"/>
                    <a:pt x="3460" y="887"/>
                  </a:cubicBezTo>
                  <a:lnTo>
                    <a:pt x="3480" y="887"/>
                  </a:lnTo>
                  <a:cubicBezTo>
                    <a:pt x="3261" y="966"/>
                    <a:pt x="3102" y="1046"/>
                    <a:pt x="3281" y="1305"/>
                  </a:cubicBezTo>
                  <a:cubicBezTo>
                    <a:pt x="3393" y="1335"/>
                    <a:pt x="3503" y="1345"/>
                    <a:pt x="3612" y="1345"/>
                  </a:cubicBezTo>
                  <a:cubicBezTo>
                    <a:pt x="3792" y="1345"/>
                    <a:pt x="3970" y="1317"/>
                    <a:pt x="4156" y="1305"/>
                  </a:cubicBezTo>
                  <a:cubicBezTo>
                    <a:pt x="4295" y="1185"/>
                    <a:pt x="4375" y="1006"/>
                    <a:pt x="4494" y="867"/>
                  </a:cubicBezTo>
                  <a:cubicBezTo>
                    <a:pt x="4594" y="748"/>
                    <a:pt x="4753" y="608"/>
                    <a:pt x="4693" y="409"/>
                  </a:cubicBezTo>
                  <a:cubicBezTo>
                    <a:pt x="4653" y="350"/>
                    <a:pt x="4594" y="270"/>
                    <a:pt x="4534" y="211"/>
                  </a:cubicBezTo>
                  <a:cubicBezTo>
                    <a:pt x="3920" y="48"/>
                    <a:pt x="3310" y="0"/>
                    <a:pt x="2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1807050" y="1217775"/>
              <a:ext cx="83575" cy="32900"/>
            </a:xfrm>
            <a:custGeom>
              <a:avLst/>
              <a:gdLst/>
              <a:ahLst/>
              <a:cxnLst/>
              <a:rect l="l" t="t" r="r" b="b"/>
              <a:pathLst>
                <a:path w="3343" h="1316" extrusionOk="0">
                  <a:moveTo>
                    <a:pt x="1346" y="0"/>
                  </a:moveTo>
                  <a:cubicBezTo>
                    <a:pt x="1062" y="0"/>
                    <a:pt x="782" y="58"/>
                    <a:pt x="517" y="261"/>
                  </a:cubicBezTo>
                  <a:lnTo>
                    <a:pt x="517" y="460"/>
                  </a:lnTo>
                  <a:cubicBezTo>
                    <a:pt x="497" y="530"/>
                    <a:pt x="443" y="535"/>
                    <a:pt x="383" y="535"/>
                  </a:cubicBezTo>
                  <a:cubicBezTo>
                    <a:pt x="373" y="535"/>
                    <a:pt x="363" y="535"/>
                    <a:pt x="353" y="535"/>
                  </a:cubicBezTo>
                  <a:cubicBezTo>
                    <a:pt x="303" y="535"/>
                    <a:pt x="252" y="538"/>
                    <a:pt x="219" y="580"/>
                  </a:cubicBezTo>
                  <a:cubicBezTo>
                    <a:pt x="0" y="699"/>
                    <a:pt x="0" y="898"/>
                    <a:pt x="0" y="1117"/>
                  </a:cubicBezTo>
                  <a:cubicBezTo>
                    <a:pt x="853" y="1182"/>
                    <a:pt x="1707" y="1316"/>
                    <a:pt x="2571" y="1316"/>
                  </a:cubicBezTo>
                  <a:cubicBezTo>
                    <a:pt x="2755" y="1316"/>
                    <a:pt x="2939" y="1310"/>
                    <a:pt x="3123" y="1296"/>
                  </a:cubicBezTo>
                  <a:cubicBezTo>
                    <a:pt x="3342" y="1017"/>
                    <a:pt x="3342" y="719"/>
                    <a:pt x="3183" y="420"/>
                  </a:cubicBezTo>
                  <a:cubicBezTo>
                    <a:pt x="2885" y="182"/>
                    <a:pt x="2507" y="182"/>
                    <a:pt x="2168" y="82"/>
                  </a:cubicBezTo>
                  <a:cubicBezTo>
                    <a:pt x="1896" y="53"/>
                    <a:pt x="1619" y="0"/>
                    <a:pt x="13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1952250" y="1226400"/>
              <a:ext cx="107950" cy="23775"/>
            </a:xfrm>
            <a:custGeom>
              <a:avLst/>
              <a:gdLst/>
              <a:ahLst/>
              <a:cxnLst/>
              <a:rect l="l" t="t" r="r" b="b"/>
              <a:pathLst>
                <a:path w="4318" h="951" extrusionOk="0">
                  <a:moveTo>
                    <a:pt x="2298" y="1"/>
                  </a:moveTo>
                  <a:cubicBezTo>
                    <a:pt x="1682" y="1"/>
                    <a:pt x="1065" y="46"/>
                    <a:pt x="458" y="115"/>
                  </a:cubicBezTo>
                  <a:cubicBezTo>
                    <a:pt x="1" y="712"/>
                    <a:pt x="1" y="712"/>
                    <a:pt x="956" y="931"/>
                  </a:cubicBezTo>
                  <a:cubicBezTo>
                    <a:pt x="2050" y="931"/>
                    <a:pt x="3164" y="951"/>
                    <a:pt x="4258" y="951"/>
                  </a:cubicBezTo>
                  <a:cubicBezTo>
                    <a:pt x="4139" y="712"/>
                    <a:pt x="4318" y="374"/>
                    <a:pt x="4139" y="155"/>
                  </a:cubicBezTo>
                  <a:cubicBezTo>
                    <a:pt x="3532" y="46"/>
                    <a:pt x="2915" y="1"/>
                    <a:pt x="2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2114875" y="1293075"/>
              <a:ext cx="37825" cy="97850"/>
            </a:xfrm>
            <a:custGeom>
              <a:avLst/>
              <a:gdLst/>
              <a:ahLst/>
              <a:cxnLst/>
              <a:rect l="l" t="t" r="r" b="b"/>
              <a:pathLst>
                <a:path w="1513" h="3914" extrusionOk="0">
                  <a:moveTo>
                    <a:pt x="1106" y="1"/>
                  </a:moveTo>
                  <a:cubicBezTo>
                    <a:pt x="1030" y="1"/>
                    <a:pt x="947" y="25"/>
                    <a:pt x="856" y="74"/>
                  </a:cubicBezTo>
                  <a:cubicBezTo>
                    <a:pt x="790" y="162"/>
                    <a:pt x="706" y="189"/>
                    <a:pt x="620" y="189"/>
                  </a:cubicBezTo>
                  <a:cubicBezTo>
                    <a:pt x="551" y="189"/>
                    <a:pt x="481" y="171"/>
                    <a:pt x="418" y="154"/>
                  </a:cubicBezTo>
                  <a:cubicBezTo>
                    <a:pt x="339" y="154"/>
                    <a:pt x="299" y="193"/>
                    <a:pt x="259" y="273"/>
                  </a:cubicBezTo>
                  <a:cubicBezTo>
                    <a:pt x="220" y="551"/>
                    <a:pt x="319" y="830"/>
                    <a:pt x="200" y="1069"/>
                  </a:cubicBezTo>
                  <a:cubicBezTo>
                    <a:pt x="200" y="1984"/>
                    <a:pt x="1" y="2939"/>
                    <a:pt x="359" y="3834"/>
                  </a:cubicBezTo>
                  <a:lnTo>
                    <a:pt x="438" y="3913"/>
                  </a:lnTo>
                  <a:cubicBezTo>
                    <a:pt x="458" y="3913"/>
                    <a:pt x="498" y="3874"/>
                    <a:pt x="518" y="3854"/>
                  </a:cubicBezTo>
                  <a:cubicBezTo>
                    <a:pt x="538" y="3615"/>
                    <a:pt x="538" y="3376"/>
                    <a:pt x="558" y="3138"/>
                  </a:cubicBezTo>
                  <a:cubicBezTo>
                    <a:pt x="816" y="2958"/>
                    <a:pt x="558" y="2620"/>
                    <a:pt x="796" y="2441"/>
                  </a:cubicBezTo>
                  <a:lnTo>
                    <a:pt x="796" y="2441"/>
                  </a:lnTo>
                  <a:cubicBezTo>
                    <a:pt x="816" y="2461"/>
                    <a:pt x="836" y="2461"/>
                    <a:pt x="856" y="2481"/>
                  </a:cubicBezTo>
                  <a:cubicBezTo>
                    <a:pt x="1155" y="2262"/>
                    <a:pt x="1095" y="1964"/>
                    <a:pt x="995" y="1725"/>
                  </a:cubicBezTo>
                  <a:cubicBezTo>
                    <a:pt x="856" y="1327"/>
                    <a:pt x="936" y="989"/>
                    <a:pt x="1194" y="691"/>
                  </a:cubicBezTo>
                  <a:cubicBezTo>
                    <a:pt x="1453" y="671"/>
                    <a:pt x="1513" y="492"/>
                    <a:pt x="1453" y="253"/>
                  </a:cubicBezTo>
                  <a:cubicBezTo>
                    <a:pt x="1362" y="85"/>
                    <a:pt x="1247" y="1"/>
                    <a:pt x="1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1469850" y="1293950"/>
              <a:ext cx="84075" cy="26025"/>
            </a:xfrm>
            <a:custGeom>
              <a:avLst/>
              <a:gdLst/>
              <a:ahLst/>
              <a:cxnLst/>
              <a:rect l="l" t="t" r="r" b="b"/>
              <a:pathLst>
                <a:path w="3363" h="1041" extrusionOk="0">
                  <a:moveTo>
                    <a:pt x="1006" y="1"/>
                  </a:moveTo>
                  <a:cubicBezTo>
                    <a:pt x="883" y="1"/>
                    <a:pt x="760" y="6"/>
                    <a:pt x="637" y="19"/>
                  </a:cubicBezTo>
                  <a:cubicBezTo>
                    <a:pt x="558" y="99"/>
                    <a:pt x="538" y="158"/>
                    <a:pt x="538" y="258"/>
                  </a:cubicBezTo>
                  <a:cubicBezTo>
                    <a:pt x="578" y="536"/>
                    <a:pt x="299" y="357"/>
                    <a:pt x="240" y="497"/>
                  </a:cubicBezTo>
                  <a:cubicBezTo>
                    <a:pt x="140" y="616"/>
                    <a:pt x="1" y="715"/>
                    <a:pt x="140" y="894"/>
                  </a:cubicBezTo>
                  <a:cubicBezTo>
                    <a:pt x="771" y="1005"/>
                    <a:pt x="1402" y="1040"/>
                    <a:pt x="2043" y="1040"/>
                  </a:cubicBezTo>
                  <a:cubicBezTo>
                    <a:pt x="2210" y="1040"/>
                    <a:pt x="2378" y="1038"/>
                    <a:pt x="2547" y="1034"/>
                  </a:cubicBezTo>
                  <a:cubicBezTo>
                    <a:pt x="2667" y="755"/>
                    <a:pt x="3363" y="715"/>
                    <a:pt x="2885" y="198"/>
                  </a:cubicBezTo>
                  <a:cubicBezTo>
                    <a:pt x="2269" y="148"/>
                    <a:pt x="1639" y="1"/>
                    <a:pt x="10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1422625" y="1335500"/>
              <a:ext cx="94500" cy="33175"/>
            </a:xfrm>
            <a:custGeom>
              <a:avLst/>
              <a:gdLst/>
              <a:ahLst/>
              <a:cxnLst/>
              <a:rect l="l" t="t" r="r" b="b"/>
              <a:pathLst>
                <a:path w="3780" h="1327" extrusionOk="0">
                  <a:moveTo>
                    <a:pt x="1211" y="0"/>
                  </a:moveTo>
                  <a:cubicBezTo>
                    <a:pt x="1182" y="0"/>
                    <a:pt x="1150" y="10"/>
                    <a:pt x="1114" y="28"/>
                  </a:cubicBezTo>
                  <a:cubicBezTo>
                    <a:pt x="1035" y="167"/>
                    <a:pt x="1114" y="287"/>
                    <a:pt x="1094" y="446"/>
                  </a:cubicBezTo>
                  <a:cubicBezTo>
                    <a:pt x="1094" y="663"/>
                    <a:pt x="1022" y="771"/>
                    <a:pt x="868" y="771"/>
                  </a:cubicBezTo>
                  <a:cubicBezTo>
                    <a:pt x="824" y="771"/>
                    <a:pt x="774" y="762"/>
                    <a:pt x="716" y="744"/>
                  </a:cubicBezTo>
                  <a:cubicBezTo>
                    <a:pt x="613" y="707"/>
                    <a:pt x="510" y="687"/>
                    <a:pt x="408" y="687"/>
                  </a:cubicBezTo>
                  <a:cubicBezTo>
                    <a:pt x="295" y="687"/>
                    <a:pt x="185" y="712"/>
                    <a:pt x="80" y="764"/>
                  </a:cubicBezTo>
                  <a:cubicBezTo>
                    <a:pt x="0" y="824"/>
                    <a:pt x="0" y="864"/>
                    <a:pt x="20" y="943"/>
                  </a:cubicBezTo>
                  <a:cubicBezTo>
                    <a:pt x="100" y="1023"/>
                    <a:pt x="199" y="1043"/>
                    <a:pt x="279" y="1122"/>
                  </a:cubicBezTo>
                  <a:lnTo>
                    <a:pt x="279" y="1142"/>
                  </a:lnTo>
                  <a:cubicBezTo>
                    <a:pt x="389" y="1181"/>
                    <a:pt x="503" y="1192"/>
                    <a:pt x="618" y="1192"/>
                  </a:cubicBezTo>
                  <a:cubicBezTo>
                    <a:pt x="770" y="1192"/>
                    <a:pt x="924" y="1173"/>
                    <a:pt x="1076" y="1173"/>
                  </a:cubicBezTo>
                  <a:cubicBezTo>
                    <a:pt x="1224" y="1173"/>
                    <a:pt x="1371" y="1191"/>
                    <a:pt x="1512" y="1261"/>
                  </a:cubicBezTo>
                  <a:cubicBezTo>
                    <a:pt x="1538" y="1261"/>
                    <a:pt x="1565" y="1253"/>
                    <a:pt x="1586" y="1253"/>
                  </a:cubicBezTo>
                  <a:cubicBezTo>
                    <a:pt x="1596" y="1253"/>
                    <a:pt x="1605" y="1255"/>
                    <a:pt x="1611" y="1261"/>
                  </a:cubicBezTo>
                  <a:cubicBezTo>
                    <a:pt x="1657" y="1239"/>
                    <a:pt x="1703" y="1216"/>
                    <a:pt x="1749" y="1216"/>
                  </a:cubicBezTo>
                  <a:cubicBezTo>
                    <a:pt x="1783" y="1216"/>
                    <a:pt x="1816" y="1228"/>
                    <a:pt x="1850" y="1261"/>
                  </a:cubicBezTo>
                  <a:lnTo>
                    <a:pt x="2288" y="1261"/>
                  </a:lnTo>
                  <a:cubicBezTo>
                    <a:pt x="2338" y="1242"/>
                    <a:pt x="2382" y="1232"/>
                    <a:pt x="2427" y="1232"/>
                  </a:cubicBezTo>
                  <a:cubicBezTo>
                    <a:pt x="2472" y="1232"/>
                    <a:pt x="2517" y="1242"/>
                    <a:pt x="2566" y="1261"/>
                  </a:cubicBezTo>
                  <a:lnTo>
                    <a:pt x="2646" y="1261"/>
                  </a:lnTo>
                  <a:cubicBezTo>
                    <a:pt x="2680" y="1239"/>
                    <a:pt x="2728" y="1216"/>
                    <a:pt x="2778" y="1216"/>
                  </a:cubicBezTo>
                  <a:cubicBezTo>
                    <a:pt x="2814" y="1216"/>
                    <a:pt x="2851" y="1228"/>
                    <a:pt x="2885" y="1261"/>
                  </a:cubicBezTo>
                  <a:cubicBezTo>
                    <a:pt x="3004" y="1251"/>
                    <a:pt x="3130" y="1234"/>
                    <a:pt x="3255" y="1234"/>
                  </a:cubicBezTo>
                  <a:cubicBezTo>
                    <a:pt x="3359" y="1234"/>
                    <a:pt x="3462" y="1245"/>
                    <a:pt x="3561" y="1281"/>
                  </a:cubicBezTo>
                  <a:cubicBezTo>
                    <a:pt x="3601" y="1311"/>
                    <a:pt x="3631" y="1326"/>
                    <a:pt x="3660" y="1326"/>
                  </a:cubicBezTo>
                  <a:cubicBezTo>
                    <a:pt x="3690" y="1326"/>
                    <a:pt x="3720" y="1311"/>
                    <a:pt x="3760" y="1281"/>
                  </a:cubicBezTo>
                  <a:cubicBezTo>
                    <a:pt x="3780" y="1202"/>
                    <a:pt x="3780" y="1142"/>
                    <a:pt x="3760" y="1063"/>
                  </a:cubicBezTo>
                  <a:cubicBezTo>
                    <a:pt x="3601" y="923"/>
                    <a:pt x="3402" y="884"/>
                    <a:pt x="3243" y="764"/>
                  </a:cubicBezTo>
                  <a:cubicBezTo>
                    <a:pt x="3163" y="724"/>
                    <a:pt x="3083" y="685"/>
                    <a:pt x="3044" y="625"/>
                  </a:cubicBezTo>
                  <a:cubicBezTo>
                    <a:pt x="3103" y="565"/>
                    <a:pt x="3203" y="585"/>
                    <a:pt x="3263" y="525"/>
                  </a:cubicBezTo>
                  <a:cubicBezTo>
                    <a:pt x="3302" y="366"/>
                    <a:pt x="3302" y="247"/>
                    <a:pt x="3163" y="148"/>
                  </a:cubicBezTo>
                  <a:cubicBezTo>
                    <a:pt x="3134" y="136"/>
                    <a:pt x="3103" y="131"/>
                    <a:pt x="3072" y="131"/>
                  </a:cubicBezTo>
                  <a:cubicBezTo>
                    <a:pt x="2995" y="131"/>
                    <a:pt x="2915" y="159"/>
                    <a:pt x="2845" y="187"/>
                  </a:cubicBezTo>
                  <a:cubicBezTo>
                    <a:pt x="2745" y="207"/>
                    <a:pt x="2606" y="207"/>
                    <a:pt x="2507" y="207"/>
                  </a:cubicBezTo>
                  <a:cubicBezTo>
                    <a:pt x="2367" y="247"/>
                    <a:pt x="2208" y="247"/>
                    <a:pt x="2069" y="287"/>
                  </a:cubicBezTo>
                  <a:cubicBezTo>
                    <a:pt x="1989" y="327"/>
                    <a:pt x="1950" y="366"/>
                    <a:pt x="1910" y="426"/>
                  </a:cubicBezTo>
                  <a:lnTo>
                    <a:pt x="1910" y="486"/>
                  </a:lnTo>
                  <a:lnTo>
                    <a:pt x="1950" y="565"/>
                  </a:lnTo>
                  <a:cubicBezTo>
                    <a:pt x="2049" y="565"/>
                    <a:pt x="2049" y="565"/>
                    <a:pt x="1950" y="585"/>
                  </a:cubicBezTo>
                  <a:lnTo>
                    <a:pt x="1910" y="545"/>
                  </a:lnTo>
                  <a:cubicBezTo>
                    <a:pt x="1890" y="486"/>
                    <a:pt x="1890" y="446"/>
                    <a:pt x="1870" y="386"/>
                  </a:cubicBezTo>
                  <a:cubicBezTo>
                    <a:pt x="1850" y="346"/>
                    <a:pt x="1790" y="346"/>
                    <a:pt x="1711" y="346"/>
                  </a:cubicBezTo>
                  <a:lnTo>
                    <a:pt x="1671" y="386"/>
                  </a:lnTo>
                  <a:lnTo>
                    <a:pt x="1592" y="366"/>
                  </a:lnTo>
                  <a:cubicBezTo>
                    <a:pt x="1651" y="287"/>
                    <a:pt x="1691" y="247"/>
                    <a:pt x="1711" y="167"/>
                  </a:cubicBezTo>
                  <a:lnTo>
                    <a:pt x="1711" y="88"/>
                  </a:lnTo>
                  <a:cubicBezTo>
                    <a:pt x="1691" y="68"/>
                    <a:pt x="1671" y="68"/>
                    <a:pt x="1651" y="48"/>
                  </a:cubicBezTo>
                  <a:lnTo>
                    <a:pt x="1313" y="48"/>
                  </a:lnTo>
                  <a:cubicBezTo>
                    <a:pt x="1280" y="15"/>
                    <a:pt x="1247" y="0"/>
                    <a:pt x="1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2108925" y="1426700"/>
              <a:ext cx="99475" cy="22900"/>
            </a:xfrm>
            <a:custGeom>
              <a:avLst/>
              <a:gdLst/>
              <a:ahLst/>
              <a:cxnLst/>
              <a:rect l="l" t="t" r="r" b="b"/>
              <a:pathLst>
                <a:path w="3979" h="916" extrusionOk="0">
                  <a:moveTo>
                    <a:pt x="3720" y="1"/>
                  </a:moveTo>
                  <a:cubicBezTo>
                    <a:pt x="3660" y="1"/>
                    <a:pt x="3601" y="21"/>
                    <a:pt x="3541" y="60"/>
                  </a:cubicBezTo>
                  <a:cubicBezTo>
                    <a:pt x="3260" y="60"/>
                    <a:pt x="2974" y="53"/>
                    <a:pt x="2688" y="53"/>
                  </a:cubicBezTo>
                  <a:cubicBezTo>
                    <a:pt x="2163" y="53"/>
                    <a:pt x="1636" y="78"/>
                    <a:pt x="1134" y="219"/>
                  </a:cubicBezTo>
                  <a:cubicBezTo>
                    <a:pt x="1080" y="295"/>
                    <a:pt x="1014" y="329"/>
                    <a:pt x="947" y="329"/>
                  </a:cubicBezTo>
                  <a:cubicBezTo>
                    <a:pt x="889" y="329"/>
                    <a:pt x="831" y="305"/>
                    <a:pt x="776" y="259"/>
                  </a:cubicBezTo>
                  <a:lnTo>
                    <a:pt x="597" y="259"/>
                  </a:lnTo>
                  <a:cubicBezTo>
                    <a:pt x="537" y="309"/>
                    <a:pt x="472" y="319"/>
                    <a:pt x="403" y="319"/>
                  </a:cubicBezTo>
                  <a:cubicBezTo>
                    <a:pt x="356" y="319"/>
                    <a:pt x="308" y="314"/>
                    <a:pt x="257" y="314"/>
                  </a:cubicBezTo>
                  <a:cubicBezTo>
                    <a:pt x="232" y="314"/>
                    <a:pt x="206" y="316"/>
                    <a:pt x="179" y="319"/>
                  </a:cubicBezTo>
                  <a:cubicBezTo>
                    <a:pt x="99" y="359"/>
                    <a:pt x="40" y="379"/>
                    <a:pt x="0" y="458"/>
                  </a:cubicBezTo>
                  <a:cubicBezTo>
                    <a:pt x="0" y="518"/>
                    <a:pt x="0" y="597"/>
                    <a:pt x="40" y="677"/>
                  </a:cubicBezTo>
                  <a:cubicBezTo>
                    <a:pt x="80" y="776"/>
                    <a:pt x="179" y="856"/>
                    <a:pt x="259" y="916"/>
                  </a:cubicBezTo>
                  <a:lnTo>
                    <a:pt x="438" y="916"/>
                  </a:lnTo>
                  <a:cubicBezTo>
                    <a:pt x="557" y="856"/>
                    <a:pt x="696" y="856"/>
                    <a:pt x="836" y="796"/>
                  </a:cubicBezTo>
                  <a:cubicBezTo>
                    <a:pt x="1552" y="717"/>
                    <a:pt x="2268" y="677"/>
                    <a:pt x="2984" y="617"/>
                  </a:cubicBezTo>
                  <a:cubicBezTo>
                    <a:pt x="3086" y="654"/>
                    <a:pt x="3186" y="672"/>
                    <a:pt x="3282" y="672"/>
                  </a:cubicBezTo>
                  <a:cubicBezTo>
                    <a:pt x="3449" y="672"/>
                    <a:pt x="3609" y="619"/>
                    <a:pt x="3760" y="518"/>
                  </a:cubicBezTo>
                  <a:cubicBezTo>
                    <a:pt x="3879" y="398"/>
                    <a:pt x="3979" y="259"/>
                    <a:pt x="3899" y="60"/>
                  </a:cubicBezTo>
                  <a:cubicBezTo>
                    <a:pt x="3839" y="21"/>
                    <a:pt x="3780" y="1"/>
                    <a:pt x="37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1636450" y="1352100"/>
              <a:ext cx="77125" cy="32850"/>
            </a:xfrm>
            <a:custGeom>
              <a:avLst/>
              <a:gdLst/>
              <a:ahLst/>
              <a:cxnLst/>
              <a:rect l="l" t="t" r="r" b="b"/>
              <a:pathLst>
                <a:path w="3085" h="1314" extrusionOk="0">
                  <a:moveTo>
                    <a:pt x="1254" y="1"/>
                  </a:moveTo>
                  <a:cubicBezTo>
                    <a:pt x="1175" y="60"/>
                    <a:pt x="1155" y="120"/>
                    <a:pt x="1155" y="220"/>
                  </a:cubicBezTo>
                  <a:cubicBezTo>
                    <a:pt x="1155" y="279"/>
                    <a:pt x="1175" y="319"/>
                    <a:pt x="1175" y="379"/>
                  </a:cubicBezTo>
                  <a:cubicBezTo>
                    <a:pt x="1175" y="439"/>
                    <a:pt x="1140" y="465"/>
                    <a:pt x="1106" y="465"/>
                  </a:cubicBezTo>
                  <a:cubicBezTo>
                    <a:pt x="1095" y="465"/>
                    <a:pt x="1085" y="463"/>
                    <a:pt x="1075" y="458"/>
                  </a:cubicBezTo>
                  <a:cubicBezTo>
                    <a:pt x="986" y="413"/>
                    <a:pt x="874" y="391"/>
                    <a:pt x="765" y="391"/>
                  </a:cubicBezTo>
                  <a:cubicBezTo>
                    <a:pt x="728" y="391"/>
                    <a:pt x="692" y="394"/>
                    <a:pt x="657" y="399"/>
                  </a:cubicBezTo>
                  <a:cubicBezTo>
                    <a:pt x="478" y="458"/>
                    <a:pt x="339" y="578"/>
                    <a:pt x="180" y="677"/>
                  </a:cubicBezTo>
                  <a:lnTo>
                    <a:pt x="41" y="816"/>
                  </a:lnTo>
                  <a:cubicBezTo>
                    <a:pt x="41" y="856"/>
                    <a:pt x="1" y="896"/>
                    <a:pt x="1" y="916"/>
                  </a:cubicBezTo>
                  <a:cubicBezTo>
                    <a:pt x="1" y="956"/>
                    <a:pt x="41" y="995"/>
                    <a:pt x="41" y="1015"/>
                  </a:cubicBezTo>
                  <a:cubicBezTo>
                    <a:pt x="71" y="1045"/>
                    <a:pt x="100" y="1060"/>
                    <a:pt x="133" y="1060"/>
                  </a:cubicBezTo>
                  <a:cubicBezTo>
                    <a:pt x="165" y="1060"/>
                    <a:pt x="200" y="1045"/>
                    <a:pt x="240" y="1015"/>
                  </a:cubicBezTo>
                  <a:cubicBezTo>
                    <a:pt x="279" y="995"/>
                    <a:pt x="359" y="995"/>
                    <a:pt x="399" y="995"/>
                  </a:cubicBezTo>
                  <a:cubicBezTo>
                    <a:pt x="593" y="1056"/>
                    <a:pt x="790" y="1072"/>
                    <a:pt x="987" y="1072"/>
                  </a:cubicBezTo>
                  <a:cubicBezTo>
                    <a:pt x="1212" y="1072"/>
                    <a:pt x="1438" y="1051"/>
                    <a:pt x="1663" y="1051"/>
                  </a:cubicBezTo>
                  <a:cubicBezTo>
                    <a:pt x="1886" y="1051"/>
                    <a:pt x="2108" y="1072"/>
                    <a:pt x="2328" y="1154"/>
                  </a:cubicBezTo>
                  <a:lnTo>
                    <a:pt x="2468" y="1154"/>
                  </a:lnTo>
                  <a:cubicBezTo>
                    <a:pt x="2607" y="1274"/>
                    <a:pt x="2786" y="1214"/>
                    <a:pt x="2945" y="1314"/>
                  </a:cubicBezTo>
                  <a:cubicBezTo>
                    <a:pt x="3045" y="1254"/>
                    <a:pt x="3064" y="1115"/>
                    <a:pt x="3064" y="995"/>
                  </a:cubicBezTo>
                  <a:cubicBezTo>
                    <a:pt x="3025" y="777"/>
                    <a:pt x="2786" y="677"/>
                    <a:pt x="2686" y="478"/>
                  </a:cubicBezTo>
                  <a:cubicBezTo>
                    <a:pt x="2671" y="417"/>
                    <a:pt x="2656" y="391"/>
                    <a:pt x="2623" y="391"/>
                  </a:cubicBezTo>
                  <a:cubicBezTo>
                    <a:pt x="2613" y="391"/>
                    <a:pt x="2601" y="394"/>
                    <a:pt x="2587" y="399"/>
                  </a:cubicBezTo>
                  <a:cubicBezTo>
                    <a:pt x="2606" y="373"/>
                    <a:pt x="2621" y="364"/>
                    <a:pt x="2633" y="364"/>
                  </a:cubicBezTo>
                  <a:cubicBezTo>
                    <a:pt x="2659" y="364"/>
                    <a:pt x="2673" y="405"/>
                    <a:pt x="2686" y="418"/>
                  </a:cubicBezTo>
                  <a:cubicBezTo>
                    <a:pt x="2766" y="418"/>
                    <a:pt x="2846" y="399"/>
                    <a:pt x="2885" y="379"/>
                  </a:cubicBezTo>
                  <a:cubicBezTo>
                    <a:pt x="2985" y="259"/>
                    <a:pt x="3084" y="160"/>
                    <a:pt x="29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1723500" y="1263075"/>
              <a:ext cx="167000" cy="13475"/>
            </a:xfrm>
            <a:custGeom>
              <a:avLst/>
              <a:gdLst/>
              <a:ahLst/>
              <a:cxnLst/>
              <a:rect l="l" t="t" r="r" b="b"/>
              <a:pathLst>
                <a:path w="6680" h="539" extrusionOk="0">
                  <a:moveTo>
                    <a:pt x="378" y="1"/>
                  </a:moveTo>
                  <a:cubicBezTo>
                    <a:pt x="299" y="140"/>
                    <a:pt x="159" y="80"/>
                    <a:pt x="60" y="160"/>
                  </a:cubicBezTo>
                  <a:lnTo>
                    <a:pt x="0" y="240"/>
                  </a:lnTo>
                  <a:cubicBezTo>
                    <a:pt x="188" y="354"/>
                    <a:pt x="375" y="382"/>
                    <a:pt x="566" y="382"/>
                  </a:cubicBezTo>
                  <a:cubicBezTo>
                    <a:pt x="739" y="382"/>
                    <a:pt x="914" y="359"/>
                    <a:pt x="1094" y="359"/>
                  </a:cubicBezTo>
                  <a:cubicBezTo>
                    <a:pt x="2546" y="399"/>
                    <a:pt x="3979" y="339"/>
                    <a:pt x="5391" y="538"/>
                  </a:cubicBezTo>
                  <a:cubicBezTo>
                    <a:pt x="5531" y="464"/>
                    <a:pt x="5679" y="446"/>
                    <a:pt x="5827" y="446"/>
                  </a:cubicBezTo>
                  <a:cubicBezTo>
                    <a:pt x="5965" y="446"/>
                    <a:pt x="6104" y="461"/>
                    <a:pt x="6237" y="461"/>
                  </a:cubicBezTo>
                  <a:cubicBezTo>
                    <a:pt x="6267" y="461"/>
                    <a:pt x="6297" y="460"/>
                    <a:pt x="6326" y="458"/>
                  </a:cubicBezTo>
                  <a:cubicBezTo>
                    <a:pt x="6348" y="458"/>
                    <a:pt x="6371" y="459"/>
                    <a:pt x="6393" y="459"/>
                  </a:cubicBezTo>
                  <a:cubicBezTo>
                    <a:pt x="6546" y="459"/>
                    <a:pt x="6679" y="444"/>
                    <a:pt x="6644" y="200"/>
                  </a:cubicBezTo>
                  <a:cubicBezTo>
                    <a:pt x="5284" y="123"/>
                    <a:pt x="3936" y="9"/>
                    <a:pt x="2581" y="9"/>
                  </a:cubicBezTo>
                  <a:cubicBezTo>
                    <a:pt x="2192" y="9"/>
                    <a:pt x="1803" y="19"/>
                    <a:pt x="1413" y="41"/>
                  </a:cubicBezTo>
                  <a:cubicBezTo>
                    <a:pt x="1269" y="108"/>
                    <a:pt x="1135" y="138"/>
                    <a:pt x="1001" y="138"/>
                  </a:cubicBezTo>
                  <a:cubicBezTo>
                    <a:pt x="856" y="138"/>
                    <a:pt x="712" y="103"/>
                    <a:pt x="557" y="41"/>
                  </a:cubicBezTo>
                  <a:cubicBezTo>
                    <a:pt x="498" y="1"/>
                    <a:pt x="418" y="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1295300" y="1324750"/>
              <a:ext cx="128325" cy="21700"/>
            </a:xfrm>
            <a:custGeom>
              <a:avLst/>
              <a:gdLst/>
              <a:ahLst/>
              <a:cxnLst/>
              <a:rect l="l" t="t" r="r" b="b"/>
              <a:pathLst>
                <a:path w="5133" h="868" extrusionOk="0">
                  <a:moveTo>
                    <a:pt x="478" y="1"/>
                  </a:moveTo>
                  <a:cubicBezTo>
                    <a:pt x="1" y="100"/>
                    <a:pt x="379" y="418"/>
                    <a:pt x="319" y="657"/>
                  </a:cubicBezTo>
                  <a:cubicBezTo>
                    <a:pt x="359" y="717"/>
                    <a:pt x="398" y="757"/>
                    <a:pt x="478" y="776"/>
                  </a:cubicBezTo>
                  <a:cubicBezTo>
                    <a:pt x="558" y="776"/>
                    <a:pt x="597" y="717"/>
                    <a:pt x="657" y="677"/>
                  </a:cubicBezTo>
                  <a:cubicBezTo>
                    <a:pt x="717" y="617"/>
                    <a:pt x="776" y="558"/>
                    <a:pt x="876" y="558"/>
                  </a:cubicBezTo>
                  <a:cubicBezTo>
                    <a:pt x="955" y="558"/>
                    <a:pt x="1055" y="518"/>
                    <a:pt x="1154" y="518"/>
                  </a:cubicBezTo>
                  <a:cubicBezTo>
                    <a:pt x="1214" y="558"/>
                    <a:pt x="1294" y="597"/>
                    <a:pt x="1373" y="657"/>
                  </a:cubicBezTo>
                  <a:cubicBezTo>
                    <a:pt x="2169" y="677"/>
                    <a:pt x="2965" y="717"/>
                    <a:pt x="3760" y="816"/>
                  </a:cubicBezTo>
                  <a:cubicBezTo>
                    <a:pt x="3949" y="854"/>
                    <a:pt x="4147" y="868"/>
                    <a:pt x="4347" y="868"/>
                  </a:cubicBezTo>
                  <a:cubicBezTo>
                    <a:pt x="4462" y="868"/>
                    <a:pt x="4579" y="863"/>
                    <a:pt x="4695" y="856"/>
                  </a:cubicBezTo>
                  <a:cubicBezTo>
                    <a:pt x="5133" y="796"/>
                    <a:pt x="4934" y="578"/>
                    <a:pt x="4795" y="379"/>
                  </a:cubicBezTo>
                  <a:lnTo>
                    <a:pt x="4655" y="379"/>
                  </a:lnTo>
                  <a:cubicBezTo>
                    <a:pt x="4593" y="421"/>
                    <a:pt x="4524" y="446"/>
                    <a:pt x="4456" y="446"/>
                  </a:cubicBezTo>
                  <a:cubicBezTo>
                    <a:pt x="4395" y="446"/>
                    <a:pt x="4334" y="426"/>
                    <a:pt x="4278" y="379"/>
                  </a:cubicBezTo>
                  <a:cubicBezTo>
                    <a:pt x="3661" y="359"/>
                    <a:pt x="3064" y="359"/>
                    <a:pt x="2447" y="319"/>
                  </a:cubicBezTo>
                  <a:cubicBezTo>
                    <a:pt x="2368" y="289"/>
                    <a:pt x="2293" y="274"/>
                    <a:pt x="2219" y="274"/>
                  </a:cubicBezTo>
                  <a:cubicBezTo>
                    <a:pt x="2144" y="274"/>
                    <a:pt x="2069" y="289"/>
                    <a:pt x="1990" y="319"/>
                  </a:cubicBezTo>
                  <a:lnTo>
                    <a:pt x="1910" y="319"/>
                  </a:lnTo>
                  <a:cubicBezTo>
                    <a:pt x="1801" y="267"/>
                    <a:pt x="1683" y="256"/>
                    <a:pt x="1563" y="256"/>
                  </a:cubicBezTo>
                  <a:cubicBezTo>
                    <a:pt x="1458" y="256"/>
                    <a:pt x="1351" y="264"/>
                    <a:pt x="1246" y="264"/>
                  </a:cubicBezTo>
                  <a:cubicBezTo>
                    <a:pt x="1097" y="264"/>
                    <a:pt x="950" y="247"/>
                    <a:pt x="816" y="160"/>
                  </a:cubicBezTo>
                  <a:cubicBezTo>
                    <a:pt x="717" y="80"/>
                    <a:pt x="577" y="10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1963700" y="1419750"/>
              <a:ext cx="105450" cy="21800"/>
            </a:xfrm>
            <a:custGeom>
              <a:avLst/>
              <a:gdLst/>
              <a:ahLst/>
              <a:cxnLst/>
              <a:rect l="l" t="t" r="r" b="b"/>
              <a:pathLst>
                <a:path w="4218" h="872" extrusionOk="0">
                  <a:moveTo>
                    <a:pt x="1303" y="0"/>
                  </a:moveTo>
                  <a:cubicBezTo>
                    <a:pt x="1015" y="0"/>
                    <a:pt x="726" y="13"/>
                    <a:pt x="437" y="13"/>
                  </a:cubicBezTo>
                  <a:cubicBezTo>
                    <a:pt x="292" y="13"/>
                    <a:pt x="146" y="10"/>
                    <a:pt x="0" y="0"/>
                  </a:cubicBezTo>
                  <a:lnTo>
                    <a:pt x="0" y="0"/>
                  </a:lnTo>
                  <a:cubicBezTo>
                    <a:pt x="181" y="159"/>
                    <a:pt x="389" y="200"/>
                    <a:pt x="599" y="200"/>
                  </a:cubicBezTo>
                  <a:cubicBezTo>
                    <a:pt x="782" y="200"/>
                    <a:pt x="967" y="169"/>
                    <a:pt x="1134" y="159"/>
                  </a:cubicBezTo>
                  <a:cubicBezTo>
                    <a:pt x="1154" y="158"/>
                    <a:pt x="1172" y="158"/>
                    <a:pt x="1190" y="158"/>
                  </a:cubicBezTo>
                  <a:cubicBezTo>
                    <a:pt x="1630" y="158"/>
                    <a:pt x="1610" y="392"/>
                    <a:pt x="1572" y="736"/>
                  </a:cubicBezTo>
                  <a:cubicBezTo>
                    <a:pt x="2039" y="779"/>
                    <a:pt x="2525" y="871"/>
                    <a:pt x="3032" y="871"/>
                  </a:cubicBezTo>
                  <a:cubicBezTo>
                    <a:pt x="3238" y="871"/>
                    <a:pt x="3448" y="856"/>
                    <a:pt x="3661" y="816"/>
                  </a:cubicBezTo>
                  <a:cubicBezTo>
                    <a:pt x="3705" y="786"/>
                    <a:pt x="3757" y="779"/>
                    <a:pt x="3811" y="779"/>
                  </a:cubicBezTo>
                  <a:cubicBezTo>
                    <a:pt x="3871" y="779"/>
                    <a:pt x="3933" y="788"/>
                    <a:pt x="3989" y="788"/>
                  </a:cubicBezTo>
                  <a:cubicBezTo>
                    <a:pt x="4021" y="788"/>
                    <a:pt x="4051" y="785"/>
                    <a:pt x="4078" y="776"/>
                  </a:cubicBezTo>
                  <a:cubicBezTo>
                    <a:pt x="4158" y="756"/>
                    <a:pt x="4198" y="696"/>
                    <a:pt x="4218" y="637"/>
                  </a:cubicBezTo>
                  <a:cubicBezTo>
                    <a:pt x="4218" y="557"/>
                    <a:pt x="4198" y="478"/>
                    <a:pt x="4158" y="438"/>
                  </a:cubicBezTo>
                  <a:cubicBezTo>
                    <a:pt x="4038" y="378"/>
                    <a:pt x="3907" y="284"/>
                    <a:pt x="3764" y="284"/>
                  </a:cubicBezTo>
                  <a:cubicBezTo>
                    <a:pt x="3718" y="284"/>
                    <a:pt x="3670" y="294"/>
                    <a:pt x="3621" y="318"/>
                  </a:cubicBezTo>
                  <a:lnTo>
                    <a:pt x="3501" y="318"/>
                  </a:lnTo>
                  <a:cubicBezTo>
                    <a:pt x="3406" y="264"/>
                    <a:pt x="3303" y="251"/>
                    <a:pt x="3198" y="251"/>
                  </a:cubicBezTo>
                  <a:cubicBezTo>
                    <a:pt x="3111" y="251"/>
                    <a:pt x="3022" y="260"/>
                    <a:pt x="2934" y="260"/>
                  </a:cubicBezTo>
                  <a:cubicBezTo>
                    <a:pt x="2821" y="260"/>
                    <a:pt x="2709" y="245"/>
                    <a:pt x="2606" y="179"/>
                  </a:cubicBezTo>
                  <a:cubicBezTo>
                    <a:pt x="2169" y="30"/>
                    <a:pt x="1736" y="0"/>
                    <a:pt x="13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1502175" y="1340900"/>
              <a:ext cx="84575" cy="33700"/>
            </a:xfrm>
            <a:custGeom>
              <a:avLst/>
              <a:gdLst/>
              <a:ahLst/>
              <a:cxnLst/>
              <a:rect l="l" t="t" r="r" b="b"/>
              <a:pathLst>
                <a:path w="3383" h="1348" extrusionOk="0">
                  <a:moveTo>
                    <a:pt x="1236" y="276"/>
                  </a:moveTo>
                  <a:cubicBezTo>
                    <a:pt x="1234" y="286"/>
                    <a:pt x="1238" y="303"/>
                    <a:pt x="1254" y="329"/>
                  </a:cubicBezTo>
                  <a:cubicBezTo>
                    <a:pt x="1261" y="336"/>
                    <a:pt x="1263" y="338"/>
                    <a:pt x="1260" y="338"/>
                  </a:cubicBezTo>
                  <a:cubicBezTo>
                    <a:pt x="1254" y="338"/>
                    <a:pt x="1228" y="329"/>
                    <a:pt x="1175" y="329"/>
                  </a:cubicBezTo>
                  <a:cubicBezTo>
                    <a:pt x="1153" y="329"/>
                    <a:pt x="1132" y="332"/>
                    <a:pt x="1114" y="338"/>
                  </a:cubicBezTo>
                  <a:lnTo>
                    <a:pt x="1114" y="338"/>
                  </a:lnTo>
                  <a:cubicBezTo>
                    <a:pt x="1149" y="308"/>
                    <a:pt x="1189" y="286"/>
                    <a:pt x="1236" y="276"/>
                  </a:cubicBezTo>
                  <a:close/>
                  <a:moveTo>
                    <a:pt x="655" y="0"/>
                  </a:moveTo>
                  <a:cubicBezTo>
                    <a:pt x="516" y="0"/>
                    <a:pt x="377" y="9"/>
                    <a:pt x="240" y="31"/>
                  </a:cubicBezTo>
                  <a:cubicBezTo>
                    <a:pt x="160" y="71"/>
                    <a:pt x="140" y="150"/>
                    <a:pt x="140" y="230"/>
                  </a:cubicBezTo>
                  <a:cubicBezTo>
                    <a:pt x="81" y="488"/>
                    <a:pt x="1" y="747"/>
                    <a:pt x="478" y="827"/>
                  </a:cubicBezTo>
                  <a:cubicBezTo>
                    <a:pt x="506" y="831"/>
                    <a:pt x="533" y="834"/>
                    <a:pt x="558" y="834"/>
                  </a:cubicBezTo>
                  <a:cubicBezTo>
                    <a:pt x="792" y="834"/>
                    <a:pt x="889" y="637"/>
                    <a:pt x="998" y="476"/>
                  </a:cubicBezTo>
                  <a:lnTo>
                    <a:pt x="998" y="476"/>
                  </a:lnTo>
                  <a:cubicBezTo>
                    <a:pt x="997" y="480"/>
                    <a:pt x="996" y="484"/>
                    <a:pt x="996" y="488"/>
                  </a:cubicBezTo>
                  <a:cubicBezTo>
                    <a:pt x="1035" y="568"/>
                    <a:pt x="1075" y="568"/>
                    <a:pt x="1095" y="628"/>
                  </a:cubicBezTo>
                  <a:cubicBezTo>
                    <a:pt x="1130" y="680"/>
                    <a:pt x="1123" y="690"/>
                    <a:pt x="1104" y="690"/>
                  </a:cubicBezTo>
                  <a:cubicBezTo>
                    <a:pt x="1091" y="690"/>
                    <a:pt x="1074" y="686"/>
                    <a:pt x="1061" y="686"/>
                  </a:cubicBezTo>
                  <a:cubicBezTo>
                    <a:pt x="1046" y="686"/>
                    <a:pt x="1035" y="691"/>
                    <a:pt x="1035" y="707"/>
                  </a:cubicBezTo>
                  <a:cubicBezTo>
                    <a:pt x="896" y="847"/>
                    <a:pt x="677" y="767"/>
                    <a:pt x="558" y="926"/>
                  </a:cubicBezTo>
                  <a:cubicBezTo>
                    <a:pt x="538" y="966"/>
                    <a:pt x="538" y="1026"/>
                    <a:pt x="538" y="1065"/>
                  </a:cubicBezTo>
                  <a:cubicBezTo>
                    <a:pt x="677" y="1244"/>
                    <a:pt x="936" y="1105"/>
                    <a:pt x="1095" y="1244"/>
                  </a:cubicBezTo>
                  <a:cubicBezTo>
                    <a:pt x="1374" y="1264"/>
                    <a:pt x="1672" y="1264"/>
                    <a:pt x="1950" y="1304"/>
                  </a:cubicBezTo>
                  <a:cubicBezTo>
                    <a:pt x="2050" y="1344"/>
                    <a:pt x="2169" y="1344"/>
                    <a:pt x="2289" y="1344"/>
                  </a:cubicBezTo>
                  <a:cubicBezTo>
                    <a:pt x="2344" y="1344"/>
                    <a:pt x="2397" y="1347"/>
                    <a:pt x="2446" y="1347"/>
                  </a:cubicBezTo>
                  <a:cubicBezTo>
                    <a:pt x="2520" y="1347"/>
                    <a:pt x="2587" y="1340"/>
                    <a:pt x="2647" y="1304"/>
                  </a:cubicBezTo>
                  <a:lnTo>
                    <a:pt x="2826" y="1304"/>
                  </a:lnTo>
                  <a:cubicBezTo>
                    <a:pt x="2885" y="1340"/>
                    <a:pt x="2959" y="1347"/>
                    <a:pt x="3035" y="1347"/>
                  </a:cubicBezTo>
                  <a:cubicBezTo>
                    <a:pt x="3085" y="1347"/>
                    <a:pt x="3136" y="1344"/>
                    <a:pt x="3184" y="1344"/>
                  </a:cubicBezTo>
                  <a:cubicBezTo>
                    <a:pt x="3283" y="1344"/>
                    <a:pt x="3363" y="1304"/>
                    <a:pt x="3383" y="1205"/>
                  </a:cubicBezTo>
                  <a:cubicBezTo>
                    <a:pt x="3383" y="1105"/>
                    <a:pt x="3343" y="1026"/>
                    <a:pt x="3263" y="966"/>
                  </a:cubicBezTo>
                  <a:cubicBezTo>
                    <a:pt x="3064" y="886"/>
                    <a:pt x="2865" y="866"/>
                    <a:pt x="2647" y="866"/>
                  </a:cubicBezTo>
                  <a:cubicBezTo>
                    <a:pt x="2622" y="865"/>
                    <a:pt x="2597" y="865"/>
                    <a:pt x="2573" y="865"/>
                  </a:cubicBezTo>
                  <a:cubicBezTo>
                    <a:pt x="2340" y="865"/>
                    <a:pt x="2133" y="921"/>
                    <a:pt x="1977" y="969"/>
                  </a:cubicBezTo>
                  <a:lnTo>
                    <a:pt x="1977" y="969"/>
                  </a:lnTo>
                  <a:cubicBezTo>
                    <a:pt x="2119" y="852"/>
                    <a:pt x="2160" y="571"/>
                    <a:pt x="2189" y="290"/>
                  </a:cubicBezTo>
                  <a:cubicBezTo>
                    <a:pt x="2189" y="230"/>
                    <a:pt x="2169" y="150"/>
                    <a:pt x="2129" y="71"/>
                  </a:cubicBezTo>
                  <a:cubicBezTo>
                    <a:pt x="2064" y="75"/>
                    <a:pt x="1998" y="77"/>
                    <a:pt x="1933" y="77"/>
                  </a:cubicBezTo>
                  <a:cubicBezTo>
                    <a:pt x="1504" y="77"/>
                    <a:pt x="1076" y="0"/>
                    <a:pt x="6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1884625" y="1220950"/>
              <a:ext cx="91025" cy="28725"/>
            </a:xfrm>
            <a:custGeom>
              <a:avLst/>
              <a:gdLst/>
              <a:ahLst/>
              <a:cxnLst/>
              <a:rect l="l" t="t" r="r" b="b"/>
              <a:pathLst>
                <a:path w="3641" h="1149" extrusionOk="0">
                  <a:moveTo>
                    <a:pt x="811" y="0"/>
                  </a:moveTo>
                  <a:cubicBezTo>
                    <a:pt x="533" y="0"/>
                    <a:pt x="259" y="75"/>
                    <a:pt x="0" y="274"/>
                  </a:cubicBezTo>
                  <a:lnTo>
                    <a:pt x="0" y="1129"/>
                  </a:lnTo>
                  <a:lnTo>
                    <a:pt x="179" y="1129"/>
                  </a:lnTo>
                  <a:cubicBezTo>
                    <a:pt x="259" y="1049"/>
                    <a:pt x="299" y="930"/>
                    <a:pt x="378" y="850"/>
                  </a:cubicBezTo>
                  <a:cubicBezTo>
                    <a:pt x="393" y="836"/>
                    <a:pt x="386" y="688"/>
                    <a:pt x="439" y="688"/>
                  </a:cubicBezTo>
                  <a:cubicBezTo>
                    <a:pt x="457" y="688"/>
                    <a:pt x="482" y="705"/>
                    <a:pt x="518" y="751"/>
                  </a:cubicBezTo>
                  <a:cubicBezTo>
                    <a:pt x="677" y="910"/>
                    <a:pt x="458" y="870"/>
                    <a:pt x="398" y="910"/>
                  </a:cubicBezTo>
                  <a:cubicBezTo>
                    <a:pt x="319" y="990"/>
                    <a:pt x="299" y="1049"/>
                    <a:pt x="358" y="1149"/>
                  </a:cubicBezTo>
                  <a:cubicBezTo>
                    <a:pt x="1453" y="1149"/>
                    <a:pt x="2547" y="1129"/>
                    <a:pt x="3641" y="1129"/>
                  </a:cubicBezTo>
                  <a:cubicBezTo>
                    <a:pt x="3502" y="1049"/>
                    <a:pt x="3402" y="910"/>
                    <a:pt x="3283" y="910"/>
                  </a:cubicBezTo>
                  <a:cubicBezTo>
                    <a:pt x="2984" y="910"/>
                    <a:pt x="2945" y="751"/>
                    <a:pt x="2964" y="492"/>
                  </a:cubicBezTo>
                  <a:cubicBezTo>
                    <a:pt x="2905" y="453"/>
                    <a:pt x="2845" y="453"/>
                    <a:pt x="2746" y="413"/>
                  </a:cubicBezTo>
                  <a:cubicBezTo>
                    <a:pt x="2422" y="623"/>
                    <a:pt x="2191" y="732"/>
                    <a:pt x="2025" y="732"/>
                  </a:cubicBezTo>
                  <a:cubicBezTo>
                    <a:pt x="1813" y="732"/>
                    <a:pt x="1707" y="553"/>
                    <a:pt x="1652" y="174"/>
                  </a:cubicBezTo>
                  <a:cubicBezTo>
                    <a:pt x="1373" y="75"/>
                    <a:pt x="109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1596675" y="1348575"/>
              <a:ext cx="73625" cy="29175"/>
            </a:xfrm>
            <a:custGeom>
              <a:avLst/>
              <a:gdLst/>
              <a:ahLst/>
              <a:cxnLst/>
              <a:rect l="l" t="t" r="r" b="b"/>
              <a:pathLst>
                <a:path w="2945" h="1167" extrusionOk="0">
                  <a:moveTo>
                    <a:pt x="2189" y="1"/>
                  </a:moveTo>
                  <a:cubicBezTo>
                    <a:pt x="1950" y="1"/>
                    <a:pt x="1711" y="22"/>
                    <a:pt x="1473" y="22"/>
                  </a:cubicBezTo>
                  <a:cubicBezTo>
                    <a:pt x="1433" y="42"/>
                    <a:pt x="1393" y="42"/>
                    <a:pt x="1373" y="62"/>
                  </a:cubicBezTo>
                  <a:cubicBezTo>
                    <a:pt x="1294" y="162"/>
                    <a:pt x="1194" y="201"/>
                    <a:pt x="1095" y="221"/>
                  </a:cubicBezTo>
                  <a:cubicBezTo>
                    <a:pt x="637" y="261"/>
                    <a:pt x="379" y="639"/>
                    <a:pt x="40" y="858"/>
                  </a:cubicBezTo>
                  <a:cubicBezTo>
                    <a:pt x="1" y="937"/>
                    <a:pt x="1" y="1017"/>
                    <a:pt x="80" y="1057"/>
                  </a:cubicBezTo>
                  <a:cubicBezTo>
                    <a:pt x="259" y="1097"/>
                    <a:pt x="398" y="1097"/>
                    <a:pt x="577" y="1116"/>
                  </a:cubicBezTo>
                  <a:cubicBezTo>
                    <a:pt x="597" y="1136"/>
                    <a:pt x="627" y="1146"/>
                    <a:pt x="659" y="1146"/>
                  </a:cubicBezTo>
                  <a:cubicBezTo>
                    <a:pt x="692" y="1146"/>
                    <a:pt x="727" y="1136"/>
                    <a:pt x="756" y="1116"/>
                  </a:cubicBezTo>
                  <a:cubicBezTo>
                    <a:pt x="916" y="1097"/>
                    <a:pt x="1095" y="1097"/>
                    <a:pt x="1274" y="1097"/>
                  </a:cubicBezTo>
                  <a:cubicBezTo>
                    <a:pt x="1328" y="1142"/>
                    <a:pt x="1383" y="1167"/>
                    <a:pt x="1436" y="1167"/>
                  </a:cubicBezTo>
                  <a:cubicBezTo>
                    <a:pt x="1498" y="1167"/>
                    <a:pt x="1558" y="1132"/>
                    <a:pt x="1612" y="1057"/>
                  </a:cubicBezTo>
                  <a:lnTo>
                    <a:pt x="1612" y="918"/>
                  </a:lnTo>
                  <a:lnTo>
                    <a:pt x="1831" y="918"/>
                  </a:lnTo>
                  <a:cubicBezTo>
                    <a:pt x="1870" y="798"/>
                    <a:pt x="1950" y="619"/>
                    <a:pt x="2109" y="599"/>
                  </a:cubicBezTo>
                  <a:cubicBezTo>
                    <a:pt x="2368" y="659"/>
                    <a:pt x="2587" y="719"/>
                    <a:pt x="2845" y="758"/>
                  </a:cubicBezTo>
                  <a:cubicBezTo>
                    <a:pt x="2945" y="659"/>
                    <a:pt x="2945" y="559"/>
                    <a:pt x="2885" y="420"/>
                  </a:cubicBezTo>
                  <a:lnTo>
                    <a:pt x="2845" y="361"/>
                  </a:lnTo>
                  <a:cubicBezTo>
                    <a:pt x="2825" y="241"/>
                    <a:pt x="2288" y="361"/>
                    <a:pt x="2666" y="42"/>
                  </a:cubicBezTo>
                  <a:cubicBezTo>
                    <a:pt x="2507" y="10"/>
                    <a:pt x="2348" y="1"/>
                    <a:pt x="21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2183500" y="1423000"/>
              <a:ext cx="72150" cy="23350"/>
            </a:xfrm>
            <a:custGeom>
              <a:avLst/>
              <a:gdLst/>
              <a:ahLst/>
              <a:cxnLst/>
              <a:rect l="l" t="t" r="r" b="b"/>
              <a:pathLst>
                <a:path w="2886" h="934" extrusionOk="0">
                  <a:moveTo>
                    <a:pt x="1088" y="1"/>
                  </a:moveTo>
                  <a:cubicBezTo>
                    <a:pt x="900" y="1"/>
                    <a:pt x="719" y="34"/>
                    <a:pt x="558" y="169"/>
                  </a:cubicBezTo>
                  <a:cubicBezTo>
                    <a:pt x="657" y="188"/>
                    <a:pt x="777" y="188"/>
                    <a:pt x="896" y="228"/>
                  </a:cubicBezTo>
                  <a:cubicBezTo>
                    <a:pt x="1393" y="626"/>
                    <a:pt x="598" y="348"/>
                    <a:pt x="737" y="546"/>
                  </a:cubicBezTo>
                  <a:cubicBezTo>
                    <a:pt x="478" y="626"/>
                    <a:pt x="260" y="686"/>
                    <a:pt x="1" y="765"/>
                  </a:cubicBezTo>
                  <a:cubicBezTo>
                    <a:pt x="431" y="882"/>
                    <a:pt x="858" y="934"/>
                    <a:pt x="1287" y="934"/>
                  </a:cubicBezTo>
                  <a:cubicBezTo>
                    <a:pt x="1811" y="934"/>
                    <a:pt x="2339" y="857"/>
                    <a:pt x="2885" y="726"/>
                  </a:cubicBezTo>
                  <a:cubicBezTo>
                    <a:pt x="2885" y="626"/>
                    <a:pt x="2607" y="686"/>
                    <a:pt x="2746" y="527"/>
                  </a:cubicBezTo>
                  <a:cubicBezTo>
                    <a:pt x="2746" y="467"/>
                    <a:pt x="2746" y="407"/>
                    <a:pt x="2706" y="348"/>
                  </a:cubicBezTo>
                  <a:cubicBezTo>
                    <a:pt x="2667" y="308"/>
                    <a:pt x="2627" y="248"/>
                    <a:pt x="2547" y="228"/>
                  </a:cubicBezTo>
                  <a:cubicBezTo>
                    <a:pt x="2289" y="129"/>
                    <a:pt x="1990" y="228"/>
                    <a:pt x="1791" y="29"/>
                  </a:cubicBezTo>
                  <a:cubicBezTo>
                    <a:pt x="1750" y="33"/>
                    <a:pt x="1709" y="35"/>
                    <a:pt x="1667" y="35"/>
                  </a:cubicBezTo>
                  <a:cubicBezTo>
                    <a:pt x="1475" y="35"/>
                    <a:pt x="1278" y="1"/>
                    <a:pt x="10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2260600" y="1409800"/>
              <a:ext cx="90525" cy="31350"/>
            </a:xfrm>
            <a:custGeom>
              <a:avLst/>
              <a:gdLst/>
              <a:ahLst/>
              <a:cxnLst/>
              <a:rect l="l" t="t" r="r" b="b"/>
              <a:pathLst>
                <a:path w="3621" h="1254" extrusionOk="0">
                  <a:moveTo>
                    <a:pt x="3382" y="0"/>
                  </a:moveTo>
                  <a:cubicBezTo>
                    <a:pt x="3104" y="179"/>
                    <a:pt x="2785" y="100"/>
                    <a:pt x="2507" y="199"/>
                  </a:cubicBezTo>
                  <a:cubicBezTo>
                    <a:pt x="2427" y="199"/>
                    <a:pt x="2356" y="243"/>
                    <a:pt x="2283" y="243"/>
                  </a:cubicBezTo>
                  <a:cubicBezTo>
                    <a:pt x="2246" y="243"/>
                    <a:pt x="2208" y="232"/>
                    <a:pt x="2169" y="199"/>
                  </a:cubicBezTo>
                  <a:cubicBezTo>
                    <a:pt x="1803" y="364"/>
                    <a:pt x="1424" y="383"/>
                    <a:pt x="1044" y="383"/>
                  </a:cubicBezTo>
                  <a:cubicBezTo>
                    <a:pt x="934" y="383"/>
                    <a:pt x="824" y="381"/>
                    <a:pt x="715" y="381"/>
                  </a:cubicBezTo>
                  <a:cubicBezTo>
                    <a:pt x="562" y="381"/>
                    <a:pt x="410" y="384"/>
                    <a:pt x="259" y="398"/>
                  </a:cubicBezTo>
                  <a:cubicBezTo>
                    <a:pt x="319" y="637"/>
                    <a:pt x="179" y="736"/>
                    <a:pt x="60" y="856"/>
                  </a:cubicBezTo>
                  <a:cubicBezTo>
                    <a:pt x="20" y="935"/>
                    <a:pt x="0" y="995"/>
                    <a:pt x="20" y="1074"/>
                  </a:cubicBezTo>
                  <a:cubicBezTo>
                    <a:pt x="80" y="1154"/>
                    <a:pt x="159" y="1174"/>
                    <a:pt x="219" y="1194"/>
                  </a:cubicBezTo>
                  <a:cubicBezTo>
                    <a:pt x="329" y="1234"/>
                    <a:pt x="428" y="1254"/>
                    <a:pt x="525" y="1254"/>
                  </a:cubicBezTo>
                  <a:cubicBezTo>
                    <a:pt x="622" y="1254"/>
                    <a:pt x="716" y="1234"/>
                    <a:pt x="816" y="1194"/>
                  </a:cubicBezTo>
                  <a:cubicBezTo>
                    <a:pt x="1114" y="995"/>
                    <a:pt x="1472" y="955"/>
                    <a:pt x="1811" y="955"/>
                  </a:cubicBezTo>
                  <a:cubicBezTo>
                    <a:pt x="1890" y="935"/>
                    <a:pt x="1970" y="935"/>
                    <a:pt x="2049" y="895"/>
                  </a:cubicBezTo>
                  <a:cubicBezTo>
                    <a:pt x="2268" y="856"/>
                    <a:pt x="2467" y="736"/>
                    <a:pt x="2666" y="577"/>
                  </a:cubicBezTo>
                  <a:cubicBezTo>
                    <a:pt x="2964" y="438"/>
                    <a:pt x="3263" y="438"/>
                    <a:pt x="3561" y="378"/>
                  </a:cubicBezTo>
                  <a:cubicBezTo>
                    <a:pt x="3621" y="259"/>
                    <a:pt x="3561" y="159"/>
                    <a:pt x="3482" y="60"/>
                  </a:cubicBezTo>
                  <a:cubicBezTo>
                    <a:pt x="3462" y="20"/>
                    <a:pt x="3402" y="20"/>
                    <a:pt x="33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1533525" y="1297825"/>
              <a:ext cx="48250" cy="21975"/>
            </a:xfrm>
            <a:custGeom>
              <a:avLst/>
              <a:gdLst/>
              <a:ahLst/>
              <a:cxnLst/>
              <a:rect l="l" t="t" r="r" b="b"/>
              <a:pathLst>
                <a:path w="1930" h="879" extrusionOk="0">
                  <a:moveTo>
                    <a:pt x="725" y="0"/>
                  </a:moveTo>
                  <a:cubicBezTo>
                    <a:pt x="596" y="0"/>
                    <a:pt x="467" y="3"/>
                    <a:pt x="338" y="3"/>
                  </a:cubicBezTo>
                  <a:cubicBezTo>
                    <a:pt x="398" y="163"/>
                    <a:pt x="478" y="282"/>
                    <a:pt x="299" y="381"/>
                  </a:cubicBezTo>
                  <a:cubicBezTo>
                    <a:pt x="100" y="501"/>
                    <a:pt x="0" y="660"/>
                    <a:pt x="0" y="879"/>
                  </a:cubicBezTo>
                  <a:cubicBezTo>
                    <a:pt x="497" y="879"/>
                    <a:pt x="1015" y="879"/>
                    <a:pt x="1572" y="859"/>
                  </a:cubicBezTo>
                  <a:cubicBezTo>
                    <a:pt x="1671" y="660"/>
                    <a:pt x="1870" y="560"/>
                    <a:pt x="1930" y="342"/>
                  </a:cubicBezTo>
                  <a:cubicBezTo>
                    <a:pt x="1578" y="36"/>
                    <a:pt x="1155" y="0"/>
                    <a:pt x="7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2148200" y="1240625"/>
              <a:ext cx="71150" cy="34600"/>
            </a:xfrm>
            <a:custGeom>
              <a:avLst/>
              <a:gdLst/>
              <a:ahLst/>
              <a:cxnLst/>
              <a:rect l="l" t="t" r="r" b="b"/>
              <a:pathLst>
                <a:path w="2846" h="1384" extrusionOk="0">
                  <a:moveTo>
                    <a:pt x="1995" y="1"/>
                  </a:moveTo>
                  <a:cubicBezTo>
                    <a:pt x="1967" y="1"/>
                    <a:pt x="1939" y="2"/>
                    <a:pt x="1910" y="4"/>
                  </a:cubicBezTo>
                  <a:cubicBezTo>
                    <a:pt x="1811" y="44"/>
                    <a:pt x="1751" y="63"/>
                    <a:pt x="1672" y="83"/>
                  </a:cubicBezTo>
                  <a:cubicBezTo>
                    <a:pt x="1612" y="143"/>
                    <a:pt x="1572" y="183"/>
                    <a:pt x="1552" y="262"/>
                  </a:cubicBezTo>
                  <a:cubicBezTo>
                    <a:pt x="1552" y="342"/>
                    <a:pt x="1572" y="382"/>
                    <a:pt x="1612" y="441"/>
                  </a:cubicBezTo>
                  <a:cubicBezTo>
                    <a:pt x="1675" y="479"/>
                    <a:pt x="1690" y="493"/>
                    <a:pt x="1672" y="493"/>
                  </a:cubicBezTo>
                  <a:cubicBezTo>
                    <a:pt x="1662" y="493"/>
                    <a:pt x="1641" y="488"/>
                    <a:pt x="1612" y="481"/>
                  </a:cubicBezTo>
                  <a:cubicBezTo>
                    <a:pt x="1593" y="479"/>
                    <a:pt x="1575" y="479"/>
                    <a:pt x="1556" y="479"/>
                  </a:cubicBezTo>
                  <a:cubicBezTo>
                    <a:pt x="1363" y="479"/>
                    <a:pt x="1202" y="573"/>
                    <a:pt x="1075" y="700"/>
                  </a:cubicBezTo>
                  <a:cubicBezTo>
                    <a:pt x="717" y="839"/>
                    <a:pt x="319" y="839"/>
                    <a:pt x="1" y="1058"/>
                  </a:cubicBezTo>
                  <a:cubicBezTo>
                    <a:pt x="20" y="1197"/>
                    <a:pt x="120" y="1297"/>
                    <a:pt x="259" y="1356"/>
                  </a:cubicBezTo>
                  <a:cubicBezTo>
                    <a:pt x="389" y="1375"/>
                    <a:pt x="517" y="1383"/>
                    <a:pt x="643" y="1383"/>
                  </a:cubicBezTo>
                  <a:cubicBezTo>
                    <a:pt x="1194" y="1383"/>
                    <a:pt x="1718" y="1227"/>
                    <a:pt x="2268" y="1098"/>
                  </a:cubicBezTo>
                  <a:cubicBezTo>
                    <a:pt x="2686" y="998"/>
                    <a:pt x="2845" y="760"/>
                    <a:pt x="2646" y="342"/>
                  </a:cubicBezTo>
                  <a:cubicBezTo>
                    <a:pt x="2484" y="90"/>
                    <a:pt x="2257" y="1"/>
                    <a:pt x="19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1583250" y="1346500"/>
              <a:ext cx="48275" cy="27700"/>
            </a:xfrm>
            <a:custGeom>
              <a:avLst/>
              <a:gdLst/>
              <a:ahLst/>
              <a:cxnLst/>
              <a:rect l="l" t="t" r="r" b="b"/>
              <a:pathLst>
                <a:path w="1931" h="1108" extrusionOk="0">
                  <a:moveTo>
                    <a:pt x="759" y="0"/>
                  </a:moveTo>
                  <a:cubicBezTo>
                    <a:pt x="596" y="0"/>
                    <a:pt x="431" y="9"/>
                    <a:pt x="267" y="9"/>
                  </a:cubicBezTo>
                  <a:cubicBezTo>
                    <a:pt x="218" y="9"/>
                    <a:pt x="169" y="8"/>
                    <a:pt x="120" y="6"/>
                  </a:cubicBezTo>
                  <a:lnTo>
                    <a:pt x="120" y="6"/>
                  </a:lnTo>
                  <a:cubicBezTo>
                    <a:pt x="160" y="284"/>
                    <a:pt x="0" y="583"/>
                    <a:pt x="120" y="841"/>
                  </a:cubicBezTo>
                  <a:lnTo>
                    <a:pt x="120" y="1020"/>
                  </a:lnTo>
                  <a:cubicBezTo>
                    <a:pt x="120" y="1081"/>
                    <a:pt x="143" y="1107"/>
                    <a:pt x="189" y="1107"/>
                  </a:cubicBezTo>
                  <a:cubicBezTo>
                    <a:pt x="204" y="1107"/>
                    <a:pt x="220" y="1105"/>
                    <a:pt x="239" y="1100"/>
                  </a:cubicBezTo>
                  <a:cubicBezTo>
                    <a:pt x="239" y="1080"/>
                    <a:pt x="279" y="1080"/>
                    <a:pt x="319" y="1040"/>
                  </a:cubicBezTo>
                  <a:cubicBezTo>
                    <a:pt x="340" y="1026"/>
                    <a:pt x="359" y="1020"/>
                    <a:pt x="375" y="1020"/>
                  </a:cubicBezTo>
                  <a:cubicBezTo>
                    <a:pt x="404" y="1020"/>
                    <a:pt x="425" y="1042"/>
                    <a:pt x="438" y="1080"/>
                  </a:cubicBezTo>
                  <a:cubicBezTo>
                    <a:pt x="459" y="1094"/>
                    <a:pt x="478" y="1101"/>
                    <a:pt x="496" y="1101"/>
                  </a:cubicBezTo>
                  <a:cubicBezTo>
                    <a:pt x="528" y="1101"/>
                    <a:pt x="559" y="1079"/>
                    <a:pt x="597" y="1040"/>
                  </a:cubicBezTo>
                  <a:cubicBezTo>
                    <a:pt x="896" y="1040"/>
                    <a:pt x="1174" y="1001"/>
                    <a:pt x="1313" y="702"/>
                  </a:cubicBezTo>
                  <a:cubicBezTo>
                    <a:pt x="1413" y="483"/>
                    <a:pt x="1632" y="523"/>
                    <a:pt x="1831" y="503"/>
                  </a:cubicBezTo>
                  <a:cubicBezTo>
                    <a:pt x="1910" y="404"/>
                    <a:pt x="1910" y="284"/>
                    <a:pt x="1930" y="205"/>
                  </a:cubicBezTo>
                  <a:cubicBezTo>
                    <a:pt x="1910" y="205"/>
                    <a:pt x="1850" y="185"/>
                    <a:pt x="1831" y="145"/>
                  </a:cubicBezTo>
                  <a:cubicBezTo>
                    <a:pt x="1791" y="145"/>
                    <a:pt x="1731" y="145"/>
                    <a:pt x="1691" y="185"/>
                  </a:cubicBezTo>
                  <a:cubicBezTo>
                    <a:pt x="1652" y="225"/>
                    <a:pt x="1612" y="245"/>
                    <a:pt x="1552" y="245"/>
                  </a:cubicBezTo>
                  <a:lnTo>
                    <a:pt x="1512" y="304"/>
                  </a:lnTo>
                  <a:lnTo>
                    <a:pt x="1512" y="225"/>
                  </a:lnTo>
                  <a:lnTo>
                    <a:pt x="1532" y="145"/>
                  </a:lnTo>
                  <a:cubicBezTo>
                    <a:pt x="1288" y="23"/>
                    <a:pt x="1026" y="0"/>
                    <a:pt x="7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2084050" y="1289450"/>
              <a:ext cx="15925" cy="121375"/>
            </a:xfrm>
            <a:custGeom>
              <a:avLst/>
              <a:gdLst/>
              <a:ahLst/>
              <a:cxnLst/>
              <a:rect l="l" t="t" r="r" b="b"/>
              <a:pathLst>
                <a:path w="637" h="4855" extrusionOk="0">
                  <a:moveTo>
                    <a:pt x="409" y="1"/>
                  </a:moveTo>
                  <a:cubicBezTo>
                    <a:pt x="335" y="1"/>
                    <a:pt x="255" y="68"/>
                    <a:pt x="199" y="179"/>
                  </a:cubicBezTo>
                  <a:cubicBezTo>
                    <a:pt x="358" y="338"/>
                    <a:pt x="179" y="517"/>
                    <a:pt x="199" y="696"/>
                  </a:cubicBezTo>
                  <a:cubicBezTo>
                    <a:pt x="0" y="1612"/>
                    <a:pt x="239" y="2566"/>
                    <a:pt x="40" y="3481"/>
                  </a:cubicBezTo>
                  <a:cubicBezTo>
                    <a:pt x="0" y="3959"/>
                    <a:pt x="80" y="4397"/>
                    <a:pt x="199" y="4854"/>
                  </a:cubicBezTo>
                  <a:cubicBezTo>
                    <a:pt x="637" y="4794"/>
                    <a:pt x="438" y="4556"/>
                    <a:pt x="378" y="4317"/>
                  </a:cubicBezTo>
                  <a:cubicBezTo>
                    <a:pt x="398" y="3183"/>
                    <a:pt x="279" y="2029"/>
                    <a:pt x="538" y="915"/>
                  </a:cubicBezTo>
                  <a:cubicBezTo>
                    <a:pt x="577" y="677"/>
                    <a:pt x="597" y="378"/>
                    <a:pt x="557" y="139"/>
                  </a:cubicBezTo>
                  <a:cubicBezTo>
                    <a:pt x="522" y="43"/>
                    <a:pt x="468"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1696625" y="1354400"/>
              <a:ext cx="49275" cy="31325"/>
            </a:xfrm>
            <a:custGeom>
              <a:avLst/>
              <a:gdLst/>
              <a:ahLst/>
              <a:cxnLst/>
              <a:rect l="l" t="t" r="r" b="b"/>
              <a:pathLst>
                <a:path w="1971" h="1253" extrusionOk="0">
                  <a:moveTo>
                    <a:pt x="956" y="1"/>
                  </a:moveTo>
                  <a:cubicBezTo>
                    <a:pt x="778" y="1"/>
                    <a:pt x="593" y="47"/>
                    <a:pt x="399" y="167"/>
                  </a:cubicBezTo>
                  <a:cubicBezTo>
                    <a:pt x="339" y="187"/>
                    <a:pt x="279" y="187"/>
                    <a:pt x="240" y="187"/>
                  </a:cubicBezTo>
                  <a:cubicBezTo>
                    <a:pt x="1" y="585"/>
                    <a:pt x="279" y="665"/>
                    <a:pt x="578" y="704"/>
                  </a:cubicBezTo>
                  <a:cubicBezTo>
                    <a:pt x="737" y="824"/>
                    <a:pt x="697" y="923"/>
                    <a:pt x="578" y="1062"/>
                  </a:cubicBezTo>
                  <a:lnTo>
                    <a:pt x="61" y="1062"/>
                  </a:lnTo>
                  <a:cubicBezTo>
                    <a:pt x="276" y="1193"/>
                    <a:pt x="471" y="1252"/>
                    <a:pt x="654" y="1252"/>
                  </a:cubicBezTo>
                  <a:cubicBezTo>
                    <a:pt x="1113" y="1252"/>
                    <a:pt x="1501" y="881"/>
                    <a:pt x="1970" y="326"/>
                  </a:cubicBezTo>
                  <a:cubicBezTo>
                    <a:pt x="1640" y="181"/>
                    <a:pt x="1310" y="1"/>
                    <a:pt x="9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1307450" y="1282800"/>
              <a:ext cx="78875" cy="20550"/>
            </a:xfrm>
            <a:custGeom>
              <a:avLst/>
              <a:gdLst/>
              <a:ahLst/>
              <a:cxnLst/>
              <a:rect l="l" t="t" r="r" b="b"/>
              <a:pathLst>
                <a:path w="3155" h="822" extrusionOk="0">
                  <a:moveTo>
                    <a:pt x="237" y="0"/>
                  </a:moveTo>
                  <a:cubicBezTo>
                    <a:pt x="118" y="0"/>
                    <a:pt x="0" y="46"/>
                    <a:pt x="32" y="266"/>
                  </a:cubicBezTo>
                  <a:cubicBezTo>
                    <a:pt x="211" y="704"/>
                    <a:pt x="629" y="644"/>
                    <a:pt x="987" y="684"/>
                  </a:cubicBezTo>
                  <a:lnTo>
                    <a:pt x="1265" y="684"/>
                  </a:lnTo>
                  <a:cubicBezTo>
                    <a:pt x="1617" y="697"/>
                    <a:pt x="1978" y="821"/>
                    <a:pt x="2336" y="821"/>
                  </a:cubicBezTo>
                  <a:cubicBezTo>
                    <a:pt x="2524" y="821"/>
                    <a:pt x="2711" y="787"/>
                    <a:pt x="2896" y="684"/>
                  </a:cubicBezTo>
                  <a:cubicBezTo>
                    <a:pt x="3155" y="306"/>
                    <a:pt x="2678" y="405"/>
                    <a:pt x="2598" y="266"/>
                  </a:cubicBezTo>
                  <a:cubicBezTo>
                    <a:pt x="1862" y="67"/>
                    <a:pt x="1086" y="147"/>
                    <a:pt x="330" y="8"/>
                  </a:cubicBezTo>
                  <a:cubicBezTo>
                    <a:pt x="301" y="3"/>
                    <a:pt x="269"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1307725" y="1294425"/>
              <a:ext cx="71650" cy="18800"/>
            </a:xfrm>
            <a:custGeom>
              <a:avLst/>
              <a:gdLst/>
              <a:ahLst/>
              <a:cxnLst/>
              <a:rect l="l" t="t" r="r" b="b"/>
              <a:pathLst>
                <a:path w="2866" h="752" extrusionOk="0">
                  <a:moveTo>
                    <a:pt x="996" y="0"/>
                  </a:moveTo>
                  <a:cubicBezTo>
                    <a:pt x="905" y="97"/>
                    <a:pt x="805" y="125"/>
                    <a:pt x="702" y="125"/>
                  </a:cubicBezTo>
                  <a:cubicBezTo>
                    <a:pt x="549" y="125"/>
                    <a:pt x="387" y="62"/>
                    <a:pt x="236" y="62"/>
                  </a:cubicBezTo>
                  <a:cubicBezTo>
                    <a:pt x="154" y="62"/>
                    <a:pt x="74" y="81"/>
                    <a:pt x="1" y="139"/>
                  </a:cubicBezTo>
                  <a:cubicBezTo>
                    <a:pt x="160" y="577"/>
                    <a:pt x="498" y="597"/>
                    <a:pt x="856" y="617"/>
                  </a:cubicBezTo>
                  <a:cubicBezTo>
                    <a:pt x="1373" y="677"/>
                    <a:pt x="1891" y="677"/>
                    <a:pt x="2408" y="696"/>
                  </a:cubicBezTo>
                  <a:cubicBezTo>
                    <a:pt x="2482" y="729"/>
                    <a:pt x="2552" y="752"/>
                    <a:pt x="2614" y="752"/>
                  </a:cubicBezTo>
                  <a:cubicBezTo>
                    <a:pt x="2701" y="752"/>
                    <a:pt x="2771" y="706"/>
                    <a:pt x="2806" y="577"/>
                  </a:cubicBezTo>
                  <a:cubicBezTo>
                    <a:pt x="2865" y="338"/>
                    <a:pt x="2746" y="239"/>
                    <a:pt x="2547" y="239"/>
                  </a:cubicBezTo>
                  <a:cubicBezTo>
                    <a:pt x="2471" y="236"/>
                    <a:pt x="2395" y="235"/>
                    <a:pt x="2320" y="235"/>
                  </a:cubicBezTo>
                  <a:cubicBezTo>
                    <a:pt x="2283" y="235"/>
                    <a:pt x="2245" y="235"/>
                    <a:pt x="2208" y="235"/>
                  </a:cubicBezTo>
                  <a:cubicBezTo>
                    <a:pt x="1873" y="235"/>
                    <a:pt x="1553" y="224"/>
                    <a:pt x="12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1422625" y="1290450"/>
              <a:ext cx="62175" cy="18775"/>
            </a:xfrm>
            <a:custGeom>
              <a:avLst/>
              <a:gdLst/>
              <a:ahLst/>
              <a:cxnLst/>
              <a:rect l="l" t="t" r="r" b="b"/>
              <a:pathLst>
                <a:path w="2487" h="751" extrusionOk="0">
                  <a:moveTo>
                    <a:pt x="60" y="0"/>
                  </a:moveTo>
                  <a:cubicBezTo>
                    <a:pt x="0" y="60"/>
                    <a:pt x="0" y="139"/>
                    <a:pt x="40" y="199"/>
                  </a:cubicBezTo>
                  <a:cubicBezTo>
                    <a:pt x="80" y="298"/>
                    <a:pt x="159" y="378"/>
                    <a:pt x="259" y="458"/>
                  </a:cubicBezTo>
                  <a:cubicBezTo>
                    <a:pt x="577" y="696"/>
                    <a:pt x="975" y="597"/>
                    <a:pt x="1333" y="736"/>
                  </a:cubicBezTo>
                  <a:cubicBezTo>
                    <a:pt x="1363" y="746"/>
                    <a:pt x="1398" y="751"/>
                    <a:pt x="1435" y="751"/>
                  </a:cubicBezTo>
                  <a:cubicBezTo>
                    <a:pt x="1472" y="751"/>
                    <a:pt x="1512" y="746"/>
                    <a:pt x="1552" y="736"/>
                  </a:cubicBezTo>
                  <a:cubicBezTo>
                    <a:pt x="1771" y="676"/>
                    <a:pt x="1989" y="656"/>
                    <a:pt x="2188" y="577"/>
                  </a:cubicBezTo>
                  <a:cubicBezTo>
                    <a:pt x="2288" y="557"/>
                    <a:pt x="2427" y="577"/>
                    <a:pt x="2487" y="477"/>
                  </a:cubicBezTo>
                  <a:lnTo>
                    <a:pt x="2487" y="159"/>
                  </a:lnTo>
                  <a:cubicBezTo>
                    <a:pt x="2109" y="36"/>
                    <a:pt x="1727" y="12"/>
                    <a:pt x="1342" y="12"/>
                  </a:cubicBezTo>
                  <a:cubicBezTo>
                    <a:pt x="1093" y="12"/>
                    <a:pt x="843" y="22"/>
                    <a:pt x="592" y="22"/>
                  </a:cubicBezTo>
                  <a:cubicBezTo>
                    <a:pt x="415" y="22"/>
                    <a:pt x="237" y="17"/>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1958725" y="1336700"/>
              <a:ext cx="34825" cy="33325"/>
            </a:xfrm>
            <a:custGeom>
              <a:avLst/>
              <a:gdLst/>
              <a:ahLst/>
              <a:cxnLst/>
              <a:rect l="l" t="t" r="r" b="b"/>
              <a:pathLst>
                <a:path w="1393" h="1333" extrusionOk="0">
                  <a:moveTo>
                    <a:pt x="736" y="0"/>
                  </a:moveTo>
                  <a:cubicBezTo>
                    <a:pt x="219" y="20"/>
                    <a:pt x="40" y="418"/>
                    <a:pt x="20" y="816"/>
                  </a:cubicBezTo>
                  <a:cubicBezTo>
                    <a:pt x="0" y="1273"/>
                    <a:pt x="418" y="1194"/>
                    <a:pt x="717" y="1273"/>
                  </a:cubicBezTo>
                  <a:cubicBezTo>
                    <a:pt x="816" y="1293"/>
                    <a:pt x="896" y="1313"/>
                    <a:pt x="975" y="1333"/>
                  </a:cubicBezTo>
                  <a:cubicBezTo>
                    <a:pt x="995" y="1333"/>
                    <a:pt x="1035" y="1293"/>
                    <a:pt x="1075" y="1273"/>
                  </a:cubicBezTo>
                  <a:cubicBezTo>
                    <a:pt x="995" y="1015"/>
                    <a:pt x="637" y="1034"/>
                    <a:pt x="597" y="796"/>
                  </a:cubicBezTo>
                  <a:cubicBezTo>
                    <a:pt x="697" y="378"/>
                    <a:pt x="1174" y="438"/>
                    <a:pt x="1393" y="199"/>
                  </a:cubicBezTo>
                  <a:cubicBezTo>
                    <a:pt x="1274" y="0"/>
                    <a:pt x="1035" y="4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2043275" y="1228525"/>
              <a:ext cx="63175" cy="22150"/>
            </a:xfrm>
            <a:custGeom>
              <a:avLst/>
              <a:gdLst/>
              <a:ahLst/>
              <a:cxnLst/>
              <a:rect l="l" t="t" r="r" b="b"/>
              <a:pathLst>
                <a:path w="2527" h="886" extrusionOk="0">
                  <a:moveTo>
                    <a:pt x="1549" y="0"/>
                  </a:moveTo>
                  <a:cubicBezTo>
                    <a:pt x="1251" y="0"/>
                    <a:pt x="949" y="124"/>
                    <a:pt x="637" y="348"/>
                  </a:cubicBezTo>
                  <a:cubicBezTo>
                    <a:pt x="590" y="367"/>
                    <a:pt x="537" y="373"/>
                    <a:pt x="482" y="373"/>
                  </a:cubicBezTo>
                  <a:cubicBezTo>
                    <a:pt x="407" y="373"/>
                    <a:pt x="327" y="362"/>
                    <a:pt x="252" y="362"/>
                  </a:cubicBezTo>
                  <a:cubicBezTo>
                    <a:pt x="152" y="362"/>
                    <a:pt x="61" y="381"/>
                    <a:pt x="0" y="468"/>
                  </a:cubicBezTo>
                  <a:cubicBezTo>
                    <a:pt x="44" y="585"/>
                    <a:pt x="140" y="602"/>
                    <a:pt x="242" y="602"/>
                  </a:cubicBezTo>
                  <a:cubicBezTo>
                    <a:pt x="285" y="602"/>
                    <a:pt x="330" y="599"/>
                    <a:pt x="372" y="599"/>
                  </a:cubicBezTo>
                  <a:cubicBezTo>
                    <a:pt x="504" y="599"/>
                    <a:pt x="617" y="628"/>
                    <a:pt x="617" y="866"/>
                  </a:cubicBezTo>
                  <a:lnTo>
                    <a:pt x="776" y="866"/>
                  </a:lnTo>
                  <a:cubicBezTo>
                    <a:pt x="1019" y="802"/>
                    <a:pt x="1267" y="756"/>
                    <a:pt x="1515" y="756"/>
                  </a:cubicBezTo>
                  <a:cubicBezTo>
                    <a:pt x="1735" y="756"/>
                    <a:pt x="1954" y="792"/>
                    <a:pt x="2169" y="886"/>
                  </a:cubicBezTo>
                  <a:cubicBezTo>
                    <a:pt x="2527" y="886"/>
                    <a:pt x="2487" y="667"/>
                    <a:pt x="2467" y="428"/>
                  </a:cubicBezTo>
                  <a:cubicBezTo>
                    <a:pt x="2163" y="134"/>
                    <a:pt x="1859" y="0"/>
                    <a:pt x="15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1397750" y="1294425"/>
              <a:ext cx="61700" cy="21700"/>
            </a:xfrm>
            <a:custGeom>
              <a:avLst/>
              <a:gdLst/>
              <a:ahLst/>
              <a:cxnLst/>
              <a:rect l="l" t="t" r="r" b="b"/>
              <a:pathLst>
                <a:path w="2468" h="868" extrusionOk="0">
                  <a:moveTo>
                    <a:pt x="697" y="0"/>
                  </a:moveTo>
                  <a:cubicBezTo>
                    <a:pt x="617" y="0"/>
                    <a:pt x="557" y="20"/>
                    <a:pt x="478" y="40"/>
                  </a:cubicBezTo>
                  <a:cubicBezTo>
                    <a:pt x="398" y="100"/>
                    <a:pt x="359" y="139"/>
                    <a:pt x="339" y="219"/>
                  </a:cubicBezTo>
                  <a:cubicBezTo>
                    <a:pt x="478" y="517"/>
                    <a:pt x="239" y="537"/>
                    <a:pt x="60" y="617"/>
                  </a:cubicBezTo>
                  <a:cubicBezTo>
                    <a:pt x="60" y="637"/>
                    <a:pt x="40" y="696"/>
                    <a:pt x="0" y="716"/>
                  </a:cubicBezTo>
                  <a:cubicBezTo>
                    <a:pt x="215" y="836"/>
                    <a:pt x="444" y="868"/>
                    <a:pt x="677" y="868"/>
                  </a:cubicBezTo>
                  <a:cubicBezTo>
                    <a:pt x="931" y="868"/>
                    <a:pt x="1190" y="830"/>
                    <a:pt x="1439" y="830"/>
                  </a:cubicBezTo>
                  <a:cubicBezTo>
                    <a:pt x="1490" y="830"/>
                    <a:pt x="1541" y="832"/>
                    <a:pt x="1592" y="836"/>
                  </a:cubicBezTo>
                  <a:cubicBezTo>
                    <a:pt x="1652" y="796"/>
                    <a:pt x="1691" y="736"/>
                    <a:pt x="1751" y="716"/>
                  </a:cubicBezTo>
                  <a:cubicBezTo>
                    <a:pt x="1809" y="693"/>
                    <a:pt x="1868" y="683"/>
                    <a:pt x="1926" y="683"/>
                  </a:cubicBezTo>
                  <a:cubicBezTo>
                    <a:pt x="1967" y="683"/>
                    <a:pt x="2008" y="688"/>
                    <a:pt x="2049" y="696"/>
                  </a:cubicBezTo>
                  <a:cubicBezTo>
                    <a:pt x="2137" y="706"/>
                    <a:pt x="2238" y="754"/>
                    <a:pt x="2319" y="754"/>
                  </a:cubicBezTo>
                  <a:cubicBezTo>
                    <a:pt x="2405" y="754"/>
                    <a:pt x="2467" y="701"/>
                    <a:pt x="2467" y="497"/>
                  </a:cubicBezTo>
                  <a:cubicBezTo>
                    <a:pt x="2297" y="436"/>
                    <a:pt x="2187" y="242"/>
                    <a:pt x="1989" y="242"/>
                  </a:cubicBezTo>
                  <a:cubicBezTo>
                    <a:pt x="1931" y="242"/>
                    <a:pt x="1867" y="258"/>
                    <a:pt x="1791" y="299"/>
                  </a:cubicBezTo>
                  <a:cubicBezTo>
                    <a:pt x="1749" y="319"/>
                    <a:pt x="1710" y="328"/>
                    <a:pt x="1671" y="328"/>
                  </a:cubicBezTo>
                  <a:cubicBezTo>
                    <a:pt x="1525" y="328"/>
                    <a:pt x="1396" y="202"/>
                    <a:pt x="1254" y="139"/>
                  </a:cubicBezTo>
                  <a:cubicBezTo>
                    <a:pt x="1154" y="80"/>
                    <a:pt x="1035" y="40"/>
                    <a:pt x="935" y="20"/>
                  </a:cubicBezTo>
                  <a:cubicBezTo>
                    <a:pt x="856" y="0"/>
                    <a:pt x="776" y="0"/>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2126325" y="1386175"/>
              <a:ext cx="54225" cy="24175"/>
            </a:xfrm>
            <a:custGeom>
              <a:avLst/>
              <a:gdLst/>
              <a:ahLst/>
              <a:cxnLst/>
              <a:rect l="l" t="t" r="r" b="b"/>
              <a:pathLst>
                <a:path w="2169" h="967" extrusionOk="0">
                  <a:moveTo>
                    <a:pt x="359" y="0"/>
                  </a:moveTo>
                  <a:cubicBezTo>
                    <a:pt x="287" y="0"/>
                    <a:pt x="197" y="37"/>
                    <a:pt x="80" y="130"/>
                  </a:cubicBezTo>
                  <a:cubicBezTo>
                    <a:pt x="0" y="189"/>
                    <a:pt x="0" y="229"/>
                    <a:pt x="100" y="249"/>
                  </a:cubicBezTo>
                  <a:lnTo>
                    <a:pt x="100" y="289"/>
                  </a:lnTo>
                  <a:cubicBezTo>
                    <a:pt x="140" y="348"/>
                    <a:pt x="179" y="408"/>
                    <a:pt x="259" y="448"/>
                  </a:cubicBezTo>
                  <a:cubicBezTo>
                    <a:pt x="378" y="587"/>
                    <a:pt x="498" y="687"/>
                    <a:pt x="597" y="806"/>
                  </a:cubicBezTo>
                  <a:cubicBezTo>
                    <a:pt x="695" y="904"/>
                    <a:pt x="794" y="967"/>
                    <a:pt x="895" y="967"/>
                  </a:cubicBezTo>
                  <a:cubicBezTo>
                    <a:pt x="979" y="967"/>
                    <a:pt x="1064" y="925"/>
                    <a:pt x="1154" y="826"/>
                  </a:cubicBezTo>
                  <a:cubicBezTo>
                    <a:pt x="1270" y="901"/>
                    <a:pt x="1386" y="927"/>
                    <a:pt x="1502" y="927"/>
                  </a:cubicBezTo>
                  <a:cubicBezTo>
                    <a:pt x="1724" y="927"/>
                    <a:pt x="1946" y="832"/>
                    <a:pt x="2169" y="806"/>
                  </a:cubicBezTo>
                  <a:lnTo>
                    <a:pt x="2169" y="508"/>
                  </a:lnTo>
                  <a:lnTo>
                    <a:pt x="2169" y="428"/>
                  </a:lnTo>
                  <a:cubicBezTo>
                    <a:pt x="1950" y="388"/>
                    <a:pt x="1721" y="363"/>
                    <a:pt x="1490" y="363"/>
                  </a:cubicBezTo>
                  <a:cubicBezTo>
                    <a:pt x="1258" y="363"/>
                    <a:pt x="1025" y="388"/>
                    <a:pt x="796" y="448"/>
                  </a:cubicBezTo>
                  <a:cubicBezTo>
                    <a:pt x="631" y="343"/>
                    <a:pt x="57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1707575" y="1350075"/>
              <a:ext cx="47775" cy="17200"/>
            </a:xfrm>
            <a:custGeom>
              <a:avLst/>
              <a:gdLst/>
              <a:ahLst/>
              <a:cxnLst/>
              <a:rect l="l" t="t" r="r" b="b"/>
              <a:pathLst>
                <a:path w="1911" h="688" extrusionOk="0">
                  <a:moveTo>
                    <a:pt x="1427" y="0"/>
                  </a:moveTo>
                  <a:cubicBezTo>
                    <a:pt x="1410" y="0"/>
                    <a:pt x="1392" y="1"/>
                    <a:pt x="1373" y="2"/>
                  </a:cubicBezTo>
                  <a:cubicBezTo>
                    <a:pt x="1234" y="15"/>
                    <a:pt x="1097" y="20"/>
                    <a:pt x="961" y="20"/>
                  </a:cubicBezTo>
                  <a:cubicBezTo>
                    <a:pt x="690" y="20"/>
                    <a:pt x="425" y="2"/>
                    <a:pt x="160" y="2"/>
                  </a:cubicBezTo>
                  <a:cubicBezTo>
                    <a:pt x="120" y="141"/>
                    <a:pt x="40" y="241"/>
                    <a:pt x="1" y="360"/>
                  </a:cubicBezTo>
                  <a:cubicBezTo>
                    <a:pt x="62" y="367"/>
                    <a:pt x="123" y="368"/>
                    <a:pt x="185" y="368"/>
                  </a:cubicBezTo>
                  <a:cubicBezTo>
                    <a:pt x="256" y="368"/>
                    <a:pt x="327" y="366"/>
                    <a:pt x="398" y="366"/>
                  </a:cubicBezTo>
                  <a:cubicBezTo>
                    <a:pt x="640" y="366"/>
                    <a:pt x="876" y="394"/>
                    <a:pt x="1095" y="639"/>
                  </a:cubicBezTo>
                  <a:cubicBezTo>
                    <a:pt x="1125" y="674"/>
                    <a:pt x="1159" y="688"/>
                    <a:pt x="1195" y="688"/>
                  </a:cubicBezTo>
                  <a:cubicBezTo>
                    <a:pt x="1302" y="688"/>
                    <a:pt x="1428" y="569"/>
                    <a:pt x="1532" y="539"/>
                  </a:cubicBezTo>
                  <a:cubicBezTo>
                    <a:pt x="1612" y="440"/>
                    <a:pt x="1811" y="460"/>
                    <a:pt x="1910" y="340"/>
                  </a:cubicBezTo>
                  <a:cubicBezTo>
                    <a:pt x="1800" y="119"/>
                    <a:pt x="1654" y="0"/>
                    <a:pt x="1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1858775" y="1268050"/>
              <a:ext cx="76100" cy="9225"/>
            </a:xfrm>
            <a:custGeom>
              <a:avLst/>
              <a:gdLst/>
              <a:ahLst/>
              <a:cxnLst/>
              <a:rect l="l" t="t" r="r" b="b"/>
              <a:pathLst>
                <a:path w="3044" h="369" extrusionOk="0">
                  <a:moveTo>
                    <a:pt x="2049" y="0"/>
                  </a:moveTo>
                  <a:cubicBezTo>
                    <a:pt x="1862" y="0"/>
                    <a:pt x="1674" y="9"/>
                    <a:pt x="1486" y="9"/>
                  </a:cubicBezTo>
                  <a:cubicBezTo>
                    <a:pt x="1395" y="9"/>
                    <a:pt x="1304" y="7"/>
                    <a:pt x="1213" y="1"/>
                  </a:cubicBezTo>
                  <a:cubicBezTo>
                    <a:pt x="1094" y="200"/>
                    <a:pt x="895" y="160"/>
                    <a:pt x="696" y="180"/>
                  </a:cubicBezTo>
                  <a:cubicBezTo>
                    <a:pt x="458" y="200"/>
                    <a:pt x="199" y="140"/>
                    <a:pt x="0" y="339"/>
                  </a:cubicBezTo>
                  <a:cubicBezTo>
                    <a:pt x="211" y="360"/>
                    <a:pt x="422" y="368"/>
                    <a:pt x="633" y="368"/>
                  </a:cubicBezTo>
                  <a:cubicBezTo>
                    <a:pt x="1436" y="368"/>
                    <a:pt x="2240" y="243"/>
                    <a:pt x="3044" y="180"/>
                  </a:cubicBezTo>
                  <a:cubicBezTo>
                    <a:pt x="2717" y="27"/>
                    <a:pt x="2384" y="0"/>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1347025" y="1254575"/>
              <a:ext cx="69650" cy="9825"/>
            </a:xfrm>
            <a:custGeom>
              <a:avLst/>
              <a:gdLst/>
              <a:ahLst/>
              <a:cxnLst/>
              <a:rect l="l" t="t" r="r" b="b"/>
              <a:pathLst>
                <a:path w="2786" h="393" extrusionOk="0">
                  <a:moveTo>
                    <a:pt x="1691" y="0"/>
                  </a:moveTo>
                  <a:cubicBezTo>
                    <a:pt x="1346" y="0"/>
                    <a:pt x="1001" y="25"/>
                    <a:pt x="659" y="25"/>
                  </a:cubicBezTo>
                  <a:cubicBezTo>
                    <a:pt x="605" y="25"/>
                    <a:pt x="551" y="24"/>
                    <a:pt x="498" y="23"/>
                  </a:cubicBezTo>
                  <a:cubicBezTo>
                    <a:pt x="339" y="182"/>
                    <a:pt x="100" y="23"/>
                    <a:pt x="0" y="202"/>
                  </a:cubicBezTo>
                  <a:cubicBezTo>
                    <a:pt x="301" y="352"/>
                    <a:pt x="614" y="392"/>
                    <a:pt x="930" y="392"/>
                  </a:cubicBezTo>
                  <a:cubicBezTo>
                    <a:pt x="1292" y="392"/>
                    <a:pt x="1658" y="340"/>
                    <a:pt x="2015" y="340"/>
                  </a:cubicBezTo>
                  <a:cubicBezTo>
                    <a:pt x="2046" y="340"/>
                    <a:pt x="2078" y="340"/>
                    <a:pt x="2109" y="341"/>
                  </a:cubicBezTo>
                  <a:cubicBezTo>
                    <a:pt x="2197" y="279"/>
                    <a:pt x="2289" y="268"/>
                    <a:pt x="2385" y="268"/>
                  </a:cubicBezTo>
                  <a:cubicBezTo>
                    <a:pt x="2438" y="268"/>
                    <a:pt x="2492" y="272"/>
                    <a:pt x="2548" y="272"/>
                  </a:cubicBezTo>
                  <a:cubicBezTo>
                    <a:pt x="2619" y="272"/>
                    <a:pt x="2691" y="266"/>
                    <a:pt x="2766" y="241"/>
                  </a:cubicBezTo>
                  <a:cubicBezTo>
                    <a:pt x="2766" y="222"/>
                    <a:pt x="2785" y="182"/>
                    <a:pt x="2785" y="142"/>
                  </a:cubicBezTo>
                  <a:cubicBezTo>
                    <a:pt x="2424" y="28"/>
                    <a:pt x="2058" y="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2097475" y="1231875"/>
              <a:ext cx="49750" cy="22275"/>
            </a:xfrm>
            <a:custGeom>
              <a:avLst/>
              <a:gdLst/>
              <a:ahLst/>
              <a:cxnLst/>
              <a:rect l="l" t="t" r="r" b="b"/>
              <a:pathLst>
                <a:path w="1990" h="891" extrusionOk="0">
                  <a:moveTo>
                    <a:pt x="734" y="1"/>
                  </a:moveTo>
                  <a:cubicBezTo>
                    <a:pt x="527" y="1"/>
                    <a:pt x="330" y="53"/>
                    <a:pt x="160" y="234"/>
                  </a:cubicBezTo>
                  <a:cubicBezTo>
                    <a:pt x="199" y="433"/>
                    <a:pt x="199" y="632"/>
                    <a:pt x="1" y="752"/>
                  </a:cubicBezTo>
                  <a:cubicBezTo>
                    <a:pt x="358" y="867"/>
                    <a:pt x="723" y="882"/>
                    <a:pt x="1086" y="882"/>
                  </a:cubicBezTo>
                  <a:cubicBezTo>
                    <a:pt x="1213" y="882"/>
                    <a:pt x="1341" y="880"/>
                    <a:pt x="1467" y="880"/>
                  </a:cubicBezTo>
                  <a:cubicBezTo>
                    <a:pt x="1602" y="880"/>
                    <a:pt x="1737" y="882"/>
                    <a:pt x="1870" y="891"/>
                  </a:cubicBezTo>
                  <a:cubicBezTo>
                    <a:pt x="1950" y="831"/>
                    <a:pt x="1990" y="791"/>
                    <a:pt x="1990" y="692"/>
                  </a:cubicBezTo>
                  <a:cubicBezTo>
                    <a:pt x="1940" y="560"/>
                    <a:pt x="1850" y="483"/>
                    <a:pt x="1730" y="483"/>
                  </a:cubicBezTo>
                  <a:cubicBezTo>
                    <a:pt x="1705" y="483"/>
                    <a:pt x="1679" y="486"/>
                    <a:pt x="1652" y="493"/>
                  </a:cubicBezTo>
                  <a:cubicBezTo>
                    <a:pt x="1621" y="495"/>
                    <a:pt x="1591" y="496"/>
                    <a:pt x="1564" y="496"/>
                  </a:cubicBezTo>
                  <a:cubicBezTo>
                    <a:pt x="1345" y="496"/>
                    <a:pt x="1247" y="418"/>
                    <a:pt x="1353" y="135"/>
                  </a:cubicBezTo>
                  <a:lnTo>
                    <a:pt x="1214" y="55"/>
                  </a:lnTo>
                  <a:cubicBezTo>
                    <a:pt x="1052" y="30"/>
                    <a:pt x="890" y="1"/>
                    <a:pt x="7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2441125" y="1383075"/>
              <a:ext cx="64675" cy="17000"/>
            </a:xfrm>
            <a:custGeom>
              <a:avLst/>
              <a:gdLst/>
              <a:ahLst/>
              <a:cxnLst/>
              <a:rect l="l" t="t" r="r" b="b"/>
              <a:pathLst>
                <a:path w="2587" h="680" extrusionOk="0">
                  <a:moveTo>
                    <a:pt x="1440" y="0"/>
                  </a:moveTo>
                  <a:cubicBezTo>
                    <a:pt x="1360" y="0"/>
                    <a:pt x="1278" y="16"/>
                    <a:pt x="1194" y="55"/>
                  </a:cubicBezTo>
                  <a:cubicBezTo>
                    <a:pt x="1116" y="66"/>
                    <a:pt x="1037" y="70"/>
                    <a:pt x="957" y="70"/>
                  </a:cubicBezTo>
                  <a:cubicBezTo>
                    <a:pt x="852" y="70"/>
                    <a:pt x="746" y="64"/>
                    <a:pt x="641" y="64"/>
                  </a:cubicBezTo>
                  <a:cubicBezTo>
                    <a:pt x="417" y="64"/>
                    <a:pt x="197" y="90"/>
                    <a:pt x="0" y="254"/>
                  </a:cubicBezTo>
                  <a:lnTo>
                    <a:pt x="0" y="453"/>
                  </a:lnTo>
                  <a:cubicBezTo>
                    <a:pt x="40" y="572"/>
                    <a:pt x="100" y="671"/>
                    <a:pt x="239" y="671"/>
                  </a:cubicBezTo>
                  <a:cubicBezTo>
                    <a:pt x="267" y="677"/>
                    <a:pt x="295" y="680"/>
                    <a:pt x="322" y="680"/>
                  </a:cubicBezTo>
                  <a:cubicBezTo>
                    <a:pt x="565" y="680"/>
                    <a:pt x="809" y="479"/>
                    <a:pt x="1058" y="479"/>
                  </a:cubicBezTo>
                  <a:cubicBezTo>
                    <a:pt x="1168" y="479"/>
                    <a:pt x="1280" y="519"/>
                    <a:pt x="1393" y="632"/>
                  </a:cubicBezTo>
                  <a:cubicBezTo>
                    <a:pt x="1464" y="617"/>
                    <a:pt x="1537" y="613"/>
                    <a:pt x="1610" y="613"/>
                  </a:cubicBezTo>
                  <a:cubicBezTo>
                    <a:pt x="1749" y="613"/>
                    <a:pt x="1889" y="629"/>
                    <a:pt x="2027" y="629"/>
                  </a:cubicBezTo>
                  <a:cubicBezTo>
                    <a:pt x="2223" y="629"/>
                    <a:pt x="2414" y="596"/>
                    <a:pt x="2586" y="433"/>
                  </a:cubicBezTo>
                  <a:cubicBezTo>
                    <a:pt x="2427" y="254"/>
                    <a:pt x="2228" y="214"/>
                    <a:pt x="2029" y="174"/>
                  </a:cubicBezTo>
                  <a:cubicBezTo>
                    <a:pt x="1843" y="103"/>
                    <a:pt x="1647" y="0"/>
                    <a:pt x="14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1601650" y="1221800"/>
              <a:ext cx="44275" cy="19925"/>
            </a:xfrm>
            <a:custGeom>
              <a:avLst/>
              <a:gdLst/>
              <a:ahLst/>
              <a:cxnLst/>
              <a:rect l="l" t="t" r="r" b="b"/>
              <a:pathLst>
                <a:path w="1771" h="797" extrusionOk="0">
                  <a:moveTo>
                    <a:pt x="438" y="1"/>
                  </a:moveTo>
                  <a:cubicBezTo>
                    <a:pt x="60" y="100"/>
                    <a:pt x="0" y="299"/>
                    <a:pt x="199" y="617"/>
                  </a:cubicBezTo>
                  <a:lnTo>
                    <a:pt x="199" y="797"/>
                  </a:lnTo>
                  <a:lnTo>
                    <a:pt x="1751" y="797"/>
                  </a:lnTo>
                  <a:cubicBezTo>
                    <a:pt x="1771" y="399"/>
                    <a:pt x="1393" y="359"/>
                    <a:pt x="1194" y="160"/>
                  </a:cubicBezTo>
                  <a:cubicBezTo>
                    <a:pt x="955" y="60"/>
                    <a:pt x="697" y="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1566825" y="1301375"/>
              <a:ext cx="41325" cy="19100"/>
            </a:xfrm>
            <a:custGeom>
              <a:avLst/>
              <a:gdLst/>
              <a:ahLst/>
              <a:cxnLst/>
              <a:rect l="l" t="t" r="r" b="b"/>
              <a:pathLst>
                <a:path w="1653" h="764" extrusionOk="0">
                  <a:moveTo>
                    <a:pt x="1573" y="21"/>
                  </a:moveTo>
                  <a:cubicBezTo>
                    <a:pt x="1234" y="60"/>
                    <a:pt x="876" y="1"/>
                    <a:pt x="578" y="219"/>
                  </a:cubicBezTo>
                  <a:cubicBezTo>
                    <a:pt x="299" y="259"/>
                    <a:pt x="1" y="319"/>
                    <a:pt x="200" y="737"/>
                  </a:cubicBezTo>
                  <a:cubicBezTo>
                    <a:pt x="269" y="756"/>
                    <a:pt x="337" y="764"/>
                    <a:pt x="403" y="764"/>
                  </a:cubicBezTo>
                  <a:cubicBezTo>
                    <a:pt x="740" y="764"/>
                    <a:pt x="1036" y="557"/>
                    <a:pt x="1357" y="557"/>
                  </a:cubicBezTo>
                  <a:cubicBezTo>
                    <a:pt x="1369" y="557"/>
                    <a:pt x="1381" y="557"/>
                    <a:pt x="1393" y="558"/>
                  </a:cubicBezTo>
                  <a:cubicBezTo>
                    <a:pt x="1473" y="518"/>
                    <a:pt x="1533" y="418"/>
                    <a:pt x="1573" y="339"/>
                  </a:cubicBezTo>
                  <a:cubicBezTo>
                    <a:pt x="1592" y="299"/>
                    <a:pt x="1632" y="239"/>
                    <a:pt x="1652" y="160"/>
                  </a:cubicBezTo>
                  <a:cubicBezTo>
                    <a:pt x="1652" y="120"/>
                    <a:pt x="1632" y="60"/>
                    <a:pt x="1573"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2079575" y="1297400"/>
              <a:ext cx="13450" cy="79100"/>
            </a:xfrm>
            <a:custGeom>
              <a:avLst/>
              <a:gdLst/>
              <a:ahLst/>
              <a:cxnLst/>
              <a:rect l="l" t="t" r="r" b="b"/>
              <a:pathLst>
                <a:path w="538" h="3164" extrusionOk="0">
                  <a:moveTo>
                    <a:pt x="358" y="1"/>
                  </a:moveTo>
                  <a:cubicBezTo>
                    <a:pt x="0" y="1055"/>
                    <a:pt x="160" y="2109"/>
                    <a:pt x="219" y="3163"/>
                  </a:cubicBezTo>
                  <a:cubicBezTo>
                    <a:pt x="518" y="2189"/>
                    <a:pt x="339" y="1174"/>
                    <a:pt x="537" y="180"/>
                  </a:cubicBezTo>
                  <a:cubicBezTo>
                    <a:pt x="478" y="100"/>
                    <a:pt x="438" y="6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1565850" y="1344450"/>
              <a:ext cx="31850" cy="23100"/>
            </a:xfrm>
            <a:custGeom>
              <a:avLst/>
              <a:gdLst/>
              <a:ahLst/>
              <a:cxnLst/>
              <a:rect l="l" t="t" r="r" b="b"/>
              <a:pathLst>
                <a:path w="1274" h="924" extrusionOk="0">
                  <a:moveTo>
                    <a:pt x="614" y="1"/>
                  </a:moveTo>
                  <a:cubicBezTo>
                    <a:pt x="552" y="1"/>
                    <a:pt x="489" y="35"/>
                    <a:pt x="438" y="108"/>
                  </a:cubicBezTo>
                  <a:lnTo>
                    <a:pt x="239" y="108"/>
                  </a:lnTo>
                  <a:cubicBezTo>
                    <a:pt x="40" y="267"/>
                    <a:pt x="40" y="506"/>
                    <a:pt x="0" y="724"/>
                  </a:cubicBezTo>
                  <a:cubicBezTo>
                    <a:pt x="0" y="804"/>
                    <a:pt x="20" y="884"/>
                    <a:pt x="80" y="923"/>
                  </a:cubicBezTo>
                  <a:lnTo>
                    <a:pt x="776" y="923"/>
                  </a:lnTo>
                  <a:cubicBezTo>
                    <a:pt x="975" y="665"/>
                    <a:pt x="1273" y="366"/>
                    <a:pt x="776" y="88"/>
                  </a:cubicBezTo>
                  <a:cubicBezTo>
                    <a:pt x="728" y="31"/>
                    <a:pt x="671" y="1"/>
                    <a:pt x="6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1678725" y="1218325"/>
              <a:ext cx="47275" cy="24400"/>
            </a:xfrm>
            <a:custGeom>
              <a:avLst/>
              <a:gdLst/>
              <a:ahLst/>
              <a:cxnLst/>
              <a:rect l="l" t="t" r="r" b="b"/>
              <a:pathLst>
                <a:path w="1891" h="976" extrusionOk="0">
                  <a:moveTo>
                    <a:pt x="1035" y="1"/>
                  </a:moveTo>
                  <a:cubicBezTo>
                    <a:pt x="976" y="40"/>
                    <a:pt x="936" y="60"/>
                    <a:pt x="876" y="100"/>
                  </a:cubicBezTo>
                  <a:cubicBezTo>
                    <a:pt x="797" y="180"/>
                    <a:pt x="757" y="239"/>
                    <a:pt x="677" y="279"/>
                  </a:cubicBezTo>
                  <a:cubicBezTo>
                    <a:pt x="598" y="299"/>
                    <a:pt x="558" y="299"/>
                    <a:pt x="498" y="339"/>
                  </a:cubicBezTo>
                  <a:cubicBezTo>
                    <a:pt x="359" y="339"/>
                    <a:pt x="240" y="339"/>
                    <a:pt x="100" y="359"/>
                  </a:cubicBezTo>
                  <a:lnTo>
                    <a:pt x="41" y="438"/>
                  </a:lnTo>
                  <a:cubicBezTo>
                    <a:pt x="41" y="458"/>
                    <a:pt x="1" y="498"/>
                    <a:pt x="1" y="538"/>
                  </a:cubicBezTo>
                  <a:cubicBezTo>
                    <a:pt x="1" y="597"/>
                    <a:pt x="1" y="677"/>
                    <a:pt x="61" y="756"/>
                  </a:cubicBezTo>
                  <a:cubicBezTo>
                    <a:pt x="182" y="840"/>
                    <a:pt x="318" y="857"/>
                    <a:pt x="458" y="857"/>
                  </a:cubicBezTo>
                  <a:cubicBezTo>
                    <a:pt x="554" y="857"/>
                    <a:pt x="651" y="849"/>
                    <a:pt x="748" y="849"/>
                  </a:cubicBezTo>
                  <a:cubicBezTo>
                    <a:pt x="881" y="849"/>
                    <a:pt x="1013" y="864"/>
                    <a:pt x="1135" y="936"/>
                  </a:cubicBezTo>
                  <a:cubicBezTo>
                    <a:pt x="1294" y="955"/>
                    <a:pt x="1473" y="955"/>
                    <a:pt x="1652" y="975"/>
                  </a:cubicBezTo>
                  <a:cubicBezTo>
                    <a:pt x="1692" y="896"/>
                    <a:pt x="1771" y="836"/>
                    <a:pt x="1831" y="756"/>
                  </a:cubicBezTo>
                  <a:cubicBezTo>
                    <a:pt x="1891" y="697"/>
                    <a:pt x="1891" y="657"/>
                    <a:pt x="1851" y="637"/>
                  </a:cubicBezTo>
                  <a:cubicBezTo>
                    <a:pt x="1796" y="583"/>
                    <a:pt x="1709" y="495"/>
                    <a:pt x="1679" y="495"/>
                  </a:cubicBezTo>
                  <a:cubicBezTo>
                    <a:pt x="1676" y="495"/>
                    <a:pt x="1674" y="496"/>
                    <a:pt x="1672" y="498"/>
                  </a:cubicBezTo>
                  <a:cubicBezTo>
                    <a:pt x="1563" y="595"/>
                    <a:pt x="1482" y="633"/>
                    <a:pt x="1420" y="633"/>
                  </a:cubicBezTo>
                  <a:cubicBezTo>
                    <a:pt x="1266" y="633"/>
                    <a:pt x="1225" y="401"/>
                    <a:pt x="1155" y="259"/>
                  </a:cubicBezTo>
                  <a:cubicBezTo>
                    <a:pt x="1194" y="199"/>
                    <a:pt x="1234" y="160"/>
                    <a:pt x="1194" y="80"/>
                  </a:cubicBezTo>
                  <a:cubicBezTo>
                    <a:pt x="1155" y="40"/>
                    <a:pt x="1095" y="1"/>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2024375" y="1276200"/>
              <a:ext cx="60700" cy="15400"/>
            </a:xfrm>
            <a:custGeom>
              <a:avLst/>
              <a:gdLst/>
              <a:ahLst/>
              <a:cxnLst/>
              <a:rect l="l" t="t" r="r" b="b"/>
              <a:pathLst>
                <a:path w="2428" h="616" extrusionOk="0">
                  <a:moveTo>
                    <a:pt x="1080" y="0"/>
                  </a:moveTo>
                  <a:cubicBezTo>
                    <a:pt x="720" y="0"/>
                    <a:pt x="360" y="38"/>
                    <a:pt x="0" y="172"/>
                  </a:cubicBezTo>
                  <a:cubicBezTo>
                    <a:pt x="458" y="172"/>
                    <a:pt x="895" y="212"/>
                    <a:pt x="1353" y="232"/>
                  </a:cubicBezTo>
                  <a:cubicBezTo>
                    <a:pt x="1538" y="269"/>
                    <a:pt x="1448" y="616"/>
                    <a:pt x="1691" y="616"/>
                  </a:cubicBezTo>
                  <a:cubicBezTo>
                    <a:pt x="1709" y="616"/>
                    <a:pt x="1729" y="614"/>
                    <a:pt x="1751" y="610"/>
                  </a:cubicBezTo>
                  <a:cubicBezTo>
                    <a:pt x="1970" y="550"/>
                    <a:pt x="2228" y="550"/>
                    <a:pt x="2427" y="371"/>
                  </a:cubicBezTo>
                  <a:cubicBezTo>
                    <a:pt x="2387" y="311"/>
                    <a:pt x="2348" y="252"/>
                    <a:pt x="2328" y="252"/>
                  </a:cubicBezTo>
                  <a:cubicBezTo>
                    <a:pt x="2228" y="212"/>
                    <a:pt x="2149" y="132"/>
                    <a:pt x="2089" y="53"/>
                  </a:cubicBezTo>
                  <a:cubicBezTo>
                    <a:pt x="1753" y="34"/>
                    <a:pt x="1417" y="0"/>
                    <a:pt x="10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2344650" y="1406375"/>
              <a:ext cx="41800" cy="12900"/>
            </a:xfrm>
            <a:custGeom>
              <a:avLst/>
              <a:gdLst/>
              <a:ahLst/>
              <a:cxnLst/>
              <a:rect l="l" t="t" r="r" b="b"/>
              <a:pathLst>
                <a:path w="1672" h="516" extrusionOk="0">
                  <a:moveTo>
                    <a:pt x="732" y="0"/>
                  </a:moveTo>
                  <a:cubicBezTo>
                    <a:pt x="487" y="0"/>
                    <a:pt x="238" y="32"/>
                    <a:pt x="0" y="177"/>
                  </a:cubicBezTo>
                  <a:lnTo>
                    <a:pt x="60" y="237"/>
                  </a:lnTo>
                  <a:cubicBezTo>
                    <a:pt x="199" y="277"/>
                    <a:pt x="279" y="396"/>
                    <a:pt x="358" y="495"/>
                  </a:cubicBezTo>
                  <a:cubicBezTo>
                    <a:pt x="432" y="509"/>
                    <a:pt x="505" y="515"/>
                    <a:pt x="578" y="515"/>
                  </a:cubicBezTo>
                  <a:cubicBezTo>
                    <a:pt x="917" y="515"/>
                    <a:pt x="1248" y="385"/>
                    <a:pt x="1592" y="336"/>
                  </a:cubicBezTo>
                  <a:cubicBezTo>
                    <a:pt x="1671" y="177"/>
                    <a:pt x="1512" y="117"/>
                    <a:pt x="1393" y="18"/>
                  </a:cubicBezTo>
                  <a:cubicBezTo>
                    <a:pt x="1361" y="19"/>
                    <a:pt x="1329" y="20"/>
                    <a:pt x="1297" y="20"/>
                  </a:cubicBezTo>
                  <a:cubicBezTo>
                    <a:pt x="1116" y="20"/>
                    <a:pt x="925"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1337575" y="1294425"/>
              <a:ext cx="50250" cy="20750"/>
            </a:xfrm>
            <a:custGeom>
              <a:avLst/>
              <a:gdLst/>
              <a:ahLst/>
              <a:cxnLst/>
              <a:rect l="l" t="t" r="r" b="b"/>
              <a:pathLst>
                <a:path w="2010" h="830" extrusionOk="0">
                  <a:moveTo>
                    <a:pt x="20" y="0"/>
                  </a:moveTo>
                  <a:cubicBezTo>
                    <a:pt x="0" y="279"/>
                    <a:pt x="179" y="318"/>
                    <a:pt x="398" y="318"/>
                  </a:cubicBezTo>
                  <a:lnTo>
                    <a:pt x="1254" y="318"/>
                  </a:lnTo>
                  <a:cubicBezTo>
                    <a:pt x="1373" y="318"/>
                    <a:pt x="1492" y="378"/>
                    <a:pt x="1473" y="517"/>
                  </a:cubicBezTo>
                  <a:cubicBezTo>
                    <a:pt x="1453" y="637"/>
                    <a:pt x="1293" y="637"/>
                    <a:pt x="1194" y="696"/>
                  </a:cubicBezTo>
                  <a:cubicBezTo>
                    <a:pt x="1297" y="799"/>
                    <a:pt x="1406" y="830"/>
                    <a:pt x="1514" y="830"/>
                  </a:cubicBezTo>
                  <a:cubicBezTo>
                    <a:pt x="1595" y="830"/>
                    <a:pt x="1675" y="813"/>
                    <a:pt x="1751" y="796"/>
                  </a:cubicBezTo>
                  <a:cubicBezTo>
                    <a:pt x="1910" y="617"/>
                    <a:pt x="2010" y="398"/>
                    <a:pt x="1950" y="139"/>
                  </a:cubicBezTo>
                  <a:cubicBezTo>
                    <a:pt x="1892" y="110"/>
                    <a:pt x="1833" y="92"/>
                    <a:pt x="1775" y="92"/>
                  </a:cubicBezTo>
                  <a:cubicBezTo>
                    <a:pt x="1754" y="92"/>
                    <a:pt x="1733" y="94"/>
                    <a:pt x="1711" y="100"/>
                  </a:cubicBezTo>
                  <a:cubicBezTo>
                    <a:pt x="1565" y="135"/>
                    <a:pt x="1422" y="148"/>
                    <a:pt x="1280" y="148"/>
                  </a:cubicBezTo>
                  <a:cubicBezTo>
                    <a:pt x="860" y="148"/>
                    <a:pt x="451" y="3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1372375" y="1289400"/>
              <a:ext cx="52250" cy="12275"/>
            </a:xfrm>
            <a:custGeom>
              <a:avLst/>
              <a:gdLst/>
              <a:ahLst/>
              <a:cxnLst/>
              <a:rect l="l" t="t" r="r" b="b"/>
              <a:pathLst>
                <a:path w="2090" h="491" extrusionOk="0">
                  <a:moveTo>
                    <a:pt x="799" y="0"/>
                  </a:moveTo>
                  <a:cubicBezTo>
                    <a:pt x="533" y="0"/>
                    <a:pt x="267" y="7"/>
                    <a:pt x="1" y="22"/>
                  </a:cubicBezTo>
                  <a:cubicBezTo>
                    <a:pt x="120" y="122"/>
                    <a:pt x="220" y="221"/>
                    <a:pt x="359" y="321"/>
                  </a:cubicBezTo>
                  <a:cubicBezTo>
                    <a:pt x="419" y="321"/>
                    <a:pt x="478" y="340"/>
                    <a:pt x="518" y="380"/>
                  </a:cubicBezTo>
                  <a:cubicBezTo>
                    <a:pt x="620" y="471"/>
                    <a:pt x="736" y="491"/>
                    <a:pt x="849" y="491"/>
                  </a:cubicBezTo>
                  <a:cubicBezTo>
                    <a:pt x="934" y="491"/>
                    <a:pt x="1018" y="480"/>
                    <a:pt x="1095" y="480"/>
                  </a:cubicBezTo>
                  <a:cubicBezTo>
                    <a:pt x="1182" y="480"/>
                    <a:pt x="1254" y="373"/>
                    <a:pt x="1337" y="373"/>
                  </a:cubicBezTo>
                  <a:cubicBezTo>
                    <a:pt x="1349" y="373"/>
                    <a:pt x="1361" y="375"/>
                    <a:pt x="1374" y="380"/>
                  </a:cubicBezTo>
                  <a:cubicBezTo>
                    <a:pt x="1453" y="380"/>
                    <a:pt x="1493" y="340"/>
                    <a:pt x="1572" y="340"/>
                  </a:cubicBezTo>
                  <a:cubicBezTo>
                    <a:pt x="1592" y="321"/>
                    <a:pt x="1617" y="311"/>
                    <a:pt x="1642" y="311"/>
                  </a:cubicBezTo>
                  <a:cubicBezTo>
                    <a:pt x="1667" y="311"/>
                    <a:pt x="1692" y="321"/>
                    <a:pt x="1712" y="340"/>
                  </a:cubicBezTo>
                  <a:cubicBezTo>
                    <a:pt x="1791" y="340"/>
                    <a:pt x="1851" y="380"/>
                    <a:pt x="1911" y="380"/>
                  </a:cubicBezTo>
                  <a:cubicBezTo>
                    <a:pt x="1990" y="321"/>
                    <a:pt x="2050" y="281"/>
                    <a:pt x="2090" y="201"/>
                  </a:cubicBezTo>
                  <a:lnTo>
                    <a:pt x="2090" y="42"/>
                  </a:lnTo>
                  <a:cubicBezTo>
                    <a:pt x="1659" y="17"/>
                    <a:pt x="1229" y="0"/>
                    <a:pt x="7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2072125" y="1272025"/>
              <a:ext cx="55225" cy="15200"/>
            </a:xfrm>
            <a:custGeom>
              <a:avLst/>
              <a:gdLst/>
              <a:ahLst/>
              <a:cxnLst/>
              <a:rect l="l" t="t" r="r" b="b"/>
              <a:pathLst>
                <a:path w="2209" h="608" extrusionOk="0">
                  <a:moveTo>
                    <a:pt x="2049" y="1"/>
                  </a:moveTo>
                  <a:cubicBezTo>
                    <a:pt x="1870" y="1"/>
                    <a:pt x="1711" y="21"/>
                    <a:pt x="1532" y="41"/>
                  </a:cubicBezTo>
                  <a:cubicBezTo>
                    <a:pt x="1439" y="108"/>
                    <a:pt x="1335" y="119"/>
                    <a:pt x="1230" y="119"/>
                  </a:cubicBezTo>
                  <a:cubicBezTo>
                    <a:pt x="1184" y="119"/>
                    <a:pt x="1139" y="117"/>
                    <a:pt x="1094" y="117"/>
                  </a:cubicBezTo>
                  <a:cubicBezTo>
                    <a:pt x="997" y="117"/>
                    <a:pt x="901" y="125"/>
                    <a:pt x="816" y="180"/>
                  </a:cubicBezTo>
                  <a:cubicBezTo>
                    <a:pt x="617" y="180"/>
                    <a:pt x="378" y="200"/>
                    <a:pt x="159" y="200"/>
                  </a:cubicBezTo>
                  <a:cubicBezTo>
                    <a:pt x="88" y="360"/>
                    <a:pt x="1" y="504"/>
                    <a:pt x="226" y="504"/>
                  </a:cubicBezTo>
                  <a:cubicBezTo>
                    <a:pt x="252" y="504"/>
                    <a:pt x="283" y="502"/>
                    <a:pt x="318" y="498"/>
                  </a:cubicBezTo>
                  <a:cubicBezTo>
                    <a:pt x="616" y="465"/>
                    <a:pt x="907" y="420"/>
                    <a:pt x="1192" y="420"/>
                  </a:cubicBezTo>
                  <a:cubicBezTo>
                    <a:pt x="1422" y="420"/>
                    <a:pt x="1648" y="449"/>
                    <a:pt x="1870" y="538"/>
                  </a:cubicBezTo>
                  <a:lnTo>
                    <a:pt x="1850" y="578"/>
                  </a:lnTo>
                  <a:cubicBezTo>
                    <a:pt x="1890" y="598"/>
                    <a:pt x="1930" y="608"/>
                    <a:pt x="1967" y="608"/>
                  </a:cubicBezTo>
                  <a:cubicBezTo>
                    <a:pt x="2004" y="608"/>
                    <a:pt x="2039" y="598"/>
                    <a:pt x="2069" y="578"/>
                  </a:cubicBezTo>
                  <a:cubicBezTo>
                    <a:pt x="2208" y="419"/>
                    <a:pt x="2208" y="279"/>
                    <a:pt x="2128" y="100"/>
                  </a:cubicBezTo>
                  <a:cubicBezTo>
                    <a:pt x="2109" y="81"/>
                    <a:pt x="2069" y="21"/>
                    <a:pt x="20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1379850" y="1296250"/>
              <a:ext cx="27875" cy="19275"/>
            </a:xfrm>
            <a:custGeom>
              <a:avLst/>
              <a:gdLst/>
              <a:ahLst/>
              <a:cxnLst/>
              <a:rect l="l" t="t" r="r" b="b"/>
              <a:pathLst>
                <a:path w="1115" h="771" extrusionOk="0">
                  <a:moveTo>
                    <a:pt x="691" y="0"/>
                  </a:moveTo>
                  <a:cubicBezTo>
                    <a:pt x="537" y="0"/>
                    <a:pt x="378" y="106"/>
                    <a:pt x="219" y="106"/>
                  </a:cubicBezTo>
                  <a:cubicBezTo>
                    <a:pt x="120" y="305"/>
                    <a:pt x="0" y="504"/>
                    <a:pt x="80" y="743"/>
                  </a:cubicBezTo>
                  <a:cubicBezTo>
                    <a:pt x="148" y="761"/>
                    <a:pt x="215" y="770"/>
                    <a:pt x="283" y="770"/>
                  </a:cubicBezTo>
                  <a:cubicBezTo>
                    <a:pt x="432" y="770"/>
                    <a:pt x="579" y="726"/>
                    <a:pt x="716" y="643"/>
                  </a:cubicBezTo>
                  <a:cubicBezTo>
                    <a:pt x="776" y="623"/>
                    <a:pt x="796" y="604"/>
                    <a:pt x="816" y="564"/>
                  </a:cubicBezTo>
                  <a:cubicBezTo>
                    <a:pt x="995" y="444"/>
                    <a:pt x="1114" y="305"/>
                    <a:pt x="915" y="106"/>
                  </a:cubicBezTo>
                  <a:cubicBezTo>
                    <a:pt x="842" y="27"/>
                    <a:pt x="767" y="0"/>
                    <a:pt x="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2010950" y="1328725"/>
              <a:ext cx="29850" cy="18925"/>
            </a:xfrm>
            <a:custGeom>
              <a:avLst/>
              <a:gdLst/>
              <a:ahLst/>
              <a:cxnLst/>
              <a:rect l="l" t="t" r="r" b="b"/>
              <a:pathLst>
                <a:path w="1194" h="757" extrusionOk="0">
                  <a:moveTo>
                    <a:pt x="696" y="1"/>
                  </a:moveTo>
                  <a:cubicBezTo>
                    <a:pt x="651" y="62"/>
                    <a:pt x="585" y="78"/>
                    <a:pt x="511" y="78"/>
                  </a:cubicBezTo>
                  <a:cubicBezTo>
                    <a:pt x="418" y="78"/>
                    <a:pt x="314" y="52"/>
                    <a:pt x="224" y="52"/>
                  </a:cubicBezTo>
                  <a:cubicBezTo>
                    <a:pt x="104" y="52"/>
                    <a:pt x="9" y="99"/>
                    <a:pt x="0" y="319"/>
                  </a:cubicBezTo>
                  <a:cubicBezTo>
                    <a:pt x="13" y="318"/>
                    <a:pt x="25" y="318"/>
                    <a:pt x="37" y="318"/>
                  </a:cubicBezTo>
                  <a:cubicBezTo>
                    <a:pt x="457" y="318"/>
                    <a:pt x="788" y="641"/>
                    <a:pt x="1194" y="757"/>
                  </a:cubicBezTo>
                  <a:cubicBezTo>
                    <a:pt x="1114" y="200"/>
                    <a:pt x="1114" y="20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2120850" y="1283975"/>
              <a:ext cx="17925" cy="36325"/>
            </a:xfrm>
            <a:custGeom>
              <a:avLst/>
              <a:gdLst/>
              <a:ahLst/>
              <a:cxnLst/>
              <a:rect l="l" t="t" r="r" b="b"/>
              <a:pathLst>
                <a:path w="717" h="1453" extrusionOk="0">
                  <a:moveTo>
                    <a:pt x="418" y="0"/>
                  </a:moveTo>
                  <a:cubicBezTo>
                    <a:pt x="299" y="0"/>
                    <a:pt x="259" y="100"/>
                    <a:pt x="179" y="140"/>
                  </a:cubicBezTo>
                  <a:cubicBezTo>
                    <a:pt x="100" y="160"/>
                    <a:pt x="60" y="199"/>
                    <a:pt x="0" y="239"/>
                  </a:cubicBezTo>
                  <a:lnTo>
                    <a:pt x="0" y="1453"/>
                  </a:lnTo>
                  <a:cubicBezTo>
                    <a:pt x="259" y="1194"/>
                    <a:pt x="100" y="856"/>
                    <a:pt x="179" y="557"/>
                  </a:cubicBezTo>
                  <a:lnTo>
                    <a:pt x="259" y="518"/>
                  </a:lnTo>
                  <a:lnTo>
                    <a:pt x="299" y="557"/>
                  </a:lnTo>
                  <a:cubicBezTo>
                    <a:pt x="299" y="657"/>
                    <a:pt x="299" y="816"/>
                    <a:pt x="418" y="816"/>
                  </a:cubicBezTo>
                  <a:cubicBezTo>
                    <a:pt x="557" y="816"/>
                    <a:pt x="617" y="657"/>
                    <a:pt x="677" y="538"/>
                  </a:cubicBezTo>
                  <a:cubicBezTo>
                    <a:pt x="717" y="358"/>
                    <a:pt x="657" y="219"/>
                    <a:pt x="597" y="60"/>
                  </a:cubicBezTo>
                  <a:cubicBezTo>
                    <a:pt x="557" y="40"/>
                    <a:pt x="498" y="0"/>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1649900" y="1230250"/>
              <a:ext cx="57200" cy="12300"/>
            </a:xfrm>
            <a:custGeom>
              <a:avLst/>
              <a:gdLst/>
              <a:ahLst/>
              <a:cxnLst/>
              <a:rect l="l" t="t" r="r" b="b"/>
              <a:pathLst>
                <a:path w="2288" h="492" extrusionOk="0">
                  <a:moveTo>
                    <a:pt x="895" y="1"/>
                  </a:moveTo>
                  <a:cubicBezTo>
                    <a:pt x="657" y="61"/>
                    <a:pt x="418" y="81"/>
                    <a:pt x="199" y="160"/>
                  </a:cubicBezTo>
                  <a:cubicBezTo>
                    <a:pt x="100" y="200"/>
                    <a:pt x="0" y="279"/>
                    <a:pt x="20" y="419"/>
                  </a:cubicBezTo>
                  <a:cubicBezTo>
                    <a:pt x="277" y="474"/>
                    <a:pt x="538" y="491"/>
                    <a:pt x="802" y="491"/>
                  </a:cubicBezTo>
                  <a:cubicBezTo>
                    <a:pt x="1206" y="491"/>
                    <a:pt x="1614" y="452"/>
                    <a:pt x="2019" y="452"/>
                  </a:cubicBezTo>
                  <a:cubicBezTo>
                    <a:pt x="2109" y="452"/>
                    <a:pt x="2198" y="454"/>
                    <a:pt x="2288" y="459"/>
                  </a:cubicBezTo>
                  <a:cubicBezTo>
                    <a:pt x="2174" y="312"/>
                    <a:pt x="2020" y="299"/>
                    <a:pt x="1859" y="299"/>
                  </a:cubicBezTo>
                  <a:cubicBezTo>
                    <a:pt x="1823" y="299"/>
                    <a:pt x="1787" y="299"/>
                    <a:pt x="1751" y="299"/>
                  </a:cubicBezTo>
                  <a:cubicBezTo>
                    <a:pt x="1552" y="299"/>
                    <a:pt x="1353" y="299"/>
                    <a:pt x="1233" y="100"/>
                  </a:cubicBezTo>
                  <a:cubicBezTo>
                    <a:pt x="1134" y="21"/>
                    <a:pt x="1015" y="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1424100" y="1332700"/>
              <a:ext cx="30875" cy="13950"/>
            </a:xfrm>
            <a:custGeom>
              <a:avLst/>
              <a:gdLst/>
              <a:ahLst/>
              <a:cxnLst/>
              <a:rect l="l" t="t" r="r" b="b"/>
              <a:pathLst>
                <a:path w="1235" h="558" extrusionOk="0">
                  <a:moveTo>
                    <a:pt x="21" y="1"/>
                  </a:moveTo>
                  <a:cubicBezTo>
                    <a:pt x="1" y="339"/>
                    <a:pt x="140" y="478"/>
                    <a:pt x="438" y="498"/>
                  </a:cubicBezTo>
                  <a:cubicBezTo>
                    <a:pt x="637" y="538"/>
                    <a:pt x="816" y="558"/>
                    <a:pt x="1015" y="558"/>
                  </a:cubicBezTo>
                  <a:cubicBezTo>
                    <a:pt x="1234" y="458"/>
                    <a:pt x="1095" y="339"/>
                    <a:pt x="1035" y="200"/>
                  </a:cubicBezTo>
                  <a:cubicBezTo>
                    <a:pt x="976" y="100"/>
                    <a:pt x="886" y="90"/>
                    <a:pt x="789" y="90"/>
                  </a:cubicBezTo>
                  <a:cubicBezTo>
                    <a:pt x="765" y="90"/>
                    <a:pt x="740" y="91"/>
                    <a:pt x="715" y="91"/>
                  </a:cubicBezTo>
                  <a:cubicBezTo>
                    <a:pt x="641" y="91"/>
                    <a:pt x="565" y="85"/>
                    <a:pt x="498" y="41"/>
                  </a:cubicBezTo>
                  <a:cubicBezTo>
                    <a:pt x="339" y="1"/>
                    <a:pt x="180"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1437525" y="1304375"/>
              <a:ext cx="39325" cy="13200"/>
            </a:xfrm>
            <a:custGeom>
              <a:avLst/>
              <a:gdLst/>
              <a:ahLst/>
              <a:cxnLst/>
              <a:rect l="l" t="t" r="r" b="b"/>
              <a:pathLst>
                <a:path w="1573" h="528" extrusionOk="0">
                  <a:moveTo>
                    <a:pt x="1167" y="0"/>
                  </a:moveTo>
                  <a:cubicBezTo>
                    <a:pt x="1065" y="0"/>
                    <a:pt x="966" y="20"/>
                    <a:pt x="876" y="99"/>
                  </a:cubicBezTo>
                  <a:cubicBezTo>
                    <a:pt x="814" y="204"/>
                    <a:pt x="749" y="237"/>
                    <a:pt x="684" y="237"/>
                  </a:cubicBezTo>
                  <a:cubicBezTo>
                    <a:pt x="563" y="237"/>
                    <a:pt x="443" y="119"/>
                    <a:pt x="339" y="119"/>
                  </a:cubicBezTo>
                  <a:cubicBezTo>
                    <a:pt x="240" y="199"/>
                    <a:pt x="100" y="199"/>
                    <a:pt x="1" y="279"/>
                  </a:cubicBezTo>
                  <a:lnTo>
                    <a:pt x="1" y="438"/>
                  </a:lnTo>
                  <a:cubicBezTo>
                    <a:pt x="24" y="437"/>
                    <a:pt x="47" y="436"/>
                    <a:pt x="70" y="436"/>
                  </a:cubicBezTo>
                  <a:cubicBezTo>
                    <a:pt x="398" y="436"/>
                    <a:pt x="716" y="527"/>
                    <a:pt x="1032" y="527"/>
                  </a:cubicBezTo>
                  <a:cubicBezTo>
                    <a:pt x="1153" y="527"/>
                    <a:pt x="1273" y="514"/>
                    <a:pt x="1393" y="477"/>
                  </a:cubicBezTo>
                  <a:cubicBezTo>
                    <a:pt x="1453" y="338"/>
                    <a:pt x="1533" y="219"/>
                    <a:pt x="1572" y="99"/>
                  </a:cubicBezTo>
                  <a:cubicBezTo>
                    <a:pt x="1553" y="80"/>
                    <a:pt x="1493" y="40"/>
                    <a:pt x="1473" y="20"/>
                  </a:cubicBezTo>
                  <a:cubicBezTo>
                    <a:pt x="1373" y="20"/>
                    <a:pt x="1269" y="0"/>
                    <a:pt x="11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1758300" y="1230575"/>
              <a:ext cx="35825" cy="15125"/>
            </a:xfrm>
            <a:custGeom>
              <a:avLst/>
              <a:gdLst/>
              <a:ahLst/>
              <a:cxnLst/>
              <a:rect l="l" t="t" r="r" b="b"/>
              <a:pathLst>
                <a:path w="1433" h="605" extrusionOk="0">
                  <a:moveTo>
                    <a:pt x="695" y="0"/>
                  </a:moveTo>
                  <a:cubicBezTo>
                    <a:pt x="657" y="0"/>
                    <a:pt x="627" y="23"/>
                    <a:pt x="597" y="68"/>
                  </a:cubicBezTo>
                  <a:lnTo>
                    <a:pt x="200" y="68"/>
                  </a:lnTo>
                  <a:cubicBezTo>
                    <a:pt x="1" y="346"/>
                    <a:pt x="259" y="465"/>
                    <a:pt x="379" y="605"/>
                  </a:cubicBezTo>
                  <a:cubicBezTo>
                    <a:pt x="438" y="605"/>
                    <a:pt x="478" y="605"/>
                    <a:pt x="558" y="585"/>
                  </a:cubicBezTo>
                  <a:cubicBezTo>
                    <a:pt x="617" y="535"/>
                    <a:pt x="672" y="510"/>
                    <a:pt x="727" y="510"/>
                  </a:cubicBezTo>
                  <a:cubicBezTo>
                    <a:pt x="781" y="510"/>
                    <a:pt x="836" y="535"/>
                    <a:pt x="896" y="585"/>
                  </a:cubicBezTo>
                  <a:cubicBezTo>
                    <a:pt x="956" y="565"/>
                    <a:pt x="1035" y="565"/>
                    <a:pt x="1075" y="565"/>
                  </a:cubicBezTo>
                  <a:cubicBezTo>
                    <a:pt x="1055" y="306"/>
                    <a:pt x="1333" y="247"/>
                    <a:pt x="1433" y="68"/>
                  </a:cubicBezTo>
                  <a:cubicBezTo>
                    <a:pt x="1254" y="68"/>
                    <a:pt x="1055" y="48"/>
                    <a:pt x="876" y="48"/>
                  </a:cubicBezTo>
                  <a:lnTo>
                    <a:pt x="836" y="68"/>
                  </a:lnTo>
                  <a:cubicBezTo>
                    <a:pt x="776" y="68"/>
                    <a:pt x="757" y="68"/>
                    <a:pt x="737" y="8"/>
                  </a:cubicBezTo>
                  <a:cubicBezTo>
                    <a:pt x="722" y="3"/>
                    <a:pt x="708" y="0"/>
                    <a:pt x="6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1598675" y="1294775"/>
              <a:ext cx="20475" cy="21525"/>
            </a:xfrm>
            <a:custGeom>
              <a:avLst/>
              <a:gdLst/>
              <a:ahLst/>
              <a:cxnLst/>
              <a:rect l="l" t="t" r="r" b="b"/>
              <a:pathLst>
                <a:path w="819" h="861" extrusionOk="0">
                  <a:moveTo>
                    <a:pt x="503" y="0"/>
                  </a:moveTo>
                  <a:cubicBezTo>
                    <a:pt x="421" y="0"/>
                    <a:pt x="348" y="140"/>
                    <a:pt x="299" y="265"/>
                  </a:cubicBezTo>
                  <a:cubicBezTo>
                    <a:pt x="299" y="324"/>
                    <a:pt x="318" y="404"/>
                    <a:pt x="318" y="483"/>
                  </a:cubicBezTo>
                  <a:cubicBezTo>
                    <a:pt x="0" y="483"/>
                    <a:pt x="100" y="682"/>
                    <a:pt x="119" y="822"/>
                  </a:cubicBezTo>
                  <a:cubicBezTo>
                    <a:pt x="220" y="848"/>
                    <a:pt x="309" y="861"/>
                    <a:pt x="386" y="861"/>
                  </a:cubicBezTo>
                  <a:cubicBezTo>
                    <a:pt x="717" y="861"/>
                    <a:pt x="818" y="621"/>
                    <a:pt x="657" y="185"/>
                  </a:cubicBezTo>
                  <a:cubicBezTo>
                    <a:pt x="604" y="51"/>
                    <a:pt x="552" y="0"/>
                    <a:pt x="5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2379950" y="1402200"/>
              <a:ext cx="37325" cy="13025"/>
            </a:xfrm>
            <a:custGeom>
              <a:avLst/>
              <a:gdLst/>
              <a:ahLst/>
              <a:cxnLst/>
              <a:rect l="l" t="t" r="r" b="b"/>
              <a:pathLst>
                <a:path w="1493" h="521" extrusionOk="0">
                  <a:moveTo>
                    <a:pt x="1269" y="1"/>
                  </a:moveTo>
                  <a:cubicBezTo>
                    <a:pt x="853" y="1"/>
                    <a:pt x="435" y="167"/>
                    <a:pt x="1" y="185"/>
                  </a:cubicBezTo>
                  <a:cubicBezTo>
                    <a:pt x="60" y="284"/>
                    <a:pt x="140" y="404"/>
                    <a:pt x="180" y="503"/>
                  </a:cubicBezTo>
                  <a:cubicBezTo>
                    <a:pt x="199" y="516"/>
                    <a:pt x="217" y="521"/>
                    <a:pt x="234" y="521"/>
                  </a:cubicBezTo>
                  <a:cubicBezTo>
                    <a:pt x="268" y="521"/>
                    <a:pt x="299" y="503"/>
                    <a:pt x="339" y="503"/>
                  </a:cubicBezTo>
                  <a:cubicBezTo>
                    <a:pt x="431" y="445"/>
                    <a:pt x="533" y="435"/>
                    <a:pt x="638" y="435"/>
                  </a:cubicBezTo>
                  <a:cubicBezTo>
                    <a:pt x="686" y="435"/>
                    <a:pt x="735" y="437"/>
                    <a:pt x="784" y="437"/>
                  </a:cubicBezTo>
                  <a:cubicBezTo>
                    <a:pt x="878" y="437"/>
                    <a:pt x="971" y="430"/>
                    <a:pt x="1055" y="384"/>
                  </a:cubicBezTo>
                  <a:cubicBezTo>
                    <a:pt x="1154" y="384"/>
                    <a:pt x="1274" y="364"/>
                    <a:pt x="1373" y="364"/>
                  </a:cubicBezTo>
                  <a:cubicBezTo>
                    <a:pt x="1493" y="245"/>
                    <a:pt x="1493" y="145"/>
                    <a:pt x="1393" y="6"/>
                  </a:cubicBezTo>
                  <a:cubicBezTo>
                    <a:pt x="1352" y="2"/>
                    <a:pt x="1310"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2144725" y="1245675"/>
              <a:ext cx="50250" cy="13300"/>
            </a:xfrm>
            <a:custGeom>
              <a:avLst/>
              <a:gdLst/>
              <a:ahLst/>
              <a:cxnLst/>
              <a:rect l="l" t="t" r="r" b="b"/>
              <a:pathLst>
                <a:path w="2010" h="532" extrusionOk="0">
                  <a:moveTo>
                    <a:pt x="697" y="1"/>
                  </a:moveTo>
                  <a:cubicBezTo>
                    <a:pt x="537" y="40"/>
                    <a:pt x="358" y="40"/>
                    <a:pt x="219" y="80"/>
                  </a:cubicBezTo>
                  <a:cubicBezTo>
                    <a:pt x="140" y="100"/>
                    <a:pt x="100" y="160"/>
                    <a:pt x="40" y="239"/>
                  </a:cubicBezTo>
                  <a:cubicBezTo>
                    <a:pt x="20" y="259"/>
                    <a:pt x="20" y="299"/>
                    <a:pt x="0" y="359"/>
                  </a:cubicBezTo>
                  <a:cubicBezTo>
                    <a:pt x="86" y="380"/>
                    <a:pt x="174" y="387"/>
                    <a:pt x="263" y="387"/>
                  </a:cubicBezTo>
                  <a:cubicBezTo>
                    <a:pt x="406" y="387"/>
                    <a:pt x="551" y="370"/>
                    <a:pt x="694" y="370"/>
                  </a:cubicBezTo>
                  <a:cubicBezTo>
                    <a:pt x="873" y="370"/>
                    <a:pt x="1049" y="397"/>
                    <a:pt x="1214" y="518"/>
                  </a:cubicBezTo>
                  <a:cubicBezTo>
                    <a:pt x="1254" y="527"/>
                    <a:pt x="1293" y="531"/>
                    <a:pt x="1331" y="531"/>
                  </a:cubicBezTo>
                  <a:cubicBezTo>
                    <a:pt x="1541" y="531"/>
                    <a:pt x="1728" y="412"/>
                    <a:pt x="1930" y="379"/>
                  </a:cubicBezTo>
                  <a:cubicBezTo>
                    <a:pt x="2009" y="319"/>
                    <a:pt x="2009" y="279"/>
                    <a:pt x="1930" y="219"/>
                  </a:cubicBezTo>
                  <a:cubicBezTo>
                    <a:pt x="1890" y="200"/>
                    <a:pt x="1811" y="200"/>
                    <a:pt x="1751" y="180"/>
                  </a:cubicBezTo>
                  <a:cubicBezTo>
                    <a:pt x="1691" y="140"/>
                    <a:pt x="1612" y="80"/>
                    <a:pt x="1532" y="60"/>
                  </a:cubicBezTo>
                  <a:cubicBezTo>
                    <a:pt x="1333" y="1"/>
                    <a:pt x="1134" y="1"/>
                    <a:pt x="9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1324650" y="1251700"/>
              <a:ext cx="34825" cy="8425"/>
            </a:xfrm>
            <a:custGeom>
              <a:avLst/>
              <a:gdLst/>
              <a:ahLst/>
              <a:cxnLst/>
              <a:rect l="l" t="t" r="r" b="b"/>
              <a:pathLst>
                <a:path w="1393" h="337" extrusionOk="0">
                  <a:moveTo>
                    <a:pt x="541" y="1"/>
                  </a:moveTo>
                  <a:cubicBezTo>
                    <a:pt x="370" y="1"/>
                    <a:pt x="192" y="40"/>
                    <a:pt x="0" y="158"/>
                  </a:cubicBezTo>
                  <a:cubicBezTo>
                    <a:pt x="174" y="299"/>
                    <a:pt x="342" y="327"/>
                    <a:pt x="501" y="327"/>
                  </a:cubicBezTo>
                  <a:cubicBezTo>
                    <a:pt x="608" y="327"/>
                    <a:pt x="711" y="314"/>
                    <a:pt x="809" y="314"/>
                  </a:cubicBezTo>
                  <a:cubicBezTo>
                    <a:pt x="831" y="314"/>
                    <a:pt x="854" y="315"/>
                    <a:pt x="876" y="317"/>
                  </a:cubicBezTo>
                  <a:cubicBezTo>
                    <a:pt x="1035" y="297"/>
                    <a:pt x="1273" y="337"/>
                    <a:pt x="1393" y="138"/>
                  </a:cubicBezTo>
                  <a:cubicBezTo>
                    <a:pt x="1105" y="113"/>
                    <a:pt x="833" y="1"/>
                    <a:pt x="5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1979600" y="1329225"/>
              <a:ext cx="29375" cy="12950"/>
            </a:xfrm>
            <a:custGeom>
              <a:avLst/>
              <a:gdLst/>
              <a:ahLst/>
              <a:cxnLst/>
              <a:rect l="l" t="t" r="r" b="b"/>
              <a:pathLst>
                <a:path w="1175" h="518" extrusionOk="0">
                  <a:moveTo>
                    <a:pt x="936" y="1"/>
                  </a:moveTo>
                  <a:cubicBezTo>
                    <a:pt x="598" y="80"/>
                    <a:pt x="240" y="1"/>
                    <a:pt x="1" y="299"/>
                  </a:cubicBezTo>
                  <a:cubicBezTo>
                    <a:pt x="140" y="518"/>
                    <a:pt x="359" y="478"/>
                    <a:pt x="558" y="498"/>
                  </a:cubicBezTo>
                  <a:cubicBezTo>
                    <a:pt x="737" y="438"/>
                    <a:pt x="896" y="379"/>
                    <a:pt x="1095" y="319"/>
                  </a:cubicBezTo>
                  <a:cubicBezTo>
                    <a:pt x="1175" y="140"/>
                    <a:pt x="1035" y="80"/>
                    <a:pt x="9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1632975" y="1223875"/>
              <a:ext cx="24400" cy="17350"/>
            </a:xfrm>
            <a:custGeom>
              <a:avLst/>
              <a:gdLst/>
              <a:ahLst/>
              <a:cxnLst/>
              <a:rect l="l" t="t" r="r" b="b"/>
              <a:pathLst>
                <a:path w="976" h="694" extrusionOk="0">
                  <a:moveTo>
                    <a:pt x="487" y="1"/>
                  </a:moveTo>
                  <a:cubicBezTo>
                    <a:pt x="365" y="1"/>
                    <a:pt x="234" y="38"/>
                    <a:pt x="100" y="97"/>
                  </a:cubicBezTo>
                  <a:cubicBezTo>
                    <a:pt x="80" y="157"/>
                    <a:pt x="41" y="176"/>
                    <a:pt x="21" y="236"/>
                  </a:cubicBezTo>
                  <a:cubicBezTo>
                    <a:pt x="1" y="594"/>
                    <a:pt x="418" y="475"/>
                    <a:pt x="518" y="694"/>
                  </a:cubicBezTo>
                  <a:cubicBezTo>
                    <a:pt x="578" y="694"/>
                    <a:pt x="637" y="674"/>
                    <a:pt x="697" y="674"/>
                  </a:cubicBezTo>
                  <a:cubicBezTo>
                    <a:pt x="737" y="634"/>
                    <a:pt x="816" y="574"/>
                    <a:pt x="876" y="534"/>
                  </a:cubicBezTo>
                  <a:cubicBezTo>
                    <a:pt x="936" y="455"/>
                    <a:pt x="975" y="375"/>
                    <a:pt x="936" y="256"/>
                  </a:cubicBezTo>
                  <a:cubicBezTo>
                    <a:pt x="809" y="72"/>
                    <a:pt x="656" y="1"/>
                    <a:pt x="4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1645900" y="1376150"/>
              <a:ext cx="47775" cy="5125"/>
            </a:xfrm>
            <a:custGeom>
              <a:avLst/>
              <a:gdLst/>
              <a:ahLst/>
              <a:cxnLst/>
              <a:rect l="l" t="t" r="r" b="b"/>
              <a:pathLst>
                <a:path w="1911" h="205" extrusionOk="0">
                  <a:moveTo>
                    <a:pt x="917" y="1"/>
                  </a:moveTo>
                  <a:cubicBezTo>
                    <a:pt x="665" y="1"/>
                    <a:pt x="412" y="16"/>
                    <a:pt x="162" y="16"/>
                  </a:cubicBezTo>
                  <a:cubicBezTo>
                    <a:pt x="108" y="16"/>
                    <a:pt x="54" y="15"/>
                    <a:pt x="1" y="13"/>
                  </a:cubicBezTo>
                  <a:lnTo>
                    <a:pt x="1" y="13"/>
                  </a:lnTo>
                  <a:cubicBezTo>
                    <a:pt x="275" y="164"/>
                    <a:pt x="562" y="204"/>
                    <a:pt x="849" y="204"/>
                  </a:cubicBezTo>
                  <a:cubicBezTo>
                    <a:pt x="1179" y="204"/>
                    <a:pt x="1510" y="151"/>
                    <a:pt x="1827" y="151"/>
                  </a:cubicBezTo>
                  <a:cubicBezTo>
                    <a:pt x="1855" y="151"/>
                    <a:pt x="1883" y="152"/>
                    <a:pt x="1911" y="153"/>
                  </a:cubicBezTo>
                  <a:cubicBezTo>
                    <a:pt x="1587" y="28"/>
                    <a:pt x="1253" y="1"/>
                    <a:pt x="9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1414150" y="1254675"/>
              <a:ext cx="42300" cy="8425"/>
            </a:xfrm>
            <a:custGeom>
              <a:avLst/>
              <a:gdLst/>
              <a:ahLst/>
              <a:cxnLst/>
              <a:rect l="l" t="t" r="r" b="b"/>
              <a:pathLst>
                <a:path w="1692" h="337" extrusionOk="0">
                  <a:moveTo>
                    <a:pt x="1139" y="0"/>
                  </a:moveTo>
                  <a:cubicBezTo>
                    <a:pt x="791" y="0"/>
                    <a:pt x="437" y="118"/>
                    <a:pt x="100" y="118"/>
                  </a:cubicBezTo>
                  <a:cubicBezTo>
                    <a:pt x="100" y="178"/>
                    <a:pt x="100" y="198"/>
                    <a:pt x="81" y="218"/>
                  </a:cubicBezTo>
                  <a:cubicBezTo>
                    <a:pt x="1" y="277"/>
                    <a:pt x="1" y="317"/>
                    <a:pt x="81" y="337"/>
                  </a:cubicBezTo>
                  <a:lnTo>
                    <a:pt x="777" y="337"/>
                  </a:lnTo>
                  <a:cubicBezTo>
                    <a:pt x="859" y="267"/>
                    <a:pt x="954" y="250"/>
                    <a:pt x="1054" y="250"/>
                  </a:cubicBezTo>
                  <a:cubicBezTo>
                    <a:pt x="1150" y="250"/>
                    <a:pt x="1250" y="266"/>
                    <a:pt x="1349" y="266"/>
                  </a:cubicBezTo>
                  <a:cubicBezTo>
                    <a:pt x="1470" y="266"/>
                    <a:pt x="1588" y="242"/>
                    <a:pt x="1692" y="138"/>
                  </a:cubicBezTo>
                  <a:cubicBezTo>
                    <a:pt x="1511" y="34"/>
                    <a:pt x="1326" y="0"/>
                    <a:pt x="1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2079075" y="1418650"/>
              <a:ext cx="33850" cy="21500"/>
            </a:xfrm>
            <a:custGeom>
              <a:avLst/>
              <a:gdLst/>
              <a:ahLst/>
              <a:cxnLst/>
              <a:rect l="l" t="t" r="r" b="b"/>
              <a:pathLst>
                <a:path w="1354" h="860" extrusionOk="0">
                  <a:moveTo>
                    <a:pt x="508" y="1"/>
                  </a:moveTo>
                  <a:cubicBezTo>
                    <a:pt x="489" y="1"/>
                    <a:pt x="466" y="8"/>
                    <a:pt x="438" y="24"/>
                  </a:cubicBezTo>
                  <a:cubicBezTo>
                    <a:pt x="438" y="243"/>
                    <a:pt x="299" y="362"/>
                    <a:pt x="80" y="362"/>
                  </a:cubicBezTo>
                  <a:cubicBezTo>
                    <a:pt x="0" y="422"/>
                    <a:pt x="0" y="502"/>
                    <a:pt x="40" y="581"/>
                  </a:cubicBezTo>
                  <a:cubicBezTo>
                    <a:pt x="100" y="621"/>
                    <a:pt x="160" y="681"/>
                    <a:pt x="239" y="701"/>
                  </a:cubicBezTo>
                  <a:cubicBezTo>
                    <a:pt x="398" y="740"/>
                    <a:pt x="597" y="800"/>
                    <a:pt x="776" y="840"/>
                  </a:cubicBezTo>
                  <a:cubicBezTo>
                    <a:pt x="856" y="860"/>
                    <a:pt x="935" y="860"/>
                    <a:pt x="995" y="860"/>
                  </a:cubicBezTo>
                  <a:cubicBezTo>
                    <a:pt x="1095" y="840"/>
                    <a:pt x="1194" y="800"/>
                    <a:pt x="1274" y="701"/>
                  </a:cubicBezTo>
                  <a:lnTo>
                    <a:pt x="1254" y="681"/>
                  </a:lnTo>
                  <a:cubicBezTo>
                    <a:pt x="1353" y="681"/>
                    <a:pt x="1353" y="621"/>
                    <a:pt x="1274" y="541"/>
                  </a:cubicBezTo>
                  <a:lnTo>
                    <a:pt x="1274" y="541"/>
                  </a:lnTo>
                  <a:cubicBezTo>
                    <a:pt x="1254" y="544"/>
                    <a:pt x="1236" y="546"/>
                    <a:pt x="1218" y="546"/>
                  </a:cubicBezTo>
                  <a:cubicBezTo>
                    <a:pt x="986" y="546"/>
                    <a:pt x="924" y="314"/>
                    <a:pt x="776" y="203"/>
                  </a:cubicBezTo>
                  <a:cubicBezTo>
                    <a:pt x="759" y="211"/>
                    <a:pt x="744" y="214"/>
                    <a:pt x="730" y="214"/>
                  </a:cubicBezTo>
                  <a:cubicBezTo>
                    <a:pt x="622" y="214"/>
                    <a:pt x="617"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1889100" y="1232725"/>
              <a:ext cx="21900" cy="17450"/>
            </a:xfrm>
            <a:custGeom>
              <a:avLst/>
              <a:gdLst/>
              <a:ahLst/>
              <a:cxnLst/>
              <a:rect l="l" t="t" r="r" b="b"/>
              <a:pathLst>
                <a:path w="876" h="698" extrusionOk="0">
                  <a:moveTo>
                    <a:pt x="444" y="1"/>
                  </a:moveTo>
                  <a:cubicBezTo>
                    <a:pt x="436" y="1"/>
                    <a:pt x="427" y="1"/>
                    <a:pt x="418" y="1"/>
                  </a:cubicBezTo>
                  <a:cubicBezTo>
                    <a:pt x="219" y="21"/>
                    <a:pt x="100" y="21"/>
                    <a:pt x="100" y="280"/>
                  </a:cubicBezTo>
                  <a:cubicBezTo>
                    <a:pt x="100" y="419"/>
                    <a:pt x="20" y="558"/>
                    <a:pt x="0" y="698"/>
                  </a:cubicBezTo>
                  <a:lnTo>
                    <a:pt x="179" y="698"/>
                  </a:lnTo>
                  <a:cubicBezTo>
                    <a:pt x="279" y="558"/>
                    <a:pt x="398" y="558"/>
                    <a:pt x="538" y="519"/>
                  </a:cubicBezTo>
                  <a:cubicBezTo>
                    <a:pt x="617" y="519"/>
                    <a:pt x="876" y="459"/>
                    <a:pt x="637" y="399"/>
                  </a:cubicBezTo>
                  <a:cubicBezTo>
                    <a:pt x="328" y="322"/>
                    <a:pt x="713"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1554150" y="1341525"/>
              <a:ext cx="21175" cy="22550"/>
            </a:xfrm>
            <a:custGeom>
              <a:avLst/>
              <a:gdLst/>
              <a:ahLst/>
              <a:cxnLst/>
              <a:rect l="l" t="t" r="r" b="b"/>
              <a:pathLst>
                <a:path w="847" h="902" extrusionOk="0">
                  <a:moveTo>
                    <a:pt x="335" y="0"/>
                  </a:moveTo>
                  <a:cubicBezTo>
                    <a:pt x="237" y="0"/>
                    <a:pt x="139" y="18"/>
                    <a:pt x="50" y="26"/>
                  </a:cubicBezTo>
                  <a:lnTo>
                    <a:pt x="50" y="185"/>
                  </a:lnTo>
                  <a:cubicBezTo>
                    <a:pt x="265" y="380"/>
                    <a:pt x="1" y="902"/>
                    <a:pt x="537" y="902"/>
                  </a:cubicBezTo>
                  <a:cubicBezTo>
                    <a:pt x="547" y="902"/>
                    <a:pt x="557" y="901"/>
                    <a:pt x="568" y="901"/>
                  </a:cubicBezTo>
                  <a:cubicBezTo>
                    <a:pt x="846" y="722"/>
                    <a:pt x="767" y="444"/>
                    <a:pt x="747" y="205"/>
                  </a:cubicBezTo>
                  <a:cubicBezTo>
                    <a:pt x="628" y="39"/>
                    <a:pt x="481"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2228275" y="1421675"/>
              <a:ext cx="24400" cy="11575"/>
            </a:xfrm>
            <a:custGeom>
              <a:avLst/>
              <a:gdLst/>
              <a:ahLst/>
              <a:cxnLst/>
              <a:rect l="l" t="t" r="r" b="b"/>
              <a:pathLst>
                <a:path w="976" h="463" extrusionOk="0">
                  <a:moveTo>
                    <a:pt x="569" y="0"/>
                  </a:moveTo>
                  <a:cubicBezTo>
                    <a:pt x="380" y="0"/>
                    <a:pt x="195" y="89"/>
                    <a:pt x="0" y="102"/>
                  </a:cubicBezTo>
                  <a:cubicBezTo>
                    <a:pt x="124" y="377"/>
                    <a:pt x="314" y="462"/>
                    <a:pt x="538" y="462"/>
                  </a:cubicBezTo>
                  <a:cubicBezTo>
                    <a:pt x="638" y="462"/>
                    <a:pt x="745" y="445"/>
                    <a:pt x="856" y="420"/>
                  </a:cubicBezTo>
                  <a:cubicBezTo>
                    <a:pt x="955" y="301"/>
                    <a:pt x="975" y="202"/>
                    <a:pt x="876" y="102"/>
                  </a:cubicBezTo>
                  <a:cubicBezTo>
                    <a:pt x="771" y="26"/>
                    <a:pt x="670" y="0"/>
                    <a:pt x="5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2080075" y="1280100"/>
              <a:ext cx="38800" cy="5400"/>
            </a:xfrm>
            <a:custGeom>
              <a:avLst/>
              <a:gdLst/>
              <a:ahLst/>
              <a:cxnLst/>
              <a:rect l="l" t="t" r="r" b="b"/>
              <a:pathLst>
                <a:path w="1552" h="216" extrusionOk="0">
                  <a:moveTo>
                    <a:pt x="806" y="1"/>
                  </a:moveTo>
                  <a:cubicBezTo>
                    <a:pt x="537" y="1"/>
                    <a:pt x="269" y="72"/>
                    <a:pt x="0" y="175"/>
                  </a:cubicBezTo>
                  <a:cubicBezTo>
                    <a:pt x="60" y="175"/>
                    <a:pt x="140" y="195"/>
                    <a:pt x="159" y="215"/>
                  </a:cubicBezTo>
                  <a:lnTo>
                    <a:pt x="1552" y="215"/>
                  </a:lnTo>
                  <a:cubicBezTo>
                    <a:pt x="1303" y="62"/>
                    <a:pt x="1054" y="1"/>
                    <a:pt x="8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2089025" y="1397350"/>
              <a:ext cx="10950" cy="27850"/>
            </a:xfrm>
            <a:custGeom>
              <a:avLst/>
              <a:gdLst/>
              <a:ahLst/>
              <a:cxnLst/>
              <a:rect l="l" t="t" r="r" b="b"/>
              <a:pathLst>
                <a:path w="438" h="1114" extrusionOk="0">
                  <a:moveTo>
                    <a:pt x="179" y="1"/>
                  </a:moveTo>
                  <a:lnTo>
                    <a:pt x="179" y="1"/>
                  </a:lnTo>
                  <a:cubicBezTo>
                    <a:pt x="100" y="180"/>
                    <a:pt x="199" y="399"/>
                    <a:pt x="0" y="538"/>
                  </a:cubicBezTo>
                  <a:lnTo>
                    <a:pt x="0" y="876"/>
                  </a:lnTo>
                  <a:cubicBezTo>
                    <a:pt x="126" y="876"/>
                    <a:pt x="140" y="1113"/>
                    <a:pt x="259" y="1113"/>
                  </a:cubicBezTo>
                  <a:cubicBezTo>
                    <a:pt x="290" y="1113"/>
                    <a:pt x="329" y="1097"/>
                    <a:pt x="378" y="1055"/>
                  </a:cubicBezTo>
                  <a:cubicBezTo>
                    <a:pt x="279" y="737"/>
                    <a:pt x="438" y="33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1433550" y="1258100"/>
              <a:ext cx="38825" cy="6200"/>
            </a:xfrm>
            <a:custGeom>
              <a:avLst/>
              <a:gdLst/>
              <a:ahLst/>
              <a:cxnLst/>
              <a:rect l="l" t="t" r="r" b="b"/>
              <a:pathLst>
                <a:path w="1553" h="248" extrusionOk="0">
                  <a:moveTo>
                    <a:pt x="916" y="1"/>
                  </a:moveTo>
                  <a:cubicBezTo>
                    <a:pt x="841" y="26"/>
                    <a:pt x="762" y="32"/>
                    <a:pt x="681" y="32"/>
                  </a:cubicBezTo>
                  <a:cubicBezTo>
                    <a:pt x="599" y="32"/>
                    <a:pt x="517" y="26"/>
                    <a:pt x="436" y="26"/>
                  </a:cubicBezTo>
                  <a:cubicBezTo>
                    <a:pt x="274" y="26"/>
                    <a:pt x="120" y="51"/>
                    <a:pt x="1" y="200"/>
                  </a:cubicBezTo>
                  <a:cubicBezTo>
                    <a:pt x="30" y="229"/>
                    <a:pt x="48" y="248"/>
                    <a:pt x="80" y="248"/>
                  </a:cubicBezTo>
                  <a:cubicBezTo>
                    <a:pt x="91" y="248"/>
                    <a:pt x="104" y="245"/>
                    <a:pt x="120" y="240"/>
                  </a:cubicBezTo>
                  <a:cubicBezTo>
                    <a:pt x="232" y="207"/>
                    <a:pt x="347" y="197"/>
                    <a:pt x="462" y="197"/>
                  </a:cubicBezTo>
                  <a:cubicBezTo>
                    <a:pt x="627" y="197"/>
                    <a:pt x="794" y="217"/>
                    <a:pt x="957" y="217"/>
                  </a:cubicBezTo>
                  <a:cubicBezTo>
                    <a:pt x="1164" y="217"/>
                    <a:pt x="1365" y="185"/>
                    <a:pt x="1552" y="41"/>
                  </a:cubicBezTo>
                  <a:cubicBezTo>
                    <a:pt x="1353" y="41"/>
                    <a:pt x="1135" y="1"/>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2002000" y="1326550"/>
              <a:ext cx="25875" cy="10975"/>
            </a:xfrm>
            <a:custGeom>
              <a:avLst/>
              <a:gdLst/>
              <a:ahLst/>
              <a:cxnLst/>
              <a:rect l="l" t="t" r="r" b="b"/>
              <a:pathLst>
                <a:path w="1035" h="439" extrusionOk="0">
                  <a:moveTo>
                    <a:pt x="498" y="1"/>
                  </a:moveTo>
                  <a:cubicBezTo>
                    <a:pt x="335" y="1"/>
                    <a:pt x="172" y="31"/>
                    <a:pt x="0" y="108"/>
                  </a:cubicBezTo>
                  <a:cubicBezTo>
                    <a:pt x="80" y="207"/>
                    <a:pt x="139" y="326"/>
                    <a:pt x="179" y="426"/>
                  </a:cubicBezTo>
                  <a:cubicBezTo>
                    <a:pt x="204" y="434"/>
                    <a:pt x="229" y="439"/>
                    <a:pt x="252" y="439"/>
                  </a:cubicBezTo>
                  <a:cubicBezTo>
                    <a:pt x="285" y="439"/>
                    <a:pt x="315" y="429"/>
                    <a:pt x="338" y="406"/>
                  </a:cubicBezTo>
                  <a:cubicBezTo>
                    <a:pt x="478" y="128"/>
                    <a:pt x="875" y="386"/>
                    <a:pt x="1035" y="88"/>
                  </a:cubicBezTo>
                  <a:cubicBezTo>
                    <a:pt x="849" y="36"/>
                    <a:pt x="674"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1307725" y="1288950"/>
              <a:ext cx="24900" cy="12225"/>
            </a:xfrm>
            <a:custGeom>
              <a:avLst/>
              <a:gdLst/>
              <a:ahLst/>
              <a:cxnLst/>
              <a:rect l="l" t="t" r="r" b="b"/>
              <a:pathLst>
                <a:path w="996" h="489" extrusionOk="0">
                  <a:moveTo>
                    <a:pt x="21" y="0"/>
                  </a:moveTo>
                  <a:cubicBezTo>
                    <a:pt x="1" y="120"/>
                    <a:pt x="1" y="239"/>
                    <a:pt x="1" y="358"/>
                  </a:cubicBezTo>
                  <a:cubicBezTo>
                    <a:pt x="180" y="358"/>
                    <a:pt x="359" y="358"/>
                    <a:pt x="498" y="438"/>
                  </a:cubicBezTo>
                  <a:cubicBezTo>
                    <a:pt x="573" y="472"/>
                    <a:pt x="639" y="489"/>
                    <a:pt x="697" y="489"/>
                  </a:cubicBezTo>
                  <a:cubicBezTo>
                    <a:pt x="842" y="489"/>
                    <a:pt x="939" y="389"/>
                    <a:pt x="996" y="219"/>
                  </a:cubicBezTo>
                  <a:cubicBezTo>
                    <a:pt x="677" y="159"/>
                    <a:pt x="299" y="239"/>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2255125" y="1419250"/>
              <a:ext cx="21400" cy="14950"/>
            </a:xfrm>
            <a:custGeom>
              <a:avLst/>
              <a:gdLst/>
              <a:ahLst/>
              <a:cxnLst/>
              <a:rect l="l" t="t" r="r" b="b"/>
              <a:pathLst>
                <a:path w="856" h="598" extrusionOk="0">
                  <a:moveTo>
                    <a:pt x="319" y="0"/>
                  </a:moveTo>
                  <a:cubicBezTo>
                    <a:pt x="264" y="0"/>
                    <a:pt x="209" y="20"/>
                    <a:pt x="160" y="60"/>
                  </a:cubicBezTo>
                  <a:cubicBezTo>
                    <a:pt x="20" y="199"/>
                    <a:pt x="0" y="358"/>
                    <a:pt x="80" y="517"/>
                  </a:cubicBezTo>
                  <a:cubicBezTo>
                    <a:pt x="133" y="570"/>
                    <a:pt x="177" y="597"/>
                    <a:pt x="224" y="597"/>
                  </a:cubicBezTo>
                  <a:cubicBezTo>
                    <a:pt x="248" y="597"/>
                    <a:pt x="272" y="590"/>
                    <a:pt x="299" y="577"/>
                  </a:cubicBezTo>
                  <a:lnTo>
                    <a:pt x="597" y="418"/>
                  </a:lnTo>
                  <a:cubicBezTo>
                    <a:pt x="677" y="378"/>
                    <a:pt x="856" y="458"/>
                    <a:pt x="816" y="279"/>
                  </a:cubicBezTo>
                  <a:cubicBezTo>
                    <a:pt x="816" y="219"/>
                    <a:pt x="677" y="219"/>
                    <a:pt x="597" y="179"/>
                  </a:cubicBezTo>
                  <a:lnTo>
                    <a:pt x="478" y="60"/>
                  </a:lnTo>
                  <a:cubicBezTo>
                    <a:pt x="428" y="20"/>
                    <a:pt x="373" y="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2425700" y="1394375"/>
              <a:ext cx="21425" cy="12950"/>
            </a:xfrm>
            <a:custGeom>
              <a:avLst/>
              <a:gdLst/>
              <a:ahLst/>
              <a:cxnLst/>
              <a:rect l="l" t="t" r="r" b="b"/>
              <a:pathLst>
                <a:path w="857" h="518" extrusionOk="0">
                  <a:moveTo>
                    <a:pt x="617" y="1"/>
                  </a:moveTo>
                  <a:cubicBezTo>
                    <a:pt x="558" y="20"/>
                    <a:pt x="538" y="20"/>
                    <a:pt x="518" y="40"/>
                  </a:cubicBezTo>
                  <a:cubicBezTo>
                    <a:pt x="505" y="38"/>
                    <a:pt x="493" y="37"/>
                    <a:pt x="480" y="37"/>
                  </a:cubicBezTo>
                  <a:cubicBezTo>
                    <a:pt x="399" y="37"/>
                    <a:pt x="334" y="93"/>
                    <a:pt x="299" y="180"/>
                  </a:cubicBezTo>
                  <a:cubicBezTo>
                    <a:pt x="160" y="239"/>
                    <a:pt x="1" y="299"/>
                    <a:pt x="120" y="498"/>
                  </a:cubicBezTo>
                  <a:cubicBezTo>
                    <a:pt x="339" y="458"/>
                    <a:pt x="597" y="518"/>
                    <a:pt x="796" y="319"/>
                  </a:cubicBezTo>
                  <a:cubicBezTo>
                    <a:pt x="856" y="279"/>
                    <a:pt x="856" y="200"/>
                    <a:pt x="796" y="160"/>
                  </a:cubicBezTo>
                  <a:cubicBezTo>
                    <a:pt x="737" y="100"/>
                    <a:pt x="657" y="6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1463900" y="1336550"/>
              <a:ext cx="21900" cy="9625"/>
            </a:xfrm>
            <a:custGeom>
              <a:avLst/>
              <a:gdLst/>
              <a:ahLst/>
              <a:cxnLst/>
              <a:rect l="l" t="t" r="r" b="b"/>
              <a:pathLst>
                <a:path w="876" h="385" extrusionOk="0">
                  <a:moveTo>
                    <a:pt x="366" y="0"/>
                  </a:moveTo>
                  <a:cubicBezTo>
                    <a:pt x="244" y="0"/>
                    <a:pt x="121" y="18"/>
                    <a:pt x="0" y="26"/>
                  </a:cubicBezTo>
                  <a:lnTo>
                    <a:pt x="0" y="205"/>
                  </a:lnTo>
                  <a:cubicBezTo>
                    <a:pt x="100" y="324"/>
                    <a:pt x="239" y="304"/>
                    <a:pt x="338" y="384"/>
                  </a:cubicBezTo>
                  <a:cubicBezTo>
                    <a:pt x="368" y="384"/>
                    <a:pt x="399" y="385"/>
                    <a:pt x="431" y="385"/>
                  </a:cubicBezTo>
                  <a:cubicBezTo>
                    <a:pt x="588" y="385"/>
                    <a:pt x="759" y="371"/>
                    <a:pt x="875" y="205"/>
                  </a:cubicBezTo>
                  <a:cubicBezTo>
                    <a:pt x="721" y="39"/>
                    <a:pt x="546" y="0"/>
                    <a:pt x="3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1684700" y="1393175"/>
              <a:ext cx="35325" cy="5200"/>
            </a:xfrm>
            <a:custGeom>
              <a:avLst/>
              <a:gdLst/>
              <a:ahLst/>
              <a:cxnLst/>
              <a:rect l="l" t="t" r="r" b="b"/>
              <a:pathLst>
                <a:path w="1413" h="208" extrusionOk="0">
                  <a:moveTo>
                    <a:pt x="764" y="0"/>
                  </a:moveTo>
                  <a:cubicBezTo>
                    <a:pt x="528" y="0"/>
                    <a:pt x="291" y="50"/>
                    <a:pt x="63" y="50"/>
                  </a:cubicBezTo>
                  <a:cubicBezTo>
                    <a:pt x="42" y="50"/>
                    <a:pt x="21" y="49"/>
                    <a:pt x="1" y="49"/>
                  </a:cubicBezTo>
                  <a:lnTo>
                    <a:pt x="1" y="49"/>
                  </a:lnTo>
                  <a:cubicBezTo>
                    <a:pt x="197" y="165"/>
                    <a:pt x="406" y="189"/>
                    <a:pt x="620" y="189"/>
                  </a:cubicBezTo>
                  <a:cubicBezTo>
                    <a:pt x="768" y="189"/>
                    <a:pt x="918" y="177"/>
                    <a:pt x="1068" y="177"/>
                  </a:cubicBezTo>
                  <a:cubicBezTo>
                    <a:pt x="1184" y="177"/>
                    <a:pt x="1299" y="184"/>
                    <a:pt x="1413" y="208"/>
                  </a:cubicBezTo>
                  <a:cubicBezTo>
                    <a:pt x="1203" y="43"/>
                    <a:pt x="984" y="0"/>
                    <a:pt x="7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2063150" y="1245350"/>
              <a:ext cx="34850" cy="6200"/>
            </a:xfrm>
            <a:custGeom>
              <a:avLst/>
              <a:gdLst/>
              <a:ahLst/>
              <a:cxnLst/>
              <a:rect l="l" t="t" r="r" b="b"/>
              <a:pathLst>
                <a:path w="1394" h="248" extrusionOk="0">
                  <a:moveTo>
                    <a:pt x="735" y="1"/>
                  </a:moveTo>
                  <a:cubicBezTo>
                    <a:pt x="493" y="1"/>
                    <a:pt x="253" y="77"/>
                    <a:pt x="1" y="193"/>
                  </a:cubicBezTo>
                  <a:cubicBezTo>
                    <a:pt x="220" y="232"/>
                    <a:pt x="448" y="247"/>
                    <a:pt x="682" y="247"/>
                  </a:cubicBezTo>
                  <a:cubicBezTo>
                    <a:pt x="916" y="247"/>
                    <a:pt x="1155" y="232"/>
                    <a:pt x="1393" y="213"/>
                  </a:cubicBezTo>
                  <a:cubicBezTo>
                    <a:pt x="1168" y="62"/>
                    <a:pt x="951" y="1"/>
                    <a:pt x="7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2050725" y="1280675"/>
              <a:ext cx="17425" cy="13800"/>
            </a:xfrm>
            <a:custGeom>
              <a:avLst/>
              <a:gdLst/>
              <a:ahLst/>
              <a:cxnLst/>
              <a:rect l="l" t="t" r="r" b="b"/>
              <a:pathLst>
                <a:path w="697" h="552" extrusionOk="0">
                  <a:moveTo>
                    <a:pt x="428" y="1"/>
                  </a:moveTo>
                  <a:cubicBezTo>
                    <a:pt x="395" y="1"/>
                    <a:pt x="353" y="10"/>
                    <a:pt x="299" y="33"/>
                  </a:cubicBezTo>
                  <a:cubicBezTo>
                    <a:pt x="279" y="192"/>
                    <a:pt x="1" y="331"/>
                    <a:pt x="100" y="451"/>
                  </a:cubicBezTo>
                  <a:cubicBezTo>
                    <a:pt x="149" y="525"/>
                    <a:pt x="215" y="551"/>
                    <a:pt x="289" y="551"/>
                  </a:cubicBezTo>
                  <a:cubicBezTo>
                    <a:pt x="393" y="551"/>
                    <a:pt x="512" y="497"/>
                    <a:pt x="617" y="451"/>
                  </a:cubicBezTo>
                  <a:cubicBezTo>
                    <a:pt x="637" y="451"/>
                    <a:pt x="677" y="431"/>
                    <a:pt x="697" y="391"/>
                  </a:cubicBezTo>
                  <a:cubicBezTo>
                    <a:pt x="509" y="357"/>
                    <a:pt x="629"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2414275" y="1398075"/>
              <a:ext cx="17925" cy="13425"/>
            </a:xfrm>
            <a:custGeom>
              <a:avLst/>
              <a:gdLst/>
              <a:ahLst/>
              <a:cxnLst/>
              <a:rect l="l" t="t" r="r" b="b"/>
              <a:pathLst>
                <a:path w="717" h="537" extrusionOk="0">
                  <a:moveTo>
                    <a:pt x="518" y="0"/>
                  </a:moveTo>
                  <a:cubicBezTo>
                    <a:pt x="341" y="0"/>
                    <a:pt x="165" y="70"/>
                    <a:pt x="20" y="171"/>
                  </a:cubicBezTo>
                  <a:cubicBezTo>
                    <a:pt x="0" y="310"/>
                    <a:pt x="0" y="410"/>
                    <a:pt x="0" y="529"/>
                  </a:cubicBezTo>
                  <a:cubicBezTo>
                    <a:pt x="30" y="534"/>
                    <a:pt x="58" y="537"/>
                    <a:pt x="86" y="537"/>
                  </a:cubicBezTo>
                  <a:cubicBezTo>
                    <a:pt x="262" y="537"/>
                    <a:pt x="402" y="436"/>
                    <a:pt x="557" y="350"/>
                  </a:cubicBezTo>
                  <a:cubicBezTo>
                    <a:pt x="597" y="250"/>
                    <a:pt x="677" y="131"/>
                    <a:pt x="716" y="32"/>
                  </a:cubicBezTo>
                  <a:cubicBezTo>
                    <a:pt x="651" y="10"/>
                    <a:pt x="584" y="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1290825" y="1289875"/>
              <a:ext cx="9475" cy="10825"/>
            </a:xfrm>
            <a:custGeom>
              <a:avLst/>
              <a:gdLst/>
              <a:ahLst/>
              <a:cxnLst/>
              <a:rect l="l" t="t" r="r" b="b"/>
              <a:pathLst>
                <a:path w="379" h="433" extrusionOk="0">
                  <a:moveTo>
                    <a:pt x="235" y="1"/>
                  </a:moveTo>
                  <a:cubicBezTo>
                    <a:pt x="84" y="1"/>
                    <a:pt x="1" y="95"/>
                    <a:pt x="1" y="222"/>
                  </a:cubicBezTo>
                  <a:cubicBezTo>
                    <a:pt x="1" y="302"/>
                    <a:pt x="60" y="401"/>
                    <a:pt x="100" y="421"/>
                  </a:cubicBezTo>
                  <a:cubicBezTo>
                    <a:pt x="125" y="429"/>
                    <a:pt x="147" y="433"/>
                    <a:pt x="167" y="433"/>
                  </a:cubicBezTo>
                  <a:cubicBezTo>
                    <a:pt x="285" y="433"/>
                    <a:pt x="305" y="296"/>
                    <a:pt x="339" y="262"/>
                  </a:cubicBezTo>
                  <a:cubicBezTo>
                    <a:pt x="379" y="103"/>
                    <a:pt x="359" y="23"/>
                    <a:pt x="279" y="3"/>
                  </a:cubicBezTo>
                  <a:cubicBezTo>
                    <a:pt x="264" y="1"/>
                    <a:pt x="249"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2123325" y="1267700"/>
              <a:ext cx="27875" cy="12525"/>
            </a:xfrm>
            <a:custGeom>
              <a:avLst/>
              <a:gdLst/>
              <a:ahLst/>
              <a:cxnLst/>
              <a:rect l="l" t="t" r="r" b="b"/>
              <a:pathLst>
                <a:path w="1115" h="501" extrusionOk="0">
                  <a:moveTo>
                    <a:pt x="411" y="1"/>
                  </a:moveTo>
                  <a:cubicBezTo>
                    <a:pt x="271" y="1"/>
                    <a:pt x="136" y="27"/>
                    <a:pt x="21" y="154"/>
                  </a:cubicBezTo>
                  <a:lnTo>
                    <a:pt x="1" y="214"/>
                  </a:lnTo>
                  <a:cubicBezTo>
                    <a:pt x="180" y="353"/>
                    <a:pt x="359" y="452"/>
                    <a:pt x="578" y="492"/>
                  </a:cubicBezTo>
                  <a:cubicBezTo>
                    <a:pt x="627" y="497"/>
                    <a:pt x="676" y="500"/>
                    <a:pt x="724" y="500"/>
                  </a:cubicBezTo>
                  <a:cubicBezTo>
                    <a:pt x="889" y="500"/>
                    <a:pt x="1038" y="459"/>
                    <a:pt x="1115" y="273"/>
                  </a:cubicBezTo>
                  <a:cubicBezTo>
                    <a:pt x="1075" y="55"/>
                    <a:pt x="817" y="154"/>
                    <a:pt x="717" y="15"/>
                  </a:cubicBezTo>
                  <a:cubicBezTo>
                    <a:pt x="617" y="15"/>
                    <a:pt x="513" y="1"/>
                    <a:pt x="4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2053700" y="1424275"/>
              <a:ext cx="19175" cy="9175"/>
            </a:xfrm>
            <a:custGeom>
              <a:avLst/>
              <a:gdLst/>
              <a:ahLst/>
              <a:cxnLst/>
              <a:rect l="l" t="t" r="r" b="b"/>
              <a:pathLst>
                <a:path w="767" h="367" extrusionOk="0">
                  <a:moveTo>
                    <a:pt x="375" y="1"/>
                  </a:moveTo>
                  <a:cubicBezTo>
                    <a:pt x="255" y="1"/>
                    <a:pt x="133" y="56"/>
                    <a:pt x="1" y="137"/>
                  </a:cubicBezTo>
                  <a:cubicBezTo>
                    <a:pt x="180" y="257"/>
                    <a:pt x="359" y="356"/>
                    <a:pt x="558" y="356"/>
                  </a:cubicBezTo>
                  <a:cubicBezTo>
                    <a:pt x="582" y="363"/>
                    <a:pt x="605" y="366"/>
                    <a:pt x="625" y="366"/>
                  </a:cubicBezTo>
                  <a:cubicBezTo>
                    <a:pt x="721" y="366"/>
                    <a:pt x="766" y="292"/>
                    <a:pt x="717" y="177"/>
                  </a:cubicBezTo>
                  <a:cubicBezTo>
                    <a:pt x="601" y="51"/>
                    <a:pt x="489"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2392375" y="1389175"/>
              <a:ext cx="31375" cy="5250"/>
            </a:xfrm>
            <a:custGeom>
              <a:avLst/>
              <a:gdLst/>
              <a:ahLst/>
              <a:cxnLst/>
              <a:rect l="l" t="t" r="r" b="b"/>
              <a:pathLst>
                <a:path w="1255" h="210" extrusionOk="0">
                  <a:moveTo>
                    <a:pt x="938" y="1"/>
                  </a:moveTo>
                  <a:cubicBezTo>
                    <a:pt x="620" y="1"/>
                    <a:pt x="299" y="35"/>
                    <a:pt x="1" y="169"/>
                  </a:cubicBezTo>
                  <a:cubicBezTo>
                    <a:pt x="205" y="178"/>
                    <a:pt x="405" y="209"/>
                    <a:pt x="601" y="209"/>
                  </a:cubicBezTo>
                  <a:cubicBezTo>
                    <a:pt x="824" y="209"/>
                    <a:pt x="1042" y="169"/>
                    <a:pt x="1254" y="10"/>
                  </a:cubicBezTo>
                  <a:cubicBezTo>
                    <a:pt x="1150" y="5"/>
                    <a:pt x="1044" y="1"/>
                    <a:pt x="9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1315700" y="1326750"/>
              <a:ext cx="27375" cy="6425"/>
            </a:xfrm>
            <a:custGeom>
              <a:avLst/>
              <a:gdLst/>
              <a:ahLst/>
              <a:cxnLst/>
              <a:rect l="l" t="t" r="r" b="b"/>
              <a:pathLst>
                <a:path w="1095" h="257" extrusionOk="0">
                  <a:moveTo>
                    <a:pt x="0" y="40"/>
                  </a:moveTo>
                  <a:cubicBezTo>
                    <a:pt x="164" y="214"/>
                    <a:pt x="343" y="256"/>
                    <a:pt x="524" y="256"/>
                  </a:cubicBezTo>
                  <a:cubicBezTo>
                    <a:pt x="697" y="256"/>
                    <a:pt x="872" y="218"/>
                    <a:pt x="1040" y="218"/>
                  </a:cubicBezTo>
                  <a:cubicBezTo>
                    <a:pt x="1058" y="218"/>
                    <a:pt x="1076" y="218"/>
                    <a:pt x="1094" y="219"/>
                  </a:cubicBezTo>
                  <a:cubicBezTo>
                    <a:pt x="776" y="0"/>
                    <a:pt x="378" y="120"/>
                    <a:pt x="0"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2249150" y="1419750"/>
              <a:ext cx="8975" cy="15200"/>
            </a:xfrm>
            <a:custGeom>
              <a:avLst/>
              <a:gdLst/>
              <a:ahLst/>
              <a:cxnLst/>
              <a:rect l="l" t="t" r="r" b="b"/>
              <a:pathLst>
                <a:path w="359" h="608" extrusionOk="0">
                  <a:moveTo>
                    <a:pt x="359" y="0"/>
                  </a:moveTo>
                  <a:cubicBezTo>
                    <a:pt x="259" y="60"/>
                    <a:pt x="140" y="100"/>
                    <a:pt x="21" y="159"/>
                  </a:cubicBezTo>
                  <a:cubicBezTo>
                    <a:pt x="1" y="259"/>
                    <a:pt x="1" y="378"/>
                    <a:pt x="1" y="478"/>
                  </a:cubicBezTo>
                  <a:lnTo>
                    <a:pt x="21" y="537"/>
                  </a:lnTo>
                  <a:cubicBezTo>
                    <a:pt x="75" y="583"/>
                    <a:pt x="130" y="607"/>
                    <a:pt x="183" y="607"/>
                  </a:cubicBezTo>
                  <a:cubicBezTo>
                    <a:pt x="245" y="607"/>
                    <a:pt x="305" y="573"/>
                    <a:pt x="359" y="497"/>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1737425" y="1262350"/>
              <a:ext cx="21900" cy="5600"/>
            </a:xfrm>
            <a:custGeom>
              <a:avLst/>
              <a:gdLst/>
              <a:ahLst/>
              <a:cxnLst/>
              <a:rect l="l" t="t" r="r" b="b"/>
              <a:pathLst>
                <a:path w="876" h="224" extrusionOk="0">
                  <a:moveTo>
                    <a:pt x="430" y="0"/>
                  </a:moveTo>
                  <a:cubicBezTo>
                    <a:pt x="289" y="0"/>
                    <a:pt x="149" y="10"/>
                    <a:pt x="0" y="30"/>
                  </a:cubicBezTo>
                  <a:cubicBezTo>
                    <a:pt x="149" y="159"/>
                    <a:pt x="294" y="224"/>
                    <a:pt x="438" y="224"/>
                  </a:cubicBezTo>
                  <a:cubicBezTo>
                    <a:pt x="582" y="224"/>
                    <a:pt x="726" y="159"/>
                    <a:pt x="875" y="30"/>
                  </a:cubicBezTo>
                  <a:cubicBezTo>
                    <a:pt x="716" y="10"/>
                    <a:pt x="572" y="0"/>
                    <a:pt x="4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2067150" y="1428475"/>
              <a:ext cx="14925" cy="15150"/>
            </a:xfrm>
            <a:custGeom>
              <a:avLst/>
              <a:gdLst/>
              <a:ahLst/>
              <a:cxnLst/>
              <a:rect l="l" t="t" r="r" b="b"/>
              <a:pathLst>
                <a:path w="597" h="606" extrusionOk="0">
                  <a:moveTo>
                    <a:pt x="243" y="0"/>
                  </a:moveTo>
                  <a:cubicBezTo>
                    <a:pt x="221" y="0"/>
                    <a:pt x="199" y="3"/>
                    <a:pt x="179" y="9"/>
                  </a:cubicBezTo>
                  <a:lnTo>
                    <a:pt x="20" y="188"/>
                  </a:lnTo>
                  <a:lnTo>
                    <a:pt x="0" y="347"/>
                  </a:lnTo>
                  <a:cubicBezTo>
                    <a:pt x="0" y="427"/>
                    <a:pt x="60" y="507"/>
                    <a:pt x="100" y="546"/>
                  </a:cubicBezTo>
                  <a:cubicBezTo>
                    <a:pt x="139" y="586"/>
                    <a:pt x="179" y="586"/>
                    <a:pt x="199" y="606"/>
                  </a:cubicBezTo>
                  <a:lnTo>
                    <a:pt x="338" y="606"/>
                  </a:lnTo>
                  <a:cubicBezTo>
                    <a:pt x="358" y="586"/>
                    <a:pt x="398" y="586"/>
                    <a:pt x="438" y="546"/>
                  </a:cubicBezTo>
                  <a:cubicBezTo>
                    <a:pt x="477" y="507"/>
                    <a:pt x="537" y="447"/>
                    <a:pt x="577" y="387"/>
                  </a:cubicBezTo>
                  <a:cubicBezTo>
                    <a:pt x="597" y="308"/>
                    <a:pt x="577" y="228"/>
                    <a:pt x="537" y="188"/>
                  </a:cubicBezTo>
                  <a:cubicBezTo>
                    <a:pt x="477" y="109"/>
                    <a:pt x="438" y="49"/>
                    <a:pt x="358" y="9"/>
                  </a:cubicBezTo>
                  <a:cubicBezTo>
                    <a:pt x="332" y="9"/>
                    <a:pt x="287" y="0"/>
                    <a:pt x="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1303250" y="1341650"/>
              <a:ext cx="13975" cy="13025"/>
            </a:xfrm>
            <a:custGeom>
              <a:avLst/>
              <a:gdLst/>
              <a:ahLst/>
              <a:cxnLst/>
              <a:rect l="l" t="t" r="r" b="b"/>
              <a:pathLst>
                <a:path w="559" h="521" extrusionOk="0">
                  <a:moveTo>
                    <a:pt x="339" y="1"/>
                  </a:moveTo>
                  <a:cubicBezTo>
                    <a:pt x="259" y="1"/>
                    <a:pt x="200" y="21"/>
                    <a:pt x="140" y="21"/>
                  </a:cubicBezTo>
                  <a:cubicBezTo>
                    <a:pt x="61" y="120"/>
                    <a:pt x="80" y="279"/>
                    <a:pt x="1" y="379"/>
                  </a:cubicBezTo>
                  <a:cubicBezTo>
                    <a:pt x="1" y="399"/>
                    <a:pt x="21" y="439"/>
                    <a:pt x="21" y="498"/>
                  </a:cubicBezTo>
                  <a:cubicBezTo>
                    <a:pt x="99" y="513"/>
                    <a:pt x="161" y="520"/>
                    <a:pt x="211" y="520"/>
                  </a:cubicBezTo>
                  <a:cubicBezTo>
                    <a:pt x="558" y="520"/>
                    <a:pt x="304" y="19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2028350" y="1423675"/>
              <a:ext cx="22400" cy="5175"/>
            </a:xfrm>
            <a:custGeom>
              <a:avLst/>
              <a:gdLst/>
              <a:ahLst/>
              <a:cxnLst/>
              <a:rect l="l" t="t" r="r" b="b"/>
              <a:pathLst>
                <a:path w="896" h="207" extrusionOk="0">
                  <a:moveTo>
                    <a:pt x="361" y="1"/>
                  </a:moveTo>
                  <a:cubicBezTo>
                    <a:pt x="244" y="1"/>
                    <a:pt x="124" y="14"/>
                    <a:pt x="0" y="22"/>
                  </a:cubicBezTo>
                  <a:cubicBezTo>
                    <a:pt x="129" y="172"/>
                    <a:pt x="292" y="207"/>
                    <a:pt x="462" y="207"/>
                  </a:cubicBezTo>
                  <a:cubicBezTo>
                    <a:pt x="607" y="207"/>
                    <a:pt x="758" y="181"/>
                    <a:pt x="896" y="181"/>
                  </a:cubicBezTo>
                  <a:cubicBezTo>
                    <a:pt x="725" y="35"/>
                    <a:pt x="547" y="1"/>
                    <a:pt x="3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1579275" y="1370375"/>
              <a:ext cx="19925" cy="5625"/>
            </a:xfrm>
            <a:custGeom>
              <a:avLst/>
              <a:gdLst/>
              <a:ahLst/>
              <a:cxnLst/>
              <a:rect l="l" t="t" r="r" b="b"/>
              <a:pathLst>
                <a:path w="797" h="225" extrusionOk="0">
                  <a:moveTo>
                    <a:pt x="522" y="1"/>
                  </a:moveTo>
                  <a:cubicBezTo>
                    <a:pt x="493" y="1"/>
                    <a:pt x="458" y="16"/>
                    <a:pt x="418" y="46"/>
                  </a:cubicBezTo>
                  <a:cubicBezTo>
                    <a:pt x="388" y="55"/>
                    <a:pt x="358" y="60"/>
                    <a:pt x="331" y="60"/>
                  </a:cubicBezTo>
                  <a:cubicBezTo>
                    <a:pt x="304" y="60"/>
                    <a:pt x="279" y="55"/>
                    <a:pt x="259" y="46"/>
                  </a:cubicBezTo>
                  <a:cubicBezTo>
                    <a:pt x="179" y="65"/>
                    <a:pt x="140" y="65"/>
                    <a:pt x="80" y="65"/>
                  </a:cubicBezTo>
                  <a:cubicBezTo>
                    <a:pt x="0" y="125"/>
                    <a:pt x="0" y="165"/>
                    <a:pt x="80" y="225"/>
                  </a:cubicBezTo>
                  <a:cubicBezTo>
                    <a:pt x="319" y="185"/>
                    <a:pt x="557" y="185"/>
                    <a:pt x="796" y="185"/>
                  </a:cubicBezTo>
                  <a:cubicBezTo>
                    <a:pt x="796" y="145"/>
                    <a:pt x="776" y="125"/>
                    <a:pt x="756" y="65"/>
                  </a:cubicBezTo>
                  <a:cubicBezTo>
                    <a:pt x="697" y="65"/>
                    <a:pt x="657" y="65"/>
                    <a:pt x="597" y="46"/>
                  </a:cubicBezTo>
                  <a:cubicBezTo>
                    <a:pt x="577" y="16"/>
                    <a:pt x="552" y="1"/>
                    <a:pt x="5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1437025" y="1332750"/>
              <a:ext cx="17950" cy="5950"/>
            </a:xfrm>
            <a:custGeom>
              <a:avLst/>
              <a:gdLst/>
              <a:ahLst/>
              <a:cxnLst/>
              <a:rect l="l" t="t" r="r" b="b"/>
              <a:pathLst>
                <a:path w="718" h="238" extrusionOk="0">
                  <a:moveTo>
                    <a:pt x="336" y="0"/>
                  </a:moveTo>
                  <a:cubicBezTo>
                    <a:pt x="227" y="0"/>
                    <a:pt x="114" y="21"/>
                    <a:pt x="1" y="39"/>
                  </a:cubicBezTo>
                  <a:cubicBezTo>
                    <a:pt x="120" y="238"/>
                    <a:pt x="359" y="158"/>
                    <a:pt x="518" y="198"/>
                  </a:cubicBezTo>
                  <a:cubicBezTo>
                    <a:pt x="598" y="198"/>
                    <a:pt x="677" y="178"/>
                    <a:pt x="717" y="158"/>
                  </a:cubicBezTo>
                  <a:cubicBezTo>
                    <a:pt x="605" y="35"/>
                    <a:pt x="475"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1398750" y="1259100"/>
              <a:ext cx="16425" cy="4900"/>
            </a:xfrm>
            <a:custGeom>
              <a:avLst/>
              <a:gdLst/>
              <a:ahLst/>
              <a:cxnLst/>
              <a:rect l="l" t="t" r="r" b="b"/>
              <a:pathLst>
                <a:path w="657" h="196" extrusionOk="0">
                  <a:moveTo>
                    <a:pt x="321" y="1"/>
                  </a:moveTo>
                  <a:cubicBezTo>
                    <a:pt x="209" y="1"/>
                    <a:pt x="100" y="31"/>
                    <a:pt x="0" y="140"/>
                  </a:cubicBezTo>
                  <a:cubicBezTo>
                    <a:pt x="127" y="175"/>
                    <a:pt x="255" y="196"/>
                    <a:pt x="382" y="196"/>
                  </a:cubicBezTo>
                  <a:cubicBezTo>
                    <a:pt x="473" y="196"/>
                    <a:pt x="565" y="185"/>
                    <a:pt x="657" y="160"/>
                  </a:cubicBezTo>
                  <a:lnTo>
                    <a:pt x="657" y="41"/>
                  </a:lnTo>
                  <a:cubicBezTo>
                    <a:pt x="547" y="31"/>
                    <a:pt x="433" y="1"/>
                    <a:pt x="3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1657850" y="1350125"/>
              <a:ext cx="9975" cy="9475"/>
            </a:xfrm>
            <a:custGeom>
              <a:avLst/>
              <a:gdLst/>
              <a:ahLst/>
              <a:cxnLst/>
              <a:rect l="l" t="t" r="r" b="b"/>
              <a:pathLst>
                <a:path w="399" h="379" extrusionOk="0">
                  <a:moveTo>
                    <a:pt x="398" y="0"/>
                  </a:moveTo>
                  <a:cubicBezTo>
                    <a:pt x="339" y="40"/>
                    <a:pt x="259" y="40"/>
                    <a:pt x="219" y="40"/>
                  </a:cubicBezTo>
                  <a:cubicBezTo>
                    <a:pt x="140" y="139"/>
                    <a:pt x="0" y="239"/>
                    <a:pt x="20" y="279"/>
                  </a:cubicBezTo>
                  <a:cubicBezTo>
                    <a:pt x="60" y="358"/>
                    <a:pt x="120" y="378"/>
                    <a:pt x="187" y="378"/>
                  </a:cubicBezTo>
                  <a:cubicBezTo>
                    <a:pt x="254" y="378"/>
                    <a:pt x="329" y="358"/>
                    <a:pt x="398" y="358"/>
                  </a:cubicBezTo>
                  <a:lnTo>
                    <a:pt x="39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2192950" y="1402525"/>
              <a:ext cx="18925" cy="4375"/>
            </a:xfrm>
            <a:custGeom>
              <a:avLst/>
              <a:gdLst/>
              <a:ahLst/>
              <a:cxnLst/>
              <a:rect l="l" t="t" r="r" b="b"/>
              <a:pathLst>
                <a:path w="757" h="175" extrusionOk="0">
                  <a:moveTo>
                    <a:pt x="427" y="0"/>
                  </a:moveTo>
                  <a:cubicBezTo>
                    <a:pt x="274" y="0"/>
                    <a:pt x="130" y="34"/>
                    <a:pt x="1" y="152"/>
                  </a:cubicBezTo>
                  <a:cubicBezTo>
                    <a:pt x="94" y="165"/>
                    <a:pt x="182" y="174"/>
                    <a:pt x="268" y="174"/>
                  </a:cubicBezTo>
                  <a:cubicBezTo>
                    <a:pt x="439" y="174"/>
                    <a:pt x="598" y="139"/>
                    <a:pt x="757" y="33"/>
                  </a:cubicBezTo>
                  <a:cubicBezTo>
                    <a:pt x="643" y="16"/>
                    <a:pt x="533" y="0"/>
                    <a:pt x="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2093000" y="1272150"/>
              <a:ext cx="17925" cy="4575"/>
            </a:xfrm>
            <a:custGeom>
              <a:avLst/>
              <a:gdLst/>
              <a:ahLst/>
              <a:cxnLst/>
              <a:rect l="l" t="t" r="r" b="b"/>
              <a:pathLst>
                <a:path w="717" h="183" extrusionOk="0">
                  <a:moveTo>
                    <a:pt x="515" y="1"/>
                  </a:moveTo>
                  <a:cubicBezTo>
                    <a:pt x="321" y="1"/>
                    <a:pt x="150" y="46"/>
                    <a:pt x="0" y="135"/>
                  </a:cubicBezTo>
                  <a:cubicBezTo>
                    <a:pt x="102" y="161"/>
                    <a:pt x="206" y="182"/>
                    <a:pt x="310" y="182"/>
                  </a:cubicBezTo>
                  <a:cubicBezTo>
                    <a:pt x="451" y="182"/>
                    <a:pt x="590" y="142"/>
                    <a:pt x="717" y="16"/>
                  </a:cubicBezTo>
                  <a:cubicBezTo>
                    <a:pt x="647" y="6"/>
                    <a:pt x="580"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2141250" y="1267075"/>
              <a:ext cx="12450" cy="5975"/>
            </a:xfrm>
            <a:custGeom>
              <a:avLst/>
              <a:gdLst/>
              <a:ahLst/>
              <a:cxnLst/>
              <a:rect l="l" t="t" r="r" b="b"/>
              <a:pathLst>
                <a:path w="498" h="239" extrusionOk="0">
                  <a:moveTo>
                    <a:pt x="279" y="0"/>
                  </a:moveTo>
                  <a:cubicBezTo>
                    <a:pt x="199" y="20"/>
                    <a:pt x="100" y="20"/>
                    <a:pt x="0" y="40"/>
                  </a:cubicBezTo>
                  <a:cubicBezTo>
                    <a:pt x="80" y="179"/>
                    <a:pt x="239" y="199"/>
                    <a:pt x="378" y="219"/>
                  </a:cubicBezTo>
                  <a:lnTo>
                    <a:pt x="458" y="239"/>
                  </a:lnTo>
                  <a:lnTo>
                    <a:pt x="497" y="199"/>
                  </a:lnTo>
                  <a:cubicBezTo>
                    <a:pt x="438" y="119"/>
                    <a:pt x="358" y="8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2109900" y="1433175"/>
              <a:ext cx="13450" cy="4025"/>
            </a:xfrm>
            <a:custGeom>
              <a:avLst/>
              <a:gdLst/>
              <a:ahLst/>
              <a:cxnLst/>
              <a:rect l="l" t="t" r="r" b="b"/>
              <a:pathLst>
                <a:path w="538" h="161" extrusionOk="0">
                  <a:moveTo>
                    <a:pt x="21" y="0"/>
                  </a:moveTo>
                  <a:cubicBezTo>
                    <a:pt x="21" y="40"/>
                    <a:pt x="21" y="60"/>
                    <a:pt x="1" y="120"/>
                  </a:cubicBezTo>
                  <a:cubicBezTo>
                    <a:pt x="92" y="138"/>
                    <a:pt x="182" y="160"/>
                    <a:pt x="267" y="160"/>
                  </a:cubicBezTo>
                  <a:cubicBezTo>
                    <a:pt x="369" y="160"/>
                    <a:pt x="462" y="128"/>
                    <a:pt x="538" y="20"/>
                  </a:cubicBezTo>
                  <a:cubicBezTo>
                    <a:pt x="359" y="20"/>
                    <a:pt x="200" y="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2314800" y="1413825"/>
              <a:ext cx="8975" cy="5325"/>
            </a:xfrm>
            <a:custGeom>
              <a:avLst/>
              <a:gdLst/>
              <a:ahLst/>
              <a:cxnLst/>
              <a:rect l="l" t="t" r="r" b="b"/>
              <a:pathLst>
                <a:path w="359" h="213" extrusionOk="0">
                  <a:moveTo>
                    <a:pt x="203" y="1"/>
                  </a:moveTo>
                  <a:cubicBezTo>
                    <a:pt x="135" y="1"/>
                    <a:pt x="71" y="43"/>
                    <a:pt x="1" y="78"/>
                  </a:cubicBezTo>
                  <a:cubicBezTo>
                    <a:pt x="57" y="172"/>
                    <a:pt x="109" y="213"/>
                    <a:pt x="163" y="213"/>
                  </a:cubicBezTo>
                  <a:cubicBezTo>
                    <a:pt x="223" y="213"/>
                    <a:pt x="285" y="162"/>
                    <a:pt x="359" y="78"/>
                  </a:cubicBezTo>
                  <a:cubicBezTo>
                    <a:pt x="302" y="21"/>
                    <a:pt x="251"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2326750" y="1394375"/>
              <a:ext cx="15425" cy="3375"/>
            </a:xfrm>
            <a:custGeom>
              <a:avLst/>
              <a:gdLst/>
              <a:ahLst/>
              <a:cxnLst/>
              <a:rect l="l" t="t" r="r" b="b"/>
              <a:pathLst>
                <a:path w="617" h="135" extrusionOk="0">
                  <a:moveTo>
                    <a:pt x="40" y="1"/>
                  </a:moveTo>
                  <a:cubicBezTo>
                    <a:pt x="0" y="20"/>
                    <a:pt x="0" y="80"/>
                    <a:pt x="40" y="120"/>
                  </a:cubicBezTo>
                  <a:cubicBezTo>
                    <a:pt x="90" y="130"/>
                    <a:pt x="139" y="135"/>
                    <a:pt x="189" y="135"/>
                  </a:cubicBezTo>
                  <a:cubicBezTo>
                    <a:pt x="337" y="135"/>
                    <a:pt x="482" y="9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1628500" y="1375975"/>
              <a:ext cx="12950" cy="4700"/>
            </a:xfrm>
            <a:custGeom>
              <a:avLst/>
              <a:gdLst/>
              <a:ahLst/>
              <a:cxnLst/>
              <a:rect l="l" t="t" r="r" b="b"/>
              <a:pathLst>
                <a:path w="518" h="188" extrusionOk="0">
                  <a:moveTo>
                    <a:pt x="359" y="1"/>
                  </a:moveTo>
                  <a:cubicBezTo>
                    <a:pt x="220" y="1"/>
                    <a:pt x="120" y="20"/>
                    <a:pt x="1" y="20"/>
                  </a:cubicBezTo>
                  <a:cubicBezTo>
                    <a:pt x="92" y="132"/>
                    <a:pt x="184" y="187"/>
                    <a:pt x="273" y="187"/>
                  </a:cubicBezTo>
                  <a:cubicBezTo>
                    <a:pt x="358" y="187"/>
                    <a:pt x="440" y="137"/>
                    <a:pt x="518" y="40"/>
                  </a:cubicBezTo>
                  <a:cubicBezTo>
                    <a:pt x="478" y="20"/>
                    <a:pt x="399" y="2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1493725" y="1337800"/>
              <a:ext cx="14450" cy="5875"/>
            </a:xfrm>
            <a:custGeom>
              <a:avLst/>
              <a:gdLst/>
              <a:ahLst/>
              <a:cxnLst/>
              <a:rect l="l" t="t" r="r" b="b"/>
              <a:pathLst>
                <a:path w="578" h="235" extrusionOk="0">
                  <a:moveTo>
                    <a:pt x="289" y="1"/>
                  </a:moveTo>
                  <a:cubicBezTo>
                    <a:pt x="195" y="1"/>
                    <a:pt x="100" y="46"/>
                    <a:pt x="1" y="135"/>
                  </a:cubicBezTo>
                  <a:cubicBezTo>
                    <a:pt x="120" y="155"/>
                    <a:pt x="239" y="155"/>
                    <a:pt x="379" y="175"/>
                  </a:cubicBezTo>
                  <a:cubicBezTo>
                    <a:pt x="379" y="195"/>
                    <a:pt x="379" y="195"/>
                    <a:pt x="419" y="235"/>
                  </a:cubicBezTo>
                  <a:cubicBezTo>
                    <a:pt x="438" y="235"/>
                    <a:pt x="498" y="235"/>
                    <a:pt x="518" y="175"/>
                  </a:cubicBezTo>
                  <a:lnTo>
                    <a:pt x="578" y="135"/>
                  </a:lnTo>
                  <a:cubicBezTo>
                    <a:pt x="478" y="46"/>
                    <a:pt x="384" y="1"/>
                    <a:pt x="2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1724475" y="1393875"/>
              <a:ext cx="12975" cy="4500"/>
            </a:xfrm>
            <a:custGeom>
              <a:avLst/>
              <a:gdLst/>
              <a:ahLst/>
              <a:cxnLst/>
              <a:rect l="l" t="t" r="r" b="b"/>
              <a:pathLst>
                <a:path w="519" h="180" extrusionOk="0">
                  <a:moveTo>
                    <a:pt x="252" y="1"/>
                  </a:moveTo>
                  <a:cubicBezTo>
                    <a:pt x="165" y="1"/>
                    <a:pt x="81" y="60"/>
                    <a:pt x="1" y="180"/>
                  </a:cubicBezTo>
                  <a:lnTo>
                    <a:pt x="518" y="180"/>
                  </a:lnTo>
                  <a:cubicBezTo>
                    <a:pt x="429" y="60"/>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1556900" y="1372500"/>
              <a:ext cx="11450" cy="4500"/>
            </a:xfrm>
            <a:custGeom>
              <a:avLst/>
              <a:gdLst/>
              <a:ahLst/>
              <a:cxnLst/>
              <a:rect l="l" t="t" r="r" b="b"/>
              <a:pathLst>
                <a:path w="458" h="180" extrusionOk="0">
                  <a:moveTo>
                    <a:pt x="100" y="0"/>
                  </a:moveTo>
                  <a:cubicBezTo>
                    <a:pt x="0" y="60"/>
                    <a:pt x="0" y="100"/>
                    <a:pt x="100" y="179"/>
                  </a:cubicBezTo>
                  <a:cubicBezTo>
                    <a:pt x="259" y="179"/>
                    <a:pt x="378" y="159"/>
                    <a:pt x="458" y="40"/>
                  </a:cubicBezTo>
                  <a:cubicBezTo>
                    <a:pt x="338" y="0"/>
                    <a:pt x="23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1550925" y="1372500"/>
              <a:ext cx="8475" cy="4000"/>
            </a:xfrm>
            <a:custGeom>
              <a:avLst/>
              <a:gdLst/>
              <a:ahLst/>
              <a:cxnLst/>
              <a:rect l="l" t="t" r="r" b="b"/>
              <a:pathLst>
                <a:path w="339" h="160" extrusionOk="0">
                  <a:moveTo>
                    <a:pt x="0" y="0"/>
                  </a:moveTo>
                  <a:cubicBezTo>
                    <a:pt x="40" y="60"/>
                    <a:pt x="120" y="100"/>
                    <a:pt x="179" y="159"/>
                  </a:cubicBezTo>
                  <a:lnTo>
                    <a:pt x="339" y="15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1576775" y="1343150"/>
              <a:ext cx="8500" cy="3000"/>
            </a:xfrm>
            <a:custGeom>
              <a:avLst/>
              <a:gdLst/>
              <a:ahLst/>
              <a:cxnLst/>
              <a:rect l="l" t="t" r="r" b="b"/>
              <a:pathLst>
                <a:path w="340" h="120" extrusionOk="0">
                  <a:moveTo>
                    <a:pt x="170" y="1"/>
                  </a:moveTo>
                  <a:cubicBezTo>
                    <a:pt x="110" y="1"/>
                    <a:pt x="51" y="40"/>
                    <a:pt x="1" y="120"/>
                  </a:cubicBezTo>
                  <a:lnTo>
                    <a:pt x="339" y="120"/>
                  </a:lnTo>
                  <a:cubicBezTo>
                    <a:pt x="289" y="40"/>
                    <a:pt x="230"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2088525" y="1294425"/>
              <a:ext cx="4500" cy="7475"/>
            </a:xfrm>
            <a:custGeom>
              <a:avLst/>
              <a:gdLst/>
              <a:ahLst/>
              <a:cxnLst/>
              <a:rect l="l" t="t" r="r" b="b"/>
              <a:pathLst>
                <a:path w="180" h="299" extrusionOk="0">
                  <a:moveTo>
                    <a:pt x="20" y="0"/>
                  </a:moveTo>
                  <a:lnTo>
                    <a:pt x="0" y="80"/>
                  </a:lnTo>
                  <a:lnTo>
                    <a:pt x="0" y="139"/>
                  </a:lnTo>
                  <a:cubicBezTo>
                    <a:pt x="60" y="199"/>
                    <a:pt x="120" y="239"/>
                    <a:pt x="179" y="299"/>
                  </a:cubicBezTo>
                  <a:cubicBezTo>
                    <a:pt x="179" y="179"/>
                    <a:pt x="179" y="4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1571800" y="1372500"/>
              <a:ext cx="8975" cy="4000"/>
            </a:xfrm>
            <a:custGeom>
              <a:avLst/>
              <a:gdLst/>
              <a:ahLst/>
              <a:cxnLst/>
              <a:rect l="l" t="t" r="r" b="b"/>
              <a:pathLst>
                <a:path w="359" h="160" extrusionOk="0">
                  <a:moveTo>
                    <a:pt x="1" y="0"/>
                  </a:moveTo>
                  <a:cubicBezTo>
                    <a:pt x="80" y="140"/>
                    <a:pt x="220" y="159"/>
                    <a:pt x="359" y="159"/>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1759300" y="1402325"/>
              <a:ext cx="8475" cy="3575"/>
            </a:xfrm>
            <a:custGeom>
              <a:avLst/>
              <a:gdLst/>
              <a:ahLst/>
              <a:cxnLst/>
              <a:rect l="l" t="t" r="r" b="b"/>
              <a:pathLst>
                <a:path w="339" h="143" extrusionOk="0">
                  <a:moveTo>
                    <a:pt x="0" y="1"/>
                  </a:moveTo>
                  <a:cubicBezTo>
                    <a:pt x="52" y="93"/>
                    <a:pt x="108" y="143"/>
                    <a:pt x="167" y="143"/>
                  </a:cubicBezTo>
                  <a:cubicBezTo>
                    <a:pt x="222" y="143"/>
                    <a:pt x="281" y="98"/>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1772225" y="1242700"/>
              <a:ext cx="8475" cy="3000"/>
            </a:xfrm>
            <a:custGeom>
              <a:avLst/>
              <a:gdLst/>
              <a:ahLst/>
              <a:cxnLst/>
              <a:rect l="l" t="t" r="r" b="b"/>
              <a:pathLst>
                <a:path w="339" h="120" extrusionOk="0">
                  <a:moveTo>
                    <a:pt x="170" y="0"/>
                  </a:moveTo>
                  <a:cubicBezTo>
                    <a:pt x="115" y="0"/>
                    <a:pt x="60" y="40"/>
                    <a:pt x="1" y="120"/>
                  </a:cubicBezTo>
                  <a:lnTo>
                    <a:pt x="339" y="120"/>
                  </a:lnTo>
                  <a:cubicBezTo>
                    <a:pt x="279" y="40"/>
                    <a:pt x="224" y="0"/>
                    <a:pt x="1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1745875" y="1357575"/>
              <a:ext cx="8475" cy="6000"/>
            </a:xfrm>
            <a:custGeom>
              <a:avLst/>
              <a:gdLst/>
              <a:ahLst/>
              <a:cxnLst/>
              <a:rect l="l" t="t" r="r" b="b"/>
              <a:pathLst>
                <a:path w="339" h="240" extrusionOk="0">
                  <a:moveTo>
                    <a:pt x="339" y="1"/>
                  </a:moveTo>
                  <a:cubicBezTo>
                    <a:pt x="199" y="60"/>
                    <a:pt x="60" y="80"/>
                    <a:pt x="0" y="239"/>
                  </a:cubicBezTo>
                  <a:cubicBezTo>
                    <a:pt x="160" y="239"/>
                    <a:pt x="299" y="199"/>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1724000" y="1263075"/>
              <a:ext cx="8975" cy="4175"/>
            </a:xfrm>
            <a:custGeom>
              <a:avLst/>
              <a:gdLst/>
              <a:ahLst/>
              <a:cxnLst/>
              <a:rect l="l" t="t" r="r" b="b"/>
              <a:pathLst>
                <a:path w="359" h="167" extrusionOk="0">
                  <a:moveTo>
                    <a:pt x="358" y="1"/>
                  </a:moveTo>
                  <a:cubicBezTo>
                    <a:pt x="239" y="1"/>
                    <a:pt x="139" y="1"/>
                    <a:pt x="0" y="41"/>
                  </a:cubicBezTo>
                  <a:cubicBezTo>
                    <a:pt x="0" y="61"/>
                    <a:pt x="40" y="100"/>
                    <a:pt x="40" y="160"/>
                  </a:cubicBezTo>
                  <a:cubicBezTo>
                    <a:pt x="64" y="164"/>
                    <a:pt x="88" y="166"/>
                    <a:pt x="111" y="166"/>
                  </a:cubicBezTo>
                  <a:cubicBezTo>
                    <a:pt x="205" y="166"/>
                    <a:pt x="294" y="128"/>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1402725" y="1333700"/>
              <a:ext cx="9475" cy="3225"/>
            </a:xfrm>
            <a:custGeom>
              <a:avLst/>
              <a:gdLst/>
              <a:ahLst/>
              <a:cxnLst/>
              <a:rect l="l" t="t" r="r" b="b"/>
              <a:pathLst>
                <a:path w="379" h="129" extrusionOk="0">
                  <a:moveTo>
                    <a:pt x="0" y="1"/>
                  </a:moveTo>
                  <a:cubicBezTo>
                    <a:pt x="64" y="92"/>
                    <a:pt x="123" y="128"/>
                    <a:pt x="181" y="128"/>
                  </a:cubicBezTo>
                  <a:cubicBezTo>
                    <a:pt x="249" y="128"/>
                    <a:pt x="314" y="76"/>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1345025" y="1329225"/>
              <a:ext cx="11475" cy="3025"/>
            </a:xfrm>
            <a:custGeom>
              <a:avLst/>
              <a:gdLst/>
              <a:ahLst/>
              <a:cxnLst/>
              <a:rect l="l" t="t" r="r" b="b"/>
              <a:pathLst>
                <a:path w="459" h="121" extrusionOk="0">
                  <a:moveTo>
                    <a:pt x="216" y="0"/>
                  </a:moveTo>
                  <a:cubicBezTo>
                    <a:pt x="146" y="0"/>
                    <a:pt x="76" y="36"/>
                    <a:pt x="1" y="120"/>
                  </a:cubicBezTo>
                  <a:lnTo>
                    <a:pt x="458" y="120"/>
                  </a:lnTo>
                  <a:cubicBezTo>
                    <a:pt x="374" y="46"/>
                    <a:pt x="295" y="0"/>
                    <a:pt x="2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1303250" y="1341175"/>
              <a:ext cx="3525" cy="9950"/>
            </a:xfrm>
            <a:custGeom>
              <a:avLst/>
              <a:gdLst/>
              <a:ahLst/>
              <a:cxnLst/>
              <a:rect l="l" t="t" r="r" b="b"/>
              <a:pathLst>
                <a:path w="141" h="398" extrusionOk="0">
                  <a:moveTo>
                    <a:pt x="1" y="0"/>
                  </a:moveTo>
                  <a:lnTo>
                    <a:pt x="1" y="398"/>
                  </a:lnTo>
                  <a:cubicBezTo>
                    <a:pt x="140" y="318"/>
                    <a:pt x="140" y="159"/>
                    <a:pt x="140" y="40"/>
                  </a:cubicBezTo>
                  <a:cubicBezTo>
                    <a:pt x="80" y="2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1502675" y="1258100"/>
              <a:ext cx="8975" cy="4300"/>
            </a:xfrm>
            <a:custGeom>
              <a:avLst/>
              <a:gdLst/>
              <a:ahLst/>
              <a:cxnLst/>
              <a:rect l="l" t="t" r="r" b="b"/>
              <a:pathLst>
                <a:path w="359" h="172" extrusionOk="0">
                  <a:moveTo>
                    <a:pt x="1" y="1"/>
                  </a:moveTo>
                  <a:cubicBezTo>
                    <a:pt x="66" y="110"/>
                    <a:pt x="132" y="172"/>
                    <a:pt x="198" y="172"/>
                  </a:cubicBezTo>
                  <a:cubicBezTo>
                    <a:pt x="251" y="172"/>
                    <a:pt x="305" y="130"/>
                    <a:pt x="359" y="41"/>
                  </a:cubicBezTo>
                  <a:cubicBezTo>
                    <a:pt x="240" y="41"/>
                    <a:pt x="12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2128300" y="1432175"/>
              <a:ext cx="8975" cy="3725"/>
            </a:xfrm>
            <a:custGeom>
              <a:avLst/>
              <a:gdLst/>
              <a:ahLst/>
              <a:cxnLst/>
              <a:rect l="l" t="t" r="r" b="b"/>
              <a:pathLst>
                <a:path w="359" h="149" extrusionOk="0">
                  <a:moveTo>
                    <a:pt x="359" y="0"/>
                  </a:moveTo>
                  <a:lnTo>
                    <a:pt x="359" y="0"/>
                  </a:lnTo>
                  <a:cubicBezTo>
                    <a:pt x="220" y="40"/>
                    <a:pt x="100" y="40"/>
                    <a:pt x="1" y="40"/>
                  </a:cubicBezTo>
                  <a:cubicBezTo>
                    <a:pt x="55" y="113"/>
                    <a:pt x="114" y="148"/>
                    <a:pt x="171" y="148"/>
                  </a:cubicBezTo>
                  <a:cubicBezTo>
                    <a:pt x="239" y="148"/>
                    <a:pt x="305" y="98"/>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1307725" y="1324625"/>
              <a:ext cx="8975" cy="4225"/>
            </a:xfrm>
            <a:custGeom>
              <a:avLst/>
              <a:gdLst/>
              <a:ahLst/>
              <a:cxnLst/>
              <a:rect l="l" t="t" r="r" b="b"/>
              <a:pathLst>
                <a:path w="359" h="169" extrusionOk="0">
                  <a:moveTo>
                    <a:pt x="59" y="1"/>
                  </a:moveTo>
                  <a:cubicBezTo>
                    <a:pt x="39" y="1"/>
                    <a:pt x="20" y="2"/>
                    <a:pt x="1" y="6"/>
                  </a:cubicBezTo>
                  <a:cubicBezTo>
                    <a:pt x="70" y="110"/>
                    <a:pt x="170" y="169"/>
                    <a:pt x="300" y="169"/>
                  </a:cubicBezTo>
                  <a:cubicBezTo>
                    <a:pt x="319" y="169"/>
                    <a:pt x="339" y="167"/>
                    <a:pt x="359" y="165"/>
                  </a:cubicBezTo>
                  <a:cubicBezTo>
                    <a:pt x="275" y="48"/>
                    <a:pt x="163" y="1"/>
                    <a:pt x="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2076100" y="1428200"/>
              <a:ext cx="4500" cy="5000"/>
            </a:xfrm>
            <a:custGeom>
              <a:avLst/>
              <a:gdLst/>
              <a:ahLst/>
              <a:cxnLst/>
              <a:rect l="l" t="t" r="r" b="b"/>
              <a:pathLst>
                <a:path w="180" h="200" extrusionOk="0">
                  <a:moveTo>
                    <a:pt x="179" y="0"/>
                  </a:moveTo>
                  <a:cubicBezTo>
                    <a:pt x="119" y="20"/>
                    <a:pt x="60" y="20"/>
                    <a:pt x="0" y="20"/>
                  </a:cubicBezTo>
                  <a:cubicBezTo>
                    <a:pt x="60" y="100"/>
                    <a:pt x="119" y="140"/>
                    <a:pt x="179" y="19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1680725" y="1391700"/>
              <a:ext cx="4500" cy="3025"/>
            </a:xfrm>
            <a:custGeom>
              <a:avLst/>
              <a:gdLst/>
              <a:ahLst/>
              <a:cxnLst/>
              <a:rect l="l" t="t" r="r" b="b"/>
              <a:pathLst>
                <a:path w="180" h="121" extrusionOk="0">
                  <a:moveTo>
                    <a:pt x="94" y="1"/>
                  </a:moveTo>
                  <a:cubicBezTo>
                    <a:pt x="68" y="1"/>
                    <a:pt x="39" y="30"/>
                    <a:pt x="0" y="88"/>
                  </a:cubicBezTo>
                  <a:cubicBezTo>
                    <a:pt x="47" y="111"/>
                    <a:pt x="80" y="121"/>
                    <a:pt x="111" y="121"/>
                  </a:cubicBezTo>
                  <a:cubicBezTo>
                    <a:pt x="133" y="121"/>
                    <a:pt x="155" y="116"/>
                    <a:pt x="179" y="108"/>
                  </a:cubicBezTo>
                  <a:cubicBezTo>
                    <a:pt x="148" y="35"/>
                    <a:pt x="123"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1628000" y="1348500"/>
              <a:ext cx="6000" cy="2625"/>
            </a:xfrm>
            <a:custGeom>
              <a:avLst/>
              <a:gdLst/>
              <a:ahLst/>
              <a:cxnLst/>
              <a:rect l="l" t="t" r="r" b="b"/>
              <a:pathLst>
                <a:path w="240" h="105" extrusionOk="0">
                  <a:moveTo>
                    <a:pt x="111" y="1"/>
                  </a:moveTo>
                  <a:cubicBezTo>
                    <a:pt x="77" y="1"/>
                    <a:pt x="41" y="13"/>
                    <a:pt x="1" y="45"/>
                  </a:cubicBezTo>
                  <a:lnTo>
                    <a:pt x="41" y="105"/>
                  </a:lnTo>
                  <a:lnTo>
                    <a:pt x="180" y="105"/>
                  </a:lnTo>
                  <a:lnTo>
                    <a:pt x="240" y="65"/>
                  </a:lnTo>
                  <a:cubicBezTo>
                    <a:pt x="204" y="29"/>
                    <a:pt x="161" y="1"/>
                    <a:pt x="1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1618050" y="1349625"/>
              <a:ext cx="6000" cy="5000"/>
            </a:xfrm>
            <a:custGeom>
              <a:avLst/>
              <a:gdLst/>
              <a:ahLst/>
              <a:cxnLst/>
              <a:rect l="l" t="t" r="r" b="b"/>
              <a:pathLst>
                <a:path w="240" h="200" extrusionOk="0">
                  <a:moveTo>
                    <a:pt x="100" y="0"/>
                  </a:moveTo>
                  <a:cubicBezTo>
                    <a:pt x="81" y="20"/>
                    <a:pt x="21" y="60"/>
                    <a:pt x="1" y="80"/>
                  </a:cubicBezTo>
                  <a:lnTo>
                    <a:pt x="1" y="159"/>
                  </a:lnTo>
                  <a:lnTo>
                    <a:pt x="41" y="199"/>
                  </a:lnTo>
                  <a:cubicBezTo>
                    <a:pt x="140" y="179"/>
                    <a:pt x="200" y="120"/>
                    <a:pt x="240" y="20"/>
                  </a:cubicBezTo>
                  <a:cubicBezTo>
                    <a:pt x="200" y="0"/>
                    <a:pt x="18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2344150" y="1394375"/>
              <a:ext cx="6975" cy="1525"/>
            </a:xfrm>
            <a:custGeom>
              <a:avLst/>
              <a:gdLst/>
              <a:ahLst/>
              <a:cxnLst/>
              <a:rect l="l" t="t" r="r" b="b"/>
              <a:pathLst>
                <a:path w="279" h="61" extrusionOk="0">
                  <a:moveTo>
                    <a:pt x="0" y="1"/>
                  </a:moveTo>
                  <a:cubicBezTo>
                    <a:pt x="40" y="40"/>
                    <a:pt x="85" y="60"/>
                    <a:pt x="132" y="60"/>
                  </a:cubicBezTo>
                  <a:cubicBezTo>
                    <a:pt x="179" y="60"/>
                    <a:pt x="229" y="4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2323750" y="1394375"/>
              <a:ext cx="4000" cy="4000"/>
            </a:xfrm>
            <a:custGeom>
              <a:avLst/>
              <a:gdLst/>
              <a:ahLst/>
              <a:cxnLst/>
              <a:rect l="l" t="t" r="r" b="b"/>
              <a:pathLst>
                <a:path w="160" h="160" extrusionOk="0">
                  <a:moveTo>
                    <a:pt x="160" y="1"/>
                  </a:moveTo>
                  <a:cubicBezTo>
                    <a:pt x="120" y="60"/>
                    <a:pt x="40" y="100"/>
                    <a:pt x="1" y="160"/>
                  </a:cubicBezTo>
                  <a:lnTo>
                    <a:pt x="160" y="160"/>
                  </a:ln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2128800" y="1393875"/>
              <a:ext cx="4000" cy="4500"/>
            </a:xfrm>
            <a:custGeom>
              <a:avLst/>
              <a:gdLst/>
              <a:ahLst/>
              <a:cxnLst/>
              <a:rect l="l" t="t" r="r" b="b"/>
              <a:pathLst>
                <a:path w="160" h="180" extrusionOk="0">
                  <a:moveTo>
                    <a:pt x="1" y="1"/>
                  </a:moveTo>
                  <a:cubicBezTo>
                    <a:pt x="1" y="80"/>
                    <a:pt x="60" y="120"/>
                    <a:pt x="160" y="180"/>
                  </a:cubicBezTo>
                  <a:cubicBezTo>
                    <a:pt x="100" y="100"/>
                    <a:pt x="6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2124825" y="1389400"/>
              <a:ext cx="4000" cy="4000"/>
            </a:xfrm>
            <a:custGeom>
              <a:avLst/>
              <a:gdLst/>
              <a:ahLst/>
              <a:cxnLst/>
              <a:rect l="l" t="t" r="r" b="b"/>
              <a:pathLst>
                <a:path w="160" h="160" extrusionOk="0">
                  <a:moveTo>
                    <a:pt x="1" y="1"/>
                  </a:moveTo>
                  <a:cubicBezTo>
                    <a:pt x="20" y="80"/>
                    <a:pt x="60" y="160"/>
                    <a:pt x="160" y="160"/>
                  </a:cubicBezTo>
                  <a:cubicBezTo>
                    <a:pt x="160" y="100"/>
                    <a:pt x="140" y="4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2118850" y="1284475"/>
              <a:ext cx="6500" cy="5000"/>
            </a:xfrm>
            <a:custGeom>
              <a:avLst/>
              <a:gdLst/>
              <a:ahLst/>
              <a:cxnLst/>
              <a:rect l="l" t="t" r="r" b="b"/>
              <a:pathLst>
                <a:path w="260" h="200" extrusionOk="0">
                  <a:moveTo>
                    <a:pt x="200" y="0"/>
                  </a:moveTo>
                  <a:lnTo>
                    <a:pt x="200" y="0"/>
                  </a:lnTo>
                  <a:cubicBezTo>
                    <a:pt x="140" y="20"/>
                    <a:pt x="80" y="20"/>
                    <a:pt x="1" y="40"/>
                  </a:cubicBezTo>
                  <a:cubicBezTo>
                    <a:pt x="1" y="100"/>
                    <a:pt x="1" y="140"/>
                    <a:pt x="41" y="199"/>
                  </a:cubicBezTo>
                  <a:lnTo>
                    <a:pt x="180" y="199"/>
                  </a:lnTo>
                  <a:cubicBezTo>
                    <a:pt x="259" y="140"/>
                    <a:pt x="259" y="8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2432175" y="1394775"/>
              <a:ext cx="5975" cy="3600"/>
            </a:xfrm>
            <a:custGeom>
              <a:avLst/>
              <a:gdLst/>
              <a:ahLst/>
              <a:cxnLst/>
              <a:rect l="l" t="t" r="r" b="b"/>
              <a:pathLst>
                <a:path w="239" h="144" extrusionOk="0">
                  <a:moveTo>
                    <a:pt x="201" y="1"/>
                  </a:moveTo>
                  <a:cubicBezTo>
                    <a:pt x="119" y="1"/>
                    <a:pt x="52" y="57"/>
                    <a:pt x="0" y="144"/>
                  </a:cubicBezTo>
                  <a:cubicBezTo>
                    <a:pt x="80" y="104"/>
                    <a:pt x="159" y="64"/>
                    <a:pt x="239" y="4"/>
                  </a:cubicBezTo>
                  <a:cubicBezTo>
                    <a:pt x="226" y="2"/>
                    <a:pt x="214" y="1"/>
                    <a:pt x="2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2184500" y="1404325"/>
              <a:ext cx="4000" cy="2025"/>
            </a:xfrm>
            <a:custGeom>
              <a:avLst/>
              <a:gdLst/>
              <a:ahLst/>
              <a:cxnLst/>
              <a:rect l="l" t="t" r="r" b="b"/>
              <a:pathLst>
                <a:path w="160" h="81" extrusionOk="0">
                  <a:moveTo>
                    <a:pt x="120" y="0"/>
                  </a:moveTo>
                  <a:cubicBezTo>
                    <a:pt x="60" y="20"/>
                    <a:pt x="41" y="60"/>
                    <a:pt x="1" y="80"/>
                  </a:cubicBezTo>
                  <a:cubicBezTo>
                    <a:pt x="60" y="80"/>
                    <a:pt x="120" y="80"/>
                    <a:pt x="160" y="60"/>
                  </a:cubicBezTo>
                  <a:cubicBezTo>
                    <a:pt x="14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1476325" y="1259100"/>
              <a:ext cx="4500" cy="2175"/>
            </a:xfrm>
            <a:custGeom>
              <a:avLst/>
              <a:gdLst/>
              <a:ahLst/>
              <a:cxnLst/>
              <a:rect l="l" t="t" r="r" b="b"/>
              <a:pathLst>
                <a:path w="180" h="87" extrusionOk="0">
                  <a:moveTo>
                    <a:pt x="1" y="1"/>
                  </a:moveTo>
                  <a:cubicBezTo>
                    <a:pt x="20" y="21"/>
                    <a:pt x="20" y="41"/>
                    <a:pt x="40" y="60"/>
                  </a:cubicBezTo>
                  <a:cubicBezTo>
                    <a:pt x="65" y="77"/>
                    <a:pt x="86" y="87"/>
                    <a:pt x="106" y="87"/>
                  </a:cubicBezTo>
                  <a:cubicBezTo>
                    <a:pt x="133" y="87"/>
                    <a:pt x="156" y="67"/>
                    <a:pt x="180" y="21"/>
                  </a:cubicBezTo>
                  <a:cubicBezTo>
                    <a:pt x="12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1611100" y="1376975"/>
              <a:ext cx="4500" cy="1350"/>
            </a:xfrm>
            <a:custGeom>
              <a:avLst/>
              <a:gdLst/>
              <a:ahLst/>
              <a:cxnLst/>
              <a:rect l="l" t="t" r="r" b="b"/>
              <a:pathLst>
                <a:path w="180" h="54" extrusionOk="0">
                  <a:moveTo>
                    <a:pt x="0" y="0"/>
                  </a:moveTo>
                  <a:cubicBezTo>
                    <a:pt x="16" y="15"/>
                    <a:pt x="42" y="54"/>
                    <a:pt x="45" y="54"/>
                  </a:cubicBezTo>
                  <a:cubicBezTo>
                    <a:pt x="46" y="54"/>
                    <a:pt x="45" y="50"/>
                    <a:pt x="40" y="40"/>
                  </a:cubicBezTo>
                  <a:cubicBezTo>
                    <a:pt x="10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1485775" y="1259275"/>
              <a:ext cx="3500" cy="2350"/>
            </a:xfrm>
            <a:custGeom>
              <a:avLst/>
              <a:gdLst/>
              <a:ahLst/>
              <a:cxnLst/>
              <a:rect l="l" t="t" r="r" b="b"/>
              <a:pathLst>
                <a:path w="140" h="94" extrusionOk="0">
                  <a:moveTo>
                    <a:pt x="83" y="1"/>
                  </a:moveTo>
                  <a:cubicBezTo>
                    <a:pt x="54" y="1"/>
                    <a:pt x="24" y="10"/>
                    <a:pt x="0" y="34"/>
                  </a:cubicBezTo>
                  <a:lnTo>
                    <a:pt x="40" y="93"/>
                  </a:lnTo>
                  <a:cubicBezTo>
                    <a:pt x="60" y="53"/>
                    <a:pt x="120" y="34"/>
                    <a:pt x="140" y="14"/>
                  </a:cubicBezTo>
                  <a:cubicBezTo>
                    <a:pt x="123" y="5"/>
                    <a:pt x="103" y="1"/>
                    <a:pt x="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1597175" y="1048800"/>
              <a:ext cx="255650" cy="29050"/>
            </a:xfrm>
            <a:custGeom>
              <a:avLst/>
              <a:gdLst/>
              <a:ahLst/>
              <a:cxnLst/>
              <a:rect l="l" t="t" r="r" b="b"/>
              <a:pathLst>
                <a:path w="10226" h="1162" extrusionOk="0">
                  <a:moveTo>
                    <a:pt x="5085" y="0"/>
                  </a:moveTo>
                  <a:cubicBezTo>
                    <a:pt x="5024" y="0"/>
                    <a:pt x="4966" y="25"/>
                    <a:pt x="4914" y="78"/>
                  </a:cubicBezTo>
                  <a:cubicBezTo>
                    <a:pt x="4795" y="78"/>
                    <a:pt x="4675" y="98"/>
                    <a:pt x="4556" y="98"/>
                  </a:cubicBezTo>
                  <a:cubicBezTo>
                    <a:pt x="4483" y="84"/>
                    <a:pt x="4409" y="79"/>
                    <a:pt x="4336" y="79"/>
                  </a:cubicBezTo>
                  <a:cubicBezTo>
                    <a:pt x="3967" y="79"/>
                    <a:pt x="3594" y="217"/>
                    <a:pt x="3263" y="217"/>
                  </a:cubicBezTo>
                  <a:cubicBezTo>
                    <a:pt x="3143" y="277"/>
                    <a:pt x="3024" y="297"/>
                    <a:pt x="2865" y="297"/>
                  </a:cubicBezTo>
                  <a:cubicBezTo>
                    <a:pt x="2403" y="334"/>
                    <a:pt x="1934" y="387"/>
                    <a:pt x="1466" y="387"/>
                  </a:cubicBezTo>
                  <a:cubicBezTo>
                    <a:pt x="1188" y="387"/>
                    <a:pt x="911" y="368"/>
                    <a:pt x="637" y="316"/>
                  </a:cubicBezTo>
                  <a:cubicBezTo>
                    <a:pt x="538" y="284"/>
                    <a:pt x="440" y="269"/>
                    <a:pt x="341" y="269"/>
                  </a:cubicBezTo>
                  <a:cubicBezTo>
                    <a:pt x="261" y="269"/>
                    <a:pt x="180" y="279"/>
                    <a:pt x="100" y="297"/>
                  </a:cubicBezTo>
                  <a:cubicBezTo>
                    <a:pt x="0" y="396"/>
                    <a:pt x="0" y="495"/>
                    <a:pt x="100" y="595"/>
                  </a:cubicBezTo>
                  <a:cubicBezTo>
                    <a:pt x="199" y="615"/>
                    <a:pt x="279" y="615"/>
                    <a:pt x="378" y="655"/>
                  </a:cubicBezTo>
                  <a:cubicBezTo>
                    <a:pt x="556" y="704"/>
                    <a:pt x="737" y="717"/>
                    <a:pt x="920" y="717"/>
                  </a:cubicBezTo>
                  <a:cubicBezTo>
                    <a:pt x="1134" y="717"/>
                    <a:pt x="1351" y="699"/>
                    <a:pt x="1568" y="699"/>
                  </a:cubicBezTo>
                  <a:cubicBezTo>
                    <a:pt x="1769" y="699"/>
                    <a:pt x="1970" y="714"/>
                    <a:pt x="2169" y="774"/>
                  </a:cubicBezTo>
                  <a:lnTo>
                    <a:pt x="2527" y="774"/>
                  </a:lnTo>
                  <a:cubicBezTo>
                    <a:pt x="2646" y="724"/>
                    <a:pt x="2761" y="704"/>
                    <a:pt x="2877" y="704"/>
                  </a:cubicBezTo>
                  <a:cubicBezTo>
                    <a:pt x="2994" y="704"/>
                    <a:pt x="3114" y="724"/>
                    <a:pt x="3243" y="754"/>
                  </a:cubicBezTo>
                  <a:lnTo>
                    <a:pt x="3323" y="814"/>
                  </a:lnTo>
                  <a:cubicBezTo>
                    <a:pt x="3362" y="854"/>
                    <a:pt x="3402" y="854"/>
                    <a:pt x="3422" y="873"/>
                  </a:cubicBezTo>
                  <a:lnTo>
                    <a:pt x="3521" y="873"/>
                  </a:lnTo>
                  <a:cubicBezTo>
                    <a:pt x="3553" y="855"/>
                    <a:pt x="3581" y="848"/>
                    <a:pt x="3607" y="848"/>
                  </a:cubicBezTo>
                  <a:cubicBezTo>
                    <a:pt x="3665" y="848"/>
                    <a:pt x="3718" y="880"/>
                    <a:pt x="3800" y="893"/>
                  </a:cubicBezTo>
                  <a:lnTo>
                    <a:pt x="3999" y="893"/>
                  </a:lnTo>
                  <a:cubicBezTo>
                    <a:pt x="4019" y="873"/>
                    <a:pt x="4059" y="873"/>
                    <a:pt x="4098" y="873"/>
                  </a:cubicBezTo>
                  <a:cubicBezTo>
                    <a:pt x="4145" y="867"/>
                    <a:pt x="4196" y="865"/>
                    <a:pt x="4248" y="865"/>
                  </a:cubicBezTo>
                  <a:cubicBezTo>
                    <a:pt x="4353" y="865"/>
                    <a:pt x="4463" y="873"/>
                    <a:pt x="4556" y="873"/>
                  </a:cubicBezTo>
                  <a:cubicBezTo>
                    <a:pt x="5011" y="888"/>
                    <a:pt x="5464" y="892"/>
                    <a:pt x="5916" y="892"/>
                  </a:cubicBezTo>
                  <a:cubicBezTo>
                    <a:pt x="6409" y="892"/>
                    <a:pt x="6900" y="887"/>
                    <a:pt x="7391" y="887"/>
                  </a:cubicBezTo>
                  <a:cubicBezTo>
                    <a:pt x="7666" y="887"/>
                    <a:pt x="7941" y="889"/>
                    <a:pt x="8216" y="893"/>
                  </a:cubicBezTo>
                  <a:cubicBezTo>
                    <a:pt x="8236" y="888"/>
                    <a:pt x="8256" y="885"/>
                    <a:pt x="8276" y="885"/>
                  </a:cubicBezTo>
                  <a:cubicBezTo>
                    <a:pt x="8481" y="885"/>
                    <a:pt x="8645" y="1161"/>
                    <a:pt x="8870" y="1161"/>
                  </a:cubicBezTo>
                  <a:cubicBezTo>
                    <a:pt x="8937" y="1161"/>
                    <a:pt x="9010" y="1136"/>
                    <a:pt x="9091" y="1072"/>
                  </a:cubicBezTo>
                  <a:cubicBezTo>
                    <a:pt x="9211" y="973"/>
                    <a:pt x="9310" y="854"/>
                    <a:pt x="9430" y="754"/>
                  </a:cubicBezTo>
                  <a:cubicBezTo>
                    <a:pt x="9688" y="595"/>
                    <a:pt x="10006" y="675"/>
                    <a:pt x="10205" y="416"/>
                  </a:cubicBezTo>
                  <a:cubicBezTo>
                    <a:pt x="10225" y="297"/>
                    <a:pt x="10225" y="177"/>
                    <a:pt x="10126" y="78"/>
                  </a:cubicBezTo>
                  <a:cubicBezTo>
                    <a:pt x="8515" y="58"/>
                    <a:pt x="6883" y="58"/>
                    <a:pt x="5252" y="58"/>
                  </a:cubicBezTo>
                  <a:cubicBezTo>
                    <a:pt x="5196" y="20"/>
                    <a:pt x="5139" y="0"/>
                    <a:pt x="50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1606625" y="1170425"/>
              <a:ext cx="96500" cy="63375"/>
            </a:xfrm>
            <a:custGeom>
              <a:avLst/>
              <a:gdLst/>
              <a:ahLst/>
              <a:cxnLst/>
              <a:rect l="l" t="t" r="r" b="b"/>
              <a:pathLst>
                <a:path w="3860" h="2535" extrusionOk="0">
                  <a:moveTo>
                    <a:pt x="3064" y="1"/>
                  </a:moveTo>
                  <a:cubicBezTo>
                    <a:pt x="3046" y="1"/>
                    <a:pt x="3026" y="3"/>
                    <a:pt x="3004" y="7"/>
                  </a:cubicBezTo>
                  <a:cubicBezTo>
                    <a:pt x="2845" y="186"/>
                    <a:pt x="2865" y="385"/>
                    <a:pt x="2964" y="584"/>
                  </a:cubicBezTo>
                  <a:cubicBezTo>
                    <a:pt x="2984" y="783"/>
                    <a:pt x="2984" y="982"/>
                    <a:pt x="3044" y="1181"/>
                  </a:cubicBezTo>
                  <a:cubicBezTo>
                    <a:pt x="3163" y="1797"/>
                    <a:pt x="3163" y="1797"/>
                    <a:pt x="2567" y="1797"/>
                  </a:cubicBezTo>
                  <a:cubicBezTo>
                    <a:pt x="1771" y="1817"/>
                    <a:pt x="975" y="1817"/>
                    <a:pt x="179" y="1817"/>
                  </a:cubicBezTo>
                  <a:cubicBezTo>
                    <a:pt x="140" y="1877"/>
                    <a:pt x="60" y="1917"/>
                    <a:pt x="0" y="1976"/>
                  </a:cubicBezTo>
                  <a:cubicBezTo>
                    <a:pt x="20" y="2096"/>
                    <a:pt x="120" y="2096"/>
                    <a:pt x="219" y="2096"/>
                  </a:cubicBezTo>
                  <a:cubicBezTo>
                    <a:pt x="219" y="2059"/>
                    <a:pt x="217" y="2047"/>
                    <a:pt x="218" y="2047"/>
                  </a:cubicBezTo>
                  <a:lnTo>
                    <a:pt x="218" y="2047"/>
                  </a:lnTo>
                  <a:cubicBezTo>
                    <a:pt x="218" y="2047"/>
                    <a:pt x="228" y="2098"/>
                    <a:pt x="280" y="2098"/>
                  </a:cubicBezTo>
                  <a:cubicBezTo>
                    <a:pt x="286" y="2098"/>
                    <a:pt x="292" y="2097"/>
                    <a:pt x="299" y="2096"/>
                  </a:cubicBezTo>
                  <a:cubicBezTo>
                    <a:pt x="339" y="2086"/>
                    <a:pt x="363" y="2076"/>
                    <a:pt x="378" y="2076"/>
                  </a:cubicBezTo>
                  <a:cubicBezTo>
                    <a:pt x="393" y="2076"/>
                    <a:pt x="398" y="2086"/>
                    <a:pt x="398" y="2115"/>
                  </a:cubicBezTo>
                  <a:lnTo>
                    <a:pt x="378" y="2175"/>
                  </a:lnTo>
                  <a:cubicBezTo>
                    <a:pt x="557" y="2454"/>
                    <a:pt x="876" y="2314"/>
                    <a:pt x="1095" y="2394"/>
                  </a:cubicBezTo>
                  <a:lnTo>
                    <a:pt x="1075" y="2354"/>
                  </a:lnTo>
                  <a:cubicBezTo>
                    <a:pt x="1244" y="2225"/>
                    <a:pt x="1413" y="2155"/>
                    <a:pt x="1579" y="2155"/>
                  </a:cubicBezTo>
                  <a:cubicBezTo>
                    <a:pt x="1746" y="2155"/>
                    <a:pt x="1910" y="2225"/>
                    <a:pt x="2069" y="2374"/>
                  </a:cubicBezTo>
                  <a:cubicBezTo>
                    <a:pt x="2126" y="2402"/>
                    <a:pt x="2192" y="2430"/>
                    <a:pt x="2268" y="2430"/>
                  </a:cubicBezTo>
                  <a:cubicBezTo>
                    <a:pt x="2299" y="2430"/>
                    <a:pt x="2333" y="2426"/>
                    <a:pt x="2368" y="2414"/>
                  </a:cubicBezTo>
                  <a:cubicBezTo>
                    <a:pt x="2407" y="2394"/>
                    <a:pt x="2407" y="2374"/>
                    <a:pt x="2467" y="2354"/>
                  </a:cubicBezTo>
                  <a:lnTo>
                    <a:pt x="2467" y="2354"/>
                  </a:lnTo>
                  <a:lnTo>
                    <a:pt x="2407" y="2394"/>
                  </a:lnTo>
                  <a:cubicBezTo>
                    <a:pt x="2450" y="2464"/>
                    <a:pt x="2472" y="2535"/>
                    <a:pt x="2538" y="2535"/>
                  </a:cubicBezTo>
                  <a:cubicBezTo>
                    <a:pt x="2565" y="2535"/>
                    <a:pt x="2600" y="2523"/>
                    <a:pt x="2646" y="2493"/>
                  </a:cubicBezTo>
                  <a:cubicBezTo>
                    <a:pt x="2746" y="2474"/>
                    <a:pt x="2865" y="2474"/>
                    <a:pt x="2964" y="2474"/>
                  </a:cubicBezTo>
                  <a:cubicBezTo>
                    <a:pt x="2964" y="2414"/>
                    <a:pt x="2984" y="2374"/>
                    <a:pt x="2984" y="2314"/>
                  </a:cubicBezTo>
                  <a:cubicBezTo>
                    <a:pt x="2997" y="2321"/>
                    <a:pt x="3007" y="2324"/>
                    <a:pt x="3016" y="2324"/>
                  </a:cubicBezTo>
                  <a:cubicBezTo>
                    <a:pt x="3090" y="2324"/>
                    <a:pt x="3023" y="2107"/>
                    <a:pt x="3078" y="2107"/>
                  </a:cubicBezTo>
                  <a:cubicBezTo>
                    <a:pt x="3097" y="2107"/>
                    <a:pt x="3128" y="2131"/>
                    <a:pt x="3183" y="2195"/>
                  </a:cubicBezTo>
                  <a:cubicBezTo>
                    <a:pt x="3223" y="2205"/>
                    <a:pt x="3253" y="2210"/>
                    <a:pt x="3283" y="2210"/>
                  </a:cubicBezTo>
                  <a:cubicBezTo>
                    <a:pt x="3313" y="2210"/>
                    <a:pt x="3342" y="2205"/>
                    <a:pt x="3382" y="2195"/>
                  </a:cubicBezTo>
                  <a:cubicBezTo>
                    <a:pt x="3541" y="2115"/>
                    <a:pt x="3700" y="2096"/>
                    <a:pt x="3860" y="1996"/>
                  </a:cubicBezTo>
                  <a:lnTo>
                    <a:pt x="3860" y="1917"/>
                  </a:lnTo>
                  <a:cubicBezTo>
                    <a:pt x="3840" y="1399"/>
                    <a:pt x="3700" y="902"/>
                    <a:pt x="3541" y="425"/>
                  </a:cubicBezTo>
                  <a:cubicBezTo>
                    <a:pt x="3502" y="365"/>
                    <a:pt x="3462" y="305"/>
                    <a:pt x="3402" y="226"/>
                  </a:cubicBezTo>
                  <a:cubicBezTo>
                    <a:pt x="3296" y="137"/>
                    <a:pt x="3221" y="1"/>
                    <a:pt x="30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1670275" y="1066700"/>
              <a:ext cx="32850" cy="97675"/>
            </a:xfrm>
            <a:custGeom>
              <a:avLst/>
              <a:gdLst/>
              <a:ahLst/>
              <a:cxnLst/>
              <a:rect l="l" t="t" r="r" b="b"/>
              <a:pathLst>
                <a:path w="1314" h="3907" extrusionOk="0">
                  <a:moveTo>
                    <a:pt x="1142" y="1"/>
                  </a:moveTo>
                  <a:cubicBezTo>
                    <a:pt x="1077" y="1"/>
                    <a:pt x="1009" y="25"/>
                    <a:pt x="936" y="78"/>
                  </a:cubicBezTo>
                  <a:cubicBezTo>
                    <a:pt x="936" y="98"/>
                    <a:pt x="936" y="98"/>
                    <a:pt x="896" y="118"/>
                  </a:cubicBezTo>
                  <a:cubicBezTo>
                    <a:pt x="869" y="136"/>
                    <a:pt x="850" y="145"/>
                    <a:pt x="834" y="145"/>
                  </a:cubicBezTo>
                  <a:cubicBezTo>
                    <a:pt x="814" y="145"/>
                    <a:pt x="798" y="131"/>
                    <a:pt x="776" y="98"/>
                  </a:cubicBezTo>
                  <a:cubicBezTo>
                    <a:pt x="776" y="78"/>
                    <a:pt x="776" y="78"/>
                    <a:pt x="717" y="58"/>
                  </a:cubicBezTo>
                  <a:cubicBezTo>
                    <a:pt x="711" y="46"/>
                    <a:pt x="702" y="41"/>
                    <a:pt x="691" y="41"/>
                  </a:cubicBezTo>
                  <a:cubicBezTo>
                    <a:pt x="665" y="41"/>
                    <a:pt x="631" y="70"/>
                    <a:pt x="617" y="98"/>
                  </a:cubicBezTo>
                  <a:cubicBezTo>
                    <a:pt x="617" y="98"/>
                    <a:pt x="597" y="118"/>
                    <a:pt x="538" y="118"/>
                  </a:cubicBezTo>
                  <a:cubicBezTo>
                    <a:pt x="498" y="118"/>
                    <a:pt x="478" y="118"/>
                    <a:pt x="418" y="78"/>
                  </a:cubicBezTo>
                  <a:cubicBezTo>
                    <a:pt x="418" y="58"/>
                    <a:pt x="399" y="58"/>
                    <a:pt x="339" y="38"/>
                  </a:cubicBezTo>
                  <a:cubicBezTo>
                    <a:pt x="327" y="26"/>
                    <a:pt x="314" y="22"/>
                    <a:pt x="300" y="22"/>
                  </a:cubicBezTo>
                  <a:cubicBezTo>
                    <a:pt x="268" y="22"/>
                    <a:pt x="234" y="50"/>
                    <a:pt x="219" y="78"/>
                  </a:cubicBezTo>
                  <a:lnTo>
                    <a:pt x="219" y="157"/>
                  </a:lnTo>
                  <a:lnTo>
                    <a:pt x="219" y="237"/>
                  </a:lnTo>
                  <a:cubicBezTo>
                    <a:pt x="239" y="376"/>
                    <a:pt x="239" y="496"/>
                    <a:pt x="259" y="635"/>
                  </a:cubicBezTo>
                  <a:cubicBezTo>
                    <a:pt x="319" y="714"/>
                    <a:pt x="418" y="834"/>
                    <a:pt x="239" y="953"/>
                  </a:cubicBezTo>
                  <a:cubicBezTo>
                    <a:pt x="1" y="1252"/>
                    <a:pt x="1" y="1550"/>
                    <a:pt x="239" y="1828"/>
                  </a:cubicBezTo>
                  <a:cubicBezTo>
                    <a:pt x="637" y="2346"/>
                    <a:pt x="239" y="2942"/>
                    <a:pt x="438" y="3480"/>
                  </a:cubicBezTo>
                  <a:cubicBezTo>
                    <a:pt x="551" y="3641"/>
                    <a:pt x="586" y="3906"/>
                    <a:pt x="806" y="3906"/>
                  </a:cubicBezTo>
                  <a:cubicBezTo>
                    <a:pt x="858" y="3906"/>
                    <a:pt x="920" y="3892"/>
                    <a:pt x="995" y="3857"/>
                  </a:cubicBezTo>
                  <a:cubicBezTo>
                    <a:pt x="1095" y="2584"/>
                    <a:pt x="1015" y="1291"/>
                    <a:pt x="1314" y="58"/>
                  </a:cubicBezTo>
                  <a:cubicBezTo>
                    <a:pt x="1257" y="20"/>
                    <a:pt x="1201" y="1"/>
                    <a:pt x="1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1559375" y="1162625"/>
              <a:ext cx="34850" cy="60300"/>
            </a:xfrm>
            <a:custGeom>
              <a:avLst/>
              <a:gdLst/>
              <a:ahLst/>
              <a:cxnLst/>
              <a:rect l="l" t="t" r="r" b="b"/>
              <a:pathLst>
                <a:path w="1394" h="2412" extrusionOk="0">
                  <a:moveTo>
                    <a:pt x="896" y="1"/>
                  </a:moveTo>
                  <a:cubicBezTo>
                    <a:pt x="796" y="1"/>
                    <a:pt x="677" y="20"/>
                    <a:pt x="577" y="80"/>
                  </a:cubicBezTo>
                  <a:cubicBezTo>
                    <a:pt x="398" y="160"/>
                    <a:pt x="239" y="319"/>
                    <a:pt x="100" y="498"/>
                  </a:cubicBezTo>
                  <a:cubicBezTo>
                    <a:pt x="40" y="617"/>
                    <a:pt x="100" y="757"/>
                    <a:pt x="1" y="896"/>
                  </a:cubicBezTo>
                  <a:cubicBezTo>
                    <a:pt x="40" y="1234"/>
                    <a:pt x="180" y="1751"/>
                    <a:pt x="398" y="1751"/>
                  </a:cubicBezTo>
                  <a:cubicBezTo>
                    <a:pt x="414" y="1751"/>
                    <a:pt x="430" y="1750"/>
                    <a:pt x="444" y="1750"/>
                  </a:cubicBezTo>
                  <a:cubicBezTo>
                    <a:pt x="888" y="1750"/>
                    <a:pt x="780" y="2037"/>
                    <a:pt x="876" y="2248"/>
                  </a:cubicBezTo>
                  <a:lnTo>
                    <a:pt x="856" y="2328"/>
                  </a:lnTo>
                  <a:cubicBezTo>
                    <a:pt x="937" y="2385"/>
                    <a:pt x="1015" y="2412"/>
                    <a:pt x="1089" y="2412"/>
                  </a:cubicBezTo>
                  <a:cubicBezTo>
                    <a:pt x="1197" y="2412"/>
                    <a:pt x="1299" y="2355"/>
                    <a:pt x="1393" y="2248"/>
                  </a:cubicBezTo>
                  <a:cubicBezTo>
                    <a:pt x="1294" y="2109"/>
                    <a:pt x="1254" y="1930"/>
                    <a:pt x="1194" y="1791"/>
                  </a:cubicBezTo>
                  <a:cubicBezTo>
                    <a:pt x="995" y="1214"/>
                    <a:pt x="1035" y="597"/>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1546450" y="1119050"/>
              <a:ext cx="22400" cy="65975"/>
            </a:xfrm>
            <a:custGeom>
              <a:avLst/>
              <a:gdLst/>
              <a:ahLst/>
              <a:cxnLst/>
              <a:rect l="l" t="t" r="r" b="b"/>
              <a:pathLst>
                <a:path w="896" h="2639" extrusionOk="0">
                  <a:moveTo>
                    <a:pt x="420" y="1"/>
                  </a:moveTo>
                  <a:cubicBezTo>
                    <a:pt x="266" y="1"/>
                    <a:pt x="126" y="64"/>
                    <a:pt x="20" y="252"/>
                  </a:cubicBezTo>
                  <a:lnTo>
                    <a:pt x="20" y="431"/>
                  </a:lnTo>
                  <a:cubicBezTo>
                    <a:pt x="80" y="470"/>
                    <a:pt x="120" y="550"/>
                    <a:pt x="160" y="630"/>
                  </a:cubicBezTo>
                  <a:cubicBezTo>
                    <a:pt x="179" y="769"/>
                    <a:pt x="179" y="948"/>
                    <a:pt x="179" y="1087"/>
                  </a:cubicBezTo>
                  <a:cubicBezTo>
                    <a:pt x="219" y="1346"/>
                    <a:pt x="0" y="1565"/>
                    <a:pt x="179" y="1823"/>
                  </a:cubicBezTo>
                  <a:cubicBezTo>
                    <a:pt x="179" y="1982"/>
                    <a:pt x="199" y="2141"/>
                    <a:pt x="199" y="2320"/>
                  </a:cubicBezTo>
                  <a:cubicBezTo>
                    <a:pt x="219" y="2360"/>
                    <a:pt x="299" y="2420"/>
                    <a:pt x="358" y="2460"/>
                  </a:cubicBezTo>
                  <a:lnTo>
                    <a:pt x="518" y="2639"/>
                  </a:lnTo>
                  <a:cubicBezTo>
                    <a:pt x="657" y="2559"/>
                    <a:pt x="677" y="2440"/>
                    <a:pt x="677" y="2320"/>
                  </a:cubicBezTo>
                  <a:cubicBezTo>
                    <a:pt x="776" y="2022"/>
                    <a:pt x="617" y="1664"/>
                    <a:pt x="816" y="1366"/>
                  </a:cubicBezTo>
                  <a:cubicBezTo>
                    <a:pt x="896" y="1147"/>
                    <a:pt x="896" y="928"/>
                    <a:pt x="816" y="689"/>
                  </a:cubicBezTo>
                  <a:cubicBezTo>
                    <a:pt x="796" y="590"/>
                    <a:pt x="518" y="530"/>
                    <a:pt x="776" y="371"/>
                  </a:cubicBezTo>
                  <a:cubicBezTo>
                    <a:pt x="816" y="272"/>
                    <a:pt x="796" y="172"/>
                    <a:pt x="756" y="73"/>
                  </a:cubicBezTo>
                  <a:cubicBezTo>
                    <a:pt x="642" y="32"/>
                    <a:pt x="527" y="1"/>
                    <a:pt x="4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1566825" y="1105250"/>
              <a:ext cx="19925" cy="62375"/>
            </a:xfrm>
            <a:custGeom>
              <a:avLst/>
              <a:gdLst/>
              <a:ahLst/>
              <a:cxnLst/>
              <a:rect l="l" t="t" r="r" b="b"/>
              <a:pathLst>
                <a:path w="797" h="2495" extrusionOk="0">
                  <a:moveTo>
                    <a:pt x="636" y="1"/>
                  </a:moveTo>
                  <a:cubicBezTo>
                    <a:pt x="513" y="1"/>
                    <a:pt x="455" y="143"/>
                    <a:pt x="359" y="207"/>
                  </a:cubicBezTo>
                  <a:cubicBezTo>
                    <a:pt x="200" y="346"/>
                    <a:pt x="260" y="545"/>
                    <a:pt x="200" y="724"/>
                  </a:cubicBezTo>
                  <a:cubicBezTo>
                    <a:pt x="1" y="923"/>
                    <a:pt x="61" y="1162"/>
                    <a:pt x="61" y="1420"/>
                  </a:cubicBezTo>
                  <a:cubicBezTo>
                    <a:pt x="61" y="1500"/>
                    <a:pt x="81" y="1560"/>
                    <a:pt x="100" y="1639"/>
                  </a:cubicBezTo>
                  <a:cubicBezTo>
                    <a:pt x="160" y="1798"/>
                    <a:pt x="180" y="1938"/>
                    <a:pt x="200" y="2097"/>
                  </a:cubicBezTo>
                  <a:cubicBezTo>
                    <a:pt x="200" y="2176"/>
                    <a:pt x="240" y="2236"/>
                    <a:pt x="260" y="2315"/>
                  </a:cubicBezTo>
                  <a:cubicBezTo>
                    <a:pt x="279" y="2395"/>
                    <a:pt x="339" y="2435"/>
                    <a:pt x="379" y="2495"/>
                  </a:cubicBezTo>
                  <a:cubicBezTo>
                    <a:pt x="459" y="2435"/>
                    <a:pt x="538" y="2375"/>
                    <a:pt x="598" y="2296"/>
                  </a:cubicBezTo>
                  <a:cubicBezTo>
                    <a:pt x="578" y="1977"/>
                    <a:pt x="578" y="1619"/>
                    <a:pt x="558" y="1241"/>
                  </a:cubicBezTo>
                  <a:cubicBezTo>
                    <a:pt x="777" y="1122"/>
                    <a:pt x="797" y="923"/>
                    <a:pt x="737" y="744"/>
                  </a:cubicBezTo>
                  <a:cubicBezTo>
                    <a:pt x="598" y="505"/>
                    <a:pt x="757" y="286"/>
                    <a:pt x="737" y="28"/>
                  </a:cubicBezTo>
                  <a:cubicBezTo>
                    <a:pt x="699" y="9"/>
                    <a:pt x="666"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1557875" y="1088475"/>
              <a:ext cx="14950" cy="71700"/>
            </a:xfrm>
            <a:custGeom>
              <a:avLst/>
              <a:gdLst/>
              <a:ahLst/>
              <a:cxnLst/>
              <a:rect l="l" t="t" r="r" b="b"/>
              <a:pathLst>
                <a:path w="598" h="2868" extrusionOk="0">
                  <a:moveTo>
                    <a:pt x="350" y="0"/>
                  </a:moveTo>
                  <a:cubicBezTo>
                    <a:pt x="177" y="0"/>
                    <a:pt x="56" y="99"/>
                    <a:pt x="1" y="281"/>
                  </a:cubicBezTo>
                  <a:cubicBezTo>
                    <a:pt x="21" y="619"/>
                    <a:pt x="1" y="977"/>
                    <a:pt x="240" y="1276"/>
                  </a:cubicBezTo>
                  <a:lnTo>
                    <a:pt x="240" y="1614"/>
                  </a:lnTo>
                  <a:cubicBezTo>
                    <a:pt x="160" y="1674"/>
                    <a:pt x="160" y="1753"/>
                    <a:pt x="240" y="1793"/>
                  </a:cubicBezTo>
                  <a:cubicBezTo>
                    <a:pt x="220" y="2071"/>
                    <a:pt x="220" y="2370"/>
                    <a:pt x="220" y="2648"/>
                  </a:cubicBezTo>
                  <a:cubicBezTo>
                    <a:pt x="140" y="2807"/>
                    <a:pt x="240" y="2867"/>
                    <a:pt x="399" y="2867"/>
                  </a:cubicBezTo>
                  <a:cubicBezTo>
                    <a:pt x="598" y="2708"/>
                    <a:pt x="558" y="2489"/>
                    <a:pt x="538" y="2290"/>
                  </a:cubicBezTo>
                  <a:cubicBezTo>
                    <a:pt x="538" y="1992"/>
                    <a:pt x="558" y="1713"/>
                    <a:pt x="558" y="1415"/>
                  </a:cubicBezTo>
                  <a:cubicBezTo>
                    <a:pt x="240" y="997"/>
                    <a:pt x="498" y="480"/>
                    <a:pt x="399" y="3"/>
                  </a:cubicBezTo>
                  <a:cubicBezTo>
                    <a:pt x="382" y="1"/>
                    <a:pt x="366"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1571325" y="1031325"/>
              <a:ext cx="26875" cy="32050"/>
            </a:xfrm>
            <a:custGeom>
              <a:avLst/>
              <a:gdLst/>
              <a:ahLst/>
              <a:cxnLst/>
              <a:rect l="l" t="t" r="r" b="b"/>
              <a:pathLst>
                <a:path w="1075" h="1282" extrusionOk="0">
                  <a:moveTo>
                    <a:pt x="219" y="1"/>
                  </a:moveTo>
                  <a:cubicBezTo>
                    <a:pt x="179" y="220"/>
                    <a:pt x="239" y="478"/>
                    <a:pt x="0" y="618"/>
                  </a:cubicBezTo>
                  <a:cubicBezTo>
                    <a:pt x="105" y="1141"/>
                    <a:pt x="469" y="1282"/>
                    <a:pt x="893" y="1282"/>
                  </a:cubicBezTo>
                  <a:cubicBezTo>
                    <a:pt x="952" y="1282"/>
                    <a:pt x="1013" y="1279"/>
                    <a:pt x="1074" y="1274"/>
                  </a:cubicBezTo>
                  <a:lnTo>
                    <a:pt x="1074" y="976"/>
                  </a:lnTo>
                  <a:cubicBezTo>
                    <a:pt x="597" y="817"/>
                    <a:pt x="358" y="47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1546950" y="1072625"/>
              <a:ext cx="22400" cy="43300"/>
            </a:xfrm>
            <a:custGeom>
              <a:avLst/>
              <a:gdLst/>
              <a:ahLst/>
              <a:cxnLst/>
              <a:rect l="l" t="t" r="r" b="b"/>
              <a:pathLst>
                <a:path w="896" h="1732" extrusionOk="0">
                  <a:moveTo>
                    <a:pt x="498" y="0"/>
                  </a:moveTo>
                  <a:cubicBezTo>
                    <a:pt x="159" y="517"/>
                    <a:pt x="60" y="1114"/>
                    <a:pt x="0" y="1731"/>
                  </a:cubicBezTo>
                  <a:cubicBezTo>
                    <a:pt x="12" y="1731"/>
                    <a:pt x="23" y="1731"/>
                    <a:pt x="34" y="1731"/>
                  </a:cubicBezTo>
                  <a:cubicBezTo>
                    <a:pt x="646" y="1731"/>
                    <a:pt x="361" y="1188"/>
                    <a:pt x="537" y="895"/>
                  </a:cubicBezTo>
                  <a:lnTo>
                    <a:pt x="836" y="656"/>
                  </a:lnTo>
                  <a:cubicBezTo>
                    <a:pt x="836" y="477"/>
                    <a:pt x="856" y="338"/>
                    <a:pt x="895" y="199"/>
                  </a:cubicBezTo>
                  <a:lnTo>
                    <a:pt x="895" y="199"/>
                  </a:lnTo>
                  <a:cubicBezTo>
                    <a:pt x="811" y="288"/>
                    <a:pt x="754" y="322"/>
                    <a:pt x="714" y="322"/>
                  </a:cubicBezTo>
                  <a:cubicBezTo>
                    <a:pt x="591" y="322"/>
                    <a:pt x="617" y="15"/>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1575800" y="1077150"/>
              <a:ext cx="22900" cy="34275"/>
            </a:xfrm>
            <a:custGeom>
              <a:avLst/>
              <a:gdLst/>
              <a:ahLst/>
              <a:cxnLst/>
              <a:rect l="l" t="t" r="r" b="b"/>
              <a:pathLst>
                <a:path w="916" h="1371" extrusionOk="0">
                  <a:moveTo>
                    <a:pt x="735" y="0"/>
                  </a:moveTo>
                  <a:cubicBezTo>
                    <a:pt x="339" y="0"/>
                    <a:pt x="269" y="304"/>
                    <a:pt x="199" y="654"/>
                  </a:cubicBezTo>
                  <a:cubicBezTo>
                    <a:pt x="100" y="774"/>
                    <a:pt x="139" y="933"/>
                    <a:pt x="40" y="1032"/>
                  </a:cubicBezTo>
                  <a:cubicBezTo>
                    <a:pt x="20" y="1152"/>
                    <a:pt x="20" y="1251"/>
                    <a:pt x="0" y="1371"/>
                  </a:cubicBezTo>
                  <a:cubicBezTo>
                    <a:pt x="119" y="1331"/>
                    <a:pt x="239" y="1251"/>
                    <a:pt x="378" y="1211"/>
                  </a:cubicBezTo>
                  <a:cubicBezTo>
                    <a:pt x="497" y="1112"/>
                    <a:pt x="438" y="933"/>
                    <a:pt x="537" y="834"/>
                  </a:cubicBezTo>
                  <a:lnTo>
                    <a:pt x="915" y="18"/>
                  </a:lnTo>
                  <a:cubicBezTo>
                    <a:pt x="848" y="6"/>
                    <a:pt x="788" y="0"/>
                    <a:pt x="7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1546450" y="1094000"/>
              <a:ext cx="17425" cy="30350"/>
            </a:xfrm>
            <a:custGeom>
              <a:avLst/>
              <a:gdLst/>
              <a:ahLst/>
              <a:cxnLst/>
              <a:rect l="l" t="t" r="r" b="b"/>
              <a:pathLst>
                <a:path w="697" h="1214" extrusionOk="0">
                  <a:moveTo>
                    <a:pt x="518" y="0"/>
                  </a:moveTo>
                  <a:cubicBezTo>
                    <a:pt x="358" y="80"/>
                    <a:pt x="358" y="239"/>
                    <a:pt x="319" y="398"/>
                  </a:cubicBezTo>
                  <a:cubicBezTo>
                    <a:pt x="299" y="617"/>
                    <a:pt x="199" y="776"/>
                    <a:pt x="0" y="856"/>
                  </a:cubicBezTo>
                  <a:lnTo>
                    <a:pt x="0" y="1214"/>
                  </a:lnTo>
                  <a:cubicBezTo>
                    <a:pt x="199" y="1154"/>
                    <a:pt x="418" y="1094"/>
                    <a:pt x="657" y="1055"/>
                  </a:cubicBezTo>
                  <a:cubicBezTo>
                    <a:pt x="677" y="697"/>
                    <a:pt x="697" y="33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1605125" y="1063600"/>
              <a:ext cx="44300" cy="4200"/>
            </a:xfrm>
            <a:custGeom>
              <a:avLst/>
              <a:gdLst/>
              <a:ahLst/>
              <a:cxnLst/>
              <a:rect l="l" t="t" r="r" b="b"/>
              <a:pathLst>
                <a:path w="1772" h="168" extrusionOk="0">
                  <a:moveTo>
                    <a:pt x="1022" y="1"/>
                  </a:moveTo>
                  <a:cubicBezTo>
                    <a:pt x="763" y="1"/>
                    <a:pt x="500" y="34"/>
                    <a:pt x="238" y="34"/>
                  </a:cubicBezTo>
                  <a:cubicBezTo>
                    <a:pt x="159" y="34"/>
                    <a:pt x="80" y="31"/>
                    <a:pt x="1" y="23"/>
                  </a:cubicBezTo>
                  <a:lnTo>
                    <a:pt x="1" y="23"/>
                  </a:lnTo>
                  <a:cubicBezTo>
                    <a:pt x="299" y="142"/>
                    <a:pt x="602" y="167"/>
                    <a:pt x="901" y="167"/>
                  </a:cubicBezTo>
                  <a:cubicBezTo>
                    <a:pt x="1114" y="167"/>
                    <a:pt x="1325" y="154"/>
                    <a:pt x="1529" y="154"/>
                  </a:cubicBezTo>
                  <a:cubicBezTo>
                    <a:pt x="1611" y="154"/>
                    <a:pt x="1692" y="156"/>
                    <a:pt x="1771" y="162"/>
                  </a:cubicBezTo>
                  <a:cubicBezTo>
                    <a:pt x="1531" y="33"/>
                    <a:pt x="1279"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1576275" y="1218825"/>
              <a:ext cx="24400" cy="14725"/>
            </a:xfrm>
            <a:custGeom>
              <a:avLst/>
              <a:gdLst/>
              <a:ahLst/>
              <a:cxnLst/>
              <a:rect l="l" t="t" r="r" b="b"/>
              <a:pathLst>
                <a:path w="976" h="589" extrusionOk="0">
                  <a:moveTo>
                    <a:pt x="717" y="0"/>
                  </a:moveTo>
                  <a:cubicBezTo>
                    <a:pt x="538" y="40"/>
                    <a:pt x="339" y="60"/>
                    <a:pt x="180" y="80"/>
                  </a:cubicBezTo>
                  <a:cubicBezTo>
                    <a:pt x="120" y="179"/>
                    <a:pt x="41" y="279"/>
                    <a:pt x="1" y="378"/>
                  </a:cubicBezTo>
                  <a:cubicBezTo>
                    <a:pt x="89" y="510"/>
                    <a:pt x="209" y="588"/>
                    <a:pt x="354" y="588"/>
                  </a:cubicBezTo>
                  <a:cubicBezTo>
                    <a:pt x="406" y="588"/>
                    <a:pt x="461" y="578"/>
                    <a:pt x="518" y="557"/>
                  </a:cubicBezTo>
                  <a:cubicBezTo>
                    <a:pt x="506" y="378"/>
                    <a:pt x="566" y="321"/>
                    <a:pt x="659" y="321"/>
                  </a:cubicBezTo>
                  <a:cubicBezTo>
                    <a:pt x="720" y="321"/>
                    <a:pt x="797" y="347"/>
                    <a:pt x="876" y="378"/>
                  </a:cubicBezTo>
                  <a:cubicBezTo>
                    <a:pt x="936" y="279"/>
                    <a:pt x="976" y="160"/>
                    <a:pt x="876" y="60"/>
                  </a:cubicBezTo>
                  <a:cubicBezTo>
                    <a:pt x="817" y="40"/>
                    <a:pt x="777" y="0"/>
                    <a:pt x="7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1470850" y="1220450"/>
              <a:ext cx="13950" cy="16300"/>
            </a:xfrm>
            <a:custGeom>
              <a:avLst/>
              <a:gdLst/>
              <a:ahLst/>
              <a:cxnLst/>
              <a:rect l="l" t="t" r="r" b="b"/>
              <a:pathLst>
                <a:path w="558" h="652" extrusionOk="0">
                  <a:moveTo>
                    <a:pt x="486" y="0"/>
                  </a:moveTo>
                  <a:cubicBezTo>
                    <a:pt x="458" y="0"/>
                    <a:pt x="428" y="5"/>
                    <a:pt x="399" y="15"/>
                  </a:cubicBezTo>
                  <a:cubicBezTo>
                    <a:pt x="319" y="254"/>
                    <a:pt x="21" y="353"/>
                    <a:pt x="1" y="652"/>
                  </a:cubicBezTo>
                  <a:cubicBezTo>
                    <a:pt x="438" y="592"/>
                    <a:pt x="438" y="592"/>
                    <a:pt x="558" y="15"/>
                  </a:cubicBezTo>
                  <a:cubicBezTo>
                    <a:pt x="538" y="5"/>
                    <a:pt x="513" y="0"/>
                    <a:pt x="4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1558575" y="1067400"/>
              <a:ext cx="14750" cy="13075"/>
            </a:xfrm>
            <a:custGeom>
              <a:avLst/>
              <a:gdLst/>
              <a:ahLst/>
              <a:cxnLst/>
              <a:rect l="l" t="t" r="r" b="b"/>
              <a:pathLst>
                <a:path w="590" h="523" extrusionOk="0">
                  <a:moveTo>
                    <a:pt x="239" y="0"/>
                  </a:moveTo>
                  <a:cubicBezTo>
                    <a:pt x="148" y="0"/>
                    <a:pt x="61" y="47"/>
                    <a:pt x="13" y="169"/>
                  </a:cubicBezTo>
                  <a:cubicBezTo>
                    <a:pt x="0" y="392"/>
                    <a:pt x="34" y="522"/>
                    <a:pt x="138" y="522"/>
                  </a:cubicBezTo>
                  <a:cubicBezTo>
                    <a:pt x="201" y="522"/>
                    <a:pt x="290" y="474"/>
                    <a:pt x="411" y="368"/>
                  </a:cubicBezTo>
                  <a:cubicBezTo>
                    <a:pt x="490" y="269"/>
                    <a:pt x="590" y="149"/>
                    <a:pt x="411" y="50"/>
                  </a:cubicBezTo>
                  <a:cubicBezTo>
                    <a:pt x="357" y="19"/>
                    <a:pt x="297"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1598175" y="1219325"/>
              <a:ext cx="19425" cy="17925"/>
            </a:xfrm>
            <a:custGeom>
              <a:avLst/>
              <a:gdLst/>
              <a:ahLst/>
              <a:cxnLst/>
              <a:rect l="l" t="t" r="r" b="b"/>
              <a:pathLst>
                <a:path w="777" h="717" extrusionOk="0">
                  <a:moveTo>
                    <a:pt x="319" y="0"/>
                  </a:moveTo>
                  <a:cubicBezTo>
                    <a:pt x="199" y="20"/>
                    <a:pt x="100" y="20"/>
                    <a:pt x="0" y="40"/>
                  </a:cubicBezTo>
                  <a:lnTo>
                    <a:pt x="0" y="358"/>
                  </a:lnTo>
                  <a:cubicBezTo>
                    <a:pt x="100" y="458"/>
                    <a:pt x="40" y="637"/>
                    <a:pt x="199" y="716"/>
                  </a:cubicBezTo>
                  <a:lnTo>
                    <a:pt x="338" y="716"/>
                  </a:lnTo>
                  <a:cubicBezTo>
                    <a:pt x="338" y="458"/>
                    <a:pt x="378" y="219"/>
                    <a:pt x="696" y="199"/>
                  </a:cubicBezTo>
                  <a:cubicBezTo>
                    <a:pt x="776" y="140"/>
                    <a:pt x="776" y="100"/>
                    <a:pt x="677" y="60"/>
                  </a:cubicBezTo>
                  <a:cubicBezTo>
                    <a:pt x="537" y="4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1544450" y="1146225"/>
              <a:ext cx="14450" cy="18425"/>
            </a:xfrm>
            <a:custGeom>
              <a:avLst/>
              <a:gdLst/>
              <a:ahLst/>
              <a:cxnLst/>
              <a:rect l="l" t="t" r="r" b="b"/>
              <a:pathLst>
                <a:path w="578" h="737" extrusionOk="0">
                  <a:moveTo>
                    <a:pt x="240" y="0"/>
                  </a:moveTo>
                  <a:lnTo>
                    <a:pt x="240" y="0"/>
                  </a:lnTo>
                  <a:cubicBezTo>
                    <a:pt x="1" y="239"/>
                    <a:pt x="41" y="478"/>
                    <a:pt x="240" y="736"/>
                  </a:cubicBezTo>
                  <a:cubicBezTo>
                    <a:pt x="160" y="478"/>
                    <a:pt x="578" y="259"/>
                    <a:pt x="2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1659825" y="1063050"/>
              <a:ext cx="20925" cy="5100"/>
            </a:xfrm>
            <a:custGeom>
              <a:avLst/>
              <a:gdLst/>
              <a:ahLst/>
              <a:cxnLst/>
              <a:rect l="l" t="t" r="r" b="b"/>
              <a:pathLst>
                <a:path w="837" h="204" extrusionOk="0">
                  <a:moveTo>
                    <a:pt x="411" y="0"/>
                  </a:moveTo>
                  <a:cubicBezTo>
                    <a:pt x="269" y="0"/>
                    <a:pt x="130" y="65"/>
                    <a:pt x="1" y="184"/>
                  </a:cubicBezTo>
                  <a:cubicBezTo>
                    <a:pt x="220" y="184"/>
                    <a:pt x="439" y="204"/>
                    <a:pt x="657" y="204"/>
                  </a:cubicBezTo>
                  <a:lnTo>
                    <a:pt x="836" y="204"/>
                  </a:lnTo>
                  <a:cubicBezTo>
                    <a:pt x="697" y="65"/>
                    <a:pt x="553" y="0"/>
                    <a:pt x="4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1585250" y="1098475"/>
              <a:ext cx="4000" cy="8975"/>
            </a:xfrm>
            <a:custGeom>
              <a:avLst/>
              <a:gdLst/>
              <a:ahLst/>
              <a:cxnLst/>
              <a:rect l="l" t="t" r="r" b="b"/>
              <a:pathLst>
                <a:path w="160" h="359" extrusionOk="0">
                  <a:moveTo>
                    <a:pt x="159" y="0"/>
                  </a:moveTo>
                  <a:lnTo>
                    <a:pt x="159" y="0"/>
                  </a:lnTo>
                  <a:cubicBezTo>
                    <a:pt x="20" y="80"/>
                    <a:pt x="0" y="199"/>
                    <a:pt x="0" y="358"/>
                  </a:cubicBezTo>
                  <a:cubicBezTo>
                    <a:pt x="139" y="279"/>
                    <a:pt x="159" y="1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1576275" y="1093500"/>
              <a:ext cx="5000" cy="9475"/>
            </a:xfrm>
            <a:custGeom>
              <a:avLst/>
              <a:gdLst/>
              <a:ahLst/>
              <a:cxnLst/>
              <a:rect l="l" t="t" r="r" b="b"/>
              <a:pathLst>
                <a:path w="200" h="379" extrusionOk="0">
                  <a:moveTo>
                    <a:pt x="180" y="0"/>
                  </a:moveTo>
                  <a:lnTo>
                    <a:pt x="180" y="0"/>
                  </a:lnTo>
                  <a:cubicBezTo>
                    <a:pt x="41" y="100"/>
                    <a:pt x="1" y="219"/>
                    <a:pt x="21" y="378"/>
                  </a:cubicBezTo>
                  <a:cubicBezTo>
                    <a:pt x="160" y="279"/>
                    <a:pt x="200" y="1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1550925" y="1177050"/>
              <a:ext cx="3500" cy="3500"/>
            </a:xfrm>
            <a:custGeom>
              <a:avLst/>
              <a:gdLst/>
              <a:ahLst/>
              <a:cxnLst/>
              <a:rect l="l" t="t" r="r" b="b"/>
              <a:pathLst>
                <a:path w="140" h="140" extrusionOk="0">
                  <a:moveTo>
                    <a:pt x="0" y="0"/>
                  </a:moveTo>
                  <a:cubicBezTo>
                    <a:pt x="20" y="60"/>
                    <a:pt x="60" y="14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1546950" y="1128800"/>
              <a:ext cx="3500" cy="5000"/>
            </a:xfrm>
            <a:custGeom>
              <a:avLst/>
              <a:gdLst/>
              <a:ahLst/>
              <a:cxnLst/>
              <a:rect l="l" t="t" r="r" b="b"/>
              <a:pathLst>
                <a:path w="140" h="200" extrusionOk="0">
                  <a:moveTo>
                    <a:pt x="0" y="1"/>
                  </a:moveTo>
                  <a:lnTo>
                    <a:pt x="0" y="1"/>
                  </a:lnTo>
                  <a:cubicBezTo>
                    <a:pt x="40" y="80"/>
                    <a:pt x="80" y="160"/>
                    <a:pt x="140" y="200"/>
                  </a:cubicBezTo>
                  <a:cubicBezTo>
                    <a:pt x="140" y="140"/>
                    <a:pt x="8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1520575" y="1225300"/>
              <a:ext cx="68675" cy="12325"/>
            </a:xfrm>
            <a:custGeom>
              <a:avLst/>
              <a:gdLst/>
              <a:ahLst/>
              <a:cxnLst/>
              <a:rect l="l" t="t" r="r" b="b"/>
              <a:pathLst>
                <a:path w="2747" h="493" extrusionOk="0">
                  <a:moveTo>
                    <a:pt x="836" y="0"/>
                  </a:moveTo>
                  <a:cubicBezTo>
                    <a:pt x="777" y="60"/>
                    <a:pt x="717" y="100"/>
                    <a:pt x="657" y="159"/>
                  </a:cubicBezTo>
                  <a:cubicBezTo>
                    <a:pt x="558" y="119"/>
                    <a:pt x="439" y="100"/>
                    <a:pt x="339" y="80"/>
                  </a:cubicBezTo>
                  <a:cubicBezTo>
                    <a:pt x="284" y="56"/>
                    <a:pt x="226" y="39"/>
                    <a:pt x="174" y="39"/>
                  </a:cubicBezTo>
                  <a:cubicBezTo>
                    <a:pt x="96" y="39"/>
                    <a:pt x="33" y="79"/>
                    <a:pt x="21" y="199"/>
                  </a:cubicBezTo>
                  <a:cubicBezTo>
                    <a:pt x="1" y="338"/>
                    <a:pt x="100" y="477"/>
                    <a:pt x="260" y="477"/>
                  </a:cubicBezTo>
                  <a:cubicBezTo>
                    <a:pt x="631" y="477"/>
                    <a:pt x="985" y="486"/>
                    <a:pt x="1344" y="486"/>
                  </a:cubicBezTo>
                  <a:cubicBezTo>
                    <a:pt x="1524" y="486"/>
                    <a:pt x="1705" y="484"/>
                    <a:pt x="1891" y="477"/>
                  </a:cubicBezTo>
                  <a:cubicBezTo>
                    <a:pt x="1911" y="476"/>
                    <a:pt x="1931" y="475"/>
                    <a:pt x="1952" y="475"/>
                  </a:cubicBezTo>
                  <a:cubicBezTo>
                    <a:pt x="2063" y="475"/>
                    <a:pt x="2182" y="493"/>
                    <a:pt x="2298" y="493"/>
                  </a:cubicBezTo>
                  <a:cubicBezTo>
                    <a:pt x="2460" y="493"/>
                    <a:pt x="2618" y="459"/>
                    <a:pt x="2746" y="298"/>
                  </a:cubicBezTo>
                  <a:cubicBezTo>
                    <a:pt x="2587" y="259"/>
                    <a:pt x="2408" y="179"/>
                    <a:pt x="2229" y="119"/>
                  </a:cubicBezTo>
                  <a:cubicBezTo>
                    <a:pt x="2189" y="159"/>
                    <a:pt x="2129" y="159"/>
                    <a:pt x="2050" y="179"/>
                  </a:cubicBezTo>
                  <a:cubicBezTo>
                    <a:pt x="1931" y="179"/>
                    <a:pt x="1931" y="6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1502175" y="1224525"/>
              <a:ext cx="12975" cy="10275"/>
            </a:xfrm>
            <a:custGeom>
              <a:avLst/>
              <a:gdLst/>
              <a:ahLst/>
              <a:cxnLst/>
              <a:rect l="l" t="t" r="r" b="b"/>
              <a:pathLst>
                <a:path w="519" h="411" extrusionOk="0">
                  <a:moveTo>
                    <a:pt x="273" y="1"/>
                  </a:moveTo>
                  <a:cubicBezTo>
                    <a:pt x="194" y="1"/>
                    <a:pt x="101" y="26"/>
                    <a:pt x="1" y="51"/>
                  </a:cubicBezTo>
                  <a:cubicBezTo>
                    <a:pt x="96" y="222"/>
                    <a:pt x="173" y="410"/>
                    <a:pt x="369" y="410"/>
                  </a:cubicBezTo>
                  <a:cubicBezTo>
                    <a:pt x="379" y="410"/>
                    <a:pt x="389" y="410"/>
                    <a:pt x="399" y="409"/>
                  </a:cubicBezTo>
                  <a:cubicBezTo>
                    <a:pt x="498" y="409"/>
                    <a:pt x="518" y="290"/>
                    <a:pt x="498" y="210"/>
                  </a:cubicBezTo>
                  <a:cubicBezTo>
                    <a:pt x="464" y="49"/>
                    <a:pt x="382" y="1"/>
                    <a:pt x="2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1595300" y="1228275"/>
              <a:ext cx="7875" cy="9025"/>
            </a:xfrm>
            <a:custGeom>
              <a:avLst/>
              <a:gdLst/>
              <a:ahLst/>
              <a:cxnLst/>
              <a:rect l="l" t="t" r="r" b="b"/>
              <a:pathLst>
                <a:path w="315" h="361" extrusionOk="0">
                  <a:moveTo>
                    <a:pt x="135" y="0"/>
                  </a:moveTo>
                  <a:lnTo>
                    <a:pt x="135" y="0"/>
                  </a:lnTo>
                  <a:cubicBezTo>
                    <a:pt x="41" y="189"/>
                    <a:pt x="0" y="360"/>
                    <a:pt x="268" y="360"/>
                  </a:cubicBezTo>
                  <a:cubicBezTo>
                    <a:pt x="283" y="360"/>
                    <a:pt x="298" y="360"/>
                    <a:pt x="314" y="358"/>
                  </a:cubicBezTo>
                  <a:cubicBezTo>
                    <a:pt x="314" y="199"/>
                    <a:pt x="274" y="80"/>
                    <a:pt x="1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1566950" y="1224800"/>
              <a:ext cx="4875" cy="5550"/>
            </a:xfrm>
            <a:custGeom>
              <a:avLst/>
              <a:gdLst/>
              <a:ahLst/>
              <a:cxnLst/>
              <a:rect l="l" t="t" r="r" b="b"/>
              <a:pathLst>
                <a:path w="195" h="222" extrusionOk="0">
                  <a:moveTo>
                    <a:pt x="36" y="0"/>
                  </a:moveTo>
                  <a:lnTo>
                    <a:pt x="36" y="0"/>
                  </a:lnTo>
                  <a:cubicBezTo>
                    <a:pt x="67" y="62"/>
                    <a:pt x="1" y="222"/>
                    <a:pt x="85" y="222"/>
                  </a:cubicBezTo>
                  <a:cubicBezTo>
                    <a:pt x="108" y="222"/>
                    <a:pt x="143" y="210"/>
                    <a:pt x="195" y="179"/>
                  </a:cubicBezTo>
                  <a:cubicBezTo>
                    <a:pt x="155" y="100"/>
                    <a:pt x="95" y="40"/>
                    <a:pt x="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1538000" y="1224800"/>
              <a:ext cx="4000" cy="3500"/>
            </a:xfrm>
            <a:custGeom>
              <a:avLst/>
              <a:gdLst/>
              <a:ahLst/>
              <a:cxnLst/>
              <a:rect l="l" t="t" r="r" b="b"/>
              <a:pathLst>
                <a:path w="160" h="140" extrusionOk="0">
                  <a:moveTo>
                    <a:pt x="159" y="0"/>
                  </a:moveTo>
                  <a:cubicBezTo>
                    <a:pt x="100" y="40"/>
                    <a:pt x="40" y="100"/>
                    <a:pt x="0" y="139"/>
                  </a:cubicBezTo>
                  <a:cubicBezTo>
                    <a:pt x="40" y="100"/>
                    <a:pt x="120"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2366525" y="777200"/>
              <a:ext cx="5000" cy="3500"/>
            </a:xfrm>
            <a:custGeom>
              <a:avLst/>
              <a:gdLst/>
              <a:ahLst/>
              <a:cxnLst/>
              <a:rect l="l" t="t" r="r" b="b"/>
              <a:pathLst>
                <a:path w="200" h="140" extrusionOk="0">
                  <a:moveTo>
                    <a:pt x="199" y="1"/>
                  </a:moveTo>
                  <a:cubicBezTo>
                    <a:pt x="120" y="41"/>
                    <a:pt x="80" y="100"/>
                    <a:pt x="0" y="140"/>
                  </a:cubicBezTo>
                  <a:cubicBezTo>
                    <a:pt x="60" y="140"/>
                    <a:pt x="140"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3152775" y="1523675"/>
              <a:ext cx="17450" cy="13500"/>
            </a:xfrm>
            <a:custGeom>
              <a:avLst/>
              <a:gdLst/>
              <a:ahLst/>
              <a:cxnLst/>
              <a:rect l="l" t="t" r="r" b="b"/>
              <a:pathLst>
                <a:path w="698" h="540" extrusionOk="0">
                  <a:moveTo>
                    <a:pt x="1" y="1"/>
                  </a:moveTo>
                  <a:lnTo>
                    <a:pt x="1" y="518"/>
                  </a:lnTo>
                  <a:cubicBezTo>
                    <a:pt x="84" y="531"/>
                    <a:pt x="164" y="539"/>
                    <a:pt x="243" y="539"/>
                  </a:cubicBezTo>
                  <a:cubicBezTo>
                    <a:pt x="408" y="539"/>
                    <a:pt x="562" y="500"/>
                    <a:pt x="697" y="379"/>
                  </a:cubicBezTo>
                  <a:cubicBezTo>
                    <a:pt x="419" y="379"/>
                    <a:pt x="299"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3125925" y="1523675"/>
              <a:ext cx="9475" cy="4650"/>
            </a:xfrm>
            <a:custGeom>
              <a:avLst/>
              <a:gdLst/>
              <a:ahLst/>
              <a:cxnLst/>
              <a:rect l="l" t="t" r="r" b="b"/>
              <a:pathLst>
                <a:path w="379" h="186" extrusionOk="0">
                  <a:moveTo>
                    <a:pt x="379" y="1"/>
                  </a:moveTo>
                  <a:lnTo>
                    <a:pt x="379" y="1"/>
                  </a:lnTo>
                  <a:cubicBezTo>
                    <a:pt x="259" y="21"/>
                    <a:pt x="160" y="21"/>
                    <a:pt x="60" y="60"/>
                  </a:cubicBezTo>
                  <a:cubicBezTo>
                    <a:pt x="40" y="80"/>
                    <a:pt x="1" y="120"/>
                    <a:pt x="1" y="180"/>
                  </a:cubicBezTo>
                  <a:cubicBezTo>
                    <a:pt x="35" y="184"/>
                    <a:pt x="68" y="186"/>
                    <a:pt x="98" y="186"/>
                  </a:cubicBezTo>
                  <a:cubicBezTo>
                    <a:pt x="224" y="186"/>
                    <a:pt x="314" y="145"/>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2692275" y="2115000"/>
              <a:ext cx="4500" cy="3500"/>
            </a:xfrm>
            <a:custGeom>
              <a:avLst/>
              <a:gdLst/>
              <a:ahLst/>
              <a:cxnLst/>
              <a:rect l="l" t="t" r="r" b="b"/>
              <a:pathLst>
                <a:path w="180" h="140" extrusionOk="0">
                  <a:moveTo>
                    <a:pt x="179" y="0"/>
                  </a:moveTo>
                  <a:cubicBezTo>
                    <a:pt x="119" y="40"/>
                    <a:pt x="40" y="100"/>
                    <a:pt x="0" y="139"/>
                  </a:cubicBezTo>
                  <a:cubicBezTo>
                    <a:pt x="80" y="100"/>
                    <a:pt x="11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3052825" y="1758900"/>
              <a:ext cx="50250" cy="24350"/>
            </a:xfrm>
            <a:custGeom>
              <a:avLst/>
              <a:gdLst/>
              <a:ahLst/>
              <a:cxnLst/>
              <a:rect l="l" t="t" r="r" b="b"/>
              <a:pathLst>
                <a:path w="2010" h="974" extrusionOk="0">
                  <a:moveTo>
                    <a:pt x="1910" y="1"/>
                  </a:moveTo>
                  <a:cubicBezTo>
                    <a:pt x="1612" y="100"/>
                    <a:pt x="1333" y="220"/>
                    <a:pt x="1035" y="339"/>
                  </a:cubicBezTo>
                  <a:cubicBezTo>
                    <a:pt x="935" y="439"/>
                    <a:pt x="796" y="419"/>
                    <a:pt x="677" y="518"/>
                  </a:cubicBezTo>
                  <a:cubicBezTo>
                    <a:pt x="537" y="717"/>
                    <a:pt x="299" y="558"/>
                    <a:pt x="120" y="697"/>
                  </a:cubicBezTo>
                  <a:cubicBezTo>
                    <a:pt x="80" y="697"/>
                    <a:pt x="20" y="717"/>
                    <a:pt x="0" y="737"/>
                  </a:cubicBezTo>
                  <a:cubicBezTo>
                    <a:pt x="84" y="923"/>
                    <a:pt x="193" y="974"/>
                    <a:pt x="313" y="974"/>
                  </a:cubicBezTo>
                  <a:cubicBezTo>
                    <a:pt x="449" y="974"/>
                    <a:pt x="598" y="907"/>
                    <a:pt x="736" y="896"/>
                  </a:cubicBezTo>
                  <a:cubicBezTo>
                    <a:pt x="776" y="896"/>
                    <a:pt x="816" y="896"/>
                    <a:pt x="836" y="856"/>
                  </a:cubicBezTo>
                  <a:cubicBezTo>
                    <a:pt x="935" y="737"/>
                    <a:pt x="1114" y="757"/>
                    <a:pt x="1214" y="697"/>
                  </a:cubicBezTo>
                  <a:cubicBezTo>
                    <a:pt x="1313" y="598"/>
                    <a:pt x="1428" y="583"/>
                    <a:pt x="1542" y="583"/>
                  </a:cubicBezTo>
                  <a:cubicBezTo>
                    <a:pt x="1591" y="583"/>
                    <a:pt x="1640" y="586"/>
                    <a:pt x="1688" y="586"/>
                  </a:cubicBezTo>
                  <a:cubicBezTo>
                    <a:pt x="1752" y="586"/>
                    <a:pt x="1813" y="581"/>
                    <a:pt x="1870" y="558"/>
                  </a:cubicBezTo>
                  <a:lnTo>
                    <a:pt x="1930" y="498"/>
                  </a:lnTo>
                  <a:cubicBezTo>
                    <a:pt x="2010" y="319"/>
                    <a:pt x="2010" y="160"/>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3099575" y="1771350"/>
              <a:ext cx="5975" cy="13950"/>
            </a:xfrm>
            <a:custGeom>
              <a:avLst/>
              <a:gdLst/>
              <a:ahLst/>
              <a:cxnLst/>
              <a:rect l="l" t="t" r="r" b="b"/>
              <a:pathLst>
                <a:path w="239" h="558" extrusionOk="0">
                  <a:moveTo>
                    <a:pt x="100" y="0"/>
                  </a:moveTo>
                  <a:lnTo>
                    <a:pt x="60" y="20"/>
                  </a:lnTo>
                  <a:cubicBezTo>
                    <a:pt x="0" y="100"/>
                    <a:pt x="0" y="140"/>
                    <a:pt x="60" y="199"/>
                  </a:cubicBezTo>
                  <a:cubicBezTo>
                    <a:pt x="100" y="319"/>
                    <a:pt x="140" y="438"/>
                    <a:pt x="199" y="557"/>
                  </a:cubicBezTo>
                  <a:cubicBezTo>
                    <a:pt x="239" y="358"/>
                    <a:pt x="239" y="159"/>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3107525" y="1802175"/>
              <a:ext cx="6000" cy="8975"/>
            </a:xfrm>
            <a:custGeom>
              <a:avLst/>
              <a:gdLst/>
              <a:ahLst/>
              <a:cxnLst/>
              <a:rect l="l" t="t" r="r" b="b"/>
              <a:pathLst>
                <a:path w="240" h="359" extrusionOk="0">
                  <a:moveTo>
                    <a:pt x="100" y="1"/>
                  </a:moveTo>
                  <a:lnTo>
                    <a:pt x="20" y="80"/>
                  </a:lnTo>
                  <a:cubicBezTo>
                    <a:pt x="1" y="180"/>
                    <a:pt x="1" y="279"/>
                    <a:pt x="120" y="319"/>
                  </a:cubicBezTo>
                  <a:cubicBezTo>
                    <a:pt x="140" y="359"/>
                    <a:pt x="199" y="359"/>
                    <a:pt x="239" y="359"/>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3095600" y="1697750"/>
              <a:ext cx="6975" cy="6475"/>
            </a:xfrm>
            <a:custGeom>
              <a:avLst/>
              <a:gdLst/>
              <a:ahLst/>
              <a:cxnLst/>
              <a:rect l="l" t="t" r="r" b="b"/>
              <a:pathLst>
                <a:path w="279" h="259" extrusionOk="0">
                  <a:moveTo>
                    <a:pt x="60" y="0"/>
                  </a:moveTo>
                  <a:cubicBezTo>
                    <a:pt x="20" y="20"/>
                    <a:pt x="20" y="80"/>
                    <a:pt x="0" y="120"/>
                  </a:cubicBezTo>
                  <a:cubicBezTo>
                    <a:pt x="20" y="199"/>
                    <a:pt x="100" y="219"/>
                    <a:pt x="179" y="259"/>
                  </a:cubicBezTo>
                  <a:cubicBezTo>
                    <a:pt x="199" y="219"/>
                    <a:pt x="219" y="179"/>
                    <a:pt x="259" y="159"/>
                  </a:cubicBezTo>
                  <a:cubicBezTo>
                    <a:pt x="279" y="100"/>
                    <a:pt x="259" y="80"/>
                    <a:pt x="219" y="20"/>
                  </a:cubicBezTo>
                  <a:cubicBezTo>
                    <a:pt x="179" y="0"/>
                    <a:pt x="100" y="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3098575" y="1700725"/>
              <a:ext cx="6000" cy="6500"/>
            </a:xfrm>
            <a:custGeom>
              <a:avLst/>
              <a:gdLst/>
              <a:ahLst/>
              <a:cxnLst/>
              <a:rect l="l" t="t" r="r" b="b"/>
              <a:pathLst>
                <a:path w="240" h="260" extrusionOk="0">
                  <a:moveTo>
                    <a:pt x="100" y="1"/>
                  </a:moveTo>
                  <a:lnTo>
                    <a:pt x="60" y="60"/>
                  </a:lnTo>
                  <a:cubicBezTo>
                    <a:pt x="1" y="140"/>
                    <a:pt x="1" y="180"/>
                    <a:pt x="80" y="239"/>
                  </a:cubicBezTo>
                  <a:cubicBezTo>
                    <a:pt x="100" y="259"/>
                    <a:pt x="160" y="259"/>
                    <a:pt x="199" y="259"/>
                  </a:cubicBezTo>
                  <a:cubicBezTo>
                    <a:pt x="239" y="160"/>
                    <a:pt x="199"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3105525" y="1798200"/>
              <a:ext cx="4525" cy="5400"/>
            </a:xfrm>
            <a:custGeom>
              <a:avLst/>
              <a:gdLst/>
              <a:ahLst/>
              <a:cxnLst/>
              <a:rect l="l" t="t" r="r" b="b"/>
              <a:pathLst>
                <a:path w="181" h="216" extrusionOk="0">
                  <a:moveTo>
                    <a:pt x="21" y="0"/>
                  </a:moveTo>
                  <a:lnTo>
                    <a:pt x="1" y="80"/>
                  </a:lnTo>
                  <a:lnTo>
                    <a:pt x="1" y="160"/>
                  </a:lnTo>
                  <a:cubicBezTo>
                    <a:pt x="1" y="160"/>
                    <a:pt x="21" y="180"/>
                    <a:pt x="81" y="199"/>
                  </a:cubicBezTo>
                  <a:cubicBezTo>
                    <a:pt x="86" y="211"/>
                    <a:pt x="96" y="216"/>
                    <a:pt x="106" y="216"/>
                  </a:cubicBezTo>
                  <a:cubicBezTo>
                    <a:pt x="132" y="216"/>
                    <a:pt x="166" y="188"/>
                    <a:pt x="180" y="160"/>
                  </a:cubicBezTo>
                  <a:lnTo>
                    <a:pt x="2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3040400" y="1831525"/>
              <a:ext cx="74125" cy="24900"/>
            </a:xfrm>
            <a:custGeom>
              <a:avLst/>
              <a:gdLst/>
              <a:ahLst/>
              <a:cxnLst/>
              <a:rect l="l" t="t" r="r" b="b"/>
              <a:pathLst>
                <a:path w="2965" h="996" extrusionOk="0">
                  <a:moveTo>
                    <a:pt x="2765" y="0"/>
                  </a:moveTo>
                  <a:cubicBezTo>
                    <a:pt x="2029" y="0"/>
                    <a:pt x="1393" y="120"/>
                    <a:pt x="895" y="716"/>
                  </a:cubicBezTo>
                  <a:cubicBezTo>
                    <a:pt x="816" y="697"/>
                    <a:pt x="736" y="617"/>
                    <a:pt x="696" y="557"/>
                  </a:cubicBezTo>
                  <a:lnTo>
                    <a:pt x="338" y="557"/>
                  </a:lnTo>
                  <a:cubicBezTo>
                    <a:pt x="239" y="677"/>
                    <a:pt x="0" y="617"/>
                    <a:pt x="20" y="836"/>
                  </a:cubicBezTo>
                  <a:cubicBezTo>
                    <a:pt x="36" y="982"/>
                    <a:pt x="159" y="996"/>
                    <a:pt x="269" y="996"/>
                  </a:cubicBezTo>
                  <a:cubicBezTo>
                    <a:pt x="293" y="996"/>
                    <a:pt x="317" y="995"/>
                    <a:pt x="338" y="995"/>
                  </a:cubicBezTo>
                  <a:cubicBezTo>
                    <a:pt x="477" y="995"/>
                    <a:pt x="617" y="995"/>
                    <a:pt x="736" y="915"/>
                  </a:cubicBezTo>
                  <a:cubicBezTo>
                    <a:pt x="1512" y="836"/>
                    <a:pt x="2208" y="518"/>
                    <a:pt x="2964" y="378"/>
                  </a:cubicBezTo>
                  <a:cubicBezTo>
                    <a:pt x="2884" y="239"/>
                    <a:pt x="2825" y="120"/>
                    <a:pt x="27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3103050" y="1801800"/>
              <a:ext cx="7475" cy="14325"/>
            </a:xfrm>
            <a:custGeom>
              <a:avLst/>
              <a:gdLst/>
              <a:ahLst/>
              <a:cxnLst/>
              <a:rect l="l" t="t" r="r" b="b"/>
              <a:pathLst>
                <a:path w="299" h="573" extrusionOk="0">
                  <a:moveTo>
                    <a:pt x="190" y="1"/>
                  </a:moveTo>
                  <a:cubicBezTo>
                    <a:pt x="160" y="1"/>
                    <a:pt x="130" y="6"/>
                    <a:pt x="100" y="16"/>
                  </a:cubicBezTo>
                  <a:lnTo>
                    <a:pt x="80" y="16"/>
                  </a:lnTo>
                  <a:cubicBezTo>
                    <a:pt x="1" y="175"/>
                    <a:pt x="1" y="294"/>
                    <a:pt x="100" y="413"/>
                  </a:cubicBezTo>
                  <a:cubicBezTo>
                    <a:pt x="160" y="473"/>
                    <a:pt x="219" y="513"/>
                    <a:pt x="279" y="573"/>
                  </a:cubicBezTo>
                  <a:cubicBezTo>
                    <a:pt x="279" y="493"/>
                    <a:pt x="299" y="433"/>
                    <a:pt x="299" y="374"/>
                  </a:cubicBezTo>
                  <a:cubicBezTo>
                    <a:pt x="299" y="234"/>
                    <a:pt x="279" y="135"/>
                    <a:pt x="279" y="16"/>
                  </a:cubicBezTo>
                  <a:cubicBezTo>
                    <a:pt x="249" y="6"/>
                    <a:pt x="219" y="1"/>
                    <a:pt x="1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3118475" y="1844950"/>
              <a:ext cx="4500" cy="9975"/>
            </a:xfrm>
            <a:custGeom>
              <a:avLst/>
              <a:gdLst/>
              <a:ahLst/>
              <a:cxnLst/>
              <a:rect l="l" t="t" r="r" b="b"/>
              <a:pathLst>
                <a:path w="180" h="399" extrusionOk="0">
                  <a:moveTo>
                    <a:pt x="0" y="0"/>
                  </a:moveTo>
                  <a:cubicBezTo>
                    <a:pt x="0" y="160"/>
                    <a:pt x="60" y="299"/>
                    <a:pt x="159" y="398"/>
                  </a:cubicBezTo>
                  <a:cubicBezTo>
                    <a:pt x="179" y="259"/>
                    <a:pt x="159"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3127425" y="1879750"/>
              <a:ext cx="3500" cy="6000"/>
            </a:xfrm>
            <a:custGeom>
              <a:avLst/>
              <a:gdLst/>
              <a:ahLst/>
              <a:cxnLst/>
              <a:rect l="l" t="t" r="r" b="b"/>
              <a:pathLst>
                <a:path w="140" h="240" extrusionOk="0">
                  <a:moveTo>
                    <a:pt x="0" y="1"/>
                  </a:moveTo>
                  <a:cubicBezTo>
                    <a:pt x="0" y="100"/>
                    <a:pt x="40" y="180"/>
                    <a:pt x="120" y="240"/>
                  </a:cubicBezTo>
                  <a:cubicBezTo>
                    <a:pt x="140" y="160"/>
                    <a:pt x="140"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122950" y="1867325"/>
              <a:ext cx="3000" cy="6500"/>
            </a:xfrm>
            <a:custGeom>
              <a:avLst/>
              <a:gdLst/>
              <a:ahLst/>
              <a:cxnLst/>
              <a:rect l="l" t="t" r="r" b="b"/>
              <a:pathLst>
                <a:path w="120" h="260" extrusionOk="0">
                  <a:moveTo>
                    <a:pt x="20" y="1"/>
                  </a:moveTo>
                  <a:cubicBezTo>
                    <a:pt x="0" y="100"/>
                    <a:pt x="60" y="180"/>
                    <a:pt x="120" y="259"/>
                  </a:cubicBezTo>
                  <a:cubicBezTo>
                    <a:pt x="120" y="160"/>
                    <a:pt x="100" y="6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098575" y="1893200"/>
              <a:ext cx="107450" cy="80600"/>
            </a:xfrm>
            <a:custGeom>
              <a:avLst/>
              <a:gdLst/>
              <a:ahLst/>
              <a:cxnLst/>
              <a:rect l="l" t="t" r="r" b="b"/>
              <a:pathLst>
                <a:path w="4298" h="3224" extrusionOk="0">
                  <a:moveTo>
                    <a:pt x="1294" y="0"/>
                  </a:moveTo>
                  <a:cubicBezTo>
                    <a:pt x="1095" y="458"/>
                    <a:pt x="557" y="517"/>
                    <a:pt x="259" y="855"/>
                  </a:cubicBezTo>
                  <a:cubicBezTo>
                    <a:pt x="180" y="1034"/>
                    <a:pt x="1" y="1154"/>
                    <a:pt x="60" y="1412"/>
                  </a:cubicBezTo>
                  <a:cubicBezTo>
                    <a:pt x="110" y="1417"/>
                    <a:pt x="157" y="1420"/>
                    <a:pt x="203" y="1420"/>
                  </a:cubicBezTo>
                  <a:cubicBezTo>
                    <a:pt x="341" y="1420"/>
                    <a:pt x="468" y="1397"/>
                    <a:pt x="617" y="1353"/>
                  </a:cubicBezTo>
                  <a:cubicBezTo>
                    <a:pt x="651" y="1343"/>
                    <a:pt x="686" y="1338"/>
                    <a:pt x="720" y="1338"/>
                  </a:cubicBezTo>
                  <a:cubicBezTo>
                    <a:pt x="828" y="1338"/>
                    <a:pt x="930" y="1386"/>
                    <a:pt x="975" y="1492"/>
                  </a:cubicBezTo>
                  <a:cubicBezTo>
                    <a:pt x="995" y="1552"/>
                    <a:pt x="876" y="1711"/>
                    <a:pt x="796" y="1810"/>
                  </a:cubicBezTo>
                  <a:cubicBezTo>
                    <a:pt x="995" y="2029"/>
                    <a:pt x="1294" y="1949"/>
                    <a:pt x="1552" y="2029"/>
                  </a:cubicBezTo>
                  <a:cubicBezTo>
                    <a:pt x="1294" y="2069"/>
                    <a:pt x="975" y="2049"/>
                    <a:pt x="955" y="2447"/>
                  </a:cubicBezTo>
                  <a:cubicBezTo>
                    <a:pt x="975" y="2705"/>
                    <a:pt x="876" y="3004"/>
                    <a:pt x="1154" y="3163"/>
                  </a:cubicBezTo>
                  <a:cubicBezTo>
                    <a:pt x="1180" y="3201"/>
                    <a:pt x="1214" y="3223"/>
                    <a:pt x="1251" y="3223"/>
                  </a:cubicBezTo>
                  <a:cubicBezTo>
                    <a:pt x="1271" y="3223"/>
                    <a:pt x="1292" y="3217"/>
                    <a:pt x="1313" y="3203"/>
                  </a:cubicBezTo>
                  <a:cubicBezTo>
                    <a:pt x="1413" y="3063"/>
                    <a:pt x="1552" y="3063"/>
                    <a:pt x="1691" y="3063"/>
                  </a:cubicBezTo>
                  <a:cubicBezTo>
                    <a:pt x="1791" y="3063"/>
                    <a:pt x="1890" y="3063"/>
                    <a:pt x="1970" y="2984"/>
                  </a:cubicBezTo>
                  <a:cubicBezTo>
                    <a:pt x="2487" y="2586"/>
                    <a:pt x="3203" y="2586"/>
                    <a:pt x="3701" y="2129"/>
                  </a:cubicBezTo>
                  <a:cubicBezTo>
                    <a:pt x="3880" y="2009"/>
                    <a:pt x="4039" y="1890"/>
                    <a:pt x="4198" y="1751"/>
                  </a:cubicBezTo>
                  <a:cubicBezTo>
                    <a:pt x="4297" y="1333"/>
                    <a:pt x="4138" y="1134"/>
                    <a:pt x="3701" y="1094"/>
                  </a:cubicBezTo>
                  <a:cubicBezTo>
                    <a:pt x="3615" y="1082"/>
                    <a:pt x="3527" y="1079"/>
                    <a:pt x="3438" y="1079"/>
                  </a:cubicBezTo>
                  <a:cubicBezTo>
                    <a:pt x="3321" y="1079"/>
                    <a:pt x="3203" y="1085"/>
                    <a:pt x="3084" y="1085"/>
                  </a:cubicBezTo>
                  <a:cubicBezTo>
                    <a:pt x="2830" y="1085"/>
                    <a:pt x="2577" y="1059"/>
                    <a:pt x="2348" y="895"/>
                  </a:cubicBezTo>
                  <a:cubicBezTo>
                    <a:pt x="2221" y="854"/>
                    <a:pt x="2093" y="841"/>
                    <a:pt x="1965" y="841"/>
                  </a:cubicBezTo>
                  <a:cubicBezTo>
                    <a:pt x="1720" y="841"/>
                    <a:pt x="1472" y="890"/>
                    <a:pt x="1213" y="890"/>
                  </a:cubicBezTo>
                  <a:cubicBezTo>
                    <a:pt x="1078" y="890"/>
                    <a:pt x="939" y="876"/>
                    <a:pt x="796" y="835"/>
                  </a:cubicBezTo>
                  <a:cubicBezTo>
                    <a:pt x="1035" y="497"/>
                    <a:pt x="1671" y="597"/>
                    <a:pt x="1453" y="20"/>
                  </a:cubicBezTo>
                  <a:cubicBezTo>
                    <a:pt x="1393" y="20"/>
                    <a:pt x="1353" y="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195050" y="1944975"/>
              <a:ext cx="21900" cy="13375"/>
            </a:xfrm>
            <a:custGeom>
              <a:avLst/>
              <a:gdLst/>
              <a:ahLst/>
              <a:cxnLst/>
              <a:rect l="l" t="t" r="r" b="b"/>
              <a:pathLst>
                <a:path w="876" h="535" extrusionOk="0">
                  <a:moveTo>
                    <a:pt x="384" y="0"/>
                  </a:moveTo>
                  <a:cubicBezTo>
                    <a:pt x="303" y="0"/>
                    <a:pt x="222" y="25"/>
                    <a:pt x="180" y="77"/>
                  </a:cubicBezTo>
                  <a:cubicBezTo>
                    <a:pt x="1" y="336"/>
                    <a:pt x="379" y="356"/>
                    <a:pt x="399" y="535"/>
                  </a:cubicBezTo>
                  <a:cubicBezTo>
                    <a:pt x="757" y="475"/>
                    <a:pt x="876" y="336"/>
                    <a:pt x="578" y="58"/>
                  </a:cubicBezTo>
                  <a:cubicBezTo>
                    <a:pt x="531" y="20"/>
                    <a:pt x="45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208975" y="1919550"/>
              <a:ext cx="5000" cy="6975"/>
            </a:xfrm>
            <a:custGeom>
              <a:avLst/>
              <a:gdLst/>
              <a:ahLst/>
              <a:cxnLst/>
              <a:rect l="l" t="t" r="r" b="b"/>
              <a:pathLst>
                <a:path w="200" h="279" extrusionOk="0">
                  <a:moveTo>
                    <a:pt x="200" y="0"/>
                  </a:moveTo>
                  <a:lnTo>
                    <a:pt x="200" y="0"/>
                  </a:lnTo>
                  <a:cubicBezTo>
                    <a:pt x="1" y="80"/>
                    <a:pt x="1" y="179"/>
                    <a:pt x="160" y="279"/>
                  </a:cubicBezTo>
                  <a:cubicBezTo>
                    <a:pt x="160" y="179"/>
                    <a:pt x="160" y="10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109525" y="1973900"/>
              <a:ext cx="12950" cy="6350"/>
            </a:xfrm>
            <a:custGeom>
              <a:avLst/>
              <a:gdLst/>
              <a:ahLst/>
              <a:cxnLst/>
              <a:rect l="l" t="t" r="r" b="b"/>
              <a:pathLst>
                <a:path w="518" h="254" extrusionOk="0">
                  <a:moveTo>
                    <a:pt x="212" y="1"/>
                  </a:moveTo>
                  <a:cubicBezTo>
                    <a:pt x="147" y="1"/>
                    <a:pt x="90" y="32"/>
                    <a:pt x="40" y="94"/>
                  </a:cubicBezTo>
                  <a:cubicBezTo>
                    <a:pt x="20" y="154"/>
                    <a:pt x="20" y="194"/>
                    <a:pt x="0" y="253"/>
                  </a:cubicBezTo>
                  <a:lnTo>
                    <a:pt x="517" y="253"/>
                  </a:lnTo>
                  <a:lnTo>
                    <a:pt x="517" y="94"/>
                  </a:lnTo>
                  <a:cubicBezTo>
                    <a:pt x="458" y="74"/>
                    <a:pt x="398" y="74"/>
                    <a:pt x="338" y="34"/>
                  </a:cubicBezTo>
                  <a:cubicBezTo>
                    <a:pt x="294" y="12"/>
                    <a:pt x="252"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130900" y="1967225"/>
              <a:ext cx="10975" cy="5250"/>
            </a:xfrm>
            <a:custGeom>
              <a:avLst/>
              <a:gdLst/>
              <a:ahLst/>
              <a:cxnLst/>
              <a:rect l="l" t="t" r="r" b="b"/>
              <a:pathLst>
                <a:path w="439" h="210" extrusionOk="0">
                  <a:moveTo>
                    <a:pt x="255" y="1"/>
                  </a:moveTo>
                  <a:cubicBezTo>
                    <a:pt x="160" y="1"/>
                    <a:pt x="67" y="36"/>
                    <a:pt x="1" y="142"/>
                  </a:cubicBezTo>
                  <a:cubicBezTo>
                    <a:pt x="1" y="162"/>
                    <a:pt x="40" y="182"/>
                    <a:pt x="80" y="182"/>
                  </a:cubicBezTo>
                  <a:cubicBezTo>
                    <a:pt x="89" y="200"/>
                    <a:pt x="106" y="210"/>
                    <a:pt x="126" y="210"/>
                  </a:cubicBezTo>
                  <a:cubicBezTo>
                    <a:pt x="150" y="210"/>
                    <a:pt x="178" y="195"/>
                    <a:pt x="199" y="162"/>
                  </a:cubicBezTo>
                  <a:cubicBezTo>
                    <a:pt x="239" y="142"/>
                    <a:pt x="279" y="142"/>
                    <a:pt x="339" y="142"/>
                  </a:cubicBezTo>
                  <a:cubicBezTo>
                    <a:pt x="398" y="142"/>
                    <a:pt x="438" y="83"/>
                    <a:pt x="398" y="23"/>
                  </a:cubicBezTo>
                  <a:cubicBezTo>
                    <a:pt x="352" y="10"/>
                    <a:pt x="303" y="1"/>
                    <a:pt x="2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125925" y="1970775"/>
              <a:ext cx="9475" cy="4650"/>
            </a:xfrm>
            <a:custGeom>
              <a:avLst/>
              <a:gdLst/>
              <a:ahLst/>
              <a:cxnLst/>
              <a:rect l="l" t="t" r="r" b="b"/>
              <a:pathLst>
                <a:path w="379" h="186" extrusionOk="0">
                  <a:moveTo>
                    <a:pt x="200" y="0"/>
                  </a:moveTo>
                  <a:cubicBezTo>
                    <a:pt x="171" y="14"/>
                    <a:pt x="133" y="28"/>
                    <a:pt x="99" y="28"/>
                  </a:cubicBezTo>
                  <a:cubicBezTo>
                    <a:pt x="85" y="28"/>
                    <a:pt x="72" y="26"/>
                    <a:pt x="60" y="20"/>
                  </a:cubicBezTo>
                  <a:cubicBezTo>
                    <a:pt x="40" y="80"/>
                    <a:pt x="40" y="120"/>
                    <a:pt x="1" y="179"/>
                  </a:cubicBezTo>
                  <a:cubicBezTo>
                    <a:pt x="32" y="183"/>
                    <a:pt x="63" y="186"/>
                    <a:pt x="91" y="186"/>
                  </a:cubicBezTo>
                  <a:cubicBezTo>
                    <a:pt x="207" y="186"/>
                    <a:pt x="299" y="147"/>
                    <a:pt x="379" y="20"/>
                  </a:cubicBezTo>
                  <a:cubicBezTo>
                    <a:pt x="339" y="20"/>
                    <a:pt x="25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139350" y="1966300"/>
              <a:ext cx="8975" cy="4650"/>
            </a:xfrm>
            <a:custGeom>
              <a:avLst/>
              <a:gdLst/>
              <a:ahLst/>
              <a:cxnLst/>
              <a:rect l="l" t="t" r="r" b="b"/>
              <a:pathLst>
                <a:path w="359" h="186" extrusionOk="0">
                  <a:moveTo>
                    <a:pt x="359" y="0"/>
                  </a:moveTo>
                  <a:lnTo>
                    <a:pt x="359" y="0"/>
                  </a:lnTo>
                  <a:cubicBezTo>
                    <a:pt x="259" y="20"/>
                    <a:pt x="160" y="20"/>
                    <a:pt x="60" y="60"/>
                  </a:cubicBezTo>
                  <a:cubicBezTo>
                    <a:pt x="40" y="100"/>
                    <a:pt x="21" y="120"/>
                    <a:pt x="1" y="179"/>
                  </a:cubicBezTo>
                  <a:cubicBezTo>
                    <a:pt x="28" y="183"/>
                    <a:pt x="55" y="185"/>
                    <a:pt x="83" y="185"/>
                  </a:cubicBezTo>
                  <a:cubicBezTo>
                    <a:pt x="198" y="185"/>
                    <a:pt x="311" y="145"/>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1675750" y="920925"/>
              <a:ext cx="31850" cy="105150"/>
            </a:xfrm>
            <a:custGeom>
              <a:avLst/>
              <a:gdLst/>
              <a:ahLst/>
              <a:cxnLst/>
              <a:rect l="l" t="t" r="r" b="b"/>
              <a:pathLst>
                <a:path w="1274" h="4206" extrusionOk="0">
                  <a:moveTo>
                    <a:pt x="896" y="1"/>
                  </a:moveTo>
                  <a:cubicBezTo>
                    <a:pt x="677" y="856"/>
                    <a:pt x="458" y="1731"/>
                    <a:pt x="219" y="2567"/>
                  </a:cubicBezTo>
                  <a:cubicBezTo>
                    <a:pt x="0" y="2965"/>
                    <a:pt x="80" y="3402"/>
                    <a:pt x="199" y="3800"/>
                  </a:cubicBezTo>
                  <a:cubicBezTo>
                    <a:pt x="259" y="3920"/>
                    <a:pt x="319" y="4019"/>
                    <a:pt x="378" y="4138"/>
                  </a:cubicBezTo>
                  <a:cubicBezTo>
                    <a:pt x="378" y="4138"/>
                    <a:pt x="378" y="4178"/>
                    <a:pt x="418" y="4198"/>
                  </a:cubicBezTo>
                  <a:cubicBezTo>
                    <a:pt x="433" y="4203"/>
                    <a:pt x="446" y="4206"/>
                    <a:pt x="456" y="4206"/>
                  </a:cubicBezTo>
                  <a:cubicBezTo>
                    <a:pt x="489" y="4206"/>
                    <a:pt x="508" y="4183"/>
                    <a:pt x="538" y="4138"/>
                  </a:cubicBezTo>
                  <a:cubicBezTo>
                    <a:pt x="299" y="3522"/>
                    <a:pt x="478" y="2925"/>
                    <a:pt x="677" y="2328"/>
                  </a:cubicBezTo>
                  <a:cubicBezTo>
                    <a:pt x="896" y="1652"/>
                    <a:pt x="1015" y="956"/>
                    <a:pt x="1194" y="259"/>
                  </a:cubicBezTo>
                  <a:cubicBezTo>
                    <a:pt x="1274" y="1"/>
                    <a:pt x="107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1631500" y="1027100"/>
              <a:ext cx="67650" cy="17450"/>
            </a:xfrm>
            <a:custGeom>
              <a:avLst/>
              <a:gdLst/>
              <a:ahLst/>
              <a:cxnLst/>
              <a:rect l="l" t="t" r="r" b="b"/>
              <a:pathLst>
                <a:path w="2706" h="698" extrusionOk="0">
                  <a:moveTo>
                    <a:pt x="276" y="1"/>
                  </a:moveTo>
                  <a:cubicBezTo>
                    <a:pt x="205" y="1"/>
                    <a:pt x="143" y="40"/>
                    <a:pt x="100" y="170"/>
                  </a:cubicBezTo>
                  <a:cubicBezTo>
                    <a:pt x="0" y="448"/>
                    <a:pt x="219" y="528"/>
                    <a:pt x="438" y="568"/>
                  </a:cubicBezTo>
                  <a:cubicBezTo>
                    <a:pt x="537" y="588"/>
                    <a:pt x="657" y="588"/>
                    <a:pt x="756" y="627"/>
                  </a:cubicBezTo>
                  <a:cubicBezTo>
                    <a:pt x="961" y="683"/>
                    <a:pt x="1165" y="697"/>
                    <a:pt x="1372" y="697"/>
                  </a:cubicBezTo>
                  <a:cubicBezTo>
                    <a:pt x="1606" y="697"/>
                    <a:pt x="1843" y="679"/>
                    <a:pt x="2087" y="679"/>
                  </a:cubicBezTo>
                  <a:cubicBezTo>
                    <a:pt x="2173" y="679"/>
                    <a:pt x="2260" y="681"/>
                    <a:pt x="2347" y="687"/>
                  </a:cubicBezTo>
                  <a:cubicBezTo>
                    <a:pt x="2705" y="448"/>
                    <a:pt x="2447" y="349"/>
                    <a:pt x="2248" y="249"/>
                  </a:cubicBezTo>
                  <a:cubicBezTo>
                    <a:pt x="2188" y="249"/>
                    <a:pt x="2148" y="230"/>
                    <a:pt x="2089" y="230"/>
                  </a:cubicBezTo>
                  <a:cubicBezTo>
                    <a:pt x="1930" y="230"/>
                    <a:pt x="1772" y="233"/>
                    <a:pt x="1616" y="233"/>
                  </a:cubicBezTo>
                  <a:cubicBezTo>
                    <a:pt x="1266" y="233"/>
                    <a:pt x="921" y="214"/>
                    <a:pt x="577" y="90"/>
                  </a:cubicBezTo>
                  <a:cubicBezTo>
                    <a:pt x="476" y="68"/>
                    <a:pt x="368"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1650375" y="1038625"/>
              <a:ext cx="60700" cy="19100"/>
            </a:xfrm>
            <a:custGeom>
              <a:avLst/>
              <a:gdLst/>
              <a:ahLst/>
              <a:cxnLst/>
              <a:rect l="l" t="t" r="r" b="b"/>
              <a:pathLst>
                <a:path w="2428" h="764" extrusionOk="0">
                  <a:moveTo>
                    <a:pt x="2068" y="1"/>
                  </a:moveTo>
                  <a:cubicBezTo>
                    <a:pt x="2035" y="1"/>
                    <a:pt x="2002" y="3"/>
                    <a:pt x="1970" y="7"/>
                  </a:cubicBezTo>
                  <a:cubicBezTo>
                    <a:pt x="1891" y="27"/>
                    <a:pt x="1811" y="87"/>
                    <a:pt x="1732" y="127"/>
                  </a:cubicBezTo>
                  <a:cubicBezTo>
                    <a:pt x="1175" y="127"/>
                    <a:pt x="578" y="166"/>
                    <a:pt x="1" y="166"/>
                  </a:cubicBezTo>
                  <a:cubicBezTo>
                    <a:pt x="209" y="305"/>
                    <a:pt x="433" y="336"/>
                    <a:pt x="664" y="336"/>
                  </a:cubicBezTo>
                  <a:cubicBezTo>
                    <a:pt x="852" y="336"/>
                    <a:pt x="1045" y="316"/>
                    <a:pt x="1240" y="316"/>
                  </a:cubicBezTo>
                  <a:cubicBezTo>
                    <a:pt x="1423" y="316"/>
                    <a:pt x="1608" y="334"/>
                    <a:pt x="1791" y="405"/>
                  </a:cubicBezTo>
                  <a:cubicBezTo>
                    <a:pt x="1634" y="468"/>
                    <a:pt x="1476" y="481"/>
                    <a:pt x="1318" y="481"/>
                  </a:cubicBezTo>
                  <a:cubicBezTo>
                    <a:pt x="1202" y="481"/>
                    <a:pt x="1087" y="474"/>
                    <a:pt x="974" y="474"/>
                  </a:cubicBezTo>
                  <a:cubicBezTo>
                    <a:pt x="752" y="474"/>
                    <a:pt x="538" y="501"/>
                    <a:pt x="339" y="664"/>
                  </a:cubicBezTo>
                  <a:cubicBezTo>
                    <a:pt x="418" y="742"/>
                    <a:pt x="515" y="751"/>
                    <a:pt x="610" y="751"/>
                  </a:cubicBezTo>
                  <a:cubicBezTo>
                    <a:pt x="638" y="751"/>
                    <a:pt x="666" y="750"/>
                    <a:pt x="693" y="750"/>
                  </a:cubicBezTo>
                  <a:cubicBezTo>
                    <a:pt x="737" y="750"/>
                    <a:pt x="779" y="752"/>
                    <a:pt x="817" y="763"/>
                  </a:cubicBezTo>
                  <a:cubicBezTo>
                    <a:pt x="896" y="763"/>
                    <a:pt x="976" y="723"/>
                    <a:pt x="1035" y="684"/>
                  </a:cubicBezTo>
                  <a:cubicBezTo>
                    <a:pt x="1153" y="643"/>
                    <a:pt x="1273" y="631"/>
                    <a:pt x="1394" y="631"/>
                  </a:cubicBezTo>
                  <a:cubicBezTo>
                    <a:pt x="1567" y="631"/>
                    <a:pt x="1741" y="655"/>
                    <a:pt x="1913" y="655"/>
                  </a:cubicBezTo>
                  <a:cubicBezTo>
                    <a:pt x="2090" y="655"/>
                    <a:pt x="2263" y="629"/>
                    <a:pt x="2428" y="525"/>
                  </a:cubicBezTo>
                  <a:lnTo>
                    <a:pt x="2428" y="166"/>
                  </a:lnTo>
                  <a:cubicBezTo>
                    <a:pt x="2332" y="39"/>
                    <a:pt x="2199" y="1"/>
                    <a:pt x="20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1640950" y="894525"/>
              <a:ext cx="66650" cy="4550"/>
            </a:xfrm>
            <a:custGeom>
              <a:avLst/>
              <a:gdLst/>
              <a:ahLst/>
              <a:cxnLst/>
              <a:rect l="l" t="t" r="r" b="b"/>
              <a:pathLst>
                <a:path w="2666" h="182" extrusionOk="0">
                  <a:moveTo>
                    <a:pt x="1102" y="0"/>
                  </a:moveTo>
                  <a:cubicBezTo>
                    <a:pt x="729" y="0"/>
                    <a:pt x="361" y="33"/>
                    <a:pt x="0" y="162"/>
                  </a:cubicBezTo>
                  <a:cubicBezTo>
                    <a:pt x="656" y="162"/>
                    <a:pt x="1293" y="181"/>
                    <a:pt x="1930" y="181"/>
                  </a:cubicBezTo>
                  <a:cubicBezTo>
                    <a:pt x="2168" y="181"/>
                    <a:pt x="2407" y="162"/>
                    <a:pt x="2666" y="162"/>
                  </a:cubicBezTo>
                  <a:cubicBezTo>
                    <a:pt x="2666" y="102"/>
                    <a:pt x="2646" y="62"/>
                    <a:pt x="2586" y="22"/>
                  </a:cubicBezTo>
                  <a:cubicBezTo>
                    <a:pt x="2470" y="30"/>
                    <a:pt x="2355" y="33"/>
                    <a:pt x="2239" y="33"/>
                  </a:cubicBezTo>
                  <a:cubicBezTo>
                    <a:pt x="1858" y="33"/>
                    <a:pt x="1478" y="0"/>
                    <a:pt x="1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1611100" y="1052850"/>
              <a:ext cx="62200" cy="6575"/>
            </a:xfrm>
            <a:custGeom>
              <a:avLst/>
              <a:gdLst/>
              <a:ahLst/>
              <a:cxnLst/>
              <a:rect l="l" t="t" r="r" b="b"/>
              <a:pathLst>
                <a:path w="2488" h="263" extrusionOk="0">
                  <a:moveTo>
                    <a:pt x="1482" y="0"/>
                  </a:moveTo>
                  <a:cubicBezTo>
                    <a:pt x="1393" y="0"/>
                    <a:pt x="1303" y="25"/>
                    <a:pt x="1214" y="95"/>
                  </a:cubicBezTo>
                  <a:cubicBezTo>
                    <a:pt x="1099" y="129"/>
                    <a:pt x="983" y="140"/>
                    <a:pt x="865" y="140"/>
                  </a:cubicBezTo>
                  <a:cubicBezTo>
                    <a:pt x="645" y="140"/>
                    <a:pt x="422" y="101"/>
                    <a:pt x="203" y="101"/>
                  </a:cubicBezTo>
                  <a:cubicBezTo>
                    <a:pt x="135" y="101"/>
                    <a:pt x="68" y="105"/>
                    <a:pt x="0" y="115"/>
                  </a:cubicBezTo>
                  <a:cubicBezTo>
                    <a:pt x="125" y="239"/>
                    <a:pt x="257" y="262"/>
                    <a:pt x="397" y="262"/>
                  </a:cubicBezTo>
                  <a:cubicBezTo>
                    <a:pt x="481" y="262"/>
                    <a:pt x="567" y="254"/>
                    <a:pt x="657" y="254"/>
                  </a:cubicBezTo>
                  <a:cubicBezTo>
                    <a:pt x="856" y="261"/>
                    <a:pt x="1055" y="263"/>
                    <a:pt x="1254" y="263"/>
                  </a:cubicBezTo>
                  <a:cubicBezTo>
                    <a:pt x="1652" y="263"/>
                    <a:pt x="2049" y="254"/>
                    <a:pt x="2447" y="254"/>
                  </a:cubicBezTo>
                  <a:cubicBezTo>
                    <a:pt x="2487" y="214"/>
                    <a:pt x="2487" y="154"/>
                    <a:pt x="2447" y="115"/>
                  </a:cubicBezTo>
                  <a:cubicBezTo>
                    <a:pt x="2268" y="115"/>
                    <a:pt x="2089" y="95"/>
                    <a:pt x="1910" y="95"/>
                  </a:cubicBezTo>
                  <a:cubicBezTo>
                    <a:pt x="1870" y="95"/>
                    <a:pt x="1791" y="95"/>
                    <a:pt x="1751" y="55"/>
                  </a:cubicBezTo>
                  <a:cubicBezTo>
                    <a:pt x="1661" y="25"/>
                    <a:pt x="1572" y="0"/>
                    <a:pt x="14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1574300" y="911975"/>
              <a:ext cx="9975" cy="43800"/>
            </a:xfrm>
            <a:custGeom>
              <a:avLst/>
              <a:gdLst/>
              <a:ahLst/>
              <a:cxnLst/>
              <a:rect l="l" t="t" r="r" b="b"/>
              <a:pathLst>
                <a:path w="399" h="1752" extrusionOk="0">
                  <a:moveTo>
                    <a:pt x="279" y="1"/>
                  </a:moveTo>
                  <a:cubicBezTo>
                    <a:pt x="199" y="60"/>
                    <a:pt x="160" y="120"/>
                    <a:pt x="80" y="200"/>
                  </a:cubicBezTo>
                  <a:cubicBezTo>
                    <a:pt x="80" y="578"/>
                    <a:pt x="80" y="975"/>
                    <a:pt x="60" y="1373"/>
                  </a:cubicBezTo>
                  <a:cubicBezTo>
                    <a:pt x="80" y="1453"/>
                    <a:pt x="80" y="1493"/>
                    <a:pt x="80" y="1572"/>
                  </a:cubicBezTo>
                  <a:cubicBezTo>
                    <a:pt x="0" y="1612"/>
                    <a:pt x="0" y="1692"/>
                    <a:pt x="80" y="1751"/>
                  </a:cubicBezTo>
                  <a:lnTo>
                    <a:pt x="259" y="1751"/>
                  </a:lnTo>
                  <a:cubicBezTo>
                    <a:pt x="299" y="1711"/>
                    <a:pt x="299" y="1672"/>
                    <a:pt x="279" y="1612"/>
                  </a:cubicBezTo>
                  <a:cubicBezTo>
                    <a:pt x="378" y="1095"/>
                    <a:pt x="398" y="558"/>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1581250" y="911975"/>
              <a:ext cx="7500" cy="40300"/>
            </a:xfrm>
            <a:custGeom>
              <a:avLst/>
              <a:gdLst/>
              <a:ahLst/>
              <a:cxnLst/>
              <a:rect l="l" t="t" r="r" b="b"/>
              <a:pathLst>
                <a:path w="300" h="1612" extrusionOk="0">
                  <a:moveTo>
                    <a:pt x="1" y="1"/>
                  </a:moveTo>
                  <a:lnTo>
                    <a:pt x="1" y="1612"/>
                  </a:lnTo>
                  <a:cubicBezTo>
                    <a:pt x="100" y="1075"/>
                    <a:pt x="299" y="51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1683700" y="1024375"/>
              <a:ext cx="23400" cy="12550"/>
            </a:xfrm>
            <a:custGeom>
              <a:avLst/>
              <a:gdLst/>
              <a:ahLst/>
              <a:cxnLst/>
              <a:rect l="l" t="t" r="r" b="b"/>
              <a:pathLst>
                <a:path w="936" h="502" extrusionOk="0">
                  <a:moveTo>
                    <a:pt x="60" y="0"/>
                  </a:moveTo>
                  <a:cubicBezTo>
                    <a:pt x="41" y="100"/>
                    <a:pt x="41" y="239"/>
                    <a:pt x="1" y="299"/>
                  </a:cubicBezTo>
                  <a:lnTo>
                    <a:pt x="80" y="378"/>
                  </a:lnTo>
                  <a:cubicBezTo>
                    <a:pt x="248" y="390"/>
                    <a:pt x="442" y="502"/>
                    <a:pt x="610" y="502"/>
                  </a:cubicBezTo>
                  <a:cubicBezTo>
                    <a:pt x="741" y="502"/>
                    <a:pt x="857" y="434"/>
                    <a:pt x="936" y="199"/>
                  </a:cubicBezTo>
                  <a:cubicBezTo>
                    <a:pt x="879" y="185"/>
                    <a:pt x="819" y="182"/>
                    <a:pt x="758" y="182"/>
                  </a:cubicBezTo>
                  <a:cubicBezTo>
                    <a:pt x="714" y="182"/>
                    <a:pt x="670" y="184"/>
                    <a:pt x="626" y="184"/>
                  </a:cubicBezTo>
                  <a:cubicBezTo>
                    <a:pt x="473" y="184"/>
                    <a:pt x="326" y="165"/>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1641425" y="1050800"/>
              <a:ext cx="13450" cy="4925"/>
            </a:xfrm>
            <a:custGeom>
              <a:avLst/>
              <a:gdLst/>
              <a:ahLst/>
              <a:cxnLst/>
              <a:rect l="l" t="t" r="r" b="b"/>
              <a:pathLst>
                <a:path w="538" h="197" extrusionOk="0">
                  <a:moveTo>
                    <a:pt x="275" y="0"/>
                  </a:moveTo>
                  <a:cubicBezTo>
                    <a:pt x="184" y="0"/>
                    <a:pt x="92" y="65"/>
                    <a:pt x="1" y="197"/>
                  </a:cubicBezTo>
                  <a:cubicBezTo>
                    <a:pt x="180" y="177"/>
                    <a:pt x="359" y="177"/>
                    <a:pt x="538" y="177"/>
                  </a:cubicBezTo>
                  <a:cubicBezTo>
                    <a:pt x="450" y="60"/>
                    <a:pt x="363"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1633475" y="889600"/>
              <a:ext cx="4000" cy="5000"/>
            </a:xfrm>
            <a:custGeom>
              <a:avLst/>
              <a:gdLst/>
              <a:ahLst/>
              <a:cxnLst/>
              <a:rect l="l" t="t" r="r" b="b"/>
              <a:pathLst>
                <a:path w="160" h="200" extrusionOk="0">
                  <a:moveTo>
                    <a:pt x="160" y="0"/>
                  </a:moveTo>
                  <a:lnTo>
                    <a:pt x="160" y="0"/>
                  </a:lnTo>
                  <a:cubicBezTo>
                    <a:pt x="60" y="60"/>
                    <a:pt x="1" y="100"/>
                    <a:pt x="1" y="199"/>
                  </a:cubicBezTo>
                  <a:cubicBezTo>
                    <a:pt x="60" y="120"/>
                    <a:pt x="10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1568325" y="950775"/>
              <a:ext cx="10475" cy="30350"/>
            </a:xfrm>
            <a:custGeom>
              <a:avLst/>
              <a:gdLst/>
              <a:ahLst/>
              <a:cxnLst/>
              <a:rect l="l" t="t" r="r" b="b"/>
              <a:pathLst>
                <a:path w="419" h="1214" extrusionOk="0">
                  <a:moveTo>
                    <a:pt x="319" y="0"/>
                  </a:moveTo>
                  <a:cubicBezTo>
                    <a:pt x="1" y="358"/>
                    <a:pt x="219" y="816"/>
                    <a:pt x="140" y="1214"/>
                  </a:cubicBezTo>
                  <a:cubicBezTo>
                    <a:pt x="418" y="915"/>
                    <a:pt x="279" y="517"/>
                    <a:pt x="319" y="15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1395750" y="1352200"/>
              <a:ext cx="28875" cy="12975"/>
            </a:xfrm>
            <a:custGeom>
              <a:avLst/>
              <a:gdLst/>
              <a:ahLst/>
              <a:cxnLst/>
              <a:rect l="l" t="t" r="r" b="b"/>
              <a:pathLst>
                <a:path w="1155" h="519" extrusionOk="0">
                  <a:moveTo>
                    <a:pt x="826" y="1"/>
                  </a:moveTo>
                  <a:cubicBezTo>
                    <a:pt x="590" y="1"/>
                    <a:pt x="350" y="115"/>
                    <a:pt x="120" y="156"/>
                  </a:cubicBezTo>
                  <a:cubicBezTo>
                    <a:pt x="1" y="176"/>
                    <a:pt x="80" y="315"/>
                    <a:pt x="140" y="414"/>
                  </a:cubicBezTo>
                  <a:cubicBezTo>
                    <a:pt x="240" y="434"/>
                    <a:pt x="359" y="434"/>
                    <a:pt x="458" y="474"/>
                  </a:cubicBezTo>
                  <a:cubicBezTo>
                    <a:pt x="518" y="504"/>
                    <a:pt x="573" y="519"/>
                    <a:pt x="628" y="519"/>
                  </a:cubicBezTo>
                  <a:cubicBezTo>
                    <a:pt x="682" y="519"/>
                    <a:pt x="737" y="504"/>
                    <a:pt x="797" y="474"/>
                  </a:cubicBezTo>
                  <a:lnTo>
                    <a:pt x="797" y="434"/>
                  </a:lnTo>
                  <a:cubicBezTo>
                    <a:pt x="916" y="355"/>
                    <a:pt x="1075" y="414"/>
                    <a:pt x="1155" y="275"/>
                  </a:cubicBezTo>
                  <a:lnTo>
                    <a:pt x="1155" y="96"/>
                  </a:lnTo>
                  <a:cubicBezTo>
                    <a:pt x="1047" y="26"/>
                    <a:pt x="936" y="1"/>
                    <a:pt x="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1463900" y="1375000"/>
              <a:ext cx="43275" cy="5975"/>
            </a:xfrm>
            <a:custGeom>
              <a:avLst/>
              <a:gdLst/>
              <a:ahLst/>
              <a:cxnLst/>
              <a:rect l="l" t="t" r="r" b="b"/>
              <a:pathLst>
                <a:path w="1731" h="239" extrusionOk="0">
                  <a:moveTo>
                    <a:pt x="409" y="1"/>
                  </a:moveTo>
                  <a:cubicBezTo>
                    <a:pt x="249" y="1"/>
                    <a:pt x="107" y="13"/>
                    <a:pt x="0" y="40"/>
                  </a:cubicBezTo>
                  <a:cubicBezTo>
                    <a:pt x="120" y="79"/>
                    <a:pt x="279" y="59"/>
                    <a:pt x="378" y="179"/>
                  </a:cubicBezTo>
                  <a:cubicBezTo>
                    <a:pt x="816" y="199"/>
                    <a:pt x="1273" y="238"/>
                    <a:pt x="1731" y="238"/>
                  </a:cubicBezTo>
                  <a:cubicBezTo>
                    <a:pt x="1410" y="93"/>
                    <a:pt x="845"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1340550" y="1367300"/>
              <a:ext cx="36325" cy="5600"/>
            </a:xfrm>
            <a:custGeom>
              <a:avLst/>
              <a:gdLst/>
              <a:ahLst/>
              <a:cxnLst/>
              <a:rect l="l" t="t" r="r" b="b"/>
              <a:pathLst>
                <a:path w="1453" h="224" extrusionOk="0">
                  <a:moveTo>
                    <a:pt x="817" y="1"/>
                  </a:moveTo>
                  <a:cubicBezTo>
                    <a:pt x="632" y="1"/>
                    <a:pt x="447" y="27"/>
                    <a:pt x="266" y="27"/>
                  </a:cubicBezTo>
                  <a:cubicBezTo>
                    <a:pt x="190" y="27"/>
                    <a:pt x="115" y="22"/>
                    <a:pt x="41" y="9"/>
                  </a:cubicBezTo>
                  <a:lnTo>
                    <a:pt x="41" y="9"/>
                  </a:lnTo>
                  <a:cubicBezTo>
                    <a:pt x="1" y="89"/>
                    <a:pt x="1" y="149"/>
                    <a:pt x="80" y="169"/>
                  </a:cubicBezTo>
                  <a:cubicBezTo>
                    <a:pt x="405" y="182"/>
                    <a:pt x="711" y="223"/>
                    <a:pt x="1017" y="223"/>
                  </a:cubicBezTo>
                  <a:cubicBezTo>
                    <a:pt x="1162" y="223"/>
                    <a:pt x="1306" y="214"/>
                    <a:pt x="1453" y="188"/>
                  </a:cubicBezTo>
                  <a:cubicBezTo>
                    <a:pt x="1247" y="36"/>
                    <a:pt x="1032" y="1"/>
                    <a:pt x="8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1429075" y="1363275"/>
              <a:ext cx="30875" cy="4725"/>
            </a:xfrm>
            <a:custGeom>
              <a:avLst/>
              <a:gdLst/>
              <a:ahLst/>
              <a:cxnLst/>
              <a:rect l="l" t="t" r="r" b="b"/>
              <a:pathLst>
                <a:path w="1235" h="189" extrusionOk="0">
                  <a:moveTo>
                    <a:pt x="569" y="1"/>
                  </a:moveTo>
                  <a:cubicBezTo>
                    <a:pt x="381" y="1"/>
                    <a:pt x="191" y="22"/>
                    <a:pt x="1" y="31"/>
                  </a:cubicBezTo>
                  <a:cubicBezTo>
                    <a:pt x="179" y="156"/>
                    <a:pt x="362" y="189"/>
                    <a:pt x="547" y="189"/>
                  </a:cubicBezTo>
                  <a:cubicBezTo>
                    <a:pt x="751" y="189"/>
                    <a:pt x="958" y="149"/>
                    <a:pt x="1165" y="149"/>
                  </a:cubicBezTo>
                  <a:cubicBezTo>
                    <a:pt x="1188" y="149"/>
                    <a:pt x="1211" y="149"/>
                    <a:pt x="1234" y="150"/>
                  </a:cubicBezTo>
                  <a:cubicBezTo>
                    <a:pt x="1017" y="31"/>
                    <a:pt x="795" y="1"/>
                    <a:pt x="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1511150" y="1367525"/>
              <a:ext cx="17925" cy="5000"/>
            </a:xfrm>
            <a:custGeom>
              <a:avLst/>
              <a:gdLst/>
              <a:ahLst/>
              <a:cxnLst/>
              <a:rect l="l" t="t" r="r" b="b"/>
              <a:pathLst>
                <a:path w="717" h="200" extrusionOk="0">
                  <a:moveTo>
                    <a:pt x="179" y="0"/>
                  </a:moveTo>
                  <a:cubicBezTo>
                    <a:pt x="119" y="0"/>
                    <a:pt x="80" y="0"/>
                    <a:pt x="0" y="40"/>
                  </a:cubicBezTo>
                  <a:cubicBezTo>
                    <a:pt x="109" y="170"/>
                    <a:pt x="241" y="200"/>
                    <a:pt x="377" y="200"/>
                  </a:cubicBezTo>
                  <a:cubicBezTo>
                    <a:pt x="491" y="200"/>
                    <a:pt x="608" y="179"/>
                    <a:pt x="716" y="179"/>
                  </a:cubicBezTo>
                  <a:cubicBezTo>
                    <a:pt x="577" y="0"/>
                    <a:pt x="378"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1396750" y="1372100"/>
              <a:ext cx="14950" cy="4425"/>
            </a:xfrm>
            <a:custGeom>
              <a:avLst/>
              <a:gdLst/>
              <a:ahLst/>
              <a:cxnLst/>
              <a:rect l="l" t="t" r="r" b="b"/>
              <a:pathLst>
                <a:path w="598" h="177" extrusionOk="0">
                  <a:moveTo>
                    <a:pt x="227" y="0"/>
                  </a:moveTo>
                  <a:cubicBezTo>
                    <a:pt x="153" y="0"/>
                    <a:pt x="77" y="9"/>
                    <a:pt x="1" y="16"/>
                  </a:cubicBezTo>
                  <a:cubicBezTo>
                    <a:pt x="147" y="163"/>
                    <a:pt x="307" y="176"/>
                    <a:pt x="480" y="176"/>
                  </a:cubicBezTo>
                  <a:cubicBezTo>
                    <a:pt x="519" y="176"/>
                    <a:pt x="558" y="175"/>
                    <a:pt x="597" y="175"/>
                  </a:cubicBezTo>
                  <a:cubicBezTo>
                    <a:pt x="494" y="33"/>
                    <a:pt x="365"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1416150" y="1359075"/>
              <a:ext cx="12950" cy="4500"/>
            </a:xfrm>
            <a:custGeom>
              <a:avLst/>
              <a:gdLst/>
              <a:ahLst/>
              <a:cxnLst/>
              <a:rect l="l" t="t" r="r" b="b"/>
              <a:pathLst>
                <a:path w="518" h="180" extrusionOk="0">
                  <a:moveTo>
                    <a:pt x="339" y="0"/>
                  </a:moveTo>
                  <a:cubicBezTo>
                    <a:pt x="219" y="20"/>
                    <a:pt x="60" y="40"/>
                    <a:pt x="1" y="179"/>
                  </a:cubicBezTo>
                  <a:lnTo>
                    <a:pt x="518" y="17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1414650" y="1376975"/>
              <a:ext cx="14950" cy="2650"/>
            </a:xfrm>
            <a:custGeom>
              <a:avLst/>
              <a:gdLst/>
              <a:ahLst/>
              <a:cxnLst/>
              <a:rect l="l" t="t" r="r" b="b"/>
              <a:pathLst>
                <a:path w="598" h="106" extrusionOk="0">
                  <a:moveTo>
                    <a:pt x="1" y="0"/>
                  </a:moveTo>
                  <a:cubicBezTo>
                    <a:pt x="93" y="74"/>
                    <a:pt x="186" y="105"/>
                    <a:pt x="278" y="105"/>
                  </a:cubicBezTo>
                  <a:cubicBezTo>
                    <a:pt x="385" y="105"/>
                    <a:pt x="491" y="64"/>
                    <a:pt x="5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1533525" y="1376475"/>
              <a:ext cx="12950" cy="4500"/>
            </a:xfrm>
            <a:custGeom>
              <a:avLst/>
              <a:gdLst/>
              <a:ahLst/>
              <a:cxnLst/>
              <a:rect l="l" t="t" r="r" b="b"/>
              <a:pathLst>
                <a:path w="518" h="180" extrusionOk="0">
                  <a:moveTo>
                    <a:pt x="259" y="0"/>
                  </a:moveTo>
                  <a:cubicBezTo>
                    <a:pt x="174" y="0"/>
                    <a:pt x="90" y="60"/>
                    <a:pt x="0" y="179"/>
                  </a:cubicBezTo>
                  <a:lnTo>
                    <a:pt x="517" y="179"/>
                  </a:lnTo>
                  <a:cubicBezTo>
                    <a:pt x="428" y="60"/>
                    <a:pt x="343"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1441525" y="1374550"/>
              <a:ext cx="4975" cy="3450"/>
            </a:xfrm>
            <a:custGeom>
              <a:avLst/>
              <a:gdLst/>
              <a:ahLst/>
              <a:cxnLst/>
              <a:rect l="l" t="t" r="r" b="b"/>
              <a:pathLst>
                <a:path w="199" h="138" extrusionOk="0">
                  <a:moveTo>
                    <a:pt x="103" y="0"/>
                  </a:moveTo>
                  <a:cubicBezTo>
                    <a:pt x="72" y="0"/>
                    <a:pt x="38" y="30"/>
                    <a:pt x="0" y="97"/>
                  </a:cubicBezTo>
                  <a:cubicBezTo>
                    <a:pt x="20" y="117"/>
                    <a:pt x="20" y="137"/>
                    <a:pt x="40" y="137"/>
                  </a:cubicBezTo>
                  <a:cubicBezTo>
                    <a:pt x="99" y="137"/>
                    <a:pt x="139" y="117"/>
                    <a:pt x="199" y="97"/>
                  </a:cubicBezTo>
                  <a:cubicBezTo>
                    <a:pt x="168" y="35"/>
                    <a:pt x="137"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1407200" y="1364050"/>
              <a:ext cx="8975" cy="2625"/>
            </a:xfrm>
            <a:custGeom>
              <a:avLst/>
              <a:gdLst/>
              <a:ahLst/>
              <a:cxnLst/>
              <a:rect l="l" t="t" r="r" b="b"/>
              <a:pathLst>
                <a:path w="359" h="105" extrusionOk="0">
                  <a:moveTo>
                    <a:pt x="0" y="0"/>
                  </a:moveTo>
                  <a:cubicBezTo>
                    <a:pt x="60" y="70"/>
                    <a:pt x="115" y="105"/>
                    <a:pt x="172" y="105"/>
                  </a:cubicBezTo>
                  <a:cubicBezTo>
                    <a:pt x="229"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1338075" y="1357250"/>
              <a:ext cx="8975" cy="6325"/>
            </a:xfrm>
            <a:custGeom>
              <a:avLst/>
              <a:gdLst/>
              <a:ahLst/>
              <a:cxnLst/>
              <a:rect l="l" t="t" r="r" b="b"/>
              <a:pathLst>
                <a:path w="359" h="253" extrusionOk="0">
                  <a:moveTo>
                    <a:pt x="161" y="1"/>
                  </a:moveTo>
                  <a:cubicBezTo>
                    <a:pt x="104" y="1"/>
                    <a:pt x="48" y="26"/>
                    <a:pt x="0" y="73"/>
                  </a:cubicBezTo>
                  <a:lnTo>
                    <a:pt x="40" y="153"/>
                  </a:lnTo>
                  <a:cubicBezTo>
                    <a:pt x="100" y="252"/>
                    <a:pt x="239" y="252"/>
                    <a:pt x="358" y="252"/>
                  </a:cubicBezTo>
                  <a:cubicBezTo>
                    <a:pt x="358" y="193"/>
                    <a:pt x="339" y="153"/>
                    <a:pt x="339" y="93"/>
                  </a:cubicBezTo>
                  <a:cubicBezTo>
                    <a:pt x="287" y="31"/>
                    <a:pt x="224"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1449475" y="1376475"/>
              <a:ext cx="6475" cy="1900"/>
            </a:xfrm>
            <a:custGeom>
              <a:avLst/>
              <a:gdLst/>
              <a:ahLst/>
              <a:cxnLst/>
              <a:rect l="l" t="t" r="r" b="b"/>
              <a:pathLst>
                <a:path w="259" h="76" extrusionOk="0">
                  <a:moveTo>
                    <a:pt x="259" y="0"/>
                  </a:moveTo>
                  <a:lnTo>
                    <a:pt x="259" y="0"/>
                  </a:lnTo>
                  <a:cubicBezTo>
                    <a:pt x="209" y="10"/>
                    <a:pt x="164" y="15"/>
                    <a:pt x="122" y="15"/>
                  </a:cubicBezTo>
                  <a:cubicBezTo>
                    <a:pt x="80" y="15"/>
                    <a:pt x="40" y="10"/>
                    <a:pt x="0" y="0"/>
                  </a:cubicBezTo>
                  <a:lnTo>
                    <a:pt x="0" y="0"/>
                  </a:lnTo>
                  <a:cubicBezTo>
                    <a:pt x="40" y="50"/>
                    <a:pt x="85" y="75"/>
                    <a:pt x="130" y="75"/>
                  </a:cubicBezTo>
                  <a:cubicBezTo>
                    <a:pt x="174" y="75"/>
                    <a:pt x="219" y="5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1479800" y="1365150"/>
              <a:ext cx="7000" cy="1900"/>
            </a:xfrm>
            <a:custGeom>
              <a:avLst/>
              <a:gdLst/>
              <a:ahLst/>
              <a:cxnLst/>
              <a:rect l="l" t="t" r="r" b="b"/>
              <a:pathLst>
                <a:path w="280" h="76" extrusionOk="0">
                  <a:moveTo>
                    <a:pt x="133" y="1"/>
                  </a:moveTo>
                  <a:cubicBezTo>
                    <a:pt x="85" y="1"/>
                    <a:pt x="41" y="26"/>
                    <a:pt x="1" y="75"/>
                  </a:cubicBezTo>
                  <a:lnTo>
                    <a:pt x="279" y="75"/>
                  </a:lnTo>
                  <a:cubicBezTo>
                    <a:pt x="230" y="26"/>
                    <a:pt x="180" y="1"/>
                    <a:pt x="1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1462400" y="1365150"/>
              <a:ext cx="6000" cy="2275"/>
            </a:xfrm>
            <a:custGeom>
              <a:avLst/>
              <a:gdLst/>
              <a:ahLst/>
              <a:cxnLst/>
              <a:rect l="l" t="t" r="r" b="b"/>
              <a:pathLst>
                <a:path w="240" h="91" extrusionOk="0">
                  <a:moveTo>
                    <a:pt x="120" y="1"/>
                  </a:moveTo>
                  <a:cubicBezTo>
                    <a:pt x="80" y="1"/>
                    <a:pt x="40" y="26"/>
                    <a:pt x="1" y="75"/>
                  </a:cubicBezTo>
                  <a:cubicBezTo>
                    <a:pt x="40" y="85"/>
                    <a:pt x="85" y="90"/>
                    <a:pt x="127" y="90"/>
                  </a:cubicBezTo>
                  <a:cubicBezTo>
                    <a:pt x="170" y="90"/>
                    <a:pt x="209" y="85"/>
                    <a:pt x="239" y="75"/>
                  </a:cubicBezTo>
                  <a:cubicBezTo>
                    <a:pt x="199" y="26"/>
                    <a:pt x="16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1379850" y="1372500"/>
              <a:ext cx="6975" cy="1875"/>
            </a:xfrm>
            <a:custGeom>
              <a:avLst/>
              <a:gdLst/>
              <a:ahLst/>
              <a:cxnLst/>
              <a:rect l="l" t="t" r="r" b="b"/>
              <a:pathLst>
                <a:path w="279" h="75" extrusionOk="0">
                  <a:moveTo>
                    <a:pt x="0" y="0"/>
                  </a:moveTo>
                  <a:cubicBezTo>
                    <a:pt x="50" y="50"/>
                    <a:pt x="95" y="75"/>
                    <a:pt x="140" y="75"/>
                  </a:cubicBezTo>
                  <a:cubicBezTo>
                    <a:pt x="184" y="75"/>
                    <a:pt x="229" y="5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1506650" y="1381450"/>
              <a:ext cx="6500" cy="2075"/>
            </a:xfrm>
            <a:custGeom>
              <a:avLst/>
              <a:gdLst/>
              <a:ahLst/>
              <a:cxnLst/>
              <a:rect l="l" t="t" r="r" b="b"/>
              <a:pathLst>
                <a:path w="260" h="83" extrusionOk="0">
                  <a:moveTo>
                    <a:pt x="1" y="0"/>
                  </a:moveTo>
                  <a:cubicBezTo>
                    <a:pt x="39" y="57"/>
                    <a:pt x="81" y="83"/>
                    <a:pt x="124" y="83"/>
                  </a:cubicBezTo>
                  <a:cubicBezTo>
                    <a:pt x="171" y="83"/>
                    <a:pt x="218" y="52"/>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1488750" y="1365150"/>
              <a:ext cx="6000" cy="1900"/>
            </a:xfrm>
            <a:custGeom>
              <a:avLst/>
              <a:gdLst/>
              <a:ahLst/>
              <a:cxnLst/>
              <a:rect l="l" t="t" r="r" b="b"/>
              <a:pathLst>
                <a:path w="240" h="76" extrusionOk="0">
                  <a:moveTo>
                    <a:pt x="135" y="1"/>
                  </a:moveTo>
                  <a:cubicBezTo>
                    <a:pt x="95" y="1"/>
                    <a:pt x="51" y="26"/>
                    <a:pt x="1" y="75"/>
                  </a:cubicBezTo>
                  <a:lnTo>
                    <a:pt x="240" y="75"/>
                  </a:lnTo>
                  <a:cubicBezTo>
                    <a:pt x="210" y="26"/>
                    <a:pt x="175" y="1"/>
                    <a:pt x="1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1529050" y="1380950"/>
              <a:ext cx="4500" cy="1525"/>
            </a:xfrm>
            <a:custGeom>
              <a:avLst/>
              <a:gdLst/>
              <a:ahLst/>
              <a:cxnLst/>
              <a:rect l="l" t="t" r="r" b="b"/>
              <a:pathLst>
                <a:path w="180" h="61" extrusionOk="0">
                  <a:moveTo>
                    <a:pt x="179" y="0"/>
                  </a:moveTo>
                  <a:cubicBezTo>
                    <a:pt x="100" y="0"/>
                    <a:pt x="60" y="0"/>
                    <a:pt x="0" y="20"/>
                  </a:cubicBezTo>
                  <a:cubicBezTo>
                    <a:pt x="0" y="40"/>
                    <a:pt x="20" y="60"/>
                    <a:pt x="60" y="60"/>
                  </a:cubicBezTo>
                  <a:cubicBezTo>
                    <a:pt x="8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1524575" y="1378825"/>
              <a:ext cx="4000" cy="3025"/>
            </a:xfrm>
            <a:custGeom>
              <a:avLst/>
              <a:gdLst/>
              <a:ahLst/>
              <a:cxnLst/>
              <a:rect l="l" t="t" r="r" b="b"/>
              <a:pathLst>
                <a:path w="160" h="121" extrusionOk="0">
                  <a:moveTo>
                    <a:pt x="85" y="0"/>
                  </a:moveTo>
                  <a:cubicBezTo>
                    <a:pt x="58" y="0"/>
                    <a:pt x="32" y="42"/>
                    <a:pt x="0" y="105"/>
                  </a:cubicBezTo>
                  <a:cubicBezTo>
                    <a:pt x="30" y="115"/>
                    <a:pt x="55" y="120"/>
                    <a:pt x="80" y="120"/>
                  </a:cubicBezTo>
                  <a:cubicBezTo>
                    <a:pt x="105" y="120"/>
                    <a:pt x="129" y="115"/>
                    <a:pt x="159" y="105"/>
                  </a:cubicBezTo>
                  <a:cubicBezTo>
                    <a:pt x="132" y="31"/>
                    <a:pt x="108" y="0"/>
                    <a:pt x="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1519100" y="1381450"/>
              <a:ext cx="5500" cy="2250"/>
            </a:xfrm>
            <a:custGeom>
              <a:avLst/>
              <a:gdLst/>
              <a:ahLst/>
              <a:cxnLst/>
              <a:rect l="l" t="t" r="r" b="b"/>
              <a:pathLst>
                <a:path w="220" h="90" extrusionOk="0">
                  <a:moveTo>
                    <a:pt x="0" y="0"/>
                  </a:moveTo>
                  <a:cubicBezTo>
                    <a:pt x="40" y="60"/>
                    <a:pt x="80" y="90"/>
                    <a:pt x="117" y="90"/>
                  </a:cubicBezTo>
                  <a:cubicBezTo>
                    <a:pt x="154" y="90"/>
                    <a:pt x="189" y="6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1515625" y="1378825"/>
              <a:ext cx="4000" cy="3025"/>
            </a:xfrm>
            <a:custGeom>
              <a:avLst/>
              <a:gdLst/>
              <a:ahLst/>
              <a:cxnLst/>
              <a:rect l="l" t="t" r="r" b="b"/>
              <a:pathLst>
                <a:path w="160" h="121" extrusionOk="0">
                  <a:moveTo>
                    <a:pt x="93" y="0"/>
                  </a:moveTo>
                  <a:cubicBezTo>
                    <a:pt x="64" y="0"/>
                    <a:pt x="32" y="42"/>
                    <a:pt x="0" y="105"/>
                  </a:cubicBezTo>
                  <a:cubicBezTo>
                    <a:pt x="30" y="115"/>
                    <a:pt x="60" y="120"/>
                    <a:pt x="87" y="120"/>
                  </a:cubicBezTo>
                  <a:cubicBezTo>
                    <a:pt x="114" y="120"/>
                    <a:pt x="139" y="115"/>
                    <a:pt x="159" y="105"/>
                  </a:cubicBezTo>
                  <a:cubicBezTo>
                    <a:pt x="141" y="31"/>
                    <a:pt x="118" y="0"/>
                    <a:pt x="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1337075" y="1368525"/>
              <a:ext cx="5500" cy="3500"/>
            </a:xfrm>
            <a:custGeom>
              <a:avLst/>
              <a:gdLst/>
              <a:ahLst/>
              <a:cxnLst/>
              <a:rect l="l" t="t" r="r" b="b"/>
              <a:pathLst>
                <a:path w="220" h="140" extrusionOk="0">
                  <a:moveTo>
                    <a:pt x="180" y="0"/>
                  </a:moveTo>
                  <a:cubicBezTo>
                    <a:pt x="140" y="0"/>
                    <a:pt x="100" y="20"/>
                    <a:pt x="80" y="20"/>
                  </a:cubicBezTo>
                  <a:cubicBezTo>
                    <a:pt x="40" y="40"/>
                    <a:pt x="20" y="100"/>
                    <a:pt x="1" y="139"/>
                  </a:cubicBezTo>
                  <a:lnTo>
                    <a:pt x="219" y="139"/>
                  </a:lnTo>
                  <a:cubicBezTo>
                    <a:pt x="219" y="100"/>
                    <a:pt x="19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2175550" y="1316425"/>
              <a:ext cx="34350" cy="25750"/>
            </a:xfrm>
            <a:custGeom>
              <a:avLst/>
              <a:gdLst/>
              <a:ahLst/>
              <a:cxnLst/>
              <a:rect l="l" t="t" r="r" b="b"/>
              <a:pathLst>
                <a:path w="1374" h="1030" extrusionOk="0">
                  <a:moveTo>
                    <a:pt x="1042" y="0"/>
                  </a:moveTo>
                  <a:cubicBezTo>
                    <a:pt x="935" y="0"/>
                    <a:pt x="820" y="49"/>
                    <a:pt x="697" y="135"/>
                  </a:cubicBezTo>
                  <a:cubicBezTo>
                    <a:pt x="657" y="214"/>
                    <a:pt x="657" y="294"/>
                    <a:pt x="717" y="334"/>
                  </a:cubicBezTo>
                  <a:cubicBezTo>
                    <a:pt x="677" y="334"/>
                    <a:pt x="657" y="254"/>
                    <a:pt x="597" y="234"/>
                  </a:cubicBezTo>
                  <a:cubicBezTo>
                    <a:pt x="537" y="200"/>
                    <a:pt x="474" y="180"/>
                    <a:pt x="410" y="180"/>
                  </a:cubicBezTo>
                  <a:cubicBezTo>
                    <a:pt x="325" y="180"/>
                    <a:pt x="239" y="215"/>
                    <a:pt x="160" y="294"/>
                  </a:cubicBezTo>
                  <a:cubicBezTo>
                    <a:pt x="1" y="513"/>
                    <a:pt x="100" y="692"/>
                    <a:pt x="319" y="811"/>
                  </a:cubicBezTo>
                  <a:cubicBezTo>
                    <a:pt x="400" y="784"/>
                    <a:pt x="472" y="766"/>
                    <a:pt x="532" y="766"/>
                  </a:cubicBezTo>
                  <a:cubicBezTo>
                    <a:pt x="648" y="766"/>
                    <a:pt x="717" y="833"/>
                    <a:pt x="717" y="1030"/>
                  </a:cubicBezTo>
                  <a:lnTo>
                    <a:pt x="816" y="1030"/>
                  </a:lnTo>
                  <a:cubicBezTo>
                    <a:pt x="956" y="851"/>
                    <a:pt x="1214" y="891"/>
                    <a:pt x="1353" y="692"/>
                  </a:cubicBezTo>
                  <a:cubicBezTo>
                    <a:pt x="1373" y="513"/>
                    <a:pt x="1373" y="354"/>
                    <a:pt x="1373" y="194"/>
                  </a:cubicBezTo>
                  <a:cubicBezTo>
                    <a:pt x="1269" y="59"/>
                    <a:pt x="1160" y="0"/>
                    <a:pt x="10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2217325" y="1322450"/>
              <a:ext cx="36325" cy="12275"/>
            </a:xfrm>
            <a:custGeom>
              <a:avLst/>
              <a:gdLst/>
              <a:ahLst/>
              <a:cxnLst/>
              <a:rect l="l" t="t" r="r" b="b"/>
              <a:pathLst>
                <a:path w="1453" h="491" extrusionOk="0">
                  <a:moveTo>
                    <a:pt x="1220" y="0"/>
                  </a:moveTo>
                  <a:cubicBezTo>
                    <a:pt x="1204" y="0"/>
                    <a:pt x="1189" y="4"/>
                    <a:pt x="1174" y="13"/>
                  </a:cubicBezTo>
                  <a:cubicBezTo>
                    <a:pt x="1011" y="140"/>
                    <a:pt x="835" y="168"/>
                    <a:pt x="654" y="168"/>
                  </a:cubicBezTo>
                  <a:cubicBezTo>
                    <a:pt x="515" y="168"/>
                    <a:pt x="374" y="152"/>
                    <a:pt x="234" y="152"/>
                  </a:cubicBezTo>
                  <a:cubicBezTo>
                    <a:pt x="156" y="152"/>
                    <a:pt x="78" y="157"/>
                    <a:pt x="1" y="172"/>
                  </a:cubicBezTo>
                  <a:cubicBezTo>
                    <a:pt x="140" y="490"/>
                    <a:pt x="418" y="391"/>
                    <a:pt x="617" y="451"/>
                  </a:cubicBezTo>
                  <a:cubicBezTo>
                    <a:pt x="916" y="451"/>
                    <a:pt x="1194" y="371"/>
                    <a:pt x="1453" y="252"/>
                  </a:cubicBezTo>
                  <a:cubicBezTo>
                    <a:pt x="1402" y="133"/>
                    <a:pt x="1308" y="0"/>
                    <a:pt x="1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2197425" y="1332700"/>
              <a:ext cx="17450" cy="8975"/>
            </a:xfrm>
            <a:custGeom>
              <a:avLst/>
              <a:gdLst/>
              <a:ahLst/>
              <a:cxnLst/>
              <a:rect l="l" t="t" r="r" b="b"/>
              <a:pathLst>
                <a:path w="698" h="359" extrusionOk="0">
                  <a:moveTo>
                    <a:pt x="518" y="1"/>
                  </a:moveTo>
                  <a:cubicBezTo>
                    <a:pt x="279" y="1"/>
                    <a:pt x="1" y="1"/>
                    <a:pt x="1" y="359"/>
                  </a:cubicBezTo>
                  <a:cubicBezTo>
                    <a:pt x="240" y="359"/>
                    <a:pt x="498" y="339"/>
                    <a:pt x="697" y="180"/>
                  </a:cubicBezTo>
                  <a:lnTo>
                    <a:pt x="5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2266575" y="1324250"/>
              <a:ext cx="13450" cy="4575"/>
            </a:xfrm>
            <a:custGeom>
              <a:avLst/>
              <a:gdLst/>
              <a:ahLst/>
              <a:cxnLst/>
              <a:rect l="l" t="t" r="r" b="b"/>
              <a:pathLst>
                <a:path w="538" h="183" extrusionOk="0">
                  <a:moveTo>
                    <a:pt x="537" y="1"/>
                  </a:moveTo>
                  <a:cubicBezTo>
                    <a:pt x="338" y="1"/>
                    <a:pt x="139" y="1"/>
                    <a:pt x="0" y="180"/>
                  </a:cubicBezTo>
                  <a:cubicBezTo>
                    <a:pt x="53" y="180"/>
                    <a:pt x="108" y="183"/>
                    <a:pt x="161" y="183"/>
                  </a:cubicBezTo>
                  <a:cubicBezTo>
                    <a:pt x="309" y="183"/>
                    <a:pt x="450" y="161"/>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2201900" y="1351100"/>
              <a:ext cx="5000" cy="3025"/>
            </a:xfrm>
            <a:custGeom>
              <a:avLst/>
              <a:gdLst/>
              <a:ahLst/>
              <a:cxnLst/>
              <a:rect l="l" t="t" r="r" b="b"/>
              <a:pathLst>
                <a:path w="200" h="121" extrusionOk="0">
                  <a:moveTo>
                    <a:pt x="200" y="1"/>
                  </a:moveTo>
                  <a:cubicBezTo>
                    <a:pt x="100" y="1"/>
                    <a:pt x="21" y="41"/>
                    <a:pt x="1" y="120"/>
                  </a:cubicBezTo>
                  <a:cubicBezTo>
                    <a:pt x="100" y="120"/>
                    <a:pt x="140" y="6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2150700" y="1308475"/>
              <a:ext cx="68150" cy="21975"/>
            </a:xfrm>
            <a:custGeom>
              <a:avLst/>
              <a:gdLst/>
              <a:ahLst/>
              <a:cxnLst/>
              <a:rect l="l" t="t" r="r" b="b"/>
              <a:pathLst>
                <a:path w="2726" h="879" extrusionOk="0">
                  <a:moveTo>
                    <a:pt x="2468" y="0"/>
                  </a:moveTo>
                  <a:cubicBezTo>
                    <a:pt x="2436" y="0"/>
                    <a:pt x="2402" y="5"/>
                    <a:pt x="2367" y="15"/>
                  </a:cubicBezTo>
                  <a:cubicBezTo>
                    <a:pt x="1611" y="154"/>
                    <a:pt x="875" y="35"/>
                    <a:pt x="179" y="353"/>
                  </a:cubicBezTo>
                  <a:cubicBezTo>
                    <a:pt x="20" y="433"/>
                    <a:pt x="0" y="552"/>
                    <a:pt x="20" y="711"/>
                  </a:cubicBezTo>
                  <a:cubicBezTo>
                    <a:pt x="103" y="846"/>
                    <a:pt x="202" y="878"/>
                    <a:pt x="305" y="878"/>
                  </a:cubicBezTo>
                  <a:cubicBezTo>
                    <a:pt x="401" y="878"/>
                    <a:pt x="501" y="851"/>
                    <a:pt x="597" y="851"/>
                  </a:cubicBezTo>
                  <a:cubicBezTo>
                    <a:pt x="716" y="831"/>
                    <a:pt x="855" y="831"/>
                    <a:pt x="975" y="771"/>
                  </a:cubicBezTo>
                  <a:cubicBezTo>
                    <a:pt x="1054" y="751"/>
                    <a:pt x="1094" y="691"/>
                    <a:pt x="1174" y="652"/>
                  </a:cubicBezTo>
                  <a:cubicBezTo>
                    <a:pt x="1353" y="652"/>
                    <a:pt x="1492" y="632"/>
                    <a:pt x="1671" y="632"/>
                  </a:cubicBezTo>
                  <a:cubicBezTo>
                    <a:pt x="1831" y="471"/>
                    <a:pt x="2024" y="450"/>
                    <a:pt x="2209" y="450"/>
                  </a:cubicBezTo>
                  <a:cubicBezTo>
                    <a:pt x="2277" y="450"/>
                    <a:pt x="2343" y="453"/>
                    <a:pt x="2407" y="453"/>
                  </a:cubicBezTo>
                  <a:cubicBezTo>
                    <a:pt x="2467" y="453"/>
                    <a:pt x="2506" y="433"/>
                    <a:pt x="2566" y="433"/>
                  </a:cubicBezTo>
                  <a:cubicBezTo>
                    <a:pt x="2626" y="413"/>
                    <a:pt x="2686" y="333"/>
                    <a:pt x="2725" y="274"/>
                  </a:cubicBezTo>
                  <a:lnTo>
                    <a:pt x="2725" y="134"/>
                  </a:lnTo>
                  <a:cubicBezTo>
                    <a:pt x="2651" y="45"/>
                    <a:pt x="2565" y="0"/>
                    <a:pt x="2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2214850" y="1316300"/>
              <a:ext cx="5000" cy="3500"/>
            </a:xfrm>
            <a:custGeom>
              <a:avLst/>
              <a:gdLst/>
              <a:ahLst/>
              <a:cxnLst/>
              <a:rect l="l" t="t" r="r" b="b"/>
              <a:pathLst>
                <a:path w="200" h="140" extrusionOk="0">
                  <a:moveTo>
                    <a:pt x="159" y="0"/>
                  </a:moveTo>
                  <a:cubicBezTo>
                    <a:pt x="120" y="40"/>
                    <a:pt x="40" y="100"/>
                    <a:pt x="0" y="140"/>
                  </a:cubicBezTo>
                  <a:cubicBezTo>
                    <a:pt x="53" y="140"/>
                    <a:pt x="89" y="131"/>
                    <a:pt x="130" y="131"/>
                  </a:cubicBezTo>
                  <a:cubicBezTo>
                    <a:pt x="150" y="131"/>
                    <a:pt x="173" y="133"/>
                    <a:pt x="199" y="140"/>
                  </a:cubicBezTo>
                  <a:cubicBezTo>
                    <a:pt x="199" y="100"/>
                    <a:pt x="15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2485200" y="1368525"/>
              <a:ext cx="117325" cy="25875"/>
            </a:xfrm>
            <a:custGeom>
              <a:avLst/>
              <a:gdLst/>
              <a:ahLst/>
              <a:cxnLst/>
              <a:rect l="l" t="t" r="r" b="b"/>
              <a:pathLst>
                <a:path w="4693" h="1035" extrusionOk="0">
                  <a:moveTo>
                    <a:pt x="3588" y="0"/>
                  </a:moveTo>
                  <a:cubicBezTo>
                    <a:pt x="3350" y="0"/>
                    <a:pt x="3131" y="20"/>
                    <a:pt x="2912" y="20"/>
                  </a:cubicBezTo>
                  <a:cubicBezTo>
                    <a:pt x="2833" y="60"/>
                    <a:pt x="2793" y="120"/>
                    <a:pt x="2713" y="159"/>
                  </a:cubicBezTo>
                  <a:cubicBezTo>
                    <a:pt x="2494" y="159"/>
                    <a:pt x="2256" y="199"/>
                    <a:pt x="2037" y="199"/>
                  </a:cubicBezTo>
                  <a:cubicBezTo>
                    <a:pt x="1937" y="318"/>
                    <a:pt x="1798" y="338"/>
                    <a:pt x="1639" y="358"/>
                  </a:cubicBezTo>
                  <a:lnTo>
                    <a:pt x="1559" y="398"/>
                  </a:lnTo>
                  <a:cubicBezTo>
                    <a:pt x="1559" y="358"/>
                    <a:pt x="1540" y="338"/>
                    <a:pt x="1520" y="318"/>
                  </a:cubicBezTo>
                  <a:cubicBezTo>
                    <a:pt x="1261" y="338"/>
                    <a:pt x="1022" y="398"/>
                    <a:pt x="823" y="517"/>
                  </a:cubicBezTo>
                  <a:cubicBezTo>
                    <a:pt x="775" y="582"/>
                    <a:pt x="685" y="596"/>
                    <a:pt x="584" y="596"/>
                  </a:cubicBezTo>
                  <a:cubicBezTo>
                    <a:pt x="512" y="596"/>
                    <a:pt x="434" y="589"/>
                    <a:pt x="362" y="589"/>
                  </a:cubicBezTo>
                  <a:cubicBezTo>
                    <a:pt x="162" y="589"/>
                    <a:pt x="1" y="641"/>
                    <a:pt x="107" y="1035"/>
                  </a:cubicBezTo>
                  <a:cubicBezTo>
                    <a:pt x="346" y="1035"/>
                    <a:pt x="565" y="1015"/>
                    <a:pt x="823" y="1015"/>
                  </a:cubicBezTo>
                  <a:cubicBezTo>
                    <a:pt x="1241" y="736"/>
                    <a:pt x="1778" y="1035"/>
                    <a:pt x="2156" y="696"/>
                  </a:cubicBezTo>
                  <a:cubicBezTo>
                    <a:pt x="2037" y="637"/>
                    <a:pt x="2057" y="597"/>
                    <a:pt x="2156" y="537"/>
                  </a:cubicBezTo>
                  <a:cubicBezTo>
                    <a:pt x="2338" y="610"/>
                    <a:pt x="2520" y="705"/>
                    <a:pt x="2702" y="705"/>
                  </a:cubicBezTo>
                  <a:cubicBezTo>
                    <a:pt x="2818" y="705"/>
                    <a:pt x="2935" y="666"/>
                    <a:pt x="3051" y="557"/>
                  </a:cubicBezTo>
                  <a:cubicBezTo>
                    <a:pt x="3131" y="497"/>
                    <a:pt x="3211" y="458"/>
                    <a:pt x="3310" y="458"/>
                  </a:cubicBezTo>
                  <a:cubicBezTo>
                    <a:pt x="3409" y="458"/>
                    <a:pt x="3509" y="458"/>
                    <a:pt x="3569" y="537"/>
                  </a:cubicBezTo>
                  <a:cubicBezTo>
                    <a:pt x="3666" y="537"/>
                    <a:pt x="3760" y="546"/>
                    <a:pt x="3850" y="546"/>
                  </a:cubicBezTo>
                  <a:cubicBezTo>
                    <a:pt x="4001" y="546"/>
                    <a:pt x="4141" y="522"/>
                    <a:pt x="4265" y="398"/>
                  </a:cubicBezTo>
                  <a:cubicBezTo>
                    <a:pt x="4341" y="245"/>
                    <a:pt x="4693" y="19"/>
                    <a:pt x="4245" y="19"/>
                  </a:cubicBezTo>
                  <a:cubicBezTo>
                    <a:pt x="4226" y="19"/>
                    <a:pt x="4206" y="19"/>
                    <a:pt x="4185" y="20"/>
                  </a:cubicBezTo>
                  <a:cubicBezTo>
                    <a:pt x="3986" y="20"/>
                    <a:pt x="3787" y="0"/>
                    <a:pt x="35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2628600" y="1351100"/>
              <a:ext cx="46775" cy="16450"/>
            </a:xfrm>
            <a:custGeom>
              <a:avLst/>
              <a:gdLst/>
              <a:ahLst/>
              <a:cxnLst/>
              <a:rect l="l" t="t" r="r" b="b"/>
              <a:pathLst>
                <a:path w="1871" h="658" extrusionOk="0">
                  <a:moveTo>
                    <a:pt x="1851" y="1"/>
                  </a:moveTo>
                  <a:cubicBezTo>
                    <a:pt x="1214" y="21"/>
                    <a:pt x="677" y="240"/>
                    <a:pt x="1" y="399"/>
                  </a:cubicBezTo>
                  <a:cubicBezTo>
                    <a:pt x="145" y="471"/>
                    <a:pt x="273" y="494"/>
                    <a:pt x="390" y="494"/>
                  </a:cubicBezTo>
                  <a:cubicBezTo>
                    <a:pt x="531" y="494"/>
                    <a:pt x="657" y="460"/>
                    <a:pt x="777" y="439"/>
                  </a:cubicBezTo>
                  <a:cubicBezTo>
                    <a:pt x="792" y="437"/>
                    <a:pt x="806" y="436"/>
                    <a:pt x="820" y="436"/>
                  </a:cubicBezTo>
                  <a:cubicBezTo>
                    <a:pt x="959" y="436"/>
                    <a:pt x="976" y="528"/>
                    <a:pt x="976" y="637"/>
                  </a:cubicBezTo>
                  <a:cubicBezTo>
                    <a:pt x="1155" y="637"/>
                    <a:pt x="1354" y="657"/>
                    <a:pt x="1513" y="657"/>
                  </a:cubicBezTo>
                  <a:lnTo>
                    <a:pt x="1513" y="458"/>
                  </a:lnTo>
                  <a:cubicBezTo>
                    <a:pt x="1592" y="419"/>
                    <a:pt x="1672" y="399"/>
                    <a:pt x="1751" y="339"/>
                  </a:cubicBezTo>
                  <a:cubicBezTo>
                    <a:pt x="1771" y="319"/>
                    <a:pt x="1811" y="260"/>
                    <a:pt x="1851" y="220"/>
                  </a:cubicBezTo>
                  <a:cubicBezTo>
                    <a:pt x="1871" y="200"/>
                    <a:pt x="1871" y="160"/>
                    <a:pt x="1871" y="140"/>
                  </a:cubicBezTo>
                  <a:cubicBezTo>
                    <a:pt x="1871" y="100"/>
                    <a:pt x="1851" y="41"/>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2337675" y="1324250"/>
              <a:ext cx="23400" cy="4725"/>
            </a:xfrm>
            <a:custGeom>
              <a:avLst/>
              <a:gdLst/>
              <a:ahLst/>
              <a:cxnLst/>
              <a:rect l="l" t="t" r="r" b="b"/>
              <a:pathLst>
                <a:path w="936" h="189" extrusionOk="0">
                  <a:moveTo>
                    <a:pt x="505" y="0"/>
                  </a:moveTo>
                  <a:cubicBezTo>
                    <a:pt x="334" y="0"/>
                    <a:pt x="161" y="41"/>
                    <a:pt x="1" y="41"/>
                  </a:cubicBezTo>
                  <a:cubicBezTo>
                    <a:pt x="126" y="156"/>
                    <a:pt x="258" y="188"/>
                    <a:pt x="397" y="188"/>
                  </a:cubicBezTo>
                  <a:cubicBezTo>
                    <a:pt x="569" y="188"/>
                    <a:pt x="749" y="140"/>
                    <a:pt x="936" y="140"/>
                  </a:cubicBezTo>
                  <a:cubicBezTo>
                    <a:pt x="798" y="30"/>
                    <a:pt x="652" y="0"/>
                    <a:pt x="5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2192475" y="1299400"/>
              <a:ext cx="53225" cy="15000"/>
            </a:xfrm>
            <a:custGeom>
              <a:avLst/>
              <a:gdLst/>
              <a:ahLst/>
              <a:cxnLst/>
              <a:rect l="l" t="t" r="r" b="b"/>
              <a:pathLst>
                <a:path w="2129" h="600" extrusionOk="0">
                  <a:moveTo>
                    <a:pt x="1810" y="0"/>
                  </a:moveTo>
                  <a:cubicBezTo>
                    <a:pt x="1731" y="20"/>
                    <a:pt x="1691" y="80"/>
                    <a:pt x="1611" y="119"/>
                  </a:cubicBezTo>
                  <a:cubicBezTo>
                    <a:pt x="1492" y="139"/>
                    <a:pt x="1392" y="139"/>
                    <a:pt x="1293" y="179"/>
                  </a:cubicBezTo>
                  <a:cubicBezTo>
                    <a:pt x="1293" y="179"/>
                    <a:pt x="1273" y="179"/>
                    <a:pt x="1213" y="199"/>
                  </a:cubicBezTo>
                  <a:cubicBezTo>
                    <a:pt x="1204" y="204"/>
                    <a:pt x="1192" y="206"/>
                    <a:pt x="1181" y="206"/>
                  </a:cubicBezTo>
                  <a:cubicBezTo>
                    <a:pt x="1145" y="206"/>
                    <a:pt x="1104" y="184"/>
                    <a:pt x="1074" y="139"/>
                  </a:cubicBezTo>
                  <a:lnTo>
                    <a:pt x="776" y="139"/>
                  </a:lnTo>
                  <a:cubicBezTo>
                    <a:pt x="696" y="199"/>
                    <a:pt x="637" y="239"/>
                    <a:pt x="577" y="279"/>
                  </a:cubicBezTo>
                  <a:cubicBezTo>
                    <a:pt x="438" y="298"/>
                    <a:pt x="338" y="298"/>
                    <a:pt x="219" y="298"/>
                  </a:cubicBezTo>
                  <a:cubicBezTo>
                    <a:pt x="186" y="282"/>
                    <a:pt x="156" y="275"/>
                    <a:pt x="130" y="275"/>
                  </a:cubicBezTo>
                  <a:cubicBezTo>
                    <a:pt x="60" y="275"/>
                    <a:pt x="14" y="326"/>
                    <a:pt x="0" y="398"/>
                  </a:cubicBezTo>
                  <a:cubicBezTo>
                    <a:pt x="97" y="553"/>
                    <a:pt x="213" y="599"/>
                    <a:pt x="336" y="599"/>
                  </a:cubicBezTo>
                  <a:cubicBezTo>
                    <a:pt x="466" y="599"/>
                    <a:pt x="603" y="548"/>
                    <a:pt x="736" y="517"/>
                  </a:cubicBezTo>
                  <a:lnTo>
                    <a:pt x="1074" y="517"/>
                  </a:lnTo>
                  <a:cubicBezTo>
                    <a:pt x="1187" y="503"/>
                    <a:pt x="1309" y="489"/>
                    <a:pt x="1435" y="489"/>
                  </a:cubicBezTo>
                  <a:cubicBezTo>
                    <a:pt x="1487" y="489"/>
                    <a:pt x="1539" y="492"/>
                    <a:pt x="1591" y="497"/>
                  </a:cubicBezTo>
                  <a:cubicBezTo>
                    <a:pt x="1711" y="418"/>
                    <a:pt x="1870" y="438"/>
                    <a:pt x="1969" y="338"/>
                  </a:cubicBezTo>
                  <a:lnTo>
                    <a:pt x="1969" y="318"/>
                  </a:lnTo>
                  <a:cubicBezTo>
                    <a:pt x="2009" y="219"/>
                    <a:pt x="2089" y="100"/>
                    <a:pt x="2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2323750" y="1284975"/>
              <a:ext cx="6500" cy="6975"/>
            </a:xfrm>
            <a:custGeom>
              <a:avLst/>
              <a:gdLst/>
              <a:ahLst/>
              <a:cxnLst/>
              <a:rect l="l" t="t" r="r" b="b"/>
              <a:pathLst>
                <a:path w="260" h="279" extrusionOk="0">
                  <a:moveTo>
                    <a:pt x="1" y="0"/>
                  </a:moveTo>
                  <a:lnTo>
                    <a:pt x="1" y="0"/>
                  </a:lnTo>
                  <a:cubicBezTo>
                    <a:pt x="21" y="120"/>
                    <a:pt x="21" y="279"/>
                    <a:pt x="219" y="279"/>
                  </a:cubicBezTo>
                  <a:cubicBezTo>
                    <a:pt x="239" y="279"/>
                    <a:pt x="259" y="259"/>
                    <a:pt x="259" y="219"/>
                  </a:cubicBezTo>
                  <a:cubicBezTo>
                    <a:pt x="25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2231750" y="1307200"/>
              <a:ext cx="8975" cy="4150"/>
            </a:xfrm>
            <a:custGeom>
              <a:avLst/>
              <a:gdLst/>
              <a:ahLst/>
              <a:cxnLst/>
              <a:rect l="l" t="t" r="r" b="b"/>
              <a:pathLst>
                <a:path w="359" h="166" extrusionOk="0">
                  <a:moveTo>
                    <a:pt x="274" y="0"/>
                  </a:moveTo>
                  <a:cubicBezTo>
                    <a:pt x="160" y="0"/>
                    <a:pt x="48" y="38"/>
                    <a:pt x="1" y="166"/>
                  </a:cubicBezTo>
                  <a:cubicBezTo>
                    <a:pt x="140" y="166"/>
                    <a:pt x="299" y="126"/>
                    <a:pt x="359" y="6"/>
                  </a:cubicBezTo>
                  <a:cubicBezTo>
                    <a:pt x="331" y="2"/>
                    <a:pt x="302"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2348625" y="1221800"/>
              <a:ext cx="60700" cy="22050"/>
            </a:xfrm>
            <a:custGeom>
              <a:avLst/>
              <a:gdLst/>
              <a:ahLst/>
              <a:cxnLst/>
              <a:rect l="l" t="t" r="r" b="b"/>
              <a:pathLst>
                <a:path w="2428" h="882" extrusionOk="0">
                  <a:moveTo>
                    <a:pt x="2029" y="1"/>
                  </a:moveTo>
                  <a:cubicBezTo>
                    <a:pt x="1950" y="1"/>
                    <a:pt x="1890" y="1"/>
                    <a:pt x="1811" y="21"/>
                  </a:cubicBezTo>
                  <a:cubicBezTo>
                    <a:pt x="1691" y="60"/>
                    <a:pt x="1532" y="100"/>
                    <a:pt x="1413" y="140"/>
                  </a:cubicBezTo>
                  <a:cubicBezTo>
                    <a:pt x="1333" y="140"/>
                    <a:pt x="1273" y="160"/>
                    <a:pt x="1214" y="200"/>
                  </a:cubicBezTo>
                  <a:cubicBezTo>
                    <a:pt x="1167" y="206"/>
                    <a:pt x="1121" y="209"/>
                    <a:pt x="1075" y="209"/>
                  </a:cubicBezTo>
                  <a:cubicBezTo>
                    <a:pt x="984" y="209"/>
                    <a:pt x="895" y="200"/>
                    <a:pt x="816" y="200"/>
                  </a:cubicBezTo>
                  <a:cubicBezTo>
                    <a:pt x="736" y="200"/>
                    <a:pt x="657" y="200"/>
                    <a:pt x="577" y="220"/>
                  </a:cubicBezTo>
                  <a:cubicBezTo>
                    <a:pt x="358" y="259"/>
                    <a:pt x="120" y="279"/>
                    <a:pt x="0" y="518"/>
                  </a:cubicBezTo>
                  <a:cubicBezTo>
                    <a:pt x="54" y="804"/>
                    <a:pt x="176" y="881"/>
                    <a:pt x="325" y="881"/>
                  </a:cubicBezTo>
                  <a:cubicBezTo>
                    <a:pt x="499" y="881"/>
                    <a:pt x="709" y="776"/>
                    <a:pt x="890" y="776"/>
                  </a:cubicBezTo>
                  <a:cubicBezTo>
                    <a:pt x="898" y="776"/>
                    <a:pt x="907" y="776"/>
                    <a:pt x="915" y="777"/>
                  </a:cubicBezTo>
                  <a:cubicBezTo>
                    <a:pt x="1000" y="709"/>
                    <a:pt x="1102" y="699"/>
                    <a:pt x="1209" y="699"/>
                  </a:cubicBezTo>
                  <a:cubicBezTo>
                    <a:pt x="1255" y="699"/>
                    <a:pt x="1302" y="701"/>
                    <a:pt x="1348" y="701"/>
                  </a:cubicBezTo>
                  <a:cubicBezTo>
                    <a:pt x="1447" y="701"/>
                    <a:pt x="1546" y="692"/>
                    <a:pt x="1632" y="637"/>
                  </a:cubicBezTo>
                  <a:cubicBezTo>
                    <a:pt x="1649" y="643"/>
                    <a:pt x="1665" y="646"/>
                    <a:pt x="1679" y="646"/>
                  </a:cubicBezTo>
                  <a:cubicBezTo>
                    <a:pt x="1714" y="646"/>
                    <a:pt x="1743" y="632"/>
                    <a:pt x="1771" y="617"/>
                  </a:cubicBezTo>
                  <a:cubicBezTo>
                    <a:pt x="1930" y="458"/>
                    <a:pt x="2149" y="598"/>
                    <a:pt x="2348" y="458"/>
                  </a:cubicBezTo>
                  <a:cubicBezTo>
                    <a:pt x="2427" y="299"/>
                    <a:pt x="2328" y="200"/>
                    <a:pt x="2228" y="60"/>
                  </a:cubicBezTo>
                  <a:cubicBezTo>
                    <a:pt x="2189" y="41"/>
                    <a:pt x="2109" y="2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2311325" y="1232750"/>
              <a:ext cx="38325" cy="22900"/>
            </a:xfrm>
            <a:custGeom>
              <a:avLst/>
              <a:gdLst/>
              <a:ahLst/>
              <a:cxnLst/>
              <a:rect l="l" t="t" r="r" b="b"/>
              <a:pathLst>
                <a:path w="1533" h="916" extrusionOk="0">
                  <a:moveTo>
                    <a:pt x="896" y="0"/>
                  </a:moveTo>
                  <a:cubicBezTo>
                    <a:pt x="597" y="20"/>
                    <a:pt x="319" y="120"/>
                    <a:pt x="100" y="359"/>
                  </a:cubicBezTo>
                  <a:cubicBezTo>
                    <a:pt x="0" y="538"/>
                    <a:pt x="0" y="717"/>
                    <a:pt x="140" y="896"/>
                  </a:cubicBezTo>
                  <a:cubicBezTo>
                    <a:pt x="199" y="896"/>
                    <a:pt x="259" y="916"/>
                    <a:pt x="319" y="916"/>
                  </a:cubicBezTo>
                  <a:cubicBezTo>
                    <a:pt x="657" y="776"/>
                    <a:pt x="1015" y="657"/>
                    <a:pt x="1353" y="518"/>
                  </a:cubicBezTo>
                  <a:cubicBezTo>
                    <a:pt x="1532" y="80"/>
                    <a:pt x="1194" y="4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2330725" y="1229525"/>
              <a:ext cx="40800" cy="16500"/>
            </a:xfrm>
            <a:custGeom>
              <a:avLst/>
              <a:gdLst/>
              <a:ahLst/>
              <a:cxnLst/>
              <a:rect l="l" t="t" r="r" b="b"/>
              <a:pathLst>
                <a:path w="1632" h="660" extrusionOk="0">
                  <a:moveTo>
                    <a:pt x="408" y="0"/>
                  </a:moveTo>
                  <a:cubicBezTo>
                    <a:pt x="333" y="0"/>
                    <a:pt x="259" y="10"/>
                    <a:pt x="179" y="30"/>
                  </a:cubicBezTo>
                  <a:cubicBezTo>
                    <a:pt x="80" y="70"/>
                    <a:pt x="0" y="149"/>
                    <a:pt x="0" y="289"/>
                  </a:cubicBezTo>
                  <a:cubicBezTo>
                    <a:pt x="239" y="328"/>
                    <a:pt x="557" y="289"/>
                    <a:pt x="577" y="647"/>
                  </a:cubicBezTo>
                  <a:cubicBezTo>
                    <a:pt x="607" y="645"/>
                    <a:pt x="637" y="644"/>
                    <a:pt x="668" y="644"/>
                  </a:cubicBezTo>
                  <a:cubicBezTo>
                    <a:pt x="809" y="644"/>
                    <a:pt x="953" y="659"/>
                    <a:pt x="1093" y="659"/>
                  </a:cubicBezTo>
                  <a:cubicBezTo>
                    <a:pt x="1281" y="659"/>
                    <a:pt x="1465" y="633"/>
                    <a:pt x="1631" y="507"/>
                  </a:cubicBezTo>
                  <a:cubicBezTo>
                    <a:pt x="1461" y="507"/>
                    <a:pt x="1303" y="423"/>
                    <a:pt x="1129" y="423"/>
                  </a:cubicBezTo>
                  <a:cubicBezTo>
                    <a:pt x="1079" y="423"/>
                    <a:pt x="1028" y="430"/>
                    <a:pt x="975" y="448"/>
                  </a:cubicBezTo>
                  <a:cubicBezTo>
                    <a:pt x="965" y="449"/>
                    <a:pt x="955" y="450"/>
                    <a:pt x="946" y="450"/>
                  </a:cubicBezTo>
                  <a:cubicBezTo>
                    <a:pt x="811" y="450"/>
                    <a:pt x="776" y="318"/>
                    <a:pt x="776" y="169"/>
                  </a:cubicBezTo>
                  <a:cubicBezTo>
                    <a:pt x="756" y="110"/>
                    <a:pt x="716" y="50"/>
                    <a:pt x="637" y="30"/>
                  </a:cubicBezTo>
                  <a:cubicBezTo>
                    <a:pt x="557" y="10"/>
                    <a:pt x="483" y="0"/>
                    <a:pt x="4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2371500" y="1237575"/>
              <a:ext cx="17925" cy="4650"/>
            </a:xfrm>
            <a:custGeom>
              <a:avLst/>
              <a:gdLst/>
              <a:ahLst/>
              <a:cxnLst/>
              <a:rect l="l" t="t" r="r" b="b"/>
              <a:pathLst>
                <a:path w="717" h="186" extrusionOk="0">
                  <a:moveTo>
                    <a:pt x="364" y="1"/>
                  </a:moveTo>
                  <a:cubicBezTo>
                    <a:pt x="232" y="1"/>
                    <a:pt x="107" y="35"/>
                    <a:pt x="0" y="185"/>
                  </a:cubicBezTo>
                  <a:cubicBezTo>
                    <a:pt x="239" y="166"/>
                    <a:pt x="498" y="185"/>
                    <a:pt x="717" y="26"/>
                  </a:cubicBezTo>
                  <a:cubicBezTo>
                    <a:pt x="597" y="26"/>
                    <a:pt x="478" y="1"/>
                    <a:pt x="3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392875" y="1233175"/>
              <a:ext cx="13950" cy="4075"/>
            </a:xfrm>
            <a:custGeom>
              <a:avLst/>
              <a:gdLst/>
              <a:ahLst/>
              <a:cxnLst/>
              <a:rect l="l" t="t" r="r" b="b"/>
              <a:pathLst>
                <a:path w="558" h="163" extrusionOk="0">
                  <a:moveTo>
                    <a:pt x="388" y="0"/>
                  </a:moveTo>
                  <a:cubicBezTo>
                    <a:pt x="248" y="0"/>
                    <a:pt x="114" y="20"/>
                    <a:pt x="1" y="162"/>
                  </a:cubicBezTo>
                  <a:lnTo>
                    <a:pt x="498" y="162"/>
                  </a:lnTo>
                  <a:cubicBezTo>
                    <a:pt x="538" y="103"/>
                    <a:pt x="558" y="63"/>
                    <a:pt x="558" y="3"/>
                  </a:cubicBezTo>
                  <a:cubicBezTo>
                    <a:pt x="501" y="3"/>
                    <a:pt x="444" y="0"/>
                    <a:pt x="3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526175" y="1336700"/>
              <a:ext cx="2000" cy="2000"/>
            </a:xfrm>
            <a:custGeom>
              <a:avLst/>
              <a:gdLst/>
              <a:ahLst/>
              <a:cxnLst/>
              <a:rect l="l" t="t" r="r" b="b"/>
              <a:pathLst>
                <a:path w="80" h="80" extrusionOk="0">
                  <a:moveTo>
                    <a:pt x="80" y="0"/>
                  </a:moveTo>
                  <a:lnTo>
                    <a:pt x="0" y="80"/>
                  </a:ln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470475" y="1380950"/>
              <a:ext cx="35325" cy="12950"/>
            </a:xfrm>
            <a:custGeom>
              <a:avLst/>
              <a:gdLst/>
              <a:ahLst/>
              <a:cxnLst/>
              <a:rect l="l" t="t" r="r" b="b"/>
              <a:pathLst>
                <a:path w="1413" h="518" extrusionOk="0">
                  <a:moveTo>
                    <a:pt x="20" y="0"/>
                  </a:moveTo>
                  <a:cubicBezTo>
                    <a:pt x="20" y="40"/>
                    <a:pt x="0" y="100"/>
                    <a:pt x="0" y="140"/>
                  </a:cubicBezTo>
                  <a:cubicBezTo>
                    <a:pt x="46" y="129"/>
                    <a:pt x="88" y="124"/>
                    <a:pt x="128" y="124"/>
                  </a:cubicBezTo>
                  <a:cubicBezTo>
                    <a:pt x="386" y="124"/>
                    <a:pt x="541" y="328"/>
                    <a:pt x="696" y="518"/>
                  </a:cubicBezTo>
                  <a:cubicBezTo>
                    <a:pt x="716" y="40"/>
                    <a:pt x="1253" y="259"/>
                    <a:pt x="14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2427700" y="1289775"/>
              <a:ext cx="8975" cy="4175"/>
            </a:xfrm>
            <a:custGeom>
              <a:avLst/>
              <a:gdLst/>
              <a:ahLst/>
              <a:cxnLst/>
              <a:rect l="l" t="t" r="r" b="b"/>
              <a:pathLst>
                <a:path w="359" h="167" extrusionOk="0">
                  <a:moveTo>
                    <a:pt x="130" y="1"/>
                  </a:moveTo>
                  <a:cubicBezTo>
                    <a:pt x="78" y="1"/>
                    <a:pt x="32" y="20"/>
                    <a:pt x="20" y="67"/>
                  </a:cubicBezTo>
                  <a:cubicBezTo>
                    <a:pt x="0" y="117"/>
                    <a:pt x="20" y="126"/>
                    <a:pt x="55" y="126"/>
                  </a:cubicBezTo>
                  <a:cubicBezTo>
                    <a:pt x="78" y="126"/>
                    <a:pt x="108" y="122"/>
                    <a:pt x="137" y="122"/>
                  </a:cubicBezTo>
                  <a:cubicBezTo>
                    <a:pt x="152" y="122"/>
                    <a:pt x="166" y="123"/>
                    <a:pt x="179" y="126"/>
                  </a:cubicBezTo>
                  <a:cubicBezTo>
                    <a:pt x="239" y="166"/>
                    <a:pt x="319" y="166"/>
                    <a:pt x="358" y="166"/>
                  </a:cubicBezTo>
                  <a:cubicBezTo>
                    <a:pt x="319" y="126"/>
                    <a:pt x="279" y="87"/>
                    <a:pt x="239" y="27"/>
                  </a:cubicBezTo>
                  <a:cubicBezTo>
                    <a:pt x="206" y="11"/>
                    <a:pt x="166" y="1"/>
                    <a:pt x="1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2131300" y="1266825"/>
              <a:ext cx="105950" cy="33075"/>
            </a:xfrm>
            <a:custGeom>
              <a:avLst/>
              <a:gdLst/>
              <a:ahLst/>
              <a:cxnLst/>
              <a:rect l="l" t="t" r="r" b="b"/>
              <a:pathLst>
                <a:path w="4238" h="1323" extrusionOk="0">
                  <a:moveTo>
                    <a:pt x="3625" y="0"/>
                  </a:moveTo>
                  <a:cubicBezTo>
                    <a:pt x="3558" y="0"/>
                    <a:pt x="3491" y="4"/>
                    <a:pt x="3422" y="10"/>
                  </a:cubicBezTo>
                  <a:cubicBezTo>
                    <a:pt x="2288" y="209"/>
                    <a:pt x="1154" y="328"/>
                    <a:pt x="80" y="746"/>
                  </a:cubicBezTo>
                  <a:cubicBezTo>
                    <a:pt x="0" y="945"/>
                    <a:pt x="139" y="1104"/>
                    <a:pt x="259" y="1224"/>
                  </a:cubicBezTo>
                  <a:cubicBezTo>
                    <a:pt x="320" y="1190"/>
                    <a:pt x="379" y="1174"/>
                    <a:pt x="437" y="1174"/>
                  </a:cubicBezTo>
                  <a:cubicBezTo>
                    <a:pt x="549" y="1174"/>
                    <a:pt x="658" y="1231"/>
                    <a:pt x="776" y="1323"/>
                  </a:cubicBezTo>
                  <a:lnTo>
                    <a:pt x="875" y="1323"/>
                  </a:lnTo>
                  <a:cubicBezTo>
                    <a:pt x="955" y="1323"/>
                    <a:pt x="1035" y="1323"/>
                    <a:pt x="1094" y="1303"/>
                  </a:cubicBezTo>
                  <a:cubicBezTo>
                    <a:pt x="1253" y="1283"/>
                    <a:pt x="1373" y="1243"/>
                    <a:pt x="1532" y="1204"/>
                  </a:cubicBezTo>
                  <a:cubicBezTo>
                    <a:pt x="1830" y="1104"/>
                    <a:pt x="2129" y="1025"/>
                    <a:pt x="2348" y="786"/>
                  </a:cubicBezTo>
                  <a:cubicBezTo>
                    <a:pt x="2944" y="507"/>
                    <a:pt x="3641" y="587"/>
                    <a:pt x="4237" y="348"/>
                  </a:cubicBezTo>
                  <a:cubicBezTo>
                    <a:pt x="4237" y="229"/>
                    <a:pt x="4178" y="149"/>
                    <a:pt x="4118" y="110"/>
                  </a:cubicBezTo>
                  <a:cubicBezTo>
                    <a:pt x="3948" y="25"/>
                    <a:pt x="3789" y="0"/>
                    <a:pt x="36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2236725" y="1259475"/>
              <a:ext cx="30850" cy="16400"/>
            </a:xfrm>
            <a:custGeom>
              <a:avLst/>
              <a:gdLst/>
              <a:ahLst/>
              <a:cxnLst/>
              <a:rect l="l" t="t" r="r" b="b"/>
              <a:pathLst>
                <a:path w="1234" h="656" extrusionOk="0">
                  <a:moveTo>
                    <a:pt x="862" y="1"/>
                  </a:moveTo>
                  <a:cubicBezTo>
                    <a:pt x="702" y="1"/>
                    <a:pt x="544" y="67"/>
                    <a:pt x="398" y="145"/>
                  </a:cubicBezTo>
                  <a:cubicBezTo>
                    <a:pt x="299" y="224"/>
                    <a:pt x="160" y="304"/>
                    <a:pt x="100" y="404"/>
                  </a:cubicBezTo>
                  <a:cubicBezTo>
                    <a:pt x="60" y="423"/>
                    <a:pt x="40" y="483"/>
                    <a:pt x="20" y="503"/>
                  </a:cubicBezTo>
                  <a:cubicBezTo>
                    <a:pt x="20" y="543"/>
                    <a:pt x="0" y="602"/>
                    <a:pt x="0" y="642"/>
                  </a:cubicBezTo>
                  <a:cubicBezTo>
                    <a:pt x="48" y="651"/>
                    <a:pt x="94" y="655"/>
                    <a:pt x="141" y="655"/>
                  </a:cubicBezTo>
                  <a:cubicBezTo>
                    <a:pt x="448" y="655"/>
                    <a:pt x="739" y="484"/>
                    <a:pt x="1056" y="484"/>
                  </a:cubicBezTo>
                  <a:cubicBezTo>
                    <a:pt x="1115" y="484"/>
                    <a:pt x="1174" y="489"/>
                    <a:pt x="1234" y="503"/>
                  </a:cubicBezTo>
                  <a:lnTo>
                    <a:pt x="1234" y="145"/>
                  </a:lnTo>
                  <a:cubicBezTo>
                    <a:pt x="1112" y="41"/>
                    <a:pt x="986" y="1"/>
                    <a:pt x="8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2195950" y="1284175"/>
              <a:ext cx="38800" cy="14750"/>
            </a:xfrm>
            <a:custGeom>
              <a:avLst/>
              <a:gdLst/>
              <a:ahLst/>
              <a:cxnLst/>
              <a:rect l="l" t="t" r="r" b="b"/>
              <a:pathLst>
                <a:path w="1552" h="590" extrusionOk="0">
                  <a:moveTo>
                    <a:pt x="1179" y="1"/>
                  </a:moveTo>
                  <a:cubicBezTo>
                    <a:pt x="860" y="1"/>
                    <a:pt x="554" y="118"/>
                    <a:pt x="259" y="211"/>
                  </a:cubicBezTo>
                  <a:cubicBezTo>
                    <a:pt x="199" y="251"/>
                    <a:pt x="159" y="291"/>
                    <a:pt x="80" y="311"/>
                  </a:cubicBezTo>
                  <a:cubicBezTo>
                    <a:pt x="40" y="350"/>
                    <a:pt x="0" y="410"/>
                    <a:pt x="0" y="490"/>
                  </a:cubicBezTo>
                  <a:cubicBezTo>
                    <a:pt x="40" y="530"/>
                    <a:pt x="40" y="549"/>
                    <a:pt x="60" y="589"/>
                  </a:cubicBezTo>
                  <a:cubicBezTo>
                    <a:pt x="159" y="549"/>
                    <a:pt x="279" y="549"/>
                    <a:pt x="378" y="530"/>
                  </a:cubicBezTo>
                  <a:cubicBezTo>
                    <a:pt x="478" y="450"/>
                    <a:pt x="637" y="490"/>
                    <a:pt x="756" y="410"/>
                  </a:cubicBezTo>
                  <a:cubicBezTo>
                    <a:pt x="975" y="350"/>
                    <a:pt x="1234" y="291"/>
                    <a:pt x="1452" y="211"/>
                  </a:cubicBezTo>
                  <a:cubicBezTo>
                    <a:pt x="1552" y="152"/>
                    <a:pt x="1532" y="112"/>
                    <a:pt x="1452" y="32"/>
                  </a:cubicBezTo>
                  <a:cubicBezTo>
                    <a:pt x="1360" y="10"/>
                    <a:pt x="1269" y="1"/>
                    <a:pt x="1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2166100" y="1286450"/>
              <a:ext cx="36325" cy="13950"/>
            </a:xfrm>
            <a:custGeom>
              <a:avLst/>
              <a:gdLst/>
              <a:ahLst/>
              <a:cxnLst/>
              <a:rect l="l" t="t" r="r" b="b"/>
              <a:pathLst>
                <a:path w="1453" h="558" extrusionOk="0">
                  <a:moveTo>
                    <a:pt x="916" y="1"/>
                  </a:moveTo>
                  <a:cubicBezTo>
                    <a:pt x="578" y="21"/>
                    <a:pt x="299" y="140"/>
                    <a:pt x="1" y="299"/>
                  </a:cubicBezTo>
                  <a:cubicBezTo>
                    <a:pt x="120" y="518"/>
                    <a:pt x="319" y="558"/>
                    <a:pt x="558" y="558"/>
                  </a:cubicBezTo>
                  <a:cubicBezTo>
                    <a:pt x="796" y="538"/>
                    <a:pt x="1055" y="518"/>
                    <a:pt x="1254" y="319"/>
                  </a:cubicBezTo>
                  <a:cubicBezTo>
                    <a:pt x="1334" y="240"/>
                    <a:pt x="1373" y="180"/>
                    <a:pt x="1453" y="140"/>
                  </a:cubicBezTo>
                  <a:cubicBezTo>
                    <a:pt x="1274" y="120"/>
                    <a:pt x="1055" y="16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2239700" y="1281175"/>
              <a:ext cx="18425" cy="4325"/>
            </a:xfrm>
            <a:custGeom>
              <a:avLst/>
              <a:gdLst/>
              <a:ahLst/>
              <a:cxnLst/>
              <a:rect l="l" t="t" r="r" b="b"/>
              <a:pathLst>
                <a:path w="737" h="173" extrusionOk="0">
                  <a:moveTo>
                    <a:pt x="428" y="0"/>
                  </a:moveTo>
                  <a:cubicBezTo>
                    <a:pt x="310" y="0"/>
                    <a:pt x="185" y="33"/>
                    <a:pt x="60" y="33"/>
                  </a:cubicBezTo>
                  <a:cubicBezTo>
                    <a:pt x="1" y="73"/>
                    <a:pt x="1" y="132"/>
                    <a:pt x="60" y="172"/>
                  </a:cubicBezTo>
                  <a:lnTo>
                    <a:pt x="419" y="172"/>
                  </a:lnTo>
                  <a:cubicBezTo>
                    <a:pt x="518" y="152"/>
                    <a:pt x="637" y="152"/>
                    <a:pt x="737" y="132"/>
                  </a:cubicBezTo>
                  <a:cubicBezTo>
                    <a:pt x="642" y="28"/>
                    <a:pt x="537"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2232250" y="1281975"/>
              <a:ext cx="8475" cy="8000"/>
            </a:xfrm>
            <a:custGeom>
              <a:avLst/>
              <a:gdLst/>
              <a:ahLst/>
              <a:cxnLst/>
              <a:rect l="l" t="t" r="r" b="b"/>
              <a:pathLst>
                <a:path w="339" h="320" extrusionOk="0">
                  <a:moveTo>
                    <a:pt x="339" y="1"/>
                  </a:moveTo>
                  <a:cubicBezTo>
                    <a:pt x="239" y="41"/>
                    <a:pt x="120" y="100"/>
                    <a:pt x="0" y="160"/>
                  </a:cubicBezTo>
                  <a:lnTo>
                    <a:pt x="0" y="240"/>
                  </a:lnTo>
                  <a:lnTo>
                    <a:pt x="0" y="319"/>
                  </a:lnTo>
                  <a:cubicBezTo>
                    <a:pt x="120" y="319"/>
                    <a:pt x="219" y="299"/>
                    <a:pt x="339" y="299"/>
                  </a:cubicBezTo>
                  <a:lnTo>
                    <a:pt x="339" y="14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2264075" y="1277000"/>
              <a:ext cx="3000" cy="3025"/>
            </a:xfrm>
            <a:custGeom>
              <a:avLst/>
              <a:gdLst/>
              <a:ahLst/>
              <a:cxnLst/>
              <a:rect l="l" t="t" r="r" b="b"/>
              <a:pathLst>
                <a:path w="120" h="121" extrusionOk="0">
                  <a:moveTo>
                    <a:pt x="120" y="1"/>
                  </a:moveTo>
                  <a:cubicBezTo>
                    <a:pt x="60" y="21"/>
                    <a:pt x="40" y="41"/>
                    <a:pt x="1" y="80"/>
                  </a:cubicBezTo>
                  <a:cubicBezTo>
                    <a:pt x="40" y="80"/>
                    <a:pt x="60"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2140750" y="1292925"/>
              <a:ext cx="45275" cy="44275"/>
            </a:xfrm>
            <a:custGeom>
              <a:avLst/>
              <a:gdLst/>
              <a:ahLst/>
              <a:cxnLst/>
              <a:rect l="l" t="t" r="r" b="b"/>
              <a:pathLst>
                <a:path w="1811" h="1771" extrusionOk="0">
                  <a:moveTo>
                    <a:pt x="1015" y="0"/>
                  </a:moveTo>
                  <a:lnTo>
                    <a:pt x="577" y="80"/>
                  </a:lnTo>
                  <a:cubicBezTo>
                    <a:pt x="478" y="80"/>
                    <a:pt x="418" y="160"/>
                    <a:pt x="378" y="239"/>
                  </a:cubicBezTo>
                  <a:cubicBezTo>
                    <a:pt x="378" y="438"/>
                    <a:pt x="219" y="557"/>
                    <a:pt x="139" y="697"/>
                  </a:cubicBezTo>
                  <a:cubicBezTo>
                    <a:pt x="259" y="1055"/>
                    <a:pt x="0" y="1473"/>
                    <a:pt x="358" y="1771"/>
                  </a:cubicBezTo>
                  <a:cubicBezTo>
                    <a:pt x="497" y="1691"/>
                    <a:pt x="617" y="1632"/>
                    <a:pt x="517" y="1433"/>
                  </a:cubicBezTo>
                  <a:lnTo>
                    <a:pt x="517" y="1095"/>
                  </a:lnTo>
                  <a:cubicBezTo>
                    <a:pt x="856" y="737"/>
                    <a:pt x="1393" y="975"/>
                    <a:pt x="1711" y="657"/>
                  </a:cubicBezTo>
                  <a:cubicBezTo>
                    <a:pt x="1791" y="577"/>
                    <a:pt x="1810" y="498"/>
                    <a:pt x="1810" y="438"/>
                  </a:cubicBezTo>
                  <a:cubicBezTo>
                    <a:pt x="1791" y="359"/>
                    <a:pt x="1771" y="279"/>
                    <a:pt x="1691" y="239"/>
                  </a:cubicBezTo>
                  <a:cubicBezTo>
                    <a:pt x="1651" y="239"/>
                    <a:pt x="1611" y="199"/>
                    <a:pt x="1572" y="199"/>
                  </a:cubicBezTo>
                  <a:cubicBezTo>
                    <a:pt x="1393" y="100"/>
                    <a:pt x="1214"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2150200" y="1324250"/>
              <a:ext cx="34325" cy="19425"/>
            </a:xfrm>
            <a:custGeom>
              <a:avLst/>
              <a:gdLst/>
              <a:ahLst/>
              <a:cxnLst/>
              <a:rect l="l" t="t" r="r" b="b"/>
              <a:pathLst>
                <a:path w="1373" h="777" extrusionOk="0">
                  <a:moveTo>
                    <a:pt x="1214" y="1"/>
                  </a:moveTo>
                  <a:cubicBezTo>
                    <a:pt x="1174" y="1"/>
                    <a:pt x="1094" y="21"/>
                    <a:pt x="1015" y="21"/>
                  </a:cubicBezTo>
                  <a:cubicBezTo>
                    <a:pt x="952" y="73"/>
                    <a:pt x="895" y="103"/>
                    <a:pt x="841" y="103"/>
                  </a:cubicBezTo>
                  <a:cubicBezTo>
                    <a:pt x="791" y="103"/>
                    <a:pt x="744" y="78"/>
                    <a:pt x="696" y="21"/>
                  </a:cubicBezTo>
                  <a:cubicBezTo>
                    <a:pt x="679" y="19"/>
                    <a:pt x="662" y="18"/>
                    <a:pt x="645" y="18"/>
                  </a:cubicBezTo>
                  <a:cubicBezTo>
                    <a:pt x="469" y="18"/>
                    <a:pt x="324" y="107"/>
                    <a:pt x="179" y="180"/>
                  </a:cubicBezTo>
                  <a:cubicBezTo>
                    <a:pt x="119" y="299"/>
                    <a:pt x="40" y="399"/>
                    <a:pt x="0" y="518"/>
                  </a:cubicBezTo>
                  <a:lnTo>
                    <a:pt x="0" y="677"/>
                  </a:lnTo>
                  <a:cubicBezTo>
                    <a:pt x="20" y="697"/>
                    <a:pt x="20" y="737"/>
                    <a:pt x="40" y="777"/>
                  </a:cubicBezTo>
                  <a:cubicBezTo>
                    <a:pt x="80" y="777"/>
                    <a:pt x="119" y="737"/>
                    <a:pt x="139" y="717"/>
                  </a:cubicBezTo>
                  <a:cubicBezTo>
                    <a:pt x="577" y="637"/>
                    <a:pt x="975" y="578"/>
                    <a:pt x="1373" y="498"/>
                  </a:cubicBezTo>
                  <a:cubicBezTo>
                    <a:pt x="1313" y="319"/>
                    <a:pt x="1273" y="180"/>
                    <a:pt x="12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2145725" y="1341175"/>
              <a:ext cx="5000" cy="5475"/>
            </a:xfrm>
            <a:custGeom>
              <a:avLst/>
              <a:gdLst/>
              <a:ahLst/>
              <a:cxnLst/>
              <a:rect l="l" t="t" r="r" b="b"/>
              <a:pathLst>
                <a:path w="200" h="219" extrusionOk="0">
                  <a:moveTo>
                    <a:pt x="179" y="0"/>
                  </a:moveTo>
                  <a:cubicBezTo>
                    <a:pt x="80" y="60"/>
                    <a:pt x="0" y="139"/>
                    <a:pt x="159" y="219"/>
                  </a:cubicBezTo>
                  <a:lnTo>
                    <a:pt x="199" y="199"/>
                  </a:lnTo>
                  <a:cubicBezTo>
                    <a:pt x="199" y="139"/>
                    <a:pt x="179" y="119"/>
                    <a:pt x="179" y="60"/>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2145450" y="1392575"/>
              <a:ext cx="34600" cy="5800"/>
            </a:xfrm>
            <a:custGeom>
              <a:avLst/>
              <a:gdLst/>
              <a:ahLst/>
              <a:cxnLst/>
              <a:rect l="l" t="t" r="r" b="b"/>
              <a:pathLst>
                <a:path w="1384" h="232" extrusionOk="0">
                  <a:moveTo>
                    <a:pt x="129" y="0"/>
                  </a:moveTo>
                  <a:cubicBezTo>
                    <a:pt x="54" y="0"/>
                    <a:pt x="1" y="48"/>
                    <a:pt x="11" y="232"/>
                  </a:cubicBezTo>
                  <a:cubicBezTo>
                    <a:pt x="469" y="192"/>
                    <a:pt x="926" y="192"/>
                    <a:pt x="1384" y="192"/>
                  </a:cubicBezTo>
                  <a:lnTo>
                    <a:pt x="1384" y="53"/>
                  </a:lnTo>
                  <a:lnTo>
                    <a:pt x="369" y="53"/>
                  </a:lnTo>
                  <a:cubicBezTo>
                    <a:pt x="292" y="43"/>
                    <a:pt x="200" y="0"/>
                    <a:pt x="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2154675" y="1381450"/>
              <a:ext cx="11200" cy="8400"/>
            </a:xfrm>
            <a:custGeom>
              <a:avLst/>
              <a:gdLst/>
              <a:ahLst/>
              <a:cxnLst/>
              <a:rect l="l" t="t" r="r" b="b"/>
              <a:pathLst>
                <a:path w="448" h="336" extrusionOk="0">
                  <a:moveTo>
                    <a:pt x="318" y="0"/>
                  </a:moveTo>
                  <a:lnTo>
                    <a:pt x="318" y="0"/>
                  </a:lnTo>
                  <a:cubicBezTo>
                    <a:pt x="139" y="40"/>
                    <a:pt x="40" y="140"/>
                    <a:pt x="0" y="319"/>
                  </a:cubicBezTo>
                  <a:cubicBezTo>
                    <a:pt x="9" y="318"/>
                    <a:pt x="19" y="317"/>
                    <a:pt x="29" y="317"/>
                  </a:cubicBezTo>
                  <a:cubicBezTo>
                    <a:pt x="93" y="317"/>
                    <a:pt x="178" y="336"/>
                    <a:pt x="249" y="336"/>
                  </a:cubicBezTo>
                  <a:cubicBezTo>
                    <a:pt x="368" y="336"/>
                    <a:pt x="448" y="283"/>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2338675" y="1198650"/>
              <a:ext cx="115900" cy="33125"/>
            </a:xfrm>
            <a:custGeom>
              <a:avLst/>
              <a:gdLst/>
              <a:ahLst/>
              <a:cxnLst/>
              <a:rect l="l" t="t" r="r" b="b"/>
              <a:pathLst>
                <a:path w="4636" h="1325" extrusionOk="0">
                  <a:moveTo>
                    <a:pt x="4158" y="0"/>
                  </a:moveTo>
                  <a:cubicBezTo>
                    <a:pt x="4087" y="0"/>
                    <a:pt x="4014" y="6"/>
                    <a:pt x="3939" y="12"/>
                  </a:cubicBezTo>
                  <a:cubicBezTo>
                    <a:pt x="3661" y="111"/>
                    <a:pt x="3382" y="91"/>
                    <a:pt x="3104" y="151"/>
                  </a:cubicBezTo>
                  <a:cubicBezTo>
                    <a:pt x="2109" y="350"/>
                    <a:pt x="1035" y="211"/>
                    <a:pt x="140" y="788"/>
                  </a:cubicBezTo>
                  <a:cubicBezTo>
                    <a:pt x="0" y="1106"/>
                    <a:pt x="239" y="1166"/>
                    <a:pt x="458" y="1265"/>
                  </a:cubicBezTo>
                  <a:cubicBezTo>
                    <a:pt x="567" y="1305"/>
                    <a:pt x="682" y="1325"/>
                    <a:pt x="796" y="1325"/>
                  </a:cubicBezTo>
                  <a:cubicBezTo>
                    <a:pt x="911" y="1325"/>
                    <a:pt x="1025" y="1305"/>
                    <a:pt x="1134" y="1265"/>
                  </a:cubicBezTo>
                  <a:cubicBezTo>
                    <a:pt x="1174" y="1245"/>
                    <a:pt x="1254" y="1245"/>
                    <a:pt x="1313" y="1245"/>
                  </a:cubicBezTo>
                  <a:cubicBezTo>
                    <a:pt x="1363" y="1270"/>
                    <a:pt x="1409" y="1284"/>
                    <a:pt x="1453" y="1284"/>
                  </a:cubicBezTo>
                  <a:cubicBezTo>
                    <a:pt x="1515" y="1284"/>
                    <a:pt x="1573" y="1255"/>
                    <a:pt x="1632" y="1185"/>
                  </a:cubicBezTo>
                  <a:cubicBezTo>
                    <a:pt x="1811" y="1086"/>
                    <a:pt x="2010" y="1185"/>
                    <a:pt x="2169" y="1066"/>
                  </a:cubicBezTo>
                  <a:cubicBezTo>
                    <a:pt x="2228" y="1026"/>
                    <a:pt x="2288" y="1026"/>
                    <a:pt x="2328" y="1026"/>
                  </a:cubicBezTo>
                  <a:cubicBezTo>
                    <a:pt x="2392" y="994"/>
                    <a:pt x="2459" y="984"/>
                    <a:pt x="2528" y="984"/>
                  </a:cubicBezTo>
                  <a:cubicBezTo>
                    <a:pt x="2643" y="984"/>
                    <a:pt x="2764" y="1012"/>
                    <a:pt x="2887" y="1012"/>
                  </a:cubicBezTo>
                  <a:cubicBezTo>
                    <a:pt x="3012" y="1012"/>
                    <a:pt x="3139" y="983"/>
                    <a:pt x="3263" y="867"/>
                  </a:cubicBezTo>
                  <a:cubicBezTo>
                    <a:pt x="3303" y="847"/>
                    <a:pt x="3342" y="847"/>
                    <a:pt x="3402" y="847"/>
                  </a:cubicBezTo>
                  <a:cubicBezTo>
                    <a:pt x="3516" y="776"/>
                    <a:pt x="3644" y="761"/>
                    <a:pt x="3774" y="761"/>
                  </a:cubicBezTo>
                  <a:cubicBezTo>
                    <a:pt x="3869" y="761"/>
                    <a:pt x="3965" y="769"/>
                    <a:pt x="4060" y="769"/>
                  </a:cubicBezTo>
                  <a:cubicBezTo>
                    <a:pt x="4199" y="769"/>
                    <a:pt x="4335" y="752"/>
                    <a:pt x="4456" y="668"/>
                  </a:cubicBezTo>
                  <a:lnTo>
                    <a:pt x="4437" y="668"/>
                  </a:lnTo>
                  <a:cubicBezTo>
                    <a:pt x="4516" y="648"/>
                    <a:pt x="4616" y="609"/>
                    <a:pt x="4635" y="509"/>
                  </a:cubicBezTo>
                  <a:lnTo>
                    <a:pt x="4635" y="191"/>
                  </a:lnTo>
                  <a:cubicBezTo>
                    <a:pt x="4494" y="35"/>
                    <a:pt x="4332" y="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2449075" y="1209375"/>
              <a:ext cx="52750" cy="10975"/>
            </a:xfrm>
            <a:custGeom>
              <a:avLst/>
              <a:gdLst/>
              <a:ahLst/>
              <a:cxnLst/>
              <a:rect l="l" t="t" r="r" b="b"/>
              <a:pathLst>
                <a:path w="2110" h="439" extrusionOk="0">
                  <a:moveTo>
                    <a:pt x="1244" y="1"/>
                  </a:moveTo>
                  <a:cubicBezTo>
                    <a:pt x="1189" y="1"/>
                    <a:pt x="1135" y="20"/>
                    <a:pt x="1075" y="60"/>
                  </a:cubicBezTo>
                  <a:lnTo>
                    <a:pt x="896" y="60"/>
                  </a:lnTo>
                  <a:cubicBezTo>
                    <a:pt x="876" y="40"/>
                    <a:pt x="846" y="30"/>
                    <a:pt x="814" y="30"/>
                  </a:cubicBezTo>
                  <a:cubicBezTo>
                    <a:pt x="781" y="30"/>
                    <a:pt x="747" y="40"/>
                    <a:pt x="717" y="60"/>
                  </a:cubicBezTo>
                  <a:cubicBezTo>
                    <a:pt x="601" y="99"/>
                    <a:pt x="494" y="121"/>
                    <a:pt x="384" y="121"/>
                  </a:cubicBezTo>
                  <a:cubicBezTo>
                    <a:pt x="324" y="121"/>
                    <a:pt x="263" y="114"/>
                    <a:pt x="200" y="100"/>
                  </a:cubicBezTo>
                  <a:cubicBezTo>
                    <a:pt x="120" y="140"/>
                    <a:pt x="80" y="199"/>
                    <a:pt x="1" y="239"/>
                  </a:cubicBezTo>
                  <a:cubicBezTo>
                    <a:pt x="102" y="266"/>
                    <a:pt x="206" y="273"/>
                    <a:pt x="311" y="273"/>
                  </a:cubicBezTo>
                  <a:cubicBezTo>
                    <a:pt x="470" y="273"/>
                    <a:pt x="633" y="255"/>
                    <a:pt x="793" y="255"/>
                  </a:cubicBezTo>
                  <a:cubicBezTo>
                    <a:pt x="1008" y="255"/>
                    <a:pt x="1218" y="288"/>
                    <a:pt x="1413" y="438"/>
                  </a:cubicBezTo>
                  <a:cubicBezTo>
                    <a:pt x="1612" y="259"/>
                    <a:pt x="1950" y="339"/>
                    <a:pt x="2109" y="100"/>
                  </a:cubicBezTo>
                  <a:cubicBezTo>
                    <a:pt x="1890" y="100"/>
                    <a:pt x="1632" y="60"/>
                    <a:pt x="1413" y="60"/>
                  </a:cubicBezTo>
                  <a:cubicBezTo>
                    <a:pt x="1353" y="20"/>
                    <a:pt x="1299" y="1"/>
                    <a:pt x="1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2396850" y="1220300"/>
              <a:ext cx="31875" cy="12975"/>
            </a:xfrm>
            <a:custGeom>
              <a:avLst/>
              <a:gdLst/>
              <a:ahLst/>
              <a:cxnLst/>
              <a:rect l="l" t="t" r="r" b="b"/>
              <a:pathLst>
                <a:path w="1275" h="519" extrusionOk="0">
                  <a:moveTo>
                    <a:pt x="732" y="0"/>
                  </a:moveTo>
                  <a:cubicBezTo>
                    <a:pt x="483" y="0"/>
                    <a:pt x="229" y="14"/>
                    <a:pt x="1" y="160"/>
                  </a:cubicBezTo>
                  <a:cubicBezTo>
                    <a:pt x="61" y="160"/>
                    <a:pt x="120" y="180"/>
                    <a:pt x="200" y="200"/>
                  </a:cubicBezTo>
                  <a:cubicBezTo>
                    <a:pt x="319" y="300"/>
                    <a:pt x="677" y="160"/>
                    <a:pt x="558" y="518"/>
                  </a:cubicBezTo>
                  <a:cubicBezTo>
                    <a:pt x="757" y="498"/>
                    <a:pt x="976" y="498"/>
                    <a:pt x="1194" y="479"/>
                  </a:cubicBezTo>
                  <a:cubicBezTo>
                    <a:pt x="1214" y="419"/>
                    <a:pt x="1254" y="379"/>
                    <a:pt x="1274" y="359"/>
                  </a:cubicBezTo>
                  <a:cubicBezTo>
                    <a:pt x="1075" y="319"/>
                    <a:pt x="896" y="260"/>
                    <a:pt x="896" y="1"/>
                  </a:cubicBezTo>
                  <a:cubicBezTo>
                    <a:pt x="842" y="1"/>
                    <a:pt x="787"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2422225" y="1214350"/>
              <a:ext cx="26875" cy="6425"/>
            </a:xfrm>
            <a:custGeom>
              <a:avLst/>
              <a:gdLst/>
              <a:ahLst/>
              <a:cxnLst/>
              <a:rect l="l" t="t" r="r" b="b"/>
              <a:pathLst>
                <a:path w="1075" h="257" extrusionOk="0">
                  <a:moveTo>
                    <a:pt x="1075" y="40"/>
                  </a:moveTo>
                  <a:lnTo>
                    <a:pt x="1075" y="40"/>
                  </a:lnTo>
                  <a:cubicBezTo>
                    <a:pt x="736" y="60"/>
                    <a:pt x="339" y="0"/>
                    <a:pt x="0" y="219"/>
                  </a:cubicBezTo>
                  <a:cubicBezTo>
                    <a:pt x="19" y="218"/>
                    <a:pt x="38" y="218"/>
                    <a:pt x="57" y="218"/>
                  </a:cubicBezTo>
                  <a:cubicBezTo>
                    <a:pt x="233" y="218"/>
                    <a:pt x="413" y="257"/>
                    <a:pt x="583" y="257"/>
                  </a:cubicBezTo>
                  <a:cubicBezTo>
                    <a:pt x="761" y="257"/>
                    <a:pt x="930" y="214"/>
                    <a:pt x="107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2184500" y="1296575"/>
              <a:ext cx="13450" cy="12525"/>
            </a:xfrm>
            <a:custGeom>
              <a:avLst/>
              <a:gdLst/>
              <a:ahLst/>
              <a:cxnLst/>
              <a:rect l="l" t="t" r="r" b="b"/>
              <a:pathLst>
                <a:path w="538" h="501" extrusionOk="0">
                  <a:moveTo>
                    <a:pt x="341" y="1"/>
                  </a:moveTo>
                  <a:cubicBezTo>
                    <a:pt x="295" y="1"/>
                    <a:pt x="249" y="5"/>
                    <a:pt x="200" y="14"/>
                  </a:cubicBezTo>
                  <a:cubicBezTo>
                    <a:pt x="60" y="93"/>
                    <a:pt x="21" y="153"/>
                    <a:pt x="1" y="292"/>
                  </a:cubicBezTo>
                  <a:lnTo>
                    <a:pt x="1" y="411"/>
                  </a:lnTo>
                  <a:cubicBezTo>
                    <a:pt x="70" y="469"/>
                    <a:pt x="140" y="500"/>
                    <a:pt x="209" y="500"/>
                  </a:cubicBezTo>
                  <a:cubicBezTo>
                    <a:pt x="259" y="500"/>
                    <a:pt x="309" y="484"/>
                    <a:pt x="359" y="451"/>
                  </a:cubicBezTo>
                  <a:cubicBezTo>
                    <a:pt x="418" y="431"/>
                    <a:pt x="498" y="431"/>
                    <a:pt x="538" y="411"/>
                  </a:cubicBezTo>
                  <a:cubicBezTo>
                    <a:pt x="518" y="312"/>
                    <a:pt x="518" y="213"/>
                    <a:pt x="518" y="113"/>
                  </a:cubicBezTo>
                  <a:lnTo>
                    <a:pt x="538" y="34"/>
                  </a:lnTo>
                  <a:cubicBezTo>
                    <a:pt x="468" y="10"/>
                    <a:pt x="40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2205400" y="1294800"/>
              <a:ext cx="9475" cy="3125"/>
            </a:xfrm>
            <a:custGeom>
              <a:avLst/>
              <a:gdLst/>
              <a:ahLst/>
              <a:cxnLst/>
              <a:rect l="l" t="t" r="r" b="b"/>
              <a:pathLst>
                <a:path w="379" h="125" extrusionOk="0">
                  <a:moveTo>
                    <a:pt x="302" y="0"/>
                  </a:moveTo>
                  <a:cubicBezTo>
                    <a:pt x="180" y="0"/>
                    <a:pt x="83" y="42"/>
                    <a:pt x="0" y="124"/>
                  </a:cubicBezTo>
                  <a:cubicBezTo>
                    <a:pt x="159" y="124"/>
                    <a:pt x="279" y="124"/>
                    <a:pt x="378" y="5"/>
                  </a:cubicBezTo>
                  <a:cubicBezTo>
                    <a:pt x="352" y="2"/>
                    <a:pt x="326"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2205900" y="1302875"/>
              <a:ext cx="4975" cy="3500"/>
            </a:xfrm>
            <a:custGeom>
              <a:avLst/>
              <a:gdLst/>
              <a:ahLst/>
              <a:cxnLst/>
              <a:rect l="l" t="t" r="r" b="b"/>
              <a:pathLst>
                <a:path w="199" h="140" extrusionOk="0">
                  <a:moveTo>
                    <a:pt x="199" y="0"/>
                  </a:moveTo>
                  <a:lnTo>
                    <a:pt x="199" y="0"/>
                  </a:lnTo>
                  <a:cubicBezTo>
                    <a:pt x="159" y="40"/>
                    <a:pt x="80" y="80"/>
                    <a:pt x="0" y="140"/>
                  </a:cubicBezTo>
                  <a:cubicBezTo>
                    <a:pt x="80" y="80"/>
                    <a:pt x="13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2232250" y="1298900"/>
              <a:ext cx="5000" cy="3075"/>
            </a:xfrm>
            <a:custGeom>
              <a:avLst/>
              <a:gdLst/>
              <a:ahLst/>
              <a:cxnLst/>
              <a:rect l="l" t="t" r="r" b="b"/>
              <a:pathLst>
                <a:path w="200" h="123" extrusionOk="0">
                  <a:moveTo>
                    <a:pt x="199" y="0"/>
                  </a:moveTo>
                  <a:cubicBezTo>
                    <a:pt x="140" y="40"/>
                    <a:pt x="80" y="60"/>
                    <a:pt x="0" y="120"/>
                  </a:cubicBezTo>
                  <a:cubicBezTo>
                    <a:pt x="11" y="122"/>
                    <a:pt x="21" y="123"/>
                    <a:pt x="30" y="123"/>
                  </a:cubicBezTo>
                  <a:cubicBezTo>
                    <a:pt x="109" y="123"/>
                    <a:pt x="146" y="53"/>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2219325" y="1302375"/>
              <a:ext cx="5500" cy="2325"/>
            </a:xfrm>
            <a:custGeom>
              <a:avLst/>
              <a:gdLst/>
              <a:ahLst/>
              <a:cxnLst/>
              <a:rect l="l" t="t" r="r" b="b"/>
              <a:pathLst>
                <a:path w="220" h="93" extrusionOk="0">
                  <a:moveTo>
                    <a:pt x="0" y="0"/>
                  </a:moveTo>
                  <a:lnTo>
                    <a:pt x="0" y="0"/>
                  </a:lnTo>
                  <a:cubicBezTo>
                    <a:pt x="31" y="63"/>
                    <a:pt x="68" y="93"/>
                    <a:pt x="107" y="93"/>
                  </a:cubicBezTo>
                  <a:cubicBezTo>
                    <a:pt x="143" y="93"/>
                    <a:pt x="181" y="68"/>
                    <a:pt x="219" y="20"/>
                  </a:cubicBezTo>
                  <a:cubicBezTo>
                    <a:pt x="139" y="20"/>
                    <a:pt x="6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2150200" y="1341650"/>
              <a:ext cx="3500" cy="3525"/>
            </a:xfrm>
            <a:custGeom>
              <a:avLst/>
              <a:gdLst/>
              <a:ahLst/>
              <a:cxnLst/>
              <a:rect l="l" t="t" r="r" b="b"/>
              <a:pathLst>
                <a:path w="140" h="141" extrusionOk="0">
                  <a:moveTo>
                    <a:pt x="139" y="1"/>
                  </a:moveTo>
                  <a:cubicBezTo>
                    <a:pt x="100" y="1"/>
                    <a:pt x="40" y="1"/>
                    <a:pt x="0" y="21"/>
                  </a:cubicBezTo>
                  <a:cubicBezTo>
                    <a:pt x="0" y="81"/>
                    <a:pt x="0" y="120"/>
                    <a:pt x="20" y="140"/>
                  </a:cubicBezTo>
                  <a:cubicBezTo>
                    <a:pt x="40" y="100"/>
                    <a:pt x="100" y="81"/>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2582850" y="1198625"/>
              <a:ext cx="26875" cy="4375"/>
            </a:xfrm>
            <a:custGeom>
              <a:avLst/>
              <a:gdLst/>
              <a:ahLst/>
              <a:cxnLst/>
              <a:rect l="l" t="t" r="r" b="b"/>
              <a:pathLst>
                <a:path w="1075" h="175" extrusionOk="0">
                  <a:moveTo>
                    <a:pt x="631" y="0"/>
                  </a:moveTo>
                  <a:cubicBezTo>
                    <a:pt x="415" y="0"/>
                    <a:pt x="201" y="34"/>
                    <a:pt x="1" y="152"/>
                  </a:cubicBezTo>
                  <a:cubicBezTo>
                    <a:pt x="26" y="151"/>
                    <a:pt x="52" y="150"/>
                    <a:pt x="77" y="150"/>
                  </a:cubicBezTo>
                  <a:cubicBezTo>
                    <a:pt x="240" y="150"/>
                    <a:pt x="405" y="175"/>
                    <a:pt x="569" y="175"/>
                  </a:cubicBezTo>
                  <a:cubicBezTo>
                    <a:pt x="742" y="175"/>
                    <a:pt x="913" y="147"/>
                    <a:pt x="1075" y="33"/>
                  </a:cubicBezTo>
                  <a:cubicBezTo>
                    <a:pt x="929" y="16"/>
                    <a:pt x="779"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2127325" y="1339675"/>
              <a:ext cx="8975" cy="32850"/>
            </a:xfrm>
            <a:custGeom>
              <a:avLst/>
              <a:gdLst/>
              <a:ahLst/>
              <a:cxnLst/>
              <a:rect l="l" t="t" r="r" b="b"/>
              <a:pathLst>
                <a:path w="359" h="1314" extrusionOk="0">
                  <a:moveTo>
                    <a:pt x="40" y="0"/>
                  </a:moveTo>
                  <a:lnTo>
                    <a:pt x="40" y="0"/>
                  </a:lnTo>
                  <a:cubicBezTo>
                    <a:pt x="20" y="478"/>
                    <a:pt x="0" y="876"/>
                    <a:pt x="60" y="1274"/>
                  </a:cubicBezTo>
                  <a:cubicBezTo>
                    <a:pt x="119" y="1293"/>
                    <a:pt x="139" y="1313"/>
                    <a:pt x="199" y="1313"/>
                  </a:cubicBezTo>
                  <a:cubicBezTo>
                    <a:pt x="239" y="1075"/>
                    <a:pt x="119" y="796"/>
                    <a:pt x="358" y="617"/>
                  </a:cubicBezTo>
                  <a:cubicBezTo>
                    <a:pt x="358" y="378"/>
                    <a:pt x="298" y="199"/>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2271525" y="1229300"/>
              <a:ext cx="43300" cy="30825"/>
            </a:xfrm>
            <a:custGeom>
              <a:avLst/>
              <a:gdLst/>
              <a:ahLst/>
              <a:cxnLst/>
              <a:rect l="l" t="t" r="r" b="b"/>
              <a:pathLst>
                <a:path w="1732" h="1233" extrusionOk="0">
                  <a:moveTo>
                    <a:pt x="877" y="0"/>
                  </a:moveTo>
                  <a:cubicBezTo>
                    <a:pt x="658" y="0"/>
                    <a:pt x="421" y="94"/>
                    <a:pt x="160" y="298"/>
                  </a:cubicBezTo>
                  <a:cubicBezTo>
                    <a:pt x="41" y="437"/>
                    <a:pt x="1" y="616"/>
                    <a:pt x="41" y="795"/>
                  </a:cubicBezTo>
                  <a:cubicBezTo>
                    <a:pt x="149" y="1120"/>
                    <a:pt x="402" y="1156"/>
                    <a:pt x="677" y="1156"/>
                  </a:cubicBezTo>
                  <a:cubicBezTo>
                    <a:pt x="756" y="1156"/>
                    <a:pt x="836" y="1153"/>
                    <a:pt x="916" y="1153"/>
                  </a:cubicBezTo>
                  <a:cubicBezTo>
                    <a:pt x="996" y="1153"/>
                    <a:pt x="1035" y="1133"/>
                    <a:pt x="1115" y="1133"/>
                  </a:cubicBezTo>
                  <a:cubicBezTo>
                    <a:pt x="1195" y="1113"/>
                    <a:pt x="1234" y="1054"/>
                    <a:pt x="1314" y="1014"/>
                  </a:cubicBezTo>
                  <a:cubicBezTo>
                    <a:pt x="1325" y="1008"/>
                    <a:pt x="1335" y="1006"/>
                    <a:pt x="1345" y="1006"/>
                  </a:cubicBezTo>
                  <a:cubicBezTo>
                    <a:pt x="1374" y="1006"/>
                    <a:pt x="1399" y="1024"/>
                    <a:pt x="1413" y="1054"/>
                  </a:cubicBezTo>
                  <a:cubicBezTo>
                    <a:pt x="1433" y="1093"/>
                    <a:pt x="1453" y="1133"/>
                    <a:pt x="1493" y="1193"/>
                  </a:cubicBezTo>
                  <a:lnTo>
                    <a:pt x="1553" y="1233"/>
                  </a:lnTo>
                  <a:cubicBezTo>
                    <a:pt x="1612" y="1153"/>
                    <a:pt x="1692" y="1093"/>
                    <a:pt x="1732" y="1014"/>
                  </a:cubicBezTo>
                  <a:lnTo>
                    <a:pt x="1732" y="536"/>
                  </a:lnTo>
                  <a:cubicBezTo>
                    <a:pt x="1473" y="196"/>
                    <a:pt x="1194" y="0"/>
                    <a:pt x="8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2280000" y="1256050"/>
              <a:ext cx="30350" cy="13025"/>
            </a:xfrm>
            <a:custGeom>
              <a:avLst/>
              <a:gdLst/>
              <a:ahLst/>
              <a:cxnLst/>
              <a:rect l="l" t="t" r="r" b="b"/>
              <a:pathLst>
                <a:path w="1214" h="521" extrusionOk="0">
                  <a:moveTo>
                    <a:pt x="1022" y="1"/>
                  </a:moveTo>
                  <a:cubicBezTo>
                    <a:pt x="966" y="1"/>
                    <a:pt x="911" y="16"/>
                    <a:pt x="856" y="43"/>
                  </a:cubicBezTo>
                  <a:cubicBezTo>
                    <a:pt x="776" y="43"/>
                    <a:pt x="676" y="43"/>
                    <a:pt x="597" y="23"/>
                  </a:cubicBezTo>
                  <a:cubicBezTo>
                    <a:pt x="566" y="33"/>
                    <a:pt x="531" y="36"/>
                    <a:pt x="495" y="36"/>
                  </a:cubicBezTo>
                  <a:cubicBezTo>
                    <a:pt x="425" y="36"/>
                    <a:pt x="348" y="25"/>
                    <a:pt x="276" y="25"/>
                  </a:cubicBezTo>
                  <a:cubicBezTo>
                    <a:pt x="140" y="25"/>
                    <a:pt x="22" y="63"/>
                    <a:pt x="0" y="282"/>
                  </a:cubicBezTo>
                  <a:cubicBezTo>
                    <a:pt x="80" y="361"/>
                    <a:pt x="119" y="441"/>
                    <a:pt x="199" y="521"/>
                  </a:cubicBezTo>
                  <a:cubicBezTo>
                    <a:pt x="517" y="381"/>
                    <a:pt x="875" y="282"/>
                    <a:pt x="1214" y="163"/>
                  </a:cubicBezTo>
                  <a:lnTo>
                    <a:pt x="1214" y="63"/>
                  </a:lnTo>
                  <a:cubicBezTo>
                    <a:pt x="1150" y="20"/>
                    <a:pt x="1086"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2300625" y="1268000"/>
              <a:ext cx="9225" cy="4100"/>
            </a:xfrm>
            <a:custGeom>
              <a:avLst/>
              <a:gdLst/>
              <a:ahLst/>
              <a:cxnLst/>
              <a:rect l="l" t="t" r="r" b="b"/>
              <a:pathLst>
                <a:path w="369" h="164" extrusionOk="0">
                  <a:moveTo>
                    <a:pt x="127" y="0"/>
                  </a:moveTo>
                  <a:cubicBezTo>
                    <a:pt x="80" y="0"/>
                    <a:pt x="41" y="20"/>
                    <a:pt x="31" y="63"/>
                  </a:cubicBezTo>
                  <a:cubicBezTo>
                    <a:pt x="1" y="152"/>
                    <a:pt x="72" y="163"/>
                    <a:pt x="134" y="163"/>
                  </a:cubicBezTo>
                  <a:cubicBezTo>
                    <a:pt x="155" y="163"/>
                    <a:pt x="175" y="162"/>
                    <a:pt x="190" y="162"/>
                  </a:cubicBezTo>
                  <a:lnTo>
                    <a:pt x="369" y="162"/>
                  </a:lnTo>
                  <a:cubicBezTo>
                    <a:pt x="349" y="102"/>
                    <a:pt x="289" y="63"/>
                    <a:pt x="249" y="43"/>
                  </a:cubicBezTo>
                  <a:cubicBezTo>
                    <a:pt x="212" y="15"/>
                    <a:pt x="167"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2281475" y="1271550"/>
              <a:ext cx="11475" cy="5475"/>
            </a:xfrm>
            <a:custGeom>
              <a:avLst/>
              <a:gdLst/>
              <a:ahLst/>
              <a:cxnLst/>
              <a:rect l="l" t="t" r="r" b="b"/>
              <a:pathLst>
                <a:path w="459" h="219" extrusionOk="0">
                  <a:moveTo>
                    <a:pt x="140" y="0"/>
                  </a:moveTo>
                  <a:cubicBezTo>
                    <a:pt x="1" y="60"/>
                    <a:pt x="21" y="139"/>
                    <a:pt x="140" y="219"/>
                  </a:cubicBezTo>
                  <a:cubicBezTo>
                    <a:pt x="259" y="219"/>
                    <a:pt x="359" y="199"/>
                    <a:pt x="458" y="199"/>
                  </a:cubicBezTo>
                  <a:cubicBezTo>
                    <a:pt x="399" y="40"/>
                    <a:pt x="25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2553025" y="1368525"/>
              <a:ext cx="5000" cy="3500"/>
            </a:xfrm>
            <a:custGeom>
              <a:avLst/>
              <a:gdLst/>
              <a:ahLst/>
              <a:cxnLst/>
              <a:rect l="l" t="t" r="r" b="b"/>
              <a:pathLst>
                <a:path w="200" h="140" extrusionOk="0">
                  <a:moveTo>
                    <a:pt x="199" y="0"/>
                  </a:moveTo>
                  <a:lnTo>
                    <a:pt x="199" y="0"/>
                  </a:lnTo>
                  <a:cubicBezTo>
                    <a:pt x="120" y="40"/>
                    <a:pt x="60" y="100"/>
                    <a:pt x="0" y="139"/>
                  </a:cubicBezTo>
                  <a:cubicBezTo>
                    <a:pt x="60" y="100"/>
                    <a:pt x="1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2176050" y="1360050"/>
              <a:ext cx="2525" cy="2525"/>
            </a:xfrm>
            <a:custGeom>
              <a:avLst/>
              <a:gdLst/>
              <a:ahLst/>
              <a:cxnLst/>
              <a:rect l="l" t="t" r="r" b="b"/>
              <a:pathLst>
                <a:path w="101" h="101" extrusionOk="0">
                  <a:moveTo>
                    <a:pt x="1" y="1"/>
                  </a:moveTo>
                  <a:lnTo>
                    <a:pt x="1" y="61"/>
                  </a:lnTo>
                  <a:lnTo>
                    <a:pt x="1" y="100"/>
                  </a:lnTo>
                  <a:cubicBezTo>
                    <a:pt x="60" y="81"/>
                    <a:pt x="80" y="81"/>
                    <a:pt x="100" y="81"/>
                  </a:cubicBezTo>
                  <a:cubicBezTo>
                    <a:pt x="80" y="61"/>
                    <a:pt x="4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2126325" y="1245175"/>
              <a:ext cx="173575" cy="41125"/>
            </a:xfrm>
            <a:custGeom>
              <a:avLst/>
              <a:gdLst/>
              <a:ahLst/>
              <a:cxnLst/>
              <a:rect l="l" t="t" r="r" b="b"/>
              <a:pathLst>
                <a:path w="6943" h="1645" extrusionOk="0">
                  <a:moveTo>
                    <a:pt x="4078" y="1"/>
                  </a:moveTo>
                  <a:cubicBezTo>
                    <a:pt x="3840" y="21"/>
                    <a:pt x="3581" y="41"/>
                    <a:pt x="3442" y="299"/>
                  </a:cubicBezTo>
                  <a:cubicBezTo>
                    <a:pt x="3561" y="478"/>
                    <a:pt x="3601" y="677"/>
                    <a:pt x="3302" y="717"/>
                  </a:cubicBezTo>
                  <a:lnTo>
                    <a:pt x="1154" y="1095"/>
                  </a:lnTo>
                  <a:cubicBezTo>
                    <a:pt x="1126" y="1109"/>
                    <a:pt x="1098" y="1123"/>
                    <a:pt x="1063" y="1123"/>
                  </a:cubicBezTo>
                  <a:cubicBezTo>
                    <a:pt x="1048" y="1123"/>
                    <a:pt x="1032" y="1121"/>
                    <a:pt x="1015" y="1115"/>
                  </a:cubicBezTo>
                  <a:cubicBezTo>
                    <a:pt x="856" y="1234"/>
                    <a:pt x="657" y="1234"/>
                    <a:pt x="458" y="1234"/>
                  </a:cubicBezTo>
                  <a:cubicBezTo>
                    <a:pt x="392" y="1218"/>
                    <a:pt x="334" y="1205"/>
                    <a:pt x="281" y="1205"/>
                  </a:cubicBezTo>
                  <a:cubicBezTo>
                    <a:pt x="204" y="1205"/>
                    <a:pt x="138" y="1232"/>
                    <a:pt x="80" y="1314"/>
                  </a:cubicBezTo>
                  <a:cubicBezTo>
                    <a:pt x="0" y="1413"/>
                    <a:pt x="60" y="1513"/>
                    <a:pt x="159" y="1592"/>
                  </a:cubicBezTo>
                  <a:cubicBezTo>
                    <a:pt x="199" y="1592"/>
                    <a:pt x="259" y="1612"/>
                    <a:pt x="299" y="1632"/>
                  </a:cubicBezTo>
                  <a:cubicBezTo>
                    <a:pt x="384" y="1640"/>
                    <a:pt x="469" y="1644"/>
                    <a:pt x="554" y="1644"/>
                  </a:cubicBezTo>
                  <a:cubicBezTo>
                    <a:pt x="867" y="1644"/>
                    <a:pt x="1179" y="1591"/>
                    <a:pt x="1492" y="1513"/>
                  </a:cubicBezTo>
                  <a:cubicBezTo>
                    <a:pt x="2208" y="1314"/>
                    <a:pt x="2944" y="1115"/>
                    <a:pt x="3680" y="1035"/>
                  </a:cubicBezTo>
                  <a:cubicBezTo>
                    <a:pt x="3836" y="999"/>
                    <a:pt x="3984" y="992"/>
                    <a:pt x="4133" y="992"/>
                  </a:cubicBezTo>
                  <a:cubicBezTo>
                    <a:pt x="4233" y="992"/>
                    <a:pt x="4333" y="995"/>
                    <a:pt x="4436" y="995"/>
                  </a:cubicBezTo>
                  <a:cubicBezTo>
                    <a:pt x="4556" y="995"/>
                    <a:pt x="4675" y="995"/>
                    <a:pt x="4775" y="896"/>
                  </a:cubicBezTo>
                  <a:cubicBezTo>
                    <a:pt x="5007" y="730"/>
                    <a:pt x="5253" y="716"/>
                    <a:pt x="5501" y="716"/>
                  </a:cubicBezTo>
                  <a:cubicBezTo>
                    <a:pt x="5550" y="716"/>
                    <a:pt x="5600" y="717"/>
                    <a:pt x="5650" y="717"/>
                  </a:cubicBezTo>
                  <a:cubicBezTo>
                    <a:pt x="5809" y="697"/>
                    <a:pt x="5968" y="697"/>
                    <a:pt x="6147" y="697"/>
                  </a:cubicBezTo>
                  <a:cubicBezTo>
                    <a:pt x="6262" y="570"/>
                    <a:pt x="6397" y="544"/>
                    <a:pt x="6537" y="544"/>
                  </a:cubicBezTo>
                  <a:cubicBezTo>
                    <a:pt x="6639" y="544"/>
                    <a:pt x="6743" y="558"/>
                    <a:pt x="6843" y="558"/>
                  </a:cubicBezTo>
                  <a:cubicBezTo>
                    <a:pt x="6923" y="498"/>
                    <a:pt x="6943" y="458"/>
                    <a:pt x="6883" y="399"/>
                  </a:cubicBezTo>
                  <a:cubicBezTo>
                    <a:pt x="6808" y="323"/>
                    <a:pt x="6718" y="303"/>
                    <a:pt x="6624" y="303"/>
                  </a:cubicBezTo>
                  <a:cubicBezTo>
                    <a:pt x="6519" y="303"/>
                    <a:pt x="6408" y="328"/>
                    <a:pt x="6303" y="328"/>
                  </a:cubicBezTo>
                  <a:cubicBezTo>
                    <a:pt x="6202" y="328"/>
                    <a:pt x="6107" y="306"/>
                    <a:pt x="6028" y="220"/>
                  </a:cubicBezTo>
                  <a:cubicBezTo>
                    <a:pt x="5889" y="120"/>
                    <a:pt x="5789" y="41"/>
                    <a:pt x="5650" y="21"/>
                  </a:cubicBezTo>
                  <a:cubicBezTo>
                    <a:pt x="5491" y="1"/>
                    <a:pt x="5371" y="1"/>
                    <a:pt x="5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2723100" y="1346150"/>
              <a:ext cx="3500" cy="4000"/>
            </a:xfrm>
            <a:custGeom>
              <a:avLst/>
              <a:gdLst/>
              <a:ahLst/>
              <a:cxnLst/>
              <a:rect l="l" t="t" r="r" b="b"/>
              <a:pathLst>
                <a:path w="140" h="160" extrusionOk="0">
                  <a:moveTo>
                    <a:pt x="1" y="0"/>
                  </a:moveTo>
                  <a:lnTo>
                    <a:pt x="1" y="159"/>
                  </a:lnTo>
                  <a:cubicBezTo>
                    <a:pt x="140" y="119"/>
                    <a:pt x="14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2401825" y="1224700"/>
              <a:ext cx="11575" cy="9750"/>
            </a:xfrm>
            <a:custGeom>
              <a:avLst/>
              <a:gdLst/>
              <a:ahLst/>
              <a:cxnLst/>
              <a:rect l="l" t="t" r="r" b="b"/>
              <a:pathLst>
                <a:path w="463" h="390" extrusionOk="0">
                  <a:moveTo>
                    <a:pt x="237" y="0"/>
                  </a:moveTo>
                  <a:cubicBezTo>
                    <a:pt x="164" y="0"/>
                    <a:pt x="77" y="17"/>
                    <a:pt x="1" y="24"/>
                  </a:cubicBezTo>
                  <a:cubicBezTo>
                    <a:pt x="61" y="124"/>
                    <a:pt x="120" y="243"/>
                    <a:pt x="200" y="382"/>
                  </a:cubicBezTo>
                  <a:cubicBezTo>
                    <a:pt x="216" y="387"/>
                    <a:pt x="230" y="390"/>
                    <a:pt x="244" y="390"/>
                  </a:cubicBezTo>
                  <a:cubicBezTo>
                    <a:pt x="282" y="390"/>
                    <a:pt x="315" y="371"/>
                    <a:pt x="359" y="342"/>
                  </a:cubicBezTo>
                  <a:cubicBezTo>
                    <a:pt x="462" y="58"/>
                    <a:pt x="373"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2262075" y="1431175"/>
              <a:ext cx="151725" cy="28375"/>
            </a:xfrm>
            <a:custGeom>
              <a:avLst/>
              <a:gdLst/>
              <a:ahLst/>
              <a:cxnLst/>
              <a:rect l="l" t="t" r="r" b="b"/>
              <a:pathLst>
                <a:path w="6069" h="1135" extrusionOk="0">
                  <a:moveTo>
                    <a:pt x="2090" y="1"/>
                  </a:moveTo>
                  <a:cubicBezTo>
                    <a:pt x="2010" y="21"/>
                    <a:pt x="1911" y="21"/>
                    <a:pt x="1831" y="40"/>
                  </a:cubicBezTo>
                  <a:cubicBezTo>
                    <a:pt x="1473" y="100"/>
                    <a:pt x="1095" y="1"/>
                    <a:pt x="737" y="219"/>
                  </a:cubicBezTo>
                  <a:cubicBezTo>
                    <a:pt x="518" y="239"/>
                    <a:pt x="279" y="279"/>
                    <a:pt x="41" y="299"/>
                  </a:cubicBezTo>
                  <a:cubicBezTo>
                    <a:pt x="21" y="319"/>
                    <a:pt x="21" y="339"/>
                    <a:pt x="1" y="359"/>
                  </a:cubicBezTo>
                  <a:cubicBezTo>
                    <a:pt x="339" y="677"/>
                    <a:pt x="777" y="637"/>
                    <a:pt x="1195" y="697"/>
                  </a:cubicBezTo>
                  <a:cubicBezTo>
                    <a:pt x="2766" y="836"/>
                    <a:pt x="4298" y="995"/>
                    <a:pt x="5869" y="1135"/>
                  </a:cubicBezTo>
                  <a:cubicBezTo>
                    <a:pt x="5949" y="1095"/>
                    <a:pt x="6009" y="1015"/>
                    <a:pt x="6048" y="916"/>
                  </a:cubicBezTo>
                  <a:cubicBezTo>
                    <a:pt x="6068" y="717"/>
                    <a:pt x="6068" y="518"/>
                    <a:pt x="5889" y="379"/>
                  </a:cubicBezTo>
                  <a:cubicBezTo>
                    <a:pt x="5054" y="399"/>
                    <a:pt x="4178" y="399"/>
                    <a:pt x="3323" y="399"/>
                  </a:cubicBezTo>
                  <a:cubicBezTo>
                    <a:pt x="3064" y="219"/>
                    <a:pt x="2686" y="339"/>
                    <a:pt x="2408" y="140"/>
                  </a:cubicBezTo>
                  <a:cubicBezTo>
                    <a:pt x="2309" y="80"/>
                    <a:pt x="2209" y="21"/>
                    <a:pt x="20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2080575" y="1609725"/>
              <a:ext cx="72125" cy="24950"/>
            </a:xfrm>
            <a:custGeom>
              <a:avLst/>
              <a:gdLst/>
              <a:ahLst/>
              <a:cxnLst/>
              <a:rect l="l" t="t" r="r" b="b"/>
              <a:pathLst>
                <a:path w="2885" h="998" extrusionOk="0">
                  <a:moveTo>
                    <a:pt x="239" y="0"/>
                  </a:moveTo>
                  <a:cubicBezTo>
                    <a:pt x="219" y="0"/>
                    <a:pt x="199" y="20"/>
                    <a:pt x="179" y="40"/>
                  </a:cubicBezTo>
                  <a:cubicBezTo>
                    <a:pt x="40" y="299"/>
                    <a:pt x="0" y="537"/>
                    <a:pt x="179" y="756"/>
                  </a:cubicBezTo>
                  <a:cubicBezTo>
                    <a:pt x="245" y="749"/>
                    <a:pt x="311" y="746"/>
                    <a:pt x="376" y="746"/>
                  </a:cubicBezTo>
                  <a:cubicBezTo>
                    <a:pt x="896" y="746"/>
                    <a:pt x="1379" y="935"/>
                    <a:pt x="1910" y="935"/>
                  </a:cubicBezTo>
                  <a:cubicBezTo>
                    <a:pt x="1963" y="978"/>
                    <a:pt x="2016" y="998"/>
                    <a:pt x="2079" y="998"/>
                  </a:cubicBezTo>
                  <a:cubicBezTo>
                    <a:pt x="2133" y="998"/>
                    <a:pt x="2194" y="983"/>
                    <a:pt x="2268" y="955"/>
                  </a:cubicBezTo>
                  <a:cubicBezTo>
                    <a:pt x="2268" y="915"/>
                    <a:pt x="2288" y="895"/>
                    <a:pt x="2308" y="856"/>
                  </a:cubicBezTo>
                  <a:cubicBezTo>
                    <a:pt x="2323" y="858"/>
                    <a:pt x="2338" y="859"/>
                    <a:pt x="2351" y="859"/>
                  </a:cubicBezTo>
                  <a:cubicBezTo>
                    <a:pt x="2615" y="859"/>
                    <a:pt x="2464" y="379"/>
                    <a:pt x="2722" y="379"/>
                  </a:cubicBezTo>
                  <a:cubicBezTo>
                    <a:pt x="2751" y="379"/>
                    <a:pt x="2785" y="385"/>
                    <a:pt x="2825" y="398"/>
                  </a:cubicBezTo>
                  <a:cubicBezTo>
                    <a:pt x="2885" y="318"/>
                    <a:pt x="2865" y="239"/>
                    <a:pt x="2805" y="199"/>
                  </a:cubicBezTo>
                  <a:cubicBezTo>
                    <a:pt x="1970" y="0"/>
                    <a:pt x="1094" y="4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2195725" y="1501350"/>
              <a:ext cx="71350" cy="32100"/>
            </a:xfrm>
            <a:custGeom>
              <a:avLst/>
              <a:gdLst/>
              <a:ahLst/>
              <a:cxnLst/>
              <a:rect l="l" t="t" r="r" b="b"/>
              <a:pathLst>
                <a:path w="2854" h="1284" extrusionOk="0">
                  <a:moveTo>
                    <a:pt x="1600" y="1"/>
                  </a:moveTo>
                  <a:cubicBezTo>
                    <a:pt x="1049" y="1"/>
                    <a:pt x="535" y="338"/>
                    <a:pt x="49" y="1033"/>
                  </a:cubicBezTo>
                  <a:cubicBezTo>
                    <a:pt x="1" y="1210"/>
                    <a:pt x="57" y="1283"/>
                    <a:pt x="175" y="1283"/>
                  </a:cubicBezTo>
                  <a:cubicBezTo>
                    <a:pt x="203" y="1283"/>
                    <a:pt x="234" y="1279"/>
                    <a:pt x="268" y="1272"/>
                  </a:cubicBezTo>
                  <a:cubicBezTo>
                    <a:pt x="407" y="1212"/>
                    <a:pt x="507" y="1113"/>
                    <a:pt x="606" y="1013"/>
                  </a:cubicBezTo>
                  <a:cubicBezTo>
                    <a:pt x="1006" y="688"/>
                    <a:pt x="1413" y="489"/>
                    <a:pt x="1853" y="489"/>
                  </a:cubicBezTo>
                  <a:cubicBezTo>
                    <a:pt x="2114" y="489"/>
                    <a:pt x="2386" y="559"/>
                    <a:pt x="2675" y="715"/>
                  </a:cubicBezTo>
                  <a:cubicBezTo>
                    <a:pt x="2774" y="715"/>
                    <a:pt x="2854" y="655"/>
                    <a:pt x="2854" y="516"/>
                  </a:cubicBezTo>
                  <a:cubicBezTo>
                    <a:pt x="2413" y="175"/>
                    <a:pt x="1997" y="1"/>
                    <a:pt x="16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2168600" y="1613125"/>
              <a:ext cx="71100" cy="23975"/>
            </a:xfrm>
            <a:custGeom>
              <a:avLst/>
              <a:gdLst/>
              <a:ahLst/>
              <a:cxnLst/>
              <a:rect l="l" t="t" r="r" b="b"/>
              <a:pathLst>
                <a:path w="2844" h="959" extrusionOk="0">
                  <a:moveTo>
                    <a:pt x="781" y="1"/>
                  </a:moveTo>
                  <a:cubicBezTo>
                    <a:pt x="567" y="1"/>
                    <a:pt x="353" y="8"/>
                    <a:pt x="139" y="23"/>
                  </a:cubicBezTo>
                  <a:cubicBezTo>
                    <a:pt x="100" y="83"/>
                    <a:pt x="80" y="103"/>
                    <a:pt x="60" y="123"/>
                  </a:cubicBezTo>
                  <a:cubicBezTo>
                    <a:pt x="0" y="361"/>
                    <a:pt x="80" y="580"/>
                    <a:pt x="80" y="799"/>
                  </a:cubicBezTo>
                  <a:cubicBezTo>
                    <a:pt x="348" y="928"/>
                    <a:pt x="631" y="939"/>
                    <a:pt x="911" y="939"/>
                  </a:cubicBezTo>
                  <a:cubicBezTo>
                    <a:pt x="974" y="939"/>
                    <a:pt x="1038" y="939"/>
                    <a:pt x="1101" y="939"/>
                  </a:cubicBezTo>
                  <a:cubicBezTo>
                    <a:pt x="1233" y="939"/>
                    <a:pt x="1364" y="942"/>
                    <a:pt x="1492" y="958"/>
                  </a:cubicBezTo>
                  <a:cubicBezTo>
                    <a:pt x="1478" y="729"/>
                    <a:pt x="1378" y="670"/>
                    <a:pt x="1253" y="670"/>
                  </a:cubicBezTo>
                  <a:cubicBezTo>
                    <a:pt x="1121" y="670"/>
                    <a:pt x="961" y="735"/>
                    <a:pt x="842" y="735"/>
                  </a:cubicBezTo>
                  <a:cubicBezTo>
                    <a:pt x="760" y="735"/>
                    <a:pt x="697" y="704"/>
                    <a:pt x="677" y="600"/>
                  </a:cubicBezTo>
                  <a:lnTo>
                    <a:pt x="677" y="600"/>
                  </a:lnTo>
                  <a:cubicBezTo>
                    <a:pt x="739" y="607"/>
                    <a:pt x="803" y="610"/>
                    <a:pt x="868" y="610"/>
                  </a:cubicBezTo>
                  <a:cubicBezTo>
                    <a:pt x="1121" y="610"/>
                    <a:pt x="1385" y="569"/>
                    <a:pt x="1648" y="569"/>
                  </a:cubicBezTo>
                  <a:cubicBezTo>
                    <a:pt x="1914" y="569"/>
                    <a:pt x="2179" y="611"/>
                    <a:pt x="2427" y="779"/>
                  </a:cubicBezTo>
                  <a:cubicBezTo>
                    <a:pt x="2442" y="780"/>
                    <a:pt x="2456" y="781"/>
                    <a:pt x="2470" y="781"/>
                  </a:cubicBezTo>
                  <a:cubicBezTo>
                    <a:pt x="2754" y="781"/>
                    <a:pt x="2844" y="586"/>
                    <a:pt x="2825" y="302"/>
                  </a:cubicBezTo>
                  <a:lnTo>
                    <a:pt x="2725" y="202"/>
                  </a:lnTo>
                  <a:cubicBezTo>
                    <a:pt x="2069" y="68"/>
                    <a:pt x="1424" y="1"/>
                    <a:pt x="7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1972150" y="1480425"/>
              <a:ext cx="21400" cy="87050"/>
            </a:xfrm>
            <a:custGeom>
              <a:avLst/>
              <a:gdLst/>
              <a:ahLst/>
              <a:cxnLst/>
              <a:rect l="l" t="t" r="r" b="b"/>
              <a:pathLst>
                <a:path w="856" h="3482" extrusionOk="0">
                  <a:moveTo>
                    <a:pt x="714" y="0"/>
                  </a:moveTo>
                  <a:cubicBezTo>
                    <a:pt x="604" y="0"/>
                    <a:pt x="536" y="89"/>
                    <a:pt x="478" y="219"/>
                  </a:cubicBezTo>
                  <a:cubicBezTo>
                    <a:pt x="398" y="418"/>
                    <a:pt x="319" y="637"/>
                    <a:pt x="279" y="855"/>
                  </a:cubicBezTo>
                  <a:cubicBezTo>
                    <a:pt x="140" y="1512"/>
                    <a:pt x="239" y="2188"/>
                    <a:pt x="1" y="2805"/>
                  </a:cubicBezTo>
                  <a:cubicBezTo>
                    <a:pt x="259" y="2944"/>
                    <a:pt x="60" y="3322"/>
                    <a:pt x="339" y="3481"/>
                  </a:cubicBezTo>
                  <a:cubicBezTo>
                    <a:pt x="538" y="2327"/>
                    <a:pt x="438" y="1114"/>
                    <a:pt x="856" y="40"/>
                  </a:cubicBezTo>
                  <a:cubicBezTo>
                    <a:pt x="802" y="13"/>
                    <a:pt x="755" y="0"/>
                    <a:pt x="7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2183500" y="1528150"/>
              <a:ext cx="31625" cy="55000"/>
            </a:xfrm>
            <a:custGeom>
              <a:avLst/>
              <a:gdLst/>
              <a:ahLst/>
              <a:cxnLst/>
              <a:rect l="l" t="t" r="r" b="b"/>
              <a:pathLst>
                <a:path w="1265" h="2200" extrusionOk="0">
                  <a:moveTo>
                    <a:pt x="558" y="1"/>
                  </a:moveTo>
                  <a:cubicBezTo>
                    <a:pt x="379" y="140"/>
                    <a:pt x="299" y="339"/>
                    <a:pt x="240" y="538"/>
                  </a:cubicBezTo>
                  <a:cubicBezTo>
                    <a:pt x="260" y="598"/>
                    <a:pt x="379" y="677"/>
                    <a:pt x="200" y="677"/>
                  </a:cubicBezTo>
                  <a:cubicBezTo>
                    <a:pt x="1" y="1373"/>
                    <a:pt x="399" y="1791"/>
                    <a:pt x="896" y="2129"/>
                  </a:cubicBezTo>
                  <a:cubicBezTo>
                    <a:pt x="972" y="2158"/>
                    <a:pt x="1060" y="2199"/>
                    <a:pt x="1131" y="2199"/>
                  </a:cubicBezTo>
                  <a:cubicBezTo>
                    <a:pt x="1209" y="2199"/>
                    <a:pt x="1265" y="2148"/>
                    <a:pt x="1254" y="1970"/>
                  </a:cubicBezTo>
                  <a:cubicBezTo>
                    <a:pt x="439" y="1532"/>
                    <a:pt x="379" y="1433"/>
                    <a:pt x="638" y="617"/>
                  </a:cubicBezTo>
                  <a:cubicBezTo>
                    <a:pt x="657" y="478"/>
                    <a:pt x="737" y="339"/>
                    <a:pt x="777" y="220"/>
                  </a:cubicBezTo>
                  <a:lnTo>
                    <a:pt x="5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2018900" y="1603750"/>
              <a:ext cx="61700" cy="18925"/>
            </a:xfrm>
            <a:custGeom>
              <a:avLst/>
              <a:gdLst/>
              <a:ahLst/>
              <a:cxnLst/>
              <a:rect l="l" t="t" r="r" b="b"/>
              <a:pathLst>
                <a:path w="2468" h="757" extrusionOk="0">
                  <a:moveTo>
                    <a:pt x="219" y="0"/>
                  </a:moveTo>
                  <a:cubicBezTo>
                    <a:pt x="160" y="0"/>
                    <a:pt x="80" y="80"/>
                    <a:pt x="0" y="100"/>
                  </a:cubicBezTo>
                  <a:cubicBezTo>
                    <a:pt x="60" y="179"/>
                    <a:pt x="120" y="239"/>
                    <a:pt x="199" y="299"/>
                  </a:cubicBezTo>
                  <a:cubicBezTo>
                    <a:pt x="100" y="378"/>
                    <a:pt x="100" y="498"/>
                    <a:pt x="160" y="657"/>
                  </a:cubicBezTo>
                  <a:cubicBezTo>
                    <a:pt x="194" y="655"/>
                    <a:pt x="228" y="654"/>
                    <a:pt x="263" y="654"/>
                  </a:cubicBezTo>
                  <a:cubicBezTo>
                    <a:pt x="613" y="654"/>
                    <a:pt x="993" y="738"/>
                    <a:pt x="1373" y="756"/>
                  </a:cubicBezTo>
                  <a:cubicBezTo>
                    <a:pt x="1572" y="657"/>
                    <a:pt x="1751" y="498"/>
                    <a:pt x="1970" y="498"/>
                  </a:cubicBezTo>
                  <a:cubicBezTo>
                    <a:pt x="2109" y="478"/>
                    <a:pt x="2268" y="478"/>
                    <a:pt x="2388" y="378"/>
                  </a:cubicBezTo>
                  <a:cubicBezTo>
                    <a:pt x="2407" y="359"/>
                    <a:pt x="2447" y="299"/>
                    <a:pt x="2467" y="279"/>
                  </a:cubicBezTo>
                  <a:cubicBezTo>
                    <a:pt x="1751" y="60"/>
                    <a:pt x="975"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2205400" y="1577400"/>
              <a:ext cx="52725" cy="13950"/>
            </a:xfrm>
            <a:custGeom>
              <a:avLst/>
              <a:gdLst/>
              <a:ahLst/>
              <a:cxnLst/>
              <a:rect l="l" t="t" r="r" b="b"/>
              <a:pathLst>
                <a:path w="2109" h="558" extrusionOk="0">
                  <a:moveTo>
                    <a:pt x="358" y="0"/>
                  </a:moveTo>
                  <a:cubicBezTo>
                    <a:pt x="279" y="119"/>
                    <a:pt x="159" y="139"/>
                    <a:pt x="0" y="159"/>
                  </a:cubicBezTo>
                  <a:cubicBezTo>
                    <a:pt x="397" y="441"/>
                    <a:pt x="826" y="558"/>
                    <a:pt x="1294" y="558"/>
                  </a:cubicBezTo>
                  <a:cubicBezTo>
                    <a:pt x="1553" y="558"/>
                    <a:pt x="1825" y="522"/>
                    <a:pt x="2109" y="458"/>
                  </a:cubicBezTo>
                  <a:cubicBezTo>
                    <a:pt x="1552" y="20"/>
                    <a:pt x="895" y="15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2083550" y="1505775"/>
              <a:ext cx="11475" cy="70650"/>
            </a:xfrm>
            <a:custGeom>
              <a:avLst/>
              <a:gdLst/>
              <a:ahLst/>
              <a:cxnLst/>
              <a:rect l="l" t="t" r="r" b="b"/>
              <a:pathLst>
                <a:path w="459" h="2826" extrusionOk="0">
                  <a:moveTo>
                    <a:pt x="259" y="1"/>
                  </a:moveTo>
                  <a:cubicBezTo>
                    <a:pt x="1" y="199"/>
                    <a:pt x="259" y="518"/>
                    <a:pt x="60" y="717"/>
                  </a:cubicBezTo>
                  <a:cubicBezTo>
                    <a:pt x="120" y="1433"/>
                    <a:pt x="180" y="2129"/>
                    <a:pt x="259" y="2825"/>
                  </a:cubicBezTo>
                  <a:cubicBezTo>
                    <a:pt x="418" y="1890"/>
                    <a:pt x="458" y="936"/>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1974650" y="1465175"/>
              <a:ext cx="40300" cy="20225"/>
            </a:xfrm>
            <a:custGeom>
              <a:avLst/>
              <a:gdLst/>
              <a:ahLst/>
              <a:cxnLst/>
              <a:rect l="l" t="t" r="r" b="b"/>
              <a:pathLst>
                <a:path w="1612" h="809" extrusionOk="0">
                  <a:moveTo>
                    <a:pt x="934" y="1"/>
                  </a:moveTo>
                  <a:cubicBezTo>
                    <a:pt x="817" y="1"/>
                    <a:pt x="694" y="20"/>
                    <a:pt x="577" y="73"/>
                  </a:cubicBezTo>
                  <a:cubicBezTo>
                    <a:pt x="398" y="113"/>
                    <a:pt x="159" y="33"/>
                    <a:pt x="80" y="272"/>
                  </a:cubicBezTo>
                  <a:cubicBezTo>
                    <a:pt x="0" y="550"/>
                    <a:pt x="259" y="650"/>
                    <a:pt x="398" y="809"/>
                  </a:cubicBezTo>
                  <a:cubicBezTo>
                    <a:pt x="537" y="749"/>
                    <a:pt x="656" y="670"/>
                    <a:pt x="776" y="630"/>
                  </a:cubicBezTo>
                  <a:cubicBezTo>
                    <a:pt x="895" y="431"/>
                    <a:pt x="1094" y="471"/>
                    <a:pt x="1273" y="451"/>
                  </a:cubicBezTo>
                  <a:cubicBezTo>
                    <a:pt x="1492" y="272"/>
                    <a:pt x="1611" y="113"/>
                    <a:pt x="1213" y="33"/>
                  </a:cubicBezTo>
                  <a:cubicBezTo>
                    <a:pt x="1131" y="15"/>
                    <a:pt x="1035" y="1"/>
                    <a:pt x="9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1989050" y="1463100"/>
              <a:ext cx="50275" cy="13375"/>
            </a:xfrm>
            <a:custGeom>
              <a:avLst/>
              <a:gdLst/>
              <a:ahLst/>
              <a:cxnLst/>
              <a:rect l="l" t="t" r="r" b="b"/>
              <a:pathLst>
                <a:path w="2011" h="535" extrusionOk="0">
                  <a:moveTo>
                    <a:pt x="866" y="0"/>
                  </a:moveTo>
                  <a:cubicBezTo>
                    <a:pt x="578" y="0"/>
                    <a:pt x="290" y="46"/>
                    <a:pt x="1" y="156"/>
                  </a:cubicBezTo>
                  <a:cubicBezTo>
                    <a:pt x="200" y="156"/>
                    <a:pt x="379" y="196"/>
                    <a:pt x="578" y="196"/>
                  </a:cubicBezTo>
                  <a:cubicBezTo>
                    <a:pt x="856" y="216"/>
                    <a:pt x="737" y="395"/>
                    <a:pt x="697" y="534"/>
                  </a:cubicBezTo>
                  <a:cubicBezTo>
                    <a:pt x="708" y="534"/>
                    <a:pt x="718" y="535"/>
                    <a:pt x="729" y="535"/>
                  </a:cubicBezTo>
                  <a:cubicBezTo>
                    <a:pt x="1150" y="535"/>
                    <a:pt x="1466" y="186"/>
                    <a:pt x="1889" y="186"/>
                  </a:cubicBezTo>
                  <a:cubicBezTo>
                    <a:pt x="1928" y="186"/>
                    <a:pt x="1969" y="189"/>
                    <a:pt x="2010" y="196"/>
                  </a:cubicBezTo>
                  <a:cubicBezTo>
                    <a:pt x="1634" y="82"/>
                    <a:pt x="1251" y="0"/>
                    <a:pt x="8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326750" y="1506775"/>
              <a:ext cx="15925" cy="48525"/>
            </a:xfrm>
            <a:custGeom>
              <a:avLst/>
              <a:gdLst/>
              <a:ahLst/>
              <a:cxnLst/>
              <a:rect l="l" t="t" r="r" b="b"/>
              <a:pathLst>
                <a:path w="637" h="1941" extrusionOk="0">
                  <a:moveTo>
                    <a:pt x="80" y="0"/>
                  </a:moveTo>
                  <a:lnTo>
                    <a:pt x="80" y="0"/>
                  </a:lnTo>
                  <a:cubicBezTo>
                    <a:pt x="119" y="657"/>
                    <a:pt x="80" y="1194"/>
                    <a:pt x="0" y="1731"/>
                  </a:cubicBezTo>
                  <a:cubicBezTo>
                    <a:pt x="0" y="1863"/>
                    <a:pt x="55" y="1940"/>
                    <a:pt x="164" y="1940"/>
                  </a:cubicBezTo>
                  <a:cubicBezTo>
                    <a:pt x="186" y="1940"/>
                    <a:pt x="211" y="1937"/>
                    <a:pt x="239" y="1930"/>
                  </a:cubicBezTo>
                  <a:cubicBezTo>
                    <a:pt x="477" y="1293"/>
                    <a:pt x="637" y="677"/>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2145225" y="1611200"/>
              <a:ext cx="27375" cy="21925"/>
            </a:xfrm>
            <a:custGeom>
              <a:avLst/>
              <a:gdLst/>
              <a:ahLst/>
              <a:cxnLst/>
              <a:rect l="l" t="t" r="r" b="b"/>
              <a:pathLst>
                <a:path w="1095" h="877" extrusionOk="0">
                  <a:moveTo>
                    <a:pt x="770" y="1"/>
                  </a:moveTo>
                  <a:cubicBezTo>
                    <a:pt x="581" y="1"/>
                    <a:pt x="394" y="107"/>
                    <a:pt x="199" y="120"/>
                  </a:cubicBezTo>
                  <a:cubicBezTo>
                    <a:pt x="179" y="200"/>
                    <a:pt x="179" y="259"/>
                    <a:pt x="179" y="339"/>
                  </a:cubicBezTo>
                  <a:cubicBezTo>
                    <a:pt x="0" y="558"/>
                    <a:pt x="120" y="697"/>
                    <a:pt x="318" y="797"/>
                  </a:cubicBezTo>
                  <a:lnTo>
                    <a:pt x="378" y="876"/>
                  </a:lnTo>
                  <a:lnTo>
                    <a:pt x="875" y="876"/>
                  </a:lnTo>
                  <a:cubicBezTo>
                    <a:pt x="1094" y="697"/>
                    <a:pt x="995" y="458"/>
                    <a:pt x="1035" y="240"/>
                  </a:cubicBezTo>
                  <a:cubicBezTo>
                    <a:pt x="1035" y="180"/>
                    <a:pt x="1074" y="160"/>
                    <a:pt x="1074" y="120"/>
                  </a:cubicBezTo>
                  <a:cubicBezTo>
                    <a:pt x="971" y="31"/>
                    <a:pt x="870" y="1"/>
                    <a:pt x="7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2298400" y="1550050"/>
              <a:ext cx="34325" cy="28050"/>
            </a:xfrm>
            <a:custGeom>
              <a:avLst/>
              <a:gdLst/>
              <a:ahLst/>
              <a:cxnLst/>
              <a:rect l="l" t="t" r="r" b="b"/>
              <a:pathLst>
                <a:path w="1373" h="1122" extrusionOk="0">
                  <a:moveTo>
                    <a:pt x="1134" y="0"/>
                  </a:moveTo>
                  <a:cubicBezTo>
                    <a:pt x="1035" y="438"/>
                    <a:pt x="637" y="537"/>
                    <a:pt x="279" y="716"/>
                  </a:cubicBezTo>
                  <a:cubicBezTo>
                    <a:pt x="159" y="756"/>
                    <a:pt x="0" y="836"/>
                    <a:pt x="80" y="1015"/>
                  </a:cubicBezTo>
                  <a:cubicBezTo>
                    <a:pt x="114" y="1092"/>
                    <a:pt x="160" y="1121"/>
                    <a:pt x="212" y="1121"/>
                  </a:cubicBezTo>
                  <a:cubicBezTo>
                    <a:pt x="280" y="1121"/>
                    <a:pt x="359" y="1071"/>
                    <a:pt x="438" y="1015"/>
                  </a:cubicBezTo>
                  <a:cubicBezTo>
                    <a:pt x="657" y="855"/>
                    <a:pt x="875" y="756"/>
                    <a:pt x="1134" y="696"/>
                  </a:cubicBezTo>
                  <a:cubicBezTo>
                    <a:pt x="1373" y="637"/>
                    <a:pt x="1353" y="418"/>
                    <a:pt x="1373" y="219"/>
                  </a:cubicBezTo>
                  <a:cubicBezTo>
                    <a:pt x="1273" y="139"/>
                    <a:pt x="1214" y="6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2423225" y="1602250"/>
              <a:ext cx="41300" cy="16450"/>
            </a:xfrm>
            <a:custGeom>
              <a:avLst/>
              <a:gdLst/>
              <a:ahLst/>
              <a:cxnLst/>
              <a:rect l="l" t="t" r="r" b="b"/>
              <a:pathLst>
                <a:path w="1652" h="658" extrusionOk="0">
                  <a:moveTo>
                    <a:pt x="1572" y="1"/>
                  </a:moveTo>
                  <a:cubicBezTo>
                    <a:pt x="1076" y="56"/>
                    <a:pt x="631" y="366"/>
                    <a:pt x="127" y="366"/>
                  </a:cubicBezTo>
                  <a:cubicBezTo>
                    <a:pt x="85" y="366"/>
                    <a:pt x="43" y="363"/>
                    <a:pt x="0" y="359"/>
                  </a:cubicBezTo>
                  <a:lnTo>
                    <a:pt x="0" y="359"/>
                  </a:lnTo>
                  <a:cubicBezTo>
                    <a:pt x="120" y="458"/>
                    <a:pt x="219" y="538"/>
                    <a:pt x="338" y="637"/>
                  </a:cubicBezTo>
                  <a:cubicBezTo>
                    <a:pt x="438" y="657"/>
                    <a:pt x="557" y="657"/>
                    <a:pt x="657" y="657"/>
                  </a:cubicBezTo>
                  <a:cubicBezTo>
                    <a:pt x="716" y="637"/>
                    <a:pt x="776" y="598"/>
                    <a:pt x="856" y="558"/>
                  </a:cubicBezTo>
                  <a:cubicBezTo>
                    <a:pt x="915" y="558"/>
                    <a:pt x="995" y="538"/>
                    <a:pt x="1035" y="538"/>
                  </a:cubicBezTo>
                  <a:cubicBezTo>
                    <a:pt x="1214" y="458"/>
                    <a:pt x="1353" y="399"/>
                    <a:pt x="1512" y="299"/>
                  </a:cubicBezTo>
                  <a:cubicBezTo>
                    <a:pt x="1572" y="299"/>
                    <a:pt x="1631" y="239"/>
                    <a:pt x="1651" y="160"/>
                  </a:cubicBezTo>
                  <a:cubicBezTo>
                    <a:pt x="1651" y="100"/>
                    <a:pt x="1631" y="41"/>
                    <a:pt x="1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2076100" y="1480425"/>
              <a:ext cx="14925" cy="43775"/>
            </a:xfrm>
            <a:custGeom>
              <a:avLst/>
              <a:gdLst/>
              <a:ahLst/>
              <a:cxnLst/>
              <a:rect l="l" t="t" r="r" b="b"/>
              <a:pathLst>
                <a:path w="597" h="1751" extrusionOk="0">
                  <a:moveTo>
                    <a:pt x="299" y="0"/>
                  </a:moveTo>
                  <a:lnTo>
                    <a:pt x="299" y="0"/>
                  </a:lnTo>
                  <a:cubicBezTo>
                    <a:pt x="0" y="597"/>
                    <a:pt x="378" y="1154"/>
                    <a:pt x="358" y="1751"/>
                  </a:cubicBezTo>
                  <a:cubicBezTo>
                    <a:pt x="597" y="1552"/>
                    <a:pt x="478" y="1253"/>
                    <a:pt x="557" y="1015"/>
                  </a:cubicBezTo>
                  <a:cubicBezTo>
                    <a:pt x="557" y="836"/>
                    <a:pt x="517" y="696"/>
                    <a:pt x="517" y="557"/>
                  </a:cubicBezTo>
                  <a:cubicBezTo>
                    <a:pt x="318" y="418"/>
                    <a:pt x="557" y="11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2083550" y="1435100"/>
              <a:ext cx="31850" cy="16375"/>
            </a:xfrm>
            <a:custGeom>
              <a:avLst/>
              <a:gdLst/>
              <a:ahLst/>
              <a:cxnLst/>
              <a:rect l="l" t="t" r="r" b="b"/>
              <a:pathLst>
                <a:path w="1274" h="655" extrusionOk="0">
                  <a:moveTo>
                    <a:pt x="296" y="0"/>
                  </a:moveTo>
                  <a:cubicBezTo>
                    <a:pt x="200" y="0"/>
                    <a:pt x="119" y="47"/>
                    <a:pt x="80" y="222"/>
                  </a:cubicBezTo>
                  <a:cubicBezTo>
                    <a:pt x="1" y="381"/>
                    <a:pt x="319" y="341"/>
                    <a:pt x="398" y="480"/>
                  </a:cubicBezTo>
                  <a:cubicBezTo>
                    <a:pt x="578" y="609"/>
                    <a:pt x="767" y="654"/>
                    <a:pt x="958" y="654"/>
                  </a:cubicBezTo>
                  <a:cubicBezTo>
                    <a:pt x="1062" y="654"/>
                    <a:pt x="1168" y="641"/>
                    <a:pt x="1274" y="619"/>
                  </a:cubicBezTo>
                  <a:cubicBezTo>
                    <a:pt x="1274" y="460"/>
                    <a:pt x="1254" y="361"/>
                    <a:pt x="1114" y="281"/>
                  </a:cubicBezTo>
                  <a:cubicBezTo>
                    <a:pt x="975" y="281"/>
                    <a:pt x="856" y="222"/>
                    <a:pt x="756" y="122"/>
                  </a:cubicBezTo>
                  <a:cubicBezTo>
                    <a:pt x="717" y="62"/>
                    <a:pt x="677" y="62"/>
                    <a:pt x="617" y="62"/>
                  </a:cubicBezTo>
                  <a:cubicBezTo>
                    <a:pt x="515" y="52"/>
                    <a:pt x="397" y="0"/>
                    <a:pt x="2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2074100" y="1433075"/>
              <a:ext cx="24900" cy="13550"/>
            </a:xfrm>
            <a:custGeom>
              <a:avLst/>
              <a:gdLst/>
              <a:ahLst/>
              <a:cxnLst/>
              <a:rect l="l" t="t" r="r" b="b"/>
              <a:pathLst>
                <a:path w="996" h="542" extrusionOk="0">
                  <a:moveTo>
                    <a:pt x="484" y="0"/>
                  </a:moveTo>
                  <a:cubicBezTo>
                    <a:pt x="408" y="0"/>
                    <a:pt x="333" y="4"/>
                    <a:pt x="259" y="4"/>
                  </a:cubicBezTo>
                  <a:lnTo>
                    <a:pt x="219" y="64"/>
                  </a:lnTo>
                  <a:lnTo>
                    <a:pt x="219" y="143"/>
                  </a:lnTo>
                  <a:cubicBezTo>
                    <a:pt x="199" y="223"/>
                    <a:pt x="160" y="303"/>
                    <a:pt x="80" y="342"/>
                  </a:cubicBezTo>
                  <a:cubicBezTo>
                    <a:pt x="1" y="422"/>
                    <a:pt x="1" y="462"/>
                    <a:pt x="80" y="521"/>
                  </a:cubicBezTo>
                  <a:cubicBezTo>
                    <a:pt x="299" y="521"/>
                    <a:pt x="558" y="541"/>
                    <a:pt x="776" y="541"/>
                  </a:cubicBezTo>
                  <a:cubicBezTo>
                    <a:pt x="379" y="143"/>
                    <a:pt x="756" y="163"/>
                    <a:pt x="995" y="143"/>
                  </a:cubicBezTo>
                  <a:cubicBezTo>
                    <a:pt x="830" y="20"/>
                    <a:pt x="655" y="0"/>
                    <a:pt x="4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2240200" y="1435275"/>
              <a:ext cx="22900" cy="6875"/>
            </a:xfrm>
            <a:custGeom>
              <a:avLst/>
              <a:gdLst/>
              <a:ahLst/>
              <a:cxnLst/>
              <a:rect l="l" t="t" r="r" b="b"/>
              <a:pathLst>
                <a:path w="916" h="275" extrusionOk="0">
                  <a:moveTo>
                    <a:pt x="647" y="1"/>
                  </a:moveTo>
                  <a:cubicBezTo>
                    <a:pt x="568" y="1"/>
                    <a:pt x="488" y="26"/>
                    <a:pt x="399" y="75"/>
                  </a:cubicBezTo>
                  <a:cubicBezTo>
                    <a:pt x="279" y="115"/>
                    <a:pt x="120" y="36"/>
                    <a:pt x="1" y="235"/>
                  </a:cubicBezTo>
                  <a:cubicBezTo>
                    <a:pt x="220" y="254"/>
                    <a:pt x="399" y="254"/>
                    <a:pt x="597" y="274"/>
                  </a:cubicBezTo>
                  <a:cubicBezTo>
                    <a:pt x="697" y="254"/>
                    <a:pt x="816" y="254"/>
                    <a:pt x="916" y="235"/>
                  </a:cubicBezTo>
                  <a:lnTo>
                    <a:pt x="916" y="135"/>
                  </a:lnTo>
                  <a:lnTo>
                    <a:pt x="896" y="75"/>
                  </a:lnTo>
                  <a:cubicBezTo>
                    <a:pt x="806" y="26"/>
                    <a:pt x="727" y="1"/>
                    <a:pt x="6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2405800" y="1462025"/>
              <a:ext cx="8000" cy="26875"/>
            </a:xfrm>
            <a:custGeom>
              <a:avLst/>
              <a:gdLst/>
              <a:ahLst/>
              <a:cxnLst/>
              <a:rect l="l" t="t" r="r" b="b"/>
              <a:pathLst>
                <a:path w="320" h="1075" extrusionOk="0">
                  <a:moveTo>
                    <a:pt x="160" y="0"/>
                  </a:moveTo>
                  <a:cubicBezTo>
                    <a:pt x="1" y="358"/>
                    <a:pt x="21" y="696"/>
                    <a:pt x="41" y="1074"/>
                  </a:cubicBezTo>
                  <a:cubicBezTo>
                    <a:pt x="220" y="935"/>
                    <a:pt x="160" y="736"/>
                    <a:pt x="220" y="537"/>
                  </a:cubicBezTo>
                  <a:cubicBezTo>
                    <a:pt x="260" y="477"/>
                    <a:pt x="299" y="398"/>
                    <a:pt x="319" y="298"/>
                  </a:cubicBezTo>
                  <a:cubicBezTo>
                    <a:pt x="319" y="179"/>
                    <a:pt x="299"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2083550" y="1475050"/>
              <a:ext cx="9975" cy="18825"/>
            </a:xfrm>
            <a:custGeom>
              <a:avLst/>
              <a:gdLst/>
              <a:ahLst/>
              <a:cxnLst/>
              <a:rect l="l" t="t" r="r" b="b"/>
              <a:pathLst>
                <a:path w="399" h="753" extrusionOk="0">
                  <a:moveTo>
                    <a:pt x="131" y="0"/>
                  </a:moveTo>
                  <a:cubicBezTo>
                    <a:pt x="75" y="0"/>
                    <a:pt x="38" y="76"/>
                    <a:pt x="1" y="175"/>
                  </a:cubicBezTo>
                  <a:cubicBezTo>
                    <a:pt x="60" y="374"/>
                    <a:pt x="1" y="633"/>
                    <a:pt x="219" y="752"/>
                  </a:cubicBezTo>
                  <a:cubicBezTo>
                    <a:pt x="279" y="533"/>
                    <a:pt x="398" y="334"/>
                    <a:pt x="259" y="96"/>
                  </a:cubicBezTo>
                  <a:cubicBezTo>
                    <a:pt x="207" y="28"/>
                    <a:pt x="165" y="0"/>
                    <a:pt x="1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2074100" y="1610350"/>
              <a:ext cx="15950" cy="18925"/>
            </a:xfrm>
            <a:custGeom>
              <a:avLst/>
              <a:gdLst/>
              <a:ahLst/>
              <a:cxnLst/>
              <a:rect l="l" t="t" r="r" b="b"/>
              <a:pathLst>
                <a:path w="638" h="757" extrusionOk="0">
                  <a:moveTo>
                    <a:pt x="331" y="0"/>
                  </a:moveTo>
                  <a:cubicBezTo>
                    <a:pt x="299" y="0"/>
                    <a:pt x="269" y="5"/>
                    <a:pt x="239" y="15"/>
                  </a:cubicBezTo>
                  <a:lnTo>
                    <a:pt x="239" y="75"/>
                  </a:lnTo>
                  <a:cubicBezTo>
                    <a:pt x="140" y="134"/>
                    <a:pt x="60" y="194"/>
                    <a:pt x="1" y="293"/>
                  </a:cubicBezTo>
                  <a:cubicBezTo>
                    <a:pt x="1" y="333"/>
                    <a:pt x="1" y="413"/>
                    <a:pt x="40" y="492"/>
                  </a:cubicBezTo>
                  <a:cubicBezTo>
                    <a:pt x="122" y="591"/>
                    <a:pt x="164" y="756"/>
                    <a:pt x="320" y="756"/>
                  </a:cubicBezTo>
                  <a:cubicBezTo>
                    <a:pt x="354" y="756"/>
                    <a:pt x="392" y="749"/>
                    <a:pt x="438" y="731"/>
                  </a:cubicBezTo>
                  <a:cubicBezTo>
                    <a:pt x="438" y="492"/>
                    <a:pt x="637" y="234"/>
                    <a:pt x="438" y="15"/>
                  </a:cubicBezTo>
                  <a:cubicBezTo>
                    <a:pt x="398" y="5"/>
                    <a:pt x="364" y="0"/>
                    <a:pt x="3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2308625" y="1493825"/>
              <a:ext cx="14150" cy="8725"/>
            </a:xfrm>
            <a:custGeom>
              <a:avLst/>
              <a:gdLst/>
              <a:ahLst/>
              <a:cxnLst/>
              <a:rect l="l" t="t" r="r" b="b"/>
              <a:pathLst>
                <a:path w="566" h="349" extrusionOk="0">
                  <a:moveTo>
                    <a:pt x="97" y="1"/>
                  </a:moveTo>
                  <a:cubicBezTo>
                    <a:pt x="39" y="1"/>
                    <a:pt x="1" y="39"/>
                    <a:pt x="29" y="160"/>
                  </a:cubicBezTo>
                  <a:cubicBezTo>
                    <a:pt x="52" y="288"/>
                    <a:pt x="143" y="348"/>
                    <a:pt x="266" y="348"/>
                  </a:cubicBezTo>
                  <a:cubicBezTo>
                    <a:pt x="354" y="348"/>
                    <a:pt x="458" y="318"/>
                    <a:pt x="566" y="260"/>
                  </a:cubicBezTo>
                  <a:cubicBezTo>
                    <a:pt x="447" y="180"/>
                    <a:pt x="367" y="120"/>
                    <a:pt x="307" y="81"/>
                  </a:cubicBezTo>
                  <a:cubicBezTo>
                    <a:pt x="255" y="49"/>
                    <a:pt x="163"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2054200" y="1436650"/>
              <a:ext cx="18925" cy="8700"/>
            </a:xfrm>
            <a:custGeom>
              <a:avLst/>
              <a:gdLst/>
              <a:ahLst/>
              <a:cxnLst/>
              <a:rect l="l" t="t" r="r" b="b"/>
              <a:pathLst>
                <a:path w="757" h="348" extrusionOk="0">
                  <a:moveTo>
                    <a:pt x="359" y="0"/>
                  </a:moveTo>
                  <a:cubicBezTo>
                    <a:pt x="200" y="0"/>
                    <a:pt x="80" y="20"/>
                    <a:pt x="1" y="180"/>
                  </a:cubicBezTo>
                  <a:cubicBezTo>
                    <a:pt x="180" y="269"/>
                    <a:pt x="348" y="347"/>
                    <a:pt x="521" y="347"/>
                  </a:cubicBezTo>
                  <a:cubicBezTo>
                    <a:pt x="579" y="347"/>
                    <a:pt x="637" y="339"/>
                    <a:pt x="697" y="319"/>
                  </a:cubicBezTo>
                  <a:cubicBezTo>
                    <a:pt x="757" y="279"/>
                    <a:pt x="757" y="219"/>
                    <a:pt x="697" y="180"/>
                  </a:cubicBezTo>
                  <a:cubicBezTo>
                    <a:pt x="598" y="80"/>
                    <a:pt x="458" y="10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2409300" y="1454550"/>
              <a:ext cx="11950" cy="18425"/>
            </a:xfrm>
            <a:custGeom>
              <a:avLst/>
              <a:gdLst/>
              <a:ahLst/>
              <a:cxnLst/>
              <a:rect l="l" t="t" r="r" b="b"/>
              <a:pathLst>
                <a:path w="478" h="737" extrusionOk="0">
                  <a:moveTo>
                    <a:pt x="60" y="1"/>
                  </a:moveTo>
                  <a:cubicBezTo>
                    <a:pt x="20" y="80"/>
                    <a:pt x="0" y="160"/>
                    <a:pt x="0" y="239"/>
                  </a:cubicBezTo>
                  <a:lnTo>
                    <a:pt x="0" y="279"/>
                  </a:lnTo>
                  <a:lnTo>
                    <a:pt x="20" y="339"/>
                  </a:lnTo>
                  <a:cubicBezTo>
                    <a:pt x="20" y="458"/>
                    <a:pt x="60" y="597"/>
                    <a:pt x="80" y="737"/>
                  </a:cubicBezTo>
                  <a:cubicBezTo>
                    <a:pt x="418" y="458"/>
                    <a:pt x="478" y="239"/>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2262575" y="1515225"/>
              <a:ext cx="8975" cy="7725"/>
            </a:xfrm>
            <a:custGeom>
              <a:avLst/>
              <a:gdLst/>
              <a:ahLst/>
              <a:cxnLst/>
              <a:rect l="l" t="t" r="r" b="b"/>
              <a:pathLst>
                <a:path w="359" h="309" extrusionOk="0">
                  <a:moveTo>
                    <a:pt x="180" y="1"/>
                  </a:moveTo>
                  <a:lnTo>
                    <a:pt x="1" y="160"/>
                  </a:lnTo>
                  <a:cubicBezTo>
                    <a:pt x="53" y="251"/>
                    <a:pt x="106" y="309"/>
                    <a:pt x="164" y="309"/>
                  </a:cubicBezTo>
                  <a:cubicBezTo>
                    <a:pt x="194" y="309"/>
                    <a:pt x="225" y="293"/>
                    <a:pt x="259" y="259"/>
                  </a:cubicBezTo>
                  <a:cubicBezTo>
                    <a:pt x="359" y="160"/>
                    <a:pt x="279" y="6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2187975" y="1541575"/>
              <a:ext cx="5000" cy="9025"/>
            </a:xfrm>
            <a:custGeom>
              <a:avLst/>
              <a:gdLst/>
              <a:ahLst/>
              <a:cxnLst/>
              <a:rect l="l" t="t" r="r" b="b"/>
              <a:pathLst>
                <a:path w="200" h="361" extrusionOk="0">
                  <a:moveTo>
                    <a:pt x="61" y="1"/>
                  </a:moveTo>
                  <a:cubicBezTo>
                    <a:pt x="21" y="41"/>
                    <a:pt x="1" y="80"/>
                    <a:pt x="21" y="160"/>
                  </a:cubicBezTo>
                  <a:cubicBezTo>
                    <a:pt x="77" y="234"/>
                    <a:pt x="11" y="361"/>
                    <a:pt x="148" y="361"/>
                  </a:cubicBezTo>
                  <a:cubicBezTo>
                    <a:pt x="158" y="361"/>
                    <a:pt x="168" y="360"/>
                    <a:pt x="180" y="359"/>
                  </a:cubicBezTo>
                  <a:cubicBezTo>
                    <a:pt x="200" y="359"/>
                    <a:pt x="200" y="200"/>
                    <a:pt x="180" y="140"/>
                  </a:cubicBezTo>
                  <a:cubicBezTo>
                    <a:pt x="160" y="80"/>
                    <a:pt x="100" y="6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2405800" y="1624325"/>
              <a:ext cx="13475" cy="3925"/>
            </a:xfrm>
            <a:custGeom>
              <a:avLst/>
              <a:gdLst/>
              <a:ahLst/>
              <a:cxnLst/>
              <a:rect l="l" t="t" r="r" b="b"/>
              <a:pathLst>
                <a:path w="539" h="157" extrusionOk="0">
                  <a:moveTo>
                    <a:pt x="403" y="0"/>
                  </a:moveTo>
                  <a:cubicBezTo>
                    <a:pt x="245" y="0"/>
                    <a:pt x="110" y="54"/>
                    <a:pt x="1" y="132"/>
                  </a:cubicBezTo>
                  <a:cubicBezTo>
                    <a:pt x="85" y="141"/>
                    <a:pt x="170" y="156"/>
                    <a:pt x="249" y="156"/>
                  </a:cubicBezTo>
                  <a:cubicBezTo>
                    <a:pt x="358" y="156"/>
                    <a:pt x="458" y="128"/>
                    <a:pt x="538" y="13"/>
                  </a:cubicBezTo>
                  <a:cubicBezTo>
                    <a:pt x="491" y="4"/>
                    <a:pt x="446" y="0"/>
                    <a:pt x="4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2422225" y="1620000"/>
              <a:ext cx="9975" cy="4025"/>
            </a:xfrm>
            <a:custGeom>
              <a:avLst/>
              <a:gdLst/>
              <a:ahLst/>
              <a:cxnLst/>
              <a:rect l="l" t="t" r="r" b="b"/>
              <a:pathLst>
                <a:path w="399" h="161" extrusionOk="0">
                  <a:moveTo>
                    <a:pt x="302" y="0"/>
                  </a:moveTo>
                  <a:cubicBezTo>
                    <a:pt x="183" y="0"/>
                    <a:pt x="79" y="36"/>
                    <a:pt x="0" y="146"/>
                  </a:cubicBezTo>
                  <a:cubicBezTo>
                    <a:pt x="39" y="156"/>
                    <a:pt x="76" y="161"/>
                    <a:pt x="112" y="161"/>
                  </a:cubicBezTo>
                  <a:cubicBezTo>
                    <a:pt x="225" y="161"/>
                    <a:pt x="323" y="112"/>
                    <a:pt x="398" y="7"/>
                  </a:cubicBezTo>
                  <a:cubicBezTo>
                    <a:pt x="365" y="3"/>
                    <a:pt x="333"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2119850" y="1446350"/>
              <a:ext cx="9975" cy="3625"/>
            </a:xfrm>
            <a:custGeom>
              <a:avLst/>
              <a:gdLst/>
              <a:ahLst/>
              <a:cxnLst/>
              <a:rect l="l" t="t" r="r" b="b"/>
              <a:pathLst>
                <a:path w="399" h="145" extrusionOk="0">
                  <a:moveTo>
                    <a:pt x="272" y="1"/>
                  </a:moveTo>
                  <a:cubicBezTo>
                    <a:pt x="166" y="1"/>
                    <a:pt x="73" y="29"/>
                    <a:pt x="1" y="130"/>
                  </a:cubicBezTo>
                  <a:cubicBezTo>
                    <a:pt x="35" y="140"/>
                    <a:pt x="72" y="145"/>
                    <a:pt x="108" y="145"/>
                  </a:cubicBezTo>
                  <a:cubicBezTo>
                    <a:pt x="216" y="145"/>
                    <a:pt x="324" y="100"/>
                    <a:pt x="399" y="10"/>
                  </a:cubicBezTo>
                  <a:cubicBezTo>
                    <a:pt x="355" y="5"/>
                    <a:pt x="313"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2071625" y="1441625"/>
              <a:ext cx="4500" cy="4500"/>
            </a:xfrm>
            <a:custGeom>
              <a:avLst/>
              <a:gdLst/>
              <a:ahLst/>
              <a:cxnLst/>
              <a:rect l="l" t="t" r="r" b="b"/>
              <a:pathLst>
                <a:path w="180" h="180" extrusionOk="0">
                  <a:moveTo>
                    <a:pt x="0" y="0"/>
                  </a:moveTo>
                  <a:lnTo>
                    <a:pt x="0" y="160"/>
                  </a:lnTo>
                  <a:cubicBezTo>
                    <a:pt x="60" y="179"/>
                    <a:pt x="100" y="179"/>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2236725" y="1617675"/>
              <a:ext cx="4500" cy="3000"/>
            </a:xfrm>
            <a:custGeom>
              <a:avLst/>
              <a:gdLst/>
              <a:ahLst/>
              <a:cxnLst/>
              <a:rect l="l" t="t" r="r" b="b"/>
              <a:pathLst>
                <a:path w="180" h="120" extrusionOk="0">
                  <a:moveTo>
                    <a:pt x="140" y="0"/>
                  </a:moveTo>
                  <a:cubicBezTo>
                    <a:pt x="100" y="20"/>
                    <a:pt x="40" y="20"/>
                    <a:pt x="0" y="40"/>
                  </a:cubicBezTo>
                  <a:lnTo>
                    <a:pt x="20" y="80"/>
                  </a:lnTo>
                  <a:cubicBezTo>
                    <a:pt x="20" y="100"/>
                    <a:pt x="40" y="100"/>
                    <a:pt x="60" y="120"/>
                  </a:cubicBezTo>
                  <a:cubicBezTo>
                    <a:pt x="120" y="120"/>
                    <a:pt x="140" y="120"/>
                    <a:pt x="160" y="80"/>
                  </a:cubicBezTo>
                  <a:lnTo>
                    <a:pt x="179" y="40"/>
                  </a:lnTo>
                  <a:cubicBezTo>
                    <a:pt x="160" y="40"/>
                    <a:pt x="160"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2542575" y="1554950"/>
              <a:ext cx="43800" cy="16575"/>
            </a:xfrm>
            <a:custGeom>
              <a:avLst/>
              <a:gdLst/>
              <a:ahLst/>
              <a:cxnLst/>
              <a:rect l="l" t="t" r="r" b="b"/>
              <a:pathLst>
                <a:path w="1752" h="663" extrusionOk="0">
                  <a:moveTo>
                    <a:pt x="1615" y="1"/>
                  </a:moveTo>
                  <a:cubicBezTo>
                    <a:pt x="980" y="1"/>
                    <a:pt x="536" y="468"/>
                    <a:pt x="0" y="659"/>
                  </a:cubicBezTo>
                  <a:cubicBezTo>
                    <a:pt x="33" y="661"/>
                    <a:pt x="64" y="662"/>
                    <a:pt x="96" y="662"/>
                  </a:cubicBezTo>
                  <a:cubicBezTo>
                    <a:pt x="667" y="662"/>
                    <a:pt x="1124" y="334"/>
                    <a:pt x="1652" y="202"/>
                  </a:cubicBezTo>
                  <a:lnTo>
                    <a:pt x="1691" y="142"/>
                  </a:lnTo>
                  <a:cubicBezTo>
                    <a:pt x="1751" y="102"/>
                    <a:pt x="1751" y="43"/>
                    <a:pt x="1691" y="3"/>
                  </a:cubicBezTo>
                  <a:cubicBezTo>
                    <a:pt x="1666" y="1"/>
                    <a:pt x="1640" y="1"/>
                    <a:pt x="16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2583850" y="1550175"/>
              <a:ext cx="16925" cy="8700"/>
            </a:xfrm>
            <a:custGeom>
              <a:avLst/>
              <a:gdLst/>
              <a:ahLst/>
              <a:cxnLst/>
              <a:rect l="l" t="t" r="r" b="b"/>
              <a:pathLst>
                <a:path w="677" h="348" extrusionOk="0">
                  <a:moveTo>
                    <a:pt x="415" y="1"/>
                  </a:moveTo>
                  <a:cubicBezTo>
                    <a:pt x="337" y="1"/>
                    <a:pt x="255" y="15"/>
                    <a:pt x="180" y="15"/>
                  </a:cubicBezTo>
                  <a:lnTo>
                    <a:pt x="1" y="194"/>
                  </a:lnTo>
                  <a:lnTo>
                    <a:pt x="1" y="254"/>
                  </a:lnTo>
                  <a:lnTo>
                    <a:pt x="1" y="333"/>
                  </a:lnTo>
                  <a:cubicBezTo>
                    <a:pt x="44" y="343"/>
                    <a:pt x="86" y="348"/>
                    <a:pt x="127" y="348"/>
                  </a:cubicBezTo>
                  <a:cubicBezTo>
                    <a:pt x="332" y="348"/>
                    <a:pt x="511" y="237"/>
                    <a:pt x="677" y="154"/>
                  </a:cubicBezTo>
                  <a:cubicBezTo>
                    <a:pt x="619" y="27"/>
                    <a:pt x="522" y="1"/>
                    <a:pt x="4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2463000" y="1596500"/>
              <a:ext cx="17150" cy="11400"/>
            </a:xfrm>
            <a:custGeom>
              <a:avLst/>
              <a:gdLst/>
              <a:ahLst/>
              <a:cxnLst/>
              <a:rect l="l" t="t" r="r" b="b"/>
              <a:pathLst>
                <a:path w="686" h="456" extrusionOk="0">
                  <a:moveTo>
                    <a:pt x="603" y="0"/>
                  </a:moveTo>
                  <a:cubicBezTo>
                    <a:pt x="576" y="0"/>
                    <a:pt x="541" y="10"/>
                    <a:pt x="498" y="32"/>
                  </a:cubicBezTo>
                  <a:cubicBezTo>
                    <a:pt x="319" y="52"/>
                    <a:pt x="140" y="131"/>
                    <a:pt x="1" y="231"/>
                  </a:cubicBezTo>
                  <a:lnTo>
                    <a:pt x="1" y="390"/>
                  </a:lnTo>
                  <a:cubicBezTo>
                    <a:pt x="12" y="437"/>
                    <a:pt x="44" y="456"/>
                    <a:pt x="81" y="456"/>
                  </a:cubicBezTo>
                  <a:cubicBezTo>
                    <a:pt x="107" y="456"/>
                    <a:pt x="135" y="446"/>
                    <a:pt x="160" y="430"/>
                  </a:cubicBezTo>
                  <a:cubicBezTo>
                    <a:pt x="200" y="370"/>
                    <a:pt x="259" y="370"/>
                    <a:pt x="319" y="370"/>
                  </a:cubicBezTo>
                  <a:cubicBezTo>
                    <a:pt x="359" y="330"/>
                    <a:pt x="418" y="290"/>
                    <a:pt x="498" y="271"/>
                  </a:cubicBezTo>
                  <a:cubicBezTo>
                    <a:pt x="558" y="251"/>
                    <a:pt x="617" y="191"/>
                    <a:pt x="657" y="171"/>
                  </a:cubicBezTo>
                  <a:cubicBezTo>
                    <a:pt x="686" y="70"/>
                    <a:pt x="673" y="0"/>
                    <a:pt x="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2475425" y="1592975"/>
              <a:ext cx="15450" cy="8300"/>
            </a:xfrm>
            <a:custGeom>
              <a:avLst/>
              <a:gdLst/>
              <a:ahLst/>
              <a:cxnLst/>
              <a:rect l="l" t="t" r="r" b="b"/>
              <a:pathLst>
                <a:path w="618" h="332" extrusionOk="0">
                  <a:moveTo>
                    <a:pt x="393" y="1"/>
                  </a:moveTo>
                  <a:cubicBezTo>
                    <a:pt x="328" y="1"/>
                    <a:pt x="255" y="15"/>
                    <a:pt x="200" y="34"/>
                  </a:cubicBezTo>
                  <a:cubicBezTo>
                    <a:pt x="120" y="93"/>
                    <a:pt x="61" y="133"/>
                    <a:pt x="1" y="193"/>
                  </a:cubicBezTo>
                  <a:cubicBezTo>
                    <a:pt x="61" y="233"/>
                    <a:pt x="120" y="292"/>
                    <a:pt x="160" y="332"/>
                  </a:cubicBezTo>
                  <a:lnTo>
                    <a:pt x="319" y="332"/>
                  </a:lnTo>
                  <a:cubicBezTo>
                    <a:pt x="399" y="213"/>
                    <a:pt x="618" y="213"/>
                    <a:pt x="558" y="73"/>
                  </a:cubicBezTo>
                  <a:cubicBezTo>
                    <a:pt x="537" y="20"/>
                    <a:pt x="469"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2499300" y="1590325"/>
              <a:ext cx="4500" cy="2500"/>
            </a:xfrm>
            <a:custGeom>
              <a:avLst/>
              <a:gdLst/>
              <a:ahLst/>
              <a:cxnLst/>
              <a:rect l="l" t="t" r="r" b="b"/>
              <a:pathLst>
                <a:path w="180" h="100" extrusionOk="0">
                  <a:moveTo>
                    <a:pt x="160" y="0"/>
                  </a:moveTo>
                  <a:cubicBezTo>
                    <a:pt x="100" y="20"/>
                    <a:pt x="60" y="20"/>
                    <a:pt x="1" y="40"/>
                  </a:cubicBezTo>
                  <a:cubicBezTo>
                    <a:pt x="21" y="80"/>
                    <a:pt x="21" y="100"/>
                    <a:pt x="60" y="100"/>
                  </a:cubicBezTo>
                  <a:cubicBezTo>
                    <a:pt x="80" y="80"/>
                    <a:pt x="140" y="80"/>
                    <a:pt x="180" y="40"/>
                  </a:cubicBezTo>
                  <a:cubicBezTo>
                    <a:pt x="180" y="20"/>
                    <a:pt x="16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2707175" y="1511725"/>
              <a:ext cx="8000" cy="5450"/>
            </a:xfrm>
            <a:custGeom>
              <a:avLst/>
              <a:gdLst/>
              <a:ahLst/>
              <a:cxnLst/>
              <a:rect l="l" t="t" r="r" b="b"/>
              <a:pathLst>
                <a:path w="320" h="218" extrusionOk="0">
                  <a:moveTo>
                    <a:pt x="202" y="0"/>
                  </a:moveTo>
                  <a:cubicBezTo>
                    <a:pt x="181" y="0"/>
                    <a:pt x="160" y="1"/>
                    <a:pt x="140" y="1"/>
                  </a:cubicBezTo>
                  <a:cubicBezTo>
                    <a:pt x="41" y="1"/>
                    <a:pt x="1" y="61"/>
                    <a:pt x="1" y="160"/>
                  </a:cubicBezTo>
                  <a:cubicBezTo>
                    <a:pt x="19" y="206"/>
                    <a:pt x="45" y="218"/>
                    <a:pt x="78" y="218"/>
                  </a:cubicBezTo>
                  <a:cubicBezTo>
                    <a:pt x="117" y="218"/>
                    <a:pt x="166" y="200"/>
                    <a:pt x="220" y="200"/>
                  </a:cubicBezTo>
                  <a:cubicBezTo>
                    <a:pt x="240" y="180"/>
                    <a:pt x="319" y="141"/>
                    <a:pt x="319" y="101"/>
                  </a:cubicBezTo>
                  <a:cubicBezTo>
                    <a:pt x="319" y="11"/>
                    <a:pt x="263" y="0"/>
                    <a:pt x="2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2638050" y="1538100"/>
              <a:ext cx="8975" cy="7075"/>
            </a:xfrm>
            <a:custGeom>
              <a:avLst/>
              <a:gdLst/>
              <a:ahLst/>
              <a:cxnLst/>
              <a:rect l="l" t="t" r="r" b="b"/>
              <a:pathLst>
                <a:path w="359" h="283" extrusionOk="0">
                  <a:moveTo>
                    <a:pt x="259" y="1"/>
                  </a:moveTo>
                  <a:cubicBezTo>
                    <a:pt x="180" y="20"/>
                    <a:pt x="120" y="80"/>
                    <a:pt x="61" y="140"/>
                  </a:cubicBezTo>
                  <a:cubicBezTo>
                    <a:pt x="1" y="200"/>
                    <a:pt x="1" y="239"/>
                    <a:pt x="80" y="279"/>
                  </a:cubicBezTo>
                  <a:cubicBezTo>
                    <a:pt x="93" y="281"/>
                    <a:pt x="105" y="282"/>
                    <a:pt x="117" y="282"/>
                  </a:cubicBezTo>
                  <a:cubicBezTo>
                    <a:pt x="216" y="282"/>
                    <a:pt x="284" y="209"/>
                    <a:pt x="319" y="120"/>
                  </a:cubicBezTo>
                  <a:cubicBezTo>
                    <a:pt x="359" y="100"/>
                    <a:pt x="279" y="4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2387900" y="1174875"/>
              <a:ext cx="161175" cy="28825"/>
            </a:xfrm>
            <a:custGeom>
              <a:avLst/>
              <a:gdLst/>
              <a:ahLst/>
              <a:cxnLst/>
              <a:rect l="l" t="t" r="r" b="b"/>
              <a:pathLst>
                <a:path w="6447" h="1153" extrusionOk="0">
                  <a:moveTo>
                    <a:pt x="6055" y="1"/>
                  </a:moveTo>
                  <a:cubicBezTo>
                    <a:pt x="5901" y="1"/>
                    <a:pt x="5722" y="60"/>
                    <a:pt x="5551" y="87"/>
                  </a:cubicBezTo>
                  <a:cubicBezTo>
                    <a:pt x="5539" y="75"/>
                    <a:pt x="5526" y="70"/>
                    <a:pt x="5514" y="70"/>
                  </a:cubicBezTo>
                  <a:cubicBezTo>
                    <a:pt x="5486" y="70"/>
                    <a:pt x="5459" y="94"/>
                    <a:pt x="5432" y="107"/>
                  </a:cubicBezTo>
                  <a:cubicBezTo>
                    <a:pt x="5340" y="166"/>
                    <a:pt x="5233" y="175"/>
                    <a:pt x="5124" y="175"/>
                  </a:cubicBezTo>
                  <a:cubicBezTo>
                    <a:pt x="5072" y="175"/>
                    <a:pt x="5020" y="173"/>
                    <a:pt x="4969" y="173"/>
                  </a:cubicBezTo>
                  <a:cubicBezTo>
                    <a:pt x="4867" y="173"/>
                    <a:pt x="4767" y="181"/>
                    <a:pt x="4676" y="227"/>
                  </a:cubicBezTo>
                  <a:cubicBezTo>
                    <a:pt x="4278" y="227"/>
                    <a:pt x="3900" y="286"/>
                    <a:pt x="3482" y="326"/>
                  </a:cubicBezTo>
                  <a:cubicBezTo>
                    <a:pt x="2832" y="363"/>
                    <a:pt x="2234" y="609"/>
                    <a:pt x="1591" y="609"/>
                  </a:cubicBezTo>
                  <a:cubicBezTo>
                    <a:pt x="1545" y="609"/>
                    <a:pt x="1499" y="607"/>
                    <a:pt x="1453" y="605"/>
                  </a:cubicBezTo>
                  <a:cubicBezTo>
                    <a:pt x="1335" y="664"/>
                    <a:pt x="1220" y="684"/>
                    <a:pt x="1106" y="684"/>
                  </a:cubicBezTo>
                  <a:cubicBezTo>
                    <a:pt x="951" y="684"/>
                    <a:pt x="798" y="647"/>
                    <a:pt x="637" y="625"/>
                  </a:cubicBezTo>
                  <a:cubicBezTo>
                    <a:pt x="573" y="610"/>
                    <a:pt x="509" y="601"/>
                    <a:pt x="448" y="601"/>
                  </a:cubicBezTo>
                  <a:cubicBezTo>
                    <a:pt x="266" y="601"/>
                    <a:pt x="105" y="679"/>
                    <a:pt x="1" y="903"/>
                  </a:cubicBezTo>
                  <a:cubicBezTo>
                    <a:pt x="235" y="1099"/>
                    <a:pt x="478" y="1152"/>
                    <a:pt x="725" y="1152"/>
                  </a:cubicBezTo>
                  <a:cubicBezTo>
                    <a:pt x="1014" y="1152"/>
                    <a:pt x="1310" y="1079"/>
                    <a:pt x="1605" y="1079"/>
                  </a:cubicBezTo>
                  <a:cubicBezTo>
                    <a:pt x="1720" y="1079"/>
                    <a:pt x="1836" y="1091"/>
                    <a:pt x="1950" y="1122"/>
                  </a:cubicBezTo>
                  <a:lnTo>
                    <a:pt x="2647" y="1122"/>
                  </a:lnTo>
                  <a:cubicBezTo>
                    <a:pt x="2655" y="1114"/>
                    <a:pt x="2670" y="1109"/>
                    <a:pt x="2689" y="1109"/>
                  </a:cubicBezTo>
                  <a:cubicBezTo>
                    <a:pt x="2716" y="1109"/>
                    <a:pt x="2751" y="1118"/>
                    <a:pt x="2786" y="1142"/>
                  </a:cubicBezTo>
                  <a:cubicBezTo>
                    <a:pt x="2895" y="1064"/>
                    <a:pt x="3016" y="1050"/>
                    <a:pt x="3138" y="1050"/>
                  </a:cubicBezTo>
                  <a:cubicBezTo>
                    <a:pt x="3207" y="1050"/>
                    <a:pt x="3275" y="1054"/>
                    <a:pt x="3343" y="1054"/>
                  </a:cubicBezTo>
                  <a:cubicBezTo>
                    <a:pt x="3464" y="1054"/>
                    <a:pt x="3580" y="1041"/>
                    <a:pt x="3681" y="963"/>
                  </a:cubicBezTo>
                  <a:cubicBezTo>
                    <a:pt x="3823" y="821"/>
                    <a:pt x="3972" y="796"/>
                    <a:pt x="4131" y="796"/>
                  </a:cubicBezTo>
                  <a:cubicBezTo>
                    <a:pt x="4217" y="796"/>
                    <a:pt x="4306" y="804"/>
                    <a:pt x="4397" y="804"/>
                  </a:cubicBezTo>
                  <a:cubicBezTo>
                    <a:pt x="4443" y="807"/>
                    <a:pt x="4490" y="810"/>
                    <a:pt x="4538" y="810"/>
                  </a:cubicBezTo>
                  <a:cubicBezTo>
                    <a:pt x="4734" y="810"/>
                    <a:pt x="4933" y="769"/>
                    <a:pt x="5093" y="625"/>
                  </a:cubicBezTo>
                  <a:cubicBezTo>
                    <a:pt x="5239" y="552"/>
                    <a:pt x="5389" y="535"/>
                    <a:pt x="5541" y="535"/>
                  </a:cubicBezTo>
                  <a:cubicBezTo>
                    <a:pt x="5674" y="535"/>
                    <a:pt x="5809" y="548"/>
                    <a:pt x="5941" y="548"/>
                  </a:cubicBezTo>
                  <a:cubicBezTo>
                    <a:pt x="6072" y="548"/>
                    <a:pt x="6201" y="535"/>
                    <a:pt x="6327" y="485"/>
                  </a:cubicBezTo>
                  <a:cubicBezTo>
                    <a:pt x="6386" y="485"/>
                    <a:pt x="6426" y="485"/>
                    <a:pt x="6446" y="426"/>
                  </a:cubicBezTo>
                  <a:cubicBezTo>
                    <a:pt x="6392" y="88"/>
                    <a:pt x="6242" y="1"/>
                    <a:pt x="6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2335200" y="1175675"/>
              <a:ext cx="89025" cy="30925"/>
            </a:xfrm>
            <a:custGeom>
              <a:avLst/>
              <a:gdLst/>
              <a:ahLst/>
              <a:cxnLst/>
              <a:rect l="l" t="t" r="r" b="b"/>
              <a:pathLst>
                <a:path w="3561" h="1237" extrusionOk="0">
                  <a:moveTo>
                    <a:pt x="406" y="0"/>
                  </a:moveTo>
                  <a:cubicBezTo>
                    <a:pt x="311" y="0"/>
                    <a:pt x="215" y="30"/>
                    <a:pt x="120" y="115"/>
                  </a:cubicBezTo>
                  <a:cubicBezTo>
                    <a:pt x="0" y="473"/>
                    <a:pt x="120" y="792"/>
                    <a:pt x="318" y="1090"/>
                  </a:cubicBezTo>
                  <a:cubicBezTo>
                    <a:pt x="430" y="1187"/>
                    <a:pt x="561" y="1236"/>
                    <a:pt x="704" y="1236"/>
                  </a:cubicBezTo>
                  <a:cubicBezTo>
                    <a:pt x="766" y="1236"/>
                    <a:pt x="830" y="1227"/>
                    <a:pt x="895" y="1209"/>
                  </a:cubicBezTo>
                  <a:cubicBezTo>
                    <a:pt x="1033" y="1175"/>
                    <a:pt x="1155" y="1126"/>
                    <a:pt x="1289" y="1126"/>
                  </a:cubicBezTo>
                  <a:cubicBezTo>
                    <a:pt x="1310" y="1126"/>
                    <a:pt x="1331" y="1127"/>
                    <a:pt x="1353" y="1130"/>
                  </a:cubicBezTo>
                  <a:cubicBezTo>
                    <a:pt x="1612" y="1110"/>
                    <a:pt x="1890" y="1130"/>
                    <a:pt x="2069" y="871"/>
                  </a:cubicBezTo>
                  <a:cubicBezTo>
                    <a:pt x="2292" y="741"/>
                    <a:pt x="2532" y="737"/>
                    <a:pt x="2771" y="737"/>
                  </a:cubicBezTo>
                  <a:cubicBezTo>
                    <a:pt x="2788" y="737"/>
                    <a:pt x="2805" y="737"/>
                    <a:pt x="2822" y="737"/>
                  </a:cubicBezTo>
                  <a:cubicBezTo>
                    <a:pt x="3079" y="737"/>
                    <a:pt x="3332" y="732"/>
                    <a:pt x="3561" y="573"/>
                  </a:cubicBezTo>
                  <a:cubicBezTo>
                    <a:pt x="3462" y="573"/>
                    <a:pt x="3382" y="573"/>
                    <a:pt x="3302" y="553"/>
                  </a:cubicBezTo>
                  <a:cubicBezTo>
                    <a:pt x="3278" y="543"/>
                    <a:pt x="3249" y="540"/>
                    <a:pt x="3219" y="540"/>
                  </a:cubicBezTo>
                  <a:cubicBezTo>
                    <a:pt x="3190" y="540"/>
                    <a:pt x="3159" y="543"/>
                    <a:pt x="3131" y="543"/>
                  </a:cubicBezTo>
                  <a:cubicBezTo>
                    <a:pt x="3074" y="543"/>
                    <a:pt x="3024" y="533"/>
                    <a:pt x="3004" y="473"/>
                  </a:cubicBezTo>
                  <a:cubicBezTo>
                    <a:pt x="2984" y="414"/>
                    <a:pt x="3103" y="314"/>
                    <a:pt x="3183" y="215"/>
                  </a:cubicBezTo>
                  <a:cubicBezTo>
                    <a:pt x="3087" y="77"/>
                    <a:pt x="2943" y="35"/>
                    <a:pt x="2791" y="35"/>
                  </a:cubicBezTo>
                  <a:cubicBezTo>
                    <a:pt x="2723" y="35"/>
                    <a:pt x="2654" y="43"/>
                    <a:pt x="2586" y="55"/>
                  </a:cubicBezTo>
                  <a:cubicBezTo>
                    <a:pt x="2353" y="105"/>
                    <a:pt x="2134" y="139"/>
                    <a:pt x="1912" y="139"/>
                  </a:cubicBezTo>
                  <a:cubicBezTo>
                    <a:pt x="1775" y="139"/>
                    <a:pt x="1637" y="126"/>
                    <a:pt x="1492" y="95"/>
                  </a:cubicBezTo>
                  <a:lnTo>
                    <a:pt x="1253" y="95"/>
                  </a:lnTo>
                  <a:cubicBezTo>
                    <a:pt x="1186" y="135"/>
                    <a:pt x="1118" y="149"/>
                    <a:pt x="1050" y="149"/>
                  </a:cubicBezTo>
                  <a:cubicBezTo>
                    <a:pt x="835" y="149"/>
                    <a:pt x="621"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2332200" y="1105925"/>
              <a:ext cx="92525" cy="28150"/>
            </a:xfrm>
            <a:custGeom>
              <a:avLst/>
              <a:gdLst/>
              <a:ahLst/>
              <a:cxnLst/>
              <a:rect l="l" t="t" r="r" b="b"/>
              <a:pathLst>
                <a:path w="3701" h="1126" extrusionOk="0">
                  <a:moveTo>
                    <a:pt x="259" y="1"/>
                  </a:moveTo>
                  <a:cubicBezTo>
                    <a:pt x="180" y="21"/>
                    <a:pt x="120" y="80"/>
                    <a:pt x="80" y="140"/>
                  </a:cubicBezTo>
                  <a:cubicBezTo>
                    <a:pt x="1" y="359"/>
                    <a:pt x="1" y="518"/>
                    <a:pt x="100" y="717"/>
                  </a:cubicBezTo>
                  <a:cubicBezTo>
                    <a:pt x="220" y="896"/>
                    <a:pt x="458" y="976"/>
                    <a:pt x="618" y="1095"/>
                  </a:cubicBezTo>
                  <a:cubicBezTo>
                    <a:pt x="657" y="1095"/>
                    <a:pt x="697" y="1115"/>
                    <a:pt x="717" y="1115"/>
                  </a:cubicBezTo>
                  <a:cubicBezTo>
                    <a:pt x="807" y="1122"/>
                    <a:pt x="896" y="1126"/>
                    <a:pt x="985" y="1126"/>
                  </a:cubicBezTo>
                  <a:cubicBezTo>
                    <a:pt x="1840" y="1126"/>
                    <a:pt x="2653" y="807"/>
                    <a:pt x="3482" y="717"/>
                  </a:cubicBezTo>
                  <a:cubicBezTo>
                    <a:pt x="3562" y="697"/>
                    <a:pt x="3601" y="637"/>
                    <a:pt x="3681" y="617"/>
                  </a:cubicBezTo>
                  <a:cubicBezTo>
                    <a:pt x="3701" y="558"/>
                    <a:pt x="3681" y="478"/>
                    <a:pt x="3641" y="399"/>
                  </a:cubicBezTo>
                  <a:cubicBezTo>
                    <a:pt x="3519" y="352"/>
                    <a:pt x="3406" y="331"/>
                    <a:pt x="3293" y="331"/>
                  </a:cubicBezTo>
                  <a:cubicBezTo>
                    <a:pt x="3167" y="331"/>
                    <a:pt x="3042" y="357"/>
                    <a:pt x="2905" y="399"/>
                  </a:cubicBezTo>
                  <a:cubicBezTo>
                    <a:pt x="2647" y="399"/>
                    <a:pt x="2388" y="419"/>
                    <a:pt x="2109" y="419"/>
                  </a:cubicBezTo>
                  <a:cubicBezTo>
                    <a:pt x="1943" y="446"/>
                    <a:pt x="1782" y="462"/>
                    <a:pt x="1624" y="462"/>
                  </a:cubicBezTo>
                  <a:cubicBezTo>
                    <a:pt x="1217" y="462"/>
                    <a:pt x="837" y="359"/>
                    <a:pt x="478" y="100"/>
                  </a:cubicBezTo>
                  <a:cubicBezTo>
                    <a:pt x="399" y="21"/>
                    <a:pt x="31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2329225" y="1048675"/>
              <a:ext cx="64675" cy="23475"/>
            </a:xfrm>
            <a:custGeom>
              <a:avLst/>
              <a:gdLst/>
              <a:ahLst/>
              <a:cxnLst/>
              <a:rect l="l" t="t" r="r" b="b"/>
              <a:pathLst>
                <a:path w="2587" h="939" extrusionOk="0">
                  <a:moveTo>
                    <a:pt x="302" y="0"/>
                  </a:moveTo>
                  <a:cubicBezTo>
                    <a:pt x="252" y="0"/>
                    <a:pt x="207" y="15"/>
                    <a:pt x="180" y="43"/>
                  </a:cubicBezTo>
                  <a:cubicBezTo>
                    <a:pt x="0" y="282"/>
                    <a:pt x="398" y="401"/>
                    <a:pt x="279" y="600"/>
                  </a:cubicBezTo>
                  <a:cubicBezTo>
                    <a:pt x="319" y="799"/>
                    <a:pt x="498" y="878"/>
                    <a:pt x="637" y="938"/>
                  </a:cubicBezTo>
                  <a:cubicBezTo>
                    <a:pt x="856" y="878"/>
                    <a:pt x="1055" y="779"/>
                    <a:pt x="1313" y="779"/>
                  </a:cubicBezTo>
                  <a:cubicBezTo>
                    <a:pt x="1831" y="779"/>
                    <a:pt x="2268" y="520"/>
                    <a:pt x="2587" y="103"/>
                  </a:cubicBezTo>
                  <a:cubicBezTo>
                    <a:pt x="1890" y="83"/>
                    <a:pt x="1174" y="83"/>
                    <a:pt x="478" y="63"/>
                  </a:cubicBezTo>
                  <a:cubicBezTo>
                    <a:pt x="425" y="20"/>
                    <a:pt x="360"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2414275" y="1125325"/>
              <a:ext cx="66650" cy="27250"/>
            </a:xfrm>
            <a:custGeom>
              <a:avLst/>
              <a:gdLst/>
              <a:ahLst/>
              <a:cxnLst/>
              <a:rect l="l" t="t" r="r" b="b"/>
              <a:pathLst>
                <a:path w="2666" h="1090" extrusionOk="0">
                  <a:moveTo>
                    <a:pt x="2467" y="1"/>
                  </a:moveTo>
                  <a:cubicBezTo>
                    <a:pt x="1771" y="140"/>
                    <a:pt x="1015" y="120"/>
                    <a:pt x="378" y="498"/>
                  </a:cubicBezTo>
                  <a:cubicBezTo>
                    <a:pt x="139" y="617"/>
                    <a:pt x="0" y="796"/>
                    <a:pt x="219" y="1035"/>
                  </a:cubicBezTo>
                  <a:cubicBezTo>
                    <a:pt x="318" y="1065"/>
                    <a:pt x="413" y="1090"/>
                    <a:pt x="500" y="1090"/>
                  </a:cubicBezTo>
                  <a:cubicBezTo>
                    <a:pt x="587" y="1090"/>
                    <a:pt x="667" y="1065"/>
                    <a:pt x="736" y="995"/>
                  </a:cubicBezTo>
                  <a:cubicBezTo>
                    <a:pt x="895" y="856"/>
                    <a:pt x="1114" y="995"/>
                    <a:pt x="1273" y="836"/>
                  </a:cubicBezTo>
                  <a:cubicBezTo>
                    <a:pt x="1371" y="746"/>
                    <a:pt x="1489" y="727"/>
                    <a:pt x="1612" y="727"/>
                  </a:cubicBezTo>
                  <a:cubicBezTo>
                    <a:pt x="1706" y="727"/>
                    <a:pt x="1804" y="738"/>
                    <a:pt x="1897" y="738"/>
                  </a:cubicBezTo>
                  <a:cubicBezTo>
                    <a:pt x="1979" y="738"/>
                    <a:pt x="2058" y="730"/>
                    <a:pt x="2129" y="697"/>
                  </a:cubicBezTo>
                  <a:cubicBezTo>
                    <a:pt x="2188" y="657"/>
                    <a:pt x="2228" y="657"/>
                    <a:pt x="2288" y="657"/>
                  </a:cubicBezTo>
                  <a:cubicBezTo>
                    <a:pt x="2347" y="637"/>
                    <a:pt x="2387" y="558"/>
                    <a:pt x="2427" y="518"/>
                  </a:cubicBezTo>
                  <a:cubicBezTo>
                    <a:pt x="2507" y="339"/>
                    <a:pt x="2666" y="16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2637550" y="1149700"/>
              <a:ext cx="79600" cy="21900"/>
            </a:xfrm>
            <a:custGeom>
              <a:avLst/>
              <a:gdLst/>
              <a:ahLst/>
              <a:cxnLst/>
              <a:rect l="l" t="t" r="r" b="b"/>
              <a:pathLst>
                <a:path w="3184" h="876" extrusionOk="0">
                  <a:moveTo>
                    <a:pt x="2925" y="0"/>
                  </a:moveTo>
                  <a:cubicBezTo>
                    <a:pt x="2527" y="0"/>
                    <a:pt x="2110" y="20"/>
                    <a:pt x="1712" y="40"/>
                  </a:cubicBezTo>
                  <a:cubicBezTo>
                    <a:pt x="1632" y="60"/>
                    <a:pt x="1612" y="100"/>
                    <a:pt x="1612" y="160"/>
                  </a:cubicBezTo>
                  <a:cubicBezTo>
                    <a:pt x="1612" y="212"/>
                    <a:pt x="1629" y="225"/>
                    <a:pt x="1645" y="225"/>
                  </a:cubicBezTo>
                  <a:cubicBezTo>
                    <a:pt x="1647" y="225"/>
                    <a:pt x="1650" y="225"/>
                    <a:pt x="1652" y="224"/>
                  </a:cubicBezTo>
                  <a:lnTo>
                    <a:pt x="1652" y="224"/>
                  </a:lnTo>
                  <a:cubicBezTo>
                    <a:pt x="1646" y="228"/>
                    <a:pt x="1640" y="233"/>
                    <a:pt x="1632" y="239"/>
                  </a:cubicBezTo>
                  <a:cubicBezTo>
                    <a:pt x="1612" y="239"/>
                    <a:pt x="1553" y="199"/>
                    <a:pt x="1513" y="160"/>
                  </a:cubicBezTo>
                  <a:cubicBezTo>
                    <a:pt x="1483" y="150"/>
                    <a:pt x="1453" y="145"/>
                    <a:pt x="1423" y="145"/>
                  </a:cubicBezTo>
                  <a:cubicBezTo>
                    <a:pt x="1393" y="145"/>
                    <a:pt x="1364" y="150"/>
                    <a:pt x="1334" y="160"/>
                  </a:cubicBezTo>
                  <a:cubicBezTo>
                    <a:pt x="1297" y="223"/>
                    <a:pt x="1265" y="250"/>
                    <a:pt x="1235" y="250"/>
                  </a:cubicBezTo>
                  <a:cubicBezTo>
                    <a:pt x="1199" y="250"/>
                    <a:pt x="1167" y="213"/>
                    <a:pt x="1135" y="160"/>
                  </a:cubicBezTo>
                  <a:cubicBezTo>
                    <a:pt x="1124" y="154"/>
                    <a:pt x="1111" y="152"/>
                    <a:pt x="1095" y="152"/>
                  </a:cubicBezTo>
                  <a:cubicBezTo>
                    <a:pt x="1054" y="152"/>
                    <a:pt x="1000" y="170"/>
                    <a:pt x="956" y="199"/>
                  </a:cubicBezTo>
                  <a:cubicBezTo>
                    <a:pt x="942" y="257"/>
                    <a:pt x="925" y="278"/>
                    <a:pt x="907" y="278"/>
                  </a:cubicBezTo>
                  <a:cubicBezTo>
                    <a:pt x="876" y="278"/>
                    <a:pt x="842" y="210"/>
                    <a:pt x="817" y="160"/>
                  </a:cubicBezTo>
                  <a:cubicBezTo>
                    <a:pt x="797" y="155"/>
                    <a:pt x="779" y="152"/>
                    <a:pt x="763" y="152"/>
                  </a:cubicBezTo>
                  <a:cubicBezTo>
                    <a:pt x="716" y="152"/>
                    <a:pt x="682" y="174"/>
                    <a:pt x="638" y="219"/>
                  </a:cubicBezTo>
                  <a:cubicBezTo>
                    <a:pt x="598" y="259"/>
                    <a:pt x="518" y="319"/>
                    <a:pt x="459" y="358"/>
                  </a:cubicBezTo>
                  <a:cubicBezTo>
                    <a:pt x="339" y="537"/>
                    <a:pt x="1" y="557"/>
                    <a:pt x="120" y="876"/>
                  </a:cubicBezTo>
                  <a:cubicBezTo>
                    <a:pt x="1135" y="736"/>
                    <a:pt x="2110" y="518"/>
                    <a:pt x="3104" y="259"/>
                  </a:cubicBezTo>
                  <a:cubicBezTo>
                    <a:pt x="3184" y="100"/>
                    <a:pt x="3084" y="20"/>
                    <a:pt x="29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2347625" y="1081575"/>
              <a:ext cx="61700" cy="25175"/>
            </a:xfrm>
            <a:custGeom>
              <a:avLst/>
              <a:gdLst/>
              <a:ahLst/>
              <a:cxnLst/>
              <a:rect l="l" t="t" r="r" b="b"/>
              <a:pathLst>
                <a:path w="2468" h="1007" extrusionOk="0">
                  <a:moveTo>
                    <a:pt x="2308" y="0"/>
                  </a:moveTo>
                  <a:cubicBezTo>
                    <a:pt x="1711" y="60"/>
                    <a:pt x="1154" y="159"/>
                    <a:pt x="577" y="338"/>
                  </a:cubicBezTo>
                  <a:cubicBezTo>
                    <a:pt x="458" y="477"/>
                    <a:pt x="279" y="557"/>
                    <a:pt x="100" y="597"/>
                  </a:cubicBezTo>
                  <a:cubicBezTo>
                    <a:pt x="40" y="637"/>
                    <a:pt x="1" y="696"/>
                    <a:pt x="1" y="776"/>
                  </a:cubicBezTo>
                  <a:cubicBezTo>
                    <a:pt x="40" y="855"/>
                    <a:pt x="80" y="935"/>
                    <a:pt x="160" y="955"/>
                  </a:cubicBezTo>
                  <a:cubicBezTo>
                    <a:pt x="248" y="993"/>
                    <a:pt x="344" y="1007"/>
                    <a:pt x="438" y="1007"/>
                  </a:cubicBezTo>
                  <a:cubicBezTo>
                    <a:pt x="493" y="1007"/>
                    <a:pt x="546" y="1002"/>
                    <a:pt x="597" y="995"/>
                  </a:cubicBezTo>
                  <a:cubicBezTo>
                    <a:pt x="677" y="995"/>
                    <a:pt x="756" y="975"/>
                    <a:pt x="816" y="955"/>
                  </a:cubicBezTo>
                  <a:cubicBezTo>
                    <a:pt x="995" y="895"/>
                    <a:pt x="1174" y="796"/>
                    <a:pt x="1313" y="696"/>
                  </a:cubicBezTo>
                  <a:cubicBezTo>
                    <a:pt x="1652" y="597"/>
                    <a:pt x="2049" y="736"/>
                    <a:pt x="2308" y="458"/>
                  </a:cubicBezTo>
                  <a:cubicBezTo>
                    <a:pt x="2467" y="298"/>
                    <a:pt x="2467" y="159"/>
                    <a:pt x="2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2587325" y="1158575"/>
              <a:ext cx="62200" cy="19000"/>
            </a:xfrm>
            <a:custGeom>
              <a:avLst/>
              <a:gdLst/>
              <a:ahLst/>
              <a:cxnLst/>
              <a:rect l="l" t="t" r="r" b="b"/>
              <a:pathLst>
                <a:path w="2488" h="760" extrusionOk="0">
                  <a:moveTo>
                    <a:pt x="2241" y="1"/>
                  </a:moveTo>
                  <a:cubicBezTo>
                    <a:pt x="1471" y="1"/>
                    <a:pt x="720" y="88"/>
                    <a:pt x="1" y="322"/>
                  </a:cubicBezTo>
                  <a:cubicBezTo>
                    <a:pt x="41" y="401"/>
                    <a:pt x="60" y="461"/>
                    <a:pt x="140" y="481"/>
                  </a:cubicBezTo>
                  <a:cubicBezTo>
                    <a:pt x="240" y="501"/>
                    <a:pt x="399" y="501"/>
                    <a:pt x="359" y="680"/>
                  </a:cubicBezTo>
                  <a:cubicBezTo>
                    <a:pt x="359" y="700"/>
                    <a:pt x="399" y="739"/>
                    <a:pt x="419" y="759"/>
                  </a:cubicBezTo>
                  <a:lnTo>
                    <a:pt x="2129" y="521"/>
                  </a:lnTo>
                  <a:cubicBezTo>
                    <a:pt x="2249" y="362"/>
                    <a:pt x="2348" y="182"/>
                    <a:pt x="2487" y="3"/>
                  </a:cubicBezTo>
                  <a:cubicBezTo>
                    <a:pt x="2405" y="2"/>
                    <a:pt x="2323" y="1"/>
                    <a:pt x="22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2526650" y="1166600"/>
              <a:ext cx="71150" cy="17675"/>
            </a:xfrm>
            <a:custGeom>
              <a:avLst/>
              <a:gdLst/>
              <a:ahLst/>
              <a:cxnLst/>
              <a:rect l="l" t="t" r="r" b="b"/>
              <a:pathLst>
                <a:path w="2846" h="707" extrusionOk="0">
                  <a:moveTo>
                    <a:pt x="2289" y="1"/>
                  </a:moveTo>
                  <a:cubicBezTo>
                    <a:pt x="2289" y="41"/>
                    <a:pt x="2269" y="60"/>
                    <a:pt x="2249" y="80"/>
                  </a:cubicBezTo>
                  <a:cubicBezTo>
                    <a:pt x="2227" y="88"/>
                    <a:pt x="2208" y="92"/>
                    <a:pt x="2190" y="92"/>
                  </a:cubicBezTo>
                  <a:cubicBezTo>
                    <a:pt x="2160" y="92"/>
                    <a:pt x="2135" y="78"/>
                    <a:pt x="2110" y="41"/>
                  </a:cubicBezTo>
                  <a:cubicBezTo>
                    <a:pt x="2012" y="30"/>
                    <a:pt x="1914" y="25"/>
                    <a:pt x="1817" y="25"/>
                  </a:cubicBezTo>
                  <a:cubicBezTo>
                    <a:pt x="1203" y="25"/>
                    <a:pt x="602" y="221"/>
                    <a:pt x="1" y="359"/>
                  </a:cubicBezTo>
                  <a:cubicBezTo>
                    <a:pt x="339" y="418"/>
                    <a:pt x="737" y="279"/>
                    <a:pt x="896" y="697"/>
                  </a:cubicBezTo>
                  <a:cubicBezTo>
                    <a:pt x="927" y="703"/>
                    <a:pt x="958" y="706"/>
                    <a:pt x="987" y="706"/>
                  </a:cubicBezTo>
                  <a:cubicBezTo>
                    <a:pt x="1145" y="706"/>
                    <a:pt x="1282" y="625"/>
                    <a:pt x="1433" y="558"/>
                  </a:cubicBezTo>
                  <a:cubicBezTo>
                    <a:pt x="1455" y="503"/>
                    <a:pt x="1483" y="472"/>
                    <a:pt x="1513" y="472"/>
                  </a:cubicBezTo>
                  <a:cubicBezTo>
                    <a:pt x="1539" y="472"/>
                    <a:pt x="1565" y="493"/>
                    <a:pt x="1592" y="538"/>
                  </a:cubicBezTo>
                  <a:cubicBezTo>
                    <a:pt x="1676" y="513"/>
                    <a:pt x="1762" y="504"/>
                    <a:pt x="1850" y="504"/>
                  </a:cubicBezTo>
                  <a:cubicBezTo>
                    <a:pt x="2027" y="504"/>
                    <a:pt x="2210" y="538"/>
                    <a:pt x="2391" y="538"/>
                  </a:cubicBezTo>
                  <a:cubicBezTo>
                    <a:pt x="2547" y="538"/>
                    <a:pt x="2700" y="513"/>
                    <a:pt x="2846" y="418"/>
                  </a:cubicBezTo>
                  <a:cubicBezTo>
                    <a:pt x="2826" y="379"/>
                    <a:pt x="2826" y="359"/>
                    <a:pt x="2786" y="339"/>
                  </a:cubicBezTo>
                  <a:cubicBezTo>
                    <a:pt x="2746" y="259"/>
                    <a:pt x="2746" y="140"/>
                    <a:pt x="2667" y="60"/>
                  </a:cubicBezTo>
                  <a:cubicBezTo>
                    <a:pt x="2587" y="41"/>
                    <a:pt x="2487" y="41"/>
                    <a:pt x="2428" y="21"/>
                  </a:cubicBezTo>
                  <a:lnTo>
                    <a:pt x="228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2747475" y="1028950"/>
              <a:ext cx="57700" cy="21300"/>
            </a:xfrm>
            <a:custGeom>
              <a:avLst/>
              <a:gdLst/>
              <a:ahLst/>
              <a:cxnLst/>
              <a:rect l="l" t="t" r="r" b="b"/>
              <a:pathLst>
                <a:path w="2308" h="852" extrusionOk="0">
                  <a:moveTo>
                    <a:pt x="1923" y="0"/>
                  </a:moveTo>
                  <a:cubicBezTo>
                    <a:pt x="1542" y="0"/>
                    <a:pt x="1169" y="56"/>
                    <a:pt x="796" y="235"/>
                  </a:cubicBezTo>
                  <a:cubicBezTo>
                    <a:pt x="557" y="374"/>
                    <a:pt x="299" y="374"/>
                    <a:pt x="60" y="374"/>
                  </a:cubicBezTo>
                  <a:cubicBezTo>
                    <a:pt x="20" y="454"/>
                    <a:pt x="0" y="494"/>
                    <a:pt x="60" y="573"/>
                  </a:cubicBezTo>
                  <a:cubicBezTo>
                    <a:pt x="159" y="693"/>
                    <a:pt x="299" y="732"/>
                    <a:pt x="398" y="852"/>
                  </a:cubicBezTo>
                  <a:cubicBezTo>
                    <a:pt x="818" y="701"/>
                    <a:pt x="1252" y="535"/>
                    <a:pt x="1712" y="535"/>
                  </a:cubicBezTo>
                  <a:cubicBezTo>
                    <a:pt x="1797" y="535"/>
                    <a:pt x="1883" y="541"/>
                    <a:pt x="1970" y="553"/>
                  </a:cubicBezTo>
                  <a:cubicBezTo>
                    <a:pt x="2022" y="579"/>
                    <a:pt x="2070" y="594"/>
                    <a:pt x="2118" y="594"/>
                  </a:cubicBezTo>
                  <a:cubicBezTo>
                    <a:pt x="2180" y="594"/>
                    <a:pt x="2241" y="570"/>
                    <a:pt x="2308" y="514"/>
                  </a:cubicBezTo>
                  <a:lnTo>
                    <a:pt x="2308" y="16"/>
                  </a:lnTo>
                  <a:cubicBezTo>
                    <a:pt x="2179" y="6"/>
                    <a:pt x="2050" y="0"/>
                    <a:pt x="19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2443100" y="1148650"/>
              <a:ext cx="61200" cy="22400"/>
            </a:xfrm>
            <a:custGeom>
              <a:avLst/>
              <a:gdLst/>
              <a:ahLst/>
              <a:cxnLst/>
              <a:rect l="l" t="t" r="r" b="b"/>
              <a:pathLst>
                <a:path w="2448" h="896" extrusionOk="0">
                  <a:moveTo>
                    <a:pt x="2113" y="1"/>
                  </a:moveTo>
                  <a:cubicBezTo>
                    <a:pt x="2037" y="1"/>
                    <a:pt x="2011" y="108"/>
                    <a:pt x="1941" y="108"/>
                  </a:cubicBezTo>
                  <a:cubicBezTo>
                    <a:pt x="1932" y="108"/>
                    <a:pt x="1922" y="107"/>
                    <a:pt x="1911" y="102"/>
                  </a:cubicBezTo>
                  <a:lnTo>
                    <a:pt x="1851" y="62"/>
                  </a:lnTo>
                  <a:cubicBezTo>
                    <a:pt x="1768" y="145"/>
                    <a:pt x="1682" y="171"/>
                    <a:pt x="1594" y="171"/>
                  </a:cubicBezTo>
                  <a:cubicBezTo>
                    <a:pt x="1451" y="171"/>
                    <a:pt x="1303" y="102"/>
                    <a:pt x="1155" y="102"/>
                  </a:cubicBezTo>
                  <a:cubicBezTo>
                    <a:pt x="1095" y="162"/>
                    <a:pt x="1035" y="202"/>
                    <a:pt x="956" y="261"/>
                  </a:cubicBezTo>
                  <a:cubicBezTo>
                    <a:pt x="916" y="281"/>
                    <a:pt x="856" y="281"/>
                    <a:pt x="817" y="281"/>
                  </a:cubicBezTo>
                  <a:cubicBezTo>
                    <a:pt x="697" y="361"/>
                    <a:pt x="518" y="301"/>
                    <a:pt x="399" y="420"/>
                  </a:cubicBezTo>
                  <a:cubicBezTo>
                    <a:pt x="339" y="420"/>
                    <a:pt x="260" y="400"/>
                    <a:pt x="220" y="400"/>
                  </a:cubicBezTo>
                  <a:cubicBezTo>
                    <a:pt x="190" y="388"/>
                    <a:pt x="161" y="382"/>
                    <a:pt x="135" y="382"/>
                  </a:cubicBezTo>
                  <a:cubicBezTo>
                    <a:pt x="76" y="382"/>
                    <a:pt x="29" y="417"/>
                    <a:pt x="1" y="500"/>
                  </a:cubicBezTo>
                  <a:cubicBezTo>
                    <a:pt x="68" y="814"/>
                    <a:pt x="211" y="896"/>
                    <a:pt x="381" y="896"/>
                  </a:cubicBezTo>
                  <a:cubicBezTo>
                    <a:pt x="565" y="896"/>
                    <a:pt x="779" y="798"/>
                    <a:pt x="956" y="798"/>
                  </a:cubicBezTo>
                  <a:cubicBezTo>
                    <a:pt x="1393" y="579"/>
                    <a:pt x="1950" y="798"/>
                    <a:pt x="2328" y="420"/>
                  </a:cubicBezTo>
                  <a:cubicBezTo>
                    <a:pt x="2428" y="361"/>
                    <a:pt x="2448" y="261"/>
                    <a:pt x="2408" y="142"/>
                  </a:cubicBezTo>
                  <a:cubicBezTo>
                    <a:pt x="2328" y="42"/>
                    <a:pt x="2229" y="3"/>
                    <a:pt x="2129" y="3"/>
                  </a:cubicBezTo>
                  <a:cubicBezTo>
                    <a:pt x="2124" y="1"/>
                    <a:pt x="2118" y="1"/>
                    <a:pt x="21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2536600" y="1137900"/>
              <a:ext cx="48275" cy="16500"/>
            </a:xfrm>
            <a:custGeom>
              <a:avLst/>
              <a:gdLst/>
              <a:ahLst/>
              <a:cxnLst/>
              <a:rect l="l" t="t" r="r" b="b"/>
              <a:pathLst>
                <a:path w="1931" h="660" extrusionOk="0">
                  <a:moveTo>
                    <a:pt x="1176" y="0"/>
                  </a:moveTo>
                  <a:cubicBezTo>
                    <a:pt x="836" y="0"/>
                    <a:pt x="493" y="121"/>
                    <a:pt x="160" y="134"/>
                  </a:cubicBezTo>
                  <a:cubicBezTo>
                    <a:pt x="21" y="313"/>
                    <a:pt x="1" y="472"/>
                    <a:pt x="160" y="632"/>
                  </a:cubicBezTo>
                  <a:cubicBezTo>
                    <a:pt x="234" y="652"/>
                    <a:pt x="309" y="660"/>
                    <a:pt x="384" y="660"/>
                  </a:cubicBezTo>
                  <a:cubicBezTo>
                    <a:pt x="622" y="660"/>
                    <a:pt x="863" y="580"/>
                    <a:pt x="1082" y="580"/>
                  </a:cubicBezTo>
                  <a:cubicBezTo>
                    <a:pt x="1127" y="580"/>
                    <a:pt x="1171" y="584"/>
                    <a:pt x="1214" y="592"/>
                  </a:cubicBezTo>
                  <a:cubicBezTo>
                    <a:pt x="1283" y="604"/>
                    <a:pt x="1344" y="609"/>
                    <a:pt x="1399" y="609"/>
                  </a:cubicBezTo>
                  <a:cubicBezTo>
                    <a:pt x="1708" y="609"/>
                    <a:pt x="1812" y="428"/>
                    <a:pt x="1930" y="174"/>
                  </a:cubicBezTo>
                  <a:cubicBezTo>
                    <a:pt x="1877" y="121"/>
                    <a:pt x="1824" y="103"/>
                    <a:pt x="1765" y="103"/>
                  </a:cubicBezTo>
                  <a:cubicBezTo>
                    <a:pt x="1736" y="103"/>
                    <a:pt x="1705" y="108"/>
                    <a:pt x="1672" y="114"/>
                  </a:cubicBezTo>
                  <a:cubicBezTo>
                    <a:pt x="1508" y="29"/>
                    <a:pt x="1342" y="0"/>
                    <a:pt x="1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405325" y="1072100"/>
              <a:ext cx="48750" cy="20925"/>
            </a:xfrm>
            <a:custGeom>
              <a:avLst/>
              <a:gdLst/>
              <a:ahLst/>
              <a:cxnLst/>
              <a:rect l="l" t="t" r="r" b="b"/>
              <a:pathLst>
                <a:path w="1950" h="837" extrusionOk="0">
                  <a:moveTo>
                    <a:pt x="1706" y="0"/>
                  </a:moveTo>
                  <a:cubicBezTo>
                    <a:pt x="1108" y="0"/>
                    <a:pt x="582" y="379"/>
                    <a:pt x="0" y="379"/>
                  </a:cubicBezTo>
                  <a:lnTo>
                    <a:pt x="0" y="837"/>
                  </a:lnTo>
                  <a:cubicBezTo>
                    <a:pt x="676" y="757"/>
                    <a:pt x="1353" y="717"/>
                    <a:pt x="1950" y="359"/>
                  </a:cubicBezTo>
                  <a:cubicBezTo>
                    <a:pt x="1950" y="220"/>
                    <a:pt x="1850" y="120"/>
                    <a:pt x="1751" y="1"/>
                  </a:cubicBezTo>
                  <a:cubicBezTo>
                    <a:pt x="1736" y="1"/>
                    <a:pt x="1721" y="0"/>
                    <a:pt x="17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340175" y="1100950"/>
              <a:ext cx="44775" cy="20225"/>
            </a:xfrm>
            <a:custGeom>
              <a:avLst/>
              <a:gdLst/>
              <a:ahLst/>
              <a:cxnLst/>
              <a:rect l="l" t="t" r="r" b="b"/>
              <a:pathLst>
                <a:path w="1791" h="809" extrusionOk="0">
                  <a:moveTo>
                    <a:pt x="1323" y="1"/>
                  </a:moveTo>
                  <a:cubicBezTo>
                    <a:pt x="1243" y="1"/>
                    <a:pt x="1164" y="21"/>
                    <a:pt x="1074" y="61"/>
                  </a:cubicBezTo>
                  <a:cubicBezTo>
                    <a:pt x="1035" y="100"/>
                    <a:pt x="975" y="100"/>
                    <a:pt x="935" y="100"/>
                  </a:cubicBezTo>
                  <a:cubicBezTo>
                    <a:pt x="756" y="200"/>
                    <a:pt x="557" y="160"/>
                    <a:pt x="378" y="180"/>
                  </a:cubicBezTo>
                  <a:cubicBezTo>
                    <a:pt x="347" y="170"/>
                    <a:pt x="316" y="165"/>
                    <a:pt x="286" y="165"/>
                  </a:cubicBezTo>
                  <a:cubicBezTo>
                    <a:pt x="200" y="165"/>
                    <a:pt x="119" y="206"/>
                    <a:pt x="60" y="279"/>
                  </a:cubicBezTo>
                  <a:cubicBezTo>
                    <a:pt x="0" y="578"/>
                    <a:pt x="100" y="797"/>
                    <a:pt x="458" y="797"/>
                  </a:cubicBezTo>
                  <a:cubicBezTo>
                    <a:pt x="624" y="797"/>
                    <a:pt x="797" y="808"/>
                    <a:pt x="970" y="808"/>
                  </a:cubicBezTo>
                  <a:cubicBezTo>
                    <a:pt x="1250" y="808"/>
                    <a:pt x="1532" y="778"/>
                    <a:pt x="1790" y="618"/>
                  </a:cubicBezTo>
                  <a:cubicBezTo>
                    <a:pt x="1492" y="598"/>
                    <a:pt x="1174" y="618"/>
                    <a:pt x="1532" y="200"/>
                  </a:cubicBezTo>
                  <a:cubicBezTo>
                    <a:pt x="1552" y="160"/>
                    <a:pt x="1552" y="100"/>
                    <a:pt x="1572" y="61"/>
                  </a:cubicBezTo>
                  <a:cubicBezTo>
                    <a:pt x="1482" y="21"/>
                    <a:pt x="1403" y="1"/>
                    <a:pt x="13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443600" y="1103200"/>
              <a:ext cx="53250" cy="17175"/>
            </a:xfrm>
            <a:custGeom>
              <a:avLst/>
              <a:gdLst/>
              <a:ahLst/>
              <a:cxnLst/>
              <a:rect l="l" t="t" r="r" b="b"/>
              <a:pathLst>
                <a:path w="2130" h="687" extrusionOk="0">
                  <a:moveTo>
                    <a:pt x="744" y="0"/>
                  </a:moveTo>
                  <a:cubicBezTo>
                    <a:pt x="498" y="0"/>
                    <a:pt x="257" y="47"/>
                    <a:pt x="21" y="189"/>
                  </a:cubicBezTo>
                  <a:cubicBezTo>
                    <a:pt x="1" y="329"/>
                    <a:pt x="100" y="428"/>
                    <a:pt x="200" y="528"/>
                  </a:cubicBezTo>
                  <a:cubicBezTo>
                    <a:pt x="289" y="637"/>
                    <a:pt x="374" y="687"/>
                    <a:pt x="461" y="687"/>
                  </a:cubicBezTo>
                  <a:cubicBezTo>
                    <a:pt x="548" y="687"/>
                    <a:pt x="637" y="637"/>
                    <a:pt x="737" y="547"/>
                  </a:cubicBezTo>
                  <a:cubicBezTo>
                    <a:pt x="804" y="412"/>
                    <a:pt x="876" y="367"/>
                    <a:pt x="947" y="367"/>
                  </a:cubicBezTo>
                  <a:cubicBezTo>
                    <a:pt x="1044" y="367"/>
                    <a:pt x="1143" y="450"/>
                    <a:pt x="1234" y="508"/>
                  </a:cubicBezTo>
                  <a:cubicBezTo>
                    <a:pt x="1285" y="520"/>
                    <a:pt x="1335" y="525"/>
                    <a:pt x="1383" y="525"/>
                  </a:cubicBezTo>
                  <a:cubicBezTo>
                    <a:pt x="1652" y="525"/>
                    <a:pt x="1876" y="362"/>
                    <a:pt x="2129" y="329"/>
                  </a:cubicBezTo>
                  <a:cubicBezTo>
                    <a:pt x="2120" y="110"/>
                    <a:pt x="2042" y="55"/>
                    <a:pt x="1940" y="55"/>
                  </a:cubicBezTo>
                  <a:cubicBezTo>
                    <a:pt x="1836" y="55"/>
                    <a:pt x="1707" y="111"/>
                    <a:pt x="1598" y="111"/>
                  </a:cubicBezTo>
                  <a:cubicBezTo>
                    <a:pt x="1589" y="111"/>
                    <a:pt x="1581" y="111"/>
                    <a:pt x="1572" y="110"/>
                  </a:cubicBezTo>
                  <a:cubicBezTo>
                    <a:pt x="1291" y="58"/>
                    <a:pt x="1015" y="0"/>
                    <a:pt x="7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322750" y="1064650"/>
              <a:ext cx="26900" cy="52250"/>
            </a:xfrm>
            <a:custGeom>
              <a:avLst/>
              <a:gdLst/>
              <a:ahLst/>
              <a:cxnLst/>
              <a:rect l="l" t="t" r="r" b="b"/>
              <a:pathLst>
                <a:path w="1076" h="2090" extrusionOk="0">
                  <a:moveTo>
                    <a:pt x="598" y="1"/>
                  </a:moveTo>
                  <a:cubicBezTo>
                    <a:pt x="558" y="1"/>
                    <a:pt x="518" y="41"/>
                    <a:pt x="478" y="41"/>
                  </a:cubicBezTo>
                  <a:cubicBezTo>
                    <a:pt x="399" y="80"/>
                    <a:pt x="359" y="140"/>
                    <a:pt x="299" y="200"/>
                  </a:cubicBezTo>
                  <a:cubicBezTo>
                    <a:pt x="200" y="379"/>
                    <a:pt x="200" y="597"/>
                    <a:pt x="180" y="796"/>
                  </a:cubicBezTo>
                  <a:cubicBezTo>
                    <a:pt x="160" y="956"/>
                    <a:pt x="120" y="1135"/>
                    <a:pt x="80" y="1274"/>
                  </a:cubicBezTo>
                  <a:cubicBezTo>
                    <a:pt x="21" y="1532"/>
                    <a:pt x="1" y="1751"/>
                    <a:pt x="120" y="1990"/>
                  </a:cubicBezTo>
                  <a:cubicBezTo>
                    <a:pt x="180" y="2050"/>
                    <a:pt x="220" y="2089"/>
                    <a:pt x="319" y="2089"/>
                  </a:cubicBezTo>
                  <a:cubicBezTo>
                    <a:pt x="518" y="2030"/>
                    <a:pt x="419" y="1791"/>
                    <a:pt x="558" y="1692"/>
                  </a:cubicBezTo>
                  <a:cubicBezTo>
                    <a:pt x="677" y="1552"/>
                    <a:pt x="916" y="1692"/>
                    <a:pt x="1055" y="1532"/>
                  </a:cubicBezTo>
                  <a:cubicBezTo>
                    <a:pt x="1075" y="1473"/>
                    <a:pt x="1075" y="1413"/>
                    <a:pt x="1075" y="1353"/>
                  </a:cubicBezTo>
                  <a:cubicBezTo>
                    <a:pt x="1055" y="1254"/>
                    <a:pt x="956" y="1254"/>
                    <a:pt x="916" y="1194"/>
                  </a:cubicBezTo>
                  <a:cubicBezTo>
                    <a:pt x="618" y="916"/>
                    <a:pt x="697" y="637"/>
                    <a:pt x="916" y="339"/>
                  </a:cubicBezTo>
                  <a:cubicBezTo>
                    <a:pt x="896" y="160"/>
                    <a:pt x="757" y="80"/>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734050" y="1141250"/>
              <a:ext cx="51250" cy="17600"/>
            </a:xfrm>
            <a:custGeom>
              <a:avLst/>
              <a:gdLst/>
              <a:ahLst/>
              <a:cxnLst/>
              <a:rect l="l" t="t" r="r" b="b"/>
              <a:pathLst>
                <a:path w="2050" h="704" extrusionOk="0">
                  <a:moveTo>
                    <a:pt x="935" y="0"/>
                  </a:moveTo>
                  <a:cubicBezTo>
                    <a:pt x="836" y="40"/>
                    <a:pt x="736" y="40"/>
                    <a:pt x="637" y="40"/>
                  </a:cubicBezTo>
                  <a:cubicBezTo>
                    <a:pt x="517" y="139"/>
                    <a:pt x="338" y="80"/>
                    <a:pt x="219" y="159"/>
                  </a:cubicBezTo>
                  <a:cubicBezTo>
                    <a:pt x="100" y="279"/>
                    <a:pt x="0" y="378"/>
                    <a:pt x="100" y="557"/>
                  </a:cubicBezTo>
                  <a:cubicBezTo>
                    <a:pt x="246" y="630"/>
                    <a:pt x="385" y="703"/>
                    <a:pt x="529" y="703"/>
                  </a:cubicBezTo>
                  <a:cubicBezTo>
                    <a:pt x="621" y="703"/>
                    <a:pt x="716" y="674"/>
                    <a:pt x="816" y="597"/>
                  </a:cubicBezTo>
                  <a:cubicBezTo>
                    <a:pt x="1030" y="425"/>
                    <a:pt x="1255" y="243"/>
                    <a:pt x="1534" y="243"/>
                  </a:cubicBezTo>
                  <a:cubicBezTo>
                    <a:pt x="1644" y="243"/>
                    <a:pt x="1761" y="271"/>
                    <a:pt x="1890" y="338"/>
                  </a:cubicBezTo>
                  <a:cubicBezTo>
                    <a:pt x="1910" y="338"/>
                    <a:pt x="2009" y="239"/>
                    <a:pt x="2029" y="159"/>
                  </a:cubicBezTo>
                  <a:cubicBezTo>
                    <a:pt x="2049" y="60"/>
                    <a:pt x="1950" y="0"/>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12150" y="1094000"/>
              <a:ext cx="64200" cy="16925"/>
            </a:xfrm>
            <a:custGeom>
              <a:avLst/>
              <a:gdLst/>
              <a:ahLst/>
              <a:cxnLst/>
              <a:rect l="l" t="t" r="r" b="b"/>
              <a:pathLst>
                <a:path w="2568" h="677" extrusionOk="0">
                  <a:moveTo>
                    <a:pt x="2368" y="0"/>
                  </a:moveTo>
                  <a:cubicBezTo>
                    <a:pt x="1632" y="299"/>
                    <a:pt x="836" y="179"/>
                    <a:pt x="1" y="557"/>
                  </a:cubicBezTo>
                  <a:lnTo>
                    <a:pt x="1294" y="557"/>
                  </a:lnTo>
                  <a:cubicBezTo>
                    <a:pt x="1317" y="511"/>
                    <a:pt x="1347" y="491"/>
                    <a:pt x="1384" y="491"/>
                  </a:cubicBezTo>
                  <a:cubicBezTo>
                    <a:pt x="1410" y="491"/>
                    <a:pt x="1440" y="501"/>
                    <a:pt x="1473" y="518"/>
                  </a:cubicBezTo>
                  <a:cubicBezTo>
                    <a:pt x="1513" y="518"/>
                    <a:pt x="1572" y="557"/>
                    <a:pt x="1612" y="557"/>
                  </a:cubicBezTo>
                  <a:cubicBezTo>
                    <a:pt x="1643" y="546"/>
                    <a:pt x="1667" y="541"/>
                    <a:pt x="1687" y="541"/>
                  </a:cubicBezTo>
                  <a:cubicBezTo>
                    <a:pt x="1773" y="541"/>
                    <a:pt x="1779" y="628"/>
                    <a:pt x="1811" y="677"/>
                  </a:cubicBezTo>
                  <a:cubicBezTo>
                    <a:pt x="1930" y="617"/>
                    <a:pt x="2030" y="577"/>
                    <a:pt x="2169" y="518"/>
                  </a:cubicBezTo>
                  <a:cubicBezTo>
                    <a:pt x="2197" y="504"/>
                    <a:pt x="2245" y="489"/>
                    <a:pt x="2285" y="489"/>
                  </a:cubicBezTo>
                  <a:cubicBezTo>
                    <a:pt x="2302" y="489"/>
                    <a:pt x="2317" y="492"/>
                    <a:pt x="2328" y="498"/>
                  </a:cubicBezTo>
                  <a:cubicBezTo>
                    <a:pt x="2487" y="458"/>
                    <a:pt x="2507" y="339"/>
                    <a:pt x="2567" y="199"/>
                  </a:cubicBezTo>
                  <a:cubicBezTo>
                    <a:pt x="2507" y="120"/>
                    <a:pt x="2428" y="8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23100" y="1064150"/>
              <a:ext cx="41800" cy="19950"/>
            </a:xfrm>
            <a:custGeom>
              <a:avLst/>
              <a:gdLst/>
              <a:ahLst/>
              <a:cxnLst/>
              <a:rect l="l" t="t" r="r" b="b"/>
              <a:pathLst>
                <a:path w="1672" h="798" extrusionOk="0">
                  <a:moveTo>
                    <a:pt x="1592" y="1"/>
                  </a:moveTo>
                  <a:lnTo>
                    <a:pt x="1592" y="1"/>
                  </a:lnTo>
                  <a:cubicBezTo>
                    <a:pt x="1095" y="259"/>
                    <a:pt x="478" y="1"/>
                    <a:pt x="1" y="319"/>
                  </a:cubicBezTo>
                  <a:cubicBezTo>
                    <a:pt x="100" y="438"/>
                    <a:pt x="140" y="578"/>
                    <a:pt x="199" y="697"/>
                  </a:cubicBezTo>
                  <a:cubicBezTo>
                    <a:pt x="360" y="719"/>
                    <a:pt x="533" y="798"/>
                    <a:pt x="688" y="798"/>
                  </a:cubicBezTo>
                  <a:cubicBezTo>
                    <a:pt x="822" y="798"/>
                    <a:pt x="943" y="740"/>
                    <a:pt x="1035" y="538"/>
                  </a:cubicBezTo>
                  <a:lnTo>
                    <a:pt x="1035" y="558"/>
                  </a:lnTo>
                  <a:cubicBezTo>
                    <a:pt x="1093" y="633"/>
                    <a:pt x="1148" y="666"/>
                    <a:pt x="1199" y="666"/>
                  </a:cubicBezTo>
                  <a:cubicBezTo>
                    <a:pt x="1271" y="666"/>
                    <a:pt x="1335" y="602"/>
                    <a:pt x="1393" y="498"/>
                  </a:cubicBezTo>
                  <a:cubicBezTo>
                    <a:pt x="1532" y="359"/>
                    <a:pt x="1672" y="24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18625" y="1037475"/>
              <a:ext cx="32850" cy="17200"/>
            </a:xfrm>
            <a:custGeom>
              <a:avLst/>
              <a:gdLst/>
              <a:ahLst/>
              <a:cxnLst/>
              <a:rect l="l" t="t" r="r" b="b"/>
              <a:pathLst>
                <a:path w="1314" h="688" extrusionOk="0">
                  <a:moveTo>
                    <a:pt x="879" y="1"/>
                  </a:moveTo>
                  <a:cubicBezTo>
                    <a:pt x="643" y="1"/>
                    <a:pt x="427" y="58"/>
                    <a:pt x="239" y="232"/>
                  </a:cubicBezTo>
                  <a:cubicBezTo>
                    <a:pt x="140" y="292"/>
                    <a:pt x="0" y="292"/>
                    <a:pt x="40" y="451"/>
                  </a:cubicBezTo>
                  <a:cubicBezTo>
                    <a:pt x="60" y="630"/>
                    <a:pt x="180" y="650"/>
                    <a:pt x="339" y="670"/>
                  </a:cubicBezTo>
                  <a:cubicBezTo>
                    <a:pt x="387" y="682"/>
                    <a:pt x="435" y="687"/>
                    <a:pt x="482" y="687"/>
                  </a:cubicBezTo>
                  <a:cubicBezTo>
                    <a:pt x="743" y="687"/>
                    <a:pt x="981" y="528"/>
                    <a:pt x="1234" y="511"/>
                  </a:cubicBezTo>
                  <a:cubicBezTo>
                    <a:pt x="1274" y="471"/>
                    <a:pt x="1313" y="431"/>
                    <a:pt x="1274" y="372"/>
                  </a:cubicBezTo>
                  <a:cubicBezTo>
                    <a:pt x="1254" y="332"/>
                    <a:pt x="1234" y="292"/>
                    <a:pt x="1194" y="252"/>
                  </a:cubicBezTo>
                  <a:lnTo>
                    <a:pt x="1194" y="173"/>
                  </a:lnTo>
                  <a:cubicBezTo>
                    <a:pt x="1194" y="133"/>
                    <a:pt x="1234" y="73"/>
                    <a:pt x="1234" y="33"/>
                  </a:cubicBezTo>
                  <a:cubicBezTo>
                    <a:pt x="1111" y="14"/>
                    <a:pt x="993" y="1"/>
                    <a:pt x="8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766375" y="1059000"/>
              <a:ext cx="30350" cy="17750"/>
            </a:xfrm>
            <a:custGeom>
              <a:avLst/>
              <a:gdLst/>
              <a:ahLst/>
              <a:cxnLst/>
              <a:rect l="l" t="t" r="r" b="b"/>
              <a:pathLst>
                <a:path w="1214" h="710" extrusionOk="0">
                  <a:moveTo>
                    <a:pt x="787" y="0"/>
                  </a:moveTo>
                  <a:cubicBezTo>
                    <a:pt x="523" y="0"/>
                    <a:pt x="258" y="25"/>
                    <a:pt x="0" y="167"/>
                  </a:cubicBezTo>
                  <a:cubicBezTo>
                    <a:pt x="0" y="366"/>
                    <a:pt x="20" y="525"/>
                    <a:pt x="159" y="684"/>
                  </a:cubicBezTo>
                  <a:cubicBezTo>
                    <a:pt x="217" y="702"/>
                    <a:pt x="272" y="710"/>
                    <a:pt x="327" y="710"/>
                  </a:cubicBezTo>
                  <a:cubicBezTo>
                    <a:pt x="600" y="710"/>
                    <a:pt x="842" y="518"/>
                    <a:pt x="1122" y="518"/>
                  </a:cubicBezTo>
                  <a:cubicBezTo>
                    <a:pt x="1152" y="518"/>
                    <a:pt x="1183" y="520"/>
                    <a:pt x="1214" y="525"/>
                  </a:cubicBezTo>
                  <a:lnTo>
                    <a:pt x="1214" y="8"/>
                  </a:lnTo>
                  <a:cubicBezTo>
                    <a:pt x="1073" y="8"/>
                    <a:pt x="930"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464500" y="1064525"/>
              <a:ext cx="42150" cy="17075"/>
            </a:xfrm>
            <a:custGeom>
              <a:avLst/>
              <a:gdLst/>
              <a:ahLst/>
              <a:cxnLst/>
              <a:rect l="l" t="t" r="r" b="b"/>
              <a:pathLst>
                <a:path w="1686" h="683" extrusionOk="0">
                  <a:moveTo>
                    <a:pt x="951" y="0"/>
                  </a:moveTo>
                  <a:cubicBezTo>
                    <a:pt x="785" y="0"/>
                    <a:pt x="619" y="51"/>
                    <a:pt x="458" y="165"/>
                  </a:cubicBezTo>
                  <a:cubicBezTo>
                    <a:pt x="398" y="364"/>
                    <a:pt x="0" y="364"/>
                    <a:pt x="100" y="682"/>
                  </a:cubicBezTo>
                  <a:cubicBezTo>
                    <a:pt x="637" y="642"/>
                    <a:pt x="1174" y="563"/>
                    <a:pt x="1671" y="344"/>
                  </a:cubicBezTo>
                  <a:cubicBezTo>
                    <a:pt x="1686" y="212"/>
                    <a:pt x="1679" y="134"/>
                    <a:pt x="1603" y="134"/>
                  </a:cubicBezTo>
                  <a:cubicBezTo>
                    <a:pt x="1575" y="134"/>
                    <a:pt x="1539" y="144"/>
                    <a:pt x="1492" y="165"/>
                  </a:cubicBezTo>
                  <a:cubicBezTo>
                    <a:pt x="1316" y="61"/>
                    <a:pt x="1133" y="0"/>
                    <a:pt x="9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419250" y="1157625"/>
              <a:ext cx="48250" cy="19950"/>
            </a:xfrm>
            <a:custGeom>
              <a:avLst/>
              <a:gdLst/>
              <a:ahLst/>
              <a:cxnLst/>
              <a:rect l="l" t="t" r="r" b="b"/>
              <a:pathLst>
                <a:path w="1930" h="798" extrusionOk="0">
                  <a:moveTo>
                    <a:pt x="851" y="1"/>
                  </a:moveTo>
                  <a:cubicBezTo>
                    <a:pt x="801" y="1"/>
                    <a:pt x="748" y="15"/>
                    <a:pt x="696" y="41"/>
                  </a:cubicBezTo>
                  <a:cubicBezTo>
                    <a:pt x="657" y="41"/>
                    <a:pt x="577" y="81"/>
                    <a:pt x="517" y="81"/>
                  </a:cubicBezTo>
                  <a:cubicBezTo>
                    <a:pt x="418" y="201"/>
                    <a:pt x="298" y="220"/>
                    <a:pt x="159" y="240"/>
                  </a:cubicBezTo>
                  <a:cubicBezTo>
                    <a:pt x="0" y="439"/>
                    <a:pt x="100" y="598"/>
                    <a:pt x="259" y="777"/>
                  </a:cubicBezTo>
                  <a:cubicBezTo>
                    <a:pt x="279" y="777"/>
                    <a:pt x="318" y="797"/>
                    <a:pt x="358" y="797"/>
                  </a:cubicBezTo>
                  <a:cubicBezTo>
                    <a:pt x="875" y="598"/>
                    <a:pt x="1432" y="698"/>
                    <a:pt x="1930" y="439"/>
                  </a:cubicBezTo>
                  <a:cubicBezTo>
                    <a:pt x="1868" y="410"/>
                    <a:pt x="1799" y="402"/>
                    <a:pt x="1727" y="402"/>
                  </a:cubicBezTo>
                  <a:cubicBezTo>
                    <a:pt x="1631" y="402"/>
                    <a:pt x="1530" y="417"/>
                    <a:pt x="1435" y="417"/>
                  </a:cubicBezTo>
                  <a:cubicBezTo>
                    <a:pt x="1261" y="417"/>
                    <a:pt x="1106" y="367"/>
                    <a:pt x="1034" y="81"/>
                  </a:cubicBezTo>
                  <a:cubicBezTo>
                    <a:pt x="978" y="25"/>
                    <a:pt x="916" y="1"/>
                    <a:pt x="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97275" y="1133225"/>
              <a:ext cx="49750" cy="10075"/>
            </a:xfrm>
            <a:custGeom>
              <a:avLst/>
              <a:gdLst/>
              <a:ahLst/>
              <a:cxnLst/>
              <a:rect l="l" t="t" r="r" b="b"/>
              <a:pathLst>
                <a:path w="1990" h="403" extrusionOk="0">
                  <a:moveTo>
                    <a:pt x="855" y="1"/>
                  </a:moveTo>
                  <a:cubicBezTo>
                    <a:pt x="565" y="1"/>
                    <a:pt x="277" y="35"/>
                    <a:pt x="1" y="182"/>
                  </a:cubicBezTo>
                  <a:cubicBezTo>
                    <a:pt x="1" y="281"/>
                    <a:pt x="60" y="361"/>
                    <a:pt x="200" y="381"/>
                  </a:cubicBezTo>
                  <a:cubicBezTo>
                    <a:pt x="314" y="396"/>
                    <a:pt x="427" y="403"/>
                    <a:pt x="540" y="403"/>
                  </a:cubicBezTo>
                  <a:cubicBezTo>
                    <a:pt x="1036" y="403"/>
                    <a:pt x="1520" y="262"/>
                    <a:pt x="1990" y="3"/>
                  </a:cubicBezTo>
                  <a:lnTo>
                    <a:pt x="1990" y="3"/>
                  </a:lnTo>
                  <a:cubicBezTo>
                    <a:pt x="1869" y="21"/>
                    <a:pt x="1747" y="27"/>
                    <a:pt x="1624" y="27"/>
                  </a:cubicBezTo>
                  <a:cubicBezTo>
                    <a:pt x="1369" y="27"/>
                    <a:pt x="1111" y="1"/>
                    <a:pt x="8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394875" y="1164625"/>
              <a:ext cx="33350" cy="17925"/>
            </a:xfrm>
            <a:custGeom>
              <a:avLst/>
              <a:gdLst/>
              <a:ahLst/>
              <a:cxnLst/>
              <a:rect l="l" t="t" r="r" b="b"/>
              <a:pathLst>
                <a:path w="1334" h="717" extrusionOk="0">
                  <a:moveTo>
                    <a:pt x="796" y="0"/>
                  </a:moveTo>
                  <a:cubicBezTo>
                    <a:pt x="577" y="40"/>
                    <a:pt x="339" y="100"/>
                    <a:pt x="100" y="139"/>
                  </a:cubicBezTo>
                  <a:cubicBezTo>
                    <a:pt x="60" y="199"/>
                    <a:pt x="0" y="239"/>
                    <a:pt x="20" y="338"/>
                  </a:cubicBezTo>
                  <a:cubicBezTo>
                    <a:pt x="20" y="438"/>
                    <a:pt x="20" y="537"/>
                    <a:pt x="60" y="637"/>
                  </a:cubicBezTo>
                  <a:cubicBezTo>
                    <a:pt x="60" y="657"/>
                    <a:pt x="80" y="677"/>
                    <a:pt x="100" y="716"/>
                  </a:cubicBezTo>
                  <a:cubicBezTo>
                    <a:pt x="339" y="716"/>
                    <a:pt x="577" y="677"/>
                    <a:pt x="796" y="677"/>
                  </a:cubicBezTo>
                  <a:cubicBezTo>
                    <a:pt x="975" y="657"/>
                    <a:pt x="1174" y="677"/>
                    <a:pt x="1333" y="517"/>
                  </a:cubicBezTo>
                  <a:lnTo>
                    <a:pt x="1273" y="458"/>
                  </a:lnTo>
                  <a:cubicBezTo>
                    <a:pt x="1075" y="358"/>
                    <a:pt x="975" y="139"/>
                    <a:pt x="7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505775" y="1115825"/>
              <a:ext cx="33850" cy="14200"/>
            </a:xfrm>
            <a:custGeom>
              <a:avLst/>
              <a:gdLst/>
              <a:ahLst/>
              <a:cxnLst/>
              <a:rect l="l" t="t" r="r" b="b"/>
              <a:pathLst>
                <a:path w="1354" h="568" extrusionOk="0">
                  <a:moveTo>
                    <a:pt x="1147" y="0"/>
                  </a:moveTo>
                  <a:cubicBezTo>
                    <a:pt x="1142" y="0"/>
                    <a:pt x="1138" y="1"/>
                    <a:pt x="1134" y="3"/>
                  </a:cubicBezTo>
                  <a:cubicBezTo>
                    <a:pt x="1014" y="66"/>
                    <a:pt x="899" y="87"/>
                    <a:pt x="784" y="87"/>
                  </a:cubicBezTo>
                  <a:cubicBezTo>
                    <a:pt x="554" y="87"/>
                    <a:pt x="329" y="1"/>
                    <a:pt x="90" y="1"/>
                  </a:cubicBezTo>
                  <a:cubicBezTo>
                    <a:pt x="74" y="1"/>
                    <a:pt x="57" y="2"/>
                    <a:pt x="40" y="3"/>
                  </a:cubicBezTo>
                  <a:cubicBezTo>
                    <a:pt x="20" y="62"/>
                    <a:pt x="20" y="102"/>
                    <a:pt x="0" y="162"/>
                  </a:cubicBezTo>
                  <a:lnTo>
                    <a:pt x="0" y="221"/>
                  </a:lnTo>
                  <a:cubicBezTo>
                    <a:pt x="20" y="361"/>
                    <a:pt x="100" y="460"/>
                    <a:pt x="160" y="520"/>
                  </a:cubicBezTo>
                  <a:cubicBezTo>
                    <a:pt x="160" y="560"/>
                    <a:pt x="199" y="560"/>
                    <a:pt x="239" y="560"/>
                  </a:cubicBezTo>
                  <a:cubicBezTo>
                    <a:pt x="254" y="565"/>
                    <a:pt x="268" y="567"/>
                    <a:pt x="280" y="567"/>
                  </a:cubicBezTo>
                  <a:cubicBezTo>
                    <a:pt x="317" y="567"/>
                    <a:pt x="344" y="545"/>
                    <a:pt x="358" y="500"/>
                  </a:cubicBezTo>
                  <a:cubicBezTo>
                    <a:pt x="637" y="420"/>
                    <a:pt x="915" y="381"/>
                    <a:pt x="1194" y="301"/>
                  </a:cubicBezTo>
                  <a:cubicBezTo>
                    <a:pt x="1293" y="301"/>
                    <a:pt x="1353" y="221"/>
                    <a:pt x="1313" y="122"/>
                  </a:cubicBezTo>
                  <a:cubicBezTo>
                    <a:pt x="1295" y="86"/>
                    <a:pt x="1195" y="0"/>
                    <a:pt x="11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449075" y="1067700"/>
              <a:ext cx="32850" cy="13400"/>
            </a:xfrm>
            <a:custGeom>
              <a:avLst/>
              <a:gdLst/>
              <a:ahLst/>
              <a:cxnLst/>
              <a:rect l="l" t="t" r="r" b="b"/>
              <a:pathLst>
                <a:path w="1314" h="536" extrusionOk="0">
                  <a:moveTo>
                    <a:pt x="887" y="1"/>
                  </a:moveTo>
                  <a:cubicBezTo>
                    <a:pt x="584" y="1"/>
                    <a:pt x="321" y="160"/>
                    <a:pt x="1" y="177"/>
                  </a:cubicBezTo>
                  <a:cubicBezTo>
                    <a:pt x="1" y="336"/>
                    <a:pt x="60" y="456"/>
                    <a:pt x="200" y="535"/>
                  </a:cubicBezTo>
                  <a:lnTo>
                    <a:pt x="697" y="535"/>
                  </a:lnTo>
                  <a:cubicBezTo>
                    <a:pt x="717" y="316"/>
                    <a:pt x="1314" y="436"/>
                    <a:pt x="1055" y="18"/>
                  </a:cubicBezTo>
                  <a:cubicBezTo>
                    <a:pt x="997" y="6"/>
                    <a:pt x="941" y="1"/>
                    <a:pt x="8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60925" y="1076525"/>
              <a:ext cx="34850" cy="11250"/>
            </a:xfrm>
            <a:custGeom>
              <a:avLst/>
              <a:gdLst/>
              <a:ahLst/>
              <a:cxnLst/>
              <a:rect l="l" t="t" r="r" b="b"/>
              <a:pathLst>
                <a:path w="1394" h="450" extrusionOk="0">
                  <a:moveTo>
                    <a:pt x="1150" y="0"/>
                  </a:moveTo>
                  <a:cubicBezTo>
                    <a:pt x="1144" y="0"/>
                    <a:pt x="1139" y="1"/>
                    <a:pt x="1135" y="3"/>
                  </a:cubicBezTo>
                  <a:cubicBezTo>
                    <a:pt x="757" y="103"/>
                    <a:pt x="359" y="122"/>
                    <a:pt x="1" y="321"/>
                  </a:cubicBezTo>
                  <a:cubicBezTo>
                    <a:pt x="71" y="391"/>
                    <a:pt x="140" y="426"/>
                    <a:pt x="207" y="426"/>
                  </a:cubicBezTo>
                  <a:cubicBezTo>
                    <a:pt x="274" y="426"/>
                    <a:pt x="339" y="391"/>
                    <a:pt x="399" y="321"/>
                  </a:cubicBezTo>
                  <a:cubicBezTo>
                    <a:pt x="581" y="321"/>
                    <a:pt x="772" y="449"/>
                    <a:pt x="960" y="449"/>
                  </a:cubicBezTo>
                  <a:cubicBezTo>
                    <a:pt x="1039" y="449"/>
                    <a:pt x="1118" y="426"/>
                    <a:pt x="1194" y="361"/>
                  </a:cubicBezTo>
                  <a:cubicBezTo>
                    <a:pt x="1274" y="282"/>
                    <a:pt x="1393" y="222"/>
                    <a:pt x="1334" y="103"/>
                  </a:cubicBezTo>
                  <a:cubicBezTo>
                    <a:pt x="1298" y="67"/>
                    <a:pt x="1199" y="0"/>
                    <a:pt x="1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2501300" y="1144100"/>
              <a:ext cx="24400" cy="16050"/>
            </a:xfrm>
            <a:custGeom>
              <a:avLst/>
              <a:gdLst/>
              <a:ahLst/>
              <a:cxnLst/>
              <a:rect l="l" t="t" r="r" b="b"/>
              <a:pathLst>
                <a:path w="976" h="642" extrusionOk="0">
                  <a:moveTo>
                    <a:pt x="612" y="1"/>
                  </a:moveTo>
                  <a:cubicBezTo>
                    <a:pt x="523" y="1"/>
                    <a:pt x="438" y="25"/>
                    <a:pt x="358" y="85"/>
                  </a:cubicBezTo>
                  <a:cubicBezTo>
                    <a:pt x="259" y="224"/>
                    <a:pt x="100" y="165"/>
                    <a:pt x="0" y="264"/>
                  </a:cubicBezTo>
                  <a:lnTo>
                    <a:pt x="0" y="602"/>
                  </a:lnTo>
                  <a:cubicBezTo>
                    <a:pt x="104" y="628"/>
                    <a:pt x="205" y="641"/>
                    <a:pt x="304" y="641"/>
                  </a:cubicBezTo>
                  <a:cubicBezTo>
                    <a:pt x="510" y="641"/>
                    <a:pt x="707" y="584"/>
                    <a:pt x="896" y="463"/>
                  </a:cubicBezTo>
                  <a:cubicBezTo>
                    <a:pt x="975" y="344"/>
                    <a:pt x="975" y="185"/>
                    <a:pt x="896" y="65"/>
                  </a:cubicBezTo>
                  <a:cubicBezTo>
                    <a:pt x="796" y="25"/>
                    <a:pt x="702" y="1"/>
                    <a:pt x="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2710175" y="1143675"/>
              <a:ext cx="29850" cy="13375"/>
            </a:xfrm>
            <a:custGeom>
              <a:avLst/>
              <a:gdLst/>
              <a:ahLst/>
              <a:cxnLst/>
              <a:rect l="l" t="t" r="r" b="b"/>
              <a:pathLst>
                <a:path w="1194" h="535" extrusionOk="0">
                  <a:moveTo>
                    <a:pt x="896" y="0"/>
                  </a:moveTo>
                  <a:cubicBezTo>
                    <a:pt x="707" y="0"/>
                    <a:pt x="513" y="89"/>
                    <a:pt x="319" y="102"/>
                  </a:cubicBezTo>
                  <a:cubicBezTo>
                    <a:pt x="199" y="162"/>
                    <a:pt x="100" y="182"/>
                    <a:pt x="0" y="241"/>
                  </a:cubicBezTo>
                  <a:cubicBezTo>
                    <a:pt x="60" y="341"/>
                    <a:pt x="120" y="401"/>
                    <a:pt x="179" y="500"/>
                  </a:cubicBezTo>
                  <a:cubicBezTo>
                    <a:pt x="343" y="500"/>
                    <a:pt x="507" y="534"/>
                    <a:pt x="671" y="534"/>
                  </a:cubicBezTo>
                  <a:cubicBezTo>
                    <a:pt x="785" y="534"/>
                    <a:pt x="900" y="518"/>
                    <a:pt x="1015" y="460"/>
                  </a:cubicBezTo>
                  <a:cubicBezTo>
                    <a:pt x="1094" y="341"/>
                    <a:pt x="1154" y="241"/>
                    <a:pt x="1194" y="102"/>
                  </a:cubicBezTo>
                  <a:cubicBezTo>
                    <a:pt x="1097" y="26"/>
                    <a:pt x="997" y="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2707175" y="1072075"/>
              <a:ext cx="23775" cy="13700"/>
            </a:xfrm>
            <a:custGeom>
              <a:avLst/>
              <a:gdLst/>
              <a:ahLst/>
              <a:cxnLst/>
              <a:rect l="l" t="t" r="r" b="b"/>
              <a:pathLst>
                <a:path w="951" h="548" extrusionOk="0">
                  <a:moveTo>
                    <a:pt x="662" y="1"/>
                  </a:moveTo>
                  <a:cubicBezTo>
                    <a:pt x="648" y="1"/>
                    <a:pt x="633" y="1"/>
                    <a:pt x="618" y="2"/>
                  </a:cubicBezTo>
                  <a:cubicBezTo>
                    <a:pt x="478" y="181"/>
                    <a:pt x="180" y="121"/>
                    <a:pt x="1" y="400"/>
                  </a:cubicBezTo>
                  <a:cubicBezTo>
                    <a:pt x="171" y="485"/>
                    <a:pt x="324" y="547"/>
                    <a:pt x="467" y="547"/>
                  </a:cubicBezTo>
                  <a:cubicBezTo>
                    <a:pt x="590" y="547"/>
                    <a:pt x="706" y="500"/>
                    <a:pt x="817" y="380"/>
                  </a:cubicBezTo>
                  <a:cubicBezTo>
                    <a:pt x="892" y="190"/>
                    <a:pt x="950" y="1"/>
                    <a:pt x="6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2480900" y="1120350"/>
              <a:ext cx="26875" cy="17550"/>
            </a:xfrm>
            <a:custGeom>
              <a:avLst/>
              <a:gdLst/>
              <a:ahLst/>
              <a:cxnLst/>
              <a:rect l="l" t="t" r="r" b="b"/>
              <a:pathLst>
                <a:path w="1075" h="702" extrusionOk="0">
                  <a:moveTo>
                    <a:pt x="995" y="1"/>
                  </a:moveTo>
                  <a:cubicBezTo>
                    <a:pt x="816" y="1"/>
                    <a:pt x="637" y="21"/>
                    <a:pt x="458" y="21"/>
                  </a:cubicBezTo>
                  <a:cubicBezTo>
                    <a:pt x="379" y="200"/>
                    <a:pt x="1" y="200"/>
                    <a:pt x="140" y="538"/>
                  </a:cubicBezTo>
                  <a:cubicBezTo>
                    <a:pt x="307" y="655"/>
                    <a:pt x="489" y="702"/>
                    <a:pt x="696" y="702"/>
                  </a:cubicBezTo>
                  <a:cubicBezTo>
                    <a:pt x="735" y="702"/>
                    <a:pt x="775" y="700"/>
                    <a:pt x="816" y="697"/>
                  </a:cubicBezTo>
                  <a:cubicBezTo>
                    <a:pt x="896" y="637"/>
                    <a:pt x="916" y="597"/>
                    <a:pt x="956" y="538"/>
                  </a:cubicBezTo>
                  <a:cubicBezTo>
                    <a:pt x="1015" y="399"/>
                    <a:pt x="1075" y="220"/>
                    <a:pt x="1035" y="40"/>
                  </a:cubicBezTo>
                  <a:lnTo>
                    <a:pt x="99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2471450" y="1120550"/>
              <a:ext cx="22400" cy="19225"/>
            </a:xfrm>
            <a:custGeom>
              <a:avLst/>
              <a:gdLst/>
              <a:ahLst/>
              <a:cxnLst/>
              <a:rect l="l" t="t" r="r" b="b"/>
              <a:pathLst>
                <a:path w="896" h="769" extrusionOk="0">
                  <a:moveTo>
                    <a:pt x="692" y="0"/>
                  </a:moveTo>
                  <a:cubicBezTo>
                    <a:pt x="507" y="0"/>
                    <a:pt x="330" y="61"/>
                    <a:pt x="140" y="172"/>
                  </a:cubicBezTo>
                  <a:cubicBezTo>
                    <a:pt x="100" y="351"/>
                    <a:pt x="41" y="530"/>
                    <a:pt x="1" y="709"/>
                  </a:cubicBezTo>
                  <a:cubicBezTo>
                    <a:pt x="60" y="749"/>
                    <a:pt x="120" y="769"/>
                    <a:pt x="182" y="769"/>
                  </a:cubicBezTo>
                  <a:cubicBezTo>
                    <a:pt x="244" y="769"/>
                    <a:pt x="309" y="749"/>
                    <a:pt x="379" y="709"/>
                  </a:cubicBezTo>
                  <a:cubicBezTo>
                    <a:pt x="419" y="669"/>
                    <a:pt x="478" y="589"/>
                    <a:pt x="518" y="530"/>
                  </a:cubicBezTo>
                  <a:cubicBezTo>
                    <a:pt x="598" y="331"/>
                    <a:pt x="896" y="291"/>
                    <a:pt x="836" y="13"/>
                  </a:cubicBezTo>
                  <a:cubicBezTo>
                    <a:pt x="788" y="4"/>
                    <a:pt x="740"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2521200" y="1142475"/>
              <a:ext cx="19400" cy="15675"/>
            </a:xfrm>
            <a:custGeom>
              <a:avLst/>
              <a:gdLst/>
              <a:ahLst/>
              <a:cxnLst/>
              <a:rect l="l" t="t" r="r" b="b"/>
              <a:pathLst>
                <a:path w="776" h="627" extrusionOk="0">
                  <a:moveTo>
                    <a:pt x="692" y="0"/>
                  </a:moveTo>
                  <a:cubicBezTo>
                    <a:pt x="559" y="0"/>
                    <a:pt x="421" y="70"/>
                    <a:pt x="285" y="70"/>
                  </a:cubicBezTo>
                  <a:cubicBezTo>
                    <a:pt x="222" y="70"/>
                    <a:pt x="160" y="55"/>
                    <a:pt x="100" y="11"/>
                  </a:cubicBezTo>
                  <a:cubicBezTo>
                    <a:pt x="0" y="31"/>
                    <a:pt x="0" y="71"/>
                    <a:pt x="80" y="150"/>
                  </a:cubicBezTo>
                  <a:cubicBezTo>
                    <a:pt x="100" y="289"/>
                    <a:pt x="100" y="409"/>
                    <a:pt x="100" y="528"/>
                  </a:cubicBezTo>
                  <a:cubicBezTo>
                    <a:pt x="164" y="528"/>
                    <a:pt x="228" y="445"/>
                    <a:pt x="303" y="445"/>
                  </a:cubicBezTo>
                  <a:cubicBezTo>
                    <a:pt x="344" y="445"/>
                    <a:pt x="388" y="470"/>
                    <a:pt x="438" y="548"/>
                  </a:cubicBezTo>
                  <a:cubicBezTo>
                    <a:pt x="481" y="605"/>
                    <a:pt x="524" y="626"/>
                    <a:pt x="566" y="626"/>
                  </a:cubicBezTo>
                  <a:cubicBezTo>
                    <a:pt x="640" y="626"/>
                    <a:pt x="712" y="559"/>
                    <a:pt x="776" y="508"/>
                  </a:cubicBezTo>
                  <a:lnTo>
                    <a:pt x="776" y="11"/>
                  </a:lnTo>
                  <a:cubicBezTo>
                    <a:pt x="748" y="3"/>
                    <a:pt x="721"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2421725" y="1107525"/>
              <a:ext cx="21900" cy="17200"/>
            </a:xfrm>
            <a:custGeom>
              <a:avLst/>
              <a:gdLst/>
              <a:ahLst/>
              <a:cxnLst/>
              <a:rect l="l" t="t" r="r" b="b"/>
              <a:pathLst>
                <a:path w="876" h="688" extrusionOk="0">
                  <a:moveTo>
                    <a:pt x="412" y="1"/>
                  </a:moveTo>
                  <a:cubicBezTo>
                    <a:pt x="276" y="1"/>
                    <a:pt x="142" y="25"/>
                    <a:pt x="20" y="136"/>
                  </a:cubicBezTo>
                  <a:cubicBezTo>
                    <a:pt x="80" y="255"/>
                    <a:pt x="180" y="374"/>
                    <a:pt x="60" y="514"/>
                  </a:cubicBezTo>
                  <a:lnTo>
                    <a:pt x="1" y="573"/>
                  </a:lnTo>
                  <a:lnTo>
                    <a:pt x="20" y="653"/>
                  </a:lnTo>
                  <a:cubicBezTo>
                    <a:pt x="150" y="653"/>
                    <a:pt x="284" y="688"/>
                    <a:pt x="411" y="688"/>
                  </a:cubicBezTo>
                  <a:cubicBezTo>
                    <a:pt x="538" y="688"/>
                    <a:pt x="657" y="653"/>
                    <a:pt x="756" y="514"/>
                  </a:cubicBezTo>
                  <a:cubicBezTo>
                    <a:pt x="756" y="335"/>
                    <a:pt x="876" y="195"/>
                    <a:pt x="737" y="16"/>
                  </a:cubicBezTo>
                  <a:cubicBezTo>
                    <a:pt x="630" y="16"/>
                    <a:pt x="520" y="1"/>
                    <a:pt x="4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2501300" y="1064500"/>
              <a:ext cx="24875" cy="10025"/>
            </a:xfrm>
            <a:custGeom>
              <a:avLst/>
              <a:gdLst/>
              <a:ahLst/>
              <a:cxnLst/>
              <a:rect l="l" t="t" r="r" b="b"/>
              <a:pathLst>
                <a:path w="995" h="401" extrusionOk="0">
                  <a:moveTo>
                    <a:pt x="300" y="1"/>
                  </a:moveTo>
                  <a:cubicBezTo>
                    <a:pt x="200" y="1"/>
                    <a:pt x="102" y="37"/>
                    <a:pt x="0" y="146"/>
                  </a:cubicBezTo>
                  <a:lnTo>
                    <a:pt x="199" y="345"/>
                  </a:lnTo>
                  <a:cubicBezTo>
                    <a:pt x="291" y="380"/>
                    <a:pt x="380" y="400"/>
                    <a:pt x="470" y="400"/>
                  </a:cubicBezTo>
                  <a:cubicBezTo>
                    <a:pt x="634" y="400"/>
                    <a:pt x="802" y="333"/>
                    <a:pt x="995" y="166"/>
                  </a:cubicBezTo>
                  <a:cubicBezTo>
                    <a:pt x="725" y="166"/>
                    <a:pt x="510"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2757925" y="1063650"/>
              <a:ext cx="13925" cy="12975"/>
            </a:xfrm>
            <a:custGeom>
              <a:avLst/>
              <a:gdLst/>
              <a:ahLst/>
              <a:cxnLst/>
              <a:rect l="l" t="t" r="r" b="b"/>
              <a:pathLst>
                <a:path w="557" h="519" extrusionOk="0">
                  <a:moveTo>
                    <a:pt x="318" y="1"/>
                  </a:moveTo>
                  <a:cubicBezTo>
                    <a:pt x="279" y="1"/>
                    <a:pt x="239" y="1"/>
                    <a:pt x="179" y="21"/>
                  </a:cubicBezTo>
                  <a:cubicBezTo>
                    <a:pt x="99" y="180"/>
                    <a:pt x="0" y="319"/>
                    <a:pt x="0" y="518"/>
                  </a:cubicBezTo>
                  <a:lnTo>
                    <a:pt x="497" y="518"/>
                  </a:lnTo>
                  <a:cubicBezTo>
                    <a:pt x="497" y="319"/>
                    <a:pt x="557" y="120"/>
                    <a:pt x="3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2404825" y="1110900"/>
              <a:ext cx="26375" cy="9975"/>
            </a:xfrm>
            <a:custGeom>
              <a:avLst/>
              <a:gdLst/>
              <a:ahLst/>
              <a:cxnLst/>
              <a:rect l="l" t="t" r="r" b="b"/>
              <a:pathLst>
                <a:path w="1055" h="399" extrusionOk="0">
                  <a:moveTo>
                    <a:pt x="736" y="1"/>
                  </a:moveTo>
                  <a:cubicBezTo>
                    <a:pt x="478" y="60"/>
                    <a:pt x="199" y="1"/>
                    <a:pt x="0" y="200"/>
                  </a:cubicBezTo>
                  <a:cubicBezTo>
                    <a:pt x="62" y="214"/>
                    <a:pt x="125" y="217"/>
                    <a:pt x="189" y="217"/>
                  </a:cubicBezTo>
                  <a:cubicBezTo>
                    <a:pt x="235" y="217"/>
                    <a:pt x="281" y="215"/>
                    <a:pt x="327" y="215"/>
                  </a:cubicBezTo>
                  <a:cubicBezTo>
                    <a:pt x="486" y="215"/>
                    <a:pt x="638" y="234"/>
                    <a:pt x="756" y="399"/>
                  </a:cubicBezTo>
                  <a:cubicBezTo>
                    <a:pt x="875" y="379"/>
                    <a:pt x="995" y="379"/>
                    <a:pt x="1015" y="259"/>
                  </a:cubicBezTo>
                  <a:cubicBezTo>
                    <a:pt x="1055" y="60"/>
                    <a:pt x="856" y="60"/>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2578875" y="1135675"/>
              <a:ext cx="23400" cy="10125"/>
            </a:xfrm>
            <a:custGeom>
              <a:avLst/>
              <a:gdLst/>
              <a:ahLst/>
              <a:cxnLst/>
              <a:rect l="l" t="t" r="r" b="b"/>
              <a:pathLst>
                <a:path w="936" h="405" extrusionOk="0">
                  <a:moveTo>
                    <a:pt x="436" y="0"/>
                  </a:moveTo>
                  <a:cubicBezTo>
                    <a:pt x="271" y="0"/>
                    <a:pt x="128" y="83"/>
                    <a:pt x="1" y="223"/>
                  </a:cubicBezTo>
                  <a:cubicBezTo>
                    <a:pt x="80" y="223"/>
                    <a:pt x="160" y="263"/>
                    <a:pt x="239" y="263"/>
                  </a:cubicBezTo>
                  <a:cubicBezTo>
                    <a:pt x="259" y="256"/>
                    <a:pt x="279" y="253"/>
                    <a:pt x="298" y="253"/>
                  </a:cubicBezTo>
                  <a:cubicBezTo>
                    <a:pt x="436" y="253"/>
                    <a:pt x="574" y="404"/>
                    <a:pt x="724" y="404"/>
                  </a:cubicBezTo>
                  <a:cubicBezTo>
                    <a:pt x="792" y="404"/>
                    <a:pt x="862" y="373"/>
                    <a:pt x="936" y="283"/>
                  </a:cubicBezTo>
                  <a:cubicBezTo>
                    <a:pt x="856" y="223"/>
                    <a:pt x="796" y="164"/>
                    <a:pt x="737" y="84"/>
                  </a:cubicBezTo>
                  <a:cubicBezTo>
                    <a:pt x="629" y="27"/>
                    <a:pt x="529" y="0"/>
                    <a:pt x="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2656950" y="1084550"/>
              <a:ext cx="13950" cy="9025"/>
            </a:xfrm>
            <a:custGeom>
              <a:avLst/>
              <a:gdLst/>
              <a:ahLst/>
              <a:cxnLst/>
              <a:rect l="l" t="t" r="r" b="b"/>
              <a:pathLst>
                <a:path w="558" h="361" extrusionOk="0">
                  <a:moveTo>
                    <a:pt x="160" y="0"/>
                  </a:moveTo>
                  <a:cubicBezTo>
                    <a:pt x="60" y="60"/>
                    <a:pt x="1" y="140"/>
                    <a:pt x="1" y="259"/>
                  </a:cubicBezTo>
                  <a:cubicBezTo>
                    <a:pt x="21" y="358"/>
                    <a:pt x="120" y="358"/>
                    <a:pt x="200" y="358"/>
                  </a:cubicBezTo>
                  <a:cubicBezTo>
                    <a:pt x="218" y="360"/>
                    <a:pt x="235" y="361"/>
                    <a:pt x="252" y="361"/>
                  </a:cubicBezTo>
                  <a:cubicBezTo>
                    <a:pt x="441" y="361"/>
                    <a:pt x="558" y="259"/>
                    <a:pt x="558" y="40"/>
                  </a:cubicBezTo>
                  <a:cubicBezTo>
                    <a:pt x="419" y="40"/>
                    <a:pt x="299"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2433650" y="1107425"/>
              <a:ext cx="15450" cy="12950"/>
            </a:xfrm>
            <a:custGeom>
              <a:avLst/>
              <a:gdLst/>
              <a:ahLst/>
              <a:cxnLst/>
              <a:rect l="l" t="t" r="r" b="b"/>
              <a:pathLst>
                <a:path w="618" h="518" extrusionOk="0">
                  <a:moveTo>
                    <a:pt x="439" y="0"/>
                  </a:moveTo>
                  <a:cubicBezTo>
                    <a:pt x="399" y="0"/>
                    <a:pt x="339" y="0"/>
                    <a:pt x="299" y="20"/>
                  </a:cubicBezTo>
                  <a:cubicBezTo>
                    <a:pt x="220" y="199"/>
                    <a:pt x="1" y="339"/>
                    <a:pt x="279" y="518"/>
                  </a:cubicBezTo>
                  <a:cubicBezTo>
                    <a:pt x="339" y="438"/>
                    <a:pt x="399" y="418"/>
                    <a:pt x="439" y="359"/>
                  </a:cubicBezTo>
                  <a:cubicBezTo>
                    <a:pt x="518" y="339"/>
                    <a:pt x="578" y="339"/>
                    <a:pt x="618" y="339"/>
                  </a:cubicBezTo>
                  <a:cubicBezTo>
                    <a:pt x="618" y="199"/>
                    <a:pt x="578" y="60"/>
                    <a:pt x="4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2345150" y="1090025"/>
              <a:ext cx="17425" cy="8475"/>
            </a:xfrm>
            <a:custGeom>
              <a:avLst/>
              <a:gdLst/>
              <a:ahLst/>
              <a:cxnLst/>
              <a:rect l="l" t="t" r="r" b="b"/>
              <a:pathLst>
                <a:path w="697" h="339" extrusionOk="0">
                  <a:moveTo>
                    <a:pt x="696" y="0"/>
                  </a:moveTo>
                  <a:lnTo>
                    <a:pt x="696" y="0"/>
                  </a:lnTo>
                  <a:cubicBezTo>
                    <a:pt x="477" y="40"/>
                    <a:pt x="219" y="120"/>
                    <a:pt x="0" y="159"/>
                  </a:cubicBezTo>
                  <a:cubicBezTo>
                    <a:pt x="60" y="239"/>
                    <a:pt x="139" y="299"/>
                    <a:pt x="179" y="338"/>
                  </a:cubicBezTo>
                  <a:cubicBezTo>
                    <a:pt x="203" y="338"/>
                    <a:pt x="227" y="339"/>
                    <a:pt x="251" y="339"/>
                  </a:cubicBezTo>
                  <a:cubicBezTo>
                    <a:pt x="467" y="339"/>
                    <a:pt x="678" y="323"/>
                    <a:pt x="6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2697725" y="1047625"/>
              <a:ext cx="14950" cy="7550"/>
            </a:xfrm>
            <a:custGeom>
              <a:avLst/>
              <a:gdLst/>
              <a:ahLst/>
              <a:cxnLst/>
              <a:rect l="l" t="t" r="r" b="b"/>
              <a:pathLst>
                <a:path w="598" h="302" extrusionOk="0">
                  <a:moveTo>
                    <a:pt x="418" y="1"/>
                  </a:moveTo>
                  <a:cubicBezTo>
                    <a:pt x="301" y="1"/>
                    <a:pt x="179" y="116"/>
                    <a:pt x="1" y="264"/>
                  </a:cubicBezTo>
                  <a:cubicBezTo>
                    <a:pt x="142" y="283"/>
                    <a:pt x="251" y="301"/>
                    <a:pt x="341" y="301"/>
                  </a:cubicBezTo>
                  <a:cubicBezTo>
                    <a:pt x="441" y="301"/>
                    <a:pt x="515" y="278"/>
                    <a:pt x="578" y="204"/>
                  </a:cubicBezTo>
                  <a:cubicBezTo>
                    <a:pt x="598" y="165"/>
                    <a:pt x="578" y="65"/>
                    <a:pt x="538" y="45"/>
                  </a:cubicBezTo>
                  <a:cubicBezTo>
                    <a:pt x="497" y="15"/>
                    <a:pt x="458" y="1"/>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2572900" y="1113400"/>
              <a:ext cx="6000" cy="5000"/>
            </a:xfrm>
            <a:custGeom>
              <a:avLst/>
              <a:gdLst/>
              <a:ahLst/>
              <a:cxnLst/>
              <a:rect l="l" t="t" r="r" b="b"/>
              <a:pathLst>
                <a:path w="240" h="200" extrusionOk="0">
                  <a:moveTo>
                    <a:pt x="120" y="0"/>
                  </a:moveTo>
                  <a:cubicBezTo>
                    <a:pt x="80" y="0"/>
                    <a:pt x="41" y="60"/>
                    <a:pt x="1" y="80"/>
                  </a:cubicBezTo>
                  <a:cubicBezTo>
                    <a:pt x="1" y="120"/>
                    <a:pt x="21" y="179"/>
                    <a:pt x="80" y="199"/>
                  </a:cubicBezTo>
                  <a:cubicBezTo>
                    <a:pt x="100" y="199"/>
                    <a:pt x="180" y="179"/>
                    <a:pt x="200" y="139"/>
                  </a:cubicBezTo>
                  <a:cubicBezTo>
                    <a:pt x="240" y="80"/>
                    <a:pt x="2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2504275" y="1176500"/>
              <a:ext cx="18925" cy="4500"/>
            </a:xfrm>
            <a:custGeom>
              <a:avLst/>
              <a:gdLst/>
              <a:ahLst/>
              <a:cxnLst/>
              <a:rect l="l" t="t" r="r" b="b"/>
              <a:pathLst>
                <a:path w="757" h="180" extrusionOk="0">
                  <a:moveTo>
                    <a:pt x="499" y="0"/>
                  </a:moveTo>
                  <a:cubicBezTo>
                    <a:pt x="328" y="0"/>
                    <a:pt x="160" y="36"/>
                    <a:pt x="1" y="142"/>
                  </a:cubicBezTo>
                  <a:cubicBezTo>
                    <a:pt x="125" y="151"/>
                    <a:pt x="254" y="179"/>
                    <a:pt x="378" y="179"/>
                  </a:cubicBezTo>
                  <a:cubicBezTo>
                    <a:pt x="513" y="179"/>
                    <a:pt x="643" y="147"/>
                    <a:pt x="757" y="22"/>
                  </a:cubicBezTo>
                  <a:cubicBezTo>
                    <a:pt x="670" y="9"/>
                    <a:pt x="584" y="0"/>
                    <a:pt x="4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2747475" y="1042775"/>
              <a:ext cx="9975" cy="7975"/>
            </a:xfrm>
            <a:custGeom>
              <a:avLst/>
              <a:gdLst/>
              <a:ahLst/>
              <a:cxnLst/>
              <a:rect l="l" t="t" r="r" b="b"/>
              <a:pathLst>
                <a:path w="399" h="319" extrusionOk="0">
                  <a:moveTo>
                    <a:pt x="40" y="0"/>
                  </a:moveTo>
                  <a:cubicBezTo>
                    <a:pt x="0" y="40"/>
                    <a:pt x="0" y="120"/>
                    <a:pt x="40" y="160"/>
                  </a:cubicBezTo>
                  <a:cubicBezTo>
                    <a:pt x="40" y="219"/>
                    <a:pt x="80" y="259"/>
                    <a:pt x="80" y="319"/>
                  </a:cubicBezTo>
                  <a:cubicBezTo>
                    <a:pt x="140" y="309"/>
                    <a:pt x="194" y="304"/>
                    <a:pt x="246" y="304"/>
                  </a:cubicBezTo>
                  <a:cubicBezTo>
                    <a:pt x="299" y="304"/>
                    <a:pt x="348" y="309"/>
                    <a:pt x="398" y="319"/>
                  </a:cubicBezTo>
                  <a:cubicBezTo>
                    <a:pt x="378" y="100"/>
                    <a:pt x="23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2792225" y="1141250"/>
              <a:ext cx="9475" cy="4625"/>
            </a:xfrm>
            <a:custGeom>
              <a:avLst/>
              <a:gdLst/>
              <a:ahLst/>
              <a:cxnLst/>
              <a:rect l="l" t="t" r="r" b="b"/>
              <a:pathLst>
                <a:path w="379" h="185" extrusionOk="0">
                  <a:moveTo>
                    <a:pt x="180" y="0"/>
                  </a:moveTo>
                  <a:cubicBezTo>
                    <a:pt x="120" y="0"/>
                    <a:pt x="80" y="40"/>
                    <a:pt x="1" y="40"/>
                  </a:cubicBezTo>
                  <a:cubicBezTo>
                    <a:pt x="67" y="140"/>
                    <a:pt x="148" y="184"/>
                    <a:pt x="254" y="184"/>
                  </a:cubicBezTo>
                  <a:cubicBezTo>
                    <a:pt x="275" y="184"/>
                    <a:pt x="296" y="182"/>
                    <a:pt x="319" y="179"/>
                  </a:cubicBezTo>
                  <a:cubicBezTo>
                    <a:pt x="359" y="179"/>
                    <a:pt x="359" y="100"/>
                    <a:pt x="379" y="80"/>
                  </a:cubicBezTo>
                  <a:cubicBezTo>
                    <a:pt x="319" y="60"/>
                    <a:pt x="25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2367025" y="1098400"/>
              <a:ext cx="14450" cy="4075"/>
            </a:xfrm>
            <a:custGeom>
              <a:avLst/>
              <a:gdLst/>
              <a:ahLst/>
              <a:cxnLst/>
              <a:rect l="l" t="t" r="r" b="b"/>
              <a:pathLst>
                <a:path w="578" h="163" extrusionOk="0">
                  <a:moveTo>
                    <a:pt x="331" y="1"/>
                  </a:moveTo>
                  <a:cubicBezTo>
                    <a:pt x="211" y="1"/>
                    <a:pt x="95" y="32"/>
                    <a:pt x="0" y="163"/>
                  </a:cubicBezTo>
                  <a:lnTo>
                    <a:pt x="498" y="163"/>
                  </a:lnTo>
                  <a:cubicBezTo>
                    <a:pt x="518" y="103"/>
                    <a:pt x="537" y="63"/>
                    <a:pt x="577" y="23"/>
                  </a:cubicBezTo>
                  <a:cubicBezTo>
                    <a:pt x="497" y="15"/>
                    <a:pt x="413" y="1"/>
                    <a:pt x="3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2547050" y="1116100"/>
              <a:ext cx="7475" cy="4275"/>
            </a:xfrm>
            <a:custGeom>
              <a:avLst/>
              <a:gdLst/>
              <a:ahLst/>
              <a:cxnLst/>
              <a:rect l="l" t="t" r="r" b="b"/>
              <a:pathLst>
                <a:path w="299" h="171" extrusionOk="0">
                  <a:moveTo>
                    <a:pt x="159" y="1"/>
                  </a:moveTo>
                  <a:cubicBezTo>
                    <a:pt x="133" y="1"/>
                    <a:pt x="107" y="5"/>
                    <a:pt x="80" y="12"/>
                  </a:cubicBezTo>
                  <a:cubicBezTo>
                    <a:pt x="0" y="51"/>
                    <a:pt x="0" y="111"/>
                    <a:pt x="80" y="151"/>
                  </a:cubicBezTo>
                  <a:cubicBezTo>
                    <a:pt x="140" y="171"/>
                    <a:pt x="180" y="171"/>
                    <a:pt x="239" y="171"/>
                  </a:cubicBezTo>
                  <a:cubicBezTo>
                    <a:pt x="259" y="151"/>
                    <a:pt x="279" y="91"/>
                    <a:pt x="299" y="71"/>
                  </a:cubicBezTo>
                  <a:cubicBezTo>
                    <a:pt x="259" y="18"/>
                    <a:pt x="210"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2430175" y="1046750"/>
              <a:ext cx="11475" cy="1900"/>
            </a:xfrm>
            <a:custGeom>
              <a:avLst/>
              <a:gdLst/>
              <a:ahLst/>
              <a:cxnLst/>
              <a:rect l="l" t="t" r="r" b="b"/>
              <a:pathLst>
                <a:path w="459" h="76" extrusionOk="0">
                  <a:moveTo>
                    <a:pt x="1" y="1"/>
                  </a:moveTo>
                  <a:cubicBezTo>
                    <a:pt x="80" y="50"/>
                    <a:pt x="160" y="75"/>
                    <a:pt x="237" y="75"/>
                  </a:cubicBezTo>
                  <a:cubicBezTo>
                    <a:pt x="314" y="75"/>
                    <a:pt x="389" y="50"/>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2796700" y="1041775"/>
              <a:ext cx="8475" cy="3700"/>
            </a:xfrm>
            <a:custGeom>
              <a:avLst/>
              <a:gdLst/>
              <a:ahLst/>
              <a:cxnLst/>
              <a:rect l="l" t="t" r="r" b="b"/>
              <a:pathLst>
                <a:path w="339" h="148" extrusionOk="0">
                  <a:moveTo>
                    <a:pt x="339" y="1"/>
                  </a:moveTo>
                  <a:lnTo>
                    <a:pt x="339" y="1"/>
                  </a:lnTo>
                  <a:cubicBezTo>
                    <a:pt x="219" y="40"/>
                    <a:pt x="120" y="40"/>
                    <a:pt x="1" y="40"/>
                  </a:cubicBezTo>
                  <a:cubicBezTo>
                    <a:pt x="59" y="108"/>
                    <a:pt x="116" y="147"/>
                    <a:pt x="172" y="147"/>
                  </a:cubicBezTo>
                  <a:cubicBezTo>
                    <a:pt x="231" y="147"/>
                    <a:pt x="288" y="10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2792725" y="1090025"/>
              <a:ext cx="8475" cy="3375"/>
            </a:xfrm>
            <a:custGeom>
              <a:avLst/>
              <a:gdLst/>
              <a:ahLst/>
              <a:cxnLst/>
              <a:rect l="l" t="t" r="r" b="b"/>
              <a:pathLst>
                <a:path w="339" h="135" extrusionOk="0">
                  <a:moveTo>
                    <a:pt x="0" y="0"/>
                  </a:moveTo>
                  <a:cubicBezTo>
                    <a:pt x="47" y="94"/>
                    <a:pt x="103" y="135"/>
                    <a:pt x="160" y="135"/>
                  </a:cubicBezTo>
                  <a:cubicBezTo>
                    <a:pt x="223" y="135"/>
                    <a:pt x="286" y="84"/>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2752950" y="1105925"/>
              <a:ext cx="4975" cy="5500"/>
            </a:xfrm>
            <a:custGeom>
              <a:avLst/>
              <a:gdLst/>
              <a:ahLst/>
              <a:cxnLst/>
              <a:rect l="l" t="t" r="r" b="b"/>
              <a:pathLst>
                <a:path w="199" h="220" extrusionOk="0">
                  <a:moveTo>
                    <a:pt x="139" y="1"/>
                  </a:moveTo>
                  <a:cubicBezTo>
                    <a:pt x="80" y="21"/>
                    <a:pt x="60" y="60"/>
                    <a:pt x="0" y="80"/>
                  </a:cubicBezTo>
                  <a:cubicBezTo>
                    <a:pt x="20" y="140"/>
                    <a:pt x="80" y="220"/>
                    <a:pt x="199" y="220"/>
                  </a:cubicBezTo>
                  <a:lnTo>
                    <a:pt x="1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2765875" y="1105425"/>
              <a:ext cx="4500" cy="3200"/>
            </a:xfrm>
            <a:custGeom>
              <a:avLst/>
              <a:gdLst/>
              <a:ahLst/>
              <a:cxnLst/>
              <a:rect l="l" t="t" r="r" b="b"/>
              <a:pathLst>
                <a:path w="180" h="128" extrusionOk="0">
                  <a:moveTo>
                    <a:pt x="140" y="1"/>
                  </a:moveTo>
                  <a:cubicBezTo>
                    <a:pt x="80" y="21"/>
                    <a:pt x="60" y="41"/>
                    <a:pt x="0" y="80"/>
                  </a:cubicBezTo>
                  <a:lnTo>
                    <a:pt x="60" y="120"/>
                  </a:lnTo>
                  <a:cubicBezTo>
                    <a:pt x="79" y="125"/>
                    <a:pt x="94" y="127"/>
                    <a:pt x="107" y="127"/>
                  </a:cubicBezTo>
                  <a:cubicBezTo>
                    <a:pt x="149" y="127"/>
                    <a:pt x="164" y="101"/>
                    <a:pt x="179" y="41"/>
                  </a:cubicBezTo>
                  <a:cubicBezTo>
                    <a:pt x="159" y="41"/>
                    <a:pt x="14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2579875" y="1167600"/>
              <a:ext cx="4000" cy="2450"/>
            </a:xfrm>
            <a:custGeom>
              <a:avLst/>
              <a:gdLst/>
              <a:ahLst/>
              <a:cxnLst/>
              <a:rect l="l" t="t" r="r" b="b"/>
              <a:pathLst>
                <a:path w="160" h="98" extrusionOk="0">
                  <a:moveTo>
                    <a:pt x="0" y="1"/>
                  </a:moveTo>
                  <a:cubicBezTo>
                    <a:pt x="20" y="67"/>
                    <a:pt x="48" y="98"/>
                    <a:pt x="77" y="98"/>
                  </a:cubicBezTo>
                  <a:cubicBezTo>
                    <a:pt x="108" y="98"/>
                    <a:pt x="139" y="62"/>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2744975" y="1105000"/>
              <a:ext cx="4500" cy="2950"/>
            </a:xfrm>
            <a:custGeom>
              <a:avLst/>
              <a:gdLst/>
              <a:ahLst/>
              <a:cxnLst/>
              <a:rect l="l" t="t" r="r" b="b"/>
              <a:pathLst>
                <a:path w="180" h="118" extrusionOk="0">
                  <a:moveTo>
                    <a:pt x="73" y="1"/>
                  </a:moveTo>
                  <a:cubicBezTo>
                    <a:pt x="36" y="1"/>
                    <a:pt x="12" y="50"/>
                    <a:pt x="1" y="117"/>
                  </a:cubicBezTo>
                  <a:cubicBezTo>
                    <a:pt x="60" y="117"/>
                    <a:pt x="100" y="117"/>
                    <a:pt x="180" y="97"/>
                  </a:cubicBezTo>
                  <a:cubicBezTo>
                    <a:pt x="137" y="29"/>
                    <a:pt x="101" y="1"/>
                    <a:pt x="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2662925" y="988575"/>
              <a:ext cx="52250" cy="19025"/>
            </a:xfrm>
            <a:custGeom>
              <a:avLst/>
              <a:gdLst/>
              <a:ahLst/>
              <a:cxnLst/>
              <a:rect l="l" t="t" r="r" b="b"/>
              <a:pathLst>
                <a:path w="2090" h="761" extrusionOk="0">
                  <a:moveTo>
                    <a:pt x="597" y="0"/>
                  </a:moveTo>
                  <a:cubicBezTo>
                    <a:pt x="557" y="0"/>
                    <a:pt x="518" y="0"/>
                    <a:pt x="478" y="40"/>
                  </a:cubicBezTo>
                  <a:cubicBezTo>
                    <a:pt x="0" y="179"/>
                    <a:pt x="359" y="478"/>
                    <a:pt x="359" y="696"/>
                  </a:cubicBezTo>
                  <a:cubicBezTo>
                    <a:pt x="464" y="745"/>
                    <a:pt x="570" y="761"/>
                    <a:pt x="677" y="761"/>
                  </a:cubicBezTo>
                  <a:cubicBezTo>
                    <a:pt x="832" y="761"/>
                    <a:pt x="990" y="728"/>
                    <a:pt x="1154" y="716"/>
                  </a:cubicBezTo>
                  <a:cubicBezTo>
                    <a:pt x="1294" y="577"/>
                    <a:pt x="1492" y="597"/>
                    <a:pt x="1691" y="577"/>
                  </a:cubicBezTo>
                  <a:cubicBezTo>
                    <a:pt x="1791" y="438"/>
                    <a:pt x="1910" y="418"/>
                    <a:pt x="2049" y="378"/>
                  </a:cubicBezTo>
                  <a:cubicBezTo>
                    <a:pt x="2089" y="179"/>
                    <a:pt x="1970" y="139"/>
                    <a:pt x="1811" y="119"/>
                  </a:cubicBezTo>
                  <a:cubicBezTo>
                    <a:pt x="1756" y="114"/>
                    <a:pt x="1701" y="112"/>
                    <a:pt x="1647" y="112"/>
                  </a:cubicBezTo>
                  <a:cubicBezTo>
                    <a:pt x="1470" y="112"/>
                    <a:pt x="1294" y="134"/>
                    <a:pt x="1123" y="134"/>
                  </a:cubicBezTo>
                  <a:cubicBezTo>
                    <a:pt x="963" y="134"/>
                    <a:pt x="806" y="115"/>
                    <a:pt x="657" y="40"/>
                  </a:cubicBezTo>
                  <a:lnTo>
                    <a:pt x="5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2674850" y="985575"/>
              <a:ext cx="5000" cy="5200"/>
            </a:xfrm>
            <a:custGeom>
              <a:avLst/>
              <a:gdLst/>
              <a:ahLst/>
              <a:cxnLst/>
              <a:rect l="l" t="t" r="r" b="b"/>
              <a:pathLst>
                <a:path w="200" h="208" extrusionOk="0">
                  <a:moveTo>
                    <a:pt x="160" y="1"/>
                  </a:moveTo>
                  <a:cubicBezTo>
                    <a:pt x="120" y="21"/>
                    <a:pt x="41" y="21"/>
                    <a:pt x="1" y="21"/>
                  </a:cubicBezTo>
                  <a:lnTo>
                    <a:pt x="1" y="100"/>
                  </a:lnTo>
                  <a:lnTo>
                    <a:pt x="1" y="160"/>
                  </a:lnTo>
                  <a:cubicBezTo>
                    <a:pt x="30" y="189"/>
                    <a:pt x="80" y="208"/>
                    <a:pt x="121" y="208"/>
                  </a:cubicBezTo>
                  <a:cubicBezTo>
                    <a:pt x="136" y="208"/>
                    <a:pt x="149" y="205"/>
                    <a:pt x="160" y="200"/>
                  </a:cubicBezTo>
                  <a:cubicBezTo>
                    <a:pt x="160" y="120"/>
                    <a:pt x="20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2707675" y="989075"/>
              <a:ext cx="31850" cy="9975"/>
            </a:xfrm>
            <a:custGeom>
              <a:avLst/>
              <a:gdLst/>
              <a:ahLst/>
              <a:cxnLst/>
              <a:rect l="l" t="t" r="r" b="b"/>
              <a:pathLst>
                <a:path w="1274" h="399" extrusionOk="0">
                  <a:moveTo>
                    <a:pt x="916" y="0"/>
                  </a:moveTo>
                  <a:lnTo>
                    <a:pt x="100" y="80"/>
                  </a:lnTo>
                  <a:cubicBezTo>
                    <a:pt x="21" y="80"/>
                    <a:pt x="1" y="119"/>
                    <a:pt x="61" y="199"/>
                  </a:cubicBezTo>
                  <a:cubicBezTo>
                    <a:pt x="120" y="259"/>
                    <a:pt x="180" y="318"/>
                    <a:pt x="259" y="378"/>
                  </a:cubicBezTo>
                  <a:cubicBezTo>
                    <a:pt x="311" y="392"/>
                    <a:pt x="362" y="398"/>
                    <a:pt x="413" y="398"/>
                  </a:cubicBezTo>
                  <a:cubicBezTo>
                    <a:pt x="692" y="398"/>
                    <a:pt x="959" y="215"/>
                    <a:pt x="1213" y="215"/>
                  </a:cubicBezTo>
                  <a:cubicBezTo>
                    <a:pt x="1234" y="215"/>
                    <a:pt x="1254" y="216"/>
                    <a:pt x="1274" y="219"/>
                  </a:cubicBezTo>
                  <a:cubicBezTo>
                    <a:pt x="1254" y="20"/>
                    <a:pt x="1055" y="60"/>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2679825" y="989550"/>
              <a:ext cx="30875" cy="4675"/>
            </a:xfrm>
            <a:custGeom>
              <a:avLst/>
              <a:gdLst/>
              <a:ahLst/>
              <a:cxnLst/>
              <a:rect l="l" t="t" r="r" b="b"/>
              <a:pathLst>
                <a:path w="1235" h="187" extrusionOk="0">
                  <a:moveTo>
                    <a:pt x="1" y="1"/>
                  </a:moveTo>
                  <a:lnTo>
                    <a:pt x="1" y="1"/>
                  </a:lnTo>
                  <a:cubicBezTo>
                    <a:pt x="150" y="150"/>
                    <a:pt x="321" y="187"/>
                    <a:pt x="501" y="187"/>
                  </a:cubicBezTo>
                  <a:cubicBezTo>
                    <a:pt x="680" y="187"/>
                    <a:pt x="867" y="150"/>
                    <a:pt x="1047" y="150"/>
                  </a:cubicBezTo>
                  <a:cubicBezTo>
                    <a:pt x="1097" y="150"/>
                    <a:pt x="1146" y="153"/>
                    <a:pt x="1194" y="160"/>
                  </a:cubicBezTo>
                  <a:cubicBezTo>
                    <a:pt x="1194" y="140"/>
                    <a:pt x="1214" y="80"/>
                    <a:pt x="1234" y="41"/>
                  </a:cubicBezTo>
                  <a:cubicBezTo>
                    <a:pt x="816" y="41"/>
                    <a:pt x="399"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2679825" y="976600"/>
              <a:ext cx="17450" cy="8775"/>
            </a:xfrm>
            <a:custGeom>
              <a:avLst/>
              <a:gdLst/>
              <a:ahLst/>
              <a:cxnLst/>
              <a:rect l="l" t="t" r="r" b="b"/>
              <a:pathLst>
                <a:path w="698" h="351" extrusionOk="0">
                  <a:moveTo>
                    <a:pt x="252" y="1"/>
                  </a:moveTo>
                  <a:cubicBezTo>
                    <a:pt x="139" y="1"/>
                    <a:pt x="48" y="86"/>
                    <a:pt x="1" y="340"/>
                  </a:cubicBezTo>
                  <a:cubicBezTo>
                    <a:pt x="62" y="296"/>
                    <a:pt x="125" y="281"/>
                    <a:pt x="190" y="281"/>
                  </a:cubicBezTo>
                  <a:cubicBezTo>
                    <a:pt x="331" y="281"/>
                    <a:pt x="477" y="350"/>
                    <a:pt x="613" y="350"/>
                  </a:cubicBezTo>
                  <a:cubicBezTo>
                    <a:pt x="641" y="350"/>
                    <a:pt x="670" y="347"/>
                    <a:pt x="697" y="340"/>
                  </a:cubicBezTo>
                  <a:cubicBezTo>
                    <a:pt x="697" y="300"/>
                    <a:pt x="677" y="260"/>
                    <a:pt x="677" y="201"/>
                  </a:cubicBezTo>
                  <a:cubicBezTo>
                    <a:pt x="530" y="106"/>
                    <a:pt x="378"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2309325" y="1424150"/>
              <a:ext cx="35850" cy="17375"/>
            </a:xfrm>
            <a:custGeom>
              <a:avLst/>
              <a:gdLst/>
              <a:ahLst/>
              <a:cxnLst/>
              <a:rect l="l" t="t" r="r" b="b"/>
              <a:pathLst>
                <a:path w="1434" h="695" extrusionOk="0">
                  <a:moveTo>
                    <a:pt x="655" y="1"/>
                  </a:moveTo>
                  <a:cubicBezTo>
                    <a:pt x="437" y="1"/>
                    <a:pt x="221" y="93"/>
                    <a:pt x="21" y="202"/>
                  </a:cubicBezTo>
                  <a:cubicBezTo>
                    <a:pt x="21" y="222"/>
                    <a:pt x="1" y="282"/>
                    <a:pt x="1" y="302"/>
                  </a:cubicBezTo>
                  <a:lnTo>
                    <a:pt x="80" y="381"/>
                  </a:lnTo>
                  <a:lnTo>
                    <a:pt x="200" y="381"/>
                  </a:lnTo>
                  <a:cubicBezTo>
                    <a:pt x="279" y="401"/>
                    <a:pt x="319" y="461"/>
                    <a:pt x="399" y="500"/>
                  </a:cubicBezTo>
                  <a:cubicBezTo>
                    <a:pt x="548" y="660"/>
                    <a:pt x="722" y="694"/>
                    <a:pt x="901" y="694"/>
                  </a:cubicBezTo>
                  <a:cubicBezTo>
                    <a:pt x="1040" y="694"/>
                    <a:pt x="1182" y="673"/>
                    <a:pt x="1318" y="673"/>
                  </a:cubicBezTo>
                  <a:cubicBezTo>
                    <a:pt x="1357" y="673"/>
                    <a:pt x="1395" y="675"/>
                    <a:pt x="1433" y="680"/>
                  </a:cubicBezTo>
                  <a:cubicBezTo>
                    <a:pt x="1325" y="602"/>
                    <a:pt x="1361" y="320"/>
                    <a:pt x="1186" y="320"/>
                  </a:cubicBezTo>
                  <a:cubicBezTo>
                    <a:pt x="1136" y="320"/>
                    <a:pt x="1068" y="343"/>
                    <a:pt x="976" y="401"/>
                  </a:cubicBezTo>
                  <a:cubicBezTo>
                    <a:pt x="947" y="419"/>
                    <a:pt x="917" y="427"/>
                    <a:pt x="886" y="427"/>
                  </a:cubicBezTo>
                  <a:cubicBezTo>
                    <a:pt x="744" y="427"/>
                    <a:pt x="602" y="249"/>
                    <a:pt x="717" y="3"/>
                  </a:cubicBezTo>
                  <a:cubicBezTo>
                    <a:pt x="696" y="1"/>
                    <a:pt x="676" y="1"/>
                    <a:pt x="6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2409800" y="1437600"/>
              <a:ext cx="10450" cy="38850"/>
            </a:xfrm>
            <a:custGeom>
              <a:avLst/>
              <a:gdLst/>
              <a:ahLst/>
              <a:cxnLst/>
              <a:rect l="l" t="t" r="r" b="b"/>
              <a:pathLst>
                <a:path w="418" h="1554" extrusionOk="0">
                  <a:moveTo>
                    <a:pt x="232" y="1"/>
                  </a:moveTo>
                  <a:cubicBezTo>
                    <a:pt x="141" y="1"/>
                    <a:pt x="70" y="71"/>
                    <a:pt x="0" y="142"/>
                  </a:cubicBezTo>
                  <a:cubicBezTo>
                    <a:pt x="0" y="321"/>
                    <a:pt x="40" y="519"/>
                    <a:pt x="40" y="679"/>
                  </a:cubicBezTo>
                  <a:cubicBezTo>
                    <a:pt x="259" y="917"/>
                    <a:pt x="239" y="1156"/>
                    <a:pt x="60" y="1415"/>
                  </a:cubicBezTo>
                  <a:lnTo>
                    <a:pt x="60" y="1474"/>
                  </a:lnTo>
                  <a:lnTo>
                    <a:pt x="60" y="1534"/>
                  </a:lnTo>
                  <a:cubicBezTo>
                    <a:pt x="159" y="1554"/>
                    <a:pt x="259" y="1554"/>
                    <a:pt x="358" y="1554"/>
                  </a:cubicBezTo>
                  <a:cubicBezTo>
                    <a:pt x="418" y="1057"/>
                    <a:pt x="398" y="539"/>
                    <a:pt x="358" y="42"/>
                  </a:cubicBezTo>
                  <a:cubicBezTo>
                    <a:pt x="312" y="13"/>
                    <a:pt x="270"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2445600" y="1389475"/>
              <a:ext cx="33425" cy="13175"/>
            </a:xfrm>
            <a:custGeom>
              <a:avLst/>
              <a:gdLst/>
              <a:ahLst/>
              <a:cxnLst/>
              <a:rect l="l" t="t" r="r" b="b"/>
              <a:pathLst>
                <a:path w="1337" h="527" extrusionOk="0">
                  <a:moveTo>
                    <a:pt x="1147" y="1"/>
                  </a:moveTo>
                  <a:cubicBezTo>
                    <a:pt x="1115" y="1"/>
                    <a:pt x="1078" y="6"/>
                    <a:pt x="1035" y="18"/>
                  </a:cubicBezTo>
                  <a:cubicBezTo>
                    <a:pt x="657" y="97"/>
                    <a:pt x="339" y="256"/>
                    <a:pt x="0" y="376"/>
                  </a:cubicBezTo>
                  <a:lnTo>
                    <a:pt x="0" y="455"/>
                  </a:lnTo>
                  <a:lnTo>
                    <a:pt x="0" y="515"/>
                  </a:lnTo>
                  <a:cubicBezTo>
                    <a:pt x="60" y="523"/>
                    <a:pt x="118" y="527"/>
                    <a:pt x="177" y="527"/>
                  </a:cubicBezTo>
                  <a:cubicBezTo>
                    <a:pt x="531" y="527"/>
                    <a:pt x="875" y="393"/>
                    <a:pt x="1234" y="376"/>
                  </a:cubicBezTo>
                  <a:cubicBezTo>
                    <a:pt x="1336" y="188"/>
                    <a:pt x="1336" y="1"/>
                    <a:pt x="1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2388400" y="1411175"/>
              <a:ext cx="17925" cy="4300"/>
            </a:xfrm>
            <a:custGeom>
              <a:avLst/>
              <a:gdLst/>
              <a:ahLst/>
              <a:cxnLst/>
              <a:rect l="l" t="t" r="r" b="b"/>
              <a:pathLst>
                <a:path w="717" h="172" extrusionOk="0">
                  <a:moveTo>
                    <a:pt x="393" y="1"/>
                  </a:moveTo>
                  <a:cubicBezTo>
                    <a:pt x="250" y="1"/>
                    <a:pt x="115" y="30"/>
                    <a:pt x="1" y="144"/>
                  </a:cubicBezTo>
                  <a:cubicBezTo>
                    <a:pt x="97" y="159"/>
                    <a:pt x="194" y="171"/>
                    <a:pt x="287" y="171"/>
                  </a:cubicBezTo>
                  <a:cubicBezTo>
                    <a:pt x="444" y="171"/>
                    <a:pt x="592" y="137"/>
                    <a:pt x="717" y="25"/>
                  </a:cubicBezTo>
                  <a:cubicBezTo>
                    <a:pt x="607" y="16"/>
                    <a:pt x="498"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2346125" y="1411900"/>
              <a:ext cx="7500" cy="7250"/>
            </a:xfrm>
            <a:custGeom>
              <a:avLst/>
              <a:gdLst/>
              <a:ahLst/>
              <a:cxnLst/>
              <a:rect l="l" t="t" r="r" b="b"/>
              <a:pathLst>
                <a:path w="300" h="290" extrusionOk="0">
                  <a:moveTo>
                    <a:pt x="103" y="0"/>
                  </a:moveTo>
                  <a:cubicBezTo>
                    <a:pt x="73" y="0"/>
                    <a:pt x="39" y="5"/>
                    <a:pt x="1" y="16"/>
                  </a:cubicBezTo>
                  <a:cubicBezTo>
                    <a:pt x="41" y="115"/>
                    <a:pt x="100" y="195"/>
                    <a:pt x="140" y="274"/>
                  </a:cubicBezTo>
                  <a:cubicBezTo>
                    <a:pt x="170" y="284"/>
                    <a:pt x="195" y="289"/>
                    <a:pt x="220" y="289"/>
                  </a:cubicBezTo>
                  <a:cubicBezTo>
                    <a:pt x="245" y="289"/>
                    <a:pt x="269" y="284"/>
                    <a:pt x="299" y="274"/>
                  </a:cubicBezTo>
                  <a:cubicBezTo>
                    <a:pt x="299" y="110"/>
                    <a:pt x="245"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2565450" y="1376475"/>
              <a:ext cx="9975" cy="4500"/>
            </a:xfrm>
            <a:custGeom>
              <a:avLst/>
              <a:gdLst/>
              <a:ahLst/>
              <a:cxnLst/>
              <a:rect l="l" t="t" r="r" b="b"/>
              <a:pathLst>
                <a:path w="399" h="180" extrusionOk="0">
                  <a:moveTo>
                    <a:pt x="40" y="0"/>
                  </a:moveTo>
                  <a:cubicBezTo>
                    <a:pt x="1" y="80"/>
                    <a:pt x="1" y="120"/>
                    <a:pt x="40" y="179"/>
                  </a:cubicBezTo>
                  <a:cubicBezTo>
                    <a:pt x="180" y="179"/>
                    <a:pt x="279" y="140"/>
                    <a:pt x="398" y="140"/>
                  </a:cubicBezTo>
                  <a:cubicBezTo>
                    <a:pt x="319" y="20"/>
                    <a:pt x="19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2535125" y="1381450"/>
              <a:ext cx="4975" cy="3500"/>
            </a:xfrm>
            <a:custGeom>
              <a:avLst/>
              <a:gdLst/>
              <a:ahLst/>
              <a:cxnLst/>
              <a:rect l="l" t="t" r="r" b="b"/>
              <a:pathLst>
                <a:path w="199" h="140" extrusionOk="0">
                  <a:moveTo>
                    <a:pt x="199" y="0"/>
                  </a:moveTo>
                  <a:cubicBezTo>
                    <a:pt x="139" y="20"/>
                    <a:pt x="60" y="40"/>
                    <a:pt x="0" y="80"/>
                  </a:cubicBezTo>
                  <a:cubicBezTo>
                    <a:pt x="60" y="100"/>
                    <a:pt x="119" y="120"/>
                    <a:pt x="199" y="140"/>
                  </a:cubicBezTo>
                  <a:lnTo>
                    <a:pt x="1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2562475" y="1376475"/>
              <a:ext cx="4000" cy="4875"/>
            </a:xfrm>
            <a:custGeom>
              <a:avLst/>
              <a:gdLst/>
              <a:ahLst/>
              <a:cxnLst/>
              <a:rect l="l" t="t" r="r" b="b"/>
              <a:pathLst>
                <a:path w="160" h="195" extrusionOk="0">
                  <a:moveTo>
                    <a:pt x="159" y="0"/>
                  </a:moveTo>
                  <a:cubicBezTo>
                    <a:pt x="120" y="80"/>
                    <a:pt x="60" y="120"/>
                    <a:pt x="0" y="179"/>
                  </a:cubicBezTo>
                  <a:cubicBezTo>
                    <a:pt x="30" y="189"/>
                    <a:pt x="60" y="194"/>
                    <a:pt x="87" y="194"/>
                  </a:cubicBezTo>
                  <a:cubicBezTo>
                    <a:pt x="115" y="194"/>
                    <a:pt x="139" y="189"/>
                    <a:pt x="159" y="17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2631600" y="1380950"/>
              <a:ext cx="4500" cy="3500"/>
            </a:xfrm>
            <a:custGeom>
              <a:avLst/>
              <a:gdLst/>
              <a:ahLst/>
              <a:cxnLst/>
              <a:rect l="l" t="t" r="r" b="b"/>
              <a:pathLst>
                <a:path w="180" h="140" extrusionOk="0">
                  <a:moveTo>
                    <a:pt x="179" y="0"/>
                  </a:moveTo>
                  <a:lnTo>
                    <a:pt x="179" y="0"/>
                  </a:lnTo>
                  <a:cubicBezTo>
                    <a:pt x="140" y="40"/>
                    <a:pt x="60" y="100"/>
                    <a:pt x="0" y="140"/>
                  </a:cubicBezTo>
                  <a:lnTo>
                    <a:pt x="159" y="140"/>
                  </a:lnTo>
                  <a:cubicBezTo>
                    <a:pt x="159" y="10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2514225" y="1184325"/>
              <a:ext cx="31350" cy="5600"/>
            </a:xfrm>
            <a:custGeom>
              <a:avLst/>
              <a:gdLst/>
              <a:ahLst/>
              <a:cxnLst/>
              <a:rect l="l" t="t" r="r" b="b"/>
              <a:pathLst>
                <a:path w="1254" h="224" extrusionOk="0">
                  <a:moveTo>
                    <a:pt x="602" y="0"/>
                  </a:moveTo>
                  <a:cubicBezTo>
                    <a:pt x="396" y="0"/>
                    <a:pt x="194" y="43"/>
                    <a:pt x="1" y="207"/>
                  </a:cubicBezTo>
                  <a:cubicBezTo>
                    <a:pt x="153" y="214"/>
                    <a:pt x="305" y="223"/>
                    <a:pt x="455" y="223"/>
                  </a:cubicBezTo>
                  <a:cubicBezTo>
                    <a:pt x="736" y="223"/>
                    <a:pt x="1007" y="190"/>
                    <a:pt x="1254" y="48"/>
                  </a:cubicBezTo>
                  <a:cubicBezTo>
                    <a:pt x="1039" y="48"/>
                    <a:pt x="819" y="0"/>
                    <a:pt x="6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2458025" y="1197925"/>
              <a:ext cx="22400" cy="5075"/>
            </a:xfrm>
            <a:custGeom>
              <a:avLst/>
              <a:gdLst/>
              <a:ahLst/>
              <a:cxnLst/>
              <a:rect l="l" t="t" r="r" b="b"/>
              <a:pathLst>
                <a:path w="896" h="203" extrusionOk="0">
                  <a:moveTo>
                    <a:pt x="896" y="1"/>
                  </a:moveTo>
                  <a:cubicBezTo>
                    <a:pt x="558" y="1"/>
                    <a:pt x="259" y="21"/>
                    <a:pt x="1" y="180"/>
                  </a:cubicBezTo>
                  <a:cubicBezTo>
                    <a:pt x="19" y="179"/>
                    <a:pt x="38" y="178"/>
                    <a:pt x="57" y="178"/>
                  </a:cubicBezTo>
                  <a:cubicBezTo>
                    <a:pt x="183" y="178"/>
                    <a:pt x="312" y="203"/>
                    <a:pt x="440" y="203"/>
                  </a:cubicBezTo>
                  <a:cubicBezTo>
                    <a:pt x="597" y="203"/>
                    <a:pt x="752" y="166"/>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2558500" y="1174100"/>
              <a:ext cx="7975" cy="7600"/>
            </a:xfrm>
            <a:custGeom>
              <a:avLst/>
              <a:gdLst/>
              <a:ahLst/>
              <a:cxnLst/>
              <a:rect l="l" t="t" r="r" b="b"/>
              <a:pathLst>
                <a:path w="319" h="304" extrusionOk="0">
                  <a:moveTo>
                    <a:pt x="199" y="1"/>
                  </a:moveTo>
                  <a:cubicBezTo>
                    <a:pt x="177" y="1"/>
                    <a:pt x="151" y="6"/>
                    <a:pt x="119" y="19"/>
                  </a:cubicBezTo>
                  <a:cubicBezTo>
                    <a:pt x="0" y="59"/>
                    <a:pt x="159" y="178"/>
                    <a:pt x="159" y="278"/>
                  </a:cubicBezTo>
                  <a:cubicBezTo>
                    <a:pt x="175" y="278"/>
                    <a:pt x="191" y="303"/>
                    <a:pt x="207" y="303"/>
                  </a:cubicBezTo>
                  <a:cubicBezTo>
                    <a:pt x="211" y="303"/>
                    <a:pt x="215" y="301"/>
                    <a:pt x="219" y="298"/>
                  </a:cubicBezTo>
                  <a:cubicBezTo>
                    <a:pt x="259" y="278"/>
                    <a:pt x="298" y="278"/>
                    <a:pt x="318" y="258"/>
                  </a:cubicBezTo>
                  <a:cubicBezTo>
                    <a:pt x="302" y="157"/>
                    <a:pt x="313" y="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2475425" y="1207875"/>
              <a:ext cx="8500" cy="3025"/>
            </a:xfrm>
            <a:custGeom>
              <a:avLst/>
              <a:gdLst/>
              <a:ahLst/>
              <a:cxnLst/>
              <a:rect l="l" t="t" r="r" b="b"/>
              <a:pathLst>
                <a:path w="340" h="121" extrusionOk="0">
                  <a:moveTo>
                    <a:pt x="177" y="1"/>
                  </a:moveTo>
                  <a:cubicBezTo>
                    <a:pt x="120" y="1"/>
                    <a:pt x="61" y="41"/>
                    <a:pt x="1" y="120"/>
                  </a:cubicBezTo>
                  <a:lnTo>
                    <a:pt x="339" y="120"/>
                  </a:lnTo>
                  <a:cubicBezTo>
                    <a:pt x="289" y="41"/>
                    <a:pt x="235" y="1"/>
                    <a:pt x="1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2466475" y="1209550"/>
              <a:ext cx="4500" cy="2100"/>
            </a:xfrm>
            <a:custGeom>
              <a:avLst/>
              <a:gdLst/>
              <a:ahLst/>
              <a:cxnLst/>
              <a:rect l="l" t="t" r="r" b="b"/>
              <a:pathLst>
                <a:path w="180" h="84" extrusionOk="0">
                  <a:moveTo>
                    <a:pt x="145" y="0"/>
                  </a:moveTo>
                  <a:cubicBezTo>
                    <a:pt x="138" y="0"/>
                    <a:pt x="130" y="4"/>
                    <a:pt x="120" y="13"/>
                  </a:cubicBezTo>
                  <a:cubicBezTo>
                    <a:pt x="80" y="13"/>
                    <a:pt x="41" y="33"/>
                    <a:pt x="1" y="53"/>
                  </a:cubicBezTo>
                  <a:cubicBezTo>
                    <a:pt x="21" y="73"/>
                    <a:pt x="51" y="83"/>
                    <a:pt x="83" y="83"/>
                  </a:cubicBezTo>
                  <a:cubicBezTo>
                    <a:pt x="115" y="83"/>
                    <a:pt x="150" y="73"/>
                    <a:pt x="180" y="53"/>
                  </a:cubicBezTo>
                  <a:cubicBezTo>
                    <a:pt x="180" y="38"/>
                    <a:pt x="168"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2666400" y="1354600"/>
              <a:ext cx="23400" cy="8975"/>
            </a:xfrm>
            <a:custGeom>
              <a:avLst/>
              <a:gdLst/>
              <a:ahLst/>
              <a:cxnLst/>
              <a:rect l="l" t="t" r="r" b="b"/>
              <a:pathLst>
                <a:path w="936" h="359" extrusionOk="0">
                  <a:moveTo>
                    <a:pt x="359" y="0"/>
                  </a:moveTo>
                  <a:cubicBezTo>
                    <a:pt x="299" y="60"/>
                    <a:pt x="239" y="100"/>
                    <a:pt x="180" y="179"/>
                  </a:cubicBezTo>
                  <a:lnTo>
                    <a:pt x="1" y="358"/>
                  </a:lnTo>
                  <a:cubicBezTo>
                    <a:pt x="90" y="342"/>
                    <a:pt x="180" y="339"/>
                    <a:pt x="271" y="339"/>
                  </a:cubicBezTo>
                  <a:cubicBezTo>
                    <a:pt x="314" y="339"/>
                    <a:pt x="357" y="339"/>
                    <a:pt x="399" y="339"/>
                  </a:cubicBezTo>
                  <a:cubicBezTo>
                    <a:pt x="588" y="339"/>
                    <a:pt x="772" y="328"/>
                    <a:pt x="936" y="199"/>
                  </a:cubicBezTo>
                  <a:lnTo>
                    <a:pt x="856" y="179"/>
                  </a:lnTo>
                  <a:cubicBezTo>
                    <a:pt x="777" y="100"/>
                    <a:pt x="637" y="100"/>
                    <a:pt x="558" y="20"/>
                  </a:cubicBezTo>
                  <a:cubicBezTo>
                    <a:pt x="478" y="0"/>
                    <a:pt x="438"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2679825" y="1355075"/>
              <a:ext cx="7500" cy="4025"/>
            </a:xfrm>
            <a:custGeom>
              <a:avLst/>
              <a:gdLst/>
              <a:ahLst/>
              <a:cxnLst/>
              <a:rect l="l" t="t" r="r" b="b"/>
              <a:pathLst>
                <a:path w="300" h="161" extrusionOk="0">
                  <a:moveTo>
                    <a:pt x="69" y="0"/>
                  </a:moveTo>
                  <a:cubicBezTo>
                    <a:pt x="46" y="0"/>
                    <a:pt x="23" y="1"/>
                    <a:pt x="1" y="1"/>
                  </a:cubicBezTo>
                  <a:cubicBezTo>
                    <a:pt x="41" y="140"/>
                    <a:pt x="180" y="160"/>
                    <a:pt x="299" y="160"/>
                  </a:cubicBezTo>
                  <a:cubicBezTo>
                    <a:pt x="283" y="14"/>
                    <a:pt x="173" y="0"/>
                    <a:pt x="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973150" y="1058700"/>
              <a:ext cx="185525" cy="47750"/>
            </a:xfrm>
            <a:custGeom>
              <a:avLst/>
              <a:gdLst/>
              <a:ahLst/>
              <a:cxnLst/>
              <a:rect l="l" t="t" r="r" b="b"/>
              <a:pathLst>
                <a:path w="7421" h="1910" extrusionOk="0">
                  <a:moveTo>
                    <a:pt x="458" y="0"/>
                  </a:moveTo>
                  <a:cubicBezTo>
                    <a:pt x="20" y="438"/>
                    <a:pt x="0" y="975"/>
                    <a:pt x="60" y="1532"/>
                  </a:cubicBezTo>
                  <a:cubicBezTo>
                    <a:pt x="100" y="1691"/>
                    <a:pt x="140" y="1810"/>
                    <a:pt x="299" y="1910"/>
                  </a:cubicBezTo>
                  <a:cubicBezTo>
                    <a:pt x="518" y="1651"/>
                    <a:pt x="418" y="1313"/>
                    <a:pt x="438" y="1015"/>
                  </a:cubicBezTo>
                  <a:cubicBezTo>
                    <a:pt x="498" y="338"/>
                    <a:pt x="597" y="259"/>
                    <a:pt x="1313" y="179"/>
                  </a:cubicBezTo>
                  <a:cubicBezTo>
                    <a:pt x="1539" y="391"/>
                    <a:pt x="1791" y="418"/>
                    <a:pt x="2051" y="418"/>
                  </a:cubicBezTo>
                  <a:cubicBezTo>
                    <a:pt x="2138" y="418"/>
                    <a:pt x="2226" y="415"/>
                    <a:pt x="2315" y="415"/>
                  </a:cubicBezTo>
                  <a:cubicBezTo>
                    <a:pt x="2359" y="415"/>
                    <a:pt x="2403" y="416"/>
                    <a:pt x="2447" y="418"/>
                  </a:cubicBezTo>
                  <a:lnTo>
                    <a:pt x="4814" y="418"/>
                  </a:lnTo>
                  <a:cubicBezTo>
                    <a:pt x="4837" y="415"/>
                    <a:pt x="4860" y="414"/>
                    <a:pt x="4882" y="414"/>
                  </a:cubicBezTo>
                  <a:cubicBezTo>
                    <a:pt x="5238" y="414"/>
                    <a:pt x="5447" y="708"/>
                    <a:pt x="5710" y="895"/>
                  </a:cubicBezTo>
                  <a:lnTo>
                    <a:pt x="5869" y="895"/>
                  </a:lnTo>
                  <a:cubicBezTo>
                    <a:pt x="5928" y="219"/>
                    <a:pt x="5928" y="219"/>
                    <a:pt x="6505" y="199"/>
                  </a:cubicBezTo>
                  <a:lnTo>
                    <a:pt x="7261" y="199"/>
                  </a:lnTo>
                  <a:lnTo>
                    <a:pt x="7420" y="20"/>
                  </a:lnTo>
                  <a:cubicBezTo>
                    <a:pt x="5113" y="20"/>
                    <a:pt x="2805" y="20"/>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1963700" y="1059175"/>
              <a:ext cx="21900" cy="53325"/>
            </a:xfrm>
            <a:custGeom>
              <a:avLst/>
              <a:gdLst/>
              <a:ahLst/>
              <a:cxnLst/>
              <a:rect l="l" t="t" r="r" b="b"/>
              <a:pathLst>
                <a:path w="876" h="2133" extrusionOk="0">
                  <a:moveTo>
                    <a:pt x="299" y="1"/>
                  </a:moveTo>
                  <a:lnTo>
                    <a:pt x="299" y="1"/>
                  </a:lnTo>
                  <a:cubicBezTo>
                    <a:pt x="398" y="160"/>
                    <a:pt x="418" y="299"/>
                    <a:pt x="319" y="478"/>
                  </a:cubicBezTo>
                  <a:cubicBezTo>
                    <a:pt x="120" y="797"/>
                    <a:pt x="80" y="1175"/>
                    <a:pt x="0" y="1553"/>
                  </a:cubicBezTo>
                  <a:cubicBezTo>
                    <a:pt x="40" y="1612"/>
                    <a:pt x="40" y="1692"/>
                    <a:pt x="0" y="1751"/>
                  </a:cubicBezTo>
                  <a:lnTo>
                    <a:pt x="0" y="1811"/>
                  </a:lnTo>
                  <a:lnTo>
                    <a:pt x="0" y="1891"/>
                  </a:lnTo>
                  <a:cubicBezTo>
                    <a:pt x="181" y="2065"/>
                    <a:pt x="301" y="2132"/>
                    <a:pt x="384" y="2132"/>
                  </a:cubicBezTo>
                  <a:cubicBezTo>
                    <a:pt x="576" y="2132"/>
                    <a:pt x="568" y="1775"/>
                    <a:pt x="637" y="1553"/>
                  </a:cubicBezTo>
                  <a:cubicBezTo>
                    <a:pt x="677" y="1015"/>
                    <a:pt x="617" y="498"/>
                    <a:pt x="876" y="1"/>
                  </a:cubicBezTo>
                  <a:lnTo>
                    <a:pt x="876" y="1"/>
                  </a:lnTo>
                  <a:cubicBezTo>
                    <a:pt x="776" y="11"/>
                    <a:pt x="682" y="16"/>
                    <a:pt x="587" y="16"/>
                  </a:cubicBezTo>
                  <a:cubicBezTo>
                    <a:pt x="493" y="16"/>
                    <a:pt x="398" y="1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1939325" y="1050925"/>
              <a:ext cx="21900" cy="18175"/>
            </a:xfrm>
            <a:custGeom>
              <a:avLst/>
              <a:gdLst/>
              <a:ahLst/>
              <a:cxnLst/>
              <a:rect l="l" t="t" r="r" b="b"/>
              <a:pathLst>
                <a:path w="876" h="727" extrusionOk="0">
                  <a:moveTo>
                    <a:pt x="333" y="0"/>
                  </a:moveTo>
                  <a:cubicBezTo>
                    <a:pt x="213" y="0"/>
                    <a:pt x="110" y="68"/>
                    <a:pt x="100" y="311"/>
                  </a:cubicBezTo>
                  <a:cubicBezTo>
                    <a:pt x="1" y="391"/>
                    <a:pt x="1" y="430"/>
                    <a:pt x="80" y="510"/>
                  </a:cubicBezTo>
                  <a:cubicBezTo>
                    <a:pt x="179" y="623"/>
                    <a:pt x="288" y="726"/>
                    <a:pt x="422" y="726"/>
                  </a:cubicBezTo>
                  <a:cubicBezTo>
                    <a:pt x="476" y="726"/>
                    <a:pt x="534" y="709"/>
                    <a:pt x="597" y="669"/>
                  </a:cubicBezTo>
                  <a:cubicBezTo>
                    <a:pt x="597" y="609"/>
                    <a:pt x="617" y="590"/>
                    <a:pt x="617" y="530"/>
                  </a:cubicBezTo>
                  <a:cubicBezTo>
                    <a:pt x="597" y="391"/>
                    <a:pt x="876" y="192"/>
                    <a:pt x="657" y="92"/>
                  </a:cubicBezTo>
                  <a:cubicBezTo>
                    <a:pt x="579" y="63"/>
                    <a:pt x="448" y="0"/>
                    <a:pt x="3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1918450" y="1059175"/>
              <a:ext cx="22900" cy="6000"/>
            </a:xfrm>
            <a:custGeom>
              <a:avLst/>
              <a:gdLst/>
              <a:ahLst/>
              <a:cxnLst/>
              <a:rect l="l" t="t" r="r" b="b"/>
              <a:pathLst>
                <a:path w="916" h="240" extrusionOk="0">
                  <a:moveTo>
                    <a:pt x="915" y="1"/>
                  </a:moveTo>
                  <a:cubicBezTo>
                    <a:pt x="617" y="1"/>
                    <a:pt x="318" y="21"/>
                    <a:pt x="0" y="61"/>
                  </a:cubicBezTo>
                  <a:cubicBezTo>
                    <a:pt x="259" y="240"/>
                    <a:pt x="597" y="140"/>
                    <a:pt x="895" y="200"/>
                  </a:cubicBezTo>
                  <a:cubicBezTo>
                    <a:pt x="915" y="140"/>
                    <a:pt x="915" y="8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1981100" y="1011125"/>
              <a:ext cx="8475" cy="4150"/>
            </a:xfrm>
            <a:custGeom>
              <a:avLst/>
              <a:gdLst/>
              <a:ahLst/>
              <a:cxnLst/>
              <a:rect l="l" t="t" r="r" b="b"/>
              <a:pathLst>
                <a:path w="339" h="166" extrusionOk="0">
                  <a:moveTo>
                    <a:pt x="217" y="0"/>
                  </a:moveTo>
                  <a:cubicBezTo>
                    <a:pt x="186" y="0"/>
                    <a:pt x="153" y="5"/>
                    <a:pt x="120" y="13"/>
                  </a:cubicBezTo>
                  <a:cubicBezTo>
                    <a:pt x="80" y="13"/>
                    <a:pt x="21" y="33"/>
                    <a:pt x="1" y="73"/>
                  </a:cubicBezTo>
                  <a:cubicBezTo>
                    <a:pt x="54" y="136"/>
                    <a:pt x="108" y="166"/>
                    <a:pt x="160" y="166"/>
                  </a:cubicBezTo>
                  <a:cubicBezTo>
                    <a:pt x="223" y="166"/>
                    <a:pt x="284" y="121"/>
                    <a:pt x="339" y="33"/>
                  </a:cubicBezTo>
                  <a:cubicBezTo>
                    <a:pt x="304" y="10"/>
                    <a:pt x="262" y="0"/>
                    <a:pt x="2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2120350" y="1007950"/>
              <a:ext cx="7475" cy="3525"/>
            </a:xfrm>
            <a:custGeom>
              <a:avLst/>
              <a:gdLst/>
              <a:ahLst/>
              <a:cxnLst/>
              <a:rect l="l" t="t" r="r" b="b"/>
              <a:pathLst>
                <a:path w="299" h="141" extrusionOk="0">
                  <a:moveTo>
                    <a:pt x="299" y="1"/>
                  </a:moveTo>
                  <a:cubicBezTo>
                    <a:pt x="180" y="1"/>
                    <a:pt x="40" y="1"/>
                    <a:pt x="1" y="140"/>
                  </a:cubicBezTo>
                  <a:cubicBezTo>
                    <a:pt x="120" y="140"/>
                    <a:pt x="219"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2466525" y="842700"/>
              <a:ext cx="29325" cy="16600"/>
            </a:xfrm>
            <a:custGeom>
              <a:avLst/>
              <a:gdLst/>
              <a:ahLst/>
              <a:cxnLst/>
              <a:rect l="l" t="t" r="r" b="b"/>
              <a:pathLst>
                <a:path w="1173" h="664" extrusionOk="0">
                  <a:moveTo>
                    <a:pt x="954" y="0"/>
                  </a:moveTo>
                  <a:cubicBezTo>
                    <a:pt x="718" y="0"/>
                    <a:pt x="643" y="308"/>
                    <a:pt x="415" y="308"/>
                  </a:cubicBezTo>
                  <a:cubicBezTo>
                    <a:pt x="403" y="308"/>
                    <a:pt x="390" y="307"/>
                    <a:pt x="377" y="305"/>
                  </a:cubicBezTo>
                  <a:cubicBezTo>
                    <a:pt x="367" y="308"/>
                    <a:pt x="356" y="310"/>
                    <a:pt x="344" y="310"/>
                  </a:cubicBezTo>
                  <a:cubicBezTo>
                    <a:pt x="279" y="310"/>
                    <a:pt x="189" y="267"/>
                    <a:pt x="119" y="267"/>
                  </a:cubicBezTo>
                  <a:cubicBezTo>
                    <a:pt x="50" y="267"/>
                    <a:pt x="0" y="310"/>
                    <a:pt x="19" y="484"/>
                  </a:cubicBezTo>
                  <a:cubicBezTo>
                    <a:pt x="297" y="504"/>
                    <a:pt x="576" y="484"/>
                    <a:pt x="814" y="663"/>
                  </a:cubicBezTo>
                  <a:cubicBezTo>
                    <a:pt x="874" y="643"/>
                    <a:pt x="894" y="583"/>
                    <a:pt x="894" y="544"/>
                  </a:cubicBezTo>
                  <a:cubicBezTo>
                    <a:pt x="974" y="404"/>
                    <a:pt x="1173" y="345"/>
                    <a:pt x="1073" y="146"/>
                  </a:cubicBezTo>
                  <a:cubicBezTo>
                    <a:pt x="1073" y="86"/>
                    <a:pt x="1053" y="66"/>
                    <a:pt x="1013" y="7"/>
                  </a:cubicBezTo>
                  <a:cubicBezTo>
                    <a:pt x="993" y="2"/>
                    <a:pt x="973" y="0"/>
                    <a:pt x="9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2454550" y="849825"/>
              <a:ext cx="2500" cy="3000"/>
            </a:xfrm>
            <a:custGeom>
              <a:avLst/>
              <a:gdLst/>
              <a:ahLst/>
              <a:cxnLst/>
              <a:rect l="l" t="t" r="r" b="b"/>
              <a:pathLst>
                <a:path w="100" h="120" extrusionOk="0">
                  <a:moveTo>
                    <a:pt x="40" y="0"/>
                  </a:moveTo>
                  <a:cubicBezTo>
                    <a:pt x="40" y="0"/>
                    <a:pt x="0" y="20"/>
                    <a:pt x="0" y="60"/>
                  </a:cubicBezTo>
                  <a:cubicBezTo>
                    <a:pt x="20" y="80"/>
                    <a:pt x="20" y="100"/>
                    <a:pt x="60" y="119"/>
                  </a:cubicBezTo>
                  <a:lnTo>
                    <a:pt x="100" y="80"/>
                  </a:lnTo>
                  <a:lnTo>
                    <a:pt x="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2232250" y="1048350"/>
              <a:ext cx="50750" cy="98575"/>
            </a:xfrm>
            <a:custGeom>
              <a:avLst/>
              <a:gdLst/>
              <a:ahLst/>
              <a:cxnLst/>
              <a:rect l="l" t="t" r="r" b="b"/>
              <a:pathLst>
                <a:path w="2030" h="3943" extrusionOk="0">
                  <a:moveTo>
                    <a:pt x="1128" y="0"/>
                  </a:moveTo>
                  <a:cubicBezTo>
                    <a:pt x="1053" y="0"/>
                    <a:pt x="976" y="22"/>
                    <a:pt x="896" y="76"/>
                  </a:cubicBezTo>
                  <a:cubicBezTo>
                    <a:pt x="844" y="83"/>
                    <a:pt x="790" y="85"/>
                    <a:pt x="735" y="85"/>
                  </a:cubicBezTo>
                  <a:cubicBezTo>
                    <a:pt x="651" y="85"/>
                    <a:pt x="566" y="80"/>
                    <a:pt x="481" y="80"/>
                  </a:cubicBezTo>
                  <a:cubicBezTo>
                    <a:pt x="305" y="80"/>
                    <a:pt x="134" y="102"/>
                    <a:pt x="0" y="235"/>
                  </a:cubicBezTo>
                  <a:cubicBezTo>
                    <a:pt x="95" y="254"/>
                    <a:pt x="189" y="259"/>
                    <a:pt x="283" y="259"/>
                  </a:cubicBezTo>
                  <a:cubicBezTo>
                    <a:pt x="414" y="259"/>
                    <a:pt x="544" y="249"/>
                    <a:pt x="676" y="249"/>
                  </a:cubicBezTo>
                  <a:cubicBezTo>
                    <a:pt x="853" y="249"/>
                    <a:pt x="1031" y="267"/>
                    <a:pt x="1214" y="354"/>
                  </a:cubicBezTo>
                  <a:cubicBezTo>
                    <a:pt x="1015" y="1170"/>
                    <a:pt x="498" y="1846"/>
                    <a:pt x="498" y="2682"/>
                  </a:cubicBezTo>
                  <a:cubicBezTo>
                    <a:pt x="418" y="3100"/>
                    <a:pt x="339" y="3517"/>
                    <a:pt x="538" y="3935"/>
                  </a:cubicBezTo>
                  <a:cubicBezTo>
                    <a:pt x="564" y="3940"/>
                    <a:pt x="588" y="3942"/>
                    <a:pt x="609" y="3942"/>
                  </a:cubicBezTo>
                  <a:cubicBezTo>
                    <a:pt x="834" y="3942"/>
                    <a:pt x="728" y="3668"/>
                    <a:pt x="856" y="3577"/>
                  </a:cubicBezTo>
                  <a:cubicBezTo>
                    <a:pt x="1134" y="3318"/>
                    <a:pt x="1095" y="3000"/>
                    <a:pt x="1095" y="2702"/>
                  </a:cubicBezTo>
                  <a:cubicBezTo>
                    <a:pt x="1095" y="2631"/>
                    <a:pt x="1064" y="2519"/>
                    <a:pt x="1119" y="2519"/>
                  </a:cubicBezTo>
                  <a:cubicBezTo>
                    <a:pt x="1141" y="2519"/>
                    <a:pt x="1177" y="2537"/>
                    <a:pt x="1234" y="2582"/>
                  </a:cubicBezTo>
                  <a:cubicBezTo>
                    <a:pt x="1313" y="2582"/>
                    <a:pt x="1353" y="2582"/>
                    <a:pt x="1433" y="2562"/>
                  </a:cubicBezTo>
                  <a:cubicBezTo>
                    <a:pt x="1453" y="2503"/>
                    <a:pt x="1492" y="2483"/>
                    <a:pt x="1512" y="2443"/>
                  </a:cubicBezTo>
                  <a:lnTo>
                    <a:pt x="1592" y="2224"/>
                  </a:lnTo>
                  <a:cubicBezTo>
                    <a:pt x="1592" y="1667"/>
                    <a:pt x="2029" y="1170"/>
                    <a:pt x="1910" y="573"/>
                  </a:cubicBezTo>
                  <a:cubicBezTo>
                    <a:pt x="1731" y="533"/>
                    <a:pt x="1791" y="394"/>
                    <a:pt x="1751" y="295"/>
                  </a:cubicBezTo>
                  <a:cubicBezTo>
                    <a:pt x="1731" y="275"/>
                    <a:pt x="1731" y="215"/>
                    <a:pt x="1711" y="195"/>
                  </a:cubicBezTo>
                  <a:cubicBezTo>
                    <a:pt x="1671" y="185"/>
                    <a:pt x="1642" y="180"/>
                    <a:pt x="1614" y="180"/>
                  </a:cubicBezTo>
                  <a:cubicBezTo>
                    <a:pt x="1587" y="180"/>
                    <a:pt x="1562" y="185"/>
                    <a:pt x="1532" y="195"/>
                  </a:cubicBezTo>
                  <a:cubicBezTo>
                    <a:pt x="1509" y="208"/>
                    <a:pt x="1492" y="214"/>
                    <a:pt x="1479" y="214"/>
                  </a:cubicBezTo>
                  <a:cubicBezTo>
                    <a:pt x="1415" y="214"/>
                    <a:pt x="1459" y="76"/>
                    <a:pt x="1393" y="76"/>
                  </a:cubicBezTo>
                  <a:cubicBezTo>
                    <a:pt x="1306" y="32"/>
                    <a:pt x="1218" y="0"/>
                    <a:pt x="11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2279500" y="1038300"/>
              <a:ext cx="61675" cy="12950"/>
            </a:xfrm>
            <a:custGeom>
              <a:avLst/>
              <a:gdLst/>
              <a:ahLst/>
              <a:cxnLst/>
              <a:rect l="l" t="t" r="r" b="b"/>
              <a:pathLst>
                <a:path w="2467" h="518" extrusionOk="0">
                  <a:moveTo>
                    <a:pt x="1572" y="0"/>
                  </a:moveTo>
                  <a:cubicBezTo>
                    <a:pt x="1074" y="20"/>
                    <a:pt x="577" y="20"/>
                    <a:pt x="80" y="20"/>
                  </a:cubicBezTo>
                  <a:cubicBezTo>
                    <a:pt x="0" y="219"/>
                    <a:pt x="139" y="339"/>
                    <a:pt x="199" y="498"/>
                  </a:cubicBezTo>
                  <a:lnTo>
                    <a:pt x="378" y="498"/>
                  </a:lnTo>
                  <a:cubicBezTo>
                    <a:pt x="507" y="444"/>
                    <a:pt x="631" y="408"/>
                    <a:pt x="754" y="408"/>
                  </a:cubicBezTo>
                  <a:cubicBezTo>
                    <a:pt x="859" y="408"/>
                    <a:pt x="965" y="434"/>
                    <a:pt x="1074" y="498"/>
                  </a:cubicBezTo>
                  <a:cubicBezTo>
                    <a:pt x="1194" y="478"/>
                    <a:pt x="1293" y="478"/>
                    <a:pt x="1413" y="478"/>
                  </a:cubicBezTo>
                  <a:cubicBezTo>
                    <a:pt x="1440" y="450"/>
                    <a:pt x="1468" y="435"/>
                    <a:pt x="1498" y="435"/>
                  </a:cubicBezTo>
                  <a:cubicBezTo>
                    <a:pt x="1532" y="435"/>
                    <a:pt x="1569" y="455"/>
                    <a:pt x="1612" y="498"/>
                  </a:cubicBezTo>
                  <a:lnTo>
                    <a:pt x="1791" y="498"/>
                  </a:lnTo>
                  <a:cubicBezTo>
                    <a:pt x="1850" y="448"/>
                    <a:pt x="1905" y="423"/>
                    <a:pt x="1960" y="423"/>
                  </a:cubicBezTo>
                  <a:cubicBezTo>
                    <a:pt x="2014" y="423"/>
                    <a:pt x="2069" y="448"/>
                    <a:pt x="2129" y="498"/>
                  </a:cubicBezTo>
                  <a:lnTo>
                    <a:pt x="2109" y="518"/>
                  </a:lnTo>
                  <a:cubicBezTo>
                    <a:pt x="2228" y="498"/>
                    <a:pt x="2328" y="498"/>
                    <a:pt x="2467" y="478"/>
                  </a:cubicBezTo>
                  <a:cubicBezTo>
                    <a:pt x="2427" y="199"/>
                    <a:pt x="2268" y="140"/>
                    <a:pt x="2029" y="140"/>
                  </a:cubicBezTo>
                  <a:cubicBezTo>
                    <a:pt x="1870" y="140"/>
                    <a:pt x="1691" y="14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2254625" y="1044275"/>
              <a:ext cx="22150" cy="12850"/>
            </a:xfrm>
            <a:custGeom>
              <a:avLst/>
              <a:gdLst/>
              <a:ahLst/>
              <a:cxnLst/>
              <a:rect l="l" t="t" r="r" b="b"/>
              <a:pathLst>
                <a:path w="886" h="514" extrusionOk="0">
                  <a:moveTo>
                    <a:pt x="722" y="36"/>
                  </a:moveTo>
                  <a:cubicBezTo>
                    <a:pt x="690" y="36"/>
                    <a:pt x="649" y="44"/>
                    <a:pt x="597" y="60"/>
                  </a:cubicBezTo>
                  <a:cubicBezTo>
                    <a:pt x="398" y="100"/>
                    <a:pt x="140" y="0"/>
                    <a:pt x="1" y="259"/>
                  </a:cubicBezTo>
                  <a:cubicBezTo>
                    <a:pt x="180" y="279"/>
                    <a:pt x="379" y="219"/>
                    <a:pt x="498" y="418"/>
                  </a:cubicBezTo>
                  <a:cubicBezTo>
                    <a:pt x="498" y="458"/>
                    <a:pt x="518" y="478"/>
                    <a:pt x="538" y="497"/>
                  </a:cubicBezTo>
                  <a:cubicBezTo>
                    <a:pt x="549" y="509"/>
                    <a:pt x="561" y="514"/>
                    <a:pt x="573" y="514"/>
                  </a:cubicBezTo>
                  <a:cubicBezTo>
                    <a:pt x="602" y="514"/>
                    <a:pt x="635" y="486"/>
                    <a:pt x="677" y="458"/>
                  </a:cubicBezTo>
                  <a:cubicBezTo>
                    <a:pt x="737" y="438"/>
                    <a:pt x="776" y="398"/>
                    <a:pt x="816" y="358"/>
                  </a:cubicBezTo>
                  <a:cubicBezTo>
                    <a:pt x="816" y="225"/>
                    <a:pt x="886" y="36"/>
                    <a:pt x="722" y="36"/>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922425" y="882425"/>
              <a:ext cx="5975" cy="3725"/>
            </a:xfrm>
            <a:custGeom>
              <a:avLst/>
              <a:gdLst/>
              <a:ahLst/>
              <a:cxnLst/>
              <a:rect l="l" t="t" r="r" b="b"/>
              <a:pathLst>
                <a:path w="239" h="149" extrusionOk="0">
                  <a:moveTo>
                    <a:pt x="105" y="1"/>
                  </a:moveTo>
                  <a:cubicBezTo>
                    <a:pt x="77" y="1"/>
                    <a:pt x="43" y="19"/>
                    <a:pt x="0" y="69"/>
                  </a:cubicBezTo>
                  <a:lnTo>
                    <a:pt x="239" y="148"/>
                  </a:lnTo>
                  <a:cubicBezTo>
                    <a:pt x="198" y="93"/>
                    <a:pt x="166" y="1"/>
                    <a:pt x="1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909500" y="882625"/>
              <a:ext cx="3000" cy="2025"/>
            </a:xfrm>
            <a:custGeom>
              <a:avLst/>
              <a:gdLst/>
              <a:ahLst/>
              <a:cxnLst/>
              <a:rect l="l" t="t" r="r" b="b"/>
              <a:pathLst>
                <a:path w="120" h="81" extrusionOk="0">
                  <a:moveTo>
                    <a:pt x="80" y="1"/>
                  </a:moveTo>
                  <a:cubicBezTo>
                    <a:pt x="60" y="1"/>
                    <a:pt x="20" y="41"/>
                    <a:pt x="0" y="41"/>
                  </a:cubicBezTo>
                  <a:cubicBezTo>
                    <a:pt x="0" y="61"/>
                    <a:pt x="20" y="61"/>
                    <a:pt x="60" y="81"/>
                  </a:cubicBezTo>
                  <a:cubicBezTo>
                    <a:pt x="80" y="61"/>
                    <a:pt x="100" y="61"/>
                    <a:pt x="119" y="61"/>
                  </a:cubicBezTo>
                  <a:cubicBezTo>
                    <a:pt x="119" y="41"/>
                    <a:pt x="1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159650" y="863975"/>
              <a:ext cx="19900" cy="4725"/>
            </a:xfrm>
            <a:custGeom>
              <a:avLst/>
              <a:gdLst/>
              <a:ahLst/>
              <a:cxnLst/>
              <a:rect l="l" t="t" r="r" b="b"/>
              <a:pathLst>
                <a:path w="796" h="189" extrusionOk="0">
                  <a:moveTo>
                    <a:pt x="437" y="0"/>
                  </a:moveTo>
                  <a:cubicBezTo>
                    <a:pt x="307" y="0"/>
                    <a:pt x="174" y="33"/>
                    <a:pt x="49" y="33"/>
                  </a:cubicBezTo>
                  <a:cubicBezTo>
                    <a:pt x="32" y="33"/>
                    <a:pt x="16" y="32"/>
                    <a:pt x="0" y="31"/>
                  </a:cubicBezTo>
                  <a:lnTo>
                    <a:pt x="0" y="31"/>
                  </a:lnTo>
                  <a:cubicBezTo>
                    <a:pt x="98" y="156"/>
                    <a:pt x="213" y="189"/>
                    <a:pt x="334" y="189"/>
                  </a:cubicBezTo>
                  <a:cubicBezTo>
                    <a:pt x="468" y="189"/>
                    <a:pt x="611" y="149"/>
                    <a:pt x="750" y="149"/>
                  </a:cubicBezTo>
                  <a:cubicBezTo>
                    <a:pt x="765" y="149"/>
                    <a:pt x="780" y="149"/>
                    <a:pt x="796" y="150"/>
                  </a:cubicBezTo>
                  <a:cubicBezTo>
                    <a:pt x="686" y="31"/>
                    <a:pt x="563"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775700" y="886625"/>
              <a:ext cx="39325" cy="3500"/>
            </a:xfrm>
            <a:custGeom>
              <a:avLst/>
              <a:gdLst/>
              <a:ahLst/>
              <a:cxnLst/>
              <a:rect l="l" t="t" r="r" b="b"/>
              <a:pathLst>
                <a:path w="1573" h="140" extrusionOk="0">
                  <a:moveTo>
                    <a:pt x="1" y="0"/>
                  </a:moveTo>
                  <a:lnTo>
                    <a:pt x="1" y="100"/>
                  </a:lnTo>
                  <a:cubicBezTo>
                    <a:pt x="359" y="100"/>
                    <a:pt x="737" y="119"/>
                    <a:pt x="1075" y="139"/>
                  </a:cubicBezTo>
                  <a:lnTo>
                    <a:pt x="1194" y="139"/>
                  </a:lnTo>
                  <a:cubicBezTo>
                    <a:pt x="1225" y="131"/>
                    <a:pt x="1256" y="129"/>
                    <a:pt x="1287" y="129"/>
                  </a:cubicBezTo>
                  <a:cubicBezTo>
                    <a:pt x="1316" y="129"/>
                    <a:pt x="1345" y="131"/>
                    <a:pt x="1373" y="131"/>
                  </a:cubicBezTo>
                  <a:cubicBezTo>
                    <a:pt x="1453" y="131"/>
                    <a:pt x="1526" y="116"/>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698125" y="1028350"/>
              <a:ext cx="57225" cy="13850"/>
            </a:xfrm>
            <a:custGeom>
              <a:avLst/>
              <a:gdLst/>
              <a:ahLst/>
              <a:cxnLst/>
              <a:rect l="l" t="t" r="r" b="b"/>
              <a:pathLst>
                <a:path w="2289" h="554" extrusionOk="0">
                  <a:moveTo>
                    <a:pt x="1784" y="48"/>
                  </a:moveTo>
                  <a:cubicBezTo>
                    <a:pt x="1561" y="48"/>
                    <a:pt x="1328" y="95"/>
                    <a:pt x="1095" y="120"/>
                  </a:cubicBezTo>
                  <a:cubicBezTo>
                    <a:pt x="776" y="319"/>
                    <a:pt x="219" y="1"/>
                    <a:pt x="1" y="518"/>
                  </a:cubicBezTo>
                  <a:cubicBezTo>
                    <a:pt x="180" y="518"/>
                    <a:pt x="359" y="538"/>
                    <a:pt x="518" y="538"/>
                  </a:cubicBezTo>
                  <a:cubicBezTo>
                    <a:pt x="574" y="536"/>
                    <a:pt x="630" y="535"/>
                    <a:pt x="686" y="535"/>
                  </a:cubicBezTo>
                  <a:cubicBezTo>
                    <a:pt x="954" y="535"/>
                    <a:pt x="1216" y="554"/>
                    <a:pt x="1479" y="554"/>
                  </a:cubicBezTo>
                  <a:cubicBezTo>
                    <a:pt x="1719" y="554"/>
                    <a:pt x="1960" y="538"/>
                    <a:pt x="2209" y="478"/>
                  </a:cubicBezTo>
                  <a:cubicBezTo>
                    <a:pt x="2209" y="418"/>
                    <a:pt x="2249" y="379"/>
                    <a:pt x="2249" y="319"/>
                  </a:cubicBezTo>
                  <a:cubicBezTo>
                    <a:pt x="2288" y="239"/>
                    <a:pt x="2268" y="180"/>
                    <a:pt x="2189" y="120"/>
                  </a:cubicBezTo>
                  <a:cubicBezTo>
                    <a:pt x="2059" y="66"/>
                    <a:pt x="1924" y="48"/>
                    <a:pt x="1784" y="48"/>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849800" y="1049425"/>
              <a:ext cx="30375" cy="12250"/>
            </a:xfrm>
            <a:custGeom>
              <a:avLst/>
              <a:gdLst/>
              <a:ahLst/>
              <a:cxnLst/>
              <a:rect l="l" t="t" r="r" b="b"/>
              <a:pathLst>
                <a:path w="1215" h="490" extrusionOk="0">
                  <a:moveTo>
                    <a:pt x="315" y="0"/>
                  </a:moveTo>
                  <a:cubicBezTo>
                    <a:pt x="209" y="0"/>
                    <a:pt x="103" y="16"/>
                    <a:pt x="1" y="53"/>
                  </a:cubicBezTo>
                  <a:lnTo>
                    <a:pt x="1" y="371"/>
                  </a:lnTo>
                  <a:cubicBezTo>
                    <a:pt x="161" y="460"/>
                    <a:pt x="320" y="489"/>
                    <a:pt x="480" y="489"/>
                  </a:cubicBezTo>
                  <a:cubicBezTo>
                    <a:pt x="678" y="489"/>
                    <a:pt x="877" y="444"/>
                    <a:pt x="1075" y="411"/>
                  </a:cubicBezTo>
                  <a:cubicBezTo>
                    <a:pt x="1087" y="423"/>
                    <a:pt x="1102" y="428"/>
                    <a:pt x="1117" y="428"/>
                  </a:cubicBezTo>
                  <a:cubicBezTo>
                    <a:pt x="1150" y="428"/>
                    <a:pt x="1187" y="405"/>
                    <a:pt x="1214" y="391"/>
                  </a:cubicBezTo>
                  <a:cubicBezTo>
                    <a:pt x="1155" y="152"/>
                    <a:pt x="916" y="73"/>
                    <a:pt x="677" y="53"/>
                  </a:cubicBezTo>
                  <a:cubicBezTo>
                    <a:pt x="560" y="21"/>
                    <a:pt x="437" y="0"/>
                    <a:pt x="3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1720000" y="1047300"/>
              <a:ext cx="8500" cy="3775"/>
            </a:xfrm>
            <a:custGeom>
              <a:avLst/>
              <a:gdLst/>
              <a:ahLst/>
              <a:cxnLst/>
              <a:rect l="l" t="t" r="r" b="b"/>
              <a:pathLst>
                <a:path w="340" h="151" extrusionOk="0">
                  <a:moveTo>
                    <a:pt x="168" y="1"/>
                  </a:moveTo>
                  <a:cubicBezTo>
                    <a:pt x="109" y="1"/>
                    <a:pt x="52" y="46"/>
                    <a:pt x="1" y="138"/>
                  </a:cubicBezTo>
                  <a:cubicBezTo>
                    <a:pt x="50" y="146"/>
                    <a:pt x="100" y="151"/>
                    <a:pt x="148" y="151"/>
                  </a:cubicBezTo>
                  <a:cubicBezTo>
                    <a:pt x="216" y="151"/>
                    <a:pt x="281" y="141"/>
                    <a:pt x="339" y="118"/>
                  </a:cubicBezTo>
                  <a:cubicBezTo>
                    <a:pt x="281" y="41"/>
                    <a:pt x="223" y="1"/>
                    <a:pt x="1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2277500" y="871200"/>
              <a:ext cx="17925" cy="113400"/>
            </a:xfrm>
            <a:custGeom>
              <a:avLst/>
              <a:gdLst/>
              <a:ahLst/>
              <a:cxnLst/>
              <a:rect l="l" t="t" r="r" b="b"/>
              <a:pathLst>
                <a:path w="717" h="4536" extrusionOk="0">
                  <a:moveTo>
                    <a:pt x="379" y="0"/>
                  </a:moveTo>
                  <a:cubicBezTo>
                    <a:pt x="359" y="0"/>
                    <a:pt x="299" y="0"/>
                    <a:pt x="279" y="40"/>
                  </a:cubicBezTo>
                  <a:cubicBezTo>
                    <a:pt x="200" y="717"/>
                    <a:pt x="180" y="1353"/>
                    <a:pt x="120" y="2010"/>
                  </a:cubicBezTo>
                  <a:cubicBezTo>
                    <a:pt x="60" y="2845"/>
                    <a:pt x="1" y="3720"/>
                    <a:pt x="279" y="4536"/>
                  </a:cubicBezTo>
                  <a:cubicBezTo>
                    <a:pt x="518" y="4377"/>
                    <a:pt x="359" y="4098"/>
                    <a:pt x="458" y="3880"/>
                  </a:cubicBezTo>
                  <a:cubicBezTo>
                    <a:pt x="478" y="3303"/>
                    <a:pt x="478" y="2746"/>
                    <a:pt x="478" y="2209"/>
                  </a:cubicBezTo>
                  <a:cubicBezTo>
                    <a:pt x="617" y="1691"/>
                    <a:pt x="399" y="1114"/>
                    <a:pt x="597" y="597"/>
                  </a:cubicBezTo>
                  <a:cubicBezTo>
                    <a:pt x="617" y="498"/>
                    <a:pt x="617" y="398"/>
                    <a:pt x="657" y="299"/>
                  </a:cubicBezTo>
                  <a:cubicBezTo>
                    <a:pt x="717" y="199"/>
                    <a:pt x="697" y="120"/>
                    <a:pt x="578" y="20"/>
                  </a:cubicBezTo>
                  <a:cubicBezTo>
                    <a:pt x="518" y="40"/>
                    <a:pt x="478" y="40"/>
                    <a:pt x="418" y="40"/>
                  </a:cubicBezTo>
                  <a:cubicBezTo>
                    <a:pt x="418" y="20"/>
                    <a:pt x="399" y="2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2505275" y="842350"/>
              <a:ext cx="14950" cy="16950"/>
            </a:xfrm>
            <a:custGeom>
              <a:avLst/>
              <a:gdLst/>
              <a:ahLst/>
              <a:cxnLst/>
              <a:rect l="l" t="t" r="r" b="b"/>
              <a:pathLst>
                <a:path w="598" h="678" extrusionOk="0">
                  <a:moveTo>
                    <a:pt x="40" y="1"/>
                  </a:moveTo>
                  <a:cubicBezTo>
                    <a:pt x="1" y="259"/>
                    <a:pt x="60" y="478"/>
                    <a:pt x="219" y="677"/>
                  </a:cubicBezTo>
                  <a:lnTo>
                    <a:pt x="498" y="677"/>
                  </a:lnTo>
                  <a:cubicBezTo>
                    <a:pt x="597" y="60"/>
                    <a:pt x="597" y="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192475" y="1008150"/>
              <a:ext cx="5475" cy="3325"/>
            </a:xfrm>
            <a:custGeom>
              <a:avLst/>
              <a:gdLst/>
              <a:ahLst/>
              <a:cxnLst/>
              <a:rect l="l" t="t" r="r" b="b"/>
              <a:pathLst>
                <a:path w="219" h="133" extrusionOk="0">
                  <a:moveTo>
                    <a:pt x="78" y="0"/>
                  </a:moveTo>
                  <a:cubicBezTo>
                    <a:pt x="58" y="0"/>
                    <a:pt x="32" y="15"/>
                    <a:pt x="0" y="53"/>
                  </a:cubicBezTo>
                  <a:lnTo>
                    <a:pt x="219" y="132"/>
                  </a:lnTo>
                  <a:cubicBezTo>
                    <a:pt x="161" y="103"/>
                    <a:pt x="135" y="0"/>
                    <a:pt x="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171075" y="1010450"/>
              <a:ext cx="2025" cy="1525"/>
            </a:xfrm>
            <a:custGeom>
              <a:avLst/>
              <a:gdLst/>
              <a:ahLst/>
              <a:cxnLst/>
              <a:rect l="l" t="t" r="r" b="b"/>
              <a:pathLst>
                <a:path w="81" h="61" extrusionOk="0">
                  <a:moveTo>
                    <a:pt x="80" y="0"/>
                  </a:moveTo>
                  <a:lnTo>
                    <a:pt x="1" y="60"/>
                  </a:lnTo>
                  <a:cubicBezTo>
                    <a:pt x="40" y="40"/>
                    <a:pt x="60" y="40"/>
                    <a:pt x="60" y="40"/>
                  </a:cubicBezTo>
                  <a:cubicBezTo>
                    <a:pt x="80" y="2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584850" y="990425"/>
              <a:ext cx="7975" cy="3625"/>
            </a:xfrm>
            <a:custGeom>
              <a:avLst/>
              <a:gdLst/>
              <a:ahLst/>
              <a:cxnLst/>
              <a:rect l="l" t="t" r="r" b="b"/>
              <a:pathLst>
                <a:path w="319" h="145" extrusionOk="0">
                  <a:moveTo>
                    <a:pt x="158" y="0"/>
                  </a:moveTo>
                  <a:cubicBezTo>
                    <a:pt x="109" y="0"/>
                    <a:pt x="57" y="40"/>
                    <a:pt x="0" y="125"/>
                  </a:cubicBezTo>
                  <a:cubicBezTo>
                    <a:pt x="100" y="145"/>
                    <a:pt x="219" y="145"/>
                    <a:pt x="319" y="145"/>
                  </a:cubicBezTo>
                  <a:cubicBezTo>
                    <a:pt x="266" y="50"/>
                    <a:pt x="214" y="0"/>
                    <a:pt x="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2600750" y="993050"/>
              <a:ext cx="2525" cy="1500"/>
            </a:xfrm>
            <a:custGeom>
              <a:avLst/>
              <a:gdLst/>
              <a:ahLst/>
              <a:cxnLst/>
              <a:rect l="l" t="t" r="r" b="b"/>
              <a:pathLst>
                <a:path w="101" h="60" extrusionOk="0">
                  <a:moveTo>
                    <a:pt x="100" y="0"/>
                  </a:moveTo>
                  <a:lnTo>
                    <a:pt x="100" y="0"/>
                  </a:lnTo>
                  <a:cubicBezTo>
                    <a:pt x="61" y="20"/>
                    <a:pt x="21" y="40"/>
                    <a:pt x="1" y="60"/>
                  </a:cubicBezTo>
                  <a:cubicBezTo>
                    <a:pt x="61" y="4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236725" y="863575"/>
              <a:ext cx="40300" cy="5100"/>
            </a:xfrm>
            <a:custGeom>
              <a:avLst/>
              <a:gdLst/>
              <a:ahLst/>
              <a:cxnLst/>
              <a:rect l="l" t="t" r="r" b="b"/>
              <a:pathLst>
                <a:path w="1612" h="204" extrusionOk="0">
                  <a:moveTo>
                    <a:pt x="705" y="0"/>
                  </a:moveTo>
                  <a:cubicBezTo>
                    <a:pt x="465" y="0"/>
                    <a:pt x="227" y="35"/>
                    <a:pt x="0" y="166"/>
                  </a:cubicBezTo>
                  <a:cubicBezTo>
                    <a:pt x="279" y="166"/>
                    <a:pt x="563" y="204"/>
                    <a:pt x="844" y="204"/>
                  </a:cubicBezTo>
                  <a:cubicBezTo>
                    <a:pt x="1104" y="204"/>
                    <a:pt x="1363" y="171"/>
                    <a:pt x="1612" y="47"/>
                  </a:cubicBezTo>
                  <a:lnTo>
                    <a:pt x="1612" y="47"/>
                  </a:lnTo>
                  <a:cubicBezTo>
                    <a:pt x="1586" y="48"/>
                    <a:pt x="1560" y="48"/>
                    <a:pt x="1535" y="48"/>
                  </a:cubicBezTo>
                  <a:cubicBezTo>
                    <a:pt x="1267" y="48"/>
                    <a:pt x="985" y="0"/>
                    <a:pt x="7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720000" y="889600"/>
              <a:ext cx="17450" cy="6600"/>
            </a:xfrm>
            <a:custGeom>
              <a:avLst/>
              <a:gdLst/>
              <a:ahLst/>
              <a:cxnLst/>
              <a:rect l="l" t="t" r="r" b="b"/>
              <a:pathLst>
                <a:path w="698" h="264" extrusionOk="0">
                  <a:moveTo>
                    <a:pt x="348" y="0"/>
                  </a:moveTo>
                  <a:cubicBezTo>
                    <a:pt x="229" y="0"/>
                    <a:pt x="115" y="66"/>
                    <a:pt x="1" y="180"/>
                  </a:cubicBezTo>
                  <a:cubicBezTo>
                    <a:pt x="125" y="224"/>
                    <a:pt x="261" y="263"/>
                    <a:pt x="395" y="263"/>
                  </a:cubicBezTo>
                  <a:cubicBezTo>
                    <a:pt x="499" y="263"/>
                    <a:pt x="602" y="240"/>
                    <a:pt x="697" y="180"/>
                  </a:cubicBezTo>
                  <a:cubicBezTo>
                    <a:pt x="573" y="56"/>
                    <a:pt x="458" y="0"/>
                    <a:pt x="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817000" y="1003475"/>
              <a:ext cx="50250" cy="34850"/>
            </a:xfrm>
            <a:custGeom>
              <a:avLst/>
              <a:gdLst/>
              <a:ahLst/>
              <a:cxnLst/>
              <a:rect l="l" t="t" r="r" b="b"/>
              <a:pathLst>
                <a:path w="2010" h="1394" extrusionOk="0">
                  <a:moveTo>
                    <a:pt x="1512" y="1"/>
                  </a:moveTo>
                  <a:cubicBezTo>
                    <a:pt x="1393" y="180"/>
                    <a:pt x="1273" y="319"/>
                    <a:pt x="1134" y="498"/>
                  </a:cubicBezTo>
                  <a:cubicBezTo>
                    <a:pt x="1121" y="643"/>
                    <a:pt x="1064" y="727"/>
                    <a:pt x="964" y="727"/>
                  </a:cubicBezTo>
                  <a:cubicBezTo>
                    <a:pt x="913" y="727"/>
                    <a:pt x="850" y="705"/>
                    <a:pt x="776" y="657"/>
                  </a:cubicBezTo>
                  <a:cubicBezTo>
                    <a:pt x="746" y="647"/>
                    <a:pt x="721" y="642"/>
                    <a:pt x="696" y="642"/>
                  </a:cubicBezTo>
                  <a:cubicBezTo>
                    <a:pt x="671" y="642"/>
                    <a:pt x="647" y="647"/>
                    <a:pt x="617" y="657"/>
                  </a:cubicBezTo>
                  <a:cubicBezTo>
                    <a:pt x="517" y="936"/>
                    <a:pt x="0" y="797"/>
                    <a:pt x="99" y="1214"/>
                  </a:cubicBezTo>
                  <a:cubicBezTo>
                    <a:pt x="219" y="1234"/>
                    <a:pt x="378" y="1234"/>
                    <a:pt x="438" y="1393"/>
                  </a:cubicBezTo>
                  <a:lnTo>
                    <a:pt x="617" y="1393"/>
                  </a:lnTo>
                  <a:cubicBezTo>
                    <a:pt x="705" y="1280"/>
                    <a:pt x="796" y="1242"/>
                    <a:pt x="887" y="1242"/>
                  </a:cubicBezTo>
                  <a:cubicBezTo>
                    <a:pt x="1062" y="1242"/>
                    <a:pt x="1240" y="1380"/>
                    <a:pt x="1412" y="1380"/>
                  </a:cubicBezTo>
                  <a:cubicBezTo>
                    <a:pt x="1432" y="1380"/>
                    <a:pt x="1452" y="1378"/>
                    <a:pt x="1472" y="1374"/>
                  </a:cubicBezTo>
                  <a:cubicBezTo>
                    <a:pt x="1572" y="1214"/>
                    <a:pt x="1691" y="1115"/>
                    <a:pt x="1830" y="1035"/>
                  </a:cubicBezTo>
                  <a:cubicBezTo>
                    <a:pt x="1830" y="996"/>
                    <a:pt x="1830" y="936"/>
                    <a:pt x="1870" y="896"/>
                  </a:cubicBezTo>
                  <a:cubicBezTo>
                    <a:pt x="1910" y="737"/>
                    <a:pt x="1512" y="876"/>
                    <a:pt x="1731" y="637"/>
                  </a:cubicBezTo>
                  <a:cubicBezTo>
                    <a:pt x="1572" y="478"/>
                    <a:pt x="2009" y="80"/>
                    <a:pt x="15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759800" y="1020900"/>
              <a:ext cx="40300" cy="16925"/>
            </a:xfrm>
            <a:custGeom>
              <a:avLst/>
              <a:gdLst/>
              <a:ahLst/>
              <a:cxnLst/>
              <a:rect l="l" t="t" r="r" b="b"/>
              <a:pathLst>
                <a:path w="1612" h="677" extrusionOk="0">
                  <a:moveTo>
                    <a:pt x="637" y="0"/>
                  </a:moveTo>
                  <a:cubicBezTo>
                    <a:pt x="537" y="80"/>
                    <a:pt x="398" y="80"/>
                    <a:pt x="239" y="100"/>
                  </a:cubicBezTo>
                  <a:cubicBezTo>
                    <a:pt x="199" y="100"/>
                    <a:pt x="179" y="100"/>
                    <a:pt x="120" y="120"/>
                  </a:cubicBezTo>
                  <a:cubicBezTo>
                    <a:pt x="0" y="318"/>
                    <a:pt x="0" y="497"/>
                    <a:pt x="120" y="677"/>
                  </a:cubicBezTo>
                  <a:cubicBezTo>
                    <a:pt x="339" y="637"/>
                    <a:pt x="577" y="637"/>
                    <a:pt x="796" y="637"/>
                  </a:cubicBezTo>
                  <a:cubicBezTo>
                    <a:pt x="836" y="617"/>
                    <a:pt x="836" y="577"/>
                    <a:pt x="836" y="517"/>
                  </a:cubicBezTo>
                  <a:cubicBezTo>
                    <a:pt x="875" y="471"/>
                    <a:pt x="922" y="455"/>
                    <a:pt x="975" y="455"/>
                  </a:cubicBezTo>
                  <a:cubicBezTo>
                    <a:pt x="1100" y="455"/>
                    <a:pt x="1255" y="547"/>
                    <a:pt x="1384" y="547"/>
                  </a:cubicBezTo>
                  <a:cubicBezTo>
                    <a:pt x="1481" y="547"/>
                    <a:pt x="1564" y="496"/>
                    <a:pt x="1612" y="318"/>
                  </a:cubicBezTo>
                  <a:cubicBezTo>
                    <a:pt x="1612" y="239"/>
                    <a:pt x="1592" y="179"/>
                    <a:pt x="1532" y="100"/>
                  </a:cubicBezTo>
                  <a:cubicBezTo>
                    <a:pt x="1451" y="63"/>
                    <a:pt x="1367" y="56"/>
                    <a:pt x="1281" y="56"/>
                  </a:cubicBezTo>
                  <a:cubicBezTo>
                    <a:pt x="1232" y="56"/>
                    <a:pt x="1182" y="58"/>
                    <a:pt x="1132" y="58"/>
                  </a:cubicBezTo>
                  <a:cubicBezTo>
                    <a:pt x="1034" y="58"/>
                    <a:pt x="935" y="50"/>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780675" y="1019675"/>
              <a:ext cx="41300" cy="13675"/>
            </a:xfrm>
            <a:custGeom>
              <a:avLst/>
              <a:gdLst/>
              <a:ahLst/>
              <a:cxnLst/>
              <a:rect l="l" t="t" r="r" b="b"/>
              <a:pathLst>
                <a:path w="1652" h="547" extrusionOk="0">
                  <a:moveTo>
                    <a:pt x="995" y="0"/>
                  </a:moveTo>
                  <a:cubicBezTo>
                    <a:pt x="662" y="0"/>
                    <a:pt x="328" y="37"/>
                    <a:pt x="1" y="49"/>
                  </a:cubicBezTo>
                  <a:cubicBezTo>
                    <a:pt x="112" y="171"/>
                    <a:pt x="247" y="194"/>
                    <a:pt x="383" y="194"/>
                  </a:cubicBezTo>
                  <a:cubicBezTo>
                    <a:pt x="467" y="194"/>
                    <a:pt x="550" y="186"/>
                    <a:pt x="628" y="186"/>
                  </a:cubicBezTo>
                  <a:cubicBezTo>
                    <a:pt x="652" y="186"/>
                    <a:pt x="675" y="186"/>
                    <a:pt x="697" y="188"/>
                  </a:cubicBezTo>
                  <a:cubicBezTo>
                    <a:pt x="757" y="268"/>
                    <a:pt x="836" y="348"/>
                    <a:pt x="896" y="387"/>
                  </a:cubicBezTo>
                  <a:cubicBezTo>
                    <a:pt x="936" y="427"/>
                    <a:pt x="956" y="427"/>
                    <a:pt x="976" y="447"/>
                  </a:cubicBezTo>
                  <a:lnTo>
                    <a:pt x="1135" y="527"/>
                  </a:lnTo>
                  <a:cubicBezTo>
                    <a:pt x="1175" y="546"/>
                    <a:pt x="1194" y="546"/>
                    <a:pt x="1234" y="546"/>
                  </a:cubicBezTo>
                  <a:cubicBezTo>
                    <a:pt x="1274" y="546"/>
                    <a:pt x="1354" y="527"/>
                    <a:pt x="1393" y="527"/>
                  </a:cubicBezTo>
                  <a:cubicBezTo>
                    <a:pt x="1493" y="367"/>
                    <a:pt x="1652" y="248"/>
                    <a:pt x="1572" y="49"/>
                  </a:cubicBezTo>
                  <a:cubicBezTo>
                    <a:pt x="1382" y="13"/>
                    <a:pt x="1189" y="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780675" y="1027175"/>
              <a:ext cx="29875" cy="10850"/>
            </a:xfrm>
            <a:custGeom>
              <a:avLst/>
              <a:gdLst/>
              <a:ahLst/>
              <a:cxnLst/>
              <a:rect l="l" t="t" r="r" b="b"/>
              <a:pathLst>
                <a:path w="1195" h="434" extrusionOk="0">
                  <a:moveTo>
                    <a:pt x="820" y="0"/>
                  </a:moveTo>
                  <a:cubicBezTo>
                    <a:pt x="771" y="0"/>
                    <a:pt x="724" y="20"/>
                    <a:pt x="677" y="67"/>
                  </a:cubicBezTo>
                  <a:cubicBezTo>
                    <a:pt x="627" y="167"/>
                    <a:pt x="562" y="212"/>
                    <a:pt x="485" y="212"/>
                  </a:cubicBezTo>
                  <a:cubicBezTo>
                    <a:pt x="440" y="212"/>
                    <a:pt x="391" y="197"/>
                    <a:pt x="339" y="167"/>
                  </a:cubicBezTo>
                  <a:cubicBezTo>
                    <a:pt x="286" y="140"/>
                    <a:pt x="237" y="127"/>
                    <a:pt x="194" y="127"/>
                  </a:cubicBezTo>
                  <a:cubicBezTo>
                    <a:pt x="107" y="127"/>
                    <a:pt x="41" y="180"/>
                    <a:pt x="1" y="286"/>
                  </a:cubicBezTo>
                  <a:cubicBezTo>
                    <a:pt x="242" y="334"/>
                    <a:pt x="498" y="434"/>
                    <a:pt x="741" y="434"/>
                  </a:cubicBezTo>
                  <a:cubicBezTo>
                    <a:pt x="900" y="434"/>
                    <a:pt x="1053" y="392"/>
                    <a:pt x="1194" y="266"/>
                  </a:cubicBezTo>
                  <a:cubicBezTo>
                    <a:pt x="1155" y="246"/>
                    <a:pt x="1135" y="187"/>
                    <a:pt x="1075" y="147"/>
                  </a:cubicBezTo>
                  <a:lnTo>
                    <a:pt x="995" y="67"/>
                  </a:lnTo>
                  <a:cubicBezTo>
                    <a:pt x="933" y="25"/>
                    <a:pt x="875" y="0"/>
                    <a:pt x="8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815500" y="1019400"/>
              <a:ext cx="18925" cy="13950"/>
            </a:xfrm>
            <a:custGeom>
              <a:avLst/>
              <a:gdLst/>
              <a:ahLst/>
              <a:cxnLst/>
              <a:rect l="l" t="t" r="r" b="b"/>
              <a:pathLst>
                <a:path w="757" h="558" extrusionOk="0">
                  <a:moveTo>
                    <a:pt x="697" y="0"/>
                  </a:moveTo>
                  <a:lnTo>
                    <a:pt x="697" y="0"/>
                  </a:lnTo>
                  <a:cubicBezTo>
                    <a:pt x="537" y="40"/>
                    <a:pt x="358" y="40"/>
                    <a:pt x="179" y="60"/>
                  </a:cubicBezTo>
                  <a:cubicBezTo>
                    <a:pt x="80" y="199"/>
                    <a:pt x="0" y="359"/>
                    <a:pt x="0" y="538"/>
                  </a:cubicBezTo>
                  <a:cubicBezTo>
                    <a:pt x="60" y="557"/>
                    <a:pt x="140" y="557"/>
                    <a:pt x="179" y="557"/>
                  </a:cubicBezTo>
                  <a:cubicBezTo>
                    <a:pt x="299" y="299"/>
                    <a:pt x="756" y="398"/>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2488875" y="846325"/>
              <a:ext cx="11950" cy="10475"/>
            </a:xfrm>
            <a:custGeom>
              <a:avLst/>
              <a:gdLst/>
              <a:ahLst/>
              <a:cxnLst/>
              <a:rect l="l" t="t" r="r" b="b"/>
              <a:pathLst>
                <a:path w="478" h="419" extrusionOk="0">
                  <a:moveTo>
                    <a:pt x="179" y="1"/>
                  </a:moveTo>
                  <a:cubicBezTo>
                    <a:pt x="119" y="120"/>
                    <a:pt x="60" y="259"/>
                    <a:pt x="0" y="399"/>
                  </a:cubicBezTo>
                  <a:cubicBezTo>
                    <a:pt x="139" y="339"/>
                    <a:pt x="358" y="419"/>
                    <a:pt x="398" y="240"/>
                  </a:cubicBezTo>
                  <a:cubicBezTo>
                    <a:pt x="477" y="60"/>
                    <a:pt x="298"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2292425" y="868700"/>
              <a:ext cx="5000" cy="9975"/>
            </a:xfrm>
            <a:custGeom>
              <a:avLst/>
              <a:gdLst/>
              <a:ahLst/>
              <a:cxnLst/>
              <a:rect l="l" t="t" r="r" b="b"/>
              <a:pathLst>
                <a:path w="200" h="399" extrusionOk="0">
                  <a:moveTo>
                    <a:pt x="179" y="1"/>
                  </a:moveTo>
                  <a:lnTo>
                    <a:pt x="179" y="1"/>
                  </a:lnTo>
                  <a:cubicBezTo>
                    <a:pt x="100" y="41"/>
                    <a:pt x="60" y="100"/>
                    <a:pt x="0" y="140"/>
                  </a:cubicBezTo>
                  <a:cubicBezTo>
                    <a:pt x="20" y="220"/>
                    <a:pt x="20" y="319"/>
                    <a:pt x="60" y="399"/>
                  </a:cubicBezTo>
                  <a:cubicBezTo>
                    <a:pt x="179" y="260"/>
                    <a:pt x="199" y="1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2284975" y="868700"/>
              <a:ext cx="4000" cy="4025"/>
            </a:xfrm>
            <a:custGeom>
              <a:avLst/>
              <a:gdLst/>
              <a:ahLst/>
              <a:cxnLst/>
              <a:rect l="l" t="t" r="r" b="b"/>
              <a:pathLst>
                <a:path w="160" h="161" extrusionOk="0">
                  <a:moveTo>
                    <a:pt x="0" y="1"/>
                  </a:moveTo>
                  <a:lnTo>
                    <a:pt x="0" y="160"/>
                  </a:lnTo>
                  <a:lnTo>
                    <a:pt x="159" y="160"/>
                  </a:lnTo>
                  <a:cubicBezTo>
                    <a:pt x="119" y="61"/>
                    <a:pt x="80"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1852300" y="931950"/>
              <a:ext cx="23900" cy="89650"/>
            </a:xfrm>
            <a:custGeom>
              <a:avLst/>
              <a:gdLst/>
              <a:ahLst/>
              <a:cxnLst/>
              <a:rect l="l" t="t" r="r" b="b"/>
              <a:pathLst>
                <a:path w="956" h="3586" extrusionOk="0">
                  <a:moveTo>
                    <a:pt x="579" y="0"/>
                  </a:moveTo>
                  <a:cubicBezTo>
                    <a:pt x="276" y="0"/>
                    <a:pt x="395" y="428"/>
                    <a:pt x="279" y="594"/>
                  </a:cubicBezTo>
                  <a:cubicBezTo>
                    <a:pt x="100" y="1350"/>
                    <a:pt x="20" y="2086"/>
                    <a:pt x="100" y="2862"/>
                  </a:cubicBezTo>
                  <a:cubicBezTo>
                    <a:pt x="418" y="3001"/>
                    <a:pt x="0" y="3359"/>
                    <a:pt x="279" y="3538"/>
                  </a:cubicBezTo>
                  <a:cubicBezTo>
                    <a:pt x="279" y="3558"/>
                    <a:pt x="279" y="3558"/>
                    <a:pt x="358" y="3578"/>
                  </a:cubicBezTo>
                  <a:cubicBezTo>
                    <a:pt x="364" y="3583"/>
                    <a:pt x="371" y="3586"/>
                    <a:pt x="378" y="3586"/>
                  </a:cubicBezTo>
                  <a:cubicBezTo>
                    <a:pt x="400" y="3586"/>
                    <a:pt x="429" y="3567"/>
                    <a:pt x="458" y="3538"/>
                  </a:cubicBezTo>
                  <a:lnTo>
                    <a:pt x="458" y="3359"/>
                  </a:lnTo>
                  <a:cubicBezTo>
                    <a:pt x="458" y="2305"/>
                    <a:pt x="478" y="1270"/>
                    <a:pt x="915" y="276"/>
                  </a:cubicBezTo>
                  <a:cubicBezTo>
                    <a:pt x="955" y="216"/>
                    <a:pt x="856" y="117"/>
                    <a:pt x="816" y="57"/>
                  </a:cubicBezTo>
                  <a:cubicBezTo>
                    <a:pt x="717" y="17"/>
                    <a:pt x="639" y="0"/>
                    <a:pt x="5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855275" y="1020400"/>
              <a:ext cx="25900" cy="6475"/>
            </a:xfrm>
            <a:custGeom>
              <a:avLst/>
              <a:gdLst/>
              <a:ahLst/>
              <a:cxnLst/>
              <a:rect l="l" t="t" r="r" b="b"/>
              <a:pathLst>
                <a:path w="1036" h="259" extrusionOk="0">
                  <a:moveTo>
                    <a:pt x="160" y="0"/>
                  </a:moveTo>
                  <a:cubicBezTo>
                    <a:pt x="1" y="259"/>
                    <a:pt x="279" y="120"/>
                    <a:pt x="359" y="219"/>
                  </a:cubicBezTo>
                  <a:cubicBezTo>
                    <a:pt x="578" y="199"/>
                    <a:pt x="796" y="199"/>
                    <a:pt x="1035" y="159"/>
                  </a:cubicBezTo>
                  <a:cubicBezTo>
                    <a:pt x="924" y="26"/>
                    <a:pt x="788" y="4"/>
                    <a:pt x="651" y="4"/>
                  </a:cubicBezTo>
                  <a:cubicBezTo>
                    <a:pt x="586" y="4"/>
                    <a:pt x="521" y="9"/>
                    <a:pt x="458" y="9"/>
                  </a:cubicBezTo>
                  <a:cubicBezTo>
                    <a:pt x="417" y="9"/>
                    <a:pt x="377" y="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753325" y="1024375"/>
              <a:ext cx="9975" cy="13950"/>
            </a:xfrm>
            <a:custGeom>
              <a:avLst/>
              <a:gdLst/>
              <a:ahLst/>
              <a:cxnLst/>
              <a:rect l="l" t="t" r="r" b="b"/>
              <a:pathLst>
                <a:path w="399" h="558" extrusionOk="0">
                  <a:moveTo>
                    <a:pt x="220" y="0"/>
                  </a:moveTo>
                  <a:cubicBezTo>
                    <a:pt x="180" y="60"/>
                    <a:pt x="100" y="100"/>
                    <a:pt x="60" y="140"/>
                  </a:cubicBezTo>
                  <a:cubicBezTo>
                    <a:pt x="1" y="199"/>
                    <a:pt x="1" y="259"/>
                    <a:pt x="41" y="339"/>
                  </a:cubicBezTo>
                  <a:cubicBezTo>
                    <a:pt x="60" y="378"/>
                    <a:pt x="60" y="458"/>
                    <a:pt x="60" y="498"/>
                  </a:cubicBezTo>
                  <a:cubicBezTo>
                    <a:pt x="180" y="538"/>
                    <a:pt x="279" y="538"/>
                    <a:pt x="399" y="557"/>
                  </a:cubicBezTo>
                  <a:lnTo>
                    <a:pt x="3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828925" y="1792225"/>
              <a:ext cx="25375" cy="146150"/>
            </a:xfrm>
            <a:custGeom>
              <a:avLst/>
              <a:gdLst/>
              <a:ahLst/>
              <a:cxnLst/>
              <a:rect l="l" t="t" r="r" b="b"/>
              <a:pathLst>
                <a:path w="1015" h="5846" extrusionOk="0">
                  <a:moveTo>
                    <a:pt x="637" y="1"/>
                  </a:moveTo>
                  <a:cubicBezTo>
                    <a:pt x="199" y="617"/>
                    <a:pt x="319" y="1373"/>
                    <a:pt x="239" y="2070"/>
                  </a:cubicBezTo>
                  <a:cubicBezTo>
                    <a:pt x="120" y="3064"/>
                    <a:pt x="0" y="4099"/>
                    <a:pt x="319" y="5093"/>
                  </a:cubicBezTo>
                  <a:cubicBezTo>
                    <a:pt x="319" y="5312"/>
                    <a:pt x="339" y="5551"/>
                    <a:pt x="339" y="5770"/>
                  </a:cubicBezTo>
                  <a:cubicBezTo>
                    <a:pt x="422" y="5811"/>
                    <a:pt x="502" y="5846"/>
                    <a:pt x="565" y="5846"/>
                  </a:cubicBezTo>
                  <a:cubicBezTo>
                    <a:pt x="653" y="5846"/>
                    <a:pt x="708" y="5779"/>
                    <a:pt x="697" y="5571"/>
                  </a:cubicBezTo>
                  <a:cubicBezTo>
                    <a:pt x="637" y="4656"/>
                    <a:pt x="557" y="3741"/>
                    <a:pt x="736" y="2845"/>
                  </a:cubicBezTo>
                  <a:cubicBezTo>
                    <a:pt x="856" y="2090"/>
                    <a:pt x="896" y="1314"/>
                    <a:pt x="1015" y="558"/>
                  </a:cubicBezTo>
                  <a:cubicBezTo>
                    <a:pt x="916" y="419"/>
                    <a:pt x="896" y="259"/>
                    <a:pt x="816" y="100"/>
                  </a:cubicBezTo>
                  <a:cubicBezTo>
                    <a:pt x="756" y="60"/>
                    <a:pt x="717"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792125" y="1687800"/>
              <a:ext cx="46775" cy="141950"/>
            </a:xfrm>
            <a:custGeom>
              <a:avLst/>
              <a:gdLst/>
              <a:ahLst/>
              <a:cxnLst/>
              <a:rect l="l" t="t" r="r" b="b"/>
              <a:pathLst>
                <a:path w="1871" h="5678" extrusionOk="0">
                  <a:moveTo>
                    <a:pt x="1413" y="0"/>
                  </a:moveTo>
                  <a:cubicBezTo>
                    <a:pt x="975" y="856"/>
                    <a:pt x="537" y="1671"/>
                    <a:pt x="339" y="2606"/>
                  </a:cubicBezTo>
                  <a:cubicBezTo>
                    <a:pt x="279" y="2984"/>
                    <a:pt x="498" y="3302"/>
                    <a:pt x="339" y="3601"/>
                  </a:cubicBezTo>
                  <a:cubicBezTo>
                    <a:pt x="0" y="4257"/>
                    <a:pt x="80" y="4934"/>
                    <a:pt x="80" y="5630"/>
                  </a:cubicBezTo>
                  <a:cubicBezTo>
                    <a:pt x="95" y="5659"/>
                    <a:pt x="141" y="5678"/>
                    <a:pt x="188" y="5678"/>
                  </a:cubicBezTo>
                  <a:cubicBezTo>
                    <a:pt x="206" y="5678"/>
                    <a:pt x="223" y="5675"/>
                    <a:pt x="239" y="5670"/>
                  </a:cubicBezTo>
                  <a:cubicBezTo>
                    <a:pt x="319" y="5630"/>
                    <a:pt x="339" y="5530"/>
                    <a:pt x="418" y="5451"/>
                  </a:cubicBezTo>
                  <a:cubicBezTo>
                    <a:pt x="438" y="5371"/>
                    <a:pt x="438" y="5332"/>
                    <a:pt x="438" y="5272"/>
                  </a:cubicBezTo>
                  <a:cubicBezTo>
                    <a:pt x="597" y="5172"/>
                    <a:pt x="597" y="5053"/>
                    <a:pt x="577" y="4894"/>
                  </a:cubicBezTo>
                  <a:cubicBezTo>
                    <a:pt x="319" y="4297"/>
                    <a:pt x="796" y="3760"/>
                    <a:pt x="776" y="3183"/>
                  </a:cubicBezTo>
                  <a:cubicBezTo>
                    <a:pt x="1174" y="2169"/>
                    <a:pt x="1671" y="1174"/>
                    <a:pt x="1870" y="80"/>
                  </a:cubicBezTo>
                  <a:cubicBezTo>
                    <a:pt x="1805" y="39"/>
                    <a:pt x="1744" y="32"/>
                    <a:pt x="1682" y="32"/>
                  </a:cubicBezTo>
                  <a:cubicBezTo>
                    <a:pt x="1647" y="32"/>
                    <a:pt x="1612" y="34"/>
                    <a:pt x="1577" y="34"/>
                  </a:cubicBezTo>
                  <a:cubicBezTo>
                    <a:pt x="1524" y="34"/>
                    <a:pt x="1469" y="29"/>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2014425" y="1814125"/>
              <a:ext cx="20900" cy="98975"/>
            </a:xfrm>
            <a:custGeom>
              <a:avLst/>
              <a:gdLst/>
              <a:ahLst/>
              <a:cxnLst/>
              <a:rect l="l" t="t" r="r" b="b"/>
              <a:pathLst>
                <a:path w="836" h="3959" extrusionOk="0">
                  <a:moveTo>
                    <a:pt x="199" y="0"/>
                  </a:moveTo>
                  <a:cubicBezTo>
                    <a:pt x="100" y="80"/>
                    <a:pt x="60" y="179"/>
                    <a:pt x="60" y="298"/>
                  </a:cubicBezTo>
                  <a:cubicBezTo>
                    <a:pt x="60" y="1094"/>
                    <a:pt x="60" y="1890"/>
                    <a:pt x="40" y="2686"/>
                  </a:cubicBezTo>
                  <a:cubicBezTo>
                    <a:pt x="0" y="3223"/>
                    <a:pt x="259" y="3581"/>
                    <a:pt x="657" y="3959"/>
                  </a:cubicBezTo>
                  <a:cubicBezTo>
                    <a:pt x="836" y="3422"/>
                    <a:pt x="458" y="3064"/>
                    <a:pt x="538" y="2626"/>
                  </a:cubicBezTo>
                  <a:cubicBezTo>
                    <a:pt x="478" y="2606"/>
                    <a:pt x="458" y="2566"/>
                    <a:pt x="398" y="2487"/>
                  </a:cubicBezTo>
                  <a:cubicBezTo>
                    <a:pt x="458" y="2467"/>
                    <a:pt x="458" y="2407"/>
                    <a:pt x="458" y="2367"/>
                  </a:cubicBezTo>
                  <a:cubicBezTo>
                    <a:pt x="458" y="2268"/>
                    <a:pt x="478" y="2188"/>
                    <a:pt x="538" y="2089"/>
                  </a:cubicBezTo>
                  <a:cubicBezTo>
                    <a:pt x="577" y="1731"/>
                    <a:pt x="557" y="1393"/>
                    <a:pt x="657" y="1074"/>
                  </a:cubicBezTo>
                  <a:cubicBezTo>
                    <a:pt x="756" y="736"/>
                    <a:pt x="697" y="477"/>
                    <a:pt x="557" y="179"/>
                  </a:cubicBezTo>
                  <a:cubicBezTo>
                    <a:pt x="538" y="182"/>
                    <a:pt x="518" y="183"/>
                    <a:pt x="500" y="183"/>
                  </a:cubicBezTo>
                  <a:cubicBezTo>
                    <a:pt x="369" y="183"/>
                    <a:pt x="269" y="122"/>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846325" y="1692475"/>
              <a:ext cx="38825" cy="96300"/>
            </a:xfrm>
            <a:custGeom>
              <a:avLst/>
              <a:gdLst/>
              <a:ahLst/>
              <a:cxnLst/>
              <a:rect l="l" t="t" r="r" b="b"/>
              <a:pathLst>
                <a:path w="1553" h="3852" extrusionOk="0">
                  <a:moveTo>
                    <a:pt x="1340" y="1"/>
                  </a:moveTo>
                  <a:cubicBezTo>
                    <a:pt x="1261" y="1"/>
                    <a:pt x="1168" y="113"/>
                    <a:pt x="956" y="370"/>
                  </a:cubicBezTo>
                  <a:cubicBezTo>
                    <a:pt x="896" y="390"/>
                    <a:pt x="836" y="430"/>
                    <a:pt x="836" y="510"/>
                  </a:cubicBezTo>
                  <a:cubicBezTo>
                    <a:pt x="796" y="589"/>
                    <a:pt x="757" y="669"/>
                    <a:pt x="757" y="708"/>
                  </a:cubicBezTo>
                  <a:cubicBezTo>
                    <a:pt x="737" y="768"/>
                    <a:pt x="737" y="828"/>
                    <a:pt x="717" y="888"/>
                  </a:cubicBezTo>
                  <a:cubicBezTo>
                    <a:pt x="836" y="967"/>
                    <a:pt x="737" y="1007"/>
                    <a:pt x="657" y="1027"/>
                  </a:cubicBezTo>
                  <a:cubicBezTo>
                    <a:pt x="418" y="1624"/>
                    <a:pt x="200" y="2220"/>
                    <a:pt x="160" y="2877"/>
                  </a:cubicBezTo>
                  <a:cubicBezTo>
                    <a:pt x="100" y="3195"/>
                    <a:pt x="1" y="3553"/>
                    <a:pt x="259" y="3852"/>
                  </a:cubicBezTo>
                  <a:cubicBezTo>
                    <a:pt x="518" y="3712"/>
                    <a:pt x="359" y="3454"/>
                    <a:pt x="538" y="3314"/>
                  </a:cubicBezTo>
                  <a:cubicBezTo>
                    <a:pt x="816" y="2678"/>
                    <a:pt x="995" y="2002"/>
                    <a:pt x="1055" y="1305"/>
                  </a:cubicBezTo>
                  <a:cubicBezTo>
                    <a:pt x="1055" y="1186"/>
                    <a:pt x="1135" y="1106"/>
                    <a:pt x="1214" y="1067"/>
                  </a:cubicBezTo>
                  <a:cubicBezTo>
                    <a:pt x="1294" y="888"/>
                    <a:pt x="1194" y="669"/>
                    <a:pt x="1393" y="529"/>
                  </a:cubicBezTo>
                  <a:cubicBezTo>
                    <a:pt x="1413" y="510"/>
                    <a:pt x="1433" y="490"/>
                    <a:pt x="1413" y="430"/>
                  </a:cubicBezTo>
                  <a:cubicBezTo>
                    <a:pt x="1413" y="331"/>
                    <a:pt x="1493" y="271"/>
                    <a:pt x="1552" y="191"/>
                  </a:cubicBezTo>
                  <a:cubicBezTo>
                    <a:pt x="1456" y="69"/>
                    <a:pt x="1403" y="1"/>
                    <a:pt x="1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1737425" y="1634475"/>
              <a:ext cx="109925" cy="22700"/>
            </a:xfrm>
            <a:custGeom>
              <a:avLst/>
              <a:gdLst/>
              <a:ahLst/>
              <a:cxnLst/>
              <a:rect l="l" t="t" r="r" b="b"/>
              <a:pathLst>
                <a:path w="4397" h="908" extrusionOk="0">
                  <a:moveTo>
                    <a:pt x="762" y="0"/>
                  </a:moveTo>
                  <a:cubicBezTo>
                    <a:pt x="497" y="0"/>
                    <a:pt x="221" y="72"/>
                    <a:pt x="0" y="263"/>
                  </a:cubicBezTo>
                  <a:lnTo>
                    <a:pt x="0" y="462"/>
                  </a:lnTo>
                  <a:cubicBezTo>
                    <a:pt x="1164" y="688"/>
                    <a:pt x="2345" y="842"/>
                    <a:pt x="3545" y="842"/>
                  </a:cubicBezTo>
                  <a:cubicBezTo>
                    <a:pt x="3616" y="842"/>
                    <a:pt x="3688" y="841"/>
                    <a:pt x="3760" y="840"/>
                  </a:cubicBezTo>
                  <a:cubicBezTo>
                    <a:pt x="3849" y="885"/>
                    <a:pt x="3950" y="907"/>
                    <a:pt x="4054" y="907"/>
                  </a:cubicBezTo>
                  <a:cubicBezTo>
                    <a:pt x="4088" y="907"/>
                    <a:pt x="4123" y="905"/>
                    <a:pt x="4158" y="900"/>
                  </a:cubicBezTo>
                  <a:cubicBezTo>
                    <a:pt x="4217" y="840"/>
                    <a:pt x="4277" y="761"/>
                    <a:pt x="4317" y="701"/>
                  </a:cubicBezTo>
                  <a:cubicBezTo>
                    <a:pt x="4396" y="542"/>
                    <a:pt x="4317" y="423"/>
                    <a:pt x="4198" y="343"/>
                  </a:cubicBezTo>
                  <a:cubicBezTo>
                    <a:pt x="3163" y="124"/>
                    <a:pt x="2089" y="124"/>
                    <a:pt x="1035" y="25"/>
                  </a:cubicBezTo>
                  <a:cubicBezTo>
                    <a:pt x="947" y="9"/>
                    <a:pt x="855" y="0"/>
                    <a:pt x="7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1785650" y="1828525"/>
              <a:ext cx="22400" cy="69650"/>
            </a:xfrm>
            <a:custGeom>
              <a:avLst/>
              <a:gdLst/>
              <a:ahLst/>
              <a:cxnLst/>
              <a:rect l="l" t="t" r="r" b="b"/>
              <a:pathLst>
                <a:path w="896" h="2786" extrusionOk="0">
                  <a:moveTo>
                    <a:pt x="339" y="1"/>
                  </a:moveTo>
                  <a:cubicBezTo>
                    <a:pt x="339" y="240"/>
                    <a:pt x="379" y="538"/>
                    <a:pt x="359" y="737"/>
                  </a:cubicBezTo>
                  <a:cubicBezTo>
                    <a:pt x="1" y="1553"/>
                    <a:pt x="498" y="2129"/>
                    <a:pt x="856" y="2786"/>
                  </a:cubicBezTo>
                  <a:cubicBezTo>
                    <a:pt x="777" y="2090"/>
                    <a:pt x="896" y="1393"/>
                    <a:pt x="876" y="697"/>
                  </a:cubicBezTo>
                  <a:cubicBezTo>
                    <a:pt x="876" y="538"/>
                    <a:pt x="816" y="419"/>
                    <a:pt x="697" y="319"/>
                  </a:cubicBezTo>
                  <a:cubicBezTo>
                    <a:pt x="677" y="260"/>
                    <a:pt x="677" y="200"/>
                    <a:pt x="677" y="140"/>
                  </a:cubicBezTo>
                  <a:cubicBezTo>
                    <a:pt x="637" y="61"/>
                    <a:pt x="578" y="2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2026350" y="1710125"/>
              <a:ext cx="31850" cy="62250"/>
            </a:xfrm>
            <a:custGeom>
              <a:avLst/>
              <a:gdLst/>
              <a:ahLst/>
              <a:cxnLst/>
              <a:rect l="l" t="t" r="r" b="b"/>
              <a:pathLst>
                <a:path w="1274" h="2490" extrusionOk="0">
                  <a:moveTo>
                    <a:pt x="1159" y="0"/>
                  </a:moveTo>
                  <a:cubicBezTo>
                    <a:pt x="918" y="0"/>
                    <a:pt x="783" y="309"/>
                    <a:pt x="558" y="361"/>
                  </a:cubicBezTo>
                  <a:cubicBezTo>
                    <a:pt x="180" y="878"/>
                    <a:pt x="1" y="1475"/>
                    <a:pt x="100" y="2111"/>
                  </a:cubicBezTo>
                  <a:cubicBezTo>
                    <a:pt x="220" y="2211"/>
                    <a:pt x="259" y="2409"/>
                    <a:pt x="419" y="2489"/>
                  </a:cubicBezTo>
                  <a:cubicBezTo>
                    <a:pt x="717" y="1673"/>
                    <a:pt x="995" y="858"/>
                    <a:pt x="1274" y="22"/>
                  </a:cubicBezTo>
                  <a:cubicBezTo>
                    <a:pt x="1233" y="7"/>
                    <a:pt x="1195" y="0"/>
                    <a:pt x="1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2018400" y="1766375"/>
              <a:ext cx="20425" cy="54875"/>
            </a:xfrm>
            <a:custGeom>
              <a:avLst/>
              <a:gdLst/>
              <a:ahLst/>
              <a:cxnLst/>
              <a:rect l="l" t="t" r="r" b="b"/>
              <a:pathLst>
                <a:path w="817" h="2195" extrusionOk="0">
                  <a:moveTo>
                    <a:pt x="379" y="0"/>
                  </a:moveTo>
                  <a:cubicBezTo>
                    <a:pt x="199" y="597"/>
                    <a:pt x="1" y="1154"/>
                    <a:pt x="40" y="1791"/>
                  </a:cubicBezTo>
                  <a:cubicBezTo>
                    <a:pt x="100" y="1830"/>
                    <a:pt x="120" y="1910"/>
                    <a:pt x="40" y="1950"/>
                  </a:cubicBezTo>
                  <a:cubicBezTo>
                    <a:pt x="40" y="2131"/>
                    <a:pt x="99" y="2195"/>
                    <a:pt x="189" y="2195"/>
                  </a:cubicBezTo>
                  <a:cubicBezTo>
                    <a:pt x="248" y="2195"/>
                    <a:pt x="320" y="2168"/>
                    <a:pt x="398" y="2129"/>
                  </a:cubicBezTo>
                  <a:cubicBezTo>
                    <a:pt x="538" y="1990"/>
                    <a:pt x="398" y="1731"/>
                    <a:pt x="577" y="1592"/>
                  </a:cubicBezTo>
                  <a:cubicBezTo>
                    <a:pt x="677" y="1234"/>
                    <a:pt x="816" y="915"/>
                    <a:pt x="737" y="537"/>
                  </a:cubicBezTo>
                  <a:cubicBezTo>
                    <a:pt x="577" y="398"/>
                    <a:pt x="617" y="10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040775" y="1685300"/>
              <a:ext cx="28375" cy="36300"/>
            </a:xfrm>
            <a:custGeom>
              <a:avLst/>
              <a:gdLst/>
              <a:ahLst/>
              <a:cxnLst/>
              <a:rect l="l" t="t" r="r" b="b"/>
              <a:pathLst>
                <a:path w="1135" h="1452" extrusionOk="0">
                  <a:moveTo>
                    <a:pt x="578" y="1"/>
                  </a:moveTo>
                  <a:cubicBezTo>
                    <a:pt x="319" y="419"/>
                    <a:pt x="120" y="876"/>
                    <a:pt x="1" y="1354"/>
                  </a:cubicBezTo>
                  <a:cubicBezTo>
                    <a:pt x="45" y="1424"/>
                    <a:pt x="89" y="1452"/>
                    <a:pt x="135" y="1452"/>
                  </a:cubicBezTo>
                  <a:cubicBezTo>
                    <a:pt x="193" y="1452"/>
                    <a:pt x="253" y="1409"/>
                    <a:pt x="319" y="1354"/>
                  </a:cubicBezTo>
                  <a:cubicBezTo>
                    <a:pt x="438" y="1214"/>
                    <a:pt x="578" y="1115"/>
                    <a:pt x="697" y="1015"/>
                  </a:cubicBezTo>
                  <a:cubicBezTo>
                    <a:pt x="836" y="757"/>
                    <a:pt x="975" y="478"/>
                    <a:pt x="1135" y="220"/>
                  </a:cubicBezTo>
                  <a:cubicBezTo>
                    <a:pt x="1015" y="1"/>
                    <a:pt x="796" y="1"/>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1836375" y="1931975"/>
              <a:ext cx="15450" cy="48275"/>
            </a:xfrm>
            <a:custGeom>
              <a:avLst/>
              <a:gdLst/>
              <a:ahLst/>
              <a:cxnLst/>
              <a:rect l="l" t="t" r="r" b="b"/>
              <a:pathLst>
                <a:path w="618" h="1931" extrusionOk="0">
                  <a:moveTo>
                    <a:pt x="399" y="1"/>
                  </a:moveTo>
                  <a:cubicBezTo>
                    <a:pt x="329" y="122"/>
                    <a:pt x="229" y="183"/>
                    <a:pt x="98" y="183"/>
                  </a:cubicBezTo>
                  <a:cubicBezTo>
                    <a:pt x="80" y="183"/>
                    <a:pt x="61" y="182"/>
                    <a:pt x="41" y="180"/>
                  </a:cubicBezTo>
                  <a:lnTo>
                    <a:pt x="41" y="180"/>
                  </a:lnTo>
                  <a:cubicBezTo>
                    <a:pt x="1" y="836"/>
                    <a:pt x="200" y="1373"/>
                    <a:pt x="518" y="1930"/>
                  </a:cubicBezTo>
                  <a:cubicBezTo>
                    <a:pt x="538" y="1274"/>
                    <a:pt x="618" y="637"/>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1854275" y="1637125"/>
              <a:ext cx="39825" cy="22350"/>
            </a:xfrm>
            <a:custGeom>
              <a:avLst/>
              <a:gdLst/>
              <a:ahLst/>
              <a:cxnLst/>
              <a:rect l="l" t="t" r="r" b="b"/>
              <a:pathLst>
                <a:path w="1593" h="894" extrusionOk="0">
                  <a:moveTo>
                    <a:pt x="575" y="0"/>
                  </a:moveTo>
                  <a:cubicBezTo>
                    <a:pt x="477" y="0"/>
                    <a:pt x="379" y="12"/>
                    <a:pt x="279" y="38"/>
                  </a:cubicBezTo>
                  <a:cubicBezTo>
                    <a:pt x="220" y="98"/>
                    <a:pt x="200" y="157"/>
                    <a:pt x="180" y="237"/>
                  </a:cubicBezTo>
                  <a:cubicBezTo>
                    <a:pt x="200" y="456"/>
                    <a:pt x="81" y="615"/>
                    <a:pt x="1" y="794"/>
                  </a:cubicBezTo>
                  <a:cubicBezTo>
                    <a:pt x="1" y="814"/>
                    <a:pt x="21" y="854"/>
                    <a:pt x="41" y="893"/>
                  </a:cubicBezTo>
                  <a:lnTo>
                    <a:pt x="1214" y="893"/>
                  </a:lnTo>
                  <a:cubicBezTo>
                    <a:pt x="1314" y="694"/>
                    <a:pt x="1592" y="635"/>
                    <a:pt x="1592" y="356"/>
                  </a:cubicBezTo>
                  <a:cubicBezTo>
                    <a:pt x="1265" y="154"/>
                    <a:pt x="926" y="0"/>
                    <a:pt x="5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1826925" y="1654475"/>
              <a:ext cx="22900" cy="36850"/>
            </a:xfrm>
            <a:custGeom>
              <a:avLst/>
              <a:gdLst/>
              <a:ahLst/>
              <a:cxnLst/>
              <a:rect l="l" t="t" r="r" b="b"/>
              <a:pathLst>
                <a:path w="916" h="1474" extrusionOk="0">
                  <a:moveTo>
                    <a:pt x="578" y="0"/>
                  </a:moveTo>
                  <a:cubicBezTo>
                    <a:pt x="439" y="0"/>
                    <a:pt x="299" y="20"/>
                    <a:pt x="180" y="20"/>
                  </a:cubicBezTo>
                  <a:cubicBezTo>
                    <a:pt x="498" y="259"/>
                    <a:pt x="419" y="557"/>
                    <a:pt x="240" y="836"/>
                  </a:cubicBezTo>
                  <a:cubicBezTo>
                    <a:pt x="160" y="1015"/>
                    <a:pt x="1" y="1134"/>
                    <a:pt x="1" y="1333"/>
                  </a:cubicBezTo>
                  <a:cubicBezTo>
                    <a:pt x="51" y="1442"/>
                    <a:pt x="111" y="1473"/>
                    <a:pt x="175" y="1473"/>
                  </a:cubicBezTo>
                  <a:cubicBezTo>
                    <a:pt x="263" y="1473"/>
                    <a:pt x="358" y="1413"/>
                    <a:pt x="439" y="1413"/>
                  </a:cubicBezTo>
                  <a:cubicBezTo>
                    <a:pt x="737" y="1194"/>
                    <a:pt x="777" y="816"/>
                    <a:pt x="916" y="518"/>
                  </a:cubicBezTo>
                  <a:cubicBezTo>
                    <a:pt x="816" y="319"/>
                    <a:pt x="876" y="40"/>
                    <a:pt x="5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1869700" y="1667400"/>
              <a:ext cx="23900" cy="34850"/>
            </a:xfrm>
            <a:custGeom>
              <a:avLst/>
              <a:gdLst/>
              <a:ahLst/>
              <a:cxnLst/>
              <a:rect l="l" t="t" r="r" b="b"/>
              <a:pathLst>
                <a:path w="956" h="1394" extrusionOk="0">
                  <a:moveTo>
                    <a:pt x="578" y="1"/>
                  </a:moveTo>
                  <a:cubicBezTo>
                    <a:pt x="219" y="399"/>
                    <a:pt x="160" y="916"/>
                    <a:pt x="1" y="1393"/>
                  </a:cubicBezTo>
                  <a:cubicBezTo>
                    <a:pt x="5" y="1394"/>
                    <a:pt x="9" y="1394"/>
                    <a:pt x="13" y="1394"/>
                  </a:cubicBezTo>
                  <a:cubicBezTo>
                    <a:pt x="171" y="1394"/>
                    <a:pt x="257" y="1102"/>
                    <a:pt x="415" y="1102"/>
                  </a:cubicBezTo>
                  <a:cubicBezTo>
                    <a:pt x="467" y="1102"/>
                    <a:pt x="526" y="1133"/>
                    <a:pt x="597" y="1214"/>
                  </a:cubicBezTo>
                  <a:cubicBezTo>
                    <a:pt x="816" y="975"/>
                    <a:pt x="916" y="677"/>
                    <a:pt x="955" y="379"/>
                  </a:cubicBezTo>
                  <a:cubicBezTo>
                    <a:pt x="776" y="299"/>
                    <a:pt x="657" y="180"/>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1797100" y="1767375"/>
              <a:ext cx="17425" cy="42775"/>
            </a:xfrm>
            <a:custGeom>
              <a:avLst/>
              <a:gdLst/>
              <a:ahLst/>
              <a:cxnLst/>
              <a:rect l="l" t="t" r="r" b="b"/>
              <a:pathLst>
                <a:path w="697" h="1711" extrusionOk="0">
                  <a:moveTo>
                    <a:pt x="518" y="0"/>
                  </a:moveTo>
                  <a:cubicBezTo>
                    <a:pt x="299" y="378"/>
                    <a:pt x="279" y="856"/>
                    <a:pt x="100" y="1253"/>
                  </a:cubicBezTo>
                  <a:cubicBezTo>
                    <a:pt x="0" y="1472"/>
                    <a:pt x="179" y="1611"/>
                    <a:pt x="338" y="1711"/>
                  </a:cubicBezTo>
                  <a:cubicBezTo>
                    <a:pt x="398" y="1154"/>
                    <a:pt x="697" y="597"/>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1844850" y="1764875"/>
              <a:ext cx="15425" cy="33350"/>
            </a:xfrm>
            <a:custGeom>
              <a:avLst/>
              <a:gdLst/>
              <a:ahLst/>
              <a:cxnLst/>
              <a:rect l="l" t="t" r="r" b="b"/>
              <a:pathLst>
                <a:path w="617" h="1334" extrusionOk="0">
                  <a:moveTo>
                    <a:pt x="199" y="1"/>
                  </a:moveTo>
                  <a:cubicBezTo>
                    <a:pt x="20" y="359"/>
                    <a:pt x="80" y="757"/>
                    <a:pt x="0" y="1075"/>
                  </a:cubicBezTo>
                  <a:lnTo>
                    <a:pt x="60" y="1115"/>
                  </a:lnTo>
                  <a:cubicBezTo>
                    <a:pt x="159" y="1234"/>
                    <a:pt x="279" y="1314"/>
                    <a:pt x="418" y="1333"/>
                  </a:cubicBezTo>
                  <a:cubicBezTo>
                    <a:pt x="617" y="1075"/>
                    <a:pt x="517" y="737"/>
                    <a:pt x="577" y="438"/>
                  </a:cubicBezTo>
                  <a:lnTo>
                    <a:pt x="577" y="438"/>
                  </a:lnTo>
                  <a:cubicBezTo>
                    <a:pt x="378" y="478"/>
                    <a:pt x="458" y="776"/>
                    <a:pt x="219" y="776"/>
                  </a:cubicBezTo>
                  <a:cubicBezTo>
                    <a:pt x="219" y="518"/>
                    <a:pt x="199" y="259"/>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071125" y="1659900"/>
              <a:ext cx="14925" cy="12000"/>
            </a:xfrm>
            <a:custGeom>
              <a:avLst/>
              <a:gdLst/>
              <a:ahLst/>
              <a:cxnLst/>
              <a:rect l="l" t="t" r="r" b="b"/>
              <a:pathLst>
                <a:path w="597" h="480" extrusionOk="0">
                  <a:moveTo>
                    <a:pt x="338" y="1"/>
                  </a:moveTo>
                  <a:cubicBezTo>
                    <a:pt x="242" y="1"/>
                    <a:pt x="158" y="74"/>
                    <a:pt x="100" y="201"/>
                  </a:cubicBezTo>
                  <a:cubicBezTo>
                    <a:pt x="0" y="440"/>
                    <a:pt x="219" y="440"/>
                    <a:pt x="378" y="480"/>
                  </a:cubicBezTo>
                  <a:cubicBezTo>
                    <a:pt x="418" y="420"/>
                    <a:pt x="498" y="380"/>
                    <a:pt x="557" y="321"/>
                  </a:cubicBezTo>
                  <a:cubicBezTo>
                    <a:pt x="597" y="281"/>
                    <a:pt x="597" y="201"/>
                    <a:pt x="557" y="122"/>
                  </a:cubicBezTo>
                  <a:cubicBezTo>
                    <a:pt x="482" y="38"/>
                    <a:pt x="407"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2026850" y="1761625"/>
              <a:ext cx="11575" cy="18200"/>
            </a:xfrm>
            <a:custGeom>
              <a:avLst/>
              <a:gdLst/>
              <a:ahLst/>
              <a:cxnLst/>
              <a:rect l="l" t="t" r="r" b="b"/>
              <a:pathLst>
                <a:path w="463" h="728" extrusionOk="0">
                  <a:moveTo>
                    <a:pt x="255" y="0"/>
                  </a:moveTo>
                  <a:cubicBezTo>
                    <a:pt x="209" y="0"/>
                    <a:pt x="146" y="15"/>
                    <a:pt x="60" y="51"/>
                  </a:cubicBezTo>
                  <a:cubicBezTo>
                    <a:pt x="41" y="91"/>
                    <a:pt x="1" y="131"/>
                    <a:pt x="1" y="190"/>
                  </a:cubicBezTo>
                  <a:cubicBezTo>
                    <a:pt x="60" y="409"/>
                    <a:pt x="140" y="628"/>
                    <a:pt x="379" y="727"/>
                  </a:cubicBezTo>
                  <a:cubicBezTo>
                    <a:pt x="399" y="628"/>
                    <a:pt x="399" y="529"/>
                    <a:pt x="379" y="429"/>
                  </a:cubicBezTo>
                  <a:cubicBezTo>
                    <a:pt x="313" y="315"/>
                    <a:pt x="462" y="0"/>
                    <a:pt x="2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1869200" y="1706700"/>
              <a:ext cx="11975" cy="12950"/>
            </a:xfrm>
            <a:custGeom>
              <a:avLst/>
              <a:gdLst/>
              <a:ahLst/>
              <a:cxnLst/>
              <a:rect l="l" t="t" r="r" b="b"/>
              <a:pathLst>
                <a:path w="479" h="518" extrusionOk="0">
                  <a:moveTo>
                    <a:pt x="478" y="0"/>
                  </a:moveTo>
                  <a:lnTo>
                    <a:pt x="478" y="0"/>
                  </a:lnTo>
                  <a:cubicBezTo>
                    <a:pt x="1" y="40"/>
                    <a:pt x="200" y="299"/>
                    <a:pt x="299" y="517"/>
                  </a:cubicBezTo>
                  <a:cubicBezTo>
                    <a:pt x="478" y="398"/>
                    <a:pt x="438" y="19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1845325" y="1793725"/>
              <a:ext cx="9975" cy="12950"/>
            </a:xfrm>
            <a:custGeom>
              <a:avLst/>
              <a:gdLst/>
              <a:ahLst/>
              <a:cxnLst/>
              <a:rect l="l" t="t" r="r" b="b"/>
              <a:pathLst>
                <a:path w="399" h="518" extrusionOk="0">
                  <a:moveTo>
                    <a:pt x="41" y="0"/>
                  </a:moveTo>
                  <a:cubicBezTo>
                    <a:pt x="1" y="239"/>
                    <a:pt x="140" y="398"/>
                    <a:pt x="359" y="518"/>
                  </a:cubicBezTo>
                  <a:cubicBezTo>
                    <a:pt x="379" y="418"/>
                    <a:pt x="379" y="319"/>
                    <a:pt x="399" y="219"/>
                  </a:cubicBezTo>
                  <a:cubicBezTo>
                    <a:pt x="339" y="40"/>
                    <a:pt x="200" y="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1841350" y="1651725"/>
              <a:ext cx="13450" cy="15700"/>
            </a:xfrm>
            <a:custGeom>
              <a:avLst/>
              <a:gdLst/>
              <a:ahLst/>
              <a:cxnLst/>
              <a:rect l="l" t="t" r="r" b="b"/>
              <a:pathLst>
                <a:path w="538" h="628" extrusionOk="0">
                  <a:moveTo>
                    <a:pt x="226" y="1"/>
                  </a:moveTo>
                  <a:cubicBezTo>
                    <a:pt x="165" y="1"/>
                    <a:pt x="96" y="23"/>
                    <a:pt x="21" y="71"/>
                  </a:cubicBezTo>
                  <a:lnTo>
                    <a:pt x="1" y="110"/>
                  </a:lnTo>
                  <a:cubicBezTo>
                    <a:pt x="120" y="270"/>
                    <a:pt x="140" y="508"/>
                    <a:pt x="339" y="628"/>
                  </a:cubicBezTo>
                  <a:cubicBezTo>
                    <a:pt x="419" y="528"/>
                    <a:pt x="498" y="409"/>
                    <a:pt x="538" y="270"/>
                  </a:cubicBezTo>
                  <a:cubicBezTo>
                    <a:pt x="518" y="250"/>
                    <a:pt x="518" y="230"/>
                    <a:pt x="498" y="210"/>
                  </a:cubicBezTo>
                  <a:cubicBezTo>
                    <a:pt x="433" y="80"/>
                    <a:pt x="342" y="1"/>
                    <a:pt x="2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2066150" y="1775325"/>
              <a:ext cx="7475" cy="18425"/>
            </a:xfrm>
            <a:custGeom>
              <a:avLst/>
              <a:gdLst/>
              <a:ahLst/>
              <a:cxnLst/>
              <a:rect l="l" t="t" r="r" b="b"/>
              <a:pathLst>
                <a:path w="299" h="737" extrusionOk="0">
                  <a:moveTo>
                    <a:pt x="199" y="0"/>
                  </a:moveTo>
                  <a:cubicBezTo>
                    <a:pt x="0" y="199"/>
                    <a:pt x="60" y="478"/>
                    <a:pt x="20" y="736"/>
                  </a:cubicBezTo>
                  <a:cubicBezTo>
                    <a:pt x="299" y="538"/>
                    <a:pt x="199" y="2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1678225" y="1689775"/>
              <a:ext cx="7500" cy="17950"/>
            </a:xfrm>
            <a:custGeom>
              <a:avLst/>
              <a:gdLst/>
              <a:ahLst/>
              <a:cxnLst/>
              <a:rect l="l" t="t" r="r" b="b"/>
              <a:pathLst>
                <a:path w="300" h="718" extrusionOk="0">
                  <a:moveTo>
                    <a:pt x="299" y="1"/>
                  </a:moveTo>
                  <a:lnTo>
                    <a:pt x="299" y="1"/>
                  </a:lnTo>
                  <a:cubicBezTo>
                    <a:pt x="1" y="180"/>
                    <a:pt x="120" y="478"/>
                    <a:pt x="120" y="717"/>
                  </a:cubicBezTo>
                  <a:cubicBezTo>
                    <a:pt x="279" y="498"/>
                    <a:pt x="299" y="24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2087525" y="1714650"/>
              <a:ext cx="6500" cy="13450"/>
            </a:xfrm>
            <a:custGeom>
              <a:avLst/>
              <a:gdLst/>
              <a:ahLst/>
              <a:cxnLst/>
              <a:rect l="l" t="t" r="r" b="b"/>
              <a:pathLst>
                <a:path w="260" h="538" extrusionOk="0">
                  <a:moveTo>
                    <a:pt x="219" y="1"/>
                  </a:moveTo>
                  <a:lnTo>
                    <a:pt x="219" y="1"/>
                  </a:lnTo>
                  <a:cubicBezTo>
                    <a:pt x="1" y="120"/>
                    <a:pt x="60" y="339"/>
                    <a:pt x="60" y="538"/>
                  </a:cubicBezTo>
                  <a:cubicBezTo>
                    <a:pt x="259" y="398"/>
                    <a:pt x="239" y="19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2075100" y="1749475"/>
              <a:ext cx="6000" cy="12950"/>
            </a:xfrm>
            <a:custGeom>
              <a:avLst/>
              <a:gdLst/>
              <a:ahLst/>
              <a:cxnLst/>
              <a:rect l="l" t="t" r="r" b="b"/>
              <a:pathLst>
                <a:path w="240" h="518" extrusionOk="0">
                  <a:moveTo>
                    <a:pt x="199" y="0"/>
                  </a:moveTo>
                  <a:lnTo>
                    <a:pt x="199" y="0"/>
                  </a:lnTo>
                  <a:cubicBezTo>
                    <a:pt x="40" y="139"/>
                    <a:pt x="20" y="338"/>
                    <a:pt x="0" y="517"/>
                  </a:cubicBezTo>
                  <a:cubicBezTo>
                    <a:pt x="239" y="418"/>
                    <a:pt x="199" y="1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2071125" y="1762400"/>
              <a:ext cx="5475" cy="13450"/>
            </a:xfrm>
            <a:custGeom>
              <a:avLst/>
              <a:gdLst/>
              <a:ahLst/>
              <a:cxnLst/>
              <a:rect l="l" t="t" r="r" b="b"/>
              <a:pathLst>
                <a:path w="219" h="538" extrusionOk="0">
                  <a:moveTo>
                    <a:pt x="179" y="0"/>
                  </a:moveTo>
                  <a:lnTo>
                    <a:pt x="179" y="0"/>
                  </a:lnTo>
                  <a:cubicBezTo>
                    <a:pt x="0" y="159"/>
                    <a:pt x="0" y="358"/>
                    <a:pt x="0" y="537"/>
                  </a:cubicBezTo>
                  <a:cubicBezTo>
                    <a:pt x="219" y="418"/>
                    <a:pt x="179" y="19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2027850" y="1806650"/>
              <a:ext cx="5500" cy="12950"/>
            </a:xfrm>
            <a:custGeom>
              <a:avLst/>
              <a:gdLst/>
              <a:ahLst/>
              <a:cxnLst/>
              <a:rect l="l" t="t" r="r" b="b"/>
              <a:pathLst>
                <a:path w="220" h="518" extrusionOk="0">
                  <a:moveTo>
                    <a:pt x="180" y="1"/>
                  </a:moveTo>
                  <a:lnTo>
                    <a:pt x="180" y="1"/>
                  </a:lnTo>
                  <a:cubicBezTo>
                    <a:pt x="1" y="120"/>
                    <a:pt x="20" y="319"/>
                    <a:pt x="20" y="518"/>
                  </a:cubicBezTo>
                  <a:cubicBezTo>
                    <a:pt x="219" y="379"/>
                    <a:pt x="219" y="2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2023375" y="1866825"/>
              <a:ext cx="5500" cy="12950"/>
            </a:xfrm>
            <a:custGeom>
              <a:avLst/>
              <a:gdLst/>
              <a:ahLst/>
              <a:cxnLst/>
              <a:rect l="l" t="t" r="r" b="b"/>
              <a:pathLst>
                <a:path w="220" h="518" extrusionOk="0">
                  <a:moveTo>
                    <a:pt x="180" y="1"/>
                  </a:moveTo>
                  <a:cubicBezTo>
                    <a:pt x="0" y="160"/>
                    <a:pt x="20" y="359"/>
                    <a:pt x="20" y="518"/>
                  </a:cubicBezTo>
                  <a:lnTo>
                    <a:pt x="180" y="518"/>
                  </a:lnTo>
                  <a:cubicBezTo>
                    <a:pt x="199" y="339"/>
                    <a:pt x="219"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2062675" y="1796200"/>
              <a:ext cx="4975" cy="9975"/>
            </a:xfrm>
            <a:custGeom>
              <a:avLst/>
              <a:gdLst/>
              <a:ahLst/>
              <a:cxnLst/>
              <a:rect l="l" t="t" r="r" b="b"/>
              <a:pathLst>
                <a:path w="199" h="399" extrusionOk="0">
                  <a:moveTo>
                    <a:pt x="159" y="1"/>
                  </a:moveTo>
                  <a:cubicBezTo>
                    <a:pt x="40" y="120"/>
                    <a:pt x="0" y="240"/>
                    <a:pt x="40" y="399"/>
                  </a:cubicBezTo>
                  <a:cubicBezTo>
                    <a:pt x="199" y="299"/>
                    <a:pt x="19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2097475" y="1693275"/>
              <a:ext cx="5000" cy="8975"/>
            </a:xfrm>
            <a:custGeom>
              <a:avLst/>
              <a:gdLst/>
              <a:ahLst/>
              <a:cxnLst/>
              <a:rect l="l" t="t" r="r" b="b"/>
              <a:pathLst>
                <a:path w="200" h="359" extrusionOk="0">
                  <a:moveTo>
                    <a:pt x="199" y="0"/>
                  </a:moveTo>
                  <a:lnTo>
                    <a:pt x="199" y="0"/>
                  </a:lnTo>
                  <a:cubicBezTo>
                    <a:pt x="20" y="80"/>
                    <a:pt x="1" y="199"/>
                    <a:pt x="20" y="358"/>
                  </a:cubicBezTo>
                  <a:cubicBezTo>
                    <a:pt x="160" y="279"/>
                    <a:pt x="199" y="1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080075" y="1739525"/>
              <a:ext cx="5000" cy="10450"/>
            </a:xfrm>
            <a:custGeom>
              <a:avLst/>
              <a:gdLst/>
              <a:ahLst/>
              <a:cxnLst/>
              <a:rect l="l" t="t" r="r" b="b"/>
              <a:pathLst>
                <a:path w="200" h="418" extrusionOk="0">
                  <a:moveTo>
                    <a:pt x="159" y="0"/>
                  </a:moveTo>
                  <a:lnTo>
                    <a:pt x="159" y="0"/>
                  </a:lnTo>
                  <a:cubicBezTo>
                    <a:pt x="120" y="120"/>
                    <a:pt x="40" y="279"/>
                    <a:pt x="0" y="418"/>
                  </a:cubicBezTo>
                  <a:cubicBezTo>
                    <a:pt x="199" y="318"/>
                    <a:pt x="199" y="179"/>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2094000" y="1702225"/>
              <a:ext cx="4000" cy="9975"/>
            </a:xfrm>
            <a:custGeom>
              <a:avLst/>
              <a:gdLst/>
              <a:ahLst/>
              <a:cxnLst/>
              <a:rect l="l" t="t" r="r" b="b"/>
              <a:pathLst>
                <a:path w="160" h="399" extrusionOk="0">
                  <a:moveTo>
                    <a:pt x="159" y="0"/>
                  </a:moveTo>
                  <a:cubicBezTo>
                    <a:pt x="40" y="80"/>
                    <a:pt x="0" y="219"/>
                    <a:pt x="0" y="338"/>
                  </a:cubicBezTo>
                  <a:lnTo>
                    <a:pt x="80" y="398"/>
                  </a:lnTo>
                  <a:lnTo>
                    <a:pt x="159" y="338"/>
                  </a:ln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1797600" y="1824050"/>
              <a:ext cx="4500" cy="8000"/>
            </a:xfrm>
            <a:custGeom>
              <a:avLst/>
              <a:gdLst/>
              <a:ahLst/>
              <a:cxnLst/>
              <a:rect l="l" t="t" r="r" b="b"/>
              <a:pathLst>
                <a:path w="180" h="320" extrusionOk="0">
                  <a:moveTo>
                    <a:pt x="179" y="1"/>
                  </a:moveTo>
                  <a:lnTo>
                    <a:pt x="0" y="180"/>
                  </a:lnTo>
                  <a:cubicBezTo>
                    <a:pt x="80" y="220"/>
                    <a:pt x="120" y="279"/>
                    <a:pt x="179" y="31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1884125" y="1659450"/>
              <a:ext cx="3500" cy="3500"/>
            </a:xfrm>
            <a:custGeom>
              <a:avLst/>
              <a:gdLst/>
              <a:ahLst/>
              <a:cxnLst/>
              <a:rect l="l" t="t" r="r" b="b"/>
              <a:pathLst>
                <a:path w="140" h="140" extrusionOk="0">
                  <a:moveTo>
                    <a:pt x="1" y="0"/>
                  </a:moveTo>
                  <a:cubicBezTo>
                    <a:pt x="1" y="40"/>
                    <a:pt x="20" y="100"/>
                    <a:pt x="20" y="140"/>
                  </a:cubicBezTo>
                  <a:cubicBezTo>
                    <a:pt x="140" y="6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1881150" y="1697750"/>
              <a:ext cx="3500" cy="6475"/>
            </a:xfrm>
            <a:custGeom>
              <a:avLst/>
              <a:gdLst/>
              <a:ahLst/>
              <a:cxnLst/>
              <a:rect l="l" t="t" r="r" b="b"/>
              <a:pathLst>
                <a:path w="140" h="259" extrusionOk="0">
                  <a:moveTo>
                    <a:pt x="139" y="0"/>
                  </a:moveTo>
                  <a:lnTo>
                    <a:pt x="139" y="0"/>
                  </a:lnTo>
                  <a:cubicBezTo>
                    <a:pt x="40" y="60"/>
                    <a:pt x="0" y="159"/>
                    <a:pt x="0" y="259"/>
                  </a:cubicBezTo>
                  <a:cubicBezTo>
                    <a:pt x="40" y="179"/>
                    <a:pt x="100"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1872200" y="1719625"/>
              <a:ext cx="4000" cy="6000"/>
            </a:xfrm>
            <a:custGeom>
              <a:avLst/>
              <a:gdLst/>
              <a:ahLst/>
              <a:cxnLst/>
              <a:rect l="l" t="t" r="r" b="b"/>
              <a:pathLst>
                <a:path w="160" h="240" extrusionOk="0">
                  <a:moveTo>
                    <a:pt x="159" y="0"/>
                  </a:moveTo>
                  <a:cubicBezTo>
                    <a:pt x="60" y="40"/>
                    <a:pt x="0" y="140"/>
                    <a:pt x="0" y="239"/>
                  </a:cubicBezTo>
                  <a:cubicBezTo>
                    <a:pt x="80" y="179"/>
                    <a:pt x="11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1864725" y="1705200"/>
              <a:ext cx="2525" cy="5000"/>
            </a:xfrm>
            <a:custGeom>
              <a:avLst/>
              <a:gdLst/>
              <a:ahLst/>
              <a:cxnLst/>
              <a:rect l="l" t="t" r="r" b="b"/>
              <a:pathLst>
                <a:path w="101" h="200" extrusionOk="0">
                  <a:moveTo>
                    <a:pt x="100" y="1"/>
                  </a:moveTo>
                  <a:lnTo>
                    <a:pt x="100" y="1"/>
                  </a:lnTo>
                  <a:cubicBezTo>
                    <a:pt x="80" y="80"/>
                    <a:pt x="21" y="120"/>
                    <a:pt x="1" y="199"/>
                  </a:cubicBezTo>
                  <a:cubicBezTo>
                    <a:pt x="21" y="160"/>
                    <a:pt x="8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1861750" y="1715150"/>
              <a:ext cx="5500" cy="4000"/>
            </a:xfrm>
            <a:custGeom>
              <a:avLst/>
              <a:gdLst/>
              <a:ahLst/>
              <a:cxnLst/>
              <a:rect l="l" t="t" r="r" b="b"/>
              <a:pathLst>
                <a:path w="220" h="160" extrusionOk="0">
                  <a:moveTo>
                    <a:pt x="80" y="0"/>
                  </a:moveTo>
                  <a:cubicBezTo>
                    <a:pt x="20" y="60"/>
                    <a:pt x="0" y="100"/>
                    <a:pt x="20" y="160"/>
                  </a:cubicBezTo>
                  <a:cubicBezTo>
                    <a:pt x="140" y="160"/>
                    <a:pt x="219" y="10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2085050" y="1662925"/>
              <a:ext cx="3500" cy="5200"/>
            </a:xfrm>
            <a:custGeom>
              <a:avLst/>
              <a:gdLst/>
              <a:ahLst/>
              <a:cxnLst/>
              <a:rect l="l" t="t" r="r" b="b"/>
              <a:pathLst>
                <a:path w="140" h="208" extrusionOk="0">
                  <a:moveTo>
                    <a:pt x="0" y="1"/>
                  </a:moveTo>
                  <a:lnTo>
                    <a:pt x="0" y="200"/>
                  </a:lnTo>
                  <a:cubicBezTo>
                    <a:pt x="18" y="205"/>
                    <a:pt x="35" y="208"/>
                    <a:pt x="52" y="208"/>
                  </a:cubicBezTo>
                  <a:cubicBezTo>
                    <a:pt x="91" y="208"/>
                    <a:pt x="125" y="194"/>
                    <a:pt x="139" y="180"/>
                  </a:cubicBezTo>
                  <a:cubicBezTo>
                    <a:pt x="100" y="120"/>
                    <a:pt x="4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2085050" y="1730575"/>
              <a:ext cx="3500" cy="6475"/>
            </a:xfrm>
            <a:custGeom>
              <a:avLst/>
              <a:gdLst/>
              <a:ahLst/>
              <a:cxnLst/>
              <a:rect l="l" t="t" r="r" b="b"/>
              <a:pathLst>
                <a:path w="140" h="259" extrusionOk="0">
                  <a:moveTo>
                    <a:pt x="139" y="0"/>
                  </a:moveTo>
                  <a:cubicBezTo>
                    <a:pt x="100" y="80"/>
                    <a:pt x="40" y="159"/>
                    <a:pt x="0" y="259"/>
                  </a:cubicBezTo>
                  <a:cubicBezTo>
                    <a:pt x="100" y="199"/>
                    <a:pt x="139"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2018900" y="1811125"/>
              <a:ext cx="4000" cy="4000"/>
            </a:xfrm>
            <a:custGeom>
              <a:avLst/>
              <a:gdLst/>
              <a:ahLst/>
              <a:cxnLst/>
              <a:rect l="l" t="t" r="r" b="b"/>
              <a:pathLst>
                <a:path w="160" h="160" extrusionOk="0">
                  <a:moveTo>
                    <a:pt x="0" y="1"/>
                  </a:moveTo>
                  <a:lnTo>
                    <a:pt x="0" y="160"/>
                  </a:lnTo>
                  <a:cubicBezTo>
                    <a:pt x="160" y="100"/>
                    <a:pt x="12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1685700" y="1684800"/>
              <a:ext cx="3500" cy="5000"/>
            </a:xfrm>
            <a:custGeom>
              <a:avLst/>
              <a:gdLst/>
              <a:ahLst/>
              <a:cxnLst/>
              <a:rect l="l" t="t" r="r" b="b"/>
              <a:pathLst>
                <a:path w="140" h="200" extrusionOk="0">
                  <a:moveTo>
                    <a:pt x="140" y="1"/>
                  </a:moveTo>
                  <a:lnTo>
                    <a:pt x="140" y="1"/>
                  </a:lnTo>
                  <a:cubicBezTo>
                    <a:pt x="100" y="81"/>
                    <a:pt x="40" y="120"/>
                    <a:pt x="0" y="200"/>
                  </a:cubicBezTo>
                  <a:cubicBezTo>
                    <a:pt x="80" y="180"/>
                    <a:pt x="12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2102450" y="1687800"/>
              <a:ext cx="3500" cy="5500"/>
            </a:xfrm>
            <a:custGeom>
              <a:avLst/>
              <a:gdLst/>
              <a:ahLst/>
              <a:cxnLst/>
              <a:rect l="l" t="t" r="r" b="b"/>
              <a:pathLst>
                <a:path w="140" h="220" extrusionOk="0">
                  <a:moveTo>
                    <a:pt x="140" y="0"/>
                  </a:moveTo>
                  <a:lnTo>
                    <a:pt x="0" y="219"/>
                  </a:lnTo>
                  <a:cubicBezTo>
                    <a:pt x="100" y="179"/>
                    <a:pt x="140" y="10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2093000" y="1710675"/>
              <a:ext cx="5000" cy="4000"/>
            </a:xfrm>
            <a:custGeom>
              <a:avLst/>
              <a:gdLst/>
              <a:ahLst/>
              <a:cxnLst/>
              <a:rect l="l" t="t" r="r" b="b"/>
              <a:pathLst>
                <a:path w="200" h="160" extrusionOk="0">
                  <a:moveTo>
                    <a:pt x="40" y="0"/>
                  </a:moveTo>
                  <a:cubicBezTo>
                    <a:pt x="0" y="60"/>
                    <a:pt x="0" y="100"/>
                    <a:pt x="0" y="160"/>
                  </a:cubicBezTo>
                  <a:cubicBezTo>
                    <a:pt x="8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1364425" y="1593675"/>
              <a:ext cx="12450" cy="10350"/>
            </a:xfrm>
            <a:custGeom>
              <a:avLst/>
              <a:gdLst/>
              <a:ahLst/>
              <a:cxnLst/>
              <a:rect l="l" t="t" r="r" b="b"/>
              <a:pathLst>
                <a:path w="498" h="414" extrusionOk="0">
                  <a:moveTo>
                    <a:pt x="126" y="0"/>
                  </a:moveTo>
                  <a:cubicBezTo>
                    <a:pt x="86" y="0"/>
                    <a:pt x="44" y="2"/>
                    <a:pt x="1" y="6"/>
                  </a:cubicBezTo>
                  <a:cubicBezTo>
                    <a:pt x="40" y="145"/>
                    <a:pt x="120" y="244"/>
                    <a:pt x="180" y="344"/>
                  </a:cubicBezTo>
                  <a:cubicBezTo>
                    <a:pt x="206" y="383"/>
                    <a:pt x="248" y="413"/>
                    <a:pt x="297" y="413"/>
                  </a:cubicBezTo>
                  <a:cubicBezTo>
                    <a:pt x="323" y="413"/>
                    <a:pt x="351" y="404"/>
                    <a:pt x="379" y="384"/>
                  </a:cubicBezTo>
                  <a:cubicBezTo>
                    <a:pt x="418" y="384"/>
                    <a:pt x="438" y="384"/>
                    <a:pt x="498" y="364"/>
                  </a:cubicBezTo>
                  <a:cubicBezTo>
                    <a:pt x="481" y="62"/>
                    <a:pt x="337" y="0"/>
                    <a:pt x="1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1358450" y="1602250"/>
              <a:ext cx="15450" cy="4025"/>
            </a:xfrm>
            <a:custGeom>
              <a:avLst/>
              <a:gdLst/>
              <a:ahLst/>
              <a:cxnLst/>
              <a:rect l="l" t="t" r="r" b="b"/>
              <a:pathLst>
                <a:path w="618" h="161" extrusionOk="0">
                  <a:moveTo>
                    <a:pt x="419" y="1"/>
                  </a:moveTo>
                  <a:cubicBezTo>
                    <a:pt x="279" y="1"/>
                    <a:pt x="140" y="1"/>
                    <a:pt x="1" y="21"/>
                  </a:cubicBezTo>
                  <a:cubicBezTo>
                    <a:pt x="126" y="100"/>
                    <a:pt x="244" y="160"/>
                    <a:pt x="360" y="160"/>
                  </a:cubicBezTo>
                  <a:cubicBezTo>
                    <a:pt x="447" y="160"/>
                    <a:pt x="532" y="126"/>
                    <a:pt x="618" y="41"/>
                  </a:cubicBezTo>
                  <a:cubicBezTo>
                    <a:pt x="538" y="21"/>
                    <a:pt x="478" y="2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1660325" y="1861350"/>
              <a:ext cx="2025" cy="2525"/>
            </a:xfrm>
            <a:custGeom>
              <a:avLst/>
              <a:gdLst/>
              <a:ahLst/>
              <a:cxnLst/>
              <a:rect l="l" t="t" r="r" b="b"/>
              <a:pathLst>
                <a:path w="81" h="101" extrusionOk="0">
                  <a:moveTo>
                    <a:pt x="21" y="1"/>
                  </a:moveTo>
                  <a:cubicBezTo>
                    <a:pt x="21" y="21"/>
                    <a:pt x="1" y="41"/>
                    <a:pt x="1" y="61"/>
                  </a:cubicBezTo>
                  <a:cubicBezTo>
                    <a:pt x="1" y="61"/>
                    <a:pt x="21" y="100"/>
                    <a:pt x="41" y="100"/>
                  </a:cubicBezTo>
                  <a:cubicBezTo>
                    <a:pt x="80" y="61"/>
                    <a:pt x="80" y="41"/>
                    <a:pt x="60" y="21"/>
                  </a:cubicBezTo>
                  <a:cubicBezTo>
                    <a:pt x="60" y="21"/>
                    <a:pt x="41"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1681225" y="1675850"/>
              <a:ext cx="4000" cy="4500"/>
            </a:xfrm>
            <a:custGeom>
              <a:avLst/>
              <a:gdLst/>
              <a:ahLst/>
              <a:cxnLst/>
              <a:rect l="l" t="t" r="r" b="b"/>
              <a:pathLst>
                <a:path w="160" h="180" extrusionOk="0">
                  <a:moveTo>
                    <a:pt x="0" y="180"/>
                  </a:moveTo>
                  <a:cubicBezTo>
                    <a:pt x="60" y="140"/>
                    <a:pt x="100" y="61"/>
                    <a:pt x="159" y="1"/>
                  </a:cubicBezTo>
                  <a:cubicBezTo>
                    <a:pt x="100" y="61"/>
                    <a:pt x="60" y="140"/>
                    <a:pt x="0" y="1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2063150" y="2047850"/>
              <a:ext cx="5500" cy="6000"/>
            </a:xfrm>
            <a:custGeom>
              <a:avLst/>
              <a:gdLst/>
              <a:ahLst/>
              <a:cxnLst/>
              <a:rect l="l" t="t" r="r" b="b"/>
              <a:pathLst>
                <a:path w="220" h="240" extrusionOk="0">
                  <a:moveTo>
                    <a:pt x="80" y="1"/>
                  </a:moveTo>
                  <a:lnTo>
                    <a:pt x="80" y="1"/>
                  </a:lnTo>
                  <a:cubicBezTo>
                    <a:pt x="41" y="100"/>
                    <a:pt x="21" y="180"/>
                    <a:pt x="1" y="239"/>
                  </a:cubicBezTo>
                  <a:cubicBezTo>
                    <a:pt x="80" y="180"/>
                    <a:pt x="220" y="140"/>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625025" y="1941425"/>
              <a:ext cx="4000" cy="7475"/>
            </a:xfrm>
            <a:custGeom>
              <a:avLst/>
              <a:gdLst/>
              <a:ahLst/>
              <a:cxnLst/>
              <a:rect l="l" t="t" r="r" b="b"/>
              <a:pathLst>
                <a:path w="160" h="299" extrusionOk="0">
                  <a:moveTo>
                    <a:pt x="0" y="1"/>
                  </a:moveTo>
                  <a:lnTo>
                    <a:pt x="0" y="299"/>
                  </a:lnTo>
                  <a:cubicBezTo>
                    <a:pt x="160" y="200"/>
                    <a:pt x="160" y="10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2836000" y="1571425"/>
              <a:ext cx="196450" cy="48750"/>
            </a:xfrm>
            <a:custGeom>
              <a:avLst/>
              <a:gdLst/>
              <a:ahLst/>
              <a:cxnLst/>
              <a:rect l="l" t="t" r="r" b="b"/>
              <a:pathLst>
                <a:path w="7858" h="1950" extrusionOk="0">
                  <a:moveTo>
                    <a:pt x="7599" y="0"/>
                  </a:moveTo>
                  <a:cubicBezTo>
                    <a:pt x="5292" y="259"/>
                    <a:pt x="3004" y="657"/>
                    <a:pt x="796" y="1393"/>
                  </a:cubicBezTo>
                  <a:cubicBezTo>
                    <a:pt x="935" y="1433"/>
                    <a:pt x="1054" y="1433"/>
                    <a:pt x="1313" y="1453"/>
                  </a:cubicBezTo>
                  <a:cubicBezTo>
                    <a:pt x="836" y="1751"/>
                    <a:pt x="338" y="1632"/>
                    <a:pt x="0" y="1950"/>
                  </a:cubicBezTo>
                  <a:cubicBezTo>
                    <a:pt x="1054" y="1890"/>
                    <a:pt x="2089" y="1652"/>
                    <a:pt x="3103" y="1353"/>
                  </a:cubicBezTo>
                  <a:cubicBezTo>
                    <a:pt x="4018" y="1075"/>
                    <a:pt x="4934" y="955"/>
                    <a:pt x="5888" y="876"/>
                  </a:cubicBezTo>
                  <a:cubicBezTo>
                    <a:pt x="6425" y="597"/>
                    <a:pt x="7082" y="736"/>
                    <a:pt x="7659" y="557"/>
                  </a:cubicBezTo>
                  <a:lnTo>
                    <a:pt x="7659" y="378"/>
                  </a:lnTo>
                  <a:cubicBezTo>
                    <a:pt x="7758" y="299"/>
                    <a:pt x="7858" y="239"/>
                    <a:pt x="7858" y="80"/>
                  </a:cubicBezTo>
                  <a:cubicBezTo>
                    <a:pt x="7778" y="60"/>
                    <a:pt x="7679" y="40"/>
                    <a:pt x="75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2886725" y="1568425"/>
              <a:ext cx="22400" cy="13850"/>
            </a:xfrm>
            <a:custGeom>
              <a:avLst/>
              <a:gdLst/>
              <a:ahLst/>
              <a:cxnLst/>
              <a:rect l="l" t="t" r="r" b="b"/>
              <a:pathLst>
                <a:path w="896" h="554" extrusionOk="0">
                  <a:moveTo>
                    <a:pt x="623" y="0"/>
                  </a:moveTo>
                  <a:cubicBezTo>
                    <a:pt x="561" y="0"/>
                    <a:pt x="491" y="10"/>
                    <a:pt x="418" y="21"/>
                  </a:cubicBezTo>
                  <a:cubicBezTo>
                    <a:pt x="299" y="81"/>
                    <a:pt x="159" y="120"/>
                    <a:pt x="20" y="180"/>
                  </a:cubicBezTo>
                  <a:cubicBezTo>
                    <a:pt x="20" y="260"/>
                    <a:pt x="20" y="359"/>
                    <a:pt x="0" y="459"/>
                  </a:cubicBezTo>
                  <a:cubicBezTo>
                    <a:pt x="22" y="524"/>
                    <a:pt x="56" y="554"/>
                    <a:pt x="95" y="554"/>
                  </a:cubicBezTo>
                  <a:cubicBezTo>
                    <a:pt x="128" y="554"/>
                    <a:pt x="163" y="534"/>
                    <a:pt x="199" y="498"/>
                  </a:cubicBezTo>
                  <a:cubicBezTo>
                    <a:pt x="378" y="319"/>
                    <a:pt x="597" y="459"/>
                    <a:pt x="776" y="339"/>
                  </a:cubicBezTo>
                  <a:cubicBezTo>
                    <a:pt x="788" y="352"/>
                    <a:pt x="803" y="356"/>
                    <a:pt x="817" y="356"/>
                  </a:cubicBezTo>
                  <a:cubicBezTo>
                    <a:pt x="849" y="356"/>
                    <a:pt x="882" y="333"/>
                    <a:pt x="895" y="319"/>
                  </a:cubicBezTo>
                  <a:cubicBezTo>
                    <a:pt x="895" y="62"/>
                    <a:pt x="783" y="0"/>
                    <a:pt x="6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2870800" y="1579875"/>
              <a:ext cx="21425" cy="5775"/>
            </a:xfrm>
            <a:custGeom>
              <a:avLst/>
              <a:gdLst/>
              <a:ahLst/>
              <a:cxnLst/>
              <a:rect l="l" t="t" r="r" b="b"/>
              <a:pathLst>
                <a:path w="857" h="231" extrusionOk="0">
                  <a:moveTo>
                    <a:pt x="657" y="1"/>
                  </a:moveTo>
                  <a:cubicBezTo>
                    <a:pt x="558" y="1"/>
                    <a:pt x="458" y="20"/>
                    <a:pt x="339" y="20"/>
                  </a:cubicBezTo>
                  <a:cubicBezTo>
                    <a:pt x="200" y="40"/>
                    <a:pt x="60" y="60"/>
                    <a:pt x="1" y="219"/>
                  </a:cubicBezTo>
                  <a:cubicBezTo>
                    <a:pt x="114" y="219"/>
                    <a:pt x="231" y="231"/>
                    <a:pt x="345" y="231"/>
                  </a:cubicBezTo>
                  <a:cubicBezTo>
                    <a:pt x="530" y="231"/>
                    <a:pt x="708" y="200"/>
                    <a:pt x="856" y="40"/>
                  </a:cubicBezTo>
                  <a:cubicBezTo>
                    <a:pt x="796" y="20"/>
                    <a:pt x="737" y="2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2892200" y="1576600"/>
              <a:ext cx="14425" cy="4300"/>
            </a:xfrm>
            <a:custGeom>
              <a:avLst/>
              <a:gdLst/>
              <a:ahLst/>
              <a:cxnLst/>
              <a:rect l="l" t="t" r="r" b="b"/>
              <a:pathLst>
                <a:path w="577" h="172" extrusionOk="0">
                  <a:moveTo>
                    <a:pt x="330" y="1"/>
                  </a:moveTo>
                  <a:cubicBezTo>
                    <a:pt x="208" y="1"/>
                    <a:pt x="97" y="38"/>
                    <a:pt x="0" y="171"/>
                  </a:cubicBezTo>
                  <a:cubicBezTo>
                    <a:pt x="199" y="171"/>
                    <a:pt x="438" y="171"/>
                    <a:pt x="577" y="32"/>
                  </a:cubicBezTo>
                  <a:cubicBezTo>
                    <a:pt x="491" y="17"/>
                    <a:pt x="408"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2915550" y="1563250"/>
              <a:ext cx="17450" cy="8800"/>
            </a:xfrm>
            <a:custGeom>
              <a:avLst/>
              <a:gdLst/>
              <a:ahLst/>
              <a:cxnLst/>
              <a:rect l="l" t="t" r="r" b="b"/>
              <a:pathLst>
                <a:path w="698" h="352" extrusionOk="0">
                  <a:moveTo>
                    <a:pt x="314" y="0"/>
                  </a:moveTo>
                  <a:cubicBezTo>
                    <a:pt x="255" y="0"/>
                    <a:pt x="193" y="9"/>
                    <a:pt x="140" y="9"/>
                  </a:cubicBezTo>
                  <a:cubicBezTo>
                    <a:pt x="100" y="89"/>
                    <a:pt x="1" y="188"/>
                    <a:pt x="61" y="288"/>
                  </a:cubicBezTo>
                  <a:cubicBezTo>
                    <a:pt x="101" y="336"/>
                    <a:pt x="155" y="352"/>
                    <a:pt x="213" y="352"/>
                  </a:cubicBezTo>
                  <a:cubicBezTo>
                    <a:pt x="296" y="352"/>
                    <a:pt x="388" y="319"/>
                    <a:pt x="459" y="308"/>
                  </a:cubicBezTo>
                  <a:cubicBezTo>
                    <a:pt x="518" y="208"/>
                    <a:pt x="697" y="188"/>
                    <a:pt x="618" y="69"/>
                  </a:cubicBezTo>
                  <a:cubicBezTo>
                    <a:pt x="618" y="9"/>
                    <a:pt x="459" y="9"/>
                    <a:pt x="399" y="9"/>
                  </a:cubicBezTo>
                  <a:cubicBezTo>
                    <a:pt x="372" y="2"/>
                    <a:pt x="344" y="0"/>
                    <a:pt x="3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087625" y="1532625"/>
              <a:ext cx="9975" cy="3775"/>
            </a:xfrm>
            <a:custGeom>
              <a:avLst/>
              <a:gdLst/>
              <a:ahLst/>
              <a:cxnLst/>
              <a:rect l="l" t="t" r="r" b="b"/>
              <a:pathLst>
                <a:path w="399" h="151" extrusionOk="0">
                  <a:moveTo>
                    <a:pt x="1" y="1"/>
                  </a:moveTo>
                  <a:cubicBezTo>
                    <a:pt x="41" y="41"/>
                    <a:pt x="100" y="120"/>
                    <a:pt x="200" y="140"/>
                  </a:cubicBezTo>
                  <a:cubicBezTo>
                    <a:pt x="224" y="146"/>
                    <a:pt x="251" y="150"/>
                    <a:pt x="276" y="150"/>
                  </a:cubicBezTo>
                  <a:cubicBezTo>
                    <a:pt x="333" y="150"/>
                    <a:pt x="385" y="129"/>
                    <a:pt x="399" y="60"/>
                  </a:cubicBezTo>
                  <a:cubicBezTo>
                    <a:pt x="399" y="60"/>
                    <a:pt x="299" y="21"/>
                    <a:pt x="240" y="21"/>
                  </a:cubicBezTo>
                  <a:cubicBezTo>
                    <a:pt x="180" y="2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2240200" y="1756425"/>
              <a:ext cx="4500" cy="6000"/>
            </a:xfrm>
            <a:custGeom>
              <a:avLst/>
              <a:gdLst/>
              <a:ahLst/>
              <a:cxnLst/>
              <a:rect l="l" t="t" r="r" b="b"/>
              <a:pathLst>
                <a:path w="180" h="240" extrusionOk="0">
                  <a:moveTo>
                    <a:pt x="180" y="1"/>
                  </a:moveTo>
                  <a:cubicBezTo>
                    <a:pt x="120" y="100"/>
                    <a:pt x="80" y="160"/>
                    <a:pt x="1" y="239"/>
                  </a:cubicBezTo>
                  <a:cubicBezTo>
                    <a:pt x="120" y="199"/>
                    <a:pt x="180" y="12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2857375" y="2023000"/>
              <a:ext cx="9975" cy="7625"/>
            </a:xfrm>
            <a:custGeom>
              <a:avLst/>
              <a:gdLst/>
              <a:ahLst/>
              <a:cxnLst/>
              <a:rect l="l" t="t" r="r" b="b"/>
              <a:pathLst>
                <a:path w="399" h="305" extrusionOk="0">
                  <a:moveTo>
                    <a:pt x="160" y="0"/>
                  </a:moveTo>
                  <a:cubicBezTo>
                    <a:pt x="80" y="0"/>
                    <a:pt x="60" y="0"/>
                    <a:pt x="1" y="40"/>
                  </a:cubicBezTo>
                  <a:cubicBezTo>
                    <a:pt x="36" y="164"/>
                    <a:pt x="56" y="305"/>
                    <a:pt x="202" y="305"/>
                  </a:cubicBezTo>
                  <a:cubicBezTo>
                    <a:pt x="219" y="305"/>
                    <a:pt x="238" y="303"/>
                    <a:pt x="259" y="298"/>
                  </a:cubicBezTo>
                  <a:cubicBezTo>
                    <a:pt x="299" y="298"/>
                    <a:pt x="398" y="199"/>
                    <a:pt x="398" y="139"/>
                  </a:cubicBezTo>
                  <a:cubicBezTo>
                    <a:pt x="398" y="0"/>
                    <a:pt x="259"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2372500" y="1805975"/>
              <a:ext cx="34325" cy="114550"/>
            </a:xfrm>
            <a:custGeom>
              <a:avLst/>
              <a:gdLst/>
              <a:ahLst/>
              <a:cxnLst/>
              <a:rect l="l" t="t" r="r" b="b"/>
              <a:pathLst>
                <a:path w="1373" h="4582" extrusionOk="0">
                  <a:moveTo>
                    <a:pt x="1077" y="0"/>
                  </a:moveTo>
                  <a:cubicBezTo>
                    <a:pt x="970" y="0"/>
                    <a:pt x="838" y="88"/>
                    <a:pt x="677" y="266"/>
                  </a:cubicBezTo>
                  <a:cubicBezTo>
                    <a:pt x="497" y="445"/>
                    <a:pt x="458" y="724"/>
                    <a:pt x="358" y="943"/>
                  </a:cubicBezTo>
                  <a:cubicBezTo>
                    <a:pt x="259" y="1500"/>
                    <a:pt x="0" y="2037"/>
                    <a:pt x="179" y="2614"/>
                  </a:cubicBezTo>
                  <a:cubicBezTo>
                    <a:pt x="159" y="2753"/>
                    <a:pt x="199" y="2892"/>
                    <a:pt x="279" y="3012"/>
                  </a:cubicBezTo>
                  <a:lnTo>
                    <a:pt x="279" y="3051"/>
                  </a:lnTo>
                  <a:lnTo>
                    <a:pt x="279" y="3111"/>
                  </a:lnTo>
                  <a:cubicBezTo>
                    <a:pt x="100" y="3489"/>
                    <a:pt x="299" y="3827"/>
                    <a:pt x="338" y="4205"/>
                  </a:cubicBezTo>
                  <a:lnTo>
                    <a:pt x="299" y="4265"/>
                  </a:lnTo>
                  <a:lnTo>
                    <a:pt x="299" y="4344"/>
                  </a:lnTo>
                  <a:cubicBezTo>
                    <a:pt x="355" y="4522"/>
                    <a:pt x="415" y="4582"/>
                    <a:pt x="477" y="4582"/>
                  </a:cubicBezTo>
                  <a:cubicBezTo>
                    <a:pt x="567" y="4582"/>
                    <a:pt x="662" y="4455"/>
                    <a:pt x="756" y="4384"/>
                  </a:cubicBezTo>
                  <a:cubicBezTo>
                    <a:pt x="875" y="4126"/>
                    <a:pt x="796" y="3827"/>
                    <a:pt x="955" y="3588"/>
                  </a:cubicBezTo>
                  <a:cubicBezTo>
                    <a:pt x="1194" y="2912"/>
                    <a:pt x="955" y="2216"/>
                    <a:pt x="1134" y="1540"/>
                  </a:cubicBezTo>
                  <a:cubicBezTo>
                    <a:pt x="1194" y="1321"/>
                    <a:pt x="1253" y="1122"/>
                    <a:pt x="1333" y="903"/>
                  </a:cubicBezTo>
                  <a:cubicBezTo>
                    <a:pt x="1353" y="744"/>
                    <a:pt x="1373" y="624"/>
                    <a:pt x="1373" y="465"/>
                  </a:cubicBezTo>
                  <a:cubicBezTo>
                    <a:pt x="1316" y="158"/>
                    <a:pt x="1220" y="0"/>
                    <a:pt x="10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2372500" y="1914075"/>
              <a:ext cx="36825" cy="131825"/>
            </a:xfrm>
            <a:custGeom>
              <a:avLst/>
              <a:gdLst/>
              <a:ahLst/>
              <a:cxnLst/>
              <a:rect l="l" t="t" r="r" b="b"/>
              <a:pathLst>
                <a:path w="1473" h="5273" extrusionOk="0">
                  <a:moveTo>
                    <a:pt x="279" y="0"/>
                  </a:moveTo>
                  <a:cubicBezTo>
                    <a:pt x="100" y="160"/>
                    <a:pt x="179" y="378"/>
                    <a:pt x="80" y="538"/>
                  </a:cubicBezTo>
                  <a:cubicBezTo>
                    <a:pt x="0" y="597"/>
                    <a:pt x="40" y="637"/>
                    <a:pt x="100" y="697"/>
                  </a:cubicBezTo>
                  <a:cubicBezTo>
                    <a:pt x="279" y="975"/>
                    <a:pt x="259" y="1294"/>
                    <a:pt x="259" y="1592"/>
                  </a:cubicBezTo>
                  <a:cubicBezTo>
                    <a:pt x="179" y="1711"/>
                    <a:pt x="179" y="1811"/>
                    <a:pt x="299" y="1910"/>
                  </a:cubicBezTo>
                  <a:cubicBezTo>
                    <a:pt x="537" y="2587"/>
                    <a:pt x="557" y="3263"/>
                    <a:pt x="637" y="3959"/>
                  </a:cubicBezTo>
                  <a:cubicBezTo>
                    <a:pt x="677" y="4417"/>
                    <a:pt x="677" y="4874"/>
                    <a:pt x="975" y="5272"/>
                  </a:cubicBezTo>
                  <a:cubicBezTo>
                    <a:pt x="1054" y="5053"/>
                    <a:pt x="895" y="4715"/>
                    <a:pt x="1174" y="4556"/>
                  </a:cubicBezTo>
                  <a:cubicBezTo>
                    <a:pt x="1472" y="4198"/>
                    <a:pt x="1094" y="3860"/>
                    <a:pt x="1154" y="3502"/>
                  </a:cubicBezTo>
                  <a:cubicBezTo>
                    <a:pt x="1154" y="3362"/>
                    <a:pt x="1154" y="3203"/>
                    <a:pt x="1134" y="3084"/>
                  </a:cubicBezTo>
                  <a:cubicBezTo>
                    <a:pt x="1035" y="2388"/>
                    <a:pt x="955" y="1691"/>
                    <a:pt x="875" y="995"/>
                  </a:cubicBezTo>
                  <a:cubicBezTo>
                    <a:pt x="856" y="657"/>
                    <a:pt x="935" y="279"/>
                    <a:pt x="597" y="20"/>
                  </a:cubicBezTo>
                  <a:cubicBezTo>
                    <a:pt x="539" y="55"/>
                    <a:pt x="474" y="111"/>
                    <a:pt x="410" y="111"/>
                  </a:cubicBezTo>
                  <a:cubicBezTo>
                    <a:pt x="365" y="111"/>
                    <a:pt x="320" y="83"/>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2358575" y="1814475"/>
              <a:ext cx="30125" cy="59350"/>
            </a:xfrm>
            <a:custGeom>
              <a:avLst/>
              <a:gdLst/>
              <a:ahLst/>
              <a:cxnLst/>
              <a:rect l="l" t="t" r="r" b="b"/>
              <a:pathLst>
                <a:path w="1205" h="2374" extrusionOk="0">
                  <a:moveTo>
                    <a:pt x="906" y="0"/>
                  </a:moveTo>
                  <a:cubicBezTo>
                    <a:pt x="855" y="0"/>
                    <a:pt x="792" y="8"/>
                    <a:pt x="716" y="26"/>
                  </a:cubicBezTo>
                  <a:cubicBezTo>
                    <a:pt x="736" y="782"/>
                    <a:pt x="716" y="1518"/>
                    <a:pt x="40" y="2035"/>
                  </a:cubicBezTo>
                  <a:cubicBezTo>
                    <a:pt x="20" y="2075"/>
                    <a:pt x="20" y="2095"/>
                    <a:pt x="0" y="2115"/>
                  </a:cubicBezTo>
                  <a:lnTo>
                    <a:pt x="159" y="2294"/>
                  </a:lnTo>
                  <a:cubicBezTo>
                    <a:pt x="242" y="2128"/>
                    <a:pt x="331" y="2032"/>
                    <a:pt x="419" y="2032"/>
                  </a:cubicBezTo>
                  <a:cubicBezTo>
                    <a:pt x="500" y="2032"/>
                    <a:pt x="580" y="2113"/>
                    <a:pt x="657" y="2294"/>
                  </a:cubicBezTo>
                  <a:cubicBezTo>
                    <a:pt x="677" y="2314"/>
                    <a:pt x="736" y="2333"/>
                    <a:pt x="756" y="2373"/>
                  </a:cubicBezTo>
                  <a:cubicBezTo>
                    <a:pt x="796" y="2314"/>
                    <a:pt x="816" y="2294"/>
                    <a:pt x="836" y="2274"/>
                  </a:cubicBezTo>
                  <a:cubicBezTo>
                    <a:pt x="836" y="1677"/>
                    <a:pt x="935" y="1120"/>
                    <a:pt x="1035" y="563"/>
                  </a:cubicBezTo>
                  <a:cubicBezTo>
                    <a:pt x="1119" y="274"/>
                    <a:pt x="1204" y="0"/>
                    <a:pt x="9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2370500" y="1953850"/>
              <a:ext cx="9975" cy="21925"/>
            </a:xfrm>
            <a:custGeom>
              <a:avLst/>
              <a:gdLst/>
              <a:ahLst/>
              <a:cxnLst/>
              <a:rect l="l" t="t" r="r" b="b"/>
              <a:pathLst>
                <a:path w="399" h="877" extrusionOk="0">
                  <a:moveTo>
                    <a:pt x="60" y="1"/>
                  </a:moveTo>
                  <a:cubicBezTo>
                    <a:pt x="1" y="220"/>
                    <a:pt x="40" y="478"/>
                    <a:pt x="80" y="697"/>
                  </a:cubicBezTo>
                  <a:cubicBezTo>
                    <a:pt x="160" y="757"/>
                    <a:pt x="259" y="817"/>
                    <a:pt x="339" y="876"/>
                  </a:cubicBezTo>
                  <a:cubicBezTo>
                    <a:pt x="339" y="777"/>
                    <a:pt x="359" y="677"/>
                    <a:pt x="379" y="578"/>
                  </a:cubicBezTo>
                  <a:cubicBezTo>
                    <a:pt x="379" y="498"/>
                    <a:pt x="398" y="399"/>
                    <a:pt x="398" y="319"/>
                  </a:cubicBezTo>
                  <a:cubicBezTo>
                    <a:pt x="379" y="220"/>
                    <a:pt x="379" y="10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2373975" y="1883750"/>
              <a:ext cx="12475" cy="26875"/>
            </a:xfrm>
            <a:custGeom>
              <a:avLst/>
              <a:gdLst/>
              <a:ahLst/>
              <a:cxnLst/>
              <a:rect l="l" t="t" r="r" b="b"/>
              <a:pathLst>
                <a:path w="499" h="1075" extrusionOk="0">
                  <a:moveTo>
                    <a:pt x="220" y="0"/>
                  </a:moveTo>
                  <a:cubicBezTo>
                    <a:pt x="41" y="378"/>
                    <a:pt x="1" y="716"/>
                    <a:pt x="220" y="1074"/>
                  </a:cubicBezTo>
                  <a:cubicBezTo>
                    <a:pt x="498" y="716"/>
                    <a:pt x="140" y="338"/>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2360050" y="1910000"/>
              <a:ext cx="8125" cy="26475"/>
            </a:xfrm>
            <a:custGeom>
              <a:avLst/>
              <a:gdLst/>
              <a:ahLst/>
              <a:cxnLst/>
              <a:rect l="l" t="t" r="r" b="b"/>
              <a:pathLst>
                <a:path w="325" h="1059" extrusionOk="0">
                  <a:moveTo>
                    <a:pt x="235" y="1"/>
                  </a:moveTo>
                  <a:cubicBezTo>
                    <a:pt x="212" y="1"/>
                    <a:pt x="181" y="8"/>
                    <a:pt x="140" y="24"/>
                  </a:cubicBezTo>
                  <a:cubicBezTo>
                    <a:pt x="1" y="183"/>
                    <a:pt x="41" y="362"/>
                    <a:pt x="100" y="541"/>
                  </a:cubicBezTo>
                  <a:cubicBezTo>
                    <a:pt x="100" y="581"/>
                    <a:pt x="140" y="661"/>
                    <a:pt x="140" y="720"/>
                  </a:cubicBezTo>
                  <a:cubicBezTo>
                    <a:pt x="61" y="760"/>
                    <a:pt x="61" y="820"/>
                    <a:pt x="100" y="880"/>
                  </a:cubicBezTo>
                  <a:cubicBezTo>
                    <a:pt x="100" y="939"/>
                    <a:pt x="140" y="1019"/>
                    <a:pt x="140" y="1059"/>
                  </a:cubicBezTo>
                  <a:lnTo>
                    <a:pt x="279" y="1059"/>
                  </a:lnTo>
                  <a:cubicBezTo>
                    <a:pt x="279" y="760"/>
                    <a:pt x="299" y="482"/>
                    <a:pt x="299" y="183"/>
                  </a:cubicBezTo>
                  <a:cubicBezTo>
                    <a:pt x="299" y="105"/>
                    <a:pt x="324"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2371000" y="1928000"/>
              <a:ext cx="5500" cy="17425"/>
            </a:xfrm>
            <a:custGeom>
              <a:avLst/>
              <a:gdLst/>
              <a:ahLst/>
              <a:cxnLst/>
              <a:rect l="l" t="t" r="r" b="b"/>
              <a:pathLst>
                <a:path w="220" h="697" extrusionOk="0">
                  <a:moveTo>
                    <a:pt x="199" y="0"/>
                  </a:moveTo>
                  <a:cubicBezTo>
                    <a:pt x="0" y="140"/>
                    <a:pt x="0" y="339"/>
                    <a:pt x="140" y="697"/>
                  </a:cubicBezTo>
                  <a:cubicBezTo>
                    <a:pt x="199" y="418"/>
                    <a:pt x="199" y="259"/>
                    <a:pt x="219" y="140"/>
                  </a:cubicBezTo>
                  <a:cubicBezTo>
                    <a:pt x="219" y="10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2357075" y="1910600"/>
              <a:ext cx="5500" cy="12950"/>
            </a:xfrm>
            <a:custGeom>
              <a:avLst/>
              <a:gdLst/>
              <a:ahLst/>
              <a:cxnLst/>
              <a:rect l="l" t="t" r="r" b="b"/>
              <a:pathLst>
                <a:path w="220" h="518" extrusionOk="0">
                  <a:moveTo>
                    <a:pt x="219" y="0"/>
                  </a:moveTo>
                  <a:lnTo>
                    <a:pt x="219" y="0"/>
                  </a:lnTo>
                  <a:cubicBezTo>
                    <a:pt x="0" y="159"/>
                    <a:pt x="0" y="338"/>
                    <a:pt x="199" y="517"/>
                  </a:cubicBezTo>
                  <a:cubicBezTo>
                    <a:pt x="199" y="338"/>
                    <a:pt x="219" y="15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2371500" y="1871300"/>
              <a:ext cx="6975" cy="8475"/>
            </a:xfrm>
            <a:custGeom>
              <a:avLst/>
              <a:gdLst/>
              <a:ahLst/>
              <a:cxnLst/>
              <a:rect l="l" t="t" r="r" b="b"/>
              <a:pathLst>
                <a:path w="279" h="339" extrusionOk="0">
                  <a:moveTo>
                    <a:pt x="140" y="1"/>
                  </a:moveTo>
                  <a:cubicBezTo>
                    <a:pt x="0" y="140"/>
                    <a:pt x="0" y="239"/>
                    <a:pt x="199" y="339"/>
                  </a:cubicBezTo>
                  <a:cubicBezTo>
                    <a:pt x="239" y="220"/>
                    <a:pt x="279" y="120"/>
                    <a:pt x="179" y="2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2375475" y="1870800"/>
              <a:ext cx="4000" cy="10475"/>
            </a:xfrm>
            <a:custGeom>
              <a:avLst/>
              <a:gdLst/>
              <a:ahLst/>
              <a:cxnLst/>
              <a:rect l="l" t="t" r="r" b="b"/>
              <a:pathLst>
                <a:path w="160" h="419" extrusionOk="0">
                  <a:moveTo>
                    <a:pt x="160" y="1"/>
                  </a:moveTo>
                  <a:cubicBezTo>
                    <a:pt x="100" y="21"/>
                    <a:pt x="60" y="21"/>
                    <a:pt x="1" y="41"/>
                  </a:cubicBezTo>
                  <a:cubicBezTo>
                    <a:pt x="40" y="140"/>
                    <a:pt x="40" y="259"/>
                    <a:pt x="40" y="359"/>
                  </a:cubicBezTo>
                  <a:cubicBezTo>
                    <a:pt x="80" y="399"/>
                    <a:pt x="120" y="399"/>
                    <a:pt x="160" y="41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358075" y="1928000"/>
              <a:ext cx="4500" cy="4000"/>
            </a:xfrm>
            <a:custGeom>
              <a:avLst/>
              <a:gdLst/>
              <a:ahLst/>
              <a:cxnLst/>
              <a:rect l="l" t="t" r="r" b="b"/>
              <a:pathLst>
                <a:path w="180" h="160" extrusionOk="0">
                  <a:moveTo>
                    <a:pt x="179" y="0"/>
                  </a:moveTo>
                  <a:lnTo>
                    <a:pt x="179" y="0"/>
                  </a:lnTo>
                  <a:cubicBezTo>
                    <a:pt x="140" y="60"/>
                    <a:pt x="60" y="120"/>
                    <a:pt x="0" y="160"/>
                  </a:cubicBezTo>
                  <a:lnTo>
                    <a:pt x="159" y="160"/>
                  </a:lnTo>
                  <a:cubicBezTo>
                    <a:pt x="179" y="12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2362550" y="1871300"/>
              <a:ext cx="2000" cy="2025"/>
            </a:xfrm>
            <a:custGeom>
              <a:avLst/>
              <a:gdLst/>
              <a:ahLst/>
              <a:cxnLst/>
              <a:rect l="l" t="t" r="r" b="b"/>
              <a:pathLst>
                <a:path w="80" h="81" extrusionOk="0">
                  <a:moveTo>
                    <a:pt x="0" y="1"/>
                  </a:moveTo>
                  <a:lnTo>
                    <a:pt x="40" y="80"/>
                  </a:lnTo>
                  <a:lnTo>
                    <a:pt x="80" y="41"/>
                  </a:ln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2495325" y="2115175"/>
              <a:ext cx="63200" cy="16850"/>
            </a:xfrm>
            <a:custGeom>
              <a:avLst/>
              <a:gdLst/>
              <a:ahLst/>
              <a:cxnLst/>
              <a:rect l="l" t="t" r="r" b="b"/>
              <a:pathLst>
                <a:path w="2528" h="674" extrusionOk="0">
                  <a:moveTo>
                    <a:pt x="2147" y="1"/>
                  </a:moveTo>
                  <a:cubicBezTo>
                    <a:pt x="1892" y="1"/>
                    <a:pt x="1642" y="159"/>
                    <a:pt x="1386" y="159"/>
                  </a:cubicBezTo>
                  <a:cubicBezTo>
                    <a:pt x="1329" y="159"/>
                    <a:pt x="1272" y="152"/>
                    <a:pt x="1214" y="132"/>
                  </a:cubicBezTo>
                  <a:cubicBezTo>
                    <a:pt x="1115" y="113"/>
                    <a:pt x="1015" y="93"/>
                    <a:pt x="876" y="93"/>
                  </a:cubicBezTo>
                  <a:cubicBezTo>
                    <a:pt x="816" y="93"/>
                    <a:pt x="757" y="113"/>
                    <a:pt x="677" y="132"/>
                  </a:cubicBezTo>
                  <a:cubicBezTo>
                    <a:pt x="652" y="145"/>
                    <a:pt x="624" y="149"/>
                    <a:pt x="593" y="149"/>
                  </a:cubicBezTo>
                  <a:cubicBezTo>
                    <a:pt x="525" y="149"/>
                    <a:pt x="447" y="126"/>
                    <a:pt x="379" y="113"/>
                  </a:cubicBezTo>
                  <a:cubicBezTo>
                    <a:pt x="367" y="111"/>
                    <a:pt x="355" y="110"/>
                    <a:pt x="343" y="110"/>
                  </a:cubicBezTo>
                  <a:cubicBezTo>
                    <a:pt x="219" y="110"/>
                    <a:pt x="113" y="202"/>
                    <a:pt x="40" y="311"/>
                  </a:cubicBezTo>
                  <a:cubicBezTo>
                    <a:pt x="1" y="490"/>
                    <a:pt x="120" y="590"/>
                    <a:pt x="239" y="670"/>
                  </a:cubicBezTo>
                  <a:cubicBezTo>
                    <a:pt x="269" y="672"/>
                    <a:pt x="298" y="673"/>
                    <a:pt x="326" y="673"/>
                  </a:cubicBezTo>
                  <a:cubicBezTo>
                    <a:pt x="511" y="673"/>
                    <a:pt x="684" y="622"/>
                    <a:pt x="856" y="570"/>
                  </a:cubicBezTo>
                  <a:cubicBezTo>
                    <a:pt x="922" y="545"/>
                    <a:pt x="984" y="528"/>
                    <a:pt x="1044" y="528"/>
                  </a:cubicBezTo>
                  <a:cubicBezTo>
                    <a:pt x="1130" y="528"/>
                    <a:pt x="1212" y="564"/>
                    <a:pt x="1294" y="670"/>
                  </a:cubicBezTo>
                  <a:cubicBezTo>
                    <a:pt x="1692" y="530"/>
                    <a:pt x="2109" y="411"/>
                    <a:pt x="2487" y="292"/>
                  </a:cubicBezTo>
                  <a:cubicBezTo>
                    <a:pt x="2527" y="212"/>
                    <a:pt x="2507" y="172"/>
                    <a:pt x="2447" y="93"/>
                  </a:cubicBezTo>
                  <a:cubicBezTo>
                    <a:pt x="2346" y="25"/>
                    <a:pt x="2246" y="1"/>
                    <a:pt x="2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2549050" y="2101075"/>
              <a:ext cx="47250" cy="21900"/>
            </a:xfrm>
            <a:custGeom>
              <a:avLst/>
              <a:gdLst/>
              <a:ahLst/>
              <a:cxnLst/>
              <a:rect l="l" t="t" r="r" b="b"/>
              <a:pathLst>
                <a:path w="1890" h="876" extrusionOk="0">
                  <a:moveTo>
                    <a:pt x="1890" y="0"/>
                  </a:moveTo>
                  <a:cubicBezTo>
                    <a:pt x="1810" y="0"/>
                    <a:pt x="1771" y="0"/>
                    <a:pt x="1711" y="40"/>
                  </a:cubicBezTo>
                  <a:cubicBezTo>
                    <a:pt x="1711" y="60"/>
                    <a:pt x="1691" y="60"/>
                    <a:pt x="1671" y="80"/>
                  </a:cubicBezTo>
                  <a:cubicBezTo>
                    <a:pt x="1665" y="86"/>
                    <a:pt x="1656" y="88"/>
                    <a:pt x="1645" y="88"/>
                  </a:cubicBezTo>
                  <a:cubicBezTo>
                    <a:pt x="1620" y="88"/>
                    <a:pt x="1586" y="74"/>
                    <a:pt x="1572" y="60"/>
                  </a:cubicBezTo>
                  <a:cubicBezTo>
                    <a:pt x="1472" y="60"/>
                    <a:pt x="1393" y="80"/>
                    <a:pt x="1373" y="179"/>
                  </a:cubicBezTo>
                  <a:cubicBezTo>
                    <a:pt x="1361" y="214"/>
                    <a:pt x="1336" y="235"/>
                    <a:pt x="1302" y="235"/>
                  </a:cubicBezTo>
                  <a:cubicBezTo>
                    <a:pt x="1277" y="235"/>
                    <a:pt x="1247" y="224"/>
                    <a:pt x="1214" y="199"/>
                  </a:cubicBezTo>
                  <a:cubicBezTo>
                    <a:pt x="1134" y="199"/>
                    <a:pt x="995" y="179"/>
                    <a:pt x="875" y="179"/>
                  </a:cubicBezTo>
                  <a:cubicBezTo>
                    <a:pt x="852" y="225"/>
                    <a:pt x="823" y="271"/>
                    <a:pt x="787" y="271"/>
                  </a:cubicBezTo>
                  <a:cubicBezTo>
                    <a:pt x="760" y="271"/>
                    <a:pt x="730" y="246"/>
                    <a:pt x="696" y="179"/>
                  </a:cubicBezTo>
                  <a:cubicBezTo>
                    <a:pt x="458" y="199"/>
                    <a:pt x="179" y="139"/>
                    <a:pt x="0" y="358"/>
                  </a:cubicBezTo>
                  <a:cubicBezTo>
                    <a:pt x="80" y="537"/>
                    <a:pt x="259" y="577"/>
                    <a:pt x="358" y="696"/>
                  </a:cubicBezTo>
                  <a:lnTo>
                    <a:pt x="358" y="856"/>
                  </a:lnTo>
                  <a:cubicBezTo>
                    <a:pt x="398" y="875"/>
                    <a:pt x="458" y="875"/>
                    <a:pt x="477" y="875"/>
                  </a:cubicBezTo>
                  <a:cubicBezTo>
                    <a:pt x="597" y="796"/>
                    <a:pt x="716" y="796"/>
                    <a:pt x="855" y="756"/>
                  </a:cubicBezTo>
                  <a:cubicBezTo>
                    <a:pt x="895" y="736"/>
                    <a:pt x="975" y="696"/>
                    <a:pt x="1015" y="696"/>
                  </a:cubicBezTo>
                  <a:cubicBezTo>
                    <a:pt x="1273" y="398"/>
                    <a:pt x="1870" y="557"/>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2561475" y="2119650"/>
              <a:ext cx="9475" cy="3500"/>
            </a:xfrm>
            <a:custGeom>
              <a:avLst/>
              <a:gdLst/>
              <a:ahLst/>
              <a:cxnLst/>
              <a:rect l="l" t="t" r="r" b="b"/>
              <a:pathLst>
                <a:path w="379" h="140" extrusionOk="0">
                  <a:moveTo>
                    <a:pt x="282" y="1"/>
                  </a:moveTo>
                  <a:cubicBezTo>
                    <a:pt x="169" y="1"/>
                    <a:pt x="79" y="54"/>
                    <a:pt x="0" y="132"/>
                  </a:cubicBezTo>
                  <a:cubicBezTo>
                    <a:pt x="35" y="137"/>
                    <a:pt x="67" y="139"/>
                    <a:pt x="98" y="139"/>
                  </a:cubicBezTo>
                  <a:cubicBezTo>
                    <a:pt x="210" y="139"/>
                    <a:pt x="300" y="107"/>
                    <a:pt x="378" y="13"/>
                  </a:cubicBezTo>
                  <a:cubicBezTo>
                    <a:pt x="344" y="5"/>
                    <a:pt x="312" y="1"/>
                    <a:pt x="2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2397350" y="2053325"/>
              <a:ext cx="5000" cy="12950"/>
            </a:xfrm>
            <a:custGeom>
              <a:avLst/>
              <a:gdLst/>
              <a:ahLst/>
              <a:cxnLst/>
              <a:rect l="l" t="t" r="r" b="b"/>
              <a:pathLst>
                <a:path w="200" h="518" extrusionOk="0">
                  <a:moveTo>
                    <a:pt x="41" y="0"/>
                  </a:moveTo>
                  <a:lnTo>
                    <a:pt x="41" y="0"/>
                  </a:lnTo>
                  <a:cubicBezTo>
                    <a:pt x="1" y="199"/>
                    <a:pt x="1" y="398"/>
                    <a:pt x="180" y="518"/>
                  </a:cubicBezTo>
                  <a:cubicBezTo>
                    <a:pt x="200" y="319"/>
                    <a:pt x="200" y="16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2401825" y="2088125"/>
              <a:ext cx="3025" cy="2725"/>
            </a:xfrm>
            <a:custGeom>
              <a:avLst/>
              <a:gdLst/>
              <a:ahLst/>
              <a:cxnLst/>
              <a:rect l="l" t="t" r="r" b="b"/>
              <a:pathLst>
                <a:path w="121" h="109" extrusionOk="0">
                  <a:moveTo>
                    <a:pt x="1" y="1"/>
                  </a:moveTo>
                  <a:cubicBezTo>
                    <a:pt x="1" y="21"/>
                    <a:pt x="1" y="61"/>
                    <a:pt x="21" y="81"/>
                  </a:cubicBezTo>
                  <a:cubicBezTo>
                    <a:pt x="39" y="98"/>
                    <a:pt x="56" y="108"/>
                    <a:pt x="73" y="108"/>
                  </a:cubicBezTo>
                  <a:cubicBezTo>
                    <a:pt x="92" y="108"/>
                    <a:pt x="109" y="93"/>
                    <a:pt x="120" y="61"/>
                  </a:cubicBezTo>
                  <a:cubicBezTo>
                    <a:pt x="100" y="21"/>
                    <a:pt x="61"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2314800" y="1682825"/>
              <a:ext cx="4000" cy="5500"/>
            </a:xfrm>
            <a:custGeom>
              <a:avLst/>
              <a:gdLst/>
              <a:ahLst/>
              <a:cxnLst/>
              <a:rect l="l" t="t" r="r" b="b"/>
              <a:pathLst>
                <a:path w="160" h="220" extrusionOk="0">
                  <a:moveTo>
                    <a:pt x="120" y="0"/>
                  </a:moveTo>
                  <a:cubicBezTo>
                    <a:pt x="80" y="20"/>
                    <a:pt x="60" y="60"/>
                    <a:pt x="1" y="80"/>
                  </a:cubicBezTo>
                  <a:lnTo>
                    <a:pt x="160" y="219"/>
                  </a:lnTo>
                  <a:cubicBezTo>
                    <a:pt x="160" y="140"/>
                    <a:pt x="120" y="8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2635075" y="2088575"/>
              <a:ext cx="30350" cy="16500"/>
            </a:xfrm>
            <a:custGeom>
              <a:avLst/>
              <a:gdLst/>
              <a:ahLst/>
              <a:cxnLst/>
              <a:rect l="l" t="t" r="r" b="b"/>
              <a:pathLst>
                <a:path w="1214" h="660" extrusionOk="0">
                  <a:moveTo>
                    <a:pt x="849" y="1"/>
                  </a:moveTo>
                  <a:cubicBezTo>
                    <a:pt x="796" y="1"/>
                    <a:pt x="743" y="3"/>
                    <a:pt x="697" y="3"/>
                  </a:cubicBezTo>
                  <a:lnTo>
                    <a:pt x="617" y="3"/>
                  </a:lnTo>
                  <a:cubicBezTo>
                    <a:pt x="418" y="242"/>
                    <a:pt x="40" y="242"/>
                    <a:pt x="1" y="659"/>
                  </a:cubicBezTo>
                  <a:cubicBezTo>
                    <a:pt x="299" y="580"/>
                    <a:pt x="597" y="520"/>
                    <a:pt x="896" y="480"/>
                  </a:cubicBezTo>
                  <a:cubicBezTo>
                    <a:pt x="975" y="341"/>
                    <a:pt x="1214" y="222"/>
                    <a:pt x="1095" y="63"/>
                  </a:cubicBezTo>
                  <a:cubicBezTo>
                    <a:pt x="1055" y="9"/>
                    <a:pt x="953" y="1"/>
                    <a:pt x="8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2051725" y="1611200"/>
              <a:ext cx="27375" cy="25900"/>
            </a:xfrm>
            <a:custGeom>
              <a:avLst/>
              <a:gdLst/>
              <a:ahLst/>
              <a:cxnLst/>
              <a:rect l="l" t="t" r="r" b="b"/>
              <a:pathLst>
                <a:path w="1095" h="1036" extrusionOk="0">
                  <a:moveTo>
                    <a:pt x="597" y="1"/>
                  </a:moveTo>
                  <a:cubicBezTo>
                    <a:pt x="378" y="1"/>
                    <a:pt x="140" y="1"/>
                    <a:pt x="100" y="339"/>
                  </a:cubicBezTo>
                  <a:cubicBezTo>
                    <a:pt x="0" y="458"/>
                    <a:pt x="0" y="558"/>
                    <a:pt x="140" y="677"/>
                  </a:cubicBezTo>
                  <a:cubicBezTo>
                    <a:pt x="378" y="677"/>
                    <a:pt x="637" y="677"/>
                    <a:pt x="677" y="995"/>
                  </a:cubicBezTo>
                  <a:cubicBezTo>
                    <a:pt x="776" y="1035"/>
                    <a:pt x="876" y="1035"/>
                    <a:pt x="975" y="1035"/>
                  </a:cubicBezTo>
                  <a:cubicBezTo>
                    <a:pt x="1075" y="777"/>
                    <a:pt x="1094" y="558"/>
                    <a:pt x="975" y="339"/>
                  </a:cubicBezTo>
                  <a:cubicBezTo>
                    <a:pt x="896" y="180"/>
                    <a:pt x="776"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2137750" y="1618125"/>
              <a:ext cx="15450" cy="13000"/>
            </a:xfrm>
            <a:custGeom>
              <a:avLst/>
              <a:gdLst/>
              <a:ahLst/>
              <a:cxnLst/>
              <a:rect l="l" t="t" r="r" b="b"/>
              <a:pathLst>
                <a:path w="618" h="520" extrusionOk="0">
                  <a:moveTo>
                    <a:pt x="279" y="0"/>
                  </a:moveTo>
                  <a:cubicBezTo>
                    <a:pt x="190" y="0"/>
                    <a:pt x="132" y="62"/>
                    <a:pt x="120" y="221"/>
                  </a:cubicBezTo>
                  <a:cubicBezTo>
                    <a:pt x="100" y="321"/>
                    <a:pt x="41" y="420"/>
                    <a:pt x="1" y="520"/>
                  </a:cubicBezTo>
                  <a:lnTo>
                    <a:pt x="617" y="520"/>
                  </a:lnTo>
                  <a:cubicBezTo>
                    <a:pt x="578" y="380"/>
                    <a:pt x="518" y="201"/>
                    <a:pt x="478" y="62"/>
                  </a:cubicBezTo>
                  <a:cubicBezTo>
                    <a:pt x="402" y="24"/>
                    <a:pt x="335" y="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2071125" y="1619675"/>
              <a:ext cx="12950" cy="17425"/>
            </a:xfrm>
            <a:custGeom>
              <a:avLst/>
              <a:gdLst/>
              <a:ahLst/>
              <a:cxnLst/>
              <a:rect l="l" t="t" r="r" b="b"/>
              <a:pathLst>
                <a:path w="518" h="697" extrusionOk="0">
                  <a:moveTo>
                    <a:pt x="179" y="0"/>
                  </a:moveTo>
                  <a:cubicBezTo>
                    <a:pt x="199" y="239"/>
                    <a:pt x="0" y="458"/>
                    <a:pt x="179" y="696"/>
                  </a:cubicBezTo>
                  <a:cubicBezTo>
                    <a:pt x="418" y="696"/>
                    <a:pt x="517" y="597"/>
                    <a:pt x="517" y="338"/>
                  </a:cubicBezTo>
                  <a:cubicBezTo>
                    <a:pt x="398" y="239"/>
                    <a:pt x="299" y="11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35525" y="2057800"/>
              <a:ext cx="13450" cy="4625"/>
            </a:xfrm>
            <a:custGeom>
              <a:avLst/>
              <a:gdLst/>
              <a:ahLst/>
              <a:cxnLst/>
              <a:rect l="l" t="t" r="r" b="b"/>
              <a:pathLst>
                <a:path w="538" h="185" extrusionOk="0">
                  <a:moveTo>
                    <a:pt x="538" y="0"/>
                  </a:moveTo>
                  <a:lnTo>
                    <a:pt x="538" y="0"/>
                  </a:lnTo>
                  <a:cubicBezTo>
                    <a:pt x="359" y="20"/>
                    <a:pt x="160" y="20"/>
                    <a:pt x="1" y="160"/>
                  </a:cubicBezTo>
                  <a:cubicBezTo>
                    <a:pt x="69" y="173"/>
                    <a:pt x="138" y="185"/>
                    <a:pt x="204" y="185"/>
                  </a:cubicBezTo>
                  <a:cubicBezTo>
                    <a:pt x="330" y="185"/>
                    <a:pt x="447" y="144"/>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2713150" y="2066250"/>
              <a:ext cx="13950" cy="5000"/>
            </a:xfrm>
            <a:custGeom>
              <a:avLst/>
              <a:gdLst/>
              <a:ahLst/>
              <a:cxnLst/>
              <a:rect l="l" t="t" r="r" b="b"/>
              <a:pathLst>
                <a:path w="558" h="200" extrusionOk="0">
                  <a:moveTo>
                    <a:pt x="558" y="1"/>
                  </a:moveTo>
                  <a:cubicBezTo>
                    <a:pt x="359" y="1"/>
                    <a:pt x="160" y="1"/>
                    <a:pt x="1" y="180"/>
                  </a:cubicBezTo>
                  <a:cubicBezTo>
                    <a:pt x="75" y="187"/>
                    <a:pt x="154" y="200"/>
                    <a:pt x="231" y="200"/>
                  </a:cubicBezTo>
                  <a:cubicBezTo>
                    <a:pt x="361" y="200"/>
                    <a:pt x="483" y="163"/>
                    <a:pt x="5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2699225" y="2072225"/>
              <a:ext cx="10475" cy="3250"/>
            </a:xfrm>
            <a:custGeom>
              <a:avLst/>
              <a:gdLst/>
              <a:ahLst/>
              <a:cxnLst/>
              <a:rect l="l" t="t" r="r" b="b"/>
              <a:pathLst>
                <a:path w="419" h="130" extrusionOk="0">
                  <a:moveTo>
                    <a:pt x="418" y="0"/>
                  </a:moveTo>
                  <a:cubicBezTo>
                    <a:pt x="259" y="0"/>
                    <a:pt x="120" y="20"/>
                    <a:pt x="1" y="120"/>
                  </a:cubicBezTo>
                  <a:cubicBezTo>
                    <a:pt x="44" y="125"/>
                    <a:pt x="88" y="129"/>
                    <a:pt x="130" y="129"/>
                  </a:cubicBezTo>
                  <a:cubicBezTo>
                    <a:pt x="243" y="129"/>
                    <a:pt x="346" y="101"/>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2727075" y="2062275"/>
              <a:ext cx="8475" cy="4375"/>
            </a:xfrm>
            <a:custGeom>
              <a:avLst/>
              <a:gdLst/>
              <a:ahLst/>
              <a:cxnLst/>
              <a:rect l="l" t="t" r="r" b="b"/>
              <a:pathLst>
                <a:path w="339" h="175" extrusionOk="0">
                  <a:moveTo>
                    <a:pt x="339" y="1"/>
                  </a:moveTo>
                  <a:cubicBezTo>
                    <a:pt x="219" y="1"/>
                    <a:pt x="80" y="40"/>
                    <a:pt x="1" y="160"/>
                  </a:cubicBezTo>
                  <a:cubicBezTo>
                    <a:pt x="34" y="169"/>
                    <a:pt x="68" y="174"/>
                    <a:pt x="101" y="174"/>
                  </a:cubicBezTo>
                  <a:cubicBezTo>
                    <a:pt x="208" y="174"/>
                    <a:pt x="308" y="12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2690775" y="2075700"/>
              <a:ext cx="6500" cy="4000"/>
            </a:xfrm>
            <a:custGeom>
              <a:avLst/>
              <a:gdLst/>
              <a:ahLst/>
              <a:cxnLst/>
              <a:rect l="l" t="t" r="r" b="b"/>
              <a:pathLst>
                <a:path w="260" h="160" extrusionOk="0">
                  <a:moveTo>
                    <a:pt x="259" y="1"/>
                  </a:moveTo>
                  <a:lnTo>
                    <a:pt x="259" y="1"/>
                  </a:lnTo>
                  <a:cubicBezTo>
                    <a:pt x="180" y="60"/>
                    <a:pt x="80" y="100"/>
                    <a:pt x="0" y="160"/>
                  </a:cubicBezTo>
                  <a:cubicBezTo>
                    <a:pt x="100" y="160"/>
                    <a:pt x="199" y="10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2379950" y="1742000"/>
              <a:ext cx="6000" cy="12450"/>
            </a:xfrm>
            <a:custGeom>
              <a:avLst/>
              <a:gdLst/>
              <a:ahLst/>
              <a:cxnLst/>
              <a:rect l="l" t="t" r="r" b="b"/>
              <a:pathLst>
                <a:path w="240" h="498" extrusionOk="0">
                  <a:moveTo>
                    <a:pt x="40" y="1"/>
                  </a:moveTo>
                  <a:cubicBezTo>
                    <a:pt x="40" y="180"/>
                    <a:pt x="1" y="319"/>
                    <a:pt x="1" y="498"/>
                  </a:cubicBezTo>
                  <a:cubicBezTo>
                    <a:pt x="199" y="339"/>
                    <a:pt x="239" y="18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2022875" y="1609700"/>
              <a:ext cx="31350" cy="20475"/>
            </a:xfrm>
            <a:custGeom>
              <a:avLst/>
              <a:gdLst/>
              <a:ahLst/>
              <a:cxnLst/>
              <a:rect l="l" t="t" r="r" b="b"/>
              <a:pathLst>
                <a:path w="1254" h="819" extrusionOk="0">
                  <a:moveTo>
                    <a:pt x="501" y="1"/>
                  </a:moveTo>
                  <a:cubicBezTo>
                    <a:pt x="349" y="1"/>
                    <a:pt x="211" y="173"/>
                    <a:pt x="60" y="359"/>
                  </a:cubicBezTo>
                  <a:cubicBezTo>
                    <a:pt x="20" y="419"/>
                    <a:pt x="1" y="439"/>
                    <a:pt x="1" y="518"/>
                  </a:cubicBezTo>
                  <a:cubicBezTo>
                    <a:pt x="1" y="538"/>
                    <a:pt x="20" y="558"/>
                    <a:pt x="40" y="598"/>
                  </a:cubicBezTo>
                  <a:cubicBezTo>
                    <a:pt x="160" y="658"/>
                    <a:pt x="246" y="819"/>
                    <a:pt x="383" y="819"/>
                  </a:cubicBezTo>
                  <a:cubicBezTo>
                    <a:pt x="428" y="819"/>
                    <a:pt x="479" y="801"/>
                    <a:pt x="538" y="757"/>
                  </a:cubicBezTo>
                  <a:cubicBezTo>
                    <a:pt x="671" y="675"/>
                    <a:pt x="794" y="635"/>
                    <a:pt x="915" y="635"/>
                  </a:cubicBezTo>
                  <a:cubicBezTo>
                    <a:pt x="1028" y="635"/>
                    <a:pt x="1138" y="670"/>
                    <a:pt x="1254" y="737"/>
                  </a:cubicBezTo>
                  <a:lnTo>
                    <a:pt x="1254" y="399"/>
                  </a:lnTo>
                  <a:cubicBezTo>
                    <a:pt x="1198" y="399"/>
                    <a:pt x="1133" y="405"/>
                    <a:pt x="1071" y="405"/>
                  </a:cubicBezTo>
                  <a:cubicBezTo>
                    <a:pt x="978" y="405"/>
                    <a:pt x="892" y="391"/>
                    <a:pt x="856" y="319"/>
                  </a:cubicBezTo>
                  <a:cubicBezTo>
                    <a:pt x="724" y="88"/>
                    <a:pt x="609" y="1"/>
                    <a:pt x="5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1944800" y="1610625"/>
              <a:ext cx="28875" cy="13050"/>
            </a:xfrm>
            <a:custGeom>
              <a:avLst/>
              <a:gdLst/>
              <a:ahLst/>
              <a:cxnLst/>
              <a:rect l="l" t="t" r="r" b="b"/>
              <a:pathLst>
                <a:path w="1155" h="522" extrusionOk="0">
                  <a:moveTo>
                    <a:pt x="278" y="1"/>
                  </a:moveTo>
                  <a:cubicBezTo>
                    <a:pt x="252" y="1"/>
                    <a:pt x="226" y="2"/>
                    <a:pt x="199" y="4"/>
                  </a:cubicBezTo>
                  <a:cubicBezTo>
                    <a:pt x="60" y="103"/>
                    <a:pt x="0" y="223"/>
                    <a:pt x="0" y="382"/>
                  </a:cubicBezTo>
                  <a:cubicBezTo>
                    <a:pt x="77" y="482"/>
                    <a:pt x="164" y="512"/>
                    <a:pt x="255" y="512"/>
                  </a:cubicBezTo>
                  <a:cubicBezTo>
                    <a:pt x="397" y="512"/>
                    <a:pt x="550" y="438"/>
                    <a:pt x="690" y="438"/>
                  </a:cubicBezTo>
                  <a:cubicBezTo>
                    <a:pt x="763" y="438"/>
                    <a:pt x="833" y="458"/>
                    <a:pt x="896" y="521"/>
                  </a:cubicBezTo>
                  <a:cubicBezTo>
                    <a:pt x="975" y="501"/>
                    <a:pt x="1035" y="501"/>
                    <a:pt x="1095" y="501"/>
                  </a:cubicBezTo>
                  <a:cubicBezTo>
                    <a:pt x="1154" y="322"/>
                    <a:pt x="1055" y="223"/>
                    <a:pt x="896" y="183"/>
                  </a:cubicBezTo>
                  <a:cubicBezTo>
                    <a:pt x="699" y="76"/>
                    <a:pt x="503" y="1"/>
                    <a:pt x="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1967175" y="1607100"/>
              <a:ext cx="24400" cy="17550"/>
            </a:xfrm>
            <a:custGeom>
              <a:avLst/>
              <a:gdLst/>
              <a:ahLst/>
              <a:cxnLst/>
              <a:rect l="l" t="t" r="r" b="b"/>
              <a:pathLst>
                <a:path w="976" h="702" extrusionOk="0">
                  <a:moveTo>
                    <a:pt x="264" y="1"/>
                  </a:moveTo>
                  <a:cubicBezTo>
                    <a:pt x="175" y="1"/>
                    <a:pt x="87" y="42"/>
                    <a:pt x="1" y="165"/>
                  </a:cubicBezTo>
                  <a:cubicBezTo>
                    <a:pt x="180" y="304"/>
                    <a:pt x="239" y="503"/>
                    <a:pt x="359" y="662"/>
                  </a:cubicBezTo>
                  <a:cubicBezTo>
                    <a:pt x="478" y="662"/>
                    <a:pt x="578" y="702"/>
                    <a:pt x="697" y="702"/>
                  </a:cubicBezTo>
                  <a:cubicBezTo>
                    <a:pt x="876" y="563"/>
                    <a:pt x="975" y="404"/>
                    <a:pt x="876" y="165"/>
                  </a:cubicBezTo>
                  <a:lnTo>
                    <a:pt x="876" y="165"/>
                  </a:lnTo>
                  <a:cubicBezTo>
                    <a:pt x="857" y="169"/>
                    <a:pt x="838" y="170"/>
                    <a:pt x="820" y="170"/>
                  </a:cubicBezTo>
                  <a:cubicBezTo>
                    <a:pt x="632" y="170"/>
                    <a:pt x="446" y="1"/>
                    <a:pt x="2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1984575" y="1608725"/>
              <a:ext cx="14950" cy="19425"/>
            </a:xfrm>
            <a:custGeom>
              <a:avLst/>
              <a:gdLst/>
              <a:ahLst/>
              <a:cxnLst/>
              <a:rect l="l" t="t" r="r" b="b"/>
              <a:pathLst>
                <a:path w="598" h="777" extrusionOk="0">
                  <a:moveTo>
                    <a:pt x="359" y="0"/>
                  </a:moveTo>
                  <a:cubicBezTo>
                    <a:pt x="279" y="0"/>
                    <a:pt x="220" y="40"/>
                    <a:pt x="180" y="80"/>
                  </a:cubicBezTo>
                  <a:cubicBezTo>
                    <a:pt x="140" y="259"/>
                    <a:pt x="61" y="438"/>
                    <a:pt x="1" y="597"/>
                  </a:cubicBezTo>
                  <a:cubicBezTo>
                    <a:pt x="61" y="677"/>
                    <a:pt x="140" y="736"/>
                    <a:pt x="180" y="776"/>
                  </a:cubicBezTo>
                  <a:cubicBezTo>
                    <a:pt x="399" y="677"/>
                    <a:pt x="518" y="537"/>
                    <a:pt x="518" y="279"/>
                  </a:cubicBezTo>
                  <a:cubicBezTo>
                    <a:pt x="598" y="199"/>
                    <a:pt x="598" y="140"/>
                    <a:pt x="518" y="80"/>
                  </a:cubicBezTo>
                  <a:cubicBezTo>
                    <a:pt x="478" y="40"/>
                    <a:pt x="41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1966675" y="1611200"/>
              <a:ext cx="9975" cy="12475"/>
            </a:xfrm>
            <a:custGeom>
              <a:avLst/>
              <a:gdLst/>
              <a:ahLst/>
              <a:cxnLst/>
              <a:rect l="l" t="t" r="r" b="b"/>
              <a:pathLst>
                <a:path w="399" h="499" extrusionOk="0">
                  <a:moveTo>
                    <a:pt x="21" y="1"/>
                  </a:moveTo>
                  <a:cubicBezTo>
                    <a:pt x="21" y="61"/>
                    <a:pt x="21" y="100"/>
                    <a:pt x="1" y="180"/>
                  </a:cubicBezTo>
                  <a:cubicBezTo>
                    <a:pt x="80" y="279"/>
                    <a:pt x="120" y="399"/>
                    <a:pt x="200" y="498"/>
                  </a:cubicBezTo>
                  <a:lnTo>
                    <a:pt x="359" y="498"/>
                  </a:lnTo>
                  <a:cubicBezTo>
                    <a:pt x="379" y="259"/>
                    <a:pt x="399"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2015425" y="1614625"/>
              <a:ext cx="8475" cy="12725"/>
            </a:xfrm>
            <a:custGeom>
              <a:avLst/>
              <a:gdLst/>
              <a:ahLst/>
              <a:cxnLst/>
              <a:rect l="l" t="t" r="r" b="b"/>
              <a:pathLst>
                <a:path w="339" h="509" extrusionOk="0">
                  <a:moveTo>
                    <a:pt x="109" y="1"/>
                  </a:moveTo>
                  <a:cubicBezTo>
                    <a:pt x="80" y="1"/>
                    <a:pt x="44" y="8"/>
                    <a:pt x="0" y="23"/>
                  </a:cubicBezTo>
                  <a:lnTo>
                    <a:pt x="0" y="361"/>
                  </a:lnTo>
                  <a:cubicBezTo>
                    <a:pt x="54" y="459"/>
                    <a:pt x="114" y="509"/>
                    <a:pt x="177" y="509"/>
                  </a:cubicBezTo>
                  <a:cubicBezTo>
                    <a:pt x="230" y="509"/>
                    <a:pt x="284" y="473"/>
                    <a:pt x="338" y="401"/>
                  </a:cubicBezTo>
                  <a:lnTo>
                    <a:pt x="338" y="361"/>
                  </a:lnTo>
                  <a:cubicBezTo>
                    <a:pt x="217" y="309"/>
                    <a:pt x="307"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1998000" y="1610700"/>
              <a:ext cx="6650" cy="5000"/>
            </a:xfrm>
            <a:custGeom>
              <a:avLst/>
              <a:gdLst/>
              <a:ahLst/>
              <a:cxnLst/>
              <a:rect l="l" t="t" r="r" b="b"/>
              <a:pathLst>
                <a:path w="266" h="200" extrusionOk="0">
                  <a:moveTo>
                    <a:pt x="1" y="1"/>
                  </a:moveTo>
                  <a:lnTo>
                    <a:pt x="1" y="200"/>
                  </a:lnTo>
                  <a:cubicBezTo>
                    <a:pt x="61" y="200"/>
                    <a:pt x="120" y="200"/>
                    <a:pt x="160" y="180"/>
                  </a:cubicBezTo>
                  <a:cubicBezTo>
                    <a:pt x="265" y="28"/>
                    <a:pt x="213" y="7"/>
                    <a:pt x="139" y="7"/>
                  </a:cubicBezTo>
                  <a:cubicBezTo>
                    <a:pt x="110" y="7"/>
                    <a:pt x="77" y="10"/>
                    <a:pt x="50" y="10"/>
                  </a:cubicBezTo>
                  <a:cubicBezTo>
                    <a:pt x="29" y="10"/>
                    <a:pt x="12" y="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1984575" y="1624625"/>
              <a:ext cx="4500" cy="4025"/>
            </a:xfrm>
            <a:custGeom>
              <a:avLst/>
              <a:gdLst/>
              <a:ahLst/>
              <a:cxnLst/>
              <a:rect l="l" t="t" r="r" b="b"/>
              <a:pathLst>
                <a:path w="180" h="161" extrusionOk="0">
                  <a:moveTo>
                    <a:pt x="1" y="1"/>
                  </a:moveTo>
                  <a:cubicBezTo>
                    <a:pt x="61" y="41"/>
                    <a:pt x="140" y="100"/>
                    <a:pt x="180" y="160"/>
                  </a:cubicBezTo>
                  <a:cubicBezTo>
                    <a:pt x="140" y="100"/>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2395875" y="1736525"/>
              <a:ext cx="33825" cy="67675"/>
            </a:xfrm>
            <a:custGeom>
              <a:avLst/>
              <a:gdLst/>
              <a:ahLst/>
              <a:cxnLst/>
              <a:rect l="l" t="t" r="r" b="b"/>
              <a:pathLst>
                <a:path w="1353" h="2707" extrusionOk="0">
                  <a:moveTo>
                    <a:pt x="1094" y="1"/>
                  </a:moveTo>
                  <a:lnTo>
                    <a:pt x="1094" y="1"/>
                  </a:lnTo>
                  <a:cubicBezTo>
                    <a:pt x="836" y="240"/>
                    <a:pt x="856" y="617"/>
                    <a:pt x="657" y="896"/>
                  </a:cubicBezTo>
                  <a:cubicBezTo>
                    <a:pt x="358" y="1353"/>
                    <a:pt x="139" y="1851"/>
                    <a:pt x="40" y="2428"/>
                  </a:cubicBezTo>
                  <a:cubicBezTo>
                    <a:pt x="0" y="2706"/>
                    <a:pt x="199" y="2706"/>
                    <a:pt x="358" y="2706"/>
                  </a:cubicBezTo>
                  <a:cubicBezTo>
                    <a:pt x="537" y="2647"/>
                    <a:pt x="637" y="2527"/>
                    <a:pt x="716" y="2348"/>
                  </a:cubicBezTo>
                  <a:cubicBezTo>
                    <a:pt x="875" y="1751"/>
                    <a:pt x="1353" y="1234"/>
                    <a:pt x="1253" y="538"/>
                  </a:cubicBezTo>
                  <a:cubicBezTo>
                    <a:pt x="1054" y="419"/>
                    <a:pt x="1114" y="200"/>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2374475" y="1791875"/>
              <a:ext cx="36325" cy="35700"/>
            </a:xfrm>
            <a:custGeom>
              <a:avLst/>
              <a:gdLst/>
              <a:ahLst/>
              <a:cxnLst/>
              <a:rect l="l" t="t" r="r" b="b"/>
              <a:pathLst>
                <a:path w="1453" h="1428" extrusionOk="0">
                  <a:moveTo>
                    <a:pt x="438" y="0"/>
                  </a:moveTo>
                  <a:cubicBezTo>
                    <a:pt x="321" y="0"/>
                    <a:pt x="301" y="195"/>
                    <a:pt x="176" y="195"/>
                  </a:cubicBezTo>
                  <a:cubicBezTo>
                    <a:pt x="171" y="195"/>
                    <a:pt x="165" y="195"/>
                    <a:pt x="160" y="194"/>
                  </a:cubicBezTo>
                  <a:cubicBezTo>
                    <a:pt x="41" y="293"/>
                    <a:pt x="21" y="433"/>
                    <a:pt x="1" y="572"/>
                  </a:cubicBezTo>
                  <a:cubicBezTo>
                    <a:pt x="1" y="671"/>
                    <a:pt x="21" y="791"/>
                    <a:pt x="21" y="890"/>
                  </a:cubicBezTo>
                  <a:cubicBezTo>
                    <a:pt x="379" y="930"/>
                    <a:pt x="379" y="1188"/>
                    <a:pt x="379" y="1427"/>
                  </a:cubicBezTo>
                  <a:cubicBezTo>
                    <a:pt x="538" y="1308"/>
                    <a:pt x="598" y="1109"/>
                    <a:pt x="697" y="930"/>
                  </a:cubicBezTo>
                  <a:cubicBezTo>
                    <a:pt x="763" y="831"/>
                    <a:pt x="801" y="691"/>
                    <a:pt x="914" y="691"/>
                  </a:cubicBezTo>
                  <a:cubicBezTo>
                    <a:pt x="938" y="691"/>
                    <a:pt x="965" y="697"/>
                    <a:pt x="995" y="711"/>
                  </a:cubicBezTo>
                  <a:cubicBezTo>
                    <a:pt x="1135" y="791"/>
                    <a:pt x="1075" y="990"/>
                    <a:pt x="1095" y="1109"/>
                  </a:cubicBezTo>
                  <a:cubicBezTo>
                    <a:pt x="1127" y="1128"/>
                    <a:pt x="1159" y="1137"/>
                    <a:pt x="1189" y="1137"/>
                  </a:cubicBezTo>
                  <a:cubicBezTo>
                    <a:pt x="1252" y="1137"/>
                    <a:pt x="1307" y="1097"/>
                    <a:pt x="1334" y="1029"/>
                  </a:cubicBezTo>
                  <a:cubicBezTo>
                    <a:pt x="1453" y="791"/>
                    <a:pt x="1453" y="592"/>
                    <a:pt x="1234" y="393"/>
                  </a:cubicBezTo>
                  <a:cubicBezTo>
                    <a:pt x="1095" y="393"/>
                    <a:pt x="975" y="333"/>
                    <a:pt x="896" y="214"/>
                  </a:cubicBezTo>
                  <a:cubicBezTo>
                    <a:pt x="737" y="214"/>
                    <a:pt x="598" y="194"/>
                    <a:pt x="498" y="15"/>
                  </a:cubicBezTo>
                  <a:cubicBezTo>
                    <a:pt x="476" y="5"/>
                    <a:pt x="456"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2379450" y="1779950"/>
              <a:ext cx="9475" cy="19325"/>
            </a:xfrm>
            <a:custGeom>
              <a:avLst/>
              <a:gdLst/>
              <a:ahLst/>
              <a:cxnLst/>
              <a:rect l="l" t="t" r="r" b="b"/>
              <a:pathLst>
                <a:path w="379" h="773" extrusionOk="0">
                  <a:moveTo>
                    <a:pt x="125" y="0"/>
                  </a:moveTo>
                  <a:cubicBezTo>
                    <a:pt x="37" y="0"/>
                    <a:pt x="5" y="56"/>
                    <a:pt x="21" y="193"/>
                  </a:cubicBezTo>
                  <a:cubicBezTo>
                    <a:pt x="1" y="333"/>
                    <a:pt x="1" y="512"/>
                    <a:pt x="1" y="691"/>
                  </a:cubicBezTo>
                  <a:cubicBezTo>
                    <a:pt x="64" y="750"/>
                    <a:pt x="109" y="772"/>
                    <a:pt x="142" y="772"/>
                  </a:cubicBezTo>
                  <a:cubicBezTo>
                    <a:pt x="255" y="772"/>
                    <a:pt x="236" y="512"/>
                    <a:pt x="359" y="512"/>
                  </a:cubicBezTo>
                  <a:cubicBezTo>
                    <a:pt x="359" y="472"/>
                    <a:pt x="359" y="392"/>
                    <a:pt x="379" y="353"/>
                  </a:cubicBezTo>
                  <a:cubicBezTo>
                    <a:pt x="259" y="273"/>
                    <a:pt x="219" y="154"/>
                    <a:pt x="219" y="14"/>
                  </a:cubicBezTo>
                  <a:cubicBezTo>
                    <a:pt x="183" y="5"/>
                    <a:pt x="151" y="0"/>
                    <a:pt x="1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1887100" y="1606200"/>
              <a:ext cx="28825" cy="12500"/>
            </a:xfrm>
            <a:custGeom>
              <a:avLst/>
              <a:gdLst/>
              <a:ahLst/>
              <a:cxnLst/>
              <a:rect l="l" t="t" r="r" b="b"/>
              <a:pathLst>
                <a:path w="1153" h="500" extrusionOk="0">
                  <a:moveTo>
                    <a:pt x="707" y="0"/>
                  </a:moveTo>
                  <a:cubicBezTo>
                    <a:pt x="691" y="0"/>
                    <a:pt x="674" y="1"/>
                    <a:pt x="657" y="2"/>
                  </a:cubicBezTo>
                  <a:lnTo>
                    <a:pt x="80" y="2"/>
                  </a:lnTo>
                  <a:cubicBezTo>
                    <a:pt x="1" y="201"/>
                    <a:pt x="100" y="300"/>
                    <a:pt x="200" y="380"/>
                  </a:cubicBezTo>
                  <a:cubicBezTo>
                    <a:pt x="379" y="479"/>
                    <a:pt x="578" y="400"/>
                    <a:pt x="757" y="479"/>
                  </a:cubicBezTo>
                  <a:cubicBezTo>
                    <a:pt x="876" y="499"/>
                    <a:pt x="996" y="499"/>
                    <a:pt x="1115" y="499"/>
                  </a:cubicBezTo>
                  <a:cubicBezTo>
                    <a:pt x="1153" y="178"/>
                    <a:pt x="1011" y="0"/>
                    <a:pt x="7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1930375" y="1606225"/>
              <a:ext cx="19425" cy="13950"/>
            </a:xfrm>
            <a:custGeom>
              <a:avLst/>
              <a:gdLst/>
              <a:ahLst/>
              <a:cxnLst/>
              <a:rect l="l" t="t" r="r" b="b"/>
              <a:pathLst>
                <a:path w="777" h="558" extrusionOk="0">
                  <a:moveTo>
                    <a:pt x="279" y="1"/>
                  </a:moveTo>
                  <a:cubicBezTo>
                    <a:pt x="180" y="61"/>
                    <a:pt x="80" y="80"/>
                    <a:pt x="40" y="180"/>
                  </a:cubicBezTo>
                  <a:cubicBezTo>
                    <a:pt x="1" y="359"/>
                    <a:pt x="140" y="439"/>
                    <a:pt x="259" y="498"/>
                  </a:cubicBezTo>
                  <a:cubicBezTo>
                    <a:pt x="379" y="538"/>
                    <a:pt x="478" y="538"/>
                    <a:pt x="577" y="558"/>
                  </a:cubicBezTo>
                  <a:cubicBezTo>
                    <a:pt x="737" y="478"/>
                    <a:pt x="776" y="359"/>
                    <a:pt x="776" y="180"/>
                  </a:cubicBezTo>
                  <a:cubicBezTo>
                    <a:pt x="737" y="140"/>
                    <a:pt x="657"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876175" y="1611825"/>
              <a:ext cx="30350" cy="9350"/>
            </a:xfrm>
            <a:custGeom>
              <a:avLst/>
              <a:gdLst/>
              <a:ahLst/>
              <a:cxnLst/>
              <a:rect l="l" t="t" r="r" b="b"/>
              <a:pathLst>
                <a:path w="1214" h="374" extrusionOk="0">
                  <a:moveTo>
                    <a:pt x="290" y="0"/>
                  </a:moveTo>
                  <a:cubicBezTo>
                    <a:pt x="213" y="0"/>
                    <a:pt x="137" y="22"/>
                    <a:pt x="60" y="75"/>
                  </a:cubicBezTo>
                  <a:cubicBezTo>
                    <a:pt x="40" y="115"/>
                    <a:pt x="20" y="155"/>
                    <a:pt x="0" y="175"/>
                  </a:cubicBezTo>
                  <a:cubicBezTo>
                    <a:pt x="319" y="374"/>
                    <a:pt x="696" y="254"/>
                    <a:pt x="1035" y="334"/>
                  </a:cubicBezTo>
                  <a:cubicBezTo>
                    <a:pt x="1114" y="314"/>
                    <a:pt x="1154" y="274"/>
                    <a:pt x="1214" y="254"/>
                  </a:cubicBezTo>
                  <a:cubicBezTo>
                    <a:pt x="1055" y="115"/>
                    <a:pt x="836" y="135"/>
                    <a:pt x="657" y="115"/>
                  </a:cubicBezTo>
                  <a:cubicBezTo>
                    <a:pt x="535" y="54"/>
                    <a:pt x="412"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923900" y="1607225"/>
              <a:ext cx="12975" cy="11475"/>
            </a:xfrm>
            <a:custGeom>
              <a:avLst/>
              <a:gdLst/>
              <a:ahLst/>
              <a:cxnLst/>
              <a:rect l="l" t="t" r="r" b="b"/>
              <a:pathLst>
                <a:path w="519" h="459" extrusionOk="0">
                  <a:moveTo>
                    <a:pt x="339" y="1"/>
                  </a:moveTo>
                  <a:cubicBezTo>
                    <a:pt x="220" y="40"/>
                    <a:pt x="120" y="100"/>
                    <a:pt x="1" y="140"/>
                  </a:cubicBezTo>
                  <a:lnTo>
                    <a:pt x="1" y="458"/>
                  </a:lnTo>
                  <a:lnTo>
                    <a:pt x="518" y="458"/>
                  </a:lnTo>
                  <a:cubicBezTo>
                    <a:pt x="478" y="359"/>
                    <a:pt x="399" y="239"/>
                    <a:pt x="339" y="140"/>
                  </a:cubicBezTo>
                  <a:cubicBezTo>
                    <a:pt x="419" y="100"/>
                    <a:pt x="41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2367025" y="1632400"/>
              <a:ext cx="25875" cy="11150"/>
            </a:xfrm>
            <a:custGeom>
              <a:avLst/>
              <a:gdLst/>
              <a:ahLst/>
              <a:cxnLst/>
              <a:rect l="l" t="t" r="r" b="b"/>
              <a:pathLst>
                <a:path w="1035" h="446" extrusionOk="0">
                  <a:moveTo>
                    <a:pt x="619" y="0"/>
                  </a:moveTo>
                  <a:cubicBezTo>
                    <a:pt x="447" y="0"/>
                    <a:pt x="237" y="70"/>
                    <a:pt x="0" y="108"/>
                  </a:cubicBezTo>
                  <a:cubicBezTo>
                    <a:pt x="378" y="446"/>
                    <a:pt x="756" y="307"/>
                    <a:pt x="1035" y="386"/>
                  </a:cubicBezTo>
                  <a:cubicBezTo>
                    <a:pt x="951" y="84"/>
                    <a:pt x="808" y="0"/>
                    <a:pt x="6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2325250" y="1628625"/>
              <a:ext cx="19425" cy="8600"/>
            </a:xfrm>
            <a:custGeom>
              <a:avLst/>
              <a:gdLst/>
              <a:ahLst/>
              <a:cxnLst/>
              <a:rect l="l" t="t" r="r" b="b"/>
              <a:pathLst>
                <a:path w="777" h="344" extrusionOk="0">
                  <a:moveTo>
                    <a:pt x="776" y="0"/>
                  </a:moveTo>
                  <a:cubicBezTo>
                    <a:pt x="557" y="0"/>
                    <a:pt x="358" y="40"/>
                    <a:pt x="140" y="40"/>
                  </a:cubicBezTo>
                  <a:cubicBezTo>
                    <a:pt x="0" y="100"/>
                    <a:pt x="0" y="199"/>
                    <a:pt x="100" y="338"/>
                  </a:cubicBezTo>
                  <a:cubicBezTo>
                    <a:pt x="148" y="341"/>
                    <a:pt x="194" y="344"/>
                    <a:pt x="240" y="344"/>
                  </a:cubicBezTo>
                  <a:cubicBezTo>
                    <a:pt x="477" y="344"/>
                    <a:pt x="676" y="284"/>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2349675" y="1628625"/>
              <a:ext cx="12400" cy="7625"/>
            </a:xfrm>
            <a:custGeom>
              <a:avLst/>
              <a:gdLst/>
              <a:ahLst/>
              <a:cxnLst/>
              <a:rect l="l" t="t" r="r" b="b"/>
              <a:pathLst>
                <a:path w="496" h="305" extrusionOk="0">
                  <a:moveTo>
                    <a:pt x="18" y="0"/>
                  </a:moveTo>
                  <a:cubicBezTo>
                    <a:pt x="0" y="160"/>
                    <a:pt x="62" y="305"/>
                    <a:pt x="218" y="305"/>
                  </a:cubicBezTo>
                  <a:cubicBezTo>
                    <a:pt x="236" y="305"/>
                    <a:pt x="256" y="303"/>
                    <a:pt x="277" y="298"/>
                  </a:cubicBezTo>
                  <a:cubicBezTo>
                    <a:pt x="495" y="279"/>
                    <a:pt x="376" y="139"/>
                    <a:pt x="316" y="40"/>
                  </a:cubicBezTo>
                  <a:cubicBezTo>
                    <a:pt x="217" y="40"/>
                    <a:pt x="117" y="0"/>
                    <a:pt x="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2319275" y="1628625"/>
              <a:ext cx="9475" cy="8475"/>
            </a:xfrm>
            <a:custGeom>
              <a:avLst/>
              <a:gdLst/>
              <a:ahLst/>
              <a:cxnLst/>
              <a:rect l="l" t="t" r="r" b="b"/>
              <a:pathLst>
                <a:path w="379" h="339" extrusionOk="0">
                  <a:moveTo>
                    <a:pt x="1" y="0"/>
                  </a:moveTo>
                  <a:cubicBezTo>
                    <a:pt x="1" y="259"/>
                    <a:pt x="120" y="338"/>
                    <a:pt x="339" y="338"/>
                  </a:cubicBezTo>
                  <a:cubicBezTo>
                    <a:pt x="339" y="239"/>
                    <a:pt x="379" y="139"/>
                    <a:pt x="379" y="40"/>
                  </a:cubicBezTo>
                  <a:cubicBezTo>
                    <a:pt x="239" y="40"/>
                    <a:pt x="12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493825" y="1696100"/>
              <a:ext cx="16950" cy="7200"/>
            </a:xfrm>
            <a:custGeom>
              <a:avLst/>
              <a:gdLst/>
              <a:ahLst/>
              <a:cxnLst/>
              <a:rect l="l" t="t" r="r" b="b"/>
              <a:pathLst>
                <a:path w="678" h="288" extrusionOk="0">
                  <a:moveTo>
                    <a:pt x="461" y="1"/>
                  </a:moveTo>
                  <a:cubicBezTo>
                    <a:pt x="317" y="1"/>
                    <a:pt x="185" y="95"/>
                    <a:pt x="62" y="95"/>
                  </a:cubicBezTo>
                  <a:cubicBezTo>
                    <a:pt x="41" y="95"/>
                    <a:pt x="21" y="92"/>
                    <a:pt x="1" y="86"/>
                  </a:cubicBezTo>
                  <a:lnTo>
                    <a:pt x="1" y="265"/>
                  </a:lnTo>
                  <a:cubicBezTo>
                    <a:pt x="66" y="280"/>
                    <a:pt x="128" y="287"/>
                    <a:pt x="188" y="287"/>
                  </a:cubicBezTo>
                  <a:cubicBezTo>
                    <a:pt x="368" y="287"/>
                    <a:pt x="528" y="220"/>
                    <a:pt x="677" y="86"/>
                  </a:cubicBezTo>
                  <a:cubicBezTo>
                    <a:pt x="602" y="22"/>
                    <a:pt x="530" y="1"/>
                    <a:pt x="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475925" y="1702000"/>
              <a:ext cx="17450" cy="5725"/>
            </a:xfrm>
            <a:custGeom>
              <a:avLst/>
              <a:gdLst/>
              <a:ahLst/>
              <a:cxnLst/>
              <a:rect l="l" t="t" r="r" b="b"/>
              <a:pathLst>
                <a:path w="698" h="229" extrusionOk="0">
                  <a:moveTo>
                    <a:pt x="341" y="1"/>
                  </a:moveTo>
                  <a:cubicBezTo>
                    <a:pt x="201" y="1"/>
                    <a:pt x="77" y="43"/>
                    <a:pt x="1" y="228"/>
                  </a:cubicBezTo>
                  <a:cubicBezTo>
                    <a:pt x="240" y="208"/>
                    <a:pt x="498" y="228"/>
                    <a:pt x="697" y="29"/>
                  </a:cubicBezTo>
                  <a:cubicBezTo>
                    <a:pt x="580" y="29"/>
                    <a:pt x="45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2375475" y="1775325"/>
              <a:ext cx="8975" cy="9475"/>
            </a:xfrm>
            <a:custGeom>
              <a:avLst/>
              <a:gdLst/>
              <a:ahLst/>
              <a:cxnLst/>
              <a:rect l="l" t="t" r="r" b="b"/>
              <a:pathLst>
                <a:path w="359" h="379" extrusionOk="0">
                  <a:moveTo>
                    <a:pt x="339" y="0"/>
                  </a:moveTo>
                  <a:cubicBezTo>
                    <a:pt x="239" y="20"/>
                    <a:pt x="100" y="20"/>
                    <a:pt x="1" y="20"/>
                  </a:cubicBezTo>
                  <a:cubicBezTo>
                    <a:pt x="1" y="179"/>
                    <a:pt x="40" y="299"/>
                    <a:pt x="160" y="378"/>
                  </a:cubicBezTo>
                  <a:cubicBezTo>
                    <a:pt x="239" y="339"/>
                    <a:pt x="279" y="259"/>
                    <a:pt x="359" y="199"/>
                  </a:cubicBezTo>
                  <a:cubicBezTo>
                    <a:pt x="359" y="140"/>
                    <a:pt x="339" y="8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2250650" y="1624150"/>
              <a:ext cx="28875" cy="12325"/>
            </a:xfrm>
            <a:custGeom>
              <a:avLst/>
              <a:gdLst/>
              <a:ahLst/>
              <a:cxnLst/>
              <a:rect l="l" t="t" r="r" b="b"/>
              <a:pathLst>
                <a:path w="1155" h="493" extrusionOk="0">
                  <a:moveTo>
                    <a:pt x="483" y="1"/>
                  </a:moveTo>
                  <a:cubicBezTo>
                    <a:pt x="342" y="1"/>
                    <a:pt x="208" y="43"/>
                    <a:pt x="80" y="179"/>
                  </a:cubicBezTo>
                  <a:cubicBezTo>
                    <a:pt x="40" y="259"/>
                    <a:pt x="0" y="378"/>
                    <a:pt x="80" y="418"/>
                  </a:cubicBezTo>
                  <a:cubicBezTo>
                    <a:pt x="197" y="470"/>
                    <a:pt x="313" y="492"/>
                    <a:pt x="426" y="492"/>
                  </a:cubicBezTo>
                  <a:cubicBezTo>
                    <a:pt x="658" y="492"/>
                    <a:pt x="881" y="399"/>
                    <a:pt x="1095" y="279"/>
                  </a:cubicBezTo>
                  <a:cubicBezTo>
                    <a:pt x="1095" y="279"/>
                    <a:pt x="1095" y="239"/>
                    <a:pt x="1154" y="119"/>
                  </a:cubicBezTo>
                  <a:cubicBezTo>
                    <a:pt x="916" y="96"/>
                    <a:pt x="692" y="1"/>
                    <a:pt x="4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2225775" y="1620150"/>
              <a:ext cx="18925" cy="16950"/>
            </a:xfrm>
            <a:custGeom>
              <a:avLst/>
              <a:gdLst/>
              <a:ahLst/>
              <a:cxnLst/>
              <a:rect l="l" t="t" r="r" b="b"/>
              <a:pathLst>
                <a:path w="757" h="678" extrusionOk="0">
                  <a:moveTo>
                    <a:pt x="458" y="1"/>
                  </a:moveTo>
                  <a:cubicBezTo>
                    <a:pt x="438" y="220"/>
                    <a:pt x="299" y="419"/>
                    <a:pt x="80" y="478"/>
                  </a:cubicBezTo>
                  <a:cubicBezTo>
                    <a:pt x="60" y="518"/>
                    <a:pt x="41" y="538"/>
                    <a:pt x="1" y="578"/>
                  </a:cubicBezTo>
                  <a:cubicBezTo>
                    <a:pt x="41" y="598"/>
                    <a:pt x="60" y="637"/>
                    <a:pt x="80" y="677"/>
                  </a:cubicBezTo>
                  <a:cubicBezTo>
                    <a:pt x="757" y="637"/>
                    <a:pt x="757" y="637"/>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2284475" y="1627200"/>
              <a:ext cx="9475" cy="10400"/>
            </a:xfrm>
            <a:custGeom>
              <a:avLst/>
              <a:gdLst/>
              <a:ahLst/>
              <a:cxnLst/>
              <a:rect l="l" t="t" r="r" b="b"/>
              <a:pathLst>
                <a:path w="379" h="416" extrusionOk="0">
                  <a:moveTo>
                    <a:pt x="74" y="1"/>
                  </a:moveTo>
                  <a:cubicBezTo>
                    <a:pt x="48" y="1"/>
                    <a:pt x="14" y="29"/>
                    <a:pt x="0" y="57"/>
                  </a:cubicBezTo>
                  <a:lnTo>
                    <a:pt x="0" y="395"/>
                  </a:lnTo>
                  <a:cubicBezTo>
                    <a:pt x="40" y="415"/>
                    <a:pt x="120" y="415"/>
                    <a:pt x="179" y="415"/>
                  </a:cubicBezTo>
                  <a:cubicBezTo>
                    <a:pt x="338" y="296"/>
                    <a:pt x="378" y="157"/>
                    <a:pt x="139" y="57"/>
                  </a:cubicBezTo>
                  <a:cubicBezTo>
                    <a:pt x="139" y="37"/>
                    <a:pt x="139" y="17"/>
                    <a:pt x="100" y="17"/>
                  </a:cubicBezTo>
                  <a:cubicBezTo>
                    <a:pt x="94" y="6"/>
                    <a:pt x="85" y="1"/>
                    <a:pt x="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2284475" y="1625125"/>
              <a:ext cx="4500" cy="3525"/>
            </a:xfrm>
            <a:custGeom>
              <a:avLst/>
              <a:gdLst/>
              <a:ahLst/>
              <a:cxnLst/>
              <a:rect l="l" t="t" r="r" b="b"/>
              <a:pathLst>
                <a:path w="180" h="141" extrusionOk="0">
                  <a:moveTo>
                    <a:pt x="120" y="1"/>
                  </a:moveTo>
                  <a:cubicBezTo>
                    <a:pt x="80" y="41"/>
                    <a:pt x="40" y="100"/>
                    <a:pt x="0" y="140"/>
                  </a:cubicBezTo>
                  <a:cubicBezTo>
                    <a:pt x="40" y="120"/>
                    <a:pt x="120" y="120"/>
                    <a:pt x="179" y="120"/>
                  </a:cubicBezTo>
                  <a:cubicBezTo>
                    <a:pt x="179" y="80"/>
                    <a:pt x="1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362550" y="1832525"/>
              <a:ext cx="2000" cy="1500"/>
            </a:xfrm>
            <a:custGeom>
              <a:avLst/>
              <a:gdLst/>
              <a:ahLst/>
              <a:cxnLst/>
              <a:rect l="l" t="t" r="r" b="b"/>
              <a:pathLst>
                <a:path w="80" h="60" extrusionOk="0">
                  <a:moveTo>
                    <a:pt x="0" y="0"/>
                  </a:moveTo>
                  <a:lnTo>
                    <a:pt x="40" y="60"/>
                  </a:lnTo>
                  <a:lnTo>
                    <a:pt x="80" y="40"/>
                  </a:ln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175550" y="1642050"/>
              <a:ext cx="4500" cy="1150"/>
            </a:xfrm>
            <a:custGeom>
              <a:avLst/>
              <a:gdLst/>
              <a:ahLst/>
              <a:cxnLst/>
              <a:rect l="l" t="t" r="r" b="b"/>
              <a:pathLst>
                <a:path w="180" h="46" extrusionOk="0">
                  <a:moveTo>
                    <a:pt x="1" y="0"/>
                  </a:moveTo>
                  <a:cubicBezTo>
                    <a:pt x="17" y="16"/>
                    <a:pt x="46" y="45"/>
                    <a:pt x="56" y="45"/>
                  </a:cubicBezTo>
                  <a:cubicBezTo>
                    <a:pt x="59" y="45"/>
                    <a:pt x="60" y="44"/>
                    <a:pt x="60" y="40"/>
                  </a:cubicBezTo>
                  <a:cubicBezTo>
                    <a:pt x="100" y="2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185000" y="1642550"/>
              <a:ext cx="5500" cy="2500"/>
            </a:xfrm>
            <a:custGeom>
              <a:avLst/>
              <a:gdLst/>
              <a:ahLst/>
              <a:cxnLst/>
              <a:rect l="l" t="t" r="r" b="b"/>
              <a:pathLst>
                <a:path w="220" h="100" extrusionOk="0">
                  <a:moveTo>
                    <a:pt x="1" y="0"/>
                  </a:moveTo>
                  <a:cubicBezTo>
                    <a:pt x="80" y="20"/>
                    <a:pt x="140" y="80"/>
                    <a:pt x="219" y="100"/>
                  </a:cubicBezTo>
                  <a:cubicBezTo>
                    <a:pt x="140" y="80"/>
                    <a:pt x="8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180525" y="1619975"/>
              <a:ext cx="47275" cy="17125"/>
            </a:xfrm>
            <a:custGeom>
              <a:avLst/>
              <a:gdLst/>
              <a:ahLst/>
              <a:cxnLst/>
              <a:rect l="l" t="t" r="r" b="b"/>
              <a:pathLst>
                <a:path w="1891" h="685" extrusionOk="0">
                  <a:moveTo>
                    <a:pt x="245" y="0"/>
                  </a:moveTo>
                  <a:cubicBezTo>
                    <a:pt x="217" y="0"/>
                    <a:pt x="177" y="9"/>
                    <a:pt x="120" y="28"/>
                  </a:cubicBezTo>
                  <a:cubicBezTo>
                    <a:pt x="20" y="48"/>
                    <a:pt x="1" y="127"/>
                    <a:pt x="1" y="227"/>
                  </a:cubicBezTo>
                  <a:cubicBezTo>
                    <a:pt x="1" y="386"/>
                    <a:pt x="80" y="446"/>
                    <a:pt x="200" y="485"/>
                  </a:cubicBezTo>
                  <a:cubicBezTo>
                    <a:pt x="266" y="499"/>
                    <a:pt x="334" y="502"/>
                    <a:pt x="403" y="502"/>
                  </a:cubicBezTo>
                  <a:cubicBezTo>
                    <a:pt x="452" y="502"/>
                    <a:pt x="502" y="501"/>
                    <a:pt x="551" y="501"/>
                  </a:cubicBezTo>
                  <a:cubicBezTo>
                    <a:pt x="721" y="501"/>
                    <a:pt x="886" y="519"/>
                    <a:pt x="1015" y="684"/>
                  </a:cubicBezTo>
                  <a:lnTo>
                    <a:pt x="1532" y="664"/>
                  </a:lnTo>
                  <a:cubicBezTo>
                    <a:pt x="1652" y="545"/>
                    <a:pt x="1791" y="605"/>
                    <a:pt x="1890" y="505"/>
                  </a:cubicBezTo>
                  <a:cubicBezTo>
                    <a:pt x="1596" y="199"/>
                    <a:pt x="1413" y="60"/>
                    <a:pt x="1184" y="60"/>
                  </a:cubicBezTo>
                  <a:cubicBezTo>
                    <a:pt x="1027" y="60"/>
                    <a:pt x="848" y="125"/>
                    <a:pt x="597" y="247"/>
                  </a:cubicBezTo>
                  <a:cubicBezTo>
                    <a:pt x="541" y="280"/>
                    <a:pt x="460" y="320"/>
                    <a:pt x="400" y="320"/>
                  </a:cubicBezTo>
                  <a:cubicBezTo>
                    <a:pt x="353" y="320"/>
                    <a:pt x="319" y="296"/>
                    <a:pt x="319" y="227"/>
                  </a:cubicBezTo>
                  <a:cubicBezTo>
                    <a:pt x="304" y="90"/>
                    <a:pt x="335" y="0"/>
                    <a:pt x="2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2164625" y="1617175"/>
              <a:ext cx="13450" cy="16425"/>
            </a:xfrm>
            <a:custGeom>
              <a:avLst/>
              <a:gdLst/>
              <a:ahLst/>
              <a:cxnLst/>
              <a:rect l="l" t="t" r="r" b="b"/>
              <a:pathLst>
                <a:path w="538" h="657" extrusionOk="0">
                  <a:moveTo>
                    <a:pt x="259" y="1"/>
                  </a:moveTo>
                  <a:lnTo>
                    <a:pt x="259" y="1"/>
                  </a:lnTo>
                  <a:cubicBezTo>
                    <a:pt x="0" y="140"/>
                    <a:pt x="139" y="418"/>
                    <a:pt x="99" y="637"/>
                  </a:cubicBezTo>
                  <a:cubicBezTo>
                    <a:pt x="139" y="657"/>
                    <a:pt x="199" y="657"/>
                    <a:pt x="239" y="657"/>
                  </a:cubicBezTo>
                  <a:cubicBezTo>
                    <a:pt x="537" y="438"/>
                    <a:pt x="438" y="219"/>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2219325" y="1632600"/>
              <a:ext cx="8475" cy="4500"/>
            </a:xfrm>
            <a:custGeom>
              <a:avLst/>
              <a:gdLst/>
              <a:ahLst/>
              <a:cxnLst/>
              <a:rect l="l" t="t" r="r" b="b"/>
              <a:pathLst>
                <a:path w="339" h="180" extrusionOk="0">
                  <a:moveTo>
                    <a:pt x="338" y="0"/>
                  </a:moveTo>
                  <a:cubicBezTo>
                    <a:pt x="199" y="0"/>
                    <a:pt x="60" y="40"/>
                    <a:pt x="0" y="179"/>
                  </a:cubicBezTo>
                  <a:lnTo>
                    <a:pt x="338" y="179"/>
                  </a:ln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104050" y="1936125"/>
              <a:ext cx="41800" cy="17750"/>
            </a:xfrm>
            <a:custGeom>
              <a:avLst/>
              <a:gdLst/>
              <a:ahLst/>
              <a:cxnLst/>
              <a:rect l="l" t="t" r="r" b="b"/>
              <a:pathLst>
                <a:path w="1672" h="710" extrusionOk="0">
                  <a:moveTo>
                    <a:pt x="867" y="1"/>
                  </a:moveTo>
                  <a:cubicBezTo>
                    <a:pt x="770" y="1"/>
                    <a:pt x="669" y="15"/>
                    <a:pt x="577" y="34"/>
                  </a:cubicBezTo>
                  <a:cubicBezTo>
                    <a:pt x="438" y="213"/>
                    <a:pt x="219" y="173"/>
                    <a:pt x="0" y="213"/>
                  </a:cubicBezTo>
                  <a:cubicBezTo>
                    <a:pt x="40" y="392"/>
                    <a:pt x="40" y="531"/>
                    <a:pt x="40" y="710"/>
                  </a:cubicBezTo>
                  <a:cubicBezTo>
                    <a:pt x="279" y="710"/>
                    <a:pt x="518" y="690"/>
                    <a:pt x="736" y="690"/>
                  </a:cubicBezTo>
                  <a:cubicBezTo>
                    <a:pt x="1015" y="431"/>
                    <a:pt x="1452" y="471"/>
                    <a:pt x="1671" y="133"/>
                  </a:cubicBezTo>
                  <a:cubicBezTo>
                    <a:pt x="1621" y="76"/>
                    <a:pt x="1566" y="60"/>
                    <a:pt x="1508" y="60"/>
                  </a:cubicBezTo>
                  <a:cubicBezTo>
                    <a:pt x="1432" y="60"/>
                    <a:pt x="1350" y="87"/>
                    <a:pt x="1267" y="87"/>
                  </a:cubicBezTo>
                  <a:cubicBezTo>
                    <a:pt x="1236" y="87"/>
                    <a:pt x="1205" y="84"/>
                    <a:pt x="1174" y="73"/>
                  </a:cubicBezTo>
                  <a:cubicBezTo>
                    <a:pt x="1089" y="20"/>
                    <a:pt x="980" y="1"/>
                    <a:pt x="8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2359075" y="2073550"/>
              <a:ext cx="2000" cy="3675"/>
            </a:xfrm>
            <a:custGeom>
              <a:avLst/>
              <a:gdLst/>
              <a:ahLst/>
              <a:cxnLst/>
              <a:rect l="l" t="t" r="r" b="b"/>
              <a:pathLst>
                <a:path w="80" h="147" extrusionOk="0">
                  <a:moveTo>
                    <a:pt x="39" y="1"/>
                  </a:moveTo>
                  <a:cubicBezTo>
                    <a:pt x="23" y="1"/>
                    <a:pt x="12" y="20"/>
                    <a:pt x="0" y="67"/>
                  </a:cubicBezTo>
                  <a:cubicBezTo>
                    <a:pt x="0" y="87"/>
                    <a:pt x="20" y="107"/>
                    <a:pt x="20" y="146"/>
                  </a:cubicBezTo>
                  <a:cubicBezTo>
                    <a:pt x="30" y="126"/>
                    <a:pt x="45" y="126"/>
                    <a:pt x="57" y="126"/>
                  </a:cubicBezTo>
                  <a:cubicBezTo>
                    <a:pt x="70" y="126"/>
                    <a:pt x="80" y="126"/>
                    <a:pt x="80" y="107"/>
                  </a:cubicBezTo>
                  <a:lnTo>
                    <a:pt x="80" y="27"/>
                  </a:lnTo>
                  <a:cubicBezTo>
                    <a:pt x="63" y="10"/>
                    <a:pt x="50" y="1"/>
                    <a:pt x="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2470950" y="1603750"/>
              <a:ext cx="4025" cy="2500"/>
            </a:xfrm>
            <a:custGeom>
              <a:avLst/>
              <a:gdLst/>
              <a:ahLst/>
              <a:cxnLst/>
              <a:rect l="l" t="t" r="r" b="b"/>
              <a:pathLst>
                <a:path w="161" h="100" extrusionOk="0">
                  <a:moveTo>
                    <a:pt x="1" y="100"/>
                  </a:moveTo>
                  <a:cubicBezTo>
                    <a:pt x="41" y="80"/>
                    <a:pt x="120" y="40"/>
                    <a:pt x="160" y="0"/>
                  </a:cubicBezTo>
                  <a:cubicBezTo>
                    <a:pt x="120" y="40"/>
                    <a:pt x="41" y="80"/>
                    <a:pt x="1" y="10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2461500" y="1606225"/>
              <a:ext cx="5500" cy="4025"/>
            </a:xfrm>
            <a:custGeom>
              <a:avLst/>
              <a:gdLst/>
              <a:ahLst/>
              <a:cxnLst/>
              <a:rect l="l" t="t" r="r" b="b"/>
              <a:pathLst>
                <a:path w="220" h="161" extrusionOk="0">
                  <a:moveTo>
                    <a:pt x="61" y="1"/>
                  </a:moveTo>
                  <a:cubicBezTo>
                    <a:pt x="21" y="80"/>
                    <a:pt x="1" y="140"/>
                    <a:pt x="1" y="160"/>
                  </a:cubicBezTo>
                  <a:cubicBezTo>
                    <a:pt x="81" y="100"/>
                    <a:pt x="160" y="80"/>
                    <a:pt x="220" y="41"/>
                  </a:cubicBezTo>
                  <a:cubicBezTo>
                    <a:pt x="160" y="41"/>
                    <a:pt x="100" y="4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2153675" y="1668250"/>
              <a:ext cx="9475" cy="4150"/>
            </a:xfrm>
            <a:custGeom>
              <a:avLst/>
              <a:gdLst/>
              <a:ahLst/>
              <a:cxnLst/>
              <a:rect l="l" t="t" r="r" b="b"/>
              <a:pathLst>
                <a:path w="379" h="166" extrusionOk="0">
                  <a:moveTo>
                    <a:pt x="250" y="0"/>
                  </a:moveTo>
                  <a:cubicBezTo>
                    <a:pt x="140" y="0"/>
                    <a:pt x="64" y="38"/>
                    <a:pt x="0" y="166"/>
                  </a:cubicBezTo>
                  <a:lnTo>
                    <a:pt x="378" y="166"/>
                  </a:lnTo>
                  <a:cubicBezTo>
                    <a:pt x="378" y="86"/>
                    <a:pt x="358" y="46"/>
                    <a:pt x="339" y="6"/>
                  </a:cubicBezTo>
                  <a:cubicBezTo>
                    <a:pt x="307" y="3"/>
                    <a:pt x="277"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2439625" y="1617175"/>
              <a:ext cx="5000" cy="2500"/>
            </a:xfrm>
            <a:custGeom>
              <a:avLst/>
              <a:gdLst/>
              <a:ahLst/>
              <a:cxnLst/>
              <a:rect l="l" t="t" r="r" b="b"/>
              <a:pathLst>
                <a:path w="200" h="100" extrusionOk="0">
                  <a:moveTo>
                    <a:pt x="200" y="1"/>
                  </a:moveTo>
                  <a:cubicBezTo>
                    <a:pt x="120" y="20"/>
                    <a:pt x="80" y="40"/>
                    <a:pt x="1" y="100"/>
                  </a:cubicBezTo>
                  <a:cubicBezTo>
                    <a:pt x="80" y="60"/>
                    <a:pt x="160" y="2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1405200" y="1576400"/>
              <a:ext cx="10975" cy="9975"/>
            </a:xfrm>
            <a:custGeom>
              <a:avLst/>
              <a:gdLst/>
              <a:ahLst/>
              <a:cxnLst/>
              <a:rect l="l" t="t" r="r" b="b"/>
              <a:pathLst>
                <a:path w="439" h="399" extrusionOk="0">
                  <a:moveTo>
                    <a:pt x="100" y="0"/>
                  </a:moveTo>
                  <a:cubicBezTo>
                    <a:pt x="1" y="159"/>
                    <a:pt x="61" y="279"/>
                    <a:pt x="240" y="378"/>
                  </a:cubicBezTo>
                  <a:cubicBezTo>
                    <a:pt x="240" y="378"/>
                    <a:pt x="259" y="398"/>
                    <a:pt x="299" y="398"/>
                  </a:cubicBezTo>
                  <a:cubicBezTo>
                    <a:pt x="359" y="398"/>
                    <a:pt x="379" y="398"/>
                    <a:pt x="439" y="358"/>
                  </a:cubicBezTo>
                  <a:cubicBezTo>
                    <a:pt x="439" y="259"/>
                    <a:pt x="399" y="159"/>
                    <a:pt x="399" y="60"/>
                  </a:cubicBezTo>
                  <a:cubicBezTo>
                    <a:pt x="299" y="40"/>
                    <a:pt x="20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411175" y="1584850"/>
              <a:ext cx="5000" cy="2700"/>
            </a:xfrm>
            <a:custGeom>
              <a:avLst/>
              <a:gdLst/>
              <a:ahLst/>
              <a:cxnLst/>
              <a:rect l="l" t="t" r="r" b="b"/>
              <a:pathLst>
                <a:path w="200" h="108" extrusionOk="0">
                  <a:moveTo>
                    <a:pt x="200" y="1"/>
                  </a:moveTo>
                  <a:lnTo>
                    <a:pt x="200" y="1"/>
                  </a:lnTo>
                  <a:cubicBezTo>
                    <a:pt x="120" y="20"/>
                    <a:pt x="60" y="20"/>
                    <a:pt x="1" y="20"/>
                  </a:cubicBezTo>
                  <a:cubicBezTo>
                    <a:pt x="32" y="72"/>
                    <a:pt x="68" y="108"/>
                    <a:pt x="104" y="108"/>
                  </a:cubicBezTo>
                  <a:cubicBezTo>
                    <a:pt x="137" y="108"/>
                    <a:pt x="171" y="77"/>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639450" y="1591250"/>
              <a:ext cx="193475" cy="23475"/>
            </a:xfrm>
            <a:custGeom>
              <a:avLst/>
              <a:gdLst/>
              <a:ahLst/>
              <a:cxnLst/>
              <a:rect l="l" t="t" r="r" b="b"/>
              <a:pathLst>
                <a:path w="7739" h="939" extrusionOk="0">
                  <a:moveTo>
                    <a:pt x="2969" y="0"/>
                  </a:moveTo>
                  <a:cubicBezTo>
                    <a:pt x="2877" y="0"/>
                    <a:pt x="2789" y="31"/>
                    <a:pt x="2706" y="83"/>
                  </a:cubicBezTo>
                  <a:cubicBezTo>
                    <a:pt x="2602" y="117"/>
                    <a:pt x="2498" y="139"/>
                    <a:pt x="2394" y="139"/>
                  </a:cubicBezTo>
                  <a:cubicBezTo>
                    <a:pt x="2319" y="139"/>
                    <a:pt x="2244" y="128"/>
                    <a:pt x="2169" y="103"/>
                  </a:cubicBezTo>
                  <a:lnTo>
                    <a:pt x="80" y="103"/>
                  </a:lnTo>
                  <a:cubicBezTo>
                    <a:pt x="40" y="142"/>
                    <a:pt x="0" y="182"/>
                    <a:pt x="0" y="262"/>
                  </a:cubicBezTo>
                  <a:lnTo>
                    <a:pt x="0" y="441"/>
                  </a:lnTo>
                  <a:cubicBezTo>
                    <a:pt x="0" y="481"/>
                    <a:pt x="40" y="560"/>
                    <a:pt x="80" y="580"/>
                  </a:cubicBezTo>
                  <a:cubicBezTo>
                    <a:pt x="1851" y="649"/>
                    <a:pt x="3607" y="810"/>
                    <a:pt x="5360" y="810"/>
                  </a:cubicBezTo>
                  <a:cubicBezTo>
                    <a:pt x="5616" y="810"/>
                    <a:pt x="5872" y="806"/>
                    <a:pt x="6127" y="799"/>
                  </a:cubicBezTo>
                  <a:cubicBezTo>
                    <a:pt x="6240" y="859"/>
                    <a:pt x="6356" y="871"/>
                    <a:pt x="6473" y="871"/>
                  </a:cubicBezTo>
                  <a:cubicBezTo>
                    <a:pt x="6547" y="871"/>
                    <a:pt x="6622" y="866"/>
                    <a:pt x="6697" y="866"/>
                  </a:cubicBezTo>
                  <a:cubicBezTo>
                    <a:pt x="6813" y="866"/>
                    <a:pt x="6929" y="878"/>
                    <a:pt x="7042" y="938"/>
                  </a:cubicBezTo>
                  <a:lnTo>
                    <a:pt x="7221" y="938"/>
                  </a:lnTo>
                  <a:cubicBezTo>
                    <a:pt x="7341" y="859"/>
                    <a:pt x="7500" y="898"/>
                    <a:pt x="7619" y="839"/>
                  </a:cubicBezTo>
                  <a:cubicBezTo>
                    <a:pt x="7719" y="699"/>
                    <a:pt x="7739" y="580"/>
                    <a:pt x="7739" y="441"/>
                  </a:cubicBezTo>
                  <a:cubicBezTo>
                    <a:pt x="7628" y="331"/>
                    <a:pt x="7493" y="314"/>
                    <a:pt x="7353" y="314"/>
                  </a:cubicBezTo>
                  <a:cubicBezTo>
                    <a:pt x="7291" y="314"/>
                    <a:pt x="7229" y="317"/>
                    <a:pt x="7167" y="317"/>
                  </a:cubicBezTo>
                  <a:cubicBezTo>
                    <a:pt x="7067" y="317"/>
                    <a:pt x="6969" y="308"/>
                    <a:pt x="6883" y="262"/>
                  </a:cubicBezTo>
                  <a:cubicBezTo>
                    <a:pt x="6637" y="225"/>
                    <a:pt x="6383" y="150"/>
                    <a:pt x="6127" y="150"/>
                  </a:cubicBezTo>
                  <a:cubicBezTo>
                    <a:pt x="5968" y="150"/>
                    <a:pt x="5809" y="178"/>
                    <a:pt x="5650" y="262"/>
                  </a:cubicBezTo>
                  <a:cubicBezTo>
                    <a:pt x="5518" y="249"/>
                    <a:pt x="5388" y="245"/>
                    <a:pt x="5258" y="245"/>
                  </a:cubicBezTo>
                  <a:cubicBezTo>
                    <a:pt x="5112" y="245"/>
                    <a:pt x="4967" y="250"/>
                    <a:pt x="4823" y="250"/>
                  </a:cubicBezTo>
                  <a:cubicBezTo>
                    <a:pt x="4516" y="250"/>
                    <a:pt x="4215" y="229"/>
                    <a:pt x="3919" y="103"/>
                  </a:cubicBezTo>
                  <a:cubicBezTo>
                    <a:pt x="3830" y="33"/>
                    <a:pt x="3740" y="3"/>
                    <a:pt x="3651" y="3"/>
                  </a:cubicBezTo>
                  <a:cubicBezTo>
                    <a:pt x="3561" y="3"/>
                    <a:pt x="3472" y="33"/>
                    <a:pt x="3382" y="83"/>
                  </a:cubicBezTo>
                  <a:lnTo>
                    <a:pt x="3223" y="83"/>
                  </a:lnTo>
                  <a:cubicBezTo>
                    <a:pt x="3137" y="26"/>
                    <a:pt x="3052" y="0"/>
                    <a:pt x="29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758300" y="1462025"/>
              <a:ext cx="8475" cy="109925"/>
            </a:xfrm>
            <a:custGeom>
              <a:avLst/>
              <a:gdLst/>
              <a:ahLst/>
              <a:cxnLst/>
              <a:rect l="l" t="t" r="r" b="b"/>
              <a:pathLst>
                <a:path w="339" h="4397" extrusionOk="0">
                  <a:moveTo>
                    <a:pt x="239" y="0"/>
                  </a:moveTo>
                  <a:cubicBezTo>
                    <a:pt x="180" y="199"/>
                    <a:pt x="259" y="458"/>
                    <a:pt x="40" y="577"/>
                  </a:cubicBezTo>
                  <a:lnTo>
                    <a:pt x="40" y="3680"/>
                  </a:lnTo>
                  <a:cubicBezTo>
                    <a:pt x="40" y="3959"/>
                    <a:pt x="1" y="4237"/>
                    <a:pt x="339" y="4396"/>
                  </a:cubicBezTo>
                  <a:lnTo>
                    <a:pt x="339" y="159"/>
                  </a:lnTo>
                  <a:cubicBezTo>
                    <a:pt x="339" y="99"/>
                    <a:pt x="259" y="6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683700" y="1558000"/>
              <a:ext cx="44800" cy="26875"/>
            </a:xfrm>
            <a:custGeom>
              <a:avLst/>
              <a:gdLst/>
              <a:ahLst/>
              <a:cxnLst/>
              <a:rect l="l" t="t" r="r" b="b"/>
              <a:pathLst>
                <a:path w="1792" h="1075" extrusionOk="0">
                  <a:moveTo>
                    <a:pt x="1334" y="0"/>
                  </a:moveTo>
                  <a:cubicBezTo>
                    <a:pt x="1155" y="80"/>
                    <a:pt x="1254" y="279"/>
                    <a:pt x="1115" y="338"/>
                  </a:cubicBezTo>
                  <a:cubicBezTo>
                    <a:pt x="1095" y="398"/>
                    <a:pt x="1095" y="438"/>
                    <a:pt x="1095" y="498"/>
                  </a:cubicBezTo>
                  <a:cubicBezTo>
                    <a:pt x="1095" y="563"/>
                    <a:pt x="1077" y="593"/>
                    <a:pt x="1047" y="593"/>
                  </a:cubicBezTo>
                  <a:cubicBezTo>
                    <a:pt x="1023" y="593"/>
                    <a:pt x="991" y="573"/>
                    <a:pt x="956" y="537"/>
                  </a:cubicBezTo>
                  <a:cubicBezTo>
                    <a:pt x="657" y="577"/>
                    <a:pt x="339" y="577"/>
                    <a:pt x="41" y="577"/>
                  </a:cubicBezTo>
                  <a:cubicBezTo>
                    <a:pt x="1" y="836"/>
                    <a:pt x="359" y="836"/>
                    <a:pt x="399" y="1035"/>
                  </a:cubicBezTo>
                  <a:lnTo>
                    <a:pt x="438" y="1075"/>
                  </a:lnTo>
                  <a:cubicBezTo>
                    <a:pt x="598" y="1035"/>
                    <a:pt x="777" y="1035"/>
                    <a:pt x="956" y="1035"/>
                  </a:cubicBezTo>
                  <a:cubicBezTo>
                    <a:pt x="1005" y="1041"/>
                    <a:pt x="1055" y="1044"/>
                    <a:pt x="1103" y="1044"/>
                  </a:cubicBezTo>
                  <a:cubicBezTo>
                    <a:pt x="1362" y="1044"/>
                    <a:pt x="1588" y="948"/>
                    <a:pt x="1672" y="697"/>
                  </a:cubicBezTo>
                  <a:cubicBezTo>
                    <a:pt x="1791" y="398"/>
                    <a:pt x="1572" y="179"/>
                    <a:pt x="1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703600" y="1506775"/>
              <a:ext cx="13450" cy="60700"/>
            </a:xfrm>
            <a:custGeom>
              <a:avLst/>
              <a:gdLst/>
              <a:ahLst/>
              <a:cxnLst/>
              <a:rect l="l" t="t" r="r" b="b"/>
              <a:pathLst>
                <a:path w="538" h="2428" extrusionOk="0">
                  <a:moveTo>
                    <a:pt x="319" y="0"/>
                  </a:moveTo>
                  <a:cubicBezTo>
                    <a:pt x="199" y="796"/>
                    <a:pt x="0" y="1632"/>
                    <a:pt x="299" y="2427"/>
                  </a:cubicBezTo>
                  <a:cubicBezTo>
                    <a:pt x="478" y="2348"/>
                    <a:pt x="478" y="2189"/>
                    <a:pt x="498" y="2069"/>
                  </a:cubicBezTo>
                  <a:cubicBezTo>
                    <a:pt x="498" y="1453"/>
                    <a:pt x="498" y="836"/>
                    <a:pt x="538" y="199"/>
                  </a:cubicBezTo>
                  <a:cubicBezTo>
                    <a:pt x="458" y="159"/>
                    <a:pt x="398" y="8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780675" y="1589825"/>
              <a:ext cx="30875" cy="9425"/>
            </a:xfrm>
            <a:custGeom>
              <a:avLst/>
              <a:gdLst/>
              <a:ahLst/>
              <a:cxnLst/>
              <a:rect l="l" t="t" r="r" b="b"/>
              <a:pathLst>
                <a:path w="1235" h="377" extrusionOk="0">
                  <a:moveTo>
                    <a:pt x="558" y="0"/>
                  </a:moveTo>
                  <a:lnTo>
                    <a:pt x="41" y="140"/>
                  </a:lnTo>
                  <a:cubicBezTo>
                    <a:pt x="1" y="219"/>
                    <a:pt x="1" y="259"/>
                    <a:pt x="1" y="319"/>
                  </a:cubicBezTo>
                  <a:cubicBezTo>
                    <a:pt x="255" y="331"/>
                    <a:pt x="525" y="376"/>
                    <a:pt x="790" y="376"/>
                  </a:cubicBezTo>
                  <a:cubicBezTo>
                    <a:pt x="941" y="376"/>
                    <a:pt x="1090" y="362"/>
                    <a:pt x="1234" y="319"/>
                  </a:cubicBezTo>
                  <a:cubicBezTo>
                    <a:pt x="1155" y="259"/>
                    <a:pt x="1095" y="199"/>
                    <a:pt x="1075" y="140"/>
                  </a:cubicBezTo>
                  <a:lnTo>
                    <a:pt x="737" y="140"/>
                  </a:lnTo>
                  <a:cubicBezTo>
                    <a:pt x="677" y="100"/>
                    <a:pt x="598"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1719525" y="1464500"/>
              <a:ext cx="8475" cy="11950"/>
            </a:xfrm>
            <a:custGeom>
              <a:avLst/>
              <a:gdLst/>
              <a:ahLst/>
              <a:cxnLst/>
              <a:rect l="l" t="t" r="r" b="b"/>
              <a:pathLst>
                <a:path w="339" h="478" extrusionOk="0">
                  <a:moveTo>
                    <a:pt x="40" y="0"/>
                  </a:moveTo>
                  <a:cubicBezTo>
                    <a:pt x="40" y="180"/>
                    <a:pt x="0" y="359"/>
                    <a:pt x="199" y="478"/>
                  </a:cubicBezTo>
                  <a:cubicBezTo>
                    <a:pt x="318" y="259"/>
                    <a:pt x="338" y="6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1707075" y="1589200"/>
              <a:ext cx="12950" cy="4125"/>
            </a:xfrm>
            <a:custGeom>
              <a:avLst/>
              <a:gdLst/>
              <a:ahLst/>
              <a:cxnLst/>
              <a:rect l="l" t="t" r="r" b="b"/>
              <a:pathLst>
                <a:path w="518" h="165" extrusionOk="0">
                  <a:moveTo>
                    <a:pt x="252" y="1"/>
                  </a:moveTo>
                  <a:cubicBezTo>
                    <a:pt x="165" y="1"/>
                    <a:pt x="80" y="55"/>
                    <a:pt x="1" y="165"/>
                  </a:cubicBezTo>
                  <a:lnTo>
                    <a:pt x="518" y="165"/>
                  </a:lnTo>
                  <a:cubicBezTo>
                    <a:pt x="428" y="55"/>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1724475" y="1589250"/>
              <a:ext cx="12975" cy="5475"/>
            </a:xfrm>
            <a:custGeom>
              <a:avLst/>
              <a:gdLst/>
              <a:ahLst/>
              <a:cxnLst/>
              <a:rect l="l" t="t" r="r" b="b"/>
              <a:pathLst>
                <a:path w="519" h="219" extrusionOk="0">
                  <a:moveTo>
                    <a:pt x="246" y="1"/>
                  </a:moveTo>
                  <a:cubicBezTo>
                    <a:pt x="161" y="1"/>
                    <a:pt x="79" y="56"/>
                    <a:pt x="1" y="163"/>
                  </a:cubicBezTo>
                  <a:cubicBezTo>
                    <a:pt x="93" y="197"/>
                    <a:pt x="193" y="219"/>
                    <a:pt x="295" y="219"/>
                  </a:cubicBezTo>
                  <a:cubicBezTo>
                    <a:pt x="368" y="219"/>
                    <a:pt x="443" y="208"/>
                    <a:pt x="518" y="183"/>
                  </a:cubicBezTo>
                  <a:cubicBezTo>
                    <a:pt x="427" y="61"/>
                    <a:pt x="335" y="1"/>
                    <a:pt x="2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1589225" y="1486875"/>
              <a:ext cx="16925" cy="95600"/>
            </a:xfrm>
            <a:custGeom>
              <a:avLst/>
              <a:gdLst/>
              <a:ahLst/>
              <a:cxnLst/>
              <a:rect l="l" t="t" r="r" b="b"/>
              <a:pathLst>
                <a:path w="677" h="3824" extrusionOk="0">
                  <a:moveTo>
                    <a:pt x="299" y="1"/>
                  </a:moveTo>
                  <a:cubicBezTo>
                    <a:pt x="259" y="120"/>
                    <a:pt x="179" y="239"/>
                    <a:pt x="179" y="339"/>
                  </a:cubicBezTo>
                  <a:cubicBezTo>
                    <a:pt x="179" y="1194"/>
                    <a:pt x="179" y="2050"/>
                    <a:pt x="159" y="2885"/>
                  </a:cubicBezTo>
                  <a:cubicBezTo>
                    <a:pt x="159" y="3124"/>
                    <a:pt x="239" y="3363"/>
                    <a:pt x="0" y="3542"/>
                  </a:cubicBezTo>
                  <a:cubicBezTo>
                    <a:pt x="40" y="3661"/>
                    <a:pt x="60" y="3780"/>
                    <a:pt x="179" y="3820"/>
                  </a:cubicBezTo>
                  <a:cubicBezTo>
                    <a:pt x="190" y="3822"/>
                    <a:pt x="200" y="3823"/>
                    <a:pt x="209" y="3823"/>
                  </a:cubicBezTo>
                  <a:cubicBezTo>
                    <a:pt x="291" y="3823"/>
                    <a:pt x="340" y="3750"/>
                    <a:pt x="358" y="3661"/>
                  </a:cubicBezTo>
                  <a:cubicBezTo>
                    <a:pt x="398" y="3422"/>
                    <a:pt x="279" y="3084"/>
                    <a:pt x="517" y="2865"/>
                  </a:cubicBezTo>
                  <a:cubicBezTo>
                    <a:pt x="577" y="1990"/>
                    <a:pt x="458" y="1135"/>
                    <a:pt x="677" y="200"/>
                  </a:cubicBezTo>
                  <a:cubicBezTo>
                    <a:pt x="537" y="160"/>
                    <a:pt x="438" y="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1648900" y="1572425"/>
              <a:ext cx="46775" cy="12450"/>
            </a:xfrm>
            <a:custGeom>
              <a:avLst/>
              <a:gdLst/>
              <a:ahLst/>
              <a:cxnLst/>
              <a:rect l="l" t="t" r="r" b="b"/>
              <a:pathLst>
                <a:path w="1871" h="498" extrusionOk="0">
                  <a:moveTo>
                    <a:pt x="438" y="0"/>
                  </a:moveTo>
                  <a:cubicBezTo>
                    <a:pt x="299" y="80"/>
                    <a:pt x="159" y="179"/>
                    <a:pt x="0" y="299"/>
                  </a:cubicBezTo>
                  <a:cubicBezTo>
                    <a:pt x="151" y="313"/>
                    <a:pt x="300" y="316"/>
                    <a:pt x="447" y="316"/>
                  </a:cubicBezTo>
                  <a:cubicBezTo>
                    <a:pt x="552" y="316"/>
                    <a:pt x="656" y="314"/>
                    <a:pt x="759" y="314"/>
                  </a:cubicBezTo>
                  <a:cubicBezTo>
                    <a:pt x="1117" y="314"/>
                    <a:pt x="1461" y="333"/>
                    <a:pt x="1791" y="498"/>
                  </a:cubicBezTo>
                  <a:cubicBezTo>
                    <a:pt x="1870" y="159"/>
                    <a:pt x="1552" y="139"/>
                    <a:pt x="14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1596675" y="1482975"/>
              <a:ext cx="9975" cy="12425"/>
            </a:xfrm>
            <a:custGeom>
              <a:avLst/>
              <a:gdLst/>
              <a:ahLst/>
              <a:cxnLst/>
              <a:rect l="l" t="t" r="r" b="b"/>
              <a:pathLst>
                <a:path w="399" h="497" extrusionOk="0">
                  <a:moveTo>
                    <a:pt x="137" y="0"/>
                  </a:moveTo>
                  <a:cubicBezTo>
                    <a:pt x="45" y="0"/>
                    <a:pt x="47" y="139"/>
                    <a:pt x="1" y="216"/>
                  </a:cubicBezTo>
                  <a:cubicBezTo>
                    <a:pt x="41" y="380"/>
                    <a:pt x="92" y="497"/>
                    <a:pt x="196" y="497"/>
                  </a:cubicBezTo>
                  <a:cubicBezTo>
                    <a:pt x="244" y="497"/>
                    <a:pt x="303" y="472"/>
                    <a:pt x="379" y="415"/>
                  </a:cubicBezTo>
                  <a:cubicBezTo>
                    <a:pt x="398" y="356"/>
                    <a:pt x="398" y="316"/>
                    <a:pt x="359" y="236"/>
                  </a:cubicBezTo>
                  <a:cubicBezTo>
                    <a:pt x="339" y="157"/>
                    <a:pt x="259" y="117"/>
                    <a:pt x="239" y="37"/>
                  </a:cubicBezTo>
                  <a:cubicBezTo>
                    <a:pt x="196" y="11"/>
                    <a:pt x="163" y="0"/>
                    <a:pt x="1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1707575" y="1570925"/>
              <a:ext cx="9475" cy="7950"/>
            </a:xfrm>
            <a:custGeom>
              <a:avLst/>
              <a:gdLst/>
              <a:ahLst/>
              <a:cxnLst/>
              <a:rect l="l" t="t" r="r" b="b"/>
              <a:pathLst>
                <a:path w="379" h="318" extrusionOk="0">
                  <a:moveTo>
                    <a:pt x="140" y="1"/>
                  </a:moveTo>
                  <a:cubicBezTo>
                    <a:pt x="112" y="14"/>
                    <a:pt x="76" y="37"/>
                    <a:pt x="42" y="37"/>
                  </a:cubicBezTo>
                  <a:cubicBezTo>
                    <a:pt x="27" y="37"/>
                    <a:pt x="13" y="33"/>
                    <a:pt x="1" y="20"/>
                  </a:cubicBezTo>
                  <a:lnTo>
                    <a:pt x="1" y="20"/>
                  </a:lnTo>
                  <a:cubicBezTo>
                    <a:pt x="1" y="155"/>
                    <a:pt x="15" y="317"/>
                    <a:pt x="126" y="317"/>
                  </a:cubicBezTo>
                  <a:cubicBezTo>
                    <a:pt x="147" y="317"/>
                    <a:pt x="171" y="311"/>
                    <a:pt x="200" y="299"/>
                  </a:cubicBezTo>
                  <a:cubicBezTo>
                    <a:pt x="379" y="259"/>
                    <a:pt x="25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1603150" y="1484400"/>
              <a:ext cx="3000" cy="5000"/>
            </a:xfrm>
            <a:custGeom>
              <a:avLst/>
              <a:gdLst/>
              <a:ahLst/>
              <a:cxnLst/>
              <a:rect l="l" t="t" r="r" b="b"/>
              <a:pathLst>
                <a:path w="120" h="200" extrusionOk="0">
                  <a:moveTo>
                    <a:pt x="0" y="0"/>
                  </a:moveTo>
                  <a:lnTo>
                    <a:pt x="0" y="0"/>
                  </a:lnTo>
                  <a:cubicBezTo>
                    <a:pt x="20" y="60"/>
                    <a:pt x="80" y="139"/>
                    <a:pt x="120" y="199"/>
                  </a:cubicBezTo>
                  <a:cubicBezTo>
                    <a:pt x="120" y="100"/>
                    <a:pt x="10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1511150" y="1593300"/>
              <a:ext cx="59200" cy="13350"/>
            </a:xfrm>
            <a:custGeom>
              <a:avLst/>
              <a:gdLst/>
              <a:ahLst/>
              <a:cxnLst/>
              <a:rect l="l" t="t" r="r" b="b"/>
              <a:pathLst>
                <a:path w="2368" h="534" extrusionOk="0">
                  <a:moveTo>
                    <a:pt x="20" y="1"/>
                  </a:moveTo>
                  <a:cubicBezTo>
                    <a:pt x="0" y="160"/>
                    <a:pt x="0" y="319"/>
                    <a:pt x="0" y="478"/>
                  </a:cubicBezTo>
                  <a:cubicBezTo>
                    <a:pt x="169" y="520"/>
                    <a:pt x="342" y="534"/>
                    <a:pt x="516" y="534"/>
                  </a:cubicBezTo>
                  <a:cubicBezTo>
                    <a:pt x="750" y="534"/>
                    <a:pt x="985" y="509"/>
                    <a:pt x="1213" y="498"/>
                  </a:cubicBezTo>
                  <a:cubicBezTo>
                    <a:pt x="1305" y="406"/>
                    <a:pt x="1402" y="351"/>
                    <a:pt x="1493" y="351"/>
                  </a:cubicBezTo>
                  <a:cubicBezTo>
                    <a:pt x="1581" y="351"/>
                    <a:pt x="1663" y="401"/>
                    <a:pt x="1731" y="518"/>
                  </a:cubicBezTo>
                  <a:lnTo>
                    <a:pt x="2268" y="518"/>
                  </a:lnTo>
                  <a:cubicBezTo>
                    <a:pt x="2367" y="379"/>
                    <a:pt x="2327" y="200"/>
                    <a:pt x="2288" y="1"/>
                  </a:cubicBezTo>
                  <a:lnTo>
                    <a:pt x="895" y="1"/>
                  </a:lnTo>
                  <a:cubicBezTo>
                    <a:pt x="863" y="64"/>
                    <a:pt x="838" y="87"/>
                    <a:pt x="815" y="87"/>
                  </a:cubicBezTo>
                  <a:cubicBezTo>
                    <a:pt x="781" y="87"/>
                    <a:pt x="752" y="36"/>
                    <a:pt x="716" y="1"/>
                  </a:cubicBezTo>
                  <a:lnTo>
                    <a:pt x="537" y="1"/>
                  </a:lnTo>
                  <a:cubicBezTo>
                    <a:pt x="475" y="53"/>
                    <a:pt x="418" y="83"/>
                    <a:pt x="363" y="83"/>
                  </a:cubicBezTo>
                  <a:cubicBezTo>
                    <a:pt x="314" y="83"/>
                    <a:pt x="266" y="5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1475825" y="1592800"/>
              <a:ext cx="32350" cy="9800"/>
            </a:xfrm>
            <a:custGeom>
              <a:avLst/>
              <a:gdLst/>
              <a:ahLst/>
              <a:cxnLst/>
              <a:rect l="l" t="t" r="r" b="b"/>
              <a:pathLst>
                <a:path w="1294" h="392" extrusionOk="0">
                  <a:moveTo>
                    <a:pt x="1294" y="1"/>
                  </a:moveTo>
                  <a:lnTo>
                    <a:pt x="1294" y="1"/>
                  </a:lnTo>
                  <a:cubicBezTo>
                    <a:pt x="1183" y="42"/>
                    <a:pt x="1063" y="48"/>
                    <a:pt x="939" y="48"/>
                  </a:cubicBezTo>
                  <a:cubicBezTo>
                    <a:pt x="879" y="48"/>
                    <a:pt x="818" y="47"/>
                    <a:pt x="757" y="47"/>
                  </a:cubicBezTo>
                  <a:cubicBezTo>
                    <a:pt x="509" y="47"/>
                    <a:pt x="248" y="71"/>
                    <a:pt x="1" y="319"/>
                  </a:cubicBezTo>
                  <a:cubicBezTo>
                    <a:pt x="16" y="318"/>
                    <a:pt x="32" y="318"/>
                    <a:pt x="48" y="318"/>
                  </a:cubicBezTo>
                  <a:cubicBezTo>
                    <a:pt x="304" y="318"/>
                    <a:pt x="549" y="391"/>
                    <a:pt x="762" y="391"/>
                  </a:cubicBezTo>
                  <a:cubicBezTo>
                    <a:pt x="981" y="391"/>
                    <a:pt x="1166" y="314"/>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1513125" y="1391400"/>
              <a:ext cx="5500" cy="5000"/>
            </a:xfrm>
            <a:custGeom>
              <a:avLst/>
              <a:gdLst/>
              <a:ahLst/>
              <a:cxnLst/>
              <a:rect l="l" t="t" r="r" b="b"/>
              <a:pathLst>
                <a:path w="220" h="200" extrusionOk="0">
                  <a:moveTo>
                    <a:pt x="100" y="0"/>
                  </a:moveTo>
                  <a:cubicBezTo>
                    <a:pt x="60" y="0"/>
                    <a:pt x="20" y="40"/>
                    <a:pt x="1" y="80"/>
                  </a:cubicBezTo>
                  <a:cubicBezTo>
                    <a:pt x="20" y="120"/>
                    <a:pt x="20" y="179"/>
                    <a:pt x="40" y="199"/>
                  </a:cubicBezTo>
                  <a:cubicBezTo>
                    <a:pt x="60" y="199"/>
                    <a:pt x="140" y="179"/>
                    <a:pt x="160" y="139"/>
                  </a:cubicBezTo>
                  <a:cubicBezTo>
                    <a:pt x="219" y="80"/>
                    <a:pt x="2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1564350" y="1593800"/>
              <a:ext cx="77100" cy="12450"/>
            </a:xfrm>
            <a:custGeom>
              <a:avLst/>
              <a:gdLst/>
              <a:ahLst/>
              <a:cxnLst/>
              <a:rect l="l" t="t" r="r" b="b"/>
              <a:pathLst>
                <a:path w="3084" h="498" extrusionOk="0">
                  <a:moveTo>
                    <a:pt x="2547" y="239"/>
                  </a:moveTo>
                  <a:cubicBezTo>
                    <a:pt x="2575" y="239"/>
                    <a:pt x="2603" y="241"/>
                    <a:pt x="2631" y="243"/>
                  </a:cubicBezTo>
                  <a:lnTo>
                    <a:pt x="2631" y="243"/>
                  </a:lnTo>
                  <a:cubicBezTo>
                    <a:pt x="2627" y="243"/>
                    <a:pt x="2622" y="243"/>
                    <a:pt x="2617" y="243"/>
                  </a:cubicBezTo>
                  <a:cubicBezTo>
                    <a:pt x="2593" y="243"/>
                    <a:pt x="2570" y="242"/>
                    <a:pt x="2547" y="239"/>
                  </a:cubicBezTo>
                  <a:close/>
                  <a:moveTo>
                    <a:pt x="140" y="1"/>
                  </a:moveTo>
                  <a:cubicBezTo>
                    <a:pt x="1" y="160"/>
                    <a:pt x="20" y="339"/>
                    <a:pt x="140" y="498"/>
                  </a:cubicBezTo>
                  <a:cubicBezTo>
                    <a:pt x="1134" y="498"/>
                    <a:pt x="2129" y="498"/>
                    <a:pt x="3084" y="478"/>
                  </a:cubicBezTo>
                  <a:lnTo>
                    <a:pt x="3084" y="339"/>
                  </a:lnTo>
                  <a:cubicBezTo>
                    <a:pt x="3033" y="281"/>
                    <a:pt x="2972" y="255"/>
                    <a:pt x="2906" y="244"/>
                  </a:cubicBezTo>
                  <a:lnTo>
                    <a:pt x="2906" y="244"/>
                  </a:lnTo>
                  <a:cubicBezTo>
                    <a:pt x="2969" y="232"/>
                    <a:pt x="3029" y="208"/>
                    <a:pt x="3084" y="160"/>
                  </a:cubicBezTo>
                  <a:lnTo>
                    <a:pt x="3084"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1516100" y="1593300"/>
              <a:ext cx="8000" cy="7150"/>
            </a:xfrm>
            <a:custGeom>
              <a:avLst/>
              <a:gdLst/>
              <a:ahLst/>
              <a:cxnLst/>
              <a:rect l="l" t="t" r="r" b="b"/>
              <a:pathLst>
                <a:path w="320" h="286" extrusionOk="0">
                  <a:moveTo>
                    <a:pt x="200" y="1"/>
                  </a:moveTo>
                  <a:cubicBezTo>
                    <a:pt x="120" y="1"/>
                    <a:pt x="81" y="21"/>
                    <a:pt x="21" y="21"/>
                  </a:cubicBezTo>
                  <a:cubicBezTo>
                    <a:pt x="1" y="120"/>
                    <a:pt x="1" y="259"/>
                    <a:pt x="120" y="279"/>
                  </a:cubicBezTo>
                  <a:cubicBezTo>
                    <a:pt x="139" y="283"/>
                    <a:pt x="156" y="285"/>
                    <a:pt x="172" y="285"/>
                  </a:cubicBezTo>
                  <a:cubicBezTo>
                    <a:pt x="300" y="285"/>
                    <a:pt x="301" y="145"/>
                    <a:pt x="319" y="21"/>
                  </a:cubicBezTo>
                  <a:cubicBezTo>
                    <a:pt x="279" y="1"/>
                    <a:pt x="220" y="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1529050" y="1593300"/>
              <a:ext cx="7475" cy="7125"/>
            </a:xfrm>
            <a:custGeom>
              <a:avLst/>
              <a:gdLst/>
              <a:ahLst/>
              <a:cxnLst/>
              <a:rect l="l" t="t" r="r" b="b"/>
              <a:pathLst>
                <a:path w="299" h="285" extrusionOk="0">
                  <a:moveTo>
                    <a:pt x="0" y="1"/>
                  </a:moveTo>
                  <a:cubicBezTo>
                    <a:pt x="0" y="109"/>
                    <a:pt x="0" y="284"/>
                    <a:pt x="136" y="284"/>
                  </a:cubicBezTo>
                  <a:cubicBezTo>
                    <a:pt x="149" y="284"/>
                    <a:pt x="163" y="283"/>
                    <a:pt x="179" y="279"/>
                  </a:cubicBezTo>
                  <a:cubicBezTo>
                    <a:pt x="299" y="259"/>
                    <a:pt x="179" y="120"/>
                    <a:pt x="159" y="21"/>
                  </a:cubicBezTo>
                  <a:cubicBezTo>
                    <a:pt x="100" y="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1871700" y="1415575"/>
              <a:ext cx="13450" cy="8675"/>
            </a:xfrm>
            <a:custGeom>
              <a:avLst/>
              <a:gdLst/>
              <a:ahLst/>
              <a:cxnLst/>
              <a:rect l="l" t="t" r="r" b="b"/>
              <a:pathLst>
                <a:path w="538" h="347" extrusionOk="0">
                  <a:moveTo>
                    <a:pt x="277" y="1"/>
                  </a:moveTo>
                  <a:cubicBezTo>
                    <a:pt x="212" y="1"/>
                    <a:pt x="149" y="37"/>
                    <a:pt x="100" y="127"/>
                  </a:cubicBezTo>
                  <a:cubicBezTo>
                    <a:pt x="0" y="306"/>
                    <a:pt x="219" y="306"/>
                    <a:pt x="338" y="346"/>
                  </a:cubicBezTo>
                  <a:cubicBezTo>
                    <a:pt x="418" y="306"/>
                    <a:pt x="458" y="227"/>
                    <a:pt x="537" y="167"/>
                  </a:cubicBezTo>
                  <a:cubicBezTo>
                    <a:pt x="467" y="74"/>
                    <a:pt x="370" y="1"/>
                    <a:pt x="2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1670775" y="1399275"/>
              <a:ext cx="10425" cy="7550"/>
            </a:xfrm>
            <a:custGeom>
              <a:avLst/>
              <a:gdLst/>
              <a:ahLst/>
              <a:cxnLst/>
              <a:rect l="l" t="t" r="r" b="b"/>
              <a:pathLst>
                <a:path w="417" h="302" extrusionOk="0">
                  <a:moveTo>
                    <a:pt x="122" y="1"/>
                  </a:moveTo>
                  <a:cubicBezTo>
                    <a:pt x="102" y="1"/>
                    <a:pt x="82" y="2"/>
                    <a:pt x="60" y="4"/>
                  </a:cubicBezTo>
                  <a:cubicBezTo>
                    <a:pt x="1" y="23"/>
                    <a:pt x="1" y="83"/>
                    <a:pt x="60" y="123"/>
                  </a:cubicBezTo>
                  <a:cubicBezTo>
                    <a:pt x="100" y="202"/>
                    <a:pt x="180" y="262"/>
                    <a:pt x="219" y="302"/>
                  </a:cubicBezTo>
                  <a:lnTo>
                    <a:pt x="398" y="302"/>
                  </a:lnTo>
                  <a:cubicBezTo>
                    <a:pt x="416" y="86"/>
                    <a:pt x="305" y="1"/>
                    <a:pt x="1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1672775" y="1402325"/>
              <a:ext cx="4000" cy="4500"/>
            </a:xfrm>
            <a:custGeom>
              <a:avLst/>
              <a:gdLst/>
              <a:ahLst/>
              <a:cxnLst/>
              <a:rect l="l" t="t" r="r" b="b"/>
              <a:pathLst>
                <a:path w="160" h="180" extrusionOk="0">
                  <a:moveTo>
                    <a:pt x="0" y="1"/>
                  </a:moveTo>
                  <a:cubicBezTo>
                    <a:pt x="40" y="61"/>
                    <a:pt x="100" y="140"/>
                    <a:pt x="15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1669775" y="1398850"/>
              <a:ext cx="3025" cy="3000"/>
            </a:xfrm>
            <a:custGeom>
              <a:avLst/>
              <a:gdLst/>
              <a:ahLst/>
              <a:cxnLst/>
              <a:rect l="l" t="t" r="r" b="b"/>
              <a:pathLst>
                <a:path w="121" h="120" extrusionOk="0">
                  <a:moveTo>
                    <a:pt x="120" y="1"/>
                  </a:moveTo>
                  <a:cubicBezTo>
                    <a:pt x="1" y="40"/>
                    <a:pt x="1"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1828925" y="1602250"/>
              <a:ext cx="48750" cy="13950"/>
            </a:xfrm>
            <a:custGeom>
              <a:avLst/>
              <a:gdLst/>
              <a:ahLst/>
              <a:cxnLst/>
              <a:rect l="l" t="t" r="r" b="b"/>
              <a:pathLst>
                <a:path w="1950" h="558" extrusionOk="0">
                  <a:moveTo>
                    <a:pt x="160" y="1"/>
                  </a:moveTo>
                  <a:cubicBezTo>
                    <a:pt x="20" y="60"/>
                    <a:pt x="0" y="200"/>
                    <a:pt x="0" y="339"/>
                  </a:cubicBezTo>
                  <a:cubicBezTo>
                    <a:pt x="60" y="498"/>
                    <a:pt x="239" y="419"/>
                    <a:pt x="319" y="498"/>
                  </a:cubicBezTo>
                  <a:lnTo>
                    <a:pt x="657" y="498"/>
                  </a:lnTo>
                  <a:cubicBezTo>
                    <a:pt x="657" y="498"/>
                    <a:pt x="697" y="458"/>
                    <a:pt x="736" y="458"/>
                  </a:cubicBezTo>
                  <a:cubicBezTo>
                    <a:pt x="796" y="458"/>
                    <a:pt x="816" y="458"/>
                    <a:pt x="856" y="518"/>
                  </a:cubicBezTo>
                  <a:cubicBezTo>
                    <a:pt x="1214" y="538"/>
                    <a:pt x="1532" y="538"/>
                    <a:pt x="1890" y="558"/>
                  </a:cubicBezTo>
                  <a:lnTo>
                    <a:pt x="1910" y="498"/>
                  </a:lnTo>
                  <a:cubicBezTo>
                    <a:pt x="1950" y="399"/>
                    <a:pt x="1910" y="339"/>
                    <a:pt x="1831" y="299"/>
                  </a:cubicBezTo>
                  <a:lnTo>
                    <a:pt x="1751" y="239"/>
                  </a:lnTo>
                  <a:lnTo>
                    <a:pt x="1791" y="160"/>
                  </a:lnTo>
                  <a:cubicBezTo>
                    <a:pt x="1811" y="100"/>
                    <a:pt x="1791" y="41"/>
                    <a:pt x="1731" y="21"/>
                  </a:cubicBezTo>
                  <a:cubicBezTo>
                    <a:pt x="1214" y="21"/>
                    <a:pt x="677"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1870200" y="1602750"/>
              <a:ext cx="22400" cy="11975"/>
            </a:xfrm>
            <a:custGeom>
              <a:avLst/>
              <a:gdLst/>
              <a:ahLst/>
              <a:cxnLst/>
              <a:rect l="l" t="t" r="r" b="b"/>
              <a:pathLst>
                <a:path w="896" h="479" extrusionOk="0">
                  <a:moveTo>
                    <a:pt x="80" y="1"/>
                  </a:moveTo>
                  <a:cubicBezTo>
                    <a:pt x="60" y="40"/>
                    <a:pt x="60" y="120"/>
                    <a:pt x="60" y="180"/>
                  </a:cubicBezTo>
                  <a:cubicBezTo>
                    <a:pt x="1" y="219"/>
                    <a:pt x="1" y="279"/>
                    <a:pt x="60" y="319"/>
                  </a:cubicBezTo>
                  <a:cubicBezTo>
                    <a:pt x="100" y="379"/>
                    <a:pt x="180" y="418"/>
                    <a:pt x="239" y="478"/>
                  </a:cubicBezTo>
                  <a:lnTo>
                    <a:pt x="896" y="478"/>
                  </a:lnTo>
                  <a:cubicBezTo>
                    <a:pt x="856" y="379"/>
                    <a:pt x="796" y="239"/>
                    <a:pt x="756" y="140"/>
                  </a:cubicBezTo>
                  <a:cubicBezTo>
                    <a:pt x="597" y="140"/>
                    <a:pt x="478" y="12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2013925" y="1610700"/>
              <a:ext cx="10475" cy="12975"/>
            </a:xfrm>
            <a:custGeom>
              <a:avLst/>
              <a:gdLst/>
              <a:ahLst/>
              <a:cxnLst/>
              <a:rect l="l" t="t" r="r" b="b"/>
              <a:pathLst>
                <a:path w="419" h="519" extrusionOk="0">
                  <a:moveTo>
                    <a:pt x="60" y="1"/>
                  </a:moveTo>
                  <a:cubicBezTo>
                    <a:pt x="1" y="61"/>
                    <a:pt x="1" y="120"/>
                    <a:pt x="60" y="180"/>
                  </a:cubicBezTo>
                  <a:lnTo>
                    <a:pt x="398" y="518"/>
                  </a:lnTo>
                  <a:cubicBezTo>
                    <a:pt x="398" y="478"/>
                    <a:pt x="398" y="399"/>
                    <a:pt x="418" y="319"/>
                  </a:cubicBezTo>
                  <a:cubicBezTo>
                    <a:pt x="418" y="220"/>
                    <a:pt x="398" y="1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944800" y="1606225"/>
              <a:ext cx="5000" cy="4500"/>
            </a:xfrm>
            <a:custGeom>
              <a:avLst/>
              <a:gdLst/>
              <a:ahLst/>
              <a:cxnLst/>
              <a:rect l="l" t="t" r="r" b="b"/>
              <a:pathLst>
                <a:path w="200" h="180" extrusionOk="0">
                  <a:moveTo>
                    <a:pt x="1" y="1"/>
                  </a:moveTo>
                  <a:cubicBezTo>
                    <a:pt x="80" y="81"/>
                    <a:pt x="140" y="140"/>
                    <a:pt x="199" y="180"/>
                  </a:cubicBezTo>
                  <a:cubicBezTo>
                    <a:pt x="160" y="140"/>
                    <a:pt x="80" y="8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932375" y="1607225"/>
              <a:ext cx="5000" cy="3500"/>
            </a:xfrm>
            <a:custGeom>
              <a:avLst/>
              <a:gdLst/>
              <a:ahLst/>
              <a:cxnLst/>
              <a:rect l="l" t="t" r="r" b="b"/>
              <a:pathLst>
                <a:path w="200" h="140" extrusionOk="0">
                  <a:moveTo>
                    <a:pt x="0" y="1"/>
                  </a:moveTo>
                  <a:lnTo>
                    <a:pt x="0" y="140"/>
                  </a:lnTo>
                  <a:cubicBezTo>
                    <a:pt x="80" y="100"/>
                    <a:pt x="139" y="4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992050" y="1607225"/>
              <a:ext cx="5975" cy="3500"/>
            </a:xfrm>
            <a:custGeom>
              <a:avLst/>
              <a:gdLst/>
              <a:ahLst/>
              <a:cxnLst/>
              <a:rect l="l" t="t" r="r" b="b"/>
              <a:pathLst>
                <a:path w="239" h="140" extrusionOk="0">
                  <a:moveTo>
                    <a:pt x="80" y="1"/>
                  </a:moveTo>
                  <a:cubicBezTo>
                    <a:pt x="0" y="21"/>
                    <a:pt x="0" y="100"/>
                    <a:pt x="60" y="140"/>
                  </a:cubicBezTo>
                  <a:lnTo>
                    <a:pt x="239" y="140"/>
                  </a:lnTo>
                  <a:lnTo>
                    <a:pt x="8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989050" y="1607225"/>
              <a:ext cx="5000" cy="3500"/>
            </a:xfrm>
            <a:custGeom>
              <a:avLst/>
              <a:gdLst/>
              <a:ahLst/>
              <a:cxnLst/>
              <a:rect l="l" t="t" r="r" b="b"/>
              <a:pathLst>
                <a:path w="200" h="140" extrusionOk="0">
                  <a:moveTo>
                    <a:pt x="200" y="1"/>
                  </a:moveTo>
                  <a:lnTo>
                    <a:pt x="200" y="1"/>
                  </a:lnTo>
                  <a:cubicBezTo>
                    <a:pt x="120" y="40"/>
                    <a:pt x="80" y="100"/>
                    <a:pt x="1" y="140"/>
                  </a:cubicBezTo>
                  <a:lnTo>
                    <a:pt x="180" y="140"/>
                  </a:lnTo>
                  <a:cubicBezTo>
                    <a:pt x="180" y="100"/>
                    <a:pt x="180" y="4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921925" y="1608725"/>
              <a:ext cx="2000" cy="2000"/>
            </a:xfrm>
            <a:custGeom>
              <a:avLst/>
              <a:gdLst/>
              <a:ahLst/>
              <a:cxnLst/>
              <a:rect l="l" t="t" r="r" b="b"/>
              <a:pathLst>
                <a:path w="80" h="80" extrusionOk="0">
                  <a:moveTo>
                    <a:pt x="60" y="0"/>
                  </a:moveTo>
                  <a:lnTo>
                    <a:pt x="0" y="60"/>
                  </a:lnTo>
                  <a:lnTo>
                    <a:pt x="80" y="80"/>
                  </a:ln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012925" y="1611200"/>
              <a:ext cx="2525" cy="4500"/>
            </a:xfrm>
            <a:custGeom>
              <a:avLst/>
              <a:gdLst/>
              <a:ahLst/>
              <a:cxnLst/>
              <a:rect l="l" t="t" r="r" b="b"/>
              <a:pathLst>
                <a:path w="101" h="180" extrusionOk="0">
                  <a:moveTo>
                    <a:pt x="100" y="1"/>
                  </a:moveTo>
                  <a:cubicBezTo>
                    <a:pt x="1" y="61"/>
                    <a:pt x="1" y="10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1366425" y="1428650"/>
              <a:ext cx="23400" cy="3925"/>
            </a:xfrm>
            <a:custGeom>
              <a:avLst/>
              <a:gdLst/>
              <a:ahLst/>
              <a:cxnLst/>
              <a:rect l="l" t="t" r="r" b="b"/>
              <a:pathLst>
                <a:path w="936" h="157" extrusionOk="0">
                  <a:moveTo>
                    <a:pt x="678" y="1"/>
                  </a:moveTo>
                  <a:cubicBezTo>
                    <a:pt x="463" y="1"/>
                    <a:pt x="242" y="11"/>
                    <a:pt x="0" y="82"/>
                  </a:cubicBezTo>
                  <a:cubicBezTo>
                    <a:pt x="179" y="141"/>
                    <a:pt x="343" y="156"/>
                    <a:pt x="498" y="156"/>
                  </a:cubicBezTo>
                  <a:cubicBezTo>
                    <a:pt x="652" y="156"/>
                    <a:pt x="796" y="141"/>
                    <a:pt x="935" y="141"/>
                  </a:cubicBezTo>
                  <a:lnTo>
                    <a:pt x="935" y="2"/>
                  </a:lnTo>
                  <a:cubicBezTo>
                    <a:pt x="850" y="2"/>
                    <a:pt x="765" y="1"/>
                    <a:pt x="6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1646400" y="1467975"/>
              <a:ext cx="7000" cy="3250"/>
            </a:xfrm>
            <a:custGeom>
              <a:avLst/>
              <a:gdLst/>
              <a:ahLst/>
              <a:cxnLst/>
              <a:rect l="l" t="t" r="r" b="b"/>
              <a:pathLst>
                <a:path w="280" h="130" extrusionOk="0">
                  <a:moveTo>
                    <a:pt x="279" y="1"/>
                  </a:moveTo>
                  <a:cubicBezTo>
                    <a:pt x="160" y="1"/>
                    <a:pt x="61" y="1"/>
                    <a:pt x="1" y="120"/>
                  </a:cubicBezTo>
                  <a:cubicBezTo>
                    <a:pt x="39" y="126"/>
                    <a:pt x="73" y="129"/>
                    <a:pt x="103" y="129"/>
                  </a:cubicBezTo>
                  <a:cubicBezTo>
                    <a:pt x="182" y="129"/>
                    <a:pt x="236" y="102"/>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1631500" y="1399350"/>
              <a:ext cx="2500" cy="2025"/>
            </a:xfrm>
            <a:custGeom>
              <a:avLst/>
              <a:gdLst/>
              <a:ahLst/>
              <a:cxnLst/>
              <a:rect l="l" t="t" r="r" b="b"/>
              <a:pathLst>
                <a:path w="100" h="81" extrusionOk="0">
                  <a:moveTo>
                    <a:pt x="40" y="1"/>
                  </a:moveTo>
                  <a:cubicBezTo>
                    <a:pt x="40" y="1"/>
                    <a:pt x="0" y="20"/>
                    <a:pt x="0" y="60"/>
                  </a:cubicBezTo>
                  <a:cubicBezTo>
                    <a:pt x="40" y="60"/>
                    <a:pt x="60" y="80"/>
                    <a:pt x="80" y="80"/>
                  </a:cubicBezTo>
                  <a:cubicBezTo>
                    <a:pt x="80" y="80"/>
                    <a:pt x="100" y="60"/>
                    <a:pt x="100" y="20"/>
                  </a:cubicBezTo>
                  <a:cubicBezTo>
                    <a:pt x="80" y="1"/>
                    <a:pt x="60" y="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1794100" y="1589825"/>
              <a:ext cx="4025" cy="3500"/>
            </a:xfrm>
            <a:custGeom>
              <a:avLst/>
              <a:gdLst/>
              <a:ahLst/>
              <a:cxnLst/>
              <a:rect l="l" t="t" r="r" b="b"/>
              <a:pathLst>
                <a:path w="161" h="140" extrusionOk="0">
                  <a:moveTo>
                    <a:pt x="1" y="0"/>
                  </a:moveTo>
                  <a:cubicBezTo>
                    <a:pt x="41" y="40"/>
                    <a:pt x="100" y="100"/>
                    <a:pt x="160" y="140"/>
                  </a:cubicBezTo>
                  <a:cubicBezTo>
                    <a:pt x="120" y="10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2883475" y="1650500"/>
              <a:ext cx="151975" cy="40500"/>
            </a:xfrm>
            <a:custGeom>
              <a:avLst/>
              <a:gdLst/>
              <a:ahLst/>
              <a:cxnLst/>
              <a:rect l="l" t="t" r="r" b="b"/>
              <a:pathLst>
                <a:path w="6079" h="1620" extrusionOk="0">
                  <a:moveTo>
                    <a:pt x="5083" y="0"/>
                  </a:moveTo>
                  <a:cubicBezTo>
                    <a:pt x="4606" y="219"/>
                    <a:pt x="4129" y="378"/>
                    <a:pt x="3611" y="498"/>
                  </a:cubicBezTo>
                  <a:cubicBezTo>
                    <a:pt x="2418" y="776"/>
                    <a:pt x="1204" y="955"/>
                    <a:pt x="31" y="1373"/>
                  </a:cubicBezTo>
                  <a:cubicBezTo>
                    <a:pt x="0" y="1525"/>
                    <a:pt x="28" y="1619"/>
                    <a:pt x="132" y="1619"/>
                  </a:cubicBezTo>
                  <a:cubicBezTo>
                    <a:pt x="164" y="1619"/>
                    <a:pt x="203" y="1610"/>
                    <a:pt x="250" y="1592"/>
                  </a:cubicBezTo>
                  <a:lnTo>
                    <a:pt x="548" y="1512"/>
                  </a:lnTo>
                  <a:cubicBezTo>
                    <a:pt x="687" y="1453"/>
                    <a:pt x="826" y="1453"/>
                    <a:pt x="946" y="1393"/>
                  </a:cubicBezTo>
                  <a:cubicBezTo>
                    <a:pt x="1224" y="1373"/>
                    <a:pt x="1523" y="1393"/>
                    <a:pt x="1801" y="1313"/>
                  </a:cubicBezTo>
                  <a:cubicBezTo>
                    <a:pt x="3214" y="975"/>
                    <a:pt x="4666" y="657"/>
                    <a:pt x="6078" y="299"/>
                  </a:cubicBezTo>
                  <a:cubicBezTo>
                    <a:pt x="6040" y="109"/>
                    <a:pt x="5953" y="60"/>
                    <a:pt x="5852" y="60"/>
                  </a:cubicBezTo>
                  <a:cubicBezTo>
                    <a:pt x="5741" y="60"/>
                    <a:pt x="5615" y="120"/>
                    <a:pt x="5521" y="120"/>
                  </a:cubicBezTo>
                  <a:cubicBezTo>
                    <a:pt x="5382" y="80"/>
                    <a:pt x="5223" y="60"/>
                    <a:pt x="5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3005075" y="1608725"/>
              <a:ext cx="99500" cy="23900"/>
            </a:xfrm>
            <a:custGeom>
              <a:avLst/>
              <a:gdLst/>
              <a:ahLst/>
              <a:cxnLst/>
              <a:rect l="l" t="t" r="r" b="b"/>
              <a:pathLst>
                <a:path w="3980" h="956" extrusionOk="0">
                  <a:moveTo>
                    <a:pt x="3920" y="0"/>
                  </a:moveTo>
                  <a:cubicBezTo>
                    <a:pt x="2607" y="199"/>
                    <a:pt x="1314" y="438"/>
                    <a:pt x="21" y="657"/>
                  </a:cubicBezTo>
                  <a:cubicBezTo>
                    <a:pt x="21" y="677"/>
                    <a:pt x="1" y="736"/>
                    <a:pt x="1" y="776"/>
                  </a:cubicBezTo>
                  <a:cubicBezTo>
                    <a:pt x="1" y="876"/>
                    <a:pt x="120" y="876"/>
                    <a:pt x="200" y="955"/>
                  </a:cubicBezTo>
                  <a:cubicBezTo>
                    <a:pt x="1433" y="677"/>
                    <a:pt x="2746" y="657"/>
                    <a:pt x="3979" y="239"/>
                  </a:cubicBezTo>
                  <a:cubicBezTo>
                    <a:pt x="3939" y="160"/>
                    <a:pt x="3939" y="80"/>
                    <a:pt x="39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3021000" y="1633100"/>
              <a:ext cx="81075" cy="24875"/>
            </a:xfrm>
            <a:custGeom>
              <a:avLst/>
              <a:gdLst/>
              <a:ahLst/>
              <a:cxnLst/>
              <a:rect l="l" t="t" r="r" b="b"/>
              <a:pathLst>
                <a:path w="3243" h="995" extrusionOk="0">
                  <a:moveTo>
                    <a:pt x="2865" y="0"/>
                  </a:moveTo>
                  <a:cubicBezTo>
                    <a:pt x="1870" y="119"/>
                    <a:pt x="955" y="557"/>
                    <a:pt x="0" y="816"/>
                  </a:cubicBezTo>
                  <a:cubicBezTo>
                    <a:pt x="199" y="855"/>
                    <a:pt x="418" y="796"/>
                    <a:pt x="577" y="995"/>
                  </a:cubicBezTo>
                  <a:cubicBezTo>
                    <a:pt x="1214" y="875"/>
                    <a:pt x="1850" y="577"/>
                    <a:pt x="2507" y="497"/>
                  </a:cubicBezTo>
                  <a:cubicBezTo>
                    <a:pt x="2686" y="259"/>
                    <a:pt x="3064" y="418"/>
                    <a:pt x="3243" y="179"/>
                  </a:cubicBezTo>
                  <a:cubicBezTo>
                    <a:pt x="3163" y="0"/>
                    <a:pt x="2984" y="80"/>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3057300" y="1589850"/>
              <a:ext cx="52750" cy="10650"/>
            </a:xfrm>
            <a:custGeom>
              <a:avLst/>
              <a:gdLst/>
              <a:ahLst/>
              <a:cxnLst/>
              <a:rect l="l" t="t" r="r" b="b"/>
              <a:pathLst>
                <a:path w="2110" h="426" extrusionOk="0">
                  <a:moveTo>
                    <a:pt x="1727" y="0"/>
                  </a:moveTo>
                  <a:cubicBezTo>
                    <a:pt x="1335" y="0"/>
                    <a:pt x="947" y="156"/>
                    <a:pt x="553" y="156"/>
                  </a:cubicBezTo>
                  <a:cubicBezTo>
                    <a:pt x="482" y="156"/>
                    <a:pt x="410" y="151"/>
                    <a:pt x="339" y="139"/>
                  </a:cubicBezTo>
                  <a:cubicBezTo>
                    <a:pt x="299" y="159"/>
                    <a:pt x="239" y="159"/>
                    <a:pt x="199" y="159"/>
                  </a:cubicBezTo>
                  <a:cubicBezTo>
                    <a:pt x="120" y="198"/>
                    <a:pt x="60" y="258"/>
                    <a:pt x="0" y="318"/>
                  </a:cubicBezTo>
                  <a:cubicBezTo>
                    <a:pt x="191" y="395"/>
                    <a:pt x="378" y="426"/>
                    <a:pt x="563" y="426"/>
                  </a:cubicBezTo>
                  <a:cubicBezTo>
                    <a:pt x="1089" y="426"/>
                    <a:pt x="1593" y="177"/>
                    <a:pt x="2109" y="59"/>
                  </a:cubicBezTo>
                  <a:cubicBezTo>
                    <a:pt x="1981" y="16"/>
                    <a:pt x="1854" y="0"/>
                    <a:pt x="17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2948375" y="1628075"/>
              <a:ext cx="50275" cy="14025"/>
            </a:xfrm>
            <a:custGeom>
              <a:avLst/>
              <a:gdLst/>
              <a:ahLst/>
              <a:cxnLst/>
              <a:rect l="l" t="t" r="r" b="b"/>
              <a:pathLst>
                <a:path w="2011" h="561" extrusionOk="0">
                  <a:moveTo>
                    <a:pt x="1846" y="1"/>
                  </a:moveTo>
                  <a:cubicBezTo>
                    <a:pt x="1219" y="1"/>
                    <a:pt x="610" y="206"/>
                    <a:pt x="1" y="320"/>
                  </a:cubicBezTo>
                  <a:cubicBezTo>
                    <a:pt x="1" y="400"/>
                    <a:pt x="41" y="460"/>
                    <a:pt x="120" y="519"/>
                  </a:cubicBezTo>
                  <a:cubicBezTo>
                    <a:pt x="140" y="519"/>
                    <a:pt x="200" y="559"/>
                    <a:pt x="220" y="559"/>
                  </a:cubicBezTo>
                  <a:cubicBezTo>
                    <a:pt x="238" y="560"/>
                    <a:pt x="255" y="560"/>
                    <a:pt x="273" y="560"/>
                  </a:cubicBezTo>
                  <a:cubicBezTo>
                    <a:pt x="737" y="560"/>
                    <a:pt x="1186" y="336"/>
                    <a:pt x="1664" y="336"/>
                  </a:cubicBezTo>
                  <a:cubicBezTo>
                    <a:pt x="1700" y="336"/>
                    <a:pt x="1735" y="338"/>
                    <a:pt x="1771" y="340"/>
                  </a:cubicBezTo>
                  <a:lnTo>
                    <a:pt x="1930" y="181"/>
                  </a:lnTo>
                  <a:cubicBezTo>
                    <a:pt x="2010" y="122"/>
                    <a:pt x="2010" y="62"/>
                    <a:pt x="1930" y="2"/>
                  </a:cubicBezTo>
                  <a:cubicBezTo>
                    <a:pt x="1902" y="1"/>
                    <a:pt x="1874" y="1"/>
                    <a:pt x="18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2999100" y="1680325"/>
              <a:ext cx="44800" cy="12975"/>
            </a:xfrm>
            <a:custGeom>
              <a:avLst/>
              <a:gdLst/>
              <a:ahLst/>
              <a:cxnLst/>
              <a:rect l="l" t="t" r="r" b="b"/>
              <a:pathLst>
                <a:path w="1792" h="519" extrusionOk="0">
                  <a:moveTo>
                    <a:pt x="757" y="1"/>
                  </a:moveTo>
                  <a:cubicBezTo>
                    <a:pt x="598" y="279"/>
                    <a:pt x="240" y="80"/>
                    <a:pt x="61" y="319"/>
                  </a:cubicBezTo>
                  <a:cubicBezTo>
                    <a:pt x="1" y="399"/>
                    <a:pt x="1" y="478"/>
                    <a:pt x="61" y="518"/>
                  </a:cubicBezTo>
                  <a:cubicBezTo>
                    <a:pt x="586" y="482"/>
                    <a:pt x="1094" y="314"/>
                    <a:pt x="1616" y="314"/>
                  </a:cubicBezTo>
                  <a:cubicBezTo>
                    <a:pt x="1668" y="314"/>
                    <a:pt x="1719" y="316"/>
                    <a:pt x="1771" y="319"/>
                  </a:cubicBezTo>
                  <a:cubicBezTo>
                    <a:pt x="1791" y="279"/>
                    <a:pt x="1791" y="220"/>
                    <a:pt x="1791" y="180"/>
                  </a:cubicBezTo>
                  <a:cubicBezTo>
                    <a:pt x="1732" y="61"/>
                    <a:pt x="1533" y="120"/>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3092600" y="1628875"/>
              <a:ext cx="13450" cy="8725"/>
            </a:xfrm>
            <a:custGeom>
              <a:avLst/>
              <a:gdLst/>
              <a:ahLst/>
              <a:cxnLst/>
              <a:rect l="l" t="t" r="r" b="b"/>
              <a:pathLst>
                <a:path w="538" h="349" extrusionOk="0">
                  <a:moveTo>
                    <a:pt x="374" y="0"/>
                  </a:moveTo>
                  <a:cubicBezTo>
                    <a:pt x="324" y="0"/>
                    <a:pt x="269" y="20"/>
                    <a:pt x="220" y="50"/>
                  </a:cubicBezTo>
                  <a:cubicBezTo>
                    <a:pt x="140" y="90"/>
                    <a:pt x="80" y="129"/>
                    <a:pt x="1" y="169"/>
                  </a:cubicBezTo>
                  <a:cubicBezTo>
                    <a:pt x="80" y="288"/>
                    <a:pt x="220" y="328"/>
                    <a:pt x="379" y="348"/>
                  </a:cubicBezTo>
                  <a:cubicBezTo>
                    <a:pt x="478" y="288"/>
                    <a:pt x="538" y="189"/>
                    <a:pt x="498" y="70"/>
                  </a:cubicBezTo>
                  <a:cubicBezTo>
                    <a:pt x="468" y="20"/>
                    <a:pt x="424" y="0"/>
                    <a:pt x="3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3109525" y="1635075"/>
              <a:ext cx="5975" cy="19425"/>
            </a:xfrm>
            <a:custGeom>
              <a:avLst/>
              <a:gdLst/>
              <a:ahLst/>
              <a:cxnLst/>
              <a:rect l="l" t="t" r="r" b="b"/>
              <a:pathLst>
                <a:path w="239" h="777" extrusionOk="0">
                  <a:moveTo>
                    <a:pt x="139" y="1"/>
                  </a:moveTo>
                  <a:lnTo>
                    <a:pt x="139" y="1"/>
                  </a:lnTo>
                  <a:cubicBezTo>
                    <a:pt x="20" y="239"/>
                    <a:pt x="0" y="498"/>
                    <a:pt x="20" y="776"/>
                  </a:cubicBezTo>
                  <a:cubicBezTo>
                    <a:pt x="239" y="538"/>
                    <a:pt x="139" y="279"/>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3035925" y="1679825"/>
              <a:ext cx="8975" cy="5000"/>
            </a:xfrm>
            <a:custGeom>
              <a:avLst/>
              <a:gdLst/>
              <a:ahLst/>
              <a:cxnLst/>
              <a:rect l="l" t="t" r="r" b="b"/>
              <a:pathLst>
                <a:path w="359" h="200" extrusionOk="0">
                  <a:moveTo>
                    <a:pt x="235" y="1"/>
                  </a:moveTo>
                  <a:cubicBezTo>
                    <a:pt x="182" y="1"/>
                    <a:pt x="107" y="9"/>
                    <a:pt x="0" y="21"/>
                  </a:cubicBezTo>
                  <a:cubicBezTo>
                    <a:pt x="80" y="180"/>
                    <a:pt x="199" y="180"/>
                    <a:pt x="358" y="200"/>
                  </a:cubicBezTo>
                  <a:cubicBezTo>
                    <a:pt x="358" y="47"/>
                    <a:pt x="358"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2996625" y="1628125"/>
              <a:ext cx="12450" cy="4500"/>
            </a:xfrm>
            <a:custGeom>
              <a:avLst/>
              <a:gdLst/>
              <a:ahLst/>
              <a:cxnLst/>
              <a:rect l="l" t="t" r="r" b="b"/>
              <a:pathLst>
                <a:path w="498" h="180" extrusionOk="0">
                  <a:moveTo>
                    <a:pt x="339" y="0"/>
                  </a:moveTo>
                  <a:cubicBezTo>
                    <a:pt x="239" y="0"/>
                    <a:pt x="100" y="20"/>
                    <a:pt x="0" y="20"/>
                  </a:cubicBezTo>
                  <a:lnTo>
                    <a:pt x="0" y="100"/>
                  </a:lnTo>
                  <a:lnTo>
                    <a:pt x="0" y="179"/>
                  </a:lnTo>
                  <a:lnTo>
                    <a:pt x="498" y="179"/>
                  </a:lnTo>
                  <a:cubicBezTo>
                    <a:pt x="458" y="100"/>
                    <a:pt x="378"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3105525" y="1657950"/>
              <a:ext cx="4025" cy="8975"/>
            </a:xfrm>
            <a:custGeom>
              <a:avLst/>
              <a:gdLst/>
              <a:ahLst/>
              <a:cxnLst/>
              <a:rect l="l" t="t" r="r" b="b"/>
              <a:pathLst>
                <a:path w="161" h="359" extrusionOk="0">
                  <a:moveTo>
                    <a:pt x="160" y="1"/>
                  </a:moveTo>
                  <a:cubicBezTo>
                    <a:pt x="61" y="100"/>
                    <a:pt x="1" y="220"/>
                    <a:pt x="1" y="359"/>
                  </a:cubicBezTo>
                  <a:cubicBezTo>
                    <a:pt x="160" y="279"/>
                    <a:pt x="160" y="1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3118475" y="1602250"/>
              <a:ext cx="4500" cy="8975"/>
            </a:xfrm>
            <a:custGeom>
              <a:avLst/>
              <a:gdLst/>
              <a:ahLst/>
              <a:cxnLst/>
              <a:rect l="l" t="t" r="r" b="b"/>
              <a:pathLst>
                <a:path w="180" h="359" extrusionOk="0">
                  <a:moveTo>
                    <a:pt x="159" y="1"/>
                  </a:moveTo>
                  <a:cubicBezTo>
                    <a:pt x="100" y="1"/>
                    <a:pt x="60" y="1"/>
                    <a:pt x="0" y="21"/>
                  </a:cubicBezTo>
                  <a:cubicBezTo>
                    <a:pt x="0" y="120"/>
                    <a:pt x="0" y="239"/>
                    <a:pt x="40" y="359"/>
                  </a:cubicBezTo>
                  <a:cubicBezTo>
                    <a:pt x="159" y="259"/>
                    <a:pt x="17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3081175" y="1672375"/>
              <a:ext cx="4500" cy="3000"/>
            </a:xfrm>
            <a:custGeom>
              <a:avLst/>
              <a:gdLst/>
              <a:ahLst/>
              <a:cxnLst/>
              <a:rect l="l" t="t" r="r" b="b"/>
              <a:pathLst>
                <a:path w="180" h="120" extrusionOk="0">
                  <a:moveTo>
                    <a:pt x="140" y="1"/>
                  </a:moveTo>
                  <a:cubicBezTo>
                    <a:pt x="100" y="1"/>
                    <a:pt x="60" y="21"/>
                    <a:pt x="0" y="40"/>
                  </a:cubicBezTo>
                  <a:cubicBezTo>
                    <a:pt x="60" y="80"/>
                    <a:pt x="80" y="100"/>
                    <a:pt x="100" y="120"/>
                  </a:cubicBezTo>
                  <a:lnTo>
                    <a:pt x="179" y="40"/>
                  </a:lnTo>
                  <a:cubicBezTo>
                    <a:pt x="159" y="21"/>
                    <a:pt x="159"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3092100" y="1693275"/>
              <a:ext cx="4025" cy="5975"/>
            </a:xfrm>
            <a:custGeom>
              <a:avLst/>
              <a:gdLst/>
              <a:ahLst/>
              <a:cxnLst/>
              <a:rect l="l" t="t" r="r" b="b"/>
              <a:pathLst>
                <a:path w="161" h="239" extrusionOk="0">
                  <a:moveTo>
                    <a:pt x="1" y="0"/>
                  </a:moveTo>
                  <a:lnTo>
                    <a:pt x="1" y="179"/>
                  </a:lnTo>
                  <a:lnTo>
                    <a:pt x="41" y="239"/>
                  </a:lnTo>
                  <a:cubicBezTo>
                    <a:pt x="100" y="239"/>
                    <a:pt x="120" y="239"/>
                    <a:pt x="160" y="179"/>
                  </a:cubicBezTo>
                  <a:cubicBezTo>
                    <a:pt x="120" y="100"/>
                    <a:pt x="41"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3114500" y="1622650"/>
              <a:ext cx="3500" cy="5500"/>
            </a:xfrm>
            <a:custGeom>
              <a:avLst/>
              <a:gdLst/>
              <a:ahLst/>
              <a:cxnLst/>
              <a:rect l="l" t="t" r="r" b="b"/>
              <a:pathLst>
                <a:path w="140" h="220" extrusionOk="0">
                  <a:moveTo>
                    <a:pt x="60" y="0"/>
                  </a:moveTo>
                  <a:lnTo>
                    <a:pt x="20" y="40"/>
                  </a:lnTo>
                  <a:cubicBezTo>
                    <a:pt x="20" y="100"/>
                    <a:pt x="0" y="179"/>
                    <a:pt x="0" y="219"/>
                  </a:cubicBezTo>
                  <a:cubicBezTo>
                    <a:pt x="40" y="179"/>
                    <a:pt x="100" y="100"/>
                    <a:pt x="139" y="40"/>
                  </a:cubicBez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3114500" y="1618175"/>
              <a:ext cx="3500" cy="5500"/>
            </a:xfrm>
            <a:custGeom>
              <a:avLst/>
              <a:gdLst/>
              <a:ahLst/>
              <a:cxnLst/>
              <a:rect l="l" t="t" r="r" b="b"/>
              <a:pathLst>
                <a:path w="140" h="220" extrusionOk="0">
                  <a:moveTo>
                    <a:pt x="119" y="0"/>
                  </a:moveTo>
                  <a:cubicBezTo>
                    <a:pt x="40" y="60"/>
                    <a:pt x="0" y="120"/>
                    <a:pt x="20" y="219"/>
                  </a:cubicBezTo>
                  <a:lnTo>
                    <a:pt x="139" y="219"/>
                  </a:lnTo>
                  <a:cubicBezTo>
                    <a:pt x="139" y="159"/>
                    <a:pt x="139"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3027450" y="1572425"/>
              <a:ext cx="13950" cy="7975"/>
            </a:xfrm>
            <a:custGeom>
              <a:avLst/>
              <a:gdLst/>
              <a:ahLst/>
              <a:cxnLst/>
              <a:rect l="l" t="t" r="r" b="b"/>
              <a:pathLst>
                <a:path w="558" h="319" extrusionOk="0">
                  <a:moveTo>
                    <a:pt x="406" y="0"/>
                  </a:moveTo>
                  <a:cubicBezTo>
                    <a:pt x="339" y="0"/>
                    <a:pt x="259" y="20"/>
                    <a:pt x="200" y="20"/>
                  </a:cubicBezTo>
                  <a:cubicBezTo>
                    <a:pt x="120" y="120"/>
                    <a:pt x="61" y="219"/>
                    <a:pt x="1" y="318"/>
                  </a:cubicBezTo>
                  <a:cubicBezTo>
                    <a:pt x="61" y="318"/>
                    <a:pt x="140" y="318"/>
                    <a:pt x="240" y="299"/>
                  </a:cubicBezTo>
                  <a:cubicBezTo>
                    <a:pt x="359" y="299"/>
                    <a:pt x="558" y="219"/>
                    <a:pt x="538" y="100"/>
                  </a:cubicBezTo>
                  <a:cubicBezTo>
                    <a:pt x="528" y="20"/>
                    <a:pt x="473"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3055300" y="1571975"/>
              <a:ext cx="19425" cy="4325"/>
            </a:xfrm>
            <a:custGeom>
              <a:avLst/>
              <a:gdLst/>
              <a:ahLst/>
              <a:cxnLst/>
              <a:rect l="l" t="t" r="r" b="b"/>
              <a:pathLst>
                <a:path w="777" h="173" extrusionOk="0">
                  <a:moveTo>
                    <a:pt x="358" y="1"/>
                  </a:moveTo>
                  <a:cubicBezTo>
                    <a:pt x="227" y="1"/>
                    <a:pt x="117" y="23"/>
                    <a:pt x="1" y="118"/>
                  </a:cubicBezTo>
                  <a:cubicBezTo>
                    <a:pt x="111" y="145"/>
                    <a:pt x="209" y="173"/>
                    <a:pt x="318" y="173"/>
                  </a:cubicBezTo>
                  <a:cubicBezTo>
                    <a:pt x="444" y="173"/>
                    <a:pt x="584" y="136"/>
                    <a:pt x="777" y="18"/>
                  </a:cubicBezTo>
                  <a:cubicBezTo>
                    <a:pt x="608" y="18"/>
                    <a:pt x="475"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338075" y="1352600"/>
              <a:ext cx="23900" cy="7000"/>
            </a:xfrm>
            <a:custGeom>
              <a:avLst/>
              <a:gdLst/>
              <a:ahLst/>
              <a:cxnLst/>
              <a:rect l="l" t="t" r="r" b="b"/>
              <a:pathLst>
                <a:path w="956" h="280" extrusionOk="0">
                  <a:moveTo>
                    <a:pt x="836" y="1"/>
                  </a:moveTo>
                  <a:cubicBezTo>
                    <a:pt x="781" y="28"/>
                    <a:pt x="721" y="37"/>
                    <a:pt x="659" y="37"/>
                  </a:cubicBezTo>
                  <a:cubicBezTo>
                    <a:pt x="549" y="37"/>
                    <a:pt x="432" y="9"/>
                    <a:pt x="326" y="9"/>
                  </a:cubicBezTo>
                  <a:cubicBezTo>
                    <a:pt x="191" y="9"/>
                    <a:pt x="72" y="54"/>
                    <a:pt x="0" y="259"/>
                  </a:cubicBezTo>
                  <a:cubicBezTo>
                    <a:pt x="100" y="259"/>
                    <a:pt x="239" y="279"/>
                    <a:pt x="339" y="279"/>
                  </a:cubicBezTo>
                  <a:cubicBezTo>
                    <a:pt x="478" y="259"/>
                    <a:pt x="657" y="259"/>
                    <a:pt x="856" y="259"/>
                  </a:cubicBezTo>
                  <a:cubicBezTo>
                    <a:pt x="935" y="259"/>
                    <a:pt x="955" y="200"/>
                    <a:pt x="935" y="140"/>
                  </a:cubicBezTo>
                  <a:cubicBezTo>
                    <a:pt x="896" y="80"/>
                    <a:pt x="836" y="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377850" y="1351375"/>
              <a:ext cx="9975" cy="7450"/>
            </a:xfrm>
            <a:custGeom>
              <a:avLst/>
              <a:gdLst/>
              <a:ahLst/>
              <a:cxnLst/>
              <a:rect l="l" t="t" r="r" b="b"/>
              <a:pathLst>
                <a:path w="399" h="298" extrusionOk="0">
                  <a:moveTo>
                    <a:pt x="175" y="0"/>
                  </a:moveTo>
                  <a:cubicBezTo>
                    <a:pt x="100" y="0"/>
                    <a:pt x="30" y="28"/>
                    <a:pt x="1" y="129"/>
                  </a:cubicBezTo>
                  <a:cubicBezTo>
                    <a:pt x="1" y="229"/>
                    <a:pt x="80" y="288"/>
                    <a:pt x="160" y="288"/>
                  </a:cubicBezTo>
                  <a:cubicBezTo>
                    <a:pt x="186" y="294"/>
                    <a:pt x="213" y="297"/>
                    <a:pt x="240" y="297"/>
                  </a:cubicBezTo>
                  <a:cubicBezTo>
                    <a:pt x="315" y="297"/>
                    <a:pt x="384" y="267"/>
                    <a:pt x="399" y="149"/>
                  </a:cubicBezTo>
                  <a:cubicBezTo>
                    <a:pt x="399" y="50"/>
                    <a:pt x="359" y="30"/>
                    <a:pt x="259" y="10"/>
                  </a:cubicBezTo>
                  <a:cubicBezTo>
                    <a:pt x="232" y="4"/>
                    <a:pt x="203" y="0"/>
                    <a:pt x="1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324150" y="1337675"/>
              <a:ext cx="5000" cy="3525"/>
            </a:xfrm>
            <a:custGeom>
              <a:avLst/>
              <a:gdLst/>
              <a:ahLst/>
              <a:cxnLst/>
              <a:rect l="l" t="t" r="r" b="b"/>
              <a:pathLst>
                <a:path w="200" h="141" extrusionOk="0">
                  <a:moveTo>
                    <a:pt x="0" y="1"/>
                  </a:moveTo>
                  <a:lnTo>
                    <a:pt x="0" y="1"/>
                  </a:lnTo>
                  <a:cubicBezTo>
                    <a:pt x="60" y="61"/>
                    <a:pt x="120" y="80"/>
                    <a:pt x="199" y="140"/>
                  </a:cubicBezTo>
                  <a:cubicBezTo>
                    <a:pt x="140" y="80"/>
                    <a:pt x="60" y="4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311725" y="1338675"/>
              <a:ext cx="5475" cy="3000"/>
            </a:xfrm>
            <a:custGeom>
              <a:avLst/>
              <a:gdLst/>
              <a:ahLst/>
              <a:cxnLst/>
              <a:rect l="l" t="t" r="r" b="b"/>
              <a:pathLst>
                <a:path w="219" h="120" extrusionOk="0">
                  <a:moveTo>
                    <a:pt x="219" y="1"/>
                  </a:moveTo>
                  <a:cubicBezTo>
                    <a:pt x="119" y="1"/>
                    <a:pt x="40" y="40"/>
                    <a:pt x="0" y="120"/>
                  </a:cubicBezTo>
                  <a:cubicBezTo>
                    <a:pt x="60" y="60"/>
                    <a:pt x="139" y="2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1724475" y="1225300"/>
              <a:ext cx="26900" cy="16525"/>
            </a:xfrm>
            <a:custGeom>
              <a:avLst/>
              <a:gdLst/>
              <a:ahLst/>
              <a:cxnLst/>
              <a:rect l="l" t="t" r="r" b="b"/>
              <a:pathLst>
                <a:path w="1076" h="661" extrusionOk="0">
                  <a:moveTo>
                    <a:pt x="697" y="0"/>
                  </a:moveTo>
                  <a:cubicBezTo>
                    <a:pt x="618" y="40"/>
                    <a:pt x="558" y="100"/>
                    <a:pt x="518" y="139"/>
                  </a:cubicBezTo>
                  <a:cubicBezTo>
                    <a:pt x="419" y="305"/>
                    <a:pt x="264" y="319"/>
                    <a:pt x="100" y="319"/>
                  </a:cubicBezTo>
                  <a:cubicBezTo>
                    <a:pt x="67" y="319"/>
                    <a:pt x="34" y="318"/>
                    <a:pt x="1" y="318"/>
                  </a:cubicBezTo>
                  <a:lnTo>
                    <a:pt x="1" y="398"/>
                  </a:lnTo>
                  <a:lnTo>
                    <a:pt x="1" y="477"/>
                  </a:lnTo>
                  <a:cubicBezTo>
                    <a:pt x="208" y="607"/>
                    <a:pt x="439" y="660"/>
                    <a:pt x="680" y="660"/>
                  </a:cubicBezTo>
                  <a:cubicBezTo>
                    <a:pt x="810" y="660"/>
                    <a:pt x="943" y="645"/>
                    <a:pt x="1075" y="617"/>
                  </a:cubicBezTo>
                  <a:cubicBezTo>
                    <a:pt x="1035" y="338"/>
                    <a:pt x="896" y="179"/>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1737425" y="1224800"/>
              <a:ext cx="4500" cy="3500"/>
            </a:xfrm>
            <a:custGeom>
              <a:avLst/>
              <a:gdLst/>
              <a:ahLst/>
              <a:cxnLst/>
              <a:rect l="l" t="t" r="r" b="b"/>
              <a:pathLst>
                <a:path w="180" h="140" extrusionOk="0">
                  <a:moveTo>
                    <a:pt x="179" y="0"/>
                  </a:moveTo>
                  <a:cubicBezTo>
                    <a:pt x="120" y="40"/>
                    <a:pt x="40" y="100"/>
                    <a:pt x="0" y="139"/>
                  </a:cubicBezTo>
                  <a:cubicBezTo>
                    <a:pt x="40" y="100"/>
                    <a:pt x="120"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1707075" y="1220325"/>
              <a:ext cx="4000" cy="4500"/>
            </a:xfrm>
            <a:custGeom>
              <a:avLst/>
              <a:gdLst/>
              <a:ahLst/>
              <a:cxnLst/>
              <a:rect l="l" t="t" r="r" b="b"/>
              <a:pathLst>
                <a:path w="160" h="180" extrusionOk="0">
                  <a:moveTo>
                    <a:pt x="1" y="0"/>
                  </a:moveTo>
                  <a:lnTo>
                    <a:pt x="1" y="100"/>
                  </a:lnTo>
                  <a:lnTo>
                    <a:pt x="1" y="179"/>
                  </a:lnTo>
                  <a:cubicBezTo>
                    <a:pt x="60" y="119"/>
                    <a:pt x="120" y="80"/>
                    <a:pt x="160" y="20"/>
                  </a:cubicBezTo>
                  <a:cubicBezTo>
                    <a:pt x="100" y="2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1857275" y="1233375"/>
              <a:ext cx="7475" cy="3875"/>
            </a:xfrm>
            <a:custGeom>
              <a:avLst/>
              <a:gdLst/>
              <a:ahLst/>
              <a:cxnLst/>
              <a:rect l="l" t="t" r="r" b="b"/>
              <a:pathLst>
                <a:path w="299" h="155" extrusionOk="0">
                  <a:moveTo>
                    <a:pt x="189" y="0"/>
                  </a:moveTo>
                  <a:cubicBezTo>
                    <a:pt x="154" y="0"/>
                    <a:pt x="120" y="15"/>
                    <a:pt x="80" y="35"/>
                  </a:cubicBezTo>
                  <a:cubicBezTo>
                    <a:pt x="0" y="55"/>
                    <a:pt x="0" y="95"/>
                    <a:pt x="80" y="135"/>
                  </a:cubicBezTo>
                  <a:cubicBezTo>
                    <a:pt x="120" y="154"/>
                    <a:pt x="179" y="154"/>
                    <a:pt x="219" y="154"/>
                  </a:cubicBezTo>
                  <a:cubicBezTo>
                    <a:pt x="259" y="135"/>
                    <a:pt x="279" y="75"/>
                    <a:pt x="299" y="55"/>
                  </a:cubicBezTo>
                  <a:cubicBezTo>
                    <a:pt x="259" y="15"/>
                    <a:pt x="224" y="0"/>
                    <a:pt x="1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001150" y="1237400"/>
              <a:ext cx="12300" cy="7925"/>
            </a:xfrm>
            <a:custGeom>
              <a:avLst/>
              <a:gdLst/>
              <a:ahLst/>
              <a:cxnLst/>
              <a:rect l="l" t="t" r="r" b="b"/>
              <a:pathLst>
                <a:path w="492" h="317" extrusionOk="0">
                  <a:moveTo>
                    <a:pt x="145" y="0"/>
                  </a:moveTo>
                  <a:cubicBezTo>
                    <a:pt x="76" y="0"/>
                    <a:pt x="1" y="27"/>
                    <a:pt x="14" y="133"/>
                  </a:cubicBezTo>
                  <a:cubicBezTo>
                    <a:pt x="34" y="272"/>
                    <a:pt x="173" y="312"/>
                    <a:pt x="173" y="312"/>
                  </a:cubicBezTo>
                  <a:cubicBezTo>
                    <a:pt x="207" y="315"/>
                    <a:pt x="237" y="317"/>
                    <a:pt x="265" y="317"/>
                  </a:cubicBezTo>
                  <a:cubicBezTo>
                    <a:pt x="403" y="317"/>
                    <a:pt x="472" y="275"/>
                    <a:pt x="472" y="192"/>
                  </a:cubicBezTo>
                  <a:cubicBezTo>
                    <a:pt x="492" y="13"/>
                    <a:pt x="332" y="13"/>
                    <a:pt x="233" y="13"/>
                  </a:cubicBezTo>
                  <a:cubicBezTo>
                    <a:pt x="213" y="7"/>
                    <a:pt x="180"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2124825" y="1294925"/>
              <a:ext cx="3000" cy="3000"/>
            </a:xfrm>
            <a:custGeom>
              <a:avLst/>
              <a:gdLst/>
              <a:ahLst/>
              <a:cxnLst/>
              <a:rect l="l" t="t" r="r" b="b"/>
              <a:pathLst>
                <a:path w="120" h="120" extrusionOk="0">
                  <a:moveTo>
                    <a:pt x="60" y="0"/>
                  </a:moveTo>
                  <a:cubicBezTo>
                    <a:pt x="40" y="20"/>
                    <a:pt x="20" y="80"/>
                    <a:pt x="1" y="100"/>
                  </a:cubicBezTo>
                  <a:cubicBezTo>
                    <a:pt x="40" y="119"/>
                    <a:pt x="60" y="119"/>
                    <a:pt x="120" y="119"/>
                  </a:cubicBezTo>
                  <a:cubicBezTo>
                    <a:pt x="120" y="80"/>
                    <a:pt x="100" y="6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474825" y="1302375"/>
              <a:ext cx="18425" cy="7675"/>
            </a:xfrm>
            <a:custGeom>
              <a:avLst/>
              <a:gdLst/>
              <a:ahLst/>
              <a:cxnLst/>
              <a:rect l="l" t="t" r="r" b="b"/>
              <a:pathLst>
                <a:path w="737" h="307" extrusionOk="0">
                  <a:moveTo>
                    <a:pt x="399" y="0"/>
                  </a:moveTo>
                  <a:cubicBezTo>
                    <a:pt x="299" y="0"/>
                    <a:pt x="180" y="20"/>
                    <a:pt x="80" y="20"/>
                  </a:cubicBezTo>
                  <a:cubicBezTo>
                    <a:pt x="1" y="80"/>
                    <a:pt x="1" y="120"/>
                    <a:pt x="80" y="179"/>
                  </a:cubicBezTo>
                  <a:cubicBezTo>
                    <a:pt x="200" y="199"/>
                    <a:pt x="299" y="219"/>
                    <a:pt x="399" y="259"/>
                  </a:cubicBezTo>
                  <a:cubicBezTo>
                    <a:pt x="451" y="280"/>
                    <a:pt x="520" y="306"/>
                    <a:pt x="577" y="306"/>
                  </a:cubicBezTo>
                  <a:cubicBezTo>
                    <a:pt x="627" y="306"/>
                    <a:pt x="668" y="285"/>
                    <a:pt x="677" y="219"/>
                  </a:cubicBezTo>
                  <a:cubicBezTo>
                    <a:pt x="737" y="20"/>
                    <a:pt x="538" y="2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1512125" y="1309325"/>
              <a:ext cx="2525" cy="4500"/>
            </a:xfrm>
            <a:custGeom>
              <a:avLst/>
              <a:gdLst/>
              <a:ahLst/>
              <a:cxnLst/>
              <a:rect l="l" t="t" r="r" b="b"/>
              <a:pathLst>
                <a:path w="101" h="180" extrusionOk="0">
                  <a:moveTo>
                    <a:pt x="60" y="1"/>
                  </a:moveTo>
                  <a:cubicBezTo>
                    <a:pt x="41" y="1"/>
                    <a:pt x="1" y="21"/>
                    <a:pt x="1" y="41"/>
                  </a:cubicBezTo>
                  <a:cubicBezTo>
                    <a:pt x="1" y="81"/>
                    <a:pt x="41" y="120"/>
                    <a:pt x="60" y="180"/>
                  </a:cubicBezTo>
                  <a:lnTo>
                    <a:pt x="100" y="120"/>
                  </a:lnTo>
                  <a:cubicBezTo>
                    <a:pt x="100" y="100"/>
                    <a:pt x="80" y="4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1496725" y="1342150"/>
              <a:ext cx="46275" cy="21925"/>
            </a:xfrm>
            <a:custGeom>
              <a:avLst/>
              <a:gdLst/>
              <a:ahLst/>
              <a:cxnLst/>
              <a:rect l="l" t="t" r="r" b="b"/>
              <a:pathLst>
                <a:path w="1851" h="877" extrusionOk="0">
                  <a:moveTo>
                    <a:pt x="259" y="1"/>
                  </a:moveTo>
                  <a:cubicBezTo>
                    <a:pt x="219" y="120"/>
                    <a:pt x="219" y="259"/>
                    <a:pt x="80" y="319"/>
                  </a:cubicBezTo>
                  <a:lnTo>
                    <a:pt x="0" y="399"/>
                  </a:lnTo>
                  <a:cubicBezTo>
                    <a:pt x="20" y="419"/>
                    <a:pt x="60" y="478"/>
                    <a:pt x="80" y="498"/>
                  </a:cubicBezTo>
                  <a:cubicBezTo>
                    <a:pt x="199" y="856"/>
                    <a:pt x="478" y="876"/>
                    <a:pt x="776" y="876"/>
                  </a:cubicBezTo>
                  <a:cubicBezTo>
                    <a:pt x="955" y="856"/>
                    <a:pt x="1174" y="876"/>
                    <a:pt x="1293" y="677"/>
                  </a:cubicBezTo>
                  <a:cubicBezTo>
                    <a:pt x="1373" y="657"/>
                    <a:pt x="1373" y="598"/>
                    <a:pt x="1313" y="558"/>
                  </a:cubicBezTo>
                  <a:cubicBezTo>
                    <a:pt x="1373" y="279"/>
                    <a:pt x="1711" y="419"/>
                    <a:pt x="1850" y="200"/>
                  </a:cubicBezTo>
                  <a:cubicBezTo>
                    <a:pt x="1716" y="189"/>
                    <a:pt x="1566" y="152"/>
                    <a:pt x="1441" y="152"/>
                  </a:cubicBezTo>
                  <a:cubicBezTo>
                    <a:pt x="1326" y="152"/>
                    <a:pt x="1232" y="184"/>
                    <a:pt x="1194" y="299"/>
                  </a:cubicBezTo>
                  <a:cubicBezTo>
                    <a:pt x="1104" y="539"/>
                    <a:pt x="934" y="621"/>
                    <a:pt x="763" y="621"/>
                  </a:cubicBezTo>
                  <a:cubicBezTo>
                    <a:pt x="707" y="621"/>
                    <a:pt x="651" y="612"/>
                    <a:pt x="597" y="598"/>
                  </a:cubicBezTo>
                  <a:cubicBezTo>
                    <a:pt x="279" y="518"/>
                    <a:pt x="497" y="2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1468375" y="1348950"/>
              <a:ext cx="13950" cy="5875"/>
            </a:xfrm>
            <a:custGeom>
              <a:avLst/>
              <a:gdLst/>
              <a:ahLst/>
              <a:cxnLst/>
              <a:rect l="l" t="t" r="r" b="b"/>
              <a:pathLst>
                <a:path w="558" h="235" extrusionOk="0">
                  <a:moveTo>
                    <a:pt x="64" y="0"/>
                  </a:moveTo>
                  <a:cubicBezTo>
                    <a:pt x="31" y="0"/>
                    <a:pt x="15" y="26"/>
                    <a:pt x="0" y="87"/>
                  </a:cubicBezTo>
                  <a:cubicBezTo>
                    <a:pt x="97" y="172"/>
                    <a:pt x="209" y="234"/>
                    <a:pt x="327" y="234"/>
                  </a:cubicBezTo>
                  <a:cubicBezTo>
                    <a:pt x="402" y="234"/>
                    <a:pt x="480" y="209"/>
                    <a:pt x="557" y="147"/>
                  </a:cubicBezTo>
                  <a:cubicBezTo>
                    <a:pt x="438" y="27"/>
                    <a:pt x="299" y="87"/>
                    <a:pt x="159" y="47"/>
                  </a:cubicBezTo>
                  <a:cubicBezTo>
                    <a:pt x="159" y="27"/>
                    <a:pt x="139" y="7"/>
                    <a:pt x="100" y="7"/>
                  </a:cubicBezTo>
                  <a:cubicBezTo>
                    <a:pt x="86" y="3"/>
                    <a:pt x="74" y="0"/>
                    <a:pt x="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1461900" y="1341650"/>
              <a:ext cx="10475" cy="5700"/>
            </a:xfrm>
            <a:custGeom>
              <a:avLst/>
              <a:gdLst/>
              <a:ahLst/>
              <a:cxnLst/>
              <a:rect l="l" t="t" r="r" b="b"/>
              <a:pathLst>
                <a:path w="419" h="228" extrusionOk="0">
                  <a:moveTo>
                    <a:pt x="80" y="1"/>
                  </a:moveTo>
                  <a:cubicBezTo>
                    <a:pt x="60" y="21"/>
                    <a:pt x="21" y="81"/>
                    <a:pt x="1" y="100"/>
                  </a:cubicBezTo>
                  <a:cubicBezTo>
                    <a:pt x="21" y="120"/>
                    <a:pt x="21" y="180"/>
                    <a:pt x="60" y="200"/>
                  </a:cubicBezTo>
                  <a:cubicBezTo>
                    <a:pt x="120" y="200"/>
                    <a:pt x="180" y="180"/>
                    <a:pt x="259" y="180"/>
                  </a:cubicBezTo>
                  <a:cubicBezTo>
                    <a:pt x="259" y="200"/>
                    <a:pt x="259" y="200"/>
                    <a:pt x="299" y="220"/>
                  </a:cubicBezTo>
                  <a:cubicBezTo>
                    <a:pt x="315" y="225"/>
                    <a:pt x="330" y="228"/>
                    <a:pt x="343" y="228"/>
                  </a:cubicBezTo>
                  <a:cubicBezTo>
                    <a:pt x="379" y="228"/>
                    <a:pt x="404" y="209"/>
                    <a:pt x="418" y="180"/>
                  </a:cubicBezTo>
                  <a:cubicBezTo>
                    <a:pt x="359" y="1"/>
                    <a:pt x="2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1459425" y="1345150"/>
              <a:ext cx="4000" cy="7475"/>
            </a:xfrm>
            <a:custGeom>
              <a:avLst/>
              <a:gdLst/>
              <a:ahLst/>
              <a:cxnLst/>
              <a:rect l="l" t="t" r="r" b="b"/>
              <a:pathLst>
                <a:path w="160" h="299" extrusionOk="0">
                  <a:moveTo>
                    <a:pt x="100" y="0"/>
                  </a:moveTo>
                  <a:cubicBezTo>
                    <a:pt x="60" y="0"/>
                    <a:pt x="20" y="40"/>
                    <a:pt x="0" y="80"/>
                  </a:cubicBezTo>
                  <a:cubicBezTo>
                    <a:pt x="20" y="159"/>
                    <a:pt x="0" y="259"/>
                    <a:pt x="100" y="299"/>
                  </a:cubicBezTo>
                  <a:cubicBezTo>
                    <a:pt x="120" y="199"/>
                    <a:pt x="120" y="139"/>
                    <a:pt x="159" y="60"/>
                  </a:cubicBezTo>
                  <a:cubicBezTo>
                    <a:pt x="159" y="40"/>
                    <a:pt x="12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1468375" y="1346150"/>
              <a:ext cx="4000" cy="4500"/>
            </a:xfrm>
            <a:custGeom>
              <a:avLst/>
              <a:gdLst/>
              <a:ahLst/>
              <a:cxnLst/>
              <a:rect l="l" t="t" r="r" b="b"/>
              <a:pathLst>
                <a:path w="160" h="180" extrusionOk="0">
                  <a:moveTo>
                    <a:pt x="0" y="0"/>
                  </a:moveTo>
                  <a:lnTo>
                    <a:pt x="0" y="179"/>
                  </a:lnTo>
                  <a:cubicBezTo>
                    <a:pt x="60" y="179"/>
                    <a:pt x="120" y="179"/>
                    <a:pt x="159" y="15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1459425" y="1341650"/>
              <a:ext cx="4500" cy="5500"/>
            </a:xfrm>
            <a:custGeom>
              <a:avLst/>
              <a:gdLst/>
              <a:ahLst/>
              <a:cxnLst/>
              <a:rect l="l" t="t" r="r" b="b"/>
              <a:pathLst>
                <a:path w="180" h="220" extrusionOk="0">
                  <a:moveTo>
                    <a:pt x="179" y="1"/>
                  </a:moveTo>
                  <a:cubicBezTo>
                    <a:pt x="80" y="41"/>
                    <a:pt x="20" y="120"/>
                    <a:pt x="0" y="220"/>
                  </a:cubicBezTo>
                  <a:cubicBezTo>
                    <a:pt x="60" y="220"/>
                    <a:pt x="100" y="220"/>
                    <a:pt x="159" y="200"/>
                  </a:cubicBezTo>
                  <a:cubicBezTo>
                    <a:pt x="159" y="120"/>
                    <a:pt x="179" y="8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1493725" y="1348625"/>
              <a:ext cx="4500" cy="2200"/>
            </a:xfrm>
            <a:custGeom>
              <a:avLst/>
              <a:gdLst/>
              <a:ahLst/>
              <a:cxnLst/>
              <a:rect l="l" t="t" r="r" b="b"/>
              <a:pathLst>
                <a:path w="180" h="88" extrusionOk="0">
                  <a:moveTo>
                    <a:pt x="120" y="0"/>
                  </a:moveTo>
                  <a:cubicBezTo>
                    <a:pt x="100" y="0"/>
                    <a:pt x="41" y="20"/>
                    <a:pt x="1" y="40"/>
                  </a:cubicBezTo>
                  <a:cubicBezTo>
                    <a:pt x="1" y="54"/>
                    <a:pt x="10" y="77"/>
                    <a:pt x="23" y="77"/>
                  </a:cubicBezTo>
                  <a:cubicBezTo>
                    <a:pt x="28" y="77"/>
                    <a:pt x="34" y="72"/>
                    <a:pt x="41" y="60"/>
                  </a:cubicBezTo>
                  <a:cubicBezTo>
                    <a:pt x="58" y="78"/>
                    <a:pt x="76" y="88"/>
                    <a:pt x="96" y="88"/>
                  </a:cubicBezTo>
                  <a:cubicBezTo>
                    <a:pt x="120" y="88"/>
                    <a:pt x="147" y="73"/>
                    <a:pt x="180" y="40"/>
                  </a:cubicBezTo>
                  <a:cubicBezTo>
                    <a:pt x="140" y="20"/>
                    <a:pt x="14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1493725" y="1349625"/>
              <a:ext cx="4500" cy="5000"/>
            </a:xfrm>
            <a:custGeom>
              <a:avLst/>
              <a:gdLst/>
              <a:ahLst/>
              <a:cxnLst/>
              <a:rect l="l" t="t" r="r" b="b"/>
              <a:pathLst>
                <a:path w="180" h="200" extrusionOk="0">
                  <a:moveTo>
                    <a:pt x="1" y="0"/>
                  </a:moveTo>
                  <a:cubicBezTo>
                    <a:pt x="21" y="100"/>
                    <a:pt x="100" y="179"/>
                    <a:pt x="180" y="199"/>
                  </a:cubicBezTo>
                  <a:lnTo>
                    <a:pt x="180" y="20"/>
                  </a:lnTo>
                  <a:cubicBezTo>
                    <a:pt x="120" y="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2201900" y="1429125"/>
              <a:ext cx="17950" cy="8925"/>
            </a:xfrm>
            <a:custGeom>
              <a:avLst/>
              <a:gdLst/>
              <a:ahLst/>
              <a:cxnLst/>
              <a:rect l="l" t="t" r="r" b="b"/>
              <a:pathLst>
                <a:path w="718" h="357" extrusionOk="0">
                  <a:moveTo>
                    <a:pt x="218" y="0"/>
                  </a:moveTo>
                  <a:cubicBezTo>
                    <a:pt x="199" y="0"/>
                    <a:pt x="180" y="1"/>
                    <a:pt x="160" y="3"/>
                  </a:cubicBezTo>
                  <a:cubicBezTo>
                    <a:pt x="120" y="103"/>
                    <a:pt x="61" y="202"/>
                    <a:pt x="1" y="321"/>
                  </a:cubicBezTo>
                  <a:cubicBezTo>
                    <a:pt x="95" y="345"/>
                    <a:pt x="186" y="356"/>
                    <a:pt x="278" y="356"/>
                  </a:cubicBezTo>
                  <a:cubicBezTo>
                    <a:pt x="418" y="356"/>
                    <a:pt x="561" y="330"/>
                    <a:pt x="717" y="282"/>
                  </a:cubicBezTo>
                  <a:cubicBezTo>
                    <a:pt x="556" y="84"/>
                    <a:pt x="394" y="0"/>
                    <a:pt x="2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2102450" y="1436150"/>
              <a:ext cx="8975" cy="8650"/>
            </a:xfrm>
            <a:custGeom>
              <a:avLst/>
              <a:gdLst/>
              <a:ahLst/>
              <a:cxnLst/>
              <a:rect l="l" t="t" r="r" b="b"/>
              <a:pathLst>
                <a:path w="359" h="346" extrusionOk="0">
                  <a:moveTo>
                    <a:pt x="319" y="1"/>
                  </a:moveTo>
                  <a:cubicBezTo>
                    <a:pt x="219" y="20"/>
                    <a:pt x="100" y="20"/>
                    <a:pt x="0" y="40"/>
                  </a:cubicBezTo>
                  <a:cubicBezTo>
                    <a:pt x="27" y="210"/>
                    <a:pt x="61" y="345"/>
                    <a:pt x="155" y="345"/>
                  </a:cubicBezTo>
                  <a:cubicBezTo>
                    <a:pt x="204" y="345"/>
                    <a:pt x="270" y="308"/>
                    <a:pt x="358" y="219"/>
                  </a:cubicBezTo>
                  <a:cubicBezTo>
                    <a:pt x="339" y="140"/>
                    <a:pt x="339" y="100"/>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1711050" y="1371350"/>
              <a:ext cx="10400" cy="9775"/>
            </a:xfrm>
            <a:custGeom>
              <a:avLst/>
              <a:gdLst/>
              <a:ahLst/>
              <a:cxnLst/>
              <a:rect l="l" t="t" r="r" b="b"/>
              <a:pathLst>
                <a:path w="416" h="391" extrusionOk="0">
                  <a:moveTo>
                    <a:pt x="233" y="1"/>
                  </a:moveTo>
                  <a:cubicBezTo>
                    <a:pt x="159" y="1"/>
                    <a:pt x="72" y="18"/>
                    <a:pt x="1" y="26"/>
                  </a:cubicBezTo>
                  <a:lnTo>
                    <a:pt x="1" y="384"/>
                  </a:lnTo>
                  <a:cubicBezTo>
                    <a:pt x="36" y="388"/>
                    <a:pt x="71" y="390"/>
                    <a:pt x="105" y="390"/>
                  </a:cubicBezTo>
                  <a:cubicBezTo>
                    <a:pt x="269" y="390"/>
                    <a:pt x="415" y="339"/>
                    <a:pt x="399" y="126"/>
                  </a:cubicBezTo>
                  <a:cubicBezTo>
                    <a:pt x="399" y="27"/>
                    <a:pt x="325" y="1"/>
                    <a:pt x="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640025" y="1362400"/>
              <a:ext cx="9400" cy="9625"/>
            </a:xfrm>
            <a:custGeom>
              <a:avLst/>
              <a:gdLst/>
              <a:ahLst/>
              <a:cxnLst/>
              <a:rect l="l" t="t" r="r" b="b"/>
              <a:pathLst>
                <a:path w="376" h="385" extrusionOk="0">
                  <a:moveTo>
                    <a:pt x="161" y="1"/>
                  </a:moveTo>
                  <a:cubicBezTo>
                    <a:pt x="0" y="1"/>
                    <a:pt x="66" y="216"/>
                    <a:pt x="97" y="384"/>
                  </a:cubicBezTo>
                  <a:cubicBezTo>
                    <a:pt x="236" y="305"/>
                    <a:pt x="335" y="205"/>
                    <a:pt x="375" y="66"/>
                  </a:cubicBezTo>
                  <a:cubicBezTo>
                    <a:pt x="279" y="20"/>
                    <a:pt x="210"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667800" y="1360050"/>
              <a:ext cx="7475" cy="8500"/>
            </a:xfrm>
            <a:custGeom>
              <a:avLst/>
              <a:gdLst/>
              <a:ahLst/>
              <a:cxnLst/>
              <a:rect l="l" t="t" r="r" b="b"/>
              <a:pathLst>
                <a:path w="299" h="340" extrusionOk="0">
                  <a:moveTo>
                    <a:pt x="20" y="1"/>
                  </a:moveTo>
                  <a:cubicBezTo>
                    <a:pt x="20" y="100"/>
                    <a:pt x="0" y="200"/>
                    <a:pt x="0" y="299"/>
                  </a:cubicBezTo>
                  <a:cubicBezTo>
                    <a:pt x="120" y="279"/>
                    <a:pt x="299" y="339"/>
                    <a:pt x="259" y="140"/>
                  </a:cubicBezTo>
                  <a:cubicBezTo>
                    <a:pt x="239" y="1"/>
                    <a:pt x="12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700625" y="1357075"/>
              <a:ext cx="2000" cy="2025"/>
            </a:xfrm>
            <a:custGeom>
              <a:avLst/>
              <a:gdLst/>
              <a:ahLst/>
              <a:cxnLst/>
              <a:rect l="l" t="t" r="r" b="b"/>
              <a:pathLst>
                <a:path w="80" h="81" extrusionOk="0">
                  <a:moveTo>
                    <a:pt x="0" y="1"/>
                  </a:moveTo>
                  <a:lnTo>
                    <a:pt x="80" y="80"/>
                  </a:lnTo>
                  <a:cubicBezTo>
                    <a:pt x="80" y="80"/>
                    <a:pt x="80" y="60"/>
                    <a:pt x="40" y="21"/>
                  </a:cubicBezTo>
                  <a:cubicBezTo>
                    <a:pt x="20" y="1"/>
                    <a:pt x="2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2063150" y="1437150"/>
              <a:ext cx="8500" cy="4500"/>
            </a:xfrm>
            <a:custGeom>
              <a:avLst/>
              <a:gdLst/>
              <a:ahLst/>
              <a:cxnLst/>
              <a:rect l="l" t="t" r="r" b="b"/>
              <a:pathLst>
                <a:path w="340" h="180" extrusionOk="0">
                  <a:moveTo>
                    <a:pt x="1" y="0"/>
                  </a:moveTo>
                  <a:cubicBezTo>
                    <a:pt x="80" y="160"/>
                    <a:pt x="200" y="179"/>
                    <a:pt x="339"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539000" y="1344150"/>
              <a:ext cx="32825" cy="22900"/>
            </a:xfrm>
            <a:custGeom>
              <a:avLst/>
              <a:gdLst/>
              <a:ahLst/>
              <a:cxnLst/>
              <a:rect l="l" t="t" r="r" b="b"/>
              <a:pathLst>
                <a:path w="1313" h="916" extrusionOk="0">
                  <a:moveTo>
                    <a:pt x="656" y="80"/>
                  </a:moveTo>
                  <a:cubicBezTo>
                    <a:pt x="418" y="339"/>
                    <a:pt x="418" y="816"/>
                    <a:pt x="0" y="915"/>
                  </a:cubicBezTo>
                  <a:lnTo>
                    <a:pt x="1174" y="915"/>
                  </a:lnTo>
                  <a:lnTo>
                    <a:pt x="1174" y="796"/>
                  </a:lnTo>
                  <a:cubicBezTo>
                    <a:pt x="1054" y="717"/>
                    <a:pt x="895" y="617"/>
                    <a:pt x="975" y="498"/>
                  </a:cubicBezTo>
                  <a:cubicBezTo>
                    <a:pt x="1313" y="0"/>
                    <a:pt x="855" y="140"/>
                    <a:pt x="65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529050" y="1354600"/>
              <a:ext cx="9475" cy="4550"/>
            </a:xfrm>
            <a:custGeom>
              <a:avLst/>
              <a:gdLst/>
              <a:ahLst/>
              <a:cxnLst/>
              <a:rect l="l" t="t" r="r" b="b"/>
              <a:pathLst>
                <a:path w="379" h="182" extrusionOk="0">
                  <a:moveTo>
                    <a:pt x="244" y="0"/>
                  </a:moveTo>
                  <a:cubicBezTo>
                    <a:pt x="174" y="0"/>
                    <a:pt x="90" y="20"/>
                    <a:pt x="20" y="20"/>
                  </a:cubicBezTo>
                  <a:cubicBezTo>
                    <a:pt x="0" y="60"/>
                    <a:pt x="0" y="100"/>
                    <a:pt x="0" y="159"/>
                  </a:cubicBezTo>
                  <a:cubicBezTo>
                    <a:pt x="55" y="169"/>
                    <a:pt x="140" y="182"/>
                    <a:pt x="216" y="182"/>
                  </a:cubicBezTo>
                  <a:cubicBezTo>
                    <a:pt x="303" y="182"/>
                    <a:pt x="378" y="164"/>
                    <a:pt x="378" y="100"/>
                  </a:cubicBezTo>
                  <a:cubicBezTo>
                    <a:pt x="368" y="20"/>
                    <a:pt x="313" y="0"/>
                    <a:pt x="2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1917450" y="1232250"/>
              <a:ext cx="38800" cy="12950"/>
            </a:xfrm>
            <a:custGeom>
              <a:avLst/>
              <a:gdLst/>
              <a:ahLst/>
              <a:cxnLst/>
              <a:rect l="l" t="t" r="r" b="b"/>
              <a:pathLst>
                <a:path w="1552" h="518" extrusionOk="0">
                  <a:moveTo>
                    <a:pt x="498" y="1"/>
                  </a:moveTo>
                  <a:cubicBezTo>
                    <a:pt x="239" y="40"/>
                    <a:pt x="0" y="140"/>
                    <a:pt x="60" y="518"/>
                  </a:cubicBezTo>
                  <a:cubicBezTo>
                    <a:pt x="219" y="486"/>
                    <a:pt x="375" y="480"/>
                    <a:pt x="530" y="480"/>
                  </a:cubicBezTo>
                  <a:cubicBezTo>
                    <a:pt x="634" y="480"/>
                    <a:pt x="737" y="482"/>
                    <a:pt x="841" y="482"/>
                  </a:cubicBezTo>
                  <a:cubicBezTo>
                    <a:pt x="971" y="482"/>
                    <a:pt x="1101" y="478"/>
                    <a:pt x="1234" y="458"/>
                  </a:cubicBezTo>
                  <a:cubicBezTo>
                    <a:pt x="1552" y="418"/>
                    <a:pt x="1453" y="219"/>
                    <a:pt x="1472" y="40"/>
                  </a:cubicBezTo>
                  <a:cubicBezTo>
                    <a:pt x="1154" y="20"/>
                    <a:pt x="836" y="2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1629000" y="1351100"/>
              <a:ext cx="8475" cy="8000"/>
            </a:xfrm>
            <a:custGeom>
              <a:avLst/>
              <a:gdLst/>
              <a:ahLst/>
              <a:cxnLst/>
              <a:rect l="l" t="t" r="r" b="b"/>
              <a:pathLst>
                <a:path w="339" h="320" extrusionOk="0">
                  <a:moveTo>
                    <a:pt x="1" y="1"/>
                  </a:moveTo>
                  <a:lnTo>
                    <a:pt x="1" y="319"/>
                  </a:lnTo>
                  <a:cubicBezTo>
                    <a:pt x="339" y="319"/>
                    <a:pt x="279"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1631500" y="1368825"/>
              <a:ext cx="5975" cy="3200"/>
            </a:xfrm>
            <a:custGeom>
              <a:avLst/>
              <a:gdLst/>
              <a:ahLst/>
              <a:cxnLst/>
              <a:rect l="l" t="t" r="r" b="b"/>
              <a:pathLst>
                <a:path w="239" h="128" extrusionOk="0">
                  <a:moveTo>
                    <a:pt x="117" y="0"/>
                  </a:moveTo>
                  <a:cubicBezTo>
                    <a:pt x="87" y="0"/>
                    <a:pt x="50" y="24"/>
                    <a:pt x="0" y="88"/>
                  </a:cubicBezTo>
                  <a:cubicBezTo>
                    <a:pt x="80" y="88"/>
                    <a:pt x="159" y="108"/>
                    <a:pt x="239" y="127"/>
                  </a:cubicBezTo>
                  <a:cubicBezTo>
                    <a:pt x="200" y="76"/>
                    <a:pt x="170" y="0"/>
                    <a:pt x="1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2250150" y="1432175"/>
              <a:ext cx="12450" cy="4500"/>
            </a:xfrm>
            <a:custGeom>
              <a:avLst/>
              <a:gdLst/>
              <a:ahLst/>
              <a:cxnLst/>
              <a:rect l="l" t="t" r="r" b="b"/>
              <a:pathLst>
                <a:path w="498" h="180" extrusionOk="0">
                  <a:moveTo>
                    <a:pt x="359" y="0"/>
                  </a:moveTo>
                  <a:cubicBezTo>
                    <a:pt x="219" y="0"/>
                    <a:pt x="120" y="40"/>
                    <a:pt x="1" y="40"/>
                  </a:cubicBezTo>
                  <a:lnTo>
                    <a:pt x="1" y="100"/>
                  </a:lnTo>
                  <a:lnTo>
                    <a:pt x="1" y="179"/>
                  </a:lnTo>
                  <a:lnTo>
                    <a:pt x="498" y="179"/>
                  </a:lnTo>
                  <a:lnTo>
                    <a:pt x="498" y="40"/>
                  </a:lnTo>
                  <a:cubicBezTo>
                    <a:pt x="458" y="40"/>
                    <a:pt x="398" y="4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2280500" y="1428375"/>
              <a:ext cx="30850" cy="9050"/>
            </a:xfrm>
            <a:custGeom>
              <a:avLst/>
              <a:gdLst/>
              <a:ahLst/>
              <a:cxnLst/>
              <a:rect l="l" t="t" r="r" b="b"/>
              <a:pathLst>
                <a:path w="1234" h="362" extrusionOk="0">
                  <a:moveTo>
                    <a:pt x="562" y="0"/>
                  </a:moveTo>
                  <a:cubicBezTo>
                    <a:pt x="348" y="0"/>
                    <a:pt x="148" y="59"/>
                    <a:pt x="0" y="331"/>
                  </a:cubicBezTo>
                  <a:cubicBezTo>
                    <a:pt x="199" y="331"/>
                    <a:pt x="408" y="361"/>
                    <a:pt x="617" y="361"/>
                  </a:cubicBezTo>
                  <a:cubicBezTo>
                    <a:pt x="826" y="361"/>
                    <a:pt x="1034" y="331"/>
                    <a:pt x="1233" y="212"/>
                  </a:cubicBezTo>
                  <a:lnTo>
                    <a:pt x="1154" y="133"/>
                  </a:lnTo>
                  <a:lnTo>
                    <a:pt x="1054" y="33"/>
                  </a:lnTo>
                  <a:cubicBezTo>
                    <a:pt x="892" y="33"/>
                    <a:pt x="723" y="0"/>
                    <a:pt x="5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2113400" y="1234925"/>
              <a:ext cx="118875" cy="17750"/>
            </a:xfrm>
            <a:custGeom>
              <a:avLst/>
              <a:gdLst/>
              <a:ahLst/>
              <a:cxnLst/>
              <a:rect l="l" t="t" r="r" b="b"/>
              <a:pathLst>
                <a:path w="4755" h="710" extrusionOk="0">
                  <a:moveTo>
                    <a:pt x="2811" y="0"/>
                  </a:moveTo>
                  <a:cubicBezTo>
                    <a:pt x="2700" y="0"/>
                    <a:pt x="2589" y="18"/>
                    <a:pt x="2487" y="92"/>
                  </a:cubicBezTo>
                  <a:cubicBezTo>
                    <a:pt x="2325" y="159"/>
                    <a:pt x="2159" y="185"/>
                    <a:pt x="1993" y="185"/>
                  </a:cubicBezTo>
                  <a:cubicBezTo>
                    <a:pt x="1811" y="185"/>
                    <a:pt x="1629" y="154"/>
                    <a:pt x="1452" y="112"/>
                  </a:cubicBezTo>
                  <a:lnTo>
                    <a:pt x="1273" y="112"/>
                  </a:lnTo>
                  <a:cubicBezTo>
                    <a:pt x="1214" y="152"/>
                    <a:pt x="1159" y="172"/>
                    <a:pt x="1102" y="172"/>
                  </a:cubicBezTo>
                  <a:cubicBezTo>
                    <a:pt x="1044" y="172"/>
                    <a:pt x="985" y="152"/>
                    <a:pt x="915" y="112"/>
                  </a:cubicBezTo>
                  <a:lnTo>
                    <a:pt x="756" y="112"/>
                  </a:lnTo>
                  <a:cubicBezTo>
                    <a:pt x="597" y="411"/>
                    <a:pt x="219" y="172"/>
                    <a:pt x="0" y="431"/>
                  </a:cubicBezTo>
                  <a:cubicBezTo>
                    <a:pt x="185" y="535"/>
                    <a:pt x="370" y="552"/>
                    <a:pt x="550" y="552"/>
                  </a:cubicBezTo>
                  <a:cubicBezTo>
                    <a:pt x="637" y="552"/>
                    <a:pt x="722" y="548"/>
                    <a:pt x="806" y="548"/>
                  </a:cubicBezTo>
                  <a:cubicBezTo>
                    <a:pt x="982" y="548"/>
                    <a:pt x="1152" y="565"/>
                    <a:pt x="1313" y="669"/>
                  </a:cubicBezTo>
                  <a:cubicBezTo>
                    <a:pt x="1373" y="669"/>
                    <a:pt x="1452" y="630"/>
                    <a:pt x="1492" y="630"/>
                  </a:cubicBezTo>
                  <a:cubicBezTo>
                    <a:pt x="1586" y="567"/>
                    <a:pt x="1679" y="537"/>
                    <a:pt x="1770" y="537"/>
                  </a:cubicBezTo>
                  <a:cubicBezTo>
                    <a:pt x="1853" y="537"/>
                    <a:pt x="1933" y="562"/>
                    <a:pt x="2009" y="610"/>
                  </a:cubicBezTo>
                  <a:lnTo>
                    <a:pt x="2188" y="610"/>
                  </a:lnTo>
                  <a:cubicBezTo>
                    <a:pt x="2298" y="560"/>
                    <a:pt x="2412" y="540"/>
                    <a:pt x="2526" y="540"/>
                  </a:cubicBezTo>
                  <a:cubicBezTo>
                    <a:pt x="2641" y="540"/>
                    <a:pt x="2755" y="560"/>
                    <a:pt x="2865" y="590"/>
                  </a:cubicBezTo>
                  <a:cubicBezTo>
                    <a:pt x="2904" y="590"/>
                    <a:pt x="2984" y="610"/>
                    <a:pt x="3044" y="610"/>
                  </a:cubicBezTo>
                  <a:lnTo>
                    <a:pt x="3044" y="470"/>
                  </a:lnTo>
                  <a:cubicBezTo>
                    <a:pt x="3044" y="431"/>
                    <a:pt x="3064" y="431"/>
                    <a:pt x="3083" y="411"/>
                  </a:cubicBezTo>
                  <a:cubicBezTo>
                    <a:pt x="3123" y="411"/>
                    <a:pt x="3163" y="411"/>
                    <a:pt x="3203" y="470"/>
                  </a:cubicBezTo>
                  <a:cubicBezTo>
                    <a:pt x="3255" y="478"/>
                    <a:pt x="3308" y="480"/>
                    <a:pt x="3361" y="480"/>
                  </a:cubicBezTo>
                  <a:cubicBezTo>
                    <a:pt x="3397" y="480"/>
                    <a:pt x="3433" y="479"/>
                    <a:pt x="3469" y="479"/>
                  </a:cubicBezTo>
                  <a:cubicBezTo>
                    <a:pt x="3647" y="479"/>
                    <a:pt x="3819" y="497"/>
                    <a:pt x="3939" y="709"/>
                  </a:cubicBezTo>
                  <a:lnTo>
                    <a:pt x="4595" y="630"/>
                  </a:lnTo>
                  <a:cubicBezTo>
                    <a:pt x="4754" y="470"/>
                    <a:pt x="4754" y="291"/>
                    <a:pt x="4595" y="112"/>
                  </a:cubicBezTo>
                  <a:cubicBezTo>
                    <a:pt x="4519" y="52"/>
                    <a:pt x="4432" y="26"/>
                    <a:pt x="4350" y="26"/>
                  </a:cubicBezTo>
                  <a:cubicBezTo>
                    <a:pt x="4325" y="26"/>
                    <a:pt x="4300" y="28"/>
                    <a:pt x="4277" y="33"/>
                  </a:cubicBezTo>
                  <a:cubicBezTo>
                    <a:pt x="4227" y="102"/>
                    <a:pt x="4183" y="137"/>
                    <a:pt x="4138" y="137"/>
                  </a:cubicBezTo>
                  <a:cubicBezTo>
                    <a:pt x="4093" y="137"/>
                    <a:pt x="4048" y="102"/>
                    <a:pt x="3998" y="33"/>
                  </a:cubicBezTo>
                  <a:cubicBezTo>
                    <a:pt x="3939" y="23"/>
                    <a:pt x="3869" y="18"/>
                    <a:pt x="3797" y="18"/>
                  </a:cubicBezTo>
                  <a:cubicBezTo>
                    <a:pt x="3725" y="18"/>
                    <a:pt x="3650" y="23"/>
                    <a:pt x="3581" y="33"/>
                  </a:cubicBezTo>
                  <a:cubicBezTo>
                    <a:pt x="3538" y="75"/>
                    <a:pt x="3496" y="90"/>
                    <a:pt x="3454" y="90"/>
                  </a:cubicBezTo>
                  <a:cubicBezTo>
                    <a:pt x="3359" y="90"/>
                    <a:pt x="3266" y="13"/>
                    <a:pt x="3183" y="13"/>
                  </a:cubicBezTo>
                  <a:cubicBezTo>
                    <a:pt x="3161" y="15"/>
                    <a:pt x="3139" y="16"/>
                    <a:pt x="3117" y="16"/>
                  </a:cubicBezTo>
                  <a:cubicBezTo>
                    <a:pt x="3019" y="16"/>
                    <a:pt x="2915" y="0"/>
                    <a:pt x="2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2192950" y="1250400"/>
              <a:ext cx="9975" cy="4425"/>
            </a:xfrm>
            <a:custGeom>
              <a:avLst/>
              <a:gdLst/>
              <a:ahLst/>
              <a:cxnLst/>
              <a:rect l="l" t="t" r="r" b="b"/>
              <a:pathLst>
                <a:path w="399" h="177" extrusionOk="0">
                  <a:moveTo>
                    <a:pt x="138" y="0"/>
                  </a:moveTo>
                  <a:cubicBezTo>
                    <a:pt x="95" y="0"/>
                    <a:pt x="50" y="4"/>
                    <a:pt x="1" y="11"/>
                  </a:cubicBezTo>
                  <a:lnTo>
                    <a:pt x="1" y="90"/>
                  </a:lnTo>
                  <a:lnTo>
                    <a:pt x="1" y="170"/>
                  </a:lnTo>
                  <a:cubicBezTo>
                    <a:pt x="65" y="170"/>
                    <a:pt x="125" y="176"/>
                    <a:pt x="181" y="176"/>
                  </a:cubicBezTo>
                  <a:cubicBezTo>
                    <a:pt x="265" y="176"/>
                    <a:pt x="339" y="162"/>
                    <a:pt x="399" y="90"/>
                  </a:cubicBezTo>
                  <a:cubicBezTo>
                    <a:pt x="316" y="21"/>
                    <a:pt x="234" y="0"/>
                    <a:pt x="1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2188475" y="1243550"/>
              <a:ext cx="4500" cy="2650"/>
            </a:xfrm>
            <a:custGeom>
              <a:avLst/>
              <a:gdLst/>
              <a:ahLst/>
              <a:cxnLst/>
              <a:rect l="l" t="t" r="r" b="b"/>
              <a:pathLst>
                <a:path w="180" h="106" extrusionOk="0">
                  <a:moveTo>
                    <a:pt x="89" y="1"/>
                  </a:moveTo>
                  <a:cubicBezTo>
                    <a:pt x="59" y="1"/>
                    <a:pt x="33" y="42"/>
                    <a:pt x="1" y="106"/>
                  </a:cubicBezTo>
                  <a:cubicBezTo>
                    <a:pt x="41" y="96"/>
                    <a:pt x="75" y="91"/>
                    <a:pt x="105" y="91"/>
                  </a:cubicBezTo>
                  <a:cubicBezTo>
                    <a:pt x="135" y="91"/>
                    <a:pt x="160" y="96"/>
                    <a:pt x="180" y="106"/>
                  </a:cubicBezTo>
                  <a:cubicBezTo>
                    <a:pt x="143" y="32"/>
                    <a:pt x="115" y="1"/>
                    <a:pt x="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1609600" y="1351600"/>
              <a:ext cx="9475" cy="3325"/>
            </a:xfrm>
            <a:custGeom>
              <a:avLst/>
              <a:gdLst/>
              <a:ahLst/>
              <a:cxnLst/>
              <a:rect l="l" t="t" r="r" b="b"/>
              <a:pathLst>
                <a:path w="379" h="133" extrusionOk="0">
                  <a:moveTo>
                    <a:pt x="339" y="1"/>
                  </a:moveTo>
                  <a:cubicBezTo>
                    <a:pt x="239" y="21"/>
                    <a:pt x="140" y="21"/>
                    <a:pt x="1" y="41"/>
                  </a:cubicBezTo>
                  <a:cubicBezTo>
                    <a:pt x="47" y="115"/>
                    <a:pt x="102" y="133"/>
                    <a:pt x="160" y="133"/>
                  </a:cubicBezTo>
                  <a:cubicBezTo>
                    <a:pt x="214" y="133"/>
                    <a:pt x="270" y="117"/>
                    <a:pt x="323" y="117"/>
                  </a:cubicBezTo>
                  <a:cubicBezTo>
                    <a:pt x="335" y="117"/>
                    <a:pt x="347" y="118"/>
                    <a:pt x="359" y="120"/>
                  </a:cubicBezTo>
                  <a:cubicBezTo>
                    <a:pt x="379" y="80"/>
                    <a:pt x="35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1589225" y="1370125"/>
              <a:ext cx="4500" cy="1900"/>
            </a:xfrm>
            <a:custGeom>
              <a:avLst/>
              <a:gdLst/>
              <a:ahLst/>
              <a:cxnLst/>
              <a:rect l="l" t="t" r="r" b="b"/>
              <a:pathLst>
                <a:path w="180" h="76" extrusionOk="0">
                  <a:moveTo>
                    <a:pt x="77" y="1"/>
                  </a:moveTo>
                  <a:cubicBezTo>
                    <a:pt x="48" y="1"/>
                    <a:pt x="24" y="27"/>
                    <a:pt x="0" y="75"/>
                  </a:cubicBezTo>
                  <a:lnTo>
                    <a:pt x="179" y="75"/>
                  </a:lnTo>
                  <a:cubicBezTo>
                    <a:pt x="179" y="60"/>
                    <a:pt x="168" y="22"/>
                    <a:pt x="153" y="22"/>
                  </a:cubicBezTo>
                  <a:cubicBezTo>
                    <a:pt x="149" y="22"/>
                    <a:pt x="144" y="26"/>
                    <a:pt x="139" y="36"/>
                  </a:cubicBezTo>
                  <a:cubicBezTo>
                    <a:pt x="116" y="12"/>
                    <a:pt x="95" y="1"/>
                    <a:pt x="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1459425" y="1302800"/>
              <a:ext cx="17425" cy="4075"/>
            </a:xfrm>
            <a:custGeom>
              <a:avLst/>
              <a:gdLst/>
              <a:ahLst/>
              <a:cxnLst/>
              <a:rect l="l" t="t" r="r" b="b"/>
              <a:pathLst>
                <a:path w="697" h="163" extrusionOk="0">
                  <a:moveTo>
                    <a:pt x="344" y="1"/>
                  </a:moveTo>
                  <a:cubicBezTo>
                    <a:pt x="215" y="1"/>
                    <a:pt x="94" y="27"/>
                    <a:pt x="0" y="162"/>
                  </a:cubicBezTo>
                  <a:lnTo>
                    <a:pt x="696" y="162"/>
                  </a:lnTo>
                  <a:lnTo>
                    <a:pt x="696" y="3"/>
                  </a:lnTo>
                  <a:cubicBezTo>
                    <a:pt x="662" y="9"/>
                    <a:pt x="626" y="11"/>
                    <a:pt x="591" y="11"/>
                  </a:cubicBezTo>
                  <a:cubicBezTo>
                    <a:pt x="509" y="11"/>
                    <a:pt x="425" y="1"/>
                    <a:pt x="3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1420125" y="1293925"/>
              <a:ext cx="8975" cy="4000"/>
            </a:xfrm>
            <a:custGeom>
              <a:avLst/>
              <a:gdLst/>
              <a:ahLst/>
              <a:cxnLst/>
              <a:rect l="l" t="t" r="r" b="b"/>
              <a:pathLst>
                <a:path w="359" h="160" extrusionOk="0">
                  <a:moveTo>
                    <a:pt x="180" y="0"/>
                  </a:moveTo>
                  <a:cubicBezTo>
                    <a:pt x="140" y="60"/>
                    <a:pt x="60" y="120"/>
                    <a:pt x="1" y="159"/>
                  </a:cubicBezTo>
                  <a:lnTo>
                    <a:pt x="359" y="159"/>
                  </a:lnTo>
                  <a:cubicBezTo>
                    <a:pt x="279" y="120"/>
                    <a:pt x="23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1399750" y="1296250"/>
              <a:ext cx="17425" cy="15100"/>
            </a:xfrm>
            <a:custGeom>
              <a:avLst/>
              <a:gdLst/>
              <a:ahLst/>
              <a:cxnLst/>
              <a:rect l="l" t="t" r="r" b="b"/>
              <a:pathLst>
                <a:path w="697" h="604" extrusionOk="0">
                  <a:moveTo>
                    <a:pt x="199" y="0"/>
                  </a:moveTo>
                  <a:cubicBezTo>
                    <a:pt x="165" y="0"/>
                    <a:pt x="136" y="46"/>
                    <a:pt x="100" y="106"/>
                  </a:cubicBezTo>
                  <a:cubicBezTo>
                    <a:pt x="80" y="245"/>
                    <a:pt x="20" y="424"/>
                    <a:pt x="0" y="564"/>
                  </a:cubicBezTo>
                  <a:cubicBezTo>
                    <a:pt x="109" y="584"/>
                    <a:pt x="224" y="604"/>
                    <a:pt x="341" y="604"/>
                  </a:cubicBezTo>
                  <a:cubicBezTo>
                    <a:pt x="458" y="604"/>
                    <a:pt x="577" y="584"/>
                    <a:pt x="696" y="524"/>
                  </a:cubicBezTo>
                  <a:cubicBezTo>
                    <a:pt x="517" y="345"/>
                    <a:pt x="298" y="305"/>
                    <a:pt x="279" y="66"/>
                  </a:cubicBezTo>
                  <a:cubicBezTo>
                    <a:pt x="247" y="19"/>
                    <a:pt x="222" y="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1438525" y="1307325"/>
              <a:ext cx="7500" cy="4025"/>
            </a:xfrm>
            <a:custGeom>
              <a:avLst/>
              <a:gdLst/>
              <a:ahLst/>
              <a:cxnLst/>
              <a:rect l="l" t="t" r="r" b="b"/>
              <a:pathLst>
                <a:path w="300" h="161" extrusionOk="0">
                  <a:moveTo>
                    <a:pt x="217" y="1"/>
                  </a:moveTo>
                  <a:cubicBezTo>
                    <a:pt x="100" y="1"/>
                    <a:pt x="17" y="14"/>
                    <a:pt x="1" y="161"/>
                  </a:cubicBezTo>
                  <a:cubicBezTo>
                    <a:pt x="120" y="161"/>
                    <a:pt x="239" y="161"/>
                    <a:pt x="299" y="1"/>
                  </a:cubicBezTo>
                  <a:cubicBezTo>
                    <a:pt x="270" y="1"/>
                    <a:pt x="243" y="1"/>
                    <a:pt x="2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1412175" y="1296400"/>
              <a:ext cx="4000" cy="1025"/>
            </a:xfrm>
            <a:custGeom>
              <a:avLst/>
              <a:gdLst/>
              <a:ahLst/>
              <a:cxnLst/>
              <a:rect l="l" t="t" r="r" b="b"/>
              <a:pathLst>
                <a:path w="160" h="41" extrusionOk="0">
                  <a:moveTo>
                    <a:pt x="100" y="1"/>
                  </a:moveTo>
                  <a:cubicBezTo>
                    <a:pt x="80" y="21"/>
                    <a:pt x="20" y="21"/>
                    <a:pt x="0" y="41"/>
                  </a:cubicBezTo>
                  <a:lnTo>
                    <a:pt x="160" y="41"/>
                  </a:ln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2148700" y="1404325"/>
              <a:ext cx="6000" cy="3000"/>
            </a:xfrm>
            <a:custGeom>
              <a:avLst/>
              <a:gdLst/>
              <a:ahLst/>
              <a:cxnLst/>
              <a:rect l="l" t="t" r="r" b="b"/>
              <a:pathLst>
                <a:path w="240" h="120" extrusionOk="0">
                  <a:moveTo>
                    <a:pt x="60" y="0"/>
                  </a:moveTo>
                  <a:cubicBezTo>
                    <a:pt x="60" y="20"/>
                    <a:pt x="40" y="60"/>
                    <a:pt x="0" y="80"/>
                  </a:cubicBezTo>
                  <a:cubicBezTo>
                    <a:pt x="80" y="80"/>
                    <a:pt x="160" y="100"/>
                    <a:pt x="239" y="120"/>
                  </a:cubicBezTo>
                  <a:cubicBezTo>
                    <a:pt x="179" y="80"/>
                    <a:pt x="140" y="2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1690175" y="1220550"/>
              <a:ext cx="12950" cy="8250"/>
            </a:xfrm>
            <a:custGeom>
              <a:avLst/>
              <a:gdLst/>
              <a:ahLst/>
              <a:cxnLst/>
              <a:rect l="l" t="t" r="r" b="b"/>
              <a:pathLst>
                <a:path w="518" h="330" extrusionOk="0">
                  <a:moveTo>
                    <a:pt x="253" y="0"/>
                  </a:moveTo>
                  <a:cubicBezTo>
                    <a:pt x="154" y="0"/>
                    <a:pt x="65" y="31"/>
                    <a:pt x="0" y="150"/>
                  </a:cubicBezTo>
                  <a:cubicBezTo>
                    <a:pt x="40" y="290"/>
                    <a:pt x="219" y="210"/>
                    <a:pt x="319" y="329"/>
                  </a:cubicBezTo>
                  <a:cubicBezTo>
                    <a:pt x="478" y="290"/>
                    <a:pt x="498" y="170"/>
                    <a:pt x="518" y="31"/>
                  </a:cubicBezTo>
                  <a:cubicBezTo>
                    <a:pt x="427" y="22"/>
                    <a:pt x="336" y="0"/>
                    <a:pt x="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1682700" y="1224300"/>
              <a:ext cx="14950" cy="6100"/>
            </a:xfrm>
            <a:custGeom>
              <a:avLst/>
              <a:gdLst/>
              <a:ahLst/>
              <a:cxnLst/>
              <a:rect l="l" t="t" r="r" b="b"/>
              <a:pathLst>
                <a:path w="598" h="244" extrusionOk="0">
                  <a:moveTo>
                    <a:pt x="100" y="0"/>
                  </a:moveTo>
                  <a:cubicBezTo>
                    <a:pt x="1" y="40"/>
                    <a:pt x="1" y="80"/>
                    <a:pt x="81" y="159"/>
                  </a:cubicBezTo>
                  <a:cubicBezTo>
                    <a:pt x="154" y="220"/>
                    <a:pt x="219" y="244"/>
                    <a:pt x="287" y="244"/>
                  </a:cubicBezTo>
                  <a:cubicBezTo>
                    <a:pt x="329" y="244"/>
                    <a:pt x="372" y="235"/>
                    <a:pt x="419" y="219"/>
                  </a:cubicBezTo>
                  <a:cubicBezTo>
                    <a:pt x="498" y="179"/>
                    <a:pt x="538" y="159"/>
                    <a:pt x="598" y="159"/>
                  </a:cubicBezTo>
                  <a:cubicBezTo>
                    <a:pt x="578" y="20"/>
                    <a:pt x="419" y="20"/>
                    <a:pt x="299" y="0"/>
                  </a:cubicBezTo>
                  <a:cubicBezTo>
                    <a:pt x="246" y="0"/>
                    <a:pt x="211" y="9"/>
                    <a:pt x="170" y="9"/>
                  </a:cubicBezTo>
                  <a:cubicBezTo>
                    <a:pt x="149" y="9"/>
                    <a:pt x="127" y="7"/>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85200" y="1228275"/>
              <a:ext cx="8475" cy="3800"/>
            </a:xfrm>
            <a:custGeom>
              <a:avLst/>
              <a:gdLst/>
              <a:ahLst/>
              <a:cxnLst/>
              <a:rect l="l" t="t" r="r" b="b"/>
              <a:pathLst>
                <a:path w="339" h="152" extrusionOk="0">
                  <a:moveTo>
                    <a:pt x="0" y="0"/>
                  </a:moveTo>
                  <a:cubicBezTo>
                    <a:pt x="56" y="101"/>
                    <a:pt x="112" y="151"/>
                    <a:pt x="175" y="151"/>
                  </a:cubicBezTo>
                  <a:cubicBezTo>
                    <a:pt x="224" y="151"/>
                    <a:pt x="278" y="121"/>
                    <a:pt x="339" y="60"/>
                  </a:cubicBezTo>
                  <a:cubicBezTo>
                    <a:pt x="219" y="40"/>
                    <a:pt x="120"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80150" y="1223250"/>
              <a:ext cx="5575" cy="5550"/>
            </a:xfrm>
            <a:custGeom>
              <a:avLst/>
              <a:gdLst/>
              <a:ahLst/>
              <a:cxnLst/>
              <a:rect l="l" t="t" r="r" b="b"/>
              <a:pathLst>
                <a:path w="223" h="222" extrusionOk="0">
                  <a:moveTo>
                    <a:pt x="83" y="0"/>
                  </a:moveTo>
                  <a:cubicBezTo>
                    <a:pt x="1" y="0"/>
                    <a:pt x="68" y="161"/>
                    <a:pt x="23" y="221"/>
                  </a:cubicBezTo>
                  <a:lnTo>
                    <a:pt x="202" y="221"/>
                  </a:lnTo>
                  <a:cubicBezTo>
                    <a:pt x="202" y="162"/>
                    <a:pt x="202" y="102"/>
                    <a:pt x="222" y="62"/>
                  </a:cubicBezTo>
                  <a:cubicBezTo>
                    <a:pt x="153" y="18"/>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2122850" y="1272425"/>
              <a:ext cx="13450" cy="17050"/>
            </a:xfrm>
            <a:custGeom>
              <a:avLst/>
              <a:gdLst/>
              <a:ahLst/>
              <a:cxnLst/>
              <a:rect l="l" t="t" r="r" b="b"/>
              <a:pathLst>
                <a:path w="538" h="682" extrusionOk="0">
                  <a:moveTo>
                    <a:pt x="210" y="0"/>
                  </a:moveTo>
                  <a:cubicBezTo>
                    <a:pt x="144" y="0"/>
                    <a:pt x="73" y="5"/>
                    <a:pt x="0" y="5"/>
                  </a:cubicBezTo>
                  <a:cubicBezTo>
                    <a:pt x="20" y="164"/>
                    <a:pt x="20" y="323"/>
                    <a:pt x="20" y="482"/>
                  </a:cubicBezTo>
                  <a:lnTo>
                    <a:pt x="20" y="681"/>
                  </a:lnTo>
                  <a:cubicBezTo>
                    <a:pt x="139" y="681"/>
                    <a:pt x="199" y="582"/>
                    <a:pt x="239" y="482"/>
                  </a:cubicBezTo>
                  <a:cubicBezTo>
                    <a:pt x="139" y="184"/>
                    <a:pt x="398" y="204"/>
                    <a:pt x="537" y="124"/>
                  </a:cubicBezTo>
                  <a:cubicBezTo>
                    <a:pt x="458" y="18"/>
                    <a:pt x="343" y="0"/>
                    <a:pt x="2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654375" y="1228275"/>
              <a:ext cx="17425" cy="9325"/>
            </a:xfrm>
            <a:custGeom>
              <a:avLst/>
              <a:gdLst/>
              <a:ahLst/>
              <a:cxnLst/>
              <a:rect l="l" t="t" r="r" b="b"/>
              <a:pathLst>
                <a:path w="697" h="373" extrusionOk="0">
                  <a:moveTo>
                    <a:pt x="537" y="0"/>
                  </a:moveTo>
                  <a:cubicBezTo>
                    <a:pt x="438" y="40"/>
                    <a:pt x="338" y="40"/>
                    <a:pt x="199" y="40"/>
                  </a:cubicBezTo>
                  <a:cubicBezTo>
                    <a:pt x="100" y="40"/>
                    <a:pt x="60" y="80"/>
                    <a:pt x="0" y="160"/>
                  </a:cubicBezTo>
                  <a:lnTo>
                    <a:pt x="0" y="339"/>
                  </a:lnTo>
                  <a:cubicBezTo>
                    <a:pt x="115" y="347"/>
                    <a:pt x="234" y="372"/>
                    <a:pt x="345" y="372"/>
                  </a:cubicBezTo>
                  <a:cubicBezTo>
                    <a:pt x="483" y="372"/>
                    <a:pt x="608" y="334"/>
                    <a:pt x="696" y="179"/>
                  </a:cubicBezTo>
                  <a:lnTo>
                    <a:pt x="53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776700" y="1232750"/>
              <a:ext cx="3500" cy="2725"/>
            </a:xfrm>
            <a:custGeom>
              <a:avLst/>
              <a:gdLst/>
              <a:ahLst/>
              <a:cxnLst/>
              <a:rect l="l" t="t" r="r" b="b"/>
              <a:pathLst>
                <a:path w="140" h="109" extrusionOk="0">
                  <a:moveTo>
                    <a:pt x="140" y="0"/>
                  </a:moveTo>
                  <a:cubicBezTo>
                    <a:pt x="100" y="0"/>
                    <a:pt x="40" y="0"/>
                    <a:pt x="1" y="20"/>
                  </a:cubicBezTo>
                  <a:cubicBezTo>
                    <a:pt x="27" y="82"/>
                    <a:pt x="54" y="109"/>
                    <a:pt x="77" y="109"/>
                  </a:cubicBezTo>
                  <a:cubicBezTo>
                    <a:pt x="106" y="109"/>
                    <a:pt x="129" y="67"/>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606625" y="1306850"/>
              <a:ext cx="4500" cy="4700"/>
            </a:xfrm>
            <a:custGeom>
              <a:avLst/>
              <a:gdLst/>
              <a:ahLst/>
              <a:cxnLst/>
              <a:rect l="l" t="t" r="r" b="b"/>
              <a:pathLst>
                <a:path w="180" h="188" extrusionOk="0">
                  <a:moveTo>
                    <a:pt x="0" y="0"/>
                  </a:moveTo>
                  <a:cubicBezTo>
                    <a:pt x="45" y="60"/>
                    <a:pt x="0" y="188"/>
                    <a:pt x="51" y="188"/>
                  </a:cubicBezTo>
                  <a:cubicBezTo>
                    <a:pt x="68" y="188"/>
                    <a:pt x="95" y="174"/>
                    <a:pt x="140" y="140"/>
                  </a:cubicBezTo>
                  <a:cubicBezTo>
                    <a:pt x="179" y="120"/>
                    <a:pt x="8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2167600" y="1245875"/>
              <a:ext cx="16925" cy="3800"/>
            </a:xfrm>
            <a:custGeom>
              <a:avLst/>
              <a:gdLst/>
              <a:ahLst/>
              <a:cxnLst/>
              <a:rect l="l" t="t" r="r" b="b"/>
              <a:pathLst>
                <a:path w="677" h="152" extrusionOk="0">
                  <a:moveTo>
                    <a:pt x="340" y="0"/>
                  </a:moveTo>
                  <a:cubicBezTo>
                    <a:pt x="225" y="0"/>
                    <a:pt x="113" y="50"/>
                    <a:pt x="0" y="152"/>
                  </a:cubicBezTo>
                  <a:cubicBezTo>
                    <a:pt x="219" y="152"/>
                    <a:pt x="438" y="152"/>
                    <a:pt x="677" y="132"/>
                  </a:cubicBezTo>
                  <a:cubicBezTo>
                    <a:pt x="561" y="45"/>
                    <a:pt x="449" y="0"/>
                    <a:pt x="3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2150200" y="1246350"/>
              <a:ext cx="12950" cy="3825"/>
            </a:xfrm>
            <a:custGeom>
              <a:avLst/>
              <a:gdLst/>
              <a:ahLst/>
              <a:cxnLst/>
              <a:rect l="l" t="t" r="r" b="b"/>
              <a:pathLst>
                <a:path w="518" h="153" extrusionOk="0">
                  <a:moveTo>
                    <a:pt x="265" y="1"/>
                  </a:moveTo>
                  <a:cubicBezTo>
                    <a:pt x="179" y="1"/>
                    <a:pt x="92" y="51"/>
                    <a:pt x="0" y="153"/>
                  </a:cubicBezTo>
                  <a:cubicBezTo>
                    <a:pt x="179" y="153"/>
                    <a:pt x="318" y="153"/>
                    <a:pt x="517" y="133"/>
                  </a:cubicBezTo>
                  <a:cubicBezTo>
                    <a:pt x="430" y="46"/>
                    <a:pt x="348"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32975" y="1220000"/>
              <a:ext cx="26875" cy="12775"/>
            </a:xfrm>
            <a:custGeom>
              <a:avLst/>
              <a:gdLst/>
              <a:ahLst/>
              <a:cxnLst/>
              <a:rect l="l" t="t" r="r" b="b"/>
              <a:pathLst>
                <a:path w="1075" h="511" extrusionOk="0">
                  <a:moveTo>
                    <a:pt x="540" y="1"/>
                  </a:moveTo>
                  <a:cubicBezTo>
                    <a:pt x="370" y="1"/>
                    <a:pt x="198" y="125"/>
                    <a:pt x="1" y="371"/>
                  </a:cubicBezTo>
                  <a:cubicBezTo>
                    <a:pt x="43" y="377"/>
                    <a:pt x="86" y="379"/>
                    <a:pt x="130" y="379"/>
                  </a:cubicBezTo>
                  <a:cubicBezTo>
                    <a:pt x="238" y="379"/>
                    <a:pt x="347" y="366"/>
                    <a:pt x="453" y="366"/>
                  </a:cubicBezTo>
                  <a:cubicBezTo>
                    <a:pt x="602" y="366"/>
                    <a:pt x="747" y="391"/>
                    <a:pt x="876" y="510"/>
                  </a:cubicBezTo>
                  <a:cubicBezTo>
                    <a:pt x="936" y="471"/>
                    <a:pt x="995" y="431"/>
                    <a:pt x="1075" y="391"/>
                  </a:cubicBezTo>
                  <a:cubicBezTo>
                    <a:pt x="884" y="130"/>
                    <a:pt x="714" y="1"/>
                    <a:pt x="5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2076100" y="1436650"/>
              <a:ext cx="4000" cy="5000"/>
            </a:xfrm>
            <a:custGeom>
              <a:avLst/>
              <a:gdLst/>
              <a:ahLst/>
              <a:cxnLst/>
              <a:rect l="l" t="t" r="r" b="b"/>
              <a:pathLst>
                <a:path w="160" h="200" extrusionOk="0">
                  <a:moveTo>
                    <a:pt x="159" y="0"/>
                  </a:moveTo>
                  <a:cubicBezTo>
                    <a:pt x="100" y="80"/>
                    <a:pt x="60" y="120"/>
                    <a:pt x="0" y="199"/>
                  </a:cubicBezTo>
                  <a:cubicBezTo>
                    <a:pt x="80" y="160"/>
                    <a:pt x="119" y="10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674750" y="1104625"/>
              <a:ext cx="9475" cy="50925"/>
            </a:xfrm>
            <a:custGeom>
              <a:avLst/>
              <a:gdLst/>
              <a:ahLst/>
              <a:cxnLst/>
              <a:rect l="l" t="t" r="r" b="b"/>
              <a:pathLst>
                <a:path w="379" h="2037" extrusionOk="0">
                  <a:moveTo>
                    <a:pt x="275" y="0"/>
                  </a:moveTo>
                  <a:cubicBezTo>
                    <a:pt x="259" y="0"/>
                    <a:pt x="241" y="4"/>
                    <a:pt x="220" y="13"/>
                  </a:cubicBezTo>
                  <a:cubicBezTo>
                    <a:pt x="140" y="33"/>
                    <a:pt x="120" y="172"/>
                    <a:pt x="60" y="272"/>
                  </a:cubicBezTo>
                  <a:cubicBezTo>
                    <a:pt x="1" y="849"/>
                    <a:pt x="40" y="1425"/>
                    <a:pt x="60" y="2002"/>
                  </a:cubicBezTo>
                  <a:cubicBezTo>
                    <a:pt x="103" y="2026"/>
                    <a:pt x="140" y="2036"/>
                    <a:pt x="173" y="2036"/>
                  </a:cubicBezTo>
                  <a:cubicBezTo>
                    <a:pt x="276" y="2036"/>
                    <a:pt x="333" y="1934"/>
                    <a:pt x="379" y="1843"/>
                  </a:cubicBezTo>
                  <a:cubicBezTo>
                    <a:pt x="339" y="1306"/>
                    <a:pt x="359" y="749"/>
                    <a:pt x="379" y="212"/>
                  </a:cubicBezTo>
                  <a:cubicBezTo>
                    <a:pt x="379" y="127"/>
                    <a:pt x="364"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1673275" y="1150700"/>
              <a:ext cx="23875" cy="35325"/>
            </a:xfrm>
            <a:custGeom>
              <a:avLst/>
              <a:gdLst/>
              <a:ahLst/>
              <a:cxnLst/>
              <a:rect l="l" t="t" r="r" b="b"/>
              <a:pathLst>
                <a:path w="955" h="1413" extrusionOk="0">
                  <a:moveTo>
                    <a:pt x="477" y="0"/>
                  </a:moveTo>
                  <a:cubicBezTo>
                    <a:pt x="378" y="60"/>
                    <a:pt x="259" y="100"/>
                    <a:pt x="139" y="159"/>
                  </a:cubicBezTo>
                  <a:cubicBezTo>
                    <a:pt x="179" y="577"/>
                    <a:pt x="0" y="1015"/>
                    <a:pt x="298" y="1413"/>
                  </a:cubicBezTo>
                  <a:cubicBezTo>
                    <a:pt x="318" y="1214"/>
                    <a:pt x="259" y="995"/>
                    <a:pt x="477" y="875"/>
                  </a:cubicBezTo>
                  <a:cubicBezTo>
                    <a:pt x="577" y="955"/>
                    <a:pt x="557" y="1114"/>
                    <a:pt x="656" y="1214"/>
                  </a:cubicBezTo>
                  <a:cubicBezTo>
                    <a:pt x="955" y="1054"/>
                    <a:pt x="796" y="776"/>
                    <a:pt x="796" y="517"/>
                  </a:cubicBezTo>
                  <a:cubicBezTo>
                    <a:pt x="617" y="398"/>
                    <a:pt x="577" y="179"/>
                    <a:pt x="4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1676250" y="1082550"/>
              <a:ext cx="4500" cy="8500"/>
            </a:xfrm>
            <a:custGeom>
              <a:avLst/>
              <a:gdLst/>
              <a:ahLst/>
              <a:cxnLst/>
              <a:rect l="l" t="t" r="r" b="b"/>
              <a:pathLst>
                <a:path w="180" h="340" extrusionOk="0">
                  <a:moveTo>
                    <a:pt x="20" y="1"/>
                  </a:moveTo>
                  <a:cubicBezTo>
                    <a:pt x="20" y="80"/>
                    <a:pt x="0" y="200"/>
                    <a:pt x="0" y="319"/>
                  </a:cubicBezTo>
                  <a:cubicBezTo>
                    <a:pt x="20" y="319"/>
                    <a:pt x="80" y="339"/>
                    <a:pt x="140" y="339"/>
                  </a:cubicBezTo>
                  <a:cubicBezTo>
                    <a:pt x="160" y="220"/>
                    <a:pt x="179" y="6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1827925" y="1058700"/>
              <a:ext cx="49275" cy="79125"/>
            </a:xfrm>
            <a:custGeom>
              <a:avLst/>
              <a:gdLst/>
              <a:ahLst/>
              <a:cxnLst/>
              <a:rect l="l" t="t" r="r" b="b"/>
              <a:pathLst>
                <a:path w="1971" h="3165" extrusionOk="0">
                  <a:moveTo>
                    <a:pt x="896" y="0"/>
                  </a:moveTo>
                  <a:cubicBezTo>
                    <a:pt x="846" y="7"/>
                    <a:pt x="796" y="9"/>
                    <a:pt x="745" y="9"/>
                  </a:cubicBezTo>
                  <a:cubicBezTo>
                    <a:pt x="644" y="9"/>
                    <a:pt x="542" y="0"/>
                    <a:pt x="441" y="0"/>
                  </a:cubicBezTo>
                  <a:cubicBezTo>
                    <a:pt x="289" y="0"/>
                    <a:pt x="140" y="20"/>
                    <a:pt x="1" y="119"/>
                  </a:cubicBezTo>
                  <a:cubicBezTo>
                    <a:pt x="1" y="199"/>
                    <a:pt x="40" y="279"/>
                    <a:pt x="60" y="318"/>
                  </a:cubicBezTo>
                  <a:cubicBezTo>
                    <a:pt x="100" y="398"/>
                    <a:pt x="140" y="497"/>
                    <a:pt x="160" y="597"/>
                  </a:cubicBezTo>
                  <a:cubicBezTo>
                    <a:pt x="200" y="895"/>
                    <a:pt x="120" y="1194"/>
                    <a:pt x="80" y="1492"/>
                  </a:cubicBezTo>
                  <a:cubicBezTo>
                    <a:pt x="80" y="1611"/>
                    <a:pt x="100" y="1751"/>
                    <a:pt x="200" y="1850"/>
                  </a:cubicBezTo>
                  <a:cubicBezTo>
                    <a:pt x="399" y="2168"/>
                    <a:pt x="259" y="2526"/>
                    <a:pt x="299" y="2865"/>
                  </a:cubicBezTo>
                  <a:cubicBezTo>
                    <a:pt x="299" y="2997"/>
                    <a:pt x="299" y="3164"/>
                    <a:pt x="469" y="3164"/>
                  </a:cubicBezTo>
                  <a:cubicBezTo>
                    <a:pt x="478" y="3164"/>
                    <a:pt x="488" y="3164"/>
                    <a:pt x="498" y="3163"/>
                  </a:cubicBezTo>
                  <a:cubicBezTo>
                    <a:pt x="657" y="3143"/>
                    <a:pt x="677" y="2924"/>
                    <a:pt x="737" y="2805"/>
                  </a:cubicBezTo>
                  <a:lnTo>
                    <a:pt x="737" y="2646"/>
                  </a:lnTo>
                  <a:cubicBezTo>
                    <a:pt x="637" y="2526"/>
                    <a:pt x="637" y="2407"/>
                    <a:pt x="697" y="2288"/>
                  </a:cubicBezTo>
                  <a:cubicBezTo>
                    <a:pt x="597" y="1591"/>
                    <a:pt x="936" y="895"/>
                    <a:pt x="697" y="219"/>
                  </a:cubicBezTo>
                  <a:cubicBezTo>
                    <a:pt x="818" y="191"/>
                    <a:pt x="940" y="185"/>
                    <a:pt x="1061" y="185"/>
                  </a:cubicBezTo>
                  <a:cubicBezTo>
                    <a:pt x="1157" y="185"/>
                    <a:pt x="1253" y="189"/>
                    <a:pt x="1348" y="189"/>
                  </a:cubicBezTo>
                  <a:cubicBezTo>
                    <a:pt x="1562" y="189"/>
                    <a:pt x="1771" y="169"/>
                    <a:pt x="1970" y="40"/>
                  </a:cubicBezTo>
                  <a:cubicBezTo>
                    <a:pt x="1632" y="40"/>
                    <a:pt x="1254" y="2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1811525" y="1063650"/>
              <a:ext cx="21400" cy="43925"/>
            </a:xfrm>
            <a:custGeom>
              <a:avLst/>
              <a:gdLst/>
              <a:ahLst/>
              <a:cxnLst/>
              <a:rect l="l" t="t" r="r" b="b"/>
              <a:pathLst>
                <a:path w="856" h="1757" extrusionOk="0">
                  <a:moveTo>
                    <a:pt x="0" y="1"/>
                  </a:moveTo>
                  <a:lnTo>
                    <a:pt x="0" y="1751"/>
                  </a:lnTo>
                  <a:cubicBezTo>
                    <a:pt x="22" y="1755"/>
                    <a:pt x="42" y="1756"/>
                    <a:pt x="60" y="1756"/>
                  </a:cubicBezTo>
                  <a:cubicBezTo>
                    <a:pt x="378" y="1756"/>
                    <a:pt x="215" y="1293"/>
                    <a:pt x="498" y="1274"/>
                  </a:cubicBezTo>
                  <a:cubicBezTo>
                    <a:pt x="537" y="1254"/>
                    <a:pt x="617" y="1214"/>
                    <a:pt x="657" y="1175"/>
                  </a:cubicBezTo>
                  <a:cubicBezTo>
                    <a:pt x="856" y="876"/>
                    <a:pt x="856" y="598"/>
                    <a:pt x="557" y="359"/>
                  </a:cubicBezTo>
                  <a:cubicBezTo>
                    <a:pt x="517" y="359"/>
                    <a:pt x="498" y="319"/>
                    <a:pt x="438" y="319"/>
                  </a:cubicBezTo>
                  <a:cubicBezTo>
                    <a:pt x="376" y="370"/>
                    <a:pt x="315" y="416"/>
                    <a:pt x="264" y="416"/>
                  </a:cubicBezTo>
                  <a:cubicBezTo>
                    <a:pt x="217" y="416"/>
                    <a:pt x="179" y="375"/>
                    <a:pt x="159" y="260"/>
                  </a:cubicBezTo>
                  <a:cubicBezTo>
                    <a:pt x="159" y="160"/>
                    <a:pt x="12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1693650" y="1063950"/>
              <a:ext cx="10975" cy="4200"/>
            </a:xfrm>
            <a:custGeom>
              <a:avLst/>
              <a:gdLst/>
              <a:ahLst/>
              <a:cxnLst/>
              <a:rect l="l" t="t" r="r" b="b"/>
              <a:pathLst>
                <a:path w="439" h="168" extrusionOk="0">
                  <a:moveTo>
                    <a:pt x="317" y="0"/>
                  </a:moveTo>
                  <a:cubicBezTo>
                    <a:pt x="195" y="0"/>
                    <a:pt x="75" y="34"/>
                    <a:pt x="1" y="168"/>
                  </a:cubicBezTo>
                  <a:cubicBezTo>
                    <a:pt x="100" y="168"/>
                    <a:pt x="219" y="148"/>
                    <a:pt x="319" y="148"/>
                  </a:cubicBezTo>
                  <a:cubicBezTo>
                    <a:pt x="379" y="108"/>
                    <a:pt x="398" y="69"/>
                    <a:pt x="438" y="9"/>
                  </a:cubicBezTo>
                  <a:cubicBezTo>
                    <a:pt x="398" y="4"/>
                    <a:pt x="357"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1822950" y="1062675"/>
              <a:ext cx="8975" cy="10450"/>
            </a:xfrm>
            <a:custGeom>
              <a:avLst/>
              <a:gdLst/>
              <a:ahLst/>
              <a:cxnLst/>
              <a:rect l="l" t="t" r="r" b="b"/>
              <a:pathLst>
                <a:path w="359" h="418" extrusionOk="0">
                  <a:moveTo>
                    <a:pt x="200" y="0"/>
                  </a:moveTo>
                  <a:cubicBezTo>
                    <a:pt x="80" y="100"/>
                    <a:pt x="41" y="219"/>
                    <a:pt x="1" y="358"/>
                  </a:cubicBezTo>
                  <a:cubicBezTo>
                    <a:pt x="41" y="378"/>
                    <a:pt x="60" y="378"/>
                    <a:pt x="100" y="418"/>
                  </a:cubicBezTo>
                  <a:cubicBezTo>
                    <a:pt x="299" y="358"/>
                    <a:pt x="359" y="239"/>
                    <a:pt x="239" y="6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1672275" y="1055200"/>
              <a:ext cx="4000" cy="4000"/>
            </a:xfrm>
            <a:custGeom>
              <a:avLst/>
              <a:gdLst/>
              <a:ahLst/>
              <a:cxnLst/>
              <a:rect l="l" t="t" r="r" b="b"/>
              <a:pathLst>
                <a:path w="160" h="160" extrusionOk="0">
                  <a:moveTo>
                    <a:pt x="159" y="1"/>
                  </a:moveTo>
                  <a:cubicBezTo>
                    <a:pt x="120" y="1"/>
                    <a:pt x="40" y="21"/>
                    <a:pt x="0" y="21"/>
                  </a:cubicBezTo>
                  <a:lnTo>
                    <a:pt x="0" y="160"/>
                  </a:lnTo>
                  <a:cubicBezTo>
                    <a:pt x="40" y="100"/>
                    <a:pt x="120" y="4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1689675" y="1068125"/>
              <a:ext cx="4000" cy="2275"/>
            </a:xfrm>
            <a:custGeom>
              <a:avLst/>
              <a:gdLst/>
              <a:ahLst/>
              <a:cxnLst/>
              <a:rect l="l" t="t" r="r" b="b"/>
              <a:pathLst>
                <a:path w="160" h="91" extrusionOk="0">
                  <a:moveTo>
                    <a:pt x="0" y="1"/>
                  </a:moveTo>
                  <a:cubicBezTo>
                    <a:pt x="20" y="61"/>
                    <a:pt x="50" y="90"/>
                    <a:pt x="80" y="90"/>
                  </a:cubicBezTo>
                  <a:cubicBezTo>
                    <a:pt x="110" y="90"/>
                    <a:pt x="140" y="6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1685700" y="1066200"/>
              <a:ext cx="3500" cy="2450"/>
            </a:xfrm>
            <a:custGeom>
              <a:avLst/>
              <a:gdLst/>
              <a:ahLst/>
              <a:cxnLst/>
              <a:rect l="l" t="t" r="r" b="b"/>
              <a:pathLst>
                <a:path w="140" h="98" extrusionOk="0">
                  <a:moveTo>
                    <a:pt x="58" y="1"/>
                  </a:moveTo>
                  <a:cubicBezTo>
                    <a:pt x="32" y="1"/>
                    <a:pt x="11" y="36"/>
                    <a:pt x="0" y="98"/>
                  </a:cubicBezTo>
                  <a:lnTo>
                    <a:pt x="140" y="98"/>
                  </a:lnTo>
                  <a:cubicBezTo>
                    <a:pt x="111" y="31"/>
                    <a:pt x="82" y="1"/>
                    <a:pt x="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1680725" y="1068425"/>
              <a:ext cx="5000" cy="2650"/>
            </a:xfrm>
            <a:custGeom>
              <a:avLst/>
              <a:gdLst/>
              <a:ahLst/>
              <a:cxnLst/>
              <a:rect l="l" t="t" r="r" b="b"/>
              <a:pathLst>
                <a:path w="200" h="106" extrusionOk="0">
                  <a:moveTo>
                    <a:pt x="61" y="0"/>
                  </a:moveTo>
                  <a:cubicBezTo>
                    <a:pt x="40" y="0"/>
                    <a:pt x="20" y="2"/>
                    <a:pt x="0" y="9"/>
                  </a:cubicBezTo>
                  <a:cubicBezTo>
                    <a:pt x="31" y="71"/>
                    <a:pt x="62" y="106"/>
                    <a:pt x="96" y="106"/>
                  </a:cubicBezTo>
                  <a:cubicBezTo>
                    <a:pt x="127" y="106"/>
                    <a:pt x="161" y="76"/>
                    <a:pt x="199" y="9"/>
                  </a:cubicBezTo>
                  <a:cubicBezTo>
                    <a:pt x="146" y="9"/>
                    <a:pt x="102" y="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1615075" y="1219925"/>
              <a:ext cx="9975" cy="4500"/>
            </a:xfrm>
            <a:custGeom>
              <a:avLst/>
              <a:gdLst/>
              <a:ahLst/>
              <a:cxnLst/>
              <a:rect l="l" t="t" r="r" b="b"/>
              <a:pathLst>
                <a:path w="399" h="180" extrusionOk="0">
                  <a:moveTo>
                    <a:pt x="222" y="0"/>
                  </a:moveTo>
                  <a:cubicBezTo>
                    <a:pt x="144" y="0"/>
                    <a:pt x="69" y="25"/>
                    <a:pt x="1" y="36"/>
                  </a:cubicBezTo>
                  <a:cubicBezTo>
                    <a:pt x="20" y="96"/>
                    <a:pt x="20" y="116"/>
                    <a:pt x="20" y="175"/>
                  </a:cubicBezTo>
                  <a:cubicBezTo>
                    <a:pt x="60" y="175"/>
                    <a:pt x="104" y="180"/>
                    <a:pt x="149" y="180"/>
                  </a:cubicBezTo>
                  <a:cubicBezTo>
                    <a:pt x="239" y="180"/>
                    <a:pt x="332" y="162"/>
                    <a:pt x="398" y="56"/>
                  </a:cubicBezTo>
                  <a:cubicBezTo>
                    <a:pt x="339" y="14"/>
                    <a:pt x="280" y="0"/>
                    <a:pt x="2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685200" y="1172575"/>
              <a:ext cx="4000" cy="8475"/>
            </a:xfrm>
            <a:custGeom>
              <a:avLst/>
              <a:gdLst/>
              <a:ahLst/>
              <a:cxnLst/>
              <a:rect l="l" t="t" r="r" b="b"/>
              <a:pathLst>
                <a:path w="160" h="339" extrusionOk="0">
                  <a:moveTo>
                    <a:pt x="0" y="0"/>
                  </a:moveTo>
                  <a:cubicBezTo>
                    <a:pt x="0" y="140"/>
                    <a:pt x="20" y="279"/>
                    <a:pt x="160" y="339"/>
                  </a:cubicBezTo>
                  <a:cubicBezTo>
                    <a:pt x="160" y="199"/>
                    <a:pt x="14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667800" y="1225050"/>
              <a:ext cx="5500" cy="3250"/>
            </a:xfrm>
            <a:custGeom>
              <a:avLst/>
              <a:gdLst/>
              <a:ahLst/>
              <a:cxnLst/>
              <a:rect l="l" t="t" r="r" b="b"/>
              <a:pathLst>
                <a:path w="220" h="130" extrusionOk="0">
                  <a:moveTo>
                    <a:pt x="144" y="1"/>
                  </a:moveTo>
                  <a:cubicBezTo>
                    <a:pt x="109" y="1"/>
                    <a:pt x="34" y="79"/>
                    <a:pt x="0" y="129"/>
                  </a:cubicBezTo>
                  <a:cubicBezTo>
                    <a:pt x="13" y="123"/>
                    <a:pt x="30" y="121"/>
                    <a:pt x="48" y="121"/>
                  </a:cubicBezTo>
                  <a:cubicBezTo>
                    <a:pt x="84" y="121"/>
                    <a:pt x="125" y="129"/>
                    <a:pt x="154" y="129"/>
                  </a:cubicBezTo>
                  <a:cubicBezTo>
                    <a:pt x="199" y="129"/>
                    <a:pt x="219" y="110"/>
                    <a:pt x="159" y="10"/>
                  </a:cubicBezTo>
                  <a:cubicBezTo>
                    <a:pt x="156" y="4"/>
                    <a:pt x="151" y="1"/>
                    <a:pt x="1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549425" y="1154675"/>
              <a:ext cx="26875" cy="22400"/>
            </a:xfrm>
            <a:custGeom>
              <a:avLst/>
              <a:gdLst/>
              <a:ahLst/>
              <a:cxnLst/>
              <a:rect l="l" t="t" r="r" b="b"/>
              <a:pathLst>
                <a:path w="1075" h="896" extrusionOk="0">
                  <a:moveTo>
                    <a:pt x="538" y="0"/>
                  </a:moveTo>
                  <a:lnTo>
                    <a:pt x="538" y="0"/>
                  </a:lnTo>
                  <a:cubicBezTo>
                    <a:pt x="1" y="319"/>
                    <a:pt x="478" y="597"/>
                    <a:pt x="558" y="895"/>
                  </a:cubicBezTo>
                  <a:cubicBezTo>
                    <a:pt x="737" y="796"/>
                    <a:pt x="896" y="657"/>
                    <a:pt x="1075" y="537"/>
                  </a:cubicBezTo>
                  <a:cubicBezTo>
                    <a:pt x="1055" y="498"/>
                    <a:pt x="1055" y="438"/>
                    <a:pt x="1055" y="398"/>
                  </a:cubicBezTo>
                  <a:cubicBezTo>
                    <a:pt x="975" y="259"/>
                    <a:pt x="876" y="199"/>
                    <a:pt x="737" y="199"/>
                  </a:cubicBezTo>
                  <a:lnTo>
                    <a:pt x="5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555400" y="1128800"/>
              <a:ext cx="7975" cy="6425"/>
            </a:xfrm>
            <a:custGeom>
              <a:avLst/>
              <a:gdLst/>
              <a:ahLst/>
              <a:cxnLst/>
              <a:rect l="l" t="t" r="r" b="b"/>
              <a:pathLst>
                <a:path w="319" h="257" extrusionOk="0">
                  <a:moveTo>
                    <a:pt x="319" y="1"/>
                  </a:moveTo>
                  <a:cubicBezTo>
                    <a:pt x="199" y="41"/>
                    <a:pt x="0" y="1"/>
                    <a:pt x="40" y="200"/>
                  </a:cubicBezTo>
                  <a:cubicBezTo>
                    <a:pt x="58" y="242"/>
                    <a:pt x="82" y="257"/>
                    <a:pt x="109" y="257"/>
                  </a:cubicBezTo>
                  <a:cubicBezTo>
                    <a:pt x="171" y="257"/>
                    <a:pt x="250" y="180"/>
                    <a:pt x="319" y="180"/>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567825" y="1145725"/>
              <a:ext cx="8975" cy="17925"/>
            </a:xfrm>
            <a:custGeom>
              <a:avLst/>
              <a:gdLst/>
              <a:ahLst/>
              <a:cxnLst/>
              <a:rect l="l" t="t" r="r" b="b"/>
              <a:pathLst>
                <a:path w="359" h="717" extrusionOk="0">
                  <a:moveTo>
                    <a:pt x="160" y="0"/>
                  </a:moveTo>
                  <a:cubicBezTo>
                    <a:pt x="1" y="159"/>
                    <a:pt x="41" y="358"/>
                    <a:pt x="21" y="517"/>
                  </a:cubicBezTo>
                  <a:cubicBezTo>
                    <a:pt x="60" y="677"/>
                    <a:pt x="200" y="696"/>
                    <a:pt x="339" y="716"/>
                  </a:cubicBezTo>
                  <a:cubicBezTo>
                    <a:pt x="339" y="677"/>
                    <a:pt x="339" y="617"/>
                    <a:pt x="359" y="537"/>
                  </a:cubicBezTo>
                  <a:cubicBezTo>
                    <a:pt x="220" y="398"/>
                    <a:pt x="339" y="179"/>
                    <a:pt x="220" y="2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571325" y="1147200"/>
              <a:ext cx="5975" cy="12975"/>
            </a:xfrm>
            <a:custGeom>
              <a:avLst/>
              <a:gdLst/>
              <a:ahLst/>
              <a:cxnLst/>
              <a:rect l="l" t="t" r="r" b="b"/>
              <a:pathLst>
                <a:path w="239" h="519" extrusionOk="0">
                  <a:moveTo>
                    <a:pt x="60" y="1"/>
                  </a:moveTo>
                  <a:lnTo>
                    <a:pt x="60" y="1"/>
                  </a:lnTo>
                  <a:cubicBezTo>
                    <a:pt x="20" y="200"/>
                    <a:pt x="0" y="399"/>
                    <a:pt x="199" y="518"/>
                  </a:cubicBezTo>
                  <a:cubicBezTo>
                    <a:pt x="199" y="319"/>
                    <a:pt x="239" y="12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427700" y="1735775"/>
              <a:ext cx="118375" cy="35725"/>
            </a:xfrm>
            <a:custGeom>
              <a:avLst/>
              <a:gdLst/>
              <a:ahLst/>
              <a:cxnLst/>
              <a:rect l="l" t="t" r="r" b="b"/>
              <a:pathLst>
                <a:path w="4735" h="1429" extrusionOk="0">
                  <a:moveTo>
                    <a:pt x="3437" y="1"/>
                  </a:moveTo>
                  <a:cubicBezTo>
                    <a:pt x="3039" y="1"/>
                    <a:pt x="2641" y="65"/>
                    <a:pt x="2248" y="190"/>
                  </a:cubicBezTo>
                  <a:cubicBezTo>
                    <a:pt x="2192" y="302"/>
                    <a:pt x="2101" y="322"/>
                    <a:pt x="2002" y="322"/>
                  </a:cubicBezTo>
                  <a:cubicBezTo>
                    <a:pt x="1946" y="322"/>
                    <a:pt x="1888" y="316"/>
                    <a:pt x="1832" y="316"/>
                  </a:cubicBezTo>
                  <a:cubicBezTo>
                    <a:pt x="1775" y="316"/>
                    <a:pt x="1719" y="322"/>
                    <a:pt x="1671" y="349"/>
                  </a:cubicBezTo>
                  <a:cubicBezTo>
                    <a:pt x="1313" y="449"/>
                    <a:pt x="935" y="449"/>
                    <a:pt x="597" y="647"/>
                  </a:cubicBezTo>
                  <a:cubicBezTo>
                    <a:pt x="478" y="647"/>
                    <a:pt x="338" y="647"/>
                    <a:pt x="199" y="667"/>
                  </a:cubicBezTo>
                  <a:cubicBezTo>
                    <a:pt x="40" y="787"/>
                    <a:pt x="0" y="966"/>
                    <a:pt x="60" y="1165"/>
                  </a:cubicBezTo>
                  <a:cubicBezTo>
                    <a:pt x="194" y="1366"/>
                    <a:pt x="356" y="1429"/>
                    <a:pt x="525" y="1429"/>
                  </a:cubicBezTo>
                  <a:cubicBezTo>
                    <a:pt x="708" y="1429"/>
                    <a:pt x="899" y="1356"/>
                    <a:pt x="1074" y="1304"/>
                  </a:cubicBezTo>
                  <a:cubicBezTo>
                    <a:pt x="1671" y="1165"/>
                    <a:pt x="2248" y="1006"/>
                    <a:pt x="2845" y="906"/>
                  </a:cubicBezTo>
                  <a:cubicBezTo>
                    <a:pt x="2944" y="886"/>
                    <a:pt x="3024" y="886"/>
                    <a:pt x="3123" y="866"/>
                  </a:cubicBezTo>
                  <a:cubicBezTo>
                    <a:pt x="3561" y="667"/>
                    <a:pt x="4038" y="608"/>
                    <a:pt x="4496" y="468"/>
                  </a:cubicBezTo>
                  <a:cubicBezTo>
                    <a:pt x="4635" y="449"/>
                    <a:pt x="4735" y="389"/>
                    <a:pt x="4715" y="230"/>
                  </a:cubicBezTo>
                  <a:cubicBezTo>
                    <a:pt x="4292" y="75"/>
                    <a:pt x="3865" y="1"/>
                    <a:pt x="34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2389900" y="1939250"/>
              <a:ext cx="55725" cy="145925"/>
            </a:xfrm>
            <a:custGeom>
              <a:avLst/>
              <a:gdLst/>
              <a:ahLst/>
              <a:cxnLst/>
              <a:rect l="l" t="t" r="r" b="b"/>
              <a:pathLst>
                <a:path w="2229" h="5837" extrusionOk="0">
                  <a:moveTo>
                    <a:pt x="192" y="1"/>
                  </a:moveTo>
                  <a:cubicBezTo>
                    <a:pt x="181" y="1"/>
                    <a:pt x="169" y="3"/>
                    <a:pt x="160" y="8"/>
                  </a:cubicBezTo>
                  <a:cubicBezTo>
                    <a:pt x="80" y="48"/>
                    <a:pt x="40" y="68"/>
                    <a:pt x="0" y="107"/>
                  </a:cubicBezTo>
                  <a:cubicBezTo>
                    <a:pt x="120" y="804"/>
                    <a:pt x="0" y="1540"/>
                    <a:pt x="279" y="2196"/>
                  </a:cubicBezTo>
                  <a:cubicBezTo>
                    <a:pt x="478" y="2296"/>
                    <a:pt x="378" y="2435"/>
                    <a:pt x="339" y="2534"/>
                  </a:cubicBezTo>
                  <a:cubicBezTo>
                    <a:pt x="398" y="2873"/>
                    <a:pt x="458" y="3231"/>
                    <a:pt x="498" y="3569"/>
                  </a:cubicBezTo>
                  <a:cubicBezTo>
                    <a:pt x="577" y="3668"/>
                    <a:pt x="557" y="3827"/>
                    <a:pt x="617" y="3907"/>
                  </a:cubicBezTo>
                  <a:cubicBezTo>
                    <a:pt x="856" y="4484"/>
                    <a:pt x="1095" y="5081"/>
                    <a:pt x="1333" y="5658"/>
                  </a:cubicBezTo>
                  <a:cubicBezTo>
                    <a:pt x="1393" y="5697"/>
                    <a:pt x="1453" y="5737"/>
                    <a:pt x="1532" y="5777"/>
                  </a:cubicBezTo>
                  <a:cubicBezTo>
                    <a:pt x="1592" y="5777"/>
                    <a:pt x="1652" y="5797"/>
                    <a:pt x="1691" y="5837"/>
                  </a:cubicBezTo>
                  <a:cubicBezTo>
                    <a:pt x="1791" y="5578"/>
                    <a:pt x="2029" y="5538"/>
                    <a:pt x="2228" y="5459"/>
                  </a:cubicBezTo>
                  <a:cubicBezTo>
                    <a:pt x="2228" y="5263"/>
                    <a:pt x="2161" y="5195"/>
                    <a:pt x="2062" y="5195"/>
                  </a:cubicBezTo>
                  <a:cubicBezTo>
                    <a:pt x="2001" y="5195"/>
                    <a:pt x="1927" y="5221"/>
                    <a:pt x="1850" y="5260"/>
                  </a:cubicBezTo>
                  <a:cubicBezTo>
                    <a:pt x="1492" y="5260"/>
                    <a:pt x="1373" y="5061"/>
                    <a:pt x="1293" y="4762"/>
                  </a:cubicBezTo>
                  <a:cubicBezTo>
                    <a:pt x="1194" y="4504"/>
                    <a:pt x="1274" y="4186"/>
                    <a:pt x="995" y="4006"/>
                  </a:cubicBezTo>
                  <a:cubicBezTo>
                    <a:pt x="876" y="3629"/>
                    <a:pt x="756" y="3251"/>
                    <a:pt x="677" y="2853"/>
                  </a:cubicBezTo>
                  <a:cubicBezTo>
                    <a:pt x="657" y="2594"/>
                    <a:pt x="538" y="2335"/>
                    <a:pt x="796" y="2137"/>
                  </a:cubicBezTo>
                  <a:cubicBezTo>
                    <a:pt x="896" y="2017"/>
                    <a:pt x="1095" y="1997"/>
                    <a:pt x="975" y="1798"/>
                  </a:cubicBezTo>
                  <a:cubicBezTo>
                    <a:pt x="458" y="1679"/>
                    <a:pt x="279" y="1341"/>
                    <a:pt x="299" y="804"/>
                  </a:cubicBezTo>
                  <a:cubicBezTo>
                    <a:pt x="339" y="565"/>
                    <a:pt x="279" y="306"/>
                    <a:pt x="279" y="68"/>
                  </a:cubicBezTo>
                  <a:cubicBezTo>
                    <a:pt x="264" y="23"/>
                    <a:pt x="227" y="1"/>
                    <a:pt x="1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991650" y="1801175"/>
              <a:ext cx="113425" cy="33025"/>
            </a:xfrm>
            <a:custGeom>
              <a:avLst/>
              <a:gdLst/>
              <a:ahLst/>
              <a:cxnLst/>
              <a:rect l="l" t="t" r="r" b="b"/>
              <a:pathLst>
                <a:path w="4537" h="1321" extrusionOk="0">
                  <a:moveTo>
                    <a:pt x="4516" y="1"/>
                  </a:moveTo>
                  <a:cubicBezTo>
                    <a:pt x="3820" y="100"/>
                    <a:pt x="3124" y="319"/>
                    <a:pt x="2388" y="419"/>
                  </a:cubicBezTo>
                  <a:cubicBezTo>
                    <a:pt x="1592" y="598"/>
                    <a:pt x="776" y="737"/>
                    <a:pt x="1" y="1055"/>
                  </a:cubicBezTo>
                  <a:lnTo>
                    <a:pt x="40" y="1135"/>
                  </a:lnTo>
                  <a:cubicBezTo>
                    <a:pt x="60" y="1194"/>
                    <a:pt x="80" y="1234"/>
                    <a:pt x="140" y="1254"/>
                  </a:cubicBezTo>
                  <a:lnTo>
                    <a:pt x="199" y="1294"/>
                  </a:lnTo>
                  <a:cubicBezTo>
                    <a:pt x="303" y="1312"/>
                    <a:pt x="404" y="1321"/>
                    <a:pt x="503" y="1321"/>
                  </a:cubicBezTo>
                  <a:cubicBezTo>
                    <a:pt x="935" y="1321"/>
                    <a:pt x="1327" y="1165"/>
                    <a:pt x="1731" y="1035"/>
                  </a:cubicBezTo>
                  <a:cubicBezTo>
                    <a:pt x="2587" y="797"/>
                    <a:pt x="3541" y="757"/>
                    <a:pt x="4377" y="399"/>
                  </a:cubicBezTo>
                  <a:cubicBezTo>
                    <a:pt x="4407" y="409"/>
                    <a:pt x="4432" y="414"/>
                    <a:pt x="4457" y="414"/>
                  </a:cubicBezTo>
                  <a:cubicBezTo>
                    <a:pt x="4481" y="414"/>
                    <a:pt x="4506" y="409"/>
                    <a:pt x="4536" y="399"/>
                  </a:cubicBezTo>
                  <a:cubicBezTo>
                    <a:pt x="4536" y="259"/>
                    <a:pt x="4516" y="120"/>
                    <a:pt x="45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2486375" y="2070225"/>
              <a:ext cx="112425" cy="47775"/>
            </a:xfrm>
            <a:custGeom>
              <a:avLst/>
              <a:gdLst/>
              <a:ahLst/>
              <a:cxnLst/>
              <a:rect l="l" t="t" r="r" b="b"/>
              <a:pathLst>
                <a:path w="4497" h="1911" extrusionOk="0">
                  <a:moveTo>
                    <a:pt x="4397" y="1"/>
                  </a:moveTo>
                  <a:cubicBezTo>
                    <a:pt x="4138" y="21"/>
                    <a:pt x="3860" y="80"/>
                    <a:pt x="3581" y="160"/>
                  </a:cubicBezTo>
                  <a:cubicBezTo>
                    <a:pt x="2686" y="458"/>
                    <a:pt x="1791" y="896"/>
                    <a:pt x="856" y="1115"/>
                  </a:cubicBezTo>
                  <a:cubicBezTo>
                    <a:pt x="597" y="1214"/>
                    <a:pt x="279" y="1135"/>
                    <a:pt x="80" y="1413"/>
                  </a:cubicBezTo>
                  <a:cubicBezTo>
                    <a:pt x="1" y="1592"/>
                    <a:pt x="80" y="1712"/>
                    <a:pt x="180" y="1831"/>
                  </a:cubicBezTo>
                  <a:cubicBezTo>
                    <a:pt x="219" y="1891"/>
                    <a:pt x="299" y="1911"/>
                    <a:pt x="379" y="1911"/>
                  </a:cubicBezTo>
                  <a:cubicBezTo>
                    <a:pt x="498" y="1891"/>
                    <a:pt x="597" y="1831"/>
                    <a:pt x="697" y="1811"/>
                  </a:cubicBezTo>
                  <a:cubicBezTo>
                    <a:pt x="796" y="1791"/>
                    <a:pt x="876" y="1712"/>
                    <a:pt x="955" y="1632"/>
                  </a:cubicBezTo>
                  <a:cubicBezTo>
                    <a:pt x="1095" y="1572"/>
                    <a:pt x="1274" y="1493"/>
                    <a:pt x="1413" y="1433"/>
                  </a:cubicBezTo>
                  <a:cubicBezTo>
                    <a:pt x="2447" y="1075"/>
                    <a:pt x="3462" y="737"/>
                    <a:pt x="4457" y="299"/>
                  </a:cubicBezTo>
                  <a:cubicBezTo>
                    <a:pt x="4496" y="200"/>
                    <a:pt x="4476" y="100"/>
                    <a:pt x="4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2501800" y="1953850"/>
              <a:ext cx="111425" cy="35350"/>
            </a:xfrm>
            <a:custGeom>
              <a:avLst/>
              <a:gdLst/>
              <a:ahLst/>
              <a:cxnLst/>
              <a:rect l="l" t="t" r="r" b="b"/>
              <a:pathLst>
                <a:path w="4457" h="1414" extrusionOk="0">
                  <a:moveTo>
                    <a:pt x="4456" y="1"/>
                  </a:moveTo>
                  <a:lnTo>
                    <a:pt x="4456" y="1"/>
                  </a:lnTo>
                  <a:cubicBezTo>
                    <a:pt x="2865" y="120"/>
                    <a:pt x="1452" y="677"/>
                    <a:pt x="0" y="1214"/>
                  </a:cubicBezTo>
                  <a:cubicBezTo>
                    <a:pt x="120" y="1413"/>
                    <a:pt x="358" y="1294"/>
                    <a:pt x="498" y="1374"/>
                  </a:cubicBezTo>
                  <a:cubicBezTo>
                    <a:pt x="677" y="1334"/>
                    <a:pt x="856" y="1374"/>
                    <a:pt x="995" y="1294"/>
                  </a:cubicBezTo>
                  <a:cubicBezTo>
                    <a:pt x="1970" y="896"/>
                    <a:pt x="2984" y="598"/>
                    <a:pt x="4038" y="379"/>
                  </a:cubicBezTo>
                  <a:cubicBezTo>
                    <a:pt x="4178" y="319"/>
                    <a:pt x="4397" y="379"/>
                    <a:pt x="44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473450" y="1834275"/>
              <a:ext cx="127325" cy="38675"/>
            </a:xfrm>
            <a:custGeom>
              <a:avLst/>
              <a:gdLst/>
              <a:ahLst/>
              <a:cxnLst/>
              <a:rect l="l" t="t" r="r" b="b"/>
              <a:pathLst>
                <a:path w="5093" h="1547" extrusionOk="0">
                  <a:moveTo>
                    <a:pt x="4892" y="0"/>
                  </a:moveTo>
                  <a:cubicBezTo>
                    <a:pt x="4788" y="0"/>
                    <a:pt x="4666" y="78"/>
                    <a:pt x="4556" y="89"/>
                  </a:cubicBezTo>
                  <a:cubicBezTo>
                    <a:pt x="4198" y="129"/>
                    <a:pt x="3800" y="169"/>
                    <a:pt x="3482" y="288"/>
                  </a:cubicBezTo>
                  <a:cubicBezTo>
                    <a:pt x="3004" y="487"/>
                    <a:pt x="2527" y="606"/>
                    <a:pt x="2010" y="626"/>
                  </a:cubicBezTo>
                  <a:lnTo>
                    <a:pt x="80" y="1303"/>
                  </a:lnTo>
                  <a:cubicBezTo>
                    <a:pt x="20" y="1362"/>
                    <a:pt x="0" y="1422"/>
                    <a:pt x="40" y="1502"/>
                  </a:cubicBezTo>
                  <a:cubicBezTo>
                    <a:pt x="80" y="1531"/>
                    <a:pt x="120" y="1546"/>
                    <a:pt x="160" y="1546"/>
                  </a:cubicBezTo>
                  <a:cubicBezTo>
                    <a:pt x="199" y="1546"/>
                    <a:pt x="239" y="1531"/>
                    <a:pt x="279" y="1502"/>
                  </a:cubicBezTo>
                  <a:lnTo>
                    <a:pt x="239" y="1502"/>
                  </a:lnTo>
                  <a:cubicBezTo>
                    <a:pt x="271" y="1459"/>
                    <a:pt x="297" y="1439"/>
                    <a:pt x="327" y="1439"/>
                  </a:cubicBezTo>
                  <a:cubicBezTo>
                    <a:pt x="353" y="1439"/>
                    <a:pt x="381" y="1454"/>
                    <a:pt x="418" y="1482"/>
                  </a:cubicBezTo>
                  <a:lnTo>
                    <a:pt x="756" y="1482"/>
                  </a:lnTo>
                  <a:cubicBezTo>
                    <a:pt x="915" y="1323"/>
                    <a:pt x="1174" y="1482"/>
                    <a:pt x="1293" y="1303"/>
                  </a:cubicBezTo>
                  <a:cubicBezTo>
                    <a:pt x="2527" y="825"/>
                    <a:pt x="3820" y="606"/>
                    <a:pt x="5093" y="228"/>
                  </a:cubicBezTo>
                  <a:cubicBezTo>
                    <a:pt x="5049" y="51"/>
                    <a:pt x="4976"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2987675" y="1697750"/>
              <a:ext cx="112925" cy="31350"/>
            </a:xfrm>
            <a:custGeom>
              <a:avLst/>
              <a:gdLst/>
              <a:ahLst/>
              <a:cxnLst/>
              <a:rect l="l" t="t" r="r" b="b"/>
              <a:pathLst>
                <a:path w="4517" h="1254" extrusionOk="0">
                  <a:moveTo>
                    <a:pt x="4178" y="0"/>
                  </a:moveTo>
                  <a:cubicBezTo>
                    <a:pt x="3044" y="279"/>
                    <a:pt x="1930" y="517"/>
                    <a:pt x="816" y="875"/>
                  </a:cubicBezTo>
                  <a:cubicBezTo>
                    <a:pt x="774" y="888"/>
                    <a:pt x="727" y="892"/>
                    <a:pt x="678" y="892"/>
                  </a:cubicBezTo>
                  <a:cubicBezTo>
                    <a:pt x="598" y="892"/>
                    <a:pt x="513" y="882"/>
                    <a:pt x="429" y="882"/>
                  </a:cubicBezTo>
                  <a:cubicBezTo>
                    <a:pt x="244" y="882"/>
                    <a:pt x="69" y="932"/>
                    <a:pt x="0" y="1253"/>
                  </a:cubicBezTo>
                  <a:cubicBezTo>
                    <a:pt x="1413" y="1114"/>
                    <a:pt x="2726" y="816"/>
                    <a:pt x="4019" y="358"/>
                  </a:cubicBezTo>
                  <a:cubicBezTo>
                    <a:pt x="4019" y="318"/>
                    <a:pt x="4039" y="318"/>
                    <a:pt x="4078" y="299"/>
                  </a:cubicBezTo>
                  <a:cubicBezTo>
                    <a:pt x="4098" y="299"/>
                    <a:pt x="4138" y="299"/>
                    <a:pt x="4178" y="358"/>
                  </a:cubicBezTo>
                  <a:cubicBezTo>
                    <a:pt x="4297" y="378"/>
                    <a:pt x="4397" y="378"/>
                    <a:pt x="4516" y="378"/>
                  </a:cubicBezTo>
                  <a:cubicBezTo>
                    <a:pt x="4516" y="299"/>
                    <a:pt x="4496" y="259"/>
                    <a:pt x="4496" y="199"/>
                  </a:cubicBezTo>
                  <a:cubicBezTo>
                    <a:pt x="4437" y="120"/>
                    <a:pt x="4397" y="80"/>
                    <a:pt x="43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2668400" y="2020250"/>
              <a:ext cx="101975" cy="32600"/>
            </a:xfrm>
            <a:custGeom>
              <a:avLst/>
              <a:gdLst/>
              <a:ahLst/>
              <a:cxnLst/>
              <a:rect l="l" t="t" r="r" b="b"/>
              <a:pathLst>
                <a:path w="4079" h="1304" extrusionOk="0">
                  <a:moveTo>
                    <a:pt x="3826" y="1"/>
                  </a:moveTo>
                  <a:cubicBezTo>
                    <a:pt x="3753" y="1"/>
                    <a:pt x="3669" y="17"/>
                    <a:pt x="3581" y="30"/>
                  </a:cubicBezTo>
                  <a:cubicBezTo>
                    <a:pt x="3402" y="90"/>
                    <a:pt x="3203" y="11"/>
                    <a:pt x="3044" y="130"/>
                  </a:cubicBezTo>
                  <a:cubicBezTo>
                    <a:pt x="3011" y="196"/>
                    <a:pt x="2972" y="217"/>
                    <a:pt x="2929" y="217"/>
                  </a:cubicBezTo>
                  <a:cubicBezTo>
                    <a:pt x="2869" y="217"/>
                    <a:pt x="2804" y="173"/>
                    <a:pt x="2746" y="150"/>
                  </a:cubicBezTo>
                  <a:cubicBezTo>
                    <a:pt x="2626" y="229"/>
                    <a:pt x="2467" y="209"/>
                    <a:pt x="2348" y="269"/>
                  </a:cubicBezTo>
                  <a:cubicBezTo>
                    <a:pt x="2248" y="369"/>
                    <a:pt x="2089" y="349"/>
                    <a:pt x="1990" y="448"/>
                  </a:cubicBezTo>
                  <a:cubicBezTo>
                    <a:pt x="1909" y="506"/>
                    <a:pt x="1822" y="550"/>
                    <a:pt x="1731" y="550"/>
                  </a:cubicBezTo>
                  <a:cubicBezTo>
                    <a:pt x="1666" y="550"/>
                    <a:pt x="1599" y="527"/>
                    <a:pt x="1532" y="468"/>
                  </a:cubicBezTo>
                  <a:cubicBezTo>
                    <a:pt x="1353" y="587"/>
                    <a:pt x="1134" y="468"/>
                    <a:pt x="955" y="627"/>
                  </a:cubicBezTo>
                  <a:cubicBezTo>
                    <a:pt x="895" y="647"/>
                    <a:pt x="876" y="707"/>
                    <a:pt x="876" y="747"/>
                  </a:cubicBezTo>
                  <a:cubicBezTo>
                    <a:pt x="905" y="791"/>
                    <a:pt x="902" y="814"/>
                    <a:pt x="873" y="814"/>
                  </a:cubicBezTo>
                  <a:cubicBezTo>
                    <a:pt x="863" y="814"/>
                    <a:pt x="851" y="811"/>
                    <a:pt x="836" y="806"/>
                  </a:cubicBezTo>
                  <a:cubicBezTo>
                    <a:pt x="776" y="766"/>
                    <a:pt x="716" y="727"/>
                    <a:pt x="677" y="727"/>
                  </a:cubicBezTo>
                  <a:cubicBezTo>
                    <a:pt x="637" y="727"/>
                    <a:pt x="595" y="725"/>
                    <a:pt x="554" y="725"/>
                  </a:cubicBezTo>
                  <a:cubicBezTo>
                    <a:pt x="450" y="725"/>
                    <a:pt x="344" y="735"/>
                    <a:pt x="259" y="806"/>
                  </a:cubicBezTo>
                  <a:cubicBezTo>
                    <a:pt x="217" y="820"/>
                    <a:pt x="184" y="834"/>
                    <a:pt x="148" y="834"/>
                  </a:cubicBezTo>
                  <a:cubicBezTo>
                    <a:pt x="133" y="834"/>
                    <a:pt x="117" y="832"/>
                    <a:pt x="100" y="826"/>
                  </a:cubicBezTo>
                  <a:cubicBezTo>
                    <a:pt x="20" y="846"/>
                    <a:pt x="0" y="906"/>
                    <a:pt x="20" y="985"/>
                  </a:cubicBezTo>
                  <a:cubicBezTo>
                    <a:pt x="140" y="1125"/>
                    <a:pt x="338" y="1144"/>
                    <a:pt x="418" y="1304"/>
                  </a:cubicBezTo>
                  <a:cubicBezTo>
                    <a:pt x="1452" y="1125"/>
                    <a:pt x="2387" y="747"/>
                    <a:pt x="3382" y="488"/>
                  </a:cubicBezTo>
                  <a:cubicBezTo>
                    <a:pt x="3460" y="410"/>
                    <a:pt x="3553" y="396"/>
                    <a:pt x="3649" y="396"/>
                  </a:cubicBezTo>
                  <a:cubicBezTo>
                    <a:pt x="3703" y="396"/>
                    <a:pt x="3758" y="401"/>
                    <a:pt x="3811" y="401"/>
                  </a:cubicBezTo>
                  <a:cubicBezTo>
                    <a:pt x="3908" y="401"/>
                    <a:pt x="4001" y="387"/>
                    <a:pt x="4078" y="309"/>
                  </a:cubicBezTo>
                  <a:cubicBezTo>
                    <a:pt x="4065" y="60"/>
                    <a:pt x="3966" y="1"/>
                    <a:pt x="3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2999100" y="1922000"/>
              <a:ext cx="78600" cy="29900"/>
            </a:xfrm>
            <a:custGeom>
              <a:avLst/>
              <a:gdLst/>
              <a:ahLst/>
              <a:cxnLst/>
              <a:rect l="l" t="t" r="r" b="b"/>
              <a:pathLst>
                <a:path w="3144" h="1196" extrusionOk="0">
                  <a:moveTo>
                    <a:pt x="2974" y="1"/>
                  </a:moveTo>
                  <a:cubicBezTo>
                    <a:pt x="2869" y="1"/>
                    <a:pt x="2872" y="233"/>
                    <a:pt x="2732" y="233"/>
                  </a:cubicBezTo>
                  <a:cubicBezTo>
                    <a:pt x="2703" y="233"/>
                    <a:pt x="2669" y="223"/>
                    <a:pt x="2627" y="201"/>
                  </a:cubicBezTo>
                  <a:cubicBezTo>
                    <a:pt x="2516" y="145"/>
                    <a:pt x="2363" y="102"/>
                    <a:pt x="2214" y="102"/>
                  </a:cubicBezTo>
                  <a:cubicBezTo>
                    <a:pt x="2095" y="102"/>
                    <a:pt x="1979" y="130"/>
                    <a:pt x="1891" y="201"/>
                  </a:cubicBezTo>
                  <a:cubicBezTo>
                    <a:pt x="1473" y="579"/>
                    <a:pt x="936" y="559"/>
                    <a:pt x="439" y="698"/>
                  </a:cubicBezTo>
                  <a:cubicBezTo>
                    <a:pt x="299" y="758"/>
                    <a:pt x="180" y="797"/>
                    <a:pt x="81" y="937"/>
                  </a:cubicBezTo>
                  <a:cubicBezTo>
                    <a:pt x="1" y="977"/>
                    <a:pt x="1" y="1056"/>
                    <a:pt x="81" y="1096"/>
                  </a:cubicBezTo>
                  <a:cubicBezTo>
                    <a:pt x="140" y="1136"/>
                    <a:pt x="180" y="1195"/>
                    <a:pt x="200" y="1195"/>
                  </a:cubicBezTo>
                  <a:cubicBezTo>
                    <a:pt x="1175" y="977"/>
                    <a:pt x="2129" y="797"/>
                    <a:pt x="3045" y="439"/>
                  </a:cubicBezTo>
                  <a:cubicBezTo>
                    <a:pt x="3144" y="300"/>
                    <a:pt x="3144" y="161"/>
                    <a:pt x="2985" y="2"/>
                  </a:cubicBezTo>
                  <a:cubicBezTo>
                    <a:pt x="2981" y="1"/>
                    <a:pt x="2977" y="1"/>
                    <a:pt x="29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2596275" y="2043125"/>
              <a:ext cx="76125" cy="34100"/>
            </a:xfrm>
            <a:custGeom>
              <a:avLst/>
              <a:gdLst/>
              <a:ahLst/>
              <a:cxnLst/>
              <a:rect l="l" t="t" r="r" b="b"/>
              <a:pathLst>
                <a:path w="3045" h="1364" extrusionOk="0">
                  <a:moveTo>
                    <a:pt x="2683" y="1"/>
                  </a:moveTo>
                  <a:cubicBezTo>
                    <a:pt x="2601" y="1"/>
                    <a:pt x="2524" y="25"/>
                    <a:pt x="2468" y="110"/>
                  </a:cubicBezTo>
                  <a:cubicBezTo>
                    <a:pt x="2169" y="229"/>
                    <a:pt x="1851" y="329"/>
                    <a:pt x="1553" y="488"/>
                  </a:cubicBezTo>
                  <a:cubicBezTo>
                    <a:pt x="1055" y="727"/>
                    <a:pt x="439" y="607"/>
                    <a:pt x="1" y="1065"/>
                  </a:cubicBezTo>
                  <a:cubicBezTo>
                    <a:pt x="41" y="1164"/>
                    <a:pt x="41" y="1264"/>
                    <a:pt x="61" y="1363"/>
                  </a:cubicBezTo>
                  <a:cubicBezTo>
                    <a:pt x="1075" y="1125"/>
                    <a:pt x="2070" y="826"/>
                    <a:pt x="3044" y="428"/>
                  </a:cubicBezTo>
                  <a:cubicBezTo>
                    <a:pt x="2885" y="329"/>
                    <a:pt x="2766" y="210"/>
                    <a:pt x="2786" y="11"/>
                  </a:cubicBezTo>
                  <a:cubicBezTo>
                    <a:pt x="2751" y="5"/>
                    <a:pt x="2717" y="1"/>
                    <a:pt x="26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008550" y="1875775"/>
              <a:ext cx="84575" cy="30375"/>
            </a:xfrm>
            <a:custGeom>
              <a:avLst/>
              <a:gdLst/>
              <a:ahLst/>
              <a:cxnLst/>
              <a:rect l="l" t="t" r="r" b="b"/>
              <a:pathLst>
                <a:path w="3383" h="1215" extrusionOk="0">
                  <a:moveTo>
                    <a:pt x="3005" y="1"/>
                  </a:moveTo>
                  <a:lnTo>
                    <a:pt x="2488" y="299"/>
                  </a:lnTo>
                  <a:cubicBezTo>
                    <a:pt x="2445" y="367"/>
                    <a:pt x="2399" y="388"/>
                    <a:pt x="2351" y="388"/>
                  </a:cubicBezTo>
                  <a:cubicBezTo>
                    <a:pt x="2286" y="388"/>
                    <a:pt x="2218" y="350"/>
                    <a:pt x="2149" y="339"/>
                  </a:cubicBezTo>
                  <a:cubicBezTo>
                    <a:pt x="1692" y="339"/>
                    <a:pt x="1294" y="458"/>
                    <a:pt x="916" y="697"/>
                  </a:cubicBezTo>
                  <a:cubicBezTo>
                    <a:pt x="916" y="717"/>
                    <a:pt x="896" y="717"/>
                    <a:pt x="896" y="717"/>
                  </a:cubicBezTo>
                  <a:cubicBezTo>
                    <a:pt x="880" y="725"/>
                    <a:pt x="863" y="730"/>
                    <a:pt x="847" y="730"/>
                  </a:cubicBezTo>
                  <a:cubicBezTo>
                    <a:pt x="823" y="730"/>
                    <a:pt x="800" y="720"/>
                    <a:pt x="777" y="697"/>
                  </a:cubicBezTo>
                  <a:cubicBezTo>
                    <a:pt x="558" y="757"/>
                    <a:pt x="299" y="816"/>
                    <a:pt x="80" y="896"/>
                  </a:cubicBezTo>
                  <a:cubicBezTo>
                    <a:pt x="1" y="1055"/>
                    <a:pt x="120" y="1135"/>
                    <a:pt x="260" y="1214"/>
                  </a:cubicBezTo>
                  <a:cubicBezTo>
                    <a:pt x="1314" y="995"/>
                    <a:pt x="2368" y="737"/>
                    <a:pt x="3383" y="339"/>
                  </a:cubicBezTo>
                  <a:cubicBezTo>
                    <a:pt x="3303" y="160"/>
                    <a:pt x="3144" y="100"/>
                    <a:pt x="30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2907100" y="1794225"/>
              <a:ext cx="91550" cy="24875"/>
            </a:xfrm>
            <a:custGeom>
              <a:avLst/>
              <a:gdLst/>
              <a:ahLst/>
              <a:cxnLst/>
              <a:rect l="l" t="t" r="r" b="b"/>
              <a:pathLst>
                <a:path w="3662" h="995" extrusionOk="0">
                  <a:moveTo>
                    <a:pt x="3243" y="0"/>
                  </a:moveTo>
                  <a:cubicBezTo>
                    <a:pt x="2149" y="80"/>
                    <a:pt x="1155" y="478"/>
                    <a:pt x="100" y="697"/>
                  </a:cubicBezTo>
                  <a:cubicBezTo>
                    <a:pt x="1" y="796"/>
                    <a:pt x="1" y="896"/>
                    <a:pt x="100" y="995"/>
                  </a:cubicBezTo>
                  <a:lnTo>
                    <a:pt x="279" y="995"/>
                  </a:lnTo>
                  <a:lnTo>
                    <a:pt x="339" y="915"/>
                  </a:lnTo>
                  <a:lnTo>
                    <a:pt x="399" y="975"/>
                  </a:lnTo>
                  <a:cubicBezTo>
                    <a:pt x="460" y="975"/>
                    <a:pt x="521" y="979"/>
                    <a:pt x="582" y="979"/>
                  </a:cubicBezTo>
                  <a:cubicBezTo>
                    <a:pt x="718" y="979"/>
                    <a:pt x="852" y="960"/>
                    <a:pt x="976" y="836"/>
                  </a:cubicBezTo>
                  <a:cubicBezTo>
                    <a:pt x="945" y="775"/>
                    <a:pt x="880" y="749"/>
                    <a:pt x="806" y="749"/>
                  </a:cubicBezTo>
                  <a:cubicBezTo>
                    <a:pt x="784" y="749"/>
                    <a:pt x="760" y="752"/>
                    <a:pt x="737" y="756"/>
                  </a:cubicBezTo>
                  <a:cubicBezTo>
                    <a:pt x="787" y="736"/>
                    <a:pt x="841" y="736"/>
                    <a:pt x="896" y="736"/>
                  </a:cubicBezTo>
                  <a:cubicBezTo>
                    <a:pt x="951" y="736"/>
                    <a:pt x="1005" y="736"/>
                    <a:pt x="1055" y="716"/>
                  </a:cubicBezTo>
                  <a:cubicBezTo>
                    <a:pt x="1174" y="677"/>
                    <a:pt x="1035" y="697"/>
                    <a:pt x="1135" y="677"/>
                  </a:cubicBezTo>
                  <a:lnTo>
                    <a:pt x="1135" y="677"/>
                  </a:lnTo>
                  <a:cubicBezTo>
                    <a:pt x="1261" y="692"/>
                    <a:pt x="1387" y="699"/>
                    <a:pt x="1512" y="699"/>
                  </a:cubicBezTo>
                  <a:cubicBezTo>
                    <a:pt x="2212" y="699"/>
                    <a:pt x="2887" y="484"/>
                    <a:pt x="3562" y="299"/>
                  </a:cubicBezTo>
                  <a:cubicBezTo>
                    <a:pt x="3661" y="0"/>
                    <a:pt x="3363" y="100"/>
                    <a:pt x="3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2535125" y="2040900"/>
              <a:ext cx="85050" cy="34325"/>
            </a:xfrm>
            <a:custGeom>
              <a:avLst/>
              <a:gdLst/>
              <a:ahLst/>
              <a:cxnLst/>
              <a:rect l="l" t="t" r="r" b="b"/>
              <a:pathLst>
                <a:path w="3402" h="1373" extrusionOk="0">
                  <a:moveTo>
                    <a:pt x="2984" y="0"/>
                  </a:moveTo>
                  <a:cubicBezTo>
                    <a:pt x="2129" y="219"/>
                    <a:pt x="1313" y="478"/>
                    <a:pt x="517" y="875"/>
                  </a:cubicBezTo>
                  <a:cubicBezTo>
                    <a:pt x="418" y="1074"/>
                    <a:pt x="60" y="856"/>
                    <a:pt x="0" y="1154"/>
                  </a:cubicBezTo>
                  <a:cubicBezTo>
                    <a:pt x="20" y="1273"/>
                    <a:pt x="139" y="1293"/>
                    <a:pt x="219" y="1373"/>
                  </a:cubicBezTo>
                  <a:cubicBezTo>
                    <a:pt x="1273" y="995"/>
                    <a:pt x="2328" y="597"/>
                    <a:pt x="3402" y="199"/>
                  </a:cubicBezTo>
                  <a:cubicBezTo>
                    <a:pt x="3302" y="20"/>
                    <a:pt x="3143" y="0"/>
                    <a:pt x="29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2414775" y="2015025"/>
              <a:ext cx="91525" cy="43300"/>
            </a:xfrm>
            <a:custGeom>
              <a:avLst/>
              <a:gdLst/>
              <a:ahLst/>
              <a:cxnLst/>
              <a:rect l="l" t="t" r="r" b="b"/>
              <a:pathLst>
                <a:path w="3661" h="1732" extrusionOk="0">
                  <a:moveTo>
                    <a:pt x="3461" y="1"/>
                  </a:moveTo>
                  <a:cubicBezTo>
                    <a:pt x="2387" y="598"/>
                    <a:pt x="1174" y="737"/>
                    <a:pt x="0" y="995"/>
                  </a:cubicBezTo>
                  <a:cubicBezTo>
                    <a:pt x="100" y="1234"/>
                    <a:pt x="139" y="1513"/>
                    <a:pt x="298" y="1731"/>
                  </a:cubicBezTo>
                  <a:cubicBezTo>
                    <a:pt x="398" y="1334"/>
                    <a:pt x="756" y="1294"/>
                    <a:pt x="1074" y="1135"/>
                  </a:cubicBezTo>
                  <a:cubicBezTo>
                    <a:pt x="1930" y="816"/>
                    <a:pt x="2884" y="757"/>
                    <a:pt x="3660" y="160"/>
                  </a:cubicBezTo>
                  <a:cubicBezTo>
                    <a:pt x="3640" y="60"/>
                    <a:pt x="3541" y="41"/>
                    <a:pt x="3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2890700" y="1908250"/>
              <a:ext cx="81200" cy="24750"/>
            </a:xfrm>
            <a:custGeom>
              <a:avLst/>
              <a:gdLst/>
              <a:ahLst/>
              <a:cxnLst/>
              <a:rect l="l" t="t" r="r" b="b"/>
              <a:pathLst>
                <a:path w="3248" h="990" extrusionOk="0">
                  <a:moveTo>
                    <a:pt x="3048" y="1"/>
                  </a:moveTo>
                  <a:cubicBezTo>
                    <a:pt x="2941" y="1"/>
                    <a:pt x="2795" y="68"/>
                    <a:pt x="2666" y="114"/>
                  </a:cubicBezTo>
                  <a:cubicBezTo>
                    <a:pt x="1791" y="154"/>
                    <a:pt x="935" y="432"/>
                    <a:pt x="80" y="651"/>
                  </a:cubicBezTo>
                  <a:cubicBezTo>
                    <a:pt x="0" y="950"/>
                    <a:pt x="358" y="810"/>
                    <a:pt x="418" y="989"/>
                  </a:cubicBezTo>
                  <a:cubicBezTo>
                    <a:pt x="1333" y="790"/>
                    <a:pt x="2248" y="611"/>
                    <a:pt x="3183" y="413"/>
                  </a:cubicBezTo>
                  <a:cubicBezTo>
                    <a:pt x="3247" y="92"/>
                    <a:pt x="3174" y="1"/>
                    <a:pt x="30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2995625" y="1733050"/>
              <a:ext cx="74125" cy="29375"/>
            </a:xfrm>
            <a:custGeom>
              <a:avLst/>
              <a:gdLst/>
              <a:ahLst/>
              <a:cxnLst/>
              <a:rect l="l" t="t" r="r" b="b"/>
              <a:pathLst>
                <a:path w="2965" h="1175" extrusionOk="0">
                  <a:moveTo>
                    <a:pt x="2865" y="1"/>
                  </a:moveTo>
                  <a:cubicBezTo>
                    <a:pt x="2209" y="1"/>
                    <a:pt x="1692" y="359"/>
                    <a:pt x="1115" y="538"/>
                  </a:cubicBezTo>
                  <a:cubicBezTo>
                    <a:pt x="975" y="637"/>
                    <a:pt x="876" y="756"/>
                    <a:pt x="737" y="876"/>
                  </a:cubicBezTo>
                  <a:cubicBezTo>
                    <a:pt x="659" y="819"/>
                    <a:pt x="593" y="797"/>
                    <a:pt x="532" y="797"/>
                  </a:cubicBezTo>
                  <a:cubicBezTo>
                    <a:pt x="361" y="797"/>
                    <a:pt x="242" y="976"/>
                    <a:pt x="80" y="1035"/>
                  </a:cubicBezTo>
                  <a:cubicBezTo>
                    <a:pt x="1" y="1075"/>
                    <a:pt x="1" y="1134"/>
                    <a:pt x="40" y="1174"/>
                  </a:cubicBezTo>
                  <a:cubicBezTo>
                    <a:pt x="1015" y="1075"/>
                    <a:pt x="1930" y="697"/>
                    <a:pt x="2865" y="359"/>
                  </a:cubicBezTo>
                  <a:cubicBezTo>
                    <a:pt x="2527" y="259"/>
                    <a:pt x="2965" y="80"/>
                    <a:pt x="28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2448650" y="1953425"/>
              <a:ext cx="76050" cy="27900"/>
            </a:xfrm>
            <a:custGeom>
              <a:avLst/>
              <a:gdLst/>
              <a:ahLst/>
              <a:cxnLst/>
              <a:rect l="l" t="t" r="r" b="b"/>
              <a:pathLst>
                <a:path w="3042" h="1116" extrusionOk="0">
                  <a:moveTo>
                    <a:pt x="2789" y="0"/>
                  </a:moveTo>
                  <a:cubicBezTo>
                    <a:pt x="2421" y="0"/>
                    <a:pt x="2091" y="224"/>
                    <a:pt x="1719" y="224"/>
                  </a:cubicBezTo>
                  <a:cubicBezTo>
                    <a:pt x="1683" y="224"/>
                    <a:pt x="1646" y="221"/>
                    <a:pt x="1609" y="217"/>
                  </a:cubicBezTo>
                  <a:cubicBezTo>
                    <a:pt x="1529" y="237"/>
                    <a:pt x="1490" y="296"/>
                    <a:pt x="1410" y="336"/>
                  </a:cubicBezTo>
                  <a:cubicBezTo>
                    <a:pt x="1390" y="356"/>
                    <a:pt x="1331" y="396"/>
                    <a:pt x="1291" y="396"/>
                  </a:cubicBezTo>
                  <a:cubicBezTo>
                    <a:pt x="913" y="635"/>
                    <a:pt x="415" y="654"/>
                    <a:pt x="18" y="853"/>
                  </a:cubicBezTo>
                  <a:cubicBezTo>
                    <a:pt x="0" y="1046"/>
                    <a:pt x="29" y="1116"/>
                    <a:pt x="159" y="1116"/>
                  </a:cubicBezTo>
                  <a:cubicBezTo>
                    <a:pt x="176" y="1116"/>
                    <a:pt x="195" y="1114"/>
                    <a:pt x="217" y="1112"/>
                  </a:cubicBezTo>
                  <a:cubicBezTo>
                    <a:pt x="1191" y="953"/>
                    <a:pt x="2086" y="595"/>
                    <a:pt x="2982" y="237"/>
                  </a:cubicBezTo>
                  <a:cubicBezTo>
                    <a:pt x="3041" y="177"/>
                    <a:pt x="3041" y="97"/>
                    <a:pt x="2962" y="18"/>
                  </a:cubicBezTo>
                  <a:cubicBezTo>
                    <a:pt x="2903" y="6"/>
                    <a:pt x="2845" y="0"/>
                    <a:pt x="27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2384925" y="1895625"/>
              <a:ext cx="78200" cy="45325"/>
            </a:xfrm>
            <a:custGeom>
              <a:avLst/>
              <a:gdLst/>
              <a:ahLst/>
              <a:cxnLst/>
              <a:rect l="l" t="t" r="r" b="b"/>
              <a:pathLst>
                <a:path w="3128" h="1813" extrusionOk="0">
                  <a:moveTo>
                    <a:pt x="2974" y="0"/>
                  </a:moveTo>
                  <a:cubicBezTo>
                    <a:pt x="2908" y="0"/>
                    <a:pt x="2827" y="30"/>
                    <a:pt x="2746" y="62"/>
                  </a:cubicBezTo>
                  <a:cubicBezTo>
                    <a:pt x="2169" y="261"/>
                    <a:pt x="1552" y="440"/>
                    <a:pt x="975" y="659"/>
                  </a:cubicBezTo>
                  <a:cubicBezTo>
                    <a:pt x="871" y="701"/>
                    <a:pt x="791" y="719"/>
                    <a:pt x="730" y="719"/>
                  </a:cubicBezTo>
                  <a:cubicBezTo>
                    <a:pt x="499" y="719"/>
                    <a:pt x="529" y="461"/>
                    <a:pt x="498" y="241"/>
                  </a:cubicBezTo>
                  <a:cubicBezTo>
                    <a:pt x="0" y="719"/>
                    <a:pt x="279" y="1276"/>
                    <a:pt x="319" y="1813"/>
                  </a:cubicBezTo>
                  <a:lnTo>
                    <a:pt x="478" y="1813"/>
                  </a:lnTo>
                  <a:cubicBezTo>
                    <a:pt x="557" y="1554"/>
                    <a:pt x="378" y="1156"/>
                    <a:pt x="856" y="1116"/>
                  </a:cubicBezTo>
                  <a:cubicBezTo>
                    <a:pt x="1552" y="679"/>
                    <a:pt x="2388" y="639"/>
                    <a:pt x="3104" y="261"/>
                  </a:cubicBezTo>
                  <a:cubicBezTo>
                    <a:pt x="3127" y="61"/>
                    <a:pt x="3067" y="0"/>
                    <a:pt x="29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2419725" y="1754425"/>
              <a:ext cx="84075" cy="25400"/>
            </a:xfrm>
            <a:custGeom>
              <a:avLst/>
              <a:gdLst/>
              <a:ahLst/>
              <a:cxnLst/>
              <a:rect l="l" t="t" r="r" b="b"/>
              <a:pathLst>
                <a:path w="3363" h="1016" extrusionOk="0">
                  <a:moveTo>
                    <a:pt x="3263" y="1"/>
                  </a:moveTo>
                  <a:cubicBezTo>
                    <a:pt x="2647" y="180"/>
                    <a:pt x="1990" y="240"/>
                    <a:pt x="1374" y="439"/>
                  </a:cubicBezTo>
                  <a:cubicBezTo>
                    <a:pt x="1228" y="487"/>
                    <a:pt x="1063" y="536"/>
                    <a:pt x="901" y="536"/>
                  </a:cubicBezTo>
                  <a:cubicBezTo>
                    <a:pt x="730" y="536"/>
                    <a:pt x="561" y="482"/>
                    <a:pt x="419" y="319"/>
                  </a:cubicBezTo>
                  <a:cubicBezTo>
                    <a:pt x="140" y="478"/>
                    <a:pt x="1" y="697"/>
                    <a:pt x="140" y="1015"/>
                  </a:cubicBezTo>
                  <a:cubicBezTo>
                    <a:pt x="419" y="1015"/>
                    <a:pt x="697" y="916"/>
                    <a:pt x="976" y="836"/>
                  </a:cubicBezTo>
                  <a:cubicBezTo>
                    <a:pt x="1712" y="657"/>
                    <a:pt x="2488" y="498"/>
                    <a:pt x="3243" y="319"/>
                  </a:cubicBezTo>
                  <a:cubicBezTo>
                    <a:pt x="3323" y="299"/>
                    <a:pt x="3343" y="240"/>
                    <a:pt x="3363" y="160"/>
                  </a:cubicBezTo>
                  <a:cubicBezTo>
                    <a:pt x="3343" y="100"/>
                    <a:pt x="3323" y="41"/>
                    <a:pt x="326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2507750" y="2025975"/>
              <a:ext cx="63200" cy="24875"/>
            </a:xfrm>
            <a:custGeom>
              <a:avLst/>
              <a:gdLst/>
              <a:ahLst/>
              <a:cxnLst/>
              <a:rect l="l" t="t" r="r" b="b"/>
              <a:pathLst>
                <a:path w="2528" h="995" extrusionOk="0">
                  <a:moveTo>
                    <a:pt x="2365" y="1"/>
                  </a:moveTo>
                  <a:cubicBezTo>
                    <a:pt x="2293" y="1"/>
                    <a:pt x="2207" y="34"/>
                    <a:pt x="2129" y="60"/>
                  </a:cubicBezTo>
                  <a:cubicBezTo>
                    <a:pt x="1433" y="120"/>
                    <a:pt x="757" y="378"/>
                    <a:pt x="100" y="597"/>
                  </a:cubicBezTo>
                  <a:cubicBezTo>
                    <a:pt x="1" y="756"/>
                    <a:pt x="1" y="876"/>
                    <a:pt x="120" y="995"/>
                  </a:cubicBezTo>
                  <a:cubicBezTo>
                    <a:pt x="936" y="816"/>
                    <a:pt x="1732" y="557"/>
                    <a:pt x="2527" y="259"/>
                  </a:cubicBezTo>
                  <a:cubicBezTo>
                    <a:pt x="2527" y="57"/>
                    <a:pt x="2458" y="1"/>
                    <a:pt x="2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2839475" y="1811625"/>
              <a:ext cx="70150" cy="22400"/>
            </a:xfrm>
            <a:custGeom>
              <a:avLst/>
              <a:gdLst/>
              <a:ahLst/>
              <a:cxnLst/>
              <a:rect l="l" t="t" r="r" b="b"/>
              <a:pathLst>
                <a:path w="2806" h="896" extrusionOk="0">
                  <a:moveTo>
                    <a:pt x="2805" y="1"/>
                  </a:moveTo>
                  <a:cubicBezTo>
                    <a:pt x="1870" y="140"/>
                    <a:pt x="896" y="200"/>
                    <a:pt x="0" y="657"/>
                  </a:cubicBezTo>
                  <a:cubicBezTo>
                    <a:pt x="80" y="757"/>
                    <a:pt x="160" y="816"/>
                    <a:pt x="279" y="836"/>
                  </a:cubicBezTo>
                  <a:cubicBezTo>
                    <a:pt x="299" y="836"/>
                    <a:pt x="358" y="856"/>
                    <a:pt x="378" y="856"/>
                  </a:cubicBezTo>
                  <a:cubicBezTo>
                    <a:pt x="557" y="816"/>
                    <a:pt x="796" y="896"/>
                    <a:pt x="896" y="677"/>
                  </a:cubicBezTo>
                  <a:cubicBezTo>
                    <a:pt x="1512" y="498"/>
                    <a:pt x="2208" y="637"/>
                    <a:pt x="2805" y="299"/>
                  </a:cubicBezTo>
                  <a:lnTo>
                    <a:pt x="280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2388400" y="1868000"/>
              <a:ext cx="81100" cy="25700"/>
            </a:xfrm>
            <a:custGeom>
              <a:avLst/>
              <a:gdLst/>
              <a:ahLst/>
              <a:cxnLst/>
              <a:rect l="l" t="t" r="r" b="b"/>
              <a:pathLst>
                <a:path w="3244" h="1028" extrusionOk="0">
                  <a:moveTo>
                    <a:pt x="3047" y="0"/>
                  </a:moveTo>
                  <a:cubicBezTo>
                    <a:pt x="2880" y="0"/>
                    <a:pt x="2755" y="119"/>
                    <a:pt x="2587" y="153"/>
                  </a:cubicBezTo>
                  <a:cubicBezTo>
                    <a:pt x="2050" y="332"/>
                    <a:pt x="1552" y="471"/>
                    <a:pt x="1035" y="630"/>
                  </a:cubicBezTo>
                  <a:cubicBezTo>
                    <a:pt x="963" y="654"/>
                    <a:pt x="886" y="671"/>
                    <a:pt x="815" y="671"/>
                  </a:cubicBezTo>
                  <a:cubicBezTo>
                    <a:pt x="653" y="671"/>
                    <a:pt x="518" y="583"/>
                    <a:pt x="518" y="292"/>
                  </a:cubicBezTo>
                  <a:lnTo>
                    <a:pt x="518" y="292"/>
                  </a:lnTo>
                  <a:cubicBezTo>
                    <a:pt x="1" y="710"/>
                    <a:pt x="399" y="849"/>
                    <a:pt x="717" y="1028"/>
                  </a:cubicBezTo>
                  <a:cubicBezTo>
                    <a:pt x="1552" y="889"/>
                    <a:pt x="2348" y="630"/>
                    <a:pt x="3144" y="292"/>
                  </a:cubicBezTo>
                  <a:cubicBezTo>
                    <a:pt x="3223" y="212"/>
                    <a:pt x="3243" y="93"/>
                    <a:pt x="3144" y="13"/>
                  </a:cubicBezTo>
                  <a:cubicBezTo>
                    <a:pt x="3110" y="4"/>
                    <a:pt x="3078" y="0"/>
                    <a:pt x="30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2427200" y="1993625"/>
              <a:ext cx="61700" cy="23925"/>
            </a:xfrm>
            <a:custGeom>
              <a:avLst/>
              <a:gdLst/>
              <a:ahLst/>
              <a:cxnLst/>
              <a:rect l="l" t="t" r="r" b="b"/>
              <a:pathLst>
                <a:path w="2468" h="957" extrusionOk="0">
                  <a:moveTo>
                    <a:pt x="2229" y="1"/>
                  </a:moveTo>
                  <a:cubicBezTo>
                    <a:pt x="1361" y="1"/>
                    <a:pt x="662" y="431"/>
                    <a:pt x="0" y="956"/>
                  </a:cubicBezTo>
                  <a:cubicBezTo>
                    <a:pt x="856" y="737"/>
                    <a:pt x="1691" y="578"/>
                    <a:pt x="2467" y="160"/>
                  </a:cubicBezTo>
                  <a:cubicBezTo>
                    <a:pt x="2447" y="61"/>
                    <a:pt x="2368" y="21"/>
                    <a:pt x="2288" y="1"/>
                  </a:cubicBezTo>
                  <a:cubicBezTo>
                    <a:pt x="2268" y="1"/>
                    <a:pt x="2249" y="1"/>
                    <a:pt x="22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2796375" y="1933475"/>
              <a:ext cx="56050" cy="22375"/>
            </a:xfrm>
            <a:custGeom>
              <a:avLst/>
              <a:gdLst/>
              <a:ahLst/>
              <a:cxnLst/>
              <a:rect l="l" t="t" r="r" b="b"/>
              <a:pathLst>
                <a:path w="2242" h="895" extrusionOk="0">
                  <a:moveTo>
                    <a:pt x="2122" y="0"/>
                  </a:moveTo>
                  <a:cubicBezTo>
                    <a:pt x="2023" y="40"/>
                    <a:pt x="1923" y="159"/>
                    <a:pt x="1844" y="159"/>
                  </a:cubicBezTo>
                  <a:cubicBezTo>
                    <a:pt x="1783" y="154"/>
                    <a:pt x="1722" y="151"/>
                    <a:pt x="1662" y="151"/>
                  </a:cubicBezTo>
                  <a:cubicBezTo>
                    <a:pt x="1080" y="151"/>
                    <a:pt x="555" y="400"/>
                    <a:pt x="14" y="617"/>
                  </a:cubicBezTo>
                  <a:cubicBezTo>
                    <a:pt x="1" y="821"/>
                    <a:pt x="62" y="894"/>
                    <a:pt x="175" y="894"/>
                  </a:cubicBezTo>
                  <a:cubicBezTo>
                    <a:pt x="239" y="894"/>
                    <a:pt x="319" y="871"/>
                    <a:pt x="411" y="836"/>
                  </a:cubicBezTo>
                  <a:cubicBezTo>
                    <a:pt x="1008" y="836"/>
                    <a:pt x="1545" y="577"/>
                    <a:pt x="2122" y="438"/>
                  </a:cubicBezTo>
                  <a:cubicBezTo>
                    <a:pt x="2242" y="299"/>
                    <a:pt x="2242" y="140"/>
                    <a:pt x="2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2848925" y="1924500"/>
              <a:ext cx="51750" cy="20000"/>
            </a:xfrm>
            <a:custGeom>
              <a:avLst/>
              <a:gdLst/>
              <a:ahLst/>
              <a:cxnLst/>
              <a:rect l="l" t="t" r="r" b="b"/>
              <a:pathLst>
                <a:path w="2070" h="800" extrusionOk="0">
                  <a:moveTo>
                    <a:pt x="1685" y="0"/>
                  </a:moveTo>
                  <a:cubicBezTo>
                    <a:pt x="1107" y="0"/>
                    <a:pt x="582" y="359"/>
                    <a:pt x="0" y="359"/>
                  </a:cubicBezTo>
                  <a:lnTo>
                    <a:pt x="0" y="797"/>
                  </a:lnTo>
                  <a:cubicBezTo>
                    <a:pt x="32" y="799"/>
                    <a:pt x="64" y="800"/>
                    <a:pt x="96" y="800"/>
                  </a:cubicBezTo>
                  <a:cubicBezTo>
                    <a:pt x="792" y="800"/>
                    <a:pt x="1403" y="397"/>
                    <a:pt x="2069" y="339"/>
                  </a:cubicBezTo>
                  <a:lnTo>
                    <a:pt x="1731" y="1"/>
                  </a:lnTo>
                  <a:cubicBezTo>
                    <a:pt x="1716" y="1"/>
                    <a:pt x="1700" y="0"/>
                    <a:pt x="16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2892200" y="1872275"/>
              <a:ext cx="53225" cy="19950"/>
            </a:xfrm>
            <a:custGeom>
              <a:avLst/>
              <a:gdLst/>
              <a:ahLst/>
              <a:cxnLst/>
              <a:rect l="l" t="t" r="r" b="b"/>
              <a:pathLst>
                <a:path w="2129" h="798" extrusionOk="0">
                  <a:moveTo>
                    <a:pt x="1868" y="0"/>
                  </a:moveTo>
                  <a:cubicBezTo>
                    <a:pt x="1205" y="0"/>
                    <a:pt x="612" y="230"/>
                    <a:pt x="0" y="479"/>
                  </a:cubicBezTo>
                  <a:cubicBezTo>
                    <a:pt x="0" y="618"/>
                    <a:pt x="80" y="718"/>
                    <a:pt x="179" y="797"/>
                  </a:cubicBezTo>
                  <a:cubicBezTo>
                    <a:pt x="855" y="698"/>
                    <a:pt x="1472" y="539"/>
                    <a:pt x="2129" y="340"/>
                  </a:cubicBezTo>
                  <a:cubicBezTo>
                    <a:pt x="2129" y="181"/>
                    <a:pt x="2049" y="81"/>
                    <a:pt x="1950" y="2"/>
                  </a:cubicBezTo>
                  <a:cubicBezTo>
                    <a:pt x="1922" y="1"/>
                    <a:pt x="1895" y="0"/>
                    <a:pt x="18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2891200" y="1766375"/>
              <a:ext cx="67150" cy="18425"/>
            </a:xfrm>
            <a:custGeom>
              <a:avLst/>
              <a:gdLst/>
              <a:ahLst/>
              <a:cxnLst/>
              <a:rect l="l" t="t" r="r" b="b"/>
              <a:pathLst>
                <a:path w="2686" h="737" extrusionOk="0">
                  <a:moveTo>
                    <a:pt x="2467" y="0"/>
                  </a:moveTo>
                  <a:cubicBezTo>
                    <a:pt x="2390" y="3"/>
                    <a:pt x="2312" y="4"/>
                    <a:pt x="2234" y="4"/>
                  </a:cubicBezTo>
                  <a:cubicBezTo>
                    <a:pt x="2170" y="4"/>
                    <a:pt x="2107" y="3"/>
                    <a:pt x="2043" y="3"/>
                  </a:cubicBezTo>
                  <a:cubicBezTo>
                    <a:pt x="1580" y="3"/>
                    <a:pt x="1117" y="23"/>
                    <a:pt x="736" y="358"/>
                  </a:cubicBezTo>
                  <a:cubicBezTo>
                    <a:pt x="716" y="378"/>
                    <a:pt x="687" y="388"/>
                    <a:pt x="659" y="388"/>
                  </a:cubicBezTo>
                  <a:cubicBezTo>
                    <a:pt x="632" y="388"/>
                    <a:pt x="607" y="378"/>
                    <a:pt x="597" y="358"/>
                  </a:cubicBezTo>
                  <a:cubicBezTo>
                    <a:pt x="398" y="398"/>
                    <a:pt x="219" y="398"/>
                    <a:pt x="60" y="537"/>
                  </a:cubicBezTo>
                  <a:cubicBezTo>
                    <a:pt x="0" y="617"/>
                    <a:pt x="0" y="657"/>
                    <a:pt x="60" y="736"/>
                  </a:cubicBezTo>
                  <a:cubicBezTo>
                    <a:pt x="120" y="716"/>
                    <a:pt x="199" y="716"/>
                    <a:pt x="239" y="716"/>
                  </a:cubicBezTo>
                  <a:cubicBezTo>
                    <a:pt x="260" y="674"/>
                    <a:pt x="287" y="654"/>
                    <a:pt x="317" y="654"/>
                  </a:cubicBezTo>
                  <a:cubicBezTo>
                    <a:pt x="343" y="654"/>
                    <a:pt x="370" y="669"/>
                    <a:pt x="398" y="697"/>
                  </a:cubicBezTo>
                  <a:cubicBezTo>
                    <a:pt x="1154" y="597"/>
                    <a:pt x="1930" y="438"/>
                    <a:pt x="2686" y="219"/>
                  </a:cubicBezTo>
                  <a:cubicBezTo>
                    <a:pt x="2666" y="100"/>
                    <a:pt x="2586" y="20"/>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2783775" y="1828375"/>
              <a:ext cx="65675" cy="16600"/>
            </a:xfrm>
            <a:custGeom>
              <a:avLst/>
              <a:gdLst/>
              <a:ahLst/>
              <a:cxnLst/>
              <a:rect l="l" t="t" r="r" b="b"/>
              <a:pathLst>
                <a:path w="2627" h="664" extrusionOk="0">
                  <a:moveTo>
                    <a:pt x="1862" y="0"/>
                  </a:moveTo>
                  <a:cubicBezTo>
                    <a:pt x="1197" y="0"/>
                    <a:pt x="567" y="146"/>
                    <a:pt x="0" y="464"/>
                  </a:cubicBezTo>
                  <a:cubicBezTo>
                    <a:pt x="20" y="524"/>
                    <a:pt x="20" y="544"/>
                    <a:pt x="40" y="564"/>
                  </a:cubicBezTo>
                  <a:cubicBezTo>
                    <a:pt x="140" y="604"/>
                    <a:pt x="259" y="604"/>
                    <a:pt x="339" y="663"/>
                  </a:cubicBezTo>
                  <a:cubicBezTo>
                    <a:pt x="1114" y="524"/>
                    <a:pt x="1850" y="345"/>
                    <a:pt x="2626" y="206"/>
                  </a:cubicBezTo>
                  <a:lnTo>
                    <a:pt x="2586" y="126"/>
                  </a:lnTo>
                  <a:cubicBezTo>
                    <a:pt x="2427" y="27"/>
                    <a:pt x="2248" y="126"/>
                    <a:pt x="2109" y="7"/>
                  </a:cubicBezTo>
                  <a:cubicBezTo>
                    <a:pt x="2026" y="3"/>
                    <a:pt x="1944" y="0"/>
                    <a:pt x="18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2404325" y="1821575"/>
              <a:ext cx="62675" cy="20950"/>
            </a:xfrm>
            <a:custGeom>
              <a:avLst/>
              <a:gdLst/>
              <a:ahLst/>
              <a:cxnLst/>
              <a:rect l="l" t="t" r="r" b="b"/>
              <a:pathLst>
                <a:path w="2507" h="838" extrusionOk="0">
                  <a:moveTo>
                    <a:pt x="199" y="0"/>
                  </a:moveTo>
                  <a:cubicBezTo>
                    <a:pt x="120" y="0"/>
                    <a:pt x="80" y="20"/>
                    <a:pt x="20" y="80"/>
                  </a:cubicBezTo>
                  <a:cubicBezTo>
                    <a:pt x="0" y="199"/>
                    <a:pt x="0" y="299"/>
                    <a:pt x="20" y="398"/>
                  </a:cubicBezTo>
                  <a:cubicBezTo>
                    <a:pt x="100" y="518"/>
                    <a:pt x="219" y="577"/>
                    <a:pt x="358" y="637"/>
                  </a:cubicBezTo>
                  <a:cubicBezTo>
                    <a:pt x="398" y="697"/>
                    <a:pt x="458" y="717"/>
                    <a:pt x="518" y="736"/>
                  </a:cubicBezTo>
                  <a:cubicBezTo>
                    <a:pt x="622" y="781"/>
                    <a:pt x="715" y="837"/>
                    <a:pt x="814" y="837"/>
                  </a:cubicBezTo>
                  <a:cubicBezTo>
                    <a:pt x="847" y="837"/>
                    <a:pt x="881" y="831"/>
                    <a:pt x="915" y="816"/>
                  </a:cubicBezTo>
                  <a:cubicBezTo>
                    <a:pt x="1154" y="717"/>
                    <a:pt x="1373" y="637"/>
                    <a:pt x="1612" y="577"/>
                  </a:cubicBezTo>
                  <a:cubicBezTo>
                    <a:pt x="1711" y="535"/>
                    <a:pt x="1801" y="451"/>
                    <a:pt x="1910" y="451"/>
                  </a:cubicBezTo>
                  <a:cubicBezTo>
                    <a:pt x="1953" y="451"/>
                    <a:pt x="1999" y="464"/>
                    <a:pt x="2049" y="498"/>
                  </a:cubicBezTo>
                  <a:cubicBezTo>
                    <a:pt x="2248" y="398"/>
                    <a:pt x="2507" y="418"/>
                    <a:pt x="2507" y="100"/>
                  </a:cubicBezTo>
                  <a:lnTo>
                    <a:pt x="279" y="100"/>
                  </a:lnTo>
                  <a:cubicBezTo>
                    <a:pt x="259" y="8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2406300" y="1796950"/>
              <a:ext cx="55225" cy="27625"/>
            </a:xfrm>
            <a:custGeom>
              <a:avLst/>
              <a:gdLst/>
              <a:ahLst/>
              <a:cxnLst/>
              <a:rect l="l" t="t" r="r" b="b"/>
              <a:pathLst>
                <a:path w="2209" h="1105" extrusionOk="0">
                  <a:moveTo>
                    <a:pt x="1148" y="0"/>
                  </a:moveTo>
                  <a:cubicBezTo>
                    <a:pt x="823" y="0"/>
                    <a:pt x="522" y="140"/>
                    <a:pt x="220" y="269"/>
                  </a:cubicBezTo>
                  <a:cubicBezTo>
                    <a:pt x="1" y="508"/>
                    <a:pt x="21" y="787"/>
                    <a:pt x="120" y="1065"/>
                  </a:cubicBezTo>
                  <a:lnTo>
                    <a:pt x="160" y="1105"/>
                  </a:lnTo>
                  <a:lnTo>
                    <a:pt x="836" y="727"/>
                  </a:lnTo>
                  <a:lnTo>
                    <a:pt x="916" y="707"/>
                  </a:lnTo>
                  <a:lnTo>
                    <a:pt x="936" y="627"/>
                  </a:lnTo>
                  <a:lnTo>
                    <a:pt x="956" y="707"/>
                  </a:lnTo>
                  <a:lnTo>
                    <a:pt x="1035" y="727"/>
                  </a:lnTo>
                  <a:lnTo>
                    <a:pt x="1214" y="727"/>
                  </a:lnTo>
                  <a:cubicBezTo>
                    <a:pt x="1330" y="640"/>
                    <a:pt x="1403" y="491"/>
                    <a:pt x="1526" y="491"/>
                  </a:cubicBezTo>
                  <a:cubicBezTo>
                    <a:pt x="1572" y="491"/>
                    <a:pt x="1626" y="513"/>
                    <a:pt x="1692" y="568"/>
                  </a:cubicBezTo>
                  <a:cubicBezTo>
                    <a:pt x="1811" y="428"/>
                    <a:pt x="2209" y="329"/>
                    <a:pt x="1712" y="190"/>
                  </a:cubicBezTo>
                  <a:cubicBezTo>
                    <a:pt x="1652" y="190"/>
                    <a:pt x="1592" y="110"/>
                    <a:pt x="1533" y="70"/>
                  </a:cubicBezTo>
                  <a:cubicBezTo>
                    <a:pt x="1400" y="21"/>
                    <a:pt x="1272" y="0"/>
                    <a:pt x="11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565950" y="1921850"/>
              <a:ext cx="62675" cy="22575"/>
            </a:xfrm>
            <a:custGeom>
              <a:avLst/>
              <a:gdLst/>
              <a:ahLst/>
              <a:cxnLst/>
              <a:rect l="l" t="t" r="r" b="b"/>
              <a:pathLst>
                <a:path w="2507" h="903" extrusionOk="0">
                  <a:moveTo>
                    <a:pt x="2260" y="0"/>
                  </a:moveTo>
                  <a:cubicBezTo>
                    <a:pt x="2210" y="0"/>
                    <a:pt x="2154" y="23"/>
                    <a:pt x="2109" y="67"/>
                  </a:cubicBezTo>
                  <a:cubicBezTo>
                    <a:pt x="1413" y="286"/>
                    <a:pt x="677" y="386"/>
                    <a:pt x="0" y="744"/>
                  </a:cubicBezTo>
                  <a:cubicBezTo>
                    <a:pt x="80" y="903"/>
                    <a:pt x="259" y="803"/>
                    <a:pt x="398" y="903"/>
                  </a:cubicBezTo>
                  <a:cubicBezTo>
                    <a:pt x="1114" y="784"/>
                    <a:pt x="1850" y="585"/>
                    <a:pt x="2507" y="266"/>
                  </a:cubicBezTo>
                  <a:cubicBezTo>
                    <a:pt x="2487" y="147"/>
                    <a:pt x="2407" y="67"/>
                    <a:pt x="2308" y="8"/>
                  </a:cubicBezTo>
                  <a:cubicBezTo>
                    <a:pt x="2293" y="3"/>
                    <a:pt x="2277" y="0"/>
                    <a:pt x="2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2694750" y="2002600"/>
              <a:ext cx="61700" cy="22525"/>
            </a:xfrm>
            <a:custGeom>
              <a:avLst/>
              <a:gdLst/>
              <a:ahLst/>
              <a:cxnLst/>
              <a:rect l="l" t="t" r="r" b="b"/>
              <a:pathLst>
                <a:path w="2468" h="901" extrusionOk="0">
                  <a:moveTo>
                    <a:pt x="2368" y="0"/>
                  </a:moveTo>
                  <a:cubicBezTo>
                    <a:pt x="1612" y="219"/>
                    <a:pt x="816" y="160"/>
                    <a:pt x="100" y="518"/>
                  </a:cubicBezTo>
                  <a:cubicBezTo>
                    <a:pt x="1" y="617"/>
                    <a:pt x="1" y="736"/>
                    <a:pt x="40" y="856"/>
                  </a:cubicBezTo>
                  <a:cubicBezTo>
                    <a:pt x="80" y="886"/>
                    <a:pt x="120" y="901"/>
                    <a:pt x="160" y="901"/>
                  </a:cubicBezTo>
                  <a:cubicBezTo>
                    <a:pt x="200" y="901"/>
                    <a:pt x="239" y="886"/>
                    <a:pt x="279" y="856"/>
                  </a:cubicBezTo>
                  <a:cubicBezTo>
                    <a:pt x="398" y="836"/>
                    <a:pt x="498" y="836"/>
                    <a:pt x="617" y="836"/>
                  </a:cubicBezTo>
                  <a:cubicBezTo>
                    <a:pt x="677" y="796"/>
                    <a:pt x="717" y="736"/>
                    <a:pt x="796" y="717"/>
                  </a:cubicBezTo>
                  <a:cubicBezTo>
                    <a:pt x="916" y="677"/>
                    <a:pt x="1015" y="677"/>
                    <a:pt x="1135" y="677"/>
                  </a:cubicBezTo>
                  <a:cubicBezTo>
                    <a:pt x="1194" y="617"/>
                    <a:pt x="1274" y="557"/>
                    <a:pt x="1314" y="518"/>
                  </a:cubicBezTo>
                  <a:lnTo>
                    <a:pt x="1672" y="518"/>
                  </a:lnTo>
                  <a:cubicBezTo>
                    <a:pt x="1711" y="438"/>
                    <a:pt x="1791" y="378"/>
                    <a:pt x="1831" y="339"/>
                  </a:cubicBezTo>
                  <a:lnTo>
                    <a:pt x="2368" y="339"/>
                  </a:lnTo>
                  <a:cubicBezTo>
                    <a:pt x="2467" y="219"/>
                    <a:pt x="2467" y="12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003100" y="1845950"/>
              <a:ext cx="55225" cy="21400"/>
            </a:xfrm>
            <a:custGeom>
              <a:avLst/>
              <a:gdLst/>
              <a:ahLst/>
              <a:cxnLst/>
              <a:rect l="l" t="t" r="r" b="b"/>
              <a:pathLst>
                <a:path w="2209" h="856" extrusionOk="0">
                  <a:moveTo>
                    <a:pt x="1810" y="0"/>
                  </a:moveTo>
                  <a:cubicBezTo>
                    <a:pt x="1313" y="40"/>
                    <a:pt x="816" y="100"/>
                    <a:pt x="418" y="498"/>
                  </a:cubicBezTo>
                  <a:cubicBezTo>
                    <a:pt x="279" y="517"/>
                    <a:pt x="139" y="597"/>
                    <a:pt x="20" y="657"/>
                  </a:cubicBezTo>
                  <a:cubicBezTo>
                    <a:pt x="0" y="736"/>
                    <a:pt x="20" y="816"/>
                    <a:pt x="80" y="856"/>
                  </a:cubicBezTo>
                  <a:cubicBezTo>
                    <a:pt x="796" y="756"/>
                    <a:pt x="1512" y="637"/>
                    <a:pt x="2208" y="358"/>
                  </a:cubicBezTo>
                  <a:cubicBezTo>
                    <a:pt x="2109" y="358"/>
                    <a:pt x="1989" y="358"/>
                    <a:pt x="1890" y="338"/>
                  </a:cubicBezTo>
                  <a:cubicBezTo>
                    <a:pt x="1880" y="336"/>
                    <a:pt x="1868" y="335"/>
                    <a:pt x="1855" y="335"/>
                  </a:cubicBezTo>
                  <a:cubicBezTo>
                    <a:pt x="1822" y="335"/>
                    <a:pt x="1781" y="341"/>
                    <a:pt x="1744" y="341"/>
                  </a:cubicBezTo>
                  <a:cubicBezTo>
                    <a:pt x="1683" y="341"/>
                    <a:pt x="1631" y="325"/>
                    <a:pt x="1631" y="239"/>
                  </a:cubicBezTo>
                  <a:cubicBezTo>
                    <a:pt x="1631" y="159"/>
                    <a:pt x="1731" y="60"/>
                    <a:pt x="18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2449075" y="2090600"/>
              <a:ext cx="58700" cy="27075"/>
            </a:xfrm>
            <a:custGeom>
              <a:avLst/>
              <a:gdLst/>
              <a:ahLst/>
              <a:cxnLst/>
              <a:rect l="l" t="t" r="r" b="b"/>
              <a:pathLst>
                <a:path w="2348" h="1083" extrusionOk="0">
                  <a:moveTo>
                    <a:pt x="1710" y="1"/>
                  </a:moveTo>
                  <a:cubicBezTo>
                    <a:pt x="1629" y="1"/>
                    <a:pt x="1557" y="23"/>
                    <a:pt x="1493" y="61"/>
                  </a:cubicBezTo>
                  <a:cubicBezTo>
                    <a:pt x="995" y="200"/>
                    <a:pt x="458" y="300"/>
                    <a:pt x="1" y="598"/>
                  </a:cubicBezTo>
                  <a:lnTo>
                    <a:pt x="359" y="956"/>
                  </a:lnTo>
                  <a:cubicBezTo>
                    <a:pt x="437" y="1050"/>
                    <a:pt x="527" y="1082"/>
                    <a:pt x="620" y="1082"/>
                  </a:cubicBezTo>
                  <a:cubicBezTo>
                    <a:pt x="645" y="1082"/>
                    <a:pt x="671" y="1080"/>
                    <a:pt x="697" y="1076"/>
                  </a:cubicBezTo>
                  <a:cubicBezTo>
                    <a:pt x="1055" y="996"/>
                    <a:pt x="1373" y="916"/>
                    <a:pt x="1592" y="618"/>
                  </a:cubicBezTo>
                  <a:cubicBezTo>
                    <a:pt x="1851" y="519"/>
                    <a:pt x="2109" y="499"/>
                    <a:pt x="2348" y="300"/>
                  </a:cubicBezTo>
                  <a:cubicBezTo>
                    <a:pt x="2189" y="280"/>
                    <a:pt x="2010" y="260"/>
                    <a:pt x="1910" y="121"/>
                  </a:cubicBezTo>
                  <a:cubicBezTo>
                    <a:pt x="1890" y="81"/>
                    <a:pt x="1871" y="61"/>
                    <a:pt x="1851" y="21"/>
                  </a:cubicBezTo>
                  <a:cubicBezTo>
                    <a:pt x="1801" y="7"/>
                    <a:pt x="1754" y="1"/>
                    <a:pt x="17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2916050" y="1832525"/>
              <a:ext cx="57225" cy="18925"/>
            </a:xfrm>
            <a:custGeom>
              <a:avLst/>
              <a:gdLst/>
              <a:ahLst/>
              <a:cxnLst/>
              <a:rect l="l" t="t" r="r" b="b"/>
              <a:pathLst>
                <a:path w="2289" h="757" extrusionOk="0">
                  <a:moveTo>
                    <a:pt x="2209" y="0"/>
                  </a:moveTo>
                  <a:cubicBezTo>
                    <a:pt x="1569" y="146"/>
                    <a:pt x="946" y="343"/>
                    <a:pt x="293" y="343"/>
                  </a:cubicBezTo>
                  <a:cubicBezTo>
                    <a:pt x="236" y="343"/>
                    <a:pt x="178" y="341"/>
                    <a:pt x="120" y="338"/>
                  </a:cubicBezTo>
                  <a:cubicBezTo>
                    <a:pt x="1" y="458"/>
                    <a:pt x="1" y="557"/>
                    <a:pt x="100" y="676"/>
                  </a:cubicBezTo>
                  <a:cubicBezTo>
                    <a:pt x="816" y="637"/>
                    <a:pt x="1533" y="756"/>
                    <a:pt x="2209" y="378"/>
                  </a:cubicBezTo>
                  <a:cubicBezTo>
                    <a:pt x="2189" y="298"/>
                    <a:pt x="2129" y="219"/>
                    <a:pt x="2269" y="159"/>
                  </a:cubicBezTo>
                  <a:cubicBezTo>
                    <a:pt x="2289" y="100"/>
                    <a:pt x="2269" y="60"/>
                    <a:pt x="22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2635575" y="2016025"/>
              <a:ext cx="59200" cy="22700"/>
            </a:xfrm>
            <a:custGeom>
              <a:avLst/>
              <a:gdLst/>
              <a:ahLst/>
              <a:cxnLst/>
              <a:rect l="l" t="t" r="r" b="b"/>
              <a:pathLst>
                <a:path w="2368" h="908" extrusionOk="0">
                  <a:moveTo>
                    <a:pt x="2109" y="1"/>
                  </a:moveTo>
                  <a:cubicBezTo>
                    <a:pt x="1373" y="80"/>
                    <a:pt x="717" y="418"/>
                    <a:pt x="0" y="617"/>
                  </a:cubicBezTo>
                  <a:cubicBezTo>
                    <a:pt x="60" y="717"/>
                    <a:pt x="120" y="776"/>
                    <a:pt x="219" y="816"/>
                  </a:cubicBezTo>
                  <a:cubicBezTo>
                    <a:pt x="299" y="856"/>
                    <a:pt x="339" y="876"/>
                    <a:pt x="418" y="896"/>
                  </a:cubicBezTo>
                  <a:cubicBezTo>
                    <a:pt x="455" y="903"/>
                    <a:pt x="491" y="908"/>
                    <a:pt x="527" y="908"/>
                  </a:cubicBezTo>
                  <a:cubicBezTo>
                    <a:pt x="590" y="908"/>
                    <a:pt x="653" y="894"/>
                    <a:pt x="717" y="856"/>
                  </a:cubicBezTo>
                  <a:lnTo>
                    <a:pt x="736" y="856"/>
                  </a:lnTo>
                  <a:cubicBezTo>
                    <a:pt x="814" y="770"/>
                    <a:pt x="913" y="758"/>
                    <a:pt x="1017" y="758"/>
                  </a:cubicBezTo>
                  <a:cubicBezTo>
                    <a:pt x="1057" y="758"/>
                    <a:pt x="1096" y="760"/>
                    <a:pt x="1136" y="760"/>
                  </a:cubicBezTo>
                  <a:cubicBezTo>
                    <a:pt x="1235" y="760"/>
                    <a:pt x="1332" y="750"/>
                    <a:pt x="1413" y="677"/>
                  </a:cubicBezTo>
                  <a:cubicBezTo>
                    <a:pt x="1532" y="498"/>
                    <a:pt x="1791" y="657"/>
                    <a:pt x="1910" y="478"/>
                  </a:cubicBezTo>
                  <a:cubicBezTo>
                    <a:pt x="2029" y="378"/>
                    <a:pt x="2189" y="418"/>
                    <a:pt x="2308" y="319"/>
                  </a:cubicBezTo>
                  <a:cubicBezTo>
                    <a:pt x="2368" y="160"/>
                    <a:pt x="2228" y="80"/>
                    <a:pt x="2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2618175" y="1813175"/>
              <a:ext cx="74125" cy="20350"/>
            </a:xfrm>
            <a:custGeom>
              <a:avLst/>
              <a:gdLst/>
              <a:ahLst/>
              <a:cxnLst/>
              <a:rect l="l" t="t" r="r" b="b"/>
              <a:pathLst>
                <a:path w="2965" h="814" extrusionOk="0">
                  <a:moveTo>
                    <a:pt x="2780" y="1"/>
                  </a:moveTo>
                  <a:cubicBezTo>
                    <a:pt x="2677" y="1"/>
                    <a:pt x="2549" y="58"/>
                    <a:pt x="2447" y="58"/>
                  </a:cubicBezTo>
                  <a:cubicBezTo>
                    <a:pt x="1651" y="237"/>
                    <a:pt x="816" y="416"/>
                    <a:pt x="0" y="575"/>
                  </a:cubicBezTo>
                  <a:cubicBezTo>
                    <a:pt x="20" y="635"/>
                    <a:pt x="60" y="675"/>
                    <a:pt x="100" y="734"/>
                  </a:cubicBezTo>
                  <a:cubicBezTo>
                    <a:pt x="159" y="754"/>
                    <a:pt x="199" y="774"/>
                    <a:pt x="279" y="774"/>
                  </a:cubicBezTo>
                  <a:cubicBezTo>
                    <a:pt x="299" y="814"/>
                    <a:pt x="358" y="814"/>
                    <a:pt x="378" y="814"/>
                  </a:cubicBezTo>
                  <a:cubicBezTo>
                    <a:pt x="1253" y="635"/>
                    <a:pt x="2089" y="436"/>
                    <a:pt x="2964" y="257"/>
                  </a:cubicBezTo>
                  <a:cubicBezTo>
                    <a:pt x="2954" y="53"/>
                    <a:pt x="2878" y="1"/>
                    <a:pt x="2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2959325" y="1857925"/>
              <a:ext cx="47275" cy="16875"/>
            </a:xfrm>
            <a:custGeom>
              <a:avLst/>
              <a:gdLst/>
              <a:ahLst/>
              <a:cxnLst/>
              <a:rect l="l" t="t" r="r" b="b"/>
              <a:pathLst>
                <a:path w="1891" h="675" extrusionOk="0">
                  <a:moveTo>
                    <a:pt x="1569" y="1"/>
                  </a:moveTo>
                  <a:cubicBezTo>
                    <a:pt x="1057" y="1"/>
                    <a:pt x="571" y="172"/>
                    <a:pt x="100" y="357"/>
                  </a:cubicBezTo>
                  <a:cubicBezTo>
                    <a:pt x="1" y="456"/>
                    <a:pt x="1" y="576"/>
                    <a:pt x="100" y="675"/>
                  </a:cubicBezTo>
                  <a:cubicBezTo>
                    <a:pt x="697" y="675"/>
                    <a:pt x="1254" y="357"/>
                    <a:pt x="1851" y="337"/>
                  </a:cubicBezTo>
                  <a:lnTo>
                    <a:pt x="1851" y="178"/>
                  </a:lnTo>
                  <a:cubicBezTo>
                    <a:pt x="1890" y="138"/>
                    <a:pt x="1890" y="58"/>
                    <a:pt x="1851" y="19"/>
                  </a:cubicBezTo>
                  <a:cubicBezTo>
                    <a:pt x="1756" y="6"/>
                    <a:pt x="1662" y="1"/>
                    <a:pt x="1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2876775" y="1966475"/>
              <a:ext cx="50250" cy="12800"/>
            </a:xfrm>
            <a:custGeom>
              <a:avLst/>
              <a:gdLst/>
              <a:ahLst/>
              <a:cxnLst/>
              <a:rect l="l" t="t" r="r" b="b"/>
              <a:pathLst>
                <a:path w="2010" h="512" extrusionOk="0">
                  <a:moveTo>
                    <a:pt x="1262" y="1"/>
                  </a:moveTo>
                  <a:cubicBezTo>
                    <a:pt x="782" y="1"/>
                    <a:pt x="361" y="167"/>
                    <a:pt x="0" y="510"/>
                  </a:cubicBezTo>
                  <a:cubicBezTo>
                    <a:pt x="127" y="510"/>
                    <a:pt x="254" y="512"/>
                    <a:pt x="380" y="512"/>
                  </a:cubicBezTo>
                  <a:cubicBezTo>
                    <a:pt x="947" y="512"/>
                    <a:pt x="1505" y="485"/>
                    <a:pt x="2010" y="192"/>
                  </a:cubicBezTo>
                  <a:cubicBezTo>
                    <a:pt x="1950" y="93"/>
                    <a:pt x="1860" y="88"/>
                    <a:pt x="1766" y="88"/>
                  </a:cubicBezTo>
                  <a:cubicBezTo>
                    <a:pt x="1755" y="88"/>
                    <a:pt x="1745" y="88"/>
                    <a:pt x="1734" y="88"/>
                  </a:cubicBezTo>
                  <a:cubicBezTo>
                    <a:pt x="1649" y="88"/>
                    <a:pt x="1563" y="84"/>
                    <a:pt x="1492" y="13"/>
                  </a:cubicBezTo>
                  <a:cubicBezTo>
                    <a:pt x="1414" y="5"/>
                    <a:pt x="1337" y="1"/>
                    <a:pt x="1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2858875" y="1705725"/>
              <a:ext cx="50750" cy="12475"/>
            </a:xfrm>
            <a:custGeom>
              <a:avLst/>
              <a:gdLst/>
              <a:ahLst/>
              <a:cxnLst/>
              <a:rect l="l" t="t" r="r" b="b"/>
              <a:pathLst>
                <a:path w="2030" h="499" extrusionOk="0">
                  <a:moveTo>
                    <a:pt x="1212" y="1"/>
                  </a:moveTo>
                  <a:cubicBezTo>
                    <a:pt x="792" y="1"/>
                    <a:pt x="386" y="105"/>
                    <a:pt x="0" y="477"/>
                  </a:cubicBezTo>
                  <a:cubicBezTo>
                    <a:pt x="174" y="491"/>
                    <a:pt x="344" y="498"/>
                    <a:pt x="512" y="498"/>
                  </a:cubicBezTo>
                  <a:cubicBezTo>
                    <a:pt x="1052" y="498"/>
                    <a:pt x="1558" y="421"/>
                    <a:pt x="2029" y="238"/>
                  </a:cubicBezTo>
                  <a:cubicBezTo>
                    <a:pt x="2009" y="198"/>
                    <a:pt x="2009" y="178"/>
                    <a:pt x="1989" y="139"/>
                  </a:cubicBezTo>
                  <a:cubicBezTo>
                    <a:pt x="1910" y="79"/>
                    <a:pt x="1791" y="99"/>
                    <a:pt x="1711" y="39"/>
                  </a:cubicBezTo>
                  <a:cubicBezTo>
                    <a:pt x="1543" y="17"/>
                    <a:pt x="1376" y="1"/>
                    <a:pt x="1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2618175" y="1907125"/>
              <a:ext cx="59700" cy="20400"/>
            </a:xfrm>
            <a:custGeom>
              <a:avLst/>
              <a:gdLst/>
              <a:ahLst/>
              <a:cxnLst/>
              <a:rect l="l" t="t" r="r" b="b"/>
              <a:pathLst>
                <a:path w="2388" h="816" extrusionOk="0">
                  <a:moveTo>
                    <a:pt x="2268" y="0"/>
                  </a:moveTo>
                  <a:cubicBezTo>
                    <a:pt x="1970" y="159"/>
                    <a:pt x="1671" y="278"/>
                    <a:pt x="1313" y="318"/>
                  </a:cubicBezTo>
                  <a:cubicBezTo>
                    <a:pt x="875" y="398"/>
                    <a:pt x="398" y="378"/>
                    <a:pt x="0" y="656"/>
                  </a:cubicBezTo>
                  <a:cubicBezTo>
                    <a:pt x="80" y="656"/>
                    <a:pt x="120" y="676"/>
                    <a:pt x="199" y="676"/>
                  </a:cubicBezTo>
                  <a:cubicBezTo>
                    <a:pt x="299" y="756"/>
                    <a:pt x="478" y="716"/>
                    <a:pt x="517" y="816"/>
                  </a:cubicBezTo>
                  <a:cubicBezTo>
                    <a:pt x="1154" y="776"/>
                    <a:pt x="1711" y="577"/>
                    <a:pt x="2288" y="358"/>
                  </a:cubicBezTo>
                  <a:cubicBezTo>
                    <a:pt x="2387" y="219"/>
                    <a:pt x="2367" y="99"/>
                    <a:pt x="22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2448575" y="1906625"/>
              <a:ext cx="63700" cy="21400"/>
            </a:xfrm>
            <a:custGeom>
              <a:avLst/>
              <a:gdLst/>
              <a:ahLst/>
              <a:cxnLst/>
              <a:rect l="l" t="t" r="r" b="b"/>
              <a:pathLst>
                <a:path w="2548" h="856" extrusionOk="0">
                  <a:moveTo>
                    <a:pt x="2467" y="0"/>
                  </a:moveTo>
                  <a:cubicBezTo>
                    <a:pt x="1612" y="119"/>
                    <a:pt x="796" y="358"/>
                    <a:pt x="1" y="676"/>
                  </a:cubicBezTo>
                  <a:cubicBezTo>
                    <a:pt x="100" y="816"/>
                    <a:pt x="259" y="716"/>
                    <a:pt x="379" y="855"/>
                  </a:cubicBezTo>
                  <a:cubicBezTo>
                    <a:pt x="1055" y="696"/>
                    <a:pt x="1712" y="358"/>
                    <a:pt x="2467" y="358"/>
                  </a:cubicBezTo>
                  <a:cubicBezTo>
                    <a:pt x="2547" y="219"/>
                    <a:pt x="2547" y="119"/>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2719125" y="1710400"/>
              <a:ext cx="49750" cy="18850"/>
            </a:xfrm>
            <a:custGeom>
              <a:avLst/>
              <a:gdLst/>
              <a:ahLst/>
              <a:cxnLst/>
              <a:rect l="l" t="t" r="r" b="b"/>
              <a:pathLst>
                <a:path w="1990" h="754" extrusionOk="0">
                  <a:moveTo>
                    <a:pt x="1608" y="0"/>
                  </a:moveTo>
                  <a:cubicBezTo>
                    <a:pt x="1471" y="0"/>
                    <a:pt x="1336" y="20"/>
                    <a:pt x="1234" y="111"/>
                  </a:cubicBezTo>
                  <a:cubicBezTo>
                    <a:pt x="935" y="389"/>
                    <a:pt x="617" y="509"/>
                    <a:pt x="239" y="509"/>
                  </a:cubicBezTo>
                  <a:cubicBezTo>
                    <a:pt x="160" y="509"/>
                    <a:pt x="60" y="648"/>
                    <a:pt x="0" y="708"/>
                  </a:cubicBezTo>
                  <a:cubicBezTo>
                    <a:pt x="149" y="739"/>
                    <a:pt x="298" y="753"/>
                    <a:pt x="445" y="753"/>
                  </a:cubicBezTo>
                  <a:cubicBezTo>
                    <a:pt x="945" y="753"/>
                    <a:pt x="1433" y="589"/>
                    <a:pt x="1910" y="389"/>
                  </a:cubicBezTo>
                  <a:cubicBezTo>
                    <a:pt x="1850" y="290"/>
                    <a:pt x="1910" y="250"/>
                    <a:pt x="1950" y="171"/>
                  </a:cubicBezTo>
                  <a:cubicBezTo>
                    <a:pt x="1990" y="91"/>
                    <a:pt x="1990" y="51"/>
                    <a:pt x="1910" y="11"/>
                  </a:cubicBezTo>
                  <a:cubicBezTo>
                    <a:pt x="1816" y="11"/>
                    <a:pt x="1712" y="0"/>
                    <a:pt x="16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2391875" y="1838975"/>
              <a:ext cx="14450" cy="59275"/>
            </a:xfrm>
            <a:custGeom>
              <a:avLst/>
              <a:gdLst/>
              <a:ahLst/>
              <a:cxnLst/>
              <a:rect l="l" t="t" r="r" b="b"/>
              <a:pathLst>
                <a:path w="578" h="2371" extrusionOk="0">
                  <a:moveTo>
                    <a:pt x="220" y="1"/>
                  </a:moveTo>
                  <a:cubicBezTo>
                    <a:pt x="100" y="100"/>
                    <a:pt x="41" y="220"/>
                    <a:pt x="41" y="379"/>
                  </a:cubicBezTo>
                  <a:lnTo>
                    <a:pt x="41" y="2308"/>
                  </a:lnTo>
                  <a:cubicBezTo>
                    <a:pt x="73" y="2351"/>
                    <a:pt x="110" y="2371"/>
                    <a:pt x="151" y="2371"/>
                  </a:cubicBezTo>
                  <a:cubicBezTo>
                    <a:pt x="186" y="2371"/>
                    <a:pt x="223" y="2356"/>
                    <a:pt x="260" y="2328"/>
                  </a:cubicBezTo>
                  <a:cubicBezTo>
                    <a:pt x="279" y="2268"/>
                    <a:pt x="359" y="2209"/>
                    <a:pt x="459" y="2189"/>
                  </a:cubicBezTo>
                  <a:cubicBezTo>
                    <a:pt x="498" y="2189"/>
                    <a:pt x="518" y="2189"/>
                    <a:pt x="578" y="2169"/>
                  </a:cubicBezTo>
                  <a:cubicBezTo>
                    <a:pt x="459" y="1950"/>
                    <a:pt x="1" y="1831"/>
                    <a:pt x="379" y="1453"/>
                  </a:cubicBezTo>
                  <a:cubicBezTo>
                    <a:pt x="399" y="1433"/>
                    <a:pt x="419" y="1413"/>
                    <a:pt x="478" y="1294"/>
                  </a:cubicBezTo>
                  <a:cubicBezTo>
                    <a:pt x="518" y="1214"/>
                    <a:pt x="538" y="1135"/>
                    <a:pt x="578" y="1075"/>
                  </a:cubicBezTo>
                  <a:cubicBezTo>
                    <a:pt x="538" y="876"/>
                    <a:pt x="498" y="637"/>
                    <a:pt x="578" y="438"/>
                  </a:cubicBezTo>
                  <a:cubicBezTo>
                    <a:pt x="578" y="379"/>
                    <a:pt x="538" y="279"/>
                    <a:pt x="518" y="200"/>
                  </a:cubicBezTo>
                  <a:cubicBezTo>
                    <a:pt x="478" y="140"/>
                    <a:pt x="419" y="80"/>
                    <a:pt x="339" y="21"/>
                  </a:cubicBezTo>
                  <a:cubicBezTo>
                    <a:pt x="299" y="21"/>
                    <a:pt x="279" y="2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2892200" y="1637075"/>
              <a:ext cx="61175" cy="12200"/>
            </a:xfrm>
            <a:custGeom>
              <a:avLst/>
              <a:gdLst/>
              <a:ahLst/>
              <a:cxnLst/>
              <a:rect l="l" t="t" r="r" b="b"/>
              <a:pathLst>
                <a:path w="2447" h="488" extrusionOk="0">
                  <a:moveTo>
                    <a:pt x="2089" y="0"/>
                  </a:moveTo>
                  <a:cubicBezTo>
                    <a:pt x="1373" y="20"/>
                    <a:pt x="736" y="338"/>
                    <a:pt x="0" y="438"/>
                  </a:cubicBezTo>
                  <a:cubicBezTo>
                    <a:pt x="243" y="472"/>
                    <a:pt x="481" y="488"/>
                    <a:pt x="715" y="488"/>
                  </a:cubicBezTo>
                  <a:cubicBezTo>
                    <a:pt x="1307" y="488"/>
                    <a:pt x="1877" y="384"/>
                    <a:pt x="2447" y="199"/>
                  </a:cubicBezTo>
                  <a:lnTo>
                    <a:pt x="2427" y="120"/>
                  </a:lnTo>
                  <a:cubicBezTo>
                    <a:pt x="2308" y="60"/>
                    <a:pt x="2168" y="100"/>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2898650" y="1729075"/>
              <a:ext cx="45775" cy="15925"/>
            </a:xfrm>
            <a:custGeom>
              <a:avLst/>
              <a:gdLst/>
              <a:ahLst/>
              <a:cxnLst/>
              <a:rect l="l" t="t" r="r" b="b"/>
              <a:pathLst>
                <a:path w="1831" h="637" extrusionOk="0">
                  <a:moveTo>
                    <a:pt x="1623" y="37"/>
                  </a:moveTo>
                  <a:cubicBezTo>
                    <a:pt x="1613" y="37"/>
                    <a:pt x="1603" y="38"/>
                    <a:pt x="1592" y="40"/>
                  </a:cubicBezTo>
                  <a:cubicBezTo>
                    <a:pt x="1115" y="219"/>
                    <a:pt x="538" y="0"/>
                    <a:pt x="100" y="319"/>
                  </a:cubicBezTo>
                  <a:cubicBezTo>
                    <a:pt x="1" y="418"/>
                    <a:pt x="1" y="538"/>
                    <a:pt x="100" y="637"/>
                  </a:cubicBezTo>
                  <a:cubicBezTo>
                    <a:pt x="268" y="576"/>
                    <a:pt x="424" y="491"/>
                    <a:pt x="605" y="491"/>
                  </a:cubicBezTo>
                  <a:cubicBezTo>
                    <a:pt x="659" y="491"/>
                    <a:pt x="716" y="499"/>
                    <a:pt x="776" y="518"/>
                  </a:cubicBezTo>
                  <a:lnTo>
                    <a:pt x="836" y="498"/>
                  </a:lnTo>
                  <a:lnTo>
                    <a:pt x="896" y="418"/>
                  </a:lnTo>
                  <a:lnTo>
                    <a:pt x="916" y="498"/>
                  </a:lnTo>
                  <a:lnTo>
                    <a:pt x="995" y="518"/>
                  </a:lnTo>
                  <a:cubicBezTo>
                    <a:pt x="1214" y="498"/>
                    <a:pt x="1433" y="498"/>
                    <a:pt x="1672" y="438"/>
                  </a:cubicBezTo>
                  <a:cubicBezTo>
                    <a:pt x="1791" y="418"/>
                    <a:pt x="1831" y="299"/>
                    <a:pt x="1791" y="160"/>
                  </a:cubicBezTo>
                  <a:cubicBezTo>
                    <a:pt x="1773" y="106"/>
                    <a:pt x="1708" y="37"/>
                    <a:pt x="1623" y="37"/>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2410300" y="1974725"/>
              <a:ext cx="44275" cy="17625"/>
            </a:xfrm>
            <a:custGeom>
              <a:avLst/>
              <a:gdLst/>
              <a:ahLst/>
              <a:cxnLst/>
              <a:rect l="l" t="t" r="r" b="b"/>
              <a:pathLst>
                <a:path w="1771" h="705" extrusionOk="0">
                  <a:moveTo>
                    <a:pt x="1502" y="0"/>
                  </a:moveTo>
                  <a:cubicBezTo>
                    <a:pt x="1009" y="0"/>
                    <a:pt x="622" y="283"/>
                    <a:pt x="179" y="379"/>
                  </a:cubicBezTo>
                  <a:cubicBezTo>
                    <a:pt x="99" y="479"/>
                    <a:pt x="60" y="598"/>
                    <a:pt x="0" y="698"/>
                  </a:cubicBezTo>
                  <a:cubicBezTo>
                    <a:pt x="50" y="702"/>
                    <a:pt x="99" y="704"/>
                    <a:pt x="147" y="704"/>
                  </a:cubicBezTo>
                  <a:cubicBezTo>
                    <a:pt x="735" y="704"/>
                    <a:pt x="1219" y="387"/>
                    <a:pt x="1770" y="240"/>
                  </a:cubicBezTo>
                  <a:lnTo>
                    <a:pt x="1552" y="1"/>
                  </a:lnTo>
                  <a:cubicBezTo>
                    <a:pt x="1535" y="1"/>
                    <a:pt x="1519" y="0"/>
                    <a:pt x="1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3053325" y="1723975"/>
              <a:ext cx="41800" cy="18050"/>
            </a:xfrm>
            <a:custGeom>
              <a:avLst/>
              <a:gdLst/>
              <a:ahLst/>
              <a:cxnLst/>
              <a:rect l="l" t="t" r="r" b="b"/>
              <a:pathLst>
                <a:path w="1672" h="722" extrusionOk="0">
                  <a:moveTo>
                    <a:pt x="1287" y="1"/>
                  </a:moveTo>
                  <a:cubicBezTo>
                    <a:pt x="1007" y="1"/>
                    <a:pt x="762" y="240"/>
                    <a:pt x="498" y="324"/>
                  </a:cubicBezTo>
                  <a:cubicBezTo>
                    <a:pt x="557" y="443"/>
                    <a:pt x="0" y="642"/>
                    <a:pt x="557" y="722"/>
                  </a:cubicBezTo>
                  <a:cubicBezTo>
                    <a:pt x="915" y="662"/>
                    <a:pt x="1254" y="543"/>
                    <a:pt x="1572" y="364"/>
                  </a:cubicBezTo>
                  <a:cubicBezTo>
                    <a:pt x="1492" y="244"/>
                    <a:pt x="1612" y="224"/>
                    <a:pt x="1671" y="165"/>
                  </a:cubicBezTo>
                  <a:cubicBezTo>
                    <a:pt x="1534" y="45"/>
                    <a:pt x="1407" y="1"/>
                    <a:pt x="12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2965300" y="1941800"/>
              <a:ext cx="35825" cy="15725"/>
            </a:xfrm>
            <a:custGeom>
              <a:avLst/>
              <a:gdLst/>
              <a:ahLst/>
              <a:cxnLst/>
              <a:rect l="l" t="t" r="r" b="b"/>
              <a:pathLst>
                <a:path w="1433" h="629" extrusionOk="0">
                  <a:moveTo>
                    <a:pt x="978" y="0"/>
                  </a:moveTo>
                  <a:cubicBezTo>
                    <a:pt x="653" y="0"/>
                    <a:pt x="356" y="200"/>
                    <a:pt x="40" y="324"/>
                  </a:cubicBezTo>
                  <a:cubicBezTo>
                    <a:pt x="0" y="383"/>
                    <a:pt x="0" y="443"/>
                    <a:pt x="40" y="483"/>
                  </a:cubicBezTo>
                  <a:cubicBezTo>
                    <a:pt x="178" y="589"/>
                    <a:pt x="308" y="629"/>
                    <a:pt x="433" y="629"/>
                  </a:cubicBezTo>
                  <a:cubicBezTo>
                    <a:pt x="776" y="629"/>
                    <a:pt x="1083" y="333"/>
                    <a:pt x="1433" y="304"/>
                  </a:cubicBezTo>
                  <a:lnTo>
                    <a:pt x="1433" y="145"/>
                  </a:lnTo>
                  <a:cubicBezTo>
                    <a:pt x="1273" y="40"/>
                    <a:pt x="1122" y="0"/>
                    <a:pt x="9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2523175" y="1941425"/>
              <a:ext cx="48275" cy="17925"/>
            </a:xfrm>
            <a:custGeom>
              <a:avLst/>
              <a:gdLst/>
              <a:ahLst/>
              <a:cxnLst/>
              <a:rect l="l" t="t" r="r" b="b"/>
              <a:pathLst>
                <a:path w="1931" h="717" extrusionOk="0">
                  <a:moveTo>
                    <a:pt x="1552" y="1"/>
                  </a:moveTo>
                  <a:cubicBezTo>
                    <a:pt x="995" y="1"/>
                    <a:pt x="498" y="299"/>
                    <a:pt x="1" y="498"/>
                  </a:cubicBezTo>
                  <a:cubicBezTo>
                    <a:pt x="21" y="577"/>
                    <a:pt x="21" y="637"/>
                    <a:pt x="21" y="717"/>
                  </a:cubicBezTo>
                  <a:cubicBezTo>
                    <a:pt x="677" y="577"/>
                    <a:pt x="1333" y="478"/>
                    <a:pt x="1930" y="180"/>
                  </a:cubicBezTo>
                  <a:cubicBezTo>
                    <a:pt x="1831" y="60"/>
                    <a:pt x="1652" y="120"/>
                    <a:pt x="15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2531625" y="1800200"/>
              <a:ext cx="58225" cy="14425"/>
            </a:xfrm>
            <a:custGeom>
              <a:avLst/>
              <a:gdLst/>
              <a:ahLst/>
              <a:cxnLst/>
              <a:rect l="l" t="t" r="r" b="b"/>
              <a:pathLst>
                <a:path w="2329" h="577" extrusionOk="0">
                  <a:moveTo>
                    <a:pt x="2328" y="0"/>
                  </a:moveTo>
                  <a:cubicBezTo>
                    <a:pt x="1552" y="139"/>
                    <a:pt x="757" y="100"/>
                    <a:pt x="1" y="398"/>
                  </a:cubicBezTo>
                  <a:cubicBezTo>
                    <a:pt x="61" y="557"/>
                    <a:pt x="240" y="458"/>
                    <a:pt x="339" y="577"/>
                  </a:cubicBezTo>
                  <a:cubicBezTo>
                    <a:pt x="995" y="458"/>
                    <a:pt x="1692" y="358"/>
                    <a:pt x="2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2478425" y="1811125"/>
              <a:ext cx="54225" cy="15950"/>
            </a:xfrm>
            <a:custGeom>
              <a:avLst/>
              <a:gdLst/>
              <a:ahLst/>
              <a:cxnLst/>
              <a:rect l="l" t="t" r="r" b="b"/>
              <a:pathLst>
                <a:path w="2169" h="638" extrusionOk="0">
                  <a:moveTo>
                    <a:pt x="1990" y="1"/>
                  </a:moveTo>
                  <a:cubicBezTo>
                    <a:pt x="1373" y="100"/>
                    <a:pt x="716" y="220"/>
                    <a:pt x="100" y="319"/>
                  </a:cubicBezTo>
                  <a:cubicBezTo>
                    <a:pt x="20" y="359"/>
                    <a:pt x="0" y="418"/>
                    <a:pt x="20" y="498"/>
                  </a:cubicBezTo>
                  <a:cubicBezTo>
                    <a:pt x="120" y="617"/>
                    <a:pt x="299" y="538"/>
                    <a:pt x="398" y="637"/>
                  </a:cubicBezTo>
                  <a:cubicBezTo>
                    <a:pt x="975" y="498"/>
                    <a:pt x="1572" y="319"/>
                    <a:pt x="2169" y="160"/>
                  </a:cubicBezTo>
                  <a:cubicBezTo>
                    <a:pt x="2169" y="60"/>
                    <a:pt x="2049" y="6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2445600" y="2088625"/>
              <a:ext cx="43300" cy="17450"/>
            </a:xfrm>
            <a:custGeom>
              <a:avLst/>
              <a:gdLst/>
              <a:ahLst/>
              <a:cxnLst/>
              <a:rect l="l" t="t" r="r" b="b"/>
              <a:pathLst>
                <a:path w="1732" h="698" extrusionOk="0">
                  <a:moveTo>
                    <a:pt x="1514" y="0"/>
                  </a:moveTo>
                  <a:cubicBezTo>
                    <a:pt x="1035" y="0"/>
                    <a:pt x="665" y="359"/>
                    <a:pt x="219" y="379"/>
                  </a:cubicBezTo>
                  <a:cubicBezTo>
                    <a:pt x="0" y="399"/>
                    <a:pt x="120" y="578"/>
                    <a:pt x="160" y="697"/>
                  </a:cubicBezTo>
                  <a:cubicBezTo>
                    <a:pt x="717" y="637"/>
                    <a:pt x="1254" y="498"/>
                    <a:pt x="1731" y="180"/>
                  </a:cubicBezTo>
                  <a:cubicBezTo>
                    <a:pt x="1711" y="80"/>
                    <a:pt x="1612" y="61"/>
                    <a:pt x="1552" y="1"/>
                  </a:cubicBezTo>
                  <a:cubicBezTo>
                    <a:pt x="1539" y="0"/>
                    <a:pt x="152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2410300" y="1740425"/>
              <a:ext cx="28850" cy="54825"/>
            </a:xfrm>
            <a:custGeom>
              <a:avLst/>
              <a:gdLst/>
              <a:ahLst/>
              <a:cxnLst/>
              <a:rect l="l" t="t" r="r" b="b"/>
              <a:pathLst>
                <a:path w="1154" h="2193" extrusionOk="0">
                  <a:moveTo>
                    <a:pt x="937" y="0"/>
                  </a:moveTo>
                  <a:cubicBezTo>
                    <a:pt x="918" y="0"/>
                    <a:pt x="897" y="1"/>
                    <a:pt x="875" y="4"/>
                  </a:cubicBezTo>
                  <a:cubicBezTo>
                    <a:pt x="796" y="143"/>
                    <a:pt x="756" y="243"/>
                    <a:pt x="676" y="362"/>
                  </a:cubicBezTo>
                  <a:cubicBezTo>
                    <a:pt x="458" y="939"/>
                    <a:pt x="239" y="1536"/>
                    <a:pt x="0" y="2093"/>
                  </a:cubicBezTo>
                  <a:cubicBezTo>
                    <a:pt x="40" y="2172"/>
                    <a:pt x="80" y="2192"/>
                    <a:pt x="159" y="2192"/>
                  </a:cubicBezTo>
                  <a:cubicBezTo>
                    <a:pt x="239" y="2192"/>
                    <a:pt x="279" y="2172"/>
                    <a:pt x="298" y="2093"/>
                  </a:cubicBezTo>
                  <a:cubicBezTo>
                    <a:pt x="378" y="1934"/>
                    <a:pt x="438" y="1774"/>
                    <a:pt x="517" y="1595"/>
                  </a:cubicBezTo>
                  <a:cubicBezTo>
                    <a:pt x="537" y="1337"/>
                    <a:pt x="656" y="1078"/>
                    <a:pt x="796" y="879"/>
                  </a:cubicBezTo>
                  <a:cubicBezTo>
                    <a:pt x="875" y="780"/>
                    <a:pt x="955" y="660"/>
                    <a:pt x="1034" y="541"/>
                  </a:cubicBezTo>
                  <a:cubicBezTo>
                    <a:pt x="1134" y="481"/>
                    <a:pt x="1154" y="402"/>
                    <a:pt x="1074" y="302"/>
                  </a:cubicBezTo>
                  <a:lnTo>
                    <a:pt x="1074" y="203"/>
                  </a:lnTo>
                  <a:cubicBezTo>
                    <a:pt x="1127" y="63"/>
                    <a:pt x="1072" y="0"/>
                    <a:pt x="9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2436150" y="2058300"/>
              <a:ext cx="37325" cy="17425"/>
            </a:xfrm>
            <a:custGeom>
              <a:avLst/>
              <a:gdLst/>
              <a:ahLst/>
              <a:cxnLst/>
              <a:rect l="l" t="t" r="r" b="b"/>
              <a:pathLst>
                <a:path w="1493" h="697" extrusionOk="0">
                  <a:moveTo>
                    <a:pt x="1234" y="0"/>
                  </a:moveTo>
                  <a:cubicBezTo>
                    <a:pt x="796" y="80"/>
                    <a:pt x="378" y="199"/>
                    <a:pt x="0" y="498"/>
                  </a:cubicBezTo>
                  <a:cubicBezTo>
                    <a:pt x="140" y="557"/>
                    <a:pt x="299" y="557"/>
                    <a:pt x="378" y="697"/>
                  </a:cubicBezTo>
                  <a:cubicBezTo>
                    <a:pt x="756" y="697"/>
                    <a:pt x="1075" y="498"/>
                    <a:pt x="1413" y="319"/>
                  </a:cubicBezTo>
                  <a:cubicBezTo>
                    <a:pt x="1492" y="160"/>
                    <a:pt x="137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563950" y="1988175"/>
              <a:ext cx="45775" cy="18425"/>
            </a:xfrm>
            <a:custGeom>
              <a:avLst/>
              <a:gdLst/>
              <a:ahLst/>
              <a:cxnLst/>
              <a:rect l="l" t="t" r="r" b="b"/>
              <a:pathLst>
                <a:path w="1831" h="737" extrusionOk="0">
                  <a:moveTo>
                    <a:pt x="1831" y="1"/>
                  </a:moveTo>
                  <a:lnTo>
                    <a:pt x="100" y="378"/>
                  </a:lnTo>
                  <a:cubicBezTo>
                    <a:pt x="1" y="438"/>
                    <a:pt x="1" y="577"/>
                    <a:pt x="61" y="677"/>
                  </a:cubicBezTo>
                  <a:lnTo>
                    <a:pt x="140" y="737"/>
                  </a:lnTo>
                  <a:cubicBezTo>
                    <a:pt x="299" y="697"/>
                    <a:pt x="458" y="577"/>
                    <a:pt x="598" y="577"/>
                  </a:cubicBezTo>
                  <a:cubicBezTo>
                    <a:pt x="616" y="578"/>
                    <a:pt x="633" y="578"/>
                    <a:pt x="651" y="578"/>
                  </a:cubicBezTo>
                  <a:cubicBezTo>
                    <a:pt x="1122" y="578"/>
                    <a:pt x="1486" y="326"/>
                    <a:pt x="18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2406800" y="1923525"/>
              <a:ext cx="43800" cy="21900"/>
            </a:xfrm>
            <a:custGeom>
              <a:avLst/>
              <a:gdLst/>
              <a:ahLst/>
              <a:cxnLst/>
              <a:rect l="l" t="t" r="r" b="b"/>
              <a:pathLst>
                <a:path w="1752" h="876" extrusionOk="0">
                  <a:moveTo>
                    <a:pt x="1552" y="0"/>
                  </a:moveTo>
                  <a:cubicBezTo>
                    <a:pt x="1254" y="100"/>
                    <a:pt x="916" y="120"/>
                    <a:pt x="657" y="339"/>
                  </a:cubicBezTo>
                  <a:cubicBezTo>
                    <a:pt x="498" y="617"/>
                    <a:pt x="60" y="498"/>
                    <a:pt x="1" y="876"/>
                  </a:cubicBezTo>
                  <a:cubicBezTo>
                    <a:pt x="578" y="677"/>
                    <a:pt x="1214" y="617"/>
                    <a:pt x="1751" y="199"/>
                  </a:cubicBezTo>
                  <a:cubicBezTo>
                    <a:pt x="1712" y="80"/>
                    <a:pt x="1592" y="8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2740500" y="1837575"/>
              <a:ext cx="43300" cy="16550"/>
            </a:xfrm>
            <a:custGeom>
              <a:avLst/>
              <a:gdLst/>
              <a:ahLst/>
              <a:cxnLst/>
              <a:rect l="l" t="t" r="r" b="b"/>
              <a:pathLst>
                <a:path w="1732" h="662" extrusionOk="0">
                  <a:moveTo>
                    <a:pt x="1299" y="1"/>
                  </a:moveTo>
                  <a:cubicBezTo>
                    <a:pt x="842" y="1"/>
                    <a:pt x="471" y="386"/>
                    <a:pt x="1" y="574"/>
                  </a:cubicBezTo>
                  <a:cubicBezTo>
                    <a:pt x="141" y="637"/>
                    <a:pt x="263" y="662"/>
                    <a:pt x="373" y="662"/>
                  </a:cubicBezTo>
                  <a:cubicBezTo>
                    <a:pt x="716" y="662"/>
                    <a:pt x="938" y="416"/>
                    <a:pt x="1194" y="295"/>
                  </a:cubicBezTo>
                  <a:lnTo>
                    <a:pt x="1254" y="256"/>
                  </a:lnTo>
                  <a:cubicBezTo>
                    <a:pt x="1266" y="250"/>
                    <a:pt x="1277" y="247"/>
                    <a:pt x="1289" y="247"/>
                  </a:cubicBezTo>
                  <a:cubicBezTo>
                    <a:pt x="1317" y="247"/>
                    <a:pt x="1345" y="261"/>
                    <a:pt x="1373" y="276"/>
                  </a:cubicBezTo>
                  <a:cubicBezTo>
                    <a:pt x="1473" y="276"/>
                    <a:pt x="1592" y="256"/>
                    <a:pt x="1731" y="256"/>
                  </a:cubicBezTo>
                  <a:lnTo>
                    <a:pt x="1731" y="176"/>
                  </a:lnTo>
                  <a:lnTo>
                    <a:pt x="1692" y="96"/>
                  </a:lnTo>
                  <a:cubicBezTo>
                    <a:pt x="1552" y="29"/>
                    <a:pt x="1422" y="1"/>
                    <a:pt x="1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074700" y="1915575"/>
              <a:ext cx="31350" cy="17425"/>
            </a:xfrm>
            <a:custGeom>
              <a:avLst/>
              <a:gdLst/>
              <a:ahLst/>
              <a:cxnLst/>
              <a:rect l="l" t="t" r="r" b="b"/>
              <a:pathLst>
                <a:path w="1254" h="697" extrusionOk="0">
                  <a:moveTo>
                    <a:pt x="1214" y="0"/>
                  </a:moveTo>
                  <a:lnTo>
                    <a:pt x="1214" y="0"/>
                  </a:lnTo>
                  <a:cubicBezTo>
                    <a:pt x="816" y="120"/>
                    <a:pt x="359" y="40"/>
                    <a:pt x="1" y="318"/>
                  </a:cubicBezTo>
                  <a:cubicBezTo>
                    <a:pt x="21" y="438"/>
                    <a:pt x="21" y="557"/>
                    <a:pt x="21" y="696"/>
                  </a:cubicBezTo>
                  <a:cubicBezTo>
                    <a:pt x="311" y="662"/>
                    <a:pt x="557" y="481"/>
                    <a:pt x="861" y="481"/>
                  </a:cubicBezTo>
                  <a:cubicBezTo>
                    <a:pt x="910" y="481"/>
                    <a:pt x="962" y="486"/>
                    <a:pt x="1015" y="497"/>
                  </a:cubicBezTo>
                  <a:cubicBezTo>
                    <a:pt x="1115" y="338"/>
                    <a:pt x="1254" y="21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2891200" y="1841300"/>
              <a:ext cx="27875" cy="19750"/>
            </a:xfrm>
            <a:custGeom>
              <a:avLst/>
              <a:gdLst/>
              <a:ahLst/>
              <a:cxnLst/>
              <a:rect l="l" t="t" r="r" b="b"/>
              <a:pathLst>
                <a:path w="1115" h="790" extrusionOk="0">
                  <a:moveTo>
                    <a:pt x="1039" y="0"/>
                  </a:moveTo>
                  <a:cubicBezTo>
                    <a:pt x="747" y="0"/>
                    <a:pt x="569" y="306"/>
                    <a:pt x="239" y="306"/>
                  </a:cubicBezTo>
                  <a:cubicBezTo>
                    <a:pt x="60" y="306"/>
                    <a:pt x="0" y="544"/>
                    <a:pt x="100" y="723"/>
                  </a:cubicBezTo>
                  <a:cubicBezTo>
                    <a:pt x="132" y="772"/>
                    <a:pt x="165" y="790"/>
                    <a:pt x="197" y="790"/>
                  </a:cubicBezTo>
                  <a:cubicBezTo>
                    <a:pt x="283" y="790"/>
                    <a:pt x="366" y="664"/>
                    <a:pt x="438" y="664"/>
                  </a:cubicBezTo>
                  <a:cubicBezTo>
                    <a:pt x="466" y="667"/>
                    <a:pt x="494" y="669"/>
                    <a:pt x="520" y="669"/>
                  </a:cubicBezTo>
                  <a:cubicBezTo>
                    <a:pt x="770" y="669"/>
                    <a:pt x="932" y="507"/>
                    <a:pt x="1094" y="345"/>
                  </a:cubicBezTo>
                  <a:cubicBezTo>
                    <a:pt x="1094" y="226"/>
                    <a:pt x="1114" y="127"/>
                    <a:pt x="1114" y="7"/>
                  </a:cubicBezTo>
                  <a:cubicBezTo>
                    <a:pt x="1088" y="3"/>
                    <a:pt x="1063" y="0"/>
                    <a:pt x="10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003100" y="1779300"/>
              <a:ext cx="42275" cy="17925"/>
            </a:xfrm>
            <a:custGeom>
              <a:avLst/>
              <a:gdLst/>
              <a:ahLst/>
              <a:cxnLst/>
              <a:rect l="l" t="t" r="r" b="b"/>
              <a:pathLst>
                <a:path w="1691" h="717" extrusionOk="0">
                  <a:moveTo>
                    <a:pt x="1233" y="1"/>
                  </a:moveTo>
                  <a:cubicBezTo>
                    <a:pt x="995" y="40"/>
                    <a:pt x="716" y="120"/>
                    <a:pt x="438" y="199"/>
                  </a:cubicBezTo>
                  <a:cubicBezTo>
                    <a:pt x="338" y="319"/>
                    <a:pt x="199" y="259"/>
                    <a:pt x="80" y="339"/>
                  </a:cubicBezTo>
                  <a:cubicBezTo>
                    <a:pt x="20" y="418"/>
                    <a:pt x="0" y="478"/>
                    <a:pt x="20" y="538"/>
                  </a:cubicBezTo>
                  <a:cubicBezTo>
                    <a:pt x="80" y="637"/>
                    <a:pt x="199" y="677"/>
                    <a:pt x="279" y="717"/>
                  </a:cubicBezTo>
                  <a:lnTo>
                    <a:pt x="1313" y="418"/>
                  </a:lnTo>
                  <a:cubicBezTo>
                    <a:pt x="1432" y="279"/>
                    <a:pt x="1691" y="80"/>
                    <a:pt x="1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2971250" y="1687100"/>
              <a:ext cx="29375" cy="15150"/>
            </a:xfrm>
            <a:custGeom>
              <a:avLst/>
              <a:gdLst/>
              <a:ahLst/>
              <a:cxnLst/>
              <a:rect l="l" t="t" r="r" b="b"/>
              <a:pathLst>
                <a:path w="1175" h="606" extrusionOk="0">
                  <a:moveTo>
                    <a:pt x="631" y="0"/>
                  </a:moveTo>
                  <a:cubicBezTo>
                    <a:pt x="294" y="0"/>
                    <a:pt x="230" y="133"/>
                    <a:pt x="1" y="605"/>
                  </a:cubicBezTo>
                  <a:cubicBezTo>
                    <a:pt x="419" y="406"/>
                    <a:pt x="856" y="526"/>
                    <a:pt x="1175" y="247"/>
                  </a:cubicBezTo>
                  <a:lnTo>
                    <a:pt x="1175" y="48"/>
                  </a:lnTo>
                  <a:cubicBezTo>
                    <a:pt x="935" y="20"/>
                    <a:pt x="762"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2957825" y="1902150"/>
              <a:ext cx="35350" cy="16875"/>
            </a:xfrm>
            <a:custGeom>
              <a:avLst/>
              <a:gdLst/>
              <a:ahLst/>
              <a:cxnLst/>
              <a:rect l="l" t="t" r="r" b="b"/>
              <a:pathLst>
                <a:path w="1414" h="675" extrusionOk="0">
                  <a:moveTo>
                    <a:pt x="1214" y="0"/>
                  </a:moveTo>
                  <a:cubicBezTo>
                    <a:pt x="816" y="139"/>
                    <a:pt x="359" y="60"/>
                    <a:pt x="1" y="338"/>
                  </a:cubicBezTo>
                  <a:cubicBezTo>
                    <a:pt x="200" y="378"/>
                    <a:pt x="518" y="259"/>
                    <a:pt x="498" y="657"/>
                  </a:cubicBezTo>
                  <a:cubicBezTo>
                    <a:pt x="587" y="667"/>
                    <a:pt x="676" y="675"/>
                    <a:pt x="764" y="675"/>
                  </a:cubicBezTo>
                  <a:cubicBezTo>
                    <a:pt x="1014" y="675"/>
                    <a:pt x="1252" y="613"/>
                    <a:pt x="1413" y="378"/>
                  </a:cubicBezTo>
                  <a:cubicBezTo>
                    <a:pt x="1354" y="219"/>
                    <a:pt x="1254" y="13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466975" y="2045875"/>
              <a:ext cx="34850" cy="20400"/>
            </a:xfrm>
            <a:custGeom>
              <a:avLst/>
              <a:gdLst/>
              <a:ahLst/>
              <a:cxnLst/>
              <a:rect l="l" t="t" r="r" b="b"/>
              <a:pathLst>
                <a:path w="1394" h="816" extrusionOk="0">
                  <a:moveTo>
                    <a:pt x="1234" y="0"/>
                  </a:moveTo>
                  <a:cubicBezTo>
                    <a:pt x="836" y="179"/>
                    <a:pt x="399" y="318"/>
                    <a:pt x="1" y="497"/>
                  </a:cubicBezTo>
                  <a:cubicBezTo>
                    <a:pt x="60" y="617"/>
                    <a:pt x="140" y="716"/>
                    <a:pt x="180" y="816"/>
                  </a:cubicBezTo>
                  <a:cubicBezTo>
                    <a:pt x="239" y="816"/>
                    <a:pt x="279" y="816"/>
                    <a:pt x="359" y="776"/>
                  </a:cubicBezTo>
                  <a:cubicBezTo>
                    <a:pt x="399" y="716"/>
                    <a:pt x="478" y="696"/>
                    <a:pt x="558" y="637"/>
                  </a:cubicBezTo>
                  <a:cubicBezTo>
                    <a:pt x="777" y="398"/>
                    <a:pt x="1174" y="557"/>
                    <a:pt x="1393" y="298"/>
                  </a:cubicBezTo>
                  <a:cubicBezTo>
                    <a:pt x="1393" y="179"/>
                    <a:pt x="135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2469975" y="2110025"/>
              <a:ext cx="42775" cy="19825"/>
            </a:xfrm>
            <a:custGeom>
              <a:avLst/>
              <a:gdLst/>
              <a:ahLst/>
              <a:cxnLst/>
              <a:rect l="l" t="t" r="r" b="b"/>
              <a:pathLst>
                <a:path w="1711" h="793" extrusionOk="0">
                  <a:moveTo>
                    <a:pt x="1631" y="0"/>
                  </a:moveTo>
                  <a:cubicBezTo>
                    <a:pt x="1512" y="0"/>
                    <a:pt x="1393" y="20"/>
                    <a:pt x="1313" y="20"/>
                  </a:cubicBezTo>
                  <a:cubicBezTo>
                    <a:pt x="1214" y="40"/>
                    <a:pt x="1154" y="120"/>
                    <a:pt x="1074" y="139"/>
                  </a:cubicBezTo>
                  <a:cubicBezTo>
                    <a:pt x="1054" y="159"/>
                    <a:pt x="1030" y="169"/>
                    <a:pt x="1005" y="169"/>
                  </a:cubicBezTo>
                  <a:cubicBezTo>
                    <a:pt x="980" y="169"/>
                    <a:pt x="955" y="159"/>
                    <a:pt x="935" y="139"/>
                  </a:cubicBezTo>
                  <a:cubicBezTo>
                    <a:pt x="866" y="127"/>
                    <a:pt x="799" y="120"/>
                    <a:pt x="733" y="120"/>
                  </a:cubicBezTo>
                  <a:cubicBezTo>
                    <a:pt x="592" y="120"/>
                    <a:pt x="461" y="151"/>
                    <a:pt x="338" y="219"/>
                  </a:cubicBezTo>
                  <a:cubicBezTo>
                    <a:pt x="179" y="259"/>
                    <a:pt x="0" y="319"/>
                    <a:pt x="40" y="537"/>
                  </a:cubicBezTo>
                  <a:cubicBezTo>
                    <a:pt x="179" y="557"/>
                    <a:pt x="358" y="597"/>
                    <a:pt x="438" y="756"/>
                  </a:cubicBezTo>
                  <a:cubicBezTo>
                    <a:pt x="502" y="781"/>
                    <a:pt x="563" y="792"/>
                    <a:pt x="621" y="792"/>
                  </a:cubicBezTo>
                  <a:cubicBezTo>
                    <a:pt x="795" y="792"/>
                    <a:pt x="940" y="692"/>
                    <a:pt x="1074" y="557"/>
                  </a:cubicBezTo>
                  <a:cubicBezTo>
                    <a:pt x="1194" y="517"/>
                    <a:pt x="1353" y="438"/>
                    <a:pt x="1472" y="398"/>
                  </a:cubicBezTo>
                  <a:cubicBezTo>
                    <a:pt x="1472" y="398"/>
                    <a:pt x="1512" y="418"/>
                    <a:pt x="1552" y="418"/>
                  </a:cubicBezTo>
                  <a:cubicBezTo>
                    <a:pt x="1611" y="418"/>
                    <a:pt x="1631" y="418"/>
                    <a:pt x="1671" y="358"/>
                  </a:cubicBezTo>
                  <a:cubicBezTo>
                    <a:pt x="1711" y="299"/>
                    <a:pt x="1711" y="219"/>
                    <a:pt x="1631" y="159"/>
                  </a:cubicBezTo>
                  <a:lnTo>
                    <a:pt x="163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083150" y="1870600"/>
              <a:ext cx="30375" cy="14150"/>
            </a:xfrm>
            <a:custGeom>
              <a:avLst/>
              <a:gdLst/>
              <a:ahLst/>
              <a:cxnLst/>
              <a:rect l="l" t="t" r="r" b="b"/>
              <a:pathLst>
                <a:path w="1215" h="566" extrusionOk="0">
                  <a:moveTo>
                    <a:pt x="699" y="0"/>
                  </a:moveTo>
                  <a:cubicBezTo>
                    <a:pt x="446" y="0"/>
                    <a:pt x="238" y="92"/>
                    <a:pt x="1" y="228"/>
                  </a:cubicBezTo>
                  <a:cubicBezTo>
                    <a:pt x="21" y="466"/>
                    <a:pt x="160" y="546"/>
                    <a:pt x="379" y="566"/>
                  </a:cubicBezTo>
                  <a:cubicBezTo>
                    <a:pt x="717" y="566"/>
                    <a:pt x="995" y="466"/>
                    <a:pt x="1214" y="208"/>
                  </a:cubicBezTo>
                  <a:cubicBezTo>
                    <a:pt x="1135" y="49"/>
                    <a:pt x="995" y="29"/>
                    <a:pt x="836" y="9"/>
                  </a:cubicBezTo>
                  <a:cubicBezTo>
                    <a:pt x="789" y="3"/>
                    <a:pt x="743" y="0"/>
                    <a:pt x="6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2560975" y="2019000"/>
              <a:ext cx="46775" cy="13700"/>
            </a:xfrm>
            <a:custGeom>
              <a:avLst/>
              <a:gdLst/>
              <a:ahLst/>
              <a:cxnLst/>
              <a:rect l="l" t="t" r="r" b="b"/>
              <a:pathLst>
                <a:path w="1871" h="548" extrusionOk="0">
                  <a:moveTo>
                    <a:pt x="1791" y="1"/>
                  </a:moveTo>
                  <a:cubicBezTo>
                    <a:pt x="1194" y="160"/>
                    <a:pt x="577" y="100"/>
                    <a:pt x="0" y="339"/>
                  </a:cubicBezTo>
                  <a:cubicBezTo>
                    <a:pt x="160" y="359"/>
                    <a:pt x="319" y="359"/>
                    <a:pt x="398" y="538"/>
                  </a:cubicBezTo>
                  <a:cubicBezTo>
                    <a:pt x="445" y="545"/>
                    <a:pt x="491" y="548"/>
                    <a:pt x="536" y="548"/>
                  </a:cubicBezTo>
                  <a:cubicBezTo>
                    <a:pt x="901" y="548"/>
                    <a:pt x="1240" y="359"/>
                    <a:pt x="1612" y="359"/>
                  </a:cubicBezTo>
                  <a:cubicBezTo>
                    <a:pt x="1691" y="299"/>
                    <a:pt x="1731" y="259"/>
                    <a:pt x="1811" y="200"/>
                  </a:cubicBezTo>
                  <a:cubicBezTo>
                    <a:pt x="1870" y="140"/>
                    <a:pt x="1870" y="61"/>
                    <a:pt x="17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2678850" y="1807650"/>
              <a:ext cx="44775" cy="11450"/>
            </a:xfrm>
            <a:custGeom>
              <a:avLst/>
              <a:gdLst/>
              <a:ahLst/>
              <a:cxnLst/>
              <a:rect l="l" t="t" r="r" b="b"/>
              <a:pathLst>
                <a:path w="1791" h="458" extrusionOk="0">
                  <a:moveTo>
                    <a:pt x="1790" y="0"/>
                  </a:moveTo>
                  <a:lnTo>
                    <a:pt x="1790" y="0"/>
                  </a:lnTo>
                  <a:cubicBezTo>
                    <a:pt x="1174" y="60"/>
                    <a:pt x="577" y="40"/>
                    <a:pt x="0" y="259"/>
                  </a:cubicBezTo>
                  <a:cubicBezTo>
                    <a:pt x="179" y="299"/>
                    <a:pt x="418" y="199"/>
                    <a:pt x="537" y="458"/>
                  </a:cubicBezTo>
                  <a:cubicBezTo>
                    <a:pt x="995" y="458"/>
                    <a:pt x="1412" y="279"/>
                    <a:pt x="17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2856875" y="1742425"/>
              <a:ext cx="35350" cy="11975"/>
            </a:xfrm>
            <a:custGeom>
              <a:avLst/>
              <a:gdLst/>
              <a:ahLst/>
              <a:cxnLst/>
              <a:rect l="l" t="t" r="r" b="b"/>
              <a:pathLst>
                <a:path w="1414" h="479" extrusionOk="0">
                  <a:moveTo>
                    <a:pt x="627" y="1"/>
                  </a:moveTo>
                  <a:cubicBezTo>
                    <a:pt x="392" y="1"/>
                    <a:pt x="173" y="97"/>
                    <a:pt x="1" y="461"/>
                  </a:cubicBezTo>
                  <a:cubicBezTo>
                    <a:pt x="127" y="471"/>
                    <a:pt x="252" y="478"/>
                    <a:pt x="373" y="478"/>
                  </a:cubicBezTo>
                  <a:cubicBezTo>
                    <a:pt x="748" y="478"/>
                    <a:pt x="1098" y="408"/>
                    <a:pt x="1413" y="123"/>
                  </a:cubicBezTo>
                  <a:cubicBezTo>
                    <a:pt x="1155" y="113"/>
                    <a:pt x="881" y="1"/>
                    <a:pt x="6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2419650" y="1943425"/>
              <a:ext cx="41400" cy="18700"/>
            </a:xfrm>
            <a:custGeom>
              <a:avLst/>
              <a:gdLst/>
              <a:ahLst/>
              <a:cxnLst/>
              <a:rect l="l" t="t" r="r" b="b"/>
              <a:pathLst>
                <a:path w="1656" h="748" extrusionOk="0">
                  <a:moveTo>
                    <a:pt x="1357" y="0"/>
                  </a:moveTo>
                  <a:cubicBezTo>
                    <a:pt x="979" y="199"/>
                    <a:pt x="601" y="358"/>
                    <a:pt x="163" y="398"/>
                  </a:cubicBezTo>
                  <a:cubicBezTo>
                    <a:pt x="60" y="588"/>
                    <a:pt x="1" y="748"/>
                    <a:pt x="221" y="748"/>
                  </a:cubicBezTo>
                  <a:cubicBezTo>
                    <a:pt x="255" y="748"/>
                    <a:pt x="295" y="744"/>
                    <a:pt x="342" y="736"/>
                  </a:cubicBezTo>
                  <a:cubicBezTo>
                    <a:pt x="737" y="699"/>
                    <a:pt x="1043" y="395"/>
                    <a:pt x="1461" y="395"/>
                  </a:cubicBezTo>
                  <a:cubicBezTo>
                    <a:pt x="1485" y="395"/>
                    <a:pt x="1510" y="396"/>
                    <a:pt x="1536" y="398"/>
                  </a:cubicBezTo>
                  <a:cubicBezTo>
                    <a:pt x="1655" y="199"/>
                    <a:pt x="1655" y="40"/>
                    <a:pt x="1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2479425" y="1878275"/>
              <a:ext cx="51250" cy="14925"/>
            </a:xfrm>
            <a:custGeom>
              <a:avLst/>
              <a:gdLst/>
              <a:ahLst/>
              <a:cxnLst/>
              <a:rect l="l" t="t" r="r" b="b"/>
              <a:pathLst>
                <a:path w="2050" h="597" extrusionOk="0">
                  <a:moveTo>
                    <a:pt x="2049" y="0"/>
                  </a:moveTo>
                  <a:cubicBezTo>
                    <a:pt x="1293" y="319"/>
                    <a:pt x="597" y="120"/>
                    <a:pt x="0" y="418"/>
                  </a:cubicBezTo>
                  <a:cubicBezTo>
                    <a:pt x="91" y="502"/>
                    <a:pt x="193" y="522"/>
                    <a:pt x="297" y="522"/>
                  </a:cubicBezTo>
                  <a:cubicBezTo>
                    <a:pt x="389" y="522"/>
                    <a:pt x="484" y="506"/>
                    <a:pt x="576" y="506"/>
                  </a:cubicBezTo>
                  <a:cubicBezTo>
                    <a:pt x="674" y="506"/>
                    <a:pt x="769" y="524"/>
                    <a:pt x="855" y="597"/>
                  </a:cubicBezTo>
                  <a:cubicBezTo>
                    <a:pt x="1552" y="438"/>
                    <a:pt x="1552" y="438"/>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2418250" y="1847400"/>
              <a:ext cx="45775" cy="20950"/>
            </a:xfrm>
            <a:custGeom>
              <a:avLst/>
              <a:gdLst/>
              <a:ahLst/>
              <a:cxnLst/>
              <a:rect l="l" t="t" r="r" b="b"/>
              <a:pathLst>
                <a:path w="1831" h="838" extrusionOk="0">
                  <a:moveTo>
                    <a:pt x="1620" y="1"/>
                  </a:moveTo>
                  <a:cubicBezTo>
                    <a:pt x="1551" y="1"/>
                    <a:pt x="1489" y="25"/>
                    <a:pt x="1433" y="81"/>
                  </a:cubicBezTo>
                  <a:cubicBezTo>
                    <a:pt x="1347" y="167"/>
                    <a:pt x="1242" y="179"/>
                    <a:pt x="1135" y="179"/>
                  </a:cubicBezTo>
                  <a:cubicBezTo>
                    <a:pt x="1095" y="179"/>
                    <a:pt x="1055" y="177"/>
                    <a:pt x="1015" y="177"/>
                  </a:cubicBezTo>
                  <a:cubicBezTo>
                    <a:pt x="914" y="177"/>
                    <a:pt x="817" y="188"/>
                    <a:pt x="736" y="260"/>
                  </a:cubicBezTo>
                  <a:cubicBezTo>
                    <a:pt x="716" y="280"/>
                    <a:pt x="657" y="280"/>
                    <a:pt x="617" y="280"/>
                  </a:cubicBezTo>
                  <a:cubicBezTo>
                    <a:pt x="398" y="380"/>
                    <a:pt x="159" y="440"/>
                    <a:pt x="0" y="599"/>
                  </a:cubicBezTo>
                  <a:cubicBezTo>
                    <a:pt x="0" y="698"/>
                    <a:pt x="20" y="778"/>
                    <a:pt x="60" y="837"/>
                  </a:cubicBezTo>
                  <a:cubicBezTo>
                    <a:pt x="637" y="658"/>
                    <a:pt x="1234" y="579"/>
                    <a:pt x="1791" y="280"/>
                  </a:cubicBezTo>
                  <a:cubicBezTo>
                    <a:pt x="1830" y="201"/>
                    <a:pt x="1830" y="121"/>
                    <a:pt x="1791" y="42"/>
                  </a:cubicBezTo>
                  <a:cubicBezTo>
                    <a:pt x="1730" y="16"/>
                    <a:pt x="1673" y="1"/>
                    <a:pt x="16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033925" y="1776175"/>
              <a:ext cx="38325" cy="13600"/>
            </a:xfrm>
            <a:custGeom>
              <a:avLst/>
              <a:gdLst/>
              <a:ahLst/>
              <a:cxnLst/>
              <a:rect l="l" t="t" r="r" b="b"/>
              <a:pathLst>
                <a:path w="1533" h="544" extrusionOk="0">
                  <a:moveTo>
                    <a:pt x="438" y="0"/>
                  </a:moveTo>
                  <a:cubicBezTo>
                    <a:pt x="293" y="0"/>
                    <a:pt x="144" y="26"/>
                    <a:pt x="0" y="126"/>
                  </a:cubicBezTo>
                  <a:cubicBezTo>
                    <a:pt x="259" y="225"/>
                    <a:pt x="80" y="404"/>
                    <a:pt x="80" y="543"/>
                  </a:cubicBezTo>
                  <a:cubicBezTo>
                    <a:pt x="577" y="504"/>
                    <a:pt x="1075" y="364"/>
                    <a:pt x="1532" y="165"/>
                  </a:cubicBezTo>
                  <a:cubicBezTo>
                    <a:pt x="1488" y="159"/>
                    <a:pt x="1444" y="156"/>
                    <a:pt x="1399" y="156"/>
                  </a:cubicBezTo>
                  <a:cubicBezTo>
                    <a:pt x="1320" y="156"/>
                    <a:pt x="1241" y="163"/>
                    <a:pt x="1163" y="163"/>
                  </a:cubicBezTo>
                  <a:cubicBezTo>
                    <a:pt x="1025" y="163"/>
                    <a:pt x="892" y="142"/>
                    <a:pt x="776" y="26"/>
                  </a:cubicBezTo>
                  <a:cubicBezTo>
                    <a:pt x="670" y="17"/>
                    <a:pt x="555"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2453050" y="1888700"/>
              <a:ext cx="47775" cy="13475"/>
            </a:xfrm>
            <a:custGeom>
              <a:avLst/>
              <a:gdLst/>
              <a:ahLst/>
              <a:cxnLst/>
              <a:rect l="l" t="t" r="r" b="b"/>
              <a:pathLst>
                <a:path w="1911" h="539" extrusionOk="0">
                  <a:moveTo>
                    <a:pt x="1055" y="1"/>
                  </a:moveTo>
                  <a:cubicBezTo>
                    <a:pt x="757" y="240"/>
                    <a:pt x="319" y="100"/>
                    <a:pt x="1" y="339"/>
                  </a:cubicBezTo>
                  <a:cubicBezTo>
                    <a:pt x="140" y="379"/>
                    <a:pt x="299" y="399"/>
                    <a:pt x="359" y="538"/>
                  </a:cubicBezTo>
                  <a:cubicBezTo>
                    <a:pt x="846" y="463"/>
                    <a:pt x="1298" y="177"/>
                    <a:pt x="1814" y="177"/>
                  </a:cubicBezTo>
                  <a:cubicBezTo>
                    <a:pt x="1846" y="177"/>
                    <a:pt x="1878" y="178"/>
                    <a:pt x="1910" y="180"/>
                  </a:cubicBezTo>
                  <a:cubicBezTo>
                    <a:pt x="1801" y="41"/>
                    <a:pt x="1657" y="16"/>
                    <a:pt x="1505" y="16"/>
                  </a:cubicBezTo>
                  <a:cubicBezTo>
                    <a:pt x="1421" y="16"/>
                    <a:pt x="1334" y="24"/>
                    <a:pt x="1250" y="24"/>
                  </a:cubicBezTo>
                  <a:cubicBezTo>
                    <a:pt x="1183" y="24"/>
                    <a:pt x="1117" y="19"/>
                    <a:pt x="1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2755425" y="2014100"/>
              <a:ext cx="44675" cy="13875"/>
            </a:xfrm>
            <a:custGeom>
              <a:avLst/>
              <a:gdLst/>
              <a:ahLst/>
              <a:cxnLst/>
              <a:rect l="l" t="t" r="r" b="b"/>
              <a:pathLst>
                <a:path w="1787" h="555" extrusionOk="0">
                  <a:moveTo>
                    <a:pt x="1671" y="0"/>
                  </a:moveTo>
                  <a:cubicBezTo>
                    <a:pt x="1644" y="0"/>
                    <a:pt x="1612" y="6"/>
                    <a:pt x="1572" y="18"/>
                  </a:cubicBezTo>
                  <a:cubicBezTo>
                    <a:pt x="1473" y="18"/>
                    <a:pt x="1353" y="58"/>
                    <a:pt x="1254" y="78"/>
                  </a:cubicBezTo>
                  <a:cubicBezTo>
                    <a:pt x="1173" y="118"/>
                    <a:pt x="1092" y="129"/>
                    <a:pt x="1012" y="129"/>
                  </a:cubicBezTo>
                  <a:cubicBezTo>
                    <a:pt x="917" y="129"/>
                    <a:pt x="823" y="114"/>
                    <a:pt x="729" y="114"/>
                  </a:cubicBezTo>
                  <a:cubicBezTo>
                    <a:pt x="705" y="114"/>
                    <a:pt x="681" y="115"/>
                    <a:pt x="657" y="117"/>
                  </a:cubicBezTo>
                  <a:cubicBezTo>
                    <a:pt x="607" y="127"/>
                    <a:pt x="558" y="130"/>
                    <a:pt x="508" y="130"/>
                  </a:cubicBezTo>
                  <a:cubicBezTo>
                    <a:pt x="458" y="130"/>
                    <a:pt x="408" y="127"/>
                    <a:pt x="359" y="127"/>
                  </a:cubicBezTo>
                  <a:cubicBezTo>
                    <a:pt x="259" y="127"/>
                    <a:pt x="160" y="137"/>
                    <a:pt x="60" y="197"/>
                  </a:cubicBezTo>
                  <a:cubicBezTo>
                    <a:pt x="1" y="257"/>
                    <a:pt x="1" y="296"/>
                    <a:pt x="40" y="356"/>
                  </a:cubicBezTo>
                  <a:cubicBezTo>
                    <a:pt x="239" y="376"/>
                    <a:pt x="478" y="356"/>
                    <a:pt x="597" y="555"/>
                  </a:cubicBezTo>
                  <a:cubicBezTo>
                    <a:pt x="916" y="535"/>
                    <a:pt x="1234" y="555"/>
                    <a:pt x="1453" y="396"/>
                  </a:cubicBezTo>
                  <a:cubicBezTo>
                    <a:pt x="1492" y="356"/>
                    <a:pt x="1572" y="276"/>
                    <a:pt x="1652" y="257"/>
                  </a:cubicBezTo>
                  <a:cubicBezTo>
                    <a:pt x="1691" y="257"/>
                    <a:pt x="1731" y="257"/>
                    <a:pt x="1771" y="217"/>
                  </a:cubicBezTo>
                  <a:cubicBezTo>
                    <a:pt x="1787" y="89"/>
                    <a:pt x="177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2501800" y="2005200"/>
              <a:ext cx="44075" cy="14875"/>
            </a:xfrm>
            <a:custGeom>
              <a:avLst/>
              <a:gdLst/>
              <a:ahLst/>
              <a:cxnLst/>
              <a:rect l="l" t="t" r="r" b="b"/>
              <a:pathLst>
                <a:path w="1763" h="595" extrusionOk="0">
                  <a:moveTo>
                    <a:pt x="1301" y="1"/>
                  </a:moveTo>
                  <a:cubicBezTo>
                    <a:pt x="1268" y="1"/>
                    <a:pt x="1234" y="6"/>
                    <a:pt x="1194" y="16"/>
                  </a:cubicBezTo>
                  <a:cubicBezTo>
                    <a:pt x="840" y="104"/>
                    <a:pt x="548" y="429"/>
                    <a:pt x="152" y="429"/>
                  </a:cubicBezTo>
                  <a:cubicBezTo>
                    <a:pt x="103" y="429"/>
                    <a:pt x="53" y="425"/>
                    <a:pt x="0" y="414"/>
                  </a:cubicBezTo>
                  <a:lnTo>
                    <a:pt x="0" y="414"/>
                  </a:lnTo>
                  <a:cubicBezTo>
                    <a:pt x="80" y="453"/>
                    <a:pt x="120" y="533"/>
                    <a:pt x="199" y="593"/>
                  </a:cubicBezTo>
                  <a:cubicBezTo>
                    <a:pt x="229" y="594"/>
                    <a:pt x="258" y="595"/>
                    <a:pt x="288" y="595"/>
                  </a:cubicBezTo>
                  <a:cubicBezTo>
                    <a:pt x="654" y="595"/>
                    <a:pt x="1005" y="486"/>
                    <a:pt x="1373" y="394"/>
                  </a:cubicBezTo>
                  <a:cubicBezTo>
                    <a:pt x="1472" y="294"/>
                    <a:pt x="1651" y="334"/>
                    <a:pt x="1731" y="215"/>
                  </a:cubicBezTo>
                  <a:cubicBezTo>
                    <a:pt x="1763" y="87"/>
                    <a:pt x="1744" y="24"/>
                    <a:pt x="1643" y="24"/>
                  </a:cubicBezTo>
                  <a:cubicBezTo>
                    <a:pt x="1618" y="24"/>
                    <a:pt x="1588" y="28"/>
                    <a:pt x="1552" y="36"/>
                  </a:cubicBezTo>
                  <a:cubicBezTo>
                    <a:pt x="1492" y="16"/>
                    <a:pt x="1452" y="16"/>
                    <a:pt x="1393" y="16"/>
                  </a:cubicBezTo>
                  <a:cubicBezTo>
                    <a:pt x="1363" y="6"/>
                    <a:pt x="1333" y="1"/>
                    <a:pt x="1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2616175" y="2011425"/>
              <a:ext cx="29875" cy="12075"/>
            </a:xfrm>
            <a:custGeom>
              <a:avLst/>
              <a:gdLst/>
              <a:ahLst/>
              <a:cxnLst/>
              <a:rect l="l" t="t" r="r" b="b"/>
              <a:pathLst>
                <a:path w="1195" h="483" extrusionOk="0">
                  <a:moveTo>
                    <a:pt x="1107" y="1"/>
                  </a:moveTo>
                  <a:cubicBezTo>
                    <a:pt x="805" y="1"/>
                    <a:pt x="526" y="154"/>
                    <a:pt x="226" y="154"/>
                  </a:cubicBezTo>
                  <a:cubicBezTo>
                    <a:pt x="184" y="154"/>
                    <a:pt x="142" y="151"/>
                    <a:pt x="100" y="145"/>
                  </a:cubicBezTo>
                  <a:cubicBezTo>
                    <a:pt x="1" y="264"/>
                    <a:pt x="1" y="364"/>
                    <a:pt x="80" y="483"/>
                  </a:cubicBezTo>
                  <a:cubicBezTo>
                    <a:pt x="916" y="463"/>
                    <a:pt x="916" y="463"/>
                    <a:pt x="1194" y="5"/>
                  </a:cubicBezTo>
                  <a:cubicBezTo>
                    <a:pt x="1165" y="2"/>
                    <a:pt x="1136" y="1"/>
                    <a:pt x="11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2411275" y="1790725"/>
              <a:ext cx="42300" cy="15950"/>
            </a:xfrm>
            <a:custGeom>
              <a:avLst/>
              <a:gdLst/>
              <a:ahLst/>
              <a:cxnLst/>
              <a:rect l="l" t="t" r="r" b="b"/>
              <a:pathLst>
                <a:path w="1692" h="638" extrusionOk="0">
                  <a:moveTo>
                    <a:pt x="1421" y="1"/>
                  </a:moveTo>
                  <a:cubicBezTo>
                    <a:pt x="1291" y="1"/>
                    <a:pt x="1139" y="70"/>
                    <a:pt x="1015" y="81"/>
                  </a:cubicBezTo>
                  <a:cubicBezTo>
                    <a:pt x="1004" y="80"/>
                    <a:pt x="992" y="79"/>
                    <a:pt x="981" y="79"/>
                  </a:cubicBezTo>
                  <a:cubicBezTo>
                    <a:pt x="818" y="79"/>
                    <a:pt x="670" y="165"/>
                    <a:pt x="522" y="165"/>
                  </a:cubicBezTo>
                  <a:cubicBezTo>
                    <a:pt x="449" y="165"/>
                    <a:pt x="375" y="144"/>
                    <a:pt x="299" y="81"/>
                  </a:cubicBezTo>
                  <a:cubicBezTo>
                    <a:pt x="240" y="81"/>
                    <a:pt x="200" y="120"/>
                    <a:pt x="140" y="120"/>
                  </a:cubicBezTo>
                  <a:cubicBezTo>
                    <a:pt x="21" y="260"/>
                    <a:pt x="1" y="439"/>
                    <a:pt x="120" y="638"/>
                  </a:cubicBezTo>
                  <a:cubicBezTo>
                    <a:pt x="538" y="538"/>
                    <a:pt x="936" y="419"/>
                    <a:pt x="1353" y="319"/>
                  </a:cubicBezTo>
                  <a:cubicBezTo>
                    <a:pt x="1473" y="319"/>
                    <a:pt x="1592" y="280"/>
                    <a:pt x="1692" y="280"/>
                  </a:cubicBezTo>
                  <a:cubicBezTo>
                    <a:pt x="1644" y="60"/>
                    <a:pt x="1541" y="1"/>
                    <a:pt x="14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2436650" y="1784275"/>
              <a:ext cx="39300" cy="12950"/>
            </a:xfrm>
            <a:custGeom>
              <a:avLst/>
              <a:gdLst/>
              <a:ahLst/>
              <a:cxnLst/>
              <a:rect l="l" t="t" r="r" b="b"/>
              <a:pathLst>
                <a:path w="1572" h="518" extrusionOk="0">
                  <a:moveTo>
                    <a:pt x="1572" y="0"/>
                  </a:moveTo>
                  <a:lnTo>
                    <a:pt x="1572" y="0"/>
                  </a:lnTo>
                  <a:cubicBezTo>
                    <a:pt x="975" y="180"/>
                    <a:pt x="458" y="80"/>
                    <a:pt x="0" y="319"/>
                  </a:cubicBezTo>
                  <a:cubicBezTo>
                    <a:pt x="219" y="398"/>
                    <a:pt x="498" y="279"/>
                    <a:pt x="677" y="518"/>
                  </a:cubicBezTo>
                  <a:cubicBezTo>
                    <a:pt x="955" y="438"/>
                    <a:pt x="1313" y="498"/>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610200" y="2032650"/>
              <a:ext cx="36825" cy="13250"/>
            </a:xfrm>
            <a:custGeom>
              <a:avLst/>
              <a:gdLst/>
              <a:ahLst/>
              <a:cxnLst/>
              <a:rect l="l" t="t" r="r" b="b"/>
              <a:pathLst>
                <a:path w="1473" h="530" extrusionOk="0">
                  <a:moveTo>
                    <a:pt x="756" y="0"/>
                  </a:moveTo>
                  <a:cubicBezTo>
                    <a:pt x="464" y="0"/>
                    <a:pt x="225" y="155"/>
                    <a:pt x="1" y="310"/>
                  </a:cubicBezTo>
                  <a:cubicBezTo>
                    <a:pt x="61" y="489"/>
                    <a:pt x="240" y="509"/>
                    <a:pt x="399" y="529"/>
                  </a:cubicBezTo>
                  <a:cubicBezTo>
                    <a:pt x="678" y="436"/>
                    <a:pt x="974" y="308"/>
                    <a:pt x="1320" y="308"/>
                  </a:cubicBezTo>
                  <a:cubicBezTo>
                    <a:pt x="1344" y="308"/>
                    <a:pt x="1369" y="309"/>
                    <a:pt x="1393" y="310"/>
                  </a:cubicBezTo>
                  <a:cubicBezTo>
                    <a:pt x="1433" y="310"/>
                    <a:pt x="1473" y="251"/>
                    <a:pt x="1433" y="191"/>
                  </a:cubicBezTo>
                  <a:cubicBezTo>
                    <a:pt x="1393" y="151"/>
                    <a:pt x="1334" y="151"/>
                    <a:pt x="1314" y="131"/>
                  </a:cubicBezTo>
                  <a:cubicBezTo>
                    <a:pt x="1194" y="32"/>
                    <a:pt x="1015" y="111"/>
                    <a:pt x="896" y="12"/>
                  </a:cubicBezTo>
                  <a:cubicBezTo>
                    <a:pt x="848" y="4"/>
                    <a:pt x="802" y="0"/>
                    <a:pt x="7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2845950" y="1781300"/>
              <a:ext cx="31350" cy="13475"/>
            </a:xfrm>
            <a:custGeom>
              <a:avLst/>
              <a:gdLst/>
              <a:ahLst/>
              <a:cxnLst/>
              <a:rect l="l" t="t" r="r" b="b"/>
              <a:pathLst>
                <a:path w="1254" h="539" extrusionOk="0">
                  <a:moveTo>
                    <a:pt x="1154" y="0"/>
                  </a:moveTo>
                  <a:cubicBezTo>
                    <a:pt x="1034" y="0"/>
                    <a:pt x="895" y="0"/>
                    <a:pt x="816" y="139"/>
                  </a:cubicBezTo>
                  <a:cubicBezTo>
                    <a:pt x="717" y="139"/>
                    <a:pt x="621" y="128"/>
                    <a:pt x="529" y="128"/>
                  </a:cubicBezTo>
                  <a:cubicBezTo>
                    <a:pt x="378" y="128"/>
                    <a:pt x="235" y="158"/>
                    <a:pt x="99" y="318"/>
                  </a:cubicBezTo>
                  <a:cubicBezTo>
                    <a:pt x="0" y="398"/>
                    <a:pt x="0" y="438"/>
                    <a:pt x="99" y="517"/>
                  </a:cubicBezTo>
                  <a:cubicBezTo>
                    <a:pt x="210" y="530"/>
                    <a:pt x="323" y="538"/>
                    <a:pt x="435" y="538"/>
                  </a:cubicBezTo>
                  <a:cubicBezTo>
                    <a:pt x="685" y="538"/>
                    <a:pt x="934" y="496"/>
                    <a:pt x="1154" y="358"/>
                  </a:cubicBezTo>
                  <a:cubicBezTo>
                    <a:pt x="1253" y="239"/>
                    <a:pt x="1253" y="119"/>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2523175" y="2110525"/>
              <a:ext cx="34850" cy="13925"/>
            </a:xfrm>
            <a:custGeom>
              <a:avLst/>
              <a:gdLst/>
              <a:ahLst/>
              <a:cxnLst/>
              <a:rect l="l" t="t" r="r" b="b"/>
              <a:pathLst>
                <a:path w="1394" h="557" extrusionOk="0">
                  <a:moveTo>
                    <a:pt x="1035" y="0"/>
                  </a:moveTo>
                  <a:cubicBezTo>
                    <a:pt x="836" y="0"/>
                    <a:pt x="637" y="0"/>
                    <a:pt x="498" y="139"/>
                  </a:cubicBezTo>
                  <a:cubicBezTo>
                    <a:pt x="438" y="259"/>
                    <a:pt x="344" y="269"/>
                    <a:pt x="249" y="269"/>
                  </a:cubicBezTo>
                  <a:cubicBezTo>
                    <a:pt x="230" y="269"/>
                    <a:pt x="212" y="268"/>
                    <a:pt x="193" y="268"/>
                  </a:cubicBezTo>
                  <a:cubicBezTo>
                    <a:pt x="118" y="268"/>
                    <a:pt x="48" y="275"/>
                    <a:pt x="1" y="338"/>
                  </a:cubicBezTo>
                  <a:cubicBezTo>
                    <a:pt x="83" y="502"/>
                    <a:pt x="206" y="556"/>
                    <a:pt x="335" y="556"/>
                  </a:cubicBezTo>
                  <a:cubicBezTo>
                    <a:pt x="424" y="556"/>
                    <a:pt x="516" y="530"/>
                    <a:pt x="597" y="497"/>
                  </a:cubicBezTo>
                  <a:cubicBezTo>
                    <a:pt x="811" y="408"/>
                    <a:pt x="1057" y="335"/>
                    <a:pt x="1306" y="335"/>
                  </a:cubicBezTo>
                  <a:cubicBezTo>
                    <a:pt x="1335" y="335"/>
                    <a:pt x="1364" y="336"/>
                    <a:pt x="1393" y="338"/>
                  </a:cubicBezTo>
                  <a:cubicBezTo>
                    <a:pt x="1393" y="119"/>
                    <a:pt x="1254" y="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2796200" y="1697750"/>
              <a:ext cx="33350" cy="12950"/>
            </a:xfrm>
            <a:custGeom>
              <a:avLst/>
              <a:gdLst/>
              <a:ahLst/>
              <a:cxnLst/>
              <a:rect l="l" t="t" r="r" b="b"/>
              <a:pathLst>
                <a:path w="1334" h="518" extrusionOk="0">
                  <a:moveTo>
                    <a:pt x="1234" y="0"/>
                  </a:moveTo>
                  <a:cubicBezTo>
                    <a:pt x="796" y="20"/>
                    <a:pt x="319" y="100"/>
                    <a:pt x="1" y="517"/>
                  </a:cubicBezTo>
                  <a:cubicBezTo>
                    <a:pt x="418" y="418"/>
                    <a:pt x="856" y="418"/>
                    <a:pt x="1234" y="179"/>
                  </a:cubicBezTo>
                  <a:cubicBezTo>
                    <a:pt x="1334" y="120"/>
                    <a:pt x="1334"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2510250" y="1902325"/>
              <a:ext cx="33350" cy="12275"/>
            </a:xfrm>
            <a:custGeom>
              <a:avLst/>
              <a:gdLst/>
              <a:ahLst/>
              <a:cxnLst/>
              <a:rect l="l" t="t" r="r" b="b"/>
              <a:pathLst>
                <a:path w="1334" h="491" extrusionOk="0">
                  <a:moveTo>
                    <a:pt x="1084" y="0"/>
                  </a:moveTo>
                  <a:cubicBezTo>
                    <a:pt x="743" y="0"/>
                    <a:pt x="450" y="170"/>
                    <a:pt x="156" y="170"/>
                  </a:cubicBezTo>
                  <a:cubicBezTo>
                    <a:pt x="105" y="170"/>
                    <a:pt x="53" y="165"/>
                    <a:pt x="0" y="152"/>
                  </a:cubicBezTo>
                  <a:lnTo>
                    <a:pt x="0" y="490"/>
                  </a:lnTo>
                  <a:cubicBezTo>
                    <a:pt x="398" y="331"/>
                    <a:pt x="916" y="451"/>
                    <a:pt x="1333" y="33"/>
                  </a:cubicBezTo>
                  <a:cubicBezTo>
                    <a:pt x="1247" y="10"/>
                    <a:pt x="1164" y="0"/>
                    <a:pt x="10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587325" y="1827550"/>
              <a:ext cx="40325" cy="12450"/>
            </a:xfrm>
            <a:custGeom>
              <a:avLst/>
              <a:gdLst/>
              <a:ahLst/>
              <a:cxnLst/>
              <a:rect l="l" t="t" r="r" b="b"/>
              <a:pathLst>
                <a:path w="1613" h="498" extrusionOk="0">
                  <a:moveTo>
                    <a:pt x="1214" y="0"/>
                  </a:moveTo>
                  <a:cubicBezTo>
                    <a:pt x="797" y="60"/>
                    <a:pt x="399" y="199"/>
                    <a:pt x="1" y="358"/>
                  </a:cubicBezTo>
                  <a:cubicBezTo>
                    <a:pt x="200" y="378"/>
                    <a:pt x="399" y="338"/>
                    <a:pt x="538" y="497"/>
                  </a:cubicBezTo>
                  <a:cubicBezTo>
                    <a:pt x="896" y="358"/>
                    <a:pt x="1314" y="497"/>
                    <a:pt x="1612" y="219"/>
                  </a:cubicBezTo>
                  <a:lnTo>
                    <a:pt x="1533" y="159"/>
                  </a:lnTo>
                  <a:cubicBezTo>
                    <a:pt x="1453" y="120"/>
                    <a:pt x="1354" y="120"/>
                    <a:pt x="1294" y="60"/>
                  </a:cubicBezTo>
                  <a:cubicBezTo>
                    <a:pt x="1254" y="20"/>
                    <a:pt x="1234" y="2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2453550" y="1939450"/>
              <a:ext cx="30375" cy="14300"/>
            </a:xfrm>
            <a:custGeom>
              <a:avLst/>
              <a:gdLst/>
              <a:ahLst/>
              <a:cxnLst/>
              <a:rect l="l" t="t" r="r" b="b"/>
              <a:pathLst>
                <a:path w="1215" h="572" extrusionOk="0">
                  <a:moveTo>
                    <a:pt x="1115" y="0"/>
                  </a:moveTo>
                  <a:cubicBezTo>
                    <a:pt x="1032" y="24"/>
                    <a:pt x="944" y="31"/>
                    <a:pt x="852" y="31"/>
                  </a:cubicBezTo>
                  <a:cubicBezTo>
                    <a:pt x="747" y="31"/>
                    <a:pt x="637" y="22"/>
                    <a:pt x="529" y="22"/>
                  </a:cubicBezTo>
                  <a:cubicBezTo>
                    <a:pt x="344" y="22"/>
                    <a:pt x="161" y="47"/>
                    <a:pt x="1" y="179"/>
                  </a:cubicBezTo>
                  <a:cubicBezTo>
                    <a:pt x="140" y="259"/>
                    <a:pt x="200" y="398"/>
                    <a:pt x="180" y="557"/>
                  </a:cubicBezTo>
                  <a:cubicBezTo>
                    <a:pt x="200" y="567"/>
                    <a:pt x="229" y="572"/>
                    <a:pt x="259" y="572"/>
                  </a:cubicBezTo>
                  <a:cubicBezTo>
                    <a:pt x="289" y="572"/>
                    <a:pt x="319" y="567"/>
                    <a:pt x="339" y="557"/>
                  </a:cubicBezTo>
                  <a:cubicBezTo>
                    <a:pt x="498" y="398"/>
                    <a:pt x="717" y="557"/>
                    <a:pt x="876" y="378"/>
                  </a:cubicBezTo>
                  <a:cubicBezTo>
                    <a:pt x="975" y="279"/>
                    <a:pt x="1115" y="338"/>
                    <a:pt x="1214" y="199"/>
                  </a:cubicBezTo>
                  <a:cubicBezTo>
                    <a:pt x="1194" y="139"/>
                    <a:pt x="1135" y="0"/>
                    <a:pt x="1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2452050" y="1821625"/>
              <a:ext cx="35350" cy="17000"/>
            </a:xfrm>
            <a:custGeom>
              <a:avLst/>
              <a:gdLst/>
              <a:ahLst/>
              <a:cxnLst/>
              <a:rect l="l" t="t" r="r" b="b"/>
              <a:pathLst>
                <a:path w="1414" h="680" extrusionOk="0">
                  <a:moveTo>
                    <a:pt x="832" y="1"/>
                  </a:moveTo>
                  <a:cubicBezTo>
                    <a:pt x="750" y="1"/>
                    <a:pt x="664" y="32"/>
                    <a:pt x="578" y="118"/>
                  </a:cubicBezTo>
                  <a:cubicBezTo>
                    <a:pt x="399" y="237"/>
                    <a:pt x="220" y="337"/>
                    <a:pt x="61" y="436"/>
                  </a:cubicBezTo>
                  <a:cubicBezTo>
                    <a:pt x="1" y="496"/>
                    <a:pt x="1" y="575"/>
                    <a:pt x="21" y="635"/>
                  </a:cubicBezTo>
                  <a:cubicBezTo>
                    <a:pt x="61" y="665"/>
                    <a:pt x="95" y="680"/>
                    <a:pt x="128" y="680"/>
                  </a:cubicBezTo>
                  <a:cubicBezTo>
                    <a:pt x="160" y="680"/>
                    <a:pt x="190" y="665"/>
                    <a:pt x="220" y="635"/>
                  </a:cubicBezTo>
                  <a:cubicBezTo>
                    <a:pt x="319" y="615"/>
                    <a:pt x="419" y="615"/>
                    <a:pt x="518" y="595"/>
                  </a:cubicBezTo>
                  <a:cubicBezTo>
                    <a:pt x="657" y="536"/>
                    <a:pt x="777" y="516"/>
                    <a:pt x="916" y="516"/>
                  </a:cubicBezTo>
                  <a:cubicBezTo>
                    <a:pt x="996" y="496"/>
                    <a:pt x="1055" y="476"/>
                    <a:pt x="1075" y="396"/>
                  </a:cubicBezTo>
                  <a:cubicBezTo>
                    <a:pt x="1195" y="337"/>
                    <a:pt x="1294" y="297"/>
                    <a:pt x="1413" y="237"/>
                  </a:cubicBezTo>
                  <a:cubicBezTo>
                    <a:pt x="1354" y="98"/>
                    <a:pt x="1234" y="98"/>
                    <a:pt x="1075" y="78"/>
                  </a:cubicBezTo>
                  <a:cubicBezTo>
                    <a:pt x="1003" y="37"/>
                    <a:pt x="920" y="1"/>
                    <a:pt x="8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2939425" y="1949725"/>
              <a:ext cx="26900" cy="16600"/>
            </a:xfrm>
            <a:custGeom>
              <a:avLst/>
              <a:gdLst/>
              <a:ahLst/>
              <a:cxnLst/>
              <a:rect l="l" t="t" r="r" b="b"/>
              <a:pathLst>
                <a:path w="1076" h="664" extrusionOk="0">
                  <a:moveTo>
                    <a:pt x="975" y="0"/>
                  </a:moveTo>
                  <a:cubicBezTo>
                    <a:pt x="563" y="0"/>
                    <a:pt x="333" y="337"/>
                    <a:pt x="1" y="484"/>
                  </a:cubicBezTo>
                  <a:cubicBezTo>
                    <a:pt x="41" y="623"/>
                    <a:pt x="140" y="623"/>
                    <a:pt x="200" y="663"/>
                  </a:cubicBezTo>
                  <a:cubicBezTo>
                    <a:pt x="498" y="504"/>
                    <a:pt x="936" y="584"/>
                    <a:pt x="1075" y="166"/>
                  </a:cubicBezTo>
                  <a:lnTo>
                    <a:pt x="1075" y="7"/>
                  </a:lnTo>
                  <a:cubicBezTo>
                    <a:pt x="1041" y="2"/>
                    <a:pt x="1007" y="0"/>
                    <a:pt x="9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2952850" y="1757425"/>
              <a:ext cx="28375" cy="14450"/>
            </a:xfrm>
            <a:custGeom>
              <a:avLst/>
              <a:gdLst/>
              <a:ahLst/>
              <a:cxnLst/>
              <a:rect l="l" t="t" r="r" b="b"/>
              <a:pathLst>
                <a:path w="1135" h="578" extrusionOk="0">
                  <a:moveTo>
                    <a:pt x="888" y="0"/>
                  </a:moveTo>
                  <a:cubicBezTo>
                    <a:pt x="554" y="0"/>
                    <a:pt x="292" y="238"/>
                    <a:pt x="1" y="358"/>
                  </a:cubicBezTo>
                  <a:lnTo>
                    <a:pt x="220" y="577"/>
                  </a:lnTo>
                  <a:cubicBezTo>
                    <a:pt x="518" y="517"/>
                    <a:pt x="856" y="517"/>
                    <a:pt x="1055" y="199"/>
                  </a:cubicBezTo>
                  <a:cubicBezTo>
                    <a:pt x="1135" y="120"/>
                    <a:pt x="1135" y="80"/>
                    <a:pt x="1055" y="20"/>
                  </a:cubicBezTo>
                  <a:cubicBezTo>
                    <a:pt x="997" y="6"/>
                    <a:pt x="942" y="0"/>
                    <a:pt x="8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2577375" y="1728075"/>
              <a:ext cx="35350" cy="12450"/>
            </a:xfrm>
            <a:custGeom>
              <a:avLst/>
              <a:gdLst/>
              <a:ahLst/>
              <a:cxnLst/>
              <a:rect l="l" t="t" r="r" b="b"/>
              <a:pathLst>
                <a:path w="1414" h="498" extrusionOk="0">
                  <a:moveTo>
                    <a:pt x="1294" y="1"/>
                  </a:moveTo>
                  <a:cubicBezTo>
                    <a:pt x="896" y="180"/>
                    <a:pt x="419" y="60"/>
                    <a:pt x="61" y="339"/>
                  </a:cubicBezTo>
                  <a:cubicBezTo>
                    <a:pt x="1" y="379"/>
                    <a:pt x="1" y="458"/>
                    <a:pt x="61" y="498"/>
                  </a:cubicBezTo>
                  <a:cubicBezTo>
                    <a:pt x="498" y="458"/>
                    <a:pt x="876" y="379"/>
                    <a:pt x="1294" y="339"/>
                  </a:cubicBezTo>
                  <a:cubicBezTo>
                    <a:pt x="1413" y="239"/>
                    <a:pt x="1413" y="140"/>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2484400" y="1983200"/>
              <a:ext cx="29850" cy="14450"/>
            </a:xfrm>
            <a:custGeom>
              <a:avLst/>
              <a:gdLst/>
              <a:ahLst/>
              <a:cxnLst/>
              <a:rect l="l" t="t" r="r" b="b"/>
              <a:pathLst>
                <a:path w="1194" h="578" extrusionOk="0">
                  <a:moveTo>
                    <a:pt x="696" y="40"/>
                  </a:moveTo>
                  <a:cubicBezTo>
                    <a:pt x="477" y="180"/>
                    <a:pt x="239" y="279"/>
                    <a:pt x="0" y="398"/>
                  </a:cubicBezTo>
                  <a:lnTo>
                    <a:pt x="179" y="577"/>
                  </a:lnTo>
                  <a:cubicBezTo>
                    <a:pt x="537" y="438"/>
                    <a:pt x="855" y="319"/>
                    <a:pt x="1194" y="200"/>
                  </a:cubicBezTo>
                  <a:cubicBezTo>
                    <a:pt x="1074" y="1"/>
                    <a:pt x="875" y="80"/>
                    <a:pt x="69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2540575" y="1997625"/>
              <a:ext cx="26900" cy="13000"/>
            </a:xfrm>
            <a:custGeom>
              <a:avLst/>
              <a:gdLst/>
              <a:ahLst/>
              <a:cxnLst/>
              <a:rect l="l" t="t" r="r" b="b"/>
              <a:pathLst>
                <a:path w="1076" h="520" extrusionOk="0">
                  <a:moveTo>
                    <a:pt x="896" y="0"/>
                  </a:moveTo>
                  <a:cubicBezTo>
                    <a:pt x="578" y="20"/>
                    <a:pt x="279" y="120"/>
                    <a:pt x="1" y="319"/>
                  </a:cubicBezTo>
                  <a:cubicBezTo>
                    <a:pt x="80" y="359"/>
                    <a:pt x="120" y="438"/>
                    <a:pt x="180" y="498"/>
                  </a:cubicBezTo>
                  <a:cubicBezTo>
                    <a:pt x="295" y="505"/>
                    <a:pt x="414" y="519"/>
                    <a:pt x="532" y="519"/>
                  </a:cubicBezTo>
                  <a:cubicBezTo>
                    <a:pt x="719" y="519"/>
                    <a:pt x="904" y="485"/>
                    <a:pt x="1075" y="339"/>
                  </a:cubicBezTo>
                  <a:lnTo>
                    <a:pt x="1035" y="299"/>
                  </a:lnTo>
                  <a:cubicBezTo>
                    <a:pt x="936" y="219"/>
                    <a:pt x="976" y="8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2940925" y="1695175"/>
              <a:ext cx="26875" cy="10675"/>
            </a:xfrm>
            <a:custGeom>
              <a:avLst/>
              <a:gdLst/>
              <a:ahLst/>
              <a:cxnLst/>
              <a:rect l="l" t="t" r="r" b="b"/>
              <a:pathLst>
                <a:path w="1075" h="427" extrusionOk="0">
                  <a:moveTo>
                    <a:pt x="526" y="1"/>
                  </a:moveTo>
                  <a:cubicBezTo>
                    <a:pt x="298" y="1"/>
                    <a:pt x="146" y="140"/>
                    <a:pt x="1" y="382"/>
                  </a:cubicBezTo>
                  <a:cubicBezTo>
                    <a:pt x="87" y="413"/>
                    <a:pt x="165" y="426"/>
                    <a:pt x="241" y="426"/>
                  </a:cubicBezTo>
                  <a:cubicBezTo>
                    <a:pt x="498" y="426"/>
                    <a:pt x="721" y="275"/>
                    <a:pt x="1075" y="183"/>
                  </a:cubicBezTo>
                  <a:cubicBezTo>
                    <a:pt x="849" y="58"/>
                    <a:pt x="672" y="1"/>
                    <a:pt x="5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2773825" y="1948875"/>
              <a:ext cx="32850" cy="13475"/>
            </a:xfrm>
            <a:custGeom>
              <a:avLst/>
              <a:gdLst/>
              <a:ahLst/>
              <a:cxnLst/>
              <a:rect l="l" t="t" r="r" b="b"/>
              <a:pathLst>
                <a:path w="1314" h="539" extrusionOk="0">
                  <a:moveTo>
                    <a:pt x="916" y="1"/>
                  </a:moveTo>
                  <a:cubicBezTo>
                    <a:pt x="657" y="220"/>
                    <a:pt x="359" y="200"/>
                    <a:pt x="100" y="220"/>
                  </a:cubicBezTo>
                  <a:cubicBezTo>
                    <a:pt x="1" y="279"/>
                    <a:pt x="1" y="319"/>
                    <a:pt x="60" y="399"/>
                  </a:cubicBezTo>
                  <a:cubicBezTo>
                    <a:pt x="222" y="497"/>
                    <a:pt x="376" y="538"/>
                    <a:pt x="525" y="538"/>
                  </a:cubicBezTo>
                  <a:cubicBezTo>
                    <a:pt x="799" y="538"/>
                    <a:pt x="1056" y="400"/>
                    <a:pt x="1313" y="220"/>
                  </a:cubicBezTo>
                  <a:cubicBezTo>
                    <a:pt x="1134" y="200"/>
                    <a:pt x="995" y="18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2694750" y="1895225"/>
              <a:ext cx="41300" cy="15400"/>
            </a:xfrm>
            <a:custGeom>
              <a:avLst/>
              <a:gdLst/>
              <a:ahLst/>
              <a:cxnLst/>
              <a:rect l="l" t="t" r="r" b="b"/>
              <a:pathLst>
                <a:path w="1652" h="616" extrusionOk="0">
                  <a:moveTo>
                    <a:pt x="1488" y="1"/>
                  </a:moveTo>
                  <a:cubicBezTo>
                    <a:pt x="1431" y="1"/>
                    <a:pt x="1370" y="21"/>
                    <a:pt x="1314" y="58"/>
                  </a:cubicBezTo>
                  <a:cubicBezTo>
                    <a:pt x="896" y="178"/>
                    <a:pt x="478" y="237"/>
                    <a:pt x="100" y="436"/>
                  </a:cubicBezTo>
                  <a:cubicBezTo>
                    <a:pt x="1" y="516"/>
                    <a:pt x="1" y="556"/>
                    <a:pt x="100" y="615"/>
                  </a:cubicBezTo>
                  <a:cubicBezTo>
                    <a:pt x="657" y="536"/>
                    <a:pt x="1194" y="436"/>
                    <a:pt x="1652" y="78"/>
                  </a:cubicBezTo>
                  <a:cubicBezTo>
                    <a:pt x="1610" y="26"/>
                    <a:pt x="1551" y="1"/>
                    <a:pt x="14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2712650" y="1850425"/>
              <a:ext cx="21925" cy="12700"/>
            </a:xfrm>
            <a:custGeom>
              <a:avLst/>
              <a:gdLst/>
              <a:ahLst/>
              <a:cxnLst/>
              <a:rect l="l" t="t" r="r" b="b"/>
              <a:pathLst>
                <a:path w="877" h="508" extrusionOk="0">
                  <a:moveTo>
                    <a:pt x="617" y="0"/>
                  </a:moveTo>
                  <a:cubicBezTo>
                    <a:pt x="379" y="60"/>
                    <a:pt x="120" y="139"/>
                    <a:pt x="1" y="418"/>
                  </a:cubicBezTo>
                  <a:cubicBezTo>
                    <a:pt x="112" y="482"/>
                    <a:pt x="214" y="507"/>
                    <a:pt x="310" y="507"/>
                  </a:cubicBezTo>
                  <a:cubicBezTo>
                    <a:pt x="454" y="507"/>
                    <a:pt x="586" y="450"/>
                    <a:pt x="717" y="378"/>
                  </a:cubicBezTo>
                  <a:cubicBezTo>
                    <a:pt x="796" y="338"/>
                    <a:pt x="876" y="259"/>
                    <a:pt x="796" y="159"/>
                  </a:cubicBezTo>
                  <a:cubicBezTo>
                    <a:pt x="757" y="100"/>
                    <a:pt x="677"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2865825" y="1854975"/>
              <a:ext cx="20425" cy="14875"/>
            </a:xfrm>
            <a:custGeom>
              <a:avLst/>
              <a:gdLst/>
              <a:ahLst/>
              <a:cxnLst/>
              <a:rect l="l" t="t" r="r" b="b"/>
              <a:pathLst>
                <a:path w="817" h="595" extrusionOk="0">
                  <a:moveTo>
                    <a:pt x="504" y="1"/>
                  </a:moveTo>
                  <a:cubicBezTo>
                    <a:pt x="208" y="1"/>
                    <a:pt x="46" y="199"/>
                    <a:pt x="1" y="594"/>
                  </a:cubicBezTo>
                  <a:cubicBezTo>
                    <a:pt x="160" y="236"/>
                    <a:pt x="637" y="475"/>
                    <a:pt x="816" y="57"/>
                  </a:cubicBezTo>
                  <a:cubicBezTo>
                    <a:pt x="699" y="19"/>
                    <a:pt x="596" y="1"/>
                    <a:pt x="5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2503775" y="1745475"/>
              <a:ext cx="38825" cy="14700"/>
            </a:xfrm>
            <a:custGeom>
              <a:avLst/>
              <a:gdLst/>
              <a:ahLst/>
              <a:cxnLst/>
              <a:rect l="l" t="t" r="r" b="b"/>
              <a:pathLst>
                <a:path w="1553" h="588" extrusionOk="0">
                  <a:moveTo>
                    <a:pt x="1473" y="1"/>
                  </a:moveTo>
                  <a:cubicBezTo>
                    <a:pt x="976" y="1"/>
                    <a:pt x="518" y="180"/>
                    <a:pt x="80" y="359"/>
                  </a:cubicBezTo>
                  <a:cubicBezTo>
                    <a:pt x="21" y="399"/>
                    <a:pt x="1" y="478"/>
                    <a:pt x="61" y="558"/>
                  </a:cubicBezTo>
                  <a:cubicBezTo>
                    <a:pt x="90" y="578"/>
                    <a:pt x="120" y="588"/>
                    <a:pt x="153" y="588"/>
                  </a:cubicBezTo>
                  <a:cubicBezTo>
                    <a:pt x="185" y="588"/>
                    <a:pt x="220" y="578"/>
                    <a:pt x="259" y="558"/>
                  </a:cubicBezTo>
                  <a:cubicBezTo>
                    <a:pt x="657" y="359"/>
                    <a:pt x="1095" y="399"/>
                    <a:pt x="1473" y="160"/>
                  </a:cubicBezTo>
                  <a:cubicBezTo>
                    <a:pt x="1552" y="100"/>
                    <a:pt x="1552" y="61"/>
                    <a:pt x="14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2970775" y="1827550"/>
              <a:ext cx="25875" cy="12000"/>
            </a:xfrm>
            <a:custGeom>
              <a:avLst/>
              <a:gdLst/>
              <a:ahLst/>
              <a:cxnLst/>
              <a:rect l="l" t="t" r="r" b="b"/>
              <a:pathLst>
                <a:path w="1035" h="480" extrusionOk="0">
                  <a:moveTo>
                    <a:pt x="875" y="0"/>
                  </a:moveTo>
                  <a:cubicBezTo>
                    <a:pt x="577" y="0"/>
                    <a:pt x="279" y="0"/>
                    <a:pt x="20" y="199"/>
                  </a:cubicBezTo>
                  <a:cubicBezTo>
                    <a:pt x="20" y="259"/>
                    <a:pt x="0" y="299"/>
                    <a:pt x="0" y="358"/>
                  </a:cubicBezTo>
                  <a:cubicBezTo>
                    <a:pt x="20" y="418"/>
                    <a:pt x="80" y="478"/>
                    <a:pt x="139" y="478"/>
                  </a:cubicBezTo>
                  <a:cubicBezTo>
                    <a:pt x="160" y="479"/>
                    <a:pt x="180" y="479"/>
                    <a:pt x="200" y="479"/>
                  </a:cubicBezTo>
                  <a:cubicBezTo>
                    <a:pt x="525" y="479"/>
                    <a:pt x="753" y="330"/>
                    <a:pt x="1034" y="199"/>
                  </a:cubicBezTo>
                  <a:lnTo>
                    <a:pt x="1015" y="139"/>
                  </a:lnTo>
                  <a:cubicBezTo>
                    <a:pt x="975" y="100"/>
                    <a:pt x="935" y="80"/>
                    <a:pt x="915" y="40"/>
                  </a:cubicBezTo>
                  <a:lnTo>
                    <a:pt x="875"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2540575" y="1737000"/>
              <a:ext cx="32350" cy="12475"/>
            </a:xfrm>
            <a:custGeom>
              <a:avLst/>
              <a:gdLst/>
              <a:ahLst/>
              <a:cxnLst/>
              <a:rect l="l" t="t" r="r" b="b"/>
              <a:pathLst>
                <a:path w="1294" h="499" extrusionOk="0">
                  <a:moveTo>
                    <a:pt x="1166" y="0"/>
                  </a:moveTo>
                  <a:cubicBezTo>
                    <a:pt x="844" y="0"/>
                    <a:pt x="522" y="181"/>
                    <a:pt x="200" y="181"/>
                  </a:cubicBezTo>
                  <a:cubicBezTo>
                    <a:pt x="120" y="240"/>
                    <a:pt x="80" y="300"/>
                    <a:pt x="1" y="340"/>
                  </a:cubicBezTo>
                  <a:lnTo>
                    <a:pt x="1" y="499"/>
                  </a:lnTo>
                  <a:cubicBezTo>
                    <a:pt x="100" y="499"/>
                    <a:pt x="220" y="499"/>
                    <a:pt x="319" y="479"/>
                  </a:cubicBezTo>
                  <a:cubicBezTo>
                    <a:pt x="439" y="400"/>
                    <a:pt x="578" y="400"/>
                    <a:pt x="697" y="340"/>
                  </a:cubicBezTo>
                  <a:cubicBezTo>
                    <a:pt x="876" y="300"/>
                    <a:pt x="1095" y="320"/>
                    <a:pt x="1214" y="141"/>
                  </a:cubicBezTo>
                  <a:cubicBezTo>
                    <a:pt x="1294" y="101"/>
                    <a:pt x="1294" y="41"/>
                    <a:pt x="1214" y="2"/>
                  </a:cubicBezTo>
                  <a:cubicBezTo>
                    <a:pt x="1198" y="1"/>
                    <a:pt x="1182" y="0"/>
                    <a:pt x="11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2387400" y="1897175"/>
              <a:ext cx="9975" cy="43775"/>
            </a:xfrm>
            <a:custGeom>
              <a:avLst/>
              <a:gdLst/>
              <a:ahLst/>
              <a:cxnLst/>
              <a:rect l="l" t="t" r="r" b="b"/>
              <a:pathLst>
                <a:path w="399" h="1751" extrusionOk="0">
                  <a:moveTo>
                    <a:pt x="200" y="0"/>
                  </a:moveTo>
                  <a:cubicBezTo>
                    <a:pt x="1" y="199"/>
                    <a:pt x="81" y="478"/>
                    <a:pt x="41" y="696"/>
                  </a:cubicBezTo>
                  <a:lnTo>
                    <a:pt x="100" y="1751"/>
                  </a:lnTo>
                  <a:lnTo>
                    <a:pt x="240" y="1751"/>
                  </a:lnTo>
                  <a:cubicBezTo>
                    <a:pt x="299" y="1233"/>
                    <a:pt x="61" y="676"/>
                    <a:pt x="399" y="179"/>
                  </a:cubicBezTo>
                  <a:lnTo>
                    <a:pt x="399" y="40"/>
                  </a:lnTo>
                  <a:cubicBezTo>
                    <a:pt x="359" y="0"/>
                    <a:pt x="27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2609700" y="1724575"/>
              <a:ext cx="28875" cy="11975"/>
            </a:xfrm>
            <a:custGeom>
              <a:avLst/>
              <a:gdLst/>
              <a:ahLst/>
              <a:cxnLst/>
              <a:rect l="l" t="t" r="r" b="b"/>
              <a:pathLst>
                <a:path w="1155" h="479" extrusionOk="0">
                  <a:moveTo>
                    <a:pt x="1083" y="0"/>
                  </a:moveTo>
                  <a:cubicBezTo>
                    <a:pt x="752" y="0"/>
                    <a:pt x="435" y="151"/>
                    <a:pt x="131" y="151"/>
                  </a:cubicBezTo>
                  <a:cubicBezTo>
                    <a:pt x="88" y="151"/>
                    <a:pt x="44" y="148"/>
                    <a:pt x="1" y="141"/>
                  </a:cubicBezTo>
                  <a:lnTo>
                    <a:pt x="1" y="479"/>
                  </a:lnTo>
                  <a:cubicBezTo>
                    <a:pt x="399" y="379"/>
                    <a:pt x="777" y="280"/>
                    <a:pt x="1155" y="180"/>
                  </a:cubicBezTo>
                  <a:cubicBezTo>
                    <a:pt x="1155" y="121"/>
                    <a:pt x="1135" y="41"/>
                    <a:pt x="1135" y="1"/>
                  </a:cubicBezTo>
                  <a:cubicBezTo>
                    <a:pt x="1117" y="0"/>
                    <a:pt x="1100" y="0"/>
                    <a:pt x="1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2505350" y="2070725"/>
              <a:ext cx="27300" cy="14675"/>
            </a:xfrm>
            <a:custGeom>
              <a:avLst/>
              <a:gdLst/>
              <a:ahLst/>
              <a:cxnLst/>
              <a:rect l="l" t="t" r="r" b="b"/>
              <a:pathLst>
                <a:path w="1092" h="587" extrusionOk="0">
                  <a:moveTo>
                    <a:pt x="555" y="21"/>
                  </a:moveTo>
                  <a:cubicBezTo>
                    <a:pt x="435" y="180"/>
                    <a:pt x="157" y="1"/>
                    <a:pt x="37" y="220"/>
                  </a:cubicBezTo>
                  <a:cubicBezTo>
                    <a:pt x="37" y="279"/>
                    <a:pt x="37" y="319"/>
                    <a:pt x="17" y="359"/>
                  </a:cubicBezTo>
                  <a:cubicBezTo>
                    <a:pt x="0" y="494"/>
                    <a:pt x="27" y="586"/>
                    <a:pt x="157" y="586"/>
                  </a:cubicBezTo>
                  <a:cubicBezTo>
                    <a:pt x="180" y="586"/>
                    <a:pt x="207" y="584"/>
                    <a:pt x="236" y="578"/>
                  </a:cubicBezTo>
                  <a:cubicBezTo>
                    <a:pt x="515" y="478"/>
                    <a:pt x="833" y="399"/>
                    <a:pt x="1092" y="200"/>
                  </a:cubicBezTo>
                  <a:cubicBezTo>
                    <a:pt x="1052" y="140"/>
                    <a:pt x="1032" y="100"/>
                    <a:pt x="952" y="80"/>
                  </a:cubicBezTo>
                  <a:cubicBezTo>
                    <a:pt x="893" y="21"/>
                    <a:pt x="813" y="21"/>
                    <a:pt x="714" y="21"/>
                  </a:cubicBezTo>
                  <a:cubicBezTo>
                    <a:pt x="684" y="40"/>
                    <a:pt x="659" y="50"/>
                    <a:pt x="634" y="50"/>
                  </a:cubicBezTo>
                  <a:cubicBezTo>
                    <a:pt x="609" y="50"/>
                    <a:pt x="584" y="40"/>
                    <a:pt x="55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07100" y="1698900"/>
              <a:ext cx="25900" cy="12800"/>
            </a:xfrm>
            <a:custGeom>
              <a:avLst/>
              <a:gdLst/>
              <a:ahLst/>
              <a:cxnLst/>
              <a:rect l="l" t="t" r="r" b="b"/>
              <a:pathLst>
                <a:path w="1036" h="512" extrusionOk="0">
                  <a:moveTo>
                    <a:pt x="354" y="0"/>
                  </a:moveTo>
                  <a:cubicBezTo>
                    <a:pt x="269" y="0"/>
                    <a:pt x="185" y="29"/>
                    <a:pt x="100" y="113"/>
                  </a:cubicBezTo>
                  <a:cubicBezTo>
                    <a:pt x="1" y="233"/>
                    <a:pt x="1" y="332"/>
                    <a:pt x="100" y="432"/>
                  </a:cubicBezTo>
                  <a:lnTo>
                    <a:pt x="100" y="511"/>
                  </a:lnTo>
                  <a:cubicBezTo>
                    <a:pt x="359" y="233"/>
                    <a:pt x="777" y="432"/>
                    <a:pt x="1035" y="113"/>
                  </a:cubicBezTo>
                  <a:lnTo>
                    <a:pt x="1035" y="113"/>
                  </a:lnTo>
                  <a:cubicBezTo>
                    <a:pt x="996" y="125"/>
                    <a:pt x="957" y="130"/>
                    <a:pt x="919" y="130"/>
                  </a:cubicBezTo>
                  <a:cubicBezTo>
                    <a:pt x="721" y="130"/>
                    <a:pt x="536" y="0"/>
                    <a:pt x="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2914075" y="1958450"/>
              <a:ext cx="23900" cy="13350"/>
            </a:xfrm>
            <a:custGeom>
              <a:avLst/>
              <a:gdLst/>
              <a:ahLst/>
              <a:cxnLst/>
              <a:rect l="l" t="t" r="r" b="b"/>
              <a:pathLst>
                <a:path w="956" h="534" extrusionOk="0">
                  <a:moveTo>
                    <a:pt x="620" y="0"/>
                  </a:moveTo>
                  <a:cubicBezTo>
                    <a:pt x="541" y="0"/>
                    <a:pt x="458" y="16"/>
                    <a:pt x="378" y="16"/>
                  </a:cubicBezTo>
                  <a:cubicBezTo>
                    <a:pt x="259" y="76"/>
                    <a:pt x="299" y="235"/>
                    <a:pt x="179" y="314"/>
                  </a:cubicBezTo>
                  <a:cubicBezTo>
                    <a:pt x="100" y="334"/>
                    <a:pt x="60" y="334"/>
                    <a:pt x="0" y="334"/>
                  </a:cubicBezTo>
                  <a:cubicBezTo>
                    <a:pt x="120" y="533"/>
                    <a:pt x="319" y="493"/>
                    <a:pt x="518" y="513"/>
                  </a:cubicBezTo>
                  <a:cubicBezTo>
                    <a:pt x="657" y="473"/>
                    <a:pt x="756" y="394"/>
                    <a:pt x="876" y="314"/>
                  </a:cubicBezTo>
                  <a:cubicBezTo>
                    <a:pt x="955" y="274"/>
                    <a:pt x="955" y="215"/>
                    <a:pt x="876" y="135"/>
                  </a:cubicBezTo>
                  <a:cubicBezTo>
                    <a:pt x="809" y="25"/>
                    <a:pt x="718"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2857375" y="1684625"/>
              <a:ext cx="31850" cy="8775"/>
            </a:xfrm>
            <a:custGeom>
              <a:avLst/>
              <a:gdLst/>
              <a:ahLst/>
              <a:cxnLst/>
              <a:rect l="l" t="t" r="r" b="b"/>
              <a:pathLst>
                <a:path w="1274" h="351" extrusionOk="0">
                  <a:moveTo>
                    <a:pt x="542" y="0"/>
                  </a:moveTo>
                  <a:cubicBezTo>
                    <a:pt x="358" y="0"/>
                    <a:pt x="176" y="32"/>
                    <a:pt x="1" y="187"/>
                  </a:cubicBezTo>
                  <a:cubicBezTo>
                    <a:pt x="160" y="326"/>
                    <a:pt x="359" y="247"/>
                    <a:pt x="498" y="326"/>
                  </a:cubicBezTo>
                  <a:cubicBezTo>
                    <a:pt x="616" y="335"/>
                    <a:pt x="734" y="350"/>
                    <a:pt x="848" y="350"/>
                  </a:cubicBezTo>
                  <a:cubicBezTo>
                    <a:pt x="1002" y="350"/>
                    <a:pt x="1148" y="321"/>
                    <a:pt x="1274" y="207"/>
                  </a:cubicBezTo>
                  <a:cubicBezTo>
                    <a:pt x="1194" y="147"/>
                    <a:pt x="1134" y="88"/>
                    <a:pt x="1055" y="8"/>
                  </a:cubicBezTo>
                  <a:cubicBezTo>
                    <a:pt x="1010" y="13"/>
                    <a:pt x="964" y="15"/>
                    <a:pt x="919" y="15"/>
                  </a:cubicBezTo>
                  <a:cubicBezTo>
                    <a:pt x="793" y="15"/>
                    <a:pt x="667" y="0"/>
                    <a:pt x="5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2453050" y="2112250"/>
              <a:ext cx="26400" cy="11650"/>
            </a:xfrm>
            <a:custGeom>
              <a:avLst/>
              <a:gdLst/>
              <a:ahLst/>
              <a:cxnLst/>
              <a:rect l="l" t="t" r="r" b="b"/>
              <a:pathLst>
                <a:path w="1056" h="466" extrusionOk="0">
                  <a:moveTo>
                    <a:pt x="839" y="1"/>
                  </a:moveTo>
                  <a:cubicBezTo>
                    <a:pt x="737" y="1"/>
                    <a:pt x="617" y="50"/>
                    <a:pt x="518" y="50"/>
                  </a:cubicBezTo>
                  <a:cubicBezTo>
                    <a:pt x="399" y="90"/>
                    <a:pt x="299" y="90"/>
                    <a:pt x="200" y="90"/>
                  </a:cubicBezTo>
                  <a:cubicBezTo>
                    <a:pt x="140" y="190"/>
                    <a:pt x="1" y="289"/>
                    <a:pt x="21" y="349"/>
                  </a:cubicBezTo>
                  <a:cubicBezTo>
                    <a:pt x="42" y="444"/>
                    <a:pt x="102" y="466"/>
                    <a:pt x="171" y="466"/>
                  </a:cubicBezTo>
                  <a:cubicBezTo>
                    <a:pt x="233" y="466"/>
                    <a:pt x="303" y="448"/>
                    <a:pt x="359" y="448"/>
                  </a:cubicBezTo>
                  <a:cubicBezTo>
                    <a:pt x="388" y="454"/>
                    <a:pt x="421" y="457"/>
                    <a:pt x="454" y="457"/>
                  </a:cubicBezTo>
                  <a:cubicBezTo>
                    <a:pt x="536" y="457"/>
                    <a:pt x="627" y="443"/>
                    <a:pt x="697" y="428"/>
                  </a:cubicBezTo>
                  <a:cubicBezTo>
                    <a:pt x="796" y="309"/>
                    <a:pt x="936" y="289"/>
                    <a:pt x="1055" y="249"/>
                  </a:cubicBezTo>
                  <a:cubicBezTo>
                    <a:pt x="1025" y="50"/>
                    <a:pt x="941" y="1"/>
                    <a:pt x="8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2740500" y="1886725"/>
              <a:ext cx="23900" cy="13950"/>
            </a:xfrm>
            <a:custGeom>
              <a:avLst/>
              <a:gdLst/>
              <a:ahLst/>
              <a:cxnLst/>
              <a:rect l="l" t="t" r="r" b="b"/>
              <a:pathLst>
                <a:path w="956" h="558" extrusionOk="0">
                  <a:moveTo>
                    <a:pt x="876" y="80"/>
                  </a:moveTo>
                  <a:cubicBezTo>
                    <a:pt x="578" y="100"/>
                    <a:pt x="200" y="0"/>
                    <a:pt x="1" y="557"/>
                  </a:cubicBezTo>
                  <a:cubicBezTo>
                    <a:pt x="359" y="418"/>
                    <a:pt x="657" y="518"/>
                    <a:pt x="876" y="279"/>
                  </a:cubicBezTo>
                  <a:cubicBezTo>
                    <a:pt x="956" y="199"/>
                    <a:pt x="956" y="160"/>
                    <a:pt x="87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2940425" y="1867775"/>
              <a:ext cx="18925" cy="13050"/>
            </a:xfrm>
            <a:custGeom>
              <a:avLst/>
              <a:gdLst/>
              <a:ahLst/>
              <a:cxnLst/>
              <a:rect l="l" t="t" r="r" b="b"/>
              <a:pathLst>
                <a:path w="757" h="522" extrusionOk="0">
                  <a:moveTo>
                    <a:pt x="356" y="1"/>
                  </a:moveTo>
                  <a:cubicBezTo>
                    <a:pt x="231" y="1"/>
                    <a:pt x="113" y="50"/>
                    <a:pt x="1" y="162"/>
                  </a:cubicBezTo>
                  <a:cubicBezTo>
                    <a:pt x="1" y="301"/>
                    <a:pt x="40" y="440"/>
                    <a:pt x="200" y="520"/>
                  </a:cubicBezTo>
                  <a:cubicBezTo>
                    <a:pt x="211" y="521"/>
                    <a:pt x="222" y="521"/>
                    <a:pt x="233" y="521"/>
                  </a:cubicBezTo>
                  <a:cubicBezTo>
                    <a:pt x="415" y="521"/>
                    <a:pt x="547" y="375"/>
                    <a:pt x="697" y="281"/>
                  </a:cubicBezTo>
                  <a:cubicBezTo>
                    <a:pt x="757" y="221"/>
                    <a:pt x="757" y="142"/>
                    <a:pt x="657" y="82"/>
                  </a:cubicBezTo>
                  <a:cubicBezTo>
                    <a:pt x="553" y="30"/>
                    <a:pt x="452" y="1"/>
                    <a:pt x="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2949375" y="1725100"/>
              <a:ext cx="24400" cy="11950"/>
            </a:xfrm>
            <a:custGeom>
              <a:avLst/>
              <a:gdLst/>
              <a:ahLst/>
              <a:cxnLst/>
              <a:rect l="l" t="t" r="r" b="b"/>
              <a:pathLst>
                <a:path w="976" h="478" extrusionOk="0">
                  <a:moveTo>
                    <a:pt x="936" y="0"/>
                  </a:moveTo>
                  <a:cubicBezTo>
                    <a:pt x="657" y="120"/>
                    <a:pt x="299" y="0"/>
                    <a:pt x="1" y="478"/>
                  </a:cubicBezTo>
                  <a:cubicBezTo>
                    <a:pt x="399" y="358"/>
                    <a:pt x="677" y="279"/>
                    <a:pt x="975" y="199"/>
                  </a:cubicBezTo>
                  <a:cubicBezTo>
                    <a:pt x="956" y="120"/>
                    <a:pt x="936" y="60"/>
                    <a:pt x="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2988175" y="1787750"/>
              <a:ext cx="21900" cy="13400"/>
            </a:xfrm>
            <a:custGeom>
              <a:avLst/>
              <a:gdLst/>
              <a:ahLst/>
              <a:cxnLst/>
              <a:rect l="l" t="t" r="r" b="b"/>
              <a:pathLst>
                <a:path w="876" h="536" extrusionOk="0">
                  <a:moveTo>
                    <a:pt x="498" y="1"/>
                  </a:moveTo>
                  <a:cubicBezTo>
                    <a:pt x="319" y="80"/>
                    <a:pt x="159" y="160"/>
                    <a:pt x="0" y="239"/>
                  </a:cubicBezTo>
                  <a:cubicBezTo>
                    <a:pt x="100" y="319"/>
                    <a:pt x="219" y="418"/>
                    <a:pt x="319" y="518"/>
                  </a:cubicBezTo>
                  <a:cubicBezTo>
                    <a:pt x="364" y="530"/>
                    <a:pt x="408" y="536"/>
                    <a:pt x="449" y="536"/>
                  </a:cubicBezTo>
                  <a:cubicBezTo>
                    <a:pt x="605" y="536"/>
                    <a:pt x="734" y="457"/>
                    <a:pt x="876" y="379"/>
                  </a:cubicBezTo>
                  <a:lnTo>
                    <a:pt x="697" y="200"/>
                  </a:lnTo>
                  <a:cubicBezTo>
                    <a:pt x="637" y="160"/>
                    <a:pt x="597" y="100"/>
                    <a:pt x="597" y="21"/>
                  </a:cubicBezTo>
                  <a:cubicBezTo>
                    <a:pt x="577" y="21"/>
                    <a:pt x="518"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2979225" y="1754500"/>
              <a:ext cx="17425" cy="11350"/>
            </a:xfrm>
            <a:custGeom>
              <a:avLst/>
              <a:gdLst/>
              <a:ahLst/>
              <a:cxnLst/>
              <a:rect l="l" t="t" r="r" b="b"/>
              <a:pathLst>
                <a:path w="697" h="454" extrusionOk="0">
                  <a:moveTo>
                    <a:pt x="453" y="1"/>
                  </a:moveTo>
                  <a:cubicBezTo>
                    <a:pt x="303" y="1"/>
                    <a:pt x="156" y="158"/>
                    <a:pt x="0" y="197"/>
                  </a:cubicBezTo>
                  <a:lnTo>
                    <a:pt x="0" y="276"/>
                  </a:lnTo>
                  <a:lnTo>
                    <a:pt x="0" y="336"/>
                  </a:lnTo>
                  <a:cubicBezTo>
                    <a:pt x="123" y="408"/>
                    <a:pt x="246" y="453"/>
                    <a:pt x="363" y="453"/>
                  </a:cubicBezTo>
                  <a:cubicBezTo>
                    <a:pt x="474" y="453"/>
                    <a:pt x="580" y="413"/>
                    <a:pt x="677" y="316"/>
                  </a:cubicBezTo>
                  <a:cubicBezTo>
                    <a:pt x="677" y="276"/>
                    <a:pt x="696" y="217"/>
                    <a:pt x="696" y="177"/>
                  </a:cubicBezTo>
                  <a:cubicBezTo>
                    <a:pt x="613" y="45"/>
                    <a:pt x="533"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2814100" y="2005900"/>
              <a:ext cx="20425" cy="8750"/>
            </a:xfrm>
            <a:custGeom>
              <a:avLst/>
              <a:gdLst/>
              <a:ahLst/>
              <a:cxnLst/>
              <a:rect l="l" t="t" r="r" b="b"/>
              <a:pathLst>
                <a:path w="817" h="350" extrusionOk="0">
                  <a:moveTo>
                    <a:pt x="367" y="0"/>
                  </a:moveTo>
                  <a:cubicBezTo>
                    <a:pt x="237" y="0"/>
                    <a:pt x="117" y="41"/>
                    <a:pt x="1" y="167"/>
                  </a:cubicBezTo>
                  <a:cubicBezTo>
                    <a:pt x="21" y="246"/>
                    <a:pt x="80" y="306"/>
                    <a:pt x="180" y="326"/>
                  </a:cubicBezTo>
                  <a:cubicBezTo>
                    <a:pt x="191" y="325"/>
                    <a:pt x="203" y="324"/>
                    <a:pt x="214" y="324"/>
                  </a:cubicBezTo>
                  <a:cubicBezTo>
                    <a:pt x="298" y="324"/>
                    <a:pt x="396" y="349"/>
                    <a:pt x="490" y="349"/>
                  </a:cubicBezTo>
                  <a:cubicBezTo>
                    <a:pt x="618" y="349"/>
                    <a:pt x="741" y="303"/>
                    <a:pt x="816" y="87"/>
                  </a:cubicBezTo>
                  <a:cubicBezTo>
                    <a:pt x="653" y="46"/>
                    <a:pt x="505" y="0"/>
                    <a:pt x="3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2623625" y="1945150"/>
              <a:ext cx="23900" cy="9175"/>
            </a:xfrm>
            <a:custGeom>
              <a:avLst/>
              <a:gdLst/>
              <a:ahLst/>
              <a:cxnLst/>
              <a:rect l="l" t="t" r="r" b="b"/>
              <a:pathLst>
                <a:path w="956" h="367" extrusionOk="0">
                  <a:moveTo>
                    <a:pt x="571" y="0"/>
                  </a:moveTo>
                  <a:cubicBezTo>
                    <a:pt x="372" y="0"/>
                    <a:pt x="181" y="67"/>
                    <a:pt x="1" y="289"/>
                  </a:cubicBezTo>
                  <a:cubicBezTo>
                    <a:pt x="175" y="328"/>
                    <a:pt x="334" y="366"/>
                    <a:pt x="478" y="366"/>
                  </a:cubicBezTo>
                  <a:cubicBezTo>
                    <a:pt x="630" y="366"/>
                    <a:pt x="764" y="323"/>
                    <a:pt x="876" y="190"/>
                  </a:cubicBezTo>
                  <a:cubicBezTo>
                    <a:pt x="956" y="130"/>
                    <a:pt x="936" y="70"/>
                    <a:pt x="836" y="31"/>
                  </a:cubicBezTo>
                  <a:cubicBezTo>
                    <a:pt x="746" y="13"/>
                    <a:pt x="658" y="0"/>
                    <a:pt x="5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2422225" y="1832025"/>
              <a:ext cx="25875" cy="13950"/>
            </a:xfrm>
            <a:custGeom>
              <a:avLst/>
              <a:gdLst/>
              <a:ahLst/>
              <a:cxnLst/>
              <a:rect l="l" t="t" r="r" b="b"/>
              <a:pathLst>
                <a:path w="1035" h="558" extrusionOk="0">
                  <a:moveTo>
                    <a:pt x="787" y="0"/>
                  </a:moveTo>
                  <a:cubicBezTo>
                    <a:pt x="496" y="0"/>
                    <a:pt x="300" y="238"/>
                    <a:pt x="60" y="358"/>
                  </a:cubicBezTo>
                  <a:lnTo>
                    <a:pt x="0" y="418"/>
                  </a:lnTo>
                  <a:lnTo>
                    <a:pt x="60" y="498"/>
                  </a:lnTo>
                  <a:cubicBezTo>
                    <a:pt x="100" y="517"/>
                    <a:pt x="179" y="517"/>
                    <a:pt x="239" y="557"/>
                  </a:cubicBezTo>
                  <a:cubicBezTo>
                    <a:pt x="254" y="528"/>
                    <a:pt x="279" y="510"/>
                    <a:pt x="323" y="510"/>
                  </a:cubicBezTo>
                  <a:cubicBezTo>
                    <a:pt x="339" y="510"/>
                    <a:pt x="357" y="512"/>
                    <a:pt x="378" y="517"/>
                  </a:cubicBezTo>
                  <a:cubicBezTo>
                    <a:pt x="538" y="398"/>
                    <a:pt x="776" y="517"/>
                    <a:pt x="935" y="358"/>
                  </a:cubicBezTo>
                  <a:cubicBezTo>
                    <a:pt x="975" y="318"/>
                    <a:pt x="995" y="279"/>
                    <a:pt x="1035" y="199"/>
                  </a:cubicBezTo>
                  <a:cubicBezTo>
                    <a:pt x="1035" y="120"/>
                    <a:pt x="975" y="80"/>
                    <a:pt x="935" y="20"/>
                  </a:cubicBezTo>
                  <a:cubicBezTo>
                    <a:pt x="883" y="6"/>
                    <a:pt x="834"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2796700" y="2010050"/>
              <a:ext cx="21900" cy="8775"/>
            </a:xfrm>
            <a:custGeom>
              <a:avLst/>
              <a:gdLst/>
              <a:ahLst/>
              <a:cxnLst/>
              <a:rect l="l" t="t" r="r" b="b"/>
              <a:pathLst>
                <a:path w="876" h="351" extrusionOk="0">
                  <a:moveTo>
                    <a:pt x="697" y="1"/>
                  </a:moveTo>
                  <a:cubicBezTo>
                    <a:pt x="438" y="21"/>
                    <a:pt x="200" y="1"/>
                    <a:pt x="1" y="140"/>
                  </a:cubicBezTo>
                  <a:lnTo>
                    <a:pt x="200" y="339"/>
                  </a:lnTo>
                  <a:cubicBezTo>
                    <a:pt x="247" y="347"/>
                    <a:pt x="295" y="351"/>
                    <a:pt x="342" y="351"/>
                  </a:cubicBezTo>
                  <a:cubicBezTo>
                    <a:pt x="532" y="351"/>
                    <a:pt x="717" y="287"/>
                    <a:pt x="876" y="160"/>
                  </a:cubicBezTo>
                  <a:cubicBezTo>
                    <a:pt x="796" y="120"/>
                    <a:pt x="737" y="41"/>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2858875" y="1976675"/>
              <a:ext cx="10950" cy="10975"/>
            </a:xfrm>
            <a:custGeom>
              <a:avLst/>
              <a:gdLst/>
              <a:ahLst/>
              <a:cxnLst/>
              <a:rect l="l" t="t" r="r" b="b"/>
              <a:pathLst>
                <a:path w="438" h="439" extrusionOk="0">
                  <a:moveTo>
                    <a:pt x="275" y="0"/>
                  </a:moveTo>
                  <a:cubicBezTo>
                    <a:pt x="129" y="0"/>
                    <a:pt x="75" y="94"/>
                    <a:pt x="20" y="222"/>
                  </a:cubicBezTo>
                  <a:cubicBezTo>
                    <a:pt x="0" y="341"/>
                    <a:pt x="40" y="401"/>
                    <a:pt x="139" y="421"/>
                  </a:cubicBezTo>
                  <a:cubicBezTo>
                    <a:pt x="176" y="433"/>
                    <a:pt x="210" y="439"/>
                    <a:pt x="240" y="439"/>
                  </a:cubicBezTo>
                  <a:cubicBezTo>
                    <a:pt x="356" y="439"/>
                    <a:pt x="422" y="356"/>
                    <a:pt x="438" y="262"/>
                  </a:cubicBezTo>
                  <a:cubicBezTo>
                    <a:pt x="438" y="142"/>
                    <a:pt x="418" y="63"/>
                    <a:pt x="319" y="3"/>
                  </a:cubicBezTo>
                  <a:cubicBezTo>
                    <a:pt x="303" y="1"/>
                    <a:pt x="289"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2846925" y="1689200"/>
              <a:ext cx="23900" cy="8075"/>
            </a:xfrm>
            <a:custGeom>
              <a:avLst/>
              <a:gdLst/>
              <a:ahLst/>
              <a:cxnLst/>
              <a:rect l="l" t="t" r="r" b="b"/>
              <a:pathLst>
                <a:path w="956" h="323" extrusionOk="0">
                  <a:moveTo>
                    <a:pt x="614" y="0"/>
                  </a:moveTo>
                  <a:cubicBezTo>
                    <a:pt x="560" y="0"/>
                    <a:pt x="507" y="4"/>
                    <a:pt x="458" y="4"/>
                  </a:cubicBezTo>
                  <a:cubicBezTo>
                    <a:pt x="319" y="64"/>
                    <a:pt x="200" y="123"/>
                    <a:pt x="80" y="163"/>
                  </a:cubicBezTo>
                  <a:cubicBezTo>
                    <a:pt x="1" y="223"/>
                    <a:pt x="1" y="263"/>
                    <a:pt x="80" y="322"/>
                  </a:cubicBezTo>
                  <a:cubicBezTo>
                    <a:pt x="379" y="322"/>
                    <a:pt x="677" y="302"/>
                    <a:pt x="956" y="143"/>
                  </a:cubicBezTo>
                  <a:cubicBezTo>
                    <a:pt x="859" y="19"/>
                    <a:pt x="734" y="0"/>
                    <a:pt x="6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2994150" y="1898650"/>
              <a:ext cx="19900" cy="12225"/>
            </a:xfrm>
            <a:custGeom>
              <a:avLst/>
              <a:gdLst/>
              <a:ahLst/>
              <a:cxnLst/>
              <a:rect l="l" t="t" r="r" b="b"/>
              <a:pathLst>
                <a:path w="796" h="489" extrusionOk="0">
                  <a:moveTo>
                    <a:pt x="637" y="1"/>
                  </a:moveTo>
                  <a:cubicBezTo>
                    <a:pt x="458" y="21"/>
                    <a:pt x="279" y="61"/>
                    <a:pt x="99" y="120"/>
                  </a:cubicBezTo>
                  <a:cubicBezTo>
                    <a:pt x="0" y="240"/>
                    <a:pt x="0" y="339"/>
                    <a:pt x="99" y="478"/>
                  </a:cubicBezTo>
                  <a:cubicBezTo>
                    <a:pt x="145" y="485"/>
                    <a:pt x="190" y="489"/>
                    <a:pt x="233" y="489"/>
                  </a:cubicBezTo>
                  <a:cubicBezTo>
                    <a:pt x="436" y="489"/>
                    <a:pt x="616" y="417"/>
                    <a:pt x="796" y="319"/>
                  </a:cubicBezTo>
                  <a:cubicBezTo>
                    <a:pt x="756" y="220"/>
                    <a:pt x="676" y="100"/>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2679825" y="1862475"/>
              <a:ext cx="15950" cy="10800"/>
            </a:xfrm>
            <a:custGeom>
              <a:avLst/>
              <a:gdLst/>
              <a:ahLst/>
              <a:cxnLst/>
              <a:rect l="l" t="t" r="r" b="b"/>
              <a:pathLst>
                <a:path w="638" h="432" extrusionOk="0">
                  <a:moveTo>
                    <a:pt x="336" y="0"/>
                  </a:moveTo>
                  <a:cubicBezTo>
                    <a:pt x="229" y="0"/>
                    <a:pt x="125" y="59"/>
                    <a:pt x="21" y="195"/>
                  </a:cubicBezTo>
                  <a:cubicBezTo>
                    <a:pt x="1" y="234"/>
                    <a:pt x="1" y="334"/>
                    <a:pt x="21" y="354"/>
                  </a:cubicBezTo>
                  <a:cubicBezTo>
                    <a:pt x="68" y="410"/>
                    <a:pt x="110" y="431"/>
                    <a:pt x="151" y="431"/>
                  </a:cubicBezTo>
                  <a:cubicBezTo>
                    <a:pt x="265" y="431"/>
                    <a:pt x="360" y="263"/>
                    <a:pt x="484" y="263"/>
                  </a:cubicBezTo>
                  <a:cubicBezTo>
                    <a:pt x="501" y="263"/>
                    <a:pt x="519" y="267"/>
                    <a:pt x="538" y="274"/>
                  </a:cubicBezTo>
                  <a:cubicBezTo>
                    <a:pt x="548" y="277"/>
                    <a:pt x="557" y="279"/>
                    <a:pt x="565" y="279"/>
                  </a:cubicBezTo>
                  <a:cubicBezTo>
                    <a:pt x="609" y="279"/>
                    <a:pt x="637" y="235"/>
                    <a:pt x="637" y="135"/>
                  </a:cubicBezTo>
                  <a:cubicBezTo>
                    <a:pt x="533" y="49"/>
                    <a:pt x="433"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2675350" y="1906125"/>
              <a:ext cx="21925" cy="9975"/>
            </a:xfrm>
            <a:custGeom>
              <a:avLst/>
              <a:gdLst/>
              <a:ahLst/>
              <a:cxnLst/>
              <a:rect l="l" t="t" r="r" b="b"/>
              <a:pathLst>
                <a:path w="877" h="399" extrusionOk="0">
                  <a:moveTo>
                    <a:pt x="876" y="0"/>
                  </a:moveTo>
                  <a:cubicBezTo>
                    <a:pt x="578" y="20"/>
                    <a:pt x="279" y="40"/>
                    <a:pt x="1" y="40"/>
                  </a:cubicBezTo>
                  <a:cubicBezTo>
                    <a:pt x="1" y="179"/>
                    <a:pt x="21" y="259"/>
                    <a:pt x="21" y="398"/>
                  </a:cubicBezTo>
                  <a:cubicBezTo>
                    <a:pt x="299" y="318"/>
                    <a:pt x="617" y="378"/>
                    <a:pt x="876" y="179"/>
                  </a:cubicBezTo>
                  <a:lnTo>
                    <a:pt x="876"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2497825" y="2040825"/>
              <a:ext cx="13450" cy="13325"/>
            </a:xfrm>
            <a:custGeom>
              <a:avLst/>
              <a:gdLst/>
              <a:ahLst/>
              <a:cxnLst/>
              <a:rect l="l" t="t" r="r" b="b"/>
              <a:pathLst>
                <a:path w="538" h="533" extrusionOk="0">
                  <a:moveTo>
                    <a:pt x="466" y="1"/>
                  </a:moveTo>
                  <a:cubicBezTo>
                    <a:pt x="258" y="1"/>
                    <a:pt x="129" y="111"/>
                    <a:pt x="0" y="222"/>
                  </a:cubicBezTo>
                  <a:cubicBezTo>
                    <a:pt x="0" y="361"/>
                    <a:pt x="40" y="461"/>
                    <a:pt x="159" y="520"/>
                  </a:cubicBezTo>
                  <a:cubicBezTo>
                    <a:pt x="193" y="529"/>
                    <a:pt x="225" y="533"/>
                    <a:pt x="256" y="533"/>
                  </a:cubicBezTo>
                  <a:cubicBezTo>
                    <a:pt x="369" y="533"/>
                    <a:pt x="459" y="479"/>
                    <a:pt x="537" y="401"/>
                  </a:cubicBezTo>
                  <a:cubicBezTo>
                    <a:pt x="537" y="282"/>
                    <a:pt x="517" y="123"/>
                    <a:pt x="517" y="3"/>
                  </a:cubicBezTo>
                  <a:cubicBezTo>
                    <a:pt x="500" y="2"/>
                    <a:pt x="482" y="1"/>
                    <a:pt x="4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2662925" y="2043375"/>
              <a:ext cx="19750" cy="11475"/>
            </a:xfrm>
            <a:custGeom>
              <a:avLst/>
              <a:gdLst/>
              <a:ahLst/>
              <a:cxnLst/>
              <a:rect l="l" t="t" r="r" b="b"/>
              <a:pathLst>
                <a:path w="790" h="459" extrusionOk="0">
                  <a:moveTo>
                    <a:pt x="219" y="1"/>
                  </a:moveTo>
                  <a:cubicBezTo>
                    <a:pt x="199" y="1"/>
                    <a:pt x="180" y="21"/>
                    <a:pt x="160" y="80"/>
                  </a:cubicBezTo>
                  <a:cubicBezTo>
                    <a:pt x="0" y="359"/>
                    <a:pt x="120" y="418"/>
                    <a:pt x="378" y="458"/>
                  </a:cubicBezTo>
                  <a:cubicBezTo>
                    <a:pt x="478" y="418"/>
                    <a:pt x="577" y="398"/>
                    <a:pt x="657" y="379"/>
                  </a:cubicBezTo>
                  <a:cubicBezTo>
                    <a:pt x="790" y="60"/>
                    <a:pt x="639" y="51"/>
                    <a:pt x="483" y="51"/>
                  </a:cubicBezTo>
                  <a:cubicBezTo>
                    <a:pt x="474" y="51"/>
                    <a:pt x="465" y="51"/>
                    <a:pt x="456" y="51"/>
                  </a:cubicBezTo>
                  <a:cubicBezTo>
                    <a:pt x="387" y="51"/>
                    <a:pt x="320" y="50"/>
                    <a:pt x="279" y="21"/>
                  </a:cubicBezTo>
                  <a:cubicBezTo>
                    <a:pt x="279" y="21"/>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2468975" y="1844450"/>
              <a:ext cx="32850" cy="8975"/>
            </a:xfrm>
            <a:custGeom>
              <a:avLst/>
              <a:gdLst/>
              <a:ahLst/>
              <a:cxnLst/>
              <a:rect l="l" t="t" r="r" b="b"/>
              <a:pathLst>
                <a:path w="1314" h="359" extrusionOk="0">
                  <a:moveTo>
                    <a:pt x="418" y="1"/>
                  </a:moveTo>
                  <a:cubicBezTo>
                    <a:pt x="319" y="20"/>
                    <a:pt x="199" y="20"/>
                    <a:pt x="80" y="20"/>
                  </a:cubicBezTo>
                  <a:cubicBezTo>
                    <a:pt x="20" y="80"/>
                    <a:pt x="0" y="120"/>
                    <a:pt x="20" y="199"/>
                  </a:cubicBezTo>
                  <a:cubicBezTo>
                    <a:pt x="120" y="319"/>
                    <a:pt x="299" y="279"/>
                    <a:pt x="398" y="359"/>
                  </a:cubicBezTo>
                  <a:cubicBezTo>
                    <a:pt x="617" y="279"/>
                    <a:pt x="876" y="199"/>
                    <a:pt x="1313" y="80"/>
                  </a:cubicBezTo>
                  <a:cubicBezTo>
                    <a:pt x="876" y="20"/>
                    <a:pt x="657" y="2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2882250" y="1884225"/>
              <a:ext cx="13950" cy="11325"/>
            </a:xfrm>
            <a:custGeom>
              <a:avLst/>
              <a:gdLst/>
              <a:ahLst/>
              <a:cxnLst/>
              <a:rect l="l" t="t" r="r" b="b"/>
              <a:pathLst>
                <a:path w="558" h="453" extrusionOk="0">
                  <a:moveTo>
                    <a:pt x="378" y="1"/>
                  </a:moveTo>
                  <a:cubicBezTo>
                    <a:pt x="199" y="21"/>
                    <a:pt x="0" y="100"/>
                    <a:pt x="60" y="299"/>
                  </a:cubicBezTo>
                  <a:cubicBezTo>
                    <a:pt x="106" y="414"/>
                    <a:pt x="164" y="453"/>
                    <a:pt x="228" y="453"/>
                  </a:cubicBezTo>
                  <a:cubicBezTo>
                    <a:pt x="330" y="453"/>
                    <a:pt x="447" y="356"/>
                    <a:pt x="557" y="319"/>
                  </a:cubicBezTo>
                  <a:cubicBezTo>
                    <a:pt x="557" y="180"/>
                    <a:pt x="497" y="8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2493350" y="2079675"/>
              <a:ext cx="17925" cy="13950"/>
            </a:xfrm>
            <a:custGeom>
              <a:avLst/>
              <a:gdLst/>
              <a:ahLst/>
              <a:cxnLst/>
              <a:rect l="l" t="t" r="r" b="b"/>
              <a:pathLst>
                <a:path w="717" h="558" extrusionOk="0">
                  <a:moveTo>
                    <a:pt x="497" y="1"/>
                  </a:moveTo>
                  <a:cubicBezTo>
                    <a:pt x="298" y="21"/>
                    <a:pt x="100" y="1"/>
                    <a:pt x="0" y="180"/>
                  </a:cubicBezTo>
                  <a:cubicBezTo>
                    <a:pt x="0" y="319"/>
                    <a:pt x="80" y="419"/>
                    <a:pt x="179" y="478"/>
                  </a:cubicBezTo>
                  <a:lnTo>
                    <a:pt x="179" y="558"/>
                  </a:lnTo>
                  <a:cubicBezTo>
                    <a:pt x="338" y="438"/>
                    <a:pt x="537" y="339"/>
                    <a:pt x="716" y="220"/>
                  </a:cubicBezTo>
                  <a:lnTo>
                    <a:pt x="49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2480900" y="2123450"/>
              <a:ext cx="20425" cy="9725"/>
            </a:xfrm>
            <a:custGeom>
              <a:avLst/>
              <a:gdLst/>
              <a:ahLst/>
              <a:cxnLst/>
              <a:rect l="l" t="t" r="r" b="b"/>
              <a:pathLst>
                <a:path w="817" h="389" extrusionOk="0">
                  <a:moveTo>
                    <a:pt x="637" y="0"/>
                  </a:moveTo>
                  <a:cubicBezTo>
                    <a:pt x="419" y="80"/>
                    <a:pt x="220" y="140"/>
                    <a:pt x="1" y="199"/>
                  </a:cubicBezTo>
                  <a:cubicBezTo>
                    <a:pt x="104" y="349"/>
                    <a:pt x="224" y="389"/>
                    <a:pt x="354" y="389"/>
                  </a:cubicBezTo>
                  <a:cubicBezTo>
                    <a:pt x="500" y="389"/>
                    <a:pt x="658" y="339"/>
                    <a:pt x="816" y="339"/>
                  </a:cubicBezTo>
                  <a:cubicBezTo>
                    <a:pt x="737" y="199"/>
                    <a:pt x="697" y="100"/>
                    <a:pt x="6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442625" y="1743750"/>
              <a:ext cx="28350" cy="10225"/>
            </a:xfrm>
            <a:custGeom>
              <a:avLst/>
              <a:gdLst/>
              <a:ahLst/>
              <a:cxnLst/>
              <a:rect l="l" t="t" r="r" b="b"/>
              <a:pathLst>
                <a:path w="1134" h="409" extrusionOk="0">
                  <a:moveTo>
                    <a:pt x="811" y="0"/>
                  </a:moveTo>
                  <a:cubicBezTo>
                    <a:pt x="741" y="0"/>
                    <a:pt x="676" y="10"/>
                    <a:pt x="617" y="50"/>
                  </a:cubicBezTo>
                  <a:cubicBezTo>
                    <a:pt x="438" y="110"/>
                    <a:pt x="219" y="50"/>
                    <a:pt x="80" y="249"/>
                  </a:cubicBezTo>
                  <a:cubicBezTo>
                    <a:pt x="0" y="309"/>
                    <a:pt x="0" y="348"/>
                    <a:pt x="80" y="408"/>
                  </a:cubicBezTo>
                  <a:cubicBezTo>
                    <a:pt x="418" y="169"/>
                    <a:pt x="855" y="368"/>
                    <a:pt x="1134" y="70"/>
                  </a:cubicBezTo>
                  <a:cubicBezTo>
                    <a:pt x="1114" y="50"/>
                    <a:pt x="1074" y="30"/>
                    <a:pt x="1034" y="10"/>
                  </a:cubicBezTo>
                  <a:cubicBezTo>
                    <a:pt x="955" y="10"/>
                    <a:pt x="88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2765875" y="1709675"/>
              <a:ext cx="23900" cy="9475"/>
            </a:xfrm>
            <a:custGeom>
              <a:avLst/>
              <a:gdLst/>
              <a:ahLst/>
              <a:cxnLst/>
              <a:rect l="l" t="t" r="r" b="b"/>
              <a:pathLst>
                <a:path w="956" h="379" extrusionOk="0">
                  <a:moveTo>
                    <a:pt x="955" y="1"/>
                  </a:moveTo>
                  <a:lnTo>
                    <a:pt x="955" y="1"/>
                  </a:lnTo>
                  <a:cubicBezTo>
                    <a:pt x="577" y="20"/>
                    <a:pt x="319" y="40"/>
                    <a:pt x="40" y="80"/>
                  </a:cubicBezTo>
                  <a:cubicBezTo>
                    <a:pt x="40" y="120"/>
                    <a:pt x="0" y="180"/>
                    <a:pt x="0" y="219"/>
                  </a:cubicBezTo>
                  <a:cubicBezTo>
                    <a:pt x="60" y="299"/>
                    <a:pt x="120" y="339"/>
                    <a:pt x="179" y="379"/>
                  </a:cubicBezTo>
                  <a:cubicBezTo>
                    <a:pt x="378" y="239"/>
                    <a:pt x="677" y="319"/>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2827050" y="1693175"/>
              <a:ext cx="19400" cy="9150"/>
            </a:xfrm>
            <a:custGeom>
              <a:avLst/>
              <a:gdLst/>
              <a:ahLst/>
              <a:cxnLst/>
              <a:rect l="l" t="t" r="r" b="b"/>
              <a:pathLst>
                <a:path w="776" h="366" extrusionOk="0">
                  <a:moveTo>
                    <a:pt x="606" y="0"/>
                  </a:moveTo>
                  <a:cubicBezTo>
                    <a:pt x="394" y="0"/>
                    <a:pt x="174" y="61"/>
                    <a:pt x="0" y="183"/>
                  </a:cubicBezTo>
                  <a:lnTo>
                    <a:pt x="0" y="362"/>
                  </a:lnTo>
                  <a:cubicBezTo>
                    <a:pt x="69" y="362"/>
                    <a:pt x="137" y="365"/>
                    <a:pt x="202" y="365"/>
                  </a:cubicBezTo>
                  <a:cubicBezTo>
                    <a:pt x="383" y="365"/>
                    <a:pt x="550" y="344"/>
                    <a:pt x="696" y="183"/>
                  </a:cubicBezTo>
                  <a:cubicBezTo>
                    <a:pt x="776" y="143"/>
                    <a:pt x="776" y="64"/>
                    <a:pt x="696" y="4"/>
                  </a:cubicBezTo>
                  <a:cubicBezTo>
                    <a:pt x="666" y="2"/>
                    <a:pt x="636" y="0"/>
                    <a:pt x="6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2832500" y="1788750"/>
              <a:ext cx="16450" cy="8325"/>
            </a:xfrm>
            <a:custGeom>
              <a:avLst/>
              <a:gdLst/>
              <a:ahLst/>
              <a:cxnLst/>
              <a:rect l="l" t="t" r="r" b="b"/>
              <a:pathLst>
                <a:path w="658" h="333" extrusionOk="0">
                  <a:moveTo>
                    <a:pt x="299" y="1"/>
                  </a:moveTo>
                  <a:cubicBezTo>
                    <a:pt x="180" y="1"/>
                    <a:pt x="1" y="20"/>
                    <a:pt x="61" y="219"/>
                  </a:cubicBezTo>
                  <a:cubicBezTo>
                    <a:pt x="86" y="309"/>
                    <a:pt x="162" y="333"/>
                    <a:pt x="239" y="333"/>
                  </a:cubicBezTo>
                  <a:cubicBezTo>
                    <a:pt x="281" y="333"/>
                    <a:pt x="324" y="326"/>
                    <a:pt x="359" y="319"/>
                  </a:cubicBezTo>
                  <a:cubicBezTo>
                    <a:pt x="458" y="299"/>
                    <a:pt x="558" y="239"/>
                    <a:pt x="657" y="199"/>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2645025" y="1941000"/>
              <a:ext cx="24400" cy="8900"/>
            </a:xfrm>
            <a:custGeom>
              <a:avLst/>
              <a:gdLst/>
              <a:ahLst/>
              <a:cxnLst/>
              <a:rect l="l" t="t" r="r" b="b"/>
              <a:pathLst>
                <a:path w="976" h="356" extrusionOk="0">
                  <a:moveTo>
                    <a:pt x="753" y="0"/>
                  </a:moveTo>
                  <a:cubicBezTo>
                    <a:pt x="492" y="0"/>
                    <a:pt x="253" y="163"/>
                    <a:pt x="0" y="197"/>
                  </a:cubicBezTo>
                  <a:cubicBezTo>
                    <a:pt x="0" y="236"/>
                    <a:pt x="20" y="316"/>
                    <a:pt x="20" y="356"/>
                  </a:cubicBezTo>
                  <a:cubicBezTo>
                    <a:pt x="319" y="356"/>
                    <a:pt x="617" y="336"/>
                    <a:pt x="896" y="177"/>
                  </a:cubicBezTo>
                  <a:cubicBezTo>
                    <a:pt x="975" y="117"/>
                    <a:pt x="975" y="77"/>
                    <a:pt x="896" y="18"/>
                  </a:cubicBezTo>
                  <a:cubicBezTo>
                    <a:pt x="847" y="6"/>
                    <a:pt x="800" y="0"/>
                    <a:pt x="7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2760400" y="1954350"/>
              <a:ext cx="14950" cy="11050"/>
            </a:xfrm>
            <a:custGeom>
              <a:avLst/>
              <a:gdLst/>
              <a:ahLst/>
              <a:cxnLst/>
              <a:rect l="l" t="t" r="r" b="b"/>
              <a:pathLst>
                <a:path w="598" h="442" extrusionOk="0">
                  <a:moveTo>
                    <a:pt x="597" y="1"/>
                  </a:moveTo>
                  <a:lnTo>
                    <a:pt x="597" y="1"/>
                  </a:lnTo>
                  <a:cubicBezTo>
                    <a:pt x="140" y="80"/>
                    <a:pt x="140" y="80"/>
                    <a:pt x="0" y="438"/>
                  </a:cubicBezTo>
                  <a:cubicBezTo>
                    <a:pt x="13" y="440"/>
                    <a:pt x="26" y="441"/>
                    <a:pt x="38" y="441"/>
                  </a:cubicBezTo>
                  <a:cubicBezTo>
                    <a:pt x="243" y="441"/>
                    <a:pt x="317" y="169"/>
                    <a:pt x="508" y="169"/>
                  </a:cubicBezTo>
                  <a:cubicBezTo>
                    <a:pt x="530" y="169"/>
                    <a:pt x="553" y="172"/>
                    <a:pt x="577" y="180"/>
                  </a:cubicBezTo>
                  <a:cubicBezTo>
                    <a:pt x="577" y="140"/>
                    <a:pt x="597" y="6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05050" y="1867850"/>
              <a:ext cx="13450" cy="8450"/>
            </a:xfrm>
            <a:custGeom>
              <a:avLst/>
              <a:gdLst/>
              <a:ahLst/>
              <a:cxnLst/>
              <a:rect l="l" t="t" r="r" b="b"/>
              <a:pathLst>
                <a:path w="538" h="338" extrusionOk="0">
                  <a:moveTo>
                    <a:pt x="301" y="0"/>
                  </a:moveTo>
                  <a:cubicBezTo>
                    <a:pt x="198" y="0"/>
                    <a:pt x="91" y="61"/>
                    <a:pt x="0" y="139"/>
                  </a:cubicBezTo>
                  <a:cubicBezTo>
                    <a:pt x="80" y="278"/>
                    <a:pt x="219" y="298"/>
                    <a:pt x="378" y="338"/>
                  </a:cubicBezTo>
                  <a:cubicBezTo>
                    <a:pt x="478" y="258"/>
                    <a:pt x="537" y="139"/>
                    <a:pt x="458" y="59"/>
                  </a:cubicBezTo>
                  <a:cubicBezTo>
                    <a:pt x="409" y="18"/>
                    <a:pt x="356" y="0"/>
                    <a:pt x="3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2709675" y="1728075"/>
              <a:ext cx="9475" cy="8300"/>
            </a:xfrm>
            <a:custGeom>
              <a:avLst/>
              <a:gdLst/>
              <a:ahLst/>
              <a:cxnLst/>
              <a:rect l="l" t="t" r="r" b="b"/>
              <a:pathLst>
                <a:path w="379" h="332" extrusionOk="0">
                  <a:moveTo>
                    <a:pt x="378" y="1"/>
                  </a:moveTo>
                  <a:cubicBezTo>
                    <a:pt x="299" y="1"/>
                    <a:pt x="239" y="1"/>
                    <a:pt x="219" y="21"/>
                  </a:cubicBezTo>
                  <a:cubicBezTo>
                    <a:pt x="120" y="60"/>
                    <a:pt x="0" y="100"/>
                    <a:pt x="0" y="219"/>
                  </a:cubicBezTo>
                  <a:cubicBezTo>
                    <a:pt x="0" y="279"/>
                    <a:pt x="40" y="319"/>
                    <a:pt x="100" y="319"/>
                  </a:cubicBezTo>
                  <a:cubicBezTo>
                    <a:pt x="121" y="327"/>
                    <a:pt x="141" y="331"/>
                    <a:pt x="162" y="331"/>
                  </a:cubicBezTo>
                  <a:cubicBezTo>
                    <a:pt x="238" y="331"/>
                    <a:pt x="307" y="274"/>
                    <a:pt x="339" y="180"/>
                  </a:cubicBezTo>
                  <a:cubicBezTo>
                    <a:pt x="378" y="140"/>
                    <a:pt x="378" y="6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2468975" y="1740500"/>
              <a:ext cx="21900" cy="5300"/>
            </a:xfrm>
            <a:custGeom>
              <a:avLst/>
              <a:gdLst/>
              <a:ahLst/>
              <a:cxnLst/>
              <a:rect l="l" t="t" r="r" b="b"/>
              <a:pathLst>
                <a:path w="876" h="212" extrusionOk="0">
                  <a:moveTo>
                    <a:pt x="597" y="1"/>
                  </a:moveTo>
                  <a:cubicBezTo>
                    <a:pt x="418" y="1"/>
                    <a:pt x="259" y="1"/>
                    <a:pt x="40" y="41"/>
                  </a:cubicBezTo>
                  <a:cubicBezTo>
                    <a:pt x="0" y="81"/>
                    <a:pt x="0" y="160"/>
                    <a:pt x="80" y="200"/>
                  </a:cubicBezTo>
                  <a:cubicBezTo>
                    <a:pt x="106" y="197"/>
                    <a:pt x="133" y="197"/>
                    <a:pt x="160" y="197"/>
                  </a:cubicBezTo>
                  <a:cubicBezTo>
                    <a:pt x="268" y="197"/>
                    <a:pt x="380" y="211"/>
                    <a:pt x="483" y="211"/>
                  </a:cubicBezTo>
                  <a:cubicBezTo>
                    <a:pt x="571" y="211"/>
                    <a:pt x="652" y="200"/>
                    <a:pt x="716" y="160"/>
                  </a:cubicBezTo>
                  <a:cubicBezTo>
                    <a:pt x="876" y="81"/>
                    <a:pt x="657" y="61"/>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2431175" y="2075600"/>
              <a:ext cx="13450" cy="14725"/>
            </a:xfrm>
            <a:custGeom>
              <a:avLst/>
              <a:gdLst/>
              <a:ahLst/>
              <a:cxnLst/>
              <a:rect l="l" t="t" r="r" b="b"/>
              <a:pathLst>
                <a:path w="538" h="589" extrusionOk="0">
                  <a:moveTo>
                    <a:pt x="438" y="0"/>
                  </a:moveTo>
                  <a:cubicBezTo>
                    <a:pt x="221" y="0"/>
                    <a:pt x="38" y="71"/>
                    <a:pt x="20" y="383"/>
                  </a:cubicBezTo>
                  <a:lnTo>
                    <a:pt x="1" y="462"/>
                  </a:lnTo>
                  <a:lnTo>
                    <a:pt x="20" y="522"/>
                  </a:lnTo>
                  <a:cubicBezTo>
                    <a:pt x="20" y="562"/>
                    <a:pt x="40" y="562"/>
                    <a:pt x="100" y="582"/>
                  </a:cubicBezTo>
                  <a:cubicBezTo>
                    <a:pt x="110" y="586"/>
                    <a:pt x="121" y="589"/>
                    <a:pt x="133" y="589"/>
                  </a:cubicBezTo>
                  <a:cubicBezTo>
                    <a:pt x="168" y="589"/>
                    <a:pt x="209" y="567"/>
                    <a:pt x="239" y="522"/>
                  </a:cubicBezTo>
                  <a:cubicBezTo>
                    <a:pt x="120" y="223"/>
                    <a:pt x="438" y="184"/>
                    <a:pt x="538" y="5"/>
                  </a:cubicBezTo>
                  <a:cubicBezTo>
                    <a:pt x="504" y="2"/>
                    <a:pt x="471"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2512725" y="2114500"/>
              <a:ext cx="22900" cy="5500"/>
            </a:xfrm>
            <a:custGeom>
              <a:avLst/>
              <a:gdLst/>
              <a:ahLst/>
              <a:cxnLst/>
              <a:rect l="l" t="t" r="r" b="b"/>
              <a:pathLst>
                <a:path w="916" h="220" extrusionOk="0">
                  <a:moveTo>
                    <a:pt x="916" y="0"/>
                  </a:moveTo>
                  <a:cubicBezTo>
                    <a:pt x="637" y="0"/>
                    <a:pt x="339" y="0"/>
                    <a:pt x="61" y="20"/>
                  </a:cubicBezTo>
                  <a:cubicBezTo>
                    <a:pt x="1" y="60"/>
                    <a:pt x="21" y="120"/>
                    <a:pt x="100" y="159"/>
                  </a:cubicBezTo>
                  <a:cubicBezTo>
                    <a:pt x="200" y="199"/>
                    <a:pt x="319" y="199"/>
                    <a:pt x="419" y="199"/>
                  </a:cubicBezTo>
                  <a:cubicBezTo>
                    <a:pt x="598" y="140"/>
                    <a:pt x="817" y="219"/>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2762400" y="1885875"/>
              <a:ext cx="14425" cy="8825"/>
            </a:xfrm>
            <a:custGeom>
              <a:avLst/>
              <a:gdLst/>
              <a:ahLst/>
              <a:cxnLst/>
              <a:rect l="l" t="t" r="r" b="b"/>
              <a:pathLst>
                <a:path w="577" h="353" extrusionOk="0">
                  <a:moveTo>
                    <a:pt x="450" y="1"/>
                  </a:moveTo>
                  <a:cubicBezTo>
                    <a:pt x="307" y="1"/>
                    <a:pt x="185" y="118"/>
                    <a:pt x="46" y="118"/>
                  </a:cubicBezTo>
                  <a:cubicBezTo>
                    <a:pt x="31" y="118"/>
                    <a:pt x="16" y="117"/>
                    <a:pt x="0" y="114"/>
                  </a:cubicBezTo>
                  <a:lnTo>
                    <a:pt x="0" y="313"/>
                  </a:lnTo>
                  <a:cubicBezTo>
                    <a:pt x="199" y="253"/>
                    <a:pt x="477" y="353"/>
                    <a:pt x="577" y="34"/>
                  </a:cubicBezTo>
                  <a:cubicBezTo>
                    <a:pt x="532" y="10"/>
                    <a:pt x="490" y="1"/>
                    <a:pt x="4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2875775" y="1779800"/>
              <a:ext cx="14950" cy="9975"/>
            </a:xfrm>
            <a:custGeom>
              <a:avLst/>
              <a:gdLst/>
              <a:ahLst/>
              <a:cxnLst/>
              <a:rect l="l" t="t" r="r" b="b"/>
              <a:pathLst>
                <a:path w="598" h="399" extrusionOk="0">
                  <a:moveTo>
                    <a:pt x="518" y="0"/>
                  </a:moveTo>
                  <a:cubicBezTo>
                    <a:pt x="339" y="20"/>
                    <a:pt x="160" y="20"/>
                    <a:pt x="1" y="20"/>
                  </a:cubicBezTo>
                  <a:lnTo>
                    <a:pt x="1" y="398"/>
                  </a:lnTo>
                  <a:cubicBezTo>
                    <a:pt x="140" y="319"/>
                    <a:pt x="319" y="279"/>
                    <a:pt x="518" y="199"/>
                  </a:cubicBezTo>
                  <a:cubicBezTo>
                    <a:pt x="597" y="120"/>
                    <a:pt x="597" y="8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2985175" y="1901650"/>
              <a:ext cx="11475" cy="9975"/>
            </a:xfrm>
            <a:custGeom>
              <a:avLst/>
              <a:gdLst/>
              <a:ahLst/>
              <a:cxnLst/>
              <a:rect l="l" t="t" r="r" b="b"/>
              <a:pathLst>
                <a:path w="459" h="399" extrusionOk="0">
                  <a:moveTo>
                    <a:pt x="458" y="0"/>
                  </a:moveTo>
                  <a:cubicBezTo>
                    <a:pt x="339" y="0"/>
                    <a:pt x="240" y="20"/>
                    <a:pt x="120" y="20"/>
                  </a:cubicBezTo>
                  <a:cubicBezTo>
                    <a:pt x="1" y="239"/>
                    <a:pt x="61" y="378"/>
                    <a:pt x="319" y="398"/>
                  </a:cubicBezTo>
                  <a:cubicBezTo>
                    <a:pt x="359" y="378"/>
                    <a:pt x="419" y="378"/>
                    <a:pt x="458" y="358"/>
                  </a:cubicBezTo>
                  <a:lnTo>
                    <a:pt x="4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2605725" y="2014850"/>
              <a:ext cx="12975" cy="9150"/>
            </a:xfrm>
            <a:custGeom>
              <a:avLst/>
              <a:gdLst/>
              <a:ahLst/>
              <a:cxnLst/>
              <a:rect l="l" t="t" r="r" b="b"/>
              <a:pathLst>
                <a:path w="519" h="366" extrusionOk="0">
                  <a:moveTo>
                    <a:pt x="448" y="1"/>
                  </a:moveTo>
                  <a:cubicBezTo>
                    <a:pt x="285" y="1"/>
                    <a:pt x="158" y="114"/>
                    <a:pt x="1" y="167"/>
                  </a:cubicBezTo>
                  <a:cubicBezTo>
                    <a:pt x="21" y="246"/>
                    <a:pt x="21" y="306"/>
                    <a:pt x="21" y="366"/>
                  </a:cubicBezTo>
                  <a:cubicBezTo>
                    <a:pt x="200" y="346"/>
                    <a:pt x="359" y="346"/>
                    <a:pt x="518" y="346"/>
                  </a:cubicBezTo>
                  <a:lnTo>
                    <a:pt x="518" y="8"/>
                  </a:lnTo>
                  <a:cubicBezTo>
                    <a:pt x="494" y="3"/>
                    <a:pt x="470" y="1"/>
                    <a:pt x="4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2863850" y="1892950"/>
              <a:ext cx="6975" cy="7725"/>
            </a:xfrm>
            <a:custGeom>
              <a:avLst/>
              <a:gdLst/>
              <a:ahLst/>
              <a:cxnLst/>
              <a:rect l="l" t="t" r="r" b="b"/>
              <a:pathLst>
                <a:path w="279" h="309" extrusionOk="0">
                  <a:moveTo>
                    <a:pt x="219" y="1"/>
                  </a:moveTo>
                  <a:cubicBezTo>
                    <a:pt x="208" y="1"/>
                    <a:pt x="195" y="4"/>
                    <a:pt x="179" y="10"/>
                  </a:cubicBezTo>
                  <a:cubicBezTo>
                    <a:pt x="100" y="10"/>
                    <a:pt x="80" y="90"/>
                    <a:pt x="40" y="129"/>
                  </a:cubicBezTo>
                  <a:cubicBezTo>
                    <a:pt x="0" y="229"/>
                    <a:pt x="20" y="269"/>
                    <a:pt x="120" y="308"/>
                  </a:cubicBezTo>
                  <a:cubicBezTo>
                    <a:pt x="199" y="308"/>
                    <a:pt x="239" y="229"/>
                    <a:pt x="279" y="149"/>
                  </a:cubicBezTo>
                  <a:cubicBezTo>
                    <a:pt x="279" y="82"/>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2743000" y="1965800"/>
              <a:ext cx="9475" cy="5500"/>
            </a:xfrm>
            <a:custGeom>
              <a:avLst/>
              <a:gdLst/>
              <a:ahLst/>
              <a:cxnLst/>
              <a:rect l="l" t="t" r="r" b="b"/>
              <a:pathLst>
                <a:path w="379" h="220" extrusionOk="0">
                  <a:moveTo>
                    <a:pt x="259" y="0"/>
                  </a:moveTo>
                  <a:cubicBezTo>
                    <a:pt x="179" y="20"/>
                    <a:pt x="80" y="80"/>
                    <a:pt x="60" y="120"/>
                  </a:cubicBezTo>
                  <a:cubicBezTo>
                    <a:pt x="0" y="219"/>
                    <a:pt x="139" y="219"/>
                    <a:pt x="179" y="219"/>
                  </a:cubicBezTo>
                  <a:cubicBezTo>
                    <a:pt x="279" y="199"/>
                    <a:pt x="378" y="179"/>
                    <a:pt x="358" y="80"/>
                  </a:cubicBezTo>
                  <a:cubicBezTo>
                    <a:pt x="358" y="40"/>
                    <a:pt x="279"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2753425" y="2027525"/>
              <a:ext cx="17950" cy="4950"/>
            </a:xfrm>
            <a:custGeom>
              <a:avLst/>
              <a:gdLst/>
              <a:ahLst/>
              <a:cxnLst/>
              <a:rect l="l" t="t" r="r" b="b"/>
              <a:pathLst>
                <a:path w="718" h="198" extrusionOk="0">
                  <a:moveTo>
                    <a:pt x="392" y="1"/>
                  </a:moveTo>
                  <a:cubicBezTo>
                    <a:pt x="244" y="1"/>
                    <a:pt x="105" y="35"/>
                    <a:pt x="1" y="197"/>
                  </a:cubicBezTo>
                  <a:cubicBezTo>
                    <a:pt x="41" y="197"/>
                    <a:pt x="81" y="198"/>
                    <a:pt x="122" y="198"/>
                  </a:cubicBezTo>
                  <a:cubicBezTo>
                    <a:pt x="325" y="198"/>
                    <a:pt x="535" y="184"/>
                    <a:pt x="717" y="18"/>
                  </a:cubicBezTo>
                  <a:cubicBezTo>
                    <a:pt x="609" y="18"/>
                    <a:pt x="498" y="1"/>
                    <a:pt x="3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2668400" y="1869650"/>
              <a:ext cx="6475" cy="7900"/>
            </a:xfrm>
            <a:custGeom>
              <a:avLst/>
              <a:gdLst/>
              <a:ahLst/>
              <a:cxnLst/>
              <a:rect l="l" t="t" r="r" b="b"/>
              <a:pathLst>
                <a:path w="259" h="316" extrusionOk="0">
                  <a:moveTo>
                    <a:pt x="169" y="0"/>
                  </a:moveTo>
                  <a:cubicBezTo>
                    <a:pt x="148" y="0"/>
                    <a:pt x="124" y="9"/>
                    <a:pt x="100" y="27"/>
                  </a:cubicBezTo>
                  <a:cubicBezTo>
                    <a:pt x="60" y="67"/>
                    <a:pt x="0" y="107"/>
                    <a:pt x="0" y="166"/>
                  </a:cubicBezTo>
                  <a:cubicBezTo>
                    <a:pt x="0" y="248"/>
                    <a:pt x="40" y="316"/>
                    <a:pt x="110" y="316"/>
                  </a:cubicBezTo>
                  <a:cubicBezTo>
                    <a:pt x="125" y="316"/>
                    <a:pt x="142" y="313"/>
                    <a:pt x="159" y="305"/>
                  </a:cubicBezTo>
                  <a:cubicBezTo>
                    <a:pt x="259" y="286"/>
                    <a:pt x="259" y="186"/>
                    <a:pt x="259" y="146"/>
                  </a:cubicBezTo>
                  <a:cubicBezTo>
                    <a:pt x="259" y="49"/>
                    <a:pt x="220" y="0"/>
                    <a:pt x="1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2432175" y="1734550"/>
              <a:ext cx="11450" cy="11950"/>
            </a:xfrm>
            <a:custGeom>
              <a:avLst/>
              <a:gdLst/>
              <a:ahLst/>
              <a:cxnLst/>
              <a:rect l="l" t="t" r="r" b="b"/>
              <a:pathLst>
                <a:path w="458" h="478" extrusionOk="0">
                  <a:moveTo>
                    <a:pt x="220" y="1"/>
                  </a:moveTo>
                  <a:cubicBezTo>
                    <a:pt x="127" y="1"/>
                    <a:pt x="50" y="147"/>
                    <a:pt x="0" y="279"/>
                  </a:cubicBezTo>
                  <a:lnTo>
                    <a:pt x="199" y="478"/>
                  </a:lnTo>
                  <a:cubicBezTo>
                    <a:pt x="338" y="338"/>
                    <a:pt x="458" y="179"/>
                    <a:pt x="279" y="20"/>
                  </a:cubicBezTo>
                  <a:cubicBezTo>
                    <a:pt x="259" y="7"/>
                    <a:pt x="239" y="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2436650" y="1806950"/>
              <a:ext cx="12950" cy="8175"/>
            </a:xfrm>
            <a:custGeom>
              <a:avLst/>
              <a:gdLst/>
              <a:ahLst/>
              <a:cxnLst/>
              <a:rect l="l" t="t" r="r" b="b"/>
              <a:pathLst>
                <a:path w="518" h="327" extrusionOk="0">
                  <a:moveTo>
                    <a:pt x="225" y="0"/>
                  </a:moveTo>
                  <a:cubicBezTo>
                    <a:pt x="116" y="0"/>
                    <a:pt x="47" y="115"/>
                    <a:pt x="0" y="327"/>
                  </a:cubicBezTo>
                  <a:lnTo>
                    <a:pt x="179" y="327"/>
                  </a:lnTo>
                  <a:cubicBezTo>
                    <a:pt x="219" y="267"/>
                    <a:pt x="299" y="207"/>
                    <a:pt x="358" y="168"/>
                  </a:cubicBezTo>
                  <a:lnTo>
                    <a:pt x="518" y="168"/>
                  </a:lnTo>
                  <a:cubicBezTo>
                    <a:pt x="396" y="54"/>
                    <a:pt x="301"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005575" y="1855250"/>
              <a:ext cx="9475" cy="7125"/>
            </a:xfrm>
            <a:custGeom>
              <a:avLst/>
              <a:gdLst/>
              <a:ahLst/>
              <a:cxnLst/>
              <a:rect l="l" t="t" r="r" b="b"/>
              <a:pathLst>
                <a:path w="379" h="285" extrusionOk="0">
                  <a:moveTo>
                    <a:pt x="196" y="1"/>
                  </a:moveTo>
                  <a:cubicBezTo>
                    <a:pt x="128" y="1"/>
                    <a:pt x="65" y="40"/>
                    <a:pt x="1" y="126"/>
                  </a:cubicBezTo>
                  <a:lnTo>
                    <a:pt x="1" y="285"/>
                  </a:lnTo>
                  <a:cubicBezTo>
                    <a:pt x="140" y="285"/>
                    <a:pt x="279" y="265"/>
                    <a:pt x="379" y="86"/>
                  </a:cubicBezTo>
                  <a:cubicBezTo>
                    <a:pt x="314" y="30"/>
                    <a:pt x="254"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3083150" y="1771650"/>
              <a:ext cx="17450" cy="5200"/>
            </a:xfrm>
            <a:custGeom>
              <a:avLst/>
              <a:gdLst/>
              <a:ahLst/>
              <a:cxnLst/>
              <a:rect l="l" t="t" r="r" b="b"/>
              <a:pathLst>
                <a:path w="698" h="208" extrusionOk="0">
                  <a:moveTo>
                    <a:pt x="399" y="1"/>
                  </a:moveTo>
                  <a:cubicBezTo>
                    <a:pt x="252" y="1"/>
                    <a:pt x="106" y="32"/>
                    <a:pt x="1" y="207"/>
                  </a:cubicBezTo>
                  <a:cubicBezTo>
                    <a:pt x="220" y="207"/>
                    <a:pt x="478" y="167"/>
                    <a:pt x="697" y="167"/>
                  </a:cubicBezTo>
                  <a:lnTo>
                    <a:pt x="697" y="8"/>
                  </a:lnTo>
                  <a:cubicBezTo>
                    <a:pt x="678" y="10"/>
                    <a:pt x="659" y="11"/>
                    <a:pt x="639" y="11"/>
                  </a:cubicBezTo>
                  <a:cubicBezTo>
                    <a:pt x="563" y="11"/>
                    <a:pt x="481"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2483900" y="2083650"/>
              <a:ext cx="12950" cy="8975"/>
            </a:xfrm>
            <a:custGeom>
              <a:avLst/>
              <a:gdLst/>
              <a:ahLst/>
              <a:cxnLst/>
              <a:rect l="l" t="t" r="r" b="b"/>
              <a:pathLst>
                <a:path w="518" h="359" extrusionOk="0">
                  <a:moveTo>
                    <a:pt x="338" y="1"/>
                  </a:moveTo>
                  <a:cubicBezTo>
                    <a:pt x="299" y="100"/>
                    <a:pt x="259" y="160"/>
                    <a:pt x="159" y="160"/>
                  </a:cubicBezTo>
                  <a:cubicBezTo>
                    <a:pt x="100" y="160"/>
                    <a:pt x="60" y="160"/>
                    <a:pt x="0" y="180"/>
                  </a:cubicBezTo>
                  <a:lnTo>
                    <a:pt x="179" y="359"/>
                  </a:lnTo>
                  <a:cubicBezTo>
                    <a:pt x="299" y="359"/>
                    <a:pt x="398" y="339"/>
                    <a:pt x="517" y="299"/>
                  </a:cubicBezTo>
                  <a:cubicBezTo>
                    <a:pt x="517" y="180"/>
                    <a:pt x="478" y="6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2891700" y="1737025"/>
              <a:ext cx="9475" cy="8475"/>
            </a:xfrm>
            <a:custGeom>
              <a:avLst/>
              <a:gdLst/>
              <a:ahLst/>
              <a:cxnLst/>
              <a:rect l="l" t="t" r="r" b="b"/>
              <a:pathLst>
                <a:path w="379" h="339" extrusionOk="0">
                  <a:moveTo>
                    <a:pt x="378" y="1"/>
                  </a:moveTo>
                  <a:cubicBezTo>
                    <a:pt x="119" y="1"/>
                    <a:pt x="0" y="100"/>
                    <a:pt x="20" y="339"/>
                  </a:cubicBezTo>
                  <a:cubicBezTo>
                    <a:pt x="159" y="339"/>
                    <a:pt x="259" y="319"/>
                    <a:pt x="378" y="319"/>
                  </a:cubicBezTo>
                  <a:lnTo>
                    <a:pt x="37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2901150" y="1701725"/>
              <a:ext cx="8475" cy="8025"/>
            </a:xfrm>
            <a:custGeom>
              <a:avLst/>
              <a:gdLst/>
              <a:ahLst/>
              <a:cxnLst/>
              <a:rect l="l" t="t" r="r" b="b"/>
              <a:pathLst>
                <a:path w="339" h="321" extrusionOk="0">
                  <a:moveTo>
                    <a:pt x="338" y="0"/>
                  </a:moveTo>
                  <a:cubicBezTo>
                    <a:pt x="219" y="60"/>
                    <a:pt x="119" y="140"/>
                    <a:pt x="0" y="159"/>
                  </a:cubicBezTo>
                  <a:cubicBezTo>
                    <a:pt x="54" y="281"/>
                    <a:pt x="127" y="320"/>
                    <a:pt x="211" y="320"/>
                  </a:cubicBezTo>
                  <a:cubicBezTo>
                    <a:pt x="251" y="320"/>
                    <a:pt x="294" y="311"/>
                    <a:pt x="338" y="299"/>
                  </a:cubicBez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2926500" y="1811050"/>
              <a:ext cx="9475" cy="5075"/>
            </a:xfrm>
            <a:custGeom>
              <a:avLst/>
              <a:gdLst/>
              <a:ahLst/>
              <a:cxnLst/>
              <a:rect l="l" t="t" r="r" b="b"/>
              <a:pathLst>
                <a:path w="379" h="203" extrusionOk="0">
                  <a:moveTo>
                    <a:pt x="188" y="1"/>
                  </a:moveTo>
                  <a:cubicBezTo>
                    <a:pt x="115" y="1"/>
                    <a:pt x="44" y="17"/>
                    <a:pt x="1" y="103"/>
                  </a:cubicBezTo>
                  <a:cubicBezTo>
                    <a:pt x="80" y="123"/>
                    <a:pt x="160" y="163"/>
                    <a:pt x="219" y="203"/>
                  </a:cubicBezTo>
                  <a:cubicBezTo>
                    <a:pt x="319" y="143"/>
                    <a:pt x="379" y="103"/>
                    <a:pt x="359" y="4"/>
                  </a:cubicBezTo>
                  <a:lnTo>
                    <a:pt x="359" y="4"/>
                  </a:lnTo>
                  <a:cubicBezTo>
                    <a:pt x="346" y="6"/>
                    <a:pt x="332" y="7"/>
                    <a:pt x="317" y="7"/>
                  </a:cubicBezTo>
                  <a:cubicBezTo>
                    <a:pt x="278" y="7"/>
                    <a:pt x="233" y="1"/>
                    <a:pt x="1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2846925" y="1717625"/>
              <a:ext cx="5500" cy="5000"/>
            </a:xfrm>
            <a:custGeom>
              <a:avLst/>
              <a:gdLst/>
              <a:ahLst/>
              <a:cxnLst/>
              <a:rect l="l" t="t" r="r" b="b"/>
              <a:pathLst>
                <a:path w="220" h="200" extrusionOk="0">
                  <a:moveTo>
                    <a:pt x="180" y="1"/>
                  </a:moveTo>
                  <a:cubicBezTo>
                    <a:pt x="120" y="21"/>
                    <a:pt x="80" y="61"/>
                    <a:pt x="60" y="80"/>
                  </a:cubicBezTo>
                  <a:cubicBezTo>
                    <a:pt x="1" y="120"/>
                    <a:pt x="1" y="180"/>
                    <a:pt x="80" y="200"/>
                  </a:cubicBezTo>
                  <a:cubicBezTo>
                    <a:pt x="100" y="180"/>
                    <a:pt x="180" y="180"/>
                    <a:pt x="200" y="120"/>
                  </a:cubicBezTo>
                  <a:cubicBezTo>
                    <a:pt x="220" y="100"/>
                    <a:pt x="200" y="61"/>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2774825" y="2015525"/>
              <a:ext cx="12950" cy="3625"/>
            </a:xfrm>
            <a:custGeom>
              <a:avLst/>
              <a:gdLst/>
              <a:ahLst/>
              <a:cxnLst/>
              <a:rect l="l" t="t" r="r" b="b"/>
              <a:pathLst>
                <a:path w="518" h="145" extrusionOk="0">
                  <a:moveTo>
                    <a:pt x="60" y="1"/>
                  </a:moveTo>
                  <a:cubicBezTo>
                    <a:pt x="60" y="40"/>
                    <a:pt x="20" y="100"/>
                    <a:pt x="0" y="140"/>
                  </a:cubicBezTo>
                  <a:cubicBezTo>
                    <a:pt x="60" y="140"/>
                    <a:pt x="122" y="144"/>
                    <a:pt x="183" y="144"/>
                  </a:cubicBezTo>
                  <a:cubicBezTo>
                    <a:pt x="305" y="144"/>
                    <a:pt x="425" y="127"/>
                    <a:pt x="518" y="21"/>
                  </a:cubicBezTo>
                  <a:cubicBezTo>
                    <a:pt x="378" y="1"/>
                    <a:pt x="199"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2836500" y="1827350"/>
              <a:ext cx="11950" cy="4525"/>
            </a:xfrm>
            <a:custGeom>
              <a:avLst/>
              <a:gdLst/>
              <a:ahLst/>
              <a:cxnLst/>
              <a:rect l="l" t="t" r="r" b="b"/>
              <a:pathLst>
                <a:path w="478" h="181" extrusionOk="0">
                  <a:moveTo>
                    <a:pt x="104" y="0"/>
                  </a:moveTo>
                  <a:cubicBezTo>
                    <a:pt x="69" y="0"/>
                    <a:pt x="29" y="19"/>
                    <a:pt x="0" y="48"/>
                  </a:cubicBezTo>
                  <a:cubicBezTo>
                    <a:pt x="80" y="154"/>
                    <a:pt x="186" y="181"/>
                    <a:pt x="301" y="181"/>
                  </a:cubicBezTo>
                  <a:cubicBezTo>
                    <a:pt x="358" y="181"/>
                    <a:pt x="418" y="174"/>
                    <a:pt x="477" y="167"/>
                  </a:cubicBezTo>
                  <a:cubicBezTo>
                    <a:pt x="398" y="48"/>
                    <a:pt x="279" y="48"/>
                    <a:pt x="139" y="8"/>
                  </a:cubicBezTo>
                  <a:cubicBezTo>
                    <a:pt x="129" y="3"/>
                    <a:pt x="117" y="0"/>
                    <a:pt x="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2935950" y="1962800"/>
              <a:ext cx="8475" cy="6475"/>
            </a:xfrm>
            <a:custGeom>
              <a:avLst/>
              <a:gdLst/>
              <a:ahLst/>
              <a:cxnLst/>
              <a:rect l="l" t="t" r="r" b="b"/>
              <a:pathLst>
                <a:path w="339" h="259" extrusionOk="0">
                  <a:moveTo>
                    <a:pt x="1" y="1"/>
                  </a:moveTo>
                  <a:lnTo>
                    <a:pt x="1" y="160"/>
                  </a:lnTo>
                  <a:cubicBezTo>
                    <a:pt x="45" y="233"/>
                    <a:pt x="86" y="258"/>
                    <a:pt x="126" y="258"/>
                  </a:cubicBezTo>
                  <a:cubicBezTo>
                    <a:pt x="196" y="258"/>
                    <a:pt x="263" y="185"/>
                    <a:pt x="339" y="160"/>
                  </a:cubicBezTo>
                  <a:cubicBezTo>
                    <a:pt x="279" y="100"/>
                    <a:pt x="21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2841950" y="1752075"/>
              <a:ext cx="5500" cy="5000"/>
            </a:xfrm>
            <a:custGeom>
              <a:avLst/>
              <a:gdLst/>
              <a:ahLst/>
              <a:cxnLst/>
              <a:rect l="l" t="t" r="r" b="b"/>
              <a:pathLst>
                <a:path w="220" h="200" extrusionOk="0">
                  <a:moveTo>
                    <a:pt x="157" y="1"/>
                  </a:moveTo>
                  <a:cubicBezTo>
                    <a:pt x="137" y="1"/>
                    <a:pt x="112" y="12"/>
                    <a:pt x="80" y="35"/>
                  </a:cubicBezTo>
                  <a:cubicBezTo>
                    <a:pt x="41" y="75"/>
                    <a:pt x="21" y="115"/>
                    <a:pt x="1" y="175"/>
                  </a:cubicBezTo>
                  <a:cubicBezTo>
                    <a:pt x="49" y="175"/>
                    <a:pt x="96" y="200"/>
                    <a:pt x="134" y="200"/>
                  </a:cubicBezTo>
                  <a:cubicBezTo>
                    <a:pt x="143" y="200"/>
                    <a:pt x="152" y="198"/>
                    <a:pt x="160" y="194"/>
                  </a:cubicBezTo>
                  <a:cubicBezTo>
                    <a:pt x="200" y="194"/>
                    <a:pt x="200" y="115"/>
                    <a:pt x="220" y="75"/>
                  </a:cubicBezTo>
                  <a:cubicBezTo>
                    <a:pt x="208" y="27"/>
                    <a:pt x="188" y="1"/>
                    <a:pt x="1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2444600" y="1922525"/>
              <a:ext cx="13450" cy="6000"/>
            </a:xfrm>
            <a:custGeom>
              <a:avLst/>
              <a:gdLst/>
              <a:ahLst/>
              <a:cxnLst/>
              <a:rect l="l" t="t" r="r" b="b"/>
              <a:pathLst>
                <a:path w="538" h="240" extrusionOk="0">
                  <a:moveTo>
                    <a:pt x="160" y="1"/>
                  </a:moveTo>
                  <a:cubicBezTo>
                    <a:pt x="100" y="1"/>
                    <a:pt x="60" y="40"/>
                    <a:pt x="1" y="40"/>
                  </a:cubicBezTo>
                  <a:lnTo>
                    <a:pt x="200" y="239"/>
                  </a:lnTo>
                  <a:cubicBezTo>
                    <a:pt x="299" y="219"/>
                    <a:pt x="418" y="219"/>
                    <a:pt x="538" y="180"/>
                  </a:cubicBezTo>
                  <a:cubicBezTo>
                    <a:pt x="438" y="40"/>
                    <a:pt x="299" y="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2444600" y="1834975"/>
              <a:ext cx="13950" cy="6325"/>
            </a:xfrm>
            <a:custGeom>
              <a:avLst/>
              <a:gdLst/>
              <a:ahLst/>
              <a:cxnLst/>
              <a:rect l="l" t="t" r="r" b="b"/>
              <a:pathLst>
                <a:path w="558" h="253" extrusionOk="0">
                  <a:moveTo>
                    <a:pt x="224" y="1"/>
                  </a:moveTo>
                  <a:cubicBezTo>
                    <a:pt x="159" y="1"/>
                    <a:pt x="96" y="25"/>
                    <a:pt x="40" y="81"/>
                  </a:cubicBezTo>
                  <a:cubicBezTo>
                    <a:pt x="40" y="141"/>
                    <a:pt x="1" y="181"/>
                    <a:pt x="1" y="240"/>
                  </a:cubicBezTo>
                  <a:cubicBezTo>
                    <a:pt x="61" y="246"/>
                    <a:pt x="121" y="252"/>
                    <a:pt x="179" y="252"/>
                  </a:cubicBezTo>
                  <a:cubicBezTo>
                    <a:pt x="316" y="252"/>
                    <a:pt x="446" y="220"/>
                    <a:pt x="558" y="81"/>
                  </a:cubicBezTo>
                  <a:cubicBezTo>
                    <a:pt x="498" y="61"/>
                    <a:pt x="418" y="61"/>
                    <a:pt x="379" y="41"/>
                  </a:cubicBezTo>
                  <a:cubicBezTo>
                    <a:pt x="326" y="15"/>
                    <a:pt x="274" y="1"/>
                    <a:pt x="2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2458525" y="1741400"/>
              <a:ext cx="12950" cy="4100"/>
            </a:xfrm>
            <a:custGeom>
              <a:avLst/>
              <a:gdLst/>
              <a:ahLst/>
              <a:cxnLst/>
              <a:rect l="l" t="t" r="r" b="b"/>
              <a:pathLst>
                <a:path w="518" h="164" extrusionOk="0">
                  <a:moveTo>
                    <a:pt x="330" y="1"/>
                  </a:moveTo>
                  <a:cubicBezTo>
                    <a:pt x="204" y="1"/>
                    <a:pt x="83" y="20"/>
                    <a:pt x="1" y="144"/>
                  </a:cubicBezTo>
                  <a:cubicBezTo>
                    <a:pt x="180" y="144"/>
                    <a:pt x="339" y="164"/>
                    <a:pt x="518" y="164"/>
                  </a:cubicBezTo>
                  <a:cubicBezTo>
                    <a:pt x="498" y="124"/>
                    <a:pt x="498" y="45"/>
                    <a:pt x="498" y="5"/>
                  </a:cubicBezTo>
                  <a:cubicBezTo>
                    <a:pt x="443" y="5"/>
                    <a:pt x="386"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2466975" y="1866825"/>
              <a:ext cx="8475" cy="8475"/>
            </a:xfrm>
            <a:custGeom>
              <a:avLst/>
              <a:gdLst/>
              <a:ahLst/>
              <a:cxnLst/>
              <a:rect l="l" t="t" r="r" b="b"/>
              <a:pathLst>
                <a:path w="339" h="339" extrusionOk="0">
                  <a:moveTo>
                    <a:pt x="339" y="1"/>
                  </a:moveTo>
                  <a:cubicBezTo>
                    <a:pt x="239" y="21"/>
                    <a:pt x="100" y="21"/>
                    <a:pt x="1" y="60"/>
                  </a:cubicBezTo>
                  <a:lnTo>
                    <a:pt x="1" y="339"/>
                  </a:lnTo>
                  <a:cubicBezTo>
                    <a:pt x="60" y="339"/>
                    <a:pt x="100" y="339"/>
                    <a:pt x="160" y="319"/>
                  </a:cubicBezTo>
                  <a:cubicBezTo>
                    <a:pt x="239" y="299"/>
                    <a:pt x="279" y="259"/>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2432175" y="2088125"/>
              <a:ext cx="9475" cy="6000"/>
            </a:xfrm>
            <a:custGeom>
              <a:avLst/>
              <a:gdLst/>
              <a:ahLst/>
              <a:cxnLst/>
              <a:rect l="l" t="t" r="r" b="b"/>
              <a:pathLst>
                <a:path w="379" h="240" extrusionOk="0">
                  <a:moveTo>
                    <a:pt x="0" y="1"/>
                  </a:moveTo>
                  <a:cubicBezTo>
                    <a:pt x="50" y="100"/>
                    <a:pt x="85" y="239"/>
                    <a:pt x="187" y="239"/>
                  </a:cubicBezTo>
                  <a:cubicBezTo>
                    <a:pt x="208" y="239"/>
                    <a:pt x="232" y="233"/>
                    <a:pt x="259" y="220"/>
                  </a:cubicBezTo>
                  <a:cubicBezTo>
                    <a:pt x="378" y="180"/>
                    <a:pt x="299" y="8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2466475" y="1819700"/>
              <a:ext cx="13450" cy="4875"/>
            </a:xfrm>
            <a:custGeom>
              <a:avLst/>
              <a:gdLst/>
              <a:ahLst/>
              <a:cxnLst/>
              <a:rect l="l" t="t" r="r" b="b"/>
              <a:pathLst>
                <a:path w="538" h="195" extrusionOk="0">
                  <a:moveTo>
                    <a:pt x="328" y="0"/>
                  </a:moveTo>
                  <a:cubicBezTo>
                    <a:pt x="195" y="0"/>
                    <a:pt x="80" y="36"/>
                    <a:pt x="1" y="195"/>
                  </a:cubicBezTo>
                  <a:cubicBezTo>
                    <a:pt x="180" y="175"/>
                    <a:pt x="319" y="175"/>
                    <a:pt x="498" y="155"/>
                  </a:cubicBezTo>
                  <a:cubicBezTo>
                    <a:pt x="518" y="95"/>
                    <a:pt x="538" y="56"/>
                    <a:pt x="538" y="16"/>
                  </a:cubicBezTo>
                  <a:cubicBezTo>
                    <a:pt x="465" y="9"/>
                    <a:pt x="394" y="0"/>
                    <a:pt x="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2666400" y="1941050"/>
              <a:ext cx="10475" cy="4550"/>
            </a:xfrm>
            <a:custGeom>
              <a:avLst/>
              <a:gdLst/>
              <a:ahLst/>
              <a:cxnLst/>
              <a:rect l="l" t="t" r="r" b="b"/>
              <a:pathLst>
                <a:path w="419" h="182" extrusionOk="0">
                  <a:moveTo>
                    <a:pt x="167" y="1"/>
                  </a:moveTo>
                  <a:cubicBezTo>
                    <a:pt x="115" y="1"/>
                    <a:pt x="61" y="8"/>
                    <a:pt x="1" y="16"/>
                  </a:cubicBezTo>
                  <a:lnTo>
                    <a:pt x="1" y="95"/>
                  </a:lnTo>
                  <a:lnTo>
                    <a:pt x="1" y="175"/>
                  </a:lnTo>
                  <a:cubicBezTo>
                    <a:pt x="64" y="175"/>
                    <a:pt x="122" y="181"/>
                    <a:pt x="176" y="181"/>
                  </a:cubicBezTo>
                  <a:cubicBezTo>
                    <a:pt x="259" y="181"/>
                    <a:pt x="335" y="167"/>
                    <a:pt x="418" y="95"/>
                  </a:cubicBezTo>
                  <a:cubicBezTo>
                    <a:pt x="332" y="21"/>
                    <a:pt x="25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2689275" y="2014025"/>
              <a:ext cx="8000" cy="9475"/>
            </a:xfrm>
            <a:custGeom>
              <a:avLst/>
              <a:gdLst/>
              <a:ahLst/>
              <a:cxnLst/>
              <a:rect l="l" t="t" r="r" b="b"/>
              <a:pathLst>
                <a:path w="320" h="379" extrusionOk="0">
                  <a:moveTo>
                    <a:pt x="319" y="1"/>
                  </a:moveTo>
                  <a:cubicBezTo>
                    <a:pt x="220" y="21"/>
                    <a:pt x="80" y="61"/>
                    <a:pt x="1" y="61"/>
                  </a:cubicBezTo>
                  <a:lnTo>
                    <a:pt x="140" y="359"/>
                  </a:lnTo>
                  <a:cubicBezTo>
                    <a:pt x="200" y="379"/>
                    <a:pt x="259" y="379"/>
                    <a:pt x="319" y="379"/>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2561975" y="2105550"/>
              <a:ext cx="8975" cy="7125"/>
            </a:xfrm>
            <a:custGeom>
              <a:avLst/>
              <a:gdLst/>
              <a:ahLst/>
              <a:cxnLst/>
              <a:rect l="l" t="t" r="r" b="b"/>
              <a:pathLst>
                <a:path w="359" h="285" extrusionOk="0">
                  <a:moveTo>
                    <a:pt x="179" y="0"/>
                  </a:moveTo>
                  <a:cubicBezTo>
                    <a:pt x="159" y="100"/>
                    <a:pt x="0" y="219"/>
                    <a:pt x="159" y="279"/>
                  </a:cubicBezTo>
                  <a:cubicBezTo>
                    <a:pt x="178" y="283"/>
                    <a:pt x="195" y="285"/>
                    <a:pt x="210" y="285"/>
                  </a:cubicBezTo>
                  <a:cubicBezTo>
                    <a:pt x="339" y="285"/>
                    <a:pt x="341" y="143"/>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2562475" y="1940925"/>
              <a:ext cx="12450" cy="5000"/>
            </a:xfrm>
            <a:custGeom>
              <a:avLst/>
              <a:gdLst/>
              <a:ahLst/>
              <a:cxnLst/>
              <a:rect l="l" t="t" r="r" b="b"/>
              <a:pathLst>
                <a:path w="498" h="200" extrusionOk="0">
                  <a:moveTo>
                    <a:pt x="120" y="1"/>
                  </a:moveTo>
                  <a:cubicBezTo>
                    <a:pt x="60" y="1"/>
                    <a:pt x="40" y="1"/>
                    <a:pt x="0" y="21"/>
                  </a:cubicBezTo>
                  <a:cubicBezTo>
                    <a:pt x="60" y="160"/>
                    <a:pt x="239" y="160"/>
                    <a:pt x="358" y="200"/>
                  </a:cubicBezTo>
                  <a:cubicBezTo>
                    <a:pt x="418" y="200"/>
                    <a:pt x="458" y="180"/>
                    <a:pt x="497" y="160"/>
                  </a:cubicBezTo>
                  <a:cubicBezTo>
                    <a:pt x="398" y="21"/>
                    <a:pt x="2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2527650" y="1810125"/>
              <a:ext cx="11475" cy="5000"/>
            </a:xfrm>
            <a:custGeom>
              <a:avLst/>
              <a:gdLst/>
              <a:ahLst/>
              <a:cxnLst/>
              <a:rect l="l" t="t" r="r" b="b"/>
              <a:pathLst>
                <a:path w="459" h="200" extrusionOk="0">
                  <a:moveTo>
                    <a:pt x="140" y="1"/>
                  </a:moveTo>
                  <a:cubicBezTo>
                    <a:pt x="80" y="1"/>
                    <a:pt x="40" y="41"/>
                    <a:pt x="1" y="61"/>
                  </a:cubicBezTo>
                  <a:cubicBezTo>
                    <a:pt x="60" y="100"/>
                    <a:pt x="120" y="160"/>
                    <a:pt x="200" y="200"/>
                  </a:cubicBezTo>
                  <a:cubicBezTo>
                    <a:pt x="299" y="200"/>
                    <a:pt x="399" y="180"/>
                    <a:pt x="458" y="180"/>
                  </a:cubicBezTo>
                  <a:cubicBezTo>
                    <a:pt x="399" y="41"/>
                    <a:pt x="25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2632600" y="2031450"/>
              <a:ext cx="10450" cy="4825"/>
            </a:xfrm>
            <a:custGeom>
              <a:avLst/>
              <a:gdLst/>
              <a:ahLst/>
              <a:cxnLst/>
              <a:rect l="l" t="t" r="r" b="b"/>
              <a:pathLst>
                <a:path w="418" h="193" extrusionOk="0">
                  <a:moveTo>
                    <a:pt x="119" y="0"/>
                  </a:moveTo>
                  <a:cubicBezTo>
                    <a:pt x="80" y="0"/>
                    <a:pt x="40" y="20"/>
                    <a:pt x="0" y="60"/>
                  </a:cubicBezTo>
                  <a:cubicBezTo>
                    <a:pt x="66" y="166"/>
                    <a:pt x="150" y="192"/>
                    <a:pt x="252" y="192"/>
                  </a:cubicBezTo>
                  <a:cubicBezTo>
                    <a:pt x="303" y="192"/>
                    <a:pt x="358" y="186"/>
                    <a:pt x="418" y="179"/>
                  </a:cubicBezTo>
                  <a:cubicBezTo>
                    <a:pt x="358" y="0"/>
                    <a:pt x="219" y="6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3013025" y="1744975"/>
              <a:ext cx="9975" cy="9000"/>
            </a:xfrm>
            <a:custGeom>
              <a:avLst/>
              <a:gdLst/>
              <a:ahLst/>
              <a:cxnLst/>
              <a:rect l="l" t="t" r="r" b="b"/>
              <a:pathLst>
                <a:path w="399" h="360" extrusionOk="0">
                  <a:moveTo>
                    <a:pt x="399" y="1"/>
                  </a:moveTo>
                  <a:cubicBezTo>
                    <a:pt x="140" y="1"/>
                    <a:pt x="1" y="100"/>
                    <a:pt x="21" y="359"/>
                  </a:cubicBezTo>
                  <a:cubicBezTo>
                    <a:pt x="220" y="299"/>
                    <a:pt x="339" y="180"/>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3056300" y="1771350"/>
              <a:ext cx="13950" cy="4325"/>
            </a:xfrm>
            <a:custGeom>
              <a:avLst/>
              <a:gdLst/>
              <a:ahLst/>
              <a:cxnLst/>
              <a:rect l="l" t="t" r="r" b="b"/>
              <a:pathLst>
                <a:path w="558" h="173" extrusionOk="0">
                  <a:moveTo>
                    <a:pt x="558" y="0"/>
                  </a:moveTo>
                  <a:lnTo>
                    <a:pt x="558" y="0"/>
                  </a:lnTo>
                  <a:cubicBezTo>
                    <a:pt x="359" y="20"/>
                    <a:pt x="160" y="0"/>
                    <a:pt x="1" y="159"/>
                  </a:cubicBezTo>
                  <a:cubicBezTo>
                    <a:pt x="80" y="159"/>
                    <a:pt x="166" y="172"/>
                    <a:pt x="248" y="172"/>
                  </a:cubicBezTo>
                  <a:cubicBezTo>
                    <a:pt x="371" y="172"/>
                    <a:pt x="486" y="144"/>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3061275" y="1882675"/>
              <a:ext cx="8975" cy="5325"/>
            </a:xfrm>
            <a:custGeom>
              <a:avLst/>
              <a:gdLst/>
              <a:ahLst/>
              <a:cxnLst/>
              <a:rect l="l" t="t" r="r" b="b"/>
              <a:pathLst>
                <a:path w="359" h="213" extrusionOk="0">
                  <a:moveTo>
                    <a:pt x="141" y="0"/>
                  </a:moveTo>
                  <a:cubicBezTo>
                    <a:pt x="90" y="0"/>
                    <a:pt x="40" y="19"/>
                    <a:pt x="1" y="83"/>
                  </a:cubicBezTo>
                  <a:cubicBezTo>
                    <a:pt x="76" y="168"/>
                    <a:pt x="138" y="213"/>
                    <a:pt x="193" y="213"/>
                  </a:cubicBezTo>
                  <a:cubicBezTo>
                    <a:pt x="254" y="213"/>
                    <a:pt x="306" y="158"/>
                    <a:pt x="359" y="43"/>
                  </a:cubicBezTo>
                  <a:cubicBezTo>
                    <a:pt x="299" y="43"/>
                    <a:pt x="218" y="0"/>
                    <a:pt x="1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000600" y="1784275"/>
              <a:ext cx="13450" cy="6000"/>
            </a:xfrm>
            <a:custGeom>
              <a:avLst/>
              <a:gdLst/>
              <a:ahLst/>
              <a:cxnLst/>
              <a:rect l="l" t="t" r="r" b="b"/>
              <a:pathLst>
                <a:path w="538" h="240" extrusionOk="0">
                  <a:moveTo>
                    <a:pt x="538" y="0"/>
                  </a:moveTo>
                  <a:lnTo>
                    <a:pt x="538" y="0"/>
                  </a:lnTo>
                  <a:cubicBezTo>
                    <a:pt x="339" y="20"/>
                    <a:pt x="140" y="0"/>
                    <a:pt x="1" y="140"/>
                  </a:cubicBezTo>
                  <a:lnTo>
                    <a:pt x="40" y="199"/>
                  </a:lnTo>
                  <a:lnTo>
                    <a:pt x="100" y="239"/>
                  </a:lnTo>
                  <a:lnTo>
                    <a:pt x="180" y="219"/>
                  </a:lnTo>
                  <a:cubicBezTo>
                    <a:pt x="319" y="199"/>
                    <a:pt x="478" y="140"/>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2570925" y="1737025"/>
              <a:ext cx="8475" cy="4500"/>
            </a:xfrm>
            <a:custGeom>
              <a:avLst/>
              <a:gdLst/>
              <a:ahLst/>
              <a:cxnLst/>
              <a:rect l="l" t="t" r="r" b="b"/>
              <a:pathLst>
                <a:path w="339" h="180" extrusionOk="0">
                  <a:moveTo>
                    <a:pt x="339" y="1"/>
                  </a:moveTo>
                  <a:cubicBezTo>
                    <a:pt x="219" y="1"/>
                    <a:pt x="120" y="21"/>
                    <a:pt x="0" y="21"/>
                  </a:cubicBezTo>
                  <a:lnTo>
                    <a:pt x="0" y="180"/>
                  </a:lnTo>
                  <a:lnTo>
                    <a:pt x="339" y="18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2548550" y="1746100"/>
              <a:ext cx="9475" cy="3550"/>
            </a:xfrm>
            <a:custGeom>
              <a:avLst/>
              <a:gdLst/>
              <a:ahLst/>
              <a:cxnLst/>
              <a:rect l="l" t="t" r="r" b="b"/>
              <a:pathLst>
                <a:path w="379" h="142" extrusionOk="0">
                  <a:moveTo>
                    <a:pt x="266" y="1"/>
                  </a:moveTo>
                  <a:cubicBezTo>
                    <a:pt x="161" y="1"/>
                    <a:pt x="75" y="45"/>
                    <a:pt x="0" y="135"/>
                  </a:cubicBezTo>
                  <a:cubicBezTo>
                    <a:pt x="34" y="139"/>
                    <a:pt x="67" y="142"/>
                    <a:pt x="98" y="142"/>
                  </a:cubicBezTo>
                  <a:cubicBezTo>
                    <a:pt x="210" y="142"/>
                    <a:pt x="300" y="109"/>
                    <a:pt x="378" y="16"/>
                  </a:cubicBezTo>
                  <a:cubicBezTo>
                    <a:pt x="338" y="6"/>
                    <a:pt x="301" y="1"/>
                    <a:pt x="2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2562975" y="1997625"/>
              <a:ext cx="3500" cy="7975"/>
            </a:xfrm>
            <a:custGeom>
              <a:avLst/>
              <a:gdLst/>
              <a:ahLst/>
              <a:cxnLst/>
              <a:rect l="l" t="t" r="r" b="b"/>
              <a:pathLst>
                <a:path w="140" h="319" extrusionOk="0">
                  <a:moveTo>
                    <a:pt x="139" y="0"/>
                  </a:moveTo>
                  <a:cubicBezTo>
                    <a:pt x="100" y="0"/>
                    <a:pt x="40" y="0"/>
                    <a:pt x="0" y="20"/>
                  </a:cubicBezTo>
                  <a:cubicBezTo>
                    <a:pt x="0" y="140"/>
                    <a:pt x="0" y="259"/>
                    <a:pt x="139" y="319"/>
                  </a:cubicBezTo>
                  <a:lnTo>
                    <a:pt x="1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2536100" y="2010550"/>
              <a:ext cx="8500" cy="4500"/>
            </a:xfrm>
            <a:custGeom>
              <a:avLst/>
              <a:gdLst/>
              <a:ahLst/>
              <a:cxnLst/>
              <a:rect l="l" t="t" r="r" b="b"/>
              <a:pathLst>
                <a:path w="340" h="180" extrusionOk="0">
                  <a:moveTo>
                    <a:pt x="339" y="1"/>
                  </a:moveTo>
                  <a:cubicBezTo>
                    <a:pt x="200" y="1"/>
                    <a:pt x="80" y="40"/>
                    <a:pt x="1" y="180"/>
                  </a:cubicBezTo>
                  <a:cubicBezTo>
                    <a:pt x="160" y="180"/>
                    <a:pt x="279" y="1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2470950" y="1871800"/>
              <a:ext cx="8975" cy="3825"/>
            </a:xfrm>
            <a:custGeom>
              <a:avLst/>
              <a:gdLst/>
              <a:ahLst/>
              <a:cxnLst/>
              <a:rect l="l" t="t" r="r" b="b"/>
              <a:pathLst>
                <a:path w="359" h="153" extrusionOk="0">
                  <a:moveTo>
                    <a:pt x="160" y="1"/>
                  </a:moveTo>
                  <a:cubicBezTo>
                    <a:pt x="120" y="60"/>
                    <a:pt x="41" y="100"/>
                    <a:pt x="1" y="140"/>
                  </a:cubicBezTo>
                  <a:cubicBezTo>
                    <a:pt x="31" y="148"/>
                    <a:pt x="60" y="152"/>
                    <a:pt x="90" y="152"/>
                  </a:cubicBezTo>
                  <a:cubicBezTo>
                    <a:pt x="197" y="152"/>
                    <a:pt x="296" y="99"/>
                    <a:pt x="359" y="21"/>
                  </a:cubicBezTo>
                  <a:cubicBezTo>
                    <a:pt x="299" y="21"/>
                    <a:pt x="240"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2465975" y="1832525"/>
              <a:ext cx="10975" cy="4000"/>
            </a:xfrm>
            <a:custGeom>
              <a:avLst/>
              <a:gdLst/>
              <a:ahLst/>
              <a:cxnLst/>
              <a:rect l="l" t="t" r="r" b="b"/>
              <a:pathLst>
                <a:path w="439" h="160" extrusionOk="0">
                  <a:moveTo>
                    <a:pt x="399" y="0"/>
                  </a:moveTo>
                  <a:cubicBezTo>
                    <a:pt x="240" y="0"/>
                    <a:pt x="100" y="40"/>
                    <a:pt x="1" y="159"/>
                  </a:cubicBezTo>
                  <a:lnTo>
                    <a:pt x="399" y="159"/>
                  </a:lnTo>
                  <a:cubicBezTo>
                    <a:pt x="439" y="100"/>
                    <a:pt x="439" y="6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2436150" y="1747975"/>
              <a:ext cx="8475" cy="6000"/>
            </a:xfrm>
            <a:custGeom>
              <a:avLst/>
              <a:gdLst/>
              <a:ahLst/>
              <a:cxnLst/>
              <a:rect l="l" t="t" r="r" b="b"/>
              <a:pathLst>
                <a:path w="339" h="240" extrusionOk="0">
                  <a:moveTo>
                    <a:pt x="40" y="0"/>
                  </a:moveTo>
                  <a:cubicBezTo>
                    <a:pt x="20" y="80"/>
                    <a:pt x="20" y="159"/>
                    <a:pt x="0" y="239"/>
                  </a:cubicBezTo>
                  <a:cubicBezTo>
                    <a:pt x="120" y="239"/>
                    <a:pt x="219" y="199"/>
                    <a:pt x="339" y="199"/>
                  </a:cubicBezTo>
                  <a:lnTo>
                    <a:pt x="339" y="60"/>
                  </a:lnTo>
                  <a:cubicBezTo>
                    <a:pt x="239" y="60"/>
                    <a:pt x="140" y="4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2401325" y="2027475"/>
              <a:ext cx="4500" cy="8475"/>
            </a:xfrm>
            <a:custGeom>
              <a:avLst/>
              <a:gdLst/>
              <a:ahLst/>
              <a:cxnLst/>
              <a:rect l="l" t="t" r="r" b="b"/>
              <a:pathLst>
                <a:path w="180" h="339" extrusionOk="0">
                  <a:moveTo>
                    <a:pt x="21" y="0"/>
                  </a:moveTo>
                  <a:cubicBezTo>
                    <a:pt x="1" y="139"/>
                    <a:pt x="41" y="259"/>
                    <a:pt x="140" y="338"/>
                  </a:cubicBezTo>
                  <a:cubicBezTo>
                    <a:pt x="180" y="219"/>
                    <a:pt x="180" y="6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2500800" y="1756725"/>
              <a:ext cx="9475" cy="5375"/>
            </a:xfrm>
            <a:custGeom>
              <a:avLst/>
              <a:gdLst/>
              <a:ahLst/>
              <a:cxnLst/>
              <a:rect l="l" t="t" r="r" b="b"/>
              <a:pathLst>
                <a:path w="379" h="215" extrusionOk="0">
                  <a:moveTo>
                    <a:pt x="97" y="1"/>
                  </a:moveTo>
                  <a:cubicBezTo>
                    <a:pt x="71" y="1"/>
                    <a:pt x="35" y="19"/>
                    <a:pt x="20" y="48"/>
                  </a:cubicBezTo>
                  <a:cubicBezTo>
                    <a:pt x="20" y="108"/>
                    <a:pt x="20" y="148"/>
                    <a:pt x="0" y="207"/>
                  </a:cubicBezTo>
                  <a:cubicBezTo>
                    <a:pt x="30" y="212"/>
                    <a:pt x="60" y="214"/>
                    <a:pt x="90" y="214"/>
                  </a:cubicBezTo>
                  <a:cubicBezTo>
                    <a:pt x="198" y="214"/>
                    <a:pt x="300" y="182"/>
                    <a:pt x="378" y="88"/>
                  </a:cubicBezTo>
                  <a:cubicBezTo>
                    <a:pt x="319" y="88"/>
                    <a:pt x="239" y="48"/>
                    <a:pt x="199" y="48"/>
                  </a:cubicBezTo>
                  <a:cubicBezTo>
                    <a:pt x="199" y="48"/>
                    <a:pt x="160" y="28"/>
                    <a:pt x="120" y="8"/>
                  </a:cubicBezTo>
                  <a:cubicBezTo>
                    <a:pt x="115" y="3"/>
                    <a:pt x="106"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2888200" y="1779300"/>
              <a:ext cx="4025" cy="7100"/>
            </a:xfrm>
            <a:custGeom>
              <a:avLst/>
              <a:gdLst/>
              <a:ahLst/>
              <a:cxnLst/>
              <a:rect l="l" t="t" r="r" b="b"/>
              <a:pathLst>
                <a:path w="161" h="284" extrusionOk="0">
                  <a:moveTo>
                    <a:pt x="160" y="1"/>
                  </a:moveTo>
                  <a:cubicBezTo>
                    <a:pt x="100" y="1"/>
                    <a:pt x="41" y="1"/>
                    <a:pt x="1" y="20"/>
                  </a:cubicBezTo>
                  <a:lnTo>
                    <a:pt x="1" y="219"/>
                  </a:lnTo>
                  <a:cubicBezTo>
                    <a:pt x="18" y="237"/>
                    <a:pt x="35" y="283"/>
                    <a:pt x="40" y="283"/>
                  </a:cubicBezTo>
                  <a:cubicBezTo>
                    <a:pt x="40" y="283"/>
                    <a:pt x="41" y="282"/>
                    <a:pt x="41" y="279"/>
                  </a:cubicBezTo>
                  <a:cubicBezTo>
                    <a:pt x="100" y="239"/>
                    <a:pt x="120" y="219"/>
                    <a:pt x="160" y="19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784275" y="1842000"/>
              <a:ext cx="7975" cy="3475"/>
            </a:xfrm>
            <a:custGeom>
              <a:avLst/>
              <a:gdLst/>
              <a:ahLst/>
              <a:cxnLst/>
              <a:rect l="l" t="t" r="r" b="b"/>
              <a:pathLst>
                <a:path w="319" h="139" extrusionOk="0">
                  <a:moveTo>
                    <a:pt x="104" y="1"/>
                  </a:moveTo>
                  <a:cubicBezTo>
                    <a:pt x="70" y="1"/>
                    <a:pt x="35" y="7"/>
                    <a:pt x="0" y="19"/>
                  </a:cubicBezTo>
                  <a:lnTo>
                    <a:pt x="0" y="99"/>
                  </a:lnTo>
                  <a:cubicBezTo>
                    <a:pt x="100" y="99"/>
                    <a:pt x="199" y="99"/>
                    <a:pt x="319" y="138"/>
                  </a:cubicBezTo>
                  <a:cubicBezTo>
                    <a:pt x="262" y="40"/>
                    <a:pt x="186" y="1"/>
                    <a:pt x="1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944400" y="1637075"/>
              <a:ext cx="8475" cy="3675"/>
            </a:xfrm>
            <a:custGeom>
              <a:avLst/>
              <a:gdLst/>
              <a:ahLst/>
              <a:cxnLst/>
              <a:rect l="l" t="t" r="r" b="b"/>
              <a:pathLst>
                <a:path w="339" h="147" extrusionOk="0">
                  <a:moveTo>
                    <a:pt x="160" y="0"/>
                  </a:moveTo>
                  <a:cubicBezTo>
                    <a:pt x="100" y="0"/>
                    <a:pt x="60" y="20"/>
                    <a:pt x="1" y="20"/>
                  </a:cubicBezTo>
                  <a:cubicBezTo>
                    <a:pt x="63" y="114"/>
                    <a:pt x="150" y="146"/>
                    <a:pt x="252" y="146"/>
                  </a:cubicBezTo>
                  <a:cubicBezTo>
                    <a:pt x="280" y="146"/>
                    <a:pt x="309" y="144"/>
                    <a:pt x="339" y="139"/>
                  </a:cubicBezTo>
                  <a:cubicBezTo>
                    <a:pt x="279" y="100"/>
                    <a:pt x="200"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956850" y="1867225"/>
              <a:ext cx="5000" cy="8075"/>
            </a:xfrm>
            <a:custGeom>
              <a:avLst/>
              <a:gdLst/>
              <a:ahLst/>
              <a:cxnLst/>
              <a:rect l="l" t="t" r="r" b="b"/>
              <a:pathLst>
                <a:path w="200" h="323" extrusionOk="0">
                  <a:moveTo>
                    <a:pt x="162" y="1"/>
                  </a:moveTo>
                  <a:cubicBezTo>
                    <a:pt x="84" y="1"/>
                    <a:pt x="35" y="55"/>
                    <a:pt x="0" y="124"/>
                  </a:cubicBezTo>
                  <a:cubicBezTo>
                    <a:pt x="0" y="184"/>
                    <a:pt x="40" y="263"/>
                    <a:pt x="40" y="323"/>
                  </a:cubicBezTo>
                  <a:lnTo>
                    <a:pt x="199" y="323"/>
                  </a:lnTo>
                  <a:lnTo>
                    <a:pt x="199" y="5"/>
                  </a:lnTo>
                  <a:cubicBezTo>
                    <a:pt x="186" y="2"/>
                    <a:pt x="174" y="1"/>
                    <a:pt x="1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965800" y="1836500"/>
              <a:ext cx="9475" cy="5000"/>
            </a:xfrm>
            <a:custGeom>
              <a:avLst/>
              <a:gdLst/>
              <a:ahLst/>
              <a:cxnLst/>
              <a:rect l="l" t="t" r="r" b="b"/>
              <a:pathLst>
                <a:path w="379" h="200" extrusionOk="0">
                  <a:moveTo>
                    <a:pt x="199" y="0"/>
                  </a:moveTo>
                  <a:lnTo>
                    <a:pt x="199" y="0"/>
                  </a:lnTo>
                  <a:cubicBezTo>
                    <a:pt x="0" y="100"/>
                    <a:pt x="120" y="179"/>
                    <a:pt x="239" y="199"/>
                  </a:cubicBezTo>
                  <a:cubicBezTo>
                    <a:pt x="299" y="199"/>
                    <a:pt x="318" y="139"/>
                    <a:pt x="378" y="120"/>
                  </a:cubicBezTo>
                  <a:cubicBezTo>
                    <a:pt x="299" y="100"/>
                    <a:pt x="2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896675" y="1685075"/>
              <a:ext cx="9950" cy="3250"/>
            </a:xfrm>
            <a:custGeom>
              <a:avLst/>
              <a:gdLst/>
              <a:ahLst/>
              <a:cxnLst/>
              <a:rect l="l" t="t" r="r" b="b"/>
              <a:pathLst>
                <a:path w="398" h="130" extrusionOk="0">
                  <a:moveTo>
                    <a:pt x="280" y="0"/>
                  </a:moveTo>
                  <a:cubicBezTo>
                    <a:pt x="176" y="0"/>
                    <a:pt x="72" y="28"/>
                    <a:pt x="0" y="129"/>
                  </a:cubicBezTo>
                  <a:cubicBezTo>
                    <a:pt x="159" y="129"/>
                    <a:pt x="298" y="109"/>
                    <a:pt x="398" y="10"/>
                  </a:cubicBezTo>
                  <a:cubicBezTo>
                    <a:pt x="360" y="4"/>
                    <a:pt x="320" y="0"/>
                    <a:pt x="2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904625" y="1774325"/>
              <a:ext cx="5000" cy="3625"/>
            </a:xfrm>
            <a:custGeom>
              <a:avLst/>
              <a:gdLst/>
              <a:ahLst/>
              <a:cxnLst/>
              <a:rect l="l" t="t" r="r" b="b"/>
              <a:pathLst>
                <a:path w="200" h="145" extrusionOk="0">
                  <a:moveTo>
                    <a:pt x="159" y="1"/>
                  </a:moveTo>
                  <a:cubicBezTo>
                    <a:pt x="100" y="1"/>
                    <a:pt x="60" y="21"/>
                    <a:pt x="0" y="40"/>
                  </a:cubicBezTo>
                  <a:cubicBezTo>
                    <a:pt x="40" y="110"/>
                    <a:pt x="75" y="145"/>
                    <a:pt x="107" y="145"/>
                  </a:cubicBezTo>
                  <a:cubicBezTo>
                    <a:pt x="140" y="145"/>
                    <a:pt x="169" y="110"/>
                    <a:pt x="199" y="40"/>
                  </a:cubicBezTo>
                  <a:cubicBezTo>
                    <a:pt x="179" y="40"/>
                    <a:pt x="179"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3090625" y="1729075"/>
              <a:ext cx="5500" cy="4000"/>
            </a:xfrm>
            <a:custGeom>
              <a:avLst/>
              <a:gdLst/>
              <a:ahLst/>
              <a:cxnLst/>
              <a:rect l="l" t="t" r="r" b="b"/>
              <a:pathLst>
                <a:path w="220" h="160" extrusionOk="0">
                  <a:moveTo>
                    <a:pt x="199" y="0"/>
                  </a:moveTo>
                  <a:lnTo>
                    <a:pt x="199" y="0"/>
                  </a:lnTo>
                  <a:cubicBezTo>
                    <a:pt x="120" y="20"/>
                    <a:pt x="80" y="40"/>
                    <a:pt x="0" y="60"/>
                  </a:cubicBezTo>
                  <a:lnTo>
                    <a:pt x="100" y="160"/>
                  </a:lnTo>
                  <a:cubicBezTo>
                    <a:pt x="179" y="140"/>
                    <a:pt x="21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3074700" y="1776325"/>
              <a:ext cx="8975" cy="4000"/>
            </a:xfrm>
            <a:custGeom>
              <a:avLst/>
              <a:gdLst/>
              <a:ahLst/>
              <a:cxnLst/>
              <a:rect l="l" t="t" r="r" b="b"/>
              <a:pathLst>
                <a:path w="359" h="160" extrusionOk="0">
                  <a:moveTo>
                    <a:pt x="359" y="0"/>
                  </a:moveTo>
                  <a:cubicBezTo>
                    <a:pt x="219" y="0"/>
                    <a:pt x="60" y="20"/>
                    <a:pt x="1" y="159"/>
                  </a:cubicBezTo>
                  <a:cubicBezTo>
                    <a:pt x="140" y="139"/>
                    <a:pt x="299" y="159"/>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918550" y="1958825"/>
              <a:ext cx="5000" cy="7500"/>
            </a:xfrm>
            <a:custGeom>
              <a:avLst/>
              <a:gdLst/>
              <a:ahLst/>
              <a:cxnLst/>
              <a:rect l="l" t="t" r="r" b="b"/>
              <a:pathLst>
                <a:path w="200" h="300" extrusionOk="0">
                  <a:moveTo>
                    <a:pt x="199" y="1"/>
                  </a:moveTo>
                  <a:lnTo>
                    <a:pt x="199" y="1"/>
                  </a:lnTo>
                  <a:cubicBezTo>
                    <a:pt x="40" y="61"/>
                    <a:pt x="0" y="180"/>
                    <a:pt x="0" y="299"/>
                  </a:cubicBezTo>
                  <a:cubicBezTo>
                    <a:pt x="140" y="279"/>
                    <a:pt x="17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3070225" y="1767375"/>
              <a:ext cx="8475" cy="4000"/>
            </a:xfrm>
            <a:custGeom>
              <a:avLst/>
              <a:gdLst/>
              <a:ahLst/>
              <a:cxnLst/>
              <a:rect l="l" t="t" r="r" b="b"/>
              <a:pathLst>
                <a:path w="339" h="160" extrusionOk="0">
                  <a:moveTo>
                    <a:pt x="339" y="0"/>
                  </a:moveTo>
                  <a:cubicBezTo>
                    <a:pt x="219" y="0"/>
                    <a:pt x="80" y="20"/>
                    <a:pt x="1" y="159"/>
                  </a:cubicBezTo>
                  <a:cubicBezTo>
                    <a:pt x="120" y="159"/>
                    <a:pt x="279" y="15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623150" y="1923850"/>
              <a:ext cx="8475" cy="4550"/>
            </a:xfrm>
            <a:custGeom>
              <a:avLst/>
              <a:gdLst/>
              <a:ahLst/>
              <a:cxnLst/>
              <a:rect l="l" t="t" r="r" b="b"/>
              <a:pathLst>
                <a:path w="339" h="182" extrusionOk="0">
                  <a:moveTo>
                    <a:pt x="91" y="1"/>
                  </a:moveTo>
                  <a:cubicBezTo>
                    <a:pt x="62" y="1"/>
                    <a:pt x="32" y="3"/>
                    <a:pt x="0" y="7"/>
                  </a:cubicBezTo>
                  <a:cubicBezTo>
                    <a:pt x="80" y="47"/>
                    <a:pt x="119" y="127"/>
                    <a:pt x="199" y="166"/>
                  </a:cubicBezTo>
                  <a:cubicBezTo>
                    <a:pt x="219" y="176"/>
                    <a:pt x="244" y="181"/>
                    <a:pt x="269" y="181"/>
                  </a:cubicBezTo>
                  <a:cubicBezTo>
                    <a:pt x="293" y="181"/>
                    <a:pt x="318" y="176"/>
                    <a:pt x="338" y="166"/>
                  </a:cubicBezTo>
                  <a:cubicBezTo>
                    <a:pt x="291" y="39"/>
                    <a:pt x="205"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762400" y="1715150"/>
              <a:ext cx="7975" cy="5000"/>
            </a:xfrm>
            <a:custGeom>
              <a:avLst/>
              <a:gdLst/>
              <a:ahLst/>
              <a:cxnLst/>
              <a:rect l="l" t="t" r="r" b="b"/>
              <a:pathLst>
                <a:path w="319" h="200" extrusionOk="0">
                  <a:moveTo>
                    <a:pt x="139" y="0"/>
                  </a:moveTo>
                  <a:cubicBezTo>
                    <a:pt x="0" y="80"/>
                    <a:pt x="80" y="160"/>
                    <a:pt x="179" y="199"/>
                  </a:cubicBezTo>
                  <a:cubicBezTo>
                    <a:pt x="219" y="199"/>
                    <a:pt x="279" y="179"/>
                    <a:pt x="318" y="160"/>
                  </a:cubicBezTo>
                  <a:cubicBezTo>
                    <a:pt x="279" y="100"/>
                    <a:pt x="19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727575" y="1893925"/>
              <a:ext cx="8975" cy="3275"/>
            </a:xfrm>
            <a:custGeom>
              <a:avLst/>
              <a:gdLst/>
              <a:ahLst/>
              <a:cxnLst/>
              <a:rect l="l" t="t" r="r" b="b"/>
              <a:pathLst>
                <a:path w="359" h="131" extrusionOk="0">
                  <a:moveTo>
                    <a:pt x="176" y="0"/>
                  </a:moveTo>
                  <a:cubicBezTo>
                    <a:pt x="112" y="0"/>
                    <a:pt x="53" y="47"/>
                    <a:pt x="1" y="110"/>
                  </a:cubicBezTo>
                  <a:cubicBezTo>
                    <a:pt x="100" y="130"/>
                    <a:pt x="219" y="130"/>
                    <a:pt x="359" y="130"/>
                  </a:cubicBezTo>
                  <a:cubicBezTo>
                    <a:pt x="293" y="37"/>
                    <a:pt x="232"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3088125" y="1705200"/>
              <a:ext cx="4500" cy="1525"/>
            </a:xfrm>
            <a:custGeom>
              <a:avLst/>
              <a:gdLst/>
              <a:ahLst/>
              <a:cxnLst/>
              <a:rect l="l" t="t" r="r" b="b"/>
              <a:pathLst>
                <a:path w="180" h="61" extrusionOk="0">
                  <a:moveTo>
                    <a:pt x="120" y="1"/>
                  </a:moveTo>
                  <a:cubicBezTo>
                    <a:pt x="80" y="1"/>
                    <a:pt x="60" y="20"/>
                    <a:pt x="1" y="60"/>
                  </a:cubicBezTo>
                  <a:lnTo>
                    <a:pt x="180" y="60"/>
                  </a:lnTo>
                  <a:cubicBezTo>
                    <a:pt x="160" y="60"/>
                    <a:pt x="12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588825" y="2101625"/>
              <a:ext cx="4000" cy="1950"/>
            </a:xfrm>
            <a:custGeom>
              <a:avLst/>
              <a:gdLst/>
              <a:ahLst/>
              <a:cxnLst/>
              <a:rect l="l" t="t" r="r" b="b"/>
              <a:pathLst>
                <a:path w="160" h="78" extrusionOk="0">
                  <a:moveTo>
                    <a:pt x="109" y="1"/>
                  </a:moveTo>
                  <a:cubicBezTo>
                    <a:pt x="73" y="1"/>
                    <a:pt x="42" y="24"/>
                    <a:pt x="0" y="38"/>
                  </a:cubicBezTo>
                  <a:lnTo>
                    <a:pt x="60" y="78"/>
                  </a:lnTo>
                  <a:cubicBezTo>
                    <a:pt x="100" y="58"/>
                    <a:pt x="120" y="38"/>
                    <a:pt x="160" y="18"/>
                  </a:cubicBezTo>
                  <a:cubicBezTo>
                    <a:pt x="141" y="6"/>
                    <a:pt x="125"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580375" y="2105550"/>
              <a:ext cx="3500" cy="2500"/>
            </a:xfrm>
            <a:custGeom>
              <a:avLst/>
              <a:gdLst/>
              <a:ahLst/>
              <a:cxnLst/>
              <a:rect l="l" t="t" r="r" b="b"/>
              <a:pathLst>
                <a:path w="140" h="100" extrusionOk="0">
                  <a:moveTo>
                    <a:pt x="140" y="0"/>
                  </a:moveTo>
                  <a:cubicBezTo>
                    <a:pt x="100" y="0"/>
                    <a:pt x="40" y="20"/>
                    <a:pt x="0" y="40"/>
                  </a:cubicBezTo>
                  <a:cubicBezTo>
                    <a:pt x="20" y="40"/>
                    <a:pt x="20" y="80"/>
                    <a:pt x="40" y="10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510250" y="2114500"/>
              <a:ext cx="5000" cy="5825"/>
            </a:xfrm>
            <a:custGeom>
              <a:avLst/>
              <a:gdLst/>
              <a:ahLst/>
              <a:cxnLst/>
              <a:rect l="l" t="t" r="r" b="b"/>
              <a:pathLst>
                <a:path w="200" h="233" extrusionOk="0">
                  <a:moveTo>
                    <a:pt x="0" y="0"/>
                  </a:moveTo>
                  <a:lnTo>
                    <a:pt x="0" y="159"/>
                  </a:lnTo>
                  <a:lnTo>
                    <a:pt x="40" y="219"/>
                  </a:lnTo>
                  <a:cubicBezTo>
                    <a:pt x="57" y="227"/>
                    <a:pt x="73" y="232"/>
                    <a:pt x="90" y="232"/>
                  </a:cubicBezTo>
                  <a:cubicBezTo>
                    <a:pt x="113" y="232"/>
                    <a:pt x="136" y="223"/>
                    <a:pt x="160" y="199"/>
                  </a:cubicBezTo>
                  <a:lnTo>
                    <a:pt x="199" y="159"/>
                  </a:lnTo>
                  <a:cubicBezTo>
                    <a:pt x="160" y="120"/>
                    <a:pt x="160" y="60"/>
                    <a:pt x="160" y="20"/>
                  </a:cubicBezTo>
                  <a:cubicBezTo>
                    <a:pt x="120" y="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531625" y="2004000"/>
              <a:ext cx="5000" cy="1600"/>
            </a:xfrm>
            <a:custGeom>
              <a:avLst/>
              <a:gdLst/>
              <a:ahLst/>
              <a:cxnLst/>
              <a:rect l="l" t="t" r="r" b="b"/>
              <a:pathLst>
                <a:path w="200" h="64" extrusionOk="0">
                  <a:moveTo>
                    <a:pt x="161" y="0"/>
                  </a:moveTo>
                  <a:cubicBezTo>
                    <a:pt x="160" y="0"/>
                    <a:pt x="160" y="1"/>
                    <a:pt x="160" y="4"/>
                  </a:cubicBezTo>
                  <a:cubicBezTo>
                    <a:pt x="100" y="4"/>
                    <a:pt x="61" y="44"/>
                    <a:pt x="1" y="64"/>
                  </a:cubicBezTo>
                  <a:lnTo>
                    <a:pt x="200" y="64"/>
                  </a:lnTo>
                  <a:cubicBezTo>
                    <a:pt x="183" y="47"/>
                    <a:pt x="166" y="0"/>
                    <a:pt x="1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601250" y="2023475"/>
              <a:ext cx="5000" cy="4025"/>
            </a:xfrm>
            <a:custGeom>
              <a:avLst/>
              <a:gdLst/>
              <a:ahLst/>
              <a:cxnLst/>
              <a:rect l="l" t="t" r="r" b="b"/>
              <a:pathLst>
                <a:path w="200" h="161" extrusionOk="0">
                  <a:moveTo>
                    <a:pt x="200" y="1"/>
                  </a:moveTo>
                  <a:cubicBezTo>
                    <a:pt x="120" y="61"/>
                    <a:pt x="80" y="100"/>
                    <a:pt x="1" y="160"/>
                  </a:cubicBezTo>
                  <a:cubicBezTo>
                    <a:pt x="80" y="160"/>
                    <a:pt x="160"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97350" y="1894100"/>
              <a:ext cx="5000" cy="4075"/>
            </a:xfrm>
            <a:custGeom>
              <a:avLst/>
              <a:gdLst/>
              <a:ahLst/>
              <a:cxnLst/>
              <a:rect l="l" t="t" r="r" b="b"/>
              <a:pathLst>
                <a:path w="200" h="163" extrusionOk="0">
                  <a:moveTo>
                    <a:pt x="170" y="1"/>
                  </a:moveTo>
                  <a:cubicBezTo>
                    <a:pt x="88" y="1"/>
                    <a:pt x="36" y="74"/>
                    <a:pt x="1" y="163"/>
                  </a:cubicBezTo>
                  <a:cubicBezTo>
                    <a:pt x="80" y="103"/>
                    <a:pt x="160" y="63"/>
                    <a:pt x="200" y="4"/>
                  </a:cubicBezTo>
                  <a:cubicBezTo>
                    <a:pt x="189" y="2"/>
                    <a:pt x="179"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423225" y="2080175"/>
              <a:ext cx="5000" cy="3025"/>
            </a:xfrm>
            <a:custGeom>
              <a:avLst/>
              <a:gdLst/>
              <a:ahLst/>
              <a:cxnLst/>
              <a:rect l="l" t="t" r="r" b="b"/>
              <a:pathLst>
                <a:path w="200" h="121" extrusionOk="0">
                  <a:moveTo>
                    <a:pt x="0" y="1"/>
                  </a:moveTo>
                  <a:cubicBezTo>
                    <a:pt x="20" y="100"/>
                    <a:pt x="100" y="120"/>
                    <a:pt x="199" y="120"/>
                  </a:cubicBezTo>
                  <a:cubicBezTo>
                    <a:pt x="139" y="40"/>
                    <a:pt x="8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428200" y="1814375"/>
              <a:ext cx="4000" cy="3375"/>
            </a:xfrm>
            <a:custGeom>
              <a:avLst/>
              <a:gdLst/>
              <a:ahLst/>
              <a:cxnLst/>
              <a:rect l="l" t="t" r="r" b="b"/>
              <a:pathLst>
                <a:path w="160" h="135" extrusionOk="0">
                  <a:moveTo>
                    <a:pt x="65" y="0"/>
                  </a:moveTo>
                  <a:cubicBezTo>
                    <a:pt x="40" y="0"/>
                    <a:pt x="20" y="10"/>
                    <a:pt x="0" y="30"/>
                  </a:cubicBezTo>
                  <a:cubicBezTo>
                    <a:pt x="20" y="99"/>
                    <a:pt x="50" y="134"/>
                    <a:pt x="80" y="134"/>
                  </a:cubicBezTo>
                  <a:cubicBezTo>
                    <a:pt x="110" y="134"/>
                    <a:pt x="139" y="99"/>
                    <a:pt x="159" y="30"/>
                  </a:cubicBezTo>
                  <a:cubicBezTo>
                    <a:pt x="120" y="10"/>
                    <a:pt x="90" y="0"/>
                    <a:pt x="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479900" y="1869325"/>
              <a:ext cx="4025" cy="2500"/>
            </a:xfrm>
            <a:custGeom>
              <a:avLst/>
              <a:gdLst/>
              <a:ahLst/>
              <a:cxnLst/>
              <a:rect l="l" t="t" r="r" b="b"/>
              <a:pathLst>
                <a:path w="161" h="100" extrusionOk="0">
                  <a:moveTo>
                    <a:pt x="100" y="0"/>
                  </a:moveTo>
                  <a:lnTo>
                    <a:pt x="1" y="100"/>
                  </a:lnTo>
                  <a:cubicBezTo>
                    <a:pt x="61" y="100"/>
                    <a:pt x="120" y="100"/>
                    <a:pt x="160" y="60"/>
                  </a:cubicBezTo>
                  <a:cubicBezTo>
                    <a:pt x="140" y="60"/>
                    <a:pt x="1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2475425" y="2062775"/>
              <a:ext cx="5000" cy="3125"/>
            </a:xfrm>
            <a:custGeom>
              <a:avLst/>
              <a:gdLst/>
              <a:ahLst/>
              <a:cxnLst/>
              <a:rect l="l" t="t" r="r" b="b"/>
              <a:pathLst>
                <a:path w="200" h="125" extrusionOk="0">
                  <a:moveTo>
                    <a:pt x="200" y="0"/>
                  </a:moveTo>
                  <a:cubicBezTo>
                    <a:pt x="140" y="40"/>
                    <a:pt x="61" y="80"/>
                    <a:pt x="1" y="120"/>
                  </a:cubicBezTo>
                  <a:cubicBezTo>
                    <a:pt x="18" y="123"/>
                    <a:pt x="33" y="125"/>
                    <a:pt x="47" y="125"/>
                  </a:cubicBezTo>
                  <a:cubicBezTo>
                    <a:pt x="120" y="125"/>
                    <a:pt x="167" y="83"/>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2487375" y="2083650"/>
              <a:ext cx="5000" cy="4500"/>
            </a:xfrm>
            <a:custGeom>
              <a:avLst/>
              <a:gdLst/>
              <a:ahLst/>
              <a:cxnLst/>
              <a:rect l="l" t="t" r="r" b="b"/>
              <a:pathLst>
                <a:path w="200" h="180" extrusionOk="0">
                  <a:moveTo>
                    <a:pt x="199" y="1"/>
                  </a:moveTo>
                  <a:cubicBezTo>
                    <a:pt x="160" y="80"/>
                    <a:pt x="80" y="120"/>
                    <a:pt x="0" y="180"/>
                  </a:cubicBezTo>
                  <a:cubicBezTo>
                    <a:pt x="120" y="160"/>
                    <a:pt x="179" y="10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2440625" y="1810150"/>
              <a:ext cx="4000" cy="4475"/>
            </a:xfrm>
            <a:custGeom>
              <a:avLst/>
              <a:gdLst/>
              <a:ahLst/>
              <a:cxnLst/>
              <a:rect l="l" t="t" r="r" b="b"/>
              <a:pathLst>
                <a:path w="160" h="179" extrusionOk="0">
                  <a:moveTo>
                    <a:pt x="160" y="0"/>
                  </a:moveTo>
                  <a:cubicBezTo>
                    <a:pt x="120" y="80"/>
                    <a:pt x="40" y="139"/>
                    <a:pt x="0" y="179"/>
                  </a:cubicBezTo>
                  <a:cubicBezTo>
                    <a:pt x="60" y="139"/>
                    <a:pt x="12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2918050" y="1739775"/>
              <a:ext cx="5500" cy="4125"/>
            </a:xfrm>
            <a:custGeom>
              <a:avLst/>
              <a:gdLst/>
              <a:ahLst/>
              <a:cxnLst/>
              <a:rect l="l" t="t" r="r" b="b"/>
              <a:pathLst>
                <a:path w="220" h="165" extrusionOk="0">
                  <a:moveTo>
                    <a:pt x="115" y="0"/>
                  </a:moveTo>
                  <a:cubicBezTo>
                    <a:pt x="95" y="0"/>
                    <a:pt x="70" y="10"/>
                    <a:pt x="40" y="30"/>
                  </a:cubicBezTo>
                  <a:lnTo>
                    <a:pt x="0" y="90"/>
                  </a:lnTo>
                  <a:cubicBezTo>
                    <a:pt x="30" y="139"/>
                    <a:pt x="65" y="164"/>
                    <a:pt x="102" y="164"/>
                  </a:cubicBezTo>
                  <a:cubicBezTo>
                    <a:pt x="140" y="164"/>
                    <a:pt x="179" y="139"/>
                    <a:pt x="219" y="90"/>
                  </a:cubicBezTo>
                  <a:lnTo>
                    <a:pt x="160" y="30"/>
                  </a:lnTo>
                  <a:cubicBezTo>
                    <a:pt x="150" y="10"/>
                    <a:pt x="135" y="0"/>
                    <a:pt x="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2914075" y="1817600"/>
              <a:ext cx="3500" cy="1875"/>
            </a:xfrm>
            <a:custGeom>
              <a:avLst/>
              <a:gdLst/>
              <a:ahLst/>
              <a:cxnLst/>
              <a:rect l="l" t="t" r="r" b="b"/>
              <a:pathLst>
                <a:path w="140" h="75" extrusionOk="0">
                  <a:moveTo>
                    <a:pt x="100" y="0"/>
                  </a:moveTo>
                  <a:cubicBezTo>
                    <a:pt x="80" y="0"/>
                    <a:pt x="20" y="40"/>
                    <a:pt x="0" y="60"/>
                  </a:cubicBezTo>
                  <a:cubicBezTo>
                    <a:pt x="40" y="70"/>
                    <a:pt x="70" y="75"/>
                    <a:pt x="92" y="75"/>
                  </a:cubicBezTo>
                  <a:cubicBezTo>
                    <a:pt x="115" y="75"/>
                    <a:pt x="130" y="70"/>
                    <a:pt x="140" y="60"/>
                  </a:cubicBezTo>
                  <a:lnTo>
                    <a:pt x="1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2896675" y="1782275"/>
              <a:ext cx="4500" cy="2325"/>
            </a:xfrm>
            <a:custGeom>
              <a:avLst/>
              <a:gdLst/>
              <a:ahLst/>
              <a:cxnLst/>
              <a:rect l="l" t="t" r="r" b="b"/>
              <a:pathLst>
                <a:path w="180" h="93" extrusionOk="0">
                  <a:moveTo>
                    <a:pt x="119" y="1"/>
                  </a:moveTo>
                  <a:cubicBezTo>
                    <a:pt x="80" y="21"/>
                    <a:pt x="20" y="61"/>
                    <a:pt x="0" y="80"/>
                  </a:cubicBezTo>
                  <a:cubicBezTo>
                    <a:pt x="22" y="88"/>
                    <a:pt x="44" y="92"/>
                    <a:pt x="66" y="92"/>
                  </a:cubicBezTo>
                  <a:cubicBezTo>
                    <a:pt x="103" y="92"/>
                    <a:pt x="141" y="79"/>
                    <a:pt x="179" y="41"/>
                  </a:cubicBezTo>
                  <a:lnTo>
                    <a:pt x="1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3027450" y="1892500"/>
              <a:ext cx="4000" cy="3825"/>
            </a:xfrm>
            <a:custGeom>
              <a:avLst/>
              <a:gdLst/>
              <a:ahLst/>
              <a:cxnLst/>
              <a:rect l="l" t="t" r="r" b="b"/>
              <a:pathLst>
                <a:path w="160" h="153" extrusionOk="0">
                  <a:moveTo>
                    <a:pt x="81" y="0"/>
                  </a:moveTo>
                  <a:cubicBezTo>
                    <a:pt x="51" y="0"/>
                    <a:pt x="23" y="15"/>
                    <a:pt x="1" y="48"/>
                  </a:cubicBezTo>
                  <a:cubicBezTo>
                    <a:pt x="26" y="123"/>
                    <a:pt x="51" y="153"/>
                    <a:pt x="75" y="153"/>
                  </a:cubicBezTo>
                  <a:cubicBezTo>
                    <a:pt x="107" y="153"/>
                    <a:pt x="137" y="97"/>
                    <a:pt x="160" y="28"/>
                  </a:cubicBezTo>
                  <a:cubicBezTo>
                    <a:pt x="133" y="10"/>
                    <a:pt x="106" y="0"/>
                    <a:pt x="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3057800" y="1845450"/>
              <a:ext cx="5000" cy="4000"/>
            </a:xfrm>
            <a:custGeom>
              <a:avLst/>
              <a:gdLst/>
              <a:ahLst/>
              <a:cxnLst/>
              <a:rect l="l" t="t" r="r" b="b"/>
              <a:pathLst>
                <a:path w="200" h="160" extrusionOk="0">
                  <a:moveTo>
                    <a:pt x="0" y="0"/>
                  </a:moveTo>
                  <a:lnTo>
                    <a:pt x="0" y="0"/>
                  </a:lnTo>
                  <a:cubicBezTo>
                    <a:pt x="40" y="60"/>
                    <a:pt x="120" y="120"/>
                    <a:pt x="199" y="159"/>
                  </a:cubicBezTo>
                  <a:cubicBezTo>
                    <a:pt x="120" y="120"/>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844450" y="1694250"/>
              <a:ext cx="4500" cy="4025"/>
            </a:xfrm>
            <a:custGeom>
              <a:avLst/>
              <a:gdLst/>
              <a:ahLst/>
              <a:cxnLst/>
              <a:rect l="l" t="t" r="r" b="b"/>
              <a:pathLst>
                <a:path w="180" h="161" extrusionOk="0">
                  <a:moveTo>
                    <a:pt x="0" y="1"/>
                  </a:moveTo>
                  <a:lnTo>
                    <a:pt x="0" y="160"/>
                  </a:lnTo>
                  <a:cubicBezTo>
                    <a:pt x="80" y="140"/>
                    <a:pt x="120" y="14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792225" y="2019000"/>
              <a:ext cx="5000" cy="4000"/>
            </a:xfrm>
            <a:custGeom>
              <a:avLst/>
              <a:gdLst/>
              <a:ahLst/>
              <a:cxnLst/>
              <a:rect l="l" t="t" r="r" b="b"/>
              <a:pathLst>
                <a:path w="200" h="160" extrusionOk="0">
                  <a:moveTo>
                    <a:pt x="200" y="1"/>
                  </a:moveTo>
                  <a:cubicBezTo>
                    <a:pt x="160" y="61"/>
                    <a:pt x="80" y="100"/>
                    <a:pt x="1" y="160"/>
                  </a:cubicBezTo>
                  <a:cubicBezTo>
                    <a:pt x="80" y="140"/>
                    <a:pt x="160" y="8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770350" y="1843450"/>
              <a:ext cx="4500" cy="1525"/>
            </a:xfrm>
            <a:custGeom>
              <a:avLst/>
              <a:gdLst/>
              <a:ahLst/>
              <a:cxnLst/>
              <a:rect l="l" t="t" r="r" b="b"/>
              <a:pathLst>
                <a:path w="180" h="61" extrusionOk="0">
                  <a:moveTo>
                    <a:pt x="140" y="1"/>
                  </a:moveTo>
                  <a:cubicBezTo>
                    <a:pt x="80" y="21"/>
                    <a:pt x="60" y="41"/>
                    <a:pt x="0" y="60"/>
                  </a:cubicBezTo>
                  <a:cubicBezTo>
                    <a:pt x="80" y="60"/>
                    <a:pt x="140" y="60"/>
                    <a:pt x="179" y="4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1817000" y="926850"/>
              <a:ext cx="55700" cy="19975"/>
            </a:xfrm>
            <a:custGeom>
              <a:avLst/>
              <a:gdLst/>
              <a:ahLst/>
              <a:cxnLst/>
              <a:rect l="l" t="t" r="r" b="b"/>
              <a:pathLst>
                <a:path w="2228" h="799" extrusionOk="0">
                  <a:moveTo>
                    <a:pt x="943" y="0"/>
                  </a:moveTo>
                  <a:cubicBezTo>
                    <a:pt x="643" y="0"/>
                    <a:pt x="331" y="52"/>
                    <a:pt x="0" y="221"/>
                  </a:cubicBezTo>
                  <a:cubicBezTo>
                    <a:pt x="497" y="460"/>
                    <a:pt x="875" y="460"/>
                    <a:pt x="1213" y="460"/>
                  </a:cubicBezTo>
                  <a:cubicBezTo>
                    <a:pt x="1472" y="460"/>
                    <a:pt x="1671" y="480"/>
                    <a:pt x="1691" y="798"/>
                  </a:cubicBezTo>
                  <a:cubicBezTo>
                    <a:pt x="1900" y="665"/>
                    <a:pt x="1836" y="258"/>
                    <a:pt x="2179" y="258"/>
                  </a:cubicBezTo>
                  <a:cubicBezTo>
                    <a:pt x="2195" y="258"/>
                    <a:pt x="2211" y="259"/>
                    <a:pt x="2228" y="261"/>
                  </a:cubicBezTo>
                  <a:cubicBezTo>
                    <a:pt x="2208" y="201"/>
                    <a:pt x="2208" y="162"/>
                    <a:pt x="2208" y="122"/>
                  </a:cubicBezTo>
                  <a:cubicBezTo>
                    <a:pt x="1795" y="110"/>
                    <a:pt x="1381" y="0"/>
                    <a:pt x="9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1775225" y="924400"/>
              <a:ext cx="41300" cy="9425"/>
            </a:xfrm>
            <a:custGeom>
              <a:avLst/>
              <a:gdLst/>
              <a:ahLst/>
              <a:cxnLst/>
              <a:rect l="l" t="t" r="r" b="b"/>
              <a:pathLst>
                <a:path w="1652" h="377" extrusionOk="0">
                  <a:moveTo>
                    <a:pt x="823" y="0"/>
                  </a:moveTo>
                  <a:cubicBezTo>
                    <a:pt x="631" y="0"/>
                    <a:pt x="406" y="59"/>
                    <a:pt x="60" y="160"/>
                  </a:cubicBezTo>
                  <a:cubicBezTo>
                    <a:pt x="0" y="220"/>
                    <a:pt x="0" y="279"/>
                    <a:pt x="20" y="319"/>
                  </a:cubicBezTo>
                  <a:cubicBezTo>
                    <a:pt x="246" y="364"/>
                    <a:pt x="472" y="377"/>
                    <a:pt x="711" y="377"/>
                  </a:cubicBezTo>
                  <a:cubicBezTo>
                    <a:pt x="998" y="377"/>
                    <a:pt x="1304" y="359"/>
                    <a:pt x="1651" y="359"/>
                  </a:cubicBezTo>
                  <a:cubicBezTo>
                    <a:pt x="1285" y="107"/>
                    <a:pt x="1083" y="0"/>
                    <a:pt x="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1723000" y="926425"/>
              <a:ext cx="42300" cy="8275"/>
            </a:xfrm>
            <a:custGeom>
              <a:avLst/>
              <a:gdLst/>
              <a:ahLst/>
              <a:cxnLst/>
              <a:rect l="l" t="t" r="r" b="b"/>
              <a:pathLst>
                <a:path w="1692" h="331" extrusionOk="0">
                  <a:moveTo>
                    <a:pt x="1065" y="0"/>
                  </a:moveTo>
                  <a:cubicBezTo>
                    <a:pt x="842" y="0"/>
                    <a:pt x="581" y="74"/>
                    <a:pt x="0" y="238"/>
                  </a:cubicBezTo>
                  <a:cubicBezTo>
                    <a:pt x="296" y="279"/>
                    <a:pt x="571" y="330"/>
                    <a:pt x="852" y="330"/>
                  </a:cubicBezTo>
                  <a:cubicBezTo>
                    <a:pt x="1119" y="330"/>
                    <a:pt x="1391" y="284"/>
                    <a:pt x="1691" y="139"/>
                  </a:cubicBezTo>
                  <a:cubicBezTo>
                    <a:pt x="1405" y="49"/>
                    <a:pt x="1248" y="0"/>
                    <a:pt x="10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1685700" y="1028850"/>
              <a:ext cx="44775" cy="12825"/>
            </a:xfrm>
            <a:custGeom>
              <a:avLst/>
              <a:gdLst/>
              <a:ahLst/>
              <a:cxnLst/>
              <a:rect l="l" t="t" r="r" b="b"/>
              <a:pathLst>
                <a:path w="1791" h="513" extrusionOk="0">
                  <a:moveTo>
                    <a:pt x="1711" y="0"/>
                  </a:moveTo>
                  <a:cubicBezTo>
                    <a:pt x="1413" y="20"/>
                    <a:pt x="1134" y="20"/>
                    <a:pt x="856" y="20"/>
                  </a:cubicBezTo>
                  <a:cubicBezTo>
                    <a:pt x="726" y="150"/>
                    <a:pt x="582" y="170"/>
                    <a:pt x="436" y="170"/>
                  </a:cubicBezTo>
                  <a:cubicBezTo>
                    <a:pt x="370" y="170"/>
                    <a:pt x="305" y="166"/>
                    <a:pt x="240" y="166"/>
                  </a:cubicBezTo>
                  <a:cubicBezTo>
                    <a:pt x="158" y="166"/>
                    <a:pt x="78" y="172"/>
                    <a:pt x="0" y="199"/>
                  </a:cubicBezTo>
                  <a:cubicBezTo>
                    <a:pt x="120" y="299"/>
                    <a:pt x="219" y="398"/>
                    <a:pt x="319" y="498"/>
                  </a:cubicBezTo>
                  <a:cubicBezTo>
                    <a:pt x="348" y="508"/>
                    <a:pt x="383" y="513"/>
                    <a:pt x="416" y="513"/>
                  </a:cubicBezTo>
                  <a:cubicBezTo>
                    <a:pt x="448" y="513"/>
                    <a:pt x="478" y="508"/>
                    <a:pt x="498" y="498"/>
                  </a:cubicBezTo>
                  <a:cubicBezTo>
                    <a:pt x="856" y="179"/>
                    <a:pt x="1373" y="498"/>
                    <a:pt x="1711" y="160"/>
                  </a:cubicBezTo>
                  <a:cubicBezTo>
                    <a:pt x="1791" y="100"/>
                    <a:pt x="1791" y="60"/>
                    <a:pt x="17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1728475" y="1026600"/>
              <a:ext cx="25875" cy="8375"/>
            </a:xfrm>
            <a:custGeom>
              <a:avLst/>
              <a:gdLst/>
              <a:ahLst/>
              <a:cxnLst/>
              <a:rect l="l" t="t" r="r" b="b"/>
              <a:pathLst>
                <a:path w="1035" h="335" extrusionOk="0">
                  <a:moveTo>
                    <a:pt x="604" y="1"/>
                  </a:moveTo>
                  <a:cubicBezTo>
                    <a:pt x="458" y="1"/>
                    <a:pt x="308" y="31"/>
                    <a:pt x="159" y="71"/>
                  </a:cubicBezTo>
                  <a:cubicBezTo>
                    <a:pt x="142" y="65"/>
                    <a:pt x="126" y="62"/>
                    <a:pt x="111" y="62"/>
                  </a:cubicBezTo>
                  <a:cubicBezTo>
                    <a:pt x="75" y="62"/>
                    <a:pt x="42" y="76"/>
                    <a:pt x="0" y="90"/>
                  </a:cubicBezTo>
                  <a:lnTo>
                    <a:pt x="0" y="250"/>
                  </a:lnTo>
                  <a:cubicBezTo>
                    <a:pt x="36" y="244"/>
                    <a:pt x="72" y="241"/>
                    <a:pt x="107" y="241"/>
                  </a:cubicBezTo>
                  <a:cubicBezTo>
                    <a:pt x="321" y="241"/>
                    <a:pt x="522" y="335"/>
                    <a:pt x="730" y="335"/>
                  </a:cubicBezTo>
                  <a:cubicBezTo>
                    <a:pt x="829" y="335"/>
                    <a:pt x="930" y="313"/>
                    <a:pt x="1035" y="250"/>
                  </a:cubicBezTo>
                  <a:lnTo>
                    <a:pt x="1035" y="110"/>
                  </a:lnTo>
                  <a:cubicBezTo>
                    <a:pt x="895" y="31"/>
                    <a:pt x="751" y="1"/>
                    <a:pt x="6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836875" y="1015925"/>
              <a:ext cx="15450" cy="10500"/>
            </a:xfrm>
            <a:custGeom>
              <a:avLst/>
              <a:gdLst/>
              <a:ahLst/>
              <a:cxnLst/>
              <a:rect l="l" t="t" r="r" b="b"/>
              <a:pathLst>
                <a:path w="618" h="420" extrusionOk="0">
                  <a:moveTo>
                    <a:pt x="339" y="0"/>
                  </a:moveTo>
                  <a:cubicBezTo>
                    <a:pt x="220" y="40"/>
                    <a:pt x="120" y="100"/>
                    <a:pt x="1" y="179"/>
                  </a:cubicBezTo>
                  <a:cubicBezTo>
                    <a:pt x="76" y="300"/>
                    <a:pt x="197" y="420"/>
                    <a:pt x="320" y="420"/>
                  </a:cubicBezTo>
                  <a:cubicBezTo>
                    <a:pt x="359" y="420"/>
                    <a:pt x="400" y="407"/>
                    <a:pt x="438" y="378"/>
                  </a:cubicBezTo>
                  <a:cubicBezTo>
                    <a:pt x="617" y="259"/>
                    <a:pt x="498"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732450" y="1023850"/>
              <a:ext cx="26875" cy="5525"/>
            </a:xfrm>
            <a:custGeom>
              <a:avLst/>
              <a:gdLst/>
              <a:ahLst/>
              <a:cxnLst/>
              <a:rect l="l" t="t" r="r" b="b"/>
              <a:pathLst>
                <a:path w="1075" h="221" extrusionOk="0">
                  <a:moveTo>
                    <a:pt x="730" y="1"/>
                  </a:moveTo>
                  <a:cubicBezTo>
                    <a:pt x="477" y="1"/>
                    <a:pt x="234" y="43"/>
                    <a:pt x="0" y="181"/>
                  </a:cubicBezTo>
                  <a:cubicBezTo>
                    <a:pt x="259" y="200"/>
                    <a:pt x="577" y="200"/>
                    <a:pt x="876" y="220"/>
                  </a:cubicBezTo>
                  <a:cubicBezTo>
                    <a:pt x="915" y="161"/>
                    <a:pt x="995" y="101"/>
                    <a:pt x="1074" y="21"/>
                  </a:cubicBezTo>
                  <a:cubicBezTo>
                    <a:pt x="958" y="9"/>
                    <a:pt x="843" y="1"/>
                    <a:pt x="7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767750" y="925700"/>
              <a:ext cx="8975" cy="7500"/>
            </a:xfrm>
            <a:custGeom>
              <a:avLst/>
              <a:gdLst/>
              <a:ahLst/>
              <a:cxnLst/>
              <a:rect l="l" t="t" r="r" b="b"/>
              <a:pathLst>
                <a:path w="359" h="300" extrusionOk="0">
                  <a:moveTo>
                    <a:pt x="188" y="0"/>
                  </a:moveTo>
                  <a:cubicBezTo>
                    <a:pt x="155" y="0"/>
                    <a:pt x="118" y="9"/>
                    <a:pt x="80" y="29"/>
                  </a:cubicBezTo>
                  <a:cubicBezTo>
                    <a:pt x="21" y="48"/>
                    <a:pt x="1" y="168"/>
                    <a:pt x="21" y="227"/>
                  </a:cubicBezTo>
                  <a:cubicBezTo>
                    <a:pt x="63" y="281"/>
                    <a:pt x="117" y="300"/>
                    <a:pt x="174" y="300"/>
                  </a:cubicBezTo>
                  <a:cubicBezTo>
                    <a:pt x="222" y="300"/>
                    <a:pt x="273" y="286"/>
                    <a:pt x="319" y="267"/>
                  </a:cubicBezTo>
                  <a:cubicBezTo>
                    <a:pt x="319" y="227"/>
                    <a:pt x="359" y="148"/>
                    <a:pt x="359" y="108"/>
                  </a:cubicBezTo>
                  <a:cubicBezTo>
                    <a:pt x="318" y="41"/>
                    <a:pt x="259" y="0"/>
                    <a:pt x="1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1765775" y="1020775"/>
              <a:ext cx="9950" cy="3350"/>
            </a:xfrm>
            <a:custGeom>
              <a:avLst/>
              <a:gdLst/>
              <a:ahLst/>
              <a:cxnLst/>
              <a:rect l="l" t="t" r="r" b="b"/>
              <a:pathLst>
                <a:path w="398" h="134" extrusionOk="0">
                  <a:moveTo>
                    <a:pt x="330" y="0"/>
                  </a:moveTo>
                  <a:cubicBezTo>
                    <a:pt x="218" y="0"/>
                    <a:pt x="116" y="42"/>
                    <a:pt x="0" y="125"/>
                  </a:cubicBezTo>
                  <a:cubicBezTo>
                    <a:pt x="44" y="130"/>
                    <a:pt x="86" y="134"/>
                    <a:pt x="126" y="134"/>
                  </a:cubicBezTo>
                  <a:cubicBezTo>
                    <a:pt x="233" y="134"/>
                    <a:pt x="326" y="106"/>
                    <a:pt x="398" y="5"/>
                  </a:cubicBezTo>
                  <a:cubicBezTo>
                    <a:pt x="375" y="2"/>
                    <a:pt x="352" y="0"/>
                    <a:pt x="3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92950" y="1324250"/>
              <a:ext cx="9475" cy="3775"/>
            </a:xfrm>
            <a:custGeom>
              <a:avLst/>
              <a:gdLst/>
              <a:ahLst/>
              <a:cxnLst/>
              <a:rect l="l" t="t" r="r" b="b"/>
              <a:pathLst>
                <a:path w="379" h="151" extrusionOk="0">
                  <a:moveTo>
                    <a:pt x="1" y="1"/>
                  </a:moveTo>
                  <a:cubicBezTo>
                    <a:pt x="61" y="41"/>
                    <a:pt x="100" y="100"/>
                    <a:pt x="180" y="140"/>
                  </a:cubicBezTo>
                  <a:cubicBezTo>
                    <a:pt x="205" y="146"/>
                    <a:pt x="231" y="150"/>
                    <a:pt x="256" y="150"/>
                  </a:cubicBezTo>
                  <a:cubicBezTo>
                    <a:pt x="313" y="150"/>
                    <a:pt x="365" y="129"/>
                    <a:pt x="379" y="60"/>
                  </a:cubicBezTo>
                  <a:cubicBezTo>
                    <a:pt x="379" y="60"/>
                    <a:pt x="299" y="21"/>
                    <a:pt x="260" y="21"/>
                  </a:cubicBezTo>
                  <a:cubicBezTo>
                    <a:pt x="18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149700" y="1306850"/>
              <a:ext cx="62175" cy="13450"/>
            </a:xfrm>
            <a:custGeom>
              <a:avLst/>
              <a:gdLst/>
              <a:ahLst/>
              <a:cxnLst/>
              <a:rect l="l" t="t" r="r" b="b"/>
              <a:pathLst>
                <a:path w="2487" h="538" extrusionOk="0">
                  <a:moveTo>
                    <a:pt x="1393" y="0"/>
                  </a:moveTo>
                  <a:cubicBezTo>
                    <a:pt x="1055" y="80"/>
                    <a:pt x="736" y="180"/>
                    <a:pt x="418" y="180"/>
                  </a:cubicBezTo>
                  <a:cubicBezTo>
                    <a:pt x="219" y="180"/>
                    <a:pt x="0" y="279"/>
                    <a:pt x="199" y="538"/>
                  </a:cubicBezTo>
                  <a:cubicBezTo>
                    <a:pt x="955" y="438"/>
                    <a:pt x="1731" y="418"/>
                    <a:pt x="2487" y="199"/>
                  </a:cubicBezTo>
                  <a:cubicBezTo>
                    <a:pt x="2428" y="186"/>
                    <a:pt x="2368" y="183"/>
                    <a:pt x="2308" y="183"/>
                  </a:cubicBezTo>
                  <a:cubicBezTo>
                    <a:pt x="2253" y="183"/>
                    <a:pt x="2198" y="185"/>
                    <a:pt x="2143" y="185"/>
                  </a:cubicBezTo>
                  <a:cubicBezTo>
                    <a:pt x="1999" y="185"/>
                    <a:pt x="1862" y="166"/>
                    <a:pt x="1751" y="20"/>
                  </a:cubicBezTo>
                  <a:cubicBezTo>
                    <a:pt x="1631" y="20"/>
                    <a:pt x="1512" y="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162625" y="1324875"/>
              <a:ext cx="12450" cy="8175"/>
            </a:xfrm>
            <a:custGeom>
              <a:avLst/>
              <a:gdLst/>
              <a:ahLst/>
              <a:cxnLst/>
              <a:rect l="l" t="t" r="r" b="b"/>
              <a:pathLst>
                <a:path w="498" h="327" extrusionOk="0">
                  <a:moveTo>
                    <a:pt x="349" y="1"/>
                  </a:moveTo>
                  <a:cubicBezTo>
                    <a:pt x="299" y="1"/>
                    <a:pt x="249" y="6"/>
                    <a:pt x="199" y="16"/>
                  </a:cubicBezTo>
                  <a:cubicBezTo>
                    <a:pt x="140" y="115"/>
                    <a:pt x="0" y="274"/>
                    <a:pt x="219" y="314"/>
                  </a:cubicBezTo>
                  <a:cubicBezTo>
                    <a:pt x="248" y="323"/>
                    <a:pt x="274" y="327"/>
                    <a:pt x="298" y="327"/>
                  </a:cubicBezTo>
                  <a:cubicBezTo>
                    <a:pt x="440" y="327"/>
                    <a:pt x="498" y="186"/>
                    <a:pt x="498" y="16"/>
                  </a:cubicBezTo>
                  <a:cubicBezTo>
                    <a:pt x="448" y="6"/>
                    <a:pt x="398" y="1"/>
                    <a:pt x="3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582850" y="1372500"/>
              <a:ext cx="2525" cy="2500"/>
            </a:xfrm>
            <a:custGeom>
              <a:avLst/>
              <a:gdLst/>
              <a:ahLst/>
              <a:cxnLst/>
              <a:rect l="l" t="t" r="r" b="b"/>
              <a:pathLst>
                <a:path w="101" h="100" extrusionOk="0">
                  <a:moveTo>
                    <a:pt x="80" y="0"/>
                  </a:moveTo>
                  <a:cubicBezTo>
                    <a:pt x="41" y="0"/>
                    <a:pt x="21" y="0"/>
                    <a:pt x="1" y="40"/>
                  </a:cubicBezTo>
                  <a:cubicBezTo>
                    <a:pt x="1" y="60"/>
                    <a:pt x="21" y="80"/>
                    <a:pt x="21" y="100"/>
                  </a:cubicBezTo>
                  <a:cubicBezTo>
                    <a:pt x="41" y="100"/>
                    <a:pt x="80" y="100"/>
                    <a:pt x="100" y="80"/>
                  </a:cubicBezTo>
                  <a:cubicBezTo>
                    <a:pt x="100" y="6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670875" y="1354600"/>
              <a:ext cx="4500" cy="4500"/>
            </a:xfrm>
            <a:custGeom>
              <a:avLst/>
              <a:gdLst/>
              <a:ahLst/>
              <a:cxnLst/>
              <a:rect l="l" t="t" r="r" b="b"/>
              <a:pathLst>
                <a:path w="180" h="180" extrusionOk="0">
                  <a:moveTo>
                    <a:pt x="180" y="0"/>
                  </a:moveTo>
                  <a:lnTo>
                    <a:pt x="1" y="179"/>
                  </a:lnTo>
                  <a:cubicBezTo>
                    <a:pt x="80" y="120"/>
                    <a:pt x="140" y="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347625" y="1229775"/>
              <a:ext cx="19425" cy="5000"/>
            </a:xfrm>
            <a:custGeom>
              <a:avLst/>
              <a:gdLst/>
              <a:ahLst/>
              <a:cxnLst/>
              <a:rect l="l" t="t" r="r" b="b"/>
              <a:pathLst>
                <a:path w="777" h="200" extrusionOk="0">
                  <a:moveTo>
                    <a:pt x="140" y="0"/>
                  </a:moveTo>
                  <a:cubicBezTo>
                    <a:pt x="1" y="0"/>
                    <a:pt x="1" y="40"/>
                    <a:pt x="80" y="139"/>
                  </a:cubicBezTo>
                  <a:lnTo>
                    <a:pt x="100" y="159"/>
                  </a:lnTo>
                  <a:cubicBezTo>
                    <a:pt x="339" y="119"/>
                    <a:pt x="597" y="199"/>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79450" y="1224950"/>
              <a:ext cx="13450" cy="3575"/>
            </a:xfrm>
            <a:custGeom>
              <a:avLst/>
              <a:gdLst/>
              <a:ahLst/>
              <a:cxnLst/>
              <a:rect l="l" t="t" r="r" b="b"/>
              <a:pathLst>
                <a:path w="538" h="143" extrusionOk="0">
                  <a:moveTo>
                    <a:pt x="345" y="1"/>
                  </a:moveTo>
                  <a:cubicBezTo>
                    <a:pt x="222" y="1"/>
                    <a:pt x="107" y="27"/>
                    <a:pt x="1" y="133"/>
                  </a:cubicBezTo>
                  <a:cubicBezTo>
                    <a:pt x="80" y="133"/>
                    <a:pt x="160" y="143"/>
                    <a:pt x="236" y="143"/>
                  </a:cubicBezTo>
                  <a:cubicBezTo>
                    <a:pt x="349" y="143"/>
                    <a:pt x="454" y="121"/>
                    <a:pt x="538" y="14"/>
                  </a:cubicBezTo>
                  <a:cubicBezTo>
                    <a:pt x="471" y="7"/>
                    <a:pt x="407"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371500" y="1227775"/>
              <a:ext cx="7975" cy="4325"/>
            </a:xfrm>
            <a:custGeom>
              <a:avLst/>
              <a:gdLst/>
              <a:ahLst/>
              <a:cxnLst/>
              <a:rect l="l" t="t" r="r" b="b"/>
              <a:pathLst>
                <a:path w="319" h="173" extrusionOk="0">
                  <a:moveTo>
                    <a:pt x="319" y="1"/>
                  </a:moveTo>
                  <a:lnTo>
                    <a:pt x="319" y="1"/>
                  </a:lnTo>
                  <a:cubicBezTo>
                    <a:pt x="219" y="20"/>
                    <a:pt x="100" y="20"/>
                    <a:pt x="0" y="60"/>
                  </a:cubicBezTo>
                  <a:cubicBezTo>
                    <a:pt x="55" y="133"/>
                    <a:pt x="110" y="173"/>
                    <a:pt x="161" y="173"/>
                  </a:cubicBezTo>
                  <a:cubicBezTo>
                    <a:pt x="221" y="173"/>
                    <a:pt x="276" y="119"/>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336175" y="1228750"/>
              <a:ext cx="13950" cy="4025"/>
            </a:xfrm>
            <a:custGeom>
              <a:avLst/>
              <a:gdLst/>
              <a:ahLst/>
              <a:cxnLst/>
              <a:rect l="l" t="t" r="r" b="b"/>
              <a:pathLst>
                <a:path w="558" h="161" extrusionOk="0">
                  <a:moveTo>
                    <a:pt x="324" y="0"/>
                  </a:moveTo>
                  <a:cubicBezTo>
                    <a:pt x="208" y="0"/>
                    <a:pt x="97" y="40"/>
                    <a:pt x="1" y="160"/>
                  </a:cubicBezTo>
                  <a:lnTo>
                    <a:pt x="518" y="160"/>
                  </a:lnTo>
                  <a:cubicBezTo>
                    <a:pt x="538" y="141"/>
                    <a:pt x="558" y="81"/>
                    <a:pt x="558" y="41"/>
                  </a:cubicBezTo>
                  <a:cubicBezTo>
                    <a:pt x="479" y="17"/>
                    <a:pt x="400"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217825" y="1267825"/>
              <a:ext cx="20425" cy="4725"/>
            </a:xfrm>
            <a:custGeom>
              <a:avLst/>
              <a:gdLst/>
              <a:ahLst/>
              <a:cxnLst/>
              <a:rect l="l" t="t" r="r" b="b"/>
              <a:pathLst>
                <a:path w="817" h="189" extrusionOk="0">
                  <a:moveTo>
                    <a:pt x="551" y="1"/>
                  </a:moveTo>
                  <a:cubicBezTo>
                    <a:pt x="356" y="1"/>
                    <a:pt x="162" y="32"/>
                    <a:pt x="1" y="149"/>
                  </a:cubicBezTo>
                  <a:cubicBezTo>
                    <a:pt x="259" y="149"/>
                    <a:pt x="498" y="169"/>
                    <a:pt x="756" y="189"/>
                  </a:cubicBezTo>
                  <a:cubicBezTo>
                    <a:pt x="816" y="149"/>
                    <a:pt x="816" y="70"/>
                    <a:pt x="756" y="10"/>
                  </a:cubicBezTo>
                  <a:cubicBezTo>
                    <a:pt x="689" y="5"/>
                    <a:pt x="620" y="1"/>
                    <a:pt x="5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150700" y="1294925"/>
              <a:ext cx="4975" cy="4000"/>
            </a:xfrm>
            <a:custGeom>
              <a:avLst/>
              <a:gdLst/>
              <a:ahLst/>
              <a:cxnLst/>
              <a:rect l="l" t="t" r="r" b="b"/>
              <a:pathLst>
                <a:path w="199" h="160" extrusionOk="0">
                  <a:moveTo>
                    <a:pt x="199" y="0"/>
                  </a:moveTo>
                  <a:cubicBezTo>
                    <a:pt x="80" y="0"/>
                    <a:pt x="0" y="60"/>
                    <a:pt x="0" y="159"/>
                  </a:cubicBezTo>
                  <a:cubicBezTo>
                    <a:pt x="60" y="100"/>
                    <a:pt x="11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236725" y="1267550"/>
              <a:ext cx="8475" cy="5000"/>
            </a:xfrm>
            <a:custGeom>
              <a:avLst/>
              <a:gdLst/>
              <a:ahLst/>
              <a:cxnLst/>
              <a:rect l="l" t="t" r="r" b="b"/>
              <a:pathLst>
                <a:path w="339" h="200" extrusionOk="0">
                  <a:moveTo>
                    <a:pt x="339" y="1"/>
                  </a:moveTo>
                  <a:cubicBezTo>
                    <a:pt x="239" y="1"/>
                    <a:pt x="120" y="21"/>
                    <a:pt x="0" y="21"/>
                  </a:cubicBezTo>
                  <a:lnTo>
                    <a:pt x="0" y="200"/>
                  </a:lnTo>
                  <a:cubicBezTo>
                    <a:pt x="140" y="180"/>
                    <a:pt x="299" y="1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180025" y="1294125"/>
              <a:ext cx="17925" cy="6800"/>
            </a:xfrm>
            <a:custGeom>
              <a:avLst/>
              <a:gdLst/>
              <a:ahLst/>
              <a:cxnLst/>
              <a:rect l="l" t="t" r="r" b="b"/>
              <a:pathLst>
                <a:path w="717" h="272" extrusionOk="0">
                  <a:moveTo>
                    <a:pt x="406" y="1"/>
                  </a:moveTo>
                  <a:cubicBezTo>
                    <a:pt x="253" y="1"/>
                    <a:pt x="112" y="31"/>
                    <a:pt x="1" y="191"/>
                  </a:cubicBezTo>
                  <a:cubicBezTo>
                    <a:pt x="68" y="247"/>
                    <a:pt x="135" y="272"/>
                    <a:pt x="206" y="272"/>
                  </a:cubicBezTo>
                  <a:cubicBezTo>
                    <a:pt x="261" y="272"/>
                    <a:pt x="318" y="257"/>
                    <a:pt x="379" y="231"/>
                  </a:cubicBezTo>
                  <a:cubicBezTo>
                    <a:pt x="498" y="191"/>
                    <a:pt x="597" y="151"/>
                    <a:pt x="717" y="132"/>
                  </a:cubicBezTo>
                  <a:cubicBezTo>
                    <a:pt x="717" y="92"/>
                    <a:pt x="697" y="32"/>
                    <a:pt x="697" y="12"/>
                  </a:cubicBezTo>
                  <a:cubicBezTo>
                    <a:pt x="598" y="12"/>
                    <a:pt x="500" y="1"/>
                    <a:pt x="4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180025" y="1298900"/>
              <a:ext cx="9475" cy="4500"/>
            </a:xfrm>
            <a:custGeom>
              <a:avLst/>
              <a:gdLst/>
              <a:ahLst/>
              <a:cxnLst/>
              <a:rect l="l" t="t" r="r" b="b"/>
              <a:pathLst>
                <a:path w="379" h="180" extrusionOk="0">
                  <a:moveTo>
                    <a:pt x="1" y="0"/>
                  </a:moveTo>
                  <a:lnTo>
                    <a:pt x="1" y="0"/>
                  </a:lnTo>
                  <a:cubicBezTo>
                    <a:pt x="40" y="40"/>
                    <a:pt x="120" y="120"/>
                    <a:pt x="180" y="179"/>
                  </a:cubicBezTo>
                  <a:cubicBezTo>
                    <a:pt x="239" y="139"/>
                    <a:pt x="299" y="80"/>
                    <a:pt x="379" y="40"/>
                  </a:cubicBezTo>
                  <a:cubicBezTo>
                    <a:pt x="23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337175" y="1195450"/>
              <a:ext cx="100000" cy="24400"/>
            </a:xfrm>
            <a:custGeom>
              <a:avLst/>
              <a:gdLst/>
              <a:ahLst/>
              <a:cxnLst/>
              <a:rect l="l" t="t" r="r" b="b"/>
              <a:pathLst>
                <a:path w="4000" h="976" extrusionOk="0">
                  <a:moveTo>
                    <a:pt x="3780" y="1"/>
                  </a:moveTo>
                  <a:cubicBezTo>
                    <a:pt x="3751" y="1"/>
                    <a:pt x="3718" y="7"/>
                    <a:pt x="3681" y="20"/>
                  </a:cubicBezTo>
                  <a:cubicBezTo>
                    <a:pt x="3412" y="110"/>
                    <a:pt x="3134" y="135"/>
                    <a:pt x="2853" y="135"/>
                  </a:cubicBezTo>
                  <a:cubicBezTo>
                    <a:pt x="2572" y="135"/>
                    <a:pt x="2288" y="110"/>
                    <a:pt x="2010" y="100"/>
                  </a:cubicBezTo>
                  <a:cubicBezTo>
                    <a:pt x="1967" y="97"/>
                    <a:pt x="1925" y="95"/>
                    <a:pt x="1883" y="95"/>
                  </a:cubicBezTo>
                  <a:cubicBezTo>
                    <a:pt x="1657" y="95"/>
                    <a:pt x="1453" y="144"/>
                    <a:pt x="1234" y="279"/>
                  </a:cubicBezTo>
                  <a:cubicBezTo>
                    <a:pt x="1194" y="279"/>
                    <a:pt x="1155" y="299"/>
                    <a:pt x="1155" y="359"/>
                  </a:cubicBezTo>
                  <a:cubicBezTo>
                    <a:pt x="1155" y="378"/>
                    <a:pt x="1115" y="398"/>
                    <a:pt x="1115" y="398"/>
                  </a:cubicBezTo>
                  <a:cubicBezTo>
                    <a:pt x="1075" y="378"/>
                    <a:pt x="1075" y="319"/>
                    <a:pt x="1075" y="279"/>
                  </a:cubicBezTo>
                  <a:lnTo>
                    <a:pt x="995" y="259"/>
                  </a:lnTo>
                  <a:lnTo>
                    <a:pt x="379" y="259"/>
                  </a:lnTo>
                  <a:cubicBezTo>
                    <a:pt x="1" y="259"/>
                    <a:pt x="60" y="478"/>
                    <a:pt x="100" y="697"/>
                  </a:cubicBezTo>
                  <a:cubicBezTo>
                    <a:pt x="120" y="796"/>
                    <a:pt x="120" y="876"/>
                    <a:pt x="160" y="975"/>
                  </a:cubicBezTo>
                  <a:cubicBezTo>
                    <a:pt x="419" y="916"/>
                    <a:pt x="697" y="876"/>
                    <a:pt x="1015" y="816"/>
                  </a:cubicBezTo>
                  <a:lnTo>
                    <a:pt x="3999" y="299"/>
                  </a:lnTo>
                  <a:cubicBezTo>
                    <a:pt x="3983" y="150"/>
                    <a:pt x="3925" y="1"/>
                    <a:pt x="3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227775" y="1235650"/>
              <a:ext cx="47775" cy="15525"/>
            </a:xfrm>
            <a:custGeom>
              <a:avLst/>
              <a:gdLst/>
              <a:ahLst/>
              <a:cxnLst/>
              <a:rect l="l" t="t" r="r" b="b"/>
              <a:pathLst>
                <a:path w="1911" h="621" extrusionOk="0">
                  <a:moveTo>
                    <a:pt x="572" y="1"/>
                  </a:moveTo>
                  <a:cubicBezTo>
                    <a:pt x="384" y="1"/>
                    <a:pt x="194" y="17"/>
                    <a:pt x="0" y="63"/>
                  </a:cubicBezTo>
                  <a:lnTo>
                    <a:pt x="0" y="581"/>
                  </a:lnTo>
                  <a:cubicBezTo>
                    <a:pt x="150" y="611"/>
                    <a:pt x="303" y="621"/>
                    <a:pt x="457" y="621"/>
                  </a:cubicBezTo>
                  <a:cubicBezTo>
                    <a:pt x="711" y="621"/>
                    <a:pt x="966" y="593"/>
                    <a:pt x="1214" y="581"/>
                  </a:cubicBezTo>
                  <a:cubicBezTo>
                    <a:pt x="1283" y="521"/>
                    <a:pt x="1343" y="491"/>
                    <a:pt x="1400" y="491"/>
                  </a:cubicBezTo>
                  <a:cubicBezTo>
                    <a:pt x="1458" y="491"/>
                    <a:pt x="1512" y="521"/>
                    <a:pt x="1572" y="581"/>
                  </a:cubicBezTo>
                  <a:lnTo>
                    <a:pt x="1910" y="581"/>
                  </a:lnTo>
                  <a:lnTo>
                    <a:pt x="1910" y="63"/>
                  </a:lnTo>
                  <a:cubicBezTo>
                    <a:pt x="1850" y="67"/>
                    <a:pt x="1790" y="69"/>
                    <a:pt x="1730" y="69"/>
                  </a:cubicBezTo>
                  <a:cubicBezTo>
                    <a:pt x="1343" y="69"/>
                    <a:pt x="961" y="1"/>
                    <a:pt x="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299875" y="1246175"/>
              <a:ext cx="10475" cy="12950"/>
            </a:xfrm>
            <a:custGeom>
              <a:avLst/>
              <a:gdLst/>
              <a:ahLst/>
              <a:cxnLst/>
              <a:rect l="l" t="t" r="r" b="b"/>
              <a:pathLst>
                <a:path w="419" h="518" extrusionOk="0">
                  <a:moveTo>
                    <a:pt x="240" y="1"/>
                  </a:moveTo>
                  <a:cubicBezTo>
                    <a:pt x="100" y="60"/>
                    <a:pt x="80" y="180"/>
                    <a:pt x="80" y="339"/>
                  </a:cubicBezTo>
                  <a:cubicBezTo>
                    <a:pt x="1" y="379"/>
                    <a:pt x="1" y="458"/>
                    <a:pt x="80" y="518"/>
                  </a:cubicBezTo>
                  <a:cubicBezTo>
                    <a:pt x="200" y="518"/>
                    <a:pt x="299" y="478"/>
                    <a:pt x="419" y="458"/>
                  </a:cubicBezTo>
                  <a:lnTo>
                    <a:pt x="419" y="180"/>
                  </a:lnTo>
                  <a:cubicBezTo>
                    <a:pt x="379" y="120"/>
                    <a:pt x="299" y="6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289925" y="1240625"/>
              <a:ext cx="2525" cy="2600"/>
            </a:xfrm>
            <a:custGeom>
              <a:avLst/>
              <a:gdLst/>
              <a:ahLst/>
              <a:cxnLst/>
              <a:rect l="l" t="t" r="r" b="b"/>
              <a:pathLst>
                <a:path w="101" h="104" extrusionOk="0">
                  <a:moveTo>
                    <a:pt x="47" y="1"/>
                  </a:moveTo>
                  <a:cubicBezTo>
                    <a:pt x="28" y="1"/>
                    <a:pt x="12" y="21"/>
                    <a:pt x="1" y="63"/>
                  </a:cubicBezTo>
                  <a:cubicBezTo>
                    <a:pt x="1" y="63"/>
                    <a:pt x="21" y="83"/>
                    <a:pt x="21" y="103"/>
                  </a:cubicBezTo>
                  <a:lnTo>
                    <a:pt x="81" y="103"/>
                  </a:lnTo>
                  <a:cubicBezTo>
                    <a:pt x="100" y="83"/>
                    <a:pt x="100" y="63"/>
                    <a:pt x="100" y="44"/>
                  </a:cubicBezTo>
                  <a:cubicBezTo>
                    <a:pt x="82" y="16"/>
                    <a:pt x="64"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297400" y="1254625"/>
              <a:ext cx="4500" cy="4500"/>
            </a:xfrm>
            <a:custGeom>
              <a:avLst/>
              <a:gdLst/>
              <a:ahLst/>
              <a:cxnLst/>
              <a:rect l="l" t="t" r="r" b="b"/>
              <a:pathLst>
                <a:path w="180" h="180" extrusionOk="0">
                  <a:moveTo>
                    <a:pt x="179" y="1"/>
                  </a:moveTo>
                  <a:cubicBezTo>
                    <a:pt x="120" y="1"/>
                    <a:pt x="60" y="1"/>
                    <a:pt x="20" y="21"/>
                  </a:cubicBezTo>
                  <a:lnTo>
                    <a:pt x="0" y="100"/>
                  </a:lnTo>
                  <a:lnTo>
                    <a:pt x="0" y="180"/>
                  </a:lnTo>
                  <a:lnTo>
                    <a:pt x="179" y="180"/>
                  </a:ln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306350" y="1246675"/>
              <a:ext cx="4000" cy="4000"/>
            </a:xfrm>
            <a:custGeom>
              <a:avLst/>
              <a:gdLst/>
              <a:ahLst/>
              <a:cxnLst/>
              <a:rect l="l" t="t" r="r" b="b"/>
              <a:pathLst>
                <a:path w="160" h="160" extrusionOk="0">
                  <a:moveTo>
                    <a:pt x="0" y="0"/>
                  </a:moveTo>
                  <a:lnTo>
                    <a:pt x="0" y="0"/>
                  </a:lnTo>
                  <a:cubicBezTo>
                    <a:pt x="40" y="60"/>
                    <a:pt x="120" y="120"/>
                    <a:pt x="160" y="16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258100" y="1244050"/>
              <a:ext cx="8975" cy="7700"/>
            </a:xfrm>
            <a:custGeom>
              <a:avLst/>
              <a:gdLst/>
              <a:ahLst/>
              <a:cxnLst/>
              <a:rect l="l" t="t" r="r" b="b"/>
              <a:pathLst>
                <a:path w="359" h="308" extrusionOk="0">
                  <a:moveTo>
                    <a:pt x="211" y="0"/>
                  </a:moveTo>
                  <a:cubicBezTo>
                    <a:pt x="196" y="0"/>
                    <a:pt x="179" y="2"/>
                    <a:pt x="160" y="6"/>
                  </a:cubicBezTo>
                  <a:cubicBezTo>
                    <a:pt x="41" y="6"/>
                    <a:pt x="41" y="145"/>
                    <a:pt x="1" y="245"/>
                  </a:cubicBezTo>
                  <a:cubicBezTo>
                    <a:pt x="75" y="287"/>
                    <a:pt x="139" y="307"/>
                    <a:pt x="200" y="307"/>
                  </a:cubicBezTo>
                  <a:cubicBezTo>
                    <a:pt x="252" y="307"/>
                    <a:pt x="304" y="292"/>
                    <a:pt x="359" y="265"/>
                  </a:cubicBezTo>
                  <a:cubicBezTo>
                    <a:pt x="323" y="157"/>
                    <a:pt x="352" y="0"/>
                    <a:pt x="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314300" y="1433675"/>
              <a:ext cx="5000" cy="3500"/>
            </a:xfrm>
            <a:custGeom>
              <a:avLst/>
              <a:gdLst/>
              <a:ahLst/>
              <a:cxnLst/>
              <a:rect l="l" t="t" r="r" b="b"/>
              <a:pathLst>
                <a:path w="200" h="140" extrusionOk="0">
                  <a:moveTo>
                    <a:pt x="1" y="0"/>
                  </a:moveTo>
                  <a:cubicBezTo>
                    <a:pt x="80" y="40"/>
                    <a:pt x="120" y="100"/>
                    <a:pt x="200" y="139"/>
                  </a:cubicBezTo>
                  <a:cubicBezTo>
                    <a:pt x="160" y="40"/>
                    <a:pt x="10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066650" y="1611200"/>
              <a:ext cx="13950" cy="8475"/>
            </a:xfrm>
            <a:custGeom>
              <a:avLst/>
              <a:gdLst/>
              <a:ahLst/>
              <a:cxnLst/>
              <a:rect l="l" t="t" r="r" b="b"/>
              <a:pathLst>
                <a:path w="558" h="339" extrusionOk="0">
                  <a:moveTo>
                    <a:pt x="0" y="1"/>
                  </a:moveTo>
                  <a:cubicBezTo>
                    <a:pt x="100" y="120"/>
                    <a:pt x="199" y="259"/>
                    <a:pt x="378" y="339"/>
                  </a:cubicBezTo>
                  <a:cubicBezTo>
                    <a:pt x="438" y="240"/>
                    <a:pt x="478" y="14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334700" y="1150200"/>
              <a:ext cx="62675" cy="35550"/>
            </a:xfrm>
            <a:custGeom>
              <a:avLst/>
              <a:gdLst/>
              <a:ahLst/>
              <a:cxnLst/>
              <a:rect l="l" t="t" r="r" b="b"/>
              <a:pathLst>
                <a:path w="2507" h="1422" extrusionOk="0">
                  <a:moveTo>
                    <a:pt x="120" y="0"/>
                  </a:moveTo>
                  <a:cubicBezTo>
                    <a:pt x="0" y="40"/>
                    <a:pt x="60" y="140"/>
                    <a:pt x="100" y="219"/>
                  </a:cubicBezTo>
                  <a:cubicBezTo>
                    <a:pt x="159" y="259"/>
                    <a:pt x="199" y="319"/>
                    <a:pt x="259" y="338"/>
                  </a:cubicBezTo>
                  <a:cubicBezTo>
                    <a:pt x="299" y="358"/>
                    <a:pt x="358" y="418"/>
                    <a:pt x="398" y="438"/>
                  </a:cubicBezTo>
                  <a:cubicBezTo>
                    <a:pt x="443" y="483"/>
                    <a:pt x="454" y="505"/>
                    <a:pt x="423" y="505"/>
                  </a:cubicBezTo>
                  <a:cubicBezTo>
                    <a:pt x="413" y="505"/>
                    <a:pt x="398" y="503"/>
                    <a:pt x="378" y="498"/>
                  </a:cubicBezTo>
                  <a:cubicBezTo>
                    <a:pt x="299" y="517"/>
                    <a:pt x="259" y="577"/>
                    <a:pt x="219" y="617"/>
                  </a:cubicBezTo>
                  <a:cubicBezTo>
                    <a:pt x="159" y="796"/>
                    <a:pt x="100" y="935"/>
                    <a:pt x="279" y="1074"/>
                  </a:cubicBezTo>
                  <a:cubicBezTo>
                    <a:pt x="497" y="1224"/>
                    <a:pt x="706" y="1421"/>
                    <a:pt x="950" y="1421"/>
                  </a:cubicBezTo>
                  <a:cubicBezTo>
                    <a:pt x="1062" y="1421"/>
                    <a:pt x="1182" y="1380"/>
                    <a:pt x="1313" y="1273"/>
                  </a:cubicBezTo>
                  <a:cubicBezTo>
                    <a:pt x="1293" y="1234"/>
                    <a:pt x="1273" y="1214"/>
                    <a:pt x="1273" y="1194"/>
                  </a:cubicBezTo>
                  <a:cubicBezTo>
                    <a:pt x="1273" y="1154"/>
                    <a:pt x="1293" y="1114"/>
                    <a:pt x="1313" y="1114"/>
                  </a:cubicBezTo>
                  <a:cubicBezTo>
                    <a:pt x="1671" y="1094"/>
                    <a:pt x="2009" y="1114"/>
                    <a:pt x="2348" y="1015"/>
                  </a:cubicBezTo>
                  <a:cubicBezTo>
                    <a:pt x="2407" y="975"/>
                    <a:pt x="2467" y="915"/>
                    <a:pt x="2507" y="836"/>
                  </a:cubicBezTo>
                  <a:lnTo>
                    <a:pt x="2507" y="716"/>
                  </a:lnTo>
                  <a:cubicBezTo>
                    <a:pt x="2049" y="716"/>
                    <a:pt x="1552" y="716"/>
                    <a:pt x="1075" y="697"/>
                  </a:cubicBezTo>
                  <a:cubicBezTo>
                    <a:pt x="955" y="697"/>
                    <a:pt x="876" y="637"/>
                    <a:pt x="975" y="498"/>
                  </a:cubicBezTo>
                  <a:cubicBezTo>
                    <a:pt x="1055" y="299"/>
                    <a:pt x="915" y="140"/>
                    <a:pt x="796" y="20"/>
                  </a:cubicBezTo>
                  <a:cubicBezTo>
                    <a:pt x="577" y="20"/>
                    <a:pt x="358"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325250" y="1106425"/>
              <a:ext cx="21400" cy="82100"/>
            </a:xfrm>
            <a:custGeom>
              <a:avLst/>
              <a:gdLst/>
              <a:ahLst/>
              <a:cxnLst/>
              <a:rect l="l" t="t" r="r" b="b"/>
              <a:pathLst>
                <a:path w="856" h="3284" extrusionOk="0">
                  <a:moveTo>
                    <a:pt x="458" y="1"/>
                  </a:moveTo>
                  <a:cubicBezTo>
                    <a:pt x="319" y="80"/>
                    <a:pt x="279" y="200"/>
                    <a:pt x="279" y="359"/>
                  </a:cubicBezTo>
                  <a:cubicBezTo>
                    <a:pt x="80" y="677"/>
                    <a:pt x="358" y="1075"/>
                    <a:pt x="100" y="1393"/>
                  </a:cubicBezTo>
                  <a:cubicBezTo>
                    <a:pt x="0" y="2050"/>
                    <a:pt x="60" y="2666"/>
                    <a:pt x="299" y="3283"/>
                  </a:cubicBezTo>
                  <a:cubicBezTo>
                    <a:pt x="657" y="3283"/>
                    <a:pt x="537" y="3005"/>
                    <a:pt x="537" y="2845"/>
                  </a:cubicBezTo>
                  <a:cubicBezTo>
                    <a:pt x="537" y="2607"/>
                    <a:pt x="557" y="2388"/>
                    <a:pt x="796" y="2268"/>
                  </a:cubicBezTo>
                  <a:cubicBezTo>
                    <a:pt x="856" y="2229"/>
                    <a:pt x="856" y="2149"/>
                    <a:pt x="796" y="2089"/>
                  </a:cubicBezTo>
                  <a:cubicBezTo>
                    <a:pt x="756" y="2050"/>
                    <a:pt x="677" y="1990"/>
                    <a:pt x="637" y="1950"/>
                  </a:cubicBezTo>
                  <a:cubicBezTo>
                    <a:pt x="557" y="1891"/>
                    <a:pt x="498" y="1851"/>
                    <a:pt x="498" y="1751"/>
                  </a:cubicBezTo>
                  <a:cubicBezTo>
                    <a:pt x="458" y="1692"/>
                    <a:pt x="458" y="1652"/>
                    <a:pt x="478" y="1572"/>
                  </a:cubicBezTo>
                  <a:cubicBezTo>
                    <a:pt x="557" y="1473"/>
                    <a:pt x="557" y="1353"/>
                    <a:pt x="557" y="1234"/>
                  </a:cubicBezTo>
                  <a:cubicBezTo>
                    <a:pt x="577" y="1154"/>
                    <a:pt x="597" y="1075"/>
                    <a:pt x="597" y="995"/>
                  </a:cubicBezTo>
                  <a:cubicBezTo>
                    <a:pt x="597" y="876"/>
                    <a:pt x="557" y="777"/>
                    <a:pt x="478" y="677"/>
                  </a:cubicBezTo>
                  <a:cubicBezTo>
                    <a:pt x="478" y="458"/>
                    <a:pt x="458" y="239"/>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384925" y="1136300"/>
              <a:ext cx="37325" cy="18900"/>
            </a:xfrm>
            <a:custGeom>
              <a:avLst/>
              <a:gdLst/>
              <a:ahLst/>
              <a:cxnLst/>
              <a:rect l="l" t="t" r="r" b="b"/>
              <a:pathLst>
                <a:path w="1493" h="756" extrusionOk="0">
                  <a:moveTo>
                    <a:pt x="1356" y="1"/>
                  </a:moveTo>
                  <a:cubicBezTo>
                    <a:pt x="1075" y="1"/>
                    <a:pt x="822" y="221"/>
                    <a:pt x="521" y="221"/>
                  </a:cubicBezTo>
                  <a:cubicBezTo>
                    <a:pt x="500" y="221"/>
                    <a:pt x="479" y="220"/>
                    <a:pt x="458" y="218"/>
                  </a:cubicBezTo>
                  <a:cubicBezTo>
                    <a:pt x="378" y="318"/>
                    <a:pt x="259" y="298"/>
                    <a:pt x="160" y="357"/>
                  </a:cubicBezTo>
                  <a:cubicBezTo>
                    <a:pt x="40" y="477"/>
                    <a:pt x="0" y="596"/>
                    <a:pt x="140" y="755"/>
                  </a:cubicBezTo>
                  <a:cubicBezTo>
                    <a:pt x="438" y="715"/>
                    <a:pt x="697" y="696"/>
                    <a:pt x="975" y="696"/>
                  </a:cubicBezTo>
                  <a:cubicBezTo>
                    <a:pt x="1075" y="576"/>
                    <a:pt x="1234" y="596"/>
                    <a:pt x="1353" y="556"/>
                  </a:cubicBezTo>
                  <a:cubicBezTo>
                    <a:pt x="1433" y="377"/>
                    <a:pt x="1473" y="238"/>
                    <a:pt x="1492" y="19"/>
                  </a:cubicBezTo>
                  <a:cubicBezTo>
                    <a:pt x="1446" y="6"/>
                    <a:pt x="1401" y="1"/>
                    <a:pt x="1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362050" y="1142725"/>
              <a:ext cx="32350" cy="17950"/>
            </a:xfrm>
            <a:custGeom>
              <a:avLst/>
              <a:gdLst/>
              <a:ahLst/>
              <a:cxnLst/>
              <a:rect l="l" t="t" r="r" b="b"/>
              <a:pathLst>
                <a:path w="1294" h="718" extrusionOk="0">
                  <a:moveTo>
                    <a:pt x="1234" y="1"/>
                  </a:moveTo>
                  <a:lnTo>
                    <a:pt x="1234" y="1"/>
                  </a:lnTo>
                  <a:cubicBezTo>
                    <a:pt x="816" y="21"/>
                    <a:pt x="398" y="120"/>
                    <a:pt x="0" y="299"/>
                  </a:cubicBezTo>
                  <a:cubicBezTo>
                    <a:pt x="60" y="498"/>
                    <a:pt x="239" y="578"/>
                    <a:pt x="398" y="697"/>
                  </a:cubicBezTo>
                  <a:cubicBezTo>
                    <a:pt x="657" y="657"/>
                    <a:pt x="896" y="717"/>
                    <a:pt x="1075" y="498"/>
                  </a:cubicBezTo>
                  <a:cubicBezTo>
                    <a:pt x="1075" y="379"/>
                    <a:pt x="1095" y="220"/>
                    <a:pt x="1214" y="140"/>
                  </a:cubicBezTo>
                  <a:cubicBezTo>
                    <a:pt x="1293" y="100"/>
                    <a:pt x="1293" y="4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354100" y="1149700"/>
              <a:ext cx="17925" cy="12950"/>
            </a:xfrm>
            <a:custGeom>
              <a:avLst/>
              <a:gdLst/>
              <a:ahLst/>
              <a:cxnLst/>
              <a:rect l="l" t="t" r="r" b="b"/>
              <a:pathLst>
                <a:path w="717" h="518" extrusionOk="0">
                  <a:moveTo>
                    <a:pt x="318" y="0"/>
                  </a:moveTo>
                  <a:cubicBezTo>
                    <a:pt x="219" y="20"/>
                    <a:pt x="119" y="40"/>
                    <a:pt x="20" y="40"/>
                  </a:cubicBezTo>
                  <a:cubicBezTo>
                    <a:pt x="0" y="239"/>
                    <a:pt x="119" y="358"/>
                    <a:pt x="199" y="518"/>
                  </a:cubicBezTo>
                  <a:cubicBezTo>
                    <a:pt x="378" y="458"/>
                    <a:pt x="537" y="438"/>
                    <a:pt x="716" y="378"/>
                  </a:cubicBezTo>
                  <a:cubicBezTo>
                    <a:pt x="716" y="140"/>
                    <a:pt x="557" y="20"/>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459025" y="1107700"/>
              <a:ext cx="16425" cy="8700"/>
            </a:xfrm>
            <a:custGeom>
              <a:avLst/>
              <a:gdLst/>
              <a:ahLst/>
              <a:cxnLst/>
              <a:rect l="l" t="t" r="r" b="b"/>
              <a:pathLst>
                <a:path w="657" h="348" extrusionOk="0">
                  <a:moveTo>
                    <a:pt x="335" y="1"/>
                  </a:moveTo>
                  <a:cubicBezTo>
                    <a:pt x="295" y="1"/>
                    <a:pt x="250" y="10"/>
                    <a:pt x="199" y="29"/>
                  </a:cubicBezTo>
                  <a:cubicBezTo>
                    <a:pt x="60" y="109"/>
                    <a:pt x="0" y="228"/>
                    <a:pt x="160" y="348"/>
                  </a:cubicBezTo>
                  <a:cubicBezTo>
                    <a:pt x="319" y="348"/>
                    <a:pt x="478" y="328"/>
                    <a:pt x="657" y="308"/>
                  </a:cubicBezTo>
                  <a:cubicBezTo>
                    <a:pt x="577" y="148"/>
                    <a:pt x="497" y="1"/>
                    <a:pt x="3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336675" y="1131100"/>
              <a:ext cx="13450" cy="9175"/>
            </a:xfrm>
            <a:custGeom>
              <a:avLst/>
              <a:gdLst/>
              <a:ahLst/>
              <a:cxnLst/>
              <a:rect l="l" t="t" r="r" b="b"/>
              <a:pathLst>
                <a:path w="538" h="367" extrusionOk="0">
                  <a:moveTo>
                    <a:pt x="244" y="1"/>
                  </a:moveTo>
                  <a:cubicBezTo>
                    <a:pt x="156" y="1"/>
                    <a:pt x="73" y="35"/>
                    <a:pt x="1" y="108"/>
                  </a:cubicBezTo>
                  <a:lnTo>
                    <a:pt x="1" y="187"/>
                  </a:lnTo>
                  <a:lnTo>
                    <a:pt x="1" y="267"/>
                  </a:lnTo>
                  <a:cubicBezTo>
                    <a:pt x="1" y="287"/>
                    <a:pt x="21" y="287"/>
                    <a:pt x="80" y="366"/>
                  </a:cubicBezTo>
                  <a:cubicBezTo>
                    <a:pt x="100" y="366"/>
                    <a:pt x="140" y="366"/>
                    <a:pt x="180" y="287"/>
                  </a:cubicBezTo>
                  <a:lnTo>
                    <a:pt x="538" y="128"/>
                  </a:lnTo>
                  <a:lnTo>
                    <a:pt x="498" y="88"/>
                  </a:lnTo>
                  <a:cubicBezTo>
                    <a:pt x="412" y="31"/>
                    <a:pt x="326" y="1"/>
                    <a:pt x="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336675" y="1137750"/>
              <a:ext cx="4500" cy="8500"/>
            </a:xfrm>
            <a:custGeom>
              <a:avLst/>
              <a:gdLst/>
              <a:ahLst/>
              <a:cxnLst/>
              <a:rect l="l" t="t" r="r" b="b"/>
              <a:pathLst>
                <a:path w="180" h="340" extrusionOk="0">
                  <a:moveTo>
                    <a:pt x="1" y="1"/>
                  </a:moveTo>
                  <a:cubicBezTo>
                    <a:pt x="1" y="120"/>
                    <a:pt x="1" y="220"/>
                    <a:pt x="21" y="339"/>
                  </a:cubicBezTo>
                  <a:cubicBezTo>
                    <a:pt x="140" y="260"/>
                    <a:pt x="180" y="1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419250" y="1120350"/>
              <a:ext cx="4500" cy="3500"/>
            </a:xfrm>
            <a:custGeom>
              <a:avLst/>
              <a:gdLst/>
              <a:ahLst/>
              <a:cxnLst/>
              <a:rect l="l" t="t" r="r" b="b"/>
              <a:pathLst>
                <a:path w="180" h="140" extrusionOk="0">
                  <a:moveTo>
                    <a:pt x="179" y="1"/>
                  </a:moveTo>
                  <a:lnTo>
                    <a:pt x="179" y="1"/>
                  </a:lnTo>
                  <a:cubicBezTo>
                    <a:pt x="100" y="40"/>
                    <a:pt x="60" y="100"/>
                    <a:pt x="0" y="140"/>
                  </a:cubicBezTo>
                  <a:lnTo>
                    <a:pt x="159" y="140"/>
                  </a:lnTo>
                  <a:cubicBezTo>
                    <a:pt x="159" y="100"/>
                    <a:pt x="179" y="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392375" y="1141500"/>
              <a:ext cx="5000" cy="4750"/>
            </a:xfrm>
            <a:custGeom>
              <a:avLst/>
              <a:gdLst/>
              <a:ahLst/>
              <a:cxnLst/>
              <a:rect l="l" t="t" r="r" b="b"/>
              <a:pathLst>
                <a:path w="200" h="190" extrusionOk="0">
                  <a:moveTo>
                    <a:pt x="120" y="0"/>
                  </a:moveTo>
                  <a:cubicBezTo>
                    <a:pt x="90" y="0"/>
                    <a:pt x="61" y="10"/>
                    <a:pt x="41" y="30"/>
                  </a:cubicBezTo>
                  <a:cubicBezTo>
                    <a:pt x="1" y="70"/>
                    <a:pt x="1" y="149"/>
                    <a:pt x="1" y="189"/>
                  </a:cubicBezTo>
                  <a:cubicBezTo>
                    <a:pt x="61" y="149"/>
                    <a:pt x="140" y="70"/>
                    <a:pt x="200" y="30"/>
                  </a:cubicBezTo>
                  <a:cubicBezTo>
                    <a:pt x="180" y="10"/>
                    <a:pt x="15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441125" y="1116375"/>
              <a:ext cx="4500" cy="4000"/>
            </a:xfrm>
            <a:custGeom>
              <a:avLst/>
              <a:gdLst/>
              <a:ahLst/>
              <a:cxnLst/>
              <a:rect l="l" t="t" r="r" b="b"/>
              <a:pathLst>
                <a:path w="180" h="160" extrusionOk="0">
                  <a:moveTo>
                    <a:pt x="179" y="1"/>
                  </a:moveTo>
                  <a:lnTo>
                    <a:pt x="179" y="1"/>
                  </a:lnTo>
                  <a:cubicBezTo>
                    <a:pt x="100" y="40"/>
                    <a:pt x="20" y="60"/>
                    <a:pt x="0" y="160"/>
                  </a:cubicBezTo>
                  <a:cubicBezTo>
                    <a:pt x="40" y="100"/>
                    <a:pt x="120" y="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332700" y="1163125"/>
              <a:ext cx="13950" cy="49250"/>
            </a:xfrm>
            <a:custGeom>
              <a:avLst/>
              <a:gdLst/>
              <a:ahLst/>
              <a:cxnLst/>
              <a:rect l="l" t="t" r="r" b="b"/>
              <a:pathLst>
                <a:path w="558" h="1970" extrusionOk="0">
                  <a:moveTo>
                    <a:pt x="498" y="0"/>
                  </a:moveTo>
                  <a:lnTo>
                    <a:pt x="498" y="0"/>
                  </a:lnTo>
                  <a:cubicBezTo>
                    <a:pt x="259" y="20"/>
                    <a:pt x="160" y="160"/>
                    <a:pt x="160" y="398"/>
                  </a:cubicBezTo>
                  <a:cubicBezTo>
                    <a:pt x="160" y="617"/>
                    <a:pt x="200" y="876"/>
                    <a:pt x="1" y="1055"/>
                  </a:cubicBezTo>
                  <a:cubicBezTo>
                    <a:pt x="41" y="1393"/>
                    <a:pt x="100" y="1691"/>
                    <a:pt x="279" y="1970"/>
                  </a:cubicBezTo>
                  <a:cubicBezTo>
                    <a:pt x="339" y="1791"/>
                    <a:pt x="379" y="1612"/>
                    <a:pt x="558" y="1512"/>
                  </a:cubicBezTo>
                  <a:cubicBezTo>
                    <a:pt x="498" y="1174"/>
                    <a:pt x="279" y="876"/>
                    <a:pt x="359" y="518"/>
                  </a:cubicBezTo>
                  <a:cubicBezTo>
                    <a:pt x="259" y="299"/>
                    <a:pt x="418" y="18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354600" y="1172225"/>
              <a:ext cx="40300" cy="11325"/>
            </a:xfrm>
            <a:custGeom>
              <a:avLst/>
              <a:gdLst/>
              <a:ahLst/>
              <a:cxnLst/>
              <a:rect l="l" t="t" r="r" b="b"/>
              <a:pathLst>
                <a:path w="1612" h="453" extrusionOk="0">
                  <a:moveTo>
                    <a:pt x="1215" y="0"/>
                  </a:moveTo>
                  <a:cubicBezTo>
                    <a:pt x="868" y="0"/>
                    <a:pt x="526" y="104"/>
                    <a:pt x="177" y="104"/>
                  </a:cubicBezTo>
                  <a:cubicBezTo>
                    <a:pt x="118" y="104"/>
                    <a:pt x="59" y="101"/>
                    <a:pt x="0" y="94"/>
                  </a:cubicBezTo>
                  <a:lnTo>
                    <a:pt x="0" y="94"/>
                  </a:lnTo>
                  <a:cubicBezTo>
                    <a:pt x="99" y="452"/>
                    <a:pt x="318" y="333"/>
                    <a:pt x="497" y="392"/>
                  </a:cubicBezTo>
                  <a:cubicBezTo>
                    <a:pt x="537" y="353"/>
                    <a:pt x="617" y="353"/>
                    <a:pt x="676" y="353"/>
                  </a:cubicBezTo>
                  <a:cubicBezTo>
                    <a:pt x="862" y="377"/>
                    <a:pt x="1048" y="433"/>
                    <a:pt x="1234" y="433"/>
                  </a:cubicBezTo>
                  <a:cubicBezTo>
                    <a:pt x="1346" y="433"/>
                    <a:pt x="1459" y="413"/>
                    <a:pt x="1572" y="353"/>
                  </a:cubicBezTo>
                  <a:cubicBezTo>
                    <a:pt x="1611" y="253"/>
                    <a:pt x="1611" y="134"/>
                    <a:pt x="1532" y="34"/>
                  </a:cubicBezTo>
                  <a:cubicBezTo>
                    <a:pt x="1426" y="10"/>
                    <a:pt x="1320" y="0"/>
                    <a:pt x="12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371500" y="1178550"/>
              <a:ext cx="25875" cy="7175"/>
            </a:xfrm>
            <a:custGeom>
              <a:avLst/>
              <a:gdLst/>
              <a:ahLst/>
              <a:cxnLst/>
              <a:rect l="l" t="t" r="r" b="b"/>
              <a:pathLst>
                <a:path w="1035" h="287" extrusionOk="0">
                  <a:moveTo>
                    <a:pt x="995" y="0"/>
                  </a:moveTo>
                  <a:cubicBezTo>
                    <a:pt x="975" y="0"/>
                    <a:pt x="935" y="0"/>
                    <a:pt x="896" y="60"/>
                  </a:cubicBezTo>
                  <a:cubicBezTo>
                    <a:pt x="844" y="77"/>
                    <a:pt x="792" y="84"/>
                    <a:pt x="741" y="84"/>
                  </a:cubicBezTo>
                  <a:cubicBezTo>
                    <a:pt x="582" y="84"/>
                    <a:pt x="423" y="22"/>
                    <a:pt x="264" y="22"/>
                  </a:cubicBezTo>
                  <a:cubicBezTo>
                    <a:pt x="176" y="22"/>
                    <a:pt x="88" y="41"/>
                    <a:pt x="0" y="100"/>
                  </a:cubicBezTo>
                  <a:cubicBezTo>
                    <a:pt x="156" y="226"/>
                    <a:pt x="327" y="286"/>
                    <a:pt x="500" y="286"/>
                  </a:cubicBezTo>
                  <a:cubicBezTo>
                    <a:pt x="680" y="286"/>
                    <a:pt x="862" y="221"/>
                    <a:pt x="1035" y="100"/>
                  </a:cubicBezTo>
                  <a:lnTo>
                    <a:pt x="1035" y="60"/>
                  </a:lnTo>
                  <a:cubicBezTo>
                    <a:pt x="1035" y="40"/>
                    <a:pt x="1015" y="4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361550" y="1200425"/>
              <a:ext cx="5500" cy="3000"/>
            </a:xfrm>
            <a:custGeom>
              <a:avLst/>
              <a:gdLst/>
              <a:ahLst/>
              <a:cxnLst/>
              <a:rect l="l" t="t" r="r" b="b"/>
              <a:pathLst>
                <a:path w="220" h="120" extrusionOk="0">
                  <a:moveTo>
                    <a:pt x="110" y="0"/>
                  </a:moveTo>
                  <a:cubicBezTo>
                    <a:pt x="75" y="0"/>
                    <a:pt x="40" y="20"/>
                    <a:pt x="1" y="60"/>
                  </a:cubicBezTo>
                  <a:cubicBezTo>
                    <a:pt x="20" y="80"/>
                    <a:pt x="40" y="100"/>
                    <a:pt x="40" y="120"/>
                  </a:cubicBezTo>
                  <a:lnTo>
                    <a:pt x="140" y="120"/>
                  </a:lnTo>
                  <a:lnTo>
                    <a:pt x="219" y="60"/>
                  </a:lnTo>
                  <a:cubicBezTo>
                    <a:pt x="180" y="20"/>
                    <a:pt x="145" y="0"/>
                    <a:pt x="1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336675" y="1123350"/>
              <a:ext cx="12475" cy="9950"/>
            </a:xfrm>
            <a:custGeom>
              <a:avLst/>
              <a:gdLst/>
              <a:ahLst/>
              <a:cxnLst/>
              <a:rect l="l" t="t" r="r" b="b"/>
              <a:pathLst>
                <a:path w="499" h="398" extrusionOk="0">
                  <a:moveTo>
                    <a:pt x="21" y="20"/>
                  </a:moveTo>
                  <a:cubicBezTo>
                    <a:pt x="1" y="159"/>
                    <a:pt x="1" y="279"/>
                    <a:pt x="1" y="398"/>
                  </a:cubicBezTo>
                  <a:cubicBezTo>
                    <a:pt x="180" y="398"/>
                    <a:pt x="319" y="378"/>
                    <a:pt x="498" y="378"/>
                  </a:cubicBezTo>
                  <a:cubicBezTo>
                    <a:pt x="498" y="0"/>
                    <a:pt x="220" y="80"/>
                    <a:pt x="21"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336675" y="1102925"/>
              <a:ext cx="15450" cy="5025"/>
            </a:xfrm>
            <a:custGeom>
              <a:avLst/>
              <a:gdLst/>
              <a:ahLst/>
              <a:cxnLst/>
              <a:rect l="l" t="t" r="r" b="b"/>
              <a:pathLst>
                <a:path w="618" h="201" extrusionOk="0">
                  <a:moveTo>
                    <a:pt x="407" y="1"/>
                  </a:moveTo>
                  <a:cubicBezTo>
                    <a:pt x="255" y="1"/>
                    <a:pt x="100" y="15"/>
                    <a:pt x="1" y="180"/>
                  </a:cubicBezTo>
                  <a:cubicBezTo>
                    <a:pt x="41" y="180"/>
                    <a:pt x="120" y="180"/>
                    <a:pt x="200" y="200"/>
                  </a:cubicBezTo>
                  <a:cubicBezTo>
                    <a:pt x="299" y="180"/>
                    <a:pt x="419" y="180"/>
                    <a:pt x="518" y="141"/>
                  </a:cubicBezTo>
                  <a:cubicBezTo>
                    <a:pt x="598" y="101"/>
                    <a:pt x="618" y="81"/>
                    <a:pt x="538" y="1"/>
                  </a:cubicBezTo>
                  <a:lnTo>
                    <a:pt x="498" y="1"/>
                  </a:lnTo>
                  <a:cubicBezTo>
                    <a:pt x="468" y="1"/>
                    <a:pt x="438" y="1"/>
                    <a:pt x="4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657950" y="1155175"/>
              <a:ext cx="4500" cy="5000"/>
            </a:xfrm>
            <a:custGeom>
              <a:avLst/>
              <a:gdLst/>
              <a:ahLst/>
              <a:cxnLst/>
              <a:rect l="l" t="t" r="r" b="b"/>
              <a:pathLst>
                <a:path w="180" h="200" extrusionOk="0">
                  <a:moveTo>
                    <a:pt x="180" y="0"/>
                  </a:moveTo>
                  <a:cubicBezTo>
                    <a:pt x="120" y="20"/>
                    <a:pt x="60" y="20"/>
                    <a:pt x="1" y="20"/>
                  </a:cubicBezTo>
                  <a:cubicBezTo>
                    <a:pt x="1" y="120"/>
                    <a:pt x="1" y="199"/>
                    <a:pt x="100" y="199"/>
                  </a:cubicBezTo>
                  <a:cubicBezTo>
                    <a:pt x="120" y="199"/>
                    <a:pt x="140" y="8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675350" y="1154250"/>
              <a:ext cx="5500" cy="4200"/>
            </a:xfrm>
            <a:custGeom>
              <a:avLst/>
              <a:gdLst/>
              <a:ahLst/>
              <a:cxnLst/>
              <a:rect l="l" t="t" r="r" b="b"/>
              <a:pathLst>
                <a:path w="220" h="168" extrusionOk="0">
                  <a:moveTo>
                    <a:pt x="79" y="0"/>
                  </a:moveTo>
                  <a:cubicBezTo>
                    <a:pt x="47" y="0"/>
                    <a:pt x="15" y="23"/>
                    <a:pt x="1" y="37"/>
                  </a:cubicBezTo>
                  <a:cubicBezTo>
                    <a:pt x="42" y="93"/>
                    <a:pt x="74" y="167"/>
                    <a:pt x="130" y="167"/>
                  </a:cubicBezTo>
                  <a:cubicBezTo>
                    <a:pt x="154" y="167"/>
                    <a:pt x="183" y="153"/>
                    <a:pt x="220" y="117"/>
                  </a:cubicBezTo>
                  <a:lnTo>
                    <a:pt x="120" y="17"/>
                  </a:lnTo>
                  <a:cubicBezTo>
                    <a:pt x="108" y="5"/>
                    <a:pt x="94" y="0"/>
                    <a:pt x="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666400" y="1155300"/>
              <a:ext cx="4500" cy="2375"/>
            </a:xfrm>
            <a:custGeom>
              <a:avLst/>
              <a:gdLst/>
              <a:ahLst/>
              <a:cxnLst/>
              <a:rect l="l" t="t" r="r" b="b"/>
              <a:pathLst>
                <a:path w="180" h="95" extrusionOk="0">
                  <a:moveTo>
                    <a:pt x="83" y="0"/>
                  </a:moveTo>
                  <a:cubicBezTo>
                    <a:pt x="55" y="0"/>
                    <a:pt x="31" y="5"/>
                    <a:pt x="1" y="15"/>
                  </a:cubicBezTo>
                  <a:cubicBezTo>
                    <a:pt x="41" y="15"/>
                    <a:pt x="60" y="75"/>
                    <a:pt x="60" y="95"/>
                  </a:cubicBezTo>
                  <a:cubicBezTo>
                    <a:pt x="100" y="55"/>
                    <a:pt x="140" y="35"/>
                    <a:pt x="180" y="15"/>
                  </a:cubicBezTo>
                  <a:cubicBezTo>
                    <a:pt x="140" y="5"/>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49125" y="1102950"/>
              <a:ext cx="14450" cy="3875"/>
            </a:xfrm>
            <a:custGeom>
              <a:avLst/>
              <a:gdLst/>
              <a:ahLst/>
              <a:cxnLst/>
              <a:rect l="l" t="t" r="r" b="b"/>
              <a:pathLst>
                <a:path w="578" h="155" extrusionOk="0">
                  <a:moveTo>
                    <a:pt x="20" y="0"/>
                  </a:moveTo>
                  <a:cubicBezTo>
                    <a:pt x="20" y="40"/>
                    <a:pt x="0" y="100"/>
                    <a:pt x="0" y="140"/>
                  </a:cubicBezTo>
                  <a:cubicBezTo>
                    <a:pt x="55" y="150"/>
                    <a:pt x="107" y="155"/>
                    <a:pt x="157" y="155"/>
                  </a:cubicBezTo>
                  <a:cubicBezTo>
                    <a:pt x="309" y="155"/>
                    <a:pt x="443" y="110"/>
                    <a:pt x="577" y="20"/>
                  </a:cubicBezTo>
                  <a:cubicBezTo>
                    <a:pt x="398" y="20"/>
                    <a:pt x="199" y="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592800" y="1168600"/>
              <a:ext cx="9475" cy="6975"/>
            </a:xfrm>
            <a:custGeom>
              <a:avLst/>
              <a:gdLst/>
              <a:ahLst/>
              <a:cxnLst/>
              <a:rect l="l" t="t" r="r" b="b"/>
              <a:pathLst>
                <a:path w="379" h="279" extrusionOk="0">
                  <a:moveTo>
                    <a:pt x="21" y="0"/>
                  </a:moveTo>
                  <a:lnTo>
                    <a:pt x="21" y="0"/>
                  </a:lnTo>
                  <a:cubicBezTo>
                    <a:pt x="1" y="140"/>
                    <a:pt x="1" y="239"/>
                    <a:pt x="140" y="279"/>
                  </a:cubicBezTo>
                  <a:cubicBezTo>
                    <a:pt x="219" y="199"/>
                    <a:pt x="379" y="100"/>
                    <a:pt x="379" y="80"/>
                  </a:cubicBezTo>
                  <a:cubicBezTo>
                    <a:pt x="342" y="16"/>
                    <a:pt x="289" y="2"/>
                    <a:pt x="231" y="2"/>
                  </a:cubicBezTo>
                  <a:cubicBezTo>
                    <a:pt x="187" y="2"/>
                    <a:pt x="139" y="10"/>
                    <a:pt x="94" y="10"/>
                  </a:cubicBezTo>
                  <a:cubicBezTo>
                    <a:pt x="68" y="10"/>
                    <a:pt x="44" y="8"/>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488375" y="1151200"/>
              <a:ext cx="4000" cy="4975"/>
            </a:xfrm>
            <a:custGeom>
              <a:avLst/>
              <a:gdLst/>
              <a:ahLst/>
              <a:cxnLst/>
              <a:rect l="l" t="t" r="r" b="b"/>
              <a:pathLst>
                <a:path w="160" h="199" extrusionOk="0">
                  <a:moveTo>
                    <a:pt x="159" y="0"/>
                  </a:moveTo>
                  <a:cubicBezTo>
                    <a:pt x="120" y="0"/>
                    <a:pt x="40" y="40"/>
                    <a:pt x="0" y="40"/>
                  </a:cubicBezTo>
                  <a:cubicBezTo>
                    <a:pt x="20" y="80"/>
                    <a:pt x="80" y="159"/>
                    <a:pt x="100" y="199"/>
                  </a:cubicBezTo>
                  <a:cubicBezTo>
                    <a:pt x="120" y="159"/>
                    <a:pt x="13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415750" y="1164625"/>
              <a:ext cx="11475" cy="11450"/>
            </a:xfrm>
            <a:custGeom>
              <a:avLst/>
              <a:gdLst/>
              <a:ahLst/>
              <a:cxnLst/>
              <a:rect l="l" t="t" r="r" b="b"/>
              <a:pathLst>
                <a:path w="459" h="458" extrusionOk="0">
                  <a:moveTo>
                    <a:pt x="1" y="0"/>
                  </a:moveTo>
                  <a:cubicBezTo>
                    <a:pt x="1" y="318"/>
                    <a:pt x="140" y="458"/>
                    <a:pt x="458" y="458"/>
                  </a:cubicBezTo>
                  <a:cubicBezTo>
                    <a:pt x="419" y="279"/>
                    <a:pt x="339" y="139"/>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326750" y="1115875"/>
              <a:ext cx="9450" cy="25900"/>
            </a:xfrm>
            <a:custGeom>
              <a:avLst/>
              <a:gdLst/>
              <a:ahLst/>
              <a:cxnLst/>
              <a:rect l="l" t="t" r="r" b="b"/>
              <a:pathLst>
                <a:path w="378" h="1036" extrusionOk="0">
                  <a:moveTo>
                    <a:pt x="80" y="1"/>
                  </a:moveTo>
                  <a:cubicBezTo>
                    <a:pt x="0" y="339"/>
                    <a:pt x="0" y="697"/>
                    <a:pt x="40" y="1035"/>
                  </a:cubicBezTo>
                  <a:cubicBezTo>
                    <a:pt x="378" y="737"/>
                    <a:pt x="199" y="35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327725" y="1084050"/>
              <a:ext cx="4500" cy="9975"/>
            </a:xfrm>
            <a:custGeom>
              <a:avLst/>
              <a:gdLst/>
              <a:ahLst/>
              <a:cxnLst/>
              <a:rect l="l" t="t" r="r" b="b"/>
              <a:pathLst>
                <a:path w="180" h="399" extrusionOk="0">
                  <a:moveTo>
                    <a:pt x="140" y="1"/>
                  </a:moveTo>
                  <a:lnTo>
                    <a:pt x="140" y="1"/>
                  </a:lnTo>
                  <a:cubicBezTo>
                    <a:pt x="60" y="140"/>
                    <a:pt x="1" y="259"/>
                    <a:pt x="41" y="398"/>
                  </a:cubicBezTo>
                  <a:cubicBezTo>
                    <a:pt x="180" y="299"/>
                    <a:pt x="180"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332200" y="1064150"/>
              <a:ext cx="4500" cy="4000"/>
            </a:xfrm>
            <a:custGeom>
              <a:avLst/>
              <a:gdLst/>
              <a:ahLst/>
              <a:cxnLst/>
              <a:rect l="l" t="t" r="r" b="b"/>
              <a:pathLst>
                <a:path w="180" h="160" extrusionOk="0">
                  <a:moveTo>
                    <a:pt x="180" y="1"/>
                  </a:moveTo>
                  <a:cubicBezTo>
                    <a:pt x="80" y="1"/>
                    <a:pt x="21" y="61"/>
                    <a:pt x="1" y="160"/>
                  </a:cubicBezTo>
                  <a:cubicBezTo>
                    <a:pt x="100" y="14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748950" y="1075600"/>
              <a:ext cx="2525" cy="2000"/>
            </a:xfrm>
            <a:custGeom>
              <a:avLst/>
              <a:gdLst/>
              <a:ahLst/>
              <a:cxnLst/>
              <a:rect l="l" t="t" r="r" b="b"/>
              <a:pathLst>
                <a:path w="101" h="80" extrusionOk="0">
                  <a:moveTo>
                    <a:pt x="100" y="0"/>
                  </a:moveTo>
                  <a:lnTo>
                    <a:pt x="100" y="0"/>
                  </a:lnTo>
                  <a:cubicBezTo>
                    <a:pt x="41" y="20"/>
                    <a:pt x="21" y="40"/>
                    <a:pt x="1" y="80"/>
                  </a:cubicBezTo>
                  <a:cubicBezTo>
                    <a:pt x="21" y="40"/>
                    <a:pt x="61"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745475" y="1041775"/>
              <a:ext cx="4000" cy="4500"/>
            </a:xfrm>
            <a:custGeom>
              <a:avLst/>
              <a:gdLst/>
              <a:ahLst/>
              <a:cxnLst/>
              <a:rect l="l" t="t" r="r" b="b"/>
              <a:pathLst>
                <a:path w="160" h="180" extrusionOk="0">
                  <a:moveTo>
                    <a:pt x="160" y="1"/>
                  </a:moveTo>
                  <a:cubicBezTo>
                    <a:pt x="1" y="60"/>
                    <a:pt x="40" y="140"/>
                    <a:pt x="160" y="18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393875" y="1172075"/>
              <a:ext cx="8475" cy="8475"/>
            </a:xfrm>
            <a:custGeom>
              <a:avLst/>
              <a:gdLst/>
              <a:ahLst/>
              <a:cxnLst/>
              <a:rect l="l" t="t" r="r" b="b"/>
              <a:pathLst>
                <a:path w="339" h="339" extrusionOk="0">
                  <a:moveTo>
                    <a:pt x="140" y="1"/>
                  </a:moveTo>
                  <a:cubicBezTo>
                    <a:pt x="100" y="1"/>
                    <a:pt x="40" y="20"/>
                    <a:pt x="1" y="40"/>
                  </a:cubicBezTo>
                  <a:lnTo>
                    <a:pt x="1" y="339"/>
                  </a:lnTo>
                  <a:lnTo>
                    <a:pt x="140" y="339"/>
                  </a:lnTo>
                  <a:cubicBezTo>
                    <a:pt x="199" y="219"/>
                    <a:pt x="33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500800" y="1120350"/>
              <a:ext cx="9475" cy="12475"/>
            </a:xfrm>
            <a:custGeom>
              <a:avLst/>
              <a:gdLst/>
              <a:ahLst/>
              <a:cxnLst/>
              <a:rect l="l" t="t" r="r" b="b"/>
              <a:pathLst>
                <a:path w="379" h="499" extrusionOk="0">
                  <a:moveTo>
                    <a:pt x="219" y="1"/>
                  </a:moveTo>
                  <a:cubicBezTo>
                    <a:pt x="100" y="140"/>
                    <a:pt x="0" y="299"/>
                    <a:pt x="20" y="498"/>
                  </a:cubicBezTo>
                  <a:cubicBezTo>
                    <a:pt x="140" y="438"/>
                    <a:pt x="239" y="359"/>
                    <a:pt x="378" y="319"/>
                  </a:cubicBezTo>
                  <a:cubicBezTo>
                    <a:pt x="378" y="200"/>
                    <a:pt x="378" y="10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82550" y="1077100"/>
              <a:ext cx="31350" cy="127825"/>
            </a:xfrm>
            <a:custGeom>
              <a:avLst/>
              <a:gdLst/>
              <a:ahLst/>
              <a:cxnLst/>
              <a:rect l="l" t="t" r="r" b="b"/>
              <a:pathLst>
                <a:path w="1254" h="5113" extrusionOk="0">
                  <a:moveTo>
                    <a:pt x="1015" y="0"/>
                  </a:moveTo>
                  <a:cubicBezTo>
                    <a:pt x="861" y="0"/>
                    <a:pt x="645" y="191"/>
                    <a:pt x="458" y="279"/>
                  </a:cubicBezTo>
                  <a:cubicBezTo>
                    <a:pt x="120" y="676"/>
                    <a:pt x="160" y="1134"/>
                    <a:pt x="319" y="1572"/>
                  </a:cubicBezTo>
                  <a:cubicBezTo>
                    <a:pt x="299" y="1930"/>
                    <a:pt x="598" y="2288"/>
                    <a:pt x="259" y="2626"/>
                  </a:cubicBezTo>
                  <a:cubicBezTo>
                    <a:pt x="1" y="4118"/>
                    <a:pt x="1" y="4317"/>
                    <a:pt x="418" y="5112"/>
                  </a:cubicBezTo>
                  <a:cubicBezTo>
                    <a:pt x="717" y="4774"/>
                    <a:pt x="737" y="4396"/>
                    <a:pt x="757" y="3998"/>
                  </a:cubicBezTo>
                  <a:cubicBezTo>
                    <a:pt x="856" y="3004"/>
                    <a:pt x="836" y="2009"/>
                    <a:pt x="1135" y="1034"/>
                  </a:cubicBezTo>
                  <a:cubicBezTo>
                    <a:pt x="1254" y="855"/>
                    <a:pt x="1194" y="676"/>
                    <a:pt x="1214" y="537"/>
                  </a:cubicBezTo>
                  <a:cubicBezTo>
                    <a:pt x="1223" y="127"/>
                    <a:pt x="1140"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1926400" y="1063600"/>
              <a:ext cx="28375" cy="102075"/>
            </a:xfrm>
            <a:custGeom>
              <a:avLst/>
              <a:gdLst/>
              <a:ahLst/>
              <a:cxnLst/>
              <a:rect l="l" t="t" r="r" b="b"/>
              <a:pathLst>
                <a:path w="1135" h="4083" extrusionOk="0">
                  <a:moveTo>
                    <a:pt x="648" y="0"/>
                  </a:moveTo>
                  <a:cubicBezTo>
                    <a:pt x="632" y="0"/>
                    <a:pt x="615" y="1"/>
                    <a:pt x="597" y="3"/>
                  </a:cubicBezTo>
                  <a:cubicBezTo>
                    <a:pt x="418" y="281"/>
                    <a:pt x="418" y="560"/>
                    <a:pt x="418" y="838"/>
                  </a:cubicBezTo>
                  <a:cubicBezTo>
                    <a:pt x="339" y="1097"/>
                    <a:pt x="498" y="1376"/>
                    <a:pt x="259" y="1574"/>
                  </a:cubicBezTo>
                  <a:cubicBezTo>
                    <a:pt x="120" y="2310"/>
                    <a:pt x="0" y="3066"/>
                    <a:pt x="100" y="3822"/>
                  </a:cubicBezTo>
                  <a:cubicBezTo>
                    <a:pt x="181" y="3952"/>
                    <a:pt x="262" y="4082"/>
                    <a:pt x="398" y="4082"/>
                  </a:cubicBezTo>
                  <a:cubicBezTo>
                    <a:pt x="428" y="4082"/>
                    <a:pt x="461" y="4076"/>
                    <a:pt x="498" y="4061"/>
                  </a:cubicBezTo>
                  <a:cubicBezTo>
                    <a:pt x="756" y="3962"/>
                    <a:pt x="577" y="3703"/>
                    <a:pt x="617" y="3544"/>
                  </a:cubicBezTo>
                  <a:lnTo>
                    <a:pt x="617" y="3305"/>
                  </a:lnTo>
                  <a:cubicBezTo>
                    <a:pt x="697" y="2967"/>
                    <a:pt x="597" y="2589"/>
                    <a:pt x="796" y="2271"/>
                  </a:cubicBezTo>
                  <a:cubicBezTo>
                    <a:pt x="995" y="1574"/>
                    <a:pt x="1134" y="878"/>
                    <a:pt x="1114" y="162"/>
                  </a:cubicBezTo>
                  <a:cubicBezTo>
                    <a:pt x="951" y="89"/>
                    <a:pt x="821" y="0"/>
                    <a:pt x="6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1958725" y="1097975"/>
              <a:ext cx="22400" cy="92025"/>
            </a:xfrm>
            <a:custGeom>
              <a:avLst/>
              <a:gdLst/>
              <a:ahLst/>
              <a:cxnLst/>
              <a:rect l="l" t="t" r="r" b="b"/>
              <a:pathLst>
                <a:path w="896" h="3681" extrusionOk="0">
                  <a:moveTo>
                    <a:pt x="836" y="1"/>
                  </a:moveTo>
                  <a:cubicBezTo>
                    <a:pt x="746" y="195"/>
                    <a:pt x="657" y="423"/>
                    <a:pt x="449" y="423"/>
                  </a:cubicBezTo>
                  <a:cubicBezTo>
                    <a:pt x="380" y="423"/>
                    <a:pt x="298" y="398"/>
                    <a:pt x="199" y="339"/>
                  </a:cubicBezTo>
                  <a:lnTo>
                    <a:pt x="199" y="339"/>
                  </a:lnTo>
                  <a:cubicBezTo>
                    <a:pt x="140" y="1492"/>
                    <a:pt x="0" y="2626"/>
                    <a:pt x="697" y="3681"/>
                  </a:cubicBezTo>
                  <a:cubicBezTo>
                    <a:pt x="776" y="2587"/>
                    <a:pt x="816" y="1453"/>
                    <a:pt x="896" y="359"/>
                  </a:cubicBezTo>
                  <a:cubicBezTo>
                    <a:pt x="896" y="239"/>
                    <a:pt x="876" y="120"/>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1925900" y="1120350"/>
              <a:ext cx="20425" cy="92575"/>
            </a:xfrm>
            <a:custGeom>
              <a:avLst/>
              <a:gdLst/>
              <a:ahLst/>
              <a:cxnLst/>
              <a:rect l="l" t="t" r="r" b="b"/>
              <a:pathLst>
                <a:path w="817" h="3703" extrusionOk="0">
                  <a:moveTo>
                    <a:pt x="816" y="1"/>
                  </a:moveTo>
                  <a:lnTo>
                    <a:pt x="816" y="1"/>
                  </a:lnTo>
                  <a:cubicBezTo>
                    <a:pt x="737" y="40"/>
                    <a:pt x="597" y="100"/>
                    <a:pt x="597" y="100"/>
                  </a:cubicBezTo>
                  <a:cubicBezTo>
                    <a:pt x="697" y="438"/>
                    <a:pt x="458" y="737"/>
                    <a:pt x="498" y="1095"/>
                  </a:cubicBezTo>
                  <a:lnTo>
                    <a:pt x="498" y="1174"/>
                  </a:lnTo>
                  <a:cubicBezTo>
                    <a:pt x="390" y="1282"/>
                    <a:pt x="614" y="1673"/>
                    <a:pt x="421" y="1673"/>
                  </a:cubicBezTo>
                  <a:cubicBezTo>
                    <a:pt x="364" y="1673"/>
                    <a:pt x="270" y="1639"/>
                    <a:pt x="120" y="1552"/>
                  </a:cubicBezTo>
                  <a:lnTo>
                    <a:pt x="120" y="1552"/>
                  </a:lnTo>
                  <a:cubicBezTo>
                    <a:pt x="1" y="2209"/>
                    <a:pt x="120" y="2806"/>
                    <a:pt x="319" y="3422"/>
                  </a:cubicBezTo>
                  <a:cubicBezTo>
                    <a:pt x="337" y="3571"/>
                    <a:pt x="408" y="3703"/>
                    <a:pt x="564" y="3703"/>
                  </a:cubicBezTo>
                  <a:cubicBezTo>
                    <a:pt x="575" y="3703"/>
                    <a:pt x="586" y="3702"/>
                    <a:pt x="597" y="3701"/>
                  </a:cubicBezTo>
                  <a:cubicBezTo>
                    <a:pt x="737" y="3681"/>
                    <a:pt x="796" y="3502"/>
                    <a:pt x="796" y="3343"/>
                  </a:cubicBezTo>
                  <a:cubicBezTo>
                    <a:pt x="796" y="2229"/>
                    <a:pt x="816" y="1115"/>
                    <a:pt x="8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255625" y="1111400"/>
              <a:ext cx="35825" cy="87050"/>
            </a:xfrm>
            <a:custGeom>
              <a:avLst/>
              <a:gdLst/>
              <a:ahLst/>
              <a:cxnLst/>
              <a:rect l="l" t="t" r="r" b="b"/>
              <a:pathLst>
                <a:path w="1433" h="3482" extrusionOk="0">
                  <a:moveTo>
                    <a:pt x="339" y="1"/>
                  </a:moveTo>
                  <a:cubicBezTo>
                    <a:pt x="0" y="339"/>
                    <a:pt x="80" y="697"/>
                    <a:pt x="259" y="1055"/>
                  </a:cubicBezTo>
                  <a:cubicBezTo>
                    <a:pt x="279" y="1274"/>
                    <a:pt x="279" y="1493"/>
                    <a:pt x="299" y="1711"/>
                  </a:cubicBezTo>
                  <a:cubicBezTo>
                    <a:pt x="458" y="1871"/>
                    <a:pt x="339" y="2089"/>
                    <a:pt x="458" y="2249"/>
                  </a:cubicBezTo>
                  <a:cubicBezTo>
                    <a:pt x="657" y="2666"/>
                    <a:pt x="756" y="3164"/>
                    <a:pt x="1154" y="3482"/>
                  </a:cubicBezTo>
                  <a:cubicBezTo>
                    <a:pt x="1333" y="3402"/>
                    <a:pt x="1433" y="3303"/>
                    <a:pt x="1353" y="3104"/>
                  </a:cubicBezTo>
                  <a:cubicBezTo>
                    <a:pt x="1174" y="2985"/>
                    <a:pt x="1333" y="2746"/>
                    <a:pt x="1174" y="2587"/>
                  </a:cubicBezTo>
                  <a:cubicBezTo>
                    <a:pt x="975" y="1791"/>
                    <a:pt x="1035" y="995"/>
                    <a:pt x="975" y="180"/>
                  </a:cubicBezTo>
                  <a:cubicBezTo>
                    <a:pt x="956" y="175"/>
                    <a:pt x="936" y="172"/>
                    <a:pt x="917" y="172"/>
                  </a:cubicBezTo>
                  <a:cubicBezTo>
                    <a:pt x="853" y="172"/>
                    <a:pt x="791" y="198"/>
                    <a:pt x="776" y="259"/>
                  </a:cubicBezTo>
                  <a:cubicBezTo>
                    <a:pt x="736" y="359"/>
                    <a:pt x="697" y="478"/>
                    <a:pt x="697" y="578"/>
                  </a:cubicBezTo>
                  <a:cubicBezTo>
                    <a:pt x="677" y="458"/>
                    <a:pt x="756" y="359"/>
                    <a:pt x="697" y="239"/>
                  </a:cubicBezTo>
                  <a:cubicBezTo>
                    <a:pt x="677" y="140"/>
                    <a:pt x="577" y="6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115875" y="1076600"/>
              <a:ext cx="24900" cy="88550"/>
            </a:xfrm>
            <a:custGeom>
              <a:avLst/>
              <a:gdLst/>
              <a:ahLst/>
              <a:cxnLst/>
              <a:rect l="l" t="t" r="r" b="b"/>
              <a:pathLst>
                <a:path w="996" h="3542" extrusionOk="0">
                  <a:moveTo>
                    <a:pt x="498" y="0"/>
                  </a:moveTo>
                  <a:cubicBezTo>
                    <a:pt x="458" y="60"/>
                    <a:pt x="378" y="139"/>
                    <a:pt x="299" y="179"/>
                  </a:cubicBezTo>
                  <a:cubicBezTo>
                    <a:pt x="120" y="398"/>
                    <a:pt x="319" y="676"/>
                    <a:pt x="140" y="895"/>
                  </a:cubicBezTo>
                  <a:cubicBezTo>
                    <a:pt x="120" y="1532"/>
                    <a:pt x="120" y="2129"/>
                    <a:pt x="100" y="2745"/>
                  </a:cubicBezTo>
                  <a:cubicBezTo>
                    <a:pt x="80" y="2865"/>
                    <a:pt x="40" y="2964"/>
                    <a:pt x="40" y="3084"/>
                  </a:cubicBezTo>
                  <a:cubicBezTo>
                    <a:pt x="80" y="3263"/>
                    <a:pt x="1" y="3541"/>
                    <a:pt x="299" y="3541"/>
                  </a:cubicBezTo>
                  <a:cubicBezTo>
                    <a:pt x="617" y="3541"/>
                    <a:pt x="478" y="3243"/>
                    <a:pt x="498" y="3064"/>
                  </a:cubicBezTo>
                  <a:cubicBezTo>
                    <a:pt x="597" y="2566"/>
                    <a:pt x="577" y="2049"/>
                    <a:pt x="816" y="1572"/>
                  </a:cubicBezTo>
                  <a:cubicBezTo>
                    <a:pt x="856" y="1253"/>
                    <a:pt x="816" y="935"/>
                    <a:pt x="896" y="637"/>
                  </a:cubicBezTo>
                  <a:cubicBezTo>
                    <a:pt x="995" y="239"/>
                    <a:pt x="776" y="10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112400" y="1115875"/>
              <a:ext cx="23900" cy="86675"/>
            </a:xfrm>
            <a:custGeom>
              <a:avLst/>
              <a:gdLst/>
              <a:ahLst/>
              <a:cxnLst/>
              <a:rect l="l" t="t" r="r" b="b"/>
              <a:pathLst>
                <a:path w="956" h="3467" extrusionOk="0">
                  <a:moveTo>
                    <a:pt x="955" y="1"/>
                  </a:moveTo>
                  <a:cubicBezTo>
                    <a:pt x="796" y="80"/>
                    <a:pt x="716" y="200"/>
                    <a:pt x="697" y="399"/>
                  </a:cubicBezTo>
                  <a:cubicBezTo>
                    <a:pt x="637" y="896"/>
                    <a:pt x="537" y="1373"/>
                    <a:pt x="438" y="1890"/>
                  </a:cubicBezTo>
                  <a:cubicBezTo>
                    <a:pt x="199" y="1652"/>
                    <a:pt x="319" y="1373"/>
                    <a:pt x="239" y="1174"/>
                  </a:cubicBezTo>
                  <a:lnTo>
                    <a:pt x="239" y="1174"/>
                  </a:lnTo>
                  <a:cubicBezTo>
                    <a:pt x="0" y="1950"/>
                    <a:pt x="100" y="2706"/>
                    <a:pt x="259" y="3462"/>
                  </a:cubicBezTo>
                  <a:cubicBezTo>
                    <a:pt x="286" y="3465"/>
                    <a:pt x="311" y="3467"/>
                    <a:pt x="333" y="3467"/>
                  </a:cubicBezTo>
                  <a:cubicBezTo>
                    <a:pt x="459" y="3467"/>
                    <a:pt x="508" y="3415"/>
                    <a:pt x="458" y="3263"/>
                  </a:cubicBezTo>
                  <a:cubicBezTo>
                    <a:pt x="537" y="3084"/>
                    <a:pt x="657" y="2905"/>
                    <a:pt x="697" y="2706"/>
                  </a:cubicBezTo>
                  <a:cubicBezTo>
                    <a:pt x="796" y="1811"/>
                    <a:pt x="895" y="896"/>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239200" y="1115375"/>
              <a:ext cx="13950" cy="69775"/>
            </a:xfrm>
            <a:custGeom>
              <a:avLst/>
              <a:gdLst/>
              <a:ahLst/>
              <a:cxnLst/>
              <a:rect l="l" t="t" r="r" b="b"/>
              <a:pathLst>
                <a:path w="558" h="2791" extrusionOk="0">
                  <a:moveTo>
                    <a:pt x="220" y="1"/>
                  </a:moveTo>
                  <a:lnTo>
                    <a:pt x="220" y="1"/>
                  </a:lnTo>
                  <a:cubicBezTo>
                    <a:pt x="21" y="299"/>
                    <a:pt x="100" y="677"/>
                    <a:pt x="41" y="995"/>
                  </a:cubicBezTo>
                  <a:cubicBezTo>
                    <a:pt x="1" y="1592"/>
                    <a:pt x="200" y="2189"/>
                    <a:pt x="240" y="2786"/>
                  </a:cubicBezTo>
                  <a:cubicBezTo>
                    <a:pt x="264" y="2789"/>
                    <a:pt x="286" y="2791"/>
                    <a:pt x="306" y="2791"/>
                  </a:cubicBezTo>
                  <a:cubicBezTo>
                    <a:pt x="508" y="2791"/>
                    <a:pt x="462" y="2614"/>
                    <a:pt x="498" y="2487"/>
                  </a:cubicBezTo>
                  <a:cubicBezTo>
                    <a:pt x="518" y="2189"/>
                    <a:pt x="419" y="1891"/>
                    <a:pt x="558" y="1592"/>
                  </a:cubicBezTo>
                  <a:lnTo>
                    <a:pt x="558" y="1433"/>
                  </a:lnTo>
                  <a:cubicBezTo>
                    <a:pt x="538" y="1373"/>
                    <a:pt x="498" y="1294"/>
                    <a:pt x="419" y="1234"/>
                  </a:cubicBezTo>
                  <a:cubicBezTo>
                    <a:pt x="61" y="876"/>
                    <a:pt x="319" y="399"/>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266575" y="1059175"/>
              <a:ext cx="24375" cy="49150"/>
            </a:xfrm>
            <a:custGeom>
              <a:avLst/>
              <a:gdLst/>
              <a:ahLst/>
              <a:cxnLst/>
              <a:rect l="l" t="t" r="r" b="b"/>
              <a:pathLst>
                <a:path w="975" h="1966" extrusionOk="0">
                  <a:moveTo>
                    <a:pt x="696" y="1"/>
                  </a:moveTo>
                  <a:cubicBezTo>
                    <a:pt x="617" y="1"/>
                    <a:pt x="537" y="61"/>
                    <a:pt x="517" y="140"/>
                  </a:cubicBezTo>
                  <a:cubicBezTo>
                    <a:pt x="219" y="677"/>
                    <a:pt x="0" y="1254"/>
                    <a:pt x="20" y="1891"/>
                  </a:cubicBezTo>
                  <a:cubicBezTo>
                    <a:pt x="68" y="1939"/>
                    <a:pt x="102" y="1965"/>
                    <a:pt x="138" y="1965"/>
                  </a:cubicBezTo>
                  <a:cubicBezTo>
                    <a:pt x="162" y="1965"/>
                    <a:pt x="187" y="1954"/>
                    <a:pt x="219" y="1930"/>
                  </a:cubicBezTo>
                  <a:cubicBezTo>
                    <a:pt x="259" y="1871"/>
                    <a:pt x="318" y="1791"/>
                    <a:pt x="338" y="1732"/>
                  </a:cubicBezTo>
                  <a:cubicBezTo>
                    <a:pt x="517" y="1453"/>
                    <a:pt x="477" y="1095"/>
                    <a:pt x="696" y="856"/>
                  </a:cubicBezTo>
                  <a:cubicBezTo>
                    <a:pt x="816" y="777"/>
                    <a:pt x="836" y="637"/>
                    <a:pt x="855" y="498"/>
                  </a:cubicBezTo>
                  <a:cubicBezTo>
                    <a:pt x="975" y="279"/>
                    <a:pt x="836" y="16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265575" y="1101950"/>
              <a:ext cx="14450" cy="43300"/>
            </a:xfrm>
            <a:custGeom>
              <a:avLst/>
              <a:gdLst/>
              <a:ahLst/>
              <a:cxnLst/>
              <a:rect l="l" t="t" r="r" b="b"/>
              <a:pathLst>
                <a:path w="578" h="1732" extrusionOk="0">
                  <a:moveTo>
                    <a:pt x="460" y="1"/>
                  </a:moveTo>
                  <a:cubicBezTo>
                    <a:pt x="356" y="1"/>
                    <a:pt x="315" y="124"/>
                    <a:pt x="239" y="200"/>
                  </a:cubicBezTo>
                  <a:cubicBezTo>
                    <a:pt x="159" y="259"/>
                    <a:pt x="100" y="299"/>
                    <a:pt x="60" y="379"/>
                  </a:cubicBezTo>
                  <a:cubicBezTo>
                    <a:pt x="239" y="637"/>
                    <a:pt x="139" y="876"/>
                    <a:pt x="80" y="1135"/>
                  </a:cubicBezTo>
                  <a:cubicBezTo>
                    <a:pt x="40" y="1333"/>
                    <a:pt x="0" y="1572"/>
                    <a:pt x="259" y="1731"/>
                  </a:cubicBezTo>
                  <a:cubicBezTo>
                    <a:pt x="557" y="1353"/>
                    <a:pt x="239" y="876"/>
                    <a:pt x="557" y="558"/>
                  </a:cubicBezTo>
                  <a:cubicBezTo>
                    <a:pt x="577" y="379"/>
                    <a:pt x="577" y="219"/>
                    <a:pt x="577" y="40"/>
                  </a:cubicBezTo>
                  <a:cubicBezTo>
                    <a:pt x="530" y="12"/>
                    <a:pt x="492" y="1"/>
                    <a:pt x="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91000" y="1064150"/>
              <a:ext cx="24900" cy="27375"/>
            </a:xfrm>
            <a:custGeom>
              <a:avLst/>
              <a:gdLst/>
              <a:ahLst/>
              <a:cxnLst/>
              <a:rect l="l" t="t" r="r" b="b"/>
              <a:pathLst>
                <a:path w="996" h="1095" extrusionOk="0">
                  <a:moveTo>
                    <a:pt x="279" y="1"/>
                  </a:moveTo>
                  <a:cubicBezTo>
                    <a:pt x="21" y="279"/>
                    <a:pt x="1" y="558"/>
                    <a:pt x="220" y="856"/>
                  </a:cubicBezTo>
                  <a:cubicBezTo>
                    <a:pt x="237" y="870"/>
                    <a:pt x="258" y="876"/>
                    <a:pt x="280" y="876"/>
                  </a:cubicBezTo>
                  <a:cubicBezTo>
                    <a:pt x="401" y="876"/>
                    <a:pt x="579" y="705"/>
                    <a:pt x="693" y="705"/>
                  </a:cubicBezTo>
                  <a:cubicBezTo>
                    <a:pt x="771" y="705"/>
                    <a:pt x="818" y="785"/>
                    <a:pt x="797" y="1055"/>
                  </a:cubicBezTo>
                  <a:cubicBezTo>
                    <a:pt x="797" y="1055"/>
                    <a:pt x="816" y="1075"/>
                    <a:pt x="816" y="1095"/>
                  </a:cubicBezTo>
                  <a:cubicBezTo>
                    <a:pt x="876" y="1095"/>
                    <a:pt x="896" y="1075"/>
                    <a:pt x="916" y="1035"/>
                  </a:cubicBezTo>
                  <a:cubicBezTo>
                    <a:pt x="916" y="936"/>
                    <a:pt x="936" y="797"/>
                    <a:pt x="936" y="697"/>
                  </a:cubicBezTo>
                  <a:cubicBezTo>
                    <a:pt x="996" y="200"/>
                    <a:pt x="677" y="8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252150" y="1100950"/>
              <a:ext cx="11950" cy="36825"/>
            </a:xfrm>
            <a:custGeom>
              <a:avLst/>
              <a:gdLst/>
              <a:ahLst/>
              <a:cxnLst/>
              <a:rect l="l" t="t" r="r" b="b"/>
              <a:pathLst>
                <a:path w="478" h="1473" extrusionOk="0">
                  <a:moveTo>
                    <a:pt x="299" y="1"/>
                  </a:moveTo>
                  <a:cubicBezTo>
                    <a:pt x="0" y="458"/>
                    <a:pt x="60" y="956"/>
                    <a:pt x="60" y="1453"/>
                  </a:cubicBezTo>
                  <a:cubicBezTo>
                    <a:pt x="159" y="1473"/>
                    <a:pt x="299" y="1473"/>
                    <a:pt x="398" y="1473"/>
                  </a:cubicBezTo>
                  <a:lnTo>
                    <a:pt x="478" y="419"/>
                  </a:lnTo>
                  <a:cubicBezTo>
                    <a:pt x="418" y="299"/>
                    <a:pt x="478"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1831400" y="1102450"/>
              <a:ext cx="19925" cy="44425"/>
            </a:xfrm>
            <a:custGeom>
              <a:avLst/>
              <a:gdLst/>
              <a:ahLst/>
              <a:cxnLst/>
              <a:rect l="l" t="t" r="r" b="b"/>
              <a:pathLst>
                <a:path w="797" h="1777" extrusionOk="0">
                  <a:moveTo>
                    <a:pt x="61" y="1"/>
                  </a:moveTo>
                  <a:cubicBezTo>
                    <a:pt x="1" y="40"/>
                    <a:pt x="1" y="120"/>
                    <a:pt x="21" y="199"/>
                  </a:cubicBezTo>
                  <a:cubicBezTo>
                    <a:pt x="41" y="637"/>
                    <a:pt x="61" y="1115"/>
                    <a:pt x="100" y="1592"/>
                  </a:cubicBezTo>
                  <a:cubicBezTo>
                    <a:pt x="187" y="1679"/>
                    <a:pt x="275" y="1777"/>
                    <a:pt x="400" y="1777"/>
                  </a:cubicBezTo>
                  <a:cubicBezTo>
                    <a:pt x="447" y="1777"/>
                    <a:pt x="499" y="1763"/>
                    <a:pt x="558" y="1731"/>
                  </a:cubicBezTo>
                  <a:cubicBezTo>
                    <a:pt x="797" y="1612"/>
                    <a:pt x="498" y="1313"/>
                    <a:pt x="737" y="1194"/>
                  </a:cubicBezTo>
                  <a:cubicBezTo>
                    <a:pt x="697" y="1134"/>
                    <a:pt x="618" y="1095"/>
                    <a:pt x="558" y="1035"/>
                  </a:cubicBezTo>
                  <a:cubicBezTo>
                    <a:pt x="458" y="1052"/>
                    <a:pt x="428" y="1237"/>
                    <a:pt x="315" y="1237"/>
                  </a:cubicBezTo>
                  <a:cubicBezTo>
                    <a:pt x="293" y="1237"/>
                    <a:pt x="268" y="1230"/>
                    <a:pt x="240" y="1214"/>
                  </a:cubicBezTo>
                  <a:cubicBezTo>
                    <a:pt x="160" y="816"/>
                    <a:pt x="339" y="359"/>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75550" y="1232750"/>
              <a:ext cx="52250" cy="6125"/>
            </a:xfrm>
            <a:custGeom>
              <a:avLst/>
              <a:gdLst/>
              <a:ahLst/>
              <a:cxnLst/>
              <a:rect l="l" t="t" r="r" b="b"/>
              <a:pathLst>
                <a:path w="2090" h="245" extrusionOk="0">
                  <a:moveTo>
                    <a:pt x="1002" y="0"/>
                  </a:moveTo>
                  <a:cubicBezTo>
                    <a:pt x="668" y="0"/>
                    <a:pt x="334" y="56"/>
                    <a:pt x="1" y="179"/>
                  </a:cubicBezTo>
                  <a:cubicBezTo>
                    <a:pt x="299" y="179"/>
                    <a:pt x="578" y="199"/>
                    <a:pt x="876" y="199"/>
                  </a:cubicBezTo>
                  <a:cubicBezTo>
                    <a:pt x="916" y="229"/>
                    <a:pt x="946" y="244"/>
                    <a:pt x="975" y="244"/>
                  </a:cubicBezTo>
                  <a:cubicBezTo>
                    <a:pt x="1005" y="244"/>
                    <a:pt x="1035" y="229"/>
                    <a:pt x="1075" y="199"/>
                  </a:cubicBezTo>
                  <a:lnTo>
                    <a:pt x="1572" y="199"/>
                  </a:lnTo>
                  <a:cubicBezTo>
                    <a:pt x="1592" y="229"/>
                    <a:pt x="1622" y="244"/>
                    <a:pt x="1654" y="244"/>
                  </a:cubicBezTo>
                  <a:cubicBezTo>
                    <a:pt x="1687" y="244"/>
                    <a:pt x="1721" y="229"/>
                    <a:pt x="1751" y="199"/>
                  </a:cubicBezTo>
                  <a:cubicBezTo>
                    <a:pt x="1871" y="199"/>
                    <a:pt x="1970" y="179"/>
                    <a:pt x="2089" y="179"/>
                  </a:cubicBezTo>
                  <a:cubicBezTo>
                    <a:pt x="1727" y="66"/>
                    <a:pt x="1364" y="0"/>
                    <a:pt x="10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44675" y="1154675"/>
              <a:ext cx="13450" cy="43275"/>
            </a:xfrm>
            <a:custGeom>
              <a:avLst/>
              <a:gdLst/>
              <a:ahLst/>
              <a:cxnLst/>
              <a:rect l="l" t="t" r="r" b="b"/>
              <a:pathLst>
                <a:path w="538" h="1731" extrusionOk="0">
                  <a:moveTo>
                    <a:pt x="339" y="0"/>
                  </a:moveTo>
                  <a:lnTo>
                    <a:pt x="339" y="0"/>
                  </a:lnTo>
                  <a:cubicBezTo>
                    <a:pt x="140" y="199"/>
                    <a:pt x="200" y="438"/>
                    <a:pt x="200" y="697"/>
                  </a:cubicBezTo>
                  <a:cubicBezTo>
                    <a:pt x="200" y="895"/>
                    <a:pt x="220" y="1094"/>
                    <a:pt x="21" y="1214"/>
                  </a:cubicBezTo>
                  <a:cubicBezTo>
                    <a:pt x="1" y="1413"/>
                    <a:pt x="120" y="1592"/>
                    <a:pt x="180" y="1731"/>
                  </a:cubicBezTo>
                  <a:cubicBezTo>
                    <a:pt x="538" y="1194"/>
                    <a:pt x="299" y="55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118350" y="1197450"/>
              <a:ext cx="14950" cy="20400"/>
            </a:xfrm>
            <a:custGeom>
              <a:avLst/>
              <a:gdLst/>
              <a:ahLst/>
              <a:cxnLst/>
              <a:rect l="l" t="t" r="r" b="b"/>
              <a:pathLst>
                <a:path w="598" h="816" extrusionOk="0">
                  <a:moveTo>
                    <a:pt x="260" y="0"/>
                  </a:moveTo>
                  <a:lnTo>
                    <a:pt x="61" y="199"/>
                  </a:lnTo>
                  <a:cubicBezTo>
                    <a:pt x="21" y="418"/>
                    <a:pt x="1" y="617"/>
                    <a:pt x="160" y="816"/>
                  </a:cubicBezTo>
                  <a:cubicBezTo>
                    <a:pt x="598" y="318"/>
                    <a:pt x="598" y="318"/>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71525" y="1081075"/>
              <a:ext cx="12975" cy="25875"/>
            </a:xfrm>
            <a:custGeom>
              <a:avLst/>
              <a:gdLst/>
              <a:ahLst/>
              <a:cxnLst/>
              <a:rect l="l" t="t" r="r" b="b"/>
              <a:pathLst>
                <a:path w="519" h="1035" extrusionOk="0">
                  <a:moveTo>
                    <a:pt x="518" y="0"/>
                  </a:moveTo>
                  <a:lnTo>
                    <a:pt x="518" y="0"/>
                  </a:lnTo>
                  <a:cubicBezTo>
                    <a:pt x="100" y="219"/>
                    <a:pt x="120" y="677"/>
                    <a:pt x="1" y="1035"/>
                  </a:cubicBezTo>
                  <a:cubicBezTo>
                    <a:pt x="120" y="995"/>
                    <a:pt x="220" y="915"/>
                    <a:pt x="339" y="875"/>
                  </a:cubicBezTo>
                  <a:cubicBezTo>
                    <a:pt x="498" y="597"/>
                    <a:pt x="518" y="2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284475" y="1189975"/>
              <a:ext cx="22900" cy="20925"/>
            </a:xfrm>
            <a:custGeom>
              <a:avLst/>
              <a:gdLst/>
              <a:ahLst/>
              <a:cxnLst/>
              <a:rect l="l" t="t" r="r" b="b"/>
              <a:pathLst>
                <a:path w="916" h="837" extrusionOk="0">
                  <a:moveTo>
                    <a:pt x="199" y="1"/>
                  </a:moveTo>
                  <a:cubicBezTo>
                    <a:pt x="120" y="120"/>
                    <a:pt x="80" y="239"/>
                    <a:pt x="0" y="379"/>
                  </a:cubicBezTo>
                  <a:cubicBezTo>
                    <a:pt x="40" y="518"/>
                    <a:pt x="179" y="637"/>
                    <a:pt x="378" y="697"/>
                  </a:cubicBezTo>
                  <a:cubicBezTo>
                    <a:pt x="418" y="737"/>
                    <a:pt x="497" y="796"/>
                    <a:pt x="577" y="836"/>
                  </a:cubicBezTo>
                  <a:lnTo>
                    <a:pt x="696" y="836"/>
                  </a:lnTo>
                  <a:cubicBezTo>
                    <a:pt x="915" y="597"/>
                    <a:pt x="696" y="478"/>
                    <a:pt x="517" y="339"/>
                  </a:cubicBezTo>
                  <a:cubicBezTo>
                    <a:pt x="418" y="239"/>
                    <a:pt x="29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2297400" y="1198425"/>
              <a:ext cx="17925" cy="16125"/>
            </a:xfrm>
            <a:custGeom>
              <a:avLst/>
              <a:gdLst/>
              <a:ahLst/>
              <a:cxnLst/>
              <a:rect l="l" t="t" r="r" b="b"/>
              <a:pathLst>
                <a:path w="717" h="645" extrusionOk="0">
                  <a:moveTo>
                    <a:pt x="0" y="1"/>
                  </a:moveTo>
                  <a:cubicBezTo>
                    <a:pt x="100" y="160"/>
                    <a:pt x="219" y="299"/>
                    <a:pt x="179" y="498"/>
                  </a:cubicBezTo>
                  <a:cubicBezTo>
                    <a:pt x="274" y="539"/>
                    <a:pt x="378" y="644"/>
                    <a:pt x="479" y="644"/>
                  </a:cubicBezTo>
                  <a:cubicBezTo>
                    <a:pt x="526" y="644"/>
                    <a:pt x="573" y="621"/>
                    <a:pt x="617" y="558"/>
                  </a:cubicBezTo>
                  <a:cubicBezTo>
                    <a:pt x="717" y="439"/>
                    <a:pt x="577" y="299"/>
                    <a:pt x="478" y="200"/>
                  </a:cubicBezTo>
                  <a:cubicBezTo>
                    <a:pt x="358" y="80"/>
                    <a:pt x="179"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2088525" y="1118675"/>
              <a:ext cx="9975" cy="23100"/>
            </a:xfrm>
            <a:custGeom>
              <a:avLst/>
              <a:gdLst/>
              <a:ahLst/>
              <a:cxnLst/>
              <a:rect l="l" t="t" r="r" b="b"/>
              <a:pathLst>
                <a:path w="399" h="924" extrusionOk="0">
                  <a:moveTo>
                    <a:pt x="120" y="1"/>
                  </a:moveTo>
                  <a:cubicBezTo>
                    <a:pt x="81" y="1"/>
                    <a:pt x="51" y="27"/>
                    <a:pt x="20" y="88"/>
                  </a:cubicBezTo>
                  <a:cubicBezTo>
                    <a:pt x="20" y="187"/>
                    <a:pt x="0" y="306"/>
                    <a:pt x="0" y="406"/>
                  </a:cubicBezTo>
                  <a:cubicBezTo>
                    <a:pt x="0" y="585"/>
                    <a:pt x="20" y="764"/>
                    <a:pt x="20" y="923"/>
                  </a:cubicBezTo>
                  <a:cubicBezTo>
                    <a:pt x="239" y="903"/>
                    <a:pt x="398" y="804"/>
                    <a:pt x="319" y="565"/>
                  </a:cubicBezTo>
                  <a:cubicBezTo>
                    <a:pt x="279" y="386"/>
                    <a:pt x="199" y="187"/>
                    <a:pt x="160" y="8"/>
                  </a:cubicBezTo>
                  <a:cubicBezTo>
                    <a:pt x="145" y="3"/>
                    <a:pt x="133"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2149700" y="1237225"/>
              <a:ext cx="25875" cy="4750"/>
            </a:xfrm>
            <a:custGeom>
              <a:avLst/>
              <a:gdLst/>
              <a:ahLst/>
              <a:cxnLst/>
              <a:rect l="l" t="t" r="r" b="b"/>
              <a:pathLst>
                <a:path w="1035" h="190" extrusionOk="0">
                  <a:moveTo>
                    <a:pt x="1035" y="0"/>
                  </a:moveTo>
                  <a:lnTo>
                    <a:pt x="1035" y="0"/>
                  </a:lnTo>
                  <a:cubicBezTo>
                    <a:pt x="716" y="20"/>
                    <a:pt x="358" y="20"/>
                    <a:pt x="0" y="20"/>
                  </a:cubicBezTo>
                  <a:cubicBezTo>
                    <a:pt x="179" y="130"/>
                    <a:pt x="353" y="189"/>
                    <a:pt x="525" y="189"/>
                  </a:cubicBezTo>
                  <a:cubicBezTo>
                    <a:pt x="696" y="189"/>
                    <a:pt x="866" y="13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2284475" y="1059125"/>
              <a:ext cx="10950" cy="13025"/>
            </a:xfrm>
            <a:custGeom>
              <a:avLst/>
              <a:gdLst/>
              <a:ahLst/>
              <a:cxnLst/>
              <a:rect l="l" t="t" r="r" b="b"/>
              <a:pathLst>
                <a:path w="438" h="521" extrusionOk="0">
                  <a:moveTo>
                    <a:pt x="220" y="0"/>
                  </a:moveTo>
                  <a:cubicBezTo>
                    <a:pt x="146" y="0"/>
                    <a:pt x="66" y="23"/>
                    <a:pt x="0" y="23"/>
                  </a:cubicBezTo>
                  <a:cubicBezTo>
                    <a:pt x="40" y="182"/>
                    <a:pt x="120" y="361"/>
                    <a:pt x="179" y="520"/>
                  </a:cubicBezTo>
                  <a:cubicBezTo>
                    <a:pt x="299" y="441"/>
                    <a:pt x="438" y="301"/>
                    <a:pt x="418" y="142"/>
                  </a:cubicBezTo>
                  <a:cubicBezTo>
                    <a:pt x="376" y="28"/>
                    <a:pt x="302" y="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30875" y="1084550"/>
              <a:ext cx="11450" cy="18425"/>
            </a:xfrm>
            <a:custGeom>
              <a:avLst/>
              <a:gdLst/>
              <a:ahLst/>
              <a:cxnLst/>
              <a:rect l="l" t="t" r="r" b="b"/>
              <a:pathLst>
                <a:path w="458" h="737" extrusionOk="0">
                  <a:moveTo>
                    <a:pt x="219" y="0"/>
                  </a:moveTo>
                  <a:cubicBezTo>
                    <a:pt x="0" y="219"/>
                    <a:pt x="100" y="478"/>
                    <a:pt x="60" y="736"/>
                  </a:cubicBezTo>
                  <a:cubicBezTo>
                    <a:pt x="458" y="557"/>
                    <a:pt x="418" y="2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288950" y="1045750"/>
              <a:ext cx="17425" cy="4725"/>
            </a:xfrm>
            <a:custGeom>
              <a:avLst/>
              <a:gdLst/>
              <a:ahLst/>
              <a:cxnLst/>
              <a:rect l="l" t="t" r="r" b="b"/>
              <a:pathLst>
                <a:path w="697" h="189" extrusionOk="0">
                  <a:moveTo>
                    <a:pt x="341" y="1"/>
                  </a:moveTo>
                  <a:cubicBezTo>
                    <a:pt x="224" y="1"/>
                    <a:pt x="110" y="60"/>
                    <a:pt x="0" y="180"/>
                  </a:cubicBezTo>
                  <a:cubicBezTo>
                    <a:pt x="146" y="180"/>
                    <a:pt x="301" y="189"/>
                    <a:pt x="458" y="189"/>
                  </a:cubicBezTo>
                  <a:cubicBezTo>
                    <a:pt x="537" y="189"/>
                    <a:pt x="617" y="186"/>
                    <a:pt x="696" y="180"/>
                  </a:cubicBezTo>
                  <a:cubicBezTo>
                    <a:pt x="577" y="60"/>
                    <a:pt x="458"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9850" y="1081075"/>
              <a:ext cx="5000" cy="17925"/>
            </a:xfrm>
            <a:custGeom>
              <a:avLst/>
              <a:gdLst/>
              <a:ahLst/>
              <a:cxnLst/>
              <a:rect l="l" t="t" r="r" b="b"/>
              <a:pathLst>
                <a:path w="200" h="717" extrusionOk="0">
                  <a:moveTo>
                    <a:pt x="1" y="0"/>
                  </a:moveTo>
                  <a:lnTo>
                    <a:pt x="1" y="716"/>
                  </a:lnTo>
                  <a:cubicBezTo>
                    <a:pt x="200" y="517"/>
                    <a:pt x="140" y="25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10900" y="1090025"/>
              <a:ext cx="5000" cy="12950"/>
            </a:xfrm>
            <a:custGeom>
              <a:avLst/>
              <a:gdLst/>
              <a:ahLst/>
              <a:cxnLst/>
              <a:rect l="l" t="t" r="r" b="b"/>
              <a:pathLst>
                <a:path w="200" h="518" extrusionOk="0">
                  <a:moveTo>
                    <a:pt x="160" y="0"/>
                  </a:moveTo>
                  <a:cubicBezTo>
                    <a:pt x="100" y="0"/>
                    <a:pt x="60" y="20"/>
                    <a:pt x="1" y="20"/>
                  </a:cubicBezTo>
                  <a:lnTo>
                    <a:pt x="1" y="517"/>
                  </a:lnTo>
                  <a:cubicBezTo>
                    <a:pt x="200" y="398"/>
                    <a:pt x="160" y="19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250150" y="1137750"/>
              <a:ext cx="4000" cy="13475"/>
            </a:xfrm>
            <a:custGeom>
              <a:avLst/>
              <a:gdLst/>
              <a:ahLst/>
              <a:cxnLst/>
              <a:rect l="l" t="t" r="r" b="b"/>
              <a:pathLst>
                <a:path w="160" h="539" extrusionOk="0">
                  <a:moveTo>
                    <a:pt x="160" y="1"/>
                  </a:moveTo>
                  <a:cubicBezTo>
                    <a:pt x="20" y="81"/>
                    <a:pt x="20" y="220"/>
                    <a:pt x="1" y="339"/>
                  </a:cubicBezTo>
                  <a:cubicBezTo>
                    <a:pt x="60" y="419"/>
                    <a:pt x="100" y="478"/>
                    <a:pt x="160" y="538"/>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2283975" y="1176050"/>
              <a:ext cx="5500" cy="13450"/>
            </a:xfrm>
            <a:custGeom>
              <a:avLst/>
              <a:gdLst/>
              <a:ahLst/>
              <a:cxnLst/>
              <a:rect l="l" t="t" r="r" b="b"/>
              <a:pathLst>
                <a:path w="220" h="538" extrusionOk="0">
                  <a:moveTo>
                    <a:pt x="40" y="1"/>
                  </a:moveTo>
                  <a:cubicBezTo>
                    <a:pt x="20" y="200"/>
                    <a:pt x="0" y="399"/>
                    <a:pt x="219" y="538"/>
                  </a:cubicBezTo>
                  <a:cubicBezTo>
                    <a:pt x="219" y="319"/>
                    <a:pt x="199" y="1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2262075" y="1154675"/>
              <a:ext cx="5000" cy="12950"/>
            </a:xfrm>
            <a:custGeom>
              <a:avLst/>
              <a:gdLst/>
              <a:ahLst/>
              <a:cxnLst/>
              <a:rect l="l" t="t" r="r" b="b"/>
              <a:pathLst>
                <a:path w="200" h="518" extrusionOk="0">
                  <a:moveTo>
                    <a:pt x="21" y="0"/>
                  </a:moveTo>
                  <a:cubicBezTo>
                    <a:pt x="21" y="179"/>
                    <a:pt x="1" y="398"/>
                    <a:pt x="180" y="518"/>
                  </a:cubicBezTo>
                  <a:cubicBezTo>
                    <a:pt x="180" y="338"/>
                    <a:pt x="200" y="14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841350" y="1115875"/>
              <a:ext cx="4000" cy="8975"/>
            </a:xfrm>
            <a:custGeom>
              <a:avLst/>
              <a:gdLst/>
              <a:ahLst/>
              <a:cxnLst/>
              <a:rect l="l" t="t" r="r" b="b"/>
              <a:pathLst>
                <a:path w="160" h="359" extrusionOk="0">
                  <a:moveTo>
                    <a:pt x="140" y="1"/>
                  </a:moveTo>
                  <a:cubicBezTo>
                    <a:pt x="1" y="120"/>
                    <a:pt x="1" y="219"/>
                    <a:pt x="160" y="359"/>
                  </a:cubicBezTo>
                  <a:cubicBezTo>
                    <a:pt x="160" y="219"/>
                    <a:pt x="16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323750" y="1047250"/>
              <a:ext cx="8475" cy="3225"/>
            </a:xfrm>
            <a:custGeom>
              <a:avLst/>
              <a:gdLst/>
              <a:ahLst/>
              <a:cxnLst/>
              <a:rect l="l" t="t" r="r" b="b"/>
              <a:pathLst>
                <a:path w="339" h="129" extrusionOk="0">
                  <a:moveTo>
                    <a:pt x="177" y="0"/>
                  </a:moveTo>
                  <a:cubicBezTo>
                    <a:pt x="120" y="0"/>
                    <a:pt x="60" y="40"/>
                    <a:pt x="1" y="120"/>
                  </a:cubicBezTo>
                  <a:cubicBezTo>
                    <a:pt x="80" y="120"/>
                    <a:pt x="151" y="129"/>
                    <a:pt x="225" y="129"/>
                  </a:cubicBezTo>
                  <a:cubicBezTo>
                    <a:pt x="261" y="129"/>
                    <a:pt x="299" y="126"/>
                    <a:pt x="339" y="120"/>
                  </a:cubicBezTo>
                  <a:cubicBezTo>
                    <a:pt x="289" y="40"/>
                    <a:pt x="234"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136275" y="1237725"/>
              <a:ext cx="8975" cy="3000"/>
            </a:xfrm>
            <a:custGeom>
              <a:avLst/>
              <a:gdLst/>
              <a:ahLst/>
              <a:cxnLst/>
              <a:rect l="l" t="t" r="r" b="b"/>
              <a:pathLst>
                <a:path w="359" h="120" extrusionOk="0">
                  <a:moveTo>
                    <a:pt x="0" y="0"/>
                  </a:moveTo>
                  <a:lnTo>
                    <a:pt x="0" y="0"/>
                  </a:lnTo>
                  <a:cubicBezTo>
                    <a:pt x="70" y="80"/>
                    <a:pt x="134" y="120"/>
                    <a:pt x="194" y="120"/>
                  </a:cubicBezTo>
                  <a:cubicBezTo>
                    <a:pt x="254" y="120"/>
                    <a:pt x="308" y="80"/>
                    <a:pt x="358" y="0"/>
                  </a:cubicBezTo>
                  <a:lnTo>
                    <a:pt x="358" y="0"/>
                  </a:lnTo>
                  <a:cubicBezTo>
                    <a:pt x="308" y="10"/>
                    <a:pt x="254" y="15"/>
                    <a:pt x="194" y="15"/>
                  </a:cubicBezTo>
                  <a:cubicBezTo>
                    <a:pt x="134" y="15"/>
                    <a:pt x="70" y="1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963700" y="1098475"/>
              <a:ext cx="2000" cy="5000"/>
            </a:xfrm>
            <a:custGeom>
              <a:avLst/>
              <a:gdLst/>
              <a:ahLst/>
              <a:cxnLst/>
              <a:rect l="l" t="t" r="r" b="b"/>
              <a:pathLst>
                <a:path w="80" h="200" extrusionOk="0">
                  <a:moveTo>
                    <a:pt x="0" y="0"/>
                  </a:moveTo>
                  <a:lnTo>
                    <a:pt x="0" y="199"/>
                  </a:lnTo>
                  <a:cubicBezTo>
                    <a:pt x="80" y="120"/>
                    <a:pt x="8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292925" y="1207375"/>
              <a:ext cx="5000" cy="3525"/>
            </a:xfrm>
            <a:custGeom>
              <a:avLst/>
              <a:gdLst/>
              <a:ahLst/>
              <a:cxnLst/>
              <a:rect l="l" t="t" r="r" b="b"/>
              <a:pathLst>
                <a:path w="200" h="141" extrusionOk="0">
                  <a:moveTo>
                    <a:pt x="0" y="1"/>
                  </a:moveTo>
                  <a:cubicBezTo>
                    <a:pt x="80" y="41"/>
                    <a:pt x="140" y="100"/>
                    <a:pt x="199" y="140"/>
                  </a:cubicBezTo>
                  <a:cubicBezTo>
                    <a:pt x="159" y="41"/>
                    <a:pt x="10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2314800" y="1048750"/>
              <a:ext cx="4500" cy="1500"/>
            </a:xfrm>
            <a:custGeom>
              <a:avLst/>
              <a:gdLst/>
              <a:ahLst/>
              <a:cxnLst/>
              <a:rect l="l" t="t" r="r" b="b"/>
              <a:pathLst>
                <a:path w="180" h="60" extrusionOk="0">
                  <a:moveTo>
                    <a:pt x="120" y="0"/>
                  </a:moveTo>
                  <a:cubicBezTo>
                    <a:pt x="80" y="0"/>
                    <a:pt x="60" y="20"/>
                    <a:pt x="1" y="60"/>
                  </a:cubicBezTo>
                  <a:lnTo>
                    <a:pt x="180" y="60"/>
                  </a:lnTo>
                  <a:cubicBezTo>
                    <a:pt x="16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2123325" y="1076600"/>
              <a:ext cx="5000" cy="4000"/>
            </a:xfrm>
            <a:custGeom>
              <a:avLst/>
              <a:gdLst/>
              <a:ahLst/>
              <a:cxnLst/>
              <a:rect l="l" t="t" r="r" b="b"/>
              <a:pathLst>
                <a:path w="200" h="160" extrusionOk="0">
                  <a:moveTo>
                    <a:pt x="200" y="0"/>
                  </a:moveTo>
                  <a:lnTo>
                    <a:pt x="200" y="0"/>
                  </a:lnTo>
                  <a:cubicBezTo>
                    <a:pt x="100" y="40"/>
                    <a:pt x="61" y="80"/>
                    <a:pt x="1" y="159"/>
                  </a:cubicBezTo>
                  <a:cubicBezTo>
                    <a:pt x="80" y="100"/>
                    <a:pt x="120" y="6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984075" y="1008950"/>
              <a:ext cx="5500" cy="2525"/>
            </a:xfrm>
            <a:custGeom>
              <a:avLst/>
              <a:gdLst/>
              <a:ahLst/>
              <a:cxnLst/>
              <a:rect l="l" t="t" r="r" b="b"/>
              <a:pathLst>
                <a:path w="220" h="101" extrusionOk="0">
                  <a:moveTo>
                    <a:pt x="118" y="1"/>
                  </a:moveTo>
                  <a:cubicBezTo>
                    <a:pt x="81" y="1"/>
                    <a:pt x="41" y="31"/>
                    <a:pt x="1" y="80"/>
                  </a:cubicBezTo>
                  <a:cubicBezTo>
                    <a:pt x="81" y="100"/>
                    <a:pt x="160" y="100"/>
                    <a:pt x="220" y="100"/>
                  </a:cubicBezTo>
                  <a:cubicBezTo>
                    <a:pt x="190" y="31"/>
                    <a:pt x="155" y="1"/>
                    <a:pt x="1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2267550" y="1054200"/>
              <a:ext cx="4500" cy="6000"/>
            </a:xfrm>
            <a:custGeom>
              <a:avLst/>
              <a:gdLst/>
              <a:ahLst/>
              <a:cxnLst/>
              <a:rect l="l" t="t" r="r" b="b"/>
              <a:pathLst>
                <a:path w="180" h="240" extrusionOk="0">
                  <a:moveTo>
                    <a:pt x="1" y="1"/>
                  </a:moveTo>
                  <a:cubicBezTo>
                    <a:pt x="1" y="100"/>
                    <a:pt x="21" y="180"/>
                    <a:pt x="41" y="240"/>
                  </a:cubicBezTo>
                  <a:cubicBezTo>
                    <a:pt x="180" y="200"/>
                    <a:pt x="160" y="100"/>
                    <a:pt x="180" y="41"/>
                  </a:cubicBezTo>
                  <a:cubicBezTo>
                    <a:pt x="100" y="41"/>
                    <a:pt x="4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2267050" y="1106425"/>
              <a:ext cx="4500" cy="5000"/>
            </a:xfrm>
            <a:custGeom>
              <a:avLst/>
              <a:gdLst/>
              <a:ahLst/>
              <a:cxnLst/>
              <a:rect l="l" t="t" r="r" b="b"/>
              <a:pathLst>
                <a:path w="180" h="200" extrusionOk="0">
                  <a:moveTo>
                    <a:pt x="1" y="1"/>
                  </a:moveTo>
                  <a:lnTo>
                    <a:pt x="1" y="200"/>
                  </a:lnTo>
                  <a:lnTo>
                    <a:pt x="180" y="40"/>
                  </a:lnTo>
                  <a:cubicBezTo>
                    <a:pt x="120" y="40"/>
                    <a:pt x="8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2284975" y="886125"/>
              <a:ext cx="9475" cy="40300"/>
            </a:xfrm>
            <a:custGeom>
              <a:avLst/>
              <a:gdLst/>
              <a:ahLst/>
              <a:cxnLst/>
              <a:rect l="l" t="t" r="r" b="b"/>
              <a:pathLst>
                <a:path w="379" h="1612" extrusionOk="0">
                  <a:moveTo>
                    <a:pt x="298" y="0"/>
                  </a:moveTo>
                  <a:lnTo>
                    <a:pt x="298" y="0"/>
                  </a:lnTo>
                  <a:cubicBezTo>
                    <a:pt x="0" y="517"/>
                    <a:pt x="199" y="1055"/>
                    <a:pt x="179" y="1612"/>
                  </a:cubicBezTo>
                  <a:cubicBezTo>
                    <a:pt x="378" y="1094"/>
                    <a:pt x="318" y="53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797600" y="1024375"/>
              <a:ext cx="7975" cy="4000"/>
            </a:xfrm>
            <a:custGeom>
              <a:avLst/>
              <a:gdLst/>
              <a:ahLst/>
              <a:cxnLst/>
              <a:rect l="l" t="t" r="r" b="b"/>
              <a:pathLst>
                <a:path w="319" h="160" extrusionOk="0">
                  <a:moveTo>
                    <a:pt x="0" y="0"/>
                  </a:moveTo>
                  <a:lnTo>
                    <a:pt x="0" y="160"/>
                  </a:lnTo>
                  <a:lnTo>
                    <a:pt x="318" y="160"/>
                  </a:lnTo>
                  <a:cubicBezTo>
                    <a:pt x="279" y="0"/>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808025" y="1030350"/>
              <a:ext cx="3525" cy="3000"/>
            </a:xfrm>
            <a:custGeom>
              <a:avLst/>
              <a:gdLst/>
              <a:ahLst/>
              <a:cxnLst/>
              <a:rect l="l" t="t" r="r" b="b"/>
              <a:pathLst>
                <a:path w="141" h="120" extrusionOk="0">
                  <a:moveTo>
                    <a:pt x="1" y="0"/>
                  </a:moveTo>
                  <a:cubicBezTo>
                    <a:pt x="41" y="40"/>
                    <a:pt x="81" y="100"/>
                    <a:pt x="140" y="119"/>
                  </a:cubicBezTo>
                  <a:cubicBezTo>
                    <a:pt x="81" y="6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836875" y="1918050"/>
              <a:ext cx="2025" cy="1525"/>
            </a:xfrm>
            <a:custGeom>
              <a:avLst/>
              <a:gdLst/>
              <a:ahLst/>
              <a:cxnLst/>
              <a:rect l="l" t="t" r="r" b="b"/>
              <a:pathLst>
                <a:path w="81" h="61" extrusionOk="0">
                  <a:moveTo>
                    <a:pt x="80" y="1"/>
                  </a:moveTo>
                  <a:lnTo>
                    <a:pt x="1" y="60"/>
                  </a:lnTo>
                  <a:cubicBezTo>
                    <a:pt x="21" y="60"/>
                    <a:pt x="41" y="40"/>
                    <a:pt x="41" y="40"/>
                  </a:cubicBezTo>
                  <a:cubicBezTo>
                    <a:pt x="80" y="21"/>
                    <a:pt x="8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800575" y="1817600"/>
              <a:ext cx="2025" cy="2000"/>
            </a:xfrm>
            <a:custGeom>
              <a:avLst/>
              <a:gdLst/>
              <a:ahLst/>
              <a:cxnLst/>
              <a:rect l="l" t="t" r="r" b="b"/>
              <a:pathLst>
                <a:path w="81" h="80" extrusionOk="0">
                  <a:moveTo>
                    <a:pt x="80" y="80"/>
                  </a:moveTo>
                  <a:lnTo>
                    <a:pt x="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018400" y="1879750"/>
              <a:ext cx="5500" cy="6000"/>
            </a:xfrm>
            <a:custGeom>
              <a:avLst/>
              <a:gdLst/>
              <a:ahLst/>
              <a:cxnLst/>
              <a:rect l="l" t="t" r="r" b="b"/>
              <a:pathLst>
                <a:path w="220" h="240" extrusionOk="0">
                  <a:moveTo>
                    <a:pt x="219" y="1"/>
                  </a:moveTo>
                  <a:lnTo>
                    <a:pt x="219" y="1"/>
                  </a:lnTo>
                  <a:cubicBezTo>
                    <a:pt x="140" y="80"/>
                    <a:pt x="1" y="100"/>
                    <a:pt x="140" y="240"/>
                  </a:cubicBezTo>
                  <a:lnTo>
                    <a:pt x="2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842350" y="1644375"/>
              <a:ext cx="31850" cy="13100"/>
            </a:xfrm>
            <a:custGeom>
              <a:avLst/>
              <a:gdLst/>
              <a:ahLst/>
              <a:cxnLst/>
              <a:rect l="l" t="t" r="r" b="b"/>
              <a:pathLst>
                <a:path w="1274" h="524" extrusionOk="0">
                  <a:moveTo>
                    <a:pt x="326" y="0"/>
                  </a:moveTo>
                  <a:cubicBezTo>
                    <a:pt x="267" y="0"/>
                    <a:pt x="207" y="13"/>
                    <a:pt x="140" y="46"/>
                  </a:cubicBezTo>
                  <a:cubicBezTo>
                    <a:pt x="100" y="166"/>
                    <a:pt x="40" y="265"/>
                    <a:pt x="1" y="404"/>
                  </a:cubicBezTo>
                  <a:cubicBezTo>
                    <a:pt x="140" y="424"/>
                    <a:pt x="319" y="464"/>
                    <a:pt x="478" y="524"/>
                  </a:cubicBezTo>
                  <a:cubicBezTo>
                    <a:pt x="418" y="325"/>
                    <a:pt x="1274" y="524"/>
                    <a:pt x="677" y="66"/>
                  </a:cubicBezTo>
                  <a:cubicBezTo>
                    <a:pt x="637" y="66"/>
                    <a:pt x="597" y="46"/>
                    <a:pt x="577" y="46"/>
                  </a:cubicBezTo>
                  <a:cubicBezTo>
                    <a:pt x="486" y="23"/>
                    <a:pt x="407" y="0"/>
                    <a:pt x="3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797100" y="1836500"/>
              <a:ext cx="5500" cy="5500"/>
            </a:xfrm>
            <a:custGeom>
              <a:avLst/>
              <a:gdLst/>
              <a:ahLst/>
              <a:cxnLst/>
              <a:rect l="l" t="t" r="r" b="b"/>
              <a:pathLst>
                <a:path w="220" h="220" extrusionOk="0">
                  <a:moveTo>
                    <a:pt x="219" y="0"/>
                  </a:moveTo>
                  <a:lnTo>
                    <a:pt x="219" y="0"/>
                  </a:lnTo>
                  <a:cubicBezTo>
                    <a:pt x="140" y="60"/>
                    <a:pt x="0" y="120"/>
                    <a:pt x="140" y="219"/>
                  </a:cubicBezTo>
                  <a:lnTo>
                    <a:pt x="2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541975" y="1598000"/>
              <a:ext cx="16925" cy="9550"/>
            </a:xfrm>
            <a:custGeom>
              <a:avLst/>
              <a:gdLst/>
              <a:ahLst/>
              <a:cxnLst/>
              <a:rect l="l" t="t" r="r" b="b"/>
              <a:pathLst>
                <a:path w="677" h="382" extrusionOk="0">
                  <a:moveTo>
                    <a:pt x="355" y="1"/>
                  </a:moveTo>
                  <a:cubicBezTo>
                    <a:pt x="173" y="1"/>
                    <a:pt x="33" y="85"/>
                    <a:pt x="0" y="330"/>
                  </a:cubicBezTo>
                  <a:cubicBezTo>
                    <a:pt x="101" y="368"/>
                    <a:pt x="210" y="382"/>
                    <a:pt x="327" y="382"/>
                  </a:cubicBezTo>
                  <a:cubicBezTo>
                    <a:pt x="394" y="382"/>
                    <a:pt x="465" y="377"/>
                    <a:pt x="537" y="370"/>
                  </a:cubicBezTo>
                  <a:cubicBezTo>
                    <a:pt x="557" y="230"/>
                    <a:pt x="677" y="51"/>
                    <a:pt x="478" y="12"/>
                  </a:cubicBezTo>
                  <a:cubicBezTo>
                    <a:pt x="435" y="5"/>
                    <a:pt x="394" y="1"/>
                    <a:pt x="3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846325" y="1637825"/>
              <a:ext cx="12950" cy="11125"/>
            </a:xfrm>
            <a:custGeom>
              <a:avLst/>
              <a:gdLst/>
              <a:ahLst/>
              <a:cxnLst/>
              <a:rect l="l" t="t" r="r" b="b"/>
              <a:pathLst>
                <a:path w="518" h="445" extrusionOk="0">
                  <a:moveTo>
                    <a:pt x="301" y="1"/>
                  </a:moveTo>
                  <a:cubicBezTo>
                    <a:pt x="159" y="1"/>
                    <a:pt x="85" y="204"/>
                    <a:pt x="1" y="289"/>
                  </a:cubicBezTo>
                  <a:cubicBezTo>
                    <a:pt x="106" y="315"/>
                    <a:pt x="211" y="445"/>
                    <a:pt x="327" y="445"/>
                  </a:cubicBezTo>
                  <a:cubicBezTo>
                    <a:pt x="387" y="445"/>
                    <a:pt x="450" y="410"/>
                    <a:pt x="518" y="308"/>
                  </a:cubicBezTo>
                  <a:cubicBezTo>
                    <a:pt x="399" y="269"/>
                    <a:pt x="319" y="189"/>
                    <a:pt x="518" y="129"/>
                  </a:cubicBezTo>
                  <a:cubicBezTo>
                    <a:pt x="430" y="36"/>
                    <a:pt x="360" y="1"/>
                    <a:pt x="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792625" y="1610325"/>
              <a:ext cx="22400" cy="4625"/>
            </a:xfrm>
            <a:custGeom>
              <a:avLst/>
              <a:gdLst/>
              <a:ahLst/>
              <a:cxnLst/>
              <a:rect l="l" t="t" r="r" b="b"/>
              <a:pathLst>
                <a:path w="896" h="185" extrusionOk="0">
                  <a:moveTo>
                    <a:pt x="421" y="0"/>
                  </a:moveTo>
                  <a:cubicBezTo>
                    <a:pt x="280" y="0"/>
                    <a:pt x="138" y="27"/>
                    <a:pt x="0" y="36"/>
                  </a:cubicBezTo>
                  <a:cubicBezTo>
                    <a:pt x="221" y="153"/>
                    <a:pt x="441" y="184"/>
                    <a:pt x="662" y="184"/>
                  </a:cubicBezTo>
                  <a:cubicBezTo>
                    <a:pt x="740" y="184"/>
                    <a:pt x="818" y="180"/>
                    <a:pt x="895" y="175"/>
                  </a:cubicBezTo>
                  <a:cubicBezTo>
                    <a:pt x="746" y="36"/>
                    <a:pt x="584" y="0"/>
                    <a:pt x="4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819975" y="1610700"/>
              <a:ext cx="17425" cy="4500"/>
            </a:xfrm>
            <a:custGeom>
              <a:avLst/>
              <a:gdLst/>
              <a:ahLst/>
              <a:cxnLst/>
              <a:rect l="l" t="t" r="r" b="b"/>
              <a:pathLst>
                <a:path w="697" h="180" extrusionOk="0">
                  <a:moveTo>
                    <a:pt x="358" y="1"/>
                  </a:moveTo>
                  <a:cubicBezTo>
                    <a:pt x="219" y="1"/>
                    <a:pt x="80" y="21"/>
                    <a:pt x="0" y="160"/>
                  </a:cubicBezTo>
                  <a:cubicBezTo>
                    <a:pt x="219" y="180"/>
                    <a:pt x="478" y="180"/>
                    <a:pt x="697" y="180"/>
                  </a:cubicBezTo>
                  <a:cubicBezTo>
                    <a:pt x="617" y="61"/>
                    <a:pt x="478" y="2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845325" y="1613425"/>
              <a:ext cx="4500" cy="2275"/>
            </a:xfrm>
            <a:custGeom>
              <a:avLst/>
              <a:gdLst/>
              <a:ahLst/>
              <a:cxnLst/>
              <a:rect l="l" t="t" r="r" b="b"/>
              <a:pathLst>
                <a:path w="180" h="91" extrusionOk="0">
                  <a:moveTo>
                    <a:pt x="86" y="0"/>
                  </a:moveTo>
                  <a:cubicBezTo>
                    <a:pt x="54" y="0"/>
                    <a:pt x="27" y="18"/>
                    <a:pt x="1" y="71"/>
                  </a:cubicBezTo>
                  <a:cubicBezTo>
                    <a:pt x="80" y="71"/>
                    <a:pt x="140" y="71"/>
                    <a:pt x="180" y="91"/>
                  </a:cubicBezTo>
                  <a:cubicBezTo>
                    <a:pt x="160" y="71"/>
                    <a:pt x="160" y="51"/>
                    <a:pt x="140" y="11"/>
                  </a:cubicBezTo>
                  <a:cubicBezTo>
                    <a:pt x="120" y="5"/>
                    <a:pt x="103" y="0"/>
                    <a:pt x="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2396850" y="1827050"/>
              <a:ext cx="26900" cy="22900"/>
            </a:xfrm>
            <a:custGeom>
              <a:avLst/>
              <a:gdLst/>
              <a:ahLst/>
              <a:cxnLst/>
              <a:rect l="l" t="t" r="r" b="b"/>
              <a:pathLst>
                <a:path w="1076" h="916" extrusionOk="0">
                  <a:moveTo>
                    <a:pt x="180" y="0"/>
                  </a:moveTo>
                  <a:cubicBezTo>
                    <a:pt x="61" y="140"/>
                    <a:pt x="21" y="319"/>
                    <a:pt x="1" y="498"/>
                  </a:cubicBezTo>
                  <a:cubicBezTo>
                    <a:pt x="21" y="517"/>
                    <a:pt x="21" y="537"/>
                    <a:pt x="61" y="577"/>
                  </a:cubicBezTo>
                  <a:lnTo>
                    <a:pt x="200" y="716"/>
                  </a:lnTo>
                  <a:lnTo>
                    <a:pt x="200" y="915"/>
                  </a:lnTo>
                  <a:cubicBezTo>
                    <a:pt x="498" y="856"/>
                    <a:pt x="777" y="776"/>
                    <a:pt x="1075" y="697"/>
                  </a:cubicBezTo>
                  <a:lnTo>
                    <a:pt x="1075" y="577"/>
                  </a:lnTo>
                  <a:cubicBezTo>
                    <a:pt x="976" y="418"/>
                    <a:pt x="876" y="378"/>
                    <a:pt x="717" y="378"/>
                  </a:cubicBezTo>
                  <a:cubicBezTo>
                    <a:pt x="637" y="239"/>
                    <a:pt x="518" y="199"/>
                    <a:pt x="399" y="179"/>
                  </a:cubicBezTo>
                  <a:cubicBezTo>
                    <a:pt x="391" y="180"/>
                    <a:pt x="385" y="181"/>
                    <a:pt x="378" y="181"/>
                  </a:cubicBezTo>
                  <a:cubicBezTo>
                    <a:pt x="261" y="181"/>
                    <a:pt x="274" y="19"/>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2401175" y="1819575"/>
              <a:ext cx="7650" cy="14075"/>
            </a:xfrm>
            <a:custGeom>
              <a:avLst/>
              <a:gdLst/>
              <a:ahLst/>
              <a:cxnLst/>
              <a:rect l="l" t="t" r="r" b="b"/>
              <a:pathLst>
                <a:path w="306" h="563" extrusionOk="0">
                  <a:moveTo>
                    <a:pt x="47" y="1"/>
                  </a:moveTo>
                  <a:cubicBezTo>
                    <a:pt x="27" y="120"/>
                    <a:pt x="27" y="220"/>
                    <a:pt x="7" y="319"/>
                  </a:cubicBezTo>
                  <a:cubicBezTo>
                    <a:pt x="68" y="365"/>
                    <a:pt x="0" y="563"/>
                    <a:pt x="91" y="563"/>
                  </a:cubicBezTo>
                  <a:cubicBezTo>
                    <a:pt x="119" y="563"/>
                    <a:pt x="161" y="545"/>
                    <a:pt x="226" y="498"/>
                  </a:cubicBezTo>
                  <a:lnTo>
                    <a:pt x="226" y="200"/>
                  </a:lnTo>
                  <a:cubicBezTo>
                    <a:pt x="305" y="140"/>
                    <a:pt x="305" y="80"/>
                    <a:pt x="226" y="21"/>
                  </a:cubicBezTo>
                  <a:cubicBezTo>
                    <a:pt x="146" y="1"/>
                    <a:pt x="106"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2396850" y="1992650"/>
              <a:ext cx="5000" cy="8975"/>
            </a:xfrm>
            <a:custGeom>
              <a:avLst/>
              <a:gdLst/>
              <a:ahLst/>
              <a:cxnLst/>
              <a:rect l="l" t="t" r="r" b="b"/>
              <a:pathLst>
                <a:path w="200" h="359" extrusionOk="0">
                  <a:moveTo>
                    <a:pt x="160" y="1"/>
                  </a:moveTo>
                  <a:cubicBezTo>
                    <a:pt x="100" y="1"/>
                    <a:pt x="61" y="20"/>
                    <a:pt x="1" y="40"/>
                  </a:cubicBezTo>
                  <a:cubicBezTo>
                    <a:pt x="21" y="140"/>
                    <a:pt x="21" y="239"/>
                    <a:pt x="61" y="359"/>
                  </a:cubicBezTo>
                  <a:cubicBezTo>
                    <a:pt x="200" y="259"/>
                    <a:pt x="20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2506275" y="2118475"/>
              <a:ext cx="7475" cy="6975"/>
            </a:xfrm>
            <a:custGeom>
              <a:avLst/>
              <a:gdLst/>
              <a:ahLst/>
              <a:cxnLst/>
              <a:rect l="l" t="t" r="r" b="b"/>
              <a:pathLst>
                <a:path w="299" h="279" extrusionOk="0">
                  <a:moveTo>
                    <a:pt x="159" y="0"/>
                  </a:moveTo>
                  <a:cubicBezTo>
                    <a:pt x="100" y="0"/>
                    <a:pt x="60" y="40"/>
                    <a:pt x="0" y="40"/>
                  </a:cubicBezTo>
                  <a:cubicBezTo>
                    <a:pt x="0" y="100"/>
                    <a:pt x="0" y="259"/>
                    <a:pt x="20" y="259"/>
                  </a:cubicBezTo>
                  <a:cubicBezTo>
                    <a:pt x="54" y="273"/>
                    <a:pt x="84" y="279"/>
                    <a:pt x="110" y="279"/>
                  </a:cubicBezTo>
                  <a:cubicBezTo>
                    <a:pt x="233" y="279"/>
                    <a:pt x="266" y="139"/>
                    <a:pt x="299" y="40"/>
                  </a:cubicBezTo>
                  <a:cubicBezTo>
                    <a:pt x="239" y="40"/>
                    <a:pt x="19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2405325" y="1793725"/>
              <a:ext cx="8975" cy="30850"/>
            </a:xfrm>
            <a:custGeom>
              <a:avLst/>
              <a:gdLst/>
              <a:ahLst/>
              <a:cxnLst/>
              <a:rect l="l" t="t" r="r" b="b"/>
              <a:pathLst>
                <a:path w="359" h="1234" extrusionOk="0">
                  <a:moveTo>
                    <a:pt x="219" y="0"/>
                  </a:moveTo>
                  <a:cubicBezTo>
                    <a:pt x="159" y="100"/>
                    <a:pt x="80" y="219"/>
                    <a:pt x="0" y="319"/>
                  </a:cubicBezTo>
                  <a:cubicBezTo>
                    <a:pt x="0" y="557"/>
                    <a:pt x="40" y="816"/>
                    <a:pt x="40" y="1055"/>
                  </a:cubicBezTo>
                  <a:lnTo>
                    <a:pt x="40" y="1234"/>
                  </a:lnTo>
                  <a:lnTo>
                    <a:pt x="139" y="1174"/>
                  </a:lnTo>
                  <a:cubicBezTo>
                    <a:pt x="179" y="955"/>
                    <a:pt x="159" y="717"/>
                    <a:pt x="338" y="518"/>
                  </a:cubicBezTo>
                  <a:cubicBezTo>
                    <a:pt x="338" y="339"/>
                    <a:pt x="358" y="16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2204900" y="1625125"/>
              <a:ext cx="2500" cy="1525"/>
            </a:xfrm>
            <a:custGeom>
              <a:avLst/>
              <a:gdLst/>
              <a:ahLst/>
              <a:cxnLst/>
              <a:rect l="l" t="t" r="r" b="b"/>
              <a:pathLst>
                <a:path w="100" h="61" extrusionOk="0">
                  <a:moveTo>
                    <a:pt x="20" y="1"/>
                  </a:moveTo>
                  <a:cubicBezTo>
                    <a:pt x="20" y="1"/>
                    <a:pt x="0" y="21"/>
                    <a:pt x="0" y="41"/>
                  </a:cubicBezTo>
                  <a:cubicBezTo>
                    <a:pt x="20" y="41"/>
                    <a:pt x="40" y="60"/>
                    <a:pt x="80" y="60"/>
                  </a:cubicBezTo>
                  <a:cubicBezTo>
                    <a:pt x="80" y="60"/>
                    <a:pt x="100" y="41"/>
                    <a:pt x="100" y="21"/>
                  </a:cubicBezTo>
                  <a:cubicBezTo>
                    <a:pt x="80" y="21"/>
                    <a:pt x="4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628000" y="1597225"/>
              <a:ext cx="16950" cy="5050"/>
            </a:xfrm>
            <a:custGeom>
              <a:avLst/>
              <a:gdLst/>
              <a:ahLst/>
              <a:cxnLst/>
              <a:rect l="l" t="t" r="r" b="b"/>
              <a:pathLst>
                <a:path w="678" h="202" extrusionOk="0">
                  <a:moveTo>
                    <a:pt x="299" y="0"/>
                  </a:moveTo>
                  <a:cubicBezTo>
                    <a:pt x="200" y="0"/>
                    <a:pt x="97" y="16"/>
                    <a:pt x="1" y="102"/>
                  </a:cubicBezTo>
                  <a:cubicBezTo>
                    <a:pt x="102" y="181"/>
                    <a:pt x="209" y="190"/>
                    <a:pt x="312" y="190"/>
                  </a:cubicBezTo>
                  <a:cubicBezTo>
                    <a:pt x="342" y="190"/>
                    <a:pt x="372" y="189"/>
                    <a:pt x="402" y="189"/>
                  </a:cubicBezTo>
                  <a:cubicBezTo>
                    <a:pt x="449" y="189"/>
                    <a:pt x="495" y="191"/>
                    <a:pt x="538" y="202"/>
                  </a:cubicBezTo>
                  <a:cubicBezTo>
                    <a:pt x="677" y="142"/>
                    <a:pt x="677" y="102"/>
                    <a:pt x="538" y="3"/>
                  </a:cubicBezTo>
                  <a:cubicBezTo>
                    <a:pt x="518" y="5"/>
                    <a:pt x="497" y="6"/>
                    <a:pt x="475" y="6"/>
                  </a:cubicBezTo>
                  <a:cubicBezTo>
                    <a:pt x="419" y="6"/>
                    <a:pt x="359"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869200" y="1607225"/>
              <a:ext cx="2525" cy="3500"/>
            </a:xfrm>
            <a:custGeom>
              <a:avLst/>
              <a:gdLst/>
              <a:ahLst/>
              <a:cxnLst/>
              <a:rect l="l" t="t" r="r" b="b"/>
              <a:pathLst>
                <a:path w="101" h="140" extrusionOk="0">
                  <a:moveTo>
                    <a:pt x="100" y="1"/>
                  </a:moveTo>
                  <a:cubicBezTo>
                    <a:pt x="1" y="40"/>
                    <a:pt x="21" y="100"/>
                    <a:pt x="100" y="14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810525" y="1094000"/>
              <a:ext cx="23900" cy="65675"/>
            </a:xfrm>
            <a:custGeom>
              <a:avLst/>
              <a:gdLst/>
              <a:ahLst/>
              <a:cxnLst/>
              <a:rect l="l" t="t" r="r" b="b"/>
              <a:pathLst>
                <a:path w="956" h="2627" extrusionOk="0">
                  <a:moveTo>
                    <a:pt x="478" y="0"/>
                  </a:moveTo>
                  <a:cubicBezTo>
                    <a:pt x="40" y="498"/>
                    <a:pt x="199" y="1174"/>
                    <a:pt x="0" y="1751"/>
                  </a:cubicBezTo>
                  <a:lnTo>
                    <a:pt x="0" y="2248"/>
                  </a:lnTo>
                  <a:cubicBezTo>
                    <a:pt x="140" y="2368"/>
                    <a:pt x="160" y="2586"/>
                    <a:pt x="358" y="2626"/>
                  </a:cubicBezTo>
                  <a:cubicBezTo>
                    <a:pt x="577" y="2467"/>
                    <a:pt x="657" y="2228"/>
                    <a:pt x="597" y="2029"/>
                  </a:cubicBezTo>
                  <a:cubicBezTo>
                    <a:pt x="478" y="1492"/>
                    <a:pt x="637" y="1035"/>
                    <a:pt x="697" y="537"/>
                  </a:cubicBezTo>
                  <a:cubicBezTo>
                    <a:pt x="796" y="299"/>
                    <a:pt x="955" y="80"/>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832400" y="1146025"/>
              <a:ext cx="17925" cy="54425"/>
            </a:xfrm>
            <a:custGeom>
              <a:avLst/>
              <a:gdLst/>
              <a:ahLst/>
              <a:cxnLst/>
              <a:rect l="l" t="t" r="r" b="b"/>
              <a:pathLst>
                <a:path w="717" h="2177" extrusionOk="0">
                  <a:moveTo>
                    <a:pt x="150" y="0"/>
                  </a:moveTo>
                  <a:cubicBezTo>
                    <a:pt x="128" y="0"/>
                    <a:pt x="104" y="3"/>
                    <a:pt x="80" y="8"/>
                  </a:cubicBezTo>
                  <a:cubicBezTo>
                    <a:pt x="299" y="704"/>
                    <a:pt x="1" y="1480"/>
                    <a:pt x="418" y="2176"/>
                  </a:cubicBezTo>
                  <a:cubicBezTo>
                    <a:pt x="697" y="1898"/>
                    <a:pt x="279" y="1639"/>
                    <a:pt x="478" y="1361"/>
                  </a:cubicBezTo>
                  <a:cubicBezTo>
                    <a:pt x="717" y="983"/>
                    <a:pt x="597" y="585"/>
                    <a:pt x="518" y="187"/>
                  </a:cubicBezTo>
                  <a:cubicBezTo>
                    <a:pt x="397" y="101"/>
                    <a:pt x="292" y="0"/>
                    <a:pt x="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811525" y="1089475"/>
              <a:ext cx="11450" cy="48300"/>
            </a:xfrm>
            <a:custGeom>
              <a:avLst/>
              <a:gdLst/>
              <a:ahLst/>
              <a:cxnLst/>
              <a:rect l="l" t="t" r="r" b="b"/>
              <a:pathLst>
                <a:path w="458" h="1932" extrusionOk="0">
                  <a:moveTo>
                    <a:pt x="238" y="1"/>
                  </a:moveTo>
                  <a:cubicBezTo>
                    <a:pt x="153" y="1"/>
                    <a:pt x="179" y="117"/>
                    <a:pt x="179" y="181"/>
                  </a:cubicBezTo>
                  <a:cubicBezTo>
                    <a:pt x="159" y="380"/>
                    <a:pt x="179" y="579"/>
                    <a:pt x="20" y="699"/>
                  </a:cubicBezTo>
                  <a:cubicBezTo>
                    <a:pt x="20" y="1096"/>
                    <a:pt x="0" y="1534"/>
                    <a:pt x="0" y="1932"/>
                  </a:cubicBezTo>
                  <a:cubicBezTo>
                    <a:pt x="318" y="1415"/>
                    <a:pt x="239" y="758"/>
                    <a:pt x="458" y="181"/>
                  </a:cubicBezTo>
                  <a:cubicBezTo>
                    <a:pt x="418" y="142"/>
                    <a:pt x="358" y="42"/>
                    <a:pt x="318" y="22"/>
                  </a:cubicBezTo>
                  <a:cubicBezTo>
                    <a:pt x="284" y="7"/>
                    <a:pt x="258"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1807550" y="1150200"/>
              <a:ext cx="12950" cy="33825"/>
            </a:xfrm>
            <a:custGeom>
              <a:avLst/>
              <a:gdLst/>
              <a:ahLst/>
              <a:cxnLst/>
              <a:rect l="l" t="t" r="r" b="b"/>
              <a:pathLst>
                <a:path w="518" h="1353" extrusionOk="0">
                  <a:moveTo>
                    <a:pt x="119" y="0"/>
                  </a:moveTo>
                  <a:cubicBezTo>
                    <a:pt x="119" y="478"/>
                    <a:pt x="0" y="935"/>
                    <a:pt x="398" y="1353"/>
                  </a:cubicBezTo>
                  <a:cubicBezTo>
                    <a:pt x="517" y="995"/>
                    <a:pt x="477" y="657"/>
                    <a:pt x="477" y="358"/>
                  </a:cubicBezTo>
                  <a:cubicBezTo>
                    <a:pt x="398" y="199"/>
                    <a:pt x="298"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1824450" y="1063850"/>
              <a:ext cx="11950" cy="44100"/>
            </a:xfrm>
            <a:custGeom>
              <a:avLst/>
              <a:gdLst/>
              <a:ahLst/>
              <a:cxnLst/>
              <a:rect l="l" t="t" r="r" b="b"/>
              <a:pathLst>
                <a:path w="478" h="1764" extrusionOk="0">
                  <a:moveTo>
                    <a:pt x="272" y="1"/>
                  </a:moveTo>
                  <a:cubicBezTo>
                    <a:pt x="232" y="1"/>
                    <a:pt x="188" y="7"/>
                    <a:pt x="140" y="13"/>
                  </a:cubicBezTo>
                  <a:cubicBezTo>
                    <a:pt x="120" y="112"/>
                    <a:pt x="80" y="252"/>
                    <a:pt x="20" y="371"/>
                  </a:cubicBezTo>
                  <a:cubicBezTo>
                    <a:pt x="199" y="669"/>
                    <a:pt x="120" y="948"/>
                    <a:pt x="0" y="1206"/>
                  </a:cubicBezTo>
                  <a:cubicBezTo>
                    <a:pt x="179" y="1366"/>
                    <a:pt x="140" y="1545"/>
                    <a:pt x="140" y="1743"/>
                  </a:cubicBezTo>
                  <a:cubicBezTo>
                    <a:pt x="199" y="1743"/>
                    <a:pt x="239" y="1743"/>
                    <a:pt x="279" y="1763"/>
                  </a:cubicBezTo>
                  <a:cubicBezTo>
                    <a:pt x="299" y="1684"/>
                    <a:pt x="299" y="1644"/>
                    <a:pt x="319" y="1564"/>
                  </a:cubicBezTo>
                  <a:cubicBezTo>
                    <a:pt x="319" y="1465"/>
                    <a:pt x="339" y="1346"/>
                    <a:pt x="339" y="1246"/>
                  </a:cubicBezTo>
                  <a:cubicBezTo>
                    <a:pt x="478" y="888"/>
                    <a:pt x="299" y="510"/>
                    <a:pt x="478" y="172"/>
                  </a:cubicBezTo>
                  <a:cubicBezTo>
                    <a:pt x="436" y="33"/>
                    <a:pt x="365"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1833900" y="1142675"/>
              <a:ext cx="12450" cy="8100"/>
            </a:xfrm>
            <a:custGeom>
              <a:avLst/>
              <a:gdLst/>
              <a:ahLst/>
              <a:cxnLst/>
              <a:rect l="l" t="t" r="r" b="b"/>
              <a:pathLst>
                <a:path w="498" h="324" extrusionOk="0">
                  <a:moveTo>
                    <a:pt x="60" y="1"/>
                  </a:moveTo>
                  <a:cubicBezTo>
                    <a:pt x="47" y="1"/>
                    <a:pt x="34" y="1"/>
                    <a:pt x="20" y="3"/>
                  </a:cubicBezTo>
                  <a:cubicBezTo>
                    <a:pt x="0" y="3"/>
                    <a:pt x="0" y="82"/>
                    <a:pt x="0" y="82"/>
                  </a:cubicBezTo>
                  <a:lnTo>
                    <a:pt x="20" y="142"/>
                  </a:lnTo>
                  <a:cubicBezTo>
                    <a:pt x="129" y="233"/>
                    <a:pt x="271" y="324"/>
                    <a:pt x="416" y="324"/>
                  </a:cubicBezTo>
                  <a:cubicBezTo>
                    <a:pt x="430" y="324"/>
                    <a:pt x="444" y="323"/>
                    <a:pt x="458" y="321"/>
                  </a:cubicBezTo>
                  <a:cubicBezTo>
                    <a:pt x="498" y="242"/>
                    <a:pt x="498" y="202"/>
                    <a:pt x="498" y="142"/>
                  </a:cubicBezTo>
                  <a:cubicBezTo>
                    <a:pt x="351" y="105"/>
                    <a:pt x="221"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14850" y="1237725"/>
              <a:ext cx="4000" cy="1625"/>
            </a:xfrm>
            <a:custGeom>
              <a:avLst/>
              <a:gdLst/>
              <a:ahLst/>
              <a:cxnLst/>
              <a:rect l="l" t="t" r="r" b="b"/>
              <a:pathLst>
                <a:path w="160" h="65" extrusionOk="0">
                  <a:moveTo>
                    <a:pt x="0" y="0"/>
                  </a:moveTo>
                  <a:cubicBezTo>
                    <a:pt x="17" y="18"/>
                    <a:pt x="34" y="64"/>
                    <a:pt x="39" y="64"/>
                  </a:cubicBezTo>
                  <a:cubicBezTo>
                    <a:pt x="40" y="64"/>
                    <a:pt x="40" y="63"/>
                    <a:pt x="40" y="60"/>
                  </a:cubicBezTo>
                  <a:cubicBezTo>
                    <a:pt x="100" y="60"/>
                    <a:pt x="120" y="2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197425" y="1237725"/>
              <a:ext cx="4500" cy="1625"/>
            </a:xfrm>
            <a:custGeom>
              <a:avLst/>
              <a:gdLst/>
              <a:ahLst/>
              <a:cxnLst/>
              <a:rect l="l" t="t" r="r" b="b"/>
              <a:pathLst>
                <a:path w="180" h="65" extrusionOk="0">
                  <a:moveTo>
                    <a:pt x="1" y="0"/>
                  </a:moveTo>
                  <a:cubicBezTo>
                    <a:pt x="18" y="18"/>
                    <a:pt x="35" y="64"/>
                    <a:pt x="40" y="64"/>
                  </a:cubicBezTo>
                  <a:cubicBezTo>
                    <a:pt x="40" y="64"/>
                    <a:pt x="41" y="63"/>
                    <a:pt x="41" y="60"/>
                  </a:cubicBezTo>
                  <a:cubicBezTo>
                    <a:pt x="100" y="6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1829925" y="1068125"/>
              <a:ext cx="10450" cy="26900"/>
            </a:xfrm>
            <a:custGeom>
              <a:avLst/>
              <a:gdLst/>
              <a:ahLst/>
              <a:cxnLst/>
              <a:rect l="l" t="t" r="r" b="b"/>
              <a:pathLst>
                <a:path w="418" h="1076" extrusionOk="0">
                  <a:moveTo>
                    <a:pt x="299" y="1"/>
                  </a:moveTo>
                  <a:cubicBezTo>
                    <a:pt x="0" y="319"/>
                    <a:pt x="179" y="717"/>
                    <a:pt x="179" y="1075"/>
                  </a:cubicBezTo>
                  <a:cubicBezTo>
                    <a:pt x="418" y="717"/>
                    <a:pt x="259" y="33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527650" y="2071225"/>
              <a:ext cx="13450" cy="5000"/>
            </a:xfrm>
            <a:custGeom>
              <a:avLst/>
              <a:gdLst/>
              <a:ahLst/>
              <a:cxnLst/>
              <a:rect l="l" t="t" r="r" b="b"/>
              <a:pathLst>
                <a:path w="538" h="200" extrusionOk="0">
                  <a:moveTo>
                    <a:pt x="339" y="1"/>
                  </a:moveTo>
                  <a:cubicBezTo>
                    <a:pt x="200" y="1"/>
                    <a:pt x="40" y="1"/>
                    <a:pt x="1" y="180"/>
                  </a:cubicBezTo>
                  <a:cubicBezTo>
                    <a:pt x="60" y="180"/>
                    <a:pt x="120" y="180"/>
                    <a:pt x="220" y="200"/>
                  </a:cubicBezTo>
                  <a:cubicBezTo>
                    <a:pt x="319" y="200"/>
                    <a:pt x="438" y="180"/>
                    <a:pt x="538" y="180"/>
                  </a:cubicBezTo>
                  <a:cubicBezTo>
                    <a:pt x="458" y="140"/>
                    <a:pt x="41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402325" y="1861850"/>
              <a:ext cx="17425" cy="10475"/>
            </a:xfrm>
            <a:custGeom>
              <a:avLst/>
              <a:gdLst/>
              <a:ahLst/>
              <a:cxnLst/>
              <a:rect l="l" t="t" r="r" b="b"/>
              <a:pathLst>
                <a:path w="697" h="419" extrusionOk="0">
                  <a:moveTo>
                    <a:pt x="677" y="1"/>
                  </a:moveTo>
                  <a:cubicBezTo>
                    <a:pt x="558" y="21"/>
                    <a:pt x="458" y="21"/>
                    <a:pt x="339" y="21"/>
                  </a:cubicBezTo>
                  <a:cubicBezTo>
                    <a:pt x="275" y="148"/>
                    <a:pt x="161" y="186"/>
                    <a:pt x="66" y="186"/>
                  </a:cubicBezTo>
                  <a:cubicBezTo>
                    <a:pt x="43" y="186"/>
                    <a:pt x="21" y="184"/>
                    <a:pt x="1" y="180"/>
                  </a:cubicBezTo>
                  <a:lnTo>
                    <a:pt x="1" y="180"/>
                  </a:lnTo>
                  <a:cubicBezTo>
                    <a:pt x="1" y="259"/>
                    <a:pt x="41" y="339"/>
                    <a:pt x="41" y="419"/>
                  </a:cubicBezTo>
                  <a:cubicBezTo>
                    <a:pt x="259" y="339"/>
                    <a:pt x="498" y="399"/>
                    <a:pt x="697" y="220"/>
                  </a:cubicBezTo>
                  <a:cubicBezTo>
                    <a:pt x="677" y="160"/>
                    <a:pt x="677" y="80"/>
                    <a:pt x="6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463000" y="1849425"/>
              <a:ext cx="15950" cy="5500"/>
            </a:xfrm>
            <a:custGeom>
              <a:avLst/>
              <a:gdLst/>
              <a:ahLst/>
              <a:cxnLst/>
              <a:rect l="l" t="t" r="r" b="b"/>
              <a:pathLst>
                <a:path w="638" h="220" extrusionOk="0">
                  <a:moveTo>
                    <a:pt x="319" y="0"/>
                  </a:moveTo>
                  <a:cubicBezTo>
                    <a:pt x="219" y="0"/>
                    <a:pt x="100" y="20"/>
                    <a:pt x="1" y="40"/>
                  </a:cubicBezTo>
                  <a:lnTo>
                    <a:pt x="1" y="219"/>
                  </a:lnTo>
                  <a:cubicBezTo>
                    <a:pt x="200" y="199"/>
                    <a:pt x="418" y="199"/>
                    <a:pt x="637" y="179"/>
                  </a:cubicBezTo>
                  <a:cubicBezTo>
                    <a:pt x="558" y="2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501300" y="1754425"/>
              <a:ext cx="4500" cy="4500"/>
            </a:xfrm>
            <a:custGeom>
              <a:avLst/>
              <a:gdLst/>
              <a:ahLst/>
              <a:cxnLst/>
              <a:rect l="l" t="t" r="r" b="b"/>
              <a:pathLst>
                <a:path w="180" h="180" extrusionOk="0">
                  <a:moveTo>
                    <a:pt x="179" y="1"/>
                  </a:moveTo>
                  <a:cubicBezTo>
                    <a:pt x="120" y="1"/>
                    <a:pt x="60" y="1"/>
                    <a:pt x="0" y="21"/>
                  </a:cubicBezTo>
                  <a:lnTo>
                    <a:pt x="0" y="100"/>
                  </a:lnTo>
                  <a:lnTo>
                    <a:pt x="0" y="180"/>
                  </a:lnTo>
                  <a:cubicBezTo>
                    <a:pt x="60" y="180"/>
                    <a:pt x="120" y="18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3095100" y="1807525"/>
              <a:ext cx="5975" cy="3625"/>
            </a:xfrm>
            <a:custGeom>
              <a:avLst/>
              <a:gdLst/>
              <a:ahLst/>
              <a:cxnLst/>
              <a:rect l="l" t="t" r="r" b="b"/>
              <a:pathLst>
                <a:path w="239" h="145" extrusionOk="0">
                  <a:moveTo>
                    <a:pt x="100" y="1"/>
                  </a:moveTo>
                  <a:cubicBezTo>
                    <a:pt x="73" y="1"/>
                    <a:pt x="41" y="18"/>
                    <a:pt x="0" y="65"/>
                  </a:cubicBezTo>
                  <a:cubicBezTo>
                    <a:pt x="100" y="85"/>
                    <a:pt x="179" y="105"/>
                    <a:pt x="239" y="145"/>
                  </a:cubicBezTo>
                  <a:cubicBezTo>
                    <a:pt x="197" y="103"/>
                    <a:pt x="165"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993650" y="1829025"/>
              <a:ext cx="2500" cy="2525"/>
            </a:xfrm>
            <a:custGeom>
              <a:avLst/>
              <a:gdLst/>
              <a:ahLst/>
              <a:cxnLst/>
              <a:rect l="l" t="t" r="r" b="b"/>
              <a:pathLst>
                <a:path w="100" h="101" extrusionOk="0">
                  <a:moveTo>
                    <a:pt x="0" y="1"/>
                  </a:moveTo>
                  <a:cubicBezTo>
                    <a:pt x="0" y="80"/>
                    <a:pt x="20" y="100"/>
                    <a:pt x="100" y="100"/>
                  </a:cubicBezTo>
                  <a:cubicBezTo>
                    <a:pt x="80" y="4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465975" y="2107025"/>
              <a:ext cx="27400" cy="11650"/>
            </a:xfrm>
            <a:custGeom>
              <a:avLst/>
              <a:gdLst/>
              <a:ahLst/>
              <a:cxnLst/>
              <a:rect l="l" t="t" r="r" b="b"/>
              <a:pathLst>
                <a:path w="1096" h="466" extrusionOk="0">
                  <a:moveTo>
                    <a:pt x="916" y="1"/>
                  </a:moveTo>
                  <a:cubicBezTo>
                    <a:pt x="578" y="1"/>
                    <a:pt x="279" y="140"/>
                    <a:pt x="1" y="299"/>
                  </a:cubicBezTo>
                  <a:cubicBezTo>
                    <a:pt x="28" y="302"/>
                    <a:pt x="56" y="303"/>
                    <a:pt x="84" y="303"/>
                  </a:cubicBezTo>
                  <a:cubicBezTo>
                    <a:pt x="129" y="303"/>
                    <a:pt x="175" y="301"/>
                    <a:pt x="219" y="301"/>
                  </a:cubicBezTo>
                  <a:cubicBezTo>
                    <a:pt x="345" y="301"/>
                    <a:pt x="462" y="319"/>
                    <a:pt x="538" y="458"/>
                  </a:cubicBezTo>
                  <a:cubicBezTo>
                    <a:pt x="562" y="463"/>
                    <a:pt x="586" y="465"/>
                    <a:pt x="610" y="465"/>
                  </a:cubicBezTo>
                  <a:cubicBezTo>
                    <a:pt x="781" y="465"/>
                    <a:pt x="938" y="352"/>
                    <a:pt x="1095" y="299"/>
                  </a:cubicBezTo>
                  <a:cubicBezTo>
                    <a:pt x="1035" y="200"/>
                    <a:pt x="976" y="10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496825" y="2111025"/>
              <a:ext cx="6000" cy="3500"/>
            </a:xfrm>
            <a:custGeom>
              <a:avLst/>
              <a:gdLst/>
              <a:ahLst/>
              <a:cxnLst/>
              <a:rect l="l" t="t" r="r" b="b"/>
              <a:pathLst>
                <a:path w="240" h="140" extrusionOk="0">
                  <a:moveTo>
                    <a:pt x="239" y="0"/>
                  </a:moveTo>
                  <a:cubicBezTo>
                    <a:pt x="159" y="20"/>
                    <a:pt x="80" y="80"/>
                    <a:pt x="0" y="139"/>
                  </a:cubicBezTo>
                  <a:cubicBezTo>
                    <a:pt x="100" y="139"/>
                    <a:pt x="179" y="8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688300" y="2039900"/>
              <a:ext cx="8975" cy="4575"/>
            </a:xfrm>
            <a:custGeom>
              <a:avLst/>
              <a:gdLst/>
              <a:ahLst/>
              <a:cxnLst/>
              <a:rect l="l" t="t" r="r" b="b"/>
              <a:pathLst>
                <a:path w="359" h="183" extrusionOk="0">
                  <a:moveTo>
                    <a:pt x="119" y="0"/>
                  </a:moveTo>
                  <a:cubicBezTo>
                    <a:pt x="80" y="20"/>
                    <a:pt x="60" y="20"/>
                    <a:pt x="0" y="40"/>
                  </a:cubicBezTo>
                  <a:cubicBezTo>
                    <a:pt x="58" y="128"/>
                    <a:pt x="117" y="183"/>
                    <a:pt x="183" y="183"/>
                  </a:cubicBezTo>
                  <a:cubicBezTo>
                    <a:pt x="207" y="183"/>
                    <a:pt x="232" y="175"/>
                    <a:pt x="259" y="160"/>
                  </a:cubicBezTo>
                  <a:cubicBezTo>
                    <a:pt x="298" y="140"/>
                    <a:pt x="318" y="100"/>
                    <a:pt x="358" y="60"/>
                  </a:cubicBezTo>
                  <a:lnTo>
                    <a:pt x="1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859875" y="1826425"/>
              <a:ext cx="2000" cy="2125"/>
            </a:xfrm>
            <a:custGeom>
              <a:avLst/>
              <a:gdLst/>
              <a:ahLst/>
              <a:cxnLst/>
              <a:rect l="l" t="t" r="r" b="b"/>
              <a:pathLst>
                <a:path w="80" h="85" extrusionOk="0">
                  <a:moveTo>
                    <a:pt x="38" y="0"/>
                  </a:moveTo>
                  <a:cubicBezTo>
                    <a:pt x="28" y="0"/>
                    <a:pt x="15" y="10"/>
                    <a:pt x="0" y="25"/>
                  </a:cubicBezTo>
                  <a:cubicBezTo>
                    <a:pt x="0" y="45"/>
                    <a:pt x="60" y="45"/>
                    <a:pt x="80" y="85"/>
                  </a:cubicBezTo>
                  <a:cubicBezTo>
                    <a:pt x="67" y="24"/>
                    <a:pt x="55" y="0"/>
                    <a:pt x="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2916050" y="1881250"/>
              <a:ext cx="3525" cy="2525"/>
            </a:xfrm>
            <a:custGeom>
              <a:avLst/>
              <a:gdLst/>
              <a:ahLst/>
              <a:cxnLst/>
              <a:rect l="l" t="t" r="r" b="b"/>
              <a:pathLst>
                <a:path w="141" h="101" extrusionOk="0">
                  <a:moveTo>
                    <a:pt x="100" y="1"/>
                  </a:moveTo>
                  <a:cubicBezTo>
                    <a:pt x="21" y="1"/>
                    <a:pt x="1" y="20"/>
                    <a:pt x="21" y="60"/>
                  </a:cubicBezTo>
                  <a:cubicBezTo>
                    <a:pt x="41" y="100"/>
                    <a:pt x="61" y="100"/>
                    <a:pt x="100" y="100"/>
                  </a:cubicBezTo>
                  <a:cubicBezTo>
                    <a:pt x="120" y="80"/>
                    <a:pt x="140" y="80"/>
                    <a:pt x="140" y="40"/>
                  </a:cubicBezTo>
                  <a:cubicBezTo>
                    <a:pt x="120" y="20"/>
                    <a:pt x="12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2444600" y="1830875"/>
              <a:ext cx="9475" cy="6150"/>
            </a:xfrm>
            <a:custGeom>
              <a:avLst/>
              <a:gdLst/>
              <a:ahLst/>
              <a:cxnLst/>
              <a:rect l="l" t="t" r="r" b="b"/>
              <a:pathLst>
                <a:path w="379" h="246" extrusionOk="0">
                  <a:moveTo>
                    <a:pt x="239" y="0"/>
                  </a:moveTo>
                  <a:cubicBezTo>
                    <a:pt x="165" y="0"/>
                    <a:pt x="91" y="60"/>
                    <a:pt x="1" y="86"/>
                  </a:cubicBezTo>
                  <a:lnTo>
                    <a:pt x="1" y="245"/>
                  </a:lnTo>
                  <a:cubicBezTo>
                    <a:pt x="140" y="225"/>
                    <a:pt x="239" y="225"/>
                    <a:pt x="359" y="205"/>
                  </a:cubicBezTo>
                  <a:cubicBezTo>
                    <a:pt x="359" y="146"/>
                    <a:pt x="379" y="106"/>
                    <a:pt x="359" y="66"/>
                  </a:cubicBezTo>
                  <a:cubicBezTo>
                    <a:pt x="317" y="18"/>
                    <a:pt x="278"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2427200" y="1812450"/>
              <a:ext cx="4500" cy="2175"/>
            </a:xfrm>
            <a:custGeom>
              <a:avLst/>
              <a:gdLst/>
              <a:ahLst/>
              <a:cxnLst/>
              <a:rect l="l" t="t" r="r" b="b"/>
              <a:pathLst>
                <a:path w="180" h="87" extrusionOk="0">
                  <a:moveTo>
                    <a:pt x="100" y="0"/>
                  </a:moveTo>
                  <a:cubicBezTo>
                    <a:pt x="61" y="0"/>
                    <a:pt x="31" y="26"/>
                    <a:pt x="0" y="87"/>
                  </a:cubicBezTo>
                  <a:lnTo>
                    <a:pt x="179" y="87"/>
                  </a:lnTo>
                  <a:cubicBezTo>
                    <a:pt x="179" y="87"/>
                    <a:pt x="160" y="47"/>
                    <a:pt x="140" y="7"/>
                  </a:cubicBezTo>
                  <a:cubicBezTo>
                    <a:pt x="126" y="3"/>
                    <a:pt x="113"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2620150" y="1828775"/>
              <a:ext cx="6000" cy="3400"/>
            </a:xfrm>
            <a:custGeom>
              <a:avLst/>
              <a:gdLst/>
              <a:ahLst/>
              <a:cxnLst/>
              <a:rect l="l" t="t" r="r" b="b"/>
              <a:pathLst>
                <a:path w="240" h="136" extrusionOk="0">
                  <a:moveTo>
                    <a:pt x="86" y="1"/>
                  </a:moveTo>
                  <a:cubicBezTo>
                    <a:pt x="58" y="1"/>
                    <a:pt x="30" y="5"/>
                    <a:pt x="1" y="11"/>
                  </a:cubicBezTo>
                  <a:cubicBezTo>
                    <a:pt x="12" y="110"/>
                    <a:pt x="53" y="136"/>
                    <a:pt x="105" y="136"/>
                  </a:cubicBezTo>
                  <a:cubicBezTo>
                    <a:pt x="147" y="136"/>
                    <a:pt x="195" y="119"/>
                    <a:pt x="239" y="110"/>
                  </a:cubicBezTo>
                  <a:cubicBezTo>
                    <a:pt x="211" y="26"/>
                    <a:pt x="153" y="1"/>
                    <a:pt x="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2397350" y="1841875"/>
              <a:ext cx="4000" cy="4100"/>
            </a:xfrm>
            <a:custGeom>
              <a:avLst/>
              <a:gdLst/>
              <a:ahLst/>
              <a:cxnLst/>
              <a:rect l="l" t="t" r="r" b="b"/>
              <a:pathLst>
                <a:path w="160" h="164" extrusionOk="0">
                  <a:moveTo>
                    <a:pt x="31" y="1"/>
                  </a:moveTo>
                  <a:cubicBezTo>
                    <a:pt x="21" y="1"/>
                    <a:pt x="11" y="2"/>
                    <a:pt x="1" y="4"/>
                  </a:cubicBezTo>
                  <a:cubicBezTo>
                    <a:pt x="41" y="84"/>
                    <a:pt x="80" y="123"/>
                    <a:pt x="160" y="163"/>
                  </a:cubicBezTo>
                  <a:cubicBezTo>
                    <a:pt x="160" y="74"/>
                    <a:pt x="112" y="1"/>
                    <a:pt x="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2919050" y="1738025"/>
              <a:ext cx="3000" cy="2500"/>
            </a:xfrm>
            <a:custGeom>
              <a:avLst/>
              <a:gdLst/>
              <a:ahLst/>
              <a:cxnLst/>
              <a:rect l="l" t="t" r="r" b="b"/>
              <a:pathLst>
                <a:path w="120" h="100" extrusionOk="0">
                  <a:moveTo>
                    <a:pt x="80" y="0"/>
                  </a:moveTo>
                  <a:cubicBezTo>
                    <a:pt x="60" y="20"/>
                    <a:pt x="20" y="80"/>
                    <a:pt x="0" y="100"/>
                  </a:cubicBezTo>
                  <a:lnTo>
                    <a:pt x="120" y="100"/>
                  </a:lnTo>
                  <a:cubicBezTo>
                    <a:pt x="100" y="8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3001600" y="1789750"/>
              <a:ext cx="4000" cy="3000"/>
            </a:xfrm>
            <a:custGeom>
              <a:avLst/>
              <a:gdLst/>
              <a:ahLst/>
              <a:cxnLst/>
              <a:rect l="l" t="t" r="r" b="b"/>
              <a:pathLst>
                <a:path w="160" h="120" extrusionOk="0">
                  <a:moveTo>
                    <a:pt x="0" y="0"/>
                  </a:moveTo>
                  <a:cubicBezTo>
                    <a:pt x="0" y="80"/>
                    <a:pt x="60" y="120"/>
                    <a:pt x="160" y="120"/>
                  </a:cubicBezTo>
                  <a:cubicBezTo>
                    <a:pt x="160" y="100"/>
                    <a:pt x="140" y="6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866325" y="1784775"/>
              <a:ext cx="2025" cy="2000"/>
            </a:xfrm>
            <a:custGeom>
              <a:avLst/>
              <a:gdLst/>
              <a:ahLst/>
              <a:cxnLst/>
              <a:rect l="l" t="t" r="r" b="b"/>
              <a:pathLst>
                <a:path w="81" h="80" extrusionOk="0">
                  <a:moveTo>
                    <a:pt x="1" y="0"/>
                  </a:moveTo>
                  <a:lnTo>
                    <a:pt x="1" y="0"/>
                  </a:lnTo>
                  <a:cubicBezTo>
                    <a:pt x="14" y="53"/>
                    <a:pt x="27" y="80"/>
                    <a:pt x="46" y="80"/>
                  </a:cubicBezTo>
                  <a:cubicBezTo>
                    <a:pt x="56" y="80"/>
                    <a:pt x="67" y="73"/>
                    <a:pt x="80" y="60"/>
                  </a:cubicBezTo>
                  <a:cubicBezTo>
                    <a:pt x="80" y="20"/>
                    <a:pt x="2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357075" y="1203400"/>
              <a:ext cx="9975" cy="7000"/>
            </a:xfrm>
            <a:custGeom>
              <a:avLst/>
              <a:gdLst/>
              <a:ahLst/>
              <a:cxnLst/>
              <a:rect l="l" t="t" r="r" b="b"/>
              <a:pathLst>
                <a:path w="399" h="280" extrusionOk="0">
                  <a:moveTo>
                    <a:pt x="259" y="1"/>
                  </a:moveTo>
                  <a:cubicBezTo>
                    <a:pt x="180" y="80"/>
                    <a:pt x="80" y="160"/>
                    <a:pt x="0" y="200"/>
                  </a:cubicBezTo>
                  <a:cubicBezTo>
                    <a:pt x="60" y="240"/>
                    <a:pt x="80" y="279"/>
                    <a:pt x="120" y="279"/>
                  </a:cubicBezTo>
                  <a:cubicBezTo>
                    <a:pt x="299" y="279"/>
                    <a:pt x="398" y="18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235225" y="1241900"/>
              <a:ext cx="9975" cy="3800"/>
            </a:xfrm>
            <a:custGeom>
              <a:avLst/>
              <a:gdLst/>
              <a:ahLst/>
              <a:cxnLst/>
              <a:rect l="l" t="t" r="r" b="b"/>
              <a:pathLst>
                <a:path w="399" h="152" extrusionOk="0">
                  <a:moveTo>
                    <a:pt x="204" y="1"/>
                  </a:moveTo>
                  <a:cubicBezTo>
                    <a:pt x="165" y="1"/>
                    <a:pt x="124" y="5"/>
                    <a:pt x="80" y="12"/>
                  </a:cubicBezTo>
                  <a:cubicBezTo>
                    <a:pt x="1" y="32"/>
                    <a:pt x="1" y="112"/>
                    <a:pt x="80" y="132"/>
                  </a:cubicBezTo>
                  <a:cubicBezTo>
                    <a:pt x="160" y="152"/>
                    <a:pt x="239" y="152"/>
                    <a:pt x="319" y="152"/>
                  </a:cubicBezTo>
                  <a:cubicBezTo>
                    <a:pt x="359" y="132"/>
                    <a:pt x="379" y="72"/>
                    <a:pt x="399" y="52"/>
                  </a:cubicBezTo>
                  <a:cubicBezTo>
                    <a:pt x="336" y="14"/>
                    <a:pt x="273" y="1"/>
                    <a:pt x="2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341150" y="1155575"/>
              <a:ext cx="4025" cy="3600"/>
            </a:xfrm>
            <a:custGeom>
              <a:avLst/>
              <a:gdLst/>
              <a:ahLst/>
              <a:cxnLst/>
              <a:rect l="l" t="t" r="r" b="b"/>
              <a:pathLst>
                <a:path w="161" h="144" extrusionOk="0">
                  <a:moveTo>
                    <a:pt x="30" y="1"/>
                  </a:moveTo>
                  <a:cubicBezTo>
                    <a:pt x="21" y="1"/>
                    <a:pt x="11" y="2"/>
                    <a:pt x="1" y="4"/>
                  </a:cubicBezTo>
                  <a:cubicBezTo>
                    <a:pt x="41" y="44"/>
                    <a:pt x="120" y="104"/>
                    <a:pt x="160" y="143"/>
                  </a:cubicBezTo>
                  <a:cubicBezTo>
                    <a:pt x="142" y="72"/>
                    <a:pt x="109" y="1"/>
                    <a:pt x="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345150" y="1159650"/>
              <a:ext cx="3500" cy="4000"/>
            </a:xfrm>
            <a:custGeom>
              <a:avLst/>
              <a:gdLst/>
              <a:ahLst/>
              <a:cxnLst/>
              <a:rect l="l" t="t" r="r" b="b"/>
              <a:pathLst>
                <a:path w="140" h="160" extrusionOk="0">
                  <a:moveTo>
                    <a:pt x="0" y="0"/>
                  </a:moveTo>
                  <a:lnTo>
                    <a:pt x="0" y="159"/>
                  </a:lnTo>
                  <a:cubicBezTo>
                    <a:pt x="139" y="100"/>
                    <a:pt x="13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089025" y="1175550"/>
              <a:ext cx="4500" cy="6500"/>
            </a:xfrm>
            <a:custGeom>
              <a:avLst/>
              <a:gdLst/>
              <a:ahLst/>
              <a:cxnLst/>
              <a:rect l="l" t="t" r="r" b="b"/>
              <a:pathLst>
                <a:path w="180" h="260" extrusionOk="0">
                  <a:moveTo>
                    <a:pt x="80" y="1"/>
                  </a:moveTo>
                  <a:cubicBezTo>
                    <a:pt x="60" y="60"/>
                    <a:pt x="0" y="100"/>
                    <a:pt x="40" y="120"/>
                  </a:cubicBezTo>
                  <a:cubicBezTo>
                    <a:pt x="40" y="180"/>
                    <a:pt x="60" y="259"/>
                    <a:pt x="80" y="259"/>
                  </a:cubicBezTo>
                  <a:cubicBezTo>
                    <a:pt x="159" y="259"/>
                    <a:pt x="179" y="180"/>
                    <a:pt x="159" y="100"/>
                  </a:cubicBezTo>
                  <a:cubicBezTo>
                    <a:pt x="159" y="60"/>
                    <a:pt x="10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413775" y="1836500"/>
              <a:ext cx="1025" cy="1025"/>
            </a:xfrm>
            <a:custGeom>
              <a:avLst/>
              <a:gdLst/>
              <a:ahLst/>
              <a:cxnLst/>
              <a:rect l="l" t="t" r="r" b="b"/>
              <a:pathLst>
                <a:path w="41" h="41" extrusionOk="0">
                  <a:moveTo>
                    <a:pt x="40" y="0"/>
                  </a:moveTo>
                  <a:lnTo>
                    <a:pt x="0" y="40"/>
                  </a:lnTo>
                  <a:cubicBezTo>
                    <a:pt x="20" y="40"/>
                    <a:pt x="20" y="2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600" name="Google Shape;3600;p4"/>
          <p:cNvSpPr txBox="1">
            <a:spLocks noGrp="1"/>
          </p:cNvSpPr>
          <p:nvPr>
            <p:ph type="body" idx="1"/>
          </p:nvPr>
        </p:nvSpPr>
        <p:spPr>
          <a:xfrm>
            <a:off x="810500" y="1209075"/>
            <a:ext cx="6751500" cy="3416400"/>
          </a:xfrm>
          <a:prstGeom prst="rect">
            <a:avLst/>
          </a:prstGeom>
        </p:spPr>
        <p:txBody>
          <a:bodyPr spcFirstLastPara="1" wrap="square" lIns="91425" tIns="91425" rIns="91425" bIns="91425" anchor="ctr" anchorCtr="0">
            <a:noAutofit/>
          </a:bodyPr>
          <a:lstStyle>
            <a:lvl1pPr marL="457200" lvl="0" indent="-342900" rtl="0">
              <a:lnSpc>
                <a:spcPct val="90000"/>
              </a:lnSpc>
              <a:spcBef>
                <a:spcPts val="0"/>
              </a:spcBef>
              <a:spcAft>
                <a:spcPts val="0"/>
              </a:spcAft>
              <a:buClr>
                <a:srgbClr val="5A3015"/>
              </a:buClr>
              <a:buSzPts val="1800"/>
              <a:buFont typeface="Lora"/>
              <a:buChar char="●"/>
              <a:defRPr sz="1100" b="0">
                <a:solidFill>
                  <a:srgbClr val="5A3015"/>
                </a:solidFill>
              </a:defRPr>
            </a:lvl1pPr>
            <a:lvl2pPr marL="914400" lvl="1" indent="-317500" rtl="0">
              <a:lnSpc>
                <a:spcPct val="90000"/>
              </a:lnSpc>
              <a:spcBef>
                <a:spcPts val="0"/>
              </a:spcBef>
              <a:spcAft>
                <a:spcPts val="0"/>
              </a:spcAft>
              <a:buClr>
                <a:srgbClr val="5A3015"/>
              </a:buClr>
              <a:buSzPts val="1400"/>
              <a:buFont typeface="Lora"/>
              <a:buChar char="○"/>
              <a:defRPr sz="1100">
                <a:solidFill>
                  <a:srgbClr val="5A3015"/>
                </a:solidFill>
              </a:defRPr>
            </a:lvl2pPr>
            <a:lvl3pPr marL="1371600" lvl="2" indent="-317500" rtl="0">
              <a:lnSpc>
                <a:spcPct val="115000"/>
              </a:lnSpc>
              <a:spcBef>
                <a:spcPts val="0"/>
              </a:spcBef>
              <a:spcAft>
                <a:spcPts val="0"/>
              </a:spcAft>
              <a:buClr>
                <a:srgbClr val="5A3015"/>
              </a:buClr>
              <a:buSzPts val="1400"/>
              <a:buFont typeface="Lora"/>
              <a:buChar char="■"/>
              <a:defRPr>
                <a:solidFill>
                  <a:srgbClr val="5A3015"/>
                </a:solidFill>
                <a:latin typeface="Lora"/>
                <a:ea typeface="Lora"/>
                <a:cs typeface="Lora"/>
                <a:sym typeface="Lora"/>
              </a:defRPr>
            </a:lvl3pPr>
            <a:lvl4pPr marL="1828800" lvl="3"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4pPr>
            <a:lvl5pPr marL="2286000" lvl="4"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5pPr>
            <a:lvl6pPr marL="2743200" lvl="5"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6pPr>
            <a:lvl7pPr marL="3200400" lvl="6"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7pPr>
            <a:lvl8pPr marL="3657600" lvl="7"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8pPr>
            <a:lvl9pPr marL="4114800" lvl="8" indent="-317500" rtl="0">
              <a:lnSpc>
                <a:spcPct val="115000"/>
              </a:lnSpc>
              <a:spcBef>
                <a:spcPts val="1600"/>
              </a:spcBef>
              <a:spcAft>
                <a:spcPts val="1600"/>
              </a:spcAft>
              <a:buClr>
                <a:srgbClr val="5A3015"/>
              </a:buClr>
              <a:buSzPts val="1400"/>
              <a:buFont typeface="Lora"/>
              <a:buChar char="■"/>
              <a:defRPr>
                <a:solidFill>
                  <a:srgbClr val="5A3015"/>
                </a:solidFill>
                <a:latin typeface="Lora"/>
                <a:ea typeface="Lora"/>
                <a:cs typeface="Lora"/>
                <a:sym typeface="Lora"/>
              </a:defRPr>
            </a:lvl9pPr>
          </a:lstStyle>
          <a:p>
            <a:endParaRPr/>
          </a:p>
        </p:txBody>
      </p:sp>
      <p:grpSp>
        <p:nvGrpSpPr>
          <p:cNvPr id="3601" name="Google Shape;3601;p4"/>
          <p:cNvGrpSpPr/>
          <p:nvPr/>
        </p:nvGrpSpPr>
        <p:grpSpPr>
          <a:xfrm rot="2846348">
            <a:off x="6020689" y="-1239674"/>
            <a:ext cx="1535091" cy="1923603"/>
            <a:chOff x="4082775" y="914425"/>
            <a:chExt cx="777050" cy="973675"/>
          </a:xfrm>
        </p:grpSpPr>
        <p:sp>
          <p:nvSpPr>
            <p:cNvPr id="3602" name="Google Shape;3602;p4"/>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4"/>
          <p:cNvGrpSpPr/>
          <p:nvPr/>
        </p:nvGrpSpPr>
        <p:grpSpPr>
          <a:xfrm rot="-4611921">
            <a:off x="-334309" y="-1161172"/>
            <a:ext cx="1729743" cy="1766579"/>
            <a:chOff x="3212275" y="349350"/>
            <a:chExt cx="486650" cy="503850"/>
          </a:xfrm>
        </p:grpSpPr>
        <p:sp>
          <p:nvSpPr>
            <p:cNvPr id="3613" name="Google Shape;3613;p4"/>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4"/>
          <p:cNvGrpSpPr/>
          <p:nvPr/>
        </p:nvGrpSpPr>
        <p:grpSpPr>
          <a:xfrm rot="-2700000">
            <a:off x="8320219" y="4181455"/>
            <a:ext cx="1197949" cy="1357157"/>
            <a:chOff x="2807100" y="2138800"/>
            <a:chExt cx="649550" cy="735875"/>
          </a:xfrm>
        </p:grpSpPr>
        <p:sp>
          <p:nvSpPr>
            <p:cNvPr id="3619" name="Google Shape;3619;p4"/>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4" name="Google Shape;3624;p4"/>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86591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body" type="tx">
  <p:cSld name="1_Title and body">
    <p:bg>
      <p:bgPr>
        <a:solidFill>
          <a:schemeClr val="accent3"/>
        </a:solidFill>
        <a:effectLst/>
      </p:bgPr>
    </p:bg>
    <p:spTree>
      <p:nvGrpSpPr>
        <p:cNvPr id="1" name="Shape 1623"/>
        <p:cNvGrpSpPr/>
        <p:nvPr/>
      </p:nvGrpSpPr>
      <p:grpSpPr>
        <a:xfrm>
          <a:off x="0" y="0"/>
          <a:ext cx="0" cy="0"/>
          <a:chOff x="0" y="0"/>
          <a:chExt cx="0" cy="0"/>
        </a:xfrm>
      </p:grpSpPr>
      <p:pic>
        <p:nvPicPr>
          <p:cNvPr id="1624" name="Google Shape;1624;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5" name="Google Shape;1625;p4"/>
          <p:cNvGrpSpPr/>
          <p:nvPr/>
        </p:nvGrpSpPr>
        <p:grpSpPr>
          <a:xfrm rot="-6299960">
            <a:off x="7281335" y="3367518"/>
            <a:ext cx="2132936" cy="1457131"/>
            <a:chOff x="1094375" y="742900"/>
            <a:chExt cx="2133000" cy="1457175"/>
          </a:xfrm>
        </p:grpSpPr>
        <p:sp>
          <p:nvSpPr>
            <p:cNvPr id="1626" name="Google Shape;1626;p4"/>
            <p:cNvSpPr/>
            <p:nvPr/>
          </p:nvSpPr>
          <p:spPr>
            <a:xfrm>
              <a:off x="1851800" y="2095575"/>
              <a:ext cx="278025" cy="55725"/>
            </a:xfrm>
            <a:custGeom>
              <a:avLst/>
              <a:gdLst/>
              <a:ahLst/>
              <a:cxnLst/>
              <a:rect l="l" t="t" r="r" b="b"/>
              <a:pathLst>
                <a:path w="11121" h="2229" extrusionOk="0">
                  <a:moveTo>
                    <a:pt x="779" y="1"/>
                  </a:moveTo>
                  <a:cubicBezTo>
                    <a:pt x="587" y="1"/>
                    <a:pt x="394" y="27"/>
                    <a:pt x="199" y="101"/>
                  </a:cubicBezTo>
                  <a:cubicBezTo>
                    <a:pt x="40" y="180"/>
                    <a:pt x="1" y="320"/>
                    <a:pt x="20" y="479"/>
                  </a:cubicBezTo>
                  <a:cubicBezTo>
                    <a:pt x="100" y="717"/>
                    <a:pt x="378" y="618"/>
                    <a:pt x="498" y="737"/>
                  </a:cubicBezTo>
                  <a:cubicBezTo>
                    <a:pt x="512" y="730"/>
                    <a:pt x="530" y="725"/>
                    <a:pt x="548" y="725"/>
                  </a:cubicBezTo>
                  <a:cubicBezTo>
                    <a:pt x="579" y="725"/>
                    <a:pt x="612" y="739"/>
                    <a:pt x="637" y="777"/>
                  </a:cubicBezTo>
                  <a:cubicBezTo>
                    <a:pt x="1333" y="916"/>
                    <a:pt x="2069" y="1016"/>
                    <a:pt x="2785" y="1095"/>
                  </a:cubicBezTo>
                  <a:lnTo>
                    <a:pt x="2825" y="1076"/>
                  </a:lnTo>
                  <a:lnTo>
                    <a:pt x="2885" y="1095"/>
                  </a:lnTo>
                  <a:cubicBezTo>
                    <a:pt x="3036" y="1185"/>
                    <a:pt x="3198" y="1208"/>
                    <a:pt x="3365" y="1208"/>
                  </a:cubicBezTo>
                  <a:cubicBezTo>
                    <a:pt x="3544" y="1208"/>
                    <a:pt x="3727" y="1181"/>
                    <a:pt x="3907" y="1181"/>
                  </a:cubicBezTo>
                  <a:cubicBezTo>
                    <a:pt x="4047" y="1181"/>
                    <a:pt x="4186" y="1197"/>
                    <a:pt x="4317" y="1255"/>
                  </a:cubicBezTo>
                  <a:lnTo>
                    <a:pt x="4317" y="1215"/>
                  </a:lnTo>
                  <a:cubicBezTo>
                    <a:pt x="4434" y="1345"/>
                    <a:pt x="4566" y="1381"/>
                    <a:pt x="4704" y="1381"/>
                  </a:cubicBezTo>
                  <a:cubicBezTo>
                    <a:pt x="4881" y="1381"/>
                    <a:pt x="5067" y="1321"/>
                    <a:pt x="5244" y="1321"/>
                  </a:cubicBezTo>
                  <a:cubicBezTo>
                    <a:pt x="5351" y="1321"/>
                    <a:pt x="5455" y="1343"/>
                    <a:pt x="5551" y="1414"/>
                  </a:cubicBezTo>
                  <a:cubicBezTo>
                    <a:pt x="5661" y="1546"/>
                    <a:pt x="5787" y="1581"/>
                    <a:pt x="5919" y="1581"/>
                  </a:cubicBezTo>
                  <a:cubicBezTo>
                    <a:pt x="6063" y="1581"/>
                    <a:pt x="6214" y="1539"/>
                    <a:pt x="6356" y="1539"/>
                  </a:cubicBezTo>
                  <a:cubicBezTo>
                    <a:pt x="6436" y="1539"/>
                    <a:pt x="6513" y="1552"/>
                    <a:pt x="6585" y="1593"/>
                  </a:cubicBezTo>
                  <a:lnTo>
                    <a:pt x="6565" y="1593"/>
                  </a:lnTo>
                  <a:cubicBezTo>
                    <a:pt x="7003" y="1792"/>
                    <a:pt x="7480" y="1672"/>
                    <a:pt x="7958" y="1772"/>
                  </a:cubicBezTo>
                  <a:cubicBezTo>
                    <a:pt x="8554" y="2090"/>
                    <a:pt x="9231" y="2011"/>
                    <a:pt x="9867" y="2110"/>
                  </a:cubicBezTo>
                  <a:lnTo>
                    <a:pt x="9847" y="2110"/>
                  </a:lnTo>
                  <a:cubicBezTo>
                    <a:pt x="9976" y="2204"/>
                    <a:pt x="10120" y="2228"/>
                    <a:pt x="10267" y="2228"/>
                  </a:cubicBezTo>
                  <a:cubicBezTo>
                    <a:pt x="10420" y="2228"/>
                    <a:pt x="10576" y="2203"/>
                    <a:pt x="10724" y="2203"/>
                  </a:cubicBezTo>
                  <a:cubicBezTo>
                    <a:pt x="10764" y="2203"/>
                    <a:pt x="10803" y="2205"/>
                    <a:pt x="10842" y="2209"/>
                  </a:cubicBezTo>
                  <a:cubicBezTo>
                    <a:pt x="10941" y="2209"/>
                    <a:pt x="11021" y="2190"/>
                    <a:pt x="11081" y="2130"/>
                  </a:cubicBezTo>
                  <a:cubicBezTo>
                    <a:pt x="11081" y="2090"/>
                    <a:pt x="11121" y="2070"/>
                    <a:pt x="11121" y="2011"/>
                  </a:cubicBezTo>
                  <a:cubicBezTo>
                    <a:pt x="11081" y="1831"/>
                    <a:pt x="11041" y="1692"/>
                    <a:pt x="10882" y="1573"/>
                  </a:cubicBezTo>
                  <a:cubicBezTo>
                    <a:pt x="10838" y="1544"/>
                    <a:pt x="10773" y="1525"/>
                    <a:pt x="10710" y="1525"/>
                  </a:cubicBezTo>
                  <a:cubicBezTo>
                    <a:pt x="10687" y="1525"/>
                    <a:pt x="10664" y="1528"/>
                    <a:pt x="10643" y="1533"/>
                  </a:cubicBezTo>
                  <a:cubicBezTo>
                    <a:pt x="10490" y="1601"/>
                    <a:pt x="10348" y="1644"/>
                    <a:pt x="10216" y="1644"/>
                  </a:cubicBezTo>
                  <a:cubicBezTo>
                    <a:pt x="10041" y="1644"/>
                    <a:pt x="9885" y="1567"/>
                    <a:pt x="9748" y="1374"/>
                  </a:cubicBezTo>
                  <a:cubicBezTo>
                    <a:pt x="9688" y="1294"/>
                    <a:pt x="9648" y="1235"/>
                    <a:pt x="9589" y="1195"/>
                  </a:cubicBezTo>
                  <a:cubicBezTo>
                    <a:pt x="9511" y="1150"/>
                    <a:pt x="9439" y="1124"/>
                    <a:pt x="9362" y="1124"/>
                  </a:cubicBezTo>
                  <a:cubicBezTo>
                    <a:pt x="9303" y="1124"/>
                    <a:pt x="9241" y="1140"/>
                    <a:pt x="9171" y="1175"/>
                  </a:cubicBezTo>
                  <a:cubicBezTo>
                    <a:pt x="9104" y="1247"/>
                    <a:pt x="9053" y="1274"/>
                    <a:pt x="9012" y="1274"/>
                  </a:cubicBezTo>
                  <a:cubicBezTo>
                    <a:pt x="8880" y="1274"/>
                    <a:pt x="8851" y="991"/>
                    <a:pt x="8723" y="991"/>
                  </a:cubicBezTo>
                  <a:cubicBezTo>
                    <a:pt x="8714" y="991"/>
                    <a:pt x="8704" y="993"/>
                    <a:pt x="8694" y="996"/>
                  </a:cubicBezTo>
                  <a:cubicBezTo>
                    <a:pt x="6466" y="538"/>
                    <a:pt x="4158" y="419"/>
                    <a:pt x="1890" y="141"/>
                  </a:cubicBezTo>
                  <a:cubicBezTo>
                    <a:pt x="1522" y="101"/>
                    <a:pt x="1153" y="1"/>
                    <a:pt x="7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640950" y="2067925"/>
              <a:ext cx="213850" cy="44475"/>
            </a:xfrm>
            <a:custGeom>
              <a:avLst/>
              <a:gdLst/>
              <a:ahLst/>
              <a:cxnLst/>
              <a:rect l="l" t="t" r="r" b="b"/>
              <a:pathLst>
                <a:path w="8554" h="1779" extrusionOk="0">
                  <a:moveTo>
                    <a:pt x="2011" y="1"/>
                  </a:moveTo>
                  <a:cubicBezTo>
                    <a:pt x="1791" y="1"/>
                    <a:pt x="1624" y="238"/>
                    <a:pt x="1410" y="238"/>
                  </a:cubicBezTo>
                  <a:cubicBezTo>
                    <a:pt x="1391" y="238"/>
                    <a:pt x="1372" y="236"/>
                    <a:pt x="1353" y="232"/>
                  </a:cubicBezTo>
                  <a:cubicBezTo>
                    <a:pt x="1154" y="232"/>
                    <a:pt x="955" y="232"/>
                    <a:pt x="756" y="292"/>
                  </a:cubicBezTo>
                  <a:cubicBezTo>
                    <a:pt x="517" y="351"/>
                    <a:pt x="259" y="391"/>
                    <a:pt x="60" y="550"/>
                  </a:cubicBezTo>
                  <a:cubicBezTo>
                    <a:pt x="0" y="650"/>
                    <a:pt x="0" y="709"/>
                    <a:pt x="99" y="749"/>
                  </a:cubicBezTo>
                  <a:cubicBezTo>
                    <a:pt x="121" y="742"/>
                    <a:pt x="138" y="737"/>
                    <a:pt x="152" y="737"/>
                  </a:cubicBezTo>
                  <a:cubicBezTo>
                    <a:pt x="176" y="737"/>
                    <a:pt x="194" y="751"/>
                    <a:pt x="219" y="789"/>
                  </a:cubicBezTo>
                  <a:cubicBezTo>
                    <a:pt x="346" y="857"/>
                    <a:pt x="483" y="867"/>
                    <a:pt x="622" y="867"/>
                  </a:cubicBezTo>
                  <a:cubicBezTo>
                    <a:pt x="682" y="867"/>
                    <a:pt x="742" y="865"/>
                    <a:pt x="802" y="865"/>
                  </a:cubicBezTo>
                  <a:cubicBezTo>
                    <a:pt x="930" y="865"/>
                    <a:pt x="1057" y="874"/>
                    <a:pt x="1174" y="928"/>
                  </a:cubicBezTo>
                  <a:cubicBezTo>
                    <a:pt x="1253" y="948"/>
                    <a:pt x="1353" y="948"/>
                    <a:pt x="1452" y="988"/>
                  </a:cubicBezTo>
                  <a:cubicBezTo>
                    <a:pt x="1635" y="1058"/>
                    <a:pt x="1819" y="1239"/>
                    <a:pt x="2030" y="1239"/>
                  </a:cubicBezTo>
                  <a:cubicBezTo>
                    <a:pt x="2117" y="1239"/>
                    <a:pt x="2209" y="1208"/>
                    <a:pt x="2308" y="1127"/>
                  </a:cubicBezTo>
                  <a:cubicBezTo>
                    <a:pt x="2397" y="1107"/>
                    <a:pt x="2487" y="1097"/>
                    <a:pt x="2576" y="1097"/>
                  </a:cubicBezTo>
                  <a:cubicBezTo>
                    <a:pt x="2666" y="1097"/>
                    <a:pt x="2755" y="1107"/>
                    <a:pt x="2845" y="1127"/>
                  </a:cubicBezTo>
                  <a:cubicBezTo>
                    <a:pt x="2994" y="1202"/>
                    <a:pt x="3150" y="1218"/>
                    <a:pt x="3308" y="1218"/>
                  </a:cubicBezTo>
                  <a:cubicBezTo>
                    <a:pt x="3422" y="1218"/>
                    <a:pt x="3537" y="1210"/>
                    <a:pt x="3652" y="1210"/>
                  </a:cubicBezTo>
                  <a:cubicBezTo>
                    <a:pt x="3801" y="1210"/>
                    <a:pt x="3951" y="1223"/>
                    <a:pt x="4098" y="1286"/>
                  </a:cubicBezTo>
                  <a:cubicBezTo>
                    <a:pt x="4143" y="1268"/>
                    <a:pt x="4183" y="1259"/>
                    <a:pt x="4224" y="1259"/>
                  </a:cubicBezTo>
                  <a:cubicBezTo>
                    <a:pt x="4273" y="1259"/>
                    <a:pt x="4322" y="1273"/>
                    <a:pt x="4376" y="1306"/>
                  </a:cubicBezTo>
                  <a:cubicBezTo>
                    <a:pt x="4522" y="1379"/>
                    <a:pt x="4675" y="1397"/>
                    <a:pt x="4830" y="1397"/>
                  </a:cubicBezTo>
                  <a:cubicBezTo>
                    <a:pt x="4977" y="1397"/>
                    <a:pt x="5125" y="1381"/>
                    <a:pt x="5274" y="1381"/>
                  </a:cubicBezTo>
                  <a:cubicBezTo>
                    <a:pt x="5441" y="1381"/>
                    <a:pt x="5607" y="1401"/>
                    <a:pt x="5769" y="1485"/>
                  </a:cubicBezTo>
                  <a:cubicBezTo>
                    <a:pt x="5888" y="1505"/>
                    <a:pt x="5988" y="1505"/>
                    <a:pt x="6127" y="1505"/>
                  </a:cubicBezTo>
                  <a:cubicBezTo>
                    <a:pt x="6252" y="1575"/>
                    <a:pt x="6389" y="1591"/>
                    <a:pt x="6532" y="1591"/>
                  </a:cubicBezTo>
                  <a:cubicBezTo>
                    <a:pt x="6655" y="1591"/>
                    <a:pt x="6782" y="1579"/>
                    <a:pt x="6909" y="1579"/>
                  </a:cubicBezTo>
                  <a:cubicBezTo>
                    <a:pt x="7055" y="1579"/>
                    <a:pt x="7201" y="1595"/>
                    <a:pt x="7340" y="1664"/>
                  </a:cubicBezTo>
                  <a:cubicBezTo>
                    <a:pt x="7539" y="1744"/>
                    <a:pt x="7743" y="1779"/>
                    <a:pt x="7947" y="1779"/>
                  </a:cubicBezTo>
                  <a:cubicBezTo>
                    <a:pt x="8151" y="1779"/>
                    <a:pt x="8355" y="1744"/>
                    <a:pt x="8554" y="1684"/>
                  </a:cubicBezTo>
                  <a:lnTo>
                    <a:pt x="8554" y="1366"/>
                  </a:lnTo>
                  <a:cubicBezTo>
                    <a:pt x="7838" y="869"/>
                    <a:pt x="6962" y="889"/>
                    <a:pt x="6187" y="690"/>
                  </a:cubicBezTo>
                  <a:cubicBezTo>
                    <a:pt x="4854" y="451"/>
                    <a:pt x="3481" y="550"/>
                    <a:pt x="2188" y="53"/>
                  </a:cubicBezTo>
                  <a:cubicBezTo>
                    <a:pt x="2125" y="16"/>
                    <a:pt x="2066" y="1"/>
                    <a:pt x="20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399250" y="2045375"/>
              <a:ext cx="259625" cy="41175"/>
            </a:xfrm>
            <a:custGeom>
              <a:avLst/>
              <a:gdLst/>
              <a:ahLst/>
              <a:cxnLst/>
              <a:rect l="l" t="t" r="r" b="b"/>
              <a:pathLst>
                <a:path w="10385" h="1647" extrusionOk="0">
                  <a:moveTo>
                    <a:pt x="836" y="120"/>
                  </a:moveTo>
                  <a:cubicBezTo>
                    <a:pt x="517" y="199"/>
                    <a:pt x="0" y="0"/>
                    <a:pt x="179" y="657"/>
                  </a:cubicBezTo>
                  <a:cubicBezTo>
                    <a:pt x="299" y="836"/>
                    <a:pt x="517" y="756"/>
                    <a:pt x="677" y="836"/>
                  </a:cubicBezTo>
                  <a:cubicBezTo>
                    <a:pt x="764" y="804"/>
                    <a:pt x="852" y="791"/>
                    <a:pt x="939" y="791"/>
                  </a:cubicBezTo>
                  <a:cubicBezTo>
                    <a:pt x="1070" y="791"/>
                    <a:pt x="1202" y="820"/>
                    <a:pt x="1333" y="856"/>
                  </a:cubicBezTo>
                  <a:cubicBezTo>
                    <a:pt x="1515" y="920"/>
                    <a:pt x="1702" y="937"/>
                    <a:pt x="1893" y="937"/>
                  </a:cubicBezTo>
                  <a:cubicBezTo>
                    <a:pt x="2084" y="937"/>
                    <a:pt x="2279" y="920"/>
                    <a:pt x="2472" y="920"/>
                  </a:cubicBezTo>
                  <a:cubicBezTo>
                    <a:pt x="2678" y="920"/>
                    <a:pt x="2883" y="939"/>
                    <a:pt x="3084" y="1015"/>
                  </a:cubicBezTo>
                  <a:cubicBezTo>
                    <a:pt x="3352" y="1104"/>
                    <a:pt x="3626" y="1124"/>
                    <a:pt x="3901" y="1124"/>
                  </a:cubicBezTo>
                  <a:cubicBezTo>
                    <a:pt x="4114" y="1124"/>
                    <a:pt x="4328" y="1112"/>
                    <a:pt x="4539" y="1112"/>
                  </a:cubicBezTo>
                  <a:cubicBezTo>
                    <a:pt x="4781" y="1112"/>
                    <a:pt x="5020" y="1127"/>
                    <a:pt x="5252" y="1194"/>
                  </a:cubicBezTo>
                  <a:cubicBezTo>
                    <a:pt x="5372" y="1166"/>
                    <a:pt x="5492" y="1151"/>
                    <a:pt x="5614" y="1151"/>
                  </a:cubicBezTo>
                  <a:cubicBezTo>
                    <a:pt x="5755" y="1151"/>
                    <a:pt x="5898" y="1171"/>
                    <a:pt x="6048" y="1214"/>
                  </a:cubicBezTo>
                  <a:cubicBezTo>
                    <a:pt x="6170" y="1298"/>
                    <a:pt x="6301" y="1317"/>
                    <a:pt x="6435" y="1317"/>
                  </a:cubicBezTo>
                  <a:cubicBezTo>
                    <a:pt x="6551" y="1317"/>
                    <a:pt x="6669" y="1303"/>
                    <a:pt x="6786" y="1303"/>
                  </a:cubicBezTo>
                  <a:cubicBezTo>
                    <a:pt x="6887" y="1303"/>
                    <a:pt x="6986" y="1313"/>
                    <a:pt x="7082" y="1353"/>
                  </a:cubicBezTo>
                  <a:cubicBezTo>
                    <a:pt x="7200" y="1449"/>
                    <a:pt x="7334" y="1471"/>
                    <a:pt x="7473" y="1471"/>
                  </a:cubicBezTo>
                  <a:cubicBezTo>
                    <a:pt x="7593" y="1471"/>
                    <a:pt x="7717" y="1454"/>
                    <a:pt x="7838" y="1454"/>
                  </a:cubicBezTo>
                  <a:cubicBezTo>
                    <a:pt x="7956" y="1454"/>
                    <a:pt x="8071" y="1470"/>
                    <a:pt x="8176" y="1532"/>
                  </a:cubicBezTo>
                  <a:cubicBezTo>
                    <a:pt x="8276" y="1532"/>
                    <a:pt x="8375" y="1552"/>
                    <a:pt x="8474" y="1552"/>
                  </a:cubicBezTo>
                  <a:cubicBezTo>
                    <a:pt x="8663" y="1621"/>
                    <a:pt x="8857" y="1646"/>
                    <a:pt x="9051" y="1646"/>
                  </a:cubicBezTo>
                  <a:cubicBezTo>
                    <a:pt x="9245" y="1646"/>
                    <a:pt x="9439" y="1621"/>
                    <a:pt x="9628" y="1592"/>
                  </a:cubicBezTo>
                  <a:cubicBezTo>
                    <a:pt x="9887" y="1512"/>
                    <a:pt x="10185" y="1631"/>
                    <a:pt x="10384" y="1373"/>
                  </a:cubicBezTo>
                  <a:cubicBezTo>
                    <a:pt x="10324" y="995"/>
                    <a:pt x="9947" y="1035"/>
                    <a:pt x="9688" y="1015"/>
                  </a:cubicBezTo>
                  <a:cubicBezTo>
                    <a:pt x="8455" y="915"/>
                    <a:pt x="7241" y="617"/>
                    <a:pt x="5988" y="517"/>
                  </a:cubicBezTo>
                  <a:cubicBezTo>
                    <a:pt x="5760" y="531"/>
                    <a:pt x="5532" y="607"/>
                    <a:pt x="5305" y="607"/>
                  </a:cubicBezTo>
                  <a:cubicBezTo>
                    <a:pt x="5194" y="607"/>
                    <a:pt x="5084" y="589"/>
                    <a:pt x="4973" y="537"/>
                  </a:cubicBezTo>
                  <a:cubicBezTo>
                    <a:pt x="4794" y="497"/>
                    <a:pt x="4615" y="458"/>
                    <a:pt x="4456" y="458"/>
                  </a:cubicBezTo>
                  <a:cubicBezTo>
                    <a:pt x="4277" y="458"/>
                    <a:pt x="4098" y="438"/>
                    <a:pt x="3919" y="438"/>
                  </a:cubicBezTo>
                  <a:cubicBezTo>
                    <a:pt x="2904" y="239"/>
                    <a:pt x="1870" y="318"/>
                    <a:pt x="836" y="1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643525" y="748950"/>
              <a:ext cx="238250" cy="29975"/>
            </a:xfrm>
            <a:custGeom>
              <a:avLst/>
              <a:gdLst/>
              <a:ahLst/>
              <a:cxnLst/>
              <a:rect l="l" t="t" r="r" b="b"/>
              <a:pathLst>
                <a:path w="9530" h="1199" extrusionOk="0">
                  <a:moveTo>
                    <a:pt x="8185" y="1"/>
                  </a:moveTo>
                  <a:cubicBezTo>
                    <a:pt x="8078" y="1"/>
                    <a:pt x="7970" y="16"/>
                    <a:pt x="7858" y="76"/>
                  </a:cubicBezTo>
                  <a:cubicBezTo>
                    <a:pt x="7783" y="114"/>
                    <a:pt x="7715" y="128"/>
                    <a:pt x="7645" y="128"/>
                  </a:cubicBezTo>
                  <a:cubicBezTo>
                    <a:pt x="7605" y="128"/>
                    <a:pt x="7564" y="123"/>
                    <a:pt x="7520" y="116"/>
                  </a:cubicBezTo>
                  <a:cubicBezTo>
                    <a:pt x="7450" y="46"/>
                    <a:pt x="7388" y="15"/>
                    <a:pt x="7335" y="15"/>
                  </a:cubicBezTo>
                  <a:cubicBezTo>
                    <a:pt x="7253" y="15"/>
                    <a:pt x="7190" y="87"/>
                    <a:pt x="7142" y="196"/>
                  </a:cubicBezTo>
                  <a:cubicBezTo>
                    <a:pt x="7242" y="415"/>
                    <a:pt x="7441" y="415"/>
                    <a:pt x="7620" y="434"/>
                  </a:cubicBezTo>
                  <a:cubicBezTo>
                    <a:pt x="7557" y="434"/>
                    <a:pt x="7493" y="438"/>
                    <a:pt x="7429" y="438"/>
                  </a:cubicBezTo>
                  <a:cubicBezTo>
                    <a:pt x="7269" y="438"/>
                    <a:pt x="7111" y="417"/>
                    <a:pt x="6983" y="275"/>
                  </a:cubicBezTo>
                  <a:cubicBezTo>
                    <a:pt x="6903" y="176"/>
                    <a:pt x="6764" y="136"/>
                    <a:pt x="6625" y="116"/>
                  </a:cubicBezTo>
                  <a:cubicBezTo>
                    <a:pt x="6372" y="154"/>
                    <a:pt x="6119" y="162"/>
                    <a:pt x="5866" y="162"/>
                  </a:cubicBezTo>
                  <a:cubicBezTo>
                    <a:pt x="5690" y="162"/>
                    <a:pt x="5514" y="158"/>
                    <a:pt x="5338" y="158"/>
                  </a:cubicBezTo>
                  <a:cubicBezTo>
                    <a:pt x="4971" y="158"/>
                    <a:pt x="4604" y="175"/>
                    <a:pt x="4238" y="275"/>
                  </a:cubicBezTo>
                  <a:cubicBezTo>
                    <a:pt x="4208" y="295"/>
                    <a:pt x="4188" y="305"/>
                    <a:pt x="4168" y="305"/>
                  </a:cubicBezTo>
                  <a:cubicBezTo>
                    <a:pt x="4148" y="305"/>
                    <a:pt x="4128" y="295"/>
                    <a:pt x="4099" y="275"/>
                  </a:cubicBezTo>
                  <a:cubicBezTo>
                    <a:pt x="3813" y="335"/>
                    <a:pt x="3519" y="348"/>
                    <a:pt x="3223" y="348"/>
                  </a:cubicBezTo>
                  <a:cubicBezTo>
                    <a:pt x="2985" y="348"/>
                    <a:pt x="2746" y="340"/>
                    <a:pt x="2507" y="340"/>
                  </a:cubicBezTo>
                  <a:cubicBezTo>
                    <a:pt x="2150" y="340"/>
                    <a:pt x="1795" y="359"/>
                    <a:pt x="1453" y="454"/>
                  </a:cubicBezTo>
                  <a:lnTo>
                    <a:pt x="1473" y="454"/>
                  </a:lnTo>
                  <a:cubicBezTo>
                    <a:pt x="1413" y="474"/>
                    <a:pt x="1373" y="514"/>
                    <a:pt x="1353" y="554"/>
                  </a:cubicBezTo>
                  <a:cubicBezTo>
                    <a:pt x="1294" y="554"/>
                    <a:pt x="1214" y="534"/>
                    <a:pt x="1174" y="534"/>
                  </a:cubicBezTo>
                  <a:cubicBezTo>
                    <a:pt x="1068" y="514"/>
                    <a:pt x="964" y="507"/>
                    <a:pt x="862" y="507"/>
                  </a:cubicBezTo>
                  <a:cubicBezTo>
                    <a:pt x="657" y="507"/>
                    <a:pt x="458" y="534"/>
                    <a:pt x="259" y="534"/>
                  </a:cubicBezTo>
                  <a:cubicBezTo>
                    <a:pt x="80" y="574"/>
                    <a:pt x="1" y="733"/>
                    <a:pt x="1" y="932"/>
                  </a:cubicBezTo>
                  <a:cubicBezTo>
                    <a:pt x="60" y="1011"/>
                    <a:pt x="140" y="1071"/>
                    <a:pt x="200" y="1111"/>
                  </a:cubicBezTo>
                  <a:cubicBezTo>
                    <a:pt x="299" y="1151"/>
                    <a:pt x="379" y="1171"/>
                    <a:pt x="478" y="1171"/>
                  </a:cubicBezTo>
                  <a:cubicBezTo>
                    <a:pt x="935" y="1188"/>
                    <a:pt x="1393" y="1198"/>
                    <a:pt x="1852" y="1198"/>
                  </a:cubicBezTo>
                  <a:cubicBezTo>
                    <a:pt x="2973" y="1198"/>
                    <a:pt x="4098" y="1135"/>
                    <a:pt x="5213" y="952"/>
                  </a:cubicBezTo>
                  <a:cubicBezTo>
                    <a:pt x="5324" y="803"/>
                    <a:pt x="5435" y="752"/>
                    <a:pt x="5545" y="752"/>
                  </a:cubicBezTo>
                  <a:cubicBezTo>
                    <a:pt x="5728" y="752"/>
                    <a:pt x="5906" y="897"/>
                    <a:pt x="6068" y="972"/>
                  </a:cubicBezTo>
                  <a:cubicBezTo>
                    <a:pt x="6638" y="1015"/>
                    <a:pt x="7213" y="1052"/>
                    <a:pt x="7785" y="1052"/>
                  </a:cubicBezTo>
                  <a:cubicBezTo>
                    <a:pt x="8271" y="1052"/>
                    <a:pt x="8755" y="1025"/>
                    <a:pt x="9231" y="952"/>
                  </a:cubicBezTo>
                  <a:cubicBezTo>
                    <a:pt x="9330" y="932"/>
                    <a:pt x="9390" y="872"/>
                    <a:pt x="9450" y="812"/>
                  </a:cubicBezTo>
                  <a:cubicBezTo>
                    <a:pt x="9529" y="315"/>
                    <a:pt x="8833" y="534"/>
                    <a:pt x="8813" y="136"/>
                  </a:cubicBezTo>
                  <a:cubicBezTo>
                    <a:pt x="8753" y="57"/>
                    <a:pt x="8694" y="37"/>
                    <a:pt x="8614" y="17"/>
                  </a:cubicBezTo>
                  <a:cubicBezTo>
                    <a:pt x="8589" y="19"/>
                    <a:pt x="8564" y="19"/>
                    <a:pt x="8539" y="19"/>
                  </a:cubicBezTo>
                  <a:cubicBezTo>
                    <a:pt x="8419" y="19"/>
                    <a:pt x="8302" y="1"/>
                    <a:pt x="81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2226775" y="2148125"/>
              <a:ext cx="197950" cy="47150"/>
            </a:xfrm>
            <a:custGeom>
              <a:avLst/>
              <a:gdLst/>
              <a:ahLst/>
              <a:cxnLst/>
              <a:rect l="l" t="t" r="r" b="b"/>
              <a:pathLst>
                <a:path w="7918" h="1886" extrusionOk="0">
                  <a:moveTo>
                    <a:pt x="1386" y="1"/>
                  </a:moveTo>
                  <a:cubicBezTo>
                    <a:pt x="1209" y="1"/>
                    <a:pt x="1038" y="27"/>
                    <a:pt x="856" y="88"/>
                  </a:cubicBezTo>
                  <a:cubicBezTo>
                    <a:pt x="597" y="227"/>
                    <a:pt x="319" y="326"/>
                    <a:pt x="60" y="505"/>
                  </a:cubicBezTo>
                  <a:cubicBezTo>
                    <a:pt x="1" y="585"/>
                    <a:pt x="1" y="664"/>
                    <a:pt x="60" y="724"/>
                  </a:cubicBezTo>
                  <a:cubicBezTo>
                    <a:pt x="235" y="815"/>
                    <a:pt x="419" y="837"/>
                    <a:pt x="607" y="837"/>
                  </a:cubicBezTo>
                  <a:cubicBezTo>
                    <a:pt x="787" y="837"/>
                    <a:pt x="970" y="817"/>
                    <a:pt x="1151" y="817"/>
                  </a:cubicBezTo>
                  <a:cubicBezTo>
                    <a:pt x="1321" y="817"/>
                    <a:pt x="1489" y="834"/>
                    <a:pt x="1652" y="903"/>
                  </a:cubicBezTo>
                  <a:cubicBezTo>
                    <a:pt x="1676" y="895"/>
                    <a:pt x="1694" y="890"/>
                    <a:pt x="1711" y="890"/>
                  </a:cubicBezTo>
                  <a:cubicBezTo>
                    <a:pt x="1735" y="890"/>
                    <a:pt x="1756" y="900"/>
                    <a:pt x="1791" y="923"/>
                  </a:cubicBezTo>
                  <a:cubicBezTo>
                    <a:pt x="1885" y="1000"/>
                    <a:pt x="1993" y="1011"/>
                    <a:pt x="2104" y="1011"/>
                  </a:cubicBezTo>
                  <a:cubicBezTo>
                    <a:pt x="2148" y="1011"/>
                    <a:pt x="2192" y="1009"/>
                    <a:pt x="2236" y="1009"/>
                  </a:cubicBezTo>
                  <a:cubicBezTo>
                    <a:pt x="2339" y="1009"/>
                    <a:pt x="2439" y="1019"/>
                    <a:pt x="2527" y="1082"/>
                  </a:cubicBezTo>
                  <a:cubicBezTo>
                    <a:pt x="2626" y="1082"/>
                    <a:pt x="2726" y="1102"/>
                    <a:pt x="2825" y="1102"/>
                  </a:cubicBezTo>
                  <a:cubicBezTo>
                    <a:pt x="2937" y="1172"/>
                    <a:pt x="3057" y="1188"/>
                    <a:pt x="3183" y="1188"/>
                  </a:cubicBezTo>
                  <a:cubicBezTo>
                    <a:pt x="3291" y="1188"/>
                    <a:pt x="3403" y="1176"/>
                    <a:pt x="3515" y="1176"/>
                  </a:cubicBezTo>
                  <a:cubicBezTo>
                    <a:pt x="3645" y="1176"/>
                    <a:pt x="3775" y="1192"/>
                    <a:pt x="3900" y="1261"/>
                  </a:cubicBezTo>
                  <a:cubicBezTo>
                    <a:pt x="4516" y="1659"/>
                    <a:pt x="5212" y="1420"/>
                    <a:pt x="5869" y="1599"/>
                  </a:cubicBezTo>
                  <a:cubicBezTo>
                    <a:pt x="5905" y="1582"/>
                    <a:pt x="5949" y="1572"/>
                    <a:pt x="5993" y="1572"/>
                  </a:cubicBezTo>
                  <a:cubicBezTo>
                    <a:pt x="6048" y="1572"/>
                    <a:pt x="6104" y="1586"/>
                    <a:pt x="6147" y="1619"/>
                  </a:cubicBezTo>
                  <a:cubicBezTo>
                    <a:pt x="6307" y="1759"/>
                    <a:pt x="6525" y="1619"/>
                    <a:pt x="6685" y="1778"/>
                  </a:cubicBezTo>
                  <a:cubicBezTo>
                    <a:pt x="6779" y="1863"/>
                    <a:pt x="6882" y="1886"/>
                    <a:pt x="6990" y="1886"/>
                  </a:cubicBezTo>
                  <a:cubicBezTo>
                    <a:pt x="7110" y="1886"/>
                    <a:pt x="7235" y="1858"/>
                    <a:pt x="7361" y="1858"/>
                  </a:cubicBezTo>
                  <a:cubicBezTo>
                    <a:pt x="7560" y="1679"/>
                    <a:pt x="7918" y="1679"/>
                    <a:pt x="7918" y="1301"/>
                  </a:cubicBezTo>
                  <a:cubicBezTo>
                    <a:pt x="7759" y="1062"/>
                    <a:pt x="7480" y="1062"/>
                    <a:pt x="7222" y="1003"/>
                  </a:cubicBezTo>
                  <a:cubicBezTo>
                    <a:pt x="5332" y="664"/>
                    <a:pt x="3442" y="326"/>
                    <a:pt x="1552" y="8"/>
                  </a:cubicBezTo>
                  <a:cubicBezTo>
                    <a:pt x="1496" y="3"/>
                    <a:pt x="1441" y="1"/>
                    <a:pt x="13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177450" y="1404800"/>
              <a:ext cx="127325" cy="146250"/>
            </a:xfrm>
            <a:custGeom>
              <a:avLst/>
              <a:gdLst/>
              <a:ahLst/>
              <a:cxnLst/>
              <a:rect l="l" t="t" r="r" b="b"/>
              <a:pathLst>
                <a:path w="5093" h="5850" extrusionOk="0">
                  <a:moveTo>
                    <a:pt x="4709" y="1"/>
                  </a:moveTo>
                  <a:cubicBezTo>
                    <a:pt x="4625" y="1"/>
                    <a:pt x="4532" y="22"/>
                    <a:pt x="4436" y="61"/>
                  </a:cubicBezTo>
                  <a:cubicBezTo>
                    <a:pt x="4118" y="180"/>
                    <a:pt x="3780" y="160"/>
                    <a:pt x="3481" y="280"/>
                  </a:cubicBezTo>
                  <a:cubicBezTo>
                    <a:pt x="3382" y="241"/>
                    <a:pt x="3289" y="225"/>
                    <a:pt x="3200" y="225"/>
                  </a:cubicBezTo>
                  <a:cubicBezTo>
                    <a:pt x="2787" y="225"/>
                    <a:pt x="2465" y="572"/>
                    <a:pt x="2089" y="638"/>
                  </a:cubicBezTo>
                  <a:lnTo>
                    <a:pt x="2109" y="598"/>
                  </a:lnTo>
                  <a:lnTo>
                    <a:pt x="2109" y="598"/>
                  </a:lnTo>
                  <a:cubicBezTo>
                    <a:pt x="1830" y="797"/>
                    <a:pt x="1492" y="777"/>
                    <a:pt x="1213" y="956"/>
                  </a:cubicBezTo>
                  <a:lnTo>
                    <a:pt x="1233" y="956"/>
                  </a:lnTo>
                  <a:cubicBezTo>
                    <a:pt x="736" y="1036"/>
                    <a:pt x="438" y="1255"/>
                    <a:pt x="418" y="1831"/>
                  </a:cubicBezTo>
                  <a:cubicBezTo>
                    <a:pt x="418" y="2249"/>
                    <a:pt x="239" y="2667"/>
                    <a:pt x="179" y="3085"/>
                  </a:cubicBezTo>
                  <a:lnTo>
                    <a:pt x="219" y="3144"/>
                  </a:lnTo>
                  <a:lnTo>
                    <a:pt x="179" y="3184"/>
                  </a:lnTo>
                  <a:cubicBezTo>
                    <a:pt x="0" y="3423"/>
                    <a:pt x="99" y="3662"/>
                    <a:pt x="99" y="3920"/>
                  </a:cubicBezTo>
                  <a:cubicBezTo>
                    <a:pt x="199" y="4238"/>
                    <a:pt x="40" y="4577"/>
                    <a:pt x="99" y="4915"/>
                  </a:cubicBezTo>
                  <a:cubicBezTo>
                    <a:pt x="139" y="5253"/>
                    <a:pt x="20" y="5671"/>
                    <a:pt x="458" y="5850"/>
                  </a:cubicBezTo>
                  <a:cubicBezTo>
                    <a:pt x="736" y="5671"/>
                    <a:pt x="736" y="5412"/>
                    <a:pt x="736" y="5154"/>
                  </a:cubicBezTo>
                  <a:cubicBezTo>
                    <a:pt x="736" y="4517"/>
                    <a:pt x="895" y="3841"/>
                    <a:pt x="915" y="3184"/>
                  </a:cubicBezTo>
                  <a:cubicBezTo>
                    <a:pt x="955" y="2329"/>
                    <a:pt x="1333" y="1871"/>
                    <a:pt x="2168" y="1633"/>
                  </a:cubicBezTo>
                  <a:cubicBezTo>
                    <a:pt x="3123" y="1354"/>
                    <a:pt x="4138" y="1155"/>
                    <a:pt x="4993" y="578"/>
                  </a:cubicBezTo>
                  <a:cubicBezTo>
                    <a:pt x="5033" y="499"/>
                    <a:pt x="5093" y="439"/>
                    <a:pt x="5093" y="340"/>
                  </a:cubicBezTo>
                  <a:cubicBezTo>
                    <a:pt x="5025" y="97"/>
                    <a:pt x="4885" y="1"/>
                    <a:pt x="47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406200" y="1066700"/>
              <a:ext cx="28875" cy="150775"/>
            </a:xfrm>
            <a:custGeom>
              <a:avLst/>
              <a:gdLst/>
              <a:ahLst/>
              <a:cxnLst/>
              <a:rect l="l" t="t" r="r" b="b"/>
              <a:pathLst>
                <a:path w="1155" h="6031" extrusionOk="0">
                  <a:moveTo>
                    <a:pt x="687" y="1"/>
                  </a:moveTo>
                  <a:cubicBezTo>
                    <a:pt x="647" y="1"/>
                    <a:pt x="605" y="20"/>
                    <a:pt x="558" y="58"/>
                  </a:cubicBezTo>
                  <a:cubicBezTo>
                    <a:pt x="458" y="138"/>
                    <a:pt x="418" y="197"/>
                    <a:pt x="399" y="297"/>
                  </a:cubicBezTo>
                  <a:lnTo>
                    <a:pt x="418" y="356"/>
                  </a:lnTo>
                  <a:lnTo>
                    <a:pt x="399" y="396"/>
                  </a:lnTo>
                  <a:cubicBezTo>
                    <a:pt x="1" y="1968"/>
                    <a:pt x="100" y="3539"/>
                    <a:pt x="219" y="5111"/>
                  </a:cubicBezTo>
                  <a:lnTo>
                    <a:pt x="219" y="5270"/>
                  </a:lnTo>
                  <a:cubicBezTo>
                    <a:pt x="160" y="5330"/>
                    <a:pt x="120" y="5409"/>
                    <a:pt x="100" y="5449"/>
                  </a:cubicBezTo>
                  <a:cubicBezTo>
                    <a:pt x="60" y="5528"/>
                    <a:pt x="21" y="5568"/>
                    <a:pt x="1" y="5648"/>
                  </a:cubicBezTo>
                  <a:cubicBezTo>
                    <a:pt x="1" y="5727"/>
                    <a:pt x="21" y="5807"/>
                    <a:pt x="60" y="5847"/>
                  </a:cubicBezTo>
                  <a:cubicBezTo>
                    <a:pt x="120" y="5887"/>
                    <a:pt x="200" y="5946"/>
                    <a:pt x="259" y="5966"/>
                  </a:cubicBezTo>
                  <a:cubicBezTo>
                    <a:pt x="349" y="6006"/>
                    <a:pt x="438" y="6031"/>
                    <a:pt x="523" y="6031"/>
                  </a:cubicBezTo>
                  <a:cubicBezTo>
                    <a:pt x="607" y="6031"/>
                    <a:pt x="687" y="6006"/>
                    <a:pt x="757" y="5946"/>
                  </a:cubicBezTo>
                  <a:cubicBezTo>
                    <a:pt x="936" y="5747"/>
                    <a:pt x="955" y="5528"/>
                    <a:pt x="995" y="5270"/>
                  </a:cubicBezTo>
                  <a:cubicBezTo>
                    <a:pt x="916" y="3758"/>
                    <a:pt x="1154" y="2266"/>
                    <a:pt x="1115" y="754"/>
                  </a:cubicBezTo>
                  <a:cubicBezTo>
                    <a:pt x="1035" y="535"/>
                    <a:pt x="955" y="277"/>
                    <a:pt x="816" y="78"/>
                  </a:cubicBezTo>
                  <a:cubicBezTo>
                    <a:pt x="774" y="25"/>
                    <a:pt x="732" y="1"/>
                    <a:pt x="6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73100" y="770525"/>
              <a:ext cx="222325" cy="28225"/>
            </a:xfrm>
            <a:custGeom>
              <a:avLst/>
              <a:gdLst/>
              <a:ahLst/>
              <a:cxnLst/>
              <a:rect l="l" t="t" r="r" b="b"/>
              <a:pathLst>
                <a:path w="8893" h="1129" extrusionOk="0">
                  <a:moveTo>
                    <a:pt x="4795" y="546"/>
                  </a:moveTo>
                  <a:lnTo>
                    <a:pt x="4795" y="546"/>
                  </a:lnTo>
                  <a:cubicBezTo>
                    <a:pt x="4749" y="549"/>
                    <a:pt x="4702" y="552"/>
                    <a:pt x="4656" y="555"/>
                  </a:cubicBezTo>
                  <a:lnTo>
                    <a:pt x="4656" y="555"/>
                  </a:lnTo>
                  <a:cubicBezTo>
                    <a:pt x="4702" y="551"/>
                    <a:pt x="4749" y="548"/>
                    <a:pt x="4795" y="546"/>
                  </a:cubicBezTo>
                  <a:close/>
                  <a:moveTo>
                    <a:pt x="8099" y="0"/>
                  </a:moveTo>
                  <a:cubicBezTo>
                    <a:pt x="7982" y="0"/>
                    <a:pt x="7867" y="19"/>
                    <a:pt x="7759" y="89"/>
                  </a:cubicBezTo>
                  <a:cubicBezTo>
                    <a:pt x="7747" y="112"/>
                    <a:pt x="7722" y="122"/>
                    <a:pt x="7695" y="122"/>
                  </a:cubicBezTo>
                  <a:cubicBezTo>
                    <a:pt x="7676" y="122"/>
                    <a:pt x="7656" y="117"/>
                    <a:pt x="7640" y="109"/>
                  </a:cubicBezTo>
                  <a:cubicBezTo>
                    <a:pt x="7412" y="177"/>
                    <a:pt x="7179" y="187"/>
                    <a:pt x="6944" y="187"/>
                  </a:cubicBezTo>
                  <a:cubicBezTo>
                    <a:pt x="6841" y="187"/>
                    <a:pt x="6737" y="185"/>
                    <a:pt x="6634" y="185"/>
                  </a:cubicBezTo>
                  <a:cubicBezTo>
                    <a:pt x="6356" y="185"/>
                    <a:pt x="6079" y="200"/>
                    <a:pt x="5809" y="308"/>
                  </a:cubicBezTo>
                  <a:cubicBezTo>
                    <a:pt x="5745" y="325"/>
                    <a:pt x="5683" y="332"/>
                    <a:pt x="5622" y="332"/>
                  </a:cubicBezTo>
                  <a:cubicBezTo>
                    <a:pt x="5474" y="332"/>
                    <a:pt x="5333" y="290"/>
                    <a:pt x="5193" y="248"/>
                  </a:cubicBezTo>
                  <a:cubicBezTo>
                    <a:pt x="5034" y="228"/>
                    <a:pt x="4865" y="228"/>
                    <a:pt x="4695" y="228"/>
                  </a:cubicBezTo>
                  <a:cubicBezTo>
                    <a:pt x="4526" y="228"/>
                    <a:pt x="4357" y="228"/>
                    <a:pt x="4198" y="208"/>
                  </a:cubicBezTo>
                  <a:cubicBezTo>
                    <a:pt x="4104" y="200"/>
                    <a:pt x="3996" y="177"/>
                    <a:pt x="3894" y="177"/>
                  </a:cubicBezTo>
                  <a:cubicBezTo>
                    <a:pt x="3737" y="177"/>
                    <a:pt x="3598" y="233"/>
                    <a:pt x="3562" y="487"/>
                  </a:cubicBezTo>
                  <a:cubicBezTo>
                    <a:pt x="3598" y="501"/>
                    <a:pt x="3635" y="514"/>
                    <a:pt x="3672" y="525"/>
                  </a:cubicBezTo>
                  <a:lnTo>
                    <a:pt x="3672" y="525"/>
                  </a:lnTo>
                  <a:cubicBezTo>
                    <a:pt x="3478" y="500"/>
                    <a:pt x="3282" y="462"/>
                    <a:pt x="3084" y="407"/>
                  </a:cubicBezTo>
                  <a:cubicBezTo>
                    <a:pt x="2956" y="384"/>
                    <a:pt x="2821" y="374"/>
                    <a:pt x="2687" y="374"/>
                  </a:cubicBezTo>
                  <a:cubicBezTo>
                    <a:pt x="2592" y="374"/>
                    <a:pt x="2498" y="379"/>
                    <a:pt x="2408" y="387"/>
                  </a:cubicBezTo>
                  <a:cubicBezTo>
                    <a:pt x="2221" y="477"/>
                    <a:pt x="2034" y="504"/>
                    <a:pt x="1848" y="504"/>
                  </a:cubicBezTo>
                  <a:cubicBezTo>
                    <a:pt x="1556" y="504"/>
                    <a:pt x="1264" y="438"/>
                    <a:pt x="973" y="438"/>
                  </a:cubicBezTo>
                  <a:cubicBezTo>
                    <a:pt x="914" y="438"/>
                    <a:pt x="855" y="440"/>
                    <a:pt x="796" y="447"/>
                  </a:cubicBezTo>
                  <a:lnTo>
                    <a:pt x="578" y="367"/>
                  </a:lnTo>
                  <a:cubicBezTo>
                    <a:pt x="504" y="420"/>
                    <a:pt x="436" y="444"/>
                    <a:pt x="371" y="444"/>
                  </a:cubicBezTo>
                  <a:cubicBezTo>
                    <a:pt x="312" y="444"/>
                    <a:pt x="256" y="425"/>
                    <a:pt x="200" y="387"/>
                  </a:cubicBezTo>
                  <a:cubicBezTo>
                    <a:pt x="120" y="387"/>
                    <a:pt x="80" y="447"/>
                    <a:pt x="21" y="506"/>
                  </a:cubicBezTo>
                  <a:cubicBezTo>
                    <a:pt x="1" y="646"/>
                    <a:pt x="1" y="745"/>
                    <a:pt x="80" y="865"/>
                  </a:cubicBezTo>
                  <a:cubicBezTo>
                    <a:pt x="180" y="964"/>
                    <a:pt x="279" y="1044"/>
                    <a:pt x="399" y="1083"/>
                  </a:cubicBezTo>
                  <a:cubicBezTo>
                    <a:pt x="488" y="1113"/>
                    <a:pt x="583" y="1128"/>
                    <a:pt x="675" y="1128"/>
                  </a:cubicBezTo>
                  <a:cubicBezTo>
                    <a:pt x="767" y="1128"/>
                    <a:pt x="856" y="1113"/>
                    <a:pt x="936" y="1083"/>
                  </a:cubicBezTo>
                  <a:cubicBezTo>
                    <a:pt x="1174" y="1024"/>
                    <a:pt x="1413" y="1004"/>
                    <a:pt x="1649" y="1004"/>
                  </a:cubicBezTo>
                  <a:cubicBezTo>
                    <a:pt x="1886" y="1004"/>
                    <a:pt x="2119" y="1024"/>
                    <a:pt x="2348" y="1044"/>
                  </a:cubicBezTo>
                  <a:cubicBezTo>
                    <a:pt x="2600" y="1035"/>
                    <a:pt x="2851" y="1032"/>
                    <a:pt x="3102" y="1032"/>
                  </a:cubicBezTo>
                  <a:cubicBezTo>
                    <a:pt x="3813" y="1032"/>
                    <a:pt x="4520" y="1057"/>
                    <a:pt x="5226" y="1057"/>
                  </a:cubicBezTo>
                  <a:cubicBezTo>
                    <a:pt x="5985" y="1057"/>
                    <a:pt x="6743" y="1028"/>
                    <a:pt x="7500" y="904"/>
                  </a:cubicBezTo>
                  <a:cubicBezTo>
                    <a:pt x="7662" y="831"/>
                    <a:pt x="7803" y="680"/>
                    <a:pt x="7986" y="680"/>
                  </a:cubicBezTo>
                  <a:cubicBezTo>
                    <a:pt x="8050" y="680"/>
                    <a:pt x="8119" y="699"/>
                    <a:pt x="8197" y="745"/>
                  </a:cubicBezTo>
                  <a:cubicBezTo>
                    <a:pt x="8274" y="761"/>
                    <a:pt x="8351" y="770"/>
                    <a:pt x="8427" y="770"/>
                  </a:cubicBezTo>
                  <a:cubicBezTo>
                    <a:pt x="8547" y="770"/>
                    <a:pt x="8664" y="746"/>
                    <a:pt x="8773" y="685"/>
                  </a:cubicBezTo>
                  <a:cubicBezTo>
                    <a:pt x="8893" y="506"/>
                    <a:pt x="8793" y="308"/>
                    <a:pt x="8853" y="148"/>
                  </a:cubicBezTo>
                  <a:cubicBezTo>
                    <a:pt x="8793" y="69"/>
                    <a:pt x="8734" y="9"/>
                    <a:pt x="8654" y="9"/>
                  </a:cubicBezTo>
                  <a:cubicBezTo>
                    <a:pt x="8602" y="20"/>
                    <a:pt x="8549" y="23"/>
                    <a:pt x="8495" y="23"/>
                  </a:cubicBezTo>
                  <a:cubicBezTo>
                    <a:pt x="8363" y="23"/>
                    <a:pt x="8230" y="0"/>
                    <a:pt x="80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000600" y="1488500"/>
              <a:ext cx="178575" cy="40300"/>
            </a:xfrm>
            <a:custGeom>
              <a:avLst/>
              <a:gdLst/>
              <a:ahLst/>
              <a:cxnLst/>
              <a:rect l="l" t="t" r="r" b="b"/>
              <a:pathLst>
                <a:path w="7143" h="1612" extrusionOk="0">
                  <a:moveTo>
                    <a:pt x="349" y="0"/>
                  </a:moveTo>
                  <a:cubicBezTo>
                    <a:pt x="304" y="0"/>
                    <a:pt x="259" y="5"/>
                    <a:pt x="219" y="15"/>
                  </a:cubicBezTo>
                  <a:cubicBezTo>
                    <a:pt x="100" y="55"/>
                    <a:pt x="21" y="174"/>
                    <a:pt x="1" y="294"/>
                  </a:cubicBezTo>
                  <a:cubicBezTo>
                    <a:pt x="1" y="393"/>
                    <a:pt x="21" y="473"/>
                    <a:pt x="100" y="513"/>
                  </a:cubicBezTo>
                  <a:cubicBezTo>
                    <a:pt x="279" y="612"/>
                    <a:pt x="438" y="692"/>
                    <a:pt x="637" y="731"/>
                  </a:cubicBezTo>
                  <a:cubicBezTo>
                    <a:pt x="796" y="791"/>
                    <a:pt x="975" y="791"/>
                    <a:pt x="1115" y="811"/>
                  </a:cubicBezTo>
                  <a:cubicBezTo>
                    <a:pt x="1314" y="811"/>
                    <a:pt x="1512" y="890"/>
                    <a:pt x="1711" y="930"/>
                  </a:cubicBezTo>
                  <a:cubicBezTo>
                    <a:pt x="2487" y="1169"/>
                    <a:pt x="3283" y="1209"/>
                    <a:pt x="4059" y="1328"/>
                  </a:cubicBezTo>
                  <a:lnTo>
                    <a:pt x="4556" y="1328"/>
                  </a:lnTo>
                  <a:cubicBezTo>
                    <a:pt x="4589" y="1324"/>
                    <a:pt x="4621" y="1322"/>
                    <a:pt x="4653" y="1322"/>
                  </a:cubicBezTo>
                  <a:cubicBezTo>
                    <a:pt x="4948" y="1322"/>
                    <a:pt x="5202" y="1479"/>
                    <a:pt x="5471" y="1587"/>
                  </a:cubicBezTo>
                  <a:cubicBezTo>
                    <a:pt x="5548" y="1602"/>
                    <a:pt x="5628" y="1612"/>
                    <a:pt x="5709" y="1612"/>
                  </a:cubicBezTo>
                  <a:cubicBezTo>
                    <a:pt x="5837" y="1612"/>
                    <a:pt x="5966" y="1588"/>
                    <a:pt x="6088" y="1527"/>
                  </a:cubicBezTo>
                  <a:cubicBezTo>
                    <a:pt x="6386" y="1308"/>
                    <a:pt x="6764" y="1368"/>
                    <a:pt x="7063" y="1169"/>
                  </a:cubicBezTo>
                  <a:cubicBezTo>
                    <a:pt x="7142" y="1089"/>
                    <a:pt x="7142" y="1010"/>
                    <a:pt x="7102" y="910"/>
                  </a:cubicBezTo>
                  <a:cubicBezTo>
                    <a:pt x="6685" y="711"/>
                    <a:pt x="6247" y="711"/>
                    <a:pt x="5789" y="632"/>
                  </a:cubicBezTo>
                  <a:cubicBezTo>
                    <a:pt x="4822" y="480"/>
                    <a:pt x="3855" y="292"/>
                    <a:pt x="2854" y="292"/>
                  </a:cubicBezTo>
                  <a:cubicBezTo>
                    <a:pt x="2805" y="292"/>
                    <a:pt x="2755" y="293"/>
                    <a:pt x="2706" y="294"/>
                  </a:cubicBezTo>
                  <a:cubicBezTo>
                    <a:pt x="2567" y="250"/>
                    <a:pt x="2432" y="241"/>
                    <a:pt x="2297" y="241"/>
                  </a:cubicBezTo>
                  <a:cubicBezTo>
                    <a:pt x="2196" y="241"/>
                    <a:pt x="2096" y="246"/>
                    <a:pt x="1994" y="246"/>
                  </a:cubicBezTo>
                  <a:cubicBezTo>
                    <a:pt x="1921" y="246"/>
                    <a:pt x="1846" y="243"/>
                    <a:pt x="1771" y="234"/>
                  </a:cubicBezTo>
                  <a:cubicBezTo>
                    <a:pt x="1711" y="214"/>
                    <a:pt x="1632" y="194"/>
                    <a:pt x="1572" y="174"/>
                  </a:cubicBezTo>
                  <a:cubicBezTo>
                    <a:pt x="1493" y="174"/>
                    <a:pt x="1413" y="174"/>
                    <a:pt x="1333" y="194"/>
                  </a:cubicBezTo>
                  <a:lnTo>
                    <a:pt x="1294" y="194"/>
                  </a:lnTo>
                  <a:cubicBezTo>
                    <a:pt x="1015" y="95"/>
                    <a:pt x="717" y="35"/>
                    <a:pt x="478" y="15"/>
                  </a:cubicBezTo>
                  <a:cubicBezTo>
                    <a:pt x="438" y="5"/>
                    <a:pt x="394" y="0"/>
                    <a:pt x="3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1189875" y="2025150"/>
              <a:ext cx="174575" cy="32300"/>
            </a:xfrm>
            <a:custGeom>
              <a:avLst/>
              <a:gdLst/>
              <a:ahLst/>
              <a:cxnLst/>
              <a:rect l="l" t="t" r="r" b="b"/>
              <a:pathLst>
                <a:path w="6983" h="1292" extrusionOk="0">
                  <a:moveTo>
                    <a:pt x="2202" y="1"/>
                  </a:moveTo>
                  <a:cubicBezTo>
                    <a:pt x="1848" y="1"/>
                    <a:pt x="1494" y="42"/>
                    <a:pt x="1134" y="73"/>
                  </a:cubicBezTo>
                  <a:cubicBezTo>
                    <a:pt x="796" y="212"/>
                    <a:pt x="398" y="153"/>
                    <a:pt x="60" y="352"/>
                  </a:cubicBezTo>
                  <a:cubicBezTo>
                    <a:pt x="0" y="431"/>
                    <a:pt x="0" y="511"/>
                    <a:pt x="60" y="570"/>
                  </a:cubicBezTo>
                  <a:cubicBezTo>
                    <a:pt x="159" y="610"/>
                    <a:pt x="239" y="610"/>
                    <a:pt x="339" y="630"/>
                  </a:cubicBezTo>
                  <a:cubicBezTo>
                    <a:pt x="657" y="909"/>
                    <a:pt x="1035" y="849"/>
                    <a:pt x="1413" y="869"/>
                  </a:cubicBezTo>
                  <a:cubicBezTo>
                    <a:pt x="1518" y="879"/>
                    <a:pt x="1622" y="883"/>
                    <a:pt x="1727" y="883"/>
                  </a:cubicBezTo>
                  <a:cubicBezTo>
                    <a:pt x="1986" y="883"/>
                    <a:pt x="2246" y="860"/>
                    <a:pt x="2505" y="860"/>
                  </a:cubicBezTo>
                  <a:cubicBezTo>
                    <a:pt x="2738" y="860"/>
                    <a:pt x="2970" y="879"/>
                    <a:pt x="3203" y="948"/>
                  </a:cubicBezTo>
                  <a:cubicBezTo>
                    <a:pt x="3241" y="933"/>
                    <a:pt x="3276" y="927"/>
                    <a:pt x="3311" y="927"/>
                  </a:cubicBezTo>
                  <a:cubicBezTo>
                    <a:pt x="3366" y="927"/>
                    <a:pt x="3420" y="944"/>
                    <a:pt x="3482" y="968"/>
                  </a:cubicBezTo>
                  <a:cubicBezTo>
                    <a:pt x="3592" y="1044"/>
                    <a:pt x="3712" y="1063"/>
                    <a:pt x="3836" y="1063"/>
                  </a:cubicBezTo>
                  <a:cubicBezTo>
                    <a:pt x="3953" y="1063"/>
                    <a:pt x="4073" y="1046"/>
                    <a:pt x="4191" y="1046"/>
                  </a:cubicBezTo>
                  <a:cubicBezTo>
                    <a:pt x="4309" y="1046"/>
                    <a:pt x="4426" y="1063"/>
                    <a:pt x="4536" y="1127"/>
                  </a:cubicBezTo>
                  <a:cubicBezTo>
                    <a:pt x="4561" y="1119"/>
                    <a:pt x="4582" y="1114"/>
                    <a:pt x="4603" y="1114"/>
                  </a:cubicBezTo>
                  <a:cubicBezTo>
                    <a:pt x="4632" y="1114"/>
                    <a:pt x="4660" y="1124"/>
                    <a:pt x="4695" y="1147"/>
                  </a:cubicBezTo>
                  <a:cubicBezTo>
                    <a:pt x="4840" y="1213"/>
                    <a:pt x="4987" y="1230"/>
                    <a:pt x="5136" y="1230"/>
                  </a:cubicBezTo>
                  <a:cubicBezTo>
                    <a:pt x="5312" y="1230"/>
                    <a:pt x="5489" y="1205"/>
                    <a:pt x="5664" y="1205"/>
                  </a:cubicBezTo>
                  <a:cubicBezTo>
                    <a:pt x="5746" y="1205"/>
                    <a:pt x="5828" y="1211"/>
                    <a:pt x="5908" y="1227"/>
                  </a:cubicBezTo>
                  <a:cubicBezTo>
                    <a:pt x="6090" y="1236"/>
                    <a:pt x="6281" y="1292"/>
                    <a:pt x="6460" y="1292"/>
                  </a:cubicBezTo>
                  <a:cubicBezTo>
                    <a:pt x="6655" y="1292"/>
                    <a:pt x="6838" y="1227"/>
                    <a:pt x="6983" y="968"/>
                  </a:cubicBezTo>
                  <a:cubicBezTo>
                    <a:pt x="5988" y="252"/>
                    <a:pt x="4814" y="332"/>
                    <a:pt x="3700" y="252"/>
                  </a:cubicBezTo>
                  <a:cubicBezTo>
                    <a:pt x="3590" y="264"/>
                    <a:pt x="3443" y="434"/>
                    <a:pt x="3336" y="434"/>
                  </a:cubicBezTo>
                  <a:cubicBezTo>
                    <a:pt x="3269" y="434"/>
                    <a:pt x="3218" y="367"/>
                    <a:pt x="3203" y="153"/>
                  </a:cubicBezTo>
                  <a:cubicBezTo>
                    <a:pt x="2866" y="37"/>
                    <a:pt x="2534" y="1"/>
                    <a:pt x="22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786750" y="2048675"/>
              <a:ext cx="118900" cy="50950"/>
            </a:xfrm>
            <a:custGeom>
              <a:avLst/>
              <a:gdLst/>
              <a:ahLst/>
              <a:cxnLst/>
              <a:rect l="l" t="t" r="r" b="b"/>
              <a:pathLst>
                <a:path w="4756" h="2038" extrusionOk="0">
                  <a:moveTo>
                    <a:pt x="4140" y="0"/>
                  </a:moveTo>
                  <a:cubicBezTo>
                    <a:pt x="4100" y="0"/>
                    <a:pt x="4059" y="3"/>
                    <a:pt x="4019" y="7"/>
                  </a:cubicBezTo>
                  <a:cubicBezTo>
                    <a:pt x="2965" y="286"/>
                    <a:pt x="1891" y="644"/>
                    <a:pt x="836" y="1042"/>
                  </a:cubicBezTo>
                  <a:cubicBezTo>
                    <a:pt x="598" y="1340"/>
                    <a:pt x="100" y="1241"/>
                    <a:pt x="1" y="1659"/>
                  </a:cubicBezTo>
                  <a:cubicBezTo>
                    <a:pt x="21" y="1738"/>
                    <a:pt x="41" y="1798"/>
                    <a:pt x="100" y="1877"/>
                  </a:cubicBezTo>
                  <a:cubicBezTo>
                    <a:pt x="202" y="1997"/>
                    <a:pt x="305" y="2037"/>
                    <a:pt x="410" y="2037"/>
                  </a:cubicBezTo>
                  <a:cubicBezTo>
                    <a:pt x="634" y="2037"/>
                    <a:pt x="866" y="1852"/>
                    <a:pt x="1106" y="1852"/>
                  </a:cubicBezTo>
                  <a:cubicBezTo>
                    <a:pt x="1129" y="1852"/>
                    <a:pt x="1152" y="1854"/>
                    <a:pt x="1174" y="1857"/>
                  </a:cubicBezTo>
                  <a:cubicBezTo>
                    <a:pt x="1200" y="1854"/>
                    <a:pt x="1227" y="1853"/>
                    <a:pt x="1255" y="1853"/>
                  </a:cubicBezTo>
                  <a:cubicBezTo>
                    <a:pt x="1286" y="1853"/>
                    <a:pt x="1317" y="1854"/>
                    <a:pt x="1349" y="1854"/>
                  </a:cubicBezTo>
                  <a:cubicBezTo>
                    <a:pt x="1446" y="1854"/>
                    <a:pt x="1547" y="1843"/>
                    <a:pt x="1632" y="1758"/>
                  </a:cubicBezTo>
                  <a:cubicBezTo>
                    <a:pt x="1731" y="1678"/>
                    <a:pt x="1891" y="1698"/>
                    <a:pt x="1990" y="1599"/>
                  </a:cubicBezTo>
                  <a:cubicBezTo>
                    <a:pt x="2002" y="1576"/>
                    <a:pt x="2027" y="1566"/>
                    <a:pt x="2054" y="1566"/>
                  </a:cubicBezTo>
                  <a:cubicBezTo>
                    <a:pt x="2073" y="1566"/>
                    <a:pt x="2093" y="1571"/>
                    <a:pt x="2109" y="1579"/>
                  </a:cubicBezTo>
                  <a:cubicBezTo>
                    <a:pt x="2288" y="1479"/>
                    <a:pt x="2507" y="1579"/>
                    <a:pt x="2686" y="1440"/>
                  </a:cubicBezTo>
                  <a:cubicBezTo>
                    <a:pt x="2699" y="1402"/>
                    <a:pt x="2712" y="1388"/>
                    <a:pt x="2734" y="1388"/>
                  </a:cubicBezTo>
                  <a:cubicBezTo>
                    <a:pt x="2747" y="1388"/>
                    <a:pt x="2764" y="1393"/>
                    <a:pt x="2786" y="1400"/>
                  </a:cubicBezTo>
                  <a:cubicBezTo>
                    <a:pt x="2885" y="1380"/>
                    <a:pt x="2965" y="1340"/>
                    <a:pt x="3024" y="1261"/>
                  </a:cubicBezTo>
                  <a:cubicBezTo>
                    <a:pt x="3104" y="1161"/>
                    <a:pt x="3263" y="1181"/>
                    <a:pt x="3363" y="1102"/>
                  </a:cubicBezTo>
                  <a:cubicBezTo>
                    <a:pt x="3377" y="1073"/>
                    <a:pt x="3401" y="1045"/>
                    <a:pt x="3435" y="1045"/>
                  </a:cubicBezTo>
                  <a:cubicBezTo>
                    <a:pt x="3449" y="1045"/>
                    <a:pt x="3465" y="1050"/>
                    <a:pt x="3482" y="1062"/>
                  </a:cubicBezTo>
                  <a:cubicBezTo>
                    <a:pt x="3721" y="962"/>
                    <a:pt x="3999" y="942"/>
                    <a:pt x="4298" y="783"/>
                  </a:cubicBezTo>
                  <a:cubicBezTo>
                    <a:pt x="4397" y="743"/>
                    <a:pt x="4497" y="664"/>
                    <a:pt x="4576" y="564"/>
                  </a:cubicBezTo>
                  <a:cubicBezTo>
                    <a:pt x="4656" y="405"/>
                    <a:pt x="4755" y="266"/>
                    <a:pt x="4556" y="107"/>
                  </a:cubicBezTo>
                  <a:cubicBezTo>
                    <a:pt x="4417" y="30"/>
                    <a:pt x="4279" y="0"/>
                    <a:pt x="4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857275" y="779525"/>
              <a:ext cx="189500" cy="50750"/>
            </a:xfrm>
            <a:custGeom>
              <a:avLst/>
              <a:gdLst/>
              <a:ahLst/>
              <a:cxnLst/>
              <a:rect l="l" t="t" r="r" b="b"/>
              <a:pathLst>
                <a:path w="7580" h="2030" extrusionOk="0">
                  <a:moveTo>
                    <a:pt x="7097" y="0"/>
                  </a:moveTo>
                  <a:cubicBezTo>
                    <a:pt x="7007" y="0"/>
                    <a:pt x="6919" y="26"/>
                    <a:pt x="6843" y="87"/>
                  </a:cubicBezTo>
                  <a:cubicBezTo>
                    <a:pt x="6755" y="161"/>
                    <a:pt x="6658" y="178"/>
                    <a:pt x="6558" y="178"/>
                  </a:cubicBezTo>
                  <a:cubicBezTo>
                    <a:pt x="6475" y="178"/>
                    <a:pt x="6391" y="167"/>
                    <a:pt x="6308" y="167"/>
                  </a:cubicBezTo>
                  <a:cubicBezTo>
                    <a:pt x="6196" y="167"/>
                    <a:pt x="6086" y="188"/>
                    <a:pt x="5988" y="286"/>
                  </a:cubicBezTo>
                  <a:lnTo>
                    <a:pt x="6008" y="286"/>
                  </a:lnTo>
                  <a:cubicBezTo>
                    <a:pt x="5889" y="345"/>
                    <a:pt x="5749" y="345"/>
                    <a:pt x="5650" y="425"/>
                  </a:cubicBezTo>
                  <a:cubicBezTo>
                    <a:pt x="5609" y="439"/>
                    <a:pt x="5586" y="462"/>
                    <a:pt x="5557" y="462"/>
                  </a:cubicBezTo>
                  <a:cubicBezTo>
                    <a:pt x="5544" y="462"/>
                    <a:pt x="5529" y="457"/>
                    <a:pt x="5511" y="445"/>
                  </a:cubicBezTo>
                  <a:cubicBezTo>
                    <a:pt x="5398" y="505"/>
                    <a:pt x="5279" y="518"/>
                    <a:pt x="5156" y="518"/>
                  </a:cubicBezTo>
                  <a:cubicBezTo>
                    <a:pt x="5058" y="518"/>
                    <a:pt x="4959" y="509"/>
                    <a:pt x="4859" y="509"/>
                  </a:cubicBezTo>
                  <a:cubicBezTo>
                    <a:pt x="4709" y="509"/>
                    <a:pt x="4560" y="528"/>
                    <a:pt x="4417" y="624"/>
                  </a:cubicBezTo>
                  <a:lnTo>
                    <a:pt x="4456" y="624"/>
                  </a:lnTo>
                  <a:cubicBezTo>
                    <a:pt x="4277" y="743"/>
                    <a:pt x="4058" y="644"/>
                    <a:pt x="3899" y="783"/>
                  </a:cubicBezTo>
                  <a:cubicBezTo>
                    <a:pt x="3800" y="783"/>
                    <a:pt x="3700" y="803"/>
                    <a:pt x="3601" y="803"/>
                  </a:cubicBezTo>
                  <a:cubicBezTo>
                    <a:pt x="3521" y="858"/>
                    <a:pt x="3430" y="872"/>
                    <a:pt x="3334" y="872"/>
                  </a:cubicBezTo>
                  <a:cubicBezTo>
                    <a:pt x="3241" y="872"/>
                    <a:pt x="3142" y="859"/>
                    <a:pt x="3045" y="859"/>
                  </a:cubicBezTo>
                  <a:cubicBezTo>
                    <a:pt x="2919" y="859"/>
                    <a:pt x="2795" y="881"/>
                    <a:pt x="2686" y="982"/>
                  </a:cubicBezTo>
                  <a:cubicBezTo>
                    <a:pt x="2623" y="998"/>
                    <a:pt x="2558" y="1001"/>
                    <a:pt x="2492" y="1001"/>
                  </a:cubicBezTo>
                  <a:cubicBezTo>
                    <a:pt x="2443" y="1001"/>
                    <a:pt x="2393" y="999"/>
                    <a:pt x="2344" y="999"/>
                  </a:cubicBezTo>
                  <a:cubicBezTo>
                    <a:pt x="2209" y="999"/>
                    <a:pt x="2078" y="1013"/>
                    <a:pt x="1970" y="1121"/>
                  </a:cubicBezTo>
                  <a:cubicBezTo>
                    <a:pt x="1890" y="1121"/>
                    <a:pt x="1791" y="1141"/>
                    <a:pt x="1691" y="1141"/>
                  </a:cubicBezTo>
                  <a:cubicBezTo>
                    <a:pt x="1604" y="1205"/>
                    <a:pt x="1500" y="1211"/>
                    <a:pt x="1392" y="1211"/>
                  </a:cubicBezTo>
                  <a:cubicBezTo>
                    <a:pt x="1365" y="1211"/>
                    <a:pt x="1338" y="1211"/>
                    <a:pt x="1311" y="1211"/>
                  </a:cubicBezTo>
                  <a:cubicBezTo>
                    <a:pt x="1174" y="1211"/>
                    <a:pt x="1035" y="1221"/>
                    <a:pt x="915" y="1340"/>
                  </a:cubicBezTo>
                  <a:cubicBezTo>
                    <a:pt x="852" y="1408"/>
                    <a:pt x="770" y="1427"/>
                    <a:pt x="680" y="1427"/>
                  </a:cubicBezTo>
                  <a:cubicBezTo>
                    <a:pt x="574" y="1427"/>
                    <a:pt x="458" y="1401"/>
                    <a:pt x="350" y="1401"/>
                  </a:cubicBezTo>
                  <a:cubicBezTo>
                    <a:pt x="201" y="1401"/>
                    <a:pt x="68" y="1449"/>
                    <a:pt x="0" y="1678"/>
                  </a:cubicBezTo>
                  <a:cubicBezTo>
                    <a:pt x="100" y="1837"/>
                    <a:pt x="279" y="1937"/>
                    <a:pt x="458" y="1996"/>
                  </a:cubicBezTo>
                  <a:cubicBezTo>
                    <a:pt x="551" y="2020"/>
                    <a:pt x="651" y="2029"/>
                    <a:pt x="754" y="2029"/>
                  </a:cubicBezTo>
                  <a:cubicBezTo>
                    <a:pt x="827" y="2029"/>
                    <a:pt x="901" y="2025"/>
                    <a:pt x="975" y="2016"/>
                  </a:cubicBezTo>
                  <a:cubicBezTo>
                    <a:pt x="3104" y="1599"/>
                    <a:pt x="5272" y="1221"/>
                    <a:pt x="7361" y="624"/>
                  </a:cubicBezTo>
                  <a:cubicBezTo>
                    <a:pt x="7440" y="584"/>
                    <a:pt x="7520" y="524"/>
                    <a:pt x="7560" y="445"/>
                  </a:cubicBezTo>
                  <a:cubicBezTo>
                    <a:pt x="7579" y="345"/>
                    <a:pt x="7560" y="286"/>
                    <a:pt x="7520" y="206"/>
                  </a:cubicBezTo>
                  <a:cubicBezTo>
                    <a:pt x="7440" y="107"/>
                    <a:pt x="7321" y="27"/>
                    <a:pt x="7182" y="7"/>
                  </a:cubicBezTo>
                  <a:cubicBezTo>
                    <a:pt x="7153" y="2"/>
                    <a:pt x="7125" y="0"/>
                    <a:pt x="70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706075" y="818225"/>
              <a:ext cx="161675" cy="44550"/>
            </a:xfrm>
            <a:custGeom>
              <a:avLst/>
              <a:gdLst/>
              <a:ahLst/>
              <a:cxnLst/>
              <a:rect l="l" t="t" r="r" b="b"/>
              <a:pathLst>
                <a:path w="6467" h="1782" extrusionOk="0">
                  <a:moveTo>
                    <a:pt x="5436" y="0"/>
                  </a:moveTo>
                  <a:cubicBezTo>
                    <a:pt x="5128" y="0"/>
                    <a:pt x="4826" y="67"/>
                    <a:pt x="4517" y="269"/>
                  </a:cubicBezTo>
                  <a:cubicBezTo>
                    <a:pt x="4484" y="302"/>
                    <a:pt x="4457" y="317"/>
                    <a:pt x="4429" y="317"/>
                  </a:cubicBezTo>
                  <a:cubicBezTo>
                    <a:pt x="4407" y="317"/>
                    <a:pt x="4384" y="307"/>
                    <a:pt x="4357" y="289"/>
                  </a:cubicBezTo>
                  <a:cubicBezTo>
                    <a:pt x="4218" y="429"/>
                    <a:pt x="3979" y="329"/>
                    <a:pt x="3820" y="448"/>
                  </a:cubicBezTo>
                  <a:cubicBezTo>
                    <a:pt x="3797" y="472"/>
                    <a:pt x="3774" y="481"/>
                    <a:pt x="3746" y="481"/>
                  </a:cubicBezTo>
                  <a:cubicBezTo>
                    <a:pt x="3727" y="481"/>
                    <a:pt x="3706" y="477"/>
                    <a:pt x="3681" y="468"/>
                  </a:cubicBezTo>
                  <a:cubicBezTo>
                    <a:pt x="2925" y="568"/>
                    <a:pt x="2129" y="588"/>
                    <a:pt x="1393" y="966"/>
                  </a:cubicBezTo>
                  <a:cubicBezTo>
                    <a:pt x="1312" y="1047"/>
                    <a:pt x="1210" y="1059"/>
                    <a:pt x="1105" y="1059"/>
                  </a:cubicBezTo>
                  <a:cubicBezTo>
                    <a:pt x="1066" y="1059"/>
                    <a:pt x="1027" y="1057"/>
                    <a:pt x="988" y="1057"/>
                  </a:cubicBezTo>
                  <a:cubicBezTo>
                    <a:pt x="879" y="1057"/>
                    <a:pt x="775" y="1070"/>
                    <a:pt x="697" y="1165"/>
                  </a:cubicBezTo>
                  <a:lnTo>
                    <a:pt x="737" y="1165"/>
                  </a:lnTo>
                  <a:cubicBezTo>
                    <a:pt x="692" y="1220"/>
                    <a:pt x="625" y="1235"/>
                    <a:pt x="550" y="1235"/>
                  </a:cubicBezTo>
                  <a:cubicBezTo>
                    <a:pt x="465" y="1235"/>
                    <a:pt x="369" y="1216"/>
                    <a:pt x="282" y="1216"/>
                  </a:cubicBezTo>
                  <a:cubicBezTo>
                    <a:pt x="140" y="1216"/>
                    <a:pt x="19" y="1265"/>
                    <a:pt x="1" y="1523"/>
                  </a:cubicBezTo>
                  <a:cubicBezTo>
                    <a:pt x="180" y="1682"/>
                    <a:pt x="399" y="1761"/>
                    <a:pt x="657" y="1781"/>
                  </a:cubicBezTo>
                  <a:cubicBezTo>
                    <a:pt x="2488" y="1483"/>
                    <a:pt x="4318" y="1045"/>
                    <a:pt x="6108" y="588"/>
                  </a:cubicBezTo>
                  <a:cubicBezTo>
                    <a:pt x="6267" y="568"/>
                    <a:pt x="6406" y="448"/>
                    <a:pt x="6466" y="269"/>
                  </a:cubicBezTo>
                  <a:cubicBezTo>
                    <a:pt x="6367" y="130"/>
                    <a:pt x="6227" y="90"/>
                    <a:pt x="6068" y="70"/>
                  </a:cubicBezTo>
                  <a:cubicBezTo>
                    <a:pt x="5852" y="30"/>
                    <a:pt x="5643" y="0"/>
                    <a:pt x="5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492350" y="761650"/>
              <a:ext cx="149225" cy="23350"/>
            </a:xfrm>
            <a:custGeom>
              <a:avLst/>
              <a:gdLst/>
              <a:ahLst/>
              <a:cxnLst/>
              <a:rect l="l" t="t" r="r" b="b"/>
              <a:pathLst>
                <a:path w="5969" h="934" extrusionOk="0">
                  <a:moveTo>
                    <a:pt x="4253" y="0"/>
                  </a:moveTo>
                  <a:cubicBezTo>
                    <a:pt x="3993" y="0"/>
                    <a:pt x="3735" y="26"/>
                    <a:pt x="3482" y="125"/>
                  </a:cubicBezTo>
                  <a:cubicBezTo>
                    <a:pt x="3462" y="135"/>
                    <a:pt x="3447" y="140"/>
                    <a:pt x="3429" y="140"/>
                  </a:cubicBezTo>
                  <a:cubicBezTo>
                    <a:pt x="3412" y="140"/>
                    <a:pt x="3392" y="135"/>
                    <a:pt x="3362" y="125"/>
                  </a:cubicBezTo>
                  <a:cubicBezTo>
                    <a:pt x="3248" y="127"/>
                    <a:pt x="3133" y="128"/>
                    <a:pt x="3019" y="128"/>
                  </a:cubicBezTo>
                  <a:cubicBezTo>
                    <a:pt x="2640" y="128"/>
                    <a:pt x="2261" y="120"/>
                    <a:pt x="1881" y="120"/>
                  </a:cubicBezTo>
                  <a:cubicBezTo>
                    <a:pt x="1258" y="120"/>
                    <a:pt x="632" y="143"/>
                    <a:pt x="0" y="265"/>
                  </a:cubicBezTo>
                  <a:cubicBezTo>
                    <a:pt x="0" y="702"/>
                    <a:pt x="378" y="702"/>
                    <a:pt x="657" y="822"/>
                  </a:cubicBezTo>
                  <a:cubicBezTo>
                    <a:pt x="1160" y="897"/>
                    <a:pt x="1675" y="914"/>
                    <a:pt x="2192" y="914"/>
                  </a:cubicBezTo>
                  <a:cubicBezTo>
                    <a:pt x="2636" y="914"/>
                    <a:pt x="3081" y="901"/>
                    <a:pt x="3521" y="901"/>
                  </a:cubicBezTo>
                  <a:cubicBezTo>
                    <a:pt x="3886" y="901"/>
                    <a:pt x="4260" y="934"/>
                    <a:pt x="4635" y="934"/>
                  </a:cubicBezTo>
                  <a:cubicBezTo>
                    <a:pt x="5036" y="934"/>
                    <a:pt x="5438" y="896"/>
                    <a:pt x="5829" y="742"/>
                  </a:cubicBezTo>
                  <a:cubicBezTo>
                    <a:pt x="5928" y="663"/>
                    <a:pt x="5948" y="603"/>
                    <a:pt x="5968" y="503"/>
                  </a:cubicBezTo>
                  <a:cubicBezTo>
                    <a:pt x="5769" y="225"/>
                    <a:pt x="5332" y="404"/>
                    <a:pt x="5192" y="26"/>
                  </a:cubicBezTo>
                  <a:cubicBezTo>
                    <a:pt x="5152" y="27"/>
                    <a:pt x="5111" y="28"/>
                    <a:pt x="5070" y="28"/>
                  </a:cubicBezTo>
                  <a:cubicBezTo>
                    <a:pt x="4797" y="28"/>
                    <a:pt x="4523" y="0"/>
                    <a:pt x="4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071225" y="1971375"/>
              <a:ext cx="103950" cy="49150"/>
            </a:xfrm>
            <a:custGeom>
              <a:avLst/>
              <a:gdLst/>
              <a:ahLst/>
              <a:cxnLst/>
              <a:rect l="l" t="t" r="r" b="b"/>
              <a:pathLst>
                <a:path w="4158" h="1966" extrusionOk="0">
                  <a:moveTo>
                    <a:pt x="3761" y="0"/>
                  </a:moveTo>
                  <a:cubicBezTo>
                    <a:pt x="3584" y="0"/>
                    <a:pt x="3416" y="81"/>
                    <a:pt x="3263" y="175"/>
                  </a:cubicBezTo>
                  <a:cubicBezTo>
                    <a:pt x="3163" y="215"/>
                    <a:pt x="3064" y="275"/>
                    <a:pt x="2964" y="334"/>
                  </a:cubicBezTo>
                  <a:cubicBezTo>
                    <a:pt x="2885" y="374"/>
                    <a:pt x="2845" y="414"/>
                    <a:pt x="2765" y="434"/>
                  </a:cubicBezTo>
                  <a:cubicBezTo>
                    <a:pt x="2567" y="513"/>
                    <a:pt x="2348" y="533"/>
                    <a:pt x="2149" y="593"/>
                  </a:cubicBezTo>
                  <a:cubicBezTo>
                    <a:pt x="1691" y="673"/>
                    <a:pt x="1254" y="891"/>
                    <a:pt x="796" y="1031"/>
                  </a:cubicBezTo>
                  <a:cubicBezTo>
                    <a:pt x="657" y="1090"/>
                    <a:pt x="538" y="1130"/>
                    <a:pt x="378" y="1190"/>
                  </a:cubicBezTo>
                  <a:cubicBezTo>
                    <a:pt x="299" y="1210"/>
                    <a:pt x="259" y="1269"/>
                    <a:pt x="179" y="1289"/>
                  </a:cubicBezTo>
                  <a:cubicBezTo>
                    <a:pt x="80" y="1369"/>
                    <a:pt x="40" y="1428"/>
                    <a:pt x="0" y="1568"/>
                  </a:cubicBezTo>
                  <a:cubicBezTo>
                    <a:pt x="49" y="1700"/>
                    <a:pt x="104" y="1760"/>
                    <a:pt x="197" y="1760"/>
                  </a:cubicBezTo>
                  <a:cubicBezTo>
                    <a:pt x="259" y="1760"/>
                    <a:pt x="336" y="1734"/>
                    <a:pt x="438" y="1687"/>
                  </a:cubicBezTo>
                  <a:cubicBezTo>
                    <a:pt x="640" y="1581"/>
                    <a:pt x="871" y="1497"/>
                    <a:pt x="1109" y="1497"/>
                  </a:cubicBezTo>
                  <a:cubicBezTo>
                    <a:pt x="1315" y="1497"/>
                    <a:pt x="1527" y="1560"/>
                    <a:pt x="1731" y="1727"/>
                  </a:cubicBezTo>
                  <a:cubicBezTo>
                    <a:pt x="1791" y="1806"/>
                    <a:pt x="1870" y="1966"/>
                    <a:pt x="1970" y="1966"/>
                  </a:cubicBezTo>
                  <a:cubicBezTo>
                    <a:pt x="2169" y="1966"/>
                    <a:pt x="2169" y="1806"/>
                    <a:pt x="2129" y="1667"/>
                  </a:cubicBezTo>
                  <a:cubicBezTo>
                    <a:pt x="2069" y="1508"/>
                    <a:pt x="2049" y="1389"/>
                    <a:pt x="2189" y="1289"/>
                  </a:cubicBezTo>
                  <a:cubicBezTo>
                    <a:pt x="2203" y="1279"/>
                    <a:pt x="2218" y="1274"/>
                    <a:pt x="2233" y="1274"/>
                  </a:cubicBezTo>
                  <a:cubicBezTo>
                    <a:pt x="2317" y="1274"/>
                    <a:pt x="2399" y="1420"/>
                    <a:pt x="2472" y="1420"/>
                  </a:cubicBezTo>
                  <a:cubicBezTo>
                    <a:pt x="2506" y="1420"/>
                    <a:pt x="2538" y="1387"/>
                    <a:pt x="2567" y="1289"/>
                  </a:cubicBezTo>
                  <a:cubicBezTo>
                    <a:pt x="2626" y="1170"/>
                    <a:pt x="2547" y="971"/>
                    <a:pt x="2746" y="931"/>
                  </a:cubicBezTo>
                  <a:cubicBezTo>
                    <a:pt x="2845" y="931"/>
                    <a:pt x="2825" y="1090"/>
                    <a:pt x="2865" y="1130"/>
                  </a:cubicBezTo>
                  <a:cubicBezTo>
                    <a:pt x="2936" y="1201"/>
                    <a:pt x="3037" y="1211"/>
                    <a:pt x="3140" y="1211"/>
                  </a:cubicBezTo>
                  <a:cubicBezTo>
                    <a:pt x="3182" y="1211"/>
                    <a:pt x="3223" y="1210"/>
                    <a:pt x="3263" y="1210"/>
                  </a:cubicBezTo>
                  <a:cubicBezTo>
                    <a:pt x="3322" y="1170"/>
                    <a:pt x="3322" y="1090"/>
                    <a:pt x="3263" y="1031"/>
                  </a:cubicBezTo>
                  <a:lnTo>
                    <a:pt x="3442" y="871"/>
                  </a:lnTo>
                  <a:cubicBezTo>
                    <a:pt x="3561" y="513"/>
                    <a:pt x="4158" y="613"/>
                    <a:pt x="4138" y="135"/>
                  </a:cubicBezTo>
                  <a:cubicBezTo>
                    <a:pt x="4009" y="38"/>
                    <a:pt x="3882" y="0"/>
                    <a:pt x="37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1250050" y="1253150"/>
              <a:ext cx="50750" cy="123550"/>
            </a:xfrm>
            <a:custGeom>
              <a:avLst/>
              <a:gdLst/>
              <a:ahLst/>
              <a:cxnLst/>
              <a:rect l="l" t="t" r="r" b="b"/>
              <a:pathLst>
                <a:path w="2030" h="4942" extrusionOk="0">
                  <a:moveTo>
                    <a:pt x="896" y="0"/>
                  </a:moveTo>
                  <a:lnTo>
                    <a:pt x="896" y="0"/>
                  </a:lnTo>
                  <a:cubicBezTo>
                    <a:pt x="0" y="279"/>
                    <a:pt x="418" y="995"/>
                    <a:pt x="319" y="1552"/>
                  </a:cubicBezTo>
                  <a:cubicBezTo>
                    <a:pt x="279" y="1671"/>
                    <a:pt x="279" y="1830"/>
                    <a:pt x="339" y="1950"/>
                  </a:cubicBezTo>
                  <a:cubicBezTo>
                    <a:pt x="339" y="2069"/>
                    <a:pt x="378" y="2168"/>
                    <a:pt x="378" y="2268"/>
                  </a:cubicBezTo>
                  <a:cubicBezTo>
                    <a:pt x="577" y="2725"/>
                    <a:pt x="339" y="3223"/>
                    <a:pt x="518" y="3680"/>
                  </a:cubicBezTo>
                  <a:cubicBezTo>
                    <a:pt x="537" y="3819"/>
                    <a:pt x="537" y="3919"/>
                    <a:pt x="577" y="4018"/>
                  </a:cubicBezTo>
                  <a:cubicBezTo>
                    <a:pt x="592" y="4061"/>
                    <a:pt x="606" y="4094"/>
                    <a:pt x="643" y="4094"/>
                  </a:cubicBezTo>
                  <a:cubicBezTo>
                    <a:pt x="657" y="4094"/>
                    <a:pt x="674" y="4089"/>
                    <a:pt x="697" y="4078"/>
                  </a:cubicBezTo>
                  <a:cubicBezTo>
                    <a:pt x="776" y="4058"/>
                    <a:pt x="796" y="4018"/>
                    <a:pt x="796" y="3939"/>
                  </a:cubicBezTo>
                  <a:lnTo>
                    <a:pt x="876" y="3939"/>
                  </a:lnTo>
                  <a:lnTo>
                    <a:pt x="836" y="4018"/>
                  </a:lnTo>
                  <a:cubicBezTo>
                    <a:pt x="796" y="4058"/>
                    <a:pt x="736" y="4118"/>
                    <a:pt x="697" y="4178"/>
                  </a:cubicBezTo>
                  <a:lnTo>
                    <a:pt x="697" y="4257"/>
                  </a:lnTo>
                  <a:lnTo>
                    <a:pt x="736" y="4337"/>
                  </a:lnTo>
                  <a:lnTo>
                    <a:pt x="796" y="4376"/>
                  </a:lnTo>
                  <a:lnTo>
                    <a:pt x="796" y="4456"/>
                  </a:lnTo>
                  <a:cubicBezTo>
                    <a:pt x="816" y="4555"/>
                    <a:pt x="896" y="4635"/>
                    <a:pt x="935" y="4715"/>
                  </a:cubicBezTo>
                  <a:lnTo>
                    <a:pt x="935" y="4735"/>
                  </a:lnTo>
                  <a:cubicBezTo>
                    <a:pt x="1015" y="4754"/>
                    <a:pt x="1075" y="4814"/>
                    <a:pt x="1094" y="4874"/>
                  </a:cubicBezTo>
                  <a:lnTo>
                    <a:pt x="1114" y="4914"/>
                  </a:lnTo>
                  <a:cubicBezTo>
                    <a:pt x="1157" y="4928"/>
                    <a:pt x="1199" y="4942"/>
                    <a:pt x="1248" y="4942"/>
                  </a:cubicBezTo>
                  <a:cubicBezTo>
                    <a:pt x="1268" y="4942"/>
                    <a:pt x="1290" y="4939"/>
                    <a:pt x="1313" y="4933"/>
                  </a:cubicBezTo>
                  <a:cubicBezTo>
                    <a:pt x="1512" y="4774"/>
                    <a:pt x="1811" y="4814"/>
                    <a:pt x="1990" y="4615"/>
                  </a:cubicBezTo>
                  <a:cubicBezTo>
                    <a:pt x="2010" y="4555"/>
                    <a:pt x="2029" y="4476"/>
                    <a:pt x="2029" y="4416"/>
                  </a:cubicBezTo>
                  <a:cubicBezTo>
                    <a:pt x="1990" y="4337"/>
                    <a:pt x="1970" y="4277"/>
                    <a:pt x="1890" y="4237"/>
                  </a:cubicBezTo>
                  <a:cubicBezTo>
                    <a:pt x="1711" y="4158"/>
                    <a:pt x="1572" y="4038"/>
                    <a:pt x="1492" y="3859"/>
                  </a:cubicBezTo>
                  <a:cubicBezTo>
                    <a:pt x="1313" y="3382"/>
                    <a:pt x="1273" y="2865"/>
                    <a:pt x="1114" y="2367"/>
                  </a:cubicBezTo>
                  <a:cubicBezTo>
                    <a:pt x="876" y="1591"/>
                    <a:pt x="1134" y="776"/>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1094375" y="1750850"/>
              <a:ext cx="23400" cy="134050"/>
            </a:xfrm>
            <a:custGeom>
              <a:avLst/>
              <a:gdLst/>
              <a:ahLst/>
              <a:cxnLst/>
              <a:rect l="l" t="t" r="r" b="b"/>
              <a:pathLst>
                <a:path w="936" h="5362" extrusionOk="0">
                  <a:moveTo>
                    <a:pt x="384" y="1"/>
                  </a:moveTo>
                  <a:cubicBezTo>
                    <a:pt x="171" y="1"/>
                    <a:pt x="180" y="288"/>
                    <a:pt x="100" y="462"/>
                  </a:cubicBezTo>
                  <a:cubicBezTo>
                    <a:pt x="61" y="641"/>
                    <a:pt x="61" y="820"/>
                    <a:pt x="80" y="979"/>
                  </a:cubicBezTo>
                  <a:cubicBezTo>
                    <a:pt x="180" y="1218"/>
                    <a:pt x="61" y="1437"/>
                    <a:pt x="80" y="1656"/>
                  </a:cubicBezTo>
                  <a:cubicBezTo>
                    <a:pt x="100" y="2730"/>
                    <a:pt x="1" y="3804"/>
                    <a:pt x="339" y="4839"/>
                  </a:cubicBezTo>
                  <a:lnTo>
                    <a:pt x="339" y="5018"/>
                  </a:lnTo>
                  <a:cubicBezTo>
                    <a:pt x="267" y="5198"/>
                    <a:pt x="260" y="5361"/>
                    <a:pt x="466" y="5361"/>
                  </a:cubicBezTo>
                  <a:cubicBezTo>
                    <a:pt x="488" y="5361"/>
                    <a:pt x="512" y="5360"/>
                    <a:pt x="538" y="5356"/>
                  </a:cubicBezTo>
                  <a:cubicBezTo>
                    <a:pt x="737" y="5137"/>
                    <a:pt x="757" y="4839"/>
                    <a:pt x="856" y="4560"/>
                  </a:cubicBezTo>
                  <a:cubicBezTo>
                    <a:pt x="936" y="3068"/>
                    <a:pt x="836" y="1556"/>
                    <a:pt x="598" y="64"/>
                  </a:cubicBezTo>
                  <a:cubicBezTo>
                    <a:pt x="508" y="20"/>
                    <a:pt x="439" y="1"/>
                    <a:pt x="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578275" y="852300"/>
              <a:ext cx="141275" cy="45900"/>
            </a:xfrm>
            <a:custGeom>
              <a:avLst/>
              <a:gdLst/>
              <a:ahLst/>
              <a:cxnLst/>
              <a:rect l="l" t="t" r="r" b="b"/>
              <a:pathLst>
                <a:path w="5651" h="1836" extrusionOk="0">
                  <a:moveTo>
                    <a:pt x="4775" y="1"/>
                  </a:moveTo>
                  <a:cubicBezTo>
                    <a:pt x="4596" y="80"/>
                    <a:pt x="4417" y="60"/>
                    <a:pt x="4258" y="120"/>
                  </a:cubicBezTo>
                  <a:cubicBezTo>
                    <a:pt x="4178" y="160"/>
                    <a:pt x="4118" y="180"/>
                    <a:pt x="4059" y="199"/>
                  </a:cubicBezTo>
                  <a:cubicBezTo>
                    <a:pt x="3959" y="319"/>
                    <a:pt x="3800" y="319"/>
                    <a:pt x="3661" y="319"/>
                  </a:cubicBezTo>
                  <a:cubicBezTo>
                    <a:pt x="3502" y="359"/>
                    <a:pt x="3362" y="299"/>
                    <a:pt x="3223" y="418"/>
                  </a:cubicBezTo>
                  <a:cubicBezTo>
                    <a:pt x="2825" y="597"/>
                    <a:pt x="2328" y="398"/>
                    <a:pt x="2010" y="796"/>
                  </a:cubicBezTo>
                  <a:cubicBezTo>
                    <a:pt x="1632" y="896"/>
                    <a:pt x="1274" y="975"/>
                    <a:pt x="935" y="1154"/>
                  </a:cubicBezTo>
                  <a:cubicBezTo>
                    <a:pt x="851" y="1222"/>
                    <a:pt x="748" y="1232"/>
                    <a:pt x="643" y="1232"/>
                  </a:cubicBezTo>
                  <a:cubicBezTo>
                    <a:pt x="598" y="1232"/>
                    <a:pt x="552" y="1230"/>
                    <a:pt x="508" y="1230"/>
                  </a:cubicBezTo>
                  <a:cubicBezTo>
                    <a:pt x="411" y="1230"/>
                    <a:pt x="317" y="1239"/>
                    <a:pt x="239" y="1294"/>
                  </a:cubicBezTo>
                  <a:cubicBezTo>
                    <a:pt x="226" y="1307"/>
                    <a:pt x="202" y="1330"/>
                    <a:pt x="170" y="1330"/>
                  </a:cubicBezTo>
                  <a:cubicBezTo>
                    <a:pt x="155" y="1330"/>
                    <a:pt x="138" y="1326"/>
                    <a:pt x="120" y="1313"/>
                  </a:cubicBezTo>
                  <a:cubicBezTo>
                    <a:pt x="20" y="1373"/>
                    <a:pt x="1" y="1413"/>
                    <a:pt x="40" y="1512"/>
                  </a:cubicBezTo>
                  <a:cubicBezTo>
                    <a:pt x="180" y="1672"/>
                    <a:pt x="299" y="1751"/>
                    <a:pt x="478" y="1791"/>
                  </a:cubicBezTo>
                  <a:cubicBezTo>
                    <a:pt x="583" y="1822"/>
                    <a:pt x="684" y="1835"/>
                    <a:pt x="782" y="1835"/>
                  </a:cubicBezTo>
                  <a:cubicBezTo>
                    <a:pt x="1001" y="1835"/>
                    <a:pt x="1207" y="1768"/>
                    <a:pt x="1413" y="1672"/>
                  </a:cubicBezTo>
                  <a:cubicBezTo>
                    <a:pt x="1592" y="1592"/>
                    <a:pt x="1771" y="1512"/>
                    <a:pt x="1930" y="1492"/>
                  </a:cubicBezTo>
                  <a:cubicBezTo>
                    <a:pt x="1990" y="1492"/>
                    <a:pt x="2069" y="1473"/>
                    <a:pt x="2129" y="1453"/>
                  </a:cubicBezTo>
                  <a:cubicBezTo>
                    <a:pt x="2268" y="1393"/>
                    <a:pt x="2408" y="1373"/>
                    <a:pt x="2527" y="1313"/>
                  </a:cubicBezTo>
                  <a:cubicBezTo>
                    <a:pt x="2606" y="1294"/>
                    <a:pt x="2666" y="1274"/>
                    <a:pt x="2726" y="1254"/>
                  </a:cubicBezTo>
                  <a:cubicBezTo>
                    <a:pt x="2905" y="1194"/>
                    <a:pt x="3064" y="1174"/>
                    <a:pt x="3223" y="1115"/>
                  </a:cubicBezTo>
                  <a:cubicBezTo>
                    <a:pt x="3382" y="1095"/>
                    <a:pt x="3482" y="1015"/>
                    <a:pt x="3601" y="955"/>
                  </a:cubicBezTo>
                  <a:cubicBezTo>
                    <a:pt x="3720" y="896"/>
                    <a:pt x="3860" y="836"/>
                    <a:pt x="3979" y="816"/>
                  </a:cubicBezTo>
                  <a:lnTo>
                    <a:pt x="4277" y="756"/>
                  </a:lnTo>
                  <a:cubicBezTo>
                    <a:pt x="4397" y="697"/>
                    <a:pt x="4556" y="677"/>
                    <a:pt x="4675" y="657"/>
                  </a:cubicBezTo>
                  <a:lnTo>
                    <a:pt x="4974" y="577"/>
                  </a:lnTo>
                  <a:cubicBezTo>
                    <a:pt x="5153" y="518"/>
                    <a:pt x="5312" y="498"/>
                    <a:pt x="5491" y="418"/>
                  </a:cubicBezTo>
                  <a:cubicBezTo>
                    <a:pt x="5551" y="398"/>
                    <a:pt x="5590" y="359"/>
                    <a:pt x="5650" y="279"/>
                  </a:cubicBezTo>
                  <a:cubicBezTo>
                    <a:pt x="5511" y="80"/>
                    <a:pt x="5292" y="120"/>
                    <a:pt x="5093" y="100"/>
                  </a:cubicBezTo>
                  <a:cubicBezTo>
                    <a:pt x="5013" y="20"/>
                    <a:pt x="4914" y="20"/>
                    <a:pt x="4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1318175" y="1205075"/>
              <a:ext cx="94025" cy="35150"/>
            </a:xfrm>
            <a:custGeom>
              <a:avLst/>
              <a:gdLst/>
              <a:ahLst/>
              <a:cxnLst/>
              <a:rect l="l" t="t" r="r" b="b"/>
              <a:pathLst>
                <a:path w="3761" h="1406" extrusionOk="0">
                  <a:moveTo>
                    <a:pt x="3297" y="1"/>
                  </a:moveTo>
                  <a:cubicBezTo>
                    <a:pt x="3205" y="1"/>
                    <a:pt x="3119" y="20"/>
                    <a:pt x="3044" y="73"/>
                  </a:cubicBezTo>
                  <a:cubicBezTo>
                    <a:pt x="2945" y="173"/>
                    <a:pt x="2786" y="133"/>
                    <a:pt x="2686" y="212"/>
                  </a:cubicBezTo>
                  <a:lnTo>
                    <a:pt x="2348" y="212"/>
                  </a:lnTo>
                  <a:cubicBezTo>
                    <a:pt x="2348" y="212"/>
                    <a:pt x="2348" y="192"/>
                    <a:pt x="2288" y="192"/>
                  </a:cubicBezTo>
                  <a:cubicBezTo>
                    <a:pt x="2268" y="192"/>
                    <a:pt x="2229" y="212"/>
                    <a:pt x="2189" y="232"/>
                  </a:cubicBezTo>
                  <a:cubicBezTo>
                    <a:pt x="1791" y="371"/>
                    <a:pt x="1393" y="411"/>
                    <a:pt x="995" y="570"/>
                  </a:cubicBezTo>
                  <a:cubicBezTo>
                    <a:pt x="896" y="590"/>
                    <a:pt x="796" y="590"/>
                    <a:pt x="697" y="610"/>
                  </a:cubicBezTo>
                  <a:cubicBezTo>
                    <a:pt x="578" y="670"/>
                    <a:pt x="438" y="670"/>
                    <a:pt x="299" y="729"/>
                  </a:cubicBezTo>
                  <a:cubicBezTo>
                    <a:pt x="259" y="769"/>
                    <a:pt x="180" y="769"/>
                    <a:pt x="140" y="769"/>
                  </a:cubicBezTo>
                  <a:cubicBezTo>
                    <a:pt x="60" y="809"/>
                    <a:pt x="40" y="869"/>
                    <a:pt x="40" y="928"/>
                  </a:cubicBezTo>
                  <a:cubicBezTo>
                    <a:pt x="80" y="1088"/>
                    <a:pt x="1" y="1227"/>
                    <a:pt x="140" y="1366"/>
                  </a:cubicBezTo>
                  <a:cubicBezTo>
                    <a:pt x="200" y="1386"/>
                    <a:pt x="279" y="1406"/>
                    <a:pt x="359" y="1406"/>
                  </a:cubicBezTo>
                  <a:cubicBezTo>
                    <a:pt x="1154" y="1267"/>
                    <a:pt x="1930" y="1028"/>
                    <a:pt x="2726" y="889"/>
                  </a:cubicBezTo>
                  <a:cubicBezTo>
                    <a:pt x="3084" y="809"/>
                    <a:pt x="3581" y="789"/>
                    <a:pt x="3760" y="272"/>
                  </a:cubicBezTo>
                  <a:lnTo>
                    <a:pt x="3542" y="33"/>
                  </a:lnTo>
                  <a:cubicBezTo>
                    <a:pt x="3459" y="15"/>
                    <a:pt x="3376" y="1"/>
                    <a:pt x="32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538600" y="2142175"/>
              <a:ext cx="59200" cy="28575"/>
            </a:xfrm>
            <a:custGeom>
              <a:avLst/>
              <a:gdLst/>
              <a:ahLst/>
              <a:cxnLst/>
              <a:rect l="l" t="t" r="r" b="b"/>
              <a:pathLst>
                <a:path w="2368" h="1143" extrusionOk="0">
                  <a:moveTo>
                    <a:pt x="1898" y="0"/>
                  </a:moveTo>
                  <a:cubicBezTo>
                    <a:pt x="1868" y="0"/>
                    <a:pt x="1839" y="3"/>
                    <a:pt x="1811" y="7"/>
                  </a:cubicBezTo>
                  <a:cubicBezTo>
                    <a:pt x="1592" y="27"/>
                    <a:pt x="1393" y="47"/>
                    <a:pt x="1174" y="87"/>
                  </a:cubicBezTo>
                  <a:cubicBezTo>
                    <a:pt x="697" y="206"/>
                    <a:pt x="140" y="186"/>
                    <a:pt x="0" y="823"/>
                  </a:cubicBezTo>
                  <a:cubicBezTo>
                    <a:pt x="62" y="1054"/>
                    <a:pt x="207" y="1142"/>
                    <a:pt x="381" y="1142"/>
                  </a:cubicBezTo>
                  <a:cubicBezTo>
                    <a:pt x="431" y="1142"/>
                    <a:pt x="484" y="1135"/>
                    <a:pt x="537" y="1121"/>
                  </a:cubicBezTo>
                  <a:cubicBezTo>
                    <a:pt x="677" y="1101"/>
                    <a:pt x="816" y="1101"/>
                    <a:pt x="935" y="1022"/>
                  </a:cubicBezTo>
                  <a:cubicBezTo>
                    <a:pt x="963" y="994"/>
                    <a:pt x="992" y="966"/>
                    <a:pt x="1027" y="966"/>
                  </a:cubicBezTo>
                  <a:cubicBezTo>
                    <a:pt x="1041" y="966"/>
                    <a:pt x="1057" y="970"/>
                    <a:pt x="1075" y="982"/>
                  </a:cubicBezTo>
                  <a:cubicBezTo>
                    <a:pt x="1194" y="902"/>
                    <a:pt x="1353" y="922"/>
                    <a:pt x="1472" y="823"/>
                  </a:cubicBezTo>
                  <a:cubicBezTo>
                    <a:pt x="1494" y="790"/>
                    <a:pt x="1522" y="775"/>
                    <a:pt x="1550" y="775"/>
                  </a:cubicBezTo>
                  <a:cubicBezTo>
                    <a:pt x="1572" y="775"/>
                    <a:pt x="1594" y="785"/>
                    <a:pt x="1612" y="803"/>
                  </a:cubicBezTo>
                  <a:cubicBezTo>
                    <a:pt x="1711" y="743"/>
                    <a:pt x="1850" y="704"/>
                    <a:pt x="1970" y="644"/>
                  </a:cubicBezTo>
                  <a:cubicBezTo>
                    <a:pt x="2208" y="524"/>
                    <a:pt x="2368" y="385"/>
                    <a:pt x="2189" y="87"/>
                  </a:cubicBezTo>
                  <a:cubicBezTo>
                    <a:pt x="2097" y="26"/>
                    <a:pt x="1995" y="0"/>
                    <a:pt x="18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1126700" y="1947850"/>
              <a:ext cx="37625" cy="65825"/>
            </a:xfrm>
            <a:custGeom>
              <a:avLst/>
              <a:gdLst/>
              <a:ahLst/>
              <a:cxnLst/>
              <a:rect l="l" t="t" r="r" b="b"/>
              <a:pathLst>
                <a:path w="1505" h="2633" extrusionOk="0">
                  <a:moveTo>
                    <a:pt x="236" y="1"/>
                  </a:moveTo>
                  <a:cubicBezTo>
                    <a:pt x="161" y="1"/>
                    <a:pt x="95" y="46"/>
                    <a:pt x="41" y="181"/>
                  </a:cubicBezTo>
                  <a:cubicBezTo>
                    <a:pt x="41" y="281"/>
                    <a:pt x="1" y="420"/>
                    <a:pt x="81" y="539"/>
                  </a:cubicBezTo>
                  <a:cubicBezTo>
                    <a:pt x="140" y="579"/>
                    <a:pt x="140" y="639"/>
                    <a:pt x="140" y="679"/>
                  </a:cubicBezTo>
                  <a:cubicBezTo>
                    <a:pt x="200" y="818"/>
                    <a:pt x="200" y="957"/>
                    <a:pt x="279" y="1076"/>
                  </a:cubicBezTo>
                  <a:lnTo>
                    <a:pt x="279" y="1116"/>
                  </a:lnTo>
                  <a:cubicBezTo>
                    <a:pt x="399" y="1196"/>
                    <a:pt x="359" y="1355"/>
                    <a:pt x="478" y="1434"/>
                  </a:cubicBezTo>
                  <a:cubicBezTo>
                    <a:pt x="558" y="1554"/>
                    <a:pt x="538" y="1713"/>
                    <a:pt x="657" y="1812"/>
                  </a:cubicBezTo>
                  <a:cubicBezTo>
                    <a:pt x="737" y="1852"/>
                    <a:pt x="777" y="1932"/>
                    <a:pt x="856" y="1991"/>
                  </a:cubicBezTo>
                  <a:cubicBezTo>
                    <a:pt x="876" y="2051"/>
                    <a:pt x="936" y="2111"/>
                    <a:pt x="976" y="2111"/>
                  </a:cubicBezTo>
                  <a:lnTo>
                    <a:pt x="996" y="2131"/>
                  </a:lnTo>
                  <a:cubicBezTo>
                    <a:pt x="1055" y="2210"/>
                    <a:pt x="1115" y="2250"/>
                    <a:pt x="1115" y="2350"/>
                  </a:cubicBezTo>
                  <a:cubicBezTo>
                    <a:pt x="1155" y="2449"/>
                    <a:pt x="1175" y="2529"/>
                    <a:pt x="1195" y="2628"/>
                  </a:cubicBezTo>
                  <a:cubicBezTo>
                    <a:pt x="1218" y="2631"/>
                    <a:pt x="1240" y="2632"/>
                    <a:pt x="1260" y="2632"/>
                  </a:cubicBezTo>
                  <a:cubicBezTo>
                    <a:pt x="1504" y="2632"/>
                    <a:pt x="1456" y="2416"/>
                    <a:pt x="1493" y="2250"/>
                  </a:cubicBezTo>
                  <a:cubicBezTo>
                    <a:pt x="1493" y="2171"/>
                    <a:pt x="1493" y="2111"/>
                    <a:pt x="1473" y="2031"/>
                  </a:cubicBezTo>
                  <a:cubicBezTo>
                    <a:pt x="1453" y="1932"/>
                    <a:pt x="1393" y="1832"/>
                    <a:pt x="1354" y="1733"/>
                  </a:cubicBezTo>
                  <a:cubicBezTo>
                    <a:pt x="1314" y="1653"/>
                    <a:pt x="1274" y="1614"/>
                    <a:pt x="1254" y="1534"/>
                  </a:cubicBezTo>
                  <a:lnTo>
                    <a:pt x="1095" y="1236"/>
                  </a:lnTo>
                  <a:cubicBezTo>
                    <a:pt x="896" y="858"/>
                    <a:pt x="856" y="420"/>
                    <a:pt x="538" y="122"/>
                  </a:cubicBezTo>
                  <a:cubicBezTo>
                    <a:pt x="429" y="67"/>
                    <a:pt x="326" y="1"/>
                    <a:pt x="2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280375" y="1364050"/>
              <a:ext cx="52250" cy="23650"/>
            </a:xfrm>
            <a:custGeom>
              <a:avLst/>
              <a:gdLst/>
              <a:ahLst/>
              <a:cxnLst/>
              <a:rect l="l" t="t" r="r" b="b"/>
              <a:pathLst>
                <a:path w="2090" h="946" extrusionOk="0">
                  <a:moveTo>
                    <a:pt x="1095" y="0"/>
                  </a:moveTo>
                  <a:cubicBezTo>
                    <a:pt x="976" y="0"/>
                    <a:pt x="876" y="60"/>
                    <a:pt x="777" y="139"/>
                  </a:cubicBezTo>
                  <a:cubicBezTo>
                    <a:pt x="684" y="170"/>
                    <a:pt x="579" y="238"/>
                    <a:pt x="471" y="238"/>
                  </a:cubicBezTo>
                  <a:cubicBezTo>
                    <a:pt x="440" y="238"/>
                    <a:pt x="410" y="232"/>
                    <a:pt x="379" y="219"/>
                  </a:cubicBezTo>
                  <a:cubicBezTo>
                    <a:pt x="336" y="207"/>
                    <a:pt x="298" y="201"/>
                    <a:pt x="266" y="201"/>
                  </a:cubicBezTo>
                  <a:cubicBezTo>
                    <a:pt x="88" y="201"/>
                    <a:pt x="54" y="369"/>
                    <a:pt x="21" y="537"/>
                  </a:cubicBezTo>
                  <a:lnTo>
                    <a:pt x="1" y="617"/>
                  </a:lnTo>
                  <a:lnTo>
                    <a:pt x="60" y="676"/>
                  </a:lnTo>
                  <a:cubicBezTo>
                    <a:pt x="200" y="836"/>
                    <a:pt x="438" y="716"/>
                    <a:pt x="617" y="836"/>
                  </a:cubicBezTo>
                  <a:lnTo>
                    <a:pt x="677" y="836"/>
                  </a:lnTo>
                  <a:cubicBezTo>
                    <a:pt x="755" y="813"/>
                    <a:pt x="839" y="785"/>
                    <a:pt x="919" y="785"/>
                  </a:cubicBezTo>
                  <a:cubicBezTo>
                    <a:pt x="982" y="785"/>
                    <a:pt x="1042" y="803"/>
                    <a:pt x="1095" y="856"/>
                  </a:cubicBezTo>
                  <a:cubicBezTo>
                    <a:pt x="1150" y="924"/>
                    <a:pt x="1214" y="945"/>
                    <a:pt x="1288" y="945"/>
                  </a:cubicBezTo>
                  <a:cubicBezTo>
                    <a:pt x="1321" y="945"/>
                    <a:pt x="1356" y="941"/>
                    <a:pt x="1393" y="935"/>
                  </a:cubicBezTo>
                  <a:cubicBezTo>
                    <a:pt x="1552" y="696"/>
                    <a:pt x="2090" y="796"/>
                    <a:pt x="1970" y="299"/>
                  </a:cubicBezTo>
                  <a:cubicBezTo>
                    <a:pt x="1811" y="179"/>
                    <a:pt x="1612" y="100"/>
                    <a:pt x="1453" y="40"/>
                  </a:cubicBezTo>
                  <a:cubicBezTo>
                    <a:pt x="1354" y="0"/>
                    <a:pt x="1214" y="0"/>
                    <a:pt x="10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1098375" y="1683875"/>
              <a:ext cx="20900" cy="79050"/>
            </a:xfrm>
            <a:custGeom>
              <a:avLst/>
              <a:gdLst/>
              <a:ahLst/>
              <a:cxnLst/>
              <a:rect l="l" t="t" r="r" b="b"/>
              <a:pathLst>
                <a:path w="836" h="3162" extrusionOk="0">
                  <a:moveTo>
                    <a:pt x="350" y="0"/>
                  </a:moveTo>
                  <a:cubicBezTo>
                    <a:pt x="307" y="0"/>
                    <a:pt x="270" y="25"/>
                    <a:pt x="239" y="78"/>
                  </a:cubicBezTo>
                  <a:lnTo>
                    <a:pt x="239" y="157"/>
                  </a:lnTo>
                  <a:lnTo>
                    <a:pt x="219" y="217"/>
                  </a:lnTo>
                  <a:cubicBezTo>
                    <a:pt x="0" y="774"/>
                    <a:pt x="279" y="1371"/>
                    <a:pt x="40" y="1948"/>
                  </a:cubicBezTo>
                  <a:lnTo>
                    <a:pt x="40" y="3161"/>
                  </a:lnTo>
                  <a:cubicBezTo>
                    <a:pt x="239" y="3042"/>
                    <a:pt x="139" y="2743"/>
                    <a:pt x="398" y="2644"/>
                  </a:cubicBezTo>
                  <a:cubicBezTo>
                    <a:pt x="836" y="2226"/>
                    <a:pt x="816" y="1709"/>
                    <a:pt x="736" y="1152"/>
                  </a:cubicBezTo>
                  <a:cubicBezTo>
                    <a:pt x="597" y="774"/>
                    <a:pt x="696" y="376"/>
                    <a:pt x="477" y="58"/>
                  </a:cubicBezTo>
                  <a:cubicBezTo>
                    <a:pt x="431" y="20"/>
                    <a:pt x="388"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125825" y="2131025"/>
              <a:ext cx="51750" cy="26750"/>
            </a:xfrm>
            <a:custGeom>
              <a:avLst/>
              <a:gdLst/>
              <a:ahLst/>
              <a:cxnLst/>
              <a:rect l="l" t="t" r="r" b="b"/>
              <a:pathLst>
                <a:path w="2070" h="1070" extrusionOk="0">
                  <a:moveTo>
                    <a:pt x="637" y="1"/>
                  </a:moveTo>
                  <a:cubicBezTo>
                    <a:pt x="582" y="1"/>
                    <a:pt x="528" y="6"/>
                    <a:pt x="478" y="16"/>
                  </a:cubicBezTo>
                  <a:cubicBezTo>
                    <a:pt x="398" y="16"/>
                    <a:pt x="319" y="55"/>
                    <a:pt x="279" y="95"/>
                  </a:cubicBezTo>
                  <a:cubicBezTo>
                    <a:pt x="279" y="135"/>
                    <a:pt x="239" y="155"/>
                    <a:pt x="219" y="175"/>
                  </a:cubicBezTo>
                  <a:cubicBezTo>
                    <a:pt x="199" y="254"/>
                    <a:pt x="219" y="334"/>
                    <a:pt x="239" y="374"/>
                  </a:cubicBezTo>
                  <a:cubicBezTo>
                    <a:pt x="279" y="433"/>
                    <a:pt x="299" y="493"/>
                    <a:pt x="279" y="553"/>
                  </a:cubicBezTo>
                  <a:cubicBezTo>
                    <a:pt x="219" y="593"/>
                    <a:pt x="179" y="632"/>
                    <a:pt x="120" y="672"/>
                  </a:cubicBezTo>
                  <a:lnTo>
                    <a:pt x="100" y="712"/>
                  </a:lnTo>
                  <a:cubicBezTo>
                    <a:pt x="0" y="791"/>
                    <a:pt x="20" y="851"/>
                    <a:pt x="120" y="871"/>
                  </a:cubicBezTo>
                  <a:lnTo>
                    <a:pt x="100" y="871"/>
                  </a:lnTo>
                  <a:cubicBezTo>
                    <a:pt x="241" y="975"/>
                    <a:pt x="397" y="999"/>
                    <a:pt x="556" y="999"/>
                  </a:cubicBezTo>
                  <a:cubicBezTo>
                    <a:pt x="687" y="999"/>
                    <a:pt x="821" y="983"/>
                    <a:pt x="953" y="983"/>
                  </a:cubicBezTo>
                  <a:cubicBezTo>
                    <a:pt x="1091" y="983"/>
                    <a:pt x="1226" y="1000"/>
                    <a:pt x="1353" y="1070"/>
                  </a:cubicBezTo>
                  <a:cubicBezTo>
                    <a:pt x="1363" y="1060"/>
                    <a:pt x="1373" y="1055"/>
                    <a:pt x="1388" y="1055"/>
                  </a:cubicBezTo>
                  <a:cubicBezTo>
                    <a:pt x="1403" y="1055"/>
                    <a:pt x="1423" y="1060"/>
                    <a:pt x="1453" y="1070"/>
                  </a:cubicBezTo>
                  <a:cubicBezTo>
                    <a:pt x="1572" y="990"/>
                    <a:pt x="1711" y="1050"/>
                    <a:pt x="1850" y="951"/>
                  </a:cubicBezTo>
                  <a:cubicBezTo>
                    <a:pt x="1890" y="811"/>
                    <a:pt x="1910" y="692"/>
                    <a:pt x="2010" y="593"/>
                  </a:cubicBezTo>
                  <a:cubicBezTo>
                    <a:pt x="2069" y="513"/>
                    <a:pt x="2069" y="473"/>
                    <a:pt x="2069" y="394"/>
                  </a:cubicBezTo>
                  <a:cubicBezTo>
                    <a:pt x="2010" y="314"/>
                    <a:pt x="1970" y="274"/>
                    <a:pt x="1910" y="254"/>
                  </a:cubicBezTo>
                  <a:cubicBezTo>
                    <a:pt x="1811" y="195"/>
                    <a:pt x="1711" y="175"/>
                    <a:pt x="1612" y="175"/>
                  </a:cubicBezTo>
                  <a:cubicBezTo>
                    <a:pt x="1393" y="175"/>
                    <a:pt x="1194" y="155"/>
                    <a:pt x="995" y="75"/>
                  </a:cubicBezTo>
                  <a:cubicBezTo>
                    <a:pt x="955" y="55"/>
                    <a:pt x="876" y="16"/>
                    <a:pt x="796" y="16"/>
                  </a:cubicBezTo>
                  <a:cubicBezTo>
                    <a:pt x="746" y="6"/>
                    <a:pt x="692"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1557875" y="888175"/>
              <a:ext cx="29875" cy="54650"/>
            </a:xfrm>
            <a:custGeom>
              <a:avLst/>
              <a:gdLst/>
              <a:ahLst/>
              <a:cxnLst/>
              <a:rect l="l" t="t" r="r" b="b"/>
              <a:pathLst>
                <a:path w="1195" h="2186" extrusionOk="0">
                  <a:moveTo>
                    <a:pt x="468" y="0"/>
                  </a:moveTo>
                  <a:cubicBezTo>
                    <a:pt x="383" y="0"/>
                    <a:pt x="303" y="22"/>
                    <a:pt x="240" y="117"/>
                  </a:cubicBezTo>
                  <a:lnTo>
                    <a:pt x="260" y="77"/>
                  </a:lnTo>
                  <a:lnTo>
                    <a:pt x="260" y="77"/>
                  </a:lnTo>
                  <a:cubicBezTo>
                    <a:pt x="1" y="316"/>
                    <a:pt x="279" y="555"/>
                    <a:pt x="240" y="774"/>
                  </a:cubicBezTo>
                  <a:cubicBezTo>
                    <a:pt x="240" y="833"/>
                    <a:pt x="220" y="913"/>
                    <a:pt x="220" y="953"/>
                  </a:cubicBezTo>
                  <a:cubicBezTo>
                    <a:pt x="100" y="1211"/>
                    <a:pt x="160" y="1510"/>
                    <a:pt x="140" y="1768"/>
                  </a:cubicBezTo>
                  <a:cubicBezTo>
                    <a:pt x="226" y="1940"/>
                    <a:pt x="238" y="2186"/>
                    <a:pt x="470" y="2186"/>
                  </a:cubicBezTo>
                  <a:cubicBezTo>
                    <a:pt x="507" y="2186"/>
                    <a:pt x="549" y="2180"/>
                    <a:pt x="598" y="2166"/>
                  </a:cubicBezTo>
                  <a:cubicBezTo>
                    <a:pt x="817" y="1927"/>
                    <a:pt x="757" y="1609"/>
                    <a:pt x="797" y="1311"/>
                  </a:cubicBezTo>
                  <a:cubicBezTo>
                    <a:pt x="797" y="1032"/>
                    <a:pt x="896" y="774"/>
                    <a:pt x="1055" y="555"/>
                  </a:cubicBezTo>
                  <a:cubicBezTo>
                    <a:pt x="1135" y="455"/>
                    <a:pt x="1194" y="356"/>
                    <a:pt x="1115" y="237"/>
                  </a:cubicBezTo>
                  <a:cubicBezTo>
                    <a:pt x="956" y="177"/>
                    <a:pt x="836" y="77"/>
                    <a:pt x="697" y="18"/>
                  </a:cubicBezTo>
                  <a:cubicBezTo>
                    <a:pt x="622" y="18"/>
                    <a:pt x="543" y="0"/>
                    <a:pt x="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966775" y="859275"/>
              <a:ext cx="26900" cy="56700"/>
            </a:xfrm>
            <a:custGeom>
              <a:avLst/>
              <a:gdLst/>
              <a:ahLst/>
              <a:cxnLst/>
              <a:rect l="l" t="t" r="r" b="b"/>
              <a:pathLst>
                <a:path w="1076" h="2268" extrusionOk="0">
                  <a:moveTo>
                    <a:pt x="359" y="0"/>
                  </a:moveTo>
                  <a:cubicBezTo>
                    <a:pt x="61" y="179"/>
                    <a:pt x="200" y="497"/>
                    <a:pt x="100" y="716"/>
                  </a:cubicBezTo>
                  <a:cubicBezTo>
                    <a:pt x="81" y="796"/>
                    <a:pt x="81" y="875"/>
                    <a:pt x="61" y="935"/>
                  </a:cubicBezTo>
                  <a:cubicBezTo>
                    <a:pt x="61" y="1094"/>
                    <a:pt x="1" y="1273"/>
                    <a:pt x="140" y="1393"/>
                  </a:cubicBezTo>
                  <a:lnTo>
                    <a:pt x="160" y="1432"/>
                  </a:lnTo>
                  <a:lnTo>
                    <a:pt x="160" y="1512"/>
                  </a:lnTo>
                  <a:cubicBezTo>
                    <a:pt x="200" y="1611"/>
                    <a:pt x="260" y="1671"/>
                    <a:pt x="299" y="1731"/>
                  </a:cubicBezTo>
                  <a:cubicBezTo>
                    <a:pt x="359" y="1770"/>
                    <a:pt x="359" y="1790"/>
                    <a:pt x="359" y="1830"/>
                  </a:cubicBezTo>
                  <a:cubicBezTo>
                    <a:pt x="379" y="1969"/>
                    <a:pt x="458" y="2029"/>
                    <a:pt x="538" y="2089"/>
                  </a:cubicBezTo>
                  <a:cubicBezTo>
                    <a:pt x="578" y="2168"/>
                    <a:pt x="638" y="2208"/>
                    <a:pt x="697" y="2268"/>
                  </a:cubicBezTo>
                  <a:lnTo>
                    <a:pt x="737" y="2228"/>
                  </a:lnTo>
                  <a:cubicBezTo>
                    <a:pt x="1075" y="2208"/>
                    <a:pt x="996" y="1989"/>
                    <a:pt x="976" y="1770"/>
                  </a:cubicBezTo>
                  <a:cubicBezTo>
                    <a:pt x="876" y="1472"/>
                    <a:pt x="936" y="1134"/>
                    <a:pt x="677" y="895"/>
                  </a:cubicBezTo>
                  <a:cubicBezTo>
                    <a:pt x="478" y="637"/>
                    <a:pt x="737" y="298"/>
                    <a:pt x="498" y="40"/>
                  </a:cubicBezTo>
                  <a:cubicBezTo>
                    <a:pt x="458" y="40"/>
                    <a:pt x="399" y="2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643525" y="2118950"/>
              <a:ext cx="62700" cy="24175"/>
            </a:xfrm>
            <a:custGeom>
              <a:avLst/>
              <a:gdLst/>
              <a:ahLst/>
              <a:cxnLst/>
              <a:rect l="l" t="t" r="r" b="b"/>
              <a:pathLst>
                <a:path w="2508" h="967" extrusionOk="0">
                  <a:moveTo>
                    <a:pt x="450" y="0"/>
                  </a:moveTo>
                  <a:cubicBezTo>
                    <a:pt x="276" y="0"/>
                    <a:pt x="114" y="58"/>
                    <a:pt x="1" y="260"/>
                  </a:cubicBezTo>
                  <a:cubicBezTo>
                    <a:pt x="200" y="459"/>
                    <a:pt x="299" y="737"/>
                    <a:pt x="478" y="956"/>
                  </a:cubicBezTo>
                  <a:cubicBezTo>
                    <a:pt x="498" y="954"/>
                    <a:pt x="518" y="953"/>
                    <a:pt x="538" y="953"/>
                  </a:cubicBezTo>
                  <a:cubicBezTo>
                    <a:pt x="619" y="953"/>
                    <a:pt x="702" y="966"/>
                    <a:pt x="784" y="966"/>
                  </a:cubicBezTo>
                  <a:cubicBezTo>
                    <a:pt x="886" y="966"/>
                    <a:pt x="985" y="946"/>
                    <a:pt x="1075" y="857"/>
                  </a:cubicBezTo>
                  <a:cubicBezTo>
                    <a:pt x="1214" y="717"/>
                    <a:pt x="1453" y="837"/>
                    <a:pt x="1592" y="717"/>
                  </a:cubicBezTo>
                  <a:cubicBezTo>
                    <a:pt x="1636" y="688"/>
                    <a:pt x="1669" y="670"/>
                    <a:pt x="1707" y="670"/>
                  </a:cubicBezTo>
                  <a:cubicBezTo>
                    <a:pt x="1721" y="670"/>
                    <a:pt x="1735" y="672"/>
                    <a:pt x="1751" y="678"/>
                  </a:cubicBezTo>
                  <a:cubicBezTo>
                    <a:pt x="1848" y="607"/>
                    <a:pt x="1961" y="603"/>
                    <a:pt x="2074" y="603"/>
                  </a:cubicBezTo>
                  <a:cubicBezTo>
                    <a:pt x="2089" y="603"/>
                    <a:pt x="2103" y="603"/>
                    <a:pt x="2117" y="603"/>
                  </a:cubicBezTo>
                  <a:cubicBezTo>
                    <a:pt x="2244" y="603"/>
                    <a:pt x="2368" y="598"/>
                    <a:pt x="2467" y="499"/>
                  </a:cubicBezTo>
                  <a:lnTo>
                    <a:pt x="2447" y="499"/>
                  </a:lnTo>
                  <a:cubicBezTo>
                    <a:pt x="2467" y="459"/>
                    <a:pt x="2487" y="439"/>
                    <a:pt x="2507" y="419"/>
                  </a:cubicBezTo>
                  <a:cubicBezTo>
                    <a:pt x="2487" y="379"/>
                    <a:pt x="2487" y="339"/>
                    <a:pt x="2467" y="320"/>
                  </a:cubicBezTo>
                  <a:cubicBezTo>
                    <a:pt x="2447" y="280"/>
                    <a:pt x="2388" y="260"/>
                    <a:pt x="2368" y="240"/>
                  </a:cubicBezTo>
                  <a:cubicBezTo>
                    <a:pt x="2288" y="220"/>
                    <a:pt x="2209" y="180"/>
                    <a:pt x="2149" y="180"/>
                  </a:cubicBezTo>
                  <a:lnTo>
                    <a:pt x="1890" y="180"/>
                  </a:lnTo>
                  <a:cubicBezTo>
                    <a:pt x="1831" y="180"/>
                    <a:pt x="1751" y="180"/>
                    <a:pt x="1672" y="220"/>
                  </a:cubicBezTo>
                  <a:cubicBezTo>
                    <a:pt x="1585" y="256"/>
                    <a:pt x="1503" y="270"/>
                    <a:pt x="1423" y="270"/>
                  </a:cubicBezTo>
                  <a:cubicBezTo>
                    <a:pt x="1190" y="270"/>
                    <a:pt x="979" y="145"/>
                    <a:pt x="757" y="41"/>
                  </a:cubicBezTo>
                  <a:cubicBezTo>
                    <a:pt x="655" y="19"/>
                    <a:pt x="550" y="0"/>
                    <a:pt x="4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1115775" y="1918050"/>
              <a:ext cx="27875" cy="37325"/>
            </a:xfrm>
            <a:custGeom>
              <a:avLst/>
              <a:gdLst/>
              <a:ahLst/>
              <a:cxnLst/>
              <a:rect l="l" t="t" r="r" b="b"/>
              <a:pathLst>
                <a:path w="1115" h="1493" extrusionOk="0">
                  <a:moveTo>
                    <a:pt x="284" y="1"/>
                  </a:moveTo>
                  <a:cubicBezTo>
                    <a:pt x="117" y="1"/>
                    <a:pt x="104" y="199"/>
                    <a:pt x="40" y="359"/>
                  </a:cubicBezTo>
                  <a:cubicBezTo>
                    <a:pt x="40" y="438"/>
                    <a:pt x="20" y="498"/>
                    <a:pt x="20" y="558"/>
                  </a:cubicBezTo>
                  <a:lnTo>
                    <a:pt x="20" y="597"/>
                  </a:lnTo>
                  <a:lnTo>
                    <a:pt x="0" y="637"/>
                  </a:lnTo>
                  <a:cubicBezTo>
                    <a:pt x="20" y="717"/>
                    <a:pt x="80" y="776"/>
                    <a:pt x="120" y="856"/>
                  </a:cubicBezTo>
                  <a:cubicBezTo>
                    <a:pt x="179" y="916"/>
                    <a:pt x="179" y="995"/>
                    <a:pt x="179" y="1035"/>
                  </a:cubicBezTo>
                  <a:cubicBezTo>
                    <a:pt x="279" y="1154"/>
                    <a:pt x="219" y="1314"/>
                    <a:pt x="338" y="1413"/>
                  </a:cubicBezTo>
                  <a:lnTo>
                    <a:pt x="398" y="1493"/>
                  </a:lnTo>
                  <a:lnTo>
                    <a:pt x="478" y="1493"/>
                  </a:lnTo>
                  <a:cubicBezTo>
                    <a:pt x="521" y="1389"/>
                    <a:pt x="572" y="1356"/>
                    <a:pt x="625" y="1356"/>
                  </a:cubicBezTo>
                  <a:cubicBezTo>
                    <a:pt x="695" y="1356"/>
                    <a:pt x="768" y="1410"/>
                    <a:pt x="836" y="1433"/>
                  </a:cubicBezTo>
                  <a:cubicBezTo>
                    <a:pt x="1114" y="856"/>
                    <a:pt x="816" y="438"/>
                    <a:pt x="438" y="40"/>
                  </a:cubicBezTo>
                  <a:cubicBezTo>
                    <a:pt x="375" y="13"/>
                    <a:pt x="325"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1283875" y="1226150"/>
              <a:ext cx="36325" cy="22050"/>
            </a:xfrm>
            <a:custGeom>
              <a:avLst/>
              <a:gdLst/>
              <a:ahLst/>
              <a:cxnLst/>
              <a:rect l="l" t="t" r="r" b="b"/>
              <a:pathLst>
                <a:path w="1453" h="882" extrusionOk="0">
                  <a:moveTo>
                    <a:pt x="1194" y="1"/>
                  </a:moveTo>
                  <a:cubicBezTo>
                    <a:pt x="1164" y="1"/>
                    <a:pt x="1134" y="16"/>
                    <a:pt x="1114" y="46"/>
                  </a:cubicBezTo>
                  <a:cubicBezTo>
                    <a:pt x="1074" y="85"/>
                    <a:pt x="1015" y="85"/>
                    <a:pt x="955" y="85"/>
                  </a:cubicBezTo>
                  <a:cubicBezTo>
                    <a:pt x="637" y="145"/>
                    <a:pt x="318" y="185"/>
                    <a:pt x="80" y="463"/>
                  </a:cubicBezTo>
                  <a:lnTo>
                    <a:pt x="119" y="463"/>
                  </a:lnTo>
                  <a:cubicBezTo>
                    <a:pt x="40" y="523"/>
                    <a:pt x="0" y="583"/>
                    <a:pt x="60" y="662"/>
                  </a:cubicBezTo>
                  <a:cubicBezTo>
                    <a:pt x="159" y="782"/>
                    <a:pt x="298" y="861"/>
                    <a:pt x="477" y="881"/>
                  </a:cubicBezTo>
                  <a:cubicBezTo>
                    <a:pt x="875" y="881"/>
                    <a:pt x="1214" y="762"/>
                    <a:pt x="1452" y="443"/>
                  </a:cubicBezTo>
                  <a:lnTo>
                    <a:pt x="1452" y="284"/>
                  </a:lnTo>
                  <a:cubicBezTo>
                    <a:pt x="1452" y="185"/>
                    <a:pt x="1373" y="145"/>
                    <a:pt x="1273" y="46"/>
                  </a:cubicBezTo>
                  <a:cubicBezTo>
                    <a:pt x="1253" y="16"/>
                    <a:pt x="1223" y="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896675" y="848675"/>
              <a:ext cx="30350" cy="12800"/>
            </a:xfrm>
            <a:custGeom>
              <a:avLst/>
              <a:gdLst/>
              <a:ahLst/>
              <a:cxnLst/>
              <a:rect l="l" t="t" r="r" b="b"/>
              <a:pathLst>
                <a:path w="1214" h="512" extrusionOk="0">
                  <a:moveTo>
                    <a:pt x="1102" y="1"/>
                  </a:moveTo>
                  <a:cubicBezTo>
                    <a:pt x="1093" y="1"/>
                    <a:pt x="1084" y="2"/>
                    <a:pt x="1074" y="6"/>
                  </a:cubicBezTo>
                  <a:cubicBezTo>
                    <a:pt x="716" y="126"/>
                    <a:pt x="318" y="6"/>
                    <a:pt x="0" y="245"/>
                  </a:cubicBezTo>
                  <a:cubicBezTo>
                    <a:pt x="60" y="404"/>
                    <a:pt x="179" y="444"/>
                    <a:pt x="318" y="504"/>
                  </a:cubicBezTo>
                  <a:cubicBezTo>
                    <a:pt x="338" y="509"/>
                    <a:pt x="358" y="511"/>
                    <a:pt x="377" y="511"/>
                  </a:cubicBezTo>
                  <a:cubicBezTo>
                    <a:pt x="435" y="511"/>
                    <a:pt x="487" y="489"/>
                    <a:pt x="517" y="444"/>
                  </a:cubicBezTo>
                  <a:lnTo>
                    <a:pt x="1054" y="444"/>
                  </a:lnTo>
                  <a:cubicBezTo>
                    <a:pt x="1094" y="364"/>
                    <a:pt x="1154" y="325"/>
                    <a:pt x="1214" y="265"/>
                  </a:cubicBezTo>
                  <a:cubicBezTo>
                    <a:pt x="1214" y="157"/>
                    <a:pt x="1181" y="1"/>
                    <a:pt x="11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1375375" y="2045400"/>
              <a:ext cx="45775" cy="17400"/>
            </a:xfrm>
            <a:custGeom>
              <a:avLst/>
              <a:gdLst/>
              <a:ahLst/>
              <a:cxnLst/>
              <a:rect l="l" t="t" r="r" b="b"/>
              <a:pathLst>
                <a:path w="1831" h="696" extrusionOk="0">
                  <a:moveTo>
                    <a:pt x="1391" y="0"/>
                  </a:moveTo>
                  <a:cubicBezTo>
                    <a:pt x="1277" y="0"/>
                    <a:pt x="1155" y="24"/>
                    <a:pt x="1035" y="39"/>
                  </a:cubicBezTo>
                  <a:cubicBezTo>
                    <a:pt x="756" y="238"/>
                    <a:pt x="378" y="298"/>
                    <a:pt x="80" y="457"/>
                  </a:cubicBezTo>
                  <a:cubicBezTo>
                    <a:pt x="0" y="536"/>
                    <a:pt x="0" y="616"/>
                    <a:pt x="100" y="656"/>
                  </a:cubicBezTo>
                  <a:cubicBezTo>
                    <a:pt x="166" y="639"/>
                    <a:pt x="235" y="630"/>
                    <a:pt x="304" y="630"/>
                  </a:cubicBezTo>
                  <a:cubicBezTo>
                    <a:pt x="400" y="630"/>
                    <a:pt x="496" y="649"/>
                    <a:pt x="577" y="695"/>
                  </a:cubicBezTo>
                  <a:lnTo>
                    <a:pt x="1273" y="695"/>
                  </a:lnTo>
                  <a:cubicBezTo>
                    <a:pt x="1187" y="523"/>
                    <a:pt x="1176" y="365"/>
                    <a:pt x="1382" y="365"/>
                  </a:cubicBezTo>
                  <a:cubicBezTo>
                    <a:pt x="1413" y="365"/>
                    <a:pt x="1450" y="369"/>
                    <a:pt x="1492" y="377"/>
                  </a:cubicBezTo>
                  <a:cubicBezTo>
                    <a:pt x="1592" y="377"/>
                    <a:pt x="1731" y="337"/>
                    <a:pt x="1830" y="337"/>
                  </a:cubicBezTo>
                  <a:cubicBezTo>
                    <a:pt x="1744" y="65"/>
                    <a:pt x="1580" y="0"/>
                    <a:pt x="13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1422625" y="1048750"/>
              <a:ext cx="19900" cy="32350"/>
            </a:xfrm>
            <a:custGeom>
              <a:avLst/>
              <a:gdLst/>
              <a:ahLst/>
              <a:cxnLst/>
              <a:rect l="l" t="t" r="r" b="b"/>
              <a:pathLst>
                <a:path w="796" h="1294" extrusionOk="0">
                  <a:moveTo>
                    <a:pt x="215" y="1"/>
                  </a:moveTo>
                  <a:cubicBezTo>
                    <a:pt x="161" y="1"/>
                    <a:pt x="120" y="32"/>
                    <a:pt x="80" y="100"/>
                  </a:cubicBezTo>
                  <a:cubicBezTo>
                    <a:pt x="100" y="279"/>
                    <a:pt x="139" y="438"/>
                    <a:pt x="40" y="597"/>
                  </a:cubicBezTo>
                  <a:lnTo>
                    <a:pt x="0" y="677"/>
                  </a:lnTo>
                  <a:lnTo>
                    <a:pt x="60" y="716"/>
                  </a:lnTo>
                  <a:cubicBezTo>
                    <a:pt x="80" y="915"/>
                    <a:pt x="40" y="1174"/>
                    <a:pt x="259" y="1293"/>
                  </a:cubicBezTo>
                  <a:cubicBezTo>
                    <a:pt x="796" y="1154"/>
                    <a:pt x="577" y="716"/>
                    <a:pt x="557" y="338"/>
                  </a:cubicBezTo>
                  <a:cubicBezTo>
                    <a:pt x="497" y="219"/>
                    <a:pt x="438" y="100"/>
                    <a:pt x="298" y="20"/>
                  </a:cubicBezTo>
                  <a:cubicBezTo>
                    <a:pt x="267" y="7"/>
                    <a:pt x="240" y="1"/>
                    <a:pt x="2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428700" y="2182600"/>
              <a:ext cx="39800" cy="17475"/>
            </a:xfrm>
            <a:custGeom>
              <a:avLst/>
              <a:gdLst/>
              <a:ahLst/>
              <a:cxnLst/>
              <a:rect l="l" t="t" r="r" b="b"/>
              <a:pathLst>
                <a:path w="1592" h="699" extrusionOk="0">
                  <a:moveTo>
                    <a:pt x="288" y="1"/>
                  </a:moveTo>
                  <a:cubicBezTo>
                    <a:pt x="211" y="1"/>
                    <a:pt x="133" y="29"/>
                    <a:pt x="60" y="121"/>
                  </a:cubicBezTo>
                  <a:cubicBezTo>
                    <a:pt x="0" y="300"/>
                    <a:pt x="0" y="479"/>
                    <a:pt x="139" y="618"/>
                  </a:cubicBezTo>
                  <a:cubicBezTo>
                    <a:pt x="236" y="661"/>
                    <a:pt x="333" y="698"/>
                    <a:pt x="429" y="698"/>
                  </a:cubicBezTo>
                  <a:cubicBezTo>
                    <a:pt x="512" y="698"/>
                    <a:pt x="594" y="672"/>
                    <a:pt x="676" y="598"/>
                  </a:cubicBezTo>
                  <a:cubicBezTo>
                    <a:pt x="935" y="598"/>
                    <a:pt x="1213" y="578"/>
                    <a:pt x="1492" y="578"/>
                  </a:cubicBezTo>
                  <a:cubicBezTo>
                    <a:pt x="1591" y="519"/>
                    <a:pt x="1591" y="459"/>
                    <a:pt x="1532" y="380"/>
                  </a:cubicBezTo>
                  <a:cubicBezTo>
                    <a:pt x="1273" y="161"/>
                    <a:pt x="855" y="200"/>
                    <a:pt x="557" y="61"/>
                  </a:cubicBezTo>
                  <a:cubicBezTo>
                    <a:pt x="471" y="40"/>
                    <a:pt x="380"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703700" y="2111025"/>
              <a:ext cx="41800" cy="18550"/>
            </a:xfrm>
            <a:custGeom>
              <a:avLst/>
              <a:gdLst/>
              <a:ahLst/>
              <a:cxnLst/>
              <a:rect l="l" t="t" r="r" b="b"/>
              <a:pathLst>
                <a:path w="1672" h="742" extrusionOk="0">
                  <a:moveTo>
                    <a:pt x="1373" y="0"/>
                  </a:moveTo>
                  <a:cubicBezTo>
                    <a:pt x="936" y="60"/>
                    <a:pt x="458" y="99"/>
                    <a:pt x="80" y="398"/>
                  </a:cubicBezTo>
                  <a:cubicBezTo>
                    <a:pt x="40" y="458"/>
                    <a:pt x="1" y="557"/>
                    <a:pt x="40" y="637"/>
                  </a:cubicBezTo>
                  <a:lnTo>
                    <a:pt x="80" y="676"/>
                  </a:lnTo>
                  <a:cubicBezTo>
                    <a:pt x="170" y="716"/>
                    <a:pt x="249" y="741"/>
                    <a:pt x="329" y="741"/>
                  </a:cubicBezTo>
                  <a:cubicBezTo>
                    <a:pt x="408" y="741"/>
                    <a:pt x="488" y="716"/>
                    <a:pt x="578" y="656"/>
                  </a:cubicBezTo>
                  <a:cubicBezTo>
                    <a:pt x="737" y="497"/>
                    <a:pt x="956" y="637"/>
                    <a:pt x="1095" y="497"/>
                  </a:cubicBezTo>
                  <a:cubicBezTo>
                    <a:pt x="1137" y="483"/>
                    <a:pt x="1179" y="469"/>
                    <a:pt x="1214" y="469"/>
                  </a:cubicBezTo>
                  <a:cubicBezTo>
                    <a:pt x="1229" y="469"/>
                    <a:pt x="1242" y="472"/>
                    <a:pt x="1254" y="477"/>
                  </a:cubicBezTo>
                  <a:cubicBezTo>
                    <a:pt x="1373" y="398"/>
                    <a:pt x="1552" y="438"/>
                    <a:pt x="1652" y="338"/>
                  </a:cubicBezTo>
                  <a:lnTo>
                    <a:pt x="1632" y="338"/>
                  </a:lnTo>
                  <a:cubicBezTo>
                    <a:pt x="1672" y="259"/>
                    <a:pt x="1672" y="179"/>
                    <a:pt x="1632" y="99"/>
                  </a:cubicBezTo>
                  <a:cubicBezTo>
                    <a:pt x="1552" y="60"/>
                    <a:pt x="1453" y="0"/>
                    <a:pt x="13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89025" y="780675"/>
              <a:ext cx="43775" cy="5950"/>
            </a:xfrm>
            <a:custGeom>
              <a:avLst/>
              <a:gdLst/>
              <a:ahLst/>
              <a:cxnLst/>
              <a:rect l="l" t="t" r="r" b="b"/>
              <a:pathLst>
                <a:path w="1751" h="238" extrusionOk="0">
                  <a:moveTo>
                    <a:pt x="1393" y="1"/>
                  </a:moveTo>
                  <a:cubicBezTo>
                    <a:pt x="1353" y="41"/>
                    <a:pt x="1273" y="41"/>
                    <a:pt x="1234" y="41"/>
                  </a:cubicBezTo>
                  <a:cubicBezTo>
                    <a:pt x="1083" y="82"/>
                    <a:pt x="938" y="95"/>
                    <a:pt x="795" y="95"/>
                  </a:cubicBezTo>
                  <a:cubicBezTo>
                    <a:pt x="556" y="95"/>
                    <a:pt x="326" y="58"/>
                    <a:pt x="96" y="58"/>
                  </a:cubicBezTo>
                  <a:cubicBezTo>
                    <a:pt x="64" y="58"/>
                    <a:pt x="32" y="59"/>
                    <a:pt x="0" y="61"/>
                  </a:cubicBezTo>
                  <a:cubicBezTo>
                    <a:pt x="283" y="178"/>
                    <a:pt x="566" y="237"/>
                    <a:pt x="851" y="237"/>
                  </a:cubicBezTo>
                  <a:cubicBezTo>
                    <a:pt x="1147" y="237"/>
                    <a:pt x="1447" y="173"/>
                    <a:pt x="1751" y="41"/>
                  </a:cubicBezTo>
                  <a:cubicBezTo>
                    <a:pt x="1632" y="41"/>
                    <a:pt x="1532" y="1"/>
                    <a:pt x="1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976725" y="943475"/>
              <a:ext cx="31375" cy="19750"/>
            </a:xfrm>
            <a:custGeom>
              <a:avLst/>
              <a:gdLst/>
              <a:ahLst/>
              <a:cxnLst/>
              <a:rect l="l" t="t" r="r" b="b"/>
              <a:pathLst>
                <a:path w="1255" h="790" extrusionOk="0">
                  <a:moveTo>
                    <a:pt x="853" y="0"/>
                  </a:moveTo>
                  <a:cubicBezTo>
                    <a:pt x="724" y="0"/>
                    <a:pt x="569" y="50"/>
                    <a:pt x="438" y="93"/>
                  </a:cubicBezTo>
                  <a:cubicBezTo>
                    <a:pt x="339" y="312"/>
                    <a:pt x="41" y="352"/>
                    <a:pt x="1" y="630"/>
                  </a:cubicBezTo>
                  <a:cubicBezTo>
                    <a:pt x="41" y="710"/>
                    <a:pt x="80" y="750"/>
                    <a:pt x="160" y="790"/>
                  </a:cubicBezTo>
                  <a:lnTo>
                    <a:pt x="200" y="790"/>
                  </a:lnTo>
                  <a:cubicBezTo>
                    <a:pt x="379" y="730"/>
                    <a:pt x="578" y="790"/>
                    <a:pt x="737" y="650"/>
                  </a:cubicBezTo>
                  <a:cubicBezTo>
                    <a:pt x="936" y="531"/>
                    <a:pt x="1254" y="412"/>
                    <a:pt x="1095" y="133"/>
                  </a:cubicBezTo>
                  <a:cubicBezTo>
                    <a:pt x="1050" y="34"/>
                    <a:pt x="960" y="0"/>
                    <a:pt x="8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984200" y="903525"/>
              <a:ext cx="13950" cy="20900"/>
            </a:xfrm>
            <a:custGeom>
              <a:avLst/>
              <a:gdLst/>
              <a:ahLst/>
              <a:cxnLst/>
              <a:rect l="l" t="t" r="r" b="b"/>
              <a:pathLst>
                <a:path w="558" h="836" extrusionOk="0">
                  <a:moveTo>
                    <a:pt x="159" y="0"/>
                  </a:moveTo>
                  <a:cubicBezTo>
                    <a:pt x="100" y="140"/>
                    <a:pt x="199" y="339"/>
                    <a:pt x="40" y="458"/>
                  </a:cubicBezTo>
                  <a:cubicBezTo>
                    <a:pt x="40" y="538"/>
                    <a:pt x="0" y="597"/>
                    <a:pt x="0" y="657"/>
                  </a:cubicBezTo>
                  <a:lnTo>
                    <a:pt x="179" y="836"/>
                  </a:lnTo>
                  <a:cubicBezTo>
                    <a:pt x="478" y="816"/>
                    <a:pt x="557" y="657"/>
                    <a:pt x="458" y="398"/>
                  </a:cubicBezTo>
                  <a:cubicBezTo>
                    <a:pt x="398" y="259"/>
                    <a:pt x="378" y="12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2786250" y="2092875"/>
              <a:ext cx="28875" cy="10400"/>
            </a:xfrm>
            <a:custGeom>
              <a:avLst/>
              <a:gdLst/>
              <a:ahLst/>
              <a:cxnLst/>
              <a:rect l="l" t="t" r="r" b="b"/>
              <a:pathLst>
                <a:path w="1155" h="416" extrusionOk="0">
                  <a:moveTo>
                    <a:pt x="1000" y="0"/>
                  </a:moveTo>
                  <a:cubicBezTo>
                    <a:pt x="795" y="0"/>
                    <a:pt x="580" y="128"/>
                    <a:pt x="372" y="128"/>
                  </a:cubicBezTo>
                  <a:cubicBezTo>
                    <a:pt x="280" y="128"/>
                    <a:pt x="189" y="103"/>
                    <a:pt x="100" y="30"/>
                  </a:cubicBezTo>
                  <a:cubicBezTo>
                    <a:pt x="1" y="129"/>
                    <a:pt x="1" y="249"/>
                    <a:pt x="41" y="368"/>
                  </a:cubicBezTo>
                  <a:cubicBezTo>
                    <a:pt x="135" y="389"/>
                    <a:pt x="229" y="415"/>
                    <a:pt x="321" y="415"/>
                  </a:cubicBezTo>
                  <a:cubicBezTo>
                    <a:pt x="403" y="415"/>
                    <a:pt x="483" y="394"/>
                    <a:pt x="558" y="328"/>
                  </a:cubicBezTo>
                  <a:cubicBezTo>
                    <a:pt x="600" y="314"/>
                    <a:pt x="622" y="300"/>
                    <a:pt x="653" y="300"/>
                  </a:cubicBezTo>
                  <a:cubicBezTo>
                    <a:pt x="666" y="300"/>
                    <a:pt x="680" y="302"/>
                    <a:pt x="697" y="308"/>
                  </a:cubicBezTo>
                  <a:cubicBezTo>
                    <a:pt x="797" y="308"/>
                    <a:pt x="836" y="229"/>
                    <a:pt x="916" y="189"/>
                  </a:cubicBezTo>
                  <a:cubicBezTo>
                    <a:pt x="943" y="175"/>
                    <a:pt x="990" y="152"/>
                    <a:pt x="1036" y="152"/>
                  </a:cubicBezTo>
                  <a:cubicBezTo>
                    <a:pt x="1056" y="152"/>
                    <a:pt x="1076" y="157"/>
                    <a:pt x="1095" y="169"/>
                  </a:cubicBezTo>
                  <a:lnTo>
                    <a:pt x="1155" y="109"/>
                  </a:lnTo>
                  <a:lnTo>
                    <a:pt x="1155" y="30"/>
                  </a:lnTo>
                  <a:cubicBezTo>
                    <a:pt x="1104" y="9"/>
                    <a:pt x="1052" y="0"/>
                    <a:pt x="10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2752950" y="2097550"/>
              <a:ext cx="31850" cy="13000"/>
            </a:xfrm>
            <a:custGeom>
              <a:avLst/>
              <a:gdLst/>
              <a:ahLst/>
              <a:cxnLst/>
              <a:rect l="l" t="t" r="r" b="b"/>
              <a:pathLst>
                <a:path w="1274" h="520" extrusionOk="0">
                  <a:moveTo>
                    <a:pt x="659" y="1"/>
                  </a:moveTo>
                  <a:cubicBezTo>
                    <a:pt x="383" y="1"/>
                    <a:pt x="151" y="128"/>
                    <a:pt x="0" y="519"/>
                  </a:cubicBezTo>
                  <a:cubicBezTo>
                    <a:pt x="239" y="499"/>
                    <a:pt x="458" y="499"/>
                    <a:pt x="676" y="479"/>
                  </a:cubicBezTo>
                  <a:cubicBezTo>
                    <a:pt x="796" y="420"/>
                    <a:pt x="955" y="440"/>
                    <a:pt x="1054" y="340"/>
                  </a:cubicBezTo>
                  <a:cubicBezTo>
                    <a:pt x="1068" y="326"/>
                    <a:pt x="1102" y="312"/>
                    <a:pt x="1135" y="312"/>
                  </a:cubicBezTo>
                  <a:cubicBezTo>
                    <a:pt x="1149" y="312"/>
                    <a:pt x="1162" y="314"/>
                    <a:pt x="1174" y="320"/>
                  </a:cubicBezTo>
                  <a:cubicBezTo>
                    <a:pt x="1273" y="241"/>
                    <a:pt x="1273" y="181"/>
                    <a:pt x="1174" y="101"/>
                  </a:cubicBezTo>
                  <a:cubicBezTo>
                    <a:pt x="992" y="43"/>
                    <a:pt x="818" y="1"/>
                    <a:pt x="6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877275" y="854775"/>
              <a:ext cx="27875" cy="9975"/>
            </a:xfrm>
            <a:custGeom>
              <a:avLst/>
              <a:gdLst/>
              <a:ahLst/>
              <a:cxnLst/>
              <a:rect l="l" t="t" r="r" b="b"/>
              <a:pathLst>
                <a:path w="1115" h="399" extrusionOk="0">
                  <a:moveTo>
                    <a:pt x="776" y="1"/>
                  </a:moveTo>
                  <a:cubicBezTo>
                    <a:pt x="537" y="21"/>
                    <a:pt x="279" y="81"/>
                    <a:pt x="80" y="220"/>
                  </a:cubicBezTo>
                  <a:cubicBezTo>
                    <a:pt x="20" y="260"/>
                    <a:pt x="0" y="299"/>
                    <a:pt x="80" y="359"/>
                  </a:cubicBezTo>
                  <a:cubicBezTo>
                    <a:pt x="199" y="359"/>
                    <a:pt x="319" y="379"/>
                    <a:pt x="458" y="379"/>
                  </a:cubicBezTo>
                  <a:lnTo>
                    <a:pt x="597" y="379"/>
                  </a:lnTo>
                  <a:cubicBezTo>
                    <a:pt x="756" y="260"/>
                    <a:pt x="995" y="399"/>
                    <a:pt x="1114" y="200"/>
                  </a:cubicBezTo>
                  <a:cubicBezTo>
                    <a:pt x="1055" y="61"/>
                    <a:pt x="895" y="21"/>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886225" y="924900"/>
              <a:ext cx="23400" cy="13600"/>
            </a:xfrm>
            <a:custGeom>
              <a:avLst/>
              <a:gdLst/>
              <a:ahLst/>
              <a:cxnLst/>
              <a:rect l="l" t="t" r="r" b="b"/>
              <a:pathLst>
                <a:path w="936" h="544" extrusionOk="0">
                  <a:moveTo>
                    <a:pt x="597" y="1"/>
                  </a:moveTo>
                  <a:cubicBezTo>
                    <a:pt x="537" y="61"/>
                    <a:pt x="478" y="100"/>
                    <a:pt x="418" y="160"/>
                  </a:cubicBezTo>
                  <a:cubicBezTo>
                    <a:pt x="378" y="160"/>
                    <a:pt x="299" y="180"/>
                    <a:pt x="239" y="180"/>
                  </a:cubicBezTo>
                  <a:lnTo>
                    <a:pt x="80" y="359"/>
                  </a:lnTo>
                  <a:cubicBezTo>
                    <a:pt x="0" y="399"/>
                    <a:pt x="0" y="478"/>
                    <a:pt x="80" y="538"/>
                  </a:cubicBezTo>
                  <a:cubicBezTo>
                    <a:pt x="109" y="542"/>
                    <a:pt x="137" y="543"/>
                    <a:pt x="164" y="543"/>
                  </a:cubicBezTo>
                  <a:cubicBezTo>
                    <a:pt x="442" y="543"/>
                    <a:pt x="664" y="377"/>
                    <a:pt x="935" y="359"/>
                  </a:cubicBezTo>
                  <a:cubicBezTo>
                    <a:pt x="895" y="240"/>
                    <a:pt x="816"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010050" y="1489375"/>
              <a:ext cx="22900" cy="4750"/>
            </a:xfrm>
            <a:custGeom>
              <a:avLst/>
              <a:gdLst/>
              <a:ahLst/>
              <a:cxnLst/>
              <a:rect l="l" t="t" r="r" b="b"/>
              <a:pathLst>
                <a:path w="916" h="190" extrusionOk="0">
                  <a:moveTo>
                    <a:pt x="697" y="0"/>
                  </a:moveTo>
                  <a:cubicBezTo>
                    <a:pt x="438" y="40"/>
                    <a:pt x="219" y="40"/>
                    <a:pt x="1" y="40"/>
                  </a:cubicBezTo>
                  <a:cubicBezTo>
                    <a:pt x="130" y="159"/>
                    <a:pt x="279" y="189"/>
                    <a:pt x="436" y="189"/>
                  </a:cubicBezTo>
                  <a:cubicBezTo>
                    <a:pt x="592" y="189"/>
                    <a:pt x="757" y="159"/>
                    <a:pt x="916" y="159"/>
                  </a:cubicBezTo>
                  <a:lnTo>
                    <a:pt x="6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513725" y="2172025"/>
              <a:ext cx="18925" cy="9625"/>
            </a:xfrm>
            <a:custGeom>
              <a:avLst/>
              <a:gdLst/>
              <a:ahLst/>
              <a:cxnLst/>
              <a:rect l="l" t="t" r="r" b="b"/>
              <a:pathLst>
                <a:path w="757" h="385" extrusionOk="0">
                  <a:moveTo>
                    <a:pt x="365" y="1"/>
                  </a:moveTo>
                  <a:cubicBezTo>
                    <a:pt x="208" y="1"/>
                    <a:pt x="68" y="57"/>
                    <a:pt x="1" y="285"/>
                  </a:cubicBezTo>
                  <a:cubicBezTo>
                    <a:pt x="21" y="325"/>
                    <a:pt x="60" y="345"/>
                    <a:pt x="80" y="385"/>
                  </a:cubicBezTo>
                  <a:cubicBezTo>
                    <a:pt x="220" y="345"/>
                    <a:pt x="399" y="345"/>
                    <a:pt x="558" y="325"/>
                  </a:cubicBezTo>
                  <a:cubicBezTo>
                    <a:pt x="581" y="302"/>
                    <a:pt x="611" y="292"/>
                    <a:pt x="640" y="292"/>
                  </a:cubicBezTo>
                  <a:cubicBezTo>
                    <a:pt x="661" y="292"/>
                    <a:pt x="680" y="297"/>
                    <a:pt x="697" y="305"/>
                  </a:cubicBezTo>
                  <a:cubicBezTo>
                    <a:pt x="697" y="246"/>
                    <a:pt x="717" y="226"/>
                    <a:pt x="757" y="186"/>
                  </a:cubicBezTo>
                  <a:cubicBezTo>
                    <a:pt x="717" y="106"/>
                    <a:pt x="637" y="47"/>
                    <a:pt x="597" y="27"/>
                  </a:cubicBezTo>
                  <a:cubicBezTo>
                    <a:pt x="520" y="14"/>
                    <a:pt x="440" y="1"/>
                    <a:pt x="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627625" y="2136675"/>
              <a:ext cx="17425" cy="8675"/>
            </a:xfrm>
            <a:custGeom>
              <a:avLst/>
              <a:gdLst/>
              <a:ahLst/>
              <a:cxnLst/>
              <a:rect l="l" t="t" r="r" b="b"/>
              <a:pathLst>
                <a:path w="697" h="347" extrusionOk="0">
                  <a:moveTo>
                    <a:pt x="313" y="0"/>
                  </a:moveTo>
                  <a:cubicBezTo>
                    <a:pt x="184" y="0"/>
                    <a:pt x="73" y="87"/>
                    <a:pt x="0" y="327"/>
                  </a:cubicBezTo>
                  <a:cubicBezTo>
                    <a:pt x="179" y="327"/>
                    <a:pt x="338" y="347"/>
                    <a:pt x="517" y="347"/>
                  </a:cubicBezTo>
                  <a:cubicBezTo>
                    <a:pt x="531" y="333"/>
                    <a:pt x="565" y="318"/>
                    <a:pt x="598" y="318"/>
                  </a:cubicBezTo>
                  <a:cubicBezTo>
                    <a:pt x="612" y="318"/>
                    <a:pt x="625" y="321"/>
                    <a:pt x="637" y="327"/>
                  </a:cubicBezTo>
                  <a:cubicBezTo>
                    <a:pt x="637" y="267"/>
                    <a:pt x="657" y="227"/>
                    <a:pt x="696" y="168"/>
                  </a:cubicBezTo>
                  <a:cubicBezTo>
                    <a:pt x="564" y="73"/>
                    <a:pt x="431" y="0"/>
                    <a:pt x="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965800" y="863750"/>
              <a:ext cx="9950" cy="19125"/>
            </a:xfrm>
            <a:custGeom>
              <a:avLst/>
              <a:gdLst/>
              <a:ahLst/>
              <a:cxnLst/>
              <a:rect l="l" t="t" r="r" b="b"/>
              <a:pathLst>
                <a:path w="398" h="765" extrusionOk="0">
                  <a:moveTo>
                    <a:pt x="120" y="0"/>
                  </a:moveTo>
                  <a:cubicBezTo>
                    <a:pt x="80" y="20"/>
                    <a:pt x="40" y="20"/>
                    <a:pt x="0" y="40"/>
                  </a:cubicBezTo>
                  <a:cubicBezTo>
                    <a:pt x="0" y="199"/>
                    <a:pt x="20" y="358"/>
                    <a:pt x="20" y="537"/>
                  </a:cubicBezTo>
                  <a:lnTo>
                    <a:pt x="80" y="597"/>
                  </a:lnTo>
                  <a:lnTo>
                    <a:pt x="80" y="657"/>
                  </a:lnTo>
                  <a:cubicBezTo>
                    <a:pt x="80" y="724"/>
                    <a:pt x="98" y="764"/>
                    <a:pt x="135" y="764"/>
                  </a:cubicBezTo>
                  <a:cubicBezTo>
                    <a:pt x="152" y="764"/>
                    <a:pt x="174" y="755"/>
                    <a:pt x="199" y="736"/>
                  </a:cubicBezTo>
                  <a:cubicBezTo>
                    <a:pt x="219" y="716"/>
                    <a:pt x="219" y="696"/>
                    <a:pt x="239" y="657"/>
                  </a:cubicBezTo>
                  <a:cubicBezTo>
                    <a:pt x="279" y="418"/>
                    <a:pt x="398" y="15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931475" y="848025"/>
              <a:ext cx="8975" cy="7275"/>
            </a:xfrm>
            <a:custGeom>
              <a:avLst/>
              <a:gdLst/>
              <a:ahLst/>
              <a:cxnLst/>
              <a:rect l="l" t="t" r="r" b="b"/>
              <a:pathLst>
                <a:path w="359" h="291" extrusionOk="0">
                  <a:moveTo>
                    <a:pt x="145" y="1"/>
                  </a:moveTo>
                  <a:cubicBezTo>
                    <a:pt x="44" y="1"/>
                    <a:pt x="14" y="146"/>
                    <a:pt x="1" y="291"/>
                  </a:cubicBezTo>
                  <a:lnTo>
                    <a:pt x="180" y="291"/>
                  </a:lnTo>
                  <a:cubicBezTo>
                    <a:pt x="279" y="271"/>
                    <a:pt x="279" y="172"/>
                    <a:pt x="359" y="132"/>
                  </a:cubicBezTo>
                  <a:cubicBezTo>
                    <a:pt x="265" y="38"/>
                    <a:pt x="196" y="1"/>
                    <a:pt x="1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2927000" y="2051125"/>
              <a:ext cx="14950" cy="7200"/>
            </a:xfrm>
            <a:custGeom>
              <a:avLst/>
              <a:gdLst/>
              <a:ahLst/>
              <a:cxnLst/>
              <a:rect l="l" t="t" r="r" b="b"/>
              <a:pathLst>
                <a:path w="598" h="288" extrusionOk="0">
                  <a:moveTo>
                    <a:pt x="238" y="1"/>
                  </a:moveTo>
                  <a:cubicBezTo>
                    <a:pt x="121" y="1"/>
                    <a:pt x="35" y="62"/>
                    <a:pt x="1" y="267"/>
                  </a:cubicBezTo>
                  <a:cubicBezTo>
                    <a:pt x="140" y="267"/>
                    <a:pt x="239" y="287"/>
                    <a:pt x="359" y="287"/>
                  </a:cubicBezTo>
                  <a:cubicBezTo>
                    <a:pt x="370" y="264"/>
                    <a:pt x="396" y="254"/>
                    <a:pt x="423" y="254"/>
                  </a:cubicBezTo>
                  <a:cubicBezTo>
                    <a:pt x="442" y="254"/>
                    <a:pt x="461" y="259"/>
                    <a:pt x="478" y="267"/>
                  </a:cubicBezTo>
                  <a:cubicBezTo>
                    <a:pt x="577" y="208"/>
                    <a:pt x="597" y="168"/>
                    <a:pt x="538" y="69"/>
                  </a:cubicBezTo>
                  <a:cubicBezTo>
                    <a:pt x="427" y="35"/>
                    <a:pt x="324"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3142825" y="2006075"/>
              <a:ext cx="8000" cy="12950"/>
            </a:xfrm>
            <a:custGeom>
              <a:avLst/>
              <a:gdLst/>
              <a:ahLst/>
              <a:cxnLst/>
              <a:rect l="l" t="t" r="r" b="b"/>
              <a:pathLst>
                <a:path w="320" h="518" extrusionOk="0">
                  <a:moveTo>
                    <a:pt x="220" y="1"/>
                  </a:moveTo>
                  <a:cubicBezTo>
                    <a:pt x="1" y="180"/>
                    <a:pt x="1" y="359"/>
                    <a:pt x="220" y="518"/>
                  </a:cubicBezTo>
                  <a:cubicBezTo>
                    <a:pt x="319" y="399"/>
                    <a:pt x="319" y="299"/>
                    <a:pt x="220" y="180"/>
                  </a:cubicBezTo>
                  <a:lnTo>
                    <a:pt x="2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3161725" y="1902150"/>
              <a:ext cx="10475" cy="6975"/>
            </a:xfrm>
            <a:custGeom>
              <a:avLst/>
              <a:gdLst/>
              <a:ahLst/>
              <a:cxnLst/>
              <a:rect l="l" t="t" r="r" b="b"/>
              <a:pathLst>
                <a:path w="419" h="279" extrusionOk="0">
                  <a:moveTo>
                    <a:pt x="1" y="0"/>
                  </a:moveTo>
                  <a:lnTo>
                    <a:pt x="1" y="159"/>
                  </a:lnTo>
                  <a:cubicBezTo>
                    <a:pt x="41" y="199"/>
                    <a:pt x="100" y="259"/>
                    <a:pt x="160" y="279"/>
                  </a:cubicBezTo>
                  <a:cubicBezTo>
                    <a:pt x="240" y="279"/>
                    <a:pt x="319" y="259"/>
                    <a:pt x="359" y="199"/>
                  </a:cubicBezTo>
                  <a:cubicBezTo>
                    <a:pt x="419" y="139"/>
                    <a:pt x="399"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1670775" y="858200"/>
              <a:ext cx="9975" cy="5725"/>
            </a:xfrm>
            <a:custGeom>
              <a:avLst/>
              <a:gdLst/>
              <a:ahLst/>
              <a:cxnLst/>
              <a:rect l="l" t="t" r="r" b="b"/>
              <a:pathLst>
                <a:path w="399" h="229" extrusionOk="0">
                  <a:moveTo>
                    <a:pt x="317" y="0"/>
                  </a:moveTo>
                  <a:cubicBezTo>
                    <a:pt x="289" y="0"/>
                    <a:pt x="256" y="15"/>
                    <a:pt x="219" y="43"/>
                  </a:cubicBezTo>
                  <a:cubicBezTo>
                    <a:pt x="191" y="57"/>
                    <a:pt x="153" y="71"/>
                    <a:pt x="119" y="71"/>
                  </a:cubicBezTo>
                  <a:cubicBezTo>
                    <a:pt x="105" y="71"/>
                    <a:pt x="92" y="69"/>
                    <a:pt x="80" y="63"/>
                  </a:cubicBezTo>
                  <a:lnTo>
                    <a:pt x="1" y="222"/>
                  </a:lnTo>
                  <a:cubicBezTo>
                    <a:pt x="32" y="226"/>
                    <a:pt x="63" y="228"/>
                    <a:pt x="94" y="228"/>
                  </a:cubicBezTo>
                  <a:cubicBezTo>
                    <a:pt x="214" y="228"/>
                    <a:pt x="319" y="190"/>
                    <a:pt x="398" y="63"/>
                  </a:cubicBezTo>
                  <a:cubicBezTo>
                    <a:pt x="377" y="20"/>
                    <a:pt x="350"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3174675" y="1902150"/>
              <a:ext cx="4500" cy="4825"/>
            </a:xfrm>
            <a:custGeom>
              <a:avLst/>
              <a:gdLst/>
              <a:ahLst/>
              <a:cxnLst/>
              <a:rect l="l" t="t" r="r" b="b"/>
              <a:pathLst>
                <a:path w="180" h="193" extrusionOk="0">
                  <a:moveTo>
                    <a:pt x="0" y="0"/>
                  </a:moveTo>
                  <a:lnTo>
                    <a:pt x="0" y="159"/>
                  </a:lnTo>
                  <a:cubicBezTo>
                    <a:pt x="23" y="183"/>
                    <a:pt x="54" y="192"/>
                    <a:pt x="90" y="192"/>
                  </a:cubicBezTo>
                  <a:cubicBezTo>
                    <a:pt x="117" y="192"/>
                    <a:pt x="146" y="187"/>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3033925" y="1490350"/>
              <a:ext cx="6000" cy="3525"/>
            </a:xfrm>
            <a:custGeom>
              <a:avLst/>
              <a:gdLst/>
              <a:ahLst/>
              <a:cxnLst/>
              <a:rect l="l" t="t" r="r" b="b"/>
              <a:pathLst>
                <a:path w="240" h="141" extrusionOk="0">
                  <a:moveTo>
                    <a:pt x="179" y="1"/>
                  </a:moveTo>
                  <a:cubicBezTo>
                    <a:pt x="140" y="41"/>
                    <a:pt x="80" y="61"/>
                    <a:pt x="0" y="120"/>
                  </a:cubicBezTo>
                  <a:cubicBezTo>
                    <a:pt x="80" y="120"/>
                    <a:pt x="160" y="140"/>
                    <a:pt x="239" y="140"/>
                  </a:cubicBezTo>
                  <a:cubicBezTo>
                    <a:pt x="199" y="10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679825" y="956725"/>
              <a:ext cx="152225" cy="67675"/>
            </a:xfrm>
            <a:custGeom>
              <a:avLst/>
              <a:gdLst/>
              <a:ahLst/>
              <a:cxnLst/>
              <a:rect l="l" t="t" r="r" b="b"/>
              <a:pathLst>
                <a:path w="6089" h="2707" extrusionOk="0">
                  <a:moveTo>
                    <a:pt x="4278" y="1"/>
                  </a:moveTo>
                  <a:cubicBezTo>
                    <a:pt x="3263" y="21"/>
                    <a:pt x="2308" y="279"/>
                    <a:pt x="1493" y="896"/>
                  </a:cubicBezTo>
                  <a:cubicBezTo>
                    <a:pt x="1651" y="1130"/>
                    <a:pt x="1845" y="1185"/>
                    <a:pt x="2050" y="1185"/>
                  </a:cubicBezTo>
                  <a:cubicBezTo>
                    <a:pt x="2233" y="1185"/>
                    <a:pt x="2426" y="1141"/>
                    <a:pt x="2611" y="1141"/>
                  </a:cubicBezTo>
                  <a:cubicBezTo>
                    <a:pt x="2713" y="1141"/>
                    <a:pt x="2811" y="1154"/>
                    <a:pt x="2905" y="1195"/>
                  </a:cubicBezTo>
                  <a:cubicBezTo>
                    <a:pt x="2925" y="1195"/>
                    <a:pt x="2985" y="1214"/>
                    <a:pt x="2985" y="1214"/>
                  </a:cubicBezTo>
                  <a:lnTo>
                    <a:pt x="2945" y="1294"/>
                  </a:lnTo>
                  <a:cubicBezTo>
                    <a:pt x="2905" y="1294"/>
                    <a:pt x="2826" y="1314"/>
                    <a:pt x="2786" y="1314"/>
                  </a:cubicBezTo>
                  <a:cubicBezTo>
                    <a:pt x="2706" y="1314"/>
                    <a:pt x="2666" y="1354"/>
                    <a:pt x="2587" y="1354"/>
                  </a:cubicBezTo>
                  <a:cubicBezTo>
                    <a:pt x="2487" y="1374"/>
                    <a:pt x="2348" y="1393"/>
                    <a:pt x="2249" y="1453"/>
                  </a:cubicBezTo>
                  <a:cubicBezTo>
                    <a:pt x="1851" y="1672"/>
                    <a:pt x="1433" y="1652"/>
                    <a:pt x="1015" y="1752"/>
                  </a:cubicBezTo>
                  <a:cubicBezTo>
                    <a:pt x="816" y="1811"/>
                    <a:pt x="618" y="1871"/>
                    <a:pt x="438" y="1950"/>
                  </a:cubicBezTo>
                  <a:cubicBezTo>
                    <a:pt x="299" y="2010"/>
                    <a:pt x="140" y="2090"/>
                    <a:pt x="41" y="2209"/>
                  </a:cubicBezTo>
                  <a:cubicBezTo>
                    <a:pt x="1" y="2348"/>
                    <a:pt x="1" y="2448"/>
                    <a:pt x="41" y="2567"/>
                  </a:cubicBezTo>
                  <a:cubicBezTo>
                    <a:pt x="140" y="2667"/>
                    <a:pt x="240" y="2706"/>
                    <a:pt x="359" y="2706"/>
                  </a:cubicBezTo>
                  <a:cubicBezTo>
                    <a:pt x="438" y="2706"/>
                    <a:pt x="518" y="2706"/>
                    <a:pt x="598" y="2687"/>
                  </a:cubicBezTo>
                  <a:cubicBezTo>
                    <a:pt x="757" y="2647"/>
                    <a:pt x="936" y="2587"/>
                    <a:pt x="1115" y="2567"/>
                  </a:cubicBezTo>
                  <a:cubicBezTo>
                    <a:pt x="1194" y="2567"/>
                    <a:pt x="1234" y="2547"/>
                    <a:pt x="1314" y="2507"/>
                  </a:cubicBezTo>
                  <a:lnTo>
                    <a:pt x="1692" y="2368"/>
                  </a:lnTo>
                  <a:cubicBezTo>
                    <a:pt x="1751" y="2348"/>
                    <a:pt x="1811" y="2309"/>
                    <a:pt x="1891" y="2289"/>
                  </a:cubicBezTo>
                  <a:cubicBezTo>
                    <a:pt x="2090" y="2209"/>
                    <a:pt x="2289" y="2249"/>
                    <a:pt x="2487" y="2189"/>
                  </a:cubicBezTo>
                  <a:cubicBezTo>
                    <a:pt x="2547" y="2189"/>
                    <a:pt x="2607" y="2169"/>
                    <a:pt x="2686" y="2149"/>
                  </a:cubicBezTo>
                  <a:cubicBezTo>
                    <a:pt x="2865" y="2090"/>
                    <a:pt x="3025" y="2070"/>
                    <a:pt x="3204" y="2010"/>
                  </a:cubicBezTo>
                  <a:cubicBezTo>
                    <a:pt x="3283" y="1990"/>
                    <a:pt x="3323" y="1950"/>
                    <a:pt x="3403" y="1911"/>
                  </a:cubicBezTo>
                  <a:cubicBezTo>
                    <a:pt x="3500" y="1822"/>
                    <a:pt x="3606" y="1793"/>
                    <a:pt x="3714" y="1793"/>
                  </a:cubicBezTo>
                  <a:cubicBezTo>
                    <a:pt x="3848" y="1793"/>
                    <a:pt x="3986" y="1838"/>
                    <a:pt x="4119" y="1871"/>
                  </a:cubicBezTo>
                  <a:cubicBezTo>
                    <a:pt x="4238" y="1871"/>
                    <a:pt x="4377" y="1851"/>
                    <a:pt x="4477" y="1811"/>
                  </a:cubicBezTo>
                  <a:cubicBezTo>
                    <a:pt x="4676" y="1771"/>
                    <a:pt x="4835" y="1712"/>
                    <a:pt x="5034" y="1712"/>
                  </a:cubicBezTo>
                  <a:cubicBezTo>
                    <a:pt x="5173" y="1712"/>
                    <a:pt x="5272" y="1692"/>
                    <a:pt x="5392" y="1672"/>
                  </a:cubicBezTo>
                  <a:cubicBezTo>
                    <a:pt x="5511" y="1612"/>
                    <a:pt x="5630" y="1592"/>
                    <a:pt x="5710" y="1493"/>
                  </a:cubicBezTo>
                  <a:lnTo>
                    <a:pt x="6088" y="1354"/>
                  </a:lnTo>
                  <a:lnTo>
                    <a:pt x="6088" y="1214"/>
                  </a:lnTo>
                  <a:cubicBezTo>
                    <a:pt x="6088" y="976"/>
                    <a:pt x="6008" y="777"/>
                    <a:pt x="5750" y="677"/>
                  </a:cubicBezTo>
                  <a:cubicBezTo>
                    <a:pt x="5718" y="672"/>
                    <a:pt x="5686" y="670"/>
                    <a:pt x="5654" y="670"/>
                  </a:cubicBezTo>
                  <a:cubicBezTo>
                    <a:pt x="5568" y="670"/>
                    <a:pt x="5484" y="688"/>
                    <a:pt x="5412" y="717"/>
                  </a:cubicBezTo>
                  <a:cubicBezTo>
                    <a:pt x="5292" y="777"/>
                    <a:pt x="5173" y="797"/>
                    <a:pt x="5073" y="916"/>
                  </a:cubicBezTo>
                  <a:cubicBezTo>
                    <a:pt x="5073" y="969"/>
                    <a:pt x="5065" y="996"/>
                    <a:pt x="5035" y="996"/>
                  </a:cubicBezTo>
                  <a:cubicBezTo>
                    <a:pt x="5020" y="996"/>
                    <a:pt x="5001" y="989"/>
                    <a:pt x="4974" y="976"/>
                  </a:cubicBezTo>
                  <a:cubicBezTo>
                    <a:pt x="4914" y="916"/>
                    <a:pt x="4855" y="896"/>
                    <a:pt x="4795" y="876"/>
                  </a:cubicBezTo>
                  <a:cubicBezTo>
                    <a:pt x="4755" y="866"/>
                    <a:pt x="4725" y="861"/>
                    <a:pt x="4696" y="861"/>
                  </a:cubicBezTo>
                  <a:cubicBezTo>
                    <a:pt x="4666" y="861"/>
                    <a:pt x="4636" y="866"/>
                    <a:pt x="4596" y="876"/>
                  </a:cubicBezTo>
                  <a:cubicBezTo>
                    <a:pt x="4497" y="896"/>
                    <a:pt x="4402" y="906"/>
                    <a:pt x="4308" y="906"/>
                  </a:cubicBezTo>
                  <a:cubicBezTo>
                    <a:pt x="4213" y="906"/>
                    <a:pt x="4119" y="896"/>
                    <a:pt x="4019" y="876"/>
                  </a:cubicBezTo>
                  <a:cubicBezTo>
                    <a:pt x="3920" y="876"/>
                    <a:pt x="3820" y="856"/>
                    <a:pt x="3741" y="777"/>
                  </a:cubicBezTo>
                  <a:cubicBezTo>
                    <a:pt x="3780" y="618"/>
                    <a:pt x="3920" y="578"/>
                    <a:pt x="4019" y="478"/>
                  </a:cubicBezTo>
                  <a:cubicBezTo>
                    <a:pt x="4178" y="419"/>
                    <a:pt x="4357" y="359"/>
                    <a:pt x="4516" y="299"/>
                  </a:cubicBezTo>
                  <a:cubicBezTo>
                    <a:pt x="4576" y="120"/>
                    <a:pt x="4437" y="61"/>
                    <a:pt x="4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500800" y="1394850"/>
              <a:ext cx="107950" cy="44725"/>
            </a:xfrm>
            <a:custGeom>
              <a:avLst/>
              <a:gdLst/>
              <a:ahLst/>
              <a:cxnLst/>
              <a:rect l="l" t="t" r="r" b="b"/>
              <a:pathLst>
                <a:path w="4318" h="1789" extrusionOk="0">
                  <a:moveTo>
                    <a:pt x="3993" y="1"/>
                  </a:moveTo>
                  <a:cubicBezTo>
                    <a:pt x="2556" y="1"/>
                    <a:pt x="1288" y="490"/>
                    <a:pt x="0" y="1036"/>
                  </a:cubicBezTo>
                  <a:cubicBezTo>
                    <a:pt x="20" y="1434"/>
                    <a:pt x="339" y="1553"/>
                    <a:pt x="577" y="1752"/>
                  </a:cubicBezTo>
                  <a:cubicBezTo>
                    <a:pt x="662" y="1778"/>
                    <a:pt x="745" y="1789"/>
                    <a:pt x="825" y="1789"/>
                  </a:cubicBezTo>
                  <a:cubicBezTo>
                    <a:pt x="1177" y="1789"/>
                    <a:pt x="1490" y="1582"/>
                    <a:pt x="1831" y="1533"/>
                  </a:cubicBezTo>
                  <a:cubicBezTo>
                    <a:pt x="2268" y="1334"/>
                    <a:pt x="2785" y="1354"/>
                    <a:pt x="3124" y="976"/>
                  </a:cubicBezTo>
                  <a:cubicBezTo>
                    <a:pt x="3502" y="817"/>
                    <a:pt x="3860" y="678"/>
                    <a:pt x="4218" y="539"/>
                  </a:cubicBezTo>
                  <a:cubicBezTo>
                    <a:pt x="4317" y="300"/>
                    <a:pt x="4277" y="161"/>
                    <a:pt x="4078" y="1"/>
                  </a:cubicBezTo>
                  <a:cubicBezTo>
                    <a:pt x="4050" y="1"/>
                    <a:pt x="4021" y="1"/>
                    <a:pt x="3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624625" y="1172575"/>
              <a:ext cx="115900" cy="34350"/>
            </a:xfrm>
            <a:custGeom>
              <a:avLst/>
              <a:gdLst/>
              <a:ahLst/>
              <a:cxnLst/>
              <a:rect l="l" t="t" r="r" b="b"/>
              <a:pathLst>
                <a:path w="4636" h="1374" extrusionOk="0">
                  <a:moveTo>
                    <a:pt x="4158" y="0"/>
                  </a:moveTo>
                  <a:cubicBezTo>
                    <a:pt x="3203" y="20"/>
                    <a:pt x="2288" y="319"/>
                    <a:pt x="1334" y="538"/>
                  </a:cubicBezTo>
                  <a:cubicBezTo>
                    <a:pt x="916" y="617"/>
                    <a:pt x="399" y="498"/>
                    <a:pt x="60" y="916"/>
                  </a:cubicBezTo>
                  <a:cubicBezTo>
                    <a:pt x="1" y="1274"/>
                    <a:pt x="299" y="1274"/>
                    <a:pt x="458" y="1373"/>
                  </a:cubicBezTo>
                  <a:cubicBezTo>
                    <a:pt x="1910" y="1293"/>
                    <a:pt x="3283" y="916"/>
                    <a:pt x="4636" y="518"/>
                  </a:cubicBezTo>
                  <a:lnTo>
                    <a:pt x="4636" y="398"/>
                  </a:lnTo>
                  <a:cubicBezTo>
                    <a:pt x="4596" y="279"/>
                    <a:pt x="4536" y="140"/>
                    <a:pt x="4417" y="80"/>
                  </a:cubicBezTo>
                  <a:cubicBezTo>
                    <a:pt x="4337" y="40"/>
                    <a:pt x="4258" y="2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695750" y="1333250"/>
              <a:ext cx="91025" cy="43250"/>
            </a:xfrm>
            <a:custGeom>
              <a:avLst/>
              <a:gdLst/>
              <a:ahLst/>
              <a:cxnLst/>
              <a:rect l="l" t="t" r="r" b="b"/>
              <a:pathLst>
                <a:path w="3641" h="1730" extrusionOk="0">
                  <a:moveTo>
                    <a:pt x="2139" y="1"/>
                  </a:moveTo>
                  <a:cubicBezTo>
                    <a:pt x="1968" y="1"/>
                    <a:pt x="1791" y="19"/>
                    <a:pt x="1632" y="19"/>
                  </a:cubicBezTo>
                  <a:cubicBezTo>
                    <a:pt x="1552" y="58"/>
                    <a:pt x="1552" y="118"/>
                    <a:pt x="1552" y="178"/>
                  </a:cubicBezTo>
                  <a:cubicBezTo>
                    <a:pt x="1658" y="507"/>
                    <a:pt x="1569" y="579"/>
                    <a:pt x="1422" y="579"/>
                  </a:cubicBezTo>
                  <a:cubicBezTo>
                    <a:pt x="1320" y="579"/>
                    <a:pt x="1189" y="544"/>
                    <a:pt x="1075" y="536"/>
                  </a:cubicBezTo>
                  <a:cubicBezTo>
                    <a:pt x="1024" y="529"/>
                    <a:pt x="970" y="524"/>
                    <a:pt x="916" y="524"/>
                  </a:cubicBezTo>
                  <a:cubicBezTo>
                    <a:pt x="822" y="524"/>
                    <a:pt x="725" y="538"/>
                    <a:pt x="637" y="576"/>
                  </a:cubicBezTo>
                  <a:cubicBezTo>
                    <a:pt x="557" y="635"/>
                    <a:pt x="538" y="675"/>
                    <a:pt x="498" y="755"/>
                  </a:cubicBezTo>
                  <a:cubicBezTo>
                    <a:pt x="498" y="1073"/>
                    <a:pt x="100" y="1133"/>
                    <a:pt x="40" y="1411"/>
                  </a:cubicBezTo>
                  <a:cubicBezTo>
                    <a:pt x="0" y="1471"/>
                    <a:pt x="0" y="1550"/>
                    <a:pt x="0" y="1630"/>
                  </a:cubicBezTo>
                  <a:cubicBezTo>
                    <a:pt x="40" y="1670"/>
                    <a:pt x="60" y="1710"/>
                    <a:pt x="80" y="1729"/>
                  </a:cubicBezTo>
                  <a:cubicBezTo>
                    <a:pt x="259" y="1710"/>
                    <a:pt x="398" y="1710"/>
                    <a:pt x="577" y="1650"/>
                  </a:cubicBezTo>
                  <a:cubicBezTo>
                    <a:pt x="1453" y="1451"/>
                    <a:pt x="2288" y="1232"/>
                    <a:pt x="3163" y="1013"/>
                  </a:cubicBezTo>
                  <a:cubicBezTo>
                    <a:pt x="3283" y="914"/>
                    <a:pt x="3641" y="1013"/>
                    <a:pt x="3541" y="655"/>
                  </a:cubicBezTo>
                  <a:cubicBezTo>
                    <a:pt x="3445" y="566"/>
                    <a:pt x="3329" y="546"/>
                    <a:pt x="3207" y="546"/>
                  </a:cubicBezTo>
                  <a:cubicBezTo>
                    <a:pt x="3111" y="546"/>
                    <a:pt x="3011" y="558"/>
                    <a:pt x="2914" y="558"/>
                  </a:cubicBezTo>
                  <a:cubicBezTo>
                    <a:pt x="2751" y="558"/>
                    <a:pt x="2597" y="524"/>
                    <a:pt x="2487" y="337"/>
                  </a:cubicBezTo>
                  <a:cubicBezTo>
                    <a:pt x="2527" y="218"/>
                    <a:pt x="2626" y="39"/>
                    <a:pt x="2388" y="19"/>
                  </a:cubicBezTo>
                  <a:cubicBezTo>
                    <a:pt x="2308" y="5"/>
                    <a:pt x="2224" y="1"/>
                    <a:pt x="2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461025" y="1428700"/>
              <a:ext cx="87550" cy="46775"/>
            </a:xfrm>
            <a:custGeom>
              <a:avLst/>
              <a:gdLst/>
              <a:ahLst/>
              <a:cxnLst/>
              <a:rect l="l" t="t" r="r" b="b"/>
              <a:pathLst>
                <a:path w="3502" h="1871" extrusionOk="0">
                  <a:moveTo>
                    <a:pt x="3342" y="0"/>
                  </a:moveTo>
                  <a:cubicBezTo>
                    <a:pt x="2964" y="120"/>
                    <a:pt x="2526" y="219"/>
                    <a:pt x="2129" y="338"/>
                  </a:cubicBezTo>
                  <a:cubicBezTo>
                    <a:pt x="2109" y="338"/>
                    <a:pt x="2069" y="338"/>
                    <a:pt x="2009" y="378"/>
                  </a:cubicBezTo>
                  <a:cubicBezTo>
                    <a:pt x="1731" y="498"/>
                    <a:pt x="1472" y="517"/>
                    <a:pt x="1174" y="537"/>
                  </a:cubicBezTo>
                  <a:cubicBezTo>
                    <a:pt x="995" y="577"/>
                    <a:pt x="855" y="637"/>
                    <a:pt x="756" y="776"/>
                  </a:cubicBezTo>
                  <a:cubicBezTo>
                    <a:pt x="617" y="1134"/>
                    <a:pt x="139" y="1234"/>
                    <a:pt x="0" y="1612"/>
                  </a:cubicBezTo>
                  <a:cubicBezTo>
                    <a:pt x="0" y="1771"/>
                    <a:pt x="60" y="1830"/>
                    <a:pt x="199" y="1870"/>
                  </a:cubicBezTo>
                  <a:cubicBezTo>
                    <a:pt x="1233" y="1413"/>
                    <a:pt x="2308" y="975"/>
                    <a:pt x="3342" y="517"/>
                  </a:cubicBezTo>
                  <a:cubicBezTo>
                    <a:pt x="3481" y="338"/>
                    <a:pt x="3501" y="179"/>
                    <a:pt x="33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425200" y="1546300"/>
              <a:ext cx="89050" cy="34600"/>
            </a:xfrm>
            <a:custGeom>
              <a:avLst/>
              <a:gdLst/>
              <a:ahLst/>
              <a:cxnLst/>
              <a:rect l="l" t="t" r="r" b="b"/>
              <a:pathLst>
                <a:path w="3562" h="1384" extrusionOk="0">
                  <a:moveTo>
                    <a:pt x="3150" y="0"/>
                  </a:moveTo>
                  <a:cubicBezTo>
                    <a:pt x="3115" y="0"/>
                    <a:pt x="3080" y="4"/>
                    <a:pt x="3044" y="11"/>
                  </a:cubicBezTo>
                  <a:cubicBezTo>
                    <a:pt x="2567" y="369"/>
                    <a:pt x="1970" y="289"/>
                    <a:pt x="1473" y="548"/>
                  </a:cubicBezTo>
                  <a:cubicBezTo>
                    <a:pt x="1433" y="608"/>
                    <a:pt x="1373" y="667"/>
                    <a:pt x="1294" y="687"/>
                  </a:cubicBezTo>
                  <a:cubicBezTo>
                    <a:pt x="1135" y="707"/>
                    <a:pt x="976" y="707"/>
                    <a:pt x="796" y="747"/>
                  </a:cubicBezTo>
                  <a:cubicBezTo>
                    <a:pt x="737" y="767"/>
                    <a:pt x="677" y="806"/>
                    <a:pt x="598" y="866"/>
                  </a:cubicBezTo>
                  <a:cubicBezTo>
                    <a:pt x="558" y="846"/>
                    <a:pt x="478" y="846"/>
                    <a:pt x="438" y="846"/>
                  </a:cubicBezTo>
                  <a:cubicBezTo>
                    <a:pt x="374" y="819"/>
                    <a:pt x="313" y="804"/>
                    <a:pt x="257" y="804"/>
                  </a:cubicBezTo>
                  <a:cubicBezTo>
                    <a:pt x="193" y="804"/>
                    <a:pt x="134" y="824"/>
                    <a:pt x="80" y="866"/>
                  </a:cubicBezTo>
                  <a:cubicBezTo>
                    <a:pt x="41" y="906"/>
                    <a:pt x="1" y="966"/>
                    <a:pt x="41" y="1045"/>
                  </a:cubicBezTo>
                  <a:cubicBezTo>
                    <a:pt x="60" y="1085"/>
                    <a:pt x="140" y="1145"/>
                    <a:pt x="180" y="1165"/>
                  </a:cubicBezTo>
                  <a:cubicBezTo>
                    <a:pt x="319" y="1204"/>
                    <a:pt x="419" y="1284"/>
                    <a:pt x="538" y="1363"/>
                  </a:cubicBezTo>
                  <a:cubicBezTo>
                    <a:pt x="558" y="1363"/>
                    <a:pt x="598" y="1383"/>
                    <a:pt x="637" y="1383"/>
                  </a:cubicBezTo>
                  <a:cubicBezTo>
                    <a:pt x="1334" y="1204"/>
                    <a:pt x="2070" y="1085"/>
                    <a:pt x="2666" y="647"/>
                  </a:cubicBezTo>
                  <a:cubicBezTo>
                    <a:pt x="2965" y="468"/>
                    <a:pt x="3422" y="568"/>
                    <a:pt x="3562" y="150"/>
                  </a:cubicBezTo>
                  <a:cubicBezTo>
                    <a:pt x="3447" y="68"/>
                    <a:pt x="3307" y="0"/>
                    <a:pt x="3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913075" y="946300"/>
              <a:ext cx="76125" cy="25875"/>
            </a:xfrm>
            <a:custGeom>
              <a:avLst/>
              <a:gdLst/>
              <a:ahLst/>
              <a:cxnLst/>
              <a:rect l="l" t="t" r="r" b="b"/>
              <a:pathLst>
                <a:path w="3045" h="1035" extrusionOk="0">
                  <a:moveTo>
                    <a:pt x="2945" y="0"/>
                  </a:moveTo>
                  <a:lnTo>
                    <a:pt x="2945" y="0"/>
                  </a:lnTo>
                  <a:cubicBezTo>
                    <a:pt x="2149" y="219"/>
                    <a:pt x="1333" y="80"/>
                    <a:pt x="538" y="199"/>
                  </a:cubicBezTo>
                  <a:cubicBezTo>
                    <a:pt x="498" y="239"/>
                    <a:pt x="418" y="299"/>
                    <a:pt x="359" y="338"/>
                  </a:cubicBezTo>
                  <a:cubicBezTo>
                    <a:pt x="20" y="557"/>
                    <a:pt x="1" y="816"/>
                    <a:pt x="359" y="1035"/>
                  </a:cubicBezTo>
                  <a:cubicBezTo>
                    <a:pt x="1055" y="915"/>
                    <a:pt x="1751" y="816"/>
                    <a:pt x="2447" y="696"/>
                  </a:cubicBezTo>
                  <a:cubicBezTo>
                    <a:pt x="2507" y="637"/>
                    <a:pt x="2587" y="597"/>
                    <a:pt x="2626" y="537"/>
                  </a:cubicBezTo>
                  <a:cubicBezTo>
                    <a:pt x="2726" y="338"/>
                    <a:pt x="3044" y="279"/>
                    <a:pt x="29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735525" y="1154700"/>
              <a:ext cx="111925" cy="32175"/>
            </a:xfrm>
            <a:custGeom>
              <a:avLst/>
              <a:gdLst/>
              <a:ahLst/>
              <a:cxnLst/>
              <a:rect l="l" t="t" r="r" b="b"/>
              <a:pathLst>
                <a:path w="4477" h="1287" extrusionOk="0">
                  <a:moveTo>
                    <a:pt x="4258" y="1"/>
                  </a:moveTo>
                  <a:cubicBezTo>
                    <a:pt x="4162" y="1"/>
                    <a:pt x="4071" y="40"/>
                    <a:pt x="3979" y="79"/>
                  </a:cubicBezTo>
                  <a:cubicBezTo>
                    <a:pt x="3860" y="139"/>
                    <a:pt x="3761" y="158"/>
                    <a:pt x="3661" y="178"/>
                  </a:cubicBezTo>
                  <a:cubicBezTo>
                    <a:pt x="3462" y="178"/>
                    <a:pt x="3263" y="218"/>
                    <a:pt x="3084" y="258"/>
                  </a:cubicBezTo>
                  <a:cubicBezTo>
                    <a:pt x="2826" y="337"/>
                    <a:pt x="2527" y="337"/>
                    <a:pt x="2249" y="337"/>
                  </a:cubicBezTo>
                  <a:cubicBezTo>
                    <a:pt x="2070" y="357"/>
                    <a:pt x="1930" y="357"/>
                    <a:pt x="1751" y="417"/>
                  </a:cubicBezTo>
                  <a:cubicBezTo>
                    <a:pt x="1552" y="497"/>
                    <a:pt x="1314" y="497"/>
                    <a:pt x="1095" y="497"/>
                  </a:cubicBezTo>
                  <a:cubicBezTo>
                    <a:pt x="1042" y="505"/>
                    <a:pt x="987" y="507"/>
                    <a:pt x="932" y="507"/>
                  </a:cubicBezTo>
                  <a:cubicBezTo>
                    <a:pt x="819" y="507"/>
                    <a:pt x="703" y="496"/>
                    <a:pt x="592" y="496"/>
                  </a:cubicBezTo>
                  <a:cubicBezTo>
                    <a:pt x="345" y="496"/>
                    <a:pt x="120" y="550"/>
                    <a:pt x="1" y="894"/>
                  </a:cubicBezTo>
                  <a:lnTo>
                    <a:pt x="61" y="934"/>
                  </a:lnTo>
                  <a:cubicBezTo>
                    <a:pt x="154" y="981"/>
                    <a:pt x="250" y="994"/>
                    <a:pt x="342" y="994"/>
                  </a:cubicBezTo>
                  <a:cubicBezTo>
                    <a:pt x="463" y="994"/>
                    <a:pt x="577" y="971"/>
                    <a:pt x="668" y="971"/>
                  </a:cubicBezTo>
                  <a:cubicBezTo>
                    <a:pt x="685" y="971"/>
                    <a:pt x="702" y="972"/>
                    <a:pt x="717" y="974"/>
                  </a:cubicBezTo>
                  <a:cubicBezTo>
                    <a:pt x="699" y="1009"/>
                    <a:pt x="667" y="1020"/>
                    <a:pt x="626" y="1020"/>
                  </a:cubicBezTo>
                  <a:cubicBezTo>
                    <a:pt x="562" y="1020"/>
                    <a:pt x="478" y="994"/>
                    <a:pt x="400" y="994"/>
                  </a:cubicBezTo>
                  <a:cubicBezTo>
                    <a:pt x="303" y="994"/>
                    <a:pt x="214" y="1034"/>
                    <a:pt x="180" y="1213"/>
                  </a:cubicBezTo>
                  <a:lnTo>
                    <a:pt x="200" y="1253"/>
                  </a:lnTo>
                  <a:cubicBezTo>
                    <a:pt x="323" y="1277"/>
                    <a:pt x="447" y="1287"/>
                    <a:pt x="570" y="1287"/>
                  </a:cubicBezTo>
                  <a:cubicBezTo>
                    <a:pt x="844" y="1287"/>
                    <a:pt x="1119" y="1240"/>
                    <a:pt x="1393" y="1213"/>
                  </a:cubicBezTo>
                  <a:cubicBezTo>
                    <a:pt x="1467" y="1146"/>
                    <a:pt x="1552" y="1132"/>
                    <a:pt x="1640" y="1132"/>
                  </a:cubicBezTo>
                  <a:cubicBezTo>
                    <a:pt x="1708" y="1132"/>
                    <a:pt x="1779" y="1141"/>
                    <a:pt x="1849" y="1141"/>
                  </a:cubicBezTo>
                  <a:cubicBezTo>
                    <a:pt x="1932" y="1141"/>
                    <a:pt x="2014" y="1128"/>
                    <a:pt x="2090" y="1074"/>
                  </a:cubicBezTo>
                  <a:cubicBezTo>
                    <a:pt x="2368" y="914"/>
                    <a:pt x="2666" y="934"/>
                    <a:pt x="2965" y="914"/>
                  </a:cubicBezTo>
                  <a:cubicBezTo>
                    <a:pt x="3044" y="914"/>
                    <a:pt x="3084" y="914"/>
                    <a:pt x="3144" y="894"/>
                  </a:cubicBezTo>
                  <a:cubicBezTo>
                    <a:pt x="3144" y="875"/>
                    <a:pt x="3149" y="865"/>
                    <a:pt x="3161" y="865"/>
                  </a:cubicBezTo>
                  <a:cubicBezTo>
                    <a:pt x="3174" y="865"/>
                    <a:pt x="3194" y="875"/>
                    <a:pt x="3223" y="894"/>
                  </a:cubicBezTo>
                  <a:cubicBezTo>
                    <a:pt x="3235" y="883"/>
                    <a:pt x="3247" y="878"/>
                    <a:pt x="3258" y="878"/>
                  </a:cubicBezTo>
                  <a:cubicBezTo>
                    <a:pt x="3287" y="878"/>
                    <a:pt x="3315" y="906"/>
                    <a:pt x="3343" y="934"/>
                  </a:cubicBezTo>
                  <a:cubicBezTo>
                    <a:pt x="3366" y="958"/>
                    <a:pt x="3403" y="967"/>
                    <a:pt x="3446" y="967"/>
                  </a:cubicBezTo>
                  <a:cubicBezTo>
                    <a:pt x="3476" y="967"/>
                    <a:pt x="3509" y="962"/>
                    <a:pt x="3542" y="954"/>
                  </a:cubicBezTo>
                  <a:cubicBezTo>
                    <a:pt x="3741" y="954"/>
                    <a:pt x="3880" y="855"/>
                    <a:pt x="4039" y="755"/>
                  </a:cubicBezTo>
                  <a:cubicBezTo>
                    <a:pt x="4218" y="616"/>
                    <a:pt x="4457" y="536"/>
                    <a:pt x="4477" y="258"/>
                  </a:cubicBezTo>
                  <a:cubicBezTo>
                    <a:pt x="4477" y="158"/>
                    <a:pt x="4457" y="119"/>
                    <a:pt x="4417" y="39"/>
                  </a:cubicBezTo>
                  <a:cubicBezTo>
                    <a:pt x="4362" y="12"/>
                    <a:pt x="4309" y="1"/>
                    <a:pt x="42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721600" y="1469850"/>
              <a:ext cx="65675" cy="34825"/>
            </a:xfrm>
            <a:custGeom>
              <a:avLst/>
              <a:gdLst/>
              <a:ahLst/>
              <a:cxnLst/>
              <a:rect l="l" t="t" r="r" b="b"/>
              <a:pathLst>
                <a:path w="2627" h="1393" extrusionOk="0">
                  <a:moveTo>
                    <a:pt x="2219" y="0"/>
                  </a:moveTo>
                  <a:cubicBezTo>
                    <a:pt x="2124" y="0"/>
                    <a:pt x="2030" y="25"/>
                    <a:pt x="1930" y="65"/>
                  </a:cubicBezTo>
                  <a:cubicBezTo>
                    <a:pt x="1632" y="145"/>
                    <a:pt x="1354" y="184"/>
                    <a:pt x="1095" y="264"/>
                  </a:cubicBezTo>
                  <a:cubicBezTo>
                    <a:pt x="956" y="423"/>
                    <a:pt x="717" y="284"/>
                    <a:pt x="558" y="443"/>
                  </a:cubicBezTo>
                  <a:cubicBezTo>
                    <a:pt x="458" y="562"/>
                    <a:pt x="319" y="523"/>
                    <a:pt x="220" y="582"/>
                  </a:cubicBezTo>
                  <a:cubicBezTo>
                    <a:pt x="180" y="622"/>
                    <a:pt x="140" y="642"/>
                    <a:pt x="80" y="642"/>
                  </a:cubicBezTo>
                  <a:cubicBezTo>
                    <a:pt x="21" y="662"/>
                    <a:pt x="1" y="702"/>
                    <a:pt x="1" y="801"/>
                  </a:cubicBezTo>
                  <a:cubicBezTo>
                    <a:pt x="266" y="1204"/>
                    <a:pt x="424" y="1393"/>
                    <a:pt x="686" y="1393"/>
                  </a:cubicBezTo>
                  <a:cubicBezTo>
                    <a:pt x="915" y="1393"/>
                    <a:pt x="1223" y="1249"/>
                    <a:pt x="1751" y="980"/>
                  </a:cubicBezTo>
                  <a:cubicBezTo>
                    <a:pt x="1867" y="914"/>
                    <a:pt x="1968" y="876"/>
                    <a:pt x="2079" y="876"/>
                  </a:cubicBezTo>
                  <a:cubicBezTo>
                    <a:pt x="2102" y="876"/>
                    <a:pt x="2125" y="877"/>
                    <a:pt x="2149" y="881"/>
                  </a:cubicBezTo>
                  <a:cubicBezTo>
                    <a:pt x="2190" y="892"/>
                    <a:pt x="2227" y="897"/>
                    <a:pt x="2262" y="897"/>
                  </a:cubicBezTo>
                  <a:cubicBezTo>
                    <a:pt x="2347" y="897"/>
                    <a:pt x="2417" y="869"/>
                    <a:pt x="2487" y="841"/>
                  </a:cubicBezTo>
                  <a:cubicBezTo>
                    <a:pt x="2527" y="781"/>
                    <a:pt x="2587" y="702"/>
                    <a:pt x="2587" y="642"/>
                  </a:cubicBezTo>
                  <a:cubicBezTo>
                    <a:pt x="2587" y="463"/>
                    <a:pt x="2627" y="264"/>
                    <a:pt x="2507" y="85"/>
                  </a:cubicBezTo>
                  <a:cubicBezTo>
                    <a:pt x="2408" y="25"/>
                    <a:pt x="2313" y="0"/>
                    <a:pt x="2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849425" y="956250"/>
              <a:ext cx="70150" cy="27150"/>
            </a:xfrm>
            <a:custGeom>
              <a:avLst/>
              <a:gdLst/>
              <a:ahLst/>
              <a:cxnLst/>
              <a:rect l="l" t="t" r="r" b="b"/>
              <a:pathLst>
                <a:path w="2806" h="1086" extrusionOk="0">
                  <a:moveTo>
                    <a:pt x="2089" y="0"/>
                  </a:moveTo>
                  <a:cubicBezTo>
                    <a:pt x="1393" y="100"/>
                    <a:pt x="697" y="219"/>
                    <a:pt x="0" y="318"/>
                  </a:cubicBezTo>
                  <a:cubicBezTo>
                    <a:pt x="137" y="835"/>
                    <a:pt x="414" y="1085"/>
                    <a:pt x="838" y="1085"/>
                  </a:cubicBezTo>
                  <a:cubicBezTo>
                    <a:pt x="969" y="1085"/>
                    <a:pt x="1114" y="1061"/>
                    <a:pt x="1273" y="1015"/>
                  </a:cubicBezTo>
                  <a:cubicBezTo>
                    <a:pt x="1791" y="975"/>
                    <a:pt x="2308" y="895"/>
                    <a:pt x="2805" y="676"/>
                  </a:cubicBezTo>
                  <a:cubicBezTo>
                    <a:pt x="2646" y="398"/>
                    <a:pt x="2387" y="179"/>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762400" y="1207375"/>
              <a:ext cx="33825" cy="90575"/>
            </a:xfrm>
            <a:custGeom>
              <a:avLst/>
              <a:gdLst/>
              <a:ahLst/>
              <a:cxnLst/>
              <a:rect l="l" t="t" r="r" b="b"/>
              <a:pathLst>
                <a:path w="1353" h="3623" extrusionOk="0">
                  <a:moveTo>
                    <a:pt x="696" y="1"/>
                  </a:moveTo>
                  <a:cubicBezTo>
                    <a:pt x="676" y="41"/>
                    <a:pt x="676" y="100"/>
                    <a:pt x="637" y="140"/>
                  </a:cubicBezTo>
                  <a:cubicBezTo>
                    <a:pt x="0" y="518"/>
                    <a:pt x="378" y="1095"/>
                    <a:pt x="398" y="1612"/>
                  </a:cubicBezTo>
                  <a:cubicBezTo>
                    <a:pt x="259" y="1871"/>
                    <a:pt x="458" y="2110"/>
                    <a:pt x="418" y="2368"/>
                  </a:cubicBezTo>
                  <a:cubicBezTo>
                    <a:pt x="398" y="2627"/>
                    <a:pt x="398" y="2925"/>
                    <a:pt x="159" y="3124"/>
                  </a:cubicBezTo>
                  <a:lnTo>
                    <a:pt x="159" y="3104"/>
                  </a:lnTo>
                  <a:cubicBezTo>
                    <a:pt x="100" y="3184"/>
                    <a:pt x="100" y="3263"/>
                    <a:pt x="119" y="3323"/>
                  </a:cubicBezTo>
                  <a:cubicBezTo>
                    <a:pt x="219" y="3482"/>
                    <a:pt x="398" y="3502"/>
                    <a:pt x="557" y="3582"/>
                  </a:cubicBezTo>
                  <a:cubicBezTo>
                    <a:pt x="612" y="3609"/>
                    <a:pt x="666" y="3622"/>
                    <a:pt x="719" y="3622"/>
                  </a:cubicBezTo>
                  <a:cubicBezTo>
                    <a:pt x="821" y="3622"/>
                    <a:pt x="916" y="3574"/>
                    <a:pt x="995" y="3482"/>
                  </a:cubicBezTo>
                  <a:cubicBezTo>
                    <a:pt x="1054" y="3422"/>
                    <a:pt x="1054" y="3363"/>
                    <a:pt x="1015" y="3303"/>
                  </a:cubicBezTo>
                  <a:cubicBezTo>
                    <a:pt x="915" y="3204"/>
                    <a:pt x="955" y="3064"/>
                    <a:pt x="875" y="2965"/>
                  </a:cubicBezTo>
                  <a:cubicBezTo>
                    <a:pt x="676" y="2388"/>
                    <a:pt x="716" y="1811"/>
                    <a:pt x="855" y="1234"/>
                  </a:cubicBezTo>
                  <a:cubicBezTo>
                    <a:pt x="915" y="936"/>
                    <a:pt x="975" y="677"/>
                    <a:pt x="1054" y="399"/>
                  </a:cubicBezTo>
                  <a:cubicBezTo>
                    <a:pt x="1114" y="279"/>
                    <a:pt x="1353" y="200"/>
                    <a:pt x="12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434150" y="1498325"/>
              <a:ext cx="64675" cy="44775"/>
            </a:xfrm>
            <a:custGeom>
              <a:avLst/>
              <a:gdLst/>
              <a:ahLst/>
              <a:cxnLst/>
              <a:rect l="l" t="t" r="r" b="b"/>
              <a:pathLst>
                <a:path w="2587" h="1791" extrusionOk="0">
                  <a:moveTo>
                    <a:pt x="1990" y="0"/>
                  </a:moveTo>
                  <a:cubicBezTo>
                    <a:pt x="1811" y="219"/>
                    <a:pt x="1612" y="418"/>
                    <a:pt x="1354" y="497"/>
                  </a:cubicBezTo>
                  <a:cubicBezTo>
                    <a:pt x="1155" y="617"/>
                    <a:pt x="896" y="537"/>
                    <a:pt x="717" y="657"/>
                  </a:cubicBezTo>
                  <a:cubicBezTo>
                    <a:pt x="498" y="975"/>
                    <a:pt x="100" y="1094"/>
                    <a:pt x="1" y="1492"/>
                  </a:cubicBezTo>
                  <a:cubicBezTo>
                    <a:pt x="1" y="1572"/>
                    <a:pt x="1" y="1631"/>
                    <a:pt x="61" y="1711"/>
                  </a:cubicBezTo>
                  <a:cubicBezTo>
                    <a:pt x="120" y="1771"/>
                    <a:pt x="200" y="1791"/>
                    <a:pt x="279" y="1791"/>
                  </a:cubicBezTo>
                  <a:cubicBezTo>
                    <a:pt x="458" y="1791"/>
                    <a:pt x="598" y="1731"/>
                    <a:pt x="757" y="1711"/>
                  </a:cubicBezTo>
                  <a:cubicBezTo>
                    <a:pt x="1274" y="1512"/>
                    <a:pt x="1751" y="1234"/>
                    <a:pt x="2249" y="995"/>
                  </a:cubicBezTo>
                  <a:cubicBezTo>
                    <a:pt x="2368" y="875"/>
                    <a:pt x="2587" y="776"/>
                    <a:pt x="2547" y="517"/>
                  </a:cubicBezTo>
                  <a:cubicBezTo>
                    <a:pt x="2289" y="398"/>
                    <a:pt x="2269" y="80"/>
                    <a:pt x="19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599775" y="1379450"/>
              <a:ext cx="51250" cy="28875"/>
            </a:xfrm>
            <a:custGeom>
              <a:avLst/>
              <a:gdLst/>
              <a:ahLst/>
              <a:cxnLst/>
              <a:rect l="l" t="t" r="r" b="b"/>
              <a:pathLst>
                <a:path w="2050" h="1155" extrusionOk="0">
                  <a:moveTo>
                    <a:pt x="1890" y="1"/>
                  </a:moveTo>
                  <a:cubicBezTo>
                    <a:pt x="1731" y="1"/>
                    <a:pt x="1631" y="60"/>
                    <a:pt x="1512" y="100"/>
                  </a:cubicBezTo>
                  <a:cubicBezTo>
                    <a:pt x="1432" y="120"/>
                    <a:pt x="1333" y="180"/>
                    <a:pt x="1253" y="180"/>
                  </a:cubicBezTo>
                  <a:cubicBezTo>
                    <a:pt x="1214" y="180"/>
                    <a:pt x="1154" y="180"/>
                    <a:pt x="1114" y="160"/>
                  </a:cubicBezTo>
                  <a:cubicBezTo>
                    <a:pt x="1054" y="120"/>
                    <a:pt x="975" y="100"/>
                    <a:pt x="935" y="100"/>
                  </a:cubicBezTo>
                  <a:cubicBezTo>
                    <a:pt x="895" y="100"/>
                    <a:pt x="816" y="100"/>
                    <a:pt x="756" y="120"/>
                  </a:cubicBezTo>
                  <a:cubicBezTo>
                    <a:pt x="716" y="120"/>
                    <a:pt x="637" y="160"/>
                    <a:pt x="597" y="180"/>
                  </a:cubicBezTo>
                  <a:cubicBezTo>
                    <a:pt x="497" y="220"/>
                    <a:pt x="398" y="259"/>
                    <a:pt x="299" y="299"/>
                  </a:cubicBezTo>
                  <a:cubicBezTo>
                    <a:pt x="139" y="399"/>
                    <a:pt x="0" y="498"/>
                    <a:pt x="40" y="717"/>
                  </a:cubicBezTo>
                  <a:cubicBezTo>
                    <a:pt x="219" y="816"/>
                    <a:pt x="239" y="976"/>
                    <a:pt x="259" y="1155"/>
                  </a:cubicBezTo>
                  <a:cubicBezTo>
                    <a:pt x="816" y="1055"/>
                    <a:pt x="1393" y="995"/>
                    <a:pt x="1810" y="617"/>
                  </a:cubicBezTo>
                  <a:cubicBezTo>
                    <a:pt x="1830" y="518"/>
                    <a:pt x="1910" y="438"/>
                    <a:pt x="1989" y="399"/>
                  </a:cubicBezTo>
                  <a:cubicBezTo>
                    <a:pt x="2049" y="319"/>
                    <a:pt x="2049" y="220"/>
                    <a:pt x="2029" y="120"/>
                  </a:cubicBezTo>
                  <a:cubicBezTo>
                    <a:pt x="2009" y="80"/>
                    <a:pt x="1950" y="21"/>
                    <a:pt x="18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737525" y="1284975"/>
              <a:ext cx="51750" cy="43100"/>
            </a:xfrm>
            <a:custGeom>
              <a:avLst/>
              <a:gdLst/>
              <a:ahLst/>
              <a:cxnLst/>
              <a:rect l="l" t="t" r="r" b="b"/>
              <a:pathLst>
                <a:path w="2070" h="1724" extrusionOk="0">
                  <a:moveTo>
                    <a:pt x="1154" y="0"/>
                  </a:moveTo>
                  <a:cubicBezTo>
                    <a:pt x="816" y="239"/>
                    <a:pt x="319" y="80"/>
                    <a:pt x="0" y="458"/>
                  </a:cubicBezTo>
                  <a:cubicBezTo>
                    <a:pt x="186" y="523"/>
                    <a:pt x="363" y="540"/>
                    <a:pt x="533" y="540"/>
                  </a:cubicBezTo>
                  <a:cubicBezTo>
                    <a:pt x="728" y="540"/>
                    <a:pt x="914" y="517"/>
                    <a:pt x="1095" y="517"/>
                  </a:cubicBezTo>
                  <a:cubicBezTo>
                    <a:pt x="1313" y="557"/>
                    <a:pt x="1492" y="597"/>
                    <a:pt x="1512" y="856"/>
                  </a:cubicBezTo>
                  <a:cubicBezTo>
                    <a:pt x="1457" y="933"/>
                    <a:pt x="1401" y="974"/>
                    <a:pt x="1339" y="974"/>
                  </a:cubicBezTo>
                  <a:cubicBezTo>
                    <a:pt x="1290" y="974"/>
                    <a:pt x="1236" y="948"/>
                    <a:pt x="1174" y="895"/>
                  </a:cubicBezTo>
                  <a:lnTo>
                    <a:pt x="995" y="895"/>
                  </a:lnTo>
                  <a:cubicBezTo>
                    <a:pt x="896" y="995"/>
                    <a:pt x="896" y="1114"/>
                    <a:pt x="955" y="1253"/>
                  </a:cubicBezTo>
                  <a:cubicBezTo>
                    <a:pt x="1004" y="1302"/>
                    <a:pt x="1070" y="1309"/>
                    <a:pt x="1140" y="1309"/>
                  </a:cubicBezTo>
                  <a:cubicBezTo>
                    <a:pt x="1170" y="1309"/>
                    <a:pt x="1201" y="1308"/>
                    <a:pt x="1231" y="1308"/>
                  </a:cubicBezTo>
                  <a:cubicBezTo>
                    <a:pt x="1333" y="1308"/>
                    <a:pt x="1433" y="1323"/>
                    <a:pt x="1492" y="1452"/>
                  </a:cubicBezTo>
                  <a:cubicBezTo>
                    <a:pt x="1531" y="1657"/>
                    <a:pt x="1609" y="1723"/>
                    <a:pt x="1708" y="1723"/>
                  </a:cubicBezTo>
                  <a:cubicBezTo>
                    <a:pt x="1811" y="1723"/>
                    <a:pt x="1938" y="1652"/>
                    <a:pt x="2069" y="1592"/>
                  </a:cubicBezTo>
                  <a:cubicBezTo>
                    <a:pt x="2010" y="1353"/>
                    <a:pt x="1751" y="1114"/>
                    <a:pt x="2010" y="875"/>
                  </a:cubicBezTo>
                  <a:cubicBezTo>
                    <a:pt x="2010" y="696"/>
                    <a:pt x="1990" y="517"/>
                    <a:pt x="1990" y="358"/>
                  </a:cubicBezTo>
                  <a:lnTo>
                    <a:pt x="1492" y="358"/>
                  </a:lnTo>
                  <a:cubicBezTo>
                    <a:pt x="1413" y="219"/>
                    <a:pt x="1214" y="358"/>
                    <a:pt x="1154" y="199"/>
                  </a:cubicBezTo>
                  <a:lnTo>
                    <a:pt x="115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826050" y="964200"/>
              <a:ext cx="54725" cy="27375"/>
            </a:xfrm>
            <a:custGeom>
              <a:avLst/>
              <a:gdLst/>
              <a:ahLst/>
              <a:cxnLst/>
              <a:rect l="l" t="t" r="r" b="b"/>
              <a:pathLst>
                <a:path w="2189" h="1095" extrusionOk="0">
                  <a:moveTo>
                    <a:pt x="935" y="0"/>
                  </a:moveTo>
                  <a:cubicBezTo>
                    <a:pt x="716" y="0"/>
                    <a:pt x="518" y="0"/>
                    <a:pt x="358" y="120"/>
                  </a:cubicBezTo>
                  <a:cubicBezTo>
                    <a:pt x="358" y="418"/>
                    <a:pt x="0" y="677"/>
                    <a:pt x="219" y="995"/>
                  </a:cubicBezTo>
                  <a:lnTo>
                    <a:pt x="259" y="1055"/>
                  </a:lnTo>
                  <a:cubicBezTo>
                    <a:pt x="617" y="1015"/>
                    <a:pt x="995" y="1094"/>
                    <a:pt x="1313" y="876"/>
                  </a:cubicBezTo>
                  <a:cubicBezTo>
                    <a:pt x="1612" y="876"/>
                    <a:pt x="1910" y="876"/>
                    <a:pt x="2188" y="697"/>
                  </a:cubicBezTo>
                  <a:cubicBezTo>
                    <a:pt x="1910" y="617"/>
                    <a:pt x="1532" y="776"/>
                    <a:pt x="1413" y="319"/>
                  </a:cubicBezTo>
                  <a:cubicBezTo>
                    <a:pt x="1353" y="120"/>
                    <a:pt x="1035" y="179"/>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570850" y="1466700"/>
              <a:ext cx="58275" cy="27175"/>
            </a:xfrm>
            <a:custGeom>
              <a:avLst/>
              <a:gdLst/>
              <a:ahLst/>
              <a:cxnLst/>
              <a:rect l="l" t="t" r="r" b="b"/>
              <a:pathLst>
                <a:path w="2331" h="1087" extrusionOk="0">
                  <a:moveTo>
                    <a:pt x="2168" y="0"/>
                  </a:moveTo>
                  <a:cubicBezTo>
                    <a:pt x="2143" y="0"/>
                    <a:pt x="2117" y="14"/>
                    <a:pt x="2092" y="52"/>
                  </a:cubicBezTo>
                  <a:cubicBezTo>
                    <a:pt x="1456" y="211"/>
                    <a:pt x="779" y="410"/>
                    <a:pt x="123" y="609"/>
                  </a:cubicBezTo>
                  <a:cubicBezTo>
                    <a:pt x="83" y="609"/>
                    <a:pt x="63" y="688"/>
                    <a:pt x="23" y="748"/>
                  </a:cubicBezTo>
                  <a:cubicBezTo>
                    <a:pt x="1" y="793"/>
                    <a:pt x="46" y="798"/>
                    <a:pt x="97" y="798"/>
                  </a:cubicBezTo>
                  <a:cubicBezTo>
                    <a:pt x="114" y="798"/>
                    <a:pt x="131" y="798"/>
                    <a:pt x="148" y="798"/>
                  </a:cubicBezTo>
                  <a:cubicBezTo>
                    <a:pt x="212" y="798"/>
                    <a:pt x="252" y="808"/>
                    <a:pt x="123" y="907"/>
                  </a:cubicBezTo>
                  <a:cubicBezTo>
                    <a:pt x="123" y="987"/>
                    <a:pt x="143" y="1046"/>
                    <a:pt x="202" y="1086"/>
                  </a:cubicBezTo>
                  <a:cubicBezTo>
                    <a:pt x="918" y="987"/>
                    <a:pt x="1515" y="469"/>
                    <a:pt x="2231" y="370"/>
                  </a:cubicBezTo>
                  <a:cubicBezTo>
                    <a:pt x="2331" y="330"/>
                    <a:pt x="2331" y="290"/>
                    <a:pt x="2271" y="211"/>
                  </a:cubicBezTo>
                  <a:lnTo>
                    <a:pt x="2271" y="72"/>
                  </a:lnTo>
                  <a:cubicBezTo>
                    <a:pt x="2271" y="52"/>
                    <a:pt x="2251" y="52"/>
                    <a:pt x="2211" y="12"/>
                  </a:cubicBezTo>
                  <a:cubicBezTo>
                    <a:pt x="2197" y="5"/>
                    <a:pt x="2182" y="0"/>
                    <a:pt x="21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779800" y="1307350"/>
              <a:ext cx="39800" cy="41950"/>
            </a:xfrm>
            <a:custGeom>
              <a:avLst/>
              <a:gdLst/>
              <a:ahLst/>
              <a:cxnLst/>
              <a:rect l="l" t="t" r="r" b="b"/>
              <a:pathLst>
                <a:path w="1592" h="1678" extrusionOk="0">
                  <a:moveTo>
                    <a:pt x="319" y="0"/>
                  </a:moveTo>
                  <a:cubicBezTo>
                    <a:pt x="100" y="20"/>
                    <a:pt x="0" y="160"/>
                    <a:pt x="0" y="378"/>
                  </a:cubicBezTo>
                  <a:cubicBezTo>
                    <a:pt x="0" y="617"/>
                    <a:pt x="179" y="677"/>
                    <a:pt x="378" y="717"/>
                  </a:cubicBezTo>
                  <a:cubicBezTo>
                    <a:pt x="517" y="697"/>
                    <a:pt x="677" y="697"/>
                    <a:pt x="856" y="697"/>
                  </a:cubicBezTo>
                  <a:cubicBezTo>
                    <a:pt x="1114" y="975"/>
                    <a:pt x="895" y="1194"/>
                    <a:pt x="816" y="1453"/>
                  </a:cubicBezTo>
                  <a:cubicBezTo>
                    <a:pt x="816" y="1552"/>
                    <a:pt x="856" y="1592"/>
                    <a:pt x="915" y="1651"/>
                  </a:cubicBezTo>
                  <a:cubicBezTo>
                    <a:pt x="973" y="1668"/>
                    <a:pt x="1027" y="1678"/>
                    <a:pt x="1078" y="1678"/>
                  </a:cubicBezTo>
                  <a:cubicBezTo>
                    <a:pt x="1150" y="1678"/>
                    <a:pt x="1215" y="1658"/>
                    <a:pt x="1273" y="1612"/>
                  </a:cubicBezTo>
                  <a:cubicBezTo>
                    <a:pt x="1353" y="1552"/>
                    <a:pt x="1373" y="1492"/>
                    <a:pt x="1413" y="1413"/>
                  </a:cubicBezTo>
                  <a:cubicBezTo>
                    <a:pt x="1592" y="1154"/>
                    <a:pt x="1393" y="796"/>
                    <a:pt x="1552" y="518"/>
                  </a:cubicBezTo>
                  <a:cubicBezTo>
                    <a:pt x="1513" y="233"/>
                    <a:pt x="1365" y="176"/>
                    <a:pt x="1184" y="176"/>
                  </a:cubicBezTo>
                  <a:cubicBezTo>
                    <a:pt x="1087" y="176"/>
                    <a:pt x="980" y="192"/>
                    <a:pt x="876" y="199"/>
                  </a:cubicBezTo>
                  <a:cubicBezTo>
                    <a:pt x="781" y="231"/>
                    <a:pt x="680" y="279"/>
                    <a:pt x="589" y="279"/>
                  </a:cubicBezTo>
                  <a:cubicBezTo>
                    <a:pt x="508" y="279"/>
                    <a:pt x="434" y="241"/>
                    <a:pt x="378" y="120"/>
                  </a:cubicBezTo>
                  <a:cubicBezTo>
                    <a:pt x="378" y="80"/>
                    <a:pt x="35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814600" y="1119150"/>
              <a:ext cx="42300" cy="39525"/>
            </a:xfrm>
            <a:custGeom>
              <a:avLst/>
              <a:gdLst/>
              <a:ahLst/>
              <a:cxnLst/>
              <a:rect l="l" t="t" r="r" b="b"/>
              <a:pathLst>
                <a:path w="1692" h="1581" extrusionOk="0">
                  <a:moveTo>
                    <a:pt x="402" y="1"/>
                  </a:moveTo>
                  <a:cubicBezTo>
                    <a:pt x="262" y="1"/>
                    <a:pt x="175" y="83"/>
                    <a:pt x="100" y="188"/>
                  </a:cubicBezTo>
                  <a:cubicBezTo>
                    <a:pt x="1" y="347"/>
                    <a:pt x="1" y="526"/>
                    <a:pt x="60" y="685"/>
                  </a:cubicBezTo>
                  <a:cubicBezTo>
                    <a:pt x="100" y="825"/>
                    <a:pt x="160" y="944"/>
                    <a:pt x="220" y="1043"/>
                  </a:cubicBezTo>
                  <a:cubicBezTo>
                    <a:pt x="437" y="1405"/>
                    <a:pt x="752" y="1421"/>
                    <a:pt x="1092" y="1421"/>
                  </a:cubicBezTo>
                  <a:cubicBezTo>
                    <a:pt x="1126" y="1421"/>
                    <a:pt x="1160" y="1421"/>
                    <a:pt x="1194" y="1421"/>
                  </a:cubicBezTo>
                  <a:cubicBezTo>
                    <a:pt x="1194" y="1461"/>
                    <a:pt x="1214" y="1541"/>
                    <a:pt x="1214" y="1580"/>
                  </a:cubicBezTo>
                  <a:cubicBezTo>
                    <a:pt x="1692" y="1441"/>
                    <a:pt x="1612" y="1063"/>
                    <a:pt x="1652" y="685"/>
                  </a:cubicBezTo>
                  <a:cubicBezTo>
                    <a:pt x="1561" y="550"/>
                    <a:pt x="1455" y="513"/>
                    <a:pt x="1341" y="513"/>
                  </a:cubicBezTo>
                  <a:cubicBezTo>
                    <a:pt x="1204" y="513"/>
                    <a:pt x="1057" y="566"/>
                    <a:pt x="916" y="566"/>
                  </a:cubicBezTo>
                  <a:cubicBezTo>
                    <a:pt x="916" y="566"/>
                    <a:pt x="896" y="586"/>
                    <a:pt x="856" y="586"/>
                  </a:cubicBezTo>
                  <a:cubicBezTo>
                    <a:pt x="796" y="586"/>
                    <a:pt x="777" y="566"/>
                    <a:pt x="757" y="526"/>
                  </a:cubicBezTo>
                  <a:cubicBezTo>
                    <a:pt x="518" y="427"/>
                    <a:pt x="697" y="168"/>
                    <a:pt x="558" y="29"/>
                  </a:cubicBezTo>
                  <a:cubicBezTo>
                    <a:pt x="499" y="9"/>
                    <a:pt x="448" y="1"/>
                    <a:pt x="4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442625" y="1519200"/>
              <a:ext cx="51225" cy="32350"/>
            </a:xfrm>
            <a:custGeom>
              <a:avLst/>
              <a:gdLst/>
              <a:ahLst/>
              <a:cxnLst/>
              <a:rect l="l" t="t" r="r" b="b"/>
              <a:pathLst>
                <a:path w="2049" h="1294" extrusionOk="0">
                  <a:moveTo>
                    <a:pt x="1850" y="1"/>
                  </a:moveTo>
                  <a:cubicBezTo>
                    <a:pt x="1333" y="259"/>
                    <a:pt x="816" y="478"/>
                    <a:pt x="279" y="737"/>
                  </a:cubicBezTo>
                  <a:cubicBezTo>
                    <a:pt x="179" y="796"/>
                    <a:pt x="60" y="856"/>
                    <a:pt x="0" y="995"/>
                  </a:cubicBezTo>
                  <a:cubicBezTo>
                    <a:pt x="33" y="1144"/>
                    <a:pt x="39" y="1293"/>
                    <a:pt x="177" y="1293"/>
                  </a:cubicBezTo>
                  <a:cubicBezTo>
                    <a:pt x="205" y="1293"/>
                    <a:pt x="238" y="1287"/>
                    <a:pt x="279" y="1274"/>
                  </a:cubicBezTo>
                  <a:cubicBezTo>
                    <a:pt x="915" y="1055"/>
                    <a:pt x="1512" y="776"/>
                    <a:pt x="2049" y="399"/>
                  </a:cubicBezTo>
                  <a:lnTo>
                    <a:pt x="2049" y="299"/>
                  </a:lnTo>
                  <a:cubicBezTo>
                    <a:pt x="2029" y="200"/>
                    <a:pt x="1969" y="140"/>
                    <a:pt x="1930" y="60"/>
                  </a:cubicBezTo>
                  <a:cubicBezTo>
                    <a:pt x="1910" y="40"/>
                    <a:pt x="1870" y="40"/>
                    <a:pt x="18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774825" y="1340650"/>
              <a:ext cx="58700" cy="27900"/>
            </a:xfrm>
            <a:custGeom>
              <a:avLst/>
              <a:gdLst/>
              <a:ahLst/>
              <a:cxnLst/>
              <a:rect l="l" t="t" r="r" b="b"/>
              <a:pathLst>
                <a:path w="2348" h="1116" extrusionOk="0">
                  <a:moveTo>
                    <a:pt x="1737" y="1"/>
                  </a:moveTo>
                  <a:cubicBezTo>
                    <a:pt x="1629" y="1"/>
                    <a:pt x="1521" y="34"/>
                    <a:pt x="1413" y="121"/>
                  </a:cubicBezTo>
                  <a:cubicBezTo>
                    <a:pt x="1413" y="140"/>
                    <a:pt x="1393" y="180"/>
                    <a:pt x="1373" y="220"/>
                  </a:cubicBezTo>
                  <a:cubicBezTo>
                    <a:pt x="1331" y="279"/>
                    <a:pt x="1288" y="299"/>
                    <a:pt x="1243" y="299"/>
                  </a:cubicBezTo>
                  <a:cubicBezTo>
                    <a:pt x="1182" y="299"/>
                    <a:pt x="1115" y="263"/>
                    <a:pt x="1035" y="240"/>
                  </a:cubicBezTo>
                  <a:cubicBezTo>
                    <a:pt x="998" y="228"/>
                    <a:pt x="963" y="223"/>
                    <a:pt x="928" y="223"/>
                  </a:cubicBezTo>
                  <a:cubicBezTo>
                    <a:pt x="735" y="223"/>
                    <a:pt x="564" y="382"/>
                    <a:pt x="378" y="399"/>
                  </a:cubicBezTo>
                  <a:cubicBezTo>
                    <a:pt x="239" y="498"/>
                    <a:pt x="120" y="638"/>
                    <a:pt x="0" y="737"/>
                  </a:cubicBezTo>
                  <a:cubicBezTo>
                    <a:pt x="199" y="777"/>
                    <a:pt x="418" y="717"/>
                    <a:pt x="537" y="936"/>
                  </a:cubicBezTo>
                  <a:cubicBezTo>
                    <a:pt x="601" y="1013"/>
                    <a:pt x="674" y="1040"/>
                    <a:pt x="752" y="1040"/>
                  </a:cubicBezTo>
                  <a:cubicBezTo>
                    <a:pt x="920" y="1040"/>
                    <a:pt x="1111" y="915"/>
                    <a:pt x="1280" y="915"/>
                  </a:cubicBezTo>
                  <a:cubicBezTo>
                    <a:pt x="1374" y="915"/>
                    <a:pt x="1461" y="954"/>
                    <a:pt x="1532" y="1075"/>
                  </a:cubicBezTo>
                  <a:cubicBezTo>
                    <a:pt x="1711" y="1075"/>
                    <a:pt x="1890" y="1115"/>
                    <a:pt x="2069" y="1115"/>
                  </a:cubicBezTo>
                  <a:cubicBezTo>
                    <a:pt x="2288" y="757"/>
                    <a:pt x="2348" y="419"/>
                    <a:pt x="2010" y="61"/>
                  </a:cubicBezTo>
                  <a:cubicBezTo>
                    <a:pt x="1919" y="24"/>
                    <a:pt x="1828" y="1"/>
                    <a:pt x="17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807150" y="1064775"/>
              <a:ext cx="20400" cy="60075"/>
            </a:xfrm>
            <a:custGeom>
              <a:avLst/>
              <a:gdLst/>
              <a:ahLst/>
              <a:cxnLst/>
              <a:rect l="l" t="t" r="r" b="b"/>
              <a:pathLst>
                <a:path w="816" h="2403" extrusionOk="0">
                  <a:moveTo>
                    <a:pt x="403" y="1"/>
                  </a:moveTo>
                  <a:cubicBezTo>
                    <a:pt x="355" y="1"/>
                    <a:pt x="289" y="17"/>
                    <a:pt x="199" y="55"/>
                  </a:cubicBezTo>
                  <a:cubicBezTo>
                    <a:pt x="80" y="254"/>
                    <a:pt x="80" y="513"/>
                    <a:pt x="20" y="732"/>
                  </a:cubicBezTo>
                  <a:cubicBezTo>
                    <a:pt x="0" y="811"/>
                    <a:pt x="0" y="871"/>
                    <a:pt x="0" y="951"/>
                  </a:cubicBezTo>
                  <a:cubicBezTo>
                    <a:pt x="60" y="1169"/>
                    <a:pt x="80" y="1408"/>
                    <a:pt x="80" y="1627"/>
                  </a:cubicBezTo>
                  <a:cubicBezTo>
                    <a:pt x="80" y="1826"/>
                    <a:pt x="100" y="2025"/>
                    <a:pt x="179" y="2204"/>
                  </a:cubicBezTo>
                  <a:cubicBezTo>
                    <a:pt x="259" y="2303"/>
                    <a:pt x="358" y="2363"/>
                    <a:pt x="478" y="2403"/>
                  </a:cubicBezTo>
                  <a:cubicBezTo>
                    <a:pt x="597" y="2323"/>
                    <a:pt x="697" y="2263"/>
                    <a:pt x="816" y="2204"/>
                  </a:cubicBezTo>
                  <a:cubicBezTo>
                    <a:pt x="756" y="1627"/>
                    <a:pt x="697" y="1050"/>
                    <a:pt x="617" y="513"/>
                  </a:cubicBezTo>
                  <a:cubicBezTo>
                    <a:pt x="433" y="446"/>
                    <a:pt x="656"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804175" y="994025"/>
              <a:ext cx="19400" cy="82600"/>
            </a:xfrm>
            <a:custGeom>
              <a:avLst/>
              <a:gdLst/>
              <a:ahLst/>
              <a:cxnLst/>
              <a:rect l="l" t="t" r="r" b="b"/>
              <a:pathLst>
                <a:path w="776" h="3304" extrusionOk="0">
                  <a:moveTo>
                    <a:pt x="736" y="1"/>
                  </a:moveTo>
                  <a:lnTo>
                    <a:pt x="736" y="1"/>
                  </a:lnTo>
                  <a:cubicBezTo>
                    <a:pt x="617" y="21"/>
                    <a:pt x="497" y="21"/>
                    <a:pt x="378" y="61"/>
                  </a:cubicBezTo>
                  <a:cubicBezTo>
                    <a:pt x="0" y="976"/>
                    <a:pt x="179" y="1950"/>
                    <a:pt x="219" y="2905"/>
                  </a:cubicBezTo>
                  <a:cubicBezTo>
                    <a:pt x="219" y="2945"/>
                    <a:pt x="318" y="2965"/>
                    <a:pt x="378" y="2965"/>
                  </a:cubicBezTo>
                  <a:cubicBezTo>
                    <a:pt x="400" y="2921"/>
                    <a:pt x="434" y="2890"/>
                    <a:pt x="466" y="2890"/>
                  </a:cubicBezTo>
                  <a:cubicBezTo>
                    <a:pt x="493" y="2890"/>
                    <a:pt x="519" y="2911"/>
                    <a:pt x="537" y="2965"/>
                  </a:cubicBezTo>
                  <a:cubicBezTo>
                    <a:pt x="597" y="3084"/>
                    <a:pt x="617" y="3243"/>
                    <a:pt x="736" y="3303"/>
                  </a:cubicBezTo>
                  <a:cubicBezTo>
                    <a:pt x="696" y="2607"/>
                    <a:pt x="776" y="1891"/>
                    <a:pt x="637" y="1175"/>
                  </a:cubicBezTo>
                  <a:cubicBezTo>
                    <a:pt x="577" y="797"/>
                    <a:pt x="517" y="379"/>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421225" y="1473950"/>
              <a:ext cx="56725" cy="31050"/>
            </a:xfrm>
            <a:custGeom>
              <a:avLst/>
              <a:gdLst/>
              <a:ahLst/>
              <a:cxnLst/>
              <a:rect l="l" t="t" r="r" b="b"/>
              <a:pathLst>
                <a:path w="2269" h="1242" extrusionOk="0">
                  <a:moveTo>
                    <a:pt x="1473" y="0"/>
                  </a:moveTo>
                  <a:cubicBezTo>
                    <a:pt x="1015" y="80"/>
                    <a:pt x="597" y="199"/>
                    <a:pt x="219" y="478"/>
                  </a:cubicBezTo>
                  <a:cubicBezTo>
                    <a:pt x="140" y="557"/>
                    <a:pt x="80" y="657"/>
                    <a:pt x="21" y="776"/>
                  </a:cubicBezTo>
                  <a:cubicBezTo>
                    <a:pt x="1" y="876"/>
                    <a:pt x="1" y="955"/>
                    <a:pt x="21" y="1015"/>
                  </a:cubicBezTo>
                  <a:cubicBezTo>
                    <a:pt x="136" y="1183"/>
                    <a:pt x="263" y="1241"/>
                    <a:pt x="395" y="1241"/>
                  </a:cubicBezTo>
                  <a:cubicBezTo>
                    <a:pt x="559" y="1241"/>
                    <a:pt x="730" y="1152"/>
                    <a:pt x="896" y="1075"/>
                  </a:cubicBezTo>
                  <a:cubicBezTo>
                    <a:pt x="1113" y="984"/>
                    <a:pt x="1331" y="811"/>
                    <a:pt x="1593" y="811"/>
                  </a:cubicBezTo>
                  <a:cubicBezTo>
                    <a:pt x="1619" y="811"/>
                    <a:pt x="1645" y="812"/>
                    <a:pt x="1672" y="816"/>
                  </a:cubicBezTo>
                  <a:cubicBezTo>
                    <a:pt x="1731" y="816"/>
                    <a:pt x="1791" y="816"/>
                    <a:pt x="1871" y="776"/>
                  </a:cubicBezTo>
                  <a:cubicBezTo>
                    <a:pt x="1970" y="597"/>
                    <a:pt x="2268" y="577"/>
                    <a:pt x="2189" y="279"/>
                  </a:cubicBezTo>
                  <a:cubicBezTo>
                    <a:pt x="2010" y="259"/>
                    <a:pt x="1811" y="299"/>
                    <a:pt x="1672" y="120"/>
                  </a:cubicBezTo>
                  <a:cubicBezTo>
                    <a:pt x="1612" y="60"/>
                    <a:pt x="1572" y="20"/>
                    <a:pt x="14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488375" y="1502300"/>
              <a:ext cx="48250" cy="26375"/>
            </a:xfrm>
            <a:custGeom>
              <a:avLst/>
              <a:gdLst/>
              <a:ahLst/>
              <a:cxnLst/>
              <a:rect l="l" t="t" r="r" b="b"/>
              <a:pathLst>
                <a:path w="1930" h="1055" extrusionOk="0">
                  <a:moveTo>
                    <a:pt x="1731" y="0"/>
                  </a:moveTo>
                  <a:cubicBezTo>
                    <a:pt x="1356" y="214"/>
                    <a:pt x="966" y="364"/>
                    <a:pt x="530" y="364"/>
                  </a:cubicBezTo>
                  <a:cubicBezTo>
                    <a:pt x="480" y="364"/>
                    <a:pt x="429" y="362"/>
                    <a:pt x="378" y="358"/>
                  </a:cubicBezTo>
                  <a:cubicBezTo>
                    <a:pt x="239" y="458"/>
                    <a:pt x="120" y="577"/>
                    <a:pt x="0" y="677"/>
                  </a:cubicBezTo>
                  <a:lnTo>
                    <a:pt x="0" y="736"/>
                  </a:lnTo>
                  <a:cubicBezTo>
                    <a:pt x="100" y="776"/>
                    <a:pt x="120" y="895"/>
                    <a:pt x="120" y="995"/>
                  </a:cubicBezTo>
                  <a:lnTo>
                    <a:pt x="199" y="1055"/>
                  </a:lnTo>
                  <a:cubicBezTo>
                    <a:pt x="776" y="836"/>
                    <a:pt x="1413" y="756"/>
                    <a:pt x="1930" y="378"/>
                  </a:cubicBezTo>
                  <a:cubicBezTo>
                    <a:pt x="1930" y="219"/>
                    <a:pt x="1830" y="120"/>
                    <a:pt x="17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545050" y="1419250"/>
              <a:ext cx="45800" cy="22400"/>
            </a:xfrm>
            <a:custGeom>
              <a:avLst/>
              <a:gdLst/>
              <a:ahLst/>
              <a:cxnLst/>
              <a:rect l="l" t="t" r="r" b="b"/>
              <a:pathLst>
                <a:path w="1832" h="896" extrusionOk="0">
                  <a:moveTo>
                    <a:pt x="1354" y="0"/>
                  </a:moveTo>
                  <a:cubicBezTo>
                    <a:pt x="856" y="0"/>
                    <a:pt x="419" y="179"/>
                    <a:pt x="1" y="378"/>
                  </a:cubicBezTo>
                  <a:lnTo>
                    <a:pt x="1" y="895"/>
                  </a:lnTo>
                  <a:cubicBezTo>
                    <a:pt x="518" y="816"/>
                    <a:pt x="956" y="577"/>
                    <a:pt x="1413" y="398"/>
                  </a:cubicBezTo>
                  <a:cubicBezTo>
                    <a:pt x="1831" y="219"/>
                    <a:pt x="1314" y="159"/>
                    <a:pt x="1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403825" y="1539600"/>
              <a:ext cx="37825" cy="58700"/>
            </a:xfrm>
            <a:custGeom>
              <a:avLst/>
              <a:gdLst/>
              <a:ahLst/>
              <a:cxnLst/>
              <a:rect l="l" t="t" r="r" b="b"/>
              <a:pathLst>
                <a:path w="1513" h="2348" extrusionOk="0">
                  <a:moveTo>
                    <a:pt x="776" y="0"/>
                  </a:moveTo>
                  <a:cubicBezTo>
                    <a:pt x="697" y="0"/>
                    <a:pt x="617" y="40"/>
                    <a:pt x="557" y="80"/>
                  </a:cubicBezTo>
                  <a:cubicBezTo>
                    <a:pt x="518" y="140"/>
                    <a:pt x="498" y="199"/>
                    <a:pt x="478" y="279"/>
                  </a:cubicBezTo>
                  <a:cubicBezTo>
                    <a:pt x="418" y="478"/>
                    <a:pt x="418" y="657"/>
                    <a:pt x="418" y="856"/>
                  </a:cubicBezTo>
                  <a:cubicBezTo>
                    <a:pt x="398" y="1134"/>
                    <a:pt x="478" y="1433"/>
                    <a:pt x="398" y="1711"/>
                  </a:cubicBezTo>
                  <a:cubicBezTo>
                    <a:pt x="319" y="1751"/>
                    <a:pt x="219" y="1751"/>
                    <a:pt x="120" y="1771"/>
                  </a:cubicBezTo>
                  <a:cubicBezTo>
                    <a:pt x="40" y="1811"/>
                    <a:pt x="20" y="1850"/>
                    <a:pt x="0" y="1930"/>
                  </a:cubicBezTo>
                  <a:cubicBezTo>
                    <a:pt x="20" y="2228"/>
                    <a:pt x="160" y="2348"/>
                    <a:pt x="438" y="2348"/>
                  </a:cubicBezTo>
                  <a:cubicBezTo>
                    <a:pt x="915" y="2328"/>
                    <a:pt x="1035" y="1731"/>
                    <a:pt x="1512" y="1671"/>
                  </a:cubicBezTo>
                  <a:cubicBezTo>
                    <a:pt x="1492" y="1651"/>
                    <a:pt x="1472" y="1612"/>
                    <a:pt x="1433" y="1592"/>
                  </a:cubicBezTo>
                  <a:cubicBezTo>
                    <a:pt x="1313" y="1472"/>
                    <a:pt x="1114" y="1472"/>
                    <a:pt x="995" y="1333"/>
                  </a:cubicBezTo>
                  <a:lnTo>
                    <a:pt x="935" y="1273"/>
                  </a:lnTo>
                  <a:lnTo>
                    <a:pt x="796" y="1134"/>
                  </a:lnTo>
                  <a:cubicBezTo>
                    <a:pt x="796" y="995"/>
                    <a:pt x="816" y="895"/>
                    <a:pt x="816" y="776"/>
                  </a:cubicBezTo>
                  <a:cubicBezTo>
                    <a:pt x="856" y="736"/>
                    <a:pt x="896" y="677"/>
                    <a:pt x="935" y="637"/>
                  </a:cubicBezTo>
                  <a:cubicBezTo>
                    <a:pt x="1015" y="557"/>
                    <a:pt x="1035" y="478"/>
                    <a:pt x="1055" y="378"/>
                  </a:cubicBezTo>
                  <a:cubicBezTo>
                    <a:pt x="1055" y="299"/>
                    <a:pt x="1035" y="239"/>
                    <a:pt x="1015" y="179"/>
                  </a:cubicBezTo>
                  <a:lnTo>
                    <a:pt x="935" y="100"/>
                  </a:lnTo>
                  <a:cubicBezTo>
                    <a:pt x="896" y="60"/>
                    <a:pt x="836" y="4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769850" y="1356275"/>
              <a:ext cx="48350" cy="19750"/>
            </a:xfrm>
            <a:custGeom>
              <a:avLst/>
              <a:gdLst/>
              <a:ahLst/>
              <a:cxnLst/>
              <a:rect l="l" t="t" r="r" b="b"/>
              <a:pathLst>
                <a:path w="1934" h="790" extrusionOk="0">
                  <a:moveTo>
                    <a:pt x="1627" y="0"/>
                  </a:moveTo>
                  <a:cubicBezTo>
                    <a:pt x="1587" y="0"/>
                    <a:pt x="1542" y="4"/>
                    <a:pt x="1492" y="13"/>
                  </a:cubicBezTo>
                  <a:cubicBezTo>
                    <a:pt x="1262" y="51"/>
                    <a:pt x="1033" y="292"/>
                    <a:pt x="749" y="292"/>
                  </a:cubicBezTo>
                  <a:cubicBezTo>
                    <a:pt x="739" y="292"/>
                    <a:pt x="728" y="292"/>
                    <a:pt x="717" y="291"/>
                  </a:cubicBezTo>
                  <a:cubicBezTo>
                    <a:pt x="518" y="450"/>
                    <a:pt x="199" y="411"/>
                    <a:pt x="0" y="629"/>
                  </a:cubicBezTo>
                  <a:cubicBezTo>
                    <a:pt x="80" y="749"/>
                    <a:pt x="259" y="709"/>
                    <a:pt x="339" y="789"/>
                  </a:cubicBezTo>
                  <a:cubicBezTo>
                    <a:pt x="357" y="789"/>
                    <a:pt x="375" y="790"/>
                    <a:pt x="393" y="790"/>
                  </a:cubicBezTo>
                  <a:cubicBezTo>
                    <a:pt x="868" y="790"/>
                    <a:pt x="1290" y="545"/>
                    <a:pt x="1711" y="430"/>
                  </a:cubicBezTo>
                  <a:cubicBezTo>
                    <a:pt x="1934" y="156"/>
                    <a:pt x="1876" y="0"/>
                    <a:pt x="16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613225" y="1498325"/>
              <a:ext cx="42750" cy="18450"/>
            </a:xfrm>
            <a:custGeom>
              <a:avLst/>
              <a:gdLst/>
              <a:ahLst/>
              <a:cxnLst/>
              <a:rect l="l" t="t" r="r" b="b"/>
              <a:pathLst>
                <a:path w="1710" h="738" extrusionOk="0">
                  <a:moveTo>
                    <a:pt x="1611" y="0"/>
                  </a:moveTo>
                  <a:cubicBezTo>
                    <a:pt x="1093" y="80"/>
                    <a:pt x="516" y="0"/>
                    <a:pt x="59" y="338"/>
                  </a:cubicBezTo>
                  <a:cubicBezTo>
                    <a:pt x="59" y="509"/>
                    <a:pt x="1" y="737"/>
                    <a:pt x="233" y="737"/>
                  </a:cubicBezTo>
                  <a:cubicBezTo>
                    <a:pt x="272" y="737"/>
                    <a:pt x="320" y="731"/>
                    <a:pt x="377" y="716"/>
                  </a:cubicBezTo>
                  <a:cubicBezTo>
                    <a:pt x="616" y="637"/>
                    <a:pt x="875" y="617"/>
                    <a:pt x="1093" y="517"/>
                  </a:cubicBezTo>
                  <a:lnTo>
                    <a:pt x="1272" y="517"/>
                  </a:lnTo>
                  <a:cubicBezTo>
                    <a:pt x="1312" y="438"/>
                    <a:pt x="1312" y="338"/>
                    <a:pt x="1451" y="338"/>
                  </a:cubicBezTo>
                  <a:lnTo>
                    <a:pt x="1611" y="338"/>
                  </a:lnTo>
                  <a:cubicBezTo>
                    <a:pt x="1710" y="239"/>
                    <a:pt x="1710" y="120"/>
                    <a:pt x="1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648500" y="1365375"/>
              <a:ext cx="48275" cy="24775"/>
            </a:xfrm>
            <a:custGeom>
              <a:avLst/>
              <a:gdLst/>
              <a:ahLst/>
              <a:cxnLst/>
              <a:rect l="l" t="t" r="r" b="b"/>
              <a:pathLst>
                <a:path w="1931" h="991" extrusionOk="0">
                  <a:moveTo>
                    <a:pt x="1279" y="0"/>
                  </a:moveTo>
                  <a:cubicBezTo>
                    <a:pt x="1165" y="0"/>
                    <a:pt x="1074" y="36"/>
                    <a:pt x="995" y="146"/>
                  </a:cubicBezTo>
                  <a:cubicBezTo>
                    <a:pt x="975" y="186"/>
                    <a:pt x="995" y="265"/>
                    <a:pt x="975" y="285"/>
                  </a:cubicBezTo>
                  <a:cubicBezTo>
                    <a:pt x="964" y="308"/>
                    <a:pt x="957" y="316"/>
                    <a:pt x="954" y="316"/>
                  </a:cubicBezTo>
                  <a:cubicBezTo>
                    <a:pt x="944" y="316"/>
                    <a:pt x="950" y="265"/>
                    <a:pt x="936" y="265"/>
                  </a:cubicBezTo>
                  <a:cubicBezTo>
                    <a:pt x="856" y="246"/>
                    <a:pt x="796" y="226"/>
                    <a:pt x="717" y="226"/>
                  </a:cubicBezTo>
                  <a:cubicBezTo>
                    <a:pt x="478" y="265"/>
                    <a:pt x="259" y="365"/>
                    <a:pt x="60" y="544"/>
                  </a:cubicBezTo>
                  <a:cubicBezTo>
                    <a:pt x="60" y="584"/>
                    <a:pt x="40" y="623"/>
                    <a:pt x="1" y="643"/>
                  </a:cubicBezTo>
                  <a:cubicBezTo>
                    <a:pt x="40" y="743"/>
                    <a:pt x="40" y="862"/>
                    <a:pt x="40" y="982"/>
                  </a:cubicBezTo>
                  <a:cubicBezTo>
                    <a:pt x="95" y="988"/>
                    <a:pt x="148" y="990"/>
                    <a:pt x="201" y="990"/>
                  </a:cubicBezTo>
                  <a:cubicBezTo>
                    <a:pt x="839" y="990"/>
                    <a:pt x="1342" y="575"/>
                    <a:pt x="1930" y="464"/>
                  </a:cubicBezTo>
                  <a:lnTo>
                    <a:pt x="1871" y="405"/>
                  </a:lnTo>
                  <a:cubicBezTo>
                    <a:pt x="1711" y="265"/>
                    <a:pt x="1572" y="126"/>
                    <a:pt x="1373" y="7"/>
                  </a:cubicBezTo>
                  <a:cubicBezTo>
                    <a:pt x="1340" y="3"/>
                    <a:pt x="1309" y="0"/>
                    <a:pt x="1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447100" y="1492850"/>
              <a:ext cx="39800" cy="22900"/>
            </a:xfrm>
            <a:custGeom>
              <a:avLst/>
              <a:gdLst/>
              <a:ahLst/>
              <a:cxnLst/>
              <a:rect l="l" t="t" r="r" b="b"/>
              <a:pathLst>
                <a:path w="1592" h="916" extrusionOk="0">
                  <a:moveTo>
                    <a:pt x="935" y="0"/>
                  </a:moveTo>
                  <a:cubicBezTo>
                    <a:pt x="895" y="0"/>
                    <a:pt x="855" y="0"/>
                    <a:pt x="796" y="40"/>
                  </a:cubicBezTo>
                  <a:cubicBezTo>
                    <a:pt x="497" y="140"/>
                    <a:pt x="100" y="60"/>
                    <a:pt x="0" y="518"/>
                  </a:cubicBezTo>
                  <a:cubicBezTo>
                    <a:pt x="0" y="597"/>
                    <a:pt x="40" y="657"/>
                    <a:pt x="60" y="736"/>
                  </a:cubicBezTo>
                  <a:cubicBezTo>
                    <a:pt x="279" y="896"/>
                    <a:pt x="577" y="756"/>
                    <a:pt x="796" y="915"/>
                  </a:cubicBezTo>
                  <a:cubicBezTo>
                    <a:pt x="1154" y="816"/>
                    <a:pt x="1591" y="796"/>
                    <a:pt x="1472" y="219"/>
                  </a:cubicBezTo>
                  <a:cubicBezTo>
                    <a:pt x="1293" y="199"/>
                    <a:pt x="1094" y="239"/>
                    <a:pt x="975" y="40"/>
                  </a:cubicBezTo>
                  <a:cubicBezTo>
                    <a:pt x="975" y="20"/>
                    <a:pt x="975" y="2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569775" y="1513675"/>
              <a:ext cx="40450" cy="20700"/>
            </a:xfrm>
            <a:custGeom>
              <a:avLst/>
              <a:gdLst/>
              <a:ahLst/>
              <a:cxnLst/>
              <a:rect l="l" t="t" r="r" b="b"/>
              <a:pathLst>
                <a:path w="1618" h="828" extrusionOk="0">
                  <a:moveTo>
                    <a:pt x="1451" y="0"/>
                  </a:moveTo>
                  <a:cubicBezTo>
                    <a:pt x="1394" y="0"/>
                    <a:pt x="1341" y="30"/>
                    <a:pt x="1300" y="82"/>
                  </a:cubicBezTo>
                  <a:cubicBezTo>
                    <a:pt x="842" y="122"/>
                    <a:pt x="424" y="202"/>
                    <a:pt x="46" y="421"/>
                  </a:cubicBezTo>
                  <a:cubicBezTo>
                    <a:pt x="62" y="565"/>
                    <a:pt x="0" y="827"/>
                    <a:pt x="197" y="827"/>
                  </a:cubicBezTo>
                  <a:cubicBezTo>
                    <a:pt x="244" y="827"/>
                    <a:pt x="305" y="813"/>
                    <a:pt x="385" y="779"/>
                  </a:cubicBezTo>
                  <a:cubicBezTo>
                    <a:pt x="762" y="620"/>
                    <a:pt x="1101" y="301"/>
                    <a:pt x="1538" y="301"/>
                  </a:cubicBezTo>
                  <a:cubicBezTo>
                    <a:pt x="1558" y="301"/>
                    <a:pt x="1598" y="162"/>
                    <a:pt x="1618" y="82"/>
                  </a:cubicBezTo>
                  <a:cubicBezTo>
                    <a:pt x="1561" y="25"/>
                    <a:pt x="1504" y="0"/>
                    <a:pt x="14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788750" y="1186550"/>
              <a:ext cx="28375" cy="30300"/>
            </a:xfrm>
            <a:custGeom>
              <a:avLst/>
              <a:gdLst/>
              <a:ahLst/>
              <a:cxnLst/>
              <a:rect l="l" t="t" r="r" b="b"/>
              <a:pathLst>
                <a:path w="1135" h="1212" extrusionOk="0">
                  <a:moveTo>
                    <a:pt x="590" y="0"/>
                  </a:moveTo>
                  <a:cubicBezTo>
                    <a:pt x="567" y="0"/>
                    <a:pt x="543" y="6"/>
                    <a:pt x="518" y="18"/>
                  </a:cubicBezTo>
                  <a:cubicBezTo>
                    <a:pt x="339" y="58"/>
                    <a:pt x="299" y="177"/>
                    <a:pt x="339" y="337"/>
                  </a:cubicBezTo>
                  <a:cubicBezTo>
                    <a:pt x="438" y="555"/>
                    <a:pt x="418" y="734"/>
                    <a:pt x="159" y="814"/>
                  </a:cubicBezTo>
                  <a:cubicBezTo>
                    <a:pt x="80" y="933"/>
                    <a:pt x="40" y="1073"/>
                    <a:pt x="0" y="1212"/>
                  </a:cubicBezTo>
                  <a:cubicBezTo>
                    <a:pt x="140" y="1152"/>
                    <a:pt x="319" y="1112"/>
                    <a:pt x="498" y="1073"/>
                  </a:cubicBezTo>
                  <a:cubicBezTo>
                    <a:pt x="1035" y="894"/>
                    <a:pt x="1134" y="575"/>
                    <a:pt x="796" y="158"/>
                  </a:cubicBezTo>
                  <a:cubicBezTo>
                    <a:pt x="749" y="79"/>
                    <a:pt x="677"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771350" y="1389400"/>
              <a:ext cx="46275" cy="26375"/>
            </a:xfrm>
            <a:custGeom>
              <a:avLst/>
              <a:gdLst/>
              <a:ahLst/>
              <a:cxnLst/>
              <a:rect l="l" t="t" r="r" b="b"/>
              <a:pathLst>
                <a:path w="1851" h="1055" extrusionOk="0">
                  <a:moveTo>
                    <a:pt x="1731" y="1"/>
                  </a:moveTo>
                  <a:lnTo>
                    <a:pt x="1731" y="1"/>
                  </a:lnTo>
                  <a:cubicBezTo>
                    <a:pt x="1412" y="100"/>
                    <a:pt x="1094" y="219"/>
                    <a:pt x="756" y="319"/>
                  </a:cubicBezTo>
                  <a:cubicBezTo>
                    <a:pt x="358" y="418"/>
                    <a:pt x="119" y="677"/>
                    <a:pt x="0" y="1055"/>
                  </a:cubicBezTo>
                  <a:cubicBezTo>
                    <a:pt x="476" y="936"/>
                    <a:pt x="895" y="540"/>
                    <a:pt x="1429" y="540"/>
                  </a:cubicBezTo>
                  <a:cubicBezTo>
                    <a:pt x="1519" y="540"/>
                    <a:pt x="1613" y="552"/>
                    <a:pt x="1711" y="578"/>
                  </a:cubicBezTo>
                  <a:cubicBezTo>
                    <a:pt x="1850" y="379"/>
                    <a:pt x="1830" y="200"/>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822575" y="1441275"/>
              <a:ext cx="36825" cy="27225"/>
            </a:xfrm>
            <a:custGeom>
              <a:avLst/>
              <a:gdLst/>
              <a:ahLst/>
              <a:cxnLst/>
              <a:rect l="l" t="t" r="r" b="b"/>
              <a:pathLst>
                <a:path w="1473" h="1089" extrusionOk="0">
                  <a:moveTo>
                    <a:pt x="504" y="0"/>
                  </a:moveTo>
                  <a:cubicBezTo>
                    <a:pt x="464" y="0"/>
                    <a:pt x="422" y="5"/>
                    <a:pt x="378" y="14"/>
                  </a:cubicBezTo>
                  <a:cubicBezTo>
                    <a:pt x="438" y="293"/>
                    <a:pt x="139" y="333"/>
                    <a:pt x="0" y="512"/>
                  </a:cubicBezTo>
                  <a:cubicBezTo>
                    <a:pt x="40" y="969"/>
                    <a:pt x="338" y="1069"/>
                    <a:pt x="736" y="1089"/>
                  </a:cubicBezTo>
                  <a:cubicBezTo>
                    <a:pt x="1094" y="949"/>
                    <a:pt x="1472" y="850"/>
                    <a:pt x="1233" y="313"/>
                  </a:cubicBezTo>
                  <a:cubicBezTo>
                    <a:pt x="989" y="225"/>
                    <a:pt x="791" y="0"/>
                    <a:pt x="5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816800" y="1419400"/>
              <a:ext cx="40100" cy="31625"/>
            </a:xfrm>
            <a:custGeom>
              <a:avLst/>
              <a:gdLst/>
              <a:ahLst/>
              <a:cxnLst/>
              <a:rect l="l" t="t" r="r" b="b"/>
              <a:pathLst>
                <a:path w="1604" h="1265" extrusionOk="0">
                  <a:moveTo>
                    <a:pt x="176" y="1"/>
                  </a:moveTo>
                  <a:cubicBezTo>
                    <a:pt x="55" y="1"/>
                    <a:pt x="1" y="66"/>
                    <a:pt x="32" y="253"/>
                  </a:cubicBezTo>
                  <a:cubicBezTo>
                    <a:pt x="112" y="551"/>
                    <a:pt x="390" y="690"/>
                    <a:pt x="589" y="889"/>
                  </a:cubicBezTo>
                  <a:cubicBezTo>
                    <a:pt x="800" y="960"/>
                    <a:pt x="934" y="1264"/>
                    <a:pt x="1182" y="1264"/>
                  </a:cubicBezTo>
                  <a:cubicBezTo>
                    <a:pt x="1215" y="1264"/>
                    <a:pt x="1249" y="1259"/>
                    <a:pt x="1285" y="1247"/>
                  </a:cubicBezTo>
                  <a:cubicBezTo>
                    <a:pt x="1385" y="1148"/>
                    <a:pt x="1524" y="1188"/>
                    <a:pt x="1604" y="1108"/>
                  </a:cubicBezTo>
                  <a:lnTo>
                    <a:pt x="1604" y="949"/>
                  </a:lnTo>
                  <a:cubicBezTo>
                    <a:pt x="1027" y="850"/>
                    <a:pt x="609" y="492"/>
                    <a:pt x="291" y="14"/>
                  </a:cubicBezTo>
                  <a:cubicBezTo>
                    <a:pt x="248" y="6"/>
                    <a:pt x="210"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666900" y="1398350"/>
              <a:ext cx="47775" cy="14950"/>
            </a:xfrm>
            <a:custGeom>
              <a:avLst/>
              <a:gdLst/>
              <a:ahLst/>
              <a:cxnLst/>
              <a:rect l="l" t="t" r="r" b="b"/>
              <a:pathLst>
                <a:path w="1911" h="598" extrusionOk="0">
                  <a:moveTo>
                    <a:pt x="1197" y="9"/>
                  </a:moveTo>
                  <a:cubicBezTo>
                    <a:pt x="787" y="9"/>
                    <a:pt x="431" y="176"/>
                    <a:pt x="1" y="538"/>
                  </a:cubicBezTo>
                  <a:cubicBezTo>
                    <a:pt x="737" y="399"/>
                    <a:pt x="1353" y="598"/>
                    <a:pt x="1910" y="200"/>
                  </a:cubicBezTo>
                  <a:cubicBezTo>
                    <a:pt x="1791" y="1"/>
                    <a:pt x="1532" y="160"/>
                    <a:pt x="1393" y="21"/>
                  </a:cubicBezTo>
                  <a:cubicBezTo>
                    <a:pt x="1326" y="13"/>
                    <a:pt x="1261" y="9"/>
                    <a:pt x="1197" y="9"/>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535600" y="1489050"/>
              <a:ext cx="35350" cy="17750"/>
            </a:xfrm>
            <a:custGeom>
              <a:avLst/>
              <a:gdLst/>
              <a:ahLst/>
              <a:cxnLst/>
              <a:rect l="l" t="t" r="r" b="b"/>
              <a:pathLst>
                <a:path w="1414" h="710" extrusionOk="0">
                  <a:moveTo>
                    <a:pt x="1031" y="1"/>
                  </a:moveTo>
                  <a:cubicBezTo>
                    <a:pt x="611" y="1"/>
                    <a:pt x="276" y="166"/>
                    <a:pt x="1" y="510"/>
                  </a:cubicBezTo>
                  <a:cubicBezTo>
                    <a:pt x="140" y="709"/>
                    <a:pt x="379" y="590"/>
                    <a:pt x="518" y="689"/>
                  </a:cubicBezTo>
                  <a:cubicBezTo>
                    <a:pt x="817" y="550"/>
                    <a:pt x="1175" y="610"/>
                    <a:pt x="1413" y="371"/>
                  </a:cubicBezTo>
                  <a:cubicBezTo>
                    <a:pt x="1413" y="212"/>
                    <a:pt x="1334" y="113"/>
                    <a:pt x="1234" y="13"/>
                  </a:cubicBezTo>
                  <a:cubicBezTo>
                    <a:pt x="1164" y="5"/>
                    <a:pt x="1096" y="1"/>
                    <a:pt x="10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672875" y="1215350"/>
              <a:ext cx="51750" cy="12950"/>
            </a:xfrm>
            <a:custGeom>
              <a:avLst/>
              <a:gdLst/>
              <a:ahLst/>
              <a:cxnLst/>
              <a:rect l="l" t="t" r="r" b="b"/>
              <a:pathLst>
                <a:path w="2070" h="518" extrusionOk="0">
                  <a:moveTo>
                    <a:pt x="1313" y="0"/>
                  </a:moveTo>
                  <a:cubicBezTo>
                    <a:pt x="1179" y="78"/>
                    <a:pt x="1034" y="95"/>
                    <a:pt x="887" y="95"/>
                  </a:cubicBezTo>
                  <a:cubicBezTo>
                    <a:pt x="767" y="95"/>
                    <a:pt x="646" y="84"/>
                    <a:pt x="526" y="84"/>
                  </a:cubicBezTo>
                  <a:cubicBezTo>
                    <a:pt x="379" y="84"/>
                    <a:pt x="234" y="101"/>
                    <a:pt x="100" y="179"/>
                  </a:cubicBezTo>
                  <a:cubicBezTo>
                    <a:pt x="40" y="219"/>
                    <a:pt x="0" y="279"/>
                    <a:pt x="0" y="358"/>
                  </a:cubicBezTo>
                  <a:cubicBezTo>
                    <a:pt x="0" y="418"/>
                    <a:pt x="40" y="478"/>
                    <a:pt x="100" y="517"/>
                  </a:cubicBezTo>
                  <a:cubicBezTo>
                    <a:pt x="540" y="375"/>
                    <a:pt x="1001" y="355"/>
                    <a:pt x="1453" y="355"/>
                  </a:cubicBezTo>
                  <a:cubicBezTo>
                    <a:pt x="1634" y="355"/>
                    <a:pt x="1813" y="358"/>
                    <a:pt x="1990" y="358"/>
                  </a:cubicBezTo>
                  <a:cubicBezTo>
                    <a:pt x="2069" y="299"/>
                    <a:pt x="2069" y="239"/>
                    <a:pt x="2029" y="159"/>
                  </a:cubicBezTo>
                  <a:cubicBezTo>
                    <a:pt x="1970" y="80"/>
                    <a:pt x="1830" y="60"/>
                    <a:pt x="1731" y="20"/>
                  </a:cubicBezTo>
                  <a:cubicBezTo>
                    <a:pt x="1592" y="0"/>
                    <a:pt x="1472" y="0"/>
                    <a:pt x="13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717725" y="1381450"/>
              <a:ext cx="40200" cy="17725"/>
            </a:xfrm>
            <a:custGeom>
              <a:avLst/>
              <a:gdLst/>
              <a:ahLst/>
              <a:cxnLst/>
              <a:rect l="l" t="t" r="r" b="b"/>
              <a:pathLst>
                <a:path w="1608" h="709" extrusionOk="0">
                  <a:moveTo>
                    <a:pt x="1091" y="0"/>
                  </a:moveTo>
                  <a:cubicBezTo>
                    <a:pt x="792" y="120"/>
                    <a:pt x="494" y="219"/>
                    <a:pt x="196" y="319"/>
                  </a:cubicBezTo>
                  <a:cubicBezTo>
                    <a:pt x="156" y="398"/>
                    <a:pt x="96" y="438"/>
                    <a:pt x="17" y="498"/>
                  </a:cubicBezTo>
                  <a:cubicBezTo>
                    <a:pt x="1" y="642"/>
                    <a:pt x="10" y="708"/>
                    <a:pt x="118" y="708"/>
                  </a:cubicBezTo>
                  <a:cubicBezTo>
                    <a:pt x="144" y="708"/>
                    <a:pt x="176" y="704"/>
                    <a:pt x="216" y="697"/>
                  </a:cubicBezTo>
                  <a:cubicBezTo>
                    <a:pt x="295" y="697"/>
                    <a:pt x="355" y="697"/>
                    <a:pt x="395" y="677"/>
                  </a:cubicBezTo>
                  <a:cubicBezTo>
                    <a:pt x="514" y="577"/>
                    <a:pt x="673" y="597"/>
                    <a:pt x="773" y="518"/>
                  </a:cubicBezTo>
                  <a:cubicBezTo>
                    <a:pt x="1071" y="498"/>
                    <a:pt x="1389" y="418"/>
                    <a:pt x="1608" y="179"/>
                  </a:cubicBezTo>
                  <a:cubicBezTo>
                    <a:pt x="1588" y="120"/>
                    <a:pt x="1568" y="100"/>
                    <a:pt x="1509" y="80"/>
                  </a:cubicBezTo>
                  <a:cubicBezTo>
                    <a:pt x="1466" y="52"/>
                    <a:pt x="1416" y="46"/>
                    <a:pt x="1364" y="46"/>
                  </a:cubicBezTo>
                  <a:cubicBezTo>
                    <a:pt x="1329" y="46"/>
                    <a:pt x="1294" y="48"/>
                    <a:pt x="1259" y="48"/>
                  </a:cubicBezTo>
                  <a:cubicBezTo>
                    <a:pt x="1198" y="48"/>
                    <a:pt x="1140" y="41"/>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705200" y="1211675"/>
              <a:ext cx="50750" cy="12925"/>
            </a:xfrm>
            <a:custGeom>
              <a:avLst/>
              <a:gdLst/>
              <a:ahLst/>
              <a:cxnLst/>
              <a:rect l="l" t="t" r="r" b="b"/>
              <a:pathLst>
                <a:path w="2030" h="517" extrusionOk="0">
                  <a:moveTo>
                    <a:pt x="1635" y="0"/>
                  </a:moveTo>
                  <a:cubicBezTo>
                    <a:pt x="1417" y="0"/>
                    <a:pt x="1201" y="45"/>
                    <a:pt x="995" y="127"/>
                  </a:cubicBezTo>
                  <a:cubicBezTo>
                    <a:pt x="934" y="155"/>
                    <a:pt x="874" y="168"/>
                    <a:pt x="818" y="168"/>
                  </a:cubicBezTo>
                  <a:cubicBezTo>
                    <a:pt x="709" y="168"/>
                    <a:pt x="609" y="119"/>
                    <a:pt x="518" y="28"/>
                  </a:cubicBezTo>
                  <a:cubicBezTo>
                    <a:pt x="458" y="48"/>
                    <a:pt x="378" y="48"/>
                    <a:pt x="299" y="68"/>
                  </a:cubicBezTo>
                  <a:cubicBezTo>
                    <a:pt x="0" y="227"/>
                    <a:pt x="319" y="247"/>
                    <a:pt x="358" y="346"/>
                  </a:cubicBezTo>
                  <a:lnTo>
                    <a:pt x="717" y="346"/>
                  </a:lnTo>
                  <a:cubicBezTo>
                    <a:pt x="994" y="405"/>
                    <a:pt x="1251" y="517"/>
                    <a:pt x="1533" y="517"/>
                  </a:cubicBezTo>
                  <a:cubicBezTo>
                    <a:pt x="1635" y="517"/>
                    <a:pt x="1740" y="502"/>
                    <a:pt x="1850" y="465"/>
                  </a:cubicBezTo>
                  <a:cubicBezTo>
                    <a:pt x="1910" y="446"/>
                    <a:pt x="1990" y="366"/>
                    <a:pt x="2010" y="267"/>
                  </a:cubicBezTo>
                  <a:cubicBezTo>
                    <a:pt x="2029" y="167"/>
                    <a:pt x="2010" y="107"/>
                    <a:pt x="1930" y="28"/>
                  </a:cubicBezTo>
                  <a:cubicBezTo>
                    <a:pt x="1831" y="9"/>
                    <a:pt x="1733" y="0"/>
                    <a:pt x="16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807650" y="1453800"/>
              <a:ext cx="33825" cy="24125"/>
            </a:xfrm>
            <a:custGeom>
              <a:avLst/>
              <a:gdLst/>
              <a:ahLst/>
              <a:cxnLst/>
              <a:rect l="l" t="t" r="r" b="b"/>
              <a:pathLst>
                <a:path w="1353" h="965" extrusionOk="0">
                  <a:moveTo>
                    <a:pt x="366" y="1"/>
                  </a:moveTo>
                  <a:cubicBezTo>
                    <a:pt x="333" y="1"/>
                    <a:pt x="299" y="11"/>
                    <a:pt x="259" y="31"/>
                  </a:cubicBezTo>
                  <a:cubicBezTo>
                    <a:pt x="179" y="90"/>
                    <a:pt x="140" y="170"/>
                    <a:pt x="60" y="210"/>
                  </a:cubicBezTo>
                  <a:cubicBezTo>
                    <a:pt x="140" y="409"/>
                    <a:pt x="0" y="588"/>
                    <a:pt x="0" y="747"/>
                  </a:cubicBezTo>
                  <a:cubicBezTo>
                    <a:pt x="40" y="826"/>
                    <a:pt x="60" y="906"/>
                    <a:pt x="100" y="946"/>
                  </a:cubicBezTo>
                  <a:cubicBezTo>
                    <a:pt x="149" y="959"/>
                    <a:pt x="197" y="964"/>
                    <a:pt x="244" y="964"/>
                  </a:cubicBezTo>
                  <a:cubicBezTo>
                    <a:pt x="483" y="964"/>
                    <a:pt x="702" y="820"/>
                    <a:pt x="935" y="787"/>
                  </a:cubicBezTo>
                  <a:cubicBezTo>
                    <a:pt x="1094" y="707"/>
                    <a:pt x="1333" y="687"/>
                    <a:pt x="1353" y="409"/>
                  </a:cubicBezTo>
                  <a:lnTo>
                    <a:pt x="1353" y="409"/>
                  </a:lnTo>
                  <a:cubicBezTo>
                    <a:pt x="1317" y="415"/>
                    <a:pt x="1283" y="417"/>
                    <a:pt x="1251" y="417"/>
                  </a:cubicBezTo>
                  <a:cubicBezTo>
                    <a:pt x="955" y="417"/>
                    <a:pt x="776" y="190"/>
                    <a:pt x="597" y="11"/>
                  </a:cubicBezTo>
                  <a:cubicBezTo>
                    <a:pt x="557" y="11"/>
                    <a:pt x="498" y="11"/>
                    <a:pt x="458" y="31"/>
                  </a:cubicBezTo>
                  <a:cubicBezTo>
                    <a:pt x="428" y="11"/>
                    <a:pt x="398" y="1"/>
                    <a:pt x="3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822575" y="1336700"/>
              <a:ext cx="14425" cy="36025"/>
            </a:xfrm>
            <a:custGeom>
              <a:avLst/>
              <a:gdLst/>
              <a:ahLst/>
              <a:cxnLst/>
              <a:rect l="l" t="t" r="r" b="b"/>
              <a:pathLst>
                <a:path w="577" h="1441" extrusionOk="0">
                  <a:moveTo>
                    <a:pt x="199" y="0"/>
                  </a:moveTo>
                  <a:cubicBezTo>
                    <a:pt x="100" y="20"/>
                    <a:pt x="40" y="80"/>
                    <a:pt x="0" y="199"/>
                  </a:cubicBezTo>
                  <a:cubicBezTo>
                    <a:pt x="338" y="497"/>
                    <a:pt x="40" y="915"/>
                    <a:pt x="159" y="1233"/>
                  </a:cubicBezTo>
                  <a:cubicBezTo>
                    <a:pt x="215" y="1289"/>
                    <a:pt x="212" y="1440"/>
                    <a:pt x="273" y="1440"/>
                  </a:cubicBezTo>
                  <a:cubicBezTo>
                    <a:pt x="299" y="1440"/>
                    <a:pt x="337" y="1411"/>
                    <a:pt x="398" y="1333"/>
                  </a:cubicBezTo>
                  <a:cubicBezTo>
                    <a:pt x="477" y="1213"/>
                    <a:pt x="577" y="1054"/>
                    <a:pt x="537" y="895"/>
                  </a:cubicBezTo>
                  <a:cubicBezTo>
                    <a:pt x="438" y="776"/>
                    <a:pt x="438" y="656"/>
                    <a:pt x="537" y="537"/>
                  </a:cubicBezTo>
                  <a:cubicBezTo>
                    <a:pt x="557" y="279"/>
                    <a:pt x="43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724600" y="1416250"/>
              <a:ext cx="28850" cy="14950"/>
            </a:xfrm>
            <a:custGeom>
              <a:avLst/>
              <a:gdLst/>
              <a:ahLst/>
              <a:cxnLst/>
              <a:rect l="l" t="t" r="r" b="b"/>
              <a:pathLst>
                <a:path w="1154" h="598" extrusionOk="0">
                  <a:moveTo>
                    <a:pt x="836" y="1"/>
                  </a:moveTo>
                  <a:cubicBezTo>
                    <a:pt x="537" y="180"/>
                    <a:pt x="139" y="140"/>
                    <a:pt x="0" y="598"/>
                  </a:cubicBezTo>
                  <a:cubicBezTo>
                    <a:pt x="696" y="538"/>
                    <a:pt x="696" y="538"/>
                    <a:pt x="1154" y="180"/>
                  </a:cubicBezTo>
                  <a:cubicBezTo>
                    <a:pt x="1114" y="1"/>
                    <a:pt x="935" y="4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836000" y="1137275"/>
              <a:ext cx="22900" cy="35325"/>
            </a:xfrm>
            <a:custGeom>
              <a:avLst/>
              <a:gdLst/>
              <a:ahLst/>
              <a:cxnLst/>
              <a:rect l="l" t="t" r="r" b="b"/>
              <a:pathLst>
                <a:path w="916" h="1413" extrusionOk="0">
                  <a:moveTo>
                    <a:pt x="716" y="0"/>
                  </a:moveTo>
                  <a:lnTo>
                    <a:pt x="716" y="0"/>
                  </a:lnTo>
                  <a:cubicBezTo>
                    <a:pt x="617" y="279"/>
                    <a:pt x="617" y="617"/>
                    <a:pt x="358" y="855"/>
                  </a:cubicBezTo>
                  <a:cubicBezTo>
                    <a:pt x="239" y="1034"/>
                    <a:pt x="120" y="1214"/>
                    <a:pt x="0" y="1412"/>
                  </a:cubicBezTo>
                  <a:cubicBezTo>
                    <a:pt x="756" y="1233"/>
                    <a:pt x="915" y="935"/>
                    <a:pt x="7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688300" y="1471925"/>
              <a:ext cx="23875" cy="17475"/>
            </a:xfrm>
            <a:custGeom>
              <a:avLst/>
              <a:gdLst/>
              <a:ahLst/>
              <a:cxnLst/>
              <a:rect l="l" t="t" r="r" b="b"/>
              <a:pathLst>
                <a:path w="955" h="699" extrusionOk="0">
                  <a:moveTo>
                    <a:pt x="714" y="1"/>
                  </a:moveTo>
                  <a:cubicBezTo>
                    <a:pt x="442" y="1"/>
                    <a:pt x="166" y="28"/>
                    <a:pt x="0" y="360"/>
                  </a:cubicBezTo>
                  <a:cubicBezTo>
                    <a:pt x="0" y="499"/>
                    <a:pt x="40" y="638"/>
                    <a:pt x="179" y="698"/>
                  </a:cubicBezTo>
                  <a:cubicBezTo>
                    <a:pt x="239" y="638"/>
                    <a:pt x="298" y="579"/>
                    <a:pt x="358" y="519"/>
                  </a:cubicBezTo>
                  <a:lnTo>
                    <a:pt x="696" y="519"/>
                  </a:lnTo>
                  <a:lnTo>
                    <a:pt x="875" y="360"/>
                  </a:lnTo>
                  <a:lnTo>
                    <a:pt x="875" y="181"/>
                  </a:lnTo>
                  <a:cubicBezTo>
                    <a:pt x="955" y="141"/>
                    <a:pt x="955" y="62"/>
                    <a:pt x="875" y="2"/>
                  </a:cubicBezTo>
                  <a:cubicBezTo>
                    <a:pt x="822" y="2"/>
                    <a:pt x="768" y="1"/>
                    <a:pt x="7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901150" y="954350"/>
              <a:ext cx="21900" cy="19125"/>
            </a:xfrm>
            <a:custGeom>
              <a:avLst/>
              <a:gdLst/>
              <a:ahLst/>
              <a:cxnLst/>
              <a:rect l="l" t="t" r="r" b="b"/>
              <a:pathLst>
                <a:path w="876" h="765" extrusionOk="0">
                  <a:moveTo>
                    <a:pt x="511" y="0"/>
                  </a:moveTo>
                  <a:cubicBezTo>
                    <a:pt x="337" y="0"/>
                    <a:pt x="165" y="17"/>
                    <a:pt x="0" y="76"/>
                  </a:cubicBezTo>
                  <a:cubicBezTo>
                    <a:pt x="100" y="454"/>
                    <a:pt x="378" y="653"/>
                    <a:pt x="716" y="752"/>
                  </a:cubicBezTo>
                  <a:cubicBezTo>
                    <a:pt x="738" y="760"/>
                    <a:pt x="757" y="764"/>
                    <a:pt x="776" y="764"/>
                  </a:cubicBezTo>
                  <a:cubicBezTo>
                    <a:pt x="808" y="764"/>
                    <a:pt x="838" y="751"/>
                    <a:pt x="875" y="713"/>
                  </a:cubicBezTo>
                  <a:cubicBezTo>
                    <a:pt x="696" y="494"/>
                    <a:pt x="716" y="255"/>
                    <a:pt x="875" y="16"/>
                  </a:cubicBezTo>
                  <a:cubicBezTo>
                    <a:pt x="754" y="8"/>
                    <a:pt x="632" y="0"/>
                    <a:pt x="5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770350" y="1463500"/>
              <a:ext cx="33850" cy="16700"/>
            </a:xfrm>
            <a:custGeom>
              <a:avLst/>
              <a:gdLst/>
              <a:ahLst/>
              <a:cxnLst/>
              <a:rect l="l" t="t" r="r" b="b"/>
              <a:pathLst>
                <a:path w="1354" h="668" extrusionOk="0">
                  <a:moveTo>
                    <a:pt x="1075" y="1"/>
                  </a:moveTo>
                  <a:cubicBezTo>
                    <a:pt x="677" y="1"/>
                    <a:pt x="358" y="140"/>
                    <a:pt x="0" y="319"/>
                  </a:cubicBezTo>
                  <a:cubicBezTo>
                    <a:pt x="179" y="379"/>
                    <a:pt x="438" y="299"/>
                    <a:pt x="557" y="518"/>
                  </a:cubicBezTo>
                  <a:cubicBezTo>
                    <a:pt x="672" y="613"/>
                    <a:pt x="791" y="667"/>
                    <a:pt x="908" y="667"/>
                  </a:cubicBezTo>
                  <a:cubicBezTo>
                    <a:pt x="1035" y="667"/>
                    <a:pt x="1159" y="603"/>
                    <a:pt x="1273" y="458"/>
                  </a:cubicBezTo>
                  <a:cubicBezTo>
                    <a:pt x="1353" y="259"/>
                    <a:pt x="1194" y="140"/>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627125" y="1460225"/>
              <a:ext cx="20900" cy="15850"/>
            </a:xfrm>
            <a:custGeom>
              <a:avLst/>
              <a:gdLst/>
              <a:ahLst/>
              <a:cxnLst/>
              <a:rect l="l" t="t" r="r" b="b"/>
              <a:pathLst>
                <a:path w="836" h="634" extrusionOk="0">
                  <a:moveTo>
                    <a:pt x="581" y="1"/>
                  </a:moveTo>
                  <a:cubicBezTo>
                    <a:pt x="288" y="1"/>
                    <a:pt x="212" y="358"/>
                    <a:pt x="20" y="470"/>
                  </a:cubicBezTo>
                  <a:cubicBezTo>
                    <a:pt x="20" y="530"/>
                    <a:pt x="0" y="569"/>
                    <a:pt x="0" y="629"/>
                  </a:cubicBezTo>
                  <a:cubicBezTo>
                    <a:pt x="32" y="632"/>
                    <a:pt x="63" y="633"/>
                    <a:pt x="93" y="633"/>
                  </a:cubicBezTo>
                  <a:cubicBezTo>
                    <a:pt x="470" y="633"/>
                    <a:pt x="670" y="404"/>
                    <a:pt x="836" y="72"/>
                  </a:cubicBezTo>
                  <a:cubicBezTo>
                    <a:pt x="735" y="22"/>
                    <a:pt x="651" y="1"/>
                    <a:pt x="5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640775" y="1220325"/>
              <a:ext cx="34600" cy="8975"/>
            </a:xfrm>
            <a:custGeom>
              <a:avLst/>
              <a:gdLst/>
              <a:ahLst/>
              <a:cxnLst/>
              <a:rect l="l" t="t" r="r" b="b"/>
              <a:pathLst>
                <a:path w="1384" h="359" extrusionOk="0">
                  <a:moveTo>
                    <a:pt x="170" y="0"/>
                  </a:moveTo>
                  <a:cubicBezTo>
                    <a:pt x="0" y="217"/>
                    <a:pt x="59" y="325"/>
                    <a:pt x="205" y="325"/>
                  </a:cubicBezTo>
                  <a:cubicBezTo>
                    <a:pt x="247" y="325"/>
                    <a:pt x="296" y="316"/>
                    <a:pt x="349" y="299"/>
                  </a:cubicBezTo>
                  <a:cubicBezTo>
                    <a:pt x="509" y="259"/>
                    <a:pt x="658" y="224"/>
                    <a:pt x="799" y="224"/>
                  </a:cubicBezTo>
                  <a:cubicBezTo>
                    <a:pt x="941" y="224"/>
                    <a:pt x="1075" y="259"/>
                    <a:pt x="1205" y="358"/>
                  </a:cubicBezTo>
                  <a:cubicBezTo>
                    <a:pt x="1264" y="299"/>
                    <a:pt x="1344" y="259"/>
                    <a:pt x="1384" y="199"/>
                  </a:cubicBezTo>
                  <a:lnTo>
                    <a:pt x="138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748950" y="1372000"/>
              <a:ext cx="30375" cy="12950"/>
            </a:xfrm>
            <a:custGeom>
              <a:avLst/>
              <a:gdLst/>
              <a:ahLst/>
              <a:cxnLst/>
              <a:rect l="l" t="t" r="r" b="b"/>
              <a:pathLst>
                <a:path w="1215" h="518" extrusionOk="0">
                  <a:moveTo>
                    <a:pt x="856" y="0"/>
                  </a:moveTo>
                  <a:cubicBezTo>
                    <a:pt x="618" y="219"/>
                    <a:pt x="220" y="100"/>
                    <a:pt x="1" y="319"/>
                  </a:cubicBezTo>
                  <a:cubicBezTo>
                    <a:pt x="61" y="478"/>
                    <a:pt x="220" y="398"/>
                    <a:pt x="339" y="458"/>
                  </a:cubicBezTo>
                  <a:lnTo>
                    <a:pt x="359" y="518"/>
                  </a:lnTo>
                  <a:cubicBezTo>
                    <a:pt x="677" y="518"/>
                    <a:pt x="956" y="378"/>
                    <a:pt x="1214" y="160"/>
                  </a:cubicBezTo>
                  <a:cubicBezTo>
                    <a:pt x="1135" y="20"/>
                    <a:pt x="1015" y="0"/>
                    <a:pt x="8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811125" y="1389350"/>
              <a:ext cx="17650" cy="19625"/>
            </a:xfrm>
            <a:custGeom>
              <a:avLst/>
              <a:gdLst/>
              <a:ahLst/>
              <a:cxnLst/>
              <a:rect l="l" t="t" r="r" b="b"/>
              <a:pathLst>
                <a:path w="706" h="785" extrusionOk="0">
                  <a:moveTo>
                    <a:pt x="367" y="1"/>
                  </a:moveTo>
                  <a:cubicBezTo>
                    <a:pt x="345" y="1"/>
                    <a:pt x="323" y="1"/>
                    <a:pt x="299" y="3"/>
                  </a:cubicBezTo>
                  <a:lnTo>
                    <a:pt x="120" y="3"/>
                  </a:lnTo>
                  <a:cubicBezTo>
                    <a:pt x="1" y="202"/>
                    <a:pt x="40" y="381"/>
                    <a:pt x="100" y="580"/>
                  </a:cubicBezTo>
                  <a:cubicBezTo>
                    <a:pt x="100" y="599"/>
                    <a:pt x="120" y="659"/>
                    <a:pt x="120" y="699"/>
                  </a:cubicBezTo>
                  <a:cubicBezTo>
                    <a:pt x="175" y="754"/>
                    <a:pt x="235" y="784"/>
                    <a:pt x="295" y="784"/>
                  </a:cubicBezTo>
                  <a:cubicBezTo>
                    <a:pt x="345" y="784"/>
                    <a:pt x="393" y="764"/>
                    <a:pt x="438" y="719"/>
                  </a:cubicBezTo>
                  <a:cubicBezTo>
                    <a:pt x="498" y="599"/>
                    <a:pt x="518" y="500"/>
                    <a:pt x="558" y="401"/>
                  </a:cubicBezTo>
                  <a:cubicBezTo>
                    <a:pt x="705" y="123"/>
                    <a:pt x="647" y="1"/>
                    <a:pt x="3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465500" y="1480900"/>
              <a:ext cx="30350" cy="12975"/>
            </a:xfrm>
            <a:custGeom>
              <a:avLst/>
              <a:gdLst/>
              <a:ahLst/>
              <a:cxnLst/>
              <a:rect l="l" t="t" r="r" b="b"/>
              <a:pathLst>
                <a:path w="1214" h="519" extrusionOk="0">
                  <a:moveTo>
                    <a:pt x="418" y="1"/>
                  </a:moveTo>
                  <a:cubicBezTo>
                    <a:pt x="259" y="140"/>
                    <a:pt x="0" y="200"/>
                    <a:pt x="40" y="498"/>
                  </a:cubicBezTo>
                  <a:cubicBezTo>
                    <a:pt x="119" y="518"/>
                    <a:pt x="159" y="518"/>
                    <a:pt x="239" y="518"/>
                  </a:cubicBezTo>
                  <a:cubicBezTo>
                    <a:pt x="298" y="518"/>
                    <a:pt x="338" y="518"/>
                    <a:pt x="398" y="498"/>
                  </a:cubicBezTo>
                  <a:cubicBezTo>
                    <a:pt x="438" y="439"/>
                    <a:pt x="497" y="399"/>
                    <a:pt x="557" y="339"/>
                  </a:cubicBezTo>
                  <a:cubicBezTo>
                    <a:pt x="557" y="319"/>
                    <a:pt x="577" y="319"/>
                    <a:pt x="617" y="299"/>
                  </a:cubicBezTo>
                  <a:cubicBezTo>
                    <a:pt x="633" y="291"/>
                    <a:pt x="650" y="286"/>
                    <a:pt x="666" y="286"/>
                  </a:cubicBezTo>
                  <a:cubicBezTo>
                    <a:pt x="690" y="286"/>
                    <a:pt x="713" y="296"/>
                    <a:pt x="736" y="319"/>
                  </a:cubicBezTo>
                  <a:cubicBezTo>
                    <a:pt x="796" y="369"/>
                    <a:pt x="851" y="394"/>
                    <a:pt x="905" y="394"/>
                  </a:cubicBezTo>
                  <a:cubicBezTo>
                    <a:pt x="960" y="394"/>
                    <a:pt x="1015" y="369"/>
                    <a:pt x="1074" y="319"/>
                  </a:cubicBezTo>
                  <a:cubicBezTo>
                    <a:pt x="1174" y="220"/>
                    <a:pt x="1214" y="10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810125" y="1319775"/>
              <a:ext cx="17425" cy="23525"/>
            </a:xfrm>
            <a:custGeom>
              <a:avLst/>
              <a:gdLst/>
              <a:ahLst/>
              <a:cxnLst/>
              <a:rect l="l" t="t" r="r" b="b"/>
              <a:pathLst>
                <a:path w="697" h="941" extrusionOk="0">
                  <a:moveTo>
                    <a:pt x="299" y="1"/>
                  </a:moveTo>
                  <a:cubicBezTo>
                    <a:pt x="41" y="259"/>
                    <a:pt x="180" y="657"/>
                    <a:pt x="1" y="916"/>
                  </a:cubicBezTo>
                  <a:cubicBezTo>
                    <a:pt x="55" y="934"/>
                    <a:pt x="110" y="941"/>
                    <a:pt x="163" y="941"/>
                  </a:cubicBezTo>
                  <a:cubicBezTo>
                    <a:pt x="285" y="941"/>
                    <a:pt x="401" y="904"/>
                    <a:pt x="498" y="876"/>
                  </a:cubicBezTo>
                  <a:cubicBezTo>
                    <a:pt x="578" y="816"/>
                    <a:pt x="637" y="757"/>
                    <a:pt x="697" y="677"/>
                  </a:cubicBezTo>
                  <a:cubicBezTo>
                    <a:pt x="538" y="478"/>
                    <a:pt x="239" y="3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797200" y="1458525"/>
              <a:ext cx="22900" cy="15325"/>
            </a:xfrm>
            <a:custGeom>
              <a:avLst/>
              <a:gdLst/>
              <a:ahLst/>
              <a:cxnLst/>
              <a:rect l="l" t="t" r="r" b="b"/>
              <a:pathLst>
                <a:path w="916" h="613" extrusionOk="0">
                  <a:moveTo>
                    <a:pt x="498" y="1"/>
                  </a:moveTo>
                  <a:cubicBezTo>
                    <a:pt x="319" y="80"/>
                    <a:pt x="180" y="120"/>
                    <a:pt x="1" y="200"/>
                  </a:cubicBezTo>
                  <a:cubicBezTo>
                    <a:pt x="1" y="339"/>
                    <a:pt x="20" y="478"/>
                    <a:pt x="180" y="538"/>
                  </a:cubicBezTo>
                  <a:cubicBezTo>
                    <a:pt x="229" y="588"/>
                    <a:pt x="284" y="612"/>
                    <a:pt x="341" y="612"/>
                  </a:cubicBezTo>
                  <a:cubicBezTo>
                    <a:pt x="398" y="612"/>
                    <a:pt x="458" y="588"/>
                    <a:pt x="518" y="538"/>
                  </a:cubicBezTo>
                  <a:cubicBezTo>
                    <a:pt x="916" y="140"/>
                    <a:pt x="916" y="14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776325" y="1237725"/>
              <a:ext cx="7975" cy="42800"/>
            </a:xfrm>
            <a:custGeom>
              <a:avLst/>
              <a:gdLst/>
              <a:ahLst/>
              <a:cxnLst/>
              <a:rect l="l" t="t" r="r" b="b"/>
              <a:pathLst>
                <a:path w="319" h="1712" extrusionOk="0">
                  <a:moveTo>
                    <a:pt x="298" y="0"/>
                  </a:moveTo>
                  <a:cubicBezTo>
                    <a:pt x="40" y="577"/>
                    <a:pt x="0" y="1134"/>
                    <a:pt x="318" y="1711"/>
                  </a:cubicBezTo>
                  <a:cubicBezTo>
                    <a:pt x="318" y="1154"/>
                    <a:pt x="318" y="57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744975" y="1411275"/>
              <a:ext cx="25400" cy="9975"/>
            </a:xfrm>
            <a:custGeom>
              <a:avLst/>
              <a:gdLst/>
              <a:ahLst/>
              <a:cxnLst/>
              <a:rect l="l" t="t" r="r" b="b"/>
              <a:pathLst>
                <a:path w="1016" h="399" extrusionOk="0">
                  <a:moveTo>
                    <a:pt x="359" y="1"/>
                  </a:moveTo>
                  <a:cubicBezTo>
                    <a:pt x="240" y="1"/>
                    <a:pt x="120" y="41"/>
                    <a:pt x="1" y="160"/>
                  </a:cubicBezTo>
                  <a:cubicBezTo>
                    <a:pt x="80" y="319"/>
                    <a:pt x="220" y="339"/>
                    <a:pt x="339" y="379"/>
                  </a:cubicBezTo>
                  <a:cubicBezTo>
                    <a:pt x="598" y="319"/>
                    <a:pt x="836" y="399"/>
                    <a:pt x="1015" y="160"/>
                  </a:cubicBezTo>
                  <a:cubicBezTo>
                    <a:pt x="797" y="134"/>
                    <a:pt x="578" y="1"/>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426700" y="1538950"/>
              <a:ext cx="22900" cy="16750"/>
            </a:xfrm>
            <a:custGeom>
              <a:avLst/>
              <a:gdLst/>
              <a:ahLst/>
              <a:cxnLst/>
              <a:rect l="l" t="t" r="r" b="b"/>
              <a:pathLst>
                <a:path w="916" h="670" extrusionOk="0">
                  <a:moveTo>
                    <a:pt x="221" y="0"/>
                  </a:moveTo>
                  <a:cubicBezTo>
                    <a:pt x="176" y="0"/>
                    <a:pt x="129" y="10"/>
                    <a:pt x="80" y="26"/>
                  </a:cubicBezTo>
                  <a:cubicBezTo>
                    <a:pt x="0" y="86"/>
                    <a:pt x="0" y="166"/>
                    <a:pt x="60" y="245"/>
                  </a:cubicBezTo>
                  <a:lnTo>
                    <a:pt x="80" y="285"/>
                  </a:lnTo>
                  <a:cubicBezTo>
                    <a:pt x="160" y="364"/>
                    <a:pt x="219" y="444"/>
                    <a:pt x="299" y="484"/>
                  </a:cubicBezTo>
                  <a:cubicBezTo>
                    <a:pt x="359" y="504"/>
                    <a:pt x="378" y="504"/>
                    <a:pt x="398" y="524"/>
                  </a:cubicBezTo>
                  <a:cubicBezTo>
                    <a:pt x="458" y="524"/>
                    <a:pt x="518" y="583"/>
                    <a:pt x="577" y="603"/>
                  </a:cubicBezTo>
                  <a:cubicBezTo>
                    <a:pt x="601" y="650"/>
                    <a:pt x="638" y="669"/>
                    <a:pt x="676" y="669"/>
                  </a:cubicBezTo>
                  <a:cubicBezTo>
                    <a:pt x="704" y="669"/>
                    <a:pt x="732" y="659"/>
                    <a:pt x="756" y="643"/>
                  </a:cubicBezTo>
                  <a:lnTo>
                    <a:pt x="916" y="464"/>
                  </a:lnTo>
                  <a:cubicBezTo>
                    <a:pt x="776" y="384"/>
                    <a:pt x="756" y="265"/>
                    <a:pt x="756" y="106"/>
                  </a:cubicBezTo>
                  <a:cubicBezTo>
                    <a:pt x="756" y="86"/>
                    <a:pt x="717" y="66"/>
                    <a:pt x="717" y="66"/>
                  </a:cubicBezTo>
                  <a:cubicBezTo>
                    <a:pt x="708" y="48"/>
                    <a:pt x="695" y="38"/>
                    <a:pt x="678" y="38"/>
                  </a:cubicBezTo>
                  <a:cubicBezTo>
                    <a:pt x="657" y="38"/>
                    <a:pt x="630" y="53"/>
                    <a:pt x="597" y="86"/>
                  </a:cubicBezTo>
                  <a:cubicBezTo>
                    <a:pt x="518" y="66"/>
                    <a:pt x="478" y="66"/>
                    <a:pt x="418" y="66"/>
                  </a:cubicBezTo>
                  <a:cubicBezTo>
                    <a:pt x="348" y="19"/>
                    <a:pt x="285"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531625" y="1500400"/>
              <a:ext cx="16950" cy="10875"/>
            </a:xfrm>
            <a:custGeom>
              <a:avLst/>
              <a:gdLst/>
              <a:ahLst/>
              <a:cxnLst/>
              <a:rect l="l" t="t" r="r" b="b"/>
              <a:pathLst>
                <a:path w="678" h="435" extrusionOk="0">
                  <a:moveTo>
                    <a:pt x="538" y="1"/>
                  </a:moveTo>
                  <a:cubicBezTo>
                    <a:pt x="445" y="1"/>
                    <a:pt x="325" y="85"/>
                    <a:pt x="234" y="85"/>
                  </a:cubicBezTo>
                  <a:cubicBezTo>
                    <a:pt x="206" y="85"/>
                    <a:pt x="181" y="77"/>
                    <a:pt x="160" y="56"/>
                  </a:cubicBezTo>
                  <a:cubicBezTo>
                    <a:pt x="120" y="56"/>
                    <a:pt x="89" y="74"/>
                    <a:pt x="55" y="74"/>
                  </a:cubicBezTo>
                  <a:cubicBezTo>
                    <a:pt x="38" y="74"/>
                    <a:pt x="21" y="70"/>
                    <a:pt x="1" y="56"/>
                  </a:cubicBezTo>
                  <a:lnTo>
                    <a:pt x="1" y="56"/>
                  </a:lnTo>
                  <a:cubicBezTo>
                    <a:pt x="1" y="235"/>
                    <a:pt x="61" y="355"/>
                    <a:pt x="200" y="434"/>
                  </a:cubicBezTo>
                  <a:cubicBezTo>
                    <a:pt x="359" y="355"/>
                    <a:pt x="538" y="295"/>
                    <a:pt x="677" y="216"/>
                  </a:cubicBezTo>
                  <a:cubicBezTo>
                    <a:pt x="663" y="48"/>
                    <a:pt x="608" y="1"/>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608225" y="1196825"/>
              <a:ext cx="27875" cy="15050"/>
            </a:xfrm>
            <a:custGeom>
              <a:avLst/>
              <a:gdLst/>
              <a:ahLst/>
              <a:cxnLst/>
              <a:rect l="l" t="t" r="r" b="b"/>
              <a:pathLst>
                <a:path w="1115" h="602" extrusionOk="0">
                  <a:moveTo>
                    <a:pt x="657" y="0"/>
                  </a:moveTo>
                  <a:cubicBezTo>
                    <a:pt x="617" y="0"/>
                    <a:pt x="577" y="15"/>
                    <a:pt x="537" y="45"/>
                  </a:cubicBezTo>
                  <a:cubicBezTo>
                    <a:pt x="378" y="224"/>
                    <a:pt x="0" y="224"/>
                    <a:pt x="80" y="602"/>
                  </a:cubicBezTo>
                  <a:cubicBezTo>
                    <a:pt x="299" y="602"/>
                    <a:pt x="498" y="562"/>
                    <a:pt x="716" y="562"/>
                  </a:cubicBezTo>
                  <a:cubicBezTo>
                    <a:pt x="816" y="423"/>
                    <a:pt x="975" y="423"/>
                    <a:pt x="1114" y="403"/>
                  </a:cubicBezTo>
                  <a:cubicBezTo>
                    <a:pt x="995" y="304"/>
                    <a:pt x="895" y="164"/>
                    <a:pt x="776" y="45"/>
                  </a:cubicBezTo>
                  <a:cubicBezTo>
                    <a:pt x="736" y="15"/>
                    <a:pt x="697"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812125" y="1406800"/>
              <a:ext cx="11950" cy="17950"/>
            </a:xfrm>
            <a:custGeom>
              <a:avLst/>
              <a:gdLst/>
              <a:ahLst/>
              <a:cxnLst/>
              <a:rect l="l" t="t" r="r" b="b"/>
              <a:pathLst>
                <a:path w="478" h="718" extrusionOk="0">
                  <a:moveTo>
                    <a:pt x="80" y="1"/>
                  </a:moveTo>
                  <a:cubicBezTo>
                    <a:pt x="60" y="260"/>
                    <a:pt x="0" y="518"/>
                    <a:pt x="219" y="717"/>
                  </a:cubicBezTo>
                  <a:cubicBezTo>
                    <a:pt x="319" y="657"/>
                    <a:pt x="398" y="578"/>
                    <a:pt x="478" y="498"/>
                  </a:cubicBezTo>
                  <a:cubicBezTo>
                    <a:pt x="458" y="359"/>
                    <a:pt x="418" y="180"/>
                    <a:pt x="398" y="21"/>
                  </a:cubicBezTo>
                  <a:cubicBezTo>
                    <a:pt x="299" y="1"/>
                    <a:pt x="179"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788750" y="1173525"/>
              <a:ext cx="21400" cy="8275"/>
            </a:xfrm>
            <a:custGeom>
              <a:avLst/>
              <a:gdLst/>
              <a:ahLst/>
              <a:cxnLst/>
              <a:rect l="l" t="t" r="r" b="b"/>
              <a:pathLst>
                <a:path w="856" h="331" extrusionOk="0">
                  <a:moveTo>
                    <a:pt x="559" y="0"/>
                  </a:moveTo>
                  <a:cubicBezTo>
                    <a:pt x="351" y="0"/>
                    <a:pt x="181" y="204"/>
                    <a:pt x="0" y="301"/>
                  </a:cubicBezTo>
                  <a:cubicBezTo>
                    <a:pt x="113" y="316"/>
                    <a:pt x="226" y="331"/>
                    <a:pt x="337" y="331"/>
                  </a:cubicBezTo>
                  <a:cubicBezTo>
                    <a:pt x="519" y="331"/>
                    <a:pt x="695" y="290"/>
                    <a:pt x="856" y="141"/>
                  </a:cubicBezTo>
                  <a:cubicBezTo>
                    <a:pt x="747" y="39"/>
                    <a:pt x="650" y="0"/>
                    <a:pt x="5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492350" y="1476425"/>
              <a:ext cx="13450" cy="12925"/>
            </a:xfrm>
            <a:custGeom>
              <a:avLst/>
              <a:gdLst/>
              <a:ahLst/>
              <a:cxnLst/>
              <a:rect l="l" t="t" r="r" b="b"/>
              <a:pathLst>
                <a:path w="538" h="517" extrusionOk="0">
                  <a:moveTo>
                    <a:pt x="358" y="1"/>
                  </a:moveTo>
                  <a:cubicBezTo>
                    <a:pt x="259" y="41"/>
                    <a:pt x="140" y="120"/>
                    <a:pt x="0" y="180"/>
                  </a:cubicBezTo>
                  <a:lnTo>
                    <a:pt x="0" y="498"/>
                  </a:lnTo>
                  <a:cubicBezTo>
                    <a:pt x="84" y="506"/>
                    <a:pt x="165" y="516"/>
                    <a:pt x="240" y="516"/>
                  </a:cubicBezTo>
                  <a:cubicBezTo>
                    <a:pt x="360" y="516"/>
                    <a:pt x="464" y="489"/>
                    <a:pt x="537" y="379"/>
                  </a:cubicBezTo>
                  <a:cubicBezTo>
                    <a:pt x="537" y="220"/>
                    <a:pt x="458" y="10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701725" y="1393875"/>
              <a:ext cx="21400" cy="9975"/>
            </a:xfrm>
            <a:custGeom>
              <a:avLst/>
              <a:gdLst/>
              <a:ahLst/>
              <a:cxnLst/>
              <a:rect l="l" t="t" r="r" b="b"/>
              <a:pathLst>
                <a:path w="856" h="399" extrusionOk="0">
                  <a:moveTo>
                    <a:pt x="657" y="1"/>
                  </a:moveTo>
                  <a:cubicBezTo>
                    <a:pt x="458" y="120"/>
                    <a:pt x="239" y="200"/>
                    <a:pt x="0" y="200"/>
                  </a:cubicBezTo>
                  <a:cubicBezTo>
                    <a:pt x="119" y="399"/>
                    <a:pt x="338" y="339"/>
                    <a:pt x="517" y="379"/>
                  </a:cubicBezTo>
                  <a:cubicBezTo>
                    <a:pt x="657" y="339"/>
                    <a:pt x="796" y="319"/>
                    <a:pt x="856" y="200"/>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770350" y="1178925"/>
              <a:ext cx="17425" cy="5850"/>
            </a:xfrm>
            <a:custGeom>
              <a:avLst/>
              <a:gdLst/>
              <a:ahLst/>
              <a:cxnLst/>
              <a:rect l="l" t="t" r="r" b="b"/>
              <a:pathLst>
                <a:path w="697" h="234" extrusionOk="0">
                  <a:moveTo>
                    <a:pt x="290" y="0"/>
                  </a:moveTo>
                  <a:cubicBezTo>
                    <a:pt x="182" y="0"/>
                    <a:pt x="79" y="46"/>
                    <a:pt x="0" y="204"/>
                  </a:cubicBezTo>
                  <a:cubicBezTo>
                    <a:pt x="130" y="204"/>
                    <a:pt x="254" y="234"/>
                    <a:pt x="371" y="234"/>
                  </a:cubicBezTo>
                  <a:cubicBezTo>
                    <a:pt x="488" y="234"/>
                    <a:pt x="597" y="204"/>
                    <a:pt x="697" y="85"/>
                  </a:cubicBezTo>
                  <a:cubicBezTo>
                    <a:pt x="574" y="74"/>
                    <a:pt x="427"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566450" y="1487425"/>
              <a:ext cx="9475" cy="10925"/>
            </a:xfrm>
            <a:custGeom>
              <a:avLst/>
              <a:gdLst/>
              <a:ahLst/>
              <a:cxnLst/>
              <a:rect l="l" t="t" r="r" b="b"/>
              <a:pathLst>
                <a:path w="379" h="437" extrusionOk="0">
                  <a:moveTo>
                    <a:pt x="260" y="1"/>
                  </a:moveTo>
                  <a:cubicBezTo>
                    <a:pt x="225" y="1"/>
                    <a:pt x="187" y="21"/>
                    <a:pt x="140" y="58"/>
                  </a:cubicBezTo>
                  <a:cubicBezTo>
                    <a:pt x="80" y="58"/>
                    <a:pt x="40" y="58"/>
                    <a:pt x="0" y="78"/>
                  </a:cubicBezTo>
                  <a:cubicBezTo>
                    <a:pt x="0" y="237"/>
                    <a:pt x="20" y="357"/>
                    <a:pt x="179" y="436"/>
                  </a:cubicBezTo>
                  <a:cubicBezTo>
                    <a:pt x="259" y="376"/>
                    <a:pt x="299" y="337"/>
                    <a:pt x="378" y="257"/>
                  </a:cubicBezTo>
                  <a:lnTo>
                    <a:pt x="378" y="78"/>
                  </a:lnTo>
                  <a:cubicBezTo>
                    <a:pt x="336" y="26"/>
                    <a:pt x="300" y="1"/>
                    <a:pt x="2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501800" y="1475950"/>
              <a:ext cx="10950" cy="9450"/>
            </a:xfrm>
            <a:custGeom>
              <a:avLst/>
              <a:gdLst/>
              <a:ahLst/>
              <a:cxnLst/>
              <a:rect l="l" t="t" r="r" b="b"/>
              <a:pathLst>
                <a:path w="438" h="378" extrusionOk="0">
                  <a:moveTo>
                    <a:pt x="0" y="0"/>
                  </a:moveTo>
                  <a:cubicBezTo>
                    <a:pt x="0" y="139"/>
                    <a:pt x="40" y="298"/>
                    <a:pt x="179" y="378"/>
                  </a:cubicBezTo>
                  <a:cubicBezTo>
                    <a:pt x="438" y="119"/>
                    <a:pt x="2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712650" y="1465625"/>
              <a:ext cx="10475" cy="11575"/>
            </a:xfrm>
            <a:custGeom>
              <a:avLst/>
              <a:gdLst/>
              <a:ahLst/>
              <a:cxnLst/>
              <a:rect l="l" t="t" r="r" b="b"/>
              <a:pathLst>
                <a:path w="419" h="463" extrusionOk="0">
                  <a:moveTo>
                    <a:pt x="259" y="1"/>
                  </a:moveTo>
                  <a:cubicBezTo>
                    <a:pt x="156" y="1"/>
                    <a:pt x="123" y="168"/>
                    <a:pt x="80" y="254"/>
                  </a:cubicBezTo>
                  <a:cubicBezTo>
                    <a:pt x="1" y="314"/>
                    <a:pt x="1" y="393"/>
                    <a:pt x="80" y="433"/>
                  </a:cubicBezTo>
                  <a:cubicBezTo>
                    <a:pt x="100" y="453"/>
                    <a:pt x="130" y="463"/>
                    <a:pt x="162" y="463"/>
                  </a:cubicBezTo>
                  <a:cubicBezTo>
                    <a:pt x="195" y="463"/>
                    <a:pt x="230" y="453"/>
                    <a:pt x="259" y="433"/>
                  </a:cubicBezTo>
                  <a:cubicBezTo>
                    <a:pt x="299" y="353"/>
                    <a:pt x="359" y="314"/>
                    <a:pt x="419" y="254"/>
                  </a:cubicBezTo>
                  <a:lnTo>
                    <a:pt x="419" y="95"/>
                  </a:lnTo>
                  <a:cubicBezTo>
                    <a:pt x="351" y="27"/>
                    <a:pt x="29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658450" y="1456400"/>
              <a:ext cx="6500" cy="5150"/>
            </a:xfrm>
            <a:custGeom>
              <a:avLst/>
              <a:gdLst/>
              <a:ahLst/>
              <a:cxnLst/>
              <a:rect l="l" t="t" r="r" b="b"/>
              <a:pathLst>
                <a:path w="260" h="206" extrusionOk="0">
                  <a:moveTo>
                    <a:pt x="142" y="1"/>
                  </a:moveTo>
                  <a:cubicBezTo>
                    <a:pt x="107" y="1"/>
                    <a:pt x="40" y="33"/>
                    <a:pt x="40" y="66"/>
                  </a:cubicBezTo>
                  <a:cubicBezTo>
                    <a:pt x="0" y="126"/>
                    <a:pt x="60" y="205"/>
                    <a:pt x="160" y="205"/>
                  </a:cubicBezTo>
                  <a:cubicBezTo>
                    <a:pt x="179" y="205"/>
                    <a:pt x="239" y="126"/>
                    <a:pt x="259" y="106"/>
                  </a:cubicBezTo>
                  <a:cubicBezTo>
                    <a:pt x="241" y="70"/>
                    <a:pt x="208" y="3"/>
                    <a:pt x="172" y="3"/>
                  </a:cubicBezTo>
                  <a:cubicBezTo>
                    <a:pt x="168" y="3"/>
                    <a:pt x="164" y="4"/>
                    <a:pt x="160" y="6"/>
                  </a:cubicBezTo>
                  <a:cubicBezTo>
                    <a:pt x="156" y="3"/>
                    <a:pt x="150" y="1"/>
                    <a:pt x="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662425" y="1484400"/>
              <a:ext cx="8475" cy="7475"/>
            </a:xfrm>
            <a:custGeom>
              <a:avLst/>
              <a:gdLst/>
              <a:ahLst/>
              <a:cxnLst/>
              <a:rect l="l" t="t" r="r" b="b"/>
              <a:pathLst>
                <a:path w="339" h="299" extrusionOk="0">
                  <a:moveTo>
                    <a:pt x="160" y="0"/>
                  </a:moveTo>
                  <a:cubicBezTo>
                    <a:pt x="120" y="40"/>
                    <a:pt x="80" y="40"/>
                    <a:pt x="20" y="40"/>
                  </a:cubicBezTo>
                  <a:cubicBezTo>
                    <a:pt x="1" y="139"/>
                    <a:pt x="1" y="259"/>
                    <a:pt x="120" y="299"/>
                  </a:cubicBezTo>
                  <a:cubicBezTo>
                    <a:pt x="160" y="299"/>
                    <a:pt x="239" y="279"/>
                    <a:pt x="259" y="259"/>
                  </a:cubicBezTo>
                  <a:cubicBezTo>
                    <a:pt x="339" y="159"/>
                    <a:pt x="259" y="6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448575" y="1468850"/>
              <a:ext cx="17425" cy="9100"/>
            </a:xfrm>
            <a:custGeom>
              <a:avLst/>
              <a:gdLst/>
              <a:ahLst/>
              <a:cxnLst/>
              <a:rect l="l" t="t" r="r" b="b"/>
              <a:pathLst>
                <a:path w="697" h="364" extrusionOk="0">
                  <a:moveTo>
                    <a:pt x="259" y="1"/>
                  </a:moveTo>
                  <a:cubicBezTo>
                    <a:pt x="175" y="1"/>
                    <a:pt x="90" y="35"/>
                    <a:pt x="1" y="105"/>
                  </a:cubicBezTo>
                  <a:cubicBezTo>
                    <a:pt x="13" y="294"/>
                    <a:pt x="90" y="363"/>
                    <a:pt x="195" y="363"/>
                  </a:cubicBezTo>
                  <a:cubicBezTo>
                    <a:pt x="256" y="363"/>
                    <a:pt x="326" y="340"/>
                    <a:pt x="399" y="304"/>
                  </a:cubicBezTo>
                  <a:cubicBezTo>
                    <a:pt x="478" y="304"/>
                    <a:pt x="518" y="304"/>
                    <a:pt x="578" y="324"/>
                  </a:cubicBezTo>
                  <a:cubicBezTo>
                    <a:pt x="617" y="304"/>
                    <a:pt x="677" y="284"/>
                    <a:pt x="697" y="264"/>
                  </a:cubicBezTo>
                  <a:cubicBezTo>
                    <a:pt x="617" y="204"/>
                    <a:pt x="578" y="165"/>
                    <a:pt x="518" y="105"/>
                  </a:cubicBezTo>
                  <a:cubicBezTo>
                    <a:pt x="428" y="35"/>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744975" y="1380950"/>
              <a:ext cx="11975" cy="4600"/>
            </a:xfrm>
            <a:custGeom>
              <a:avLst/>
              <a:gdLst/>
              <a:ahLst/>
              <a:cxnLst/>
              <a:rect l="l" t="t" r="r" b="b"/>
              <a:pathLst>
                <a:path w="479" h="184" extrusionOk="0">
                  <a:moveTo>
                    <a:pt x="120" y="0"/>
                  </a:moveTo>
                  <a:cubicBezTo>
                    <a:pt x="100" y="0"/>
                    <a:pt x="60" y="0"/>
                    <a:pt x="1" y="20"/>
                  </a:cubicBezTo>
                  <a:cubicBezTo>
                    <a:pt x="67" y="141"/>
                    <a:pt x="151" y="183"/>
                    <a:pt x="243" y="183"/>
                  </a:cubicBezTo>
                  <a:cubicBezTo>
                    <a:pt x="318" y="183"/>
                    <a:pt x="398" y="155"/>
                    <a:pt x="478" y="120"/>
                  </a:cubicBezTo>
                  <a:cubicBezTo>
                    <a:pt x="379" y="20"/>
                    <a:pt x="259" y="2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826550" y="1120350"/>
              <a:ext cx="5975" cy="12475"/>
            </a:xfrm>
            <a:custGeom>
              <a:avLst/>
              <a:gdLst/>
              <a:ahLst/>
              <a:cxnLst/>
              <a:rect l="l" t="t" r="r" b="b"/>
              <a:pathLst>
                <a:path w="239" h="499" extrusionOk="0">
                  <a:moveTo>
                    <a:pt x="40" y="1"/>
                  </a:moveTo>
                  <a:cubicBezTo>
                    <a:pt x="20" y="200"/>
                    <a:pt x="0" y="399"/>
                    <a:pt x="239" y="498"/>
                  </a:cubicBezTo>
                  <a:cubicBezTo>
                    <a:pt x="199" y="319"/>
                    <a:pt x="199" y="12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789250" y="1309825"/>
              <a:ext cx="12450" cy="5700"/>
            </a:xfrm>
            <a:custGeom>
              <a:avLst/>
              <a:gdLst/>
              <a:ahLst/>
              <a:cxnLst/>
              <a:rect l="l" t="t" r="r" b="b"/>
              <a:pathLst>
                <a:path w="498" h="228" extrusionOk="0">
                  <a:moveTo>
                    <a:pt x="0" y="1"/>
                  </a:moveTo>
                  <a:lnTo>
                    <a:pt x="0" y="1"/>
                  </a:lnTo>
                  <a:cubicBezTo>
                    <a:pt x="56" y="169"/>
                    <a:pt x="126" y="228"/>
                    <a:pt x="204" y="228"/>
                  </a:cubicBezTo>
                  <a:cubicBezTo>
                    <a:pt x="293" y="228"/>
                    <a:pt x="392" y="154"/>
                    <a:pt x="498" y="80"/>
                  </a:cubicBezTo>
                  <a:cubicBezTo>
                    <a:pt x="319" y="61"/>
                    <a:pt x="139"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423725" y="1552100"/>
              <a:ext cx="12950" cy="6925"/>
            </a:xfrm>
            <a:custGeom>
              <a:avLst/>
              <a:gdLst/>
              <a:ahLst/>
              <a:cxnLst/>
              <a:rect l="l" t="t" r="r" b="b"/>
              <a:pathLst>
                <a:path w="518" h="277" extrusionOk="0">
                  <a:moveTo>
                    <a:pt x="276" y="1"/>
                  </a:moveTo>
                  <a:cubicBezTo>
                    <a:pt x="171" y="1"/>
                    <a:pt x="81" y="50"/>
                    <a:pt x="0" y="117"/>
                  </a:cubicBezTo>
                  <a:cubicBezTo>
                    <a:pt x="20" y="157"/>
                    <a:pt x="20" y="236"/>
                    <a:pt x="20" y="276"/>
                  </a:cubicBezTo>
                  <a:cubicBezTo>
                    <a:pt x="199" y="256"/>
                    <a:pt x="398" y="276"/>
                    <a:pt x="517" y="117"/>
                  </a:cubicBezTo>
                  <a:lnTo>
                    <a:pt x="438" y="37"/>
                  </a:lnTo>
                  <a:cubicBezTo>
                    <a:pt x="380" y="12"/>
                    <a:pt x="326"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705700" y="1212675"/>
              <a:ext cx="8975" cy="7175"/>
            </a:xfrm>
            <a:custGeom>
              <a:avLst/>
              <a:gdLst/>
              <a:ahLst/>
              <a:cxnLst/>
              <a:rect l="l" t="t" r="r" b="b"/>
              <a:pathLst>
                <a:path w="359" h="287" extrusionOk="0">
                  <a:moveTo>
                    <a:pt x="211" y="1"/>
                  </a:moveTo>
                  <a:cubicBezTo>
                    <a:pt x="117" y="1"/>
                    <a:pt x="47" y="30"/>
                    <a:pt x="0" y="107"/>
                  </a:cubicBezTo>
                  <a:cubicBezTo>
                    <a:pt x="80" y="266"/>
                    <a:pt x="199" y="286"/>
                    <a:pt x="358" y="286"/>
                  </a:cubicBezTo>
                  <a:cubicBezTo>
                    <a:pt x="338" y="207"/>
                    <a:pt x="338" y="107"/>
                    <a:pt x="299" y="8"/>
                  </a:cubicBezTo>
                  <a:cubicBezTo>
                    <a:pt x="267" y="3"/>
                    <a:pt x="238"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569925" y="1485500"/>
              <a:ext cx="8400" cy="4875"/>
            </a:xfrm>
            <a:custGeom>
              <a:avLst/>
              <a:gdLst/>
              <a:ahLst/>
              <a:cxnLst/>
              <a:rect l="l" t="t" r="r" b="b"/>
              <a:pathLst>
                <a:path w="336" h="195" extrusionOk="0">
                  <a:moveTo>
                    <a:pt x="230" y="0"/>
                  </a:moveTo>
                  <a:cubicBezTo>
                    <a:pt x="179" y="0"/>
                    <a:pt x="112" y="18"/>
                    <a:pt x="64" y="18"/>
                  </a:cubicBezTo>
                  <a:cubicBezTo>
                    <a:pt x="56" y="18"/>
                    <a:pt x="48" y="17"/>
                    <a:pt x="40" y="16"/>
                  </a:cubicBezTo>
                  <a:cubicBezTo>
                    <a:pt x="20" y="56"/>
                    <a:pt x="20" y="115"/>
                    <a:pt x="1" y="155"/>
                  </a:cubicBezTo>
                  <a:cubicBezTo>
                    <a:pt x="100" y="155"/>
                    <a:pt x="160" y="195"/>
                    <a:pt x="239" y="195"/>
                  </a:cubicBezTo>
                  <a:cubicBezTo>
                    <a:pt x="336" y="34"/>
                    <a:pt x="299" y="0"/>
                    <a:pt x="2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428200" y="1564125"/>
              <a:ext cx="8475" cy="3350"/>
            </a:xfrm>
            <a:custGeom>
              <a:avLst/>
              <a:gdLst/>
              <a:ahLst/>
              <a:cxnLst/>
              <a:rect l="l" t="t" r="r" b="b"/>
              <a:pathLst>
                <a:path w="339" h="134" extrusionOk="0">
                  <a:moveTo>
                    <a:pt x="164" y="0"/>
                  </a:moveTo>
                  <a:cubicBezTo>
                    <a:pt x="100" y="0"/>
                    <a:pt x="44" y="46"/>
                    <a:pt x="0" y="133"/>
                  </a:cubicBezTo>
                  <a:cubicBezTo>
                    <a:pt x="120" y="133"/>
                    <a:pt x="219" y="93"/>
                    <a:pt x="338" y="93"/>
                  </a:cubicBezTo>
                  <a:cubicBezTo>
                    <a:pt x="276" y="31"/>
                    <a:pt x="217" y="0"/>
                    <a:pt x="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484400" y="1488875"/>
              <a:ext cx="8975" cy="3750"/>
            </a:xfrm>
            <a:custGeom>
              <a:avLst/>
              <a:gdLst/>
              <a:ahLst/>
              <a:cxnLst/>
              <a:rect l="l" t="t" r="r" b="b"/>
              <a:pathLst>
                <a:path w="359" h="150" extrusionOk="0">
                  <a:moveTo>
                    <a:pt x="0" y="0"/>
                  </a:moveTo>
                  <a:cubicBezTo>
                    <a:pt x="50" y="100"/>
                    <a:pt x="109" y="149"/>
                    <a:pt x="172" y="149"/>
                  </a:cubicBezTo>
                  <a:cubicBezTo>
                    <a:pt x="234" y="149"/>
                    <a:pt x="298" y="10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831525" y="1350125"/>
              <a:ext cx="4500" cy="8975"/>
            </a:xfrm>
            <a:custGeom>
              <a:avLst/>
              <a:gdLst/>
              <a:ahLst/>
              <a:cxnLst/>
              <a:rect l="l" t="t" r="r" b="b"/>
              <a:pathLst>
                <a:path w="180" h="359" extrusionOk="0">
                  <a:moveTo>
                    <a:pt x="179" y="0"/>
                  </a:moveTo>
                  <a:cubicBezTo>
                    <a:pt x="0" y="139"/>
                    <a:pt x="0" y="239"/>
                    <a:pt x="179" y="358"/>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601250" y="1511250"/>
              <a:ext cx="8975" cy="4500"/>
            </a:xfrm>
            <a:custGeom>
              <a:avLst/>
              <a:gdLst/>
              <a:ahLst/>
              <a:cxnLst/>
              <a:rect l="l" t="t" r="r" b="b"/>
              <a:pathLst>
                <a:path w="359" h="180" extrusionOk="0">
                  <a:moveTo>
                    <a:pt x="359" y="0"/>
                  </a:moveTo>
                  <a:cubicBezTo>
                    <a:pt x="200" y="0"/>
                    <a:pt x="80" y="60"/>
                    <a:pt x="1" y="179"/>
                  </a:cubicBezTo>
                  <a:lnTo>
                    <a:pt x="359" y="179"/>
                  </a:ln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727575" y="1393875"/>
              <a:ext cx="9475" cy="3875"/>
            </a:xfrm>
            <a:custGeom>
              <a:avLst/>
              <a:gdLst/>
              <a:ahLst/>
              <a:cxnLst/>
              <a:rect l="l" t="t" r="r" b="b"/>
              <a:pathLst>
                <a:path w="379" h="155" extrusionOk="0">
                  <a:moveTo>
                    <a:pt x="379" y="1"/>
                  </a:moveTo>
                  <a:cubicBezTo>
                    <a:pt x="219" y="1"/>
                    <a:pt x="100" y="21"/>
                    <a:pt x="1" y="140"/>
                  </a:cubicBezTo>
                  <a:cubicBezTo>
                    <a:pt x="30" y="150"/>
                    <a:pt x="61" y="155"/>
                    <a:pt x="93" y="155"/>
                  </a:cubicBezTo>
                  <a:cubicBezTo>
                    <a:pt x="194" y="155"/>
                    <a:pt x="303" y="10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784275" y="1280500"/>
              <a:ext cx="4500" cy="8975"/>
            </a:xfrm>
            <a:custGeom>
              <a:avLst/>
              <a:gdLst/>
              <a:ahLst/>
              <a:cxnLst/>
              <a:rect l="l" t="t" r="r" b="b"/>
              <a:pathLst>
                <a:path w="180" h="359" extrusionOk="0">
                  <a:moveTo>
                    <a:pt x="0" y="0"/>
                  </a:moveTo>
                  <a:cubicBezTo>
                    <a:pt x="0" y="139"/>
                    <a:pt x="20" y="259"/>
                    <a:pt x="140" y="358"/>
                  </a:cubicBezTo>
                  <a:cubicBezTo>
                    <a:pt x="179" y="199"/>
                    <a:pt x="179"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645525" y="1389400"/>
              <a:ext cx="4500" cy="5500"/>
            </a:xfrm>
            <a:custGeom>
              <a:avLst/>
              <a:gdLst/>
              <a:ahLst/>
              <a:cxnLst/>
              <a:rect l="l" t="t" r="r" b="b"/>
              <a:pathLst>
                <a:path w="180" h="220" extrusionOk="0">
                  <a:moveTo>
                    <a:pt x="179" y="1"/>
                  </a:moveTo>
                  <a:lnTo>
                    <a:pt x="179" y="1"/>
                  </a:lnTo>
                  <a:cubicBezTo>
                    <a:pt x="60" y="60"/>
                    <a:pt x="0" y="120"/>
                    <a:pt x="0" y="219"/>
                  </a:cubicBezTo>
                  <a:cubicBezTo>
                    <a:pt x="60" y="160"/>
                    <a:pt x="100" y="8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623150" y="1465225"/>
              <a:ext cx="4500" cy="2775"/>
            </a:xfrm>
            <a:custGeom>
              <a:avLst/>
              <a:gdLst/>
              <a:ahLst/>
              <a:cxnLst/>
              <a:rect l="l" t="t" r="r" b="b"/>
              <a:pathLst>
                <a:path w="180" h="111" extrusionOk="0">
                  <a:moveTo>
                    <a:pt x="90" y="1"/>
                  </a:moveTo>
                  <a:cubicBezTo>
                    <a:pt x="65" y="1"/>
                    <a:pt x="37" y="25"/>
                    <a:pt x="0" y="71"/>
                  </a:cubicBezTo>
                  <a:cubicBezTo>
                    <a:pt x="60" y="111"/>
                    <a:pt x="119" y="111"/>
                    <a:pt x="179" y="111"/>
                  </a:cubicBezTo>
                  <a:cubicBezTo>
                    <a:pt x="147" y="35"/>
                    <a:pt x="120" y="1"/>
                    <a:pt x="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423225" y="1567450"/>
              <a:ext cx="4000" cy="3500"/>
            </a:xfrm>
            <a:custGeom>
              <a:avLst/>
              <a:gdLst/>
              <a:ahLst/>
              <a:cxnLst/>
              <a:rect l="l" t="t" r="r" b="b"/>
              <a:pathLst>
                <a:path w="160" h="140" extrusionOk="0">
                  <a:moveTo>
                    <a:pt x="0" y="0"/>
                  </a:moveTo>
                  <a:cubicBezTo>
                    <a:pt x="20" y="100"/>
                    <a:pt x="40" y="140"/>
                    <a:pt x="139" y="140"/>
                  </a:cubicBezTo>
                  <a:cubicBezTo>
                    <a:pt x="159" y="100"/>
                    <a:pt x="159" y="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479900" y="1487050"/>
              <a:ext cx="4525" cy="2350"/>
            </a:xfrm>
            <a:custGeom>
              <a:avLst/>
              <a:gdLst/>
              <a:ahLst/>
              <a:cxnLst/>
              <a:rect l="l" t="t" r="r" b="b"/>
              <a:pathLst>
                <a:path w="181" h="94" extrusionOk="0">
                  <a:moveTo>
                    <a:pt x="87" y="1"/>
                  </a:moveTo>
                  <a:cubicBezTo>
                    <a:pt x="58" y="1"/>
                    <a:pt x="32" y="31"/>
                    <a:pt x="1" y="93"/>
                  </a:cubicBezTo>
                  <a:cubicBezTo>
                    <a:pt x="61" y="93"/>
                    <a:pt x="120" y="93"/>
                    <a:pt x="180" y="73"/>
                  </a:cubicBezTo>
                  <a:cubicBezTo>
                    <a:pt x="142" y="26"/>
                    <a:pt x="113" y="1"/>
                    <a:pt x="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475425" y="1490350"/>
              <a:ext cx="4025" cy="3525"/>
            </a:xfrm>
            <a:custGeom>
              <a:avLst/>
              <a:gdLst/>
              <a:ahLst/>
              <a:cxnLst/>
              <a:rect l="l" t="t" r="r" b="b"/>
              <a:pathLst>
                <a:path w="161" h="141" extrusionOk="0">
                  <a:moveTo>
                    <a:pt x="160" y="1"/>
                  </a:moveTo>
                  <a:lnTo>
                    <a:pt x="160" y="1"/>
                  </a:lnTo>
                  <a:cubicBezTo>
                    <a:pt x="120" y="21"/>
                    <a:pt x="61" y="61"/>
                    <a:pt x="1" y="140"/>
                  </a:cubicBezTo>
                  <a:cubicBezTo>
                    <a:pt x="41" y="100"/>
                    <a:pt x="120" y="4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441125" y="1563475"/>
              <a:ext cx="5000" cy="3000"/>
            </a:xfrm>
            <a:custGeom>
              <a:avLst/>
              <a:gdLst/>
              <a:ahLst/>
              <a:cxnLst/>
              <a:rect l="l" t="t" r="r" b="b"/>
              <a:pathLst>
                <a:path w="200" h="120" extrusionOk="0">
                  <a:moveTo>
                    <a:pt x="199" y="0"/>
                  </a:moveTo>
                  <a:cubicBezTo>
                    <a:pt x="120" y="40"/>
                    <a:pt x="40" y="100"/>
                    <a:pt x="0" y="119"/>
                  </a:cubicBezTo>
                  <a:cubicBezTo>
                    <a:pt x="4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441125" y="1554025"/>
              <a:ext cx="4500" cy="2775"/>
            </a:xfrm>
            <a:custGeom>
              <a:avLst/>
              <a:gdLst/>
              <a:ahLst/>
              <a:cxnLst/>
              <a:rect l="l" t="t" r="r" b="b"/>
              <a:pathLst>
                <a:path w="180" h="111" extrusionOk="0">
                  <a:moveTo>
                    <a:pt x="0" y="0"/>
                  </a:moveTo>
                  <a:cubicBezTo>
                    <a:pt x="22" y="76"/>
                    <a:pt x="49" y="110"/>
                    <a:pt x="83" y="110"/>
                  </a:cubicBezTo>
                  <a:cubicBezTo>
                    <a:pt x="111" y="110"/>
                    <a:pt x="143" y="86"/>
                    <a:pt x="179" y="40"/>
                  </a:cubicBezTo>
                  <a:cubicBezTo>
                    <a:pt x="120" y="0"/>
                    <a:pt x="4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434650" y="1551025"/>
              <a:ext cx="6500" cy="4000"/>
            </a:xfrm>
            <a:custGeom>
              <a:avLst/>
              <a:gdLst/>
              <a:ahLst/>
              <a:cxnLst/>
              <a:rect l="l" t="t" r="r" b="b"/>
              <a:pathLst>
                <a:path w="260" h="160" extrusionOk="0">
                  <a:moveTo>
                    <a:pt x="80" y="1"/>
                  </a:moveTo>
                  <a:cubicBezTo>
                    <a:pt x="1" y="60"/>
                    <a:pt x="1" y="80"/>
                    <a:pt x="60" y="120"/>
                  </a:cubicBezTo>
                  <a:lnTo>
                    <a:pt x="80" y="160"/>
                  </a:lnTo>
                  <a:cubicBezTo>
                    <a:pt x="160" y="120"/>
                    <a:pt x="200" y="120"/>
                    <a:pt x="259" y="120"/>
                  </a:cubicBezTo>
                  <a:cubicBezTo>
                    <a:pt x="200" y="41"/>
                    <a:pt x="18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458025" y="1558500"/>
              <a:ext cx="4000" cy="4000"/>
            </a:xfrm>
            <a:custGeom>
              <a:avLst/>
              <a:gdLst/>
              <a:ahLst/>
              <a:cxnLst/>
              <a:rect l="l" t="t" r="r" b="b"/>
              <a:pathLst>
                <a:path w="160" h="160" extrusionOk="0">
                  <a:moveTo>
                    <a:pt x="160" y="0"/>
                  </a:moveTo>
                  <a:lnTo>
                    <a:pt x="160" y="0"/>
                  </a:lnTo>
                  <a:cubicBezTo>
                    <a:pt x="120" y="60"/>
                    <a:pt x="60" y="100"/>
                    <a:pt x="1" y="159"/>
                  </a:cubicBezTo>
                  <a:cubicBezTo>
                    <a:pt x="100" y="120"/>
                    <a:pt x="14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718125" y="1389400"/>
              <a:ext cx="4500" cy="4500"/>
            </a:xfrm>
            <a:custGeom>
              <a:avLst/>
              <a:gdLst/>
              <a:ahLst/>
              <a:cxnLst/>
              <a:rect l="l" t="t" r="r" b="b"/>
              <a:pathLst>
                <a:path w="180" h="180" extrusionOk="0">
                  <a:moveTo>
                    <a:pt x="180" y="1"/>
                  </a:moveTo>
                  <a:lnTo>
                    <a:pt x="1" y="18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832025" y="1132300"/>
              <a:ext cx="4000" cy="2975"/>
            </a:xfrm>
            <a:custGeom>
              <a:avLst/>
              <a:gdLst/>
              <a:ahLst/>
              <a:cxnLst/>
              <a:rect l="l" t="t" r="r" b="b"/>
              <a:pathLst>
                <a:path w="160" h="119" extrusionOk="0">
                  <a:moveTo>
                    <a:pt x="0" y="0"/>
                  </a:moveTo>
                  <a:cubicBezTo>
                    <a:pt x="11" y="78"/>
                    <a:pt x="35" y="118"/>
                    <a:pt x="67" y="118"/>
                  </a:cubicBezTo>
                  <a:cubicBezTo>
                    <a:pt x="93" y="118"/>
                    <a:pt x="124" y="93"/>
                    <a:pt x="159" y="40"/>
                  </a:cubicBezTo>
                  <a:cubicBezTo>
                    <a:pt x="99" y="2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818575" y="1177050"/>
              <a:ext cx="5000" cy="1950"/>
            </a:xfrm>
            <a:custGeom>
              <a:avLst/>
              <a:gdLst/>
              <a:ahLst/>
              <a:cxnLst/>
              <a:rect l="l" t="t" r="r" b="b"/>
              <a:pathLst>
                <a:path w="200" h="78" extrusionOk="0">
                  <a:moveTo>
                    <a:pt x="1" y="0"/>
                  </a:moveTo>
                  <a:cubicBezTo>
                    <a:pt x="32" y="53"/>
                    <a:pt x="64" y="78"/>
                    <a:pt x="98" y="78"/>
                  </a:cubicBezTo>
                  <a:cubicBezTo>
                    <a:pt x="129" y="78"/>
                    <a:pt x="162" y="58"/>
                    <a:pt x="200" y="20"/>
                  </a:cubicBezTo>
                  <a:cubicBezTo>
                    <a:pt x="140" y="2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814100" y="1452000"/>
              <a:ext cx="5000" cy="2075"/>
            </a:xfrm>
            <a:custGeom>
              <a:avLst/>
              <a:gdLst/>
              <a:ahLst/>
              <a:cxnLst/>
              <a:rect l="l" t="t" r="r" b="b"/>
              <a:pathLst>
                <a:path w="200" h="83" extrusionOk="0">
                  <a:moveTo>
                    <a:pt x="90" y="0"/>
                  </a:moveTo>
                  <a:cubicBezTo>
                    <a:pt x="53" y="0"/>
                    <a:pt x="22" y="31"/>
                    <a:pt x="1" y="83"/>
                  </a:cubicBezTo>
                  <a:lnTo>
                    <a:pt x="200" y="83"/>
                  </a:lnTo>
                  <a:cubicBezTo>
                    <a:pt x="162" y="26"/>
                    <a:pt x="124" y="0"/>
                    <a:pt x="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814100" y="1174450"/>
              <a:ext cx="4500" cy="3000"/>
            </a:xfrm>
            <a:custGeom>
              <a:avLst/>
              <a:gdLst/>
              <a:ahLst/>
              <a:cxnLst/>
              <a:rect l="l" t="t" r="r" b="b"/>
              <a:pathLst>
                <a:path w="180" h="120" extrusionOk="0">
                  <a:moveTo>
                    <a:pt x="83" y="0"/>
                  </a:moveTo>
                  <a:cubicBezTo>
                    <a:pt x="51" y="0"/>
                    <a:pt x="21" y="35"/>
                    <a:pt x="1" y="104"/>
                  </a:cubicBezTo>
                  <a:cubicBezTo>
                    <a:pt x="41" y="114"/>
                    <a:pt x="71" y="119"/>
                    <a:pt x="98" y="119"/>
                  </a:cubicBezTo>
                  <a:cubicBezTo>
                    <a:pt x="125" y="119"/>
                    <a:pt x="150" y="114"/>
                    <a:pt x="180" y="104"/>
                  </a:cubicBezTo>
                  <a:cubicBezTo>
                    <a:pt x="150" y="35"/>
                    <a:pt x="115"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725575" y="873675"/>
              <a:ext cx="98000" cy="29875"/>
            </a:xfrm>
            <a:custGeom>
              <a:avLst/>
              <a:gdLst/>
              <a:ahLst/>
              <a:cxnLst/>
              <a:rect l="l" t="t" r="r" b="b"/>
              <a:pathLst>
                <a:path w="3920" h="1195" extrusionOk="0">
                  <a:moveTo>
                    <a:pt x="3562" y="1"/>
                  </a:moveTo>
                  <a:cubicBezTo>
                    <a:pt x="2368" y="240"/>
                    <a:pt x="1175" y="518"/>
                    <a:pt x="81" y="1055"/>
                  </a:cubicBezTo>
                  <a:cubicBezTo>
                    <a:pt x="1" y="1095"/>
                    <a:pt x="1" y="1135"/>
                    <a:pt x="81" y="1194"/>
                  </a:cubicBezTo>
                  <a:cubicBezTo>
                    <a:pt x="1393" y="956"/>
                    <a:pt x="2647" y="518"/>
                    <a:pt x="3920" y="140"/>
                  </a:cubicBezTo>
                  <a:lnTo>
                    <a:pt x="3860" y="100"/>
                  </a:lnTo>
                  <a:cubicBezTo>
                    <a:pt x="3761" y="61"/>
                    <a:pt x="3641" y="6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654475" y="842950"/>
              <a:ext cx="83075" cy="30875"/>
            </a:xfrm>
            <a:custGeom>
              <a:avLst/>
              <a:gdLst/>
              <a:ahLst/>
              <a:cxnLst/>
              <a:rect l="l" t="t" r="r" b="b"/>
              <a:pathLst>
                <a:path w="3323" h="1235" extrusionOk="0">
                  <a:moveTo>
                    <a:pt x="2727" y="1"/>
                  </a:moveTo>
                  <a:cubicBezTo>
                    <a:pt x="2078" y="1"/>
                    <a:pt x="1506" y="390"/>
                    <a:pt x="895" y="454"/>
                  </a:cubicBezTo>
                  <a:cubicBezTo>
                    <a:pt x="617" y="554"/>
                    <a:pt x="319" y="534"/>
                    <a:pt x="60" y="693"/>
                  </a:cubicBezTo>
                  <a:cubicBezTo>
                    <a:pt x="0" y="872"/>
                    <a:pt x="0" y="1051"/>
                    <a:pt x="100" y="1190"/>
                  </a:cubicBezTo>
                  <a:cubicBezTo>
                    <a:pt x="130" y="1220"/>
                    <a:pt x="164" y="1235"/>
                    <a:pt x="202" y="1235"/>
                  </a:cubicBezTo>
                  <a:cubicBezTo>
                    <a:pt x="239" y="1235"/>
                    <a:pt x="279" y="1220"/>
                    <a:pt x="319" y="1190"/>
                  </a:cubicBezTo>
                  <a:cubicBezTo>
                    <a:pt x="1254" y="792"/>
                    <a:pt x="2288" y="653"/>
                    <a:pt x="3243" y="295"/>
                  </a:cubicBezTo>
                  <a:cubicBezTo>
                    <a:pt x="3322" y="195"/>
                    <a:pt x="3303" y="136"/>
                    <a:pt x="3203" y="76"/>
                  </a:cubicBezTo>
                  <a:cubicBezTo>
                    <a:pt x="3039" y="23"/>
                    <a:pt x="2881" y="1"/>
                    <a:pt x="27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651000" y="867225"/>
              <a:ext cx="71625" cy="36825"/>
            </a:xfrm>
            <a:custGeom>
              <a:avLst/>
              <a:gdLst/>
              <a:ahLst/>
              <a:cxnLst/>
              <a:rect l="l" t="t" r="r" b="b"/>
              <a:pathLst>
                <a:path w="2865" h="1473" extrusionOk="0">
                  <a:moveTo>
                    <a:pt x="2865" y="0"/>
                  </a:moveTo>
                  <a:cubicBezTo>
                    <a:pt x="2188" y="398"/>
                    <a:pt x="1572" y="319"/>
                    <a:pt x="975" y="518"/>
                  </a:cubicBezTo>
                  <a:cubicBezTo>
                    <a:pt x="895" y="551"/>
                    <a:pt x="811" y="573"/>
                    <a:pt x="735" y="573"/>
                  </a:cubicBezTo>
                  <a:cubicBezTo>
                    <a:pt x="581" y="573"/>
                    <a:pt x="458" y="484"/>
                    <a:pt x="458" y="219"/>
                  </a:cubicBezTo>
                  <a:cubicBezTo>
                    <a:pt x="431" y="212"/>
                    <a:pt x="409" y="210"/>
                    <a:pt x="389" y="210"/>
                  </a:cubicBezTo>
                  <a:cubicBezTo>
                    <a:pt x="349" y="210"/>
                    <a:pt x="318" y="219"/>
                    <a:pt x="279" y="219"/>
                  </a:cubicBezTo>
                  <a:cubicBezTo>
                    <a:pt x="0" y="498"/>
                    <a:pt x="60" y="816"/>
                    <a:pt x="80" y="1154"/>
                  </a:cubicBezTo>
                  <a:cubicBezTo>
                    <a:pt x="100" y="1214"/>
                    <a:pt x="159" y="1313"/>
                    <a:pt x="199" y="1393"/>
                  </a:cubicBezTo>
                  <a:cubicBezTo>
                    <a:pt x="252" y="1446"/>
                    <a:pt x="305" y="1472"/>
                    <a:pt x="364" y="1472"/>
                  </a:cubicBezTo>
                  <a:cubicBezTo>
                    <a:pt x="394" y="1472"/>
                    <a:pt x="424" y="1466"/>
                    <a:pt x="458" y="1452"/>
                  </a:cubicBezTo>
                  <a:cubicBezTo>
                    <a:pt x="736" y="1194"/>
                    <a:pt x="1074" y="1055"/>
                    <a:pt x="1333" y="776"/>
                  </a:cubicBezTo>
                  <a:cubicBezTo>
                    <a:pt x="1751" y="418"/>
                    <a:pt x="2427" y="697"/>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955350" y="777200"/>
              <a:ext cx="28375" cy="43300"/>
            </a:xfrm>
            <a:custGeom>
              <a:avLst/>
              <a:gdLst/>
              <a:ahLst/>
              <a:cxnLst/>
              <a:rect l="l" t="t" r="r" b="b"/>
              <a:pathLst>
                <a:path w="1135" h="1732" extrusionOk="0">
                  <a:moveTo>
                    <a:pt x="617" y="1"/>
                  </a:moveTo>
                  <a:cubicBezTo>
                    <a:pt x="557" y="41"/>
                    <a:pt x="518" y="60"/>
                    <a:pt x="438" y="60"/>
                  </a:cubicBezTo>
                  <a:cubicBezTo>
                    <a:pt x="358" y="60"/>
                    <a:pt x="319" y="60"/>
                    <a:pt x="259" y="21"/>
                  </a:cubicBezTo>
                  <a:cubicBezTo>
                    <a:pt x="199" y="41"/>
                    <a:pt x="140" y="100"/>
                    <a:pt x="60" y="120"/>
                  </a:cubicBezTo>
                  <a:cubicBezTo>
                    <a:pt x="0" y="200"/>
                    <a:pt x="0" y="259"/>
                    <a:pt x="100" y="319"/>
                  </a:cubicBezTo>
                  <a:cubicBezTo>
                    <a:pt x="122" y="319"/>
                    <a:pt x="144" y="319"/>
                    <a:pt x="167" y="319"/>
                  </a:cubicBezTo>
                  <a:cubicBezTo>
                    <a:pt x="445" y="319"/>
                    <a:pt x="722" y="336"/>
                    <a:pt x="538" y="796"/>
                  </a:cubicBezTo>
                  <a:cubicBezTo>
                    <a:pt x="458" y="975"/>
                    <a:pt x="438" y="1174"/>
                    <a:pt x="398" y="1334"/>
                  </a:cubicBezTo>
                  <a:cubicBezTo>
                    <a:pt x="418" y="1393"/>
                    <a:pt x="438" y="1413"/>
                    <a:pt x="458" y="1433"/>
                  </a:cubicBezTo>
                  <a:cubicBezTo>
                    <a:pt x="597" y="1532"/>
                    <a:pt x="657" y="1672"/>
                    <a:pt x="796" y="1731"/>
                  </a:cubicBezTo>
                  <a:cubicBezTo>
                    <a:pt x="1035" y="1373"/>
                    <a:pt x="915" y="896"/>
                    <a:pt x="1134" y="518"/>
                  </a:cubicBezTo>
                  <a:cubicBezTo>
                    <a:pt x="1095" y="319"/>
                    <a:pt x="935" y="14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668900" y="899550"/>
              <a:ext cx="58700" cy="22400"/>
            </a:xfrm>
            <a:custGeom>
              <a:avLst/>
              <a:gdLst/>
              <a:ahLst/>
              <a:cxnLst/>
              <a:rect l="l" t="t" r="r" b="b"/>
              <a:pathLst>
                <a:path w="2348" h="896" extrusionOk="0">
                  <a:moveTo>
                    <a:pt x="2348" y="0"/>
                  </a:moveTo>
                  <a:cubicBezTo>
                    <a:pt x="2049" y="60"/>
                    <a:pt x="1771" y="100"/>
                    <a:pt x="1492" y="140"/>
                  </a:cubicBezTo>
                  <a:cubicBezTo>
                    <a:pt x="1373" y="219"/>
                    <a:pt x="1253" y="219"/>
                    <a:pt x="1134" y="279"/>
                  </a:cubicBezTo>
                  <a:cubicBezTo>
                    <a:pt x="795" y="297"/>
                    <a:pt x="520" y="507"/>
                    <a:pt x="194" y="507"/>
                  </a:cubicBezTo>
                  <a:cubicBezTo>
                    <a:pt x="157" y="507"/>
                    <a:pt x="119" y="504"/>
                    <a:pt x="80" y="498"/>
                  </a:cubicBezTo>
                  <a:cubicBezTo>
                    <a:pt x="40" y="557"/>
                    <a:pt x="0" y="597"/>
                    <a:pt x="40" y="677"/>
                  </a:cubicBezTo>
                  <a:cubicBezTo>
                    <a:pt x="80" y="776"/>
                    <a:pt x="159" y="856"/>
                    <a:pt x="259" y="896"/>
                  </a:cubicBezTo>
                  <a:cubicBezTo>
                    <a:pt x="338" y="896"/>
                    <a:pt x="378" y="876"/>
                    <a:pt x="438" y="816"/>
                  </a:cubicBezTo>
                  <a:cubicBezTo>
                    <a:pt x="577" y="677"/>
                    <a:pt x="796" y="776"/>
                    <a:pt x="955" y="677"/>
                  </a:cubicBezTo>
                  <a:cubicBezTo>
                    <a:pt x="1432" y="518"/>
                    <a:pt x="1930" y="418"/>
                    <a:pt x="2348" y="120"/>
                  </a:cubicBezTo>
                  <a:lnTo>
                    <a:pt x="234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751950" y="818200"/>
              <a:ext cx="57700" cy="22000"/>
            </a:xfrm>
            <a:custGeom>
              <a:avLst/>
              <a:gdLst/>
              <a:ahLst/>
              <a:cxnLst/>
              <a:rect l="l" t="t" r="r" b="b"/>
              <a:pathLst>
                <a:path w="2308" h="880" extrusionOk="0">
                  <a:moveTo>
                    <a:pt x="1881" y="0"/>
                  </a:moveTo>
                  <a:cubicBezTo>
                    <a:pt x="1733" y="0"/>
                    <a:pt x="1582" y="72"/>
                    <a:pt x="1436" y="72"/>
                  </a:cubicBezTo>
                  <a:cubicBezTo>
                    <a:pt x="1394" y="72"/>
                    <a:pt x="1354" y="66"/>
                    <a:pt x="1313" y="52"/>
                  </a:cubicBezTo>
                  <a:cubicBezTo>
                    <a:pt x="1015" y="91"/>
                    <a:pt x="716" y="191"/>
                    <a:pt x="438" y="270"/>
                  </a:cubicBezTo>
                  <a:cubicBezTo>
                    <a:pt x="279" y="350"/>
                    <a:pt x="120" y="430"/>
                    <a:pt x="20" y="569"/>
                  </a:cubicBezTo>
                  <a:cubicBezTo>
                    <a:pt x="0" y="668"/>
                    <a:pt x="20" y="748"/>
                    <a:pt x="80" y="827"/>
                  </a:cubicBezTo>
                  <a:cubicBezTo>
                    <a:pt x="156" y="865"/>
                    <a:pt x="231" y="879"/>
                    <a:pt x="307" y="879"/>
                  </a:cubicBezTo>
                  <a:cubicBezTo>
                    <a:pt x="351" y="879"/>
                    <a:pt x="394" y="874"/>
                    <a:pt x="438" y="867"/>
                  </a:cubicBezTo>
                  <a:cubicBezTo>
                    <a:pt x="577" y="867"/>
                    <a:pt x="697" y="867"/>
                    <a:pt x="816" y="827"/>
                  </a:cubicBezTo>
                  <a:cubicBezTo>
                    <a:pt x="1313" y="708"/>
                    <a:pt x="1830" y="648"/>
                    <a:pt x="2308" y="449"/>
                  </a:cubicBezTo>
                  <a:cubicBezTo>
                    <a:pt x="2268" y="350"/>
                    <a:pt x="2208" y="231"/>
                    <a:pt x="2169" y="131"/>
                  </a:cubicBezTo>
                  <a:cubicBezTo>
                    <a:pt x="2075" y="30"/>
                    <a:pt x="1978" y="0"/>
                    <a:pt x="18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78300" y="808050"/>
              <a:ext cx="58700" cy="16450"/>
            </a:xfrm>
            <a:custGeom>
              <a:avLst/>
              <a:gdLst/>
              <a:ahLst/>
              <a:cxnLst/>
              <a:rect l="l" t="t" r="r" b="b"/>
              <a:pathLst>
                <a:path w="2348" h="658" extrusionOk="0">
                  <a:moveTo>
                    <a:pt x="1970" y="0"/>
                  </a:moveTo>
                  <a:cubicBezTo>
                    <a:pt x="1393" y="100"/>
                    <a:pt x="816" y="239"/>
                    <a:pt x="239" y="338"/>
                  </a:cubicBezTo>
                  <a:cubicBezTo>
                    <a:pt x="204" y="318"/>
                    <a:pt x="175" y="309"/>
                    <a:pt x="150" y="309"/>
                  </a:cubicBezTo>
                  <a:cubicBezTo>
                    <a:pt x="79" y="309"/>
                    <a:pt x="45" y="383"/>
                    <a:pt x="1" y="458"/>
                  </a:cubicBezTo>
                  <a:cubicBezTo>
                    <a:pt x="1" y="577"/>
                    <a:pt x="120" y="637"/>
                    <a:pt x="219" y="657"/>
                  </a:cubicBezTo>
                  <a:cubicBezTo>
                    <a:pt x="233" y="657"/>
                    <a:pt x="246" y="658"/>
                    <a:pt x="258" y="658"/>
                  </a:cubicBezTo>
                  <a:cubicBezTo>
                    <a:pt x="495" y="658"/>
                    <a:pt x="709" y="520"/>
                    <a:pt x="963" y="520"/>
                  </a:cubicBezTo>
                  <a:cubicBezTo>
                    <a:pt x="1012" y="520"/>
                    <a:pt x="1062" y="525"/>
                    <a:pt x="1115" y="537"/>
                  </a:cubicBezTo>
                  <a:cubicBezTo>
                    <a:pt x="1473" y="338"/>
                    <a:pt x="1950" y="438"/>
                    <a:pt x="2348" y="179"/>
                  </a:cubicBezTo>
                  <a:cubicBezTo>
                    <a:pt x="2268" y="40"/>
                    <a:pt x="2069" y="100"/>
                    <a:pt x="19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820575" y="861250"/>
              <a:ext cx="51750" cy="16450"/>
            </a:xfrm>
            <a:custGeom>
              <a:avLst/>
              <a:gdLst/>
              <a:ahLst/>
              <a:cxnLst/>
              <a:rect l="l" t="t" r="r" b="b"/>
              <a:pathLst>
                <a:path w="2070" h="658" extrusionOk="0">
                  <a:moveTo>
                    <a:pt x="1990" y="1"/>
                  </a:moveTo>
                  <a:cubicBezTo>
                    <a:pt x="1373" y="239"/>
                    <a:pt x="657" y="40"/>
                    <a:pt x="80" y="438"/>
                  </a:cubicBezTo>
                  <a:cubicBezTo>
                    <a:pt x="0" y="498"/>
                    <a:pt x="0" y="558"/>
                    <a:pt x="80" y="617"/>
                  </a:cubicBezTo>
                  <a:lnTo>
                    <a:pt x="120" y="657"/>
                  </a:lnTo>
                  <a:cubicBezTo>
                    <a:pt x="737" y="498"/>
                    <a:pt x="1413" y="418"/>
                    <a:pt x="2010" y="120"/>
                  </a:cubicBezTo>
                  <a:cubicBezTo>
                    <a:pt x="2069" y="60"/>
                    <a:pt x="2069" y="2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909100" y="780200"/>
              <a:ext cx="48750" cy="14425"/>
            </a:xfrm>
            <a:custGeom>
              <a:avLst/>
              <a:gdLst/>
              <a:ahLst/>
              <a:cxnLst/>
              <a:rect l="l" t="t" r="r" b="b"/>
              <a:pathLst>
                <a:path w="1950" h="577" extrusionOk="0">
                  <a:moveTo>
                    <a:pt x="1910" y="0"/>
                  </a:moveTo>
                  <a:cubicBezTo>
                    <a:pt x="1274" y="20"/>
                    <a:pt x="617" y="199"/>
                    <a:pt x="0" y="378"/>
                  </a:cubicBezTo>
                  <a:cubicBezTo>
                    <a:pt x="20" y="478"/>
                    <a:pt x="120" y="497"/>
                    <a:pt x="199" y="577"/>
                  </a:cubicBezTo>
                  <a:cubicBezTo>
                    <a:pt x="816" y="577"/>
                    <a:pt x="1373" y="398"/>
                    <a:pt x="1950" y="199"/>
                  </a:cubicBezTo>
                  <a:cubicBezTo>
                    <a:pt x="1910" y="119"/>
                    <a:pt x="1910" y="80"/>
                    <a:pt x="19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662925" y="886625"/>
              <a:ext cx="27875" cy="16925"/>
            </a:xfrm>
            <a:custGeom>
              <a:avLst/>
              <a:gdLst/>
              <a:ahLst/>
              <a:cxnLst/>
              <a:rect l="l" t="t" r="r" b="b"/>
              <a:pathLst>
                <a:path w="1115" h="677" extrusionOk="0">
                  <a:moveTo>
                    <a:pt x="876" y="0"/>
                  </a:moveTo>
                  <a:cubicBezTo>
                    <a:pt x="418" y="0"/>
                    <a:pt x="120" y="219"/>
                    <a:pt x="0" y="676"/>
                  </a:cubicBezTo>
                  <a:cubicBezTo>
                    <a:pt x="398" y="637"/>
                    <a:pt x="756" y="497"/>
                    <a:pt x="1114" y="398"/>
                  </a:cubicBezTo>
                  <a:cubicBezTo>
                    <a:pt x="1114" y="179"/>
                    <a:pt x="916" y="119"/>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812125" y="824350"/>
              <a:ext cx="37325" cy="9725"/>
            </a:xfrm>
            <a:custGeom>
              <a:avLst/>
              <a:gdLst/>
              <a:ahLst/>
              <a:cxnLst/>
              <a:rect l="l" t="t" r="r" b="b"/>
              <a:pathLst>
                <a:path w="1493" h="389" extrusionOk="0">
                  <a:moveTo>
                    <a:pt x="1186" y="1"/>
                  </a:moveTo>
                  <a:cubicBezTo>
                    <a:pt x="798" y="1"/>
                    <a:pt x="423" y="105"/>
                    <a:pt x="60" y="184"/>
                  </a:cubicBezTo>
                  <a:cubicBezTo>
                    <a:pt x="0" y="243"/>
                    <a:pt x="0" y="323"/>
                    <a:pt x="60" y="382"/>
                  </a:cubicBezTo>
                  <a:cubicBezTo>
                    <a:pt x="109" y="386"/>
                    <a:pt x="157" y="388"/>
                    <a:pt x="205" y="388"/>
                  </a:cubicBezTo>
                  <a:cubicBezTo>
                    <a:pt x="660" y="388"/>
                    <a:pt x="1060" y="223"/>
                    <a:pt x="1492" y="24"/>
                  </a:cubicBezTo>
                  <a:cubicBezTo>
                    <a:pt x="1389" y="8"/>
                    <a:pt x="1287"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768850" y="829425"/>
              <a:ext cx="42800" cy="12950"/>
            </a:xfrm>
            <a:custGeom>
              <a:avLst/>
              <a:gdLst/>
              <a:ahLst/>
              <a:cxnLst/>
              <a:rect l="l" t="t" r="r" b="b"/>
              <a:pathLst>
                <a:path w="1712" h="518" extrusionOk="0">
                  <a:moveTo>
                    <a:pt x="1632" y="0"/>
                  </a:moveTo>
                  <a:cubicBezTo>
                    <a:pt x="1095" y="20"/>
                    <a:pt x="558" y="140"/>
                    <a:pt x="60" y="319"/>
                  </a:cubicBezTo>
                  <a:cubicBezTo>
                    <a:pt x="1" y="398"/>
                    <a:pt x="1" y="438"/>
                    <a:pt x="60" y="518"/>
                  </a:cubicBezTo>
                  <a:cubicBezTo>
                    <a:pt x="617" y="518"/>
                    <a:pt x="1115" y="279"/>
                    <a:pt x="1632" y="179"/>
                  </a:cubicBezTo>
                  <a:cubicBezTo>
                    <a:pt x="1711" y="120"/>
                    <a:pt x="1711" y="4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869800" y="790625"/>
              <a:ext cx="41300" cy="13950"/>
            </a:xfrm>
            <a:custGeom>
              <a:avLst/>
              <a:gdLst/>
              <a:ahLst/>
              <a:cxnLst/>
              <a:rect l="l" t="t" r="r" b="b"/>
              <a:pathLst>
                <a:path w="1652" h="558" extrusionOk="0">
                  <a:moveTo>
                    <a:pt x="1453" y="1"/>
                  </a:moveTo>
                  <a:cubicBezTo>
                    <a:pt x="956" y="41"/>
                    <a:pt x="458" y="100"/>
                    <a:pt x="1" y="299"/>
                  </a:cubicBezTo>
                  <a:cubicBezTo>
                    <a:pt x="61" y="458"/>
                    <a:pt x="200" y="498"/>
                    <a:pt x="379" y="538"/>
                  </a:cubicBezTo>
                  <a:cubicBezTo>
                    <a:pt x="379" y="558"/>
                    <a:pt x="399" y="558"/>
                    <a:pt x="458" y="558"/>
                  </a:cubicBezTo>
                  <a:cubicBezTo>
                    <a:pt x="498" y="558"/>
                    <a:pt x="538" y="518"/>
                    <a:pt x="578" y="498"/>
                  </a:cubicBezTo>
                  <a:cubicBezTo>
                    <a:pt x="896" y="259"/>
                    <a:pt x="1334" y="438"/>
                    <a:pt x="1652" y="180"/>
                  </a:cubicBezTo>
                  <a:cubicBezTo>
                    <a:pt x="1632" y="80"/>
                    <a:pt x="1533" y="61"/>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827525" y="799575"/>
              <a:ext cx="41800" cy="13000"/>
            </a:xfrm>
            <a:custGeom>
              <a:avLst/>
              <a:gdLst/>
              <a:ahLst/>
              <a:cxnLst/>
              <a:rect l="l" t="t" r="r" b="b"/>
              <a:pathLst>
                <a:path w="1672" h="520" extrusionOk="0">
                  <a:moveTo>
                    <a:pt x="1573" y="1"/>
                  </a:moveTo>
                  <a:cubicBezTo>
                    <a:pt x="1055" y="120"/>
                    <a:pt x="538" y="220"/>
                    <a:pt x="1" y="339"/>
                  </a:cubicBezTo>
                  <a:cubicBezTo>
                    <a:pt x="81" y="498"/>
                    <a:pt x="240" y="498"/>
                    <a:pt x="379" y="518"/>
                  </a:cubicBezTo>
                  <a:cubicBezTo>
                    <a:pt x="392" y="519"/>
                    <a:pt x="405" y="519"/>
                    <a:pt x="417" y="519"/>
                  </a:cubicBezTo>
                  <a:cubicBezTo>
                    <a:pt x="751" y="519"/>
                    <a:pt x="1033" y="306"/>
                    <a:pt x="1396" y="306"/>
                  </a:cubicBezTo>
                  <a:cubicBezTo>
                    <a:pt x="1446" y="306"/>
                    <a:pt x="1499" y="310"/>
                    <a:pt x="1553" y="319"/>
                  </a:cubicBezTo>
                  <a:cubicBezTo>
                    <a:pt x="1632" y="299"/>
                    <a:pt x="1652" y="240"/>
                    <a:pt x="1672" y="180"/>
                  </a:cubicBezTo>
                  <a:cubicBezTo>
                    <a:pt x="1652" y="100"/>
                    <a:pt x="1632" y="41"/>
                    <a:pt x="15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958825" y="811525"/>
              <a:ext cx="14450" cy="52725"/>
            </a:xfrm>
            <a:custGeom>
              <a:avLst/>
              <a:gdLst/>
              <a:ahLst/>
              <a:cxnLst/>
              <a:rect l="l" t="t" r="r" b="b"/>
              <a:pathLst>
                <a:path w="578" h="2109" extrusionOk="0">
                  <a:moveTo>
                    <a:pt x="279" y="0"/>
                  </a:moveTo>
                  <a:cubicBezTo>
                    <a:pt x="60" y="697"/>
                    <a:pt x="1" y="1413"/>
                    <a:pt x="279" y="2109"/>
                  </a:cubicBezTo>
                  <a:lnTo>
                    <a:pt x="359" y="2089"/>
                  </a:lnTo>
                  <a:cubicBezTo>
                    <a:pt x="558" y="1393"/>
                    <a:pt x="578" y="716"/>
                    <a:pt x="359" y="40"/>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736025" y="836800"/>
              <a:ext cx="28375" cy="13525"/>
            </a:xfrm>
            <a:custGeom>
              <a:avLst/>
              <a:gdLst/>
              <a:ahLst/>
              <a:cxnLst/>
              <a:rect l="l" t="t" r="r" b="b"/>
              <a:pathLst>
                <a:path w="1135" h="541" extrusionOk="0">
                  <a:moveTo>
                    <a:pt x="431" y="1"/>
                  </a:moveTo>
                  <a:cubicBezTo>
                    <a:pt x="225" y="1"/>
                    <a:pt x="57" y="71"/>
                    <a:pt x="1" y="382"/>
                  </a:cubicBezTo>
                  <a:lnTo>
                    <a:pt x="1" y="541"/>
                  </a:lnTo>
                  <a:cubicBezTo>
                    <a:pt x="359" y="501"/>
                    <a:pt x="737" y="422"/>
                    <a:pt x="1055" y="243"/>
                  </a:cubicBezTo>
                  <a:cubicBezTo>
                    <a:pt x="1135" y="183"/>
                    <a:pt x="1135" y="123"/>
                    <a:pt x="1055" y="44"/>
                  </a:cubicBezTo>
                  <a:cubicBezTo>
                    <a:pt x="956" y="44"/>
                    <a:pt x="836" y="24"/>
                    <a:pt x="697" y="24"/>
                  </a:cubicBezTo>
                  <a:cubicBezTo>
                    <a:pt x="605" y="12"/>
                    <a:pt x="515" y="1"/>
                    <a:pt x="4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653975" y="903525"/>
              <a:ext cx="16925" cy="15025"/>
            </a:xfrm>
            <a:custGeom>
              <a:avLst/>
              <a:gdLst/>
              <a:ahLst/>
              <a:cxnLst/>
              <a:rect l="l" t="t" r="r" b="b"/>
              <a:pathLst>
                <a:path w="677" h="601" extrusionOk="0">
                  <a:moveTo>
                    <a:pt x="219" y="0"/>
                  </a:moveTo>
                  <a:cubicBezTo>
                    <a:pt x="0" y="140"/>
                    <a:pt x="40" y="319"/>
                    <a:pt x="140" y="518"/>
                  </a:cubicBezTo>
                  <a:cubicBezTo>
                    <a:pt x="220" y="571"/>
                    <a:pt x="301" y="601"/>
                    <a:pt x="379" y="601"/>
                  </a:cubicBezTo>
                  <a:cubicBezTo>
                    <a:pt x="476" y="601"/>
                    <a:pt x="569" y="557"/>
                    <a:pt x="657" y="458"/>
                  </a:cubicBezTo>
                  <a:cubicBezTo>
                    <a:pt x="657" y="438"/>
                    <a:pt x="677" y="398"/>
                    <a:pt x="677" y="339"/>
                  </a:cubicBezTo>
                  <a:cubicBezTo>
                    <a:pt x="637" y="160"/>
                    <a:pt x="259" y="3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870800" y="859750"/>
              <a:ext cx="8475" cy="4500"/>
            </a:xfrm>
            <a:custGeom>
              <a:avLst/>
              <a:gdLst/>
              <a:ahLst/>
              <a:cxnLst/>
              <a:rect l="l" t="t" r="r" b="b"/>
              <a:pathLst>
                <a:path w="339" h="180" extrusionOk="0">
                  <a:moveTo>
                    <a:pt x="213" y="0"/>
                  </a:moveTo>
                  <a:cubicBezTo>
                    <a:pt x="137" y="0"/>
                    <a:pt x="65" y="22"/>
                    <a:pt x="1" y="61"/>
                  </a:cubicBezTo>
                  <a:lnTo>
                    <a:pt x="1" y="180"/>
                  </a:lnTo>
                  <a:cubicBezTo>
                    <a:pt x="120" y="160"/>
                    <a:pt x="219" y="160"/>
                    <a:pt x="339" y="160"/>
                  </a:cubicBezTo>
                  <a:lnTo>
                    <a:pt x="339" y="21"/>
                  </a:lnTo>
                  <a:cubicBezTo>
                    <a:pt x="297" y="7"/>
                    <a:pt x="254" y="0"/>
                    <a:pt x="2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814600" y="872200"/>
              <a:ext cx="8000" cy="4650"/>
            </a:xfrm>
            <a:custGeom>
              <a:avLst/>
              <a:gdLst/>
              <a:ahLst/>
              <a:cxnLst/>
              <a:rect l="l" t="t" r="r" b="b"/>
              <a:pathLst>
                <a:path w="320" h="186" extrusionOk="0">
                  <a:moveTo>
                    <a:pt x="319" y="0"/>
                  </a:moveTo>
                  <a:cubicBezTo>
                    <a:pt x="200" y="0"/>
                    <a:pt x="100" y="20"/>
                    <a:pt x="1" y="20"/>
                  </a:cubicBezTo>
                  <a:cubicBezTo>
                    <a:pt x="64" y="147"/>
                    <a:pt x="141" y="186"/>
                    <a:pt x="240" y="186"/>
                  </a:cubicBezTo>
                  <a:cubicBezTo>
                    <a:pt x="265" y="186"/>
                    <a:pt x="291" y="183"/>
                    <a:pt x="319" y="17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905625" y="789650"/>
              <a:ext cx="7975" cy="5475"/>
            </a:xfrm>
            <a:custGeom>
              <a:avLst/>
              <a:gdLst/>
              <a:ahLst/>
              <a:cxnLst/>
              <a:rect l="l" t="t" r="r" b="b"/>
              <a:pathLst>
                <a:path w="319" h="219" extrusionOk="0">
                  <a:moveTo>
                    <a:pt x="119" y="0"/>
                  </a:moveTo>
                  <a:cubicBezTo>
                    <a:pt x="100" y="0"/>
                    <a:pt x="40" y="20"/>
                    <a:pt x="0" y="40"/>
                  </a:cubicBezTo>
                  <a:cubicBezTo>
                    <a:pt x="60" y="100"/>
                    <a:pt x="119" y="179"/>
                    <a:pt x="199" y="219"/>
                  </a:cubicBezTo>
                  <a:cubicBezTo>
                    <a:pt x="239" y="219"/>
                    <a:pt x="299" y="219"/>
                    <a:pt x="318" y="199"/>
                  </a:cubicBezTo>
                  <a:cubicBezTo>
                    <a:pt x="299" y="100"/>
                    <a:pt x="219" y="4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762400" y="837375"/>
              <a:ext cx="7975" cy="5500"/>
            </a:xfrm>
            <a:custGeom>
              <a:avLst/>
              <a:gdLst/>
              <a:ahLst/>
              <a:cxnLst/>
              <a:rect l="l" t="t" r="r" b="b"/>
              <a:pathLst>
                <a:path w="319" h="220" extrusionOk="0">
                  <a:moveTo>
                    <a:pt x="318" y="1"/>
                  </a:moveTo>
                  <a:cubicBezTo>
                    <a:pt x="219" y="1"/>
                    <a:pt x="100" y="21"/>
                    <a:pt x="0" y="21"/>
                  </a:cubicBezTo>
                  <a:lnTo>
                    <a:pt x="0" y="220"/>
                  </a:lnTo>
                  <a:cubicBezTo>
                    <a:pt x="100" y="220"/>
                    <a:pt x="219" y="200"/>
                    <a:pt x="318" y="200"/>
                  </a:cubicBezTo>
                  <a:lnTo>
                    <a:pt x="3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696750" y="903150"/>
              <a:ext cx="8975" cy="3550"/>
            </a:xfrm>
            <a:custGeom>
              <a:avLst/>
              <a:gdLst/>
              <a:ahLst/>
              <a:cxnLst/>
              <a:rect l="l" t="t" r="r" b="b"/>
              <a:pathLst>
                <a:path w="359" h="142" extrusionOk="0">
                  <a:moveTo>
                    <a:pt x="269" y="1"/>
                  </a:moveTo>
                  <a:cubicBezTo>
                    <a:pt x="179" y="1"/>
                    <a:pt x="90" y="45"/>
                    <a:pt x="0" y="135"/>
                  </a:cubicBezTo>
                  <a:cubicBezTo>
                    <a:pt x="30" y="139"/>
                    <a:pt x="59" y="142"/>
                    <a:pt x="87" y="142"/>
                  </a:cubicBezTo>
                  <a:cubicBezTo>
                    <a:pt x="190" y="142"/>
                    <a:pt x="280" y="109"/>
                    <a:pt x="358" y="15"/>
                  </a:cubicBezTo>
                  <a:cubicBezTo>
                    <a:pt x="328" y="6"/>
                    <a:pt x="299"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810125" y="828925"/>
              <a:ext cx="4500" cy="5000"/>
            </a:xfrm>
            <a:custGeom>
              <a:avLst/>
              <a:gdLst/>
              <a:ahLst/>
              <a:cxnLst/>
              <a:rect l="l" t="t" r="r" b="b"/>
              <a:pathLst>
                <a:path w="180" h="200" extrusionOk="0">
                  <a:moveTo>
                    <a:pt x="160" y="1"/>
                  </a:moveTo>
                  <a:cubicBezTo>
                    <a:pt x="100" y="1"/>
                    <a:pt x="60" y="20"/>
                    <a:pt x="1" y="20"/>
                  </a:cubicBezTo>
                  <a:lnTo>
                    <a:pt x="1" y="199"/>
                  </a:lnTo>
                  <a:lnTo>
                    <a:pt x="180" y="199"/>
                  </a:lnTo>
                  <a:cubicBezTo>
                    <a:pt x="160" y="120"/>
                    <a:pt x="16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680825" y="916950"/>
              <a:ext cx="61200" cy="31625"/>
            </a:xfrm>
            <a:custGeom>
              <a:avLst/>
              <a:gdLst/>
              <a:ahLst/>
              <a:cxnLst/>
              <a:rect l="l" t="t" r="r" b="b"/>
              <a:pathLst>
                <a:path w="2448" h="1265" extrusionOk="0">
                  <a:moveTo>
                    <a:pt x="2348" y="1"/>
                  </a:moveTo>
                  <a:lnTo>
                    <a:pt x="100" y="518"/>
                  </a:lnTo>
                  <a:cubicBezTo>
                    <a:pt x="1" y="737"/>
                    <a:pt x="239" y="916"/>
                    <a:pt x="200" y="1115"/>
                  </a:cubicBezTo>
                  <a:cubicBezTo>
                    <a:pt x="283" y="1222"/>
                    <a:pt x="367" y="1265"/>
                    <a:pt x="459" y="1265"/>
                  </a:cubicBezTo>
                  <a:cubicBezTo>
                    <a:pt x="520" y="1265"/>
                    <a:pt x="585" y="1246"/>
                    <a:pt x="657" y="1214"/>
                  </a:cubicBezTo>
                  <a:cubicBezTo>
                    <a:pt x="896" y="1214"/>
                    <a:pt x="1135" y="1115"/>
                    <a:pt x="1353" y="1015"/>
                  </a:cubicBezTo>
                  <a:cubicBezTo>
                    <a:pt x="1378" y="815"/>
                    <a:pt x="1301" y="764"/>
                    <a:pt x="1165" y="764"/>
                  </a:cubicBezTo>
                  <a:cubicBezTo>
                    <a:pt x="1086" y="764"/>
                    <a:pt x="986" y="782"/>
                    <a:pt x="876" y="796"/>
                  </a:cubicBezTo>
                  <a:cubicBezTo>
                    <a:pt x="1294" y="717"/>
                    <a:pt x="1632" y="597"/>
                    <a:pt x="1970" y="558"/>
                  </a:cubicBezTo>
                  <a:cubicBezTo>
                    <a:pt x="2089" y="518"/>
                    <a:pt x="2229" y="478"/>
                    <a:pt x="2328" y="418"/>
                  </a:cubicBezTo>
                  <a:cubicBezTo>
                    <a:pt x="2368" y="379"/>
                    <a:pt x="2408" y="299"/>
                    <a:pt x="2447" y="219"/>
                  </a:cubicBezTo>
                  <a:cubicBezTo>
                    <a:pt x="2447" y="120"/>
                    <a:pt x="2388" y="60"/>
                    <a:pt x="23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812625" y="940025"/>
              <a:ext cx="49250" cy="14750"/>
            </a:xfrm>
            <a:custGeom>
              <a:avLst/>
              <a:gdLst/>
              <a:ahLst/>
              <a:cxnLst/>
              <a:rect l="l" t="t" r="r" b="b"/>
              <a:pathLst>
                <a:path w="1970" h="590" extrusionOk="0">
                  <a:moveTo>
                    <a:pt x="1502" y="1"/>
                  </a:moveTo>
                  <a:cubicBezTo>
                    <a:pt x="994" y="1"/>
                    <a:pt x="521" y="233"/>
                    <a:pt x="0" y="371"/>
                  </a:cubicBezTo>
                  <a:cubicBezTo>
                    <a:pt x="40" y="490"/>
                    <a:pt x="100" y="570"/>
                    <a:pt x="239" y="589"/>
                  </a:cubicBezTo>
                  <a:cubicBezTo>
                    <a:pt x="856" y="530"/>
                    <a:pt x="1432" y="351"/>
                    <a:pt x="1970" y="72"/>
                  </a:cubicBezTo>
                  <a:cubicBezTo>
                    <a:pt x="1809" y="22"/>
                    <a:pt x="1654" y="1"/>
                    <a:pt x="1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760900" y="904725"/>
              <a:ext cx="50250" cy="20400"/>
            </a:xfrm>
            <a:custGeom>
              <a:avLst/>
              <a:gdLst/>
              <a:ahLst/>
              <a:cxnLst/>
              <a:rect l="l" t="t" r="r" b="b"/>
              <a:pathLst>
                <a:path w="2010" h="816" extrusionOk="0">
                  <a:moveTo>
                    <a:pt x="1460" y="1"/>
                  </a:moveTo>
                  <a:cubicBezTo>
                    <a:pt x="1265" y="1"/>
                    <a:pt x="1070" y="99"/>
                    <a:pt x="876" y="112"/>
                  </a:cubicBezTo>
                  <a:cubicBezTo>
                    <a:pt x="577" y="271"/>
                    <a:pt x="239" y="211"/>
                    <a:pt x="0" y="490"/>
                  </a:cubicBezTo>
                  <a:cubicBezTo>
                    <a:pt x="40" y="708"/>
                    <a:pt x="199" y="768"/>
                    <a:pt x="418" y="808"/>
                  </a:cubicBezTo>
                  <a:cubicBezTo>
                    <a:pt x="462" y="813"/>
                    <a:pt x="506" y="815"/>
                    <a:pt x="549" y="815"/>
                  </a:cubicBezTo>
                  <a:cubicBezTo>
                    <a:pt x="1011" y="815"/>
                    <a:pt x="1419" y="546"/>
                    <a:pt x="1910" y="509"/>
                  </a:cubicBezTo>
                  <a:cubicBezTo>
                    <a:pt x="1970" y="470"/>
                    <a:pt x="2010" y="390"/>
                    <a:pt x="1950" y="291"/>
                  </a:cubicBezTo>
                  <a:lnTo>
                    <a:pt x="1771" y="112"/>
                  </a:lnTo>
                  <a:cubicBezTo>
                    <a:pt x="1667" y="29"/>
                    <a:pt x="1563" y="1"/>
                    <a:pt x="1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740000" y="905375"/>
              <a:ext cx="42800" cy="19350"/>
            </a:xfrm>
            <a:custGeom>
              <a:avLst/>
              <a:gdLst/>
              <a:ahLst/>
              <a:cxnLst/>
              <a:rect l="l" t="t" r="r" b="b"/>
              <a:pathLst>
                <a:path w="1712" h="774" extrusionOk="0">
                  <a:moveTo>
                    <a:pt x="1577" y="1"/>
                  </a:moveTo>
                  <a:cubicBezTo>
                    <a:pt x="1507" y="1"/>
                    <a:pt x="1418" y="36"/>
                    <a:pt x="1334" y="46"/>
                  </a:cubicBezTo>
                  <a:cubicBezTo>
                    <a:pt x="876" y="125"/>
                    <a:pt x="399" y="165"/>
                    <a:pt x="1" y="444"/>
                  </a:cubicBezTo>
                  <a:lnTo>
                    <a:pt x="1" y="623"/>
                  </a:lnTo>
                  <a:cubicBezTo>
                    <a:pt x="150" y="722"/>
                    <a:pt x="289" y="773"/>
                    <a:pt x="417" y="773"/>
                  </a:cubicBezTo>
                  <a:cubicBezTo>
                    <a:pt x="597" y="773"/>
                    <a:pt x="757" y="673"/>
                    <a:pt x="896" y="464"/>
                  </a:cubicBezTo>
                  <a:cubicBezTo>
                    <a:pt x="1175" y="364"/>
                    <a:pt x="1453" y="285"/>
                    <a:pt x="1712" y="225"/>
                  </a:cubicBezTo>
                  <a:cubicBezTo>
                    <a:pt x="1712" y="46"/>
                    <a:pt x="1656" y="1"/>
                    <a:pt x="15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814100" y="890100"/>
              <a:ext cx="40325" cy="12725"/>
            </a:xfrm>
            <a:custGeom>
              <a:avLst/>
              <a:gdLst/>
              <a:ahLst/>
              <a:cxnLst/>
              <a:rect l="l" t="t" r="r" b="b"/>
              <a:pathLst>
                <a:path w="1613" h="509" extrusionOk="0">
                  <a:moveTo>
                    <a:pt x="1612" y="60"/>
                  </a:moveTo>
                  <a:cubicBezTo>
                    <a:pt x="1075" y="199"/>
                    <a:pt x="498" y="0"/>
                    <a:pt x="1" y="339"/>
                  </a:cubicBezTo>
                  <a:cubicBezTo>
                    <a:pt x="21" y="438"/>
                    <a:pt x="120" y="458"/>
                    <a:pt x="200" y="498"/>
                  </a:cubicBezTo>
                  <a:cubicBezTo>
                    <a:pt x="285" y="504"/>
                    <a:pt x="370" y="508"/>
                    <a:pt x="453" y="508"/>
                  </a:cubicBezTo>
                  <a:cubicBezTo>
                    <a:pt x="878" y="508"/>
                    <a:pt x="1280" y="409"/>
                    <a:pt x="1612"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764875" y="914125"/>
              <a:ext cx="53025" cy="17425"/>
            </a:xfrm>
            <a:custGeom>
              <a:avLst/>
              <a:gdLst/>
              <a:ahLst/>
              <a:cxnLst/>
              <a:rect l="l" t="t" r="r" b="b"/>
              <a:pathLst>
                <a:path w="2121" h="697" extrusionOk="0">
                  <a:moveTo>
                    <a:pt x="2003" y="1"/>
                  </a:moveTo>
                  <a:cubicBezTo>
                    <a:pt x="1948" y="1"/>
                    <a:pt x="1875" y="32"/>
                    <a:pt x="1791" y="74"/>
                  </a:cubicBezTo>
                  <a:cubicBezTo>
                    <a:pt x="1726" y="64"/>
                    <a:pt x="1662" y="59"/>
                    <a:pt x="1598" y="59"/>
                  </a:cubicBezTo>
                  <a:cubicBezTo>
                    <a:pt x="1149" y="59"/>
                    <a:pt x="712" y="273"/>
                    <a:pt x="259" y="273"/>
                  </a:cubicBezTo>
                  <a:cubicBezTo>
                    <a:pt x="160" y="332"/>
                    <a:pt x="20" y="372"/>
                    <a:pt x="1" y="511"/>
                  </a:cubicBezTo>
                  <a:cubicBezTo>
                    <a:pt x="1" y="591"/>
                    <a:pt x="40" y="671"/>
                    <a:pt x="120" y="690"/>
                  </a:cubicBezTo>
                  <a:cubicBezTo>
                    <a:pt x="184" y="690"/>
                    <a:pt x="247" y="697"/>
                    <a:pt x="310" y="697"/>
                  </a:cubicBezTo>
                  <a:cubicBezTo>
                    <a:pt x="403" y="697"/>
                    <a:pt x="494" y="683"/>
                    <a:pt x="577" y="611"/>
                  </a:cubicBezTo>
                  <a:cubicBezTo>
                    <a:pt x="717" y="472"/>
                    <a:pt x="935" y="571"/>
                    <a:pt x="1095" y="472"/>
                  </a:cubicBezTo>
                  <a:cubicBezTo>
                    <a:pt x="1413" y="372"/>
                    <a:pt x="1751" y="233"/>
                    <a:pt x="2109" y="233"/>
                  </a:cubicBezTo>
                  <a:cubicBezTo>
                    <a:pt x="2121" y="60"/>
                    <a:pt x="2079" y="1"/>
                    <a:pt x="20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774325" y="898550"/>
              <a:ext cx="44275" cy="11475"/>
            </a:xfrm>
            <a:custGeom>
              <a:avLst/>
              <a:gdLst/>
              <a:ahLst/>
              <a:cxnLst/>
              <a:rect l="l" t="t" r="r" b="b"/>
              <a:pathLst>
                <a:path w="1771" h="459" extrusionOk="0">
                  <a:moveTo>
                    <a:pt x="1592" y="1"/>
                  </a:moveTo>
                  <a:cubicBezTo>
                    <a:pt x="1035" y="20"/>
                    <a:pt x="498" y="140"/>
                    <a:pt x="0" y="299"/>
                  </a:cubicBezTo>
                  <a:cubicBezTo>
                    <a:pt x="120" y="339"/>
                    <a:pt x="259" y="339"/>
                    <a:pt x="339" y="458"/>
                  </a:cubicBezTo>
                  <a:cubicBezTo>
                    <a:pt x="605" y="405"/>
                    <a:pt x="872" y="336"/>
                    <a:pt x="1138" y="336"/>
                  </a:cubicBezTo>
                  <a:cubicBezTo>
                    <a:pt x="1170" y="336"/>
                    <a:pt x="1202" y="337"/>
                    <a:pt x="1234" y="339"/>
                  </a:cubicBezTo>
                  <a:cubicBezTo>
                    <a:pt x="1373" y="160"/>
                    <a:pt x="1592" y="199"/>
                    <a:pt x="1771" y="160"/>
                  </a:cubicBezTo>
                  <a:lnTo>
                    <a:pt x="159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719125" y="944800"/>
              <a:ext cx="40300" cy="16700"/>
            </a:xfrm>
            <a:custGeom>
              <a:avLst/>
              <a:gdLst/>
              <a:ahLst/>
              <a:cxnLst/>
              <a:rect l="l" t="t" r="r" b="b"/>
              <a:pathLst>
                <a:path w="1612" h="668" extrusionOk="0">
                  <a:moveTo>
                    <a:pt x="1532" y="1"/>
                  </a:moveTo>
                  <a:cubicBezTo>
                    <a:pt x="1492" y="40"/>
                    <a:pt x="1413" y="40"/>
                    <a:pt x="1353" y="60"/>
                  </a:cubicBezTo>
                  <a:cubicBezTo>
                    <a:pt x="915" y="180"/>
                    <a:pt x="438" y="299"/>
                    <a:pt x="0" y="438"/>
                  </a:cubicBezTo>
                  <a:cubicBezTo>
                    <a:pt x="0" y="616"/>
                    <a:pt x="55" y="667"/>
                    <a:pt x="128" y="667"/>
                  </a:cubicBezTo>
                  <a:cubicBezTo>
                    <a:pt x="193" y="667"/>
                    <a:pt x="273" y="626"/>
                    <a:pt x="339" y="597"/>
                  </a:cubicBezTo>
                  <a:cubicBezTo>
                    <a:pt x="736" y="478"/>
                    <a:pt x="1114" y="359"/>
                    <a:pt x="1512" y="239"/>
                  </a:cubicBezTo>
                  <a:cubicBezTo>
                    <a:pt x="1592" y="180"/>
                    <a:pt x="1612" y="140"/>
                    <a:pt x="1512" y="80"/>
                  </a:cubicBezTo>
                  <a:lnTo>
                    <a:pt x="1532"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810125" y="911825"/>
              <a:ext cx="24400" cy="8550"/>
            </a:xfrm>
            <a:custGeom>
              <a:avLst/>
              <a:gdLst/>
              <a:ahLst/>
              <a:cxnLst/>
              <a:rect l="l" t="t" r="r" b="b"/>
              <a:pathLst>
                <a:path w="976" h="342" extrusionOk="0">
                  <a:moveTo>
                    <a:pt x="375" y="0"/>
                  </a:moveTo>
                  <a:cubicBezTo>
                    <a:pt x="246" y="0"/>
                    <a:pt x="120" y="7"/>
                    <a:pt x="1" y="7"/>
                  </a:cubicBezTo>
                  <a:lnTo>
                    <a:pt x="1" y="166"/>
                  </a:lnTo>
                  <a:cubicBezTo>
                    <a:pt x="140" y="186"/>
                    <a:pt x="259" y="186"/>
                    <a:pt x="339" y="325"/>
                  </a:cubicBezTo>
                  <a:cubicBezTo>
                    <a:pt x="353" y="324"/>
                    <a:pt x="367" y="323"/>
                    <a:pt x="381" y="323"/>
                  </a:cubicBezTo>
                  <a:cubicBezTo>
                    <a:pt x="465" y="323"/>
                    <a:pt x="556" y="342"/>
                    <a:pt x="643" y="342"/>
                  </a:cubicBezTo>
                  <a:cubicBezTo>
                    <a:pt x="774" y="342"/>
                    <a:pt x="897" y="299"/>
                    <a:pt x="975" y="86"/>
                  </a:cubicBezTo>
                  <a:cubicBezTo>
                    <a:pt x="773" y="15"/>
                    <a:pt x="570" y="0"/>
                    <a:pt x="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665900" y="927975"/>
              <a:ext cx="23400" cy="14925"/>
            </a:xfrm>
            <a:custGeom>
              <a:avLst/>
              <a:gdLst/>
              <a:ahLst/>
              <a:cxnLst/>
              <a:rect l="l" t="t" r="r" b="b"/>
              <a:pathLst>
                <a:path w="936" h="597" extrusionOk="0">
                  <a:moveTo>
                    <a:pt x="106" y="1"/>
                  </a:moveTo>
                  <a:cubicBezTo>
                    <a:pt x="79" y="1"/>
                    <a:pt x="55" y="29"/>
                    <a:pt x="41" y="57"/>
                  </a:cubicBezTo>
                  <a:cubicBezTo>
                    <a:pt x="1" y="276"/>
                    <a:pt x="80" y="415"/>
                    <a:pt x="339" y="415"/>
                  </a:cubicBezTo>
                  <a:cubicBezTo>
                    <a:pt x="458" y="415"/>
                    <a:pt x="598" y="415"/>
                    <a:pt x="677" y="534"/>
                  </a:cubicBezTo>
                  <a:cubicBezTo>
                    <a:pt x="709" y="577"/>
                    <a:pt x="741" y="597"/>
                    <a:pt x="776" y="597"/>
                  </a:cubicBezTo>
                  <a:cubicBezTo>
                    <a:pt x="807" y="597"/>
                    <a:pt x="839" y="582"/>
                    <a:pt x="876" y="554"/>
                  </a:cubicBezTo>
                  <a:cubicBezTo>
                    <a:pt x="936" y="375"/>
                    <a:pt x="777" y="236"/>
                    <a:pt x="737" y="57"/>
                  </a:cubicBezTo>
                  <a:cubicBezTo>
                    <a:pt x="598" y="57"/>
                    <a:pt x="498" y="37"/>
                    <a:pt x="359" y="37"/>
                  </a:cubicBezTo>
                  <a:lnTo>
                    <a:pt x="180" y="37"/>
                  </a:lnTo>
                  <a:cubicBezTo>
                    <a:pt x="180" y="37"/>
                    <a:pt x="180" y="17"/>
                    <a:pt x="140" y="17"/>
                  </a:cubicBezTo>
                  <a:cubicBezTo>
                    <a:pt x="128" y="5"/>
                    <a:pt x="117" y="1"/>
                    <a:pt x="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865825" y="933150"/>
              <a:ext cx="22400" cy="9500"/>
            </a:xfrm>
            <a:custGeom>
              <a:avLst/>
              <a:gdLst/>
              <a:ahLst/>
              <a:cxnLst/>
              <a:rect l="l" t="t" r="r" b="b"/>
              <a:pathLst>
                <a:path w="896" h="380" extrusionOk="0">
                  <a:moveTo>
                    <a:pt x="492" y="0"/>
                  </a:moveTo>
                  <a:cubicBezTo>
                    <a:pt x="317" y="0"/>
                    <a:pt x="146" y="34"/>
                    <a:pt x="1" y="168"/>
                  </a:cubicBezTo>
                  <a:cubicBezTo>
                    <a:pt x="21" y="307"/>
                    <a:pt x="140" y="307"/>
                    <a:pt x="200" y="367"/>
                  </a:cubicBezTo>
                  <a:cubicBezTo>
                    <a:pt x="248" y="375"/>
                    <a:pt x="296" y="379"/>
                    <a:pt x="344" y="379"/>
                  </a:cubicBezTo>
                  <a:cubicBezTo>
                    <a:pt x="529" y="379"/>
                    <a:pt x="706" y="319"/>
                    <a:pt x="896" y="208"/>
                  </a:cubicBezTo>
                  <a:lnTo>
                    <a:pt x="896" y="29"/>
                  </a:lnTo>
                  <a:cubicBezTo>
                    <a:pt x="766" y="20"/>
                    <a:pt x="628" y="0"/>
                    <a:pt x="4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771825" y="941075"/>
              <a:ext cx="12475" cy="8725"/>
            </a:xfrm>
            <a:custGeom>
              <a:avLst/>
              <a:gdLst/>
              <a:ahLst/>
              <a:cxnLst/>
              <a:rect l="l" t="t" r="r" b="b"/>
              <a:pathLst>
                <a:path w="499" h="349" extrusionOk="0">
                  <a:moveTo>
                    <a:pt x="404" y="0"/>
                  </a:moveTo>
                  <a:cubicBezTo>
                    <a:pt x="379" y="0"/>
                    <a:pt x="359" y="10"/>
                    <a:pt x="339" y="30"/>
                  </a:cubicBezTo>
                  <a:cubicBezTo>
                    <a:pt x="220" y="30"/>
                    <a:pt x="120" y="50"/>
                    <a:pt x="1" y="50"/>
                  </a:cubicBezTo>
                  <a:cubicBezTo>
                    <a:pt x="1" y="189"/>
                    <a:pt x="1" y="329"/>
                    <a:pt x="200" y="348"/>
                  </a:cubicBezTo>
                  <a:cubicBezTo>
                    <a:pt x="419" y="348"/>
                    <a:pt x="478" y="229"/>
                    <a:pt x="498" y="30"/>
                  </a:cubicBezTo>
                  <a:cubicBezTo>
                    <a:pt x="459" y="10"/>
                    <a:pt x="429" y="0"/>
                    <a:pt x="4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804175" y="949775"/>
              <a:ext cx="14925" cy="9475"/>
            </a:xfrm>
            <a:custGeom>
              <a:avLst/>
              <a:gdLst/>
              <a:ahLst/>
              <a:cxnLst/>
              <a:rect l="l" t="t" r="r" b="b"/>
              <a:pathLst>
                <a:path w="597" h="379" extrusionOk="0">
                  <a:moveTo>
                    <a:pt x="378" y="0"/>
                  </a:moveTo>
                  <a:cubicBezTo>
                    <a:pt x="279" y="40"/>
                    <a:pt x="179" y="40"/>
                    <a:pt x="60" y="60"/>
                  </a:cubicBezTo>
                  <a:cubicBezTo>
                    <a:pt x="60" y="100"/>
                    <a:pt x="40" y="140"/>
                    <a:pt x="20" y="180"/>
                  </a:cubicBezTo>
                  <a:cubicBezTo>
                    <a:pt x="0" y="259"/>
                    <a:pt x="0" y="339"/>
                    <a:pt x="60" y="378"/>
                  </a:cubicBezTo>
                  <a:cubicBezTo>
                    <a:pt x="119" y="378"/>
                    <a:pt x="179" y="378"/>
                    <a:pt x="219" y="359"/>
                  </a:cubicBezTo>
                  <a:cubicBezTo>
                    <a:pt x="338" y="279"/>
                    <a:pt x="497" y="299"/>
                    <a:pt x="597" y="239"/>
                  </a:cubicBezTo>
                  <a:lnTo>
                    <a:pt x="37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78850" y="916425"/>
              <a:ext cx="13450" cy="4175"/>
            </a:xfrm>
            <a:custGeom>
              <a:avLst/>
              <a:gdLst/>
              <a:ahLst/>
              <a:cxnLst/>
              <a:rect l="l" t="t" r="r" b="b"/>
              <a:pathLst>
                <a:path w="538" h="167" extrusionOk="0">
                  <a:moveTo>
                    <a:pt x="428" y="1"/>
                  </a:moveTo>
                  <a:cubicBezTo>
                    <a:pt x="280" y="1"/>
                    <a:pt x="127" y="14"/>
                    <a:pt x="0" y="141"/>
                  </a:cubicBezTo>
                  <a:cubicBezTo>
                    <a:pt x="78" y="155"/>
                    <a:pt x="154" y="167"/>
                    <a:pt x="225" y="167"/>
                  </a:cubicBezTo>
                  <a:cubicBezTo>
                    <a:pt x="351" y="167"/>
                    <a:pt x="461" y="129"/>
                    <a:pt x="537" y="2"/>
                  </a:cubicBezTo>
                  <a:cubicBezTo>
                    <a:pt x="501" y="2"/>
                    <a:pt x="465"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861850" y="936850"/>
              <a:ext cx="8975" cy="5500"/>
            </a:xfrm>
            <a:custGeom>
              <a:avLst/>
              <a:gdLst/>
              <a:ahLst/>
              <a:cxnLst/>
              <a:rect l="l" t="t" r="r" b="b"/>
              <a:pathLst>
                <a:path w="359" h="220" extrusionOk="0">
                  <a:moveTo>
                    <a:pt x="160" y="0"/>
                  </a:moveTo>
                  <a:cubicBezTo>
                    <a:pt x="80" y="60"/>
                    <a:pt x="1" y="100"/>
                    <a:pt x="1" y="219"/>
                  </a:cubicBezTo>
                  <a:cubicBezTo>
                    <a:pt x="120" y="199"/>
                    <a:pt x="219" y="199"/>
                    <a:pt x="359" y="19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929000" y="742900"/>
              <a:ext cx="50250" cy="21425"/>
            </a:xfrm>
            <a:custGeom>
              <a:avLst/>
              <a:gdLst/>
              <a:ahLst/>
              <a:cxnLst/>
              <a:rect l="l" t="t" r="r" b="b"/>
              <a:pathLst>
                <a:path w="2010" h="857" extrusionOk="0">
                  <a:moveTo>
                    <a:pt x="1691" y="0"/>
                  </a:moveTo>
                  <a:cubicBezTo>
                    <a:pt x="1253" y="219"/>
                    <a:pt x="696" y="0"/>
                    <a:pt x="279" y="358"/>
                  </a:cubicBezTo>
                  <a:cubicBezTo>
                    <a:pt x="159" y="497"/>
                    <a:pt x="0" y="617"/>
                    <a:pt x="100" y="856"/>
                  </a:cubicBezTo>
                  <a:cubicBezTo>
                    <a:pt x="183" y="856"/>
                    <a:pt x="266" y="856"/>
                    <a:pt x="348" y="856"/>
                  </a:cubicBezTo>
                  <a:cubicBezTo>
                    <a:pt x="676" y="856"/>
                    <a:pt x="995" y="844"/>
                    <a:pt x="1313" y="716"/>
                  </a:cubicBezTo>
                  <a:cubicBezTo>
                    <a:pt x="1313" y="696"/>
                    <a:pt x="1333" y="676"/>
                    <a:pt x="1373" y="657"/>
                  </a:cubicBezTo>
                  <a:cubicBezTo>
                    <a:pt x="1388" y="633"/>
                    <a:pt x="1407" y="622"/>
                    <a:pt x="1425" y="622"/>
                  </a:cubicBezTo>
                  <a:cubicBezTo>
                    <a:pt x="1453" y="622"/>
                    <a:pt x="1480" y="648"/>
                    <a:pt x="1492" y="696"/>
                  </a:cubicBezTo>
                  <a:cubicBezTo>
                    <a:pt x="1890" y="676"/>
                    <a:pt x="2009" y="497"/>
                    <a:pt x="1870" y="119"/>
                  </a:cubicBezTo>
                  <a:cubicBezTo>
                    <a:pt x="1810" y="80"/>
                    <a:pt x="1751" y="6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965800" y="745875"/>
              <a:ext cx="45275" cy="31350"/>
            </a:xfrm>
            <a:custGeom>
              <a:avLst/>
              <a:gdLst/>
              <a:ahLst/>
              <a:cxnLst/>
              <a:rect l="l" t="t" r="r" b="b"/>
              <a:pathLst>
                <a:path w="1811" h="1254" extrusionOk="0">
                  <a:moveTo>
                    <a:pt x="378" y="0"/>
                  </a:moveTo>
                  <a:cubicBezTo>
                    <a:pt x="378" y="279"/>
                    <a:pt x="239" y="478"/>
                    <a:pt x="0" y="577"/>
                  </a:cubicBezTo>
                  <a:cubicBezTo>
                    <a:pt x="90" y="631"/>
                    <a:pt x="168" y="653"/>
                    <a:pt x="244" y="653"/>
                  </a:cubicBezTo>
                  <a:cubicBezTo>
                    <a:pt x="337" y="653"/>
                    <a:pt x="428" y="621"/>
                    <a:pt x="537" y="577"/>
                  </a:cubicBezTo>
                  <a:cubicBezTo>
                    <a:pt x="733" y="468"/>
                    <a:pt x="858" y="407"/>
                    <a:pt x="950" y="407"/>
                  </a:cubicBezTo>
                  <a:cubicBezTo>
                    <a:pt x="1091" y="407"/>
                    <a:pt x="1153" y="550"/>
                    <a:pt x="1273" y="876"/>
                  </a:cubicBezTo>
                  <a:cubicBezTo>
                    <a:pt x="1313" y="995"/>
                    <a:pt x="1393" y="1134"/>
                    <a:pt x="1432" y="1254"/>
                  </a:cubicBezTo>
                  <a:cubicBezTo>
                    <a:pt x="1810" y="1134"/>
                    <a:pt x="1790" y="836"/>
                    <a:pt x="1711" y="557"/>
                  </a:cubicBezTo>
                  <a:cubicBezTo>
                    <a:pt x="1631" y="279"/>
                    <a:pt x="1492" y="4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738025" y="794600"/>
              <a:ext cx="69150" cy="17950"/>
            </a:xfrm>
            <a:custGeom>
              <a:avLst/>
              <a:gdLst/>
              <a:ahLst/>
              <a:cxnLst/>
              <a:rect l="l" t="t" r="r" b="b"/>
              <a:pathLst>
                <a:path w="2766" h="718" extrusionOk="0">
                  <a:moveTo>
                    <a:pt x="2547" y="1"/>
                  </a:moveTo>
                  <a:cubicBezTo>
                    <a:pt x="1731" y="160"/>
                    <a:pt x="935" y="339"/>
                    <a:pt x="100" y="518"/>
                  </a:cubicBezTo>
                  <a:cubicBezTo>
                    <a:pt x="0" y="578"/>
                    <a:pt x="0" y="618"/>
                    <a:pt x="140" y="717"/>
                  </a:cubicBezTo>
                  <a:lnTo>
                    <a:pt x="796" y="717"/>
                  </a:lnTo>
                  <a:cubicBezTo>
                    <a:pt x="880" y="633"/>
                    <a:pt x="979" y="616"/>
                    <a:pt x="1081" y="616"/>
                  </a:cubicBezTo>
                  <a:cubicBezTo>
                    <a:pt x="1146" y="616"/>
                    <a:pt x="1213" y="623"/>
                    <a:pt x="1278" y="623"/>
                  </a:cubicBezTo>
                  <a:cubicBezTo>
                    <a:pt x="1353" y="623"/>
                    <a:pt x="1425" y="614"/>
                    <a:pt x="1492" y="578"/>
                  </a:cubicBezTo>
                  <a:cubicBezTo>
                    <a:pt x="1552" y="538"/>
                    <a:pt x="1631" y="538"/>
                    <a:pt x="1671" y="538"/>
                  </a:cubicBezTo>
                  <a:cubicBezTo>
                    <a:pt x="1990" y="279"/>
                    <a:pt x="2447" y="478"/>
                    <a:pt x="2765" y="220"/>
                  </a:cubicBezTo>
                  <a:cubicBezTo>
                    <a:pt x="2745" y="100"/>
                    <a:pt x="2626" y="81"/>
                    <a:pt x="25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965300" y="810800"/>
              <a:ext cx="12450" cy="69375"/>
            </a:xfrm>
            <a:custGeom>
              <a:avLst/>
              <a:gdLst/>
              <a:ahLst/>
              <a:cxnLst/>
              <a:rect l="l" t="t" r="r" b="b"/>
              <a:pathLst>
                <a:path w="498" h="2775" extrusionOk="0">
                  <a:moveTo>
                    <a:pt x="271" y="1"/>
                  </a:moveTo>
                  <a:cubicBezTo>
                    <a:pt x="224" y="1"/>
                    <a:pt x="157" y="21"/>
                    <a:pt x="60" y="69"/>
                  </a:cubicBezTo>
                  <a:cubicBezTo>
                    <a:pt x="0" y="765"/>
                    <a:pt x="20" y="1442"/>
                    <a:pt x="60" y="2118"/>
                  </a:cubicBezTo>
                  <a:cubicBezTo>
                    <a:pt x="239" y="2277"/>
                    <a:pt x="219" y="2536"/>
                    <a:pt x="239" y="2775"/>
                  </a:cubicBezTo>
                  <a:cubicBezTo>
                    <a:pt x="498" y="2536"/>
                    <a:pt x="299" y="2198"/>
                    <a:pt x="398" y="1939"/>
                  </a:cubicBezTo>
                  <a:cubicBezTo>
                    <a:pt x="418" y="1879"/>
                    <a:pt x="398" y="1840"/>
                    <a:pt x="358" y="1780"/>
                  </a:cubicBezTo>
                  <a:cubicBezTo>
                    <a:pt x="239" y="1382"/>
                    <a:pt x="239" y="964"/>
                    <a:pt x="358" y="566"/>
                  </a:cubicBezTo>
                  <a:cubicBezTo>
                    <a:pt x="398" y="487"/>
                    <a:pt x="398" y="447"/>
                    <a:pt x="398" y="387"/>
                  </a:cubicBezTo>
                  <a:cubicBezTo>
                    <a:pt x="319" y="308"/>
                    <a:pt x="455" y="1"/>
                    <a:pt x="2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896175" y="750850"/>
              <a:ext cx="40300" cy="24100"/>
            </a:xfrm>
            <a:custGeom>
              <a:avLst/>
              <a:gdLst/>
              <a:ahLst/>
              <a:cxnLst/>
              <a:rect l="l" t="t" r="r" b="b"/>
              <a:pathLst>
                <a:path w="1612" h="964" extrusionOk="0">
                  <a:moveTo>
                    <a:pt x="1592" y="0"/>
                  </a:moveTo>
                  <a:cubicBezTo>
                    <a:pt x="1532" y="0"/>
                    <a:pt x="1472" y="0"/>
                    <a:pt x="1413" y="40"/>
                  </a:cubicBezTo>
                  <a:cubicBezTo>
                    <a:pt x="1413" y="60"/>
                    <a:pt x="1413" y="60"/>
                    <a:pt x="1353" y="80"/>
                  </a:cubicBezTo>
                  <a:cubicBezTo>
                    <a:pt x="1313" y="80"/>
                    <a:pt x="1293" y="80"/>
                    <a:pt x="1234" y="40"/>
                  </a:cubicBezTo>
                  <a:lnTo>
                    <a:pt x="1074" y="40"/>
                  </a:lnTo>
                  <a:cubicBezTo>
                    <a:pt x="597" y="140"/>
                    <a:pt x="159" y="279"/>
                    <a:pt x="0" y="776"/>
                  </a:cubicBezTo>
                  <a:cubicBezTo>
                    <a:pt x="44" y="917"/>
                    <a:pt x="105" y="964"/>
                    <a:pt x="181" y="964"/>
                  </a:cubicBezTo>
                  <a:cubicBezTo>
                    <a:pt x="244" y="964"/>
                    <a:pt x="317" y="932"/>
                    <a:pt x="398" y="896"/>
                  </a:cubicBezTo>
                  <a:cubicBezTo>
                    <a:pt x="736" y="776"/>
                    <a:pt x="1094" y="697"/>
                    <a:pt x="1413" y="498"/>
                  </a:cubicBezTo>
                  <a:cubicBezTo>
                    <a:pt x="1492" y="358"/>
                    <a:pt x="1611" y="199"/>
                    <a:pt x="15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801175" y="784550"/>
              <a:ext cx="40800" cy="15550"/>
            </a:xfrm>
            <a:custGeom>
              <a:avLst/>
              <a:gdLst/>
              <a:ahLst/>
              <a:cxnLst/>
              <a:rect l="l" t="t" r="r" b="b"/>
              <a:pathLst>
                <a:path w="1632" h="622" extrusionOk="0">
                  <a:moveTo>
                    <a:pt x="1396" y="0"/>
                  </a:moveTo>
                  <a:cubicBezTo>
                    <a:pt x="1333" y="0"/>
                    <a:pt x="1274" y="15"/>
                    <a:pt x="1214" y="45"/>
                  </a:cubicBezTo>
                  <a:cubicBezTo>
                    <a:pt x="816" y="144"/>
                    <a:pt x="399" y="284"/>
                    <a:pt x="1" y="403"/>
                  </a:cubicBezTo>
                  <a:lnTo>
                    <a:pt x="219" y="622"/>
                  </a:lnTo>
                  <a:cubicBezTo>
                    <a:pt x="697" y="542"/>
                    <a:pt x="1135" y="502"/>
                    <a:pt x="1552" y="304"/>
                  </a:cubicBezTo>
                  <a:cubicBezTo>
                    <a:pt x="1632" y="224"/>
                    <a:pt x="1632" y="144"/>
                    <a:pt x="1592" y="45"/>
                  </a:cubicBezTo>
                  <a:cubicBezTo>
                    <a:pt x="1522" y="15"/>
                    <a:pt x="1458" y="0"/>
                    <a:pt x="13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870800" y="767250"/>
              <a:ext cx="35350" cy="16275"/>
            </a:xfrm>
            <a:custGeom>
              <a:avLst/>
              <a:gdLst/>
              <a:ahLst/>
              <a:cxnLst/>
              <a:rect l="l" t="t" r="r" b="b"/>
              <a:pathLst>
                <a:path w="1414" h="651" extrusionOk="0">
                  <a:moveTo>
                    <a:pt x="896" y="1"/>
                  </a:moveTo>
                  <a:cubicBezTo>
                    <a:pt x="717" y="21"/>
                    <a:pt x="597" y="100"/>
                    <a:pt x="498" y="220"/>
                  </a:cubicBezTo>
                  <a:cubicBezTo>
                    <a:pt x="319" y="279"/>
                    <a:pt x="160" y="339"/>
                    <a:pt x="1" y="419"/>
                  </a:cubicBezTo>
                  <a:cubicBezTo>
                    <a:pt x="1" y="592"/>
                    <a:pt x="54" y="651"/>
                    <a:pt x="134" y="651"/>
                  </a:cubicBezTo>
                  <a:cubicBezTo>
                    <a:pt x="192" y="651"/>
                    <a:pt x="264" y="620"/>
                    <a:pt x="339" y="578"/>
                  </a:cubicBezTo>
                  <a:cubicBezTo>
                    <a:pt x="458" y="578"/>
                    <a:pt x="558" y="538"/>
                    <a:pt x="657" y="538"/>
                  </a:cubicBezTo>
                  <a:cubicBezTo>
                    <a:pt x="796" y="478"/>
                    <a:pt x="936" y="498"/>
                    <a:pt x="1035" y="399"/>
                  </a:cubicBezTo>
                  <a:cubicBezTo>
                    <a:pt x="1194" y="379"/>
                    <a:pt x="1314" y="319"/>
                    <a:pt x="1413" y="220"/>
                  </a:cubicBezTo>
                  <a:cubicBezTo>
                    <a:pt x="1294" y="180"/>
                    <a:pt x="1194" y="140"/>
                    <a:pt x="1055" y="100"/>
                  </a:cubicBezTo>
                  <a:cubicBezTo>
                    <a:pt x="1035" y="21"/>
                    <a:pt x="99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974250" y="774150"/>
              <a:ext cx="17425" cy="16000"/>
            </a:xfrm>
            <a:custGeom>
              <a:avLst/>
              <a:gdLst/>
              <a:ahLst/>
              <a:cxnLst/>
              <a:rect l="l" t="t" r="r" b="b"/>
              <a:pathLst>
                <a:path w="697" h="640" extrusionOk="0">
                  <a:moveTo>
                    <a:pt x="444" y="1"/>
                  </a:moveTo>
                  <a:cubicBezTo>
                    <a:pt x="346" y="1"/>
                    <a:pt x="229" y="68"/>
                    <a:pt x="124" y="68"/>
                  </a:cubicBezTo>
                  <a:cubicBezTo>
                    <a:pt x="109" y="68"/>
                    <a:pt x="94" y="66"/>
                    <a:pt x="80" y="63"/>
                  </a:cubicBezTo>
                  <a:cubicBezTo>
                    <a:pt x="60" y="63"/>
                    <a:pt x="40" y="103"/>
                    <a:pt x="0" y="103"/>
                  </a:cubicBezTo>
                  <a:cubicBezTo>
                    <a:pt x="40" y="361"/>
                    <a:pt x="0" y="620"/>
                    <a:pt x="378" y="640"/>
                  </a:cubicBezTo>
                  <a:cubicBezTo>
                    <a:pt x="557" y="521"/>
                    <a:pt x="697" y="342"/>
                    <a:pt x="597" y="123"/>
                  </a:cubicBezTo>
                  <a:cubicBezTo>
                    <a:pt x="561" y="29"/>
                    <a:pt x="507"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853400" y="777700"/>
              <a:ext cx="25875" cy="9550"/>
            </a:xfrm>
            <a:custGeom>
              <a:avLst/>
              <a:gdLst/>
              <a:ahLst/>
              <a:cxnLst/>
              <a:rect l="l" t="t" r="r" b="b"/>
              <a:pathLst>
                <a:path w="1035" h="382" extrusionOk="0">
                  <a:moveTo>
                    <a:pt x="697" y="1"/>
                  </a:moveTo>
                  <a:cubicBezTo>
                    <a:pt x="458" y="60"/>
                    <a:pt x="239" y="120"/>
                    <a:pt x="0" y="160"/>
                  </a:cubicBezTo>
                  <a:cubicBezTo>
                    <a:pt x="0" y="332"/>
                    <a:pt x="59" y="382"/>
                    <a:pt x="138" y="382"/>
                  </a:cubicBezTo>
                  <a:cubicBezTo>
                    <a:pt x="204" y="382"/>
                    <a:pt x="286" y="346"/>
                    <a:pt x="358" y="319"/>
                  </a:cubicBezTo>
                  <a:cubicBezTo>
                    <a:pt x="577" y="299"/>
                    <a:pt x="836" y="319"/>
                    <a:pt x="1035" y="160"/>
                  </a:cubicBezTo>
                  <a:cubicBezTo>
                    <a:pt x="915" y="160"/>
                    <a:pt x="756" y="12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967275" y="824950"/>
              <a:ext cx="7000" cy="30350"/>
            </a:xfrm>
            <a:custGeom>
              <a:avLst/>
              <a:gdLst/>
              <a:ahLst/>
              <a:cxnLst/>
              <a:rect l="l" t="t" r="r" b="b"/>
              <a:pathLst>
                <a:path w="280" h="1214" extrusionOk="0">
                  <a:moveTo>
                    <a:pt x="279" y="0"/>
                  </a:moveTo>
                  <a:cubicBezTo>
                    <a:pt x="41" y="398"/>
                    <a:pt x="1" y="816"/>
                    <a:pt x="279" y="1214"/>
                  </a:cubicBezTo>
                  <a:lnTo>
                    <a:pt x="2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839975" y="781675"/>
              <a:ext cx="22400" cy="9975"/>
            </a:xfrm>
            <a:custGeom>
              <a:avLst/>
              <a:gdLst/>
              <a:ahLst/>
              <a:cxnLst/>
              <a:rect l="l" t="t" r="r" b="b"/>
              <a:pathLst>
                <a:path w="896" h="399" extrusionOk="0">
                  <a:moveTo>
                    <a:pt x="199" y="1"/>
                  </a:moveTo>
                  <a:cubicBezTo>
                    <a:pt x="120" y="41"/>
                    <a:pt x="40" y="60"/>
                    <a:pt x="0" y="160"/>
                  </a:cubicBezTo>
                  <a:lnTo>
                    <a:pt x="0" y="399"/>
                  </a:lnTo>
                  <a:cubicBezTo>
                    <a:pt x="299" y="299"/>
                    <a:pt x="617" y="359"/>
                    <a:pt x="895" y="200"/>
                  </a:cubicBezTo>
                  <a:cubicBezTo>
                    <a:pt x="776" y="160"/>
                    <a:pt x="617" y="140"/>
                    <a:pt x="537" y="21"/>
                  </a:cubicBezTo>
                  <a:cubicBezTo>
                    <a:pt x="438" y="21"/>
                    <a:pt x="33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866325" y="798100"/>
              <a:ext cx="12450" cy="5975"/>
            </a:xfrm>
            <a:custGeom>
              <a:avLst/>
              <a:gdLst/>
              <a:ahLst/>
              <a:cxnLst/>
              <a:rect l="l" t="t" r="r" b="b"/>
              <a:pathLst>
                <a:path w="498" h="239" extrusionOk="0">
                  <a:moveTo>
                    <a:pt x="140" y="0"/>
                  </a:moveTo>
                  <a:cubicBezTo>
                    <a:pt x="100" y="0"/>
                    <a:pt x="40" y="40"/>
                    <a:pt x="1" y="60"/>
                  </a:cubicBezTo>
                  <a:lnTo>
                    <a:pt x="1" y="239"/>
                  </a:lnTo>
                  <a:cubicBezTo>
                    <a:pt x="180" y="199"/>
                    <a:pt x="319" y="199"/>
                    <a:pt x="498" y="179"/>
                  </a:cubicBezTo>
                  <a:cubicBezTo>
                    <a:pt x="418" y="40"/>
                    <a:pt x="27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887225" y="777075"/>
              <a:ext cx="9475" cy="3950"/>
            </a:xfrm>
            <a:custGeom>
              <a:avLst/>
              <a:gdLst/>
              <a:ahLst/>
              <a:cxnLst/>
              <a:rect l="l" t="t" r="r" b="b"/>
              <a:pathLst>
                <a:path w="379" h="158" extrusionOk="0">
                  <a:moveTo>
                    <a:pt x="304" y="1"/>
                  </a:moveTo>
                  <a:cubicBezTo>
                    <a:pt x="181" y="1"/>
                    <a:pt x="83" y="45"/>
                    <a:pt x="0" y="145"/>
                  </a:cubicBezTo>
                  <a:cubicBezTo>
                    <a:pt x="33" y="153"/>
                    <a:pt x="65" y="157"/>
                    <a:pt x="95" y="157"/>
                  </a:cubicBezTo>
                  <a:cubicBezTo>
                    <a:pt x="208" y="157"/>
                    <a:pt x="299" y="100"/>
                    <a:pt x="378" y="6"/>
                  </a:cubicBezTo>
                  <a:cubicBezTo>
                    <a:pt x="352" y="2"/>
                    <a:pt x="327"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965300" y="776975"/>
              <a:ext cx="5500" cy="3725"/>
            </a:xfrm>
            <a:custGeom>
              <a:avLst/>
              <a:gdLst/>
              <a:ahLst/>
              <a:cxnLst/>
              <a:rect l="l" t="t" r="r" b="b"/>
              <a:pathLst>
                <a:path w="220" h="149" extrusionOk="0">
                  <a:moveTo>
                    <a:pt x="151" y="1"/>
                  </a:moveTo>
                  <a:cubicBezTo>
                    <a:pt x="111" y="1"/>
                    <a:pt x="80" y="10"/>
                    <a:pt x="40" y="10"/>
                  </a:cubicBezTo>
                  <a:cubicBezTo>
                    <a:pt x="0" y="50"/>
                    <a:pt x="0" y="109"/>
                    <a:pt x="60" y="149"/>
                  </a:cubicBezTo>
                  <a:lnTo>
                    <a:pt x="219" y="10"/>
                  </a:lnTo>
                  <a:cubicBezTo>
                    <a:pt x="193" y="3"/>
                    <a:pt x="170" y="1"/>
                    <a:pt x="1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961825" y="777200"/>
              <a:ext cx="4975" cy="3500"/>
            </a:xfrm>
            <a:custGeom>
              <a:avLst/>
              <a:gdLst/>
              <a:ahLst/>
              <a:cxnLst/>
              <a:rect l="l" t="t" r="r" b="b"/>
              <a:pathLst>
                <a:path w="199" h="140" extrusionOk="0">
                  <a:moveTo>
                    <a:pt x="179" y="1"/>
                  </a:moveTo>
                  <a:cubicBezTo>
                    <a:pt x="139" y="21"/>
                    <a:pt x="60" y="21"/>
                    <a:pt x="0" y="21"/>
                  </a:cubicBezTo>
                  <a:cubicBezTo>
                    <a:pt x="80" y="41"/>
                    <a:pt x="139" y="100"/>
                    <a:pt x="199" y="140"/>
                  </a:cubicBezTo>
                  <a:cubicBezTo>
                    <a:pt x="179" y="100"/>
                    <a:pt x="17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961825" y="757375"/>
              <a:ext cx="4500" cy="2950"/>
            </a:xfrm>
            <a:custGeom>
              <a:avLst/>
              <a:gdLst/>
              <a:ahLst/>
              <a:cxnLst/>
              <a:rect l="l" t="t" r="r" b="b"/>
              <a:pathLst>
                <a:path w="180" h="118" extrusionOk="0">
                  <a:moveTo>
                    <a:pt x="94" y="1"/>
                  </a:moveTo>
                  <a:cubicBezTo>
                    <a:pt x="61" y="1"/>
                    <a:pt x="34" y="49"/>
                    <a:pt x="0" y="117"/>
                  </a:cubicBezTo>
                  <a:cubicBezTo>
                    <a:pt x="60" y="117"/>
                    <a:pt x="99" y="117"/>
                    <a:pt x="179" y="97"/>
                  </a:cubicBezTo>
                  <a:cubicBezTo>
                    <a:pt x="145" y="29"/>
                    <a:pt x="118"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993650" y="1999625"/>
              <a:ext cx="50250" cy="30100"/>
            </a:xfrm>
            <a:custGeom>
              <a:avLst/>
              <a:gdLst/>
              <a:ahLst/>
              <a:cxnLst/>
              <a:rect l="l" t="t" r="r" b="b"/>
              <a:pathLst>
                <a:path w="2010" h="1204" extrusionOk="0">
                  <a:moveTo>
                    <a:pt x="1771" y="0"/>
                  </a:moveTo>
                  <a:cubicBezTo>
                    <a:pt x="1611" y="0"/>
                    <a:pt x="1472" y="40"/>
                    <a:pt x="1313" y="80"/>
                  </a:cubicBezTo>
                  <a:lnTo>
                    <a:pt x="1094" y="159"/>
                  </a:lnTo>
                  <a:cubicBezTo>
                    <a:pt x="975" y="219"/>
                    <a:pt x="875" y="239"/>
                    <a:pt x="756" y="259"/>
                  </a:cubicBezTo>
                  <a:cubicBezTo>
                    <a:pt x="398" y="358"/>
                    <a:pt x="60" y="438"/>
                    <a:pt x="0" y="875"/>
                  </a:cubicBezTo>
                  <a:cubicBezTo>
                    <a:pt x="43" y="1091"/>
                    <a:pt x="139" y="1203"/>
                    <a:pt x="294" y="1203"/>
                  </a:cubicBezTo>
                  <a:cubicBezTo>
                    <a:pt x="353" y="1203"/>
                    <a:pt x="421" y="1187"/>
                    <a:pt x="497" y="1154"/>
                  </a:cubicBezTo>
                  <a:cubicBezTo>
                    <a:pt x="676" y="1134"/>
                    <a:pt x="816" y="1134"/>
                    <a:pt x="975" y="1114"/>
                  </a:cubicBezTo>
                  <a:cubicBezTo>
                    <a:pt x="975" y="1054"/>
                    <a:pt x="975" y="995"/>
                    <a:pt x="995" y="955"/>
                  </a:cubicBezTo>
                  <a:cubicBezTo>
                    <a:pt x="1087" y="839"/>
                    <a:pt x="1206" y="825"/>
                    <a:pt x="1325" y="825"/>
                  </a:cubicBezTo>
                  <a:cubicBezTo>
                    <a:pt x="1367" y="825"/>
                    <a:pt x="1408" y="826"/>
                    <a:pt x="1448" y="826"/>
                  </a:cubicBezTo>
                  <a:cubicBezTo>
                    <a:pt x="1491" y="826"/>
                    <a:pt x="1533" y="824"/>
                    <a:pt x="1572" y="816"/>
                  </a:cubicBezTo>
                  <a:cubicBezTo>
                    <a:pt x="1582" y="821"/>
                    <a:pt x="1594" y="823"/>
                    <a:pt x="1607" y="823"/>
                  </a:cubicBezTo>
                  <a:cubicBezTo>
                    <a:pt x="1641" y="823"/>
                    <a:pt x="1676" y="805"/>
                    <a:pt x="1691" y="776"/>
                  </a:cubicBezTo>
                  <a:cubicBezTo>
                    <a:pt x="1870" y="617"/>
                    <a:pt x="2009" y="438"/>
                    <a:pt x="1930" y="159"/>
                  </a:cubicBezTo>
                  <a:cubicBezTo>
                    <a:pt x="1910" y="80"/>
                    <a:pt x="1850" y="40"/>
                    <a:pt x="17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3035925" y="1998800"/>
              <a:ext cx="40025" cy="20225"/>
            </a:xfrm>
            <a:custGeom>
              <a:avLst/>
              <a:gdLst/>
              <a:ahLst/>
              <a:cxnLst/>
              <a:rect l="l" t="t" r="r" b="b"/>
              <a:pathLst>
                <a:path w="1601" h="809" extrusionOk="0">
                  <a:moveTo>
                    <a:pt x="1322" y="1"/>
                  </a:moveTo>
                  <a:cubicBezTo>
                    <a:pt x="1266" y="1"/>
                    <a:pt x="1208" y="8"/>
                    <a:pt x="1154" y="13"/>
                  </a:cubicBezTo>
                  <a:cubicBezTo>
                    <a:pt x="938" y="13"/>
                    <a:pt x="737" y="82"/>
                    <a:pt x="526" y="82"/>
                  </a:cubicBezTo>
                  <a:cubicBezTo>
                    <a:pt x="484" y="82"/>
                    <a:pt x="441" y="79"/>
                    <a:pt x="398" y="73"/>
                  </a:cubicBezTo>
                  <a:cubicBezTo>
                    <a:pt x="375" y="61"/>
                    <a:pt x="353" y="56"/>
                    <a:pt x="332" y="56"/>
                  </a:cubicBezTo>
                  <a:cubicBezTo>
                    <a:pt x="282" y="56"/>
                    <a:pt x="235" y="84"/>
                    <a:pt x="179" y="113"/>
                  </a:cubicBezTo>
                  <a:cubicBezTo>
                    <a:pt x="119" y="371"/>
                    <a:pt x="60" y="590"/>
                    <a:pt x="0" y="809"/>
                  </a:cubicBezTo>
                  <a:cubicBezTo>
                    <a:pt x="451" y="790"/>
                    <a:pt x="831" y="487"/>
                    <a:pt x="1308" y="487"/>
                  </a:cubicBezTo>
                  <a:cubicBezTo>
                    <a:pt x="1336" y="487"/>
                    <a:pt x="1364" y="488"/>
                    <a:pt x="1393" y="491"/>
                  </a:cubicBezTo>
                  <a:lnTo>
                    <a:pt x="1572" y="312"/>
                  </a:lnTo>
                  <a:cubicBezTo>
                    <a:pt x="1601" y="51"/>
                    <a:pt x="1471"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3018500" y="2016950"/>
              <a:ext cx="14450" cy="6575"/>
            </a:xfrm>
            <a:custGeom>
              <a:avLst/>
              <a:gdLst/>
              <a:ahLst/>
              <a:cxnLst/>
              <a:rect l="l" t="t" r="r" b="b"/>
              <a:pathLst>
                <a:path w="578" h="263" extrusionOk="0">
                  <a:moveTo>
                    <a:pt x="269" y="0"/>
                  </a:moveTo>
                  <a:cubicBezTo>
                    <a:pt x="151" y="0"/>
                    <a:pt x="57" y="71"/>
                    <a:pt x="1" y="262"/>
                  </a:cubicBezTo>
                  <a:cubicBezTo>
                    <a:pt x="37" y="262"/>
                    <a:pt x="73" y="263"/>
                    <a:pt x="109" y="263"/>
                  </a:cubicBezTo>
                  <a:cubicBezTo>
                    <a:pt x="271" y="263"/>
                    <a:pt x="431" y="249"/>
                    <a:pt x="578" y="103"/>
                  </a:cubicBezTo>
                  <a:cubicBezTo>
                    <a:pt x="465" y="42"/>
                    <a:pt x="360"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3111000" y="2015025"/>
              <a:ext cx="2525" cy="1525"/>
            </a:xfrm>
            <a:custGeom>
              <a:avLst/>
              <a:gdLst/>
              <a:ahLst/>
              <a:cxnLst/>
              <a:rect l="l" t="t" r="r" b="b"/>
              <a:pathLst>
                <a:path w="101" h="61" extrusionOk="0">
                  <a:moveTo>
                    <a:pt x="100" y="1"/>
                  </a:moveTo>
                  <a:lnTo>
                    <a:pt x="100" y="1"/>
                  </a:lnTo>
                  <a:cubicBezTo>
                    <a:pt x="41" y="21"/>
                    <a:pt x="1" y="41"/>
                    <a:pt x="60" y="60"/>
                  </a:cubicBezTo>
                  <a:cubicBezTo>
                    <a:pt x="80" y="60"/>
                    <a:pt x="8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090525" y="2127000"/>
              <a:ext cx="30350" cy="16850"/>
            </a:xfrm>
            <a:custGeom>
              <a:avLst/>
              <a:gdLst/>
              <a:ahLst/>
              <a:cxnLst/>
              <a:rect l="l" t="t" r="r" b="b"/>
              <a:pathLst>
                <a:path w="1214" h="674" extrusionOk="0">
                  <a:moveTo>
                    <a:pt x="615" y="0"/>
                  </a:moveTo>
                  <a:cubicBezTo>
                    <a:pt x="456" y="0"/>
                    <a:pt x="305" y="30"/>
                    <a:pt x="179" y="157"/>
                  </a:cubicBezTo>
                  <a:cubicBezTo>
                    <a:pt x="119" y="216"/>
                    <a:pt x="0" y="296"/>
                    <a:pt x="20" y="336"/>
                  </a:cubicBezTo>
                  <a:cubicBezTo>
                    <a:pt x="139" y="674"/>
                    <a:pt x="497" y="515"/>
                    <a:pt x="736" y="634"/>
                  </a:cubicBezTo>
                  <a:cubicBezTo>
                    <a:pt x="770" y="651"/>
                    <a:pt x="803" y="659"/>
                    <a:pt x="834" y="659"/>
                  </a:cubicBezTo>
                  <a:cubicBezTo>
                    <a:pt x="982" y="659"/>
                    <a:pt x="1091" y="484"/>
                    <a:pt x="1174" y="336"/>
                  </a:cubicBezTo>
                  <a:cubicBezTo>
                    <a:pt x="1213" y="256"/>
                    <a:pt x="1194" y="197"/>
                    <a:pt x="1114" y="117"/>
                  </a:cubicBezTo>
                  <a:cubicBezTo>
                    <a:pt x="1034" y="57"/>
                    <a:pt x="975" y="37"/>
                    <a:pt x="895" y="17"/>
                  </a:cubicBezTo>
                  <a:cubicBezTo>
                    <a:pt x="801" y="10"/>
                    <a:pt x="707" y="0"/>
                    <a:pt x="6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071625" y="2127925"/>
              <a:ext cx="12450" cy="11025"/>
            </a:xfrm>
            <a:custGeom>
              <a:avLst/>
              <a:gdLst/>
              <a:ahLst/>
              <a:cxnLst/>
              <a:rect l="l" t="t" r="r" b="b"/>
              <a:pathLst>
                <a:path w="498" h="441" extrusionOk="0">
                  <a:moveTo>
                    <a:pt x="179" y="0"/>
                  </a:moveTo>
                  <a:cubicBezTo>
                    <a:pt x="139" y="120"/>
                    <a:pt x="0" y="219"/>
                    <a:pt x="139" y="378"/>
                  </a:cubicBezTo>
                  <a:cubicBezTo>
                    <a:pt x="171" y="421"/>
                    <a:pt x="209" y="441"/>
                    <a:pt x="249" y="441"/>
                  </a:cubicBezTo>
                  <a:cubicBezTo>
                    <a:pt x="284" y="441"/>
                    <a:pt x="321" y="426"/>
                    <a:pt x="358" y="398"/>
                  </a:cubicBezTo>
                  <a:cubicBezTo>
                    <a:pt x="497" y="279"/>
                    <a:pt x="378" y="160"/>
                    <a:pt x="358" y="20"/>
                  </a:cubicBezTo>
                  <a:cubicBezTo>
                    <a:pt x="298" y="20"/>
                    <a:pt x="239"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3825" y="2136375"/>
              <a:ext cx="8975" cy="9475"/>
            </a:xfrm>
            <a:custGeom>
              <a:avLst/>
              <a:gdLst/>
              <a:ahLst/>
              <a:cxnLst/>
              <a:rect l="l" t="t" r="r" b="b"/>
              <a:pathLst>
                <a:path w="359" h="379" extrusionOk="0">
                  <a:moveTo>
                    <a:pt x="1" y="1"/>
                  </a:moveTo>
                  <a:cubicBezTo>
                    <a:pt x="1" y="140"/>
                    <a:pt x="41" y="279"/>
                    <a:pt x="160" y="379"/>
                  </a:cubicBezTo>
                  <a:lnTo>
                    <a:pt x="240" y="359"/>
                  </a:lnTo>
                  <a:cubicBezTo>
                    <a:pt x="299" y="299"/>
                    <a:pt x="339" y="259"/>
                    <a:pt x="339" y="219"/>
                  </a:cubicBezTo>
                  <a:cubicBezTo>
                    <a:pt x="359" y="160"/>
                    <a:pt x="359" y="100"/>
                    <a:pt x="359" y="60"/>
                  </a:cubicBezTo>
                  <a:cubicBezTo>
                    <a:pt x="259" y="40"/>
                    <a:pt x="14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27800" y="2143300"/>
              <a:ext cx="9475" cy="5525"/>
            </a:xfrm>
            <a:custGeom>
              <a:avLst/>
              <a:gdLst/>
              <a:ahLst/>
              <a:cxnLst/>
              <a:rect l="l" t="t" r="r" b="b"/>
              <a:pathLst>
                <a:path w="379" h="221" extrusionOk="0">
                  <a:moveTo>
                    <a:pt x="225" y="0"/>
                  </a:moveTo>
                  <a:cubicBezTo>
                    <a:pt x="167" y="0"/>
                    <a:pt x="97" y="24"/>
                    <a:pt x="21" y="62"/>
                  </a:cubicBezTo>
                  <a:lnTo>
                    <a:pt x="1" y="82"/>
                  </a:lnTo>
                  <a:cubicBezTo>
                    <a:pt x="1" y="102"/>
                    <a:pt x="21" y="161"/>
                    <a:pt x="21" y="201"/>
                  </a:cubicBezTo>
                  <a:cubicBezTo>
                    <a:pt x="140" y="201"/>
                    <a:pt x="240" y="221"/>
                    <a:pt x="379" y="221"/>
                  </a:cubicBezTo>
                  <a:cubicBezTo>
                    <a:pt x="379" y="61"/>
                    <a:pt x="318"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657350" y="2015525"/>
              <a:ext cx="34825" cy="67700"/>
            </a:xfrm>
            <a:custGeom>
              <a:avLst/>
              <a:gdLst/>
              <a:ahLst/>
              <a:cxnLst/>
              <a:rect l="l" t="t" r="r" b="b"/>
              <a:pathLst>
                <a:path w="1393" h="2708" extrusionOk="0">
                  <a:moveTo>
                    <a:pt x="398" y="1"/>
                  </a:moveTo>
                  <a:cubicBezTo>
                    <a:pt x="0" y="60"/>
                    <a:pt x="199" y="319"/>
                    <a:pt x="239" y="518"/>
                  </a:cubicBezTo>
                  <a:cubicBezTo>
                    <a:pt x="219" y="916"/>
                    <a:pt x="518" y="1194"/>
                    <a:pt x="637" y="1532"/>
                  </a:cubicBezTo>
                  <a:cubicBezTo>
                    <a:pt x="756" y="1851"/>
                    <a:pt x="1154" y="2209"/>
                    <a:pt x="756" y="2607"/>
                  </a:cubicBezTo>
                  <a:cubicBezTo>
                    <a:pt x="827" y="2677"/>
                    <a:pt x="888" y="2707"/>
                    <a:pt x="941" y="2707"/>
                  </a:cubicBezTo>
                  <a:cubicBezTo>
                    <a:pt x="1023" y="2707"/>
                    <a:pt x="1086" y="2636"/>
                    <a:pt x="1134" y="2527"/>
                  </a:cubicBezTo>
                  <a:cubicBezTo>
                    <a:pt x="1174" y="2408"/>
                    <a:pt x="1214" y="2308"/>
                    <a:pt x="1313" y="2229"/>
                  </a:cubicBezTo>
                  <a:cubicBezTo>
                    <a:pt x="1393" y="1990"/>
                    <a:pt x="1254" y="1791"/>
                    <a:pt x="1154" y="1592"/>
                  </a:cubicBezTo>
                  <a:cubicBezTo>
                    <a:pt x="916" y="1055"/>
                    <a:pt x="637" y="5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509775" y="2013975"/>
              <a:ext cx="37200" cy="52825"/>
            </a:xfrm>
            <a:custGeom>
              <a:avLst/>
              <a:gdLst/>
              <a:ahLst/>
              <a:cxnLst/>
              <a:rect l="l" t="t" r="r" b="b"/>
              <a:pathLst>
                <a:path w="1488" h="2113" extrusionOk="0">
                  <a:moveTo>
                    <a:pt x="364" y="0"/>
                  </a:moveTo>
                  <a:cubicBezTo>
                    <a:pt x="113" y="0"/>
                    <a:pt x="0" y="107"/>
                    <a:pt x="55" y="381"/>
                  </a:cubicBezTo>
                  <a:cubicBezTo>
                    <a:pt x="75" y="799"/>
                    <a:pt x="194" y="1097"/>
                    <a:pt x="632" y="1336"/>
                  </a:cubicBezTo>
                  <a:cubicBezTo>
                    <a:pt x="970" y="1495"/>
                    <a:pt x="930" y="1694"/>
                    <a:pt x="572" y="1952"/>
                  </a:cubicBezTo>
                  <a:cubicBezTo>
                    <a:pt x="696" y="2068"/>
                    <a:pt x="816" y="2112"/>
                    <a:pt x="935" y="2112"/>
                  </a:cubicBezTo>
                  <a:cubicBezTo>
                    <a:pt x="1122" y="2112"/>
                    <a:pt x="1305" y="2002"/>
                    <a:pt x="1487" y="1893"/>
                  </a:cubicBezTo>
                  <a:cubicBezTo>
                    <a:pt x="1268" y="1197"/>
                    <a:pt x="652" y="719"/>
                    <a:pt x="433" y="3"/>
                  </a:cubicBezTo>
                  <a:cubicBezTo>
                    <a:pt x="409" y="1"/>
                    <a:pt x="386" y="0"/>
                    <a:pt x="3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485775" y="2023975"/>
              <a:ext cx="25875" cy="38825"/>
            </a:xfrm>
            <a:custGeom>
              <a:avLst/>
              <a:gdLst/>
              <a:ahLst/>
              <a:cxnLst/>
              <a:rect l="l" t="t" r="r" b="b"/>
              <a:pathLst>
                <a:path w="1035" h="1553" extrusionOk="0">
                  <a:moveTo>
                    <a:pt x="140" y="1"/>
                  </a:moveTo>
                  <a:cubicBezTo>
                    <a:pt x="120" y="1"/>
                    <a:pt x="80" y="41"/>
                    <a:pt x="60" y="60"/>
                  </a:cubicBezTo>
                  <a:cubicBezTo>
                    <a:pt x="40" y="100"/>
                    <a:pt x="20" y="160"/>
                    <a:pt x="0" y="240"/>
                  </a:cubicBezTo>
                  <a:lnTo>
                    <a:pt x="0" y="339"/>
                  </a:lnTo>
                  <a:cubicBezTo>
                    <a:pt x="0" y="777"/>
                    <a:pt x="339" y="1095"/>
                    <a:pt x="458" y="1493"/>
                  </a:cubicBezTo>
                  <a:cubicBezTo>
                    <a:pt x="657" y="1513"/>
                    <a:pt x="836" y="1513"/>
                    <a:pt x="1035" y="1552"/>
                  </a:cubicBezTo>
                  <a:cubicBezTo>
                    <a:pt x="577" y="1135"/>
                    <a:pt x="637" y="399"/>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861850" y="750550"/>
              <a:ext cx="61200" cy="19225"/>
            </a:xfrm>
            <a:custGeom>
              <a:avLst/>
              <a:gdLst/>
              <a:ahLst/>
              <a:cxnLst/>
              <a:rect l="l" t="t" r="r" b="b"/>
              <a:pathLst>
                <a:path w="2448" h="769" extrusionOk="0">
                  <a:moveTo>
                    <a:pt x="1543" y="1"/>
                  </a:moveTo>
                  <a:cubicBezTo>
                    <a:pt x="1027" y="1"/>
                    <a:pt x="518" y="14"/>
                    <a:pt x="1" y="52"/>
                  </a:cubicBezTo>
                  <a:lnTo>
                    <a:pt x="1" y="191"/>
                  </a:lnTo>
                  <a:cubicBezTo>
                    <a:pt x="279" y="390"/>
                    <a:pt x="697" y="211"/>
                    <a:pt x="876" y="589"/>
                  </a:cubicBezTo>
                  <a:cubicBezTo>
                    <a:pt x="932" y="653"/>
                    <a:pt x="1000" y="666"/>
                    <a:pt x="1072" y="666"/>
                  </a:cubicBezTo>
                  <a:cubicBezTo>
                    <a:pt x="1120" y="666"/>
                    <a:pt x="1170" y="660"/>
                    <a:pt x="1219" y="660"/>
                  </a:cubicBezTo>
                  <a:cubicBezTo>
                    <a:pt x="1280" y="660"/>
                    <a:pt x="1340" y="669"/>
                    <a:pt x="1393" y="709"/>
                  </a:cubicBezTo>
                  <a:lnTo>
                    <a:pt x="1413" y="768"/>
                  </a:lnTo>
                  <a:cubicBezTo>
                    <a:pt x="1851" y="649"/>
                    <a:pt x="2010" y="172"/>
                    <a:pt x="2447" y="12"/>
                  </a:cubicBezTo>
                  <a:cubicBezTo>
                    <a:pt x="2142" y="5"/>
                    <a:pt x="1841" y="1"/>
                    <a:pt x="15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814100" y="754325"/>
              <a:ext cx="40825" cy="10250"/>
            </a:xfrm>
            <a:custGeom>
              <a:avLst/>
              <a:gdLst/>
              <a:ahLst/>
              <a:cxnLst/>
              <a:rect l="l" t="t" r="r" b="b"/>
              <a:pathLst>
                <a:path w="1633" h="410" extrusionOk="0">
                  <a:moveTo>
                    <a:pt x="279" y="1"/>
                  </a:moveTo>
                  <a:cubicBezTo>
                    <a:pt x="180" y="21"/>
                    <a:pt x="100" y="21"/>
                    <a:pt x="1" y="40"/>
                  </a:cubicBezTo>
                  <a:cubicBezTo>
                    <a:pt x="203" y="285"/>
                    <a:pt x="512" y="410"/>
                    <a:pt x="833" y="410"/>
                  </a:cubicBezTo>
                  <a:cubicBezTo>
                    <a:pt x="1112" y="410"/>
                    <a:pt x="1400" y="315"/>
                    <a:pt x="1632" y="120"/>
                  </a:cubicBezTo>
                  <a:cubicBezTo>
                    <a:pt x="1439" y="45"/>
                    <a:pt x="1246" y="29"/>
                    <a:pt x="1055" y="29"/>
                  </a:cubicBezTo>
                  <a:cubicBezTo>
                    <a:pt x="923" y="29"/>
                    <a:pt x="792" y="36"/>
                    <a:pt x="662" y="36"/>
                  </a:cubicBezTo>
                  <a:cubicBezTo>
                    <a:pt x="533" y="36"/>
                    <a:pt x="405" y="29"/>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861850" y="755100"/>
              <a:ext cx="24900" cy="11675"/>
            </a:xfrm>
            <a:custGeom>
              <a:avLst/>
              <a:gdLst/>
              <a:ahLst/>
              <a:cxnLst/>
              <a:rect l="l" t="t" r="r" b="b"/>
              <a:pathLst>
                <a:path w="996" h="467" extrusionOk="0">
                  <a:moveTo>
                    <a:pt x="518" y="1"/>
                  </a:moveTo>
                  <a:cubicBezTo>
                    <a:pt x="345" y="1"/>
                    <a:pt x="173" y="9"/>
                    <a:pt x="1" y="9"/>
                  </a:cubicBezTo>
                  <a:cubicBezTo>
                    <a:pt x="80" y="467"/>
                    <a:pt x="478" y="228"/>
                    <a:pt x="697" y="368"/>
                  </a:cubicBezTo>
                  <a:cubicBezTo>
                    <a:pt x="697" y="387"/>
                    <a:pt x="717" y="387"/>
                    <a:pt x="776" y="407"/>
                  </a:cubicBezTo>
                  <a:cubicBezTo>
                    <a:pt x="816" y="407"/>
                    <a:pt x="856" y="387"/>
                    <a:pt x="876" y="328"/>
                  </a:cubicBezTo>
                  <a:cubicBezTo>
                    <a:pt x="896" y="208"/>
                    <a:pt x="995" y="29"/>
                    <a:pt x="776" y="9"/>
                  </a:cubicBezTo>
                  <a:cubicBezTo>
                    <a:pt x="690" y="3"/>
                    <a:pt x="604"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776825" y="759750"/>
              <a:ext cx="15425" cy="8525"/>
            </a:xfrm>
            <a:custGeom>
              <a:avLst/>
              <a:gdLst/>
              <a:ahLst/>
              <a:cxnLst/>
              <a:rect l="l" t="t" r="r" b="b"/>
              <a:pathLst>
                <a:path w="617" h="341" extrusionOk="0">
                  <a:moveTo>
                    <a:pt x="261" y="1"/>
                  </a:moveTo>
                  <a:cubicBezTo>
                    <a:pt x="0" y="1"/>
                    <a:pt x="6" y="136"/>
                    <a:pt x="99" y="341"/>
                  </a:cubicBezTo>
                  <a:lnTo>
                    <a:pt x="438" y="341"/>
                  </a:lnTo>
                  <a:cubicBezTo>
                    <a:pt x="497" y="201"/>
                    <a:pt x="617" y="22"/>
                    <a:pt x="318" y="2"/>
                  </a:cubicBezTo>
                  <a:cubicBezTo>
                    <a:pt x="298" y="1"/>
                    <a:pt x="279" y="1"/>
                    <a:pt x="2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878275" y="761800"/>
              <a:ext cx="17925" cy="10675"/>
            </a:xfrm>
            <a:custGeom>
              <a:avLst/>
              <a:gdLst/>
              <a:ahLst/>
              <a:cxnLst/>
              <a:rect l="l" t="t" r="r" b="b"/>
              <a:pathLst>
                <a:path w="717" h="427" extrusionOk="0">
                  <a:moveTo>
                    <a:pt x="199" y="60"/>
                  </a:moveTo>
                  <a:cubicBezTo>
                    <a:pt x="139" y="100"/>
                    <a:pt x="99" y="100"/>
                    <a:pt x="40" y="100"/>
                  </a:cubicBezTo>
                  <a:cubicBezTo>
                    <a:pt x="40" y="139"/>
                    <a:pt x="20" y="199"/>
                    <a:pt x="0" y="239"/>
                  </a:cubicBezTo>
                  <a:lnTo>
                    <a:pt x="159" y="418"/>
                  </a:lnTo>
                  <a:cubicBezTo>
                    <a:pt x="196" y="424"/>
                    <a:pt x="231" y="427"/>
                    <a:pt x="263" y="427"/>
                  </a:cubicBezTo>
                  <a:cubicBezTo>
                    <a:pt x="442" y="427"/>
                    <a:pt x="565" y="343"/>
                    <a:pt x="716" y="259"/>
                  </a:cubicBezTo>
                  <a:cubicBezTo>
                    <a:pt x="617" y="0"/>
                    <a:pt x="358" y="119"/>
                    <a:pt x="199"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633075" y="764275"/>
              <a:ext cx="16450" cy="9350"/>
            </a:xfrm>
            <a:custGeom>
              <a:avLst/>
              <a:gdLst/>
              <a:ahLst/>
              <a:cxnLst/>
              <a:rect l="l" t="t" r="r" b="b"/>
              <a:pathLst>
                <a:path w="658" h="374" extrusionOk="0">
                  <a:moveTo>
                    <a:pt x="120" y="1"/>
                  </a:moveTo>
                  <a:cubicBezTo>
                    <a:pt x="1" y="160"/>
                    <a:pt x="180" y="219"/>
                    <a:pt x="279" y="319"/>
                  </a:cubicBezTo>
                  <a:lnTo>
                    <a:pt x="319" y="359"/>
                  </a:lnTo>
                  <a:cubicBezTo>
                    <a:pt x="349" y="369"/>
                    <a:pt x="369" y="373"/>
                    <a:pt x="389" y="373"/>
                  </a:cubicBezTo>
                  <a:cubicBezTo>
                    <a:pt x="409" y="373"/>
                    <a:pt x="429" y="369"/>
                    <a:pt x="458" y="359"/>
                  </a:cubicBezTo>
                  <a:cubicBezTo>
                    <a:pt x="518" y="239"/>
                    <a:pt x="578" y="140"/>
                    <a:pt x="657" y="20"/>
                  </a:cubicBezTo>
                  <a:cubicBezTo>
                    <a:pt x="478" y="20"/>
                    <a:pt x="299"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678850" y="764275"/>
              <a:ext cx="6475" cy="3125"/>
            </a:xfrm>
            <a:custGeom>
              <a:avLst/>
              <a:gdLst/>
              <a:ahLst/>
              <a:cxnLst/>
              <a:rect l="l" t="t" r="r" b="b"/>
              <a:pathLst>
                <a:path w="259" h="125" extrusionOk="0">
                  <a:moveTo>
                    <a:pt x="0" y="1"/>
                  </a:moveTo>
                  <a:lnTo>
                    <a:pt x="0" y="1"/>
                  </a:lnTo>
                  <a:cubicBezTo>
                    <a:pt x="56" y="28"/>
                    <a:pt x="92" y="125"/>
                    <a:pt x="157" y="125"/>
                  </a:cubicBezTo>
                  <a:cubicBezTo>
                    <a:pt x="185" y="125"/>
                    <a:pt x="217" y="108"/>
                    <a:pt x="259" y="60"/>
                  </a:cubicBezTo>
                  <a:cubicBezTo>
                    <a:pt x="159" y="40"/>
                    <a:pt x="80" y="2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700225" y="765275"/>
              <a:ext cx="3000" cy="2000"/>
            </a:xfrm>
            <a:custGeom>
              <a:avLst/>
              <a:gdLst/>
              <a:ahLst/>
              <a:cxnLst/>
              <a:rect l="l" t="t" r="r" b="b"/>
              <a:pathLst>
                <a:path w="120" h="80" extrusionOk="0">
                  <a:moveTo>
                    <a:pt x="80" y="0"/>
                  </a:moveTo>
                  <a:cubicBezTo>
                    <a:pt x="60" y="0"/>
                    <a:pt x="20" y="20"/>
                    <a:pt x="0" y="60"/>
                  </a:cubicBezTo>
                  <a:cubicBezTo>
                    <a:pt x="0" y="60"/>
                    <a:pt x="20" y="80"/>
                    <a:pt x="60" y="80"/>
                  </a:cubicBezTo>
                  <a:cubicBezTo>
                    <a:pt x="80" y="80"/>
                    <a:pt x="100" y="60"/>
                    <a:pt x="120" y="60"/>
                  </a:cubicBez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644025" y="773225"/>
              <a:ext cx="7000" cy="2125"/>
            </a:xfrm>
            <a:custGeom>
              <a:avLst/>
              <a:gdLst/>
              <a:ahLst/>
              <a:cxnLst/>
              <a:rect l="l" t="t" r="r" b="b"/>
              <a:pathLst>
                <a:path w="280" h="85" extrusionOk="0">
                  <a:moveTo>
                    <a:pt x="1" y="1"/>
                  </a:moveTo>
                  <a:cubicBezTo>
                    <a:pt x="53" y="61"/>
                    <a:pt x="93" y="84"/>
                    <a:pt x="131" y="84"/>
                  </a:cubicBezTo>
                  <a:cubicBezTo>
                    <a:pt x="179" y="84"/>
                    <a:pt x="223" y="46"/>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74550" y="2143700"/>
              <a:ext cx="72650" cy="22050"/>
            </a:xfrm>
            <a:custGeom>
              <a:avLst/>
              <a:gdLst/>
              <a:ahLst/>
              <a:cxnLst/>
              <a:rect l="l" t="t" r="r" b="b"/>
              <a:pathLst>
                <a:path w="2906" h="882" extrusionOk="0">
                  <a:moveTo>
                    <a:pt x="508" y="1"/>
                  </a:moveTo>
                  <a:cubicBezTo>
                    <a:pt x="364" y="1"/>
                    <a:pt x="220" y="26"/>
                    <a:pt x="80" y="66"/>
                  </a:cubicBezTo>
                  <a:lnTo>
                    <a:pt x="41" y="145"/>
                  </a:lnTo>
                  <a:cubicBezTo>
                    <a:pt x="1" y="245"/>
                    <a:pt x="41" y="364"/>
                    <a:pt x="21" y="463"/>
                  </a:cubicBezTo>
                  <a:cubicBezTo>
                    <a:pt x="339" y="682"/>
                    <a:pt x="777" y="523"/>
                    <a:pt x="1115" y="762"/>
                  </a:cubicBezTo>
                  <a:cubicBezTo>
                    <a:pt x="1433" y="762"/>
                    <a:pt x="1771" y="782"/>
                    <a:pt x="2109" y="782"/>
                  </a:cubicBezTo>
                  <a:cubicBezTo>
                    <a:pt x="2408" y="742"/>
                    <a:pt x="2806" y="881"/>
                    <a:pt x="2846" y="384"/>
                  </a:cubicBezTo>
                  <a:cubicBezTo>
                    <a:pt x="2905" y="324"/>
                    <a:pt x="2885" y="265"/>
                    <a:pt x="2806" y="265"/>
                  </a:cubicBezTo>
                  <a:cubicBezTo>
                    <a:pt x="2763" y="269"/>
                    <a:pt x="2721" y="272"/>
                    <a:pt x="2679" y="272"/>
                  </a:cubicBezTo>
                  <a:cubicBezTo>
                    <a:pt x="2544" y="272"/>
                    <a:pt x="2415" y="246"/>
                    <a:pt x="2308" y="185"/>
                  </a:cubicBezTo>
                  <a:cubicBezTo>
                    <a:pt x="2129" y="125"/>
                    <a:pt x="1911" y="165"/>
                    <a:pt x="1751" y="125"/>
                  </a:cubicBezTo>
                  <a:cubicBezTo>
                    <a:pt x="1741" y="135"/>
                    <a:pt x="1722" y="140"/>
                    <a:pt x="1702" y="140"/>
                  </a:cubicBezTo>
                  <a:cubicBezTo>
                    <a:pt x="1682" y="140"/>
                    <a:pt x="1662" y="135"/>
                    <a:pt x="1652" y="125"/>
                  </a:cubicBezTo>
                  <a:cubicBezTo>
                    <a:pt x="1612" y="145"/>
                    <a:pt x="1572" y="155"/>
                    <a:pt x="1533" y="155"/>
                  </a:cubicBezTo>
                  <a:cubicBezTo>
                    <a:pt x="1493" y="155"/>
                    <a:pt x="1453" y="145"/>
                    <a:pt x="1413" y="125"/>
                  </a:cubicBezTo>
                  <a:cubicBezTo>
                    <a:pt x="1342" y="134"/>
                    <a:pt x="1267" y="143"/>
                    <a:pt x="1193" y="143"/>
                  </a:cubicBezTo>
                  <a:cubicBezTo>
                    <a:pt x="1102" y="143"/>
                    <a:pt x="1013" y="129"/>
                    <a:pt x="936" y="86"/>
                  </a:cubicBezTo>
                  <a:cubicBezTo>
                    <a:pt x="797" y="26"/>
                    <a:pt x="652"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410775" y="2183125"/>
              <a:ext cx="21425" cy="15175"/>
            </a:xfrm>
            <a:custGeom>
              <a:avLst/>
              <a:gdLst/>
              <a:ahLst/>
              <a:cxnLst/>
              <a:rect l="l" t="t" r="r" b="b"/>
              <a:pathLst>
                <a:path w="857" h="607" extrusionOk="0">
                  <a:moveTo>
                    <a:pt x="558" y="0"/>
                  </a:moveTo>
                  <a:cubicBezTo>
                    <a:pt x="319" y="60"/>
                    <a:pt x="1" y="0"/>
                    <a:pt x="1" y="378"/>
                  </a:cubicBezTo>
                  <a:cubicBezTo>
                    <a:pt x="120" y="418"/>
                    <a:pt x="260" y="418"/>
                    <a:pt x="339" y="557"/>
                  </a:cubicBezTo>
                  <a:cubicBezTo>
                    <a:pt x="452" y="570"/>
                    <a:pt x="565" y="606"/>
                    <a:pt x="673" y="606"/>
                  </a:cubicBezTo>
                  <a:cubicBezTo>
                    <a:pt x="736" y="606"/>
                    <a:pt x="798" y="594"/>
                    <a:pt x="856" y="557"/>
                  </a:cubicBezTo>
                  <a:lnTo>
                    <a:pt x="856" y="60"/>
                  </a:lnTo>
                  <a:cubicBezTo>
                    <a:pt x="757" y="40"/>
                    <a:pt x="657"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73450" y="1501300"/>
              <a:ext cx="26900" cy="84075"/>
            </a:xfrm>
            <a:custGeom>
              <a:avLst/>
              <a:gdLst/>
              <a:ahLst/>
              <a:cxnLst/>
              <a:rect l="l" t="t" r="r" b="b"/>
              <a:pathLst>
                <a:path w="1076" h="3363" extrusionOk="0">
                  <a:moveTo>
                    <a:pt x="299" y="1"/>
                  </a:moveTo>
                  <a:cubicBezTo>
                    <a:pt x="1" y="816"/>
                    <a:pt x="200" y="1612"/>
                    <a:pt x="299" y="2447"/>
                  </a:cubicBezTo>
                  <a:cubicBezTo>
                    <a:pt x="558" y="2706"/>
                    <a:pt x="319" y="2766"/>
                    <a:pt x="120" y="2805"/>
                  </a:cubicBezTo>
                  <a:cubicBezTo>
                    <a:pt x="21" y="3044"/>
                    <a:pt x="180" y="3163"/>
                    <a:pt x="299" y="3303"/>
                  </a:cubicBezTo>
                  <a:cubicBezTo>
                    <a:pt x="399" y="3343"/>
                    <a:pt x="498" y="3343"/>
                    <a:pt x="598" y="3362"/>
                  </a:cubicBezTo>
                  <a:cubicBezTo>
                    <a:pt x="1075" y="3343"/>
                    <a:pt x="916" y="3044"/>
                    <a:pt x="856" y="2766"/>
                  </a:cubicBezTo>
                  <a:cubicBezTo>
                    <a:pt x="856" y="2487"/>
                    <a:pt x="856" y="2189"/>
                    <a:pt x="677" y="1950"/>
                  </a:cubicBezTo>
                  <a:cubicBezTo>
                    <a:pt x="339" y="1691"/>
                    <a:pt x="558" y="1313"/>
                    <a:pt x="478" y="955"/>
                  </a:cubicBezTo>
                  <a:cubicBezTo>
                    <a:pt x="419" y="657"/>
                    <a:pt x="598" y="27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262475" y="1394375"/>
              <a:ext cx="55725" cy="25400"/>
            </a:xfrm>
            <a:custGeom>
              <a:avLst/>
              <a:gdLst/>
              <a:ahLst/>
              <a:cxnLst/>
              <a:rect l="l" t="t" r="r" b="b"/>
              <a:pathLst>
                <a:path w="2229" h="1016" extrusionOk="0">
                  <a:moveTo>
                    <a:pt x="1632" y="1"/>
                  </a:moveTo>
                  <a:cubicBezTo>
                    <a:pt x="1532" y="120"/>
                    <a:pt x="1413" y="160"/>
                    <a:pt x="1274" y="160"/>
                  </a:cubicBezTo>
                  <a:cubicBezTo>
                    <a:pt x="1135" y="319"/>
                    <a:pt x="916" y="299"/>
                    <a:pt x="737" y="319"/>
                  </a:cubicBezTo>
                  <a:cubicBezTo>
                    <a:pt x="717" y="359"/>
                    <a:pt x="697" y="398"/>
                    <a:pt x="697" y="398"/>
                  </a:cubicBezTo>
                  <a:cubicBezTo>
                    <a:pt x="637" y="379"/>
                    <a:pt x="617" y="359"/>
                    <a:pt x="578" y="319"/>
                  </a:cubicBezTo>
                  <a:lnTo>
                    <a:pt x="399" y="319"/>
                  </a:lnTo>
                  <a:cubicBezTo>
                    <a:pt x="319" y="458"/>
                    <a:pt x="200" y="498"/>
                    <a:pt x="40" y="558"/>
                  </a:cubicBezTo>
                  <a:cubicBezTo>
                    <a:pt x="40" y="697"/>
                    <a:pt x="21" y="876"/>
                    <a:pt x="1" y="1015"/>
                  </a:cubicBezTo>
                  <a:cubicBezTo>
                    <a:pt x="418" y="717"/>
                    <a:pt x="975" y="856"/>
                    <a:pt x="1393" y="597"/>
                  </a:cubicBezTo>
                  <a:cubicBezTo>
                    <a:pt x="1397" y="595"/>
                    <a:pt x="1402" y="594"/>
                    <a:pt x="1408" y="594"/>
                  </a:cubicBezTo>
                  <a:cubicBezTo>
                    <a:pt x="1454" y="594"/>
                    <a:pt x="1541" y="661"/>
                    <a:pt x="1612" y="697"/>
                  </a:cubicBezTo>
                  <a:cubicBezTo>
                    <a:pt x="1831" y="558"/>
                    <a:pt x="2229" y="577"/>
                    <a:pt x="2129" y="160"/>
                  </a:cubicBezTo>
                  <a:cubicBezTo>
                    <a:pt x="1970" y="100"/>
                    <a:pt x="1811" y="60"/>
                    <a:pt x="1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302275" y="1382425"/>
              <a:ext cx="36825" cy="32375"/>
            </a:xfrm>
            <a:custGeom>
              <a:avLst/>
              <a:gdLst/>
              <a:ahLst/>
              <a:cxnLst/>
              <a:rect l="l" t="t" r="r" b="b"/>
              <a:pathLst>
                <a:path w="1473" h="1295" extrusionOk="0">
                  <a:moveTo>
                    <a:pt x="1021" y="1"/>
                  </a:moveTo>
                  <a:cubicBezTo>
                    <a:pt x="916" y="1"/>
                    <a:pt x="802" y="44"/>
                    <a:pt x="676" y="140"/>
                  </a:cubicBezTo>
                  <a:cubicBezTo>
                    <a:pt x="736" y="300"/>
                    <a:pt x="716" y="479"/>
                    <a:pt x="537" y="598"/>
                  </a:cubicBezTo>
                  <a:cubicBezTo>
                    <a:pt x="478" y="876"/>
                    <a:pt x="139" y="896"/>
                    <a:pt x="20" y="1155"/>
                  </a:cubicBezTo>
                  <a:cubicBezTo>
                    <a:pt x="20" y="1195"/>
                    <a:pt x="20" y="1254"/>
                    <a:pt x="0" y="1294"/>
                  </a:cubicBezTo>
                  <a:cubicBezTo>
                    <a:pt x="617" y="1175"/>
                    <a:pt x="1034" y="757"/>
                    <a:pt x="1472" y="339"/>
                  </a:cubicBezTo>
                  <a:cubicBezTo>
                    <a:pt x="1347" y="127"/>
                    <a:pt x="1198" y="1"/>
                    <a:pt x="10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3096100" y="1562325"/>
              <a:ext cx="63175" cy="174725"/>
            </a:xfrm>
            <a:custGeom>
              <a:avLst/>
              <a:gdLst/>
              <a:ahLst/>
              <a:cxnLst/>
              <a:rect l="l" t="t" r="r" b="b"/>
              <a:pathLst>
                <a:path w="2527" h="6989" extrusionOk="0">
                  <a:moveTo>
                    <a:pt x="2029" y="1"/>
                  </a:moveTo>
                  <a:cubicBezTo>
                    <a:pt x="1876" y="1"/>
                    <a:pt x="1722" y="38"/>
                    <a:pt x="1572" y="66"/>
                  </a:cubicBezTo>
                  <a:cubicBezTo>
                    <a:pt x="1432" y="106"/>
                    <a:pt x="1293" y="106"/>
                    <a:pt x="1154" y="106"/>
                  </a:cubicBezTo>
                  <a:cubicBezTo>
                    <a:pt x="1118" y="108"/>
                    <a:pt x="1083" y="108"/>
                    <a:pt x="1046" y="108"/>
                  </a:cubicBezTo>
                  <a:cubicBezTo>
                    <a:pt x="935" y="108"/>
                    <a:pt x="821" y="102"/>
                    <a:pt x="708" y="102"/>
                  </a:cubicBezTo>
                  <a:cubicBezTo>
                    <a:pt x="445" y="102"/>
                    <a:pt x="190" y="136"/>
                    <a:pt x="0" y="364"/>
                  </a:cubicBezTo>
                  <a:cubicBezTo>
                    <a:pt x="40" y="703"/>
                    <a:pt x="298" y="663"/>
                    <a:pt x="497" y="703"/>
                  </a:cubicBezTo>
                  <a:cubicBezTo>
                    <a:pt x="696" y="742"/>
                    <a:pt x="855" y="802"/>
                    <a:pt x="875" y="1041"/>
                  </a:cubicBezTo>
                  <a:cubicBezTo>
                    <a:pt x="875" y="1200"/>
                    <a:pt x="895" y="1339"/>
                    <a:pt x="975" y="1498"/>
                  </a:cubicBezTo>
                  <a:cubicBezTo>
                    <a:pt x="975" y="2553"/>
                    <a:pt x="895" y="3587"/>
                    <a:pt x="239" y="4482"/>
                  </a:cubicBezTo>
                  <a:cubicBezTo>
                    <a:pt x="159" y="4741"/>
                    <a:pt x="159" y="5019"/>
                    <a:pt x="358" y="5238"/>
                  </a:cubicBezTo>
                  <a:cubicBezTo>
                    <a:pt x="385" y="5242"/>
                    <a:pt x="409" y="5243"/>
                    <a:pt x="430" y="5243"/>
                  </a:cubicBezTo>
                  <a:cubicBezTo>
                    <a:pt x="488" y="5243"/>
                    <a:pt x="527" y="5231"/>
                    <a:pt x="553" y="5212"/>
                  </a:cubicBezTo>
                  <a:lnTo>
                    <a:pt x="553" y="5212"/>
                  </a:lnTo>
                  <a:cubicBezTo>
                    <a:pt x="484" y="5559"/>
                    <a:pt x="448" y="5978"/>
                    <a:pt x="398" y="6412"/>
                  </a:cubicBezTo>
                  <a:cubicBezTo>
                    <a:pt x="378" y="6670"/>
                    <a:pt x="279" y="6969"/>
                    <a:pt x="696" y="6989"/>
                  </a:cubicBezTo>
                  <a:cubicBezTo>
                    <a:pt x="836" y="6710"/>
                    <a:pt x="855" y="6432"/>
                    <a:pt x="875" y="6173"/>
                  </a:cubicBezTo>
                  <a:cubicBezTo>
                    <a:pt x="895" y="5676"/>
                    <a:pt x="975" y="5198"/>
                    <a:pt x="1034" y="4701"/>
                  </a:cubicBezTo>
                  <a:cubicBezTo>
                    <a:pt x="1154" y="3488"/>
                    <a:pt x="1552" y="2294"/>
                    <a:pt x="1870" y="1061"/>
                  </a:cubicBezTo>
                  <a:cubicBezTo>
                    <a:pt x="1950" y="722"/>
                    <a:pt x="2148" y="364"/>
                    <a:pt x="2526" y="205"/>
                  </a:cubicBezTo>
                  <a:cubicBezTo>
                    <a:pt x="2369" y="47"/>
                    <a:pt x="2200" y="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3129400" y="1541575"/>
              <a:ext cx="87550" cy="29875"/>
            </a:xfrm>
            <a:custGeom>
              <a:avLst/>
              <a:gdLst/>
              <a:ahLst/>
              <a:cxnLst/>
              <a:rect l="l" t="t" r="r" b="b"/>
              <a:pathLst>
                <a:path w="3502" h="1195" extrusionOk="0">
                  <a:moveTo>
                    <a:pt x="2925" y="1"/>
                  </a:moveTo>
                  <a:lnTo>
                    <a:pt x="2925" y="1"/>
                  </a:lnTo>
                  <a:cubicBezTo>
                    <a:pt x="2030" y="299"/>
                    <a:pt x="1055" y="140"/>
                    <a:pt x="200" y="498"/>
                  </a:cubicBezTo>
                  <a:cubicBezTo>
                    <a:pt x="120" y="578"/>
                    <a:pt x="41" y="637"/>
                    <a:pt x="21" y="737"/>
                  </a:cubicBezTo>
                  <a:cubicBezTo>
                    <a:pt x="1" y="956"/>
                    <a:pt x="120" y="1075"/>
                    <a:pt x="240" y="1194"/>
                  </a:cubicBezTo>
                  <a:cubicBezTo>
                    <a:pt x="460" y="1092"/>
                    <a:pt x="680" y="1032"/>
                    <a:pt x="909" y="1032"/>
                  </a:cubicBezTo>
                  <a:cubicBezTo>
                    <a:pt x="990" y="1032"/>
                    <a:pt x="1071" y="1040"/>
                    <a:pt x="1155" y="1055"/>
                  </a:cubicBezTo>
                  <a:cubicBezTo>
                    <a:pt x="1266" y="1059"/>
                    <a:pt x="1378" y="1061"/>
                    <a:pt x="1490" y="1061"/>
                  </a:cubicBezTo>
                  <a:cubicBezTo>
                    <a:pt x="1955" y="1061"/>
                    <a:pt x="2420" y="1020"/>
                    <a:pt x="2885" y="876"/>
                  </a:cubicBezTo>
                  <a:cubicBezTo>
                    <a:pt x="3502" y="478"/>
                    <a:pt x="3502" y="379"/>
                    <a:pt x="29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3165225" y="1511750"/>
              <a:ext cx="49250" cy="22225"/>
            </a:xfrm>
            <a:custGeom>
              <a:avLst/>
              <a:gdLst/>
              <a:ahLst/>
              <a:cxnLst/>
              <a:rect l="l" t="t" r="r" b="b"/>
              <a:pathLst>
                <a:path w="1970" h="889" extrusionOk="0">
                  <a:moveTo>
                    <a:pt x="1572" y="0"/>
                  </a:moveTo>
                  <a:cubicBezTo>
                    <a:pt x="1512" y="17"/>
                    <a:pt x="1451" y="22"/>
                    <a:pt x="1389" y="22"/>
                  </a:cubicBezTo>
                  <a:cubicBezTo>
                    <a:pt x="1291" y="22"/>
                    <a:pt x="1190" y="9"/>
                    <a:pt x="1091" y="9"/>
                  </a:cubicBezTo>
                  <a:cubicBezTo>
                    <a:pt x="960" y="9"/>
                    <a:pt x="832" y="32"/>
                    <a:pt x="716" y="140"/>
                  </a:cubicBezTo>
                  <a:lnTo>
                    <a:pt x="676" y="179"/>
                  </a:lnTo>
                  <a:cubicBezTo>
                    <a:pt x="671" y="185"/>
                    <a:pt x="663" y="187"/>
                    <a:pt x="653" y="187"/>
                  </a:cubicBezTo>
                  <a:cubicBezTo>
                    <a:pt x="627" y="187"/>
                    <a:pt x="592" y="169"/>
                    <a:pt x="577" y="140"/>
                  </a:cubicBezTo>
                  <a:cubicBezTo>
                    <a:pt x="497" y="159"/>
                    <a:pt x="418" y="159"/>
                    <a:pt x="358" y="179"/>
                  </a:cubicBezTo>
                  <a:cubicBezTo>
                    <a:pt x="80" y="358"/>
                    <a:pt x="0" y="577"/>
                    <a:pt x="219" y="856"/>
                  </a:cubicBezTo>
                  <a:cubicBezTo>
                    <a:pt x="266" y="879"/>
                    <a:pt x="312" y="889"/>
                    <a:pt x="363" y="889"/>
                  </a:cubicBezTo>
                  <a:cubicBezTo>
                    <a:pt x="399" y="889"/>
                    <a:pt x="436" y="884"/>
                    <a:pt x="478" y="876"/>
                  </a:cubicBezTo>
                  <a:cubicBezTo>
                    <a:pt x="756" y="697"/>
                    <a:pt x="1094" y="756"/>
                    <a:pt x="1393" y="677"/>
                  </a:cubicBezTo>
                  <a:cubicBezTo>
                    <a:pt x="1651" y="597"/>
                    <a:pt x="1969" y="577"/>
                    <a:pt x="1771" y="179"/>
                  </a:cubicBezTo>
                  <a:cubicBezTo>
                    <a:pt x="1691" y="140"/>
                    <a:pt x="1651" y="6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3197050" y="1525900"/>
              <a:ext cx="21900" cy="37600"/>
            </a:xfrm>
            <a:custGeom>
              <a:avLst/>
              <a:gdLst/>
              <a:ahLst/>
              <a:cxnLst/>
              <a:rect l="l" t="t" r="r" b="b"/>
              <a:pathLst>
                <a:path w="876" h="1504" extrusionOk="0">
                  <a:moveTo>
                    <a:pt x="453" y="1"/>
                  </a:moveTo>
                  <a:cubicBezTo>
                    <a:pt x="419" y="1"/>
                    <a:pt x="381" y="5"/>
                    <a:pt x="338" y="11"/>
                  </a:cubicBezTo>
                  <a:cubicBezTo>
                    <a:pt x="279" y="71"/>
                    <a:pt x="239" y="131"/>
                    <a:pt x="239" y="210"/>
                  </a:cubicBezTo>
                  <a:cubicBezTo>
                    <a:pt x="299" y="290"/>
                    <a:pt x="338" y="329"/>
                    <a:pt x="398" y="389"/>
                  </a:cubicBezTo>
                  <a:cubicBezTo>
                    <a:pt x="358" y="379"/>
                    <a:pt x="319" y="374"/>
                    <a:pt x="281" y="374"/>
                  </a:cubicBezTo>
                  <a:cubicBezTo>
                    <a:pt x="244" y="374"/>
                    <a:pt x="209" y="379"/>
                    <a:pt x="179" y="389"/>
                  </a:cubicBezTo>
                  <a:cubicBezTo>
                    <a:pt x="40" y="508"/>
                    <a:pt x="0" y="628"/>
                    <a:pt x="140" y="787"/>
                  </a:cubicBezTo>
                  <a:cubicBezTo>
                    <a:pt x="597" y="1006"/>
                    <a:pt x="597" y="1006"/>
                    <a:pt x="140" y="1503"/>
                  </a:cubicBezTo>
                  <a:cubicBezTo>
                    <a:pt x="836" y="1384"/>
                    <a:pt x="876" y="1364"/>
                    <a:pt x="796" y="727"/>
                  </a:cubicBezTo>
                  <a:cubicBezTo>
                    <a:pt x="756" y="508"/>
                    <a:pt x="716" y="310"/>
                    <a:pt x="677" y="91"/>
                  </a:cubicBezTo>
                  <a:cubicBezTo>
                    <a:pt x="594" y="22"/>
                    <a:pt x="531"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3174175" y="1516225"/>
              <a:ext cx="40800" cy="19625"/>
            </a:xfrm>
            <a:custGeom>
              <a:avLst/>
              <a:gdLst/>
              <a:ahLst/>
              <a:cxnLst/>
              <a:rect l="l" t="t" r="r" b="b"/>
              <a:pathLst>
                <a:path w="1632" h="785" extrusionOk="0">
                  <a:moveTo>
                    <a:pt x="1393" y="0"/>
                  </a:moveTo>
                  <a:cubicBezTo>
                    <a:pt x="1343" y="261"/>
                    <a:pt x="1178" y="297"/>
                    <a:pt x="1002" y="297"/>
                  </a:cubicBezTo>
                  <a:cubicBezTo>
                    <a:pt x="934" y="297"/>
                    <a:pt x="865" y="292"/>
                    <a:pt x="801" y="292"/>
                  </a:cubicBezTo>
                  <a:cubicBezTo>
                    <a:pt x="764" y="292"/>
                    <a:pt x="729" y="293"/>
                    <a:pt x="696" y="299"/>
                  </a:cubicBezTo>
                  <a:cubicBezTo>
                    <a:pt x="627" y="314"/>
                    <a:pt x="552" y="315"/>
                    <a:pt x="479" y="315"/>
                  </a:cubicBezTo>
                  <a:cubicBezTo>
                    <a:pt x="464" y="315"/>
                    <a:pt x="449" y="315"/>
                    <a:pt x="435" y="315"/>
                  </a:cubicBezTo>
                  <a:cubicBezTo>
                    <a:pt x="230" y="315"/>
                    <a:pt x="42" y="325"/>
                    <a:pt x="0" y="617"/>
                  </a:cubicBezTo>
                  <a:cubicBezTo>
                    <a:pt x="156" y="738"/>
                    <a:pt x="307" y="785"/>
                    <a:pt x="454" y="785"/>
                  </a:cubicBezTo>
                  <a:cubicBezTo>
                    <a:pt x="719" y="785"/>
                    <a:pt x="971" y="631"/>
                    <a:pt x="1214" y="478"/>
                  </a:cubicBezTo>
                  <a:lnTo>
                    <a:pt x="1592" y="478"/>
                  </a:lnTo>
                  <a:cubicBezTo>
                    <a:pt x="1592" y="299"/>
                    <a:pt x="1631" y="10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767350" y="971250"/>
              <a:ext cx="56725" cy="12250"/>
            </a:xfrm>
            <a:custGeom>
              <a:avLst/>
              <a:gdLst/>
              <a:ahLst/>
              <a:cxnLst/>
              <a:rect l="l" t="t" r="r" b="b"/>
              <a:pathLst>
                <a:path w="2269" h="490" extrusionOk="0">
                  <a:moveTo>
                    <a:pt x="2104" y="0"/>
                  </a:moveTo>
                  <a:cubicBezTo>
                    <a:pt x="2029" y="0"/>
                    <a:pt x="1938" y="28"/>
                    <a:pt x="1851" y="37"/>
                  </a:cubicBezTo>
                  <a:cubicBezTo>
                    <a:pt x="1592" y="76"/>
                    <a:pt x="1314" y="76"/>
                    <a:pt x="1075" y="96"/>
                  </a:cubicBezTo>
                  <a:cubicBezTo>
                    <a:pt x="1000" y="145"/>
                    <a:pt x="919" y="161"/>
                    <a:pt x="836" y="161"/>
                  </a:cubicBezTo>
                  <a:cubicBezTo>
                    <a:pt x="676" y="161"/>
                    <a:pt x="506" y="101"/>
                    <a:pt x="348" y="101"/>
                  </a:cubicBezTo>
                  <a:cubicBezTo>
                    <a:pt x="222" y="101"/>
                    <a:pt x="103" y="139"/>
                    <a:pt x="1" y="275"/>
                  </a:cubicBezTo>
                  <a:cubicBezTo>
                    <a:pt x="59" y="427"/>
                    <a:pt x="152" y="483"/>
                    <a:pt x="263" y="483"/>
                  </a:cubicBezTo>
                  <a:cubicBezTo>
                    <a:pt x="341" y="483"/>
                    <a:pt x="428" y="456"/>
                    <a:pt x="518" y="415"/>
                  </a:cubicBezTo>
                  <a:cubicBezTo>
                    <a:pt x="618" y="464"/>
                    <a:pt x="727" y="489"/>
                    <a:pt x="839" y="489"/>
                  </a:cubicBezTo>
                  <a:cubicBezTo>
                    <a:pt x="951" y="489"/>
                    <a:pt x="1065" y="464"/>
                    <a:pt x="1175" y="415"/>
                  </a:cubicBezTo>
                  <a:cubicBezTo>
                    <a:pt x="1254" y="395"/>
                    <a:pt x="1294" y="395"/>
                    <a:pt x="1374" y="395"/>
                  </a:cubicBezTo>
                  <a:cubicBezTo>
                    <a:pt x="1513" y="315"/>
                    <a:pt x="1692" y="335"/>
                    <a:pt x="1891" y="255"/>
                  </a:cubicBezTo>
                  <a:cubicBezTo>
                    <a:pt x="2010" y="236"/>
                    <a:pt x="2149" y="236"/>
                    <a:pt x="2269" y="236"/>
                  </a:cubicBezTo>
                  <a:cubicBezTo>
                    <a:pt x="2269" y="46"/>
                    <a:pt x="2200" y="0"/>
                    <a:pt x="2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812125" y="966675"/>
              <a:ext cx="32350" cy="22425"/>
            </a:xfrm>
            <a:custGeom>
              <a:avLst/>
              <a:gdLst/>
              <a:ahLst/>
              <a:cxnLst/>
              <a:rect l="l" t="t" r="r" b="b"/>
              <a:pathLst>
                <a:path w="1294" h="897" extrusionOk="0">
                  <a:moveTo>
                    <a:pt x="895" y="21"/>
                  </a:moveTo>
                  <a:cubicBezTo>
                    <a:pt x="597" y="61"/>
                    <a:pt x="279" y="1"/>
                    <a:pt x="0" y="200"/>
                  </a:cubicBezTo>
                  <a:cubicBezTo>
                    <a:pt x="159" y="220"/>
                    <a:pt x="319" y="220"/>
                    <a:pt x="418" y="399"/>
                  </a:cubicBezTo>
                  <a:cubicBezTo>
                    <a:pt x="657" y="498"/>
                    <a:pt x="518" y="797"/>
                    <a:pt x="756" y="896"/>
                  </a:cubicBezTo>
                  <a:cubicBezTo>
                    <a:pt x="776" y="618"/>
                    <a:pt x="876" y="419"/>
                    <a:pt x="1075" y="220"/>
                  </a:cubicBezTo>
                  <a:cubicBezTo>
                    <a:pt x="1293" y="21"/>
                    <a:pt x="975" y="100"/>
                    <a:pt x="89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761900" y="968550"/>
              <a:ext cx="30850" cy="8600"/>
            </a:xfrm>
            <a:custGeom>
              <a:avLst/>
              <a:gdLst/>
              <a:ahLst/>
              <a:cxnLst/>
              <a:rect l="l" t="t" r="r" b="b"/>
              <a:pathLst>
                <a:path w="1234" h="344" extrusionOk="0">
                  <a:moveTo>
                    <a:pt x="517" y="0"/>
                  </a:moveTo>
                  <a:cubicBezTo>
                    <a:pt x="448" y="0"/>
                    <a:pt x="378" y="5"/>
                    <a:pt x="318" y="25"/>
                  </a:cubicBezTo>
                  <a:cubicBezTo>
                    <a:pt x="159" y="85"/>
                    <a:pt x="0" y="145"/>
                    <a:pt x="159" y="344"/>
                  </a:cubicBezTo>
                  <a:cubicBezTo>
                    <a:pt x="256" y="317"/>
                    <a:pt x="355" y="310"/>
                    <a:pt x="455" y="310"/>
                  </a:cubicBezTo>
                  <a:cubicBezTo>
                    <a:pt x="552" y="310"/>
                    <a:pt x="649" y="316"/>
                    <a:pt x="745" y="316"/>
                  </a:cubicBezTo>
                  <a:cubicBezTo>
                    <a:pt x="917" y="316"/>
                    <a:pt x="1084" y="296"/>
                    <a:pt x="1233" y="184"/>
                  </a:cubicBezTo>
                  <a:cubicBezTo>
                    <a:pt x="1074" y="125"/>
                    <a:pt x="836" y="204"/>
                    <a:pt x="716" y="5"/>
                  </a:cubicBezTo>
                  <a:cubicBezTo>
                    <a:pt x="657" y="5"/>
                    <a:pt x="587" y="0"/>
                    <a:pt x="5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787750" y="953750"/>
              <a:ext cx="18425" cy="10475"/>
            </a:xfrm>
            <a:custGeom>
              <a:avLst/>
              <a:gdLst/>
              <a:ahLst/>
              <a:cxnLst/>
              <a:rect l="l" t="t" r="r" b="b"/>
              <a:pathLst>
                <a:path w="737" h="419" extrusionOk="0">
                  <a:moveTo>
                    <a:pt x="677" y="21"/>
                  </a:moveTo>
                  <a:cubicBezTo>
                    <a:pt x="458" y="80"/>
                    <a:pt x="180" y="1"/>
                    <a:pt x="1" y="200"/>
                  </a:cubicBezTo>
                  <a:cubicBezTo>
                    <a:pt x="60" y="279"/>
                    <a:pt x="120" y="339"/>
                    <a:pt x="199" y="418"/>
                  </a:cubicBezTo>
                  <a:cubicBezTo>
                    <a:pt x="398" y="398"/>
                    <a:pt x="597" y="398"/>
                    <a:pt x="737" y="219"/>
                  </a:cubicBezTo>
                  <a:cubicBezTo>
                    <a:pt x="697" y="180"/>
                    <a:pt x="697" y="100"/>
                    <a:pt x="677"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809625" y="955650"/>
              <a:ext cx="9475" cy="3725"/>
            </a:xfrm>
            <a:custGeom>
              <a:avLst/>
              <a:gdLst/>
              <a:ahLst/>
              <a:cxnLst/>
              <a:rect l="l" t="t" r="r" b="b"/>
              <a:pathLst>
                <a:path w="379" h="149" extrusionOk="0">
                  <a:moveTo>
                    <a:pt x="259" y="1"/>
                  </a:moveTo>
                  <a:cubicBezTo>
                    <a:pt x="157" y="1"/>
                    <a:pt x="74" y="56"/>
                    <a:pt x="1" y="143"/>
                  </a:cubicBezTo>
                  <a:cubicBezTo>
                    <a:pt x="27" y="147"/>
                    <a:pt x="53" y="148"/>
                    <a:pt x="77" y="148"/>
                  </a:cubicBezTo>
                  <a:cubicBezTo>
                    <a:pt x="199" y="148"/>
                    <a:pt x="296" y="107"/>
                    <a:pt x="379" y="24"/>
                  </a:cubicBezTo>
                  <a:cubicBezTo>
                    <a:pt x="336" y="8"/>
                    <a:pt x="296"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1419625" y="1202900"/>
              <a:ext cx="189000" cy="39325"/>
            </a:xfrm>
            <a:custGeom>
              <a:avLst/>
              <a:gdLst/>
              <a:ahLst/>
              <a:cxnLst/>
              <a:rect l="l" t="t" r="r" b="b"/>
              <a:pathLst>
                <a:path w="7560" h="1573" extrusionOk="0">
                  <a:moveTo>
                    <a:pt x="200" y="1"/>
                  </a:moveTo>
                  <a:lnTo>
                    <a:pt x="200" y="1"/>
                  </a:lnTo>
                  <a:cubicBezTo>
                    <a:pt x="180" y="200"/>
                    <a:pt x="220" y="419"/>
                    <a:pt x="1" y="538"/>
                  </a:cubicBezTo>
                  <a:cubicBezTo>
                    <a:pt x="41" y="936"/>
                    <a:pt x="180" y="1294"/>
                    <a:pt x="617" y="1373"/>
                  </a:cubicBezTo>
                  <a:cubicBezTo>
                    <a:pt x="1095" y="1473"/>
                    <a:pt x="1592" y="1572"/>
                    <a:pt x="2070" y="1572"/>
                  </a:cubicBezTo>
                  <a:lnTo>
                    <a:pt x="7480" y="1572"/>
                  </a:lnTo>
                  <a:cubicBezTo>
                    <a:pt x="7540" y="1513"/>
                    <a:pt x="7560" y="1473"/>
                    <a:pt x="7540" y="1393"/>
                  </a:cubicBezTo>
                  <a:cubicBezTo>
                    <a:pt x="7480" y="1314"/>
                    <a:pt x="7441" y="1274"/>
                    <a:pt x="7381" y="1234"/>
                  </a:cubicBezTo>
                  <a:cubicBezTo>
                    <a:pt x="7281" y="1194"/>
                    <a:pt x="7242" y="1095"/>
                    <a:pt x="7182" y="1015"/>
                  </a:cubicBezTo>
                  <a:lnTo>
                    <a:pt x="7043" y="876"/>
                  </a:lnTo>
                  <a:cubicBezTo>
                    <a:pt x="6978" y="839"/>
                    <a:pt x="6921" y="823"/>
                    <a:pt x="6871" y="823"/>
                  </a:cubicBezTo>
                  <a:cubicBezTo>
                    <a:pt x="6706" y="823"/>
                    <a:pt x="6608" y="988"/>
                    <a:pt x="6486" y="1095"/>
                  </a:cubicBezTo>
                  <a:cubicBezTo>
                    <a:pt x="6268" y="1168"/>
                    <a:pt x="6051" y="1190"/>
                    <a:pt x="5832" y="1190"/>
                  </a:cubicBezTo>
                  <a:cubicBezTo>
                    <a:pt x="5484" y="1190"/>
                    <a:pt x="5133" y="1133"/>
                    <a:pt x="4776" y="1133"/>
                  </a:cubicBezTo>
                  <a:cubicBezTo>
                    <a:pt x="4756" y="1133"/>
                    <a:pt x="4735" y="1133"/>
                    <a:pt x="4715" y="1134"/>
                  </a:cubicBezTo>
                  <a:lnTo>
                    <a:pt x="4715" y="1134"/>
                  </a:lnTo>
                  <a:cubicBezTo>
                    <a:pt x="4802" y="1129"/>
                    <a:pt x="4888" y="1112"/>
                    <a:pt x="4974" y="1095"/>
                  </a:cubicBezTo>
                  <a:cubicBezTo>
                    <a:pt x="5114" y="1072"/>
                    <a:pt x="5267" y="1062"/>
                    <a:pt x="5422" y="1062"/>
                  </a:cubicBezTo>
                  <a:cubicBezTo>
                    <a:pt x="5532" y="1062"/>
                    <a:pt x="5643" y="1067"/>
                    <a:pt x="5750" y="1075"/>
                  </a:cubicBezTo>
                  <a:cubicBezTo>
                    <a:pt x="5869" y="1095"/>
                    <a:pt x="5969" y="1115"/>
                    <a:pt x="6088" y="1115"/>
                  </a:cubicBezTo>
                  <a:cubicBezTo>
                    <a:pt x="6167" y="1115"/>
                    <a:pt x="6247" y="1095"/>
                    <a:pt x="6307" y="1075"/>
                  </a:cubicBezTo>
                  <a:cubicBezTo>
                    <a:pt x="6406" y="996"/>
                    <a:pt x="6486" y="896"/>
                    <a:pt x="6486" y="777"/>
                  </a:cubicBezTo>
                  <a:cubicBezTo>
                    <a:pt x="6466" y="757"/>
                    <a:pt x="6466" y="697"/>
                    <a:pt x="6446" y="677"/>
                  </a:cubicBezTo>
                  <a:cubicBezTo>
                    <a:pt x="5987" y="713"/>
                    <a:pt x="5526" y="723"/>
                    <a:pt x="5064" y="723"/>
                  </a:cubicBezTo>
                  <a:cubicBezTo>
                    <a:pt x="4479" y="723"/>
                    <a:pt x="3894" y="707"/>
                    <a:pt x="3311" y="707"/>
                  </a:cubicBezTo>
                  <a:cubicBezTo>
                    <a:pt x="3076" y="707"/>
                    <a:pt x="2841" y="710"/>
                    <a:pt x="2607" y="717"/>
                  </a:cubicBezTo>
                  <a:cubicBezTo>
                    <a:pt x="2567" y="816"/>
                    <a:pt x="2448" y="916"/>
                    <a:pt x="2428" y="1095"/>
                  </a:cubicBezTo>
                  <a:cubicBezTo>
                    <a:pt x="2368" y="976"/>
                    <a:pt x="2527" y="876"/>
                    <a:pt x="2467" y="737"/>
                  </a:cubicBezTo>
                  <a:cubicBezTo>
                    <a:pt x="2207" y="723"/>
                    <a:pt x="1946" y="700"/>
                    <a:pt x="1685" y="700"/>
                  </a:cubicBezTo>
                  <a:cubicBezTo>
                    <a:pt x="1568" y="700"/>
                    <a:pt x="1451" y="705"/>
                    <a:pt x="1334" y="717"/>
                  </a:cubicBezTo>
                  <a:cubicBezTo>
                    <a:pt x="1255" y="728"/>
                    <a:pt x="1181" y="733"/>
                    <a:pt x="1110" y="733"/>
                  </a:cubicBezTo>
                  <a:cubicBezTo>
                    <a:pt x="646" y="733"/>
                    <a:pt x="355" y="502"/>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1406700" y="1202425"/>
              <a:ext cx="5000" cy="4000"/>
            </a:xfrm>
            <a:custGeom>
              <a:avLst/>
              <a:gdLst/>
              <a:ahLst/>
              <a:cxnLst/>
              <a:rect l="l" t="t" r="r" b="b"/>
              <a:pathLst>
                <a:path w="200" h="160" extrusionOk="0">
                  <a:moveTo>
                    <a:pt x="20" y="0"/>
                  </a:moveTo>
                  <a:cubicBezTo>
                    <a:pt x="1" y="40"/>
                    <a:pt x="1" y="99"/>
                    <a:pt x="1" y="159"/>
                  </a:cubicBezTo>
                  <a:cubicBezTo>
                    <a:pt x="100" y="139"/>
                    <a:pt x="180" y="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92925" y="772725"/>
              <a:ext cx="94025" cy="14325"/>
            </a:xfrm>
            <a:custGeom>
              <a:avLst/>
              <a:gdLst/>
              <a:ahLst/>
              <a:cxnLst/>
              <a:rect l="l" t="t" r="r" b="b"/>
              <a:pathLst>
                <a:path w="3761" h="573" extrusionOk="0">
                  <a:moveTo>
                    <a:pt x="3661" y="1"/>
                  </a:moveTo>
                  <a:lnTo>
                    <a:pt x="3661" y="1"/>
                  </a:lnTo>
                  <a:cubicBezTo>
                    <a:pt x="3541" y="21"/>
                    <a:pt x="3442" y="21"/>
                    <a:pt x="3303" y="21"/>
                  </a:cubicBezTo>
                  <a:cubicBezTo>
                    <a:pt x="3263" y="100"/>
                    <a:pt x="3163" y="120"/>
                    <a:pt x="3084" y="160"/>
                  </a:cubicBezTo>
                  <a:cubicBezTo>
                    <a:pt x="3064" y="160"/>
                    <a:pt x="3044" y="180"/>
                    <a:pt x="3004" y="180"/>
                  </a:cubicBezTo>
                  <a:lnTo>
                    <a:pt x="2845" y="180"/>
                  </a:lnTo>
                  <a:cubicBezTo>
                    <a:pt x="2746" y="160"/>
                    <a:pt x="2686" y="100"/>
                    <a:pt x="2626" y="21"/>
                  </a:cubicBezTo>
                  <a:cubicBezTo>
                    <a:pt x="2235" y="12"/>
                    <a:pt x="1843" y="3"/>
                    <a:pt x="1452" y="3"/>
                  </a:cubicBezTo>
                  <a:cubicBezTo>
                    <a:pt x="968" y="3"/>
                    <a:pt x="484" y="16"/>
                    <a:pt x="0" y="60"/>
                  </a:cubicBezTo>
                  <a:lnTo>
                    <a:pt x="0" y="120"/>
                  </a:lnTo>
                  <a:lnTo>
                    <a:pt x="0" y="200"/>
                  </a:lnTo>
                  <a:cubicBezTo>
                    <a:pt x="100" y="319"/>
                    <a:pt x="279" y="359"/>
                    <a:pt x="358" y="518"/>
                  </a:cubicBezTo>
                  <a:cubicBezTo>
                    <a:pt x="772" y="550"/>
                    <a:pt x="1189" y="572"/>
                    <a:pt x="1607" y="572"/>
                  </a:cubicBezTo>
                  <a:cubicBezTo>
                    <a:pt x="2233" y="572"/>
                    <a:pt x="2861" y="522"/>
                    <a:pt x="3482" y="379"/>
                  </a:cubicBezTo>
                  <a:cubicBezTo>
                    <a:pt x="3581" y="259"/>
                    <a:pt x="3760" y="180"/>
                    <a:pt x="36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042775" y="776950"/>
              <a:ext cx="34825" cy="20725"/>
            </a:xfrm>
            <a:custGeom>
              <a:avLst/>
              <a:gdLst/>
              <a:ahLst/>
              <a:cxnLst/>
              <a:rect l="l" t="t" r="r" b="b"/>
              <a:pathLst>
                <a:path w="1393" h="829" extrusionOk="0">
                  <a:moveTo>
                    <a:pt x="716" y="1"/>
                  </a:moveTo>
                  <a:cubicBezTo>
                    <a:pt x="513" y="1"/>
                    <a:pt x="309" y="51"/>
                    <a:pt x="100" y="150"/>
                  </a:cubicBezTo>
                  <a:cubicBezTo>
                    <a:pt x="0" y="230"/>
                    <a:pt x="0" y="289"/>
                    <a:pt x="100" y="349"/>
                  </a:cubicBezTo>
                  <a:cubicBezTo>
                    <a:pt x="120" y="548"/>
                    <a:pt x="697" y="249"/>
                    <a:pt x="438" y="707"/>
                  </a:cubicBezTo>
                  <a:cubicBezTo>
                    <a:pt x="569" y="795"/>
                    <a:pt x="701" y="828"/>
                    <a:pt x="832" y="828"/>
                  </a:cubicBezTo>
                  <a:cubicBezTo>
                    <a:pt x="999" y="828"/>
                    <a:pt x="1166" y="774"/>
                    <a:pt x="1333" y="707"/>
                  </a:cubicBezTo>
                  <a:cubicBezTo>
                    <a:pt x="1393" y="647"/>
                    <a:pt x="1393" y="588"/>
                    <a:pt x="1333" y="528"/>
                  </a:cubicBezTo>
                  <a:lnTo>
                    <a:pt x="1333" y="150"/>
                  </a:lnTo>
                  <a:cubicBezTo>
                    <a:pt x="1124" y="51"/>
                    <a:pt x="920" y="1"/>
                    <a:pt x="7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149700" y="780675"/>
              <a:ext cx="47275" cy="5475"/>
            </a:xfrm>
            <a:custGeom>
              <a:avLst/>
              <a:gdLst/>
              <a:ahLst/>
              <a:cxnLst/>
              <a:rect l="l" t="t" r="r" b="b"/>
              <a:pathLst>
                <a:path w="1891" h="219" extrusionOk="0">
                  <a:moveTo>
                    <a:pt x="458" y="1"/>
                  </a:moveTo>
                  <a:cubicBezTo>
                    <a:pt x="319" y="1"/>
                    <a:pt x="139" y="41"/>
                    <a:pt x="0" y="41"/>
                  </a:cubicBezTo>
                  <a:cubicBezTo>
                    <a:pt x="244" y="175"/>
                    <a:pt x="491" y="218"/>
                    <a:pt x="740" y="218"/>
                  </a:cubicBezTo>
                  <a:cubicBezTo>
                    <a:pt x="1121" y="218"/>
                    <a:pt x="1505" y="117"/>
                    <a:pt x="1890" y="81"/>
                  </a:cubicBezTo>
                  <a:lnTo>
                    <a:pt x="4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093500" y="789925"/>
              <a:ext cx="36825" cy="4350"/>
            </a:xfrm>
            <a:custGeom>
              <a:avLst/>
              <a:gdLst/>
              <a:ahLst/>
              <a:cxnLst/>
              <a:rect l="l" t="t" r="r" b="b"/>
              <a:pathLst>
                <a:path w="1473" h="174" extrusionOk="0">
                  <a:moveTo>
                    <a:pt x="654" y="0"/>
                  </a:moveTo>
                  <a:cubicBezTo>
                    <a:pt x="434" y="0"/>
                    <a:pt x="215" y="34"/>
                    <a:pt x="0" y="168"/>
                  </a:cubicBezTo>
                  <a:cubicBezTo>
                    <a:pt x="71" y="162"/>
                    <a:pt x="142" y="160"/>
                    <a:pt x="213" y="160"/>
                  </a:cubicBezTo>
                  <a:cubicBezTo>
                    <a:pt x="391" y="160"/>
                    <a:pt x="568" y="173"/>
                    <a:pt x="744" y="173"/>
                  </a:cubicBezTo>
                  <a:cubicBezTo>
                    <a:pt x="990" y="173"/>
                    <a:pt x="1234" y="148"/>
                    <a:pt x="1472" y="29"/>
                  </a:cubicBezTo>
                  <a:lnTo>
                    <a:pt x="1472" y="29"/>
                  </a:lnTo>
                  <a:cubicBezTo>
                    <a:pt x="1424" y="33"/>
                    <a:pt x="1375" y="34"/>
                    <a:pt x="1326" y="34"/>
                  </a:cubicBezTo>
                  <a:cubicBezTo>
                    <a:pt x="1101" y="34"/>
                    <a:pt x="877" y="0"/>
                    <a:pt x="6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88950" y="777050"/>
              <a:ext cx="16150" cy="8150"/>
            </a:xfrm>
            <a:custGeom>
              <a:avLst/>
              <a:gdLst/>
              <a:ahLst/>
              <a:cxnLst/>
              <a:rect l="l" t="t" r="r" b="b"/>
              <a:pathLst>
                <a:path w="646" h="326" extrusionOk="0">
                  <a:moveTo>
                    <a:pt x="400" y="1"/>
                  </a:moveTo>
                  <a:cubicBezTo>
                    <a:pt x="338" y="1"/>
                    <a:pt x="268" y="9"/>
                    <a:pt x="207" y="9"/>
                  </a:cubicBezTo>
                  <a:cubicBezTo>
                    <a:pt x="190" y="9"/>
                    <a:pt x="174" y="8"/>
                    <a:pt x="159" y="7"/>
                  </a:cubicBezTo>
                  <a:cubicBezTo>
                    <a:pt x="0" y="126"/>
                    <a:pt x="139" y="226"/>
                    <a:pt x="159" y="325"/>
                  </a:cubicBezTo>
                  <a:lnTo>
                    <a:pt x="517" y="325"/>
                  </a:lnTo>
                  <a:cubicBezTo>
                    <a:pt x="645" y="43"/>
                    <a:pt x="543" y="1"/>
                    <a:pt x="4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67050" y="779050"/>
              <a:ext cx="8500" cy="8500"/>
            </a:xfrm>
            <a:custGeom>
              <a:avLst/>
              <a:gdLst/>
              <a:ahLst/>
              <a:cxnLst/>
              <a:rect l="l" t="t" r="r" b="b"/>
              <a:pathLst>
                <a:path w="340" h="340" extrusionOk="0">
                  <a:moveTo>
                    <a:pt x="167" y="1"/>
                  </a:moveTo>
                  <a:cubicBezTo>
                    <a:pt x="21" y="1"/>
                    <a:pt x="19" y="157"/>
                    <a:pt x="1" y="265"/>
                  </a:cubicBezTo>
                  <a:cubicBezTo>
                    <a:pt x="61" y="315"/>
                    <a:pt x="115" y="339"/>
                    <a:pt x="170" y="339"/>
                  </a:cubicBezTo>
                  <a:cubicBezTo>
                    <a:pt x="225" y="339"/>
                    <a:pt x="279" y="315"/>
                    <a:pt x="339" y="265"/>
                  </a:cubicBezTo>
                  <a:cubicBezTo>
                    <a:pt x="339" y="165"/>
                    <a:pt x="339" y="26"/>
                    <a:pt x="220" y="6"/>
                  </a:cubicBezTo>
                  <a:cubicBezTo>
                    <a:pt x="200" y="2"/>
                    <a:pt x="18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05900" y="779100"/>
              <a:ext cx="8975" cy="5350"/>
            </a:xfrm>
            <a:custGeom>
              <a:avLst/>
              <a:gdLst/>
              <a:ahLst/>
              <a:cxnLst/>
              <a:rect l="l" t="t" r="r" b="b"/>
              <a:pathLst>
                <a:path w="359" h="214" extrusionOk="0">
                  <a:moveTo>
                    <a:pt x="232" y="1"/>
                  </a:moveTo>
                  <a:cubicBezTo>
                    <a:pt x="162" y="1"/>
                    <a:pt x="85" y="40"/>
                    <a:pt x="0" y="64"/>
                  </a:cubicBezTo>
                  <a:cubicBezTo>
                    <a:pt x="70" y="163"/>
                    <a:pt x="134" y="213"/>
                    <a:pt x="194" y="213"/>
                  </a:cubicBezTo>
                  <a:cubicBezTo>
                    <a:pt x="254" y="213"/>
                    <a:pt x="308" y="163"/>
                    <a:pt x="358" y="64"/>
                  </a:cubicBezTo>
                  <a:cubicBezTo>
                    <a:pt x="319" y="17"/>
                    <a:pt x="277"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080575" y="781800"/>
              <a:ext cx="4500" cy="1400"/>
            </a:xfrm>
            <a:custGeom>
              <a:avLst/>
              <a:gdLst/>
              <a:ahLst/>
              <a:cxnLst/>
              <a:rect l="l" t="t" r="r" b="b"/>
              <a:pathLst>
                <a:path w="180" h="56" extrusionOk="0">
                  <a:moveTo>
                    <a:pt x="82" y="1"/>
                  </a:moveTo>
                  <a:cubicBezTo>
                    <a:pt x="50" y="1"/>
                    <a:pt x="20" y="6"/>
                    <a:pt x="0" y="16"/>
                  </a:cubicBezTo>
                  <a:cubicBezTo>
                    <a:pt x="0" y="16"/>
                    <a:pt x="20" y="55"/>
                    <a:pt x="40" y="55"/>
                  </a:cubicBezTo>
                  <a:cubicBezTo>
                    <a:pt x="100" y="55"/>
                    <a:pt x="120" y="36"/>
                    <a:pt x="179" y="16"/>
                  </a:cubicBezTo>
                  <a:cubicBezTo>
                    <a:pt x="149" y="6"/>
                    <a:pt x="115" y="1"/>
                    <a:pt x="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076100" y="790625"/>
              <a:ext cx="4500" cy="4500"/>
            </a:xfrm>
            <a:custGeom>
              <a:avLst/>
              <a:gdLst/>
              <a:ahLst/>
              <a:cxnLst/>
              <a:rect l="l" t="t" r="r" b="b"/>
              <a:pathLst>
                <a:path w="180" h="180" extrusionOk="0">
                  <a:moveTo>
                    <a:pt x="0" y="1"/>
                  </a:moveTo>
                  <a:lnTo>
                    <a:pt x="0" y="80"/>
                  </a:lnTo>
                  <a:lnTo>
                    <a:pt x="0" y="160"/>
                  </a:lnTo>
                  <a:cubicBezTo>
                    <a:pt x="60" y="160"/>
                    <a:pt x="100" y="160"/>
                    <a:pt x="17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152775" y="1515650"/>
              <a:ext cx="21425" cy="19625"/>
            </a:xfrm>
            <a:custGeom>
              <a:avLst/>
              <a:gdLst/>
              <a:ahLst/>
              <a:cxnLst/>
              <a:rect l="l" t="t" r="r" b="b"/>
              <a:pathLst>
                <a:path w="857" h="785" extrusionOk="0">
                  <a:moveTo>
                    <a:pt x="384" y="0"/>
                  </a:moveTo>
                  <a:cubicBezTo>
                    <a:pt x="207" y="0"/>
                    <a:pt x="54" y="65"/>
                    <a:pt x="1" y="381"/>
                  </a:cubicBezTo>
                  <a:cubicBezTo>
                    <a:pt x="21" y="401"/>
                    <a:pt x="21" y="441"/>
                    <a:pt x="60" y="481"/>
                  </a:cubicBezTo>
                  <a:cubicBezTo>
                    <a:pt x="186" y="625"/>
                    <a:pt x="329" y="785"/>
                    <a:pt x="546" y="785"/>
                  </a:cubicBezTo>
                  <a:cubicBezTo>
                    <a:pt x="569" y="785"/>
                    <a:pt x="593" y="783"/>
                    <a:pt x="617" y="779"/>
                  </a:cubicBezTo>
                  <a:cubicBezTo>
                    <a:pt x="677" y="739"/>
                    <a:pt x="697" y="720"/>
                    <a:pt x="717" y="700"/>
                  </a:cubicBezTo>
                  <a:cubicBezTo>
                    <a:pt x="697" y="441"/>
                    <a:pt x="777" y="242"/>
                    <a:pt x="856" y="23"/>
                  </a:cubicBezTo>
                  <a:lnTo>
                    <a:pt x="856" y="23"/>
                  </a:lnTo>
                  <a:cubicBezTo>
                    <a:pt x="826" y="29"/>
                    <a:pt x="794" y="32"/>
                    <a:pt x="761" y="32"/>
                  </a:cubicBezTo>
                  <a:cubicBezTo>
                    <a:pt x="641" y="32"/>
                    <a:pt x="50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121950" y="1523675"/>
              <a:ext cx="35325" cy="16950"/>
            </a:xfrm>
            <a:custGeom>
              <a:avLst/>
              <a:gdLst/>
              <a:ahLst/>
              <a:cxnLst/>
              <a:rect l="l" t="t" r="r" b="b"/>
              <a:pathLst>
                <a:path w="1413" h="678" extrusionOk="0">
                  <a:moveTo>
                    <a:pt x="518" y="1"/>
                  </a:moveTo>
                  <a:cubicBezTo>
                    <a:pt x="498" y="1"/>
                    <a:pt x="458" y="1"/>
                    <a:pt x="438" y="21"/>
                  </a:cubicBezTo>
                  <a:cubicBezTo>
                    <a:pt x="299" y="60"/>
                    <a:pt x="140" y="100"/>
                    <a:pt x="20" y="180"/>
                  </a:cubicBezTo>
                  <a:cubicBezTo>
                    <a:pt x="0" y="259"/>
                    <a:pt x="0" y="319"/>
                    <a:pt x="40" y="399"/>
                  </a:cubicBezTo>
                  <a:cubicBezTo>
                    <a:pt x="299" y="617"/>
                    <a:pt x="637" y="597"/>
                    <a:pt x="955" y="677"/>
                  </a:cubicBezTo>
                  <a:cubicBezTo>
                    <a:pt x="1095" y="677"/>
                    <a:pt x="1214" y="617"/>
                    <a:pt x="1313" y="518"/>
                  </a:cubicBezTo>
                  <a:cubicBezTo>
                    <a:pt x="1413" y="359"/>
                    <a:pt x="1393" y="180"/>
                    <a:pt x="1234" y="21"/>
                  </a:cubicBezTo>
                  <a:cubicBezTo>
                    <a:pt x="995" y="21"/>
                    <a:pt x="756" y="1"/>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039900" y="1493850"/>
              <a:ext cx="22400" cy="6000"/>
            </a:xfrm>
            <a:custGeom>
              <a:avLst/>
              <a:gdLst/>
              <a:ahLst/>
              <a:cxnLst/>
              <a:rect l="l" t="t" r="r" b="b"/>
              <a:pathLst>
                <a:path w="896" h="240" extrusionOk="0">
                  <a:moveTo>
                    <a:pt x="0" y="0"/>
                  </a:moveTo>
                  <a:lnTo>
                    <a:pt x="0" y="0"/>
                  </a:lnTo>
                  <a:cubicBezTo>
                    <a:pt x="86" y="187"/>
                    <a:pt x="195" y="240"/>
                    <a:pt x="315" y="240"/>
                  </a:cubicBezTo>
                  <a:cubicBezTo>
                    <a:pt x="473" y="240"/>
                    <a:pt x="647" y="148"/>
                    <a:pt x="807" y="148"/>
                  </a:cubicBezTo>
                  <a:cubicBezTo>
                    <a:pt x="837" y="148"/>
                    <a:pt x="867" y="152"/>
                    <a:pt x="895" y="159"/>
                  </a:cubicBezTo>
                  <a:cubicBezTo>
                    <a:pt x="763" y="37"/>
                    <a:pt x="622" y="12"/>
                    <a:pt x="478" y="12"/>
                  </a:cubicBezTo>
                  <a:cubicBezTo>
                    <a:pt x="385" y="12"/>
                    <a:pt x="291" y="23"/>
                    <a:pt x="197" y="23"/>
                  </a:cubicBezTo>
                  <a:cubicBezTo>
                    <a:pt x="131" y="23"/>
                    <a:pt x="65" y="17"/>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113500" y="1515600"/>
              <a:ext cx="21900" cy="10600"/>
            </a:xfrm>
            <a:custGeom>
              <a:avLst/>
              <a:gdLst/>
              <a:ahLst/>
              <a:cxnLst/>
              <a:rect l="l" t="t" r="r" b="b"/>
              <a:pathLst>
                <a:path w="876" h="424" extrusionOk="0">
                  <a:moveTo>
                    <a:pt x="358" y="1"/>
                  </a:moveTo>
                  <a:cubicBezTo>
                    <a:pt x="243" y="1"/>
                    <a:pt x="122" y="18"/>
                    <a:pt x="0" y="25"/>
                  </a:cubicBezTo>
                  <a:cubicBezTo>
                    <a:pt x="100" y="224"/>
                    <a:pt x="398" y="105"/>
                    <a:pt x="498" y="304"/>
                  </a:cubicBezTo>
                  <a:cubicBezTo>
                    <a:pt x="498" y="383"/>
                    <a:pt x="537" y="423"/>
                    <a:pt x="597" y="423"/>
                  </a:cubicBezTo>
                  <a:cubicBezTo>
                    <a:pt x="697" y="423"/>
                    <a:pt x="796" y="403"/>
                    <a:pt x="876" y="324"/>
                  </a:cubicBezTo>
                  <a:lnTo>
                    <a:pt x="856" y="324"/>
                  </a:lnTo>
                  <a:cubicBezTo>
                    <a:pt x="741" y="56"/>
                    <a:pt x="561"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024975" y="1502700"/>
              <a:ext cx="14950" cy="3725"/>
            </a:xfrm>
            <a:custGeom>
              <a:avLst/>
              <a:gdLst/>
              <a:ahLst/>
              <a:cxnLst/>
              <a:rect l="l" t="t" r="r" b="b"/>
              <a:pathLst>
                <a:path w="598" h="149" extrusionOk="0">
                  <a:moveTo>
                    <a:pt x="274" y="0"/>
                  </a:moveTo>
                  <a:cubicBezTo>
                    <a:pt x="186" y="0"/>
                    <a:pt x="93" y="16"/>
                    <a:pt x="0" y="24"/>
                  </a:cubicBezTo>
                  <a:cubicBezTo>
                    <a:pt x="133" y="107"/>
                    <a:pt x="293" y="148"/>
                    <a:pt x="481" y="148"/>
                  </a:cubicBezTo>
                  <a:cubicBezTo>
                    <a:pt x="519" y="148"/>
                    <a:pt x="557" y="147"/>
                    <a:pt x="597" y="143"/>
                  </a:cubicBezTo>
                  <a:cubicBezTo>
                    <a:pt x="505" y="29"/>
                    <a:pt x="394"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994150" y="1488875"/>
              <a:ext cx="11450" cy="8975"/>
            </a:xfrm>
            <a:custGeom>
              <a:avLst/>
              <a:gdLst/>
              <a:ahLst/>
              <a:cxnLst/>
              <a:rect l="l" t="t" r="r" b="b"/>
              <a:pathLst>
                <a:path w="458" h="359" extrusionOk="0">
                  <a:moveTo>
                    <a:pt x="99" y="0"/>
                  </a:moveTo>
                  <a:cubicBezTo>
                    <a:pt x="0" y="100"/>
                    <a:pt x="0" y="219"/>
                    <a:pt x="99" y="358"/>
                  </a:cubicBezTo>
                  <a:lnTo>
                    <a:pt x="279" y="358"/>
                  </a:lnTo>
                  <a:cubicBezTo>
                    <a:pt x="338" y="259"/>
                    <a:pt x="378" y="120"/>
                    <a:pt x="458" y="20"/>
                  </a:cubicBezTo>
                  <a:cubicBezTo>
                    <a:pt x="338" y="20"/>
                    <a:pt x="239" y="0"/>
                    <a:pt x="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001100" y="1498100"/>
              <a:ext cx="12950" cy="3825"/>
            </a:xfrm>
            <a:custGeom>
              <a:avLst/>
              <a:gdLst/>
              <a:ahLst/>
              <a:cxnLst/>
              <a:rect l="l" t="t" r="r" b="b"/>
              <a:pathLst>
                <a:path w="518" h="153" extrusionOk="0">
                  <a:moveTo>
                    <a:pt x="206" y="1"/>
                  </a:moveTo>
                  <a:cubicBezTo>
                    <a:pt x="138" y="1"/>
                    <a:pt x="68" y="9"/>
                    <a:pt x="1" y="9"/>
                  </a:cubicBezTo>
                  <a:cubicBezTo>
                    <a:pt x="111" y="133"/>
                    <a:pt x="240" y="152"/>
                    <a:pt x="362" y="152"/>
                  </a:cubicBezTo>
                  <a:cubicBezTo>
                    <a:pt x="416" y="152"/>
                    <a:pt x="469" y="148"/>
                    <a:pt x="518" y="148"/>
                  </a:cubicBezTo>
                  <a:cubicBezTo>
                    <a:pt x="431" y="24"/>
                    <a:pt x="320" y="1"/>
                    <a:pt x="2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105525" y="1515725"/>
              <a:ext cx="4525" cy="2000"/>
            </a:xfrm>
            <a:custGeom>
              <a:avLst/>
              <a:gdLst/>
              <a:ahLst/>
              <a:cxnLst/>
              <a:rect l="l" t="t" r="r" b="b"/>
              <a:pathLst>
                <a:path w="181" h="80" extrusionOk="0">
                  <a:moveTo>
                    <a:pt x="1" y="0"/>
                  </a:moveTo>
                  <a:cubicBezTo>
                    <a:pt x="21" y="20"/>
                    <a:pt x="61" y="80"/>
                    <a:pt x="61" y="80"/>
                  </a:cubicBezTo>
                  <a:cubicBezTo>
                    <a:pt x="81" y="80"/>
                    <a:pt x="120" y="40"/>
                    <a:pt x="180" y="20"/>
                  </a:cubicBezTo>
                  <a:cubicBezTo>
                    <a:pt x="100" y="0"/>
                    <a:pt x="6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1335075" y="2050350"/>
              <a:ext cx="63700" cy="9475"/>
            </a:xfrm>
            <a:custGeom>
              <a:avLst/>
              <a:gdLst/>
              <a:ahLst/>
              <a:cxnLst/>
              <a:rect l="l" t="t" r="r" b="b"/>
              <a:pathLst>
                <a:path w="2548" h="379" extrusionOk="0">
                  <a:moveTo>
                    <a:pt x="1155" y="0"/>
                  </a:moveTo>
                  <a:cubicBezTo>
                    <a:pt x="985" y="132"/>
                    <a:pt x="801" y="157"/>
                    <a:pt x="615" y="157"/>
                  </a:cubicBezTo>
                  <a:cubicBezTo>
                    <a:pt x="505" y="157"/>
                    <a:pt x="393" y="148"/>
                    <a:pt x="284" y="148"/>
                  </a:cubicBezTo>
                  <a:cubicBezTo>
                    <a:pt x="188" y="148"/>
                    <a:pt x="93" y="155"/>
                    <a:pt x="1" y="179"/>
                  </a:cubicBezTo>
                  <a:cubicBezTo>
                    <a:pt x="61" y="219"/>
                    <a:pt x="81" y="279"/>
                    <a:pt x="100" y="318"/>
                  </a:cubicBezTo>
                  <a:cubicBezTo>
                    <a:pt x="598" y="338"/>
                    <a:pt x="1095" y="338"/>
                    <a:pt x="1592" y="378"/>
                  </a:cubicBezTo>
                  <a:cubicBezTo>
                    <a:pt x="1771" y="338"/>
                    <a:pt x="1931" y="318"/>
                    <a:pt x="2110" y="318"/>
                  </a:cubicBezTo>
                  <a:cubicBezTo>
                    <a:pt x="2368" y="318"/>
                    <a:pt x="2507" y="239"/>
                    <a:pt x="25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1189875" y="2029625"/>
              <a:ext cx="25875" cy="6825"/>
            </a:xfrm>
            <a:custGeom>
              <a:avLst/>
              <a:gdLst/>
              <a:ahLst/>
              <a:cxnLst/>
              <a:rect l="l" t="t" r="r" b="b"/>
              <a:pathLst>
                <a:path w="1035" h="273" extrusionOk="0">
                  <a:moveTo>
                    <a:pt x="212" y="1"/>
                  </a:moveTo>
                  <a:cubicBezTo>
                    <a:pt x="111" y="1"/>
                    <a:pt x="30" y="58"/>
                    <a:pt x="0" y="272"/>
                  </a:cubicBezTo>
                  <a:cubicBezTo>
                    <a:pt x="67" y="252"/>
                    <a:pt x="136" y="246"/>
                    <a:pt x="207" y="246"/>
                  </a:cubicBezTo>
                  <a:cubicBezTo>
                    <a:pt x="341" y="246"/>
                    <a:pt x="479" y="270"/>
                    <a:pt x="613" y="270"/>
                  </a:cubicBezTo>
                  <a:cubicBezTo>
                    <a:pt x="763" y="270"/>
                    <a:pt x="908" y="240"/>
                    <a:pt x="1035" y="113"/>
                  </a:cubicBezTo>
                  <a:cubicBezTo>
                    <a:pt x="876" y="113"/>
                    <a:pt x="716" y="73"/>
                    <a:pt x="557" y="73"/>
                  </a:cubicBezTo>
                  <a:cubicBezTo>
                    <a:pt x="446" y="63"/>
                    <a:pt x="318"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267450" y="2035700"/>
              <a:ext cx="9975" cy="6350"/>
            </a:xfrm>
            <a:custGeom>
              <a:avLst/>
              <a:gdLst/>
              <a:ahLst/>
              <a:cxnLst/>
              <a:rect l="l" t="t" r="r" b="b"/>
              <a:pathLst>
                <a:path w="399" h="254" extrusionOk="0">
                  <a:moveTo>
                    <a:pt x="288" y="1"/>
                  </a:moveTo>
                  <a:cubicBezTo>
                    <a:pt x="273" y="1"/>
                    <a:pt x="257" y="3"/>
                    <a:pt x="239" y="9"/>
                  </a:cubicBezTo>
                  <a:cubicBezTo>
                    <a:pt x="180" y="89"/>
                    <a:pt x="1" y="9"/>
                    <a:pt x="20" y="168"/>
                  </a:cubicBezTo>
                  <a:cubicBezTo>
                    <a:pt x="20" y="188"/>
                    <a:pt x="100" y="208"/>
                    <a:pt x="140" y="228"/>
                  </a:cubicBezTo>
                  <a:cubicBezTo>
                    <a:pt x="183" y="245"/>
                    <a:pt x="219" y="253"/>
                    <a:pt x="249" y="253"/>
                  </a:cubicBezTo>
                  <a:cubicBezTo>
                    <a:pt x="355" y="253"/>
                    <a:pt x="383" y="153"/>
                    <a:pt x="398" y="29"/>
                  </a:cubicBezTo>
                  <a:cubicBezTo>
                    <a:pt x="356" y="15"/>
                    <a:pt x="324" y="1"/>
                    <a:pt x="2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896675" y="2018500"/>
              <a:ext cx="109425" cy="46225"/>
            </a:xfrm>
            <a:custGeom>
              <a:avLst/>
              <a:gdLst/>
              <a:ahLst/>
              <a:cxnLst/>
              <a:rect l="l" t="t" r="r" b="b"/>
              <a:pathLst>
                <a:path w="4377" h="1849" extrusionOk="0">
                  <a:moveTo>
                    <a:pt x="3979" y="1"/>
                  </a:moveTo>
                  <a:cubicBezTo>
                    <a:pt x="2944" y="299"/>
                    <a:pt x="1890" y="677"/>
                    <a:pt x="875" y="1075"/>
                  </a:cubicBezTo>
                  <a:cubicBezTo>
                    <a:pt x="716" y="1214"/>
                    <a:pt x="497" y="1095"/>
                    <a:pt x="358" y="1214"/>
                  </a:cubicBezTo>
                  <a:cubicBezTo>
                    <a:pt x="298" y="1294"/>
                    <a:pt x="199" y="1314"/>
                    <a:pt x="179" y="1413"/>
                  </a:cubicBezTo>
                  <a:cubicBezTo>
                    <a:pt x="119" y="1553"/>
                    <a:pt x="60" y="1652"/>
                    <a:pt x="0" y="1771"/>
                  </a:cubicBezTo>
                  <a:cubicBezTo>
                    <a:pt x="63" y="1824"/>
                    <a:pt x="132" y="1849"/>
                    <a:pt x="200" y="1849"/>
                  </a:cubicBezTo>
                  <a:cubicBezTo>
                    <a:pt x="261" y="1849"/>
                    <a:pt x="322" y="1829"/>
                    <a:pt x="378" y="1791"/>
                  </a:cubicBezTo>
                  <a:cubicBezTo>
                    <a:pt x="497" y="1592"/>
                    <a:pt x="756" y="1752"/>
                    <a:pt x="915" y="1612"/>
                  </a:cubicBezTo>
                  <a:cubicBezTo>
                    <a:pt x="1015" y="1592"/>
                    <a:pt x="1114" y="1592"/>
                    <a:pt x="1214" y="1572"/>
                  </a:cubicBezTo>
                  <a:cubicBezTo>
                    <a:pt x="1325" y="1434"/>
                    <a:pt x="1455" y="1401"/>
                    <a:pt x="1592" y="1401"/>
                  </a:cubicBezTo>
                  <a:cubicBezTo>
                    <a:pt x="1651" y="1401"/>
                    <a:pt x="1711" y="1407"/>
                    <a:pt x="1771" y="1413"/>
                  </a:cubicBezTo>
                  <a:cubicBezTo>
                    <a:pt x="1870" y="1413"/>
                    <a:pt x="1969" y="1393"/>
                    <a:pt x="2069" y="1393"/>
                  </a:cubicBezTo>
                  <a:cubicBezTo>
                    <a:pt x="2208" y="1214"/>
                    <a:pt x="2387" y="1214"/>
                    <a:pt x="2586" y="1214"/>
                  </a:cubicBezTo>
                  <a:cubicBezTo>
                    <a:pt x="3143" y="856"/>
                    <a:pt x="3839" y="797"/>
                    <a:pt x="4376" y="399"/>
                  </a:cubicBezTo>
                  <a:cubicBezTo>
                    <a:pt x="4138" y="379"/>
                    <a:pt x="3998" y="240"/>
                    <a:pt x="39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679325" y="2085050"/>
              <a:ext cx="110450" cy="42400"/>
            </a:xfrm>
            <a:custGeom>
              <a:avLst/>
              <a:gdLst/>
              <a:ahLst/>
              <a:cxnLst/>
              <a:rect l="l" t="t" r="r" b="b"/>
              <a:pathLst>
                <a:path w="4418" h="1696" extrusionOk="0">
                  <a:moveTo>
                    <a:pt x="4147" y="1"/>
                  </a:moveTo>
                  <a:cubicBezTo>
                    <a:pt x="4042" y="1"/>
                    <a:pt x="3941" y="39"/>
                    <a:pt x="3840" y="84"/>
                  </a:cubicBezTo>
                  <a:cubicBezTo>
                    <a:pt x="3522" y="303"/>
                    <a:pt x="3124" y="303"/>
                    <a:pt x="2766" y="422"/>
                  </a:cubicBezTo>
                  <a:cubicBezTo>
                    <a:pt x="2627" y="621"/>
                    <a:pt x="2408" y="502"/>
                    <a:pt x="2229" y="601"/>
                  </a:cubicBezTo>
                  <a:cubicBezTo>
                    <a:pt x="2172" y="732"/>
                    <a:pt x="2078" y="759"/>
                    <a:pt x="1975" y="759"/>
                  </a:cubicBezTo>
                  <a:cubicBezTo>
                    <a:pt x="1903" y="759"/>
                    <a:pt x="1825" y="745"/>
                    <a:pt x="1753" y="745"/>
                  </a:cubicBezTo>
                  <a:cubicBezTo>
                    <a:pt x="1677" y="745"/>
                    <a:pt x="1607" y="760"/>
                    <a:pt x="1553" y="820"/>
                  </a:cubicBezTo>
                  <a:cubicBezTo>
                    <a:pt x="1334" y="979"/>
                    <a:pt x="1095" y="1079"/>
                    <a:pt x="817" y="1099"/>
                  </a:cubicBezTo>
                  <a:cubicBezTo>
                    <a:pt x="697" y="1099"/>
                    <a:pt x="578" y="1138"/>
                    <a:pt x="478" y="1198"/>
                  </a:cubicBezTo>
                  <a:lnTo>
                    <a:pt x="260" y="1278"/>
                  </a:lnTo>
                  <a:cubicBezTo>
                    <a:pt x="1" y="1477"/>
                    <a:pt x="160" y="1576"/>
                    <a:pt x="339" y="1695"/>
                  </a:cubicBezTo>
                  <a:lnTo>
                    <a:pt x="518" y="1695"/>
                  </a:lnTo>
                  <a:cubicBezTo>
                    <a:pt x="518" y="1676"/>
                    <a:pt x="518" y="1676"/>
                    <a:pt x="558" y="1636"/>
                  </a:cubicBezTo>
                  <a:cubicBezTo>
                    <a:pt x="618" y="1636"/>
                    <a:pt x="638" y="1636"/>
                    <a:pt x="697" y="1695"/>
                  </a:cubicBezTo>
                  <a:lnTo>
                    <a:pt x="856" y="1695"/>
                  </a:lnTo>
                  <a:cubicBezTo>
                    <a:pt x="936" y="1676"/>
                    <a:pt x="976" y="1596"/>
                    <a:pt x="1035" y="1536"/>
                  </a:cubicBezTo>
                  <a:cubicBezTo>
                    <a:pt x="1513" y="1417"/>
                    <a:pt x="1950" y="1298"/>
                    <a:pt x="2428" y="1178"/>
                  </a:cubicBezTo>
                  <a:cubicBezTo>
                    <a:pt x="2607" y="1039"/>
                    <a:pt x="2826" y="1178"/>
                    <a:pt x="2965" y="1019"/>
                  </a:cubicBezTo>
                  <a:cubicBezTo>
                    <a:pt x="3251" y="764"/>
                    <a:pt x="3576" y="663"/>
                    <a:pt x="3929" y="663"/>
                  </a:cubicBezTo>
                  <a:cubicBezTo>
                    <a:pt x="4017" y="663"/>
                    <a:pt x="4107" y="669"/>
                    <a:pt x="4198" y="681"/>
                  </a:cubicBezTo>
                  <a:cubicBezTo>
                    <a:pt x="4238" y="681"/>
                    <a:pt x="4298" y="681"/>
                    <a:pt x="4338" y="641"/>
                  </a:cubicBezTo>
                  <a:cubicBezTo>
                    <a:pt x="4377" y="542"/>
                    <a:pt x="4377" y="442"/>
                    <a:pt x="4417" y="283"/>
                  </a:cubicBezTo>
                  <a:cubicBezTo>
                    <a:pt x="4417" y="204"/>
                    <a:pt x="4397" y="144"/>
                    <a:pt x="4397" y="84"/>
                  </a:cubicBezTo>
                  <a:cubicBezTo>
                    <a:pt x="4311" y="24"/>
                    <a:pt x="4228" y="1"/>
                    <a:pt x="4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774325" y="2078375"/>
              <a:ext cx="30850" cy="9775"/>
            </a:xfrm>
            <a:custGeom>
              <a:avLst/>
              <a:gdLst/>
              <a:ahLst/>
              <a:cxnLst/>
              <a:rect l="l" t="t" r="r" b="b"/>
              <a:pathLst>
                <a:path w="1234" h="391" extrusionOk="0">
                  <a:moveTo>
                    <a:pt x="1106" y="0"/>
                  </a:moveTo>
                  <a:cubicBezTo>
                    <a:pt x="1060" y="0"/>
                    <a:pt x="1018" y="21"/>
                    <a:pt x="975" y="53"/>
                  </a:cubicBezTo>
                  <a:lnTo>
                    <a:pt x="995" y="53"/>
                  </a:lnTo>
                  <a:cubicBezTo>
                    <a:pt x="617" y="73"/>
                    <a:pt x="279" y="93"/>
                    <a:pt x="0" y="391"/>
                  </a:cubicBezTo>
                  <a:lnTo>
                    <a:pt x="538" y="391"/>
                  </a:lnTo>
                  <a:cubicBezTo>
                    <a:pt x="796" y="272"/>
                    <a:pt x="1114" y="331"/>
                    <a:pt x="1234" y="53"/>
                  </a:cubicBezTo>
                  <a:cubicBezTo>
                    <a:pt x="1188" y="16"/>
                    <a:pt x="1146" y="0"/>
                    <a:pt x="11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887225" y="2047850"/>
              <a:ext cx="18425" cy="6000"/>
            </a:xfrm>
            <a:custGeom>
              <a:avLst/>
              <a:gdLst/>
              <a:ahLst/>
              <a:cxnLst/>
              <a:rect l="l" t="t" r="r" b="b"/>
              <a:pathLst>
                <a:path w="737" h="240" extrusionOk="0">
                  <a:moveTo>
                    <a:pt x="736" y="40"/>
                  </a:moveTo>
                  <a:cubicBezTo>
                    <a:pt x="458" y="60"/>
                    <a:pt x="199" y="1"/>
                    <a:pt x="0" y="219"/>
                  </a:cubicBezTo>
                  <a:cubicBezTo>
                    <a:pt x="179" y="219"/>
                    <a:pt x="378" y="239"/>
                    <a:pt x="557" y="239"/>
                  </a:cubicBezTo>
                  <a:cubicBezTo>
                    <a:pt x="637" y="180"/>
                    <a:pt x="676" y="120"/>
                    <a:pt x="73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892200" y="2062775"/>
              <a:ext cx="13950" cy="5000"/>
            </a:xfrm>
            <a:custGeom>
              <a:avLst/>
              <a:gdLst/>
              <a:ahLst/>
              <a:cxnLst/>
              <a:rect l="l" t="t" r="r" b="b"/>
              <a:pathLst>
                <a:path w="558" h="200" extrusionOk="0">
                  <a:moveTo>
                    <a:pt x="179" y="0"/>
                  </a:moveTo>
                  <a:cubicBezTo>
                    <a:pt x="139" y="40"/>
                    <a:pt x="60" y="100"/>
                    <a:pt x="0" y="179"/>
                  </a:cubicBezTo>
                  <a:cubicBezTo>
                    <a:pt x="139" y="179"/>
                    <a:pt x="239" y="199"/>
                    <a:pt x="358" y="199"/>
                  </a:cubicBezTo>
                  <a:cubicBezTo>
                    <a:pt x="386" y="186"/>
                    <a:pt x="422" y="162"/>
                    <a:pt x="456" y="162"/>
                  </a:cubicBezTo>
                  <a:cubicBezTo>
                    <a:pt x="471" y="162"/>
                    <a:pt x="485" y="167"/>
                    <a:pt x="497" y="179"/>
                  </a:cubicBezTo>
                  <a:cubicBezTo>
                    <a:pt x="517" y="120"/>
                    <a:pt x="557" y="80"/>
                    <a:pt x="557" y="20"/>
                  </a:cubicBezTo>
                  <a:cubicBezTo>
                    <a:pt x="438" y="20"/>
                    <a:pt x="298" y="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045250" y="782350"/>
              <a:ext cx="17450" cy="12275"/>
            </a:xfrm>
            <a:custGeom>
              <a:avLst/>
              <a:gdLst/>
              <a:ahLst/>
              <a:cxnLst/>
              <a:rect l="l" t="t" r="r" b="b"/>
              <a:pathLst>
                <a:path w="698" h="491" extrusionOk="0">
                  <a:moveTo>
                    <a:pt x="514" y="0"/>
                  </a:moveTo>
                  <a:cubicBezTo>
                    <a:pt x="440" y="0"/>
                    <a:pt x="350" y="80"/>
                    <a:pt x="259" y="93"/>
                  </a:cubicBezTo>
                  <a:cubicBezTo>
                    <a:pt x="200" y="113"/>
                    <a:pt x="100" y="113"/>
                    <a:pt x="21" y="133"/>
                  </a:cubicBezTo>
                  <a:cubicBezTo>
                    <a:pt x="21" y="212"/>
                    <a:pt x="1" y="272"/>
                    <a:pt x="21" y="332"/>
                  </a:cubicBezTo>
                  <a:cubicBezTo>
                    <a:pt x="100" y="491"/>
                    <a:pt x="220" y="491"/>
                    <a:pt x="359" y="491"/>
                  </a:cubicBezTo>
                  <a:cubicBezTo>
                    <a:pt x="637" y="491"/>
                    <a:pt x="697" y="292"/>
                    <a:pt x="617" y="93"/>
                  </a:cubicBezTo>
                  <a:cubicBezTo>
                    <a:pt x="590" y="23"/>
                    <a:pt x="554" y="0"/>
                    <a:pt x="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036300" y="780675"/>
              <a:ext cx="8975" cy="5000"/>
            </a:xfrm>
            <a:custGeom>
              <a:avLst/>
              <a:gdLst/>
              <a:ahLst/>
              <a:cxnLst/>
              <a:rect l="l" t="t" r="r" b="b"/>
              <a:pathLst>
                <a:path w="359" h="200" extrusionOk="0">
                  <a:moveTo>
                    <a:pt x="359" y="1"/>
                  </a:moveTo>
                  <a:cubicBezTo>
                    <a:pt x="259" y="1"/>
                    <a:pt x="160" y="41"/>
                    <a:pt x="1" y="41"/>
                  </a:cubicBezTo>
                  <a:cubicBezTo>
                    <a:pt x="100" y="160"/>
                    <a:pt x="220" y="180"/>
                    <a:pt x="359" y="200"/>
                  </a:cubicBezTo>
                  <a:lnTo>
                    <a:pt x="3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179650" y="1514475"/>
              <a:ext cx="3500" cy="3375"/>
            </a:xfrm>
            <a:custGeom>
              <a:avLst/>
              <a:gdLst/>
              <a:ahLst/>
              <a:cxnLst/>
              <a:rect l="l" t="t" r="r" b="b"/>
              <a:pathLst>
                <a:path w="140" h="135" extrusionOk="0">
                  <a:moveTo>
                    <a:pt x="70" y="1"/>
                  </a:moveTo>
                  <a:cubicBezTo>
                    <a:pt x="45" y="1"/>
                    <a:pt x="20" y="11"/>
                    <a:pt x="0" y="31"/>
                  </a:cubicBezTo>
                  <a:cubicBezTo>
                    <a:pt x="20" y="100"/>
                    <a:pt x="45" y="135"/>
                    <a:pt x="70" y="135"/>
                  </a:cubicBezTo>
                  <a:cubicBezTo>
                    <a:pt x="95" y="135"/>
                    <a:pt x="119" y="100"/>
                    <a:pt x="139" y="31"/>
                  </a:cubicBezTo>
                  <a:cubicBezTo>
                    <a:pt x="119" y="11"/>
                    <a:pt x="95" y="1"/>
                    <a:pt x="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097575" y="1680825"/>
              <a:ext cx="18425" cy="123700"/>
            </a:xfrm>
            <a:custGeom>
              <a:avLst/>
              <a:gdLst/>
              <a:ahLst/>
              <a:cxnLst/>
              <a:rect l="l" t="t" r="r" b="b"/>
              <a:pathLst>
                <a:path w="737" h="4948" extrusionOk="0">
                  <a:moveTo>
                    <a:pt x="597" y="1"/>
                  </a:moveTo>
                  <a:lnTo>
                    <a:pt x="597" y="1"/>
                  </a:lnTo>
                  <a:cubicBezTo>
                    <a:pt x="438" y="160"/>
                    <a:pt x="498" y="399"/>
                    <a:pt x="299" y="498"/>
                  </a:cubicBezTo>
                  <a:cubicBezTo>
                    <a:pt x="180" y="538"/>
                    <a:pt x="100" y="598"/>
                    <a:pt x="100" y="757"/>
                  </a:cubicBezTo>
                  <a:lnTo>
                    <a:pt x="100" y="976"/>
                  </a:lnTo>
                  <a:cubicBezTo>
                    <a:pt x="100" y="1095"/>
                    <a:pt x="120" y="1194"/>
                    <a:pt x="120" y="1334"/>
                  </a:cubicBezTo>
                  <a:cubicBezTo>
                    <a:pt x="200" y="1891"/>
                    <a:pt x="1" y="2448"/>
                    <a:pt x="1" y="2985"/>
                  </a:cubicBezTo>
                  <a:cubicBezTo>
                    <a:pt x="21" y="3204"/>
                    <a:pt x="60" y="3442"/>
                    <a:pt x="100" y="3661"/>
                  </a:cubicBezTo>
                  <a:cubicBezTo>
                    <a:pt x="120" y="3840"/>
                    <a:pt x="140" y="4039"/>
                    <a:pt x="140" y="4198"/>
                  </a:cubicBezTo>
                  <a:cubicBezTo>
                    <a:pt x="140" y="4357"/>
                    <a:pt x="180" y="4516"/>
                    <a:pt x="220" y="4656"/>
                  </a:cubicBezTo>
                  <a:cubicBezTo>
                    <a:pt x="259" y="4755"/>
                    <a:pt x="339" y="4855"/>
                    <a:pt x="438" y="4914"/>
                  </a:cubicBezTo>
                  <a:cubicBezTo>
                    <a:pt x="485" y="4938"/>
                    <a:pt x="532" y="4947"/>
                    <a:pt x="574" y="4947"/>
                  </a:cubicBezTo>
                  <a:cubicBezTo>
                    <a:pt x="604" y="4947"/>
                    <a:pt x="632" y="4942"/>
                    <a:pt x="657" y="4934"/>
                  </a:cubicBezTo>
                  <a:cubicBezTo>
                    <a:pt x="717" y="4875"/>
                    <a:pt x="737" y="4795"/>
                    <a:pt x="737" y="4735"/>
                  </a:cubicBezTo>
                  <a:cubicBezTo>
                    <a:pt x="697" y="4556"/>
                    <a:pt x="737" y="4357"/>
                    <a:pt x="697" y="4178"/>
                  </a:cubicBezTo>
                  <a:cubicBezTo>
                    <a:pt x="498" y="3581"/>
                    <a:pt x="538" y="3025"/>
                    <a:pt x="657" y="2448"/>
                  </a:cubicBezTo>
                  <a:lnTo>
                    <a:pt x="657" y="2269"/>
                  </a:lnTo>
                  <a:cubicBezTo>
                    <a:pt x="438" y="2129"/>
                    <a:pt x="518" y="1930"/>
                    <a:pt x="558" y="1731"/>
                  </a:cubicBezTo>
                  <a:cubicBezTo>
                    <a:pt x="737" y="1155"/>
                    <a:pt x="637" y="578"/>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3105525" y="1807775"/>
              <a:ext cx="29375" cy="73500"/>
            </a:xfrm>
            <a:custGeom>
              <a:avLst/>
              <a:gdLst/>
              <a:ahLst/>
              <a:cxnLst/>
              <a:rect l="l" t="t" r="r" b="b"/>
              <a:pathLst>
                <a:path w="1175" h="2940" extrusionOk="0">
                  <a:moveTo>
                    <a:pt x="322" y="0"/>
                  </a:moveTo>
                  <a:cubicBezTo>
                    <a:pt x="279" y="0"/>
                    <a:pt x="240" y="5"/>
                    <a:pt x="200" y="15"/>
                  </a:cubicBezTo>
                  <a:cubicBezTo>
                    <a:pt x="120" y="75"/>
                    <a:pt x="81" y="115"/>
                    <a:pt x="61" y="194"/>
                  </a:cubicBezTo>
                  <a:cubicBezTo>
                    <a:pt x="1" y="453"/>
                    <a:pt x="100" y="692"/>
                    <a:pt x="61" y="950"/>
                  </a:cubicBezTo>
                  <a:cubicBezTo>
                    <a:pt x="61" y="1070"/>
                    <a:pt x="120" y="1189"/>
                    <a:pt x="200" y="1308"/>
                  </a:cubicBezTo>
                  <a:cubicBezTo>
                    <a:pt x="260" y="1388"/>
                    <a:pt x="319" y="1468"/>
                    <a:pt x="379" y="1547"/>
                  </a:cubicBezTo>
                  <a:cubicBezTo>
                    <a:pt x="439" y="1666"/>
                    <a:pt x="439" y="1786"/>
                    <a:pt x="478" y="1905"/>
                  </a:cubicBezTo>
                  <a:cubicBezTo>
                    <a:pt x="498" y="2064"/>
                    <a:pt x="498" y="2204"/>
                    <a:pt x="558" y="2343"/>
                  </a:cubicBezTo>
                  <a:cubicBezTo>
                    <a:pt x="598" y="2462"/>
                    <a:pt x="618" y="2562"/>
                    <a:pt x="677" y="2661"/>
                  </a:cubicBezTo>
                  <a:cubicBezTo>
                    <a:pt x="717" y="2780"/>
                    <a:pt x="777" y="2880"/>
                    <a:pt x="896" y="2940"/>
                  </a:cubicBezTo>
                  <a:cubicBezTo>
                    <a:pt x="976" y="2940"/>
                    <a:pt x="1055" y="2900"/>
                    <a:pt x="1095" y="2840"/>
                  </a:cubicBezTo>
                  <a:cubicBezTo>
                    <a:pt x="1175" y="2681"/>
                    <a:pt x="1095" y="2502"/>
                    <a:pt x="1095" y="2363"/>
                  </a:cubicBezTo>
                  <a:cubicBezTo>
                    <a:pt x="1095" y="2243"/>
                    <a:pt x="1095" y="2144"/>
                    <a:pt x="1055" y="2005"/>
                  </a:cubicBezTo>
                  <a:cubicBezTo>
                    <a:pt x="817" y="1806"/>
                    <a:pt x="1016" y="1487"/>
                    <a:pt x="876" y="1269"/>
                  </a:cubicBezTo>
                  <a:lnTo>
                    <a:pt x="896" y="1209"/>
                  </a:lnTo>
                  <a:lnTo>
                    <a:pt x="876" y="1169"/>
                  </a:lnTo>
                  <a:cubicBezTo>
                    <a:pt x="677" y="831"/>
                    <a:pt x="797" y="354"/>
                    <a:pt x="459" y="15"/>
                  </a:cubicBezTo>
                  <a:cubicBezTo>
                    <a:pt x="409" y="5"/>
                    <a:pt x="364" y="0"/>
                    <a:pt x="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111000" y="1800250"/>
              <a:ext cx="16950" cy="36775"/>
            </a:xfrm>
            <a:custGeom>
              <a:avLst/>
              <a:gdLst/>
              <a:ahLst/>
              <a:cxnLst/>
              <a:rect l="l" t="t" r="r" b="b"/>
              <a:pathLst>
                <a:path w="678" h="1471" extrusionOk="0">
                  <a:moveTo>
                    <a:pt x="206" y="0"/>
                  </a:moveTo>
                  <a:cubicBezTo>
                    <a:pt x="169" y="0"/>
                    <a:pt x="132" y="25"/>
                    <a:pt x="100" y="78"/>
                  </a:cubicBezTo>
                  <a:cubicBezTo>
                    <a:pt x="1" y="197"/>
                    <a:pt x="1" y="296"/>
                    <a:pt x="100" y="436"/>
                  </a:cubicBezTo>
                  <a:cubicBezTo>
                    <a:pt x="458" y="694"/>
                    <a:pt x="299" y="1192"/>
                    <a:pt x="657" y="1470"/>
                  </a:cubicBezTo>
                  <a:cubicBezTo>
                    <a:pt x="677" y="973"/>
                    <a:pt x="558" y="495"/>
                    <a:pt x="299" y="58"/>
                  </a:cubicBezTo>
                  <a:cubicBezTo>
                    <a:pt x="271" y="20"/>
                    <a:pt x="238" y="0"/>
                    <a:pt x="2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3106025" y="1740500"/>
              <a:ext cx="8500" cy="43800"/>
            </a:xfrm>
            <a:custGeom>
              <a:avLst/>
              <a:gdLst/>
              <a:ahLst/>
              <a:cxnLst/>
              <a:rect l="l" t="t" r="r" b="b"/>
              <a:pathLst>
                <a:path w="340" h="1752" extrusionOk="0">
                  <a:moveTo>
                    <a:pt x="299" y="1"/>
                  </a:moveTo>
                  <a:cubicBezTo>
                    <a:pt x="41" y="598"/>
                    <a:pt x="1" y="1175"/>
                    <a:pt x="339" y="1751"/>
                  </a:cubicBezTo>
                  <a:cubicBezTo>
                    <a:pt x="339" y="1175"/>
                    <a:pt x="339" y="598"/>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128425" y="1865425"/>
              <a:ext cx="14425" cy="25300"/>
            </a:xfrm>
            <a:custGeom>
              <a:avLst/>
              <a:gdLst/>
              <a:ahLst/>
              <a:cxnLst/>
              <a:rect l="l" t="t" r="r" b="b"/>
              <a:pathLst>
                <a:path w="577" h="1012" extrusionOk="0">
                  <a:moveTo>
                    <a:pt x="177" y="0"/>
                  </a:moveTo>
                  <a:cubicBezTo>
                    <a:pt x="156" y="0"/>
                    <a:pt x="128" y="29"/>
                    <a:pt x="100" y="57"/>
                  </a:cubicBezTo>
                  <a:lnTo>
                    <a:pt x="100" y="574"/>
                  </a:lnTo>
                  <a:cubicBezTo>
                    <a:pt x="60" y="653"/>
                    <a:pt x="0" y="733"/>
                    <a:pt x="0" y="833"/>
                  </a:cubicBezTo>
                  <a:cubicBezTo>
                    <a:pt x="40" y="912"/>
                    <a:pt x="80" y="972"/>
                    <a:pt x="179" y="1012"/>
                  </a:cubicBezTo>
                  <a:cubicBezTo>
                    <a:pt x="378" y="1012"/>
                    <a:pt x="577" y="972"/>
                    <a:pt x="477" y="713"/>
                  </a:cubicBezTo>
                  <a:cubicBezTo>
                    <a:pt x="477" y="653"/>
                    <a:pt x="477" y="614"/>
                    <a:pt x="438" y="574"/>
                  </a:cubicBezTo>
                  <a:cubicBezTo>
                    <a:pt x="298" y="474"/>
                    <a:pt x="358" y="315"/>
                    <a:pt x="279" y="176"/>
                  </a:cubicBezTo>
                  <a:cubicBezTo>
                    <a:pt x="298" y="136"/>
                    <a:pt x="298" y="77"/>
                    <a:pt x="259" y="57"/>
                  </a:cubicBezTo>
                  <a:lnTo>
                    <a:pt x="199" y="17"/>
                  </a:lnTo>
                  <a:cubicBezTo>
                    <a:pt x="193" y="5"/>
                    <a:pt x="18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109525" y="1784275"/>
              <a:ext cx="9950" cy="17925"/>
            </a:xfrm>
            <a:custGeom>
              <a:avLst/>
              <a:gdLst/>
              <a:ahLst/>
              <a:cxnLst/>
              <a:rect l="l" t="t" r="r" b="b"/>
              <a:pathLst>
                <a:path w="398" h="717" extrusionOk="0">
                  <a:moveTo>
                    <a:pt x="219" y="0"/>
                  </a:moveTo>
                  <a:cubicBezTo>
                    <a:pt x="0" y="239"/>
                    <a:pt x="199" y="478"/>
                    <a:pt x="199" y="717"/>
                  </a:cubicBezTo>
                  <a:cubicBezTo>
                    <a:pt x="259" y="697"/>
                    <a:pt x="318" y="697"/>
                    <a:pt x="398" y="697"/>
                  </a:cubicBezTo>
                  <a:cubicBezTo>
                    <a:pt x="358" y="438"/>
                    <a:pt x="358" y="1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3123450" y="1839475"/>
              <a:ext cx="9475" cy="18925"/>
            </a:xfrm>
            <a:custGeom>
              <a:avLst/>
              <a:gdLst/>
              <a:ahLst/>
              <a:cxnLst/>
              <a:rect l="l" t="t" r="r" b="b"/>
              <a:pathLst>
                <a:path w="379" h="757" extrusionOk="0">
                  <a:moveTo>
                    <a:pt x="159" y="1"/>
                  </a:moveTo>
                  <a:cubicBezTo>
                    <a:pt x="159" y="259"/>
                    <a:pt x="0" y="558"/>
                    <a:pt x="338" y="757"/>
                  </a:cubicBezTo>
                  <a:cubicBezTo>
                    <a:pt x="378" y="478"/>
                    <a:pt x="358" y="219"/>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3130900" y="1857375"/>
              <a:ext cx="5000" cy="9475"/>
            </a:xfrm>
            <a:custGeom>
              <a:avLst/>
              <a:gdLst/>
              <a:ahLst/>
              <a:cxnLst/>
              <a:rect l="l" t="t" r="r" b="b"/>
              <a:pathLst>
                <a:path w="200" h="379" extrusionOk="0">
                  <a:moveTo>
                    <a:pt x="40" y="1"/>
                  </a:moveTo>
                  <a:cubicBezTo>
                    <a:pt x="40" y="140"/>
                    <a:pt x="1" y="259"/>
                    <a:pt x="1" y="379"/>
                  </a:cubicBezTo>
                  <a:lnTo>
                    <a:pt x="180" y="379"/>
                  </a:lnTo>
                  <a:cubicBezTo>
                    <a:pt x="180" y="259"/>
                    <a:pt x="199" y="10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135375" y="1869825"/>
              <a:ext cx="4500" cy="9950"/>
            </a:xfrm>
            <a:custGeom>
              <a:avLst/>
              <a:gdLst/>
              <a:ahLst/>
              <a:cxnLst/>
              <a:rect l="l" t="t" r="r" b="b"/>
              <a:pathLst>
                <a:path w="180" h="398" extrusionOk="0">
                  <a:moveTo>
                    <a:pt x="20" y="0"/>
                  </a:moveTo>
                  <a:lnTo>
                    <a:pt x="20" y="0"/>
                  </a:lnTo>
                  <a:cubicBezTo>
                    <a:pt x="1" y="159"/>
                    <a:pt x="20" y="298"/>
                    <a:pt x="180" y="398"/>
                  </a:cubicBezTo>
                  <a:lnTo>
                    <a:pt x="180" y="80"/>
                  </a:lnTo>
                  <a:lnTo>
                    <a:pt x="2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181625" y="1910500"/>
              <a:ext cx="45750" cy="56325"/>
            </a:xfrm>
            <a:custGeom>
              <a:avLst/>
              <a:gdLst/>
              <a:ahLst/>
              <a:cxnLst/>
              <a:rect l="l" t="t" r="r" b="b"/>
              <a:pathLst>
                <a:path w="1830" h="2253" extrusionOk="0">
                  <a:moveTo>
                    <a:pt x="979" y="1827"/>
                  </a:moveTo>
                  <a:cubicBezTo>
                    <a:pt x="989" y="1827"/>
                    <a:pt x="1001" y="1830"/>
                    <a:pt x="1015" y="1834"/>
                  </a:cubicBezTo>
                  <a:cubicBezTo>
                    <a:pt x="974" y="1848"/>
                    <a:pt x="952" y="1871"/>
                    <a:pt x="936" y="1897"/>
                  </a:cubicBezTo>
                  <a:lnTo>
                    <a:pt x="936" y="1897"/>
                  </a:lnTo>
                  <a:cubicBezTo>
                    <a:pt x="938" y="1848"/>
                    <a:pt x="950" y="1827"/>
                    <a:pt x="979" y="1827"/>
                  </a:cubicBezTo>
                  <a:close/>
                  <a:moveTo>
                    <a:pt x="1375" y="0"/>
                  </a:moveTo>
                  <a:cubicBezTo>
                    <a:pt x="1349" y="0"/>
                    <a:pt x="1322" y="2"/>
                    <a:pt x="1294" y="4"/>
                  </a:cubicBezTo>
                  <a:cubicBezTo>
                    <a:pt x="1194" y="64"/>
                    <a:pt x="1134" y="163"/>
                    <a:pt x="1115" y="263"/>
                  </a:cubicBezTo>
                  <a:cubicBezTo>
                    <a:pt x="1095" y="362"/>
                    <a:pt x="1095" y="462"/>
                    <a:pt x="1055" y="561"/>
                  </a:cubicBezTo>
                  <a:cubicBezTo>
                    <a:pt x="1015" y="740"/>
                    <a:pt x="896" y="840"/>
                    <a:pt x="737" y="919"/>
                  </a:cubicBezTo>
                  <a:cubicBezTo>
                    <a:pt x="538" y="1039"/>
                    <a:pt x="339" y="1158"/>
                    <a:pt x="239" y="1397"/>
                  </a:cubicBezTo>
                  <a:cubicBezTo>
                    <a:pt x="140" y="1715"/>
                    <a:pt x="1" y="2033"/>
                    <a:pt x="418" y="2252"/>
                  </a:cubicBezTo>
                  <a:lnTo>
                    <a:pt x="597" y="2252"/>
                  </a:lnTo>
                  <a:cubicBezTo>
                    <a:pt x="715" y="2168"/>
                    <a:pt x="804" y="2084"/>
                    <a:pt x="888" y="1977"/>
                  </a:cubicBezTo>
                  <a:lnTo>
                    <a:pt x="888" y="1977"/>
                  </a:lnTo>
                  <a:cubicBezTo>
                    <a:pt x="875" y="2022"/>
                    <a:pt x="905" y="2068"/>
                    <a:pt x="936" y="2113"/>
                  </a:cubicBezTo>
                  <a:cubicBezTo>
                    <a:pt x="1155" y="2145"/>
                    <a:pt x="1318" y="2167"/>
                    <a:pt x="1438" y="2167"/>
                  </a:cubicBezTo>
                  <a:cubicBezTo>
                    <a:pt x="1765" y="2167"/>
                    <a:pt x="1775" y="2004"/>
                    <a:pt x="1731" y="1437"/>
                  </a:cubicBezTo>
                  <a:cubicBezTo>
                    <a:pt x="1731" y="1138"/>
                    <a:pt x="1791" y="860"/>
                    <a:pt x="1811" y="601"/>
                  </a:cubicBezTo>
                  <a:cubicBezTo>
                    <a:pt x="1829" y="249"/>
                    <a:pt x="172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120950" y="1945400"/>
              <a:ext cx="71150" cy="40200"/>
            </a:xfrm>
            <a:custGeom>
              <a:avLst/>
              <a:gdLst/>
              <a:ahLst/>
              <a:cxnLst/>
              <a:rect l="l" t="t" r="r" b="b"/>
              <a:pathLst>
                <a:path w="2846" h="1608" extrusionOk="0">
                  <a:moveTo>
                    <a:pt x="2845" y="1"/>
                  </a:moveTo>
                  <a:cubicBezTo>
                    <a:pt x="2189" y="1"/>
                    <a:pt x="1652" y="319"/>
                    <a:pt x="1135" y="578"/>
                  </a:cubicBezTo>
                  <a:cubicBezTo>
                    <a:pt x="1035" y="677"/>
                    <a:pt x="896" y="777"/>
                    <a:pt x="776" y="836"/>
                  </a:cubicBezTo>
                  <a:cubicBezTo>
                    <a:pt x="697" y="856"/>
                    <a:pt x="657" y="876"/>
                    <a:pt x="578" y="916"/>
                  </a:cubicBezTo>
                  <a:cubicBezTo>
                    <a:pt x="458" y="956"/>
                    <a:pt x="299" y="1015"/>
                    <a:pt x="180" y="1055"/>
                  </a:cubicBezTo>
                  <a:cubicBezTo>
                    <a:pt x="140" y="1095"/>
                    <a:pt x="60" y="1135"/>
                    <a:pt x="40" y="1214"/>
                  </a:cubicBezTo>
                  <a:cubicBezTo>
                    <a:pt x="1" y="1294"/>
                    <a:pt x="40" y="1353"/>
                    <a:pt x="80" y="1413"/>
                  </a:cubicBezTo>
                  <a:cubicBezTo>
                    <a:pt x="140" y="1453"/>
                    <a:pt x="200" y="1473"/>
                    <a:pt x="279" y="1513"/>
                  </a:cubicBezTo>
                  <a:cubicBezTo>
                    <a:pt x="430" y="1513"/>
                    <a:pt x="590" y="1607"/>
                    <a:pt x="747" y="1607"/>
                  </a:cubicBezTo>
                  <a:cubicBezTo>
                    <a:pt x="818" y="1607"/>
                    <a:pt x="888" y="1588"/>
                    <a:pt x="956" y="1532"/>
                  </a:cubicBezTo>
                  <a:cubicBezTo>
                    <a:pt x="995" y="1453"/>
                    <a:pt x="1075" y="1413"/>
                    <a:pt x="1174" y="1393"/>
                  </a:cubicBezTo>
                  <a:cubicBezTo>
                    <a:pt x="1493" y="1294"/>
                    <a:pt x="1791" y="1155"/>
                    <a:pt x="2149" y="1155"/>
                  </a:cubicBezTo>
                  <a:cubicBezTo>
                    <a:pt x="2368" y="1055"/>
                    <a:pt x="2627" y="936"/>
                    <a:pt x="2845" y="836"/>
                  </a:cubicBezTo>
                  <a:cubicBezTo>
                    <a:pt x="2587" y="558"/>
                    <a:pt x="2806" y="259"/>
                    <a:pt x="28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3153275" y="1906625"/>
              <a:ext cx="60700" cy="30350"/>
            </a:xfrm>
            <a:custGeom>
              <a:avLst/>
              <a:gdLst/>
              <a:ahLst/>
              <a:cxnLst/>
              <a:rect l="l" t="t" r="r" b="b"/>
              <a:pathLst>
                <a:path w="2428" h="1214" extrusionOk="0">
                  <a:moveTo>
                    <a:pt x="657" y="0"/>
                  </a:moveTo>
                  <a:cubicBezTo>
                    <a:pt x="597" y="0"/>
                    <a:pt x="518" y="20"/>
                    <a:pt x="478" y="60"/>
                  </a:cubicBezTo>
                  <a:cubicBezTo>
                    <a:pt x="558" y="318"/>
                    <a:pt x="1" y="179"/>
                    <a:pt x="120" y="517"/>
                  </a:cubicBezTo>
                  <a:cubicBezTo>
                    <a:pt x="276" y="720"/>
                    <a:pt x="492" y="764"/>
                    <a:pt x="713" y="764"/>
                  </a:cubicBezTo>
                  <a:cubicBezTo>
                    <a:pt x="774" y="764"/>
                    <a:pt x="835" y="760"/>
                    <a:pt x="896" y="756"/>
                  </a:cubicBezTo>
                  <a:cubicBezTo>
                    <a:pt x="938" y="752"/>
                    <a:pt x="980" y="751"/>
                    <a:pt x="1021" y="751"/>
                  </a:cubicBezTo>
                  <a:cubicBezTo>
                    <a:pt x="1422" y="751"/>
                    <a:pt x="1757" y="925"/>
                    <a:pt x="2010" y="1214"/>
                  </a:cubicBezTo>
                  <a:cubicBezTo>
                    <a:pt x="2209" y="1154"/>
                    <a:pt x="2368" y="1054"/>
                    <a:pt x="2368" y="816"/>
                  </a:cubicBezTo>
                  <a:cubicBezTo>
                    <a:pt x="2308" y="716"/>
                    <a:pt x="2308" y="617"/>
                    <a:pt x="2388" y="557"/>
                  </a:cubicBezTo>
                  <a:cubicBezTo>
                    <a:pt x="2428" y="418"/>
                    <a:pt x="2428" y="298"/>
                    <a:pt x="2428" y="179"/>
                  </a:cubicBezTo>
                  <a:cubicBezTo>
                    <a:pt x="2070" y="100"/>
                    <a:pt x="1751" y="60"/>
                    <a:pt x="1373" y="20"/>
                  </a:cubicBezTo>
                  <a:cubicBezTo>
                    <a:pt x="1306" y="65"/>
                    <a:pt x="1232" y="104"/>
                    <a:pt x="1159" y="104"/>
                  </a:cubicBezTo>
                  <a:cubicBezTo>
                    <a:pt x="1103" y="104"/>
                    <a:pt x="1047" y="81"/>
                    <a:pt x="995" y="20"/>
                  </a:cubicBezTo>
                  <a:cubicBezTo>
                    <a:pt x="956" y="20"/>
                    <a:pt x="876" y="0"/>
                    <a:pt x="816" y="0"/>
                  </a:cubicBezTo>
                  <a:cubicBezTo>
                    <a:pt x="786" y="10"/>
                    <a:pt x="757" y="15"/>
                    <a:pt x="729" y="15"/>
                  </a:cubicBezTo>
                  <a:cubicBezTo>
                    <a:pt x="702" y="15"/>
                    <a:pt x="677" y="1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3196550" y="1958325"/>
              <a:ext cx="8475" cy="8125"/>
            </a:xfrm>
            <a:custGeom>
              <a:avLst/>
              <a:gdLst/>
              <a:ahLst/>
              <a:cxnLst/>
              <a:rect l="l" t="t" r="r" b="b"/>
              <a:pathLst>
                <a:path w="339" h="325" extrusionOk="0">
                  <a:moveTo>
                    <a:pt x="339" y="1"/>
                  </a:moveTo>
                  <a:cubicBezTo>
                    <a:pt x="160" y="81"/>
                    <a:pt x="60" y="200"/>
                    <a:pt x="0" y="319"/>
                  </a:cubicBezTo>
                  <a:cubicBezTo>
                    <a:pt x="24" y="323"/>
                    <a:pt x="46" y="324"/>
                    <a:pt x="67" y="324"/>
                  </a:cubicBezTo>
                  <a:cubicBezTo>
                    <a:pt x="173" y="324"/>
                    <a:pt x="256" y="283"/>
                    <a:pt x="339" y="20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3179150" y="1906625"/>
              <a:ext cx="8975" cy="2475"/>
            </a:xfrm>
            <a:custGeom>
              <a:avLst/>
              <a:gdLst/>
              <a:ahLst/>
              <a:cxnLst/>
              <a:rect l="l" t="t" r="r" b="b"/>
              <a:pathLst>
                <a:path w="359" h="99" extrusionOk="0">
                  <a:moveTo>
                    <a:pt x="0" y="0"/>
                  </a:moveTo>
                  <a:cubicBezTo>
                    <a:pt x="53" y="71"/>
                    <a:pt x="106" y="98"/>
                    <a:pt x="159" y="98"/>
                  </a:cubicBezTo>
                  <a:cubicBezTo>
                    <a:pt x="226" y="98"/>
                    <a:pt x="292" y="55"/>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379950" y="764775"/>
              <a:ext cx="126350" cy="17650"/>
            </a:xfrm>
            <a:custGeom>
              <a:avLst/>
              <a:gdLst/>
              <a:ahLst/>
              <a:cxnLst/>
              <a:rect l="l" t="t" r="r" b="b"/>
              <a:pathLst>
                <a:path w="5054" h="706" extrusionOk="0">
                  <a:moveTo>
                    <a:pt x="3641" y="0"/>
                  </a:moveTo>
                  <a:cubicBezTo>
                    <a:pt x="2487" y="40"/>
                    <a:pt x="1353" y="120"/>
                    <a:pt x="199" y="179"/>
                  </a:cubicBezTo>
                  <a:cubicBezTo>
                    <a:pt x="199" y="219"/>
                    <a:pt x="199" y="239"/>
                    <a:pt x="180" y="299"/>
                  </a:cubicBezTo>
                  <a:cubicBezTo>
                    <a:pt x="140" y="438"/>
                    <a:pt x="60" y="577"/>
                    <a:pt x="1" y="697"/>
                  </a:cubicBezTo>
                  <a:cubicBezTo>
                    <a:pt x="319" y="697"/>
                    <a:pt x="646" y="705"/>
                    <a:pt x="976" y="705"/>
                  </a:cubicBezTo>
                  <a:cubicBezTo>
                    <a:pt x="1141" y="705"/>
                    <a:pt x="1307" y="703"/>
                    <a:pt x="1473" y="697"/>
                  </a:cubicBezTo>
                  <a:cubicBezTo>
                    <a:pt x="1814" y="674"/>
                    <a:pt x="2155" y="671"/>
                    <a:pt x="2496" y="671"/>
                  </a:cubicBezTo>
                  <a:cubicBezTo>
                    <a:pt x="2632" y="671"/>
                    <a:pt x="2768" y="671"/>
                    <a:pt x="2905" y="671"/>
                  </a:cubicBezTo>
                  <a:cubicBezTo>
                    <a:pt x="3621" y="671"/>
                    <a:pt x="4337" y="657"/>
                    <a:pt x="5053" y="478"/>
                  </a:cubicBezTo>
                  <a:cubicBezTo>
                    <a:pt x="4954" y="279"/>
                    <a:pt x="4636" y="378"/>
                    <a:pt x="4536" y="140"/>
                  </a:cubicBezTo>
                  <a:cubicBezTo>
                    <a:pt x="4458" y="114"/>
                    <a:pt x="4378" y="107"/>
                    <a:pt x="4299" y="107"/>
                  </a:cubicBezTo>
                  <a:cubicBezTo>
                    <a:pt x="4207" y="107"/>
                    <a:pt x="4116" y="116"/>
                    <a:pt x="4025" y="116"/>
                  </a:cubicBezTo>
                  <a:cubicBezTo>
                    <a:pt x="3893" y="116"/>
                    <a:pt x="3763" y="96"/>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623150" y="764275"/>
              <a:ext cx="16925" cy="8300"/>
            </a:xfrm>
            <a:custGeom>
              <a:avLst/>
              <a:gdLst/>
              <a:ahLst/>
              <a:cxnLst/>
              <a:rect l="l" t="t" r="r" b="b"/>
              <a:pathLst>
                <a:path w="677" h="332" extrusionOk="0">
                  <a:moveTo>
                    <a:pt x="179" y="1"/>
                  </a:moveTo>
                  <a:cubicBezTo>
                    <a:pt x="119" y="60"/>
                    <a:pt x="0" y="160"/>
                    <a:pt x="0" y="239"/>
                  </a:cubicBezTo>
                  <a:cubicBezTo>
                    <a:pt x="11" y="314"/>
                    <a:pt x="62" y="332"/>
                    <a:pt x="122" y="332"/>
                  </a:cubicBezTo>
                  <a:cubicBezTo>
                    <a:pt x="174" y="332"/>
                    <a:pt x="233" y="319"/>
                    <a:pt x="279" y="319"/>
                  </a:cubicBezTo>
                  <a:cubicBezTo>
                    <a:pt x="318" y="325"/>
                    <a:pt x="363" y="328"/>
                    <a:pt x="408" y="328"/>
                  </a:cubicBezTo>
                  <a:cubicBezTo>
                    <a:pt x="500" y="328"/>
                    <a:pt x="597" y="319"/>
                    <a:pt x="676" y="319"/>
                  </a:cubicBezTo>
                  <a:cubicBezTo>
                    <a:pt x="617" y="219"/>
                    <a:pt x="577" y="100"/>
                    <a:pt x="517" y="1"/>
                  </a:cubicBezTo>
                  <a:cubicBezTo>
                    <a:pt x="438" y="1"/>
                    <a:pt x="367" y="9"/>
                    <a:pt x="293" y="9"/>
                  </a:cubicBezTo>
                  <a:cubicBezTo>
                    <a:pt x="256" y="9"/>
                    <a:pt x="219" y="7"/>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3043875" y="1975475"/>
              <a:ext cx="85050" cy="32075"/>
            </a:xfrm>
            <a:custGeom>
              <a:avLst/>
              <a:gdLst/>
              <a:ahLst/>
              <a:cxnLst/>
              <a:rect l="l" t="t" r="r" b="b"/>
              <a:pathLst>
                <a:path w="3402" h="1283" extrusionOk="0">
                  <a:moveTo>
                    <a:pt x="2756" y="1"/>
                  </a:moveTo>
                  <a:cubicBezTo>
                    <a:pt x="2727" y="1"/>
                    <a:pt x="2697" y="4"/>
                    <a:pt x="2666" y="11"/>
                  </a:cubicBezTo>
                  <a:cubicBezTo>
                    <a:pt x="2527" y="31"/>
                    <a:pt x="2387" y="71"/>
                    <a:pt x="2288" y="170"/>
                  </a:cubicBezTo>
                  <a:cubicBezTo>
                    <a:pt x="1890" y="349"/>
                    <a:pt x="1472" y="528"/>
                    <a:pt x="1075" y="707"/>
                  </a:cubicBezTo>
                  <a:cubicBezTo>
                    <a:pt x="993" y="789"/>
                    <a:pt x="895" y="804"/>
                    <a:pt x="794" y="804"/>
                  </a:cubicBezTo>
                  <a:cubicBezTo>
                    <a:pt x="736" y="804"/>
                    <a:pt x="677" y="799"/>
                    <a:pt x="620" y="799"/>
                  </a:cubicBezTo>
                  <a:cubicBezTo>
                    <a:pt x="533" y="799"/>
                    <a:pt x="449" y="810"/>
                    <a:pt x="378" y="867"/>
                  </a:cubicBezTo>
                  <a:cubicBezTo>
                    <a:pt x="279" y="966"/>
                    <a:pt x="140" y="966"/>
                    <a:pt x="0" y="1026"/>
                  </a:cubicBezTo>
                  <a:cubicBezTo>
                    <a:pt x="89" y="1202"/>
                    <a:pt x="201" y="1283"/>
                    <a:pt x="337" y="1283"/>
                  </a:cubicBezTo>
                  <a:cubicBezTo>
                    <a:pt x="416" y="1283"/>
                    <a:pt x="502" y="1256"/>
                    <a:pt x="597" y="1205"/>
                  </a:cubicBezTo>
                  <a:cubicBezTo>
                    <a:pt x="709" y="1126"/>
                    <a:pt x="840" y="1048"/>
                    <a:pt x="969" y="1048"/>
                  </a:cubicBezTo>
                  <a:cubicBezTo>
                    <a:pt x="1069" y="1048"/>
                    <a:pt x="1167" y="1095"/>
                    <a:pt x="1254" y="1225"/>
                  </a:cubicBezTo>
                  <a:cubicBezTo>
                    <a:pt x="1293" y="1205"/>
                    <a:pt x="1373" y="1205"/>
                    <a:pt x="1433" y="1185"/>
                  </a:cubicBezTo>
                  <a:cubicBezTo>
                    <a:pt x="1532" y="1105"/>
                    <a:pt x="1671" y="1145"/>
                    <a:pt x="1751" y="1026"/>
                  </a:cubicBezTo>
                  <a:cubicBezTo>
                    <a:pt x="2288" y="946"/>
                    <a:pt x="2825" y="767"/>
                    <a:pt x="3342" y="548"/>
                  </a:cubicBezTo>
                  <a:cubicBezTo>
                    <a:pt x="3402" y="429"/>
                    <a:pt x="3402" y="310"/>
                    <a:pt x="3322" y="190"/>
                  </a:cubicBezTo>
                  <a:lnTo>
                    <a:pt x="3143" y="190"/>
                  </a:lnTo>
                  <a:cubicBezTo>
                    <a:pt x="3012" y="75"/>
                    <a:pt x="2894" y="1"/>
                    <a:pt x="2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3126925" y="1980725"/>
              <a:ext cx="17425" cy="9475"/>
            </a:xfrm>
            <a:custGeom>
              <a:avLst/>
              <a:gdLst/>
              <a:ahLst/>
              <a:cxnLst/>
              <a:rect l="l" t="t" r="r" b="b"/>
              <a:pathLst>
                <a:path w="697" h="379" extrusionOk="0">
                  <a:moveTo>
                    <a:pt x="0" y="0"/>
                  </a:moveTo>
                  <a:lnTo>
                    <a:pt x="0" y="0"/>
                  </a:lnTo>
                  <a:cubicBezTo>
                    <a:pt x="20" y="119"/>
                    <a:pt x="20" y="239"/>
                    <a:pt x="20" y="378"/>
                  </a:cubicBezTo>
                  <a:cubicBezTo>
                    <a:pt x="259" y="338"/>
                    <a:pt x="518" y="338"/>
                    <a:pt x="697" y="179"/>
                  </a:cubicBezTo>
                  <a:cubicBezTo>
                    <a:pt x="458" y="119"/>
                    <a:pt x="21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3079675" y="2001100"/>
              <a:ext cx="7975" cy="4175"/>
            </a:xfrm>
            <a:custGeom>
              <a:avLst/>
              <a:gdLst/>
              <a:ahLst/>
              <a:cxnLst/>
              <a:rect l="l" t="t" r="r" b="b"/>
              <a:pathLst>
                <a:path w="319" h="167" extrusionOk="0">
                  <a:moveTo>
                    <a:pt x="319" y="1"/>
                  </a:moveTo>
                  <a:cubicBezTo>
                    <a:pt x="200" y="1"/>
                    <a:pt x="60" y="21"/>
                    <a:pt x="1" y="160"/>
                  </a:cubicBezTo>
                  <a:cubicBezTo>
                    <a:pt x="24" y="164"/>
                    <a:pt x="48" y="166"/>
                    <a:pt x="72" y="166"/>
                  </a:cubicBezTo>
                  <a:cubicBezTo>
                    <a:pt x="166" y="166"/>
                    <a:pt x="255" y="128"/>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3144325" y="1980725"/>
              <a:ext cx="5500" cy="3500"/>
            </a:xfrm>
            <a:custGeom>
              <a:avLst/>
              <a:gdLst/>
              <a:ahLst/>
              <a:cxnLst/>
              <a:rect l="l" t="t" r="r" b="b"/>
              <a:pathLst>
                <a:path w="220" h="140" extrusionOk="0">
                  <a:moveTo>
                    <a:pt x="219" y="0"/>
                  </a:moveTo>
                  <a:cubicBezTo>
                    <a:pt x="120" y="0"/>
                    <a:pt x="40" y="40"/>
                    <a:pt x="1" y="139"/>
                  </a:cubicBezTo>
                  <a:cubicBezTo>
                    <a:pt x="120" y="139"/>
                    <a:pt x="200"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1251050" y="1242200"/>
              <a:ext cx="43275" cy="52250"/>
            </a:xfrm>
            <a:custGeom>
              <a:avLst/>
              <a:gdLst/>
              <a:ahLst/>
              <a:cxnLst/>
              <a:rect l="l" t="t" r="r" b="b"/>
              <a:pathLst>
                <a:path w="1731" h="2090" extrusionOk="0">
                  <a:moveTo>
                    <a:pt x="1353" y="0"/>
                  </a:moveTo>
                  <a:cubicBezTo>
                    <a:pt x="1253" y="20"/>
                    <a:pt x="1154" y="20"/>
                    <a:pt x="1054" y="40"/>
                  </a:cubicBezTo>
                  <a:cubicBezTo>
                    <a:pt x="955" y="140"/>
                    <a:pt x="816" y="199"/>
                    <a:pt x="676" y="199"/>
                  </a:cubicBezTo>
                  <a:cubicBezTo>
                    <a:pt x="159" y="438"/>
                    <a:pt x="0" y="836"/>
                    <a:pt x="179" y="1353"/>
                  </a:cubicBezTo>
                  <a:cubicBezTo>
                    <a:pt x="259" y="1592"/>
                    <a:pt x="299" y="1831"/>
                    <a:pt x="358" y="2089"/>
                  </a:cubicBezTo>
                  <a:cubicBezTo>
                    <a:pt x="597" y="1811"/>
                    <a:pt x="478" y="1492"/>
                    <a:pt x="497" y="1194"/>
                  </a:cubicBezTo>
                  <a:cubicBezTo>
                    <a:pt x="537" y="896"/>
                    <a:pt x="557" y="617"/>
                    <a:pt x="935" y="538"/>
                  </a:cubicBezTo>
                  <a:cubicBezTo>
                    <a:pt x="1194" y="398"/>
                    <a:pt x="1452" y="279"/>
                    <a:pt x="1731" y="140"/>
                  </a:cubicBezTo>
                  <a:cubicBezTo>
                    <a:pt x="1651" y="0"/>
                    <a:pt x="1492" y="0"/>
                    <a:pt x="13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1266850" y="1349950"/>
              <a:ext cx="6600" cy="9150"/>
            </a:xfrm>
            <a:custGeom>
              <a:avLst/>
              <a:gdLst/>
              <a:ahLst/>
              <a:cxnLst/>
              <a:rect l="l" t="t" r="r" b="b"/>
              <a:pathLst>
                <a:path w="264" h="366" extrusionOk="0">
                  <a:moveTo>
                    <a:pt x="101" y="1"/>
                  </a:moveTo>
                  <a:cubicBezTo>
                    <a:pt x="1" y="1"/>
                    <a:pt x="88" y="198"/>
                    <a:pt x="25" y="246"/>
                  </a:cubicBezTo>
                  <a:lnTo>
                    <a:pt x="25" y="306"/>
                  </a:lnTo>
                  <a:lnTo>
                    <a:pt x="64" y="365"/>
                  </a:lnTo>
                  <a:cubicBezTo>
                    <a:pt x="124" y="306"/>
                    <a:pt x="164" y="246"/>
                    <a:pt x="224" y="206"/>
                  </a:cubicBezTo>
                  <a:cubicBezTo>
                    <a:pt x="263" y="166"/>
                    <a:pt x="263" y="87"/>
                    <a:pt x="224" y="47"/>
                  </a:cubicBezTo>
                  <a:cubicBezTo>
                    <a:pt x="166" y="14"/>
                    <a:pt x="127" y="1"/>
                    <a:pt x="1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1285350" y="1358900"/>
              <a:ext cx="12950" cy="5675"/>
            </a:xfrm>
            <a:custGeom>
              <a:avLst/>
              <a:gdLst/>
              <a:ahLst/>
              <a:cxnLst/>
              <a:rect l="l" t="t" r="r" b="b"/>
              <a:pathLst>
                <a:path w="518" h="227" extrusionOk="0">
                  <a:moveTo>
                    <a:pt x="197" y="1"/>
                  </a:moveTo>
                  <a:cubicBezTo>
                    <a:pt x="133" y="1"/>
                    <a:pt x="67" y="7"/>
                    <a:pt x="1" y="7"/>
                  </a:cubicBezTo>
                  <a:cubicBezTo>
                    <a:pt x="120" y="226"/>
                    <a:pt x="359" y="127"/>
                    <a:pt x="518" y="186"/>
                  </a:cubicBezTo>
                  <a:cubicBezTo>
                    <a:pt x="438" y="27"/>
                    <a:pt x="323" y="1"/>
                    <a:pt x="1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1298275" y="1362300"/>
              <a:ext cx="9800" cy="4750"/>
            </a:xfrm>
            <a:custGeom>
              <a:avLst/>
              <a:gdLst/>
              <a:ahLst/>
              <a:cxnLst/>
              <a:rect l="l" t="t" r="r" b="b"/>
              <a:pathLst>
                <a:path w="392" h="190" extrusionOk="0">
                  <a:moveTo>
                    <a:pt x="261" y="0"/>
                  </a:moveTo>
                  <a:cubicBezTo>
                    <a:pt x="238" y="0"/>
                    <a:pt x="211" y="4"/>
                    <a:pt x="180" y="10"/>
                  </a:cubicBezTo>
                  <a:cubicBezTo>
                    <a:pt x="100" y="10"/>
                    <a:pt x="61" y="50"/>
                    <a:pt x="1" y="50"/>
                  </a:cubicBezTo>
                  <a:cubicBezTo>
                    <a:pt x="1" y="90"/>
                    <a:pt x="41" y="170"/>
                    <a:pt x="41" y="189"/>
                  </a:cubicBezTo>
                  <a:lnTo>
                    <a:pt x="359" y="189"/>
                  </a:lnTo>
                  <a:cubicBezTo>
                    <a:pt x="392" y="75"/>
                    <a:pt x="370" y="0"/>
                    <a:pt x="2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1272925" y="1350125"/>
              <a:ext cx="2500" cy="4500"/>
            </a:xfrm>
            <a:custGeom>
              <a:avLst/>
              <a:gdLst/>
              <a:ahLst/>
              <a:cxnLst/>
              <a:rect l="l" t="t" r="r" b="b"/>
              <a:pathLst>
                <a:path w="100" h="180" extrusionOk="0">
                  <a:moveTo>
                    <a:pt x="0" y="0"/>
                  </a:moveTo>
                  <a:lnTo>
                    <a:pt x="0" y="179"/>
                  </a:lnTo>
                  <a:cubicBezTo>
                    <a:pt x="100" y="139"/>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927000" y="750850"/>
              <a:ext cx="4500" cy="2625"/>
            </a:xfrm>
            <a:custGeom>
              <a:avLst/>
              <a:gdLst/>
              <a:ahLst/>
              <a:cxnLst/>
              <a:rect l="l" t="t" r="r" b="b"/>
              <a:pathLst>
                <a:path w="180" h="105" extrusionOk="0">
                  <a:moveTo>
                    <a:pt x="1" y="0"/>
                  </a:moveTo>
                  <a:cubicBezTo>
                    <a:pt x="30" y="70"/>
                    <a:pt x="65" y="105"/>
                    <a:pt x="97" y="105"/>
                  </a:cubicBezTo>
                  <a:cubicBezTo>
                    <a:pt x="130" y="105"/>
                    <a:pt x="160" y="7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1105325" y="1866825"/>
              <a:ext cx="13950" cy="21900"/>
            </a:xfrm>
            <a:custGeom>
              <a:avLst/>
              <a:gdLst/>
              <a:ahLst/>
              <a:cxnLst/>
              <a:rect l="l" t="t" r="r" b="b"/>
              <a:pathLst>
                <a:path w="558" h="876" extrusionOk="0">
                  <a:moveTo>
                    <a:pt x="259" y="1"/>
                  </a:moveTo>
                  <a:cubicBezTo>
                    <a:pt x="1" y="200"/>
                    <a:pt x="120" y="498"/>
                    <a:pt x="60" y="757"/>
                  </a:cubicBezTo>
                  <a:cubicBezTo>
                    <a:pt x="40" y="796"/>
                    <a:pt x="60" y="836"/>
                    <a:pt x="100" y="876"/>
                  </a:cubicBezTo>
                  <a:cubicBezTo>
                    <a:pt x="558" y="717"/>
                    <a:pt x="299" y="399"/>
                    <a:pt x="299" y="120"/>
                  </a:cubicBezTo>
                  <a:cubicBezTo>
                    <a:pt x="299" y="80"/>
                    <a:pt x="299"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1098850" y="1776325"/>
              <a:ext cx="4500" cy="8475"/>
            </a:xfrm>
            <a:custGeom>
              <a:avLst/>
              <a:gdLst/>
              <a:ahLst/>
              <a:cxnLst/>
              <a:rect l="l" t="t" r="r" b="b"/>
              <a:pathLst>
                <a:path w="180" h="339" extrusionOk="0">
                  <a:moveTo>
                    <a:pt x="21" y="0"/>
                  </a:moveTo>
                  <a:lnTo>
                    <a:pt x="21" y="0"/>
                  </a:lnTo>
                  <a:cubicBezTo>
                    <a:pt x="1" y="120"/>
                    <a:pt x="1" y="219"/>
                    <a:pt x="1" y="338"/>
                  </a:cubicBezTo>
                  <a:cubicBezTo>
                    <a:pt x="180" y="219"/>
                    <a:pt x="180" y="12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1632475" y="881975"/>
              <a:ext cx="13950" cy="9850"/>
            </a:xfrm>
            <a:custGeom>
              <a:avLst/>
              <a:gdLst/>
              <a:ahLst/>
              <a:cxnLst/>
              <a:rect l="l" t="t" r="r" b="b"/>
              <a:pathLst>
                <a:path w="558" h="394" extrusionOk="0">
                  <a:moveTo>
                    <a:pt x="299" y="0"/>
                  </a:moveTo>
                  <a:cubicBezTo>
                    <a:pt x="181" y="0"/>
                    <a:pt x="79" y="33"/>
                    <a:pt x="1" y="126"/>
                  </a:cubicBezTo>
                  <a:cubicBezTo>
                    <a:pt x="61" y="186"/>
                    <a:pt x="120" y="266"/>
                    <a:pt x="200" y="305"/>
                  </a:cubicBezTo>
                  <a:cubicBezTo>
                    <a:pt x="285" y="357"/>
                    <a:pt x="359" y="393"/>
                    <a:pt x="418" y="393"/>
                  </a:cubicBezTo>
                  <a:cubicBezTo>
                    <a:pt x="496" y="393"/>
                    <a:pt x="546" y="328"/>
                    <a:pt x="558" y="146"/>
                  </a:cubicBezTo>
                  <a:cubicBezTo>
                    <a:pt x="518" y="107"/>
                    <a:pt x="438" y="67"/>
                    <a:pt x="399" y="7"/>
                  </a:cubicBezTo>
                  <a:cubicBezTo>
                    <a:pt x="364" y="3"/>
                    <a:pt x="331"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1645425" y="877650"/>
              <a:ext cx="13450" cy="4175"/>
            </a:xfrm>
            <a:custGeom>
              <a:avLst/>
              <a:gdLst/>
              <a:ahLst/>
              <a:cxnLst/>
              <a:rect l="l" t="t" r="r" b="b"/>
              <a:pathLst>
                <a:path w="538" h="167" extrusionOk="0">
                  <a:moveTo>
                    <a:pt x="437" y="0"/>
                  </a:moveTo>
                  <a:cubicBezTo>
                    <a:pt x="299" y="0"/>
                    <a:pt x="143" y="13"/>
                    <a:pt x="0" y="140"/>
                  </a:cubicBezTo>
                  <a:cubicBezTo>
                    <a:pt x="71" y="155"/>
                    <a:pt x="143" y="166"/>
                    <a:pt x="211" y="166"/>
                  </a:cubicBezTo>
                  <a:cubicBezTo>
                    <a:pt x="334" y="166"/>
                    <a:pt x="448" y="129"/>
                    <a:pt x="537" y="1"/>
                  </a:cubicBezTo>
                  <a:cubicBezTo>
                    <a:pt x="505" y="1"/>
                    <a:pt x="472"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1702600" y="859675"/>
              <a:ext cx="14450" cy="4175"/>
            </a:xfrm>
            <a:custGeom>
              <a:avLst/>
              <a:gdLst/>
              <a:ahLst/>
              <a:cxnLst/>
              <a:rect l="l" t="t" r="r" b="b"/>
              <a:pathLst>
                <a:path w="578" h="167" extrusionOk="0">
                  <a:moveTo>
                    <a:pt x="401" y="1"/>
                  </a:moveTo>
                  <a:cubicBezTo>
                    <a:pt x="250" y="1"/>
                    <a:pt x="100" y="21"/>
                    <a:pt x="1" y="163"/>
                  </a:cubicBezTo>
                  <a:cubicBezTo>
                    <a:pt x="28" y="166"/>
                    <a:pt x="56" y="167"/>
                    <a:pt x="82" y="167"/>
                  </a:cubicBezTo>
                  <a:cubicBezTo>
                    <a:pt x="265" y="167"/>
                    <a:pt x="421" y="108"/>
                    <a:pt x="578" y="4"/>
                  </a:cubicBezTo>
                  <a:cubicBezTo>
                    <a:pt x="521" y="4"/>
                    <a:pt x="461" y="1"/>
                    <a:pt x="4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1683200" y="856275"/>
              <a:ext cx="14950" cy="3400"/>
            </a:xfrm>
            <a:custGeom>
              <a:avLst/>
              <a:gdLst/>
              <a:ahLst/>
              <a:cxnLst/>
              <a:rect l="l" t="t" r="r" b="b"/>
              <a:pathLst>
                <a:path w="598" h="136" extrusionOk="0">
                  <a:moveTo>
                    <a:pt x="100" y="1"/>
                  </a:moveTo>
                  <a:cubicBezTo>
                    <a:pt x="80" y="40"/>
                    <a:pt x="41" y="100"/>
                    <a:pt x="1" y="120"/>
                  </a:cubicBezTo>
                  <a:cubicBezTo>
                    <a:pt x="89" y="120"/>
                    <a:pt x="182" y="136"/>
                    <a:pt x="273" y="136"/>
                  </a:cubicBezTo>
                  <a:cubicBezTo>
                    <a:pt x="386" y="136"/>
                    <a:pt x="498" y="111"/>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1615575" y="886125"/>
              <a:ext cx="12950" cy="3725"/>
            </a:xfrm>
            <a:custGeom>
              <a:avLst/>
              <a:gdLst/>
              <a:ahLst/>
              <a:cxnLst/>
              <a:rect l="l" t="t" r="r" b="b"/>
              <a:pathLst>
                <a:path w="518" h="149" extrusionOk="0">
                  <a:moveTo>
                    <a:pt x="518" y="0"/>
                  </a:moveTo>
                  <a:cubicBezTo>
                    <a:pt x="319" y="0"/>
                    <a:pt x="140" y="0"/>
                    <a:pt x="0" y="139"/>
                  </a:cubicBezTo>
                  <a:cubicBezTo>
                    <a:pt x="52" y="145"/>
                    <a:pt x="104" y="149"/>
                    <a:pt x="155" y="149"/>
                  </a:cubicBezTo>
                  <a:cubicBezTo>
                    <a:pt x="298" y="149"/>
                    <a:pt x="430" y="118"/>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1576775" y="890100"/>
              <a:ext cx="12475" cy="5425"/>
            </a:xfrm>
            <a:custGeom>
              <a:avLst/>
              <a:gdLst/>
              <a:ahLst/>
              <a:cxnLst/>
              <a:rect l="l" t="t" r="r" b="b"/>
              <a:pathLst>
                <a:path w="499" h="217" extrusionOk="0">
                  <a:moveTo>
                    <a:pt x="160" y="0"/>
                  </a:moveTo>
                  <a:cubicBezTo>
                    <a:pt x="100" y="0"/>
                    <a:pt x="61" y="0"/>
                    <a:pt x="1" y="20"/>
                  </a:cubicBezTo>
                  <a:cubicBezTo>
                    <a:pt x="80" y="160"/>
                    <a:pt x="259" y="160"/>
                    <a:pt x="379" y="199"/>
                  </a:cubicBezTo>
                  <a:cubicBezTo>
                    <a:pt x="391" y="212"/>
                    <a:pt x="403" y="216"/>
                    <a:pt x="416" y="216"/>
                  </a:cubicBezTo>
                  <a:cubicBezTo>
                    <a:pt x="443" y="216"/>
                    <a:pt x="471" y="193"/>
                    <a:pt x="498" y="179"/>
                  </a:cubicBezTo>
                  <a:cubicBezTo>
                    <a:pt x="458" y="0"/>
                    <a:pt x="279" y="4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1685200" y="864500"/>
              <a:ext cx="10475" cy="3625"/>
            </a:xfrm>
            <a:custGeom>
              <a:avLst/>
              <a:gdLst/>
              <a:ahLst/>
              <a:cxnLst/>
              <a:rect l="l" t="t" r="r" b="b"/>
              <a:pathLst>
                <a:path w="419" h="145" extrusionOk="0">
                  <a:moveTo>
                    <a:pt x="300" y="0"/>
                  </a:moveTo>
                  <a:cubicBezTo>
                    <a:pt x="195" y="0"/>
                    <a:pt x="87" y="28"/>
                    <a:pt x="0" y="129"/>
                  </a:cubicBezTo>
                  <a:cubicBezTo>
                    <a:pt x="35" y="139"/>
                    <a:pt x="71" y="144"/>
                    <a:pt x="108" y="144"/>
                  </a:cubicBezTo>
                  <a:cubicBezTo>
                    <a:pt x="217" y="144"/>
                    <a:pt x="329" y="99"/>
                    <a:pt x="418" y="10"/>
                  </a:cubicBezTo>
                  <a:cubicBezTo>
                    <a:pt x="380" y="4"/>
                    <a:pt x="340" y="0"/>
                    <a:pt x="3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1668300" y="868975"/>
              <a:ext cx="10450" cy="4050"/>
            </a:xfrm>
            <a:custGeom>
              <a:avLst/>
              <a:gdLst/>
              <a:ahLst/>
              <a:cxnLst/>
              <a:rect l="l" t="t" r="r" b="b"/>
              <a:pathLst>
                <a:path w="418" h="162" extrusionOk="0">
                  <a:moveTo>
                    <a:pt x="291" y="1"/>
                  </a:moveTo>
                  <a:cubicBezTo>
                    <a:pt x="172" y="1"/>
                    <a:pt x="59" y="32"/>
                    <a:pt x="0" y="149"/>
                  </a:cubicBezTo>
                  <a:cubicBezTo>
                    <a:pt x="33" y="157"/>
                    <a:pt x="66" y="161"/>
                    <a:pt x="97" y="161"/>
                  </a:cubicBezTo>
                  <a:cubicBezTo>
                    <a:pt x="217" y="161"/>
                    <a:pt x="323" y="104"/>
                    <a:pt x="418" y="10"/>
                  </a:cubicBezTo>
                  <a:cubicBezTo>
                    <a:pt x="376" y="5"/>
                    <a:pt x="333" y="1"/>
                    <a:pt x="2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1315700" y="1227775"/>
              <a:ext cx="8975" cy="5500"/>
            </a:xfrm>
            <a:custGeom>
              <a:avLst/>
              <a:gdLst/>
              <a:ahLst/>
              <a:cxnLst/>
              <a:rect l="l" t="t" r="r" b="b"/>
              <a:pathLst>
                <a:path w="359" h="220" extrusionOk="0">
                  <a:moveTo>
                    <a:pt x="159" y="1"/>
                  </a:moveTo>
                  <a:cubicBezTo>
                    <a:pt x="100" y="1"/>
                    <a:pt x="60" y="20"/>
                    <a:pt x="0" y="60"/>
                  </a:cubicBezTo>
                  <a:cubicBezTo>
                    <a:pt x="80" y="100"/>
                    <a:pt x="139" y="180"/>
                    <a:pt x="179" y="219"/>
                  </a:cubicBezTo>
                  <a:cubicBezTo>
                    <a:pt x="358" y="120"/>
                    <a:pt x="259" y="8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986675" y="941500"/>
              <a:ext cx="41800" cy="17750"/>
            </a:xfrm>
            <a:custGeom>
              <a:avLst/>
              <a:gdLst/>
              <a:ahLst/>
              <a:cxnLst/>
              <a:rect l="l" t="t" r="r" b="b"/>
              <a:pathLst>
                <a:path w="1672" h="710" extrusionOk="0">
                  <a:moveTo>
                    <a:pt x="793" y="0"/>
                  </a:moveTo>
                  <a:cubicBezTo>
                    <a:pt x="526" y="0"/>
                    <a:pt x="263" y="29"/>
                    <a:pt x="1" y="172"/>
                  </a:cubicBezTo>
                  <a:cubicBezTo>
                    <a:pt x="60" y="190"/>
                    <a:pt x="120" y="194"/>
                    <a:pt x="179" y="194"/>
                  </a:cubicBezTo>
                  <a:cubicBezTo>
                    <a:pt x="219" y="194"/>
                    <a:pt x="258" y="192"/>
                    <a:pt x="297" y="192"/>
                  </a:cubicBezTo>
                  <a:cubicBezTo>
                    <a:pt x="394" y="192"/>
                    <a:pt x="488" y="202"/>
                    <a:pt x="578" y="272"/>
                  </a:cubicBezTo>
                  <a:lnTo>
                    <a:pt x="200" y="709"/>
                  </a:lnTo>
                  <a:lnTo>
                    <a:pt x="896" y="709"/>
                  </a:lnTo>
                  <a:cubicBezTo>
                    <a:pt x="1035" y="530"/>
                    <a:pt x="1194" y="570"/>
                    <a:pt x="1353" y="530"/>
                  </a:cubicBezTo>
                  <a:cubicBezTo>
                    <a:pt x="1493" y="530"/>
                    <a:pt x="1652" y="491"/>
                    <a:pt x="1652" y="312"/>
                  </a:cubicBezTo>
                  <a:cubicBezTo>
                    <a:pt x="1672" y="113"/>
                    <a:pt x="1493" y="13"/>
                    <a:pt x="1333" y="13"/>
                  </a:cubicBezTo>
                  <a:cubicBezTo>
                    <a:pt x="1150" y="13"/>
                    <a:pt x="971" y="0"/>
                    <a:pt x="7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358575" y="771250"/>
              <a:ext cx="13950" cy="9450"/>
            </a:xfrm>
            <a:custGeom>
              <a:avLst/>
              <a:gdLst/>
              <a:ahLst/>
              <a:cxnLst/>
              <a:rect l="l" t="t" r="r" b="b"/>
              <a:pathLst>
                <a:path w="558" h="378" extrusionOk="0">
                  <a:moveTo>
                    <a:pt x="251" y="0"/>
                  </a:moveTo>
                  <a:cubicBezTo>
                    <a:pt x="164" y="0"/>
                    <a:pt x="80" y="20"/>
                    <a:pt x="0" y="60"/>
                  </a:cubicBezTo>
                  <a:cubicBezTo>
                    <a:pt x="0" y="279"/>
                    <a:pt x="100" y="378"/>
                    <a:pt x="318" y="378"/>
                  </a:cubicBezTo>
                  <a:cubicBezTo>
                    <a:pt x="378" y="358"/>
                    <a:pt x="438" y="279"/>
                    <a:pt x="517" y="239"/>
                  </a:cubicBezTo>
                  <a:cubicBezTo>
                    <a:pt x="557" y="179"/>
                    <a:pt x="557" y="119"/>
                    <a:pt x="517" y="60"/>
                  </a:cubicBezTo>
                  <a:cubicBezTo>
                    <a:pt x="428" y="20"/>
                    <a:pt x="338" y="0"/>
                    <a:pt x="2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371500" y="772225"/>
              <a:ext cx="4000" cy="5000"/>
            </a:xfrm>
            <a:custGeom>
              <a:avLst/>
              <a:gdLst/>
              <a:ahLst/>
              <a:cxnLst/>
              <a:rect l="l" t="t" r="r" b="b"/>
              <a:pathLst>
                <a:path w="160" h="200" extrusionOk="0">
                  <a:moveTo>
                    <a:pt x="160" y="1"/>
                  </a:moveTo>
                  <a:cubicBezTo>
                    <a:pt x="120" y="21"/>
                    <a:pt x="40" y="21"/>
                    <a:pt x="0" y="21"/>
                  </a:cubicBezTo>
                  <a:lnTo>
                    <a:pt x="0" y="200"/>
                  </a:lnTo>
                  <a:cubicBezTo>
                    <a:pt x="40" y="120"/>
                    <a:pt x="100" y="8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1168000" y="2021750"/>
              <a:ext cx="35825" cy="14725"/>
            </a:xfrm>
            <a:custGeom>
              <a:avLst/>
              <a:gdLst/>
              <a:ahLst/>
              <a:cxnLst/>
              <a:rect l="l" t="t" r="r" b="b"/>
              <a:pathLst>
                <a:path w="1433" h="589" extrusionOk="0">
                  <a:moveTo>
                    <a:pt x="192" y="0"/>
                  </a:moveTo>
                  <a:cubicBezTo>
                    <a:pt x="81" y="0"/>
                    <a:pt x="0" y="66"/>
                    <a:pt x="0" y="269"/>
                  </a:cubicBezTo>
                  <a:cubicBezTo>
                    <a:pt x="163" y="562"/>
                    <a:pt x="419" y="588"/>
                    <a:pt x="703" y="588"/>
                  </a:cubicBezTo>
                  <a:cubicBezTo>
                    <a:pt x="766" y="588"/>
                    <a:pt x="830" y="587"/>
                    <a:pt x="895" y="587"/>
                  </a:cubicBezTo>
                  <a:cubicBezTo>
                    <a:pt x="995" y="348"/>
                    <a:pt x="1253" y="488"/>
                    <a:pt x="1432" y="388"/>
                  </a:cubicBezTo>
                  <a:cubicBezTo>
                    <a:pt x="1094" y="269"/>
                    <a:pt x="736" y="149"/>
                    <a:pt x="398" y="50"/>
                  </a:cubicBezTo>
                  <a:cubicBezTo>
                    <a:pt x="326" y="21"/>
                    <a:pt x="254" y="0"/>
                    <a:pt x="1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1156550" y="2001100"/>
              <a:ext cx="21400" cy="27375"/>
            </a:xfrm>
            <a:custGeom>
              <a:avLst/>
              <a:gdLst/>
              <a:ahLst/>
              <a:cxnLst/>
              <a:rect l="l" t="t" r="r" b="b"/>
              <a:pathLst>
                <a:path w="856" h="1095" extrusionOk="0">
                  <a:moveTo>
                    <a:pt x="160" y="1"/>
                  </a:moveTo>
                  <a:lnTo>
                    <a:pt x="160" y="1"/>
                  </a:lnTo>
                  <a:cubicBezTo>
                    <a:pt x="100" y="180"/>
                    <a:pt x="180" y="399"/>
                    <a:pt x="1" y="518"/>
                  </a:cubicBezTo>
                  <a:cubicBezTo>
                    <a:pt x="160" y="717"/>
                    <a:pt x="299" y="896"/>
                    <a:pt x="458" y="1095"/>
                  </a:cubicBezTo>
                  <a:cubicBezTo>
                    <a:pt x="538" y="956"/>
                    <a:pt x="677" y="896"/>
                    <a:pt x="856" y="876"/>
                  </a:cubicBezTo>
                  <a:cubicBezTo>
                    <a:pt x="438" y="757"/>
                    <a:pt x="359" y="31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1148100" y="1997625"/>
              <a:ext cx="3500" cy="3500"/>
            </a:xfrm>
            <a:custGeom>
              <a:avLst/>
              <a:gdLst/>
              <a:ahLst/>
              <a:cxnLst/>
              <a:rect l="l" t="t" r="r" b="b"/>
              <a:pathLst>
                <a:path w="140" h="140" extrusionOk="0">
                  <a:moveTo>
                    <a:pt x="0" y="0"/>
                  </a:moveTo>
                  <a:cubicBezTo>
                    <a:pt x="0" y="60"/>
                    <a:pt x="40" y="12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1151575" y="2001600"/>
              <a:ext cx="3500" cy="5500"/>
            </a:xfrm>
            <a:custGeom>
              <a:avLst/>
              <a:gdLst/>
              <a:ahLst/>
              <a:cxnLst/>
              <a:rect l="l" t="t" r="r" b="b"/>
              <a:pathLst>
                <a:path w="140" h="220" extrusionOk="0">
                  <a:moveTo>
                    <a:pt x="1" y="1"/>
                  </a:moveTo>
                  <a:lnTo>
                    <a:pt x="1" y="1"/>
                  </a:lnTo>
                  <a:cubicBezTo>
                    <a:pt x="60" y="80"/>
                    <a:pt x="80" y="160"/>
                    <a:pt x="140" y="219"/>
                  </a:cubicBezTo>
                  <a:cubicBezTo>
                    <a:pt x="140" y="140"/>
                    <a:pt x="10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1434050" y="1036875"/>
              <a:ext cx="78100" cy="23075"/>
            </a:xfrm>
            <a:custGeom>
              <a:avLst/>
              <a:gdLst/>
              <a:ahLst/>
              <a:cxnLst/>
              <a:rect l="l" t="t" r="r" b="b"/>
              <a:pathLst>
                <a:path w="3124" h="923" extrusionOk="0">
                  <a:moveTo>
                    <a:pt x="2673" y="1"/>
                  </a:moveTo>
                  <a:cubicBezTo>
                    <a:pt x="2503" y="1"/>
                    <a:pt x="2333" y="45"/>
                    <a:pt x="2173" y="45"/>
                  </a:cubicBezTo>
                  <a:cubicBezTo>
                    <a:pt x="2138" y="45"/>
                    <a:pt x="2103" y="43"/>
                    <a:pt x="2069" y="38"/>
                  </a:cubicBezTo>
                  <a:cubicBezTo>
                    <a:pt x="1854" y="177"/>
                    <a:pt x="1630" y="195"/>
                    <a:pt x="1403" y="195"/>
                  </a:cubicBezTo>
                  <a:cubicBezTo>
                    <a:pt x="1323" y="195"/>
                    <a:pt x="1244" y="193"/>
                    <a:pt x="1164" y="193"/>
                  </a:cubicBezTo>
                  <a:cubicBezTo>
                    <a:pt x="1114" y="193"/>
                    <a:pt x="1065" y="194"/>
                    <a:pt x="1015" y="197"/>
                  </a:cubicBezTo>
                  <a:cubicBezTo>
                    <a:pt x="936" y="276"/>
                    <a:pt x="896" y="336"/>
                    <a:pt x="816" y="376"/>
                  </a:cubicBezTo>
                  <a:cubicBezTo>
                    <a:pt x="816" y="396"/>
                    <a:pt x="796" y="435"/>
                    <a:pt x="757" y="455"/>
                  </a:cubicBezTo>
                  <a:cubicBezTo>
                    <a:pt x="737" y="469"/>
                    <a:pt x="719" y="475"/>
                    <a:pt x="704" y="475"/>
                  </a:cubicBezTo>
                  <a:cubicBezTo>
                    <a:pt x="673" y="475"/>
                    <a:pt x="650" y="449"/>
                    <a:pt x="637" y="396"/>
                  </a:cubicBezTo>
                  <a:cubicBezTo>
                    <a:pt x="478" y="376"/>
                    <a:pt x="299" y="376"/>
                    <a:pt x="120" y="356"/>
                  </a:cubicBezTo>
                  <a:cubicBezTo>
                    <a:pt x="1" y="455"/>
                    <a:pt x="100" y="595"/>
                    <a:pt x="100" y="734"/>
                  </a:cubicBezTo>
                  <a:cubicBezTo>
                    <a:pt x="187" y="882"/>
                    <a:pt x="320" y="923"/>
                    <a:pt x="460" y="923"/>
                  </a:cubicBezTo>
                  <a:cubicBezTo>
                    <a:pt x="546" y="923"/>
                    <a:pt x="634" y="908"/>
                    <a:pt x="717" y="893"/>
                  </a:cubicBezTo>
                  <a:cubicBezTo>
                    <a:pt x="1413" y="793"/>
                    <a:pt x="2089" y="674"/>
                    <a:pt x="2766" y="575"/>
                  </a:cubicBezTo>
                  <a:cubicBezTo>
                    <a:pt x="2885" y="415"/>
                    <a:pt x="3124" y="296"/>
                    <a:pt x="2905" y="38"/>
                  </a:cubicBezTo>
                  <a:cubicBezTo>
                    <a:pt x="2829" y="10"/>
                    <a:pt x="2751" y="1"/>
                    <a:pt x="26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1503175" y="1033325"/>
              <a:ext cx="74625" cy="17925"/>
            </a:xfrm>
            <a:custGeom>
              <a:avLst/>
              <a:gdLst/>
              <a:ahLst/>
              <a:cxnLst/>
              <a:rect l="l" t="t" r="r" b="b"/>
              <a:pathLst>
                <a:path w="2985" h="717" extrusionOk="0">
                  <a:moveTo>
                    <a:pt x="2607" y="0"/>
                  </a:moveTo>
                  <a:cubicBezTo>
                    <a:pt x="2590" y="170"/>
                    <a:pt x="2515" y="224"/>
                    <a:pt x="2346" y="224"/>
                  </a:cubicBezTo>
                  <a:cubicBezTo>
                    <a:pt x="2316" y="224"/>
                    <a:pt x="2284" y="222"/>
                    <a:pt x="2249" y="219"/>
                  </a:cubicBezTo>
                  <a:cubicBezTo>
                    <a:pt x="1900" y="160"/>
                    <a:pt x="1547" y="135"/>
                    <a:pt x="1194" y="135"/>
                  </a:cubicBezTo>
                  <a:cubicBezTo>
                    <a:pt x="841" y="135"/>
                    <a:pt x="488" y="160"/>
                    <a:pt x="140" y="199"/>
                  </a:cubicBezTo>
                  <a:lnTo>
                    <a:pt x="1" y="717"/>
                  </a:lnTo>
                  <a:cubicBezTo>
                    <a:pt x="916" y="677"/>
                    <a:pt x="1831" y="617"/>
                    <a:pt x="2726" y="538"/>
                  </a:cubicBezTo>
                  <a:cubicBezTo>
                    <a:pt x="2885" y="319"/>
                    <a:pt x="2985" y="100"/>
                    <a:pt x="26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1566825" y="954050"/>
              <a:ext cx="16450" cy="92725"/>
            </a:xfrm>
            <a:custGeom>
              <a:avLst/>
              <a:gdLst/>
              <a:ahLst/>
              <a:cxnLst/>
              <a:rect l="l" t="t" r="r" b="b"/>
              <a:pathLst>
                <a:path w="658" h="3709" extrusionOk="0">
                  <a:moveTo>
                    <a:pt x="430" y="1"/>
                  </a:moveTo>
                  <a:cubicBezTo>
                    <a:pt x="397" y="1"/>
                    <a:pt x="366" y="11"/>
                    <a:pt x="339" y="28"/>
                  </a:cubicBezTo>
                  <a:cubicBezTo>
                    <a:pt x="140" y="307"/>
                    <a:pt x="200" y="645"/>
                    <a:pt x="140" y="943"/>
                  </a:cubicBezTo>
                  <a:cubicBezTo>
                    <a:pt x="140" y="1023"/>
                    <a:pt x="100" y="1103"/>
                    <a:pt x="100" y="1182"/>
                  </a:cubicBezTo>
                  <a:cubicBezTo>
                    <a:pt x="1" y="1481"/>
                    <a:pt x="260" y="1819"/>
                    <a:pt x="41" y="2117"/>
                  </a:cubicBezTo>
                  <a:lnTo>
                    <a:pt x="41" y="2296"/>
                  </a:lnTo>
                  <a:cubicBezTo>
                    <a:pt x="160" y="2475"/>
                    <a:pt x="160" y="2634"/>
                    <a:pt x="41" y="2813"/>
                  </a:cubicBezTo>
                  <a:cubicBezTo>
                    <a:pt x="41" y="2913"/>
                    <a:pt x="61" y="3052"/>
                    <a:pt x="61" y="3171"/>
                  </a:cubicBezTo>
                  <a:cubicBezTo>
                    <a:pt x="260" y="3311"/>
                    <a:pt x="200" y="3510"/>
                    <a:pt x="180" y="3709"/>
                  </a:cubicBezTo>
                  <a:cubicBezTo>
                    <a:pt x="657" y="3649"/>
                    <a:pt x="459" y="3351"/>
                    <a:pt x="399" y="3112"/>
                  </a:cubicBezTo>
                  <a:cubicBezTo>
                    <a:pt x="538" y="2097"/>
                    <a:pt x="558" y="1083"/>
                    <a:pt x="558" y="48"/>
                  </a:cubicBezTo>
                  <a:cubicBezTo>
                    <a:pt x="514" y="15"/>
                    <a:pt x="470"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1560875" y="933850"/>
              <a:ext cx="17425" cy="70150"/>
            </a:xfrm>
            <a:custGeom>
              <a:avLst/>
              <a:gdLst/>
              <a:ahLst/>
              <a:cxnLst/>
              <a:rect l="l" t="t" r="r" b="b"/>
              <a:pathLst>
                <a:path w="697" h="2806" extrusionOk="0">
                  <a:moveTo>
                    <a:pt x="120" y="1"/>
                  </a:moveTo>
                  <a:cubicBezTo>
                    <a:pt x="0" y="916"/>
                    <a:pt x="120" y="1831"/>
                    <a:pt x="120" y="2766"/>
                  </a:cubicBezTo>
                  <a:cubicBezTo>
                    <a:pt x="159" y="2786"/>
                    <a:pt x="199" y="2786"/>
                    <a:pt x="239" y="2806"/>
                  </a:cubicBezTo>
                  <a:cubicBezTo>
                    <a:pt x="458" y="2567"/>
                    <a:pt x="299" y="2189"/>
                    <a:pt x="438" y="1911"/>
                  </a:cubicBezTo>
                  <a:cubicBezTo>
                    <a:pt x="657" y="1572"/>
                    <a:pt x="418" y="1135"/>
                    <a:pt x="597" y="797"/>
                  </a:cubicBezTo>
                  <a:cubicBezTo>
                    <a:pt x="637" y="717"/>
                    <a:pt x="657" y="637"/>
                    <a:pt x="697" y="578"/>
                  </a:cubicBezTo>
                  <a:cubicBezTo>
                    <a:pt x="637" y="439"/>
                    <a:pt x="557" y="379"/>
                    <a:pt x="418" y="339"/>
                  </a:cubicBezTo>
                  <a:cubicBezTo>
                    <a:pt x="319" y="220"/>
                    <a:pt x="219" y="12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1564350" y="981600"/>
              <a:ext cx="11475" cy="26375"/>
            </a:xfrm>
            <a:custGeom>
              <a:avLst/>
              <a:gdLst/>
              <a:ahLst/>
              <a:cxnLst/>
              <a:rect l="l" t="t" r="r" b="b"/>
              <a:pathLst>
                <a:path w="459" h="1055" extrusionOk="0">
                  <a:moveTo>
                    <a:pt x="299" y="1"/>
                  </a:moveTo>
                  <a:cubicBezTo>
                    <a:pt x="1" y="259"/>
                    <a:pt x="199" y="597"/>
                    <a:pt x="100" y="896"/>
                  </a:cubicBezTo>
                  <a:lnTo>
                    <a:pt x="100" y="975"/>
                  </a:lnTo>
                  <a:lnTo>
                    <a:pt x="140" y="1055"/>
                  </a:lnTo>
                  <a:cubicBezTo>
                    <a:pt x="279" y="1015"/>
                    <a:pt x="458" y="995"/>
                    <a:pt x="398" y="816"/>
                  </a:cubicBezTo>
                  <a:cubicBezTo>
                    <a:pt x="299" y="558"/>
                    <a:pt x="458" y="25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1568325" y="1011450"/>
              <a:ext cx="5500" cy="12950"/>
            </a:xfrm>
            <a:custGeom>
              <a:avLst/>
              <a:gdLst/>
              <a:ahLst/>
              <a:cxnLst/>
              <a:rect l="l" t="t" r="r" b="b"/>
              <a:pathLst>
                <a:path w="220" h="518" extrusionOk="0">
                  <a:moveTo>
                    <a:pt x="1" y="0"/>
                  </a:moveTo>
                  <a:lnTo>
                    <a:pt x="1" y="517"/>
                  </a:lnTo>
                  <a:cubicBezTo>
                    <a:pt x="219" y="358"/>
                    <a:pt x="200" y="179"/>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583350" y="2126425"/>
              <a:ext cx="77600" cy="32850"/>
            </a:xfrm>
            <a:custGeom>
              <a:avLst/>
              <a:gdLst/>
              <a:ahLst/>
              <a:cxnLst/>
              <a:rect l="l" t="t" r="r" b="b"/>
              <a:pathLst>
                <a:path w="3104" h="1314" extrusionOk="0">
                  <a:moveTo>
                    <a:pt x="2408" y="1"/>
                  </a:moveTo>
                  <a:cubicBezTo>
                    <a:pt x="2420" y="1"/>
                    <a:pt x="2433" y="2"/>
                    <a:pt x="2446" y="3"/>
                  </a:cubicBezTo>
                  <a:lnTo>
                    <a:pt x="2446" y="3"/>
                  </a:lnTo>
                  <a:cubicBezTo>
                    <a:pt x="2446" y="2"/>
                    <a:pt x="2447" y="2"/>
                    <a:pt x="2447" y="1"/>
                  </a:cubicBezTo>
                  <a:close/>
                  <a:moveTo>
                    <a:pt x="2446" y="3"/>
                  </a:moveTo>
                  <a:cubicBezTo>
                    <a:pt x="2306" y="238"/>
                    <a:pt x="2049" y="81"/>
                    <a:pt x="1890" y="200"/>
                  </a:cubicBezTo>
                  <a:cubicBezTo>
                    <a:pt x="1831" y="239"/>
                    <a:pt x="1791" y="239"/>
                    <a:pt x="1751" y="279"/>
                  </a:cubicBezTo>
                  <a:cubicBezTo>
                    <a:pt x="1592" y="359"/>
                    <a:pt x="1393" y="259"/>
                    <a:pt x="1254" y="399"/>
                  </a:cubicBezTo>
                  <a:cubicBezTo>
                    <a:pt x="1135" y="518"/>
                    <a:pt x="975" y="478"/>
                    <a:pt x="836" y="558"/>
                  </a:cubicBezTo>
                  <a:cubicBezTo>
                    <a:pt x="800" y="550"/>
                    <a:pt x="765" y="546"/>
                    <a:pt x="731" y="546"/>
                  </a:cubicBezTo>
                  <a:cubicBezTo>
                    <a:pt x="595" y="546"/>
                    <a:pt x="474" y="609"/>
                    <a:pt x="379" y="737"/>
                  </a:cubicBezTo>
                  <a:cubicBezTo>
                    <a:pt x="399" y="1015"/>
                    <a:pt x="120" y="1075"/>
                    <a:pt x="1" y="1314"/>
                  </a:cubicBezTo>
                  <a:cubicBezTo>
                    <a:pt x="180" y="1314"/>
                    <a:pt x="339" y="1274"/>
                    <a:pt x="518" y="1274"/>
                  </a:cubicBezTo>
                  <a:cubicBezTo>
                    <a:pt x="757" y="1154"/>
                    <a:pt x="995" y="1035"/>
                    <a:pt x="1214" y="916"/>
                  </a:cubicBezTo>
                  <a:cubicBezTo>
                    <a:pt x="1314" y="816"/>
                    <a:pt x="1493" y="856"/>
                    <a:pt x="1592" y="757"/>
                  </a:cubicBezTo>
                  <a:cubicBezTo>
                    <a:pt x="1615" y="762"/>
                    <a:pt x="1634" y="765"/>
                    <a:pt x="1649" y="765"/>
                  </a:cubicBezTo>
                  <a:cubicBezTo>
                    <a:pt x="1687" y="765"/>
                    <a:pt x="1709" y="751"/>
                    <a:pt x="1751" y="737"/>
                  </a:cubicBezTo>
                  <a:cubicBezTo>
                    <a:pt x="1862" y="603"/>
                    <a:pt x="1986" y="582"/>
                    <a:pt x="2119" y="582"/>
                  </a:cubicBezTo>
                  <a:cubicBezTo>
                    <a:pt x="2182" y="582"/>
                    <a:pt x="2247" y="587"/>
                    <a:pt x="2314" y="587"/>
                  </a:cubicBezTo>
                  <a:cubicBezTo>
                    <a:pt x="2358" y="587"/>
                    <a:pt x="2402" y="585"/>
                    <a:pt x="2447" y="578"/>
                  </a:cubicBezTo>
                  <a:cubicBezTo>
                    <a:pt x="2447" y="558"/>
                    <a:pt x="2467" y="558"/>
                    <a:pt x="2487" y="538"/>
                  </a:cubicBezTo>
                  <a:cubicBezTo>
                    <a:pt x="2512" y="530"/>
                    <a:pt x="2530" y="525"/>
                    <a:pt x="2545" y="525"/>
                  </a:cubicBezTo>
                  <a:cubicBezTo>
                    <a:pt x="2567" y="525"/>
                    <a:pt x="2583" y="534"/>
                    <a:pt x="2607" y="558"/>
                  </a:cubicBezTo>
                  <a:lnTo>
                    <a:pt x="2786" y="558"/>
                  </a:lnTo>
                  <a:cubicBezTo>
                    <a:pt x="2825" y="399"/>
                    <a:pt x="3104" y="379"/>
                    <a:pt x="3044" y="160"/>
                  </a:cubicBezTo>
                  <a:cubicBezTo>
                    <a:pt x="2991" y="54"/>
                    <a:pt x="2894" y="45"/>
                    <a:pt x="2800" y="45"/>
                  </a:cubicBezTo>
                  <a:cubicBezTo>
                    <a:pt x="2781" y="45"/>
                    <a:pt x="2762" y="45"/>
                    <a:pt x="2744" y="45"/>
                  </a:cubicBezTo>
                  <a:cubicBezTo>
                    <a:pt x="2716" y="45"/>
                    <a:pt x="2690" y="44"/>
                    <a:pt x="2666" y="40"/>
                  </a:cubicBezTo>
                  <a:cubicBezTo>
                    <a:pt x="2599" y="40"/>
                    <a:pt x="2518" y="12"/>
                    <a:pt x="2446" y="3"/>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529650" y="2160750"/>
              <a:ext cx="24875" cy="15425"/>
            </a:xfrm>
            <a:custGeom>
              <a:avLst/>
              <a:gdLst/>
              <a:ahLst/>
              <a:cxnLst/>
              <a:rect l="l" t="t" r="r" b="b"/>
              <a:pathLst>
                <a:path w="995" h="617" extrusionOk="0">
                  <a:moveTo>
                    <a:pt x="418" y="0"/>
                  </a:moveTo>
                  <a:cubicBezTo>
                    <a:pt x="358" y="0"/>
                    <a:pt x="338" y="0"/>
                    <a:pt x="279" y="20"/>
                  </a:cubicBezTo>
                  <a:cubicBezTo>
                    <a:pt x="80" y="159"/>
                    <a:pt x="0" y="338"/>
                    <a:pt x="80" y="577"/>
                  </a:cubicBezTo>
                  <a:lnTo>
                    <a:pt x="140" y="617"/>
                  </a:lnTo>
                  <a:cubicBezTo>
                    <a:pt x="406" y="598"/>
                    <a:pt x="636" y="397"/>
                    <a:pt x="917" y="397"/>
                  </a:cubicBezTo>
                  <a:cubicBezTo>
                    <a:pt x="929" y="397"/>
                    <a:pt x="942" y="397"/>
                    <a:pt x="955" y="398"/>
                  </a:cubicBezTo>
                  <a:cubicBezTo>
                    <a:pt x="955" y="358"/>
                    <a:pt x="975" y="299"/>
                    <a:pt x="995" y="259"/>
                  </a:cubicBezTo>
                  <a:cubicBezTo>
                    <a:pt x="776" y="219"/>
                    <a:pt x="537" y="25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570425" y="2145325"/>
              <a:ext cx="13450" cy="3725"/>
            </a:xfrm>
            <a:custGeom>
              <a:avLst/>
              <a:gdLst/>
              <a:ahLst/>
              <a:cxnLst/>
              <a:rect l="l" t="t" r="r" b="b"/>
              <a:pathLst>
                <a:path w="538" h="149" extrusionOk="0">
                  <a:moveTo>
                    <a:pt x="538" y="1"/>
                  </a:moveTo>
                  <a:cubicBezTo>
                    <a:pt x="339" y="1"/>
                    <a:pt x="140" y="21"/>
                    <a:pt x="0" y="140"/>
                  </a:cubicBezTo>
                  <a:cubicBezTo>
                    <a:pt x="75" y="140"/>
                    <a:pt x="150" y="148"/>
                    <a:pt x="221" y="148"/>
                  </a:cubicBezTo>
                  <a:cubicBezTo>
                    <a:pt x="340" y="148"/>
                    <a:pt x="451" y="125"/>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1156050" y="1991650"/>
              <a:ext cx="3000" cy="6000"/>
            </a:xfrm>
            <a:custGeom>
              <a:avLst/>
              <a:gdLst/>
              <a:ahLst/>
              <a:cxnLst/>
              <a:rect l="l" t="t" r="r" b="b"/>
              <a:pathLst>
                <a:path w="120" h="240" extrusionOk="0">
                  <a:moveTo>
                    <a:pt x="1" y="1"/>
                  </a:moveTo>
                  <a:cubicBezTo>
                    <a:pt x="1" y="100"/>
                    <a:pt x="21" y="180"/>
                    <a:pt x="120" y="239"/>
                  </a:cubicBezTo>
                  <a:cubicBezTo>
                    <a:pt x="120" y="140"/>
                    <a:pt x="80" y="6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1151575" y="1983700"/>
              <a:ext cx="3500" cy="5500"/>
            </a:xfrm>
            <a:custGeom>
              <a:avLst/>
              <a:gdLst/>
              <a:ahLst/>
              <a:cxnLst/>
              <a:rect l="l" t="t" r="r" b="b"/>
              <a:pathLst>
                <a:path w="140" h="220" extrusionOk="0">
                  <a:moveTo>
                    <a:pt x="1" y="0"/>
                  </a:moveTo>
                  <a:cubicBezTo>
                    <a:pt x="1" y="100"/>
                    <a:pt x="60" y="180"/>
                    <a:pt x="140" y="219"/>
                  </a:cubicBezTo>
                  <a:cubicBezTo>
                    <a:pt x="140" y="120"/>
                    <a:pt x="8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1302750" y="1353575"/>
              <a:ext cx="373525" cy="45825"/>
            </a:xfrm>
            <a:custGeom>
              <a:avLst/>
              <a:gdLst/>
              <a:ahLst/>
              <a:cxnLst/>
              <a:rect l="l" t="t" r="r" b="b"/>
              <a:pathLst>
                <a:path w="14941" h="1833" extrusionOk="0">
                  <a:moveTo>
                    <a:pt x="756" y="1"/>
                  </a:moveTo>
                  <a:cubicBezTo>
                    <a:pt x="504" y="1"/>
                    <a:pt x="252" y="47"/>
                    <a:pt x="21" y="220"/>
                  </a:cubicBezTo>
                  <a:cubicBezTo>
                    <a:pt x="21" y="260"/>
                    <a:pt x="1" y="340"/>
                    <a:pt x="1" y="399"/>
                  </a:cubicBezTo>
                  <a:lnTo>
                    <a:pt x="180" y="558"/>
                  </a:lnTo>
                  <a:cubicBezTo>
                    <a:pt x="279" y="558"/>
                    <a:pt x="359" y="598"/>
                    <a:pt x="498" y="598"/>
                  </a:cubicBezTo>
                  <a:cubicBezTo>
                    <a:pt x="777" y="698"/>
                    <a:pt x="1075" y="618"/>
                    <a:pt x="1314" y="757"/>
                  </a:cubicBezTo>
                  <a:cubicBezTo>
                    <a:pt x="1413" y="757"/>
                    <a:pt x="1493" y="797"/>
                    <a:pt x="1592" y="797"/>
                  </a:cubicBezTo>
                  <a:cubicBezTo>
                    <a:pt x="1644" y="800"/>
                    <a:pt x="1695" y="800"/>
                    <a:pt x="1748" y="800"/>
                  </a:cubicBezTo>
                  <a:cubicBezTo>
                    <a:pt x="1927" y="800"/>
                    <a:pt x="2112" y="789"/>
                    <a:pt x="2297" y="789"/>
                  </a:cubicBezTo>
                  <a:cubicBezTo>
                    <a:pt x="2496" y="789"/>
                    <a:pt x="2695" y="802"/>
                    <a:pt x="2885" y="857"/>
                  </a:cubicBezTo>
                  <a:cubicBezTo>
                    <a:pt x="2965" y="897"/>
                    <a:pt x="3064" y="897"/>
                    <a:pt x="3124" y="916"/>
                  </a:cubicBezTo>
                  <a:cubicBezTo>
                    <a:pt x="3204" y="916"/>
                    <a:pt x="3303" y="936"/>
                    <a:pt x="3383" y="936"/>
                  </a:cubicBezTo>
                  <a:lnTo>
                    <a:pt x="3860" y="936"/>
                  </a:lnTo>
                  <a:cubicBezTo>
                    <a:pt x="4019" y="936"/>
                    <a:pt x="4218" y="996"/>
                    <a:pt x="4397" y="1036"/>
                  </a:cubicBezTo>
                  <a:cubicBezTo>
                    <a:pt x="4477" y="1056"/>
                    <a:pt x="4556" y="1095"/>
                    <a:pt x="4636" y="1095"/>
                  </a:cubicBezTo>
                  <a:cubicBezTo>
                    <a:pt x="4775" y="1115"/>
                    <a:pt x="4934" y="1115"/>
                    <a:pt x="5074" y="1115"/>
                  </a:cubicBezTo>
                  <a:cubicBezTo>
                    <a:pt x="5233" y="1115"/>
                    <a:pt x="5352" y="1095"/>
                    <a:pt x="5491" y="1036"/>
                  </a:cubicBezTo>
                  <a:cubicBezTo>
                    <a:pt x="5546" y="981"/>
                    <a:pt x="5601" y="951"/>
                    <a:pt x="5662" y="951"/>
                  </a:cubicBezTo>
                  <a:cubicBezTo>
                    <a:pt x="5712" y="951"/>
                    <a:pt x="5767" y="971"/>
                    <a:pt x="5830" y="1016"/>
                  </a:cubicBezTo>
                  <a:cubicBezTo>
                    <a:pt x="5869" y="1036"/>
                    <a:pt x="5949" y="1056"/>
                    <a:pt x="6009" y="1056"/>
                  </a:cubicBezTo>
                  <a:lnTo>
                    <a:pt x="6247" y="1056"/>
                  </a:lnTo>
                  <a:cubicBezTo>
                    <a:pt x="6347" y="1056"/>
                    <a:pt x="6466" y="1036"/>
                    <a:pt x="6566" y="1016"/>
                  </a:cubicBezTo>
                  <a:cubicBezTo>
                    <a:pt x="6604" y="1014"/>
                    <a:pt x="6641" y="1014"/>
                    <a:pt x="6679" y="1014"/>
                  </a:cubicBezTo>
                  <a:cubicBezTo>
                    <a:pt x="7136" y="1014"/>
                    <a:pt x="7578" y="1117"/>
                    <a:pt x="8038" y="1135"/>
                  </a:cubicBezTo>
                  <a:cubicBezTo>
                    <a:pt x="8058" y="1135"/>
                    <a:pt x="8117" y="1155"/>
                    <a:pt x="8137" y="1155"/>
                  </a:cubicBezTo>
                  <a:cubicBezTo>
                    <a:pt x="8157" y="1195"/>
                    <a:pt x="8217" y="1195"/>
                    <a:pt x="8237" y="1195"/>
                  </a:cubicBezTo>
                  <a:cubicBezTo>
                    <a:pt x="8276" y="1195"/>
                    <a:pt x="8356" y="1195"/>
                    <a:pt x="8435" y="1155"/>
                  </a:cubicBezTo>
                  <a:cubicBezTo>
                    <a:pt x="8443" y="1159"/>
                    <a:pt x="8450" y="1161"/>
                    <a:pt x="8456" y="1161"/>
                  </a:cubicBezTo>
                  <a:cubicBezTo>
                    <a:pt x="8503" y="1161"/>
                    <a:pt x="8519" y="1067"/>
                    <a:pt x="8575" y="1067"/>
                  </a:cubicBezTo>
                  <a:cubicBezTo>
                    <a:pt x="8591" y="1067"/>
                    <a:pt x="8610" y="1075"/>
                    <a:pt x="8634" y="1095"/>
                  </a:cubicBezTo>
                  <a:cubicBezTo>
                    <a:pt x="8654" y="1115"/>
                    <a:pt x="8674" y="1115"/>
                    <a:pt x="8714" y="1135"/>
                  </a:cubicBezTo>
                  <a:lnTo>
                    <a:pt x="8813" y="1135"/>
                  </a:lnTo>
                  <a:cubicBezTo>
                    <a:pt x="8833" y="1135"/>
                    <a:pt x="8853" y="1115"/>
                    <a:pt x="8873" y="1115"/>
                  </a:cubicBezTo>
                  <a:cubicBezTo>
                    <a:pt x="8903" y="1080"/>
                    <a:pt x="8927" y="1067"/>
                    <a:pt x="8949" y="1067"/>
                  </a:cubicBezTo>
                  <a:cubicBezTo>
                    <a:pt x="8998" y="1067"/>
                    <a:pt x="9030" y="1135"/>
                    <a:pt x="9072" y="1135"/>
                  </a:cubicBezTo>
                  <a:cubicBezTo>
                    <a:pt x="9112" y="1155"/>
                    <a:pt x="9152" y="1155"/>
                    <a:pt x="9172" y="1155"/>
                  </a:cubicBezTo>
                  <a:lnTo>
                    <a:pt x="9370" y="1155"/>
                  </a:lnTo>
                  <a:cubicBezTo>
                    <a:pt x="9569" y="1155"/>
                    <a:pt x="9728" y="1255"/>
                    <a:pt x="9868" y="1334"/>
                  </a:cubicBezTo>
                  <a:cubicBezTo>
                    <a:pt x="10862" y="1633"/>
                    <a:pt x="11857" y="1692"/>
                    <a:pt x="12891" y="1732"/>
                  </a:cubicBezTo>
                  <a:cubicBezTo>
                    <a:pt x="12968" y="1719"/>
                    <a:pt x="13046" y="1713"/>
                    <a:pt x="13124" y="1713"/>
                  </a:cubicBezTo>
                  <a:cubicBezTo>
                    <a:pt x="13488" y="1713"/>
                    <a:pt x="13864" y="1833"/>
                    <a:pt x="14252" y="1833"/>
                  </a:cubicBezTo>
                  <a:cubicBezTo>
                    <a:pt x="14276" y="1833"/>
                    <a:pt x="14300" y="1832"/>
                    <a:pt x="14324" y="1832"/>
                  </a:cubicBezTo>
                  <a:cubicBezTo>
                    <a:pt x="14543" y="1832"/>
                    <a:pt x="14781" y="1812"/>
                    <a:pt x="14940" y="1613"/>
                  </a:cubicBezTo>
                  <a:cubicBezTo>
                    <a:pt x="14244" y="1354"/>
                    <a:pt x="13528" y="1255"/>
                    <a:pt x="12792" y="1255"/>
                  </a:cubicBezTo>
                  <a:cubicBezTo>
                    <a:pt x="11897" y="1235"/>
                    <a:pt x="10962" y="1155"/>
                    <a:pt x="10106" y="916"/>
                  </a:cubicBezTo>
                  <a:cubicBezTo>
                    <a:pt x="10047" y="757"/>
                    <a:pt x="9967" y="698"/>
                    <a:pt x="9848" y="618"/>
                  </a:cubicBezTo>
                  <a:cubicBezTo>
                    <a:pt x="9609" y="519"/>
                    <a:pt x="9331" y="519"/>
                    <a:pt x="9072" y="519"/>
                  </a:cubicBezTo>
                  <a:cubicBezTo>
                    <a:pt x="9016" y="523"/>
                    <a:pt x="8958" y="526"/>
                    <a:pt x="8900" y="526"/>
                  </a:cubicBezTo>
                  <a:cubicBezTo>
                    <a:pt x="8713" y="526"/>
                    <a:pt x="8523" y="500"/>
                    <a:pt x="8356" y="439"/>
                  </a:cubicBezTo>
                  <a:cubicBezTo>
                    <a:pt x="8157" y="399"/>
                    <a:pt x="7958" y="359"/>
                    <a:pt x="7759" y="359"/>
                  </a:cubicBezTo>
                  <a:lnTo>
                    <a:pt x="6188" y="359"/>
                  </a:lnTo>
                  <a:cubicBezTo>
                    <a:pt x="6014" y="359"/>
                    <a:pt x="5840" y="377"/>
                    <a:pt x="5667" y="377"/>
                  </a:cubicBezTo>
                  <a:cubicBezTo>
                    <a:pt x="5522" y="377"/>
                    <a:pt x="5377" y="365"/>
                    <a:pt x="5233" y="320"/>
                  </a:cubicBezTo>
                  <a:cubicBezTo>
                    <a:pt x="5153" y="300"/>
                    <a:pt x="5074" y="260"/>
                    <a:pt x="4994" y="260"/>
                  </a:cubicBezTo>
                  <a:lnTo>
                    <a:pt x="4676" y="260"/>
                  </a:lnTo>
                  <a:cubicBezTo>
                    <a:pt x="4596" y="260"/>
                    <a:pt x="4517" y="260"/>
                    <a:pt x="4457" y="300"/>
                  </a:cubicBezTo>
                  <a:cubicBezTo>
                    <a:pt x="4298" y="300"/>
                    <a:pt x="4159" y="240"/>
                    <a:pt x="3999" y="220"/>
                  </a:cubicBezTo>
                  <a:cubicBezTo>
                    <a:pt x="3880" y="200"/>
                    <a:pt x="3761" y="161"/>
                    <a:pt x="3641" y="161"/>
                  </a:cubicBezTo>
                  <a:cubicBezTo>
                    <a:pt x="3333" y="151"/>
                    <a:pt x="3035" y="151"/>
                    <a:pt x="2739" y="151"/>
                  </a:cubicBezTo>
                  <a:cubicBezTo>
                    <a:pt x="2443" y="151"/>
                    <a:pt x="2149" y="151"/>
                    <a:pt x="1851" y="141"/>
                  </a:cubicBezTo>
                  <a:cubicBezTo>
                    <a:pt x="1672" y="141"/>
                    <a:pt x="1473" y="101"/>
                    <a:pt x="1294" y="41"/>
                  </a:cubicBezTo>
                  <a:cubicBezTo>
                    <a:pt x="1119" y="25"/>
                    <a:pt x="938" y="1"/>
                    <a:pt x="7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1316675" y="1369975"/>
              <a:ext cx="38825" cy="20950"/>
            </a:xfrm>
            <a:custGeom>
              <a:avLst/>
              <a:gdLst/>
              <a:ahLst/>
              <a:cxnLst/>
              <a:rect l="l" t="t" r="r" b="b"/>
              <a:pathLst>
                <a:path w="1553" h="838" extrusionOk="0">
                  <a:moveTo>
                    <a:pt x="731" y="1"/>
                  </a:moveTo>
                  <a:cubicBezTo>
                    <a:pt x="649" y="1"/>
                    <a:pt x="578" y="12"/>
                    <a:pt x="518" y="101"/>
                  </a:cubicBezTo>
                  <a:cubicBezTo>
                    <a:pt x="439" y="260"/>
                    <a:pt x="339" y="360"/>
                    <a:pt x="140" y="360"/>
                  </a:cubicBezTo>
                  <a:cubicBezTo>
                    <a:pt x="1" y="360"/>
                    <a:pt x="21" y="479"/>
                    <a:pt x="1" y="579"/>
                  </a:cubicBezTo>
                  <a:cubicBezTo>
                    <a:pt x="21" y="638"/>
                    <a:pt x="61" y="638"/>
                    <a:pt x="120" y="638"/>
                  </a:cubicBezTo>
                  <a:cubicBezTo>
                    <a:pt x="145" y="635"/>
                    <a:pt x="170" y="633"/>
                    <a:pt x="195" y="633"/>
                  </a:cubicBezTo>
                  <a:cubicBezTo>
                    <a:pt x="442" y="633"/>
                    <a:pt x="663" y="801"/>
                    <a:pt x="916" y="837"/>
                  </a:cubicBezTo>
                  <a:cubicBezTo>
                    <a:pt x="1015" y="798"/>
                    <a:pt x="1095" y="778"/>
                    <a:pt x="1214" y="778"/>
                  </a:cubicBezTo>
                  <a:cubicBezTo>
                    <a:pt x="1493" y="499"/>
                    <a:pt x="1553" y="280"/>
                    <a:pt x="1135" y="81"/>
                  </a:cubicBezTo>
                  <a:cubicBezTo>
                    <a:pt x="1115" y="62"/>
                    <a:pt x="1055" y="62"/>
                    <a:pt x="1035" y="42"/>
                  </a:cubicBezTo>
                  <a:cubicBezTo>
                    <a:pt x="956" y="2"/>
                    <a:pt x="896" y="2"/>
                    <a:pt x="817" y="2"/>
                  </a:cubicBezTo>
                  <a:cubicBezTo>
                    <a:pt x="787" y="2"/>
                    <a:pt x="758" y="1"/>
                    <a:pt x="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1314700" y="1368525"/>
              <a:ext cx="24900" cy="5000"/>
            </a:xfrm>
            <a:custGeom>
              <a:avLst/>
              <a:gdLst/>
              <a:ahLst/>
              <a:cxnLst/>
              <a:rect l="l" t="t" r="r" b="b"/>
              <a:pathLst>
                <a:path w="996" h="200" extrusionOk="0">
                  <a:moveTo>
                    <a:pt x="0" y="0"/>
                  </a:moveTo>
                  <a:cubicBezTo>
                    <a:pt x="140" y="199"/>
                    <a:pt x="398" y="139"/>
                    <a:pt x="597" y="159"/>
                  </a:cubicBezTo>
                  <a:cubicBezTo>
                    <a:pt x="697" y="139"/>
                    <a:pt x="796" y="139"/>
                    <a:pt x="896" y="120"/>
                  </a:cubicBezTo>
                  <a:cubicBezTo>
                    <a:pt x="975" y="120"/>
                    <a:pt x="995" y="6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1107825" y="1869825"/>
              <a:ext cx="17925" cy="57200"/>
            </a:xfrm>
            <a:custGeom>
              <a:avLst/>
              <a:gdLst/>
              <a:ahLst/>
              <a:cxnLst/>
              <a:rect l="l" t="t" r="r" b="b"/>
              <a:pathLst>
                <a:path w="717" h="2288" extrusionOk="0">
                  <a:moveTo>
                    <a:pt x="199" y="0"/>
                  </a:moveTo>
                  <a:lnTo>
                    <a:pt x="199" y="0"/>
                  </a:lnTo>
                  <a:cubicBezTo>
                    <a:pt x="119" y="259"/>
                    <a:pt x="239" y="557"/>
                    <a:pt x="0" y="756"/>
                  </a:cubicBezTo>
                  <a:cubicBezTo>
                    <a:pt x="20" y="875"/>
                    <a:pt x="20" y="975"/>
                    <a:pt x="60" y="1074"/>
                  </a:cubicBezTo>
                  <a:cubicBezTo>
                    <a:pt x="259" y="1452"/>
                    <a:pt x="159" y="1930"/>
                    <a:pt x="418" y="2288"/>
                  </a:cubicBezTo>
                  <a:cubicBezTo>
                    <a:pt x="517" y="2188"/>
                    <a:pt x="617" y="2069"/>
                    <a:pt x="716" y="1969"/>
                  </a:cubicBezTo>
                  <a:cubicBezTo>
                    <a:pt x="696" y="1930"/>
                    <a:pt x="696" y="1850"/>
                    <a:pt x="696" y="1790"/>
                  </a:cubicBezTo>
                  <a:cubicBezTo>
                    <a:pt x="597" y="1691"/>
                    <a:pt x="617" y="1552"/>
                    <a:pt x="537" y="1432"/>
                  </a:cubicBezTo>
                  <a:cubicBezTo>
                    <a:pt x="418" y="955"/>
                    <a:pt x="398" y="458"/>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1103825" y="1680325"/>
              <a:ext cx="15450" cy="30375"/>
            </a:xfrm>
            <a:custGeom>
              <a:avLst/>
              <a:gdLst/>
              <a:ahLst/>
              <a:cxnLst/>
              <a:rect l="l" t="t" r="r" b="b"/>
              <a:pathLst>
                <a:path w="618" h="1215" extrusionOk="0">
                  <a:moveTo>
                    <a:pt x="160" y="1"/>
                  </a:moveTo>
                  <a:lnTo>
                    <a:pt x="120" y="80"/>
                  </a:lnTo>
                  <a:lnTo>
                    <a:pt x="120" y="160"/>
                  </a:lnTo>
                  <a:cubicBezTo>
                    <a:pt x="220" y="498"/>
                    <a:pt x="1" y="916"/>
                    <a:pt x="319" y="1214"/>
                  </a:cubicBezTo>
                  <a:cubicBezTo>
                    <a:pt x="379" y="797"/>
                    <a:pt x="618"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128300" y="2140850"/>
              <a:ext cx="15450" cy="7975"/>
            </a:xfrm>
            <a:custGeom>
              <a:avLst/>
              <a:gdLst/>
              <a:ahLst/>
              <a:cxnLst/>
              <a:rect l="l" t="t" r="r" b="b"/>
              <a:pathLst>
                <a:path w="618" h="319" extrusionOk="0">
                  <a:moveTo>
                    <a:pt x="140" y="1"/>
                  </a:moveTo>
                  <a:lnTo>
                    <a:pt x="1" y="160"/>
                  </a:lnTo>
                  <a:cubicBezTo>
                    <a:pt x="140" y="160"/>
                    <a:pt x="279" y="200"/>
                    <a:pt x="359" y="319"/>
                  </a:cubicBezTo>
                  <a:cubicBezTo>
                    <a:pt x="478" y="319"/>
                    <a:pt x="598" y="299"/>
                    <a:pt x="618" y="180"/>
                  </a:cubicBezTo>
                  <a:cubicBezTo>
                    <a:pt x="618" y="60"/>
                    <a:pt x="498"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166900" y="2145700"/>
              <a:ext cx="13150" cy="8800"/>
            </a:xfrm>
            <a:custGeom>
              <a:avLst/>
              <a:gdLst/>
              <a:ahLst/>
              <a:cxnLst/>
              <a:rect l="l" t="t" r="r" b="b"/>
              <a:pathLst>
                <a:path w="526" h="352" extrusionOk="0">
                  <a:moveTo>
                    <a:pt x="265" y="1"/>
                  </a:moveTo>
                  <a:cubicBezTo>
                    <a:pt x="0" y="1"/>
                    <a:pt x="171" y="194"/>
                    <a:pt x="207" y="304"/>
                  </a:cubicBezTo>
                  <a:cubicBezTo>
                    <a:pt x="222" y="333"/>
                    <a:pt x="247" y="351"/>
                    <a:pt x="283" y="351"/>
                  </a:cubicBezTo>
                  <a:cubicBezTo>
                    <a:pt x="296" y="351"/>
                    <a:pt x="311" y="349"/>
                    <a:pt x="327" y="344"/>
                  </a:cubicBezTo>
                  <a:cubicBezTo>
                    <a:pt x="526" y="224"/>
                    <a:pt x="446" y="125"/>
                    <a:pt x="347" y="6"/>
                  </a:cubicBezTo>
                  <a:cubicBezTo>
                    <a:pt x="316" y="2"/>
                    <a:pt x="289"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1571800" y="915525"/>
              <a:ext cx="11975" cy="30300"/>
            </a:xfrm>
            <a:custGeom>
              <a:avLst/>
              <a:gdLst/>
              <a:ahLst/>
              <a:cxnLst/>
              <a:rect l="l" t="t" r="r" b="b"/>
              <a:pathLst>
                <a:path w="479" h="1212" extrusionOk="0">
                  <a:moveTo>
                    <a:pt x="181" y="0"/>
                  </a:moveTo>
                  <a:cubicBezTo>
                    <a:pt x="146" y="0"/>
                    <a:pt x="108" y="20"/>
                    <a:pt x="61" y="58"/>
                  </a:cubicBezTo>
                  <a:cubicBezTo>
                    <a:pt x="41" y="376"/>
                    <a:pt x="41" y="734"/>
                    <a:pt x="1" y="1052"/>
                  </a:cubicBezTo>
                  <a:cubicBezTo>
                    <a:pt x="61" y="1112"/>
                    <a:pt x="140" y="1152"/>
                    <a:pt x="180" y="1211"/>
                  </a:cubicBezTo>
                  <a:cubicBezTo>
                    <a:pt x="478" y="853"/>
                    <a:pt x="379" y="475"/>
                    <a:pt x="299" y="77"/>
                  </a:cubicBezTo>
                  <a:cubicBezTo>
                    <a:pt x="257" y="25"/>
                    <a:pt x="221" y="0"/>
                    <a:pt x="1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1573300" y="899050"/>
              <a:ext cx="8475" cy="17925"/>
            </a:xfrm>
            <a:custGeom>
              <a:avLst/>
              <a:gdLst/>
              <a:ahLst/>
              <a:cxnLst/>
              <a:rect l="l" t="t" r="r" b="b"/>
              <a:pathLst>
                <a:path w="339" h="717" extrusionOk="0">
                  <a:moveTo>
                    <a:pt x="339" y="0"/>
                  </a:moveTo>
                  <a:lnTo>
                    <a:pt x="339" y="0"/>
                  </a:lnTo>
                  <a:cubicBezTo>
                    <a:pt x="80" y="179"/>
                    <a:pt x="1" y="418"/>
                    <a:pt x="1" y="717"/>
                  </a:cubicBezTo>
                  <a:cubicBezTo>
                    <a:pt x="14" y="717"/>
                    <a:pt x="45" y="708"/>
                    <a:pt x="76" y="708"/>
                  </a:cubicBezTo>
                  <a:cubicBezTo>
                    <a:pt x="91" y="708"/>
                    <a:pt x="107" y="710"/>
                    <a:pt x="120" y="717"/>
                  </a:cubicBezTo>
                  <a:cubicBezTo>
                    <a:pt x="219" y="697"/>
                    <a:pt x="299" y="617"/>
                    <a:pt x="339" y="498"/>
                  </a:cubicBezTo>
                  <a:cubicBezTo>
                    <a:pt x="299" y="339"/>
                    <a:pt x="279" y="17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918550" y="1477750"/>
              <a:ext cx="78100" cy="20100"/>
            </a:xfrm>
            <a:custGeom>
              <a:avLst/>
              <a:gdLst/>
              <a:ahLst/>
              <a:cxnLst/>
              <a:rect l="l" t="t" r="r" b="b"/>
              <a:pathLst>
                <a:path w="3124" h="804" extrusionOk="0">
                  <a:moveTo>
                    <a:pt x="227" y="0"/>
                  </a:moveTo>
                  <a:cubicBezTo>
                    <a:pt x="111" y="0"/>
                    <a:pt x="20" y="62"/>
                    <a:pt x="0" y="306"/>
                  </a:cubicBezTo>
                  <a:cubicBezTo>
                    <a:pt x="1015" y="565"/>
                    <a:pt x="2069" y="763"/>
                    <a:pt x="3123" y="803"/>
                  </a:cubicBezTo>
                  <a:lnTo>
                    <a:pt x="3123" y="445"/>
                  </a:lnTo>
                  <a:cubicBezTo>
                    <a:pt x="2765" y="167"/>
                    <a:pt x="2268" y="445"/>
                    <a:pt x="1910" y="107"/>
                  </a:cubicBezTo>
                  <a:cubicBezTo>
                    <a:pt x="1492" y="107"/>
                    <a:pt x="1035" y="67"/>
                    <a:pt x="617" y="67"/>
                  </a:cubicBezTo>
                  <a:cubicBezTo>
                    <a:pt x="495" y="67"/>
                    <a:pt x="348"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848925" y="1454050"/>
              <a:ext cx="84575" cy="31900"/>
            </a:xfrm>
            <a:custGeom>
              <a:avLst/>
              <a:gdLst/>
              <a:ahLst/>
              <a:cxnLst/>
              <a:rect l="l" t="t" r="r" b="b"/>
              <a:pathLst>
                <a:path w="3383" h="1276" extrusionOk="0">
                  <a:moveTo>
                    <a:pt x="537" y="1"/>
                  </a:moveTo>
                  <a:cubicBezTo>
                    <a:pt x="319" y="279"/>
                    <a:pt x="20" y="498"/>
                    <a:pt x="0" y="876"/>
                  </a:cubicBezTo>
                  <a:cubicBezTo>
                    <a:pt x="879" y="1048"/>
                    <a:pt x="1740" y="1275"/>
                    <a:pt x="2653" y="1275"/>
                  </a:cubicBezTo>
                  <a:cubicBezTo>
                    <a:pt x="2690" y="1275"/>
                    <a:pt x="2728" y="1275"/>
                    <a:pt x="2765" y="1274"/>
                  </a:cubicBezTo>
                  <a:cubicBezTo>
                    <a:pt x="2905" y="1015"/>
                    <a:pt x="3163" y="1075"/>
                    <a:pt x="3382" y="1055"/>
                  </a:cubicBezTo>
                  <a:cubicBezTo>
                    <a:pt x="2706" y="896"/>
                    <a:pt x="2029" y="717"/>
                    <a:pt x="1373" y="598"/>
                  </a:cubicBezTo>
                  <a:cubicBezTo>
                    <a:pt x="1315" y="611"/>
                    <a:pt x="1263" y="618"/>
                    <a:pt x="1215" y="618"/>
                  </a:cubicBezTo>
                  <a:cubicBezTo>
                    <a:pt x="847" y="618"/>
                    <a:pt x="731" y="247"/>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666400" y="2113500"/>
              <a:ext cx="23400" cy="18400"/>
            </a:xfrm>
            <a:custGeom>
              <a:avLst/>
              <a:gdLst/>
              <a:ahLst/>
              <a:cxnLst/>
              <a:rect l="l" t="t" r="r" b="b"/>
              <a:pathLst>
                <a:path w="936" h="736" extrusionOk="0">
                  <a:moveTo>
                    <a:pt x="876" y="0"/>
                  </a:moveTo>
                  <a:cubicBezTo>
                    <a:pt x="578" y="140"/>
                    <a:pt x="259" y="140"/>
                    <a:pt x="1" y="378"/>
                  </a:cubicBezTo>
                  <a:cubicBezTo>
                    <a:pt x="139" y="620"/>
                    <a:pt x="204" y="736"/>
                    <a:pt x="354" y="736"/>
                  </a:cubicBezTo>
                  <a:cubicBezTo>
                    <a:pt x="463" y="736"/>
                    <a:pt x="616" y="675"/>
                    <a:pt x="876" y="557"/>
                  </a:cubicBezTo>
                  <a:cubicBezTo>
                    <a:pt x="856" y="418"/>
                    <a:pt x="677" y="339"/>
                    <a:pt x="876" y="199"/>
                  </a:cubicBezTo>
                  <a:cubicBezTo>
                    <a:pt x="936" y="140"/>
                    <a:pt x="936" y="80"/>
                    <a:pt x="8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701725" y="2123450"/>
              <a:ext cx="4000" cy="4000"/>
            </a:xfrm>
            <a:custGeom>
              <a:avLst/>
              <a:gdLst/>
              <a:ahLst/>
              <a:cxnLst/>
              <a:rect l="l" t="t" r="r" b="b"/>
              <a:pathLst>
                <a:path w="160" h="160" extrusionOk="0">
                  <a:moveTo>
                    <a:pt x="159" y="0"/>
                  </a:moveTo>
                  <a:lnTo>
                    <a:pt x="159" y="0"/>
                  </a:lnTo>
                  <a:cubicBezTo>
                    <a:pt x="119" y="60"/>
                    <a:pt x="40" y="100"/>
                    <a:pt x="0" y="159"/>
                  </a:cubicBezTo>
                  <a:lnTo>
                    <a:pt x="119" y="159"/>
                  </a:lnTo>
                  <a:cubicBezTo>
                    <a:pt x="139" y="100"/>
                    <a:pt x="159" y="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692775" y="2125425"/>
              <a:ext cx="4500" cy="2025"/>
            </a:xfrm>
            <a:custGeom>
              <a:avLst/>
              <a:gdLst/>
              <a:ahLst/>
              <a:cxnLst/>
              <a:rect l="l" t="t" r="r" b="b"/>
              <a:pathLst>
                <a:path w="180" h="81" extrusionOk="0">
                  <a:moveTo>
                    <a:pt x="119" y="1"/>
                  </a:moveTo>
                  <a:cubicBezTo>
                    <a:pt x="80" y="21"/>
                    <a:pt x="60" y="41"/>
                    <a:pt x="0" y="80"/>
                  </a:cubicBezTo>
                  <a:cubicBezTo>
                    <a:pt x="60" y="80"/>
                    <a:pt x="100" y="80"/>
                    <a:pt x="179" y="41"/>
                  </a:cubicBezTo>
                  <a:cubicBezTo>
                    <a:pt x="159" y="41"/>
                    <a:pt x="119" y="1"/>
                    <a:pt x="1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114000" y="1892700"/>
              <a:ext cx="56700" cy="28850"/>
            </a:xfrm>
            <a:custGeom>
              <a:avLst/>
              <a:gdLst/>
              <a:ahLst/>
              <a:cxnLst/>
              <a:rect l="l" t="t" r="r" b="b"/>
              <a:pathLst>
                <a:path w="2268" h="1154" extrusionOk="0">
                  <a:moveTo>
                    <a:pt x="946" y="0"/>
                  </a:moveTo>
                  <a:cubicBezTo>
                    <a:pt x="893" y="0"/>
                    <a:pt x="831" y="18"/>
                    <a:pt x="756" y="60"/>
                  </a:cubicBezTo>
                  <a:cubicBezTo>
                    <a:pt x="577" y="358"/>
                    <a:pt x="0" y="478"/>
                    <a:pt x="199" y="915"/>
                  </a:cubicBezTo>
                  <a:cubicBezTo>
                    <a:pt x="288" y="1102"/>
                    <a:pt x="436" y="1153"/>
                    <a:pt x="607" y="1153"/>
                  </a:cubicBezTo>
                  <a:cubicBezTo>
                    <a:pt x="819" y="1153"/>
                    <a:pt x="1064" y="1074"/>
                    <a:pt x="1273" y="1074"/>
                  </a:cubicBezTo>
                  <a:cubicBezTo>
                    <a:pt x="1452" y="1074"/>
                    <a:pt x="1592" y="1015"/>
                    <a:pt x="1731" y="875"/>
                  </a:cubicBezTo>
                  <a:lnTo>
                    <a:pt x="1970" y="875"/>
                  </a:lnTo>
                  <a:cubicBezTo>
                    <a:pt x="1982" y="873"/>
                    <a:pt x="1995" y="872"/>
                    <a:pt x="2009" y="872"/>
                  </a:cubicBezTo>
                  <a:cubicBezTo>
                    <a:pt x="2051" y="872"/>
                    <a:pt x="2098" y="880"/>
                    <a:pt x="2139" y="880"/>
                  </a:cubicBezTo>
                  <a:cubicBezTo>
                    <a:pt x="2193" y="880"/>
                    <a:pt x="2238" y="865"/>
                    <a:pt x="2248" y="796"/>
                  </a:cubicBezTo>
                  <a:cubicBezTo>
                    <a:pt x="2268" y="736"/>
                    <a:pt x="2149" y="637"/>
                    <a:pt x="2069" y="557"/>
                  </a:cubicBezTo>
                  <a:cubicBezTo>
                    <a:pt x="2029" y="557"/>
                    <a:pt x="1950" y="537"/>
                    <a:pt x="1890" y="537"/>
                  </a:cubicBezTo>
                  <a:cubicBezTo>
                    <a:pt x="1862" y="548"/>
                    <a:pt x="1834" y="553"/>
                    <a:pt x="1807" y="553"/>
                  </a:cubicBezTo>
                  <a:cubicBezTo>
                    <a:pt x="1735" y="553"/>
                    <a:pt x="1663" y="521"/>
                    <a:pt x="1592" y="478"/>
                  </a:cubicBezTo>
                  <a:cubicBezTo>
                    <a:pt x="1568" y="483"/>
                    <a:pt x="1546" y="486"/>
                    <a:pt x="1525" y="486"/>
                  </a:cubicBezTo>
                  <a:cubicBezTo>
                    <a:pt x="1251" y="486"/>
                    <a:pt x="1225" y="0"/>
                    <a:pt x="9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129900" y="1883750"/>
              <a:ext cx="24400" cy="25500"/>
            </a:xfrm>
            <a:custGeom>
              <a:avLst/>
              <a:gdLst/>
              <a:ahLst/>
              <a:cxnLst/>
              <a:rect l="l" t="t" r="r" b="b"/>
              <a:pathLst>
                <a:path w="976" h="1020" extrusionOk="0">
                  <a:moveTo>
                    <a:pt x="418" y="0"/>
                  </a:moveTo>
                  <a:cubicBezTo>
                    <a:pt x="379" y="139"/>
                    <a:pt x="239" y="219"/>
                    <a:pt x="80" y="219"/>
                  </a:cubicBezTo>
                  <a:cubicBezTo>
                    <a:pt x="21" y="279"/>
                    <a:pt x="1" y="318"/>
                    <a:pt x="21" y="398"/>
                  </a:cubicBezTo>
                  <a:cubicBezTo>
                    <a:pt x="50" y="418"/>
                    <a:pt x="80" y="428"/>
                    <a:pt x="110" y="428"/>
                  </a:cubicBezTo>
                  <a:cubicBezTo>
                    <a:pt x="140" y="428"/>
                    <a:pt x="170" y="418"/>
                    <a:pt x="200" y="398"/>
                  </a:cubicBezTo>
                  <a:cubicBezTo>
                    <a:pt x="418" y="477"/>
                    <a:pt x="379" y="716"/>
                    <a:pt x="498" y="875"/>
                  </a:cubicBezTo>
                  <a:cubicBezTo>
                    <a:pt x="583" y="970"/>
                    <a:pt x="660" y="1020"/>
                    <a:pt x="734" y="1020"/>
                  </a:cubicBezTo>
                  <a:cubicBezTo>
                    <a:pt x="815" y="1020"/>
                    <a:pt x="892" y="960"/>
                    <a:pt x="975" y="836"/>
                  </a:cubicBezTo>
                  <a:cubicBezTo>
                    <a:pt x="876" y="497"/>
                    <a:pt x="598" y="279"/>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821075" y="1446600"/>
              <a:ext cx="42800" cy="34325"/>
            </a:xfrm>
            <a:custGeom>
              <a:avLst/>
              <a:gdLst/>
              <a:ahLst/>
              <a:cxnLst/>
              <a:rect l="l" t="t" r="r" b="b"/>
              <a:pathLst>
                <a:path w="1712" h="1373" extrusionOk="0">
                  <a:moveTo>
                    <a:pt x="1453" y="0"/>
                  </a:moveTo>
                  <a:cubicBezTo>
                    <a:pt x="1333" y="0"/>
                    <a:pt x="1214" y="0"/>
                    <a:pt x="1134" y="159"/>
                  </a:cubicBezTo>
                  <a:cubicBezTo>
                    <a:pt x="1353" y="498"/>
                    <a:pt x="1333" y="557"/>
                    <a:pt x="816" y="697"/>
                  </a:cubicBezTo>
                  <a:cubicBezTo>
                    <a:pt x="657" y="876"/>
                    <a:pt x="438" y="816"/>
                    <a:pt x="259" y="876"/>
                  </a:cubicBezTo>
                  <a:cubicBezTo>
                    <a:pt x="140" y="1094"/>
                    <a:pt x="0" y="1313"/>
                    <a:pt x="418" y="1373"/>
                  </a:cubicBezTo>
                  <a:cubicBezTo>
                    <a:pt x="637" y="1293"/>
                    <a:pt x="896" y="1254"/>
                    <a:pt x="1114" y="1174"/>
                  </a:cubicBezTo>
                  <a:cubicBezTo>
                    <a:pt x="1453" y="975"/>
                    <a:pt x="1711" y="716"/>
                    <a:pt x="1651" y="299"/>
                  </a:cubicBezTo>
                  <a:cubicBezTo>
                    <a:pt x="1592" y="199"/>
                    <a:pt x="1512" y="80"/>
                    <a:pt x="14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1127700" y="1571425"/>
              <a:ext cx="50250" cy="39750"/>
            </a:xfrm>
            <a:custGeom>
              <a:avLst/>
              <a:gdLst/>
              <a:ahLst/>
              <a:cxnLst/>
              <a:rect l="l" t="t" r="r" b="b"/>
              <a:pathLst>
                <a:path w="2010" h="1590" extrusionOk="0">
                  <a:moveTo>
                    <a:pt x="1294" y="20"/>
                  </a:moveTo>
                  <a:cubicBezTo>
                    <a:pt x="498" y="60"/>
                    <a:pt x="418" y="100"/>
                    <a:pt x="418" y="697"/>
                  </a:cubicBezTo>
                  <a:cubicBezTo>
                    <a:pt x="359" y="776"/>
                    <a:pt x="299" y="816"/>
                    <a:pt x="259" y="896"/>
                  </a:cubicBezTo>
                  <a:cubicBezTo>
                    <a:pt x="140" y="975"/>
                    <a:pt x="180" y="1114"/>
                    <a:pt x="100" y="1214"/>
                  </a:cubicBezTo>
                  <a:cubicBezTo>
                    <a:pt x="60" y="1254"/>
                    <a:pt x="41" y="1293"/>
                    <a:pt x="41" y="1353"/>
                  </a:cubicBezTo>
                  <a:cubicBezTo>
                    <a:pt x="21" y="1453"/>
                    <a:pt x="1" y="1552"/>
                    <a:pt x="100" y="1572"/>
                  </a:cubicBezTo>
                  <a:cubicBezTo>
                    <a:pt x="128" y="1584"/>
                    <a:pt x="155" y="1590"/>
                    <a:pt x="180" y="1590"/>
                  </a:cubicBezTo>
                  <a:cubicBezTo>
                    <a:pt x="279" y="1590"/>
                    <a:pt x="355" y="1504"/>
                    <a:pt x="418" y="1393"/>
                  </a:cubicBezTo>
                  <a:lnTo>
                    <a:pt x="418" y="1373"/>
                  </a:lnTo>
                  <a:cubicBezTo>
                    <a:pt x="558" y="1293"/>
                    <a:pt x="498" y="1134"/>
                    <a:pt x="598" y="1055"/>
                  </a:cubicBezTo>
                  <a:cubicBezTo>
                    <a:pt x="677" y="955"/>
                    <a:pt x="657" y="776"/>
                    <a:pt x="816" y="717"/>
                  </a:cubicBezTo>
                  <a:cubicBezTo>
                    <a:pt x="953" y="612"/>
                    <a:pt x="1108" y="589"/>
                    <a:pt x="1270" y="589"/>
                  </a:cubicBezTo>
                  <a:cubicBezTo>
                    <a:pt x="1403" y="589"/>
                    <a:pt x="1540" y="605"/>
                    <a:pt x="1675" y="605"/>
                  </a:cubicBezTo>
                  <a:cubicBezTo>
                    <a:pt x="1783" y="605"/>
                    <a:pt x="1889" y="594"/>
                    <a:pt x="1990" y="557"/>
                  </a:cubicBezTo>
                  <a:cubicBezTo>
                    <a:pt x="2010" y="0"/>
                    <a:pt x="1413" y="339"/>
                    <a:pt x="1294"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1156050" y="1572425"/>
              <a:ext cx="26375" cy="12950"/>
            </a:xfrm>
            <a:custGeom>
              <a:avLst/>
              <a:gdLst/>
              <a:ahLst/>
              <a:cxnLst/>
              <a:rect l="l" t="t" r="r" b="b"/>
              <a:pathLst>
                <a:path w="1055" h="518" extrusionOk="0">
                  <a:moveTo>
                    <a:pt x="160" y="0"/>
                  </a:moveTo>
                  <a:cubicBezTo>
                    <a:pt x="80" y="159"/>
                    <a:pt x="1" y="338"/>
                    <a:pt x="299" y="338"/>
                  </a:cubicBezTo>
                  <a:cubicBezTo>
                    <a:pt x="332" y="338"/>
                    <a:pt x="366" y="338"/>
                    <a:pt x="400" y="338"/>
                  </a:cubicBezTo>
                  <a:cubicBezTo>
                    <a:pt x="569" y="338"/>
                    <a:pt x="740" y="352"/>
                    <a:pt x="856" y="517"/>
                  </a:cubicBezTo>
                  <a:cubicBezTo>
                    <a:pt x="896" y="498"/>
                    <a:pt x="955" y="498"/>
                    <a:pt x="1015" y="498"/>
                  </a:cubicBezTo>
                  <a:cubicBezTo>
                    <a:pt x="1055" y="299"/>
                    <a:pt x="955" y="139"/>
                    <a:pt x="856" y="0"/>
                  </a:cubicBezTo>
                  <a:lnTo>
                    <a:pt x="677" y="0"/>
                  </a:lnTo>
                  <a:cubicBezTo>
                    <a:pt x="617" y="50"/>
                    <a:pt x="563" y="75"/>
                    <a:pt x="505" y="75"/>
                  </a:cubicBezTo>
                  <a:cubicBezTo>
                    <a:pt x="448" y="75"/>
                    <a:pt x="389" y="5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1164000" y="1572425"/>
              <a:ext cx="8975" cy="2625"/>
            </a:xfrm>
            <a:custGeom>
              <a:avLst/>
              <a:gdLst/>
              <a:ahLst/>
              <a:cxnLst/>
              <a:rect l="l" t="t" r="r" b="b"/>
              <a:pathLst>
                <a:path w="359" h="105" extrusionOk="0">
                  <a:moveTo>
                    <a:pt x="1" y="0"/>
                  </a:moveTo>
                  <a:cubicBezTo>
                    <a:pt x="61" y="70"/>
                    <a:pt x="115" y="105"/>
                    <a:pt x="172" y="105"/>
                  </a:cubicBezTo>
                  <a:cubicBezTo>
                    <a:pt x="230"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1134175" y="1588825"/>
              <a:ext cx="4000" cy="5000"/>
            </a:xfrm>
            <a:custGeom>
              <a:avLst/>
              <a:gdLst/>
              <a:ahLst/>
              <a:cxnLst/>
              <a:rect l="l" t="t" r="r" b="b"/>
              <a:pathLst>
                <a:path w="160" h="200" extrusionOk="0">
                  <a:moveTo>
                    <a:pt x="159" y="1"/>
                  </a:moveTo>
                  <a:lnTo>
                    <a:pt x="159" y="1"/>
                  </a:lnTo>
                  <a:cubicBezTo>
                    <a:pt x="100" y="40"/>
                    <a:pt x="60" y="40"/>
                    <a:pt x="0" y="60"/>
                  </a:cubicBezTo>
                  <a:lnTo>
                    <a:pt x="0" y="200"/>
                  </a:lnTo>
                  <a:cubicBezTo>
                    <a:pt x="80" y="160"/>
                    <a:pt x="159" y="10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905625" y="2058400"/>
              <a:ext cx="13450" cy="4900"/>
            </a:xfrm>
            <a:custGeom>
              <a:avLst/>
              <a:gdLst/>
              <a:ahLst/>
              <a:cxnLst/>
              <a:rect l="l" t="t" r="r" b="b"/>
              <a:pathLst>
                <a:path w="538" h="196" extrusionOk="0">
                  <a:moveTo>
                    <a:pt x="336" y="1"/>
                  </a:moveTo>
                  <a:cubicBezTo>
                    <a:pt x="203" y="1"/>
                    <a:pt x="80" y="36"/>
                    <a:pt x="0" y="195"/>
                  </a:cubicBezTo>
                  <a:cubicBezTo>
                    <a:pt x="219" y="195"/>
                    <a:pt x="398" y="136"/>
                    <a:pt x="537" y="16"/>
                  </a:cubicBezTo>
                  <a:cubicBezTo>
                    <a:pt x="471" y="10"/>
                    <a:pt x="402" y="1"/>
                    <a:pt x="3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1429075" y="1045750"/>
              <a:ext cx="12950" cy="9475"/>
            </a:xfrm>
            <a:custGeom>
              <a:avLst/>
              <a:gdLst/>
              <a:ahLst/>
              <a:cxnLst/>
              <a:rect l="l" t="t" r="r" b="b"/>
              <a:pathLst>
                <a:path w="518" h="379" extrusionOk="0">
                  <a:moveTo>
                    <a:pt x="339" y="1"/>
                  </a:moveTo>
                  <a:lnTo>
                    <a:pt x="339" y="1"/>
                  </a:lnTo>
                  <a:cubicBezTo>
                    <a:pt x="220" y="21"/>
                    <a:pt x="120" y="21"/>
                    <a:pt x="21" y="21"/>
                  </a:cubicBezTo>
                  <a:cubicBezTo>
                    <a:pt x="21" y="60"/>
                    <a:pt x="1" y="120"/>
                    <a:pt x="1" y="180"/>
                  </a:cubicBezTo>
                  <a:cubicBezTo>
                    <a:pt x="40" y="240"/>
                    <a:pt x="120" y="299"/>
                    <a:pt x="200" y="379"/>
                  </a:cubicBezTo>
                  <a:lnTo>
                    <a:pt x="319" y="379"/>
                  </a:lnTo>
                  <a:cubicBezTo>
                    <a:pt x="518" y="279"/>
                    <a:pt x="379" y="12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1450950" y="1046250"/>
              <a:ext cx="4025" cy="5500"/>
            </a:xfrm>
            <a:custGeom>
              <a:avLst/>
              <a:gdLst/>
              <a:ahLst/>
              <a:cxnLst/>
              <a:rect l="l" t="t" r="r" b="b"/>
              <a:pathLst>
                <a:path w="161" h="220" extrusionOk="0">
                  <a:moveTo>
                    <a:pt x="160" y="1"/>
                  </a:moveTo>
                  <a:cubicBezTo>
                    <a:pt x="120" y="21"/>
                    <a:pt x="41" y="21"/>
                    <a:pt x="1" y="21"/>
                  </a:cubicBezTo>
                  <a:cubicBezTo>
                    <a:pt x="21" y="100"/>
                    <a:pt x="1" y="200"/>
                    <a:pt x="100" y="22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440625" y="2172175"/>
              <a:ext cx="75125" cy="22400"/>
            </a:xfrm>
            <a:custGeom>
              <a:avLst/>
              <a:gdLst/>
              <a:ahLst/>
              <a:cxnLst/>
              <a:rect l="l" t="t" r="r" b="b"/>
              <a:pathLst>
                <a:path w="3005" h="896" extrusionOk="0">
                  <a:moveTo>
                    <a:pt x="2626" y="1"/>
                  </a:moveTo>
                  <a:cubicBezTo>
                    <a:pt x="2527" y="1"/>
                    <a:pt x="2487" y="21"/>
                    <a:pt x="2427" y="100"/>
                  </a:cubicBezTo>
                  <a:cubicBezTo>
                    <a:pt x="2427" y="120"/>
                    <a:pt x="2407" y="120"/>
                    <a:pt x="2407" y="180"/>
                  </a:cubicBezTo>
                  <a:cubicBezTo>
                    <a:pt x="2403" y="185"/>
                    <a:pt x="2396" y="187"/>
                    <a:pt x="2389" y="187"/>
                  </a:cubicBezTo>
                  <a:cubicBezTo>
                    <a:pt x="2368" y="187"/>
                    <a:pt x="2338" y="165"/>
                    <a:pt x="2308" y="120"/>
                  </a:cubicBezTo>
                  <a:cubicBezTo>
                    <a:pt x="2268" y="110"/>
                    <a:pt x="2228" y="105"/>
                    <a:pt x="2191" y="105"/>
                  </a:cubicBezTo>
                  <a:cubicBezTo>
                    <a:pt x="2154" y="105"/>
                    <a:pt x="2119" y="110"/>
                    <a:pt x="2089" y="120"/>
                  </a:cubicBezTo>
                  <a:cubicBezTo>
                    <a:pt x="1930" y="319"/>
                    <a:pt x="1691" y="200"/>
                    <a:pt x="1512" y="299"/>
                  </a:cubicBezTo>
                  <a:cubicBezTo>
                    <a:pt x="1492" y="299"/>
                    <a:pt x="1433" y="299"/>
                    <a:pt x="1413" y="319"/>
                  </a:cubicBezTo>
                  <a:cubicBezTo>
                    <a:pt x="1314" y="417"/>
                    <a:pt x="1200" y="431"/>
                    <a:pt x="1082" y="431"/>
                  </a:cubicBezTo>
                  <a:cubicBezTo>
                    <a:pt x="1035" y="431"/>
                    <a:pt x="988" y="429"/>
                    <a:pt x="941" y="429"/>
                  </a:cubicBezTo>
                  <a:cubicBezTo>
                    <a:pt x="843" y="429"/>
                    <a:pt x="746" y="439"/>
                    <a:pt x="657" y="498"/>
                  </a:cubicBezTo>
                  <a:cubicBezTo>
                    <a:pt x="637" y="488"/>
                    <a:pt x="622" y="483"/>
                    <a:pt x="605" y="483"/>
                  </a:cubicBezTo>
                  <a:cubicBezTo>
                    <a:pt x="587" y="483"/>
                    <a:pt x="567" y="488"/>
                    <a:pt x="538" y="498"/>
                  </a:cubicBezTo>
                  <a:cubicBezTo>
                    <a:pt x="538" y="518"/>
                    <a:pt x="518" y="578"/>
                    <a:pt x="498" y="578"/>
                  </a:cubicBezTo>
                  <a:cubicBezTo>
                    <a:pt x="479" y="582"/>
                    <a:pt x="464" y="585"/>
                    <a:pt x="450" y="585"/>
                  </a:cubicBezTo>
                  <a:cubicBezTo>
                    <a:pt x="408" y="585"/>
                    <a:pt x="389" y="559"/>
                    <a:pt x="359" y="498"/>
                  </a:cubicBezTo>
                  <a:cubicBezTo>
                    <a:pt x="314" y="482"/>
                    <a:pt x="270" y="473"/>
                    <a:pt x="229" y="473"/>
                  </a:cubicBezTo>
                  <a:cubicBezTo>
                    <a:pt x="120" y="473"/>
                    <a:pt x="29" y="533"/>
                    <a:pt x="0" y="677"/>
                  </a:cubicBezTo>
                  <a:cubicBezTo>
                    <a:pt x="339" y="896"/>
                    <a:pt x="736" y="816"/>
                    <a:pt x="1114" y="876"/>
                  </a:cubicBezTo>
                  <a:cubicBezTo>
                    <a:pt x="1125" y="881"/>
                    <a:pt x="1136" y="884"/>
                    <a:pt x="1146" y="884"/>
                  </a:cubicBezTo>
                  <a:cubicBezTo>
                    <a:pt x="1176" y="884"/>
                    <a:pt x="1205" y="865"/>
                    <a:pt x="1234" y="836"/>
                  </a:cubicBezTo>
                  <a:cubicBezTo>
                    <a:pt x="1313" y="757"/>
                    <a:pt x="1413" y="752"/>
                    <a:pt x="1512" y="752"/>
                  </a:cubicBezTo>
                  <a:cubicBezTo>
                    <a:pt x="1527" y="752"/>
                    <a:pt x="1541" y="752"/>
                    <a:pt x="1555" y="752"/>
                  </a:cubicBezTo>
                  <a:cubicBezTo>
                    <a:pt x="1640" y="752"/>
                    <a:pt x="1723" y="748"/>
                    <a:pt x="1791" y="697"/>
                  </a:cubicBezTo>
                  <a:lnTo>
                    <a:pt x="1751" y="697"/>
                  </a:lnTo>
                  <a:cubicBezTo>
                    <a:pt x="1828" y="586"/>
                    <a:pt x="1931" y="567"/>
                    <a:pt x="2039" y="567"/>
                  </a:cubicBezTo>
                  <a:cubicBezTo>
                    <a:pt x="2096" y="567"/>
                    <a:pt x="2154" y="572"/>
                    <a:pt x="2210" y="572"/>
                  </a:cubicBezTo>
                  <a:cubicBezTo>
                    <a:pt x="2296" y="572"/>
                    <a:pt x="2379" y="560"/>
                    <a:pt x="2447" y="498"/>
                  </a:cubicBezTo>
                  <a:cubicBezTo>
                    <a:pt x="2514" y="498"/>
                    <a:pt x="2580" y="503"/>
                    <a:pt x="2645" y="503"/>
                  </a:cubicBezTo>
                  <a:cubicBezTo>
                    <a:pt x="2774" y="503"/>
                    <a:pt x="2898" y="485"/>
                    <a:pt x="3004" y="379"/>
                  </a:cubicBezTo>
                  <a:lnTo>
                    <a:pt x="2945" y="299"/>
                  </a:lnTo>
                  <a:cubicBezTo>
                    <a:pt x="2885" y="180"/>
                    <a:pt x="2726" y="100"/>
                    <a:pt x="26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740000" y="2110500"/>
              <a:ext cx="13450" cy="4525"/>
            </a:xfrm>
            <a:custGeom>
              <a:avLst/>
              <a:gdLst/>
              <a:ahLst/>
              <a:cxnLst/>
              <a:rect l="l" t="t" r="r" b="b"/>
              <a:pathLst>
                <a:path w="538" h="181" extrusionOk="0">
                  <a:moveTo>
                    <a:pt x="431" y="0"/>
                  </a:moveTo>
                  <a:cubicBezTo>
                    <a:pt x="275" y="0"/>
                    <a:pt x="131" y="14"/>
                    <a:pt x="1" y="160"/>
                  </a:cubicBezTo>
                  <a:cubicBezTo>
                    <a:pt x="80" y="160"/>
                    <a:pt x="160" y="180"/>
                    <a:pt x="220" y="180"/>
                  </a:cubicBezTo>
                  <a:cubicBezTo>
                    <a:pt x="319" y="180"/>
                    <a:pt x="419" y="160"/>
                    <a:pt x="518" y="160"/>
                  </a:cubicBezTo>
                  <a:cubicBezTo>
                    <a:pt x="518" y="101"/>
                    <a:pt x="538" y="41"/>
                    <a:pt x="538" y="1"/>
                  </a:cubicBezTo>
                  <a:cubicBezTo>
                    <a:pt x="502" y="1"/>
                    <a:pt x="466" y="0"/>
                    <a:pt x="4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484400" y="2183925"/>
              <a:ext cx="17425" cy="5200"/>
            </a:xfrm>
            <a:custGeom>
              <a:avLst/>
              <a:gdLst/>
              <a:ahLst/>
              <a:cxnLst/>
              <a:rect l="l" t="t" r="r" b="b"/>
              <a:pathLst>
                <a:path w="697" h="208" extrusionOk="0">
                  <a:moveTo>
                    <a:pt x="389" y="1"/>
                  </a:moveTo>
                  <a:cubicBezTo>
                    <a:pt x="244" y="1"/>
                    <a:pt x="105" y="32"/>
                    <a:pt x="0" y="207"/>
                  </a:cubicBezTo>
                  <a:cubicBezTo>
                    <a:pt x="239" y="207"/>
                    <a:pt x="458" y="167"/>
                    <a:pt x="676" y="147"/>
                  </a:cubicBezTo>
                  <a:cubicBezTo>
                    <a:pt x="676" y="88"/>
                    <a:pt x="676" y="48"/>
                    <a:pt x="696" y="8"/>
                  </a:cubicBezTo>
                  <a:lnTo>
                    <a:pt x="696" y="8"/>
                  </a:lnTo>
                  <a:cubicBezTo>
                    <a:pt x="676" y="10"/>
                    <a:pt x="655" y="11"/>
                    <a:pt x="634" y="11"/>
                  </a:cubicBezTo>
                  <a:cubicBezTo>
                    <a:pt x="554" y="11"/>
                    <a:pt x="471" y="1"/>
                    <a:pt x="3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614675" y="2145325"/>
              <a:ext cx="8975" cy="3500"/>
            </a:xfrm>
            <a:custGeom>
              <a:avLst/>
              <a:gdLst/>
              <a:ahLst/>
              <a:cxnLst/>
              <a:rect l="l" t="t" r="r" b="b"/>
              <a:pathLst>
                <a:path w="359" h="140" extrusionOk="0">
                  <a:moveTo>
                    <a:pt x="359" y="1"/>
                  </a:moveTo>
                  <a:cubicBezTo>
                    <a:pt x="220" y="1"/>
                    <a:pt x="80" y="1"/>
                    <a:pt x="1" y="140"/>
                  </a:cubicBezTo>
                  <a:lnTo>
                    <a:pt x="319" y="140"/>
                  </a:lnTo>
                  <a:cubicBezTo>
                    <a:pt x="319" y="100"/>
                    <a:pt x="339" y="4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1107325" y="1605750"/>
              <a:ext cx="30350" cy="105450"/>
            </a:xfrm>
            <a:custGeom>
              <a:avLst/>
              <a:gdLst/>
              <a:ahLst/>
              <a:cxnLst/>
              <a:rect l="l" t="t" r="r" b="b"/>
              <a:pathLst>
                <a:path w="1214" h="4218" extrusionOk="0">
                  <a:moveTo>
                    <a:pt x="836" y="0"/>
                  </a:moveTo>
                  <a:cubicBezTo>
                    <a:pt x="776" y="0"/>
                    <a:pt x="756" y="20"/>
                    <a:pt x="716" y="40"/>
                  </a:cubicBezTo>
                  <a:cubicBezTo>
                    <a:pt x="716" y="199"/>
                    <a:pt x="657" y="318"/>
                    <a:pt x="537" y="398"/>
                  </a:cubicBezTo>
                  <a:cubicBezTo>
                    <a:pt x="497" y="716"/>
                    <a:pt x="358" y="995"/>
                    <a:pt x="179" y="1273"/>
                  </a:cubicBezTo>
                  <a:cubicBezTo>
                    <a:pt x="139" y="1572"/>
                    <a:pt x="279" y="1890"/>
                    <a:pt x="40" y="2168"/>
                  </a:cubicBezTo>
                  <a:cubicBezTo>
                    <a:pt x="40" y="2427"/>
                    <a:pt x="0" y="2725"/>
                    <a:pt x="0" y="3004"/>
                  </a:cubicBezTo>
                  <a:cubicBezTo>
                    <a:pt x="338" y="3382"/>
                    <a:pt x="60" y="3819"/>
                    <a:pt x="179" y="4217"/>
                  </a:cubicBezTo>
                  <a:cubicBezTo>
                    <a:pt x="478" y="3700"/>
                    <a:pt x="318" y="3103"/>
                    <a:pt x="438" y="2566"/>
                  </a:cubicBezTo>
                  <a:cubicBezTo>
                    <a:pt x="637" y="1691"/>
                    <a:pt x="915" y="875"/>
                    <a:pt x="1214" y="60"/>
                  </a:cubicBezTo>
                  <a:lnTo>
                    <a:pt x="1214" y="60"/>
                  </a:lnTo>
                  <a:cubicBezTo>
                    <a:pt x="1134" y="71"/>
                    <a:pt x="1054" y="122"/>
                    <a:pt x="982" y="122"/>
                  </a:cubicBezTo>
                  <a:cubicBezTo>
                    <a:pt x="928" y="122"/>
                    <a:pt x="878" y="93"/>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645025" y="2138950"/>
              <a:ext cx="4000" cy="1925"/>
            </a:xfrm>
            <a:custGeom>
              <a:avLst/>
              <a:gdLst/>
              <a:ahLst/>
              <a:cxnLst/>
              <a:rect l="l" t="t" r="r" b="b"/>
              <a:pathLst>
                <a:path w="160" h="77" extrusionOk="0">
                  <a:moveTo>
                    <a:pt x="66" y="1"/>
                  </a:moveTo>
                  <a:cubicBezTo>
                    <a:pt x="29" y="1"/>
                    <a:pt x="15" y="34"/>
                    <a:pt x="0" y="77"/>
                  </a:cubicBezTo>
                  <a:cubicBezTo>
                    <a:pt x="40" y="77"/>
                    <a:pt x="120" y="77"/>
                    <a:pt x="160" y="57"/>
                  </a:cubicBezTo>
                  <a:cubicBezTo>
                    <a:pt x="140" y="57"/>
                    <a:pt x="140" y="17"/>
                    <a:pt x="120" y="17"/>
                  </a:cubicBezTo>
                  <a:cubicBezTo>
                    <a:pt x="97" y="6"/>
                    <a:pt x="80" y="1"/>
                    <a:pt x="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506275" y="2160800"/>
              <a:ext cx="30350" cy="18875"/>
            </a:xfrm>
            <a:custGeom>
              <a:avLst/>
              <a:gdLst/>
              <a:ahLst/>
              <a:cxnLst/>
              <a:rect l="l" t="t" r="r" b="b"/>
              <a:pathLst>
                <a:path w="1214" h="755" extrusionOk="0">
                  <a:moveTo>
                    <a:pt x="1071" y="0"/>
                  </a:moveTo>
                  <a:cubicBezTo>
                    <a:pt x="1001" y="0"/>
                    <a:pt x="935" y="38"/>
                    <a:pt x="876" y="98"/>
                  </a:cubicBezTo>
                  <a:cubicBezTo>
                    <a:pt x="796" y="157"/>
                    <a:pt x="716" y="237"/>
                    <a:pt x="617" y="237"/>
                  </a:cubicBezTo>
                  <a:cubicBezTo>
                    <a:pt x="418" y="297"/>
                    <a:pt x="199" y="376"/>
                    <a:pt x="0" y="456"/>
                  </a:cubicBezTo>
                  <a:cubicBezTo>
                    <a:pt x="0" y="655"/>
                    <a:pt x="120" y="754"/>
                    <a:pt x="319" y="754"/>
                  </a:cubicBezTo>
                  <a:cubicBezTo>
                    <a:pt x="438" y="595"/>
                    <a:pt x="601" y="577"/>
                    <a:pt x="768" y="577"/>
                  </a:cubicBezTo>
                  <a:cubicBezTo>
                    <a:pt x="816" y="577"/>
                    <a:pt x="863" y="579"/>
                    <a:pt x="910" y="579"/>
                  </a:cubicBezTo>
                  <a:cubicBezTo>
                    <a:pt x="946" y="579"/>
                    <a:pt x="981" y="578"/>
                    <a:pt x="1015" y="575"/>
                  </a:cubicBezTo>
                  <a:cubicBezTo>
                    <a:pt x="1114" y="436"/>
                    <a:pt x="1214" y="257"/>
                    <a:pt x="1214" y="58"/>
                  </a:cubicBezTo>
                  <a:cubicBezTo>
                    <a:pt x="1166" y="18"/>
                    <a:pt x="1117" y="0"/>
                    <a:pt x="1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470950" y="2188300"/>
              <a:ext cx="13475" cy="4300"/>
            </a:xfrm>
            <a:custGeom>
              <a:avLst/>
              <a:gdLst/>
              <a:ahLst/>
              <a:cxnLst/>
              <a:rect l="l" t="t" r="r" b="b"/>
              <a:pathLst>
                <a:path w="539" h="172" extrusionOk="0">
                  <a:moveTo>
                    <a:pt x="360" y="0"/>
                  </a:moveTo>
                  <a:cubicBezTo>
                    <a:pt x="225" y="0"/>
                    <a:pt x="98" y="32"/>
                    <a:pt x="1" y="171"/>
                  </a:cubicBezTo>
                  <a:cubicBezTo>
                    <a:pt x="180" y="171"/>
                    <a:pt x="339" y="171"/>
                    <a:pt x="498" y="152"/>
                  </a:cubicBezTo>
                  <a:cubicBezTo>
                    <a:pt x="518" y="112"/>
                    <a:pt x="538" y="72"/>
                    <a:pt x="538" y="12"/>
                  </a:cubicBezTo>
                  <a:cubicBezTo>
                    <a:pt x="478" y="6"/>
                    <a:pt x="418" y="0"/>
                    <a:pt x="3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1129200" y="1593800"/>
              <a:ext cx="4500" cy="8475"/>
            </a:xfrm>
            <a:custGeom>
              <a:avLst/>
              <a:gdLst/>
              <a:ahLst/>
              <a:cxnLst/>
              <a:rect l="l" t="t" r="r" b="b"/>
              <a:pathLst>
                <a:path w="180" h="339" extrusionOk="0">
                  <a:moveTo>
                    <a:pt x="40" y="1"/>
                  </a:moveTo>
                  <a:cubicBezTo>
                    <a:pt x="0" y="140"/>
                    <a:pt x="0" y="239"/>
                    <a:pt x="0" y="339"/>
                  </a:cubicBezTo>
                  <a:cubicBezTo>
                    <a:pt x="160" y="279"/>
                    <a:pt x="179" y="1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171075" y="1289800"/>
              <a:ext cx="297925" cy="70275"/>
            </a:xfrm>
            <a:custGeom>
              <a:avLst/>
              <a:gdLst/>
              <a:ahLst/>
              <a:cxnLst/>
              <a:rect l="l" t="t" r="r" b="b"/>
              <a:pathLst>
                <a:path w="11917" h="2811" extrusionOk="0">
                  <a:moveTo>
                    <a:pt x="11125" y="1"/>
                  </a:moveTo>
                  <a:cubicBezTo>
                    <a:pt x="11020" y="1"/>
                    <a:pt x="10912" y="12"/>
                    <a:pt x="10802" y="26"/>
                  </a:cubicBezTo>
                  <a:cubicBezTo>
                    <a:pt x="10723" y="26"/>
                    <a:pt x="10623" y="66"/>
                    <a:pt x="10544" y="86"/>
                  </a:cubicBezTo>
                  <a:cubicBezTo>
                    <a:pt x="10245" y="165"/>
                    <a:pt x="9927" y="205"/>
                    <a:pt x="9629" y="205"/>
                  </a:cubicBezTo>
                  <a:cubicBezTo>
                    <a:pt x="7898" y="404"/>
                    <a:pt x="6147" y="722"/>
                    <a:pt x="4457" y="1180"/>
                  </a:cubicBezTo>
                  <a:cubicBezTo>
                    <a:pt x="4278" y="1279"/>
                    <a:pt x="4079" y="1359"/>
                    <a:pt x="3860" y="1359"/>
                  </a:cubicBezTo>
                  <a:cubicBezTo>
                    <a:pt x="3681" y="1359"/>
                    <a:pt x="3542" y="1379"/>
                    <a:pt x="3362" y="1399"/>
                  </a:cubicBezTo>
                  <a:cubicBezTo>
                    <a:pt x="3084" y="1478"/>
                    <a:pt x="2786" y="1518"/>
                    <a:pt x="2527" y="1598"/>
                  </a:cubicBezTo>
                  <a:cubicBezTo>
                    <a:pt x="2268" y="1677"/>
                    <a:pt x="2050" y="1697"/>
                    <a:pt x="1791" y="1757"/>
                  </a:cubicBezTo>
                  <a:cubicBezTo>
                    <a:pt x="1552" y="1796"/>
                    <a:pt x="1333" y="1876"/>
                    <a:pt x="1075" y="1896"/>
                  </a:cubicBezTo>
                  <a:cubicBezTo>
                    <a:pt x="975" y="1896"/>
                    <a:pt x="896" y="1916"/>
                    <a:pt x="836" y="1936"/>
                  </a:cubicBezTo>
                  <a:cubicBezTo>
                    <a:pt x="538" y="2075"/>
                    <a:pt x="100" y="1936"/>
                    <a:pt x="1" y="2393"/>
                  </a:cubicBezTo>
                  <a:lnTo>
                    <a:pt x="200" y="2592"/>
                  </a:lnTo>
                  <a:cubicBezTo>
                    <a:pt x="398" y="2811"/>
                    <a:pt x="677" y="2811"/>
                    <a:pt x="995" y="2811"/>
                  </a:cubicBezTo>
                  <a:cubicBezTo>
                    <a:pt x="1095" y="2811"/>
                    <a:pt x="1174" y="2811"/>
                    <a:pt x="1274" y="2791"/>
                  </a:cubicBezTo>
                  <a:cubicBezTo>
                    <a:pt x="1433" y="2751"/>
                    <a:pt x="1552" y="2712"/>
                    <a:pt x="1672" y="2672"/>
                  </a:cubicBezTo>
                  <a:cubicBezTo>
                    <a:pt x="3343" y="2334"/>
                    <a:pt x="4954" y="1896"/>
                    <a:pt x="6625" y="1578"/>
                  </a:cubicBezTo>
                  <a:cubicBezTo>
                    <a:pt x="7515" y="1520"/>
                    <a:pt x="8387" y="1179"/>
                    <a:pt x="9313" y="1179"/>
                  </a:cubicBezTo>
                  <a:cubicBezTo>
                    <a:pt x="9339" y="1179"/>
                    <a:pt x="9364" y="1179"/>
                    <a:pt x="9390" y="1180"/>
                  </a:cubicBezTo>
                  <a:cubicBezTo>
                    <a:pt x="9649" y="1100"/>
                    <a:pt x="9907" y="1041"/>
                    <a:pt x="10186" y="1021"/>
                  </a:cubicBezTo>
                  <a:cubicBezTo>
                    <a:pt x="10623" y="921"/>
                    <a:pt x="11081" y="921"/>
                    <a:pt x="11518" y="881"/>
                  </a:cubicBezTo>
                  <a:cubicBezTo>
                    <a:pt x="11717" y="862"/>
                    <a:pt x="11877" y="802"/>
                    <a:pt x="11916" y="583"/>
                  </a:cubicBezTo>
                  <a:cubicBezTo>
                    <a:pt x="11737" y="484"/>
                    <a:pt x="11698" y="364"/>
                    <a:pt x="11698" y="185"/>
                  </a:cubicBezTo>
                  <a:cubicBezTo>
                    <a:pt x="11515" y="42"/>
                    <a:pt x="11324" y="1"/>
                    <a:pt x="111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206875" y="1289950"/>
              <a:ext cx="208900" cy="47475"/>
            </a:xfrm>
            <a:custGeom>
              <a:avLst/>
              <a:gdLst/>
              <a:ahLst/>
              <a:cxnLst/>
              <a:rect l="l" t="t" r="r" b="b"/>
              <a:pathLst>
                <a:path w="8356" h="1899" extrusionOk="0">
                  <a:moveTo>
                    <a:pt x="7083" y="0"/>
                  </a:moveTo>
                  <a:cubicBezTo>
                    <a:pt x="7007" y="58"/>
                    <a:pt x="6923" y="74"/>
                    <a:pt x="6835" y="74"/>
                  </a:cubicBezTo>
                  <a:cubicBezTo>
                    <a:pt x="6733" y="74"/>
                    <a:pt x="6626" y="53"/>
                    <a:pt x="6522" y="53"/>
                  </a:cubicBezTo>
                  <a:cubicBezTo>
                    <a:pt x="6410" y="53"/>
                    <a:pt x="6302" y="77"/>
                    <a:pt x="6207" y="179"/>
                  </a:cubicBezTo>
                  <a:cubicBezTo>
                    <a:pt x="6179" y="193"/>
                    <a:pt x="6141" y="207"/>
                    <a:pt x="6107" y="207"/>
                  </a:cubicBezTo>
                  <a:cubicBezTo>
                    <a:pt x="6093" y="207"/>
                    <a:pt x="6080" y="205"/>
                    <a:pt x="6068" y="199"/>
                  </a:cubicBezTo>
                  <a:cubicBezTo>
                    <a:pt x="4198" y="259"/>
                    <a:pt x="2408" y="856"/>
                    <a:pt x="538" y="955"/>
                  </a:cubicBezTo>
                  <a:cubicBezTo>
                    <a:pt x="439" y="975"/>
                    <a:pt x="359" y="1015"/>
                    <a:pt x="299" y="1054"/>
                  </a:cubicBezTo>
                  <a:cubicBezTo>
                    <a:pt x="220" y="1094"/>
                    <a:pt x="140" y="1154"/>
                    <a:pt x="100" y="1194"/>
                  </a:cubicBezTo>
                  <a:cubicBezTo>
                    <a:pt x="1" y="1353"/>
                    <a:pt x="1" y="1492"/>
                    <a:pt x="41" y="1671"/>
                  </a:cubicBezTo>
                  <a:cubicBezTo>
                    <a:pt x="100" y="1790"/>
                    <a:pt x="220" y="1850"/>
                    <a:pt x="319" y="1890"/>
                  </a:cubicBezTo>
                  <a:cubicBezTo>
                    <a:pt x="409" y="1890"/>
                    <a:pt x="504" y="1898"/>
                    <a:pt x="598" y="1898"/>
                  </a:cubicBezTo>
                  <a:cubicBezTo>
                    <a:pt x="756" y="1898"/>
                    <a:pt x="911" y="1875"/>
                    <a:pt x="1035" y="1751"/>
                  </a:cubicBezTo>
                  <a:cubicBezTo>
                    <a:pt x="1003" y="1702"/>
                    <a:pt x="970" y="1666"/>
                    <a:pt x="937" y="1666"/>
                  </a:cubicBezTo>
                  <a:cubicBezTo>
                    <a:pt x="930" y="1666"/>
                    <a:pt x="923" y="1668"/>
                    <a:pt x="916" y="1671"/>
                  </a:cubicBezTo>
                  <a:cubicBezTo>
                    <a:pt x="905" y="1673"/>
                    <a:pt x="896" y="1674"/>
                    <a:pt x="888" y="1674"/>
                  </a:cubicBezTo>
                  <a:cubicBezTo>
                    <a:pt x="826" y="1674"/>
                    <a:pt x="867" y="1611"/>
                    <a:pt x="956" y="1611"/>
                  </a:cubicBezTo>
                  <a:cubicBezTo>
                    <a:pt x="982" y="1615"/>
                    <a:pt x="1009" y="1616"/>
                    <a:pt x="1034" y="1616"/>
                  </a:cubicBezTo>
                  <a:cubicBezTo>
                    <a:pt x="1260" y="1616"/>
                    <a:pt x="1454" y="1508"/>
                    <a:pt x="1668" y="1508"/>
                  </a:cubicBezTo>
                  <a:cubicBezTo>
                    <a:pt x="1739" y="1508"/>
                    <a:pt x="1813" y="1520"/>
                    <a:pt x="1891" y="1552"/>
                  </a:cubicBezTo>
                  <a:lnTo>
                    <a:pt x="2388" y="1552"/>
                  </a:lnTo>
                  <a:cubicBezTo>
                    <a:pt x="2527" y="1393"/>
                    <a:pt x="2786" y="1512"/>
                    <a:pt x="2885" y="1393"/>
                  </a:cubicBezTo>
                  <a:cubicBezTo>
                    <a:pt x="4636" y="915"/>
                    <a:pt x="6466" y="657"/>
                    <a:pt x="8256" y="318"/>
                  </a:cubicBezTo>
                  <a:cubicBezTo>
                    <a:pt x="8356" y="0"/>
                    <a:pt x="7998" y="159"/>
                    <a:pt x="7918" y="20"/>
                  </a:cubicBezTo>
                  <a:cubicBezTo>
                    <a:pt x="7660" y="0"/>
                    <a:pt x="7361" y="0"/>
                    <a:pt x="7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572425" y="1335450"/>
              <a:ext cx="147225" cy="46300"/>
            </a:xfrm>
            <a:custGeom>
              <a:avLst/>
              <a:gdLst/>
              <a:ahLst/>
              <a:cxnLst/>
              <a:rect l="l" t="t" r="r" b="b"/>
              <a:pathLst>
                <a:path w="5889" h="1852" extrusionOk="0">
                  <a:moveTo>
                    <a:pt x="5587" y="0"/>
                  </a:moveTo>
                  <a:cubicBezTo>
                    <a:pt x="5495" y="0"/>
                    <a:pt x="5401" y="20"/>
                    <a:pt x="5311" y="50"/>
                  </a:cubicBezTo>
                  <a:cubicBezTo>
                    <a:pt x="3620" y="269"/>
                    <a:pt x="1950" y="667"/>
                    <a:pt x="279" y="965"/>
                  </a:cubicBezTo>
                  <a:cubicBezTo>
                    <a:pt x="139" y="1065"/>
                    <a:pt x="0" y="1164"/>
                    <a:pt x="159" y="1383"/>
                  </a:cubicBezTo>
                  <a:cubicBezTo>
                    <a:pt x="205" y="1460"/>
                    <a:pt x="278" y="1481"/>
                    <a:pt x="360" y="1481"/>
                  </a:cubicBezTo>
                  <a:cubicBezTo>
                    <a:pt x="464" y="1481"/>
                    <a:pt x="583" y="1447"/>
                    <a:pt x="684" y="1447"/>
                  </a:cubicBezTo>
                  <a:cubicBezTo>
                    <a:pt x="815" y="1447"/>
                    <a:pt x="915" y="1503"/>
                    <a:pt x="915" y="1761"/>
                  </a:cubicBezTo>
                  <a:cubicBezTo>
                    <a:pt x="1050" y="1828"/>
                    <a:pt x="1198" y="1851"/>
                    <a:pt x="1351" y="1851"/>
                  </a:cubicBezTo>
                  <a:cubicBezTo>
                    <a:pt x="1469" y="1851"/>
                    <a:pt x="1590" y="1838"/>
                    <a:pt x="1711" y="1820"/>
                  </a:cubicBezTo>
                  <a:cubicBezTo>
                    <a:pt x="2228" y="1641"/>
                    <a:pt x="2825" y="1741"/>
                    <a:pt x="3262" y="1363"/>
                  </a:cubicBezTo>
                  <a:cubicBezTo>
                    <a:pt x="3227" y="1116"/>
                    <a:pt x="3213" y="1015"/>
                    <a:pt x="3058" y="1015"/>
                  </a:cubicBezTo>
                  <a:cubicBezTo>
                    <a:pt x="2952" y="1015"/>
                    <a:pt x="2779" y="1063"/>
                    <a:pt x="2487" y="1144"/>
                  </a:cubicBezTo>
                  <a:cubicBezTo>
                    <a:pt x="3024" y="886"/>
                    <a:pt x="3620" y="965"/>
                    <a:pt x="4177" y="846"/>
                  </a:cubicBezTo>
                  <a:cubicBezTo>
                    <a:pt x="4396" y="786"/>
                    <a:pt x="4615" y="726"/>
                    <a:pt x="4834" y="687"/>
                  </a:cubicBezTo>
                  <a:cubicBezTo>
                    <a:pt x="5192" y="488"/>
                    <a:pt x="5888" y="866"/>
                    <a:pt x="5888" y="70"/>
                  </a:cubicBezTo>
                  <a:lnTo>
                    <a:pt x="5848" y="70"/>
                  </a:lnTo>
                  <a:cubicBezTo>
                    <a:pt x="5769" y="20"/>
                    <a:pt x="5679" y="0"/>
                    <a:pt x="55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197925" y="1323750"/>
              <a:ext cx="164650" cy="38100"/>
            </a:xfrm>
            <a:custGeom>
              <a:avLst/>
              <a:gdLst/>
              <a:ahLst/>
              <a:cxnLst/>
              <a:rect l="l" t="t" r="r" b="b"/>
              <a:pathLst>
                <a:path w="6586" h="1524" extrusionOk="0">
                  <a:moveTo>
                    <a:pt x="5531" y="1"/>
                  </a:moveTo>
                  <a:cubicBezTo>
                    <a:pt x="3780" y="240"/>
                    <a:pt x="2070" y="717"/>
                    <a:pt x="359" y="1095"/>
                  </a:cubicBezTo>
                  <a:cubicBezTo>
                    <a:pt x="279" y="1135"/>
                    <a:pt x="200" y="1194"/>
                    <a:pt x="120" y="1214"/>
                  </a:cubicBezTo>
                  <a:cubicBezTo>
                    <a:pt x="100" y="1234"/>
                    <a:pt x="61" y="1234"/>
                    <a:pt x="1" y="1254"/>
                  </a:cubicBezTo>
                  <a:cubicBezTo>
                    <a:pt x="74" y="1465"/>
                    <a:pt x="177" y="1524"/>
                    <a:pt x="290" y="1524"/>
                  </a:cubicBezTo>
                  <a:cubicBezTo>
                    <a:pt x="423" y="1524"/>
                    <a:pt x="568" y="1444"/>
                    <a:pt x="697" y="1433"/>
                  </a:cubicBezTo>
                  <a:cubicBezTo>
                    <a:pt x="956" y="1413"/>
                    <a:pt x="1174" y="1413"/>
                    <a:pt x="1393" y="1354"/>
                  </a:cubicBezTo>
                  <a:cubicBezTo>
                    <a:pt x="2647" y="1115"/>
                    <a:pt x="3880" y="856"/>
                    <a:pt x="5093" y="518"/>
                  </a:cubicBezTo>
                  <a:cubicBezTo>
                    <a:pt x="5591" y="359"/>
                    <a:pt x="6148" y="538"/>
                    <a:pt x="6585" y="200"/>
                  </a:cubicBezTo>
                  <a:lnTo>
                    <a:pt x="6526" y="120"/>
                  </a:lnTo>
                  <a:cubicBezTo>
                    <a:pt x="6376" y="41"/>
                    <a:pt x="6227" y="26"/>
                    <a:pt x="6078" y="26"/>
                  </a:cubicBezTo>
                  <a:cubicBezTo>
                    <a:pt x="5989" y="26"/>
                    <a:pt x="5899" y="31"/>
                    <a:pt x="5809" y="31"/>
                  </a:cubicBezTo>
                  <a:cubicBezTo>
                    <a:pt x="5750" y="31"/>
                    <a:pt x="5690" y="29"/>
                    <a:pt x="5630" y="21"/>
                  </a:cubicBezTo>
                  <a:cubicBezTo>
                    <a:pt x="5591" y="1"/>
                    <a:pt x="5551" y="1"/>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16825" y="1281750"/>
              <a:ext cx="142275" cy="37550"/>
            </a:xfrm>
            <a:custGeom>
              <a:avLst/>
              <a:gdLst/>
              <a:ahLst/>
              <a:cxnLst/>
              <a:rect l="l" t="t" r="r" b="b"/>
              <a:pathLst>
                <a:path w="5691" h="1502" extrusionOk="0">
                  <a:moveTo>
                    <a:pt x="3768" y="296"/>
                  </a:moveTo>
                  <a:cubicBezTo>
                    <a:pt x="3780" y="296"/>
                    <a:pt x="3857" y="397"/>
                    <a:pt x="3780" y="428"/>
                  </a:cubicBezTo>
                  <a:cubicBezTo>
                    <a:pt x="3697" y="428"/>
                    <a:pt x="3614" y="429"/>
                    <a:pt x="3532" y="433"/>
                  </a:cubicBezTo>
                  <a:lnTo>
                    <a:pt x="3532" y="433"/>
                  </a:lnTo>
                  <a:cubicBezTo>
                    <a:pt x="3615" y="406"/>
                    <a:pt x="3699" y="366"/>
                    <a:pt x="3780" y="328"/>
                  </a:cubicBezTo>
                  <a:cubicBezTo>
                    <a:pt x="3767" y="305"/>
                    <a:pt x="3764" y="296"/>
                    <a:pt x="3768" y="296"/>
                  </a:cubicBezTo>
                  <a:close/>
                  <a:moveTo>
                    <a:pt x="4892" y="0"/>
                  </a:moveTo>
                  <a:cubicBezTo>
                    <a:pt x="4725" y="0"/>
                    <a:pt x="4523" y="49"/>
                    <a:pt x="4238" y="129"/>
                  </a:cubicBezTo>
                  <a:cubicBezTo>
                    <a:pt x="4172" y="139"/>
                    <a:pt x="4106" y="142"/>
                    <a:pt x="4039" y="142"/>
                  </a:cubicBezTo>
                  <a:cubicBezTo>
                    <a:pt x="3893" y="142"/>
                    <a:pt x="3744" y="127"/>
                    <a:pt x="3597" y="127"/>
                  </a:cubicBezTo>
                  <a:cubicBezTo>
                    <a:pt x="3400" y="127"/>
                    <a:pt x="3205" y="155"/>
                    <a:pt x="3024" y="288"/>
                  </a:cubicBezTo>
                  <a:cubicBezTo>
                    <a:pt x="3090" y="378"/>
                    <a:pt x="3162" y="429"/>
                    <a:pt x="3237" y="451"/>
                  </a:cubicBezTo>
                  <a:lnTo>
                    <a:pt x="3237" y="451"/>
                  </a:lnTo>
                  <a:cubicBezTo>
                    <a:pt x="2550" y="510"/>
                    <a:pt x="1876" y="664"/>
                    <a:pt x="1214" y="806"/>
                  </a:cubicBezTo>
                  <a:lnTo>
                    <a:pt x="995" y="885"/>
                  </a:lnTo>
                  <a:cubicBezTo>
                    <a:pt x="836" y="925"/>
                    <a:pt x="697" y="985"/>
                    <a:pt x="538" y="1004"/>
                  </a:cubicBezTo>
                  <a:cubicBezTo>
                    <a:pt x="399" y="1024"/>
                    <a:pt x="220" y="1024"/>
                    <a:pt x="100" y="1124"/>
                  </a:cubicBezTo>
                  <a:cubicBezTo>
                    <a:pt x="41" y="1184"/>
                    <a:pt x="1" y="1243"/>
                    <a:pt x="1" y="1323"/>
                  </a:cubicBezTo>
                  <a:cubicBezTo>
                    <a:pt x="21" y="1402"/>
                    <a:pt x="41" y="1442"/>
                    <a:pt x="120" y="1502"/>
                  </a:cubicBezTo>
                  <a:cubicBezTo>
                    <a:pt x="319" y="1382"/>
                    <a:pt x="558" y="1382"/>
                    <a:pt x="796" y="1382"/>
                  </a:cubicBezTo>
                  <a:cubicBezTo>
                    <a:pt x="2448" y="1323"/>
                    <a:pt x="4059" y="925"/>
                    <a:pt x="5690" y="507"/>
                  </a:cubicBezTo>
                  <a:cubicBezTo>
                    <a:pt x="5363" y="143"/>
                    <a:pt x="5179"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177550" y="1385350"/>
              <a:ext cx="182525" cy="22725"/>
            </a:xfrm>
            <a:custGeom>
              <a:avLst/>
              <a:gdLst/>
              <a:ahLst/>
              <a:cxnLst/>
              <a:rect l="l" t="t" r="r" b="b"/>
              <a:pathLst>
                <a:path w="7301" h="909" extrusionOk="0">
                  <a:moveTo>
                    <a:pt x="6969" y="1"/>
                  </a:moveTo>
                  <a:cubicBezTo>
                    <a:pt x="6876" y="1"/>
                    <a:pt x="6780" y="21"/>
                    <a:pt x="6684" y="63"/>
                  </a:cubicBezTo>
                  <a:cubicBezTo>
                    <a:pt x="6571" y="116"/>
                    <a:pt x="6454" y="130"/>
                    <a:pt x="6335" y="130"/>
                  </a:cubicBezTo>
                  <a:cubicBezTo>
                    <a:pt x="6216" y="130"/>
                    <a:pt x="6094" y="116"/>
                    <a:pt x="5972" y="116"/>
                  </a:cubicBezTo>
                  <a:cubicBezTo>
                    <a:pt x="5851" y="116"/>
                    <a:pt x="5729" y="130"/>
                    <a:pt x="5610" y="183"/>
                  </a:cubicBezTo>
                  <a:cubicBezTo>
                    <a:pt x="4118" y="342"/>
                    <a:pt x="2626" y="342"/>
                    <a:pt x="1134" y="362"/>
                  </a:cubicBezTo>
                  <a:cubicBezTo>
                    <a:pt x="1005" y="297"/>
                    <a:pt x="884" y="270"/>
                    <a:pt x="769" y="270"/>
                  </a:cubicBezTo>
                  <a:cubicBezTo>
                    <a:pt x="530" y="270"/>
                    <a:pt x="315" y="386"/>
                    <a:pt x="100" y="521"/>
                  </a:cubicBezTo>
                  <a:cubicBezTo>
                    <a:pt x="20" y="640"/>
                    <a:pt x="0" y="759"/>
                    <a:pt x="100" y="879"/>
                  </a:cubicBezTo>
                  <a:cubicBezTo>
                    <a:pt x="139" y="899"/>
                    <a:pt x="169" y="909"/>
                    <a:pt x="197" y="909"/>
                  </a:cubicBezTo>
                  <a:cubicBezTo>
                    <a:pt x="224" y="909"/>
                    <a:pt x="249" y="899"/>
                    <a:pt x="279" y="879"/>
                  </a:cubicBezTo>
                  <a:cubicBezTo>
                    <a:pt x="279" y="859"/>
                    <a:pt x="279" y="859"/>
                    <a:pt x="319" y="839"/>
                  </a:cubicBezTo>
                  <a:cubicBezTo>
                    <a:pt x="336" y="833"/>
                    <a:pt x="350" y="831"/>
                    <a:pt x="362" y="831"/>
                  </a:cubicBezTo>
                  <a:cubicBezTo>
                    <a:pt x="392" y="831"/>
                    <a:pt x="410" y="845"/>
                    <a:pt x="438" y="859"/>
                  </a:cubicBezTo>
                  <a:cubicBezTo>
                    <a:pt x="468" y="869"/>
                    <a:pt x="503" y="874"/>
                    <a:pt x="535" y="874"/>
                  </a:cubicBezTo>
                  <a:cubicBezTo>
                    <a:pt x="567" y="874"/>
                    <a:pt x="597" y="869"/>
                    <a:pt x="617" y="859"/>
                  </a:cubicBezTo>
                  <a:cubicBezTo>
                    <a:pt x="746" y="789"/>
                    <a:pt x="871" y="784"/>
                    <a:pt x="995" y="784"/>
                  </a:cubicBezTo>
                  <a:cubicBezTo>
                    <a:pt x="1016" y="784"/>
                    <a:pt x="1036" y="784"/>
                    <a:pt x="1057" y="784"/>
                  </a:cubicBezTo>
                  <a:cubicBezTo>
                    <a:pt x="1161" y="784"/>
                    <a:pt x="1265" y="781"/>
                    <a:pt x="1373" y="740"/>
                  </a:cubicBezTo>
                  <a:cubicBezTo>
                    <a:pt x="1746" y="725"/>
                    <a:pt x="2120" y="722"/>
                    <a:pt x="2495" y="722"/>
                  </a:cubicBezTo>
                  <a:cubicBezTo>
                    <a:pt x="2682" y="722"/>
                    <a:pt x="2869" y="723"/>
                    <a:pt x="3057" y="723"/>
                  </a:cubicBezTo>
                  <a:cubicBezTo>
                    <a:pt x="3993" y="723"/>
                    <a:pt x="4929" y="707"/>
                    <a:pt x="5849" y="521"/>
                  </a:cubicBezTo>
                  <a:cubicBezTo>
                    <a:pt x="5882" y="465"/>
                    <a:pt x="5941" y="440"/>
                    <a:pt x="6004" y="440"/>
                  </a:cubicBezTo>
                  <a:cubicBezTo>
                    <a:pt x="6053" y="440"/>
                    <a:pt x="6104" y="455"/>
                    <a:pt x="6147" y="481"/>
                  </a:cubicBezTo>
                  <a:cubicBezTo>
                    <a:pt x="6286" y="481"/>
                    <a:pt x="6406" y="481"/>
                    <a:pt x="6565" y="421"/>
                  </a:cubicBezTo>
                  <a:lnTo>
                    <a:pt x="6644" y="421"/>
                  </a:lnTo>
                  <a:cubicBezTo>
                    <a:pt x="6694" y="441"/>
                    <a:pt x="6734" y="451"/>
                    <a:pt x="6774" y="451"/>
                  </a:cubicBezTo>
                  <a:cubicBezTo>
                    <a:pt x="6813" y="451"/>
                    <a:pt x="6853" y="441"/>
                    <a:pt x="6903" y="421"/>
                  </a:cubicBezTo>
                  <a:cubicBezTo>
                    <a:pt x="7002" y="421"/>
                    <a:pt x="7102" y="381"/>
                    <a:pt x="7201" y="381"/>
                  </a:cubicBezTo>
                  <a:cubicBezTo>
                    <a:pt x="7301" y="262"/>
                    <a:pt x="7301" y="163"/>
                    <a:pt x="7201" y="43"/>
                  </a:cubicBezTo>
                  <a:cubicBezTo>
                    <a:pt x="7128" y="16"/>
                    <a:pt x="7049" y="1"/>
                    <a:pt x="69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18775" y="1233450"/>
              <a:ext cx="110925" cy="29650"/>
            </a:xfrm>
            <a:custGeom>
              <a:avLst/>
              <a:gdLst/>
              <a:ahLst/>
              <a:cxnLst/>
              <a:rect l="l" t="t" r="r" b="b"/>
              <a:pathLst>
                <a:path w="4437" h="1186" extrusionOk="0">
                  <a:moveTo>
                    <a:pt x="3132" y="0"/>
                  </a:moveTo>
                  <a:cubicBezTo>
                    <a:pt x="3079" y="0"/>
                    <a:pt x="3023" y="5"/>
                    <a:pt x="2965" y="12"/>
                  </a:cubicBezTo>
                  <a:cubicBezTo>
                    <a:pt x="2905" y="12"/>
                    <a:pt x="2845" y="52"/>
                    <a:pt x="2766" y="72"/>
                  </a:cubicBezTo>
                  <a:cubicBezTo>
                    <a:pt x="2567" y="151"/>
                    <a:pt x="2348" y="151"/>
                    <a:pt x="2149" y="191"/>
                  </a:cubicBezTo>
                  <a:cubicBezTo>
                    <a:pt x="2089" y="191"/>
                    <a:pt x="2010" y="211"/>
                    <a:pt x="1930" y="251"/>
                  </a:cubicBezTo>
                  <a:cubicBezTo>
                    <a:pt x="1612" y="311"/>
                    <a:pt x="1314" y="271"/>
                    <a:pt x="995" y="311"/>
                  </a:cubicBezTo>
                  <a:cubicBezTo>
                    <a:pt x="617" y="410"/>
                    <a:pt x="200" y="450"/>
                    <a:pt x="1" y="868"/>
                  </a:cubicBezTo>
                  <a:cubicBezTo>
                    <a:pt x="21" y="1086"/>
                    <a:pt x="160" y="1166"/>
                    <a:pt x="359" y="1186"/>
                  </a:cubicBezTo>
                  <a:lnTo>
                    <a:pt x="637" y="1186"/>
                  </a:lnTo>
                  <a:cubicBezTo>
                    <a:pt x="1353" y="1086"/>
                    <a:pt x="2109" y="1027"/>
                    <a:pt x="2806" y="788"/>
                  </a:cubicBezTo>
                  <a:cubicBezTo>
                    <a:pt x="2834" y="774"/>
                    <a:pt x="2872" y="760"/>
                    <a:pt x="2906" y="760"/>
                  </a:cubicBezTo>
                  <a:cubicBezTo>
                    <a:pt x="2920" y="760"/>
                    <a:pt x="2933" y="762"/>
                    <a:pt x="2945" y="768"/>
                  </a:cubicBezTo>
                  <a:cubicBezTo>
                    <a:pt x="2826" y="808"/>
                    <a:pt x="2746" y="888"/>
                    <a:pt x="2806" y="1027"/>
                  </a:cubicBezTo>
                  <a:cubicBezTo>
                    <a:pt x="3402" y="1027"/>
                    <a:pt x="3999" y="947"/>
                    <a:pt x="4437" y="490"/>
                  </a:cubicBezTo>
                  <a:cubicBezTo>
                    <a:pt x="4359" y="479"/>
                    <a:pt x="4283" y="476"/>
                    <a:pt x="4210" y="476"/>
                  </a:cubicBezTo>
                  <a:cubicBezTo>
                    <a:pt x="4044" y="476"/>
                    <a:pt x="3887" y="494"/>
                    <a:pt x="3726" y="494"/>
                  </a:cubicBezTo>
                  <a:cubicBezTo>
                    <a:pt x="3685" y="494"/>
                    <a:pt x="3643" y="493"/>
                    <a:pt x="3601" y="490"/>
                  </a:cubicBezTo>
                  <a:cubicBezTo>
                    <a:pt x="3343" y="490"/>
                    <a:pt x="3442" y="331"/>
                    <a:pt x="3522" y="191"/>
                  </a:cubicBezTo>
                  <a:cubicBezTo>
                    <a:pt x="3502" y="132"/>
                    <a:pt x="3442" y="72"/>
                    <a:pt x="3402" y="52"/>
                  </a:cubicBezTo>
                  <a:cubicBezTo>
                    <a:pt x="3314" y="14"/>
                    <a:pt x="3226" y="0"/>
                    <a:pt x="31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434150" y="1334200"/>
              <a:ext cx="99500" cy="20425"/>
            </a:xfrm>
            <a:custGeom>
              <a:avLst/>
              <a:gdLst/>
              <a:ahLst/>
              <a:cxnLst/>
              <a:rect l="l" t="t" r="r" b="b"/>
              <a:pathLst>
                <a:path w="3980" h="817" extrusionOk="0">
                  <a:moveTo>
                    <a:pt x="3562" y="1"/>
                  </a:moveTo>
                  <a:cubicBezTo>
                    <a:pt x="2507" y="40"/>
                    <a:pt x="1473" y="100"/>
                    <a:pt x="438" y="299"/>
                  </a:cubicBezTo>
                  <a:cubicBezTo>
                    <a:pt x="339" y="478"/>
                    <a:pt x="1" y="498"/>
                    <a:pt x="100" y="816"/>
                  </a:cubicBezTo>
                  <a:cubicBezTo>
                    <a:pt x="777" y="717"/>
                    <a:pt x="1473" y="697"/>
                    <a:pt x="2129" y="538"/>
                  </a:cubicBezTo>
                  <a:cubicBezTo>
                    <a:pt x="2287" y="505"/>
                    <a:pt x="2450" y="498"/>
                    <a:pt x="2615" y="498"/>
                  </a:cubicBezTo>
                  <a:cubicBezTo>
                    <a:pt x="2753" y="498"/>
                    <a:pt x="2892" y="503"/>
                    <a:pt x="3030" y="503"/>
                  </a:cubicBezTo>
                  <a:cubicBezTo>
                    <a:pt x="3333" y="503"/>
                    <a:pt x="3631" y="478"/>
                    <a:pt x="3900" y="319"/>
                  </a:cubicBezTo>
                  <a:cubicBezTo>
                    <a:pt x="3979" y="219"/>
                    <a:pt x="3979" y="140"/>
                    <a:pt x="3880" y="80"/>
                  </a:cubicBezTo>
                  <a:cubicBezTo>
                    <a:pt x="3860" y="80"/>
                    <a:pt x="3800" y="100"/>
                    <a:pt x="3761" y="100"/>
                  </a:cubicBezTo>
                  <a:cubicBezTo>
                    <a:pt x="3701" y="80"/>
                    <a:pt x="3621" y="1"/>
                    <a:pt x="35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58575" y="1376475"/>
              <a:ext cx="114400" cy="17425"/>
            </a:xfrm>
            <a:custGeom>
              <a:avLst/>
              <a:gdLst/>
              <a:ahLst/>
              <a:cxnLst/>
              <a:rect l="l" t="t" r="r" b="b"/>
              <a:pathLst>
                <a:path w="4576" h="697" extrusionOk="0">
                  <a:moveTo>
                    <a:pt x="3641" y="0"/>
                  </a:moveTo>
                  <a:cubicBezTo>
                    <a:pt x="2427" y="120"/>
                    <a:pt x="1214" y="219"/>
                    <a:pt x="0" y="339"/>
                  </a:cubicBezTo>
                  <a:lnTo>
                    <a:pt x="0" y="697"/>
                  </a:lnTo>
                  <a:cubicBezTo>
                    <a:pt x="438" y="697"/>
                    <a:pt x="875" y="677"/>
                    <a:pt x="1353" y="677"/>
                  </a:cubicBezTo>
                  <a:cubicBezTo>
                    <a:pt x="1492" y="607"/>
                    <a:pt x="1638" y="591"/>
                    <a:pt x="1786" y="591"/>
                  </a:cubicBezTo>
                  <a:cubicBezTo>
                    <a:pt x="1915" y="591"/>
                    <a:pt x="2044" y="603"/>
                    <a:pt x="2173" y="603"/>
                  </a:cubicBezTo>
                  <a:cubicBezTo>
                    <a:pt x="2321" y="603"/>
                    <a:pt x="2467" y="587"/>
                    <a:pt x="2606" y="518"/>
                  </a:cubicBezTo>
                  <a:lnTo>
                    <a:pt x="3302" y="518"/>
                  </a:lnTo>
                  <a:cubicBezTo>
                    <a:pt x="3477" y="535"/>
                    <a:pt x="3655" y="556"/>
                    <a:pt x="3831" y="556"/>
                  </a:cubicBezTo>
                  <a:cubicBezTo>
                    <a:pt x="4058" y="556"/>
                    <a:pt x="4283" y="521"/>
                    <a:pt x="4496" y="398"/>
                  </a:cubicBezTo>
                  <a:cubicBezTo>
                    <a:pt x="4575" y="319"/>
                    <a:pt x="4575" y="239"/>
                    <a:pt x="4536" y="140"/>
                  </a:cubicBezTo>
                  <a:cubicBezTo>
                    <a:pt x="4456" y="67"/>
                    <a:pt x="4368" y="46"/>
                    <a:pt x="4275" y="46"/>
                  </a:cubicBezTo>
                  <a:cubicBezTo>
                    <a:pt x="4152" y="46"/>
                    <a:pt x="4022" y="82"/>
                    <a:pt x="3897" y="82"/>
                  </a:cubicBezTo>
                  <a:cubicBezTo>
                    <a:pt x="3808" y="82"/>
                    <a:pt x="3721" y="64"/>
                    <a:pt x="36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291925" y="1354575"/>
              <a:ext cx="73125" cy="18500"/>
            </a:xfrm>
            <a:custGeom>
              <a:avLst/>
              <a:gdLst/>
              <a:ahLst/>
              <a:cxnLst/>
              <a:rect l="l" t="t" r="r" b="b"/>
              <a:pathLst>
                <a:path w="2925" h="740" extrusionOk="0">
                  <a:moveTo>
                    <a:pt x="2557" y="0"/>
                  </a:moveTo>
                  <a:cubicBezTo>
                    <a:pt x="1666" y="0"/>
                    <a:pt x="862" y="232"/>
                    <a:pt x="40" y="518"/>
                  </a:cubicBezTo>
                  <a:cubicBezTo>
                    <a:pt x="1" y="598"/>
                    <a:pt x="1" y="678"/>
                    <a:pt x="80" y="717"/>
                  </a:cubicBezTo>
                  <a:cubicBezTo>
                    <a:pt x="223" y="732"/>
                    <a:pt x="364" y="739"/>
                    <a:pt x="505" y="739"/>
                  </a:cubicBezTo>
                  <a:cubicBezTo>
                    <a:pt x="1288" y="739"/>
                    <a:pt x="2050" y="528"/>
                    <a:pt x="2825" y="359"/>
                  </a:cubicBezTo>
                  <a:cubicBezTo>
                    <a:pt x="2925" y="160"/>
                    <a:pt x="2786" y="81"/>
                    <a:pt x="2666" y="1"/>
                  </a:cubicBezTo>
                  <a:cubicBezTo>
                    <a:pt x="2630" y="0"/>
                    <a:pt x="2593" y="0"/>
                    <a:pt x="2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406300" y="1280350"/>
              <a:ext cx="85575" cy="17575"/>
            </a:xfrm>
            <a:custGeom>
              <a:avLst/>
              <a:gdLst/>
              <a:ahLst/>
              <a:cxnLst/>
              <a:rect l="l" t="t" r="r" b="b"/>
              <a:pathLst>
                <a:path w="3423" h="703" extrusionOk="0">
                  <a:moveTo>
                    <a:pt x="2826" y="1"/>
                  </a:moveTo>
                  <a:cubicBezTo>
                    <a:pt x="1872" y="1"/>
                    <a:pt x="920" y="168"/>
                    <a:pt x="1" y="384"/>
                  </a:cubicBezTo>
                  <a:cubicBezTo>
                    <a:pt x="100" y="484"/>
                    <a:pt x="220" y="583"/>
                    <a:pt x="319" y="683"/>
                  </a:cubicBezTo>
                  <a:cubicBezTo>
                    <a:pt x="340" y="681"/>
                    <a:pt x="362" y="680"/>
                    <a:pt x="383" y="680"/>
                  </a:cubicBezTo>
                  <a:cubicBezTo>
                    <a:pt x="512" y="680"/>
                    <a:pt x="645" y="702"/>
                    <a:pt x="777" y="702"/>
                  </a:cubicBezTo>
                  <a:cubicBezTo>
                    <a:pt x="931" y="702"/>
                    <a:pt x="1085" y="673"/>
                    <a:pt x="1234" y="543"/>
                  </a:cubicBezTo>
                  <a:lnTo>
                    <a:pt x="2607" y="543"/>
                  </a:lnTo>
                  <a:cubicBezTo>
                    <a:pt x="2706" y="454"/>
                    <a:pt x="2826" y="444"/>
                    <a:pt x="2947" y="444"/>
                  </a:cubicBezTo>
                  <a:cubicBezTo>
                    <a:pt x="2982" y="444"/>
                    <a:pt x="3017" y="445"/>
                    <a:pt x="3052" y="445"/>
                  </a:cubicBezTo>
                  <a:cubicBezTo>
                    <a:pt x="3139" y="445"/>
                    <a:pt x="3225" y="440"/>
                    <a:pt x="3303" y="404"/>
                  </a:cubicBezTo>
                  <a:cubicBezTo>
                    <a:pt x="3422" y="185"/>
                    <a:pt x="3263" y="106"/>
                    <a:pt x="3124" y="6"/>
                  </a:cubicBezTo>
                  <a:cubicBezTo>
                    <a:pt x="3025" y="2"/>
                    <a:pt x="2926" y="1"/>
                    <a:pt x="2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58575" y="1345975"/>
              <a:ext cx="65650" cy="17600"/>
            </a:xfrm>
            <a:custGeom>
              <a:avLst/>
              <a:gdLst/>
              <a:ahLst/>
              <a:cxnLst/>
              <a:rect l="l" t="t" r="r" b="b"/>
              <a:pathLst>
                <a:path w="2626" h="704" extrusionOk="0">
                  <a:moveTo>
                    <a:pt x="1748" y="1"/>
                  </a:moveTo>
                  <a:cubicBezTo>
                    <a:pt x="1154" y="1"/>
                    <a:pt x="559" y="112"/>
                    <a:pt x="0" y="345"/>
                  </a:cubicBezTo>
                  <a:cubicBezTo>
                    <a:pt x="40" y="465"/>
                    <a:pt x="120" y="564"/>
                    <a:pt x="159" y="703"/>
                  </a:cubicBezTo>
                  <a:cubicBezTo>
                    <a:pt x="995" y="604"/>
                    <a:pt x="1810" y="504"/>
                    <a:pt x="2626" y="365"/>
                  </a:cubicBezTo>
                  <a:cubicBezTo>
                    <a:pt x="2626" y="285"/>
                    <a:pt x="2586" y="246"/>
                    <a:pt x="2527" y="186"/>
                  </a:cubicBezTo>
                  <a:cubicBezTo>
                    <a:pt x="2427" y="146"/>
                    <a:pt x="2328" y="106"/>
                    <a:pt x="2248" y="27"/>
                  </a:cubicBezTo>
                  <a:cubicBezTo>
                    <a:pt x="2082" y="9"/>
                    <a:pt x="1915" y="1"/>
                    <a:pt x="17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208375" y="1368525"/>
              <a:ext cx="62200" cy="18375"/>
            </a:xfrm>
            <a:custGeom>
              <a:avLst/>
              <a:gdLst/>
              <a:ahLst/>
              <a:cxnLst/>
              <a:rect l="l" t="t" r="r" b="b"/>
              <a:pathLst>
                <a:path w="2488" h="735" extrusionOk="0">
                  <a:moveTo>
                    <a:pt x="2348" y="0"/>
                  </a:moveTo>
                  <a:cubicBezTo>
                    <a:pt x="1572" y="100"/>
                    <a:pt x="796" y="120"/>
                    <a:pt x="80" y="458"/>
                  </a:cubicBezTo>
                  <a:cubicBezTo>
                    <a:pt x="1" y="537"/>
                    <a:pt x="1" y="617"/>
                    <a:pt x="80" y="696"/>
                  </a:cubicBezTo>
                  <a:cubicBezTo>
                    <a:pt x="277" y="722"/>
                    <a:pt x="470" y="734"/>
                    <a:pt x="663" y="734"/>
                  </a:cubicBezTo>
                  <a:cubicBezTo>
                    <a:pt x="1230" y="734"/>
                    <a:pt x="1783" y="626"/>
                    <a:pt x="2348" y="418"/>
                  </a:cubicBezTo>
                  <a:cubicBezTo>
                    <a:pt x="2487" y="299"/>
                    <a:pt x="2467" y="139"/>
                    <a:pt x="2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36175" y="1311775"/>
              <a:ext cx="79600" cy="16975"/>
            </a:xfrm>
            <a:custGeom>
              <a:avLst/>
              <a:gdLst/>
              <a:ahLst/>
              <a:cxnLst/>
              <a:rect l="l" t="t" r="r" b="b"/>
              <a:pathLst>
                <a:path w="3184" h="679" extrusionOk="0">
                  <a:moveTo>
                    <a:pt x="2322" y="0"/>
                  </a:moveTo>
                  <a:cubicBezTo>
                    <a:pt x="2285" y="0"/>
                    <a:pt x="2248" y="7"/>
                    <a:pt x="2209" y="22"/>
                  </a:cubicBezTo>
                  <a:cubicBezTo>
                    <a:pt x="1493" y="281"/>
                    <a:pt x="737" y="301"/>
                    <a:pt x="1" y="480"/>
                  </a:cubicBezTo>
                  <a:cubicBezTo>
                    <a:pt x="21" y="500"/>
                    <a:pt x="41" y="520"/>
                    <a:pt x="61" y="520"/>
                  </a:cubicBezTo>
                  <a:cubicBezTo>
                    <a:pt x="168" y="563"/>
                    <a:pt x="281" y="572"/>
                    <a:pt x="396" y="572"/>
                  </a:cubicBezTo>
                  <a:cubicBezTo>
                    <a:pt x="484" y="572"/>
                    <a:pt x="573" y="567"/>
                    <a:pt x="660" y="567"/>
                  </a:cubicBezTo>
                  <a:cubicBezTo>
                    <a:pt x="775" y="567"/>
                    <a:pt x="888" y="576"/>
                    <a:pt x="996" y="619"/>
                  </a:cubicBezTo>
                  <a:cubicBezTo>
                    <a:pt x="1016" y="639"/>
                    <a:pt x="1035" y="679"/>
                    <a:pt x="1055" y="679"/>
                  </a:cubicBezTo>
                  <a:cubicBezTo>
                    <a:pt x="1771" y="679"/>
                    <a:pt x="2488" y="540"/>
                    <a:pt x="3184" y="341"/>
                  </a:cubicBezTo>
                  <a:cubicBezTo>
                    <a:pt x="3104" y="162"/>
                    <a:pt x="2925" y="162"/>
                    <a:pt x="2766" y="142"/>
                  </a:cubicBezTo>
                  <a:cubicBezTo>
                    <a:pt x="2606" y="110"/>
                    <a:pt x="2472" y="0"/>
                    <a:pt x="23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491850" y="1201750"/>
              <a:ext cx="67150" cy="23125"/>
            </a:xfrm>
            <a:custGeom>
              <a:avLst/>
              <a:gdLst/>
              <a:ahLst/>
              <a:cxnLst/>
              <a:rect l="l" t="t" r="r" b="b"/>
              <a:pathLst>
                <a:path w="2686" h="925" extrusionOk="0">
                  <a:moveTo>
                    <a:pt x="1322" y="1"/>
                  </a:moveTo>
                  <a:cubicBezTo>
                    <a:pt x="1084" y="1"/>
                    <a:pt x="854" y="63"/>
                    <a:pt x="637" y="226"/>
                  </a:cubicBezTo>
                  <a:cubicBezTo>
                    <a:pt x="597" y="624"/>
                    <a:pt x="0" y="504"/>
                    <a:pt x="40" y="922"/>
                  </a:cubicBezTo>
                  <a:cubicBezTo>
                    <a:pt x="97" y="923"/>
                    <a:pt x="154" y="924"/>
                    <a:pt x="211" y="924"/>
                  </a:cubicBezTo>
                  <a:cubicBezTo>
                    <a:pt x="1049" y="924"/>
                    <a:pt x="1885" y="790"/>
                    <a:pt x="2686" y="604"/>
                  </a:cubicBezTo>
                  <a:cubicBezTo>
                    <a:pt x="2487" y="325"/>
                    <a:pt x="2169" y="266"/>
                    <a:pt x="1930" y="107"/>
                  </a:cubicBezTo>
                  <a:cubicBezTo>
                    <a:pt x="1723" y="43"/>
                    <a:pt x="1519" y="1"/>
                    <a:pt x="13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187975" y="1267075"/>
              <a:ext cx="90050" cy="27375"/>
            </a:xfrm>
            <a:custGeom>
              <a:avLst/>
              <a:gdLst/>
              <a:ahLst/>
              <a:cxnLst/>
              <a:rect l="l" t="t" r="r" b="b"/>
              <a:pathLst>
                <a:path w="3602" h="1095" extrusionOk="0">
                  <a:moveTo>
                    <a:pt x="3005" y="0"/>
                  </a:moveTo>
                  <a:cubicBezTo>
                    <a:pt x="2607" y="0"/>
                    <a:pt x="2229" y="179"/>
                    <a:pt x="1851" y="179"/>
                  </a:cubicBezTo>
                  <a:cubicBezTo>
                    <a:pt x="1234" y="358"/>
                    <a:pt x="498" y="179"/>
                    <a:pt x="1" y="716"/>
                  </a:cubicBezTo>
                  <a:cubicBezTo>
                    <a:pt x="1" y="1034"/>
                    <a:pt x="279" y="1034"/>
                    <a:pt x="498" y="1094"/>
                  </a:cubicBezTo>
                  <a:cubicBezTo>
                    <a:pt x="896" y="1074"/>
                    <a:pt x="1274" y="935"/>
                    <a:pt x="1672" y="915"/>
                  </a:cubicBezTo>
                  <a:cubicBezTo>
                    <a:pt x="1851" y="895"/>
                    <a:pt x="1990" y="836"/>
                    <a:pt x="2129" y="776"/>
                  </a:cubicBezTo>
                  <a:cubicBezTo>
                    <a:pt x="2268" y="738"/>
                    <a:pt x="2383" y="724"/>
                    <a:pt x="2499" y="724"/>
                  </a:cubicBezTo>
                  <a:cubicBezTo>
                    <a:pt x="2566" y="724"/>
                    <a:pt x="2634" y="729"/>
                    <a:pt x="2706" y="736"/>
                  </a:cubicBezTo>
                  <a:cubicBezTo>
                    <a:pt x="2726" y="736"/>
                    <a:pt x="2786" y="776"/>
                    <a:pt x="2806" y="776"/>
                  </a:cubicBezTo>
                  <a:cubicBezTo>
                    <a:pt x="2945" y="736"/>
                    <a:pt x="3045" y="736"/>
                    <a:pt x="3164" y="716"/>
                  </a:cubicBezTo>
                  <a:cubicBezTo>
                    <a:pt x="3204" y="696"/>
                    <a:pt x="3243" y="637"/>
                    <a:pt x="3224" y="597"/>
                  </a:cubicBezTo>
                  <a:lnTo>
                    <a:pt x="3184" y="517"/>
                  </a:lnTo>
                  <a:cubicBezTo>
                    <a:pt x="3212" y="481"/>
                    <a:pt x="3244" y="471"/>
                    <a:pt x="3275" y="471"/>
                  </a:cubicBezTo>
                  <a:cubicBezTo>
                    <a:pt x="3314" y="471"/>
                    <a:pt x="3353" y="487"/>
                    <a:pt x="3386" y="487"/>
                  </a:cubicBezTo>
                  <a:cubicBezTo>
                    <a:pt x="3399" y="487"/>
                    <a:pt x="3412" y="485"/>
                    <a:pt x="3423" y="477"/>
                  </a:cubicBezTo>
                  <a:cubicBezTo>
                    <a:pt x="3602" y="20"/>
                    <a:pt x="3582" y="20"/>
                    <a:pt x="30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240200" y="1288950"/>
              <a:ext cx="76625" cy="17925"/>
            </a:xfrm>
            <a:custGeom>
              <a:avLst/>
              <a:gdLst/>
              <a:ahLst/>
              <a:cxnLst/>
              <a:rect l="l" t="t" r="r" b="b"/>
              <a:pathLst>
                <a:path w="3065" h="717" extrusionOk="0">
                  <a:moveTo>
                    <a:pt x="2109" y="0"/>
                  </a:moveTo>
                  <a:cubicBezTo>
                    <a:pt x="1950" y="20"/>
                    <a:pt x="1771" y="20"/>
                    <a:pt x="1612" y="60"/>
                  </a:cubicBezTo>
                  <a:cubicBezTo>
                    <a:pt x="1513" y="159"/>
                    <a:pt x="1373" y="120"/>
                    <a:pt x="1274" y="219"/>
                  </a:cubicBezTo>
                  <a:cubicBezTo>
                    <a:pt x="1095" y="219"/>
                    <a:pt x="936" y="239"/>
                    <a:pt x="777" y="239"/>
                  </a:cubicBezTo>
                  <a:cubicBezTo>
                    <a:pt x="687" y="299"/>
                    <a:pt x="593" y="304"/>
                    <a:pt x="498" y="304"/>
                  </a:cubicBezTo>
                  <a:cubicBezTo>
                    <a:pt x="479" y="304"/>
                    <a:pt x="460" y="304"/>
                    <a:pt x="441" y="304"/>
                  </a:cubicBezTo>
                  <a:cubicBezTo>
                    <a:pt x="366" y="304"/>
                    <a:pt x="291" y="307"/>
                    <a:pt x="220" y="339"/>
                  </a:cubicBezTo>
                  <a:cubicBezTo>
                    <a:pt x="80" y="418"/>
                    <a:pt x="1" y="537"/>
                    <a:pt x="60" y="716"/>
                  </a:cubicBezTo>
                  <a:cubicBezTo>
                    <a:pt x="1055" y="537"/>
                    <a:pt x="2070" y="398"/>
                    <a:pt x="3064" y="219"/>
                  </a:cubicBezTo>
                  <a:cubicBezTo>
                    <a:pt x="3044" y="159"/>
                    <a:pt x="3044" y="120"/>
                    <a:pt x="3044" y="60"/>
                  </a:cubicBezTo>
                  <a:cubicBezTo>
                    <a:pt x="2746" y="40"/>
                    <a:pt x="2408" y="20"/>
                    <a:pt x="21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757925" y="1325250"/>
              <a:ext cx="51725" cy="28975"/>
            </a:xfrm>
            <a:custGeom>
              <a:avLst/>
              <a:gdLst/>
              <a:ahLst/>
              <a:cxnLst/>
              <a:rect l="l" t="t" r="r" b="b"/>
              <a:pathLst>
                <a:path w="2069" h="1159" extrusionOk="0">
                  <a:moveTo>
                    <a:pt x="1691" y="1"/>
                  </a:moveTo>
                  <a:cubicBezTo>
                    <a:pt x="1751" y="259"/>
                    <a:pt x="1691" y="438"/>
                    <a:pt x="1392" y="478"/>
                  </a:cubicBezTo>
                  <a:cubicBezTo>
                    <a:pt x="1054" y="538"/>
                    <a:pt x="696" y="637"/>
                    <a:pt x="358" y="697"/>
                  </a:cubicBezTo>
                  <a:cubicBezTo>
                    <a:pt x="279" y="756"/>
                    <a:pt x="279" y="836"/>
                    <a:pt x="279" y="896"/>
                  </a:cubicBezTo>
                  <a:cubicBezTo>
                    <a:pt x="259" y="836"/>
                    <a:pt x="259" y="756"/>
                    <a:pt x="179" y="697"/>
                  </a:cubicBezTo>
                  <a:cubicBezTo>
                    <a:pt x="151" y="683"/>
                    <a:pt x="103" y="669"/>
                    <a:pt x="56" y="669"/>
                  </a:cubicBezTo>
                  <a:cubicBezTo>
                    <a:pt x="37" y="669"/>
                    <a:pt x="17" y="671"/>
                    <a:pt x="0" y="677"/>
                  </a:cubicBezTo>
                  <a:cubicBezTo>
                    <a:pt x="0" y="963"/>
                    <a:pt x="57" y="1158"/>
                    <a:pt x="283" y="1158"/>
                  </a:cubicBezTo>
                  <a:cubicBezTo>
                    <a:pt x="356" y="1158"/>
                    <a:pt x="446" y="1138"/>
                    <a:pt x="557" y="1095"/>
                  </a:cubicBezTo>
                  <a:cubicBezTo>
                    <a:pt x="696" y="1055"/>
                    <a:pt x="875" y="1055"/>
                    <a:pt x="1054" y="1035"/>
                  </a:cubicBezTo>
                  <a:cubicBezTo>
                    <a:pt x="1114" y="1067"/>
                    <a:pt x="1169" y="1080"/>
                    <a:pt x="1222" y="1080"/>
                  </a:cubicBezTo>
                  <a:cubicBezTo>
                    <a:pt x="1398" y="1080"/>
                    <a:pt x="1547" y="933"/>
                    <a:pt x="1731" y="856"/>
                  </a:cubicBezTo>
                  <a:cubicBezTo>
                    <a:pt x="1850" y="558"/>
                    <a:pt x="2069" y="259"/>
                    <a:pt x="16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132275" y="1310825"/>
              <a:ext cx="25900" cy="65175"/>
            </a:xfrm>
            <a:custGeom>
              <a:avLst/>
              <a:gdLst/>
              <a:ahLst/>
              <a:cxnLst/>
              <a:rect l="l" t="t" r="r" b="b"/>
              <a:pathLst>
                <a:path w="1036" h="2607" extrusionOk="0">
                  <a:moveTo>
                    <a:pt x="459" y="1"/>
                  </a:moveTo>
                  <a:cubicBezTo>
                    <a:pt x="41" y="140"/>
                    <a:pt x="1" y="478"/>
                    <a:pt x="41" y="836"/>
                  </a:cubicBezTo>
                  <a:cubicBezTo>
                    <a:pt x="100" y="1154"/>
                    <a:pt x="140" y="1453"/>
                    <a:pt x="61" y="1771"/>
                  </a:cubicBezTo>
                  <a:cubicBezTo>
                    <a:pt x="41" y="2209"/>
                    <a:pt x="260" y="2467"/>
                    <a:pt x="657" y="2607"/>
                  </a:cubicBezTo>
                  <a:cubicBezTo>
                    <a:pt x="797" y="2607"/>
                    <a:pt x="936" y="2567"/>
                    <a:pt x="1035" y="2467"/>
                  </a:cubicBezTo>
                  <a:cubicBezTo>
                    <a:pt x="956" y="2149"/>
                    <a:pt x="717" y="1930"/>
                    <a:pt x="717" y="1572"/>
                  </a:cubicBezTo>
                  <a:cubicBezTo>
                    <a:pt x="737" y="1512"/>
                    <a:pt x="757" y="1453"/>
                    <a:pt x="757" y="1433"/>
                  </a:cubicBezTo>
                  <a:cubicBezTo>
                    <a:pt x="797" y="1314"/>
                    <a:pt x="797" y="1194"/>
                    <a:pt x="797" y="1095"/>
                  </a:cubicBezTo>
                  <a:cubicBezTo>
                    <a:pt x="797" y="1035"/>
                    <a:pt x="797" y="955"/>
                    <a:pt x="757" y="876"/>
                  </a:cubicBezTo>
                  <a:cubicBezTo>
                    <a:pt x="697" y="578"/>
                    <a:pt x="817" y="200"/>
                    <a:pt x="4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153675" y="1379025"/>
              <a:ext cx="56725" cy="20125"/>
            </a:xfrm>
            <a:custGeom>
              <a:avLst/>
              <a:gdLst/>
              <a:ahLst/>
              <a:cxnLst/>
              <a:rect l="l" t="t" r="r" b="b"/>
              <a:pathLst>
                <a:path w="2269" h="805" extrusionOk="0">
                  <a:moveTo>
                    <a:pt x="1775" y="1"/>
                  </a:moveTo>
                  <a:cubicBezTo>
                    <a:pt x="1432" y="1"/>
                    <a:pt x="1095" y="87"/>
                    <a:pt x="758" y="87"/>
                  </a:cubicBezTo>
                  <a:cubicBezTo>
                    <a:pt x="698" y="87"/>
                    <a:pt x="637" y="84"/>
                    <a:pt x="577" y="77"/>
                  </a:cubicBezTo>
                  <a:cubicBezTo>
                    <a:pt x="552" y="40"/>
                    <a:pt x="511" y="26"/>
                    <a:pt x="464" y="26"/>
                  </a:cubicBezTo>
                  <a:cubicBezTo>
                    <a:pt x="437" y="26"/>
                    <a:pt x="407" y="30"/>
                    <a:pt x="378" y="38"/>
                  </a:cubicBezTo>
                  <a:cubicBezTo>
                    <a:pt x="339" y="296"/>
                    <a:pt x="0" y="316"/>
                    <a:pt x="0" y="595"/>
                  </a:cubicBezTo>
                  <a:cubicBezTo>
                    <a:pt x="60" y="634"/>
                    <a:pt x="100" y="714"/>
                    <a:pt x="179" y="734"/>
                  </a:cubicBezTo>
                  <a:cubicBezTo>
                    <a:pt x="316" y="780"/>
                    <a:pt x="453" y="804"/>
                    <a:pt x="589" y="804"/>
                  </a:cubicBezTo>
                  <a:cubicBezTo>
                    <a:pt x="751" y="804"/>
                    <a:pt x="913" y="770"/>
                    <a:pt x="1075" y="694"/>
                  </a:cubicBezTo>
                  <a:cubicBezTo>
                    <a:pt x="1393" y="535"/>
                    <a:pt x="1791" y="634"/>
                    <a:pt x="2089" y="416"/>
                  </a:cubicBezTo>
                  <a:cubicBezTo>
                    <a:pt x="2149" y="376"/>
                    <a:pt x="2228" y="336"/>
                    <a:pt x="2268" y="296"/>
                  </a:cubicBezTo>
                  <a:lnTo>
                    <a:pt x="2268" y="77"/>
                  </a:lnTo>
                  <a:cubicBezTo>
                    <a:pt x="2102" y="20"/>
                    <a:pt x="1938" y="1"/>
                    <a:pt x="17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449575" y="1369750"/>
              <a:ext cx="74125" cy="17150"/>
            </a:xfrm>
            <a:custGeom>
              <a:avLst/>
              <a:gdLst/>
              <a:ahLst/>
              <a:cxnLst/>
              <a:rect l="l" t="t" r="r" b="b"/>
              <a:pathLst>
                <a:path w="2965" h="686" extrusionOk="0">
                  <a:moveTo>
                    <a:pt x="2641" y="1"/>
                  </a:moveTo>
                  <a:cubicBezTo>
                    <a:pt x="2489" y="1"/>
                    <a:pt x="2326" y="71"/>
                    <a:pt x="2169" y="71"/>
                  </a:cubicBezTo>
                  <a:cubicBezTo>
                    <a:pt x="1453" y="90"/>
                    <a:pt x="717" y="90"/>
                    <a:pt x="1" y="289"/>
                  </a:cubicBezTo>
                  <a:cubicBezTo>
                    <a:pt x="136" y="435"/>
                    <a:pt x="288" y="461"/>
                    <a:pt x="445" y="461"/>
                  </a:cubicBezTo>
                  <a:cubicBezTo>
                    <a:pt x="530" y="461"/>
                    <a:pt x="617" y="454"/>
                    <a:pt x="703" y="454"/>
                  </a:cubicBezTo>
                  <a:cubicBezTo>
                    <a:pt x="761" y="454"/>
                    <a:pt x="819" y="457"/>
                    <a:pt x="876" y="468"/>
                  </a:cubicBezTo>
                  <a:cubicBezTo>
                    <a:pt x="1094" y="643"/>
                    <a:pt x="1336" y="686"/>
                    <a:pt x="1582" y="686"/>
                  </a:cubicBezTo>
                  <a:cubicBezTo>
                    <a:pt x="1785" y="686"/>
                    <a:pt x="1991" y="656"/>
                    <a:pt x="2189" y="647"/>
                  </a:cubicBezTo>
                  <a:cubicBezTo>
                    <a:pt x="2487" y="568"/>
                    <a:pt x="2805" y="488"/>
                    <a:pt x="2965" y="190"/>
                  </a:cubicBezTo>
                  <a:cubicBezTo>
                    <a:pt x="2869" y="42"/>
                    <a:pt x="2759" y="1"/>
                    <a:pt x="2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416250" y="1210150"/>
              <a:ext cx="70150" cy="21125"/>
            </a:xfrm>
            <a:custGeom>
              <a:avLst/>
              <a:gdLst/>
              <a:ahLst/>
              <a:cxnLst/>
              <a:rect l="l" t="t" r="r" b="b"/>
              <a:pathLst>
                <a:path w="2806" h="845" extrusionOk="0">
                  <a:moveTo>
                    <a:pt x="2055" y="1"/>
                  </a:moveTo>
                  <a:cubicBezTo>
                    <a:pt x="1868" y="1"/>
                    <a:pt x="1677" y="29"/>
                    <a:pt x="1493" y="29"/>
                  </a:cubicBezTo>
                  <a:cubicBezTo>
                    <a:pt x="1413" y="69"/>
                    <a:pt x="1314" y="89"/>
                    <a:pt x="1234" y="109"/>
                  </a:cubicBezTo>
                  <a:cubicBezTo>
                    <a:pt x="916" y="228"/>
                    <a:pt x="538" y="168"/>
                    <a:pt x="220" y="288"/>
                  </a:cubicBezTo>
                  <a:cubicBezTo>
                    <a:pt x="140" y="308"/>
                    <a:pt x="100" y="387"/>
                    <a:pt x="41" y="447"/>
                  </a:cubicBezTo>
                  <a:cubicBezTo>
                    <a:pt x="1" y="745"/>
                    <a:pt x="140" y="845"/>
                    <a:pt x="418" y="845"/>
                  </a:cubicBezTo>
                  <a:cubicBezTo>
                    <a:pt x="558" y="825"/>
                    <a:pt x="697" y="825"/>
                    <a:pt x="816" y="805"/>
                  </a:cubicBezTo>
                  <a:cubicBezTo>
                    <a:pt x="1393" y="686"/>
                    <a:pt x="1990" y="666"/>
                    <a:pt x="2547" y="586"/>
                  </a:cubicBezTo>
                  <a:cubicBezTo>
                    <a:pt x="2607" y="586"/>
                    <a:pt x="2666" y="586"/>
                    <a:pt x="2706" y="566"/>
                  </a:cubicBezTo>
                  <a:cubicBezTo>
                    <a:pt x="2786" y="487"/>
                    <a:pt x="2806" y="407"/>
                    <a:pt x="2766" y="308"/>
                  </a:cubicBezTo>
                  <a:cubicBezTo>
                    <a:pt x="2559" y="54"/>
                    <a:pt x="2311" y="1"/>
                    <a:pt x="2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9725" y="1250250"/>
              <a:ext cx="67650" cy="16850"/>
            </a:xfrm>
            <a:custGeom>
              <a:avLst/>
              <a:gdLst/>
              <a:ahLst/>
              <a:cxnLst/>
              <a:rect l="l" t="t" r="r" b="b"/>
              <a:pathLst>
                <a:path w="2706" h="674" extrusionOk="0">
                  <a:moveTo>
                    <a:pt x="2454" y="0"/>
                  </a:moveTo>
                  <a:cubicBezTo>
                    <a:pt x="1726" y="0"/>
                    <a:pt x="1043" y="386"/>
                    <a:pt x="313" y="386"/>
                  </a:cubicBezTo>
                  <a:cubicBezTo>
                    <a:pt x="243" y="386"/>
                    <a:pt x="171" y="383"/>
                    <a:pt x="100" y="375"/>
                  </a:cubicBezTo>
                  <a:lnTo>
                    <a:pt x="100" y="375"/>
                  </a:lnTo>
                  <a:cubicBezTo>
                    <a:pt x="0" y="554"/>
                    <a:pt x="160" y="593"/>
                    <a:pt x="279" y="673"/>
                  </a:cubicBezTo>
                  <a:cubicBezTo>
                    <a:pt x="975" y="574"/>
                    <a:pt x="1671" y="454"/>
                    <a:pt x="2368" y="355"/>
                  </a:cubicBezTo>
                  <a:cubicBezTo>
                    <a:pt x="2407" y="176"/>
                    <a:pt x="2686" y="275"/>
                    <a:pt x="2706" y="17"/>
                  </a:cubicBezTo>
                  <a:cubicBezTo>
                    <a:pt x="2621" y="5"/>
                    <a:pt x="2537" y="0"/>
                    <a:pt x="24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2195450" y="1286950"/>
              <a:ext cx="63675" cy="22900"/>
            </a:xfrm>
            <a:custGeom>
              <a:avLst/>
              <a:gdLst/>
              <a:ahLst/>
              <a:cxnLst/>
              <a:rect l="l" t="t" r="r" b="b"/>
              <a:pathLst>
                <a:path w="2547" h="916" extrusionOk="0">
                  <a:moveTo>
                    <a:pt x="1751" y="1"/>
                  </a:moveTo>
                  <a:cubicBezTo>
                    <a:pt x="1612" y="21"/>
                    <a:pt x="1512" y="21"/>
                    <a:pt x="1413" y="21"/>
                  </a:cubicBezTo>
                  <a:cubicBezTo>
                    <a:pt x="1194" y="41"/>
                    <a:pt x="995" y="120"/>
                    <a:pt x="796" y="160"/>
                  </a:cubicBezTo>
                  <a:cubicBezTo>
                    <a:pt x="657" y="239"/>
                    <a:pt x="518" y="299"/>
                    <a:pt x="378" y="299"/>
                  </a:cubicBezTo>
                  <a:cubicBezTo>
                    <a:pt x="259" y="319"/>
                    <a:pt x="160" y="359"/>
                    <a:pt x="80" y="458"/>
                  </a:cubicBezTo>
                  <a:cubicBezTo>
                    <a:pt x="0" y="558"/>
                    <a:pt x="0" y="657"/>
                    <a:pt x="60" y="796"/>
                  </a:cubicBezTo>
                  <a:cubicBezTo>
                    <a:pt x="120" y="896"/>
                    <a:pt x="219" y="916"/>
                    <a:pt x="358" y="916"/>
                  </a:cubicBezTo>
                  <a:cubicBezTo>
                    <a:pt x="478" y="896"/>
                    <a:pt x="577" y="856"/>
                    <a:pt x="677" y="836"/>
                  </a:cubicBezTo>
                  <a:cubicBezTo>
                    <a:pt x="776" y="816"/>
                    <a:pt x="876" y="796"/>
                    <a:pt x="975" y="796"/>
                  </a:cubicBezTo>
                  <a:lnTo>
                    <a:pt x="1174" y="796"/>
                  </a:lnTo>
                  <a:cubicBezTo>
                    <a:pt x="1273" y="796"/>
                    <a:pt x="1373" y="777"/>
                    <a:pt x="1472" y="737"/>
                  </a:cubicBezTo>
                  <a:cubicBezTo>
                    <a:pt x="1572" y="717"/>
                    <a:pt x="1671" y="657"/>
                    <a:pt x="1751" y="617"/>
                  </a:cubicBezTo>
                  <a:cubicBezTo>
                    <a:pt x="1811" y="578"/>
                    <a:pt x="1910" y="538"/>
                    <a:pt x="1990" y="478"/>
                  </a:cubicBezTo>
                  <a:cubicBezTo>
                    <a:pt x="2189" y="438"/>
                    <a:pt x="2387" y="498"/>
                    <a:pt x="2547" y="299"/>
                  </a:cubicBezTo>
                  <a:cubicBezTo>
                    <a:pt x="2288" y="239"/>
                    <a:pt x="2049" y="339"/>
                    <a:pt x="1870" y="140"/>
                  </a:cubicBezTo>
                  <a:cubicBezTo>
                    <a:pt x="1870" y="80"/>
                    <a:pt x="1811" y="2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2483900" y="1277900"/>
              <a:ext cx="52225" cy="13700"/>
            </a:xfrm>
            <a:custGeom>
              <a:avLst/>
              <a:gdLst/>
              <a:ahLst/>
              <a:cxnLst/>
              <a:rect l="l" t="t" r="r" b="b"/>
              <a:pathLst>
                <a:path w="2089" h="548" extrusionOk="0">
                  <a:moveTo>
                    <a:pt x="1186" y="1"/>
                  </a:moveTo>
                  <a:cubicBezTo>
                    <a:pt x="790" y="1"/>
                    <a:pt x="391" y="78"/>
                    <a:pt x="0" y="104"/>
                  </a:cubicBezTo>
                  <a:cubicBezTo>
                    <a:pt x="60" y="243"/>
                    <a:pt x="119" y="343"/>
                    <a:pt x="179" y="462"/>
                  </a:cubicBezTo>
                  <a:cubicBezTo>
                    <a:pt x="253" y="518"/>
                    <a:pt x="331" y="547"/>
                    <a:pt x="412" y="547"/>
                  </a:cubicBezTo>
                  <a:cubicBezTo>
                    <a:pt x="504" y="547"/>
                    <a:pt x="600" y="508"/>
                    <a:pt x="696" y="422"/>
                  </a:cubicBezTo>
                  <a:lnTo>
                    <a:pt x="856" y="422"/>
                  </a:lnTo>
                  <a:cubicBezTo>
                    <a:pt x="915" y="373"/>
                    <a:pt x="975" y="348"/>
                    <a:pt x="1035" y="348"/>
                  </a:cubicBezTo>
                  <a:cubicBezTo>
                    <a:pt x="1094" y="348"/>
                    <a:pt x="1154" y="373"/>
                    <a:pt x="1214" y="422"/>
                  </a:cubicBezTo>
                  <a:lnTo>
                    <a:pt x="1572" y="422"/>
                  </a:lnTo>
                  <a:cubicBezTo>
                    <a:pt x="1711" y="263"/>
                    <a:pt x="1950" y="403"/>
                    <a:pt x="2089" y="263"/>
                  </a:cubicBezTo>
                  <a:cubicBezTo>
                    <a:pt x="2009" y="164"/>
                    <a:pt x="1950" y="104"/>
                    <a:pt x="1810" y="84"/>
                  </a:cubicBezTo>
                  <a:cubicBezTo>
                    <a:pt x="1604" y="22"/>
                    <a:pt x="1396" y="1"/>
                    <a:pt x="11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2703200" y="1311150"/>
              <a:ext cx="71650" cy="13125"/>
            </a:xfrm>
            <a:custGeom>
              <a:avLst/>
              <a:gdLst/>
              <a:ahLst/>
              <a:cxnLst/>
              <a:rect l="l" t="t" r="r" b="b"/>
              <a:pathLst>
                <a:path w="2866" h="525" extrusionOk="0">
                  <a:moveTo>
                    <a:pt x="1198" y="1"/>
                  </a:moveTo>
                  <a:cubicBezTo>
                    <a:pt x="873" y="1"/>
                    <a:pt x="590" y="224"/>
                    <a:pt x="258" y="224"/>
                  </a:cubicBezTo>
                  <a:cubicBezTo>
                    <a:pt x="207" y="224"/>
                    <a:pt x="154" y="219"/>
                    <a:pt x="100" y="206"/>
                  </a:cubicBezTo>
                  <a:lnTo>
                    <a:pt x="100" y="206"/>
                  </a:lnTo>
                  <a:cubicBezTo>
                    <a:pt x="1" y="525"/>
                    <a:pt x="379" y="366"/>
                    <a:pt x="458" y="525"/>
                  </a:cubicBezTo>
                  <a:cubicBezTo>
                    <a:pt x="959" y="400"/>
                    <a:pt x="1460" y="329"/>
                    <a:pt x="1966" y="329"/>
                  </a:cubicBezTo>
                  <a:cubicBezTo>
                    <a:pt x="2264" y="329"/>
                    <a:pt x="2563" y="354"/>
                    <a:pt x="2865" y="405"/>
                  </a:cubicBezTo>
                  <a:cubicBezTo>
                    <a:pt x="2786" y="127"/>
                    <a:pt x="2547" y="206"/>
                    <a:pt x="2348" y="167"/>
                  </a:cubicBezTo>
                  <a:cubicBezTo>
                    <a:pt x="2288" y="127"/>
                    <a:pt x="2229" y="67"/>
                    <a:pt x="2149" y="67"/>
                  </a:cubicBezTo>
                  <a:cubicBezTo>
                    <a:pt x="2070" y="67"/>
                    <a:pt x="1990" y="107"/>
                    <a:pt x="1930" y="107"/>
                  </a:cubicBezTo>
                  <a:cubicBezTo>
                    <a:pt x="1891" y="99"/>
                    <a:pt x="1848" y="97"/>
                    <a:pt x="1805" y="97"/>
                  </a:cubicBezTo>
                  <a:cubicBezTo>
                    <a:pt x="1740" y="97"/>
                    <a:pt x="1672" y="102"/>
                    <a:pt x="1605" y="102"/>
                  </a:cubicBezTo>
                  <a:cubicBezTo>
                    <a:pt x="1493" y="102"/>
                    <a:pt x="1383" y="87"/>
                    <a:pt x="1294" y="8"/>
                  </a:cubicBezTo>
                  <a:cubicBezTo>
                    <a:pt x="1261" y="3"/>
                    <a:pt x="1229" y="1"/>
                    <a:pt x="11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2149700" y="1332225"/>
              <a:ext cx="48750" cy="17925"/>
            </a:xfrm>
            <a:custGeom>
              <a:avLst/>
              <a:gdLst/>
              <a:ahLst/>
              <a:cxnLst/>
              <a:rect l="l" t="t" r="r" b="b"/>
              <a:pathLst>
                <a:path w="1950" h="717" extrusionOk="0">
                  <a:moveTo>
                    <a:pt x="1413" y="0"/>
                  </a:moveTo>
                  <a:cubicBezTo>
                    <a:pt x="1015" y="99"/>
                    <a:pt x="597" y="99"/>
                    <a:pt x="219" y="298"/>
                  </a:cubicBezTo>
                  <a:cubicBezTo>
                    <a:pt x="139" y="358"/>
                    <a:pt x="100" y="398"/>
                    <a:pt x="40" y="477"/>
                  </a:cubicBezTo>
                  <a:cubicBezTo>
                    <a:pt x="20" y="497"/>
                    <a:pt x="20" y="557"/>
                    <a:pt x="0" y="577"/>
                  </a:cubicBezTo>
                  <a:cubicBezTo>
                    <a:pt x="20" y="617"/>
                    <a:pt x="20" y="676"/>
                    <a:pt x="20" y="716"/>
                  </a:cubicBezTo>
                  <a:lnTo>
                    <a:pt x="856" y="716"/>
                  </a:lnTo>
                  <a:cubicBezTo>
                    <a:pt x="1114" y="477"/>
                    <a:pt x="1532" y="676"/>
                    <a:pt x="1791" y="418"/>
                  </a:cubicBezTo>
                  <a:cubicBezTo>
                    <a:pt x="1950" y="60"/>
                    <a:pt x="1711" y="0"/>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2540575" y="1197400"/>
              <a:ext cx="42300" cy="22450"/>
            </a:xfrm>
            <a:custGeom>
              <a:avLst/>
              <a:gdLst/>
              <a:ahLst/>
              <a:cxnLst/>
              <a:rect l="l" t="t" r="r" b="b"/>
              <a:pathLst>
                <a:path w="1692" h="898" extrusionOk="0">
                  <a:moveTo>
                    <a:pt x="668" y="0"/>
                  </a:moveTo>
                  <a:cubicBezTo>
                    <a:pt x="415" y="0"/>
                    <a:pt x="185" y="97"/>
                    <a:pt x="1" y="400"/>
                  </a:cubicBezTo>
                  <a:cubicBezTo>
                    <a:pt x="41" y="897"/>
                    <a:pt x="478" y="698"/>
                    <a:pt x="737" y="778"/>
                  </a:cubicBezTo>
                  <a:cubicBezTo>
                    <a:pt x="836" y="738"/>
                    <a:pt x="936" y="738"/>
                    <a:pt x="1035" y="738"/>
                  </a:cubicBezTo>
                  <a:cubicBezTo>
                    <a:pt x="1294" y="619"/>
                    <a:pt x="1692" y="579"/>
                    <a:pt x="1334" y="141"/>
                  </a:cubicBezTo>
                  <a:cubicBezTo>
                    <a:pt x="1107" y="69"/>
                    <a:pt x="880" y="0"/>
                    <a:pt x="6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2423225" y="1306350"/>
              <a:ext cx="37825" cy="12975"/>
            </a:xfrm>
            <a:custGeom>
              <a:avLst/>
              <a:gdLst/>
              <a:ahLst/>
              <a:cxnLst/>
              <a:rect l="l" t="t" r="r" b="b"/>
              <a:pathLst>
                <a:path w="1513" h="519" extrusionOk="0">
                  <a:moveTo>
                    <a:pt x="653" y="0"/>
                  </a:moveTo>
                  <a:cubicBezTo>
                    <a:pt x="431" y="0"/>
                    <a:pt x="217" y="40"/>
                    <a:pt x="20" y="200"/>
                  </a:cubicBezTo>
                  <a:cubicBezTo>
                    <a:pt x="0" y="339"/>
                    <a:pt x="60" y="438"/>
                    <a:pt x="199" y="518"/>
                  </a:cubicBezTo>
                  <a:cubicBezTo>
                    <a:pt x="275" y="518"/>
                    <a:pt x="350" y="518"/>
                    <a:pt x="425" y="518"/>
                  </a:cubicBezTo>
                  <a:cubicBezTo>
                    <a:pt x="762" y="518"/>
                    <a:pt x="1087" y="505"/>
                    <a:pt x="1413" y="359"/>
                  </a:cubicBezTo>
                  <a:cubicBezTo>
                    <a:pt x="1512" y="259"/>
                    <a:pt x="1512" y="140"/>
                    <a:pt x="1413" y="40"/>
                  </a:cubicBezTo>
                  <a:cubicBezTo>
                    <a:pt x="1389" y="41"/>
                    <a:pt x="1365" y="42"/>
                    <a:pt x="1341" y="42"/>
                  </a:cubicBezTo>
                  <a:cubicBezTo>
                    <a:pt x="1111" y="42"/>
                    <a:pt x="878" y="0"/>
                    <a:pt x="6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2577875" y="1193950"/>
              <a:ext cx="46275" cy="19975"/>
            </a:xfrm>
            <a:custGeom>
              <a:avLst/>
              <a:gdLst/>
              <a:ahLst/>
              <a:cxnLst/>
              <a:rect l="l" t="t" r="r" b="b"/>
              <a:pathLst>
                <a:path w="1851" h="799" extrusionOk="0">
                  <a:moveTo>
                    <a:pt x="1274" y="1"/>
                  </a:moveTo>
                  <a:cubicBezTo>
                    <a:pt x="916" y="100"/>
                    <a:pt x="498" y="41"/>
                    <a:pt x="140" y="220"/>
                  </a:cubicBezTo>
                  <a:cubicBezTo>
                    <a:pt x="41" y="279"/>
                    <a:pt x="1" y="359"/>
                    <a:pt x="1" y="458"/>
                  </a:cubicBezTo>
                  <a:cubicBezTo>
                    <a:pt x="136" y="728"/>
                    <a:pt x="311" y="799"/>
                    <a:pt x="500" y="799"/>
                  </a:cubicBezTo>
                  <a:cubicBezTo>
                    <a:pt x="707" y="799"/>
                    <a:pt x="929" y="714"/>
                    <a:pt x="1131" y="714"/>
                  </a:cubicBezTo>
                  <a:cubicBezTo>
                    <a:pt x="1153" y="714"/>
                    <a:pt x="1174" y="715"/>
                    <a:pt x="1194" y="717"/>
                  </a:cubicBezTo>
                  <a:cubicBezTo>
                    <a:pt x="1205" y="722"/>
                    <a:pt x="1214" y="725"/>
                    <a:pt x="1223" y="725"/>
                  </a:cubicBezTo>
                  <a:cubicBezTo>
                    <a:pt x="1246" y="725"/>
                    <a:pt x="1265" y="706"/>
                    <a:pt x="1294" y="677"/>
                  </a:cubicBezTo>
                  <a:cubicBezTo>
                    <a:pt x="1413" y="458"/>
                    <a:pt x="1851" y="558"/>
                    <a:pt x="1811" y="160"/>
                  </a:cubicBezTo>
                  <a:cubicBezTo>
                    <a:pt x="1672" y="21"/>
                    <a:pt x="1473" y="21"/>
                    <a:pt x="1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2124825" y="1370500"/>
              <a:ext cx="42800" cy="28875"/>
            </a:xfrm>
            <a:custGeom>
              <a:avLst/>
              <a:gdLst/>
              <a:ahLst/>
              <a:cxnLst/>
              <a:rect l="l" t="t" r="r" b="b"/>
              <a:pathLst>
                <a:path w="1712" h="1155" extrusionOk="0">
                  <a:moveTo>
                    <a:pt x="239" y="1"/>
                  </a:moveTo>
                  <a:cubicBezTo>
                    <a:pt x="160" y="41"/>
                    <a:pt x="120" y="60"/>
                    <a:pt x="60" y="140"/>
                  </a:cubicBezTo>
                  <a:cubicBezTo>
                    <a:pt x="1" y="339"/>
                    <a:pt x="60" y="498"/>
                    <a:pt x="100" y="697"/>
                  </a:cubicBezTo>
                  <a:cubicBezTo>
                    <a:pt x="339" y="836"/>
                    <a:pt x="518" y="1075"/>
                    <a:pt x="816" y="1155"/>
                  </a:cubicBezTo>
                  <a:cubicBezTo>
                    <a:pt x="882" y="1007"/>
                    <a:pt x="934" y="900"/>
                    <a:pt x="1083" y="900"/>
                  </a:cubicBezTo>
                  <a:cubicBezTo>
                    <a:pt x="1115" y="900"/>
                    <a:pt x="1152" y="905"/>
                    <a:pt x="1194" y="916"/>
                  </a:cubicBezTo>
                  <a:lnTo>
                    <a:pt x="1194" y="757"/>
                  </a:lnTo>
                  <a:cubicBezTo>
                    <a:pt x="1314" y="657"/>
                    <a:pt x="1433" y="578"/>
                    <a:pt x="1512" y="438"/>
                  </a:cubicBezTo>
                  <a:cubicBezTo>
                    <a:pt x="1592" y="399"/>
                    <a:pt x="1632" y="399"/>
                    <a:pt x="1711" y="379"/>
                  </a:cubicBezTo>
                  <a:cubicBezTo>
                    <a:pt x="1592" y="279"/>
                    <a:pt x="1453" y="160"/>
                    <a:pt x="1333" y="60"/>
                  </a:cubicBezTo>
                  <a:lnTo>
                    <a:pt x="995" y="60"/>
                  </a:lnTo>
                  <a:cubicBezTo>
                    <a:pt x="907" y="167"/>
                    <a:pt x="826" y="204"/>
                    <a:pt x="747" y="204"/>
                  </a:cubicBezTo>
                  <a:cubicBezTo>
                    <a:pt x="575" y="204"/>
                    <a:pt x="416" y="28"/>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2749950" y="1210875"/>
              <a:ext cx="28875" cy="36500"/>
            </a:xfrm>
            <a:custGeom>
              <a:avLst/>
              <a:gdLst/>
              <a:ahLst/>
              <a:cxnLst/>
              <a:rect l="l" t="t" r="r" b="b"/>
              <a:pathLst>
                <a:path w="1155" h="1460" extrusionOk="0">
                  <a:moveTo>
                    <a:pt x="1154" y="0"/>
                  </a:moveTo>
                  <a:cubicBezTo>
                    <a:pt x="1055" y="0"/>
                    <a:pt x="956" y="40"/>
                    <a:pt x="856" y="40"/>
                  </a:cubicBezTo>
                  <a:cubicBezTo>
                    <a:pt x="697" y="159"/>
                    <a:pt x="518" y="80"/>
                    <a:pt x="359" y="139"/>
                  </a:cubicBezTo>
                  <a:cubicBezTo>
                    <a:pt x="279" y="139"/>
                    <a:pt x="200" y="159"/>
                    <a:pt x="160" y="199"/>
                  </a:cubicBezTo>
                  <a:cubicBezTo>
                    <a:pt x="160" y="259"/>
                    <a:pt x="120" y="299"/>
                    <a:pt x="120" y="358"/>
                  </a:cubicBezTo>
                  <a:cubicBezTo>
                    <a:pt x="359" y="478"/>
                    <a:pt x="1" y="597"/>
                    <a:pt x="120" y="756"/>
                  </a:cubicBezTo>
                  <a:cubicBezTo>
                    <a:pt x="279" y="915"/>
                    <a:pt x="558" y="875"/>
                    <a:pt x="677" y="1074"/>
                  </a:cubicBezTo>
                  <a:cubicBezTo>
                    <a:pt x="816" y="1154"/>
                    <a:pt x="856" y="1253"/>
                    <a:pt x="856" y="1393"/>
                  </a:cubicBezTo>
                  <a:cubicBezTo>
                    <a:pt x="856" y="1413"/>
                    <a:pt x="876" y="1413"/>
                    <a:pt x="896" y="1452"/>
                  </a:cubicBezTo>
                  <a:cubicBezTo>
                    <a:pt x="901" y="1457"/>
                    <a:pt x="908" y="1460"/>
                    <a:pt x="917" y="1460"/>
                  </a:cubicBezTo>
                  <a:cubicBezTo>
                    <a:pt x="943" y="1460"/>
                    <a:pt x="980" y="1437"/>
                    <a:pt x="995" y="1393"/>
                  </a:cubicBezTo>
                  <a:cubicBezTo>
                    <a:pt x="916" y="915"/>
                    <a:pt x="876" y="458"/>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2282975" y="1253150"/>
              <a:ext cx="45775" cy="25200"/>
            </a:xfrm>
            <a:custGeom>
              <a:avLst/>
              <a:gdLst/>
              <a:ahLst/>
              <a:cxnLst/>
              <a:rect l="l" t="t" r="r" b="b"/>
              <a:pathLst>
                <a:path w="1831" h="1008" extrusionOk="0">
                  <a:moveTo>
                    <a:pt x="1274" y="0"/>
                  </a:moveTo>
                  <a:cubicBezTo>
                    <a:pt x="1174" y="20"/>
                    <a:pt x="1075" y="80"/>
                    <a:pt x="975" y="119"/>
                  </a:cubicBezTo>
                  <a:cubicBezTo>
                    <a:pt x="657" y="279"/>
                    <a:pt x="299" y="279"/>
                    <a:pt x="60" y="517"/>
                  </a:cubicBezTo>
                  <a:cubicBezTo>
                    <a:pt x="0" y="597"/>
                    <a:pt x="0" y="676"/>
                    <a:pt x="0" y="756"/>
                  </a:cubicBezTo>
                  <a:cubicBezTo>
                    <a:pt x="80" y="895"/>
                    <a:pt x="239" y="955"/>
                    <a:pt x="378" y="995"/>
                  </a:cubicBezTo>
                  <a:cubicBezTo>
                    <a:pt x="403" y="1003"/>
                    <a:pt x="428" y="1008"/>
                    <a:pt x="454" y="1008"/>
                  </a:cubicBezTo>
                  <a:cubicBezTo>
                    <a:pt x="491" y="1008"/>
                    <a:pt x="531" y="998"/>
                    <a:pt x="577" y="975"/>
                  </a:cubicBezTo>
                  <a:cubicBezTo>
                    <a:pt x="756" y="915"/>
                    <a:pt x="975" y="955"/>
                    <a:pt x="1075" y="756"/>
                  </a:cubicBezTo>
                  <a:lnTo>
                    <a:pt x="1274" y="756"/>
                  </a:lnTo>
                  <a:cubicBezTo>
                    <a:pt x="1393" y="517"/>
                    <a:pt x="1831" y="657"/>
                    <a:pt x="1791" y="279"/>
                  </a:cubicBezTo>
                  <a:cubicBezTo>
                    <a:pt x="1671" y="259"/>
                    <a:pt x="1532" y="239"/>
                    <a:pt x="1453" y="100"/>
                  </a:cubicBezTo>
                  <a:cubicBezTo>
                    <a:pt x="1393" y="40"/>
                    <a:pt x="1353" y="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2723100" y="1226350"/>
              <a:ext cx="43800" cy="14550"/>
            </a:xfrm>
            <a:custGeom>
              <a:avLst/>
              <a:gdLst/>
              <a:ahLst/>
              <a:cxnLst/>
              <a:rect l="l" t="t" r="r" b="b"/>
              <a:pathLst>
                <a:path w="1752" h="582" extrusionOk="0">
                  <a:moveTo>
                    <a:pt x="874" y="0"/>
                  </a:moveTo>
                  <a:cubicBezTo>
                    <a:pt x="756" y="0"/>
                    <a:pt x="632" y="35"/>
                    <a:pt x="498" y="117"/>
                  </a:cubicBezTo>
                  <a:cubicBezTo>
                    <a:pt x="339" y="237"/>
                    <a:pt x="1" y="356"/>
                    <a:pt x="478" y="535"/>
                  </a:cubicBezTo>
                  <a:cubicBezTo>
                    <a:pt x="579" y="569"/>
                    <a:pt x="678" y="581"/>
                    <a:pt x="778" y="581"/>
                  </a:cubicBezTo>
                  <a:cubicBezTo>
                    <a:pt x="1090" y="581"/>
                    <a:pt x="1399" y="455"/>
                    <a:pt x="1731" y="455"/>
                  </a:cubicBezTo>
                  <a:cubicBezTo>
                    <a:pt x="1751" y="58"/>
                    <a:pt x="1433" y="137"/>
                    <a:pt x="1194" y="77"/>
                  </a:cubicBezTo>
                  <a:cubicBezTo>
                    <a:pt x="1089" y="30"/>
                    <a:pt x="984" y="0"/>
                    <a:pt x="8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2526175" y="1359075"/>
              <a:ext cx="53225" cy="17975"/>
            </a:xfrm>
            <a:custGeom>
              <a:avLst/>
              <a:gdLst/>
              <a:ahLst/>
              <a:cxnLst/>
              <a:rect l="l" t="t" r="r" b="b"/>
              <a:pathLst>
                <a:path w="2129" h="719" extrusionOk="0">
                  <a:moveTo>
                    <a:pt x="1770" y="0"/>
                  </a:moveTo>
                  <a:cubicBezTo>
                    <a:pt x="1591" y="120"/>
                    <a:pt x="1373" y="40"/>
                    <a:pt x="1194" y="120"/>
                  </a:cubicBezTo>
                  <a:cubicBezTo>
                    <a:pt x="796" y="120"/>
                    <a:pt x="418" y="199"/>
                    <a:pt x="40" y="338"/>
                  </a:cubicBezTo>
                  <a:cubicBezTo>
                    <a:pt x="0" y="617"/>
                    <a:pt x="199" y="637"/>
                    <a:pt x="378" y="696"/>
                  </a:cubicBezTo>
                  <a:cubicBezTo>
                    <a:pt x="462" y="712"/>
                    <a:pt x="542" y="718"/>
                    <a:pt x="622" y="718"/>
                  </a:cubicBezTo>
                  <a:cubicBezTo>
                    <a:pt x="752" y="718"/>
                    <a:pt x="879" y="701"/>
                    <a:pt x="1015" y="677"/>
                  </a:cubicBezTo>
                  <a:cubicBezTo>
                    <a:pt x="1134" y="637"/>
                    <a:pt x="1273" y="597"/>
                    <a:pt x="1392" y="577"/>
                  </a:cubicBezTo>
                  <a:cubicBezTo>
                    <a:pt x="1591" y="517"/>
                    <a:pt x="1810" y="517"/>
                    <a:pt x="1930" y="318"/>
                  </a:cubicBezTo>
                  <a:cubicBezTo>
                    <a:pt x="2009" y="219"/>
                    <a:pt x="2069" y="120"/>
                    <a:pt x="2129" y="20"/>
                  </a:cubicBezTo>
                  <a:cubicBezTo>
                    <a:pt x="2009" y="20"/>
                    <a:pt x="1910" y="20"/>
                    <a:pt x="17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2174550" y="1354600"/>
              <a:ext cx="40825" cy="12150"/>
            </a:xfrm>
            <a:custGeom>
              <a:avLst/>
              <a:gdLst/>
              <a:ahLst/>
              <a:cxnLst/>
              <a:rect l="l" t="t" r="r" b="b"/>
              <a:pathLst>
                <a:path w="1633" h="486" extrusionOk="0">
                  <a:moveTo>
                    <a:pt x="61" y="0"/>
                  </a:moveTo>
                  <a:cubicBezTo>
                    <a:pt x="41" y="40"/>
                    <a:pt x="41" y="80"/>
                    <a:pt x="21" y="120"/>
                  </a:cubicBezTo>
                  <a:cubicBezTo>
                    <a:pt x="1" y="179"/>
                    <a:pt x="21" y="199"/>
                    <a:pt x="61" y="219"/>
                  </a:cubicBezTo>
                  <a:cubicBezTo>
                    <a:pt x="61" y="279"/>
                    <a:pt x="41" y="318"/>
                    <a:pt x="1" y="318"/>
                  </a:cubicBezTo>
                  <a:lnTo>
                    <a:pt x="1" y="398"/>
                  </a:lnTo>
                  <a:cubicBezTo>
                    <a:pt x="160" y="460"/>
                    <a:pt x="318" y="486"/>
                    <a:pt x="476" y="486"/>
                  </a:cubicBezTo>
                  <a:cubicBezTo>
                    <a:pt x="872" y="486"/>
                    <a:pt x="1262" y="327"/>
                    <a:pt x="1632" y="199"/>
                  </a:cubicBezTo>
                  <a:cubicBezTo>
                    <a:pt x="1577" y="189"/>
                    <a:pt x="1519" y="188"/>
                    <a:pt x="1459" y="188"/>
                  </a:cubicBezTo>
                  <a:cubicBezTo>
                    <a:pt x="1439" y="188"/>
                    <a:pt x="1419" y="188"/>
                    <a:pt x="1399" y="188"/>
                  </a:cubicBezTo>
                  <a:cubicBezTo>
                    <a:pt x="1236" y="188"/>
                    <a:pt x="1068" y="179"/>
                    <a:pt x="936" y="20"/>
                  </a:cubicBezTo>
                  <a:cubicBezTo>
                    <a:pt x="637" y="20"/>
                    <a:pt x="339" y="2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2490850" y="1297900"/>
              <a:ext cx="43300" cy="13650"/>
            </a:xfrm>
            <a:custGeom>
              <a:avLst/>
              <a:gdLst/>
              <a:ahLst/>
              <a:cxnLst/>
              <a:rect l="l" t="t" r="r" b="b"/>
              <a:pathLst>
                <a:path w="1732" h="546" extrusionOk="0">
                  <a:moveTo>
                    <a:pt x="1115" y="0"/>
                  </a:moveTo>
                  <a:cubicBezTo>
                    <a:pt x="1035" y="140"/>
                    <a:pt x="876" y="80"/>
                    <a:pt x="796" y="140"/>
                  </a:cubicBezTo>
                  <a:lnTo>
                    <a:pt x="617" y="140"/>
                  </a:lnTo>
                  <a:cubicBezTo>
                    <a:pt x="523" y="98"/>
                    <a:pt x="434" y="72"/>
                    <a:pt x="345" y="72"/>
                  </a:cubicBezTo>
                  <a:cubicBezTo>
                    <a:pt x="265" y="72"/>
                    <a:pt x="185" y="93"/>
                    <a:pt x="100" y="140"/>
                  </a:cubicBezTo>
                  <a:lnTo>
                    <a:pt x="80" y="140"/>
                  </a:lnTo>
                  <a:cubicBezTo>
                    <a:pt x="21" y="179"/>
                    <a:pt x="1" y="219"/>
                    <a:pt x="21" y="299"/>
                  </a:cubicBezTo>
                  <a:cubicBezTo>
                    <a:pt x="80" y="358"/>
                    <a:pt x="120" y="398"/>
                    <a:pt x="180" y="438"/>
                  </a:cubicBezTo>
                  <a:cubicBezTo>
                    <a:pt x="239" y="438"/>
                    <a:pt x="339" y="438"/>
                    <a:pt x="418" y="498"/>
                  </a:cubicBezTo>
                  <a:cubicBezTo>
                    <a:pt x="522" y="532"/>
                    <a:pt x="624" y="546"/>
                    <a:pt x="725" y="546"/>
                  </a:cubicBezTo>
                  <a:cubicBezTo>
                    <a:pt x="1035" y="546"/>
                    <a:pt x="1342" y="418"/>
                    <a:pt x="1672" y="358"/>
                  </a:cubicBezTo>
                  <a:cubicBezTo>
                    <a:pt x="1731" y="239"/>
                    <a:pt x="1731" y="100"/>
                    <a:pt x="16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2458025" y="1303825"/>
              <a:ext cx="38825" cy="11500"/>
            </a:xfrm>
            <a:custGeom>
              <a:avLst/>
              <a:gdLst/>
              <a:ahLst/>
              <a:cxnLst/>
              <a:rect l="l" t="t" r="r" b="b"/>
              <a:pathLst>
                <a:path w="1553" h="460" extrusionOk="0">
                  <a:moveTo>
                    <a:pt x="1034" y="1"/>
                  </a:moveTo>
                  <a:cubicBezTo>
                    <a:pt x="913" y="1"/>
                    <a:pt x="790" y="12"/>
                    <a:pt x="669" y="12"/>
                  </a:cubicBezTo>
                  <a:cubicBezTo>
                    <a:pt x="611" y="12"/>
                    <a:pt x="554" y="10"/>
                    <a:pt x="498" y="2"/>
                  </a:cubicBezTo>
                  <a:lnTo>
                    <a:pt x="399" y="2"/>
                  </a:lnTo>
                  <a:cubicBezTo>
                    <a:pt x="299" y="121"/>
                    <a:pt x="140" y="121"/>
                    <a:pt x="1" y="141"/>
                  </a:cubicBezTo>
                  <a:lnTo>
                    <a:pt x="1" y="460"/>
                  </a:lnTo>
                  <a:cubicBezTo>
                    <a:pt x="92" y="453"/>
                    <a:pt x="184" y="451"/>
                    <a:pt x="276" y="451"/>
                  </a:cubicBezTo>
                  <a:cubicBezTo>
                    <a:pt x="438" y="451"/>
                    <a:pt x="600" y="457"/>
                    <a:pt x="758" y="457"/>
                  </a:cubicBezTo>
                  <a:cubicBezTo>
                    <a:pt x="1039" y="457"/>
                    <a:pt x="1310" y="436"/>
                    <a:pt x="1552" y="320"/>
                  </a:cubicBezTo>
                  <a:cubicBezTo>
                    <a:pt x="1552" y="221"/>
                    <a:pt x="1453" y="221"/>
                    <a:pt x="1393" y="161"/>
                  </a:cubicBezTo>
                  <a:lnTo>
                    <a:pt x="1393" y="62"/>
                  </a:lnTo>
                  <a:cubicBezTo>
                    <a:pt x="1279" y="13"/>
                    <a:pt x="1158" y="1"/>
                    <a:pt x="10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2722100" y="1220325"/>
              <a:ext cx="44800" cy="12450"/>
            </a:xfrm>
            <a:custGeom>
              <a:avLst/>
              <a:gdLst/>
              <a:ahLst/>
              <a:cxnLst/>
              <a:rect l="l" t="t" r="r" b="b"/>
              <a:pathLst>
                <a:path w="1792" h="498" extrusionOk="0">
                  <a:moveTo>
                    <a:pt x="1214" y="0"/>
                  </a:moveTo>
                  <a:cubicBezTo>
                    <a:pt x="816" y="0"/>
                    <a:pt x="418" y="20"/>
                    <a:pt x="21" y="20"/>
                  </a:cubicBezTo>
                  <a:cubicBezTo>
                    <a:pt x="21" y="80"/>
                    <a:pt x="1" y="119"/>
                    <a:pt x="1" y="179"/>
                  </a:cubicBezTo>
                  <a:cubicBezTo>
                    <a:pt x="29" y="182"/>
                    <a:pt x="58" y="183"/>
                    <a:pt x="87" y="183"/>
                  </a:cubicBezTo>
                  <a:cubicBezTo>
                    <a:pt x="125" y="183"/>
                    <a:pt x="164" y="181"/>
                    <a:pt x="202" y="181"/>
                  </a:cubicBezTo>
                  <a:cubicBezTo>
                    <a:pt x="334" y="181"/>
                    <a:pt x="458" y="199"/>
                    <a:pt x="538" y="358"/>
                  </a:cubicBezTo>
                  <a:cubicBezTo>
                    <a:pt x="652" y="455"/>
                    <a:pt x="758" y="497"/>
                    <a:pt x="861" y="497"/>
                  </a:cubicBezTo>
                  <a:cubicBezTo>
                    <a:pt x="990" y="497"/>
                    <a:pt x="1112" y="430"/>
                    <a:pt x="1234" y="318"/>
                  </a:cubicBezTo>
                  <a:cubicBezTo>
                    <a:pt x="1254" y="199"/>
                    <a:pt x="1791" y="8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2695250" y="1233175"/>
              <a:ext cx="27875" cy="12525"/>
            </a:xfrm>
            <a:custGeom>
              <a:avLst/>
              <a:gdLst/>
              <a:ahLst/>
              <a:cxnLst/>
              <a:rect l="l" t="t" r="r" b="b"/>
              <a:pathLst>
                <a:path w="1115" h="501" extrusionOk="0">
                  <a:moveTo>
                    <a:pt x="887" y="0"/>
                  </a:moveTo>
                  <a:cubicBezTo>
                    <a:pt x="877" y="0"/>
                    <a:pt x="866" y="1"/>
                    <a:pt x="856" y="3"/>
                  </a:cubicBezTo>
                  <a:cubicBezTo>
                    <a:pt x="577" y="103"/>
                    <a:pt x="279" y="103"/>
                    <a:pt x="80" y="361"/>
                  </a:cubicBezTo>
                  <a:cubicBezTo>
                    <a:pt x="1" y="401"/>
                    <a:pt x="1" y="461"/>
                    <a:pt x="60" y="501"/>
                  </a:cubicBezTo>
                  <a:cubicBezTo>
                    <a:pt x="359" y="481"/>
                    <a:pt x="657" y="481"/>
                    <a:pt x="916" y="461"/>
                  </a:cubicBezTo>
                  <a:cubicBezTo>
                    <a:pt x="1055" y="421"/>
                    <a:pt x="1115" y="322"/>
                    <a:pt x="1095" y="182"/>
                  </a:cubicBezTo>
                  <a:cubicBezTo>
                    <a:pt x="1077" y="75"/>
                    <a:pt x="979" y="0"/>
                    <a:pt x="8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2267050" y="1366200"/>
              <a:ext cx="26400" cy="13275"/>
            </a:xfrm>
            <a:custGeom>
              <a:avLst/>
              <a:gdLst/>
              <a:ahLst/>
              <a:cxnLst/>
              <a:rect l="l" t="t" r="r" b="b"/>
              <a:pathLst>
                <a:path w="1056" h="531" extrusionOk="0">
                  <a:moveTo>
                    <a:pt x="726" y="0"/>
                  </a:moveTo>
                  <a:cubicBezTo>
                    <a:pt x="483" y="0"/>
                    <a:pt x="237" y="51"/>
                    <a:pt x="1" y="93"/>
                  </a:cubicBezTo>
                  <a:lnTo>
                    <a:pt x="1" y="511"/>
                  </a:lnTo>
                  <a:cubicBezTo>
                    <a:pt x="379" y="451"/>
                    <a:pt x="737" y="531"/>
                    <a:pt x="1055" y="232"/>
                  </a:cubicBezTo>
                  <a:cubicBezTo>
                    <a:pt x="1035" y="193"/>
                    <a:pt x="1035" y="113"/>
                    <a:pt x="1035" y="33"/>
                  </a:cubicBezTo>
                  <a:cubicBezTo>
                    <a:pt x="934" y="10"/>
                    <a:pt x="830" y="0"/>
                    <a:pt x="7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2533125" y="1331300"/>
              <a:ext cx="35825" cy="10875"/>
            </a:xfrm>
            <a:custGeom>
              <a:avLst/>
              <a:gdLst/>
              <a:ahLst/>
              <a:cxnLst/>
              <a:rect l="l" t="t" r="r" b="b"/>
              <a:pathLst>
                <a:path w="1433" h="435" extrusionOk="0">
                  <a:moveTo>
                    <a:pt x="1065" y="1"/>
                  </a:moveTo>
                  <a:cubicBezTo>
                    <a:pt x="861" y="1"/>
                    <a:pt x="655" y="74"/>
                    <a:pt x="453" y="74"/>
                  </a:cubicBezTo>
                  <a:cubicBezTo>
                    <a:pt x="401" y="74"/>
                    <a:pt x="350" y="69"/>
                    <a:pt x="299" y="57"/>
                  </a:cubicBezTo>
                  <a:cubicBezTo>
                    <a:pt x="219" y="156"/>
                    <a:pt x="1" y="216"/>
                    <a:pt x="120" y="435"/>
                  </a:cubicBezTo>
                  <a:cubicBezTo>
                    <a:pt x="219" y="380"/>
                    <a:pt x="324" y="363"/>
                    <a:pt x="430" y="363"/>
                  </a:cubicBezTo>
                  <a:cubicBezTo>
                    <a:pt x="617" y="363"/>
                    <a:pt x="810" y="416"/>
                    <a:pt x="995" y="416"/>
                  </a:cubicBezTo>
                  <a:cubicBezTo>
                    <a:pt x="1127" y="416"/>
                    <a:pt x="1255" y="389"/>
                    <a:pt x="1373" y="296"/>
                  </a:cubicBezTo>
                  <a:cubicBezTo>
                    <a:pt x="1433" y="216"/>
                    <a:pt x="1433" y="136"/>
                    <a:pt x="1333" y="57"/>
                  </a:cubicBezTo>
                  <a:cubicBezTo>
                    <a:pt x="1245" y="15"/>
                    <a:pt x="1155" y="1"/>
                    <a:pt x="10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2264575" y="1259150"/>
              <a:ext cx="21900" cy="23925"/>
            </a:xfrm>
            <a:custGeom>
              <a:avLst/>
              <a:gdLst/>
              <a:ahLst/>
              <a:cxnLst/>
              <a:rect l="l" t="t" r="r" b="b"/>
              <a:pathLst>
                <a:path w="876" h="957" extrusionOk="0">
                  <a:moveTo>
                    <a:pt x="372" y="1"/>
                  </a:moveTo>
                  <a:cubicBezTo>
                    <a:pt x="263" y="1"/>
                    <a:pt x="164" y="34"/>
                    <a:pt x="80" y="118"/>
                  </a:cubicBezTo>
                  <a:cubicBezTo>
                    <a:pt x="0" y="237"/>
                    <a:pt x="0" y="357"/>
                    <a:pt x="100" y="476"/>
                  </a:cubicBezTo>
                  <a:cubicBezTo>
                    <a:pt x="166" y="476"/>
                    <a:pt x="250" y="414"/>
                    <a:pt x="311" y="414"/>
                  </a:cubicBezTo>
                  <a:cubicBezTo>
                    <a:pt x="341" y="414"/>
                    <a:pt x="365" y="430"/>
                    <a:pt x="378" y="476"/>
                  </a:cubicBezTo>
                  <a:cubicBezTo>
                    <a:pt x="398" y="675"/>
                    <a:pt x="199" y="655"/>
                    <a:pt x="80" y="675"/>
                  </a:cubicBezTo>
                  <a:lnTo>
                    <a:pt x="40" y="755"/>
                  </a:lnTo>
                  <a:lnTo>
                    <a:pt x="100" y="834"/>
                  </a:lnTo>
                  <a:lnTo>
                    <a:pt x="120" y="914"/>
                  </a:lnTo>
                  <a:cubicBezTo>
                    <a:pt x="216" y="935"/>
                    <a:pt x="311" y="956"/>
                    <a:pt x="404" y="956"/>
                  </a:cubicBezTo>
                  <a:cubicBezTo>
                    <a:pt x="485" y="956"/>
                    <a:pt x="563" y="940"/>
                    <a:pt x="637" y="894"/>
                  </a:cubicBezTo>
                  <a:cubicBezTo>
                    <a:pt x="697" y="894"/>
                    <a:pt x="736" y="854"/>
                    <a:pt x="796" y="854"/>
                  </a:cubicBezTo>
                  <a:cubicBezTo>
                    <a:pt x="836" y="834"/>
                    <a:pt x="876" y="814"/>
                    <a:pt x="876" y="735"/>
                  </a:cubicBezTo>
                  <a:cubicBezTo>
                    <a:pt x="836" y="635"/>
                    <a:pt x="776" y="596"/>
                    <a:pt x="816" y="496"/>
                  </a:cubicBezTo>
                  <a:lnTo>
                    <a:pt x="816" y="397"/>
                  </a:lnTo>
                  <a:cubicBezTo>
                    <a:pt x="796" y="237"/>
                    <a:pt x="717" y="138"/>
                    <a:pt x="597" y="39"/>
                  </a:cubicBezTo>
                  <a:cubicBezTo>
                    <a:pt x="519" y="15"/>
                    <a:pt x="443" y="1"/>
                    <a:pt x="3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2730075" y="1254625"/>
              <a:ext cx="32350" cy="11975"/>
            </a:xfrm>
            <a:custGeom>
              <a:avLst/>
              <a:gdLst/>
              <a:ahLst/>
              <a:cxnLst/>
              <a:rect l="l" t="t" r="r" b="b"/>
              <a:pathLst>
                <a:path w="1294" h="479" extrusionOk="0">
                  <a:moveTo>
                    <a:pt x="915" y="1"/>
                  </a:moveTo>
                  <a:cubicBezTo>
                    <a:pt x="597" y="1"/>
                    <a:pt x="298" y="41"/>
                    <a:pt x="0" y="478"/>
                  </a:cubicBezTo>
                  <a:cubicBezTo>
                    <a:pt x="517" y="319"/>
                    <a:pt x="915" y="478"/>
                    <a:pt x="1293" y="220"/>
                  </a:cubicBezTo>
                  <a:cubicBezTo>
                    <a:pt x="1293" y="200"/>
                    <a:pt x="1273" y="140"/>
                    <a:pt x="1293" y="140"/>
                  </a:cubicBezTo>
                  <a:cubicBezTo>
                    <a:pt x="1253" y="100"/>
                    <a:pt x="1174" y="60"/>
                    <a:pt x="1114" y="41"/>
                  </a:cubicBezTo>
                  <a:cubicBezTo>
                    <a:pt x="1054" y="21"/>
                    <a:pt x="995"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2436150" y="1223300"/>
              <a:ext cx="44275" cy="8100"/>
            </a:xfrm>
            <a:custGeom>
              <a:avLst/>
              <a:gdLst/>
              <a:ahLst/>
              <a:cxnLst/>
              <a:rect l="l" t="t" r="r" b="b"/>
              <a:pathLst>
                <a:path w="1771" h="324" extrusionOk="0">
                  <a:moveTo>
                    <a:pt x="1017" y="0"/>
                  </a:moveTo>
                  <a:cubicBezTo>
                    <a:pt x="674" y="0"/>
                    <a:pt x="334" y="50"/>
                    <a:pt x="0" y="199"/>
                  </a:cubicBezTo>
                  <a:cubicBezTo>
                    <a:pt x="150" y="289"/>
                    <a:pt x="299" y="324"/>
                    <a:pt x="446" y="324"/>
                  </a:cubicBezTo>
                  <a:cubicBezTo>
                    <a:pt x="592" y="324"/>
                    <a:pt x="736" y="289"/>
                    <a:pt x="876" y="239"/>
                  </a:cubicBezTo>
                  <a:cubicBezTo>
                    <a:pt x="1174" y="140"/>
                    <a:pt x="1492" y="259"/>
                    <a:pt x="1771" y="60"/>
                  </a:cubicBezTo>
                  <a:cubicBezTo>
                    <a:pt x="1519" y="27"/>
                    <a:pt x="1267" y="0"/>
                    <a:pt x="10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2566450" y="1202425"/>
              <a:ext cx="41300" cy="13450"/>
            </a:xfrm>
            <a:custGeom>
              <a:avLst/>
              <a:gdLst/>
              <a:ahLst/>
              <a:cxnLst/>
              <a:rect l="l" t="t" r="r" b="b"/>
              <a:pathLst>
                <a:path w="1652" h="538" extrusionOk="0">
                  <a:moveTo>
                    <a:pt x="478" y="0"/>
                  </a:moveTo>
                  <a:cubicBezTo>
                    <a:pt x="418" y="0"/>
                    <a:pt x="378" y="0"/>
                    <a:pt x="358" y="40"/>
                  </a:cubicBezTo>
                  <a:cubicBezTo>
                    <a:pt x="378" y="318"/>
                    <a:pt x="100" y="378"/>
                    <a:pt x="0" y="537"/>
                  </a:cubicBezTo>
                  <a:cubicBezTo>
                    <a:pt x="120" y="524"/>
                    <a:pt x="239" y="521"/>
                    <a:pt x="358" y="521"/>
                  </a:cubicBezTo>
                  <a:cubicBezTo>
                    <a:pt x="517" y="521"/>
                    <a:pt x="676" y="527"/>
                    <a:pt x="833" y="527"/>
                  </a:cubicBezTo>
                  <a:cubicBezTo>
                    <a:pt x="1109" y="527"/>
                    <a:pt x="1383" y="507"/>
                    <a:pt x="1651" y="398"/>
                  </a:cubicBezTo>
                  <a:cubicBezTo>
                    <a:pt x="1393" y="398"/>
                    <a:pt x="1154" y="378"/>
                    <a:pt x="895" y="378"/>
                  </a:cubicBezTo>
                  <a:cubicBezTo>
                    <a:pt x="677" y="378"/>
                    <a:pt x="557" y="239"/>
                    <a:pt x="518" y="20"/>
                  </a:cubicBezTo>
                  <a:cubicBezTo>
                    <a:pt x="518" y="0"/>
                    <a:pt x="498" y="0"/>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2416250" y="1341650"/>
              <a:ext cx="29875" cy="14450"/>
            </a:xfrm>
            <a:custGeom>
              <a:avLst/>
              <a:gdLst/>
              <a:ahLst/>
              <a:cxnLst/>
              <a:rect l="l" t="t" r="r" b="b"/>
              <a:pathLst>
                <a:path w="1195" h="578" extrusionOk="0">
                  <a:moveTo>
                    <a:pt x="1174" y="1"/>
                  </a:moveTo>
                  <a:cubicBezTo>
                    <a:pt x="1035" y="21"/>
                    <a:pt x="916" y="21"/>
                    <a:pt x="796" y="41"/>
                  </a:cubicBezTo>
                  <a:cubicBezTo>
                    <a:pt x="708" y="78"/>
                    <a:pt x="619" y="84"/>
                    <a:pt x="531" y="84"/>
                  </a:cubicBezTo>
                  <a:cubicBezTo>
                    <a:pt x="481" y="84"/>
                    <a:pt x="431" y="82"/>
                    <a:pt x="382" y="82"/>
                  </a:cubicBezTo>
                  <a:cubicBezTo>
                    <a:pt x="285" y="82"/>
                    <a:pt x="191" y="91"/>
                    <a:pt x="100" y="140"/>
                  </a:cubicBezTo>
                  <a:lnTo>
                    <a:pt x="120" y="160"/>
                  </a:lnTo>
                  <a:cubicBezTo>
                    <a:pt x="1" y="339"/>
                    <a:pt x="140" y="419"/>
                    <a:pt x="239" y="498"/>
                  </a:cubicBezTo>
                  <a:lnTo>
                    <a:pt x="319" y="578"/>
                  </a:lnTo>
                  <a:cubicBezTo>
                    <a:pt x="498" y="538"/>
                    <a:pt x="637" y="538"/>
                    <a:pt x="816" y="518"/>
                  </a:cubicBezTo>
                  <a:cubicBezTo>
                    <a:pt x="936" y="339"/>
                    <a:pt x="1194" y="279"/>
                    <a:pt x="1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2761400" y="1245675"/>
              <a:ext cx="13950" cy="24400"/>
            </a:xfrm>
            <a:custGeom>
              <a:avLst/>
              <a:gdLst/>
              <a:ahLst/>
              <a:cxnLst/>
              <a:rect l="l" t="t" r="r" b="b"/>
              <a:pathLst>
                <a:path w="558" h="976" extrusionOk="0">
                  <a:moveTo>
                    <a:pt x="358" y="1"/>
                  </a:moveTo>
                  <a:cubicBezTo>
                    <a:pt x="239" y="60"/>
                    <a:pt x="120" y="100"/>
                    <a:pt x="40" y="200"/>
                  </a:cubicBezTo>
                  <a:cubicBezTo>
                    <a:pt x="20" y="299"/>
                    <a:pt x="0" y="418"/>
                    <a:pt x="40" y="538"/>
                  </a:cubicBezTo>
                  <a:lnTo>
                    <a:pt x="60" y="597"/>
                  </a:lnTo>
                  <a:cubicBezTo>
                    <a:pt x="77" y="596"/>
                    <a:pt x="94" y="595"/>
                    <a:pt x="110" y="595"/>
                  </a:cubicBezTo>
                  <a:cubicBezTo>
                    <a:pt x="315" y="595"/>
                    <a:pt x="418" y="714"/>
                    <a:pt x="418" y="936"/>
                  </a:cubicBezTo>
                  <a:cubicBezTo>
                    <a:pt x="418" y="956"/>
                    <a:pt x="438" y="956"/>
                    <a:pt x="458" y="975"/>
                  </a:cubicBezTo>
                  <a:cubicBezTo>
                    <a:pt x="498" y="975"/>
                    <a:pt x="537" y="956"/>
                    <a:pt x="557" y="896"/>
                  </a:cubicBezTo>
                  <a:cubicBezTo>
                    <a:pt x="557" y="597"/>
                    <a:pt x="537" y="299"/>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2178050" y="1388900"/>
              <a:ext cx="27875" cy="9975"/>
            </a:xfrm>
            <a:custGeom>
              <a:avLst/>
              <a:gdLst/>
              <a:ahLst/>
              <a:cxnLst/>
              <a:rect l="l" t="t" r="r" b="b"/>
              <a:pathLst>
                <a:path w="1115" h="399" extrusionOk="0">
                  <a:moveTo>
                    <a:pt x="1094" y="1"/>
                  </a:moveTo>
                  <a:cubicBezTo>
                    <a:pt x="1016" y="25"/>
                    <a:pt x="934" y="32"/>
                    <a:pt x="849" y="32"/>
                  </a:cubicBezTo>
                  <a:cubicBezTo>
                    <a:pt x="752" y="32"/>
                    <a:pt x="652" y="23"/>
                    <a:pt x="553" y="23"/>
                  </a:cubicBezTo>
                  <a:cubicBezTo>
                    <a:pt x="386" y="23"/>
                    <a:pt x="221" y="48"/>
                    <a:pt x="80" y="180"/>
                  </a:cubicBezTo>
                  <a:cubicBezTo>
                    <a:pt x="20" y="220"/>
                    <a:pt x="0" y="279"/>
                    <a:pt x="0" y="319"/>
                  </a:cubicBezTo>
                  <a:lnTo>
                    <a:pt x="80" y="399"/>
                  </a:lnTo>
                  <a:cubicBezTo>
                    <a:pt x="418" y="399"/>
                    <a:pt x="776" y="299"/>
                    <a:pt x="1114" y="180"/>
                  </a:cubicBezTo>
                  <a:cubicBezTo>
                    <a:pt x="1114" y="120"/>
                    <a:pt x="1094" y="41"/>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2406300" y="1311325"/>
              <a:ext cx="21925" cy="8975"/>
            </a:xfrm>
            <a:custGeom>
              <a:avLst/>
              <a:gdLst/>
              <a:ahLst/>
              <a:cxnLst/>
              <a:rect l="l" t="t" r="r" b="b"/>
              <a:pathLst>
                <a:path w="877" h="359" extrusionOk="0">
                  <a:moveTo>
                    <a:pt x="697" y="1"/>
                  </a:moveTo>
                  <a:cubicBezTo>
                    <a:pt x="640" y="14"/>
                    <a:pt x="583" y="17"/>
                    <a:pt x="527" y="17"/>
                  </a:cubicBezTo>
                  <a:cubicBezTo>
                    <a:pt x="464" y="17"/>
                    <a:pt x="401" y="13"/>
                    <a:pt x="341" y="13"/>
                  </a:cubicBezTo>
                  <a:cubicBezTo>
                    <a:pt x="213" y="13"/>
                    <a:pt x="96" y="33"/>
                    <a:pt x="1" y="160"/>
                  </a:cubicBezTo>
                  <a:cubicBezTo>
                    <a:pt x="80" y="319"/>
                    <a:pt x="240" y="339"/>
                    <a:pt x="399" y="359"/>
                  </a:cubicBezTo>
                  <a:cubicBezTo>
                    <a:pt x="538" y="339"/>
                    <a:pt x="717" y="339"/>
                    <a:pt x="876" y="319"/>
                  </a:cubicBezTo>
                  <a:cubicBezTo>
                    <a:pt x="876" y="160"/>
                    <a:pt x="816" y="6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689775" y="1336700"/>
              <a:ext cx="36825" cy="18800"/>
            </a:xfrm>
            <a:custGeom>
              <a:avLst/>
              <a:gdLst/>
              <a:ahLst/>
              <a:cxnLst/>
              <a:rect l="l" t="t" r="r" b="b"/>
              <a:pathLst>
                <a:path w="1473" h="752" extrusionOk="0">
                  <a:moveTo>
                    <a:pt x="1294" y="0"/>
                  </a:moveTo>
                  <a:cubicBezTo>
                    <a:pt x="1274" y="0"/>
                    <a:pt x="1214" y="0"/>
                    <a:pt x="1194" y="20"/>
                  </a:cubicBezTo>
                  <a:cubicBezTo>
                    <a:pt x="1194" y="318"/>
                    <a:pt x="975" y="378"/>
                    <a:pt x="737" y="398"/>
                  </a:cubicBezTo>
                  <a:lnTo>
                    <a:pt x="1" y="398"/>
                  </a:lnTo>
                  <a:cubicBezTo>
                    <a:pt x="96" y="662"/>
                    <a:pt x="224" y="752"/>
                    <a:pt x="374" y="752"/>
                  </a:cubicBezTo>
                  <a:cubicBezTo>
                    <a:pt x="507" y="752"/>
                    <a:pt x="657" y="681"/>
                    <a:pt x="816" y="597"/>
                  </a:cubicBezTo>
                  <a:lnTo>
                    <a:pt x="1334" y="597"/>
                  </a:lnTo>
                  <a:lnTo>
                    <a:pt x="1413" y="517"/>
                  </a:lnTo>
                  <a:cubicBezTo>
                    <a:pt x="1433" y="438"/>
                    <a:pt x="1473" y="398"/>
                    <a:pt x="1473" y="318"/>
                  </a:cubicBezTo>
                  <a:cubicBezTo>
                    <a:pt x="1473" y="239"/>
                    <a:pt x="1473" y="199"/>
                    <a:pt x="1433" y="119"/>
                  </a:cubicBezTo>
                  <a:cubicBezTo>
                    <a:pt x="1413" y="40"/>
                    <a:pt x="1373" y="2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674375" y="1315300"/>
              <a:ext cx="25375" cy="13150"/>
            </a:xfrm>
            <a:custGeom>
              <a:avLst/>
              <a:gdLst/>
              <a:ahLst/>
              <a:cxnLst/>
              <a:rect l="l" t="t" r="r" b="b"/>
              <a:pathLst>
                <a:path w="1015" h="526" extrusionOk="0">
                  <a:moveTo>
                    <a:pt x="915" y="1"/>
                  </a:moveTo>
                  <a:cubicBezTo>
                    <a:pt x="637" y="200"/>
                    <a:pt x="298" y="160"/>
                    <a:pt x="0" y="259"/>
                  </a:cubicBezTo>
                  <a:cubicBezTo>
                    <a:pt x="152" y="452"/>
                    <a:pt x="304" y="525"/>
                    <a:pt x="458" y="525"/>
                  </a:cubicBezTo>
                  <a:cubicBezTo>
                    <a:pt x="607" y="525"/>
                    <a:pt x="759" y="456"/>
                    <a:pt x="915" y="359"/>
                  </a:cubicBezTo>
                  <a:cubicBezTo>
                    <a:pt x="1015" y="239"/>
                    <a:pt x="1015" y="10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2761900" y="1268050"/>
              <a:ext cx="15925" cy="17450"/>
            </a:xfrm>
            <a:custGeom>
              <a:avLst/>
              <a:gdLst/>
              <a:ahLst/>
              <a:cxnLst/>
              <a:rect l="l" t="t" r="r" b="b"/>
              <a:pathLst>
                <a:path w="637" h="698" extrusionOk="0">
                  <a:moveTo>
                    <a:pt x="378" y="1"/>
                  </a:moveTo>
                  <a:cubicBezTo>
                    <a:pt x="0" y="140"/>
                    <a:pt x="139" y="438"/>
                    <a:pt x="139" y="697"/>
                  </a:cubicBezTo>
                  <a:cubicBezTo>
                    <a:pt x="637" y="657"/>
                    <a:pt x="497" y="279"/>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2483900" y="1209875"/>
              <a:ext cx="25375" cy="14450"/>
            </a:xfrm>
            <a:custGeom>
              <a:avLst/>
              <a:gdLst/>
              <a:ahLst/>
              <a:cxnLst/>
              <a:rect l="l" t="t" r="r" b="b"/>
              <a:pathLst>
                <a:path w="1015" h="578" extrusionOk="0">
                  <a:moveTo>
                    <a:pt x="657" y="0"/>
                  </a:moveTo>
                  <a:cubicBezTo>
                    <a:pt x="378" y="60"/>
                    <a:pt x="119" y="120"/>
                    <a:pt x="0" y="418"/>
                  </a:cubicBezTo>
                  <a:lnTo>
                    <a:pt x="0" y="498"/>
                  </a:lnTo>
                  <a:lnTo>
                    <a:pt x="0" y="577"/>
                  </a:lnTo>
                  <a:lnTo>
                    <a:pt x="338" y="557"/>
                  </a:lnTo>
                  <a:cubicBezTo>
                    <a:pt x="438" y="438"/>
                    <a:pt x="577" y="398"/>
                    <a:pt x="716" y="398"/>
                  </a:cubicBezTo>
                  <a:cubicBezTo>
                    <a:pt x="1015" y="398"/>
                    <a:pt x="915" y="199"/>
                    <a:pt x="875" y="40"/>
                  </a:cubicBezTo>
                  <a:cubicBezTo>
                    <a:pt x="796" y="20"/>
                    <a:pt x="716" y="0"/>
                    <a:pt x="6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2503775" y="1367850"/>
              <a:ext cx="33850" cy="11625"/>
            </a:xfrm>
            <a:custGeom>
              <a:avLst/>
              <a:gdLst/>
              <a:ahLst/>
              <a:cxnLst/>
              <a:rect l="l" t="t" r="r" b="b"/>
              <a:pathLst>
                <a:path w="1354" h="465" extrusionOk="0">
                  <a:moveTo>
                    <a:pt x="590" y="0"/>
                  </a:moveTo>
                  <a:cubicBezTo>
                    <a:pt x="383" y="0"/>
                    <a:pt x="188" y="34"/>
                    <a:pt x="1" y="147"/>
                  </a:cubicBezTo>
                  <a:cubicBezTo>
                    <a:pt x="87" y="173"/>
                    <a:pt x="178" y="175"/>
                    <a:pt x="268" y="175"/>
                  </a:cubicBezTo>
                  <a:cubicBezTo>
                    <a:pt x="286" y="175"/>
                    <a:pt x="305" y="175"/>
                    <a:pt x="323" y="175"/>
                  </a:cubicBezTo>
                  <a:cubicBezTo>
                    <a:pt x="485" y="175"/>
                    <a:pt x="645" y="182"/>
                    <a:pt x="777" y="326"/>
                  </a:cubicBezTo>
                  <a:cubicBezTo>
                    <a:pt x="777" y="345"/>
                    <a:pt x="797" y="385"/>
                    <a:pt x="816" y="425"/>
                  </a:cubicBezTo>
                  <a:cubicBezTo>
                    <a:pt x="896" y="445"/>
                    <a:pt x="976" y="465"/>
                    <a:pt x="1035" y="465"/>
                  </a:cubicBezTo>
                  <a:cubicBezTo>
                    <a:pt x="1214" y="445"/>
                    <a:pt x="1354" y="385"/>
                    <a:pt x="1314" y="186"/>
                  </a:cubicBezTo>
                  <a:cubicBezTo>
                    <a:pt x="1175" y="186"/>
                    <a:pt x="1055" y="147"/>
                    <a:pt x="976" y="27"/>
                  </a:cubicBezTo>
                  <a:cubicBezTo>
                    <a:pt x="842" y="12"/>
                    <a:pt x="714" y="0"/>
                    <a:pt x="5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2469975" y="1298675"/>
              <a:ext cx="22400" cy="7475"/>
            </a:xfrm>
            <a:custGeom>
              <a:avLst/>
              <a:gdLst/>
              <a:ahLst/>
              <a:cxnLst/>
              <a:rect l="l" t="t" r="r" b="b"/>
              <a:pathLst>
                <a:path w="896" h="299" extrusionOk="0">
                  <a:moveTo>
                    <a:pt x="471" y="1"/>
                  </a:moveTo>
                  <a:cubicBezTo>
                    <a:pt x="314" y="1"/>
                    <a:pt x="160" y="62"/>
                    <a:pt x="0" y="168"/>
                  </a:cubicBezTo>
                  <a:cubicBezTo>
                    <a:pt x="151" y="266"/>
                    <a:pt x="320" y="298"/>
                    <a:pt x="488" y="298"/>
                  </a:cubicBezTo>
                  <a:cubicBezTo>
                    <a:pt x="628" y="298"/>
                    <a:pt x="768" y="275"/>
                    <a:pt x="895" y="248"/>
                  </a:cubicBezTo>
                  <a:lnTo>
                    <a:pt x="895" y="148"/>
                  </a:lnTo>
                  <a:cubicBezTo>
                    <a:pt x="747" y="47"/>
                    <a:pt x="608" y="1"/>
                    <a:pt x="47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314300" y="1259375"/>
              <a:ext cx="22400" cy="12200"/>
            </a:xfrm>
            <a:custGeom>
              <a:avLst/>
              <a:gdLst/>
              <a:ahLst/>
              <a:cxnLst/>
              <a:rect l="l" t="t" r="r" b="b"/>
              <a:pathLst>
                <a:path w="896" h="488" extrusionOk="0">
                  <a:moveTo>
                    <a:pt x="648" y="1"/>
                  </a:moveTo>
                  <a:cubicBezTo>
                    <a:pt x="609" y="1"/>
                    <a:pt x="578" y="10"/>
                    <a:pt x="538" y="10"/>
                  </a:cubicBezTo>
                  <a:cubicBezTo>
                    <a:pt x="418" y="209"/>
                    <a:pt x="1" y="109"/>
                    <a:pt x="21" y="487"/>
                  </a:cubicBezTo>
                  <a:cubicBezTo>
                    <a:pt x="319" y="427"/>
                    <a:pt x="597" y="388"/>
                    <a:pt x="896" y="328"/>
                  </a:cubicBezTo>
                  <a:cubicBezTo>
                    <a:pt x="816" y="228"/>
                    <a:pt x="777" y="109"/>
                    <a:pt x="717" y="10"/>
                  </a:cubicBezTo>
                  <a:cubicBezTo>
                    <a:pt x="690" y="3"/>
                    <a:pt x="668" y="1"/>
                    <a:pt x="6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531625" y="1298750"/>
              <a:ext cx="14450" cy="8625"/>
            </a:xfrm>
            <a:custGeom>
              <a:avLst/>
              <a:gdLst/>
              <a:ahLst/>
              <a:cxnLst/>
              <a:rect l="l" t="t" r="r" b="b"/>
              <a:pathLst>
                <a:path w="578" h="345" extrusionOk="0">
                  <a:moveTo>
                    <a:pt x="203" y="1"/>
                  </a:moveTo>
                  <a:cubicBezTo>
                    <a:pt x="136" y="1"/>
                    <a:pt x="66" y="6"/>
                    <a:pt x="1" y="6"/>
                  </a:cubicBezTo>
                  <a:cubicBezTo>
                    <a:pt x="1" y="126"/>
                    <a:pt x="41" y="225"/>
                    <a:pt x="41" y="344"/>
                  </a:cubicBezTo>
                  <a:cubicBezTo>
                    <a:pt x="74" y="336"/>
                    <a:pt x="109" y="334"/>
                    <a:pt x="146" y="334"/>
                  </a:cubicBezTo>
                  <a:cubicBezTo>
                    <a:pt x="191" y="334"/>
                    <a:pt x="239" y="337"/>
                    <a:pt x="286" y="337"/>
                  </a:cubicBezTo>
                  <a:cubicBezTo>
                    <a:pt x="388" y="337"/>
                    <a:pt x="492" y="322"/>
                    <a:pt x="578" y="225"/>
                  </a:cubicBezTo>
                  <a:cubicBezTo>
                    <a:pt x="508" y="30"/>
                    <a:pt x="360"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426200" y="1228275"/>
              <a:ext cx="31850" cy="5450"/>
            </a:xfrm>
            <a:custGeom>
              <a:avLst/>
              <a:gdLst/>
              <a:ahLst/>
              <a:cxnLst/>
              <a:rect l="l" t="t" r="r" b="b"/>
              <a:pathLst>
                <a:path w="1274" h="218" extrusionOk="0">
                  <a:moveTo>
                    <a:pt x="398" y="0"/>
                  </a:moveTo>
                  <a:cubicBezTo>
                    <a:pt x="319" y="0"/>
                    <a:pt x="239" y="26"/>
                    <a:pt x="160" y="26"/>
                  </a:cubicBezTo>
                  <a:cubicBezTo>
                    <a:pt x="140" y="26"/>
                    <a:pt x="120" y="24"/>
                    <a:pt x="100" y="20"/>
                  </a:cubicBezTo>
                  <a:cubicBezTo>
                    <a:pt x="80" y="60"/>
                    <a:pt x="20" y="80"/>
                    <a:pt x="1" y="100"/>
                  </a:cubicBezTo>
                  <a:cubicBezTo>
                    <a:pt x="20" y="120"/>
                    <a:pt x="40" y="179"/>
                    <a:pt x="80" y="199"/>
                  </a:cubicBezTo>
                  <a:cubicBezTo>
                    <a:pt x="133" y="191"/>
                    <a:pt x="186" y="188"/>
                    <a:pt x="240" y="188"/>
                  </a:cubicBezTo>
                  <a:cubicBezTo>
                    <a:pt x="407" y="188"/>
                    <a:pt x="577" y="218"/>
                    <a:pt x="745" y="218"/>
                  </a:cubicBezTo>
                  <a:cubicBezTo>
                    <a:pt x="925" y="218"/>
                    <a:pt x="1104" y="183"/>
                    <a:pt x="1274" y="40"/>
                  </a:cubicBezTo>
                  <a:cubicBezTo>
                    <a:pt x="975" y="40"/>
                    <a:pt x="697" y="0"/>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2362550" y="1286650"/>
              <a:ext cx="21900" cy="7800"/>
            </a:xfrm>
            <a:custGeom>
              <a:avLst/>
              <a:gdLst/>
              <a:ahLst/>
              <a:cxnLst/>
              <a:rect l="l" t="t" r="r" b="b"/>
              <a:pathLst>
                <a:path w="876" h="312" extrusionOk="0">
                  <a:moveTo>
                    <a:pt x="338" y="1"/>
                  </a:moveTo>
                  <a:cubicBezTo>
                    <a:pt x="206" y="1"/>
                    <a:pt x="86" y="70"/>
                    <a:pt x="0" y="311"/>
                  </a:cubicBezTo>
                  <a:cubicBezTo>
                    <a:pt x="61" y="289"/>
                    <a:pt x="126" y="283"/>
                    <a:pt x="193" y="283"/>
                  </a:cubicBezTo>
                  <a:cubicBezTo>
                    <a:pt x="291" y="283"/>
                    <a:pt x="393" y="297"/>
                    <a:pt x="492" y="297"/>
                  </a:cubicBezTo>
                  <a:cubicBezTo>
                    <a:pt x="632" y="297"/>
                    <a:pt x="766" y="269"/>
                    <a:pt x="876" y="132"/>
                  </a:cubicBezTo>
                  <a:cubicBezTo>
                    <a:pt x="706" y="121"/>
                    <a:pt x="511"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470475" y="1288950"/>
              <a:ext cx="30850" cy="5175"/>
            </a:xfrm>
            <a:custGeom>
              <a:avLst/>
              <a:gdLst/>
              <a:ahLst/>
              <a:cxnLst/>
              <a:rect l="l" t="t" r="r" b="b"/>
              <a:pathLst>
                <a:path w="1234" h="207" extrusionOk="0">
                  <a:moveTo>
                    <a:pt x="716" y="20"/>
                  </a:moveTo>
                  <a:cubicBezTo>
                    <a:pt x="497" y="100"/>
                    <a:pt x="219" y="0"/>
                    <a:pt x="0" y="199"/>
                  </a:cubicBezTo>
                  <a:cubicBezTo>
                    <a:pt x="62" y="190"/>
                    <a:pt x="124" y="187"/>
                    <a:pt x="187" y="187"/>
                  </a:cubicBezTo>
                  <a:cubicBezTo>
                    <a:pt x="343" y="187"/>
                    <a:pt x="500" y="207"/>
                    <a:pt x="654" y="207"/>
                  </a:cubicBezTo>
                  <a:cubicBezTo>
                    <a:pt x="855" y="207"/>
                    <a:pt x="1051" y="174"/>
                    <a:pt x="1233"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696750" y="1315800"/>
              <a:ext cx="16925" cy="8475"/>
            </a:xfrm>
            <a:custGeom>
              <a:avLst/>
              <a:gdLst/>
              <a:ahLst/>
              <a:cxnLst/>
              <a:rect l="l" t="t" r="r" b="b"/>
              <a:pathLst>
                <a:path w="677" h="339" extrusionOk="0">
                  <a:moveTo>
                    <a:pt x="0" y="1"/>
                  </a:moveTo>
                  <a:cubicBezTo>
                    <a:pt x="20" y="120"/>
                    <a:pt x="20" y="239"/>
                    <a:pt x="20" y="339"/>
                  </a:cubicBezTo>
                  <a:lnTo>
                    <a:pt x="677" y="339"/>
                  </a:lnTo>
                  <a:cubicBezTo>
                    <a:pt x="557" y="239"/>
                    <a:pt x="458" y="120"/>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2318275" y="1385100"/>
              <a:ext cx="26900" cy="4400"/>
            </a:xfrm>
            <a:custGeom>
              <a:avLst/>
              <a:gdLst/>
              <a:ahLst/>
              <a:cxnLst/>
              <a:rect l="l" t="t" r="r" b="b"/>
              <a:pathLst>
                <a:path w="1076" h="176" extrusionOk="0">
                  <a:moveTo>
                    <a:pt x="631" y="1"/>
                  </a:moveTo>
                  <a:cubicBezTo>
                    <a:pt x="415" y="1"/>
                    <a:pt x="201" y="35"/>
                    <a:pt x="1" y="153"/>
                  </a:cubicBezTo>
                  <a:cubicBezTo>
                    <a:pt x="26" y="151"/>
                    <a:pt x="52" y="151"/>
                    <a:pt x="78" y="151"/>
                  </a:cubicBezTo>
                  <a:cubicBezTo>
                    <a:pt x="241" y="151"/>
                    <a:pt x="411" y="175"/>
                    <a:pt x="577" y="175"/>
                  </a:cubicBezTo>
                  <a:cubicBezTo>
                    <a:pt x="752" y="175"/>
                    <a:pt x="923" y="148"/>
                    <a:pt x="1075" y="33"/>
                  </a:cubicBezTo>
                  <a:cubicBezTo>
                    <a:pt x="929" y="17"/>
                    <a:pt x="779" y="1"/>
                    <a:pt x="6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2404325" y="1229275"/>
              <a:ext cx="23900" cy="10450"/>
            </a:xfrm>
            <a:custGeom>
              <a:avLst/>
              <a:gdLst/>
              <a:ahLst/>
              <a:cxnLst/>
              <a:rect l="l" t="t" r="r" b="b"/>
              <a:pathLst>
                <a:path w="956" h="418" extrusionOk="0">
                  <a:moveTo>
                    <a:pt x="299" y="0"/>
                  </a:moveTo>
                  <a:cubicBezTo>
                    <a:pt x="219" y="20"/>
                    <a:pt x="159" y="40"/>
                    <a:pt x="80" y="100"/>
                  </a:cubicBezTo>
                  <a:cubicBezTo>
                    <a:pt x="60" y="120"/>
                    <a:pt x="20" y="159"/>
                    <a:pt x="0" y="199"/>
                  </a:cubicBezTo>
                  <a:cubicBezTo>
                    <a:pt x="20" y="239"/>
                    <a:pt x="20" y="259"/>
                    <a:pt x="60" y="318"/>
                  </a:cubicBezTo>
                  <a:lnTo>
                    <a:pt x="100" y="358"/>
                  </a:lnTo>
                  <a:cubicBezTo>
                    <a:pt x="378" y="299"/>
                    <a:pt x="697" y="418"/>
                    <a:pt x="955" y="159"/>
                  </a:cubicBezTo>
                  <a:lnTo>
                    <a:pt x="895" y="100"/>
                  </a:lnTo>
                  <a:cubicBezTo>
                    <a:pt x="697" y="60"/>
                    <a:pt x="498"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2566450" y="1332700"/>
              <a:ext cx="16425" cy="6500"/>
            </a:xfrm>
            <a:custGeom>
              <a:avLst/>
              <a:gdLst/>
              <a:ahLst/>
              <a:cxnLst/>
              <a:rect l="l" t="t" r="r" b="b"/>
              <a:pathLst>
                <a:path w="657" h="260" extrusionOk="0">
                  <a:moveTo>
                    <a:pt x="0" y="1"/>
                  </a:moveTo>
                  <a:cubicBezTo>
                    <a:pt x="0" y="80"/>
                    <a:pt x="20" y="160"/>
                    <a:pt x="20" y="240"/>
                  </a:cubicBezTo>
                  <a:cubicBezTo>
                    <a:pt x="239" y="140"/>
                    <a:pt x="498" y="2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2735525" y="1309825"/>
              <a:ext cx="19425" cy="5400"/>
            </a:xfrm>
            <a:custGeom>
              <a:avLst/>
              <a:gdLst/>
              <a:ahLst/>
              <a:cxnLst/>
              <a:rect l="l" t="t" r="r" b="b"/>
              <a:pathLst>
                <a:path w="777" h="216" extrusionOk="0">
                  <a:moveTo>
                    <a:pt x="717" y="1"/>
                  </a:moveTo>
                  <a:cubicBezTo>
                    <a:pt x="478" y="1"/>
                    <a:pt x="259" y="21"/>
                    <a:pt x="1" y="21"/>
                  </a:cubicBezTo>
                  <a:cubicBezTo>
                    <a:pt x="97" y="182"/>
                    <a:pt x="223" y="215"/>
                    <a:pt x="355" y="215"/>
                  </a:cubicBezTo>
                  <a:cubicBezTo>
                    <a:pt x="451" y="215"/>
                    <a:pt x="550" y="198"/>
                    <a:pt x="645" y="198"/>
                  </a:cubicBezTo>
                  <a:cubicBezTo>
                    <a:pt x="662" y="198"/>
                    <a:pt x="680" y="198"/>
                    <a:pt x="697" y="200"/>
                  </a:cubicBezTo>
                  <a:cubicBezTo>
                    <a:pt x="777" y="160"/>
                    <a:pt x="777" y="100"/>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2418750" y="1342375"/>
              <a:ext cx="17425" cy="3800"/>
            </a:xfrm>
            <a:custGeom>
              <a:avLst/>
              <a:gdLst/>
              <a:ahLst/>
              <a:cxnLst/>
              <a:rect l="l" t="t" r="r" b="b"/>
              <a:pathLst>
                <a:path w="697" h="152" extrusionOk="0">
                  <a:moveTo>
                    <a:pt x="391" y="1"/>
                  </a:moveTo>
                  <a:cubicBezTo>
                    <a:pt x="257" y="1"/>
                    <a:pt x="125" y="20"/>
                    <a:pt x="0" y="111"/>
                  </a:cubicBezTo>
                  <a:cubicBezTo>
                    <a:pt x="100" y="129"/>
                    <a:pt x="212" y="152"/>
                    <a:pt x="324" y="152"/>
                  </a:cubicBezTo>
                  <a:cubicBezTo>
                    <a:pt x="456" y="152"/>
                    <a:pt x="588" y="120"/>
                    <a:pt x="696" y="12"/>
                  </a:cubicBezTo>
                  <a:cubicBezTo>
                    <a:pt x="594" y="12"/>
                    <a:pt x="492" y="1"/>
                    <a:pt x="3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2754925" y="1250150"/>
              <a:ext cx="11975" cy="8975"/>
            </a:xfrm>
            <a:custGeom>
              <a:avLst/>
              <a:gdLst/>
              <a:ahLst/>
              <a:cxnLst/>
              <a:rect l="l" t="t" r="r" b="b"/>
              <a:pathLst>
                <a:path w="479" h="359" extrusionOk="0">
                  <a:moveTo>
                    <a:pt x="279" y="1"/>
                  </a:moveTo>
                  <a:cubicBezTo>
                    <a:pt x="219" y="1"/>
                    <a:pt x="180" y="1"/>
                    <a:pt x="120" y="60"/>
                  </a:cubicBezTo>
                  <a:cubicBezTo>
                    <a:pt x="1" y="180"/>
                    <a:pt x="1" y="279"/>
                    <a:pt x="160" y="359"/>
                  </a:cubicBezTo>
                  <a:cubicBezTo>
                    <a:pt x="200" y="359"/>
                    <a:pt x="219" y="319"/>
                    <a:pt x="279" y="319"/>
                  </a:cubicBezTo>
                  <a:cubicBezTo>
                    <a:pt x="359" y="220"/>
                    <a:pt x="478" y="10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2492350" y="1298525"/>
              <a:ext cx="13450" cy="3375"/>
            </a:xfrm>
            <a:custGeom>
              <a:avLst/>
              <a:gdLst/>
              <a:ahLst/>
              <a:cxnLst/>
              <a:rect l="l" t="t" r="r" b="b"/>
              <a:pathLst>
                <a:path w="538" h="135" extrusionOk="0">
                  <a:moveTo>
                    <a:pt x="269" y="0"/>
                  </a:moveTo>
                  <a:cubicBezTo>
                    <a:pt x="179" y="0"/>
                    <a:pt x="90" y="45"/>
                    <a:pt x="0" y="135"/>
                  </a:cubicBezTo>
                  <a:lnTo>
                    <a:pt x="537" y="135"/>
                  </a:lnTo>
                  <a:cubicBezTo>
                    <a:pt x="448" y="45"/>
                    <a:pt x="358" y="0"/>
                    <a:pt x="2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2415750" y="1346150"/>
              <a:ext cx="7500" cy="8025"/>
            </a:xfrm>
            <a:custGeom>
              <a:avLst/>
              <a:gdLst/>
              <a:ahLst/>
              <a:cxnLst/>
              <a:rect l="l" t="t" r="r" b="b"/>
              <a:pathLst>
                <a:path w="300" h="321" extrusionOk="0">
                  <a:moveTo>
                    <a:pt x="140" y="0"/>
                  </a:moveTo>
                  <a:cubicBezTo>
                    <a:pt x="61" y="0"/>
                    <a:pt x="21" y="0"/>
                    <a:pt x="1" y="20"/>
                  </a:cubicBezTo>
                  <a:cubicBezTo>
                    <a:pt x="1" y="204"/>
                    <a:pt x="52" y="320"/>
                    <a:pt x="250" y="320"/>
                  </a:cubicBezTo>
                  <a:cubicBezTo>
                    <a:pt x="266" y="320"/>
                    <a:pt x="282" y="320"/>
                    <a:pt x="299" y="318"/>
                  </a:cubicBezTo>
                  <a:cubicBezTo>
                    <a:pt x="240" y="199"/>
                    <a:pt x="200" y="9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2284475" y="1274325"/>
              <a:ext cx="12950" cy="6850"/>
            </a:xfrm>
            <a:custGeom>
              <a:avLst/>
              <a:gdLst/>
              <a:ahLst/>
              <a:cxnLst/>
              <a:rect l="l" t="t" r="r" b="b"/>
              <a:pathLst>
                <a:path w="518" h="274" extrusionOk="0">
                  <a:moveTo>
                    <a:pt x="166" y="1"/>
                  </a:moveTo>
                  <a:cubicBezTo>
                    <a:pt x="116" y="1"/>
                    <a:pt x="68" y="31"/>
                    <a:pt x="20" y="108"/>
                  </a:cubicBezTo>
                  <a:cubicBezTo>
                    <a:pt x="20" y="148"/>
                    <a:pt x="0" y="207"/>
                    <a:pt x="0" y="247"/>
                  </a:cubicBezTo>
                  <a:cubicBezTo>
                    <a:pt x="64" y="261"/>
                    <a:pt x="131" y="273"/>
                    <a:pt x="197" y="273"/>
                  </a:cubicBezTo>
                  <a:cubicBezTo>
                    <a:pt x="314" y="273"/>
                    <a:pt x="428" y="236"/>
                    <a:pt x="517" y="108"/>
                  </a:cubicBezTo>
                  <a:cubicBezTo>
                    <a:pt x="478" y="108"/>
                    <a:pt x="398" y="88"/>
                    <a:pt x="338" y="88"/>
                  </a:cubicBezTo>
                  <a:cubicBezTo>
                    <a:pt x="276" y="36"/>
                    <a:pt x="220" y="1"/>
                    <a:pt x="1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2267050" y="1281475"/>
              <a:ext cx="12975" cy="3525"/>
            </a:xfrm>
            <a:custGeom>
              <a:avLst/>
              <a:gdLst/>
              <a:ahLst/>
              <a:cxnLst/>
              <a:rect l="l" t="t" r="r" b="b"/>
              <a:pathLst>
                <a:path w="519" h="141" extrusionOk="0">
                  <a:moveTo>
                    <a:pt x="518" y="1"/>
                  </a:moveTo>
                  <a:cubicBezTo>
                    <a:pt x="339" y="1"/>
                    <a:pt x="180" y="21"/>
                    <a:pt x="1" y="21"/>
                  </a:cubicBezTo>
                  <a:lnTo>
                    <a:pt x="1" y="140"/>
                  </a:lnTo>
                  <a:cubicBezTo>
                    <a:pt x="37" y="140"/>
                    <a:pt x="73" y="141"/>
                    <a:pt x="110" y="141"/>
                  </a:cubicBezTo>
                  <a:cubicBezTo>
                    <a:pt x="257" y="141"/>
                    <a:pt x="407" y="128"/>
                    <a:pt x="5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2705200" y="1333075"/>
              <a:ext cx="13950" cy="3650"/>
            </a:xfrm>
            <a:custGeom>
              <a:avLst/>
              <a:gdLst/>
              <a:ahLst/>
              <a:cxnLst/>
              <a:rect l="l" t="t" r="r" b="b"/>
              <a:pathLst>
                <a:path w="558" h="146" extrusionOk="0">
                  <a:moveTo>
                    <a:pt x="286" y="1"/>
                  </a:moveTo>
                  <a:cubicBezTo>
                    <a:pt x="194" y="1"/>
                    <a:pt x="100" y="46"/>
                    <a:pt x="0" y="125"/>
                  </a:cubicBezTo>
                  <a:cubicBezTo>
                    <a:pt x="179" y="125"/>
                    <a:pt x="378" y="145"/>
                    <a:pt x="557" y="145"/>
                  </a:cubicBezTo>
                  <a:cubicBezTo>
                    <a:pt x="468" y="46"/>
                    <a:pt x="378" y="1"/>
                    <a:pt x="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2722100" y="1333150"/>
              <a:ext cx="14450" cy="7050"/>
            </a:xfrm>
            <a:custGeom>
              <a:avLst/>
              <a:gdLst/>
              <a:ahLst/>
              <a:cxnLst/>
              <a:rect l="l" t="t" r="r" b="b"/>
              <a:pathLst>
                <a:path w="578" h="282" extrusionOk="0">
                  <a:moveTo>
                    <a:pt x="379" y="1"/>
                  </a:moveTo>
                  <a:cubicBezTo>
                    <a:pt x="248" y="1"/>
                    <a:pt x="120" y="36"/>
                    <a:pt x="1" y="142"/>
                  </a:cubicBezTo>
                  <a:lnTo>
                    <a:pt x="41" y="182"/>
                  </a:lnTo>
                  <a:cubicBezTo>
                    <a:pt x="130" y="242"/>
                    <a:pt x="220" y="281"/>
                    <a:pt x="304" y="281"/>
                  </a:cubicBezTo>
                  <a:cubicBezTo>
                    <a:pt x="389" y="281"/>
                    <a:pt x="468" y="242"/>
                    <a:pt x="538" y="142"/>
                  </a:cubicBezTo>
                  <a:cubicBezTo>
                    <a:pt x="538" y="82"/>
                    <a:pt x="578" y="62"/>
                    <a:pt x="578" y="23"/>
                  </a:cubicBezTo>
                  <a:cubicBezTo>
                    <a:pt x="511" y="9"/>
                    <a:pt x="445" y="1"/>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2690275" y="1241925"/>
              <a:ext cx="7000" cy="6375"/>
            </a:xfrm>
            <a:custGeom>
              <a:avLst/>
              <a:gdLst/>
              <a:ahLst/>
              <a:cxnLst/>
              <a:rect l="l" t="t" r="r" b="b"/>
              <a:pathLst>
                <a:path w="280" h="255" extrusionOk="0">
                  <a:moveTo>
                    <a:pt x="140" y="0"/>
                  </a:moveTo>
                  <a:cubicBezTo>
                    <a:pt x="79" y="0"/>
                    <a:pt x="23" y="20"/>
                    <a:pt x="1" y="111"/>
                  </a:cubicBezTo>
                  <a:cubicBezTo>
                    <a:pt x="1" y="131"/>
                    <a:pt x="40" y="210"/>
                    <a:pt x="80" y="230"/>
                  </a:cubicBezTo>
                  <a:cubicBezTo>
                    <a:pt x="108" y="247"/>
                    <a:pt x="132" y="254"/>
                    <a:pt x="152" y="254"/>
                  </a:cubicBezTo>
                  <a:cubicBezTo>
                    <a:pt x="204" y="254"/>
                    <a:pt x="236" y="208"/>
                    <a:pt x="279" y="151"/>
                  </a:cubicBezTo>
                  <a:lnTo>
                    <a:pt x="279" y="11"/>
                  </a:lnTo>
                  <a:cubicBezTo>
                    <a:pt x="236" y="11"/>
                    <a:pt x="187"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2541575" y="1277000"/>
              <a:ext cx="6000" cy="5500"/>
            </a:xfrm>
            <a:custGeom>
              <a:avLst/>
              <a:gdLst/>
              <a:ahLst/>
              <a:cxnLst/>
              <a:rect l="l" t="t" r="r" b="b"/>
              <a:pathLst>
                <a:path w="240" h="220" extrusionOk="0">
                  <a:moveTo>
                    <a:pt x="140" y="1"/>
                  </a:moveTo>
                  <a:cubicBezTo>
                    <a:pt x="100" y="1"/>
                    <a:pt x="40" y="41"/>
                    <a:pt x="1" y="80"/>
                  </a:cubicBezTo>
                  <a:cubicBezTo>
                    <a:pt x="1" y="120"/>
                    <a:pt x="21" y="180"/>
                    <a:pt x="60" y="220"/>
                  </a:cubicBezTo>
                  <a:cubicBezTo>
                    <a:pt x="100" y="200"/>
                    <a:pt x="160" y="200"/>
                    <a:pt x="180" y="120"/>
                  </a:cubicBezTo>
                  <a:cubicBezTo>
                    <a:pt x="239" y="8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2556500" y="1359200"/>
              <a:ext cx="14450" cy="4050"/>
            </a:xfrm>
            <a:custGeom>
              <a:avLst/>
              <a:gdLst/>
              <a:ahLst/>
              <a:cxnLst/>
              <a:rect l="l" t="t" r="r" b="b"/>
              <a:pathLst>
                <a:path w="578" h="162" extrusionOk="0">
                  <a:moveTo>
                    <a:pt x="428" y="0"/>
                  </a:moveTo>
                  <a:cubicBezTo>
                    <a:pt x="280" y="0"/>
                    <a:pt x="135" y="45"/>
                    <a:pt x="0" y="134"/>
                  </a:cubicBezTo>
                  <a:cubicBezTo>
                    <a:pt x="75" y="149"/>
                    <a:pt x="149" y="161"/>
                    <a:pt x="222" y="161"/>
                  </a:cubicBezTo>
                  <a:cubicBezTo>
                    <a:pt x="345" y="161"/>
                    <a:pt x="465" y="127"/>
                    <a:pt x="577" y="15"/>
                  </a:cubicBezTo>
                  <a:cubicBezTo>
                    <a:pt x="528" y="5"/>
                    <a:pt x="478"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2523175" y="1284475"/>
              <a:ext cx="12950" cy="5075"/>
            </a:xfrm>
            <a:custGeom>
              <a:avLst/>
              <a:gdLst/>
              <a:ahLst/>
              <a:cxnLst/>
              <a:rect l="l" t="t" r="r" b="b"/>
              <a:pathLst>
                <a:path w="518" h="203" extrusionOk="0">
                  <a:moveTo>
                    <a:pt x="518" y="20"/>
                  </a:moveTo>
                  <a:cubicBezTo>
                    <a:pt x="339" y="40"/>
                    <a:pt x="120" y="0"/>
                    <a:pt x="1" y="199"/>
                  </a:cubicBezTo>
                  <a:cubicBezTo>
                    <a:pt x="54" y="199"/>
                    <a:pt x="107" y="202"/>
                    <a:pt x="158" y="202"/>
                  </a:cubicBezTo>
                  <a:cubicBezTo>
                    <a:pt x="300" y="202"/>
                    <a:pt x="430" y="181"/>
                    <a:pt x="518"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2531125" y="1332550"/>
              <a:ext cx="9475" cy="9625"/>
            </a:xfrm>
            <a:custGeom>
              <a:avLst/>
              <a:gdLst/>
              <a:ahLst/>
              <a:cxnLst/>
              <a:rect l="l" t="t" r="r" b="b"/>
              <a:pathLst>
                <a:path w="379" h="385" extrusionOk="0">
                  <a:moveTo>
                    <a:pt x="303" y="1"/>
                  </a:moveTo>
                  <a:cubicBezTo>
                    <a:pt x="198" y="1"/>
                    <a:pt x="81" y="39"/>
                    <a:pt x="1" y="166"/>
                  </a:cubicBezTo>
                  <a:cubicBezTo>
                    <a:pt x="1" y="246"/>
                    <a:pt x="21" y="305"/>
                    <a:pt x="21" y="385"/>
                  </a:cubicBezTo>
                  <a:lnTo>
                    <a:pt x="200" y="385"/>
                  </a:lnTo>
                  <a:cubicBezTo>
                    <a:pt x="260" y="266"/>
                    <a:pt x="319" y="146"/>
                    <a:pt x="379" y="7"/>
                  </a:cubicBezTo>
                  <a:cubicBezTo>
                    <a:pt x="355" y="3"/>
                    <a:pt x="330" y="1"/>
                    <a:pt x="3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510250" y="1297900"/>
              <a:ext cx="8475" cy="4125"/>
            </a:xfrm>
            <a:custGeom>
              <a:avLst/>
              <a:gdLst/>
              <a:ahLst/>
              <a:cxnLst/>
              <a:rect l="l" t="t" r="r" b="b"/>
              <a:pathLst>
                <a:path w="339" h="165" extrusionOk="0">
                  <a:moveTo>
                    <a:pt x="339" y="0"/>
                  </a:moveTo>
                  <a:cubicBezTo>
                    <a:pt x="219" y="0"/>
                    <a:pt x="100" y="40"/>
                    <a:pt x="0" y="160"/>
                  </a:cubicBezTo>
                  <a:cubicBezTo>
                    <a:pt x="22" y="163"/>
                    <a:pt x="44" y="164"/>
                    <a:pt x="65" y="164"/>
                  </a:cubicBezTo>
                  <a:cubicBezTo>
                    <a:pt x="176" y="164"/>
                    <a:pt x="272" y="11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439125" y="1247175"/>
              <a:ext cx="2525" cy="2500"/>
            </a:xfrm>
            <a:custGeom>
              <a:avLst/>
              <a:gdLst/>
              <a:ahLst/>
              <a:cxnLst/>
              <a:rect l="l" t="t" r="r" b="b"/>
              <a:pathLst>
                <a:path w="101" h="100" extrusionOk="0">
                  <a:moveTo>
                    <a:pt x="80" y="0"/>
                  </a:moveTo>
                  <a:cubicBezTo>
                    <a:pt x="41" y="0"/>
                    <a:pt x="21" y="0"/>
                    <a:pt x="1" y="20"/>
                  </a:cubicBezTo>
                  <a:cubicBezTo>
                    <a:pt x="1" y="40"/>
                    <a:pt x="21" y="80"/>
                    <a:pt x="21" y="100"/>
                  </a:cubicBezTo>
                  <a:cubicBezTo>
                    <a:pt x="60" y="80"/>
                    <a:pt x="100" y="80"/>
                    <a:pt x="100" y="80"/>
                  </a:cubicBezTo>
                  <a:cubicBezTo>
                    <a:pt x="100" y="4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2493350" y="1307425"/>
              <a:ext cx="7975" cy="4425"/>
            </a:xfrm>
            <a:custGeom>
              <a:avLst/>
              <a:gdLst/>
              <a:ahLst/>
              <a:cxnLst/>
              <a:rect l="l" t="t" r="r" b="b"/>
              <a:pathLst>
                <a:path w="319" h="177" extrusionOk="0">
                  <a:moveTo>
                    <a:pt x="112" y="0"/>
                  </a:moveTo>
                  <a:cubicBezTo>
                    <a:pt x="76" y="0"/>
                    <a:pt x="38" y="6"/>
                    <a:pt x="0" y="17"/>
                  </a:cubicBezTo>
                  <a:cubicBezTo>
                    <a:pt x="40" y="77"/>
                    <a:pt x="119" y="117"/>
                    <a:pt x="179" y="176"/>
                  </a:cubicBezTo>
                  <a:cubicBezTo>
                    <a:pt x="206" y="176"/>
                    <a:pt x="241" y="168"/>
                    <a:pt x="273" y="168"/>
                  </a:cubicBezTo>
                  <a:cubicBezTo>
                    <a:pt x="290" y="168"/>
                    <a:pt x="305" y="170"/>
                    <a:pt x="318" y="176"/>
                  </a:cubicBezTo>
                  <a:cubicBezTo>
                    <a:pt x="289" y="46"/>
                    <a:pt x="208" y="0"/>
                    <a:pt x="1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2505775" y="1286275"/>
              <a:ext cx="9475" cy="3200"/>
            </a:xfrm>
            <a:custGeom>
              <a:avLst/>
              <a:gdLst/>
              <a:ahLst/>
              <a:cxnLst/>
              <a:rect l="l" t="t" r="r" b="b"/>
              <a:pathLst>
                <a:path w="379" h="128" extrusionOk="0">
                  <a:moveTo>
                    <a:pt x="176" y="0"/>
                  </a:moveTo>
                  <a:cubicBezTo>
                    <a:pt x="116" y="0"/>
                    <a:pt x="58" y="40"/>
                    <a:pt x="0" y="127"/>
                  </a:cubicBezTo>
                  <a:lnTo>
                    <a:pt x="378" y="127"/>
                  </a:lnTo>
                  <a:cubicBezTo>
                    <a:pt x="307" y="45"/>
                    <a:pt x="240"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2752950" y="1307350"/>
              <a:ext cx="7475" cy="7850"/>
            </a:xfrm>
            <a:custGeom>
              <a:avLst/>
              <a:gdLst/>
              <a:ahLst/>
              <a:cxnLst/>
              <a:rect l="l" t="t" r="r" b="b"/>
              <a:pathLst>
                <a:path w="299" h="314" extrusionOk="0">
                  <a:moveTo>
                    <a:pt x="199" y="0"/>
                  </a:moveTo>
                  <a:cubicBezTo>
                    <a:pt x="139" y="0"/>
                    <a:pt x="60" y="20"/>
                    <a:pt x="40" y="100"/>
                  </a:cubicBezTo>
                  <a:cubicBezTo>
                    <a:pt x="0" y="179"/>
                    <a:pt x="0" y="219"/>
                    <a:pt x="0" y="299"/>
                  </a:cubicBezTo>
                  <a:cubicBezTo>
                    <a:pt x="40" y="309"/>
                    <a:pt x="75" y="314"/>
                    <a:pt x="107" y="314"/>
                  </a:cubicBezTo>
                  <a:cubicBezTo>
                    <a:pt x="139" y="314"/>
                    <a:pt x="169" y="309"/>
                    <a:pt x="199" y="299"/>
                  </a:cubicBezTo>
                  <a:cubicBezTo>
                    <a:pt x="298" y="199"/>
                    <a:pt x="298"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2752950" y="1251650"/>
              <a:ext cx="5975" cy="7475"/>
            </a:xfrm>
            <a:custGeom>
              <a:avLst/>
              <a:gdLst/>
              <a:ahLst/>
              <a:cxnLst/>
              <a:rect l="l" t="t" r="r" b="b"/>
              <a:pathLst>
                <a:path w="239" h="299" extrusionOk="0">
                  <a:moveTo>
                    <a:pt x="199" y="0"/>
                  </a:moveTo>
                  <a:cubicBezTo>
                    <a:pt x="139" y="20"/>
                    <a:pt x="80" y="60"/>
                    <a:pt x="0" y="120"/>
                  </a:cubicBezTo>
                  <a:cubicBezTo>
                    <a:pt x="60" y="219"/>
                    <a:pt x="100" y="299"/>
                    <a:pt x="239" y="299"/>
                  </a:cubicBezTo>
                  <a:cubicBezTo>
                    <a:pt x="239" y="199"/>
                    <a:pt x="19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2757925" y="1307150"/>
              <a:ext cx="4500" cy="8175"/>
            </a:xfrm>
            <a:custGeom>
              <a:avLst/>
              <a:gdLst/>
              <a:ahLst/>
              <a:cxnLst/>
              <a:rect l="l" t="t" r="r" b="b"/>
              <a:pathLst>
                <a:path w="180" h="327" extrusionOk="0">
                  <a:moveTo>
                    <a:pt x="118" y="0"/>
                  </a:moveTo>
                  <a:cubicBezTo>
                    <a:pt x="74" y="0"/>
                    <a:pt x="42" y="14"/>
                    <a:pt x="0" y="28"/>
                  </a:cubicBezTo>
                  <a:lnTo>
                    <a:pt x="0" y="327"/>
                  </a:lnTo>
                  <a:lnTo>
                    <a:pt x="179" y="327"/>
                  </a:lnTo>
                  <a:lnTo>
                    <a:pt x="179" y="8"/>
                  </a:lnTo>
                  <a:cubicBezTo>
                    <a:pt x="156" y="3"/>
                    <a:pt x="136"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2766375" y="1305350"/>
              <a:ext cx="8475" cy="5125"/>
            </a:xfrm>
            <a:custGeom>
              <a:avLst/>
              <a:gdLst/>
              <a:ahLst/>
              <a:cxnLst/>
              <a:rect l="l" t="t" r="r" b="b"/>
              <a:pathLst>
                <a:path w="339" h="205" extrusionOk="0">
                  <a:moveTo>
                    <a:pt x="338" y="1"/>
                  </a:moveTo>
                  <a:lnTo>
                    <a:pt x="338" y="1"/>
                  </a:lnTo>
                  <a:cubicBezTo>
                    <a:pt x="239" y="41"/>
                    <a:pt x="120" y="41"/>
                    <a:pt x="0" y="60"/>
                  </a:cubicBezTo>
                  <a:cubicBezTo>
                    <a:pt x="62" y="158"/>
                    <a:pt x="120" y="204"/>
                    <a:pt x="173" y="204"/>
                  </a:cubicBezTo>
                  <a:cubicBezTo>
                    <a:pt x="238" y="204"/>
                    <a:pt x="294" y="133"/>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2761900" y="1342150"/>
              <a:ext cx="5000" cy="5500"/>
            </a:xfrm>
            <a:custGeom>
              <a:avLst/>
              <a:gdLst/>
              <a:ahLst/>
              <a:cxnLst/>
              <a:rect l="l" t="t" r="r" b="b"/>
              <a:pathLst>
                <a:path w="200" h="220" extrusionOk="0">
                  <a:moveTo>
                    <a:pt x="0" y="1"/>
                  </a:moveTo>
                  <a:cubicBezTo>
                    <a:pt x="20" y="100"/>
                    <a:pt x="0" y="180"/>
                    <a:pt x="100" y="220"/>
                  </a:cubicBezTo>
                  <a:cubicBezTo>
                    <a:pt x="139" y="160"/>
                    <a:pt x="159"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2272025" y="1289825"/>
              <a:ext cx="8500" cy="4275"/>
            </a:xfrm>
            <a:custGeom>
              <a:avLst/>
              <a:gdLst/>
              <a:ahLst/>
              <a:cxnLst/>
              <a:rect l="l" t="t" r="r" b="b"/>
              <a:pathLst>
                <a:path w="340" h="171" extrusionOk="0">
                  <a:moveTo>
                    <a:pt x="272" y="0"/>
                  </a:moveTo>
                  <a:cubicBezTo>
                    <a:pt x="152" y="0"/>
                    <a:pt x="34" y="47"/>
                    <a:pt x="1" y="164"/>
                  </a:cubicBezTo>
                  <a:cubicBezTo>
                    <a:pt x="25" y="168"/>
                    <a:pt x="50" y="171"/>
                    <a:pt x="76" y="171"/>
                  </a:cubicBezTo>
                  <a:cubicBezTo>
                    <a:pt x="180" y="171"/>
                    <a:pt x="291" y="132"/>
                    <a:pt x="339" y="5"/>
                  </a:cubicBezTo>
                  <a:cubicBezTo>
                    <a:pt x="317" y="2"/>
                    <a:pt x="294" y="0"/>
                    <a:pt x="2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2239700" y="1282825"/>
              <a:ext cx="11975" cy="7650"/>
            </a:xfrm>
            <a:custGeom>
              <a:avLst/>
              <a:gdLst/>
              <a:ahLst/>
              <a:cxnLst/>
              <a:rect l="l" t="t" r="r" b="b"/>
              <a:pathLst>
                <a:path w="479" h="306" extrusionOk="0">
                  <a:moveTo>
                    <a:pt x="221" y="0"/>
                  </a:moveTo>
                  <a:cubicBezTo>
                    <a:pt x="176" y="0"/>
                    <a:pt x="130" y="10"/>
                    <a:pt x="80" y="27"/>
                  </a:cubicBezTo>
                  <a:cubicBezTo>
                    <a:pt x="1" y="86"/>
                    <a:pt x="1" y="166"/>
                    <a:pt x="41" y="225"/>
                  </a:cubicBezTo>
                  <a:lnTo>
                    <a:pt x="41" y="305"/>
                  </a:lnTo>
                  <a:cubicBezTo>
                    <a:pt x="180" y="285"/>
                    <a:pt x="279" y="285"/>
                    <a:pt x="399" y="265"/>
                  </a:cubicBezTo>
                  <a:cubicBezTo>
                    <a:pt x="478" y="206"/>
                    <a:pt x="478" y="146"/>
                    <a:pt x="419" y="66"/>
                  </a:cubicBezTo>
                  <a:cubicBezTo>
                    <a:pt x="349" y="20"/>
                    <a:pt x="286" y="0"/>
                    <a:pt x="2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2249650" y="1283275"/>
              <a:ext cx="8475" cy="6200"/>
            </a:xfrm>
            <a:custGeom>
              <a:avLst/>
              <a:gdLst/>
              <a:ahLst/>
              <a:cxnLst/>
              <a:rect l="l" t="t" r="r" b="b"/>
              <a:pathLst>
                <a:path w="339" h="248" extrusionOk="0">
                  <a:moveTo>
                    <a:pt x="181" y="1"/>
                  </a:moveTo>
                  <a:cubicBezTo>
                    <a:pt x="126" y="1"/>
                    <a:pt x="73" y="25"/>
                    <a:pt x="21" y="88"/>
                  </a:cubicBezTo>
                  <a:cubicBezTo>
                    <a:pt x="21" y="148"/>
                    <a:pt x="1" y="188"/>
                    <a:pt x="1" y="247"/>
                  </a:cubicBezTo>
                  <a:cubicBezTo>
                    <a:pt x="120" y="247"/>
                    <a:pt x="239" y="247"/>
                    <a:pt x="339" y="128"/>
                  </a:cubicBezTo>
                  <a:lnTo>
                    <a:pt x="339" y="48"/>
                  </a:lnTo>
                  <a:cubicBezTo>
                    <a:pt x="283" y="20"/>
                    <a:pt x="231"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2172075" y="1357575"/>
              <a:ext cx="5000" cy="7000"/>
            </a:xfrm>
            <a:custGeom>
              <a:avLst/>
              <a:gdLst/>
              <a:ahLst/>
              <a:cxnLst/>
              <a:rect l="l" t="t" r="r" b="b"/>
              <a:pathLst>
                <a:path w="200" h="280" extrusionOk="0">
                  <a:moveTo>
                    <a:pt x="100" y="1"/>
                  </a:moveTo>
                  <a:cubicBezTo>
                    <a:pt x="0" y="100"/>
                    <a:pt x="0" y="180"/>
                    <a:pt x="100" y="279"/>
                  </a:cubicBezTo>
                  <a:lnTo>
                    <a:pt x="160" y="199"/>
                  </a:lnTo>
                  <a:cubicBezTo>
                    <a:pt x="199" y="160"/>
                    <a:pt x="199" y="140"/>
                    <a:pt x="160" y="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2420725" y="1542950"/>
              <a:ext cx="170125" cy="71850"/>
            </a:xfrm>
            <a:custGeom>
              <a:avLst/>
              <a:gdLst/>
              <a:ahLst/>
              <a:cxnLst/>
              <a:rect l="l" t="t" r="r" b="b"/>
              <a:pathLst>
                <a:path w="6805" h="2874" extrusionOk="0">
                  <a:moveTo>
                    <a:pt x="5573" y="858"/>
                  </a:moveTo>
                  <a:cubicBezTo>
                    <a:pt x="5433" y="928"/>
                    <a:pt x="5289" y="1005"/>
                    <a:pt x="5133" y="1080"/>
                  </a:cubicBezTo>
                  <a:cubicBezTo>
                    <a:pt x="5286" y="1000"/>
                    <a:pt x="5431" y="926"/>
                    <a:pt x="5573" y="858"/>
                  </a:cubicBezTo>
                  <a:close/>
                  <a:moveTo>
                    <a:pt x="6471" y="0"/>
                  </a:moveTo>
                  <a:cubicBezTo>
                    <a:pt x="6374" y="0"/>
                    <a:pt x="6271" y="38"/>
                    <a:pt x="6167" y="85"/>
                  </a:cubicBezTo>
                  <a:cubicBezTo>
                    <a:pt x="5571" y="244"/>
                    <a:pt x="4994" y="523"/>
                    <a:pt x="4417" y="781"/>
                  </a:cubicBezTo>
                  <a:cubicBezTo>
                    <a:pt x="2985" y="1418"/>
                    <a:pt x="1493" y="1935"/>
                    <a:pt x="1" y="2393"/>
                  </a:cubicBezTo>
                  <a:cubicBezTo>
                    <a:pt x="1" y="2532"/>
                    <a:pt x="1" y="2671"/>
                    <a:pt x="100" y="2771"/>
                  </a:cubicBezTo>
                  <a:cubicBezTo>
                    <a:pt x="277" y="2843"/>
                    <a:pt x="450" y="2874"/>
                    <a:pt x="619" y="2874"/>
                  </a:cubicBezTo>
                  <a:cubicBezTo>
                    <a:pt x="963" y="2874"/>
                    <a:pt x="1292" y="2745"/>
                    <a:pt x="1612" y="2572"/>
                  </a:cubicBezTo>
                  <a:cubicBezTo>
                    <a:pt x="1811" y="2492"/>
                    <a:pt x="1970" y="2413"/>
                    <a:pt x="2149" y="2313"/>
                  </a:cubicBezTo>
                  <a:cubicBezTo>
                    <a:pt x="2152" y="2314"/>
                    <a:pt x="2155" y="2314"/>
                    <a:pt x="2158" y="2314"/>
                  </a:cubicBezTo>
                  <a:cubicBezTo>
                    <a:pt x="2223" y="2314"/>
                    <a:pt x="2296" y="2185"/>
                    <a:pt x="2366" y="2185"/>
                  </a:cubicBezTo>
                  <a:cubicBezTo>
                    <a:pt x="2401" y="2185"/>
                    <a:pt x="2435" y="2217"/>
                    <a:pt x="2467" y="2313"/>
                  </a:cubicBezTo>
                  <a:cubicBezTo>
                    <a:pt x="2547" y="2432"/>
                    <a:pt x="2467" y="2592"/>
                    <a:pt x="2547" y="2711"/>
                  </a:cubicBezTo>
                  <a:cubicBezTo>
                    <a:pt x="3940" y="2333"/>
                    <a:pt x="5193" y="1617"/>
                    <a:pt x="6526" y="1120"/>
                  </a:cubicBezTo>
                  <a:cubicBezTo>
                    <a:pt x="6804" y="921"/>
                    <a:pt x="6804" y="722"/>
                    <a:pt x="6486" y="582"/>
                  </a:cubicBezTo>
                  <a:cubicBezTo>
                    <a:pt x="6334" y="582"/>
                    <a:pt x="6192" y="609"/>
                    <a:pt x="6053" y="652"/>
                  </a:cubicBezTo>
                  <a:lnTo>
                    <a:pt x="6053" y="652"/>
                  </a:lnTo>
                  <a:cubicBezTo>
                    <a:pt x="6239" y="585"/>
                    <a:pt x="6426" y="533"/>
                    <a:pt x="6625" y="503"/>
                  </a:cubicBezTo>
                  <a:cubicBezTo>
                    <a:pt x="6724" y="423"/>
                    <a:pt x="6784" y="324"/>
                    <a:pt x="6764" y="185"/>
                  </a:cubicBezTo>
                  <a:cubicBezTo>
                    <a:pt x="6680" y="48"/>
                    <a:pt x="6579" y="0"/>
                    <a:pt x="64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2639550" y="1487375"/>
              <a:ext cx="151200" cy="48925"/>
            </a:xfrm>
            <a:custGeom>
              <a:avLst/>
              <a:gdLst/>
              <a:ahLst/>
              <a:cxnLst/>
              <a:rect l="l" t="t" r="r" b="b"/>
              <a:pathLst>
                <a:path w="6048" h="1957" extrusionOk="0">
                  <a:moveTo>
                    <a:pt x="5272" y="1"/>
                  </a:moveTo>
                  <a:cubicBezTo>
                    <a:pt x="5217" y="1"/>
                    <a:pt x="5163" y="20"/>
                    <a:pt x="5113" y="60"/>
                  </a:cubicBezTo>
                  <a:cubicBezTo>
                    <a:pt x="4631" y="351"/>
                    <a:pt x="4342" y="495"/>
                    <a:pt x="4097" y="495"/>
                  </a:cubicBezTo>
                  <a:cubicBezTo>
                    <a:pt x="3856" y="495"/>
                    <a:pt x="3658" y="356"/>
                    <a:pt x="3362" y="80"/>
                  </a:cubicBezTo>
                  <a:cubicBezTo>
                    <a:pt x="3323" y="120"/>
                    <a:pt x="3243" y="120"/>
                    <a:pt x="3203" y="120"/>
                  </a:cubicBezTo>
                  <a:cubicBezTo>
                    <a:pt x="2925" y="239"/>
                    <a:pt x="2626" y="359"/>
                    <a:pt x="2348" y="478"/>
                  </a:cubicBezTo>
                  <a:cubicBezTo>
                    <a:pt x="2109" y="677"/>
                    <a:pt x="1771" y="737"/>
                    <a:pt x="1473" y="836"/>
                  </a:cubicBezTo>
                  <a:cubicBezTo>
                    <a:pt x="1333" y="975"/>
                    <a:pt x="1134" y="975"/>
                    <a:pt x="935" y="975"/>
                  </a:cubicBezTo>
                  <a:cubicBezTo>
                    <a:pt x="836" y="1115"/>
                    <a:pt x="737" y="1154"/>
                    <a:pt x="577" y="1154"/>
                  </a:cubicBezTo>
                  <a:lnTo>
                    <a:pt x="1" y="1453"/>
                  </a:lnTo>
                  <a:cubicBezTo>
                    <a:pt x="148" y="1619"/>
                    <a:pt x="193" y="1956"/>
                    <a:pt x="485" y="1956"/>
                  </a:cubicBezTo>
                  <a:cubicBezTo>
                    <a:pt x="508" y="1956"/>
                    <a:pt x="532" y="1954"/>
                    <a:pt x="558" y="1950"/>
                  </a:cubicBezTo>
                  <a:cubicBezTo>
                    <a:pt x="836" y="1910"/>
                    <a:pt x="1115" y="1771"/>
                    <a:pt x="1353" y="1672"/>
                  </a:cubicBezTo>
                  <a:cubicBezTo>
                    <a:pt x="1401" y="1655"/>
                    <a:pt x="1437" y="1647"/>
                    <a:pt x="1465" y="1647"/>
                  </a:cubicBezTo>
                  <a:cubicBezTo>
                    <a:pt x="1603" y="1647"/>
                    <a:pt x="1546" y="1818"/>
                    <a:pt x="1612" y="1851"/>
                  </a:cubicBezTo>
                  <a:cubicBezTo>
                    <a:pt x="3004" y="1373"/>
                    <a:pt x="4357" y="876"/>
                    <a:pt x="5769" y="418"/>
                  </a:cubicBezTo>
                  <a:cubicBezTo>
                    <a:pt x="5829" y="359"/>
                    <a:pt x="5889" y="319"/>
                    <a:pt x="6008" y="259"/>
                  </a:cubicBezTo>
                  <a:cubicBezTo>
                    <a:pt x="6048" y="180"/>
                    <a:pt x="6048" y="120"/>
                    <a:pt x="6008" y="40"/>
                  </a:cubicBezTo>
                  <a:cubicBezTo>
                    <a:pt x="6008" y="40"/>
                    <a:pt x="5988" y="20"/>
                    <a:pt x="5929" y="20"/>
                  </a:cubicBezTo>
                  <a:cubicBezTo>
                    <a:pt x="5889" y="20"/>
                    <a:pt x="5829" y="20"/>
                    <a:pt x="5789" y="60"/>
                  </a:cubicBezTo>
                  <a:lnTo>
                    <a:pt x="5431" y="60"/>
                  </a:lnTo>
                  <a:cubicBezTo>
                    <a:pt x="5382" y="20"/>
                    <a:pt x="5327" y="1"/>
                    <a:pt x="5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2604750" y="1523375"/>
              <a:ext cx="62675" cy="36525"/>
            </a:xfrm>
            <a:custGeom>
              <a:avLst/>
              <a:gdLst/>
              <a:ahLst/>
              <a:cxnLst/>
              <a:rect l="l" t="t" r="r" b="b"/>
              <a:pathLst>
                <a:path w="2507" h="1461" extrusionOk="0">
                  <a:moveTo>
                    <a:pt x="1468" y="1"/>
                  </a:moveTo>
                  <a:cubicBezTo>
                    <a:pt x="1445" y="1"/>
                    <a:pt x="1420" y="5"/>
                    <a:pt x="1393" y="13"/>
                  </a:cubicBezTo>
                  <a:cubicBezTo>
                    <a:pt x="1375" y="11"/>
                    <a:pt x="1358" y="10"/>
                    <a:pt x="1342" y="10"/>
                  </a:cubicBezTo>
                  <a:cubicBezTo>
                    <a:pt x="1169" y="10"/>
                    <a:pt x="1039" y="101"/>
                    <a:pt x="875" y="192"/>
                  </a:cubicBezTo>
                  <a:cubicBezTo>
                    <a:pt x="756" y="490"/>
                    <a:pt x="517" y="709"/>
                    <a:pt x="279" y="968"/>
                  </a:cubicBezTo>
                  <a:cubicBezTo>
                    <a:pt x="65" y="1214"/>
                    <a:pt x="1" y="1460"/>
                    <a:pt x="310" y="1460"/>
                  </a:cubicBezTo>
                  <a:cubicBezTo>
                    <a:pt x="375" y="1460"/>
                    <a:pt x="457" y="1449"/>
                    <a:pt x="557" y="1425"/>
                  </a:cubicBezTo>
                  <a:cubicBezTo>
                    <a:pt x="1233" y="1206"/>
                    <a:pt x="1910" y="968"/>
                    <a:pt x="2507" y="590"/>
                  </a:cubicBezTo>
                  <a:cubicBezTo>
                    <a:pt x="2387" y="371"/>
                    <a:pt x="2129" y="490"/>
                    <a:pt x="1950" y="391"/>
                  </a:cubicBezTo>
                  <a:cubicBezTo>
                    <a:pt x="1928" y="396"/>
                    <a:pt x="1909" y="398"/>
                    <a:pt x="1891" y="398"/>
                  </a:cubicBezTo>
                  <a:cubicBezTo>
                    <a:pt x="1665" y="398"/>
                    <a:pt x="1699" y="1"/>
                    <a:pt x="14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2575400" y="1528150"/>
              <a:ext cx="56725" cy="35350"/>
            </a:xfrm>
            <a:custGeom>
              <a:avLst/>
              <a:gdLst/>
              <a:ahLst/>
              <a:cxnLst/>
              <a:rect l="l" t="t" r="r" b="b"/>
              <a:pathLst>
                <a:path w="2269" h="1414" extrusionOk="0">
                  <a:moveTo>
                    <a:pt x="2089" y="1"/>
                  </a:moveTo>
                  <a:lnTo>
                    <a:pt x="2089" y="1"/>
                  </a:lnTo>
                  <a:cubicBezTo>
                    <a:pt x="1890" y="21"/>
                    <a:pt x="1691" y="1"/>
                    <a:pt x="1592" y="200"/>
                  </a:cubicBezTo>
                  <a:cubicBezTo>
                    <a:pt x="1579" y="344"/>
                    <a:pt x="1514" y="410"/>
                    <a:pt x="1414" y="410"/>
                  </a:cubicBezTo>
                  <a:cubicBezTo>
                    <a:pt x="1362" y="410"/>
                    <a:pt x="1301" y="393"/>
                    <a:pt x="1234" y="359"/>
                  </a:cubicBezTo>
                  <a:cubicBezTo>
                    <a:pt x="796" y="399"/>
                    <a:pt x="398" y="498"/>
                    <a:pt x="0" y="697"/>
                  </a:cubicBezTo>
                  <a:cubicBezTo>
                    <a:pt x="160" y="717"/>
                    <a:pt x="418" y="677"/>
                    <a:pt x="537" y="896"/>
                  </a:cubicBezTo>
                  <a:cubicBezTo>
                    <a:pt x="637" y="1015"/>
                    <a:pt x="796" y="1095"/>
                    <a:pt x="915" y="1174"/>
                  </a:cubicBezTo>
                  <a:cubicBezTo>
                    <a:pt x="1035" y="1234"/>
                    <a:pt x="1114" y="1373"/>
                    <a:pt x="1234" y="1413"/>
                  </a:cubicBezTo>
                  <a:cubicBezTo>
                    <a:pt x="1413" y="1413"/>
                    <a:pt x="1612" y="1413"/>
                    <a:pt x="1771" y="1234"/>
                  </a:cubicBezTo>
                  <a:cubicBezTo>
                    <a:pt x="1472" y="1174"/>
                    <a:pt x="1293" y="1015"/>
                    <a:pt x="1671" y="836"/>
                  </a:cubicBezTo>
                  <a:cubicBezTo>
                    <a:pt x="2069" y="637"/>
                    <a:pt x="2268" y="438"/>
                    <a:pt x="2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2541575" y="1529150"/>
              <a:ext cx="24400" cy="13650"/>
            </a:xfrm>
            <a:custGeom>
              <a:avLst/>
              <a:gdLst/>
              <a:ahLst/>
              <a:cxnLst/>
              <a:rect l="l" t="t" r="r" b="b"/>
              <a:pathLst>
                <a:path w="976" h="546" extrusionOk="0">
                  <a:moveTo>
                    <a:pt x="498" y="1"/>
                  </a:moveTo>
                  <a:lnTo>
                    <a:pt x="498" y="1"/>
                  </a:lnTo>
                  <a:cubicBezTo>
                    <a:pt x="558" y="359"/>
                    <a:pt x="80" y="180"/>
                    <a:pt x="1" y="498"/>
                  </a:cubicBezTo>
                  <a:cubicBezTo>
                    <a:pt x="92" y="531"/>
                    <a:pt x="175" y="545"/>
                    <a:pt x="251" y="545"/>
                  </a:cubicBezTo>
                  <a:cubicBezTo>
                    <a:pt x="540" y="545"/>
                    <a:pt x="739" y="341"/>
                    <a:pt x="975" y="199"/>
                  </a:cubicBezTo>
                  <a:cubicBezTo>
                    <a:pt x="856" y="1"/>
                    <a:pt x="637" y="10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2511250" y="1541975"/>
              <a:ext cx="22900" cy="9075"/>
            </a:xfrm>
            <a:custGeom>
              <a:avLst/>
              <a:gdLst/>
              <a:ahLst/>
              <a:cxnLst/>
              <a:rect l="l" t="t" r="r" b="b"/>
              <a:pathLst>
                <a:path w="916" h="363" extrusionOk="0">
                  <a:moveTo>
                    <a:pt x="674" y="1"/>
                  </a:moveTo>
                  <a:cubicBezTo>
                    <a:pt x="483" y="1"/>
                    <a:pt x="296" y="176"/>
                    <a:pt x="0" y="363"/>
                  </a:cubicBezTo>
                  <a:cubicBezTo>
                    <a:pt x="79" y="347"/>
                    <a:pt x="153" y="342"/>
                    <a:pt x="224" y="342"/>
                  </a:cubicBezTo>
                  <a:cubicBezTo>
                    <a:pt x="340" y="342"/>
                    <a:pt x="446" y="356"/>
                    <a:pt x="541" y="356"/>
                  </a:cubicBezTo>
                  <a:cubicBezTo>
                    <a:pt x="682" y="356"/>
                    <a:pt x="800" y="327"/>
                    <a:pt x="895" y="184"/>
                  </a:cubicBezTo>
                  <a:cubicBezTo>
                    <a:pt x="915" y="164"/>
                    <a:pt x="876" y="64"/>
                    <a:pt x="836" y="45"/>
                  </a:cubicBezTo>
                  <a:cubicBezTo>
                    <a:pt x="780" y="14"/>
                    <a:pt x="726" y="1"/>
                    <a:pt x="6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2606225" y="1532625"/>
              <a:ext cx="14950" cy="8700"/>
            </a:xfrm>
            <a:custGeom>
              <a:avLst/>
              <a:gdLst/>
              <a:ahLst/>
              <a:cxnLst/>
              <a:rect l="l" t="t" r="r" b="b"/>
              <a:pathLst>
                <a:path w="598" h="348" extrusionOk="0">
                  <a:moveTo>
                    <a:pt x="339" y="1"/>
                  </a:moveTo>
                  <a:cubicBezTo>
                    <a:pt x="200" y="60"/>
                    <a:pt x="100" y="120"/>
                    <a:pt x="1" y="160"/>
                  </a:cubicBezTo>
                  <a:cubicBezTo>
                    <a:pt x="95" y="281"/>
                    <a:pt x="189" y="347"/>
                    <a:pt x="295" y="347"/>
                  </a:cubicBezTo>
                  <a:cubicBezTo>
                    <a:pt x="346" y="347"/>
                    <a:pt x="400" y="332"/>
                    <a:pt x="458" y="299"/>
                  </a:cubicBezTo>
                  <a:cubicBezTo>
                    <a:pt x="518" y="239"/>
                    <a:pt x="598" y="160"/>
                    <a:pt x="558" y="100"/>
                  </a:cubicBezTo>
                  <a:cubicBezTo>
                    <a:pt x="498" y="41"/>
                    <a:pt x="39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2642525" y="863750"/>
              <a:ext cx="42300" cy="166125"/>
            </a:xfrm>
            <a:custGeom>
              <a:avLst/>
              <a:gdLst/>
              <a:ahLst/>
              <a:cxnLst/>
              <a:rect l="l" t="t" r="r" b="b"/>
              <a:pathLst>
                <a:path w="1692" h="6645" extrusionOk="0">
                  <a:moveTo>
                    <a:pt x="458" y="0"/>
                  </a:moveTo>
                  <a:cubicBezTo>
                    <a:pt x="1" y="418"/>
                    <a:pt x="538" y="1074"/>
                    <a:pt x="100" y="1512"/>
                  </a:cubicBezTo>
                  <a:cubicBezTo>
                    <a:pt x="21" y="1591"/>
                    <a:pt x="140" y="1651"/>
                    <a:pt x="140" y="1731"/>
                  </a:cubicBezTo>
                  <a:cubicBezTo>
                    <a:pt x="240" y="3083"/>
                    <a:pt x="200" y="4436"/>
                    <a:pt x="797" y="5689"/>
                  </a:cubicBezTo>
                  <a:cubicBezTo>
                    <a:pt x="876" y="5868"/>
                    <a:pt x="717" y="5968"/>
                    <a:pt x="618" y="6067"/>
                  </a:cubicBezTo>
                  <a:cubicBezTo>
                    <a:pt x="498" y="6226"/>
                    <a:pt x="498" y="6406"/>
                    <a:pt x="637" y="6585"/>
                  </a:cubicBezTo>
                  <a:cubicBezTo>
                    <a:pt x="717" y="6624"/>
                    <a:pt x="802" y="6644"/>
                    <a:pt x="886" y="6644"/>
                  </a:cubicBezTo>
                  <a:cubicBezTo>
                    <a:pt x="971" y="6644"/>
                    <a:pt x="1055" y="6624"/>
                    <a:pt x="1135" y="6585"/>
                  </a:cubicBezTo>
                  <a:cubicBezTo>
                    <a:pt x="1314" y="6485"/>
                    <a:pt x="1513" y="6386"/>
                    <a:pt x="1692" y="6266"/>
                  </a:cubicBezTo>
                  <a:cubicBezTo>
                    <a:pt x="1692" y="6127"/>
                    <a:pt x="1672" y="6028"/>
                    <a:pt x="1672" y="5908"/>
                  </a:cubicBezTo>
                  <a:cubicBezTo>
                    <a:pt x="1592" y="5749"/>
                    <a:pt x="1473" y="5689"/>
                    <a:pt x="1393" y="5550"/>
                  </a:cubicBezTo>
                  <a:cubicBezTo>
                    <a:pt x="1314" y="5391"/>
                    <a:pt x="1294" y="5212"/>
                    <a:pt x="1393" y="5033"/>
                  </a:cubicBezTo>
                  <a:cubicBezTo>
                    <a:pt x="1393" y="4953"/>
                    <a:pt x="1393" y="4894"/>
                    <a:pt x="1373" y="4814"/>
                  </a:cubicBezTo>
                  <a:cubicBezTo>
                    <a:pt x="1194" y="4635"/>
                    <a:pt x="996" y="4496"/>
                    <a:pt x="916" y="4237"/>
                  </a:cubicBezTo>
                  <a:cubicBezTo>
                    <a:pt x="876" y="4058"/>
                    <a:pt x="737" y="3919"/>
                    <a:pt x="677" y="3760"/>
                  </a:cubicBezTo>
                  <a:lnTo>
                    <a:pt x="677" y="2447"/>
                  </a:lnTo>
                  <a:cubicBezTo>
                    <a:pt x="737" y="2328"/>
                    <a:pt x="737" y="2188"/>
                    <a:pt x="677" y="2049"/>
                  </a:cubicBezTo>
                  <a:cubicBezTo>
                    <a:pt x="618" y="1910"/>
                    <a:pt x="618" y="1731"/>
                    <a:pt x="677" y="1572"/>
                  </a:cubicBezTo>
                  <a:cubicBezTo>
                    <a:pt x="637" y="1512"/>
                    <a:pt x="637" y="1452"/>
                    <a:pt x="618" y="1373"/>
                  </a:cubicBezTo>
                  <a:cubicBezTo>
                    <a:pt x="419" y="935"/>
                    <a:pt x="697" y="438"/>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2793225" y="995525"/>
              <a:ext cx="23400" cy="90050"/>
            </a:xfrm>
            <a:custGeom>
              <a:avLst/>
              <a:gdLst/>
              <a:ahLst/>
              <a:cxnLst/>
              <a:rect l="l" t="t" r="r" b="b"/>
              <a:pathLst>
                <a:path w="936" h="3602" extrusionOk="0">
                  <a:moveTo>
                    <a:pt x="537" y="1"/>
                  </a:moveTo>
                  <a:cubicBezTo>
                    <a:pt x="458" y="21"/>
                    <a:pt x="438" y="40"/>
                    <a:pt x="498" y="120"/>
                  </a:cubicBezTo>
                  <a:cubicBezTo>
                    <a:pt x="776" y="538"/>
                    <a:pt x="796" y="936"/>
                    <a:pt x="498" y="1353"/>
                  </a:cubicBezTo>
                  <a:cubicBezTo>
                    <a:pt x="378" y="1532"/>
                    <a:pt x="358" y="1692"/>
                    <a:pt x="498" y="1851"/>
                  </a:cubicBezTo>
                  <a:cubicBezTo>
                    <a:pt x="876" y="2328"/>
                    <a:pt x="319" y="2328"/>
                    <a:pt x="160" y="2547"/>
                  </a:cubicBezTo>
                  <a:cubicBezTo>
                    <a:pt x="0" y="2726"/>
                    <a:pt x="40" y="2905"/>
                    <a:pt x="160" y="3084"/>
                  </a:cubicBezTo>
                  <a:cubicBezTo>
                    <a:pt x="206" y="3077"/>
                    <a:pt x="250" y="3074"/>
                    <a:pt x="290" y="3074"/>
                  </a:cubicBezTo>
                  <a:cubicBezTo>
                    <a:pt x="592" y="3074"/>
                    <a:pt x="712" y="3268"/>
                    <a:pt x="677" y="3601"/>
                  </a:cubicBezTo>
                  <a:cubicBezTo>
                    <a:pt x="935" y="3422"/>
                    <a:pt x="816" y="3144"/>
                    <a:pt x="856" y="2905"/>
                  </a:cubicBezTo>
                  <a:cubicBezTo>
                    <a:pt x="796" y="2885"/>
                    <a:pt x="756" y="2825"/>
                    <a:pt x="756" y="2786"/>
                  </a:cubicBezTo>
                  <a:cubicBezTo>
                    <a:pt x="935" y="1851"/>
                    <a:pt x="856" y="916"/>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2677850" y="979650"/>
              <a:ext cx="84075" cy="15650"/>
            </a:xfrm>
            <a:custGeom>
              <a:avLst/>
              <a:gdLst/>
              <a:ahLst/>
              <a:cxnLst/>
              <a:rect l="l" t="t" r="r" b="b"/>
              <a:pathLst>
                <a:path w="3363" h="626" extrusionOk="0">
                  <a:moveTo>
                    <a:pt x="376" y="0"/>
                  </a:moveTo>
                  <a:cubicBezTo>
                    <a:pt x="244" y="0"/>
                    <a:pt x="125" y="58"/>
                    <a:pt x="20" y="198"/>
                  </a:cubicBezTo>
                  <a:cubicBezTo>
                    <a:pt x="20" y="258"/>
                    <a:pt x="0" y="278"/>
                    <a:pt x="0" y="317"/>
                  </a:cubicBezTo>
                  <a:cubicBezTo>
                    <a:pt x="20" y="377"/>
                    <a:pt x="20" y="397"/>
                    <a:pt x="40" y="457"/>
                  </a:cubicBezTo>
                  <a:cubicBezTo>
                    <a:pt x="120" y="496"/>
                    <a:pt x="199" y="556"/>
                    <a:pt x="279" y="576"/>
                  </a:cubicBezTo>
                  <a:cubicBezTo>
                    <a:pt x="448" y="616"/>
                    <a:pt x="622" y="626"/>
                    <a:pt x="796" y="626"/>
                  </a:cubicBezTo>
                  <a:cubicBezTo>
                    <a:pt x="970" y="626"/>
                    <a:pt x="1144" y="616"/>
                    <a:pt x="1313" y="616"/>
                  </a:cubicBezTo>
                  <a:cubicBezTo>
                    <a:pt x="1592" y="616"/>
                    <a:pt x="1870" y="616"/>
                    <a:pt x="2109" y="556"/>
                  </a:cubicBezTo>
                  <a:cubicBezTo>
                    <a:pt x="2328" y="496"/>
                    <a:pt x="2527" y="397"/>
                    <a:pt x="2765" y="397"/>
                  </a:cubicBezTo>
                  <a:cubicBezTo>
                    <a:pt x="2815" y="397"/>
                    <a:pt x="2867" y="399"/>
                    <a:pt x="2920" y="399"/>
                  </a:cubicBezTo>
                  <a:cubicBezTo>
                    <a:pt x="3079" y="399"/>
                    <a:pt x="3243" y="377"/>
                    <a:pt x="3362" y="198"/>
                  </a:cubicBezTo>
                  <a:cubicBezTo>
                    <a:pt x="3137" y="54"/>
                    <a:pt x="2903" y="16"/>
                    <a:pt x="2665" y="16"/>
                  </a:cubicBezTo>
                  <a:cubicBezTo>
                    <a:pt x="2407" y="16"/>
                    <a:pt x="2145" y="60"/>
                    <a:pt x="1888" y="60"/>
                  </a:cubicBezTo>
                  <a:cubicBezTo>
                    <a:pt x="1795" y="60"/>
                    <a:pt x="1703" y="55"/>
                    <a:pt x="1612" y="39"/>
                  </a:cubicBezTo>
                  <a:lnTo>
                    <a:pt x="1572" y="79"/>
                  </a:lnTo>
                  <a:cubicBezTo>
                    <a:pt x="1555" y="87"/>
                    <a:pt x="1542" y="92"/>
                    <a:pt x="1530" y="92"/>
                  </a:cubicBezTo>
                  <a:cubicBezTo>
                    <a:pt x="1512" y="92"/>
                    <a:pt x="1496" y="82"/>
                    <a:pt x="1472" y="59"/>
                  </a:cubicBezTo>
                  <a:cubicBezTo>
                    <a:pt x="1413" y="79"/>
                    <a:pt x="1333" y="79"/>
                    <a:pt x="1293" y="79"/>
                  </a:cubicBezTo>
                  <a:cubicBezTo>
                    <a:pt x="1208" y="150"/>
                    <a:pt x="1102" y="160"/>
                    <a:pt x="998" y="160"/>
                  </a:cubicBezTo>
                  <a:cubicBezTo>
                    <a:pt x="957" y="160"/>
                    <a:pt x="915" y="158"/>
                    <a:pt x="876" y="158"/>
                  </a:cubicBezTo>
                  <a:cubicBezTo>
                    <a:pt x="816" y="118"/>
                    <a:pt x="756" y="99"/>
                    <a:pt x="677" y="79"/>
                  </a:cubicBezTo>
                  <a:cubicBezTo>
                    <a:pt x="570" y="29"/>
                    <a:pt x="469" y="0"/>
                    <a:pt x="3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2705200" y="991425"/>
              <a:ext cx="35325" cy="12075"/>
            </a:xfrm>
            <a:custGeom>
              <a:avLst/>
              <a:gdLst/>
              <a:ahLst/>
              <a:cxnLst/>
              <a:rect l="l" t="t" r="r" b="b"/>
              <a:pathLst>
                <a:path w="1413" h="483" extrusionOk="0">
                  <a:moveTo>
                    <a:pt x="1178" y="1"/>
                  </a:moveTo>
                  <a:cubicBezTo>
                    <a:pt x="946" y="1"/>
                    <a:pt x="729" y="115"/>
                    <a:pt x="506" y="115"/>
                  </a:cubicBezTo>
                  <a:cubicBezTo>
                    <a:pt x="470" y="115"/>
                    <a:pt x="434" y="112"/>
                    <a:pt x="398" y="105"/>
                  </a:cubicBezTo>
                  <a:cubicBezTo>
                    <a:pt x="219" y="125"/>
                    <a:pt x="80" y="185"/>
                    <a:pt x="0" y="364"/>
                  </a:cubicBezTo>
                  <a:cubicBezTo>
                    <a:pt x="0" y="403"/>
                    <a:pt x="20" y="423"/>
                    <a:pt x="20" y="483"/>
                  </a:cubicBezTo>
                  <a:cubicBezTo>
                    <a:pt x="82" y="480"/>
                    <a:pt x="144" y="480"/>
                    <a:pt x="207" y="480"/>
                  </a:cubicBezTo>
                  <a:cubicBezTo>
                    <a:pt x="258" y="480"/>
                    <a:pt x="309" y="480"/>
                    <a:pt x="360" y="480"/>
                  </a:cubicBezTo>
                  <a:cubicBezTo>
                    <a:pt x="734" y="480"/>
                    <a:pt x="1108" y="460"/>
                    <a:pt x="1413" y="125"/>
                  </a:cubicBezTo>
                  <a:cubicBezTo>
                    <a:pt x="1393" y="105"/>
                    <a:pt x="1373" y="85"/>
                    <a:pt x="1353" y="25"/>
                  </a:cubicBezTo>
                  <a:cubicBezTo>
                    <a:pt x="1293" y="8"/>
                    <a:pt x="1235" y="1"/>
                    <a:pt x="11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2742500" y="985575"/>
              <a:ext cx="24875" cy="8975"/>
            </a:xfrm>
            <a:custGeom>
              <a:avLst/>
              <a:gdLst/>
              <a:ahLst/>
              <a:cxnLst/>
              <a:rect l="l" t="t" r="r" b="b"/>
              <a:pathLst>
                <a:path w="995" h="359" extrusionOk="0">
                  <a:moveTo>
                    <a:pt x="776" y="1"/>
                  </a:moveTo>
                  <a:cubicBezTo>
                    <a:pt x="557" y="1"/>
                    <a:pt x="358" y="21"/>
                    <a:pt x="120" y="41"/>
                  </a:cubicBezTo>
                  <a:cubicBezTo>
                    <a:pt x="0" y="239"/>
                    <a:pt x="199" y="259"/>
                    <a:pt x="299" y="359"/>
                  </a:cubicBezTo>
                  <a:lnTo>
                    <a:pt x="418" y="359"/>
                  </a:lnTo>
                  <a:cubicBezTo>
                    <a:pt x="455" y="313"/>
                    <a:pt x="492" y="296"/>
                    <a:pt x="529" y="296"/>
                  </a:cubicBezTo>
                  <a:cubicBezTo>
                    <a:pt x="572" y="296"/>
                    <a:pt x="614" y="318"/>
                    <a:pt x="657" y="339"/>
                  </a:cubicBezTo>
                  <a:cubicBezTo>
                    <a:pt x="756" y="239"/>
                    <a:pt x="995" y="200"/>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2762400" y="995250"/>
              <a:ext cx="21900" cy="7775"/>
            </a:xfrm>
            <a:custGeom>
              <a:avLst/>
              <a:gdLst/>
              <a:ahLst/>
              <a:cxnLst/>
              <a:rect l="l" t="t" r="r" b="b"/>
              <a:pathLst>
                <a:path w="876" h="311" extrusionOk="0">
                  <a:moveTo>
                    <a:pt x="435" y="1"/>
                  </a:moveTo>
                  <a:cubicBezTo>
                    <a:pt x="262" y="1"/>
                    <a:pt x="112" y="86"/>
                    <a:pt x="0" y="310"/>
                  </a:cubicBezTo>
                  <a:cubicBezTo>
                    <a:pt x="75" y="300"/>
                    <a:pt x="150" y="299"/>
                    <a:pt x="226" y="299"/>
                  </a:cubicBezTo>
                  <a:cubicBezTo>
                    <a:pt x="252" y="299"/>
                    <a:pt x="277" y="299"/>
                    <a:pt x="302" y="299"/>
                  </a:cubicBezTo>
                  <a:cubicBezTo>
                    <a:pt x="504" y="299"/>
                    <a:pt x="703" y="290"/>
                    <a:pt x="875" y="131"/>
                  </a:cubicBezTo>
                  <a:cubicBezTo>
                    <a:pt x="719" y="53"/>
                    <a:pt x="570" y="1"/>
                    <a:pt x="4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2670875" y="1020400"/>
              <a:ext cx="23900" cy="7975"/>
            </a:xfrm>
            <a:custGeom>
              <a:avLst/>
              <a:gdLst/>
              <a:ahLst/>
              <a:cxnLst/>
              <a:rect l="l" t="t" r="r" b="b"/>
              <a:pathLst>
                <a:path w="956" h="319" extrusionOk="0">
                  <a:moveTo>
                    <a:pt x="558" y="0"/>
                  </a:moveTo>
                  <a:cubicBezTo>
                    <a:pt x="299" y="20"/>
                    <a:pt x="100" y="80"/>
                    <a:pt x="1" y="319"/>
                  </a:cubicBezTo>
                  <a:cubicBezTo>
                    <a:pt x="319" y="259"/>
                    <a:pt x="657" y="239"/>
                    <a:pt x="956" y="20"/>
                  </a:cubicBezTo>
                  <a:cubicBezTo>
                    <a:pt x="836" y="20"/>
                    <a:pt x="677" y="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2723100" y="1007150"/>
              <a:ext cx="21900" cy="4900"/>
            </a:xfrm>
            <a:custGeom>
              <a:avLst/>
              <a:gdLst/>
              <a:ahLst/>
              <a:cxnLst/>
              <a:rect l="l" t="t" r="r" b="b"/>
              <a:pathLst>
                <a:path w="876" h="196" extrusionOk="0">
                  <a:moveTo>
                    <a:pt x="393" y="0"/>
                  </a:moveTo>
                  <a:cubicBezTo>
                    <a:pt x="245" y="0"/>
                    <a:pt x="106" y="38"/>
                    <a:pt x="1" y="192"/>
                  </a:cubicBezTo>
                  <a:cubicBezTo>
                    <a:pt x="86" y="192"/>
                    <a:pt x="171" y="195"/>
                    <a:pt x="256" y="195"/>
                  </a:cubicBezTo>
                  <a:cubicBezTo>
                    <a:pt x="468" y="195"/>
                    <a:pt x="677" y="175"/>
                    <a:pt x="876" y="33"/>
                  </a:cubicBezTo>
                  <a:lnTo>
                    <a:pt x="876" y="33"/>
                  </a:lnTo>
                  <a:cubicBezTo>
                    <a:pt x="859" y="34"/>
                    <a:pt x="843" y="35"/>
                    <a:pt x="826" y="35"/>
                  </a:cubicBezTo>
                  <a:cubicBezTo>
                    <a:pt x="685" y="35"/>
                    <a:pt x="535" y="0"/>
                    <a:pt x="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2672375" y="1002750"/>
              <a:ext cx="20900" cy="10200"/>
            </a:xfrm>
            <a:custGeom>
              <a:avLst/>
              <a:gdLst/>
              <a:ahLst/>
              <a:cxnLst/>
              <a:rect l="l" t="t" r="r" b="b"/>
              <a:pathLst>
                <a:path w="836" h="408" extrusionOk="0">
                  <a:moveTo>
                    <a:pt x="368" y="0"/>
                  </a:moveTo>
                  <a:cubicBezTo>
                    <a:pt x="244" y="0"/>
                    <a:pt x="120" y="40"/>
                    <a:pt x="0" y="129"/>
                  </a:cubicBezTo>
                  <a:cubicBezTo>
                    <a:pt x="40" y="408"/>
                    <a:pt x="239" y="348"/>
                    <a:pt x="438" y="368"/>
                  </a:cubicBezTo>
                  <a:cubicBezTo>
                    <a:pt x="597" y="348"/>
                    <a:pt x="736" y="328"/>
                    <a:pt x="836" y="209"/>
                  </a:cubicBezTo>
                  <a:cubicBezTo>
                    <a:pt x="796" y="169"/>
                    <a:pt x="776" y="129"/>
                    <a:pt x="736" y="109"/>
                  </a:cubicBezTo>
                  <a:cubicBezTo>
                    <a:pt x="617" y="40"/>
                    <a:pt x="493" y="0"/>
                    <a:pt x="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2731550" y="985675"/>
              <a:ext cx="17925" cy="8875"/>
            </a:xfrm>
            <a:custGeom>
              <a:avLst/>
              <a:gdLst/>
              <a:ahLst/>
              <a:cxnLst/>
              <a:rect l="l" t="t" r="r" b="b"/>
              <a:pathLst>
                <a:path w="717" h="355" extrusionOk="0">
                  <a:moveTo>
                    <a:pt x="294" y="1"/>
                  </a:moveTo>
                  <a:cubicBezTo>
                    <a:pt x="189" y="1"/>
                    <a:pt x="89" y="28"/>
                    <a:pt x="1" y="116"/>
                  </a:cubicBezTo>
                  <a:cubicBezTo>
                    <a:pt x="40" y="315"/>
                    <a:pt x="259" y="216"/>
                    <a:pt x="339" y="335"/>
                  </a:cubicBezTo>
                  <a:lnTo>
                    <a:pt x="359" y="355"/>
                  </a:lnTo>
                  <a:cubicBezTo>
                    <a:pt x="458" y="355"/>
                    <a:pt x="597" y="335"/>
                    <a:pt x="717" y="335"/>
                  </a:cubicBezTo>
                  <a:lnTo>
                    <a:pt x="558" y="37"/>
                  </a:lnTo>
                  <a:cubicBezTo>
                    <a:pt x="469" y="19"/>
                    <a:pt x="380" y="1"/>
                    <a:pt x="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2801675" y="976825"/>
              <a:ext cx="12450" cy="8775"/>
            </a:xfrm>
            <a:custGeom>
              <a:avLst/>
              <a:gdLst/>
              <a:ahLst/>
              <a:cxnLst/>
              <a:rect l="l" t="t" r="r" b="b"/>
              <a:pathLst>
                <a:path w="498" h="351" extrusionOk="0">
                  <a:moveTo>
                    <a:pt x="324" y="1"/>
                  </a:moveTo>
                  <a:cubicBezTo>
                    <a:pt x="196" y="1"/>
                    <a:pt x="84" y="33"/>
                    <a:pt x="1" y="172"/>
                  </a:cubicBezTo>
                  <a:cubicBezTo>
                    <a:pt x="40" y="251"/>
                    <a:pt x="100" y="291"/>
                    <a:pt x="180" y="351"/>
                  </a:cubicBezTo>
                  <a:lnTo>
                    <a:pt x="498" y="13"/>
                  </a:lnTo>
                  <a:cubicBezTo>
                    <a:pt x="438" y="7"/>
                    <a:pt x="380" y="1"/>
                    <a:pt x="3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2744975" y="1003050"/>
              <a:ext cx="17450" cy="5000"/>
            </a:xfrm>
            <a:custGeom>
              <a:avLst/>
              <a:gdLst/>
              <a:ahLst/>
              <a:cxnLst/>
              <a:rect l="l" t="t" r="r" b="b"/>
              <a:pathLst>
                <a:path w="698" h="200" extrusionOk="0">
                  <a:moveTo>
                    <a:pt x="388" y="1"/>
                  </a:moveTo>
                  <a:cubicBezTo>
                    <a:pt x="244" y="1"/>
                    <a:pt x="105" y="34"/>
                    <a:pt x="1" y="197"/>
                  </a:cubicBezTo>
                  <a:cubicBezTo>
                    <a:pt x="70" y="197"/>
                    <a:pt x="137" y="200"/>
                    <a:pt x="203" y="200"/>
                  </a:cubicBezTo>
                  <a:cubicBezTo>
                    <a:pt x="384" y="200"/>
                    <a:pt x="551" y="178"/>
                    <a:pt x="697" y="18"/>
                  </a:cubicBezTo>
                  <a:cubicBezTo>
                    <a:pt x="598" y="18"/>
                    <a:pt x="491" y="1"/>
                    <a:pt x="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2779800" y="981600"/>
              <a:ext cx="16425" cy="4125"/>
            </a:xfrm>
            <a:custGeom>
              <a:avLst/>
              <a:gdLst/>
              <a:ahLst/>
              <a:cxnLst/>
              <a:rect l="l" t="t" r="r" b="b"/>
              <a:pathLst>
                <a:path w="657" h="165" extrusionOk="0">
                  <a:moveTo>
                    <a:pt x="0" y="1"/>
                  </a:moveTo>
                  <a:cubicBezTo>
                    <a:pt x="110" y="110"/>
                    <a:pt x="214" y="165"/>
                    <a:pt x="321" y="165"/>
                  </a:cubicBezTo>
                  <a:cubicBezTo>
                    <a:pt x="428" y="165"/>
                    <a:pt x="537" y="11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2792225" y="994225"/>
              <a:ext cx="13950" cy="3825"/>
            </a:xfrm>
            <a:custGeom>
              <a:avLst/>
              <a:gdLst/>
              <a:ahLst/>
              <a:cxnLst/>
              <a:rect l="l" t="t" r="r" b="b"/>
              <a:pathLst>
                <a:path w="558" h="153" extrusionOk="0">
                  <a:moveTo>
                    <a:pt x="370" y="0"/>
                  </a:moveTo>
                  <a:cubicBezTo>
                    <a:pt x="237" y="0"/>
                    <a:pt x="109" y="30"/>
                    <a:pt x="1" y="152"/>
                  </a:cubicBezTo>
                  <a:lnTo>
                    <a:pt x="518" y="152"/>
                  </a:lnTo>
                  <a:cubicBezTo>
                    <a:pt x="518" y="92"/>
                    <a:pt x="518" y="73"/>
                    <a:pt x="558" y="13"/>
                  </a:cubicBezTo>
                  <a:cubicBezTo>
                    <a:pt x="495" y="7"/>
                    <a:pt x="432" y="0"/>
                    <a:pt x="3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2696750" y="1016100"/>
              <a:ext cx="14925" cy="4325"/>
            </a:xfrm>
            <a:custGeom>
              <a:avLst/>
              <a:gdLst/>
              <a:ahLst/>
              <a:cxnLst/>
              <a:rect l="l" t="t" r="r" b="b"/>
              <a:pathLst>
                <a:path w="597" h="173" extrusionOk="0">
                  <a:moveTo>
                    <a:pt x="347" y="0"/>
                  </a:moveTo>
                  <a:cubicBezTo>
                    <a:pt x="220" y="0"/>
                    <a:pt x="96" y="29"/>
                    <a:pt x="0" y="172"/>
                  </a:cubicBezTo>
                  <a:cubicBezTo>
                    <a:pt x="219" y="172"/>
                    <a:pt x="418" y="172"/>
                    <a:pt x="597" y="13"/>
                  </a:cubicBezTo>
                  <a:cubicBezTo>
                    <a:pt x="517" y="13"/>
                    <a:pt x="431"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2692275" y="1000175"/>
              <a:ext cx="13450" cy="7800"/>
            </a:xfrm>
            <a:custGeom>
              <a:avLst/>
              <a:gdLst/>
              <a:ahLst/>
              <a:cxnLst/>
              <a:rect l="l" t="t" r="r" b="b"/>
              <a:pathLst>
                <a:path w="538" h="312" extrusionOk="0">
                  <a:moveTo>
                    <a:pt x="253" y="1"/>
                  </a:moveTo>
                  <a:cubicBezTo>
                    <a:pt x="144" y="1"/>
                    <a:pt x="56" y="73"/>
                    <a:pt x="0" y="252"/>
                  </a:cubicBezTo>
                  <a:lnTo>
                    <a:pt x="20" y="312"/>
                  </a:lnTo>
                  <a:cubicBezTo>
                    <a:pt x="219" y="272"/>
                    <a:pt x="418" y="312"/>
                    <a:pt x="537" y="133"/>
                  </a:cubicBezTo>
                  <a:lnTo>
                    <a:pt x="537" y="113"/>
                  </a:lnTo>
                  <a:cubicBezTo>
                    <a:pt x="433" y="44"/>
                    <a:pt x="337"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2805150" y="985575"/>
              <a:ext cx="6000" cy="3025"/>
            </a:xfrm>
            <a:custGeom>
              <a:avLst/>
              <a:gdLst/>
              <a:ahLst/>
              <a:cxnLst/>
              <a:rect l="l" t="t" r="r" b="b"/>
              <a:pathLst>
                <a:path w="240" h="121" extrusionOk="0">
                  <a:moveTo>
                    <a:pt x="1" y="1"/>
                  </a:moveTo>
                  <a:lnTo>
                    <a:pt x="1" y="1"/>
                  </a:lnTo>
                  <a:cubicBezTo>
                    <a:pt x="60" y="41"/>
                    <a:pt x="140" y="100"/>
                    <a:pt x="180" y="120"/>
                  </a:cubicBezTo>
                  <a:cubicBezTo>
                    <a:pt x="180" y="100"/>
                    <a:pt x="200" y="60"/>
                    <a:pt x="240" y="41"/>
                  </a:cubicBezTo>
                  <a:cubicBezTo>
                    <a:pt x="160" y="21"/>
                    <a:pt x="80"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2714650" y="1011775"/>
              <a:ext cx="8475" cy="4175"/>
            </a:xfrm>
            <a:custGeom>
              <a:avLst/>
              <a:gdLst/>
              <a:ahLst/>
              <a:cxnLst/>
              <a:rect l="l" t="t" r="r" b="b"/>
              <a:pathLst>
                <a:path w="339" h="167" extrusionOk="0">
                  <a:moveTo>
                    <a:pt x="256" y="1"/>
                  </a:moveTo>
                  <a:cubicBezTo>
                    <a:pt x="147" y="1"/>
                    <a:pt x="48" y="39"/>
                    <a:pt x="0" y="166"/>
                  </a:cubicBezTo>
                  <a:cubicBezTo>
                    <a:pt x="120" y="166"/>
                    <a:pt x="279" y="146"/>
                    <a:pt x="339" y="7"/>
                  </a:cubicBezTo>
                  <a:cubicBezTo>
                    <a:pt x="311" y="3"/>
                    <a:pt x="283" y="1"/>
                    <a:pt x="2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2752950" y="992100"/>
              <a:ext cx="5975" cy="1950"/>
            </a:xfrm>
            <a:custGeom>
              <a:avLst/>
              <a:gdLst/>
              <a:ahLst/>
              <a:cxnLst/>
              <a:rect l="l" t="t" r="r" b="b"/>
              <a:pathLst>
                <a:path w="239" h="78" extrusionOk="0">
                  <a:moveTo>
                    <a:pt x="126" y="1"/>
                  </a:moveTo>
                  <a:cubicBezTo>
                    <a:pt x="84" y="1"/>
                    <a:pt x="42" y="25"/>
                    <a:pt x="0" y="78"/>
                  </a:cubicBezTo>
                  <a:cubicBezTo>
                    <a:pt x="80" y="78"/>
                    <a:pt x="159" y="78"/>
                    <a:pt x="239" y="58"/>
                  </a:cubicBezTo>
                  <a:cubicBezTo>
                    <a:pt x="201" y="20"/>
                    <a:pt x="164" y="1"/>
                    <a:pt x="1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2412275" y="1424225"/>
              <a:ext cx="101975" cy="53225"/>
            </a:xfrm>
            <a:custGeom>
              <a:avLst/>
              <a:gdLst/>
              <a:ahLst/>
              <a:cxnLst/>
              <a:rect l="l" t="t" r="r" b="b"/>
              <a:pathLst>
                <a:path w="4079" h="2129" extrusionOk="0">
                  <a:moveTo>
                    <a:pt x="3561" y="0"/>
                  </a:moveTo>
                  <a:cubicBezTo>
                    <a:pt x="2766" y="299"/>
                    <a:pt x="1870" y="318"/>
                    <a:pt x="1095" y="716"/>
                  </a:cubicBezTo>
                  <a:cubicBezTo>
                    <a:pt x="987" y="777"/>
                    <a:pt x="884" y="803"/>
                    <a:pt x="785" y="803"/>
                  </a:cubicBezTo>
                  <a:cubicBezTo>
                    <a:pt x="593" y="803"/>
                    <a:pt x="417" y="702"/>
                    <a:pt x="259" y="557"/>
                  </a:cubicBezTo>
                  <a:cubicBezTo>
                    <a:pt x="1" y="995"/>
                    <a:pt x="140" y="1492"/>
                    <a:pt x="140" y="1970"/>
                  </a:cubicBezTo>
                  <a:cubicBezTo>
                    <a:pt x="160" y="2029"/>
                    <a:pt x="200" y="2089"/>
                    <a:pt x="279" y="2129"/>
                  </a:cubicBezTo>
                  <a:cubicBezTo>
                    <a:pt x="379" y="2129"/>
                    <a:pt x="438" y="2109"/>
                    <a:pt x="498" y="2069"/>
                  </a:cubicBezTo>
                  <a:cubicBezTo>
                    <a:pt x="657" y="1791"/>
                    <a:pt x="836" y="1592"/>
                    <a:pt x="1174" y="1572"/>
                  </a:cubicBezTo>
                  <a:cubicBezTo>
                    <a:pt x="1751" y="1413"/>
                    <a:pt x="2368" y="1413"/>
                    <a:pt x="2865" y="1015"/>
                  </a:cubicBezTo>
                  <a:cubicBezTo>
                    <a:pt x="2945" y="875"/>
                    <a:pt x="3084" y="875"/>
                    <a:pt x="3203" y="856"/>
                  </a:cubicBezTo>
                  <a:cubicBezTo>
                    <a:pt x="3502" y="756"/>
                    <a:pt x="3840" y="756"/>
                    <a:pt x="4079" y="517"/>
                  </a:cubicBezTo>
                  <a:cubicBezTo>
                    <a:pt x="4059" y="199"/>
                    <a:pt x="3880" y="20"/>
                    <a:pt x="35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36525" y="1176550"/>
              <a:ext cx="16925" cy="7000"/>
            </a:xfrm>
            <a:custGeom>
              <a:avLst/>
              <a:gdLst/>
              <a:ahLst/>
              <a:cxnLst/>
              <a:rect l="l" t="t" r="r" b="b"/>
              <a:pathLst>
                <a:path w="677" h="280" extrusionOk="0">
                  <a:moveTo>
                    <a:pt x="429" y="0"/>
                  </a:moveTo>
                  <a:cubicBezTo>
                    <a:pt x="293" y="0"/>
                    <a:pt x="157" y="28"/>
                    <a:pt x="21" y="40"/>
                  </a:cubicBezTo>
                  <a:cubicBezTo>
                    <a:pt x="1" y="160"/>
                    <a:pt x="1" y="259"/>
                    <a:pt x="140" y="279"/>
                  </a:cubicBezTo>
                  <a:cubicBezTo>
                    <a:pt x="259" y="120"/>
                    <a:pt x="538" y="239"/>
                    <a:pt x="677" y="40"/>
                  </a:cubicBezTo>
                  <a:cubicBezTo>
                    <a:pt x="594" y="10"/>
                    <a:pt x="512" y="0"/>
                    <a:pt x="4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2723100" y="1336200"/>
              <a:ext cx="24900" cy="18575"/>
            </a:xfrm>
            <a:custGeom>
              <a:avLst/>
              <a:gdLst/>
              <a:ahLst/>
              <a:cxnLst/>
              <a:rect l="l" t="t" r="r" b="b"/>
              <a:pathLst>
                <a:path w="996" h="743" extrusionOk="0">
                  <a:moveTo>
                    <a:pt x="498" y="0"/>
                  </a:moveTo>
                  <a:cubicBezTo>
                    <a:pt x="339" y="20"/>
                    <a:pt x="180" y="20"/>
                    <a:pt x="1" y="40"/>
                  </a:cubicBezTo>
                  <a:cubicBezTo>
                    <a:pt x="1" y="159"/>
                    <a:pt x="1" y="259"/>
                    <a:pt x="40" y="398"/>
                  </a:cubicBezTo>
                  <a:cubicBezTo>
                    <a:pt x="80" y="438"/>
                    <a:pt x="80" y="517"/>
                    <a:pt x="40" y="557"/>
                  </a:cubicBezTo>
                  <a:cubicBezTo>
                    <a:pt x="179" y="664"/>
                    <a:pt x="341" y="742"/>
                    <a:pt x="492" y="742"/>
                  </a:cubicBezTo>
                  <a:cubicBezTo>
                    <a:pt x="622" y="742"/>
                    <a:pt x="744" y="684"/>
                    <a:pt x="836" y="537"/>
                  </a:cubicBezTo>
                  <a:cubicBezTo>
                    <a:pt x="995" y="299"/>
                    <a:pt x="796" y="6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2665400" y="1354800"/>
              <a:ext cx="53750" cy="19400"/>
            </a:xfrm>
            <a:custGeom>
              <a:avLst/>
              <a:gdLst/>
              <a:ahLst/>
              <a:cxnLst/>
              <a:rect l="l" t="t" r="r" b="b"/>
              <a:pathLst>
                <a:path w="2150" h="776" extrusionOk="0">
                  <a:moveTo>
                    <a:pt x="1514" y="0"/>
                  </a:moveTo>
                  <a:cubicBezTo>
                    <a:pt x="1337" y="0"/>
                    <a:pt x="1152" y="14"/>
                    <a:pt x="976" y="52"/>
                  </a:cubicBezTo>
                  <a:cubicBezTo>
                    <a:pt x="697" y="151"/>
                    <a:pt x="419" y="151"/>
                    <a:pt x="160" y="251"/>
                  </a:cubicBezTo>
                  <a:cubicBezTo>
                    <a:pt x="81" y="271"/>
                    <a:pt x="21" y="350"/>
                    <a:pt x="1" y="410"/>
                  </a:cubicBezTo>
                  <a:cubicBezTo>
                    <a:pt x="1" y="569"/>
                    <a:pt x="100" y="649"/>
                    <a:pt x="220" y="669"/>
                  </a:cubicBezTo>
                  <a:lnTo>
                    <a:pt x="220" y="768"/>
                  </a:lnTo>
                  <a:cubicBezTo>
                    <a:pt x="239" y="773"/>
                    <a:pt x="256" y="775"/>
                    <a:pt x="273" y="775"/>
                  </a:cubicBezTo>
                  <a:cubicBezTo>
                    <a:pt x="326" y="775"/>
                    <a:pt x="368" y="749"/>
                    <a:pt x="399" y="688"/>
                  </a:cubicBezTo>
                  <a:cubicBezTo>
                    <a:pt x="478" y="549"/>
                    <a:pt x="598" y="549"/>
                    <a:pt x="757" y="549"/>
                  </a:cubicBezTo>
                  <a:cubicBezTo>
                    <a:pt x="858" y="650"/>
                    <a:pt x="990" y="678"/>
                    <a:pt x="1139" y="678"/>
                  </a:cubicBezTo>
                  <a:cubicBezTo>
                    <a:pt x="1195" y="678"/>
                    <a:pt x="1254" y="674"/>
                    <a:pt x="1314" y="669"/>
                  </a:cubicBezTo>
                  <a:cubicBezTo>
                    <a:pt x="1493" y="489"/>
                    <a:pt x="1652" y="310"/>
                    <a:pt x="1950" y="310"/>
                  </a:cubicBezTo>
                  <a:cubicBezTo>
                    <a:pt x="2050" y="310"/>
                    <a:pt x="2149" y="211"/>
                    <a:pt x="2050" y="92"/>
                  </a:cubicBezTo>
                  <a:cubicBezTo>
                    <a:pt x="1990" y="52"/>
                    <a:pt x="1891" y="52"/>
                    <a:pt x="1811" y="12"/>
                  </a:cubicBezTo>
                  <a:cubicBezTo>
                    <a:pt x="1717" y="5"/>
                    <a:pt x="161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2674375" y="1347125"/>
              <a:ext cx="35825" cy="12475"/>
            </a:xfrm>
            <a:custGeom>
              <a:avLst/>
              <a:gdLst/>
              <a:ahLst/>
              <a:cxnLst/>
              <a:rect l="l" t="t" r="r" b="b"/>
              <a:pathLst>
                <a:path w="1433" h="499" extrusionOk="0">
                  <a:moveTo>
                    <a:pt x="597" y="1"/>
                  </a:moveTo>
                  <a:cubicBezTo>
                    <a:pt x="398" y="60"/>
                    <a:pt x="199" y="120"/>
                    <a:pt x="0" y="180"/>
                  </a:cubicBezTo>
                  <a:cubicBezTo>
                    <a:pt x="0" y="220"/>
                    <a:pt x="0" y="299"/>
                    <a:pt x="40" y="359"/>
                  </a:cubicBezTo>
                  <a:cubicBezTo>
                    <a:pt x="99" y="399"/>
                    <a:pt x="139" y="419"/>
                    <a:pt x="219" y="458"/>
                  </a:cubicBezTo>
                  <a:cubicBezTo>
                    <a:pt x="318" y="478"/>
                    <a:pt x="418" y="498"/>
                    <a:pt x="517" y="498"/>
                  </a:cubicBezTo>
                  <a:lnTo>
                    <a:pt x="617" y="498"/>
                  </a:lnTo>
                  <a:cubicBezTo>
                    <a:pt x="689" y="478"/>
                    <a:pt x="763" y="473"/>
                    <a:pt x="838" y="473"/>
                  </a:cubicBezTo>
                  <a:cubicBezTo>
                    <a:pt x="899" y="473"/>
                    <a:pt x="960" y="476"/>
                    <a:pt x="1020" y="476"/>
                  </a:cubicBezTo>
                  <a:cubicBezTo>
                    <a:pt x="1172" y="476"/>
                    <a:pt x="1316" y="456"/>
                    <a:pt x="1432" y="319"/>
                  </a:cubicBezTo>
                  <a:cubicBezTo>
                    <a:pt x="1432" y="279"/>
                    <a:pt x="1432" y="200"/>
                    <a:pt x="1412" y="180"/>
                  </a:cubicBezTo>
                  <a:cubicBezTo>
                    <a:pt x="1344" y="156"/>
                    <a:pt x="1274" y="149"/>
                    <a:pt x="1203" y="149"/>
                  </a:cubicBezTo>
                  <a:cubicBezTo>
                    <a:pt x="1122" y="149"/>
                    <a:pt x="1040" y="158"/>
                    <a:pt x="961" y="158"/>
                  </a:cubicBezTo>
                  <a:cubicBezTo>
                    <a:pt x="827" y="158"/>
                    <a:pt x="701" y="133"/>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2684300" y="1367975"/>
              <a:ext cx="12975" cy="8525"/>
            </a:xfrm>
            <a:custGeom>
              <a:avLst/>
              <a:gdLst/>
              <a:ahLst/>
              <a:cxnLst/>
              <a:rect l="l" t="t" r="r" b="b"/>
              <a:pathLst>
                <a:path w="519" h="341" extrusionOk="0">
                  <a:moveTo>
                    <a:pt x="181" y="1"/>
                  </a:moveTo>
                  <a:cubicBezTo>
                    <a:pt x="124" y="1"/>
                    <a:pt x="65" y="9"/>
                    <a:pt x="1" y="22"/>
                  </a:cubicBezTo>
                  <a:cubicBezTo>
                    <a:pt x="1" y="325"/>
                    <a:pt x="192" y="341"/>
                    <a:pt x="389" y="341"/>
                  </a:cubicBezTo>
                  <a:cubicBezTo>
                    <a:pt x="412" y="341"/>
                    <a:pt x="435" y="340"/>
                    <a:pt x="458" y="340"/>
                  </a:cubicBezTo>
                  <a:cubicBezTo>
                    <a:pt x="498" y="261"/>
                    <a:pt x="518" y="221"/>
                    <a:pt x="518" y="161"/>
                  </a:cubicBezTo>
                  <a:cubicBezTo>
                    <a:pt x="410" y="40"/>
                    <a:pt x="302" y="1"/>
                    <a:pt x="1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2749950" y="1353100"/>
              <a:ext cx="2525" cy="3000"/>
            </a:xfrm>
            <a:custGeom>
              <a:avLst/>
              <a:gdLst/>
              <a:ahLst/>
              <a:cxnLst/>
              <a:rect l="l" t="t" r="r" b="b"/>
              <a:pathLst>
                <a:path w="101" h="120" extrusionOk="0">
                  <a:moveTo>
                    <a:pt x="41" y="0"/>
                  </a:moveTo>
                  <a:cubicBezTo>
                    <a:pt x="41" y="0"/>
                    <a:pt x="21" y="40"/>
                    <a:pt x="1" y="40"/>
                  </a:cubicBezTo>
                  <a:lnTo>
                    <a:pt x="80" y="120"/>
                  </a:lnTo>
                  <a:cubicBezTo>
                    <a:pt x="80" y="120"/>
                    <a:pt x="100" y="80"/>
                    <a:pt x="100" y="60"/>
                  </a:cubicBezTo>
                  <a:cubicBezTo>
                    <a:pt x="80" y="40"/>
                    <a:pt x="80" y="2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2426200" y="1449575"/>
              <a:ext cx="57725" cy="28100"/>
            </a:xfrm>
            <a:custGeom>
              <a:avLst/>
              <a:gdLst/>
              <a:ahLst/>
              <a:cxnLst/>
              <a:rect l="l" t="t" r="r" b="b"/>
              <a:pathLst>
                <a:path w="2309" h="1124" extrusionOk="0">
                  <a:moveTo>
                    <a:pt x="2308" y="1"/>
                  </a:moveTo>
                  <a:lnTo>
                    <a:pt x="2308" y="1"/>
                  </a:lnTo>
                  <a:cubicBezTo>
                    <a:pt x="1652" y="60"/>
                    <a:pt x="1035" y="259"/>
                    <a:pt x="418" y="399"/>
                  </a:cubicBezTo>
                  <a:cubicBezTo>
                    <a:pt x="140" y="538"/>
                    <a:pt x="1" y="757"/>
                    <a:pt x="160" y="975"/>
                  </a:cubicBezTo>
                  <a:cubicBezTo>
                    <a:pt x="253" y="1083"/>
                    <a:pt x="349" y="1124"/>
                    <a:pt x="444" y="1124"/>
                  </a:cubicBezTo>
                  <a:cubicBezTo>
                    <a:pt x="612" y="1124"/>
                    <a:pt x="776" y="998"/>
                    <a:pt x="916" y="896"/>
                  </a:cubicBezTo>
                  <a:cubicBezTo>
                    <a:pt x="1095" y="896"/>
                    <a:pt x="1234" y="876"/>
                    <a:pt x="1413" y="876"/>
                  </a:cubicBezTo>
                  <a:cubicBezTo>
                    <a:pt x="1612" y="498"/>
                    <a:pt x="2268" y="558"/>
                    <a:pt x="23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2493350" y="1437150"/>
              <a:ext cx="21900" cy="8900"/>
            </a:xfrm>
            <a:custGeom>
              <a:avLst/>
              <a:gdLst/>
              <a:ahLst/>
              <a:cxnLst/>
              <a:rect l="l" t="t" r="r" b="b"/>
              <a:pathLst>
                <a:path w="876" h="356" extrusionOk="0">
                  <a:moveTo>
                    <a:pt x="875" y="0"/>
                  </a:moveTo>
                  <a:cubicBezTo>
                    <a:pt x="577" y="80"/>
                    <a:pt x="239" y="120"/>
                    <a:pt x="0" y="339"/>
                  </a:cubicBezTo>
                  <a:cubicBezTo>
                    <a:pt x="78" y="348"/>
                    <a:pt x="158" y="356"/>
                    <a:pt x="238" y="356"/>
                  </a:cubicBezTo>
                  <a:cubicBezTo>
                    <a:pt x="484" y="356"/>
                    <a:pt x="725" y="286"/>
                    <a:pt x="8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2427775" y="1571550"/>
              <a:ext cx="11875" cy="8375"/>
            </a:xfrm>
            <a:custGeom>
              <a:avLst/>
              <a:gdLst/>
              <a:ahLst/>
              <a:cxnLst/>
              <a:rect l="l" t="t" r="r" b="b"/>
              <a:pathLst>
                <a:path w="475" h="335" extrusionOk="0">
                  <a:moveTo>
                    <a:pt x="243" y="1"/>
                  </a:moveTo>
                  <a:cubicBezTo>
                    <a:pt x="180" y="1"/>
                    <a:pt x="108" y="16"/>
                    <a:pt x="37" y="35"/>
                  </a:cubicBezTo>
                  <a:cubicBezTo>
                    <a:pt x="1" y="276"/>
                    <a:pt x="89" y="335"/>
                    <a:pt x="212" y="335"/>
                  </a:cubicBezTo>
                  <a:cubicBezTo>
                    <a:pt x="292" y="335"/>
                    <a:pt x="388" y="310"/>
                    <a:pt x="475" y="294"/>
                  </a:cubicBezTo>
                  <a:cubicBezTo>
                    <a:pt x="475" y="66"/>
                    <a:pt x="375" y="1"/>
                    <a:pt x="2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2488375" y="1557800"/>
              <a:ext cx="4975" cy="5200"/>
            </a:xfrm>
            <a:custGeom>
              <a:avLst/>
              <a:gdLst/>
              <a:ahLst/>
              <a:cxnLst/>
              <a:rect l="l" t="t" r="r" b="b"/>
              <a:pathLst>
                <a:path w="199" h="208" extrusionOk="0">
                  <a:moveTo>
                    <a:pt x="123" y="1"/>
                  </a:moveTo>
                  <a:cubicBezTo>
                    <a:pt x="105" y="1"/>
                    <a:pt x="78" y="9"/>
                    <a:pt x="40" y="28"/>
                  </a:cubicBezTo>
                  <a:cubicBezTo>
                    <a:pt x="0" y="48"/>
                    <a:pt x="80" y="148"/>
                    <a:pt x="139" y="207"/>
                  </a:cubicBezTo>
                  <a:cubicBezTo>
                    <a:pt x="123" y="143"/>
                    <a:pt x="198" y="1"/>
                    <a:pt x="1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2791725" y="1164375"/>
              <a:ext cx="22400" cy="4175"/>
            </a:xfrm>
            <a:custGeom>
              <a:avLst/>
              <a:gdLst/>
              <a:ahLst/>
              <a:cxnLst/>
              <a:rect l="l" t="t" r="r" b="b"/>
              <a:pathLst>
                <a:path w="896" h="167" extrusionOk="0">
                  <a:moveTo>
                    <a:pt x="532" y="1"/>
                  </a:moveTo>
                  <a:cubicBezTo>
                    <a:pt x="349" y="1"/>
                    <a:pt x="168" y="22"/>
                    <a:pt x="1" y="130"/>
                  </a:cubicBezTo>
                  <a:cubicBezTo>
                    <a:pt x="154" y="139"/>
                    <a:pt x="302" y="167"/>
                    <a:pt x="445" y="167"/>
                  </a:cubicBezTo>
                  <a:cubicBezTo>
                    <a:pt x="601" y="167"/>
                    <a:pt x="751" y="134"/>
                    <a:pt x="896" y="10"/>
                  </a:cubicBezTo>
                  <a:cubicBezTo>
                    <a:pt x="777" y="10"/>
                    <a:pt x="654" y="1"/>
                    <a:pt x="5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2765375" y="1168350"/>
              <a:ext cx="13950" cy="3925"/>
            </a:xfrm>
            <a:custGeom>
              <a:avLst/>
              <a:gdLst/>
              <a:ahLst/>
              <a:cxnLst/>
              <a:rect l="l" t="t" r="r" b="b"/>
              <a:pathLst>
                <a:path w="558" h="157" extrusionOk="0">
                  <a:moveTo>
                    <a:pt x="395" y="1"/>
                  </a:moveTo>
                  <a:cubicBezTo>
                    <a:pt x="252" y="1"/>
                    <a:pt x="116" y="29"/>
                    <a:pt x="0" y="130"/>
                  </a:cubicBezTo>
                  <a:cubicBezTo>
                    <a:pt x="89" y="145"/>
                    <a:pt x="167" y="157"/>
                    <a:pt x="239" y="157"/>
                  </a:cubicBezTo>
                  <a:cubicBezTo>
                    <a:pt x="358" y="157"/>
                    <a:pt x="458" y="123"/>
                    <a:pt x="557" y="10"/>
                  </a:cubicBezTo>
                  <a:cubicBezTo>
                    <a:pt x="503" y="5"/>
                    <a:pt x="448" y="1"/>
                    <a:pt x="3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2829525" y="1160150"/>
              <a:ext cx="6500" cy="3000"/>
            </a:xfrm>
            <a:custGeom>
              <a:avLst/>
              <a:gdLst/>
              <a:ahLst/>
              <a:cxnLst/>
              <a:rect l="l" t="t" r="r" b="b"/>
              <a:pathLst>
                <a:path w="260" h="120" extrusionOk="0">
                  <a:moveTo>
                    <a:pt x="259" y="0"/>
                  </a:moveTo>
                  <a:lnTo>
                    <a:pt x="259" y="0"/>
                  </a:lnTo>
                  <a:cubicBezTo>
                    <a:pt x="180" y="40"/>
                    <a:pt x="80" y="80"/>
                    <a:pt x="1" y="119"/>
                  </a:cubicBezTo>
                  <a:cubicBezTo>
                    <a:pt x="100" y="119"/>
                    <a:pt x="199" y="8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2783775" y="1468975"/>
              <a:ext cx="47275" cy="25400"/>
            </a:xfrm>
            <a:custGeom>
              <a:avLst/>
              <a:gdLst/>
              <a:ahLst/>
              <a:cxnLst/>
              <a:rect l="l" t="t" r="r" b="b"/>
              <a:pathLst>
                <a:path w="1891" h="1016" extrusionOk="0">
                  <a:moveTo>
                    <a:pt x="1731" y="1"/>
                  </a:moveTo>
                  <a:lnTo>
                    <a:pt x="1731" y="1"/>
                  </a:lnTo>
                  <a:cubicBezTo>
                    <a:pt x="1512" y="100"/>
                    <a:pt x="1254" y="199"/>
                    <a:pt x="1035" y="299"/>
                  </a:cubicBezTo>
                  <a:cubicBezTo>
                    <a:pt x="697" y="378"/>
                    <a:pt x="259" y="359"/>
                    <a:pt x="20" y="697"/>
                  </a:cubicBezTo>
                  <a:cubicBezTo>
                    <a:pt x="20" y="756"/>
                    <a:pt x="0" y="776"/>
                    <a:pt x="0" y="816"/>
                  </a:cubicBezTo>
                  <a:lnTo>
                    <a:pt x="199" y="816"/>
                  </a:lnTo>
                  <a:cubicBezTo>
                    <a:pt x="239" y="876"/>
                    <a:pt x="279" y="916"/>
                    <a:pt x="319" y="1015"/>
                  </a:cubicBezTo>
                  <a:cubicBezTo>
                    <a:pt x="856" y="916"/>
                    <a:pt x="1413" y="796"/>
                    <a:pt x="1890" y="498"/>
                  </a:cubicBezTo>
                  <a:cubicBezTo>
                    <a:pt x="1711" y="378"/>
                    <a:pt x="1731" y="199"/>
                    <a:pt x="17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2779300" y="1471950"/>
              <a:ext cx="30850" cy="13950"/>
            </a:xfrm>
            <a:custGeom>
              <a:avLst/>
              <a:gdLst/>
              <a:ahLst/>
              <a:cxnLst/>
              <a:rect l="l" t="t" r="r" b="b"/>
              <a:pathLst>
                <a:path w="1234" h="558" extrusionOk="0">
                  <a:moveTo>
                    <a:pt x="896" y="1"/>
                  </a:moveTo>
                  <a:cubicBezTo>
                    <a:pt x="787" y="157"/>
                    <a:pt x="642" y="183"/>
                    <a:pt x="492" y="183"/>
                  </a:cubicBezTo>
                  <a:cubicBezTo>
                    <a:pt x="420" y="183"/>
                    <a:pt x="347" y="177"/>
                    <a:pt x="276" y="177"/>
                  </a:cubicBezTo>
                  <a:cubicBezTo>
                    <a:pt x="250" y="177"/>
                    <a:pt x="225" y="178"/>
                    <a:pt x="199" y="180"/>
                  </a:cubicBezTo>
                  <a:cubicBezTo>
                    <a:pt x="140" y="299"/>
                    <a:pt x="0" y="439"/>
                    <a:pt x="199" y="558"/>
                  </a:cubicBezTo>
                  <a:cubicBezTo>
                    <a:pt x="518" y="439"/>
                    <a:pt x="876" y="279"/>
                    <a:pt x="1214" y="160"/>
                  </a:cubicBezTo>
                  <a:cubicBezTo>
                    <a:pt x="1214" y="100"/>
                    <a:pt x="1214" y="6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2766875" y="1485325"/>
              <a:ext cx="7975" cy="3575"/>
            </a:xfrm>
            <a:custGeom>
              <a:avLst/>
              <a:gdLst/>
              <a:ahLst/>
              <a:cxnLst/>
              <a:rect l="l" t="t" r="r" b="b"/>
              <a:pathLst>
                <a:path w="319" h="143" extrusionOk="0">
                  <a:moveTo>
                    <a:pt x="171" y="0"/>
                  </a:moveTo>
                  <a:cubicBezTo>
                    <a:pt x="117" y="0"/>
                    <a:pt x="61" y="50"/>
                    <a:pt x="0" y="142"/>
                  </a:cubicBezTo>
                  <a:lnTo>
                    <a:pt x="318" y="142"/>
                  </a:lnTo>
                  <a:cubicBezTo>
                    <a:pt x="270" y="45"/>
                    <a:pt x="222" y="0"/>
                    <a:pt x="1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2868825" y="968175"/>
              <a:ext cx="19400" cy="7175"/>
            </a:xfrm>
            <a:custGeom>
              <a:avLst/>
              <a:gdLst/>
              <a:ahLst/>
              <a:cxnLst/>
              <a:rect l="l" t="t" r="r" b="b"/>
              <a:pathLst>
                <a:path w="776" h="287" extrusionOk="0">
                  <a:moveTo>
                    <a:pt x="776" y="1"/>
                  </a:moveTo>
                  <a:lnTo>
                    <a:pt x="776" y="1"/>
                  </a:lnTo>
                  <a:cubicBezTo>
                    <a:pt x="537" y="20"/>
                    <a:pt x="298" y="20"/>
                    <a:pt x="0" y="20"/>
                  </a:cubicBezTo>
                  <a:cubicBezTo>
                    <a:pt x="162" y="202"/>
                    <a:pt x="306" y="287"/>
                    <a:pt x="432" y="287"/>
                  </a:cubicBezTo>
                  <a:cubicBezTo>
                    <a:pt x="568" y="287"/>
                    <a:pt x="683" y="18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2888200" y="964475"/>
              <a:ext cx="5175" cy="3725"/>
            </a:xfrm>
            <a:custGeom>
              <a:avLst/>
              <a:gdLst/>
              <a:ahLst/>
              <a:cxnLst/>
              <a:rect l="l" t="t" r="r" b="b"/>
              <a:pathLst>
                <a:path w="207" h="149" extrusionOk="0">
                  <a:moveTo>
                    <a:pt x="144" y="0"/>
                  </a:moveTo>
                  <a:cubicBezTo>
                    <a:pt x="105" y="0"/>
                    <a:pt x="18" y="81"/>
                    <a:pt x="1" y="149"/>
                  </a:cubicBezTo>
                  <a:cubicBezTo>
                    <a:pt x="10" y="140"/>
                    <a:pt x="26" y="138"/>
                    <a:pt x="45" y="138"/>
                  </a:cubicBezTo>
                  <a:cubicBezTo>
                    <a:pt x="63" y="138"/>
                    <a:pt x="83" y="140"/>
                    <a:pt x="103" y="140"/>
                  </a:cubicBezTo>
                  <a:cubicBezTo>
                    <a:pt x="159" y="140"/>
                    <a:pt x="206" y="125"/>
                    <a:pt x="160" y="9"/>
                  </a:cubicBezTo>
                  <a:cubicBezTo>
                    <a:pt x="157" y="3"/>
                    <a:pt x="151" y="0"/>
                    <a:pt x="1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2755925" y="1208975"/>
              <a:ext cx="15450" cy="6900"/>
            </a:xfrm>
            <a:custGeom>
              <a:avLst/>
              <a:gdLst/>
              <a:ahLst/>
              <a:cxnLst/>
              <a:rect l="l" t="t" r="r" b="b"/>
              <a:pathLst>
                <a:path w="618" h="276" extrusionOk="0">
                  <a:moveTo>
                    <a:pt x="375" y="1"/>
                  </a:moveTo>
                  <a:cubicBezTo>
                    <a:pt x="276" y="1"/>
                    <a:pt x="178" y="33"/>
                    <a:pt x="80" y="76"/>
                  </a:cubicBezTo>
                  <a:cubicBezTo>
                    <a:pt x="0" y="156"/>
                    <a:pt x="0" y="215"/>
                    <a:pt x="80" y="255"/>
                  </a:cubicBezTo>
                  <a:cubicBezTo>
                    <a:pt x="154" y="263"/>
                    <a:pt x="233" y="275"/>
                    <a:pt x="309" y="275"/>
                  </a:cubicBezTo>
                  <a:cubicBezTo>
                    <a:pt x="437" y="275"/>
                    <a:pt x="555" y="239"/>
                    <a:pt x="617" y="76"/>
                  </a:cubicBezTo>
                  <a:cubicBezTo>
                    <a:pt x="536" y="22"/>
                    <a:pt x="455"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2752950" y="1211850"/>
              <a:ext cx="4975" cy="4025"/>
            </a:xfrm>
            <a:custGeom>
              <a:avLst/>
              <a:gdLst/>
              <a:ahLst/>
              <a:cxnLst/>
              <a:rect l="l" t="t" r="r" b="b"/>
              <a:pathLst>
                <a:path w="199" h="161" extrusionOk="0">
                  <a:moveTo>
                    <a:pt x="199" y="1"/>
                  </a:moveTo>
                  <a:cubicBezTo>
                    <a:pt x="139" y="1"/>
                    <a:pt x="80" y="1"/>
                    <a:pt x="0" y="21"/>
                  </a:cubicBezTo>
                  <a:cubicBezTo>
                    <a:pt x="0" y="61"/>
                    <a:pt x="40" y="120"/>
                    <a:pt x="40" y="160"/>
                  </a:cubicBezTo>
                  <a:lnTo>
                    <a:pt x="199" y="160"/>
                  </a:lnTo>
                  <a:lnTo>
                    <a:pt x="19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2765375" y="1289450"/>
              <a:ext cx="9475" cy="4700"/>
            </a:xfrm>
            <a:custGeom>
              <a:avLst/>
              <a:gdLst/>
              <a:ahLst/>
              <a:cxnLst/>
              <a:rect l="l" t="t" r="r" b="b"/>
              <a:pathLst>
                <a:path w="379" h="188" extrusionOk="0">
                  <a:moveTo>
                    <a:pt x="0" y="0"/>
                  </a:moveTo>
                  <a:cubicBezTo>
                    <a:pt x="0" y="153"/>
                    <a:pt x="57" y="188"/>
                    <a:pt x="128" y="188"/>
                  </a:cubicBezTo>
                  <a:cubicBezTo>
                    <a:pt x="189" y="188"/>
                    <a:pt x="262" y="162"/>
                    <a:pt x="318" y="162"/>
                  </a:cubicBezTo>
                  <a:cubicBezTo>
                    <a:pt x="341" y="162"/>
                    <a:pt x="362" y="166"/>
                    <a:pt x="378" y="179"/>
                  </a:cubicBezTo>
                  <a:cubicBezTo>
                    <a:pt x="299"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417250" y="1514225"/>
              <a:ext cx="37325" cy="31350"/>
            </a:xfrm>
            <a:custGeom>
              <a:avLst/>
              <a:gdLst/>
              <a:ahLst/>
              <a:cxnLst/>
              <a:rect l="l" t="t" r="r" b="b"/>
              <a:pathLst>
                <a:path w="1493" h="1254" extrusionOk="0">
                  <a:moveTo>
                    <a:pt x="398" y="1"/>
                  </a:moveTo>
                  <a:cubicBezTo>
                    <a:pt x="299" y="1"/>
                    <a:pt x="239" y="60"/>
                    <a:pt x="180" y="100"/>
                  </a:cubicBezTo>
                  <a:cubicBezTo>
                    <a:pt x="1" y="438"/>
                    <a:pt x="1" y="757"/>
                    <a:pt x="239" y="1075"/>
                  </a:cubicBezTo>
                  <a:cubicBezTo>
                    <a:pt x="299" y="1135"/>
                    <a:pt x="359" y="1194"/>
                    <a:pt x="438" y="1254"/>
                  </a:cubicBezTo>
                  <a:lnTo>
                    <a:pt x="438" y="1095"/>
                  </a:lnTo>
                  <a:cubicBezTo>
                    <a:pt x="498" y="956"/>
                    <a:pt x="657" y="975"/>
                    <a:pt x="776" y="936"/>
                  </a:cubicBezTo>
                  <a:cubicBezTo>
                    <a:pt x="935" y="558"/>
                    <a:pt x="1492" y="558"/>
                    <a:pt x="1492" y="80"/>
                  </a:cubicBezTo>
                  <a:cubicBezTo>
                    <a:pt x="1446" y="34"/>
                    <a:pt x="1391" y="24"/>
                    <a:pt x="1332" y="24"/>
                  </a:cubicBezTo>
                  <a:cubicBezTo>
                    <a:pt x="1285" y="24"/>
                    <a:pt x="1235" y="30"/>
                    <a:pt x="1187" y="30"/>
                  </a:cubicBezTo>
                  <a:cubicBezTo>
                    <a:pt x="1141" y="30"/>
                    <a:pt x="1096" y="24"/>
                    <a:pt x="1055" y="1"/>
                  </a:cubicBezTo>
                  <a:cubicBezTo>
                    <a:pt x="920" y="46"/>
                    <a:pt x="798" y="84"/>
                    <a:pt x="678" y="84"/>
                  </a:cubicBezTo>
                  <a:cubicBezTo>
                    <a:pt x="585" y="84"/>
                    <a:pt x="494" y="61"/>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2443600" y="1507600"/>
              <a:ext cx="23400" cy="11200"/>
            </a:xfrm>
            <a:custGeom>
              <a:avLst/>
              <a:gdLst/>
              <a:ahLst/>
              <a:cxnLst/>
              <a:rect l="l" t="t" r="r" b="b"/>
              <a:pathLst>
                <a:path w="936" h="448" extrusionOk="0">
                  <a:moveTo>
                    <a:pt x="723" y="0"/>
                  </a:moveTo>
                  <a:cubicBezTo>
                    <a:pt x="673" y="0"/>
                    <a:pt x="612" y="15"/>
                    <a:pt x="538" y="47"/>
                  </a:cubicBezTo>
                  <a:cubicBezTo>
                    <a:pt x="438" y="107"/>
                    <a:pt x="319" y="67"/>
                    <a:pt x="220" y="107"/>
                  </a:cubicBezTo>
                  <a:cubicBezTo>
                    <a:pt x="80" y="107"/>
                    <a:pt x="1" y="146"/>
                    <a:pt x="41" y="306"/>
                  </a:cubicBezTo>
                  <a:cubicBezTo>
                    <a:pt x="90" y="377"/>
                    <a:pt x="138" y="399"/>
                    <a:pt x="183" y="399"/>
                  </a:cubicBezTo>
                  <a:cubicBezTo>
                    <a:pt x="265" y="399"/>
                    <a:pt x="342" y="325"/>
                    <a:pt x="419" y="325"/>
                  </a:cubicBezTo>
                  <a:cubicBezTo>
                    <a:pt x="524" y="372"/>
                    <a:pt x="630" y="447"/>
                    <a:pt x="732" y="447"/>
                  </a:cubicBezTo>
                  <a:cubicBezTo>
                    <a:pt x="802" y="447"/>
                    <a:pt x="871" y="411"/>
                    <a:pt x="936" y="306"/>
                  </a:cubicBezTo>
                  <a:cubicBezTo>
                    <a:pt x="921" y="115"/>
                    <a:pt x="863" y="0"/>
                    <a:pt x="7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2440625" y="1537600"/>
              <a:ext cx="8475" cy="4000"/>
            </a:xfrm>
            <a:custGeom>
              <a:avLst/>
              <a:gdLst/>
              <a:ahLst/>
              <a:cxnLst/>
              <a:rect l="l" t="t" r="r" b="b"/>
              <a:pathLst>
                <a:path w="339" h="160" extrusionOk="0">
                  <a:moveTo>
                    <a:pt x="339" y="1"/>
                  </a:moveTo>
                  <a:cubicBezTo>
                    <a:pt x="219" y="1"/>
                    <a:pt x="80" y="21"/>
                    <a:pt x="0" y="140"/>
                  </a:cubicBezTo>
                  <a:cubicBezTo>
                    <a:pt x="60" y="160"/>
                    <a:pt x="120" y="160"/>
                    <a:pt x="199" y="160"/>
                  </a:cubicBezTo>
                  <a:cubicBezTo>
                    <a:pt x="239" y="100"/>
                    <a:pt x="29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2610200" y="1385550"/>
              <a:ext cx="9475" cy="3875"/>
            </a:xfrm>
            <a:custGeom>
              <a:avLst/>
              <a:gdLst/>
              <a:ahLst/>
              <a:cxnLst/>
              <a:rect l="l" t="t" r="r" b="b"/>
              <a:pathLst>
                <a:path w="379" h="155" extrusionOk="0">
                  <a:moveTo>
                    <a:pt x="267" y="1"/>
                  </a:moveTo>
                  <a:cubicBezTo>
                    <a:pt x="156" y="1"/>
                    <a:pt x="61" y="49"/>
                    <a:pt x="1" y="155"/>
                  </a:cubicBezTo>
                  <a:cubicBezTo>
                    <a:pt x="140" y="155"/>
                    <a:pt x="259" y="135"/>
                    <a:pt x="379" y="15"/>
                  </a:cubicBezTo>
                  <a:cubicBezTo>
                    <a:pt x="340" y="6"/>
                    <a:pt x="303"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2634575" y="1377700"/>
              <a:ext cx="10475" cy="7250"/>
            </a:xfrm>
            <a:custGeom>
              <a:avLst/>
              <a:gdLst/>
              <a:ahLst/>
              <a:cxnLst/>
              <a:rect l="l" t="t" r="r" b="b"/>
              <a:pathLst>
                <a:path w="419" h="290" extrusionOk="0">
                  <a:moveTo>
                    <a:pt x="247" y="1"/>
                  </a:moveTo>
                  <a:cubicBezTo>
                    <a:pt x="180" y="1"/>
                    <a:pt x="115" y="22"/>
                    <a:pt x="60" y="91"/>
                  </a:cubicBezTo>
                  <a:cubicBezTo>
                    <a:pt x="40" y="130"/>
                    <a:pt x="21" y="170"/>
                    <a:pt x="1" y="190"/>
                  </a:cubicBezTo>
                  <a:cubicBezTo>
                    <a:pt x="21" y="250"/>
                    <a:pt x="40" y="270"/>
                    <a:pt x="60" y="290"/>
                  </a:cubicBezTo>
                  <a:cubicBezTo>
                    <a:pt x="219" y="290"/>
                    <a:pt x="339" y="250"/>
                    <a:pt x="418" y="130"/>
                  </a:cubicBezTo>
                  <a:cubicBezTo>
                    <a:pt x="398" y="91"/>
                    <a:pt x="359" y="71"/>
                    <a:pt x="339" y="11"/>
                  </a:cubicBezTo>
                  <a:cubicBezTo>
                    <a:pt x="308" y="5"/>
                    <a:pt x="277" y="1"/>
                    <a:pt x="2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2618675" y="1382050"/>
              <a:ext cx="8975" cy="3900"/>
            </a:xfrm>
            <a:custGeom>
              <a:avLst/>
              <a:gdLst/>
              <a:ahLst/>
              <a:cxnLst/>
              <a:rect l="l" t="t" r="r" b="b"/>
              <a:pathLst>
                <a:path w="359" h="156" extrusionOk="0">
                  <a:moveTo>
                    <a:pt x="174" y="1"/>
                  </a:moveTo>
                  <a:cubicBezTo>
                    <a:pt x="111" y="1"/>
                    <a:pt x="53" y="50"/>
                    <a:pt x="0" y="155"/>
                  </a:cubicBezTo>
                  <a:cubicBezTo>
                    <a:pt x="139" y="155"/>
                    <a:pt x="239" y="116"/>
                    <a:pt x="358" y="116"/>
                  </a:cubicBezTo>
                  <a:cubicBezTo>
                    <a:pt x="292" y="40"/>
                    <a:pt x="231" y="1"/>
                    <a:pt x="1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2644025" y="1375975"/>
              <a:ext cx="6500" cy="5000"/>
            </a:xfrm>
            <a:custGeom>
              <a:avLst/>
              <a:gdLst/>
              <a:ahLst/>
              <a:cxnLst/>
              <a:rect l="l" t="t" r="r" b="b"/>
              <a:pathLst>
                <a:path w="260" h="200" extrusionOk="0">
                  <a:moveTo>
                    <a:pt x="140" y="1"/>
                  </a:moveTo>
                  <a:cubicBezTo>
                    <a:pt x="40" y="1"/>
                    <a:pt x="1" y="100"/>
                    <a:pt x="40" y="160"/>
                  </a:cubicBezTo>
                  <a:lnTo>
                    <a:pt x="60" y="199"/>
                  </a:lnTo>
                  <a:lnTo>
                    <a:pt x="219" y="199"/>
                  </a:lnTo>
                  <a:lnTo>
                    <a:pt x="259" y="140"/>
                  </a:lnTo>
                  <a:cubicBezTo>
                    <a:pt x="259" y="60"/>
                    <a:pt x="20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2627625" y="1384925"/>
              <a:ext cx="5975" cy="4000"/>
            </a:xfrm>
            <a:custGeom>
              <a:avLst/>
              <a:gdLst/>
              <a:ahLst/>
              <a:cxnLst/>
              <a:rect l="l" t="t" r="r" b="b"/>
              <a:pathLst>
                <a:path w="239" h="160" extrusionOk="0">
                  <a:moveTo>
                    <a:pt x="0" y="1"/>
                  </a:moveTo>
                  <a:cubicBezTo>
                    <a:pt x="20" y="60"/>
                    <a:pt x="60" y="100"/>
                    <a:pt x="119" y="160"/>
                  </a:cubicBezTo>
                  <a:cubicBezTo>
                    <a:pt x="239" y="140"/>
                    <a:pt x="239" y="8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2630100" y="1383850"/>
              <a:ext cx="5500" cy="5075"/>
            </a:xfrm>
            <a:custGeom>
              <a:avLst/>
              <a:gdLst/>
              <a:ahLst/>
              <a:cxnLst/>
              <a:rect l="l" t="t" r="r" b="b"/>
              <a:pathLst>
                <a:path w="220" h="203" extrusionOk="0">
                  <a:moveTo>
                    <a:pt x="108" y="1"/>
                  </a:moveTo>
                  <a:cubicBezTo>
                    <a:pt x="87" y="1"/>
                    <a:pt x="66" y="7"/>
                    <a:pt x="40" y="24"/>
                  </a:cubicBezTo>
                  <a:lnTo>
                    <a:pt x="20" y="44"/>
                  </a:lnTo>
                  <a:cubicBezTo>
                    <a:pt x="20" y="103"/>
                    <a:pt x="20" y="143"/>
                    <a:pt x="1" y="203"/>
                  </a:cubicBezTo>
                  <a:cubicBezTo>
                    <a:pt x="120" y="203"/>
                    <a:pt x="200" y="143"/>
                    <a:pt x="219" y="44"/>
                  </a:cubicBezTo>
                  <a:lnTo>
                    <a:pt x="200" y="24"/>
                  </a:lnTo>
                  <a:cubicBezTo>
                    <a:pt x="165" y="12"/>
                    <a:pt x="137" y="1"/>
                    <a:pt x="1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2852400" y="982100"/>
              <a:ext cx="6000" cy="4000"/>
            </a:xfrm>
            <a:custGeom>
              <a:avLst/>
              <a:gdLst/>
              <a:ahLst/>
              <a:cxnLst/>
              <a:rect l="l" t="t" r="r" b="b"/>
              <a:pathLst>
                <a:path w="240" h="160" extrusionOk="0">
                  <a:moveTo>
                    <a:pt x="60" y="1"/>
                  </a:moveTo>
                  <a:cubicBezTo>
                    <a:pt x="60" y="40"/>
                    <a:pt x="40" y="60"/>
                    <a:pt x="1" y="80"/>
                  </a:cubicBezTo>
                  <a:lnTo>
                    <a:pt x="239" y="160"/>
                  </a:lnTo>
                  <a:cubicBezTo>
                    <a:pt x="180" y="100"/>
                    <a:pt x="140" y="6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2801175" y="1346150"/>
              <a:ext cx="7975" cy="3300"/>
            </a:xfrm>
            <a:custGeom>
              <a:avLst/>
              <a:gdLst/>
              <a:ahLst/>
              <a:cxnLst/>
              <a:rect l="l" t="t" r="r" b="b"/>
              <a:pathLst>
                <a:path w="319" h="132" extrusionOk="0">
                  <a:moveTo>
                    <a:pt x="319" y="0"/>
                  </a:moveTo>
                  <a:cubicBezTo>
                    <a:pt x="219" y="0"/>
                    <a:pt x="100" y="0"/>
                    <a:pt x="1" y="20"/>
                  </a:cubicBezTo>
                  <a:cubicBezTo>
                    <a:pt x="67" y="75"/>
                    <a:pt x="128" y="131"/>
                    <a:pt x="186" y="131"/>
                  </a:cubicBezTo>
                  <a:cubicBezTo>
                    <a:pt x="231" y="131"/>
                    <a:pt x="275" y="9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2818100" y="1137750"/>
              <a:ext cx="4000" cy="5500"/>
            </a:xfrm>
            <a:custGeom>
              <a:avLst/>
              <a:gdLst/>
              <a:ahLst/>
              <a:cxnLst/>
              <a:rect l="l" t="t" r="r" b="b"/>
              <a:pathLst>
                <a:path w="160" h="220" extrusionOk="0">
                  <a:moveTo>
                    <a:pt x="40" y="1"/>
                  </a:moveTo>
                  <a:lnTo>
                    <a:pt x="40" y="1"/>
                  </a:lnTo>
                  <a:cubicBezTo>
                    <a:pt x="0" y="120"/>
                    <a:pt x="60" y="180"/>
                    <a:pt x="159" y="220"/>
                  </a:cubicBezTo>
                  <a:cubicBezTo>
                    <a:pt x="159" y="120"/>
                    <a:pt x="139" y="4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2488875" y="1520575"/>
              <a:ext cx="6975" cy="7100"/>
            </a:xfrm>
            <a:custGeom>
              <a:avLst/>
              <a:gdLst/>
              <a:ahLst/>
              <a:cxnLst/>
              <a:rect l="l" t="t" r="r" b="b"/>
              <a:pathLst>
                <a:path w="279" h="284" extrusionOk="0">
                  <a:moveTo>
                    <a:pt x="122" y="0"/>
                  </a:moveTo>
                  <a:cubicBezTo>
                    <a:pt x="85" y="0"/>
                    <a:pt x="40" y="5"/>
                    <a:pt x="0" y="5"/>
                  </a:cubicBezTo>
                  <a:cubicBezTo>
                    <a:pt x="0" y="125"/>
                    <a:pt x="0" y="224"/>
                    <a:pt x="119" y="284"/>
                  </a:cubicBezTo>
                  <a:cubicBezTo>
                    <a:pt x="179" y="204"/>
                    <a:pt x="279" y="125"/>
                    <a:pt x="199" y="25"/>
                  </a:cubicBezTo>
                  <a:cubicBezTo>
                    <a:pt x="189" y="5"/>
                    <a:pt x="159" y="0"/>
                    <a:pt x="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2770575" y="1086050"/>
              <a:ext cx="44550" cy="17800"/>
            </a:xfrm>
            <a:custGeom>
              <a:avLst/>
              <a:gdLst/>
              <a:ahLst/>
              <a:cxnLst/>
              <a:rect l="l" t="t" r="r" b="b"/>
              <a:pathLst>
                <a:path w="1782" h="712" extrusionOk="0">
                  <a:moveTo>
                    <a:pt x="1583" y="0"/>
                  </a:moveTo>
                  <a:lnTo>
                    <a:pt x="1225" y="159"/>
                  </a:lnTo>
                  <a:cubicBezTo>
                    <a:pt x="1175" y="209"/>
                    <a:pt x="1125" y="234"/>
                    <a:pt x="1070" y="234"/>
                  </a:cubicBezTo>
                  <a:cubicBezTo>
                    <a:pt x="1016" y="234"/>
                    <a:pt x="956" y="209"/>
                    <a:pt x="886" y="159"/>
                  </a:cubicBezTo>
                  <a:cubicBezTo>
                    <a:pt x="588" y="199"/>
                    <a:pt x="329" y="279"/>
                    <a:pt x="31" y="318"/>
                  </a:cubicBezTo>
                  <a:cubicBezTo>
                    <a:pt x="0" y="458"/>
                    <a:pt x="29" y="537"/>
                    <a:pt x="128" y="537"/>
                  </a:cubicBezTo>
                  <a:cubicBezTo>
                    <a:pt x="157" y="537"/>
                    <a:pt x="190" y="531"/>
                    <a:pt x="230" y="517"/>
                  </a:cubicBezTo>
                  <a:cubicBezTo>
                    <a:pt x="443" y="630"/>
                    <a:pt x="664" y="711"/>
                    <a:pt x="882" y="711"/>
                  </a:cubicBezTo>
                  <a:cubicBezTo>
                    <a:pt x="1011" y="711"/>
                    <a:pt x="1139" y="683"/>
                    <a:pt x="1264" y="617"/>
                  </a:cubicBezTo>
                  <a:cubicBezTo>
                    <a:pt x="1324" y="584"/>
                    <a:pt x="1379" y="570"/>
                    <a:pt x="1432" y="570"/>
                  </a:cubicBezTo>
                  <a:cubicBezTo>
                    <a:pt x="1539" y="570"/>
                    <a:pt x="1636" y="623"/>
                    <a:pt x="1742" y="676"/>
                  </a:cubicBezTo>
                  <a:cubicBezTo>
                    <a:pt x="1782" y="418"/>
                    <a:pt x="1682" y="219"/>
                    <a:pt x="15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2416250" y="1488050"/>
              <a:ext cx="50750" cy="28275"/>
            </a:xfrm>
            <a:custGeom>
              <a:avLst/>
              <a:gdLst/>
              <a:ahLst/>
              <a:cxnLst/>
              <a:rect l="l" t="t" r="r" b="b"/>
              <a:pathLst>
                <a:path w="2030" h="1131" extrusionOk="0">
                  <a:moveTo>
                    <a:pt x="1671" y="0"/>
                  </a:moveTo>
                  <a:cubicBezTo>
                    <a:pt x="1561" y="0"/>
                    <a:pt x="1444" y="49"/>
                    <a:pt x="1314" y="133"/>
                  </a:cubicBezTo>
                  <a:cubicBezTo>
                    <a:pt x="1087" y="288"/>
                    <a:pt x="881" y="535"/>
                    <a:pt x="623" y="535"/>
                  </a:cubicBezTo>
                  <a:cubicBezTo>
                    <a:pt x="518" y="535"/>
                    <a:pt x="405" y="494"/>
                    <a:pt x="279" y="391"/>
                  </a:cubicBezTo>
                  <a:cubicBezTo>
                    <a:pt x="249" y="361"/>
                    <a:pt x="215" y="347"/>
                    <a:pt x="177" y="347"/>
                  </a:cubicBezTo>
                  <a:cubicBezTo>
                    <a:pt x="140" y="347"/>
                    <a:pt x="100" y="361"/>
                    <a:pt x="60" y="391"/>
                  </a:cubicBezTo>
                  <a:cubicBezTo>
                    <a:pt x="1" y="491"/>
                    <a:pt x="1" y="590"/>
                    <a:pt x="21" y="710"/>
                  </a:cubicBezTo>
                  <a:cubicBezTo>
                    <a:pt x="120" y="889"/>
                    <a:pt x="299" y="948"/>
                    <a:pt x="438" y="1048"/>
                  </a:cubicBezTo>
                  <a:lnTo>
                    <a:pt x="478" y="1107"/>
                  </a:lnTo>
                  <a:cubicBezTo>
                    <a:pt x="531" y="1123"/>
                    <a:pt x="580" y="1130"/>
                    <a:pt x="626" y="1130"/>
                  </a:cubicBezTo>
                  <a:cubicBezTo>
                    <a:pt x="921" y="1130"/>
                    <a:pt x="1075" y="835"/>
                    <a:pt x="1334" y="749"/>
                  </a:cubicBezTo>
                  <a:cubicBezTo>
                    <a:pt x="1413" y="391"/>
                    <a:pt x="1871" y="451"/>
                    <a:pt x="2030" y="212"/>
                  </a:cubicBezTo>
                  <a:cubicBezTo>
                    <a:pt x="1913" y="64"/>
                    <a:pt x="179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2422225" y="1459500"/>
              <a:ext cx="36325" cy="29900"/>
            </a:xfrm>
            <a:custGeom>
              <a:avLst/>
              <a:gdLst/>
              <a:ahLst/>
              <a:cxnLst/>
              <a:rect l="l" t="t" r="r" b="b"/>
              <a:pathLst>
                <a:path w="1453" h="1196" extrusionOk="0">
                  <a:moveTo>
                    <a:pt x="536" y="1"/>
                  </a:moveTo>
                  <a:cubicBezTo>
                    <a:pt x="98" y="1"/>
                    <a:pt x="60" y="311"/>
                    <a:pt x="40" y="678"/>
                  </a:cubicBezTo>
                  <a:cubicBezTo>
                    <a:pt x="0" y="877"/>
                    <a:pt x="40" y="1076"/>
                    <a:pt x="199" y="1195"/>
                  </a:cubicBezTo>
                  <a:cubicBezTo>
                    <a:pt x="617" y="1036"/>
                    <a:pt x="1035" y="877"/>
                    <a:pt x="1453" y="698"/>
                  </a:cubicBezTo>
                  <a:cubicBezTo>
                    <a:pt x="1313" y="678"/>
                    <a:pt x="1174" y="678"/>
                    <a:pt x="1095" y="539"/>
                  </a:cubicBezTo>
                  <a:cubicBezTo>
                    <a:pt x="929" y="547"/>
                    <a:pt x="798" y="553"/>
                    <a:pt x="697" y="553"/>
                  </a:cubicBezTo>
                  <a:cubicBezTo>
                    <a:pt x="311" y="553"/>
                    <a:pt x="357" y="458"/>
                    <a:pt x="577" y="2"/>
                  </a:cubicBezTo>
                  <a:cubicBezTo>
                    <a:pt x="563" y="1"/>
                    <a:pt x="549" y="1"/>
                    <a:pt x="5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2414275" y="1476425"/>
              <a:ext cx="14450" cy="17950"/>
            </a:xfrm>
            <a:custGeom>
              <a:avLst/>
              <a:gdLst/>
              <a:ahLst/>
              <a:cxnLst/>
              <a:rect l="l" t="t" r="r" b="b"/>
              <a:pathLst>
                <a:path w="578" h="718" extrusionOk="0">
                  <a:moveTo>
                    <a:pt x="378" y="1"/>
                  </a:moveTo>
                  <a:cubicBezTo>
                    <a:pt x="318" y="1"/>
                    <a:pt x="279" y="1"/>
                    <a:pt x="259" y="61"/>
                  </a:cubicBezTo>
                  <a:cubicBezTo>
                    <a:pt x="0" y="279"/>
                    <a:pt x="179" y="478"/>
                    <a:pt x="299" y="677"/>
                  </a:cubicBezTo>
                  <a:cubicBezTo>
                    <a:pt x="318" y="677"/>
                    <a:pt x="378" y="697"/>
                    <a:pt x="398" y="717"/>
                  </a:cubicBezTo>
                  <a:cubicBezTo>
                    <a:pt x="458" y="657"/>
                    <a:pt x="497" y="598"/>
                    <a:pt x="557" y="518"/>
                  </a:cubicBezTo>
                  <a:cubicBezTo>
                    <a:pt x="517" y="319"/>
                    <a:pt x="577" y="12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2416750" y="1492850"/>
              <a:ext cx="7000" cy="5500"/>
            </a:xfrm>
            <a:custGeom>
              <a:avLst/>
              <a:gdLst/>
              <a:ahLst/>
              <a:cxnLst/>
              <a:rect l="l" t="t" r="r" b="b"/>
              <a:pathLst>
                <a:path w="280" h="220" extrusionOk="0">
                  <a:moveTo>
                    <a:pt x="200" y="0"/>
                  </a:moveTo>
                  <a:cubicBezTo>
                    <a:pt x="80" y="20"/>
                    <a:pt x="1" y="100"/>
                    <a:pt x="100" y="219"/>
                  </a:cubicBezTo>
                  <a:cubicBezTo>
                    <a:pt x="160" y="219"/>
                    <a:pt x="200" y="199"/>
                    <a:pt x="259" y="199"/>
                  </a:cubicBezTo>
                  <a:cubicBezTo>
                    <a:pt x="279" y="140"/>
                    <a:pt x="279" y="100"/>
                    <a:pt x="239" y="4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2402325" y="1473250"/>
              <a:ext cx="19925" cy="115100"/>
            </a:xfrm>
            <a:custGeom>
              <a:avLst/>
              <a:gdLst/>
              <a:ahLst/>
              <a:cxnLst/>
              <a:rect l="l" t="t" r="r" b="b"/>
              <a:pathLst>
                <a:path w="797" h="4604" extrusionOk="0">
                  <a:moveTo>
                    <a:pt x="490" y="1"/>
                  </a:moveTo>
                  <a:cubicBezTo>
                    <a:pt x="442" y="1"/>
                    <a:pt x="393" y="11"/>
                    <a:pt x="339" y="28"/>
                  </a:cubicBezTo>
                  <a:cubicBezTo>
                    <a:pt x="200" y="207"/>
                    <a:pt x="339" y="426"/>
                    <a:pt x="200" y="605"/>
                  </a:cubicBezTo>
                  <a:cubicBezTo>
                    <a:pt x="160" y="904"/>
                    <a:pt x="1" y="1202"/>
                    <a:pt x="60" y="1441"/>
                  </a:cubicBezTo>
                  <a:cubicBezTo>
                    <a:pt x="259" y="2435"/>
                    <a:pt x="60" y="3430"/>
                    <a:pt x="180" y="4425"/>
                  </a:cubicBezTo>
                  <a:cubicBezTo>
                    <a:pt x="200" y="4465"/>
                    <a:pt x="259" y="4465"/>
                    <a:pt x="299" y="4484"/>
                  </a:cubicBezTo>
                  <a:cubicBezTo>
                    <a:pt x="379" y="4425"/>
                    <a:pt x="438" y="4365"/>
                    <a:pt x="359" y="4266"/>
                  </a:cubicBezTo>
                  <a:lnTo>
                    <a:pt x="359" y="4266"/>
                  </a:lnTo>
                  <a:cubicBezTo>
                    <a:pt x="458" y="4325"/>
                    <a:pt x="399" y="4465"/>
                    <a:pt x="458" y="4524"/>
                  </a:cubicBezTo>
                  <a:cubicBezTo>
                    <a:pt x="478" y="4564"/>
                    <a:pt x="478" y="4584"/>
                    <a:pt x="498" y="4604"/>
                  </a:cubicBezTo>
                  <a:cubicBezTo>
                    <a:pt x="637" y="4604"/>
                    <a:pt x="777" y="4584"/>
                    <a:pt x="737" y="4385"/>
                  </a:cubicBezTo>
                  <a:cubicBezTo>
                    <a:pt x="657" y="4067"/>
                    <a:pt x="657" y="3728"/>
                    <a:pt x="677" y="3410"/>
                  </a:cubicBezTo>
                  <a:cubicBezTo>
                    <a:pt x="558" y="3191"/>
                    <a:pt x="558" y="2933"/>
                    <a:pt x="677" y="2714"/>
                  </a:cubicBezTo>
                  <a:cubicBezTo>
                    <a:pt x="757" y="2237"/>
                    <a:pt x="757" y="1799"/>
                    <a:pt x="677" y="1321"/>
                  </a:cubicBezTo>
                  <a:cubicBezTo>
                    <a:pt x="697" y="1222"/>
                    <a:pt x="697" y="1103"/>
                    <a:pt x="697" y="1003"/>
                  </a:cubicBezTo>
                  <a:cubicBezTo>
                    <a:pt x="737" y="924"/>
                    <a:pt x="777" y="844"/>
                    <a:pt x="796" y="784"/>
                  </a:cubicBezTo>
                  <a:cubicBezTo>
                    <a:pt x="777" y="585"/>
                    <a:pt x="737" y="347"/>
                    <a:pt x="697" y="88"/>
                  </a:cubicBezTo>
                  <a:lnTo>
                    <a:pt x="657" y="48"/>
                  </a:lnTo>
                  <a:cubicBezTo>
                    <a:pt x="602" y="15"/>
                    <a:pt x="548" y="1"/>
                    <a:pt x="4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2413775" y="1506275"/>
              <a:ext cx="14450" cy="35050"/>
            </a:xfrm>
            <a:custGeom>
              <a:avLst/>
              <a:gdLst/>
              <a:ahLst/>
              <a:cxnLst/>
              <a:rect l="l" t="t" r="r" b="b"/>
              <a:pathLst>
                <a:path w="578" h="1402" extrusionOk="0">
                  <a:moveTo>
                    <a:pt x="219" y="0"/>
                  </a:moveTo>
                  <a:cubicBezTo>
                    <a:pt x="0" y="478"/>
                    <a:pt x="140" y="916"/>
                    <a:pt x="219" y="1393"/>
                  </a:cubicBezTo>
                  <a:cubicBezTo>
                    <a:pt x="239" y="1400"/>
                    <a:pt x="257" y="1402"/>
                    <a:pt x="274" y="1402"/>
                  </a:cubicBezTo>
                  <a:cubicBezTo>
                    <a:pt x="307" y="1402"/>
                    <a:pt x="338" y="1393"/>
                    <a:pt x="378" y="1393"/>
                  </a:cubicBezTo>
                  <a:cubicBezTo>
                    <a:pt x="418" y="1015"/>
                    <a:pt x="219" y="617"/>
                    <a:pt x="537" y="319"/>
                  </a:cubicBezTo>
                  <a:cubicBezTo>
                    <a:pt x="577" y="80"/>
                    <a:pt x="438" y="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2413275" y="1541575"/>
              <a:ext cx="6000" cy="17450"/>
            </a:xfrm>
            <a:custGeom>
              <a:avLst/>
              <a:gdLst/>
              <a:ahLst/>
              <a:cxnLst/>
              <a:rect l="l" t="t" r="r" b="b"/>
              <a:pathLst>
                <a:path w="240" h="698" extrusionOk="0">
                  <a:moveTo>
                    <a:pt x="219" y="1"/>
                  </a:moveTo>
                  <a:cubicBezTo>
                    <a:pt x="0" y="240"/>
                    <a:pt x="0" y="478"/>
                    <a:pt x="219" y="697"/>
                  </a:cubicBezTo>
                  <a:cubicBezTo>
                    <a:pt x="219" y="458"/>
                    <a:pt x="239" y="24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2422725" y="1547350"/>
              <a:ext cx="13950" cy="6700"/>
            </a:xfrm>
            <a:custGeom>
              <a:avLst/>
              <a:gdLst/>
              <a:ahLst/>
              <a:cxnLst/>
              <a:rect l="l" t="t" r="r" b="b"/>
              <a:pathLst>
                <a:path w="558" h="268" extrusionOk="0">
                  <a:moveTo>
                    <a:pt x="329" y="1"/>
                  </a:moveTo>
                  <a:cubicBezTo>
                    <a:pt x="278" y="1"/>
                    <a:pt x="226" y="21"/>
                    <a:pt x="179" y="68"/>
                  </a:cubicBezTo>
                  <a:cubicBezTo>
                    <a:pt x="100" y="128"/>
                    <a:pt x="40" y="168"/>
                    <a:pt x="0" y="267"/>
                  </a:cubicBezTo>
                  <a:lnTo>
                    <a:pt x="537" y="267"/>
                  </a:lnTo>
                  <a:cubicBezTo>
                    <a:pt x="557" y="227"/>
                    <a:pt x="557" y="188"/>
                    <a:pt x="557" y="148"/>
                  </a:cubicBezTo>
                  <a:lnTo>
                    <a:pt x="498" y="68"/>
                  </a:lnTo>
                  <a:cubicBezTo>
                    <a:pt x="445" y="26"/>
                    <a:pt x="387" y="1"/>
                    <a:pt x="3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2409800" y="1580375"/>
              <a:ext cx="6975" cy="8800"/>
            </a:xfrm>
            <a:custGeom>
              <a:avLst/>
              <a:gdLst/>
              <a:ahLst/>
              <a:cxnLst/>
              <a:rect l="l" t="t" r="r" b="b"/>
              <a:pathLst>
                <a:path w="279" h="352" extrusionOk="0">
                  <a:moveTo>
                    <a:pt x="100" y="0"/>
                  </a:moveTo>
                  <a:cubicBezTo>
                    <a:pt x="60" y="80"/>
                    <a:pt x="40" y="140"/>
                    <a:pt x="0" y="219"/>
                  </a:cubicBezTo>
                  <a:cubicBezTo>
                    <a:pt x="31" y="298"/>
                    <a:pt x="63" y="351"/>
                    <a:pt x="133" y="351"/>
                  </a:cubicBezTo>
                  <a:cubicBezTo>
                    <a:pt x="152" y="351"/>
                    <a:pt x="174" y="347"/>
                    <a:pt x="199" y="339"/>
                  </a:cubicBezTo>
                  <a:cubicBezTo>
                    <a:pt x="179" y="219"/>
                    <a:pt x="279" y="8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2428200" y="1545900"/>
              <a:ext cx="7975" cy="4175"/>
            </a:xfrm>
            <a:custGeom>
              <a:avLst/>
              <a:gdLst/>
              <a:ahLst/>
              <a:cxnLst/>
              <a:rect l="l" t="t" r="r" b="b"/>
              <a:pathLst>
                <a:path w="319" h="167" extrusionOk="0">
                  <a:moveTo>
                    <a:pt x="81" y="1"/>
                  </a:moveTo>
                  <a:cubicBezTo>
                    <a:pt x="55" y="1"/>
                    <a:pt x="28" y="3"/>
                    <a:pt x="0" y="7"/>
                  </a:cubicBezTo>
                  <a:lnTo>
                    <a:pt x="0" y="86"/>
                  </a:lnTo>
                  <a:lnTo>
                    <a:pt x="0" y="166"/>
                  </a:lnTo>
                  <a:lnTo>
                    <a:pt x="318" y="166"/>
                  </a:lnTo>
                  <a:cubicBezTo>
                    <a:pt x="271" y="39"/>
                    <a:pt x="185" y="1"/>
                    <a:pt x="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2614200" y="1365225"/>
              <a:ext cx="56700" cy="15750"/>
            </a:xfrm>
            <a:custGeom>
              <a:avLst/>
              <a:gdLst/>
              <a:ahLst/>
              <a:cxnLst/>
              <a:rect l="l" t="t" r="r" b="b"/>
              <a:pathLst>
                <a:path w="2268" h="630" extrusionOk="0">
                  <a:moveTo>
                    <a:pt x="1823" y="0"/>
                  </a:moveTo>
                  <a:cubicBezTo>
                    <a:pt x="1737" y="0"/>
                    <a:pt x="1647" y="25"/>
                    <a:pt x="1552" y="72"/>
                  </a:cubicBezTo>
                  <a:cubicBezTo>
                    <a:pt x="1074" y="291"/>
                    <a:pt x="477" y="172"/>
                    <a:pt x="0" y="450"/>
                  </a:cubicBezTo>
                  <a:cubicBezTo>
                    <a:pt x="40" y="455"/>
                    <a:pt x="81" y="457"/>
                    <a:pt x="121" y="457"/>
                  </a:cubicBezTo>
                  <a:cubicBezTo>
                    <a:pt x="235" y="457"/>
                    <a:pt x="349" y="443"/>
                    <a:pt x="459" y="443"/>
                  </a:cubicBezTo>
                  <a:cubicBezTo>
                    <a:pt x="620" y="443"/>
                    <a:pt x="771" y="474"/>
                    <a:pt x="895" y="629"/>
                  </a:cubicBezTo>
                  <a:cubicBezTo>
                    <a:pt x="1015" y="590"/>
                    <a:pt x="1094" y="590"/>
                    <a:pt x="1233" y="590"/>
                  </a:cubicBezTo>
                  <a:cubicBezTo>
                    <a:pt x="1233" y="570"/>
                    <a:pt x="1253" y="550"/>
                    <a:pt x="1273" y="550"/>
                  </a:cubicBezTo>
                  <a:cubicBezTo>
                    <a:pt x="1333" y="570"/>
                    <a:pt x="1373" y="570"/>
                    <a:pt x="1432" y="590"/>
                  </a:cubicBezTo>
                  <a:cubicBezTo>
                    <a:pt x="1731" y="570"/>
                    <a:pt x="2009" y="431"/>
                    <a:pt x="2268" y="252"/>
                  </a:cubicBezTo>
                  <a:cubicBezTo>
                    <a:pt x="2228" y="192"/>
                    <a:pt x="2148" y="152"/>
                    <a:pt x="2089" y="92"/>
                  </a:cubicBezTo>
                  <a:cubicBezTo>
                    <a:pt x="2006" y="30"/>
                    <a:pt x="1917" y="0"/>
                    <a:pt x="1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2670875" y="1371500"/>
              <a:ext cx="4500" cy="5850"/>
            </a:xfrm>
            <a:custGeom>
              <a:avLst/>
              <a:gdLst/>
              <a:ahLst/>
              <a:cxnLst/>
              <a:rect l="l" t="t" r="r" b="b"/>
              <a:pathLst>
                <a:path w="180" h="234" extrusionOk="0">
                  <a:moveTo>
                    <a:pt x="180" y="1"/>
                  </a:moveTo>
                  <a:lnTo>
                    <a:pt x="180" y="1"/>
                  </a:lnTo>
                  <a:cubicBezTo>
                    <a:pt x="140" y="20"/>
                    <a:pt x="60" y="40"/>
                    <a:pt x="1" y="80"/>
                  </a:cubicBezTo>
                  <a:cubicBezTo>
                    <a:pt x="34" y="130"/>
                    <a:pt x="12" y="234"/>
                    <a:pt x="83" y="234"/>
                  </a:cubicBezTo>
                  <a:cubicBezTo>
                    <a:pt x="98" y="234"/>
                    <a:pt x="116" y="230"/>
                    <a:pt x="140" y="219"/>
                  </a:cubicBezTo>
                  <a:cubicBezTo>
                    <a:pt x="160" y="219"/>
                    <a:pt x="160" y="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2428200" y="1507650"/>
              <a:ext cx="21400" cy="16000"/>
            </a:xfrm>
            <a:custGeom>
              <a:avLst/>
              <a:gdLst/>
              <a:ahLst/>
              <a:cxnLst/>
              <a:rect l="l" t="t" r="r" b="b"/>
              <a:pathLst>
                <a:path w="856" h="640" extrusionOk="0">
                  <a:moveTo>
                    <a:pt x="780" y="1"/>
                  </a:moveTo>
                  <a:cubicBezTo>
                    <a:pt x="478" y="1"/>
                    <a:pt x="239" y="215"/>
                    <a:pt x="0" y="343"/>
                  </a:cubicBezTo>
                  <a:cubicBezTo>
                    <a:pt x="108" y="540"/>
                    <a:pt x="168" y="639"/>
                    <a:pt x="251" y="639"/>
                  </a:cubicBezTo>
                  <a:cubicBezTo>
                    <a:pt x="336" y="639"/>
                    <a:pt x="445" y="535"/>
                    <a:pt x="657" y="323"/>
                  </a:cubicBezTo>
                  <a:cubicBezTo>
                    <a:pt x="736" y="244"/>
                    <a:pt x="796" y="204"/>
                    <a:pt x="836" y="124"/>
                  </a:cubicBezTo>
                  <a:cubicBezTo>
                    <a:pt x="856" y="65"/>
                    <a:pt x="856" y="45"/>
                    <a:pt x="856" y="5"/>
                  </a:cubicBezTo>
                  <a:cubicBezTo>
                    <a:pt x="830" y="2"/>
                    <a:pt x="805" y="1"/>
                    <a:pt x="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2662925" y="831425"/>
              <a:ext cx="90525" cy="27925"/>
            </a:xfrm>
            <a:custGeom>
              <a:avLst/>
              <a:gdLst/>
              <a:ahLst/>
              <a:cxnLst/>
              <a:rect l="l" t="t" r="r" b="b"/>
              <a:pathLst>
                <a:path w="3621" h="1117" extrusionOk="0">
                  <a:moveTo>
                    <a:pt x="3384" y="1"/>
                  </a:moveTo>
                  <a:cubicBezTo>
                    <a:pt x="3233" y="1"/>
                    <a:pt x="3072" y="107"/>
                    <a:pt x="2927" y="107"/>
                  </a:cubicBezTo>
                  <a:cubicBezTo>
                    <a:pt x="2906" y="107"/>
                    <a:pt x="2885" y="105"/>
                    <a:pt x="2865" y="99"/>
                  </a:cubicBezTo>
                  <a:cubicBezTo>
                    <a:pt x="2686" y="119"/>
                    <a:pt x="2567" y="159"/>
                    <a:pt x="2388" y="159"/>
                  </a:cubicBezTo>
                  <a:cubicBezTo>
                    <a:pt x="2308" y="159"/>
                    <a:pt x="2228" y="199"/>
                    <a:pt x="2169" y="219"/>
                  </a:cubicBezTo>
                  <a:cubicBezTo>
                    <a:pt x="1990" y="239"/>
                    <a:pt x="1831" y="318"/>
                    <a:pt x="1711" y="398"/>
                  </a:cubicBezTo>
                  <a:cubicBezTo>
                    <a:pt x="1194" y="438"/>
                    <a:pt x="697" y="617"/>
                    <a:pt x="180" y="716"/>
                  </a:cubicBezTo>
                  <a:cubicBezTo>
                    <a:pt x="0" y="1094"/>
                    <a:pt x="398" y="955"/>
                    <a:pt x="498" y="1114"/>
                  </a:cubicBezTo>
                  <a:cubicBezTo>
                    <a:pt x="517" y="1116"/>
                    <a:pt x="537" y="1117"/>
                    <a:pt x="556" y="1117"/>
                  </a:cubicBezTo>
                  <a:cubicBezTo>
                    <a:pt x="752" y="1117"/>
                    <a:pt x="935" y="1031"/>
                    <a:pt x="1134" y="995"/>
                  </a:cubicBezTo>
                  <a:cubicBezTo>
                    <a:pt x="1694" y="864"/>
                    <a:pt x="2237" y="593"/>
                    <a:pt x="2811" y="593"/>
                  </a:cubicBezTo>
                  <a:cubicBezTo>
                    <a:pt x="2849" y="593"/>
                    <a:pt x="2887" y="594"/>
                    <a:pt x="2925" y="597"/>
                  </a:cubicBezTo>
                  <a:cubicBezTo>
                    <a:pt x="3104" y="358"/>
                    <a:pt x="3422" y="438"/>
                    <a:pt x="3621" y="239"/>
                  </a:cubicBezTo>
                  <a:lnTo>
                    <a:pt x="3621" y="139"/>
                  </a:lnTo>
                  <a:cubicBezTo>
                    <a:pt x="3549" y="34"/>
                    <a:pt x="3468" y="1"/>
                    <a:pt x="33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2649000" y="858350"/>
              <a:ext cx="11475" cy="40225"/>
            </a:xfrm>
            <a:custGeom>
              <a:avLst/>
              <a:gdLst/>
              <a:ahLst/>
              <a:cxnLst/>
              <a:rect l="l" t="t" r="r" b="b"/>
              <a:pathLst>
                <a:path w="459" h="1609" extrusionOk="0">
                  <a:moveTo>
                    <a:pt x="253" y="1"/>
                  </a:moveTo>
                  <a:cubicBezTo>
                    <a:pt x="228" y="1"/>
                    <a:pt x="194" y="29"/>
                    <a:pt x="180" y="57"/>
                  </a:cubicBezTo>
                  <a:lnTo>
                    <a:pt x="180" y="216"/>
                  </a:lnTo>
                  <a:cubicBezTo>
                    <a:pt x="259" y="674"/>
                    <a:pt x="1" y="1171"/>
                    <a:pt x="339" y="1609"/>
                  </a:cubicBezTo>
                  <a:cubicBezTo>
                    <a:pt x="458" y="1270"/>
                    <a:pt x="279" y="932"/>
                    <a:pt x="359" y="554"/>
                  </a:cubicBezTo>
                  <a:cubicBezTo>
                    <a:pt x="359" y="415"/>
                    <a:pt x="339" y="236"/>
                    <a:pt x="339" y="57"/>
                  </a:cubicBezTo>
                  <a:lnTo>
                    <a:pt x="279" y="17"/>
                  </a:lnTo>
                  <a:cubicBezTo>
                    <a:pt x="273" y="5"/>
                    <a:pt x="264" y="1"/>
                    <a:pt x="2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2658450" y="915950"/>
              <a:ext cx="16425" cy="9975"/>
            </a:xfrm>
            <a:custGeom>
              <a:avLst/>
              <a:gdLst/>
              <a:ahLst/>
              <a:cxnLst/>
              <a:rect l="l" t="t" r="r" b="b"/>
              <a:pathLst>
                <a:path w="657" h="399" extrusionOk="0">
                  <a:moveTo>
                    <a:pt x="0" y="1"/>
                  </a:moveTo>
                  <a:lnTo>
                    <a:pt x="0" y="399"/>
                  </a:lnTo>
                  <a:cubicBezTo>
                    <a:pt x="239" y="319"/>
                    <a:pt x="438" y="220"/>
                    <a:pt x="657" y="160"/>
                  </a:cubicBezTo>
                  <a:cubicBezTo>
                    <a:pt x="597" y="100"/>
                    <a:pt x="538" y="41"/>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2726075" y="826450"/>
              <a:ext cx="36350" cy="11450"/>
            </a:xfrm>
            <a:custGeom>
              <a:avLst/>
              <a:gdLst/>
              <a:ahLst/>
              <a:cxnLst/>
              <a:rect l="l" t="t" r="r" b="b"/>
              <a:pathLst>
                <a:path w="1454" h="458" extrusionOk="0">
                  <a:moveTo>
                    <a:pt x="1274" y="0"/>
                  </a:moveTo>
                  <a:cubicBezTo>
                    <a:pt x="856" y="100"/>
                    <a:pt x="399" y="100"/>
                    <a:pt x="1" y="298"/>
                  </a:cubicBezTo>
                  <a:cubicBezTo>
                    <a:pt x="41" y="398"/>
                    <a:pt x="140" y="398"/>
                    <a:pt x="200" y="458"/>
                  </a:cubicBezTo>
                  <a:cubicBezTo>
                    <a:pt x="518" y="418"/>
                    <a:pt x="816" y="398"/>
                    <a:pt x="1095" y="338"/>
                  </a:cubicBezTo>
                  <a:cubicBezTo>
                    <a:pt x="1234" y="259"/>
                    <a:pt x="1354" y="219"/>
                    <a:pt x="1453" y="159"/>
                  </a:cubicBezTo>
                  <a:cubicBezTo>
                    <a:pt x="1453" y="40"/>
                    <a:pt x="1354" y="40"/>
                    <a:pt x="1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2757925" y="819975"/>
              <a:ext cx="25875" cy="9975"/>
            </a:xfrm>
            <a:custGeom>
              <a:avLst/>
              <a:gdLst/>
              <a:ahLst/>
              <a:cxnLst/>
              <a:rect l="l" t="t" r="r" b="b"/>
              <a:pathLst>
                <a:path w="1035" h="399" extrusionOk="0">
                  <a:moveTo>
                    <a:pt x="855" y="0"/>
                  </a:moveTo>
                  <a:cubicBezTo>
                    <a:pt x="736" y="0"/>
                    <a:pt x="637" y="20"/>
                    <a:pt x="537" y="20"/>
                  </a:cubicBezTo>
                  <a:cubicBezTo>
                    <a:pt x="398" y="120"/>
                    <a:pt x="279" y="100"/>
                    <a:pt x="159" y="160"/>
                  </a:cubicBezTo>
                  <a:lnTo>
                    <a:pt x="0" y="219"/>
                  </a:lnTo>
                  <a:lnTo>
                    <a:pt x="179" y="398"/>
                  </a:lnTo>
                  <a:cubicBezTo>
                    <a:pt x="477" y="378"/>
                    <a:pt x="756" y="319"/>
                    <a:pt x="1034" y="180"/>
                  </a:cubicBezTo>
                  <a:cubicBezTo>
                    <a:pt x="975" y="100"/>
                    <a:pt x="895" y="60"/>
                    <a:pt x="8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2662425" y="964700"/>
              <a:ext cx="39325" cy="22400"/>
            </a:xfrm>
            <a:custGeom>
              <a:avLst/>
              <a:gdLst/>
              <a:ahLst/>
              <a:cxnLst/>
              <a:rect l="l" t="t" r="r" b="b"/>
              <a:pathLst>
                <a:path w="1573" h="896" extrusionOk="0">
                  <a:moveTo>
                    <a:pt x="1035" y="0"/>
                  </a:moveTo>
                  <a:cubicBezTo>
                    <a:pt x="677" y="0"/>
                    <a:pt x="319" y="40"/>
                    <a:pt x="40" y="338"/>
                  </a:cubicBezTo>
                  <a:cubicBezTo>
                    <a:pt x="1" y="697"/>
                    <a:pt x="239" y="776"/>
                    <a:pt x="518" y="856"/>
                  </a:cubicBezTo>
                  <a:cubicBezTo>
                    <a:pt x="518" y="876"/>
                    <a:pt x="518" y="876"/>
                    <a:pt x="538" y="895"/>
                  </a:cubicBezTo>
                  <a:cubicBezTo>
                    <a:pt x="597" y="895"/>
                    <a:pt x="637" y="876"/>
                    <a:pt x="677" y="836"/>
                  </a:cubicBezTo>
                  <a:cubicBezTo>
                    <a:pt x="749" y="664"/>
                    <a:pt x="846" y="616"/>
                    <a:pt x="951" y="616"/>
                  </a:cubicBezTo>
                  <a:cubicBezTo>
                    <a:pt x="1077" y="616"/>
                    <a:pt x="1214" y="686"/>
                    <a:pt x="1333" y="697"/>
                  </a:cubicBezTo>
                  <a:cubicBezTo>
                    <a:pt x="1373" y="677"/>
                    <a:pt x="1393" y="637"/>
                    <a:pt x="1413" y="597"/>
                  </a:cubicBezTo>
                  <a:cubicBezTo>
                    <a:pt x="1572" y="358"/>
                    <a:pt x="1333" y="279"/>
                    <a:pt x="1214" y="159"/>
                  </a:cubicBezTo>
                  <a:cubicBezTo>
                    <a:pt x="1194" y="80"/>
                    <a:pt x="1115" y="4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2690775" y="955750"/>
              <a:ext cx="37325" cy="13450"/>
            </a:xfrm>
            <a:custGeom>
              <a:avLst/>
              <a:gdLst/>
              <a:ahLst/>
              <a:cxnLst/>
              <a:rect l="l" t="t" r="r" b="b"/>
              <a:pathLst>
                <a:path w="1493" h="538" extrusionOk="0">
                  <a:moveTo>
                    <a:pt x="1134" y="0"/>
                  </a:moveTo>
                  <a:cubicBezTo>
                    <a:pt x="836" y="40"/>
                    <a:pt x="557" y="100"/>
                    <a:pt x="239" y="159"/>
                  </a:cubicBezTo>
                  <a:cubicBezTo>
                    <a:pt x="100" y="239"/>
                    <a:pt x="0" y="299"/>
                    <a:pt x="40" y="458"/>
                  </a:cubicBezTo>
                  <a:cubicBezTo>
                    <a:pt x="60" y="498"/>
                    <a:pt x="60" y="517"/>
                    <a:pt x="80" y="537"/>
                  </a:cubicBezTo>
                  <a:cubicBezTo>
                    <a:pt x="557" y="438"/>
                    <a:pt x="1055" y="418"/>
                    <a:pt x="1492" y="199"/>
                  </a:cubicBezTo>
                  <a:cubicBezTo>
                    <a:pt x="1353" y="159"/>
                    <a:pt x="1194" y="139"/>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2757425" y="946850"/>
              <a:ext cx="6250" cy="4475"/>
            </a:xfrm>
            <a:custGeom>
              <a:avLst/>
              <a:gdLst/>
              <a:ahLst/>
              <a:cxnLst/>
              <a:rect l="l" t="t" r="r" b="b"/>
              <a:pathLst>
                <a:path w="250" h="179" extrusionOk="0">
                  <a:moveTo>
                    <a:pt x="118" y="0"/>
                  </a:moveTo>
                  <a:cubicBezTo>
                    <a:pt x="79" y="0"/>
                    <a:pt x="36" y="9"/>
                    <a:pt x="0" y="18"/>
                  </a:cubicBezTo>
                  <a:lnTo>
                    <a:pt x="0" y="177"/>
                  </a:lnTo>
                  <a:cubicBezTo>
                    <a:pt x="22" y="177"/>
                    <a:pt x="47" y="178"/>
                    <a:pt x="72" y="178"/>
                  </a:cubicBezTo>
                  <a:cubicBezTo>
                    <a:pt x="160" y="178"/>
                    <a:pt x="250" y="166"/>
                    <a:pt x="219" y="58"/>
                  </a:cubicBezTo>
                  <a:cubicBezTo>
                    <a:pt x="208" y="14"/>
                    <a:pt x="167" y="0"/>
                    <a:pt x="1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2699725" y="981600"/>
              <a:ext cx="10475" cy="3875"/>
            </a:xfrm>
            <a:custGeom>
              <a:avLst/>
              <a:gdLst/>
              <a:ahLst/>
              <a:cxnLst/>
              <a:rect l="l" t="t" r="r" b="b"/>
              <a:pathLst>
                <a:path w="419" h="155" extrusionOk="0">
                  <a:moveTo>
                    <a:pt x="100" y="1"/>
                  </a:moveTo>
                  <a:cubicBezTo>
                    <a:pt x="1" y="21"/>
                    <a:pt x="1" y="80"/>
                    <a:pt x="40" y="140"/>
                  </a:cubicBezTo>
                  <a:cubicBezTo>
                    <a:pt x="79" y="150"/>
                    <a:pt x="116" y="155"/>
                    <a:pt x="152" y="155"/>
                  </a:cubicBezTo>
                  <a:cubicBezTo>
                    <a:pt x="264" y="155"/>
                    <a:pt x="358" y="10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2694750" y="980600"/>
              <a:ext cx="7500" cy="4500"/>
            </a:xfrm>
            <a:custGeom>
              <a:avLst/>
              <a:gdLst/>
              <a:ahLst/>
              <a:cxnLst/>
              <a:rect l="l" t="t" r="r" b="b"/>
              <a:pathLst>
                <a:path w="300" h="180" extrusionOk="0">
                  <a:moveTo>
                    <a:pt x="120" y="1"/>
                  </a:moveTo>
                  <a:lnTo>
                    <a:pt x="80" y="41"/>
                  </a:lnTo>
                  <a:cubicBezTo>
                    <a:pt x="1" y="120"/>
                    <a:pt x="21" y="160"/>
                    <a:pt x="100" y="180"/>
                  </a:cubicBezTo>
                  <a:lnTo>
                    <a:pt x="239" y="180"/>
                  </a:lnTo>
                  <a:cubicBezTo>
                    <a:pt x="279" y="140"/>
                    <a:pt x="279" y="100"/>
                    <a:pt x="299" y="41"/>
                  </a:cubicBezTo>
                  <a:cubicBezTo>
                    <a:pt x="239" y="41"/>
                    <a:pt x="180"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2714650" y="980175"/>
              <a:ext cx="3500" cy="3125"/>
            </a:xfrm>
            <a:custGeom>
              <a:avLst/>
              <a:gdLst/>
              <a:ahLst/>
              <a:cxnLst/>
              <a:rect l="l" t="t" r="r" b="b"/>
              <a:pathLst>
                <a:path w="140" h="125" extrusionOk="0">
                  <a:moveTo>
                    <a:pt x="98" y="1"/>
                  </a:moveTo>
                  <a:cubicBezTo>
                    <a:pt x="65" y="1"/>
                    <a:pt x="28" y="24"/>
                    <a:pt x="0" y="38"/>
                  </a:cubicBezTo>
                  <a:cubicBezTo>
                    <a:pt x="29" y="95"/>
                    <a:pt x="58" y="125"/>
                    <a:pt x="82" y="125"/>
                  </a:cubicBezTo>
                  <a:cubicBezTo>
                    <a:pt x="108" y="125"/>
                    <a:pt x="129" y="90"/>
                    <a:pt x="140" y="18"/>
                  </a:cubicBezTo>
                  <a:cubicBezTo>
                    <a:pt x="127" y="6"/>
                    <a:pt x="113" y="1"/>
                    <a:pt x="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657450" y="958525"/>
              <a:ext cx="39825" cy="15150"/>
            </a:xfrm>
            <a:custGeom>
              <a:avLst/>
              <a:gdLst/>
              <a:ahLst/>
              <a:cxnLst/>
              <a:rect l="l" t="t" r="r" b="b"/>
              <a:pathLst>
                <a:path w="1593" h="606" extrusionOk="0">
                  <a:moveTo>
                    <a:pt x="1484" y="1"/>
                  </a:moveTo>
                  <a:cubicBezTo>
                    <a:pt x="1457" y="1"/>
                    <a:pt x="1429" y="11"/>
                    <a:pt x="1393" y="28"/>
                  </a:cubicBezTo>
                  <a:cubicBezTo>
                    <a:pt x="1333" y="48"/>
                    <a:pt x="1294" y="68"/>
                    <a:pt x="1234" y="68"/>
                  </a:cubicBezTo>
                  <a:cubicBezTo>
                    <a:pt x="1194" y="98"/>
                    <a:pt x="1164" y="113"/>
                    <a:pt x="1135" y="113"/>
                  </a:cubicBezTo>
                  <a:cubicBezTo>
                    <a:pt x="1105" y="113"/>
                    <a:pt x="1075" y="98"/>
                    <a:pt x="1035" y="68"/>
                  </a:cubicBezTo>
                  <a:cubicBezTo>
                    <a:pt x="996" y="66"/>
                    <a:pt x="957" y="65"/>
                    <a:pt x="916" y="65"/>
                  </a:cubicBezTo>
                  <a:cubicBezTo>
                    <a:pt x="779" y="65"/>
                    <a:pt x="636" y="76"/>
                    <a:pt x="493" y="76"/>
                  </a:cubicBezTo>
                  <a:cubicBezTo>
                    <a:pt x="339" y="76"/>
                    <a:pt x="186" y="63"/>
                    <a:pt x="40" y="9"/>
                  </a:cubicBezTo>
                  <a:lnTo>
                    <a:pt x="40" y="9"/>
                  </a:lnTo>
                  <a:cubicBezTo>
                    <a:pt x="21" y="247"/>
                    <a:pt x="1" y="446"/>
                    <a:pt x="239" y="605"/>
                  </a:cubicBezTo>
                  <a:cubicBezTo>
                    <a:pt x="617" y="526"/>
                    <a:pt x="1015" y="426"/>
                    <a:pt x="1393" y="347"/>
                  </a:cubicBezTo>
                  <a:cubicBezTo>
                    <a:pt x="1473" y="247"/>
                    <a:pt x="1513" y="148"/>
                    <a:pt x="1592" y="48"/>
                  </a:cubicBezTo>
                  <a:cubicBezTo>
                    <a:pt x="1548" y="15"/>
                    <a:pt x="1517" y="1"/>
                    <a:pt x="14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2716150" y="921850"/>
              <a:ext cx="49250" cy="20000"/>
            </a:xfrm>
            <a:custGeom>
              <a:avLst/>
              <a:gdLst/>
              <a:ahLst/>
              <a:cxnLst/>
              <a:rect l="l" t="t" r="r" b="b"/>
              <a:pathLst>
                <a:path w="1970" h="800" extrusionOk="0">
                  <a:moveTo>
                    <a:pt x="1568" y="1"/>
                  </a:moveTo>
                  <a:cubicBezTo>
                    <a:pt x="1372" y="1"/>
                    <a:pt x="1177" y="67"/>
                    <a:pt x="975" y="163"/>
                  </a:cubicBezTo>
                  <a:cubicBezTo>
                    <a:pt x="855" y="202"/>
                    <a:pt x="736" y="202"/>
                    <a:pt x="617" y="222"/>
                  </a:cubicBezTo>
                  <a:cubicBezTo>
                    <a:pt x="358" y="322"/>
                    <a:pt x="0" y="381"/>
                    <a:pt x="80" y="799"/>
                  </a:cubicBezTo>
                  <a:cubicBezTo>
                    <a:pt x="438" y="720"/>
                    <a:pt x="756" y="680"/>
                    <a:pt x="1114" y="600"/>
                  </a:cubicBezTo>
                  <a:cubicBezTo>
                    <a:pt x="1273" y="481"/>
                    <a:pt x="1452" y="481"/>
                    <a:pt x="1651" y="461"/>
                  </a:cubicBezTo>
                  <a:cubicBezTo>
                    <a:pt x="1770" y="401"/>
                    <a:pt x="1910" y="362"/>
                    <a:pt x="1969" y="282"/>
                  </a:cubicBezTo>
                  <a:lnTo>
                    <a:pt x="1969" y="103"/>
                  </a:lnTo>
                  <a:cubicBezTo>
                    <a:pt x="1833" y="31"/>
                    <a:pt x="1701" y="1"/>
                    <a:pt x="15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2694750" y="924900"/>
              <a:ext cx="39325" cy="17450"/>
            </a:xfrm>
            <a:custGeom>
              <a:avLst/>
              <a:gdLst/>
              <a:ahLst/>
              <a:cxnLst/>
              <a:rect l="l" t="t" r="r" b="b"/>
              <a:pathLst>
                <a:path w="1573" h="698" extrusionOk="0">
                  <a:moveTo>
                    <a:pt x="1493" y="1"/>
                  </a:moveTo>
                  <a:cubicBezTo>
                    <a:pt x="936" y="1"/>
                    <a:pt x="518" y="379"/>
                    <a:pt x="1" y="498"/>
                  </a:cubicBezTo>
                  <a:cubicBezTo>
                    <a:pt x="66" y="534"/>
                    <a:pt x="138" y="543"/>
                    <a:pt x="213" y="543"/>
                  </a:cubicBezTo>
                  <a:cubicBezTo>
                    <a:pt x="303" y="543"/>
                    <a:pt x="396" y="529"/>
                    <a:pt x="485" y="529"/>
                  </a:cubicBezTo>
                  <a:cubicBezTo>
                    <a:pt x="612" y="529"/>
                    <a:pt x="729" y="558"/>
                    <a:pt x="816" y="697"/>
                  </a:cubicBezTo>
                  <a:cubicBezTo>
                    <a:pt x="856" y="697"/>
                    <a:pt x="916" y="697"/>
                    <a:pt x="955" y="677"/>
                  </a:cubicBezTo>
                  <a:cubicBezTo>
                    <a:pt x="1035" y="399"/>
                    <a:pt x="1333" y="379"/>
                    <a:pt x="1493" y="180"/>
                  </a:cubicBezTo>
                  <a:cubicBezTo>
                    <a:pt x="1572" y="140"/>
                    <a:pt x="1572" y="61"/>
                    <a:pt x="14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2674375" y="941825"/>
              <a:ext cx="23375" cy="9275"/>
            </a:xfrm>
            <a:custGeom>
              <a:avLst/>
              <a:gdLst/>
              <a:ahLst/>
              <a:cxnLst/>
              <a:rect l="l" t="t" r="r" b="b"/>
              <a:pathLst>
                <a:path w="935" h="371" extrusionOk="0">
                  <a:moveTo>
                    <a:pt x="358" y="0"/>
                  </a:moveTo>
                  <a:cubicBezTo>
                    <a:pt x="159" y="20"/>
                    <a:pt x="0" y="100"/>
                    <a:pt x="239" y="279"/>
                  </a:cubicBezTo>
                  <a:cubicBezTo>
                    <a:pt x="334" y="340"/>
                    <a:pt x="438" y="370"/>
                    <a:pt x="542" y="370"/>
                  </a:cubicBezTo>
                  <a:cubicBezTo>
                    <a:pt x="676" y="370"/>
                    <a:pt x="812" y="320"/>
                    <a:pt x="935" y="219"/>
                  </a:cubicBezTo>
                  <a:cubicBezTo>
                    <a:pt x="816" y="179"/>
                    <a:pt x="637" y="199"/>
                    <a:pt x="557" y="20"/>
                  </a:cubicBezTo>
                  <a:cubicBezTo>
                    <a:pt x="497" y="0"/>
                    <a:pt x="438" y="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2683325" y="959725"/>
              <a:ext cx="5000" cy="1875"/>
            </a:xfrm>
            <a:custGeom>
              <a:avLst/>
              <a:gdLst/>
              <a:ahLst/>
              <a:cxnLst/>
              <a:rect l="l" t="t" r="r" b="b"/>
              <a:pathLst>
                <a:path w="200" h="75" extrusionOk="0">
                  <a:moveTo>
                    <a:pt x="0" y="0"/>
                  </a:moveTo>
                  <a:cubicBezTo>
                    <a:pt x="40" y="50"/>
                    <a:pt x="70" y="75"/>
                    <a:pt x="100" y="75"/>
                  </a:cubicBezTo>
                  <a:cubicBezTo>
                    <a:pt x="129" y="75"/>
                    <a:pt x="159" y="5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2692775" y="956675"/>
              <a:ext cx="4500" cy="3075"/>
            </a:xfrm>
            <a:custGeom>
              <a:avLst/>
              <a:gdLst/>
              <a:ahLst/>
              <a:cxnLst/>
              <a:rect l="l" t="t" r="r" b="b"/>
              <a:pathLst>
                <a:path w="180" h="123" extrusionOk="0">
                  <a:moveTo>
                    <a:pt x="94" y="0"/>
                  </a:moveTo>
                  <a:cubicBezTo>
                    <a:pt x="68" y="0"/>
                    <a:pt x="39" y="35"/>
                    <a:pt x="0" y="102"/>
                  </a:cubicBezTo>
                  <a:cubicBezTo>
                    <a:pt x="60" y="102"/>
                    <a:pt x="119" y="122"/>
                    <a:pt x="179" y="122"/>
                  </a:cubicBezTo>
                  <a:cubicBezTo>
                    <a:pt x="148" y="40"/>
                    <a:pt x="123" y="0"/>
                    <a:pt x="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2738025" y="916950"/>
              <a:ext cx="33350" cy="11950"/>
            </a:xfrm>
            <a:custGeom>
              <a:avLst/>
              <a:gdLst/>
              <a:ahLst/>
              <a:cxnLst/>
              <a:rect l="l" t="t" r="r" b="b"/>
              <a:pathLst>
                <a:path w="1334" h="478" extrusionOk="0">
                  <a:moveTo>
                    <a:pt x="975" y="1"/>
                  </a:moveTo>
                  <a:cubicBezTo>
                    <a:pt x="717" y="69"/>
                    <a:pt x="475" y="168"/>
                    <a:pt x="208" y="168"/>
                  </a:cubicBezTo>
                  <a:cubicBezTo>
                    <a:pt x="166" y="168"/>
                    <a:pt x="123" y="165"/>
                    <a:pt x="80" y="160"/>
                  </a:cubicBezTo>
                  <a:lnTo>
                    <a:pt x="80" y="299"/>
                  </a:lnTo>
                  <a:cubicBezTo>
                    <a:pt x="0" y="359"/>
                    <a:pt x="0" y="418"/>
                    <a:pt x="80" y="478"/>
                  </a:cubicBezTo>
                  <a:cubicBezTo>
                    <a:pt x="334" y="351"/>
                    <a:pt x="627" y="312"/>
                    <a:pt x="907" y="312"/>
                  </a:cubicBezTo>
                  <a:cubicBezTo>
                    <a:pt x="977" y="312"/>
                    <a:pt x="1047" y="315"/>
                    <a:pt x="1114" y="319"/>
                  </a:cubicBezTo>
                  <a:cubicBezTo>
                    <a:pt x="1194" y="259"/>
                    <a:pt x="1273" y="200"/>
                    <a:pt x="1333" y="160"/>
                  </a:cubicBezTo>
                  <a:cubicBezTo>
                    <a:pt x="1194" y="160"/>
                    <a:pt x="1055" y="120"/>
                    <a:pt x="9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2731550" y="924400"/>
              <a:ext cx="8475" cy="5000"/>
            </a:xfrm>
            <a:custGeom>
              <a:avLst/>
              <a:gdLst/>
              <a:ahLst/>
              <a:cxnLst/>
              <a:rect l="l" t="t" r="r" b="b"/>
              <a:pathLst>
                <a:path w="339" h="200" extrusionOk="0">
                  <a:moveTo>
                    <a:pt x="339" y="1"/>
                  </a:moveTo>
                  <a:cubicBezTo>
                    <a:pt x="239" y="1"/>
                    <a:pt x="120" y="21"/>
                    <a:pt x="1" y="21"/>
                  </a:cubicBezTo>
                  <a:lnTo>
                    <a:pt x="1" y="200"/>
                  </a:lnTo>
                  <a:cubicBezTo>
                    <a:pt x="120" y="200"/>
                    <a:pt x="220" y="180"/>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1907500" y="1041700"/>
              <a:ext cx="290950" cy="25250"/>
            </a:xfrm>
            <a:custGeom>
              <a:avLst/>
              <a:gdLst/>
              <a:ahLst/>
              <a:cxnLst/>
              <a:rect l="l" t="t" r="r" b="b"/>
              <a:pathLst>
                <a:path w="11638" h="1010" extrusionOk="0">
                  <a:moveTo>
                    <a:pt x="11049" y="0"/>
                  </a:moveTo>
                  <a:cubicBezTo>
                    <a:pt x="10009" y="0"/>
                    <a:pt x="8969" y="202"/>
                    <a:pt x="7929" y="202"/>
                  </a:cubicBezTo>
                  <a:cubicBezTo>
                    <a:pt x="7753" y="202"/>
                    <a:pt x="7577" y="196"/>
                    <a:pt x="7401" y="183"/>
                  </a:cubicBezTo>
                  <a:cubicBezTo>
                    <a:pt x="7051" y="159"/>
                    <a:pt x="6688" y="150"/>
                    <a:pt x="6327" y="150"/>
                  </a:cubicBezTo>
                  <a:cubicBezTo>
                    <a:pt x="6072" y="150"/>
                    <a:pt x="5818" y="155"/>
                    <a:pt x="5570" y="163"/>
                  </a:cubicBezTo>
                  <a:cubicBezTo>
                    <a:pt x="4945" y="197"/>
                    <a:pt x="4320" y="208"/>
                    <a:pt x="3694" y="208"/>
                  </a:cubicBezTo>
                  <a:cubicBezTo>
                    <a:pt x="2682" y="208"/>
                    <a:pt x="1670" y="180"/>
                    <a:pt x="658" y="180"/>
                  </a:cubicBezTo>
                  <a:cubicBezTo>
                    <a:pt x="485" y="180"/>
                    <a:pt x="313" y="181"/>
                    <a:pt x="140" y="183"/>
                  </a:cubicBezTo>
                  <a:cubicBezTo>
                    <a:pt x="80" y="262"/>
                    <a:pt x="40" y="342"/>
                    <a:pt x="40" y="441"/>
                  </a:cubicBezTo>
                  <a:cubicBezTo>
                    <a:pt x="0" y="581"/>
                    <a:pt x="60" y="700"/>
                    <a:pt x="160" y="799"/>
                  </a:cubicBezTo>
                  <a:cubicBezTo>
                    <a:pt x="279" y="879"/>
                    <a:pt x="398" y="899"/>
                    <a:pt x="538" y="939"/>
                  </a:cubicBezTo>
                  <a:cubicBezTo>
                    <a:pt x="594" y="943"/>
                    <a:pt x="651" y="946"/>
                    <a:pt x="709" y="946"/>
                  </a:cubicBezTo>
                  <a:cubicBezTo>
                    <a:pt x="897" y="946"/>
                    <a:pt x="1091" y="920"/>
                    <a:pt x="1274" y="859"/>
                  </a:cubicBezTo>
                  <a:cubicBezTo>
                    <a:pt x="1397" y="752"/>
                    <a:pt x="1506" y="703"/>
                    <a:pt x="1605" y="703"/>
                  </a:cubicBezTo>
                  <a:cubicBezTo>
                    <a:pt x="1746" y="703"/>
                    <a:pt x="1865" y="803"/>
                    <a:pt x="1970" y="978"/>
                  </a:cubicBezTo>
                  <a:cubicBezTo>
                    <a:pt x="2044" y="1001"/>
                    <a:pt x="2118" y="1009"/>
                    <a:pt x="2192" y="1009"/>
                  </a:cubicBezTo>
                  <a:cubicBezTo>
                    <a:pt x="2376" y="1009"/>
                    <a:pt x="2561" y="959"/>
                    <a:pt x="2746" y="959"/>
                  </a:cubicBezTo>
                  <a:lnTo>
                    <a:pt x="3323" y="959"/>
                  </a:lnTo>
                  <a:cubicBezTo>
                    <a:pt x="4417" y="959"/>
                    <a:pt x="5511" y="963"/>
                    <a:pt x="6607" y="963"/>
                  </a:cubicBezTo>
                  <a:cubicBezTo>
                    <a:pt x="7704" y="963"/>
                    <a:pt x="8803" y="959"/>
                    <a:pt x="9907" y="939"/>
                  </a:cubicBezTo>
                  <a:cubicBezTo>
                    <a:pt x="10404" y="799"/>
                    <a:pt x="10922" y="839"/>
                    <a:pt x="11399" y="600"/>
                  </a:cubicBezTo>
                  <a:cubicBezTo>
                    <a:pt x="11638" y="362"/>
                    <a:pt x="11498" y="183"/>
                    <a:pt x="11280" y="4"/>
                  </a:cubicBezTo>
                  <a:cubicBezTo>
                    <a:pt x="11203" y="1"/>
                    <a:pt x="11126" y="0"/>
                    <a:pt x="11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1963700" y="996850"/>
              <a:ext cx="169100" cy="24350"/>
            </a:xfrm>
            <a:custGeom>
              <a:avLst/>
              <a:gdLst/>
              <a:ahLst/>
              <a:cxnLst/>
              <a:rect l="l" t="t" r="r" b="b"/>
              <a:pathLst>
                <a:path w="6764" h="974" extrusionOk="0">
                  <a:moveTo>
                    <a:pt x="5865" y="0"/>
                  </a:moveTo>
                  <a:cubicBezTo>
                    <a:pt x="5483" y="0"/>
                    <a:pt x="5096" y="84"/>
                    <a:pt x="4715" y="107"/>
                  </a:cubicBezTo>
                  <a:cubicBezTo>
                    <a:pt x="3521" y="246"/>
                    <a:pt x="2328" y="27"/>
                    <a:pt x="1174" y="385"/>
                  </a:cubicBezTo>
                  <a:cubicBezTo>
                    <a:pt x="1043" y="444"/>
                    <a:pt x="901" y="480"/>
                    <a:pt x="757" y="480"/>
                  </a:cubicBezTo>
                  <a:cubicBezTo>
                    <a:pt x="704" y="480"/>
                    <a:pt x="650" y="475"/>
                    <a:pt x="597" y="465"/>
                  </a:cubicBezTo>
                  <a:cubicBezTo>
                    <a:pt x="418" y="465"/>
                    <a:pt x="259" y="465"/>
                    <a:pt x="120" y="564"/>
                  </a:cubicBezTo>
                  <a:cubicBezTo>
                    <a:pt x="0" y="763"/>
                    <a:pt x="160" y="843"/>
                    <a:pt x="299" y="942"/>
                  </a:cubicBezTo>
                  <a:cubicBezTo>
                    <a:pt x="589" y="964"/>
                    <a:pt x="879" y="973"/>
                    <a:pt x="1169" y="973"/>
                  </a:cubicBezTo>
                  <a:cubicBezTo>
                    <a:pt x="2636" y="973"/>
                    <a:pt x="4105" y="740"/>
                    <a:pt x="5586" y="740"/>
                  </a:cubicBezTo>
                  <a:cubicBezTo>
                    <a:pt x="5680" y="740"/>
                    <a:pt x="5774" y="741"/>
                    <a:pt x="5869" y="743"/>
                  </a:cubicBezTo>
                  <a:cubicBezTo>
                    <a:pt x="5968" y="743"/>
                    <a:pt x="6088" y="664"/>
                    <a:pt x="6187" y="604"/>
                  </a:cubicBezTo>
                  <a:cubicBezTo>
                    <a:pt x="6247" y="604"/>
                    <a:pt x="6286" y="604"/>
                    <a:pt x="6306" y="584"/>
                  </a:cubicBezTo>
                  <a:cubicBezTo>
                    <a:pt x="6465" y="564"/>
                    <a:pt x="6645" y="544"/>
                    <a:pt x="6764" y="405"/>
                  </a:cubicBezTo>
                  <a:cubicBezTo>
                    <a:pt x="6764" y="345"/>
                    <a:pt x="6744" y="266"/>
                    <a:pt x="6684" y="186"/>
                  </a:cubicBezTo>
                  <a:cubicBezTo>
                    <a:pt x="6417" y="44"/>
                    <a:pt x="6142" y="0"/>
                    <a:pt x="5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2409800" y="1026975"/>
              <a:ext cx="126825" cy="21475"/>
            </a:xfrm>
            <a:custGeom>
              <a:avLst/>
              <a:gdLst/>
              <a:ahLst/>
              <a:cxnLst/>
              <a:rect l="l" t="t" r="r" b="b"/>
              <a:pathLst>
                <a:path w="5073" h="859" extrusionOk="0">
                  <a:moveTo>
                    <a:pt x="4694" y="0"/>
                  </a:moveTo>
                  <a:cubicBezTo>
                    <a:pt x="4578" y="0"/>
                    <a:pt x="4442" y="28"/>
                    <a:pt x="4297" y="56"/>
                  </a:cubicBezTo>
                  <a:cubicBezTo>
                    <a:pt x="4191" y="40"/>
                    <a:pt x="4087" y="34"/>
                    <a:pt x="3984" y="34"/>
                  </a:cubicBezTo>
                  <a:cubicBezTo>
                    <a:pt x="3406" y="34"/>
                    <a:pt x="2859" y="235"/>
                    <a:pt x="2268" y="235"/>
                  </a:cubicBezTo>
                  <a:cubicBezTo>
                    <a:pt x="1984" y="335"/>
                    <a:pt x="1687" y="352"/>
                    <a:pt x="1389" y="352"/>
                  </a:cubicBezTo>
                  <a:cubicBezTo>
                    <a:pt x="1246" y="352"/>
                    <a:pt x="1103" y="348"/>
                    <a:pt x="961" y="348"/>
                  </a:cubicBezTo>
                  <a:cubicBezTo>
                    <a:pt x="756" y="348"/>
                    <a:pt x="554" y="356"/>
                    <a:pt x="358" y="394"/>
                  </a:cubicBezTo>
                  <a:cubicBezTo>
                    <a:pt x="279" y="533"/>
                    <a:pt x="0" y="473"/>
                    <a:pt x="40" y="692"/>
                  </a:cubicBezTo>
                  <a:cubicBezTo>
                    <a:pt x="54" y="834"/>
                    <a:pt x="160" y="855"/>
                    <a:pt x="262" y="855"/>
                  </a:cubicBezTo>
                  <a:cubicBezTo>
                    <a:pt x="303" y="855"/>
                    <a:pt x="344" y="851"/>
                    <a:pt x="378" y="851"/>
                  </a:cubicBezTo>
                  <a:cubicBezTo>
                    <a:pt x="408" y="856"/>
                    <a:pt x="440" y="859"/>
                    <a:pt x="474" y="859"/>
                  </a:cubicBezTo>
                  <a:cubicBezTo>
                    <a:pt x="575" y="859"/>
                    <a:pt x="686" y="836"/>
                    <a:pt x="776" y="792"/>
                  </a:cubicBezTo>
                  <a:lnTo>
                    <a:pt x="816" y="792"/>
                  </a:lnTo>
                  <a:cubicBezTo>
                    <a:pt x="900" y="834"/>
                    <a:pt x="978" y="859"/>
                    <a:pt x="1057" y="859"/>
                  </a:cubicBezTo>
                  <a:cubicBezTo>
                    <a:pt x="1127" y="859"/>
                    <a:pt x="1198" y="839"/>
                    <a:pt x="1273" y="792"/>
                  </a:cubicBezTo>
                  <a:cubicBezTo>
                    <a:pt x="2546" y="772"/>
                    <a:pt x="3839" y="772"/>
                    <a:pt x="5073" y="473"/>
                  </a:cubicBezTo>
                  <a:cubicBezTo>
                    <a:pt x="5060" y="97"/>
                    <a:pt x="4912" y="0"/>
                    <a:pt x="46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2338675" y="841425"/>
              <a:ext cx="142750" cy="19075"/>
            </a:xfrm>
            <a:custGeom>
              <a:avLst/>
              <a:gdLst/>
              <a:ahLst/>
              <a:cxnLst/>
              <a:rect l="l" t="t" r="r" b="b"/>
              <a:pathLst>
                <a:path w="5710" h="763" extrusionOk="0">
                  <a:moveTo>
                    <a:pt x="5241" y="0"/>
                  </a:moveTo>
                  <a:cubicBezTo>
                    <a:pt x="4729" y="0"/>
                    <a:pt x="4212" y="86"/>
                    <a:pt x="3720" y="197"/>
                  </a:cubicBezTo>
                  <a:cubicBezTo>
                    <a:pt x="3665" y="263"/>
                    <a:pt x="3604" y="305"/>
                    <a:pt x="3539" y="305"/>
                  </a:cubicBezTo>
                  <a:cubicBezTo>
                    <a:pt x="3488" y="305"/>
                    <a:pt x="3435" y="278"/>
                    <a:pt x="3382" y="217"/>
                  </a:cubicBezTo>
                  <a:lnTo>
                    <a:pt x="3024" y="217"/>
                  </a:lnTo>
                  <a:cubicBezTo>
                    <a:pt x="2945" y="316"/>
                    <a:pt x="2885" y="436"/>
                    <a:pt x="2726" y="436"/>
                  </a:cubicBezTo>
                  <a:cubicBezTo>
                    <a:pt x="2805" y="396"/>
                    <a:pt x="2925" y="356"/>
                    <a:pt x="2845" y="217"/>
                  </a:cubicBezTo>
                  <a:cubicBezTo>
                    <a:pt x="2696" y="204"/>
                    <a:pt x="2547" y="198"/>
                    <a:pt x="2398" y="198"/>
                  </a:cubicBezTo>
                  <a:cubicBezTo>
                    <a:pt x="1632" y="198"/>
                    <a:pt x="866" y="346"/>
                    <a:pt x="100" y="396"/>
                  </a:cubicBezTo>
                  <a:cubicBezTo>
                    <a:pt x="0" y="714"/>
                    <a:pt x="339" y="595"/>
                    <a:pt x="418" y="714"/>
                  </a:cubicBezTo>
                  <a:cubicBezTo>
                    <a:pt x="565" y="751"/>
                    <a:pt x="714" y="763"/>
                    <a:pt x="864" y="763"/>
                  </a:cubicBezTo>
                  <a:cubicBezTo>
                    <a:pt x="1121" y="763"/>
                    <a:pt x="1380" y="727"/>
                    <a:pt x="1632" y="714"/>
                  </a:cubicBezTo>
                  <a:cubicBezTo>
                    <a:pt x="1656" y="678"/>
                    <a:pt x="1695" y="619"/>
                    <a:pt x="1735" y="619"/>
                  </a:cubicBezTo>
                  <a:cubicBezTo>
                    <a:pt x="1761" y="619"/>
                    <a:pt x="1787" y="644"/>
                    <a:pt x="1811" y="714"/>
                  </a:cubicBezTo>
                  <a:cubicBezTo>
                    <a:pt x="2139" y="704"/>
                    <a:pt x="2467" y="704"/>
                    <a:pt x="2798" y="704"/>
                  </a:cubicBezTo>
                  <a:cubicBezTo>
                    <a:pt x="3129" y="704"/>
                    <a:pt x="3462" y="704"/>
                    <a:pt x="3800" y="694"/>
                  </a:cubicBezTo>
                  <a:cubicBezTo>
                    <a:pt x="3851" y="689"/>
                    <a:pt x="3902" y="687"/>
                    <a:pt x="3953" y="687"/>
                  </a:cubicBezTo>
                  <a:cubicBezTo>
                    <a:pt x="4141" y="687"/>
                    <a:pt x="4332" y="713"/>
                    <a:pt x="4521" y="713"/>
                  </a:cubicBezTo>
                  <a:cubicBezTo>
                    <a:pt x="4702" y="713"/>
                    <a:pt x="4881" y="689"/>
                    <a:pt x="5053" y="595"/>
                  </a:cubicBezTo>
                  <a:cubicBezTo>
                    <a:pt x="5133" y="595"/>
                    <a:pt x="5212" y="555"/>
                    <a:pt x="5252" y="535"/>
                  </a:cubicBezTo>
                  <a:cubicBezTo>
                    <a:pt x="5371" y="495"/>
                    <a:pt x="5451" y="436"/>
                    <a:pt x="5531" y="396"/>
                  </a:cubicBezTo>
                  <a:cubicBezTo>
                    <a:pt x="5630" y="276"/>
                    <a:pt x="5710" y="157"/>
                    <a:pt x="5630" y="18"/>
                  </a:cubicBezTo>
                  <a:cubicBezTo>
                    <a:pt x="5501" y="6"/>
                    <a:pt x="5371" y="0"/>
                    <a:pt x="52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188475" y="1036800"/>
              <a:ext cx="98500" cy="24225"/>
            </a:xfrm>
            <a:custGeom>
              <a:avLst/>
              <a:gdLst/>
              <a:ahLst/>
              <a:cxnLst/>
              <a:rect l="l" t="t" r="r" b="b"/>
              <a:pathLst>
                <a:path w="3940" h="969" extrusionOk="0">
                  <a:moveTo>
                    <a:pt x="3641" y="1"/>
                  </a:moveTo>
                  <a:cubicBezTo>
                    <a:pt x="2428" y="140"/>
                    <a:pt x="1194" y="1"/>
                    <a:pt x="1" y="200"/>
                  </a:cubicBezTo>
                  <a:cubicBezTo>
                    <a:pt x="61" y="359"/>
                    <a:pt x="140" y="538"/>
                    <a:pt x="180" y="697"/>
                  </a:cubicBezTo>
                  <a:cubicBezTo>
                    <a:pt x="403" y="909"/>
                    <a:pt x="649" y="969"/>
                    <a:pt x="905" y="969"/>
                  </a:cubicBezTo>
                  <a:cubicBezTo>
                    <a:pt x="1129" y="969"/>
                    <a:pt x="1361" y="924"/>
                    <a:pt x="1592" y="896"/>
                  </a:cubicBezTo>
                  <a:cubicBezTo>
                    <a:pt x="1891" y="816"/>
                    <a:pt x="2189" y="757"/>
                    <a:pt x="2487" y="697"/>
                  </a:cubicBezTo>
                  <a:cubicBezTo>
                    <a:pt x="2676" y="647"/>
                    <a:pt x="2865" y="549"/>
                    <a:pt x="3053" y="549"/>
                  </a:cubicBezTo>
                  <a:cubicBezTo>
                    <a:pt x="3163" y="549"/>
                    <a:pt x="3273" y="582"/>
                    <a:pt x="3383" y="677"/>
                  </a:cubicBezTo>
                  <a:cubicBezTo>
                    <a:pt x="3442" y="717"/>
                    <a:pt x="3522" y="757"/>
                    <a:pt x="3582" y="757"/>
                  </a:cubicBezTo>
                  <a:cubicBezTo>
                    <a:pt x="3721" y="717"/>
                    <a:pt x="3780" y="677"/>
                    <a:pt x="3860" y="578"/>
                  </a:cubicBezTo>
                  <a:cubicBezTo>
                    <a:pt x="3940" y="379"/>
                    <a:pt x="3860" y="200"/>
                    <a:pt x="3741" y="60"/>
                  </a:cubicBezTo>
                  <a:cubicBezTo>
                    <a:pt x="3721" y="41"/>
                    <a:pt x="3661" y="41"/>
                    <a:pt x="3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1862750" y="874650"/>
              <a:ext cx="150200" cy="20850"/>
            </a:xfrm>
            <a:custGeom>
              <a:avLst/>
              <a:gdLst/>
              <a:ahLst/>
              <a:cxnLst/>
              <a:rect l="l" t="t" r="r" b="b"/>
              <a:pathLst>
                <a:path w="6008" h="834" extrusionOk="0">
                  <a:moveTo>
                    <a:pt x="3147" y="1"/>
                  </a:moveTo>
                  <a:cubicBezTo>
                    <a:pt x="2517" y="1"/>
                    <a:pt x="1891" y="126"/>
                    <a:pt x="1273" y="260"/>
                  </a:cubicBezTo>
                  <a:cubicBezTo>
                    <a:pt x="1194" y="318"/>
                    <a:pt x="1109" y="337"/>
                    <a:pt x="1023" y="337"/>
                  </a:cubicBezTo>
                  <a:cubicBezTo>
                    <a:pt x="872" y="337"/>
                    <a:pt x="716" y="280"/>
                    <a:pt x="577" y="280"/>
                  </a:cubicBezTo>
                  <a:lnTo>
                    <a:pt x="60" y="280"/>
                  </a:lnTo>
                  <a:cubicBezTo>
                    <a:pt x="0" y="519"/>
                    <a:pt x="139" y="658"/>
                    <a:pt x="338" y="758"/>
                  </a:cubicBezTo>
                  <a:cubicBezTo>
                    <a:pt x="578" y="818"/>
                    <a:pt x="822" y="833"/>
                    <a:pt x="1068" y="833"/>
                  </a:cubicBezTo>
                  <a:cubicBezTo>
                    <a:pt x="1337" y="833"/>
                    <a:pt x="1608" y="815"/>
                    <a:pt x="1880" y="815"/>
                  </a:cubicBezTo>
                  <a:cubicBezTo>
                    <a:pt x="1936" y="815"/>
                    <a:pt x="1993" y="815"/>
                    <a:pt x="2049" y="817"/>
                  </a:cubicBezTo>
                  <a:cubicBezTo>
                    <a:pt x="2268" y="797"/>
                    <a:pt x="2487" y="778"/>
                    <a:pt x="2646" y="579"/>
                  </a:cubicBezTo>
                  <a:cubicBezTo>
                    <a:pt x="2725" y="459"/>
                    <a:pt x="2487" y="419"/>
                    <a:pt x="2566" y="300"/>
                  </a:cubicBezTo>
                  <a:lnTo>
                    <a:pt x="2566" y="300"/>
                  </a:lnTo>
                  <a:cubicBezTo>
                    <a:pt x="2566" y="419"/>
                    <a:pt x="2666" y="459"/>
                    <a:pt x="2745" y="519"/>
                  </a:cubicBezTo>
                  <a:lnTo>
                    <a:pt x="2885" y="598"/>
                  </a:lnTo>
                  <a:cubicBezTo>
                    <a:pt x="3253" y="658"/>
                    <a:pt x="3621" y="688"/>
                    <a:pt x="3986" y="688"/>
                  </a:cubicBezTo>
                  <a:cubicBezTo>
                    <a:pt x="4352" y="688"/>
                    <a:pt x="4715" y="658"/>
                    <a:pt x="5073" y="598"/>
                  </a:cubicBezTo>
                  <a:cubicBezTo>
                    <a:pt x="5371" y="459"/>
                    <a:pt x="5769" y="519"/>
                    <a:pt x="6008" y="61"/>
                  </a:cubicBezTo>
                  <a:cubicBezTo>
                    <a:pt x="5746" y="30"/>
                    <a:pt x="5511" y="4"/>
                    <a:pt x="5284" y="4"/>
                  </a:cubicBezTo>
                  <a:cubicBezTo>
                    <a:pt x="5080" y="4"/>
                    <a:pt x="4882" y="25"/>
                    <a:pt x="4675" y="81"/>
                  </a:cubicBezTo>
                  <a:cubicBezTo>
                    <a:pt x="4635" y="81"/>
                    <a:pt x="4575" y="81"/>
                    <a:pt x="4536" y="101"/>
                  </a:cubicBezTo>
                  <a:cubicBezTo>
                    <a:pt x="4450" y="158"/>
                    <a:pt x="4374" y="183"/>
                    <a:pt x="4300" y="183"/>
                  </a:cubicBezTo>
                  <a:cubicBezTo>
                    <a:pt x="4219" y="183"/>
                    <a:pt x="4141" y="153"/>
                    <a:pt x="4058" y="101"/>
                  </a:cubicBezTo>
                  <a:cubicBezTo>
                    <a:pt x="3754" y="30"/>
                    <a:pt x="3450" y="1"/>
                    <a:pt x="3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2070125" y="862750"/>
              <a:ext cx="119875" cy="20300"/>
            </a:xfrm>
            <a:custGeom>
              <a:avLst/>
              <a:gdLst/>
              <a:ahLst/>
              <a:cxnLst/>
              <a:rect l="l" t="t" r="r" b="b"/>
              <a:pathLst>
                <a:path w="4795" h="812" extrusionOk="0">
                  <a:moveTo>
                    <a:pt x="3502" y="0"/>
                  </a:moveTo>
                  <a:cubicBezTo>
                    <a:pt x="2348" y="0"/>
                    <a:pt x="1214" y="80"/>
                    <a:pt x="60" y="239"/>
                  </a:cubicBezTo>
                  <a:cubicBezTo>
                    <a:pt x="0" y="398"/>
                    <a:pt x="60" y="537"/>
                    <a:pt x="160" y="617"/>
                  </a:cubicBezTo>
                  <a:cubicBezTo>
                    <a:pt x="239" y="677"/>
                    <a:pt x="319" y="756"/>
                    <a:pt x="418" y="776"/>
                  </a:cubicBezTo>
                  <a:cubicBezTo>
                    <a:pt x="656" y="801"/>
                    <a:pt x="893" y="811"/>
                    <a:pt x="1128" y="811"/>
                  </a:cubicBezTo>
                  <a:cubicBezTo>
                    <a:pt x="2214" y="811"/>
                    <a:pt x="3282" y="593"/>
                    <a:pt x="4377" y="577"/>
                  </a:cubicBezTo>
                  <a:cubicBezTo>
                    <a:pt x="4536" y="577"/>
                    <a:pt x="4695" y="498"/>
                    <a:pt x="4795" y="319"/>
                  </a:cubicBezTo>
                  <a:cubicBezTo>
                    <a:pt x="4795" y="159"/>
                    <a:pt x="4675" y="80"/>
                    <a:pt x="4516" y="60"/>
                  </a:cubicBezTo>
                  <a:cubicBezTo>
                    <a:pt x="4367" y="50"/>
                    <a:pt x="4218" y="50"/>
                    <a:pt x="4068" y="50"/>
                  </a:cubicBezTo>
                  <a:cubicBezTo>
                    <a:pt x="3919" y="50"/>
                    <a:pt x="3770" y="50"/>
                    <a:pt x="3621" y="40"/>
                  </a:cubicBezTo>
                  <a:cubicBezTo>
                    <a:pt x="3581" y="40"/>
                    <a:pt x="3541" y="0"/>
                    <a:pt x="3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318775" y="1036800"/>
              <a:ext cx="110425" cy="20025"/>
            </a:xfrm>
            <a:custGeom>
              <a:avLst/>
              <a:gdLst/>
              <a:ahLst/>
              <a:cxnLst/>
              <a:rect l="l" t="t" r="r" b="b"/>
              <a:pathLst>
                <a:path w="4417" h="801" extrusionOk="0">
                  <a:moveTo>
                    <a:pt x="41" y="1"/>
                  </a:moveTo>
                  <a:cubicBezTo>
                    <a:pt x="41" y="60"/>
                    <a:pt x="21" y="80"/>
                    <a:pt x="1" y="120"/>
                  </a:cubicBezTo>
                  <a:cubicBezTo>
                    <a:pt x="239" y="498"/>
                    <a:pt x="737" y="478"/>
                    <a:pt x="1055" y="717"/>
                  </a:cubicBezTo>
                  <a:cubicBezTo>
                    <a:pt x="1292" y="774"/>
                    <a:pt x="1526" y="801"/>
                    <a:pt x="1759" y="801"/>
                  </a:cubicBezTo>
                  <a:cubicBezTo>
                    <a:pt x="2173" y="801"/>
                    <a:pt x="2585" y="718"/>
                    <a:pt x="3005" y="578"/>
                  </a:cubicBezTo>
                  <a:cubicBezTo>
                    <a:pt x="3482" y="478"/>
                    <a:pt x="3979" y="578"/>
                    <a:pt x="4417" y="399"/>
                  </a:cubicBezTo>
                  <a:cubicBezTo>
                    <a:pt x="4317" y="399"/>
                    <a:pt x="4198" y="379"/>
                    <a:pt x="4099" y="379"/>
                  </a:cubicBezTo>
                  <a:cubicBezTo>
                    <a:pt x="4077" y="379"/>
                    <a:pt x="4056" y="380"/>
                    <a:pt x="4037" y="380"/>
                  </a:cubicBezTo>
                  <a:cubicBezTo>
                    <a:pt x="3577" y="380"/>
                    <a:pt x="4000" y="155"/>
                    <a:pt x="4019" y="41"/>
                  </a:cubicBezTo>
                  <a:cubicBezTo>
                    <a:pt x="3884" y="34"/>
                    <a:pt x="3748" y="32"/>
                    <a:pt x="3613" y="32"/>
                  </a:cubicBezTo>
                  <a:cubicBezTo>
                    <a:pt x="2854" y="32"/>
                    <a:pt x="2096" y="113"/>
                    <a:pt x="1342" y="113"/>
                  </a:cubicBezTo>
                  <a:cubicBezTo>
                    <a:pt x="906" y="113"/>
                    <a:pt x="472" y="86"/>
                    <a:pt x="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294900" y="851300"/>
              <a:ext cx="54750" cy="79975"/>
            </a:xfrm>
            <a:custGeom>
              <a:avLst/>
              <a:gdLst/>
              <a:ahLst/>
              <a:cxnLst/>
              <a:rect l="l" t="t" r="r" b="b"/>
              <a:pathLst>
                <a:path w="2190" h="3199" extrusionOk="0">
                  <a:moveTo>
                    <a:pt x="1851" y="1"/>
                  </a:moveTo>
                  <a:cubicBezTo>
                    <a:pt x="1791" y="1"/>
                    <a:pt x="1712" y="1"/>
                    <a:pt x="1692" y="41"/>
                  </a:cubicBezTo>
                  <a:cubicBezTo>
                    <a:pt x="1692" y="60"/>
                    <a:pt x="1692" y="60"/>
                    <a:pt x="1632" y="100"/>
                  </a:cubicBezTo>
                  <a:cubicBezTo>
                    <a:pt x="1592" y="100"/>
                    <a:pt x="1572" y="100"/>
                    <a:pt x="1513" y="41"/>
                  </a:cubicBezTo>
                  <a:cubicBezTo>
                    <a:pt x="1393" y="41"/>
                    <a:pt x="1294" y="60"/>
                    <a:pt x="1175" y="60"/>
                  </a:cubicBezTo>
                  <a:cubicBezTo>
                    <a:pt x="1095" y="100"/>
                    <a:pt x="1015" y="160"/>
                    <a:pt x="916" y="160"/>
                  </a:cubicBezTo>
                  <a:cubicBezTo>
                    <a:pt x="777" y="140"/>
                    <a:pt x="647" y="130"/>
                    <a:pt x="518" y="130"/>
                  </a:cubicBezTo>
                  <a:cubicBezTo>
                    <a:pt x="389" y="130"/>
                    <a:pt x="260" y="140"/>
                    <a:pt x="120" y="160"/>
                  </a:cubicBezTo>
                  <a:cubicBezTo>
                    <a:pt x="21" y="299"/>
                    <a:pt x="1" y="418"/>
                    <a:pt x="80" y="558"/>
                  </a:cubicBezTo>
                  <a:cubicBezTo>
                    <a:pt x="419" y="816"/>
                    <a:pt x="379" y="1194"/>
                    <a:pt x="399" y="1552"/>
                  </a:cubicBezTo>
                  <a:cubicBezTo>
                    <a:pt x="458" y="2070"/>
                    <a:pt x="299" y="2627"/>
                    <a:pt x="598" y="3124"/>
                  </a:cubicBezTo>
                  <a:cubicBezTo>
                    <a:pt x="657" y="3174"/>
                    <a:pt x="727" y="3198"/>
                    <a:pt x="797" y="3198"/>
                  </a:cubicBezTo>
                  <a:cubicBezTo>
                    <a:pt x="866" y="3198"/>
                    <a:pt x="936" y="3174"/>
                    <a:pt x="996" y="3124"/>
                  </a:cubicBezTo>
                  <a:cubicBezTo>
                    <a:pt x="996" y="2527"/>
                    <a:pt x="996" y="1950"/>
                    <a:pt x="1015" y="1373"/>
                  </a:cubicBezTo>
                  <a:cubicBezTo>
                    <a:pt x="1055" y="518"/>
                    <a:pt x="1095" y="498"/>
                    <a:pt x="1930" y="359"/>
                  </a:cubicBezTo>
                  <a:cubicBezTo>
                    <a:pt x="2010" y="339"/>
                    <a:pt x="2110" y="339"/>
                    <a:pt x="2189" y="319"/>
                  </a:cubicBezTo>
                  <a:cubicBezTo>
                    <a:pt x="2070" y="200"/>
                    <a:pt x="1970" y="100"/>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1749350" y="881125"/>
              <a:ext cx="107950" cy="19175"/>
            </a:xfrm>
            <a:custGeom>
              <a:avLst/>
              <a:gdLst/>
              <a:ahLst/>
              <a:cxnLst/>
              <a:rect l="l" t="t" r="r" b="b"/>
              <a:pathLst>
                <a:path w="4318" h="767" extrusionOk="0">
                  <a:moveTo>
                    <a:pt x="1314" y="220"/>
                  </a:moveTo>
                  <a:lnTo>
                    <a:pt x="1314" y="220"/>
                  </a:lnTo>
                  <a:cubicBezTo>
                    <a:pt x="1425" y="250"/>
                    <a:pt x="1539" y="260"/>
                    <a:pt x="1655" y="262"/>
                  </a:cubicBezTo>
                  <a:lnTo>
                    <a:pt x="1655" y="262"/>
                  </a:lnTo>
                  <a:cubicBezTo>
                    <a:pt x="1605" y="269"/>
                    <a:pt x="1555" y="274"/>
                    <a:pt x="1507" y="274"/>
                  </a:cubicBezTo>
                  <a:cubicBezTo>
                    <a:pt x="1436" y="274"/>
                    <a:pt x="1369" y="262"/>
                    <a:pt x="1314" y="220"/>
                  </a:cubicBezTo>
                  <a:close/>
                  <a:moveTo>
                    <a:pt x="829" y="1"/>
                  </a:moveTo>
                  <a:cubicBezTo>
                    <a:pt x="549" y="1"/>
                    <a:pt x="272" y="30"/>
                    <a:pt x="1" y="160"/>
                  </a:cubicBezTo>
                  <a:cubicBezTo>
                    <a:pt x="140" y="439"/>
                    <a:pt x="398" y="598"/>
                    <a:pt x="657" y="698"/>
                  </a:cubicBezTo>
                  <a:cubicBezTo>
                    <a:pt x="897" y="724"/>
                    <a:pt x="1132" y="767"/>
                    <a:pt x="1359" y="767"/>
                  </a:cubicBezTo>
                  <a:cubicBezTo>
                    <a:pt x="1640" y="767"/>
                    <a:pt x="1907" y="701"/>
                    <a:pt x="2149" y="459"/>
                  </a:cubicBezTo>
                  <a:cubicBezTo>
                    <a:pt x="2102" y="336"/>
                    <a:pt x="2031" y="280"/>
                    <a:pt x="1948" y="258"/>
                  </a:cubicBezTo>
                  <a:lnTo>
                    <a:pt x="1948" y="258"/>
                  </a:lnTo>
                  <a:cubicBezTo>
                    <a:pt x="1997" y="257"/>
                    <a:pt x="2046" y="256"/>
                    <a:pt x="2095" y="256"/>
                  </a:cubicBezTo>
                  <a:cubicBezTo>
                    <a:pt x="2146" y="256"/>
                    <a:pt x="2197" y="257"/>
                    <a:pt x="2248" y="260"/>
                  </a:cubicBezTo>
                  <a:cubicBezTo>
                    <a:pt x="2278" y="260"/>
                    <a:pt x="2303" y="250"/>
                    <a:pt x="2328" y="250"/>
                  </a:cubicBezTo>
                  <a:cubicBezTo>
                    <a:pt x="2353" y="250"/>
                    <a:pt x="2378" y="260"/>
                    <a:pt x="2408" y="300"/>
                  </a:cubicBezTo>
                  <a:cubicBezTo>
                    <a:pt x="2308" y="300"/>
                    <a:pt x="2288" y="359"/>
                    <a:pt x="2248" y="439"/>
                  </a:cubicBezTo>
                  <a:cubicBezTo>
                    <a:pt x="2583" y="655"/>
                    <a:pt x="2912" y="760"/>
                    <a:pt x="3239" y="760"/>
                  </a:cubicBezTo>
                  <a:cubicBezTo>
                    <a:pt x="3574" y="760"/>
                    <a:pt x="3906" y="650"/>
                    <a:pt x="4238" y="439"/>
                  </a:cubicBezTo>
                  <a:cubicBezTo>
                    <a:pt x="4317" y="300"/>
                    <a:pt x="4317" y="160"/>
                    <a:pt x="4218" y="41"/>
                  </a:cubicBezTo>
                  <a:cubicBezTo>
                    <a:pt x="3502" y="41"/>
                    <a:pt x="2786" y="16"/>
                    <a:pt x="2069" y="16"/>
                  </a:cubicBezTo>
                  <a:cubicBezTo>
                    <a:pt x="1890" y="16"/>
                    <a:pt x="1711" y="17"/>
                    <a:pt x="1532" y="21"/>
                  </a:cubicBezTo>
                  <a:cubicBezTo>
                    <a:pt x="1297" y="21"/>
                    <a:pt x="1062" y="1"/>
                    <a:pt x="8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588825" y="1013925"/>
              <a:ext cx="69150" cy="20125"/>
            </a:xfrm>
            <a:custGeom>
              <a:avLst/>
              <a:gdLst/>
              <a:ahLst/>
              <a:cxnLst/>
              <a:rect l="l" t="t" r="r" b="b"/>
              <a:pathLst>
                <a:path w="2766" h="805" extrusionOk="0">
                  <a:moveTo>
                    <a:pt x="2746" y="60"/>
                  </a:moveTo>
                  <a:cubicBezTo>
                    <a:pt x="1890" y="120"/>
                    <a:pt x="995" y="1"/>
                    <a:pt x="160" y="279"/>
                  </a:cubicBezTo>
                  <a:cubicBezTo>
                    <a:pt x="0" y="458"/>
                    <a:pt x="0" y="597"/>
                    <a:pt x="160" y="776"/>
                  </a:cubicBezTo>
                  <a:cubicBezTo>
                    <a:pt x="308" y="796"/>
                    <a:pt x="455" y="805"/>
                    <a:pt x="600" y="805"/>
                  </a:cubicBezTo>
                  <a:cubicBezTo>
                    <a:pt x="1333" y="805"/>
                    <a:pt x="2035" y="594"/>
                    <a:pt x="2766" y="578"/>
                  </a:cubicBezTo>
                  <a:cubicBezTo>
                    <a:pt x="2746" y="399"/>
                    <a:pt x="2746" y="219"/>
                    <a:pt x="2746"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2518200" y="1021250"/>
              <a:ext cx="74625" cy="17625"/>
            </a:xfrm>
            <a:custGeom>
              <a:avLst/>
              <a:gdLst/>
              <a:ahLst/>
              <a:cxnLst/>
              <a:rect l="l" t="t" r="r" b="b"/>
              <a:pathLst>
                <a:path w="2985" h="705" extrusionOk="0">
                  <a:moveTo>
                    <a:pt x="2721" y="1"/>
                  </a:moveTo>
                  <a:cubicBezTo>
                    <a:pt x="1815" y="1"/>
                    <a:pt x="908" y="177"/>
                    <a:pt x="1" y="304"/>
                  </a:cubicBezTo>
                  <a:cubicBezTo>
                    <a:pt x="299" y="324"/>
                    <a:pt x="617" y="364"/>
                    <a:pt x="737" y="702"/>
                  </a:cubicBezTo>
                  <a:cubicBezTo>
                    <a:pt x="818" y="700"/>
                    <a:pt x="899" y="699"/>
                    <a:pt x="981" y="699"/>
                  </a:cubicBezTo>
                  <a:cubicBezTo>
                    <a:pt x="1182" y="699"/>
                    <a:pt x="1384" y="704"/>
                    <a:pt x="1586" y="704"/>
                  </a:cubicBezTo>
                  <a:cubicBezTo>
                    <a:pt x="2063" y="704"/>
                    <a:pt x="2535" y="678"/>
                    <a:pt x="2985" y="503"/>
                  </a:cubicBezTo>
                  <a:lnTo>
                    <a:pt x="2985" y="6"/>
                  </a:lnTo>
                  <a:cubicBezTo>
                    <a:pt x="2897" y="3"/>
                    <a:pt x="2809" y="1"/>
                    <a:pt x="27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1708075" y="1035550"/>
              <a:ext cx="161150" cy="21925"/>
            </a:xfrm>
            <a:custGeom>
              <a:avLst/>
              <a:gdLst/>
              <a:ahLst/>
              <a:cxnLst/>
              <a:rect l="l" t="t" r="r" b="b"/>
              <a:pathLst>
                <a:path w="6446" h="877" extrusionOk="0">
                  <a:moveTo>
                    <a:pt x="968" y="1"/>
                  </a:moveTo>
                  <a:cubicBezTo>
                    <a:pt x="702" y="1"/>
                    <a:pt x="438" y="51"/>
                    <a:pt x="180" y="150"/>
                  </a:cubicBezTo>
                  <a:cubicBezTo>
                    <a:pt x="20" y="250"/>
                    <a:pt x="1" y="409"/>
                    <a:pt x="40" y="548"/>
                  </a:cubicBezTo>
                  <a:cubicBezTo>
                    <a:pt x="120" y="707"/>
                    <a:pt x="239" y="727"/>
                    <a:pt x="398" y="747"/>
                  </a:cubicBezTo>
                  <a:cubicBezTo>
                    <a:pt x="617" y="747"/>
                    <a:pt x="876" y="787"/>
                    <a:pt x="1095" y="827"/>
                  </a:cubicBezTo>
                  <a:cubicBezTo>
                    <a:pt x="1668" y="865"/>
                    <a:pt x="2239" y="877"/>
                    <a:pt x="2810" y="877"/>
                  </a:cubicBezTo>
                  <a:cubicBezTo>
                    <a:pt x="3722" y="877"/>
                    <a:pt x="4632" y="846"/>
                    <a:pt x="5551" y="846"/>
                  </a:cubicBezTo>
                  <a:cubicBezTo>
                    <a:pt x="5789" y="827"/>
                    <a:pt x="6068" y="827"/>
                    <a:pt x="6287" y="707"/>
                  </a:cubicBezTo>
                  <a:cubicBezTo>
                    <a:pt x="6386" y="648"/>
                    <a:pt x="6446" y="548"/>
                    <a:pt x="6386" y="449"/>
                  </a:cubicBezTo>
                  <a:cubicBezTo>
                    <a:pt x="5153" y="449"/>
                    <a:pt x="3939" y="449"/>
                    <a:pt x="2686" y="429"/>
                  </a:cubicBezTo>
                  <a:cubicBezTo>
                    <a:pt x="2559" y="429"/>
                    <a:pt x="2425" y="449"/>
                    <a:pt x="2295" y="449"/>
                  </a:cubicBezTo>
                  <a:cubicBezTo>
                    <a:pt x="2139" y="449"/>
                    <a:pt x="1990" y="420"/>
                    <a:pt x="1870" y="289"/>
                  </a:cubicBezTo>
                  <a:cubicBezTo>
                    <a:pt x="1851" y="230"/>
                    <a:pt x="1811" y="210"/>
                    <a:pt x="1771" y="150"/>
                  </a:cubicBezTo>
                  <a:cubicBezTo>
                    <a:pt x="1502" y="51"/>
                    <a:pt x="1234" y="1"/>
                    <a:pt x="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2246675" y="968000"/>
              <a:ext cx="71125" cy="45450"/>
            </a:xfrm>
            <a:custGeom>
              <a:avLst/>
              <a:gdLst/>
              <a:ahLst/>
              <a:cxnLst/>
              <a:rect l="l" t="t" r="r" b="b"/>
              <a:pathLst>
                <a:path w="2845" h="1818" extrusionOk="0">
                  <a:moveTo>
                    <a:pt x="1742" y="0"/>
                  </a:moveTo>
                  <a:cubicBezTo>
                    <a:pt x="1715" y="0"/>
                    <a:pt x="1684" y="3"/>
                    <a:pt x="1651" y="8"/>
                  </a:cubicBezTo>
                  <a:cubicBezTo>
                    <a:pt x="1492" y="206"/>
                    <a:pt x="1452" y="445"/>
                    <a:pt x="1433" y="704"/>
                  </a:cubicBezTo>
                  <a:cubicBezTo>
                    <a:pt x="1452" y="953"/>
                    <a:pt x="1489" y="1202"/>
                    <a:pt x="1136" y="1202"/>
                  </a:cubicBezTo>
                  <a:cubicBezTo>
                    <a:pt x="1123" y="1202"/>
                    <a:pt x="1109" y="1202"/>
                    <a:pt x="1094" y="1201"/>
                  </a:cubicBezTo>
                  <a:cubicBezTo>
                    <a:pt x="971" y="1187"/>
                    <a:pt x="852" y="1176"/>
                    <a:pt x="737" y="1176"/>
                  </a:cubicBezTo>
                  <a:cubicBezTo>
                    <a:pt x="519" y="1176"/>
                    <a:pt x="315" y="1217"/>
                    <a:pt x="120" y="1360"/>
                  </a:cubicBezTo>
                  <a:cubicBezTo>
                    <a:pt x="0" y="1718"/>
                    <a:pt x="418" y="1619"/>
                    <a:pt x="458" y="1798"/>
                  </a:cubicBezTo>
                  <a:cubicBezTo>
                    <a:pt x="1114" y="1798"/>
                    <a:pt x="1751" y="1818"/>
                    <a:pt x="2407" y="1818"/>
                  </a:cubicBezTo>
                  <a:cubicBezTo>
                    <a:pt x="2447" y="1818"/>
                    <a:pt x="2507" y="1758"/>
                    <a:pt x="2547" y="1738"/>
                  </a:cubicBezTo>
                  <a:cubicBezTo>
                    <a:pt x="2726" y="1639"/>
                    <a:pt x="2845" y="1539"/>
                    <a:pt x="2726" y="1320"/>
                  </a:cubicBezTo>
                  <a:cubicBezTo>
                    <a:pt x="2407" y="1141"/>
                    <a:pt x="2129" y="923"/>
                    <a:pt x="2089" y="505"/>
                  </a:cubicBezTo>
                  <a:cubicBezTo>
                    <a:pt x="2034" y="286"/>
                    <a:pt x="2047" y="0"/>
                    <a:pt x="17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2503275" y="857400"/>
              <a:ext cx="15950" cy="98400"/>
            </a:xfrm>
            <a:custGeom>
              <a:avLst/>
              <a:gdLst/>
              <a:ahLst/>
              <a:cxnLst/>
              <a:rect l="l" t="t" r="r" b="b"/>
              <a:pathLst>
                <a:path w="638" h="3936" extrusionOk="0">
                  <a:moveTo>
                    <a:pt x="426" y="0"/>
                  </a:moveTo>
                  <a:cubicBezTo>
                    <a:pt x="384" y="0"/>
                    <a:pt x="339" y="5"/>
                    <a:pt x="299" y="15"/>
                  </a:cubicBezTo>
                  <a:cubicBezTo>
                    <a:pt x="279" y="75"/>
                    <a:pt x="240" y="95"/>
                    <a:pt x="220" y="115"/>
                  </a:cubicBezTo>
                  <a:cubicBezTo>
                    <a:pt x="220" y="473"/>
                    <a:pt x="299" y="811"/>
                    <a:pt x="220" y="1149"/>
                  </a:cubicBezTo>
                  <a:cubicBezTo>
                    <a:pt x="21" y="2064"/>
                    <a:pt x="1" y="2979"/>
                    <a:pt x="100" y="3934"/>
                  </a:cubicBezTo>
                  <a:cubicBezTo>
                    <a:pt x="114" y="3935"/>
                    <a:pt x="127" y="3935"/>
                    <a:pt x="139" y="3935"/>
                  </a:cubicBezTo>
                  <a:cubicBezTo>
                    <a:pt x="415" y="3935"/>
                    <a:pt x="376" y="3727"/>
                    <a:pt x="299" y="3536"/>
                  </a:cubicBezTo>
                  <a:cubicBezTo>
                    <a:pt x="419" y="2383"/>
                    <a:pt x="518" y="1249"/>
                    <a:pt x="638" y="95"/>
                  </a:cubicBezTo>
                  <a:cubicBezTo>
                    <a:pt x="618" y="75"/>
                    <a:pt x="578" y="55"/>
                    <a:pt x="538" y="15"/>
                  </a:cubicBezTo>
                  <a:cubicBezTo>
                    <a:pt x="508" y="5"/>
                    <a:pt x="468" y="0"/>
                    <a:pt x="4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1891100" y="1006925"/>
              <a:ext cx="73625" cy="17475"/>
            </a:xfrm>
            <a:custGeom>
              <a:avLst/>
              <a:gdLst/>
              <a:ahLst/>
              <a:cxnLst/>
              <a:rect l="l" t="t" r="r" b="b"/>
              <a:pathLst>
                <a:path w="2945" h="699" extrusionOk="0">
                  <a:moveTo>
                    <a:pt x="1943" y="1"/>
                  </a:moveTo>
                  <a:cubicBezTo>
                    <a:pt x="1328" y="1"/>
                    <a:pt x="724" y="149"/>
                    <a:pt x="119" y="281"/>
                  </a:cubicBezTo>
                  <a:cubicBezTo>
                    <a:pt x="0" y="400"/>
                    <a:pt x="0" y="559"/>
                    <a:pt x="99" y="679"/>
                  </a:cubicBezTo>
                  <a:cubicBezTo>
                    <a:pt x="756" y="679"/>
                    <a:pt x="1412" y="679"/>
                    <a:pt x="2089" y="698"/>
                  </a:cubicBezTo>
                  <a:cubicBezTo>
                    <a:pt x="2387" y="698"/>
                    <a:pt x="2646" y="659"/>
                    <a:pt x="2845" y="400"/>
                  </a:cubicBezTo>
                  <a:cubicBezTo>
                    <a:pt x="2924" y="340"/>
                    <a:pt x="2944" y="261"/>
                    <a:pt x="2904" y="141"/>
                  </a:cubicBezTo>
                  <a:cubicBezTo>
                    <a:pt x="2580" y="40"/>
                    <a:pt x="2260" y="1"/>
                    <a:pt x="194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1979125" y="872000"/>
              <a:ext cx="96500" cy="19425"/>
            </a:xfrm>
            <a:custGeom>
              <a:avLst/>
              <a:gdLst/>
              <a:ahLst/>
              <a:cxnLst/>
              <a:rect l="l" t="t" r="r" b="b"/>
              <a:pathLst>
                <a:path w="3860" h="777" extrusionOk="0">
                  <a:moveTo>
                    <a:pt x="3089" y="1"/>
                  </a:moveTo>
                  <a:cubicBezTo>
                    <a:pt x="2752" y="1"/>
                    <a:pt x="2413" y="59"/>
                    <a:pt x="2072" y="59"/>
                  </a:cubicBezTo>
                  <a:cubicBezTo>
                    <a:pt x="1912" y="59"/>
                    <a:pt x="1752" y="46"/>
                    <a:pt x="1591" y="8"/>
                  </a:cubicBezTo>
                  <a:cubicBezTo>
                    <a:pt x="1518" y="11"/>
                    <a:pt x="1443" y="12"/>
                    <a:pt x="1368" y="12"/>
                  </a:cubicBezTo>
                  <a:cubicBezTo>
                    <a:pt x="1267" y="12"/>
                    <a:pt x="1166" y="10"/>
                    <a:pt x="1064" y="10"/>
                  </a:cubicBezTo>
                  <a:cubicBezTo>
                    <a:pt x="707" y="10"/>
                    <a:pt x="345" y="28"/>
                    <a:pt x="0" y="187"/>
                  </a:cubicBezTo>
                  <a:lnTo>
                    <a:pt x="1194" y="187"/>
                  </a:lnTo>
                  <a:cubicBezTo>
                    <a:pt x="895" y="466"/>
                    <a:pt x="557" y="267"/>
                    <a:pt x="398" y="525"/>
                  </a:cubicBezTo>
                  <a:cubicBezTo>
                    <a:pt x="825" y="706"/>
                    <a:pt x="1247" y="777"/>
                    <a:pt x="1663" y="777"/>
                  </a:cubicBezTo>
                  <a:cubicBezTo>
                    <a:pt x="2391" y="777"/>
                    <a:pt x="3103" y="562"/>
                    <a:pt x="3800" y="346"/>
                  </a:cubicBezTo>
                  <a:cubicBezTo>
                    <a:pt x="3839" y="346"/>
                    <a:pt x="3859" y="247"/>
                    <a:pt x="3859" y="207"/>
                  </a:cubicBezTo>
                  <a:lnTo>
                    <a:pt x="3839" y="147"/>
                  </a:lnTo>
                  <a:cubicBezTo>
                    <a:pt x="3591" y="33"/>
                    <a:pt x="3341" y="1"/>
                    <a:pt x="30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1633475" y="886125"/>
              <a:ext cx="82575" cy="12950"/>
            </a:xfrm>
            <a:custGeom>
              <a:avLst/>
              <a:gdLst/>
              <a:ahLst/>
              <a:cxnLst/>
              <a:rect l="l" t="t" r="r" b="b"/>
              <a:pathLst>
                <a:path w="3303" h="518" extrusionOk="0">
                  <a:moveTo>
                    <a:pt x="518" y="0"/>
                  </a:moveTo>
                  <a:cubicBezTo>
                    <a:pt x="418" y="120"/>
                    <a:pt x="299" y="139"/>
                    <a:pt x="160" y="139"/>
                  </a:cubicBezTo>
                  <a:cubicBezTo>
                    <a:pt x="100" y="219"/>
                    <a:pt x="60" y="299"/>
                    <a:pt x="1" y="338"/>
                  </a:cubicBezTo>
                  <a:cubicBezTo>
                    <a:pt x="66" y="485"/>
                    <a:pt x="157" y="498"/>
                    <a:pt x="254" y="498"/>
                  </a:cubicBezTo>
                  <a:cubicBezTo>
                    <a:pt x="275" y="498"/>
                    <a:pt x="297" y="498"/>
                    <a:pt x="319" y="498"/>
                  </a:cubicBezTo>
                  <a:cubicBezTo>
                    <a:pt x="634" y="439"/>
                    <a:pt x="943" y="418"/>
                    <a:pt x="1251" y="418"/>
                  </a:cubicBezTo>
                  <a:cubicBezTo>
                    <a:pt x="1780" y="418"/>
                    <a:pt x="2305" y="480"/>
                    <a:pt x="2845" y="517"/>
                  </a:cubicBezTo>
                  <a:cubicBezTo>
                    <a:pt x="3104" y="398"/>
                    <a:pt x="3303" y="259"/>
                    <a:pt x="29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164625" y="996475"/>
              <a:ext cx="68250" cy="19525"/>
            </a:xfrm>
            <a:custGeom>
              <a:avLst/>
              <a:gdLst/>
              <a:ahLst/>
              <a:cxnLst/>
              <a:rect l="l" t="t" r="r" b="b"/>
              <a:pathLst>
                <a:path w="2730" h="781" extrusionOk="0">
                  <a:moveTo>
                    <a:pt x="1237" y="0"/>
                  </a:moveTo>
                  <a:cubicBezTo>
                    <a:pt x="845" y="0"/>
                    <a:pt x="452" y="61"/>
                    <a:pt x="60" y="221"/>
                  </a:cubicBezTo>
                  <a:cubicBezTo>
                    <a:pt x="0" y="380"/>
                    <a:pt x="0" y="520"/>
                    <a:pt x="119" y="659"/>
                  </a:cubicBezTo>
                  <a:cubicBezTo>
                    <a:pt x="159" y="659"/>
                    <a:pt x="219" y="659"/>
                    <a:pt x="259" y="619"/>
                  </a:cubicBezTo>
                  <a:cubicBezTo>
                    <a:pt x="442" y="721"/>
                    <a:pt x="630" y="781"/>
                    <a:pt x="815" y="781"/>
                  </a:cubicBezTo>
                  <a:cubicBezTo>
                    <a:pt x="992" y="781"/>
                    <a:pt x="1167" y="726"/>
                    <a:pt x="1333" y="599"/>
                  </a:cubicBezTo>
                  <a:cubicBezTo>
                    <a:pt x="1518" y="599"/>
                    <a:pt x="1713" y="679"/>
                    <a:pt x="1905" y="679"/>
                  </a:cubicBezTo>
                  <a:cubicBezTo>
                    <a:pt x="2000" y="679"/>
                    <a:pt x="2095" y="659"/>
                    <a:pt x="2188" y="599"/>
                  </a:cubicBezTo>
                  <a:cubicBezTo>
                    <a:pt x="2280" y="630"/>
                    <a:pt x="2362" y="646"/>
                    <a:pt x="2432" y="646"/>
                  </a:cubicBezTo>
                  <a:cubicBezTo>
                    <a:pt x="2632" y="646"/>
                    <a:pt x="2730" y="511"/>
                    <a:pt x="2686" y="201"/>
                  </a:cubicBezTo>
                  <a:cubicBezTo>
                    <a:pt x="2203" y="92"/>
                    <a:pt x="1720" y="0"/>
                    <a:pt x="1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157150" y="859225"/>
              <a:ext cx="78100" cy="15675"/>
            </a:xfrm>
            <a:custGeom>
              <a:avLst/>
              <a:gdLst/>
              <a:ahLst/>
              <a:cxnLst/>
              <a:rect l="l" t="t" r="r" b="b"/>
              <a:pathLst>
                <a:path w="3124" h="627" extrusionOk="0">
                  <a:moveTo>
                    <a:pt x="1834" y="1"/>
                  </a:moveTo>
                  <a:cubicBezTo>
                    <a:pt x="1220" y="1"/>
                    <a:pt x="610" y="35"/>
                    <a:pt x="1" y="181"/>
                  </a:cubicBezTo>
                  <a:cubicBezTo>
                    <a:pt x="40" y="181"/>
                    <a:pt x="60" y="201"/>
                    <a:pt x="100" y="221"/>
                  </a:cubicBezTo>
                  <a:cubicBezTo>
                    <a:pt x="180" y="274"/>
                    <a:pt x="266" y="287"/>
                    <a:pt x="355" y="287"/>
                  </a:cubicBezTo>
                  <a:cubicBezTo>
                    <a:pt x="444" y="287"/>
                    <a:pt x="536" y="274"/>
                    <a:pt x="628" y="274"/>
                  </a:cubicBezTo>
                  <a:cubicBezTo>
                    <a:pt x="719" y="274"/>
                    <a:pt x="810" y="287"/>
                    <a:pt x="896" y="340"/>
                  </a:cubicBezTo>
                  <a:cubicBezTo>
                    <a:pt x="1035" y="340"/>
                    <a:pt x="1154" y="380"/>
                    <a:pt x="1314" y="380"/>
                  </a:cubicBezTo>
                  <a:cubicBezTo>
                    <a:pt x="1587" y="552"/>
                    <a:pt x="1865" y="626"/>
                    <a:pt x="2149" y="626"/>
                  </a:cubicBezTo>
                  <a:cubicBezTo>
                    <a:pt x="2422" y="626"/>
                    <a:pt x="2701" y="557"/>
                    <a:pt x="2985" y="440"/>
                  </a:cubicBezTo>
                  <a:cubicBezTo>
                    <a:pt x="3104" y="320"/>
                    <a:pt x="3124" y="181"/>
                    <a:pt x="3004" y="22"/>
                  </a:cubicBezTo>
                  <a:cubicBezTo>
                    <a:pt x="2612" y="14"/>
                    <a:pt x="2222" y="1"/>
                    <a:pt x="18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2556500" y="974650"/>
              <a:ext cx="58700" cy="24100"/>
            </a:xfrm>
            <a:custGeom>
              <a:avLst/>
              <a:gdLst/>
              <a:ahLst/>
              <a:cxnLst/>
              <a:rect l="l" t="t" r="r" b="b"/>
              <a:pathLst>
                <a:path w="2348" h="964" extrusionOk="0">
                  <a:moveTo>
                    <a:pt x="2069" y="0"/>
                  </a:moveTo>
                  <a:lnTo>
                    <a:pt x="1990" y="60"/>
                  </a:lnTo>
                  <a:cubicBezTo>
                    <a:pt x="1970" y="179"/>
                    <a:pt x="1950" y="358"/>
                    <a:pt x="1771" y="378"/>
                  </a:cubicBezTo>
                  <a:cubicBezTo>
                    <a:pt x="1274" y="478"/>
                    <a:pt x="756" y="537"/>
                    <a:pt x="259" y="597"/>
                  </a:cubicBezTo>
                  <a:cubicBezTo>
                    <a:pt x="199" y="676"/>
                    <a:pt x="160" y="736"/>
                    <a:pt x="80" y="776"/>
                  </a:cubicBezTo>
                  <a:cubicBezTo>
                    <a:pt x="0" y="836"/>
                    <a:pt x="20" y="895"/>
                    <a:pt x="80" y="955"/>
                  </a:cubicBezTo>
                  <a:cubicBezTo>
                    <a:pt x="165" y="960"/>
                    <a:pt x="250" y="964"/>
                    <a:pt x="336" y="964"/>
                  </a:cubicBezTo>
                  <a:cubicBezTo>
                    <a:pt x="595" y="964"/>
                    <a:pt x="856" y="930"/>
                    <a:pt x="1095" y="796"/>
                  </a:cubicBezTo>
                  <a:lnTo>
                    <a:pt x="1174" y="796"/>
                  </a:lnTo>
                  <a:cubicBezTo>
                    <a:pt x="1224" y="786"/>
                    <a:pt x="1269" y="781"/>
                    <a:pt x="1308" y="781"/>
                  </a:cubicBezTo>
                  <a:cubicBezTo>
                    <a:pt x="1348" y="781"/>
                    <a:pt x="1383" y="786"/>
                    <a:pt x="1413" y="796"/>
                  </a:cubicBezTo>
                  <a:lnTo>
                    <a:pt x="1492" y="836"/>
                  </a:lnTo>
                  <a:cubicBezTo>
                    <a:pt x="1592" y="836"/>
                    <a:pt x="1691" y="796"/>
                    <a:pt x="1791" y="796"/>
                  </a:cubicBezTo>
                  <a:cubicBezTo>
                    <a:pt x="1907" y="895"/>
                    <a:pt x="2005" y="946"/>
                    <a:pt x="2087" y="946"/>
                  </a:cubicBezTo>
                  <a:cubicBezTo>
                    <a:pt x="2201" y="946"/>
                    <a:pt x="2281" y="846"/>
                    <a:pt x="2328" y="637"/>
                  </a:cubicBezTo>
                  <a:cubicBezTo>
                    <a:pt x="2348" y="438"/>
                    <a:pt x="2248" y="259"/>
                    <a:pt x="2149" y="80"/>
                  </a:cubicBezTo>
                  <a:lnTo>
                    <a:pt x="206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2551525" y="833275"/>
              <a:ext cx="56725" cy="17500"/>
            </a:xfrm>
            <a:custGeom>
              <a:avLst/>
              <a:gdLst/>
              <a:ahLst/>
              <a:cxnLst/>
              <a:rect l="l" t="t" r="r" b="b"/>
              <a:pathLst>
                <a:path w="2269" h="700" extrusionOk="0">
                  <a:moveTo>
                    <a:pt x="1219" y="1"/>
                  </a:moveTo>
                  <a:cubicBezTo>
                    <a:pt x="886" y="1"/>
                    <a:pt x="567" y="35"/>
                    <a:pt x="259" y="185"/>
                  </a:cubicBezTo>
                  <a:cubicBezTo>
                    <a:pt x="100" y="244"/>
                    <a:pt x="1" y="324"/>
                    <a:pt x="60" y="483"/>
                  </a:cubicBezTo>
                  <a:cubicBezTo>
                    <a:pt x="202" y="635"/>
                    <a:pt x="344" y="699"/>
                    <a:pt x="494" y="699"/>
                  </a:cubicBezTo>
                  <a:cubicBezTo>
                    <a:pt x="638" y="699"/>
                    <a:pt x="790" y="640"/>
                    <a:pt x="955" y="543"/>
                  </a:cubicBezTo>
                  <a:cubicBezTo>
                    <a:pt x="1333" y="344"/>
                    <a:pt x="1870" y="483"/>
                    <a:pt x="2268" y="25"/>
                  </a:cubicBezTo>
                  <a:lnTo>
                    <a:pt x="2268" y="25"/>
                  </a:lnTo>
                  <a:cubicBezTo>
                    <a:pt x="2222" y="27"/>
                    <a:pt x="2177" y="27"/>
                    <a:pt x="2131" y="27"/>
                  </a:cubicBezTo>
                  <a:cubicBezTo>
                    <a:pt x="1813" y="27"/>
                    <a:pt x="1511" y="1"/>
                    <a:pt x="1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2232250" y="854275"/>
              <a:ext cx="63175" cy="15625"/>
            </a:xfrm>
            <a:custGeom>
              <a:avLst/>
              <a:gdLst/>
              <a:ahLst/>
              <a:cxnLst/>
              <a:rect l="l" t="t" r="r" b="b"/>
              <a:pathLst>
                <a:path w="2527" h="625" extrusionOk="0">
                  <a:moveTo>
                    <a:pt x="1519" y="1"/>
                  </a:moveTo>
                  <a:cubicBezTo>
                    <a:pt x="1008" y="1"/>
                    <a:pt x="500" y="38"/>
                    <a:pt x="0" y="200"/>
                  </a:cubicBezTo>
                  <a:lnTo>
                    <a:pt x="0" y="538"/>
                  </a:lnTo>
                  <a:cubicBezTo>
                    <a:pt x="61" y="599"/>
                    <a:pt x="110" y="625"/>
                    <a:pt x="166" y="625"/>
                  </a:cubicBezTo>
                  <a:cubicBezTo>
                    <a:pt x="183" y="625"/>
                    <a:pt x="200" y="622"/>
                    <a:pt x="219" y="618"/>
                  </a:cubicBezTo>
                  <a:cubicBezTo>
                    <a:pt x="499" y="594"/>
                    <a:pt x="765" y="585"/>
                    <a:pt x="1029" y="585"/>
                  </a:cubicBezTo>
                  <a:cubicBezTo>
                    <a:pt x="1216" y="585"/>
                    <a:pt x="1402" y="590"/>
                    <a:pt x="1592" y="598"/>
                  </a:cubicBezTo>
                  <a:cubicBezTo>
                    <a:pt x="1695" y="609"/>
                    <a:pt x="1785" y="621"/>
                    <a:pt x="1877" y="621"/>
                  </a:cubicBezTo>
                  <a:cubicBezTo>
                    <a:pt x="1945" y="621"/>
                    <a:pt x="2013" y="615"/>
                    <a:pt x="2089" y="598"/>
                  </a:cubicBezTo>
                  <a:cubicBezTo>
                    <a:pt x="2308" y="459"/>
                    <a:pt x="2527" y="339"/>
                    <a:pt x="2427" y="21"/>
                  </a:cubicBezTo>
                  <a:cubicBezTo>
                    <a:pt x="2124" y="14"/>
                    <a:pt x="1821" y="1"/>
                    <a:pt x="15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2603250" y="893575"/>
              <a:ext cx="12450" cy="83075"/>
            </a:xfrm>
            <a:custGeom>
              <a:avLst/>
              <a:gdLst/>
              <a:ahLst/>
              <a:cxnLst/>
              <a:rect l="l" t="t" r="r" b="b"/>
              <a:pathLst>
                <a:path w="498" h="3323" extrusionOk="0">
                  <a:moveTo>
                    <a:pt x="259" y="1"/>
                  </a:moveTo>
                  <a:cubicBezTo>
                    <a:pt x="0" y="1095"/>
                    <a:pt x="80" y="2209"/>
                    <a:pt x="120" y="3323"/>
                  </a:cubicBezTo>
                  <a:lnTo>
                    <a:pt x="279" y="3323"/>
                  </a:lnTo>
                  <a:cubicBezTo>
                    <a:pt x="498" y="2885"/>
                    <a:pt x="219" y="2388"/>
                    <a:pt x="438" y="1950"/>
                  </a:cubicBezTo>
                  <a:lnTo>
                    <a:pt x="438" y="916"/>
                  </a:lnTo>
                  <a:cubicBezTo>
                    <a:pt x="398" y="856"/>
                    <a:pt x="398" y="796"/>
                    <a:pt x="438" y="737"/>
                  </a:cubicBezTo>
                  <a:cubicBezTo>
                    <a:pt x="438" y="637"/>
                    <a:pt x="478" y="518"/>
                    <a:pt x="478" y="418"/>
                  </a:cubicBezTo>
                  <a:cubicBezTo>
                    <a:pt x="458" y="239"/>
                    <a:pt x="418" y="6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2476425" y="837700"/>
              <a:ext cx="62200" cy="22575"/>
            </a:xfrm>
            <a:custGeom>
              <a:avLst/>
              <a:gdLst/>
              <a:ahLst/>
              <a:cxnLst/>
              <a:rect l="l" t="t" r="r" b="b"/>
              <a:pathLst>
                <a:path w="2488" h="903" extrusionOk="0">
                  <a:moveTo>
                    <a:pt x="1242" y="0"/>
                  </a:moveTo>
                  <a:cubicBezTo>
                    <a:pt x="878" y="0"/>
                    <a:pt x="514" y="33"/>
                    <a:pt x="160" y="187"/>
                  </a:cubicBezTo>
                  <a:cubicBezTo>
                    <a:pt x="100" y="286"/>
                    <a:pt x="60" y="405"/>
                    <a:pt x="1" y="505"/>
                  </a:cubicBezTo>
                  <a:cubicBezTo>
                    <a:pt x="76" y="575"/>
                    <a:pt x="145" y="600"/>
                    <a:pt x="212" y="600"/>
                  </a:cubicBezTo>
                  <a:cubicBezTo>
                    <a:pt x="380" y="600"/>
                    <a:pt x="534" y="442"/>
                    <a:pt x="729" y="442"/>
                  </a:cubicBezTo>
                  <a:cubicBezTo>
                    <a:pt x="745" y="442"/>
                    <a:pt x="761" y="443"/>
                    <a:pt x="777" y="445"/>
                  </a:cubicBezTo>
                  <a:cubicBezTo>
                    <a:pt x="896" y="405"/>
                    <a:pt x="1055" y="405"/>
                    <a:pt x="1194" y="405"/>
                  </a:cubicBezTo>
                  <a:cubicBezTo>
                    <a:pt x="1493" y="405"/>
                    <a:pt x="1552" y="704"/>
                    <a:pt x="1692" y="883"/>
                  </a:cubicBezTo>
                  <a:lnTo>
                    <a:pt x="1771" y="903"/>
                  </a:lnTo>
                  <a:cubicBezTo>
                    <a:pt x="1990" y="883"/>
                    <a:pt x="2209" y="883"/>
                    <a:pt x="2448" y="863"/>
                  </a:cubicBezTo>
                  <a:cubicBezTo>
                    <a:pt x="2467" y="644"/>
                    <a:pt x="2388" y="405"/>
                    <a:pt x="2487" y="207"/>
                  </a:cubicBezTo>
                  <a:lnTo>
                    <a:pt x="2487" y="107"/>
                  </a:lnTo>
                  <a:cubicBezTo>
                    <a:pt x="2467" y="67"/>
                    <a:pt x="2448" y="47"/>
                    <a:pt x="2408" y="8"/>
                  </a:cubicBezTo>
                  <a:cubicBezTo>
                    <a:pt x="2299" y="16"/>
                    <a:pt x="2188" y="20"/>
                    <a:pt x="2078" y="20"/>
                  </a:cubicBezTo>
                  <a:cubicBezTo>
                    <a:pt x="1802" y="20"/>
                    <a:pt x="1522" y="0"/>
                    <a:pt x="12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1705600" y="885125"/>
              <a:ext cx="57700" cy="16000"/>
            </a:xfrm>
            <a:custGeom>
              <a:avLst/>
              <a:gdLst/>
              <a:ahLst/>
              <a:cxnLst/>
              <a:rect l="l" t="t" r="r" b="b"/>
              <a:pathLst>
                <a:path w="2308" h="640" extrusionOk="0">
                  <a:moveTo>
                    <a:pt x="1751" y="0"/>
                  </a:moveTo>
                  <a:cubicBezTo>
                    <a:pt x="1174" y="0"/>
                    <a:pt x="617" y="20"/>
                    <a:pt x="60" y="20"/>
                  </a:cubicBezTo>
                  <a:cubicBezTo>
                    <a:pt x="100" y="160"/>
                    <a:pt x="259" y="279"/>
                    <a:pt x="20" y="378"/>
                  </a:cubicBezTo>
                  <a:cubicBezTo>
                    <a:pt x="0" y="478"/>
                    <a:pt x="20" y="557"/>
                    <a:pt x="80" y="597"/>
                  </a:cubicBezTo>
                  <a:cubicBezTo>
                    <a:pt x="141" y="628"/>
                    <a:pt x="201" y="639"/>
                    <a:pt x="262" y="639"/>
                  </a:cubicBezTo>
                  <a:cubicBezTo>
                    <a:pt x="399" y="639"/>
                    <a:pt x="532" y="579"/>
                    <a:pt x="657" y="538"/>
                  </a:cubicBezTo>
                  <a:cubicBezTo>
                    <a:pt x="752" y="479"/>
                    <a:pt x="847" y="458"/>
                    <a:pt x="943" y="458"/>
                  </a:cubicBezTo>
                  <a:cubicBezTo>
                    <a:pt x="1108" y="458"/>
                    <a:pt x="1276" y="520"/>
                    <a:pt x="1452" y="557"/>
                  </a:cubicBezTo>
                  <a:cubicBezTo>
                    <a:pt x="1566" y="565"/>
                    <a:pt x="1677" y="577"/>
                    <a:pt x="1784" y="577"/>
                  </a:cubicBezTo>
                  <a:cubicBezTo>
                    <a:pt x="1976" y="577"/>
                    <a:pt x="2154" y="537"/>
                    <a:pt x="2308" y="359"/>
                  </a:cubicBezTo>
                  <a:cubicBezTo>
                    <a:pt x="2188" y="140"/>
                    <a:pt x="1989" y="20"/>
                    <a:pt x="17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1866725" y="1044525"/>
              <a:ext cx="44775" cy="21400"/>
            </a:xfrm>
            <a:custGeom>
              <a:avLst/>
              <a:gdLst/>
              <a:ahLst/>
              <a:cxnLst/>
              <a:rect l="l" t="t" r="r" b="b"/>
              <a:pathLst>
                <a:path w="1791" h="856" extrusionOk="0">
                  <a:moveTo>
                    <a:pt x="1425" y="0"/>
                  </a:moveTo>
                  <a:cubicBezTo>
                    <a:pt x="1363" y="0"/>
                    <a:pt x="1303" y="30"/>
                    <a:pt x="1254" y="90"/>
                  </a:cubicBezTo>
                  <a:cubicBezTo>
                    <a:pt x="1224" y="119"/>
                    <a:pt x="1189" y="134"/>
                    <a:pt x="1152" y="134"/>
                  </a:cubicBezTo>
                  <a:cubicBezTo>
                    <a:pt x="1114" y="134"/>
                    <a:pt x="1074" y="119"/>
                    <a:pt x="1035" y="90"/>
                  </a:cubicBezTo>
                  <a:cubicBezTo>
                    <a:pt x="1015" y="100"/>
                    <a:pt x="995" y="104"/>
                    <a:pt x="975" y="104"/>
                  </a:cubicBezTo>
                  <a:cubicBezTo>
                    <a:pt x="955" y="104"/>
                    <a:pt x="935" y="100"/>
                    <a:pt x="915" y="90"/>
                  </a:cubicBezTo>
                  <a:cubicBezTo>
                    <a:pt x="876" y="119"/>
                    <a:pt x="831" y="134"/>
                    <a:pt x="786" y="134"/>
                  </a:cubicBezTo>
                  <a:cubicBezTo>
                    <a:pt x="741" y="134"/>
                    <a:pt x="697" y="119"/>
                    <a:pt x="657" y="90"/>
                  </a:cubicBezTo>
                  <a:cubicBezTo>
                    <a:pt x="557" y="70"/>
                    <a:pt x="458" y="70"/>
                    <a:pt x="358" y="70"/>
                  </a:cubicBezTo>
                  <a:cubicBezTo>
                    <a:pt x="358" y="50"/>
                    <a:pt x="358" y="50"/>
                    <a:pt x="319" y="30"/>
                  </a:cubicBezTo>
                  <a:cubicBezTo>
                    <a:pt x="279" y="30"/>
                    <a:pt x="239" y="30"/>
                    <a:pt x="199" y="70"/>
                  </a:cubicBezTo>
                  <a:lnTo>
                    <a:pt x="40" y="70"/>
                  </a:lnTo>
                  <a:cubicBezTo>
                    <a:pt x="20" y="109"/>
                    <a:pt x="0" y="169"/>
                    <a:pt x="0" y="229"/>
                  </a:cubicBezTo>
                  <a:cubicBezTo>
                    <a:pt x="140" y="527"/>
                    <a:pt x="398" y="647"/>
                    <a:pt x="697" y="786"/>
                  </a:cubicBezTo>
                  <a:cubicBezTo>
                    <a:pt x="853" y="821"/>
                    <a:pt x="1017" y="855"/>
                    <a:pt x="1180" y="855"/>
                  </a:cubicBezTo>
                  <a:cubicBezTo>
                    <a:pt x="1391" y="855"/>
                    <a:pt x="1600" y="797"/>
                    <a:pt x="1791" y="607"/>
                  </a:cubicBezTo>
                  <a:cubicBezTo>
                    <a:pt x="1791" y="487"/>
                    <a:pt x="1751" y="348"/>
                    <a:pt x="1751" y="229"/>
                  </a:cubicBezTo>
                  <a:cubicBezTo>
                    <a:pt x="1711" y="169"/>
                    <a:pt x="1651" y="149"/>
                    <a:pt x="1612" y="90"/>
                  </a:cubicBezTo>
                  <a:cubicBezTo>
                    <a:pt x="1552" y="30"/>
                    <a:pt x="1487" y="0"/>
                    <a:pt x="14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2467975" y="923725"/>
              <a:ext cx="17425" cy="57225"/>
            </a:xfrm>
            <a:custGeom>
              <a:avLst/>
              <a:gdLst/>
              <a:ahLst/>
              <a:cxnLst/>
              <a:rect l="l" t="t" r="r" b="b"/>
              <a:pathLst>
                <a:path w="697" h="2289" extrusionOk="0">
                  <a:moveTo>
                    <a:pt x="357" y="0"/>
                  </a:moveTo>
                  <a:cubicBezTo>
                    <a:pt x="325" y="0"/>
                    <a:pt x="303" y="19"/>
                    <a:pt x="259" y="48"/>
                  </a:cubicBezTo>
                  <a:cubicBezTo>
                    <a:pt x="40" y="704"/>
                    <a:pt x="1" y="1321"/>
                    <a:pt x="418" y="1918"/>
                  </a:cubicBezTo>
                  <a:cubicBezTo>
                    <a:pt x="498" y="1997"/>
                    <a:pt x="458" y="2137"/>
                    <a:pt x="498" y="2236"/>
                  </a:cubicBezTo>
                  <a:cubicBezTo>
                    <a:pt x="519" y="2268"/>
                    <a:pt x="552" y="2289"/>
                    <a:pt x="584" y="2289"/>
                  </a:cubicBezTo>
                  <a:cubicBezTo>
                    <a:pt x="611" y="2289"/>
                    <a:pt x="639" y="2273"/>
                    <a:pt x="657" y="2236"/>
                  </a:cubicBezTo>
                  <a:cubicBezTo>
                    <a:pt x="697" y="2216"/>
                    <a:pt x="657" y="2176"/>
                    <a:pt x="637" y="2117"/>
                  </a:cubicBezTo>
                  <a:cubicBezTo>
                    <a:pt x="597" y="1420"/>
                    <a:pt x="518" y="724"/>
                    <a:pt x="458" y="28"/>
                  </a:cubicBezTo>
                  <a:cubicBezTo>
                    <a:pt x="458" y="28"/>
                    <a:pt x="458" y="8"/>
                    <a:pt x="398" y="8"/>
                  </a:cubicBezTo>
                  <a:cubicBezTo>
                    <a:pt x="382" y="3"/>
                    <a:pt x="369" y="0"/>
                    <a:pt x="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2304350" y="933275"/>
              <a:ext cx="18425" cy="44250"/>
            </a:xfrm>
            <a:custGeom>
              <a:avLst/>
              <a:gdLst/>
              <a:ahLst/>
              <a:cxnLst/>
              <a:rect l="l" t="t" r="r" b="b"/>
              <a:pathLst>
                <a:path w="737" h="1770" extrusionOk="0">
                  <a:moveTo>
                    <a:pt x="539" y="1"/>
                  </a:moveTo>
                  <a:cubicBezTo>
                    <a:pt x="201" y="1"/>
                    <a:pt x="213" y="334"/>
                    <a:pt x="100" y="541"/>
                  </a:cubicBezTo>
                  <a:cubicBezTo>
                    <a:pt x="1" y="959"/>
                    <a:pt x="21" y="1357"/>
                    <a:pt x="319" y="1715"/>
                  </a:cubicBezTo>
                  <a:cubicBezTo>
                    <a:pt x="396" y="1753"/>
                    <a:pt x="455" y="1770"/>
                    <a:pt x="500" y="1770"/>
                  </a:cubicBezTo>
                  <a:cubicBezTo>
                    <a:pt x="687" y="1770"/>
                    <a:pt x="641" y="1493"/>
                    <a:pt x="737" y="1397"/>
                  </a:cubicBezTo>
                  <a:cubicBezTo>
                    <a:pt x="737" y="919"/>
                    <a:pt x="737" y="442"/>
                    <a:pt x="598" y="4"/>
                  </a:cubicBezTo>
                  <a:cubicBezTo>
                    <a:pt x="577" y="2"/>
                    <a:pt x="558" y="1"/>
                    <a:pt x="5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2356025" y="934350"/>
              <a:ext cx="38375" cy="25875"/>
            </a:xfrm>
            <a:custGeom>
              <a:avLst/>
              <a:gdLst/>
              <a:ahLst/>
              <a:cxnLst/>
              <a:rect l="l" t="t" r="r" b="b"/>
              <a:pathLst>
                <a:path w="1535" h="1035" extrusionOk="0">
                  <a:moveTo>
                    <a:pt x="977" y="1"/>
                  </a:moveTo>
                  <a:cubicBezTo>
                    <a:pt x="560" y="160"/>
                    <a:pt x="261" y="419"/>
                    <a:pt x="62" y="797"/>
                  </a:cubicBezTo>
                  <a:cubicBezTo>
                    <a:pt x="0" y="952"/>
                    <a:pt x="60" y="1035"/>
                    <a:pt x="174" y="1035"/>
                  </a:cubicBezTo>
                  <a:cubicBezTo>
                    <a:pt x="206" y="1035"/>
                    <a:pt x="242" y="1028"/>
                    <a:pt x="281" y="1015"/>
                  </a:cubicBezTo>
                  <a:cubicBezTo>
                    <a:pt x="639" y="657"/>
                    <a:pt x="1037" y="359"/>
                    <a:pt x="1534" y="180"/>
                  </a:cubicBezTo>
                  <a:cubicBezTo>
                    <a:pt x="1467" y="35"/>
                    <a:pt x="1369" y="15"/>
                    <a:pt x="1257" y="15"/>
                  </a:cubicBezTo>
                  <a:cubicBezTo>
                    <a:pt x="1215" y="15"/>
                    <a:pt x="1171" y="18"/>
                    <a:pt x="1126" y="18"/>
                  </a:cubicBezTo>
                  <a:cubicBezTo>
                    <a:pt x="1077" y="18"/>
                    <a:pt x="1027" y="14"/>
                    <a:pt x="9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2532125" y="839875"/>
              <a:ext cx="43800" cy="19900"/>
            </a:xfrm>
            <a:custGeom>
              <a:avLst/>
              <a:gdLst/>
              <a:ahLst/>
              <a:cxnLst/>
              <a:rect l="l" t="t" r="r" b="b"/>
              <a:pathLst>
                <a:path w="1752" h="796" extrusionOk="0">
                  <a:moveTo>
                    <a:pt x="515" y="0"/>
                  </a:moveTo>
                  <a:cubicBezTo>
                    <a:pt x="399" y="0"/>
                    <a:pt x="279" y="40"/>
                    <a:pt x="160" y="120"/>
                  </a:cubicBezTo>
                  <a:lnTo>
                    <a:pt x="160" y="100"/>
                  </a:lnTo>
                  <a:lnTo>
                    <a:pt x="160" y="100"/>
                  </a:lnTo>
                  <a:cubicBezTo>
                    <a:pt x="1" y="259"/>
                    <a:pt x="60" y="398"/>
                    <a:pt x="200" y="517"/>
                  </a:cubicBezTo>
                  <a:cubicBezTo>
                    <a:pt x="458" y="677"/>
                    <a:pt x="777" y="577"/>
                    <a:pt x="995" y="796"/>
                  </a:cubicBezTo>
                  <a:lnTo>
                    <a:pt x="1194" y="796"/>
                  </a:lnTo>
                  <a:cubicBezTo>
                    <a:pt x="1353" y="657"/>
                    <a:pt x="1612" y="617"/>
                    <a:pt x="1731" y="458"/>
                  </a:cubicBezTo>
                  <a:cubicBezTo>
                    <a:pt x="1731" y="398"/>
                    <a:pt x="1751" y="358"/>
                    <a:pt x="1751" y="299"/>
                  </a:cubicBezTo>
                  <a:cubicBezTo>
                    <a:pt x="1674" y="278"/>
                    <a:pt x="1596" y="273"/>
                    <a:pt x="1517" y="273"/>
                  </a:cubicBezTo>
                  <a:cubicBezTo>
                    <a:pt x="1453" y="273"/>
                    <a:pt x="1389" y="276"/>
                    <a:pt x="1325" y="276"/>
                  </a:cubicBezTo>
                  <a:cubicBezTo>
                    <a:pt x="1163" y="276"/>
                    <a:pt x="1004" y="257"/>
                    <a:pt x="856" y="120"/>
                  </a:cubicBezTo>
                  <a:cubicBezTo>
                    <a:pt x="747" y="40"/>
                    <a:pt x="632" y="0"/>
                    <a:pt x="5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2316800" y="993200"/>
              <a:ext cx="32350" cy="18775"/>
            </a:xfrm>
            <a:custGeom>
              <a:avLst/>
              <a:gdLst/>
              <a:ahLst/>
              <a:cxnLst/>
              <a:rect l="l" t="t" r="r" b="b"/>
              <a:pathLst>
                <a:path w="1294" h="751" extrusionOk="0">
                  <a:moveTo>
                    <a:pt x="316" y="1"/>
                  </a:moveTo>
                  <a:cubicBezTo>
                    <a:pt x="285" y="1"/>
                    <a:pt x="252" y="6"/>
                    <a:pt x="219" y="14"/>
                  </a:cubicBezTo>
                  <a:cubicBezTo>
                    <a:pt x="120" y="133"/>
                    <a:pt x="40" y="253"/>
                    <a:pt x="20" y="432"/>
                  </a:cubicBezTo>
                  <a:cubicBezTo>
                    <a:pt x="20" y="551"/>
                    <a:pt x="0" y="690"/>
                    <a:pt x="120" y="750"/>
                  </a:cubicBezTo>
                  <a:cubicBezTo>
                    <a:pt x="178" y="747"/>
                    <a:pt x="238" y="746"/>
                    <a:pt x="299" y="746"/>
                  </a:cubicBezTo>
                  <a:cubicBezTo>
                    <a:pt x="347" y="746"/>
                    <a:pt x="395" y="747"/>
                    <a:pt x="443" y="747"/>
                  </a:cubicBezTo>
                  <a:cubicBezTo>
                    <a:pt x="727" y="747"/>
                    <a:pt x="1021" y="732"/>
                    <a:pt x="1293" y="531"/>
                  </a:cubicBezTo>
                  <a:cubicBezTo>
                    <a:pt x="1015" y="233"/>
                    <a:pt x="497" y="591"/>
                    <a:pt x="438" y="34"/>
                  </a:cubicBezTo>
                  <a:cubicBezTo>
                    <a:pt x="403" y="11"/>
                    <a:pt x="361" y="1"/>
                    <a:pt x="3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2219325" y="999325"/>
              <a:ext cx="38800" cy="14925"/>
            </a:xfrm>
            <a:custGeom>
              <a:avLst/>
              <a:gdLst/>
              <a:ahLst/>
              <a:cxnLst/>
              <a:rect l="l" t="t" r="r" b="b"/>
              <a:pathLst>
                <a:path w="1552" h="597" extrusionOk="0">
                  <a:moveTo>
                    <a:pt x="859" y="0"/>
                  </a:moveTo>
                  <a:cubicBezTo>
                    <a:pt x="741" y="0"/>
                    <a:pt x="629" y="55"/>
                    <a:pt x="517" y="167"/>
                  </a:cubicBezTo>
                  <a:cubicBezTo>
                    <a:pt x="418" y="386"/>
                    <a:pt x="239" y="485"/>
                    <a:pt x="0" y="485"/>
                  </a:cubicBezTo>
                  <a:cubicBezTo>
                    <a:pt x="168" y="569"/>
                    <a:pt x="336" y="597"/>
                    <a:pt x="504" y="597"/>
                  </a:cubicBezTo>
                  <a:cubicBezTo>
                    <a:pt x="818" y="597"/>
                    <a:pt x="1131" y="501"/>
                    <a:pt x="1445" y="501"/>
                  </a:cubicBezTo>
                  <a:cubicBezTo>
                    <a:pt x="1481" y="501"/>
                    <a:pt x="1516" y="502"/>
                    <a:pt x="1552" y="505"/>
                  </a:cubicBezTo>
                  <a:cubicBezTo>
                    <a:pt x="1432" y="386"/>
                    <a:pt x="1333" y="266"/>
                    <a:pt x="1214" y="147"/>
                  </a:cubicBezTo>
                  <a:cubicBezTo>
                    <a:pt x="1087" y="50"/>
                    <a:pt x="971" y="0"/>
                    <a:pt x="8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2473450" y="881150"/>
              <a:ext cx="12950" cy="40300"/>
            </a:xfrm>
            <a:custGeom>
              <a:avLst/>
              <a:gdLst/>
              <a:ahLst/>
              <a:cxnLst/>
              <a:rect l="l" t="t" r="r" b="b"/>
              <a:pathLst>
                <a:path w="518" h="1612" extrusionOk="0">
                  <a:moveTo>
                    <a:pt x="219" y="0"/>
                  </a:moveTo>
                  <a:cubicBezTo>
                    <a:pt x="0" y="319"/>
                    <a:pt x="40" y="697"/>
                    <a:pt x="80" y="1055"/>
                  </a:cubicBezTo>
                  <a:cubicBezTo>
                    <a:pt x="259" y="1194"/>
                    <a:pt x="80" y="1452"/>
                    <a:pt x="279" y="1612"/>
                  </a:cubicBezTo>
                  <a:cubicBezTo>
                    <a:pt x="518" y="1154"/>
                    <a:pt x="398" y="657"/>
                    <a:pt x="418" y="199"/>
                  </a:cubicBezTo>
                  <a:cubicBezTo>
                    <a:pt x="339" y="140"/>
                    <a:pt x="339" y="2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519200" y="786725"/>
              <a:ext cx="39325" cy="8125"/>
            </a:xfrm>
            <a:custGeom>
              <a:avLst/>
              <a:gdLst/>
              <a:ahLst/>
              <a:cxnLst/>
              <a:rect l="l" t="t" r="r" b="b"/>
              <a:pathLst>
                <a:path w="1573" h="325" extrusionOk="0">
                  <a:moveTo>
                    <a:pt x="935" y="0"/>
                  </a:moveTo>
                  <a:cubicBezTo>
                    <a:pt x="554" y="0"/>
                    <a:pt x="329" y="97"/>
                    <a:pt x="1" y="316"/>
                  </a:cubicBezTo>
                  <a:cubicBezTo>
                    <a:pt x="179" y="316"/>
                    <a:pt x="355" y="324"/>
                    <a:pt x="528" y="324"/>
                  </a:cubicBezTo>
                  <a:cubicBezTo>
                    <a:pt x="895" y="324"/>
                    <a:pt x="1247" y="287"/>
                    <a:pt x="1572" y="57"/>
                  </a:cubicBezTo>
                  <a:cubicBezTo>
                    <a:pt x="1312" y="20"/>
                    <a:pt x="1107" y="0"/>
                    <a:pt x="9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019400" y="868700"/>
              <a:ext cx="56225" cy="8650"/>
            </a:xfrm>
            <a:custGeom>
              <a:avLst/>
              <a:gdLst/>
              <a:ahLst/>
              <a:cxnLst/>
              <a:rect l="l" t="t" r="r" b="b"/>
              <a:pathLst>
                <a:path w="2249" h="346" extrusionOk="0">
                  <a:moveTo>
                    <a:pt x="1751" y="1"/>
                  </a:moveTo>
                  <a:cubicBezTo>
                    <a:pt x="1595" y="75"/>
                    <a:pt x="1433" y="95"/>
                    <a:pt x="1268" y="95"/>
                  </a:cubicBezTo>
                  <a:cubicBezTo>
                    <a:pt x="1091" y="95"/>
                    <a:pt x="910" y="73"/>
                    <a:pt x="731" y="73"/>
                  </a:cubicBezTo>
                  <a:cubicBezTo>
                    <a:pt x="585" y="73"/>
                    <a:pt x="440" y="87"/>
                    <a:pt x="299" y="140"/>
                  </a:cubicBezTo>
                  <a:cubicBezTo>
                    <a:pt x="199" y="160"/>
                    <a:pt x="100" y="160"/>
                    <a:pt x="0" y="160"/>
                  </a:cubicBezTo>
                  <a:cubicBezTo>
                    <a:pt x="106" y="319"/>
                    <a:pt x="248" y="346"/>
                    <a:pt x="401" y="346"/>
                  </a:cubicBezTo>
                  <a:cubicBezTo>
                    <a:pt x="478" y="346"/>
                    <a:pt x="557" y="339"/>
                    <a:pt x="637" y="339"/>
                  </a:cubicBezTo>
                  <a:cubicBezTo>
                    <a:pt x="1174" y="339"/>
                    <a:pt x="1691" y="319"/>
                    <a:pt x="2248" y="319"/>
                  </a:cubicBezTo>
                  <a:cubicBezTo>
                    <a:pt x="2189" y="220"/>
                    <a:pt x="2149" y="100"/>
                    <a:pt x="2089" y="21"/>
                  </a:cubicBezTo>
                  <a:cubicBezTo>
                    <a:pt x="1970" y="1"/>
                    <a:pt x="1870" y="1"/>
                    <a:pt x="17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1778200" y="1029125"/>
              <a:ext cx="51750" cy="13125"/>
            </a:xfrm>
            <a:custGeom>
              <a:avLst/>
              <a:gdLst/>
              <a:ahLst/>
              <a:cxnLst/>
              <a:rect l="l" t="t" r="r" b="b"/>
              <a:pathLst>
                <a:path w="2070" h="525" extrusionOk="0">
                  <a:moveTo>
                    <a:pt x="1603" y="0"/>
                  </a:moveTo>
                  <a:cubicBezTo>
                    <a:pt x="1550" y="0"/>
                    <a:pt x="1506" y="9"/>
                    <a:pt x="1453" y="9"/>
                  </a:cubicBezTo>
                  <a:cubicBezTo>
                    <a:pt x="1373" y="9"/>
                    <a:pt x="1293" y="49"/>
                    <a:pt x="1234" y="69"/>
                  </a:cubicBezTo>
                  <a:cubicBezTo>
                    <a:pt x="1110" y="103"/>
                    <a:pt x="989" y="114"/>
                    <a:pt x="868" y="114"/>
                  </a:cubicBezTo>
                  <a:cubicBezTo>
                    <a:pt x="673" y="114"/>
                    <a:pt x="480" y="86"/>
                    <a:pt x="281" y="86"/>
                  </a:cubicBezTo>
                  <a:cubicBezTo>
                    <a:pt x="248" y="86"/>
                    <a:pt x="214" y="87"/>
                    <a:pt x="179" y="89"/>
                  </a:cubicBezTo>
                  <a:cubicBezTo>
                    <a:pt x="100" y="129"/>
                    <a:pt x="60" y="188"/>
                    <a:pt x="40" y="268"/>
                  </a:cubicBezTo>
                  <a:cubicBezTo>
                    <a:pt x="0" y="348"/>
                    <a:pt x="40" y="407"/>
                    <a:pt x="80" y="487"/>
                  </a:cubicBezTo>
                  <a:cubicBezTo>
                    <a:pt x="420" y="487"/>
                    <a:pt x="755" y="524"/>
                    <a:pt x="1085" y="524"/>
                  </a:cubicBezTo>
                  <a:cubicBezTo>
                    <a:pt x="1391" y="524"/>
                    <a:pt x="1693" y="492"/>
                    <a:pt x="1990" y="367"/>
                  </a:cubicBezTo>
                  <a:cubicBezTo>
                    <a:pt x="2029" y="348"/>
                    <a:pt x="2029" y="308"/>
                    <a:pt x="2069" y="268"/>
                  </a:cubicBezTo>
                  <a:cubicBezTo>
                    <a:pt x="2029" y="89"/>
                    <a:pt x="1870" y="29"/>
                    <a:pt x="1691" y="9"/>
                  </a:cubicBezTo>
                  <a:cubicBezTo>
                    <a:pt x="1658" y="3"/>
                    <a:pt x="1629" y="0"/>
                    <a:pt x="1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2662925" y="838875"/>
              <a:ext cx="47275" cy="12950"/>
            </a:xfrm>
            <a:custGeom>
              <a:avLst/>
              <a:gdLst/>
              <a:ahLst/>
              <a:cxnLst/>
              <a:rect l="l" t="t" r="r" b="b"/>
              <a:pathLst>
                <a:path w="1891" h="518" extrusionOk="0">
                  <a:moveTo>
                    <a:pt x="1552" y="0"/>
                  </a:moveTo>
                  <a:cubicBezTo>
                    <a:pt x="1015" y="120"/>
                    <a:pt x="478" y="120"/>
                    <a:pt x="0" y="438"/>
                  </a:cubicBezTo>
                  <a:cubicBezTo>
                    <a:pt x="60" y="458"/>
                    <a:pt x="80" y="498"/>
                    <a:pt x="120" y="518"/>
                  </a:cubicBezTo>
                  <a:cubicBezTo>
                    <a:pt x="756" y="458"/>
                    <a:pt x="1313" y="339"/>
                    <a:pt x="1890" y="140"/>
                  </a:cubicBezTo>
                  <a:cubicBezTo>
                    <a:pt x="1811" y="0"/>
                    <a:pt x="1632" y="6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2419250" y="1033150"/>
              <a:ext cx="47750" cy="6975"/>
            </a:xfrm>
            <a:custGeom>
              <a:avLst/>
              <a:gdLst/>
              <a:ahLst/>
              <a:cxnLst/>
              <a:rect l="l" t="t" r="r" b="b"/>
              <a:pathLst>
                <a:path w="1910" h="279" extrusionOk="0">
                  <a:moveTo>
                    <a:pt x="1269" y="1"/>
                  </a:moveTo>
                  <a:cubicBezTo>
                    <a:pt x="840" y="1"/>
                    <a:pt x="411" y="27"/>
                    <a:pt x="0" y="187"/>
                  </a:cubicBezTo>
                  <a:cubicBezTo>
                    <a:pt x="249" y="247"/>
                    <a:pt x="494" y="278"/>
                    <a:pt x="737" y="278"/>
                  </a:cubicBezTo>
                  <a:cubicBezTo>
                    <a:pt x="1136" y="278"/>
                    <a:pt x="1527" y="193"/>
                    <a:pt x="1910" y="7"/>
                  </a:cubicBezTo>
                  <a:cubicBezTo>
                    <a:pt x="1698" y="7"/>
                    <a:pt x="1483"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2118850" y="998625"/>
              <a:ext cx="38325" cy="16600"/>
            </a:xfrm>
            <a:custGeom>
              <a:avLst/>
              <a:gdLst/>
              <a:ahLst/>
              <a:cxnLst/>
              <a:rect l="l" t="t" r="r" b="b"/>
              <a:pathLst>
                <a:path w="1533" h="664" extrusionOk="0">
                  <a:moveTo>
                    <a:pt x="1026" y="0"/>
                  </a:moveTo>
                  <a:cubicBezTo>
                    <a:pt x="839" y="0"/>
                    <a:pt x="677" y="96"/>
                    <a:pt x="558" y="334"/>
                  </a:cubicBezTo>
                  <a:cubicBezTo>
                    <a:pt x="478" y="334"/>
                    <a:pt x="439" y="374"/>
                    <a:pt x="359" y="374"/>
                  </a:cubicBezTo>
                  <a:cubicBezTo>
                    <a:pt x="279" y="434"/>
                    <a:pt x="160" y="434"/>
                    <a:pt x="80" y="513"/>
                  </a:cubicBezTo>
                  <a:lnTo>
                    <a:pt x="1" y="533"/>
                  </a:lnTo>
                  <a:cubicBezTo>
                    <a:pt x="138" y="630"/>
                    <a:pt x="274" y="663"/>
                    <a:pt x="411" y="663"/>
                  </a:cubicBezTo>
                  <a:cubicBezTo>
                    <a:pt x="710" y="663"/>
                    <a:pt x="1010" y="503"/>
                    <a:pt x="1310" y="503"/>
                  </a:cubicBezTo>
                  <a:cubicBezTo>
                    <a:pt x="1351" y="503"/>
                    <a:pt x="1392" y="506"/>
                    <a:pt x="1433" y="513"/>
                  </a:cubicBezTo>
                  <a:cubicBezTo>
                    <a:pt x="1533" y="394"/>
                    <a:pt x="1533" y="235"/>
                    <a:pt x="1433" y="115"/>
                  </a:cubicBezTo>
                  <a:cubicBezTo>
                    <a:pt x="1289" y="43"/>
                    <a:pt x="1152" y="0"/>
                    <a:pt x="10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2380950" y="926600"/>
              <a:ext cx="33350" cy="12750"/>
            </a:xfrm>
            <a:custGeom>
              <a:avLst/>
              <a:gdLst/>
              <a:ahLst/>
              <a:cxnLst/>
              <a:rect l="l" t="t" r="r" b="b"/>
              <a:pathLst>
                <a:path w="1334" h="510" extrusionOk="0">
                  <a:moveTo>
                    <a:pt x="880" y="0"/>
                  </a:moveTo>
                  <a:cubicBezTo>
                    <a:pt x="570" y="0"/>
                    <a:pt x="296" y="178"/>
                    <a:pt x="0" y="311"/>
                  </a:cubicBezTo>
                  <a:cubicBezTo>
                    <a:pt x="140" y="510"/>
                    <a:pt x="339" y="430"/>
                    <a:pt x="537" y="490"/>
                  </a:cubicBezTo>
                  <a:cubicBezTo>
                    <a:pt x="637" y="470"/>
                    <a:pt x="736" y="470"/>
                    <a:pt x="836" y="430"/>
                  </a:cubicBezTo>
                  <a:cubicBezTo>
                    <a:pt x="935" y="291"/>
                    <a:pt x="1333" y="430"/>
                    <a:pt x="1214" y="72"/>
                  </a:cubicBezTo>
                  <a:cubicBezTo>
                    <a:pt x="1097" y="21"/>
                    <a:pt x="986" y="0"/>
                    <a:pt x="8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504275" y="945800"/>
              <a:ext cx="13950" cy="35325"/>
            </a:xfrm>
            <a:custGeom>
              <a:avLst/>
              <a:gdLst/>
              <a:ahLst/>
              <a:cxnLst/>
              <a:rect l="l" t="t" r="r" b="b"/>
              <a:pathLst>
                <a:path w="558" h="1413" extrusionOk="0">
                  <a:moveTo>
                    <a:pt x="279" y="0"/>
                  </a:moveTo>
                  <a:cubicBezTo>
                    <a:pt x="239" y="140"/>
                    <a:pt x="200" y="319"/>
                    <a:pt x="60" y="398"/>
                  </a:cubicBezTo>
                  <a:cubicBezTo>
                    <a:pt x="1" y="796"/>
                    <a:pt x="100" y="1114"/>
                    <a:pt x="399" y="1413"/>
                  </a:cubicBezTo>
                  <a:cubicBezTo>
                    <a:pt x="359" y="935"/>
                    <a:pt x="558" y="438"/>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2465500" y="853000"/>
              <a:ext cx="23400" cy="33150"/>
            </a:xfrm>
            <a:custGeom>
              <a:avLst/>
              <a:gdLst/>
              <a:ahLst/>
              <a:cxnLst/>
              <a:rect l="l" t="t" r="r" b="b"/>
              <a:pathLst>
                <a:path w="936" h="1326" extrusionOk="0">
                  <a:moveTo>
                    <a:pt x="438" y="0"/>
                  </a:moveTo>
                  <a:cubicBezTo>
                    <a:pt x="316" y="0"/>
                    <a:pt x="190" y="29"/>
                    <a:pt x="60" y="72"/>
                  </a:cubicBezTo>
                  <a:lnTo>
                    <a:pt x="0" y="152"/>
                  </a:lnTo>
                  <a:cubicBezTo>
                    <a:pt x="418" y="251"/>
                    <a:pt x="736" y="430"/>
                    <a:pt x="537" y="947"/>
                  </a:cubicBezTo>
                  <a:lnTo>
                    <a:pt x="537" y="1126"/>
                  </a:lnTo>
                  <a:lnTo>
                    <a:pt x="736" y="1325"/>
                  </a:lnTo>
                  <a:cubicBezTo>
                    <a:pt x="816" y="967"/>
                    <a:pt x="895" y="629"/>
                    <a:pt x="935" y="291"/>
                  </a:cubicBezTo>
                  <a:cubicBezTo>
                    <a:pt x="915" y="251"/>
                    <a:pt x="915" y="231"/>
                    <a:pt x="895" y="171"/>
                  </a:cubicBezTo>
                  <a:cubicBezTo>
                    <a:pt x="749" y="48"/>
                    <a:pt x="597"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2310325" y="967175"/>
              <a:ext cx="19425" cy="26875"/>
            </a:xfrm>
            <a:custGeom>
              <a:avLst/>
              <a:gdLst/>
              <a:ahLst/>
              <a:cxnLst/>
              <a:rect l="l" t="t" r="r" b="b"/>
              <a:pathLst>
                <a:path w="777" h="1075" extrusionOk="0">
                  <a:moveTo>
                    <a:pt x="538" y="1"/>
                  </a:moveTo>
                  <a:cubicBezTo>
                    <a:pt x="398" y="120"/>
                    <a:pt x="299" y="220"/>
                    <a:pt x="200" y="359"/>
                  </a:cubicBezTo>
                  <a:cubicBezTo>
                    <a:pt x="1" y="757"/>
                    <a:pt x="100" y="975"/>
                    <a:pt x="538" y="1075"/>
                  </a:cubicBezTo>
                  <a:lnTo>
                    <a:pt x="697" y="1075"/>
                  </a:lnTo>
                  <a:cubicBezTo>
                    <a:pt x="776" y="697"/>
                    <a:pt x="577" y="379"/>
                    <a:pt x="5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2279500" y="1032575"/>
              <a:ext cx="40300" cy="11975"/>
            </a:xfrm>
            <a:custGeom>
              <a:avLst/>
              <a:gdLst/>
              <a:ahLst/>
              <a:cxnLst/>
              <a:rect l="l" t="t" r="r" b="b"/>
              <a:pathLst>
                <a:path w="1612" h="479" extrusionOk="0">
                  <a:moveTo>
                    <a:pt x="940" y="0"/>
                  </a:moveTo>
                  <a:cubicBezTo>
                    <a:pt x="627" y="0"/>
                    <a:pt x="314" y="88"/>
                    <a:pt x="0" y="170"/>
                  </a:cubicBezTo>
                  <a:lnTo>
                    <a:pt x="80" y="249"/>
                  </a:lnTo>
                  <a:cubicBezTo>
                    <a:pt x="313" y="408"/>
                    <a:pt x="546" y="479"/>
                    <a:pt x="780" y="479"/>
                  </a:cubicBezTo>
                  <a:cubicBezTo>
                    <a:pt x="1044" y="479"/>
                    <a:pt x="1308" y="388"/>
                    <a:pt x="1572" y="229"/>
                  </a:cubicBezTo>
                  <a:lnTo>
                    <a:pt x="1612" y="170"/>
                  </a:lnTo>
                  <a:cubicBezTo>
                    <a:pt x="1388" y="45"/>
                    <a:pt x="1164" y="0"/>
                    <a:pt x="9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2479900" y="977125"/>
              <a:ext cx="16950" cy="28875"/>
            </a:xfrm>
            <a:custGeom>
              <a:avLst/>
              <a:gdLst/>
              <a:ahLst/>
              <a:cxnLst/>
              <a:rect l="l" t="t" r="r" b="b"/>
              <a:pathLst>
                <a:path w="678" h="1155" extrusionOk="0">
                  <a:moveTo>
                    <a:pt x="160" y="1"/>
                  </a:moveTo>
                  <a:cubicBezTo>
                    <a:pt x="100" y="60"/>
                    <a:pt x="61" y="80"/>
                    <a:pt x="1" y="140"/>
                  </a:cubicBezTo>
                  <a:cubicBezTo>
                    <a:pt x="160" y="478"/>
                    <a:pt x="140" y="936"/>
                    <a:pt x="677" y="1154"/>
                  </a:cubicBezTo>
                  <a:cubicBezTo>
                    <a:pt x="478" y="697"/>
                    <a:pt x="419" y="339"/>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2486875" y="842850"/>
              <a:ext cx="26875" cy="17425"/>
            </a:xfrm>
            <a:custGeom>
              <a:avLst/>
              <a:gdLst/>
              <a:ahLst/>
              <a:cxnLst/>
              <a:rect l="l" t="t" r="r" b="b"/>
              <a:pathLst>
                <a:path w="1075" h="697" extrusionOk="0">
                  <a:moveTo>
                    <a:pt x="219" y="1"/>
                  </a:moveTo>
                  <a:cubicBezTo>
                    <a:pt x="180" y="60"/>
                    <a:pt x="160" y="100"/>
                    <a:pt x="180" y="199"/>
                  </a:cubicBezTo>
                  <a:cubicBezTo>
                    <a:pt x="180" y="339"/>
                    <a:pt x="140" y="398"/>
                    <a:pt x="60" y="478"/>
                  </a:cubicBezTo>
                  <a:cubicBezTo>
                    <a:pt x="0" y="538"/>
                    <a:pt x="0" y="597"/>
                    <a:pt x="20" y="677"/>
                  </a:cubicBezTo>
                  <a:cubicBezTo>
                    <a:pt x="60" y="677"/>
                    <a:pt x="80" y="697"/>
                    <a:pt x="100" y="697"/>
                  </a:cubicBezTo>
                  <a:lnTo>
                    <a:pt x="896" y="697"/>
                  </a:lnTo>
                  <a:lnTo>
                    <a:pt x="975" y="677"/>
                  </a:lnTo>
                  <a:cubicBezTo>
                    <a:pt x="1075" y="398"/>
                    <a:pt x="955" y="199"/>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2351100" y="954250"/>
              <a:ext cx="16850" cy="23975"/>
            </a:xfrm>
            <a:custGeom>
              <a:avLst/>
              <a:gdLst/>
              <a:ahLst/>
              <a:cxnLst/>
              <a:rect l="l" t="t" r="r" b="b"/>
              <a:pathLst>
                <a:path w="674" h="959" extrusionOk="0">
                  <a:moveTo>
                    <a:pt x="259" y="1"/>
                  </a:moveTo>
                  <a:lnTo>
                    <a:pt x="259" y="1"/>
                  </a:lnTo>
                  <a:cubicBezTo>
                    <a:pt x="1" y="378"/>
                    <a:pt x="120" y="677"/>
                    <a:pt x="438" y="955"/>
                  </a:cubicBezTo>
                  <a:cubicBezTo>
                    <a:pt x="456" y="957"/>
                    <a:pt x="473" y="958"/>
                    <a:pt x="489" y="958"/>
                  </a:cubicBezTo>
                  <a:cubicBezTo>
                    <a:pt x="628" y="958"/>
                    <a:pt x="673" y="878"/>
                    <a:pt x="637" y="717"/>
                  </a:cubicBezTo>
                  <a:cubicBezTo>
                    <a:pt x="518" y="577"/>
                    <a:pt x="458" y="418"/>
                    <a:pt x="478" y="219"/>
                  </a:cubicBezTo>
                  <a:lnTo>
                    <a:pt x="2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2535125" y="994025"/>
              <a:ext cx="22900" cy="7300"/>
            </a:xfrm>
            <a:custGeom>
              <a:avLst/>
              <a:gdLst/>
              <a:ahLst/>
              <a:cxnLst/>
              <a:rect l="l" t="t" r="r" b="b"/>
              <a:pathLst>
                <a:path w="916" h="292" extrusionOk="0">
                  <a:moveTo>
                    <a:pt x="915" y="1"/>
                  </a:moveTo>
                  <a:cubicBezTo>
                    <a:pt x="852" y="14"/>
                    <a:pt x="785" y="16"/>
                    <a:pt x="717" y="16"/>
                  </a:cubicBezTo>
                  <a:cubicBezTo>
                    <a:pt x="662" y="16"/>
                    <a:pt x="606" y="15"/>
                    <a:pt x="550" y="15"/>
                  </a:cubicBezTo>
                  <a:cubicBezTo>
                    <a:pt x="348" y="15"/>
                    <a:pt x="147" y="39"/>
                    <a:pt x="0" y="260"/>
                  </a:cubicBezTo>
                  <a:cubicBezTo>
                    <a:pt x="58" y="218"/>
                    <a:pt x="119" y="203"/>
                    <a:pt x="183" y="203"/>
                  </a:cubicBezTo>
                  <a:cubicBezTo>
                    <a:pt x="338" y="203"/>
                    <a:pt x="505" y="291"/>
                    <a:pt x="663" y="291"/>
                  </a:cubicBezTo>
                  <a:cubicBezTo>
                    <a:pt x="751" y="291"/>
                    <a:pt x="836" y="264"/>
                    <a:pt x="915" y="180"/>
                  </a:cubicBezTo>
                  <a:lnTo>
                    <a:pt x="91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2710175" y="807425"/>
              <a:ext cx="30350" cy="9050"/>
            </a:xfrm>
            <a:custGeom>
              <a:avLst/>
              <a:gdLst/>
              <a:ahLst/>
              <a:cxnLst/>
              <a:rect l="l" t="t" r="r" b="b"/>
              <a:pathLst>
                <a:path w="1214" h="362" extrusionOk="0">
                  <a:moveTo>
                    <a:pt x="1124" y="1"/>
                  </a:moveTo>
                  <a:cubicBezTo>
                    <a:pt x="766" y="1"/>
                    <a:pt x="460" y="209"/>
                    <a:pt x="0" y="264"/>
                  </a:cubicBezTo>
                  <a:cubicBezTo>
                    <a:pt x="216" y="330"/>
                    <a:pt x="404" y="362"/>
                    <a:pt x="575" y="362"/>
                  </a:cubicBezTo>
                  <a:cubicBezTo>
                    <a:pt x="813" y="362"/>
                    <a:pt x="1017" y="300"/>
                    <a:pt x="1214" y="184"/>
                  </a:cubicBezTo>
                  <a:lnTo>
                    <a:pt x="1214" y="5"/>
                  </a:lnTo>
                  <a:cubicBezTo>
                    <a:pt x="1183" y="2"/>
                    <a:pt x="1154" y="1"/>
                    <a:pt x="11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2401825" y="928400"/>
              <a:ext cx="16950" cy="24875"/>
            </a:xfrm>
            <a:custGeom>
              <a:avLst/>
              <a:gdLst/>
              <a:ahLst/>
              <a:cxnLst/>
              <a:rect l="l" t="t" r="r" b="b"/>
              <a:pathLst>
                <a:path w="678" h="995" extrusionOk="0">
                  <a:moveTo>
                    <a:pt x="379" y="0"/>
                  </a:moveTo>
                  <a:lnTo>
                    <a:pt x="379" y="0"/>
                  </a:lnTo>
                  <a:cubicBezTo>
                    <a:pt x="319" y="199"/>
                    <a:pt x="100" y="219"/>
                    <a:pt x="1" y="358"/>
                  </a:cubicBezTo>
                  <a:cubicBezTo>
                    <a:pt x="11" y="358"/>
                    <a:pt x="20" y="358"/>
                    <a:pt x="29" y="358"/>
                  </a:cubicBezTo>
                  <a:cubicBezTo>
                    <a:pt x="464" y="358"/>
                    <a:pt x="125" y="819"/>
                    <a:pt x="359" y="995"/>
                  </a:cubicBezTo>
                  <a:cubicBezTo>
                    <a:pt x="598" y="637"/>
                    <a:pt x="677" y="31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2562475" y="851300"/>
              <a:ext cx="25375" cy="8475"/>
            </a:xfrm>
            <a:custGeom>
              <a:avLst/>
              <a:gdLst/>
              <a:ahLst/>
              <a:cxnLst/>
              <a:rect l="l" t="t" r="r" b="b"/>
              <a:pathLst>
                <a:path w="1015" h="339" extrusionOk="0">
                  <a:moveTo>
                    <a:pt x="517" y="1"/>
                  </a:moveTo>
                  <a:cubicBezTo>
                    <a:pt x="259" y="1"/>
                    <a:pt x="100" y="100"/>
                    <a:pt x="0" y="339"/>
                  </a:cubicBezTo>
                  <a:lnTo>
                    <a:pt x="1015" y="339"/>
                  </a:lnTo>
                  <a:cubicBezTo>
                    <a:pt x="736" y="140"/>
                    <a:pt x="637" y="6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2526175" y="842350"/>
              <a:ext cx="21400" cy="16950"/>
            </a:xfrm>
            <a:custGeom>
              <a:avLst/>
              <a:gdLst/>
              <a:ahLst/>
              <a:cxnLst/>
              <a:rect l="l" t="t" r="r" b="b"/>
              <a:pathLst>
                <a:path w="856" h="678" extrusionOk="0">
                  <a:moveTo>
                    <a:pt x="418" y="1"/>
                  </a:moveTo>
                  <a:cubicBezTo>
                    <a:pt x="0" y="319"/>
                    <a:pt x="0" y="319"/>
                    <a:pt x="418" y="677"/>
                  </a:cubicBezTo>
                  <a:lnTo>
                    <a:pt x="756" y="677"/>
                  </a:lnTo>
                  <a:cubicBezTo>
                    <a:pt x="855" y="478"/>
                    <a:pt x="676" y="458"/>
                    <a:pt x="577" y="379"/>
                  </a:cubicBezTo>
                  <a:cubicBezTo>
                    <a:pt x="418" y="279"/>
                    <a:pt x="418" y="16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026850" y="868675"/>
              <a:ext cx="36325" cy="4825"/>
            </a:xfrm>
            <a:custGeom>
              <a:avLst/>
              <a:gdLst/>
              <a:ahLst/>
              <a:cxnLst/>
              <a:rect l="l" t="t" r="r" b="b"/>
              <a:pathLst>
                <a:path w="1453" h="193" extrusionOk="0">
                  <a:moveTo>
                    <a:pt x="579" y="1"/>
                  </a:moveTo>
                  <a:cubicBezTo>
                    <a:pt x="381" y="1"/>
                    <a:pt x="186" y="29"/>
                    <a:pt x="1" y="141"/>
                  </a:cubicBezTo>
                  <a:cubicBezTo>
                    <a:pt x="22" y="140"/>
                    <a:pt x="44" y="140"/>
                    <a:pt x="65" y="140"/>
                  </a:cubicBezTo>
                  <a:cubicBezTo>
                    <a:pt x="311" y="140"/>
                    <a:pt x="565" y="193"/>
                    <a:pt x="815" y="193"/>
                  </a:cubicBezTo>
                  <a:cubicBezTo>
                    <a:pt x="1034" y="193"/>
                    <a:pt x="1249" y="152"/>
                    <a:pt x="1453" y="2"/>
                  </a:cubicBezTo>
                  <a:lnTo>
                    <a:pt x="1453" y="2"/>
                  </a:lnTo>
                  <a:cubicBezTo>
                    <a:pt x="1360" y="21"/>
                    <a:pt x="1265" y="28"/>
                    <a:pt x="1169" y="28"/>
                  </a:cubicBezTo>
                  <a:cubicBezTo>
                    <a:pt x="974" y="28"/>
                    <a:pt x="775" y="1"/>
                    <a:pt x="5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606225" y="941825"/>
              <a:ext cx="11975" cy="34825"/>
            </a:xfrm>
            <a:custGeom>
              <a:avLst/>
              <a:gdLst/>
              <a:ahLst/>
              <a:cxnLst/>
              <a:rect l="l" t="t" r="r" b="b"/>
              <a:pathLst>
                <a:path w="479" h="1393" extrusionOk="0">
                  <a:moveTo>
                    <a:pt x="339" y="0"/>
                  </a:moveTo>
                  <a:lnTo>
                    <a:pt x="339" y="0"/>
                  </a:lnTo>
                  <a:cubicBezTo>
                    <a:pt x="1" y="418"/>
                    <a:pt x="200" y="915"/>
                    <a:pt x="160" y="1393"/>
                  </a:cubicBezTo>
                  <a:cubicBezTo>
                    <a:pt x="478" y="975"/>
                    <a:pt x="279" y="478"/>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2609700" y="888125"/>
              <a:ext cx="13950" cy="15425"/>
            </a:xfrm>
            <a:custGeom>
              <a:avLst/>
              <a:gdLst/>
              <a:ahLst/>
              <a:cxnLst/>
              <a:rect l="l" t="t" r="r" b="b"/>
              <a:pathLst>
                <a:path w="558" h="617" extrusionOk="0">
                  <a:moveTo>
                    <a:pt x="127" y="0"/>
                  </a:moveTo>
                  <a:cubicBezTo>
                    <a:pt x="74" y="0"/>
                    <a:pt x="27" y="46"/>
                    <a:pt x="1" y="179"/>
                  </a:cubicBezTo>
                  <a:cubicBezTo>
                    <a:pt x="21" y="358"/>
                    <a:pt x="41" y="517"/>
                    <a:pt x="220" y="616"/>
                  </a:cubicBezTo>
                  <a:cubicBezTo>
                    <a:pt x="399" y="517"/>
                    <a:pt x="558" y="358"/>
                    <a:pt x="339" y="139"/>
                  </a:cubicBezTo>
                  <a:cubicBezTo>
                    <a:pt x="273" y="73"/>
                    <a:pt x="194"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153675" y="1000375"/>
              <a:ext cx="13950" cy="13900"/>
            </a:xfrm>
            <a:custGeom>
              <a:avLst/>
              <a:gdLst/>
              <a:ahLst/>
              <a:cxnLst/>
              <a:rect l="l" t="t" r="r" b="b"/>
              <a:pathLst>
                <a:path w="558" h="556" extrusionOk="0">
                  <a:moveTo>
                    <a:pt x="269" y="1"/>
                  </a:moveTo>
                  <a:cubicBezTo>
                    <a:pt x="179" y="1"/>
                    <a:pt x="90" y="45"/>
                    <a:pt x="0" y="145"/>
                  </a:cubicBezTo>
                  <a:lnTo>
                    <a:pt x="0" y="443"/>
                  </a:lnTo>
                  <a:cubicBezTo>
                    <a:pt x="15" y="440"/>
                    <a:pt x="29" y="439"/>
                    <a:pt x="43" y="439"/>
                  </a:cubicBezTo>
                  <a:cubicBezTo>
                    <a:pt x="176" y="439"/>
                    <a:pt x="293" y="555"/>
                    <a:pt x="420" y="555"/>
                  </a:cubicBezTo>
                  <a:cubicBezTo>
                    <a:pt x="464" y="555"/>
                    <a:pt x="510" y="541"/>
                    <a:pt x="557" y="503"/>
                  </a:cubicBezTo>
                  <a:cubicBezTo>
                    <a:pt x="537" y="364"/>
                    <a:pt x="537" y="244"/>
                    <a:pt x="537" y="125"/>
                  </a:cubicBezTo>
                  <a:cubicBezTo>
                    <a:pt x="448" y="45"/>
                    <a:pt x="358" y="1"/>
                    <a:pt x="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284475" y="855275"/>
              <a:ext cx="14925" cy="19800"/>
            </a:xfrm>
            <a:custGeom>
              <a:avLst/>
              <a:gdLst/>
              <a:ahLst/>
              <a:cxnLst/>
              <a:rect l="l" t="t" r="r" b="b"/>
              <a:pathLst>
                <a:path w="597" h="792" extrusionOk="0">
                  <a:moveTo>
                    <a:pt x="338" y="1"/>
                  </a:moveTo>
                  <a:cubicBezTo>
                    <a:pt x="219" y="180"/>
                    <a:pt x="120" y="359"/>
                    <a:pt x="0" y="538"/>
                  </a:cubicBezTo>
                  <a:cubicBezTo>
                    <a:pt x="0" y="558"/>
                    <a:pt x="20" y="578"/>
                    <a:pt x="20" y="657"/>
                  </a:cubicBezTo>
                  <a:cubicBezTo>
                    <a:pt x="60" y="697"/>
                    <a:pt x="120" y="757"/>
                    <a:pt x="159" y="777"/>
                  </a:cubicBezTo>
                  <a:cubicBezTo>
                    <a:pt x="199" y="787"/>
                    <a:pt x="234" y="792"/>
                    <a:pt x="266" y="792"/>
                  </a:cubicBezTo>
                  <a:cubicBezTo>
                    <a:pt x="299" y="792"/>
                    <a:pt x="328" y="787"/>
                    <a:pt x="358" y="777"/>
                  </a:cubicBezTo>
                  <a:cubicBezTo>
                    <a:pt x="438" y="737"/>
                    <a:pt x="517" y="657"/>
                    <a:pt x="577" y="578"/>
                  </a:cubicBezTo>
                  <a:cubicBezTo>
                    <a:pt x="597" y="538"/>
                    <a:pt x="577" y="458"/>
                    <a:pt x="537" y="399"/>
                  </a:cubicBezTo>
                  <a:cubicBezTo>
                    <a:pt x="537" y="279"/>
                    <a:pt x="517" y="140"/>
                    <a:pt x="5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2362050" y="972150"/>
              <a:ext cx="19425" cy="9725"/>
            </a:xfrm>
            <a:custGeom>
              <a:avLst/>
              <a:gdLst/>
              <a:ahLst/>
              <a:cxnLst/>
              <a:rect l="l" t="t" r="r" b="b"/>
              <a:pathLst>
                <a:path w="777" h="389" extrusionOk="0">
                  <a:moveTo>
                    <a:pt x="199" y="1"/>
                  </a:moveTo>
                  <a:cubicBezTo>
                    <a:pt x="120" y="80"/>
                    <a:pt x="80" y="160"/>
                    <a:pt x="0" y="239"/>
                  </a:cubicBezTo>
                  <a:cubicBezTo>
                    <a:pt x="110" y="349"/>
                    <a:pt x="229" y="389"/>
                    <a:pt x="358" y="389"/>
                  </a:cubicBezTo>
                  <a:cubicBezTo>
                    <a:pt x="488" y="389"/>
                    <a:pt x="627" y="349"/>
                    <a:pt x="776" y="299"/>
                  </a:cubicBezTo>
                  <a:cubicBezTo>
                    <a:pt x="577" y="100"/>
                    <a:pt x="398"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1831400" y="1030075"/>
              <a:ext cx="23400" cy="11900"/>
            </a:xfrm>
            <a:custGeom>
              <a:avLst/>
              <a:gdLst/>
              <a:ahLst/>
              <a:cxnLst/>
              <a:rect l="l" t="t" r="r" b="b"/>
              <a:pathLst>
                <a:path w="936" h="476" extrusionOk="0">
                  <a:moveTo>
                    <a:pt x="347" y="0"/>
                  </a:moveTo>
                  <a:cubicBezTo>
                    <a:pt x="227" y="0"/>
                    <a:pt x="110" y="62"/>
                    <a:pt x="1" y="230"/>
                  </a:cubicBezTo>
                  <a:cubicBezTo>
                    <a:pt x="21" y="250"/>
                    <a:pt x="41" y="310"/>
                    <a:pt x="61" y="329"/>
                  </a:cubicBezTo>
                  <a:cubicBezTo>
                    <a:pt x="235" y="399"/>
                    <a:pt x="409" y="476"/>
                    <a:pt x="580" y="476"/>
                  </a:cubicBezTo>
                  <a:cubicBezTo>
                    <a:pt x="701" y="476"/>
                    <a:pt x="820" y="437"/>
                    <a:pt x="936" y="329"/>
                  </a:cubicBezTo>
                  <a:cubicBezTo>
                    <a:pt x="916" y="270"/>
                    <a:pt x="896" y="250"/>
                    <a:pt x="856" y="230"/>
                  </a:cubicBezTo>
                  <a:cubicBezTo>
                    <a:pt x="684" y="115"/>
                    <a:pt x="512" y="0"/>
                    <a:pt x="3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862250" y="1012225"/>
              <a:ext cx="25375" cy="14150"/>
            </a:xfrm>
            <a:custGeom>
              <a:avLst/>
              <a:gdLst/>
              <a:ahLst/>
              <a:cxnLst/>
              <a:rect l="l" t="t" r="r" b="b"/>
              <a:pathLst>
                <a:path w="1015" h="566" extrusionOk="0">
                  <a:moveTo>
                    <a:pt x="510" y="0"/>
                  </a:moveTo>
                  <a:cubicBezTo>
                    <a:pt x="392" y="0"/>
                    <a:pt x="274" y="25"/>
                    <a:pt x="159" y="69"/>
                  </a:cubicBezTo>
                  <a:cubicBezTo>
                    <a:pt x="60" y="89"/>
                    <a:pt x="0" y="168"/>
                    <a:pt x="0" y="268"/>
                  </a:cubicBezTo>
                  <a:cubicBezTo>
                    <a:pt x="120" y="546"/>
                    <a:pt x="398" y="486"/>
                    <a:pt x="617" y="566"/>
                  </a:cubicBezTo>
                  <a:lnTo>
                    <a:pt x="756" y="566"/>
                  </a:lnTo>
                  <a:cubicBezTo>
                    <a:pt x="796" y="546"/>
                    <a:pt x="876" y="526"/>
                    <a:pt x="915" y="486"/>
                  </a:cubicBezTo>
                  <a:cubicBezTo>
                    <a:pt x="1015" y="367"/>
                    <a:pt x="995" y="228"/>
                    <a:pt x="955" y="128"/>
                  </a:cubicBezTo>
                  <a:cubicBezTo>
                    <a:pt x="811" y="39"/>
                    <a:pt x="660" y="0"/>
                    <a:pt x="5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861750" y="1022425"/>
              <a:ext cx="18425" cy="10925"/>
            </a:xfrm>
            <a:custGeom>
              <a:avLst/>
              <a:gdLst/>
              <a:ahLst/>
              <a:cxnLst/>
              <a:rect l="l" t="t" r="r" b="b"/>
              <a:pathLst>
                <a:path w="737" h="437" extrusionOk="0">
                  <a:moveTo>
                    <a:pt x="453" y="1"/>
                  </a:moveTo>
                  <a:cubicBezTo>
                    <a:pt x="343" y="1"/>
                    <a:pt x="228" y="19"/>
                    <a:pt x="120" y="19"/>
                  </a:cubicBezTo>
                  <a:cubicBezTo>
                    <a:pt x="40" y="39"/>
                    <a:pt x="0" y="78"/>
                    <a:pt x="0" y="178"/>
                  </a:cubicBezTo>
                  <a:cubicBezTo>
                    <a:pt x="20" y="218"/>
                    <a:pt x="40" y="257"/>
                    <a:pt x="80" y="277"/>
                  </a:cubicBezTo>
                  <a:cubicBezTo>
                    <a:pt x="219" y="277"/>
                    <a:pt x="319" y="317"/>
                    <a:pt x="398" y="436"/>
                  </a:cubicBezTo>
                  <a:cubicBezTo>
                    <a:pt x="597" y="436"/>
                    <a:pt x="736" y="357"/>
                    <a:pt x="716" y="138"/>
                  </a:cubicBezTo>
                  <a:lnTo>
                    <a:pt x="716" y="59"/>
                  </a:lnTo>
                  <a:cubicBezTo>
                    <a:pt x="635" y="13"/>
                    <a:pt x="546"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2540100" y="851625"/>
              <a:ext cx="17425" cy="8150"/>
            </a:xfrm>
            <a:custGeom>
              <a:avLst/>
              <a:gdLst/>
              <a:ahLst/>
              <a:cxnLst/>
              <a:rect l="l" t="t" r="r" b="b"/>
              <a:pathLst>
                <a:path w="697" h="326" extrusionOk="0">
                  <a:moveTo>
                    <a:pt x="170" y="1"/>
                  </a:moveTo>
                  <a:cubicBezTo>
                    <a:pt x="115" y="1"/>
                    <a:pt x="58" y="4"/>
                    <a:pt x="0" y="8"/>
                  </a:cubicBezTo>
                  <a:cubicBezTo>
                    <a:pt x="60" y="107"/>
                    <a:pt x="119" y="207"/>
                    <a:pt x="159" y="306"/>
                  </a:cubicBezTo>
                  <a:cubicBezTo>
                    <a:pt x="338" y="306"/>
                    <a:pt x="537" y="306"/>
                    <a:pt x="696" y="326"/>
                  </a:cubicBezTo>
                  <a:cubicBezTo>
                    <a:pt x="584" y="54"/>
                    <a:pt x="395"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394875" y="847325"/>
              <a:ext cx="19925" cy="11475"/>
            </a:xfrm>
            <a:custGeom>
              <a:avLst/>
              <a:gdLst/>
              <a:ahLst/>
              <a:cxnLst/>
              <a:rect l="l" t="t" r="r" b="b"/>
              <a:pathLst>
                <a:path w="797" h="459" extrusionOk="0">
                  <a:moveTo>
                    <a:pt x="637" y="1"/>
                  </a:moveTo>
                  <a:cubicBezTo>
                    <a:pt x="537" y="200"/>
                    <a:pt x="219" y="80"/>
                    <a:pt x="0" y="379"/>
                  </a:cubicBezTo>
                  <a:cubicBezTo>
                    <a:pt x="378" y="279"/>
                    <a:pt x="716" y="458"/>
                    <a:pt x="7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419725" y="845775"/>
              <a:ext cx="12475" cy="9075"/>
            </a:xfrm>
            <a:custGeom>
              <a:avLst/>
              <a:gdLst/>
              <a:ahLst/>
              <a:cxnLst/>
              <a:rect l="l" t="t" r="r" b="b"/>
              <a:pathLst>
                <a:path w="499" h="363" extrusionOk="0">
                  <a:moveTo>
                    <a:pt x="334" y="0"/>
                  </a:moveTo>
                  <a:cubicBezTo>
                    <a:pt x="272" y="0"/>
                    <a:pt x="213" y="20"/>
                    <a:pt x="160" y="63"/>
                  </a:cubicBezTo>
                  <a:cubicBezTo>
                    <a:pt x="140" y="162"/>
                    <a:pt x="1" y="341"/>
                    <a:pt x="220" y="361"/>
                  </a:cubicBezTo>
                  <a:cubicBezTo>
                    <a:pt x="231" y="362"/>
                    <a:pt x="242" y="363"/>
                    <a:pt x="252" y="363"/>
                  </a:cubicBezTo>
                  <a:cubicBezTo>
                    <a:pt x="425" y="363"/>
                    <a:pt x="480" y="212"/>
                    <a:pt x="498" y="43"/>
                  </a:cubicBezTo>
                  <a:cubicBezTo>
                    <a:pt x="443" y="15"/>
                    <a:pt x="387" y="0"/>
                    <a:pt x="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471450" y="907500"/>
              <a:ext cx="9975" cy="18425"/>
            </a:xfrm>
            <a:custGeom>
              <a:avLst/>
              <a:gdLst/>
              <a:ahLst/>
              <a:cxnLst/>
              <a:rect l="l" t="t" r="r" b="b"/>
              <a:pathLst>
                <a:path w="399" h="737" extrusionOk="0">
                  <a:moveTo>
                    <a:pt x="160" y="1"/>
                  </a:moveTo>
                  <a:cubicBezTo>
                    <a:pt x="180" y="239"/>
                    <a:pt x="1" y="478"/>
                    <a:pt x="120" y="737"/>
                  </a:cubicBezTo>
                  <a:cubicBezTo>
                    <a:pt x="200" y="697"/>
                    <a:pt x="259" y="697"/>
                    <a:pt x="319" y="697"/>
                  </a:cubicBezTo>
                  <a:cubicBezTo>
                    <a:pt x="359" y="657"/>
                    <a:pt x="359" y="597"/>
                    <a:pt x="359" y="558"/>
                  </a:cubicBezTo>
                  <a:cubicBezTo>
                    <a:pt x="299" y="359"/>
                    <a:pt x="399"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304850" y="928900"/>
              <a:ext cx="14950" cy="17425"/>
            </a:xfrm>
            <a:custGeom>
              <a:avLst/>
              <a:gdLst/>
              <a:ahLst/>
              <a:cxnLst/>
              <a:rect l="l" t="t" r="r" b="b"/>
              <a:pathLst>
                <a:path w="598" h="697" extrusionOk="0">
                  <a:moveTo>
                    <a:pt x="220" y="0"/>
                  </a:moveTo>
                  <a:cubicBezTo>
                    <a:pt x="1" y="219"/>
                    <a:pt x="1" y="438"/>
                    <a:pt x="200" y="696"/>
                  </a:cubicBezTo>
                  <a:cubicBezTo>
                    <a:pt x="458" y="597"/>
                    <a:pt x="359" y="278"/>
                    <a:pt x="578" y="179"/>
                  </a:cubicBezTo>
                  <a:cubicBezTo>
                    <a:pt x="598" y="119"/>
                    <a:pt x="598" y="8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536600" y="837075"/>
              <a:ext cx="21925" cy="5800"/>
            </a:xfrm>
            <a:custGeom>
              <a:avLst/>
              <a:gdLst/>
              <a:ahLst/>
              <a:cxnLst/>
              <a:rect l="l" t="t" r="r" b="b"/>
              <a:pathLst>
                <a:path w="877" h="232" extrusionOk="0">
                  <a:moveTo>
                    <a:pt x="681" y="0"/>
                  </a:moveTo>
                  <a:cubicBezTo>
                    <a:pt x="623" y="0"/>
                    <a:pt x="563" y="14"/>
                    <a:pt x="498" y="33"/>
                  </a:cubicBezTo>
                  <a:lnTo>
                    <a:pt x="379" y="33"/>
                  </a:lnTo>
                  <a:cubicBezTo>
                    <a:pt x="339" y="23"/>
                    <a:pt x="304" y="18"/>
                    <a:pt x="269" y="18"/>
                  </a:cubicBezTo>
                  <a:cubicBezTo>
                    <a:pt x="234" y="18"/>
                    <a:pt x="200" y="23"/>
                    <a:pt x="160" y="33"/>
                  </a:cubicBezTo>
                  <a:cubicBezTo>
                    <a:pt x="100" y="33"/>
                    <a:pt x="60" y="33"/>
                    <a:pt x="1" y="72"/>
                  </a:cubicBezTo>
                  <a:lnTo>
                    <a:pt x="1" y="232"/>
                  </a:lnTo>
                  <a:lnTo>
                    <a:pt x="677" y="232"/>
                  </a:lnTo>
                  <a:cubicBezTo>
                    <a:pt x="717" y="172"/>
                    <a:pt x="796" y="92"/>
                    <a:pt x="876" y="72"/>
                  </a:cubicBezTo>
                  <a:cubicBezTo>
                    <a:pt x="812" y="19"/>
                    <a:pt x="748" y="0"/>
                    <a:pt x="6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1854275" y="882150"/>
              <a:ext cx="12975" cy="10700"/>
            </a:xfrm>
            <a:custGeom>
              <a:avLst/>
              <a:gdLst/>
              <a:ahLst/>
              <a:cxnLst/>
              <a:rect l="l" t="t" r="r" b="b"/>
              <a:pathLst>
                <a:path w="519" h="428" extrusionOk="0">
                  <a:moveTo>
                    <a:pt x="1" y="0"/>
                  </a:moveTo>
                  <a:lnTo>
                    <a:pt x="1" y="318"/>
                  </a:lnTo>
                  <a:cubicBezTo>
                    <a:pt x="100" y="388"/>
                    <a:pt x="195" y="428"/>
                    <a:pt x="282" y="428"/>
                  </a:cubicBezTo>
                  <a:cubicBezTo>
                    <a:pt x="369" y="428"/>
                    <a:pt x="449" y="388"/>
                    <a:pt x="518" y="298"/>
                  </a:cubicBezTo>
                  <a:cubicBezTo>
                    <a:pt x="478" y="199"/>
                    <a:pt x="399"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1876675" y="879450"/>
              <a:ext cx="17425" cy="6250"/>
            </a:xfrm>
            <a:custGeom>
              <a:avLst/>
              <a:gdLst/>
              <a:ahLst/>
              <a:cxnLst/>
              <a:rect l="l" t="t" r="r" b="b"/>
              <a:pathLst>
                <a:path w="697" h="250" extrusionOk="0">
                  <a:moveTo>
                    <a:pt x="274" y="1"/>
                  </a:moveTo>
                  <a:cubicBezTo>
                    <a:pt x="181" y="1"/>
                    <a:pt x="90" y="23"/>
                    <a:pt x="0" y="88"/>
                  </a:cubicBezTo>
                  <a:cubicBezTo>
                    <a:pt x="117" y="195"/>
                    <a:pt x="234" y="250"/>
                    <a:pt x="348" y="250"/>
                  </a:cubicBezTo>
                  <a:cubicBezTo>
                    <a:pt x="468" y="250"/>
                    <a:pt x="585" y="190"/>
                    <a:pt x="696" y="68"/>
                  </a:cubicBezTo>
                  <a:cubicBezTo>
                    <a:pt x="544" y="45"/>
                    <a:pt x="406" y="1"/>
                    <a:pt x="2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1885125" y="1014975"/>
              <a:ext cx="8975" cy="9425"/>
            </a:xfrm>
            <a:custGeom>
              <a:avLst/>
              <a:gdLst/>
              <a:ahLst/>
              <a:cxnLst/>
              <a:rect l="l" t="t" r="r" b="b"/>
              <a:pathLst>
                <a:path w="359" h="377" extrusionOk="0">
                  <a:moveTo>
                    <a:pt x="184" y="1"/>
                  </a:moveTo>
                  <a:cubicBezTo>
                    <a:pt x="127" y="1"/>
                    <a:pt x="66" y="21"/>
                    <a:pt x="0" y="58"/>
                  </a:cubicBezTo>
                  <a:lnTo>
                    <a:pt x="0" y="376"/>
                  </a:lnTo>
                  <a:lnTo>
                    <a:pt x="358" y="376"/>
                  </a:lnTo>
                  <a:lnTo>
                    <a:pt x="358" y="78"/>
                  </a:lnTo>
                  <a:cubicBezTo>
                    <a:pt x="306" y="26"/>
                    <a:pt x="248" y="1"/>
                    <a:pt x="1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1763275" y="1034150"/>
              <a:ext cx="16925" cy="7150"/>
            </a:xfrm>
            <a:custGeom>
              <a:avLst/>
              <a:gdLst/>
              <a:ahLst/>
              <a:cxnLst/>
              <a:rect l="l" t="t" r="r" b="b"/>
              <a:pathLst>
                <a:path w="677" h="286" extrusionOk="0">
                  <a:moveTo>
                    <a:pt x="335" y="0"/>
                  </a:moveTo>
                  <a:cubicBezTo>
                    <a:pt x="250" y="0"/>
                    <a:pt x="165" y="24"/>
                    <a:pt x="80" y="67"/>
                  </a:cubicBezTo>
                  <a:cubicBezTo>
                    <a:pt x="1" y="107"/>
                    <a:pt x="1" y="206"/>
                    <a:pt x="40" y="286"/>
                  </a:cubicBezTo>
                  <a:lnTo>
                    <a:pt x="677" y="286"/>
                  </a:lnTo>
                  <a:lnTo>
                    <a:pt x="677" y="147"/>
                  </a:lnTo>
                  <a:cubicBezTo>
                    <a:pt x="563" y="44"/>
                    <a:pt x="449"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701725" y="835775"/>
              <a:ext cx="16425" cy="6600"/>
            </a:xfrm>
            <a:custGeom>
              <a:avLst/>
              <a:gdLst/>
              <a:ahLst/>
              <a:cxnLst/>
              <a:rect l="l" t="t" r="r" b="b"/>
              <a:pathLst>
                <a:path w="657" h="264" extrusionOk="0">
                  <a:moveTo>
                    <a:pt x="405" y="0"/>
                  </a:moveTo>
                  <a:cubicBezTo>
                    <a:pt x="318" y="0"/>
                    <a:pt x="229" y="25"/>
                    <a:pt x="139" y="65"/>
                  </a:cubicBezTo>
                  <a:cubicBezTo>
                    <a:pt x="80" y="65"/>
                    <a:pt x="40" y="85"/>
                    <a:pt x="0" y="124"/>
                  </a:cubicBezTo>
                  <a:cubicBezTo>
                    <a:pt x="60" y="244"/>
                    <a:pt x="219" y="244"/>
                    <a:pt x="338" y="264"/>
                  </a:cubicBezTo>
                  <a:cubicBezTo>
                    <a:pt x="458" y="244"/>
                    <a:pt x="617" y="244"/>
                    <a:pt x="657" y="85"/>
                  </a:cubicBezTo>
                  <a:cubicBezTo>
                    <a:pt x="577" y="25"/>
                    <a:pt x="492" y="0"/>
                    <a:pt x="4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311325" y="1002000"/>
              <a:ext cx="8475" cy="11850"/>
            </a:xfrm>
            <a:custGeom>
              <a:avLst/>
              <a:gdLst/>
              <a:ahLst/>
              <a:cxnLst/>
              <a:rect l="l" t="t" r="r" b="b"/>
              <a:pathLst>
                <a:path w="339" h="474" extrusionOk="0">
                  <a:moveTo>
                    <a:pt x="259" y="0"/>
                  </a:moveTo>
                  <a:cubicBezTo>
                    <a:pt x="239" y="0"/>
                    <a:pt x="179" y="0"/>
                    <a:pt x="160" y="60"/>
                  </a:cubicBezTo>
                  <a:cubicBezTo>
                    <a:pt x="120" y="179"/>
                    <a:pt x="40" y="279"/>
                    <a:pt x="0" y="378"/>
                  </a:cubicBezTo>
                  <a:cubicBezTo>
                    <a:pt x="40" y="450"/>
                    <a:pt x="84" y="474"/>
                    <a:pt x="129" y="474"/>
                  </a:cubicBezTo>
                  <a:cubicBezTo>
                    <a:pt x="196" y="474"/>
                    <a:pt x="267" y="422"/>
                    <a:pt x="339" y="398"/>
                  </a:cubicBezTo>
                  <a:cubicBezTo>
                    <a:pt x="319" y="279"/>
                    <a:pt x="319" y="179"/>
                    <a:pt x="319" y="60"/>
                  </a:cubicBezTo>
                  <a:cubicBezTo>
                    <a:pt x="319" y="40"/>
                    <a:pt x="299" y="4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379950" y="852650"/>
              <a:ext cx="8475" cy="6650"/>
            </a:xfrm>
            <a:custGeom>
              <a:avLst/>
              <a:gdLst/>
              <a:ahLst/>
              <a:cxnLst/>
              <a:rect l="l" t="t" r="r" b="b"/>
              <a:pathLst>
                <a:path w="339" h="266" extrusionOk="0">
                  <a:moveTo>
                    <a:pt x="158" y="1"/>
                  </a:moveTo>
                  <a:cubicBezTo>
                    <a:pt x="40" y="1"/>
                    <a:pt x="36" y="157"/>
                    <a:pt x="1" y="265"/>
                  </a:cubicBezTo>
                  <a:lnTo>
                    <a:pt x="180" y="265"/>
                  </a:lnTo>
                  <a:cubicBezTo>
                    <a:pt x="199" y="185"/>
                    <a:pt x="339" y="46"/>
                    <a:pt x="199" y="6"/>
                  </a:cubicBezTo>
                  <a:cubicBezTo>
                    <a:pt x="184" y="3"/>
                    <a:pt x="170" y="1"/>
                    <a:pt x="1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705700" y="833500"/>
              <a:ext cx="14950" cy="4400"/>
            </a:xfrm>
            <a:custGeom>
              <a:avLst/>
              <a:gdLst/>
              <a:ahLst/>
              <a:cxnLst/>
              <a:rect l="l" t="t" r="r" b="b"/>
              <a:pathLst>
                <a:path w="598" h="176" extrusionOk="0">
                  <a:moveTo>
                    <a:pt x="341" y="1"/>
                  </a:moveTo>
                  <a:cubicBezTo>
                    <a:pt x="218" y="1"/>
                    <a:pt x="101" y="42"/>
                    <a:pt x="0" y="156"/>
                  </a:cubicBezTo>
                  <a:cubicBezTo>
                    <a:pt x="179" y="156"/>
                    <a:pt x="358" y="176"/>
                    <a:pt x="537" y="176"/>
                  </a:cubicBezTo>
                  <a:cubicBezTo>
                    <a:pt x="577" y="136"/>
                    <a:pt x="597" y="76"/>
                    <a:pt x="557" y="36"/>
                  </a:cubicBezTo>
                  <a:cubicBezTo>
                    <a:pt x="484" y="15"/>
                    <a:pt x="412"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718125" y="832900"/>
              <a:ext cx="13450" cy="5000"/>
            </a:xfrm>
            <a:custGeom>
              <a:avLst/>
              <a:gdLst/>
              <a:ahLst/>
              <a:cxnLst/>
              <a:rect l="l" t="t" r="r" b="b"/>
              <a:pathLst>
                <a:path w="538" h="200" extrusionOk="0">
                  <a:moveTo>
                    <a:pt x="339" y="1"/>
                  </a:moveTo>
                  <a:cubicBezTo>
                    <a:pt x="239" y="40"/>
                    <a:pt x="140" y="40"/>
                    <a:pt x="40" y="60"/>
                  </a:cubicBezTo>
                  <a:cubicBezTo>
                    <a:pt x="40" y="100"/>
                    <a:pt x="1" y="160"/>
                    <a:pt x="1" y="200"/>
                  </a:cubicBezTo>
                  <a:cubicBezTo>
                    <a:pt x="180" y="200"/>
                    <a:pt x="359" y="200"/>
                    <a:pt x="538" y="180"/>
                  </a:cubicBezTo>
                  <a:cubicBezTo>
                    <a:pt x="458" y="140"/>
                    <a:pt x="39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1963200" y="876050"/>
              <a:ext cx="12950" cy="5300"/>
            </a:xfrm>
            <a:custGeom>
              <a:avLst/>
              <a:gdLst/>
              <a:ahLst/>
              <a:cxnLst/>
              <a:rect l="l" t="t" r="r" b="b"/>
              <a:pathLst>
                <a:path w="518" h="212" extrusionOk="0">
                  <a:moveTo>
                    <a:pt x="304" y="1"/>
                  </a:moveTo>
                  <a:cubicBezTo>
                    <a:pt x="199" y="1"/>
                    <a:pt x="96" y="29"/>
                    <a:pt x="0" y="65"/>
                  </a:cubicBezTo>
                  <a:cubicBezTo>
                    <a:pt x="98" y="162"/>
                    <a:pt x="180" y="212"/>
                    <a:pt x="261" y="212"/>
                  </a:cubicBezTo>
                  <a:cubicBezTo>
                    <a:pt x="345" y="212"/>
                    <a:pt x="426" y="157"/>
                    <a:pt x="518" y="45"/>
                  </a:cubicBezTo>
                  <a:cubicBezTo>
                    <a:pt x="446" y="13"/>
                    <a:pt x="374" y="1"/>
                    <a:pt x="3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1962200" y="1010750"/>
              <a:ext cx="8975" cy="9725"/>
            </a:xfrm>
            <a:custGeom>
              <a:avLst/>
              <a:gdLst/>
              <a:ahLst/>
              <a:cxnLst/>
              <a:rect l="l" t="t" r="r" b="b"/>
              <a:pathLst>
                <a:path w="359" h="389" extrusionOk="0">
                  <a:moveTo>
                    <a:pt x="108" y="0"/>
                  </a:moveTo>
                  <a:cubicBezTo>
                    <a:pt x="80" y="0"/>
                    <a:pt x="55" y="19"/>
                    <a:pt x="40" y="48"/>
                  </a:cubicBezTo>
                  <a:cubicBezTo>
                    <a:pt x="40" y="128"/>
                    <a:pt x="1" y="187"/>
                    <a:pt x="1" y="247"/>
                  </a:cubicBezTo>
                  <a:cubicBezTo>
                    <a:pt x="48" y="352"/>
                    <a:pt x="122" y="389"/>
                    <a:pt x="200" y="389"/>
                  </a:cubicBezTo>
                  <a:cubicBezTo>
                    <a:pt x="254" y="389"/>
                    <a:pt x="310" y="371"/>
                    <a:pt x="359" y="346"/>
                  </a:cubicBezTo>
                  <a:cubicBezTo>
                    <a:pt x="299" y="227"/>
                    <a:pt x="220" y="128"/>
                    <a:pt x="180" y="28"/>
                  </a:cubicBezTo>
                  <a:cubicBezTo>
                    <a:pt x="180" y="28"/>
                    <a:pt x="180" y="8"/>
                    <a:pt x="140" y="8"/>
                  </a:cubicBezTo>
                  <a:cubicBezTo>
                    <a:pt x="129" y="3"/>
                    <a:pt x="119" y="0"/>
                    <a:pt x="1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1853800" y="1028650"/>
              <a:ext cx="10450" cy="9675"/>
            </a:xfrm>
            <a:custGeom>
              <a:avLst/>
              <a:gdLst/>
              <a:ahLst/>
              <a:cxnLst/>
              <a:rect l="l" t="t" r="r" b="b"/>
              <a:pathLst>
                <a:path w="418" h="387" extrusionOk="0">
                  <a:moveTo>
                    <a:pt x="267" y="1"/>
                  </a:moveTo>
                  <a:cubicBezTo>
                    <a:pt x="76" y="1"/>
                    <a:pt x="0" y="118"/>
                    <a:pt x="0" y="327"/>
                  </a:cubicBezTo>
                  <a:lnTo>
                    <a:pt x="40" y="386"/>
                  </a:lnTo>
                  <a:cubicBezTo>
                    <a:pt x="259" y="367"/>
                    <a:pt x="358" y="227"/>
                    <a:pt x="418" y="28"/>
                  </a:cubicBezTo>
                  <a:lnTo>
                    <a:pt x="358" y="8"/>
                  </a:lnTo>
                  <a:cubicBezTo>
                    <a:pt x="325" y="3"/>
                    <a:pt x="295" y="1"/>
                    <a:pt x="2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583350" y="992100"/>
              <a:ext cx="9975" cy="5775"/>
            </a:xfrm>
            <a:custGeom>
              <a:avLst/>
              <a:gdLst/>
              <a:ahLst/>
              <a:cxnLst/>
              <a:rect l="l" t="t" r="r" b="b"/>
              <a:pathLst>
                <a:path w="399" h="231" extrusionOk="0">
                  <a:moveTo>
                    <a:pt x="218" y="1"/>
                  </a:moveTo>
                  <a:cubicBezTo>
                    <a:pt x="169" y="1"/>
                    <a:pt x="117" y="20"/>
                    <a:pt x="60" y="58"/>
                  </a:cubicBezTo>
                  <a:lnTo>
                    <a:pt x="1" y="98"/>
                  </a:lnTo>
                  <a:cubicBezTo>
                    <a:pt x="66" y="185"/>
                    <a:pt x="138" y="231"/>
                    <a:pt x="212" y="231"/>
                  </a:cubicBezTo>
                  <a:cubicBezTo>
                    <a:pt x="273" y="231"/>
                    <a:pt x="336" y="200"/>
                    <a:pt x="399" y="138"/>
                  </a:cubicBezTo>
                  <a:lnTo>
                    <a:pt x="379" y="78"/>
                  </a:lnTo>
                  <a:cubicBezTo>
                    <a:pt x="326" y="25"/>
                    <a:pt x="274" y="1"/>
                    <a:pt x="2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548550" y="834250"/>
              <a:ext cx="9475" cy="3650"/>
            </a:xfrm>
            <a:custGeom>
              <a:avLst/>
              <a:gdLst/>
              <a:ahLst/>
              <a:cxnLst/>
              <a:rect l="l" t="t" r="r" b="b"/>
              <a:pathLst>
                <a:path w="379" h="146" extrusionOk="0">
                  <a:moveTo>
                    <a:pt x="222" y="1"/>
                  </a:moveTo>
                  <a:cubicBezTo>
                    <a:pt x="157" y="1"/>
                    <a:pt x="84" y="52"/>
                    <a:pt x="0" y="126"/>
                  </a:cubicBezTo>
                  <a:cubicBezTo>
                    <a:pt x="120" y="126"/>
                    <a:pt x="239" y="146"/>
                    <a:pt x="378" y="146"/>
                  </a:cubicBezTo>
                  <a:cubicBezTo>
                    <a:pt x="331" y="42"/>
                    <a:pt x="280" y="1"/>
                    <a:pt x="2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761900" y="820300"/>
              <a:ext cx="9475" cy="3775"/>
            </a:xfrm>
            <a:custGeom>
              <a:avLst/>
              <a:gdLst/>
              <a:ahLst/>
              <a:cxnLst/>
              <a:rect l="l" t="t" r="r" b="b"/>
              <a:pathLst>
                <a:path w="379" h="151" extrusionOk="0">
                  <a:moveTo>
                    <a:pt x="284" y="1"/>
                  </a:moveTo>
                  <a:cubicBezTo>
                    <a:pt x="170" y="1"/>
                    <a:pt x="79" y="36"/>
                    <a:pt x="0" y="147"/>
                  </a:cubicBezTo>
                  <a:cubicBezTo>
                    <a:pt x="18" y="149"/>
                    <a:pt x="36" y="150"/>
                    <a:pt x="54" y="150"/>
                  </a:cubicBezTo>
                  <a:cubicBezTo>
                    <a:pt x="175" y="150"/>
                    <a:pt x="291" y="94"/>
                    <a:pt x="378" y="7"/>
                  </a:cubicBezTo>
                  <a:cubicBezTo>
                    <a:pt x="345" y="3"/>
                    <a:pt x="314" y="1"/>
                    <a:pt x="28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1752825" y="1035075"/>
              <a:ext cx="10475" cy="7225"/>
            </a:xfrm>
            <a:custGeom>
              <a:avLst/>
              <a:gdLst/>
              <a:ahLst/>
              <a:cxnLst/>
              <a:rect l="l" t="t" r="r" b="b"/>
              <a:pathLst>
                <a:path w="419" h="289" extrusionOk="0">
                  <a:moveTo>
                    <a:pt x="190" y="0"/>
                  </a:moveTo>
                  <a:cubicBezTo>
                    <a:pt x="155" y="0"/>
                    <a:pt x="120" y="10"/>
                    <a:pt x="80" y="30"/>
                  </a:cubicBezTo>
                  <a:cubicBezTo>
                    <a:pt x="21" y="70"/>
                    <a:pt x="1" y="149"/>
                    <a:pt x="1" y="229"/>
                  </a:cubicBezTo>
                  <a:lnTo>
                    <a:pt x="80" y="289"/>
                  </a:lnTo>
                  <a:cubicBezTo>
                    <a:pt x="200" y="289"/>
                    <a:pt x="299" y="269"/>
                    <a:pt x="419" y="269"/>
                  </a:cubicBezTo>
                  <a:cubicBezTo>
                    <a:pt x="419" y="229"/>
                    <a:pt x="399" y="169"/>
                    <a:pt x="399" y="129"/>
                  </a:cubicBezTo>
                  <a:lnTo>
                    <a:pt x="299" y="30"/>
                  </a:lnTo>
                  <a:cubicBezTo>
                    <a:pt x="259" y="10"/>
                    <a:pt x="225" y="0"/>
                    <a:pt x="1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1897550" y="1042900"/>
              <a:ext cx="8975" cy="3375"/>
            </a:xfrm>
            <a:custGeom>
              <a:avLst/>
              <a:gdLst/>
              <a:ahLst/>
              <a:cxnLst/>
              <a:rect l="l" t="t" r="r" b="b"/>
              <a:pathLst>
                <a:path w="359" h="135" extrusionOk="0">
                  <a:moveTo>
                    <a:pt x="187" y="0"/>
                  </a:moveTo>
                  <a:cubicBezTo>
                    <a:pt x="130" y="0"/>
                    <a:pt x="70" y="45"/>
                    <a:pt x="1" y="135"/>
                  </a:cubicBezTo>
                  <a:lnTo>
                    <a:pt x="359" y="135"/>
                  </a:lnTo>
                  <a:cubicBezTo>
                    <a:pt x="299" y="45"/>
                    <a:pt x="244"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267050" y="785650"/>
              <a:ext cx="8500" cy="2825"/>
            </a:xfrm>
            <a:custGeom>
              <a:avLst/>
              <a:gdLst/>
              <a:ahLst/>
              <a:cxnLst/>
              <a:rect l="l" t="t" r="r" b="b"/>
              <a:pathLst>
                <a:path w="340" h="113" extrusionOk="0">
                  <a:moveTo>
                    <a:pt x="1" y="1"/>
                  </a:moveTo>
                  <a:cubicBezTo>
                    <a:pt x="59" y="78"/>
                    <a:pt x="112" y="113"/>
                    <a:pt x="165" y="113"/>
                  </a:cubicBezTo>
                  <a:cubicBezTo>
                    <a:pt x="221" y="113"/>
                    <a:pt x="277" y="7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558000" y="990550"/>
              <a:ext cx="4500" cy="4000"/>
            </a:xfrm>
            <a:custGeom>
              <a:avLst/>
              <a:gdLst/>
              <a:ahLst/>
              <a:cxnLst/>
              <a:rect l="l" t="t" r="r" b="b"/>
              <a:pathLst>
                <a:path w="180" h="160" extrusionOk="0">
                  <a:moveTo>
                    <a:pt x="179" y="1"/>
                  </a:moveTo>
                  <a:cubicBezTo>
                    <a:pt x="119" y="40"/>
                    <a:pt x="40" y="100"/>
                    <a:pt x="0" y="16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540100" y="835525"/>
              <a:ext cx="5475" cy="1875"/>
            </a:xfrm>
            <a:custGeom>
              <a:avLst/>
              <a:gdLst/>
              <a:ahLst/>
              <a:cxnLst/>
              <a:rect l="l" t="t" r="r" b="b"/>
              <a:pathLst>
                <a:path w="219" h="75" extrusionOk="0">
                  <a:moveTo>
                    <a:pt x="102" y="0"/>
                  </a:moveTo>
                  <a:cubicBezTo>
                    <a:pt x="65" y="0"/>
                    <a:pt x="30" y="25"/>
                    <a:pt x="0" y="75"/>
                  </a:cubicBezTo>
                  <a:lnTo>
                    <a:pt x="219" y="75"/>
                  </a:lnTo>
                  <a:cubicBezTo>
                    <a:pt x="179" y="25"/>
                    <a:pt x="139"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1884125" y="1046750"/>
              <a:ext cx="6000" cy="1900"/>
            </a:xfrm>
            <a:custGeom>
              <a:avLst/>
              <a:gdLst/>
              <a:ahLst/>
              <a:cxnLst/>
              <a:rect l="l" t="t" r="r" b="b"/>
              <a:pathLst>
                <a:path w="240" h="76" extrusionOk="0">
                  <a:moveTo>
                    <a:pt x="1" y="1"/>
                  </a:moveTo>
                  <a:cubicBezTo>
                    <a:pt x="50" y="50"/>
                    <a:pt x="95" y="75"/>
                    <a:pt x="135" y="75"/>
                  </a:cubicBezTo>
                  <a:cubicBezTo>
                    <a:pt x="175" y="75"/>
                    <a:pt x="209" y="50"/>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1871700" y="1044025"/>
              <a:ext cx="4500" cy="2250"/>
            </a:xfrm>
            <a:custGeom>
              <a:avLst/>
              <a:gdLst/>
              <a:ahLst/>
              <a:cxnLst/>
              <a:rect l="l" t="t" r="r" b="b"/>
              <a:pathLst>
                <a:path w="180" h="90" extrusionOk="0">
                  <a:moveTo>
                    <a:pt x="97" y="0"/>
                  </a:moveTo>
                  <a:cubicBezTo>
                    <a:pt x="70" y="0"/>
                    <a:pt x="40" y="30"/>
                    <a:pt x="0" y="90"/>
                  </a:cubicBezTo>
                  <a:lnTo>
                    <a:pt x="179" y="90"/>
                  </a:lnTo>
                  <a:cubicBezTo>
                    <a:pt x="149" y="30"/>
                    <a:pt x="125" y="0"/>
                    <a:pt x="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1869200" y="1033325"/>
              <a:ext cx="2525" cy="2025"/>
            </a:xfrm>
            <a:custGeom>
              <a:avLst/>
              <a:gdLst/>
              <a:ahLst/>
              <a:cxnLst/>
              <a:rect l="l" t="t" r="r" b="b"/>
              <a:pathLst>
                <a:path w="101" h="81" extrusionOk="0">
                  <a:moveTo>
                    <a:pt x="100" y="0"/>
                  </a:moveTo>
                  <a:lnTo>
                    <a:pt x="100" y="0"/>
                  </a:lnTo>
                  <a:cubicBezTo>
                    <a:pt x="21" y="20"/>
                    <a:pt x="1" y="40"/>
                    <a:pt x="41" y="80"/>
                  </a:cubicBezTo>
                  <a:cubicBezTo>
                    <a:pt x="80" y="8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1906500" y="1046250"/>
              <a:ext cx="4500" cy="3025"/>
            </a:xfrm>
            <a:custGeom>
              <a:avLst/>
              <a:gdLst/>
              <a:ahLst/>
              <a:cxnLst/>
              <a:rect l="l" t="t" r="r" b="b"/>
              <a:pathLst>
                <a:path w="180" h="121" extrusionOk="0">
                  <a:moveTo>
                    <a:pt x="1" y="1"/>
                  </a:moveTo>
                  <a:cubicBezTo>
                    <a:pt x="40" y="40"/>
                    <a:pt x="100" y="80"/>
                    <a:pt x="140" y="120"/>
                  </a:cubicBezTo>
                  <a:cubicBezTo>
                    <a:pt x="180" y="80"/>
                    <a:pt x="180" y="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1892575" y="1046750"/>
              <a:ext cx="6000" cy="2275"/>
            </a:xfrm>
            <a:custGeom>
              <a:avLst/>
              <a:gdLst/>
              <a:ahLst/>
              <a:cxnLst/>
              <a:rect l="l" t="t" r="r" b="b"/>
              <a:pathLst>
                <a:path w="240" h="91" extrusionOk="0">
                  <a:moveTo>
                    <a:pt x="1" y="1"/>
                  </a:moveTo>
                  <a:cubicBezTo>
                    <a:pt x="44" y="54"/>
                    <a:pt x="87" y="91"/>
                    <a:pt x="130" y="91"/>
                  </a:cubicBezTo>
                  <a:cubicBezTo>
                    <a:pt x="166" y="91"/>
                    <a:pt x="203" y="6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1827425" y="1036125"/>
              <a:ext cx="5500" cy="4050"/>
            </a:xfrm>
            <a:custGeom>
              <a:avLst/>
              <a:gdLst/>
              <a:ahLst/>
              <a:cxnLst/>
              <a:rect l="l" t="t" r="r" b="b"/>
              <a:pathLst>
                <a:path w="220" h="162" extrusionOk="0">
                  <a:moveTo>
                    <a:pt x="105" y="0"/>
                  </a:moveTo>
                  <a:cubicBezTo>
                    <a:pt x="88" y="0"/>
                    <a:pt x="65" y="23"/>
                    <a:pt x="21" y="68"/>
                  </a:cubicBezTo>
                  <a:lnTo>
                    <a:pt x="1" y="87"/>
                  </a:lnTo>
                  <a:cubicBezTo>
                    <a:pt x="41" y="137"/>
                    <a:pt x="80" y="162"/>
                    <a:pt x="118" y="162"/>
                  </a:cubicBezTo>
                  <a:cubicBezTo>
                    <a:pt x="155" y="162"/>
                    <a:pt x="190" y="137"/>
                    <a:pt x="220" y="87"/>
                  </a:cubicBezTo>
                  <a:lnTo>
                    <a:pt x="180" y="68"/>
                  </a:lnTo>
                  <a:cubicBezTo>
                    <a:pt x="180" y="28"/>
                    <a:pt x="160" y="28"/>
                    <a:pt x="120" y="8"/>
                  </a:cubicBezTo>
                  <a:cubicBezTo>
                    <a:pt x="115" y="3"/>
                    <a:pt x="110" y="0"/>
                    <a:pt x="1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612200" y="911975"/>
              <a:ext cx="2500" cy="4500"/>
            </a:xfrm>
            <a:custGeom>
              <a:avLst/>
              <a:gdLst/>
              <a:ahLst/>
              <a:cxnLst/>
              <a:rect l="l" t="t" r="r" b="b"/>
              <a:pathLst>
                <a:path w="100" h="180" extrusionOk="0">
                  <a:moveTo>
                    <a:pt x="100" y="1"/>
                  </a:moveTo>
                  <a:cubicBezTo>
                    <a:pt x="0" y="60"/>
                    <a:pt x="0" y="12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332200" y="850300"/>
              <a:ext cx="4500" cy="2775"/>
            </a:xfrm>
            <a:custGeom>
              <a:avLst/>
              <a:gdLst/>
              <a:ahLst/>
              <a:cxnLst/>
              <a:rect l="l" t="t" r="r" b="b"/>
              <a:pathLst>
                <a:path w="180" h="111" extrusionOk="0">
                  <a:moveTo>
                    <a:pt x="1" y="1"/>
                  </a:moveTo>
                  <a:cubicBezTo>
                    <a:pt x="21" y="41"/>
                    <a:pt x="21" y="81"/>
                    <a:pt x="61" y="81"/>
                  </a:cubicBezTo>
                  <a:cubicBezTo>
                    <a:pt x="74" y="101"/>
                    <a:pt x="91" y="110"/>
                    <a:pt x="107" y="110"/>
                  </a:cubicBezTo>
                  <a:cubicBezTo>
                    <a:pt x="137" y="110"/>
                    <a:pt x="167" y="80"/>
                    <a:pt x="180" y="41"/>
                  </a:cubicBezTo>
                  <a:cubicBezTo>
                    <a:pt x="120" y="41"/>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317300" y="851800"/>
              <a:ext cx="6475" cy="2650"/>
            </a:xfrm>
            <a:custGeom>
              <a:avLst/>
              <a:gdLst/>
              <a:ahLst/>
              <a:cxnLst/>
              <a:rect l="l" t="t" r="r" b="b"/>
              <a:pathLst>
                <a:path w="259" h="106" extrusionOk="0">
                  <a:moveTo>
                    <a:pt x="259" y="1"/>
                  </a:moveTo>
                  <a:lnTo>
                    <a:pt x="259" y="1"/>
                  </a:lnTo>
                  <a:cubicBezTo>
                    <a:pt x="159" y="40"/>
                    <a:pt x="80" y="80"/>
                    <a:pt x="0" y="100"/>
                  </a:cubicBezTo>
                  <a:cubicBezTo>
                    <a:pt x="17" y="104"/>
                    <a:pt x="34" y="105"/>
                    <a:pt x="51" y="105"/>
                  </a:cubicBezTo>
                  <a:cubicBezTo>
                    <a:pt x="132" y="105"/>
                    <a:pt x="209" y="67"/>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3026475" y="2003100"/>
              <a:ext cx="8975" cy="3000"/>
            </a:xfrm>
            <a:custGeom>
              <a:avLst/>
              <a:gdLst/>
              <a:ahLst/>
              <a:cxnLst/>
              <a:rect l="l" t="t" r="r" b="b"/>
              <a:pathLst>
                <a:path w="359" h="120" extrusionOk="0">
                  <a:moveTo>
                    <a:pt x="358" y="0"/>
                  </a:moveTo>
                  <a:cubicBezTo>
                    <a:pt x="239" y="0"/>
                    <a:pt x="100" y="20"/>
                    <a:pt x="0" y="120"/>
                  </a:cubicBezTo>
                  <a:cubicBezTo>
                    <a:pt x="159" y="120"/>
                    <a:pt x="279" y="12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3016525" y="2007250"/>
              <a:ext cx="5975" cy="2825"/>
            </a:xfrm>
            <a:custGeom>
              <a:avLst/>
              <a:gdLst/>
              <a:ahLst/>
              <a:cxnLst/>
              <a:rect l="l" t="t" r="r" b="b"/>
              <a:pathLst>
                <a:path w="239" h="113" extrusionOk="0">
                  <a:moveTo>
                    <a:pt x="176" y="1"/>
                  </a:moveTo>
                  <a:cubicBezTo>
                    <a:pt x="106" y="1"/>
                    <a:pt x="47" y="51"/>
                    <a:pt x="0" y="113"/>
                  </a:cubicBezTo>
                  <a:cubicBezTo>
                    <a:pt x="100" y="113"/>
                    <a:pt x="179" y="73"/>
                    <a:pt x="239" y="13"/>
                  </a:cubicBezTo>
                  <a:cubicBezTo>
                    <a:pt x="217" y="5"/>
                    <a:pt x="196" y="1"/>
                    <a:pt x="1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1188375" y="1570925"/>
              <a:ext cx="183050" cy="37325"/>
            </a:xfrm>
            <a:custGeom>
              <a:avLst/>
              <a:gdLst/>
              <a:ahLst/>
              <a:cxnLst/>
              <a:rect l="l" t="t" r="r" b="b"/>
              <a:pathLst>
                <a:path w="7322" h="1493" extrusionOk="0">
                  <a:moveTo>
                    <a:pt x="239" y="1"/>
                  </a:moveTo>
                  <a:cubicBezTo>
                    <a:pt x="219" y="219"/>
                    <a:pt x="239" y="478"/>
                    <a:pt x="1" y="597"/>
                  </a:cubicBezTo>
                  <a:cubicBezTo>
                    <a:pt x="160" y="756"/>
                    <a:pt x="299" y="916"/>
                    <a:pt x="418" y="1035"/>
                  </a:cubicBezTo>
                  <a:cubicBezTo>
                    <a:pt x="418" y="1075"/>
                    <a:pt x="458" y="1095"/>
                    <a:pt x="478" y="1115"/>
                  </a:cubicBezTo>
                  <a:cubicBezTo>
                    <a:pt x="490" y="1126"/>
                    <a:pt x="501" y="1131"/>
                    <a:pt x="513" y="1131"/>
                  </a:cubicBezTo>
                  <a:cubicBezTo>
                    <a:pt x="541" y="1131"/>
                    <a:pt x="569" y="1103"/>
                    <a:pt x="597" y="1075"/>
                  </a:cubicBezTo>
                  <a:cubicBezTo>
                    <a:pt x="717" y="1075"/>
                    <a:pt x="816" y="1055"/>
                    <a:pt x="955" y="1055"/>
                  </a:cubicBezTo>
                  <a:cubicBezTo>
                    <a:pt x="975" y="1015"/>
                    <a:pt x="1015" y="975"/>
                    <a:pt x="1075" y="975"/>
                  </a:cubicBezTo>
                  <a:cubicBezTo>
                    <a:pt x="1154" y="995"/>
                    <a:pt x="1154" y="1055"/>
                    <a:pt x="1095" y="1095"/>
                  </a:cubicBezTo>
                  <a:cubicBezTo>
                    <a:pt x="1310" y="1260"/>
                    <a:pt x="1553" y="1274"/>
                    <a:pt x="1778" y="1274"/>
                  </a:cubicBezTo>
                  <a:cubicBezTo>
                    <a:pt x="1823" y="1274"/>
                    <a:pt x="1867" y="1274"/>
                    <a:pt x="1910" y="1274"/>
                  </a:cubicBezTo>
                  <a:cubicBezTo>
                    <a:pt x="3164" y="1294"/>
                    <a:pt x="4377" y="1294"/>
                    <a:pt x="5590" y="1294"/>
                  </a:cubicBezTo>
                  <a:cubicBezTo>
                    <a:pt x="5829" y="1373"/>
                    <a:pt x="6028" y="1492"/>
                    <a:pt x="6267" y="1492"/>
                  </a:cubicBezTo>
                  <a:cubicBezTo>
                    <a:pt x="6466" y="1492"/>
                    <a:pt x="6665" y="1492"/>
                    <a:pt x="6844" y="1473"/>
                  </a:cubicBezTo>
                  <a:cubicBezTo>
                    <a:pt x="6963" y="1473"/>
                    <a:pt x="7102" y="1413"/>
                    <a:pt x="7222" y="1313"/>
                  </a:cubicBezTo>
                  <a:cubicBezTo>
                    <a:pt x="7321" y="1095"/>
                    <a:pt x="7182" y="955"/>
                    <a:pt x="7063" y="816"/>
                  </a:cubicBezTo>
                  <a:cubicBezTo>
                    <a:pt x="6923" y="697"/>
                    <a:pt x="6744" y="617"/>
                    <a:pt x="6565" y="577"/>
                  </a:cubicBezTo>
                  <a:cubicBezTo>
                    <a:pt x="6184" y="549"/>
                    <a:pt x="5808" y="498"/>
                    <a:pt x="5439" y="498"/>
                  </a:cubicBezTo>
                  <a:cubicBezTo>
                    <a:pt x="5036" y="498"/>
                    <a:pt x="4642" y="558"/>
                    <a:pt x="4258" y="776"/>
                  </a:cubicBezTo>
                  <a:lnTo>
                    <a:pt x="2288" y="776"/>
                  </a:lnTo>
                  <a:cubicBezTo>
                    <a:pt x="2225" y="776"/>
                    <a:pt x="2163" y="777"/>
                    <a:pt x="2102" y="777"/>
                  </a:cubicBezTo>
                  <a:cubicBezTo>
                    <a:pt x="1785" y="777"/>
                    <a:pt x="1514" y="749"/>
                    <a:pt x="1314" y="398"/>
                  </a:cubicBezTo>
                  <a:cubicBezTo>
                    <a:pt x="1212" y="229"/>
                    <a:pt x="1053" y="175"/>
                    <a:pt x="885" y="175"/>
                  </a:cubicBezTo>
                  <a:cubicBezTo>
                    <a:pt x="855" y="175"/>
                    <a:pt x="826" y="177"/>
                    <a:pt x="796" y="180"/>
                  </a:cubicBezTo>
                  <a:cubicBezTo>
                    <a:pt x="763" y="183"/>
                    <a:pt x="730" y="184"/>
                    <a:pt x="698" y="184"/>
                  </a:cubicBezTo>
                  <a:cubicBezTo>
                    <a:pt x="523" y="184"/>
                    <a:pt x="374" y="135"/>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1161025" y="1793725"/>
              <a:ext cx="114400" cy="87050"/>
            </a:xfrm>
            <a:custGeom>
              <a:avLst/>
              <a:gdLst/>
              <a:ahLst/>
              <a:cxnLst/>
              <a:rect l="l" t="t" r="r" b="b"/>
              <a:pathLst>
                <a:path w="4576" h="3482" extrusionOk="0">
                  <a:moveTo>
                    <a:pt x="4476" y="0"/>
                  </a:moveTo>
                  <a:cubicBezTo>
                    <a:pt x="4277" y="20"/>
                    <a:pt x="4059" y="0"/>
                    <a:pt x="3880" y="40"/>
                  </a:cubicBezTo>
                  <a:cubicBezTo>
                    <a:pt x="2984" y="299"/>
                    <a:pt x="2189" y="756"/>
                    <a:pt x="1393" y="1234"/>
                  </a:cubicBezTo>
                  <a:cubicBezTo>
                    <a:pt x="975" y="1492"/>
                    <a:pt x="458" y="1652"/>
                    <a:pt x="279" y="2209"/>
                  </a:cubicBezTo>
                  <a:cubicBezTo>
                    <a:pt x="199" y="2328"/>
                    <a:pt x="219" y="2487"/>
                    <a:pt x="120" y="2606"/>
                  </a:cubicBezTo>
                  <a:cubicBezTo>
                    <a:pt x="1" y="2885"/>
                    <a:pt x="1" y="3183"/>
                    <a:pt x="120" y="3482"/>
                  </a:cubicBezTo>
                  <a:cubicBezTo>
                    <a:pt x="657" y="3442"/>
                    <a:pt x="239" y="2945"/>
                    <a:pt x="478" y="2785"/>
                  </a:cubicBezTo>
                  <a:cubicBezTo>
                    <a:pt x="816" y="1831"/>
                    <a:pt x="1612" y="1453"/>
                    <a:pt x="2408" y="1055"/>
                  </a:cubicBezTo>
                  <a:cubicBezTo>
                    <a:pt x="2965" y="796"/>
                    <a:pt x="3561" y="597"/>
                    <a:pt x="4138" y="339"/>
                  </a:cubicBezTo>
                  <a:cubicBezTo>
                    <a:pt x="4198" y="199"/>
                    <a:pt x="4576" y="319"/>
                    <a:pt x="44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531525" y="1622000"/>
              <a:ext cx="147225" cy="23275"/>
            </a:xfrm>
            <a:custGeom>
              <a:avLst/>
              <a:gdLst/>
              <a:ahLst/>
              <a:cxnLst/>
              <a:rect l="l" t="t" r="r" b="b"/>
              <a:pathLst>
                <a:path w="5889" h="931" extrusionOk="0">
                  <a:moveTo>
                    <a:pt x="2071" y="0"/>
                  </a:moveTo>
                  <a:cubicBezTo>
                    <a:pt x="1701" y="0"/>
                    <a:pt x="1329" y="21"/>
                    <a:pt x="955" y="66"/>
                  </a:cubicBezTo>
                  <a:cubicBezTo>
                    <a:pt x="617" y="205"/>
                    <a:pt x="219" y="126"/>
                    <a:pt x="1" y="444"/>
                  </a:cubicBezTo>
                  <a:cubicBezTo>
                    <a:pt x="132" y="552"/>
                    <a:pt x="285" y="573"/>
                    <a:pt x="442" y="573"/>
                  </a:cubicBezTo>
                  <a:cubicBezTo>
                    <a:pt x="546" y="573"/>
                    <a:pt x="653" y="563"/>
                    <a:pt x="757" y="563"/>
                  </a:cubicBezTo>
                  <a:cubicBezTo>
                    <a:pt x="1910" y="603"/>
                    <a:pt x="3084" y="723"/>
                    <a:pt x="4258" y="822"/>
                  </a:cubicBezTo>
                  <a:cubicBezTo>
                    <a:pt x="4691" y="855"/>
                    <a:pt x="5111" y="931"/>
                    <a:pt x="5540" y="931"/>
                  </a:cubicBezTo>
                  <a:cubicBezTo>
                    <a:pt x="5623" y="931"/>
                    <a:pt x="5706" y="928"/>
                    <a:pt x="5789" y="922"/>
                  </a:cubicBezTo>
                  <a:cubicBezTo>
                    <a:pt x="5889" y="762"/>
                    <a:pt x="5889" y="643"/>
                    <a:pt x="5750" y="524"/>
                  </a:cubicBezTo>
                  <a:cubicBezTo>
                    <a:pt x="4538" y="232"/>
                    <a:pt x="3315" y="0"/>
                    <a:pt x="20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650375" y="1805150"/>
              <a:ext cx="25400" cy="133200"/>
            </a:xfrm>
            <a:custGeom>
              <a:avLst/>
              <a:gdLst/>
              <a:ahLst/>
              <a:cxnLst/>
              <a:rect l="l" t="t" r="r" b="b"/>
              <a:pathLst>
                <a:path w="1016" h="5328" extrusionOk="0">
                  <a:moveTo>
                    <a:pt x="449" y="1"/>
                  </a:moveTo>
                  <a:cubicBezTo>
                    <a:pt x="385" y="1"/>
                    <a:pt x="327" y="67"/>
                    <a:pt x="279" y="240"/>
                  </a:cubicBezTo>
                  <a:cubicBezTo>
                    <a:pt x="339" y="498"/>
                    <a:pt x="339" y="777"/>
                    <a:pt x="339" y="1055"/>
                  </a:cubicBezTo>
                  <a:cubicBezTo>
                    <a:pt x="339" y="1234"/>
                    <a:pt x="339" y="1433"/>
                    <a:pt x="279" y="1592"/>
                  </a:cubicBezTo>
                  <a:cubicBezTo>
                    <a:pt x="240" y="1652"/>
                    <a:pt x="200" y="1732"/>
                    <a:pt x="140" y="1771"/>
                  </a:cubicBezTo>
                  <a:cubicBezTo>
                    <a:pt x="140" y="2249"/>
                    <a:pt x="1" y="2806"/>
                    <a:pt x="200" y="3224"/>
                  </a:cubicBezTo>
                  <a:cubicBezTo>
                    <a:pt x="538" y="3880"/>
                    <a:pt x="478" y="4556"/>
                    <a:pt x="518" y="5233"/>
                  </a:cubicBezTo>
                  <a:cubicBezTo>
                    <a:pt x="558" y="5233"/>
                    <a:pt x="618" y="5253"/>
                    <a:pt x="677" y="5253"/>
                  </a:cubicBezTo>
                  <a:cubicBezTo>
                    <a:pt x="737" y="5302"/>
                    <a:pt x="792" y="5327"/>
                    <a:pt x="846" y="5327"/>
                  </a:cubicBezTo>
                  <a:cubicBezTo>
                    <a:pt x="901" y="5327"/>
                    <a:pt x="956" y="5302"/>
                    <a:pt x="1015" y="5253"/>
                  </a:cubicBezTo>
                  <a:cubicBezTo>
                    <a:pt x="936" y="4517"/>
                    <a:pt x="896" y="3741"/>
                    <a:pt x="677" y="2985"/>
                  </a:cubicBezTo>
                  <a:cubicBezTo>
                    <a:pt x="598" y="2885"/>
                    <a:pt x="558" y="2786"/>
                    <a:pt x="677" y="2647"/>
                  </a:cubicBezTo>
                  <a:cubicBezTo>
                    <a:pt x="717" y="1831"/>
                    <a:pt x="717" y="996"/>
                    <a:pt x="677" y="180"/>
                  </a:cubicBezTo>
                  <a:cubicBezTo>
                    <a:pt x="595" y="77"/>
                    <a:pt x="518" y="1"/>
                    <a:pt x="4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1333100" y="1613700"/>
              <a:ext cx="135800" cy="19550"/>
            </a:xfrm>
            <a:custGeom>
              <a:avLst/>
              <a:gdLst/>
              <a:ahLst/>
              <a:cxnLst/>
              <a:rect l="l" t="t" r="r" b="b"/>
              <a:pathLst>
                <a:path w="5432" h="782" extrusionOk="0">
                  <a:moveTo>
                    <a:pt x="319" y="0"/>
                  </a:moveTo>
                  <a:cubicBezTo>
                    <a:pt x="40" y="140"/>
                    <a:pt x="0" y="338"/>
                    <a:pt x="179" y="577"/>
                  </a:cubicBezTo>
                  <a:cubicBezTo>
                    <a:pt x="1418" y="626"/>
                    <a:pt x="2643" y="782"/>
                    <a:pt x="3888" y="782"/>
                  </a:cubicBezTo>
                  <a:cubicBezTo>
                    <a:pt x="4163" y="782"/>
                    <a:pt x="4438" y="774"/>
                    <a:pt x="4715" y="756"/>
                  </a:cubicBezTo>
                  <a:cubicBezTo>
                    <a:pt x="4778" y="687"/>
                    <a:pt x="4857" y="671"/>
                    <a:pt x="4941" y="671"/>
                  </a:cubicBezTo>
                  <a:cubicBezTo>
                    <a:pt x="5007" y="671"/>
                    <a:pt x="5076" y="681"/>
                    <a:pt x="5142" y="681"/>
                  </a:cubicBezTo>
                  <a:cubicBezTo>
                    <a:pt x="5256" y="681"/>
                    <a:pt x="5362" y="652"/>
                    <a:pt x="5431" y="498"/>
                  </a:cubicBezTo>
                  <a:cubicBezTo>
                    <a:pt x="5272" y="215"/>
                    <a:pt x="4987" y="199"/>
                    <a:pt x="4716" y="199"/>
                  </a:cubicBezTo>
                  <a:cubicBezTo>
                    <a:pt x="4682" y="199"/>
                    <a:pt x="4649" y="199"/>
                    <a:pt x="4616" y="199"/>
                  </a:cubicBezTo>
                  <a:cubicBezTo>
                    <a:pt x="4485" y="203"/>
                    <a:pt x="4354" y="204"/>
                    <a:pt x="4224" y="204"/>
                  </a:cubicBezTo>
                  <a:cubicBezTo>
                    <a:pt x="2909" y="204"/>
                    <a:pt x="1622" y="36"/>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657850" y="1674500"/>
              <a:ext cx="33350" cy="86300"/>
            </a:xfrm>
            <a:custGeom>
              <a:avLst/>
              <a:gdLst/>
              <a:ahLst/>
              <a:cxnLst/>
              <a:rect l="l" t="t" r="r" b="b"/>
              <a:pathLst>
                <a:path w="1334" h="3452" extrusionOk="0">
                  <a:moveTo>
                    <a:pt x="1114" y="0"/>
                  </a:moveTo>
                  <a:cubicBezTo>
                    <a:pt x="1085" y="0"/>
                    <a:pt x="1055" y="5"/>
                    <a:pt x="1015" y="15"/>
                  </a:cubicBezTo>
                  <a:cubicBezTo>
                    <a:pt x="975" y="35"/>
                    <a:pt x="915" y="95"/>
                    <a:pt x="876" y="134"/>
                  </a:cubicBezTo>
                  <a:cubicBezTo>
                    <a:pt x="816" y="254"/>
                    <a:pt x="677" y="313"/>
                    <a:pt x="597" y="413"/>
                  </a:cubicBezTo>
                  <a:cubicBezTo>
                    <a:pt x="398" y="1388"/>
                    <a:pt x="199" y="2382"/>
                    <a:pt x="0" y="3337"/>
                  </a:cubicBezTo>
                  <a:cubicBezTo>
                    <a:pt x="59" y="3411"/>
                    <a:pt x="129" y="3452"/>
                    <a:pt x="210" y="3452"/>
                  </a:cubicBezTo>
                  <a:cubicBezTo>
                    <a:pt x="238" y="3452"/>
                    <a:pt x="268" y="3447"/>
                    <a:pt x="299" y="3437"/>
                  </a:cubicBezTo>
                  <a:cubicBezTo>
                    <a:pt x="438" y="3437"/>
                    <a:pt x="398" y="3198"/>
                    <a:pt x="577" y="3198"/>
                  </a:cubicBezTo>
                  <a:cubicBezTo>
                    <a:pt x="597" y="3178"/>
                    <a:pt x="637" y="3138"/>
                    <a:pt x="697" y="3118"/>
                  </a:cubicBezTo>
                  <a:cubicBezTo>
                    <a:pt x="697" y="2502"/>
                    <a:pt x="995" y="1925"/>
                    <a:pt x="915" y="1308"/>
                  </a:cubicBezTo>
                  <a:cubicBezTo>
                    <a:pt x="1075" y="1109"/>
                    <a:pt x="836" y="791"/>
                    <a:pt x="1094" y="592"/>
                  </a:cubicBezTo>
                  <a:lnTo>
                    <a:pt x="1094" y="612"/>
                  </a:lnTo>
                  <a:cubicBezTo>
                    <a:pt x="1114" y="532"/>
                    <a:pt x="1194" y="453"/>
                    <a:pt x="1234" y="413"/>
                  </a:cubicBezTo>
                  <a:cubicBezTo>
                    <a:pt x="1293" y="393"/>
                    <a:pt x="1293" y="333"/>
                    <a:pt x="1293" y="294"/>
                  </a:cubicBezTo>
                  <a:cubicBezTo>
                    <a:pt x="1333" y="194"/>
                    <a:pt x="1313" y="95"/>
                    <a:pt x="1214" y="15"/>
                  </a:cubicBezTo>
                  <a:cubicBezTo>
                    <a:pt x="1174" y="5"/>
                    <a:pt x="1144" y="0"/>
                    <a:pt x="11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1472350" y="1866900"/>
              <a:ext cx="30850" cy="96850"/>
            </a:xfrm>
            <a:custGeom>
              <a:avLst/>
              <a:gdLst/>
              <a:ahLst/>
              <a:cxnLst/>
              <a:rect l="l" t="t" r="r" b="b"/>
              <a:pathLst>
                <a:path w="1234" h="3874" extrusionOk="0">
                  <a:moveTo>
                    <a:pt x="250" y="0"/>
                  </a:moveTo>
                  <a:cubicBezTo>
                    <a:pt x="30" y="0"/>
                    <a:pt x="123" y="288"/>
                    <a:pt x="0" y="376"/>
                  </a:cubicBezTo>
                  <a:lnTo>
                    <a:pt x="0" y="714"/>
                  </a:lnTo>
                  <a:cubicBezTo>
                    <a:pt x="100" y="813"/>
                    <a:pt x="80" y="972"/>
                    <a:pt x="160" y="1092"/>
                  </a:cubicBezTo>
                  <a:cubicBezTo>
                    <a:pt x="160" y="1947"/>
                    <a:pt x="478" y="2703"/>
                    <a:pt x="577" y="3539"/>
                  </a:cubicBezTo>
                  <a:cubicBezTo>
                    <a:pt x="597" y="3678"/>
                    <a:pt x="736" y="3777"/>
                    <a:pt x="856" y="3857"/>
                  </a:cubicBezTo>
                  <a:cubicBezTo>
                    <a:pt x="895" y="3868"/>
                    <a:pt x="927" y="3873"/>
                    <a:pt x="955" y="3873"/>
                  </a:cubicBezTo>
                  <a:cubicBezTo>
                    <a:pt x="1170" y="3873"/>
                    <a:pt x="1093" y="3567"/>
                    <a:pt x="1234" y="3479"/>
                  </a:cubicBezTo>
                  <a:cubicBezTo>
                    <a:pt x="1234" y="3360"/>
                    <a:pt x="1194" y="3240"/>
                    <a:pt x="1075" y="3141"/>
                  </a:cubicBezTo>
                  <a:cubicBezTo>
                    <a:pt x="876" y="3041"/>
                    <a:pt x="896" y="2842"/>
                    <a:pt x="876" y="2643"/>
                  </a:cubicBezTo>
                  <a:cubicBezTo>
                    <a:pt x="955" y="1708"/>
                    <a:pt x="398" y="913"/>
                    <a:pt x="358" y="18"/>
                  </a:cubicBezTo>
                  <a:cubicBezTo>
                    <a:pt x="315" y="6"/>
                    <a:pt x="280"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676250" y="1626075"/>
              <a:ext cx="62175" cy="37225"/>
            </a:xfrm>
            <a:custGeom>
              <a:avLst/>
              <a:gdLst/>
              <a:ahLst/>
              <a:cxnLst/>
              <a:rect l="l" t="t" r="r" b="b"/>
              <a:pathLst>
                <a:path w="2487" h="1489" extrusionOk="0">
                  <a:moveTo>
                    <a:pt x="1327" y="1"/>
                  </a:moveTo>
                  <a:cubicBezTo>
                    <a:pt x="894" y="1"/>
                    <a:pt x="453" y="197"/>
                    <a:pt x="0" y="460"/>
                  </a:cubicBezTo>
                  <a:lnTo>
                    <a:pt x="0" y="759"/>
                  </a:lnTo>
                  <a:cubicBezTo>
                    <a:pt x="239" y="798"/>
                    <a:pt x="498" y="778"/>
                    <a:pt x="537" y="1097"/>
                  </a:cubicBezTo>
                  <a:cubicBezTo>
                    <a:pt x="470" y="1350"/>
                    <a:pt x="560" y="1488"/>
                    <a:pt x="758" y="1488"/>
                  </a:cubicBezTo>
                  <a:cubicBezTo>
                    <a:pt x="794" y="1488"/>
                    <a:pt x="833" y="1484"/>
                    <a:pt x="876" y="1475"/>
                  </a:cubicBezTo>
                  <a:cubicBezTo>
                    <a:pt x="1012" y="1031"/>
                    <a:pt x="1296" y="821"/>
                    <a:pt x="1713" y="821"/>
                  </a:cubicBezTo>
                  <a:cubicBezTo>
                    <a:pt x="1782" y="821"/>
                    <a:pt x="1854" y="827"/>
                    <a:pt x="1930" y="838"/>
                  </a:cubicBezTo>
                  <a:cubicBezTo>
                    <a:pt x="1953" y="841"/>
                    <a:pt x="1976" y="842"/>
                    <a:pt x="1999" y="842"/>
                  </a:cubicBezTo>
                  <a:cubicBezTo>
                    <a:pt x="2140" y="842"/>
                    <a:pt x="2294" y="798"/>
                    <a:pt x="2447" y="798"/>
                  </a:cubicBezTo>
                  <a:cubicBezTo>
                    <a:pt x="2487" y="739"/>
                    <a:pt x="2487" y="639"/>
                    <a:pt x="2467" y="560"/>
                  </a:cubicBezTo>
                  <a:cubicBezTo>
                    <a:pt x="2092" y="157"/>
                    <a:pt x="1713" y="1"/>
                    <a:pt x="13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1493725" y="1954350"/>
              <a:ext cx="26875" cy="70650"/>
            </a:xfrm>
            <a:custGeom>
              <a:avLst/>
              <a:gdLst/>
              <a:ahLst/>
              <a:cxnLst/>
              <a:rect l="l" t="t" r="r" b="b"/>
              <a:pathLst>
                <a:path w="1075" h="2826" extrusionOk="0">
                  <a:moveTo>
                    <a:pt x="379" y="1"/>
                  </a:moveTo>
                  <a:cubicBezTo>
                    <a:pt x="239" y="100"/>
                    <a:pt x="120" y="240"/>
                    <a:pt x="1" y="359"/>
                  </a:cubicBezTo>
                  <a:cubicBezTo>
                    <a:pt x="140" y="1174"/>
                    <a:pt x="239" y="2030"/>
                    <a:pt x="697" y="2826"/>
                  </a:cubicBezTo>
                  <a:cubicBezTo>
                    <a:pt x="796" y="2647"/>
                    <a:pt x="896" y="2487"/>
                    <a:pt x="1075" y="2448"/>
                  </a:cubicBezTo>
                  <a:cubicBezTo>
                    <a:pt x="836" y="1632"/>
                    <a:pt x="598" y="836"/>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302275" y="1636075"/>
              <a:ext cx="25875" cy="88550"/>
            </a:xfrm>
            <a:custGeom>
              <a:avLst/>
              <a:gdLst/>
              <a:ahLst/>
              <a:cxnLst/>
              <a:rect l="l" t="t" r="r" b="b"/>
              <a:pathLst>
                <a:path w="1035" h="3542" extrusionOk="0">
                  <a:moveTo>
                    <a:pt x="816" y="0"/>
                  </a:moveTo>
                  <a:cubicBezTo>
                    <a:pt x="796" y="0"/>
                    <a:pt x="736" y="0"/>
                    <a:pt x="716" y="60"/>
                  </a:cubicBezTo>
                  <a:cubicBezTo>
                    <a:pt x="537" y="697"/>
                    <a:pt x="398" y="1353"/>
                    <a:pt x="179" y="1970"/>
                  </a:cubicBezTo>
                  <a:cubicBezTo>
                    <a:pt x="0" y="2467"/>
                    <a:pt x="60" y="2945"/>
                    <a:pt x="119" y="3541"/>
                  </a:cubicBezTo>
                  <a:cubicBezTo>
                    <a:pt x="458" y="3084"/>
                    <a:pt x="378" y="2646"/>
                    <a:pt x="438" y="2268"/>
                  </a:cubicBezTo>
                  <a:cubicBezTo>
                    <a:pt x="597" y="1632"/>
                    <a:pt x="995" y="1055"/>
                    <a:pt x="1034" y="378"/>
                  </a:cubicBezTo>
                  <a:cubicBezTo>
                    <a:pt x="975" y="259"/>
                    <a:pt x="1034" y="100"/>
                    <a:pt x="895" y="40"/>
                  </a:cubicBezTo>
                  <a:cubicBezTo>
                    <a:pt x="895" y="0"/>
                    <a:pt x="875" y="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438525" y="1869825"/>
              <a:ext cx="25400" cy="81075"/>
            </a:xfrm>
            <a:custGeom>
              <a:avLst/>
              <a:gdLst/>
              <a:ahLst/>
              <a:cxnLst/>
              <a:rect l="l" t="t" r="r" b="b"/>
              <a:pathLst>
                <a:path w="1016" h="3243" extrusionOk="0">
                  <a:moveTo>
                    <a:pt x="160" y="0"/>
                  </a:moveTo>
                  <a:cubicBezTo>
                    <a:pt x="1" y="80"/>
                    <a:pt x="100" y="279"/>
                    <a:pt x="1" y="378"/>
                  </a:cubicBezTo>
                  <a:cubicBezTo>
                    <a:pt x="100" y="995"/>
                    <a:pt x="219" y="1591"/>
                    <a:pt x="299" y="2188"/>
                  </a:cubicBezTo>
                  <a:cubicBezTo>
                    <a:pt x="319" y="2467"/>
                    <a:pt x="399" y="2686"/>
                    <a:pt x="637" y="2845"/>
                  </a:cubicBezTo>
                  <a:cubicBezTo>
                    <a:pt x="737" y="2924"/>
                    <a:pt x="737" y="3044"/>
                    <a:pt x="757" y="3103"/>
                  </a:cubicBezTo>
                  <a:cubicBezTo>
                    <a:pt x="796" y="3183"/>
                    <a:pt x="856" y="3243"/>
                    <a:pt x="936" y="3243"/>
                  </a:cubicBezTo>
                  <a:lnTo>
                    <a:pt x="1015" y="3163"/>
                  </a:lnTo>
                  <a:cubicBezTo>
                    <a:pt x="836" y="2089"/>
                    <a:pt x="518" y="1054"/>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223200" y="1902625"/>
              <a:ext cx="91025" cy="16950"/>
            </a:xfrm>
            <a:custGeom>
              <a:avLst/>
              <a:gdLst/>
              <a:ahLst/>
              <a:cxnLst/>
              <a:rect l="l" t="t" r="r" b="b"/>
              <a:pathLst>
                <a:path w="3641" h="678" extrusionOk="0">
                  <a:moveTo>
                    <a:pt x="3382" y="1"/>
                  </a:moveTo>
                  <a:cubicBezTo>
                    <a:pt x="3117" y="77"/>
                    <a:pt x="2833" y="261"/>
                    <a:pt x="2600" y="261"/>
                  </a:cubicBezTo>
                  <a:cubicBezTo>
                    <a:pt x="2589" y="261"/>
                    <a:pt x="2578" y="261"/>
                    <a:pt x="2566" y="260"/>
                  </a:cubicBezTo>
                  <a:cubicBezTo>
                    <a:pt x="2484" y="248"/>
                    <a:pt x="2402" y="243"/>
                    <a:pt x="2319" y="243"/>
                  </a:cubicBezTo>
                  <a:cubicBezTo>
                    <a:pt x="1841" y="243"/>
                    <a:pt x="1355" y="406"/>
                    <a:pt x="868" y="406"/>
                  </a:cubicBezTo>
                  <a:cubicBezTo>
                    <a:pt x="705" y="406"/>
                    <a:pt x="541" y="388"/>
                    <a:pt x="378" y="339"/>
                  </a:cubicBezTo>
                  <a:cubicBezTo>
                    <a:pt x="363" y="337"/>
                    <a:pt x="348" y="335"/>
                    <a:pt x="333" y="335"/>
                  </a:cubicBezTo>
                  <a:cubicBezTo>
                    <a:pt x="233" y="335"/>
                    <a:pt x="149" y="392"/>
                    <a:pt x="80" y="478"/>
                  </a:cubicBezTo>
                  <a:cubicBezTo>
                    <a:pt x="0" y="558"/>
                    <a:pt x="20" y="618"/>
                    <a:pt x="80" y="677"/>
                  </a:cubicBezTo>
                  <a:cubicBezTo>
                    <a:pt x="875" y="677"/>
                    <a:pt x="1691" y="657"/>
                    <a:pt x="2487" y="657"/>
                  </a:cubicBezTo>
                  <a:cubicBezTo>
                    <a:pt x="2805" y="458"/>
                    <a:pt x="3183" y="439"/>
                    <a:pt x="3541" y="319"/>
                  </a:cubicBezTo>
                  <a:cubicBezTo>
                    <a:pt x="3641" y="260"/>
                    <a:pt x="3641" y="180"/>
                    <a:pt x="3561" y="160"/>
                  </a:cubicBezTo>
                  <a:cubicBezTo>
                    <a:pt x="3501" y="100"/>
                    <a:pt x="3442" y="61"/>
                    <a:pt x="33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1655350" y="1756725"/>
              <a:ext cx="16450" cy="55125"/>
            </a:xfrm>
            <a:custGeom>
              <a:avLst/>
              <a:gdLst/>
              <a:ahLst/>
              <a:cxnLst/>
              <a:rect l="l" t="t" r="r" b="b"/>
              <a:pathLst>
                <a:path w="658" h="2205" extrusionOk="0">
                  <a:moveTo>
                    <a:pt x="595" y="1"/>
                  </a:moveTo>
                  <a:cubicBezTo>
                    <a:pt x="569" y="1"/>
                    <a:pt x="533" y="19"/>
                    <a:pt x="518" y="48"/>
                  </a:cubicBezTo>
                  <a:lnTo>
                    <a:pt x="120" y="48"/>
                  </a:lnTo>
                  <a:cubicBezTo>
                    <a:pt x="1" y="187"/>
                    <a:pt x="21" y="307"/>
                    <a:pt x="41" y="426"/>
                  </a:cubicBezTo>
                  <a:cubicBezTo>
                    <a:pt x="1" y="1003"/>
                    <a:pt x="220" y="1580"/>
                    <a:pt x="21" y="2137"/>
                  </a:cubicBezTo>
                  <a:lnTo>
                    <a:pt x="61" y="2197"/>
                  </a:lnTo>
                  <a:cubicBezTo>
                    <a:pt x="71" y="2202"/>
                    <a:pt x="80" y="2204"/>
                    <a:pt x="90" y="2204"/>
                  </a:cubicBezTo>
                  <a:cubicBezTo>
                    <a:pt x="119" y="2204"/>
                    <a:pt x="145" y="2182"/>
                    <a:pt x="160" y="2137"/>
                  </a:cubicBezTo>
                  <a:cubicBezTo>
                    <a:pt x="196" y="2066"/>
                    <a:pt x="236" y="2043"/>
                    <a:pt x="278" y="2043"/>
                  </a:cubicBezTo>
                  <a:cubicBezTo>
                    <a:pt x="354" y="2043"/>
                    <a:pt x="434" y="2117"/>
                    <a:pt x="498" y="2117"/>
                  </a:cubicBezTo>
                  <a:cubicBezTo>
                    <a:pt x="538" y="1421"/>
                    <a:pt x="618" y="744"/>
                    <a:pt x="657" y="48"/>
                  </a:cubicBezTo>
                  <a:lnTo>
                    <a:pt x="618" y="8"/>
                  </a:lnTo>
                  <a:cubicBezTo>
                    <a:pt x="612" y="3"/>
                    <a:pt x="604" y="1"/>
                    <a:pt x="5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056200" y="2023000"/>
              <a:ext cx="31850" cy="74600"/>
            </a:xfrm>
            <a:custGeom>
              <a:avLst/>
              <a:gdLst/>
              <a:ahLst/>
              <a:cxnLst/>
              <a:rect l="l" t="t" r="r" b="b"/>
              <a:pathLst>
                <a:path w="1274" h="2984" extrusionOk="0">
                  <a:moveTo>
                    <a:pt x="345" y="1"/>
                  </a:moveTo>
                  <a:cubicBezTo>
                    <a:pt x="138" y="1"/>
                    <a:pt x="186" y="257"/>
                    <a:pt x="100" y="378"/>
                  </a:cubicBezTo>
                  <a:cubicBezTo>
                    <a:pt x="179" y="676"/>
                    <a:pt x="0" y="995"/>
                    <a:pt x="279" y="1233"/>
                  </a:cubicBezTo>
                  <a:cubicBezTo>
                    <a:pt x="279" y="1293"/>
                    <a:pt x="279" y="1373"/>
                    <a:pt x="259" y="1432"/>
                  </a:cubicBezTo>
                  <a:cubicBezTo>
                    <a:pt x="697" y="1850"/>
                    <a:pt x="557" y="2526"/>
                    <a:pt x="955" y="2984"/>
                  </a:cubicBezTo>
                  <a:cubicBezTo>
                    <a:pt x="1274" y="2984"/>
                    <a:pt x="1214" y="2825"/>
                    <a:pt x="1114" y="2626"/>
                  </a:cubicBezTo>
                  <a:lnTo>
                    <a:pt x="1114" y="2606"/>
                  </a:lnTo>
                  <a:cubicBezTo>
                    <a:pt x="1055" y="2586"/>
                    <a:pt x="1015" y="2526"/>
                    <a:pt x="995" y="2487"/>
                  </a:cubicBezTo>
                  <a:cubicBezTo>
                    <a:pt x="995" y="2407"/>
                    <a:pt x="975" y="2327"/>
                    <a:pt x="955" y="2268"/>
                  </a:cubicBezTo>
                  <a:cubicBezTo>
                    <a:pt x="896" y="2228"/>
                    <a:pt x="876" y="2188"/>
                    <a:pt x="856" y="2129"/>
                  </a:cubicBezTo>
                  <a:cubicBezTo>
                    <a:pt x="955" y="1830"/>
                    <a:pt x="856" y="1532"/>
                    <a:pt x="776" y="1273"/>
                  </a:cubicBezTo>
                  <a:cubicBezTo>
                    <a:pt x="717" y="1213"/>
                    <a:pt x="697" y="1174"/>
                    <a:pt x="677" y="1094"/>
                  </a:cubicBezTo>
                  <a:cubicBezTo>
                    <a:pt x="657" y="836"/>
                    <a:pt x="617" y="617"/>
                    <a:pt x="597" y="378"/>
                  </a:cubicBezTo>
                  <a:cubicBezTo>
                    <a:pt x="518" y="279"/>
                    <a:pt x="518" y="139"/>
                    <a:pt x="498" y="20"/>
                  </a:cubicBezTo>
                  <a:lnTo>
                    <a:pt x="458" y="20"/>
                  </a:lnTo>
                  <a:cubicBezTo>
                    <a:pt x="414" y="7"/>
                    <a:pt x="376"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450950" y="1621150"/>
              <a:ext cx="104475" cy="13750"/>
            </a:xfrm>
            <a:custGeom>
              <a:avLst/>
              <a:gdLst/>
              <a:ahLst/>
              <a:cxnLst/>
              <a:rect l="l" t="t" r="r" b="b"/>
              <a:pathLst>
                <a:path w="4179" h="550" extrusionOk="0">
                  <a:moveTo>
                    <a:pt x="1035" y="1"/>
                  </a:moveTo>
                  <a:cubicBezTo>
                    <a:pt x="896" y="1"/>
                    <a:pt x="757" y="100"/>
                    <a:pt x="717" y="259"/>
                  </a:cubicBezTo>
                  <a:cubicBezTo>
                    <a:pt x="459" y="359"/>
                    <a:pt x="200" y="200"/>
                    <a:pt x="1" y="458"/>
                  </a:cubicBezTo>
                  <a:cubicBezTo>
                    <a:pt x="429" y="528"/>
                    <a:pt x="851" y="550"/>
                    <a:pt x="1272" y="550"/>
                  </a:cubicBezTo>
                  <a:cubicBezTo>
                    <a:pt x="1926" y="550"/>
                    <a:pt x="2578" y="498"/>
                    <a:pt x="3244" y="498"/>
                  </a:cubicBezTo>
                  <a:cubicBezTo>
                    <a:pt x="3330" y="469"/>
                    <a:pt x="3422" y="464"/>
                    <a:pt x="3517" y="464"/>
                  </a:cubicBezTo>
                  <a:cubicBezTo>
                    <a:pt x="3576" y="464"/>
                    <a:pt x="3635" y="466"/>
                    <a:pt x="3694" y="466"/>
                  </a:cubicBezTo>
                  <a:cubicBezTo>
                    <a:pt x="3870" y="466"/>
                    <a:pt x="4041" y="447"/>
                    <a:pt x="4178" y="299"/>
                  </a:cubicBezTo>
                  <a:cubicBezTo>
                    <a:pt x="4019" y="100"/>
                    <a:pt x="3820" y="80"/>
                    <a:pt x="3621" y="60"/>
                  </a:cubicBezTo>
                  <a:cubicBezTo>
                    <a:pt x="3289" y="23"/>
                    <a:pt x="2962" y="13"/>
                    <a:pt x="2637" y="13"/>
                  </a:cubicBezTo>
                  <a:cubicBezTo>
                    <a:pt x="2336" y="13"/>
                    <a:pt x="2036" y="21"/>
                    <a:pt x="1734" y="21"/>
                  </a:cubicBezTo>
                  <a:cubicBezTo>
                    <a:pt x="1503" y="21"/>
                    <a:pt x="1271" y="17"/>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401225" y="1833625"/>
              <a:ext cx="18925" cy="59675"/>
            </a:xfrm>
            <a:custGeom>
              <a:avLst/>
              <a:gdLst/>
              <a:ahLst/>
              <a:cxnLst/>
              <a:rect l="l" t="t" r="r" b="b"/>
              <a:pathLst>
                <a:path w="757" h="2387" extrusionOk="0">
                  <a:moveTo>
                    <a:pt x="308" y="0"/>
                  </a:moveTo>
                  <a:cubicBezTo>
                    <a:pt x="281" y="0"/>
                    <a:pt x="252" y="5"/>
                    <a:pt x="220" y="16"/>
                  </a:cubicBezTo>
                  <a:cubicBezTo>
                    <a:pt x="1" y="95"/>
                    <a:pt x="80" y="314"/>
                    <a:pt x="140" y="453"/>
                  </a:cubicBezTo>
                  <a:cubicBezTo>
                    <a:pt x="239" y="831"/>
                    <a:pt x="339" y="1189"/>
                    <a:pt x="60" y="1528"/>
                  </a:cubicBezTo>
                  <a:lnTo>
                    <a:pt x="60" y="1846"/>
                  </a:lnTo>
                  <a:lnTo>
                    <a:pt x="60" y="2164"/>
                  </a:lnTo>
                  <a:cubicBezTo>
                    <a:pt x="25" y="2321"/>
                    <a:pt x="98" y="2387"/>
                    <a:pt x="211" y="2387"/>
                  </a:cubicBezTo>
                  <a:cubicBezTo>
                    <a:pt x="226" y="2387"/>
                    <a:pt x="242" y="2385"/>
                    <a:pt x="259" y="2383"/>
                  </a:cubicBezTo>
                  <a:cubicBezTo>
                    <a:pt x="478" y="1727"/>
                    <a:pt x="757" y="1090"/>
                    <a:pt x="578" y="394"/>
                  </a:cubicBezTo>
                  <a:cubicBezTo>
                    <a:pt x="543" y="204"/>
                    <a:pt x="479" y="0"/>
                    <a:pt x="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1462400" y="1980725"/>
              <a:ext cx="27375" cy="51725"/>
            </a:xfrm>
            <a:custGeom>
              <a:avLst/>
              <a:gdLst/>
              <a:ahLst/>
              <a:cxnLst/>
              <a:rect l="l" t="t" r="r" b="b"/>
              <a:pathLst>
                <a:path w="1095" h="2069" extrusionOk="0">
                  <a:moveTo>
                    <a:pt x="558" y="0"/>
                  </a:moveTo>
                  <a:cubicBezTo>
                    <a:pt x="1" y="80"/>
                    <a:pt x="1" y="100"/>
                    <a:pt x="378" y="875"/>
                  </a:cubicBezTo>
                  <a:cubicBezTo>
                    <a:pt x="538" y="1074"/>
                    <a:pt x="577" y="1293"/>
                    <a:pt x="577" y="1512"/>
                  </a:cubicBezTo>
                  <a:cubicBezTo>
                    <a:pt x="597" y="1771"/>
                    <a:pt x="697" y="1930"/>
                    <a:pt x="935" y="2069"/>
                  </a:cubicBezTo>
                  <a:cubicBezTo>
                    <a:pt x="1035" y="1970"/>
                    <a:pt x="975" y="1790"/>
                    <a:pt x="1075" y="1711"/>
                  </a:cubicBezTo>
                  <a:lnTo>
                    <a:pt x="1075" y="1731"/>
                  </a:lnTo>
                  <a:cubicBezTo>
                    <a:pt x="1095" y="1094"/>
                    <a:pt x="756" y="577"/>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48975" y="1945400"/>
              <a:ext cx="27375" cy="57225"/>
            </a:xfrm>
            <a:custGeom>
              <a:avLst/>
              <a:gdLst/>
              <a:ahLst/>
              <a:cxnLst/>
              <a:rect l="l" t="t" r="r" b="b"/>
              <a:pathLst>
                <a:path w="1095" h="2289" extrusionOk="0">
                  <a:moveTo>
                    <a:pt x="199" y="1"/>
                  </a:moveTo>
                  <a:lnTo>
                    <a:pt x="199" y="1"/>
                  </a:lnTo>
                  <a:cubicBezTo>
                    <a:pt x="0" y="160"/>
                    <a:pt x="120" y="359"/>
                    <a:pt x="219" y="538"/>
                  </a:cubicBezTo>
                  <a:cubicBezTo>
                    <a:pt x="299" y="598"/>
                    <a:pt x="339" y="657"/>
                    <a:pt x="398" y="717"/>
                  </a:cubicBezTo>
                  <a:cubicBezTo>
                    <a:pt x="538" y="1234"/>
                    <a:pt x="398" y="1851"/>
                    <a:pt x="896" y="2288"/>
                  </a:cubicBezTo>
                  <a:cubicBezTo>
                    <a:pt x="876" y="2109"/>
                    <a:pt x="816" y="1950"/>
                    <a:pt x="796" y="1791"/>
                  </a:cubicBezTo>
                  <a:cubicBezTo>
                    <a:pt x="736" y="1532"/>
                    <a:pt x="836" y="1413"/>
                    <a:pt x="1095" y="1393"/>
                  </a:cubicBezTo>
                  <a:cubicBezTo>
                    <a:pt x="1015" y="1015"/>
                    <a:pt x="995" y="598"/>
                    <a:pt x="597" y="359"/>
                  </a:cubicBezTo>
                  <a:cubicBezTo>
                    <a:pt x="518" y="319"/>
                    <a:pt x="478" y="259"/>
                    <a:pt x="398" y="220"/>
                  </a:cubicBezTo>
                  <a:cubicBezTo>
                    <a:pt x="319" y="140"/>
                    <a:pt x="319" y="2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1623525" y="1919550"/>
              <a:ext cx="22400" cy="66175"/>
            </a:xfrm>
            <a:custGeom>
              <a:avLst/>
              <a:gdLst/>
              <a:ahLst/>
              <a:cxnLst/>
              <a:rect l="l" t="t" r="r" b="b"/>
              <a:pathLst>
                <a:path w="896" h="2647" extrusionOk="0">
                  <a:moveTo>
                    <a:pt x="41" y="0"/>
                  </a:moveTo>
                  <a:cubicBezTo>
                    <a:pt x="21" y="299"/>
                    <a:pt x="21" y="577"/>
                    <a:pt x="1" y="856"/>
                  </a:cubicBezTo>
                  <a:cubicBezTo>
                    <a:pt x="1" y="935"/>
                    <a:pt x="21" y="975"/>
                    <a:pt x="21" y="1015"/>
                  </a:cubicBezTo>
                  <a:lnTo>
                    <a:pt x="21" y="1094"/>
                  </a:lnTo>
                  <a:lnTo>
                    <a:pt x="21" y="1174"/>
                  </a:lnTo>
                  <a:lnTo>
                    <a:pt x="1" y="1254"/>
                  </a:lnTo>
                  <a:cubicBezTo>
                    <a:pt x="220" y="1731"/>
                    <a:pt x="319" y="2248"/>
                    <a:pt x="697" y="2646"/>
                  </a:cubicBezTo>
                  <a:cubicBezTo>
                    <a:pt x="896" y="2447"/>
                    <a:pt x="856" y="2248"/>
                    <a:pt x="757" y="2049"/>
                  </a:cubicBezTo>
                  <a:cubicBezTo>
                    <a:pt x="617" y="1333"/>
                    <a:pt x="419" y="637"/>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141125" y="1788750"/>
              <a:ext cx="45300" cy="45800"/>
            </a:xfrm>
            <a:custGeom>
              <a:avLst/>
              <a:gdLst/>
              <a:ahLst/>
              <a:cxnLst/>
              <a:rect l="l" t="t" r="r" b="b"/>
              <a:pathLst>
                <a:path w="1812" h="1832" extrusionOk="0">
                  <a:moveTo>
                    <a:pt x="1592" y="1"/>
                  </a:moveTo>
                  <a:cubicBezTo>
                    <a:pt x="916" y="299"/>
                    <a:pt x="478" y="836"/>
                    <a:pt x="61" y="1413"/>
                  </a:cubicBezTo>
                  <a:cubicBezTo>
                    <a:pt x="1" y="1492"/>
                    <a:pt x="1" y="1532"/>
                    <a:pt x="61" y="1592"/>
                  </a:cubicBezTo>
                  <a:cubicBezTo>
                    <a:pt x="73" y="1727"/>
                    <a:pt x="130" y="1831"/>
                    <a:pt x="196" y="1831"/>
                  </a:cubicBezTo>
                  <a:cubicBezTo>
                    <a:pt x="237" y="1831"/>
                    <a:pt x="281" y="1791"/>
                    <a:pt x="319" y="1691"/>
                  </a:cubicBezTo>
                  <a:cubicBezTo>
                    <a:pt x="458" y="1333"/>
                    <a:pt x="697" y="1134"/>
                    <a:pt x="956" y="916"/>
                  </a:cubicBezTo>
                  <a:cubicBezTo>
                    <a:pt x="1214" y="657"/>
                    <a:pt x="1612" y="538"/>
                    <a:pt x="1811" y="219"/>
                  </a:cubicBezTo>
                  <a:cubicBezTo>
                    <a:pt x="1791" y="100"/>
                    <a:pt x="1712" y="2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1319675" y="1603250"/>
              <a:ext cx="28375" cy="42300"/>
            </a:xfrm>
            <a:custGeom>
              <a:avLst/>
              <a:gdLst/>
              <a:ahLst/>
              <a:cxnLst/>
              <a:rect l="l" t="t" r="r" b="b"/>
              <a:pathLst>
                <a:path w="1135" h="1692" extrusionOk="0">
                  <a:moveTo>
                    <a:pt x="299" y="1"/>
                  </a:moveTo>
                  <a:cubicBezTo>
                    <a:pt x="617" y="199"/>
                    <a:pt x="378" y="418"/>
                    <a:pt x="319" y="617"/>
                  </a:cubicBezTo>
                  <a:cubicBezTo>
                    <a:pt x="120" y="856"/>
                    <a:pt x="0" y="1075"/>
                    <a:pt x="140" y="1373"/>
                  </a:cubicBezTo>
                  <a:cubicBezTo>
                    <a:pt x="179" y="1492"/>
                    <a:pt x="219" y="1612"/>
                    <a:pt x="338" y="1691"/>
                  </a:cubicBezTo>
                  <a:cubicBezTo>
                    <a:pt x="518" y="1473"/>
                    <a:pt x="518" y="1174"/>
                    <a:pt x="697" y="1015"/>
                  </a:cubicBezTo>
                  <a:cubicBezTo>
                    <a:pt x="716" y="816"/>
                    <a:pt x="677" y="617"/>
                    <a:pt x="876" y="498"/>
                  </a:cubicBezTo>
                  <a:cubicBezTo>
                    <a:pt x="1035" y="379"/>
                    <a:pt x="1134" y="219"/>
                    <a:pt x="10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1460900" y="1791225"/>
              <a:ext cx="17600" cy="58750"/>
            </a:xfrm>
            <a:custGeom>
              <a:avLst/>
              <a:gdLst/>
              <a:ahLst/>
              <a:cxnLst/>
              <a:rect l="l" t="t" r="r" b="b"/>
              <a:pathLst>
                <a:path w="704" h="2350" extrusionOk="0">
                  <a:moveTo>
                    <a:pt x="61" y="1"/>
                  </a:moveTo>
                  <a:lnTo>
                    <a:pt x="61" y="1"/>
                  </a:lnTo>
                  <a:cubicBezTo>
                    <a:pt x="299" y="836"/>
                    <a:pt x="1" y="1612"/>
                    <a:pt x="299" y="2348"/>
                  </a:cubicBezTo>
                  <a:cubicBezTo>
                    <a:pt x="309" y="2349"/>
                    <a:pt x="318" y="2349"/>
                    <a:pt x="327" y="2349"/>
                  </a:cubicBezTo>
                  <a:cubicBezTo>
                    <a:pt x="703" y="2349"/>
                    <a:pt x="424" y="1948"/>
                    <a:pt x="637" y="1851"/>
                  </a:cubicBezTo>
                  <a:cubicBezTo>
                    <a:pt x="419" y="1453"/>
                    <a:pt x="458" y="1016"/>
                    <a:pt x="458" y="598"/>
                  </a:cubicBezTo>
                  <a:cubicBezTo>
                    <a:pt x="458" y="359"/>
                    <a:pt x="458" y="140"/>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185900" y="1903125"/>
              <a:ext cx="38800" cy="18600"/>
            </a:xfrm>
            <a:custGeom>
              <a:avLst/>
              <a:gdLst/>
              <a:ahLst/>
              <a:cxnLst/>
              <a:rect l="l" t="t" r="r" b="b"/>
              <a:pathLst>
                <a:path w="1552" h="744" extrusionOk="0">
                  <a:moveTo>
                    <a:pt x="159" y="1"/>
                  </a:moveTo>
                  <a:cubicBezTo>
                    <a:pt x="0" y="140"/>
                    <a:pt x="0" y="319"/>
                    <a:pt x="159" y="458"/>
                  </a:cubicBezTo>
                  <a:cubicBezTo>
                    <a:pt x="428" y="650"/>
                    <a:pt x="720" y="743"/>
                    <a:pt x="1027" y="743"/>
                  </a:cubicBezTo>
                  <a:cubicBezTo>
                    <a:pt x="1198" y="743"/>
                    <a:pt x="1374" y="714"/>
                    <a:pt x="1552" y="657"/>
                  </a:cubicBezTo>
                  <a:lnTo>
                    <a:pt x="1552" y="458"/>
                  </a:lnTo>
                  <a:cubicBezTo>
                    <a:pt x="1094" y="299"/>
                    <a:pt x="617"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163525" y="1862850"/>
              <a:ext cx="20400" cy="48275"/>
            </a:xfrm>
            <a:custGeom>
              <a:avLst/>
              <a:gdLst/>
              <a:ahLst/>
              <a:cxnLst/>
              <a:rect l="l" t="t" r="r" b="b"/>
              <a:pathLst>
                <a:path w="816" h="1931" extrusionOk="0">
                  <a:moveTo>
                    <a:pt x="358" y="1"/>
                  </a:moveTo>
                  <a:lnTo>
                    <a:pt x="358" y="1"/>
                  </a:lnTo>
                  <a:cubicBezTo>
                    <a:pt x="80" y="160"/>
                    <a:pt x="298" y="558"/>
                    <a:pt x="0" y="717"/>
                  </a:cubicBezTo>
                  <a:cubicBezTo>
                    <a:pt x="80" y="1214"/>
                    <a:pt x="398" y="1552"/>
                    <a:pt x="716" y="1930"/>
                  </a:cubicBezTo>
                  <a:cubicBezTo>
                    <a:pt x="816" y="1811"/>
                    <a:pt x="816" y="1672"/>
                    <a:pt x="716" y="1532"/>
                  </a:cubicBezTo>
                  <a:cubicBezTo>
                    <a:pt x="756" y="1274"/>
                    <a:pt x="617" y="1075"/>
                    <a:pt x="517" y="876"/>
                  </a:cubicBezTo>
                  <a:cubicBezTo>
                    <a:pt x="219" y="637"/>
                    <a:pt x="418" y="299"/>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1606125" y="1847425"/>
              <a:ext cx="19925" cy="41300"/>
            </a:xfrm>
            <a:custGeom>
              <a:avLst/>
              <a:gdLst/>
              <a:ahLst/>
              <a:cxnLst/>
              <a:rect l="l" t="t" r="r" b="b"/>
              <a:pathLst>
                <a:path w="797" h="1652" extrusionOk="0">
                  <a:moveTo>
                    <a:pt x="299" y="1"/>
                  </a:moveTo>
                  <a:cubicBezTo>
                    <a:pt x="219" y="41"/>
                    <a:pt x="100" y="100"/>
                    <a:pt x="100" y="160"/>
                  </a:cubicBezTo>
                  <a:cubicBezTo>
                    <a:pt x="80" y="478"/>
                    <a:pt x="1" y="836"/>
                    <a:pt x="199" y="1115"/>
                  </a:cubicBezTo>
                  <a:cubicBezTo>
                    <a:pt x="398" y="1274"/>
                    <a:pt x="199" y="1553"/>
                    <a:pt x="418" y="1652"/>
                  </a:cubicBezTo>
                  <a:cubicBezTo>
                    <a:pt x="796" y="1115"/>
                    <a:pt x="378" y="598"/>
                    <a:pt x="418" y="80"/>
                  </a:cubicBezTo>
                  <a:cubicBezTo>
                    <a:pt x="418" y="61"/>
                    <a:pt x="319" y="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1363925" y="1906125"/>
              <a:ext cx="33850" cy="25875"/>
            </a:xfrm>
            <a:custGeom>
              <a:avLst/>
              <a:gdLst/>
              <a:ahLst/>
              <a:cxnLst/>
              <a:rect l="l" t="t" r="r" b="b"/>
              <a:pathLst>
                <a:path w="1354" h="1035" extrusionOk="0">
                  <a:moveTo>
                    <a:pt x="1015" y="0"/>
                  </a:moveTo>
                  <a:cubicBezTo>
                    <a:pt x="697" y="338"/>
                    <a:pt x="339" y="696"/>
                    <a:pt x="1" y="1035"/>
                  </a:cubicBezTo>
                  <a:cubicBezTo>
                    <a:pt x="617" y="1015"/>
                    <a:pt x="1095" y="736"/>
                    <a:pt x="1353" y="179"/>
                  </a:cubicBezTo>
                  <a:cubicBezTo>
                    <a:pt x="1274" y="40"/>
                    <a:pt x="1155"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1297800" y="1793725"/>
              <a:ext cx="49250" cy="16425"/>
            </a:xfrm>
            <a:custGeom>
              <a:avLst/>
              <a:gdLst/>
              <a:ahLst/>
              <a:cxnLst/>
              <a:rect l="l" t="t" r="r" b="b"/>
              <a:pathLst>
                <a:path w="1970" h="657" extrusionOk="0">
                  <a:moveTo>
                    <a:pt x="378" y="0"/>
                  </a:moveTo>
                  <a:cubicBezTo>
                    <a:pt x="279" y="120"/>
                    <a:pt x="80" y="20"/>
                    <a:pt x="0" y="199"/>
                  </a:cubicBezTo>
                  <a:cubicBezTo>
                    <a:pt x="597" y="339"/>
                    <a:pt x="1194" y="518"/>
                    <a:pt x="1790" y="657"/>
                  </a:cubicBezTo>
                  <a:cubicBezTo>
                    <a:pt x="1870" y="617"/>
                    <a:pt x="1969" y="597"/>
                    <a:pt x="1969" y="498"/>
                  </a:cubicBezTo>
                  <a:cubicBezTo>
                    <a:pt x="1472" y="199"/>
                    <a:pt x="915" y="12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1466875" y="1837000"/>
              <a:ext cx="13950" cy="39300"/>
            </a:xfrm>
            <a:custGeom>
              <a:avLst/>
              <a:gdLst/>
              <a:ahLst/>
              <a:cxnLst/>
              <a:rect l="l" t="t" r="r" b="b"/>
              <a:pathLst>
                <a:path w="558" h="1572" extrusionOk="0">
                  <a:moveTo>
                    <a:pt x="379" y="0"/>
                  </a:moveTo>
                  <a:cubicBezTo>
                    <a:pt x="160" y="100"/>
                    <a:pt x="259" y="418"/>
                    <a:pt x="60" y="517"/>
                  </a:cubicBezTo>
                  <a:cubicBezTo>
                    <a:pt x="20" y="875"/>
                    <a:pt x="1" y="1253"/>
                    <a:pt x="199" y="1572"/>
                  </a:cubicBezTo>
                  <a:lnTo>
                    <a:pt x="558" y="1214"/>
                  </a:lnTo>
                  <a:cubicBezTo>
                    <a:pt x="359" y="816"/>
                    <a:pt x="398" y="398"/>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1181425" y="1781150"/>
              <a:ext cx="37325" cy="13100"/>
            </a:xfrm>
            <a:custGeom>
              <a:avLst/>
              <a:gdLst/>
              <a:ahLst/>
              <a:cxnLst/>
              <a:rect l="l" t="t" r="r" b="b"/>
              <a:pathLst>
                <a:path w="1493" h="524" extrusionOk="0">
                  <a:moveTo>
                    <a:pt x="1092" y="0"/>
                  </a:moveTo>
                  <a:cubicBezTo>
                    <a:pt x="693" y="0"/>
                    <a:pt x="339" y="146"/>
                    <a:pt x="0" y="324"/>
                  </a:cubicBezTo>
                  <a:cubicBezTo>
                    <a:pt x="80" y="364"/>
                    <a:pt x="139" y="444"/>
                    <a:pt x="199" y="523"/>
                  </a:cubicBezTo>
                  <a:cubicBezTo>
                    <a:pt x="520" y="371"/>
                    <a:pt x="855" y="320"/>
                    <a:pt x="1204" y="320"/>
                  </a:cubicBezTo>
                  <a:cubicBezTo>
                    <a:pt x="1267" y="320"/>
                    <a:pt x="1329" y="321"/>
                    <a:pt x="1393" y="324"/>
                  </a:cubicBezTo>
                  <a:cubicBezTo>
                    <a:pt x="1492" y="125"/>
                    <a:pt x="1353" y="66"/>
                    <a:pt x="1233" y="6"/>
                  </a:cubicBezTo>
                  <a:cubicBezTo>
                    <a:pt x="1186" y="2"/>
                    <a:pt x="1139" y="0"/>
                    <a:pt x="10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1263475" y="1791175"/>
              <a:ext cx="43775" cy="11025"/>
            </a:xfrm>
            <a:custGeom>
              <a:avLst/>
              <a:gdLst/>
              <a:ahLst/>
              <a:cxnLst/>
              <a:rect l="l" t="t" r="r" b="b"/>
              <a:pathLst>
                <a:path w="1751" h="441" extrusionOk="0">
                  <a:moveTo>
                    <a:pt x="1311" y="1"/>
                  </a:moveTo>
                  <a:cubicBezTo>
                    <a:pt x="1016" y="1"/>
                    <a:pt x="718" y="104"/>
                    <a:pt x="412" y="104"/>
                  </a:cubicBezTo>
                  <a:cubicBezTo>
                    <a:pt x="394" y="104"/>
                    <a:pt x="377" y="103"/>
                    <a:pt x="359" y="102"/>
                  </a:cubicBezTo>
                  <a:lnTo>
                    <a:pt x="0" y="441"/>
                  </a:lnTo>
                  <a:cubicBezTo>
                    <a:pt x="478" y="401"/>
                    <a:pt x="935" y="341"/>
                    <a:pt x="1373" y="301"/>
                  </a:cubicBezTo>
                  <a:cubicBezTo>
                    <a:pt x="1492" y="262"/>
                    <a:pt x="1671" y="242"/>
                    <a:pt x="1751" y="102"/>
                  </a:cubicBezTo>
                  <a:cubicBezTo>
                    <a:pt x="1605" y="26"/>
                    <a:pt x="1458" y="1"/>
                    <a:pt x="13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296300" y="1618175"/>
              <a:ext cx="31850" cy="18925"/>
            </a:xfrm>
            <a:custGeom>
              <a:avLst/>
              <a:gdLst/>
              <a:ahLst/>
              <a:cxnLst/>
              <a:rect l="l" t="t" r="r" b="b"/>
              <a:pathLst>
                <a:path w="1274" h="757" extrusionOk="0">
                  <a:moveTo>
                    <a:pt x="1273" y="0"/>
                  </a:moveTo>
                  <a:lnTo>
                    <a:pt x="1273" y="0"/>
                  </a:lnTo>
                  <a:cubicBezTo>
                    <a:pt x="876" y="20"/>
                    <a:pt x="478" y="60"/>
                    <a:pt x="0" y="80"/>
                  </a:cubicBezTo>
                  <a:cubicBezTo>
                    <a:pt x="378" y="378"/>
                    <a:pt x="955" y="179"/>
                    <a:pt x="975" y="756"/>
                  </a:cubicBezTo>
                  <a:lnTo>
                    <a:pt x="1114" y="756"/>
                  </a:lnTo>
                  <a:cubicBezTo>
                    <a:pt x="1154" y="498"/>
                    <a:pt x="1234" y="259"/>
                    <a:pt x="127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1172950" y="1597575"/>
              <a:ext cx="39825" cy="13900"/>
            </a:xfrm>
            <a:custGeom>
              <a:avLst/>
              <a:gdLst/>
              <a:ahLst/>
              <a:cxnLst/>
              <a:rect l="l" t="t" r="r" b="b"/>
              <a:pathLst>
                <a:path w="1593" h="556" extrusionOk="0">
                  <a:moveTo>
                    <a:pt x="1091" y="0"/>
                  </a:moveTo>
                  <a:cubicBezTo>
                    <a:pt x="1072" y="0"/>
                    <a:pt x="1053" y="3"/>
                    <a:pt x="1035" y="9"/>
                  </a:cubicBezTo>
                  <a:cubicBezTo>
                    <a:pt x="951" y="194"/>
                    <a:pt x="782" y="208"/>
                    <a:pt x="623" y="208"/>
                  </a:cubicBezTo>
                  <a:cubicBezTo>
                    <a:pt x="594" y="208"/>
                    <a:pt x="566" y="208"/>
                    <a:pt x="538" y="208"/>
                  </a:cubicBezTo>
                  <a:cubicBezTo>
                    <a:pt x="485" y="208"/>
                    <a:pt x="431" y="205"/>
                    <a:pt x="377" y="205"/>
                  </a:cubicBezTo>
                  <a:cubicBezTo>
                    <a:pt x="230" y="205"/>
                    <a:pt x="89" y="226"/>
                    <a:pt x="1" y="387"/>
                  </a:cubicBezTo>
                  <a:cubicBezTo>
                    <a:pt x="79" y="445"/>
                    <a:pt x="171" y="459"/>
                    <a:pt x="268" y="459"/>
                  </a:cubicBezTo>
                  <a:cubicBezTo>
                    <a:pt x="360" y="459"/>
                    <a:pt x="455" y="447"/>
                    <a:pt x="548" y="447"/>
                  </a:cubicBezTo>
                  <a:cubicBezTo>
                    <a:pt x="660" y="447"/>
                    <a:pt x="768" y="465"/>
                    <a:pt x="856" y="546"/>
                  </a:cubicBezTo>
                  <a:cubicBezTo>
                    <a:pt x="926" y="552"/>
                    <a:pt x="995" y="556"/>
                    <a:pt x="1064" y="556"/>
                  </a:cubicBezTo>
                  <a:cubicBezTo>
                    <a:pt x="1235" y="556"/>
                    <a:pt x="1409" y="531"/>
                    <a:pt x="1592" y="446"/>
                  </a:cubicBezTo>
                  <a:cubicBezTo>
                    <a:pt x="1354" y="387"/>
                    <a:pt x="1195" y="287"/>
                    <a:pt x="1214" y="29"/>
                  </a:cubicBezTo>
                  <a:cubicBezTo>
                    <a:pt x="1186" y="15"/>
                    <a:pt x="1138" y="0"/>
                    <a:pt x="10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1672775" y="1952875"/>
              <a:ext cx="15925" cy="29850"/>
            </a:xfrm>
            <a:custGeom>
              <a:avLst/>
              <a:gdLst/>
              <a:ahLst/>
              <a:cxnLst/>
              <a:rect l="l" t="t" r="r" b="b"/>
              <a:pathLst>
                <a:path w="637" h="1194" extrusionOk="0">
                  <a:moveTo>
                    <a:pt x="211" y="1"/>
                  </a:moveTo>
                  <a:cubicBezTo>
                    <a:pt x="111" y="1"/>
                    <a:pt x="61" y="127"/>
                    <a:pt x="0" y="219"/>
                  </a:cubicBezTo>
                  <a:cubicBezTo>
                    <a:pt x="159" y="458"/>
                    <a:pt x="100" y="816"/>
                    <a:pt x="239" y="1194"/>
                  </a:cubicBezTo>
                  <a:cubicBezTo>
                    <a:pt x="497" y="756"/>
                    <a:pt x="637" y="418"/>
                    <a:pt x="318" y="40"/>
                  </a:cubicBezTo>
                  <a:cubicBezTo>
                    <a:pt x="277" y="12"/>
                    <a:pt x="242" y="1"/>
                    <a:pt x="2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1432075" y="1819075"/>
              <a:ext cx="10450" cy="32725"/>
            </a:xfrm>
            <a:custGeom>
              <a:avLst/>
              <a:gdLst/>
              <a:ahLst/>
              <a:cxnLst/>
              <a:rect l="l" t="t" r="r" b="b"/>
              <a:pathLst>
                <a:path w="418" h="1309" extrusionOk="0">
                  <a:moveTo>
                    <a:pt x="0" y="1"/>
                  </a:moveTo>
                  <a:lnTo>
                    <a:pt x="0" y="1"/>
                  </a:lnTo>
                  <a:cubicBezTo>
                    <a:pt x="20" y="419"/>
                    <a:pt x="60" y="817"/>
                    <a:pt x="80" y="1234"/>
                  </a:cubicBezTo>
                  <a:cubicBezTo>
                    <a:pt x="129" y="1284"/>
                    <a:pt x="179" y="1309"/>
                    <a:pt x="229" y="1309"/>
                  </a:cubicBezTo>
                  <a:cubicBezTo>
                    <a:pt x="279" y="1309"/>
                    <a:pt x="328" y="1284"/>
                    <a:pt x="378" y="1234"/>
                  </a:cubicBezTo>
                  <a:cubicBezTo>
                    <a:pt x="418" y="797"/>
                    <a:pt x="318" y="379"/>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1389800" y="1888700"/>
              <a:ext cx="17925" cy="21925"/>
            </a:xfrm>
            <a:custGeom>
              <a:avLst/>
              <a:gdLst/>
              <a:ahLst/>
              <a:cxnLst/>
              <a:rect l="l" t="t" r="r" b="b"/>
              <a:pathLst>
                <a:path w="717" h="877" extrusionOk="0">
                  <a:moveTo>
                    <a:pt x="517" y="1"/>
                  </a:moveTo>
                  <a:cubicBezTo>
                    <a:pt x="219" y="140"/>
                    <a:pt x="159" y="439"/>
                    <a:pt x="0" y="697"/>
                  </a:cubicBezTo>
                  <a:cubicBezTo>
                    <a:pt x="80" y="836"/>
                    <a:pt x="199" y="876"/>
                    <a:pt x="358" y="876"/>
                  </a:cubicBezTo>
                  <a:cubicBezTo>
                    <a:pt x="458" y="638"/>
                    <a:pt x="716" y="498"/>
                    <a:pt x="716" y="200"/>
                  </a:cubicBezTo>
                  <a:lnTo>
                    <a:pt x="51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2080575" y="2088625"/>
              <a:ext cx="18425" cy="34350"/>
            </a:xfrm>
            <a:custGeom>
              <a:avLst/>
              <a:gdLst/>
              <a:ahLst/>
              <a:cxnLst/>
              <a:rect l="l" t="t" r="r" b="b"/>
              <a:pathLst>
                <a:path w="737" h="1374" extrusionOk="0">
                  <a:moveTo>
                    <a:pt x="179" y="1"/>
                  </a:moveTo>
                  <a:cubicBezTo>
                    <a:pt x="179" y="160"/>
                    <a:pt x="139" y="279"/>
                    <a:pt x="0" y="359"/>
                  </a:cubicBezTo>
                  <a:cubicBezTo>
                    <a:pt x="100" y="737"/>
                    <a:pt x="497" y="976"/>
                    <a:pt x="517" y="1373"/>
                  </a:cubicBezTo>
                  <a:cubicBezTo>
                    <a:pt x="696" y="1274"/>
                    <a:pt x="736" y="1095"/>
                    <a:pt x="637" y="956"/>
                  </a:cubicBezTo>
                  <a:cubicBezTo>
                    <a:pt x="458" y="657"/>
                    <a:pt x="418" y="27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1681225" y="1653475"/>
              <a:ext cx="16425" cy="28375"/>
            </a:xfrm>
            <a:custGeom>
              <a:avLst/>
              <a:gdLst/>
              <a:ahLst/>
              <a:cxnLst/>
              <a:rect l="l" t="t" r="r" b="b"/>
              <a:pathLst>
                <a:path w="657" h="1135" extrusionOk="0">
                  <a:moveTo>
                    <a:pt x="299" y="1"/>
                  </a:moveTo>
                  <a:cubicBezTo>
                    <a:pt x="179" y="100"/>
                    <a:pt x="159" y="239"/>
                    <a:pt x="159" y="379"/>
                  </a:cubicBezTo>
                  <a:cubicBezTo>
                    <a:pt x="60" y="558"/>
                    <a:pt x="0" y="737"/>
                    <a:pt x="159" y="896"/>
                  </a:cubicBezTo>
                  <a:cubicBezTo>
                    <a:pt x="239" y="975"/>
                    <a:pt x="279" y="1055"/>
                    <a:pt x="358" y="1135"/>
                  </a:cubicBezTo>
                  <a:cubicBezTo>
                    <a:pt x="557" y="916"/>
                    <a:pt x="657" y="677"/>
                    <a:pt x="657" y="379"/>
                  </a:cubicBezTo>
                  <a:cubicBezTo>
                    <a:pt x="478" y="299"/>
                    <a:pt x="378" y="1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1640950" y="1970775"/>
              <a:ext cx="16925" cy="28375"/>
            </a:xfrm>
            <a:custGeom>
              <a:avLst/>
              <a:gdLst/>
              <a:ahLst/>
              <a:cxnLst/>
              <a:rect l="l" t="t" r="r" b="b"/>
              <a:pathLst>
                <a:path w="677" h="1135" extrusionOk="0">
                  <a:moveTo>
                    <a:pt x="20" y="0"/>
                  </a:moveTo>
                  <a:cubicBezTo>
                    <a:pt x="20" y="199"/>
                    <a:pt x="0" y="398"/>
                    <a:pt x="0" y="597"/>
                  </a:cubicBezTo>
                  <a:cubicBezTo>
                    <a:pt x="80" y="876"/>
                    <a:pt x="318" y="935"/>
                    <a:pt x="517" y="1094"/>
                  </a:cubicBezTo>
                  <a:lnTo>
                    <a:pt x="577" y="1134"/>
                  </a:lnTo>
                  <a:cubicBezTo>
                    <a:pt x="617" y="1134"/>
                    <a:pt x="656" y="1114"/>
                    <a:pt x="676" y="1074"/>
                  </a:cubicBezTo>
                  <a:cubicBezTo>
                    <a:pt x="398" y="776"/>
                    <a:pt x="438"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1350000" y="1811125"/>
              <a:ext cx="21425" cy="22900"/>
            </a:xfrm>
            <a:custGeom>
              <a:avLst/>
              <a:gdLst/>
              <a:ahLst/>
              <a:cxnLst/>
              <a:rect l="l" t="t" r="r" b="b"/>
              <a:pathLst>
                <a:path w="857" h="916" extrusionOk="0">
                  <a:moveTo>
                    <a:pt x="180" y="1"/>
                  </a:moveTo>
                  <a:cubicBezTo>
                    <a:pt x="100" y="40"/>
                    <a:pt x="1" y="60"/>
                    <a:pt x="1" y="160"/>
                  </a:cubicBezTo>
                  <a:cubicBezTo>
                    <a:pt x="279" y="359"/>
                    <a:pt x="319" y="757"/>
                    <a:pt x="677" y="916"/>
                  </a:cubicBezTo>
                  <a:cubicBezTo>
                    <a:pt x="856" y="399"/>
                    <a:pt x="419" y="239"/>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648400" y="1997625"/>
              <a:ext cx="18925" cy="30850"/>
            </a:xfrm>
            <a:custGeom>
              <a:avLst/>
              <a:gdLst/>
              <a:ahLst/>
              <a:cxnLst/>
              <a:rect l="l" t="t" r="r" b="b"/>
              <a:pathLst>
                <a:path w="757" h="1234" extrusionOk="0">
                  <a:moveTo>
                    <a:pt x="259" y="0"/>
                  </a:moveTo>
                  <a:cubicBezTo>
                    <a:pt x="140" y="160"/>
                    <a:pt x="0" y="359"/>
                    <a:pt x="199" y="518"/>
                  </a:cubicBezTo>
                  <a:cubicBezTo>
                    <a:pt x="458" y="717"/>
                    <a:pt x="378" y="1055"/>
                    <a:pt x="597" y="1234"/>
                  </a:cubicBezTo>
                  <a:cubicBezTo>
                    <a:pt x="617" y="1055"/>
                    <a:pt x="577" y="856"/>
                    <a:pt x="756" y="717"/>
                  </a:cubicBezTo>
                  <a:cubicBezTo>
                    <a:pt x="577" y="498"/>
                    <a:pt x="478" y="259"/>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1431075" y="1849925"/>
              <a:ext cx="11450" cy="26375"/>
            </a:xfrm>
            <a:custGeom>
              <a:avLst/>
              <a:gdLst/>
              <a:ahLst/>
              <a:cxnLst/>
              <a:rect l="l" t="t" r="r" b="b"/>
              <a:pathLst>
                <a:path w="458" h="1055" extrusionOk="0">
                  <a:moveTo>
                    <a:pt x="120" y="0"/>
                  </a:moveTo>
                  <a:cubicBezTo>
                    <a:pt x="100" y="358"/>
                    <a:pt x="0" y="736"/>
                    <a:pt x="259" y="1055"/>
                  </a:cubicBezTo>
                  <a:cubicBezTo>
                    <a:pt x="418" y="975"/>
                    <a:pt x="338" y="776"/>
                    <a:pt x="458" y="677"/>
                  </a:cubicBezTo>
                  <a:cubicBezTo>
                    <a:pt x="458" y="458"/>
                    <a:pt x="438" y="239"/>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1607625" y="1875275"/>
              <a:ext cx="12450" cy="30875"/>
            </a:xfrm>
            <a:custGeom>
              <a:avLst/>
              <a:gdLst/>
              <a:ahLst/>
              <a:cxnLst/>
              <a:rect l="l" t="t" r="r" b="b"/>
              <a:pathLst>
                <a:path w="498" h="1235" extrusionOk="0">
                  <a:moveTo>
                    <a:pt x="139" y="1"/>
                  </a:moveTo>
                  <a:cubicBezTo>
                    <a:pt x="120" y="240"/>
                    <a:pt x="120" y="478"/>
                    <a:pt x="60" y="677"/>
                  </a:cubicBezTo>
                  <a:cubicBezTo>
                    <a:pt x="0" y="956"/>
                    <a:pt x="100" y="1135"/>
                    <a:pt x="338" y="1234"/>
                  </a:cubicBezTo>
                  <a:cubicBezTo>
                    <a:pt x="338" y="996"/>
                    <a:pt x="498" y="777"/>
                    <a:pt x="358" y="558"/>
                  </a:cubicBezTo>
                  <a:cubicBezTo>
                    <a:pt x="318" y="359"/>
                    <a:pt x="358" y="140"/>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1667300" y="1936450"/>
              <a:ext cx="13950" cy="21425"/>
            </a:xfrm>
            <a:custGeom>
              <a:avLst/>
              <a:gdLst/>
              <a:ahLst/>
              <a:cxnLst/>
              <a:rect l="l" t="t" r="r" b="b"/>
              <a:pathLst>
                <a:path w="558" h="857" extrusionOk="0">
                  <a:moveTo>
                    <a:pt x="0" y="1"/>
                  </a:moveTo>
                  <a:cubicBezTo>
                    <a:pt x="159" y="259"/>
                    <a:pt x="159" y="558"/>
                    <a:pt x="199" y="856"/>
                  </a:cubicBezTo>
                  <a:cubicBezTo>
                    <a:pt x="319" y="796"/>
                    <a:pt x="418" y="757"/>
                    <a:pt x="537" y="697"/>
                  </a:cubicBezTo>
                  <a:cubicBezTo>
                    <a:pt x="557" y="458"/>
                    <a:pt x="498" y="219"/>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1652875" y="1811125"/>
              <a:ext cx="11450" cy="23275"/>
            </a:xfrm>
            <a:custGeom>
              <a:avLst/>
              <a:gdLst/>
              <a:ahLst/>
              <a:cxnLst/>
              <a:rect l="l" t="t" r="r" b="b"/>
              <a:pathLst>
                <a:path w="458" h="931" extrusionOk="0">
                  <a:moveTo>
                    <a:pt x="80" y="1"/>
                  </a:moveTo>
                  <a:cubicBezTo>
                    <a:pt x="0" y="259"/>
                    <a:pt x="40" y="558"/>
                    <a:pt x="100" y="856"/>
                  </a:cubicBezTo>
                  <a:cubicBezTo>
                    <a:pt x="150" y="906"/>
                    <a:pt x="204" y="931"/>
                    <a:pt x="259" y="931"/>
                  </a:cubicBezTo>
                  <a:cubicBezTo>
                    <a:pt x="314" y="931"/>
                    <a:pt x="368" y="906"/>
                    <a:pt x="418" y="856"/>
                  </a:cubicBezTo>
                  <a:cubicBezTo>
                    <a:pt x="458" y="538"/>
                    <a:pt x="418" y="259"/>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1614175" y="1905025"/>
              <a:ext cx="15675" cy="14075"/>
            </a:xfrm>
            <a:custGeom>
              <a:avLst/>
              <a:gdLst/>
              <a:ahLst/>
              <a:cxnLst/>
              <a:rect l="l" t="t" r="r" b="b"/>
              <a:pathLst>
                <a:path w="627" h="563" extrusionOk="0">
                  <a:moveTo>
                    <a:pt x="300" y="1"/>
                  </a:moveTo>
                  <a:cubicBezTo>
                    <a:pt x="242" y="1"/>
                    <a:pt x="163" y="14"/>
                    <a:pt x="56" y="44"/>
                  </a:cubicBezTo>
                  <a:cubicBezTo>
                    <a:pt x="56" y="275"/>
                    <a:pt x="1" y="562"/>
                    <a:pt x="358" y="562"/>
                  </a:cubicBezTo>
                  <a:cubicBezTo>
                    <a:pt x="370" y="562"/>
                    <a:pt x="382" y="562"/>
                    <a:pt x="395" y="561"/>
                  </a:cubicBezTo>
                  <a:cubicBezTo>
                    <a:pt x="310" y="410"/>
                    <a:pt x="626"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1673275" y="1662925"/>
              <a:ext cx="11950" cy="22400"/>
            </a:xfrm>
            <a:custGeom>
              <a:avLst/>
              <a:gdLst/>
              <a:ahLst/>
              <a:cxnLst/>
              <a:rect l="l" t="t" r="r" b="b"/>
              <a:pathLst>
                <a:path w="478" h="896" extrusionOk="0">
                  <a:moveTo>
                    <a:pt x="477" y="1"/>
                  </a:moveTo>
                  <a:cubicBezTo>
                    <a:pt x="219" y="259"/>
                    <a:pt x="99" y="558"/>
                    <a:pt x="0" y="896"/>
                  </a:cubicBezTo>
                  <a:cubicBezTo>
                    <a:pt x="119" y="876"/>
                    <a:pt x="259" y="836"/>
                    <a:pt x="318" y="697"/>
                  </a:cubicBezTo>
                  <a:cubicBezTo>
                    <a:pt x="378" y="617"/>
                    <a:pt x="418" y="578"/>
                    <a:pt x="477" y="518"/>
                  </a:cubicBezTo>
                  <a:lnTo>
                    <a:pt x="4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1488250" y="1932975"/>
              <a:ext cx="10475" cy="14050"/>
            </a:xfrm>
            <a:custGeom>
              <a:avLst/>
              <a:gdLst/>
              <a:ahLst/>
              <a:cxnLst/>
              <a:rect l="l" t="t" r="r" b="b"/>
              <a:pathLst>
                <a:path w="419" h="562" extrusionOk="0">
                  <a:moveTo>
                    <a:pt x="220" y="0"/>
                  </a:moveTo>
                  <a:cubicBezTo>
                    <a:pt x="41" y="140"/>
                    <a:pt x="1" y="339"/>
                    <a:pt x="120" y="518"/>
                  </a:cubicBezTo>
                  <a:cubicBezTo>
                    <a:pt x="133" y="550"/>
                    <a:pt x="158" y="561"/>
                    <a:pt x="190" y="561"/>
                  </a:cubicBezTo>
                  <a:cubicBezTo>
                    <a:pt x="257" y="561"/>
                    <a:pt x="351" y="511"/>
                    <a:pt x="419" y="498"/>
                  </a:cubicBezTo>
                  <a:cubicBezTo>
                    <a:pt x="419" y="299"/>
                    <a:pt x="419" y="10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1181425" y="1900150"/>
              <a:ext cx="8475" cy="14700"/>
            </a:xfrm>
            <a:custGeom>
              <a:avLst/>
              <a:gdLst/>
              <a:ahLst/>
              <a:cxnLst/>
              <a:rect l="l" t="t" r="r" b="b"/>
              <a:pathLst>
                <a:path w="339" h="588" extrusionOk="0">
                  <a:moveTo>
                    <a:pt x="0" y="1"/>
                  </a:moveTo>
                  <a:lnTo>
                    <a:pt x="0" y="418"/>
                  </a:lnTo>
                  <a:cubicBezTo>
                    <a:pt x="66" y="516"/>
                    <a:pt x="158" y="588"/>
                    <a:pt x="266" y="588"/>
                  </a:cubicBezTo>
                  <a:cubicBezTo>
                    <a:pt x="290" y="588"/>
                    <a:pt x="314" y="584"/>
                    <a:pt x="338" y="577"/>
                  </a:cubicBezTo>
                  <a:lnTo>
                    <a:pt x="338" y="100"/>
                  </a:lnTo>
                  <a:cubicBezTo>
                    <a:pt x="239" y="80"/>
                    <a:pt x="10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1171350" y="1606225"/>
              <a:ext cx="23025" cy="4725"/>
            </a:xfrm>
            <a:custGeom>
              <a:avLst/>
              <a:gdLst/>
              <a:ahLst/>
              <a:cxnLst/>
              <a:rect l="l" t="t" r="r" b="b"/>
              <a:pathLst>
                <a:path w="921" h="189" extrusionOk="0">
                  <a:moveTo>
                    <a:pt x="515" y="1"/>
                  </a:moveTo>
                  <a:cubicBezTo>
                    <a:pt x="417" y="1"/>
                    <a:pt x="316" y="14"/>
                    <a:pt x="215" y="14"/>
                  </a:cubicBezTo>
                  <a:cubicBezTo>
                    <a:pt x="165" y="14"/>
                    <a:pt x="115" y="11"/>
                    <a:pt x="65" y="1"/>
                  </a:cubicBezTo>
                  <a:lnTo>
                    <a:pt x="65" y="1"/>
                  </a:lnTo>
                  <a:cubicBezTo>
                    <a:pt x="1" y="145"/>
                    <a:pt x="66" y="186"/>
                    <a:pt x="146" y="186"/>
                  </a:cubicBezTo>
                  <a:cubicBezTo>
                    <a:pt x="165" y="186"/>
                    <a:pt x="185" y="184"/>
                    <a:pt x="204" y="180"/>
                  </a:cubicBezTo>
                  <a:cubicBezTo>
                    <a:pt x="290" y="187"/>
                    <a:pt x="372" y="189"/>
                    <a:pt x="452" y="189"/>
                  </a:cubicBezTo>
                  <a:cubicBezTo>
                    <a:pt x="611" y="189"/>
                    <a:pt x="761" y="180"/>
                    <a:pt x="920" y="180"/>
                  </a:cubicBezTo>
                  <a:cubicBezTo>
                    <a:pt x="801" y="31"/>
                    <a:pt x="662"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1211250" y="1778100"/>
              <a:ext cx="13700" cy="10675"/>
            </a:xfrm>
            <a:custGeom>
              <a:avLst/>
              <a:gdLst/>
              <a:ahLst/>
              <a:cxnLst/>
              <a:rect l="l" t="t" r="r" b="b"/>
              <a:pathLst>
                <a:path w="548" h="427" extrusionOk="0">
                  <a:moveTo>
                    <a:pt x="290" y="0"/>
                  </a:moveTo>
                  <a:cubicBezTo>
                    <a:pt x="200" y="0"/>
                    <a:pt x="98" y="56"/>
                    <a:pt x="1" y="88"/>
                  </a:cubicBezTo>
                  <a:cubicBezTo>
                    <a:pt x="60" y="228"/>
                    <a:pt x="140" y="327"/>
                    <a:pt x="180" y="427"/>
                  </a:cubicBezTo>
                  <a:cubicBezTo>
                    <a:pt x="197" y="427"/>
                    <a:pt x="216" y="427"/>
                    <a:pt x="236" y="427"/>
                  </a:cubicBezTo>
                  <a:cubicBezTo>
                    <a:pt x="374" y="427"/>
                    <a:pt x="548" y="412"/>
                    <a:pt x="478" y="168"/>
                  </a:cubicBezTo>
                  <a:cubicBezTo>
                    <a:pt x="433" y="40"/>
                    <a:pt x="366"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1653875" y="1832525"/>
              <a:ext cx="11450" cy="16925"/>
            </a:xfrm>
            <a:custGeom>
              <a:avLst/>
              <a:gdLst/>
              <a:ahLst/>
              <a:cxnLst/>
              <a:rect l="l" t="t" r="r" b="b"/>
              <a:pathLst>
                <a:path w="458" h="677" extrusionOk="0">
                  <a:moveTo>
                    <a:pt x="40" y="0"/>
                  </a:moveTo>
                  <a:cubicBezTo>
                    <a:pt x="40" y="60"/>
                    <a:pt x="40" y="100"/>
                    <a:pt x="0" y="179"/>
                  </a:cubicBezTo>
                  <a:cubicBezTo>
                    <a:pt x="139" y="338"/>
                    <a:pt x="0" y="557"/>
                    <a:pt x="179" y="676"/>
                  </a:cubicBezTo>
                  <a:cubicBezTo>
                    <a:pt x="458" y="497"/>
                    <a:pt x="338" y="21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1158050" y="1858375"/>
              <a:ext cx="5975" cy="21400"/>
            </a:xfrm>
            <a:custGeom>
              <a:avLst/>
              <a:gdLst/>
              <a:ahLst/>
              <a:cxnLst/>
              <a:rect l="l" t="t" r="r" b="b"/>
              <a:pathLst>
                <a:path w="239" h="856" extrusionOk="0">
                  <a:moveTo>
                    <a:pt x="239" y="1"/>
                  </a:moveTo>
                  <a:cubicBezTo>
                    <a:pt x="0" y="299"/>
                    <a:pt x="20" y="597"/>
                    <a:pt x="239" y="856"/>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1311725" y="1902475"/>
              <a:ext cx="14925" cy="8150"/>
            </a:xfrm>
            <a:custGeom>
              <a:avLst/>
              <a:gdLst/>
              <a:ahLst/>
              <a:cxnLst/>
              <a:rect l="l" t="t" r="r" b="b"/>
              <a:pathLst>
                <a:path w="597" h="326" extrusionOk="0">
                  <a:moveTo>
                    <a:pt x="410" y="0"/>
                  </a:moveTo>
                  <a:cubicBezTo>
                    <a:pt x="260" y="0"/>
                    <a:pt x="151" y="132"/>
                    <a:pt x="20" y="146"/>
                  </a:cubicBezTo>
                  <a:cubicBezTo>
                    <a:pt x="0" y="186"/>
                    <a:pt x="0" y="266"/>
                    <a:pt x="0" y="325"/>
                  </a:cubicBezTo>
                  <a:cubicBezTo>
                    <a:pt x="219" y="325"/>
                    <a:pt x="438" y="246"/>
                    <a:pt x="597" y="67"/>
                  </a:cubicBezTo>
                  <a:cubicBezTo>
                    <a:pt x="527" y="18"/>
                    <a:pt x="466" y="0"/>
                    <a:pt x="4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1212250" y="1590775"/>
              <a:ext cx="9975" cy="7525"/>
            </a:xfrm>
            <a:custGeom>
              <a:avLst/>
              <a:gdLst/>
              <a:ahLst/>
              <a:cxnLst/>
              <a:rect l="l" t="t" r="r" b="b"/>
              <a:pathLst>
                <a:path w="399" h="301" extrusionOk="0">
                  <a:moveTo>
                    <a:pt x="187" y="0"/>
                  </a:moveTo>
                  <a:cubicBezTo>
                    <a:pt x="38" y="0"/>
                    <a:pt x="19" y="132"/>
                    <a:pt x="0" y="281"/>
                  </a:cubicBezTo>
                  <a:cubicBezTo>
                    <a:pt x="20" y="301"/>
                    <a:pt x="60" y="301"/>
                    <a:pt x="120" y="301"/>
                  </a:cubicBezTo>
                  <a:cubicBezTo>
                    <a:pt x="219" y="281"/>
                    <a:pt x="359" y="301"/>
                    <a:pt x="359" y="161"/>
                  </a:cubicBezTo>
                  <a:cubicBezTo>
                    <a:pt x="398" y="102"/>
                    <a:pt x="259" y="2"/>
                    <a:pt x="219" y="2"/>
                  </a:cubicBezTo>
                  <a:cubicBezTo>
                    <a:pt x="208" y="1"/>
                    <a:pt x="197" y="0"/>
                    <a:pt x="1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1342050" y="1806150"/>
              <a:ext cx="12450" cy="9975"/>
            </a:xfrm>
            <a:custGeom>
              <a:avLst/>
              <a:gdLst/>
              <a:ahLst/>
              <a:cxnLst/>
              <a:rect l="l" t="t" r="r" b="b"/>
              <a:pathLst>
                <a:path w="498" h="399" extrusionOk="0">
                  <a:moveTo>
                    <a:pt x="199" y="1"/>
                  </a:moveTo>
                  <a:cubicBezTo>
                    <a:pt x="120" y="41"/>
                    <a:pt x="80" y="120"/>
                    <a:pt x="0" y="160"/>
                  </a:cubicBezTo>
                  <a:cubicBezTo>
                    <a:pt x="120" y="239"/>
                    <a:pt x="219" y="319"/>
                    <a:pt x="319" y="399"/>
                  </a:cubicBezTo>
                  <a:cubicBezTo>
                    <a:pt x="378" y="319"/>
                    <a:pt x="438" y="259"/>
                    <a:pt x="498" y="200"/>
                  </a:cubicBezTo>
                  <a:cubicBezTo>
                    <a:pt x="398" y="120"/>
                    <a:pt x="299" y="6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1651875" y="1837000"/>
              <a:ext cx="7975" cy="12950"/>
            </a:xfrm>
            <a:custGeom>
              <a:avLst/>
              <a:gdLst/>
              <a:ahLst/>
              <a:cxnLst/>
              <a:rect l="l" t="t" r="r" b="b"/>
              <a:pathLst>
                <a:path w="319" h="518" extrusionOk="0">
                  <a:moveTo>
                    <a:pt x="120" y="0"/>
                  </a:moveTo>
                  <a:cubicBezTo>
                    <a:pt x="1" y="179"/>
                    <a:pt x="1" y="358"/>
                    <a:pt x="120" y="517"/>
                  </a:cubicBezTo>
                  <a:cubicBezTo>
                    <a:pt x="160" y="517"/>
                    <a:pt x="239" y="497"/>
                    <a:pt x="279" y="497"/>
                  </a:cubicBezTo>
                  <a:cubicBezTo>
                    <a:pt x="279" y="318"/>
                    <a:pt x="319" y="119"/>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1437025" y="1866825"/>
              <a:ext cx="5500" cy="12950"/>
            </a:xfrm>
            <a:custGeom>
              <a:avLst/>
              <a:gdLst/>
              <a:ahLst/>
              <a:cxnLst/>
              <a:rect l="l" t="t" r="r" b="b"/>
              <a:pathLst>
                <a:path w="220" h="518" extrusionOk="0">
                  <a:moveTo>
                    <a:pt x="200" y="1"/>
                  </a:moveTo>
                  <a:cubicBezTo>
                    <a:pt x="61" y="80"/>
                    <a:pt x="21" y="220"/>
                    <a:pt x="1" y="379"/>
                  </a:cubicBezTo>
                  <a:cubicBezTo>
                    <a:pt x="1" y="418"/>
                    <a:pt x="21" y="478"/>
                    <a:pt x="41" y="518"/>
                  </a:cubicBezTo>
                  <a:cubicBezTo>
                    <a:pt x="180" y="418"/>
                    <a:pt x="180" y="279"/>
                    <a:pt x="220" y="160"/>
                  </a:cubicBezTo>
                  <a:cubicBezTo>
                    <a:pt x="220" y="100"/>
                    <a:pt x="220" y="6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1661325" y="1871800"/>
              <a:ext cx="6000" cy="7975"/>
            </a:xfrm>
            <a:custGeom>
              <a:avLst/>
              <a:gdLst/>
              <a:ahLst/>
              <a:cxnLst/>
              <a:rect l="l" t="t" r="r" b="b"/>
              <a:pathLst>
                <a:path w="240" h="319" extrusionOk="0">
                  <a:moveTo>
                    <a:pt x="200" y="1"/>
                  </a:moveTo>
                  <a:cubicBezTo>
                    <a:pt x="120" y="21"/>
                    <a:pt x="1" y="1"/>
                    <a:pt x="1" y="100"/>
                  </a:cubicBezTo>
                  <a:cubicBezTo>
                    <a:pt x="1" y="219"/>
                    <a:pt x="120" y="279"/>
                    <a:pt x="239" y="319"/>
                  </a:cubicBezTo>
                  <a:cubicBezTo>
                    <a:pt x="239" y="219"/>
                    <a:pt x="239"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1620050" y="1939450"/>
              <a:ext cx="6500" cy="10450"/>
            </a:xfrm>
            <a:custGeom>
              <a:avLst/>
              <a:gdLst/>
              <a:ahLst/>
              <a:cxnLst/>
              <a:rect l="l" t="t" r="r" b="b"/>
              <a:pathLst>
                <a:path w="260" h="418" extrusionOk="0">
                  <a:moveTo>
                    <a:pt x="140" y="0"/>
                  </a:moveTo>
                  <a:cubicBezTo>
                    <a:pt x="1" y="159"/>
                    <a:pt x="1" y="298"/>
                    <a:pt x="140" y="418"/>
                  </a:cubicBezTo>
                  <a:lnTo>
                    <a:pt x="180" y="358"/>
                  </a:lnTo>
                  <a:cubicBezTo>
                    <a:pt x="259" y="259"/>
                    <a:pt x="259" y="159"/>
                    <a:pt x="180" y="6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1120750" y="1905625"/>
              <a:ext cx="4500" cy="8975"/>
            </a:xfrm>
            <a:custGeom>
              <a:avLst/>
              <a:gdLst/>
              <a:ahLst/>
              <a:cxnLst/>
              <a:rect l="l" t="t" r="r" b="b"/>
              <a:pathLst>
                <a:path w="180" h="359" extrusionOk="0">
                  <a:moveTo>
                    <a:pt x="0" y="0"/>
                  </a:moveTo>
                  <a:cubicBezTo>
                    <a:pt x="0" y="140"/>
                    <a:pt x="20" y="259"/>
                    <a:pt x="139" y="358"/>
                  </a:cubicBezTo>
                  <a:cubicBezTo>
                    <a:pt x="179" y="219"/>
                    <a:pt x="100"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1667075" y="1753175"/>
              <a:ext cx="5725" cy="5750"/>
            </a:xfrm>
            <a:custGeom>
              <a:avLst/>
              <a:gdLst/>
              <a:ahLst/>
              <a:cxnLst/>
              <a:rect l="l" t="t" r="r" b="b"/>
              <a:pathLst>
                <a:path w="229" h="230" extrusionOk="0">
                  <a:moveTo>
                    <a:pt x="76" y="1"/>
                  </a:moveTo>
                  <a:cubicBezTo>
                    <a:pt x="0" y="1"/>
                    <a:pt x="59" y="171"/>
                    <a:pt x="29" y="230"/>
                  </a:cubicBezTo>
                  <a:lnTo>
                    <a:pt x="168" y="230"/>
                  </a:lnTo>
                  <a:cubicBezTo>
                    <a:pt x="208" y="170"/>
                    <a:pt x="228" y="131"/>
                    <a:pt x="208" y="71"/>
                  </a:cubicBezTo>
                  <a:cubicBezTo>
                    <a:pt x="143" y="20"/>
                    <a:pt x="101" y="1"/>
                    <a:pt x="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1142625" y="1589325"/>
              <a:ext cx="5500" cy="8475"/>
            </a:xfrm>
            <a:custGeom>
              <a:avLst/>
              <a:gdLst/>
              <a:ahLst/>
              <a:cxnLst/>
              <a:rect l="l" t="t" r="r" b="b"/>
              <a:pathLst>
                <a:path w="220" h="339" extrusionOk="0">
                  <a:moveTo>
                    <a:pt x="219" y="1"/>
                  </a:moveTo>
                  <a:lnTo>
                    <a:pt x="219" y="1"/>
                  </a:lnTo>
                  <a:cubicBezTo>
                    <a:pt x="40" y="60"/>
                    <a:pt x="1" y="180"/>
                    <a:pt x="1" y="339"/>
                  </a:cubicBezTo>
                  <a:cubicBezTo>
                    <a:pt x="120" y="259"/>
                    <a:pt x="160" y="16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1138150" y="1597775"/>
              <a:ext cx="4500" cy="8475"/>
            </a:xfrm>
            <a:custGeom>
              <a:avLst/>
              <a:gdLst/>
              <a:ahLst/>
              <a:cxnLst/>
              <a:rect l="l" t="t" r="r" b="b"/>
              <a:pathLst>
                <a:path w="180" h="339" extrusionOk="0">
                  <a:moveTo>
                    <a:pt x="180" y="1"/>
                  </a:moveTo>
                  <a:lnTo>
                    <a:pt x="180" y="1"/>
                  </a:lnTo>
                  <a:cubicBezTo>
                    <a:pt x="20" y="80"/>
                    <a:pt x="0" y="180"/>
                    <a:pt x="0" y="319"/>
                  </a:cubicBezTo>
                  <a:lnTo>
                    <a:pt x="120" y="319"/>
                  </a:lnTo>
                  <a:lnTo>
                    <a:pt x="180" y="339"/>
                  </a:lnTo>
                  <a:lnTo>
                    <a:pt x="180" y="339"/>
                  </a:lnTo>
                  <a:lnTo>
                    <a:pt x="140" y="319"/>
                  </a:lnTo>
                  <a:cubicBezTo>
                    <a:pt x="140" y="20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1164000" y="1848925"/>
              <a:ext cx="4500" cy="9475"/>
            </a:xfrm>
            <a:custGeom>
              <a:avLst/>
              <a:gdLst/>
              <a:ahLst/>
              <a:cxnLst/>
              <a:rect l="l" t="t" r="r" b="b"/>
              <a:pathLst>
                <a:path w="180" h="379" extrusionOk="0">
                  <a:moveTo>
                    <a:pt x="160" y="1"/>
                  </a:moveTo>
                  <a:lnTo>
                    <a:pt x="160" y="1"/>
                  </a:lnTo>
                  <a:cubicBezTo>
                    <a:pt x="61" y="100"/>
                    <a:pt x="1" y="219"/>
                    <a:pt x="1" y="379"/>
                  </a:cubicBezTo>
                  <a:cubicBezTo>
                    <a:pt x="160" y="299"/>
                    <a:pt x="18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1471850" y="1884225"/>
              <a:ext cx="5000" cy="9475"/>
            </a:xfrm>
            <a:custGeom>
              <a:avLst/>
              <a:gdLst/>
              <a:ahLst/>
              <a:cxnLst/>
              <a:rect l="l" t="t" r="r" b="b"/>
              <a:pathLst>
                <a:path w="200" h="379" extrusionOk="0">
                  <a:moveTo>
                    <a:pt x="20" y="1"/>
                  </a:moveTo>
                  <a:lnTo>
                    <a:pt x="20" y="1"/>
                  </a:lnTo>
                  <a:cubicBezTo>
                    <a:pt x="0" y="180"/>
                    <a:pt x="60" y="299"/>
                    <a:pt x="180" y="379"/>
                  </a:cubicBezTo>
                  <a:cubicBezTo>
                    <a:pt x="199" y="220"/>
                    <a:pt x="180" y="8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1454450" y="1940925"/>
              <a:ext cx="5000" cy="8475"/>
            </a:xfrm>
            <a:custGeom>
              <a:avLst/>
              <a:gdLst/>
              <a:ahLst/>
              <a:cxnLst/>
              <a:rect l="l" t="t" r="r" b="b"/>
              <a:pathLst>
                <a:path w="200" h="339" extrusionOk="0">
                  <a:moveTo>
                    <a:pt x="20" y="1"/>
                  </a:moveTo>
                  <a:cubicBezTo>
                    <a:pt x="0" y="21"/>
                    <a:pt x="0" y="80"/>
                    <a:pt x="0" y="120"/>
                  </a:cubicBezTo>
                  <a:cubicBezTo>
                    <a:pt x="80" y="200"/>
                    <a:pt x="120" y="279"/>
                    <a:pt x="199" y="339"/>
                  </a:cubicBezTo>
                  <a:cubicBezTo>
                    <a:pt x="199" y="200"/>
                    <a:pt x="159"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1459425" y="1949875"/>
              <a:ext cx="5000" cy="4000"/>
            </a:xfrm>
            <a:custGeom>
              <a:avLst/>
              <a:gdLst/>
              <a:ahLst/>
              <a:cxnLst/>
              <a:rect l="l" t="t" r="r" b="b"/>
              <a:pathLst>
                <a:path w="200" h="160" extrusionOk="0">
                  <a:moveTo>
                    <a:pt x="0" y="1"/>
                  </a:moveTo>
                  <a:cubicBezTo>
                    <a:pt x="60" y="60"/>
                    <a:pt x="120" y="120"/>
                    <a:pt x="199" y="160"/>
                  </a:cubicBezTo>
                  <a:cubicBezTo>
                    <a:pt x="199" y="120"/>
                    <a:pt x="199"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1454950" y="1958325"/>
              <a:ext cx="4500" cy="4025"/>
            </a:xfrm>
            <a:custGeom>
              <a:avLst/>
              <a:gdLst/>
              <a:ahLst/>
              <a:cxnLst/>
              <a:rect l="l" t="t" r="r" b="b"/>
              <a:pathLst>
                <a:path w="180" h="161" extrusionOk="0">
                  <a:moveTo>
                    <a:pt x="0" y="1"/>
                  </a:moveTo>
                  <a:cubicBezTo>
                    <a:pt x="0" y="100"/>
                    <a:pt x="60" y="160"/>
                    <a:pt x="179" y="16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1361450" y="1931975"/>
              <a:ext cx="2500" cy="2025"/>
            </a:xfrm>
            <a:custGeom>
              <a:avLst/>
              <a:gdLst/>
              <a:ahLst/>
              <a:cxnLst/>
              <a:rect l="l" t="t" r="r" b="b"/>
              <a:pathLst>
                <a:path w="100" h="81" extrusionOk="0">
                  <a:moveTo>
                    <a:pt x="100" y="1"/>
                  </a:moveTo>
                  <a:cubicBezTo>
                    <a:pt x="20" y="40"/>
                    <a:pt x="0" y="60"/>
                    <a:pt x="40" y="80"/>
                  </a:cubicBezTo>
                  <a:cubicBezTo>
                    <a:pt x="60" y="80"/>
                    <a:pt x="60" y="4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1307725" y="1902150"/>
              <a:ext cx="4500" cy="4000"/>
            </a:xfrm>
            <a:custGeom>
              <a:avLst/>
              <a:gdLst/>
              <a:ahLst/>
              <a:cxnLst/>
              <a:rect l="l" t="t" r="r" b="b"/>
              <a:pathLst>
                <a:path w="180" h="160" extrusionOk="0">
                  <a:moveTo>
                    <a:pt x="1" y="0"/>
                  </a:moveTo>
                  <a:cubicBezTo>
                    <a:pt x="61" y="60"/>
                    <a:pt x="120" y="100"/>
                    <a:pt x="180" y="159"/>
                  </a:cubicBezTo>
                  <a:cubicBezTo>
                    <a:pt x="160" y="60"/>
                    <a:pt x="8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554500" y="1603950"/>
              <a:ext cx="317325" cy="83225"/>
            </a:xfrm>
            <a:custGeom>
              <a:avLst/>
              <a:gdLst/>
              <a:ahLst/>
              <a:cxnLst/>
              <a:rect l="l" t="t" r="r" b="b"/>
              <a:pathLst>
                <a:path w="12693" h="3329" extrusionOk="0">
                  <a:moveTo>
                    <a:pt x="12445" y="1"/>
                  </a:moveTo>
                  <a:cubicBezTo>
                    <a:pt x="12328" y="1"/>
                    <a:pt x="12186" y="61"/>
                    <a:pt x="12076" y="72"/>
                  </a:cubicBezTo>
                  <a:cubicBezTo>
                    <a:pt x="11933" y="72"/>
                    <a:pt x="11777" y="47"/>
                    <a:pt x="11649" y="47"/>
                  </a:cubicBezTo>
                  <a:cubicBezTo>
                    <a:pt x="11617" y="47"/>
                    <a:pt x="11586" y="48"/>
                    <a:pt x="11559" y="52"/>
                  </a:cubicBezTo>
                  <a:cubicBezTo>
                    <a:pt x="10206" y="331"/>
                    <a:pt x="8833" y="589"/>
                    <a:pt x="7500" y="927"/>
                  </a:cubicBezTo>
                  <a:cubicBezTo>
                    <a:pt x="6128" y="1246"/>
                    <a:pt x="4815" y="1624"/>
                    <a:pt x="3442" y="1842"/>
                  </a:cubicBezTo>
                  <a:cubicBezTo>
                    <a:pt x="3263" y="1962"/>
                    <a:pt x="3064" y="2021"/>
                    <a:pt x="2925" y="2041"/>
                  </a:cubicBezTo>
                  <a:cubicBezTo>
                    <a:pt x="1950" y="2320"/>
                    <a:pt x="976" y="2618"/>
                    <a:pt x="1" y="2877"/>
                  </a:cubicBezTo>
                  <a:cubicBezTo>
                    <a:pt x="37" y="3235"/>
                    <a:pt x="201" y="3328"/>
                    <a:pt x="405" y="3328"/>
                  </a:cubicBezTo>
                  <a:cubicBezTo>
                    <a:pt x="540" y="3328"/>
                    <a:pt x="693" y="3287"/>
                    <a:pt x="836" y="3255"/>
                  </a:cubicBezTo>
                  <a:cubicBezTo>
                    <a:pt x="1632" y="3076"/>
                    <a:pt x="2368" y="2777"/>
                    <a:pt x="3204" y="2758"/>
                  </a:cubicBezTo>
                  <a:cubicBezTo>
                    <a:pt x="4715" y="2519"/>
                    <a:pt x="6188" y="1962"/>
                    <a:pt x="7699" y="1663"/>
                  </a:cubicBezTo>
                  <a:cubicBezTo>
                    <a:pt x="8933" y="1445"/>
                    <a:pt x="10186" y="1246"/>
                    <a:pt x="11380" y="828"/>
                  </a:cubicBezTo>
                  <a:cubicBezTo>
                    <a:pt x="11658" y="669"/>
                    <a:pt x="11956" y="649"/>
                    <a:pt x="12255" y="530"/>
                  </a:cubicBezTo>
                  <a:cubicBezTo>
                    <a:pt x="12414" y="450"/>
                    <a:pt x="12692" y="390"/>
                    <a:pt x="12653" y="171"/>
                  </a:cubicBezTo>
                  <a:cubicBezTo>
                    <a:pt x="12617" y="39"/>
                    <a:pt x="12539" y="1"/>
                    <a:pt x="12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17050" y="1525675"/>
              <a:ext cx="227300" cy="46775"/>
            </a:xfrm>
            <a:custGeom>
              <a:avLst/>
              <a:gdLst/>
              <a:ahLst/>
              <a:cxnLst/>
              <a:rect l="l" t="t" r="r" b="b"/>
              <a:pathLst>
                <a:path w="9092" h="1871" extrusionOk="0">
                  <a:moveTo>
                    <a:pt x="7689" y="0"/>
                  </a:moveTo>
                  <a:cubicBezTo>
                    <a:pt x="7515" y="0"/>
                    <a:pt x="7341" y="30"/>
                    <a:pt x="7162" y="60"/>
                  </a:cubicBezTo>
                  <a:cubicBezTo>
                    <a:pt x="7063" y="60"/>
                    <a:pt x="6943" y="100"/>
                    <a:pt x="6844" y="100"/>
                  </a:cubicBezTo>
                  <a:cubicBezTo>
                    <a:pt x="6804" y="100"/>
                    <a:pt x="6764" y="120"/>
                    <a:pt x="6764" y="179"/>
                  </a:cubicBezTo>
                  <a:cubicBezTo>
                    <a:pt x="6758" y="199"/>
                    <a:pt x="6751" y="206"/>
                    <a:pt x="6744" y="206"/>
                  </a:cubicBezTo>
                  <a:cubicBezTo>
                    <a:pt x="6731" y="206"/>
                    <a:pt x="6718" y="179"/>
                    <a:pt x="6705" y="179"/>
                  </a:cubicBezTo>
                  <a:cubicBezTo>
                    <a:pt x="6643" y="179"/>
                    <a:pt x="6581" y="171"/>
                    <a:pt x="6521" y="171"/>
                  </a:cubicBezTo>
                  <a:cubicBezTo>
                    <a:pt x="6445" y="171"/>
                    <a:pt x="6373" y="184"/>
                    <a:pt x="6307" y="239"/>
                  </a:cubicBezTo>
                  <a:cubicBezTo>
                    <a:pt x="6167" y="319"/>
                    <a:pt x="6048" y="378"/>
                    <a:pt x="5929" y="418"/>
                  </a:cubicBezTo>
                  <a:cubicBezTo>
                    <a:pt x="5921" y="486"/>
                    <a:pt x="5905" y="508"/>
                    <a:pt x="5884" y="508"/>
                  </a:cubicBezTo>
                  <a:cubicBezTo>
                    <a:pt x="5851" y="508"/>
                    <a:pt x="5806" y="450"/>
                    <a:pt x="5770" y="438"/>
                  </a:cubicBezTo>
                  <a:cubicBezTo>
                    <a:pt x="5691" y="415"/>
                    <a:pt x="5612" y="406"/>
                    <a:pt x="5532" y="406"/>
                  </a:cubicBezTo>
                  <a:cubicBezTo>
                    <a:pt x="5268" y="406"/>
                    <a:pt x="5000" y="507"/>
                    <a:pt x="4755" y="537"/>
                  </a:cubicBezTo>
                  <a:cubicBezTo>
                    <a:pt x="3164" y="756"/>
                    <a:pt x="1572" y="1094"/>
                    <a:pt x="1" y="1452"/>
                  </a:cubicBezTo>
                  <a:cubicBezTo>
                    <a:pt x="60" y="1512"/>
                    <a:pt x="80" y="1552"/>
                    <a:pt x="160" y="1592"/>
                  </a:cubicBezTo>
                  <a:cubicBezTo>
                    <a:pt x="259" y="1631"/>
                    <a:pt x="399" y="1612"/>
                    <a:pt x="359" y="1791"/>
                  </a:cubicBezTo>
                  <a:lnTo>
                    <a:pt x="399" y="1870"/>
                  </a:lnTo>
                  <a:cubicBezTo>
                    <a:pt x="1075" y="1731"/>
                    <a:pt x="1771" y="1671"/>
                    <a:pt x="2447" y="1512"/>
                  </a:cubicBezTo>
                  <a:cubicBezTo>
                    <a:pt x="4636" y="1074"/>
                    <a:pt x="6844" y="637"/>
                    <a:pt x="9092" y="478"/>
                  </a:cubicBezTo>
                  <a:cubicBezTo>
                    <a:pt x="8893" y="120"/>
                    <a:pt x="8435" y="418"/>
                    <a:pt x="8216" y="120"/>
                  </a:cubicBezTo>
                  <a:cubicBezTo>
                    <a:pt x="8037" y="30"/>
                    <a:pt x="7863" y="0"/>
                    <a:pt x="76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1914450" y="1650500"/>
              <a:ext cx="188525" cy="39800"/>
            </a:xfrm>
            <a:custGeom>
              <a:avLst/>
              <a:gdLst/>
              <a:ahLst/>
              <a:cxnLst/>
              <a:rect l="l" t="t" r="r" b="b"/>
              <a:pathLst>
                <a:path w="7541" h="1592" extrusionOk="0">
                  <a:moveTo>
                    <a:pt x="1508" y="218"/>
                  </a:moveTo>
                  <a:cubicBezTo>
                    <a:pt x="1516" y="218"/>
                    <a:pt x="1525" y="218"/>
                    <a:pt x="1533" y="219"/>
                  </a:cubicBezTo>
                  <a:cubicBezTo>
                    <a:pt x="1465" y="238"/>
                    <a:pt x="1396" y="246"/>
                    <a:pt x="1326" y="246"/>
                  </a:cubicBezTo>
                  <a:cubicBezTo>
                    <a:pt x="1326" y="246"/>
                    <a:pt x="1326" y="246"/>
                    <a:pt x="1326" y="246"/>
                  </a:cubicBezTo>
                  <a:lnTo>
                    <a:pt x="1326" y="246"/>
                  </a:lnTo>
                  <a:cubicBezTo>
                    <a:pt x="1388" y="236"/>
                    <a:pt x="1453" y="218"/>
                    <a:pt x="1508" y="218"/>
                  </a:cubicBezTo>
                  <a:close/>
                  <a:moveTo>
                    <a:pt x="1075" y="0"/>
                  </a:moveTo>
                  <a:lnTo>
                    <a:pt x="1075" y="0"/>
                  </a:lnTo>
                  <a:cubicBezTo>
                    <a:pt x="1082" y="144"/>
                    <a:pt x="1123" y="210"/>
                    <a:pt x="1180" y="236"/>
                  </a:cubicBezTo>
                  <a:lnTo>
                    <a:pt x="1180" y="236"/>
                  </a:lnTo>
                  <a:cubicBezTo>
                    <a:pt x="964" y="211"/>
                    <a:pt x="744" y="141"/>
                    <a:pt x="529" y="141"/>
                  </a:cubicBezTo>
                  <a:cubicBezTo>
                    <a:pt x="347" y="141"/>
                    <a:pt x="169" y="190"/>
                    <a:pt x="1" y="358"/>
                  </a:cubicBezTo>
                  <a:cubicBezTo>
                    <a:pt x="156" y="467"/>
                    <a:pt x="334" y="479"/>
                    <a:pt x="519" y="479"/>
                  </a:cubicBezTo>
                  <a:cubicBezTo>
                    <a:pt x="571" y="479"/>
                    <a:pt x="624" y="478"/>
                    <a:pt x="677" y="478"/>
                  </a:cubicBezTo>
                  <a:cubicBezTo>
                    <a:pt x="1413" y="478"/>
                    <a:pt x="2169" y="498"/>
                    <a:pt x="2905" y="498"/>
                  </a:cubicBezTo>
                  <a:cubicBezTo>
                    <a:pt x="3761" y="518"/>
                    <a:pt x="4616" y="518"/>
                    <a:pt x="5471" y="657"/>
                  </a:cubicBezTo>
                  <a:cubicBezTo>
                    <a:pt x="5969" y="716"/>
                    <a:pt x="5969" y="716"/>
                    <a:pt x="5670" y="1214"/>
                  </a:cubicBezTo>
                  <a:lnTo>
                    <a:pt x="5591" y="1373"/>
                  </a:lnTo>
                  <a:cubicBezTo>
                    <a:pt x="5750" y="1552"/>
                    <a:pt x="5949" y="1592"/>
                    <a:pt x="6168" y="1592"/>
                  </a:cubicBezTo>
                  <a:cubicBezTo>
                    <a:pt x="6387" y="1393"/>
                    <a:pt x="6486" y="1094"/>
                    <a:pt x="6645" y="856"/>
                  </a:cubicBezTo>
                  <a:cubicBezTo>
                    <a:pt x="6625" y="756"/>
                    <a:pt x="6625" y="657"/>
                    <a:pt x="6705" y="597"/>
                  </a:cubicBezTo>
                  <a:cubicBezTo>
                    <a:pt x="6728" y="592"/>
                    <a:pt x="6751" y="590"/>
                    <a:pt x="6772" y="590"/>
                  </a:cubicBezTo>
                  <a:cubicBezTo>
                    <a:pt x="6842" y="590"/>
                    <a:pt x="6903" y="616"/>
                    <a:pt x="6963" y="677"/>
                  </a:cubicBezTo>
                  <a:lnTo>
                    <a:pt x="7302" y="677"/>
                  </a:lnTo>
                  <a:cubicBezTo>
                    <a:pt x="7381" y="597"/>
                    <a:pt x="7501" y="577"/>
                    <a:pt x="7540" y="438"/>
                  </a:cubicBezTo>
                  <a:cubicBezTo>
                    <a:pt x="7160" y="210"/>
                    <a:pt x="6747" y="176"/>
                    <a:pt x="6328" y="176"/>
                  </a:cubicBezTo>
                  <a:cubicBezTo>
                    <a:pt x="6148" y="176"/>
                    <a:pt x="5967" y="182"/>
                    <a:pt x="5786" y="182"/>
                  </a:cubicBezTo>
                  <a:cubicBezTo>
                    <a:pt x="5728" y="182"/>
                    <a:pt x="5669" y="181"/>
                    <a:pt x="5611" y="179"/>
                  </a:cubicBezTo>
                  <a:cubicBezTo>
                    <a:pt x="4099" y="120"/>
                    <a:pt x="2587" y="80"/>
                    <a:pt x="10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830525" y="1983200"/>
              <a:ext cx="144750" cy="55300"/>
            </a:xfrm>
            <a:custGeom>
              <a:avLst/>
              <a:gdLst/>
              <a:ahLst/>
              <a:cxnLst/>
              <a:rect l="l" t="t" r="r" b="b"/>
              <a:pathLst>
                <a:path w="5790" h="2212" extrusionOk="0">
                  <a:moveTo>
                    <a:pt x="5531" y="1"/>
                  </a:moveTo>
                  <a:cubicBezTo>
                    <a:pt x="4019" y="200"/>
                    <a:pt x="2646" y="836"/>
                    <a:pt x="1254" y="1413"/>
                  </a:cubicBezTo>
                  <a:cubicBezTo>
                    <a:pt x="1244" y="1554"/>
                    <a:pt x="1199" y="1597"/>
                    <a:pt x="1142" y="1597"/>
                  </a:cubicBezTo>
                  <a:cubicBezTo>
                    <a:pt x="1078" y="1597"/>
                    <a:pt x="998" y="1544"/>
                    <a:pt x="935" y="1512"/>
                  </a:cubicBezTo>
                  <a:cubicBezTo>
                    <a:pt x="577" y="1572"/>
                    <a:pt x="140" y="1453"/>
                    <a:pt x="0" y="1990"/>
                  </a:cubicBezTo>
                  <a:cubicBezTo>
                    <a:pt x="219" y="2209"/>
                    <a:pt x="498" y="2109"/>
                    <a:pt x="756" y="2189"/>
                  </a:cubicBezTo>
                  <a:cubicBezTo>
                    <a:pt x="836" y="2205"/>
                    <a:pt x="913" y="2212"/>
                    <a:pt x="990" y="2212"/>
                  </a:cubicBezTo>
                  <a:cubicBezTo>
                    <a:pt x="1486" y="2212"/>
                    <a:pt x="1925" y="1912"/>
                    <a:pt x="2407" y="1791"/>
                  </a:cubicBezTo>
                  <a:cubicBezTo>
                    <a:pt x="3541" y="1493"/>
                    <a:pt x="4695" y="1075"/>
                    <a:pt x="5749" y="577"/>
                  </a:cubicBezTo>
                  <a:cubicBezTo>
                    <a:pt x="5789" y="319"/>
                    <a:pt x="5789" y="100"/>
                    <a:pt x="55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737525" y="1572175"/>
              <a:ext cx="144250" cy="38075"/>
            </a:xfrm>
            <a:custGeom>
              <a:avLst/>
              <a:gdLst/>
              <a:ahLst/>
              <a:cxnLst/>
              <a:rect l="l" t="t" r="r" b="b"/>
              <a:pathLst>
                <a:path w="5770" h="1523" extrusionOk="0">
                  <a:moveTo>
                    <a:pt x="5426" y="1"/>
                  </a:moveTo>
                  <a:cubicBezTo>
                    <a:pt x="5197" y="1"/>
                    <a:pt x="4976" y="71"/>
                    <a:pt x="4755" y="130"/>
                  </a:cubicBezTo>
                  <a:cubicBezTo>
                    <a:pt x="3800" y="368"/>
                    <a:pt x="2845" y="527"/>
                    <a:pt x="1890" y="706"/>
                  </a:cubicBezTo>
                  <a:cubicBezTo>
                    <a:pt x="1393" y="766"/>
                    <a:pt x="896" y="905"/>
                    <a:pt x="398" y="1005"/>
                  </a:cubicBezTo>
                  <a:cubicBezTo>
                    <a:pt x="458" y="1244"/>
                    <a:pt x="0" y="1224"/>
                    <a:pt x="120" y="1522"/>
                  </a:cubicBezTo>
                  <a:cubicBezTo>
                    <a:pt x="1870" y="1303"/>
                    <a:pt x="3601" y="905"/>
                    <a:pt x="5332" y="527"/>
                  </a:cubicBezTo>
                  <a:cubicBezTo>
                    <a:pt x="5431" y="368"/>
                    <a:pt x="5630" y="448"/>
                    <a:pt x="5729" y="348"/>
                  </a:cubicBezTo>
                  <a:cubicBezTo>
                    <a:pt x="5769" y="229"/>
                    <a:pt x="5769" y="130"/>
                    <a:pt x="5670" y="30"/>
                  </a:cubicBezTo>
                  <a:cubicBezTo>
                    <a:pt x="5587" y="9"/>
                    <a:pt x="5506" y="1"/>
                    <a:pt x="54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350100" y="1861500"/>
              <a:ext cx="36350" cy="93750"/>
            </a:xfrm>
            <a:custGeom>
              <a:avLst/>
              <a:gdLst/>
              <a:ahLst/>
              <a:cxnLst/>
              <a:rect l="l" t="t" r="r" b="b"/>
              <a:pathLst>
                <a:path w="1454" h="3750" extrusionOk="0">
                  <a:moveTo>
                    <a:pt x="794" y="1"/>
                  </a:moveTo>
                  <a:cubicBezTo>
                    <a:pt x="729" y="1"/>
                    <a:pt x="658" y="29"/>
                    <a:pt x="578" y="94"/>
                  </a:cubicBezTo>
                  <a:cubicBezTo>
                    <a:pt x="558" y="174"/>
                    <a:pt x="538" y="214"/>
                    <a:pt x="459" y="214"/>
                  </a:cubicBezTo>
                  <a:lnTo>
                    <a:pt x="299" y="134"/>
                  </a:lnTo>
                  <a:cubicBezTo>
                    <a:pt x="240" y="134"/>
                    <a:pt x="180" y="174"/>
                    <a:pt x="160" y="214"/>
                  </a:cubicBezTo>
                  <a:cubicBezTo>
                    <a:pt x="61" y="910"/>
                    <a:pt x="1" y="1606"/>
                    <a:pt x="1" y="2302"/>
                  </a:cubicBezTo>
                  <a:cubicBezTo>
                    <a:pt x="140" y="2462"/>
                    <a:pt x="41" y="2680"/>
                    <a:pt x="140" y="2800"/>
                  </a:cubicBezTo>
                  <a:cubicBezTo>
                    <a:pt x="180" y="2840"/>
                    <a:pt x="260" y="2879"/>
                    <a:pt x="339" y="2879"/>
                  </a:cubicBezTo>
                  <a:cubicBezTo>
                    <a:pt x="439" y="2840"/>
                    <a:pt x="498" y="2780"/>
                    <a:pt x="558" y="2680"/>
                  </a:cubicBezTo>
                  <a:cubicBezTo>
                    <a:pt x="578" y="2601"/>
                    <a:pt x="598" y="2541"/>
                    <a:pt x="578" y="2481"/>
                  </a:cubicBezTo>
                  <a:cubicBezTo>
                    <a:pt x="578" y="2455"/>
                    <a:pt x="576" y="2436"/>
                    <a:pt x="571" y="2419"/>
                  </a:cubicBezTo>
                  <a:lnTo>
                    <a:pt x="571" y="2419"/>
                  </a:lnTo>
                  <a:cubicBezTo>
                    <a:pt x="688" y="2645"/>
                    <a:pt x="463" y="2872"/>
                    <a:pt x="498" y="3098"/>
                  </a:cubicBezTo>
                  <a:cubicBezTo>
                    <a:pt x="538" y="3377"/>
                    <a:pt x="638" y="3615"/>
                    <a:pt x="896" y="3735"/>
                  </a:cubicBezTo>
                  <a:cubicBezTo>
                    <a:pt x="932" y="3745"/>
                    <a:pt x="968" y="3750"/>
                    <a:pt x="1003" y="3750"/>
                  </a:cubicBezTo>
                  <a:cubicBezTo>
                    <a:pt x="1105" y="3750"/>
                    <a:pt x="1200" y="3709"/>
                    <a:pt x="1274" y="3635"/>
                  </a:cubicBezTo>
                  <a:cubicBezTo>
                    <a:pt x="1453" y="3377"/>
                    <a:pt x="1453" y="3078"/>
                    <a:pt x="1234" y="2800"/>
                  </a:cubicBezTo>
                  <a:cubicBezTo>
                    <a:pt x="1188" y="2777"/>
                    <a:pt x="1142" y="2754"/>
                    <a:pt x="1097" y="2754"/>
                  </a:cubicBezTo>
                  <a:cubicBezTo>
                    <a:pt x="1063" y="2754"/>
                    <a:pt x="1029" y="2766"/>
                    <a:pt x="996" y="2800"/>
                  </a:cubicBezTo>
                  <a:cubicBezTo>
                    <a:pt x="956" y="2680"/>
                    <a:pt x="1075" y="2680"/>
                    <a:pt x="1095" y="2621"/>
                  </a:cubicBezTo>
                  <a:cubicBezTo>
                    <a:pt x="1195" y="2481"/>
                    <a:pt x="1254" y="2283"/>
                    <a:pt x="1294" y="2103"/>
                  </a:cubicBezTo>
                  <a:lnTo>
                    <a:pt x="1294" y="1885"/>
                  </a:lnTo>
                  <a:cubicBezTo>
                    <a:pt x="1234" y="1606"/>
                    <a:pt x="1195" y="1308"/>
                    <a:pt x="1274" y="1009"/>
                  </a:cubicBezTo>
                  <a:lnTo>
                    <a:pt x="1274" y="791"/>
                  </a:lnTo>
                  <a:cubicBezTo>
                    <a:pt x="1274" y="711"/>
                    <a:pt x="1254" y="631"/>
                    <a:pt x="1195" y="592"/>
                  </a:cubicBezTo>
                  <a:cubicBezTo>
                    <a:pt x="1135" y="492"/>
                    <a:pt x="1095" y="333"/>
                    <a:pt x="1075" y="214"/>
                  </a:cubicBezTo>
                  <a:cubicBezTo>
                    <a:pt x="999" y="87"/>
                    <a:pt x="907" y="1"/>
                    <a:pt x="7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2443600" y="2115000"/>
              <a:ext cx="143250" cy="47750"/>
            </a:xfrm>
            <a:custGeom>
              <a:avLst/>
              <a:gdLst/>
              <a:ahLst/>
              <a:cxnLst/>
              <a:rect l="l" t="t" r="r" b="b"/>
              <a:pathLst>
                <a:path w="5730" h="1910" extrusionOk="0">
                  <a:moveTo>
                    <a:pt x="5332" y="0"/>
                  </a:moveTo>
                  <a:cubicBezTo>
                    <a:pt x="5233" y="0"/>
                    <a:pt x="5173" y="0"/>
                    <a:pt x="5093" y="20"/>
                  </a:cubicBezTo>
                  <a:cubicBezTo>
                    <a:pt x="4934" y="80"/>
                    <a:pt x="4795" y="100"/>
                    <a:pt x="4636" y="120"/>
                  </a:cubicBezTo>
                  <a:cubicBezTo>
                    <a:pt x="4576" y="120"/>
                    <a:pt x="4497" y="120"/>
                    <a:pt x="4417" y="139"/>
                  </a:cubicBezTo>
                  <a:cubicBezTo>
                    <a:pt x="4019" y="219"/>
                    <a:pt x="3661" y="398"/>
                    <a:pt x="3243" y="497"/>
                  </a:cubicBezTo>
                  <a:cubicBezTo>
                    <a:pt x="2464" y="687"/>
                    <a:pt x="1758" y="1077"/>
                    <a:pt x="934" y="1077"/>
                  </a:cubicBezTo>
                  <a:cubicBezTo>
                    <a:pt x="895" y="1077"/>
                    <a:pt x="856" y="1076"/>
                    <a:pt x="816" y="1074"/>
                  </a:cubicBezTo>
                  <a:cubicBezTo>
                    <a:pt x="792" y="1071"/>
                    <a:pt x="768" y="1069"/>
                    <a:pt x="746" y="1069"/>
                  </a:cubicBezTo>
                  <a:cubicBezTo>
                    <a:pt x="528" y="1069"/>
                    <a:pt x="386" y="1234"/>
                    <a:pt x="259" y="1432"/>
                  </a:cubicBezTo>
                  <a:cubicBezTo>
                    <a:pt x="259" y="1611"/>
                    <a:pt x="1" y="1890"/>
                    <a:pt x="419" y="1910"/>
                  </a:cubicBezTo>
                  <a:cubicBezTo>
                    <a:pt x="1930" y="1731"/>
                    <a:pt x="3363" y="1273"/>
                    <a:pt x="4775" y="736"/>
                  </a:cubicBezTo>
                  <a:cubicBezTo>
                    <a:pt x="4840" y="598"/>
                    <a:pt x="4951" y="579"/>
                    <a:pt x="5068" y="579"/>
                  </a:cubicBezTo>
                  <a:cubicBezTo>
                    <a:pt x="5111" y="579"/>
                    <a:pt x="5155" y="582"/>
                    <a:pt x="5198" y="582"/>
                  </a:cubicBezTo>
                  <a:cubicBezTo>
                    <a:pt x="5289" y="582"/>
                    <a:pt x="5373" y="570"/>
                    <a:pt x="5432" y="497"/>
                  </a:cubicBezTo>
                  <a:cubicBezTo>
                    <a:pt x="5670" y="299"/>
                    <a:pt x="5730" y="100"/>
                    <a:pt x="53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2971750" y="1948875"/>
              <a:ext cx="111425" cy="44300"/>
            </a:xfrm>
            <a:custGeom>
              <a:avLst/>
              <a:gdLst/>
              <a:ahLst/>
              <a:cxnLst/>
              <a:rect l="l" t="t" r="r" b="b"/>
              <a:pathLst>
                <a:path w="4457" h="1772" extrusionOk="0">
                  <a:moveTo>
                    <a:pt x="3681" y="1"/>
                  </a:moveTo>
                  <a:cubicBezTo>
                    <a:pt x="2448" y="279"/>
                    <a:pt x="1254" y="677"/>
                    <a:pt x="100" y="1254"/>
                  </a:cubicBezTo>
                  <a:cubicBezTo>
                    <a:pt x="1" y="1573"/>
                    <a:pt x="399" y="1573"/>
                    <a:pt x="458" y="1771"/>
                  </a:cubicBezTo>
                  <a:cubicBezTo>
                    <a:pt x="1652" y="1493"/>
                    <a:pt x="2826" y="1214"/>
                    <a:pt x="3940" y="717"/>
                  </a:cubicBezTo>
                  <a:cubicBezTo>
                    <a:pt x="4039" y="538"/>
                    <a:pt x="4457" y="618"/>
                    <a:pt x="4337" y="279"/>
                  </a:cubicBezTo>
                  <a:cubicBezTo>
                    <a:pt x="4238" y="1"/>
                    <a:pt x="3940" y="21"/>
                    <a:pt x="36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064650" y="1654625"/>
              <a:ext cx="63675" cy="164575"/>
            </a:xfrm>
            <a:custGeom>
              <a:avLst/>
              <a:gdLst/>
              <a:ahLst/>
              <a:cxnLst/>
              <a:rect l="l" t="t" r="r" b="b"/>
              <a:pathLst>
                <a:path w="2547" h="6583" extrusionOk="0">
                  <a:moveTo>
                    <a:pt x="2231" y="0"/>
                  </a:moveTo>
                  <a:cubicBezTo>
                    <a:pt x="2163" y="0"/>
                    <a:pt x="2100" y="64"/>
                    <a:pt x="2030" y="134"/>
                  </a:cubicBezTo>
                  <a:cubicBezTo>
                    <a:pt x="1791" y="253"/>
                    <a:pt x="1672" y="432"/>
                    <a:pt x="1831" y="691"/>
                  </a:cubicBezTo>
                  <a:cubicBezTo>
                    <a:pt x="1771" y="910"/>
                    <a:pt x="1691" y="1108"/>
                    <a:pt x="1652" y="1307"/>
                  </a:cubicBezTo>
                  <a:cubicBezTo>
                    <a:pt x="1632" y="1407"/>
                    <a:pt x="1572" y="1486"/>
                    <a:pt x="1493" y="1526"/>
                  </a:cubicBezTo>
                  <a:cubicBezTo>
                    <a:pt x="1413" y="1626"/>
                    <a:pt x="1453" y="1785"/>
                    <a:pt x="1333" y="1884"/>
                  </a:cubicBezTo>
                  <a:cubicBezTo>
                    <a:pt x="1274" y="1944"/>
                    <a:pt x="1254" y="2043"/>
                    <a:pt x="1254" y="2143"/>
                  </a:cubicBezTo>
                  <a:cubicBezTo>
                    <a:pt x="1254" y="2242"/>
                    <a:pt x="1234" y="2342"/>
                    <a:pt x="1134" y="2402"/>
                  </a:cubicBezTo>
                  <a:cubicBezTo>
                    <a:pt x="995" y="2581"/>
                    <a:pt x="1134" y="2799"/>
                    <a:pt x="975" y="2939"/>
                  </a:cubicBezTo>
                  <a:lnTo>
                    <a:pt x="955" y="2998"/>
                  </a:lnTo>
                  <a:lnTo>
                    <a:pt x="955" y="3038"/>
                  </a:lnTo>
                  <a:cubicBezTo>
                    <a:pt x="955" y="3138"/>
                    <a:pt x="876" y="3217"/>
                    <a:pt x="816" y="3297"/>
                  </a:cubicBezTo>
                  <a:lnTo>
                    <a:pt x="776" y="3336"/>
                  </a:lnTo>
                  <a:lnTo>
                    <a:pt x="776" y="3396"/>
                  </a:lnTo>
                  <a:cubicBezTo>
                    <a:pt x="737" y="3516"/>
                    <a:pt x="757" y="3695"/>
                    <a:pt x="697" y="3794"/>
                  </a:cubicBezTo>
                  <a:cubicBezTo>
                    <a:pt x="558" y="3933"/>
                    <a:pt x="697" y="4192"/>
                    <a:pt x="498" y="4311"/>
                  </a:cubicBezTo>
                  <a:lnTo>
                    <a:pt x="498" y="4291"/>
                  </a:lnTo>
                  <a:cubicBezTo>
                    <a:pt x="379" y="4470"/>
                    <a:pt x="498" y="4689"/>
                    <a:pt x="339" y="4828"/>
                  </a:cubicBezTo>
                  <a:lnTo>
                    <a:pt x="339" y="4809"/>
                  </a:lnTo>
                  <a:lnTo>
                    <a:pt x="339" y="4809"/>
                  </a:lnTo>
                  <a:cubicBezTo>
                    <a:pt x="160" y="5027"/>
                    <a:pt x="359" y="5326"/>
                    <a:pt x="160" y="5525"/>
                  </a:cubicBezTo>
                  <a:lnTo>
                    <a:pt x="140" y="5584"/>
                  </a:lnTo>
                  <a:lnTo>
                    <a:pt x="140" y="5624"/>
                  </a:lnTo>
                  <a:cubicBezTo>
                    <a:pt x="80" y="5763"/>
                    <a:pt x="100" y="5903"/>
                    <a:pt x="1" y="6022"/>
                  </a:cubicBezTo>
                  <a:lnTo>
                    <a:pt x="1" y="6559"/>
                  </a:lnTo>
                  <a:cubicBezTo>
                    <a:pt x="49" y="6575"/>
                    <a:pt x="92" y="6582"/>
                    <a:pt x="131" y="6582"/>
                  </a:cubicBezTo>
                  <a:cubicBezTo>
                    <a:pt x="332" y="6582"/>
                    <a:pt x="421" y="6388"/>
                    <a:pt x="538" y="6221"/>
                  </a:cubicBezTo>
                  <a:cubicBezTo>
                    <a:pt x="538" y="5923"/>
                    <a:pt x="597" y="5624"/>
                    <a:pt x="677" y="5366"/>
                  </a:cubicBezTo>
                  <a:cubicBezTo>
                    <a:pt x="757" y="5107"/>
                    <a:pt x="856" y="4868"/>
                    <a:pt x="896" y="4610"/>
                  </a:cubicBezTo>
                  <a:cubicBezTo>
                    <a:pt x="955" y="4411"/>
                    <a:pt x="1035" y="4192"/>
                    <a:pt x="1174" y="4013"/>
                  </a:cubicBezTo>
                  <a:cubicBezTo>
                    <a:pt x="1234" y="3973"/>
                    <a:pt x="1254" y="3893"/>
                    <a:pt x="1254" y="3814"/>
                  </a:cubicBezTo>
                  <a:cubicBezTo>
                    <a:pt x="1194" y="3675"/>
                    <a:pt x="1254" y="3535"/>
                    <a:pt x="1353" y="3416"/>
                  </a:cubicBezTo>
                  <a:lnTo>
                    <a:pt x="1433" y="3416"/>
                  </a:lnTo>
                  <a:lnTo>
                    <a:pt x="1433" y="3197"/>
                  </a:lnTo>
                  <a:cubicBezTo>
                    <a:pt x="1433" y="3098"/>
                    <a:pt x="1433" y="2978"/>
                    <a:pt x="1493" y="2899"/>
                  </a:cubicBezTo>
                  <a:lnTo>
                    <a:pt x="1572" y="2899"/>
                  </a:lnTo>
                  <a:cubicBezTo>
                    <a:pt x="1592" y="2819"/>
                    <a:pt x="1592" y="2740"/>
                    <a:pt x="1592" y="2680"/>
                  </a:cubicBezTo>
                  <a:cubicBezTo>
                    <a:pt x="1592" y="2501"/>
                    <a:pt x="1632" y="2322"/>
                    <a:pt x="1731" y="2143"/>
                  </a:cubicBezTo>
                  <a:cubicBezTo>
                    <a:pt x="1771" y="2043"/>
                    <a:pt x="1831" y="1944"/>
                    <a:pt x="1890" y="1884"/>
                  </a:cubicBezTo>
                  <a:cubicBezTo>
                    <a:pt x="1950" y="1745"/>
                    <a:pt x="1970" y="1626"/>
                    <a:pt x="2069" y="1526"/>
                  </a:cubicBezTo>
                  <a:cubicBezTo>
                    <a:pt x="2129" y="1427"/>
                    <a:pt x="2089" y="1288"/>
                    <a:pt x="2189" y="1188"/>
                  </a:cubicBezTo>
                  <a:lnTo>
                    <a:pt x="2268" y="1188"/>
                  </a:lnTo>
                  <a:cubicBezTo>
                    <a:pt x="2288" y="1108"/>
                    <a:pt x="2328" y="1029"/>
                    <a:pt x="2368" y="989"/>
                  </a:cubicBezTo>
                  <a:cubicBezTo>
                    <a:pt x="2348" y="929"/>
                    <a:pt x="2348" y="890"/>
                    <a:pt x="2388" y="830"/>
                  </a:cubicBezTo>
                  <a:cubicBezTo>
                    <a:pt x="2447" y="750"/>
                    <a:pt x="2487" y="691"/>
                    <a:pt x="2527" y="611"/>
                  </a:cubicBezTo>
                  <a:cubicBezTo>
                    <a:pt x="2547" y="432"/>
                    <a:pt x="2467" y="253"/>
                    <a:pt x="2388" y="114"/>
                  </a:cubicBezTo>
                  <a:cubicBezTo>
                    <a:pt x="2330" y="32"/>
                    <a:pt x="2280" y="0"/>
                    <a:pt x="22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2368525" y="1962225"/>
              <a:ext cx="42275" cy="128425"/>
            </a:xfrm>
            <a:custGeom>
              <a:avLst/>
              <a:gdLst/>
              <a:ahLst/>
              <a:cxnLst/>
              <a:rect l="l" t="t" r="r" b="b"/>
              <a:pathLst>
                <a:path w="1691" h="5137" extrusionOk="0">
                  <a:moveTo>
                    <a:pt x="536" y="0"/>
                  </a:moveTo>
                  <a:cubicBezTo>
                    <a:pt x="325" y="0"/>
                    <a:pt x="391" y="412"/>
                    <a:pt x="175" y="412"/>
                  </a:cubicBezTo>
                  <a:cubicBezTo>
                    <a:pt x="144" y="412"/>
                    <a:pt x="106" y="403"/>
                    <a:pt x="60" y="382"/>
                  </a:cubicBezTo>
                  <a:lnTo>
                    <a:pt x="60" y="382"/>
                  </a:lnTo>
                  <a:cubicBezTo>
                    <a:pt x="0" y="482"/>
                    <a:pt x="20" y="621"/>
                    <a:pt x="99" y="720"/>
                  </a:cubicBezTo>
                  <a:cubicBezTo>
                    <a:pt x="259" y="2153"/>
                    <a:pt x="517" y="3605"/>
                    <a:pt x="1134" y="4918"/>
                  </a:cubicBezTo>
                  <a:cubicBezTo>
                    <a:pt x="1144" y="4916"/>
                    <a:pt x="1154" y="4916"/>
                    <a:pt x="1163" y="4916"/>
                  </a:cubicBezTo>
                  <a:cubicBezTo>
                    <a:pt x="1288" y="4916"/>
                    <a:pt x="1258" y="5042"/>
                    <a:pt x="1333" y="5117"/>
                  </a:cubicBezTo>
                  <a:cubicBezTo>
                    <a:pt x="1353" y="5117"/>
                    <a:pt x="1412" y="5136"/>
                    <a:pt x="1432" y="5136"/>
                  </a:cubicBezTo>
                  <a:cubicBezTo>
                    <a:pt x="1452" y="5117"/>
                    <a:pt x="1512" y="5097"/>
                    <a:pt x="1532" y="5097"/>
                  </a:cubicBezTo>
                  <a:cubicBezTo>
                    <a:pt x="1591" y="5037"/>
                    <a:pt x="1611" y="4957"/>
                    <a:pt x="1631" y="4898"/>
                  </a:cubicBezTo>
                  <a:cubicBezTo>
                    <a:pt x="1691" y="4619"/>
                    <a:pt x="1591" y="4361"/>
                    <a:pt x="1452" y="4122"/>
                  </a:cubicBezTo>
                  <a:cubicBezTo>
                    <a:pt x="1353" y="3943"/>
                    <a:pt x="1353" y="3744"/>
                    <a:pt x="1333" y="3545"/>
                  </a:cubicBezTo>
                  <a:cubicBezTo>
                    <a:pt x="1333" y="3426"/>
                    <a:pt x="1313" y="3306"/>
                    <a:pt x="1253" y="3167"/>
                  </a:cubicBezTo>
                  <a:cubicBezTo>
                    <a:pt x="1114" y="2749"/>
                    <a:pt x="1094" y="2332"/>
                    <a:pt x="1034" y="1914"/>
                  </a:cubicBezTo>
                  <a:cubicBezTo>
                    <a:pt x="955" y="1277"/>
                    <a:pt x="1015" y="581"/>
                    <a:pt x="637" y="24"/>
                  </a:cubicBezTo>
                  <a:cubicBezTo>
                    <a:pt x="597" y="7"/>
                    <a:pt x="564" y="0"/>
                    <a:pt x="5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2049225" y="1910525"/>
              <a:ext cx="18425" cy="121450"/>
            </a:xfrm>
            <a:custGeom>
              <a:avLst/>
              <a:gdLst/>
              <a:ahLst/>
              <a:cxnLst/>
              <a:rect l="l" t="t" r="r" b="b"/>
              <a:pathLst>
                <a:path w="737" h="4858" extrusionOk="0">
                  <a:moveTo>
                    <a:pt x="375" y="1297"/>
                  </a:moveTo>
                  <a:lnTo>
                    <a:pt x="375" y="1297"/>
                  </a:lnTo>
                  <a:cubicBezTo>
                    <a:pt x="383" y="1434"/>
                    <a:pt x="386" y="1568"/>
                    <a:pt x="379" y="1694"/>
                  </a:cubicBezTo>
                  <a:cubicBezTo>
                    <a:pt x="335" y="1581"/>
                    <a:pt x="368" y="1437"/>
                    <a:pt x="375" y="1297"/>
                  </a:cubicBezTo>
                  <a:close/>
                  <a:moveTo>
                    <a:pt x="617" y="0"/>
                  </a:moveTo>
                  <a:cubicBezTo>
                    <a:pt x="249" y="0"/>
                    <a:pt x="339" y="354"/>
                    <a:pt x="339" y="600"/>
                  </a:cubicBezTo>
                  <a:cubicBezTo>
                    <a:pt x="339" y="773"/>
                    <a:pt x="353" y="956"/>
                    <a:pt x="365" y="1137"/>
                  </a:cubicBezTo>
                  <a:lnTo>
                    <a:pt x="365" y="1137"/>
                  </a:lnTo>
                  <a:cubicBezTo>
                    <a:pt x="339" y="1021"/>
                    <a:pt x="262" y="920"/>
                    <a:pt x="61" y="859"/>
                  </a:cubicBezTo>
                  <a:cubicBezTo>
                    <a:pt x="61" y="1296"/>
                    <a:pt x="1" y="1734"/>
                    <a:pt x="61" y="2152"/>
                  </a:cubicBezTo>
                  <a:cubicBezTo>
                    <a:pt x="160" y="3067"/>
                    <a:pt x="61" y="4002"/>
                    <a:pt x="379" y="4857"/>
                  </a:cubicBezTo>
                  <a:lnTo>
                    <a:pt x="737" y="4519"/>
                  </a:lnTo>
                  <a:cubicBezTo>
                    <a:pt x="697" y="3007"/>
                    <a:pt x="697" y="1515"/>
                    <a:pt x="677" y="3"/>
                  </a:cubicBezTo>
                  <a:cubicBezTo>
                    <a:pt x="656" y="1"/>
                    <a:pt x="636"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267050" y="1682825"/>
              <a:ext cx="53250" cy="104950"/>
            </a:xfrm>
            <a:custGeom>
              <a:avLst/>
              <a:gdLst/>
              <a:ahLst/>
              <a:cxnLst/>
              <a:rect l="l" t="t" r="r" b="b"/>
              <a:pathLst>
                <a:path w="2130" h="4198" extrusionOk="0">
                  <a:moveTo>
                    <a:pt x="1891" y="0"/>
                  </a:moveTo>
                  <a:cubicBezTo>
                    <a:pt x="1831" y="0"/>
                    <a:pt x="1791" y="0"/>
                    <a:pt x="1771" y="60"/>
                  </a:cubicBezTo>
                  <a:cubicBezTo>
                    <a:pt x="1632" y="160"/>
                    <a:pt x="1473" y="219"/>
                    <a:pt x="1433" y="358"/>
                  </a:cubicBezTo>
                  <a:cubicBezTo>
                    <a:pt x="1135" y="1373"/>
                    <a:pt x="538" y="2288"/>
                    <a:pt x="319" y="3342"/>
                  </a:cubicBezTo>
                  <a:cubicBezTo>
                    <a:pt x="339" y="3641"/>
                    <a:pt x="1" y="3999"/>
                    <a:pt x="498" y="4198"/>
                  </a:cubicBezTo>
                  <a:cubicBezTo>
                    <a:pt x="1035" y="2885"/>
                    <a:pt x="1592" y="1592"/>
                    <a:pt x="2129" y="279"/>
                  </a:cubicBezTo>
                  <a:cubicBezTo>
                    <a:pt x="2129" y="259"/>
                    <a:pt x="2110" y="199"/>
                    <a:pt x="2110" y="179"/>
                  </a:cubicBezTo>
                  <a:lnTo>
                    <a:pt x="1970" y="20"/>
                  </a:lnTo>
                  <a:cubicBezTo>
                    <a:pt x="1970" y="0"/>
                    <a:pt x="1931" y="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2575400" y="2085650"/>
              <a:ext cx="83075" cy="42800"/>
            </a:xfrm>
            <a:custGeom>
              <a:avLst/>
              <a:gdLst/>
              <a:ahLst/>
              <a:cxnLst/>
              <a:rect l="l" t="t" r="r" b="b"/>
              <a:pathLst>
                <a:path w="3323" h="1712" extrusionOk="0">
                  <a:moveTo>
                    <a:pt x="2805" y="0"/>
                  </a:moveTo>
                  <a:cubicBezTo>
                    <a:pt x="2109" y="180"/>
                    <a:pt x="1333" y="20"/>
                    <a:pt x="736" y="557"/>
                  </a:cubicBezTo>
                  <a:cubicBezTo>
                    <a:pt x="637" y="955"/>
                    <a:pt x="20" y="876"/>
                    <a:pt x="0" y="1353"/>
                  </a:cubicBezTo>
                  <a:cubicBezTo>
                    <a:pt x="28" y="1350"/>
                    <a:pt x="53" y="1348"/>
                    <a:pt x="75" y="1348"/>
                  </a:cubicBezTo>
                  <a:cubicBezTo>
                    <a:pt x="305" y="1348"/>
                    <a:pt x="236" y="1530"/>
                    <a:pt x="199" y="1711"/>
                  </a:cubicBezTo>
                  <a:cubicBezTo>
                    <a:pt x="1234" y="1413"/>
                    <a:pt x="2308" y="1154"/>
                    <a:pt x="3322" y="617"/>
                  </a:cubicBezTo>
                  <a:lnTo>
                    <a:pt x="3263" y="557"/>
                  </a:lnTo>
                  <a:cubicBezTo>
                    <a:pt x="2984" y="518"/>
                    <a:pt x="2825" y="398"/>
                    <a:pt x="3004" y="120"/>
                  </a:cubicBezTo>
                  <a:cubicBezTo>
                    <a:pt x="2964" y="80"/>
                    <a:pt x="2885" y="20"/>
                    <a:pt x="2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2618175" y="1603875"/>
              <a:ext cx="104950" cy="29250"/>
            </a:xfrm>
            <a:custGeom>
              <a:avLst/>
              <a:gdLst/>
              <a:ahLst/>
              <a:cxnLst/>
              <a:rect l="l" t="t" r="r" b="b"/>
              <a:pathLst>
                <a:path w="4198" h="1170" extrusionOk="0">
                  <a:moveTo>
                    <a:pt x="3936" y="0"/>
                  </a:moveTo>
                  <a:cubicBezTo>
                    <a:pt x="3798" y="0"/>
                    <a:pt x="3630" y="76"/>
                    <a:pt x="3503" y="76"/>
                  </a:cubicBezTo>
                  <a:cubicBezTo>
                    <a:pt x="3496" y="76"/>
                    <a:pt x="3489" y="76"/>
                    <a:pt x="3481" y="75"/>
                  </a:cubicBezTo>
                  <a:cubicBezTo>
                    <a:pt x="2347" y="314"/>
                    <a:pt x="1174" y="552"/>
                    <a:pt x="20" y="771"/>
                  </a:cubicBezTo>
                  <a:cubicBezTo>
                    <a:pt x="0" y="950"/>
                    <a:pt x="120" y="1050"/>
                    <a:pt x="219" y="1149"/>
                  </a:cubicBezTo>
                  <a:cubicBezTo>
                    <a:pt x="345" y="1162"/>
                    <a:pt x="467" y="1169"/>
                    <a:pt x="587" y="1169"/>
                  </a:cubicBezTo>
                  <a:cubicBezTo>
                    <a:pt x="827" y="1169"/>
                    <a:pt x="1061" y="1143"/>
                    <a:pt x="1313" y="1090"/>
                  </a:cubicBezTo>
                  <a:cubicBezTo>
                    <a:pt x="2268" y="871"/>
                    <a:pt x="3243" y="652"/>
                    <a:pt x="4198" y="433"/>
                  </a:cubicBezTo>
                  <a:cubicBezTo>
                    <a:pt x="4198" y="85"/>
                    <a:pt x="4083" y="0"/>
                    <a:pt x="3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456550" y="1625125"/>
              <a:ext cx="163625" cy="31425"/>
            </a:xfrm>
            <a:custGeom>
              <a:avLst/>
              <a:gdLst/>
              <a:ahLst/>
              <a:cxnLst/>
              <a:rect l="l" t="t" r="r" b="b"/>
              <a:pathLst>
                <a:path w="6545" h="1257" extrusionOk="0">
                  <a:moveTo>
                    <a:pt x="6286" y="1"/>
                  </a:moveTo>
                  <a:cubicBezTo>
                    <a:pt x="5471" y="1"/>
                    <a:pt x="4655" y="220"/>
                    <a:pt x="3859" y="359"/>
                  </a:cubicBezTo>
                  <a:cubicBezTo>
                    <a:pt x="3680" y="498"/>
                    <a:pt x="3461" y="399"/>
                    <a:pt x="3282" y="498"/>
                  </a:cubicBezTo>
                  <a:cubicBezTo>
                    <a:pt x="3264" y="480"/>
                    <a:pt x="3243" y="470"/>
                    <a:pt x="3222" y="470"/>
                  </a:cubicBezTo>
                  <a:cubicBezTo>
                    <a:pt x="3197" y="470"/>
                    <a:pt x="3174" y="485"/>
                    <a:pt x="3163" y="518"/>
                  </a:cubicBezTo>
                  <a:cubicBezTo>
                    <a:pt x="3060" y="584"/>
                    <a:pt x="2948" y="599"/>
                    <a:pt x="2835" y="599"/>
                  </a:cubicBezTo>
                  <a:cubicBezTo>
                    <a:pt x="2747" y="599"/>
                    <a:pt x="2658" y="590"/>
                    <a:pt x="2571" y="590"/>
                  </a:cubicBezTo>
                  <a:cubicBezTo>
                    <a:pt x="2466" y="590"/>
                    <a:pt x="2363" y="603"/>
                    <a:pt x="2268" y="657"/>
                  </a:cubicBezTo>
                  <a:cubicBezTo>
                    <a:pt x="2246" y="650"/>
                    <a:pt x="2227" y="645"/>
                    <a:pt x="2208" y="645"/>
                  </a:cubicBezTo>
                  <a:cubicBezTo>
                    <a:pt x="2176" y="645"/>
                    <a:pt x="2146" y="659"/>
                    <a:pt x="2109" y="697"/>
                  </a:cubicBezTo>
                  <a:cubicBezTo>
                    <a:pt x="1930" y="816"/>
                    <a:pt x="1711" y="717"/>
                    <a:pt x="1532" y="816"/>
                  </a:cubicBezTo>
                  <a:cubicBezTo>
                    <a:pt x="1414" y="793"/>
                    <a:pt x="1302" y="779"/>
                    <a:pt x="1194" y="779"/>
                  </a:cubicBezTo>
                  <a:cubicBezTo>
                    <a:pt x="1029" y="779"/>
                    <a:pt x="872" y="812"/>
                    <a:pt x="716" y="896"/>
                  </a:cubicBezTo>
                  <a:cubicBezTo>
                    <a:pt x="659" y="925"/>
                    <a:pt x="595" y="932"/>
                    <a:pt x="528" y="932"/>
                  </a:cubicBezTo>
                  <a:cubicBezTo>
                    <a:pt x="461" y="932"/>
                    <a:pt x="391" y="925"/>
                    <a:pt x="322" y="925"/>
                  </a:cubicBezTo>
                  <a:cubicBezTo>
                    <a:pt x="222" y="925"/>
                    <a:pt x="124" y="940"/>
                    <a:pt x="40" y="1015"/>
                  </a:cubicBezTo>
                  <a:cubicBezTo>
                    <a:pt x="0" y="1055"/>
                    <a:pt x="0" y="1115"/>
                    <a:pt x="40" y="1155"/>
                  </a:cubicBezTo>
                  <a:cubicBezTo>
                    <a:pt x="163" y="1231"/>
                    <a:pt x="278" y="1257"/>
                    <a:pt x="392" y="1257"/>
                  </a:cubicBezTo>
                  <a:cubicBezTo>
                    <a:pt x="517" y="1257"/>
                    <a:pt x="641" y="1226"/>
                    <a:pt x="776" y="1194"/>
                  </a:cubicBezTo>
                  <a:cubicBezTo>
                    <a:pt x="895" y="1155"/>
                    <a:pt x="995" y="1155"/>
                    <a:pt x="1094" y="1135"/>
                  </a:cubicBezTo>
                  <a:cubicBezTo>
                    <a:pt x="1254" y="1062"/>
                    <a:pt x="1421" y="1045"/>
                    <a:pt x="1592" y="1045"/>
                  </a:cubicBezTo>
                  <a:cubicBezTo>
                    <a:pt x="1742" y="1045"/>
                    <a:pt x="1894" y="1058"/>
                    <a:pt x="2046" y="1058"/>
                  </a:cubicBezTo>
                  <a:cubicBezTo>
                    <a:pt x="2194" y="1058"/>
                    <a:pt x="2343" y="1046"/>
                    <a:pt x="2487" y="995"/>
                  </a:cubicBezTo>
                  <a:cubicBezTo>
                    <a:pt x="2601" y="905"/>
                    <a:pt x="2726" y="889"/>
                    <a:pt x="2853" y="889"/>
                  </a:cubicBezTo>
                  <a:cubicBezTo>
                    <a:pt x="2922" y="889"/>
                    <a:pt x="2991" y="894"/>
                    <a:pt x="3059" y="894"/>
                  </a:cubicBezTo>
                  <a:cubicBezTo>
                    <a:pt x="3171" y="894"/>
                    <a:pt x="3280" y="882"/>
                    <a:pt x="3382" y="816"/>
                  </a:cubicBezTo>
                  <a:cubicBezTo>
                    <a:pt x="3399" y="822"/>
                    <a:pt x="3415" y="825"/>
                    <a:pt x="3430" y="825"/>
                  </a:cubicBezTo>
                  <a:cubicBezTo>
                    <a:pt x="3466" y="825"/>
                    <a:pt x="3499" y="811"/>
                    <a:pt x="3541" y="797"/>
                  </a:cubicBezTo>
                  <a:cubicBezTo>
                    <a:pt x="3628" y="733"/>
                    <a:pt x="3729" y="720"/>
                    <a:pt x="3832" y="720"/>
                  </a:cubicBezTo>
                  <a:cubicBezTo>
                    <a:pt x="3900" y="720"/>
                    <a:pt x="3970" y="726"/>
                    <a:pt x="4038" y="726"/>
                  </a:cubicBezTo>
                  <a:cubicBezTo>
                    <a:pt x="4122" y="726"/>
                    <a:pt x="4204" y="717"/>
                    <a:pt x="4277" y="677"/>
                  </a:cubicBezTo>
                  <a:cubicBezTo>
                    <a:pt x="4376" y="677"/>
                    <a:pt x="4476" y="637"/>
                    <a:pt x="4575" y="637"/>
                  </a:cubicBezTo>
                  <a:cubicBezTo>
                    <a:pt x="4754" y="518"/>
                    <a:pt x="4993" y="617"/>
                    <a:pt x="5172" y="518"/>
                  </a:cubicBezTo>
                  <a:cubicBezTo>
                    <a:pt x="5650" y="478"/>
                    <a:pt x="6127" y="538"/>
                    <a:pt x="6545" y="339"/>
                  </a:cubicBezTo>
                  <a:cubicBezTo>
                    <a:pt x="6525" y="180"/>
                    <a:pt x="6405" y="41"/>
                    <a:pt x="62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052725" y="1810125"/>
              <a:ext cx="25375" cy="89125"/>
            </a:xfrm>
            <a:custGeom>
              <a:avLst/>
              <a:gdLst/>
              <a:ahLst/>
              <a:cxnLst/>
              <a:rect l="l" t="t" r="r" b="b"/>
              <a:pathLst>
                <a:path w="1015" h="3565" extrusionOk="0">
                  <a:moveTo>
                    <a:pt x="895" y="1"/>
                  </a:moveTo>
                  <a:cubicBezTo>
                    <a:pt x="736" y="140"/>
                    <a:pt x="557" y="260"/>
                    <a:pt x="418" y="379"/>
                  </a:cubicBezTo>
                  <a:cubicBezTo>
                    <a:pt x="120" y="1393"/>
                    <a:pt x="0" y="2448"/>
                    <a:pt x="40" y="3542"/>
                  </a:cubicBezTo>
                  <a:cubicBezTo>
                    <a:pt x="117" y="3558"/>
                    <a:pt x="181" y="3565"/>
                    <a:pt x="234" y="3565"/>
                  </a:cubicBezTo>
                  <a:cubicBezTo>
                    <a:pt x="721" y="3565"/>
                    <a:pt x="322" y="2971"/>
                    <a:pt x="537" y="2846"/>
                  </a:cubicBezTo>
                  <a:cubicBezTo>
                    <a:pt x="597" y="2806"/>
                    <a:pt x="617" y="2806"/>
                    <a:pt x="637" y="2806"/>
                  </a:cubicBezTo>
                  <a:cubicBezTo>
                    <a:pt x="657" y="2686"/>
                    <a:pt x="657" y="2567"/>
                    <a:pt x="736" y="2448"/>
                  </a:cubicBezTo>
                  <a:cubicBezTo>
                    <a:pt x="716" y="2169"/>
                    <a:pt x="657" y="1871"/>
                    <a:pt x="796" y="1592"/>
                  </a:cubicBezTo>
                  <a:cubicBezTo>
                    <a:pt x="895" y="1374"/>
                    <a:pt x="796" y="1095"/>
                    <a:pt x="915" y="876"/>
                  </a:cubicBezTo>
                  <a:cubicBezTo>
                    <a:pt x="915" y="697"/>
                    <a:pt x="935" y="558"/>
                    <a:pt x="955" y="379"/>
                  </a:cubicBezTo>
                  <a:cubicBezTo>
                    <a:pt x="1015" y="279"/>
                    <a:pt x="1015" y="160"/>
                    <a:pt x="995" y="61"/>
                  </a:cubicBezTo>
                  <a:cubicBezTo>
                    <a:pt x="955" y="41"/>
                    <a:pt x="915" y="4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057700" y="1623775"/>
              <a:ext cx="110925" cy="25750"/>
            </a:xfrm>
            <a:custGeom>
              <a:avLst/>
              <a:gdLst/>
              <a:ahLst/>
              <a:cxnLst/>
              <a:rect l="l" t="t" r="r" b="b"/>
              <a:pathLst>
                <a:path w="4437" h="1030" extrusionOk="0">
                  <a:moveTo>
                    <a:pt x="1592" y="1"/>
                  </a:moveTo>
                  <a:cubicBezTo>
                    <a:pt x="1482" y="1"/>
                    <a:pt x="1369" y="11"/>
                    <a:pt x="1253" y="35"/>
                  </a:cubicBezTo>
                  <a:cubicBezTo>
                    <a:pt x="1194" y="35"/>
                    <a:pt x="1134" y="55"/>
                    <a:pt x="1054" y="95"/>
                  </a:cubicBezTo>
                  <a:cubicBezTo>
                    <a:pt x="915" y="194"/>
                    <a:pt x="756" y="333"/>
                    <a:pt x="597" y="333"/>
                  </a:cubicBezTo>
                  <a:cubicBezTo>
                    <a:pt x="497" y="353"/>
                    <a:pt x="358" y="353"/>
                    <a:pt x="259" y="373"/>
                  </a:cubicBezTo>
                  <a:cubicBezTo>
                    <a:pt x="159" y="393"/>
                    <a:pt x="60" y="453"/>
                    <a:pt x="0" y="552"/>
                  </a:cubicBezTo>
                  <a:cubicBezTo>
                    <a:pt x="1432" y="831"/>
                    <a:pt x="2904" y="870"/>
                    <a:pt x="4376" y="1030"/>
                  </a:cubicBezTo>
                  <a:cubicBezTo>
                    <a:pt x="4436" y="851"/>
                    <a:pt x="4337" y="731"/>
                    <a:pt x="4217" y="632"/>
                  </a:cubicBezTo>
                  <a:cubicBezTo>
                    <a:pt x="4098" y="552"/>
                    <a:pt x="3979" y="473"/>
                    <a:pt x="3899" y="353"/>
                  </a:cubicBezTo>
                  <a:cubicBezTo>
                    <a:pt x="3839" y="294"/>
                    <a:pt x="3800" y="254"/>
                    <a:pt x="3720" y="234"/>
                  </a:cubicBezTo>
                  <a:cubicBezTo>
                    <a:pt x="3632" y="196"/>
                    <a:pt x="3543" y="182"/>
                    <a:pt x="3455" y="182"/>
                  </a:cubicBezTo>
                  <a:cubicBezTo>
                    <a:pt x="3404" y="182"/>
                    <a:pt x="3353" y="187"/>
                    <a:pt x="3302" y="194"/>
                  </a:cubicBezTo>
                  <a:cubicBezTo>
                    <a:pt x="3223" y="234"/>
                    <a:pt x="3183" y="234"/>
                    <a:pt x="3103" y="254"/>
                  </a:cubicBezTo>
                  <a:cubicBezTo>
                    <a:pt x="3072" y="257"/>
                    <a:pt x="3041" y="259"/>
                    <a:pt x="3012" y="259"/>
                  </a:cubicBezTo>
                  <a:cubicBezTo>
                    <a:pt x="2874" y="259"/>
                    <a:pt x="2753" y="223"/>
                    <a:pt x="2606" y="174"/>
                  </a:cubicBezTo>
                  <a:cubicBezTo>
                    <a:pt x="2260" y="99"/>
                    <a:pt x="1936" y="1"/>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510250" y="1667400"/>
              <a:ext cx="122375" cy="33400"/>
            </a:xfrm>
            <a:custGeom>
              <a:avLst/>
              <a:gdLst/>
              <a:ahLst/>
              <a:cxnLst/>
              <a:rect l="l" t="t" r="r" b="b"/>
              <a:pathLst>
                <a:path w="4895" h="1336" extrusionOk="0">
                  <a:moveTo>
                    <a:pt x="4641" y="1"/>
                  </a:moveTo>
                  <a:cubicBezTo>
                    <a:pt x="4474" y="1"/>
                    <a:pt x="4311" y="27"/>
                    <a:pt x="4138" y="80"/>
                  </a:cubicBezTo>
                  <a:cubicBezTo>
                    <a:pt x="3541" y="239"/>
                    <a:pt x="2945" y="379"/>
                    <a:pt x="2348" y="578"/>
                  </a:cubicBezTo>
                  <a:cubicBezTo>
                    <a:pt x="2256" y="596"/>
                    <a:pt x="2173" y="609"/>
                    <a:pt x="2099" y="609"/>
                  </a:cubicBezTo>
                  <a:cubicBezTo>
                    <a:pt x="1934" y="609"/>
                    <a:pt x="1814" y="545"/>
                    <a:pt x="1731" y="339"/>
                  </a:cubicBezTo>
                  <a:cubicBezTo>
                    <a:pt x="1214" y="498"/>
                    <a:pt x="657" y="438"/>
                    <a:pt x="140" y="697"/>
                  </a:cubicBezTo>
                  <a:cubicBezTo>
                    <a:pt x="40" y="975"/>
                    <a:pt x="0" y="1214"/>
                    <a:pt x="339" y="1334"/>
                  </a:cubicBezTo>
                  <a:cubicBezTo>
                    <a:pt x="382" y="1335"/>
                    <a:pt x="426" y="1335"/>
                    <a:pt x="469" y="1335"/>
                  </a:cubicBezTo>
                  <a:cubicBezTo>
                    <a:pt x="1908" y="1335"/>
                    <a:pt x="3204" y="707"/>
                    <a:pt x="4556" y="379"/>
                  </a:cubicBezTo>
                  <a:cubicBezTo>
                    <a:pt x="4715" y="339"/>
                    <a:pt x="4854" y="220"/>
                    <a:pt x="4894" y="21"/>
                  </a:cubicBezTo>
                  <a:cubicBezTo>
                    <a:pt x="4808" y="7"/>
                    <a:pt x="4724" y="1"/>
                    <a:pt x="46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648500" y="2055925"/>
              <a:ext cx="113925" cy="45675"/>
            </a:xfrm>
            <a:custGeom>
              <a:avLst/>
              <a:gdLst/>
              <a:ahLst/>
              <a:cxnLst/>
              <a:rect l="l" t="t" r="r" b="b"/>
              <a:pathLst>
                <a:path w="4557" h="1827" extrusionOk="0">
                  <a:moveTo>
                    <a:pt x="4121" y="1"/>
                  </a:moveTo>
                  <a:cubicBezTo>
                    <a:pt x="4084" y="1"/>
                    <a:pt x="4049" y="6"/>
                    <a:pt x="4019" y="16"/>
                  </a:cubicBezTo>
                  <a:cubicBezTo>
                    <a:pt x="3860" y="75"/>
                    <a:pt x="3740" y="95"/>
                    <a:pt x="3621" y="135"/>
                  </a:cubicBezTo>
                  <a:cubicBezTo>
                    <a:pt x="3561" y="175"/>
                    <a:pt x="3482" y="195"/>
                    <a:pt x="3442" y="215"/>
                  </a:cubicBezTo>
                  <a:cubicBezTo>
                    <a:pt x="3362" y="274"/>
                    <a:pt x="3263" y="294"/>
                    <a:pt x="3183" y="334"/>
                  </a:cubicBezTo>
                  <a:cubicBezTo>
                    <a:pt x="3144" y="374"/>
                    <a:pt x="3064" y="394"/>
                    <a:pt x="3024" y="414"/>
                  </a:cubicBezTo>
                  <a:lnTo>
                    <a:pt x="2646" y="493"/>
                  </a:lnTo>
                  <a:cubicBezTo>
                    <a:pt x="2587" y="493"/>
                    <a:pt x="2527" y="513"/>
                    <a:pt x="2467" y="533"/>
                  </a:cubicBezTo>
                  <a:cubicBezTo>
                    <a:pt x="2348" y="593"/>
                    <a:pt x="2229" y="632"/>
                    <a:pt x="2089" y="672"/>
                  </a:cubicBezTo>
                  <a:cubicBezTo>
                    <a:pt x="2030" y="692"/>
                    <a:pt x="1970" y="692"/>
                    <a:pt x="1890" y="712"/>
                  </a:cubicBezTo>
                  <a:lnTo>
                    <a:pt x="1572" y="712"/>
                  </a:lnTo>
                  <a:cubicBezTo>
                    <a:pt x="1035" y="812"/>
                    <a:pt x="398" y="772"/>
                    <a:pt x="1" y="1309"/>
                  </a:cubicBezTo>
                  <a:lnTo>
                    <a:pt x="80" y="1329"/>
                  </a:lnTo>
                  <a:cubicBezTo>
                    <a:pt x="219" y="1468"/>
                    <a:pt x="359" y="1587"/>
                    <a:pt x="379" y="1786"/>
                  </a:cubicBezTo>
                  <a:lnTo>
                    <a:pt x="379" y="1826"/>
                  </a:lnTo>
                  <a:cubicBezTo>
                    <a:pt x="717" y="1707"/>
                    <a:pt x="1075" y="1607"/>
                    <a:pt x="1433" y="1488"/>
                  </a:cubicBezTo>
                  <a:cubicBezTo>
                    <a:pt x="1691" y="1309"/>
                    <a:pt x="2030" y="1269"/>
                    <a:pt x="2268" y="1170"/>
                  </a:cubicBezTo>
                  <a:cubicBezTo>
                    <a:pt x="2428" y="971"/>
                    <a:pt x="2646" y="1090"/>
                    <a:pt x="2825" y="991"/>
                  </a:cubicBezTo>
                  <a:cubicBezTo>
                    <a:pt x="2945" y="772"/>
                    <a:pt x="3183" y="951"/>
                    <a:pt x="3343" y="792"/>
                  </a:cubicBezTo>
                  <a:cubicBezTo>
                    <a:pt x="3482" y="593"/>
                    <a:pt x="3740" y="732"/>
                    <a:pt x="3880" y="613"/>
                  </a:cubicBezTo>
                  <a:cubicBezTo>
                    <a:pt x="3904" y="621"/>
                    <a:pt x="3926" y="626"/>
                    <a:pt x="3946" y="626"/>
                  </a:cubicBezTo>
                  <a:cubicBezTo>
                    <a:pt x="3976" y="626"/>
                    <a:pt x="4004" y="616"/>
                    <a:pt x="4039" y="593"/>
                  </a:cubicBezTo>
                  <a:cubicBezTo>
                    <a:pt x="4118" y="533"/>
                    <a:pt x="4158" y="493"/>
                    <a:pt x="4258" y="473"/>
                  </a:cubicBezTo>
                  <a:cubicBezTo>
                    <a:pt x="4274" y="479"/>
                    <a:pt x="4288" y="481"/>
                    <a:pt x="4301" y="481"/>
                  </a:cubicBezTo>
                  <a:cubicBezTo>
                    <a:pt x="4337" y="481"/>
                    <a:pt x="4362" y="463"/>
                    <a:pt x="4377" y="434"/>
                  </a:cubicBezTo>
                  <a:cubicBezTo>
                    <a:pt x="4556" y="235"/>
                    <a:pt x="4437" y="115"/>
                    <a:pt x="4238" y="16"/>
                  </a:cubicBezTo>
                  <a:cubicBezTo>
                    <a:pt x="4198" y="6"/>
                    <a:pt x="4158" y="1"/>
                    <a:pt x="41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2376525" y="1682100"/>
              <a:ext cx="37775" cy="91150"/>
            </a:xfrm>
            <a:custGeom>
              <a:avLst/>
              <a:gdLst/>
              <a:ahLst/>
              <a:cxnLst/>
              <a:rect l="l" t="t" r="r" b="b"/>
              <a:pathLst>
                <a:path w="1511" h="3646" extrusionOk="0">
                  <a:moveTo>
                    <a:pt x="1076" y="1"/>
                  </a:moveTo>
                  <a:cubicBezTo>
                    <a:pt x="926" y="1"/>
                    <a:pt x="779" y="119"/>
                    <a:pt x="675" y="288"/>
                  </a:cubicBezTo>
                  <a:cubicBezTo>
                    <a:pt x="714" y="1024"/>
                    <a:pt x="237" y="1621"/>
                    <a:pt x="98" y="2317"/>
                  </a:cubicBezTo>
                  <a:cubicBezTo>
                    <a:pt x="118" y="2397"/>
                    <a:pt x="118" y="2436"/>
                    <a:pt x="138" y="2536"/>
                  </a:cubicBezTo>
                  <a:cubicBezTo>
                    <a:pt x="138" y="2695"/>
                    <a:pt x="118" y="2834"/>
                    <a:pt x="78" y="2974"/>
                  </a:cubicBezTo>
                  <a:cubicBezTo>
                    <a:pt x="38" y="3033"/>
                    <a:pt x="38" y="3113"/>
                    <a:pt x="18" y="3192"/>
                  </a:cubicBezTo>
                  <a:cubicBezTo>
                    <a:pt x="1" y="3434"/>
                    <a:pt x="59" y="3645"/>
                    <a:pt x="308" y="3645"/>
                  </a:cubicBezTo>
                  <a:cubicBezTo>
                    <a:pt x="346" y="3645"/>
                    <a:pt x="388" y="3641"/>
                    <a:pt x="436" y="3630"/>
                  </a:cubicBezTo>
                  <a:cubicBezTo>
                    <a:pt x="774" y="3411"/>
                    <a:pt x="814" y="3033"/>
                    <a:pt x="834" y="2715"/>
                  </a:cubicBezTo>
                  <a:cubicBezTo>
                    <a:pt x="913" y="2078"/>
                    <a:pt x="973" y="1422"/>
                    <a:pt x="1192" y="805"/>
                  </a:cubicBezTo>
                  <a:cubicBezTo>
                    <a:pt x="1311" y="586"/>
                    <a:pt x="1510" y="308"/>
                    <a:pt x="1311" y="109"/>
                  </a:cubicBezTo>
                  <a:cubicBezTo>
                    <a:pt x="1236" y="33"/>
                    <a:pt x="1155" y="1"/>
                    <a:pt x="10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1882125" y="1633125"/>
              <a:ext cx="76625" cy="43100"/>
            </a:xfrm>
            <a:custGeom>
              <a:avLst/>
              <a:gdLst/>
              <a:ahLst/>
              <a:cxnLst/>
              <a:rect l="l" t="t" r="r" b="b"/>
              <a:pathLst>
                <a:path w="3065" h="1724" extrusionOk="0">
                  <a:moveTo>
                    <a:pt x="998" y="1"/>
                  </a:moveTo>
                  <a:cubicBezTo>
                    <a:pt x="951" y="1"/>
                    <a:pt x="903" y="7"/>
                    <a:pt x="856" y="19"/>
                  </a:cubicBezTo>
                  <a:cubicBezTo>
                    <a:pt x="657" y="99"/>
                    <a:pt x="478" y="218"/>
                    <a:pt x="359" y="397"/>
                  </a:cubicBezTo>
                  <a:cubicBezTo>
                    <a:pt x="260" y="616"/>
                    <a:pt x="1" y="775"/>
                    <a:pt x="100" y="1034"/>
                  </a:cubicBezTo>
                  <a:cubicBezTo>
                    <a:pt x="180" y="1073"/>
                    <a:pt x="180" y="1113"/>
                    <a:pt x="120" y="1193"/>
                  </a:cubicBezTo>
                  <a:lnTo>
                    <a:pt x="100" y="1272"/>
                  </a:lnTo>
                  <a:lnTo>
                    <a:pt x="100" y="1352"/>
                  </a:lnTo>
                  <a:cubicBezTo>
                    <a:pt x="67" y="1588"/>
                    <a:pt x="147" y="1724"/>
                    <a:pt x="354" y="1724"/>
                  </a:cubicBezTo>
                  <a:cubicBezTo>
                    <a:pt x="391" y="1724"/>
                    <a:pt x="433" y="1719"/>
                    <a:pt x="478" y="1710"/>
                  </a:cubicBezTo>
                  <a:cubicBezTo>
                    <a:pt x="588" y="1344"/>
                    <a:pt x="765" y="1046"/>
                    <a:pt x="1178" y="1046"/>
                  </a:cubicBezTo>
                  <a:cubicBezTo>
                    <a:pt x="1215" y="1046"/>
                    <a:pt x="1253" y="1049"/>
                    <a:pt x="1294" y="1053"/>
                  </a:cubicBezTo>
                  <a:lnTo>
                    <a:pt x="3064" y="1053"/>
                  </a:lnTo>
                  <a:cubicBezTo>
                    <a:pt x="2706" y="815"/>
                    <a:pt x="2468" y="894"/>
                    <a:pt x="2368" y="695"/>
                  </a:cubicBezTo>
                  <a:cubicBezTo>
                    <a:pt x="2269" y="675"/>
                    <a:pt x="2149" y="675"/>
                    <a:pt x="2010" y="675"/>
                  </a:cubicBezTo>
                  <a:cubicBezTo>
                    <a:pt x="2010" y="695"/>
                    <a:pt x="2010" y="715"/>
                    <a:pt x="1970" y="715"/>
                  </a:cubicBezTo>
                  <a:cubicBezTo>
                    <a:pt x="1950" y="715"/>
                    <a:pt x="1891" y="695"/>
                    <a:pt x="1871" y="636"/>
                  </a:cubicBezTo>
                  <a:cubicBezTo>
                    <a:pt x="1572" y="596"/>
                    <a:pt x="1214" y="616"/>
                    <a:pt x="1314" y="138"/>
                  </a:cubicBezTo>
                  <a:cubicBezTo>
                    <a:pt x="1229" y="40"/>
                    <a:pt x="1115" y="1"/>
                    <a:pt x="9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2250150" y="1766375"/>
              <a:ext cx="29375" cy="97125"/>
            </a:xfrm>
            <a:custGeom>
              <a:avLst/>
              <a:gdLst/>
              <a:ahLst/>
              <a:cxnLst/>
              <a:rect l="l" t="t" r="r" b="b"/>
              <a:pathLst>
                <a:path w="1175" h="3885" extrusionOk="0">
                  <a:moveTo>
                    <a:pt x="995" y="0"/>
                  </a:moveTo>
                  <a:cubicBezTo>
                    <a:pt x="359" y="1214"/>
                    <a:pt x="80" y="2507"/>
                    <a:pt x="1" y="3879"/>
                  </a:cubicBezTo>
                  <a:cubicBezTo>
                    <a:pt x="24" y="3883"/>
                    <a:pt x="46" y="3884"/>
                    <a:pt x="66" y="3884"/>
                  </a:cubicBezTo>
                  <a:cubicBezTo>
                    <a:pt x="400" y="3884"/>
                    <a:pt x="254" y="3436"/>
                    <a:pt x="498" y="3342"/>
                  </a:cubicBezTo>
                  <a:cubicBezTo>
                    <a:pt x="717" y="2845"/>
                    <a:pt x="856" y="2328"/>
                    <a:pt x="876" y="1791"/>
                  </a:cubicBezTo>
                  <a:cubicBezTo>
                    <a:pt x="776" y="1492"/>
                    <a:pt x="856" y="1254"/>
                    <a:pt x="1075" y="1094"/>
                  </a:cubicBezTo>
                  <a:cubicBezTo>
                    <a:pt x="1154" y="1055"/>
                    <a:pt x="1174" y="995"/>
                    <a:pt x="1174" y="896"/>
                  </a:cubicBezTo>
                  <a:cubicBezTo>
                    <a:pt x="896" y="617"/>
                    <a:pt x="1095" y="299"/>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2238225" y="1871300"/>
              <a:ext cx="23400" cy="107950"/>
            </a:xfrm>
            <a:custGeom>
              <a:avLst/>
              <a:gdLst/>
              <a:ahLst/>
              <a:cxnLst/>
              <a:rect l="l" t="t" r="r" b="b"/>
              <a:pathLst>
                <a:path w="936" h="4318" extrusionOk="0">
                  <a:moveTo>
                    <a:pt x="776" y="1"/>
                  </a:moveTo>
                  <a:cubicBezTo>
                    <a:pt x="378" y="1"/>
                    <a:pt x="657" y="418"/>
                    <a:pt x="458" y="518"/>
                  </a:cubicBezTo>
                  <a:cubicBezTo>
                    <a:pt x="0" y="1791"/>
                    <a:pt x="0" y="3044"/>
                    <a:pt x="378" y="4317"/>
                  </a:cubicBezTo>
                  <a:cubicBezTo>
                    <a:pt x="398" y="3522"/>
                    <a:pt x="557" y="2746"/>
                    <a:pt x="597" y="1950"/>
                  </a:cubicBezTo>
                  <a:cubicBezTo>
                    <a:pt x="657" y="1294"/>
                    <a:pt x="935" y="657"/>
                    <a:pt x="7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1966175" y="1613500"/>
              <a:ext cx="105475" cy="24100"/>
            </a:xfrm>
            <a:custGeom>
              <a:avLst/>
              <a:gdLst/>
              <a:ahLst/>
              <a:cxnLst/>
              <a:rect l="l" t="t" r="r" b="b"/>
              <a:pathLst>
                <a:path w="4219" h="964" extrusionOk="0">
                  <a:moveTo>
                    <a:pt x="1385" y="0"/>
                  </a:moveTo>
                  <a:cubicBezTo>
                    <a:pt x="1340" y="0"/>
                    <a:pt x="1292" y="19"/>
                    <a:pt x="1234" y="48"/>
                  </a:cubicBezTo>
                  <a:cubicBezTo>
                    <a:pt x="1135" y="108"/>
                    <a:pt x="1075" y="207"/>
                    <a:pt x="976" y="287"/>
                  </a:cubicBezTo>
                  <a:cubicBezTo>
                    <a:pt x="932" y="320"/>
                    <a:pt x="882" y="334"/>
                    <a:pt x="833" y="334"/>
                  </a:cubicBezTo>
                  <a:cubicBezTo>
                    <a:pt x="793" y="334"/>
                    <a:pt x="753" y="325"/>
                    <a:pt x="717" y="307"/>
                  </a:cubicBezTo>
                  <a:cubicBezTo>
                    <a:pt x="677" y="287"/>
                    <a:pt x="598" y="267"/>
                    <a:pt x="538" y="267"/>
                  </a:cubicBezTo>
                  <a:lnTo>
                    <a:pt x="339" y="267"/>
                  </a:lnTo>
                  <a:cubicBezTo>
                    <a:pt x="279" y="267"/>
                    <a:pt x="220" y="287"/>
                    <a:pt x="140" y="307"/>
                  </a:cubicBezTo>
                  <a:cubicBezTo>
                    <a:pt x="80" y="346"/>
                    <a:pt x="21" y="386"/>
                    <a:pt x="1" y="466"/>
                  </a:cubicBezTo>
                  <a:cubicBezTo>
                    <a:pt x="1" y="744"/>
                    <a:pt x="299" y="645"/>
                    <a:pt x="399" y="764"/>
                  </a:cubicBezTo>
                  <a:cubicBezTo>
                    <a:pt x="1493" y="804"/>
                    <a:pt x="2567" y="884"/>
                    <a:pt x="3661" y="963"/>
                  </a:cubicBezTo>
                  <a:cubicBezTo>
                    <a:pt x="3800" y="943"/>
                    <a:pt x="3920" y="943"/>
                    <a:pt x="4079" y="903"/>
                  </a:cubicBezTo>
                  <a:cubicBezTo>
                    <a:pt x="4218" y="545"/>
                    <a:pt x="3920" y="486"/>
                    <a:pt x="3701" y="406"/>
                  </a:cubicBezTo>
                  <a:cubicBezTo>
                    <a:pt x="3583" y="361"/>
                    <a:pt x="3466" y="347"/>
                    <a:pt x="3348" y="347"/>
                  </a:cubicBezTo>
                  <a:cubicBezTo>
                    <a:pt x="3115" y="347"/>
                    <a:pt x="2881" y="404"/>
                    <a:pt x="2641" y="404"/>
                  </a:cubicBezTo>
                  <a:cubicBezTo>
                    <a:pt x="2570" y="404"/>
                    <a:pt x="2499" y="399"/>
                    <a:pt x="2428" y="386"/>
                  </a:cubicBezTo>
                  <a:cubicBezTo>
                    <a:pt x="2288" y="366"/>
                    <a:pt x="2129" y="346"/>
                    <a:pt x="2010" y="287"/>
                  </a:cubicBezTo>
                  <a:cubicBezTo>
                    <a:pt x="1811" y="187"/>
                    <a:pt x="1632" y="68"/>
                    <a:pt x="1433" y="8"/>
                  </a:cubicBezTo>
                  <a:cubicBezTo>
                    <a:pt x="1417" y="3"/>
                    <a:pt x="1401" y="0"/>
                    <a:pt x="1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2385925" y="1707425"/>
              <a:ext cx="55725" cy="91625"/>
            </a:xfrm>
            <a:custGeom>
              <a:avLst/>
              <a:gdLst/>
              <a:ahLst/>
              <a:cxnLst/>
              <a:rect l="l" t="t" r="r" b="b"/>
              <a:pathLst>
                <a:path w="2229" h="3665" extrusionOk="0">
                  <a:moveTo>
                    <a:pt x="1968" y="1"/>
                  </a:moveTo>
                  <a:cubicBezTo>
                    <a:pt x="1880" y="1"/>
                    <a:pt x="1786" y="44"/>
                    <a:pt x="1691" y="110"/>
                  </a:cubicBezTo>
                  <a:cubicBezTo>
                    <a:pt x="1552" y="230"/>
                    <a:pt x="1452" y="369"/>
                    <a:pt x="1353" y="488"/>
                  </a:cubicBezTo>
                  <a:cubicBezTo>
                    <a:pt x="1055" y="628"/>
                    <a:pt x="1114" y="966"/>
                    <a:pt x="995" y="1205"/>
                  </a:cubicBezTo>
                  <a:cubicBezTo>
                    <a:pt x="995" y="1264"/>
                    <a:pt x="955" y="1304"/>
                    <a:pt x="935" y="1364"/>
                  </a:cubicBezTo>
                  <a:cubicBezTo>
                    <a:pt x="915" y="1423"/>
                    <a:pt x="856" y="1483"/>
                    <a:pt x="836" y="1523"/>
                  </a:cubicBezTo>
                  <a:cubicBezTo>
                    <a:pt x="219" y="1921"/>
                    <a:pt x="259" y="2677"/>
                    <a:pt x="0" y="3254"/>
                  </a:cubicBezTo>
                  <a:cubicBezTo>
                    <a:pt x="0" y="3313"/>
                    <a:pt x="20" y="3413"/>
                    <a:pt x="40" y="3492"/>
                  </a:cubicBezTo>
                  <a:cubicBezTo>
                    <a:pt x="104" y="3607"/>
                    <a:pt x="184" y="3665"/>
                    <a:pt x="292" y="3665"/>
                  </a:cubicBezTo>
                  <a:cubicBezTo>
                    <a:pt x="351" y="3665"/>
                    <a:pt x="419" y="3647"/>
                    <a:pt x="498" y="3612"/>
                  </a:cubicBezTo>
                  <a:cubicBezTo>
                    <a:pt x="915" y="2856"/>
                    <a:pt x="1234" y="2060"/>
                    <a:pt x="1631" y="1264"/>
                  </a:cubicBezTo>
                  <a:cubicBezTo>
                    <a:pt x="1811" y="886"/>
                    <a:pt x="2188" y="608"/>
                    <a:pt x="2228" y="190"/>
                  </a:cubicBezTo>
                  <a:cubicBezTo>
                    <a:pt x="2155" y="54"/>
                    <a:pt x="2065" y="1"/>
                    <a:pt x="19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1898550" y="1615175"/>
              <a:ext cx="77600" cy="22425"/>
            </a:xfrm>
            <a:custGeom>
              <a:avLst/>
              <a:gdLst/>
              <a:ahLst/>
              <a:cxnLst/>
              <a:rect l="l" t="t" r="r" b="b"/>
              <a:pathLst>
                <a:path w="3104" h="897" extrusionOk="0">
                  <a:moveTo>
                    <a:pt x="657" y="1"/>
                  </a:moveTo>
                  <a:cubicBezTo>
                    <a:pt x="538" y="1"/>
                    <a:pt x="438" y="21"/>
                    <a:pt x="319" y="41"/>
                  </a:cubicBezTo>
                  <a:cubicBezTo>
                    <a:pt x="239" y="81"/>
                    <a:pt x="160" y="100"/>
                    <a:pt x="120" y="140"/>
                  </a:cubicBezTo>
                  <a:cubicBezTo>
                    <a:pt x="20" y="399"/>
                    <a:pt x="0" y="638"/>
                    <a:pt x="140" y="896"/>
                  </a:cubicBezTo>
                  <a:lnTo>
                    <a:pt x="637" y="896"/>
                  </a:lnTo>
                  <a:cubicBezTo>
                    <a:pt x="764" y="719"/>
                    <a:pt x="922" y="687"/>
                    <a:pt x="1083" y="687"/>
                  </a:cubicBezTo>
                  <a:cubicBezTo>
                    <a:pt x="1174" y="687"/>
                    <a:pt x="1266" y="697"/>
                    <a:pt x="1353" y="697"/>
                  </a:cubicBezTo>
                  <a:lnTo>
                    <a:pt x="3104" y="697"/>
                  </a:lnTo>
                  <a:lnTo>
                    <a:pt x="2746" y="339"/>
                  </a:lnTo>
                  <a:cubicBezTo>
                    <a:pt x="2635" y="118"/>
                    <a:pt x="2457" y="100"/>
                    <a:pt x="2269" y="100"/>
                  </a:cubicBezTo>
                  <a:cubicBezTo>
                    <a:pt x="2232" y="100"/>
                    <a:pt x="2194" y="100"/>
                    <a:pt x="2156" y="100"/>
                  </a:cubicBezTo>
                  <a:cubicBezTo>
                    <a:pt x="2043" y="100"/>
                    <a:pt x="1930" y="94"/>
                    <a:pt x="1831" y="41"/>
                  </a:cubicBezTo>
                  <a:cubicBezTo>
                    <a:pt x="1711" y="21"/>
                    <a:pt x="1612" y="1"/>
                    <a:pt x="14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2308825" y="1626250"/>
              <a:ext cx="98000" cy="19725"/>
            </a:xfrm>
            <a:custGeom>
              <a:avLst/>
              <a:gdLst/>
              <a:ahLst/>
              <a:cxnLst/>
              <a:rect l="l" t="t" r="r" b="b"/>
              <a:pathLst>
                <a:path w="3920" h="789" extrusionOk="0">
                  <a:moveTo>
                    <a:pt x="2848" y="1"/>
                  </a:moveTo>
                  <a:cubicBezTo>
                    <a:pt x="2557" y="1"/>
                    <a:pt x="2269" y="25"/>
                    <a:pt x="1990" y="55"/>
                  </a:cubicBezTo>
                  <a:cubicBezTo>
                    <a:pt x="1950" y="75"/>
                    <a:pt x="1930" y="75"/>
                    <a:pt x="1950" y="95"/>
                  </a:cubicBezTo>
                  <a:cubicBezTo>
                    <a:pt x="1920" y="120"/>
                    <a:pt x="1889" y="129"/>
                    <a:pt x="1859" y="129"/>
                  </a:cubicBezTo>
                  <a:cubicBezTo>
                    <a:pt x="1793" y="129"/>
                    <a:pt x="1733" y="83"/>
                    <a:pt x="1692" y="55"/>
                  </a:cubicBezTo>
                  <a:cubicBezTo>
                    <a:pt x="1662" y="45"/>
                    <a:pt x="1627" y="40"/>
                    <a:pt x="1592" y="40"/>
                  </a:cubicBezTo>
                  <a:cubicBezTo>
                    <a:pt x="1558" y="40"/>
                    <a:pt x="1523" y="45"/>
                    <a:pt x="1493" y="55"/>
                  </a:cubicBezTo>
                  <a:cubicBezTo>
                    <a:pt x="1294" y="135"/>
                    <a:pt x="1115" y="234"/>
                    <a:pt x="896" y="234"/>
                  </a:cubicBezTo>
                  <a:cubicBezTo>
                    <a:pt x="697" y="234"/>
                    <a:pt x="558" y="95"/>
                    <a:pt x="419" y="35"/>
                  </a:cubicBezTo>
                  <a:cubicBezTo>
                    <a:pt x="339" y="35"/>
                    <a:pt x="260" y="35"/>
                    <a:pt x="220" y="75"/>
                  </a:cubicBezTo>
                  <a:cubicBezTo>
                    <a:pt x="100" y="234"/>
                    <a:pt x="1" y="393"/>
                    <a:pt x="100" y="592"/>
                  </a:cubicBezTo>
                  <a:cubicBezTo>
                    <a:pt x="956" y="652"/>
                    <a:pt x="1851" y="632"/>
                    <a:pt x="2746" y="752"/>
                  </a:cubicBezTo>
                  <a:cubicBezTo>
                    <a:pt x="2842" y="761"/>
                    <a:pt x="2951" y="789"/>
                    <a:pt x="3056" y="789"/>
                  </a:cubicBezTo>
                  <a:cubicBezTo>
                    <a:pt x="3170" y="789"/>
                    <a:pt x="3280" y="756"/>
                    <a:pt x="3363" y="632"/>
                  </a:cubicBezTo>
                  <a:cubicBezTo>
                    <a:pt x="3283" y="473"/>
                    <a:pt x="3124" y="453"/>
                    <a:pt x="2945" y="433"/>
                  </a:cubicBezTo>
                  <a:cubicBezTo>
                    <a:pt x="3104" y="433"/>
                    <a:pt x="3243" y="473"/>
                    <a:pt x="3363" y="592"/>
                  </a:cubicBezTo>
                  <a:lnTo>
                    <a:pt x="3900" y="374"/>
                  </a:lnTo>
                  <a:cubicBezTo>
                    <a:pt x="3920" y="254"/>
                    <a:pt x="3840" y="155"/>
                    <a:pt x="3721" y="95"/>
                  </a:cubicBezTo>
                  <a:cubicBezTo>
                    <a:pt x="3432" y="25"/>
                    <a:pt x="3139" y="1"/>
                    <a:pt x="28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2748950" y="2037900"/>
              <a:ext cx="66175" cy="28375"/>
            </a:xfrm>
            <a:custGeom>
              <a:avLst/>
              <a:gdLst/>
              <a:ahLst/>
              <a:cxnLst/>
              <a:rect l="l" t="t" r="r" b="b"/>
              <a:pathLst>
                <a:path w="2647" h="1135" extrusionOk="0">
                  <a:moveTo>
                    <a:pt x="2388" y="1"/>
                  </a:moveTo>
                  <a:cubicBezTo>
                    <a:pt x="1513" y="80"/>
                    <a:pt x="638" y="41"/>
                    <a:pt x="1" y="796"/>
                  </a:cubicBezTo>
                  <a:cubicBezTo>
                    <a:pt x="180" y="816"/>
                    <a:pt x="339" y="916"/>
                    <a:pt x="339" y="1135"/>
                  </a:cubicBezTo>
                  <a:cubicBezTo>
                    <a:pt x="1155" y="1075"/>
                    <a:pt x="1931" y="896"/>
                    <a:pt x="2647" y="478"/>
                  </a:cubicBezTo>
                  <a:cubicBezTo>
                    <a:pt x="2647" y="240"/>
                    <a:pt x="2587" y="100"/>
                    <a:pt x="23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2349625" y="1988175"/>
              <a:ext cx="15925" cy="78175"/>
            </a:xfrm>
            <a:custGeom>
              <a:avLst/>
              <a:gdLst/>
              <a:ahLst/>
              <a:cxnLst/>
              <a:rect l="l" t="t" r="r" b="b"/>
              <a:pathLst>
                <a:path w="637" h="3127" extrusionOk="0">
                  <a:moveTo>
                    <a:pt x="418" y="1"/>
                  </a:moveTo>
                  <a:cubicBezTo>
                    <a:pt x="338" y="1"/>
                    <a:pt x="298" y="40"/>
                    <a:pt x="239" y="120"/>
                  </a:cubicBezTo>
                  <a:cubicBezTo>
                    <a:pt x="159" y="378"/>
                    <a:pt x="219" y="677"/>
                    <a:pt x="20" y="896"/>
                  </a:cubicBezTo>
                  <a:cubicBezTo>
                    <a:pt x="0" y="1632"/>
                    <a:pt x="0" y="2388"/>
                    <a:pt x="199" y="3124"/>
                  </a:cubicBezTo>
                  <a:cubicBezTo>
                    <a:pt x="219" y="3126"/>
                    <a:pt x="237" y="3126"/>
                    <a:pt x="254" y="3126"/>
                  </a:cubicBezTo>
                  <a:cubicBezTo>
                    <a:pt x="595" y="3126"/>
                    <a:pt x="385" y="2759"/>
                    <a:pt x="517" y="2626"/>
                  </a:cubicBezTo>
                  <a:cubicBezTo>
                    <a:pt x="478" y="1771"/>
                    <a:pt x="637" y="876"/>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2049225" y="1879750"/>
              <a:ext cx="19925" cy="78600"/>
            </a:xfrm>
            <a:custGeom>
              <a:avLst/>
              <a:gdLst/>
              <a:ahLst/>
              <a:cxnLst/>
              <a:rect l="l" t="t" r="r" b="b"/>
              <a:pathLst>
                <a:path w="797" h="3144" extrusionOk="0">
                  <a:moveTo>
                    <a:pt x="677" y="1"/>
                  </a:moveTo>
                  <a:cubicBezTo>
                    <a:pt x="558" y="100"/>
                    <a:pt x="538" y="220"/>
                    <a:pt x="538" y="379"/>
                  </a:cubicBezTo>
                  <a:cubicBezTo>
                    <a:pt x="538" y="598"/>
                    <a:pt x="399" y="677"/>
                    <a:pt x="200" y="697"/>
                  </a:cubicBezTo>
                  <a:cubicBezTo>
                    <a:pt x="1" y="1155"/>
                    <a:pt x="140" y="1652"/>
                    <a:pt x="1" y="2070"/>
                  </a:cubicBezTo>
                  <a:cubicBezTo>
                    <a:pt x="299" y="2348"/>
                    <a:pt x="1" y="2865"/>
                    <a:pt x="478" y="3144"/>
                  </a:cubicBezTo>
                  <a:cubicBezTo>
                    <a:pt x="478" y="2647"/>
                    <a:pt x="538" y="2169"/>
                    <a:pt x="478" y="1692"/>
                  </a:cubicBezTo>
                  <a:cubicBezTo>
                    <a:pt x="478" y="1473"/>
                    <a:pt x="478" y="1314"/>
                    <a:pt x="677" y="1194"/>
                  </a:cubicBezTo>
                  <a:cubicBezTo>
                    <a:pt x="697" y="1075"/>
                    <a:pt x="737" y="976"/>
                    <a:pt x="757" y="856"/>
                  </a:cubicBezTo>
                  <a:cubicBezTo>
                    <a:pt x="797" y="757"/>
                    <a:pt x="797" y="618"/>
                    <a:pt x="757" y="538"/>
                  </a:cubicBezTo>
                  <a:lnTo>
                    <a:pt x="67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2428200" y="1694250"/>
              <a:ext cx="66150" cy="26375"/>
            </a:xfrm>
            <a:custGeom>
              <a:avLst/>
              <a:gdLst/>
              <a:ahLst/>
              <a:cxnLst/>
              <a:rect l="l" t="t" r="r" b="b"/>
              <a:pathLst>
                <a:path w="2646" h="1055" extrusionOk="0">
                  <a:moveTo>
                    <a:pt x="1910" y="1"/>
                  </a:moveTo>
                  <a:cubicBezTo>
                    <a:pt x="1372" y="59"/>
                    <a:pt x="890" y="320"/>
                    <a:pt x="374" y="320"/>
                  </a:cubicBezTo>
                  <a:cubicBezTo>
                    <a:pt x="355" y="320"/>
                    <a:pt x="337" y="320"/>
                    <a:pt x="318" y="319"/>
                  </a:cubicBezTo>
                  <a:cubicBezTo>
                    <a:pt x="139" y="319"/>
                    <a:pt x="20" y="458"/>
                    <a:pt x="0" y="657"/>
                  </a:cubicBezTo>
                  <a:cubicBezTo>
                    <a:pt x="33" y="657"/>
                    <a:pt x="66" y="657"/>
                    <a:pt x="99" y="657"/>
                  </a:cubicBezTo>
                  <a:cubicBezTo>
                    <a:pt x="263" y="657"/>
                    <a:pt x="418" y="671"/>
                    <a:pt x="517" y="836"/>
                  </a:cubicBezTo>
                  <a:cubicBezTo>
                    <a:pt x="716" y="994"/>
                    <a:pt x="908" y="1055"/>
                    <a:pt x="1095" y="1055"/>
                  </a:cubicBezTo>
                  <a:cubicBezTo>
                    <a:pt x="1356" y="1055"/>
                    <a:pt x="1607" y="936"/>
                    <a:pt x="1850" y="797"/>
                  </a:cubicBezTo>
                  <a:cubicBezTo>
                    <a:pt x="2029" y="637"/>
                    <a:pt x="2228" y="538"/>
                    <a:pt x="2447" y="458"/>
                  </a:cubicBezTo>
                  <a:cubicBezTo>
                    <a:pt x="2527" y="439"/>
                    <a:pt x="2586" y="399"/>
                    <a:pt x="2626" y="319"/>
                  </a:cubicBezTo>
                  <a:cubicBezTo>
                    <a:pt x="2646" y="240"/>
                    <a:pt x="2626" y="160"/>
                    <a:pt x="2586" y="120"/>
                  </a:cubicBezTo>
                  <a:cubicBezTo>
                    <a:pt x="2504" y="61"/>
                    <a:pt x="2428" y="44"/>
                    <a:pt x="2352" y="44"/>
                  </a:cubicBezTo>
                  <a:cubicBezTo>
                    <a:pt x="2299" y="44"/>
                    <a:pt x="2245" y="52"/>
                    <a:pt x="2188" y="61"/>
                  </a:cubicBezTo>
                  <a:cubicBezTo>
                    <a:pt x="2069" y="61"/>
                    <a:pt x="1989" y="61"/>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2227775" y="1619400"/>
              <a:ext cx="61700" cy="21175"/>
            </a:xfrm>
            <a:custGeom>
              <a:avLst/>
              <a:gdLst/>
              <a:ahLst/>
              <a:cxnLst/>
              <a:rect l="l" t="t" r="r" b="b"/>
              <a:pathLst>
                <a:path w="2468" h="847" extrusionOk="0">
                  <a:moveTo>
                    <a:pt x="1708" y="1"/>
                  </a:moveTo>
                  <a:cubicBezTo>
                    <a:pt x="1433" y="1"/>
                    <a:pt x="1153" y="35"/>
                    <a:pt x="875" y="35"/>
                  </a:cubicBezTo>
                  <a:cubicBezTo>
                    <a:pt x="755" y="35"/>
                    <a:pt x="636" y="29"/>
                    <a:pt x="518" y="11"/>
                  </a:cubicBezTo>
                  <a:cubicBezTo>
                    <a:pt x="498" y="31"/>
                    <a:pt x="478" y="51"/>
                    <a:pt x="458" y="51"/>
                  </a:cubicBezTo>
                  <a:cubicBezTo>
                    <a:pt x="418" y="289"/>
                    <a:pt x="279" y="488"/>
                    <a:pt x="60" y="628"/>
                  </a:cubicBezTo>
                  <a:cubicBezTo>
                    <a:pt x="0" y="687"/>
                    <a:pt x="0" y="747"/>
                    <a:pt x="60" y="827"/>
                  </a:cubicBezTo>
                  <a:cubicBezTo>
                    <a:pt x="776" y="846"/>
                    <a:pt x="1512" y="846"/>
                    <a:pt x="2268" y="846"/>
                  </a:cubicBezTo>
                  <a:cubicBezTo>
                    <a:pt x="2308" y="787"/>
                    <a:pt x="2368" y="747"/>
                    <a:pt x="2388" y="687"/>
                  </a:cubicBezTo>
                  <a:cubicBezTo>
                    <a:pt x="2407" y="628"/>
                    <a:pt x="2447" y="528"/>
                    <a:pt x="2447" y="429"/>
                  </a:cubicBezTo>
                  <a:cubicBezTo>
                    <a:pt x="2467" y="369"/>
                    <a:pt x="2467" y="289"/>
                    <a:pt x="2467" y="250"/>
                  </a:cubicBezTo>
                  <a:lnTo>
                    <a:pt x="2467" y="150"/>
                  </a:lnTo>
                  <a:cubicBezTo>
                    <a:pt x="2222" y="32"/>
                    <a:pt x="1967" y="1"/>
                    <a:pt x="17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2229750" y="1715025"/>
              <a:ext cx="34775" cy="86675"/>
            </a:xfrm>
            <a:custGeom>
              <a:avLst/>
              <a:gdLst/>
              <a:ahLst/>
              <a:cxnLst/>
              <a:rect l="l" t="t" r="r" b="b"/>
              <a:pathLst>
                <a:path w="1391" h="3467" extrusionOk="0">
                  <a:moveTo>
                    <a:pt x="1208" y="1"/>
                  </a:moveTo>
                  <a:cubicBezTo>
                    <a:pt x="1186" y="1"/>
                    <a:pt x="1161" y="2"/>
                    <a:pt x="1135" y="5"/>
                  </a:cubicBezTo>
                  <a:cubicBezTo>
                    <a:pt x="1035" y="582"/>
                    <a:pt x="677" y="1060"/>
                    <a:pt x="598" y="1657"/>
                  </a:cubicBezTo>
                  <a:cubicBezTo>
                    <a:pt x="598" y="1776"/>
                    <a:pt x="518" y="1855"/>
                    <a:pt x="439" y="1875"/>
                  </a:cubicBezTo>
                  <a:cubicBezTo>
                    <a:pt x="319" y="2015"/>
                    <a:pt x="419" y="2213"/>
                    <a:pt x="339" y="2393"/>
                  </a:cubicBezTo>
                  <a:lnTo>
                    <a:pt x="279" y="2691"/>
                  </a:lnTo>
                  <a:cubicBezTo>
                    <a:pt x="279" y="2969"/>
                    <a:pt x="1" y="3288"/>
                    <a:pt x="439" y="3467"/>
                  </a:cubicBezTo>
                  <a:cubicBezTo>
                    <a:pt x="478" y="3387"/>
                    <a:pt x="478" y="3288"/>
                    <a:pt x="498" y="3188"/>
                  </a:cubicBezTo>
                  <a:cubicBezTo>
                    <a:pt x="578" y="3069"/>
                    <a:pt x="538" y="2910"/>
                    <a:pt x="638" y="2790"/>
                  </a:cubicBezTo>
                  <a:cubicBezTo>
                    <a:pt x="677" y="2770"/>
                    <a:pt x="677" y="2711"/>
                    <a:pt x="677" y="2671"/>
                  </a:cubicBezTo>
                  <a:cubicBezTo>
                    <a:pt x="717" y="2572"/>
                    <a:pt x="697" y="2412"/>
                    <a:pt x="797" y="2293"/>
                  </a:cubicBezTo>
                  <a:cubicBezTo>
                    <a:pt x="817" y="2194"/>
                    <a:pt x="817" y="2114"/>
                    <a:pt x="836" y="2015"/>
                  </a:cubicBezTo>
                  <a:cubicBezTo>
                    <a:pt x="876" y="1875"/>
                    <a:pt x="876" y="1696"/>
                    <a:pt x="996" y="1597"/>
                  </a:cubicBezTo>
                  <a:cubicBezTo>
                    <a:pt x="1294" y="1199"/>
                    <a:pt x="1334" y="702"/>
                    <a:pt x="1374" y="224"/>
                  </a:cubicBezTo>
                  <a:cubicBezTo>
                    <a:pt x="1390" y="55"/>
                    <a:pt x="1335" y="1"/>
                    <a:pt x="12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2354100" y="1806050"/>
              <a:ext cx="27875" cy="60800"/>
            </a:xfrm>
            <a:custGeom>
              <a:avLst/>
              <a:gdLst/>
              <a:ahLst/>
              <a:cxnLst/>
              <a:rect l="l" t="t" r="r" b="b"/>
              <a:pathLst>
                <a:path w="1115" h="2432" extrusionOk="0">
                  <a:moveTo>
                    <a:pt x="842" y="0"/>
                  </a:moveTo>
                  <a:cubicBezTo>
                    <a:pt x="393" y="0"/>
                    <a:pt x="526" y="533"/>
                    <a:pt x="299" y="741"/>
                  </a:cubicBezTo>
                  <a:cubicBezTo>
                    <a:pt x="279" y="820"/>
                    <a:pt x="299" y="920"/>
                    <a:pt x="318" y="999"/>
                  </a:cubicBezTo>
                  <a:lnTo>
                    <a:pt x="239" y="960"/>
                  </a:lnTo>
                  <a:lnTo>
                    <a:pt x="199" y="1039"/>
                  </a:lnTo>
                  <a:cubicBezTo>
                    <a:pt x="199" y="1139"/>
                    <a:pt x="179" y="1258"/>
                    <a:pt x="179" y="1357"/>
                  </a:cubicBezTo>
                  <a:cubicBezTo>
                    <a:pt x="20" y="1596"/>
                    <a:pt x="179" y="1855"/>
                    <a:pt x="20" y="2094"/>
                  </a:cubicBezTo>
                  <a:cubicBezTo>
                    <a:pt x="20" y="2213"/>
                    <a:pt x="0" y="2312"/>
                    <a:pt x="0" y="2432"/>
                  </a:cubicBezTo>
                  <a:lnTo>
                    <a:pt x="179" y="2432"/>
                  </a:lnTo>
                  <a:cubicBezTo>
                    <a:pt x="1114" y="2014"/>
                    <a:pt x="1094" y="1159"/>
                    <a:pt x="1074" y="323"/>
                  </a:cubicBezTo>
                  <a:cubicBezTo>
                    <a:pt x="1035" y="204"/>
                    <a:pt x="995" y="104"/>
                    <a:pt x="915" y="5"/>
                  </a:cubicBezTo>
                  <a:cubicBezTo>
                    <a:pt x="889" y="2"/>
                    <a:pt x="865" y="0"/>
                    <a:pt x="8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2162625" y="1638075"/>
              <a:ext cx="82575" cy="18050"/>
            </a:xfrm>
            <a:custGeom>
              <a:avLst/>
              <a:gdLst/>
              <a:ahLst/>
              <a:cxnLst/>
              <a:rect l="l" t="t" r="r" b="b"/>
              <a:pathLst>
                <a:path w="3303" h="722" extrusionOk="0">
                  <a:moveTo>
                    <a:pt x="378" y="0"/>
                  </a:moveTo>
                  <a:cubicBezTo>
                    <a:pt x="219" y="0"/>
                    <a:pt x="100" y="0"/>
                    <a:pt x="0" y="159"/>
                  </a:cubicBezTo>
                  <a:cubicBezTo>
                    <a:pt x="80" y="259"/>
                    <a:pt x="120" y="358"/>
                    <a:pt x="179" y="458"/>
                  </a:cubicBezTo>
                  <a:cubicBezTo>
                    <a:pt x="933" y="493"/>
                    <a:pt x="1672" y="667"/>
                    <a:pt x="2408" y="667"/>
                  </a:cubicBezTo>
                  <a:cubicBezTo>
                    <a:pt x="2507" y="667"/>
                    <a:pt x="2607" y="664"/>
                    <a:pt x="2706" y="656"/>
                  </a:cubicBezTo>
                  <a:cubicBezTo>
                    <a:pt x="2820" y="656"/>
                    <a:pt x="2956" y="721"/>
                    <a:pt x="3071" y="721"/>
                  </a:cubicBezTo>
                  <a:cubicBezTo>
                    <a:pt x="3176" y="721"/>
                    <a:pt x="3265" y="667"/>
                    <a:pt x="3303" y="458"/>
                  </a:cubicBezTo>
                  <a:cubicBezTo>
                    <a:pt x="3096" y="316"/>
                    <a:pt x="2877" y="306"/>
                    <a:pt x="2656" y="306"/>
                  </a:cubicBezTo>
                  <a:cubicBezTo>
                    <a:pt x="2618" y="306"/>
                    <a:pt x="2580" y="306"/>
                    <a:pt x="2542" y="306"/>
                  </a:cubicBezTo>
                  <a:cubicBezTo>
                    <a:pt x="2397" y="306"/>
                    <a:pt x="2252" y="301"/>
                    <a:pt x="2109" y="259"/>
                  </a:cubicBezTo>
                  <a:cubicBezTo>
                    <a:pt x="1890" y="20"/>
                    <a:pt x="1592" y="80"/>
                    <a:pt x="1313" y="60"/>
                  </a:cubicBezTo>
                  <a:cubicBezTo>
                    <a:pt x="1194" y="60"/>
                    <a:pt x="1095" y="60"/>
                    <a:pt x="975" y="20"/>
                  </a:cubicBezTo>
                  <a:lnTo>
                    <a:pt x="736" y="20"/>
                  </a:lnTo>
                  <a:cubicBezTo>
                    <a:pt x="684" y="55"/>
                    <a:pt x="632" y="71"/>
                    <a:pt x="579" y="71"/>
                  </a:cubicBezTo>
                  <a:cubicBezTo>
                    <a:pt x="512" y="71"/>
                    <a:pt x="445" y="45"/>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2359075" y="1758900"/>
              <a:ext cx="25375" cy="73650"/>
            </a:xfrm>
            <a:custGeom>
              <a:avLst/>
              <a:gdLst/>
              <a:ahLst/>
              <a:cxnLst/>
              <a:rect l="l" t="t" r="r" b="b"/>
              <a:pathLst>
                <a:path w="1015" h="2946" extrusionOk="0">
                  <a:moveTo>
                    <a:pt x="657" y="1"/>
                  </a:moveTo>
                  <a:cubicBezTo>
                    <a:pt x="398" y="956"/>
                    <a:pt x="100" y="1931"/>
                    <a:pt x="0" y="2945"/>
                  </a:cubicBezTo>
                  <a:lnTo>
                    <a:pt x="139" y="2945"/>
                  </a:lnTo>
                  <a:cubicBezTo>
                    <a:pt x="199" y="2547"/>
                    <a:pt x="398" y="2209"/>
                    <a:pt x="657" y="1911"/>
                  </a:cubicBezTo>
                  <a:cubicBezTo>
                    <a:pt x="816" y="1831"/>
                    <a:pt x="915" y="1692"/>
                    <a:pt x="955" y="1533"/>
                  </a:cubicBezTo>
                  <a:cubicBezTo>
                    <a:pt x="1015" y="1393"/>
                    <a:pt x="935" y="1214"/>
                    <a:pt x="915" y="1055"/>
                  </a:cubicBezTo>
                  <a:cubicBezTo>
                    <a:pt x="855" y="916"/>
                    <a:pt x="855" y="737"/>
                    <a:pt x="816" y="598"/>
                  </a:cubicBezTo>
                  <a:cubicBezTo>
                    <a:pt x="716" y="399"/>
                    <a:pt x="836" y="16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309325" y="1658200"/>
              <a:ext cx="85575" cy="9200"/>
            </a:xfrm>
            <a:custGeom>
              <a:avLst/>
              <a:gdLst/>
              <a:ahLst/>
              <a:cxnLst/>
              <a:rect l="l" t="t" r="r" b="b"/>
              <a:pathLst>
                <a:path w="3423" h="368" extrusionOk="0">
                  <a:moveTo>
                    <a:pt x="2502" y="1"/>
                  </a:moveTo>
                  <a:cubicBezTo>
                    <a:pt x="2259" y="1"/>
                    <a:pt x="2013" y="33"/>
                    <a:pt x="1771" y="50"/>
                  </a:cubicBezTo>
                  <a:cubicBezTo>
                    <a:pt x="1605" y="108"/>
                    <a:pt x="1436" y="124"/>
                    <a:pt x="1265" y="124"/>
                  </a:cubicBezTo>
                  <a:cubicBezTo>
                    <a:pt x="1047" y="124"/>
                    <a:pt x="827" y="98"/>
                    <a:pt x="608" y="98"/>
                  </a:cubicBezTo>
                  <a:cubicBezTo>
                    <a:pt x="403" y="98"/>
                    <a:pt x="199" y="120"/>
                    <a:pt x="1" y="210"/>
                  </a:cubicBezTo>
                  <a:cubicBezTo>
                    <a:pt x="520" y="328"/>
                    <a:pt x="1044" y="367"/>
                    <a:pt x="1568" y="367"/>
                  </a:cubicBezTo>
                  <a:cubicBezTo>
                    <a:pt x="2187" y="367"/>
                    <a:pt x="2808" y="312"/>
                    <a:pt x="3422" y="269"/>
                  </a:cubicBezTo>
                  <a:cubicBezTo>
                    <a:pt x="3130" y="56"/>
                    <a:pt x="2818" y="1"/>
                    <a:pt x="250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344150" y="1936675"/>
              <a:ext cx="28375" cy="52575"/>
            </a:xfrm>
            <a:custGeom>
              <a:avLst/>
              <a:gdLst/>
              <a:ahLst/>
              <a:cxnLst/>
              <a:rect l="l" t="t" r="r" b="b"/>
              <a:pathLst>
                <a:path w="1135" h="2103" extrusionOk="0">
                  <a:moveTo>
                    <a:pt x="566" y="1"/>
                  </a:moveTo>
                  <a:cubicBezTo>
                    <a:pt x="442" y="1"/>
                    <a:pt x="325" y="115"/>
                    <a:pt x="199" y="191"/>
                  </a:cubicBezTo>
                  <a:cubicBezTo>
                    <a:pt x="0" y="648"/>
                    <a:pt x="319" y="1106"/>
                    <a:pt x="199" y="1563"/>
                  </a:cubicBezTo>
                  <a:cubicBezTo>
                    <a:pt x="486" y="1640"/>
                    <a:pt x="148" y="2103"/>
                    <a:pt x="493" y="2103"/>
                  </a:cubicBezTo>
                  <a:cubicBezTo>
                    <a:pt x="507" y="2103"/>
                    <a:pt x="521" y="2102"/>
                    <a:pt x="537" y="2100"/>
                  </a:cubicBezTo>
                  <a:cubicBezTo>
                    <a:pt x="577" y="2080"/>
                    <a:pt x="597" y="2080"/>
                    <a:pt x="617" y="2061"/>
                  </a:cubicBezTo>
                  <a:cubicBezTo>
                    <a:pt x="677" y="1901"/>
                    <a:pt x="716" y="1742"/>
                    <a:pt x="776" y="1583"/>
                  </a:cubicBezTo>
                  <a:cubicBezTo>
                    <a:pt x="1134" y="1106"/>
                    <a:pt x="816" y="608"/>
                    <a:pt x="796" y="151"/>
                  </a:cubicBezTo>
                  <a:cubicBezTo>
                    <a:pt x="715" y="40"/>
                    <a:pt x="639" y="1"/>
                    <a:pt x="5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414275" y="2113500"/>
              <a:ext cx="39800" cy="52975"/>
            </a:xfrm>
            <a:custGeom>
              <a:avLst/>
              <a:gdLst/>
              <a:ahLst/>
              <a:cxnLst/>
              <a:rect l="l" t="t" r="r" b="b"/>
              <a:pathLst>
                <a:path w="1592" h="2119" extrusionOk="0">
                  <a:moveTo>
                    <a:pt x="179" y="0"/>
                  </a:moveTo>
                  <a:cubicBezTo>
                    <a:pt x="0" y="160"/>
                    <a:pt x="0" y="359"/>
                    <a:pt x="20" y="557"/>
                  </a:cubicBezTo>
                  <a:cubicBezTo>
                    <a:pt x="358" y="995"/>
                    <a:pt x="657" y="1433"/>
                    <a:pt x="975" y="1870"/>
                  </a:cubicBezTo>
                  <a:cubicBezTo>
                    <a:pt x="1086" y="2006"/>
                    <a:pt x="1204" y="2119"/>
                    <a:pt x="1335" y="2119"/>
                  </a:cubicBezTo>
                  <a:cubicBezTo>
                    <a:pt x="1416" y="2119"/>
                    <a:pt x="1501" y="2076"/>
                    <a:pt x="1592" y="1970"/>
                  </a:cubicBezTo>
                  <a:cubicBezTo>
                    <a:pt x="1413" y="1851"/>
                    <a:pt x="1592" y="1691"/>
                    <a:pt x="1572" y="1572"/>
                  </a:cubicBezTo>
                  <a:cubicBezTo>
                    <a:pt x="1094" y="1055"/>
                    <a:pt x="796" y="398"/>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2214850" y="1782775"/>
              <a:ext cx="25375" cy="96900"/>
            </a:xfrm>
            <a:custGeom>
              <a:avLst/>
              <a:gdLst/>
              <a:ahLst/>
              <a:cxnLst/>
              <a:rect l="l" t="t" r="r" b="b"/>
              <a:pathLst>
                <a:path w="1015" h="3876" extrusionOk="0">
                  <a:moveTo>
                    <a:pt x="836" y="1"/>
                  </a:moveTo>
                  <a:cubicBezTo>
                    <a:pt x="696" y="657"/>
                    <a:pt x="318" y="1234"/>
                    <a:pt x="279" y="1930"/>
                  </a:cubicBezTo>
                  <a:cubicBezTo>
                    <a:pt x="239" y="2070"/>
                    <a:pt x="239" y="2209"/>
                    <a:pt x="179" y="2348"/>
                  </a:cubicBezTo>
                  <a:cubicBezTo>
                    <a:pt x="199" y="2428"/>
                    <a:pt x="199" y="2468"/>
                    <a:pt x="199" y="2547"/>
                  </a:cubicBezTo>
                  <a:cubicBezTo>
                    <a:pt x="279" y="2766"/>
                    <a:pt x="318" y="2985"/>
                    <a:pt x="179" y="3204"/>
                  </a:cubicBezTo>
                  <a:cubicBezTo>
                    <a:pt x="139" y="3243"/>
                    <a:pt x="139" y="3283"/>
                    <a:pt x="139" y="3343"/>
                  </a:cubicBezTo>
                  <a:cubicBezTo>
                    <a:pt x="100" y="3522"/>
                    <a:pt x="0" y="3820"/>
                    <a:pt x="199" y="3860"/>
                  </a:cubicBezTo>
                  <a:cubicBezTo>
                    <a:pt x="241" y="3870"/>
                    <a:pt x="275" y="3875"/>
                    <a:pt x="303" y="3875"/>
                  </a:cubicBezTo>
                  <a:cubicBezTo>
                    <a:pt x="548" y="3875"/>
                    <a:pt x="355" y="3525"/>
                    <a:pt x="497" y="3383"/>
                  </a:cubicBezTo>
                  <a:cubicBezTo>
                    <a:pt x="517" y="3223"/>
                    <a:pt x="517" y="3064"/>
                    <a:pt x="537" y="2885"/>
                  </a:cubicBezTo>
                  <a:cubicBezTo>
                    <a:pt x="617" y="2766"/>
                    <a:pt x="617" y="2627"/>
                    <a:pt x="537" y="2468"/>
                  </a:cubicBezTo>
                  <a:lnTo>
                    <a:pt x="537" y="2388"/>
                  </a:lnTo>
                  <a:cubicBezTo>
                    <a:pt x="617" y="1970"/>
                    <a:pt x="637" y="1533"/>
                    <a:pt x="875" y="1135"/>
                  </a:cubicBezTo>
                  <a:cubicBezTo>
                    <a:pt x="915" y="995"/>
                    <a:pt x="975" y="896"/>
                    <a:pt x="1015" y="777"/>
                  </a:cubicBezTo>
                  <a:cubicBezTo>
                    <a:pt x="796" y="558"/>
                    <a:pt x="895" y="259"/>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2148700" y="1628125"/>
              <a:ext cx="78600" cy="16925"/>
            </a:xfrm>
            <a:custGeom>
              <a:avLst/>
              <a:gdLst/>
              <a:ahLst/>
              <a:cxnLst/>
              <a:rect l="l" t="t" r="r" b="b"/>
              <a:pathLst>
                <a:path w="3144" h="677" extrusionOk="0">
                  <a:moveTo>
                    <a:pt x="677" y="0"/>
                  </a:moveTo>
                  <a:cubicBezTo>
                    <a:pt x="498" y="20"/>
                    <a:pt x="339" y="20"/>
                    <a:pt x="199" y="199"/>
                  </a:cubicBezTo>
                  <a:cubicBezTo>
                    <a:pt x="0" y="617"/>
                    <a:pt x="398" y="478"/>
                    <a:pt x="557" y="557"/>
                  </a:cubicBezTo>
                  <a:lnTo>
                    <a:pt x="1075" y="557"/>
                  </a:lnTo>
                  <a:cubicBezTo>
                    <a:pt x="1121" y="580"/>
                    <a:pt x="1154" y="590"/>
                    <a:pt x="1174" y="590"/>
                  </a:cubicBezTo>
                  <a:cubicBezTo>
                    <a:pt x="1187" y="590"/>
                    <a:pt x="1194" y="585"/>
                    <a:pt x="1194" y="577"/>
                  </a:cubicBezTo>
                  <a:lnTo>
                    <a:pt x="1373" y="577"/>
                  </a:lnTo>
                  <a:cubicBezTo>
                    <a:pt x="1453" y="597"/>
                    <a:pt x="1492" y="677"/>
                    <a:pt x="1592" y="677"/>
                  </a:cubicBezTo>
                  <a:lnTo>
                    <a:pt x="2586" y="677"/>
                  </a:lnTo>
                  <a:cubicBezTo>
                    <a:pt x="2746" y="497"/>
                    <a:pt x="2964" y="557"/>
                    <a:pt x="3143" y="497"/>
                  </a:cubicBezTo>
                  <a:cubicBezTo>
                    <a:pt x="3124" y="458"/>
                    <a:pt x="3124" y="398"/>
                    <a:pt x="3084" y="358"/>
                  </a:cubicBezTo>
                  <a:cubicBezTo>
                    <a:pt x="3064" y="318"/>
                    <a:pt x="3044" y="279"/>
                    <a:pt x="3024" y="259"/>
                  </a:cubicBezTo>
                  <a:cubicBezTo>
                    <a:pt x="2925" y="199"/>
                    <a:pt x="2785" y="159"/>
                    <a:pt x="2666" y="159"/>
                  </a:cubicBezTo>
                  <a:cubicBezTo>
                    <a:pt x="2487" y="120"/>
                    <a:pt x="2348" y="120"/>
                    <a:pt x="2169" y="120"/>
                  </a:cubicBezTo>
                  <a:cubicBezTo>
                    <a:pt x="2095" y="116"/>
                    <a:pt x="2020" y="115"/>
                    <a:pt x="1945" y="115"/>
                  </a:cubicBezTo>
                  <a:cubicBezTo>
                    <a:pt x="1862" y="115"/>
                    <a:pt x="1778" y="116"/>
                    <a:pt x="1694" y="116"/>
                  </a:cubicBezTo>
                  <a:cubicBezTo>
                    <a:pt x="1438" y="116"/>
                    <a:pt x="1179" y="105"/>
                    <a:pt x="935" y="20"/>
                  </a:cubicBezTo>
                  <a:cubicBezTo>
                    <a:pt x="856" y="20"/>
                    <a:pt x="776" y="0"/>
                    <a:pt x="6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2223300" y="1676375"/>
              <a:ext cx="61200" cy="26575"/>
            </a:xfrm>
            <a:custGeom>
              <a:avLst/>
              <a:gdLst/>
              <a:ahLst/>
              <a:cxnLst/>
              <a:rect l="l" t="t" r="r" b="b"/>
              <a:pathLst>
                <a:path w="2448" h="1063" extrusionOk="0">
                  <a:moveTo>
                    <a:pt x="867" y="0"/>
                  </a:moveTo>
                  <a:cubicBezTo>
                    <a:pt x="758" y="0"/>
                    <a:pt x="648" y="6"/>
                    <a:pt x="537" y="20"/>
                  </a:cubicBezTo>
                  <a:cubicBezTo>
                    <a:pt x="487" y="70"/>
                    <a:pt x="421" y="79"/>
                    <a:pt x="350" y="79"/>
                  </a:cubicBezTo>
                  <a:cubicBezTo>
                    <a:pt x="314" y="79"/>
                    <a:pt x="276" y="76"/>
                    <a:pt x="238" y="76"/>
                  </a:cubicBezTo>
                  <a:cubicBezTo>
                    <a:pt x="149" y="76"/>
                    <a:pt x="63" y="90"/>
                    <a:pt x="0" y="179"/>
                  </a:cubicBezTo>
                  <a:cubicBezTo>
                    <a:pt x="185" y="320"/>
                    <a:pt x="376" y="349"/>
                    <a:pt x="572" y="349"/>
                  </a:cubicBezTo>
                  <a:cubicBezTo>
                    <a:pt x="705" y="349"/>
                    <a:pt x="841" y="336"/>
                    <a:pt x="979" y="336"/>
                  </a:cubicBezTo>
                  <a:cubicBezTo>
                    <a:pt x="1011" y="336"/>
                    <a:pt x="1043" y="336"/>
                    <a:pt x="1075" y="338"/>
                  </a:cubicBezTo>
                  <a:cubicBezTo>
                    <a:pt x="1671" y="378"/>
                    <a:pt x="1671" y="358"/>
                    <a:pt x="1751" y="1034"/>
                  </a:cubicBezTo>
                  <a:cubicBezTo>
                    <a:pt x="1784" y="1054"/>
                    <a:pt x="1813" y="1062"/>
                    <a:pt x="1837" y="1062"/>
                  </a:cubicBezTo>
                  <a:cubicBezTo>
                    <a:pt x="1955" y="1062"/>
                    <a:pt x="1987" y="874"/>
                    <a:pt x="2078" y="874"/>
                  </a:cubicBezTo>
                  <a:cubicBezTo>
                    <a:pt x="2081" y="874"/>
                    <a:pt x="2085" y="874"/>
                    <a:pt x="2089" y="875"/>
                  </a:cubicBezTo>
                  <a:cubicBezTo>
                    <a:pt x="2387" y="616"/>
                    <a:pt x="2447" y="378"/>
                    <a:pt x="1990" y="219"/>
                  </a:cubicBezTo>
                  <a:cubicBezTo>
                    <a:pt x="1633" y="79"/>
                    <a:pt x="1253" y="0"/>
                    <a:pt x="8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065250" y="1940425"/>
              <a:ext cx="44300" cy="26750"/>
            </a:xfrm>
            <a:custGeom>
              <a:avLst/>
              <a:gdLst/>
              <a:ahLst/>
              <a:cxnLst/>
              <a:rect l="l" t="t" r="r" b="b"/>
              <a:pathLst>
                <a:path w="1772" h="1070" extrusionOk="0">
                  <a:moveTo>
                    <a:pt x="1375" y="0"/>
                  </a:moveTo>
                  <a:cubicBezTo>
                    <a:pt x="854" y="0"/>
                    <a:pt x="350" y="31"/>
                    <a:pt x="1" y="538"/>
                  </a:cubicBezTo>
                  <a:cubicBezTo>
                    <a:pt x="498" y="617"/>
                    <a:pt x="498" y="598"/>
                    <a:pt x="200" y="995"/>
                  </a:cubicBezTo>
                  <a:lnTo>
                    <a:pt x="200" y="1055"/>
                  </a:lnTo>
                  <a:cubicBezTo>
                    <a:pt x="240" y="1065"/>
                    <a:pt x="279" y="1070"/>
                    <a:pt x="317" y="1070"/>
                  </a:cubicBezTo>
                  <a:cubicBezTo>
                    <a:pt x="563" y="1070"/>
                    <a:pt x="774" y="892"/>
                    <a:pt x="983" y="892"/>
                  </a:cubicBezTo>
                  <a:cubicBezTo>
                    <a:pt x="1000" y="892"/>
                    <a:pt x="1018" y="893"/>
                    <a:pt x="1035" y="896"/>
                  </a:cubicBezTo>
                  <a:cubicBezTo>
                    <a:pt x="1234" y="737"/>
                    <a:pt x="1632" y="916"/>
                    <a:pt x="1711" y="518"/>
                  </a:cubicBezTo>
                  <a:cubicBezTo>
                    <a:pt x="1771" y="319"/>
                    <a:pt x="1731" y="140"/>
                    <a:pt x="1592" y="1"/>
                  </a:cubicBezTo>
                  <a:cubicBezTo>
                    <a:pt x="1520" y="1"/>
                    <a:pt x="1447" y="0"/>
                    <a:pt x="13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2206875" y="1897175"/>
              <a:ext cx="12975" cy="75975"/>
            </a:xfrm>
            <a:custGeom>
              <a:avLst/>
              <a:gdLst/>
              <a:ahLst/>
              <a:cxnLst/>
              <a:rect l="l" t="t" r="r" b="b"/>
              <a:pathLst>
                <a:path w="519" h="3039" extrusionOk="0">
                  <a:moveTo>
                    <a:pt x="319" y="0"/>
                  </a:moveTo>
                  <a:cubicBezTo>
                    <a:pt x="1" y="975"/>
                    <a:pt x="140" y="1970"/>
                    <a:pt x="140" y="2964"/>
                  </a:cubicBezTo>
                  <a:cubicBezTo>
                    <a:pt x="200" y="3014"/>
                    <a:pt x="264" y="3039"/>
                    <a:pt x="329" y="3039"/>
                  </a:cubicBezTo>
                  <a:cubicBezTo>
                    <a:pt x="394" y="3039"/>
                    <a:pt x="458" y="3014"/>
                    <a:pt x="518" y="2964"/>
                  </a:cubicBezTo>
                  <a:cubicBezTo>
                    <a:pt x="518" y="2387"/>
                    <a:pt x="478" y="1790"/>
                    <a:pt x="478" y="1233"/>
                  </a:cubicBezTo>
                  <a:cubicBezTo>
                    <a:pt x="339" y="895"/>
                    <a:pt x="419" y="557"/>
                    <a:pt x="439" y="239"/>
                  </a:cubicBezTo>
                  <a:cubicBezTo>
                    <a:pt x="419" y="139"/>
                    <a:pt x="399" y="6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2286950" y="1622475"/>
              <a:ext cx="70650" cy="18100"/>
            </a:xfrm>
            <a:custGeom>
              <a:avLst/>
              <a:gdLst/>
              <a:ahLst/>
              <a:cxnLst/>
              <a:rect l="l" t="t" r="r" b="b"/>
              <a:pathLst>
                <a:path w="2826" h="724" extrusionOk="0">
                  <a:moveTo>
                    <a:pt x="2325" y="1"/>
                  </a:moveTo>
                  <a:cubicBezTo>
                    <a:pt x="2279" y="1"/>
                    <a:pt x="2234" y="3"/>
                    <a:pt x="2189" y="7"/>
                  </a:cubicBezTo>
                  <a:cubicBezTo>
                    <a:pt x="1957" y="41"/>
                    <a:pt x="1720" y="52"/>
                    <a:pt x="1482" y="52"/>
                  </a:cubicBezTo>
                  <a:cubicBezTo>
                    <a:pt x="1006" y="52"/>
                    <a:pt x="524" y="7"/>
                    <a:pt x="60" y="7"/>
                  </a:cubicBezTo>
                  <a:lnTo>
                    <a:pt x="21" y="47"/>
                  </a:lnTo>
                  <a:cubicBezTo>
                    <a:pt x="1" y="127"/>
                    <a:pt x="1" y="186"/>
                    <a:pt x="21" y="246"/>
                  </a:cubicBezTo>
                  <a:cubicBezTo>
                    <a:pt x="60" y="346"/>
                    <a:pt x="40" y="445"/>
                    <a:pt x="21" y="544"/>
                  </a:cubicBezTo>
                  <a:cubicBezTo>
                    <a:pt x="1" y="624"/>
                    <a:pt x="21" y="684"/>
                    <a:pt x="60" y="723"/>
                  </a:cubicBezTo>
                  <a:lnTo>
                    <a:pt x="757" y="723"/>
                  </a:lnTo>
                  <a:cubicBezTo>
                    <a:pt x="836" y="525"/>
                    <a:pt x="936" y="346"/>
                    <a:pt x="1115" y="226"/>
                  </a:cubicBezTo>
                  <a:cubicBezTo>
                    <a:pt x="1194" y="246"/>
                    <a:pt x="1234" y="246"/>
                    <a:pt x="1314" y="246"/>
                  </a:cubicBezTo>
                  <a:cubicBezTo>
                    <a:pt x="1413" y="346"/>
                    <a:pt x="1532" y="405"/>
                    <a:pt x="1691" y="405"/>
                  </a:cubicBezTo>
                  <a:cubicBezTo>
                    <a:pt x="1735" y="409"/>
                    <a:pt x="1779" y="412"/>
                    <a:pt x="1823" y="412"/>
                  </a:cubicBezTo>
                  <a:cubicBezTo>
                    <a:pt x="1997" y="412"/>
                    <a:pt x="2169" y="373"/>
                    <a:pt x="2328" y="246"/>
                  </a:cubicBezTo>
                  <a:lnTo>
                    <a:pt x="2527" y="246"/>
                  </a:lnTo>
                  <a:cubicBezTo>
                    <a:pt x="2567" y="286"/>
                    <a:pt x="2617" y="311"/>
                    <a:pt x="2666" y="311"/>
                  </a:cubicBezTo>
                  <a:cubicBezTo>
                    <a:pt x="2716" y="311"/>
                    <a:pt x="2766" y="286"/>
                    <a:pt x="2805" y="226"/>
                  </a:cubicBezTo>
                  <a:lnTo>
                    <a:pt x="2825" y="147"/>
                  </a:lnTo>
                  <a:cubicBezTo>
                    <a:pt x="2668" y="36"/>
                    <a:pt x="2497" y="1"/>
                    <a:pt x="232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2397350" y="2086450"/>
              <a:ext cx="28375" cy="41000"/>
            </a:xfrm>
            <a:custGeom>
              <a:avLst/>
              <a:gdLst/>
              <a:ahLst/>
              <a:cxnLst/>
              <a:rect l="l" t="t" r="r" b="b"/>
              <a:pathLst>
                <a:path w="1135" h="1640" extrusionOk="0">
                  <a:moveTo>
                    <a:pt x="85" y="1"/>
                  </a:moveTo>
                  <a:cubicBezTo>
                    <a:pt x="68" y="1"/>
                    <a:pt x="46" y="23"/>
                    <a:pt x="1" y="68"/>
                  </a:cubicBezTo>
                  <a:cubicBezTo>
                    <a:pt x="60" y="506"/>
                    <a:pt x="359" y="884"/>
                    <a:pt x="498" y="1281"/>
                  </a:cubicBezTo>
                  <a:cubicBezTo>
                    <a:pt x="637" y="1361"/>
                    <a:pt x="578" y="1540"/>
                    <a:pt x="697" y="1600"/>
                  </a:cubicBezTo>
                  <a:lnTo>
                    <a:pt x="697" y="1639"/>
                  </a:lnTo>
                  <a:cubicBezTo>
                    <a:pt x="896" y="1480"/>
                    <a:pt x="856" y="1262"/>
                    <a:pt x="876" y="1082"/>
                  </a:cubicBezTo>
                  <a:cubicBezTo>
                    <a:pt x="1135" y="565"/>
                    <a:pt x="876" y="247"/>
                    <a:pt x="359" y="48"/>
                  </a:cubicBezTo>
                  <a:lnTo>
                    <a:pt x="299" y="88"/>
                  </a:lnTo>
                  <a:cubicBezTo>
                    <a:pt x="299" y="108"/>
                    <a:pt x="279" y="108"/>
                    <a:pt x="259" y="108"/>
                  </a:cubicBezTo>
                  <a:cubicBezTo>
                    <a:pt x="200" y="108"/>
                    <a:pt x="180" y="108"/>
                    <a:pt x="160" y="68"/>
                  </a:cubicBezTo>
                  <a:lnTo>
                    <a:pt x="100" y="8"/>
                  </a:lnTo>
                  <a:cubicBezTo>
                    <a:pt x="95" y="3"/>
                    <a:pt x="90" y="1"/>
                    <a:pt x="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2352600" y="2053825"/>
              <a:ext cx="17425" cy="48250"/>
            </a:xfrm>
            <a:custGeom>
              <a:avLst/>
              <a:gdLst/>
              <a:ahLst/>
              <a:cxnLst/>
              <a:rect l="l" t="t" r="r" b="b"/>
              <a:pathLst>
                <a:path w="697" h="1930" extrusionOk="0">
                  <a:moveTo>
                    <a:pt x="398" y="0"/>
                  </a:moveTo>
                  <a:cubicBezTo>
                    <a:pt x="179" y="100"/>
                    <a:pt x="299" y="398"/>
                    <a:pt x="80" y="498"/>
                  </a:cubicBezTo>
                  <a:cubicBezTo>
                    <a:pt x="0" y="995"/>
                    <a:pt x="120" y="1433"/>
                    <a:pt x="557" y="1930"/>
                  </a:cubicBezTo>
                  <a:cubicBezTo>
                    <a:pt x="597" y="1174"/>
                    <a:pt x="697" y="577"/>
                    <a:pt x="3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446600" y="1599275"/>
              <a:ext cx="42300" cy="24400"/>
            </a:xfrm>
            <a:custGeom>
              <a:avLst/>
              <a:gdLst/>
              <a:ahLst/>
              <a:cxnLst/>
              <a:rect l="l" t="t" r="r" b="b"/>
              <a:pathLst>
                <a:path w="1692" h="976" extrusionOk="0">
                  <a:moveTo>
                    <a:pt x="1293" y="0"/>
                  </a:moveTo>
                  <a:cubicBezTo>
                    <a:pt x="1253" y="0"/>
                    <a:pt x="1174" y="40"/>
                    <a:pt x="1114" y="60"/>
                  </a:cubicBezTo>
                  <a:cubicBezTo>
                    <a:pt x="1054" y="80"/>
                    <a:pt x="955" y="100"/>
                    <a:pt x="875" y="160"/>
                  </a:cubicBezTo>
                  <a:cubicBezTo>
                    <a:pt x="796" y="179"/>
                    <a:pt x="756" y="219"/>
                    <a:pt x="696" y="239"/>
                  </a:cubicBezTo>
                  <a:cubicBezTo>
                    <a:pt x="617" y="259"/>
                    <a:pt x="517" y="279"/>
                    <a:pt x="418" y="319"/>
                  </a:cubicBezTo>
                  <a:cubicBezTo>
                    <a:pt x="279" y="378"/>
                    <a:pt x="100" y="458"/>
                    <a:pt x="20" y="657"/>
                  </a:cubicBezTo>
                  <a:cubicBezTo>
                    <a:pt x="0" y="776"/>
                    <a:pt x="20" y="915"/>
                    <a:pt x="120" y="975"/>
                  </a:cubicBezTo>
                  <a:cubicBezTo>
                    <a:pt x="637" y="935"/>
                    <a:pt x="1094" y="736"/>
                    <a:pt x="1512" y="478"/>
                  </a:cubicBezTo>
                  <a:cubicBezTo>
                    <a:pt x="1552" y="358"/>
                    <a:pt x="1691" y="179"/>
                    <a:pt x="1472" y="80"/>
                  </a:cubicBezTo>
                  <a:cubicBezTo>
                    <a:pt x="1413" y="40"/>
                    <a:pt x="1373" y="20"/>
                    <a:pt x="12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257375" y="1653700"/>
              <a:ext cx="57950" cy="9300"/>
            </a:xfrm>
            <a:custGeom>
              <a:avLst/>
              <a:gdLst/>
              <a:ahLst/>
              <a:cxnLst/>
              <a:rect l="l" t="t" r="r" b="b"/>
              <a:pathLst>
                <a:path w="2318" h="372" extrusionOk="0">
                  <a:moveTo>
                    <a:pt x="102" y="0"/>
                  </a:moveTo>
                  <a:cubicBezTo>
                    <a:pt x="14" y="0"/>
                    <a:pt x="1" y="74"/>
                    <a:pt x="30" y="191"/>
                  </a:cubicBezTo>
                  <a:cubicBezTo>
                    <a:pt x="643" y="246"/>
                    <a:pt x="1222" y="372"/>
                    <a:pt x="1830" y="372"/>
                  </a:cubicBezTo>
                  <a:cubicBezTo>
                    <a:pt x="1873" y="372"/>
                    <a:pt x="1916" y="371"/>
                    <a:pt x="1959" y="370"/>
                  </a:cubicBezTo>
                  <a:cubicBezTo>
                    <a:pt x="2059" y="250"/>
                    <a:pt x="2258" y="330"/>
                    <a:pt x="2318" y="191"/>
                  </a:cubicBezTo>
                  <a:cubicBezTo>
                    <a:pt x="1816" y="69"/>
                    <a:pt x="1268" y="17"/>
                    <a:pt x="727" y="17"/>
                  </a:cubicBezTo>
                  <a:cubicBezTo>
                    <a:pt x="560" y="17"/>
                    <a:pt x="393" y="22"/>
                    <a:pt x="229" y="31"/>
                  </a:cubicBezTo>
                  <a:cubicBezTo>
                    <a:pt x="175" y="10"/>
                    <a:pt x="134" y="0"/>
                    <a:pt x="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3092100" y="1950375"/>
              <a:ext cx="37325" cy="29375"/>
            </a:xfrm>
            <a:custGeom>
              <a:avLst/>
              <a:gdLst/>
              <a:ahLst/>
              <a:cxnLst/>
              <a:rect l="l" t="t" r="r" b="b"/>
              <a:pathLst>
                <a:path w="1493" h="1175" extrusionOk="0">
                  <a:moveTo>
                    <a:pt x="915" y="1"/>
                  </a:moveTo>
                  <a:cubicBezTo>
                    <a:pt x="780" y="1"/>
                    <a:pt x="659" y="51"/>
                    <a:pt x="538" y="160"/>
                  </a:cubicBezTo>
                  <a:cubicBezTo>
                    <a:pt x="399" y="339"/>
                    <a:pt x="120" y="259"/>
                    <a:pt x="1" y="478"/>
                  </a:cubicBezTo>
                  <a:cubicBezTo>
                    <a:pt x="439" y="538"/>
                    <a:pt x="319" y="896"/>
                    <a:pt x="359" y="1174"/>
                  </a:cubicBezTo>
                  <a:lnTo>
                    <a:pt x="717" y="1174"/>
                  </a:lnTo>
                  <a:cubicBezTo>
                    <a:pt x="757" y="1154"/>
                    <a:pt x="816" y="1115"/>
                    <a:pt x="816" y="1035"/>
                  </a:cubicBezTo>
                  <a:cubicBezTo>
                    <a:pt x="852" y="922"/>
                    <a:pt x="879" y="884"/>
                    <a:pt x="901" y="884"/>
                  </a:cubicBezTo>
                  <a:cubicBezTo>
                    <a:pt x="948" y="884"/>
                    <a:pt x="975" y="1060"/>
                    <a:pt x="1021" y="1060"/>
                  </a:cubicBezTo>
                  <a:cubicBezTo>
                    <a:pt x="1026" y="1060"/>
                    <a:pt x="1030" y="1059"/>
                    <a:pt x="1035" y="1055"/>
                  </a:cubicBezTo>
                  <a:cubicBezTo>
                    <a:pt x="1035" y="1055"/>
                    <a:pt x="1055" y="1075"/>
                    <a:pt x="1115" y="1075"/>
                  </a:cubicBezTo>
                  <a:cubicBezTo>
                    <a:pt x="1135" y="1075"/>
                    <a:pt x="1194" y="1075"/>
                    <a:pt x="1234" y="1035"/>
                  </a:cubicBezTo>
                  <a:cubicBezTo>
                    <a:pt x="1254" y="1015"/>
                    <a:pt x="1314" y="1015"/>
                    <a:pt x="1354" y="1015"/>
                  </a:cubicBezTo>
                  <a:cubicBezTo>
                    <a:pt x="1453" y="956"/>
                    <a:pt x="1493" y="876"/>
                    <a:pt x="1493" y="776"/>
                  </a:cubicBezTo>
                  <a:cubicBezTo>
                    <a:pt x="1453" y="518"/>
                    <a:pt x="1433" y="239"/>
                    <a:pt x="1194" y="60"/>
                  </a:cubicBezTo>
                  <a:cubicBezTo>
                    <a:pt x="1093" y="21"/>
                    <a:pt x="1001" y="1"/>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2212350" y="1866325"/>
              <a:ext cx="15450" cy="40800"/>
            </a:xfrm>
            <a:custGeom>
              <a:avLst/>
              <a:gdLst/>
              <a:ahLst/>
              <a:cxnLst/>
              <a:rect l="l" t="t" r="r" b="b"/>
              <a:pathLst>
                <a:path w="618" h="1632" extrusionOk="0">
                  <a:moveTo>
                    <a:pt x="239" y="1"/>
                  </a:moveTo>
                  <a:cubicBezTo>
                    <a:pt x="1" y="399"/>
                    <a:pt x="120" y="816"/>
                    <a:pt x="100" y="1234"/>
                  </a:cubicBezTo>
                  <a:cubicBezTo>
                    <a:pt x="100" y="1314"/>
                    <a:pt x="120" y="1393"/>
                    <a:pt x="120" y="1473"/>
                  </a:cubicBezTo>
                  <a:cubicBezTo>
                    <a:pt x="180" y="1533"/>
                    <a:pt x="220" y="1592"/>
                    <a:pt x="299" y="1632"/>
                  </a:cubicBezTo>
                  <a:cubicBezTo>
                    <a:pt x="478" y="1115"/>
                    <a:pt x="617" y="598"/>
                    <a:pt x="597" y="41"/>
                  </a:cubicBezTo>
                  <a:lnTo>
                    <a:pt x="597" y="41"/>
                  </a:lnTo>
                  <a:cubicBezTo>
                    <a:pt x="578" y="100"/>
                    <a:pt x="518" y="120"/>
                    <a:pt x="498" y="180"/>
                  </a:cubicBezTo>
                  <a:cubicBezTo>
                    <a:pt x="441" y="236"/>
                    <a:pt x="474" y="400"/>
                    <a:pt x="342" y="400"/>
                  </a:cubicBezTo>
                  <a:cubicBezTo>
                    <a:pt x="335" y="400"/>
                    <a:pt x="327" y="400"/>
                    <a:pt x="319" y="399"/>
                  </a:cubicBezTo>
                  <a:cubicBezTo>
                    <a:pt x="299" y="399"/>
                    <a:pt x="279" y="240"/>
                    <a:pt x="279" y="180"/>
                  </a:cubicBezTo>
                  <a:cubicBezTo>
                    <a:pt x="239" y="100"/>
                    <a:pt x="239" y="4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2123825" y="1657950"/>
              <a:ext cx="39825" cy="15950"/>
            </a:xfrm>
            <a:custGeom>
              <a:avLst/>
              <a:gdLst/>
              <a:ahLst/>
              <a:cxnLst/>
              <a:rect l="l" t="t" r="r" b="b"/>
              <a:pathLst>
                <a:path w="1593" h="638" extrusionOk="0">
                  <a:moveTo>
                    <a:pt x="1" y="1"/>
                  </a:moveTo>
                  <a:lnTo>
                    <a:pt x="1" y="578"/>
                  </a:lnTo>
                  <a:cubicBezTo>
                    <a:pt x="133" y="624"/>
                    <a:pt x="265" y="637"/>
                    <a:pt x="395" y="637"/>
                  </a:cubicBezTo>
                  <a:cubicBezTo>
                    <a:pt x="565" y="637"/>
                    <a:pt x="731" y="615"/>
                    <a:pt x="888" y="615"/>
                  </a:cubicBezTo>
                  <a:cubicBezTo>
                    <a:pt x="918" y="615"/>
                    <a:pt x="947" y="615"/>
                    <a:pt x="976" y="617"/>
                  </a:cubicBezTo>
                  <a:cubicBezTo>
                    <a:pt x="1155" y="617"/>
                    <a:pt x="1294" y="538"/>
                    <a:pt x="1453" y="498"/>
                  </a:cubicBezTo>
                  <a:cubicBezTo>
                    <a:pt x="1533" y="478"/>
                    <a:pt x="1572" y="399"/>
                    <a:pt x="1592" y="319"/>
                  </a:cubicBezTo>
                  <a:cubicBezTo>
                    <a:pt x="1095" y="1"/>
                    <a:pt x="498" y="299"/>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2654475" y="1517700"/>
              <a:ext cx="33350" cy="20425"/>
            </a:xfrm>
            <a:custGeom>
              <a:avLst/>
              <a:gdLst/>
              <a:ahLst/>
              <a:cxnLst/>
              <a:rect l="l" t="t" r="r" b="b"/>
              <a:pathLst>
                <a:path w="1334" h="817" extrusionOk="0">
                  <a:moveTo>
                    <a:pt x="1194" y="1"/>
                  </a:moveTo>
                  <a:lnTo>
                    <a:pt x="1194" y="1"/>
                  </a:lnTo>
                  <a:cubicBezTo>
                    <a:pt x="816" y="339"/>
                    <a:pt x="319" y="220"/>
                    <a:pt x="0" y="598"/>
                  </a:cubicBezTo>
                  <a:cubicBezTo>
                    <a:pt x="120" y="817"/>
                    <a:pt x="338" y="737"/>
                    <a:pt x="537" y="797"/>
                  </a:cubicBezTo>
                  <a:cubicBezTo>
                    <a:pt x="572" y="801"/>
                    <a:pt x="607" y="803"/>
                    <a:pt x="641" y="803"/>
                  </a:cubicBezTo>
                  <a:cubicBezTo>
                    <a:pt x="784" y="803"/>
                    <a:pt x="922" y="762"/>
                    <a:pt x="1035" y="618"/>
                  </a:cubicBezTo>
                  <a:cubicBezTo>
                    <a:pt x="1035" y="419"/>
                    <a:pt x="1333" y="319"/>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2160625" y="1665425"/>
              <a:ext cx="47275" cy="12725"/>
            </a:xfrm>
            <a:custGeom>
              <a:avLst/>
              <a:gdLst/>
              <a:ahLst/>
              <a:cxnLst/>
              <a:rect l="l" t="t" r="r" b="b"/>
              <a:pathLst>
                <a:path w="1891" h="509" extrusionOk="0">
                  <a:moveTo>
                    <a:pt x="100" y="0"/>
                  </a:moveTo>
                  <a:cubicBezTo>
                    <a:pt x="100" y="20"/>
                    <a:pt x="80" y="60"/>
                    <a:pt x="61" y="80"/>
                  </a:cubicBezTo>
                  <a:cubicBezTo>
                    <a:pt x="1" y="119"/>
                    <a:pt x="1" y="199"/>
                    <a:pt x="21" y="259"/>
                  </a:cubicBezTo>
                  <a:cubicBezTo>
                    <a:pt x="100" y="318"/>
                    <a:pt x="200" y="358"/>
                    <a:pt x="259" y="418"/>
                  </a:cubicBezTo>
                  <a:cubicBezTo>
                    <a:pt x="657" y="458"/>
                    <a:pt x="1055" y="458"/>
                    <a:pt x="1453" y="458"/>
                  </a:cubicBezTo>
                  <a:cubicBezTo>
                    <a:pt x="1519" y="491"/>
                    <a:pt x="1579" y="509"/>
                    <a:pt x="1632" y="509"/>
                  </a:cubicBezTo>
                  <a:cubicBezTo>
                    <a:pt x="1738" y="509"/>
                    <a:pt x="1818" y="438"/>
                    <a:pt x="1871" y="279"/>
                  </a:cubicBezTo>
                  <a:cubicBezTo>
                    <a:pt x="1891" y="179"/>
                    <a:pt x="1831" y="100"/>
                    <a:pt x="1771" y="60"/>
                  </a:cubicBezTo>
                  <a:cubicBezTo>
                    <a:pt x="1611" y="115"/>
                    <a:pt x="1452" y="135"/>
                    <a:pt x="1295" y="135"/>
                  </a:cubicBezTo>
                  <a:cubicBezTo>
                    <a:pt x="887" y="135"/>
                    <a:pt x="488"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362050" y="1935450"/>
              <a:ext cx="14450" cy="44800"/>
            </a:xfrm>
            <a:custGeom>
              <a:avLst/>
              <a:gdLst/>
              <a:ahLst/>
              <a:cxnLst/>
              <a:rect l="l" t="t" r="r" b="b"/>
              <a:pathLst>
                <a:path w="578" h="1792" extrusionOk="0">
                  <a:moveTo>
                    <a:pt x="100" y="1"/>
                  </a:moveTo>
                  <a:cubicBezTo>
                    <a:pt x="60" y="21"/>
                    <a:pt x="20" y="21"/>
                    <a:pt x="0" y="41"/>
                  </a:cubicBezTo>
                  <a:cubicBezTo>
                    <a:pt x="20" y="558"/>
                    <a:pt x="20" y="1115"/>
                    <a:pt x="60" y="1632"/>
                  </a:cubicBezTo>
                  <a:cubicBezTo>
                    <a:pt x="160" y="1692"/>
                    <a:pt x="239" y="1732"/>
                    <a:pt x="378" y="1791"/>
                  </a:cubicBezTo>
                  <a:cubicBezTo>
                    <a:pt x="398" y="1652"/>
                    <a:pt x="398" y="1553"/>
                    <a:pt x="418" y="1433"/>
                  </a:cubicBezTo>
                  <a:cubicBezTo>
                    <a:pt x="577" y="1194"/>
                    <a:pt x="577" y="956"/>
                    <a:pt x="398" y="737"/>
                  </a:cubicBezTo>
                  <a:cubicBezTo>
                    <a:pt x="319" y="518"/>
                    <a:pt x="259" y="259"/>
                    <a:pt x="179" y="41"/>
                  </a:cubicBezTo>
                  <a:cubicBezTo>
                    <a:pt x="160" y="41"/>
                    <a:pt x="120" y="2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2243200" y="1847950"/>
              <a:ext cx="19900" cy="36300"/>
            </a:xfrm>
            <a:custGeom>
              <a:avLst/>
              <a:gdLst/>
              <a:ahLst/>
              <a:cxnLst/>
              <a:rect l="l" t="t" r="r" b="b"/>
              <a:pathLst>
                <a:path w="796" h="1452" extrusionOk="0">
                  <a:moveTo>
                    <a:pt x="564" y="1"/>
                  </a:moveTo>
                  <a:cubicBezTo>
                    <a:pt x="480" y="1"/>
                    <a:pt x="418" y="54"/>
                    <a:pt x="418" y="219"/>
                  </a:cubicBezTo>
                  <a:cubicBezTo>
                    <a:pt x="418" y="358"/>
                    <a:pt x="378" y="517"/>
                    <a:pt x="259" y="577"/>
                  </a:cubicBezTo>
                  <a:cubicBezTo>
                    <a:pt x="0" y="875"/>
                    <a:pt x="199" y="1154"/>
                    <a:pt x="259" y="1452"/>
                  </a:cubicBezTo>
                  <a:cubicBezTo>
                    <a:pt x="477" y="1352"/>
                    <a:pt x="378" y="1054"/>
                    <a:pt x="577" y="935"/>
                  </a:cubicBezTo>
                  <a:cubicBezTo>
                    <a:pt x="637" y="656"/>
                    <a:pt x="796" y="378"/>
                    <a:pt x="756" y="59"/>
                  </a:cubicBezTo>
                  <a:cubicBezTo>
                    <a:pt x="691" y="27"/>
                    <a:pt x="622" y="1"/>
                    <a:pt x="5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478925" y="1684325"/>
              <a:ext cx="39300" cy="16625"/>
            </a:xfrm>
            <a:custGeom>
              <a:avLst/>
              <a:gdLst/>
              <a:ahLst/>
              <a:cxnLst/>
              <a:rect l="l" t="t" r="r" b="b"/>
              <a:pathLst>
                <a:path w="1572" h="665" extrusionOk="0">
                  <a:moveTo>
                    <a:pt x="1273" y="0"/>
                  </a:moveTo>
                  <a:cubicBezTo>
                    <a:pt x="1094" y="139"/>
                    <a:pt x="875" y="40"/>
                    <a:pt x="696" y="139"/>
                  </a:cubicBezTo>
                  <a:cubicBezTo>
                    <a:pt x="478" y="139"/>
                    <a:pt x="259" y="159"/>
                    <a:pt x="40" y="338"/>
                  </a:cubicBezTo>
                  <a:cubicBezTo>
                    <a:pt x="0" y="398"/>
                    <a:pt x="0" y="458"/>
                    <a:pt x="40" y="517"/>
                  </a:cubicBezTo>
                  <a:cubicBezTo>
                    <a:pt x="219" y="537"/>
                    <a:pt x="398" y="537"/>
                    <a:pt x="577" y="537"/>
                  </a:cubicBezTo>
                  <a:cubicBezTo>
                    <a:pt x="673" y="633"/>
                    <a:pt x="773" y="664"/>
                    <a:pt x="880" y="664"/>
                  </a:cubicBezTo>
                  <a:cubicBezTo>
                    <a:pt x="996" y="664"/>
                    <a:pt x="1119" y="628"/>
                    <a:pt x="1253" y="597"/>
                  </a:cubicBezTo>
                  <a:cubicBezTo>
                    <a:pt x="1313" y="557"/>
                    <a:pt x="1393" y="537"/>
                    <a:pt x="1452" y="497"/>
                  </a:cubicBezTo>
                  <a:cubicBezTo>
                    <a:pt x="1572" y="318"/>
                    <a:pt x="1532" y="159"/>
                    <a:pt x="14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2809625" y="2029950"/>
              <a:ext cx="31375" cy="19425"/>
            </a:xfrm>
            <a:custGeom>
              <a:avLst/>
              <a:gdLst/>
              <a:ahLst/>
              <a:cxnLst/>
              <a:rect l="l" t="t" r="r" b="b"/>
              <a:pathLst>
                <a:path w="1255" h="777" extrusionOk="0">
                  <a:moveTo>
                    <a:pt x="677" y="20"/>
                  </a:moveTo>
                  <a:cubicBezTo>
                    <a:pt x="379" y="40"/>
                    <a:pt x="61" y="1"/>
                    <a:pt x="1" y="418"/>
                  </a:cubicBezTo>
                  <a:cubicBezTo>
                    <a:pt x="1" y="558"/>
                    <a:pt x="61" y="717"/>
                    <a:pt x="200" y="776"/>
                  </a:cubicBezTo>
                  <a:cubicBezTo>
                    <a:pt x="578" y="737"/>
                    <a:pt x="956" y="657"/>
                    <a:pt x="1254" y="438"/>
                  </a:cubicBezTo>
                  <a:cubicBezTo>
                    <a:pt x="1115" y="219"/>
                    <a:pt x="816" y="219"/>
                    <a:pt x="677"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2401325" y="1613200"/>
              <a:ext cx="47775" cy="22950"/>
            </a:xfrm>
            <a:custGeom>
              <a:avLst/>
              <a:gdLst/>
              <a:ahLst/>
              <a:cxnLst/>
              <a:rect l="l" t="t" r="r" b="b"/>
              <a:pathLst>
                <a:path w="1911" h="918" extrusionOk="0">
                  <a:moveTo>
                    <a:pt x="1732" y="0"/>
                  </a:moveTo>
                  <a:lnTo>
                    <a:pt x="1433" y="80"/>
                  </a:lnTo>
                  <a:cubicBezTo>
                    <a:pt x="1334" y="100"/>
                    <a:pt x="1234" y="160"/>
                    <a:pt x="1155" y="199"/>
                  </a:cubicBezTo>
                  <a:lnTo>
                    <a:pt x="1195" y="259"/>
                  </a:lnTo>
                  <a:cubicBezTo>
                    <a:pt x="1075" y="358"/>
                    <a:pt x="916" y="319"/>
                    <a:pt x="797" y="398"/>
                  </a:cubicBezTo>
                  <a:cubicBezTo>
                    <a:pt x="737" y="398"/>
                    <a:pt x="697" y="398"/>
                    <a:pt x="657" y="458"/>
                  </a:cubicBezTo>
                  <a:cubicBezTo>
                    <a:pt x="518" y="557"/>
                    <a:pt x="299" y="458"/>
                    <a:pt x="120" y="577"/>
                  </a:cubicBezTo>
                  <a:cubicBezTo>
                    <a:pt x="109" y="571"/>
                    <a:pt x="95" y="569"/>
                    <a:pt x="82" y="569"/>
                  </a:cubicBezTo>
                  <a:cubicBezTo>
                    <a:pt x="49" y="569"/>
                    <a:pt x="15" y="583"/>
                    <a:pt x="1" y="597"/>
                  </a:cubicBezTo>
                  <a:cubicBezTo>
                    <a:pt x="41" y="677"/>
                    <a:pt x="120" y="776"/>
                    <a:pt x="160" y="876"/>
                  </a:cubicBezTo>
                  <a:cubicBezTo>
                    <a:pt x="246" y="900"/>
                    <a:pt x="317" y="917"/>
                    <a:pt x="387" y="917"/>
                  </a:cubicBezTo>
                  <a:cubicBezTo>
                    <a:pt x="430" y="917"/>
                    <a:pt x="473" y="911"/>
                    <a:pt x="518" y="896"/>
                  </a:cubicBezTo>
                  <a:cubicBezTo>
                    <a:pt x="618" y="816"/>
                    <a:pt x="757" y="856"/>
                    <a:pt x="856" y="776"/>
                  </a:cubicBezTo>
                  <a:cubicBezTo>
                    <a:pt x="996" y="597"/>
                    <a:pt x="1234" y="717"/>
                    <a:pt x="1393" y="597"/>
                  </a:cubicBezTo>
                  <a:cubicBezTo>
                    <a:pt x="1513" y="418"/>
                    <a:pt x="1751" y="577"/>
                    <a:pt x="1911" y="418"/>
                  </a:cubicBezTo>
                  <a:lnTo>
                    <a:pt x="1911" y="100"/>
                  </a:lnTo>
                  <a:cubicBezTo>
                    <a:pt x="1891" y="60"/>
                    <a:pt x="1831" y="0"/>
                    <a:pt x="1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2210375" y="1971275"/>
              <a:ext cx="12450" cy="34825"/>
            </a:xfrm>
            <a:custGeom>
              <a:avLst/>
              <a:gdLst/>
              <a:ahLst/>
              <a:cxnLst/>
              <a:rect l="l" t="t" r="r" b="b"/>
              <a:pathLst>
                <a:path w="498" h="1393" extrusionOk="0">
                  <a:moveTo>
                    <a:pt x="0" y="0"/>
                  </a:moveTo>
                  <a:lnTo>
                    <a:pt x="0" y="1015"/>
                  </a:lnTo>
                  <a:cubicBezTo>
                    <a:pt x="0" y="1253"/>
                    <a:pt x="100" y="1393"/>
                    <a:pt x="358" y="1393"/>
                  </a:cubicBezTo>
                  <a:cubicBezTo>
                    <a:pt x="318" y="1174"/>
                    <a:pt x="497" y="915"/>
                    <a:pt x="358" y="696"/>
                  </a:cubicBezTo>
                  <a:cubicBezTo>
                    <a:pt x="219" y="517"/>
                    <a:pt x="219" y="358"/>
                    <a:pt x="358" y="179"/>
                  </a:cubicBezTo>
                  <a:lnTo>
                    <a:pt x="3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2687800" y="2104850"/>
              <a:ext cx="30350" cy="13650"/>
            </a:xfrm>
            <a:custGeom>
              <a:avLst/>
              <a:gdLst/>
              <a:ahLst/>
              <a:cxnLst/>
              <a:rect l="l" t="t" r="r" b="b"/>
              <a:pathLst>
                <a:path w="1214" h="546" extrusionOk="0">
                  <a:moveTo>
                    <a:pt x="993" y="1"/>
                  </a:moveTo>
                  <a:cubicBezTo>
                    <a:pt x="626" y="1"/>
                    <a:pt x="334" y="230"/>
                    <a:pt x="0" y="346"/>
                  </a:cubicBezTo>
                  <a:cubicBezTo>
                    <a:pt x="20" y="426"/>
                    <a:pt x="20" y="486"/>
                    <a:pt x="20" y="545"/>
                  </a:cubicBezTo>
                  <a:cubicBezTo>
                    <a:pt x="80" y="545"/>
                    <a:pt x="119" y="545"/>
                    <a:pt x="179" y="526"/>
                  </a:cubicBezTo>
                  <a:cubicBezTo>
                    <a:pt x="219" y="466"/>
                    <a:pt x="299" y="426"/>
                    <a:pt x="338" y="366"/>
                  </a:cubicBezTo>
                  <a:cubicBezTo>
                    <a:pt x="374" y="359"/>
                    <a:pt x="411" y="357"/>
                    <a:pt x="451" y="357"/>
                  </a:cubicBezTo>
                  <a:cubicBezTo>
                    <a:pt x="562" y="357"/>
                    <a:pt x="686" y="378"/>
                    <a:pt x="802" y="378"/>
                  </a:cubicBezTo>
                  <a:cubicBezTo>
                    <a:pt x="992" y="378"/>
                    <a:pt x="1159" y="322"/>
                    <a:pt x="1214" y="28"/>
                  </a:cubicBezTo>
                  <a:cubicBezTo>
                    <a:pt x="1137" y="9"/>
                    <a:pt x="1064" y="1"/>
                    <a:pt x="9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583850" y="1553650"/>
              <a:ext cx="21900" cy="17800"/>
            </a:xfrm>
            <a:custGeom>
              <a:avLst/>
              <a:gdLst/>
              <a:ahLst/>
              <a:cxnLst/>
              <a:rect l="l" t="t" r="r" b="b"/>
              <a:pathLst>
                <a:path w="876" h="712" extrusionOk="0">
                  <a:moveTo>
                    <a:pt x="564" y="0"/>
                  </a:moveTo>
                  <a:cubicBezTo>
                    <a:pt x="389" y="0"/>
                    <a:pt x="224" y="98"/>
                    <a:pt x="60" y="115"/>
                  </a:cubicBezTo>
                  <a:cubicBezTo>
                    <a:pt x="60" y="154"/>
                    <a:pt x="40" y="194"/>
                    <a:pt x="1" y="214"/>
                  </a:cubicBezTo>
                  <a:cubicBezTo>
                    <a:pt x="140" y="393"/>
                    <a:pt x="100" y="552"/>
                    <a:pt x="1" y="711"/>
                  </a:cubicBezTo>
                  <a:cubicBezTo>
                    <a:pt x="339" y="692"/>
                    <a:pt x="637" y="612"/>
                    <a:pt x="876" y="393"/>
                  </a:cubicBezTo>
                  <a:cubicBezTo>
                    <a:pt x="876" y="254"/>
                    <a:pt x="836" y="95"/>
                    <a:pt x="677" y="15"/>
                  </a:cubicBezTo>
                  <a:cubicBezTo>
                    <a:pt x="639" y="5"/>
                    <a:pt x="601" y="0"/>
                    <a:pt x="5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349125" y="1975750"/>
              <a:ext cx="10450" cy="34825"/>
            </a:xfrm>
            <a:custGeom>
              <a:avLst/>
              <a:gdLst/>
              <a:ahLst/>
              <a:cxnLst/>
              <a:rect l="l" t="t" r="r" b="b"/>
              <a:pathLst>
                <a:path w="418" h="1393" extrusionOk="0">
                  <a:moveTo>
                    <a:pt x="0" y="0"/>
                  </a:moveTo>
                  <a:cubicBezTo>
                    <a:pt x="0" y="438"/>
                    <a:pt x="20" y="915"/>
                    <a:pt x="20" y="1393"/>
                  </a:cubicBezTo>
                  <a:cubicBezTo>
                    <a:pt x="418" y="1214"/>
                    <a:pt x="338" y="875"/>
                    <a:pt x="338" y="537"/>
                  </a:cubicBezTo>
                  <a:cubicBezTo>
                    <a:pt x="239" y="458"/>
                    <a:pt x="219" y="378"/>
                    <a:pt x="239" y="239"/>
                  </a:cubicBezTo>
                  <a:cubicBezTo>
                    <a:pt x="299" y="20"/>
                    <a:pt x="13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258100" y="1696650"/>
              <a:ext cx="18425" cy="24000"/>
            </a:xfrm>
            <a:custGeom>
              <a:avLst/>
              <a:gdLst/>
              <a:ahLst/>
              <a:cxnLst/>
              <a:rect l="l" t="t" r="r" b="b"/>
              <a:pathLst>
                <a:path w="737" h="960" extrusionOk="0">
                  <a:moveTo>
                    <a:pt x="611" y="0"/>
                  </a:moveTo>
                  <a:cubicBezTo>
                    <a:pt x="500" y="0"/>
                    <a:pt x="500" y="226"/>
                    <a:pt x="382" y="226"/>
                  </a:cubicBezTo>
                  <a:cubicBezTo>
                    <a:pt x="375" y="226"/>
                    <a:pt x="367" y="225"/>
                    <a:pt x="359" y="223"/>
                  </a:cubicBezTo>
                  <a:cubicBezTo>
                    <a:pt x="180" y="343"/>
                    <a:pt x="100" y="541"/>
                    <a:pt x="1" y="740"/>
                  </a:cubicBezTo>
                  <a:lnTo>
                    <a:pt x="240" y="959"/>
                  </a:lnTo>
                  <a:cubicBezTo>
                    <a:pt x="558" y="740"/>
                    <a:pt x="657" y="422"/>
                    <a:pt x="737" y="64"/>
                  </a:cubicBezTo>
                  <a:cubicBezTo>
                    <a:pt x="683" y="18"/>
                    <a:pt x="642" y="0"/>
                    <a:pt x="6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311325" y="1671550"/>
              <a:ext cx="19925" cy="18250"/>
            </a:xfrm>
            <a:custGeom>
              <a:avLst/>
              <a:gdLst/>
              <a:ahLst/>
              <a:cxnLst/>
              <a:rect l="l" t="t" r="r" b="b"/>
              <a:pathLst>
                <a:path w="797" h="730" extrusionOk="0">
                  <a:moveTo>
                    <a:pt x="403" y="1"/>
                  </a:moveTo>
                  <a:cubicBezTo>
                    <a:pt x="253" y="1"/>
                    <a:pt x="117" y="119"/>
                    <a:pt x="40" y="272"/>
                  </a:cubicBezTo>
                  <a:cubicBezTo>
                    <a:pt x="20" y="352"/>
                    <a:pt x="20" y="451"/>
                    <a:pt x="0" y="531"/>
                  </a:cubicBezTo>
                  <a:lnTo>
                    <a:pt x="140" y="531"/>
                  </a:lnTo>
                  <a:cubicBezTo>
                    <a:pt x="149" y="529"/>
                    <a:pt x="157" y="529"/>
                    <a:pt x="164" y="529"/>
                  </a:cubicBezTo>
                  <a:cubicBezTo>
                    <a:pt x="256" y="529"/>
                    <a:pt x="244" y="633"/>
                    <a:pt x="299" y="670"/>
                  </a:cubicBezTo>
                  <a:cubicBezTo>
                    <a:pt x="319" y="670"/>
                    <a:pt x="339" y="690"/>
                    <a:pt x="358" y="730"/>
                  </a:cubicBezTo>
                  <a:cubicBezTo>
                    <a:pt x="418" y="670"/>
                    <a:pt x="498" y="630"/>
                    <a:pt x="537" y="551"/>
                  </a:cubicBezTo>
                  <a:cubicBezTo>
                    <a:pt x="637" y="372"/>
                    <a:pt x="796" y="153"/>
                    <a:pt x="537" y="34"/>
                  </a:cubicBezTo>
                  <a:cubicBezTo>
                    <a:pt x="492" y="11"/>
                    <a:pt x="447" y="1"/>
                    <a:pt x="4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196950" y="1671300"/>
              <a:ext cx="38800" cy="9550"/>
            </a:xfrm>
            <a:custGeom>
              <a:avLst/>
              <a:gdLst/>
              <a:ahLst/>
              <a:cxnLst/>
              <a:rect l="l" t="t" r="r" b="b"/>
              <a:pathLst>
                <a:path w="1552" h="382" extrusionOk="0">
                  <a:moveTo>
                    <a:pt x="449" y="0"/>
                  </a:moveTo>
                  <a:cubicBezTo>
                    <a:pt x="419" y="0"/>
                    <a:pt x="388" y="7"/>
                    <a:pt x="358" y="24"/>
                  </a:cubicBezTo>
                  <a:cubicBezTo>
                    <a:pt x="298" y="163"/>
                    <a:pt x="139" y="183"/>
                    <a:pt x="0" y="223"/>
                  </a:cubicBezTo>
                  <a:cubicBezTo>
                    <a:pt x="178" y="356"/>
                    <a:pt x="381" y="378"/>
                    <a:pt x="581" y="378"/>
                  </a:cubicBezTo>
                  <a:cubicBezTo>
                    <a:pt x="676" y="378"/>
                    <a:pt x="771" y="373"/>
                    <a:pt x="861" y="373"/>
                  </a:cubicBezTo>
                  <a:cubicBezTo>
                    <a:pt x="921" y="373"/>
                    <a:pt x="979" y="375"/>
                    <a:pt x="1034" y="382"/>
                  </a:cubicBezTo>
                  <a:cubicBezTo>
                    <a:pt x="1060" y="379"/>
                    <a:pt x="1086" y="378"/>
                    <a:pt x="1113" y="378"/>
                  </a:cubicBezTo>
                  <a:cubicBezTo>
                    <a:pt x="1149" y="378"/>
                    <a:pt x="1185" y="380"/>
                    <a:pt x="1222" y="380"/>
                  </a:cubicBezTo>
                  <a:cubicBezTo>
                    <a:pt x="1348" y="380"/>
                    <a:pt x="1472" y="362"/>
                    <a:pt x="1552" y="203"/>
                  </a:cubicBezTo>
                  <a:cubicBezTo>
                    <a:pt x="1333" y="203"/>
                    <a:pt x="1114" y="143"/>
                    <a:pt x="895" y="44"/>
                  </a:cubicBezTo>
                  <a:cubicBezTo>
                    <a:pt x="856" y="75"/>
                    <a:pt x="816" y="86"/>
                    <a:pt x="776" y="86"/>
                  </a:cubicBezTo>
                  <a:cubicBezTo>
                    <a:pt x="667" y="86"/>
                    <a:pt x="558" y="0"/>
                    <a:pt x="4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306350" y="1658175"/>
              <a:ext cx="47275" cy="5900"/>
            </a:xfrm>
            <a:custGeom>
              <a:avLst/>
              <a:gdLst/>
              <a:ahLst/>
              <a:cxnLst/>
              <a:rect l="l" t="t" r="r" b="b"/>
              <a:pathLst>
                <a:path w="1891" h="236" extrusionOk="0">
                  <a:moveTo>
                    <a:pt x="866" y="1"/>
                  </a:moveTo>
                  <a:cubicBezTo>
                    <a:pt x="694" y="1"/>
                    <a:pt x="524" y="5"/>
                    <a:pt x="359" y="12"/>
                  </a:cubicBezTo>
                  <a:cubicBezTo>
                    <a:pt x="219" y="51"/>
                    <a:pt x="60" y="51"/>
                    <a:pt x="0" y="191"/>
                  </a:cubicBezTo>
                  <a:cubicBezTo>
                    <a:pt x="33" y="207"/>
                    <a:pt x="52" y="236"/>
                    <a:pt x="90" y="236"/>
                  </a:cubicBezTo>
                  <a:cubicBezTo>
                    <a:pt x="98" y="236"/>
                    <a:pt x="108" y="234"/>
                    <a:pt x="120" y="230"/>
                  </a:cubicBezTo>
                  <a:cubicBezTo>
                    <a:pt x="252" y="199"/>
                    <a:pt x="386" y="189"/>
                    <a:pt x="522" y="189"/>
                  </a:cubicBezTo>
                  <a:cubicBezTo>
                    <a:pt x="747" y="189"/>
                    <a:pt x="976" y="216"/>
                    <a:pt x="1203" y="216"/>
                  </a:cubicBezTo>
                  <a:cubicBezTo>
                    <a:pt x="1435" y="216"/>
                    <a:pt x="1666" y="187"/>
                    <a:pt x="1890" y="71"/>
                  </a:cubicBezTo>
                  <a:cubicBezTo>
                    <a:pt x="1559" y="18"/>
                    <a:pt x="1209" y="1"/>
                    <a:pt x="8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724500" y="1597275"/>
              <a:ext cx="32450" cy="15500"/>
            </a:xfrm>
            <a:custGeom>
              <a:avLst/>
              <a:gdLst/>
              <a:ahLst/>
              <a:cxnLst/>
              <a:rect l="l" t="t" r="r" b="b"/>
              <a:pathLst>
                <a:path w="1298" h="620" extrusionOk="0">
                  <a:moveTo>
                    <a:pt x="919" y="1"/>
                  </a:moveTo>
                  <a:cubicBezTo>
                    <a:pt x="820" y="1"/>
                    <a:pt x="720" y="21"/>
                    <a:pt x="641" y="41"/>
                  </a:cubicBezTo>
                  <a:cubicBezTo>
                    <a:pt x="502" y="180"/>
                    <a:pt x="243" y="61"/>
                    <a:pt x="104" y="180"/>
                  </a:cubicBezTo>
                  <a:cubicBezTo>
                    <a:pt x="1" y="459"/>
                    <a:pt x="50" y="619"/>
                    <a:pt x="243" y="619"/>
                  </a:cubicBezTo>
                  <a:cubicBezTo>
                    <a:pt x="312" y="619"/>
                    <a:pt x="398" y="599"/>
                    <a:pt x="502" y="558"/>
                  </a:cubicBezTo>
                  <a:cubicBezTo>
                    <a:pt x="541" y="558"/>
                    <a:pt x="601" y="558"/>
                    <a:pt x="641" y="518"/>
                  </a:cubicBezTo>
                  <a:cubicBezTo>
                    <a:pt x="700" y="399"/>
                    <a:pt x="800" y="319"/>
                    <a:pt x="939" y="259"/>
                  </a:cubicBezTo>
                  <a:cubicBezTo>
                    <a:pt x="1297" y="160"/>
                    <a:pt x="1019" y="61"/>
                    <a:pt x="9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230250" y="1649425"/>
              <a:ext cx="32850" cy="9150"/>
            </a:xfrm>
            <a:custGeom>
              <a:avLst/>
              <a:gdLst/>
              <a:ahLst/>
              <a:cxnLst/>
              <a:rect l="l" t="t" r="r" b="b"/>
              <a:pathLst>
                <a:path w="1314" h="366" extrusionOk="0">
                  <a:moveTo>
                    <a:pt x="805" y="0"/>
                  </a:moveTo>
                  <a:cubicBezTo>
                    <a:pt x="739" y="0"/>
                    <a:pt x="670" y="8"/>
                    <a:pt x="598" y="23"/>
                  </a:cubicBezTo>
                  <a:cubicBezTo>
                    <a:pt x="458" y="242"/>
                    <a:pt x="200" y="163"/>
                    <a:pt x="1" y="222"/>
                  </a:cubicBezTo>
                  <a:cubicBezTo>
                    <a:pt x="207" y="337"/>
                    <a:pt x="427" y="366"/>
                    <a:pt x="644" y="366"/>
                  </a:cubicBezTo>
                  <a:cubicBezTo>
                    <a:pt x="804" y="366"/>
                    <a:pt x="963" y="350"/>
                    <a:pt x="1115" y="342"/>
                  </a:cubicBezTo>
                  <a:cubicBezTo>
                    <a:pt x="1194" y="302"/>
                    <a:pt x="1254" y="222"/>
                    <a:pt x="1314" y="163"/>
                  </a:cubicBezTo>
                  <a:cubicBezTo>
                    <a:pt x="1152" y="60"/>
                    <a:pt x="991" y="0"/>
                    <a:pt x="8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896675" y="1561475"/>
              <a:ext cx="30350" cy="14675"/>
            </a:xfrm>
            <a:custGeom>
              <a:avLst/>
              <a:gdLst/>
              <a:ahLst/>
              <a:cxnLst/>
              <a:rect l="l" t="t" r="r" b="b"/>
              <a:pathLst>
                <a:path w="1214" h="587" extrusionOk="0">
                  <a:moveTo>
                    <a:pt x="855" y="40"/>
                  </a:moveTo>
                  <a:cubicBezTo>
                    <a:pt x="577" y="80"/>
                    <a:pt x="259" y="1"/>
                    <a:pt x="0" y="199"/>
                  </a:cubicBezTo>
                  <a:cubicBezTo>
                    <a:pt x="0" y="259"/>
                    <a:pt x="20" y="279"/>
                    <a:pt x="60" y="299"/>
                  </a:cubicBezTo>
                  <a:cubicBezTo>
                    <a:pt x="199" y="438"/>
                    <a:pt x="398" y="438"/>
                    <a:pt x="517" y="577"/>
                  </a:cubicBezTo>
                  <a:cubicBezTo>
                    <a:pt x="585" y="583"/>
                    <a:pt x="651" y="586"/>
                    <a:pt x="715" y="586"/>
                  </a:cubicBezTo>
                  <a:cubicBezTo>
                    <a:pt x="898" y="586"/>
                    <a:pt x="1067" y="556"/>
                    <a:pt x="1214" y="438"/>
                  </a:cubicBezTo>
                  <a:lnTo>
                    <a:pt x="1214" y="359"/>
                  </a:lnTo>
                  <a:cubicBezTo>
                    <a:pt x="1114" y="259"/>
                    <a:pt x="915" y="279"/>
                    <a:pt x="915" y="60"/>
                  </a:cubicBezTo>
                  <a:cubicBezTo>
                    <a:pt x="895" y="60"/>
                    <a:pt x="875" y="40"/>
                    <a:pt x="85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827050" y="2030950"/>
              <a:ext cx="21900" cy="11450"/>
            </a:xfrm>
            <a:custGeom>
              <a:avLst/>
              <a:gdLst/>
              <a:ahLst/>
              <a:cxnLst/>
              <a:rect l="l" t="t" r="r" b="b"/>
              <a:pathLst>
                <a:path w="876" h="458" extrusionOk="0">
                  <a:moveTo>
                    <a:pt x="80" y="0"/>
                  </a:moveTo>
                  <a:cubicBezTo>
                    <a:pt x="60" y="0"/>
                    <a:pt x="20" y="20"/>
                    <a:pt x="0" y="100"/>
                  </a:cubicBezTo>
                  <a:cubicBezTo>
                    <a:pt x="60" y="458"/>
                    <a:pt x="318" y="378"/>
                    <a:pt x="557" y="398"/>
                  </a:cubicBezTo>
                  <a:cubicBezTo>
                    <a:pt x="580" y="401"/>
                    <a:pt x="602" y="403"/>
                    <a:pt x="623" y="403"/>
                  </a:cubicBezTo>
                  <a:cubicBezTo>
                    <a:pt x="733" y="403"/>
                    <a:pt x="825" y="359"/>
                    <a:pt x="875" y="259"/>
                  </a:cubicBezTo>
                  <a:cubicBezTo>
                    <a:pt x="769" y="58"/>
                    <a:pt x="620" y="33"/>
                    <a:pt x="467" y="33"/>
                  </a:cubicBezTo>
                  <a:cubicBezTo>
                    <a:pt x="416" y="33"/>
                    <a:pt x="364" y="35"/>
                    <a:pt x="312" y="35"/>
                  </a:cubicBezTo>
                  <a:cubicBezTo>
                    <a:pt x="260" y="35"/>
                    <a:pt x="208" y="32"/>
                    <a:pt x="159" y="20"/>
                  </a:cubicBezTo>
                  <a:cubicBezTo>
                    <a:pt x="159" y="0"/>
                    <a:pt x="119" y="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704700" y="1600775"/>
              <a:ext cx="32350" cy="13500"/>
            </a:xfrm>
            <a:custGeom>
              <a:avLst/>
              <a:gdLst/>
              <a:ahLst/>
              <a:cxnLst/>
              <a:rect l="l" t="t" r="r" b="b"/>
              <a:pathLst>
                <a:path w="1294" h="540" extrusionOk="0">
                  <a:moveTo>
                    <a:pt x="896" y="20"/>
                  </a:moveTo>
                  <a:cubicBezTo>
                    <a:pt x="597" y="80"/>
                    <a:pt x="279" y="0"/>
                    <a:pt x="0" y="179"/>
                  </a:cubicBezTo>
                  <a:cubicBezTo>
                    <a:pt x="67" y="198"/>
                    <a:pt x="137" y="201"/>
                    <a:pt x="208" y="201"/>
                  </a:cubicBezTo>
                  <a:cubicBezTo>
                    <a:pt x="244" y="201"/>
                    <a:pt x="280" y="200"/>
                    <a:pt x="315" y="200"/>
                  </a:cubicBezTo>
                  <a:cubicBezTo>
                    <a:pt x="502" y="200"/>
                    <a:pt x="673" y="224"/>
                    <a:pt x="737" y="517"/>
                  </a:cubicBezTo>
                  <a:cubicBezTo>
                    <a:pt x="803" y="531"/>
                    <a:pt x="869" y="539"/>
                    <a:pt x="934" y="539"/>
                  </a:cubicBezTo>
                  <a:cubicBezTo>
                    <a:pt x="1064" y="539"/>
                    <a:pt x="1187" y="504"/>
                    <a:pt x="1294" y="398"/>
                  </a:cubicBezTo>
                  <a:cubicBezTo>
                    <a:pt x="1035" y="398"/>
                    <a:pt x="916" y="279"/>
                    <a:pt x="896"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217325" y="2018025"/>
              <a:ext cx="11975" cy="24375"/>
            </a:xfrm>
            <a:custGeom>
              <a:avLst/>
              <a:gdLst/>
              <a:ahLst/>
              <a:cxnLst/>
              <a:rect l="l" t="t" r="r" b="b"/>
              <a:pathLst>
                <a:path w="479" h="975" extrusionOk="0">
                  <a:moveTo>
                    <a:pt x="180" y="0"/>
                  </a:moveTo>
                  <a:cubicBezTo>
                    <a:pt x="120" y="0"/>
                    <a:pt x="60" y="20"/>
                    <a:pt x="40" y="60"/>
                  </a:cubicBezTo>
                  <a:cubicBezTo>
                    <a:pt x="80" y="398"/>
                    <a:pt x="1" y="716"/>
                    <a:pt x="379" y="975"/>
                  </a:cubicBezTo>
                  <a:cubicBezTo>
                    <a:pt x="478" y="617"/>
                    <a:pt x="398" y="318"/>
                    <a:pt x="239" y="40"/>
                  </a:cubicBezTo>
                  <a:cubicBezTo>
                    <a:pt x="239" y="20"/>
                    <a:pt x="219"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2747975" y="2088125"/>
              <a:ext cx="26875" cy="9300"/>
            </a:xfrm>
            <a:custGeom>
              <a:avLst/>
              <a:gdLst/>
              <a:ahLst/>
              <a:cxnLst/>
              <a:rect l="l" t="t" r="r" b="b"/>
              <a:pathLst>
                <a:path w="1075" h="372" extrusionOk="0">
                  <a:moveTo>
                    <a:pt x="1074" y="1"/>
                  </a:moveTo>
                  <a:cubicBezTo>
                    <a:pt x="696" y="21"/>
                    <a:pt x="299" y="21"/>
                    <a:pt x="0" y="359"/>
                  </a:cubicBezTo>
                  <a:cubicBezTo>
                    <a:pt x="85" y="367"/>
                    <a:pt x="167" y="371"/>
                    <a:pt x="246" y="371"/>
                  </a:cubicBezTo>
                  <a:cubicBezTo>
                    <a:pt x="574" y="371"/>
                    <a:pt x="850" y="290"/>
                    <a:pt x="10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483900" y="1649275"/>
              <a:ext cx="34825" cy="5150"/>
            </a:xfrm>
            <a:custGeom>
              <a:avLst/>
              <a:gdLst/>
              <a:ahLst/>
              <a:cxnLst/>
              <a:rect l="l" t="t" r="r" b="b"/>
              <a:pathLst>
                <a:path w="1393" h="206" extrusionOk="0">
                  <a:moveTo>
                    <a:pt x="632" y="1"/>
                  </a:moveTo>
                  <a:cubicBezTo>
                    <a:pt x="420" y="1"/>
                    <a:pt x="206" y="35"/>
                    <a:pt x="0" y="169"/>
                  </a:cubicBezTo>
                  <a:cubicBezTo>
                    <a:pt x="201" y="185"/>
                    <a:pt x="406" y="206"/>
                    <a:pt x="607" y="206"/>
                  </a:cubicBezTo>
                  <a:cubicBezTo>
                    <a:pt x="883" y="206"/>
                    <a:pt x="1151" y="168"/>
                    <a:pt x="1393" y="29"/>
                  </a:cubicBezTo>
                  <a:lnTo>
                    <a:pt x="1393" y="29"/>
                  </a:lnTo>
                  <a:cubicBezTo>
                    <a:pt x="1350" y="33"/>
                    <a:pt x="1306" y="35"/>
                    <a:pt x="1262" y="35"/>
                  </a:cubicBezTo>
                  <a:cubicBezTo>
                    <a:pt x="1059" y="35"/>
                    <a:pt x="846" y="1"/>
                    <a:pt x="6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2226775" y="1811125"/>
              <a:ext cx="9975" cy="31350"/>
            </a:xfrm>
            <a:custGeom>
              <a:avLst/>
              <a:gdLst/>
              <a:ahLst/>
              <a:cxnLst/>
              <a:rect l="l" t="t" r="r" b="b"/>
              <a:pathLst>
                <a:path w="399" h="1254" extrusionOk="0">
                  <a:moveTo>
                    <a:pt x="398" y="1"/>
                  </a:moveTo>
                  <a:cubicBezTo>
                    <a:pt x="1" y="339"/>
                    <a:pt x="20" y="816"/>
                    <a:pt x="60" y="1254"/>
                  </a:cubicBezTo>
                  <a:cubicBezTo>
                    <a:pt x="299" y="856"/>
                    <a:pt x="359" y="418"/>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96100" y="1522675"/>
              <a:ext cx="32350" cy="6000"/>
            </a:xfrm>
            <a:custGeom>
              <a:avLst/>
              <a:gdLst/>
              <a:ahLst/>
              <a:cxnLst/>
              <a:rect l="l" t="t" r="r" b="b"/>
              <a:pathLst>
                <a:path w="1294" h="240" extrusionOk="0">
                  <a:moveTo>
                    <a:pt x="1194" y="1"/>
                  </a:moveTo>
                  <a:cubicBezTo>
                    <a:pt x="1088" y="33"/>
                    <a:pt x="979" y="40"/>
                    <a:pt x="870" y="40"/>
                  </a:cubicBezTo>
                  <a:cubicBezTo>
                    <a:pt x="764" y="40"/>
                    <a:pt x="657" y="33"/>
                    <a:pt x="552" y="33"/>
                  </a:cubicBezTo>
                  <a:cubicBezTo>
                    <a:pt x="358" y="33"/>
                    <a:pt x="170" y="58"/>
                    <a:pt x="0" y="200"/>
                  </a:cubicBezTo>
                  <a:cubicBezTo>
                    <a:pt x="358" y="220"/>
                    <a:pt x="696" y="220"/>
                    <a:pt x="1054" y="240"/>
                  </a:cubicBezTo>
                  <a:cubicBezTo>
                    <a:pt x="1094" y="220"/>
                    <a:pt x="1154" y="220"/>
                    <a:pt x="1194" y="200"/>
                  </a:cubicBezTo>
                  <a:cubicBezTo>
                    <a:pt x="1273" y="160"/>
                    <a:pt x="1293" y="140"/>
                    <a:pt x="1253" y="61"/>
                  </a:cubicBezTo>
                  <a:cubicBezTo>
                    <a:pt x="1253" y="41"/>
                    <a:pt x="1233" y="21"/>
                    <a:pt x="11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2968775" y="1981225"/>
              <a:ext cx="19425" cy="15425"/>
            </a:xfrm>
            <a:custGeom>
              <a:avLst/>
              <a:gdLst/>
              <a:ahLst/>
              <a:cxnLst/>
              <a:rect l="l" t="t" r="r" b="b"/>
              <a:pathLst>
                <a:path w="777" h="617" extrusionOk="0">
                  <a:moveTo>
                    <a:pt x="166" y="92"/>
                  </a:moveTo>
                  <a:cubicBezTo>
                    <a:pt x="129" y="92"/>
                    <a:pt x="80" y="114"/>
                    <a:pt x="20" y="159"/>
                  </a:cubicBezTo>
                  <a:cubicBezTo>
                    <a:pt x="20" y="318"/>
                    <a:pt x="1" y="497"/>
                    <a:pt x="180" y="617"/>
                  </a:cubicBezTo>
                  <a:lnTo>
                    <a:pt x="199" y="617"/>
                  </a:lnTo>
                  <a:cubicBezTo>
                    <a:pt x="268" y="582"/>
                    <a:pt x="277" y="489"/>
                    <a:pt x="355" y="489"/>
                  </a:cubicBezTo>
                  <a:cubicBezTo>
                    <a:pt x="367" y="489"/>
                    <a:pt x="382" y="492"/>
                    <a:pt x="398" y="497"/>
                  </a:cubicBezTo>
                  <a:cubicBezTo>
                    <a:pt x="431" y="506"/>
                    <a:pt x="457" y="510"/>
                    <a:pt x="481" y="510"/>
                  </a:cubicBezTo>
                  <a:cubicBezTo>
                    <a:pt x="514" y="510"/>
                    <a:pt x="542" y="501"/>
                    <a:pt x="577" y="477"/>
                  </a:cubicBezTo>
                  <a:cubicBezTo>
                    <a:pt x="776" y="0"/>
                    <a:pt x="378" y="179"/>
                    <a:pt x="199" y="99"/>
                  </a:cubicBezTo>
                  <a:cubicBezTo>
                    <a:pt x="189" y="95"/>
                    <a:pt x="178" y="92"/>
                    <a:pt x="166" y="92"/>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2301875" y="1628625"/>
              <a:ext cx="13450" cy="12450"/>
            </a:xfrm>
            <a:custGeom>
              <a:avLst/>
              <a:gdLst/>
              <a:ahLst/>
              <a:cxnLst/>
              <a:rect l="l" t="t" r="r" b="b"/>
              <a:pathLst>
                <a:path w="538" h="498" extrusionOk="0">
                  <a:moveTo>
                    <a:pt x="518" y="0"/>
                  </a:moveTo>
                  <a:lnTo>
                    <a:pt x="518" y="0"/>
                  </a:lnTo>
                  <a:cubicBezTo>
                    <a:pt x="0" y="40"/>
                    <a:pt x="0" y="40"/>
                    <a:pt x="179" y="497"/>
                  </a:cubicBezTo>
                  <a:lnTo>
                    <a:pt x="339" y="497"/>
                  </a:lnTo>
                  <a:cubicBezTo>
                    <a:pt x="418" y="338"/>
                    <a:pt x="538" y="1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264575" y="1793725"/>
              <a:ext cx="11950" cy="17425"/>
            </a:xfrm>
            <a:custGeom>
              <a:avLst/>
              <a:gdLst/>
              <a:ahLst/>
              <a:cxnLst/>
              <a:rect l="l" t="t" r="r" b="b"/>
              <a:pathLst>
                <a:path w="478" h="697" extrusionOk="0">
                  <a:moveTo>
                    <a:pt x="478" y="0"/>
                  </a:moveTo>
                  <a:lnTo>
                    <a:pt x="478" y="0"/>
                  </a:lnTo>
                  <a:cubicBezTo>
                    <a:pt x="20" y="160"/>
                    <a:pt x="0" y="219"/>
                    <a:pt x="279" y="697"/>
                  </a:cubicBezTo>
                  <a:cubicBezTo>
                    <a:pt x="398" y="458"/>
                    <a:pt x="478" y="23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2097975" y="1658450"/>
              <a:ext cx="17425" cy="13950"/>
            </a:xfrm>
            <a:custGeom>
              <a:avLst/>
              <a:gdLst/>
              <a:ahLst/>
              <a:cxnLst/>
              <a:rect l="l" t="t" r="r" b="b"/>
              <a:pathLst>
                <a:path w="697" h="558" extrusionOk="0">
                  <a:moveTo>
                    <a:pt x="697" y="1"/>
                  </a:moveTo>
                  <a:cubicBezTo>
                    <a:pt x="518" y="60"/>
                    <a:pt x="378" y="100"/>
                    <a:pt x="219" y="120"/>
                  </a:cubicBezTo>
                  <a:lnTo>
                    <a:pt x="0" y="359"/>
                  </a:lnTo>
                  <a:cubicBezTo>
                    <a:pt x="160" y="398"/>
                    <a:pt x="339" y="398"/>
                    <a:pt x="498" y="558"/>
                  </a:cubicBezTo>
                  <a:cubicBezTo>
                    <a:pt x="577" y="379"/>
                    <a:pt x="617" y="180"/>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2211850" y="1903125"/>
              <a:ext cx="8975" cy="23900"/>
            </a:xfrm>
            <a:custGeom>
              <a:avLst/>
              <a:gdLst/>
              <a:ahLst/>
              <a:cxnLst/>
              <a:rect l="l" t="t" r="r" b="b"/>
              <a:pathLst>
                <a:path w="359" h="956" extrusionOk="0">
                  <a:moveTo>
                    <a:pt x="140" y="1"/>
                  </a:moveTo>
                  <a:lnTo>
                    <a:pt x="140" y="1"/>
                  </a:lnTo>
                  <a:cubicBezTo>
                    <a:pt x="160" y="319"/>
                    <a:pt x="1" y="697"/>
                    <a:pt x="299" y="956"/>
                  </a:cubicBezTo>
                  <a:cubicBezTo>
                    <a:pt x="359" y="697"/>
                    <a:pt x="339" y="419"/>
                    <a:pt x="319" y="140"/>
                  </a:cubicBezTo>
                  <a:cubicBezTo>
                    <a:pt x="259" y="100"/>
                    <a:pt x="200"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2071625" y="1787750"/>
              <a:ext cx="10450" cy="24575"/>
            </a:xfrm>
            <a:custGeom>
              <a:avLst/>
              <a:gdLst/>
              <a:ahLst/>
              <a:cxnLst/>
              <a:rect l="l" t="t" r="r" b="b"/>
              <a:pathLst>
                <a:path w="418" h="983" extrusionOk="0">
                  <a:moveTo>
                    <a:pt x="298" y="1"/>
                  </a:moveTo>
                  <a:cubicBezTo>
                    <a:pt x="259" y="1"/>
                    <a:pt x="219" y="41"/>
                    <a:pt x="179" y="80"/>
                  </a:cubicBezTo>
                  <a:cubicBezTo>
                    <a:pt x="239" y="359"/>
                    <a:pt x="0" y="637"/>
                    <a:pt x="139" y="896"/>
                  </a:cubicBezTo>
                  <a:lnTo>
                    <a:pt x="179" y="956"/>
                  </a:lnTo>
                  <a:cubicBezTo>
                    <a:pt x="179" y="956"/>
                    <a:pt x="199" y="975"/>
                    <a:pt x="259" y="975"/>
                  </a:cubicBezTo>
                  <a:cubicBezTo>
                    <a:pt x="263" y="980"/>
                    <a:pt x="268" y="983"/>
                    <a:pt x="273" y="983"/>
                  </a:cubicBezTo>
                  <a:cubicBezTo>
                    <a:pt x="289" y="983"/>
                    <a:pt x="308" y="957"/>
                    <a:pt x="338" y="896"/>
                  </a:cubicBezTo>
                  <a:cubicBezTo>
                    <a:pt x="358" y="737"/>
                    <a:pt x="358" y="578"/>
                    <a:pt x="378" y="399"/>
                  </a:cubicBezTo>
                  <a:cubicBezTo>
                    <a:pt x="418" y="279"/>
                    <a:pt x="418" y="180"/>
                    <a:pt x="378" y="60"/>
                  </a:cubicBezTo>
                  <a:cubicBezTo>
                    <a:pt x="378" y="21"/>
                    <a:pt x="358" y="1"/>
                    <a:pt x="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375975" y="1752950"/>
              <a:ext cx="8975" cy="25250"/>
            </a:xfrm>
            <a:custGeom>
              <a:avLst/>
              <a:gdLst/>
              <a:ahLst/>
              <a:cxnLst/>
              <a:rect l="l" t="t" r="r" b="b"/>
              <a:pathLst>
                <a:path w="359" h="1010" extrusionOk="0">
                  <a:moveTo>
                    <a:pt x="120" y="0"/>
                  </a:moveTo>
                  <a:cubicBezTo>
                    <a:pt x="100" y="0"/>
                    <a:pt x="40" y="0"/>
                    <a:pt x="20" y="60"/>
                  </a:cubicBezTo>
                  <a:cubicBezTo>
                    <a:pt x="0" y="100"/>
                    <a:pt x="0" y="159"/>
                    <a:pt x="0" y="199"/>
                  </a:cubicBezTo>
                  <a:lnTo>
                    <a:pt x="0" y="935"/>
                  </a:lnTo>
                  <a:cubicBezTo>
                    <a:pt x="50" y="985"/>
                    <a:pt x="105" y="1010"/>
                    <a:pt x="160" y="1010"/>
                  </a:cubicBezTo>
                  <a:cubicBezTo>
                    <a:pt x="214" y="1010"/>
                    <a:pt x="269" y="985"/>
                    <a:pt x="319" y="935"/>
                  </a:cubicBezTo>
                  <a:cubicBezTo>
                    <a:pt x="358" y="876"/>
                    <a:pt x="358" y="836"/>
                    <a:pt x="358" y="776"/>
                  </a:cubicBezTo>
                  <a:cubicBezTo>
                    <a:pt x="100" y="577"/>
                    <a:pt x="199" y="299"/>
                    <a:pt x="160" y="60"/>
                  </a:cubicBezTo>
                  <a:cubicBezTo>
                    <a:pt x="160" y="40"/>
                    <a:pt x="140" y="4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684300" y="2084425"/>
              <a:ext cx="21425" cy="8700"/>
            </a:xfrm>
            <a:custGeom>
              <a:avLst/>
              <a:gdLst/>
              <a:ahLst/>
              <a:cxnLst/>
              <a:rect l="l" t="t" r="r" b="b"/>
              <a:pathLst>
                <a:path w="857" h="348" extrusionOk="0">
                  <a:moveTo>
                    <a:pt x="701" y="0"/>
                  </a:moveTo>
                  <a:cubicBezTo>
                    <a:pt x="427" y="0"/>
                    <a:pt x="185" y="96"/>
                    <a:pt x="1" y="348"/>
                  </a:cubicBezTo>
                  <a:cubicBezTo>
                    <a:pt x="319" y="328"/>
                    <a:pt x="637" y="308"/>
                    <a:pt x="856" y="10"/>
                  </a:cubicBezTo>
                  <a:cubicBezTo>
                    <a:pt x="803" y="3"/>
                    <a:pt x="751" y="0"/>
                    <a:pt x="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719125" y="2099075"/>
              <a:ext cx="16425" cy="8750"/>
            </a:xfrm>
            <a:custGeom>
              <a:avLst/>
              <a:gdLst/>
              <a:ahLst/>
              <a:cxnLst/>
              <a:rect l="l" t="t" r="r" b="b"/>
              <a:pathLst>
                <a:path w="657" h="350" extrusionOk="0">
                  <a:moveTo>
                    <a:pt x="657" y="60"/>
                  </a:moveTo>
                  <a:lnTo>
                    <a:pt x="657" y="60"/>
                  </a:lnTo>
                  <a:cubicBezTo>
                    <a:pt x="438" y="180"/>
                    <a:pt x="140" y="1"/>
                    <a:pt x="0" y="279"/>
                  </a:cubicBezTo>
                  <a:cubicBezTo>
                    <a:pt x="125" y="279"/>
                    <a:pt x="270" y="349"/>
                    <a:pt x="395" y="349"/>
                  </a:cubicBezTo>
                  <a:cubicBezTo>
                    <a:pt x="511" y="349"/>
                    <a:pt x="609" y="289"/>
                    <a:pt x="657" y="6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2348625" y="1930475"/>
              <a:ext cx="15425" cy="10975"/>
            </a:xfrm>
            <a:custGeom>
              <a:avLst/>
              <a:gdLst/>
              <a:ahLst/>
              <a:cxnLst/>
              <a:rect l="l" t="t" r="r" b="b"/>
              <a:pathLst>
                <a:path w="617" h="439" extrusionOk="0">
                  <a:moveTo>
                    <a:pt x="140" y="1"/>
                  </a:moveTo>
                  <a:cubicBezTo>
                    <a:pt x="120" y="1"/>
                    <a:pt x="60" y="21"/>
                    <a:pt x="40" y="61"/>
                  </a:cubicBezTo>
                  <a:lnTo>
                    <a:pt x="20" y="140"/>
                  </a:lnTo>
                  <a:lnTo>
                    <a:pt x="20" y="220"/>
                  </a:lnTo>
                  <a:cubicBezTo>
                    <a:pt x="0" y="279"/>
                    <a:pt x="0" y="359"/>
                    <a:pt x="40" y="439"/>
                  </a:cubicBezTo>
                  <a:cubicBezTo>
                    <a:pt x="219" y="439"/>
                    <a:pt x="378" y="339"/>
                    <a:pt x="537" y="240"/>
                  </a:cubicBezTo>
                  <a:lnTo>
                    <a:pt x="557" y="220"/>
                  </a:lnTo>
                  <a:cubicBezTo>
                    <a:pt x="617" y="160"/>
                    <a:pt x="617" y="100"/>
                    <a:pt x="557" y="21"/>
                  </a:cubicBezTo>
                  <a:cubicBezTo>
                    <a:pt x="557" y="21"/>
                    <a:pt x="537" y="1"/>
                    <a:pt x="478" y="1"/>
                  </a:cubicBezTo>
                  <a:cubicBezTo>
                    <a:pt x="438" y="1"/>
                    <a:pt x="418" y="1"/>
                    <a:pt x="358" y="41"/>
                  </a:cubicBezTo>
                  <a:lnTo>
                    <a:pt x="179" y="41"/>
                  </a:lnTo>
                  <a:cubicBezTo>
                    <a:pt x="179" y="41"/>
                    <a:pt x="179" y="2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076100" y="1771350"/>
              <a:ext cx="11450" cy="18625"/>
            </a:xfrm>
            <a:custGeom>
              <a:avLst/>
              <a:gdLst/>
              <a:ahLst/>
              <a:cxnLst/>
              <a:rect l="l" t="t" r="r" b="b"/>
              <a:pathLst>
                <a:path w="458" h="745" extrusionOk="0">
                  <a:moveTo>
                    <a:pt x="318" y="0"/>
                  </a:moveTo>
                  <a:cubicBezTo>
                    <a:pt x="119" y="199"/>
                    <a:pt x="139" y="498"/>
                    <a:pt x="0" y="716"/>
                  </a:cubicBezTo>
                  <a:lnTo>
                    <a:pt x="199" y="716"/>
                  </a:lnTo>
                  <a:cubicBezTo>
                    <a:pt x="199" y="730"/>
                    <a:pt x="209" y="745"/>
                    <a:pt x="229" y="745"/>
                  </a:cubicBezTo>
                  <a:cubicBezTo>
                    <a:pt x="237" y="745"/>
                    <a:pt x="247" y="742"/>
                    <a:pt x="259" y="736"/>
                  </a:cubicBezTo>
                  <a:cubicBezTo>
                    <a:pt x="262" y="740"/>
                    <a:pt x="266" y="741"/>
                    <a:pt x="269" y="741"/>
                  </a:cubicBezTo>
                  <a:cubicBezTo>
                    <a:pt x="286" y="741"/>
                    <a:pt x="302" y="706"/>
                    <a:pt x="318" y="657"/>
                  </a:cubicBezTo>
                  <a:cubicBezTo>
                    <a:pt x="299" y="617"/>
                    <a:pt x="318" y="557"/>
                    <a:pt x="358" y="517"/>
                  </a:cubicBezTo>
                  <a:cubicBezTo>
                    <a:pt x="458" y="358"/>
                    <a:pt x="398" y="219"/>
                    <a:pt x="398" y="60"/>
                  </a:cubicBezTo>
                  <a:lnTo>
                    <a:pt x="31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084050" y="1754425"/>
              <a:ext cx="11450" cy="19425"/>
            </a:xfrm>
            <a:custGeom>
              <a:avLst/>
              <a:gdLst/>
              <a:ahLst/>
              <a:cxnLst/>
              <a:rect l="l" t="t" r="r" b="b"/>
              <a:pathLst>
                <a:path w="458" h="777" extrusionOk="0">
                  <a:moveTo>
                    <a:pt x="358" y="1"/>
                  </a:moveTo>
                  <a:cubicBezTo>
                    <a:pt x="60" y="120"/>
                    <a:pt x="0" y="399"/>
                    <a:pt x="0" y="677"/>
                  </a:cubicBezTo>
                  <a:lnTo>
                    <a:pt x="60" y="717"/>
                  </a:lnTo>
                  <a:cubicBezTo>
                    <a:pt x="60" y="737"/>
                    <a:pt x="80" y="777"/>
                    <a:pt x="140" y="777"/>
                  </a:cubicBezTo>
                  <a:cubicBezTo>
                    <a:pt x="160" y="777"/>
                    <a:pt x="179" y="737"/>
                    <a:pt x="199" y="697"/>
                  </a:cubicBezTo>
                  <a:cubicBezTo>
                    <a:pt x="199" y="618"/>
                    <a:pt x="239" y="578"/>
                    <a:pt x="259" y="518"/>
                  </a:cubicBezTo>
                  <a:cubicBezTo>
                    <a:pt x="279" y="439"/>
                    <a:pt x="299" y="399"/>
                    <a:pt x="358" y="319"/>
                  </a:cubicBezTo>
                  <a:cubicBezTo>
                    <a:pt x="339" y="240"/>
                    <a:pt x="339" y="220"/>
                    <a:pt x="378" y="180"/>
                  </a:cubicBezTo>
                  <a:cubicBezTo>
                    <a:pt x="458" y="100"/>
                    <a:pt x="438" y="4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513725" y="1637550"/>
              <a:ext cx="22400" cy="4200"/>
            </a:xfrm>
            <a:custGeom>
              <a:avLst/>
              <a:gdLst/>
              <a:ahLst/>
              <a:cxnLst/>
              <a:rect l="l" t="t" r="r" b="b"/>
              <a:pathLst>
                <a:path w="896" h="168" extrusionOk="0">
                  <a:moveTo>
                    <a:pt x="715" y="0"/>
                  </a:moveTo>
                  <a:cubicBezTo>
                    <a:pt x="472" y="0"/>
                    <a:pt x="223" y="13"/>
                    <a:pt x="1" y="140"/>
                  </a:cubicBezTo>
                  <a:cubicBezTo>
                    <a:pt x="19" y="139"/>
                    <a:pt x="38" y="139"/>
                    <a:pt x="57" y="139"/>
                  </a:cubicBezTo>
                  <a:cubicBezTo>
                    <a:pt x="194" y="139"/>
                    <a:pt x="334" y="168"/>
                    <a:pt x="472" y="168"/>
                  </a:cubicBezTo>
                  <a:cubicBezTo>
                    <a:pt x="618" y="168"/>
                    <a:pt x="762" y="135"/>
                    <a:pt x="896" y="1"/>
                  </a:cubicBezTo>
                  <a:cubicBezTo>
                    <a:pt x="836" y="1"/>
                    <a:pt x="776" y="0"/>
                    <a:pt x="7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518700" y="1645825"/>
              <a:ext cx="22400" cy="5200"/>
            </a:xfrm>
            <a:custGeom>
              <a:avLst/>
              <a:gdLst/>
              <a:ahLst/>
              <a:cxnLst/>
              <a:rect l="l" t="t" r="r" b="b"/>
              <a:pathLst>
                <a:path w="896" h="208" extrusionOk="0">
                  <a:moveTo>
                    <a:pt x="452" y="1"/>
                  </a:moveTo>
                  <a:cubicBezTo>
                    <a:pt x="291" y="1"/>
                    <a:pt x="135" y="32"/>
                    <a:pt x="1" y="187"/>
                  </a:cubicBezTo>
                  <a:cubicBezTo>
                    <a:pt x="319" y="167"/>
                    <a:pt x="657" y="207"/>
                    <a:pt x="896" y="8"/>
                  </a:cubicBezTo>
                  <a:lnTo>
                    <a:pt x="896" y="8"/>
                  </a:lnTo>
                  <a:cubicBezTo>
                    <a:pt x="858" y="13"/>
                    <a:pt x="820" y="15"/>
                    <a:pt x="781" y="15"/>
                  </a:cubicBezTo>
                  <a:cubicBezTo>
                    <a:pt x="673" y="15"/>
                    <a:pt x="561" y="1"/>
                    <a:pt x="4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545050" y="1641100"/>
              <a:ext cx="18425" cy="3975"/>
            </a:xfrm>
            <a:custGeom>
              <a:avLst/>
              <a:gdLst/>
              <a:ahLst/>
              <a:cxnLst/>
              <a:rect l="l" t="t" r="r" b="b"/>
              <a:pathLst>
                <a:path w="737" h="159" extrusionOk="0">
                  <a:moveTo>
                    <a:pt x="347" y="1"/>
                  </a:moveTo>
                  <a:cubicBezTo>
                    <a:pt x="225" y="1"/>
                    <a:pt x="106" y="33"/>
                    <a:pt x="1" y="158"/>
                  </a:cubicBezTo>
                  <a:cubicBezTo>
                    <a:pt x="58" y="158"/>
                    <a:pt x="116" y="159"/>
                    <a:pt x="173" y="159"/>
                  </a:cubicBezTo>
                  <a:cubicBezTo>
                    <a:pt x="373" y="159"/>
                    <a:pt x="567" y="146"/>
                    <a:pt x="737" y="38"/>
                  </a:cubicBezTo>
                  <a:cubicBezTo>
                    <a:pt x="613" y="38"/>
                    <a:pt x="479"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562975" y="2127625"/>
              <a:ext cx="17425" cy="6775"/>
            </a:xfrm>
            <a:custGeom>
              <a:avLst/>
              <a:gdLst/>
              <a:ahLst/>
              <a:cxnLst/>
              <a:rect l="l" t="t" r="r" b="b"/>
              <a:pathLst>
                <a:path w="697" h="271" extrusionOk="0">
                  <a:moveTo>
                    <a:pt x="359" y="0"/>
                  </a:moveTo>
                  <a:cubicBezTo>
                    <a:pt x="212" y="0"/>
                    <a:pt x="80" y="37"/>
                    <a:pt x="0" y="231"/>
                  </a:cubicBezTo>
                  <a:cubicBezTo>
                    <a:pt x="219" y="132"/>
                    <a:pt x="517" y="271"/>
                    <a:pt x="696" y="12"/>
                  </a:cubicBezTo>
                  <a:lnTo>
                    <a:pt x="696" y="12"/>
                  </a:lnTo>
                  <a:cubicBezTo>
                    <a:pt x="677" y="14"/>
                    <a:pt x="658" y="14"/>
                    <a:pt x="639" y="14"/>
                  </a:cubicBezTo>
                  <a:cubicBezTo>
                    <a:pt x="546" y="14"/>
                    <a:pt x="450"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614675" y="1623350"/>
              <a:ext cx="8500" cy="10250"/>
            </a:xfrm>
            <a:custGeom>
              <a:avLst/>
              <a:gdLst/>
              <a:ahLst/>
              <a:cxnLst/>
              <a:rect l="l" t="t" r="r" b="b"/>
              <a:pathLst>
                <a:path w="340" h="410" extrusionOk="0">
                  <a:moveTo>
                    <a:pt x="82" y="0"/>
                  </a:moveTo>
                  <a:cubicBezTo>
                    <a:pt x="51" y="0"/>
                    <a:pt x="26" y="14"/>
                    <a:pt x="1" y="52"/>
                  </a:cubicBezTo>
                  <a:cubicBezTo>
                    <a:pt x="21" y="191"/>
                    <a:pt x="61" y="350"/>
                    <a:pt x="220" y="410"/>
                  </a:cubicBezTo>
                  <a:cubicBezTo>
                    <a:pt x="260" y="410"/>
                    <a:pt x="299" y="410"/>
                    <a:pt x="339" y="390"/>
                  </a:cubicBezTo>
                  <a:cubicBezTo>
                    <a:pt x="339" y="251"/>
                    <a:pt x="299" y="92"/>
                    <a:pt x="140" y="12"/>
                  </a:cubicBezTo>
                  <a:cubicBezTo>
                    <a:pt x="118" y="5"/>
                    <a:pt x="99" y="0"/>
                    <a:pt x="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214850" y="2006075"/>
              <a:ext cx="9475" cy="13950"/>
            </a:xfrm>
            <a:custGeom>
              <a:avLst/>
              <a:gdLst/>
              <a:ahLst/>
              <a:cxnLst/>
              <a:rect l="l" t="t" r="r" b="b"/>
              <a:pathLst>
                <a:path w="379" h="558" extrusionOk="0">
                  <a:moveTo>
                    <a:pt x="159" y="1"/>
                  </a:moveTo>
                  <a:lnTo>
                    <a:pt x="159" y="1"/>
                  </a:lnTo>
                  <a:cubicBezTo>
                    <a:pt x="199" y="180"/>
                    <a:pt x="0" y="359"/>
                    <a:pt x="139" y="558"/>
                  </a:cubicBezTo>
                  <a:cubicBezTo>
                    <a:pt x="219" y="518"/>
                    <a:pt x="279" y="518"/>
                    <a:pt x="338" y="518"/>
                  </a:cubicBezTo>
                  <a:cubicBezTo>
                    <a:pt x="338" y="319"/>
                    <a:pt x="378" y="12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205400" y="1667350"/>
              <a:ext cx="14450" cy="7400"/>
            </a:xfrm>
            <a:custGeom>
              <a:avLst/>
              <a:gdLst/>
              <a:ahLst/>
              <a:cxnLst/>
              <a:rect l="l" t="t" r="r" b="b"/>
              <a:pathLst>
                <a:path w="578" h="296" extrusionOk="0">
                  <a:moveTo>
                    <a:pt x="49" y="1"/>
                  </a:moveTo>
                  <a:cubicBezTo>
                    <a:pt x="33" y="1"/>
                    <a:pt x="17" y="1"/>
                    <a:pt x="0" y="3"/>
                  </a:cubicBezTo>
                  <a:cubicBezTo>
                    <a:pt x="20" y="42"/>
                    <a:pt x="20" y="102"/>
                    <a:pt x="60" y="142"/>
                  </a:cubicBezTo>
                  <a:cubicBezTo>
                    <a:pt x="163" y="194"/>
                    <a:pt x="275" y="295"/>
                    <a:pt x="389" y="295"/>
                  </a:cubicBezTo>
                  <a:cubicBezTo>
                    <a:pt x="451" y="295"/>
                    <a:pt x="514" y="266"/>
                    <a:pt x="577" y="182"/>
                  </a:cubicBezTo>
                  <a:cubicBezTo>
                    <a:pt x="393" y="108"/>
                    <a:pt x="243" y="1"/>
                    <a:pt x="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3052825" y="1992975"/>
              <a:ext cx="17425" cy="4700"/>
            </a:xfrm>
            <a:custGeom>
              <a:avLst/>
              <a:gdLst/>
              <a:ahLst/>
              <a:cxnLst/>
              <a:rect l="l" t="t" r="r" b="b"/>
              <a:pathLst>
                <a:path w="697" h="188" extrusionOk="0">
                  <a:moveTo>
                    <a:pt x="445" y="1"/>
                  </a:moveTo>
                  <a:cubicBezTo>
                    <a:pt x="283" y="1"/>
                    <a:pt x="133" y="27"/>
                    <a:pt x="0" y="186"/>
                  </a:cubicBezTo>
                  <a:cubicBezTo>
                    <a:pt x="36" y="181"/>
                    <a:pt x="72" y="179"/>
                    <a:pt x="108" y="179"/>
                  </a:cubicBezTo>
                  <a:cubicBezTo>
                    <a:pt x="184" y="179"/>
                    <a:pt x="261" y="187"/>
                    <a:pt x="336" y="187"/>
                  </a:cubicBezTo>
                  <a:cubicBezTo>
                    <a:pt x="471" y="187"/>
                    <a:pt x="599" y="160"/>
                    <a:pt x="697" y="7"/>
                  </a:cubicBezTo>
                  <a:cubicBezTo>
                    <a:pt x="610" y="7"/>
                    <a:pt x="526" y="1"/>
                    <a:pt x="4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219825" y="1845950"/>
              <a:ext cx="5475" cy="16425"/>
            </a:xfrm>
            <a:custGeom>
              <a:avLst/>
              <a:gdLst/>
              <a:ahLst/>
              <a:cxnLst/>
              <a:rect l="l" t="t" r="r" b="b"/>
              <a:pathLst>
                <a:path w="219" h="657" extrusionOk="0">
                  <a:moveTo>
                    <a:pt x="20" y="0"/>
                  </a:moveTo>
                  <a:cubicBezTo>
                    <a:pt x="20" y="219"/>
                    <a:pt x="0" y="438"/>
                    <a:pt x="0" y="657"/>
                  </a:cubicBezTo>
                  <a:cubicBezTo>
                    <a:pt x="219" y="458"/>
                    <a:pt x="199" y="239"/>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354100" y="1839975"/>
              <a:ext cx="5975" cy="17925"/>
            </a:xfrm>
            <a:custGeom>
              <a:avLst/>
              <a:gdLst/>
              <a:ahLst/>
              <a:cxnLst/>
              <a:rect l="l" t="t" r="r" b="b"/>
              <a:pathLst>
                <a:path w="239" h="717" extrusionOk="0">
                  <a:moveTo>
                    <a:pt x="139" y="0"/>
                  </a:moveTo>
                  <a:lnTo>
                    <a:pt x="139" y="0"/>
                  </a:lnTo>
                  <a:cubicBezTo>
                    <a:pt x="20" y="239"/>
                    <a:pt x="20" y="478"/>
                    <a:pt x="0" y="717"/>
                  </a:cubicBezTo>
                  <a:cubicBezTo>
                    <a:pt x="239" y="538"/>
                    <a:pt x="139" y="259"/>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458525" y="1654475"/>
              <a:ext cx="17925" cy="4450"/>
            </a:xfrm>
            <a:custGeom>
              <a:avLst/>
              <a:gdLst/>
              <a:ahLst/>
              <a:cxnLst/>
              <a:rect l="l" t="t" r="r" b="b"/>
              <a:pathLst>
                <a:path w="717" h="178" extrusionOk="0">
                  <a:moveTo>
                    <a:pt x="1" y="0"/>
                  </a:moveTo>
                  <a:cubicBezTo>
                    <a:pt x="96" y="131"/>
                    <a:pt x="199" y="177"/>
                    <a:pt x="305" y="177"/>
                  </a:cubicBezTo>
                  <a:cubicBezTo>
                    <a:pt x="441" y="177"/>
                    <a:pt x="582" y="99"/>
                    <a:pt x="717" y="20"/>
                  </a:cubicBezTo>
                  <a:cubicBezTo>
                    <a:pt x="458" y="20"/>
                    <a:pt x="239"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458525" y="1645675"/>
              <a:ext cx="16925" cy="4550"/>
            </a:xfrm>
            <a:custGeom>
              <a:avLst/>
              <a:gdLst/>
              <a:ahLst/>
              <a:cxnLst/>
              <a:rect l="l" t="t" r="r" b="b"/>
              <a:pathLst>
                <a:path w="677" h="182" extrusionOk="0">
                  <a:moveTo>
                    <a:pt x="285" y="1"/>
                  </a:moveTo>
                  <a:cubicBezTo>
                    <a:pt x="180" y="1"/>
                    <a:pt x="82" y="38"/>
                    <a:pt x="1" y="173"/>
                  </a:cubicBezTo>
                  <a:cubicBezTo>
                    <a:pt x="23" y="171"/>
                    <a:pt x="45" y="171"/>
                    <a:pt x="68" y="171"/>
                  </a:cubicBezTo>
                  <a:cubicBezTo>
                    <a:pt x="152" y="171"/>
                    <a:pt x="239" y="181"/>
                    <a:pt x="325" y="181"/>
                  </a:cubicBezTo>
                  <a:cubicBezTo>
                    <a:pt x="449" y="181"/>
                    <a:pt x="572" y="160"/>
                    <a:pt x="677" y="54"/>
                  </a:cubicBezTo>
                  <a:cubicBezTo>
                    <a:pt x="547" y="54"/>
                    <a:pt x="411" y="1"/>
                    <a:pt x="2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457025" y="2179525"/>
              <a:ext cx="18925" cy="5050"/>
            </a:xfrm>
            <a:custGeom>
              <a:avLst/>
              <a:gdLst/>
              <a:ahLst/>
              <a:cxnLst/>
              <a:rect l="l" t="t" r="r" b="b"/>
              <a:pathLst>
                <a:path w="757" h="202" extrusionOk="0">
                  <a:moveTo>
                    <a:pt x="630" y="0"/>
                  </a:moveTo>
                  <a:cubicBezTo>
                    <a:pt x="404" y="0"/>
                    <a:pt x="203" y="50"/>
                    <a:pt x="1" y="184"/>
                  </a:cubicBezTo>
                  <a:cubicBezTo>
                    <a:pt x="109" y="184"/>
                    <a:pt x="223" y="202"/>
                    <a:pt x="335" y="202"/>
                  </a:cubicBezTo>
                  <a:cubicBezTo>
                    <a:pt x="491" y="202"/>
                    <a:pt x="641" y="168"/>
                    <a:pt x="757" y="5"/>
                  </a:cubicBezTo>
                  <a:cubicBezTo>
                    <a:pt x="714" y="2"/>
                    <a:pt x="672" y="0"/>
                    <a:pt x="6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100450" y="1706700"/>
              <a:ext cx="8000" cy="18425"/>
            </a:xfrm>
            <a:custGeom>
              <a:avLst/>
              <a:gdLst/>
              <a:ahLst/>
              <a:cxnLst/>
              <a:rect l="l" t="t" r="r" b="b"/>
              <a:pathLst>
                <a:path w="320" h="737" extrusionOk="0">
                  <a:moveTo>
                    <a:pt x="220" y="0"/>
                  </a:moveTo>
                  <a:cubicBezTo>
                    <a:pt x="1" y="219"/>
                    <a:pt x="100" y="498"/>
                    <a:pt x="100" y="736"/>
                  </a:cubicBezTo>
                  <a:cubicBezTo>
                    <a:pt x="140" y="736"/>
                    <a:pt x="200" y="716"/>
                    <a:pt x="220" y="657"/>
                  </a:cubicBezTo>
                  <a:cubicBezTo>
                    <a:pt x="200" y="557"/>
                    <a:pt x="220" y="438"/>
                    <a:pt x="299" y="338"/>
                  </a:cubicBezTo>
                  <a:cubicBezTo>
                    <a:pt x="319" y="259"/>
                    <a:pt x="319" y="219"/>
                    <a:pt x="319" y="139"/>
                  </a:cubicBezTo>
                  <a:cubicBezTo>
                    <a:pt x="319" y="60"/>
                    <a:pt x="299" y="2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879250" y="1570225"/>
              <a:ext cx="11975" cy="12300"/>
            </a:xfrm>
            <a:custGeom>
              <a:avLst/>
              <a:gdLst/>
              <a:ahLst/>
              <a:cxnLst/>
              <a:rect l="l" t="t" r="r" b="b"/>
              <a:pathLst>
                <a:path w="479" h="492" extrusionOk="0">
                  <a:moveTo>
                    <a:pt x="275" y="1"/>
                  </a:moveTo>
                  <a:cubicBezTo>
                    <a:pt x="241" y="1"/>
                    <a:pt x="205" y="11"/>
                    <a:pt x="160" y="29"/>
                  </a:cubicBezTo>
                  <a:cubicBezTo>
                    <a:pt x="100" y="29"/>
                    <a:pt x="60" y="48"/>
                    <a:pt x="1" y="88"/>
                  </a:cubicBezTo>
                  <a:lnTo>
                    <a:pt x="1" y="406"/>
                  </a:lnTo>
                  <a:cubicBezTo>
                    <a:pt x="60" y="466"/>
                    <a:pt x="125" y="491"/>
                    <a:pt x="190" y="491"/>
                  </a:cubicBezTo>
                  <a:cubicBezTo>
                    <a:pt x="254" y="491"/>
                    <a:pt x="319" y="466"/>
                    <a:pt x="379" y="426"/>
                  </a:cubicBezTo>
                  <a:cubicBezTo>
                    <a:pt x="458" y="307"/>
                    <a:pt x="478" y="188"/>
                    <a:pt x="399" y="48"/>
                  </a:cubicBezTo>
                  <a:cubicBezTo>
                    <a:pt x="355" y="16"/>
                    <a:pt x="317" y="1"/>
                    <a:pt x="2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735025" y="2095925"/>
              <a:ext cx="13950" cy="5175"/>
            </a:xfrm>
            <a:custGeom>
              <a:avLst/>
              <a:gdLst/>
              <a:ahLst/>
              <a:cxnLst/>
              <a:rect l="l" t="t" r="r" b="b"/>
              <a:pathLst>
                <a:path w="558" h="207" extrusionOk="0">
                  <a:moveTo>
                    <a:pt x="352" y="1"/>
                  </a:moveTo>
                  <a:cubicBezTo>
                    <a:pt x="213" y="1"/>
                    <a:pt x="81" y="27"/>
                    <a:pt x="1" y="186"/>
                  </a:cubicBezTo>
                  <a:cubicBezTo>
                    <a:pt x="82" y="194"/>
                    <a:pt x="161" y="207"/>
                    <a:pt x="235" y="207"/>
                  </a:cubicBezTo>
                  <a:cubicBezTo>
                    <a:pt x="359" y="207"/>
                    <a:pt x="470" y="170"/>
                    <a:pt x="558" y="7"/>
                  </a:cubicBezTo>
                  <a:cubicBezTo>
                    <a:pt x="492" y="7"/>
                    <a:pt x="421" y="1"/>
                    <a:pt x="3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732050" y="2070950"/>
              <a:ext cx="13450" cy="4775"/>
            </a:xfrm>
            <a:custGeom>
              <a:avLst/>
              <a:gdLst/>
              <a:ahLst/>
              <a:cxnLst/>
              <a:rect l="l" t="t" r="r" b="b"/>
              <a:pathLst>
                <a:path w="538" h="191" extrusionOk="0">
                  <a:moveTo>
                    <a:pt x="363" y="0"/>
                  </a:moveTo>
                  <a:cubicBezTo>
                    <a:pt x="221" y="0"/>
                    <a:pt x="85" y="35"/>
                    <a:pt x="1" y="191"/>
                  </a:cubicBezTo>
                  <a:cubicBezTo>
                    <a:pt x="200" y="191"/>
                    <a:pt x="398" y="171"/>
                    <a:pt x="538" y="12"/>
                  </a:cubicBezTo>
                  <a:cubicBezTo>
                    <a:pt x="480" y="6"/>
                    <a:pt x="421" y="0"/>
                    <a:pt x="3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05125" y="2045375"/>
              <a:ext cx="13450" cy="4625"/>
            </a:xfrm>
            <a:custGeom>
              <a:avLst/>
              <a:gdLst/>
              <a:ahLst/>
              <a:cxnLst/>
              <a:rect l="l" t="t" r="r" b="b"/>
              <a:pathLst>
                <a:path w="538" h="185" extrusionOk="0">
                  <a:moveTo>
                    <a:pt x="537" y="0"/>
                  </a:moveTo>
                  <a:cubicBezTo>
                    <a:pt x="338" y="20"/>
                    <a:pt x="139" y="0"/>
                    <a:pt x="0" y="159"/>
                  </a:cubicBezTo>
                  <a:cubicBezTo>
                    <a:pt x="76" y="173"/>
                    <a:pt x="149" y="184"/>
                    <a:pt x="217" y="184"/>
                  </a:cubicBezTo>
                  <a:cubicBezTo>
                    <a:pt x="347" y="184"/>
                    <a:pt x="459" y="143"/>
                    <a:pt x="5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882250" y="1567450"/>
              <a:ext cx="14925" cy="6425"/>
            </a:xfrm>
            <a:custGeom>
              <a:avLst/>
              <a:gdLst/>
              <a:ahLst/>
              <a:cxnLst/>
              <a:rect l="l" t="t" r="r" b="b"/>
              <a:pathLst>
                <a:path w="597" h="257" extrusionOk="0">
                  <a:moveTo>
                    <a:pt x="557" y="0"/>
                  </a:moveTo>
                  <a:cubicBezTo>
                    <a:pt x="530" y="3"/>
                    <a:pt x="504" y="4"/>
                    <a:pt x="477" y="4"/>
                  </a:cubicBezTo>
                  <a:cubicBezTo>
                    <a:pt x="426" y="4"/>
                    <a:pt x="375" y="1"/>
                    <a:pt x="326" y="1"/>
                  </a:cubicBezTo>
                  <a:cubicBezTo>
                    <a:pt x="208" y="1"/>
                    <a:pt x="97" y="19"/>
                    <a:pt x="0" y="140"/>
                  </a:cubicBezTo>
                  <a:cubicBezTo>
                    <a:pt x="80" y="159"/>
                    <a:pt x="139" y="199"/>
                    <a:pt x="199" y="219"/>
                  </a:cubicBezTo>
                  <a:cubicBezTo>
                    <a:pt x="261" y="244"/>
                    <a:pt x="318" y="257"/>
                    <a:pt x="370" y="257"/>
                  </a:cubicBezTo>
                  <a:cubicBezTo>
                    <a:pt x="485" y="257"/>
                    <a:pt x="569" y="191"/>
                    <a:pt x="597" y="40"/>
                  </a:cubicBezTo>
                  <a:lnTo>
                    <a:pt x="55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213350" y="1975750"/>
              <a:ext cx="6000" cy="12950"/>
            </a:xfrm>
            <a:custGeom>
              <a:avLst/>
              <a:gdLst/>
              <a:ahLst/>
              <a:cxnLst/>
              <a:rect l="l" t="t" r="r" b="b"/>
              <a:pathLst>
                <a:path w="240" h="518" extrusionOk="0">
                  <a:moveTo>
                    <a:pt x="239" y="0"/>
                  </a:moveTo>
                  <a:cubicBezTo>
                    <a:pt x="0" y="179"/>
                    <a:pt x="0" y="338"/>
                    <a:pt x="239" y="517"/>
                  </a:cubicBezTo>
                  <a:lnTo>
                    <a:pt x="2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436650" y="1624000"/>
              <a:ext cx="12950" cy="4650"/>
            </a:xfrm>
            <a:custGeom>
              <a:avLst/>
              <a:gdLst/>
              <a:ahLst/>
              <a:cxnLst/>
              <a:rect l="l" t="t" r="r" b="b"/>
              <a:pathLst>
                <a:path w="518" h="186" extrusionOk="0">
                  <a:moveTo>
                    <a:pt x="315" y="1"/>
                  </a:moveTo>
                  <a:cubicBezTo>
                    <a:pt x="191" y="1"/>
                    <a:pt x="78" y="42"/>
                    <a:pt x="0" y="185"/>
                  </a:cubicBezTo>
                  <a:cubicBezTo>
                    <a:pt x="199" y="185"/>
                    <a:pt x="378" y="145"/>
                    <a:pt x="518" y="26"/>
                  </a:cubicBezTo>
                  <a:cubicBezTo>
                    <a:pt x="449" y="12"/>
                    <a:pt x="380" y="1"/>
                    <a:pt x="3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088025" y="1741500"/>
              <a:ext cx="9975" cy="10175"/>
            </a:xfrm>
            <a:custGeom>
              <a:avLst/>
              <a:gdLst/>
              <a:ahLst/>
              <a:cxnLst/>
              <a:rect l="l" t="t" r="r" b="b"/>
              <a:pathLst>
                <a:path w="399" h="407" extrusionOk="0">
                  <a:moveTo>
                    <a:pt x="398" y="1"/>
                  </a:moveTo>
                  <a:cubicBezTo>
                    <a:pt x="239" y="100"/>
                    <a:pt x="1" y="140"/>
                    <a:pt x="279" y="359"/>
                  </a:cubicBezTo>
                  <a:cubicBezTo>
                    <a:pt x="279" y="359"/>
                    <a:pt x="279" y="399"/>
                    <a:pt x="319" y="399"/>
                  </a:cubicBezTo>
                  <a:cubicBezTo>
                    <a:pt x="324" y="404"/>
                    <a:pt x="330" y="406"/>
                    <a:pt x="337" y="406"/>
                  </a:cubicBezTo>
                  <a:cubicBezTo>
                    <a:pt x="357" y="406"/>
                    <a:pt x="383" y="384"/>
                    <a:pt x="398" y="339"/>
                  </a:cubicBezTo>
                  <a:lnTo>
                    <a:pt x="39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495825" y="1684800"/>
              <a:ext cx="14450" cy="4725"/>
            </a:xfrm>
            <a:custGeom>
              <a:avLst/>
              <a:gdLst/>
              <a:ahLst/>
              <a:cxnLst/>
              <a:rect l="l" t="t" r="r" b="b"/>
              <a:pathLst>
                <a:path w="578" h="189" extrusionOk="0">
                  <a:moveTo>
                    <a:pt x="385" y="0"/>
                  </a:moveTo>
                  <a:cubicBezTo>
                    <a:pt x="248" y="0"/>
                    <a:pt x="124" y="43"/>
                    <a:pt x="1" y="180"/>
                  </a:cubicBezTo>
                  <a:cubicBezTo>
                    <a:pt x="55" y="185"/>
                    <a:pt x="109" y="189"/>
                    <a:pt x="161" y="189"/>
                  </a:cubicBezTo>
                  <a:cubicBezTo>
                    <a:pt x="316" y="189"/>
                    <a:pt x="458" y="155"/>
                    <a:pt x="577" y="21"/>
                  </a:cubicBezTo>
                  <a:cubicBezTo>
                    <a:pt x="510" y="9"/>
                    <a:pt x="446" y="0"/>
                    <a:pt x="3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495825" y="1641925"/>
              <a:ext cx="14450" cy="3725"/>
            </a:xfrm>
            <a:custGeom>
              <a:avLst/>
              <a:gdLst/>
              <a:ahLst/>
              <a:cxnLst/>
              <a:rect l="l" t="t" r="r" b="b"/>
              <a:pathLst>
                <a:path w="578" h="149" extrusionOk="0">
                  <a:moveTo>
                    <a:pt x="370" y="1"/>
                  </a:moveTo>
                  <a:cubicBezTo>
                    <a:pt x="239" y="1"/>
                    <a:pt x="120" y="18"/>
                    <a:pt x="1" y="125"/>
                  </a:cubicBezTo>
                  <a:cubicBezTo>
                    <a:pt x="85" y="133"/>
                    <a:pt x="173" y="149"/>
                    <a:pt x="258" y="149"/>
                  </a:cubicBezTo>
                  <a:cubicBezTo>
                    <a:pt x="374" y="149"/>
                    <a:pt x="486" y="120"/>
                    <a:pt x="577" y="5"/>
                  </a:cubicBezTo>
                  <a:cubicBezTo>
                    <a:pt x="504" y="5"/>
                    <a:pt x="436" y="1"/>
                    <a:pt x="3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78425" y="2175175"/>
              <a:ext cx="13950" cy="5000"/>
            </a:xfrm>
            <a:custGeom>
              <a:avLst/>
              <a:gdLst/>
              <a:ahLst/>
              <a:cxnLst/>
              <a:rect l="l" t="t" r="r" b="b"/>
              <a:pathLst>
                <a:path w="558" h="200" extrusionOk="0">
                  <a:moveTo>
                    <a:pt x="557" y="0"/>
                  </a:moveTo>
                  <a:cubicBezTo>
                    <a:pt x="378" y="0"/>
                    <a:pt x="179" y="60"/>
                    <a:pt x="0" y="179"/>
                  </a:cubicBezTo>
                  <a:cubicBezTo>
                    <a:pt x="74" y="187"/>
                    <a:pt x="154" y="199"/>
                    <a:pt x="230" y="199"/>
                  </a:cubicBezTo>
                  <a:cubicBezTo>
                    <a:pt x="360" y="199"/>
                    <a:pt x="482" y="163"/>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349625" y="1919050"/>
              <a:ext cx="5000" cy="12950"/>
            </a:xfrm>
            <a:custGeom>
              <a:avLst/>
              <a:gdLst/>
              <a:ahLst/>
              <a:cxnLst/>
              <a:rect l="l" t="t" r="r" b="b"/>
              <a:pathLst>
                <a:path w="200" h="518" extrusionOk="0">
                  <a:moveTo>
                    <a:pt x="0" y="0"/>
                  </a:moveTo>
                  <a:lnTo>
                    <a:pt x="0" y="518"/>
                  </a:lnTo>
                  <a:lnTo>
                    <a:pt x="179" y="518"/>
                  </a:lnTo>
                  <a:cubicBezTo>
                    <a:pt x="179" y="358"/>
                    <a:pt x="199" y="1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374975" y="1740025"/>
              <a:ext cx="8475" cy="14425"/>
            </a:xfrm>
            <a:custGeom>
              <a:avLst/>
              <a:gdLst/>
              <a:ahLst/>
              <a:cxnLst/>
              <a:rect l="l" t="t" r="r" b="b"/>
              <a:pathLst>
                <a:path w="339" h="577" extrusionOk="0">
                  <a:moveTo>
                    <a:pt x="160" y="0"/>
                  </a:moveTo>
                  <a:cubicBezTo>
                    <a:pt x="1" y="179"/>
                    <a:pt x="1" y="378"/>
                    <a:pt x="60" y="577"/>
                  </a:cubicBezTo>
                  <a:lnTo>
                    <a:pt x="200" y="577"/>
                  </a:lnTo>
                  <a:cubicBezTo>
                    <a:pt x="339" y="418"/>
                    <a:pt x="299" y="259"/>
                    <a:pt x="219" y="8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423725" y="1628325"/>
              <a:ext cx="12950" cy="5275"/>
            </a:xfrm>
            <a:custGeom>
              <a:avLst/>
              <a:gdLst/>
              <a:ahLst/>
              <a:cxnLst/>
              <a:rect l="l" t="t" r="r" b="b"/>
              <a:pathLst>
                <a:path w="518" h="211" extrusionOk="0">
                  <a:moveTo>
                    <a:pt x="347" y="1"/>
                  </a:moveTo>
                  <a:cubicBezTo>
                    <a:pt x="210" y="1"/>
                    <a:pt x="85" y="35"/>
                    <a:pt x="0" y="191"/>
                  </a:cubicBezTo>
                  <a:cubicBezTo>
                    <a:pt x="45" y="205"/>
                    <a:pt x="89" y="211"/>
                    <a:pt x="131" y="211"/>
                  </a:cubicBezTo>
                  <a:cubicBezTo>
                    <a:pt x="278" y="211"/>
                    <a:pt x="409" y="135"/>
                    <a:pt x="517" y="12"/>
                  </a:cubicBezTo>
                  <a:cubicBezTo>
                    <a:pt x="460" y="6"/>
                    <a:pt x="402" y="1"/>
                    <a:pt x="3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237225" y="1762400"/>
              <a:ext cx="5000" cy="12950"/>
            </a:xfrm>
            <a:custGeom>
              <a:avLst/>
              <a:gdLst/>
              <a:ahLst/>
              <a:cxnLst/>
              <a:rect l="l" t="t" r="r" b="b"/>
              <a:pathLst>
                <a:path w="200" h="518" extrusionOk="0">
                  <a:moveTo>
                    <a:pt x="140" y="0"/>
                  </a:moveTo>
                  <a:lnTo>
                    <a:pt x="140" y="0"/>
                  </a:lnTo>
                  <a:cubicBezTo>
                    <a:pt x="100" y="20"/>
                    <a:pt x="40" y="20"/>
                    <a:pt x="20" y="40"/>
                  </a:cubicBezTo>
                  <a:lnTo>
                    <a:pt x="20" y="120"/>
                  </a:lnTo>
                  <a:lnTo>
                    <a:pt x="0" y="199"/>
                  </a:lnTo>
                  <a:cubicBezTo>
                    <a:pt x="0" y="299"/>
                    <a:pt x="20" y="418"/>
                    <a:pt x="40" y="517"/>
                  </a:cubicBezTo>
                  <a:cubicBezTo>
                    <a:pt x="199" y="378"/>
                    <a:pt x="140" y="17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05700" y="2080175"/>
              <a:ext cx="13950" cy="5500"/>
            </a:xfrm>
            <a:custGeom>
              <a:avLst/>
              <a:gdLst/>
              <a:ahLst/>
              <a:cxnLst/>
              <a:rect l="l" t="t" r="r" b="b"/>
              <a:pathLst>
                <a:path w="558" h="220" extrusionOk="0">
                  <a:moveTo>
                    <a:pt x="324" y="0"/>
                  </a:moveTo>
                  <a:cubicBezTo>
                    <a:pt x="199" y="0"/>
                    <a:pt x="88" y="37"/>
                    <a:pt x="0" y="200"/>
                  </a:cubicBezTo>
                  <a:cubicBezTo>
                    <a:pt x="199" y="180"/>
                    <a:pt x="398" y="219"/>
                    <a:pt x="557" y="21"/>
                  </a:cubicBezTo>
                  <a:cubicBezTo>
                    <a:pt x="476" y="13"/>
                    <a:pt x="397"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19125" y="2075550"/>
              <a:ext cx="12950" cy="5150"/>
            </a:xfrm>
            <a:custGeom>
              <a:avLst/>
              <a:gdLst/>
              <a:ahLst/>
              <a:cxnLst/>
              <a:rect l="l" t="t" r="r" b="b"/>
              <a:pathLst>
                <a:path w="518" h="206" extrusionOk="0">
                  <a:moveTo>
                    <a:pt x="328" y="1"/>
                  </a:moveTo>
                  <a:cubicBezTo>
                    <a:pt x="192" y="1"/>
                    <a:pt x="68" y="29"/>
                    <a:pt x="0" y="206"/>
                  </a:cubicBezTo>
                  <a:cubicBezTo>
                    <a:pt x="199" y="206"/>
                    <a:pt x="378" y="186"/>
                    <a:pt x="518" y="7"/>
                  </a:cubicBezTo>
                  <a:cubicBezTo>
                    <a:pt x="455" y="7"/>
                    <a:pt x="390" y="1"/>
                    <a:pt x="3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727075" y="1598250"/>
              <a:ext cx="13450" cy="4325"/>
            </a:xfrm>
            <a:custGeom>
              <a:avLst/>
              <a:gdLst/>
              <a:ahLst/>
              <a:cxnLst/>
              <a:rect l="l" t="t" r="r" b="b"/>
              <a:pathLst>
                <a:path w="538" h="173" extrusionOk="0">
                  <a:moveTo>
                    <a:pt x="430" y="1"/>
                  </a:moveTo>
                  <a:cubicBezTo>
                    <a:pt x="268" y="1"/>
                    <a:pt x="115" y="14"/>
                    <a:pt x="1" y="161"/>
                  </a:cubicBezTo>
                  <a:cubicBezTo>
                    <a:pt x="61" y="167"/>
                    <a:pt x="122" y="173"/>
                    <a:pt x="183" y="173"/>
                  </a:cubicBezTo>
                  <a:cubicBezTo>
                    <a:pt x="322" y="173"/>
                    <a:pt x="454" y="141"/>
                    <a:pt x="538" y="2"/>
                  </a:cubicBezTo>
                  <a:cubicBezTo>
                    <a:pt x="502" y="2"/>
                    <a:pt x="465" y="1"/>
                    <a:pt x="4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539100" y="1633100"/>
              <a:ext cx="14450" cy="3800"/>
            </a:xfrm>
            <a:custGeom>
              <a:avLst/>
              <a:gdLst/>
              <a:ahLst/>
              <a:cxnLst/>
              <a:rect l="l" t="t" r="r" b="b"/>
              <a:pathLst>
                <a:path w="578" h="152" extrusionOk="0">
                  <a:moveTo>
                    <a:pt x="577" y="0"/>
                  </a:moveTo>
                  <a:cubicBezTo>
                    <a:pt x="378" y="0"/>
                    <a:pt x="179" y="0"/>
                    <a:pt x="0" y="119"/>
                  </a:cubicBezTo>
                  <a:cubicBezTo>
                    <a:pt x="81" y="136"/>
                    <a:pt x="166" y="152"/>
                    <a:pt x="248" y="152"/>
                  </a:cubicBezTo>
                  <a:cubicBezTo>
                    <a:pt x="368" y="152"/>
                    <a:pt x="483" y="118"/>
                    <a:pt x="5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614675" y="2132875"/>
              <a:ext cx="12475" cy="3150"/>
            </a:xfrm>
            <a:custGeom>
              <a:avLst/>
              <a:gdLst/>
              <a:ahLst/>
              <a:cxnLst/>
              <a:rect l="l" t="t" r="r" b="b"/>
              <a:pathLst>
                <a:path w="499" h="126" extrusionOk="0">
                  <a:moveTo>
                    <a:pt x="379" y="0"/>
                  </a:moveTo>
                  <a:cubicBezTo>
                    <a:pt x="242" y="0"/>
                    <a:pt x="109" y="12"/>
                    <a:pt x="1" y="121"/>
                  </a:cubicBezTo>
                  <a:cubicBezTo>
                    <a:pt x="54" y="121"/>
                    <a:pt x="109" y="125"/>
                    <a:pt x="165" y="125"/>
                  </a:cubicBezTo>
                  <a:cubicBezTo>
                    <a:pt x="277" y="125"/>
                    <a:pt x="392" y="107"/>
                    <a:pt x="498" y="1"/>
                  </a:cubicBezTo>
                  <a:cubicBezTo>
                    <a:pt x="458" y="1"/>
                    <a:pt x="419" y="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631100" y="2126925"/>
              <a:ext cx="13950" cy="5050"/>
            </a:xfrm>
            <a:custGeom>
              <a:avLst/>
              <a:gdLst/>
              <a:ahLst/>
              <a:cxnLst/>
              <a:rect l="l" t="t" r="r" b="b"/>
              <a:pathLst>
                <a:path w="558" h="202" extrusionOk="0">
                  <a:moveTo>
                    <a:pt x="557" y="1"/>
                  </a:moveTo>
                  <a:lnTo>
                    <a:pt x="557" y="1"/>
                  </a:lnTo>
                  <a:cubicBezTo>
                    <a:pt x="358" y="20"/>
                    <a:pt x="140" y="1"/>
                    <a:pt x="0" y="200"/>
                  </a:cubicBezTo>
                  <a:cubicBezTo>
                    <a:pt x="50" y="200"/>
                    <a:pt x="101" y="202"/>
                    <a:pt x="152" y="202"/>
                  </a:cubicBezTo>
                  <a:cubicBezTo>
                    <a:pt x="304" y="202"/>
                    <a:pt x="453" y="18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0925" y="1637475"/>
              <a:ext cx="14950" cy="4600"/>
            </a:xfrm>
            <a:custGeom>
              <a:avLst/>
              <a:gdLst/>
              <a:ahLst/>
              <a:cxnLst/>
              <a:rect l="l" t="t" r="r" b="b"/>
              <a:pathLst>
                <a:path w="598" h="184" extrusionOk="0">
                  <a:moveTo>
                    <a:pt x="323" y="0"/>
                  </a:moveTo>
                  <a:cubicBezTo>
                    <a:pt x="204" y="0"/>
                    <a:pt x="92" y="29"/>
                    <a:pt x="0" y="143"/>
                  </a:cubicBezTo>
                  <a:cubicBezTo>
                    <a:pt x="179" y="143"/>
                    <a:pt x="339" y="143"/>
                    <a:pt x="498" y="183"/>
                  </a:cubicBezTo>
                  <a:cubicBezTo>
                    <a:pt x="518" y="123"/>
                    <a:pt x="577" y="64"/>
                    <a:pt x="597" y="24"/>
                  </a:cubicBezTo>
                  <a:cubicBezTo>
                    <a:pt x="504" y="16"/>
                    <a:pt x="412" y="0"/>
                    <a:pt x="3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075200" y="1528350"/>
              <a:ext cx="12950" cy="4300"/>
            </a:xfrm>
            <a:custGeom>
              <a:avLst/>
              <a:gdLst/>
              <a:ahLst/>
              <a:cxnLst/>
              <a:rect l="l" t="t" r="r" b="b"/>
              <a:pathLst>
                <a:path w="518" h="172" extrusionOk="0">
                  <a:moveTo>
                    <a:pt x="340" y="1"/>
                  </a:moveTo>
                  <a:cubicBezTo>
                    <a:pt x="206" y="1"/>
                    <a:pt x="84" y="33"/>
                    <a:pt x="1" y="172"/>
                  </a:cubicBezTo>
                  <a:lnTo>
                    <a:pt x="498" y="172"/>
                  </a:lnTo>
                  <a:cubicBezTo>
                    <a:pt x="498" y="112"/>
                    <a:pt x="498" y="72"/>
                    <a:pt x="518" y="13"/>
                  </a:cubicBezTo>
                  <a:cubicBezTo>
                    <a:pt x="458" y="7"/>
                    <a:pt x="398" y="1"/>
                    <a:pt x="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2414775" y="1632925"/>
              <a:ext cx="8975" cy="3475"/>
            </a:xfrm>
            <a:custGeom>
              <a:avLst/>
              <a:gdLst/>
              <a:ahLst/>
              <a:cxnLst/>
              <a:rect l="l" t="t" r="r" b="b"/>
              <a:pathLst>
                <a:path w="359" h="139" extrusionOk="0">
                  <a:moveTo>
                    <a:pt x="271" y="0"/>
                  </a:moveTo>
                  <a:cubicBezTo>
                    <a:pt x="168" y="0"/>
                    <a:pt x="78" y="33"/>
                    <a:pt x="0" y="126"/>
                  </a:cubicBezTo>
                  <a:cubicBezTo>
                    <a:pt x="34" y="135"/>
                    <a:pt x="65" y="139"/>
                    <a:pt x="94" y="139"/>
                  </a:cubicBezTo>
                  <a:cubicBezTo>
                    <a:pt x="202" y="139"/>
                    <a:pt x="280" y="85"/>
                    <a:pt x="358" y="7"/>
                  </a:cubicBezTo>
                  <a:cubicBezTo>
                    <a:pt x="328" y="3"/>
                    <a:pt x="299" y="0"/>
                    <a:pt x="2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2396375" y="2083175"/>
              <a:ext cx="5475" cy="5475"/>
            </a:xfrm>
            <a:custGeom>
              <a:avLst/>
              <a:gdLst/>
              <a:ahLst/>
              <a:cxnLst/>
              <a:rect l="l" t="t" r="r" b="b"/>
              <a:pathLst>
                <a:path w="219" h="219" extrusionOk="0">
                  <a:moveTo>
                    <a:pt x="139" y="0"/>
                  </a:moveTo>
                  <a:cubicBezTo>
                    <a:pt x="119" y="20"/>
                    <a:pt x="80" y="40"/>
                    <a:pt x="20" y="80"/>
                  </a:cubicBezTo>
                  <a:cubicBezTo>
                    <a:pt x="0" y="119"/>
                    <a:pt x="20" y="179"/>
                    <a:pt x="40" y="219"/>
                  </a:cubicBezTo>
                  <a:lnTo>
                    <a:pt x="219" y="219"/>
                  </a:lnTo>
                  <a:cubicBezTo>
                    <a:pt x="199" y="139"/>
                    <a:pt x="17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2409800" y="2119475"/>
              <a:ext cx="5000" cy="7975"/>
            </a:xfrm>
            <a:custGeom>
              <a:avLst/>
              <a:gdLst/>
              <a:ahLst/>
              <a:cxnLst/>
              <a:rect l="l" t="t" r="r" b="b"/>
              <a:pathLst>
                <a:path w="200" h="319" extrusionOk="0">
                  <a:moveTo>
                    <a:pt x="0" y="0"/>
                  </a:moveTo>
                  <a:cubicBezTo>
                    <a:pt x="0" y="120"/>
                    <a:pt x="80" y="239"/>
                    <a:pt x="199" y="318"/>
                  </a:cubicBezTo>
                  <a:cubicBezTo>
                    <a:pt x="179" y="159"/>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043875" y="1997625"/>
              <a:ext cx="9475" cy="3675"/>
            </a:xfrm>
            <a:custGeom>
              <a:avLst/>
              <a:gdLst/>
              <a:ahLst/>
              <a:cxnLst/>
              <a:rect l="l" t="t" r="r" b="b"/>
              <a:pathLst>
                <a:path w="379" h="147" extrusionOk="0">
                  <a:moveTo>
                    <a:pt x="378" y="0"/>
                  </a:moveTo>
                  <a:cubicBezTo>
                    <a:pt x="239" y="0"/>
                    <a:pt x="80" y="0"/>
                    <a:pt x="0" y="140"/>
                  </a:cubicBezTo>
                  <a:cubicBezTo>
                    <a:pt x="33" y="144"/>
                    <a:pt x="65" y="146"/>
                    <a:pt x="96" y="146"/>
                  </a:cubicBezTo>
                  <a:cubicBezTo>
                    <a:pt x="215" y="146"/>
                    <a:pt x="315" y="111"/>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2974250" y="1991150"/>
              <a:ext cx="5000" cy="5500"/>
            </a:xfrm>
            <a:custGeom>
              <a:avLst/>
              <a:gdLst/>
              <a:ahLst/>
              <a:cxnLst/>
              <a:rect l="l" t="t" r="r" b="b"/>
              <a:pathLst>
                <a:path w="200" h="220" extrusionOk="0">
                  <a:moveTo>
                    <a:pt x="80" y="1"/>
                  </a:moveTo>
                  <a:lnTo>
                    <a:pt x="0" y="220"/>
                  </a:lnTo>
                  <a:cubicBezTo>
                    <a:pt x="100" y="220"/>
                    <a:pt x="179" y="200"/>
                    <a:pt x="199" y="100"/>
                  </a:cubicBezTo>
                  <a:cubicBezTo>
                    <a:pt x="159" y="80"/>
                    <a:pt x="14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3061275" y="1536325"/>
              <a:ext cx="6500" cy="4825"/>
            </a:xfrm>
            <a:custGeom>
              <a:avLst/>
              <a:gdLst/>
              <a:ahLst/>
              <a:cxnLst/>
              <a:rect l="l" t="t" r="r" b="b"/>
              <a:pathLst>
                <a:path w="260" h="193" extrusionOk="0">
                  <a:moveTo>
                    <a:pt x="100" y="0"/>
                  </a:moveTo>
                  <a:cubicBezTo>
                    <a:pt x="68" y="0"/>
                    <a:pt x="38" y="14"/>
                    <a:pt x="1" y="52"/>
                  </a:cubicBezTo>
                  <a:cubicBezTo>
                    <a:pt x="57" y="122"/>
                    <a:pt x="103" y="192"/>
                    <a:pt x="168" y="192"/>
                  </a:cubicBezTo>
                  <a:cubicBezTo>
                    <a:pt x="194" y="192"/>
                    <a:pt x="224" y="180"/>
                    <a:pt x="259" y="151"/>
                  </a:cubicBezTo>
                  <a:cubicBezTo>
                    <a:pt x="239" y="91"/>
                    <a:pt x="180" y="72"/>
                    <a:pt x="160" y="12"/>
                  </a:cubicBezTo>
                  <a:cubicBezTo>
                    <a:pt x="138" y="5"/>
                    <a:pt x="11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2604250" y="2136375"/>
              <a:ext cx="10450" cy="4175"/>
            </a:xfrm>
            <a:custGeom>
              <a:avLst/>
              <a:gdLst/>
              <a:ahLst/>
              <a:cxnLst/>
              <a:rect l="l" t="t" r="r" b="b"/>
              <a:pathLst>
                <a:path w="418" h="167" extrusionOk="0">
                  <a:moveTo>
                    <a:pt x="418" y="1"/>
                  </a:moveTo>
                  <a:cubicBezTo>
                    <a:pt x="259" y="1"/>
                    <a:pt x="120" y="40"/>
                    <a:pt x="0" y="160"/>
                  </a:cubicBezTo>
                  <a:cubicBezTo>
                    <a:pt x="32" y="164"/>
                    <a:pt x="64" y="166"/>
                    <a:pt x="95" y="166"/>
                  </a:cubicBezTo>
                  <a:cubicBezTo>
                    <a:pt x="221" y="166"/>
                    <a:pt x="338" y="128"/>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2105925" y="1701225"/>
              <a:ext cx="7000" cy="10975"/>
            </a:xfrm>
            <a:custGeom>
              <a:avLst/>
              <a:gdLst/>
              <a:ahLst/>
              <a:cxnLst/>
              <a:rect l="l" t="t" r="r" b="b"/>
              <a:pathLst>
                <a:path w="280" h="439" extrusionOk="0">
                  <a:moveTo>
                    <a:pt x="160" y="0"/>
                  </a:moveTo>
                  <a:cubicBezTo>
                    <a:pt x="100" y="80"/>
                    <a:pt x="60" y="140"/>
                    <a:pt x="1" y="219"/>
                  </a:cubicBezTo>
                  <a:cubicBezTo>
                    <a:pt x="21" y="259"/>
                    <a:pt x="21" y="339"/>
                    <a:pt x="60" y="418"/>
                  </a:cubicBezTo>
                  <a:cubicBezTo>
                    <a:pt x="74" y="431"/>
                    <a:pt x="89" y="438"/>
                    <a:pt x="105" y="438"/>
                  </a:cubicBezTo>
                  <a:cubicBezTo>
                    <a:pt x="136" y="438"/>
                    <a:pt x="166" y="412"/>
                    <a:pt x="180" y="358"/>
                  </a:cubicBezTo>
                  <a:cubicBezTo>
                    <a:pt x="200" y="299"/>
                    <a:pt x="200" y="239"/>
                    <a:pt x="219" y="179"/>
                  </a:cubicBezTo>
                  <a:cubicBezTo>
                    <a:pt x="259" y="140"/>
                    <a:pt x="279" y="6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2097975" y="1728075"/>
              <a:ext cx="4500" cy="9975"/>
            </a:xfrm>
            <a:custGeom>
              <a:avLst/>
              <a:gdLst/>
              <a:ahLst/>
              <a:cxnLst/>
              <a:rect l="l" t="t" r="r" b="b"/>
              <a:pathLst>
                <a:path w="180" h="399" extrusionOk="0">
                  <a:moveTo>
                    <a:pt x="179" y="1"/>
                  </a:moveTo>
                  <a:cubicBezTo>
                    <a:pt x="0" y="100"/>
                    <a:pt x="0" y="259"/>
                    <a:pt x="20" y="398"/>
                  </a:cubicBezTo>
                  <a:cubicBezTo>
                    <a:pt x="80" y="398"/>
                    <a:pt x="120" y="379"/>
                    <a:pt x="179" y="33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2109900" y="1692775"/>
              <a:ext cx="7500" cy="10150"/>
            </a:xfrm>
            <a:custGeom>
              <a:avLst/>
              <a:gdLst/>
              <a:ahLst/>
              <a:cxnLst/>
              <a:rect l="l" t="t" r="r" b="b"/>
              <a:pathLst>
                <a:path w="300" h="406" extrusionOk="0">
                  <a:moveTo>
                    <a:pt x="160" y="0"/>
                  </a:moveTo>
                  <a:cubicBezTo>
                    <a:pt x="120" y="120"/>
                    <a:pt x="41" y="219"/>
                    <a:pt x="1" y="358"/>
                  </a:cubicBezTo>
                  <a:lnTo>
                    <a:pt x="41" y="398"/>
                  </a:lnTo>
                  <a:cubicBezTo>
                    <a:pt x="59" y="403"/>
                    <a:pt x="76" y="405"/>
                    <a:pt x="91" y="405"/>
                  </a:cubicBezTo>
                  <a:cubicBezTo>
                    <a:pt x="139" y="405"/>
                    <a:pt x="169" y="379"/>
                    <a:pt x="200" y="319"/>
                  </a:cubicBezTo>
                  <a:cubicBezTo>
                    <a:pt x="200" y="279"/>
                    <a:pt x="200" y="219"/>
                    <a:pt x="240" y="199"/>
                  </a:cubicBezTo>
                  <a:cubicBezTo>
                    <a:pt x="259" y="159"/>
                    <a:pt x="299" y="100"/>
                    <a:pt x="259" y="20"/>
                  </a:cubicBezTo>
                  <a:cubicBezTo>
                    <a:pt x="240" y="0"/>
                    <a:pt x="20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2113875" y="1685300"/>
              <a:ext cx="5000" cy="9175"/>
            </a:xfrm>
            <a:custGeom>
              <a:avLst/>
              <a:gdLst/>
              <a:ahLst/>
              <a:cxnLst/>
              <a:rect l="l" t="t" r="r" b="b"/>
              <a:pathLst>
                <a:path w="200" h="367" extrusionOk="0">
                  <a:moveTo>
                    <a:pt x="200" y="1"/>
                  </a:moveTo>
                  <a:cubicBezTo>
                    <a:pt x="81" y="61"/>
                    <a:pt x="41" y="180"/>
                    <a:pt x="1" y="299"/>
                  </a:cubicBezTo>
                  <a:lnTo>
                    <a:pt x="61" y="359"/>
                  </a:lnTo>
                  <a:cubicBezTo>
                    <a:pt x="79" y="364"/>
                    <a:pt x="96" y="366"/>
                    <a:pt x="111" y="366"/>
                  </a:cubicBezTo>
                  <a:cubicBezTo>
                    <a:pt x="158" y="366"/>
                    <a:pt x="185" y="340"/>
                    <a:pt x="200" y="279"/>
                  </a:cubicBezTo>
                  <a:lnTo>
                    <a:pt x="2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2249650" y="1754425"/>
              <a:ext cx="5000" cy="10475"/>
            </a:xfrm>
            <a:custGeom>
              <a:avLst/>
              <a:gdLst/>
              <a:ahLst/>
              <a:cxnLst/>
              <a:rect l="l" t="t" r="r" b="b"/>
              <a:pathLst>
                <a:path w="200" h="419" extrusionOk="0">
                  <a:moveTo>
                    <a:pt x="180" y="1"/>
                  </a:moveTo>
                  <a:lnTo>
                    <a:pt x="180" y="1"/>
                  </a:lnTo>
                  <a:cubicBezTo>
                    <a:pt x="1" y="100"/>
                    <a:pt x="1" y="240"/>
                    <a:pt x="21" y="419"/>
                  </a:cubicBezTo>
                  <a:cubicBezTo>
                    <a:pt x="140" y="299"/>
                    <a:pt x="200"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2240700" y="1784775"/>
              <a:ext cx="4500" cy="9975"/>
            </a:xfrm>
            <a:custGeom>
              <a:avLst/>
              <a:gdLst/>
              <a:ahLst/>
              <a:cxnLst/>
              <a:rect l="l" t="t" r="r" b="b"/>
              <a:pathLst>
                <a:path w="180" h="399" extrusionOk="0">
                  <a:moveTo>
                    <a:pt x="180" y="0"/>
                  </a:moveTo>
                  <a:lnTo>
                    <a:pt x="180" y="0"/>
                  </a:lnTo>
                  <a:cubicBezTo>
                    <a:pt x="1" y="100"/>
                    <a:pt x="1" y="259"/>
                    <a:pt x="40" y="398"/>
                  </a:cubicBezTo>
                  <a:cubicBezTo>
                    <a:pt x="160" y="299"/>
                    <a:pt x="180" y="1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2245175" y="1772350"/>
              <a:ext cx="4500" cy="9475"/>
            </a:xfrm>
            <a:custGeom>
              <a:avLst/>
              <a:gdLst/>
              <a:ahLst/>
              <a:cxnLst/>
              <a:rect l="l" t="t" r="r" b="b"/>
              <a:pathLst>
                <a:path w="180" h="379" extrusionOk="0">
                  <a:moveTo>
                    <a:pt x="160" y="0"/>
                  </a:moveTo>
                  <a:lnTo>
                    <a:pt x="160" y="0"/>
                  </a:lnTo>
                  <a:cubicBezTo>
                    <a:pt x="21" y="80"/>
                    <a:pt x="1" y="219"/>
                    <a:pt x="21" y="378"/>
                  </a:cubicBezTo>
                  <a:cubicBezTo>
                    <a:pt x="120" y="259"/>
                    <a:pt x="180" y="11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2228275" y="1844450"/>
              <a:ext cx="3500" cy="10475"/>
            </a:xfrm>
            <a:custGeom>
              <a:avLst/>
              <a:gdLst/>
              <a:ahLst/>
              <a:cxnLst/>
              <a:rect l="l" t="t" r="r" b="b"/>
              <a:pathLst>
                <a:path w="140" h="419" extrusionOk="0">
                  <a:moveTo>
                    <a:pt x="0" y="1"/>
                  </a:moveTo>
                  <a:lnTo>
                    <a:pt x="0" y="418"/>
                  </a:lnTo>
                  <a:cubicBezTo>
                    <a:pt x="140" y="279"/>
                    <a:pt x="140" y="16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2219325" y="1831025"/>
              <a:ext cx="4000" cy="10475"/>
            </a:xfrm>
            <a:custGeom>
              <a:avLst/>
              <a:gdLst/>
              <a:ahLst/>
              <a:cxnLst/>
              <a:rect l="l" t="t" r="r" b="b"/>
              <a:pathLst>
                <a:path w="160" h="419" extrusionOk="0">
                  <a:moveTo>
                    <a:pt x="139" y="0"/>
                  </a:moveTo>
                  <a:lnTo>
                    <a:pt x="139" y="0"/>
                  </a:lnTo>
                  <a:cubicBezTo>
                    <a:pt x="20" y="100"/>
                    <a:pt x="0" y="239"/>
                    <a:pt x="40" y="418"/>
                  </a:cubicBezTo>
                  <a:cubicBezTo>
                    <a:pt x="159" y="279"/>
                    <a:pt x="159" y="14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1928375" y="1649500"/>
              <a:ext cx="4025" cy="2525"/>
            </a:xfrm>
            <a:custGeom>
              <a:avLst/>
              <a:gdLst/>
              <a:ahLst/>
              <a:cxnLst/>
              <a:rect l="l" t="t" r="r" b="b"/>
              <a:pathLst>
                <a:path w="161" h="101" extrusionOk="0">
                  <a:moveTo>
                    <a:pt x="1" y="1"/>
                  </a:moveTo>
                  <a:cubicBezTo>
                    <a:pt x="23" y="65"/>
                    <a:pt x="50" y="101"/>
                    <a:pt x="80" y="101"/>
                  </a:cubicBezTo>
                  <a:cubicBezTo>
                    <a:pt x="105" y="101"/>
                    <a:pt x="133" y="75"/>
                    <a:pt x="160" y="20"/>
                  </a:cubicBezTo>
                  <a:cubicBezTo>
                    <a:pt x="120" y="1"/>
                    <a:pt x="61"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2521200" y="2163125"/>
              <a:ext cx="6475" cy="3600"/>
            </a:xfrm>
            <a:custGeom>
              <a:avLst/>
              <a:gdLst/>
              <a:ahLst/>
              <a:cxnLst/>
              <a:rect l="l" t="t" r="r" b="b"/>
              <a:pathLst>
                <a:path w="259" h="144" extrusionOk="0">
                  <a:moveTo>
                    <a:pt x="221" y="1"/>
                  </a:moveTo>
                  <a:cubicBezTo>
                    <a:pt x="139" y="1"/>
                    <a:pt x="69" y="57"/>
                    <a:pt x="0" y="144"/>
                  </a:cubicBezTo>
                  <a:cubicBezTo>
                    <a:pt x="100" y="144"/>
                    <a:pt x="199" y="84"/>
                    <a:pt x="259" y="5"/>
                  </a:cubicBezTo>
                  <a:cubicBezTo>
                    <a:pt x="246" y="2"/>
                    <a:pt x="233" y="1"/>
                    <a:pt x="2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2284475" y="1636000"/>
              <a:ext cx="4500" cy="5075"/>
            </a:xfrm>
            <a:custGeom>
              <a:avLst/>
              <a:gdLst/>
              <a:ahLst/>
              <a:cxnLst/>
              <a:rect l="l" t="t" r="r" b="b"/>
              <a:pathLst>
                <a:path w="180" h="203" extrusionOk="0">
                  <a:moveTo>
                    <a:pt x="91" y="1"/>
                  </a:moveTo>
                  <a:cubicBezTo>
                    <a:pt x="65" y="1"/>
                    <a:pt x="37" y="16"/>
                    <a:pt x="0" y="43"/>
                  </a:cubicBezTo>
                  <a:lnTo>
                    <a:pt x="0" y="202"/>
                  </a:lnTo>
                  <a:lnTo>
                    <a:pt x="179" y="202"/>
                  </a:lnTo>
                  <a:lnTo>
                    <a:pt x="179" y="63"/>
                  </a:lnTo>
                  <a:cubicBezTo>
                    <a:pt x="147" y="20"/>
                    <a:pt x="121"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2346625" y="1935950"/>
              <a:ext cx="3025" cy="5500"/>
            </a:xfrm>
            <a:custGeom>
              <a:avLst/>
              <a:gdLst/>
              <a:ahLst/>
              <a:cxnLst/>
              <a:rect l="l" t="t" r="r" b="b"/>
              <a:pathLst>
                <a:path w="121" h="220" extrusionOk="0">
                  <a:moveTo>
                    <a:pt x="100" y="1"/>
                  </a:moveTo>
                  <a:lnTo>
                    <a:pt x="100" y="1"/>
                  </a:lnTo>
                  <a:cubicBezTo>
                    <a:pt x="1" y="60"/>
                    <a:pt x="1" y="140"/>
                    <a:pt x="120" y="220"/>
                  </a:cubicBezTo>
                  <a:cubicBezTo>
                    <a:pt x="100" y="140"/>
                    <a:pt x="10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2475425" y="1693275"/>
              <a:ext cx="4025" cy="4500"/>
            </a:xfrm>
            <a:custGeom>
              <a:avLst/>
              <a:gdLst/>
              <a:ahLst/>
              <a:cxnLst/>
              <a:rect l="l" t="t" r="r" b="b"/>
              <a:pathLst>
                <a:path w="161" h="180" extrusionOk="0">
                  <a:moveTo>
                    <a:pt x="160" y="0"/>
                  </a:moveTo>
                  <a:cubicBezTo>
                    <a:pt x="120" y="0"/>
                    <a:pt x="61" y="0"/>
                    <a:pt x="1" y="40"/>
                  </a:cubicBezTo>
                  <a:cubicBezTo>
                    <a:pt x="41" y="80"/>
                    <a:pt x="120" y="139"/>
                    <a:pt x="160"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2497825" y="2174250"/>
              <a:ext cx="3500" cy="3425"/>
            </a:xfrm>
            <a:custGeom>
              <a:avLst/>
              <a:gdLst/>
              <a:ahLst/>
              <a:cxnLst/>
              <a:rect l="l" t="t" r="r" b="b"/>
              <a:pathLst>
                <a:path w="140" h="137" extrusionOk="0">
                  <a:moveTo>
                    <a:pt x="98" y="0"/>
                  </a:moveTo>
                  <a:cubicBezTo>
                    <a:pt x="64" y="0"/>
                    <a:pt x="28" y="23"/>
                    <a:pt x="0" y="37"/>
                  </a:cubicBezTo>
                  <a:cubicBezTo>
                    <a:pt x="20" y="57"/>
                    <a:pt x="40" y="117"/>
                    <a:pt x="60" y="137"/>
                  </a:cubicBezTo>
                  <a:cubicBezTo>
                    <a:pt x="100" y="97"/>
                    <a:pt x="119" y="57"/>
                    <a:pt x="139" y="17"/>
                  </a:cubicBezTo>
                  <a:cubicBezTo>
                    <a:pt x="127" y="5"/>
                    <a:pt x="113" y="0"/>
                    <a:pt x="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2491850" y="2172750"/>
              <a:ext cx="6000" cy="2450"/>
            </a:xfrm>
            <a:custGeom>
              <a:avLst/>
              <a:gdLst/>
              <a:ahLst/>
              <a:cxnLst/>
              <a:rect l="l" t="t" r="r" b="b"/>
              <a:pathLst>
                <a:path w="240" h="98" extrusionOk="0">
                  <a:moveTo>
                    <a:pt x="124" y="0"/>
                  </a:moveTo>
                  <a:cubicBezTo>
                    <a:pt x="83" y="0"/>
                    <a:pt x="42" y="35"/>
                    <a:pt x="0" y="97"/>
                  </a:cubicBezTo>
                  <a:lnTo>
                    <a:pt x="239" y="97"/>
                  </a:lnTo>
                  <a:cubicBezTo>
                    <a:pt x="201" y="30"/>
                    <a:pt x="163" y="0"/>
                    <a:pt x="1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2449575" y="2184125"/>
              <a:ext cx="4500" cy="2450"/>
            </a:xfrm>
            <a:custGeom>
              <a:avLst/>
              <a:gdLst/>
              <a:ahLst/>
              <a:cxnLst/>
              <a:rect l="l" t="t" r="r" b="b"/>
              <a:pathLst>
                <a:path w="180" h="98" extrusionOk="0">
                  <a:moveTo>
                    <a:pt x="1" y="0"/>
                  </a:moveTo>
                  <a:cubicBezTo>
                    <a:pt x="32" y="62"/>
                    <a:pt x="68" y="97"/>
                    <a:pt x="101" y="97"/>
                  </a:cubicBezTo>
                  <a:cubicBezTo>
                    <a:pt x="132" y="97"/>
                    <a:pt x="160" y="67"/>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2455050" y="1650500"/>
              <a:ext cx="3500" cy="4000"/>
            </a:xfrm>
            <a:custGeom>
              <a:avLst/>
              <a:gdLst/>
              <a:ahLst/>
              <a:cxnLst/>
              <a:rect l="l" t="t" r="r" b="b"/>
              <a:pathLst>
                <a:path w="140" h="160" extrusionOk="0">
                  <a:moveTo>
                    <a:pt x="140" y="0"/>
                  </a:moveTo>
                  <a:cubicBezTo>
                    <a:pt x="0" y="60"/>
                    <a:pt x="0" y="100"/>
                    <a:pt x="140" y="159"/>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2749450" y="2067750"/>
              <a:ext cx="5500" cy="3000"/>
            </a:xfrm>
            <a:custGeom>
              <a:avLst/>
              <a:gdLst/>
              <a:ahLst/>
              <a:cxnLst/>
              <a:rect l="l" t="t" r="r" b="b"/>
              <a:pathLst>
                <a:path w="220" h="120" extrusionOk="0">
                  <a:moveTo>
                    <a:pt x="220" y="0"/>
                  </a:moveTo>
                  <a:cubicBezTo>
                    <a:pt x="120" y="0"/>
                    <a:pt x="41" y="40"/>
                    <a:pt x="1" y="120"/>
                  </a:cubicBezTo>
                  <a:cubicBezTo>
                    <a:pt x="100" y="120"/>
                    <a:pt x="160" y="8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2783775" y="1494350"/>
              <a:ext cx="5000" cy="3500"/>
            </a:xfrm>
            <a:custGeom>
              <a:avLst/>
              <a:gdLst/>
              <a:ahLst/>
              <a:cxnLst/>
              <a:rect l="l" t="t" r="r" b="b"/>
              <a:pathLst>
                <a:path w="200" h="140" extrusionOk="0">
                  <a:moveTo>
                    <a:pt x="199" y="0"/>
                  </a:moveTo>
                  <a:cubicBezTo>
                    <a:pt x="80" y="0"/>
                    <a:pt x="40" y="60"/>
                    <a:pt x="0" y="139"/>
                  </a:cubicBezTo>
                  <a:cubicBezTo>
                    <a:pt x="100" y="139"/>
                    <a:pt x="160" y="8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2788750" y="1489375"/>
              <a:ext cx="4000" cy="5425"/>
            </a:xfrm>
            <a:custGeom>
              <a:avLst/>
              <a:gdLst/>
              <a:ahLst/>
              <a:cxnLst/>
              <a:rect l="l" t="t" r="r" b="b"/>
              <a:pathLst>
                <a:path w="160" h="217" extrusionOk="0">
                  <a:moveTo>
                    <a:pt x="0" y="0"/>
                  </a:moveTo>
                  <a:cubicBezTo>
                    <a:pt x="0" y="60"/>
                    <a:pt x="0" y="139"/>
                    <a:pt x="20" y="199"/>
                  </a:cubicBezTo>
                  <a:cubicBezTo>
                    <a:pt x="33" y="211"/>
                    <a:pt x="47" y="216"/>
                    <a:pt x="62" y="216"/>
                  </a:cubicBezTo>
                  <a:cubicBezTo>
                    <a:pt x="95" y="216"/>
                    <a:pt x="132" y="193"/>
                    <a:pt x="159" y="179"/>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2799200" y="2079675"/>
              <a:ext cx="25" cy="25"/>
            </a:xfrm>
            <a:custGeom>
              <a:avLst/>
              <a:gdLst/>
              <a:ahLst/>
              <a:cxnLst/>
              <a:rect l="l" t="t" r="r" b="b"/>
              <a:pathLst>
                <a:path w="1" h="1" extrusionOk="0">
                  <a:moveTo>
                    <a:pt x="0" y="1"/>
                  </a:move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1354975" y="1575400"/>
              <a:ext cx="160175" cy="39075"/>
            </a:xfrm>
            <a:custGeom>
              <a:avLst/>
              <a:gdLst/>
              <a:ahLst/>
              <a:cxnLst/>
              <a:rect l="l" t="t" r="r" b="b"/>
              <a:pathLst>
                <a:path w="6407" h="1563" extrusionOk="0">
                  <a:moveTo>
                    <a:pt x="2467" y="1"/>
                  </a:moveTo>
                  <a:cubicBezTo>
                    <a:pt x="2408" y="20"/>
                    <a:pt x="2368" y="40"/>
                    <a:pt x="2348" y="120"/>
                  </a:cubicBezTo>
                  <a:cubicBezTo>
                    <a:pt x="2308" y="219"/>
                    <a:pt x="2348" y="319"/>
                    <a:pt x="2448" y="379"/>
                  </a:cubicBezTo>
                  <a:cubicBezTo>
                    <a:pt x="2547" y="438"/>
                    <a:pt x="2686" y="478"/>
                    <a:pt x="2746" y="677"/>
                  </a:cubicBezTo>
                  <a:cubicBezTo>
                    <a:pt x="2673" y="680"/>
                    <a:pt x="2600" y="681"/>
                    <a:pt x="2527" y="681"/>
                  </a:cubicBezTo>
                  <a:cubicBezTo>
                    <a:pt x="1833" y="681"/>
                    <a:pt x="1159" y="553"/>
                    <a:pt x="480" y="553"/>
                  </a:cubicBezTo>
                  <a:cubicBezTo>
                    <a:pt x="320" y="553"/>
                    <a:pt x="161" y="560"/>
                    <a:pt x="1" y="577"/>
                  </a:cubicBezTo>
                  <a:cubicBezTo>
                    <a:pt x="100" y="717"/>
                    <a:pt x="220" y="717"/>
                    <a:pt x="379" y="737"/>
                  </a:cubicBezTo>
                  <a:cubicBezTo>
                    <a:pt x="677" y="836"/>
                    <a:pt x="697" y="1214"/>
                    <a:pt x="936" y="1373"/>
                  </a:cubicBezTo>
                  <a:cubicBezTo>
                    <a:pt x="1811" y="1502"/>
                    <a:pt x="2681" y="1562"/>
                    <a:pt x="3552" y="1562"/>
                  </a:cubicBezTo>
                  <a:cubicBezTo>
                    <a:pt x="4422" y="1562"/>
                    <a:pt x="5292" y="1502"/>
                    <a:pt x="6167" y="1393"/>
                  </a:cubicBezTo>
                  <a:cubicBezTo>
                    <a:pt x="6406" y="1234"/>
                    <a:pt x="6406" y="1035"/>
                    <a:pt x="6346" y="816"/>
                  </a:cubicBezTo>
                  <a:lnTo>
                    <a:pt x="6227" y="697"/>
                  </a:lnTo>
                  <a:cubicBezTo>
                    <a:pt x="6167" y="697"/>
                    <a:pt x="6108" y="697"/>
                    <a:pt x="6088" y="717"/>
                  </a:cubicBezTo>
                  <a:cubicBezTo>
                    <a:pt x="5501" y="332"/>
                    <a:pt x="4847" y="217"/>
                    <a:pt x="4140" y="217"/>
                  </a:cubicBezTo>
                  <a:cubicBezTo>
                    <a:pt x="4080" y="217"/>
                    <a:pt x="4020" y="218"/>
                    <a:pt x="3959" y="219"/>
                  </a:cubicBezTo>
                  <a:cubicBezTo>
                    <a:pt x="3641" y="219"/>
                    <a:pt x="3343" y="199"/>
                    <a:pt x="3004" y="199"/>
                  </a:cubicBezTo>
                  <a:cubicBezTo>
                    <a:pt x="2786" y="199"/>
                    <a:pt x="2607" y="18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1466875" y="1378400"/>
              <a:ext cx="158675" cy="27950"/>
            </a:xfrm>
            <a:custGeom>
              <a:avLst/>
              <a:gdLst/>
              <a:ahLst/>
              <a:cxnLst/>
              <a:rect l="l" t="t" r="r" b="b"/>
              <a:pathLst>
                <a:path w="6347" h="1118" extrusionOk="0">
                  <a:moveTo>
                    <a:pt x="2938" y="0"/>
                  </a:moveTo>
                  <a:cubicBezTo>
                    <a:pt x="2855" y="0"/>
                    <a:pt x="2778" y="40"/>
                    <a:pt x="2706" y="122"/>
                  </a:cubicBezTo>
                  <a:cubicBezTo>
                    <a:pt x="2676" y="142"/>
                    <a:pt x="2646" y="152"/>
                    <a:pt x="2614" y="152"/>
                  </a:cubicBezTo>
                  <a:cubicBezTo>
                    <a:pt x="2582" y="152"/>
                    <a:pt x="2547" y="142"/>
                    <a:pt x="2507" y="122"/>
                  </a:cubicBezTo>
                  <a:cubicBezTo>
                    <a:pt x="2507" y="102"/>
                    <a:pt x="2487" y="102"/>
                    <a:pt x="2467" y="63"/>
                  </a:cubicBezTo>
                  <a:cubicBezTo>
                    <a:pt x="2462" y="58"/>
                    <a:pt x="2455" y="55"/>
                    <a:pt x="2446" y="55"/>
                  </a:cubicBezTo>
                  <a:cubicBezTo>
                    <a:pt x="2420" y="55"/>
                    <a:pt x="2383" y="78"/>
                    <a:pt x="2368" y="122"/>
                  </a:cubicBezTo>
                  <a:cubicBezTo>
                    <a:pt x="2328" y="142"/>
                    <a:pt x="2288" y="152"/>
                    <a:pt x="2251" y="152"/>
                  </a:cubicBezTo>
                  <a:cubicBezTo>
                    <a:pt x="2214" y="152"/>
                    <a:pt x="2179" y="142"/>
                    <a:pt x="2149" y="122"/>
                  </a:cubicBezTo>
                  <a:cubicBezTo>
                    <a:pt x="2149" y="102"/>
                    <a:pt x="2109" y="102"/>
                    <a:pt x="2089" y="63"/>
                  </a:cubicBezTo>
                  <a:cubicBezTo>
                    <a:pt x="2079" y="58"/>
                    <a:pt x="2069" y="55"/>
                    <a:pt x="2059" y="55"/>
                  </a:cubicBezTo>
                  <a:cubicBezTo>
                    <a:pt x="2030" y="55"/>
                    <a:pt x="2000" y="78"/>
                    <a:pt x="1970" y="122"/>
                  </a:cubicBezTo>
                  <a:cubicBezTo>
                    <a:pt x="1940" y="132"/>
                    <a:pt x="1920" y="137"/>
                    <a:pt x="1903" y="137"/>
                  </a:cubicBezTo>
                  <a:cubicBezTo>
                    <a:pt x="1885" y="137"/>
                    <a:pt x="1870" y="132"/>
                    <a:pt x="1851" y="122"/>
                  </a:cubicBezTo>
                  <a:cubicBezTo>
                    <a:pt x="1793" y="145"/>
                    <a:pt x="1742" y="168"/>
                    <a:pt x="1694" y="168"/>
                  </a:cubicBezTo>
                  <a:cubicBezTo>
                    <a:pt x="1659" y="168"/>
                    <a:pt x="1626" y="156"/>
                    <a:pt x="1592" y="122"/>
                  </a:cubicBezTo>
                  <a:lnTo>
                    <a:pt x="1612" y="122"/>
                  </a:lnTo>
                  <a:cubicBezTo>
                    <a:pt x="1452" y="24"/>
                    <a:pt x="1283" y="2"/>
                    <a:pt x="1111" y="2"/>
                  </a:cubicBezTo>
                  <a:cubicBezTo>
                    <a:pt x="967" y="2"/>
                    <a:pt x="821" y="17"/>
                    <a:pt x="674" y="17"/>
                  </a:cubicBezTo>
                  <a:cubicBezTo>
                    <a:pt x="602" y="17"/>
                    <a:pt x="530" y="14"/>
                    <a:pt x="458" y="3"/>
                  </a:cubicBezTo>
                  <a:cubicBezTo>
                    <a:pt x="60" y="23"/>
                    <a:pt x="259" y="500"/>
                    <a:pt x="1" y="640"/>
                  </a:cubicBezTo>
                  <a:cubicBezTo>
                    <a:pt x="180" y="747"/>
                    <a:pt x="366" y="769"/>
                    <a:pt x="559" y="769"/>
                  </a:cubicBezTo>
                  <a:cubicBezTo>
                    <a:pt x="688" y="769"/>
                    <a:pt x="820" y="759"/>
                    <a:pt x="955" y="759"/>
                  </a:cubicBezTo>
                  <a:cubicBezTo>
                    <a:pt x="995" y="719"/>
                    <a:pt x="1055" y="699"/>
                    <a:pt x="1095" y="640"/>
                  </a:cubicBezTo>
                  <a:cubicBezTo>
                    <a:pt x="1139" y="620"/>
                    <a:pt x="1178" y="611"/>
                    <a:pt x="1213" y="611"/>
                  </a:cubicBezTo>
                  <a:cubicBezTo>
                    <a:pt x="1323" y="611"/>
                    <a:pt x="1398" y="694"/>
                    <a:pt x="1473" y="799"/>
                  </a:cubicBezTo>
                  <a:cubicBezTo>
                    <a:pt x="1552" y="839"/>
                    <a:pt x="1592" y="898"/>
                    <a:pt x="1672" y="938"/>
                  </a:cubicBezTo>
                  <a:lnTo>
                    <a:pt x="1652" y="938"/>
                  </a:lnTo>
                  <a:cubicBezTo>
                    <a:pt x="3144" y="998"/>
                    <a:pt x="4655" y="1057"/>
                    <a:pt x="6147" y="1117"/>
                  </a:cubicBezTo>
                  <a:cubicBezTo>
                    <a:pt x="6227" y="1018"/>
                    <a:pt x="6227" y="898"/>
                    <a:pt x="6267" y="759"/>
                  </a:cubicBezTo>
                  <a:cubicBezTo>
                    <a:pt x="6326" y="719"/>
                    <a:pt x="6326" y="640"/>
                    <a:pt x="6346" y="600"/>
                  </a:cubicBezTo>
                  <a:cubicBezTo>
                    <a:pt x="6245" y="454"/>
                    <a:pt x="6125" y="422"/>
                    <a:pt x="5996" y="422"/>
                  </a:cubicBezTo>
                  <a:cubicBezTo>
                    <a:pt x="5897" y="422"/>
                    <a:pt x="5794" y="441"/>
                    <a:pt x="5690" y="441"/>
                  </a:cubicBezTo>
                  <a:cubicBezTo>
                    <a:pt x="5598" y="447"/>
                    <a:pt x="5507" y="450"/>
                    <a:pt x="5415" y="450"/>
                  </a:cubicBezTo>
                  <a:cubicBezTo>
                    <a:pt x="4655" y="450"/>
                    <a:pt x="3911" y="245"/>
                    <a:pt x="3183" y="102"/>
                  </a:cubicBezTo>
                  <a:cubicBezTo>
                    <a:pt x="3097" y="35"/>
                    <a:pt x="3015" y="0"/>
                    <a:pt x="29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1343050" y="1370375"/>
              <a:ext cx="135775" cy="26175"/>
            </a:xfrm>
            <a:custGeom>
              <a:avLst/>
              <a:gdLst/>
              <a:ahLst/>
              <a:cxnLst/>
              <a:rect l="l" t="t" r="r" b="b"/>
              <a:pathLst>
                <a:path w="5431" h="1047" extrusionOk="0">
                  <a:moveTo>
                    <a:pt x="694" y="1"/>
                  </a:moveTo>
                  <a:cubicBezTo>
                    <a:pt x="463" y="1"/>
                    <a:pt x="229" y="26"/>
                    <a:pt x="0" y="65"/>
                  </a:cubicBezTo>
                  <a:cubicBezTo>
                    <a:pt x="179" y="264"/>
                    <a:pt x="259" y="483"/>
                    <a:pt x="159" y="762"/>
                  </a:cubicBezTo>
                  <a:cubicBezTo>
                    <a:pt x="597" y="782"/>
                    <a:pt x="1074" y="821"/>
                    <a:pt x="1532" y="861"/>
                  </a:cubicBezTo>
                  <a:cubicBezTo>
                    <a:pt x="2288" y="967"/>
                    <a:pt x="3053" y="1047"/>
                    <a:pt x="3815" y="1047"/>
                  </a:cubicBezTo>
                  <a:cubicBezTo>
                    <a:pt x="4195" y="1047"/>
                    <a:pt x="4576" y="1027"/>
                    <a:pt x="4954" y="980"/>
                  </a:cubicBezTo>
                  <a:cubicBezTo>
                    <a:pt x="5431" y="881"/>
                    <a:pt x="5431" y="881"/>
                    <a:pt x="5212" y="364"/>
                  </a:cubicBezTo>
                  <a:cubicBezTo>
                    <a:pt x="5179" y="231"/>
                    <a:pt x="5121" y="178"/>
                    <a:pt x="5045" y="178"/>
                  </a:cubicBezTo>
                  <a:cubicBezTo>
                    <a:pt x="4985" y="178"/>
                    <a:pt x="4914" y="211"/>
                    <a:pt x="4834" y="264"/>
                  </a:cubicBezTo>
                  <a:cubicBezTo>
                    <a:pt x="4735" y="264"/>
                    <a:pt x="4615" y="284"/>
                    <a:pt x="4516" y="284"/>
                  </a:cubicBezTo>
                  <a:cubicBezTo>
                    <a:pt x="4479" y="321"/>
                    <a:pt x="4438" y="337"/>
                    <a:pt x="4396" y="337"/>
                  </a:cubicBezTo>
                  <a:cubicBezTo>
                    <a:pt x="4348" y="337"/>
                    <a:pt x="4300" y="316"/>
                    <a:pt x="4257" y="284"/>
                  </a:cubicBezTo>
                  <a:cubicBezTo>
                    <a:pt x="4247" y="294"/>
                    <a:pt x="4237" y="299"/>
                    <a:pt x="4223" y="299"/>
                  </a:cubicBezTo>
                  <a:cubicBezTo>
                    <a:pt x="4208" y="299"/>
                    <a:pt x="4188" y="294"/>
                    <a:pt x="4158" y="284"/>
                  </a:cubicBezTo>
                  <a:lnTo>
                    <a:pt x="3481" y="284"/>
                  </a:lnTo>
                  <a:cubicBezTo>
                    <a:pt x="3382" y="334"/>
                    <a:pt x="3283" y="359"/>
                    <a:pt x="3183" y="359"/>
                  </a:cubicBezTo>
                  <a:cubicBezTo>
                    <a:pt x="3084" y="359"/>
                    <a:pt x="2984" y="334"/>
                    <a:pt x="2885" y="284"/>
                  </a:cubicBezTo>
                  <a:cubicBezTo>
                    <a:pt x="2868" y="292"/>
                    <a:pt x="2848" y="297"/>
                    <a:pt x="2829" y="297"/>
                  </a:cubicBezTo>
                  <a:cubicBezTo>
                    <a:pt x="2802" y="297"/>
                    <a:pt x="2777" y="288"/>
                    <a:pt x="2765" y="264"/>
                  </a:cubicBezTo>
                  <a:cubicBezTo>
                    <a:pt x="2586" y="145"/>
                    <a:pt x="2368" y="205"/>
                    <a:pt x="2169" y="105"/>
                  </a:cubicBezTo>
                  <a:cubicBezTo>
                    <a:pt x="2109" y="135"/>
                    <a:pt x="2039" y="150"/>
                    <a:pt x="1970" y="150"/>
                  </a:cubicBezTo>
                  <a:cubicBezTo>
                    <a:pt x="1900" y="150"/>
                    <a:pt x="1830" y="135"/>
                    <a:pt x="1771" y="105"/>
                  </a:cubicBezTo>
                  <a:cubicBezTo>
                    <a:pt x="1731" y="135"/>
                    <a:pt x="1686" y="150"/>
                    <a:pt x="1639" y="150"/>
                  </a:cubicBezTo>
                  <a:cubicBezTo>
                    <a:pt x="1592" y="150"/>
                    <a:pt x="1542" y="135"/>
                    <a:pt x="1492" y="105"/>
                  </a:cubicBezTo>
                  <a:cubicBezTo>
                    <a:pt x="1474" y="123"/>
                    <a:pt x="1452" y="133"/>
                    <a:pt x="1432" y="133"/>
                  </a:cubicBezTo>
                  <a:cubicBezTo>
                    <a:pt x="1407" y="133"/>
                    <a:pt x="1384" y="118"/>
                    <a:pt x="1373" y="85"/>
                  </a:cubicBezTo>
                  <a:cubicBezTo>
                    <a:pt x="1154" y="26"/>
                    <a:pt x="925" y="1"/>
                    <a:pt x="6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1519100" y="1558400"/>
              <a:ext cx="174575" cy="42150"/>
            </a:xfrm>
            <a:custGeom>
              <a:avLst/>
              <a:gdLst/>
              <a:ahLst/>
              <a:cxnLst/>
              <a:rect l="l" t="t" r="r" b="b"/>
              <a:pathLst>
                <a:path w="6983" h="1686" extrusionOk="0">
                  <a:moveTo>
                    <a:pt x="3259" y="0"/>
                  </a:moveTo>
                  <a:cubicBezTo>
                    <a:pt x="3005" y="0"/>
                    <a:pt x="3141" y="236"/>
                    <a:pt x="3104" y="402"/>
                  </a:cubicBezTo>
                  <a:cubicBezTo>
                    <a:pt x="3070" y="537"/>
                    <a:pt x="3150" y="742"/>
                    <a:pt x="2959" y="742"/>
                  </a:cubicBezTo>
                  <a:cubicBezTo>
                    <a:pt x="2924" y="742"/>
                    <a:pt x="2880" y="736"/>
                    <a:pt x="2825" y="720"/>
                  </a:cubicBezTo>
                  <a:cubicBezTo>
                    <a:pt x="2765" y="720"/>
                    <a:pt x="2698" y="709"/>
                    <a:pt x="2638" y="709"/>
                  </a:cubicBezTo>
                  <a:cubicBezTo>
                    <a:pt x="2558" y="709"/>
                    <a:pt x="2490" y="729"/>
                    <a:pt x="2467" y="820"/>
                  </a:cubicBezTo>
                  <a:cubicBezTo>
                    <a:pt x="2427" y="919"/>
                    <a:pt x="2686" y="1059"/>
                    <a:pt x="2487" y="1178"/>
                  </a:cubicBezTo>
                  <a:cubicBezTo>
                    <a:pt x="2444" y="1199"/>
                    <a:pt x="2406" y="1209"/>
                    <a:pt x="2371" y="1209"/>
                  </a:cubicBezTo>
                  <a:cubicBezTo>
                    <a:pt x="2246" y="1209"/>
                    <a:pt x="2171" y="1084"/>
                    <a:pt x="2109" y="959"/>
                  </a:cubicBezTo>
                  <a:cubicBezTo>
                    <a:pt x="2057" y="829"/>
                    <a:pt x="1979" y="750"/>
                    <a:pt x="1881" y="750"/>
                  </a:cubicBezTo>
                  <a:cubicBezTo>
                    <a:pt x="1830" y="750"/>
                    <a:pt x="1773" y="772"/>
                    <a:pt x="1711" y="820"/>
                  </a:cubicBezTo>
                  <a:cubicBezTo>
                    <a:pt x="1592" y="959"/>
                    <a:pt x="1830" y="1078"/>
                    <a:pt x="1771" y="1218"/>
                  </a:cubicBezTo>
                  <a:lnTo>
                    <a:pt x="219" y="1218"/>
                  </a:lnTo>
                  <a:cubicBezTo>
                    <a:pt x="140" y="1218"/>
                    <a:pt x="100" y="1257"/>
                    <a:pt x="20" y="1257"/>
                  </a:cubicBezTo>
                  <a:cubicBezTo>
                    <a:pt x="0" y="1317"/>
                    <a:pt x="20" y="1397"/>
                    <a:pt x="80" y="1476"/>
                  </a:cubicBezTo>
                  <a:cubicBezTo>
                    <a:pt x="120" y="1516"/>
                    <a:pt x="219" y="1556"/>
                    <a:pt x="299" y="1576"/>
                  </a:cubicBezTo>
                  <a:cubicBezTo>
                    <a:pt x="378" y="1596"/>
                    <a:pt x="438" y="1616"/>
                    <a:pt x="537" y="1616"/>
                  </a:cubicBezTo>
                  <a:lnTo>
                    <a:pt x="816" y="1616"/>
                  </a:lnTo>
                  <a:cubicBezTo>
                    <a:pt x="1234" y="1616"/>
                    <a:pt x="1671" y="1616"/>
                    <a:pt x="2089" y="1655"/>
                  </a:cubicBezTo>
                  <a:cubicBezTo>
                    <a:pt x="2394" y="1662"/>
                    <a:pt x="2703" y="1664"/>
                    <a:pt x="3015" y="1664"/>
                  </a:cubicBezTo>
                  <a:cubicBezTo>
                    <a:pt x="3638" y="1664"/>
                    <a:pt x="4271" y="1655"/>
                    <a:pt x="4894" y="1655"/>
                  </a:cubicBezTo>
                  <a:cubicBezTo>
                    <a:pt x="4968" y="1649"/>
                    <a:pt x="5042" y="1646"/>
                    <a:pt x="5116" y="1646"/>
                  </a:cubicBezTo>
                  <a:cubicBezTo>
                    <a:pt x="5408" y="1646"/>
                    <a:pt x="5702" y="1685"/>
                    <a:pt x="5992" y="1685"/>
                  </a:cubicBezTo>
                  <a:cubicBezTo>
                    <a:pt x="6324" y="1685"/>
                    <a:pt x="6650" y="1635"/>
                    <a:pt x="6963" y="1417"/>
                  </a:cubicBezTo>
                  <a:cubicBezTo>
                    <a:pt x="6963" y="1297"/>
                    <a:pt x="6983" y="1198"/>
                    <a:pt x="6983" y="1078"/>
                  </a:cubicBezTo>
                  <a:cubicBezTo>
                    <a:pt x="6983" y="1019"/>
                    <a:pt x="6963" y="999"/>
                    <a:pt x="6963" y="959"/>
                  </a:cubicBezTo>
                  <a:cubicBezTo>
                    <a:pt x="6765" y="739"/>
                    <a:pt x="6524" y="671"/>
                    <a:pt x="6282" y="671"/>
                  </a:cubicBezTo>
                  <a:cubicBezTo>
                    <a:pt x="6085" y="671"/>
                    <a:pt x="5887" y="716"/>
                    <a:pt x="5709" y="760"/>
                  </a:cubicBezTo>
                  <a:cubicBezTo>
                    <a:pt x="5635" y="777"/>
                    <a:pt x="5585" y="784"/>
                    <a:pt x="5552" y="784"/>
                  </a:cubicBezTo>
                  <a:cubicBezTo>
                    <a:pt x="5364" y="784"/>
                    <a:pt x="5754" y="555"/>
                    <a:pt x="5653" y="555"/>
                  </a:cubicBezTo>
                  <a:cubicBezTo>
                    <a:pt x="5643" y="555"/>
                    <a:pt x="5629" y="557"/>
                    <a:pt x="5610" y="561"/>
                  </a:cubicBezTo>
                  <a:cubicBezTo>
                    <a:pt x="5491" y="577"/>
                    <a:pt x="5371" y="583"/>
                    <a:pt x="5250" y="583"/>
                  </a:cubicBezTo>
                  <a:cubicBezTo>
                    <a:pt x="4958" y="583"/>
                    <a:pt x="4660" y="550"/>
                    <a:pt x="4360" y="550"/>
                  </a:cubicBezTo>
                  <a:cubicBezTo>
                    <a:pt x="4016" y="550"/>
                    <a:pt x="3669" y="593"/>
                    <a:pt x="3322" y="780"/>
                  </a:cubicBezTo>
                  <a:lnTo>
                    <a:pt x="3322" y="4"/>
                  </a:lnTo>
                  <a:cubicBezTo>
                    <a:pt x="3299" y="1"/>
                    <a:pt x="3278" y="0"/>
                    <a:pt x="3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1765775" y="1403325"/>
              <a:ext cx="132800" cy="24400"/>
            </a:xfrm>
            <a:custGeom>
              <a:avLst/>
              <a:gdLst/>
              <a:ahLst/>
              <a:cxnLst/>
              <a:rect l="l" t="t" r="r" b="b"/>
              <a:pathLst>
                <a:path w="5312" h="976" extrusionOk="0">
                  <a:moveTo>
                    <a:pt x="438" y="1"/>
                  </a:moveTo>
                  <a:cubicBezTo>
                    <a:pt x="438" y="140"/>
                    <a:pt x="279" y="299"/>
                    <a:pt x="20" y="359"/>
                  </a:cubicBezTo>
                  <a:cubicBezTo>
                    <a:pt x="0" y="379"/>
                    <a:pt x="0" y="458"/>
                    <a:pt x="60" y="518"/>
                  </a:cubicBezTo>
                  <a:cubicBezTo>
                    <a:pt x="119" y="558"/>
                    <a:pt x="199" y="637"/>
                    <a:pt x="279" y="637"/>
                  </a:cubicBezTo>
                  <a:cubicBezTo>
                    <a:pt x="1711" y="757"/>
                    <a:pt x="3143" y="876"/>
                    <a:pt x="4575" y="975"/>
                  </a:cubicBezTo>
                  <a:cubicBezTo>
                    <a:pt x="4635" y="956"/>
                    <a:pt x="4655" y="916"/>
                    <a:pt x="4655" y="836"/>
                  </a:cubicBezTo>
                  <a:cubicBezTo>
                    <a:pt x="4689" y="785"/>
                    <a:pt x="4727" y="770"/>
                    <a:pt x="4765" y="770"/>
                  </a:cubicBezTo>
                  <a:cubicBezTo>
                    <a:pt x="4816" y="770"/>
                    <a:pt x="4868" y="796"/>
                    <a:pt x="4914" y="796"/>
                  </a:cubicBezTo>
                  <a:cubicBezTo>
                    <a:pt x="5073" y="757"/>
                    <a:pt x="5311" y="796"/>
                    <a:pt x="5272" y="498"/>
                  </a:cubicBezTo>
                  <a:cubicBezTo>
                    <a:pt x="5009" y="396"/>
                    <a:pt x="4725" y="294"/>
                    <a:pt x="4435" y="294"/>
                  </a:cubicBezTo>
                  <a:cubicBezTo>
                    <a:pt x="4330" y="294"/>
                    <a:pt x="4224" y="307"/>
                    <a:pt x="4118" y="339"/>
                  </a:cubicBezTo>
                  <a:cubicBezTo>
                    <a:pt x="4054" y="364"/>
                    <a:pt x="3992" y="374"/>
                    <a:pt x="3931" y="374"/>
                  </a:cubicBezTo>
                  <a:cubicBezTo>
                    <a:pt x="3802" y="374"/>
                    <a:pt x="3676" y="332"/>
                    <a:pt x="3541" y="319"/>
                  </a:cubicBezTo>
                  <a:cubicBezTo>
                    <a:pt x="2526" y="140"/>
                    <a:pt x="1472" y="2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1416650" y="1449075"/>
              <a:ext cx="95500" cy="110925"/>
            </a:xfrm>
            <a:custGeom>
              <a:avLst/>
              <a:gdLst/>
              <a:ahLst/>
              <a:cxnLst/>
              <a:rect l="l" t="t" r="r" b="b"/>
              <a:pathLst>
                <a:path w="3820" h="4437" extrusionOk="0">
                  <a:moveTo>
                    <a:pt x="3561" y="1"/>
                  </a:moveTo>
                  <a:cubicBezTo>
                    <a:pt x="3521" y="1"/>
                    <a:pt x="3482" y="1"/>
                    <a:pt x="3462" y="60"/>
                  </a:cubicBezTo>
                  <a:cubicBezTo>
                    <a:pt x="2527" y="299"/>
                    <a:pt x="1592" y="319"/>
                    <a:pt x="677" y="399"/>
                  </a:cubicBezTo>
                  <a:cubicBezTo>
                    <a:pt x="557" y="458"/>
                    <a:pt x="423" y="458"/>
                    <a:pt x="301" y="458"/>
                  </a:cubicBezTo>
                  <a:cubicBezTo>
                    <a:pt x="179" y="458"/>
                    <a:pt x="70" y="458"/>
                    <a:pt x="0" y="518"/>
                  </a:cubicBezTo>
                  <a:cubicBezTo>
                    <a:pt x="0" y="657"/>
                    <a:pt x="25" y="737"/>
                    <a:pt x="120" y="737"/>
                  </a:cubicBezTo>
                  <a:cubicBezTo>
                    <a:pt x="147" y="737"/>
                    <a:pt x="180" y="730"/>
                    <a:pt x="219" y="717"/>
                  </a:cubicBezTo>
                  <a:cubicBezTo>
                    <a:pt x="305" y="714"/>
                    <a:pt x="390" y="714"/>
                    <a:pt x="475" y="714"/>
                  </a:cubicBezTo>
                  <a:cubicBezTo>
                    <a:pt x="769" y="714"/>
                    <a:pt x="1062" y="725"/>
                    <a:pt x="1353" y="725"/>
                  </a:cubicBezTo>
                  <a:cubicBezTo>
                    <a:pt x="1667" y="725"/>
                    <a:pt x="1980" y="712"/>
                    <a:pt x="2288" y="657"/>
                  </a:cubicBezTo>
                  <a:cubicBezTo>
                    <a:pt x="2647" y="586"/>
                    <a:pt x="2901" y="543"/>
                    <a:pt x="3079" y="543"/>
                  </a:cubicBezTo>
                  <a:cubicBezTo>
                    <a:pt x="3552" y="543"/>
                    <a:pt x="3496" y="852"/>
                    <a:pt x="3482" y="1791"/>
                  </a:cubicBezTo>
                  <a:cubicBezTo>
                    <a:pt x="3482" y="1851"/>
                    <a:pt x="3462" y="1910"/>
                    <a:pt x="3462" y="1970"/>
                  </a:cubicBezTo>
                  <a:cubicBezTo>
                    <a:pt x="3502" y="2786"/>
                    <a:pt x="3283" y="3641"/>
                    <a:pt x="3621" y="4437"/>
                  </a:cubicBezTo>
                  <a:cubicBezTo>
                    <a:pt x="3820" y="4099"/>
                    <a:pt x="3760" y="3780"/>
                    <a:pt x="3681" y="3442"/>
                  </a:cubicBezTo>
                  <a:cubicBezTo>
                    <a:pt x="3820" y="2467"/>
                    <a:pt x="3800" y="1473"/>
                    <a:pt x="3820" y="498"/>
                  </a:cubicBezTo>
                  <a:cubicBezTo>
                    <a:pt x="3820" y="299"/>
                    <a:pt x="3700" y="180"/>
                    <a:pt x="3601" y="60"/>
                  </a:cubicBezTo>
                  <a:cubicBezTo>
                    <a:pt x="3601" y="21"/>
                    <a:pt x="3581" y="21"/>
                    <a:pt x="35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1650875" y="1392400"/>
              <a:ext cx="111925" cy="22500"/>
            </a:xfrm>
            <a:custGeom>
              <a:avLst/>
              <a:gdLst/>
              <a:ahLst/>
              <a:cxnLst/>
              <a:rect l="l" t="t" r="r" b="b"/>
              <a:pathLst>
                <a:path w="4477" h="900" extrusionOk="0">
                  <a:moveTo>
                    <a:pt x="1314" y="0"/>
                  </a:moveTo>
                  <a:cubicBezTo>
                    <a:pt x="1274" y="0"/>
                    <a:pt x="1254" y="0"/>
                    <a:pt x="1194" y="60"/>
                  </a:cubicBezTo>
                  <a:cubicBezTo>
                    <a:pt x="1155" y="60"/>
                    <a:pt x="1075" y="40"/>
                    <a:pt x="1015" y="40"/>
                  </a:cubicBezTo>
                  <a:cubicBezTo>
                    <a:pt x="797" y="40"/>
                    <a:pt x="558" y="60"/>
                    <a:pt x="319" y="60"/>
                  </a:cubicBezTo>
                  <a:cubicBezTo>
                    <a:pt x="220" y="259"/>
                    <a:pt x="41" y="398"/>
                    <a:pt x="1" y="557"/>
                  </a:cubicBezTo>
                  <a:cubicBezTo>
                    <a:pt x="153" y="671"/>
                    <a:pt x="319" y="699"/>
                    <a:pt x="492" y="699"/>
                  </a:cubicBezTo>
                  <a:cubicBezTo>
                    <a:pt x="655" y="699"/>
                    <a:pt x="824" y="674"/>
                    <a:pt x="995" y="674"/>
                  </a:cubicBezTo>
                  <a:cubicBezTo>
                    <a:pt x="1021" y="674"/>
                    <a:pt x="1048" y="675"/>
                    <a:pt x="1075" y="676"/>
                  </a:cubicBezTo>
                  <a:cubicBezTo>
                    <a:pt x="1095" y="676"/>
                    <a:pt x="1115" y="656"/>
                    <a:pt x="1135" y="637"/>
                  </a:cubicBezTo>
                  <a:cubicBezTo>
                    <a:pt x="1115" y="577"/>
                    <a:pt x="1115" y="557"/>
                    <a:pt x="1115" y="537"/>
                  </a:cubicBezTo>
                  <a:cubicBezTo>
                    <a:pt x="1095" y="477"/>
                    <a:pt x="1075" y="418"/>
                    <a:pt x="1015" y="378"/>
                  </a:cubicBezTo>
                  <a:cubicBezTo>
                    <a:pt x="995" y="318"/>
                    <a:pt x="936" y="298"/>
                    <a:pt x="896" y="279"/>
                  </a:cubicBezTo>
                  <a:cubicBezTo>
                    <a:pt x="896" y="227"/>
                    <a:pt x="874" y="209"/>
                    <a:pt x="858" y="203"/>
                  </a:cubicBezTo>
                  <a:lnTo>
                    <a:pt x="858" y="203"/>
                  </a:lnTo>
                  <a:cubicBezTo>
                    <a:pt x="867" y="203"/>
                    <a:pt x="879" y="202"/>
                    <a:pt x="896" y="199"/>
                  </a:cubicBezTo>
                  <a:cubicBezTo>
                    <a:pt x="896" y="199"/>
                    <a:pt x="936" y="298"/>
                    <a:pt x="995" y="318"/>
                  </a:cubicBezTo>
                  <a:cubicBezTo>
                    <a:pt x="1075" y="398"/>
                    <a:pt x="1115" y="477"/>
                    <a:pt x="1135" y="557"/>
                  </a:cubicBezTo>
                  <a:cubicBezTo>
                    <a:pt x="1135" y="597"/>
                    <a:pt x="1175" y="656"/>
                    <a:pt x="1214" y="696"/>
                  </a:cubicBezTo>
                  <a:cubicBezTo>
                    <a:pt x="2109" y="848"/>
                    <a:pt x="2989" y="900"/>
                    <a:pt x="3880" y="900"/>
                  </a:cubicBezTo>
                  <a:cubicBezTo>
                    <a:pt x="4039" y="900"/>
                    <a:pt x="4198" y="898"/>
                    <a:pt x="4357" y="895"/>
                  </a:cubicBezTo>
                  <a:cubicBezTo>
                    <a:pt x="4477" y="656"/>
                    <a:pt x="4298" y="537"/>
                    <a:pt x="4178" y="378"/>
                  </a:cubicBezTo>
                  <a:cubicBezTo>
                    <a:pt x="3979" y="239"/>
                    <a:pt x="3721" y="259"/>
                    <a:pt x="3482" y="199"/>
                  </a:cubicBezTo>
                  <a:cubicBezTo>
                    <a:pt x="3393" y="139"/>
                    <a:pt x="3303" y="109"/>
                    <a:pt x="3216" y="109"/>
                  </a:cubicBezTo>
                  <a:cubicBezTo>
                    <a:pt x="3129" y="109"/>
                    <a:pt x="3044" y="139"/>
                    <a:pt x="2965" y="199"/>
                  </a:cubicBezTo>
                  <a:lnTo>
                    <a:pt x="2786" y="199"/>
                  </a:lnTo>
                  <a:cubicBezTo>
                    <a:pt x="2633" y="129"/>
                    <a:pt x="2477" y="110"/>
                    <a:pt x="2323" y="110"/>
                  </a:cubicBezTo>
                  <a:cubicBezTo>
                    <a:pt x="2140" y="110"/>
                    <a:pt x="1959" y="136"/>
                    <a:pt x="1782" y="136"/>
                  </a:cubicBezTo>
                  <a:cubicBezTo>
                    <a:pt x="1642" y="136"/>
                    <a:pt x="1505" y="119"/>
                    <a:pt x="1373" y="60"/>
                  </a:cubicBezTo>
                  <a:lnTo>
                    <a:pt x="1314"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1879650" y="1415750"/>
              <a:ext cx="130825" cy="22425"/>
            </a:xfrm>
            <a:custGeom>
              <a:avLst/>
              <a:gdLst/>
              <a:ahLst/>
              <a:cxnLst/>
              <a:rect l="l" t="t" r="r" b="b"/>
              <a:pathLst>
                <a:path w="5233" h="897" extrusionOk="0">
                  <a:moveTo>
                    <a:pt x="717" y="1"/>
                  </a:moveTo>
                  <a:cubicBezTo>
                    <a:pt x="631" y="143"/>
                    <a:pt x="506" y="163"/>
                    <a:pt x="375" y="163"/>
                  </a:cubicBezTo>
                  <a:cubicBezTo>
                    <a:pt x="323" y="163"/>
                    <a:pt x="270" y="160"/>
                    <a:pt x="219" y="160"/>
                  </a:cubicBezTo>
                  <a:cubicBezTo>
                    <a:pt x="120" y="160"/>
                    <a:pt x="60" y="240"/>
                    <a:pt x="0" y="339"/>
                  </a:cubicBezTo>
                  <a:lnTo>
                    <a:pt x="0" y="478"/>
                  </a:lnTo>
                  <a:cubicBezTo>
                    <a:pt x="745" y="614"/>
                    <a:pt x="1490" y="706"/>
                    <a:pt x="2222" y="706"/>
                  </a:cubicBezTo>
                  <a:cubicBezTo>
                    <a:pt x="2351" y="706"/>
                    <a:pt x="2479" y="703"/>
                    <a:pt x="2606" y="697"/>
                  </a:cubicBezTo>
                  <a:cubicBezTo>
                    <a:pt x="3382" y="797"/>
                    <a:pt x="4158" y="697"/>
                    <a:pt x="4894" y="896"/>
                  </a:cubicBezTo>
                  <a:cubicBezTo>
                    <a:pt x="5232" y="439"/>
                    <a:pt x="5153" y="240"/>
                    <a:pt x="4576" y="240"/>
                  </a:cubicBezTo>
                  <a:cubicBezTo>
                    <a:pt x="4367" y="240"/>
                    <a:pt x="4158" y="260"/>
                    <a:pt x="3952" y="260"/>
                  </a:cubicBezTo>
                  <a:cubicBezTo>
                    <a:pt x="3745" y="260"/>
                    <a:pt x="3541" y="240"/>
                    <a:pt x="3342" y="160"/>
                  </a:cubicBezTo>
                  <a:cubicBezTo>
                    <a:pt x="2828" y="32"/>
                    <a:pt x="2314" y="20"/>
                    <a:pt x="1801" y="20"/>
                  </a:cubicBezTo>
                  <a:cubicBezTo>
                    <a:pt x="1684" y="20"/>
                    <a:pt x="1567" y="20"/>
                    <a:pt x="1451" y="20"/>
                  </a:cubicBezTo>
                  <a:cubicBezTo>
                    <a:pt x="1206" y="20"/>
                    <a:pt x="961" y="18"/>
                    <a:pt x="7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1804050" y="1585350"/>
              <a:ext cx="86075" cy="22450"/>
            </a:xfrm>
            <a:custGeom>
              <a:avLst/>
              <a:gdLst/>
              <a:ahLst/>
              <a:cxnLst/>
              <a:rect l="l" t="t" r="r" b="b"/>
              <a:pathLst>
                <a:path w="3443" h="898" extrusionOk="0">
                  <a:moveTo>
                    <a:pt x="120" y="0"/>
                  </a:moveTo>
                  <a:cubicBezTo>
                    <a:pt x="21" y="100"/>
                    <a:pt x="1" y="219"/>
                    <a:pt x="60" y="319"/>
                  </a:cubicBezTo>
                  <a:cubicBezTo>
                    <a:pt x="120" y="438"/>
                    <a:pt x="220" y="518"/>
                    <a:pt x="319" y="597"/>
                  </a:cubicBezTo>
                  <a:cubicBezTo>
                    <a:pt x="637" y="796"/>
                    <a:pt x="1035" y="736"/>
                    <a:pt x="1393" y="836"/>
                  </a:cubicBezTo>
                  <a:cubicBezTo>
                    <a:pt x="1685" y="889"/>
                    <a:pt x="1968" y="898"/>
                    <a:pt x="2260" y="898"/>
                  </a:cubicBezTo>
                  <a:cubicBezTo>
                    <a:pt x="2406" y="898"/>
                    <a:pt x="2554" y="896"/>
                    <a:pt x="2706" y="896"/>
                  </a:cubicBezTo>
                  <a:cubicBezTo>
                    <a:pt x="2826" y="896"/>
                    <a:pt x="2985" y="856"/>
                    <a:pt x="3104" y="816"/>
                  </a:cubicBezTo>
                  <a:cubicBezTo>
                    <a:pt x="3184" y="796"/>
                    <a:pt x="3243" y="717"/>
                    <a:pt x="3303" y="637"/>
                  </a:cubicBezTo>
                  <a:cubicBezTo>
                    <a:pt x="3442" y="498"/>
                    <a:pt x="2686" y="518"/>
                    <a:pt x="3223" y="299"/>
                  </a:cubicBezTo>
                  <a:cubicBezTo>
                    <a:pt x="3343" y="199"/>
                    <a:pt x="3383" y="100"/>
                    <a:pt x="32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1880150" y="1600400"/>
              <a:ext cx="144250" cy="23275"/>
            </a:xfrm>
            <a:custGeom>
              <a:avLst/>
              <a:gdLst/>
              <a:ahLst/>
              <a:cxnLst/>
              <a:rect l="l" t="t" r="r" b="b"/>
              <a:pathLst>
                <a:path w="5770" h="931" extrusionOk="0">
                  <a:moveTo>
                    <a:pt x="3999" y="0"/>
                  </a:moveTo>
                  <a:cubicBezTo>
                    <a:pt x="3939" y="0"/>
                    <a:pt x="3879" y="25"/>
                    <a:pt x="3820" y="75"/>
                  </a:cubicBezTo>
                  <a:cubicBezTo>
                    <a:pt x="3541" y="75"/>
                    <a:pt x="3243" y="95"/>
                    <a:pt x="2964" y="95"/>
                  </a:cubicBezTo>
                  <a:cubicBezTo>
                    <a:pt x="2049" y="75"/>
                    <a:pt x="1154" y="75"/>
                    <a:pt x="239" y="35"/>
                  </a:cubicBezTo>
                  <a:cubicBezTo>
                    <a:pt x="160" y="75"/>
                    <a:pt x="80" y="75"/>
                    <a:pt x="0" y="95"/>
                  </a:cubicBezTo>
                  <a:cubicBezTo>
                    <a:pt x="0" y="313"/>
                    <a:pt x="160" y="373"/>
                    <a:pt x="299" y="393"/>
                  </a:cubicBezTo>
                  <a:cubicBezTo>
                    <a:pt x="677" y="453"/>
                    <a:pt x="1094" y="353"/>
                    <a:pt x="1393" y="711"/>
                  </a:cubicBezTo>
                  <a:lnTo>
                    <a:pt x="1751" y="711"/>
                  </a:lnTo>
                  <a:cubicBezTo>
                    <a:pt x="1831" y="652"/>
                    <a:pt x="1850" y="612"/>
                    <a:pt x="1850" y="512"/>
                  </a:cubicBezTo>
                  <a:cubicBezTo>
                    <a:pt x="1850" y="493"/>
                    <a:pt x="1831" y="433"/>
                    <a:pt x="1831" y="433"/>
                  </a:cubicBezTo>
                  <a:lnTo>
                    <a:pt x="1870" y="433"/>
                  </a:lnTo>
                  <a:cubicBezTo>
                    <a:pt x="1930" y="433"/>
                    <a:pt x="2029" y="433"/>
                    <a:pt x="2089" y="413"/>
                  </a:cubicBezTo>
                  <a:cubicBezTo>
                    <a:pt x="2149" y="413"/>
                    <a:pt x="2228" y="393"/>
                    <a:pt x="2268" y="393"/>
                  </a:cubicBezTo>
                  <a:cubicBezTo>
                    <a:pt x="2301" y="380"/>
                    <a:pt x="2332" y="375"/>
                    <a:pt x="2362" y="375"/>
                  </a:cubicBezTo>
                  <a:cubicBezTo>
                    <a:pt x="2423" y="375"/>
                    <a:pt x="2480" y="393"/>
                    <a:pt x="2547" y="393"/>
                  </a:cubicBezTo>
                  <a:cubicBezTo>
                    <a:pt x="2626" y="413"/>
                    <a:pt x="2726" y="453"/>
                    <a:pt x="2785" y="493"/>
                  </a:cubicBezTo>
                  <a:cubicBezTo>
                    <a:pt x="2845" y="512"/>
                    <a:pt x="2925" y="532"/>
                    <a:pt x="2964" y="552"/>
                  </a:cubicBezTo>
                  <a:cubicBezTo>
                    <a:pt x="3143" y="592"/>
                    <a:pt x="3283" y="632"/>
                    <a:pt x="3462" y="632"/>
                  </a:cubicBezTo>
                  <a:cubicBezTo>
                    <a:pt x="3541" y="612"/>
                    <a:pt x="3621" y="592"/>
                    <a:pt x="3661" y="532"/>
                  </a:cubicBezTo>
                  <a:cubicBezTo>
                    <a:pt x="3712" y="507"/>
                    <a:pt x="3770" y="499"/>
                    <a:pt x="3831" y="499"/>
                  </a:cubicBezTo>
                  <a:cubicBezTo>
                    <a:pt x="3913" y="499"/>
                    <a:pt x="3999" y="512"/>
                    <a:pt x="4078" y="512"/>
                  </a:cubicBezTo>
                  <a:cubicBezTo>
                    <a:pt x="4108" y="522"/>
                    <a:pt x="4143" y="527"/>
                    <a:pt x="4178" y="527"/>
                  </a:cubicBezTo>
                  <a:cubicBezTo>
                    <a:pt x="4213" y="527"/>
                    <a:pt x="4247" y="522"/>
                    <a:pt x="4277" y="512"/>
                  </a:cubicBezTo>
                  <a:cubicBezTo>
                    <a:pt x="4337" y="493"/>
                    <a:pt x="4417" y="493"/>
                    <a:pt x="4456" y="473"/>
                  </a:cubicBezTo>
                  <a:lnTo>
                    <a:pt x="4635" y="473"/>
                  </a:lnTo>
                  <a:cubicBezTo>
                    <a:pt x="4715" y="493"/>
                    <a:pt x="4755" y="493"/>
                    <a:pt x="4814" y="493"/>
                  </a:cubicBezTo>
                  <a:lnTo>
                    <a:pt x="4874" y="512"/>
                  </a:lnTo>
                  <a:lnTo>
                    <a:pt x="4854" y="592"/>
                  </a:lnTo>
                  <a:cubicBezTo>
                    <a:pt x="4974" y="791"/>
                    <a:pt x="5212" y="831"/>
                    <a:pt x="5371" y="930"/>
                  </a:cubicBezTo>
                  <a:cubicBezTo>
                    <a:pt x="5451" y="890"/>
                    <a:pt x="5471" y="791"/>
                    <a:pt x="5471" y="691"/>
                  </a:cubicBezTo>
                  <a:cubicBezTo>
                    <a:pt x="5471" y="612"/>
                    <a:pt x="5451" y="572"/>
                    <a:pt x="5411" y="512"/>
                  </a:cubicBezTo>
                  <a:cubicBezTo>
                    <a:pt x="5422" y="475"/>
                    <a:pt x="5436" y="462"/>
                    <a:pt x="5451" y="462"/>
                  </a:cubicBezTo>
                  <a:cubicBezTo>
                    <a:pt x="5484" y="462"/>
                    <a:pt x="5523" y="524"/>
                    <a:pt x="5552" y="524"/>
                  </a:cubicBezTo>
                  <a:cubicBezTo>
                    <a:pt x="5559" y="524"/>
                    <a:pt x="5565" y="521"/>
                    <a:pt x="5570" y="512"/>
                  </a:cubicBezTo>
                  <a:cubicBezTo>
                    <a:pt x="5670" y="493"/>
                    <a:pt x="5769" y="433"/>
                    <a:pt x="5769" y="313"/>
                  </a:cubicBezTo>
                  <a:cubicBezTo>
                    <a:pt x="5741" y="242"/>
                    <a:pt x="5692" y="182"/>
                    <a:pt x="5623" y="182"/>
                  </a:cubicBezTo>
                  <a:cubicBezTo>
                    <a:pt x="5596" y="182"/>
                    <a:pt x="5565" y="191"/>
                    <a:pt x="5531" y="214"/>
                  </a:cubicBezTo>
                  <a:cubicBezTo>
                    <a:pt x="5309" y="98"/>
                    <a:pt x="5071" y="77"/>
                    <a:pt x="4827" y="77"/>
                  </a:cubicBezTo>
                  <a:cubicBezTo>
                    <a:pt x="4690" y="77"/>
                    <a:pt x="4551" y="84"/>
                    <a:pt x="4413" y="84"/>
                  </a:cubicBezTo>
                  <a:cubicBezTo>
                    <a:pt x="4334" y="84"/>
                    <a:pt x="4256" y="82"/>
                    <a:pt x="4178" y="75"/>
                  </a:cubicBezTo>
                  <a:cubicBezTo>
                    <a:pt x="4118" y="25"/>
                    <a:pt x="4059" y="0"/>
                    <a:pt x="39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1307250" y="1419675"/>
              <a:ext cx="100475" cy="17225"/>
            </a:xfrm>
            <a:custGeom>
              <a:avLst/>
              <a:gdLst/>
              <a:ahLst/>
              <a:cxnLst/>
              <a:rect l="l" t="t" r="r" b="b"/>
              <a:pathLst>
                <a:path w="4019" h="689" extrusionOk="0">
                  <a:moveTo>
                    <a:pt x="397" y="1"/>
                  </a:moveTo>
                  <a:cubicBezTo>
                    <a:pt x="249" y="1"/>
                    <a:pt x="91" y="99"/>
                    <a:pt x="0" y="282"/>
                  </a:cubicBezTo>
                  <a:cubicBezTo>
                    <a:pt x="597" y="361"/>
                    <a:pt x="1194" y="381"/>
                    <a:pt x="1770" y="540"/>
                  </a:cubicBezTo>
                  <a:cubicBezTo>
                    <a:pt x="2226" y="658"/>
                    <a:pt x="2693" y="689"/>
                    <a:pt x="3162" y="689"/>
                  </a:cubicBezTo>
                  <a:cubicBezTo>
                    <a:pt x="3328" y="689"/>
                    <a:pt x="3494" y="685"/>
                    <a:pt x="3660" y="679"/>
                  </a:cubicBezTo>
                  <a:cubicBezTo>
                    <a:pt x="3680" y="381"/>
                    <a:pt x="3461" y="481"/>
                    <a:pt x="3282" y="441"/>
                  </a:cubicBezTo>
                  <a:lnTo>
                    <a:pt x="3051" y="441"/>
                  </a:lnTo>
                  <a:cubicBezTo>
                    <a:pt x="3110" y="435"/>
                    <a:pt x="3171" y="431"/>
                    <a:pt x="3234" y="431"/>
                  </a:cubicBezTo>
                  <a:cubicBezTo>
                    <a:pt x="3283" y="431"/>
                    <a:pt x="3333" y="434"/>
                    <a:pt x="3382" y="441"/>
                  </a:cubicBezTo>
                  <a:cubicBezTo>
                    <a:pt x="3496" y="441"/>
                    <a:pt x="3621" y="473"/>
                    <a:pt x="3737" y="473"/>
                  </a:cubicBezTo>
                  <a:cubicBezTo>
                    <a:pt x="3843" y="473"/>
                    <a:pt x="3942" y="446"/>
                    <a:pt x="4018" y="341"/>
                  </a:cubicBezTo>
                  <a:cubicBezTo>
                    <a:pt x="2865" y="63"/>
                    <a:pt x="1631" y="162"/>
                    <a:pt x="438" y="3"/>
                  </a:cubicBezTo>
                  <a:cubicBezTo>
                    <a:pt x="424" y="1"/>
                    <a:pt x="411" y="1"/>
                    <a:pt x="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1645425" y="1464000"/>
              <a:ext cx="79075" cy="48775"/>
            </a:xfrm>
            <a:custGeom>
              <a:avLst/>
              <a:gdLst/>
              <a:ahLst/>
              <a:cxnLst/>
              <a:rect l="l" t="t" r="r" b="b"/>
              <a:pathLst>
                <a:path w="3163" h="1951" extrusionOk="0">
                  <a:moveTo>
                    <a:pt x="915" y="1"/>
                  </a:moveTo>
                  <a:cubicBezTo>
                    <a:pt x="836" y="145"/>
                    <a:pt x="740" y="238"/>
                    <a:pt x="615" y="238"/>
                  </a:cubicBezTo>
                  <a:cubicBezTo>
                    <a:pt x="550" y="238"/>
                    <a:pt x="479" y="214"/>
                    <a:pt x="398" y="160"/>
                  </a:cubicBezTo>
                  <a:lnTo>
                    <a:pt x="298" y="160"/>
                  </a:lnTo>
                  <a:cubicBezTo>
                    <a:pt x="199" y="180"/>
                    <a:pt x="119" y="200"/>
                    <a:pt x="40" y="279"/>
                  </a:cubicBezTo>
                  <a:cubicBezTo>
                    <a:pt x="20" y="299"/>
                    <a:pt x="20" y="319"/>
                    <a:pt x="0" y="359"/>
                  </a:cubicBezTo>
                  <a:cubicBezTo>
                    <a:pt x="183" y="485"/>
                    <a:pt x="386" y="538"/>
                    <a:pt x="582" y="538"/>
                  </a:cubicBezTo>
                  <a:cubicBezTo>
                    <a:pt x="727" y="538"/>
                    <a:pt x="868" y="509"/>
                    <a:pt x="995" y="458"/>
                  </a:cubicBezTo>
                  <a:cubicBezTo>
                    <a:pt x="1302" y="325"/>
                    <a:pt x="1604" y="281"/>
                    <a:pt x="1906" y="281"/>
                  </a:cubicBezTo>
                  <a:cubicBezTo>
                    <a:pt x="2191" y="281"/>
                    <a:pt x="2476" y="320"/>
                    <a:pt x="2765" y="359"/>
                  </a:cubicBezTo>
                  <a:cubicBezTo>
                    <a:pt x="2904" y="816"/>
                    <a:pt x="2725" y="1274"/>
                    <a:pt x="2666" y="1711"/>
                  </a:cubicBezTo>
                  <a:cubicBezTo>
                    <a:pt x="2705" y="1791"/>
                    <a:pt x="2725" y="1890"/>
                    <a:pt x="2865" y="1950"/>
                  </a:cubicBezTo>
                  <a:cubicBezTo>
                    <a:pt x="3064" y="1473"/>
                    <a:pt x="2964" y="955"/>
                    <a:pt x="3163" y="498"/>
                  </a:cubicBezTo>
                  <a:cubicBezTo>
                    <a:pt x="3064" y="379"/>
                    <a:pt x="3163" y="160"/>
                    <a:pt x="3004" y="20"/>
                  </a:cubicBezTo>
                  <a:cubicBezTo>
                    <a:pt x="2586" y="20"/>
                    <a:pt x="2168" y="1"/>
                    <a:pt x="1731" y="1"/>
                  </a:cubicBezTo>
                  <a:cubicBezTo>
                    <a:pt x="1558" y="1"/>
                    <a:pt x="1377" y="98"/>
                    <a:pt x="1193" y="98"/>
                  </a:cubicBezTo>
                  <a:cubicBezTo>
                    <a:pt x="1101" y="98"/>
                    <a:pt x="1008" y="74"/>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1406200" y="1462025"/>
              <a:ext cx="14950" cy="106450"/>
            </a:xfrm>
            <a:custGeom>
              <a:avLst/>
              <a:gdLst/>
              <a:ahLst/>
              <a:cxnLst/>
              <a:rect l="l" t="t" r="r" b="b"/>
              <a:pathLst>
                <a:path w="598" h="4258" extrusionOk="0">
                  <a:moveTo>
                    <a:pt x="299" y="0"/>
                  </a:moveTo>
                  <a:cubicBezTo>
                    <a:pt x="259" y="40"/>
                    <a:pt x="219" y="40"/>
                    <a:pt x="200" y="60"/>
                  </a:cubicBezTo>
                  <a:cubicBezTo>
                    <a:pt x="259" y="1174"/>
                    <a:pt x="219" y="2327"/>
                    <a:pt x="60" y="3441"/>
                  </a:cubicBezTo>
                  <a:cubicBezTo>
                    <a:pt x="40" y="3720"/>
                    <a:pt x="1" y="4018"/>
                    <a:pt x="200" y="4257"/>
                  </a:cubicBezTo>
                  <a:cubicBezTo>
                    <a:pt x="319" y="4237"/>
                    <a:pt x="339" y="4138"/>
                    <a:pt x="399" y="4058"/>
                  </a:cubicBezTo>
                  <a:cubicBezTo>
                    <a:pt x="438" y="2785"/>
                    <a:pt x="518" y="1492"/>
                    <a:pt x="597" y="239"/>
                  </a:cubicBezTo>
                  <a:cubicBezTo>
                    <a:pt x="518" y="159"/>
                    <a:pt x="458" y="99"/>
                    <a:pt x="399" y="60"/>
                  </a:cubicBezTo>
                  <a:cubicBezTo>
                    <a:pt x="339" y="60"/>
                    <a:pt x="319" y="4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1827425" y="1444500"/>
              <a:ext cx="76125" cy="23625"/>
            </a:xfrm>
            <a:custGeom>
              <a:avLst/>
              <a:gdLst/>
              <a:ahLst/>
              <a:cxnLst/>
              <a:rect l="l" t="t" r="r" b="b"/>
              <a:pathLst>
                <a:path w="3045" h="945" extrusionOk="0">
                  <a:moveTo>
                    <a:pt x="2844" y="1"/>
                  </a:moveTo>
                  <a:cubicBezTo>
                    <a:pt x="2788" y="1"/>
                    <a:pt x="2722" y="23"/>
                    <a:pt x="2646" y="64"/>
                  </a:cubicBezTo>
                  <a:cubicBezTo>
                    <a:pt x="2610" y="77"/>
                    <a:pt x="2566" y="126"/>
                    <a:pt x="2533" y="126"/>
                  </a:cubicBezTo>
                  <a:cubicBezTo>
                    <a:pt x="2512" y="126"/>
                    <a:pt x="2495" y="106"/>
                    <a:pt x="2487" y="45"/>
                  </a:cubicBezTo>
                  <a:cubicBezTo>
                    <a:pt x="1672" y="45"/>
                    <a:pt x="856" y="64"/>
                    <a:pt x="21" y="64"/>
                  </a:cubicBezTo>
                  <a:cubicBezTo>
                    <a:pt x="21" y="104"/>
                    <a:pt x="1" y="144"/>
                    <a:pt x="1" y="184"/>
                  </a:cubicBezTo>
                  <a:cubicBezTo>
                    <a:pt x="138" y="466"/>
                    <a:pt x="315" y="542"/>
                    <a:pt x="507" y="542"/>
                  </a:cubicBezTo>
                  <a:cubicBezTo>
                    <a:pt x="734" y="542"/>
                    <a:pt x="981" y="437"/>
                    <a:pt x="1208" y="437"/>
                  </a:cubicBezTo>
                  <a:cubicBezTo>
                    <a:pt x="1237" y="437"/>
                    <a:pt x="1266" y="439"/>
                    <a:pt x="1294" y="442"/>
                  </a:cubicBezTo>
                  <a:lnTo>
                    <a:pt x="2587" y="442"/>
                  </a:lnTo>
                  <a:cubicBezTo>
                    <a:pt x="2870" y="461"/>
                    <a:pt x="2581" y="944"/>
                    <a:pt x="2922" y="944"/>
                  </a:cubicBezTo>
                  <a:cubicBezTo>
                    <a:pt x="2941" y="944"/>
                    <a:pt x="2962" y="943"/>
                    <a:pt x="2985" y="940"/>
                  </a:cubicBezTo>
                  <a:cubicBezTo>
                    <a:pt x="3005" y="701"/>
                    <a:pt x="3044" y="482"/>
                    <a:pt x="3044" y="263"/>
                  </a:cubicBezTo>
                  <a:cubicBezTo>
                    <a:pt x="3018" y="81"/>
                    <a:pt x="2950" y="1"/>
                    <a:pt x="28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1762775" y="1447525"/>
              <a:ext cx="97000" cy="12675"/>
            </a:xfrm>
            <a:custGeom>
              <a:avLst/>
              <a:gdLst/>
              <a:ahLst/>
              <a:cxnLst/>
              <a:rect l="l" t="t" r="r" b="b"/>
              <a:pathLst>
                <a:path w="3880" h="507" extrusionOk="0">
                  <a:moveTo>
                    <a:pt x="194" y="0"/>
                  </a:moveTo>
                  <a:cubicBezTo>
                    <a:pt x="65" y="0"/>
                    <a:pt x="1" y="122"/>
                    <a:pt x="1" y="282"/>
                  </a:cubicBezTo>
                  <a:cubicBezTo>
                    <a:pt x="569" y="448"/>
                    <a:pt x="1136" y="506"/>
                    <a:pt x="1704" y="506"/>
                  </a:cubicBezTo>
                  <a:cubicBezTo>
                    <a:pt x="2429" y="506"/>
                    <a:pt x="3155" y="411"/>
                    <a:pt x="3880" y="321"/>
                  </a:cubicBezTo>
                  <a:cubicBezTo>
                    <a:pt x="3797" y="294"/>
                    <a:pt x="3711" y="285"/>
                    <a:pt x="3624" y="285"/>
                  </a:cubicBezTo>
                  <a:cubicBezTo>
                    <a:pt x="3467" y="285"/>
                    <a:pt x="3306" y="313"/>
                    <a:pt x="3149" y="313"/>
                  </a:cubicBezTo>
                  <a:cubicBezTo>
                    <a:pt x="2950" y="313"/>
                    <a:pt x="2756" y="268"/>
                    <a:pt x="2587" y="63"/>
                  </a:cubicBezTo>
                  <a:cubicBezTo>
                    <a:pt x="2547" y="63"/>
                    <a:pt x="2487" y="63"/>
                    <a:pt x="2448" y="122"/>
                  </a:cubicBezTo>
                  <a:cubicBezTo>
                    <a:pt x="2275" y="199"/>
                    <a:pt x="2108" y="230"/>
                    <a:pt x="1940" y="230"/>
                  </a:cubicBezTo>
                  <a:cubicBezTo>
                    <a:pt x="1760" y="230"/>
                    <a:pt x="1579" y="194"/>
                    <a:pt x="1393" y="142"/>
                  </a:cubicBezTo>
                  <a:cubicBezTo>
                    <a:pt x="1055" y="43"/>
                    <a:pt x="677" y="142"/>
                    <a:pt x="299" y="23"/>
                  </a:cubicBezTo>
                  <a:cubicBezTo>
                    <a:pt x="260" y="7"/>
                    <a:pt x="225" y="0"/>
                    <a:pt x="1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1617575" y="1390375"/>
              <a:ext cx="45775" cy="16450"/>
            </a:xfrm>
            <a:custGeom>
              <a:avLst/>
              <a:gdLst/>
              <a:ahLst/>
              <a:cxnLst/>
              <a:rect l="l" t="t" r="r" b="b"/>
              <a:pathLst>
                <a:path w="1831" h="658" extrusionOk="0">
                  <a:moveTo>
                    <a:pt x="636" y="1"/>
                  </a:moveTo>
                  <a:cubicBezTo>
                    <a:pt x="524" y="1"/>
                    <a:pt x="411" y="22"/>
                    <a:pt x="298" y="81"/>
                  </a:cubicBezTo>
                  <a:cubicBezTo>
                    <a:pt x="219" y="81"/>
                    <a:pt x="159" y="121"/>
                    <a:pt x="100" y="121"/>
                  </a:cubicBezTo>
                  <a:cubicBezTo>
                    <a:pt x="0" y="340"/>
                    <a:pt x="159" y="479"/>
                    <a:pt x="259" y="638"/>
                  </a:cubicBezTo>
                  <a:cubicBezTo>
                    <a:pt x="617" y="638"/>
                    <a:pt x="935" y="658"/>
                    <a:pt x="1293" y="658"/>
                  </a:cubicBezTo>
                  <a:cubicBezTo>
                    <a:pt x="1830" y="578"/>
                    <a:pt x="1830" y="578"/>
                    <a:pt x="1651" y="141"/>
                  </a:cubicBezTo>
                  <a:lnTo>
                    <a:pt x="1651" y="141"/>
                  </a:lnTo>
                  <a:cubicBezTo>
                    <a:pt x="1608" y="149"/>
                    <a:pt x="1565" y="152"/>
                    <a:pt x="1522" y="152"/>
                  </a:cubicBezTo>
                  <a:cubicBezTo>
                    <a:pt x="1232" y="152"/>
                    <a:pt x="935"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1428075" y="1428450"/>
              <a:ext cx="64200" cy="9900"/>
            </a:xfrm>
            <a:custGeom>
              <a:avLst/>
              <a:gdLst/>
              <a:ahLst/>
              <a:cxnLst/>
              <a:rect l="l" t="t" r="r" b="b"/>
              <a:pathLst>
                <a:path w="2568" h="396" extrusionOk="0">
                  <a:moveTo>
                    <a:pt x="620" y="0"/>
                  </a:moveTo>
                  <a:cubicBezTo>
                    <a:pt x="540" y="0"/>
                    <a:pt x="459" y="3"/>
                    <a:pt x="379" y="10"/>
                  </a:cubicBezTo>
                  <a:cubicBezTo>
                    <a:pt x="260" y="130"/>
                    <a:pt x="41" y="149"/>
                    <a:pt x="1" y="388"/>
                  </a:cubicBezTo>
                  <a:cubicBezTo>
                    <a:pt x="317" y="366"/>
                    <a:pt x="634" y="350"/>
                    <a:pt x="950" y="350"/>
                  </a:cubicBezTo>
                  <a:cubicBezTo>
                    <a:pt x="1211" y="350"/>
                    <a:pt x="1471" y="361"/>
                    <a:pt x="1732" y="388"/>
                  </a:cubicBezTo>
                  <a:cubicBezTo>
                    <a:pt x="1796" y="393"/>
                    <a:pt x="1860" y="396"/>
                    <a:pt x="1922" y="396"/>
                  </a:cubicBezTo>
                  <a:cubicBezTo>
                    <a:pt x="2110" y="396"/>
                    <a:pt x="2289" y="373"/>
                    <a:pt x="2468" y="328"/>
                  </a:cubicBezTo>
                  <a:cubicBezTo>
                    <a:pt x="2567" y="229"/>
                    <a:pt x="2567" y="130"/>
                    <a:pt x="2468" y="30"/>
                  </a:cubicBezTo>
                  <a:cubicBezTo>
                    <a:pt x="2288" y="71"/>
                    <a:pt x="2108" y="86"/>
                    <a:pt x="1928" y="86"/>
                  </a:cubicBezTo>
                  <a:cubicBezTo>
                    <a:pt x="1492" y="86"/>
                    <a:pt x="1056"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1897550" y="1496150"/>
              <a:ext cx="15950" cy="78775"/>
            </a:xfrm>
            <a:custGeom>
              <a:avLst/>
              <a:gdLst/>
              <a:ahLst/>
              <a:cxnLst/>
              <a:rect l="l" t="t" r="r" b="b"/>
              <a:pathLst>
                <a:path w="638" h="3151" extrusionOk="0">
                  <a:moveTo>
                    <a:pt x="101" y="0"/>
                  </a:moveTo>
                  <a:cubicBezTo>
                    <a:pt x="68" y="0"/>
                    <a:pt x="45" y="23"/>
                    <a:pt x="1" y="67"/>
                  </a:cubicBezTo>
                  <a:cubicBezTo>
                    <a:pt x="1" y="923"/>
                    <a:pt x="40" y="1778"/>
                    <a:pt x="40" y="2653"/>
                  </a:cubicBezTo>
                  <a:cubicBezTo>
                    <a:pt x="180" y="2793"/>
                    <a:pt x="180" y="2992"/>
                    <a:pt x="200" y="3151"/>
                  </a:cubicBezTo>
                  <a:cubicBezTo>
                    <a:pt x="637" y="3091"/>
                    <a:pt x="379" y="2852"/>
                    <a:pt x="379" y="2653"/>
                  </a:cubicBezTo>
                  <a:cubicBezTo>
                    <a:pt x="339" y="1778"/>
                    <a:pt x="259" y="923"/>
                    <a:pt x="180" y="67"/>
                  </a:cubicBezTo>
                  <a:lnTo>
                    <a:pt x="140" y="8"/>
                  </a:lnTo>
                  <a:cubicBezTo>
                    <a:pt x="125" y="3"/>
                    <a:pt x="113" y="0"/>
                    <a:pt x="1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1583250" y="1459525"/>
              <a:ext cx="45775" cy="14350"/>
            </a:xfrm>
            <a:custGeom>
              <a:avLst/>
              <a:gdLst/>
              <a:ahLst/>
              <a:cxnLst/>
              <a:rect l="l" t="t" r="r" b="b"/>
              <a:pathLst>
                <a:path w="1831" h="574" extrusionOk="0">
                  <a:moveTo>
                    <a:pt x="418" y="1"/>
                  </a:moveTo>
                  <a:cubicBezTo>
                    <a:pt x="219" y="40"/>
                    <a:pt x="0" y="60"/>
                    <a:pt x="0" y="299"/>
                  </a:cubicBezTo>
                  <a:cubicBezTo>
                    <a:pt x="0" y="478"/>
                    <a:pt x="124" y="500"/>
                    <a:pt x="261" y="500"/>
                  </a:cubicBezTo>
                  <a:cubicBezTo>
                    <a:pt x="306" y="500"/>
                    <a:pt x="354" y="498"/>
                    <a:pt x="398" y="498"/>
                  </a:cubicBezTo>
                  <a:cubicBezTo>
                    <a:pt x="691" y="498"/>
                    <a:pt x="995" y="573"/>
                    <a:pt x="1302" y="573"/>
                  </a:cubicBezTo>
                  <a:cubicBezTo>
                    <a:pt x="1412" y="573"/>
                    <a:pt x="1522" y="564"/>
                    <a:pt x="1632" y="538"/>
                  </a:cubicBezTo>
                  <a:cubicBezTo>
                    <a:pt x="1731" y="498"/>
                    <a:pt x="1811" y="438"/>
                    <a:pt x="1831" y="339"/>
                  </a:cubicBezTo>
                  <a:cubicBezTo>
                    <a:pt x="1751" y="211"/>
                    <a:pt x="1621" y="199"/>
                    <a:pt x="1490" y="199"/>
                  </a:cubicBezTo>
                  <a:cubicBezTo>
                    <a:pt x="1457" y="199"/>
                    <a:pt x="1425" y="199"/>
                    <a:pt x="1393" y="199"/>
                  </a:cubicBezTo>
                  <a:cubicBezTo>
                    <a:pt x="1303" y="199"/>
                    <a:pt x="1216" y="202"/>
                    <a:pt x="1132" y="202"/>
                  </a:cubicBezTo>
                  <a:cubicBezTo>
                    <a:pt x="877" y="202"/>
                    <a:pt x="642" y="18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1945800" y="1430250"/>
              <a:ext cx="57200" cy="8950"/>
            </a:xfrm>
            <a:custGeom>
              <a:avLst/>
              <a:gdLst/>
              <a:ahLst/>
              <a:cxnLst/>
              <a:rect l="l" t="t" r="r" b="b"/>
              <a:pathLst>
                <a:path w="2288" h="358" extrusionOk="0">
                  <a:moveTo>
                    <a:pt x="1164" y="0"/>
                  </a:moveTo>
                  <a:cubicBezTo>
                    <a:pt x="774" y="0"/>
                    <a:pt x="385" y="77"/>
                    <a:pt x="0" y="117"/>
                  </a:cubicBezTo>
                  <a:cubicBezTo>
                    <a:pt x="20" y="157"/>
                    <a:pt x="20" y="217"/>
                    <a:pt x="60" y="256"/>
                  </a:cubicBezTo>
                  <a:cubicBezTo>
                    <a:pt x="612" y="256"/>
                    <a:pt x="1164" y="357"/>
                    <a:pt x="1724" y="357"/>
                  </a:cubicBezTo>
                  <a:cubicBezTo>
                    <a:pt x="1911" y="357"/>
                    <a:pt x="2099" y="346"/>
                    <a:pt x="2288" y="316"/>
                  </a:cubicBezTo>
                  <a:cubicBezTo>
                    <a:pt x="1916" y="72"/>
                    <a:pt x="1540" y="0"/>
                    <a:pt x="11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1272925" y="1446175"/>
              <a:ext cx="37325" cy="13125"/>
            </a:xfrm>
            <a:custGeom>
              <a:avLst/>
              <a:gdLst/>
              <a:ahLst/>
              <a:cxnLst/>
              <a:rect l="l" t="t" r="r" b="b"/>
              <a:pathLst>
                <a:path w="1493" h="525" extrusionOk="0">
                  <a:moveTo>
                    <a:pt x="1191" y="0"/>
                  </a:moveTo>
                  <a:cubicBezTo>
                    <a:pt x="823" y="0"/>
                    <a:pt x="212" y="234"/>
                    <a:pt x="0" y="495"/>
                  </a:cubicBezTo>
                  <a:cubicBezTo>
                    <a:pt x="60" y="495"/>
                    <a:pt x="100" y="515"/>
                    <a:pt x="160" y="515"/>
                  </a:cubicBezTo>
                  <a:cubicBezTo>
                    <a:pt x="195" y="513"/>
                    <a:pt x="232" y="512"/>
                    <a:pt x="268" y="512"/>
                  </a:cubicBezTo>
                  <a:cubicBezTo>
                    <a:pt x="414" y="512"/>
                    <a:pt x="565" y="525"/>
                    <a:pt x="717" y="525"/>
                  </a:cubicBezTo>
                  <a:cubicBezTo>
                    <a:pt x="906" y="525"/>
                    <a:pt x="1095" y="505"/>
                    <a:pt x="1274" y="415"/>
                  </a:cubicBezTo>
                  <a:cubicBezTo>
                    <a:pt x="1373" y="395"/>
                    <a:pt x="1492" y="316"/>
                    <a:pt x="1472" y="176"/>
                  </a:cubicBezTo>
                  <a:cubicBezTo>
                    <a:pt x="1472" y="117"/>
                    <a:pt x="1453" y="77"/>
                    <a:pt x="1393" y="37"/>
                  </a:cubicBezTo>
                  <a:cubicBezTo>
                    <a:pt x="1342" y="12"/>
                    <a:pt x="1273" y="0"/>
                    <a:pt x="11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1387800" y="1428200"/>
              <a:ext cx="49750" cy="9975"/>
            </a:xfrm>
            <a:custGeom>
              <a:avLst/>
              <a:gdLst/>
              <a:ahLst/>
              <a:cxnLst/>
              <a:rect l="l" t="t" r="r" b="b"/>
              <a:pathLst>
                <a:path w="1990" h="399" extrusionOk="0">
                  <a:moveTo>
                    <a:pt x="776" y="0"/>
                  </a:moveTo>
                  <a:cubicBezTo>
                    <a:pt x="558" y="0"/>
                    <a:pt x="299" y="20"/>
                    <a:pt x="60" y="20"/>
                  </a:cubicBezTo>
                  <a:cubicBezTo>
                    <a:pt x="1" y="60"/>
                    <a:pt x="1" y="120"/>
                    <a:pt x="60" y="159"/>
                  </a:cubicBezTo>
                  <a:cubicBezTo>
                    <a:pt x="200" y="199"/>
                    <a:pt x="359" y="219"/>
                    <a:pt x="438" y="338"/>
                  </a:cubicBezTo>
                  <a:cubicBezTo>
                    <a:pt x="836" y="358"/>
                    <a:pt x="1234" y="358"/>
                    <a:pt x="1632" y="398"/>
                  </a:cubicBezTo>
                  <a:cubicBezTo>
                    <a:pt x="1791" y="319"/>
                    <a:pt x="1950" y="219"/>
                    <a:pt x="1990" y="20"/>
                  </a:cubicBezTo>
                  <a:cubicBezTo>
                    <a:pt x="1592" y="0"/>
                    <a:pt x="1194" y="0"/>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1363925" y="1449450"/>
              <a:ext cx="53750" cy="14075"/>
            </a:xfrm>
            <a:custGeom>
              <a:avLst/>
              <a:gdLst/>
              <a:ahLst/>
              <a:cxnLst/>
              <a:rect l="l" t="t" r="r" b="b"/>
              <a:pathLst>
                <a:path w="2150" h="563" extrusionOk="0">
                  <a:moveTo>
                    <a:pt x="400" y="0"/>
                  </a:moveTo>
                  <a:cubicBezTo>
                    <a:pt x="219" y="0"/>
                    <a:pt x="57" y="82"/>
                    <a:pt x="1" y="384"/>
                  </a:cubicBezTo>
                  <a:cubicBezTo>
                    <a:pt x="289" y="375"/>
                    <a:pt x="581" y="345"/>
                    <a:pt x="869" y="345"/>
                  </a:cubicBezTo>
                  <a:cubicBezTo>
                    <a:pt x="1219" y="345"/>
                    <a:pt x="1564" y="388"/>
                    <a:pt x="1891" y="563"/>
                  </a:cubicBezTo>
                  <a:lnTo>
                    <a:pt x="1930" y="563"/>
                  </a:lnTo>
                  <a:cubicBezTo>
                    <a:pt x="2010" y="463"/>
                    <a:pt x="2149" y="384"/>
                    <a:pt x="2090" y="244"/>
                  </a:cubicBezTo>
                  <a:cubicBezTo>
                    <a:pt x="1652" y="185"/>
                    <a:pt x="1234" y="205"/>
                    <a:pt x="816" y="85"/>
                  </a:cubicBezTo>
                  <a:cubicBezTo>
                    <a:pt x="694" y="50"/>
                    <a:pt x="541" y="0"/>
                    <a:pt x="4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1517100" y="1425200"/>
              <a:ext cx="32350" cy="11625"/>
            </a:xfrm>
            <a:custGeom>
              <a:avLst/>
              <a:gdLst/>
              <a:ahLst/>
              <a:cxnLst/>
              <a:rect l="l" t="t" r="r" b="b"/>
              <a:pathLst>
                <a:path w="1294" h="465" extrusionOk="0">
                  <a:moveTo>
                    <a:pt x="905" y="0"/>
                  </a:moveTo>
                  <a:cubicBezTo>
                    <a:pt x="697" y="0"/>
                    <a:pt x="495" y="141"/>
                    <a:pt x="277" y="141"/>
                  </a:cubicBezTo>
                  <a:cubicBezTo>
                    <a:pt x="232" y="141"/>
                    <a:pt x="187" y="135"/>
                    <a:pt x="140" y="120"/>
                  </a:cubicBezTo>
                  <a:cubicBezTo>
                    <a:pt x="41" y="240"/>
                    <a:pt x="1" y="359"/>
                    <a:pt x="100" y="458"/>
                  </a:cubicBezTo>
                  <a:cubicBezTo>
                    <a:pt x="192" y="418"/>
                    <a:pt x="284" y="405"/>
                    <a:pt x="376" y="405"/>
                  </a:cubicBezTo>
                  <a:cubicBezTo>
                    <a:pt x="568" y="405"/>
                    <a:pt x="758" y="464"/>
                    <a:pt x="941" y="464"/>
                  </a:cubicBezTo>
                  <a:cubicBezTo>
                    <a:pt x="973" y="464"/>
                    <a:pt x="1004" y="463"/>
                    <a:pt x="1035" y="458"/>
                  </a:cubicBezTo>
                  <a:cubicBezTo>
                    <a:pt x="1135" y="439"/>
                    <a:pt x="1254" y="439"/>
                    <a:pt x="1274" y="279"/>
                  </a:cubicBezTo>
                  <a:cubicBezTo>
                    <a:pt x="1294" y="120"/>
                    <a:pt x="1154" y="41"/>
                    <a:pt x="1035" y="21"/>
                  </a:cubicBezTo>
                  <a:cubicBezTo>
                    <a:pt x="991" y="6"/>
                    <a:pt x="948"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1559375" y="1425900"/>
              <a:ext cx="28875" cy="11850"/>
            </a:xfrm>
            <a:custGeom>
              <a:avLst/>
              <a:gdLst/>
              <a:ahLst/>
              <a:cxnLst/>
              <a:rect l="l" t="t" r="r" b="b"/>
              <a:pathLst>
                <a:path w="1155" h="474" extrusionOk="0">
                  <a:moveTo>
                    <a:pt x="443" y="0"/>
                  </a:moveTo>
                  <a:cubicBezTo>
                    <a:pt x="307" y="0"/>
                    <a:pt x="174" y="28"/>
                    <a:pt x="40" y="72"/>
                  </a:cubicBezTo>
                  <a:cubicBezTo>
                    <a:pt x="1" y="72"/>
                    <a:pt x="1" y="291"/>
                    <a:pt x="40" y="311"/>
                  </a:cubicBezTo>
                  <a:cubicBezTo>
                    <a:pt x="199" y="423"/>
                    <a:pt x="352" y="473"/>
                    <a:pt x="518" y="473"/>
                  </a:cubicBezTo>
                  <a:cubicBezTo>
                    <a:pt x="707" y="473"/>
                    <a:pt x="911" y="408"/>
                    <a:pt x="1154" y="291"/>
                  </a:cubicBezTo>
                  <a:cubicBezTo>
                    <a:pt x="905" y="79"/>
                    <a:pt x="671" y="0"/>
                    <a:pt x="4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1969175" y="1550525"/>
              <a:ext cx="15425" cy="51750"/>
            </a:xfrm>
            <a:custGeom>
              <a:avLst/>
              <a:gdLst/>
              <a:ahLst/>
              <a:cxnLst/>
              <a:rect l="l" t="t" r="r" b="b"/>
              <a:pathLst>
                <a:path w="617" h="2070" extrusionOk="0">
                  <a:moveTo>
                    <a:pt x="120" y="1"/>
                  </a:moveTo>
                  <a:lnTo>
                    <a:pt x="120" y="1"/>
                  </a:lnTo>
                  <a:cubicBezTo>
                    <a:pt x="0" y="637"/>
                    <a:pt x="378" y="1274"/>
                    <a:pt x="259" y="1911"/>
                  </a:cubicBezTo>
                  <a:lnTo>
                    <a:pt x="259" y="1990"/>
                  </a:lnTo>
                  <a:lnTo>
                    <a:pt x="259" y="2070"/>
                  </a:lnTo>
                  <a:lnTo>
                    <a:pt x="617" y="2070"/>
                  </a:lnTo>
                  <a:cubicBezTo>
                    <a:pt x="478" y="1612"/>
                    <a:pt x="478" y="1135"/>
                    <a:pt x="458" y="677"/>
                  </a:cubicBezTo>
                  <a:cubicBezTo>
                    <a:pt x="199" y="518"/>
                    <a:pt x="597"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1892075" y="1455550"/>
              <a:ext cx="9975" cy="42800"/>
            </a:xfrm>
            <a:custGeom>
              <a:avLst/>
              <a:gdLst/>
              <a:ahLst/>
              <a:cxnLst/>
              <a:rect l="l" t="t" r="r" b="b"/>
              <a:pathLst>
                <a:path w="399" h="1712" extrusionOk="0">
                  <a:moveTo>
                    <a:pt x="1" y="0"/>
                  </a:moveTo>
                  <a:lnTo>
                    <a:pt x="220" y="1711"/>
                  </a:lnTo>
                  <a:lnTo>
                    <a:pt x="399" y="1711"/>
                  </a:lnTo>
                  <a:lnTo>
                    <a:pt x="399" y="498"/>
                  </a:lnTo>
                  <a:cubicBezTo>
                    <a:pt x="180" y="378"/>
                    <a:pt x="299"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1320175" y="1447000"/>
              <a:ext cx="22400" cy="12175"/>
            </a:xfrm>
            <a:custGeom>
              <a:avLst/>
              <a:gdLst/>
              <a:ahLst/>
              <a:cxnLst/>
              <a:rect l="l" t="t" r="r" b="b"/>
              <a:pathLst>
                <a:path w="896" h="487" extrusionOk="0">
                  <a:moveTo>
                    <a:pt x="419" y="1"/>
                  </a:moveTo>
                  <a:cubicBezTo>
                    <a:pt x="295" y="1"/>
                    <a:pt x="170" y="105"/>
                    <a:pt x="0" y="303"/>
                  </a:cubicBezTo>
                  <a:cubicBezTo>
                    <a:pt x="120" y="362"/>
                    <a:pt x="219" y="442"/>
                    <a:pt x="358" y="482"/>
                  </a:cubicBezTo>
                  <a:cubicBezTo>
                    <a:pt x="383" y="479"/>
                    <a:pt x="408" y="478"/>
                    <a:pt x="433" y="478"/>
                  </a:cubicBezTo>
                  <a:cubicBezTo>
                    <a:pt x="507" y="478"/>
                    <a:pt x="580" y="487"/>
                    <a:pt x="649" y="487"/>
                  </a:cubicBezTo>
                  <a:cubicBezTo>
                    <a:pt x="741" y="487"/>
                    <a:pt x="826" y="472"/>
                    <a:pt x="895" y="402"/>
                  </a:cubicBezTo>
                  <a:cubicBezTo>
                    <a:pt x="696" y="130"/>
                    <a:pt x="558" y="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1624025" y="1464000"/>
              <a:ext cx="31350" cy="13025"/>
            </a:xfrm>
            <a:custGeom>
              <a:avLst/>
              <a:gdLst/>
              <a:ahLst/>
              <a:cxnLst/>
              <a:rect l="l" t="t" r="r" b="b"/>
              <a:pathLst>
                <a:path w="1254" h="521" extrusionOk="0">
                  <a:moveTo>
                    <a:pt x="919" y="0"/>
                  </a:moveTo>
                  <a:cubicBezTo>
                    <a:pt x="696" y="0"/>
                    <a:pt x="476" y="162"/>
                    <a:pt x="249" y="162"/>
                  </a:cubicBezTo>
                  <a:cubicBezTo>
                    <a:pt x="233" y="162"/>
                    <a:pt x="216" y="162"/>
                    <a:pt x="200" y="160"/>
                  </a:cubicBezTo>
                  <a:lnTo>
                    <a:pt x="1" y="359"/>
                  </a:lnTo>
                  <a:cubicBezTo>
                    <a:pt x="112" y="478"/>
                    <a:pt x="226" y="521"/>
                    <a:pt x="341" y="521"/>
                  </a:cubicBezTo>
                  <a:cubicBezTo>
                    <a:pt x="514" y="521"/>
                    <a:pt x="689" y="423"/>
                    <a:pt x="856" y="339"/>
                  </a:cubicBezTo>
                  <a:lnTo>
                    <a:pt x="896" y="299"/>
                  </a:lnTo>
                  <a:cubicBezTo>
                    <a:pt x="995" y="219"/>
                    <a:pt x="1095" y="259"/>
                    <a:pt x="1174" y="180"/>
                  </a:cubicBezTo>
                  <a:lnTo>
                    <a:pt x="1254" y="160"/>
                  </a:lnTo>
                  <a:cubicBezTo>
                    <a:pt x="1141" y="40"/>
                    <a:pt x="1029" y="0"/>
                    <a:pt x="9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1754825" y="1400700"/>
              <a:ext cx="27250" cy="15825"/>
            </a:xfrm>
            <a:custGeom>
              <a:avLst/>
              <a:gdLst/>
              <a:ahLst/>
              <a:cxnLst/>
              <a:rect l="l" t="t" r="r" b="b"/>
              <a:pathLst>
                <a:path w="1090" h="633" extrusionOk="0">
                  <a:moveTo>
                    <a:pt x="663" y="0"/>
                  </a:moveTo>
                  <a:cubicBezTo>
                    <a:pt x="615" y="0"/>
                    <a:pt x="568" y="12"/>
                    <a:pt x="518" y="46"/>
                  </a:cubicBezTo>
                  <a:cubicBezTo>
                    <a:pt x="455" y="98"/>
                    <a:pt x="398" y="128"/>
                    <a:pt x="341" y="128"/>
                  </a:cubicBezTo>
                  <a:cubicBezTo>
                    <a:pt x="289" y="128"/>
                    <a:pt x="236" y="103"/>
                    <a:pt x="179" y="46"/>
                  </a:cubicBezTo>
                  <a:cubicBezTo>
                    <a:pt x="120" y="66"/>
                    <a:pt x="40" y="66"/>
                    <a:pt x="0" y="66"/>
                  </a:cubicBezTo>
                  <a:cubicBezTo>
                    <a:pt x="80" y="245"/>
                    <a:pt x="120" y="424"/>
                    <a:pt x="179" y="603"/>
                  </a:cubicBezTo>
                  <a:cubicBezTo>
                    <a:pt x="199" y="623"/>
                    <a:pt x="229" y="633"/>
                    <a:pt x="262" y="633"/>
                  </a:cubicBezTo>
                  <a:cubicBezTo>
                    <a:pt x="294" y="633"/>
                    <a:pt x="329" y="623"/>
                    <a:pt x="359" y="603"/>
                  </a:cubicBezTo>
                  <a:cubicBezTo>
                    <a:pt x="378" y="613"/>
                    <a:pt x="398" y="618"/>
                    <a:pt x="421" y="618"/>
                  </a:cubicBezTo>
                  <a:cubicBezTo>
                    <a:pt x="443" y="618"/>
                    <a:pt x="468" y="613"/>
                    <a:pt x="498" y="603"/>
                  </a:cubicBezTo>
                  <a:cubicBezTo>
                    <a:pt x="527" y="529"/>
                    <a:pt x="579" y="488"/>
                    <a:pt x="636" y="488"/>
                  </a:cubicBezTo>
                  <a:cubicBezTo>
                    <a:pt x="656" y="488"/>
                    <a:pt x="676" y="493"/>
                    <a:pt x="697" y="504"/>
                  </a:cubicBezTo>
                  <a:cubicBezTo>
                    <a:pt x="796" y="528"/>
                    <a:pt x="872" y="541"/>
                    <a:pt x="926" y="541"/>
                  </a:cubicBezTo>
                  <a:cubicBezTo>
                    <a:pt x="1090" y="541"/>
                    <a:pt x="1060" y="429"/>
                    <a:pt x="896" y="205"/>
                  </a:cubicBezTo>
                  <a:cubicBezTo>
                    <a:pt x="876" y="165"/>
                    <a:pt x="876" y="106"/>
                    <a:pt x="876" y="46"/>
                  </a:cubicBezTo>
                  <a:cubicBezTo>
                    <a:pt x="795" y="23"/>
                    <a:pt x="728" y="0"/>
                    <a:pt x="66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1769750" y="1580525"/>
              <a:ext cx="24875" cy="15350"/>
            </a:xfrm>
            <a:custGeom>
              <a:avLst/>
              <a:gdLst/>
              <a:ahLst/>
              <a:cxnLst/>
              <a:rect l="l" t="t" r="r" b="b"/>
              <a:pathLst>
                <a:path w="995" h="614" extrusionOk="0">
                  <a:moveTo>
                    <a:pt x="196" y="1"/>
                  </a:moveTo>
                  <a:cubicBezTo>
                    <a:pt x="124" y="1"/>
                    <a:pt x="57" y="17"/>
                    <a:pt x="0" y="74"/>
                  </a:cubicBezTo>
                  <a:cubicBezTo>
                    <a:pt x="20" y="333"/>
                    <a:pt x="279" y="392"/>
                    <a:pt x="438" y="512"/>
                  </a:cubicBezTo>
                  <a:cubicBezTo>
                    <a:pt x="524" y="584"/>
                    <a:pt x="597" y="614"/>
                    <a:pt x="663" y="614"/>
                  </a:cubicBezTo>
                  <a:cubicBezTo>
                    <a:pt x="780" y="614"/>
                    <a:pt x="873" y="519"/>
                    <a:pt x="975" y="392"/>
                  </a:cubicBezTo>
                  <a:cubicBezTo>
                    <a:pt x="995" y="313"/>
                    <a:pt x="995" y="233"/>
                    <a:pt x="975" y="174"/>
                  </a:cubicBezTo>
                  <a:cubicBezTo>
                    <a:pt x="816" y="114"/>
                    <a:pt x="696" y="74"/>
                    <a:pt x="577" y="14"/>
                  </a:cubicBezTo>
                  <a:cubicBezTo>
                    <a:pt x="546" y="25"/>
                    <a:pt x="513" y="28"/>
                    <a:pt x="479" y="28"/>
                  </a:cubicBezTo>
                  <a:cubicBezTo>
                    <a:pt x="388" y="28"/>
                    <a:pt x="288"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1489750" y="1427800"/>
              <a:ext cx="28875" cy="8875"/>
            </a:xfrm>
            <a:custGeom>
              <a:avLst/>
              <a:gdLst/>
              <a:ahLst/>
              <a:cxnLst/>
              <a:rect l="l" t="t" r="r" b="b"/>
              <a:pathLst>
                <a:path w="1155" h="355" extrusionOk="0">
                  <a:moveTo>
                    <a:pt x="354" y="1"/>
                  </a:moveTo>
                  <a:cubicBezTo>
                    <a:pt x="237" y="1"/>
                    <a:pt x="120" y="10"/>
                    <a:pt x="1" y="36"/>
                  </a:cubicBezTo>
                  <a:lnTo>
                    <a:pt x="1" y="354"/>
                  </a:lnTo>
                  <a:cubicBezTo>
                    <a:pt x="359" y="354"/>
                    <a:pt x="697" y="354"/>
                    <a:pt x="1055" y="335"/>
                  </a:cubicBezTo>
                  <a:cubicBezTo>
                    <a:pt x="1154" y="235"/>
                    <a:pt x="1135" y="136"/>
                    <a:pt x="1055" y="36"/>
                  </a:cubicBezTo>
                  <a:cubicBezTo>
                    <a:pt x="816" y="36"/>
                    <a:pt x="586" y="1"/>
                    <a:pt x="35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1686200" y="1423625"/>
              <a:ext cx="33825" cy="13550"/>
            </a:xfrm>
            <a:custGeom>
              <a:avLst/>
              <a:gdLst/>
              <a:ahLst/>
              <a:cxnLst/>
              <a:rect l="l" t="t" r="r" b="b"/>
              <a:pathLst>
                <a:path w="1353" h="542" extrusionOk="0">
                  <a:moveTo>
                    <a:pt x="592" y="1"/>
                  </a:moveTo>
                  <a:cubicBezTo>
                    <a:pt x="561" y="1"/>
                    <a:pt x="529" y="2"/>
                    <a:pt x="498" y="4"/>
                  </a:cubicBezTo>
                  <a:cubicBezTo>
                    <a:pt x="438" y="144"/>
                    <a:pt x="299" y="183"/>
                    <a:pt x="159" y="183"/>
                  </a:cubicBezTo>
                  <a:cubicBezTo>
                    <a:pt x="0" y="382"/>
                    <a:pt x="199" y="422"/>
                    <a:pt x="299" y="521"/>
                  </a:cubicBezTo>
                  <a:cubicBezTo>
                    <a:pt x="481" y="473"/>
                    <a:pt x="655" y="365"/>
                    <a:pt x="831" y="365"/>
                  </a:cubicBezTo>
                  <a:cubicBezTo>
                    <a:pt x="944" y="365"/>
                    <a:pt x="1057" y="409"/>
                    <a:pt x="1174" y="541"/>
                  </a:cubicBezTo>
                  <a:cubicBezTo>
                    <a:pt x="1293" y="442"/>
                    <a:pt x="1353" y="323"/>
                    <a:pt x="1234" y="203"/>
                  </a:cubicBezTo>
                  <a:cubicBezTo>
                    <a:pt x="1024" y="64"/>
                    <a:pt x="815" y="1"/>
                    <a:pt x="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1655850" y="1424775"/>
              <a:ext cx="31375" cy="12400"/>
            </a:xfrm>
            <a:custGeom>
              <a:avLst/>
              <a:gdLst/>
              <a:ahLst/>
              <a:cxnLst/>
              <a:rect l="l" t="t" r="r" b="b"/>
              <a:pathLst>
                <a:path w="1255" h="496" extrusionOk="0">
                  <a:moveTo>
                    <a:pt x="719" y="0"/>
                  </a:moveTo>
                  <a:cubicBezTo>
                    <a:pt x="576" y="0"/>
                    <a:pt x="435" y="50"/>
                    <a:pt x="299" y="157"/>
                  </a:cubicBezTo>
                  <a:cubicBezTo>
                    <a:pt x="1" y="396"/>
                    <a:pt x="279" y="456"/>
                    <a:pt x="478" y="495"/>
                  </a:cubicBezTo>
                  <a:cubicBezTo>
                    <a:pt x="576" y="365"/>
                    <a:pt x="691" y="336"/>
                    <a:pt x="818" y="336"/>
                  </a:cubicBezTo>
                  <a:cubicBezTo>
                    <a:pt x="924" y="336"/>
                    <a:pt x="1037" y="356"/>
                    <a:pt x="1155" y="356"/>
                  </a:cubicBezTo>
                  <a:cubicBezTo>
                    <a:pt x="1254" y="277"/>
                    <a:pt x="1254" y="237"/>
                    <a:pt x="1174" y="157"/>
                  </a:cubicBezTo>
                  <a:cubicBezTo>
                    <a:pt x="1022" y="55"/>
                    <a:pt x="869" y="0"/>
                    <a:pt x="7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1503175" y="1535625"/>
              <a:ext cx="10475" cy="40800"/>
            </a:xfrm>
            <a:custGeom>
              <a:avLst/>
              <a:gdLst/>
              <a:ahLst/>
              <a:cxnLst/>
              <a:rect l="l" t="t" r="r" b="b"/>
              <a:pathLst>
                <a:path w="419" h="1632" extrusionOk="0">
                  <a:moveTo>
                    <a:pt x="200" y="0"/>
                  </a:moveTo>
                  <a:cubicBezTo>
                    <a:pt x="160" y="318"/>
                    <a:pt x="160" y="657"/>
                    <a:pt x="140" y="995"/>
                  </a:cubicBezTo>
                  <a:cubicBezTo>
                    <a:pt x="140" y="1174"/>
                    <a:pt x="1" y="1413"/>
                    <a:pt x="319" y="1631"/>
                  </a:cubicBezTo>
                  <a:cubicBezTo>
                    <a:pt x="418" y="1015"/>
                    <a:pt x="359" y="497"/>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1246075" y="1445250"/>
              <a:ext cx="15725" cy="9350"/>
            </a:xfrm>
            <a:custGeom>
              <a:avLst/>
              <a:gdLst/>
              <a:ahLst/>
              <a:cxnLst/>
              <a:rect l="l" t="t" r="r" b="b"/>
              <a:pathLst>
                <a:path w="629" h="374" extrusionOk="0">
                  <a:moveTo>
                    <a:pt x="368" y="1"/>
                  </a:moveTo>
                  <a:cubicBezTo>
                    <a:pt x="280" y="1"/>
                    <a:pt x="180" y="30"/>
                    <a:pt x="100" y="74"/>
                  </a:cubicBezTo>
                  <a:cubicBezTo>
                    <a:pt x="80" y="114"/>
                    <a:pt x="20" y="154"/>
                    <a:pt x="0" y="213"/>
                  </a:cubicBezTo>
                  <a:lnTo>
                    <a:pt x="179" y="373"/>
                  </a:lnTo>
                  <a:cubicBezTo>
                    <a:pt x="199" y="370"/>
                    <a:pt x="220" y="370"/>
                    <a:pt x="241" y="370"/>
                  </a:cubicBezTo>
                  <a:cubicBezTo>
                    <a:pt x="290" y="370"/>
                    <a:pt x="342" y="373"/>
                    <a:pt x="391" y="373"/>
                  </a:cubicBezTo>
                  <a:cubicBezTo>
                    <a:pt x="522" y="373"/>
                    <a:pt x="629" y="347"/>
                    <a:pt x="577" y="154"/>
                  </a:cubicBezTo>
                  <a:cubicBezTo>
                    <a:pt x="566" y="44"/>
                    <a:pt x="477" y="1"/>
                    <a:pt x="3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1412675" y="1454550"/>
              <a:ext cx="20900" cy="9975"/>
            </a:xfrm>
            <a:custGeom>
              <a:avLst/>
              <a:gdLst/>
              <a:ahLst/>
              <a:cxnLst/>
              <a:rect l="l" t="t" r="r" b="b"/>
              <a:pathLst>
                <a:path w="836" h="399" extrusionOk="0">
                  <a:moveTo>
                    <a:pt x="159" y="1"/>
                  </a:moveTo>
                  <a:cubicBezTo>
                    <a:pt x="100" y="140"/>
                    <a:pt x="60" y="239"/>
                    <a:pt x="0" y="339"/>
                  </a:cubicBezTo>
                  <a:cubicBezTo>
                    <a:pt x="60" y="359"/>
                    <a:pt x="80" y="359"/>
                    <a:pt x="140" y="359"/>
                  </a:cubicBezTo>
                  <a:cubicBezTo>
                    <a:pt x="358" y="299"/>
                    <a:pt x="657" y="398"/>
                    <a:pt x="836" y="160"/>
                  </a:cubicBezTo>
                  <a:lnTo>
                    <a:pt x="15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1902525" y="1562975"/>
              <a:ext cx="9475" cy="20125"/>
            </a:xfrm>
            <a:custGeom>
              <a:avLst/>
              <a:gdLst/>
              <a:ahLst/>
              <a:cxnLst/>
              <a:rect l="l" t="t" r="r" b="b"/>
              <a:pathLst>
                <a:path w="379" h="805" extrusionOk="0">
                  <a:moveTo>
                    <a:pt x="199" y="0"/>
                  </a:moveTo>
                  <a:lnTo>
                    <a:pt x="199" y="0"/>
                  </a:lnTo>
                  <a:cubicBezTo>
                    <a:pt x="160" y="179"/>
                    <a:pt x="239" y="378"/>
                    <a:pt x="40" y="498"/>
                  </a:cubicBezTo>
                  <a:cubicBezTo>
                    <a:pt x="1" y="617"/>
                    <a:pt x="1" y="736"/>
                    <a:pt x="160" y="796"/>
                  </a:cubicBezTo>
                  <a:cubicBezTo>
                    <a:pt x="178" y="802"/>
                    <a:pt x="195" y="805"/>
                    <a:pt x="210" y="805"/>
                  </a:cubicBezTo>
                  <a:cubicBezTo>
                    <a:pt x="296" y="805"/>
                    <a:pt x="342" y="718"/>
                    <a:pt x="359" y="617"/>
                  </a:cubicBezTo>
                  <a:cubicBezTo>
                    <a:pt x="379" y="398"/>
                    <a:pt x="379" y="17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1489750" y="1386775"/>
              <a:ext cx="13450" cy="12100"/>
            </a:xfrm>
            <a:custGeom>
              <a:avLst/>
              <a:gdLst/>
              <a:ahLst/>
              <a:cxnLst/>
              <a:rect l="l" t="t" r="r" b="b"/>
              <a:pathLst>
                <a:path w="538" h="484" extrusionOk="0">
                  <a:moveTo>
                    <a:pt x="177" y="0"/>
                  </a:moveTo>
                  <a:cubicBezTo>
                    <a:pt x="20" y="0"/>
                    <a:pt x="18" y="142"/>
                    <a:pt x="1" y="285"/>
                  </a:cubicBezTo>
                  <a:cubicBezTo>
                    <a:pt x="60" y="324"/>
                    <a:pt x="100" y="404"/>
                    <a:pt x="180" y="464"/>
                  </a:cubicBezTo>
                  <a:cubicBezTo>
                    <a:pt x="299" y="484"/>
                    <a:pt x="398" y="484"/>
                    <a:pt x="538" y="484"/>
                  </a:cubicBezTo>
                  <a:cubicBezTo>
                    <a:pt x="498" y="265"/>
                    <a:pt x="458" y="66"/>
                    <a:pt x="239" y="6"/>
                  </a:cubicBezTo>
                  <a:cubicBezTo>
                    <a:pt x="216" y="2"/>
                    <a:pt x="196"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1798100" y="1449050"/>
              <a:ext cx="26375" cy="5900"/>
            </a:xfrm>
            <a:custGeom>
              <a:avLst/>
              <a:gdLst/>
              <a:ahLst/>
              <a:cxnLst/>
              <a:rect l="l" t="t" r="r" b="b"/>
              <a:pathLst>
                <a:path w="1055" h="236" extrusionOk="0">
                  <a:moveTo>
                    <a:pt x="680" y="1"/>
                  </a:moveTo>
                  <a:cubicBezTo>
                    <a:pt x="454" y="1"/>
                    <a:pt x="231" y="23"/>
                    <a:pt x="0" y="61"/>
                  </a:cubicBezTo>
                  <a:cubicBezTo>
                    <a:pt x="172" y="176"/>
                    <a:pt x="340" y="236"/>
                    <a:pt x="507" y="236"/>
                  </a:cubicBezTo>
                  <a:cubicBezTo>
                    <a:pt x="688" y="236"/>
                    <a:pt x="868" y="166"/>
                    <a:pt x="1054" y="22"/>
                  </a:cubicBezTo>
                  <a:cubicBezTo>
                    <a:pt x="928" y="8"/>
                    <a:pt x="803" y="1"/>
                    <a:pt x="6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1757300" y="1454550"/>
              <a:ext cx="12475" cy="22400"/>
            </a:xfrm>
            <a:custGeom>
              <a:avLst/>
              <a:gdLst/>
              <a:ahLst/>
              <a:cxnLst/>
              <a:rect l="l" t="t" r="r" b="b"/>
              <a:pathLst>
                <a:path w="499" h="896" extrusionOk="0">
                  <a:moveTo>
                    <a:pt x="240" y="1"/>
                  </a:moveTo>
                  <a:cubicBezTo>
                    <a:pt x="200" y="1"/>
                    <a:pt x="120" y="1"/>
                    <a:pt x="61" y="60"/>
                  </a:cubicBezTo>
                  <a:cubicBezTo>
                    <a:pt x="1" y="339"/>
                    <a:pt x="21" y="637"/>
                    <a:pt x="61" y="896"/>
                  </a:cubicBezTo>
                  <a:cubicBezTo>
                    <a:pt x="498" y="856"/>
                    <a:pt x="260" y="558"/>
                    <a:pt x="260" y="339"/>
                  </a:cubicBezTo>
                  <a:cubicBezTo>
                    <a:pt x="260" y="200"/>
                    <a:pt x="240" y="10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1793125" y="1585350"/>
              <a:ext cx="13450" cy="10650"/>
            </a:xfrm>
            <a:custGeom>
              <a:avLst/>
              <a:gdLst/>
              <a:ahLst/>
              <a:cxnLst/>
              <a:rect l="l" t="t" r="r" b="b"/>
              <a:pathLst>
                <a:path w="538" h="426" extrusionOk="0">
                  <a:moveTo>
                    <a:pt x="0" y="0"/>
                  </a:moveTo>
                  <a:lnTo>
                    <a:pt x="0" y="179"/>
                  </a:lnTo>
                  <a:cubicBezTo>
                    <a:pt x="40" y="199"/>
                    <a:pt x="40" y="239"/>
                    <a:pt x="60" y="279"/>
                  </a:cubicBezTo>
                  <a:cubicBezTo>
                    <a:pt x="100" y="339"/>
                    <a:pt x="159" y="398"/>
                    <a:pt x="239" y="418"/>
                  </a:cubicBezTo>
                  <a:cubicBezTo>
                    <a:pt x="266" y="423"/>
                    <a:pt x="292" y="425"/>
                    <a:pt x="316" y="425"/>
                  </a:cubicBezTo>
                  <a:cubicBezTo>
                    <a:pt x="402" y="425"/>
                    <a:pt x="476" y="396"/>
                    <a:pt x="537" y="319"/>
                  </a:cubicBezTo>
                  <a:lnTo>
                    <a:pt x="537" y="20"/>
                  </a:lnTo>
                  <a:cubicBezTo>
                    <a:pt x="358" y="20"/>
                    <a:pt x="179"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1884125" y="1585025"/>
              <a:ext cx="10475" cy="8300"/>
            </a:xfrm>
            <a:custGeom>
              <a:avLst/>
              <a:gdLst/>
              <a:ahLst/>
              <a:cxnLst/>
              <a:rect l="l" t="t" r="r" b="b"/>
              <a:pathLst>
                <a:path w="419" h="332" extrusionOk="0">
                  <a:moveTo>
                    <a:pt x="262" y="1"/>
                  </a:moveTo>
                  <a:cubicBezTo>
                    <a:pt x="178" y="1"/>
                    <a:pt x="73" y="33"/>
                    <a:pt x="1" y="33"/>
                  </a:cubicBezTo>
                  <a:lnTo>
                    <a:pt x="1" y="332"/>
                  </a:lnTo>
                  <a:cubicBezTo>
                    <a:pt x="180" y="332"/>
                    <a:pt x="418" y="332"/>
                    <a:pt x="398" y="133"/>
                  </a:cubicBezTo>
                  <a:cubicBezTo>
                    <a:pt x="398" y="28"/>
                    <a:pt x="339" y="1"/>
                    <a:pt x="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1408700" y="1563475"/>
              <a:ext cx="8475" cy="15050"/>
            </a:xfrm>
            <a:custGeom>
              <a:avLst/>
              <a:gdLst/>
              <a:ahLst/>
              <a:cxnLst/>
              <a:rect l="l" t="t" r="r" b="b"/>
              <a:pathLst>
                <a:path w="339" h="602" extrusionOk="0">
                  <a:moveTo>
                    <a:pt x="299" y="0"/>
                  </a:moveTo>
                  <a:lnTo>
                    <a:pt x="100" y="199"/>
                  </a:lnTo>
                  <a:cubicBezTo>
                    <a:pt x="40" y="299"/>
                    <a:pt x="20" y="398"/>
                    <a:pt x="0" y="517"/>
                  </a:cubicBezTo>
                  <a:cubicBezTo>
                    <a:pt x="61" y="578"/>
                    <a:pt x="122" y="602"/>
                    <a:pt x="183" y="602"/>
                  </a:cubicBezTo>
                  <a:cubicBezTo>
                    <a:pt x="221" y="602"/>
                    <a:pt x="260" y="592"/>
                    <a:pt x="299" y="577"/>
                  </a:cubicBezTo>
                  <a:cubicBezTo>
                    <a:pt x="318" y="517"/>
                    <a:pt x="318" y="497"/>
                    <a:pt x="338" y="478"/>
                  </a:cubicBezTo>
                  <a:cubicBezTo>
                    <a:pt x="318" y="318"/>
                    <a:pt x="318" y="15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1611600" y="1393875"/>
              <a:ext cx="12450" cy="12950"/>
            </a:xfrm>
            <a:custGeom>
              <a:avLst/>
              <a:gdLst/>
              <a:ahLst/>
              <a:cxnLst/>
              <a:rect l="l" t="t" r="r" b="b"/>
              <a:pathLst>
                <a:path w="498" h="518" extrusionOk="0">
                  <a:moveTo>
                    <a:pt x="339" y="1"/>
                  </a:moveTo>
                  <a:cubicBezTo>
                    <a:pt x="0" y="180"/>
                    <a:pt x="299" y="339"/>
                    <a:pt x="339" y="518"/>
                  </a:cubicBezTo>
                  <a:lnTo>
                    <a:pt x="498" y="518"/>
                  </a:lnTo>
                  <a:cubicBezTo>
                    <a:pt x="458" y="339"/>
                    <a:pt x="378" y="18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1601150" y="1428700"/>
              <a:ext cx="12950" cy="6925"/>
            </a:xfrm>
            <a:custGeom>
              <a:avLst/>
              <a:gdLst/>
              <a:ahLst/>
              <a:cxnLst/>
              <a:rect l="l" t="t" r="r" b="b"/>
              <a:pathLst>
                <a:path w="518" h="277" extrusionOk="0">
                  <a:moveTo>
                    <a:pt x="40" y="0"/>
                  </a:moveTo>
                  <a:cubicBezTo>
                    <a:pt x="1" y="80"/>
                    <a:pt x="1" y="120"/>
                    <a:pt x="40" y="139"/>
                  </a:cubicBezTo>
                  <a:lnTo>
                    <a:pt x="200" y="219"/>
                  </a:lnTo>
                  <a:cubicBezTo>
                    <a:pt x="263" y="232"/>
                    <a:pt x="334" y="277"/>
                    <a:pt x="393" y="277"/>
                  </a:cubicBezTo>
                  <a:cubicBezTo>
                    <a:pt x="427" y="277"/>
                    <a:pt x="456" y="262"/>
                    <a:pt x="478" y="219"/>
                  </a:cubicBezTo>
                  <a:cubicBezTo>
                    <a:pt x="518" y="120"/>
                    <a:pt x="398" y="40"/>
                    <a:pt x="299" y="20"/>
                  </a:cubicBezTo>
                  <a:cubicBezTo>
                    <a:pt x="219" y="0"/>
                    <a:pt x="120"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1593700" y="1426700"/>
              <a:ext cx="8475" cy="7625"/>
            </a:xfrm>
            <a:custGeom>
              <a:avLst/>
              <a:gdLst/>
              <a:ahLst/>
              <a:cxnLst/>
              <a:rect l="l" t="t" r="r" b="b"/>
              <a:pathLst>
                <a:path w="339" h="305" extrusionOk="0">
                  <a:moveTo>
                    <a:pt x="100" y="1"/>
                  </a:moveTo>
                  <a:cubicBezTo>
                    <a:pt x="0" y="21"/>
                    <a:pt x="20" y="120"/>
                    <a:pt x="80" y="200"/>
                  </a:cubicBezTo>
                  <a:cubicBezTo>
                    <a:pt x="116" y="248"/>
                    <a:pt x="167" y="304"/>
                    <a:pt x="225" y="304"/>
                  </a:cubicBezTo>
                  <a:cubicBezTo>
                    <a:pt x="261" y="304"/>
                    <a:pt x="300" y="281"/>
                    <a:pt x="338" y="219"/>
                  </a:cubicBezTo>
                  <a:lnTo>
                    <a:pt x="338" y="80"/>
                  </a:lnTo>
                  <a:cubicBezTo>
                    <a:pt x="279" y="60"/>
                    <a:pt x="179"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1684700" y="1428700"/>
              <a:ext cx="8475" cy="8475"/>
            </a:xfrm>
            <a:custGeom>
              <a:avLst/>
              <a:gdLst/>
              <a:ahLst/>
              <a:cxnLst/>
              <a:rect l="l" t="t" r="r" b="b"/>
              <a:pathLst>
                <a:path w="339" h="339" extrusionOk="0">
                  <a:moveTo>
                    <a:pt x="180" y="0"/>
                  </a:moveTo>
                  <a:cubicBezTo>
                    <a:pt x="140" y="20"/>
                    <a:pt x="60" y="20"/>
                    <a:pt x="20" y="20"/>
                  </a:cubicBezTo>
                  <a:cubicBezTo>
                    <a:pt x="1" y="80"/>
                    <a:pt x="1" y="139"/>
                    <a:pt x="1" y="199"/>
                  </a:cubicBezTo>
                  <a:cubicBezTo>
                    <a:pt x="100" y="338"/>
                    <a:pt x="219" y="338"/>
                    <a:pt x="339" y="338"/>
                  </a:cubicBezTo>
                  <a:cubicBezTo>
                    <a:pt x="299" y="219"/>
                    <a:pt x="239" y="1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1887100" y="1445600"/>
              <a:ext cx="6500" cy="4050"/>
            </a:xfrm>
            <a:custGeom>
              <a:avLst/>
              <a:gdLst/>
              <a:ahLst/>
              <a:cxnLst/>
              <a:rect l="l" t="t" r="r" b="b"/>
              <a:pathLst>
                <a:path w="260" h="162" extrusionOk="0">
                  <a:moveTo>
                    <a:pt x="100" y="1"/>
                  </a:moveTo>
                  <a:cubicBezTo>
                    <a:pt x="80" y="40"/>
                    <a:pt x="21" y="60"/>
                    <a:pt x="1" y="120"/>
                  </a:cubicBezTo>
                  <a:cubicBezTo>
                    <a:pt x="36" y="149"/>
                    <a:pt x="67" y="161"/>
                    <a:pt x="96" y="161"/>
                  </a:cubicBezTo>
                  <a:cubicBezTo>
                    <a:pt x="165" y="161"/>
                    <a:pt x="217" y="91"/>
                    <a:pt x="259" y="20"/>
                  </a:cubicBezTo>
                  <a:cubicBezTo>
                    <a:pt x="200" y="1"/>
                    <a:pt x="18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1511150" y="1589825"/>
              <a:ext cx="9950" cy="6000"/>
            </a:xfrm>
            <a:custGeom>
              <a:avLst/>
              <a:gdLst/>
              <a:ahLst/>
              <a:cxnLst/>
              <a:rect l="l" t="t" r="r" b="b"/>
              <a:pathLst>
                <a:path w="398" h="240" extrusionOk="0">
                  <a:moveTo>
                    <a:pt x="338" y="0"/>
                  </a:moveTo>
                  <a:cubicBezTo>
                    <a:pt x="199" y="0"/>
                    <a:pt x="80" y="0"/>
                    <a:pt x="0" y="120"/>
                  </a:cubicBezTo>
                  <a:lnTo>
                    <a:pt x="40" y="160"/>
                  </a:lnTo>
                  <a:cubicBezTo>
                    <a:pt x="99" y="219"/>
                    <a:pt x="139" y="239"/>
                    <a:pt x="219" y="239"/>
                  </a:cubicBezTo>
                  <a:cubicBezTo>
                    <a:pt x="298" y="239"/>
                    <a:pt x="338" y="199"/>
                    <a:pt x="398" y="140"/>
                  </a:cubicBezTo>
                  <a:cubicBezTo>
                    <a:pt x="378" y="100"/>
                    <a:pt x="378" y="40"/>
                    <a:pt x="3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1516100" y="1427200"/>
              <a:ext cx="5000" cy="9475"/>
            </a:xfrm>
            <a:custGeom>
              <a:avLst/>
              <a:gdLst/>
              <a:ahLst/>
              <a:cxnLst/>
              <a:rect l="l" t="t" r="r" b="b"/>
              <a:pathLst>
                <a:path w="200" h="379" extrusionOk="0">
                  <a:moveTo>
                    <a:pt x="120" y="1"/>
                  </a:moveTo>
                  <a:cubicBezTo>
                    <a:pt x="81" y="1"/>
                    <a:pt x="21" y="1"/>
                    <a:pt x="1" y="60"/>
                  </a:cubicBezTo>
                  <a:lnTo>
                    <a:pt x="1" y="80"/>
                  </a:lnTo>
                  <a:lnTo>
                    <a:pt x="1" y="378"/>
                  </a:lnTo>
                  <a:lnTo>
                    <a:pt x="180" y="378"/>
                  </a:lnTo>
                  <a:cubicBezTo>
                    <a:pt x="200" y="279"/>
                    <a:pt x="200" y="160"/>
                    <a:pt x="200" y="40"/>
                  </a:cubicBezTo>
                  <a:cubicBezTo>
                    <a:pt x="200" y="40"/>
                    <a:pt x="18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1676250" y="1405825"/>
              <a:ext cx="4000" cy="5575"/>
            </a:xfrm>
            <a:custGeom>
              <a:avLst/>
              <a:gdLst/>
              <a:ahLst/>
              <a:cxnLst/>
              <a:rect l="l" t="t" r="r" b="b"/>
              <a:pathLst>
                <a:path w="160" h="223" extrusionOk="0">
                  <a:moveTo>
                    <a:pt x="100" y="0"/>
                  </a:moveTo>
                  <a:cubicBezTo>
                    <a:pt x="80" y="0"/>
                    <a:pt x="60" y="0"/>
                    <a:pt x="0" y="40"/>
                  </a:cubicBezTo>
                  <a:lnTo>
                    <a:pt x="0" y="199"/>
                  </a:lnTo>
                  <a:cubicBezTo>
                    <a:pt x="35" y="211"/>
                    <a:pt x="76" y="222"/>
                    <a:pt x="108" y="222"/>
                  </a:cubicBezTo>
                  <a:cubicBezTo>
                    <a:pt x="132" y="222"/>
                    <a:pt x="151" y="216"/>
                    <a:pt x="160" y="199"/>
                  </a:cubicBezTo>
                  <a:lnTo>
                    <a:pt x="160" y="40"/>
                  </a:lnTo>
                  <a:cubicBezTo>
                    <a:pt x="160" y="20"/>
                    <a:pt x="14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1758300" y="1415750"/>
              <a:ext cx="6000" cy="2275"/>
            </a:xfrm>
            <a:custGeom>
              <a:avLst/>
              <a:gdLst/>
              <a:ahLst/>
              <a:cxnLst/>
              <a:rect l="l" t="t" r="r" b="b"/>
              <a:pathLst>
                <a:path w="240" h="91" extrusionOk="0">
                  <a:moveTo>
                    <a:pt x="1" y="1"/>
                  </a:moveTo>
                  <a:cubicBezTo>
                    <a:pt x="40" y="61"/>
                    <a:pt x="80" y="90"/>
                    <a:pt x="120" y="90"/>
                  </a:cubicBezTo>
                  <a:cubicBezTo>
                    <a:pt x="160" y="90"/>
                    <a:pt x="200" y="61"/>
                    <a:pt x="2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1489750" y="1393875"/>
              <a:ext cx="4500" cy="4500"/>
            </a:xfrm>
            <a:custGeom>
              <a:avLst/>
              <a:gdLst/>
              <a:ahLst/>
              <a:cxnLst/>
              <a:rect l="l" t="t" r="r" b="b"/>
              <a:pathLst>
                <a:path w="180" h="180" extrusionOk="0">
                  <a:moveTo>
                    <a:pt x="1" y="1"/>
                  </a:moveTo>
                  <a:lnTo>
                    <a:pt x="1" y="140"/>
                  </a:lnTo>
                  <a:cubicBezTo>
                    <a:pt x="60" y="140"/>
                    <a:pt x="140" y="180"/>
                    <a:pt x="180" y="180"/>
                  </a:cubicBezTo>
                  <a:lnTo>
                    <a:pt x="1"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1516100" y="1424725"/>
              <a:ext cx="4500" cy="4000"/>
            </a:xfrm>
            <a:custGeom>
              <a:avLst/>
              <a:gdLst/>
              <a:ahLst/>
              <a:cxnLst/>
              <a:rect l="l" t="t" r="r" b="b"/>
              <a:pathLst>
                <a:path w="180" h="160" extrusionOk="0">
                  <a:moveTo>
                    <a:pt x="1" y="0"/>
                  </a:moveTo>
                  <a:lnTo>
                    <a:pt x="1" y="80"/>
                  </a:lnTo>
                  <a:lnTo>
                    <a:pt x="1" y="159"/>
                  </a:lnTo>
                  <a:cubicBezTo>
                    <a:pt x="41" y="139"/>
                    <a:pt x="120" y="139"/>
                    <a:pt x="180" y="139"/>
                  </a:cubicBezTo>
                  <a:cubicBezTo>
                    <a:pt x="120" y="8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3025475" y="1562525"/>
              <a:ext cx="102975" cy="22375"/>
            </a:xfrm>
            <a:custGeom>
              <a:avLst/>
              <a:gdLst/>
              <a:ahLst/>
              <a:cxnLst/>
              <a:rect l="l" t="t" r="r" b="b"/>
              <a:pathLst>
                <a:path w="4119" h="895" extrusionOk="0">
                  <a:moveTo>
                    <a:pt x="3235" y="0"/>
                  </a:moveTo>
                  <a:cubicBezTo>
                    <a:pt x="2157" y="0"/>
                    <a:pt x="1081" y="269"/>
                    <a:pt x="20" y="356"/>
                  </a:cubicBezTo>
                  <a:cubicBezTo>
                    <a:pt x="20" y="416"/>
                    <a:pt x="80" y="456"/>
                    <a:pt x="120" y="476"/>
                  </a:cubicBezTo>
                  <a:cubicBezTo>
                    <a:pt x="319" y="635"/>
                    <a:pt x="40" y="615"/>
                    <a:pt x="40" y="695"/>
                  </a:cubicBezTo>
                  <a:cubicBezTo>
                    <a:pt x="0" y="754"/>
                    <a:pt x="0" y="814"/>
                    <a:pt x="40" y="894"/>
                  </a:cubicBezTo>
                  <a:cubicBezTo>
                    <a:pt x="75" y="894"/>
                    <a:pt x="110" y="895"/>
                    <a:pt x="145" y="895"/>
                  </a:cubicBezTo>
                  <a:cubicBezTo>
                    <a:pt x="1062" y="895"/>
                    <a:pt x="1944" y="650"/>
                    <a:pt x="2825" y="535"/>
                  </a:cubicBezTo>
                  <a:cubicBezTo>
                    <a:pt x="3006" y="393"/>
                    <a:pt x="3210" y="364"/>
                    <a:pt x="3419" y="364"/>
                  </a:cubicBezTo>
                  <a:cubicBezTo>
                    <a:pt x="3561" y="364"/>
                    <a:pt x="3705" y="377"/>
                    <a:pt x="3846" y="377"/>
                  </a:cubicBezTo>
                  <a:cubicBezTo>
                    <a:pt x="3931" y="377"/>
                    <a:pt x="4016" y="372"/>
                    <a:pt x="4098" y="356"/>
                  </a:cubicBezTo>
                  <a:cubicBezTo>
                    <a:pt x="4118" y="58"/>
                    <a:pt x="3899" y="58"/>
                    <a:pt x="3700" y="18"/>
                  </a:cubicBezTo>
                  <a:cubicBezTo>
                    <a:pt x="3545" y="6"/>
                    <a:pt x="3390" y="0"/>
                    <a:pt x="32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3105050" y="1602125"/>
              <a:ext cx="25100" cy="69775"/>
            </a:xfrm>
            <a:custGeom>
              <a:avLst/>
              <a:gdLst/>
              <a:ahLst/>
              <a:cxnLst/>
              <a:rect l="l" t="t" r="r" b="b"/>
              <a:pathLst>
                <a:path w="1004" h="2791" extrusionOk="0">
                  <a:moveTo>
                    <a:pt x="905" y="0"/>
                  </a:moveTo>
                  <a:cubicBezTo>
                    <a:pt x="845" y="0"/>
                    <a:pt x="766" y="28"/>
                    <a:pt x="703" y="28"/>
                  </a:cubicBezTo>
                  <a:cubicBezTo>
                    <a:pt x="694" y="28"/>
                    <a:pt x="685" y="27"/>
                    <a:pt x="676" y="26"/>
                  </a:cubicBezTo>
                  <a:cubicBezTo>
                    <a:pt x="637" y="65"/>
                    <a:pt x="637" y="105"/>
                    <a:pt x="617" y="125"/>
                  </a:cubicBezTo>
                  <a:cubicBezTo>
                    <a:pt x="617" y="225"/>
                    <a:pt x="617" y="324"/>
                    <a:pt x="537" y="404"/>
                  </a:cubicBezTo>
                  <a:cubicBezTo>
                    <a:pt x="517" y="483"/>
                    <a:pt x="517" y="603"/>
                    <a:pt x="497" y="702"/>
                  </a:cubicBezTo>
                  <a:cubicBezTo>
                    <a:pt x="497" y="742"/>
                    <a:pt x="478" y="801"/>
                    <a:pt x="438" y="841"/>
                  </a:cubicBezTo>
                  <a:cubicBezTo>
                    <a:pt x="438" y="921"/>
                    <a:pt x="418" y="980"/>
                    <a:pt x="378" y="1060"/>
                  </a:cubicBezTo>
                  <a:cubicBezTo>
                    <a:pt x="338" y="1160"/>
                    <a:pt x="338" y="1239"/>
                    <a:pt x="318" y="1339"/>
                  </a:cubicBezTo>
                  <a:cubicBezTo>
                    <a:pt x="199" y="1597"/>
                    <a:pt x="318" y="1856"/>
                    <a:pt x="199" y="2114"/>
                  </a:cubicBezTo>
                  <a:lnTo>
                    <a:pt x="179" y="2194"/>
                  </a:lnTo>
                  <a:lnTo>
                    <a:pt x="179" y="2254"/>
                  </a:lnTo>
                  <a:cubicBezTo>
                    <a:pt x="80" y="2353"/>
                    <a:pt x="119" y="2512"/>
                    <a:pt x="20" y="2612"/>
                  </a:cubicBezTo>
                  <a:cubicBezTo>
                    <a:pt x="0" y="2651"/>
                    <a:pt x="0" y="2731"/>
                    <a:pt x="0" y="2791"/>
                  </a:cubicBezTo>
                  <a:cubicBezTo>
                    <a:pt x="438" y="2751"/>
                    <a:pt x="637" y="2453"/>
                    <a:pt x="577" y="2114"/>
                  </a:cubicBezTo>
                  <a:cubicBezTo>
                    <a:pt x="537" y="1836"/>
                    <a:pt x="637" y="1617"/>
                    <a:pt x="696" y="1358"/>
                  </a:cubicBezTo>
                  <a:cubicBezTo>
                    <a:pt x="796" y="961"/>
                    <a:pt x="935" y="543"/>
                    <a:pt x="995" y="125"/>
                  </a:cubicBezTo>
                  <a:cubicBezTo>
                    <a:pt x="1004" y="26"/>
                    <a:pt x="963" y="0"/>
                    <a:pt x="9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3117475" y="1561475"/>
              <a:ext cx="17925" cy="9975"/>
            </a:xfrm>
            <a:custGeom>
              <a:avLst/>
              <a:gdLst/>
              <a:ahLst/>
              <a:cxnLst/>
              <a:rect l="l" t="t" r="r" b="b"/>
              <a:pathLst>
                <a:path w="717" h="399" extrusionOk="0">
                  <a:moveTo>
                    <a:pt x="259" y="1"/>
                  </a:moveTo>
                  <a:cubicBezTo>
                    <a:pt x="174" y="1"/>
                    <a:pt x="90" y="20"/>
                    <a:pt x="0" y="60"/>
                  </a:cubicBezTo>
                  <a:cubicBezTo>
                    <a:pt x="140" y="180"/>
                    <a:pt x="279" y="279"/>
                    <a:pt x="398" y="398"/>
                  </a:cubicBezTo>
                  <a:lnTo>
                    <a:pt x="697" y="398"/>
                  </a:lnTo>
                  <a:cubicBezTo>
                    <a:pt x="717" y="259"/>
                    <a:pt x="677" y="140"/>
                    <a:pt x="518" y="60"/>
                  </a:cubicBezTo>
                  <a:cubicBezTo>
                    <a:pt x="428" y="20"/>
                    <a:pt x="344"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3116975" y="1589825"/>
              <a:ext cx="5500" cy="14350"/>
            </a:xfrm>
            <a:custGeom>
              <a:avLst/>
              <a:gdLst/>
              <a:ahLst/>
              <a:cxnLst/>
              <a:rect l="l" t="t" r="r" b="b"/>
              <a:pathLst>
                <a:path w="220" h="574" extrusionOk="0">
                  <a:moveTo>
                    <a:pt x="199" y="0"/>
                  </a:moveTo>
                  <a:cubicBezTo>
                    <a:pt x="1" y="140"/>
                    <a:pt x="40" y="319"/>
                    <a:pt x="60" y="518"/>
                  </a:cubicBezTo>
                  <a:cubicBezTo>
                    <a:pt x="60" y="518"/>
                    <a:pt x="100" y="538"/>
                    <a:pt x="140" y="557"/>
                  </a:cubicBezTo>
                  <a:cubicBezTo>
                    <a:pt x="145" y="569"/>
                    <a:pt x="152" y="573"/>
                    <a:pt x="160" y="573"/>
                  </a:cubicBezTo>
                  <a:cubicBezTo>
                    <a:pt x="180" y="573"/>
                    <a:pt x="205" y="541"/>
                    <a:pt x="219" y="498"/>
                  </a:cubicBezTo>
                  <a:cubicBezTo>
                    <a:pt x="219" y="319"/>
                    <a:pt x="199" y="1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3117975" y="1558700"/>
              <a:ext cx="13950" cy="4300"/>
            </a:xfrm>
            <a:custGeom>
              <a:avLst/>
              <a:gdLst/>
              <a:ahLst/>
              <a:cxnLst/>
              <a:rect l="l" t="t" r="r" b="b"/>
              <a:pathLst>
                <a:path w="558" h="172" extrusionOk="0">
                  <a:moveTo>
                    <a:pt x="378" y="0"/>
                  </a:moveTo>
                  <a:cubicBezTo>
                    <a:pt x="242" y="0"/>
                    <a:pt x="111" y="32"/>
                    <a:pt x="0" y="171"/>
                  </a:cubicBezTo>
                  <a:lnTo>
                    <a:pt x="518" y="171"/>
                  </a:lnTo>
                  <a:cubicBezTo>
                    <a:pt x="518" y="112"/>
                    <a:pt x="518" y="72"/>
                    <a:pt x="557" y="12"/>
                  </a:cubicBezTo>
                  <a:cubicBezTo>
                    <a:pt x="497" y="6"/>
                    <a:pt x="437" y="0"/>
                    <a:pt x="3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3205000" y="1533125"/>
              <a:ext cx="2500" cy="3500"/>
            </a:xfrm>
            <a:custGeom>
              <a:avLst/>
              <a:gdLst/>
              <a:ahLst/>
              <a:cxnLst/>
              <a:rect l="l" t="t" r="r" b="b"/>
              <a:pathLst>
                <a:path w="100" h="140" extrusionOk="0">
                  <a:moveTo>
                    <a:pt x="20" y="1"/>
                  </a:moveTo>
                  <a:lnTo>
                    <a:pt x="1" y="80"/>
                  </a:lnTo>
                  <a:lnTo>
                    <a:pt x="1" y="140"/>
                  </a:lnTo>
                  <a:cubicBezTo>
                    <a:pt x="80" y="120"/>
                    <a:pt x="100" y="8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1436050" y="1259100"/>
              <a:ext cx="288950" cy="13900"/>
            </a:xfrm>
            <a:custGeom>
              <a:avLst/>
              <a:gdLst/>
              <a:ahLst/>
              <a:cxnLst/>
              <a:rect l="l" t="t" r="r" b="b"/>
              <a:pathLst>
                <a:path w="11558" h="556" extrusionOk="0">
                  <a:moveTo>
                    <a:pt x="1432" y="1"/>
                  </a:moveTo>
                  <a:cubicBezTo>
                    <a:pt x="1328" y="77"/>
                    <a:pt x="1215" y="102"/>
                    <a:pt x="1098" y="102"/>
                  </a:cubicBezTo>
                  <a:cubicBezTo>
                    <a:pt x="879" y="102"/>
                    <a:pt x="647" y="15"/>
                    <a:pt x="428" y="15"/>
                  </a:cubicBezTo>
                  <a:cubicBezTo>
                    <a:pt x="276" y="15"/>
                    <a:pt x="130" y="57"/>
                    <a:pt x="0" y="200"/>
                  </a:cubicBezTo>
                  <a:cubicBezTo>
                    <a:pt x="100" y="220"/>
                    <a:pt x="219" y="299"/>
                    <a:pt x="318" y="299"/>
                  </a:cubicBezTo>
                  <a:cubicBezTo>
                    <a:pt x="2447" y="359"/>
                    <a:pt x="4595" y="458"/>
                    <a:pt x="6704" y="458"/>
                  </a:cubicBezTo>
                  <a:cubicBezTo>
                    <a:pt x="7460" y="458"/>
                    <a:pt x="8216" y="498"/>
                    <a:pt x="8992" y="518"/>
                  </a:cubicBezTo>
                  <a:cubicBezTo>
                    <a:pt x="9383" y="528"/>
                    <a:pt x="9784" y="555"/>
                    <a:pt x="10185" y="555"/>
                  </a:cubicBezTo>
                  <a:cubicBezTo>
                    <a:pt x="10620" y="555"/>
                    <a:pt x="11054" y="523"/>
                    <a:pt x="11478" y="399"/>
                  </a:cubicBezTo>
                  <a:cubicBezTo>
                    <a:pt x="11498" y="359"/>
                    <a:pt x="11538" y="319"/>
                    <a:pt x="11558" y="299"/>
                  </a:cubicBezTo>
                  <a:cubicBezTo>
                    <a:pt x="11558" y="259"/>
                    <a:pt x="11538" y="220"/>
                    <a:pt x="11498" y="200"/>
                  </a:cubicBezTo>
                  <a:cubicBezTo>
                    <a:pt x="10730" y="114"/>
                    <a:pt x="9954" y="104"/>
                    <a:pt x="9175" y="104"/>
                  </a:cubicBezTo>
                  <a:cubicBezTo>
                    <a:pt x="8918" y="104"/>
                    <a:pt x="8661" y="105"/>
                    <a:pt x="8404" y="105"/>
                  </a:cubicBezTo>
                  <a:cubicBezTo>
                    <a:pt x="8169" y="105"/>
                    <a:pt x="7934" y="104"/>
                    <a:pt x="7699" y="100"/>
                  </a:cubicBezTo>
                  <a:lnTo>
                    <a:pt x="3004" y="21"/>
                  </a:lnTo>
                  <a:cubicBezTo>
                    <a:pt x="2947" y="68"/>
                    <a:pt x="2895" y="93"/>
                    <a:pt x="2840" y="93"/>
                  </a:cubicBezTo>
                  <a:cubicBezTo>
                    <a:pt x="2781" y="93"/>
                    <a:pt x="2719" y="63"/>
                    <a:pt x="2646" y="1"/>
                  </a:cubicBezTo>
                  <a:cubicBezTo>
                    <a:pt x="2487" y="1"/>
                    <a:pt x="2308" y="21"/>
                    <a:pt x="2129" y="21"/>
                  </a:cubicBezTo>
                  <a:cubicBezTo>
                    <a:pt x="2109" y="41"/>
                    <a:pt x="2084" y="51"/>
                    <a:pt x="2054" y="51"/>
                  </a:cubicBezTo>
                  <a:cubicBezTo>
                    <a:pt x="2024" y="51"/>
                    <a:pt x="1989" y="41"/>
                    <a:pt x="1950" y="21"/>
                  </a:cubicBezTo>
                  <a:lnTo>
                    <a:pt x="1751" y="21"/>
                  </a:lnTo>
                  <a:cubicBezTo>
                    <a:pt x="1751" y="21"/>
                    <a:pt x="1751" y="41"/>
                    <a:pt x="1711" y="41"/>
                  </a:cubicBezTo>
                  <a:cubicBezTo>
                    <a:pt x="1691" y="41"/>
                    <a:pt x="1631" y="41"/>
                    <a:pt x="1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1302750" y="1333200"/>
              <a:ext cx="153200" cy="29875"/>
            </a:xfrm>
            <a:custGeom>
              <a:avLst/>
              <a:gdLst/>
              <a:ahLst/>
              <a:cxnLst/>
              <a:rect l="l" t="t" r="r" b="b"/>
              <a:pathLst>
                <a:path w="6128" h="1195" extrusionOk="0">
                  <a:moveTo>
                    <a:pt x="4497" y="1"/>
                  </a:moveTo>
                  <a:cubicBezTo>
                    <a:pt x="4402" y="230"/>
                    <a:pt x="4226" y="276"/>
                    <a:pt x="4035" y="276"/>
                  </a:cubicBezTo>
                  <a:cubicBezTo>
                    <a:pt x="3945" y="276"/>
                    <a:pt x="3851" y="266"/>
                    <a:pt x="3761" y="259"/>
                  </a:cubicBezTo>
                  <a:cubicBezTo>
                    <a:pt x="2945" y="200"/>
                    <a:pt x="2090" y="160"/>
                    <a:pt x="1274" y="100"/>
                  </a:cubicBezTo>
                  <a:cubicBezTo>
                    <a:pt x="1155" y="100"/>
                    <a:pt x="1055" y="80"/>
                    <a:pt x="916" y="60"/>
                  </a:cubicBezTo>
                  <a:cubicBezTo>
                    <a:pt x="856" y="51"/>
                    <a:pt x="802" y="46"/>
                    <a:pt x="747" y="46"/>
                  </a:cubicBezTo>
                  <a:cubicBezTo>
                    <a:pt x="692" y="46"/>
                    <a:pt x="638" y="51"/>
                    <a:pt x="578" y="60"/>
                  </a:cubicBezTo>
                  <a:cubicBezTo>
                    <a:pt x="459" y="100"/>
                    <a:pt x="379" y="160"/>
                    <a:pt x="299" y="259"/>
                  </a:cubicBezTo>
                  <a:cubicBezTo>
                    <a:pt x="260" y="299"/>
                    <a:pt x="220" y="379"/>
                    <a:pt x="200" y="458"/>
                  </a:cubicBezTo>
                  <a:cubicBezTo>
                    <a:pt x="180" y="598"/>
                    <a:pt x="160" y="737"/>
                    <a:pt x="21" y="836"/>
                  </a:cubicBezTo>
                  <a:cubicBezTo>
                    <a:pt x="21" y="916"/>
                    <a:pt x="1" y="956"/>
                    <a:pt x="1" y="1035"/>
                  </a:cubicBezTo>
                  <a:lnTo>
                    <a:pt x="1413" y="1115"/>
                  </a:lnTo>
                  <a:cubicBezTo>
                    <a:pt x="1493" y="1055"/>
                    <a:pt x="1553" y="1035"/>
                    <a:pt x="1592" y="976"/>
                  </a:cubicBezTo>
                  <a:cubicBezTo>
                    <a:pt x="1680" y="961"/>
                    <a:pt x="1757" y="914"/>
                    <a:pt x="1847" y="914"/>
                  </a:cubicBezTo>
                  <a:cubicBezTo>
                    <a:pt x="1880" y="914"/>
                    <a:pt x="1914" y="920"/>
                    <a:pt x="1950" y="936"/>
                  </a:cubicBezTo>
                  <a:cubicBezTo>
                    <a:pt x="1871" y="936"/>
                    <a:pt x="1791" y="956"/>
                    <a:pt x="1712" y="995"/>
                  </a:cubicBezTo>
                  <a:cubicBezTo>
                    <a:pt x="1692" y="1075"/>
                    <a:pt x="1692" y="1155"/>
                    <a:pt x="1771" y="1194"/>
                  </a:cubicBezTo>
                  <a:cubicBezTo>
                    <a:pt x="2468" y="1174"/>
                    <a:pt x="3164" y="1174"/>
                    <a:pt x="3860" y="1174"/>
                  </a:cubicBezTo>
                  <a:cubicBezTo>
                    <a:pt x="4055" y="980"/>
                    <a:pt x="4279" y="950"/>
                    <a:pt x="4519" y="950"/>
                  </a:cubicBezTo>
                  <a:cubicBezTo>
                    <a:pt x="4622" y="950"/>
                    <a:pt x="4727" y="956"/>
                    <a:pt x="4835" y="956"/>
                  </a:cubicBezTo>
                  <a:cubicBezTo>
                    <a:pt x="5026" y="956"/>
                    <a:pt x="5230" y="981"/>
                    <a:pt x="5426" y="981"/>
                  </a:cubicBezTo>
                  <a:cubicBezTo>
                    <a:pt x="5475" y="981"/>
                    <a:pt x="5523" y="980"/>
                    <a:pt x="5571" y="976"/>
                  </a:cubicBezTo>
                  <a:cubicBezTo>
                    <a:pt x="5889" y="956"/>
                    <a:pt x="6128" y="856"/>
                    <a:pt x="5949" y="458"/>
                  </a:cubicBezTo>
                  <a:cubicBezTo>
                    <a:pt x="5631" y="240"/>
                    <a:pt x="5173" y="339"/>
                    <a:pt x="4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1703150" y="1213075"/>
              <a:ext cx="118825" cy="33625"/>
            </a:xfrm>
            <a:custGeom>
              <a:avLst/>
              <a:gdLst/>
              <a:ahLst/>
              <a:cxnLst/>
              <a:rect l="l" t="t" r="r" b="b"/>
              <a:pathLst>
                <a:path w="4753" h="1345" extrusionOk="0">
                  <a:moveTo>
                    <a:pt x="2701" y="0"/>
                  </a:moveTo>
                  <a:cubicBezTo>
                    <a:pt x="1968" y="0"/>
                    <a:pt x="1235" y="69"/>
                    <a:pt x="496" y="91"/>
                  </a:cubicBezTo>
                  <a:cubicBezTo>
                    <a:pt x="377" y="151"/>
                    <a:pt x="257" y="211"/>
                    <a:pt x="158" y="310"/>
                  </a:cubicBezTo>
                  <a:cubicBezTo>
                    <a:pt x="0" y="808"/>
                    <a:pt x="145" y="935"/>
                    <a:pt x="399" y="935"/>
                  </a:cubicBezTo>
                  <a:cubicBezTo>
                    <a:pt x="531" y="935"/>
                    <a:pt x="691" y="901"/>
                    <a:pt x="854" y="867"/>
                  </a:cubicBezTo>
                  <a:cubicBezTo>
                    <a:pt x="949" y="891"/>
                    <a:pt x="1043" y="921"/>
                    <a:pt x="1142" y="921"/>
                  </a:cubicBezTo>
                  <a:cubicBezTo>
                    <a:pt x="1210" y="921"/>
                    <a:pt x="1279" y="907"/>
                    <a:pt x="1351" y="867"/>
                  </a:cubicBezTo>
                  <a:cubicBezTo>
                    <a:pt x="1391" y="847"/>
                    <a:pt x="1451" y="807"/>
                    <a:pt x="1510" y="807"/>
                  </a:cubicBezTo>
                  <a:cubicBezTo>
                    <a:pt x="1429" y="933"/>
                    <a:pt x="1340" y="971"/>
                    <a:pt x="1247" y="971"/>
                  </a:cubicBezTo>
                  <a:cubicBezTo>
                    <a:pt x="1107" y="971"/>
                    <a:pt x="959" y="883"/>
                    <a:pt x="821" y="883"/>
                  </a:cubicBezTo>
                  <a:cubicBezTo>
                    <a:pt x="806" y="883"/>
                    <a:pt x="790" y="884"/>
                    <a:pt x="774" y="887"/>
                  </a:cubicBezTo>
                  <a:cubicBezTo>
                    <a:pt x="675" y="947"/>
                    <a:pt x="595" y="1006"/>
                    <a:pt x="675" y="1165"/>
                  </a:cubicBezTo>
                  <a:cubicBezTo>
                    <a:pt x="1002" y="1281"/>
                    <a:pt x="1340" y="1302"/>
                    <a:pt x="1681" y="1302"/>
                  </a:cubicBezTo>
                  <a:cubicBezTo>
                    <a:pt x="1873" y="1302"/>
                    <a:pt x="2066" y="1296"/>
                    <a:pt x="2258" y="1296"/>
                  </a:cubicBezTo>
                  <a:cubicBezTo>
                    <a:pt x="2367" y="1296"/>
                    <a:pt x="2476" y="1298"/>
                    <a:pt x="2585" y="1305"/>
                  </a:cubicBezTo>
                  <a:cubicBezTo>
                    <a:pt x="2664" y="1165"/>
                    <a:pt x="2565" y="1066"/>
                    <a:pt x="2505" y="947"/>
                  </a:cubicBezTo>
                  <a:cubicBezTo>
                    <a:pt x="2475" y="857"/>
                    <a:pt x="2485" y="832"/>
                    <a:pt x="2510" y="832"/>
                  </a:cubicBezTo>
                  <a:cubicBezTo>
                    <a:pt x="2535" y="832"/>
                    <a:pt x="2575" y="857"/>
                    <a:pt x="2605" y="867"/>
                  </a:cubicBezTo>
                  <a:cubicBezTo>
                    <a:pt x="2634" y="877"/>
                    <a:pt x="2669" y="882"/>
                    <a:pt x="2702" y="882"/>
                  </a:cubicBezTo>
                  <a:cubicBezTo>
                    <a:pt x="2734" y="882"/>
                    <a:pt x="2764" y="877"/>
                    <a:pt x="2784" y="867"/>
                  </a:cubicBezTo>
                  <a:cubicBezTo>
                    <a:pt x="2833" y="859"/>
                    <a:pt x="2879" y="854"/>
                    <a:pt x="2926" y="854"/>
                  </a:cubicBezTo>
                  <a:cubicBezTo>
                    <a:pt x="2992" y="854"/>
                    <a:pt x="3060" y="864"/>
                    <a:pt x="3142" y="887"/>
                  </a:cubicBezTo>
                  <a:cubicBezTo>
                    <a:pt x="3175" y="894"/>
                    <a:pt x="3208" y="896"/>
                    <a:pt x="3242" y="896"/>
                  </a:cubicBezTo>
                  <a:cubicBezTo>
                    <a:pt x="3310" y="896"/>
                    <a:pt x="3380" y="887"/>
                    <a:pt x="3460" y="887"/>
                  </a:cubicBezTo>
                  <a:lnTo>
                    <a:pt x="3480" y="887"/>
                  </a:lnTo>
                  <a:cubicBezTo>
                    <a:pt x="3261" y="966"/>
                    <a:pt x="3102" y="1046"/>
                    <a:pt x="3281" y="1305"/>
                  </a:cubicBezTo>
                  <a:cubicBezTo>
                    <a:pt x="3393" y="1335"/>
                    <a:pt x="3503" y="1345"/>
                    <a:pt x="3612" y="1345"/>
                  </a:cubicBezTo>
                  <a:cubicBezTo>
                    <a:pt x="3792" y="1345"/>
                    <a:pt x="3970" y="1317"/>
                    <a:pt x="4156" y="1305"/>
                  </a:cubicBezTo>
                  <a:cubicBezTo>
                    <a:pt x="4295" y="1185"/>
                    <a:pt x="4375" y="1006"/>
                    <a:pt x="4494" y="867"/>
                  </a:cubicBezTo>
                  <a:cubicBezTo>
                    <a:pt x="4594" y="748"/>
                    <a:pt x="4753" y="608"/>
                    <a:pt x="4693" y="409"/>
                  </a:cubicBezTo>
                  <a:cubicBezTo>
                    <a:pt x="4653" y="350"/>
                    <a:pt x="4594" y="270"/>
                    <a:pt x="4534" y="211"/>
                  </a:cubicBezTo>
                  <a:cubicBezTo>
                    <a:pt x="3920" y="48"/>
                    <a:pt x="3310" y="0"/>
                    <a:pt x="27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1807050" y="1217775"/>
              <a:ext cx="83575" cy="32900"/>
            </a:xfrm>
            <a:custGeom>
              <a:avLst/>
              <a:gdLst/>
              <a:ahLst/>
              <a:cxnLst/>
              <a:rect l="l" t="t" r="r" b="b"/>
              <a:pathLst>
                <a:path w="3343" h="1316" extrusionOk="0">
                  <a:moveTo>
                    <a:pt x="1346" y="0"/>
                  </a:moveTo>
                  <a:cubicBezTo>
                    <a:pt x="1062" y="0"/>
                    <a:pt x="782" y="58"/>
                    <a:pt x="517" y="261"/>
                  </a:cubicBezTo>
                  <a:lnTo>
                    <a:pt x="517" y="460"/>
                  </a:lnTo>
                  <a:cubicBezTo>
                    <a:pt x="497" y="530"/>
                    <a:pt x="443" y="535"/>
                    <a:pt x="383" y="535"/>
                  </a:cubicBezTo>
                  <a:cubicBezTo>
                    <a:pt x="373" y="535"/>
                    <a:pt x="363" y="535"/>
                    <a:pt x="353" y="535"/>
                  </a:cubicBezTo>
                  <a:cubicBezTo>
                    <a:pt x="303" y="535"/>
                    <a:pt x="252" y="538"/>
                    <a:pt x="219" y="580"/>
                  </a:cubicBezTo>
                  <a:cubicBezTo>
                    <a:pt x="0" y="699"/>
                    <a:pt x="0" y="898"/>
                    <a:pt x="0" y="1117"/>
                  </a:cubicBezTo>
                  <a:cubicBezTo>
                    <a:pt x="853" y="1182"/>
                    <a:pt x="1707" y="1316"/>
                    <a:pt x="2571" y="1316"/>
                  </a:cubicBezTo>
                  <a:cubicBezTo>
                    <a:pt x="2755" y="1316"/>
                    <a:pt x="2939" y="1310"/>
                    <a:pt x="3123" y="1296"/>
                  </a:cubicBezTo>
                  <a:cubicBezTo>
                    <a:pt x="3342" y="1017"/>
                    <a:pt x="3342" y="719"/>
                    <a:pt x="3183" y="420"/>
                  </a:cubicBezTo>
                  <a:cubicBezTo>
                    <a:pt x="2885" y="182"/>
                    <a:pt x="2507" y="182"/>
                    <a:pt x="2168" y="82"/>
                  </a:cubicBezTo>
                  <a:cubicBezTo>
                    <a:pt x="1896" y="53"/>
                    <a:pt x="1619" y="0"/>
                    <a:pt x="134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1952250" y="1226400"/>
              <a:ext cx="107950" cy="23775"/>
            </a:xfrm>
            <a:custGeom>
              <a:avLst/>
              <a:gdLst/>
              <a:ahLst/>
              <a:cxnLst/>
              <a:rect l="l" t="t" r="r" b="b"/>
              <a:pathLst>
                <a:path w="4318" h="951" extrusionOk="0">
                  <a:moveTo>
                    <a:pt x="2298" y="1"/>
                  </a:moveTo>
                  <a:cubicBezTo>
                    <a:pt x="1682" y="1"/>
                    <a:pt x="1065" y="46"/>
                    <a:pt x="458" y="115"/>
                  </a:cubicBezTo>
                  <a:cubicBezTo>
                    <a:pt x="1" y="712"/>
                    <a:pt x="1" y="712"/>
                    <a:pt x="956" y="931"/>
                  </a:cubicBezTo>
                  <a:cubicBezTo>
                    <a:pt x="2050" y="931"/>
                    <a:pt x="3164" y="951"/>
                    <a:pt x="4258" y="951"/>
                  </a:cubicBezTo>
                  <a:cubicBezTo>
                    <a:pt x="4139" y="712"/>
                    <a:pt x="4318" y="374"/>
                    <a:pt x="4139" y="155"/>
                  </a:cubicBezTo>
                  <a:cubicBezTo>
                    <a:pt x="3532" y="46"/>
                    <a:pt x="2915" y="1"/>
                    <a:pt x="22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2114875" y="1293075"/>
              <a:ext cx="37825" cy="97850"/>
            </a:xfrm>
            <a:custGeom>
              <a:avLst/>
              <a:gdLst/>
              <a:ahLst/>
              <a:cxnLst/>
              <a:rect l="l" t="t" r="r" b="b"/>
              <a:pathLst>
                <a:path w="1513" h="3914" extrusionOk="0">
                  <a:moveTo>
                    <a:pt x="1106" y="1"/>
                  </a:moveTo>
                  <a:cubicBezTo>
                    <a:pt x="1030" y="1"/>
                    <a:pt x="947" y="25"/>
                    <a:pt x="856" y="74"/>
                  </a:cubicBezTo>
                  <a:cubicBezTo>
                    <a:pt x="790" y="162"/>
                    <a:pt x="706" y="189"/>
                    <a:pt x="620" y="189"/>
                  </a:cubicBezTo>
                  <a:cubicBezTo>
                    <a:pt x="551" y="189"/>
                    <a:pt x="481" y="171"/>
                    <a:pt x="418" y="154"/>
                  </a:cubicBezTo>
                  <a:cubicBezTo>
                    <a:pt x="339" y="154"/>
                    <a:pt x="299" y="193"/>
                    <a:pt x="259" y="273"/>
                  </a:cubicBezTo>
                  <a:cubicBezTo>
                    <a:pt x="220" y="551"/>
                    <a:pt x="319" y="830"/>
                    <a:pt x="200" y="1069"/>
                  </a:cubicBezTo>
                  <a:cubicBezTo>
                    <a:pt x="200" y="1984"/>
                    <a:pt x="1" y="2939"/>
                    <a:pt x="359" y="3834"/>
                  </a:cubicBezTo>
                  <a:lnTo>
                    <a:pt x="438" y="3913"/>
                  </a:lnTo>
                  <a:cubicBezTo>
                    <a:pt x="458" y="3913"/>
                    <a:pt x="498" y="3874"/>
                    <a:pt x="518" y="3854"/>
                  </a:cubicBezTo>
                  <a:cubicBezTo>
                    <a:pt x="538" y="3615"/>
                    <a:pt x="538" y="3376"/>
                    <a:pt x="558" y="3138"/>
                  </a:cubicBezTo>
                  <a:cubicBezTo>
                    <a:pt x="816" y="2958"/>
                    <a:pt x="558" y="2620"/>
                    <a:pt x="796" y="2441"/>
                  </a:cubicBezTo>
                  <a:lnTo>
                    <a:pt x="796" y="2441"/>
                  </a:lnTo>
                  <a:cubicBezTo>
                    <a:pt x="816" y="2461"/>
                    <a:pt x="836" y="2461"/>
                    <a:pt x="856" y="2481"/>
                  </a:cubicBezTo>
                  <a:cubicBezTo>
                    <a:pt x="1155" y="2262"/>
                    <a:pt x="1095" y="1964"/>
                    <a:pt x="995" y="1725"/>
                  </a:cubicBezTo>
                  <a:cubicBezTo>
                    <a:pt x="856" y="1327"/>
                    <a:pt x="936" y="989"/>
                    <a:pt x="1194" y="691"/>
                  </a:cubicBezTo>
                  <a:cubicBezTo>
                    <a:pt x="1453" y="671"/>
                    <a:pt x="1513" y="492"/>
                    <a:pt x="1453" y="253"/>
                  </a:cubicBezTo>
                  <a:cubicBezTo>
                    <a:pt x="1362" y="85"/>
                    <a:pt x="1247" y="1"/>
                    <a:pt x="11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1469850" y="1293950"/>
              <a:ext cx="84075" cy="26025"/>
            </a:xfrm>
            <a:custGeom>
              <a:avLst/>
              <a:gdLst/>
              <a:ahLst/>
              <a:cxnLst/>
              <a:rect l="l" t="t" r="r" b="b"/>
              <a:pathLst>
                <a:path w="3363" h="1041" extrusionOk="0">
                  <a:moveTo>
                    <a:pt x="1006" y="1"/>
                  </a:moveTo>
                  <a:cubicBezTo>
                    <a:pt x="883" y="1"/>
                    <a:pt x="760" y="6"/>
                    <a:pt x="637" y="19"/>
                  </a:cubicBezTo>
                  <a:cubicBezTo>
                    <a:pt x="558" y="99"/>
                    <a:pt x="538" y="158"/>
                    <a:pt x="538" y="258"/>
                  </a:cubicBezTo>
                  <a:cubicBezTo>
                    <a:pt x="578" y="536"/>
                    <a:pt x="299" y="357"/>
                    <a:pt x="240" y="497"/>
                  </a:cubicBezTo>
                  <a:cubicBezTo>
                    <a:pt x="140" y="616"/>
                    <a:pt x="1" y="715"/>
                    <a:pt x="140" y="894"/>
                  </a:cubicBezTo>
                  <a:cubicBezTo>
                    <a:pt x="771" y="1005"/>
                    <a:pt x="1402" y="1040"/>
                    <a:pt x="2043" y="1040"/>
                  </a:cubicBezTo>
                  <a:cubicBezTo>
                    <a:pt x="2210" y="1040"/>
                    <a:pt x="2378" y="1038"/>
                    <a:pt x="2547" y="1034"/>
                  </a:cubicBezTo>
                  <a:cubicBezTo>
                    <a:pt x="2667" y="755"/>
                    <a:pt x="3363" y="715"/>
                    <a:pt x="2885" y="198"/>
                  </a:cubicBezTo>
                  <a:cubicBezTo>
                    <a:pt x="2269" y="148"/>
                    <a:pt x="1639" y="1"/>
                    <a:pt x="10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1422625" y="1335500"/>
              <a:ext cx="94500" cy="33175"/>
            </a:xfrm>
            <a:custGeom>
              <a:avLst/>
              <a:gdLst/>
              <a:ahLst/>
              <a:cxnLst/>
              <a:rect l="l" t="t" r="r" b="b"/>
              <a:pathLst>
                <a:path w="3780" h="1327" extrusionOk="0">
                  <a:moveTo>
                    <a:pt x="1211" y="0"/>
                  </a:moveTo>
                  <a:cubicBezTo>
                    <a:pt x="1182" y="0"/>
                    <a:pt x="1150" y="10"/>
                    <a:pt x="1114" y="28"/>
                  </a:cubicBezTo>
                  <a:cubicBezTo>
                    <a:pt x="1035" y="167"/>
                    <a:pt x="1114" y="287"/>
                    <a:pt x="1094" y="446"/>
                  </a:cubicBezTo>
                  <a:cubicBezTo>
                    <a:pt x="1094" y="663"/>
                    <a:pt x="1022" y="771"/>
                    <a:pt x="868" y="771"/>
                  </a:cubicBezTo>
                  <a:cubicBezTo>
                    <a:pt x="824" y="771"/>
                    <a:pt x="774" y="762"/>
                    <a:pt x="716" y="744"/>
                  </a:cubicBezTo>
                  <a:cubicBezTo>
                    <a:pt x="613" y="707"/>
                    <a:pt x="510" y="687"/>
                    <a:pt x="408" y="687"/>
                  </a:cubicBezTo>
                  <a:cubicBezTo>
                    <a:pt x="295" y="687"/>
                    <a:pt x="185" y="712"/>
                    <a:pt x="80" y="764"/>
                  </a:cubicBezTo>
                  <a:cubicBezTo>
                    <a:pt x="0" y="824"/>
                    <a:pt x="0" y="864"/>
                    <a:pt x="20" y="943"/>
                  </a:cubicBezTo>
                  <a:cubicBezTo>
                    <a:pt x="100" y="1023"/>
                    <a:pt x="199" y="1043"/>
                    <a:pt x="279" y="1122"/>
                  </a:cubicBezTo>
                  <a:lnTo>
                    <a:pt x="279" y="1142"/>
                  </a:lnTo>
                  <a:cubicBezTo>
                    <a:pt x="389" y="1181"/>
                    <a:pt x="503" y="1192"/>
                    <a:pt x="618" y="1192"/>
                  </a:cubicBezTo>
                  <a:cubicBezTo>
                    <a:pt x="770" y="1192"/>
                    <a:pt x="924" y="1173"/>
                    <a:pt x="1076" y="1173"/>
                  </a:cubicBezTo>
                  <a:cubicBezTo>
                    <a:pt x="1224" y="1173"/>
                    <a:pt x="1371" y="1191"/>
                    <a:pt x="1512" y="1261"/>
                  </a:cubicBezTo>
                  <a:cubicBezTo>
                    <a:pt x="1538" y="1261"/>
                    <a:pt x="1565" y="1253"/>
                    <a:pt x="1586" y="1253"/>
                  </a:cubicBezTo>
                  <a:cubicBezTo>
                    <a:pt x="1596" y="1253"/>
                    <a:pt x="1605" y="1255"/>
                    <a:pt x="1611" y="1261"/>
                  </a:cubicBezTo>
                  <a:cubicBezTo>
                    <a:pt x="1657" y="1239"/>
                    <a:pt x="1703" y="1216"/>
                    <a:pt x="1749" y="1216"/>
                  </a:cubicBezTo>
                  <a:cubicBezTo>
                    <a:pt x="1783" y="1216"/>
                    <a:pt x="1816" y="1228"/>
                    <a:pt x="1850" y="1261"/>
                  </a:cubicBezTo>
                  <a:lnTo>
                    <a:pt x="2288" y="1261"/>
                  </a:lnTo>
                  <a:cubicBezTo>
                    <a:pt x="2338" y="1242"/>
                    <a:pt x="2382" y="1232"/>
                    <a:pt x="2427" y="1232"/>
                  </a:cubicBezTo>
                  <a:cubicBezTo>
                    <a:pt x="2472" y="1232"/>
                    <a:pt x="2517" y="1242"/>
                    <a:pt x="2566" y="1261"/>
                  </a:cubicBezTo>
                  <a:lnTo>
                    <a:pt x="2646" y="1261"/>
                  </a:lnTo>
                  <a:cubicBezTo>
                    <a:pt x="2680" y="1239"/>
                    <a:pt x="2728" y="1216"/>
                    <a:pt x="2778" y="1216"/>
                  </a:cubicBezTo>
                  <a:cubicBezTo>
                    <a:pt x="2814" y="1216"/>
                    <a:pt x="2851" y="1228"/>
                    <a:pt x="2885" y="1261"/>
                  </a:cubicBezTo>
                  <a:cubicBezTo>
                    <a:pt x="3004" y="1251"/>
                    <a:pt x="3130" y="1234"/>
                    <a:pt x="3255" y="1234"/>
                  </a:cubicBezTo>
                  <a:cubicBezTo>
                    <a:pt x="3359" y="1234"/>
                    <a:pt x="3462" y="1245"/>
                    <a:pt x="3561" y="1281"/>
                  </a:cubicBezTo>
                  <a:cubicBezTo>
                    <a:pt x="3601" y="1311"/>
                    <a:pt x="3631" y="1326"/>
                    <a:pt x="3660" y="1326"/>
                  </a:cubicBezTo>
                  <a:cubicBezTo>
                    <a:pt x="3690" y="1326"/>
                    <a:pt x="3720" y="1311"/>
                    <a:pt x="3760" y="1281"/>
                  </a:cubicBezTo>
                  <a:cubicBezTo>
                    <a:pt x="3780" y="1202"/>
                    <a:pt x="3780" y="1142"/>
                    <a:pt x="3760" y="1063"/>
                  </a:cubicBezTo>
                  <a:cubicBezTo>
                    <a:pt x="3601" y="923"/>
                    <a:pt x="3402" y="884"/>
                    <a:pt x="3243" y="764"/>
                  </a:cubicBezTo>
                  <a:cubicBezTo>
                    <a:pt x="3163" y="724"/>
                    <a:pt x="3083" y="685"/>
                    <a:pt x="3044" y="625"/>
                  </a:cubicBezTo>
                  <a:cubicBezTo>
                    <a:pt x="3103" y="565"/>
                    <a:pt x="3203" y="585"/>
                    <a:pt x="3263" y="525"/>
                  </a:cubicBezTo>
                  <a:cubicBezTo>
                    <a:pt x="3302" y="366"/>
                    <a:pt x="3302" y="247"/>
                    <a:pt x="3163" y="148"/>
                  </a:cubicBezTo>
                  <a:cubicBezTo>
                    <a:pt x="3134" y="136"/>
                    <a:pt x="3103" y="131"/>
                    <a:pt x="3072" y="131"/>
                  </a:cubicBezTo>
                  <a:cubicBezTo>
                    <a:pt x="2995" y="131"/>
                    <a:pt x="2915" y="159"/>
                    <a:pt x="2845" y="187"/>
                  </a:cubicBezTo>
                  <a:cubicBezTo>
                    <a:pt x="2745" y="207"/>
                    <a:pt x="2606" y="207"/>
                    <a:pt x="2507" y="207"/>
                  </a:cubicBezTo>
                  <a:cubicBezTo>
                    <a:pt x="2367" y="247"/>
                    <a:pt x="2208" y="247"/>
                    <a:pt x="2069" y="287"/>
                  </a:cubicBezTo>
                  <a:cubicBezTo>
                    <a:pt x="1989" y="327"/>
                    <a:pt x="1950" y="366"/>
                    <a:pt x="1910" y="426"/>
                  </a:cubicBezTo>
                  <a:lnTo>
                    <a:pt x="1910" y="486"/>
                  </a:lnTo>
                  <a:lnTo>
                    <a:pt x="1950" y="565"/>
                  </a:lnTo>
                  <a:cubicBezTo>
                    <a:pt x="2049" y="565"/>
                    <a:pt x="2049" y="565"/>
                    <a:pt x="1950" y="585"/>
                  </a:cubicBezTo>
                  <a:lnTo>
                    <a:pt x="1910" y="545"/>
                  </a:lnTo>
                  <a:cubicBezTo>
                    <a:pt x="1890" y="486"/>
                    <a:pt x="1890" y="446"/>
                    <a:pt x="1870" y="386"/>
                  </a:cubicBezTo>
                  <a:cubicBezTo>
                    <a:pt x="1850" y="346"/>
                    <a:pt x="1790" y="346"/>
                    <a:pt x="1711" y="346"/>
                  </a:cubicBezTo>
                  <a:lnTo>
                    <a:pt x="1671" y="386"/>
                  </a:lnTo>
                  <a:lnTo>
                    <a:pt x="1592" y="366"/>
                  </a:lnTo>
                  <a:cubicBezTo>
                    <a:pt x="1651" y="287"/>
                    <a:pt x="1691" y="247"/>
                    <a:pt x="1711" y="167"/>
                  </a:cubicBezTo>
                  <a:lnTo>
                    <a:pt x="1711" y="88"/>
                  </a:lnTo>
                  <a:cubicBezTo>
                    <a:pt x="1691" y="68"/>
                    <a:pt x="1671" y="68"/>
                    <a:pt x="1651" y="48"/>
                  </a:cubicBezTo>
                  <a:lnTo>
                    <a:pt x="1313" y="48"/>
                  </a:lnTo>
                  <a:cubicBezTo>
                    <a:pt x="1280" y="15"/>
                    <a:pt x="1247" y="0"/>
                    <a:pt x="1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2108925" y="1426700"/>
              <a:ext cx="99475" cy="22900"/>
            </a:xfrm>
            <a:custGeom>
              <a:avLst/>
              <a:gdLst/>
              <a:ahLst/>
              <a:cxnLst/>
              <a:rect l="l" t="t" r="r" b="b"/>
              <a:pathLst>
                <a:path w="3979" h="916" extrusionOk="0">
                  <a:moveTo>
                    <a:pt x="3720" y="1"/>
                  </a:moveTo>
                  <a:cubicBezTo>
                    <a:pt x="3660" y="1"/>
                    <a:pt x="3601" y="21"/>
                    <a:pt x="3541" y="60"/>
                  </a:cubicBezTo>
                  <a:cubicBezTo>
                    <a:pt x="3260" y="60"/>
                    <a:pt x="2974" y="53"/>
                    <a:pt x="2688" y="53"/>
                  </a:cubicBezTo>
                  <a:cubicBezTo>
                    <a:pt x="2163" y="53"/>
                    <a:pt x="1636" y="78"/>
                    <a:pt x="1134" y="219"/>
                  </a:cubicBezTo>
                  <a:cubicBezTo>
                    <a:pt x="1080" y="295"/>
                    <a:pt x="1014" y="329"/>
                    <a:pt x="947" y="329"/>
                  </a:cubicBezTo>
                  <a:cubicBezTo>
                    <a:pt x="889" y="329"/>
                    <a:pt x="831" y="305"/>
                    <a:pt x="776" y="259"/>
                  </a:cubicBezTo>
                  <a:lnTo>
                    <a:pt x="597" y="259"/>
                  </a:lnTo>
                  <a:cubicBezTo>
                    <a:pt x="537" y="309"/>
                    <a:pt x="472" y="319"/>
                    <a:pt x="403" y="319"/>
                  </a:cubicBezTo>
                  <a:cubicBezTo>
                    <a:pt x="356" y="319"/>
                    <a:pt x="308" y="314"/>
                    <a:pt x="257" y="314"/>
                  </a:cubicBezTo>
                  <a:cubicBezTo>
                    <a:pt x="232" y="314"/>
                    <a:pt x="206" y="316"/>
                    <a:pt x="179" y="319"/>
                  </a:cubicBezTo>
                  <a:cubicBezTo>
                    <a:pt x="99" y="359"/>
                    <a:pt x="40" y="379"/>
                    <a:pt x="0" y="458"/>
                  </a:cubicBezTo>
                  <a:cubicBezTo>
                    <a:pt x="0" y="518"/>
                    <a:pt x="0" y="597"/>
                    <a:pt x="40" y="677"/>
                  </a:cubicBezTo>
                  <a:cubicBezTo>
                    <a:pt x="80" y="776"/>
                    <a:pt x="179" y="856"/>
                    <a:pt x="259" y="916"/>
                  </a:cubicBezTo>
                  <a:lnTo>
                    <a:pt x="438" y="916"/>
                  </a:lnTo>
                  <a:cubicBezTo>
                    <a:pt x="557" y="856"/>
                    <a:pt x="696" y="856"/>
                    <a:pt x="836" y="796"/>
                  </a:cubicBezTo>
                  <a:cubicBezTo>
                    <a:pt x="1552" y="717"/>
                    <a:pt x="2268" y="677"/>
                    <a:pt x="2984" y="617"/>
                  </a:cubicBezTo>
                  <a:cubicBezTo>
                    <a:pt x="3086" y="654"/>
                    <a:pt x="3186" y="672"/>
                    <a:pt x="3282" y="672"/>
                  </a:cubicBezTo>
                  <a:cubicBezTo>
                    <a:pt x="3449" y="672"/>
                    <a:pt x="3609" y="619"/>
                    <a:pt x="3760" y="518"/>
                  </a:cubicBezTo>
                  <a:cubicBezTo>
                    <a:pt x="3879" y="398"/>
                    <a:pt x="3979" y="259"/>
                    <a:pt x="3899" y="60"/>
                  </a:cubicBezTo>
                  <a:cubicBezTo>
                    <a:pt x="3839" y="21"/>
                    <a:pt x="3780" y="1"/>
                    <a:pt x="37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1636450" y="1352100"/>
              <a:ext cx="77125" cy="32850"/>
            </a:xfrm>
            <a:custGeom>
              <a:avLst/>
              <a:gdLst/>
              <a:ahLst/>
              <a:cxnLst/>
              <a:rect l="l" t="t" r="r" b="b"/>
              <a:pathLst>
                <a:path w="3085" h="1314" extrusionOk="0">
                  <a:moveTo>
                    <a:pt x="1254" y="1"/>
                  </a:moveTo>
                  <a:cubicBezTo>
                    <a:pt x="1175" y="60"/>
                    <a:pt x="1155" y="120"/>
                    <a:pt x="1155" y="220"/>
                  </a:cubicBezTo>
                  <a:cubicBezTo>
                    <a:pt x="1155" y="279"/>
                    <a:pt x="1175" y="319"/>
                    <a:pt x="1175" y="379"/>
                  </a:cubicBezTo>
                  <a:cubicBezTo>
                    <a:pt x="1175" y="439"/>
                    <a:pt x="1140" y="465"/>
                    <a:pt x="1106" y="465"/>
                  </a:cubicBezTo>
                  <a:cubicBezTo>
                    <a:pt x="1095" y="465"/>
                    <a:pt x="1085" y="463"/>
                    <a:pt x="1075" y="458"/>
                  </a:cubicBezTo>
                  <a:cubicBezTo>
                    <a:pt x="986" y="413"/>
                    <a:pt x="874" y="391"/>
                    <a:pt x="765" y="391"/>
                  </a:cubicBezTo>
                  <a:cubicBezTo>
                    <a:pt x="728" y="391"/>
                    <a:pt x="692" y="394"/>
                    <a:pt x="657" y="399"/>
                  </a:cubicBezTo>
                  <a:cubicBezTo>
                    <a:pt x="478" y="458"/>
                    <a:pt x="339" y="578"/>
                    <a:pt x="180" y="677"/>
                  </a:cubicBezTo>
                  <a:lnTo>
                    <a:pt x="41" y="816"/>
                  </a:lnTo>
                  <a:cubicBezTo>
                    <a:pt x="41" y="856"/>
                    <a:pt x="1" y="896"/>
                    <a:pt x="1" y="916"/>
                  </a:cubicBezTo>
                  <a:cubicBezTo>
                    <a:pt x="1" y="956"/>
                    <a:pt x="41" y="995"/>
                    <a:pt x="41" y="1015"/>
                  </a:cubicBezTo>
                  <a:cubicBezTo>
                    <a:pt x="71" y="1045"/>
                    <a:pt x="100" y="1060"/>
                    <a:pt x="133" y="1060"/>
                  </a:cubicBezTo>
                  <a:cubicBezTo>
                    <a:pt x="165" y="1060"/>
                    <a:pt x="200" y="1045"/>
                    <a:pt x="240" y="1015"/>
                  </a:cubicBezTo>
                  <a:cubicBezTo>
                    <a:pt x="279" y="995"/>
                    <a:pt x="359" y="995"/>
                    <a:pt x="399" y="995"/>
                  </a:cubicBezTo>
                  <a:cubicBezTo>
                    <a:pt x="593" y="1056"/>
                    <a:pt x="790" y="1072"/>
                    <a:pt x="987" y="1072"/>
                  </a:cubicBezTo>
                  <a:cubicBezTo>
                    <a:pt x="1212" y="1072"/>
                    <a:pt x="1438" y="1051"/>
                    <a:pt x="1663" y="1051"/>
                  </a:cubicBezTo>
                  <a:cubicBezTo>
                    <a:pt x="1886" y="1051"/>
                    <a:pt x="2108" y="1072"/>
                    <a:pt x="2328" y="1154"/>
                  </a:cubicBezTo>
                  <a:lnTo>
                    <a:pt x="2468" y="1154"/>
                  </a:lnTo>
                  <a:cubicBezTo>
                    <a:pt x="2607" y="1274"/>
                    <a:pt x="2786" y="1214"/>
                    <a:pt x="2945" y="1314"/>
                  </a:cubicBezTo>
                  <a:cubicBezTo>
                    <a:pt x="3045" y="1254"/>
                    <a:pt x="3064" y="1115"/>
                    <a:pt x="3064" y="995"/>
                  </a:cubicBezTo>
                  <a:cubicBezTo>
                    <a:pt x="3025" y="777"/>
                    <a:pt x="2786" y="677"/>
                    <a:pt x="2686" y="478"/>
                  </a:cubicBezTo>
                  <a:cubicBezTo>
                    <a:pt x="2671" y="417"/>
                    <a:pt x="2656" y="391"/>
                    <a:pt x="2623" y="391"/>
                  </a:cubicBezTo>
                  <a:cubicBezTo>
                    <a:pt x="2613" y="391"/>
                    <a:pt x="2601" y="394"/>
                    <a:pt x="2587" y="399"/>
                  </a:cubicBezTo>
                  <a:cubicBezTo>
                    <a:pt x="2606" y="373"/>
                    <a:pt x="2621" y="364"/>
                    <a:pt x="2633" y="364"/>
                  </a:cubicBezTo>
                  <a:cubicBezTo>
                    <a:pt x="2659" y="364"/>
                    <a:pt x="2673" y="405"/>
                    <a:pt x="2686" y="418"/>
                  </a:cubicBezTo>
                  <a:cubicBezTo>
                    <a:pt x="2766" y="418"/>
                    <a:pt x="2846" y="399"/>
                    <a:pt x="2885" y="379"/>
                  </a:cubicBezTo>
                  <a:cubicBezTo>
                    <a:pt x="2985" y="259"/>
                    <a:pt x="3084" y="160"/>
                    <a:pt x="298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1723500" y="1263075"/>
              <a:ext cx="167000" cy="13475"/>
            </a:xfrm>
            <a:custGeom>
              <a:avLst/>
              <a:gdLst/>
              <a:ahLst/>
              <a:cxnLst/>
              <a:rect l="l" t="t" r="r" b="b"/>
              <a:pathLst>
                <a:path w="6680" h="539" extrusionOk="0">
                  <a:moveTo>
                    <a:pt x="378" y="1"/>
                  </a:moveTo>
                  <a:cubicBezTo>
                    <a:pt x="299" y="140"/>
                    <a:pt x="159" y="80"/>
                    <a:pt x="60" y="160"/>
                  </a:cubicBezTo>
                  <a:lnTo>
                    <a:pt x="0" y="240"/>
                  </a:lnTo>
                  <a:cubicBezTo>
                    <a:pt x="188" y="354"/>
                    <a:pt x="375" y="382"/>
                    <a:pt x="566" y="382"/>
                  </a:cubicBezTo>
                  <a:cubicBezTo>
                    <a:pt x="739" y="382"/>
                    <a:pt x="914" y="359"/>
                    <a:pt x="1094" y="359"/>
                  </a:cubicBezTo>
                  <a:cubicBezTo>
                    <a:pt x="2546" y="399"/>
                    <a:pt x="3979" y="339"/>
                    <a:pt x="5391" y="538"/>
                  </a:cubicBezTo>
                  <a:cubicBezTo>
                    <a:pt x="5531" y="464"/>
                    <a:pt x="5679" y="446"/>
                    <a:pt x="5827" y="446"/>
                  </a:cubicBezTo>
                  <a:cubicBezTo>
                    <a:pt x="5965" y="446"/>
                    <a:pt x="6104" y="461"/>
                    <a:pt x="6237" y="461"/>
                  </a:cubicBezTo>
                  <a:cubicBezTo>
                    <a:pt x="6267" y="461"/>
                    <a:pt x="6297" y="460"/>
                    <a:pt x="6326" y="458"/>
                  </a:cubicBezTo>
                  <a:cubicBezTo>
                    <a:pt x="6348" y="458"/>
                    <a:pt x="6371" y="459"/>
                    <a:pt x="6393" y="459"/>
                  </a:cubicBezTo>
                  <a:cubicBezTo>
                    <a:pt x="6546" y="459"/>
                    <a:pt x="6679" y="444"/>
                    <a:pt x="6644" y="200"/>
                  </a:cubicBezTo>
                  <a:cubicBezTo>
                    <a:pt x="5284" y="123"/>
                    <a:pt x="3936" y="9"/>
                    <a:pt x="2581" y="9"/>
                  </a:cubicBezTo>
                  <a:cubicBezTo>
                    <a:pt x="2192" y="9"/>
                    <a:pt x="1803" y="19"/>
                    <a:pt x="1413" y="41"/>
                  </a:cubicBezTo>
                  <a:cubicBezTo>
                    <a:pt x="1269" y="108"/>
                    <a:pt x="1135" y="138"/>
                    <a:pt x="1001" y="138"/>
                  </a:cubicBezTo>
                  <a:cubicBezTo>
                    <a:pt x="856" y="138"/>
                    <a:pt x="712" y="103"/>
                    <a:pt x="557" y="41"/>
                  </a:cubicBezTo>
                  <a:cubicBezTo>
                    <a:pt x="498" y="1"/>
                    <a:pt x="418" y="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1295300" y="1324750"/>
              <a:ext cx="128325" cy="21700"/>
            </a:xfrm>
            <a:custGeom>
              <a:avLst/>
              <a:gdLst/>
              <a:ahLst/>
              <a:cxnLst/>
              <a:rect l="l" t="t" r="r" b="b"/>
              <a:pathLst>
                <a:path w="5133" h="868" extrusionOk="0">
                  <a:moveTo>
                    <a:pt x="478" y="1"/>
                  </a:moveTo>
                  <a:cubicBezTo>
                    <a:pt x="1" y="100"/>
                    <a:pt x="379" y="418"/>
                    <a:pt x="319" y="657"/>
                  </a:cubicBezTo>
                  <a:cubicBezTo>
                    <a:pt x="359" y="717"/>
                    <a:pt x="398" y="757"/>
                    <a:pt x="478" y="776"/>
                  </a:cubicBezTo>
                  <a:cubicBezTo>
                    <a:pt x="558" y="776"/>
                    <a:pt x="597" y="717"/>
                    <a:pt x="657" y="677"/>
                  </a:cubicBezTo>
                  <a:cubicBezTo>
                    <a:pt x="717" y="617"/>
                    <a:pt x="776" y="558"/>
                    <a:pt x="876" y="558"/>
                  </a:cubicBezTo>
                  <a:cubicBezTo>
                    <a:pt x="955" y="558"/>
                    <a:pt x="1055" y="518"/>
                    <a:pt x="1154" y="518"/>
                  </a:cubicBezTo>
                  <a:cubicBezTo>
                    <a:pt x="1214" y="558"/>
                    <a:pt x="1294" y="597"/>
                    <a:pt x="1373" y="657"/>
                  </a:cubicBezTo>
                  <a:cubicBezTo>
                    <a:pt x="2169" y="677"/>
                    <a:pt x="2965" y="717"/>
                    <a:pt x="3760" y="816"/>
                  </a:cubicBezTo>
                  <a:cubicBezTo>
                    <a:pt x="3949" y="854"/>
                    <a:pt x="4147" y="868"/>
                    <a:pt x="4347" y="868"/>
                  </a:cubicBezTo>
                  <a:cubicBezTo>
                    <a:pt x="4462" y="868"/>
                    <a:pt x="4579" y="863"/>
                    <a:pt x="4695" y="856"/>
                  </a:cubicBezTo>
                  <a:cubicBezTo>
                    <a:pt x="5133" y="796"/>
                    <a:pt x="4934" y="578"/>
                    <a:pt x="4795" y="379"/>
                  </a:cubicBezTo>
                  <a:lnTo>
                    <a:pt x="4655" y="379"/>
                  </a:lnTo>
                  <a:cubicBezTo>
                    <a:pt x="4593" y="421"/>
                    <a:pt x="4524" y="446"/>
                    <a:pt x="4456" y="446"/>
                  </a:cubicBezTo>
                  <a:cubicBezTo>
                    <a:pt x="4395" y="446"/>
                    <a:pt x="4334" y="426"/>
                    <a:pt x="4278" y="379"/>
                  </a:cubicBezTo>
                  <a:cubicBezTo>
                    <a:pt x="3661" y="359"/>
                    <a:pt x="3064" y="359"/>
                    <a:pt x="2447" y="319"/>
                  </a:cubicBezTo>
                  <a:cubicBezTo>
                    <a:pt x="2368" y="289"/>
                    <a:pt x="2293" y="274"/>
                    <a:pt x="2219" y="274"/>
                  </a:cubicBezTo>
                  <a:cubicBezTo>
                    <a:pt x="2144" y="274"/>
                    <a:pt x="2069" y="289"/>
                    <a:pt x="1990" y="319"/>
                  </a:cubicBezTo>
                  <a:lnTo>
                    <a:pt x="1910" y="319"/>
                  </a:lnTo>
                  <a:cubicBezTo>
                    <a:pt x="1801" y="267"/>
                    <a:pt x="1683" y="256"/>
                    <a:pt x="1563" y="256"/>
                  </a:cubicBezTo>
                  <a:cubicBezTo>
                    <a:pt x="1458" y="256"/>
                    <a:pt x="1351" y="264"/>
                    <a:pt x="1246" y="264"/>
                  </a:cubicBezTo>
                  <a:cubicBezTo>
                    <a:pt x="1097" y="264"/>
                    <a:pt x="950" y="247"/>
                    <a:pt x="816" y="160"/>
                  </a:cubicBezTo>
                  <a:cubicBezTo>
                    <a:pt x="717" y="80"/>
                    <a:pt x="577" y="10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1963700" y="1419750"/>
              <a:ext cx="105450" cy="21800"/>
            </a:xfrm>
            <a:custGeom>
              <a:avLst/>
              <a:gdLst/>
              <a:ahLst/>
              <a:cxnLst/>
              <a:rect l="l" t="t" r="r" b="b"/>
              <a:pathLst>
                <a:path w="4218" h="872" extrusionOk="0">
                  <a:moveTo>
                    <a:pt x="1303" y="0"/>
                  </a:moveTo>
                  <a:cubicBezTo>
                    <a:pt x="1015" y="0"/>
                    <a:pt x="726" y="13"/>
                    <a:pt x="437" y="13"/>
                  </a:cubicBezTo>
                  <a:cubicBezTo>
                    <a:pt x="292" y="13"/>
                    <a:pt x="146" y="10"/>
                    <a:pt x="0" y="0"/>
                  </a:cubicBezTo>
                  <a:lnTo>
                    <a:pt x="0" y="0"/>
                  </a:lnTo>
                  <a:cubicBezTo>
                    <a:pt x="181" y="159"/>
                    <a:pt x="389" y="200"/>
                    <a:pt x="599" y="200"/>
                  </a:cubicBezTo>
                  <a:cubicBezTo>
                    <a:pt x="782" y="200"/>
                    <a:pt x="967" y="169"/>
                    <a:pt x="1134" y="159"/>
                  </a:cubicBezTo>
                  <a:cubicBezTo>
                    <a:pt x="1154" y="158"/>
                    <a:pt x="1172" y="158"/>
                    <a:pt x="1190" y="158"/>
                  </a:cubicBezTo>
                  <a:cubicBezTo>
                    <a:pt x="1630" y="158"/>
                    <a:pt x="1610" y="392"/>
                    <a:pt x="1572" y="736"/>
                  </a:cubicBezTo>
                  <a:cubicBezTo>
                    <a:pt x="2039" y="779"/>
                    <a:pt x="2525" y="871"/>
                    <a:pt x="3032" y="871"/>
                  </a:cubicBezTo>
                  <a:cubicBezTo>
                    <a:pt x="3238" y="871"/>
                    <a:pt x="3448" y="856"/>
                    <a:pt x="3661" y="816"/>
                  </a:cubicBezTo>
                  <a:cubicBezTo>
                    <a:pt x="3705" y="786"/>
                    <a:pt x="3757" y="779"/>
                    <a:pt x="3811" y="779"/>
                  </a:cubicBezTo>
                  <a:cubicBezTo>
                    <a:pt x="3871" y="779"/>
                    <a:pt x="3933" y="788"/>
                    <a:pt x="3989" y="788"/>
                  </a:cubicBezTo>
                  <a:cubicBezTo>
                    <a:pt x="4021" y="788"/>
                    <a:pt x="4051" y="785"/>
                    <a:pt x="4078" y="776"/>
                  </a:cubicBezTo>
                  <a:cubicBezTo>
                    <a:pt x="4158" y="756"/>
                    <a:pt x="4198" y="696"/>
                    <a:pt x="4218" y="637"/>
                  </a:cubicBezTo>
                  <a:cubicBezTo>
                    <a:pt x="4218" y="557"/>
                    <a:pt x="4198" y="478"/>
                    <a:pt x="4158" y="438"/>
                  </a:cubicBezTo>
                  <a:cubicBezTo>
                    <a:pt x="4038" y="378"/>
                    <a:pt x="3907" y="284"/>
                    <a:pt x="3764" y="284"/>
                  </a:cubicBezTo>
                  <a:cubicBezTo>
                    <a:pt x="3718" y="284"/>
                    <a:pt x="3670" y="294"/>
                    <a:pt x="3621" y="318"/>
                  </a:cubicBezTo>
                  <a:lnTo>
                    <a:pt x="3501" y="318"/>
                  </a:lnTo>
                  <a:cubicBezTo>
                    <a:pt x="3406" y="264"/>
                    <a:pt x="3303" y="251"/>
                    <a:pt x="3198" y="251"/>
                  </a:cubicBezTo>
                  <a:cubicBezTo>
                    <a:pt x="3111" y="251"/>
                    <a:pt x="3022" y="260"/>
                    <a:pt x="2934" y="260"/>
                  </a:cubicBezTo>
                  <a:cubicBezTo>
                    <a:pt x="2821" y="260"/>
                    <a:pt x="2709" y="245"/>
                    <a:pt x="2606" y="179"/>
                  </a:cubicBezTo>
                  <a:cubicBezTo>
                    <a:pt x="2169" y="30"/>
                    <a:pt x="1736" y="0"/>
                    <a:pt x="13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1502175" y="1340900"/>
              <a:ext cx="84575" cy="33700"/>
            </a:xfrm>
            <a:custGeom>
              <a:avLst/>
              <a:gdLst/>
              <a:ahLst/>
              <a:cxnLst/>
              <a:rect l="l" t="t" r="r" b="b"/>
              <a:pathLst>
                <a:path w="3383" h="1348" extrusionOk="0">
                  <a:moveTo>
                    <a:pt x="1236" y="276"/>
                  </a:moveTo>
                  <a:cubicBezTo>
                    <a:pt x="1234" y="286"/>
                    <a:pt x="1238" y="303"/>
                    <a:pt x="1254" y="329"/>
                  </a:cubicBezTo>
                  <a:cubicBezTo>
                    <a:pt x="1261" y="336"/>
                    <a:pt x="1263" y="338"/>
                    <a:pt x="1260" y="338"/>
                  </a:cubicBezTo>
                  <a:cubicBezTo>
                    <a:pt x="1254" y="338"/>
                    <a:pt x="1228" y="329"/>
                    <a:pt x="1175" y="329"/>
                  </a:cubicBezTo>
                  <a:cubicBezTo>
                    <a:pt x="1153" y="329"/>
                    <a:pt x="1132" y="332"/>
                    <a:pt x="1114" y="338"/>
                  </a:cubicBezTo>
                  <a:lnTo>
                    <a:pt x="1114" y="338"/>
                  </a:lnTo>
                  <a:cubicBezTo>
                    <a:pt x="1149" y="308"/>
                    <a:pt x="1189" y="286"/>
                    <a:pt x="1236" y="276"/>
                  </a:cubicBezTo>
                  <a:close/>
                  <a:moveTo>
                    <a:pt x="655" y="0"/>
                  </a:moveTo>
                  <a:cubicBezTo>
                    <a:pt x="516" y="0"/>
                    <a:pt x="377" y="9"/>
                    <a:pt x="240" y="31"/>
                  </a:cubicBezTo>
                  <a:cubicBezTo>
                    <a:pt x="160" y="71"/>
                    <a:pt x="140" y="150"/>
                    <a:pt x="140" y="230"/>
                  </a:cubicBezTo>
                  <a:cubicBezTo>
                    <a:pt x="81" y="488"/>
                    <a:pt x="1" y="747"/>
                    <a:pt x="478" y="827"/>
                  </a:cubicBezTo>
                  <a:cubicBezTo>
                    <a:pt x="506" y="831"/>
                    <a:pt x="533" y="834"/>
                    <a:pt x="558" y="834"/>
                  </a:cubicBezTo>
                  <a:cubicBezTo>
                    <a:pt x="792" y="834"/>
                    <a:pt x="889" y="637"/>
                    <a:pt x="998" y="476"/>
                  </a:cubicBezTo>
                  <a:lnTo>
                    <a:pt x="998" y="476"/>
                  </a:lnTo>
                  <a:cubicBezTo>
                    <a:pt x="997" y="480"/>
                    <a:pt x="996" y="484"/>
                    <a:pt x="996" y="488"/>
                  </a:cubicBezTo>
                  <a:cubicBezTo>
                    <a:pt x="1035" y="568"/>
                    <a:pt x="1075" y="568"/>
                    <a:pt x="1095" y="628"/>
                  </a:cubicBezTo>
                  <a:cubicBezTo>
                    <a:pt x="1130" y="680"/>
                    <a:pt x="1123" y="690"/>
                    <a:pt x="1104" y="690"/>
                  </a:cubicBezTo>
                  <a:cubicBezTo>
                    <a:pt x="1091" y="690"/>
                    <a:pt x="1074" y="686"/>
                    <a:pt x="1061" y="686"/>
                  </a:cubicBezTo>
                  <a:cubicBezTo>
                    <a:pt x="1046" y="686"/>
                    <a:pt x="1035" y="691"/>
                    <a:pt x="1035" y="707"/>
                  </a:cubicBezTo>
                  <a:cubicBezTo>
                    <a:pt x="896" y="847"/>
                    <a:pt x="677" y="767"/>
                    <a:pt x="558" y="926"/>
                  </a:cubicBezTo>
                  <a:cubicBezTo>
                    <a:pt x="538" y="966"/>
                    <a:pt x="538" y="1026"/>
                    <a:pt x="538" y="1065"/>
                  </a:cubicBezTo>
                  <a:cubicBezTo>
                    <a:pt x="677" y="1244"/>
                    <a:pt x="936" y="1105"/>
                    <a:pt x="1095" y="1244"/>
                  </a:cubicBezTo>
                  <a:cubicBezTo>
                    <a:pt x="1374" y="1264"/>
                    <a:pt x="1672" y="1264"/>
                    <a:pt x="1950" y="1304"/>
                  </a:cubicBezTo>
                  <a:cubicBezTo>
                    <a:pt x="2050" y="1344"/>
                    <a:pt x="2169" y="1344"/>
                    <a:pt x="2289" y="1344"/>
                  </a:cubicBezTo>
                  <a:cubicBezTo>
                    <a:pt x="2344" y="1344"/>
                    <a:pt x="2397" y="1347"/>
                    <a:pt x="2446" y="1347"/>
                  </a:cubicBezTo>
                  <a:cubicBezTo>
                    <a:pt x="2520" y="1347"/>
                    <a:pt x="2587" y="1340"/>
                    <a:pt x="2647" y="1304"/>
                  </a:cubicBezTo>
                  <a:lnTo>
                    <a:pt x="2826" y="1304"/>
                  </a:lnTo>
                  <a:cubicBezTo>
                    <a:pt x="2885" y="1340"/>
                    <a:pt x="2959" y="1347"/>
                    <a:pt x="3035" y="1347"/>
                  </a:cubicBezTo>
                  <a:cubicBezTo>
                    <a:pt x="3085" y="1347"/>
                    <a:pt x="3136" y="1344"/>
                    <a:pt x="3184" y="1344"/>
                  </a:cubicBezTo>
                  <a:cubicBezTo>
                    <a:pt x="3283" y="1344"/>
                    <a:pt x="3363" y="1304"/>
                    <a:pt x="3383" y="1205"/>
                  </a:cubicBezTo>
                  <a:cubicBezTo>
                    <a:pt x="3383" y="1105"/>
                    <a:pt x="3343" y="1026"/>
                    <a:pt x="3263" y="966"/>
                  </a:cubicBezTo>
                  <a:cubicBezTo>
                    <a:pt x="3064" y="886"/>
                    <a:pt x="2865" y="866"/>
                    <a:pt x="2647" y="866"/>
                  </a:cubicBezTo>
                  <a:cubicBezTo>
                    <a:pt x="2622" y="865"/>
                    <a:pt x="2597" y="865"/>
                    <a:pt x="2573" y="865"/>
                  </a:cubicBezTo>
                  <a:cubicBezTo>
                    <a:pt x="2340" y="865"/>
                    <a:pt x="2133" y="921"/>
                    <a:pt x="1977" y="969"/>
                  </a:cubicBezTo>
                  <a:lnTo>
                    <a:pt x="1977" y="969"/>
                  </a:lnTo>
                  <a:cubicBezTo>
                    <a:pt x="2119" y="852"/>
                    <a:pt x="2160" y="571"/>
                    <a:pt x="2189" y="290"/>
                  </a:cubicBezTo>
                  <a:cubicBezTo>
                    <a:pt x="2189" y="230"/>
                    <a:pt x="2169" y="150"/>
                    <a:pt x="2129" y="71"/>
                  </a:cubicBezTo>
                  <a:cubicBezTo>
                    <a:pt x="2064" y="75"/>
                    <a:pt x="1998" y="77"/>
                    <a:pt x="1933" y="77"/>
                  </a:cubicBezTo>
                  <a:cubicBezTo>
                    <a:pt x="1504" y="77"/>
                    <a:pt x="1076" y="0"/>
                    <a:pt x="6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1884625" y="1220950"/>
              <a:ext cx="91025" cy="28725"/>
            </a:xfrm>
            <a:custGeom>
              <a:avLst/>
              <a:gdLst/>
              <a:ahLst/>
              <a:cxnLst/>
              <a:rect l="l" t="t" r="r" b="b"/>
              <a:pathLst>
                <a:path w="3641" h="1149" extrusionOk="0">
                  <a:moveTo>
                    <a:pt x="811" y="0"/>
                  </a:moveTo>
                  <a:cubicBezTo>
                    <a:pt x="533" y="0"/>
                    <a:pt x="259" y="75"/>
                    <a:pt x="0" y="274"/>
                  </a:cubicBezTo>
                  <a:lnTo>
                    <a:pt x="0" y="1129"/>
                  </a:lnTo>
                  <a:lnTo>
                    <a:pt x="179" y="1129"/>
                  </a:lnTo>
                  <a:cubicBezTo>
                    <a:pt x="259" y="1049"/>
                    <a:pt x="299" y="930"/>
                    <a:pt x="378" y="850"/>
                  </a:cubicBezTo>
                  <a:cubicBezTo>
                    <a:pt x="393" y="836"/>
                    <a:pt x="386" y="688"/>
                    <a:pt x="439" y="688"/>
                  </a:cubicBezTo>
                  <a:cubicBezTo>
                    <a:pt x="457" y="688"/>
                    <a:pt x="482" y="705"/>
                    <a:pt x="518" y="751"/>
                  </a:cubicBezTo>
                  <a:cubicBezTo>
                    <a:pt x="677" y="910"/>
                    <a:pt x="458" y="870"/>
                    <a:pt x="398" y="910"/>
                  </a:cubicBezTo>
                  <a:cubicBezTo>
                    <a:pt x="319" y="990"/>
                    <a:pt x="299" y="1049"/>
                    <a:pt x="358" y="1149"/>
                  </a:cubicBezTo>
                  <a:cubicBezTo>
                    <a:pt x="1453" y="1149"/>
                    <a:pt x="2547" y="1129"/>
                    <a:pt x="3641" y="1129"/>
                  </a:cubicBezTo>
                  <a:cubicBezTo>
                    <a:pt x="3502" y="1049"/>
                    <a:pt x="3402" y="910"/>
                    <a:pt x="3283" y="910"/>
                  </a:cubicBezTo>
                  <a:cubicBezTo>
                    <a:pt x="2984" y="910"/>
                    <a:pt x="2945" y="751"/>
                    <a:pt x="2964" y="492"/>
                  </a:cubicBezTo>
                  <a:cubicBezTo>
                    <a:pt x="2905" y="453"/>
                    <a:pt x="2845" y="453"/>
                    <a:pt x="2746" y="413"/>
                  </a:cubicBezTo>
                  <a:cubicBezTo>
                    <a:pt x="2422" y="623"/>
                    <a:pt x="2191" y="732"/>
                    <a:pt x="2025" y="732"/>
                  </a:cubicBezTo>
                  <a:cubicBezTo>
                    <a:pt x="1813" y="732"/>
                    <a:pt x="1707" y="553"/>
                    <a:pt x="1652" y="174"/>
                  </a:cubicBezTo>
                  <a:cubicBezTo>
                    <a:pt x="1373" y="75"/>
                    <a:pt x="109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1596675" y="1348575"/>
              <a:ext cx="73625" cy="29175"/>
            </a:xfrm>
            <a:custGeom>
              <a:avLst/>
              <a:gdLst/>
              <a:ahLst/>
              <a:cxnLst/>
              <a:rect l="l" t="t" r="r" b="b"/>
              <a:pathLst>
                <a:path w="2945" h="1167" extrusionOk="0">
                  <a:moveTo>
                    <a:pt x="2189" y="1"/>
                  </a:moveTo>
                  <a:cubicBezTo>
                    <a:pt x="1950" y="1"/>
                    <a:pt x="1711" y="22"/>
                    <a:pt x="1473" y="22"/>
                  </a:cubicBezTo>
                  <a:cubicBezTo>
                    <a:pt x="1433" y="42"/>
                    <a:pt x="1393" y="42"/>
                    <a:pt x="1373" y="62"/>
                  </a:cubicBezTo>
                  <a:cubicBezTo>
                    <a:pt x="1294" y="162"/>
                    <a:pt x="1194" y="201"/>
                    <a:pt x="1095" y="221"/>
                  </a:cubicBezTo>
                  <a:cubicBezTo>
                    <a:pt x="637" y="261"/>
                    <a:pt x="379" y="639"/>
                    <a:pt x="40" y="858"/>
                  </a:cubicBezTo>
                  <a:cubicBezTo>
                    <a:pt x="1" y="937"/>
                    <a:pt x="1" y="1017"/>
                    <a:pt x="80" y="1057"/>
                  </a:cubicBezTo>
                  <a:cubicBezTo>
                    <a:pt x="259" y="1097"/>
                    <a:pt x="398" y="1097"/>
                    <a:pt x="577" y="1116"/>
                  </a:cubicBezTo>
                  <a:cubicBezTo>
                    <a:pt x="597" y="1136"/>
                    <a:pt x="627" y="1146"/>
                    <a:pt x="659" y="1146"/>
                  </a:cubicBezTo>
                  <a:cubicBezTo>
                    <a:pt x="692" y="1146"/>
                    <a:pt x="727" y="1136"/>
                    <a:pt x="756" y="1116"/>
                  </a:cubicBezTo>
                  <a:cubicBezTo>
                    <a:pt x="916" y="1097"/>
                    <a:pt x="1095" y="1097"/>
                    <a:pt x="1274" y="1097"/>
                  </a:cubicBezTo>
                  <a:cubicBezTo>
                    <a:pt x="1328" y="1142"/>
                    <a:pt x="1383" y="1167"/>
                    <a:pt x="1436" y="1167"/>
                  </a:cubicBezTo>
                  <a:cubicBezTo>
                    <a:pt x="1498" y="1167"/>
                    <a:pt x="1558" y="1132"/>
                    <a:pt x="1612" y="1057"/>
                  </a:cubicBezTo>
                  <a:lnTo>
                    <a:pt x="1612" y="918"/>
                  </a:lnTo>
                  <a:lnTo>
                    <a:pt x="1831" y="918"/>
                  </a:lnTo>
                  <a:cubicBezTo>
                    <a:pt x="1870" y="798"/>
                    <a:pt x="1950" y="619"/>
                    <a:pt x="2109" y="599"/>
                  </a:cubicBezTo>
                  <a:cubicBezTo>
                    <a:pt x="2368" y="659"/>
                    <a:pt x="2587" y="719"/>
                    <a:pt x="2845" y="758"/>
                  </a:cubicBezTo>
                  <a:cubicBezTo>
                    <a:pt x="2945" y="659"/>
                    <a:pt x="2945" y="559"/>
                    <a:pt x="2885" y="420"/>
                  </a:cubicBezTo>
                  <a:lnTo>
                    <a:pt x="2845" y="361"/>
                  </a:lnTo>
                  <a:cubicBezTo>
                    <a:pt x="2825" y="241"/>
                    <a:pt x="2288" y="361"/>
                    <a:pt x="2666" y="42"/>
                  </a:cubicBezTo>
                  <a:cubicBezTo>
                    <a:pt x="2507" y="10"/>
                    <a:pt x="2348" y="1"/>
                    <a:pt x="21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2183500" y="1423000"/>
              <a:ext cx="72150" cy="23350"/>
            </a:xfrm>
            <a:custGeom>
              <a:avLst/>
              <a:gdLst/>
              <a:ahLst/>
              <a:cxnLst/>
              <a:rect l="l" t="t" r="r" b="b"/>
              <a:pathLst>
                <a:path w="2886" h="934" extrusionOk="0">
                  <a:moveTo>
                    <a:pt x="1088" y="1"/>
                  </a:moveTo>
                  <a:cubicBezTo>
                    <a:pt x="900" y="1"/>
                    <a:pt x="719" y="34"/>
                    <a:pt x="558" y="169"/>
                  </a:cubicBezTo>
                  <a:cubicBezTo>
                    <a:pt x="657" y="188"/>
                    <a:pt x="777" y="188"/>
                    <a:pt x="896" y="228"/>
                  </a:cubicBezTo>
                  <a:cubicBezTo>
                    <a:pt x="1393" y="626"/>
                    <a:pt x="598" y="348"/>
                    <a:pt x="737" y="546"/>
                  </a:cubicBezTo>
                  <a:cubicBezTo>
                    <a:pt x="478" y="626"/>
                    <a:pt x="260" y="686"/>
                    <a:pt x="1" y="765"/>
                  </a:cubicBezTo>
                  <a:cubicBezTo>
                    <a:pt x="431" y="882"/>
                    <a:pt x="858" y="934"/>
                    <a:pt x="1287" y="934"/>
                  </a:cubicBezTo>
                  <a:cubicBezTo>
                    <a:pt x="1811" y="934"/>
                    <a:pt x="2339" y="857"/>
                    <a:pt x="2885" y="726"/>
                  </a:cubicBezTo>
                  <a:cubicBezTo>
                    <a:pt x="2885" y="626"/>
                    <a:pt x="2607" y="686"/>
                    <a:pt x="2746" y="527"/>
                  </a:cubicBezTo>
                  <a:cubicBezTo>
                    <a:pt x="2746" y="467"/>
                    <a:pt x="2746" y="407"/>
                    <a:pt x="2706" y="348"/>
                  </a:cubicBezTo>
                  <a:cubicBezTo>
                    <a:pt x="2667" y="308"/>
                    <a:pt x="2627" y="248"/>
                    <a:pt x="2547" y="228"/>
                  </a:cubicBezTo>
                  <a:cubicBezTo>
                    <a:pt x="2289" y="129"/>
                    <a:pt x="1990" y="228"/>
                    <a:pt x="1791" y="29"/>
                  </a:cubicBezTo>
                  <a:cubicBezTo>
                    <a:pt x="1750" y="33"/>
                    <a:pt x="1709" y="35"/>
                    <a:pt x="1667" y="35"/>
                  </a:cubicBezTo>
                  <a:cubicBezTo>
                    <a:pt x="1475" y="35"/>
                    <a:pt x="1278" y="1"/>
                    <a:pt x="10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2260600" y="1409800"/>
              <a:ext cx="90525" cy="31350"/>
            </a:xfrm>
            <a:custGeom>
              <a:avLst/>
              <a:gdLst/>
              <a:ahLst/>
              <a:cxnLst/>
              <a:rect l="l" t="t" r="r" b="b"/>
              <a:pathLst>
                <a:path w="3621" h="1254" extrusionOk="0">
                  <a:moveTo>
                    <a:pt x="3382" y="0"/>
                  </a:moveTo>
                  <a:cubicBezTo>
                    <a:pt x="3104" y="179"/>
                    <a:pt x="2785" y="100"/>
                    <a:pt x="2507" y="199"/>
                  </a:cubicBezTo>
                  <a:cubicBezTo>
                    <a:pt x="2427" y="199"/>
                    <a:pt x="2356" y="243"/>
                    <a:pt x="2283" y="243"/>
                  </a:cubicBezTo>
                  <a:cubicBezTo>
                    <a:pt x="2246" y="243"/>
                    <a:pt x="2208" y="232"/>
                    <a:pt x="2169" y="199"/>
                  </a:cubicBezTo>
                  <a:cubicBezTo>
                    <a:pt x="1803" y="364"/>
                    <a:pt x="1424" y="383"/>
                    <a:pt x="1044" y="383"/>
                  </a:cubicBezTo>
                  <a:cubicBezTo>
                    <a:pt x="934" y="383"/>
                    <a:pt x="824" y="381"/>
                    <a:pt x="715" y="381"/>
                  </a:cubicBezTo>
                  <a:cubicBezTo>
                    <a:pt x="562" y="381"/>
                    <a:pt x="410" y="384"/>
                    <a:pt x="259" y="398"/>
                  </a:cubicBezTo>
                  <a:cubicBezTo>
                    <a:pt x="319" y="637"/>
                    <a:pt x="179" y="736"/>
                    <a:pt x="60" y="856"/>
                  </a:cubicBezTo>
                  <a:cubicBezTo>
                    <a:pt x="20" y="935"/>
                    <a:pt x="0" y="995"/>
                    <a:pt x="20" y="1074"/>
                  </a:cubicBezTo>
                  <a:cubicBezTo>
                    <a:pt x="80" y="1154"/>
                    <a:pt x="159" y="1174"/>
                    <a:pt x="219" y="1194"/>
                  </a:cubicBezTo>
                  <a:cubicBezTo>
                    <a:pt x="329" y="1234"/>
                    <a:pt x="428" y="1254"/>
                    <a:pt x="525" y="1254"/>
                  </a:cubicBezTo>
                  <a:cubicBezTo>
                    <a:pt x="622" y="1254"/>
                    <a:pt x="716" y="1234"/>
                    <a:pt x="816" y="1194"/>
                  </a:cubicBezTo>
                  <a:cubicBezTo>
                    <a:pt x="1114" y="995"/>
                    <a:pt x="1472" y="955"/>
                    <a:pt x="1811" y="955"/>
                  </a:cubicBezTo>
                  <a:cubicBezTo>
                    <a:pt x="1890" y="935"/>
                    <a:pt x="1970" y="935"/>
                    <a:pt x="2049" y="895"/>
                  </a:cubicBezTo>
                  <a:cubicBezTo>
                    <a:pt x="2268" y="856"/>
                    <a:pt x="2467" y="736"/>
                    <a:pt x="2666" y="577"/>
                  </a:cubicBezTo>
                  <a:cubicBezTo>
                    <a:pt x="2964" y="438"/>
                    <a:pt x="3263" y="438"/>
                    <a:pt x="3561" y="378"/>
                  </a:cubicBezTo>
                  <a:cubicBezTo>
                    <a:pt x="3621" y="259"/>
                    <a:pt x="3561" y="159"/>
                    <a:pt x="3482" y="60"/>
                  </a:cubicBezTo>
                  <a:cubicBezTo>
                    <a:pt x="3462" y="20"/>
                    <a:pt x="3402" y="20"/>
                    <a:pt x="33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1533525" y="1297825"/>
              <a:ext cx="48250" cy="21975"/>
            </a:xfrm>
            <a:custGeom>
              <a:avLst/>
              <a:gdLst/>
              <a:ahLst/>
              <a:cxnLst/>
              <a:rect l="l" t="t" r="r" b="b"/>
              <a:pathLst>
                <a:path w="1930" h="879" extrusionOk="0">
                  <a:moveTo>
                    <a:pt x="725" y="0"/>
                  </a:moveTo>
                  <a:cubicBezTo>
                    <a:pt x="596" y="0"/>
                    <a:pt x="467" y="3"/>
                    <a:pt x="338" y="3"/>
                  </a:cubicBezTo>
                  <a:cubicBezTo>
                    <a:pt x="398" y="163"/>
                    <a:pt x="478" y="282"/>
                    <a:pt x="299" y="381"/>
                  </a:cubicBezTo>
                  <a:cubicBezTo>
                    <a:pt x="100" y="501"/>
                    <a:pt x="0" y="660"/>
                    <a:pt x="0" y="879"/>
                  </a:cubicBezTo>
                  <a:cubicBezTo>
                    <a:pt x="497" y="879"/>
                    <a:pt x="1015" y="879"/>
                    <a:pt x="1572" y="859"/>
                  </a:cubicBezTo>
                  <a:cubicBezTo>
                    <a:pt x="1671" y="660"/>
                    <a:pt x="1870" y="560"/>
                    <a:pt x="1930" y="342"/>
                  </a:cubicBezTo>
                  <a:cubicBezTo>
                    <a:pt x="1578" y="36"/>
                    <a:pt x="1155" y="0"/>
                    <a:pt x="7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2148200" y="1240625"/>
              <a:ext cx="71150" cy="34600"/>
            </a:xfrm>
            <a:custGeom>
              <a:avLst/>
              <a:gdLst/>
              <a:ahLst/>
              <a:cxnLst/>
              <a:rect l="l" t="t" r="r" b="b"/>
              <a:pathLst>
                <a:path w="2846" h="1384" extrusionOk="0">
                  <a:moveTo>
                    <a:pt x="1995" y="1"/>
                  </a:moveTo>
                  <a:cubicBezTo>
                    <a:pt x="1967" y="1"/>
                    <a:pt x="1939" y="2"/>
                    <a:pt x="1910" y="4"/>
                  </a:cubicBezTo>
                  <a:cubicBezTo>
                    <a:pt x="1811" y="44"/>
                    <a:pt x="1751" y="63"/>
                    <a:pt x="1672" y="83"/>
                  </a:cubicBezTo>
                  <a:cubicBezTo>
                    <a:pt x="1612" y="143"/>
                    <a:pt x="1572" y="183"/>
                    <a:pt x="1552" y="262"/>
                  </a:cubicBezTo>
                  <a:cubicBezTo>
                    <a:pt x="1552" y="342"/>
                    <a:pt x="1572" y="382"/>
                    <a:pt x="1612" y="441"/>
                  </a:cubicBezTo>
                  <a:cubicBezTo>
                    <a:pt x="1675" y="479"/>
                    <a:pt x="1690" y="493"/>
                    <a:pt x="1672" y="493"/>
                  </a:cubicBezTo>
                  <a:cubicBezTo>
                    <a:pt x="1662" y="493"/>
                    <a:pt x="1641" y="488"/>
                    <a:pt x="1612" y="481"/>
                  </a:cubicBezTo>
                  <a:cubicBezTo>
                    <a:pt x="1593" y="479"/>
                    <a:pt x="1575" y="479"/>
                    <a:pt x="1556" y="479"/>
                  </a:cubicBezTo>
                  <a:cubicBezTo>
                    <a:pt x="1363" y="479"/>
                    <a:pt x="1202" y="573"/>
                    <a:pt x="1075" y="700"/>
                  </a:cubicBezTo>
                  <a:cubicBezTo>
                    <a:pt x="717" y="839"/>
                    <a:pt x="319" y="839"/>
                    <a:pt x="1" y="1058"/>
                  </a:cubicBezTo>
                  <a:cubicBezTo>
                    <a:pt x="20" y="1197"/>
                    <a:pt x="120" y="1297"/>
                    <a:pt x="259" y="1356"/>
                  </a:cubicBezTo>
                  <a:cubicBezTo>
                    <a:pt x="389" y="1375"/>
                    <a:pt x="517" y="1383"/>
                    <a:pt x="643" y="1383"/>
                  </a:cubicBezTo>
                  <a:cubicBezTo>
                    <a:pt x="1194" y="1383"/>
                    <a:pt x="1718" y="1227"/>
                    <a:pt x="2268" y="1098"/>
                  </a:cubicBezTo>
                  <a:cubicBezTo>
                    <a:pt x="2686" y="998"/>
                    <a:pt x="2845" y="760"/>
                    <a:pt x="2646" y="342"/>
                  </a:cubicBezTo>
                  <a:cubicBezTo>
                    <a:pt x="2484" y="90"/>
                    <a:pt x="2257" y="1"/>
                    <a:pt x="19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1583250" y="1346500"/>
              <a:ext cx="48275" cy="27700"/>
            </a:xfrm>
            <a:custGeom>
              <a:avLst/>
              <a:gdLst/>
              <a:ahLst/>
              <a:cxnLst/>
              <a:rect l="l" t="t" r="r" b="b"/>
              <a:pathLst>
                <a:path w="1931" h="1108" extrusionOk="0">
                  <a:moveTo>
                    <a:pt x="759" y="0"/>
                  </a:moveTo>
                  <a:cubicBezTo>
                    <a:pt x="596" y="0"/>
                    <a:pt x="431" y="9"/>
                    <a:pt x="267" y="9"/>
                  </a:cubicBezTo>
                  <a:cubicBezTo>
                    <a:pt x="218" y="9"/>
                    <a:pt x="169" y="8"/>
                    <a:pt x="120" y="6"/>
                  </a:cubicBezTo>
                  <a:lnTo>
                    <a:pt x="120" y="6"/>
                  </a:lnTo>
                  <a:cubicBezTo>
                    <a:pt x="160" y="284"/>
                    <a:pt x="0" y="583"/>
                    <a:pt x="120" y="841"/>
                  </a:cubicBezTo>
                  <a:lnTo>
                    <a:pt x="120" y="1020"/>
                  </a:lnTo>
                  <a:cubicBezTo>
                    <a:pt x="120" y="1081"/>
                    <a:pt x="143" y="1107"/>
                    <a:pt x="189" y="1107"/>
                  </a:cubicBezTo>
                  <a:cubicBezTo>
                    <a:pt x="204" y="1107"/>
                    <a:pt x="220" y="1105"/>
                    <a:pt x="239" y="1100"/>
                  </a:cubicBezTo>
                  <a:cubicBezTo>
                    <a:pt x="239" y="1080"/>
                    <a:pt x="279" y="1080"/>
                    <a:pt x="319" y="1040"/>
                  </a:cubicBezTo>
                  <a:cubicBezTo>
                    <a:pt x="340" y="1026"/>
                    <a:pt x="359" y="1020"/>
                    <a:pt x="375" y="1020"/>
                  </a:cubicBezTo>
                  <a:cubicBezTo>
                    <a:pt x="404" y="1020"/>
                    <a:pt x="425" y="1042"/>
                    <a:pt x="438" y="1080"/>
                  </a:cubicBezTo>
                  <a:cubicBezTo>
                    <a:pt x="459" y="1094"/>
                    <a:pt x="478" y="1101"/>
                    <a:pt x="496" y="1101"/>
                  </a:cubicBezTo>
                  <a:cubicBezTo>
                    <a:pt x="528" y="1101"/>
                    <a:pt x="559" y="1079"/>
                    <a:pt x="597" y="1040"/>
                  </a:cubicBezTo>
                  <a:cubicBezTo>
                    <a:pt x="896" y="1040"/>
                    <a:pt x="1174" y="1001"/>
                    <a:pt x="1313" y="702"/>
                  </a:cubicBezTo>
                  <a:cubicBezTo>
                    <a:pt x="1413" y="483"/>
                    <a:pt x="1632" y="523"/>
                    <a:pt x="1831" y="503"/>
                  </a:cubicBezTo>
                  <a:cubicBezTo>
                    <a:pt x="1910" y="404"/>
                    <a:pt x="1910" y="284"/>
                    <a:pt x="1930" y="205"/>
                  </a:cubicBezTo>
                  <a:cubicBezTo>
                    <a:pt x="1910" y="205"/>
                    <a:pt x="1850" y="185"/>
                    <a:pt x="1831" y="145"/>
                  </a:cubicBezTo>
                  <a:cubicBezTo>
                    <a:pt x="1791" y="145"/>
                    <a:pt x="1731" y="145"/>
                    <a:pt x="1691" y="185"/>
                  </a:cubicBezTo>
                  <a:cubicBezTo>
                    <a:pt x="1652" y="225"/>
                    <a:pt x="1612" y="245"/>
                    <a:pt x="1552" y="245"/>
                  </a:cubicBezTo>
                  <a:lnTo>
                    <a:pt x="1512" y="304"/>
                  </a:lnTo>
                  <a:lnTo>
                    <a:pt x="1512" y="225"/>
                  </a:lnTo>
                  <a:lnTo>
                    <a:pt x="1532" y="145"/>
                  </a:lnTo>
                  <a:cubicBezTo>
                    <a:pt x="1288" y="23"/>
                    <a:pt x="1026" y="0"/>
                    <a:pt x="7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2084050" y="1289450"/>
              <a:ext cx="15925" cy="121375"/>
            </a:xfrm>
            <a:custGeom>
              <a:avLst/>
              <a:gdLst/>
              <a:ahLst/>
              <a:cxnLst/>
              <a:rect l="l" t="t" r="r" b="b"/>
              <a:pathLst>
                <a:path w="637" h="4855" extrusionOk="0">
                  <a:moveTo>
                    <a:pt x="409" y="1"/>
                  </a:moveTo>
                  <a:cubicBezTo>
                    <a:pt x="335" y="1"/>
                    <a:pt x="255" y="68"/>
                    <a:pt x="199" y="179"/>
                  </a:cubicBezTo>
                  <a:cubicBezTo>
                    <a:pt x="358" y="338"/>
                    <a:pt x="179" y="517"/>
                    <a:pt x="199" y="696"/>
                  </a:cubicBezTo>
                  <a:cubicBezTo>
                    <a:pt x="0" y="1612"/>
                    <a:pt x="239" y="2566"/>
                    <a:pt x="40" y="3481"/>
                  </a:cubicBezTo>
                  <a:cubicBezTo>
                    <a:pt x="0" y="3959"/>
                    <a:pt x="80" y="4397"/>
                    <a:pt x="199" y="4854"/>
                  </a:cubicBezTo>
                  <a:cubicBezTo>
                    <a:pt x="637" y="4794"/>
                    <a:pt x="438" y="4556"/>
                    <a:pt x="378" y="4317"/>
                  </a:cubicBezTo>
                  <a:cubicBezTo>
                    <a:pt x="398" y="3183"/>
                    <a:pt x="279" y="2029"/>
                    <a:pt x="538" y="915"/>
                  </a:cubicBezTo>
                  <a:cubicBezTo>
                    <a:pt x="577" y="677"/>
                    <a:pt x="597" y="378"/>
                    <a:pt x="557" y="139"/>
                  </a:cubicBezTo>
                  <a:cubicBezTo>
                    <a:pt x="522" y="43"/>
                    <a:pt x="468"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1696625" y="1354400"/>
              <a:ext cx="49275" cy="31325"/>
            </a:xfrm>
            <a:custGeom>
              <a:avLst/>
              <a:gdLst/>
              <a:ahLst/>
              <a:cxnLst/>
              <a:rect l="l" t="t" r="r" b="b"/>
              <a:pathLst>
                <a:path w="1971" h="1253" extrusionOk="0">
                  <a:moveTo>
                    <a:pt x="956" y="1"/>
                  </a:moveTo>
                  <a:cubicBezTo>
                    <a:pt x="778" y="1"/>
                    <a:pt x="593" y="47"/>
                    <a:pt x="399" y="167"/>
                  </a:cubicBezTo>
                  <a:cubicBezTo>
                    <a:pt x="339" y="187"/>
                    <a:pt x="279" y="187"/>
                    <a:pt x="240" y="187"/>
                  </a:cubicBezTo>
                  <a:cubicBezTo>
                    <a:pt x="1" y="585"/>
                    <a:pt x="279" y="665"/>
                    <a:pt x="578" y="704"/>
                  </a:cubicBezTo>
                  <a:cubicBezTo>
                    <a:pt x="737" y="824"/>
                    <a:pt x="697" y="923"/>
                    <a:pt x="578" y="1062"/>
                  </a:cubicBezTo>
                  <a:lnTo>
                    <a:pt x="61" y="1062"/>
                  </a:lnTo>
                  <a:cubicBezTo>
                    <a:pt x="276" y="1193"/>
                    <a:pt x="471" y="1252"/>
                    <a:pt x="654" y="1252"/>
                  </a:cubicBezTo>
                  <a:cubicBezTo>
                    <a:pt x="1113" y="1252"/>
                    <a:pt x="1501" y="881"/>
                    <a:pt x="1970" y="326"/>
                  </a:cubicBezTo>
                  <a:cubicBezTo>
                    <a:pt x="1640" y="181"/>
                    <a:pt x="1310" y="1"/>
                    <a:pt x="9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1307450" y="1282800"/>
              <a:ext cx="78875" cy="20550"/>
            </a:xfrm>
            <a:custGeom>
              <a:avLst/>
              <a:gdLst/>
              <a:ahLst/>
              <a:cxnLst/>
              <a:rect l="l" t="t" r="r" b="b"/>
              <a:pathLst>
                <a:path w="3155" h="822" extrusionOk="0">
                  <a:moveTo>
                    <a:pt x="237" y="0"/>
                  </a:moveTo>
                  <a:cubicBezTo>
                    <a:pt x="118" y="0"/>
                    <a:pt x="0" y="46"/>
                    <a:pt x="32" y="266"/>
                  </a:cubicBezTo>
                  <a:cubicBezTo>
                    <a:pt x="211" y="704"/>
                    <a:pt x="629" y="644"/>
                    <a:pt x="987" y="684"/>
                  </a:cubicBezTo>
                  <a:lnTo>
                    <a:pt x="1265" y="684"/>
                  </a:lnTo>
                  <a:cubicBezTo>
                    <a:pt x="1617" y="697"/>
                    <a:pt x="1978" y="821"/>
                    <a:pt x="2336" y="821"/>
                  </a:cubicBezTo>
                  <a:cubicBezTo>
                    <a:pt x="2524" y="821"/>
                    <a:pt x="2711" y="787"/>
                    <a:pt x="2896" y="684"/>
                  </a:cubicBezTo>
                  <a:cubicBezTo>
                    <a:pt x="3155" y="306"/>
                    <a:pt x="2678" y="405"/>
                    <a:pt x="2598" y="266"/>
                  </a:cubicBezTo>
                  <a:cubicBezTo>
                    <a:pt x="1862" y="67"/>
                    <a:pt x="1086" y="147"/>
                    <a:pt x="330" y="8"/>
                  </a:cubicBezTo>
                  <a:cubicBezTo>
                    <a:pt x="301" y="3"/>
                    <a:pt x="269"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1307725" y="1294425"/>
              <a:ext cx="71650" cy="18800"/>
            </a:xfrm>
            <a:custGeom>
              <a:avLst/>
              <a:gdLst/>
              <a:ahLst/>
              <a:cxnLst/>
              <a:rect l="l" t="t" r="r" b="b"/>
              <a:pathLst>
                <a:path w="2866" h="752" extrusionOk="0">
                  <a:moveTo>
                    <a:pt x="996" y="0"/>
                  </a:moveTo>
                  <a:cubicBezTo>
                    <a:pt x="905" y="97"/>
                    <a:pt x="805" y="125"/>
                    <a:pt x="702" y="125"/>
                  </a:cubicBezTo>
                  <a:cubicBezTo>
                    <a:pt x="549" y="125"/>
                    <a:pt x="387" y="62"/>
                    <a:pt x="236" y="62"/>
                  </a:cubicBezTo>
                  <a:cubicBezTo>
                    <a:pt x="154" y="62"/>
                    <a:pt x="74" y="81"/>
                    <a:pt x="1" y="139"/>
                  </a:cubicBezTo>
                  <a:cubicBezTo>
                    <a:pt x="160" y="577"/>
                    <a:pt x="498" y="597"/>
                    <a:pt x="856" y="617"/>
                  </a:cubicBezTo>
                  <a:cubicBezTo>
                    <a:pt x="1373" y="677"/>
                    <a:pt x="1891" y="677"/>
                    <a:pt x="2408" y="696"/>
                  </a:cubicBezTo>
                  <a:cubicBezTo>
                    <a:pt x="2482" y="729"/>
                    <a:pt x="2552" y="752"/>
                    <a:pt x="2614" y="752"/>
                  </a:cubicBezTo>
                  <a:cubicBezTo>
                    <a:pt x="2701" y="752"/>
                    <a:pt x="2771" y="706"/>
                    <a:pt x="2806" y="577"/>
                  </a:cubicBezTo>
                  <a:cubicBezTo>
                    <a:pt x="2865" y="338"/>
                    <a:pt x="2746" y="239"/>
                    <a:pt x="2547" y="239"/>
                  </a:cubicBezTo>
                  <a:cubicBezTo>
                    <a:pt x="2471" y="236"/>
                    <a:pt x="2395" y="235"/>
                    <a:pt x="2320" y="235"/>
                  </a:cubicBezTo>
                  <a:cubicBezTo>
                    <a:pt x="2283" y="235"/>
                    <a:pt x="2245" y="235"/>
                    <a:pt x="2208" y="235"/>
                  </a:cubicBezTo>
                  <a:cubicBezTo>
                    <a:pt x="1873" y="235"/>
                    <a:pt x="1553" y="224"/>
                    <a:pt x="12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1422625" y="1290450"/>
              <a:ext cx="62175" cy="18775"/>
            </a:xfrm>
            <a:custGeom>
              <a:avLst/>
              <a:gdLst/>
              <a:ahLst/>
              <a:cxnLst/>
              <a:rect l="l" t="t" r="r" b="b"/>
              <a:pathLst>
                <a:path w="2487" h="751" extrusionOk="0">
                  <a:moveTo>
                    <a:pt x="60" y="0"/>
                  </a:moveTo>
                  <a:cubicBezTo>
                    <a:pt x="0" y="60"/>
                    <a:pt x="0" y="139"/>
                    <a:pt x="40" y="199"/>
                  </a:cubicBezTo>
                  <a:cubicBezTo>
                    <a:pt x="80" y="298"/>
                    <a:pt x="159" y="378"/>
                    <a:pt x="259" y="458"/>
                  </a:cubicBezTo>
                  <a:cubicBezTo>
                    <a:pt x="577" y="696"/>
                    <a:pt x="975" y="597"/>
                    <a:pt x="1333" y="736"/>
                  </a:cubicBezTo>
                  <a:cubicBezTo>
                    <a:pt x="1363" y="746"/>
                    <a:pt x="1398" y="751"/>
                    <a:pt x="1435" y="751"/>
                  </a:cubicBezTo>
                  <a:cubicBezTo>
                    <a:pt x="1472" y="751"/>
                    <a:pt x="1512" y="746"/>
                    <a:pt x="1552" y="736"/>
                  </a:cubicBezTo>
                  <a:cubicBezTo>
                    <a:pt x="1771" y="676"/>
                    <a:pt x="1989" y="656"/>
                    <a:pt x="2188" y="577"/>
                  </a:cubicBezTo>
                  <a:cubicBezTo>
                    <a:pt x="2288" y="557"/>
                    <a:pt x="2427" y="577"/>
                    <a:pt x="2487" y="477"/>
                  </a:cubicBezTo>
                  <a:lnTo>
                    <a:pt x="2487" y="159"/>
                  </a:lnTo>
                  <a:cubicBezTo>
                    <a:pt x="2109" y="36"/>
                    <a:pt x="1727" y="12"/>
                    <a:pt x="1342" y="12"/>
                  </a:cubicBezTo>
                  <a:cubicBezTo>
                    <a:pt x="1093" y="12"/>
                    <a:pt x="843" y="22"/>
                    <a:pt x="592" y="22"/>
                  </a:cubicBezTo>
                  <a:cubicBezTo>
                    <a:pt x="415" y="22"/>
                    <a:pt x="237" y="17"/>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1958725" y="1336700"/>
              <a:ext cx="34825" cy="33325"/>
            </a:xfrm>
            <a:custGeom>
              <a:avLst/>
              <a:gdLst/>
              <a:ahLst/>
              <a:cxnLst/>
              <a:rect l="l" t="t" r="r" b="b"/>
              <a:pathLst>
                <a:path w="1393" h="1333" extrusionOk="0">
                  <a:moveTo>
                    <a:pt x="736" y="0"/>
                  </a:moveTo>
                  <a:cubicBezTo>
                    <a:pt x="219" y="20"/>
                    <a:pt x="40" y="418"/>
                    <a:pt x="20" y="816"/>
                  </a:cubicBezTo>
                  <a:cubicBezTo>
                    <a:pt x="0" y="1273"/>
                    <a:pt x="418" y="1194"/>
                    <a:pt x="717" y="1273"/>
                  </a:cubicBezTo>
                  <a:cubicBezTo>
                    <a:pt x="816" y="1293"/>
                    <a:pt x="896" y="1313"/>
                    <a:pt x="975" y="1333"/>
                  </a:cubicBezTo>
                  <a:cubicBezTo>
                    <a:pt x="995" y="1333"/>
                    <a:pt x="1035" y="1293"/>
                    <a:pt x="1075" y="1273"/>
                  </a:cubicBezTo>
                  <a:cubicBezTo>
                    <a:pt x="995" y="1015"/>
                    <a:pt x="637" y="1034"/>
                    <a:pt x="597" y="796"/>
                  </a:cubicBezTo>
                  <a:cubicBezTo>
                    <a:pt x="697" y="378"/>
                    <a:pt x="1174" y="438"/>
                    <a:pt x="1393" y="199"/>
                  </a:cubicBezTo>
                  <a:cubicBezTo>
                    <a:pt x="1274" y="0"/>
                    <a:pt x="1035" y="40"/>
                    <a:pt x="8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2043275" y="1228525"/>
              <a:ext cx="63175" cy="22150"/>
            </a:xfrm>
            <a:custGeom>
              <a:avLst/>
              <a:gdLst/>
              <a:ahLst/>
              <a:cxnLst/>
              <a:rect l="l" t="t" r="r" b="b"/>
              <a:pathLst>
                <a:path w="2527" h="886" extrusionOk="0">
                  <a:moveTo>
                    <a:pt x="1549" y="0"/>
                  </a:moveTo>
                  <a:cubicBezTo>
                    <a:pt x="1251" y="0"/>
                    <a:pt x="949" y="124"/>
                    <a:pt x="637" y="348"/>
                  </a:cubicBezTo>
                  <a:cubicBezTo>
                    <a:pt x="590" y="367"/>
                    <a:pt x="537" y="373"/>
                    <a:pt x="482" y="373"/>
                  </a:cubicBezTo>
                  <a:cubicBezTo>
                    <a:pt x="407" y="373"/>
                    <a:pt x="327" y="362"/>
                    <a:pt x="252" y="362"/>
                  </a:cubicBezTo>
                  <a:cubicBezTo>
                    <a:pt x="152" y="362"/>
                    <a:pt x="61" y="381"/>
                    <a:pt x="0" y="468"/>
                  </a:cubicBezTo>
                  <a:cubicBezTo>
                    <a:pt x="44" y="585"/>
                    <a:pt x="140" y="602"/>
                    <a:pt x="242" y="602"/>
                  </a:cubicBezTo>
                  <a:cubicBezTo>
                    <a:pt x="285" y="602"/>
                    <a:pt x="330" y="599"/>
                    <a:pt x="372" y="599"/>
                  </a:cubicBezTo>
                  <a:cubicBezTo>
                    <a:pt x="504" y="599"/>
                    <a:pt x="617" y="628"/>
                    <a:pt x="617" y="866"/>
                  </a:cubicBezTo>
                  <a:lnTo>
                    <a:pt x="776" y="866"/>
                  </a:lnTo>
                  <a:cubicBezTo>
                    <a:pt x="1019" y="802"/>
                    <a:pt x="1267" y="756"/>
                    <a:pt x="1515" y="756"/>
                  </a:cubicBezTo>
                  <a:cubicBezTo>
                    <a:pt x="1735" y="756"/>
                    <a:pt x="1954" y="792"/>
                    <a:pt x="2169" y="886"/>
                  </a:cubicBezTo>
                  <a:cubicBezTo>
                    <a:pt x="2527" y="886"/>
                    <a:pt x="2487" y="667"/>
                    <a:pt x="2467" y="428"/>
                  </a:cubicBezTo>
                  <a:cubicBezTo>
                    <a:pt x="2163" y="134"/>
                    <a:pt x="1859" y="0"/>
                    <a:pt x="15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1397750" y="1294425"/>
              <a:ext cx="61700" cy="21700"/>
            </a:xfrm>
            <a:custGeom>
              <a:avLst/>
              <a:gdLst/>
              <a:ahLst/>
              <a:cxnLst/>
              <a:rect l="l" t="t" r="r" b="b"/>
              <a:pathLst>
                <a:path w="2468" h="868" extrusionOk="0">
                  <a:moveTo>
                    <a:pt x="697" y="0"/>
                  </a:moveTo>
                  <a:cubicBezTo>
                    <a:pt x="617" y="0"/>
                    <a:pt x="557" y="20"/>
                    <a:pt x="478" y="40"/>
                  </a:cubicBezTo>
                  <a:cubicBezTo>
                    <a:pt x="398" y="100"/>
                    <a:pt x="359" y="139"/>
                    <a:pt x="339" y="219"/>
                  </a:cubicBezTo>
                  <a:cubicBezTo>
                    <a:pt x="478" y="517"/>
                    <a:pt x="239" y="537"/>
                    <a:pt x="60" y="617"/>
                  </a:cubicBezTo>
                  <a:cubicBezTo>
                    <a:pt x="60" y="637"/>
                    <a:pt x="40" y="696"/>
                    <a:pt x="0" y="716"/>
                  </a:cubicBezTo>
                  <a:cubicBezTo>
                    <a:pt x="215" y="836"/>
                    <a:pt x="444" y="868"/>
                    <a:pt x="677" y="868"/>
                  </a:cubicBezTo>
                  <a:cubicBezTo>
                    <a:pt x="931" y="868"/>
                    <a:pt x="1190" y="830"/>
                    <a:pt x="1439" y="830"/>
                  </a:cubicBezTo>
                  <a:cubicBezTo>
                    <a:pt x="1490" y="830"/>
                    <a:pt x="1541" y="832"/>
                    <a:pt x="1592" y="836"/>
                  </a:cubicBezTo>
                  <a:cubicBezTo>
                    <a:pt x="1652" y="796"/>
                    <a:pt x="1691" y="736"/>
                    <a:pt x="1751" y="716"/>
                  </a:cubicBezTo>
                  <a:cubicBezTo>
                    <a:pt x="1809" y="693"/>
                    <a:pt x="1868" y="683"/>
                    <a:pt x="1926" y="683"/>
                  </a:cubicBezTo>
                  <a:cubicBezTo>
                    <a:pt x="1967" y="683"/>
                    <a:pt x="2008" y="688"/>
                    <a:pt x="2049" y="696"/>
                  </a:cubicBezTo>
                  <a:cubicBezTo>
                    <a:pt x="2137" y="706"/>
                    <a:pt x="2238" y="754"/>
                    <a:pt x="2319" y="754"/>
                  </a:cubicBezTo>
                  <a:cubicBezTo>
                    <a:pt x="2405" y="754"/>
                    <a:pt x="2467" y="701"/>
                    <a:pt x="2467" y="497"/>
                  </a:cubicBezTo>
                  <a:cubicBezTo>
                    <a:pt x="2297" y="436"/>
                    <a:pt x="2187" y="242"/>
                    <a:pt x="1989" y="242"/>
                  </a:cubicBezTo>
                  <a:cubicBezTo>
                    <a:pt x="1931" y="242"/>
                    <a:pt x="1867" y="258"/>
                    <a:pt x="1791" y="299"/>
                  </a:cubicBezTo>
                  <a:cubicBezTo>
                    <a:pt x="1749" y="319"/>
                    <a:pt x="1710" y="328"/>
                    <a:pt x="1671" y="328"/>
                  </a:cubicBezTo>
                  <a:cubicBezTo>
                    <a:pt x="1525" y="328"/>
                    <a:pt x="1396" y="202"/>
                    <a:pt x="1254" y="139"/>
                  </a:cubicBezTo>
                  <a:cubicBezTo>
                    <a:pt x="1154" y="80"/>
                    <a:pt x="1035" y="40"/>
                    <a:pt x="935" y="20"/>
                  </a:cubicBezTo>
                  <a:cubicBezTo>
                    <a:pt x="856" y="0"/>
                    <a:pt x="776" y="0"/>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2126325" y="1386175"/>
              <a:ext cx="54225" cy="24175"/>
            </a:xfrm>
            <a:custGeom>
              <a:avLst/>
              <a:gdLst/>
              <a:ahLst/>
              <a:cxnLst/>
              <a:rect l="l" t="t" r="r" b="b"/>
              <a:pathLst>
                <a:path w="2169" h="967" extrusionOk="0">
                  <a:moveTo>
                    <a:pt x="359" y="0"/>
                  </a:moveTo>
                  <a:cubicBezTo>
                    <a:pt x="287" y="0"/>
                    <a:pt x="197" y="37"/>
                    <a:pt x="80" y="130"/>
                  </a:cubicBezTo>
                  <a:cubicBezTo>
                    <a:pt x="0" y="189"/>
                    <a:pt x="0" y="229"/>
                    <a:pt x="100" y="249"/>
                  </a:cubicBezTo>
                  <a:lnTo>
                    <a:pt x="100" y="289"/>
                  </a:lnTo>
                  <a:cubicBezTo>
                    <a:pt x="140" y="348"/>
                    <a:pt x="179" y="408"/>
                    <a:pt x="259" y="448"/>
                  </a:cubicBezTo>
                  <a:cubicBezTo>
                    <a:pt x="378" y="587"/>
                    <a:pt x="498" y="687"/>
                    <a:pt x="597" y="806"/>
                  </a:cubicBezTo>
                  <a:cubicBezTo>
                    <a:pt x="695" y="904"/>
                    <a:pt x="794" y="967"/>
                    <a:pt x="895" y="967"/>
                  </a:cubicBezTo>
                  <a:cubicBezTo>
                    <a:pt x="979" y="967"/>
                    <a:pt x="1064" y="925"/>
                    <a:pt x="1154" y="826"/>
                  </a:cubicBezTo>
                  <a:cubicBezTo>
                    <a:pt x="1270" y="901"/>
                    <a:pt x="1386" y="927"/>
                    <a:pt x="1502" y="927"/>
                  </a:cubicBezTo>
                  <a:cubicBezTo>
                    <a:pt x="1724" y="927"/>
                    <a:pt x="1946" y="832"/>
                    <a:pt x="2169" y="806"/>
                  </a:cubicBezTo>
                  <a:lnTo>
                    <a:pt x="2169" y="508"/>
                  </a:lnTo>
                  <a:lnTo>
                    <a:pt x="2169" y="428"/>
                  </a:lnTo>
                  <a:cubicBezTo>
                    <a:pt x="1950" y="388"/>
                    <a:pt x="1721" y="363"/>
                    <a:pt x="1490" y="363"/>
                  </a:cubicBezTo>
                  <a:cubicBezTo>
                    <a:pt x="1258" y="363"/>
                    <a:pt x="1025" y="388"/>
                    <a:pt x="796" y="448"/>
                  </a:cubicBezTo>
                  <a:cubicBezTo>
                    <a:pt x="631" y="343"/>
                    <a:pt x="57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1707575" y="1350075"/>
              <a:ext cx="47775" cy="17200"/>
            </a:xfrm>
            <a:custGeom>
              <a:avLst/>
              <a:gdLst/>
              <a:ahLst/>
              <a:cxnLst/>
              <a:rect l="l" t="t" r="r" b="b"/>
              <a:pathLst>
                <a:path w="1911" h="688" extrusionOk="0">
                  <a:moveTo>
                    <a:pt x="1427" y="0"/>
                  </a:moveTo>
                  <a:cubicBezTo>
                    <a:pt x="1410" y="0"/>
                    <a:pt x="1392" y="1"/>
                    <a:pt x="1373" y="2"/>
                  </a:cubicBezTo>
                  <a:cubicBezTo>
                    <a:pt x="1234" y="15"/>
                    <a:pt x="1097" y="20"/>
                    <a:pt x="961" y="20"/>
                  </a:cubicBezTo>
                  <a:cubicBezTo>
                    <a:pt x="690" y="20"/>
                    <a:pt x="425" y="2"/>
                    <a:pt x="160" y="2"/>
                  </a:cubicBezTo>
                  <a:cubicBezTo>
                    <a:pt x="120" y="141"/>
                    <a:pt x="40" y="241"/>
                    <a:pt x="1" y="360"/>
                  </a:cubicBezTo>
                  <a:cubicBezTo>
                    <a:pt x="62" y="367"/>
                    <a:pt x="123" y="368"/>
                    <a:pt x="185" y="368"/>
                  </a:cubicBezTo>
                  <a:cubicBezTo>
                    <a:pt x="256" y="368"/>
                    <a:pt x="327" y="366"/>
                    <a:pt x="398" y="366"/>
                  </a:cubicBezTo>
                  <a:cubicBezTo>
                    <a:pt x="640" y="366"/>
                    <a:pt x="876" y="394"/>
                    <a:pt x="1095" y="639"/>
                  </a:cubicBezTo>
                  <a:cubicBezTo>
                    <a:pt x="1125" y="674"/>
                    <a:pt x="1159" y="688"/>
                    <a:pt x="1195" y="688"/>
                  </a:cubicBezTo>
                  <a:cubicBezTo>
                    <a:pt x="1302" y="688"/>
                    <a:pt x="1428" y="569"/>
                    <a:pt x="1532" y="539"/>
                  </a:cubicBezTo>
                  <a:cubicBezTo>
                    <a:pt x="1612" y="440"/>
                    <a:pt x="1811" y="460"/>
                    <a:pt x="1910" y="340"/>
                  </a:cubicBezTo>
                  <a:cubicBezTo>
                    <a:pt x="1800" y="119"/>
                    <a:pt x="1654" y="0"/>
                    <a:pt x="1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1858775" y="1268050"/>
              <a:ext cx="76100" cy="9225"/>
            </a:xfrm>
            <a:custGeom>
              <a:avLst/>
              <a:gdLst/>
              <a:ahLst/>
              <a:cxnLst/>
              <a:rect l="l" t="t" r="r" b="b"/>
              <a:pathLst>
                <a:path w="3044" h="369" extrusionOk="0">
                  <a:moveTo>
                    <a:pt x="2049" y="0"/>
                  </a:moveTo>
                  <a:cubicBezTo>
                    <a:pt x="1862" y="0"/>
                    <a:pt x="1674" y="9"/>
                    <a:pt x="1486" y="9"/>
                  </a:cubicBezTo>
                  <a:cubicBezTo>
                    <a:pt x="1395" y="9"/>
                    <a:pt x="1304" y="7"/>
                    <a:pt x="1213" y="1"/>
                  </a:cubicBezTo>
                  <a:cubicBezTo>
                    <a:pt x="1094" y="200"/>
                    <a:pt x="895" y="160"/>
                    <a:pt x="696" y="180"/>
                  </a:cubicBezTo>
                  <a:cubicBezTo>
                    <a:pt x="458" y="200"/>
                    <a:pt x="199" y="140"/>
                    <a:pt x="0" y="339"/>
                  </a:cubicBezTo>
                  <a:cubicBezTo>
                    <a:pt x="211" y="360"/>
                    <a:pt x="422" y="368"/>
                    <a:pt x="633" y="368"/>
                  </a:cubicBezTo>
                  <a:cubicBezTo>
                    <a:pt x="1436" y="368"/>
                    <a:pt x="2240" y="243"/>
                    <a:pt x="3044" y="180"/>
                  </a:cubicBezTo>
                  <a:cubicBezTo>
                    <a:pt x="2717" y="27"/>
                    <a:pt x="2384" y="0"/>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1347025" y="1254575"/>
              <a:ext cx="69650" cy="9825"/>
            </a:xfrm>
            <a:custGeom>
              <a:avLst/>
              <a:gdLst/>
              <a:ahLst/>
              <a:cxnLst/>
              <a:rect l="l" t="t" r="r" b="b"/>
              <a:pathLst>
                <a:path w="2786" h="393" extrusionOk="0">
                  <a:moveTo>
                    <a:pt x="1691" y="0"/>
                  </a:moveTo>
                  <a:cubicBezTo>
                    <a:pt x="1346" y="0"/>
                    <a:pt x="1001" y="25"/>
                    <a:pt x="659" y="25"/>
                  </a:cubicBezTo>
                  <a:cubicBezTo>
                    <a:pt x="605" y="25"/>
                    <a:pt x="551" y="24"/>
                    <a:pt x="498" y="23"/>
                  </a:cubicBezTo>
                  <a:cubicBezTo>
                    <a:pt x="339" y="182"/>
                    <a:pt x="100" y="23"/>
                    <a:pt x="0" y="202"/>
                  </a:cubicBezTo>
                  <a:cubicBezTo>
                    <a:pt x="301" y="352"/>
                    <a:pt x="614" y="392"/>
                    <a:pt x="930" y="392"/>
                  </a:cubicBezTo>
                  <a:cubicBezTo>
                    <a:pt x="1292" y="392"/>
                    <a:pt x="1658" y="340"/>
                    <a:pt x="2015" y="340"/>
                  </a:cubicBezTo>
                  <a:cubicBezTo>
                    <a:pt x="2046" y="340"/>
                    <a:pt x="2078" y="340"/>
                    <a:pt x="2109" y="341"/>
                  </a:cubicBezTo>
                  <a:cubicBezTo>
                    <a:pt x="2197" y="279"/>
                    <a:pt x="2289" y="268"/>
                    <a:pt x="2385" y="268"/>
                  </a:cubicBezTo>
                  <a:cubicBezTo>
                    <a:pt x="2438" y="268"/>
                    <a:pt x="2492" y="272"/>
                    <a:pt x="2548" y="272"/>
                  </a:cubicBezTo>
                  <a:cubicBezTo>
                    <a:pt x="2619" y="272"/>
                    <a:pt x="2691" y="266"/>
                    <a:pt x="2766" y="241"/>
                  </a:cubicBezTo>
                  <a:cubicBezTo>
                    <a:pt x="2766" y="222"/>
                    <a:pt x="2785" y="182"/>
                    <a:pt x="2785" y="142"/>
                  </a:cubicBezTo>
                  <a:cubicBezTo>
                    <a:pt x="2424" y="28"/>
                    <a:pt x="2058" y="0"/>
                    <a:pt x="1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2097475" y="1231875"/>
              <a:ext cx="49750" cy="22275"/>
            </a:xfrm>
            <a:custGeom>
              <a:avLst/>
              <a:gdLst/>
              <a:ahLst/>
              <a:cxnLst/>
              <a:rect l="l" t="t" r="r" b="b"/>
              <a:pathLst>
                <a:path w="1990" h="891" extrusionOk="0">
                  <a:moveTo>
                    <a:pt x="734" y="1"/>
                  </a:moveTo>
                  <a:cubicBezTo>
                    <a:pt x="527" y="1"/>
                    <a:pt x="330" y="53"/>
                    <a:pt x="160" y="234"/>
                  </a:cubicBezTo>
                  <a:cubicBezTo>
                    <a:pt x="199" y="433"/>
                    <a:pt x="199" y="632"/>
                    <a:pt x="1" y="752"/>
                  </a:cubicBezTo>
                  <a:cubicBezTo>
                    <a:pt x="358" y="867"/>
                    <a:pt x="723" y="882"/>
                    <a:pt x="1086" y="882"/>
                  </a:cubicBezTo>
                  <a:cubicBezTo>
                    <a:pt x="1213" y="882"/>
                    <a:pt x="1341" y="880"/>
                    <a:pt x="1467" y="880"/>
                  </a:cubicBezTo>
                  <a:cubicBezTo>
                    <a:pt x="1602" y="880"/>
                    <a:pt x="1737" y="882"/>
                    <a:pt x="1870" y="891"/>
                  </a:cubicBezTo>
                  <a:cubicBezTo>
                    <a:pt x="1950" y="831"/>
                    <a:pt x="1990" y="791"/>
                    <a:pt x="1990" y="692"/>
                  </a:cubicBezTo>
                  <a:cubicBezTo>
                    <a:pt x="1940" y="560"/>
                    <a:pt x="1850" y="483"/>
                    <a:pt x="1730" y="483"/>
                  </a:cubicBezTo>
                  <a:cubicBezTo>
                    <a:pt x="1705" y="483"/>
                    <a:pt x="1679" y="486"/>
                    <a:pt x="1652" y="493"/>
                  </a:cubicBezTo>
                  <a:cubicBezTo>
                    <a:pt x="1621" y="495"/>
                    <a:pt x="1591" y="496"/>
                    <a:pt x="1564" y="496"/>
                  </a:cubicBezTo>
                  <a:cubicBezTo>
                    <a:pt x="1345" y="496"/>
                    <a:pt x="1247" y="418"/>
                    <a:pt x="1353" y="135"/>
                  </a:cubicBezTo>
                  <a:lnTo>
                    <a:pt x="1214" y="55"/>
                  </a:lnTo>
                  <a:cubicBezTo>
                    <a:pt x="1052" y="30"/>
                    <a:pt x="890" y="1"/>
                    <a:pt x="7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2441125" y="1383075"/>
              <a:ext cx="64675" cy="17000"/>
            </a:xfrm>
            <a:custGeom>
              <a:avLst/>
              <a:gdLst/>
              <a:ahLst/>
              <a:cxnLst/>
              <a:rect l="l" t="t" r="r" b="b"/>
              <a:pathLst>
                <a:path w="2587" h="680" extrusionOk="0">
                  <a:moveTo>
                    <a:pt x="1440" y="0"/>
                  </a:moveTo>
                  <a:cubicBezTo>
                    <a:pt x="1360" y="0"/>
                    <a:pt x="1278" y="16"/>
                    <a:pt x="1194" y="55"/>
                  </a:cubicBezTo>
                  <a:cubicBezTo>
                    <a:pt x="1116" y="66"/>
                    <a:pt x="1037" y="70"/>
                    <a:pt x="957" y="70"/>
                  </a:cubicBezTo>
                  <a:cubicBezTo>
                    <a:pt x="852" y="70"/>
                    <a:pt x="746" y="64"/>
                    <a:pt x="641" y="64"/>
                  </a:cubicBezTo>
                  <a:cubicBezTo>
                    <a:pt x="417" y="64"/>
                    <a:pt x="197" y="90"/>
                    <a:pt x="0" y="254"/>
                  </a:cubicBezTo>
                  <a:lnTo>
                    <a:pt x="0" y="453"/>
                  </a:lnTo>
                  <a:cubicBezTo>
                    <a:pt x="40" y="572"/>
                    <a:pt x="100" y="671"/>
                    <a:pt x="239" y="671"/>
                  </a:cubicBezTo>
                  <a:cubicBezTo>
                    <a:pt x="267" y="677"/>
                    <a:pt x="295" y="680"/>
                    <a:pt x="322" y="680"/>
                  </a:cubicBezTo>
                  <a:cubicBezTo>
                    <a:pt x="565" y="680"/>
                    <a:pt x="809" y="479"/>
                    <a:pt x="1058" y="479"/>
                  </a:cubicBezTo>
                  <a:cubicBezTo>
                    <a:pt x="1168" y="479"/>
                    <a:pt x="1280" y="519"/>
                    <a:pt x="1393" y="632"/>
                  </a:cubicBezTo>
                  <a:cubicBezTo>
                    <a:pt x="1464" y="617"/>
                    <a:pt x="1537" y="613"/>
                    <a:pt x="1610" y="613"/>
                  </a:cubicBezTo>
                  <a:cubicBezTo>
                    <a:pt x="1749" y="613"/>
                    <a:pt x="1889" y="629"/>
                    <a:pt x="2027" y="629"/>
                  </a:cubicBezTo>
                  <a:cubicBezTo>
                    <a:pt x="2223" y="629"/>
                    <a:pt x="2414" y="596"/>
                    <a:pt x="2586" y="433"/>
                  </a:cubicBezTo>
                  <a:cubicBezTo>
                    <a:pt x="2427" y="254"/>
                    <a:pt x="2228" y="214"/>
                    <a:pt x="2029" y="174"/>
                  </a:cubicBezTo>
                  <a:cubicBezTo>
                    <a:pt x="1843" y="103"/>
                    <a:pt x="1647" y="0"/>
                    <a:pt x="14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1601650" y="1221800"/>
              <a:ext cx="44275" cy="19925"/>
            </a:xfrm>
            <a:custGeom>
              <a:avLst/>
              <a:gdLst/>
              <a:ahLst/>
              <a:cxnLst/>
              <a:rect l="l" t="t" r="r" b="b"/>
              <a:pathLst>
                <a:path w="1771" h="797" extrusionOk="0">
                  <a:moveTo>
                    <a:pt x="438" y="1"/>
                  </a:moveTo>
                  <a:cubicBezTo>
                    <a:pt x="60" y="100"/>
                    <a:pt x="0" y="299"/>
                    <a:pt x="199" y="617"/>
                  </a:cubicBezTo>
                  <a:lnTo>
                    <a:pt x="199" y="797"/>
                  </a:lnTo>
                  <a:lnTo>
                    <a:pt x="1751" y="797"/>
                  </a:lnTo>
                  <a:cubicBezTo>
                    <a:pt x="1771" y="399"/>
                    <a:pt x="1393" y="359"/>
                    <a:pt x="1194" y="160"/>
                  </a:cubicBezTo>
                  <a:cubicBezTo>
                    <a:pt x="955" y="60"/>
                    <a:pt x="697" y="1"/>
                    <a:pt x="4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1566825" y="1301375"/>
              <a:ext cx="41325" cy="19100"/>
            </a:xfrm>
            <a:custGeom>
              <a:avLst/>
              <a:gdLst/>
              <a:ahLst/>
              <a:cxnLst/>
              <a:rect l="l" t="t" r="r" b="b"/>
              <a:pathLst>
                <a:path w="1653" h="764" extrusionOk="0">
                  <a:moveTo>
                    <a:pt x="1573" y="21"/>
                  </a:moveTo>
                  <a:cubicBezTo>
                    <a:pt x="1234" y="60"/>
                    <a:pt x="876" y="1"/>
                    <a:pt x="578" y="219"/>
                  </a:cubicBezTo>
                  <a:cubicBezTo>
                    <a:pt x="299" y="259"/>
                    <a:pt x="1" y="319"/>
                    <a:pt x="200" y="737"/>
                  </a:cubicBezTo>
                  <a:cubicBezTo>
                    <a:pt x="269" y="756"/>
                    <a:pt x="337" y="764"/>
                    <a:pt x="403" y="764"/>
                  </a:cubicBezTo>
                  <a:cubicBezTo>
                    <a:pt x="740" y="764"/>
                    <a:pt x="1036" y="557"/>
                    <a:pt x="1357" y="557"/>
                  </a:cubicBezTo>
                  <a:cubicBezTo>
                    <a:pt x="1369" y="557"/>
                    <a:pt x="1381" y="557"/>
                    <a:pt x="1393" y="558"/>
                  </a:cubicBezTo>
                  <a:cubicBezTo>
                    <a:pt x="1473" y="518"/>
                    <a:pt x="1533" y="418"/>
                    <a:pt x="1573" y="339"/>
                  </a:cubicBezTo>
                  <a:cubicBezTo>
                    <a:pt x="1592" y="299"/>
                    <a:pt x="1632" y="239"/>
                    <a:pt x="1652" y="160"/>
                  </a:cubicBezTo>
                  <a:cubicBezTo>
                    <a:pt x="1652" y="120"/>
                    <a:pt x="1632" y="60"/>
                    <a:pt x="1573"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2079575" y="1297400"/>
              <a:ext cx="13450" cy="79100"/>
            </a:xfrm>
            <a:custGeom>
              <a:avLst/>
              <a:gdLst/>
              <a:ahLst/>
              <a:cxnLst/>
              <a:rect l="l" t="t" r="r" b="b"/>
              <a:pathLst>
                <a:path w="538" h="3164" extrusionOk="0">
                  <a:moveTo>
                    <a:pt x="358" y="1"/>
                  </a:moveTo>
                  <a:cubicBezTo>
                    <a:pt x="0" y="1055"/>
                    <a:pt x="160" y="2109"/>
                    <a:pt x="219" y="3163"/>
                  </a:cubicBezTo>
                  <a:cubicBezTo>
                    <a:pt x="518" y="2189"/>
                    <a:pt x="339" y="1174"/>
                    <a:pt x="537" y="180"/>
                  </a:cubicBezTo>
                  <a:cubicBezTo>
                    <a:pt x="478" y="100"/>
                    <a:pt x="438" y="60"/>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1565850" y="1344450"/>
              <a:ext cx="31850" cy="23100"/>
            </a:xfrm>
            <a:custGeom>
              <a:avLst/>
              <a:gdLst/>
              <a:ahLst/>
              <a:cxnLst/>
              <a:rect l="l" t="t" r="r" b="b"/>
              <a:pathLst>
                <a:path w="1274" h="924" extrusionOk="0">
                  <a:moveTo>
                    <a:pt x="614" y="1"/>
                  </a:moveTo>
                  <a:cubicBezTo>
                    <a:pt x="552" y="1"/>
                    <a:pt x="489" y="35"/>
                    <a:pt x="438" y="108"/>
                  </a:cubicBezTo>
                  <a:lnTo>
                    <a:pt x="239" y="108"/>
                  </a:lnTo>
                  <a:cubicBezTo>
                    <a:pt x="40" y="267"/>
                    <a:pt x="40" y="506"/>
                    <a:pt x="0" y="724"/>
                  </a:cubicBezTo>
                  <a:cubicBezTo>
                    <a:pt x="0" y="804"/>
                    <a:pt x="20" y="884"/>
                    <a:pt x="80" y="923"/>
                  </a:cubicBezTo>
                  <a:lnTo>
                    <a:pt x="776" y="923"/>
                  </a:lnTo>
                  <a:cubicBezTo>
                    <a:pt x="975" y="665"/>
                    <a:pt x="1273" y="366"/>
                    <a:pt x="776" y="88"/>
                  </a:cubicBezTo>
                  <a:cubicBezTo>
                    <a:pt x="728" y="31"/>
                    <a:pt x="671" y="1"/>
                    <a:pt x="6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1678725" y="1218325"/>
              <a:ext cx="47275" cy="24400"/>
            </a:xfrm>
            <a:custGeom>
              <a:avLst/>
              <a:gdLst/>
              <a:ahLst/>
              <a:cxnLst/>
              <a:rect l="l" t="t" r="r" b="b"/>
              <a:pathLst>
                <a:path w="1891" h="976" extrusionOk="0">
                  <a:moveTo>
                    <a:pt x="1035" y="1"/>
                  </a:moveTo>
                  <a:cubicBezTo>
                    <a:pt x="976" y="40"/>
                    <a:pt x="936" y="60"/>
                    <a:pt x="876" y="100"/>
                  </a:cubicBezTo>
                  <a:cubicBezTo>
                    <a:pt x="797" y="180"/>
                    <a:pt x="757" y="239"/>
                    <a:pt x="677" y="279"/>
                  </a:cubicBezTo>
                  <a:cubicBezTo>
                    <a:pt x="598" y="299"/>
                    <a:pt x="558" y="299"/>
                    <a:pt x="498" y="339"/>
                  </a:cubicBezTo>
                  <a:cubicBezTo>
                    <a:pt x="359" y="339"/>
                    <a:pt x="240" y="339"/>
                    <a:pt x="100" y="359"/>
                  </a:cubicBezTo>
                  <a:lnTo>
                    <a:pt x="41" y="438"/>
                  </a:lnTo>
                  <a:cubicBezTo>
                    <a:pt x="41" y="458"/>
                    <a:pt x="1" y="498"/>
                    <a:pt x="1" y="538"/>
                  </a:cubicBezTo>
                  <a:cubicBezTo>
                    <a:pt x="1" y="597"/>
                    <a:pt x="1" y="677"/>
                    <a:pt x="61" y="756"/>
                  </a:cubicBezTo>
                  <a:cubicBezTo>
                    <a:pt x="182" y="840"/>
                    <a:pt x="318" y="857"/>
                    <a:pt x="458" y="857"/>
                  </a:cubicBezTo>
                  <a:cubicBezTo>
                    <a:pt x="554" y="857"/>
                    <a:pt x="651" y="849"/>
                    <a:pt x="748" y="849"/>
                  </a:cubicBezTo>
                  <a:cubicBezTo>
                    <a:pt x="881" y="849"/>
                    <a:pt x="1013" y="864"/>
                    <a:pt x="1135" y="936"/>
                  </a:cubicBezTo>
                  <a:cubicBezTo>
                    <a:pt x="1294" y="955"/>
                    <a:pt x="1473" y="955"/>
                    <a:pt x="1652" y="975"/>
                  </a:cubicBezTo>
                  <a:cubicBezTo>
                    <a:pt x="1692" y="896"/>
                    <a:pt x="1771" y="836"/>
                    <a:pt x="1831" y="756"/>
                  </a:cubicBezTo>
                  <a:cubicBezTo>
                    <a:pt x="1891" y="697"/>
                    <a:pt x="1891" y="657"/>
                    <a:pt x="1851" y="637"/>
                  </a:cubicBezTo>
                  <a:cubicBezTo>
                    <a:pt x="1796" y="583"/>
                    <a:pt x="1709" y="495"/>
                    <a:pt x="1679" y="495"/>
                  </a:cubicBezTo>
                  <a:cubicBezTo>
                    <a:pt x="1676" y="495"/>
                    <a:pt x="1674" y="496"/>
                    <a:pt x="1672" y="498"/>
                  </a:cubicBezTo>
                  <a:cubicBezTo>
                    <a:pt x="1563" y="595"/>
                    <a:pt x="1482" y="633"/>
                    <a:pt x="1420" y="633"/>
                  </a:cubicBezTo>
                  <a:cubicBezTo>
                    <a:pt x="1266" y="633"/>
                    <a:pt x="1225" y="401"/>
                    <a:pt x="1155" y="259"/>
                  </a:cubicBezTo>
                  <a:cubicBezTo>
                    <a:pt x="1194" y="199"/>
                    <a:pt x="1234" y="160"/>
                    <a:pt x="1194" y="80"/>
                  </a:cubicBezTo>
                  <a:cubicBezTo>
                    <a:pt x="1155" y="40"/>
                    <a:pt x="1095" y="1"/>
                    <a:pt x="10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2024375" y="1276200"/>
              <a:ext cx="60700" cy="15400"/>
            </a:xfrm>
            <a:custGeom>
              <a:avLst/>
              <a:gdLst/>
              <a:ahLst/>
              <a:cxnLst/>
              <a:rect l="l" t="t" r="r" b="b"/>
              <a:pathLst>
                <a:path w="2428" h="616" extrusionOk="0">
                  <a:moveTo>
                    <a:pt x="1080" y="0"/>
                  </a:moveTo>
                  <a:cubicBezTo>
                    <a:pt x="720" y="0"/>
                    <a:pt x="360" y="38"/>
                    <a:pt x="0" y="172"/>
                  </a:cubicBezTo>
                  <a:cubicBezTo>
                    <a:pt x="458" y="172"/>
                    <a:pt x="895" y="212"/>
                    <a:pt x="1353" y="232"/>
                  </a:cubicBezTo>
                  <a:cubicBezTo>
                    <a:pt x="1538" y="269"/>
                    <a:pt x="1448" y="616"/>
                    <a:pt x="1691" y="616"/>
                  </a:cubicBezTo>
                  <a:cubicBezTo>
                    <a:pt x="1709" y="616"/>
                    <a:pt x="1729" y="614"/>
                    <a:pt x="1751" y="610"/>
                  </a:cubicBezTo>
                  <a:cubicBezTo>
                    <a:pt x="1970" y="550"/>
                    <a:pt x="2228" y="550"/>
                    <a:pt x="2427" y="371"/>
                  </a:cubicBezTo>
                  <a:cubicBezTo>
                    <a:pt x="2387" y="311"/>
                    <a:pt x="2348" y="252"/>
                    <a:pt x="2328" y="252"/>
                  </a:cubicBezTo>
                  <a:cubicBezTo>
                    <a:pt x="2228" y="212"/>
                    <a:pt x="2149" y="132"/>
                    <a:pt x="2089" y="53"/>
                  </a:cubicBezTo>
                  <a:cubicBezTo>
                    <a:pt x="1753" y="34"/>
                    <a:pt x="1417" y="0"/>
                    <a:pt x="10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2344650" y="1406375"/>
              <a:ext cx="41800" cy="12900"/>
            </a:xfrm>
            <a:custGeom>
              <a:avLst/>
              <a:gdLst/>
              <a:ahLst/>
              <a:cxnLst/>
              <a:rect l="l" t="t" r="r" b="b"/>
              <a:pathLst>
                <a:path w="1672" h="516" extrusionOk="0">
                  <a:moveTo>
                    <a:pt x="732" y="0"/>
                  </a:moveTo>
                  <a:cubicBezTo>
                    <a:pt x="487" y="0"/>
                    <a:pt x="238" y="32"/>
                    <a:pt x="0" y="177"/>
                  </a:cubicBezTo>
                  <a:lnTo>
                    <a:pt x="60" y="237"/>
                  </a:lnTo>
                  <a:cubicBezTo>
                    <a:pt x="199" y="277"/>
                    <a:pt x="279" y="396"/>
                    <a:pt x="358" y="495"/>
                  </a:cubicBezTo>
                  <a:cubicBezTo>
                    <a:pt x="432" y="509"/>
                    <a:pt x="505" y="515"/>
                    <a:pt x="578" y="515"/>
                  </a:cubicBezTo>
                  <a:cubicBezTo>
                    <a:pt x="917" y="515"/>
                    <a:pt x="1248" y="385"/>
                    <a:pt x="1592" y="336"/>
                  </a:cubicBezTo>
                  <a:cubicBezTo>
                    <a:pt x="1671" y="177"/>
                    <a:pt x="1512" y="117"/>
                    <a:pt x="1393" y="18"/>
                  </a:cubicBezTo>
                  <a:cubicBezTo>
                    <a:pt x="1361" y="19"/>
                    <a:pt x="1329" y="20"/>
                    <a:pt x="1297" y="20"/>
                  </a:cubicBezTo>
                  <a:cubicBezTo>
                    <a:pt x="1116" y="20"/>
                    <a:pt x="925"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1337575" y="1294425"/>
              <a:ext cx="50250" cy="20750"/>
            </a:xfrm>
            <a:custGeom>
              <a:avLst/>
              <a:gdLst/>
              <a:ahLst/>
              <a:cxnLst/>
              <a:rect l="l" t="t" r="r" b="b"/>
              <a:pathLst>
                <a:path w="2010" h="830" extrusionOk="0">
                  <a:moveTo>
                    <a:pt x="20" y="0"/>
                  </a:moveTo>
                  <a:cubicBezTo>
                    <a:pt x="0" y="279"/>
                    <a:pt x="179" y="318"/>
                    <a:pt x="398" y="318"/>
                  </a:cubicBezTo>
                  <a:lnTo>
                    <a:pt x="1254" y="318"/>
                  </a:lnTo>
                  <a:cubicBezTo>
                    <a:pt x="1373" y="318"/>
                    <a:pt x="1492" y="378"/>
                    <a:pt x="1473" y="517"/>
                  </a:cubicBezTo>
                  <a:cubicBezTo>
                    <a:pt x="1453" y="637"/>
                    <a:pt x="1293" y="637"/>
                    <a:pt x="1194" y="696"/>
                  </a:cubicBezTo>
                  <a:cubicBezTo>
                    <a:pt x="1297" y="799"/>
                    <a:pt x="1406" y="830"/>
                    <a:pt x="1514" y="830"/>
                  </a:cubicBezTo>
                  <a:cubicBezTo>
                    <a:pt x="1595" y="830"/>
                    <a:pt x="1675" y="813"/>
                    <a:pt x="1751" y="796"/>
                  </a:cubicBezTo>
                  <a:cubicBezTo>
                    <a:pt x="1910" y="617"/>
                    <a:pt x="2010" y="398"/>
                    <a:pt x="1950" y="139"/>
                  </a:cubicBezTo>
                  <a:cubicBezTo>
                    <a:pt x="1892" y="110"/>
                    <a:pt x="1833" y="92"/>
                    <a:pt x="1775" y="92"/>
                  </a:cubicBezTo>
                  <a:cubicBezTo>
                    <a:pt x="1754" y="92"/>
                    <a:pt x="1733" y="94"/>
                    <a:pt x="1711" y="100"/>
                  </a:cubicBezTo>
                  <a:cubicBezTo>
                    <a:pt x="1565" y="135"/>
                    <a:pt x="1422" y="148"/>
                    <a:pt x="1280" y="148"/>
                  </a:cubicBezTo>
                  <a:cubicBezTo>
                    <a:pt x="860" y="148"/>
                    <a:pt x="451" y="3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1372375" y="1289400"/>
              <a:ext cx="52250" cy="12275"/>
            </a:xfrm>
            <a:custGeom>
              <a:avLst/>
              <a:gdLst/>
              <a:ahLst/>
              <a:cxnLst/>
              <a:rect l="l" t="t" r="r" b="b"/>
              <a:pathLst>
                <a:path w="2090" h="491" extrusionOk="0">
                  <a:moveTo>
                    <a:pt x="799" y="0"/>
                  </a:moveTo>
                  <a:cubicBezTo>
                    <a:pt x="533" y="0"/>
                    <a:pt x="267" y="7"/>
                    <a:pt x="1" y="22"/>
                  </a:cubicBezTo>
                  <a:cubicBezTo>
                    <a:pt x="120" y="122"/>
                    <a:pt x="220" y="221"/>
                    <a:pt x="359" y="321"/>
                  </a:cubicBezTo>
                  <a:cubicBezTo>
                    <a:pt x="419" y="321"/>
                    <a:pt x="478" y="340"/>
                    <a:pt x="518" y="380"/>
                  </a:cubicBezTo>
                  <a:cubicBezTo>
                    <a:pt x="620" y="471"/>
                    <a:pt x="736" y="491"/>
                    <a:pt x="849" y="491"/>
                  </a:cubicBezTo>
                  <a:cubicBezTo>
                    <a:pt x="934" y="491"/>
                    <a:pt x="1018" y="480"/>
                    <a:pt x="1095" y="480"/>
                  </a:cubicBezTo>
                  <a:cubicBezTo>
                    <a:pt x="1182" y="480"/>
                    <a:pt x="1254" y="373"/>
                    <a:pt x="1337" y="373"/>
                  </a:cubicBezTo>
                  <a:cubicBezTo>
                    <a:pt x="1349" y="373"/>
                    <a:pt x="1361" y="375"/>
                    <a:pt x="1374" y="380"/>
                  </a:cubicBezTo>
                  <a:cubicBezTo>
                    <a:pt x="1453" y="380"/>
                    <a:pt x="1493" y="340"/>
                    <a:pt x="1572" y="340"/>
                  </a:cubicBezTo>
                  <a:cubicBezTo>
                    <a:pt x="1592" y="321"/>
                    <a:pt x="1617" y="311"/>
                    <a:pt x="1642" y="311"/>
                  </a:cubicBezTo>
                  <a:cubicBezTo>
                    <a:pt x="1667" y="311"/>
                    <a:pt x="1692" y="321"/>
                    <a:pt x="1712" y="340"/>
                  </a:cubicBezTo>
                  <a:cubicBezTo>
                    <a:pt x="1791" y="340"/>
                    <a:pt x="1851" y="380"/>
                    <a:pt x="1911" y="380"/>
                  </a:cubicBezTo>
                  <a:cubicBezTo>
                    <a:pt x="1990" y="321"/>
                    <a:pt x="2050" y="281"/>
                    <a:pt x="2090" y="201"/>
                  </a:cubicBezTo>
                  <a:lnTo>
                    <a:pt x="2090" y="42"/>
                  </a:lnTo>
                  <a:cubicBezTo>
                    <a:pt x="1659" y="17"/>
                    <a:pt x="1229" y="0"/>
                    <a:pt x="7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2072125" y="1272025"/>
              <a:ext cx="55225" cy="15200"/>
            </a:xfrm>
            <a:custGeom>
              <a:avLst/>
              <a:gdLst/>
              <a:ahLst/>
              <a:cxnLst/>
              <a:rect l="l" t="t" r="r" b="b"/>
              <a:pathLst>
                <a:path w="2209" h="608" extrusionOk="0">
                  <a:moveTo>
                    <a:pt x="2049" y="1"/>
                  </a:moveTo>
                  <a:cubicBezTo>
                    <a:pt x="1870" y="1"/>
                    <a:pt x="1711" y="21"/>
                    <a:pt x="1532" y="41"/>
                  </a:cubicBezTo>
                  <a:cubicBezTo>
                    <a:pt x="1439" y="108"/>
                    <a:pt x="1335" y="119"/>
                    <a:pt x="1230" y="119"/>
                  </a:cubicBezTo>
                  <a:cubicBezTo>
                    <a:pt x="1184" y="119"/>
                    <a:pt x="1139" y="117"/>
                    <a:pt x="1094" y="117"/>
                  </a:cubicBezTo>
                  <a:cubicBezTo>
                    <a:pt x="997" y="117"/>
                    <a:pt x="901" y="125"/>
                    <a:pt x="816" y="180"/>
                  </a:cubicBezTo>
                  <a:cubicBezTo>
                    <a:pt x="617" y="180"/>
                    <a:pt x="378" y="200"/>
                    <a:pt x="159" y="200"/>
                  </a:cubicBezTo>
                  <a:cubicBezTo>
                    <a:pt x="88" y="360"/>
                    <a:pt x="1" y="504"/>
                    <a:pt x="226" y="504"/>
                  </a:cubicBezTo>
                  <a:cubicBezTo>
                    <a:pt x="252" y="504"/>
                    <a:pt x="283" y="502"/>
                    <a:pt x="318" y="498"/>
                  </a:cubicBezTo>
                  <a:cubicBezTo>
                    <a:pt x="616" y="465"/>
                    <a:pt x="907" y="420"/>
                    <a:pt x="1192" y="420"/>
                  </a:cubicBezTo>
                  <a:cubicBezTo>
                    <a:pt x="1422" y="420"/>
                    <a:pt x="1648" y="449"/>
                    <a:pt x="1870" y="538"/>
                  </a:cubicBezTo>
                  <a:lnTo>
                    <a:pt x="1850" y="578"/>
                  </a:lnTo>
                  <a:cubicBezTo>
                    <a:pt x="1890" y="598"/>
                    <a:pt x="1930" y="608"/>
                    <a:pt x="1967" y="608"/>
                  </a:cubicBezTo>
                  <a:cubicBezTo>
                    <a:pt x="2004" y="608"/>
                    <a:pt x="2039" y="598"/>
                    <a:pt x="2069" y="578"/>
                  </a:cubicBezTo>
                  <a:cubicBezTo>
                    <a:pt x="2208" y="419"/>
                    <a:pt x="2208" y="279"/>
                    <a:pt x="2128" y="100"/>
                  </a:cubicBezTo>
                  <a:cubicBezTo>
                    <a:pt x="2109" y="81"/>
                    <a:pt x="2069" y="21"/>
                    <a:pt x="20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1379850" y="1296250"/>
              <a:ext cx="27875" cy="19275"/>
            </a:xfrm>
            <a:custGeom>
              <a:avLst/>
              <a:gdLst/>
              <a:ahLst/>
              <a:cxnLst/>
              <a:rect l="l" t="t" r="r" b="b"/>
              <a:pathLst>
                <a:path w="1115" h="771" extrusionOk="0">
                  <a:moveTo>
                    <a:pt x="691" y="0"/>
                  </a:moveTo>
                  <a:cubicBezTo>
                    <a:pt x="537" y="0"/>
                    <a:pt x="378" y="106"/>
                    <a:pt x="219" y="106"/>
                  </a:cubicBezTo>
                  <a:cubicBezTo>
                    <a:pt x="120" y="305"/>
                    <a:pt x="0" y="504"/>
                    <a:pt x="80" y="743"/>
                  </a:cubicBezTo>
                  <a:cubicBezTo>
                    <a:pt x="148" y="761"/>
                    <a:pt x="215" y="770"/>
                    <a:pt x="283" y="770"/>
                  </a:cubicBezTo>
                  <a:cubicBezTo>
                    <a:pt x="432" y="770"/>
                    <a:pt x="579" y="726"/>
                    <a:pt x="716" y="643"/>
                  </a:cubicBezTo>
                  <a:cubicBezTo>
                    <a:pt x="776" y="623"/>
                    <a:pt x="796" y="604"/>
                    <a:pt x="816" y="564"/>
                  </a:cubicBezTo>
                  <a:cubicBezTo>
                    <a:pt x="995" y="444"/>
                    <a:pt x="1114" y="305"/>
                    <a:pt x="915" y="106"/>
                  </a:cubicBezTo>
                  <a:cubicBezTo>
                    <a:pt x="842" y="27"/>
                    <a:pt x="767" y="0"/>
                    <a:pt x="6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2010950" y="1328725"/>
              <a:ext cx="29850" cy="18925"/>
            </a:xfrm>
            <a:custGeom>
              <a:avLst/>
              <a:gdLst/>
              <a:ahLst/>
              <a:cxnLst/>
              <a:rect l="l" t="t" r="r" b="b"/>
              <a:pathLst>
                <a:path w="1194" h="757" extrusionOk="0">
                  <a:moveTo>
                    <a:pt x="696" y="1"/>
                  </a:moveTo>
                  <a:cubicBezTo>
                    <a:pt x="651" y="62"/>
                    <a:pt x="585" y="78"/>
                    <a:pt x="511" y="78"/>
                  </a:cubicBezTo>
                  <a:cubicBezTo>
                    <a:pt x="418" y="78"/>
                    <a:pt x="314" y="52"/>
                    <a:pt x="224" y="52"/>
                  </a:cubicBezTo>
                  <a:cubicBezTo>
                    <a:pt x="104" y="52"/>
                    <a:pt x="9" y="99"/>
                    <a:pt x="0" y="319"/>
                  </a:cubicBezTo>
                  <a:cubicBezTo>
                    <a:pt x="13" y="318"/>
                    <a:pt x="25" y="318"/>
                    <a:pt x="37" y="318"/>
                  </a:cubicBezTo>
                  <a:cubicBezTo>
                    <a:pt x="457" y="318"/>
                    <a:pt x="788" y="641"/>
                    <a:pt x="1194" y="757"/>
                  </a:cubicBezTo>
                  <a:cubicBezTo>
                    <a:pt x="1114" y="200"/>
                    <a:pt x="1114" y="20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2120850" y="1283975"/>
              <a:ext cx="17925" cy="36325"/>
            </a:xfrm>
            <a:custGeom>
              <a:avLst/>
              <a:gdLst/>
              <a:ahLst/>
              <a:cxnLst/>
              <a:rect l="l" t="t" r="r" b="b"/>
              <a:pathLst>
                <a:path w="717" h="1453" extrusionOk="0">
                  <a:moveTo>
                    <a:pt x="418" y="0"/>
                  </a:moveTo>
                  <a:cubicBezTo>
                    <a:pt x="299" y="0"/>
                    <a:pt x="259" y="100"/>
                    <a:pt x="179" y="140"/>
                  </a:cubicBezTo>
                  <a:cubicBezTo>
                    <a:pt x="100" y="160"/>
                    <a:pt x="60" y="199"/>
                    <a:pt x="0" y="239"/>
                  </a:cubicBezTo>
                  <a:lnTo>
                    <a:pt x="0" y="1453"/>
                  </a:lnTo>
                  <a:cubicBezTo>
                    <a:pt x="259" y="1194"/>
                    <a:pt x="100" y="856"/>
                    <a:pt x="179" y="557"/>
                  </a:cubicBezTo>
                  <a:lnTo>
                    <a:pt x="259" y="518"/>
                  </a:lnTo>
                  <a:lnTo>
                    <a:pt x="299" y="557"/>
                  </a:lnTo>
                  <a:cubicBezTo>
                    <a:pt x="299" y="657"/>
                    <a:pt x="299" y="816"/>
                    <a:pt x="418" y="816"/>
                  </a:cubicBezTo>
                  <a:cubicBezTo>
                    <a:pt x="557" y="816"/>
                    <a:pt x="617" y="657"/>
                    <a:pt x="677" y="538"/>
                  </a:cubicBezTo>
                  <a:cubicBezTo>
                    <a:pt x="717" y="358"/>
                    <a:pt x="657" y="219"/>
                    <a:pt x="597" y="60"/>
                  </a:cubicBezTo>
                  <a:cubicBezTo>
                    <a:pt x="557" y="40"/>
                    <a:pt x="498" y="0"/>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1649900" y="1230250"/>
              <a:ext cx="57200" cy="12300"/>
            </a:xfrm>
            <a:custGeom>
              <a:avLst/>
              <a:gdLst/>
              <a:ahLst/>
              <a:cxnLst/>
              <a:rect l="l" t="t" r="r" b="b"/>
              <a:pathLst>
                <a:path w="2288" h="492" extrusionOk="0">
                  <a:moveTo>
                    <a:pt x="895" y="1"/>
                  </a:moveTo>
                  <a:cubicBezTo>
                    <a:pt x="657" y="61"/>
                    <a:pt x="418" y="81"/>
                    <a:pt x="199" y="160"/>
                  </a:cubicBezTo>
                  <a:cubicBezTo>
                    <a:pt x="100" y="200"/>
                    <a:pt x="0" y="279"/>
                    <a:pt x="20" y="419"/>
                  </a:cubicBezTo>
                  <a:cubicBezTo>
                    <a:pt x="277" y="474"/>
                    <a:pt x="538" y="491"/>
                    <a:pt x="802" y="491"/>
                  </a:cubicBezTo>
                  <a:cubicBezTo>
                    <a:pt x="1206" y="491"/>
                    <a:pt x="1614" y="452"/>
                    <a:pt x="2019" y="452"/>
                  </a:cubicBezTo>
                  <a:cubicBezTo>
                    <a:pt x="2109" y="452"/>
                    <a:pt x="2198" y="454"/>
                    <a:pt x="2288" y="459"/>
                  </a:cubicBezTo>
                  <a:cubicBezTo>
                    <a:pt x="2174" y="312"/>
                    <a:pt x="2020" y="299"/>
                    <a:pt x="1859" y="299"/>
                  </a:cubicBezTo>
                  <a:cubicBezTo>
                    <a:pt x="1823" y="299"/>
                    <a:pt x="1787" y="299"/>
                    <a:pt x="1751" y="299"/>
                  </a:cubicBezTo>
                  <a:cubicBezTo>
                    <a:pt x="1552" y="299"/>
                    <a:pt x="1353" y="299"/>
                    <a:pt x="1233" y="100"/>
                  </a:cubicBezTo>
                  <a:cubicBezTo>
                    <a:pt x="1134" y="21"/>
                    <a:pt x="1015" y="1"/>
                    <a:pt x="89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1424100" y="1332700"/>
              <a:ext cx="30875" cy="13950"/>
            </a:xfrm>
            <a:custGeom>
              <a:avLst/>
              <a:gdLst/>
              <a:ahLst/>
              <a:cxnLst/>
              <a:rect l="l" t="t" r="r" b="b"/>
              <a:pathLst>
                <a:path w="1235" h="558" extrusionOk="0">
                  <a:moveTo>
                    <a:pt x="21" y="1"/>
                  </a:moveTo>
                  <a:cubicBezTo>
                    <a:pt x="1" y="339"/>
                    <a:pt x="140" y="478"/>
                    <a:pt x="438" y="498"/>
                  </a:cubicBezTo>
                  <a:cubicBezTo>
                    <a:pt x="637" y="538"/>
                    <a:pt x="816" y="558"/>
                    <a:pt x="1015" y="558"/>
                  </a:cubicBezTo>
                  <a:cubicBezTo>
                    <a:pt x="1234" y="458"/>
                    <a:pt x="1095" y="339"/>
                    <a:pt x="1035" y="200"/>
                  </a:cubicBezTo>
                  <a:cubicBezTo>
                    <a:pt x="976" y="100"/>
                    <a:pt x="886" y="90"/>
                    <a:pt x="789" y="90"/>
                  </a:cubicBezTo>
                  <a:cubicBezTo>
                    <a:pt x="765" y="90"/>
                    <a:pt x="740" y="91"/>
                    <a:pt x="715" y="91"/>
                  </a:cubicBezTo>
                  <a:cubicBezTo>
                    <a:pt x="641" y="91"/>
                    <a:pt x="565" y="85"/>
                    <a:pt x="498" y="41"/>
                  </a:cubicBezTo>
                  <a:cubicBezTo>
                    <a:pt x="339" y="1"/>
                    <a:pt x="180"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1437525" y="1304375"/>
              <a:ext cx="39325" cy="13200"/>
            </a:xfrm>
            <a:custGeom>
              <a:avLst/>
              <a:gdLst/>
              <a:ahLst/>
              <a:cxnLst/>
              <a:rect l="l" t="t" r="r" b="b"/>
              <a:pathLst>
                <a:path w="1573" h="528" extrusionOk="0">
                  <a:moveTo>
                    <a:pt x="1167" y="0"/>
                  </a:moveTo>
                  <a:cubicBezTo>
                    <a:pt x="1065" y="0"/>
                    <a:pt x="966" y="20"/>
                    <a:pt x="876" y="99"/>
                  </a:cubicBezTo>
                  <a:cubicBezTo>
                    <a:pt x="814" y="204"/>
                    <a:pt x="749" y="237"/>
                    <a:pt x="684" y="237"/>
                  </a:cubicBezTo>
                  <a:cubicBezTo>
                    <a:pt x="563" y="237"/>
                    <a:pt x="443" y="119"/>
                    <a:pt x="339" y="119"/>
                  </a:cubicBezTo>
                  <a:cubicBezTo>
                    <a:pt x="240" y="199"/>
                    <a:pt x="100" y="199"/>
                    <a:pt x="1" y="279"/>
                  </a:cubicBezTo>
                  <a:lnTo>
                    <a:pt x="1" y="438"/>
                  </a:lnTo>
                  <a:cubicBezTo>
                    <a:pt x="24" y="437"/>
                    <a:pt x="47" y="436"/>
                    <a:pt x="70" y="436"/>
                  </a:cubicBezTo>
                  <a:cubicBezTo>
                    <a:pt x="398" y="436"/>
                    <a:pt x="716" y="527"/>
                    <a:pt x="1032" y="527"/>
                  </a:cubicBezTo>
                  <a:cubicBezTo>
                    <a:pt x="1153" y="527"/>
                    <a:pt x="1273" y="514"/>
                    <a:pt x="1393" y="477"/>
                  </a:cubicBezTo>
                  <a:cubicBezTo>
                    <a:pt x="1453" y="338"/>
                    <a:pt x="1533" y="219"/>
                    <a:pt x="1572" y="99"/>
                  </a:cubicBezTo>
                  <a:cubicBezTo>
                    <a:pt x="1553" y="80"/>
                    <a:pt x="1493" y="40"/>
                    <a:pt x="1473" y="20"/>
                  </a:cubicBezTo>
                  <a:cubicBezTo>
                    <a:pt x="1373" y="20"/>
                    <a:pt x="1269" y="0"/>
                    <a:pt x="11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1758300" y="1230575"/>
              <a:ext cx="35825" cy="15125"/>
            </a:xfrm>
            <a:custGeom>
              <a:avLst/>
              <a:gdLst/>
              <a:ahLst/>
              <a:cxnLst/>
              <a:rect l="l" t="t" r="r" b="b"/>
              <a:pathLst>
                <a:path w="1433" h="605" extrusionOk="0">
                  <a:moveTo>
                    <a:pt x="695" y="0"/>
                  </a:moveTo>
                  <a:cubicBezTo>
                    <a:pt x="657" y="0"/>
                    <a:pt x="627" y="23"/>
                    <a:pt x="597" y="68"/>
                  </a:cubicBezTo>
                  <a:lnTo>
                    <a:pt x="200" y="68"/>
                  </a:lnTo>
                  <a:cubicBezTo>
                    <a:pt x="1" y="346"/>
                    <a:pt x="259" y="465"/>
                    <a:pt x="379" y="605"/>
                  </a:cubicBezTo>
                  <a:cubicBezTo>
                    <a:pt x="438" y="605"/>
                    <a:pt x="478" y="605"/>
                    <a:pt x="558" y="585"/>
                  </a:cubicBezTo>
                  <a:cubicBezTo>
                    <a:pt x="617" y="535"/>
                    <a:pt x="672" y="510"/>
                    <a:pt x="727" y="510"/>
                  </a:cubicBezTo>
                  <a:cubicBezTo>
                    <a:pt x="781" y="510"/>
                    <a:pt x="836" y="535"/>
                    <a:pt x="896" y="585"/>
                  </a:cubicBezTo>
                  <a:cubicBezTo>
                    <a:pt x="956" y="565"/>
                    <a:pt x="1035" y="565"/>
                    <a:pt x="1075" y="565"/>
                  </a:cubicBezTo>
                  <a:cubicBezTo>
                    <a:pt x="1055" y="306"/>
                    <a:pt x="1333" y="247"/>
                    <a:pt x="1433" y="68"/>
                  </a:cubicBezTo>
                  <a:cubicBezTo>
                    <a:pt x="1254" y="68"/>
                    <a:pt x="1055" y="48"/>
                    <a:pt x="876" y="48"/>
                  </a:cubicBezTo>
                  <a:lnTo>
                    <a:pt x="836" y="68"/>
                  </a:lnTo>
                  <a:cubicBezTo>
                    <a:pt x="776" y="68"/>
                    <a:pt x="757" y="68"/>
                    <a:pt x="737" y="8"/>
                  </a:cubicBezTo>
                  <a:cubicBezTo>
                    <a:pt x="722" y="3"/>
                    <a:pt x="708" y="0"/>
                    <a:pt x="6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1598675" y="1294775"/>
              <a:ext cx="20475" cy="21525"/>
            </a:xfrm>
            <a:custGeom>
              <a:avLst/>
              <a:gdLst/>
              <a:ahLst/>
              <a:cxnLst/>
              <a:rect l="l" t="t" r="r" b="b"/>
              <a:pathLst>
                <a:path w="819" h="861" extrusionOk="0">
                  <a:moveTo>
                    <a:pt x="503" y="0"/>
                  </a:moveTo>
                  <a:cubicBezTo>
                    <a:pt x="421" y="0"/>
                    <a:pt x="348" y="140"/>
                    <a:pt x="299" y="265"/>
                  </a:cubicBezTo>
                  <a:cubicBezTo>
                    <a:pt x="299" y="324"/>
                    <a:pt x="318" y="404"/>
                    <a:pt x="318" y="483"/>
                  </a:cubicBezTo>
                  <a:cubicBezTo>
                    <a:pt x="0" y="483"/>
                    <a:pt x="100" y="682"/>
                    <a:pt x="119" y="822"/>
                  </a:cubicBezTo>
                  <a:cubicBezTo>
                    <a:pt x="220" y="848"/>
                    <a:pt x="309" y="861"/>
                    <a:pt x="386" y="861"/>
                  </a:cubicBezTo>
                  <a:cubicBezTo>
                    <a:pt x="717" y="861"/>
                    <a:pt x="818" y="621"/>
                    <a:pt x="657" y="185"/>
                  </a:cubicBezTo>
                  <a:cubicBezTo>
                    <a:pt x="604" y="51"/>
                    <a:pt x="552" y="0"/>
                    <a:pt x="5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2379950" y="1402200"/>
              <a:ext cx="37325" cy="13025"/>
            </a:xfrm>
            <a:custGeom>
              <a:avLst/>
              <a:gdLst/>
              <a:ahLst/>
              <a:cxnLst/>
              <a:rect l="l" t="t" r="r" b="b"/>
              <a:pathLst>
                <a:path w="1493" h="521" extrusionOk="0">
                  <a:moveTo>
                    <a:pt x="1269" y="1"/>
                  </a:moveTo>
                  <a:cubicBezTo>
                    <a:pt x="853" y="1"/>
                    <a:pt x="435" y="167"/>
                    <a:pt x="1" y="185"/>
                  </a:cubicBezTo>
                  <a:cubicBezTo>
                    <a:pt x="60" y="284"/>
                    <a:pt x="140" y="404"/>
                    <a:pt x="180" y="503"/>
                  </a:cubicBezTo>
                  <a:cubicBezTo>
                    <a:pt x="199" y="516"/>
                    <a:pt x="217" y="521"/>
                    <a:pt x="234" y="521"/>
                  </a:cubicBezTo>
                  <a:cubicBezTo>
                    <a:pt x="268" y="521"/>
                    <a:pt x="299" y="503"/>
                    <a:pt x="339" y="503"/>
                  </a:cubicBezTo>
                  <a:cubicBezTo>
                    <a:pt x="431" y="445"/>
                    <a:pt x="533" y="435"/>
                    <a:pt x="638" y="435"/>
                  </a:cubicBezTo>
                  <a:cubicBezTo>
                    <a:pt x="686" y="435"/>
                    <a:pt x="735" y="437"/>
                    <a:pt x="784" y="437"/>
                  </a:cubicBezTo>
                  <a:cubicBezTo>
                    <a:pt x="878" y="437"/>
                    <a:pt x="971" y="430"/>
                    <a:pt x="1055" y="384"/>
                  </a:cubicBezTo>
                  <a:cubicBezTo>
                    <a:pt x="1154" y="384"/>
                    <a:pt x="1274" y="364"/>
                    <a:pt x="1373" y="364"/>
                  </a:cubicBezTo>
                  <a:cubicBezTo>
                    <a:pt x="1493" y="245"/>
                    <a:pt x="1493" y="145"/>
                    <a:pt x="1393" y="6"/>
                  </a:cubicBezTo>
                  <a:cubicBezTo>
                    <a:pt x="1352" y="2"/>
                    <a:pt x="1310" y="1"/>
                    <a:pt x="12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2144725" y="1245675"/>
              <a:ext cx="50250" cy="13300"/>
            </a:xfrm>
            <a:custGeom>
              <a:avLst/>
              <a:gdLst/>
              <a:ahLst/>
              <a:cxnLst/>
              <a:rect l="l" t="t" r="r" b="b"/>
              <a:pathLst>
                <a:path w="2010" h="532" extrusionOk="0">
                  <a:moveTo>
                    <a:pt x="697" y="1"/>
                  </a:moveTo>
                  <a:cubicBezTo>
                    <a:pt x="537" y="40"/>
                    <a:pt x="358" y="40"/>
                    <a:pt x="219" y="80"/>
                  </a:cubicBezTo>
                  <a:cubicBezTo>
                    <a:pt x="140" y="100"/>
                    <a:pt x="100" y="160"/>
                    <a:pt x="40" y="239"/>
                  </a:cubicBezTo>
                  <a:cubicBezTo>
                    <a:pt x="20" y="259"/>
                    <a:pt x="20" y="299"/>
                    <a:pt x="0" y="359"/>
                  </a:cubicBezTo>
                  <a:cubicBezTo>
                    <a:pt x="86" y="380"/>
                    <a:pt x="174" y="387"/>
                    <a:pt x="263" y="387"/>
                  </a:cubicBezTo>
                  <a:cubicBezTo>
                    <a:pt x="406" y="387"/>
                    <a:pt x="551" y="370"/>
                    <a:pt x="694" y="370"/>
                  </a:cubicBezTo>
                  <a:cubicBezTo>
                    <a:pt x="873" y="370"/>
                    <a:pt x="1049" y="397"/>
                    <a:pt x="1214" y="518"/>
                  </a:cubicBezTo>
                  <a:cubicBezTo>
                    <a:pt x="1254" y="527"/>
                    <a:pt x="1293" y="531"/>
                    <a:pt x="1331" y="531"/>
                  </a:cubicBezTo>
                  <a:cubicBezTo>
                    <a:pt x="1541" y="531"/>
                    <a:pt x="1728" y="412"/>
                    <a:pt x="1930" y="379"/>
                  </a:cubicBezTo>
                  <a:cubicBezTo>
                    <a:pt x="2009" y="319"/>
                    <a:pt x="2009" y="279"/>
                    <a:pt x="1930" y="219"/>
                  </a:cubicBezTo>
                  <a:cubicBezTo>
                    <a:pt x="1890" y="200"/>
                    <a:pt x="1811" y="200"/>
                    <a:pt x="1751" y="180"/>
                  </a:cubicBezTo>
                  <a:cubicBezTo>
                    <a:pt x="1691" y="140"/>
                    <a:pt x="1612" y="80"/>
                    <a:pt x="1532" y="60"/>
                  </a:cubicBezTo>
                  <a:cubicBezTo>
                    <a:pt x="1333" y="1"/>
                    <a:pt x="1134" y="1"/>
                    <a:pt x="9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1324650" y="1251700"/>
              <a:ext cx="34825" cy="8425"/>
            </a:xfrm>
            <a:custGeom>
              <a:avLst/>
              <a:gdLst/>
              <a:ahLst/>
              <a:cxnLst/>
              <a:rect l="l" t="t" r="r" b="b"/>
              <a:pathLst>
                <a:path w="1393" h="337" extrusionOk="0">
                  <a:moveTo>
                    <a:pt x="541" y="1"/>
                  </a:moveTo>
                  <a:cubicBezTo>
                    <a:pt x="370" y="1"/>
                    <a:pt x="192" y="40"/>
                    <a:pt x="0" y="158"/>
                  </a:cubicBezTo>
                  <a:cubicBezTo>
                    <a:pt x="174" y="299"/>
                    <a:pt x="342" y="327"/>
                    <a:pt x="501" y="327"/>
                  </a:cubicBezTo>
                  <a:cubicBezTo>
                    <a:pt x="608" y="327"/>
                    <a:pt x="711" y="314"/>
                    <a:pt x="809" y="314"/>
                  </a:cubicBezTo>
                  <a:cubicBezTo>
                    <a:pt x="831" y="314"/>
                    <a:pt x="854" y="315"/>
                    <a:pt x="876" y="317"/>
                  </a:cubicBezTo>
                  <a:cubicBezTo>
                    <a:pt x="1035" y="297"/>
                    <a:pt x="1273" y="337"/>
                    <a:pt x="1393" y="138"/>
                  </a:cubicBezTo>
                  <a:cubicBezTo>
                    <a:pt x="1105" y="113"/>
                    <a:pt x="833" y="1"/>
                    <a:pt x="5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1979600" y="1329225"/>
              <a:ext cx="29375" cy="12950"/>
            </a:xfrm>
            <a:custGeom>
              <a:avLst/>
              <a:gdLst/>
              <a:ahLst/>
              <a:cxnLst/>
              <a:rect l="l" t="t" r="r" b="b"/>
              <a:pathLst>
                <a:path w="1175" h="518" extrusionOk="0">
                  <a:moveTo>
                    <a:pt x="936" y="1"/>
                  </a:moveTo>
                  <a:cubicBezTo>
                    <a:pt x="598" y="80"/>
                    <a:pt x="240" y="1"/>
                    <a:pt x="1" y="299"/>
                  </a:cubicBezTo>
                  <a:cubicBezTo>
                    <a:pt x="140" y="518"/>
                    <a:pt x="359" y="478"/>
                    <a:pt x="558" y="498"/>
                  </a:cubicBezTo>
                  <a:cubicBezTo>
                    <a:pt x="737" y="438"/>
                    <a:pt x="896" y="379"/>
                    <a:pt x="1095" y="319"/>
                  </a:cubicBezTo>
                  <a:cubicBezTo>
                    <a:pt x="1175" y="140"/>
                    <a:pt x="1035" y="80"/>
                    <a:pt x="9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1632975" y="1223875"/>
              <a:ext cx="24400" cy="17350"/>
            </a:xfrm>
            <a:custGeom>
              <a:avLst/>
              <a:gdLst/>
              <a:ahLst/>
              <a:cxnLst/>
              <a:rect l="l" t="t" r="r" b="b"/>
              <a:pathLst>
                <a:path w="976" h="694" extrusionOk="0">
                  <a:moveTo>
                    <a:pt x="487" y="1"/>
                  </a:moveTo>
                  <a:cubicBezTo>
                    <a:pt x="365" y="1"/>
                    <a:pt x="234" y="38"/>
                    <a:pt x="100" y="97"/>
                  </a:cubicBezTo>
                  <a:cubicBezTo>
                    <a:pt x="80" y="157"/>
                    <a:pt x="41" y="176"/>
                    <a:pt x="21" y="236"/>
                  </a:cubicBezTo>
                  <a:cubicBezTo>
                    <a:pt x="1" y="594"/>
                    <a:pt x="418" y="475"/>
                    <a:pt x="518" y="694"/>
                  </a:cubicBezTo>
                  <a:cubicBezTo>
                    <a:pt x="578" y="694"/>
                    <a:pt x="637" y="674"/>
                    <a:pt x="697" y="674"/>
                  </a:cubicBezTo>
                  <a:cubicBezTo>
                    <a:pt x="737" y="634"/>
                    <a:pt x="816" y="574"/>
                    <a:pt x="876" y="534"/>
                  </a:cubicBezTo>
                  <a:cubicBezTo>
                    <a:pt x="936" y="455"/>
                    <a:pt x="975" y="375"/>
                    <a:pt x="936" y="256"/>
                  </a:cubicBezTo>
                  <a:cubicBezTo>
                    <a:pt x="809" y="72"/>
                    <a:pt x="656" y="1"/>
                    <a:pt x="4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1645900" y="1376150"/>
              <a:ext cx="47775" cy="5125"/>
            </a:xfrm>
            <a:custGeom>
              <a:avLst/>
              <a:gdLst/>
              <a:ahLst/>
              <a:cxnLst/>
              <a:rect l="l" t="t" r="r" b="b"/>
              <a:pathLst>
                <a:path w="1911" h="205" extrusionOk="0">
                  <a:moveTo>
                    <a:pt x="917" y="1"/>
                  </a:moveTo>
                  <a:cubicBezTo>
                    <a:pt x="665" y="1"/>
                    <a:pt x="412" y="16"/>
                    <a:pt x="162" y="16"/>
                  </a:cubicBezTo>
                  <a:cubicBezTo>
                    <a:pt x="108" y="16"/>
                    <a:pt x="54" y="15"/>
                    <a:pt x="1" y="13"/>
                  </a:cubicBezTo>
                  <a:lnTo>
                    <a:pt x="1" y="13"/>
                  </a:lnTo>
                  <a:cubicBezTo>
                    <a:pt x="275" y="164"/>
                    <a:pt x="562" y="204"/>
                    <a:pt x="849" y="204"/>
                  </a:cubicBezTo>
                  <a:cubicBezTo>
                    <a:pt x="1179" y="204"/>
                    <a:pt x="1510" y="151"/>
                    <a:pt x="1827" y="151"/>
                  </a:cubicBezTo>
                  <a:cubicBezTo>
                    <a:pt x="1855" y="151"/>
                    <a:pt x="1883" y="152"/>
                    <a:pt x="1911" y="153"/>
                  </a:cubicBezTo>
                  <a:cubicBezTo>
                    <a:pt x="1587" y="28"/>
                    <a:pt x="1253" y="1"/>
                    <a:pt x="9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1414150" y="1254675"/>
              <a:ext cx="42300" cy="8425"/>
            </a:xfrm>
            <a:custGeom>
              <a:avLst/>
              <a:gdLst/>
              <a:ahLst/>
              <a:cxnLst/>
              <a:rect l="l" t="t" r="r" b="b"/>
              <a:pathLst>
                <a:path w="1692" h="337" extrusionOk="0">
                  <a:moveTo>
                    <a:pt x="1139" y="0"/>
                  </a:moveTo>
                  <a:cubicBezTo>
                    <a:pt x="791" y="0"/>
                    <a:pt x="437" y="118"/>
                    <a:pt x="100" y="118"/>
                  </a:cubicBezTo>
                  <a:cubicBezTo>
                    <a:pt x="100" y="178"/>
                    <a:pt x="100" y="198"/>
                    <a:pt x="81" y="218"/>
                  </a:cubicBezTo>
                  <a:cubicBezTo>
                    <a:pt x="1" y="277"/>
                    <a:pt x="1" y="317"/>
                    <a:pt x="81" y="337"/>
                  </a:cubicBezTo>
                  <a:lnTo>
                    <a:pt x="777" y="337"/>
                  </a:lnTo>
                  <a:cubicBezTo>
                    <a:pt x="859" y="267"/>
                    <a:pt x="954" y="250"/>
                    <a:pt x="1054" y="250"/>
                  </a:cubicBezTo>
                  <a:cubicBezTo>
                    <a:pt x="1150" y="250"/>
                    <a:pt x="1250" y="266"/>
                    <a:pt x="1349" y="266"/>
                  </a:cubicBezTo>
                  <a:cubicBezTo>
                    <a:pt x="1470" y="266"/>
                    <a:pt x="1588" y="242"/>
                    <a:pt x="1692" y="138"/>
                  </a:cubicBezTo>
                  <a:cubicBezTo>
                    <a:pt x="1511" y="34"/>
                    <a:pt x="1326" y="0"/>
                    <a:pt x="1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2079075" y="1418650"/>
              <a:ext cx="33850" cy="21500"/>
            </a:xfrm>
            <a:custGeom>
              <a:avLst/>
              <a:gdLst/>
              <a:ahLst/>
              <a:cxnLst/>
              <a:rect l="l" t="t" r="r" b="b"/>
              <a:pathLst>
                <a:path w="1354" h="860" extrusionOk="0">
                  <a:moveTo>
                    <a:pt x="508" y="1"/>
                  </a:moveTo>
                  <a:cubicBezTo>
                    <a:pt x="489" y="1"/>
                    <a:pt x="466" y="8"/>
                    <a:pt x="438" y="24"/>
                  </a:cubicBezTo>
                  <a:cubicBezTo>
                    <a:pt x="438" y="243"/>
                    <a:pt x="299" y="362"/>
                    <a:pt x="80" y="362"/>
                  </a:cubicBezTo>
                  <a:cubicBezTo>
                    <a:pt x="0" y="422"/>
                    <a:pt x="0" y="502"/>
                    <a:pt x="40" y="581"/>
                  </a:cubicBezTo>
                  <a:cubicBezTo>
                    <a:pt x="100" y="621"/>
                    <a:pt x="160" y="681"/>
                    <a:pt x="239" y="701"/>
                  </a:cubicBezTo>
                  <a:cubicBezTo>
                    <a:pt x="398" y="740"/>
                    <a:pt x="597" y="800"/>
                    <a:pt x="776" y="840"/>
                  </a:cubicBezTo>
                  <a:cubicBezTo>
                    <a:pt x="856" y="860"/>
                    <a:pt x="935" y="860"/>
                    <a:pt x="995" y="860"/>
                  </a:cubicBezTo>
                  <a:cubicBezTo>
                    <a:pt x="1095" y="840"/>
                    <a:pt x="1194" y="800"/>
                    <a:pt x="1274" y="701"/>
                  </a:cubicBezTo>
                  <a:lnTo>
                    <a:pt x="1254" y="681"/>
                  </a:lnTo>
                  <a:cubicBezTo>
                    <a:pt x="1353" y="681"/>
                    <a:pt x="1353" y="621"/>
                    <a:pt x="1274" y="541"/>
                  </a:cubicBezTo>
                  <a:lnTo>
                    <a:pt x="1274" y="541"/>
                  </a:lnTo>
                  <a:cubicBezTo>
                    <a:pt x="1254" y="544"/>
                    <a:pt x="1236" y="546"/>
                    <a:pt x="1218" y="546"/>
                  </a:cubicBezTo>
                  <a:cubicBezTo>
                    <a:pt x="986" y="546"/>
                    <a:pt x="924" y="314"/>
                    <a:pt x="776" y="203"/>
                  </a:cubicBezTo>
                  <a:cubicBezTo>
                    <a:pt x="759" y="211"/>
                    <a:pt x="744" y="214"/>
                    <a:pt x="730" y="214"/>
                  </a:cubicBezTo>
                  <a:cubicBezTo>
                    <a:pt x="622" y="214"/>
                    <a:pt x="617" y="1"/>
                    <a:pt x="50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1889100" y="1232725"/>
              <a:ext cx="21900" cy="17450"/>
            </a:xfrm>
            <a:custGeom>
              <a:avLst/>
              <a:gdLst/>
              <a:ahLst/>
              <a:cxnLst/>
              <a:rect l="l" t="t" r="r" b="b"/>
              <a:pathLst>
                <a:path w="876" h="698" extrusionOk="0">
                  <a:moveTo>
                    <a:pt x="444" y="1"/>
                  </a:moveTo>
                  <a:cubicBezTo>
                    <a:pt x="436" y="1"/>
                    <a:pt x="427" y="1"/>
                    <a:pt x="418" y="1"/>
                  </a:cubicBezTo>
                  <a:cubicBezTo>
                    <a:pt x="219" y="21"/>
                    <a:pt x="100" y="21"/>
                    <a:pt x="100" y="280"/>
                  </a:cubicBezTo>
                  <a:cubicBezTo>
                    <a:pt x="100" y="419"/>
                    <a:pt x="20" y="558"/>
                    <a:pt x="0" y="698"/>
                  </a:cubicBezTo>
                  <a:lnTo>
                    <a:pt x="179" y="698"/>
                  </a:lnTo>
                  <a:cubicBezTo>
                    <a:pt x="279" y="558"/>
                    <a:pt x="398" y="558"/>
                    <a:pt x="538" y="519"/>
                  </a:cubicBezTo>
                  <a:cubicBezTo>
                    <a:pt x="617" y="519"/>
                    <a:pt x="876" y="459"/>
                    <a:pt x="637" y="399"/>
                  </a:cubicBezTo>
                  <a:cubicBezTo>
                    <a:pt x="328" y="322"/>
                    <a:pt x="713" y="1"/>
                    <a:pt x="4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1554150" y="1341525"/>
              <a:ext cx="21175" cy="22550"/>
            </a:xfrm>
            <a:custGeom>
              <a:avLst/>
              <a:gdLst/>
              <a:ahLst/>
              <a:cxnLst/>
              <a:rect l="l" t="t" r="r" b="b"/>
              <a:pathLst>
                <a:path w="847" h="902" extrusionOk="0">
                  <a:moveTo>
                    <a:pt x="335" y="0"/>
                  </a:moveTo>
                  <a:cubicBezTo>
                    <a:pt x="237" y="0"/>
                    <a:pt x="139" y="18"/>
                    <a:pt x="50" y="26"/>
                  </a:cubicBezTo>
                  <a:lnTo>
                    <a:pt x="50" y="185"/>
                  </a:lnTo>
                  <a:cubicBezTo>
                    <a:pt x="265" y="380"/>
                    <a:pt x="1" y="902"/>
                    <a:pt x="537" y="902"/>
                  </a:cubicBezTo>
                  <a:cubicBezTo>
                    <a:pt x="547" y="902"/>
                    <a:pt x="557" y="901"/>
                    <a:pt x="568" y="901"/>
                  </a:cubicBezTo>
                  <a:cubicBezTo>
                    <a:pt x="846" y="722"/>
                    <a:pt x="767" y="444"/>
                    <a:pt x="747" y="205"/>
                  </a:cubicBezTo>
                  <a:cubicBezTo>
                    <a:pt x="628" y="39"/>
                    <a:pt x="481" y="0"/>
                    <a:pt x="3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2228275" y="1421675"/>
              <a:ext cx="24400" cy="11575"/>
            </a:xfrm>
            <a:custGeom>
              <a:avLst/>
              <a:gdLst/>
              <a:ahLst/>
              <a:cxnLst/>
              <a:rect l="l" t="t" r="r" b="b"/>
              <a:pathLst>
                <a:path w="976" h="463" extrusionOk="0">
                  <a:moveTo>
                    <a:pt x="569" y="0"/>
                  </a:moveTo>
                  <a:cubicBezTo>
                    <a:pt x="380" y="0"/>
                    <a:pt x="195" y="89"/>
                    <a:pt x="0" y="102"/>
                  </a:cubicBezTo>
                  <a:cubicBezTo>
                    <a:pt x="124" y="377"/>
                    <a:pt x="314" y="462"/>
                    <a:pt x="538" y="462"/>
                  </a:cubicBezTo>
                  <a:cubicBezTo>
                    <a:pt x="638" y="462"/>
                    <a:pt x="745" y="445"/>
                    <a:pt x="856" y="420"/>
                  </a:cubicBezTo>
                  <a:cubicBezTo>
                    <a:pt x="955" y="301"/>
                    <a:pt x="975" y="202"/>
                    <a:pt x="876" y="102"/>
                  </a:cubicBezTo>
                  <a:cubicBezTo>
                    <a:pt x="771" y="26"/>
                    <a:pt x="670" y="0"/>
                    <a:pt x="5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2080075" y="1280100"/>
              <a:ext cx="38800" cy="5400"/>
            </a:xfrm>
            <a:custGeom>
              <a:avLst/>
              <a:gdLst/>
              <a:ahLst/>
              <a:cxnLst/>
              <a:rect l="l" t="t" r="r" b="b"/>
              <a:pathLst>
                <a:path w="1552" h="216" extrusionOk="0">
                  <a:moveTo>
                    <a:pt x="806" y="1"/>
                  </a:moveTo>
                  <a:cubicBezTo>
                    <a:pt x="537" y="1"/>
                    <a:pt x="269" y="72"/>
                    <a:pt x="0" y="175"/>
                  </a:cubicBezTo>
                  <a:cubicBezTo>
                    <a:pt x="60" y="175"/>
                    <a:pt x="140" y="195"/>
                    <a:pt x="159" y="215"/>
                  </a:cubicBezTo>
                  <a:lnTo>
                    <a:pt x="1552" y="215"/>
                  </a:lnTo>
                  <a:cubicBezTo>
                    <a:pt x="1303" y="62"/>
                    <a:pt x="1054" y="1"/>
                    <a:pt x="8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2089025" y="1397350"/>
              <a:ext cx="10950" cy="27850"/>
            </a:xfrm>
            <a:custGeom>
              <a:avLst/>
              <a:gdLst/>
              <a:ahLst/>
              <a:cxnLst/>
              <a:rect l="l" t="t" r="r" b="b"/>
              <a:pathLst>
                <a:path w="438" h="1114" extrusionOk="0">
                  <a:moveTo>
                    <a:pt x="179" y="1"/>
                  </a:moveTo>
                  <a:lnTo>
                    <a:pt x="179" y="1"/>
                  </a:lnTo>
                  <a:cubicBezTo>
                    <a:pt x="100" y="180"/>
                    <a:pt x="199" y="399"/>
                    <a:pt x="0" y="538"/>
                  </a:cubicBezTo>
                  <a:lnTo>
                    <a:pt x="0" y="876"/>
                  </a:lnTo>
                  <a:cubicBezTo>
                    <a:pt x="126" y="876"/>
                    <a:pt x="140" y="1113"/>
                    <a:pt x="259" y="1113"/>
                  </a:cubicBezTo>
                  <a:cubicBezTo>
                    <a:pt x="290" y="1113"/>
                    <a:pt x="329" y="1097"/>
                    <a:pt x="378" y="1055"/>
                  </a:cubicBezTo>
                  <a:cubicBezTo>
                    <a:pt x="279" y="737"/>
                    <a:pt x="438" y="339"/>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1433550" y="1258100"/>
              <a:ext cx="38825" cy="6200"/>
            </a:xfrm>
            <a:custGeom>
              <a:avLst/>
              <a:gdLst/>
              <a:ahLst/>
              <a:cxnLst/>
              <a:rect l="l" t="t" r="r" b="b"/>
              <a:pathLst>
                <a:path w="1553" h="248" extrusionOk="0">
                  <a:moveTo>
                    <a:pt x="916" y="1"/>
                  </a:moveTo>
                  <a:cubicBezTo>
                    <a:pt x="841" y="26"/>
                    <a:pt x="762" y="32"/>
                    <a:pt x="681" y="32"/>
                  </a:cubicBezTo>
                  <a:cubicBezTo>
                    <a:pt x="599" y="32"/>
                    <a:pt x="517" y="26"/>
                    <a:pt x="436" y="26"/>
                  </a:cubicBezTo>
                  <a:cubicBezTo>
                    <a:pt x="274" y="26"/>
                    <a:pt x="120" y="51"/>
                    <a:pt x="1" y="200"/>
                  </a:cubicBezTo>
                  <a:cubicBezTo>
                    <a:pt x="30" y="229"/>
                    <a:pt x="48" y="248"/>
                    <a:pt x="80" y="248"/>
                  </a:cubicBezTo>
                  <a:cubicBezTo>
                    <a:pt x="91" y="248"/>
                    <a:pt x="104" y="245"/>
                    <a:pt x="120" y="240"/>
                  </a:cubicBezTo>
                  <a:cubicBezTo>
                    <a:pt x="232" y="207"/>
                    <a:pt x="347" y="197"/>
                    <a:pt x="462" y="197"/>
                  </a:cubicBezTo>
                  <a:cubicBezTo>
                    <a:pt x="627" y="197"/>
                    <a:pt x="794" y="217"/>
                    <a:pt x="957" y="217"/>
                  </a:cubicBezTo>
                  <a:cubicBezTo>
                    <a:pt x="1164" y="217"/>
                    <a:pt x="1365" y="185"/>
                    <a:pt x="1552" y="41"/>
                  </a:cubicBezTo>
                  <a:cubicBezTo>
                    <a:pt x="1353" y="41"/>
                    <a:pt x="1135" y="1"/>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2002000" y="1326550"/>
              <a:ext cx="25875" cy="10975"/>
            </a:xfrm>
            <a:custGeom>
              <a:avLst/>
              <a:gdLst/>
              <a:ahLst/>
              <a:cxnLst/>
              <a:rect l="l" t="t" r="r" b="b"/>
              <a:pathLst>
                <a:path w="1035" h="439" extrusionOk="0">
                  <a:moveTo>
                    <a:pt x="498" y="1"/>
                  </a:moveTo>
                  <a:cubicBezTo>
                    <a:pt x="335" y="1"/>
                    <a:pt x="172" y="31"/>
                    <a:pt x="0" y="108"/>
                  </a:cubicBezTo>
                  <a:cubicBezTo>
                    <a:pt x="80" y="207"/>
                    <a:pt x="139" y="326"/>
                    <a:pt x="179" y="426"/>
                  </a:cubicBezTo>
                  <a:cubicBezTo>
                    <a:pt x="204" y="434"/>
                    <a:pt x="229" y="439"/>
                    <a:pt x="252" y="439"/>
                  </a:cubicBezTo>
                  <a:cubicBezTo>
                    <a:pt x="285" y="439"/>
                    <a:pt x="315" y="429"/>
                    <a:pt x="338" y="406"/>
                  </a:cubicBezTo>
                  <a:cubicBezTo>
                    <a:pt x="478" y="128"/>
                    <a:pt x="875" y="386"/>
                    <a:pt x="1035" y="88"/>
                  </a:cubicBezTo>
                  <a:cubicBezTo>
                    <a:pt x="849" y="36"/>
                    <a:pt x="674"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1307725" y="1288950"/>
              <a:ext cx="24900" cy="12225"/>
            </a:xfrm>
            <a:custGeom>
              <a:avLst/>
              <a:gdLst/>
              <a:ahLst/>
              <a:cxnLst/>
              <a:rect l="l" t="t" r="r" b="b"/>
              <a:pathLst>
                <a:path w="996" h="489" extrusionOk="0">
                  <a:moveTo>
                    <a:pt x="21" y="0"/>
                  </a:moveTo>
                  <a:cubicBezTo>
                    <a:pt x="1" y="120"/>
                    <a:pt x="1" y="239"/>
                    <a:pt x="1" y="358"/>
                  </a:cubicBezTo>
                  <a:cubicBezTo>
                    <a:pt x="180" y="358"/>
                    <a:pt x="359" y="358"/>
                    <a:pt x="498" y="438"/>
                  </a:cubicBezTo>
                  <a:cubicBezTo>
                    <a:pt x="573" y="472"/>
                    <a:pt x="639" y="489"/>
                    <a:pt x="697" y="489"/>
                  </a:cubicBezTo>
                  <a:cubicBezTo>
                    <a:pt x="842" y="489"/>
                    <a:pt x="939" y="389"/>
                    <a:pt x="996" y="219"/>
                  </a:cubicBezTo>
                  <a:cubicBezTo>
                    <a:pt x="677" y="159"/>
                    <a:pt x="299" y="239"/>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2255125" y="1419250"/>
              <a:ext cx="21400" cy="14950"/>
            </a:xfrm>
            <a:custGeom>
              <a:avLst/>
              <a:gdLst/>
              <a:ahLst/>
              <a:cxnLst/>
              <a:rect l="l" t="t" r="r" b="b"/>
              <a:pathLst>
                <a:path w="856" h="598" extrusionOk="0">
                  <a:moveTo>
                    <a:pt x="319" y="0"/>
                  </a:moveTo>
                  <a:cubicBezTo>
                    <a:pt x="264" y="0"/>
                    <a:pt x="209" y="20"/>
                    <a:pt x="160" y="60"/>
                  </a:cubicBezTo>
                  <a:cubicBezTo>
                    <a:pt x="20" y="199"/>
                    <a:pt x="0" y="358"/>
                    <a:pt x="80" y="517"/>
                  </a:cubicBezTo>
                  <a:cubicBezTo>
                    <a:pt x="133" y="570"/>
                    <a:pt x="177" y="597"/>
                    <a:pt x="224" y="597"/>
                  </a:cubicBezTo>
                  <a:cubicBezTo>
                    <a:pt x="248" y="597"/>
                    <a:pt x="272" y="590"/>
                    <a:pt x="299" y="577"/>
                  </a:cubicBezTo>
                  <a:lnTo>
                    <a:pt x="597" y="418"/>
                  </a:lnTo>
                  <a:cubicBezTo>
                    <a:pt x="677" y="378"/>
                    <a:pt x="856" y="458"/>
                    <a:pt x="816" y="279"/>
                  </a:cubicBezTo>
                  <a:cubicBezTo>
                    <a:pt x="816" y="219"/>
                    <a:pt x="677" y="219"/>
                    <a:pt x="597" y="179"/>
                  </a:cubicBezTo>
                  <a:lnTo>
                    <a:pt x="478" y="60"/>
                  </a:lnTo>
                  <a:cubicBezTo>
                    <a:pt x="428" y="20"/>
                    <a:pt x="373" y="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2425700" y="1394375"/>
              <a:ext cx="21425" cy="12950"/>
            </a:xfrm>
            <a:custGeom>
              <a:avLst/>
              <a:gdLst/>
              <a:ahLst/>
              <a:cxnLst/>
              <a:rect l="l" t="t" r="r" b="b"/>
              <a:pathLst>
                <a:path w="857" h="518" extrusionOk="0">
                  <a:moveTo>
                    <a:pt x="617" y="1"/>
                  </a:moveTo>
                  <a:cubicBezTo>
                    <a:pt x="558" y="20"/>
                    <a:pt x="538" y="20"/>
                    <a:pt x="518" y="40"/>
                  </a:cubicBezTo>
                  <a:cubicBezTo>
                    <a:pt x="505" y="38"/>
                    <a:pt x="493" y="37"/>
                    <a:pt x="480" y="37"/>
                  </a:cubicBezTo>
                  <a:cubicBezTo>
                    <a:pt x="399" y="37"/>
                    <a:pt x="334" y="93"/>
                    <a:pt x="299" y="180"/>
                  </a:cubicBezTo>
                  <a:cubicBezTo>
                    <a:pt x="160" y="239"/>
                    <a:pt x="1" y="299"/>
                    <a:pt x="120" y="498"/>
                  </a:cubicBezTo>
                  <a:cubicBezTo>
                    <a:pt x="339" y="458"/>
                    <a:pt x="597" y="518"/>
                    <a:pt x="796" y="319"/>
                  </a:cubicBezTo>
                  <a:cubicBezTo>
                    <a:pt x="856" y="279"/>
                    <a:pt x="856" y="200"/>
                    <a:pt x="796" y="160"/>
                  </a:cubicBezTo>
                  <a:cubicBezTo>
                    <a:pt x="737" y="100"/>
                    <a:pt x="657" y="6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1463900" y="1336550"/>
              <a:ext cx="21900" cy="9625"/>
            </a:xfrm>
            <a:custGeom>
              <a:avLst/>
              <a:gdLst/>
              <a:ahLst/>
              <a:cxnLst/>
              <a:rect l="l" t="t" r="r" b="b"/>
              <a:pathLst>
                <a:path w="876" h="385" extrusionOk="0">
                  <a:moveTo>
                    <a:pt x="366" y="0"/>
                  </a:moveTo>
                  <a:cubicBezTo>
                    <a:pt x="244" y="0"/>
                    <a:pt x="121" y="18"/>
                    <a:pt x="0" y="26"/>
                  </a:cubicBezTo>
                  <a:lnTo>
                    <a:pt x="0" y="205"/>
                  </a:lnTo>
                  <a:cubicBezTo>
                    <a:pt x="100" y="324"/>
                    <a:pt x="239" y="304"/>
                    <a:pt x="338" y="384"/>
                  </a:cubicBezTo>
                  <a:cubicBezTo>
                    <a:pt x="368" y="384"/>
                    <a:pt x="399" y="385"/>
                    <a:pt x="431" y="385"/>
                  </a:cubicBezTo>
                  <a:cubicBezTo>
                    <a:pt x="588" y="385"/>
                    <a:pt x="759" y="371"/>
                    <a:pt x="875" y="205"/>
                  </a:cubicBezTo>
                  <a:cubicBezTo>
                    <a:pt x="721" y="39"/>
                    <a:pt x="546" y="0"/>
                    <a:pt x="3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1684700" y="1393175"/>
              <a:ext cx="35325" cy="5200"/>
            </a:xfrm>
            <a:custGeom>
              <a:avLst/>
              <a:gdLst/>
              <a:ahLst/>
              <a:cxnLst/>
              <a:rect l="l" t="t" r="r" b="b"/>
              <a:pathLst>
                <a:path w="1413" h="208" extrusionOk="0">
                  <a:moveTo>
                    <a:pt x="764" y="0"/>
                  </a:moveTo>
                  <a:cubicBezTo>
                    <a:pt x="528" y="0"/>
                    <a:pt x="291" y="50"/>
                    <a:pt x="63" y="50"/>
                  </a:cubicBezTo>
                  <a:cubicBezTo>
                    <a:pt x="42" y="50"/>
                    <a:pt x="21" y="49"/>
                    <a:pt x="1" y="49"/>
                  </a:cubicBezTo>
                  <a:lnTo>
                    <a:pt x="1" y="49"/>
                  </a:lnTo>
                  <a:cubicBezTo>
                    <a:pt x="197" y="165"/>
                    <a:pt x="406" y="189"/>
                    <a:pt x="620" y="189"/>
                  </a:cubicBezTo>
                  <a:cubicBezTo>
                    <a:pt x="768" y="189"/>
                    <a:pt x="918" y="177"/>
                    <a:pt x="1068" y="177"/>
                  </a:cubicBezTo>
                  <a:cubicBezTo>
                    <a:pt x="1184" y="177"/>
                    <a:pt x="1299" y="184"/>
                    <a:pt x="1413" y="208"/>
                  </a:cubicBezTo>
                  <a:cubicBezTo>
                    <a:pt x="1203" y="43"/>
                    <a:pt x="984" y="0"/>
                    <a:pt x="7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2063150" y="1245350"/>
              <a:ext cx="34850" cy="6200"/>
            </a:xfrm>
            <a:custGeom>
              <a:avLst/>
              <a:gdLst/>
              <a:ahLst/>
              <a:cxnLst/>
              <a:rect l="l" t="t" r="r" b="b"/>
              <a:pathLst>
                <a:path w="1394" h="248" extrusionOk="0">
                  <a:moveTo>
                    <a:pt x="735" y="1"/>
                  </a:moveTo>
                  <a:cubicBezTo>
                    <a:pt x="493" y="1"/>
                    <a:pt x="253" y="77"/>
                    <a:pt x="1" y="193"/>
                  </a:cubicBezTo>
                  <a:cubicBezTo>
                    <a:pt x="220" y="232"/>
                    <a:pt x="448" y="247"/>
                    <a:pt x="682" y="247"/>
                  </a:cubicBezTo>
                  <a:cubicBezTo>
                    <a:pt x="916" y="247"/>
                    <a:pt x="1155" y="232"/>
                    <a:pt x="1393" y="213"/>
                  </a:cubicBezTo>
                  <a:cubicBezTo>
                    <a:pt x="1168" y="62"/>
                    <a:pt x="951" y="1"/>
                    <a:pt x="7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2050725" y="1280675"/>
              <a:ext cx="17425" cy="13800"/>
            </a:xfrm>
            <a:custGeom>
              <a:avLst/>
              <a:gdLst/>
              <a:ahLst/>
              <a:cxnLst/>
              <a:rect l="l" t="t" r="r" b="b"/>
              <a:pathLst>
                <a:path w="697" h="552" extrusionOk="0">
                  <a:moveTo>
                    <a:pt x="428" y="1"/>
                  </a:moveTo>
                  <a:cubicBezTo>
                    <a:pt x="395" y="1"/>
                    <a:pt x="353" y="10"/>
                    <a:pt x="299" y="33"/>
                  </a:cubicBezTo>
                  <a:cubicBezTo>
                    <a:pt x="279" y="192"/>
                    <a:pt x="1" y="331"/>
                    <a:pt x="100" y="451"/>
                  </a:cubicBezTo>
                  <a:cubicBezTo>
                    <a:pt x="149" y="525"/>
                    <a:pt x="215" y="551"/>
                    <a:pt x="289" y="551"/>
                  </a:cubicBezTo>
                  <a:cubicBezTo>
                    <a:pt x="393" y="551"/>
                    <a:pt x="512" y="497"/>
                    <a:pt x="617" y="451"/>
                  </a:cubicBezTo>
                  <a:cubicBezTo>
                    <a:pt x="637" y="451"/>
                    <a:pt x="677" y="431"/>
                    <a:pt x="697" y="391"/>
                  </a:cubicBezTo>
                  <a:cubicBezTo>
                    <a:pt x="509" y="357"/>
                    <a:pt x="629" y="1"/>
                    <a:pt x="42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2414275" y="1398075"/>
              <a:ext cx="17925" cy="13425"/>
            </a:xfrm>
            <a:custGeom>
              <a:avLst/>
              <a:gdLst/>
              <a:ahLst/>
              <a:cxnLst/>
              <a:rect l="l" t="t" r="r" b="b"/>
              <a:pathLst>
                <a:path w="717" h="537" extrusionOk="0">
                  <a:moveTo>
                    <a:pt x="518" y="0"/>
                  </a:moveTo>
                  <a:cubicBezTo>
                    <a:pt x="341" y="0"/>
                    <a:pt x="165" y="70"/>
                    <a:pt x="20" y="171"/>
                  </a:cubicBezTo>
                  <a:cubicBezTo>
                    <a:pt x="0" y="310"/>
                    <a:pt x="0" y="410"/>
                    <a:pt x="0" y="529"/>
                  </a:cubicBezTo>
                  <a:cubicBezTo>
                    <a:pt x="30" y="534"/>
                    <a:pt x="58" y="537"/>
                    <a:pt x="86" y="537"/>
                  </a:cubicBezTo>
                  <a:cubicBezTo>
                    <a:pt x="262" y="537"/>
                    <a:pt x="402" y="436"/>
                    <a:pt x="557" y="350"/>
                  </a:cubicBezTo>
                  <a:cubicBezTo>
                    <a:pt x="597" y="250"/>
                    <a:pt x="677" y="131"/>
                    <a:pt x="716" y="32"/>
                  </a:cubicBezTo>
                  <a:cubicBezTo>
                    <a:pt x="651" y="10"/>
                    <a:pt x="584" y="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1290825" y="1289875"/>
              <a:ext cx="9475" cy="10825"/>
            </a:xfrm>
            <a:custGeom>
              <a:avLst/>
              <a:gdLst/>
              <a:ahLst/>
              <a:cxnLst/>
              <a:rect l="l" t="t" r="r" b="b"/>
              <a:pathLst>
                <a:path w="379" h="433" extrusionOk="0">
                  <a:moveTo>
                    <a:pt x="235" y="1"/>
                  </a:moveTo>
                  <a:cubicBezTo>
                    <a:pt x="84" y="1"/>
                    <a:pt x="1" y="95"/>
                    <a:pt x="1" y="222"/>
                  </a:cubicBezTo>
                  <a:cubicBezTo>
                    <a:pt x="1" y="302"/>
                    <a:pt x="60" y="401"/>
                    <a:pt x="100" y="421"/>
                  </a:cubicBezTo>
                  <a:cubicBezTo>
                    <a:pt x="125" y="429"/>
                    <a:pt x="147" y="433"/>
                    <a:pt x="167" y="433"/>
                  </a:cubicBezTo>
                  <a:cubicBezTo>
                    <a:pt x="285" y="433"/>
                    <a:pt x="305" y="296"/>
                    <a:pt x="339" y="262"/>
                  </a:cubicBezTo>
                  <a:cubicBezTo>
                    <a:pt x="379" y="103"/>
                    <a:pt x="359" y="23"/>
                    <a:pt x="279" y="3"/>
                  </a:cubicBezTo>
                  <a:cubicBezTo>
                    <a:pt x="264" y="1"/>
                    <a:pt x="249"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2123325" y="1267700"/>
              <a:ext cx="27875" cy="12525"/>
            </a:xfrm>
            <a:custGeom>
              <a:avLst/>
              <a:gdLst/>
              <a:ahLst/>
              <a:cxnLst/>
              <a:rect l="l" t="t" r="r" b="b"/>
              <a:pathLst>
                <a:path w="1115" h="501" extrusionOk="0">
                  <a:moveTo>
                    <a:pt x="411" y="1"/>
                  </a:moveTo>
                  <a:cubicBezTo>
                    <a:pt x="271" y="1"/>
                    <a:pt x="136" y="27"/>
                    <a:pt x="21" y="154"/>
                  </a:cubicBezTo>
                  <a:lnTo>
                    <a:pt x="1" y="214"/>
                  </a:lnTo>
                  <a:cubicBezTo>
                    <a:pt x="180" y="353"/>
                    <a:pt x="359" y="452"/>
                    <a:pt x="578" y="492"/>
                  </a:cubicBezTo>
                  <a:cubicBezTo>
                    <a:pt x="627" y="497"/>
                    <a:pt x="676" y="500"/>
                    <a:pt x="724" y="500"/>
                  </a:cubicBezTo>
                  <a:cubicBezTo>
                    <a:pt x="889" y="500"/>
                    <a:pt x="1038" y="459"/>
                    <a:pt x="1115" y="273"/>
                  </a:cubicBezTo>
                  <a:cubicBezTo>
                    <a:pt x="1075" y="55"/>
                    <a:pt x="817" y="154"/>
                    <a:pt x="717" y="15"/>
                  </a:cubicBezTo>
                  <a:cubicBezTo>
                    <a:pt x="617" y="15"/>
                    <a:pt x="513" y="1"/>
                    <a:pt x="4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2053700" y="1424275"/>
              <a:ext cx="19175" cy="9175"/>
            </a:xfrm>
            <a:custGeom>
              <a:avLst/>
              <a:gdLst/>
              <a:ahLst/>
              <a:cxnLst/>
              <a:rect l="l" t="t" r="r" b="b"/>
              <a:pathLst>
                <a:path w="767" h="367" extrusionOk="0">
                  <a:moveTo>
                    <a:pt x="375" y="1"/>
                  </a:moveTo>
                  <a:cubicBezTo>
                    <a:pt x="255" y="1"/>
                    <a:pt x="133" y="56"/>
                    <a:pt x="1" y="137"/>
                  </a:cubicBezTo>
                  <a:cubicBezTo>
                    <a:pt x="180" y="257"/>
                    <a:pt x="359" y="356"/>
                    <a:pt x="558" y="356"/>
                  </a:cubicBezTo>
                  <a:cubicBezTo>
                    <a:pt x="582" y="363"/>
                    <a:pt x="605" y="366"/>
                    <a:pt x="625" y="366"/>
                  </a:cubicBezTo>
                  <a:cubicBezTo>
                    <a:pt x="721" y="366"/>
                    <a:pt x="766" y="292"/>
                    <a:pt x="717" y="177"/>
                  </a:cubicBezTo>
                  <a:cubicBezTo>
                    <a:pt x="601" y="51"/>
                    <a:pt x="489" y="1"/>
                    <a:pt x="37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2392375" y="1389175"/>
              <a:ext cx="31375" cy="5250"/>
            </a:xfrm>
            <a:custGeom>
              <a:avLst/>
              <a:gdLst/>
              <a:ahLst/>
              <a:cxnLst/>
              <a:rect l="l" t="t" r="r" b="b"/>
              <a:pathLst>
                <a:path w="1255" h="210" extrusionOk="0">
                  <a:moveTo>
                    <a:pt x="938" y="1"/>
                  </a:moveTo>
                  <a:cubicBezTo>
                    <a:pt x="620" y="1"/>
                    <a:pt x="299" y="35"/>
                    <a:pt x="1" y="169"/>
                  </a:cubicBezTo>
                  <a:cubicBezTo>
                    <a:pt x="205" y="178"/>
                    <a:pt x="405" y="209"/>
                    <a:pt x="601" y="209"/>
                  </a:cubicBezTo>
                  <a:cubicBezTo>
                    <a:pt x="824" y="209"/>
                    <a:pt x="1042" y="169"/>
                    <a:pt x="1254" y="10"/>
                  </a:cubicBezTo>
                  <a:cubicBezTo>
                    <a:pt x="1150" y="5"/>
                    <a:pt x="1044" y="1"/>
                    <a:pt x="9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1315700" y="1326750"/>
              <a:ext cx="27375" cy="6425"/>
            </a:xfrm>
            <a:custGeom>
              <a:avLst/>
              <a:gdLst/>
              <a:ahLst/>
              <a:cxnLst/>
              <a:rect l="l" t="t" r="r" b="b"/>
              <a:pathLst>
                <a:path w="1095" h="257" extrusionOk="0">
                  <a:moveTo>
                    <a:pt x="0" y="40"/>
                  </a:moveTo>
                  <a:cubicBezTo>
                    <a:pt x="164" y="214"/>
                    <a:pt x="343" y="256"/>
                    <a:pt x="524" y="256"/>
                  </a:cubicBezTo>
                  <a:cubicBezTo>
                    <a:pt x="697" y="256"/>
                    <a:pt x="872" y="218"/>
                    <a:pt x="1040" y="218"/>
                  </a:cubicBezTo>
                  <a:cubicBezTo>
                    <a:pt x="1058" y="218"/>
                    <a:pt x="1076" y="218"/>
                    <a:pt x="1094" y="219"/>
                  </a:cubicBezTo>
                  <a:cubicBezTo>
                    <a:pt x="776" y="0"/>
                    <a:pt x="378" y="120"/>
                    <a:pt x="0"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2249150" y="1419750"/>
              <a:ext cx="8975" cy="15200"/>
            </a:xfrm>
            <a:custGeom>
              <a:avLst/>
              <a:gdLst/>
              <a:ahLst/>
              <a:cxnLst/>
              <a:rect l="l" t="t" r="r" b="b"/>
              <a:pathLst>
                <a:path w="359" h="608" extrusionOk="0">
                  <a:moveTo>
                    <a:pt x="359" y="0"/>
                  </a:moveTo>
                  <a:cubicBezTo>
                    <a:pt x="259" y="60"/>
                    <a:pt x="140" y="100"/>
                    <a:pt x="21" y="159"/>
                  </a:cubicBezTo>
                  <a:cubicBezTo>
                    <a:pt x="1" y="259"/>
                    <a:pt x="1" y="378"/>
                    <a:pt x="1" y="478"/>
                  </a:cubicBezTo>
                  <a:lnTo>
                    <a:pt x="21" y="537"/>
                  </a:lnTo>
                  <a:cubicBezTo>
                    <a:pt x="75" y="583"/>
                    <a:pt x="130" y="607"/>
                    <a:pt x="183" y="607"/>
                  </a:cubicBezTo>
                  <a:cubicBezTo>
                    <a:pt x="245" y="607"/>
                    <a:pt x="305" y="573"/>
                    <a:pt x="359" y="497"/>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1737425" y="1262350"/>
              <a:ext cx="21900" cy="5600"/>
            </a:xfrm>
            <a:custGeom>
              <a:avLst/>
              <a:gdLst/>
              <a:ahLst/>
              <a:cxnLst/>
              <a:rect l="l" t="t" r="r" b="b"/>
              <a:pathLst>
                <a:path w="876" h="224" extrusionOk="0">
                  <a:moveTo>
                    <a:pt x="430" y="0"/>
                  </a:moveTo>
                  <a:cubicBezTo>
                    <a:pt x="289" y="0"/>
                    <a:pt x="149" y="10"/>
                    <a:pt x="0" y="30"/>
                  </a:cubicBezTo>
                  <a:cubicBezTo>
                    <a:pt x="149" y="159"/>
                    <a:pt x="294" y="224"/>
                    <a:pt x="438" y="224"/>
                  </a:cubicBezTo>
                  <a:cubicBezTo>
                    <a:pt x="582" y="224"/>
                    <a:pt x="726" y="159"/>
                    <a:pt x="875" y="30"/>
                  </a:cubicBezTo>
                  <a:cubicBezTo>
                    <a:pt x="716" y="10"/>
                    <a:pt x="572" y="0"/>
                    <a:pt x="4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2067150" y="1428475"/>
              <a:ext cx="14925" cy="15150"/>
            </a:xfrm>
            <a:custGeom>
              <a:avLst/>
              <a:gdLst/>
              <a:ahLst/>
              <a:cxnLst/>
              <a:rect l="l" t="t" r="r" b="b"/>
              <a:pathLst>
                <a:path w="597" h="606" extrusionOk="0">
                  <a:moveTo>
                    <a:pt x="243" y="0"/>
                  </a:moveTo>
                  <a:cubicBezTo>
                    <a:pt x="221" y="0"/>
                    <a:pt x="199" y="3"/>
                    <a:pt x="179" y="9"/>
                  </a:cubicBezTo>
                  <a:lnTo>
                    <a:pt x="20" y="188"/>
                  </a:lnTo>
                  <a:lnTo>
                    <a:pt x="0" y="347"/>
                  </a:lnTo>
                  <a:cubicBezTo>
                    <a:pt x="0" y="427"/>
                    <a:pt x="60" y="507"/>
                    <a:pt x="100" y="546"/>
                  </a:cubicBezTo>
                  <a:cubicBezTo>
                    <a:pt x="139" y="586"/>
                    <a:pt x="179" y="586"/>
                    <a:pt x="199" y="606"/>
                  </a:cubicBezTo>
                  <a:lnTo>
                    <a:pt x="338" y="606"/>
                  </a:lnTo>
                  <a:cubicBezTo>
                    <a:pt x="358" y="586"/>
                    <a:pt x="398" y="586"/>
                    <a:pt x="438" y="546"/>
                  </a:cubicBezTo>
                  <a:cubicBezTo>
                    <a:pt x="477" y="507"/>
                    <a:pt x="537" y="447"/>
                    <a:pt x="577" y="387"/>
                  </a:cubicBezTo>
                  <a:cubicBezTo>
                    <a:pt x="597" y="308"/>
                    <a:pt x="577" y="228"/>
                    <a:pt x="537" y="188"/>
                  </a:cubicBezTo>
                  <a:cubicBezTo>
                    <a:pt x="477" y="109"/>
                    <a:pt x="438" y="49"/>
                    <a:pt x="358" y="9"/>
                  </a:cubicBezTo>
                  <a:cubicBezTo>
                    <a:pt x="332" y="9"/>
                    <a:pt x="287" y="0"/>
                    <a:pt x="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1303250" y="1341650"/>
              <a:ext cx="13975" cy="13025"/>
            </a:xfrm>
            <a:custGeom>
              <a:avLst/>
              <a:gdLst/>
              <a:ahLst/>
              <a:cxnLst/>
              <a:rect l="l" t="t" r="r" b="b"/>
              <a:pathLst>
                <a:path w="559" h="521" extrusionOk="0">
                  <a:moveTo>
                    <a:pt x="339" y="1"/>
                  </a:moveTo>
                  <a:cubicBezTo>
                    <a:pt x="259" y="1"/>
                    <a:pt x="200" y="21"/>
                    <a:pt x="140" y="21"/>
                  </a:cubicBezTo>
                  <a:cubicBezTo>
                    <a:pt x="61" y="120"/>
                    <a:pt x="80" y="279"/>
                    <a:pt x="1" y="379"/>
                  </a:cubicBezTo>
                  <a:cubicBezTo>
                    <a:pt x="1" y="399"/>
                    <a:pt x="21" y="439"/>
                    <a:pt x="21" y="498"/>
                  </a:cubicBezTo>
                  <a:cubicBezTo>
                    <a:pt x="99" y="513"/>
                    <a:pt x="161" y="520"/>
                    <a:pt x="211" y="520"/>
                  </a:cubicBezTo>
                  <a:cubicBezTo>
                    <a:pt x="558" y="520"/>
                    <a:pt x="304" y="19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2028350" y="1423675"/>
              <a:ext cx="22400" cy="5175"/>
            </a:xfrm>
            <a:custGeom>
              <a:avLst/>
              <a:gdLst/>
              <a:ahLst/>
              <a:cxnLst/>
              <a:rect l="l" t="t" r="r" b="b"/>
              <a:pathLst>
                <a:path w="896" h="207" extrusionOk="0">
                  <a:moveTo>
                    <a:pt x="361" y="1"/>
                  </a:moveTo>
                  <a:cubicBezTo>
                    <a:pt x="244" y="1"/>
                    <a:pt x="124" y="14"/>
                    <a:pt x="0" y="22"/>
                  </a:cubicBezTo>
                  <a:cubicBezTo>
                    <a:pt x="129" y="172"/>
                    <a:pt x="292" y="207"/>
                    <a:pt x="462" y="207"/>
                  </a:cubicBezTo>
                  <a:cubicBezTo>
                    <a:pt x="607" y="207"/>
                    <a:pt x="758" y="181"/>
                    <a:pt x="896" y="181"/>
                  </a:cubicBezTo>
                  <a:cubicBezTo>
                    <a:pt x="725" y="35"/>
                    <a:pt x="547" y="1"/>
                    <a:pt x="3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1579275" y="1370375"/>
              <a:ext cx="19925" cy="5625"/>
            </a:xfrm>
            <a:custGeom>
              <a:avLst/>
              <a:gdLst/>
              <a:ahLst/>
              <a:cxnLst/>
              <a:rect l="l" t="t" r="r" b="b"/>
              <a:pathLst>
                <a:path w="797" h="225" extrusionOk="0">
                  <a:moveTo>
                    <a:pt x="522" y="1"/>
                  </a:moveTo>
                  <a:cubicBezTo>
                    <a:pt x="493" y="1"/>
                    <a:pt x="458" y="16"/>
                    <a:pt x="418" y="46"/>
                  </a:cubicBezTo>
                  <a:cubicBezTo>
                    <a:pt x="388" y="55"/>
                    <a:pt x="358" y="60"/>
                    <a:pt x="331" y="60"/>
                  </a:cubicBezTo>
                  <a:cubicBezTo>
                    <a:pt x="304" y="60"/>
                    <a:pt x="279" y="55"/>
                    <a:pt x="259" y="46"/>
                  </a:cubicBezTo>
                  <a:cubicBezTo>
                    <a:pt x="179" y="65"/>
                    <a:pt x="140" y="65"/>
                    <a:pt x="80" y="65"/>
                  </a:cubicBezTo>
                  <a:cubicBezTo>
                    <a:pt x="0" y="125"/>
                    <a:pt x="0" y="165"/>
                    <a:pt x="80" y="225"/>
                  </a:cubicBezTo>
                  <a:cubicBezTo>
                    <a:pt x="319" y="185"/>
                    <a:pt x="557" y="185"/>
                    <a:pt x="796" y="185"/>
                  </a:cubicBezTo>
                  <a:cubicBezTo>
                    <a:pt x="796" y="145"/>
                    <a:pt x="776" y="125"/>
                    <a:pt x="756" y="65"/>
                  </a:cubicBezTo>
                  <a:cubicBezTo>
                    <a:pt x="697" y="65"/>
                    <a:pt x="657" y="65"/>
                    <a:pt x="597" y="46"/>
                  </a:cubicBezTo>
                  <a:cubicBezTo>
                    <a:pt x="577" y="16"/>
                    <a:pt x="552" y="1"/>
                    <a:pt x="5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1437025" y="1332750"/>
              <a:ext cx="17950" cy="5950"/>
            </a:xfrm>
            <a:custGeom>
              <a:avLst/>
              <a:gdLst/>
              <a:ahLst/>
              <a:cxnLst/>
              <a:rect l="l" t="t" r="r" b="b"/>
              <a:pathLst>
                <a:path w="718" h="238" extrusionOk="0">
                  <a:moveTo>
                    <a:pt x="336" y="0"/>
                  </a:moveTo>
                  <a:cubicBezTo>
                    <a:pt x="227" y="0"/>
                    <a:pt x="114" y="21"/>
                    <a:pt x="1" y="39"/>
                  </a:cubicBezTo>
                  <a:cubicBezTo>
                    <a:pt x="120" y="238"/>
                    <a:pt x="359" y="158"/>
                    <a:pt x="518" y="198"/>
                  </a:cubicBezTo>
                  <a:cubicBezTo>
                    <a:pt x="598" y="198"/>
                    <a:pt x="677" y="178"/>
                    <a:pt x="717" y="158"/>
                  </a:cubicBezTo>
                  <a:cubicBezTo>
                    <a:pt x="605" y="35"/>
                    <a:pt x="475"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1398750" y="1259100"/>
              <a:ext cx="16425" cy="4900"/>
            </a:xfrm>
            <a:custGeom>
              <a:avLst/>
              <a:gdLst/>
              <a:ahLst/>
              <a:cxnLst/>
              <a:rect l="l" t="t" r="r" b="b"/>
              <a:pathLst>
                <a:path w="657" h="196" extrusionOk="0">
                  <a:moveTo>
                    <a:pt x="321" y="1"/>
                  </a:moveTo>
                  <a:cubicBezTo>
                    <a:pt x="209" y="1"/>
                    <a:pt x="100" y="31"/>
                    <a:pt x="0" y="140"/>
                  </a:cubicBezTo>
                  <a:cubicBezTo>
                    <a:pt x="127" y="175"/>
                    <a:pt x="255" y="196"/>
                    <a:pt x="382" y="196"/>
                  </a:cubicBezTo>
                  <a:cubicBezTo>
                    <a:pt x="473" y="196"/>
                    <a:pt x="565" y="185"/>
                    <a:pt x="657" y="160"/>
                  </a:cubicBezTo>
                  <a:lnTo>
                    <a:pt x="657" y="41"/>
                  </a:lnTo>
                  <a:cubicBezTo>
                    <a:pt x="547" y="31"/>
                    <a:pt x="433" y="1"/>
                    <a:pt x="3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1657850" y="1350125"/>
              <a:ext cx="9975" cy="9475"/>
            </a:xfrm>
            <a:custGeom>
              <a:avLst/>
              <a:gdLst/>
              <a:ahLst/>
              <a:cxnLst/>
              <a:rect l="l" t="t" r="r" b="b"/>
              <a:pathLst>
                <a:path w="399" h="379" extrusionOk="0">
                  <a:moveTo>
                    <a:pt x="398" y="0"/>
                  </a:moveTo>
                  <a:cubicBezTo>
                    <a:pt x="339" y="40"/>
                    <a:pt x="259" y="40"/>
                    <a:pt x="219" y="40"/>
                  </a:cubicBezTo>
                  <a:cubicBezTo>
                    <a:pt x="140" y="139"/>
                    <a:pt x="0" y="239"/>
                    <a:pt x="20" y="279"/>
                  </a:cubicBezTo>
                  <a:cubicBezTo>
                    <a:pt x="60" y="358"/>
                    <a:pt x="120" y="378"/>
                    <a:pt x="187" y="378"/>
                  </a:cubicBezTo>
                  <a:cubicBezTo>
                    <a:pt x="254" y="378"/>
                    <a:pt x="329" y="358"/>
                    <a:pt x="398" y="358"/>
                  </a:cubicBezTo>
                  <a:lnTo>
                    <a:pt x="39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2192950" y="1402525"/>
              <a:ext cx="18925" cy="4375"/>
            </a:xfrm>
            <a:custGeom>
              <a:avLst/>
              <a:gdLst/>
              <a:ahLst/>
              <a:cxnLst/>
              <a:rect l="l" t="t" r="r" b="b"/>
              <a:pathLst>
                <a:path w="757" h="175" extrusionOk="0">
                  <a:moveTo>
                    <a:pt x="427" y="0"/>
                  </a:moveTo>
                  <a:cubicBezTo>
                    <a:pt x="274" y="0"/>
                    <a:pt x="130" y="34"/>
                    <a:pt x="1" y="152"/>
                  </a:cubicBezTo>
                  <a:cubicBezTo>
                    <a:pt x="94" y="165"/>
                    <a:pt x="182" y="174"/>
                    <a:pt x="268" y="174"/>
                  </a:cubicBezTo>
                  <a:cubicBezTo>
                    <a:pt x="439" y="174"/>
                    <a:pt x="598" y="139"/>
                    <a:pt x="757" y="33"/>
                  </a:cubicBezTo>
                  <a:cubicBezTo>
                    <a:pt x="643" y="16"/>
                    <a:pt x="533" y="0"/>
                    <a:pt x="4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2093000" y="1272150"/>
              <a:ext cx="17925" cy="4575"/>
            </a:xfrm>
            <a:custGeom>
              <a:avLst/>
              <a:gdLst/>
              <a:ahLst/>
              <a:cxnLst/>
              <a:rect l="l" t="t" r="r" b="b"/>
              <a:pathLst>
                <a:path w="717" h="183" extrusionOk="0">
                  <a:moveTo>
                    <a:pt x="515" y="1"/>
                  </a:moveTo>
                  <a:cubicBezTo>
                    <a:pt x="321" y="1"/>
                    <a:pt x="150" y="46"/>
                    <a:pt x="0" y="135"/>
                  </a:cubicBezTo>
                  <a:cubicBezTo>
                    <a:pt x="102" y="161"/>
                    <a:pt x="206" y="182"/>
                    <a:pt x="310" y="182"/>
                  </a:cubicBezTo>
                  <a:cubicBezTo>
                    <a:pt x="451" y="182"/>
                    <a:pt x="590" y="142"/>
                    <a:pt x="717" y="16"/>
                  </a:cubicBezTo>
                  <a:cubicBezTo>
                    <a:pt x="647" y="6"/>
                    <a:pt x="580" y="1"/>
                    <a:pt x="5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2141250" y="1267075"/>
              <a:ext cx="12450" cy="5975"/>
            </a:xfrm>
            <a:custGeom>
              <a:avLst/>
              <a:gdLst/>
              <a:ahLst/>
              <a:cxnLst/>
              <a:rect l="l" t="t" r="r" b="b"/>
              <a:pathLst>
                <a:path w="498" h="239" extrusionOk="0">
                  <a:moveTo>
                    <a:pt x="279" y="0"/>
                  </a:moveTo>
                  <a:cubicBezTo>
                    <a:pt x="199" y="20"/>
                    <a:pt x="100" y="20"/>
                    <a:pt x="0" y="40"/>
                  </a:cubicBezTo>
                  <a:cubicBezTo>
                    <a:pt x="80" y="179"/>
                    <a:pt x="239" y="199"/>
                    <a:pt x="378" y="219"/>
                  </a:cubicBezTo>
                  <a:lnTo>
                    <a:pt x="458" y="239"/>
                  </a:lnTo>
                  <a:lnTo>
                    <a:pt x="497" y="199"/>
                  </a:lnTo>
                  <a:cubicBezTo>
                    <a:pt x="438" y="119"/>
                    <a:pt x="358" y="8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2109900" y="1433175"/>
              <a:ext cx="13450" cy="4025"/>
            </a:xfrm>
            <a:custGeom>
              <a:avLst/>
              <a:gdLst/>
              <a:ahLst/>
              <a:cxnLst/>
              <a:rect l="l" t="t" r="r" b="b"/>
              <a:pathLst>
                <a:path w="538" h="161" extrusionOk="0">
                  <a:moveTo>
                    <a:pt x="21" y="0"/>
                  </a:moveTo>
                  <a:cubicBezTo>
                    <a:pt x="21" y="40"/>
                    <a:pt x="21" y="60"/>
                    <a:pt x="1" y="120"/>
                  </a:cubicBezTo>
                  <a:cubicBezTo>
                    <a:pt x="92" y="138"/>
                    <a:pt x="182" y="160"/>
                    <a:pt x="267" y="160"/>
                  </a:cubicBezTo>
                  <a:cubicBezTo>
                    <a:pt x="369" y="160"/>
                    <a:pt x="462" y="128"/>
                    <a:pt x="538" y="20"/>
                  </a:cubicBezTo>
                  <a:cubicBezTo>
                    <a:pt x="359" y="20"/>
                    <a:pt x="200" y="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2314800" y="1413825"/>
              <a:ext cx="8975" cy="5325"/>
            </a:xfrm>
            <a:custGeom>
              <a:avLst/>
              <a:gdLst/>
              <a:ahLst/>
              <a:cxnLst/>
              <a:rect l="l" t="t" r="r" b="b"/>
              <a:pathLst>
                <a:path w="359" h="213" extrusionOk="0">
                  <a:moveTo>
                    <a:pt x="203" y="1"/>
                  </a:moveTo>
                  <a:cubicBezTo>
                    <a:pt x="135" y="1"/>
                    <a:pt x="71" y="43"/>
                    <a:pt x="1" y="78"/>
                  </a:cubicBezTo>
                  <a:cubicBezTo>
                    <a:pt x="57" y="172"/>
                    <a:pt x="109" y="213"/>
                    <a:pt x="163" y="213"/>
                  </a:cubicBezTo>
                  <a:cubicBezTo>
                    <a:pt x="223" y="213"/>
                    <a:pt x="285" y="162"/>
                    <a:pt x="359" y="78"/>
                  </a:cubicBezTo>
                  <a:cubicBezTo>
                    <a:pt x="302" y="21"/>
                    <a:pt x="251" y="1"/>
                    <a:pt x="20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2326750" y="1394375"/>
              <a:ext cx="15425" cy="3375"/>
            </a:xfrm>
            <a:custGeom>
              <a:avLst/>
              <a:gdLst/>
              <a:ahLst/>
              <a:cxnLst/>
              <a:rect l="l" t="t" r="r" b="b"/>
              <a:pathLst>
                <a:path w="617" h="135" extrusionOk="0">
                  <a:moveTo>
                    <a:pt x="40" y="1"/>
                  </a:moveTo>
                  <a:cubicBezTo>
                    <a:pt x="0" y="20"/>
                    <a:pt x="0" y="80"/>
                    <a:pt x="40" y="120"/>
                  </a:cubicBezTo>
                  <a:cubicBezTo>
                    <a:pt x="90" y="130"/>
                    <a:pt x="139" y="135"/>
                    <a:pt x="189" y="135"/>
                  </a:cubicBezTo>
                  <a:cubicBezTo>
                    <a:pt x="337" y="135"/>
                    <a:pt x="482" y="90"/>
                    <a:pt x="6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1628500" y="1375975"/>
              <a:ext cx="12950" cy="4700"/>
            </a:xfrm>
            <a:custGeom>
              <a:avLst/>
              <a:gdLst/>
              <a:ahLst/>
              <a:cxnLst/>
              <a:rect l="l" t="t" r="r" b="b"/>
              <a:pathLst>
                <a:path w="518" h="188" extrusionOk="0">
                  <a:moveTo>
                    <a:pt x="359" y="1"/>
                  </a:moveTo>
                  <a:cubicBezTo>
                    <a:pt x="220" y="1"/>
                    <a:pt x="120" y="20"/>
                    <a:pt x="1" y="20"/>
                  </a:cubicBezTo>
                  <a:cubicBezTo>
                    <a:pt x="92" y="132"/>
                    <a:pt x="184" y="187"/>
                    <a:pt x="273" y="187"/>
                  </a:cubicBezTo>
                  <a:cubicBezTo>
                    <a:pt x="358" y="187"/>
                    <a:pt x="440" y="137"/>
                    <a:pt x="518" y="40"/>
                  </a:cubicBezTo>
                  <a:cubicBezTo>
                    <a:pt x="478" y="20"/>
                    <a:pt x="399" y="2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1493725" y="1337800"/>
              <a:ext cx="14450" cy="5875"/>
            </a:xfrm>
            <a:custGeom>
              <a:avLst/>
              <a:gdLst/>
              <a:ahLst/>
              <a:cxnLst/>
              <a:rect l="l" t="t" r="r" b="b"/>
              <a:pathLst>
                <a:path w="578" h="235" extrusionOk="0">
                  <a:moveTo>
                    <a:pt x="289" y="1"/>
                  </a:moveTo>
                  <a:cubicBezTo>
                    <a:pt x="195" y="1"/>
                    <a:pt x="100" y="46"/>
                    <a:pt x="1" y="135"/>
                  </a:cubicBezTo>
                  <a:cubicBezTo>
                    <a:pt x="120" y="155"/>
                    <a:pt x="239" y="155"/>
                    <a:pt x="379" y="175"/>
                  </a:cubicBezTo>
                  <a:cubicBezTo>
                    <a:pt x="379" y="195"/>
                    <a:pt x="379" y="195"/>
                    <a:pt x="419" y="235"/>
                  </a:cubicBezTo>
                  <a:cubicBezTo>
                    <a:pt x="438" y="235"/>
                    <a:pt x="498" y="235"/>
                    <a:pt x="518" y="175"/>
                  </a:cubicBezTo>
                  <a:lnTo>
                    <a:pt x="578" y="135"/>
                  </a:lnTo>
                  <a:cubicBezTo>
                    <a:pt x="478" y="46"/>
                    <a:pt x="384" y="1"/>
                    <a:pt x="2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1724475" y="1393875"/>
              <a:ext cx="12975" cy="4500"/>
            </a:xfrm>
            <a:custGeom>
              <a:avLst/>
              <a:gdLst/>
              <a:ahLst/>
              <a:cxnLst/>
              <a:rect l="l" t="t" r="r" b="b"/>
              <a:pathLst>
                <a:path w="519" h="180" extrusionOk="0">
                  <a:moveTo>
                    <a:pt x="252" y="1"/>
                  </a:moveTo>
                  <a:cubicBezTo>
                    <a:pt x="165" y="1"/>
                    <a:pt x="81" y="60"/>
                    <a:pt x="1" y="180"/>
                  </a:cubicBezTo>
                  <a:lnTo>
                    <a:pt x="518" y="180"/>
                  </a:lnTo>
                  <a:cubicBezTo>
                    <a:pt x="429" y="60"/>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1556900" y="1372500"/>
              <a:ext cx="11450" cy="4500"/>
            </a:xfrm>
            <a:custGeom>
              <a:avLst/>
              <a:gdLst/>
              <a:ahLst/>
              <a:cxnLst/>
              <a:rect l="l" t="t" r="r" b="b"/>
              <a:pathLst>
                <a:path w="458" h="180" extrusionOk="0">
                  <a:moveTo>
                    <a:pt x="100" y="0"/>
                  </a:moveTo>
                  <a:cubicBezTo>
                    <a:pt x="0" y="60"/>
                    <a:pt x="0" y="100"/>
                    <a:pt x="100" y="179"/>
                  </a:cubicBezTo>
                  <a:cubicBezTo>
                    <a:pt x="259" y="179"/>
                    <a:pt x="378" y="159"/>
                    <a:pt x="458" y="40"/>
                  </a:cubicBezTo>
                  <a:cubicBezTo>
                    <a:pt x="338" y="0"/>
                    <a:pt x="239"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1550925" y="1372500"/>
              <a:ext cx="8475" cy="4000"/>
            </a:xfrm>
            <a:custGeom>
              <a:avLst/>
              <a:gdLst/>
              <a:ahLst/>
              <a:cxnLst/>
              <a:rect l="l" t="t" r="r" b="b"/>
              <a:pathLst>
                <a:path w="339" h="160" extrusionOk="0">
                  <a:moveTo>
                    <a:pt x="0" y="0"/>
                  </a:moveTo>
                  <a:cubicBezTo>
                    <a:pt x="40" y="60"/>
                    <a:pt x="120" y="100"/>
                    <a:pt x="179" y="159"/>
                  </a:cubicBezTo>
                  <a:lnTo>
                    <a:pt x="339" y="15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1576775" y="1343150"/>
              <a:ext cx="8500" cy="3000"/>
            </a:xfrm>
            <a:custGeom>
              <a:avLst/>
              <a:gdLst/>
              <a:ahLst/>
              <a:cxnLst/>
              <a:rect l="l" t="t" r="r" b="b"/>
              <a:pathLst>
                <a:path w="340" h="120" extrusionOk="0">
                  <a:moveTo>
                    <a:pt x="170" y="1"/>
                  </a:moveTo>
                  <a:cubicBezTo>
                    <a:pt x="110" y="1"/>
                    <a:pt x="51" y="40"/>
                    <a:pt x="1" y="120"/>
                  </a:cubicBezTo>
                  <a:lnTo>
                    <a:pt x="339" y="120"/>
                  </a:lnTo>
                  <a:cubicBezTo>
                    <a:pt x="289" y="40"/>
                    <a:pt x="230"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2088525" y="1294425"/>
              <a:ext cx="4500" cy="7475"/>
            </a:xfrm>
            <a:custGeom>
              <a:avLst/>
              <a:gdLst/>
              <a:ahLst/>
              <a:cxnLst/>
              <a:rect l="l" t="t" r="r" b="b"/>
              <a:pathLst>
                <a:path w="180" h="299" extrusionOk="0">
                  <a:moveTo>
                    <a:pt x="20" y="0"/>
                  </a:moveTo>
                  <a:lnTo>
                    <a:pt x="0" y="80"/>
                  </a:lnTo>
                  <a:lnTo>
                    <a:pt x="0" y="139"/>
                  </a:lnTo>
                  <a:cubicBezTo>
                    <a:pt x="60" y="199"/>
                    <a:pt x="120" y="239"/>
                    <a:pt x="179" y="299"/>
                  </a:cubicBezTo>
                  <a:cubicBezTo>
                    <a:pt x="179" y="179"/>
                    <a:pt x="179" y="4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1571800" y="1372500"/>
              <a:ext cx="8975" cy="4000"/>
            </a:xfrm>
            <a:custGeom>
              <a:avLst/>
              <a:gdLst/>
              <a:ahLst/>
              <a:cxnLst/>
              <a:rect l="l" t="t" r="r" b="b"/>
              <a:pathLst>
                <a:path w="359" h="160" extrusionOk="0">
                  <a:moveTo>
                    <a:pt x="1" y="0"/>
                  </a:moveTo>
                  <a:cubicBezTo>
                    <a:pt x="80" y="140"/>
                    <a:pt x="220" y="159"/>
                    <a:pt x="359" y="159"/>
                  </a:cubicBezTo>
                  <a:lnTo>
                    <a:pt x="3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1759300" y="1402325"/>
              <a:ext cx="8475" cy="3575"/>
            </a:xfrm>
            <a:custGeom>
              <a:avLst/>
              <a:gdLst/>
              <a:ahLst/>
              <a:cxnLst/>
              <a:rect l="l" t="t" r="r" b="b"/>
              <a:pathLst>
                <a:path w="339" h="143" extrusionOk="0">
                  <a:moveTo>
                    <a:pt x="0" y="1"/>
                  </a:moveTo>
                  <a:cubicBezTo>
                    <a:pt x="52" y="93"/>
                    <a:pt x="108" y="143"/>
                    <a:pt x="167" y="143"/>
                  </a:cubicBezTo>
                  <a:cubicBezTo>
                    <a:pt x="222" y="143"/>
                    <a:pt x="281" y="98"/>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1772225" y="1242700"/>
              <a:ext cx="8475" cy="3000"/>
            </a:xfrm>
            <a:custGeom>
              <a:avLst/>
              <a:gdLst/>
              <a:ahLst/>
              <a:cxnLst/>
              <a:rect l="l" t="t" r="r" b="b"/>
              <a:pathLst>
                <a:path w="339" h="120" extrusionOk="0">
                  <a:moveTo>
                    <a:pt x="170" y="0"/>
                  </a:moveTo>
                  <a:cubicBezTo>
                    <a:pt x="115" y="0"/>
                    <a:pt x="60" y="40"/>
                    <a:pt x="1" y="120"/>
                  </a:cubicBezTo>
                  <a:lnTo>
                    <a:pt x="339" y="120"/>
                  </a:lnTo>
                  <a:cubicBezTo>
                    <a:pt x="279" y="40"/>
                    <a:pt x="224" y="0"/>
                    <a:pt x="17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1745875" y="1357575"/>
              <a:ext cx="8475" cy="6000"/>
            </a:xfrm>
            <a:custGeom>
              <a:avLst/>
              <a:gdLst/>
              <a:ahLst/>
              <a:cxnLst/>
              <a:rect l="l" t="t" r="r" b="b"/>
              <a:pathLst>
                <a:path w="339" h="240" extrusionOk="0">
                  <a:moveTo>
                    <a:pt x="339" y="1"/>
                  </a:moveTo>
                  <a:cubicBezTo>
                    <a:pt x="199" y="60"/>
                    <a:pt x="60" y="80"/>
                    <a:pt x="0" y="239"/>
                  </a:cubicBezTo>
                  <a:cubicBezTo>
                    <a:pt x="160" y="239"/>
                    <a:pt x="299" y="199"/>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1724000" y="1263075"/>
              <a:ext cx="8975" cy="4175"/>
            </a:xfrm>
            <a:custGeom>
              <a:avLst/>
              <a:gdLst/>
              <a:ahLst/>
              <a:cxnLst/>
              <a:rect l="l" t="t" r="r" b="b"/>
              <a:pathLst>
                <a:path w="359" h="167" extrusionOk="0">
                  <a:moveTo>
                    <a:pt x="358" y="1"/>
                  </a:moveTo>
                  <a:cubicBezTo>
                    <a:pt x="239" y="1"/>
                    <a:pt x="139" y="1"/>
                    <a:pt x="0" y="41"/>
                  </a:cubicBezTo>
                  <a:cubicBezTo>
                    <a:pt x="0" y="61"/>
                    <a:pt x="40" y="100"/>
                    <a:pt x="40" y="160"/>
                  </a:cubicBezTo>
                  <a:cubicBezTo>
                    <a:pt x="64" y="164"/>
                    <a:pt x="88" y="166"/>
                    <a:pt x="111" y="166"/>
                  </a:cubicBezTo>
                  <a:cubicBezTo>
                    <a:pt x="205" y="166"/>
                    <a:pt x="294" y="128"/>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1402725" y="1333700"/>
              <a:ext cx="9475" cy="3225"/>
            </a:xfrm>
            <a:custGeom>
              <a:avLst/>
              <a:gdLst/>
              <a:ahLst/>
              <a:cxnLst/>
              <a:rect l="l" t="t" r="r" b="b"/>
              <a:pathLst>
                <a:path w="379" h="129" extrusionOk="0">
                  <a:moveTo>
                    <a:pt x="0" y="1"/>
                  </a:moveTo>
                  <a:cubicBezTo>
                    <a:pt x="64" y="92"/>
                    <a:pt x="123" y="128"/>
                    <a:pt x="181" y="128"/>
                  </a:cubicBezTo>
                  <a:cubicBezTo>
                    <a:pt x="249" y="128"/>
                    <a:pt x="314" y="76"/>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1345025" y="1329225"/>
              <a:ext cx="11475" cy="3025"/>
            </a:xfrm>
            <a:custGeom>
              <a:avLst/>
              <a:gdLst/>
              <a:ahLst/>
              <a:cxnLst/>
              <a:rect l="l" t="t" r="r" b="b"/>
              <a:pathLst>
                <a:path w="459" h="121" extrusionOk="0">
                  <a:moveTo>
                    <a:pt x="216" y="0"/>
                  </a:moveTo>
                  <a:cubicBezTo>
                    <a:pt x="146" y="0"/>
                    <a:pt x="76" y="36"/>
                    <a:pt x="1" y="120"/>
                  </a:cubicBezTo>
                  <a:lnTo>
                    <a:pt x="458" y="120"/>
                  </a:lnTo>
                  <a:cubicBezTo>
                    <a:pt x="374" y="46"/>
                    <a:pt x="295" y="0"/>
                    <a:pt x="2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1303250" y="1341175"/>
              <a:ext cx="3525" cy="9950"/>
            </a:xfrm>
            <a:custGeom>
              <a:avLst/>
              <a:gdLst/>
              <a:ahLst/>
              <a:cxnLst/>
              <a:rect l="l" t="t" r="r" b="b"/>
              <a:pathLst>
                <a:path w="141" h="398" extrusionOk="0">
                  <a:moveTo>
                    <a:pt x="1" y="0"/>
                  </a:moveTo>
                  <a:lnTo>
                    <a:pt x="1" y="398"/>
                  </a:lnTo>
                  <a:cubicBezTo>
                    <a:pt x="140" y="318"/>
                    <a:pt x="140" y="159"/>
                    <a:pt x="140" y="40"/>
                  </a:cubicBezTo>
                  <a:cubicBezTo>
                    <a:pt x="80" y="2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1502675" y="1258100"/>
              <a:ext cx="8975" cy="4300"/>
            </a:xfrm>
            <a:custGeom>
              <a:avLst/>
              <a:gdLst/>
              <a:ahLst/>
              <a:cxnLst/>
              <a:rect l="l" t="t" r="r" b="b"/>
              <a:pathLst>
                <a:path w="359" h="172" extrusionOk="0">
                  <a:moveTo>
                    <a:pt x="1" y="1"/>
                  </a:moveTo>
                  <a:cubicBezTo>
                    <a:pt x="66" y="110"/>
                    <a:pt x="132" y="172"/>
                    <a:pt x="198" y="172"/>
                  </a:cubicBezTo>
                  <a:cubicBezTo>
                    <a:pt x="251" y="172"/>
                    <a:pt x="305" y="130"/>
                    <a:pt x="359" y="41"/>
                  </a:cubicBezTo>
                  <a:cubicBezTo>
                    <a:pt x="240" y="41"/>
                    <a:pt x="12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2128300" y="1432175"/>
              <a:ext cx="8975" cy="3725"/>
            </a:xfrm>
            <a:custGeom>
              <a:avLst/>
              <a:gdLst/>
              <a:ahLst/>
              <a:cxnLst/>
              <a:rect l="l" t="t" r="r" b="b"/>
              <a:pathLst>
                <a:path w="359" h="149" extrusionOk="0">
                  <a:moveTo>
                    <a:pt x="359" y="0"/>
                  </a:moveTo>
                  <a:lnTo>
                    <a:pt x="359" y="0"/>
                  </a:lnTo>
                  <a:cubicBezTo>
                    <a:pt x="220" y="40"/>
                    <a:pt x="100" y="40"/>
                    <a:pt x="1" y="40"/>
                  </a:cubicBezTo>
                  <a:cubicBezTo>
                    <a:pt x="55" y="113"/>
                    <a:pt x="114" y="148"/>
                    <a:pt x="171" y="148"/>
                  </a:cubicBezTo>
                  <a:cubicBezTo>
                    <a:pt x="239" y="148"/>
                    <a:pt x="305" y="98"/>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1307725" y="1324625"/>
              <a:ext cx="8975" cy="4225"/>
            </a:xfrm>
            <a:custGeom>
              <a:avLst/>
              <a:gdLst/>
              <a:ahLst/>
              <a:cxnLst/>
              <a:rect l="l" t="t" r="r" b="b"/>
              <a:pathLst>
                <a:path w="359" h="169" extrusionOk="0">
                  <a:moveTo>
                    <a:pt x="59" y="1"/>
                  </a:moveTo>
                  <a:cubicBezTo>
                    <a:pt x="39" y="1"/>
                    <a:pt x="20" y="2"/>
                    <a:pt x="1" y="6"/>
                  </a:cubicBezTo>
                  <a:cubicBezTo>
                    <a:pt x="70" y="110"/>
                    <a:pt x="170" y="169"/>
                    <a:pt x="300" y="169"/>
                  </a:cubicBezTo>
                  <a:cubicBezTo>
                    <a:pt x="319" y="169"/>
                    <a:pt x="339" y="167"/>
                    <a:pt x="359" y="165"/>
                  </a:cubicBezTo>
                  <a:cubicBezTo>
                    <a:pt x="275" y="48"/>
                    <a:pt x="163" y="1"/>
                    <a:pt x="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2076100" y="1428200"/>
              <a:ext cx="4500" cy="5000"/>
            </a:xfrm>
            <a:custGeom>
              <a:avLst/>
              <a:gdLst/>
              <a:ahLst/>
              <a:cxnLst/>
              <a:rect l="l" t="t" r="r" b="b"/>
              <a:pathLst>
                <a:path w="180" h="200" extrusionOk="0">
                  <a:moveTo>
                    <a:pt x="179" y="0"/>
                  </a:moveTo>
                  <a:cubicBezTo>
                    <a:pt x="119" y="20"/>
                    <a:pt x="60" y="20"/>
                    <a:pt x="0" y="20"/>
                  </a:cubicBezTo>
                  <a:cubicBezTo>
                    <a:pt x="60" y="100"/>
                    <a:pt x="119" y="140"/>
                    <a:pt x="179" y="19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1680725" y="1391700"/>
              <a:ext cx="4500" cy="3025"/>
            </a:xfrm>
            <a:custGeom>
              <a:avLst/>
              <a:gdLst/>
              <a:ahLst/>
              <a:cxnLst/>
              <a:rect l="l" t="t" r="r" b="b"/>
              <a:pathLst>
                <a:path w="180" h="121" extrusionOk="0">
                  <a:moveTo>
                    <a:pt x="94" y="1"/>
                  </a:moveTo>
                  <a:cubicBezTo>
                    <a:pt x="68" y="1"/>
                    <a:pt x="39" y="30"/>
                    <a:pt x="0" y="88"/>
                  </a:cubicBezTo>
                  <a:cubicBezTo>
                    <a:pt x="47" y="111"/>
                    <a:pt x="80" y="121"/>
                    <a:pt x="111" y="121"/>
                  </a:cubicBezTo>
                  <a:cubicBezTo>
                    <a:pt x="133" y="121"/>
                    <a:pt x="155" y="116"/>
                    <a:pt x="179" y="108"/>
                  </a:cubicBezTo>
                  <a:cubicBezTo>
                    <a:pt x="148" y="35"/>
                    <a:pt x="123" y="1"/>
                    <a:pt x="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1628000" y="1348500"/>
              <a:ext cx="6000" cy="2625"/>
            </a:xfrm>
            <a:custGeom>
              <a:avLst/>
              <a:gdLst/>
              <a:ahLst/>
              <a:cxnLst/>
              <a:rect l="l" t="t" r="r" b="b"/>
              <a:pathLst>
                <a:path w="240" h="105" extrusionOk="0">
                  <a:moveTo>
                    <a:pt x="111" y="1"/>
                  </a:moveTo>
                  <a:cubicBezTo>
                    <a:pt x="77" y="1"/>
                    <a:pt x="41" y="13"/>
                    <a:pt x="1" y="45"/>
                  </a:cubicBezTo>
                  <a:lnTo>
                    <a:pt x="41" y="105"/>
                  </a:lnTo>
                  <a:lnTo>
                    <a:pt x="180" y="105"/>
                  </a:lnTo>
                  <a:lnTo>
                    <a:pt x="240" y="65"/>
                  </a:lnTo>
                  <a:cubicBezTo>
                    <a:pt x="204" y="29"/>
                    <a:pt x="161" y="1"/>
                    <a:pt x="11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1618050" y="1349625"/>
              <a:ext cx="6000" cy="5000"/>
            </a:xfrm>
            <a:custGeom>
              <a:avLst/>
              <a:gdLst/>
              <a:ahLst/>
              <a:cxnLst/>
              <a:rect l="l" t="t" r="r" b="b"/>
              <a:pathLst>
                <a:path w="240" h="200" extrusionOk="0">
                  <a:moveTo>
                    <a:pt x="100" y="0"/>
                  </a:moveTo>
                  <a:cubicBezTo>
                    <a:pt x="81" y="20"/>
                    <a:pt x="21" y="60"/>
                    <a:pt x="1" y="80"/>
                  </a:cubicBezTo>
                  <a:lnTo>
                    <a:pt x="1" y="159"/>
                  </a:lnTo>
                  <a:lnTo>
                    <a:pt x="41" y="199"/>
                  </a:lnTo>
                  <a:cubicBezTo>
                    <a:pt x="140" y="179"/>
                    <a:pt x="200" y="120"/>
                    <a:pt x="240" y="20"/>
                  </a:cubicBezTo>
                  <a:cubicBezTo>
                    <a:pt x="200" y="0"/>
                    <a:pt x="18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2344150" y="1394375"/>
              <a:ext cx="6975" cy="1525"/>
            </a:xfrm>
            <a:custGeom>
              <a:avLst/>
              <a:gdLst/>
              <a:ahLst/>
              <a:cxnLst/>
              <a:rect l="l" t="t" r="r" b="b"/>
              <a:pathLst>
                <a:path w="279" h="61" extrusionOk="0">
                  <a:moveTo>
                    <a:pt x="0" y="1"/>
                  </a:moveTo>
                  <a:cubicBezTo>
                    <a:pt x="40" y="40"/>
                    <a:pt x="85" y="60"/>
                    <a:pt x="132" y="60"/>
                  </a:cubicBezTo>
                  <a:cubicBezTo>
                    <a:pt x="179" y="60"/>
                    <a:pt x="229" y="4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2323750" y="1394375"/>
              <a:ext cx="4000" cy="4000"/>
            </a:xfrm>
            <a:custGeom>
              <a:avLst/>
              <a:gdLst/>
              <a:ahLst/>
              <a:cxnLst/>
              <a:rect l="l" t="t" r="r" b="b"/>
              <a:pathLst>
                <a:path w="160" h="160" extrusionOk="0">
                  <a:moveTo>
                    <a:pt x="160" y="1"/>
                  </a:moveTo>
                  <a:cubicBezTo>
                    <a:pt x="120" y="60"/>
                    <a:pt x="40" y="100"/>
                    <a:pt x="1" y="160"/>
                  </a:cubicBezTo>
                  <a:lnTo>
                    <a:pt x="160" y="160"/>
                  </a:ln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2128800" y="1393875"/>
              <a:ext cx="4000" cy="4500"/>
            </a:xfrm>
            <a:custGeom>
              <a:avLst/>
              <a:gdLst/>
              <a:ahLst/>
              <a:cxnLst/>
              <a:rect l="l" t="t" r="r" b="b"/>
              <a:pathLst>
                <a:path w="160" h="180" extrusionOk="0">
                  <a:moveTo>
                    <a:pt x="1" y="1"/>
                  </a:moveTo>
                  <a:cubicBezTo>
                    <a:pt x="1" y="80"/>
                    <a:pt x="60" y="120"/>
                    <a:pt x="160" y="180"/>
                  </a:cubicBezTo>
                  <a:cubicBezTo>
                    <a:pt x="100" y="100"/>
                    <a:pt x="6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2124825" y="1389400"/>
              <a:ext cx="4000" cy="4000"/>
            </a:xfrm>
            <a:custGeom>
              <a:avLst/>
              <a:gdLst/>
              <a:ahLst/>
              <a:cxnLst/>
              <a:rect l="l" t="t" r="r" b="b"/>
              <a:pathLst>
                <a:path w="160" h="160" extrusionOk="0">
                  <a:moveTo>
                    <a:pt x="1" y="1"/>
                  </a:moveTo>
                  <a:cubicBezTo>
                    <a:pt x="20" y="80"/>
                    <a:pt x="60" y="160"/>
                    <a:pt x="160" y="160"/>
                  </a:cubicBezTo>
                  <a:cubicBezTo>
                    <a:pt x="160" y="100"/>
                    <a:pt x="140" y="4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2118850" y="1284475"/>
              <a:ext cx="6500" cy="5000"/>
            </a:xfrm>
            <a:custGeom>
              <a:avLst/>
              <a:gdLst/>
              <a:ahLst/>
              <a:cxnLst/>
              <a:rect l="l" t="t" r="r" b="b"/>
              <a:pathLst>
                <a:path w="260" h="200" extrusionOk="0">
                  <a:moveTo>
                    <a:pt x="200" y="0"/>
                  </a:moveTo>
                  <a:lnTo>
                    <a:pt x="200" y="0"/>
                  </a:lnTo>
                  <a:cubicBezTo>
                    <a:pt x="140" y="20"/>
                    <a:pt x="80" y="20"/>
                    <a:pt x="1" y="40"/>
                  </a:cubicBezTo>
                  <a:cubicBezTo>
                    <a:pt x="1" y="100"/>
                    <a:pt x="1" y="140"/>
                    <a:pt x="41" y="199"/>
                  </a:cubicBezTo>
                  <a:lnTo>
                    <a:pt x="180" y="199"/>
                  </a:lnTo>
                  <a:cubicBezTo>
                    <a:pt x="259" y="140"/>
                    <a:pt x="259" y="8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2432175" y="1394775"/>
              <a:ext cx="5975" cy="3600"/>
            </a:xfrm>
            <a:custGeom>
              <a:avLst/>
              <a:gdLst/>
              <a:ahLst/>
              <a:cxnLst/>
              <a:rect l="l" t="t" r="r" b="b"/>
              <a:pathLst>
                <a:path w="239" h="144" extrusionOk="0">
                  <a:moveTo>
                    <a:pt x="201" y="1"/>
                  </a:moveTo>
                  <a:cubicBezTo>
                    <a:pt x="119" y="1"/>
                    <a:pt x="52" y="57"/>
                    <a:pt x="0" y="144"/>
                  </a:cubicBezTo>
                  <a:cubicBezTo>
                    <a:pt x="80" y="104"/>
                    <a:pt x="159" y="64"/>
                    <a:pt x="239" y="4"/>
                  </a:cubicBezTo>
                  <a:cubicBezTo>
                    <a:pt x="226" y="2"/>
                    <a:pt x="214" y="1"/>
                    <a:pt x="2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2184500" y="1404325"/>
              <a:ext cx="4000" cy="2025"/>
            </a:xfrm>
            <a:custGeom>
              <a:avLst/>
              <a:gdLst/>
              <a:ahLst/>
              <a:cxnLst/>
              <a:rect l="l" t="t" r="r" b="b"/>
              <a:pathLst>
                <a:path w="160" h="81" extrusionOk="0">
                  <a:moveTo>
                    <a:pt x="120" y="0"/>
                  </a:moveTo>
                  <a:cubicBezTo>
                    <a:pt x="60" y="20"/>
                    <a:pt x="41" y="60"/>
                    <a:pt x="1" y="80"/>
                  </a:cubicBezTo>
                  <a:cubicBezTo>
                    <a:pt x="60" y="80"/>
                    <a:pt x="120" y="80"/>
                    <a:pt x="160" y="60"/>
                  </a:cubicBezTo>
                  <a:cubicBezTo>
                    <a:pt x="14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1476325" y="1259100"/>
              <a:ext cx="4500" cy="2175"/>
            </a:xfrm>
            <a:custGeom>
              <a:avLst/>
              <a:gdLst/>
              <a:ahLst/>
              <a:cxnLst/>
              <a:rect l="l" t="t" r="r" b="b"/>
              <a:pathLst>
                <a:path w="180" h="87" extrusionOk="0">
                  <a:moveTo>
                    <a:pt x="1" y="1"/>
                  </a:moveTo>
                  <a:cubicBezTo>
                    <a:pt x="20" y="21"/>
                    <a:pt x="20" y="41"/>
                    <a:pt x="40" y="60"/>
                  </a:cubicBezTo>
                  <a:cubicBezTo>
                    <a:pt x="65" y="77"/>
                    <a:pt x="86" y="87"/>
                    <a:pt x="106" y="87"/>
                  </a:cubicBezTo>
                  <a:cubicBezTo>
                    <a:pt x="133" y="87"/>
                    <a:pt x="156" y="67"/>
                    <a:pt x="180" y="21"/>
                  </a:cubicBezTo>
                  <a:cubicBezTo>
                    <a:pt x="12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1611100" y="1376975"/>
              <a:ext cx="4500" cy="1350"/>
            </a:xfrm>
            <a:custGeom>
              <a:avLst/>
              <a:gdLst/>
              <a:ahLst/>
              <a:cxnLst/>
              <a:rect l="l" t="t" r="r" b="b"/>
              <a:pathLst>
                <a:path w="180" h="54" extrusionOk="0">
                  <a:moveTo>
                    <a:pt x="0" y="0"/>
                  </a:moveTo>
                  <a:cubicBezTo>
                    <a:pt x="16" y="15"/>
                    <a:pt x="42" y="54"/>
                    <a:pt x="45" y="54"/>
                  </a:cubicBezTo>
                  <a:cubicBezTo>
                    <a:pt x="46" y="54"/>
                    <a:pt x="45" y="50"/>
                    <a:pt x="40" y="40"/>
                  </a:cubicBezTo>
                  <a:cubicBezTo>
                    <a:pt x="10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1485775" y="1259275"/>
              <a:ext cx="3500" cy="2350"/>
            </a:xfrm>
            <a:custGeom>
              <a:avLst/>
              <a:gdLst/>
              <a:ahLst/>
              <a:cxnLst/>
              <a:rect l="l" t="t" r="r" b="b"/>
              <a:pathLst>
                <a:path w="140" h="94" extrusionOk="0">
                  <a:moveTo>
                    <a:pt x="83" y="1"/>
                  </a:moveTo>
                  <a:cubicBezTo>
                    <a:pt x="54" y="1"/>
                    <a:pt x="24" y="10"/>
                    <a:pt x="0" y="34"/>
                  </a:cubicBezTo>
                  <a:lnTo>
                    <a:pt x="40" y="93"/>
                  </a:lnTo>
                  <a:cubicBezTo>
                    <a:pt x="60" y="53"/>
                    <a:pt x="120" y="34"/>
                    <a:pt x="140" y="14"/>
                  </a:cubicBezTo>
                  <a:cubicBezTo>
                    <a:pt x="123" y="5"/>
                    <a:pt x="103" y="1"/>
                    <a:pt x="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1597175" y="1048800"/>
              <a:ext cx="255650" cy="29050"/>
            </a:xfrm>
            <a:custGeom>
              <a:avLst/>
              <a:gdLst/>
              <a:ahLst/>
              <a:cxnLst/>
              <a:rect l="l" t="t" r="r" b="b"/>
              <a:pathLst>
                <a:path w="10226" h="1162" extrusionOk="0">
                  <a:moveTo>
                    <a:pt x="5085" y="0"/>
                  </a:moveTo>
                  <a:cubicBezTo>
                    <a:pt x="5024" y="0"/>
                    <a:pt x="4966" y="25"/>
                    <a:pt x="4914" y="78"/>
                  </a:cubicBezTo>
                  <a:cubicBezTo>
                    <a:pt x="4795" y="78"/>
                    <a:pt x="4675" y="98"/>
                    <a:pt x="4556" y="98"/>
                  </a:cubicBezTo>
                  <a:cubicBezTo>
                    <a:pt x="4483" y="84"/>
                    <a:pt x="4409" y="79"/>
                    <a:pt x="4336" y="79"/>
                  </a:cubicBezTo>
                  <a:cubicBezTo>
                    <a:pt x="3967" y="79"/>
                    <a:pt x="3594" y="217"/>
                    <a:pt x="3263" y="217"/>
                  </a:cubicBezTo>
                  <a:cubicBezTo>
                    <a:pt x="3143" y="277"/>
                    <a:pt x="3024" y="297"/>
                    <a:pt x="2865" y="297"/>
                  </a:cubicBezTo>
                  <a:cubicBezTo>
                    <a:pt x="2403" y="334"/>
                    <a:pt x="1934" y="387"/>
                    <a:pt x="1466" y="387"/>
                  </a:cubicBezTo>
                  <a:cubicBezTo>
                    <a:pt x="1188" y="387"/>
                    <a:pt x="911" y="368"/>
                    <a:pt x="637" y="316"/>
                  </a:cubicBezTo>
                  <a:cubicBezTo>
                    <a:pt x="538" y="284"/>
                    <a:pt x="440" y="269"/>
                    <a:pt x="341" y="269"/>
                  </a:cubicBezTo>
                  <a:cubicBezTo>
                    <a:pt x="261" y="269"/>
                    <a:pt x="180" y="279"/>
                    <a:pt x="100" y="297"/>
                  </a:cubicBezTo>
                  <a:cubicBezTo>
                    <a:pt x="0" y="396"/>
                    <a:pt x="0" y="495"/>
                    <a:pt x="100" y="595"/>
                  </a:cubicBezTo>
                  <a:cubicBezTo>
                    <a:pt x="199" y="615"/>
                    <a:pt x="279" y="615"/>
                    <a:pt x="378" y="655"/>
                  </a:cubicBezTo>
                  <a:cubicBezTo>
                    <a:pt x="556" y="704"/>
                    <a:pt x="737" y="717"/>
                    <a:pt x="920" y="717"/>
                  </a:cubicBezTo>
                  <a:cubicBezTo>
                    <a:pt x="1134" y="717"/>
                    <a:pt x="1351" y="699"/>
                    <a:pt x="1568" y="699"/>
                  </a:cubicBezTo>
                  <a:cubicBezTo>
                    <a:pt x="1769" y="699"/>
                    <a:pt x="1970" y="714"/>
                    <a:pt x="2169" y="774"/>
                  </a:cubicBezTo>
                  <a:lnTo>
                    <a:pt x="2527" y="774"/>
                  </a:lnTo>
                  <a:cubicBezTo>
                    <a:pt x="2646" y="724"/>
                    <a:pt x="2761" y="704"/>
                    <a:pt x="2877" y="704"/>
                  </a:cubicBezTo>
                  <a:cubicBezTo>
                    <a:pt x="2994" y="704"/>
                    <a:pt x="3114" y="724"/>
                    <a:pt x="3243" y="754"/>
                  </a:cubicBezTo>
                  <a:lnTo>
                    <a:pt x="3323" y="814"/>
                  </a:lnTo>
                  <a:cubicBezTo>
                    <a:pt x="3362" y="854"/>
                    <a:pt x="3402" y="854"/>
                    <a:pt x="3422" y="873"/>
                  </a:cubicBezTo>
                  <a:lnTo>
                    <a:pt x="3521" y="873"/>
                  </a:lnTo>
                  <a:cubicBezTo>
                    <a:pt x="3553" y="855"/>
                    <a:pt x="3581" y="848"/>
                    <a:pt x="3607" y="848"/>
                  </a:cubicBezTo>
                  <a:cubicBezTo>
                    <a:pt x="3665" y="848"/>
                    <a:pt x="3718" y="880"/>
                    <a:pt x="3800" y="893"/>
                  </a:cubicBezTo>
                  <a:lnTo>
                    <a:pt x="3999" y="893"/>
                  </a:lnTo>
                  <a:cubicBezTo>
                    <a:pt x="4019" y="873"/>
                    <a:pt x="4059" y="873"/>
                    <a:pt x="4098" y="873"/>
                  </a:cubicBezTo>
                  <a:cubicBezTo>
                    <a:pt x="4145" y="867"/>
                    <a:pt x="4196" y="865"/>
                    <a:pt x="4248" y="865"/>
                  </a:cubicBezTo>
                  <a:cubicBezTo>
                    <a:pt x="4353" y="865"/>
                    <a:pt x="4463" y="873"/>
                    <a:pt x="4556" y="873"/>
                  </a:cubicBezTo>
                  <a:cubicBezTo>
                    <a:pt x="5011" y="888"/>
                    <a:pt x="5464" y="892"/>
                    <a:pt x="5916" y="892"/>
                  </a:cubicBezTo>
                  <a:cubicBezTo>
                    <a:pt x="6409" y="892"/>
                    <a:pt x="6900" y="887"/>
                    <a:pt x="7391" y="887"/>
                  </a:cubicBezTo>
                  <a:cubicBezTo>
                    <a:pt x="7666" y="887"/>
                    <a:pt x="7941" y="889"/>
                    <a:pt x="8216" y="893"/>
                  </a:cubicBezTo>
                  <a:cubicBezTo>
                    <a:pt x="8236" y="888"/>
                    <a:pt x="8256" y="885"/>
                    <a:pt x="8276" y="885"/>
                  </a:cubicBezTo>
                  <a:cubicBezTo>
                    <a:pt x="8481" y="885"/>
                    <a:pt x="8645" y="1161"/>
                    <a:pt x="8870" y="1161"/>
                  </a:cubicBezTo>
                  <a:cubicBezTo>
                    <a:pt x="8937" y="1161"/>
                    <a:pt x="9010" y="1136"/>
                    <a:pt x="9091" y="1072"/>
                  </a:cubicBezTo>
                  <a:cubicBezTo>
                    <a:pt x="9211" y="973"/>
                    <a:pt x="9310" y="854"/>
                    <a:pt x="9430" y="754"/>
                  </a:cubicBezTo>
                  <a:cubicBezTo>
                    <a:pt x="9688" y="595"/>
                    <a:pt x="10006" y="675"/>
                    <a:pt x="10205" y="416"/>
                  </a:cubicBezTo>
                  <a:cubicBezTo>
                    <a:pt x="10225" y="297"/>
                    <a:pt x="10225" y="177"/>
                    <a:pt x="10126" y="78"/>
                  </a:cubicBezTo>
                  <a:cubicBezTo>
                    <a:pt x="8515" y="58"/>
                    <a:pt x="6883" y="58"/>
                    <a:pt x="5252" y="58"/>
                  </a:cubicBezTo>
                  <a:cubicBezTo>
                    <a:pt x="5196" y="20"/>
                    <a:pt x="5139" y="0"/>
                    <a:pt x="50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1606625" y="1170425"/>
              <a:ext cx="96500" cy="63375"/>
            </a:xfrm>
            <a:custGeom>
              <a:avLst/>
              <a:gdLst/>
              <a:ahLst/>
              <a:cxnLst/>
              <a:rect l="l" t="t" r="r" b="b"/>
              <a:pathLst>
                <a:path w="3860" h="2535" extrusionOk="0">
                  <a:moveTo>
                    <a:pt x="3064" y="1"/>
                  </a:moveTo>
                  <a:cubicBezTo>
                    <a:pt x="3046" y="1"/>
                    <a:pt x="3026" y="3"/>
                    <a:pt x="3004" y="7"/>
                  </a:cubicBezTo>
                  <a:cubicBezTo>
                    <a:pt x="2845" y="186"/>
                    <a:pt x="2865" y="385"/>
                    <a:pt x="2964" y="584"/>
                  </a:cubicBezTo>
                  <a:cubicBezTo>
                    <a:pt x="2984" y="783"/>
                    <a:pt x="2984" y="982"/>
                    <a:pt x="3044" y="1181"/>
                  </a:cubicBezTo>
                  <a:cubicBezTo>
                    <a:pt x="3163" y="1797"/>
                    <a:pt x="3163" y="1797"/>
                    <a:pt x="2567" y="1797"/>
                  </a:cubicBezTo>
                  <a:cubicBezTo>
                    <a:pt x="1771" y="1817"/>
                    <a:pt x="975" y="1817"/>
                    <a:pt x="179" y="1817"/>
                  </a:cubicBezTo>
                  <a:cubicBezTo>
                    <a:pt x="140" y="1877"/>
                    <a:pt x="60" y="1917"/>
                    <a:pt x="0" y="1976"/>
                  </a:cubicBezTo>
                  <a:cubicBezTo>
                    <a:pt x="20" y="2096"/>
                    <a:pt x="120" y="2096"/>
                    <a:pt x="219" y="2096"/>
                  </a:cubicBezTo>
                  <a:cubicBezTo>
                    <a:pt x="219" y="2059"/>
                    <a:pt x="217" y="2047"/>
                    <a:pt x="218" y="2047"/>
                  </a:cubicBezTo>
                  <a:lnTo>
                    <a:pt x="218" y="2047"/>
                  </a:lnTo>
                  <a:cubicBezTo>
                    <a:pt x="218" y="2047"/>
                    <a:pt x="228" y="2098"/>
                    <a:pt x="280" y="2098"/>
                  </a:cubicBezTo>
                  <a:cubicBezTo>
                    <a:pt x="286" y="2098"/>
                    <a:pt x="292" y="2097"/>
                    <a:pt x="299" y="2096"/>
                  </a:cubicBezTo>
                  <a:cubicBezTo>
                    <a:pt x="339" y="2086"/>
                    <a:pt x="363" y="2076"/>
                    <a:pt x="378" y="2076"/>
                  </a:cubicBezTo>
                  <a:cubicBezTo>
                    <a:pt x="393" y="2076"/>
                    <a:pt x="398" y="2086"/>
                    <a:pt x="398" y="2115"/>
                  </a:cubicBezTo>
                  <a:lnTo>
                    <a:pt x="378" y="2175"/>
                  </a:lnTo>
                  <a:cubicBezTo>
                    <a:pt x="557" y="2454"/>
                    <a:pt x="876" y="2314"/>
                    <a:pt x="1095" y="2394"/>
                  </a:cubicBezTo>
                  <a:lnTo>
                    <a:pt x="1075" y="2354"/>
                  </a:lnTo>
                  <a:cubicBezTo>
                    <a:pt x="1244" y="2225"/>
                    <a:pt x="1413" y="2155"/>
                    <a:pt x="1579" y="2155"/>
                  </a:cubicBezTo>
                  <a:cubicBezTo>
                    <a:pt x="1746" y="2155"/>
                    <a:pt x="1910" y="2225"/>
                    <a:pt x="2069" y="2374"/>
                  </a:cubicBezTo>
                  <a:cubicBezTo>
                    <a:pt x="2126" y="2402"/>
                    <a:pt x="2192" y="2430"/>
                    <a:pt x="2268" y="2430"/>
                  </a:cubicBezTo>
                  <a:cubicBezTo>
                    <a:pt x="2299" y="2430"/>
                    <a:pt x="2333" y="2426"/>
                    <a:pt x="2368" y="2414"/>
                  </a:cubicBezTo>
                  <a:cubicBezTo>
                    <a:pt x="2407" y="2394"/>
                    <a:pt x="2407" y="2374"/>
                    <a:pt x="2467" y="2354"/>
                  </a:cubicBezTo>
                  <a:lnTo>
                    <a:pt x="2467" y="2354"/>
                  </a:lnTo>
                  <a:lnTo>
                    <a:pt x="2407" y="2394"/>
                  </a:lnTo>
                  <a:cubicBezTo>
                    <a:pt x="2450" y="2464"/>
                    <a:pt x="2472" y="2535"/>
                    <a:pt x="2538" y="2535"/>
                  </a:cubicBezTo>
                  <a:cubicBezTo>
                    <a:pt x="2565" y="2535"/>
                    <a:pt x="2600" y="2523"/>
                    <a:pt x="2646" y="2493"/>
                  </a:cubicBezTo>
                  <a:cubicBezTo>
                    <a:pt x="2746" y="2474"/>
                    <a:pt x="2865" y="2474"/>
                    <a:pt x="2964" y="2474"/>
                  </a:cubicBezTo>
                  <a:cubicBezTo>
                    <a:pt x="2964" y="2414"/>
                    <a:pt x="2984" y="2374"/>
                    <a:pt x="2984" y="2314"/>
                  </a:cubicBezTo>
                  <a:cubicBezTo>
                    <a:pt x="2997" y="2321"/>
                    <a:pt x="3007" y="2324"/>
                    <a:pt x="3016" y="2324"/>
                  </a:cubicBezTo>
                  <a:cubicBezTo>
                    <a:pt x="3090" y="2324"/>
                    <a:pt x="3023" y="2107"/>
                    <a:pt x="3078" y="2107"/>
                  </a:cubicBezTo>
                  <a:cubicBezTo>
                    <a:pt x="3097" y="2107"/>
                    <a:pt x="3128" y="2131"/>
                    <a:pt x="3183" y="2195"/>
                  </a:cubicBezTo>
                  <a:cubicBezTo>
                    <a:pt x="3223" y="2205"/>
                    <a:pt x="3253" y="2210"/>
                    <a:pt x="3283" y="2210"/>
                  </a:cubicBezTo>
                  <a:cubicBezTo>
                    <a:pt x="3313" y="2210"/>
                    <a:pt x="3342" y="2205"/>
                    <a:pt x="3382" y="2195"/>
                  </a:cubicBezTo>
                  <a:cubicBezTo>
                    <a:pt x="3541" y="2115"/>
                    <a:pt x="3700" y="2096"/>
                    <a:pt x="3860" y="1996"/>
                  </a:cubicBezTo>
                  <a:lnTo>
                    <a:pt x="3860" y="1917"/>
                  </a:lnTo>
                  <a:cubicBezTo>
                    <a:pt x="3840" y="1399"/>
                    <a:pt x="3700" y="902"/>
                    <a:pt x="3541" y="425"/>
                  </a:cubicBezTo>
                  <a:cubicBezTo>
                    <a:pt x="3502" y="365"/>
                    <a:pt x="3462" y="305"/>
                    <a:pt x="3402" y="226"/>
                  </a:cubicBezTo>
                  <a:cubicBezTo>
                    <a:pt x="3296" y="137"/>
                    <a:pt x="3221" y="1"/>
                    <a:pt x="30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1670275" y="1066700"/>
              <a:ext cx="32850" cy="97675"/>
            </a:xfrm>
            <a:custGeom>
              <a:avLst/>
              <a:gdLst/>
              <a:ahLst/>
              <a:cxnLst/>
              <a:rect l="l" t="t" r="r" b="b"/>
              <a:pathLst>
                <a:path w="1314" h="3907" extrusionOk="0">
                  <a:moveTo>
                    <a:pt x="1142" y="1"/>
                  </a:moveTo>
                  <a:cubicBezTo>
                    <a:pt x="1077" y="1"/>
                    <a:pt x="1009" y="25"/>
                    <a:pt x="936" y="78"/>
                  </a:cubicBezTo>
                  <a:cubicBezTo>
                    <a:pt x="936" y="98"/>
                    <a:pt x="936" y="98"/>
                    <a:pt x="896" y="118"/>
                  </a:cubicBezTo>
                  <a:cubicBezTo>
                    <a:pt x="869" y="136"/>
                    <a:pt x="850" y="145"/>
                    <a:pt x="834" y="145"/>
                  </a:cubicBezTo>
                  <a:cubicBezTo>
                    <a:pt x="814" y="145"/>
                    <a:pt x="798" y="131"/>
                    <a:pt x="776" y="98"/>
                  </a:cubicBezTo>
                  <a:cubicBezTo>
                    <a:pt x="776" y="78"/>
                    <a:pt x="776" y="78"/>
                    <a:pt x="717" y="58"/>
                  </a:cubicBezTo>
                  <a:cubicBezTo>
                    <a:pt x="711" y="46"/>
                    <a:pt x="702" y="41"/>
                    <a:pt x="691" y="41"/>
                  </a:cubicBezTo>
                  <a:cubicBezTo>
                    <a:pt x="665" y="41"/>
                    <a:pt x="631" y="70"/>
                    <a:pt x="617" y="98"/>
                  </a:cubicBezTo>
                  <a:cubicBezTo>
                    <a:pt x="617" y="98"/>
                    <a:pt x="597" y="118"/>
                    <a:pt x="538" y="118"/>
                  </a:cubicBezTo>
                  <a:cubicBezTo>
                    <a:pt x="498" y="118"/>
                    <a:pt x="478" y="118"/>
                    <a:pt x="418" y="78"/>
                  </a:cubicBezTo>
                  <a:cubicBezTo>
                    <a:pt x="418" y="58"/>
                    <a:pt x="399" y="58"/>
                    <a:pt x="339" y="38"/>
                  </a:cubicBezTo>
                  <a:cubicBezTo>
                    <a:pt x="327" y="26"/>
                    <a:pt x="314" y="22"/>
                    <a:pt x="300" y="22"/>
                  </a:cubicBezTo>
                  <a:cubicBezTo>
                    <a:pt x="268" y="22"/>
                    <a:pt x="234" y="50"/>
                    <a:pt x="219" y="78"/>
                  </a:cubicBezTo>
                  <a:lnTo>
                    <a:pt x="219" y="157"/>
                  </a:lnTo>
                  <a:lnTo>
                    <a:pt x="219" y="237"/>
                  </a:lnTo>
                  <a:cubicBezTo>
                    <a:pt x="239" y="376"/>
                    <a:pt x="239" y="496"/>
                    <a:pt x="259" y="635"/>
                  </a:cubicBezTo>
                  <a:cubicBezTo>
                    <a:pt x="319" y="714"/>
                    <a:pt x="418" y="834"/>
                    <a:pt x="239" y="953"/>
                  </a:cubicBezTo>
                  <a:cubicBezTo>
                    <a:pt x="1" y="1252"/>
                    <a:pt x="1" y="1550"/>
                    <a:pt x="239" y="1828"/>
                  </a:cubicBezTo>
                  <a:cubicBezTo>
                    <a:pt x="637" y="2346"/>
                    <a:pt x="239" y="2942"/>
                    <a:pt x="438" y="3480"/>
                  </a:cubicBezTo>
                  <a:cubicBezTo>
                    <a:pt x="551" y="3641"/>
                    <a:pt x="586" y="3906"/>
                    <a:pt x="806" y="3906"/>
                  </a:cubicBezTo>
                  <a:cubicBezTo>
                    <a:pt x="858" y="3906"/>
                    <a:pt x="920" y="3892"/>
                    <a:pt x="995" y="3857"/>
                  </a:cubicBezTo>
                  <a:cubicBezTo>
                    <a:pt x="1095" y="2584"/>
                    <a:pt x="1015" y="1291"/>
                    <a:pt x="1314" y="58"/>
                  </a:cubicBezTo>
                  <a:cubicBezTo>
                    <a:pt x="1257" y="20"/>
                    <a:pt x="1201" y="1"/>
                    <a:pt x="114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1559375" y="1162625"/>
              <a:ext cx="34850" cy="60300"/>
            </a:xfrm>
            <a:custGeom>
              <a:avLst/>
              <a:gdLst/>
              <a:ahLst/>
              <a:cxnLst/>
              <a:rect l="l" t="t" r="r" b="b"/>
              <a:pathLst>
                <a:path w="1394" h="2412" extrusionOk="0">
                  <a:moveTo>
                    <a:pt x="896" y="1"/>
                  </a:moveTo>
                  <a:cubicBezTo>
                    <a:pt x="796" y="1"/>
                    <a:pt x="677" y="20"/>
                    <a:pt x="577" y="80"/>
                  </a:cubicBezTo>
                  <a:cubicBezTo>
                    <a:pt x="398" y="160"/>
                    <a:pt x="239" y="319"/>
                    <a:pt x="100" y="498"/>
                  </a:cubicBezTo>
                  <a:cubicBezTo>
                    <a:pt x="40" y="617"/>
                    <a:pt x="100" y="757"/>
                    <a:pt x="1" y="896"/>
                  </a:cubicBezTo>
                  <a:cubicBezTo>
                    <a:pt x="40" y="1234"/>
                    <a:pt x="180" y="1751"/>
                    <a:pt x="398" y="1751"/>
                  </a:cubicBezTo>
                  <a:cubicBezTo>
                    <a:pt x="414" y="1751"/>
                    <a:pt x="430" y="1750"/>
                    <a:pt x="444" y="1750"/>
                  </a:cubicBezTo>
                  <a:cubicBezTo>
                    <a:pt x="888" y="1750"/>
                    <a:pt x="780" y="2037"/>
                    <a:pt x="876" y="2248"/>
                  </a:cubicBezTo>
                  <a:lnTo>
                    <a:pt x="856" y="2328"/>
                  </a:lnTo>
                  <a:cubicBezTo>
                    <a:pt x="937" y="2385"/>
                    <a:pt x="1015" y="2412"/>
                    <a:pt x="1089" y="2412"/>
                  </a:cubicBezTo>
                  <a:cubicBezTo>
                    <a:pt x="1197" y="2412"/>
                    <a:pt x="1299" y="2355"/>
                    <a:pt x="1393" y="2248"/>
                  </a:cubicBezTo>
                  <a:cubicBezTo>
                    <a:pt x="1294" y="2109"/>
                    <a:pt x="1254" y="1930"/>
                    <a:pt x="1194" y="1791"/>
                  </a:cubicBezTo>
                  <a:cubicBezTo>
                    <a:pt x="995" y="1214"/>
                    <a:pt x="1035" y="597"/>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1546450" y="1119050"/>
              <a:ext cx="22400" cy="65975"/>
            </a:xfrm>
            <a:custGeom>
              <a:avLst/>
              <a:gdLst/>
              <a:ahLst/>
              <a:cxnLst/>
              <a:rect l="l" t="t" r="r" b="b"/>
              <a:pathLst>
                <a:path w="896" h="2639" extrusionOk="0">
                  <a:moveTo>
                    <a:pt x="420" y="1"/>
                  </a:moveTo>
                  <a:cubicBezTo>
                    <a:pt x="266" y="1"/>
                    <a:pt x="126" y="64"/>
                    <a:pt x="20" y="252"/>
                  </a:cubicBezTo>
                  <a:lnTo>
                    <a:pt x="20" y="431"/>
                  </a:lnTo>
                  <a:cubicBezTo>
                    <a:pt x="80" y="470"/>
                    <a:pt x="120" y="550"/>
                    <a:pt x="160" y="630"/>
                  </a:cubicBezTo>
                  <a:cubicBezTo>
                    <a:pt x="179" y="769"/>
                    <a:pt x="179" y="948"/>
                    <a:pt x="179" y="1087"/>
                  </a:cubicBezTo>
                  <a:cubicBezTo>
                    <a:pt x="219" y="1346"/>
                    <a:pt x="0" y="1565"/>
                    <a:pt x="179" y="1823"/>
                  </a:cubicBezTo>
                  <a:cubicBezTo>
                    <a:pt x="179" y="1982"/>
                    <a:pt x="199" y="2141"/>
                    <a:pt x="199" y="2320"/>
                  </a:cubicBezTo>
                  <a:cubicBezTo>
                    <a:pt x="219" y="2360"/>
                    <a:pt x="299" y="2420"/>
                    <a:pt x="358" y="2460"/>
                  </a:cubicBezTo>
                  <a:lnTo>
                    <a:pt x="518" y="2639"/>
                  </a:lnTo>
                  <a:cubicBezTo>
                    <a:pt x="657" y="2559"/>
                    <a:pt x="677" y="2440"/>
                    <a:pt x="677" y="2320"/>
                  </a:cubicBezTo>
                  <a:cubicBezTo>
                    <a:pt x="776" y="2022"/>
                    <a:pt x="617" y="1664"/>
                    <a:pt x="816" y="1366"/>
                  </a:cubicBezTo>
                  <a:cubicBezTo>
                    <a:pt x="896" y="1147"/>
                    <a:pt x="896" y="928"/>
                    <a:pt x="816" y="689"/>
                  </a:cubicBezTo>
                  <a:cubicBezTo>
                    <a:pt x="796" y="590"/>
                    <a:pt x="518" y="530"/>
                    <a:pt x="776" y="371"/>
                  </a:cubicBezTo>
                  <a:cubicBezTo>
                    <a:pt x="816" y="272"/>
                    <a:pt x="796" y="172"/>
                    <a:pt x="756" y="73"/>
                  </a:cubicBezTo>
                  <a:cubicBezTo>
                    <a:pt x="642" y="32"/>
                    <a:pt x="527" y="1"/>
                    <a:pt x="4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1566825" y="1105250"/>
              <a:ext cx="19925" cy="62375"/>
            </a:xfrm>
            <a:custGeom>
              <a:avLst/>
              <a:gdLst/>
              <a:ahLst/>
              <a:cxnLst/>
              <a:rect l="l" t="t" r="r" b="b"/>
              <a:pathLst>
                <a:path w="797" h="2495" extrusionOk="0">
                  <a:moveTo>
                    <a:pt x="636" y="1"/>
                  </a:moveTo>
                  <a:cubicBezTo>
                    <a:pt x="513" y="1"/>
                    <a:pt x="455" y="143"/>
                    <a:pt x="359" y="207"/>
                  </a:cubicBezTo>
                  <a:cubicBezTo>
                    <a:pt x="200" y="346"/>
                    <a:pt x="260" y="545"/>
                    <a:pt x="200" y="724"/>
                  </a:cubicBezTo>
                  <a:cubicBezTo>
                    <a:pt x="1" y="923"/>
                    <a:pt x="61" y="1162"/>
                    <a:pt x="61" y="1420"/>
                  </a:cubicBezTo>
                  <a:cubicBezTo>
                    <a:pt x="61" y="1500"/>
                    <a:pt x="81" y="1560"/>
                    <a:pt x="100" y="1639"/>
                  </a:cubicBezTo>
                  <a:cubicBezTo>
                    <a:pt x="160" y="1798"/>
                    <a:pt x="180" y="1938"/>
                    <a:pt x="200" y="2097"/>
                  </a:cubicBezTo>
                  <a:cubicBezTo>
                    <a:pt x="200" y="2176"/>
                    <a:pt x="240" y="2236"/>
                    <a:pt x="260" y="2315"/>
                  </a:cubicBezTo>
                  <a:cubicBezTo>
                    <a:pt x="279" y="2395"/>
                    <a:pt x="339" y="2435"/>
                    <a:pt x="379" y="2495"/>
                  </a:cubicBezTo>
                  <a:cubicBezTo>
                    <a:pt x="459" y="2435"/>
                    <a:pt x="538" y="2375"/>
                    <a:pt x="598" y="2296"/>
                  </a:cubicBezTo>
                  <a:cubicBezTo>
                    <a:pt x="578" y="1977"/>
                    <a:pt x="578" y="1619"/>
                    <a:pt x="558" y="1241"/>
                  </a:cubicBezTo>
                  <a:cubicBezTo>
                    <a:pt x="777" y="1122"/>
                    <a:pt x="797" y="923"/>
                    <a:pt x="737" y="744"/>
                  </a:cubicBezTo>
                  <a:cubicBezTo>
                    <a:pt x="598" y="505"/>
                    <a:pt x="757" y="286"/>
                    <a:pt x="737" y="28"/>
                  </a:cubicBezTo>
                  <a:cubicBezTo>
                    <a:pt x="699" y="9"/>
                    <a:pt x="666" y="1"/>
                    <a:pt x="6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1557875" y="1088475"/>
              <a:ext cx="14950" cy="71700"/>
            </a:xfrm>
            <a:custGeom>
              <a:avLst/>
              <a:gdLst/>
              <a:ahLst/>
              <a:cxnLst/>
              <a:rect l="l" t="t" r="r" b="b"/>
              <a:pathLst>
                <a:path w="598" h="2868" extrusionOk="0">
                  <a:moveTo>
                    <a:pt x="350" y="0"/>
                  </a:moveTo>
                  <a:cubicBezTo>
                    <a:pt x="177" y="0"/>
                    <a:pt x="56" y="99"/>
                    <a:pt x="1" y="281"/>
                  </a:cubicBezTo>
                  <a:cubicBezTo>
                    <a:pt x="21" y="619"/>
                    <a:pt x="1" y="977"/>
                    <a:pt x="240" y="1276"/>
                  </a:cubicBezTo>
                  <a:lnTo>
                    <a:pt x="240" y="1614"/>
                  </a:lnTo>
                  <a:cubicBezTo>
                    <a:pt x="160" y="1674"/>
                    <a:pt x="160" y="1753"/>
                    <a:pt x="240" y="1793"/>
                  </a:cubicBezTo>
                  <a:cubicBezTo>
                    <a:pt x="220" y="2071"/>
                    <a:pt x="220" y="2370"/>
                    <a:pt x="220" y="2648"/>
                  </a:cubicBezTo>
                  <a:cubicBezTo>
                    <a:pt x="140" y="2807"/>
                    <a:pt x="240" y="2867"/>
                    <a:pt x="399" y="2867"/>
                  </a:cubicBezTo>
                  <a:cubicBezTo>
                    <a:pt x="598" y="2708"/>
                    <a:pt x="558" y="2489"/>
                    <a:pt x="538" y="2290"/>
                  </a:cubicBezTo>
                  <a:cubicBezTo>
                    <a:pt x="538" y="1992"/>
                    <a:pt x="558" y="1713"/>
                    <a:pt x="558" y="1415"/>
                  </a:cubicBezTo>
                  <a:cubicBezTo>
                    <a:pt x="240" y="997"/>
                    <a:pt x="498" y="480"/>
                    <a:pt x="399" y="3"/>
                  </a:cubicBezTo>
                  <a:cubicBezTo>
                    <a:pt x="382" y="1"/>
                    <a:pt x="366" y="0"/>
                    <a:pt x="3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1571325" y="1031325"/>
              <a:ext cx="26875" cy="32050"/>
            </a:xfrm>
            <a:custGeom>
              <a:avLst/>
              <a:gdLst/>
              <a:ahLst/>
              <a:cxnLst/>
              <a:rect l="l" t="t" r="r" b="b"/>
              <a:pathLst>
                <a:path w="1075" h="1282" extrusionOk="0">
                  <a:moveTo>
                    <a:pt x="219" y="1"/>
                  </a:moveTo>
                  <a:cubicBezTo>
                    <a:pt x="179" y="220"/>
                    <a:pt x="239" y="478"/>
                    <a:pt x="0" y="618"/>
                  </a:cubicBezTo>
                  <a:cubicBezTo>
                    <a:pt x="105" y="1141"/>
                    <a:pt x="469" y="1282"/>
                    <a:pt x="893" y="1282"/>
                  </a:cubicBezTo>
                  <a:cubicBezTo>
                    <a:pt x="952" y="1282"/>
                    <a:pt x="1013" y="1279"/>
                    <a:pt x="1074" y="1274"/>
                  </a:cubicBezTo>
                  <a:lnTo>
                    <a:pt x="1074" y="976"/>
                  </a:lnTo>
                  <a:cubicBezTo>
                    <a:pt x="597" y="817"/>
                    <a:pt x="358" y="47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1546950" y="1072625"/>
              <a:ext cx="22400" cy="43300"/>
            </a:xfrm>
            <a:custGeom>
              <a:avLst/>
              <a:gdLst/>
              <a:ahLst/>
              <a:cxnLst/>
              <a:rect l="l" t="t" r="r" b="b"/>
              <a:pathLst>
                <a:path w="896" h="1732" extrusionOk="0">
                  <a:moveTo>
                    <a:pt x="498" y="0"/>
                  </a:moveTo>
                  <a:cubicBezTo>
                    <a:pt x="159" y="517"/>
                    <a:pt x="60" y="1114"/>
                    <a:pt x="0" y="1731"/>
                  </a:cubicBezTo>
                  <a:cubicBezTo>
                    <a:pt x="12" y="1731"/>
                    <a:pt x="23" y="1731"/>
                    <a:pt x="34" y="1731"/>
                  </a:cubicBezTo>
                  <a:cubicBezTo>
                    <a:pt x="646" y="1731"/>
                    <a:pt x="361" y="1188"/>
                    <a:pt x="537" y="895"/>
                  </a:cubicBezTo>
                  <a:lnTo>
                    <a:pt x="836" y="656"/>
                  </a:lnTo>
                  <a:cubicBezTo>
                    <a:pt x="836" y="477"/>
                    <a:pt x="856" y="338"/>
                    <a:pt x="895" y="199"/>
                  </a:cubicBezTo>
                  <a:lnTo>
                    <a:pt x="895" y="199"/>
                  </a:lnTo>
                  <a:cubicBezTo>
                    <a:pt x="811" y="288"/>
                    <a:pt x="754" y="322"/>
                    <a:pt x="714" y="322"/>
                  </a:cubicBezTo>
                  <a:cubicBezTo>
                    <a:pt x="591" y="322"/>
                    <a:pt x="617" y="15"/>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1575800" y="1077150"/>
              <a:ext cx="22900" cy="34275"/>
            </a:xfrm>
            <a:custGeom>
              <a:avLst/>
              <a:gdLst/>
              <a:ahLst/>
              <a:cxnLst/>
              <a:rect l="l" t="t" r="r" b="b"/>
              <a:pathLst>
                <a:path w="916" h="1371" extrusionOk="0">
                  <a:moveTo>
                    <a:pt x="735" y="0"/>
                  </a:moveTo>
                  <a:cubicBezTo>
                    <a:pt x="339" y="0"/>
                    <a:pt x="269" y="304"/>
                    <a:pt x="199" y="654"/>
                  </a:cubicBezTo>
                  <a:cubicBezTo>
                    <a:pt x="100" y="774"/>
                    <a:pt x="139" y="933"/>
                    <a:pt x="40" y="1032"/>
                  </a:cubicBezTo>
                  <a:cubicBezTo>
                    <a:pt x="20" y="1152"/>
                    <a:pt x="20" y="1251"/>
                    <a:pt x="0" y="1371"/>
                  </a:cubicBezTo>
                  <a:cubicBezTo>
                    <a:pt x="119" y="1331"/>
                    <a:pt x="239" y="1251"/>
                    <a:pt x="378" y="1211"/>
                  </a:cubicBezTo>
                  <a:cubicBezTo>
                    <a:pt x="497" y="1112"/>
                    <a:pt x="438" y="933"/>
                    <a:pt x="537" y="834"/>
                  </a:cubicBezTo>
                  <a:lnTo>
                    <a:pt x="915" y="18"/>
                  </a:lnTo>
                  <a:cubicBezTo>
                    <a:pt x="848" y="6"/>
                    <a:pt x="788" y="0"/>
                    <a:pt x="7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1546450" y="1094000"/>
              <a:ext cx="17425" cy="30350"/>
            </a:xfrm>
            <a:custGeom>
              <a:avLst/>
              <a:gdLst/>
              <a:ahLst/>
              <a:cxnLst/>
              <a:rect l="l" t="t" r="r" b="b"/>
              <a:pathLst>
                <a:path w="697" h="1214" extrusionOk="0">
                  <a:moveTo>
                    <a:pt x="518" y="0"/>
                  </a:moveTo>
                  <a:cubicBezTo>
                    <a:pt x="358" y="80"/>
                    <a:pt x="358" y="239"/>
                    <a:pt x="319" y="398"/>
                  </a:cubicBezTo>
                  <a:cubicBezTo>
                    <a:pt x="299" y="617"/>
                    <a:pt x="199" y="776"/>
                    <a:pt x="0" y="856"/>
                  </a:cubicBezTo>
                  <a:lnTo>
                    <a:pt x="0" y="1214"/>
                  </a:lnTo>
                  <a:cubicBezTo>
                    <a:pt x="199" y="1154"/>
                    <a:pt x="418" y="1094"/>
                    <a:pt x="657" y="1055"/>
                  </a:cubicBezTo>
                  <a:cubicBezTo>
                    <a:pt x="677" y="697"/>
                    <a:pt x="697" y="33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1605125" y="1063600"/>
              <a:ext cx="44300" cy="4200"/>
            </a:xfrm>
            <a:custGeom>
              <a:avLst/>
              <a:gdLst/>
              <a:ahLst/>
              <a:cxnLst/>
              <a:rect l="l" t="t" r="r" b="b"/>
              <a:pathLst>
                <a:path w="1772" h="168" extrusionOk="0">
                  <a:moveTo>
                    <a:pt x="1022" y="1"/>
                  </a:moveTo>
                  <a:cubicBezTo>
                    <a:pt x="763" y="1"/>
                    <a:pt x="500" y="34"/>
                    <a:pt x="238" y="34"/>
                  </a:cubicBezTo>
                  <a:cubicBezTo>
                    <a:pt x="159" y="34"/>
                    <a:pt x="80" y="31"/>
                    <a:pt x="1" y="23"/>
                  </a:cubicBezTo>
                  <a:lnTo>
                    <a:pt x="1" y="23"/>
                  </a:lnTo>
                  <a:cubicBezTo>
                    <a:pt x="299" y="142"/>
                    <a:pt x="602" y="167"/>
                    <a:pt x="901" y="167"/>
                  </a:cubicBezTo>
                  <a:cubicBezTo>
                    <a:pt x="1114" y="167"/>
                    <a:pt x="1325" y="154"/>
                    <a:pt x="1529" y="154"/>
                  </a:cubicBezTo>
                  <a:cubicBezTo>
                    <a:pt x="1611" y="154"/>
                    <a:pt x="1692" y="156"/>
                    <a:pt x="1771" y="162"/>
                  </a:cubicBezTo>
                  <a:cubicBezTo>
                    <a:pt x="1531" y="33"/>
                    <a:pt x="1279"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1576275" y="1218825"/>
              <a:ext cx="24400" cy="14725"/>
            </a:xfrm>
            <a:custGeom>
              <a:avLst/>
              <a:gdLst/>
              <a:ahLst/>
              <a:cxnLst/>
              <a:rect l="l" t="t" r="r" b="b"/>
              <a:pathLst>
                <a:path w="976" h="589" extrusionOk="0">
                  <a:moveTo>
                    <a:pt x="717" y="0"/>
                  </a:moveTo>
                  <a:cubicBezTo>
                    <a:pt x="538" y="40"/>
                    <a:pt x="339" y="60"/>
                    <a:pt x="180" y="80"/>
                  </a:cubicBezTo>
                  <a:cubicBezTo>
                    <a:pt x="120" y="179"/>
                    <a:pt x="41" y="279"/>
                    <a:pt x="1" y="378"/>
                  </a:cubicBezTo>
                  <a:cubicBezTo>
                    <a:pt x="89" y="510"/>
                    <a:pt x="209" y="588"/>
                    <a:pt x="354" y="588"/>
                  </a:cubicBezTo>
                  <a:cubicBezTo>
                    <a:pt x="406" y="588"/>
                    <a:pt x="461" y="578"/>
                    <a:pt x="518" y="557"/>
                  </a:cubicBezTo>
                  <a:cubicBezTo>
                    <a:pt x="506" y="378"/>
                    <a:pt x="566" y="321"/>
                    <a:pt x="659" y="321"/>
                  </a:cubicBezTo>
                  <a:cubicBezTo>
                    <a:pt x="720" y="321"/>
                    <a:pt x="797" y="347"/>
                    <a:pt x="876" y="378"/>
                  </a:cubicBezTo>
                  <a:cubicBezTo>
                    <a:pt x="936" y="279"/>
                    <a:pt x="976" y="160"/>
                    <a:pt x="876" y="60"/>
                  </a:cubicBezTo>
                  <a:cubicBezTo>
                    <a:pt x="817" y="40"/>
                    <a:pt x="777" y="0"/>
                    <a:pt x="7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1470850" y="1220450"/>
              <a:ext cx="13950" cy="16300"/>
            </a:xfrm>
            <a:custGeom>
              <a:avLst/>
              <a:gdLst/>
              <a:ahLst/>
              <a:cxnLst/>
              <a:rect l="l" t="t" r="r" b="b"/>
              <a:pathLst>
                <a:path w="558" h="652" extrusionOk="0">
                  <a:moveTo>
                    <a:pt x="486" y="0"/>
                  </a:moveTo>
                  <a:cubicBezTo>
                    <a:pt x="458" y="0"/>
                    <a:pt x="428" y="5"/>
                    <a:pt x="399" y="15"/>
                  </a:cubicBezTo>
                  <a:cubicBezTo>
                    <a:pt x="319" y="254"/>
                    <a:pt x="21" y="353"/>
                    <a:pt x="1" y="652"/>
                  </a:cubicBezTo>
                  <a:cubicBezTo>
                    <a:pt x="438" y="592"/>
                    <a:pt x="438" y="592"/>
                    <a:pt x="558" y="15"/>
                  </a:cubicBezTo>
                  <a:cubicBezTo>
                    <a:pt x="538" y="5"/>
                    <a:pt x="513" y="0"/>
                    <a:pt x="4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1558575" y="1067400"/>
              <a:ext cx="14750" cy="13075"/>
            </a:xfrm>
            <a:custGeom>
              <a:avLst/>
              <a:gdLst/>
              <a:ahLst/>
              <a:cxnLst/>
              <a:rect l="l" t="t" r="r" b="b"/>
              <a:pathLst>
                <a:path w="590" h="523" extrusionOk="0">
                  <a:moveTo>
                    <a:pt x="239" y="0"/>
                  </a:moveTo>
                  <a:cubicBezTo>
                    <a:pt x="148" y="0"/>
                    <a:pt x="61" y="47"/>
                    <a:pt x="13" y="169"/>
                  </a:cubicBezTo>
                  <a:cubicBezTo>
                    <a:pt x="0" y="392"/>
                    <a:pt x="34" y="522"/>
                    <a:pt x="138" y="522"/>
                  </a:cubicBezTo>
                  <a:cubicBezTo>
                    <a:pt x="201" y="522"/>
                    <a:pt x="290" y="474"/>
                    <a:pt x="411" y="368"/>
                  </a:cubicBezTo>
                  <a:cubicBezTo>
                    <a:pt x="490" y="269"/>
                    <a:pt x="590" y="149"/>
                    <a:pt x="411" y="50"/>
                  </a:cubicBezTo>
                  <a:cubicBezTo>
                    <a:pt x="357" y="19"/>
                    <a:pt x="297"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1598175" y="1219325"/>
              <a:ext cx="19425" cy="17925"/>
            </a:xfrm>
            <a:custGeom>
              <a:avLst/>
              <a:gdLst/>
              <a:ahLst/>
              <a:cxnLst/>
              <a:rect l="l" t="t" r="r" b="b"/>
              <a:pathLst>
                <a:path w="777" h="717" extrusionOk="0">
                  <a:moveTo>
                    <a:pt x="319" y="0"/>
                  </a:moveTo>
                  <a:cubicBezTo>
                    <a:pt x="199" y="20"/>
                    <a:pt x="100" y="20"/>
                    <a:pt x="0" y="40"/>
                  </a:cubicBezTo>
                  <a:lnTo>
                    <a:pt x="0" y="358"/>
                  </a:lnTo>
                  <a:cubicBezTo>
                    <a:pt x="100" y="458"/>
                    <a:pt x="40" y="637"/>
                    <a:pt x="199" y="716"/>
                  </a:cubicBezTo>
                  <a:lnTo>
                    <a:pt x="338" y="716"/>
                  </a:lnTo>
                  <a:cubicBezTo>
                    <a:pt x="338" y="458"/>
                    <a:pt x="378" y="219"/>
                    <a:pt x="696" y="199"/>
                  </a:cubicBezTo>
                  <a:cubicBezTo>
                    <a:pt x="776" y="140"/>
                    <a:pt x="776" y="100"/>
                    <a:pt x="677" y="60"/>
                  </a:cubicBezTo>
                  <a:cubicBezTo>
                    <a:pt x="537" y="4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1544450" y="1146225"/>
              <a:ext cx="14450" cy="18425"/>
            </a:xfrm>
            <a:custGeom>
              <a:avLst/>
              <a:gdLst/>
              <a:ahLst/>
              <a:cxnLst/>
              <a:rect l="l" t="t" r="r" b="b"/>
              <a:pathLst>
                <a:path w="578" h="737" extrusionOk="0">
                  <a:moveTo>
                    <a:pt x="240" y="0"/>
                  </a:moveTo>
                  <a:lnTo>
                    <a:pt x="240" y="0"/>
                  </a:lnTo>
                  <a:cubicBezTo>
                    <a:pt x="1" y="239"/>
                    <a:pt x="41" y="478"/>
                    <a:pt x="240" y="736"/>
                  </a:cubicBezTo>
                  <a:cubicBezTo>
                    <a:pt x="160" y="478"/>
                    <a:pt x="578" y="259"/>
                    <a:pt x="2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1659825" y="1063050"/>
              <a:ext cx="20925" cy="5100"/>
            </a:xfrm>
            <a:custGeom>
              <a:avLst/>
              <a:gdLst/>
              <a:ahLst/>
              <a:cxnLst/>
              <a:rect l="l" t="t" r="r" b="b"/>
              <a:pathLst>
                <a:path w="837" h="204" extrusionOk="0">
                  <a:moveTo>
                    <a:pt x="411" y="0"/>
                  </a:moveTo>
                  <a:cubicBezTo>
                    <a:pt x="269" y="0"/>
                    <a:pt x="130" y="65"/>
                    <a:pt x="1" y="184"/>
                  </a:cubicBezTo>
                  <a:cubicBezTo>
                    <a:pt x="220" y="184"/>
                    <a:pt x="439" y="204"/>
                    <a:pt x="657" y="204"/>
                  </a:cubicBezTo>
                  <a:lnTo>
                    <a:pt x="836" y="204"/>
                  </a:lnTo>
                  <a:cubicBezTo>
                    <a:pt x="697" y="65"/>
                    <a:pt x="553" y="0"/>
                    <a:pt x="4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1585250" y="1098475"/>
              <a:ext cx="4000" cy="8975"/>
            </a:xfrm>
            <a:custGeom>
              <a:avLst/>
              <a:gdLst/>
              <a:ahLst/>
              <a:cxnLst/>
              <a:rect l="l" t="t" r="r" b="b"/>
              <a:pathLst>
                <a:path w="160" h="359" extrusionOk="0">
                  <a:moveTo>
                    <a:pt x="159" y="0"/>
                  </a:moveTo>
                  <a:lnTo>
                    <a:pt x="159" y="0"/>
                  </a:lnTo>
                  <a:cubicBezTo>
                    <a:pt x="20" y="80"/>
                    <a:pt x="0" y="199"/>
                    <a:pt x="0" y="358"/>
                  </a:cubicBezTo>
                  <a:cubicBezTo>
                    <a:pt x="139" y="279"/>
                    <a:pt x="159" y="16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1576275" y="1093500"/>
              <a:ext cx="5000" cy="9475"/>
            </a:xfrm>
            <a:custGeom>
              <a:avLst/>
              <a:gdLst/>
              <a:ahLst/>
              <a:cxnLst/>
              <a:rect l="l" t="t" r="r" b="b"/>
              <a:pathLst>
                <a:path w="200" h="379" extrusionOk="0">
                  <a:moveTo>
                    <a:pt x="180" y="0"/>
                  </a:moveTo>
                  <a:lnTo>
                    <a:pt x="180" y="0"/>
                  </a:lnTo>
                  <a:cubicBezTo>
                    <a:pt x="41" y="100"/>
                    <a:pt x="1" y="219"/>
                    <a:pt x="21" y="378"/>
                  </a:cubicBezTo>
                  <a:cubicBezTo>
                    <a:pt x="160" y="279"/>
                    <a:pt x="200" y="1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1550925" y="1177050"/>
              <a:ext cx="3500" cy="3500"/>
            </a:xfrm>
            <a:custGeom>
              <a:avLst/>
              <a:gdLst/>
              <a:ahLst/>
              <a:cxnLst/>
              <a:rect l="l" t="t" r="r" b="b"/>
              <a:pathLst>
                <a:path w="140" h="140" extrusionOk="0">
                  <a:moveTo>
                    <a:pt x="0" y="0"/>
                  </a:moveTo>
                  <a:cubicBezTo>
                    <a:pt x="20" y="60"/>
                    <a:pt x="60" y="140"/>
                    <a:pt x="140" y="14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1546950" y="1128800"/>
              <a:ext cx="3500" cy="5000"/>
            </a:xfrm>
            <a:custGeom>
              <a:avLst/>
              <a:gdLst/>
              <a:ahLst/>
              <a:cxnLst/>
              <a:rect l="l" t="t" r="r" b="b"/>
              <a:pathLst>
                <a:path w="140" h="200" extrusionOk="0">
                  <a:moveTo>
                    <a:pt x="0" y="1"/>
                  </a:moveTo>
                  <a:lnTo>
                    <a:pt x="0" y="1"/>
                  </a:lnTo>
                  <a:cubicBezTo>
                    <a:pt x="40" y="80"/>
                    <a:pt x="80" y="160"/>
                    <a:pt x="140" y="200"/>
                  </a:cubicBezTo>
                  <a:cubicBezTo>
                    <a:pt x="140" y="140"/>
                    <a:pt x="8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1520575" y="1225300"/>
              <a:ext cx="68675" cy="12325"/>
            </a:xfrm>
            <a:custGeom>
              <a:avLst/>
              <a:gdLst/>
              <a:ahLst/>
              <a:cxnLst/>
              <a:rect l="l" t="t" r="r" b="b"/>
              <a:pathLst>
                <a:path w="2747" h="493" extrusionOk="0">
                  <a:moveTo>
                    <a:pt x="836" y="0"/>
                  </a:moveTo>
                  <a:cubicBezTo>
                    <a:pt x="777" y="60"/>
                    <a:pt x="717" y="100"/>
                    <a:pt x="657" y="159"/>
                  </a:cubicBezTo>
                  <a:cubicBezTo>
                    <a:pt x="558" y="119"/>
                    <a:pt x="439" y="100"/>
                    <a:pt x="339" y="80"/>
                  </a:cubicBezTo>
                  <a:cubicBezTo>
                    <a:pt x="284" y="56"/>
                    <a:pt x="226" y="39"/>
                    <a:pt x="174" y="39"/>
                  </a:cubicBezTo>
                  <a:cubicBezTo>
                    <a:pt x="96" y="39"/>
                    <a:pt x="33" y="79"/>
                    <a:pt x="21" y="199"/>
                  </a:cubicBezTo>
                  <a:cubicBezTo>
                    <a:pt x="1" y="338"/>
                    <a:pt x="100" y="477"/>
                    <a:pt x="260" y="477"/>
                  </a:cubicBezTo>
                  <a:cubicBezTo>
                    <a:pt x="631" y="477"/>
                    <a:pt x="985" y="486"/>
                    <a:pt x="1344" y="486"/>
                  </a:cubicBezTo>
                  <a:cubicBezTo>
                    <a:pt x="1524" y="486"/>
                    <a:pt x="1705" y="484"/>
                    <a:pt x="1891" y="477"/>
                  </a:cubicBezTo>
                  <a:cubicBezTo>
                    <a:pt x="1911" y="476"/>
                    <a:pt x="1931" y="475"/>
                    <a:pt x="1952" y="475"/>
                  </a:cubicBezTo>
                  <a:cubicBezTo>
                    <a:pt x="2063" y="475"/>
                    <a:pt x="2182" y="493"/>
                    <a:pt x="2298" y="493"/>
                  </a:cubicBezTo>
                  <a:cubicBezTo>
                    <a:pt x="2460" y="493"/>
                    <a:pt x="2618" y="459"/>
                    <a:pt x="2746" y="298"/>
                  </a:cubicBezTo>
                  <a:cubicBezTo>
                    <a:pt x="2587" y="259"/>
                    <a:pt x="2408" y="179"/>
                    <a:pt x="2229" y="119"/>
                  </a:cubicBezTo>
                  <a:cubicBezTo>
                    <a:pt x="2189" y="159"/>
                    <a:pt x="2129" y="159"/>
                    <a:pt x="2050" y="179"/>
                  </a:cubicBezTo>
                  <a:cubicBezTo>
                    <a:pt x="1931" y="179"/>
                    <a:pt x="1931" y="60"/>
                    <a:pt x="189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1502175" y="1224525"/>
              <a:ext cx="12975" cy="10275"/>
            </a:xfrm>
            <a:custGeom>
              <a:avLst/>
              <a:gdLst/>
              <a:ahLst/>
              <a:cxnLst/>
              <a:rect l="l" t="t" r="r" b="b"/>
              <a:pathLst>
                <a:path w="519" h="411" extrusionOk="0">
                  <a:moveTo>
                    <a:pt x="273" y="1"/>
                  </a:moveTo>
                  <a:cubicBezTo>
                    <a:pt x="194" y="1"/>
                    <a:pt x="101" y="26"/>
                    <a:pt x="1" y="51"/>
                  </a:cubicBezTo>
                  <a:cubicBezTo>
                    <a:pt x="96" y="222"/>
                    <a:pt x="173" y="410"/>
                    <a:pt x="369" y="410"/>
                  </a:cubicBezTo>
                  <a:cubicBezTo>
                    <a:pt x="379" y="410"/>
                    <a:pt x="389" y="410"/>
                    <a:pt x="399" y="409"/>
                  </a:cubicBezTo>
                  <a:cubicBezTo>
                    <a:pt x="498" y="409"/>
                    <a:pt x="518" y="290"/>
                    <a:pt x="498" y="210"/>
                  </a:cubicBezTo>
                  <a:cubicBezTo>
                    <a:pt x="464" y="49"/>
                    <a:pt x="382" y="1"/>
                    <a:pt x="2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1595300" y="1228275"/>
              <a:ext cx="7875" cy="9025"/>
            </a:xfrm>
            <a:custGeom>
              <a:avLst/>
              <a:gdLst/>
              <a:ahLst/>
              <a:cxnLst/>
              <a:rect l="l" t="t" r="r" b="b"/>
              <a:pathLst>
                <a:path w="315" h="361" extrusionOk="0">
                  <a:moveTo>
                    <a:pt x="135" y="0"/>
                  </a:moveTo>
                  <a:lnTo>
                    <a:pt x="135" y="0"/>
                  </a:lnTo>
                  <a:cubicBezTo>
                    <a:pt x="41" y="189"/>
                    <a:pt x="0" y="360"/>
                    <a:pt x="268" y="360"/>
                  </a:cubicBezTo>
                  <a:cubicBezTo>
                    <a:pt x="283" y="360"/>
                    <a:pt x="298" y="360"/>
                    <a:pt x="314" y="358"/>
                  </a:cubicBezTo>
                  <a:cubicBezTo>
                    <a:pt x="314" y="199"/>
                    <a:pt x="274" y="80"/>
                    <a:pt x="1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1566950" y="1224800"/>
              <a:ext cx="4875" cy="5550"/>
            </a:xfrm>
            <a:custGeom>
              <a:avLst/>
              <a:gdLst/>
              <a:ahLst/>
              <a:cxnLst/>
              <a:rect l="l" t="t" r="r" b="b"/>
              <a:pathLst>
                <a:path w="195" h="222" extrusionOk="0">
                  <a:moveTo>
                    <a:pt x="36" y="0"/>
                  </a:moveTo>
                  <a:lnTo>
                    <a:pt x="36" y="0"/>
                  </a:lnTo>
                  <a:cubicBezTo>
                    <a:pt x="67" y="62"/>
                    <a:pt x="1" y="222"/>
                    <a:pt x="85" y="222"/>
                  </a:cubicBezTo>
                  <a:cubicBezTo>
                    <a:pt x="108" y="222"/>
                    <a:pt x="143" y="210"/>
                    <a:pt x="195" y="179"/>
                  </a:cubicBezTo>
                  <a:cubicBezTo>
                    <a:pt x="155" y="100"/>
                    <a:pt x="95" y="40"/>
                    <a:pt x="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1538000" y="1224800"/>
              <a:ext cx="4000" cy="3500"/>
            </a:xfrm>
            <a:custGeom>
              <a:avLst/>
              <a:gdLst/>
              <a:ahLst/>
              <a:cxnLst/>
              <a:rect l="l" t="t" r="r" b="b"/>
              <a:pathLst>
                <a:path w="160" h="140" extrusionOk="0">
                  <a:moveTo>
                    <a:pt x="159" y="0"/>
                  </a:moveTo>
                  <a:cubicBezTo>
                    <a:pt x="100" y="40"/>
                    <a:pt x="40" y="100"/>
                    <a:pt x="0" y="139"/>
                  </a:cubicBezTo>
                  <a:cubicBezTo>
                    <a:pt x="40" y="100"/>
                    <a:pt x="120"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2366525" y="777200"/>
              <a:ext cx="5000" cy="3500"/>
            </a:xfrm>
            <a:custGeom>
              <a:avLst/>
              <a:gdLst/>
              <a:ahLst/>
              <a:cxnLst/>
              <a:rect l="l" t="t" r="r" b="b"/>
              <a:pathLst>
                <a:path w="200" h="140" extrusionOk="0">
                  <a:moveTo>
                    <a:pt x="199" y="1"/>
                  </a:moveTo>
                  <a:cubicBezTo>
                    <a:pt x="120" y="41"/>
                    <a:pt x="80" y="100"/>
                    <a:pt x="0" y="140"/>
                  </a:cubicBezTo>
                  <a:cubicBezTo>
                    <a:pt x="60" y="140"/>
                    <a:pt x="140" y="8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3152775" y="1523675"/>
              <a:ext cx="17450" cy="13500"/>
            </a:xfrm>
            <a:custGeom>
              <a:avLst/>
              <a:gdLst/>
              <a:ahLst/>
              <a:cxnLst/>
              <a:rect l="l" t="t" r="r" b="b"/>
              <a:pathLst>
                <a:path w="698" h="540" extrusionOk="0">
                  <a:moveTo>
                    <a:pt x="1" y="1"/>
                  </a:moveTo>
                  <a:lnTo>
                    <a:pt x="1" y="518"/>
                  </a:lnTo>
                  <a:cubicBezTo>
                    <a:pt x="84" y="531"/>
                    <a:pt x="164" y="539"/>
                    <a:pt x="243" y="539"/>
                  </a:cubicBezTo>
                  <a:cubicBezTo>
                    <a:pt x="408" y="539"/>
                    <a:pt x="562" y="500"/>
                    <a:pt x="697" y="379"/>
                  </a:cubicBezTo>
                  <a:cubicBezTo>
                    <a:pt x="419" y="379"/>
                    <a:pt x="299"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3125925" y="1523675"/>
              <a:ext cx="9475" cy="4650"/>
            </a:xfrm>
            <a:custGeom>
              <a:avLst/>
              <a:gdLst/>
              <a:ahLst/>
              <a:cxnLst/>
              <a:rect l="l" t="t" r="r" b="b"/>
              <a:pathLst>
                <a:path w="379" h="186" extrusionOk="0">
                  <a:moveTo>
                    <a:pt x="379" y="1"/>
                  </a:moveTo>
                  <a:lnTo>
                    <a:pt x="379" y="1"/>
                  </a:lnTo>
                  <a:cubicBezTo>
                    <a:pt x="259" y="21"/>
                    <a:pt x="160" y="21"/>
                    <a:pt x="60" y="60"/>
                  </a:cubicBezTo>
                  <a:cubicBezTo>
                    <a:pt x="40" y="80"/>
                    <a:pt x="1" y="120"/>
                    <a:pt x="1" y="180"/>
                  </a:cubicBezTo>
                  <a:cubicBezTo>
                    <a:pt x="35" y="184"/>
                    <a:pt x="68" y="186"/>
                    <a:pt x="98" y="186"/>
                  </a:cubicBezTo>
                  <a:cubicBezTo>
                    <a:pt x="224" y="186"/>
                    <a:pt x="314" y="145"/>
                    <a:pt x="3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2692275" y="2115000"/>
              <a:ext cx="4500" cy="3500"/>
            </a:xfrm>
            <a:custGeom>
              <a:avLst/>
              <a:gdLst/>
              <a:ahLst/>
              <a:cxnLst/>
              <a:rect l="l" t="t" r="r" b="b"/>
              <a:pathLst>
                <a:path w="180" h="140" extrusionOk="0">
                  <a:moveTo>
                    <a:pt x="179" y="0"/>
                  </a:moveTo>
                  <a:cubicBezTo>
                    <a:pt x="119" y="40"/>
                    <a:pt x="40" y="100"/>
                    <a:pt x="0" y="139"/>
                  </a:cubicBezTo>
                  <a:cubicBezTo>
                    <a:pt x="80" y="100"/>
                    <a:pt x="11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3052825" y="1758900"/>
              <a:ext cx="50250" cy="24350"/>
            </a:xfrm>
            <a:custGeom>
              <a:avLst/>
              <a:gdLst/>
              <a:ahLst/>
              <a:cxnLst/>
              <a:rect l="l" t="t" r="r" b="b"/>
              <a:pathLst>
                <a:path w="2010" h="974" extrusionOk="0">
                  <a:moveTo>
                    <a:pt x="1910" y="1"/>
                  </a:moveTo>
                  <a:cubicBezTo>
                    <a:pt x="1612" y="100"/>
                    <a:pt x="1333" y="220"/>
                    <a:pt x="1035" y="339"/>
                  </a:cubicBezTo>
                  <a:cubicBezTo>
                    <a:pt x="935" y="439"/>
                    <a:pt x="796" y="419"/>
                    <a:pt x="677" y="518"/>
                  </a:cubicBezTo>
                  <a:cubicBezTo>
                    <a:pt x="537" y="717"/>
                    <a:pt x="299" y="558"/>
                    <a:pt x="120" y="697"/>
                  </a:cubicBezTo>
                  <a:cubicBezTo>
                    <a:pt x="80" y="697"/>
                    <a:pt x="20" y="717"/>
                    <a:pt x="0" y="737"/>
                  </a:cubicBezTo>
                  <a:cubicBezTo>
                    <a:pt x="84" y="923"/>
                    <a:pt x="193" y="974"/>
                    <a:pt x="313" y="974"/>
                  </a:cubicBezTo>
                  <a:cubicBezTo>
                    <a:pt x="449" y="974"/>
                    <a:pt x="598" y="907"/>
                    <a:pt x="736" y="896"/>
                  </a:cubicBezTo>
                  <a:cubicBezTo>
                    <a:pt x="776" y="896"/>
                    <a:pt x="816" y="896"/>
                    <a:pt x="836" y="856"/>
                  </a:cubicBezTo>
                  <a:cubicBezTo>
                    <a:pt x="935" y="737"/>
                    <a:pt x="1114" y="757"/>
                    <a:pt x="1214" y="697"/>
                  </a:cubicBezTo>
                  <a:cubicBezTo>
                    <a:pt x="1313" y="598"/>
                    <a:pt x="1428" y="583"/>
                    <a:pt x="1542" y="583"/>
                  </a:cubicBezTo>
                  <a:cubicBezTo>
                    <a:pt x="1591" y="583"/>
                    <a:pt x="1640" y="586"/>
                    <a:pt x="1688" y="586"/>
                  </a:cubicBezTo>
                  <a:cubicBezTo>
                    <a:pt x="1752" y="586"/>
                    <a:pt x="1813" y="581"/>
                    <a:pt x="1870" y="558"/>
                  </a:cubicBezTo>
                  <a:lnTo>
                    <a:pt x="1930" y="498"/>
                  </a:lnTo>
                  <a:cubicBezTo>
                    <a:pt x="2010" y="319"/>
                    <a:pt x="2010" y="160"/>
                    <a:pt x="19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3099575" y="1771350"/>
              <a:ext cx="5975" cy="13950"/>
            </a:xfrm>
            <a:custGeom>
              <a:avLst/>
              <a:gdLst/>
              <a:ahLst/>
              <a:cxnLst/>
              <a:rect l="l" t="t" r="r" b="b"/>
              <a:pathLst>
                <a:path w="239" h="558" extrusionOk="0">
                  <a:moveTo>
                    <a:pt x="100" y="0"/>
                  </a:moveTo>
                  <a:lnTo>
                    <a:pt x="60" y="20"/>
                  </a:lnTo>
                  <a:cubicBezTo>
                    <a:pt x="0" y="100"/>
                    <a:pt x="0" y="140"/>
                    <a:pt x="60" y="199"/>
                  </a:cubicBezTo>
                  <a:cubicBezTo>
                    <a:pt x="100" y="319"/>
                    <a:pt x="140" y="438"/>
                    <a:pt x="199" y="557"/>
                  </a:cubicBezTo>
                  <a:cubicBezTo>
                    <a:pt x="239" y="358"/>
                    <a:pt x="239" y="159"/>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3107525" y="1802175"/>
              <a:ext cx="6000" cy="8975"/>
            </a:xfrm>
            <a:custGeom>
              <a:avLst/>
              <a:gdLst/>
              <a:ahLst/>
              <a:cxnLst/>
              <a:rect l="l" t="t" r="r" b="b"/>
              <a:pathLst>
                <a:path w="240" h="359" extrusionOk="0">
                  <a:moveTo>
                    <a:pt x="100" y="1"/>
                  </a:moveTo>
                  <a:lnTo>
                    <a:pt x="20" y="80"/>
                  </a:lnTo>
                  <a:cubicBezTo>
                    <a:pt x="1" y="180"/>
                    <a:pt x="1" y="279"/>
                    <a:pt x="120" y="319"/>
                  </a:cubicBezTo>
                  <a:cubicBezTo>
                    <a:pt x="140" y="359"/>
                    <a:pt x="199" y="359"/>
                    <a:pt x="239" y="359"/>
                  </a:cubicBezTo>
                  <a:lnTo>
                    <a:pt x="2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3095600" y="1697750"/>
              <a:ext cx="6975" cy="6475"/>
            </a:xfrm>
            <a:custGeom>
              <a:avLst/>
              <a:gdLst/>
              <a:ahLst/>
              <a:cxnLst/>
              <a:rect l="l" t="t" r="r" b="b"/>
              <a:pathLst>
                <a:path w="279" h="259" extrusionOk="0">
                  <a:moveTo>
                    <a:pt x="60" y="0"/>
                  </a:moveTo>
                  <a:cubicBezTo>
                    <a:pt x="20" y="20"/>
                    <a:pt x="20" y="80"/>
                    <a:pt x="0" y="120"/>
                  </a:cubicBezTo>
                  <a:cubicBezTo>
                    <a:pt x="20" y="199"/>
                    <a:pt x="100" y="219"/>
                    <a:pt x="179" y="259"/>
                  </a:cubicBezTo>
                  <a:cubicBezTo>
                    <a:pt x="199" y="219"/>
                    <a:pt x="219" y="179"/>
                    <a:pt x="259" y="159"/>
                  </a:cubicBezTo>
                  <a:cubicBezTo>
                    <a:pt x="279" y="100"/>
                    <a:pt x="259" y="80"/>
                    <a:pt x="219" y="20"/>
                  </a:cubicBezTo>
                  <a:cubicBezTo>
                    <a:pt x="179" y="0"/>
                    <a:pt x="100" y="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3098575" y="1700725"/>
              <a:ext cx="6000" cy="6500"/>
            </a:xfrm>
            <a:custGeom>
              <a:avLst/>
              <a:gdLst/>
              <a:ahLst/>
              <a:cxnLst/>
              <a:rect l="l" t="t" r="r" b="b"/>
              <a:pathLst>
                <a:path w="240" h="260" extrusionOk="0">
                  <a:moveTo>
                    <a:pt x="100" y="1"/>
                  </a:moveTo>
                  <a:lnTo>
                    <a:pt x="60" y="60"/>
                  </a:lnTo>
                  <a:cubicBezTo>
                    <a:pt x="1" y="140"/>
                    <a:pt x="1" y="180"/>
                    <a:pt x="80" y="239"/>
                  </a:cubicBezTo>
                  <a:cubicBezTo>
                    <a:pt x="100" y="259"/>
                    <a:pt x="160" y="259"/>
                    <a:pt x="199" y="259"/>
                  </a:cubicBezTo>
                  <a:cubicBezTo>
                    <a:pt x="239" y="160"/>
                    <a:pt x="199"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3105525" y="1798200"/>
              <a:ext cx="4525" cy="5400"/>
            </a:xfrm>
            <a:custGeom>
              <a:avLst/>
              <a:gdLst/>
              <a:ahLst/>
              <a:cxnLst/>
              <a:rect l="l" t="t" r="r" b="b"/>
              <a:pathLst>
                <a:path w="181" h="216" extrusionOk="0">
                  <a:moveTo>
                    <a:pt x="21" y="0"/>
                  </a:moveTo>
                  <a:lnTo>
                    <a:pt x="1" y="80"/>
                  </a:lnTo>
                  <a:lnTo>
                    <a:pt x="1" y="160"/>
                  </a:lnTo>
                  <a:cubicBezTo>
                    <a:pt x="1" y="160"/>
                    <a:pt x="21" y="180"/>
                    <a:pt x="81" y="199"/>
                  </a:cubicBezTo>
                  <a:cubicBezTo>
                    <a:pt x="86" y="211"/>
                    <a:pt x="96" y="216"/>
                    <a:pt x="106" y="216"/>
                  </a:cubicBezTo>
                  <a:cubicBezTo>
                    <a:pt x="132" y="216"/>
                    <a:pt x="166" y="188"/>
                    <a:pt x="180" y="160"/>
                  </a:cubicBezTo>
                  <a:lnTo>
                    <a:pt x="2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3040400" y="1831525"/>
              <a:ext cx="74125" cy="24900"/>
            </a:xfrm>
            <a:custGeom>
              <a:avLst/>
              <a:gdLst/>
              <a:ahLst/>
              <a:cxnLst/>
              <a:rect l="l" t="t" r="r" b="b"/>
              <a:pathLst>
                <a:path w="2965" h="996" extrusionOk="0">
                  <a:moveTo>
                    <a:pt x="2765" y="0"/>
                  </a:moveTo>
                  <a:cubicBezTo>
                    <a:pt x="2029" y="0"/>
                    <a:pt x="1393" y="120"/>
                    <a:pt x="895" y="716"/>
                  </a:cubicBezTo>
                  <a:cubicBezTo>
                    <a:pt x="816" y="697"/>
                    <a:pt x="736" y="617"/>
                    <a:pt x="696" y="557"/>
                  </a:cubicBezTo>
                  <a:lnTo>
                    <a:pt x="338" y="557"/>
                  </a:lnTo>
                  <a:cubicBezTo>
                    <a:pt x="239" y="677"/>
                    <a:pt x="0" y="617"/>
                    <a:pt x="20" y="836"/>
                  </a:cubicBezTo>
                  <a:cubicBezTo>
                    <a:pt x="36" y="982"/>
                    <a:pt x="159" y="996"/>
                    <a:pt x="269" y="996"/>
                  </a:cubicBezTo>
                  <a:cubicBezTo>
                    <a:pt x="293" y="996"/>
                    <a:pt x="317" y="995"/>
                    <a:pt x="338" y="995"/>
                  </a:cubicBezTo>
                  <a:cubicBezTo>
                    <a:pt x="477" y="995"/>
                    <a:pt x="617" y="995"/>
                    <a:pt x="736" y="915"/>
                  </a:cubicBezTo>
                  <a:cubicBezTo>
                    <a:pt x="1512" y="836"/>
                    <a:pt x="2208" y="518"/>
                    <a:pt x="2964" y="378"/>
                  </a:cubicBezTo>
                  <a:cubicBezTo>
                    <a:pt x="2884" y="239"/>
                    <a:pt x="2825" y="120"/>
                    <a:pt x="27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3103050" y="1801800"/>
              <a:ext cx="7475" cy="14325"/>
            </a:xfrm>
            <a:custGeom>
              <a:avLst/>
              <a:gdLst/>
              <a:ahLst/>
              <a:cxnLst/>
              <a:rect l="l" t="t" r="r" b="b"/>
              <a:pathLst>
                <a:path w="299" h="573" extrusionOk="0">
                  <a:moveTo>
                    <a:pt x="190" y="1"/>
                  </a:moveTo>
                  <a:cubicBezTo>
                    <a:pt x="160" y="1"/>
                    <a:pt x="130" y="6"/>
                    <a:pt x="100" y="16"/>
                  </a:cubicBezTo>
                  <a:lnTo>
                    <a:pt x="80" y="16"/>
                  </a:lnTo>
                  <a:cubicBezTo>
                    <a:pt x="1" y="175"/>
                    <a:pt x="1" y="294"/>
                    <a:pt x="100" y="413"/>
                  </a:cubicBezTo>
                  <a:cubicBezTo>
                    <a:pt x="160" y="473"/>
                    <a:pt x="219" y="513"/>
                    <a:pt x="279" y="573"/>
                  </a:cubicBezTo>
                  <a:cubicBezTo>
                    <a:pt x="279" y="493"/>
                    <a:pt x="299" y="433"/>
                    <a:pt x="299" y="374"/>
                  </a:cubicBezTo>
                  <a:cubicBezTo>
                    <a:pt x="299" y="234"/>
                    <a:pt x="279" y="135"/>
                    <a:pt x="279" y="16"/>
                  </a:cubicBezTo>
                  <a:cubicBezTo>
                    <a:pt x="249" y="6"/>
                    <a:pt x="219" y="1"/>
                    <a:pt x="1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3118475" y="1844950"/>
              <a:ext cx="4500" cy="9975"/>
            </a:xfrm>
            <a:custGeom>
              <a:avLst/>
              <a:gdLst/>
              <a:ahLst/>
              <a:cxnLst/>
              <a:rect l="l" t="t" r="r" b="b"/>
              <a:pathLst>
                <a:path w="180" h="399" extrusionOk="0">
                  <a:moveTo>
                    <a:pt x="0" y="0"/>
                  </a:moveTo>
                  <a:cubicBezTo>
                    <a:pt x="0" y="160"/>
                    <a:pt x="60" y="299"/>
                    <a:pt x="159" y="398"/>
                  </a:cubicBezTo>
                  <a:cubicBezTo>
                    <a:pt x="179" y="259"/>
                    <a:pt x="159" y="10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3127425" y="1879750"/>
              <a:ext cx="3500" cy="6000"/>
            </a:xfrm>
            <a:custGeom>
              <a:avLst/>
              <a:gdLst/>
              <a:ahLst/>
              <a:cxnLst/>
              <a:rect l="l" t="t" r="r" b="b"/>
              <a:pathLst>
                <a:path w="140" h="240" extrusionOk="0">
                  <a:moveTo>
                    <a:pt x="0" y="1"/>
                  </a:moveTo>
                  <a:cubicBezTo>
                    <a:pt x="0" y="100"/>
                    <a:pt x="40" y="180"/>
                    <a:pt x="120" y="240"/>
                  </a:cubicBezTo>
                  <a:cubicBezTo>
                    <a:pt x="140" y="160"/>
                    <a:pt x="140" y="80"/>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122950" y="1867325"/>
              <a:ext cx="3000" cy="6500"/>
            </a:xfrm>
            <a:custGeom>
              <a:avLst/>
              <a:gdLst/>
              <a:ahLst/>
              <a:cxnLst/>
              <a:rect l="l" t="t" r="r" b="b"/>
              <a:pathLst>
                <a:path w="120" h="260" extrusionOk="0">
                  <a:moveTo>
                    <a:pt x="20" y="1"/>
                  </a:moveTo>
                  <a:cubicBezTo>
                    <a:pt x="0" y="100"/>
                    <a:pt x="60" y="180"/>
                    <a:pt x="120" y="259"/>
                  </a:cubicBezTo>
                  <a:cubicBezTo>
                    <a:pt x="120" y="160"/>
                    <a:pt x="100" y="60"/>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098575" y="1893200"/>
              <a:ext cx="107450" cy="80600"/>
            </a:xfrm>
            <a:custGeom>
              <a:avLst/>
              <a:gdLst/>
              <a:ahLst/>
              <a:cxnLst/>
              <a:rect l="l" t="t" r="r" b="b"/>
              <a:pathLst>
                <a:path w="4298" h="3224" extrusionOk="0">
                  <a:moveTo>
                    <a:pt x="1294" y="0"/>
                  </a:moveTo>
                  <a:cubicBezTo>
                    <a:pt x="1095" y="458"/>
                    <a:pt x="557" y="517"/>
                    <a:pt x="259" y="855"/>
                  </a:cubicBezTo>
                  <a:cubicBezTo>
                    <a:pt x="180" y="1034"/>
                    <a:pt x="1" y="1154"/>
                    <a:pt x="60" y="1412"/>
                  </a:cubicBezTo>
                  <a:cubicBezTo>
                    <a:pt x="110" y="1417"/>
                    <a:pt x="157" y="1420"/>
                    <a:pt x="203" y="1420"/>
                  </a:cubicBezTo>
                  <a:cubicBezTo>
                    <a:pt x="341" y="1420"/>
                    <a:pt x="468" y="1397"/>
                    <a:pt x="617" y="1353"/>
                  </a:cubicBezTo>
                  <a:cubicBezTo>
                    <a:pt x="651" y="1343"/>
                    <a:pt x="686" y="1338"/>
                    <a:pt x="720" y="1338"/>
                  </a:cubicBezTo>
                  <a:cubicBezTo>
                    <a:pt x="828" y="1338"/>
                    <a:pt x="930" y="1386"/>
                    <a:pt x="975" y="1492"/>
                  </a:cubicBezTo>
                  <a:cubicBezTo>
                    <a:pt x="995" y="1552"/>
                    <a:pt x="876" y="1711"/>
                    <a:pt x="796" y="1810"/>
                  </a:cubicBezTo>
                  <a:cubicBezTo>
                    <a:pt x="995" y="2029"/>
                    <a:pt x="1294" y="1949"/>
                    <a:pt x="1552" y="2029"/>
                  </a:cubicBezTo>
                  <a:cubicBezTo>
                    <a:pt x="1294" y="2069"/>
                    <a:pt x="975" y="2049"/>
                    <a:pt x="955" y="2447"/>
                  </a:cubicBezTo>
                  <a:cubicBezTo>
                    <a:pt x="975" y="2705"/>
                    <a:pt x="876" y="3004"/>
                    <a:pt x="1154" y="3163"/>
                  </a:cubicBezTo>
                  <a:cubicBezTo>
                    <a:pt x="1180" y="3201"/>
                    <a:pt x="1214" y="3223"/>
                    <a:pt x="1251" y="3223"/>
                  </a:cubicBezTo>
                  <a:cubicBezTo>
                    <a:pt x="1271" y="3223"/>
                    <a:pt x="1292" y="3217"/>
                    <a:pt x="1313" y="3203"/>
                  </a:cubicBezTo>
                  <a:cubicBezTo>
                    <a:pt x="1413" y="3063"/>
                    <a:pt x="1552" y="3063"/>
                    <a:pt x="1691" y="3063"/>
                  </a:cubicBezTo>
                  <a:cubicBezTo>
                    <a:pt x="1791" y="3063"/>
                    <a:pt x="1890" y="3063"/>
                    <a:pt x="1970" y="2984"/>
                  </a:cubicBezTo>
                  <a:cubicBezTo>
                    <a:pt x="2487" y="2586"/>
                    <a:pt x="3203" y="2586"/>
                    <a:pt x="3701" y="2129"/>
                  </a:cubicBezTo>
                  <a:cubicBezTo>
                    <a:pt x="3880" y="2009"/>
                    <a:pt x="4039" y="1890"/>
                    <a:pt x="4198" y="1751"/>
                  </a:cubicBezTo>
                  <a:cubicBezTo>
                    <a:pt x="4297" y="1333"/>
                    <a:pt x="4138" y="1134"/>
                    <a:pt x="3701" y="1094"/>
                  </a:cubicBezTo>
                  <a:cubicBezTo>
                    <a:pt x="3615" y="1082"/>
                    <a:pt x="3527" y="1079"/>
                    <a:pt x="3438" y="1079"/>
                  </a:cubicBezTo>
                  <a:cubicBezTo>
                    <a:pt x="3321" y="1079"/>
                    <a:pt x="3203" y="1085"/>
                    <a:pt x="3084" y="1085"/>
                  </a:cubicBezTo>
                  <a:cubicBezTo>
                    <a:pt x="2830" y="1085"/>
                    <a:pt x="2577" y="1059"/>
                    <a:pt x="2348" y="895"/>
                  </a:cubicBezTo>
                  <a:cubicBezTo>
                    <a:pt x="2221" y="854"/>
                    <a:pt x="2093" y="841"/>
                    <a:pt x="1965" y="841"/>
                  </a:cubicBezTo>
                  <a:cubicBezTo>
                    <a:pt x="1720" y="841"/>
                    <a:pt x="1472" y="890"/>
                    <a:pt x="1213" y="890"/>
                  </a:cubicBezTo>
                  <a:cubicBezTo>
                    <a:pt x="1078" y="890"/>
                    <a:pt x="939" y="876"/>
                    <a:pt x="796" y="835"/>
                  </a:cubicBezTo>
                  <a:cubicBezTo>
                    <a:pt x="1035" y="497"/>
                    <a:pt x="1671" y="597"/>
                    <a:pt x="1453" y="20"/>
                  </a:cubicBezTo>
                  <a:cubicBezTo>
                    <a:pt x="1393" y="20"/>
                    <a:pt x="1353" y="0"/>
                    <a:pt x="129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195050" y="1944975"/>
              <a:ext cx="21900" cy="13375"/>
            </a:xfrm>
            <a:custGeom>
              <a:avLst/>
              <a:gdLst/>
              <a:ahLst/>
              <a:cxnLst/>
              <a:rect l="l" t="t" r="r" b="b"/>
              <a:pathLst>
                <a:path w="876" h="535" extrusionOk="0">
                  <a:moveTo>
                    <a:pt x="384" y="0"/>
                  </a:moveTo>
                  <a:cubicBezTo>
                    <a:pt x="303" y="0"/>
                    <a:pt x="222" y="25"/>
                    <a:pt x="180" y="77"/>
                  </a:cubicBezTo>
                  <a:cubicBezTo>
                    <a:pt x="1" y="336"/>
                    <a:pt x="379" y="356"/>
                    <a:pt x="399" y="535"/>
                  </a:cubicBezTo>
                  <a:cubicBezTo>
                    <a:pt x="757" y="475"/>
                    <a:pt x="876" y="336"/>
                    <a:pt x="578" y="58"/>
                  </a:cubicBezTo>
                  <a:cubicBezTo>
                    <a:pt x="531" y="20"/>
                    <a:pt x="457" y="0"/>
                    <a:pt x="3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208975" y="1919550"/>
              <a:ext cx="5000" cy="6975"/>
            </a:xfrm>
            <a:custGeom>
              <a:avLst/>
              <a:gdLst/>
              <a:ahLst/>
              <a:cxnLst/>
              <a:rect l="l" t="t" r="r" b="b"/>
              <a:pathLst>
                <a:path w="200" h="279" extrusionOk="0">
                  <a:moveTo>
                    <a:pt x="200" y="0"/>
                  </a:moveTo>
                  <a:lnTo>
                    <a:pt x="200" y="0"/>
                  </a:lnTo>
                  <a:cubicBezTo>
                    <a:pt x="1" y="80"/>
                    <a:pt x="1" y="179"/>
                    <a:pt x="160" y="279"/>
                  </a:cubicBezTo>
                  <a:cubicBezTo>
                    <a:pt x="160" y="179"/>
                    <a:pt x="160" y="10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109525" y="1973900"/>
              <a:ext cx="12950" cy="6350"/>
            </a:xfrm>
            <a:custGeom>
              <a:avLst/>
              <a:gdLst/>
              <a:ahLst/>
              <a:cxnLst/>
              <a:rect l="l" t="t" r="r" b="b"/>
              <a:pathLst>
                <a:path w="518" h="254" extrusionOk="0">
                  <a:moveTo>
                    <a:pt x="212" y="1"/>
                  </a:moveTo>
                  <a:cubicBezTo>
                    <a:pt x="147" y="1"/>
                    <a:pt x="90" y="32"/>
                    <a:pt x="40" y="94"/>
                  </a:cubicBezTo>
                  <a:cubicBezTo>
                    <a:pt x="20" y="154"/>
                    <a:pt x="20" y="194"/>
                    <a:pt x="0" y="253"/>
                  </a:cubicBezTo>
                  <a:lnTo>
                    <a:pt x="517" y="253"/>
                  </a:lnTo>
                  <a:lnTo>
                    <a:pt x="517" y="94"/>
                  </a:lnTo>
                  <a:cubicBezTo>
                    <a:pt x="458" y="74"/>
                    <a:pt x="398" y="74"/>
                    <a:pt x="338" y="34"/>
                  </a:cubicBezTo>
                  <a:cubicBezTo>
                    <a:pt x="294" y="12"/>
                    <a:pt x="252" y="1"/>
                    <a:pt x="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130900" y="1967225"/>
              <a:ext cx="10975" cy="5250"/>
            </a:xfrm>
            <a:custGeom>
              <a:avLst/>
              <a:gdLst/>
              <a:ahLst/>
              <a:cxnLst/>
              <a:rect l="l" t="t" r="r" b="b"/>
              <a:pathLst>
                <a:path w="439" h="210" extrusionOk="0">
                  <a:moveTo>
                    <a:pt x="255" y="1"/>
                  </a:moveTo>
                  <a:cubicBezTo>
                    <a:pt x="160" y="1"/>
                    <a:pt x="67" y="36"/>
                    <a:pt x="1" y="142"/>
                  </a:cubicBezTo>
                  <a:cubicBezTo>
                    <a:pt x="1" y="162"/>
                    <a:pt x="40" y="182"/>
                    <a:pt x="80" y="182"/>
                  </a:cubicBezTo>
                  <a:cubicBezTo>
                    <a:pt x="89" y="200"/>
                    <a:pt x="106" y="210"/>
                    <a:pt x="126" y="210"/>
                  </a:cubicBezTo>
                  <a:cubicBezTo>
                    <a:pt x="150" y="210"/>
                    <a:pt x="178" y="195"/>
                    <a:pt x="199" y="162"/>
                  </a:cubicBezTo>
                  <a:cubicBezTo>
                    <a:pt x="239" y="142"/>
                    <a:pt x="279" y="142"/>
                    <a:pt x="339" y="142"/>
                  </a:cubicBezTo>
                  <a:cubicBezTo>
                    <a:pt x="398" y="142"/>
                    <a:pt x="438" y="83"/>
                    <a:pt x="398" y="23"/>
                  </a:cubicBezTo>
                  <a:cubicBezTo>
                    <a:pt x="352" y="10"/>
                    <a:pt x="303" y="1"/>
                    <a:pt x="2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125925" y="1970775"/>
              <a:ext cx="9475" cy="4650"/>
            </a:xfrm>
            <a:custGeom>
              <a:avLst/>
              <a:gdLst/>
              <a:ahLst/>
              <a:cxnLst/>
              <a:rect l="l" t="t" r="r" b="b"/>
              <a:pathLst>
                <a:path w="379" h="186" extrusionOk="0">
                  <a:moveTo>
                    <a:pt x="200" y="0"/>
                  </a:moveTo>
                  <a:cubicBezTo>
                    <a:pt x="171" y="14"/>
                    <a:pt x="133" y="28"/>
                    <a:pt x="99" y="28"/>
                  </a:cubicBezTo>
                  <a:cubicBezTo>
                    <a:pt x="85" y="28"/>
                    <a:pt x="72" y="26"/>
                    <a:pt x="60" y="20"/>
                  </a:cubicBezTo>
                  <a:cubicBezTo>
                    <a:pt x="40" y="80"/>
                    <a:pt x="40" y="120"/>
                    <a:pt x="1" y="179"/>
                  </a:cubicBezTo>
                  <a:cubicBezTo>
                    <a:pt x="32" y="183"/>
                    <a:pt x="63" y="186"/>
                    <a:pt x="91" y="186"/>
                  </a:cubicBezTo>
                  <a:cubicBezTo>
                    <a:pt x="207" y="186"/>
                    <a:pt x="299" y="147"/>
                    <a:pt x="379" y="20"/>
                  </a:cubicBezTo>
                  <a:cubicBezTo>
                    <a:pt x="339" y="20"/>
                    <a:pt x="25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139350" y="1966300"/>
              <a:ext cx="8975" cy="4650"/>
            </a:xfrm>
            <a:custGeom>
              <a:avLst/>
              <a:gdLst/>
              <a:ahLst/>
              <a:cxnLst/>
              <a:rect l="l" t="t" r="r" b="b"/>
              <a:pathLst>
                <a:path w="359" h="186" extrusionOk="0">
                  <a:moveTo>
                    <a:pt x="359" y="0"/>
                  </a:moveTo>
                  <a:lnTo>
                    <a:pt x="359" y="0"/>
                  </a:lnTo>
                  <a:cubicBezTo>
                    <a:pt x="259" y="20"/>
                    <a:pt x="160" y="20"/>
                    <a:pt x="60" y="60"/>
                  </a:cubicBezTo>
                  <a:cubicBezTo>
                    <a:pt x="40" y="100"/>
                    <a:pt x="21" y="120"/>
                    <a:pt x="1" y="179"/>
                  </a:cubicBezTo>
                  <a:cubicBezTo>
                    <a:pt x="28" y="183"/>
                    <a:pt x="55" y="185"/>
                    <a:pt x="83" y="185"/>
                  </a:cubicBezTo>
                  <a:cubicBezTo>
                    <a:pt x="198" y="185"/>
                    <a:pt x="311" y="145"/>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1675750" y="920925"/>
              <a:ext cx="31850" cy="105150"/>
            </a:xfrm>
            <a:custGeom>
              <a:avLst/>
              <a:gdLst/>
              <a:ahLst/>
              <a:cxnLst/>
              <a:rect l="l" t="t" r="r" b="b"/>
              <a:pathLst>
                <a:path w="1274" h="4206" extrusionOk="0">
                  <a:moveTo>
                    <a:pt x="896" y="1"/>
                  </a:moveTo>
                  <a:cubicBezTo>
                    <a:pt x="677" y="856"/>
                    <a:pt x="458" y="1731"/>
                    <a:pt x="219" y="2567"/>
                  </a:cubicBezTo>
                  <a:cubicBezTo>
                    <a:pt x="0" y="2965"/>
                    <a:pt x="80" y="3402"/>
                    <a:pt x="199" y="3800"/>
                  </a:cubicBezTo>
                  <a:cubicBezTo>
                    <a:pt x="259" y="3920"/>
                    <a:pt x="319" y="4019"/>
                    <a:pt x="378" y="4138"/>
                  </a:cubicBezTo>
                  <a:cubicBezTo>
                    <a:pt x="378" y="4138"/>
                    <a:pt x="378" y="4178"/>
                    <a:pt x="418" y="4198"/>
                  </a:cubicBezTo>
                  <a:cubicBezTo>
                    <a:pt x="433" y="4203"/>
                    <a:pt x="446" y="4206"/>
                    <a:pt x="456" y="4206"/>
                  </a:cubicBezTo>
                  <a:cubicBezTo>
                    <a:pt x="489" y="4206"/>
                    <a:pt x="508" y="4183"/>
                    <a:pt x="538" y="4138"/>
                  </a:cubicBezTo>
                  <a:cubicBezTo>
                    <a:pt x="299" y="3522"/>
                    <a:pt x="478" y="2925"/>
                    <a:pt x="677" y="2328"/>
                  </a:cubicBezTo>
                  <a:cubicBezTo>
                    <a:pt x="896" y="1652"/>
                    <a:pt x="1015" y="956"/>
                    <a:pt x="1194" y="259"/>
                  </a:cubicBezTo>
                  <a:cubicBezTo>
                    <a:pt x="1274" y="1"/>
                    <a:pt x="1075" y="1"/>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1631500" y="1027100"/>
              <a:ext cx="67650" cy="17450"/>
            </a:xfrm>
            <a:custGeom>
              <a:avLst/>
              <a:gdLst/>
              <a:ahLst/>
              <a:cxnLst/>
              <a:rect l="l" t="t" r="r" b="b"/>
              <a:pathLst>
                <a:path w="2706" h="698" extrusionOk="0">
                  <a:moveTo>
                    <a:pt x="276" y="1"/>
                  </a:moveTo>
                  <a:cubicBezTo>
                    <a:pt x="205" y="1"/>
                    <a:pt x="143" y="40"/>
                    <a:pt x="100" y="170"/>
                  </a:cubicBezTo>
                  <a:cubicBezTo>
                    <a:pt x="0" y="448"/>
                    <a:pt x="219" y="528"/>
                    <a:pt x="438" y="568"/>
                  </a:cubicBezTo>
                  <a:cubicBezTo>
                    <a:pt x="537" y="588"/>
                    <a:pt x="657" y="588"/>
                    <a:pt x="756" y="627"/>
                  </a:cubicBezTo>
                  <a:cubicBezTo>
                    <a:pt x="961" y="683"/>
                    <a:pt x="1165" y="697"/>
                    <a:pt x="1372" y="697"/>
                  </a:cubicBezTo>
                  <a:cubicBezTo>
                    <a:pt x="1606" y="697"/>
                    <a:pt x="1843" y="679"/>
                    <a:pt x="2087" y="679"/>
                  </a:cubicBezTo>
                  <a:cubicBezTo>
                    <a:pt x="2173" y="679"/>
                    <a:pt x="2260" y="681"/>
                    <a:pt x="2347" y="687"/>
                  </a:cubicBezTo>
                  <a:cubicBezTo>
                    <a:pt x="2705" y="448"/>
                    <a:pt x="2447" y="349"/>
                    <a:pt x="2248" y="249"/>
                  </a:cubicBezTo>
                  <a:cubicBezTo>
                    <a:pt x="2188" y="249"/>
                    <a:pt x="2148" y="230"/>
                    <a:pt x="2089" y="230"/>
                  </a:cubicBezTo>
                  <a:cubicBezTo>
                    <a:pt x="1930" y="230"/>
                    <a:pt x="1772" y="233"/>
                    <a:pt x="1616" y="233"/>
                  </a:cubicBezTo>
                  <a:cubicBezTo>
                    <a:pt x="1266" y="233"/>
                    <a:pt x="921" y="214"/>
                    <a:pt x="577" y="90"/>
                  </a:cubicBezTo>
                  <a:cubicBezTo>
                    <a:pt x="476" y="68"/>
                    <a:pt x="368" y="1"/>
                    <a:pt x="27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1650375" y="1038625"/>
              <a:ext cx="60700" cy="19100"/>
            </a:xfrm>
            <a:custGeom>
              <a:avLst/>
              <a:gdLst/>
              <a:ahLst/>
              <a:cxnLst/>
              <a:rect l="l" t="t" r="r" b="b"/>
              <a:pathLst>
                <a:path w="2428" h="764" extrusionOk="0">
                  <a:moveTo>
                    <a:pt x="2068" y="1"/>
                  </a:moveTo>
                  <a:cubicBezTo>
                    <a:pt x="2035" y="1"/>
                    <a:pt x="2002" y="3"/>
                    <a:pt x="1970" y="7"/>
                  </a:cubicBezTo>
                  <a:cubicBezTo>
                    <a:pt x="1891" y="27"/>
                    <a:pt x="1811" y="87"/>
                    <a:pt x="1732" y="127"/>
                  </a:cubicBezTo>
                  <a:cubicBezTo>
                    <a:pt x="1175" y="127"/>
                    <a:pt x="578" y="166"/>
                    <a:pt x="1" y="166"/>
                  </a:cubicBezTo>
                  <a:cubicBezTo>
                    <a:pt x="209" y="305"/>
                    <a:pt x="433" y="336"/>
                    <a:pt x="664" y="336"/>
                  </a:cubicBezTo>
                  <a:cubicBezTo>
                    <a:pt x="852" y="336"/>
                    <a:pt x="1045" y="316"/>
                    <a:pt x="1240" y="316"/>
                  </a:cubicBezTo>
                  <a:cubicBezTo>
                    <a:pt x="1423" y="316"/>
                    <a:pt x="1608" y="334"/>
                    <a:pt x="1791" y="405"/>
                  </a:cubicBezTo>
                  <a:cubicBezTo>
                    <a:pt x="1634" y="468"/>
                    <a:pt x="1476" y="481"/>
                    <a:pt x="1318" y="481"/>
                  </a:cubicBezTo>
                  <a:cubicBezTo>
                    <a:pt x="1202" y="481"/>
                    <a:pt x="1087" y="474"/>
                    <a:pt x="974" y="474"/>
                  </a:cubicBezTo>
                  <a:cubicBezTo>
                    <a:pt x="752" y="474"/>
                    <a:pt x="538" y="501"/>
                    <a:pt x="339" y="664"/>
                  </a:cubicBezTo>
                  <a:cubicBezTo>
                    <a:pt x="418" y="742"/>
                    <a:pt x="515" y="751"/>
                    <a:pt x="610" y="751"/>
                  </a:cubicBezTo>
                  <a:cubicBezTo>
                    <a:pt x="638" y="751"/>
                    <a:pt x="666" y="750"/>
                    <a:pt x="693" y="750"/>
                  </a:cubicBezTo>
                  <a:cubicBezTo>
                    <a:pt x="737" y="750"/>
                    <a:pt x="779" y="752"/>
                    <a:pt x="817" y="763"/>
                  </a:cubicBezTo>
                  <a:cubicBezTo>
                    <a:pt x="896" y="763"/>
                    <a:pt x="976" y="723"/>
                    <a:pt x="1035" y="684"/>
                  </a:cubicBezTo>
                  <a:cubicBezTo>
                    <a:pt x="1153" y="643"/>
                    <a:pt x="1273" y="631"/>
                    <a:pt x="1394" y="631"/>
                  </a:cubicBezTo>
                  <a:cubicBezTo>
                    <a:pt x="1567" y="631"/>
                    <a:pt x="1741" y="655"/>
                    <a:pt x="1913" y="655"/>
                  </a:cubicBezTo>
                  <a:cubicBezTo>
                    <a:pt x="2090" y="655"/>
                    <a:pt x="2263" y="629"/>
                    <a:pt x="2428" y="525"/>
                  </a:cubicBezTo>
                  <a:lnTo>
                    <a:pt x="2428" y="166"/>
                  </a:lnTo>
                  <a:cubicBezTo>
                    <a:pt x="2332" y="39"/>
                    <a:pt x="2199" y="1"/>
                    <a:pt x="20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1640950" y="894525"/>
              <a:ext cx="66650" cy="4550"/>
            </a:xfrm>
            <a:custGeom>
              <a:avLst/>
              <a:gdLst/>
              <a:ahLst/>
              <a:cxnLst/>
              <a:rect l="l" t="t" r="r" b="b"/>
              <a:pathLst>
                <a:path w="2666" h="182" extrusionOk="0">
                  <a:moveTo>
                    <a:pt x="1102" y="0"/>
                  </a:moveTo>
                  <a:cubicBezTo>
                    <a:pt x="729" y="0"/>
                    <a:pt x="361" y="33"/>
                    <a:pt x="0" y="162"/>
                  </a:cubicBezTo>
                  <a:cubicBezTo>
                    <a:pt x="656" y="162"/>
                    <a:pt x="1293" y="181"/>
                    <a:pt x="1930" y="181"/>
                  </a:cubicBezTo>
                  <a:cubicBezTo>
                    <a:pt x="2168" y="181"/>
                    <a:pt x="2407" y="162"/>
                    <a:pt x="2666" y="162"/>
                  </a:cubicBezTo>
                  <a:cubicBezTo>
                    <a:pt x="2666" y="102"/>
                    <a:pt x="2646" y="62"/>
                    <a:pt x="2586" y="22"/>
                  </a:cubicBezTo>
                  <a:cubicBezTo>
                    <a:pt x="2470" y="30"/>
                    <a:pt x="2355" y="33"/>
                    <a:pt x="2239" y="33"/>
                  </a:cubicBezTo>
                  <a:cubicBezTo>
                    <a:pt x="1858" y="33"/>
                    <a:pt x="1478" y="0"/>
                    <a:pt x="11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1611100" y="1052850"/>
              <a:ext cx="62200" cy="6575"/>
            </a:xfrm>
            <a:custGeom>
              <a:avLst/>
              <a:gdLst/>
              <a:ahLst/>
              <a:cxnLst/>
              <a:rect l="l" t="t" r="r" b="b"/>
              <a:pathLst>
                <a:path w="2488" h="263" extrusionOk="0">
                  <a:moveTo>
                    <a:pt x="1482" y="0"/>
                  </a:moveTo>
                  <a:cubicBezTo>
                    <a:pt x="1393" y="0"/>
                    <a:pt x="1303" y="25"/>
                    <a:pt x="1214" y="95"/>
                  </a:cubicBezTo>
                  <a:cubicBezTo>
                    <a:pt x="1099" y="129"/>
                    <a:pt x="983" y="140"/>
                    <a:pt x="865" y="140"/>
                  </a:cubicBezTo>
                  <a:cubicBezTo>
                    <a:pt x="645" y="140"/>
                    <a:pt x="422" y="101"/>
                    <a:pt x="203" y="101"/>
                  </a:cubicBezTo>
                  <a:cubicBezTo>
                    <a:pt x="135" y="101"/>
                    <a:pt x="68" y="105"/>
                    <a:pt x="0" y="115"/>
                  </a:cubicBezTo>
                  <a:cubicBezTo>
                    <a:pt x="125" y="239"/>
                    <a:pt x="257" y="262"/>
                    <a:pt x="397" y="262"/>
                  </a:cubicBezTo>
                  <a:cubicBezTo>
                    <a:pt x="481" y="262"/>
                    <a:pt x="567" y="254"/>
                    <a:pt x="657" y="254"/>
                  </a:cubicBezTo>
                  <a:cubicBezTo>
                    <a:pt x="856" y="261"/>
                    <a:pt x="1055" y="263"/>
                    <a:pt x="1254" y="263"/>
                  </a:cubicBezTo>
                  <a:cubicBezTo>
                    <a:pt x="1652" y="263"/>
                    <a:pt x="2049" y="254"/>
                    <a:pt x="2447" y="254"/>
                  </a:cubicBezTo>
                  <a:cubicBezTo>
                    <a:pt x="2487" y="214"/>
                    <a:pt x="2487" y="154"/>
                    <a:pt x="2447" y="115"/>
                  </a:cubicBezTo>
                  <a:cubicBezTo>
                    <a:pt x="2268" y="115"/>
                    <a:pt x="2089" y="95"/>
                    <a:pt x="1910" y="95"/>
                  </a:cubicBezTo>
                  <a:cubicBezTo>
                    <a:pt x="1870" y="95"/>
                    <a:pt x="1791" y="95"/>
                    <a:pt x="1751" y="55"/>
                  </a:cubicBezTo>
                  <a:cubicBezTo>
                    <a:pt x="1661" y="25"/>
                    <a:pt x="1572" y="0"/>
                    <a:pt x="148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1574300" y="911975"/>
              <a:ext cx="9975" cy="43800"/>
            </a:xfrm>
            <a:custGeom>
              <a:avLst/>
              <a:gdLst/>
              <a:ahLst/>
              <a:cxnLst/>
              <a:rect l="l" t="t" r="r" b="b"/>
              <a:pathLst>
                <a:path w="399" h="1752" extrusionOk="0">
                  <a:moveTo>
                    <a:pt x="279" y="1"/>
                  </a:moveTo>
                  <a:cubicBezTo>
                    <a:pt x="199" y="60"/>
                    <a:pt x="160" y="120"/>
                    <a:pt x="80" y="200"/>
                  </a:cubicBezTo>
                  <a:cubicBezTo>
                    <a:pt x="80" y="578"/>
                    <a:pt x="80" y="975"/>
                    <a:pt x="60" y="1373"/>
                  </a:cubicBezTo>
                  <a:cubicBezTo>
                    <a:pt x="80" y="1453"/>
                    <a:pt x="80" y="1493"/>
                    <a:pt x="80" y="1572"/>
                  </a:cubicBezTo>
                  <a:cubicBezTo>
                    <a:pt x="0" y="1612"/>
                    <a:pt x="0" y="1692"/>
                    <a:pt x="80" y="1751"/>
                  </a:cubicBezTo>
                  <a:lnTo>
                    <a:pt x="259" y="1751"/>
                  </a:lnTo>
                  <a:cubicBezTo>
                    <a:pt x="299" y="1711"/>
                    <a:pt x="299" y="1672"/>
                    <a:pt x="279" y="1612"/>
                  </a:cubicBezTo>
                  <a:cubicBezTo>
                    <a:pt x="378" y="1095"/>
                    <a:pt x="398" y="558"/>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1581250" y="911975"/>
              <a:ext cx="7500" cy="40300"/>
            </a:xfrm>
            <a:custGeom>
              <a:avLst/>
              <a:gdLst/>
              <a:ahLst/>
              <a:cxnLst/>
              <a:rect l="l" t="t" r="r" b="b"/>
              <a:pathLst>
                <a:path w="300" h="1612" extrusionOk="0">
                  <a:moveTo>
                    <a:pt x="1" y="1"/>
                  </a:moveTo>
                  <a:lnTo>
                    <a:pt x="1" y="1612"/>
                  </a:lnTo>
                  <a:cubicBezTo>
                    <a:pt x="100" y="1075"/>
                    <a:pt x="299" y="51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1683700" y="1024375"/>
              <a:ext cx="23400" cy="12550"/>
            </a:xfrm>
            <a:custGeom>
              <a:avLst/>
              <a:gdLst/>
              <a:ahLst/>
              <a:cxnLst/>
              <a:rect l="l" t="t" r="r" b="b"/>
              <a:pathLst>
                <a:path w="936" h="502" extrusionOk="0">
                  <a:moveTo>
                    <a:pt x="60" y="0"/>
                  </a:moveTo>
                  <a:cubicBezTo>
                    <a:pt x="41" y="100"/>
                    <a:pt x="41" y="239"/>
                    <a:pt x="1" y="299"/>
                  </a:cubicBezTo>
                  <a:lnTo>
                    <a:pt x="80" y="378"/>
                  </a:lnTo>
                  <a:cubicBezTo>
                    <a:pt x="248" y="390"/>
                    <a:pt x="442" y="502"/>
                    <a:pt x="610" y="502"/>
                  </a:cubicBezTo>
                  <a:cubicBezTo>
                    <a:pt x="741" y="502"/>
                    <a:pt x="857" y="434"/>
                    <a:pt x="936" y="199"/>
                  </a:cubicBezTo>
                  <a:cubicBezTo>
                    <a:pt x="879" y="185"/>
                    <a:pt x="819" y="182"/>
                    <a:pt x="758" y="182"/>
                  </a:cubicBezTo>
                  <a:cubicBezTo>
                    <a:pt x="714" y="182"/>
                    <a:pt x="670" y="184"/>
                    <a:pt x="626" y="184"/>
                  </a:cubicBezTo>
                  <a:cubicBezTo>
                    <a:pt x="473" y="184"/>
                    <a:pt x="326" y="165"/>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1641425" y="1050800"/>
              <a:ext cx="13450" cy="4925"/>
            </a:xfrm>
            <a:custGeom>
              <a:avLst/>
              <a:gdLst/>
              <a:ahLst/>
              <a:cxnLst/>
              <a:rect l="l" t="t" r="r" b="b"/>
              <a:pathLst>
                <a:path w="538" h="197" extrusionOk="0">
                  <a:moveTo>
                    <a:pt x="275" y="0"/>
                  </a:moveTo>
                  <a:cubicBezTo>
                    <a:pt x="184" y="0"/>
                    <a:pt x="92" y="65"/>
                    <a:pt x="1" y="197"/>
                  </a:cubicBezTo>
                  <a:cubicBezTo>
                    <a:pt x="180" y="177"/>
                    <a:pt x="359" y="177"/>
                    <a:pt x="538" y="177"/>
                  </a:cubicBezTo>
                  <a:cubicBezTo>
                    <a:pt x="450" y="60"/>
                    <a:pt x="363"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1633475" y="889600"/>
              <a:ext cx="4000" cy="5000"/>
            </a:xfrm>
            <a:custGeom>
              <a:avLst/>
              <a:gdLst/>
              <a:ahLst/>
              <a:cxnLst/>
              <a:rect l="l" t="t" r="r" b="b"/>
              <a:pathLst>
                <a:path w="160" h="200" extrusionOk="0">
                  <a:moveTo>
                    <a:pt x="160" y="0"/>
                  </a:moveTo>
                  <a:lnTo>
                    <a:pt x="160" y="0"/>
                  </a:lnTo>
                  <a:cubicBezTo>
                    <a:pt x="60" y="60"/>
                    <a:pt x="1" y="100"/>
                    <a:pt x="1" y="199"/>
                  </a:cubicBezTo>
                  <a:cubicBezTo>
                    <a:pt x="60" y="120"/>
                    <a:pt x="10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1568325" y="950775"/>
              <a:ext cx="10475" cy="30350"/>
            </a:xfrm>
            <a:custGeom>
              <a:avLst/>
              <a:gdLst/>
              <a:ahLst/>
              <a:cxnLst/>
              <a:rect l="l" t="t" r="r" b="b"/>
              <a:pathLst>
                <a:path w="419" h="1214" extrusionOk="0">
                  <a:moveTo>
                    <a:pt x="319" y="0"/>
                  </a:moveTo>
                  <a:cubicBezTo>
                    <a:pt x="1" y="358"/>
                    <a:pt x="219" y="816"/>
                    <a:pt x="140" y="1214"/>
                  </a:cubicBezTo>
                  <a:cubicBezTo>
                    <a:pt x="418" y="915"/>
                    <a:pt x="279" y="517"/>
                    <a:pt x="319" y="159"/>
                  </a:cubicBezTo>
                  <a:lnTo>
                    <a:pt x="3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1395750" y="1352200"/>
              <a:ext cx="28875" cy="12975"/>
            </a:xfrm>
            <a:custGeom>
              <a:avLst/>
              <a:gdLst/>
              <a:ahLst/>
              <a:cxnLst/>
              <a:rect l="l" t="t" r="r" b="b"/>
              <a:pathLst>
                <a:path w="1155" h="519" extrusionOk="0">
                  <a:moveTo>
                    <a:pt x="826" y="1"/>
                  </a:moveTo>
                  <a:cubicBezTo>
                    <a:pt x="590" y="1"/>
                    <a:pt x="350" y="115"/>
                    <a:pt x="120" y="156"/>
                  </a:cubicBezTo>
                  <a:cubicBezTo>
                    <a:pt x="1" y="176"/>
                    <a:pt x="80" y="315"/>
                    <a:pt x="140" y="414"/>
                  </a:cubicBezTo>
                  <a:cubicBezTo>
                    <a:pt x="240" y="434"/>
                    <a:pt x="359" y="434"/>
                    <a:pt x="458" y="474"/>
                  </a:cubicBezTo>
                  <a:cubicBezTo>
                    <a:pt x="518" y="504"/>
                    <a:pt x="573" y="519"/>
                    <a:pt x="628" y="519"/>
                  </a:cubicBezTo>
                  <a:cubicBezTo>
                    <a:pt x="682" y="519"/>
                    <a:pt x="737" y="504"/>
                    <a:pt x="797" y="474"/>
                  </a:cubicBezTo>
                  <a:lnTo>
                    <a:pt x="797" y="434"/>
                  </a:lnTo>
                  <a:cubicBezTo>
                    <a:pt x="916" y="355"/>
                    <a:pt x="1075" y="414"/>
                    <a:pt x="1155" y="275"/>
                  </a:cubicBezTo>
                  <a:lnTo>
                    <a:pt x="1155" y="96"/>
                  </a:lnTo>
                  <a:cubicBezTo>
                    <a:pt x="1047" y="26"/>
                    <a:pt x="936" y="1"/>
                    <a:pt x="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1463900" y="1375000"/>
              <a:ext cx="43275" cy="5975"/>
            </a:xfrm>
            <a:custGeom>
              <a:avLst/>
              <a:gdLst/>
              <a:ahLst/>
              <a:cxnLst/>
              <a:rect l="l" t="t" r="r" b="b"/>
              <a:pathLst>
                <a:path w="1731" h="239" extrusionOk="0">
                  <a:moveTo>
                    <a:pt x="409" y="1"/>
                  </a:moveTo>
                  <a:cubicBezTo>
                    <a:pt x="249" y="1"/>
                    <a:pt x="107" y="13"/>
                    <a:pt x="0" y="40"/>
                  </a:cubicBezTo>
                  <a:cubicBezTo>
                    <a:pt x="120" y="79"/>
                    <a:pt x="279" y="59"/>
                    <a:pt x="378" y="179"/>
                  </a:cubicBezTo>
                  <a:cubicBezTo>
                    <a:pt x="816" y="199"/>
                    <a:pt x="1273" y="238"/>
                    <a:pt x="1731" y="238"/>
                  </a:cubicBezTo>
                  <a:cubicBezTo>
                    <a:pt x="1410" y="93"/>
                    <a:pt x="845" y="1"/>
                    <a:pt x="4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1340550" y="1367300"/>
              <a:ext cx="36325" cy="5600"/>
            </a:xfrm>
            <a:custGeom>
              <a:avLst/>
              <a:gdLst/>
              <a:ahLst/>
              <a:cxnLst/>
              <a:rect l="l" t="t" r="r" b="b"/>
              <a:pathLst>
                <a:path w="1453" h="224" extrusionOk="0">
                  <a:moveTo>
                    <a:pt x="817" y="1"/>
                  </a:moveTo>
                  <a:cubicBezTo>
                    <a:pt x="632" y="1"/>
                    <a:pt x="447" y="27"/>
                    <a:pt x="266" y="27"/>
                  </a:cubicBezTo>
                  <a:cubicBezTo>
                    <a:pt x="190" y="27"/>
                    <a:pt x="115" y="22"/>
                    <a:pt x="41" y="9"/>
                  </a:cubicBezTo>
                  <a:lnTo>
                    <a:pt x="41" y="9"/>
                  </a:lnTo>
                  <a:cubicBezTo>
                    <a:pt x="1" y="89"/>
                    <a:pt x="1" y="149"/>
                    <a:pt x="80" y="169"/>
                  </a:cubicBezTo>
                  <a:cubicBezTo>
                    <a:pt x="405" y="182"/>
                    <a:pt x="711" y="223"/>
                    <a:pt x="1017" y="223"/>
                  </a:cubicBezTo>
                  <a:cubicBezTo>
                    <a:pt x="1162" y="223"/>
                    <a:pt x="1306" y="214"/>
                    <a:pt x="1453" y="188"/>
                  </a:cubicBezTo>
                  <a:cubicBezTo>
                    <a:pt x="1247" y="36"/>
                    <a:pt x="1032" y="1"/>
                    <a:pt x="8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1429075" y="1363275"/>
              <a:ext cx="30875" cy="4725"/>
            </a:xfrm>
            <a:custGeom>
              <a:avLst/>
              <a:gdLst/>
              <a:ahLst/>
              <a:cxnLst/>
              <a:rect l="l" t="t" r="r" b="b"/>
              <a:pathLst>
                <a:path w="1235" h="189" extrusionOk="0">
                  <a:moveTo>
                    <a:pt x="569" y="1"/>
                  </a:moveTo>
                  <a:cubicBezTo>
                    <a:pt x="381" y="1"/>
                    <a:pt x="191" y="22"/>
                    <a:pt x="1" y="31"/>
                  </a:cubicBezTo>
                  <a:cubicBezTo>
                    <a:pt x="179" y="156"/>
                    <a:pt x="362" y="189"/>
                    <a:pt x="547" y="189"/>
                  </a:cubicBezTo>
                  <a:cubicBezTo>
                    <a:pt x="751" y="189"/>
                    <a:pt x="958" y="149"/>
                    <a:pt x="1165" y="149"/>
                  </a:cubicBezTo>
                  <a:cubicBezTo>
                    <a:pt x="1188" y="149"/>
                    <a:pt x="1211" y="149"/>
                    <a:pt x="1234" y="150"/>
                  </a:cubicBezTo>
                  <a:cubicBezTo>
                    <a:pt x="1017" y="31"/>
                    <a:pt x="795" y="1"/>
                    <a:pt x="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1511150" y="1367525"/>
              <a:ext cx="17925" cy="5000"/>
            </a:xfrm>
            <a:custGeom>
              <a:avLst/>
              <a:gdLst/>
              <a:ahLst/>
              <a:cxnLst/>
              <a:rect l="l" t="t" r="r" b="b"/>
              <a:pathLst>
                <a:path w="717" h="200" extrusionOk="0">
                  <a:moveTo>
                    <a:pt x="179" y="0"/>
                  </a:moveTo>
                  <a:cubicBezTo>
                    <a:pt x="119" y="0"/>
                    <a:pt x="80" y="0"/>
                    <a:pt x="0" y="40"/>
                  </a:cubicBezTo>
                  <a:cubicBezTo>
                    <a:pt x="109" y="170"/>
                    <a:pt x="241" y="200"/>
                    <a:pt x="377" y="200"/>
                  </a:cubicBezTo>
                  <a:cubicBezTo>
                    <a:pt x="491" y="200"/>
                    <a:pt x="608" y="179"/>
                    <a:pt x="716" y="179"/>
                  </a:cubicBezTo>
                  <a:cubicBezTo>
                    <a:pt x="577" y="0"/>
                    <a:pt x="378"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1396750" y="1372100"/>
              <a:ext cx="14950" cy="4425"/>
            </a:xfrm>
            <a:custGeom>
              <a:avLst/>
              <a:gdLst/>
              <a:ahLst/>
              <a:cxnLst/>
              <a:rect l="l" t="t" r="r" b="b"/>
              <a:pathLst>
                <a:path w="598" h="177" extrusionOk="0">
                  <a:moveTo>
                    <a:pt x="227" y="0"/>
                  </a:moveTo>
                  <a:cubicBezTo>
                    <a:pt x="153" y="0"/>
                    <a:pt x="77" y="9"/>
                    <a:pt x="1" y="16"/>
                  </a:cubicBezTo>
                  <a:cubicBezTo>
                    <a:pt x="147" y="163"/>
                    <a:pt x="307" y="176"/>
                    <a:pt x="480" y="176"/>
                  </a:cubicBezTo>
                  <a:cubicBezTo>
                    <a:pt x="519" y="176"/>
                    <a:pt x="558" y="175"/>
                    <a:pt x="597" y="175"/>
                  </a:cubicBezTo>
                  <a:cubicBezTo>
                    <a:pt x="494" y="33"/>
                    <a:pt x="365" y="0"/>
                    <a:pt x="2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1416150" y="1359075"/>
              <a:ext cx="12950" cy="4500"/>
            </a:xfrm>
            <a:custGeom>
              <a:avLst/>
              <a:gdLst/>
              <a:ahLst/>
              <a:cxnLst/>
              <a:rect l="l" t="t" r="r" b="b"/>
              <a:pathLst>
                <a:path w="518" h="180" extrusionOk="0">
                  <a:moveTo>
                    <a:pt x="339" y="0"/>
                  </a:moveTo>
                  <a:cubicBezTo>
                    <a:pt x="219" y="20"/>
                    <a:pt x="60" y="40"/>
                    <a:pt x="1" y="179"/>
                  </a:cubicBezTo>
                  <a:lnTo>
                    <a:pt x="518" y="179"/>
                  </a:lnTo>
                  <a:lnTo>
                    <a:pt x="3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1414650" y="1376975"/>
              <a:ext cx="14950" cy="2650"/>
            </a:xfrm>
            <a:custGeom>
              <a:avLst/>
              <a:gdLst/>
              <a:ahLst/>
              <a:cxnLst/>
              <a:rect l="l" t="t" r="r" b="b"/>
              <a:pathLst>
                <a:path w="598" h="106" extrusionOk="0">
                  <a:moveTo>
                    <a:pt x="1" y="0"/>
                  </a:moveTo>
                  <a:cubicBezTo>
                    <a:pt x="93" y="74"/>
                    <a:pt x="186" y="105"/>
                    <a:pt x="278" y="105"/>
                  </a:cubicBezTo>
                  <a:cubicBezTo>
                    <a:pt x="385" y="105"/>
                    <a:pt x="491" y="64"/>
                    <a:pt x="5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1533525" y="1376475"/>
              <a:ext cx="12950" cy="4500"/>
            </a:xfrm>
            <a:custGeom>
              <a:avLst/>
              <a:gdLst/>
              <a:ahLst/>
              <a:cxnLst/>
              <a:rect l="l" t="t" r="r" b="b"/>
              <a:pathLst>
                <a:path w="518" h="180" extrusionOk="0">
                  <a:moveTo>
                    <a:pt x="259" y="0"/>
                  </a:moveTo>
                  <a:cubicBezTo>
                    <a:pt x="174" y="0"/>
                    <a:pt x="90" y="60"/>
                    <a:pt x="0" y="179"/>
                  </a:cubicBezTo>
                  <a:lnTo>
                    <a:pt x="517" y="179"/>
                  </a:lnTo>
                  <a:cubicBezTo>
                    <a:pt x="428" y="60"/>
                    <a:pt x="343"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1441525" y="1374550"/>
              <a:ext cx="4975" cy="3450"/>
            </a:xfrm>
            <a:custGeom>
              <a:avLst/>
              <a:gdLst/>
              <a:ahLst/>
              <a:cxnLst/>
              <a:rect l="l" t="t" r="r" b="b"/>
              <a:pathLst>
                <a:path w="199" h="138" extrusionOk="0">
                  <a:moveTo>
                    <a:pt x="103" y="0"/>
                  </a:moveTo>
                  <a:cubicBezTo>
                    <a:pt x="72" y="0"/>
                    <a:pt x="38" y="30"/>
                    <a:pt x="0" y="97"/>
                  </a:cubicBezTo>
                  <a:cubicBezTo>
                    <a:pt x="20" y="117"/>
                    <a:pt x="20" y="137"/>
                    <a:pt x="40" y="137"/>
                  </a:cubicBezTo>
                  <a:cubicBezTo>
                    <a:pt x="99" y="137"/>
                    <a:pt x="139" y="117"/>
                    <a:pt x="199" y="97"/>
                  </a:cubicBezTo>
                  <a:cubicBezTo>
                    <a:pt x="168" y="35"/>
                    <a:pt x="137"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1407200" y="1364050"/>
              <a:ext cx="8975" cy="2625"/>
            </a:xfrm>
            <a:custGeom>
              <a:avLst/>
              <a:gdLst/>
              <a:ahLst/>
              <a:cxnLst/>
              <a:rect l="l" t="t" r="r" b="b"/>
              <a:pathLst>
                <a:path w="359" h="105" extrusionOk="0">
                  <a:moveTo>
                    <a:pt x="0" y="0"/>
                  </a:moveTo>
                  <a:cubicBezTo>
                    <a:pt x="60" y="70"/>
                    <a:pt x="115" y="105"/>
                    <a:pt x="172" y="105"/>
                  </a:cubicBezTo>
                  <a:cubicBezTo>
                    <a:pt x="229" y="105"/>
                    <a:pt x="289" y="7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1338075" y="1357250"/>
              <a:ext cx="8975" cy="6325"/>
            </a:xfrm>
            <a:custGeom>
              <a:avLst/>
              <a:gdLst/>
              <a:ahLst/>
              <a:cxnLst/>
              <a:rect l="l" t="t" r="r" b="b"/>
              <a:pathLst>
                <a:path w="359" h="253" extrusionOk="0">
                  <a:moveTo>
                    <a:pt x="161" y="1"/>
                  </a:moveTo>
                  <a:cubicBezTo>
                    <a:pt x="104" y="1"/>
                    <a:pt x="48" y="26"/>
                    <a:pt x="0" y="73"/>
                  </a:cubicBezTo>
                  <a:lnTo>
                    <a:pt x="40" y="153"/>
                  </a:lnTo>
                  <a:cubicBezTo>
                    <a:pt x="100" y="252"/>
                    <a:pt x="239" y="252"/>
                    <a:pt x="358" y="252"/>
                  </a:cubicBezTo>
                  <a:cubicBezTo>
                    <a:pt x="358" y="193"/>
                    <a:pt x="339" y="153"/>
                    <a:pt x="339" y="93"/>
                  </a:cubicBezTo>
                  <a:cubicBezTo>
                    <a:pt x="287" y="31"/>
                    <a:pt x="224"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1449475" y="1376475"/>
              <a:ext cx="6475" cy="1900"/>
            </a:xfrm>
            <a:custGeom>
              <a:avLst/>
              <a:gdLst/>
              <a:ahLst/>
              <a:cxnLst/>
              <a:rect l="l" t="t" r="r" b="b"/>
              <a:pathLst>
                <a:path w="259" h="76" extrusionOk="0">
                  <a:moveTo>
                    <a:pt x="259" y="0"/>
                  </a:moveTo>
                  <a:lnTo>
                    <a:pt x="259" y="0"/>
                  </a:lnTo>
                  <a:cubicBezTo>
                    <a:pt x="209" y="10"/>
                    <a:pt x="164" y="15"/>
                    <a:pt x="122" y="15"/>
                  </a:cubicBezTo>
                  <a:cubicBezTo>
                    <a:pt x="80" y="15"/>
                    <a:pt x="40" y="10"/>
                    <a:pt x="0" y="0"/>
                  </a:cubicBezTo>
                  <a:lnTo>
                    <a:pt x="0" y="0"/>
                  </a:lnTo>
                  <a:cubicBezTo>
                    <a:pt x="40" y="50"/>
                    <a:pt x="85" y="75"/>
                    <a:pt x="130" y="75"/>
                  </a:cubicBezTo>
                  <a:cubicBezTo>
                    <a:pt x="174" y="75"/>
                    <a:pt x="219" y="5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1479800" y="1365150"/>
              <a:ext cx="7000" cy="1900"/>
            </a:xfrm>
            <a:custGeom>
              <a:avLst/>
              <a:gdLst/>
              <a:ahLst/>
              <a:cxnLst/>
              <a:rect l="l" t="t" r="r" b="b"/>
              <a:pathLst>
                <a:path w="280" h="76" extrusionOk="0">
                  <a:moveTo>
                    <a:pt x="133" y="1"/>
                  </a:moveTo>
                  <a:cubicBezTo>
                    <a:pt x="85" y="1"/>
                    <a:pt x="41" y="26"/>
                    <a:pt x="1" y="75"/>
                  </a:cubicBezTo>
                  <a:lnTo>
                    <a:pt x="279" y="75"/>
                  </a:lnTo>
                  <a:cubicBezTo>
                    <a:pt x="230" y="26"/>
                    <a:pt x="180" y="1"/>
                    <a:pt x="1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1462400" y="1365150"/>
              <a:ext cx="6000" cy="2275"/>
            </a:xfrm>
            <a:custGeom>
              <a:avLst/>
              <a:gdLst/>
              <a:ahLst/>
              <a:cxnLst/>
              <a:rect l="l" t="t" r="r" b="b"/>
              <a:pathLst>
                <a:path w="240" h="91" extrusionOk="0">
                  <a:moveTo>
                    <a:pt x="120" y="1"/>
                  </a:moveTo>
                  <a:cubicBezTo>
                    <a:pt x="80" y="1"/>
                    <a:pt x="40" y="26"/>
                    <a:pt x="1" y="75"/>
                  </a:cubicBezTo>
                  <a:cubicBezTo>
                    <a:pt x="40" y="85"/>
                    <a:pt x="85" y="90"/>
                    <a:pt x="127" y="90"/>
                  </a:cubicBezTo>
                  <a:cubicBezTo>
                    <a:pt x="170" y="90"/>
                    <a:pt x="209" y="85"/>
                    <a:pt x="239" y="75"/>
                  </a:cubicBezTo>
                  <a:cubicBezTo>
                    <a:pt x="199" y="26"/>
                    <a:pt x="16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1379850" y="1372500"/>
              <a:ext cx="6975" cy="1875"/>
            </a:xfrm>
            <a:custGeom>
              <a:avLst/>
              <a:gdLst/>
              <a:ahLst/>
              <a:cxnLst/>
              <a:rect l="l" t="t" r="r" b="b"/>
              <a:pathLst>
                <a:path w="279" h="75" extrusionOk="0">
                  <a:moveTo>
                    <a:pt x="0" y="0"/>
                  </a:moveTo>
                  <a:cubicBezTo>
                    <a:pt x="50" y="50"/>
                    <a:pt x="95" y="75"/>
                    <a:pt x="140" y="75"/>
                  </a:cubicBezTo>
                  <a:cubicBezTo>
                    <a:pt x="184" y="75"/>
                    <a:pt x="229" y="5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1506650" y="1381450"/>
              <a:ext cx="6500" cy="2075"/>
            </a:xfrm>
            <a:custGeom>
              <a:avLst/>
              <a:gdLst/>
              <a:ahLst/>
              <a:cxnLst/>
              <a:rect l="l" t="t" r="r" b="b"/>
              <a:pathLst>
                <a:path w="260" h="83" extrusionOk="0">
                  <a:moveTo>
                    <a:pt x="1" y="0"/>
                  </a:moveTo>
                  <a:cubicBezTo>
                    <a:pt x="39" y="57"/>
                    <a:pt x="81" y="83"/>
                    <a:pt x="124" y="83"/>
                  </a:cubicBezTo>
                  <a:cubicBezTo>
                    <a:pt x="171" y="83"/>
                    <a:pt x="218" y="52"/>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1488750" y="1365150"/>
              <a:ext cx="6000" cy="1900"/>
            </a:xfrm>
            <a:custGeom>
              <a:avLst/>
              <a:gdLst/>
              <a:ahLst/>
              <a:cxnLst/>
              <a:rect l="l" t="t" r="r" b="b"/>
              <a:pathLst>
                <a:path w="240" h="76" extrusionOk="0">
                  <a:moveTo>
                    <a:pt x="135" y="1"/>
                  </a:moveTo>
                  <a:cubicBezTo>
                    <a:pt x="95" y="1"/>
                    <a:pt x="51" y="26"/>
                    <a:pt x="1" y="75"/>
                  </a:cubicBezTo>
                  <a:lnTo>
                    <a:pt x="240" y="75"/>
                  </a:lnTo>
                  <a:cubicBezTo>
                    <a:pt x="210" y="26"/>
                    <a:pt x="175" y="1"/>
                    <a:pt x="1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1529050" y="1380950"/>
              <a:ext cx="4500" cy="1525"/>
            </a:xfrm>
            <a:custGeom>
              <a:avLst/>
              <a:gdLst/>
              <a:ahLst/>
              <a:cxnLst/>
              <a:rect l="l" t="t" r="r" b="b"/>
              <a:pathLst>
                <a:path w="180" h="61" extrusionOk="0">
                  <a:moveTo>
                    <a:pt x="179" y="0"/>
                  </a:moveTo>
                  <a:cubicBezTo>
                    <a:pt x="100" y="0"/>
                    <a:pt x="60" y="0"/>
                    <a:pt x="0" y="20"/>
                  </a:cubicBezTo>
                  <a:cubicBezTo>
                    <a:pt x="0" y="40"/>
                    <a:pt x="20" y="60"/>
                    <a:pt x="60" y="60"/>
                  </a:cubicBezTo>
                  <a:cubicBezTo>
                    <a:pt x="80" y="40"/>
                    <a:pt x="120" y="2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1524575" y="1378825"/>
              <a:ext cx="4000" cy="3025"/>
            </a:xfrm>
            <a:custGeom>
              <a:avLst/>
              <a:gdLst/>
              <a:ahLst/>
              <a:cxnLst/>
              <a:rect l="l" t="t" r="r" b="b"/>
              <a:pathLst>
                <a:path w="160" h="121" extrusionOk="0">
                  <a:moveTo>
                    <a:pt x="85" y="0"/>
                  </a:moveTo>
                  <a:cubicBezTo>
                    <a:pt x="58" y="0"/>
                    <a:pt x="32" y="42"/>
                    <a:pt x="0" y="105"/>
                  </a:cubicBezTo>
                  <a:cubicBezTo>
                    <a:pt x="30" y="115"/>
                    <a:pt x="55" y="120"/>
                    <a:pt x="80" y="120"/>
                  </a:cubicBezTo>
                  <a:cubicBezTo>
                    <a:pt x="105" y="120"/>
                    <a:pt x="129" y="115"/>
                    <a:pt x="159" y="105"/>
                  </a:cubicBezTo>
                  <a:cubicBezTo>
                    <a:pt x="132" y="31"/>
                    <a:pt x="108" y="0"/>
                    <a:pt x="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1519100" y="1381450"/>
              <a:ext cx="5500" cy="2250"/>
            </a:xfrm>
            <a:custGeom>
              <a:avLst/>
              <a:gdLst/>
              <a:ahLst/>
              <a:cxnLst/>
              <a:rect l="l" t="t" r="r" b="b"/>
              <a:pathLst>
                <a:path w="220" h="90" extrusionOk="0">
                  <a:moveTo>
                    <a:pt x="0" y="0"/>
                  </a:moveTo>
                  <a:cubicBezTo>
                    <a:pt x="40" y="60"/>
                    <a:pt x="80" y="90"/>
                    <a:pt x="117" y="90"/>
                  </a:cubicBezTo>
                  <a:cubicBezTo>
                    <a:pt x="154" y="90"/>
                    <a:pt x="189" y="6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1515625" y="1378825"/>
              <a:ext cx="4000" cy="3025"/>
            </a:xfrm>
            <a:custGeom>
              <a:avLst/>
              <a:gdLst/>
              <a:ahLst/>
              <a:cxnLst/>
              <a:rect l="l" t="t" r="r" b="b"/>
              <a:pathLst>
                <a:path w="160" h="121" extrusionOk="0">
                  <a:moveTo>
                    <a:pt x="93" y="0"/>
                  </a:moveTo>
                  <a:cubicBezTo>
                    <a:pt x="64" y="0"/>
                    <a:pt x="32" y="42"/>
                    <a:pt x="0" y="105"/>
                  </a:cubicBezTo>
                  <a:cubicBezTo>
                    <a:pt x="30" y="115"/>
                    <a:pt x="60" y="120"/>
                    <a:pt x="87" y="120"/>
                  </a:cubicBezTo>
                  <a:cubicBezTo>
                    <a:pt x="114" y="120"/>
                    <a:pt x="139" y="115"/>
                    <a:pt x="159" y="105"/>
                  </a:cubicBezTo>
                  <a:cubicBezTo>
                    <a:pt x="141" y="31"/>
                    <a:pt x="118" y="0"/>
                    <a:pt x="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1337075" y="1368525"/>
              <a:ext cx="5500" cy="3500"/>
            </a:xfrm>
            <a:custGeom>
              <a:avLst/>
              <a:gdLst/>
              <a:ahLst/>
              <a:cxnLst/>
              <a:rect l="l" t="t" r="r" b="b"/>
              <a:pathLst>
                <a:path w="220" h="140" extrusionOk="0">
                  <a:moveTo>
                    <a:pt x="180" y="0"/>
                  </a:moveTo>
                  <a:cubicBezTo>
                    <a:pt x="140" y="0"/>
                    <a:pt x="100" y="20"/>
                    <a:pt x="80" y="20"/>
                  </a:cubicBezTo>
                  <a:cubicBezTo>
                    <a:pt x="40" y="40"/>
                    <a:pt x="20" y="100"/>
                    <a:pt x="1" y="139"/>
                  </a:cubicBezTo>
                  <a:lnTo>
                    <a:pt x="219" y="139"/>
                  </a:lnTo>
                  <a:cubicBezTo>
                    <a:pt x="219" y="100"/>
                    <a:pt x="19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2175550" y="1316425"/>
              <a:ext cx="34350" cy="25750"/>
            </a:xfrm>
            <a:custGeom>
              <a:avLst/>
              <a:gdLst/>
              <a:ahLst/>
              <a:cxnLst/>
              <a:rect l="l" t="t" r="r" b="b"/>
              <a:pathLst>
                <a:path w="1374" h="1030" extrusionOk="0">
                  <a:moveTo>
                    <a:pt x="1042" y="0"/>
                  </a:moveTo>
                  <a:cubicBezTo>
                    <a:pt x="935" y="0"/>
                    <a:pt x="820" y="49"/>
                    <a:pt x="697" y="135"/>
                  </a:cubicBezTo>
                  <a:cubicBezTo>
                    <a:pt x="657" y="214"/>
                    <a:pt x="657" y="294"/>
                    <a:pt x="717" y="334"/>
                  </a:cubicBezTo>
                  <a:cubicBezTo>
                    <a:pt x="677" y="334"/>
                    <a:pt x="657" y="254"/>
                    <a:pt x="597" y="234"/>
                  </a:cubicBezTo>
                  <a:cubicBezTo>
                    <a:pt x="537" y="200"/>
                    <a:pt x="474" y="180"/>
                    <a:pt x="410" y="180"/>
                  </a:cubicBezTo>
                  <a:cubicBezTo>
                    <a:pt x="325" y="180"/>
                    <a:pt x="239" y="215"/>
                    <a:pt x="160" y="294"/>
                  </a:cubicBezTo>
                  <a:cubicBezTo>
                    <a:pt x="1" y="513"/>
                    <a:pt x="100" y="692"/>
                    <a:pt x="319" y="811"/>
                  </a:cubicBezTo>
                  <a:cubicBezTo>
                    <a:pt x="400" y="784"/>
                    <a:pt x="472" y="766"/>
                    <a:pt x="532" y="766"/>
                  </a:cubicBezTo>
                  <a:cubicBezTo>
                    <a:pt x="648" y="766"/>
                    <a:pt x="717" y="833"/>
                    <a:pt x="717" y="1030"/>
                  </a:cubicBezTo>
                  <a:lnTo>
                    <a:pt x="816" y="1030"/>
                  </a:lnTo>
                  <a:cubicBezTo>
                    <a:pt x="956" y="851"/>
                    <a:pt x="1214" y="891"/>
                    <a:pt x="1353" y="692"/>
                  </a:cubicBezTo>
                  <a:cubicBezTo>
                    <a:pt x="1373" y="513"/>
                    <a:pt x="1373" y="354"/>
                    <a:pt x="1373" y="194"/>
                  </a:cubicBezTo>
                  <a:cubicBezTo>
                    <a:pt x="1269" y="59"/>
                    <a:pt x="1160" y="0"/>
                    <a:pt x="10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2217325" y="1322450"/>
              <a:ext cx="36325" cy="12275"/>
            </a:xfrm>
            <a:custGeom>
              <a:avLst/>
              <a:gdLst/>
              <a:ahLst/>
              <a:cxnLst/>
              <a:rect l="l" t="t" r="r" b="b"/>
              <a:pathLst>
                <a:path w="1453" h="491" extrusionOk="0">
                  <a:moveTo>
                    <a:pt x="1220" y="0"/>
                  </a:moveTo>
                  <a:cubicBezTo>
                    <a:pt x="1204" y="0"/>
                    <a:pt x="1189" y="4"/>
                    <a:pt x="1174" y="13"/>
                  </a:cubicBezTo>
                  <a:cubicBezTo>
                    <a:pt x="1011" y="140"/>
                    <a:pt x="835" y="168"/>
                    <a:pt x="654" y="168"/>
                  </a:cubicBezTo>
                  <a:cubicBezTo>
                    <a:pt x="515" y="168"/>
                    <a:pt x="374" y="152"/>
                    <a:pt x="234" y="152"/>
                  </a:cubicBezTo>
                  <a:cubicBezTo>
                    <a:pt x="156" y="152"/>
                    <a:pt x="78" y="157"/>
                    <a:pt x="1" y="172"/>
                  </a:cubicBezTo>
                  <a:cubicBezTo>
                    <a:pt x="140" y="490"/>
                    <a:pt x="418" y="391"/>
                    <a:pt x="617" y="451"/>
                  </a:cubicBezTo>
                  <a:cubicBezTo>
                    <a:pt x="916" y="451"/>
                    <a:pt x="1194" y="371"/>
                    <a:pt x="1453" y="252"/>
                  </a:cubicBezTo>
                  <a:cubicBezTo>
                    <a:pt x="1402" y="133"/>
                    <a:pt x="1308" y="0"/>
                    <a:pt x="1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2197425" y="1332700"/>
              <a:ext cx="17450" cy="8975"/>
            </a:xfrm>
            <a:custGeom>
              <a:avLst/>
              <a:gdLst/>
              <a:ahLst/>
              <a:cxnLst/>
              <a:rect l="l" t="t" r="r" b="b"/>
              <a:pathLst>
                <a:path w="698" h="359" extrusionOk="0">
                  <a:moveTo>
                    <a:pt x="518" y="1"/>
                  </a:moveTo>
                  <a:cubicBezTo>
                    <a:pt x="279" y="1"/>
                    <a:pt x="1" y="1"/>
                    <a:pt x="1" y="359"/>
                  </a:cubicBezTo>
                  <a:cubicBezTo>
                    <a:pt x="240" y="359"/>
                    <a:pt x="498" y="339"/>
                    <a:pt x="697" y="180"/>
                  </a:cubicBezTo>
                  <a:lnTo>
                    <a:pt x="51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2266575" y="1324250"/>
              <a:ext cx="13450" cy="4575"/>
            </a:xfrm>
            <a:custGeom>
              <a:avLst/>
              <a:gdLst/>
              <a:ahLst/>
              <a:cxnLst/>
              <a:rect l="l" t="t" r="r" b="b"/>
              <a:pathLst>
                <a:path w="538" h="183" extrusionOk="0">
                  <a:moveTo>
                    <a:pt x="537" y="1"/>
                  </a:moveTo>
                  <a:cubicBezTo>
                    <a:pt x="338" y="1"/>
                    <a:pt x="139" y="1"/>
                    <a:pt x="0" y="180"/>
                  </a:cubicBezTo>
                  <a:cubicBezTo>
                    <a:pt x="53" y="180"/>
                    <a:pt x="108" y="183"/>
                    <a:pt x="161" y="183"/>
                  </a:cubicBezTo>
                  <a:cubicBezTo>
                    <a:pt x="309" y="183"/>
                    <a:pt x="450" y="161"/>
                    <a:pt x="5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2201900" y="1351100"/>
              <a:ext cx="5000" cy="3025"/>
            </a:xfrm>
            <a:custGeom>
              <a:avLst/>
              <a:gdLst/>
              <a:ahLst/>
              <a:cxnLst/>
              <a:rect l="l" t="t" r="r" b="b"/>
              <a:pathLst>
                <a:path w="200" h="121" extrusionOk="0">
                  <a:moveTo>
                    <a:pt x="200" y="1"/>
                  </a:moveTo>
                  <a:cubicBezTo>
                    <a:pt x="100" y="1"/>
                    <a:pt x="21" y="41"/>
                    <a:pt x="1" y="120"/>
                  </a:cubicBezTo>
                  <a:cubicBezTo>
                    <a:pt x="100" y="120"/>
                    <a:pt x="140" y="6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2150700" y="1308475"/>
              <a:ext cx="68150" cy="21975"/>
            </a:xfrm>
            <a:custGeom>
              <a:avLst/>
              <a:gdLst/>
              <a:ahLst/>
              <a:cxnLst/>
              <a:rect l="l" t="t" r="r" b="b"/>
              <a:pathLst>
                <a:path w="2726" h="879" extrusionOk="0">
                  <a:moveTo>
                    <a:pt x="2468" y="0"/>
                  </a:moveTo>
                  <a:cubicBezTo>
                    <a:pt x="2436" y="0"/>
                    <a:pt x="2402" y="5"/>
                    <a:pt x="2367" y="15"/>
                  </a:cubicBezTo>
                  <a:cubicBezTo>
                    <a:pt x="1611" y="154"/>
                    <a:pt x="875" y="35"/>
                    <a:pt x="179" y="353"/>
                  </a:cubicBezTo>
                  <a:cubicBezTo>
                    <a:pt x="20" y="433"/>
                    <a:pt x="0" y="552"/>
                    <a:pt x="20" y="711"/>
                  </a:cubicBezTo>
                  <a:cubicBezTo>
                    <a:pt x="103" y="846"/>
                    <a:pt x="202" y="878"/>
                    <a:pt x="305" y="878"/>
                  </a:cubicBezTo>
                  <a:cubicBezTo>
                    <a:pt x="401" y="878"/>
                    <a:pt x="501" y="851"/>
                    <a:pt x="597" y="851"/>
                  </a:cubicBezTo>
                  <a:cubicBezTo>
                    <a:pt x="716" y="831"/>
                    <a:pt x="855" y="831"/>
                    <a:pt x="975" y="771"/>
                  </a:cubicBezTo>
                  <a:cubicBezTo>
                    <a:pt x="1054" y="751"/>
                    <a:pt x="1094" y="691"/>
                    <a:pt x="1174" y="652"/>
                  </a:cubicBezTo>
                  <a:cubicBezTo>
                    <a:pt x="1353" y="652"/>
                    <a:pt x="1492" y="632"/>
                    <a:pt x="1671" y="632"/>
                  </a:cubicBezTo>
                  <a:cubicBezTo>
                    <a:pt x="1831" y="471"/>
                    <a:pt x="2024" y="450"/>
                    <a:pt x="2209" y="450"/>
                  </a:cubicBezTo>
                  <a:cubicBezTo>
                    <a:pt x="2277" y="450"/>
                    <a:pt x="2343" y="453"/>
                    <a:pt x="2407" y="453"/>
                  </a:cubicBezTo>
                  <a:cubicBezTo>
                    <a:pt x="2467" y="453"/>
                    <a:pt x="2506" y="433"/>
                    <a:pt x="2566" y="433"/>
                  </a:cubicBezTo>
                  <a:cubicBezTo>
                    <a:pt x="2626" y="413"/>
                    <a:pt x="2686" y="333"/>
                    <a:pt x="2725" y="274"/>
                  </a:cubicBezTo>
                  <a:lnTo>
                    <a:pt x="2725" y="134"/>
                  </a:lnTo>
                  <a:cubicBezTo>
                    <a:pt x="2651" y="45"/>
                    <a:pt x="2565" y="0"/>
                    <a:pt x="24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2214850" y="1316300"/>
              <a:ext cx="5000" cy="3500"/>
            </a:xfrm>
            <a:custGeom>
              <a:avLst/>
              <a:gdLst/>
              <a:ahLst/>
              <a:cxnLst/>
              <a:rect l="l" t="t" r="r" b="b"/>
              <a:pathLst>
                <a:path w="200" h="140" extrusionOk="0">
                  <a:moveTo>
                    <a:pt x="159" y="0"/>
                  </a:moveTo>
                  <a:cubicBezTo>
                    <a:pt x="120" y="40"/>
                    <a:pt x="40" y="100"/>
                    <a:pt x="0" y="140"/>
                  </a:cubicBezTo>
                  <a:cubicBezTo>
                    <a:pt x="53" y="140"/>
                    <a:pt x="89" y="131"/>
                    <a:pt x="130" y="131"/>
                  </a:cubicBezTo>
                  <a:cubicBezTo>
                    <a:pt x="150" y="131"/>
                    <a:pt x="173" y="133"/>
                    <a:pt x="199" y="140"/>
                  </a:cubicBezTo>
                  <a:cubicBezTo>
                    <a:pt x="199" y="100"/>
                    <a:pt x="15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2485200" y="1368525"/>
              <a:ext cx="117325" cy="25875"/>
            </a:xfrm>
            <a:custGeom>
              <a:avLst/>
              <a:gdLst/>
              <a:ahLst/>
              <a:cxnLst/>
              <a:rect l="l" t="t" r="r" b="b"/>
              <a:pathLst>
                <a:path w="4693" h="1035" extrusionOk="0">
                  <a:moveTo>
                    <a:pt x="3588" y="0"/>
                  </a:moveTo>
                  <a:cubicBezTo>
                    <a:pt x="3350" y="0"/>
                    <a:pt x="3131" y="20"/>
                    <a:pt x="2912" y="20"/>
                  </a:cubicBezTo>
                  <a:cubicBezTo>
                    <a:pt x="2833" y="60"/>
                    <a:pt x="2793" y="120"/>
                    <a:pt x="2713" y="159"/>
                  </a:cubicBezTo>
                  <a:cubicBezTo>
                    <a:pt x="2494" y="159"/>
                    <a:pt x="2256" y="199"/>
                    <a:pt x="2037" y="199"/>
                  </a:cubicBezTo>
                  <a:cubicBezTo>
                    <a:pt x="1937" y="318"/>
                    <a:pt x="1798" y="338"/>
                    <a:pt x="1639" y="358"/>
                  </a:cubicBezTo>
                  <a:lnTo>
                    <a:pt x="1559" y="398"/>
                  </a:lnTo>
                  <a:cubicBezTo>
                    <a:pt x="1559" y="358"/>
                    <a:pt x="1540" y="338"/>
                    <a:pt x="1520" y="318"/>
                  </a:cubicBezTo>
                  <a:cubicBezTo>
                    <a:pt x="1261" y="338"/>
                    <a:pt x="1022" y="398"/>
                    <a:pt x="823" y="517"/>
                  </a:cubicBezTo>
                  <a:cubicBezTo>
                    <a:pt x="775" y="582"/>
                    <a:pt x="685" y="596"/>
                    <a:pt x="584" y="596"/>
                  </a:cubicBezTo>
                  <a:cubicBezTo>
                    <a:pt x="512" y="596"/>
                    <a:pt x="434" y="589"/>
                    <a:pt x="362" y="589"/>
                  </a:cubicBezTo>
                  <a:cubicBezTo>
                    <a:pt x="162" y="589"/>
                    <a:pt x="1" y="641"/>
                    <a:pt x="107" y="1035"/>
                  </a:cubicBezTo>
                  <a:cubicBezTo>
                    <a:pt x="346" y="1035"/>
                    <a:pt x="565" y="1015"/>
                    <a:pt x="823" y="1015"/>
                  </a:cubicBezTo>
                  <a:cubicBezTo>
                    <a:pt x="1241" y="736"/>
                    <a:pt x="1778" y="1035"/>
                    <a:pt x="2156" y="696"/>
                  </a:cubicBezTo>
                  <a:cubicBezTo>
                    <a:pt x="2037" y="637"/>
                    <a:pt x="2057" y="597"/>
                    <a:pt x="2156" y="537"/>
                  </a:cubicBezTo>
                  <a:cubicBezTo>
                    <a:pt x="2338" y="610"/>
                    <a:pt x="2520" y="705"/>
                    <a:pt x="2702" y="705"/>
                  </a:cubicBezTo>
                  <a:cubicBezTo>
                    <a:pt x="2818" y="705"/>
                    <a:pt x="2935" y="666"/>
                    <a:pt x="3051" y="557"/>
                  </a:cubicBezTo>
                  <a:cubicBezTo>
                    <a:pt x="3131" y="497"/>
                    <a:pt x="3211" y="458"/>
                    <a:pt x="3310" y="458"/>
                  </a:cubicBezTo>
                  <a:cubicBezTo>
                    <a:pt x="3409" y="458"/>
                    <a:pt x="3509" y="458"/>
                    <a:pt x="3569" y="537"/>
                  </a:cubicBezTo>
                  <a:cubicBezTo>
                    <a:pt x="3666" y="537"/>
                    <a:pt x="3760" y="546"/>
                    <a:pt x="3850" y="546"/>
                  </a:cubicBezTo>
                  <a:cubicBezTo>
                    <a:pt x="4001" y="546"/>
                    <a:pt x="4141" y="522"/>
                    <a:pt x="4265" y="398"/>
                  </a:cubicBezTo>
                  <a:cubicBezTo>
                    <a:pt x="4341" y="245"/>
                    <a:pt x="4693" y="19"/>
                    <a:pt x="4245" y="19"/>
                  </a:cubicBezTo>
                  <a:cubicBezTo>
                    <a:pt x="4226" y="19"/>
                    <a:pt x="4206" y="19"/>
                    <a:pt x="4185" y="20"/>
                  </a:cubicBezTo>
                  <a:cubicBezTo>
                    <a:pt x="3986" y="20"/>
                    <a:pt x="3787" y="0"/>
                    <a:pt x="35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2628600" y="1351100"/>
              <a:ext cx="46775" cy="16450"/>
            </a:xfrm>
            <a:custGeom>
              <a:avLst/>
              <a:gdLst/>
              <a:ahLst/>
              <a:cxnLst/>
              <a:rect l="l" t="t" r="r" b="b"/>
              <a:pathLst>
                <a:path w="1871" h="658" extrusionOk="0">
                  <a:moveTo>
                    <a:pt x="1851" y="1"/>
                  </a:moveTo>
                  <a:cubicBezTo>
                    <a:pt x="1214" y="21"/>
                    <a:pt x="677" y="240"/>
                    <a:pt x="1" y="399"/>
                  </a:cubicBezTo>
                  <a:cubicBezTo>
                    <a:pt x="145" y="471"/>
                    <a:pt x="273" y="494"/>
                    <a:pt x="390" y="494"/>
                  </a:cubicBezTo>
                  <a:cubicBezTo>
                    <a:pt x="531" y="494"/>
                    <a:pt x="657" y="460"/>
                    <a:pt x="777" y="439"/>
                  </a:cubicBezTo>
                  <a:cubicBezTo>
                    <a:pt x="792" y="437"/>
                    <a:pt x="806" y="436"/>
                    <a:pt x="820" y="436"/>
                  </a:cubicBezTo>
                  <a:cubicBezTo>
                    <a:pt x="959" y="436"/>
                    <a:pt x="976" y="528"/>
                    <a:pt x="976" y="637"/>
                  </a:cubicBezTo>
                  <a:cubicBezTo>
                    <a:pt x="1155" y="637"/>
                    <a:pt x="1354" y="657"/>
                    <a:pt x="1513" y="657"/>
                  </a:cubicBezTo>
                  <a:lnTo>
                    <a:pt x="1513" y="458"/>
                  </a:lnTo>
                  <a:cubicBezTo>
                    <a:pt x="1592" y="419"/>
                    <a:pt x="1672" y="399"/>
                    <a:pt x="1751" y="339"/>
                  </a:cubicBezTo>
                  <a:cubicBezTo>
                    <a:pt x="1771" y="319"/>
                    <a:pt x="1811" y="260"/>
                    <a:pt x="1851" y="220"/>
                  </a:cubicBezTo>
                  <a:cubicBezTo>
                    <a:pt x="1871" y="200"/>
                    <a:pt x="1871" y="160"/>
                    <a:pt x="1871" y="140"/>
                  </a:cubicBezTo>
                  <a:cubicBezTo>
                    <a:pt x="1871" y="100"/>
                    <a:pt x="1851" y="41"/>
                    <a:pt x="1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2337675" y="1324250"/>
              <a:ext cx="23400" cy="4725"/>
            </a:xfrm>
            <a:custGeom>
              <a:avLst/>
              <a:gdLst/>
              <a:ahLst/>
              <a:cxnLst/>
              <a:rect l="l" t="t" r="r" b="b"/>
              <a:pathLst>
                <a:path w="936" h="189" extrusionOk="0">
                  <a:moveTo>
                    <a:pt x="505" y="0"/>
                  </a:moveTo>
                  <a:cubicBezTo>
                    <a:pt x="334" y="0"/>
                    <a:pt x="161" y="41"/>
                    <a:pt x="1" y="41"/>
                  </a:cubicBezTo>
                  <a:cubicBezTo>
                    <a:pt x="126" y="156"/>
                    <a:pt x="258" y="188"/>
                    <a:pt x="397" y="188"/>
                  </a:cubicBezTo>
                  <a:cubicBezTo>
                    <a:pt x="569" y="188"/>
                    <a:pt x="749" y="140"/>
                    <a:pt x="936" y="140"/>
                  </a:cubicBezTo>
                  <a:cubicBezTo>
                    <a:pt x="798" y="30"/>
                    <a:pt x="652" y="0"/>
                    <a:pt x="5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2192475" y="1299400"/>
              <a:ext cx="53225" cy="15000"/>
            </a:xfrm>
            <a:custGeom>
              <a:avLst/>
              <a:gdLst/>
              <a:ahLst/>
              <a:cxnLst/>
              <a:rect l="l" t="t" r="r" b="b"/>
              <a:pathLst>
                <a:path w="2129" h="600" extrusionOk="0">
                  <a:moveTo>
                    <a:pt x="1810" y="0"/>
                  </a:moveTo>
                  <a:cubicBezTo>
                    <a:pt x="1731" y="20"/>
                    <a:pt x="1691" y="80"/>
                    <a:pt x="1611" y="119"/>
                  </a:cubicBezTo>
                  <a:cubicBezTo>
                    <a:pt x="1492" y="139"/>
                    <a:pt x="1392" y="139"/>
                    <a:pt x="1293" y="179"/>
                  </a:cubicBezTo>
                  <a:cubicBezTo>
                    <a:pt x="1293" y="179"/>
                    <a:pt x="1273" y="179"/>
                    <a:pt x="1213" y="199"/>
                  </a:cubicBezTo>
                  <a:cubicBezTo>
                    <a:pt x="1204" y="204"/>
                    <a:pt x="1192" y="206"/>
                    <a:pt x="1181" y="206"/>
                  </a:cubicBezTo>
                  <a:cubicBezTo>
                    <a:pt x="1145" y="206"/>
                    <a:pt x="1104" y="184"/>
                    <a:pt x="1074" y="139"/>
                  </a:cubicBezTo>
                  <a:lnTo>
                    <a:pt x="776" y="139"/>
                  </a:lnTo>
                  <a:cubicBezTo>
                    <a:pt x="696" y="199"/>
                    <a:pt x="637" y="239"/>
                    <a:pt x="577" y="279"/>
                  </a:cubicBezTo>
                  <a:cubicBezTo>
                    <a:pt x="438" y="298"/>
                    <a:pt x="338" y="298"/>
                    <a:pt x="219" y="298"/>
                  </a:cubicBezTo>
                  <a:cubicBezTo>
                    <a:pt x="186" y="282"/>
                    <a:pt x="156" y="275"/>
                    <a:pt x="130" y="275"/>
                  </a:cubicBezTo>
                  <a:cubicBezTo>
                    <a:pt x="60" y="275"/>
                    <a:pt x="14" y="326"/>
                    <a:pt x="0" y="398"/>
                  </a:cubicBezTo>
                  <a:cubicBezTo>
                    <a:pt x="97" y="553"/>
                    <a:pt x="213" y="599"/>
                    <a:pt x="336" y="599"/>
                  </a:cubicBezTo>
                  <a:cubicBezTo>
                    <a:pt x="466" y="599"/>
                    <a:pt x="603" y="548"/>
                    <a:pt x="736" y="517"/>
                  </a:cubicBezTo>
                  <a:lnTo>
                    <a:pt x="1074" y="517"/>
                  </a:lnTo>
                  <a:cubicBezTo>
                    <a:pt x="1187" y="503"/>
                    <a:pt x="1309" y="489"/>
                    <a:pt x="1435" y="489"/>
                  </a:cubicBezTo>
                  <a:cubicBezTo>
                    <a:pt x="1487" y="489"/>
                    <a:pt x="1539" y="492"/>
                    <a:pt x="1591" y="497"/>
                  </a:cubicBezTo>
                  <a:cubicBezTo>
                    <a:pt x="1711" y="418"/>
                    <a:pt x="1870" y="438"/>
                    <a:pt x="1969" y="338"/>
                  </a:cubicBezTo>
                  <a:lnTo>
                    <a:pt x="1969" y="318"/>
                  </a:lnTo>
                  <a:cubicBezTo>
                    <a:pt x="2009" y="219"/>
                    <a:pt x="2089" y="100"/>
                    <a:pt x="2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2323750" y="1284975"/>
              <a:ext cx="6500" cy="6975"/>
            </a:xfrm>
            <a:custGeom>
              <a:avLst/>
              <a:gdLst/>
              <a:ahLst/>
              <a:cxnLst/>
              <a:rect l="l" t="t" r="r" b="b"/>
              <a:pathLst>
                <a:path w="260" h="279" extrusionOk="0">
                  <a:moveTo>
                    <a:pt x="1" y="0"/>
                  </a:moveTo>
                  <a:lnTo>
                    <a:pt x="1" y="0"/>
                  </a:lnTo>
                  <a:cubicBezTo>
                    <a:pt x="21" y="120"/>
                    <a:pt x="21" y="279"/>
                    <a:pt x="219" y="279"/>
                  </a:cubicBezTo>
                  <a:cubicBezTo>
                    <a:pt x="239" y="279"/>
                    <a:pt x="259" y="259"/>
                    <a:pt x="259" y="219"/>
                  </a:cubicBezTo>
                  <a:cubicBezTo>
                    <a:pt x="25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2231750" y="1307200"/>
              <a:ext cx="8975" cy="4150"/>
            </a:xfrm>
            <a:custGeom>
              <a:avLst/>
              <a:gdLst/>
              <a:ahLst/>
              <a:cxnLst/>
              <a:rect l="l" t="t" r="r" b="b"/>
              <a:pathLst>
                <a:path w="359" h="166" extrusionOk="0">
                  <a:moveTo>
                    <a:pt x="274" y="0"/>
                  </a:moveTo>
                  <a:cubicBezTo>
                    <a:pt x="160" y="0"/>
                    <a:pt x="48" y="38"/>
                    <a:pt x="1" y="166"/>
                  </a:cubicBezTo>
                  <a:cubicBezTo>
                    <a:pt x="140" y="166"/>
                    <a:pt x="299" y="126"/>
                    <a:pt x="359" y="6"/>
                  </a:cubicBezTo>
                  <a:cubicBezTo>
                    <a:pt x="331" y="2"/>
                    <a:pt x="302" y="0"/>
                    <a:pt x="2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2348625" y="1221800"/>
              <a:ext cx="60700" cy="22050"/>
            </a:xfrm>
            <a:custGeom>
              <a:avLst/>
              <a:gdLst/>
              <a:ahLst/>
              <a:cxnLst/>
              <a:rect l="l" t="t" r="r" b="b"/>
              <a:pathLst>
                <a:path w="2428" h="882" extrusionOk="0">
                  <a:moveTo>
                    <a:pt x="2029" y="1"/>
                  </a:moveTo>
                  <a:cubicBezTo>
                    <a:pt x="1950" y="1"/>
                    <a:pt x="1890" y="1"/>
                    <a:pt x="1811" y="21"/>
                  </a:cubicBezTo>
                  <a:cubicBezTo>
                    <a:pt x="1691" y="60"/>
                    <a:pt x="1532" y="100"/>
                    <a:pt x="1413" y="140"/>
                  </a:cubicBezTo>
                  <a:cubicBezTo>
                    <a:pt x="1333" y="140"/>
                    <a:pt x="1273" y="160"/>
                    <a:pt x="1214" y="200"/>
                  </a:cubicBezTo>
                  <a:cubicBezTo>
                    <a:pt x="1167" y="206"/>
                    <a:pt x="1121" y="209"/>
                    <a:pt x="1075" y="209"/>
                  </a:cubicBezTo>
                  <a:cubicBezTo>
                    <a:pt x="984" y="209"/>
                    <a:pt x="895" y="200"/>
                    <a:pt x="816" y="200"/>
                  </a:cubicBezTo>
                  <a:cubicBezTo>
                    <a:pt x="736" y="200"/>
                    <a:pt x="657" y="200"/>
                    <a:pt x="577" y="220"/>
                  </a:cubicBezTo>
                  <a:cubicBezTo>
                    <a:pt x="358" y="259"/>
                    <a:pt x="120" y="279"/>
                    <a:pt x="0" y="518"/>
                  </a:cubicBezTo>
                  <a:cubicBezTo>
                    <a:pt x="54" y="804"/>
                    <a:pt x="176" y="881"/>
                    <a:pt x="325" y="881"/>
                  </a:cubicBezTo>
                  <a:cubicBezTo>
                    <a:pt x="499" y="881"/>
                    <a:pt x="709" y="776"/>
                    <a:pt x="890" y="776"/>
                  </a:cubicBezTo>
                  <a:cubicBezTo>
                    <a:pt x="898" y="776"/>
                    <a:pt x="907" y="776"/>
                    <a:pt x="915" y="777"/>
                  </a:cubicBezTo>
                  <a:cubicBezTo>
                    <a:pt x="1000" y="709"/>
                    <a:pt x="1102" y="699"/>
                    <a:pt x="1209" y="699"/>
                  </a:cubicBezTo>
                  <a:cubicBezTo>
                    <a:pt x="1255" y="699"/>
                    <a:pt x="1302" y="701"/>
                    <a:pt x="1348" y="701"/>
                  </a:cubicBezTo>
                  <a:cubicBezTo>
                    <a:pt x="1447" y="701"/>
                    <a:pt x="1546" y="692"/>
                    <a:pt x="1632" y="637"/>
                  </a:cubicBezTo>
                  <a:cubicBezTo>
                    <a:pt x="1649" y="643"/>
                    <a:pt x="1665" y="646"/>
                    <a:pt x="1679" y="646"/>
                  </a:cubicBezTo>
                  <a:cubicBezTo>
                    <a:pt x="1714" y="646"/>
                    <a:pt x="1743" y="632"/>
                    <a:pt x="1771" y="617"/>
                  </a:cubicBezTo>
                  <a:cubicBezTo>
                    <a:pt x="1930" y="458"/>
                    <a:pt x="2149" y="598"/>
                    <a:pt x="2348" y="458"/>
                  </a:cubicBezTo>
                  <a:cubicBezTo>
                    <a:pt x="2427" y="299"/>
                    <a:pt x="2328" y="200"/>
                    <a:pt x="2228" y="60"/>
                  </a:cubicBezTo>
                  <a:cubicBezTo>
                    <a:pt x="2189" y="41"/>
                    <a:pt x="2109" y="21"/>
                    <a:pt x="20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2311325" y="1232750"/>
              <a:ext cx="38325" cy="22900"/>
            </a:xfrm>
            <a:custGeom>
              <a:avLst/>
              <a:gdLst/>
              <a:ahLst/>
              <a:cxnLst/>
              <a:rect l="l" t="t" r="r" b="b"/>
              <a:pathLst>
                <a:path w="1533" h="916" extrusionOk="0">
                  <a:moveTo>
                    <a:pt x="896" y="0"/>
                  </a:moveTo>
                  <a:cubicBezTo>
                    <a:pt x="597" y="20"/>
                    <a:pt x="319" y="120"/>
                    <a:pt x="100" y="359"/>
                  </a:cubicBezTo>
                  <a:cubicBezTo>
                    <a:pt x="0" y="538"/>
                    <a:pt x="0" y="717"/>
                    <a:pt x="140" y="896"/>
                  </a:cubicBezTo>
                  <a:cubicBezTo>
                    <a:pt x="199" y="896"/>
                    <a:pt x="259" y="916"/>
                    <a:pt x="319" y="916"/>
                  </a:cubicBezTo>
                  <a:cubicBezTo>
                    <a:pt x="657" y="776"/>
                    <a:pt x="1015" y="657"/>
                    <a:pt x="1353" y="518"/>
                  </a:cubicBezTo>
                  <a:cubicBezTo>
                    <a:pt x="1532" y="80"/>
                    <a:pt x="1194" y="4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2330725" y="1229525"/>
              <a:ext cx="40800" cy="16500"/>
            </a:xfrm>
            <a:custGeom>
              <a:avLst/>
              <a:gdLst/>
              <a:ahLst/>
              <a:cxnLst/>
              <a:rect l="l" t="t" r="r" b="b"/>
              <a:pathLst>
                <a:path w="1632" h="660" extrusionOk="0">
                  <a:moveTo>
                    <a:pt x="408" y="0"/>
                  </a:moveTo>
                  <a:cubicBezTo>
                    <a:pt x="333" y="0"/>
                    <a:pt x="259" y="10"/>
                    <a:pt x="179" y="30"/>
                  </a:cubicBezTo>
                  <a:cubicBezTo>
                    <a:pt x="80" y="70"/>
                    <a:pt x="0" y="149"/>
                    <a:pt x="0" y="289"/>
                  </a:cubicBezTo>
                  <a:cubicBezTo>
                    <a:pt x="239" y="328"/>
                    <a:pt x="557" y="289"/>
                    <a:pt x="577" y="647"/>
                  </a:cubicBezTo>
                  <a:cubicBezTo>
                    <a:pt x="607" y="645"/>
                    <a:pt x="637" y="644"/>
                    <a:pt x="668" y="644"/>
                  </a:cubicBezTo>
                  <a:cubicBezTo>
                    <a:pt x="809" y="644"/>
                    <a:pt x="953" y="659"/>
                    <a:pt x="1093" y="659"/>
                  </a:cubicBezTo>
                  <a:cubicBezTo>
                    <a:pt x="1281" y="659"/>
                    <a:pt x="1465" y="633"/>
                    <a:pt x="1631" y="507"/>
                  </a:cubicBezTo>
                  <a:cubicBezTo>
                    <a:pt x="1461" y="507"/>
                    <a:pt x="1303" y="423"/>
                    <a:pt x="1129" y="423"/>
                  </a:cubicBezTo>
                  <a:cubicBezTo>
                    <a:pt x="1079" y="423"/>
                    <a:pt x="1028" y="430"/>
                    <a:pt x="975" y="448"/>
                  </a:cubicBezTo>
                  <a:cubicBezTo>
                    <a:pt x="965" y="449"/>
                    <a:pt x="955" y="450"/>
                    <a:pt x="946" y="450"/>
                  </a:cubicBezTo>
                  <a:cubicBezTo>
                    <a:pt x="811" y="450"/>
                    <a:pt x="776" y="318"/>
                    <a:pt x="776" y="169"/>
                  </a:cubicBezTo>
                  <a:cubicBezTo>
                    <a:pt x="756" y="110"/>
                    <a:pt x="716" y="50"/>
                    <a:pt x="637" y="30"/>
                  </a:cubicBezTo>
                  <a:cubicBezTo>
                    <a:pt x="557" y="10"/>
                    <a:pt x="483" y="0"/>
                    <a:pt x="4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2371500" y="1237575"/>
              <a:ext cx="17925" cy="4650"/>
            </a:xfrm>
            <a:custGeom>
              <a:avLst/>
              <a:gdLst/>
              <a:ahLst/>
              <a:cxnLst/>
              <a:rect l="l" t="t" r="r" b="b"/>
              <a:pathLst>
                <a:path w="717" h="186" extrusionOk="0">
                  <a:moveTo>
                    <a:pt x="364" y="1"/>
                  </a:moveTo>
                  <a:cubicBezTo>
                    <a:pt x="232" y="1"/>
                    <a:pt x="107" y="35"/>
                    <a:pt x="0" y="185"/>
                  </a:cubicBezTo>
                  <a:cubicBezTo>
                    <a:pt x="239" y="166"/>
                    <a:pt x="498" y="185"/>
                    <a:pt x="717" y="26"/>
                  </a:cubicBezTo>
                  <a:cubicBezTo>
                    <a:pt x="597" y="26"/>
                    <a:pt x="478" y="1"/>
                    <a:pt x="3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392875" y="1233175"/>
              <a:ext cx="13950" cy="4075"/>
            </a:xfrm>
            <a:custGeom>
              <a:avLst/>
              <a:gdLst/>
              <a:ahLst/>
              <a:cxnLst/>
              <a:rect l="l" t="t" r="r" b="b"/>
              <a:pathLst>
                <a:path w="558" h="163" extrusionOk="0">
                  <a:moveTo>
                    <a:pt x="388" y="0"/>
                  </a:moveTo>
                  <a:cubicBezTo>
                    <a:pt x="248" y="0"/>
                    <a:pt x="114" y="20"/>
                    <a:pt x="1" y="162"/>
                  </a:cubicBezTo>
                  <a:lnTo>
                    <a:pt x="498" y="162"/>
                  </a:lnTo>
                  <a:cubicBezTo>
                    <a:pt x="538" y="103"/>
                    <a:pt x="558" y="63"/>
                    <a:pt x="558" y="3"/>
                  </a:cubicBezTo>
                  <a:cubicBezTo>
                    <a:pt x="501" y="3"/>
                    <a:pt x="444" y="0"/>
                    <a:pt x="3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526175" y="1336700"/>
              <a:ext cx="2000" cy="2000"/>
            </a:xfrm>
            <a:custGeom>
              <a:avLst/>
              <a:gdLst/>
              <a:ahLst/>
              <a:cxnLst/>
              <a:rect l="l" t="t" r="r" b="b"/>
              <a:pathLst>
                <a:path w="80" h="80" extrusionOk="0">
                  <a:moveTo>
                    <a:pt x="80" y="0"/>
                  </a:moveTo>
                  <a:lnTo>
                    <a:pt x="0" y="80"/>
                  </a:lnTo>
                  <a:lnTo>
                    <a:pt x="8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470475" y="1380950"/>
              <a:ext cx="35325" cy="12950"/>
            </a:xfrm>
            <a:custGeom>
              <a:avLst/>
              <a:gdLst/>
              <a:ahLst/>
              <a:cxnLst/>
              <a:rect l="l" t="t" r="r" b="b"/>
              <a:pathLst>
                <a:path w="1413" h="518" extrusionOk="0">
                  <a:moveTo>
                    <a:pt x="20" y="0"/>
                  </a:moveTo>
                  <a:cubicBezTo>
                    <a:pt x="20" y="40"/>
                    <a:pt x="0" y="100"/>
                    <a:pt x="0" y="140"/>
                  </a:cubicBezTo>
                  <a:cubicBezTo>
                    <a:pt x="46" y="129"/>
                    <a:pt x="88" y="124"/>
                    <a:pt x="128" y="124"/>
                  </a:cubicBezTo>
                  <a:cubicBezTo>
                    <a:pt x="386" y="124"/>
                    <a:pt x="541" y="328"/>
                    <a:pt x="696" y="518"/>
                  </a:cubicBezTo>
                  <a:cubicBezTo>
                    <a:pt x="716" y="40"/>
                    <a:pt x="1253" y="259"/>
                    <a:pt x="141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2427700" y="1289775"/>
              <a:ext cx="8975" cy="4175"/>
            </a:xfrm>
            <a:custGeom>
              <a:avLst/>
              <a:gdLst/>
              <a:ahLst/>
              <a:cxnLst/>
              <a:rect l="l" t="t" r="r" b="b"/>
              <a:pathLst>
                <a:path w="359" h="167" extrusionOk="0">
                  <a:moveTo>
                    <a:pt x="130" y="1"/>
                  </a:moveTo>
                  <a:cubicBezTo>
                    <a:pt x="78" y="1"/>
                    <a:pt x="32" y="20"/>
                    <a:pt x="20" y="67"/>
                  </a:cubicBezTo>
                  <a:cubicBezTo>
                    <a:pt x="0" y="117"/>
                    <a:pt x="20" y="126"/>
                    <a:pt x="55" y="126"/>
                  </a:cubicBezTo>
                  <a:cubicBezTo>
                    <a:pt x="78" y="126"/>
                    <a:pt x="108" y="122"/>
                    <a:pt x="137" y="122"/>
                  </a:cubicBezTo>
                  <a:cubicBezTo>
                    <a:pt x="152" y="122"/>
                    <a:pt x="166" y="123"/>
                    <a:pt x="179" y="126"/>
                  </a:cubicBezTo>
                  <a:cubicBezTo>
                    <a:pt x="239" y="166"/>
                    <a:pt x="319" y="166"/>
                    <a:pt x="358" y="166"/>
                  </a:cubicBezTo>
                  <a:cubicBezTo>
                    <a:pt x="319" y="126"/>
                    <a:pt x="279" y="87"/>
                    <a:pt x="239" y="27"/>
                  </a:cubicBezTo>
                  <a:cubicBezTo>
                    <a:pt x="206" y="11"/>
                    <a:pt x="166" y="1"/>
                    <a:pt x="1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2131300" y="1266825"/>
              <a:ext cx="105950" cy="33075"/>
            </a:xfrm>
            <a:custGeom>
              <a:avLst/>
              <a:gdLst/>
              <a:ahLst/>
              <a:cxnLst/>
              <a:rect l="l" t="t" r="r" b="b"/>
              <a:pathLst>
                <a:path w="4238" h="1323" extrusionOk="0">
                  <a:moveTo>
                    <a:pt x="3625" y="0"/>
                  </a:moveTo>
                  <a:cubicBezTo>
                    <a:pt x="3558" y="0"/>
                    <a:pt x="3491" y="4"/>
                    <a:pt x="3422" y="10"/>
                  </a:cubicBezTo>
                  <a:cubicBezTo>
                    <a:pt x="2288" y="209"/>
                    <a:pt x="1154" y="328"/>
                    <a:pt x="80" y="746"/>
                  </a:cubicBezTo>
                  <a:cubicBezTo>
                    <a:pt x="0" y="945"/>
                    <a:pt x="139" y="1104"/>
                    <a:pt x="259" y="1224"/>
                  </a:cubicBezTo>
                  <a:cubicBezTo>
                    <a:pt x="320" y="1190"/>
                    <a:pt x="379" y="1174"/>
                    <a:pt x="437" y="1174"/>
                  </a:cubicBezTo>
                  <a:cubicBezTo>
                    <a:pt x="549" y="1174"/>
                    <a:pt x="658" y="1231"/>
                    <a:pt x="776" y="1323"/>
                  </a:cubicBezTo>
                  <a:lnTo>
                    <a:pt x="875" y="1323"/>
                  </a:lnTo>
                  <a:cubicBezTo>
                    <a:pt x="955" y="1323"/>
                    <a:pt x="1035" y="1323"/>
                    <a:pt x="1094" y="1303"/>
                  </a:cubicBezTo>
                  <a:cubicBezTo>
                    <a:pt x="1253" y="1283"/>
                    <a:pt x="1373" y="1243"/>
                    <a:pt x="1532" y="1204"/>
                  </a:cubicBezTo>
                  <a:cubicBezTo>
                    <a:pt x="1830" y="1104"/>
                    <a:pt x="2129" y="1025"/>
                    <a:pt x="2348" y="786"/>
                  </a:cubicBezTo>
                  <a:cubicBezTo>
                    <a:pt x="2944" y="507"/>
                    <a:pt x="3641" y="587"/>
                    <a:pt x="4237" y="348"/>
                  </a:cubicBezTo>
                  <a:cubicBezTo>
                    <a:pt x="4237" y="229"/>
                    <a:pt x="4178" y="149"/>
                    <a:pt x="4118" y="110"/>
                  </a:cubicBezTo>
                  <a:cubicBezTo>
                    <a:pt x="3948" y="25"/>
                    <a:pt x="3789" y="0"/>
                    <a:pt x="36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2236725" y="1259475"/>
              <a:ext cx="30850" cy="16400"/>
            </a:xfrm>
            <a:custGeom>
              <a:avLst/>
              <a:gdLst/>
              <a:ahLst/>
              <a:cxnLst/>
              <a:rect l="l" t="t" r="r" b="b"/>
              <a:pathLst>
                <a:path w="1234" h="656" extrusionOk="0">
                  <a:moveTo>
                    <a:pt x="862" y="1"/>
                  </a:moveTo>
                  <a:cubicBezTo>
                    <a:pt x="702" y="1"/>
                    <a:pt x="544" y="67"/>
                    <a:pt x="398" y="145"/>
                  </a:cubicBezTo>
                  <a:cubicBezTo>
                    <a:pt x="299" y="224"/>
                    <a:pt x="160" y="304"/>
                    <a:pt x="100" y="404"/>
                  </a:cubicBezTo>
                  <a:cubicBezTo>
                    <a:pt x="60" y="423"/>
                    <a:pt x="40" y="483"/>
                    <a:pt x="20" y="503"/>
                  </a:cubicBezTo>
                  <a:cubicBezTo>
                    <a:pt x="20" y="543"/>
                    <a:pt x="0" y="602"/>
                    <a:pt x="0" y="642"/>
                  </a:cubicBezTo>
                  <a:cubicBezTo>
                    <a:pt x="48" y="651"/>
                    <a:pt x="94" y="655"/>
                    <a:pt x="141" y="655"/>
                  </a:cubicBezTo>
                  <a:cubicBezTo>
                    <a:pt x="448" y="655"/>
                    <a:pt x="739" y="484"/>
                    <a:pt x="1056" y="484"/>
                  </a:cubicBezTo>
                  <a:cubicBezTo>
                    <a:pt x="1115" y="484"/>
                    <a:pt x="1174" y="489"/>
                    <a:pt x="1234" y="503"/>
                  </a:cubicBezTo>
                  <a:lnTo>
                    <a:pt x="1234" y="145"/>
                  </a:lnTo>
                  <a:cubicBezTo>
                    <a:pt x="1112" y="41"/>
                    <a:pt x="986" y="1"/>
                    <a:pt x="8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2195950" y="1284175"/>
              <a:ext cx="38800" cy="14750"/>
            </a:xfrm>
            <a:custGeom>
              <a:avLst/>
              <a:gdLst/>
              <a:ahLst/>
              <a:cxnLst/>
              <a:rect l="l" t="t" r="r" b="b"/>
              <a:pathLst>
                <a:path w="1552" h="590" extrusionOk="0">
                  <a:moveTo>
                    <a:pt x="1179" y="1"/>
                  </a:moveTo>
                  <a:cubicBezTo>
                    <a:pt x="860" y="1"/>
                    <a:pt x="554" y="118"/>
                    <a:pt x="259" y="211"/>
                  </a:cubicBezTo>
                  <a:cubicBezTo>
                    <a:pt x="199" y="251"/>
                    <a:pt x="159" y="291"/>
                    <a:pt x="80" y="311"/>
                  </a:cubicBezTo>
                  <a:cubicBezTo>
                    <a:pt x="40" y="350"/>
                    <a:pt x="0" y="410"/>
                    <a:pt x="0" y="490"/>
                  </a:cubicBezTo>
                  <a:cubicBezTo>
                    <a:pt x="40" y="530"/>
                    <a:pt x="40" y="549"/>
                    <a:pt x="60" y="589"/>
                  </a:cubicBezTo>
                  <a:cubicBezTo>
                    <a:pt x="159" y="549"/>
                    <a:pt x="279" y="549"/>
                    <a:pt x="378" y="530"/>
                  </a:cubicBezTo>
                  <a:cubicBezTo>
                    <a:pt x="478" y="450"/>
                    <a:pt x="637" y="490"/>
                    <a:pt x="756" y="410"/>
                  </a:cubicBezTo>
                  <a:cubicBezTo>
                    <a:pt x="975" y="350"/>
                    <a:pt x="1234" y="291"/>
                    <a:pt x="1452" y="211"/>
                  </a:cubicBezTo>
                  <a:cubicBezTo>
                    <a:pt x="1552" y="152"/>
                    <a:pt x="1532" y="112"/>
                    <a:pt x="1452" y="32"/>
                  </a:cubicBezTo>
                  <a:cubicBezTo>
                    <a:pt x="1360" y="10"/>
                    <a:pt x="1269" y="1"/>
                    <a:pt x="1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2166100" y="1286450"/>
              <a:ext cx="36325" cy="13950"/>
            </a:xfrm>
            <a:custGeom>
              <a:avLst/>
              <a:gdLst/>
              <a:ahLst/>
              <a:cxnLst/>
              <a:rect l="l" t="t" r="r" b="b"/>
              <a:pathLst>
                <a:path w="1453" h="558" extrusionOk="0">
                  <a:moveTo>
                    <a:pt x="916" y="1"/>
                  </a:moveTo>
                  <a:cubicBezTo>
                    <a:pt x="578" y="21"/>
                    <a:pt x="299" y="140"/>
                    <a:pt x="1" y="299"/>
                  </a:cubicBezTo>
                  <a:cubicBezTo>
                    <a:pt x="120" y="518"/>
                    <a:pt x="319" y="558"/>
                    <a:pt x="558" y="558"/>
                  </a:cubicBezTo>
                  <a:cubicBezTo>
                    <a:pt x="796" y="538"/>
                    <a:pt x="1055" y="518"/>
                    <a:pt x="1254" y="319"/>
                  </a:cubicBezTo>
                  <a:cubicBezTo>
                    <a:pt x="1334" y="240"/>
                    <a:pt x="1373" y="180"/>
                    <a:pt x="1453" y="140"/>
                  </a:cubicBezTo>
                  <a:cubicBezTo>
                    <a:pt x="1274" y="120"/>
                    <a:pt x="1055" y="16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2239700" y="1281175"/>
              <a:ext cx="18425" cy="4325"/>
            </a:xfrm>
            <a:custGeom>
              <a:avLst/>
              <a:gdLst/>
              <a:ahLst/>
              <a:cxnLst/>
              <a:rect l="l" t="t" r="r" b="b"/>
              <a:pathLst>
                <a:path w="737" h="173" extrusionOk="0">
                  <a:moveTo>
                    <a:pt x="428" y="0"/>
                  </a:moveTo>
                  <a:cubicBezTo>
                    <a:pt x="310" y="0"/>
                    <a:pt x="185" y="33"/>
                    <a:pt x="60" y="33"/>
                  </a:cubicBezTo>
                  <a:cubicBezTo>
                    <a:pt x="1" y="73"/>
                    <a:pt x="1" y="132"/>
                    <a:pt x="60" y="172"/>
                  </a:cubicBezTo>
                  <a:lnTo>
                    <a:pt x="419" y="172"/>
                  </a:lnTo>
                  <a:cubicBezTo>
                    <a:pt x="518" y="152"/>
                    <a:pt x="637" y="152"/>
                    <a:pt x="737" y="132"/>
                  </a:cubicBezTo>
                  <a:cubicBezTo>
                    <a:pt x="642" y="28"/>
                    <a:pt x="537" y="0"/>
                    <a:pt x="4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2232250" y="1281975"/>
              <a:ext cx="8475" cy="8000"/>
            </a:xfrm>
            <a:custGeom>
              <a:avLst/>
              <a:gdLst/>
              <a:ahLst/>
              <a:cxnLst/>
              <a:rect l="l" t="t" r="r" b="b"/>
              <a:pathLst>
                <a:path w="339" h="320" extrusionOk="0">
                  <a:moveTo>
                    <a:pt x="339" y="1"/>
                  </a:moveTo>
                  <a:cubicBezTo>
                    <a:pt x="239" y="41"/>
                    <a:pt x="120" y="100"/>
                    <a:pt x="0" y="160"/>
                  </a:cubicBezTo>
                  <a:lnTo>
                    <a:pt x="0" y="240"/>
                  </a:lnTo>
                  <a:lnTo>
                    <a:pt x="0" y="319"/>
                  </a:lnTo>
                  <a:cubicBezTo>
                    <a:pt x="120" y="319"/>
                    <a:pt x="219" y="299"/>
                    <a:pt x="339" y="299"/>
                  </a:cubicBezTo>
                  <a:lnTo>
                    <a:pt x="339" y="14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2264075" y="1277000"/>
              <a:ext cx="3000" cy="3025"/>
            </a:xfrm>
            <a:custGeom>
              <a:avLst/>
              <a:gdLst/>
              <a:ahLst/>
              <a:cxnLst/>
              <a:rect l="l" t="t" r="r" b="b"/>
              <a:pathLst>
                <a:path w="120" h="121" extrusionOk="0">
                  <a:moveTo>
                    <a:pt x="120" y="1"/>
                  </a:moveTo>
                  <a:cubicBezTo>
                    <a:pt x="60" y="21"/>
                    <a:pt x="40" y="41"/>
                    <a:pt x="1" y="80"/>
                  </a:cubicBezTo>
                  <a:cubicBezTo>
                    <a:pt x="40" y="80"/>
                    <a:pt x="60"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2140750" y="1292925"/>
              <a:ext cx="45275" cy="44275"/>
            </a:xfrm>
            <a:custGeom>
              <a:avLst/>
              <a:gdLst/>
              <a:ahLst/>
              <a:cxnLst/>
              <a:rect l="l" t="t" r="r" b="b"/>
              <a:pathLst>
                <a:path w="1811" h="1771" extrusionOk="0">
                  <a:moveTo>
                    <a:pt x="1015" y="0"/>
                  </a:moveTo>
                  <a:lnTo>
                    <a:pt x="577" y="80"/>
                  </a:lnTo>
                  <a:cubicBezTo>
                    <a:pt x="478" y="80"/>
                    <a:pt x="418" y="160"/>
                    <a:pt x="378" y="239"/>
                  </a:cubicBezTo>
                  <a:cubicBezTo>
                    <a:pt x="378" y="438"/>
                    <a:pt x="219" y="557"/>
                    <a:pt x="139" y="697"/>
                  </a:cubicBezTo>
                  <a:cubicBezTo>
                    <a:pt x="259" y="1055"/>
                    <a:pt x="0" y="1473"/>
                    <a:pt x="358" y="1771"/>
                  </a:cubicBezTo>
                  <a:cubicBezTo>
                    <a:pt x="497" y="1691"/>
                    <a:pt x="617" y="1632"/>
                    <a:pt x="517" y="1433"/>
                  </a:cubicBezTo>
                  <a:lnTo>
                    <a:pt x="517" y="1095"/>
                  </a:lnTo>
                  <a:cubicBezTo>
                    <a:pt x="856" y="737"/>
                    <a:pt x="1393" y="975"/>
                    <a:pt x="1711" y="657"/>
                  </a:cubicBezTo>
                  <a:cubicBezTo>
                    <a:pt x="1791" y="577"/>
                    <a:pt x="1810" y="498"/>
                    <a:pt x="1810" y="438"/>
                  </a:cubicBezTo>
                  <a:cubicBezTo>
                    <a:pt x="1791" y="359"/>
                    <a:pt x="1771" y="279"/>
                    <a:pt x="1691" y="239"/>
                  </a:cubicBezTo>
                  <a:cubicBezTo>
                    <a:pt x="1651" y="239"/>
                    <a:pt x="1611" y="199"/>
                    <a:pt x="1572" y="199"/>
                  </a:cubicBezTo>
                  <a:cubicBezTo>
                    <a:pt x="1393" y="100"/>
                    <a:pt x="1214"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2150200" y="1324250"/>
              <a:ext cx="34325" cy="19425"/>
            </a:xfrm>
            <a:custGeom>
              <a:avLst/>
              <a:gdLst/>
              <a:ahLst/>
              <a:cxnLst/>
              <a:rect l="l" t="t" r="r" b="b"/>
              <a:pathLst>
                <a:path w="1373" h="777" extrusionOk="0">
                  <a:moveTo>
                    <a:pt x="1214" y="1"/>
                  </a:moveTo>
                  <a:cubicBezTo>
                    <a:pt x="1174" y="1"/>
                    <a:pt x="1094" y="21"/>
                    <a:pt x="1015" y="21"/>
                  </a:cubicBezTo>
                  <a:cubicBezTo>
                    <a:pt x="952" y="73"/>
                    <a:pt x="895" y="103"/>
                    <a:pt x="841" y="103"/>
                  </a:cubicBezTo>
                  <a:cubicBezTo>
                    <a:pt x="791" y="103"/>
                    <a:pt x="744" y="78"/>
                    <a:pt x="696" y="21"/>
                  </a:cubicBezTo>
                  <a:cubicBezTo>
                    <a:pt x="679" y="19"/>
                    <a:pt x="662" y="18"/>
                    <a:pt x="645" y="18"/>
                  </a:cubicBezTo>
                  <a:cubicBezTo>
                    <a:pt x="469" y="18"/>
                    <a:pt x="324" y="107"/>
                    <a:pt x="179" y="180"/>
                  </a:cubicBezTo>
                  <a:cubicBezTo>
                    <a:pt x="119" y="299"/>
                    <a:pt x="40" y="399"/>
                    <a:pt x="0" y="518"/>
                  </a:cubicBezTo>
                  <a:lnTo>
                    <a:pt x="0" y="677"/>
                  </a:lnTo>
                  <a:cubicBezTo>
                    <a:pt x="20" y="697"/>
                    <a:pt x="20" y="737"/>
                    <a:pt x="40" y="777"/>
                  </a:cubicBezTo>
                  <a:cubicBezTo>
                    <a:pt x="80" y="777"/>
                    <a:pt x="119" y="737"/>
                    <a:pt x="139" y="717"/>
                  </a:cubicBezTo>
                  <a:cubicBezTo>
                    <a:pt x="577" y="637"/>
                    <a:pt x="975" y="578"/>
                    <a:pt x="1373" y="498"/>
                  </a:cubicBezTo>
                  <a:cubicBezTo>
                    <a:pt x="1313" y="319"/>
                    <a:pt x="1273" y="180"/>
                    <a:pt x="121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2145725" y="1341175"/>
              <a:ext cx="5000" cy="5475"/>
            </a:xfrm>
            <a:custGeom>
              <a:avLst/>
              <a:gdLst/>
              <a:ahLst/>
              <a:cxnLst/>
              <a:rect l="l" t="t" r="r" b="b"/>
              <a:pathLst>
                <a:path w="200" h="219" extrusionOk="0">
                  <a:moveTo>
                    <a:pt x="179" y="0"/>
                  </a:moveTo>
                  <a:cubicBezTo>
                    <a:pt x="80" y="60"/>
                    <a:pt x="0" y="139"/>
                    <a:pt x="159" y="219"/>
                  </a:cubicBezTo>
                  <a:lnTo>
                    <a:pt x="199" y="199"/>
                  </a:lnTo>
                  <a:cubicBezTo>
                    <a:pt x="199" y="139"/>
                    <a:pt x="179" y="119"/>
                    <a:pt x="179" y="60"/>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2145450" y="1392575"/>
              <a:ext cx="34600" cy="5800"/>
            </a:xfrm>
            <a:custGeom>
              <a:avLst/>
              <a:gdLst/>
              <a:ahLst/>
              <a:cxnLst/>
              <a:rect l="l" t="t" r="r" b="b"/>
              <a:pathLst>
                <a:path w="1384" h="232" extrusionOk="0">
                  <a:moveTo>
                    <a:pt x="129" y="0"/>
                  </a:moveTo>
                  <a:cubicBezTo>
                    <a:pt x="54" y="0"/>
                    <a:pt x="1" y="48"/>
                    <a:pt x="11" y="232"/>
                  </a:cubicBezTo>
                  <a:cubicBezTo>
                    <a:pt x="469" y="192"/>
                    <a:pt x="926" y="192"/>
                    <a:pt x="1384" y="192"/>
                  </a:cubicBezTo>
                  <a:lnTo>
                    <a:pt x="1384" y="53"/>
                  </a:lnTo>
                  <a:lnTo>
                    <a:pt x="369" y="53"/>
                  </a:lnTo>
                  <a:cubicBezTo>
                    <a:pt x="292" y="43"/>
                    <a:pt x="200" y="0"/>
                    <a:pt x="12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2154675" y="1381450"/>
              <a:ext cx="11200" cy="8400"/>
            </a:xfrm>
            <a:custGeom>
              <a:avLst/>
              <a:gdLst/>
              <a:ahLst/>
              <a:cxnLst/>
              <a:rect l="l" t="t" r="r" b="b"/>
              <a:pathLst>
                <a:path w="448" h="336" extrusionOk="0">
                  <a:moveTo>
                    <a:pt x="318" y="0"/>
                  </a:moveTo>
                  <a:lnTo>
                    <a:pt x="318" y="0"/>
                  </a:lnTo>
                  <a:cubicBezTo>
                    <a:pt x="139" y="40"/>
                    <a:pt x="40" y="140"/>
                    <a:pt x="0" y="319"/>
                  </a:cubicBezTo>
                  <a:cubicBezTo>
                    <a:pt x="9" y="318"/>
                    <a:pt x="19" y="317"/>
                    <a:pt x="29" y="317"/>
                  </a:cubicBezTo>
                  <a:cubicBezTo>
                    <a:pt x="93" y="317"/>
                    <a:pt x="178" y="336"/>
                    <a:pt x="249" y="336"/>
                  </a:cubicBezTo>
                  <a:cubicBezTo>
                    <a:pt x="368" y="336"/>
                    <a:pt x="448" y="283"/>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2338675" y="1198650"/>
              <a:ext cx="115900" cy="33125"/>
            </a:xfrm>
            <a:custGeom>
              <a:avLst/>
              <a:gdLst/>
              <a:ahLst/>
              <a:cxnLst/>
              <a:rect l="l" t="t" r="r" b="b"/>
              <a:pathLst>
                <a:path w="4636" h="1325" extrusionOk="0">
                  <a:moveTo>
                    <a:pt x="4158" y="0"/>
                  </a:moveTo>
                  <a:cubicBezTo>
                    <a:pt x="4087" y="0"/>
                    <a:pt x="4014" y="6"/>
                    <a:pt x="3939" y="12"/>
                  </a:cubicBezTo>
                  <a:cubicBezTo>
                    <a:pt x="3661" y="111"/>
                    <a:pt x="3382" y="91"/>
                    <a:pt x="3104" y="151"/>
                  </a:cubicBezTo>
                  <a:cubicBezTo>
                    <a:pt x="2109" y="350"/>
                    <a:pt x="1035" y="211"/>
                    <a:pt x="140" y="788"/>
                  </a:cubicBezTo>
                  <a:cubicBezTo>
                    <a:pt x="0" y="1106"/>
                    <a:pt x="239" y="1166"/>
                    <a:pt x="458" y="1265"/>
                  </a:cubicBezTo>
                  <a:cubicBezTo>
                    <a:pt x="567" y="1305"/>
                    <a:pt x="682" y="1325"/>
                    <a:pt x="796" y="1325"/>
                  </a:cubicBezTo>
                  <a:cubicBezTo>
                    <a:pt x="911" y="1325"/>
                    <a:pt x="1025" y="1305"/>
                    <a:pt x="1134" y="1265"/>
                  </a:cubicBezTo>
                  <a:cubicBezTo>
                    <a:pt x="1174" y="1245"/>
                    <a:pt x="1254" y="1245"/>
                    <a:pt x="1313" y="1245"/>
                  </a:cubicBezTo>
                  <a:cubicBezTo>
                    <a:pt x="1363" y="1270"/>
                    <a:pt x="1409" y="1284"/>
                    <a:pt x="1453" y="1284"/>
                  </a:cubicBezTo>
                  <a:cubicBezTo>
                    <a:pt x="1515" y="1284"/>
                    <a:pt x="1573" y="1255"/>
                    <a:pt x="1632" y="1185"/>
                  </a:cubicBezTo>
                  <a:cubicBezTo>
                    <a:pt x="1811" y="1086"/>
                    <a:pt x="2010" y="1185"/>
                    <a:pt x="2169" y="1066"/>
                  </a:cubicBezTo>
                  <a:cubicBezTo>
                    <a:pt x="2228" y="1026"/>
                    <a:pt x="2288" y="1026"/>
                    <a:pt x="2328" y="1026"/>
                  </a:cubicBezTo>
                  <a:cubicBezTo>
                    <a:pt x="2392" y="994"/>
                    <a:pt x="2459" y="984"/>
                    <a:pt x="2528" y="984"/>
                  </a:cubicBezTo>
                  <a:cubicBezTo>
                    <a:pt x="2643" y="984"/>
                    <a:pt x="2764" y="1012"/>
                    <a:pt x="2887" y="1012"/>
                  </a:cubicBezTo>
                  <a:cubicBezTo>
                    <a:pt x="3012" y="1012"/>
                    <a:pt x="3139" y="983"/>
                    <a:pt x="3263" y="867"/>
                  </a:cubicBezTo>
                  <a:cubicBezTo>
                    <a:pt x="3303" y="847"/>
                    <a:pt x="3342" y="847"/>
                    <a:pt x="3402" y="847"/>
                  </a:cubicBezTo>
                  <a:cubicBezTo>
                    <a:pt x="3516" y="776"/>
                    <a:pt x="3644" y="761"/>
                    <a:pt x="3774" y="761"/>
                  </a:cubicBezTo>
                  <a:cubicBezTo>
                    <a:pt x="3869" y="761"/>
                    <a:pt x="3965" y="769"/>
                    <a:pt x="4060" y="769"/>
                  </a:cubicBezTo>
                  <a:cubicBezTo>
                    <a:pt x="4199" y="769"/>
                    <a:pt x="4335" y="752"/>
                    <a:pt x="4456" y="668"/>
                  </a:cubicBezTo>
                  <a:lnTo>
                    <a:pt x="4437" y="668"/>
                  </a:lnTo>
                  <a:cubicBezTo>
                    <a:pt x="4516" y="648"/>
                    <a:pt x="4616" y="609"/>
                    <a:pt x="4635" y="509"/>
                  </a:cubicBezTo>
                  <a:lnTo>
                    <a:pt x="4635" y="191"/>
                  </a:lnTo>
                  <a:cubicBezTo>
                    <a:pt x="4494" y="35"/>
                    <a:pt x="4332" y="0"/>
                    <a:pt x="4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2449075" y="1209375"/>
              <a:ext cx="52750" cy="10975"/>
            </a:xfrm>
            <a:custGeom>
              <a:avLst/>
              <a:gdLst/>
              <a:ahLst/>
              <a:cxnLst/>
              <a:rect l="l" t="t" r="r" b="b"/>
              <a:pathLst>
                <a:path w="2110" h="439" extrusionOk="0">
                  <a:moveTo>
                    <a:pt x="1244" y="1"/>
                  </a:moveTo>
                  <a:cubicBezTo>
                    <a:pt x="1189" y="1"/>
                    <a:pt x="1135" y="20"/>
                    <a:pt x="1075" y="60"/>
                  </a:cubicBezTo>
                  <a:lnTo>
                    <a:pt x="896" y="60"/>
                  </a:lnTo>
                  <a:cubicBezTo>
                    <a:pt x="876" y="40"/>
                    <a:pt x="846" y="30"/>
                    <a:pt x="814" y="30"/>
                  </a:cubicBezTo>
                  <a:cubicBezTo>
                    <a:pt x="781" y="30"/>
                    <a:pt x="747" y="40"/>
                    <a:pt x="717" y="60"/>
                  </a:cubicBezTo>
                  <a:cubicBezTo>
                    <a:pt x="601" y="99"/>
                    <a:pt x="494" y="121"/>
                    <a:pt x="384" y="121"/>
                  </a:cubicBezTo>
                  <a:cubicBezTo>
                    <a:pt x="324" y="121"/>
                    <a:pt x="263" y="114"/>
                    <a:pt x="200" y="100"/>
                  </a:cubicBezTo>
                  <a:cubicBezTo>
                    <a:pt x="120" y="140"/>
                    <a:pt x="80" y="199"/>
                    <a:pt x="1" y="239"/>
                  </a:cubicBezTo>
                  <a:cubicBezTo>
                    <a:pt x="102" y="266"/>
                    <a:pt x="206" y="273"/>
                    <a:pt x="311" y="273"/>
                  </a:cubicBezTo>
                  <a:cubicBezTo>
                    <a:pt x="470" y="273"/>
                    <a:pt x="633" y="255"/>
                    <a:pt x="793" y="255"/>
                  </a:cubicBezTo>
                  <a:cubicBezTo>
                    <a:pt x="1008" y="255"/>
                    <a:pt x="1218" y="288"/>
                    <a:pt x="1413" y="438"/>
                  </a:cubicBezTo>
                  <a:cubicBezTo>
                    <a:pt x="1612" y="259"/>
                    <a:pt x="1950" y="339"/>
                    <a:pt x="2109" y="100"/>
                  </a:cubicBezTo>
                  <a:cubicBezTo>
                    <a:pt x="1890" y="100"/>
                    <a:pt x="1632" y="60"/>
                    <a:pt x="1413" y="60"/>
                  </a:cubicBezTo>
                  <a:cubicBezTo>
                    <a:pt x="1353" y="20"/>
                    <a:pt x="1299" y="1"/>
                    <a:pt x="1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2396850" y="1220300"/>
              <a:ext cx="31875" cy="12975"/>
            </a:xfrm>
            <a:custGeom>
              <a:avLst/>
              <a:gdLst/>
              <a:ahLst/>
              <a:cxnLst/>
              <a:rect l="l" t="t" r="r" b="b"/>
              <a:pathLst>
                <a:path w="1275" h="519" extrusionOk="0">
                  <a:moveTo>
                    <a:pt x="732" y="0"/>
                  </a:moveTo>
                  <a:cubicBezTo>
                    <a:pt x="483" y="0"/>
                    <a:pt x="229" y="14"/>
                    <a:pt x="1" y="160"/>
                  </a:cubicBezTo>
                  <a:cubicBezTo>
                    <a:pt x="61" y="160"/>
                    <a:pt x="120" y="180"/>
                    <a:pt x="200" y="200"/>
                  </a:cubicBezTo>
                  <a:cubicBezTo>
                    <a:pt x="319" y="300"/>
                    <a:pt x="677" y="160"/>
                    <a:pt x="558" y="518"/>
                  </a:cubicBezTo>
                  <a:cubicBezTo>
                    <a:pt x="757" y="498"/>
                    <a:pt x="976" y="498"/>
                    <a:pt x="1194" y="479"/>
                  </a:cubicBezTo>
                  <a:cubicBezTo>
                    <a:pt x="1214" y="419"/>
                    <a:pt x="1254" y="379"/>
                    <a:pt x="1274" y="359"/>
                  </a:cubicBezTo>
                  <a:cubicBezTo>
                    <a:pt x="1075" y="319"/>
                    <a:pt x="896" y="260"/>
                    <a:pt x="896" y="1"/>
                  </a:cubicBezTo>
                  <a:cubicBezTo>
                    <a:pt x="842" y="1"/>
                    <a:pt x="787" y="0"/>
                    <a:pt x="73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2422225" y="1214350"/>
              <a:ext cx="26875" cy="6425"/>
            </a:xfrm>
            <a:custGeom>
              <a:avLst/>
              <a:gdLst/>
              <a:ahLst/>
              <a:cxnLst/>
              <a:rect l="l" t="t" r="r" b="b"/>
              <a:pathLst>
                <a:path w="1075" h="257" extrusionOk="0">
                  <a:moveTo>
                    <a:pt x="1075" y="40"/>
                  </a:moveTo>
                  <a:lnTo>
                    <a:pt x="1075" y="40"/>
                  </a:lnTo>
                  <a:cubicBezTo>
                    <a:pt x="736" y="60"/>
                    <a:pt x="339" y="0"/>
                    <a:pt x="0" y="219"/>
                  </a:cubicBezTo>
                  <a:cubicBezTo>
                    <a:pt x="19" y="218"/>
                    <a:pt x="38" y="218"/>
                    <a:pt x="57" y="218"/>
                  </a:cubicBezTo>
                  <a:cubicBezTo>
                    <a:pt x="233" y="218"/>
                    <a:pt x="413" y="257"/>
                    <a:pt x="583" y="257"/>
                  </a:cubicBezTo>
                  <a:cubicBezTo>
                    <a:pt x="761" y="257"/>
                    <a:pt x="930" y="214"/>
                    <a:pt x="1075"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2184500" y="1296575"/>
              <a:ext cx="13450" cy="12525"/>
            </a:xfrm>
            <a:custGeom>
              <a:avLst/>
              <a:gdLst/>
              <a:ahLst/>
              <a:cxnLst/>
              <a:rect l="l" t="t" r="r" b="b"/>
              <a:pathLst>
                <a:path w="538" h="501" extrusionOk="0">
                  <a:moveTo>
                    <a:pt x="341" y="1"/>
                  </a:moveTo>
                  <a:cubicBezTo>
                    <a:pt x="295" y="1"/>
                    <a:pt x="249" y="5"/>
                    <a:pt x="200" y="14"/>
                  </a:cubicBezTo>
                  <a:cubicBezTo>
                    <a:pt x="60" y="93"/>
                    <a:pt x="21" y="153"/>
                    <a:pt x="1" y="292"/>
                  </a:cubicBezTo>
                  <a:lnTo>
                    <a:pt x="1" y="411"/>
                  </a:lnTo>
                  <a:cubicBezTo>
                    <a:pt x="70" y="469"/>
                    <a:pt x="140" y="500"/>
                    <a:pt x="209" y="500"/>
                  </a:cubicBezTo>
                  <a:cubicBezTo>
                    <a:pt x="259" y="500"/>
                    <a:pt x="309" y="484"/>
                    <a:pt x="359" y="451"/>
                  </a:cubicBezTo>
                  <a:cubicBezTo>
                    <a:pt x="418" y="431"/>
                    <a:pt x="498" y="431"/>
                    <a:pt x="538" y="411"/>
                  </a:cubicBezTo>
                  <a:cubicBezTo>
                    <a:pt x="518" y="312"/>
                    <a:pt x="518" y="213"/>
                    <a:pt x="518" y="113"/>
                  </a:cubicBezTo>
                  <a:lnTo>
                    <a:pt x="538" y="34"/>
                  </a:lnTo>
                  <a:cubicBezTo>
                    <a:pt x="468" y="10"/>
                    <a:pt x="40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2205400" y="1294800"/>
              <a:ext cx="9475" cy="3125"/>
            </a:xfrm>
            <a:custGeom>
              <a:avLst/>
              <a:gdLst/>
              <a:ahLst/>
              <a:cxnLst/>
              <a:rect l="l" t="t" r="r" b="b"/>
              <a:pathLst>
                <a:path w="379" h="125" extrusionOk="0">
                  <a:moveTo>
                    <a:pt x="302" y="0"/>
                  </a:moveTo>
                  <a:cubicBezTo>
                    <a:pt x="180" y="0"/>
                    <a:pt x="83" y="42"/>
                    <a:pt x="0" y="124"/>
                  </a:cubicBezTo>
                  <a:cubicBezTo>
                    <a:pt x="159" y="124"/>
                    <a:pt x="279" y="124"/>
                    <a:pt x="378" y="5"/>
                  </a:cubicBezTo>
                  <a:cubicBezTo>
                    <a:pt x="352" y="2"/>
                    <a:pt x="326"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2205900" y="1302875"/>
              <a:ext cx="4975" cy="3500"/>
            </a:xfrm>
            <a:custGeom>
              <a:avLst/>
              <a:gdLst/>
              <a:ahLst/>
              <a:cxnLst/>
              <a:rect l="l" t="t" r="r" b="b"/>
              <a:pathLst>
                <a:path w="199" h="140" extrusionOk="0">
                  <a:moveTo>
                    <a:pt x="199" y="0"/>
                  </a:moveTo>
                  <a:lnTo>
                    <a:pt x="199" y="0"/>
                  </a:lnTo>
                  <a:cubicBezTo>
                    <a:pt x="159" y="40"/>
                    <a:pt x="80" y="80"/>
                    <a:pt x="0" y="140"/>
                  </a:cubicBezTo>
                  <a:cubicBezTo>
                    <a:pt x="80" y="80"/>
                    <a:pt x="13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2232250" y="1298900"/>
              <a:ext cx="5000" cy="3075"/>
            </a:xfrm>
            <a:custGeom>
              <a:avLst/>
              <a:gdLst/>
              <a:ahLst/>
              <a:cxnLst/>
              <a:rect l="l" t="t" r="r" b="b"/>
              <a:pathLst>
                <a:path w="200" h="123" extrusionOk="0">
                  <a:moveTo>
                    <a:pt x="199" y="0"/>
                  </a:moveTo>
                  <a:cubicBezTo>
                    <a:pt x="140" y="40"/>
                    <a:pt x="80" y="60"/>
                    <a:pt x="0" y="120"/>
                  </a:cubicBezTo>
                  <a:cubicBezTo>
                    <a:pt x="11" y="122"/>
                    <a:pt x="21" y="123"/>
                    <a:pt x="30" y="123"/>
                  </a:cubicBezTo>
                  <a:cubicBezTo>
                    <a:pt x="109" y="123"/>
                    <a:pt x="146" y="53"/>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2219325" y="1302375"/>
              <a:ext cx="5500" cy="2325"/>
            </a:xfrm>
            <a:custGeom>
              <a:avLst/>
              <a:gdLst/>
              <a:ahLst/>
              <a:cxnLst/>
              <a:rect l="l" t="t" r="r" b="b"/>
              <a:pathLst>
                <a:path w="220" h="93" extrusionOk="0">
                  <a:moveTo>
                    <a:pt x="0" y="0"/>
                  </a:moveTo>
                  <a:lnTo>
                    <a:pt x="0" y="0"/>
                  </a:lnTo>
                  <a:cubicBezTo>
                    <a:pt x="31" y="63"/>
                    <a:pt x="68" y="93"/>
                    <a:pt x="107" y="93"/>
                  </a:cubicBezTo>
                  <a:cubicBezTo>
                    <a:pt x="143" y="93"/>
                    <a:pt x="181" y="68"/>
                    <a:pt x="219" y="20"/>
                  </a:cubicBezTo>
                  <a:cubicBezTo>
                    <a:pt x="139" y="20"/>
                    <a:pt x="6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2150200" y="1341650"/>
              <a:ext cx="3500" cy="3525"/>
            </a:xfrm>
            <a:custGeom>
              <a:avLst/>
              <a:gdLst/>
              <a:ahLst/>
              <a:cxnLst/>
              <a:rect l="l" t="t" r="r" b="b"/>
              <a:pathLst>
                <a:path w="140" h="141" extrusionOk="0">
                  <a:moveTo>
                    <a:pt x="139" y="1"/>
                  </a:moveTo>
                  <a:cubicBezTo>
                    <a:pt x="100" y="1"/>
                    <a:pt x="40" y="1"/>
                    <a:pt x="0" y="21"/>
                  </a:cubicBezTo>
                  <a:cubicBezTo>
                    <a:pt x="0" y="81"/>
                    <a:pt x="0" y="120"/>
                    <a:pt x="20" y="140"/>
                  </a:cubicBezTo>
                  <a:cubicBezTo>
                    <a:pt x="40" y="100"/>
                    <a:pt x="100" y="81"/>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2582850" y="1198625"/>
              <a:ext cx="26875" cy="4375"/>
            </a:xfrm>
            <a:custGeom>
              <a:avLst/>
              <a:gdLst/>
              <a:ahLst/>
              <a:cxnLst/>
              <a:rect l="l" t="t" r="r" b="b"/>
              <a:pathLst>
                <a:path w="1075" h="175" extrusionOk="0">
                  <a:moveTo>
                    <a:pt x="631" y="0"/>
                  </a:moveTo>
                  <a:cubicBezTo>
                    <a:pt x="415" y="0"/>
                    <a:pt x="201" y="34"/>
                    <a:pt x="1" y="152"/>
                  </a:cubicBezTo>
                  <a:cubicBezTo>
                    <a:pt x="26" y="151"/>
                    <a:pt x="52" y="150"/>
                    <a:pt x="77" y="150"/>
                  </a:cubicBezTo>
                  <a:cubicBezTo>
                    <a:pt x="240" y="150"/>
                    <a:pt x="405" y="175"/>
                    <a:pt x="569" y="175"/>
                  </a:cubicBezTo>
                  <a:cubicBezTo>
                    <a:pt x="742" y="175"/>
                    <a:pt x="913" y="147"/>
                    <a:pt x="1075" y="33"/>
                  </a:cubicBezTo>
                  <a:cubicBezTo>
                    <a:pt x="929" y="16"/>
                    <a:pt x="779"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2127325" y="1339675"/>
              <a:ext cx="8975" cy="32850"/>
            </a:xfrm>
            <a:custGeom>
              <a:avLst/>
              <a:gdLst/>
              <a:ahLst/>
              <a:cxnLst/>
              <a:rect l="l" t="t" r="r" b="b"/>
              <a:pathLst>
                <a:path w="359" h="1314" extrusionOk="0">
                  <a:moveTo>
                    <a:pt x="40" y="0"/>
                  </a:moveTo>
                  <a:lnTo>
                    <a:pt x="40" y="0"/>
                  </a:lnTo>
                  <a:cubicBezTo>
                    <a:pt x="20" y="478"/>
                    <a:pt x="0" y="876"/>
                    <a:pt x="60" y="1274"/>
                  </a:cubicBezTo>
                  <a:cubicBezTo>
                    <a:pt x="119" y="1293"/>
                    <a:pt x="139" y="1313"/>
                    <a:pt x="199" y="1313"/>
                  </a:cubicBezTo>
                  <a:cubicBezTo>
                    <a:pt x="239" y="1075"/>
                    <a:pt x="119" y="796"/>
                    <a:pt x="358" y="617"/>
                  </a:cubicBezTo>
                  <a:cubicBezTo>
                    <a:pt x="358" y="378"/>
                    <a:pt x="298" y="199"/>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2271525" y="1229300"/>
              <a:ext cx="43300" cy="30825"/>
            </a:xfrm>
            <a:custGeom>
              <a:avLst/>
              <a:gdLst/>
              <a:ahLst/>
              <a:cxnLst/>
              <a:rect l="l" t="t" r="r" b="b"/>
              <a:pathLst>
                <a:path w="1732" h="1233" extrusionOk="0">
                  <a:moveTo>
                    <a:pt x="877" y="0"/>
                  </a:moveTo>
                  <a:cubicBezTo>
                    <a:pt x="658" y="0"/>
                    <a:pt x="421" y="94"/>
                    <a:pt x="160" y="298"/>
                  </a:cubicBezTo>
                  <a:cubicBezTo>
                    <a:pt x="41" y="437"/>
                    <a:pt x="1" y="616"/>
                    <a:pt x="41" y="795"/>
                  </a:cubicBezTo>
                  <a:cubicBezTo>
                    <a:pt x="149" y="1120"/>
                    <a:pt x="402" y="1156"/>
                    <a:pt x="677" y="1156"/>
                  </a:cubicBezTo>
                  <a:cubicBezTo>
                    <a:pt x="756" y="1156"/>
                    <a:pt x="836" y="1153"/>
                    <a:pt x="916" y="1153"/>
                  </a:cubicBezTo>
                  <a:cubicBezTo>
                    <a:pt x="996" y="1153"/>
                    <a:pt x="1035" y="1133"/>
                    <a:pt x="1115" y="1133"/>
                  </a:cubicBezTo>
                  <a:cubicBezTo>
                    <a:pt x="1195" y="1113"/>
                    <a:pt x="1234" y="1054"/>
                    <a:pt x="1314" y="1014"/>
                  </a:cubicBezTo>
                  <a:cubicBezTo>
                    <a:pt x="1325" y="1008"/>
                    <a:pt x="1335" y="1006"/>
                    <a:pt x="1345" y="1006"/>
                  </a:cubicBezTo>
                  <a:cubicBezTo>
                    <a:pt x="1374" y="1006"/>
                    <a:pt x="1399" y="1024"/>
                    <a:pt x="1413" y="1054"/>
                  </a:cubicBezTo>
                  <a:cubicBezTo>
                    <a:pt x="1433" y="1093"/>
                    <a:pt x="1453" y="1133"/>
                    <a:pt x="1493" y="1193"/>
                  </a:cubicBezTo>
                  <a:lnTo>
                    <a:pt x="1553" y="1233"/>
                  </a:lnTo>
                  <a:cubicBezTo>
                    <a:pt x="1612" y="1153"/>
                    <a:pt x="1692" y="1093"/>
                    <a:pt x="1732" y="1014"/>
                  </a:cubicBezTo>
                  <a:lnTo>
                    <a:pt x="1732" y="536"/>
                  </a:lnTo>
                  <a:cubicBezTo>
                    <a:pt x="1473" y="196"/>
                    <a:pt x="1194" y="0"/>
                    <a:pt x="8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2280000" y="1256050"/>
              <a:ext cx="30350" cy="13025"/>
            </a:xfrm>
            <a:custGeom>
              <a:avLst/>
              <a:gdLst/>
              <a:ahLst/>
              <a:cxnLst/>
              <a:rect l="l" t="t" r="r" b="b"/>
              <a:pathLst>
                <a:path w="1214" h="521" extrusionOk="0">
                  <a:moveTo>
                    <a:pt x="1022" y="1"/>
                  </a:moveTo>
                  <a:cubicBezTo>
                    <a:pt x="966" y="1"/>
                    <a:pt x="911" y="16"/>
                    <a:pt x="856" y="43"/>
                  </a:cubicBezTo>
                  <a:cubicBezTo>
                    <a:pt x="776" y="43"/>
                    <a:pt x="676" y="43"/>
                    <a:pt x="597" y="23"/>
                  </a:cubicBezTo>
                  <a:cubicBezTo>
                    <a:pt x="566" y="33"/>
                    <a:pt x="531" y="36"/>
                    <a:pt x="495" y="36"/>
                  </a:cubicBezTo>
                  <a:cubicBezTo>
                    <a:pt x="425" y="36"/>
                    <a:pt x="348" y="25"/>
                    <a:pt x="276" y="25"/>
                  </a:cubicBezTo>
                  <a:cubicBezTo>
                    <a:pt x="140" y="25"/>
                    <a:pt x="22" y="63"/>
                    <a:pt x="0" y="282"/>
                  </a:cubicBezTo>
                  <a:cubicBezTo>
                    <a:pt x="80" y="361"/>
                    <a:pt x="119" y="441"/>
                    <a:pt x="199" y="521"/>
                  </a:cubicBezTo>
                  <a:cubicBezTo>
                    <a:pt x="517" y="381"/>
                    <a:pt x="875" y="282"/>
                    <a:pt x="1214" y="163"/>
                  </a:cubicBezTo>
                  <a:lnTo>
                    <a:pt x="1214" y="63"/>
                  </a:lnTo>
                  <a:cubicBezTo>
                    <a:pt x="1150" y="20"/>
                    <a:pt x="1086" y="1"/>
                    <a:pt x="10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2300625" y="1268000"/>
              <a:ext cx="9225" cy="4100"/>
            </a:xfrm>
            <a:custGeom>
              <a:avLst/>
              <a:gdLst/>
              <a:ahLst/>
              <a:cxnLst/>
              <a:rect l="l" t="t" r="r" b="b"/>
              <a:pathLst>
                <a:path w="369" h="164" extrusionOk="0">
                  <a:moveTo>
                    <a:pt x="127" y="0"/>
                  </a:moveTo>
                  <a:cubicBezTo>
                    <a:pt x="80" y="0"/>
                    <a:pt x="41" y="20"/>
                    <a:pt x="31" y="63"/>
                  </a:cubicBezTo>
                  <a:cubicBezTo>
                    <a:pt x="1" y="152"/>
                    <a:pt x="72" y="163"/>
                    <a:pt x="134" y="163"/>
                  </a:cubicBezTo>
                  <a:cubicBezTo>
                    <a:pt x="155" y="163"/>
                    <a:pt x="175" y="162"/>
                    <a:pt x="190" y="162"/>
                  </a:cubicBezTo>
                  <a:lnTo>
                    <a:pt x="369" y="162"/>
                  </a:lnTo>
                  <a:cubicBezTo>
                    <a:pt x="349" y="102"/>
                    <a:pt x="289" y="63"/>
                    <a:pt x="249" y="43"/>
                  </a:cubicBezTo>
                  <a:cubicBezTo>
                    <a:pt x="212" y="15"/>
                    <a:pt x="167" y="0"/>
                    <a:pt x="1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2281475" y="1271550"/>
              <a:ext cx="11475" cy="5475"/>
            </a:xfrm>
            <a:custGeom>
              <a:avLst/>
              <a:gdLst/>
              <a:ahLst/>
              <a:cxnLst/>
              <a:rect l="l" t="t" r="r" b="b"/>
              <a:pathLst>
                <a:path w="459" h="219" extrusionOk="0">
                  <a:moveTo>
                    <a:pt x="140" y="0"/>
                  </a:moveTo>
                  <a:cubicBezTo>
                    <a:pt x="1" y="60"/>
                    <a:pt x="21" y="139"/>
                    <a:pt x="140" y="219"/>
                  </a:cubicBezTo>
                  <a:cubicBezTo>
                    <a:pt x="259" y="219"/>
                    <a:pt x="359" y="199"/>
                    <a:pt x="458" y="199"/>
                  </a:cubicBezTo>
                  <a:cubicBezTo>
                    <a:pt x="399" y="40"/>
                    <a:pt x="259" y="4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2553025" y="1368525"/>
              <a:ext cx="5000" cy="3500"/>
            </a:xfrm>
            <a:custGeom>
              <a:avLst/>
              <a:gdLst/>
              <a:ahLst/>
              <a:cxnLst/>
              <a:rect l="l" t="t" r="r" b="b"/>
              <a:pathLst>
                <a:path w="200" h="140" extrusionOk="0">
                  <a:moveTo>
                    <a:pt x="199" y="0"/>
                  </a:moveTo>
                  <a:lnTo>
                    <a:pt x="199" y="0"/>
                  </a:lnTo>
                  <a:cubicBezTo>
                    <a:pt x="120" y="40"/>
                    <a:pt x="60" y="100"/>
                    <a:pt x="0" y="139"/>
                  </a:cubicBezTo>
                  <a:cubicBezTo>
                    <a:pt x="60" y="100"/>
                    <a:pt x="1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2176050" y="1360050"/>
              <a:ext cx="2525" cy="2525"/>
            </a:xfrm>
            <a:custGeom>
              <a:avLst/>
              <a:gdLst/>
              <a:ahLst/>
              <a:cxnLst/>
              <a:rect l="l" t="t" r="r" b="b"/>
              <a:pathLst>
                <a:path w="101" h="101" extrusionOk="0">
                  <a:moveTo>
                    <a:pt x="1" y="1"/>
                  </a:moveTo>
                  <a:lnTo>
                    <a:pt x="1" y="61"/>
                  </a:lnTo>
                  <a:lnTo>
                    <a:pt x="1" y="100"/>
                  </a:lnTo>
                  <a:cubicBezTo>
                    <a:pt x="60" y="81"/>
                    <a:pt x="80" y="81"/>
                    <a:pt x="100" y="81"/>
                  </a:cubicBezTo>
                  <a:cubicBezTo>
                    <a:pt x="80" y="61"/>
                    <a:pt x="40"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2126325" y="1245175"/>
              <a:ext cx="173575" cy="41125"/>
            </a:xfrm>
            <a:custGeom>
              <a:avLst/>
              <a:gdLst/>
              <a:ahLst/>
              <a:cxnLst/>
              <a:rect l="l" t="t" r="r" b="b"/>
              <a:pathLst>
                <a:path w="6943" h="1645" extrusionOk="0">
                  <a:moveTo>
                    <a:pt x="4078" y="1"/>
                  </a:moveTo>
                  <a:cubicBezTo>
                    <a:pt x="3840" y="21"/>
                    <a:pt x="3581" y="41"/>
                    <a:pt x="3442" y="299"/>
                  </a:cubicBezTo>
                  <a:cubicBezTo>
                    <a:pt x="3561" y="478"/>
                    <a:pt x="3601" y="677"/>
                    <a:pt x="3302" y="717"/>
                  </a:cubicBezTo>
                  <a:lnTo>
                    <a:pt x="1154" y="1095"/>
                  </a:lnTo>
                  <a:cubicBezTo>
                    <a:pt x="1126" y="1109"/>
                    <a:pt x="1098" y="1123"/>
                    <a:pt x="1063" y="1123"/>
                  </a:cubicBezTo>
                  <a:cubicBezTo>
                    <a:pt x="1048" y="1123"/>
                    <a:pt x="1032" y="1121"/>
                    <a:pt x="1015" y="1115"/>
                  </a:cubicBezTo>
                  <a:cubicBezTo>
                    <a:pt x="856" y="1234"/>
                    <a:pt x="657" y="1234"/>
                    <a:pt x="458" y="1234"/>
                  </a:cubicBezTo>
                  <a:cubicBezTo>
                    <a:pt x="392" y="1218"/>
                    <a:pt x="334" y="1205"/>
                    <a:pt x="281" y="1205"/>
                  </a:cubicBezTo>
                  <a:cubicBezTo>
                    <a:pt x="204" y="1205"/>
                    <a:pt x="138" y="1232"/>
                    <a:pt x="80" y="1314"/>
                  </a:cubicBezTo>
                  <a:cubicBezTo>
                    <a:pt x="0" y="1413"/>
                    <a:pt x="60" y="1513"/>
                    <a:pt x="159" y="1592"/>
                  </a:cubicBezTo>
                  <a:cubicBezTo>
                    <a:pt x="199" y="1592"/>
                    <a:pt x="259" y="1612"/>
                    <a:pt x="299" y="1632"/>
                  </a:cubicBezTo>
                  <a:cubicBezTo>
                    <a:pt x="384" y="1640"/>
                    <a:pt x="469" y="1644"/>
                    <a:pt x="554" y="1644"/>
                  </a:cubicBezTo>
                  <a:cubicBezTo>
                    <a:pt x="867" y="1644"/>
                    <a:pt x="1179" y="1591"/>
                    <a:pt x="1492" y="1513"/>
                  </a:cubicBezTo>
                  <a:cubicBezTo>
                    <a:pt x="2208" y="1314"/>
                    <a:pt x="2944" y="1115"/>
                    <a:pt x="3680" y="1035"/>
                  </a:cubicBezTo>
                  <a:cubicBezTo>
                    <a:pt x="3836" y="999"/>
                    <a:pt x="3984" y="992"/>
                    <a:pt x="4133" y="992"/>
                  </a:cubicBezTo>
                  <a:cubicBezTo>
                    <a:pt x="4233" y="992"/>
                    <a:pt x="4333" y="995"/>
                    <a:pt x="4436" y="995"/>
                  </a:cubicBezTo>
                  <a:cubicBezTo>
                    <a:pt x="4556" y="995"/>
                    <a:pt x="4675" y="995"/>
                    <a:pt x="4775" y="896"/>
                  </a:cubicBezTo>
                  <a:cubicBezTo>
                    <a:pt x="5007" y="730"/>
                    <a:pt x="5253" y="716"/>
                    <a:pt x="5501" y="716"/>
                  </a:cubicBezTo>
                  <a:cubicBezTo>
                    <a:pt x="5550" y="716"/>
                    <a:pt x="5600" y="717"/>
                    <a:pt x="5650" y="717"/>
                  </a:cubicBezTo>
                  <a:cubicBezTo>
                    <a:pt x="5809" y="697"/>
                    <a:pt x="5968" y="697"/>
                    <a:pt x="6147" y="697"/>
                  </a:cubicBezTo>
                  <a:cubicBezTo>
                    <a:pt x="6262" y="570"/>
                    <a:pt x="6397" y="544"/>
                    <a:pt x="6537" y="544"/>
                  </a:cubicBezTo>
                  <a:cubicBezTo>
                    <a:pt x="6639" y="544"/>
                    <a:pt x="6743" y="558"/>
                    <a:pt x="6843" y="558"/>
                  </a:cubicBezTo>
                  <a:cubicBezTo>
                    <a:pt x="6923" y="498"/>
                    <a:pt x="6943" y="458"/>
                    <a:pt x="6883" y="399"/>
                  </a:cubicBezTo>
                  <a:cubicBezTo>
                    <a:pt x="6808" y="323"/>
                    <a:pt x="6718" y="303"/>
                    <a:pt x="6624" y="303"/>
                  </a:cubicBezTo>
                  <a:cubicBezTo>
                    <a:pt x="6519" y="303"/>
                    <a:pt x="6408" y="328"/>
                    <a:pt x="6303" y="328"/>
                  </a:cubicBezTo>
                  <a:cubicBezTo>
                    <a:pt x="6202" y="328"/>
                    <a:pt x="6107" y="306"/>
                    <a:pt x="6028" y="220"/>
                  </a:cubicBezTo>
                  <a:cubicBezTo>
                    <a:pt x="5889" y="120"/>
                    <a:pt x="5789" y="41"/>
                    <a:pt x="5650" y="21"/>
                  </a:cubicBezTo>
                  <a:cubicBezTo>
                    <a:pt x="5491" y="1"/>
                    <a:pt x="5371" y="1"/>
                    <a:pt x="5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2723100" y="1346150"/>
              <a:ext cx="3500" cy="4000"/>
            </a:xfrm>
            <a:custGeom>
              <a:avLst/>
              <a:gdLst/>
              <a:ahLst/>
              <a:cxnLst/>
              <a:rect l="l" t="t" r="r" b="b"/>
              <a:pathLst>
                <a:path w="140" h="160" extrusionOk="0">
                  <a:moveTo>
                    <a:pt x="1" y="0"/>
                  </a:moveTo>
                  <a:lnTo>
                    <a:pt x="1" y="159"/>
                  </a:lnTo>
                  <a:cubicBezTo>
                    <a:pt x="140" y="119"/>
                    <a:pt x="140"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2401825" y="1224700"/>
              <a:ext cx="11575" cy="9750"/>
            </a:xfrm>
            <a:custGeom>
              <a:avLst/>
              <a:gdLst/>
              <a:ahLst/>
              <a:cxnLst/>
              <a:rect l="l" t="t" r="r" b="b"/>
              <a:pathLst>
                <a:path w="463" h="390" extrusionOk="0">
                  <a:moveTo>
                    <a:pt x="237" y="0"/>
                  </a:moveTo>
                  <a:cubicBezTo>
                    <a:pt x="164" y="0"/>
                    <a:pt x="77" y="17"/>
                    <a:pt x="1" y="24"/>
                  </a:cubicBezTo>
                  <a:cubicBezTo>
                    <a:pt x="61" y="124"/>
                    <a:pt x="120" y="243"/>
                    <a:pt x="200" y="382"/>
                  </a:cubicBezTo>
                  <a:cubicBezTo>
                    <a:pt x="216" y="387"/>
                    <a:pt x="230" y="390"/>
                    <a:pt x="244" y="390"/>
                  </a:cubicBezTo>
                  <a:cubicBezTo>
                    <a:pt x="282" y="390"/>
                    <a:pt x="315" y="371"/>
                    <a:pt x="359" y="342"/>
                  </a:cubicBezTo>
                  <a:cubicBezTo>
                    <a:pt x="462" y="58"/>
                    <a:pt x="373" y="0"/>
                    <a:pt x="2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2262075" y="1431175"/>
              <a:ext cx="151725" cy="28375"/>
            </a:xfrm>
            <a:custGeom>
              <a:avLst/>
              <a:gdLst/>
              <a:ahLst/>
              <a:cxnLst/>
              <a:rect l="l" t="t" r="r" b="b"/>
              <a:pathLst>
                <a:path w="6069" h="1135" extrusionOk="0">
                  <a:moveTo>
                    <a:pt x="2090" y="1"/>
                  </a:moveTo>
                  <a:cubicBezTo>
                    <a:pt x="2010" y="21"/>
                    <a:pt x="1911" y="21"/>
                    <a:pt x="1831" y="40"/>
                  </a:cubicBezTo>
                  <a:cubicBezTo>
                    <a:pt x="1473" y="100"/>
                    <a:pt x="1095" y="1"/>
                    <a:pt x="737" y="219"/>
                  </a:cubicBezTo>
                  <a:cubicBezTo>
                    <a:pt x="518" y="239"/>
                    <a:pt x="279" y="279"/>
                    <a:pt x="41" y="299"/>
                  </a:cubicBezTo>
                  <a:cubicBezTo>
                    <a:pt x="21" y="319"/>
                    <a:pt x="21" y="339"/>
                    <a:pt x="1" y="359"/>
                  </a:cubicBezTo>
                  <a:cubicBezTo>
                    <a:pt x="339" y="677"/>
                    <a:pt x="777" y="637"/>
                    <a:pt x="1195" y="697"/>
                  </a:cubicBezTo>
                  <a:cubicBezTo>
                    <a:pt x="2766" y="836"/>
                    <a:pt x="4298" y="995"/>
                    <a:pt x="5869" y="1135"/>
                  </a:cubicBezTo>
                  <a:cubicBezTo>
                    <a:pt x="5949" y="1095"/>
                    <a:pt x="6009" y="1015"/>
                    <a:pt x="6048" y="916"/>
                  </a:cubicBezTo>
                  <a:cubicBezTo>
                    <a:pt x="6068" y="717"/>
                    <a:pt x="6068" y="518"/>
                    <a:pt x="5889" y="379"/>
                  </a:cubicBezTo>
                  <a:cubicBezTo>
                    <a:pt x="5054" y="399"/>
                    <a:pt x="4178" y="399"/>
                    <a:pt x="3323" y="399"/>
                  </a:cubicBezTo>
                  <a:cubicBezTo>
                    <a:pt x="3064" y="219"/>
                    <a:pt x="2686" y="339"/>
                    <a:pt x="2408" y="140"/>
                  </a:cubicBezTo>
                  <a:cubicBezTo>
                    <a:pt x="2309" y="80"/>
                    <a:pt x="2209" y="21"/>
                    <a:pt x="20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2080575" y="1609725"/>
              <a:ext cx="72125" cy="24950"/>
            </a:xfrm>
            <a:custGeom>
              <a:avLst/>
              <a:gdLst/>
              <a:ahLst/>
              <a:cxnLst/>
              <a:rect l="l" t="t" r="r" b="b"/>
              <a:pathLst>
                <a:path w="2885" h="998" extrusionOk="0">
                  <a:moveTo>
                    <a:pt x="239" y="0"/>
                  </a:moveTo>
                  <a:cubicBezTo>
                    <a:pt x="219" y="0"/>
                    <a:pt x="199" y="20"/>
                    <a:pt x="179" y="40"/>
                  </a:cubicBezTo>
                  <a:cubicBezTo>
                    <a:pt x="40" y="299"/>
                    <a:pt x="0" y="537"/>
                    <a:pt x="179" y="756"/>
                  </a:cubicBezTo>
                  <a:cubicBezTo>
                    <a:pt x="245" y="749"/>
                    <a:pt x="311" y="746"/>
                    <a:pt x="376" y="746"/>
                  </a:cubicBezTo>
                  <a:cubicBezTo>
                    <a:pt x="896" y="746"/>
                    <a:pt x="1379" y="935"/>
                    <a:pt x="1910" y="935"/>
                  </a:cubicBezTo>
                  <a:cubicBezTo>
                    <a:pt x="1963" y="978"/>
                    <a:pt x="2016" y="998"/>
                    <a:pt x="2079" y="998"/>
                  </a:cubicBezTo>
                  <a:cubicBezTo>
                    <a:pt x="2133" y="998"/>
                    <a:pt x="2194" y="983"/>
                    <a:pt x="2268" y="955"/>
                  </a:cubicBezTo>
                  <a:cubicBezTo>
                    <a:pt x="2268" y="915"/>
                    <a:pt x="2288" y="895"/>
                    <a:pt x="2308" y="856"/>
                  </a:cubicBezTo>
                  <a:cubicBezTo>
                    <a:pt x="2323" y="858"/>
                    <a:pt x="2338" y="859"/>
                    <a:pt x="2351" y="859"/>
                  </a:cubicBezTo>
                  <a:cubicBezTo>
                    <a:pt x="2615" y="859"/>
                    <a:pt x="2464" y="379"/>
                    <a:pt x="2722" y="379"/>
                  </a:cubicBezTo>
                  <a:cubicBezTo>
                    <a:pt x="2751" y="379"/>
                    <a:pt x="2785" y="385"/>
                    <a:pt x="2825" y="398"/>
                  </a:cubicBezTo>
                  <a:cubicBezTo>
                    <a:pt x="2885" y="318"/>
                    <a:pt x="2865" y="239"/>
                    <a:pt x="2805" y="199"/>
                  </a:cubicBezTo>
                  <a:cubicBezTo>
                    <a:pt x="1970" y="0"/>
                    <a:pt x="1094" y="4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2195725" y="1501350"/>
              <a:ext cx="71350" cy="32100"/>
            </a:xfrm>
            <a:custGeom>
              <a:avLst/>
              <a:gdLst/>
              <a:ahLst/>
              <a:cxnLst/>
              <a:rect l="l" t="t" r="r" b="b"/>
              <a:pathLst>
                <a:path w="2854" h="1284" extrusionOk="0">
                  <a:moveTo>
                    <a:pt x="1600" y="1"/>
                  </a:moveTo>
                  <a:cubicBezTo>
                    <a:pt x="1049" y="1"/>
                    <a:pt x="535" y="338"/>
                    <a:pt x="49" y="1033"/>
                  </a:cubicBezTo>
                  <a:cubicBezTo>
                    <a:pt x="1" y="1210"/>
                    <a:pt x="57" y="1283"/>
                    <a:pt x="175" y="1283"/>
                  </a:cubicBezTo>
                  <a:cubicBezTo>
                    <a:pt x="203" y="1283"/>
                    <a:pt x="234" y="1279"/>
                    <a:pt x="268" y="1272"/>
                  </a:cubicBezTo>
                  <a:cubicBezTo>
                    <a:pt x="407" y="1212"/>
                    <a:pt x="507" y="1113"/>
                    <a:pt x="606" y="1013"/>
                  </a:cubicBezTo>
                  <a:cubicBezTo>
                    <a:pt x="1006" y="688"/>
                    <a:pt x="1413" y="489"/>
                    <a:pt x="1853" y="489"/>
                  </a:cubicBezTo>
                  <a:cubicBezTo>
                    <a:pt x="2114" y="489"/>
                    <a:pt x="2386" y="559"/>
                    <a:pt x="2675" y="715"/>
                  </a:cubicBezTo>
                  <a:cubicBezTo>
                    <a:pt x="2774" y="715"/>
                    <a:pt x="2854" y="655"/>
                    <a:pt x="2854" y="516"/>
                  </a:cubicBezTo>
                  <a:cubicBezTo>
                    <a:pt x="2413" y="175"/>
                    <a:pt x="1997" y="1"/>
                    <a:pt x="16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2168600" y="1613125"/>
              <a:ext cx="71100" cy="23975"/>
            </a:xfrm>
            <a:custGeom>
              <a:avLst/>
              <a:gdLst/>
              <a:ahLst/>
              <a:cxnLst/>
              <a:rect l="l" t="t" r="r" b="b"/>
              <a:pathLst>
                <a:path w="2844" h="959" extrusionOk="0">
                  <a:moveTo>
                    <a:pt x="781" y="1"/>
                  </a:moveTo>
                  <a:cubicBezTo>
                    <a:pt x="567" y="1"/>
                    <a:pt x="353" y="8"/>
                    <a:pt x="139" y="23"/>
                  </a:cubicBezTo>
                  <a:cubicBezTo>
                    <a:pt x="100" y="83"/>
                    <a:pt x="80" y="103"/>
                    <a:pt x="60" y="123"/>
                  </a:cubicBezTo>
                  <a:cubicBezTo>
                    <a:pt x="0" y="361"/>
                    <a:pt x="80" y="580"/>
                    <a:pt x="80" y="799"/>
                  </a:cubicBezTo>
                  <a:cubicBezTo>
                    <a:pt x="348" y="928"/>
                    <a:pt x="631" y="939"/>
                    <a:pt x="911" y="939"/>
                  </a:cubicBezTo>
                  <a:cubicBezTo>
                    <a:pt x="974" y="939"/>
                    <a:pt x="1038" y="939"/>
                    <a:pt x="1101" y="939"/>
                  </a:cubicBezTo>
                  <a:cubicBezTo>
                    <a:pt x="1233" y="939"/>
                    <a:pt x="1364" y="942"/>
                    <a:pt x="1492" y="958"/>
                  </a:cubicBezTo>
                  <a:cubicBezTo>
                    <a:pt x="1478" y="729"/>
                    <a:pt x="1378" y="670"/>
                    <a:pt x="1253" y="670"/>
                  </a:cubicBezTo>
                  <a:cubicBezTo>
                    <a:pt x="1121" y="670"/>
                    <a:pt x="961" y="735"/>
                    <a:pt x="842" y="735"/>
                  </a:cubicBezTo>
                  <a:cubicBezTo>
                    <a:pt x="760" y="735"/>
                    <a:pt x="697" y="704"/>
                    <a:pt x="677" y="600"/>
                  </a:cubicBezTo>
                  <a:lnTo>
                    <a:pt x="677" y="600"/>
                  </a:lnTo>
                  <a:cubicBezTo>
                    <a:pt x="739" y="607"/>
                    <a:pt x="803" y="610"/>
                    <a:pt x="868" y="610"/>
                  </a:cubicBezTo>
                  <a:cubicBezTo>
                    <a:pt x="1121" y="610"/>
                    <a:pt x="1385" y="569"/>
                    <a:pt x="1648" y="569"/>
                  </a:cubicBezTo>
                  <a:cubicBezTo>
                    <a:pt x="1914" y="569"/>
                    <a:pt x="2179" y="611"/>
                    <a:pt x="2427" y="779"/>
                  </a:cubicBezTo>
                  <a:cubicBezTo>
                    <a:pt x="2442" y="780"/>
                    <a:pt x="2456" y="781"/>
                    <a:pt x="2470" y="781"/>
                  </a:cubicBezTo>
                  <a:cubicBezTo>
                    <a:pt x="2754" y="781"/>
                    <a:pt x="2844" y="586"/>
                    <a:pt x="2825" y="302"/>
                  </a:cubicBezTo>
                  <a:lnTo>
                    <a:pt x="2725" y="202"/>
                  </a:lnTo>
                  <a:cubicBezTo>
                    <a:pt x="2069" y="68"/>
                    <a:pt x="1424" y="1"/>
                    <a:pt x="78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1972150" y="1480425"/>
              <a:ext cx="21400" cy="87050"/>
            </a:xfrm>
            <a:custGeom>
              <a:avLst/>
              <a:gdLst/>
              <a:ahLst/>
              <a:cxnLst/>
              <a:rect l="l" t="t" r="r" b="b"/>
              <a:pathLst>
                <a:path w="856" h="3482" extrusionOk="0">
                  <a:moveTo>
                    <a:pt x="714" y="0"/>
                  </a:moveTo>
                  <a:cubicBezTo>
                    <a:pt x="604" y="0"/>
                    <a:pt x="536" y="89"/>
                    <a:pt x="478" y="219"/>
                  </a:cubicBezTo>
                  <a:cubicBezTo>
                    <a:pt x="398" y="418"/>
                    <a:pt x="319" y="637"/>
                    <a:pt x="279" y="855"/>
                  </a:cubicBezTo>
                  <a:cubicBezTo>
                    <a:pt x="140" y="1512"/>
                    <a:pt x="239" y="2188"/>
                    <a:pt x="1" y="2805"/>
                  </a:cubicBezTo>
                  <a:cubicBezTo>
                    <a:pt x="259" y="2944"/>
                    <a:pt x="60" y="3322"/>
                    <a:pt x="339" y="3481"/>
                  </a:cubicBezTo>
                  <a:cubicBezTo>
                    <a:pt x="538" y="2327"/>
                    <a:pt x="438" y="1114"/>
                    <a:pt x="856" y="40"/>
                  </a:cubicBezTo>
                  <a:cubicBezTo>
                    <a:pt x="802" y="13"/>
                    <a:pt x="755" y="0"/>
                    <a:pt x="7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2183500" y="1528150"/>
              <a:ext cx="31625" cy="55000"/>
            </a:xfrm>
            <a:custGeom>
              <a:avLst/>
              <a:gdLst/>
              <a:ahLst/>
              <a:cxnLst/>
              <a:rect l="l" t="t" r="r" b="b"/>
              <a:pathLst>
                <a:path w="1265" h="2200" extrusionOk="0">
                  <a:moveTo>
                    <a:pt x="558" y="1"/>
                  </a:moveTo>
                  <a:cubicBezTo>
                    <a:pt x="379" y="140"/>
                    <a:pt x="299" y="339"/>
                    <a:pt x="240" y="538"/>
                  </a:cubicBezTo>
                  <a:cubicBezTo>
                    <a:pt x="260" y="598"/>
                    <a:pt x="379" y="677"/>
                    <a:pt x="200" y="677"/>
                  </a:cubicBezTo>
                  <a:cubicBezTo>
                    <a:pt x="1" y="1373"/>
                    <a:pt x="399" y="1791"/>
                    <a:pt x="896" y="2129"/>
                  </a:cubicBezTo>
                  <a:cubicBezTo>
                    <a:pt x="972" y="2158"/>
                    <a:pt x="1060" y="2199"/>
                    <a:pt x="1131" y="2199"/>
                  </a:cubicBezTo>
                  <a:cubicBezTo>
                    <a:pt x="1209" y="2199"/>
                    <a:pt x="1265" y="2148"/>
                    <a:pt x="1254" y="1970"/>
                  </a:cubicBezTo>
                  <a:cubicBezTo>
                    <a:pt x="439" y="1532"/>
                    <a:pt x="379" y="1433"/>
                    <a:pt x="638" y="617"/>
                  </a:cubicBezTo>
                  <a:cubicBezTo>
                    <a:pt x="657" y="478"/>
                    <a:pt x="737" y="339"/>
                    <a:pt x="777" y="220"/>
                  </a:cubicBezTo>
                  <a:lnTo>
                    <a:pt x="55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2018900" y="1603750"/>
              <a:ext cx="61700" cy="18925"/>
            </a:xfrm>
            <a:custGeom>
              <a:avLst/>
              <a:gdLst/>
              <a:ahLst/>
              <a:cxnLst/>
              <a:rect l="l" t="t" r="r" b="b"/>
              <a:pathLst>
                <a:path w="2468" h="757" extrusionOk="0">
                  <a:moveTo>
                    <a:pt x="219" y="0"/>
                  </a:moveTo>
                  <a:cubicBezTo>
                    <a:pt x="160" y="0"/>
                    <a:pt x="80" y="80"/>
                    <a:pt x="0" y="100"/>
                  </a:cubicBezTo>
                  <a:cubicBezTo>
                    <a:pt x="60" y="179"/>
                    <a:pt x="120" y="239"/>
                    <a:pt x="199" y="299"/>
                  </a:cubicBezTo>
                  <a:cubicBezTo>
                    <a:pt x="100" y="378"/>
                    <a:pt x="100" y="498"/>
                    <a:pt x="160" y="657"/>
                  </a:cubicBezTo>
                  <a:cubicBezTo>
                    <a:pt x="194" y="655"/>
                    <a:pt x="228" y="654"/>
                    <a:pt x="263" y="654"/>
                  </a:cubicBezTo>
                  <a:cubicBezTo>
                    <a:pt x="613" y="654"/>
                    <a:pt x="993" y="738"/>
                    <a:pt x="1373" y="756"/>
                  </a:cubicBezTo>
                  <a:cubicBezTo>
                    <a:pt x="1572" y="657"/>
                    <a:pt x="1751" y="498"/>
                    <a:pt x="1970" y="498"/>
                  </a:cubicBezTo>
                  <a:cubicBezTo>
                    <a:pt x="2109" y="478"/>
                    <a:pt x="2268" y="478"/>
                    <a:pt x="2388" y="378"/>
                  </a:cubicBezTo>
                  <a:cubicBezTo>
                    <a:pt x="2407" y="359"/>
                    <a:pt x="2447" y="299"/>
                    <a:pt x="2467" y="279"/>
                  </a:cubicBezTo>
                  <a:cubicBezTo>
                    <a:pt x="1751" y="60"/>
                    <a:pt x="975" y="100"/>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2205400" y="1577400"/>
              <a:ext cx="52725" cy="13950"/>
            </a:xfrm>
            <a:custGeom>
              <a:avLst/>
              <a:gdLst/>
              <a:ahLst/>
              <a:cxnLst/>
              <a:rect l="l" t="t" r="r" b="b"/>
              <a:pathLst>
                <a:path w="2109" h="558" extrusionOk="0">
                  <a:moveTo>
                    <a:pt x="358" y="0"/>
                  </a:moveTo>
                  <a:cubicBezTo>
                    <a:pt x="279" y="119"/>
                    <a:pt x="159" y="139"/>
                    <a:pt x="0" y="159"/>
                  </a:cubicBezTo>
                  <a:cubicBezTo>
                    <a:pt x="397" y="441"/>
                    <a:pt x="826" y="558"/>
                    <a:pt x="1294" y="558"/>
                  </a:cubicBezTo>
                  <a:cubicBezTo>
                    <a:pt x="1553" y="558"/>
                    <a:pt x="1825" y="522"/>
                    <a:pt x="2109" y="458"/>
                  </a:cubicBezTo>
                  <a:cubicBezTo>
                    <a:pt x="1552" y="20"/>
                    <a:pt x="895" y="159"/>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2083550" y="1505775"/>
              <a:ext cx="11475" cy="70650"/>
            </a:xfrm>
            <a:custGeom>
              <a:avLst/>
              <a:gdLst/>
              <a:ahLst/>
              <a:cxnLst/>
              <a:rect l="l" t="t" r="r" b="b"/>
              <a:pathLst>
                <a:path w="459" h="2826" extrusionOk="0">
                  <a:moveTo>
                    <a:pt x="259" y="1"/>
                  </a:moveTo>
                  <a:cubicBezTo>
                    <a:pt x="1" y="199"/>
                    <a:pt x="259" y="518"/>
                    <a:pt x="60" y="717"/>
                  </a:cubicBezTo>
                  <a:cubicBezTo>
                    <a:pt x="120" y="1433"/>
                    <a:pt x="180" y="2129"/>
                    <a:pt x="259" y="2825"/>
                  </a:cubicBezTo>
                  <a:cubicBezTo>
                    <a:pt x="418" y="1890"/>
                    <a:pt x="458" y="936"/>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1974650" y="1465175"/>
              <a:ext cx="40300" cy="20225"/>
            </a:xfrm>
            <a:custGeom>
              <a:avLst/>
              <a:gdLst/>
              <a:ahLst/>
              <a:cxnLst/>
              <a:rect l="l" t="t" r="r" b="b"/>
              <a:pathLst>
                <a:path w="1612" h="809" extrusionOk="0">
                  <a:moveTo>
                    <a:pt x="934" y="1"/>
                  </a:moveTo>
                  <a:cubicBezTo>
                    <a:pt x="817" y="1"/>
                    <a:pt x="694" y="20"/>
                    <a:pt x="577" y="73"/>
                  </a:cubicBezTo>
                  <a:cubicBezTo>
                    <a:pt x="398" y="113"/>
                    <a:pt x="159" y="33"/>
                    <a:pt x="80" y="272"/>
                  </a:cubicBezTo>
                  <a:cubicBezTo>
                    <a:pt x="0" y="550"/>
                    <a:pt x="259" y="650"/>
                    <a:pt x="398" y="809"/>
                  </a:cubicBezTo>
                  <a:cubicBezTo>
                    <a:pt x="537" y="749"/>
                    <a:pt x="656" y="670"/>
                    <a:pt x="776" y="630"/>
                  </a:cubicBezTo>
                  <a:cubicBezTo>
                    <a:pt x="895" y="431"/>
                    <a:pt x="1094" y="471"/>
                    <a:pt x="1273" y="451"/>
                  </a:cubicBezTo>
                  <a:cubicBezTo>
                    <a:pt x="1492" y="272"/>
                    <a:pt x="1611" y="113"/>
                    <a:pt x="1213" y="33"/>
                  </a:cubicBezTo>
                  <a:cubicBezTo>
                    <a:pt x="1131" y="15"/>
                    <a:pt x="1035" y="1"/>
                    <a:pt x="9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1989050" y="1463100"/>
              <a:ext cx="50275" cy="13375"/>
            </a:xfrm>
            <a:custGeom>
              <a:avLst/>
              <a:gdLst/>
              <a:ahLst/>
              <a:cxnLst/>
              <a:rect l="l" t="t" r="r" b="b"/>
              <a:pathLst>
                <a:path w="2011" h="535" extrusionOk="0">
                  <a:moveTo>
                    <a:pt x="866" y="0"/>
                  </a:moveTo>
                  <a:cubicBezTo>
                    <a:pt x="578" y="0"/>
                    <a:pt x="290" y="46"/>
                    <a:pt x="1" y="156"/>
                  </a:cubicBezTo>
                  <a:cubicBezTo>
                    <a:pt x="200" y="156"/>
                    <a:pt x="379" y="196"/>
                    <a:pt x="578" y="196"/>
                  </a:cubicBezTo>
                  <a:cubicBezTo>
                    <a:pt x="856" y="216"/>
                    <a:pt x="737" y="395"/>
                    <a:pt x="697" y="534"/>
                  </a:cubicBezTo>
                  <a:cubicBezTo>
                    <a:pt x="708" y="534"/>
                    <a:pt x="718" y="535"/>
                    <a:pt x="729" y="535"/>
                  </a:cubicBezTo>
                  <a:cubicBezTo>
                    <a:pt x="1150" y="535"/>
                    <a:pt x="1466" y="186"/>
                    <a:pt x="1889" y="186"/>
                  </a:cubicBezTo>
                  <a:cubicBezTo>
                    <a:pt x="1928" y="186"/>
                    <a:pt x="1969" y="189"/>
                    <a:pt x="2010" y="196"/>
                  </a:cubicBezTo>
                  <a:cubicBezTo>
                    <a:pt x="1634" y="82"/>
                    <a:pt x="1251" y="0"/>
                    <a:pt x="8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326750" y="1506775"/>
              <a:ext cx="15925" cy="48525"/>
            </a:xfrm>
            <a:custGeom>
              <a:avLst/>
              <a:gdLst/>
              <a:ahLst/>
              <a:cxnLst/>
              <a:rect l="l" t="t" r="r" b="b"/>
              <a:pathLst>
                <a:path w="637" h="1941" extrusionOk="0">
                  <a:moveTo>
                    <a:pt x="80" y="0"/>
                  </a:moveTo>
                  <a:lnTo>
                    <a:pt x="80" y="0"/>
                  </a:lnTo>
                  <a:cubicBezTo>
                    <a:pt x="119" y="657"/>
                    <a:pt x="80" y="1194"/>
                    <a:pt x="0" y="1731"/>
                  </a:cubicBezTo>
                  <a:cubicBezTo>
                    <a:pt x="0" y="1863"/>
                    <a:pt x="55" y="1940"/>
                    <a:pt x="164" y="1940"/>
                  </a:cubicBezTo>
                  <a:cubicBezTo>
                    <a:pt x="186" y="1940"/>
                    <a:pt x="211" y="1937"/>
                    <a:pt x="239" y="1930"/>
                  </a:cubicBezTo>
                  <a:cubicBezTo>
                    <a:pt x="477" y="1293"/>
                    <a:pt x="637" y="677"/>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2145225" y="1611200"/>
              <a:ext cx="27375" cy="21925"/>
            </a:xfrm>
            <a:custGeom>
              <a:avLst/>
              <a:gdLst/>
              <a:ahLst/>
              <a:cxnLst/>
              <a:rect l="l" t="t" r="r" b="b"/>
              <a:pathLst>
                <a:path w="1095" h="877" extrusionOk="0">
                  <a:moveTo>
                    <a:pt x="770" y="1"/>
                  </a:moveTo>
                  <a:cubicBezTo>
                    <a:pt x="581" y="1"/>
                    <a:pt x="394" y="107"/>
                    <a:pt x="199" y="120"/>
                  </a:cubicBezTo>
                  <a:cubicBezTo>
                    <a:pt x="179" y="200"/>
                    <a:pt x="179" y="259"/>
                    <a:pt x="179" y="339"/>
                  </a:cubicBezTo>
                  <a:cubicBezTo>
                    <a:pt x="0" y="558"/>
                    <a:pt x="120" y="697"/>
                    <a:pt x="318" y="797"/>
                  </a:cubicBezTo>
                  <a:lnTo>
                    <a:pt x="378" y="876"/>
                  </a:lnTo>
                  <a:lnTo>
                    <a:pt x="875" y="876"/>
                  </a:lnTo>
                  <a:cubicBezTo>
                    <a:pt x="1094" y="697"/>
                    <a:pt x="995" y="458"/>
                    <a:pt x="1035" y="240"/>
                  </a:cubicBezTo>
                  <a:cubicBezTo>
                    <a:pt x="1035" y="180"/>
                    <a:pt x="1074" y="160"/>
                    <a:pt x="1074" y="120"/>
                  </a:cubicBezTo>
                  <a:cubicBezTo>
                    <a:pt x="971" y="31"/>
                    <a:pt x="870" y="1"/>
                    <a:pt x="7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2298400" y="1550050"/>
              <a:ext cx="34325" cy="28050"/>
            </a:xfrm>
            <a:custGeom>
              <a:avLst/>
              <a:gdLst/>
              <a:ahLst/>
              <a:cxnLst/>
              <a:rect l="l" t="t" r="r" b="b"/>
              <a:pathLst>
                <a:path w="1373" h="1122" extrusionOk="0">
                  <a:moveTo>
                    <a:pt x="1134" y="0"/>
                  </a:moveTo>
                  <a:cubicBezTo>
                    <a:pt x="1035" y="438"/>
                    <a:pt x="637" y="537"/>
                    <a:pt x="279" y="716"/>
                  </a:cubicBezTo>
                  <a:cubicBezTo>
                    <a:pt x="159" y="756"/>
                    <a:pt x="0" y="836"/>
                    <a:pt x="80" y="1015"/>
                  </a:cubicBezTo>
                  <a:cubicBezTo>
                    <a:pt x="114" y="1092"/>
                    <a:pt x="160" y="1121"/>
                    <a:pt x="212" y="1121"/>
                  </a:cubicBezTo>
                  <a:cubicBezTo>
                    <a:pt x="280" y="1121"/>
                    <a:pt x="359" y="1071"/>
                    <a:pt x="438" y="1015"/>
                  </a:cubicBezTo>
                  <a:cubicBezTo>
                    <a:pt x="657" y="855"/>
                    <a:pt x="875" y="756"/>
                    <a:pt x="1134" y="696"/>
                  </a:cubicBezTo>
                  <a:cubicBezTo>
                    <a:pt x="1373" y="637"/>
                    <a:pt x="1353" y="418"/>
                    <a:pt x="1373" y="219"/>
                  </a:cubicBezTo>
                  <a:cubicBezTo>
                    <a:pt x="1273" y="139"/>
                    <a:pt x="1214" y="60"/>
                    <a:pt x="11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2423225" y="1602250"/>
              <a:ext cx="41300" cy="16450"/>
            </a:xfrm>
            <a:custGeom>
              <a:avLst/>
              <a:gdLst/>
              <a:ahLst/>
              <a:cxnLst/>
              <a:rect l="l" t="t" r="r" b="b"/>
              <a:pathLst>
                <a:path w="1652" h="658" extrusionOk="0">
                  <a:moveTo>
                    <a:pt x="1572" y="1"/>
                  </a:moveTo>
                  <a:cubicBezTo>
                    <a:pt x="1076" y="56"/>
                    <a:pt x="631" y="366"/>
                    <a:pt x="127" y="366"/>
                  </a:cubicBezTo>
                  <a:cubicBezTo>
                    <a:pt x="85" y="366"/>
                    <a:pt x="43" y="363"/>
                    <a:pt x="0" y="359"/>
                  </a:cubicBezTo>
                  <a:lnTo>
                    <a:pt x="0" y="359"/>
                  </a:lnTo>
                  <a:cubicBezTo>
                    <a:pt x="120" y="458"/>
                    <a:pt x="219" y="538"/>
                    <a:pt x="338" y="637"/>
                  </a:cubicBezTo>
                  <a:cubicBezTo>
                    <a:pt x="438" y="657"/>
                    <a:pt x="557" y="657"/>
                    <a:pt x="657" y="657"/>
                  </a:cubicBezTo>
                  <a:cubicBezTo>
                    <a:pt x="716" y="637"/>
                    <a:pt x="776" y="598"/>
                    <a:pt x="856" y="558"/>
                  </a:cubicBezTo>
                  <a:cubicBezTo>
                    <a:pt x="915" y="558"/>
                    <a:pt x="995" y="538"/>
                    <a:pt x="1035" y="538"/>
                  </a:cubicBezTo>
                  <a:cubicBezTo>
                    <a:pt x="1214" y="458"/>
                    <a:pt x="1353" y="399"/>
                    <a:pt x="1512" y="299"/>
                  </a:cubicBezTo>
                  <a:cubicBezTo>
                    <a:pt x="1572" y="299"/>
                    <a:pt x="1631" y="239"/>
                    <a:pt x="1651" y="160"/>
                  </a:cubicBezTo>
                  <a:cubicBezTo>
                    <a:pt x="1651" y="100"/>
                    <a:pt x="1631" y="41"/>
                    <a:pt x="1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2076100" y="1480425"/>
              <a:ext cx="14925" cy="43775"/>
            </a:xfrm>
            <a:custGeom>
              <a:avLst/>
              <a:gdLst/>
              <a:ahLst/>
              <a:cxnLst/>
              <a:rect l="l" t="t" r="r" b="b"/>
              <a:pathLst>
                <a:path w="597" h="1751" extrusionOk="0">
                  <a:moveTo>
                    <a:pt x="299" y="0"/>
                  </a:moveTo>
                  <a:lnTo>
                    <a:pt x="299" y="0"/>
                  </a:lnTo>
                  <a:cubicBezTo>
                    <a:pt x="0" y="597"/>
                    <a:pt x="378" y="1154"/>
                    <a:pt x="358" y="1751"/>
                  </a:cubicBezTo>
                  <a:cubicBezTo>
                    <a:pt x="597" y="1552"/>
                    <a:pt x="478" y="1253"/>
                    <a:pt x="557" y="1015"/>
                  </a:cubicBezTo>
                  <a:cubicBezTo>
                    <a:pt x="557" y="836"/>
                    <a:pt x="517" y="696"/>
                    <a:pt x="517" y="557"/>
                  </a:cubicBezTo>
                  <a:cubicBezTo>
                    <a:pt x="318" y="418"/>
                    <a:pt x="557" y="119"/>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2083550" y="1435100"/>
              <a:ext cx="31850" cy="16375"/>
            </a:xfrm>
            <a:custGeom>
              <a:avLst/>
              <a:gdLst/>
              <a:ahLst/>
              <a:cxnLst/>
              <a:rect l="l" t="t" r="r" b="b"/>
              <a:pathLst>
                <a:path w="1274" h="655" extrusionOk="0">
                  <a:moveTo>
                    <a:pt x="296" y="0"/>
                  </a:moveTo>
                  <a:cubicBezTo>
                    <a:pt x="200" y="0"/>
                    <a:pt x="119" y="47"/>
                    <a:pt x="80" y="222"/>
                  </a:cubicBezTo>
                  <a:cubicBezTo>
                    <a:pt x="1" y="381"/>
                    <a:pt x="319" y="341"/>
                    <a:pt x="398" y="480"/>
                  </a:cubicBezTo>
                  <a:cubicBezTo>
                    <a:pt x="578" y="609"/>
                    <a:pt x="767" y="654"/>
                    <a:pt x="958" y="654"/>
                  </a:cubicBezTo>
                  <a:cubicBezTo>
                    <a:pt x="1062" y="654"/>
                    <a:pt x="1168" y="641"/>
                    <a:pt x="1274" y="619"/>
                  </a:cubicBezTo>
                  <a:cubicBezTo>
                    <a:pt x="1274" y="460"/>
                    <a:pt x="1254" y="361"/>
                    <a:pt x="1114" y="281"/>
                  </a:cubicBezTo>
                  <a:cubicBezTo>
                    <a:pt x="975" y="281"/>
                    <a:pt x="856" y="222"/>
                    <a:pt x="756" y="122"/>
                  </a:cubicBezTo>
                  <a:cubicBezTo>
                    <a:pt x="717" y="62"/>
                    <a:pt x="677" y="62"/>
                    <a:pt x="617" y="62"/>
                  </a:cubicBezTo>
                  <a:cubicBezTo>
                    <a:pt x="515" y="52"/>
                    <a:pt x="397" y="0"/>
                    <a:pt x="2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2074100" y="1433075"/>
              <a:ext cx="24900" cy="13550"/>
            </a:xfrm>
            <a:custGeom>
              <a:avLst/>
              <a:gdLst/>
              <a:ahLst/>
              <a:cxnLst/>
              <a:rect l="l" t="t" r="r" b="b"/>
              <a:pathLst>
                <a:path w="996" h="542" extrusionOk="0">
                  <a:moveTo>
                    <a:pt x="484" y="0"/>
                  </a:moveTo>
                  <a:cubicBezTo>
                    <a:pt x="408" y="0"/>
                    <a:pt x="333" y="4"/>
                    <a:pt x="259" y="4"/>
                  </a:cubicBezTo>
                  <a:lnTo>
                    <a:pt x="219" y="64"/>
                  </a:lnTo>
                  <a:lnTo>
                    <a:pt x="219" y="143"/>
                  </a:lnTo>
                  <a:cubicBezTo>
                    <a:pt x="199" y="223"/>
                    <a:pt x="160" y="303"/>
                    <a:pt x="80" y="342"/>
                  </a:cubicBezTo>
                  <a:cubicBezTo>
                    <a:pt x="1" y="422"/>
                    <a:pt x="1" y="462"/>
                    <a:pt x="80" y="521"/>
                  </a:cubicBezTo>
                  <a:cubicBezTo>
                    <a:pt x="299" y="521"/>
                    <a:pt x="558" y="541"/>
                    <a:pt x="776" y="541"/>
                  </a:cubicBezTo>
                  <a:cubicBezTo>
                    <a:pt x="379" y="143"/>
                    <a:pt x="756" y="163"/>
                    <a:pt x="995" y="143"/>
                  </a:cubicBezTo>
                  <a:cubicBezTo>
                    <a:pt x="830" y="20"/>
                    <a:pt x="655" y="0"/>
                    <a:pt x="4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2240200" y="1435275"/>
              <a:ext cx="22900" cy="6875"/>
            </a:xfrm>
            <a:custGeom>
              <a:avLst/>
              <a:gdLst/>
              <a:ahLst/>
              <a:cxnLst/>
              <a:rect l="l" t="t" r="r" b="b"/>
              <a:pathLst>
                <a:path w="916" h="275" extrusionOk="0">
                  <a:moveTo>
                    <a:pt x="647" y="1"/>
                  </a:moveTo>
                  <a:cubicBezTo>
                    <a:pt x="568" y="1"/>
                    <a:pt x="488" y="26"/>
                    <a:pt x="399" y="75"/>
                  </a:cubicBezTo>
                  <a:cubicBezTo>
                    <a:pt x="279" y="115"/>
                    <a:pt x="120" y="36"/>
                    <a:pt x="1" y="235"/>
                  </a:cubicBezTo>
                  <a:cubicBezTo>
                    <a:pt x="220" y="254"/>
                    <a:pt x="399" y="254"/>
                    <a:pt x="597" y="274"/>
                  </a:cubicBezTo>
                  <a:cubicBezTo>
                    <a:pt x="697" y="254"/>
                    <a:pt x="816" y="254"/>
                    <a:pt x="916" y="235"/>
                  </a:cubicBezTo>
                  <a:lnTo>
                    <a:pt x="916" y="135"/>
                  </a:lnTo>
                  <a:lnTo>
                    <a:pt x="896" y="75"/>
                  </a:lnTo>
                  <a:cubicBezTo>
                    <a:pt x="806" y="26"/>
                    <a:pt x="727" y="1"/>
                    <a:pt x="6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2405800" y="1462025"/>
              <a:ext cx="8000" cy="26875"/>
            </a:xfrm>
            <a:custGeom>
              <a:avLst/>
              <a:gdLst/>
              <a:ahLst/>
              <a:cxnLst/>
              <a:rect l="l" t="t" r="r" b="b"/>
              <a:pathLst>
                <a:path w="320" h="1075" extrusionOk="0">
                  <a:moveTo>
                    <a:pt x="160" y="0"/>
                  </a:moveTo>
                  <a:cubicBezTo>
                    <a:pt x="1" y="358"/>
                    <a:pt x="21" y="696"/>
                    <a:pt x="41" y="1074"/>
                  </a:cubicBezTo>
                  <a:cubicBezTo>
                    <a:pt x="220" y="935"/>
                    <a:pt x="160" y="736"/>
                    <a:pt x="220" y="537"/>
                  </a:cubicBezTo>
                  <a:cubicBezTo>
                    <a:pt x="260" y="477"/>
                    <a:pt x="299" y="398"/>
                    <a:pt x="319" y="298"/>
                  </a:cubicBezTo>
                  <a:cubicBezTo>
                    <a:pt x="319" y="179"/>
                    <a:pt x="299"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2083550" y="1475050"/>
              <a:ext cx="9975" cy="18825"/>
            </a:xfrm>
            <a:custGeom>
              <a:avLst/>
              <a:gdLst/>
              <a:ahLst/>
              <a:cxnLst/>
              <a:rect l="l" t="t" r="r" b="b"/>
              <a:pathLst>
                <a:path w="399" h="753" extrusionOk="0">
                  <a:moveTo>
                    <a:pt x="131" y="0"/>
                  </a:moveTo>
                  <a:cubicBezTo>
                    <a:pt x="75" y="0"/>
                    <a:pt x="38" y="76"/>
                    <a:pt x="1" y="175"/>
                  </a:cubicBezTo>
                  <a:cubicBezTo>
                    <a:pt x="60" y="374"/>
                    <a:pt x="1" y="633"/>
                    <a:pt x="219" y="752"/>
                  </a:cubicBezTo>
                  <a:cubicBezTo>
                    <a:pt x="279" y="533"/>
                    <a:pt x="398" y="334"/>
                    <a:pt x="259" y="96"/>
                  </a:cubicBezTo>
                  <a:cubicBezTo>
                    <a:pt x="207" y="28"/>
                    <a:pt x="165" y="0"/>
                    <a:pt x="1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2074100" y="1610350"/>
              <a:ext cx="15950" cy="18925"/>
            </a:xfrm>
            <a:custGeom>
              <a:avLst/>
              <a:gdLst/>
              <a:ahLst/>
              <a:cxnLst/>
              <a:rect l="l" t="t" r="r" b="b"/>
              <a:pathLst>
                <a:path w="638" h="757" extrusionOk="0">
                  <a:moveTo>
                    <a:pt x="331" y="0"/>
                  </a:moveTo>
                  <a:cubicBezTo>
                    <a:pt x="299" y="0"/>
                    <a:pt x="269" y="5"/>
                    <a:pt x="239" y="15"/>
                  </a:cubicBezTo>
                  <a:lnTo>
                    <a:pt x="239" y="75"/>
                  </a:lnTo>
                  <a:cubicBezTo>
                    <a:pt x="140" y="134"/>
                    <a:pt x="60" y="194"/>
                    <a:pt x="1" y="293"/>
                  </a:cubicBezTo>
                  <a:cubicBezTo>
                    <a:pt x="1" y="333"/>
                    <a:pt x="1" y="413"/>
                    <a:pt x="40" y="492"/>
                  </a:cubicBezTo>
                  <a:cubicBezTo>
                    <a:pt x="122" y="591"/>
                    <a:pt x="164" y="756"/>
                    <a:pt x="320" y="756"/>
                  </a:cubicBezTo>
                  <a:cubicBezTo>
                    <a:pt x="354" y="756"/>
                    <a:pt x="392" y="749"/>
                    <a:pt x="438" y="731"/>
                  </a:cubicBezTo>
                  <a:cubicBezTo>
                    <a:pt x="438" y="492"/>
                    <a:pt x="637" y="234"/>
                    <a:pt x="438" y="15"/>
                  </a:cubicBezTo>
                  <a:cubicBezTo>
                    <a:pt x="398" y="5"/>
                    <a:pt x="364" y="0"/>
                    <a:pt x="3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2308625" y="1493825"/>
              <a:ext cx="14150" cy="8725"/>
            </a:xfrm>
            <a:custGeom>
              <a:avLst/>
              <a:gdLst/>
              <a:ahLst/>
              <a:cxnLst/>
              <a:rect l="l" t="t" r="r" b="b"/>
              <a:pathLst>
                <a:path w="566" h="349" extrusionOk="0">
                  <a:moveTo>
                    <a:pt x="97" y="1"/>
                  </a:moveTo>
                  <a:cubicBezTo>
                    <a:pt x="39" y="1"/>
                    <a:pt x="1" y="39"/>
                    <a:pt x="29" y="160"/>
                  </a:cubicBezTo>
                  <a:cubicBezTo>
                    <a:pt x="52" y="288"/>
                    <a:pt x="143" y="348"/>
                    <a:pt x="266" y="348"/>
                  </a:cubicBezTo>
                  <a:cubicBezTo>
                    <a:pt x="354" y="348"/>
                    <a:pt x="458" y="318"/>
                    <a:pt x="566" y="260"/>
                  </a:cubicBezTo>
                  <a:cubicBezTo>
                    <a:pt x="447" y="180"/>
                    <a:pt x="367" y="120"/>
                    <a:pt x="307" y="81"/>
                  </a:cubicBezTo>
                  <a:cubicBezTo>
                    <a:pt x="255" y="49"/>
                    <a:pt x="163"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2054200" y="1436650"/>
              <a:ext cx="18925" cy="8700"/>
            </a:xfrm>
            <a:custGeom>
              <a:avLst/>
              <a:gdLst/>
              <a:ahLst/>
              <a:cxnLst/>
              <a:rect l="l" t="t" r="r" b="b"/>
              <a:pathLst>
                <a:path w="757" h="348" extrusionOk="0">
                  <a:moveTo>
                    <a:pt x="359" y="0"/>
                  </a:moveTo>
                  <a:cubicBezTo>
                    <a:pt x="200" y="0"/>
                    <a:pt x="80" y="20"/>
                    <a:pt x="1" y="180"/>
                  </a:cubicBezTo>
                  <a:cubicBezTo>
                    <a:pt x="180" y="269"/>
                    <a:pt x="348" y="347"/>
                    <a:pt x="521" y="347"/>
                  </a:cubicBezTo>
                  <a:cubicBezTo>
                    <a:pt x="579" y="347"/>
                    <a:pt x="637" y="339"/>
                    <a:pt x="697" y="319"/>
                  </a:cubicBezTo>
                  <a:cubicBezTo>
                    <a:pt x="757" y="279"/>
                    <a:pt x="757" y="219"/>
                    <a:pt x="697" y="180"/>
                  </a:cubicBezTo>
                  <a:cubicBezTo>
                    <a:pt x="598" y="80"/>
                    <a:pt x="458" y="10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2409300" y="1454550"/>
              <a:ext cx="11950" cy="18425"/>
            </a:xfrm>
            <a:custGeom>
              <a:avLst/>
              <a:gdLst/>
              <a:ahLst/>
              <a:cxnLst/>
              <a:rect l="l" t="t" r="r" b="b"/>
              <a:pathLst>
                <a:path w="478" h="737" extrusionOk="0">
                  <a:moveTo>
                    <a:pt x="60" y="1"/>
                  </a:moveTo>
                  <a:cubicBezTo>
                    <a:pt x="20" y="80"/>
                    <a:pt x="0" y="160"/>
                    <a:pt x="0" y="239"/>
                  </a:cubicBezTo>
                  <a:lnTo>
                    <a:pt x="0" y="279"/>
                  </a:lnTo>
                  <a:lnTo>
                    <a:pt x="20" y="339"/>
                  </a:lnTo>
                  <a:cubicBezTo>
                    <a:pt x="20" y="458"/>
                    <a:pt x="60" y="597"/>
                    <a:pt x="80" y="737"/>
                  </a:cubicBezTo>
                  <a:cubicBezTo>
                    <a:pt x="418" y="458"/>
                    <a:pt x="478" y="239"/>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2262575" y="1515225"/>
              <a:ext cx="8975" cy="7725"/>
            </a:xfrm>
            <a:custGeom>
              <a:avLst/>
              <a:gdLst/>
              <a:ahLst/>
              <a:cxnLst/>
              <a:rect l="l" t="t" r="r" b="b"/>
              <a:pathLst>
                <a:path w="359" h="309" extrusionOk="0">
                  <a:moveTo>
                    <a:pt x="180" y="1"/>
                  </a:moveTo>
                  <a:lnTo>
                    <a:pt x="1" y="160"/>
                  </a:lnTo>
                  <a:cubicBezTo>
                    <a:pt x="53" y="251"/>
                    <a:pt x="106" y="309"/>
                    <a:pt x="164" y="309"/>
                  </a:cubicBezTo>
                  <a:cubicBezTo>
                    <a:pt x="194" y="309"/>
                    <a:pt x="225" y="293"/>
                    <a:pt x="259" y="259"/>
                  </a:cubicBezTo>
                  <a:cubicBezTo>
                    <a:pt x="359" y="160"/>
                    <a:pt x="279" y="6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2187975" y="1541575"/>
              <a:ext cx="5000" cy="9025"/>
            </a:xfrm>
            <a:custGeom>
              <a:avLst/>
              <a:gdLst/>
              <a:ahLst/>
              <a:cxnLst/>
              <a:rect l="l" t="t" r="r" b="b"/>
              <a:pathLst>
                <a:path w="200" h="361" extrusionOk="0">
                  <a:moveTo>
                    <a:pt x="61" y="1"/>
                  </a:moveTo>
                  <a:cubicBezTo>
                    <a:pt x="21" y="41"/>
                    <a:pt x="1" y="80"/>
                    <a:pt x="21" y="160"/>
                  </a:cubicBezTo>
                  <a:cubicBezTo>
                    <a:pt x="77" y="234"/>
                    <a:pt x="11" y="361"/>
                    <a:pt x="148" y="361"/>
                  </a:cubicBezTo>
                  <a:cubicBezTo>
                    <a:pt x="158" y="361"/>
                    <a:pt x="168" y="360"/>
                    <a:pt x="180" y="359"/>
                  </a:cubicBezTo>
                  <a:cubicBezTo>
                    <a:pt x="200" y="359"/>
                    <a:pt x="200" y="200"/>
                    <a:pt x="180" y="140"/>
                  </a:cubicBezTo>
                  <a:cubicBezTo>
                    <a:pt x="160" y="80"/>
                    <a:pt x="100" y="6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2405800" y="1624325"/>
              <a:ext cx="13475" cy="3925"/>
            </a:xfrm>
            <a:custGeom>
              <a:avLst/>
              <a:gdLst/>
              <a:ahLst/>
              <a:cxnLst/>
              <a:rect l="l" t="t" r="r" b="b"/>
              <a:pathLst>
                <a:path w="539" h="157" extrusionOk="0">
                  <a:moveTo>
                    <a:pt x="403" y="0"/>
                  </a:moveTo>
                  <a:cubicBezTo>
                    <a:pt x="245" y="0"/>
                    <a:pt x="110" y="54"/>
                    <a:pt x="1" y="132"/>
                  </a:cubicBezTo>
                  <a:cubicBezTo>
                    <a:pt x="85" y="141"/>
                    <a:pt x="170" y="156"/>
                    <a:pt x="249" y="156"/>
                  </a:cubicBezTo>
                  <a:cubicBezTo>
                    <a:pt x="358" y="156"/>
                    <a:pt x="458" y="128"/>
                    <a:pt x="538" y="13"/>
                  </a:cubicBezTo>
                  <a:cubicBezTo>
                    <a:pt x="491" y="4"/>
                    <a:pt x="446" y="0"/>
                    <a:pt x="4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2422225" y="1620000"/>
              <a:ext cx="9975" cy="4025"/>
            </a:xfrm>
            <a:custGeom>
              <a:avLst/>
              <a:gdLst/>
              <a:ahLst/>
              <a:cxnLst/>
              <a:rect l="l" t="t" r="r" b="b"/>
              <a:pathLst>
                <a:path w="399" h="161" extrusionOk="0">
                  <a:moveTo>
                    <a:pt x="302" y="0"/>
                  </a:moveTo>
                  <a:cubicBezTo>
                    <a:pt x="183" y="0"/>
                    <a:pt x="79" y="36"/>
                    <a:pt x="0" y="146"/>
                  </a:cubicBezTo>
                  <a:cubicBezTo>
                    <a:pt x="39" y="156"/>
                    <a:pt x="76" y="161"/>
                    <a:pt x="112" y="161"/>
                  </a:cubicBezTo>
                  <a:cubicBezTo>
                    <a:pt x="225" y="161"/>
                    <a:pt x="323" y="112"/>
                    <a:pt x="398" y="7"/>
                  </a:cubicBezTo>
                  <a:cubicBezTo>
                    <a:pt x="365" y="3"/>
                    <a:pt x="333"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2119850" y="1446350"/>
              <a:ext cx="9975" cy="3625"/>
            </a:xfrm>
            <a:custGeom>
              <a:avLst/>
              <a:gdLst/>
              <a:ahLst/>
              <a:cxnLst/>
              <a:rect l="l" t="t" r="r" b="b"/>
              <a:pathLst>
                <a:path w="399" h="145" extrusionOk="0">
                  <a:moveTo>
                    <a:pt x="272" y="1"/>
                  </a:moveTo>
                  <a:cubicBezTo>
                    <a:pt x="166" y="1"/>
                    <a:pt x="73" y="29"/>
                    <a:pt x="1" y="130"/>
                  </a:cubicBezTo>
                  <a:cubicBezTo>
                    <a:pt x="35" y="140"/>
                    <a:pt x="72" y="145"/>
                    <a:pt x="108" y="145"/>
                  </a:cubicBezTo>
                  <a:cubicBezTo>
                    <a:pt x="216" y="145"/>
                    <a:pt x="324" y="100"/>
                    <a:pt x="399" y="10"/>
                  </a:cubicBezTo>
                  <a:cubicBezTo>
                    <a:pt x="355" y="5"/>
                    <a:pt x="313"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2071625" y="1441625"/>
              <a:ext cx="4500" cy="4500"/>
            </a:xfrm>
            <a:custGeom>
              <a:avLst/>
              <a:gdLst/>
              <a:ahLst/>
              <a:cxnLst/>
              <a:rect l="l" t="t" r="r" b="b"/>
              <a:pathLst>
                <a:path w="180" h="180" extrusionOk="0">
                  <a:moveTo>
                    <a:pt x="0" y="0"/>
                  </a:moveTo>
                  <a:lnTo>
                    <a:pt x="0" y="160"/>
                  </a:lnTo>
                  <a:cubicBezTo>
                    <a:pt x="60" y="179"/>
                    <a:pt x="100" y="179"/>
                    <a:pt x="179" y="179"/>
                  </a:cubicBezTo>
                  <a:lnTo>
                    <a:pt x="17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2236725" y="1617675"/>
              <a:ext cx="4500" cy="3000"/>
            </a:xfrm>
            <a:custGeom>
              <a:avLst/>
              <a:gdLst/>
              <a:ahLst/>
              <a:cxnLst/>
              <a:rect l="l" t="t" r="r" b="b"/>
              <a:pathLst>
                <a:path w="180" h="120" extrusionOk="0">
                  <a:moveTo>
                    <a:pt x="140" y="0"/>
                  </a:moveTo>
                  <a:cubicBezTo>
                    <a:pt x="100" y="20"/>
                    <a:pt x="40" y="20"/>
                    <a:pt x="0" y="40"/>
                  </a:cubicBezTo>
                  <a:lnTo>
                    <a:pt x="20" y="80"/>
                  </a:lnTo>
                  <a:cubicBezTo>
                    <a:pt x="20" y="100"/>
                    <a:pt x="40" y="100"/>
                    <a:pt x="60" y="120"/>
                  </a:cubicBezTo>
                  <a:cubicBezTo>
                    <a:pt x="120" y="120"/>
                    <a:pt x="140" y="120"/>
                    <a:pt x="160" y="80"/>
                  </a:cubicBezTo>
                  <a:lnTo>
                    <a:pt x="179" y="40"/>
                  </a:lnTo>
                  <a:cubicBezTo>
                    <a:pt x="160" y="40"/>
                    <a:pt x="160" y="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2542575" y="1554950"/>
              <a:ext cx="43800" cy="16575"/>
            </a:xfrm>
            <a:custGeom>
              <a:avLst/>
              <a:gdLst/>
              <a:ahLst/>
              <a:cxnLst/>
              <a:rect l="l" t="t" r="r" b="b"/>
              <a:pathLst>
                <a:path w="1752" h="663" extrusionOk="0">
                  <a:moveTo>
                    <a:pt x="1615" y="1"/>
                  </a:moveTo>
                  <a:cubicBezTo>
                    <a:pt x="980" y="1"/>
                    <a:pt x="536" y="468"/>
                    <a:pt x="0" y="659"/>
                  </a:cubicBezTo>
                  <a:cubicBezTo>
                    <a:pt x="33" y="661"/>
                    <a:pt x="64" y="662"/>
                    <a:pt x="96" y="662"/>
                  </a:cubicBezTo>
                  <a:cubicBezTo>
                    <a:pt x="667" y="662"/>
                    <a:pt x="1124" y="334"/>
                    <a:pt x="1652" y="202"/>
                  </a:cubicBezTo>
                  <a:lnTo>
                    <a:pt x="1691" y="142"/>
                  </a:lnTo>
                  <a:cubicBezTo>
                    <a:pt x="1751" y="102"/>
                    <a:pt x="1751" y="43"/>
                    <a:pt x="1691" y="3"/>
                  </a:cubicBezTo>
                  <a:cubicBezTo>
                    <a:pt x="1666" y="1"/>
                    <a:pt x="1640" y="1"/>
                    <a:pt x="16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2583850" y="1550175"/>
              <a:ext cx="16925" cy="8700"/>
            </a:xfrm>
            <a:custGeom>
              <a:avLst/>
              <a:gdLst/>
              <a:ahLst/>
              <a:cxnLst/>
              <a:rect l="l" t="t" r="r" b="b"/>
              <a:pathLst>
                <a:path w="677" h="348" extrusionOk="0">
                  <a:moveTo>
                    <a:pt x="415" y="1"/>
                  </a:moveTo>
                  <a:cubicBezTo>
                    <a:pt x="337" y="1"/>
                    <a:pt x="255" y="15"/>
                    <a:pt x="180" y="15"/>
                  </a:cubicBezTo>
                  <a:lnTo>
                    <a:pt x="1" y="194"/>
                  </a:lnTo>
                  <a:lnTo>
                    <a:pt x="1" y="254"/>
                  </a:lnTo>
                  <a:lnTo>
                    <a:pt x="1" y="333"/>
                  </a:lnTo>
                  <a:cubicBezTo>
                    <a:pt x="44" y="343"/>
                    <a:pt x="86" y="348"/>
                    <a:pt x="127" y="348"/>
                  </a:cubicBezTo>
                  <a:cubicBezTo>
                    <a:pt x="332" y="348"/>
                    <a:pt x="511" y="237"/>
                    <a:pt x="677" y="154"/>
                  </a:cubicBezTo>
                  <a:cubicBezTo>
                    <a:pt x="619" y="27"/>
                    <a:pt x="522" y="1"/>
                    <a:pt x="4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2463000" y="1596500"/>
              <a:ext cx="17150" cy="11400"/>
            </a:xfrm>
            <a:custGeom>
              <a:avLst/>
              <a:gdLst/>
              <a:ahLst/>
              <a:cxnLst/>
              <a:rect l="l" t="t" r="r" b="b"/>
              <a:pathLst>
                <a:path w="686" h="456" extrusionOk="0">
                  <a:moveTo>
                    <a:pt x="603" y="0"/>
                  </a:moveTo>
                  <a:cubicBezTo>
                    <a:pt x="576" y="0"/>
                    <a:pt x="541" y="10"/>
                    <a:pt x="498" y="32"/>
                  </a:cubicBezTo>
                  <a:cubicBezTo>
                    <a:pt x="319" y="52"/>
                    <a:pt x="140" y="131"/>
                    <a:pt x="1" y="231"/>
                  </a:cubicBezTo>
                  <a:lnTo>
                    <a:pt x="1" y="390"/>
                  </a:lnTo>
                  <a:cubicBezTo>
                    <a:pt x="12" y="437"/>
                    <a:pt x="44" y="456"/>
                    <a:pt x="81" y="456"/>
                  </a:cubicBezTo>
                  <a:cubicBezTo>
                    <a:pt x="107" y="456"/>
                    <a:pt x="135" y="446"/>
                    <a:pt x="160" y="430"/>
                  </a:cubicBezTo>
                  <a:cubicBezTo>
                    <a:pt x="200" y="370"/>
                    <a:pt x="259" y="370"/>
                    <a:pt x="319" y="370"/>
                  </a:cubicBezTo>
                  <a:cubicBezTo>
                    <a:pt x="359" y="330"/>
                    <a:pt x="418" y="290"/>
                    <a:pt x="498" y="271"/>
                  </a:cubicBezTo>
                  <a:cubicBezTo>
                    <a:pt x="558" y="251"/>
                    <a:pt x="617" y="191"/>
                    <a:pt x="657" y="171"/>
                  </a:cubicBezTo>
                  <a:cubicBezTo>
                    <a:pt x="686" y="70"/>
                    <a:pt x="673" y="0"/>
                    <a:pt x="6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2475425" y="1592975"/>
              <a:ext cx="15450" cy="8300"/>
            </a:xfrm>
            <a:custGeom>
              <a:avLst/>
              <a:gdLst/>
              <a:ahLst/>
              <a:cxnLst/>
              <a:rect l="l" t="t" r="r" b="b"/>
              <a:pathLst>
                <a:path w="618" h="332" extrusionOk="0">
                  <a:moveTo>
                    <a:pt x="393" y="1"/>
                  </a:moveTo>
                  <a:cubicBezTo>
                    <a:pt x="328" y="1"/>
                    <a:pt x="255" y="15"/>
                    <a:pt x="200" y="34"/>
                  </a:cubicBezTo>
                  <a:cubicBezTo>
                    <a:pt x="120" y="93"/>
                    <a:pt x="61" y="133"/>
                    <a:pt x="1" y="193"/>
                  </a:cubicBezTo>
                  <a:cubicBezTo>
                    <a:pt x="61" y="233"/>
                    <a:pt x="120" y="292"/>
                    <a:pt x="160" y="332"/>
                  </a:cubicBezTo>
                  <a:lnTo>
                    <a:pt x="319" y="332"/>
                  </a:lnTo>
                  <a:cubicBezTo>
                    <a:pt x="399" y="213"/>
                    <a:pt x="618" y="213"/>
                    <a:pt x="558" y="73"/>
                  </a:cubicBezTo>
                  <a:cubicBezTo>
                    <a:pt x="537" y="20"/>
                    <a:pt x="469"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2499300" y="1590325"/>
              <a:ext cx="4500" cy="2500"/>
            </a:xfrm>
            <a:custGeom>
              <a:avLst/>
              <a:gdLst/>
              <a:ahLst/>
              <a:cxnLst/>
              <a:rect l="l" t="t" r="r" b="b"/>
              <a:pathLst>
                <a:path w="180" h="100" extrusionOk="0">
                  <a:moveTo>
                    <a:pt x="160" y="0"/>
                  </a:moveTo>
                  <a:cubicBezTo>
                    <a:pt x="100" y="20"/>
                    <a:pt x="60" y="20"/>
                    <a:pt x="1" y="40"/>
                  </a:cubicBezTo>
                  <a:cubicBezTo>
                    <a:pt x="21" y="80"/>
                    <a:pt x="21" y="100"/>
                    <a:pt x="60" y="100"/>
                  </a:cubicBezTo>
                  <a:cubicBezTo>
                    <a:pt x="80" y="80"/>
                    <a:pt x="140" y="80"/>
                    <a:pt x="180" y="40"/>
                  </a:cubicBezTo>
                  <a:cubicBezTo>
                    <a:pt x="180" y="20"/>
                    <a:pt x="160"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2707175" y="1511725"/>
              <a:ext cx="8000" cy="5450"/>
            </a:xfrm>
            <a:custGeom>
              <a:avLst/>
              <a:gdLst/>
              <a:ahLst/>
              <a:cxnLst/>
              <a:rect l="l" t="t" r="r" b="b"/>
              <a:pathLst>
                <a:path w="320" h="218" extrusionOk="0">
                  <a:moveTo>
                    <a:pt x="202" y="0"/>
                  </a:moveTo>
                  <a:cubicBezTo>
                    <a:pt x="181" y="0"/>
                    <a:pt x="160" y="1"/>
                    <a:pt x="140" y="1"/>
                  </a:cubicBezTo>
                  <a:cubicBezTo>
                    <a:pt x="41" y="1"/>
                    <a:pt x="1" y="61"/>
                    <a:pt x="1" y="160"/>
                  </a:cubicBezTo>
                  <a:cubicBezTo>
                    <a:pt x="19" y="206"/>
                    <a:pt x="45" y="218"/>
                    <a:pt x="78" y="218"/>
                  </a:cubicBezTo>
                  <a:cubicBezTo>
                    <a:pt x="117" y="218"/>
                    <a:pt x="166" y="200"/>
                    <a:pt x="220" y="200"/>
                  </a:cubicBezTo>
                  <a:cubicBezTo>
                    <a:pt x="240" y="180"/>
                    <a:pt x="319" y="141"/>
                    <a:pt x="319" y="101"/>
                  </a:cubicBezTo>
                  <a:cubicBezTo>
                    <a:pt x="319" y="11"/>
                    <a:pt x="263" y="0"/>
                    <a:pt x="2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2638050" y="1538100"/>
              <a:ext cx="8975" cy="7075"/>
            </a:xfrm>
            <a:custGeom>
              <a:avLst/>
              <a:gdLst/>
              <a:ahLst/>
              <a:cxnLst/>
              <a:rect l="l" t="t" r="r" b="b"/>
              <a:pathLst>
                <a:path w="359" h="283" extrusionOk="0">
                  <a:moveTo>
                    <a:pt x="259" y="1"/>
                  </a:moveTo>
                  <a:cubicBezTo>
                    <a:pt x="180" y="20"/>
                    <a:pt x="120" y="80"/>
                    <a:pt x="61" y="140"/>
                  </a:cubicBezTo>
                  <a:cubicBezTo>
                    <a:pt x="1" y="200"/>
                    <a:pt x="1" y="239"/>
                    <a:pt x="80" y="279"/>
                  </a:cubicBezTo>
                  <a:cubicBezTo>
                    <a:pt x="93" y="281"/>
                    <a:pt x="105" y="282"/>
                    <a:pt x="117" y="282"/>
                  </a:cubicBezTo>
                  <a:cubicBezTo>
                    <a:pt x="216" y="282"/>
                    <a:pt x="284" y="209"/>
                    <a:pt x="319" y="120"/>
                  </a:cubicBezTo>
                  <a:cubicBezTo>
                    <a:pt x="359" y="100"/>
                    <a:pt x="279" y="4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2387900" y="1174875"/>
              <a:ext cx="161175" cy="28825"/>
            </a:xfrm>
            <a:custGeom>
              <a:avLst/>
              <a:gdLst/>
              <a:ahLst/>
              <a:cxnLst/>
              <a:rect l="l" t="t" r="r" b="b"/>
              <a:pathLst>
                <a:path w="6447" h="1153" extrusionOk="0">
                  <a:moveTo>
                    <a:pt x="6055" y="1"/>
                  </a:moveTo>
                  <a:cubicBezTo>
                    <a:pt x="5901" y="1"/>
                    <a:pt x="5722" y="60"/>
                    <a:pt x="5551" y="87"/>
                  </a:cubicBezTo>
                  <a:cubicBezTo>
                    <a:pt x="5539" y="75"/>
                    <a:pt x="5526" y="70"/>
                    <a:pt x="5514" y="70"/>
                  </a:cubicBezTo>
                  <a:cubicBezTo>
                    <a:pt x="5486" y="70"/>
                    <a:pt x="5459" y="94"/>
                    <a:pt x="5432" y="107"/>
                  </a:cubicBezTo>
                  <a:cubicBezTo>
                    <a:pt x="5340" y="166"/>
                    <a:pt x="5233" y="175"/>
                    <a:pt x="5124" y="175"/>
                  </a:cubicBezTo>
                  <a:cubicBezTo>
                    <a:pt x="5072" y="175"/>
                    <a:pt x="5020" y="173"/>
                    <a:pt x="4969" y="173"/>
                  </a:cubicBezTo>
                  <a:cubicBezTo>
                    <a:pt x="4867" y="173"/>
                    <a:pt x="4767" y="181"/>
                    <a:pt x="4676" y="227"/>
                  </a:cubicBezTo>
                  <a:cubicBezTo>
                    <a:pt x="4278" y="227"/>
                    <a:pt x="3900" y="286"/>
                    <a:pt x="3482" y="326"/>
                  </a:cubicBezTo>
                  <a:cubicBezTo>
                    <a:pt x="2832" y="363"/>
                    <a:pt x="2234" y="609"/>
                    <a:pt x="1591" y="609"/>
                  </a:cubicBezTo>
                  <a:cubicBezTo>
                    <a:pt x="1545" y="609"/>
                    <a:pt x="1499" y="607"/>
                    <a:pt x="1453" y="605"/>
                  </a:cubicBezTo>
                  <a:cubicBezTo>
                    <a:pt x="1335" y="664"/>
                    <a:pt x="1220" y="684"/>
                    <a:pt x="1106" y="684"/>
                  </a:cubicBezTo>
                  <a:cubicBezTo>
                    <a:pt x="951" y="684"/>
                    <a:pt x="798" y="647"/>
                    <a:pt x="637" y="625"/>
                  </a:cubicBezTo>
                  <a:cubicBezTo>
                    <a:pt x="573" y="610"/>
                    <a:pt x="509" y="601"/>
                    <a:pt x="448" y="601"/>
                  </a:cubicBezTo>
                  <a:cubicBezTo>
                    <a:pt x="266" y="601"/>
                    <a:pt x="105" y="679"/>
                    <a:pt x="1" y="903"/>
                  </a:cubicBezTo>
                  <a:cubicBezTo>
                    <a:pt x="235" y="1099"/>
                    <a:pt x="478" y="1152"/>
                    <a:pt x="725" y="1152"/>
                  </a:cubicBezTo>
                  <a:cubicBezTo>
                    <a:pt x="1014" y="1152"/>
                    <a:pt x="1310" y="1079"/>
                    <a:pt x="1605" y="1079"/>
                  </a:cubicBezTo>
                  <a:cubicBezTo>
                    <a:pt x="1720" y="1079"/>
                    <a:pt x="1836" y="1091"/>
                    <a:pt x="1950" y="1122"/>
                  </a:cubicBezTo>
                  <a:lnTo>
                    <a:pt x="2647" y="1122"/>
                  </a:lnTo>
                  <a:cubicBezTo>
                    <a:pt x="2655" y="1114"/>
                    <a:pt x="2670" y="1109"/>
                    <a:pt x="2689" y="1109"/>
                  </a:cubicBezTo>
                  <a:cubicBezTo>
                    <a:pt x="2716" y="1109"/>
                    <a:pt x="2751" y="1118"/>
                    <a:pt x="2786" y="1142"/>
                  </a:cubicBezTo>
                  <a:cubicBezTo>
                    <a:pt x="2895" y="1064"/>
                    <a:pt x="3016" y="1050"/>
                    <a:pt x="3138" y="1050"/>
                  </a:cubicBezTo>
                  <a:cubicBezTo>
                    <a:pt x="3207" y="1050"/>
                    <a:pt x="3275" y="1054"/>
                    <a:pt x="3343" y="1054"/>
                  </a:cubicBezTo>
                  <a:cubicBezTo>
                    <a:pt x="3464" y="1054"/>
                    <a:pt x="3580" y="1041"/>
                    <a:pt x="3681" y="963"/>
                  </a:cubicBezTo>
                  <a:cubicBezTo>
                    <a:pt x="3823" y="821"/>
                    <a:pt x="3972" y="796"/>
                    <a:pt x="4131" y="796"/>
                  </a:cubicBezTo>
                  <a:cubicBezTo>
                    <a:pt x="4217" y="796"/>
                    <a:pt x="4306" y="804"/>
                    <a:pt x="4397" y="804"/>
                  </a:cubicBezTo>
                  <a:cubicBezTo>
                    <a:pt x="4443" y="807"/>
                    <a:pt x="4490" y="810"/>
                    <a:pt x="4538" y="810"/>
                  </a:cubicBezTo>
                  <a:cubicBezTo>
                    <a:pt x="4734" y="810"/>
                    <a:pt x="4933" y="769"/>
                    <a:pt x="5093" y="625"/>
                  </a:cubicBezTo>
                  <a:cubicBezTo>
                    <a:pt x="5239" y="552"/>
                    <a:pt x="5389" y="535"/>
                    <a:pt x="5541" y="535"/>
                  </a:cubicBezTo>
                  <a:cubicBezTo>
                    <a:pt x="5674" y="535"/>
                    <a:pt x="5809" y="548"/>
                    <a:pt x="5941" y="548"/>
                  </a:cubicBezTo>
                  <a:cubicBezTo>
                    <a:pt x="6072" y="548"/>
                    <a:pt x="6201" y="535"/>
                    <a:pt x="6327" y="485"/>
                  </a:cubicBezTo>
                  <a:cubicBezTo>
                    <a:pt x="6386" y="485"/>
                    <a:pt x="6426" y="485"/>
                    <a:pt x="6446" y="426"/>
                  </a:cubicBezTo>
                  <a:cubicBezTo>
                    <a:pt x="6392" y="88"/>
                    <a:pt x="6242" y="1"/>
                    <a:pt x="6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2335200" y="1175675"/>
              <a:ext cx="89025" cy="30925"/>
            </a:xfrm>
            <a:custGeom>
              <a:avLst/>
              <a:gdLst/>
              <a:ahLst/>
              <a:cxnLst/>
              <a:rect l="l" t="t" r="r" b="b"/>
              <a:pathLst>
                <a:path w="3561" h="1237" extrusionOk="0">
                  <a:moveTo>
                    <a:pt x="406" y="0"/>
                  </a:moveTo>
                  <a:cubicBezTo>
                    <a:pt x="311" y="0"/>
                    <a:pt x="215" y="30"/>
                    <a:pt x="120" y="115"/>
                  </a:cubicBezTo>
                  <a:cubicBezTo>
                    <a:pt x="0" y="473"/>
                    <a:pt x="120" y="792"/>
                    <a:pt x="318" y="1090"/>
                  </a:cubicBezTo>
                  <a:cubicBezTo>
                    <a:pt x="430" y="1187"/>
                    <a:pt x="561" y="1236"/>
                    <a:pt x="704" y="1236"/>
                  </a:cubicBezTo>
                  <a:cubicBezTo>
                    <a:pt x="766" y="1236"/>
                    <a:pt x="830" y="1227"/>
                    <a:pt x="895" y="1209"/>
                  </a:cubicBezTo>
                  <a:cubicBezTo>
                    <a:pt x="1033" y="1175"/>
                    <a:pt x="1155" y="1126"/>
                    <a:pt x="1289" y="1126"/>
                  </a:cubicBezTo>
                  <a:cubicBezTo>
                    <a:pt x="1310" y="1126"/>
                    <a:pt x="1331" y="1127"/>
                    <a:pt x="1353" y="1130"/>
                  </a:cubicBezTo>
                  <a:cubicBezTo>
                    <a:pt x="1612" y="1110"/>
                    <a:pt x="1890" y="1130"/>
                    <a:pt x="2069" y="871"/>
                  </a:cubicBezTo>
                  <a:cubicBezTo>
                    <a:pt x="2292" y="741"/>
                    <a:pt x="2532" y="737"/>
                    <a:pt x="2771" y="737"/>
                  </a:cubicBezTo>
                  <a:cubicBezTo>
                    <a:pt x="2788" y="737"/>
                    <a:pt x="2805" y="737"/>
                    <a:pt x="2822" y="737"/>
                  </a:cubicBezTo>
                  <a:cubicBezTo>
                    <a:pt x="3079" y="737"/>
                    <a:pt x="3332" y="732"/>
                    <a:pt x="3561" y="573"/>
                  </a:cubicBezTo>
                  <a:cubicBezTo>
                    <a:pt x="3462" y="573"/>
                    <a:pt x="3382" y="573"/>
                    <a:pt x="3302" y="553"/>
                  </a:cubicBezTo>
                  <a:cubicBezTo>
                    <a:pt x="3278" y="543"/>
                    <a:pt x="3249" y="540"/>
                    <a:pt x="3219" y="540"/>
                  </a:cubicBezTo>
                  <a:cubicBezTo>
                    <a:pt x="3190" y="540"/>
                    <a:pt x="3159" y="543"/>
                    <a:pt x="3131" y="543"/>
                  </a:cubicBezTo>
                  <a:cubicBezTo>
                    <a:pt x="3074" y="543"/>
                    <a:pt x="3024" y="533"/>
                    <a:pt x="3004" y="473"/>
                  </a:cubicBezTo>
                  <a:cubicBezTo>
                    <a:pt x="2984" y="414"/>
                    <a:pt x="3103" y="314"/>
                    <a:pt x="3183" y="215"/>
                  </a:cubicBezTo>
                  <a:cubicBezTo>
                    <a:pt x="3087" y="77"/>
                    <a:pt x="2943" y="35"/>
                    <a:pt x="2791" y="35"/>
                  </a:cubicBezTo>
                  <a:cubicBezTo>
                    <a:pt x="2723" y="35"/>
                    <a:pt x="2654" y="43"/>
                    <a:pt x="2586" y="55"/>
                  </a:cubicBezTo>
                  <a:cubicBezTo>
                    <a:pt x="2353" y="105"/>
                    <a:pt x="2134" y="139"/>
                    <a:pt x="1912" y="139"/>
                  </a:cubicBezTo>
                  <a:cubicBezTo>
                    <a:pt x="1775" y="139"/>
                    <a:pt x="1637" y="126"/>
                    <a:pt x="1492" y="95"/>
                  </a:cubicBezTo>
                  <a:lnTo>
                    <a:pt x="1253" y="95"/>
                  </a:lnTo>
                  <a:cubicBezTo>
                    <a:pt x="1186" y="135"/>
                    <a:pt x="1118" y="149"/>
                    <a:pt x="1050" y="149"/>
                  </a:cubicBezTo>
                  <a:cubicBezTo>
                    <a:pt x="835" y="149"/>
                    <a:pt x="621"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2332200" y="1105925"/>
              <a:ext cx="92525" cy="28150"/>
            </a:xfrm>
            <a:custGeom>
              <a:avLst/>
              <a:gdLst/>
              <a:ahLst/>
              <a:cxnLst/>
              <a:rect l="l" t="t" r="r" b="b"/>
              <a:pathLst>
                <a:path w="3701" h="1126" extrusionOk="0">
                  <a:moveTo>
                    <a:pt x="259" y="1"/>
                  </a:moveTo>
                  <a:cubicBezTo>
                    <a:pt x="180" y="21"/>
                    <a:pt x="120" y="80"/>
                    <a:pt x="80" y="140"/>
                  </a:cubicBezTo>
                  <a:cubicBezTo>
                    <a:pt x="1" y="359"/>
                    <a:pt x="1" y="518"/>
                    <a:pt x="100" y="717"/>
                  </a:cubicBezTo>
                  <a:cubicBezTo>
                    <a:pt x="220" y="896"/>
                    <a:pt x="458" y="976"/>
                    <a:pt x="618" y="1095"/>
                  </a:cubicBezTo>
                  <a:cubicBezTo>
                    <a:pt x="657" y="1095"/>
                    <a:pt x="697" y="1115"/>
                    <a:pt x="717" y="1115"/>
                  </a:cubicBezTo>
                  <a:cubicBezTo>
                    <a:pt x="807" y="1122"/>
                    <a:pt x="896" y="1126"/>
                    <a:pt x="985" y="1126"/>
                  </a:cubicBezTo>
                  <a:cubicBezTo>
                    <a:pt x="1840" y="1126"/>
                    <a:pt x="2653" y="807"/>
                    <a:pt x="3482" y="717"/>
                  </a:cubicBezTo>
                  <a:cubicBezTo>
                    <a:pt x="3562" y="697"/>
                    <a:pt x="3601" y="637"/>
                    <a:pt x="3681" y="617"/>
                  </a:cubicBezTo>
                  <a:cubicBezTo>
                    <a:pt x="3701" y="558"/>
                    <a:pt x="3681" y="478"/>
                    <a:pt x="3641" y="399"/>
                  </a:cubicBezTo>
                  <a:cubicBezTo>
                    <a:pt x="3519" y="352"/>
                    <a:pt x="3406" y="331"/>
                    <a:pt x="3293" y="331"/>
                  </a:cubicBezTo>
                  <a:cubicBezTo>
                    <a:pt x="3167" y="331"/>
                    <a:pt x="3042" y="357"/>
                    <a:pt x="2905" y="399"/>
                  </a:cubicBezTo>
                  <a:cubicBezTo>
                    <a:pt x="2647" y="399"/>
                    <a:pt x="2388" y="419"/>
                    <a:pt x="2109" y="419"/>
                  </a:cubicBezTo>
                  <a:cubicBezTo>
                    <a:pt x="1943" y="446"/>
                    <a:pt x="1782" y="462"/>
                    <a:pt x="1624" y="462"/>
                  </a:cubicBezTo>
                  <a:cubicBezTo>
                    <a:pt x="1217" y="462"/>
                    <a:pt x="837" y="359"/>
                    <a:pt x="478" y="100"/>
                  </a:cubicBezTo>
                  <a:cubicBezTo>
                    <a:pt x="399" y="21"/>
                    <a:pt x="319" y="1"/>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2329225" y="1048675"/>
              <a:ext cx="64675" cy="23475"/>
            </a:xfrm>
            <a:custGeom>
              <a:avLst/>
              <a:gdLst/>
              <a:ahLst/>
              <a:cxnLst/>
              <a:rect l="l" t="t" r="r" b="b"/>
              <a:pathLst>
                <a:path w="2587" h="939" extrusionOk="0">
                  <a:moveTo>
                    <a:pt x="302" y="0"/>
                  </a:moveTo>
                  <a:cubicBezTo>
                    <a:pt x="252" y="0"/>
                    <a:pt x="207" y="15"/>
                    <a:pt x="180" y="43"/>
                  </a:cubicBezTo>
                  <a:cubicBezTo>
                    <a:pt x="0" y="282"/>
                    <a:pt x="398" y="401"/>
                    <a:pt x="279" y="600"/>
                  </a:cubicBezTo>
                  <a:cubicBezTo>
                    <a:pt x="319" y="799"/>
                    <a:pt x="498" y="878"/>
                    <a:pt x="637" y="938"/>
                  </a:cubicBezTo>
                  <a:cubicBezTo>
                    <a:pt x="856" y="878"/>
                    <a:pt x="1055" y="779"/>
                    <a:pt x="1313" y="779"/>
                  </a:cubicBezTo>
                  <a:cubicBezTo>
                    <a:pt x="1831" y="779"/>
                    <a:pt x="2268" y="520"/>
                    <a:pt x="2587" y="103"/>
                  </a:cubicBezTo>
                  <a:cubicBezTo>
                    <a:pt x="1890" y="83"/>
                    <a:pt x="1174" y="83"/>
                    <a:pt x="478" y="63"/>
                  </a:cubicBezTo>
                  <a:cubicBezTo>
                    <a:pt x="425" y="20"/>
                    <a:pt x="360" y="0"/>
                    <a:pt x="3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2414275" y="1125325"/>
              <a:ext cx="66650" cy="27250"/>
            </a:xfrm>
            <a:custGeom>
              <a:avLst/>
              <a:gdLst/>
              <a:ahLst/>
              <a:cxnLst/>
              <a:rect l="l" t="t" r="r" b="b"/>
              <a:pathLst>
                <a:path w="2666" h="1090" extrusionOk="0">
                  <a:moveTo>
                    <a:pt x="2467" y="1"/>
                  </a:moveTo>
                  <a:cubicBezTo>
                    <a:pt x="1771" y="140"/>
                    <a:pt x="1015" y="120"/>
                    <a:pt x="378" y="498"/>
                  </a:cubicBezTo>
                  <a:cubicBezTo>
                    <a:pt x="139" y="617"/>
                    <a:pt x="0" y="796"/>
                    <a:pt x="219" y="1035"/>
                  </a:cubicBezTo>
                  <a:cubicBezTo>
                    <a:pt x="318" y="1065"/>
                    <a:pt x="413" y="1090"/>
                    <a:pt x="500" y="1090"/>
                  </a:cubicBezTo>
                  <a:cubicBezTo>
                    <a:pt x="587" y="1090"/>
                    <a:pt x="667" y="1065"/>
                    <a:pt x="736" y="995"/>
                  </a:cubicBezTo>
                  <a:cubicBezTo>
                    <a:pt x="895" y="856"/>
                    <a:pt x="1114" y="995"/>
                    <a:pt x="1273" y="836"/>
                  </a:cubicBezTo>
                  <a:cubicBezTo>
                    <a:pt x="1371" y="746"/>
                    <a:pt x="1489" y="727"/>
                    <a:pt x="1612" y="727"/>
                  </a:cubicBezTo>
                  <a:cubicBezTo>
                    <a:pt x="1706" y="727"/>
                    <a:pt x="1804" y="738"/>
                    <a:pt x="1897" y="738"/>
                  </a:cubicBezTo>
                  <a:cubicBezTo>
                    <a:pt x="1979" y="738"/>
                    <a:pt x="2058" y="730"/>
                    <a:pt x="2129" y="697"/>
                  </a:cubicBezTo>
                  <a:cubicBezTo>
                    <a:pt x="2188" y="657"/>
                    <a:pt x="2228" y="657"/>
                    <a:pt x="2288" y="657"/>
                  </a:cubicBezTo>
                  <a:cubicBezTo>
                    <a:pt x="2347" y="637"/>
                    <a:pt x="2387" y="558"/>
                    <a:pt x="2427" y="518"/>
                  </a:cubicBezTo>
                  <a:cubicBezTo>
                    <a:pt x="2507" y="339"/>
                    <a:pt x="2666" y="160"/>
                    <a:pt x="24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2637550" y="1149700"/>
              <a:ext cx="79600" cy="21900"/>
            </a:xfrm>
            <a:custGeom>
              <a:avLst/>
              <a:gdLst/>
              <a:ahLst/>
              <a:cxnLst/>
              <a:rect l="l" t="t" r="r" b="b"/>
              <a:pathLst>
                <a:path w="3184" h="876" extrusionOk="0">
                  <a:moveTo>
                    <a:pt x="2925" y="0"/>
                  </a:moveTo>
                  <a:cubicBezTo>
                    <a:pt x="2527" y="0"/>
                    <a:pt x="2110" y="20"/>
                    <a:pt x="1712" y="40"/>
                  </a:cubicBezTo>
                  <a:cubicBezTo>
                    <a:pt x="1632" y="60"/>
                    <a:pt x="1612" y="100"/>
                    <a:pt x="1612" y="160"/>
                  </a:cubicBezTo>
                  <a:cubicBezTo>
                    <a:pt x="1612" y="212"/>
                    <a:pt x="1629" y="225"/>
                    <a:pt x="1645" y="225"/>
                  </a:cubicBezTo>
                  <a:cubicBezTo>
                    <a:pt x="1647" y="225"/>
                    <a:pt x="1650" y="225"/>
                    <a:pt x="1652" y="224"/>
                  </a:cubicBezTo>
                  <a:lnTo>
                    <a:pt x="1652" y="224"/>
                  </a:lnTo>
                  <a:cubicBezTo>
                    <a:pt x="1646" y="228"/>
                    <a:pt x="1640" y="233"/>
                    <a:pt x="1632" y="239"/>
                  </a:cubicBezTo>
                  <a:cubicBezTo>
                    <a:pt x="1612" y="239"/>
                    <a:pt x="1553" y="199"/>
                    <a:pt x="1513" y="160"/>
                  </a:cubicBezTo>
                  <a:cubicBezTo>
                    <a:pt x="1483" y="150"/>
                    <a:pt x="1453" y="145"/>
                    <a:pt x="1423" y="145"/>
                  </a:cubicBezTo>
                  <a:cubicBezTo>
                    <a:pt x="1393" y="145"/>
                    <a:pt x="1364" y="150"/>
                    <a:pt x="1334" y="160"/>
                  </a:cubicBezTo>
                  <a:cubicBezTo>
                    <a:pt x="1297" y="223"/>
                    <a:pt x="1265" y="250"/>
                    <a:pt x="1235" y="250"/>
                  </a:cubicBezTo>
                  <a:cubicBezTo>
                    <a:pt x="1199" y="250"/>
                    <a:pt x="1167" y="213"/>
                    <a:pt x="1135" y="160"/>
                  </a:cubicBezTo>
                  <a:cubicBezTo>
                    <a:pt x="1124" y="154"/>
                    <a:pt x="1111" y="152"/>
                    <a:pt x="1095" y="152"/>
                  </a:cubicBezTo>
                  <a:cubicBezTo>
                    <a:pt x="1054" y="152"/>
                    <a:pt x="1000" y="170"/>
                    <a:pt x="956" y="199"/>
                  </a:cubicBezTo>
                  <a:cubicBezTo>
                    <a:pt x="942" y="257"/>
                    <a:pt x="925" y="278"/>
                    <a:pt x="907" y="278"/>
                  </a:cubicBezTo>
                  <a:cubicBezTo>
                    <a:pt x="876" y="278"/>
                    <a:pt x="842" y="210"/>
                    <a:pt x="817" y="160"/>
                  </a:cubicBezTo>
                  <a:cubicBezTo>
                    <a:pt x="797" y="155"/>
                    <a:pt x="779" y="152"/>
                    <a:pt x="763" y="152"/>
                  </a:cubicBezTo>
                  <a:cubicBezTo>
                    <a:pt x="716" y="152"/>
                    <a:pt x="682" y="174"/>
                    <a:pt x="638" y="219"/>
                  </a:cubicBezTo>
                  <a:cubicBezTo>
                    <a:pt x="598" y="259"/>
                    <a:pt x="518" y="319"/>
                    <a:pt x="459" y="358"/>
                  </a:cubicBezTo>
                  <a:cubicBezTo>
                    <a:pt x="339" y="537"/>
                    <a:pt x="1" y="557"/>
                    <a:pt x="120" y="876"/>
                  </a:cubicBezTo>
                  <a:cubicBezTo>
                    <a:pt x="1135" y="736"/>
                    <a:pt x="2110" y="518"/>
                    <a:pt x="3104" y="259"/>
                  </a:cubicBezTo>
                  <a:cubicBezTo>
                    <a:pt x="3184" y="100"/>
                    <a:pt x="3084" y="20"/>
                    <a:pt x="29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2347625" y="1081575"/>
              <a:ext cx="61700" cy="25175"/>
            </a:xfrm>
            <a:custGeom>
              <a:avLst/>
              <a:gdLst/>
              <a:ahLst/>
              <a:cxnLst/>
              <a:rect l="l" t="t" r="r" b="b"/>
              <a:pathLst>
                <a:path w="2468" h="1007" extrusionOk="0">
                  <a:moveTo>
                    <a:pt x="2308" y="0"/>
                  </a:moveTo>
                  <a:cubicBezTo>
                    <a:pt x="1711" y="60"/>
                    <a:pt x="1154" y="159"/>
                    <a:pt x="577" y="338"/>
                  </a:cubicBezTo>
                  <a:cubicBezTo>
                    <a:pt x="458" y="477"/>
                    <a:pt x="279" y="557"/>
                    <a:pt x="100" y="597"/>
                  </a:cubicBezTo>
                  <a:cubicBezTo>
                    <a:pt x="40" y="637"/>
                    <a:pt x="1" y="696"/>
                    <a:pt x="1" y="776"/>
                  </a:cubicBezTo>
                  <a:cubicBezTo>
                    <a:pt x="40" y="855"/>
                    <a:pt x="80" y="935"/>
                    <a:pt x="160" y="955"/>
                  </a:cubicBezTo>
                  <a:cubicBezTo>
                    <a:pt x="248" y="993"/>
                    <a:pt x="344" y="1007"/>
                    <a:pt x="438" y="1007"/>
                  </a:cubicBezTo>
                  <a:cubicBezTo>
                    <a:pt x="493" y="1007"/>
                    <a:pt x="546" y="1002"/>
                    <a:pt x="597" y="995"/>
                  </a:cubicBezTo>
                  <a:cubicBezTo>
                    <a:pt x="677" y="995"/>
                    <a:pt x="756" y="975"/>
                    <a:pt x="816" y="955"/>
                  </a:cubicBezTo>
                  <a:cubicBezTo>
                    <a:pt x="995" y="895"/>
                    <a:pt x="1174" y="796"/>
                    <a:pt x="1313" y="696"/>
                  </a:cubicBezTo>
                  <a:cubicBezTo>
                    <a:pt x="1652" y="597"/>
                    <a:pt x="2049" y="736"/>
                    <a:pt x="2308" y="458"/>
                  </a:cubicBezTo>
                  <a:cubicBezTo>
                    <a:pt x="2467" y="298"/>
                    <a:pt x="2467" y="159"/>
                    <a:pt x="23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2587325" y="1158575"/>
              <a:ext cx="62200" cy="19000"/>
            </a:xfrm>
            <a:custGeom>
              <a:avLst/>
              <a:gdLst/>
              <a:ahLst/>
              <a:cxnLst/>
              <a:rect l="l" t="t" r="r" b="b"/>
              <a:pathLst>
                <a:path w="2488" h="760" extrusionOk="0">
                  <a:moveTo>
                    <a:pt x="2241" y="1"/>
                  </a:moveTo>
                  <a:cubicBezTo>
                    <a:pt x="1471" y="1"/>
                    <a:pt x="720" y="88"/>
                    <a:pt x="1" y="322"/>
                  </a:cubicBezTo>
                  <a:cubicBezTo>
                    <a:pt x="41" y="401"/>
                    <a:pt x="60" y="461"/>
                    <a:pt x="140" y="481"/>
                  </a:cubicBezTo>
                  <a:cubicBezTo>
                    <a:pt x="240" y="501"/>
                    <a:pt x="399" y="501"/>
                    <a:pt x="359" y="680"/>
                  </a:cubicBezTo>
                  <a:cubicBezTo>
                    <a:pt x="359" y="700"/>
                    <a:pt x="399" y="739"/>
                    <a:pt x="419" y="759"/>
                  </a:cubicBezTo>
                  <a:lnTo>
                    <a:pt x="2129" y="521"/>
                  </a:lnTo>
                  <a:cubicBezTo>
                    <a:pt x="2249" y="362"/>
                    <a:pt x="2348" y="182"/>
                    <a:pt x="2487" y="3"/>
                  </a:cubicBezTo>
                  <a:cubicBezTo>
                    <a:pt x="2405" y="2"/>
                    <a:pt x="2323" y="1"/>
                    <a:pt x="22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2526650" y="1166600"/>
              <a:ext cx="71150" cy="17675"/>
            </a:xfrm>
            <a:custGeom>
              <a:avLst/>
              <a:gdLst/>
              <a:ahLst/>
              <a:cxnLst/>
              <a:rect l="l" t="t" r="r" b="b"/>
              <a:pathLst>
                <a:path w="2846" h="707" extrusionOk="0">
                  <a:moveTo>
                    <a:pt x="2289" y="1"/>
                  </a:moveTo>
                  <a:cubicBezTo>
                    <a:pt x="2289" y="41"/>
                    <a:pt x="2269" y="60"/>
                    <a:pt x="2249" y="80"/>
                  </a:cubicBezTo>
                  <a:cubicBezTo>
                    <a:pt x="2227" y="88"/>
                    <a:pt x="2208" y="92"/>
                    <a:pt x="2190" y="92"/>
                  </a:cubicBezTo>
                  <a:cubicBezTo>
                    <a:pt x="2160" y="92"/>
                    <a:pt x="2135" y="78"/>
                    <a:pt x="2110" y="41"/>
                  </a:cubicBezTo>
                  <a:cubicBezTo>
                    <a:pt x="2012" y="30"/>
                    <a:pt x="1914" y="25"/>
                    <a:pt x="1817" y="25"/>
                  </a:cubicBezTo>
                  <a:cubicBezTo>
                    <a:pt x="1203" y="25"/>
                    <a:pt x="602" y="221"/>
                    <a:pt x="1" y="359"/>
                  </a:cubicBezTo>
                  <a:cubicBezTo>
                    <a:pt x="339" y="418"/>
                    <a:pt x="737" y="279"/>
                    <a:pt x="896" y="697"/>
                  </a:cubicBezTo>
                  <a:cubicBezTo>
                    <a:pt x="927" y="703"/>
                    <a:pt x="958" y="706"/>
                    <a:pt x="987" y="706"/>
                  </a:cubicBezTo>
                  <a:cubicBezTo>
                    <a:pt x="1145" y="706"/>
                    <a:pt x="1282" y="625"/>
                    <a:pt x="1433" y="558"/>
                  </a:cubicBezTo>
                  <a:cubicBezTo>
                    <a:pt x="1455" y="503"/>
                    <a:pt x="1483" y="472"/>
                    <a:pt x="1513" y="472"/>
                  </a:cubicBezTo>
                  <a:cubicBezTo>
                    <a:pt x="1539" y="472"/>
                    <a:pt x="1565" y="493"/>
                    <a:pt x="1592" y="538"/>
                  </a:cubicBezTo>
                  <a:cubicBezTo>
                    <a:pt x="1676" y="513"/>
                    <a:pt x="1762" y="504"/>
                    <a:pt x="1850" y="504"/>
                  </a:cubicBezTo>
                  <a:cubicBezTo>
                    <a:pt x="2027" y="504"/>
                    <a:pt x="2210" y="538"/>
                    <a:pt x="2391" y="538"/>
                  </a:cubicBezTo>
                  <a:cubicBezTo>
                    <a:pt x="2547" y="538"/>
                    <a:pt x="2700" y="513"/>
                    <a:pt x="2846" y="418"/>
                  </a:cubicBezTo>
                  <a:cubicBezTo>
                    <a:pt x="2826" y="379"/>
                    <a:pt x="2826" y="359"/>
                    <a:pt x="2786" y="339"/>
                  </a:cubicBezTo>
                  <a:cubicBezTo>
                    <a:pt x="2746" y="259"/>
                    <a:pt x="2746" y="140"/>
                    <a:pt x="2667" y="60"/>
                  </a:cubicBezTo>
                  <a:cubicBezTo>
                    <a:pt x="2587" y="41"/>
                    <a:pt x="2487" y="41"/>
                    <a:pt x="2428" y="21"/>
                  </a:cubicBezTo>
                  <a:lnTo>
                    <a:pt x="228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2747475" y="1028950"/>
              <a:ext cx="57700" cy="21300"/>
            </a:xfrm>
            <a:custGeom>
              <a:avLst/>
              <a:gdLst/>
              <a:ahLst/>
              <a:cxnLst/>
              <a:rect l="l" t="t" r="r" b="b"/>
              <a:pathLst>
                <a:path w="2308" h="852" extrusionOk="0">
                  <a:moveTo>
                    <a:pt x="1923" y="0"/>
                  </a:moveTo>
                  <a:cubicBezTo>
                    <a:pt x="1542" y="0"/>
                    <a:pt x="1169" y="56"/>
                    <a:pt x="796" y="235"/>
                  </a:cubicBezTo>
                  <a:cubicBezTo>
                    <a:pt x="557" y="374"/>
                    <a:pt x="299" y="374"/>
                    <a:pt x="60" y="374"/>
                  </a:cubicBezTo>
                  <a:cubicBezTo>
                    <a:pt x="20" y="454"/>
                    <a:pt x="0" y="494"/>
                    <a:pt x="60" y="573"/>
                  </a:cubicBezTo>
                  <a:cubicBezTo>
                    <a:pt x="159" y="693"/>
                    <a:pt x="299" y="732"/>
                    <a:pt x="398" y="852"/>
                  </a:cubicBezTo>
                  <a:cubicBezTo>
                    <a:pt x="818" y="701"/>
                    <a:pt x="1252" y="535"/>
                    <a:pt x="1712" y="535"/>
                  </a:cubicBezTo>
                  <a:cubicBezTo>
                    <a:pt x="1797" y="535"/>
                    <a:pt x="1883" y="541"/>
                    <a:pt x="1970" y="553"/>
                  </a:cubicBezTo>
                  <a:cubicBezTo>
                    <a:pt x="2022" y="579"/>
                    <a:pt x="2070" y="594"/>
                    <a:pt x="2118" y="594"/>
                  </a:cubicBezTo>
                  <a:cubicBezTo>
                    <a:pt x="2180" y="594"/>
                    <a:pt x="2241" y="570"/>
                    <a:pt x="2308" y="514"/>
                  </a:cubicBezTo>
                  <a:lnTo>
                    <a:pt x="2308" y="16"/>
                  </a:lnTo>
                  <a:cubicBezTo>
                    <a:pt x="2179" y="6"/>
                    <a:pt x="2050" y="0"/>
                    <a:pt x="19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2443100" y="1148650"/>
              <a:ext cx="61200" cy="22400"/>
            </a:xfrm>
            <a:custGeom>
              <a:avLst/>
              <a:gdLst/>
              <a:ahLst/>
              <a:cxnLst/>
              <a:rect l="l" t="t" r="r" b="b"/>
              <a:pathLst>
                <a:path w="2448" h="896" extrusionOk="0">
                  <a:moveTo>
                    <a:pt x="2113" y="1"/>
                  </a:moveTo>
                  <a:cubicBezTo>
                    <a:pt x="2037" y="1"/>
                    <a:pt x="2011" y="108"/>
                    <a:pt x="1941" y="108"/>
                  </a:cubicBezTo>
                  <a:cubicBezTo>
                    <a:pt x="1932" y="108"/>
                    <a:pt x="1922" y="107"/>
                    <a:pt x="1911" y="102"/>
                  </a:cubicBezTo>
                  <a:lnTo>
                    <a:pt x="1851" y="62"/>
                  </a:lnTo>
                  <a:cubicBezTo>
                    <a:pt x="1768" y="145"/>
                    <a:pt x="1682" y="171"/>
                    <a:pt x="1594" y="171"/>
                  </a:cubicBezTo>
                  <a:cubicBezTo>
                    <a:pt x="1451" y="171"/>
                    <a:pt x="1303" y="102"/>
                    <a:pt x="1155" y="102"/>
                  </a:cubicBezTo>
                  <a:cubicBezTo>
                    <a:pt x="1095" y="162"/>
                    <a:pt x="1035" y="202"/>
                    <a:pt x="956" y="261"/>
                  </a:cubicBezTo>
                  <a:cubicBezTo>
                    <a:pt x="916" y="281"/>
                    <a:pt x="856" y="281"/>
                    <a:pt x="817" y="281"/>
                  </a:cubicBezTo>
                  <a:cubicBezTo>
                    <a:pt x="697" y="361"/>
                    <a:pt x="518" y="301"/>
                    <a:pt x="399" y="420"/>
                  </a:cubicBezTo>
                  <a:cubicBezTo>
                    <a:pt x="339" y="420"/>
                    <a:pt x="260" y="400"/>
                    <a:pt x="220" y="400"/>
                  </a:cubicBezTo>
                  <a:cubicBezTo>
                    <a:pt x="190" y="388"/>
                    <a:pt x="161" y="382"/>
                    <a:pt x="135" y="382"/>
                  </a:cubicBezTo>
                  <a:cubicBezTo>
                    <a:pt x="76" y="382"/>
                    <a:pt x="29" y="417"/>
                    <a:pt x="1" y="500"/>
                  </a:cubicBezTo>
                  <a:cubicBezTo>
                    <a:pt x="68" y="814"/>
                    <a:pt x="211" y="896"/>
                    <a:pt x="381" y="896"/>
                  </a:cubicBezTo>
                  <a:cubicBezTo>
                    <a:pt x="565" y="896"/>
                    <a:pt x="779" y="798"/>
                    <a:pt x="956" y="798"/>
                  </a:cubicBezTo>
                  <a:cubicBezTo>
                    <a:pt x="1393" y="579"/>
                    <a:pt x="1950" y="798"/>
                    <a:pt x="2328" y="420"/>
                  </a:cubicBezTo>
                  <a:cubicBezTo>
                    <a:pt x="2428" y="361"/>
                    <a:pt x="2448" y="261"/>
                    <a:pt x="2408" y="142"/>
                  </a:cubicBezTo>
                  <a:cubicBezTo>
                    <a:pt x="2328" y="42"/>
                    <a:pt x="2229" y="3"/>
                    <a:pt x="2129" y="3"/>
                  </a:cubicBezTo>
                  <a:cubicBezTo>
                    <a:pt x="2124" y="1"/>
                    <a:pt x="2118" y="1"/>
                    <a:pt x="211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2536600" y="1137900"/>
              <a:ext cx="48275" cy="16500"/>
            </a:xfrm>
            <a:custGeom>
              <a:avLst/>
              <a:gdLst/>
              <a:ahLst/>
              <a:cxnLst/>
              <a:rect l="l" t="t" r="r" b="b"/>
              <a:pathLst>
                <a:path w="1931" h="660" extrusionOk="0">
                  <a:moveTo>
                    <a:pt x="1176" y="0"/>
                  </a:moveTo>
                  <a:cubicBezTo>
                    <a:pt x="836" y="0"/>
                    <a:pt x="493" y="121"/>
                    <a:pt x="160" y="134"/>
                  </a:cubicBezTo>
                  <a:cubicBezTo>
                    <a:pt x="21" y="313"/>
                    <a:pt x="1" y="472"/>
                    <a:pt x="160" y="632"/>
                  </a:cubicBezTo>
                  <a:cubicBezTo>
                    <a:pt x="234" y="652"/>
                    <a:pt x="309" y="660"/>
                    <a:pt x="384" y="660"/>
                  </a:cubicBezTo>
                  <a:cubicBezTo>
                    <a:pt x="622" y="660"/>
                    <a:pt x="863" y="580"/>
                    <a:pt x="1082" y="580"/>
                  </a:cubicBezTo>
                  <a:cubicBezTo>
                    <a:pt x="1127" y="580"/>
                    <a:pt x="1171" y="584"/>
                    <a:pt x="1214" y="592"/>
                  </a:cubicBezTo>
                  <a:cubicBezTo>
                    <a:pt x="1283" y="604"/>
                    <a:pt x="1344" y="609"/>
                    <a:pt x="1399" y="609"/>
                  </a:cubicBezTo>
                  <a:cubicBezTo>
                    <a:pt x="1708" y="609"/>
                    <a:pt x="1812" y="428"/>
                    <a:pt x="1930" y="174"/>
                  </a:cubicBezTo>
                  <a:cubicBezTo>
                    <a:pt x="1877" y="121"/>
                    <a:pt x="1824" y="103"/>
                    <a:pt x="1765" y="103"/>
                  </a:cubicBezTo>
                  <a:cubicBezTo>
                    <a:pt x="1736" y="103"/>
                    <a:pt x="1705" y="108"/>
                    <a:pt x="1672" y="114"/>
                  </a:cubicBezTo>
                  <a:cubicBezTo>
                    <a:pt x="1508" y="29"/>
                    <a:pt x="1342" y="0"/>
                    <a:pt x="1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405325" y="1072100"/>
              <a:ext cx="48750" cy="20925"/>
            </a:xfrm>
            <a:custGeom>
              <a:avLst/>
              <a:gdLst/>
              <a:ahLst/>
              <a:cxnLst/>
              <a:rect l="l" t="t" r="r" b="b"/>
              <a:pathLst>
                <a:path w="1950" h="837" extrusionOk="0">
                  <a:moveTo>
                    <a:pt x="1706" y="0"/>
                  </a:moveTo>
                  <a:cubicBezTo>
                    <a:pt x="1108" y="0"/>
                    <a:pt x="582" y="379"/>
                    <a:pt x="0" y="379"/>
                  </a:cubicBezTo>
                  <a:lnTo>
                    <a:pt x="0" y="837"/>
                  </a:lnTo>
                  <a:cubicBezTo>
                    <a:pt x="676" y="757"/>
                    <a:pt x="1353" y="717"/>
                    <a:pt x="1950" y="359"/>
                  </a:cubicBezTo>
                  <a:cubicBezTo>
                    <a:pt x="1950" y="220"/>
                    <a:pt x="1850" y="120"/>
                    <a:pt x="1751" y="1"/>
                  </a:cubicBezTo>
                  <a:cubicBezTo>
                    <a:pt x="1736" y="1"/>
                    <a:pt x="1721" y="0"/>
                    <a:pt x="17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340175" y="1100950"/>
              <a:ext cx="44775" cy="20225"/>
            </a:xfrm>
            <a:custGeom>
              <a:avLst/>
              <a:gdLst/>
              <a:ahLst/>
              <a:cxnLst/>
              <a:rect l="l" t="t" r="r" b="b"/>
              <a:pathLst>
                <a:path w="1791" h="809" extrusionOk="0">
                  <a:moveTo>
                    <a:pt x="1323" y="1"/>
                  </a:moveTo>
                  <a:cubicBezTo>
                    <a:pt x="1243" y="1"/>
                    <a:pt x="1164" y="21"/>
                    <a:pt x="1074" y="61"/>
                  </a:cubicBezTo>
                  <a:cubicBezTo>
                    <a:pt x="1035" y="100"/>
                    <a:pt x="975" y="100"/>
                    <a:pt x="935" y="100"/>
                  </a:cubicBezTo>
                  <a:cubicBezTo>
                    <a:pt x="756" y="200"/>
                    <a:pt x="557" y="160"/>
                    <a:pt x="378" y="180"/>
                  </a:cubicBezTo>
                  <a:cubicBezTo>
                    <a:pt x="347" y="170"/>
                    <a:pt x="316" y="165"/>
                    <a:pt x="286" y="165"/>
                  </a:cubicBezTo>
                  <a:cubicBezTo>
                    <a:pt x="200" y="165"/>
                    <a:pt x="119" y="206"/>
                    <a:pt x="60" y="279"/>
                  </a:cubicBezTo>
                  <a:cubicBezTo>
                    <a:pt x="0" y="578"/>
                    <a:pt x="100" y="797"/>
                    <a:pt x="458" y="797"/>
                  </a:cubicBezTo>
                  <a:cubicBezTo>
                    <a:pt x="624" y="797"/>
                    <a:pt x="797" y="808"/>
                    <a:pt x="970" y="808"/>
                  </a:cubicBezTo>
                  <a:cubicBezTo>
                    <a:pt x="1250" y="808"/>
                    <a:pt x="1532" y="778"/>
                    <a:pt x="1790" y="618"/>
                  </a:cubicBezTo>
                  <a:cubicBezTo>
                    <a:pt x="1492" y="598"/>
                    <a:pt x="1174" y="618"/>
                    <a:pt x="1532" y="200"/>
                  </a:cubicBezTo>
                  <a:cubicBezTo>
                    <a:pt x="1552" y="160"/>
                    <a:pt x="1552" y="100"/>
                    <a:pt x="1572" y="61"/>
                  </a:cubicBezTo>
                  <a:cubicBezTo>
                    <a:pt x="1482" y="21"/>
                    <a:pt x="1403" y="1"/>
                    <a:pt x="132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443600" y="1103200"/>
              <a:ext cx="53250" cy="17175"/>
            </a:xfrm>
            <a:custGeom>
              <a:avLst/>
              <a:gdLst/>
              <a:ahLst/>
              <a:cxnLst/>
              <a:rect l="l" t="t" r="r" b="b"/>
              <a:pathLst>
                <a:path w="2130" h="687" extrusionOk="0">
                  <a:moveTo>
                    <a:pt x="744" y="0"/>
                  </a:moveTo>
                  <a:cubicBezTo>
                    <a:pt x="498" y="0"/>
                    <a:pt x="257" y="47"/>
                    <a:pt x="21" y="189"/>
                  </a:cubicBezTo>
                  <a:cubicBezTo>
                    <a:pt x="1" y="329"/>
                    <a:pt x="100" y="428"/>
                    <a:pt x="200" y="528"/>
                  </a:cubicBezTo>
                  <a:cubicBezTo>
                    <a:pt x="289" y="637"/>
                    <a:pt x="374" y="687"/>
                    <a:pt x="461" y="687"/>
                  </a:cubicBezTo>
                  <a:cubicBezTo>
                    <a:pt x="548" y="687"/>
                    <a:pt x="637" y="637"/>
                    <a:pt x="737" y="547"/>
                  </a:cubicBezTo>
                  <a:cubicBezTo>
                    <a:pt x="804" y="412"/>
                    <a:pt x="876" y="367"/>
                    <a:pt x="947" y="367"/>
                  </a:cubicBezTo>
                  <a:cubicBezTo>
                    <a:pt x="1044" y="367"/>
                    <a:pt x="1143" y="450"/>
                    <a:pt x="1234" y="508"/>
                  </a:cubicBezTo>
                  <a:cubicBezTo>
                    <a:pt x="1285" y="520"/>
                    <a:pt x="1335" y="525"/>
                    <a:pt x="1383" y="525"/>
                  </a:cubicBezTo>
                  <a:cubicBezTo>
                    <a:pt x="1652" y="525"/>
                    <a:pt x="1876" y="362"/>
                    <a:pt x="2129" y="329"/>
                  </a:cubicBezTo>
                  <a:cubicBezTo>
                    <a:pt x="2120" y="110"/>
                    <a:pt x="2042" y="55"/>
                    <a:pt x="1940" y="55"/>
                  </a:cubicBezTo>
                  <a:cubicBezTo>
                    <a:pt x="1836" y="55"/>
                    <a:pt x="1707" y="111"/>
                    <a:pt x="1598" y="111"/>
                  </a:cubicBezTo>
                  <a:cubicBezTo>
                    <a:pt x="1589" y="111"/>
                    <a:pt x="1581" y="111"/>
                    <a:pt x="1572" y="110"/>
                  </a:cubicBezTo>
                  <a:cubicBezTo>
                    <a:pt x="1291" y="58"/>
                    <a:pt x="1015" y="0"/>
                    <a:pt x="7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322750" y="1064650"/>
              <a:ext cx="26900" cy="52250"/>
            </a:xfrm>
            <a:custGeom>
              <a:avLst/>
              <a:gdLst/>
              <a:ahLst/>
              <a:cxnLst/>
              <a:rect l="l" t="t" r="r" b="b"/>
              <a:pathLst>
                <a:path w="1076" h="2090" extrusionOk="0">
                  <a:moveTo>
                    <a:pt x="598" y="1"/>
                  </a:moveTo>
                  <a:cubicBezTo>
                    <a:pt x="558" y="1"/>
                    <a:pt x="518" y="41"/>
                    <a:pt x="478" y="41"/>
                  </a:cubicBezTo>
                  <a:cubicBezTo>
                    <a:pt x="399" y="80"/>
                    <a:pt x="359" y="140"/>
                    <a:pt x="299" y="200"/>
                  </a:cubicBezTo>
                  <a:cubicBezTo>
                    <a:pt x="200" y="379"/>
                    <a:pt x="200" y="597"/>
                    <a:pt x="180" y="796"/>
                  </a:cubicBezTo>
                  <a:cubicBezTo>
                    <a:pt x="160" y="956"/>
                    <a:pt x="120" y="1135"/>
                    <a:pt x="80" y="1274"/>
                  </a:cubicBezTo>
                  <a:cubicBezTo>
                    <a:pt x="21" y="1532"/>
                    <a:pt x="1" y="1751"/>
                    <a:pt x="120" y="1990"/>
                  </a:cubicBezTo>
                  <a:cubicBezTo>
                    <a:pt x="180" y="2050"/>
                    <a:pt x="220" y="2089"/>
                    <a:pt x="319" y="2089"/>
                  </a:cubicBezTo>
                  <a:cubicBezTo>
                    <a:pt x="518" y="2030"/>
                    <a:pt x="419" y="1791"/>
                    <a:pt x="558" y="1692"/>
                  </a:cubicBezTo>
                  <a:cubicBezTo>
                    <a:pt x="677" y="1552"/>
                    <a:pt x="916" y="1692"/>
                    <a:pt x="1055" y="1532"/>
                  </a:cubicBezTo>
                  <a:cubicBezTo>
                    <a:pt x="1075" y="1473"/>
                    <a:pt x="1075" y="1413"/>
                    <a:pt x="1075" y="1353"/>
                  </a:cubicBezTo>
                  <a:cubicBezTo>
                    <a:pt x="1055" y="1254"/>
                    <a:pt x="956" y="1254"/>
                    <a:pt x="916" y="1194"/>
                  </a:cubicBezTo>
                  <a:cubicBezTo>
                    <a:pt x="618" y="916"/>
                    <a:pt x="697" y="637"/>
                    <a:pt x="916" y="339"/>
                  </a:cubicBezTo>
                  <a:cubicBezTo>
                    <a:pt x="896" y="160"/>
                    <a:pt x="757" y="80"/>
                    <a:pt x="5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734050" y="1141250"/>
              <a:ext cx="51250" cy="17600"/>
            </a:xfrm>
            <a:custGeom>
              <a:avLst/>
              <a:gdLst/>
              <a:ahLst/>
              <a:cxnLst/>
              <a:rect l="l" t="t" r="r" b="b"/>
              <a:pathLst>
                <a:path w="2050" h="704" extrusionOk="0">
                  <a:moveTo>
                    <a:pt x="935" y="0"/>
                  </a:moveTo>
                  <a:cubicBezTo>
                    <a:pt x="836" y="40"/>
                    <a:pt x="736" y="40"/>
                    <a:pt x="637" y="40"/>
                  </a:cubicBezTo>
                  <a:cubicBezTo>
                    <a:pt x="517" y="139"/>
                    <a:pt x="338" y="80"/>
                    <a:pt x="219" y="159"/>
                  </a:cubicBezTo>
                  <a:cubicBezTo>
                    <a:pt x="100" y="279"/>
                    <a:pt x="0" y="378"/>
                    <a:pt x="100" y="557"/>
                  </a:cubicBezTo>
                  <a:cubicBezTo>
                    <a:pt x="246" y="630"/>
                    <a:pt x="385" y="703"/>
                    <a:pt x="529" y="703"/>
                  </a:cubicBezTo>
                  <a:cubicBezTo>
                    <a:pt x="621" y="703"/>
                    <a:pt x="716" y="674"/>
                    <a:pt x="816" y="597"/>
                  </a:cubicBezTo>
                  <a:cubicBezTo>
                    <a:pt x="1030" y="425"/>
                    <a:pt x="1255" y="243"/>
                    <a:pt x="1534" y="243"/>
                  </a:cubicBezTo>
                  <a:cubicBezTo>
                    <a:pt x="1644" y="243"/>
                    <a:pt x="1761" y="271"/>
                    <a:pt x="1890" y="338"/>
                  </a:cubicBezTo>
                  <a:cubicBezTo>
                    <a:pt x="1910" y="338"/>
                    <a:pt x="2009" y="239"/>
                    <a:pt x="2029" y="159"/>
                  </a:cubicBezTo>
                  <a:cubicBezTo>
                    <a:pt x="2049" y="60"/>
                    <a:pt x="1950" y="0"/>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12150" y="1094000"/>
              <a:ext cx="64200" cy="16925"/>
            </a:xfrm>
            <a:custGeom>
              <a:avLst/>
              <a:gdLst/>
              <a:ahLst/>
              <a:cxnLst/>
              <a:rect l="l" t="t" r="r" b="b"/>
              <a:pathLst>
                <a:path w="2568" h="677" extrusionOk="0">
                  <a:moveTo>
                    <a:pt x="2368" y="0"/>
                  </a:moveTo>
                  <a:cubicBezTo>
                    <a:pt x="1632" y="299"/>
                    <a:pt x="836" y="179"/>
                    <a:pt x="1" y="557"/>
                  </a:cubicBezTo>
                  <a:lnTo>
                    <a:pt x="1294" y="557"/>
                  </a:lnTo>
                  <a:cubicBezTo>
                    <a:pt x="1317" y="511"/>
                    <a:pt x="1347" y="491"/>
                    <a:pt x="1384" y="491"/>
                  </a:cubicBezTo>
                  <a:cubicBezTo>
                    <a:pt x="1410" y="491"/>
                    <a:pt x="1440" y="501"/>
                    <a:pt x="1473" y="518"/>
                  </a:cubicBezTo>
                  <a:cubicBezTo>
                    <a:pt x="1513" y="518"/>
                    <a:pt x="1572" y="557"/>
                    <a:pt x="1612" y="557"/>
                  </a:cubicBezTo>
                  <a:cubicBezTo>
                    <a:pt x="1643" y="546"/>
                    <a:pt x="1667" y="541"/>
                    <a:pt x="1687" y="541"/>
                  </a:cubicBezTo>
                  <a:cubicBezTo>
                    <a:pt x="1773" y="541"/>
                    <a:pt x="1779" y="628"/>
                    <a:pt x="1811" y="677"/>
                  </a:cubicBezTo>
                  <a:cubicBezTo>
                    <a:pt x="1930" y="617"/>
                    <a:pt x="2030" y="577"/>
                    <a:pt x="2169" y="518"/>
                  </a:cubicBezTo>
                  <a:cubicBezTo>
                    <a:pt x="2197" y="504"/>
                    <a:pt x="2245" y="489"/>
                    <a:pt x="2285" y="489"/>
                  </a:cubicBezTo>
                  <a:cubicBezTo>
                    <a:pt x="2302" y="489"/>
                    <a:pt x="2317" y="492"/>
                    <a:pt x="2328" y="498"/>
                  </a:cubicBezTo>
                  <a:cubicBezTo>
                    <a:pt x="2487" y="458"/>
                    <a:pt x="2507" y="339"/>
                    <a:pt x="2567" y="199"/>
                  </a:cubicBezTo>
                  <a:cubicBezTo>
                    <a:pt x="2507" y="120"/>
                    <a:pt x="2428" y="8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23100" y="1064150"/>
              <a:ext cx="41800" cy="19950"/>
            </a:xfrm>
            <a:custGeom>
              <a:avLst/>
              <a:gdLst/>
              <a:ahLst/>
              <a:cxnLst/>
              <a:rect l="l" t="t" r="r" b="b"/>
              <a:pathLst>
                <a:path w="1672" h="798" extrusionOk="0">
                  <a:moveTo>
                    <a:pt x="1592" y="1"/>
                  </a:moveTo>
                  <a:lnTo>
                    <a:pt x="1592" y="1"/>
                  </a:lnTo>
                  <a:cubicBezTo>
                    <a:pt x="1095" y="259"/>
                    <a:pt x="478" y="1"/>
                    <a:pt x="1" y="319"/>
                  </a:cubicBezTo>
                  <a:cubicBezTo>
                    <a:pt x="100" y="438"/>
                    <a:pt x="140" y="578"/>
                    <a:pt x="199" y="697"/>
                  </a:cubicBezTo>
                  <a:cubicBezTo>
                    <a:pt x="360" y="719"/>
                    <a:pt x="533" y="798"/>
                    <a:pt x="688" y="798"/>
                  </a:cubicBezTo>
                  <a:cubicBezTo>
                    <a:pt x="822" y="798"/>
                    <a:pt x="943" y="740"/>
                    <a:pt x="1035" y="538"/>
                  </a:cubicBezTo>
                  <a:lnTo>
                    <a:pt x="1035" y="558"/>
                  </a:lnTo>
                  <a:cubicBezTo>
                    <a:pt x="1093" y="633"/>
                    <a:pt x="1148" y="666"/>
                    <a:pt x="1199" y="666"/>
                  </a:cubicBezTo>
                  <a:cubicBezTo>
                    <a:pt x="1271" y="666"/>
                    <a:pt x="1335" y="602"/>
                    <a:pt x="1393" y="498"/>
                  </a:cubicBezTo>
                  <a:cubicBezTo>
                    <a:pt x="1532" y="359"/>
                    <a:pt x="1672" y="240"/>
                    <a:pt x="15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18625" y="1037475"/>
              <a:ext cx="32850" cy="17200"/>
            </a:xfrm>
            <a:custGeom>
              <a:avLst/>
              <a:gdLst/>
              <a:ahLst/>
              <a:cxnLst/>
              <a:rect l="l" t="t" r="r" b="b"/>
              <a:pathLst>
                <a:path w="1314" h="688" extrusionOk="0">
                  <a:moveTo>
                    <a:pt x="879" y="1"/>
                  </a:moveTo>
                  <a:cubicBezTo>
                    <a:pt x="643" y="1"/>
                    <a:pt x="427" y="58"/>
                    <a:pt x="239" y="232"/>
                  </a:cubicBezTo>
                  <a:cubicBezTo>
                    <a:pt x="140" y="292"/>
                    <a:pt x="0" y="292"/>
                    <a:pt x="40" y="451"/>
                  </a:cubicBezTo>
                  <a:cubicBezTo>
                    <a:pt x="60" y="630"/>
                    <a:pt x="180" y="650"/>
                    <a:pt x="339" y="670"/>
                  </a:cubicBezTo>
                  <a:cubicBezTo>
                    <a:pt x="387" y="682"/>
                    <a:pt x="435" y="687"/>
                    <a:pt x="482" y="687"/>
                  </a:cubicBezTo>
                  <a:cubicBezTo>
                    <a:pt x="743" y="687"/>
                    <a:pt x="981" y="528"/>
                    <a:pt x="1234" y="511"/>
                  </a:cubicBezTo>
                  <a:cubicBezTo>
                    <a:pt x="1274" y="471"/>
                    <a:pt x="1313" y="431"/>
                    <a:pt x="1274" y="372"/>
                  </a:cubicBezTo>
                  <a:cubicBezTo>
                    <a:pt x="1254" y="332"/>
                    <a:pt x="1234" y="292"/>
                    <a:pt x="1194" y="252"/>
                  </a:cubicBezTo>
                  <a:lnTo>
                    <a:pt x="1194" y="173"/>
                  </a:lnTo>
                  <a:cubicBezTo>
                    <a:pt x="1194" y="133"/>
                    <a:pt x="1234" y="73"/>
                    <a:pt x="1234" y="33"/>
                  </a:cubicBezTo>
                  <a:cubicBezTo>
                    <a:pt x="1111" y="14"/>
                    <a:pt x="993" y="1"/>
                    <a:pt x="8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766375" y="1059000"/>
              <a:ext cx="30350" cy="17750"/>
            </a:xfrm>
            <a:custGeom>
              <a:avLst/>
              <a:gdLst/>
              <a:ahLst/>
              <a:cxnLst/>
              <a:rect l="l" t="t" r="r" b="b"/>
              <a:pathLst>
                <a:path w="1214" h="710" extrusionOk="0">
                  <a:moveTo>
                    <a:pt x="787" y="0"/>
                  </a:moveTo>
                  <a:cubicBezTo>
                    <a:pt x="523" y="0"/>
                    <a:pt x="258" y="25"/>
                    <a:pt x="0" y="167"/>
                  </a:cubicBezTo>
                  <a:cubicBezTo>
                    <a:pt x="0" y="366"/>
                    <a:pt x="20" y="525"/>
                    <a:pt x="159" y="684"/>
                  </a:cubicBezTo>
                  <a:cubicBezTo>
                    <a:pt x="217" y="702"/>
                    <a:pt x="272" y="710"/>
                    <a:pt x="327" y="710"/>
                  </a:cubicBezTo>
                  <a:cubicBezTo>
                    <a:pt x="600" y="710"/>
                    <a:pt x="842" y="518"/>
                    <a:pt x="1122" y="518"/>
                  </a:cubicBezTo>
                  <a:cubicBezTo>
                    <a:pt x="1152" y="518"/>
                    <a:pt x="1183" y="520"/>
                    <a:pt x="1214" y="525"/>
                  </a:cubicBezTo>
                  <a:lnTo>
                    <a:pt x="1214" y="8"/>
                  </a:lnTo>
                  <a:cubicBezTo>
                    <a:pt x="1073" y="8"/>
                    <a:pt x="930"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464500" y="1064525"/>
              <a:ext cx="42150" cy="17075"/>
            </a:xfrm>
            <a:custGeom>
              <a:avLst/>
              <a:gdLst/>
              <a:ahLst/>
              <a:cxnLst/>
              <a:rect l="l" t="t" r="r" b="b"/>
              <a:pathLst>
                <a:path w="1686" h="683" extrusionOk="0">
                  <a:moveTo>
                    <a:pt x="951" y="0"/>
                  </a:moveTo>
                  <a:cubicBezTo>
                    <a:pt x="785" y="0"/>
                    <a:pt x="619" y="51"/>
                    <a:pt x="458" y="165"/>
                  </a:cubicBezTo>
                  <a:cubicBezTo>
                    <a:pt x="398" y="364"/>
                    <a:pt x="0" y="364"/>
                    <a:pt x="100" y="682"/>
                  </a:cubicBezTo>
                  <a:cubicBezTo>
                    <a:pt x="637" y="642"/>
                    <a:pt x="1174" y="563"/>
                    <a:pt x="1671" y="344"/>
                  </a:cubicBezTo>
                  <a:cubicBezTo>
                    <a:pt x="1686" y="212"/>
                    <a:pt x="1679" y="134"/>
                    <a:pt x="1603" y="134"/>
                  </a:cubicBezTo>
                  <a:cubicBezTo>
                    <a:pt x="1575" y="134"/>
                    <a:pt x="1539" y="144"/>
                    <a:pt x="1492" y="165"/>
                  </a:cubicBezTo>
                  <a:cubicBezTo>
                    <a:pt x="1316" y="61"/>
                    <a:pt x="1133" y="0"/>
                    <a:pt x="95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419250" y="1157625"/>
              <a:ext cx="48250" cy="19950"/>
            </a:xfrm>
            <a:custGeom>
              <a:avLst/>
              <a:gdLst/>
              <a:ahLst/>
              <a:cxnLst/>
              <a:rect l="l" t="t" r="r" b="b"/>
              <a:pathLst>
                <a:path w="1930" h="798" extrusionOk="0">
                  <a:moveTo>
                    <a:pt x="851" y="1"/>
                  </a:moveTo>
                  <a:cubicBezTo>
                    <a:pt x="801" y="1"/>
                    <a:pt x="748" y="15"/>
                    <a:pt x="696" y="41"/>
                  </a:cubicBezTo>
                  <a:cubicBezTo>
                    <a:pt x="657" y="41"/>
                    <a:pt x="577" y="81"/>
                    <a:pt x="517" y="81"/>
                  </a:cubicBezTo>
                  <a:cubicBezTo>
                    <a:pt x="418" y="201"/>
                    <a:pt x="298" y="220"/>
                    <a:pt x="159" y="240"/>
                  </a:cubicBezTo>
                  <a:cubicBezTo>
                    <a:pt x="0" y="439"/>
                    <a:pt x="100" y="598"/>
                    <a:pt x="259" y="777"/>
                  </a:cubicBezTo>
                  <a:cubicBezTo>
                    <a:pt x="279" y="777"/>
                    <a:pt x="318" y="797"/>
                    <a:pt x="358" y="797"/>
                  </a:cubicBezTo>
                  <a:cubicBezTo>
                    <a:pt x="875" y="598"/>
                    <a:pt x="1432" y="698"/>
                    <a:pt x="1930" y="439"/>
                  </a:cubicBezTo>
                  <a:cubicBezTo>
                    <a:pt x="1868" y="410"/>
                    <a:pt x="1799" y="402"/>
                    <a:pt x="1727" y="402"/>
                  </a:cubicBezTo>
                  <a:cubicBezTo>
                    <a:pt x="1631" y="402"/>
                    <a:pt x="1530" y="417"/>
                    <a:pt x="1435" y="417"/>
                  </a:cubicBezTo>
                  <a:cubicBezTo>
                    <a:pt x="1261" y="417"/>
                    <a:pt x="1106" y="367"/>
                    <a:pt x="1034" y="81"/>
                  </a:cubicBezTo>
                  <a:cubicBezTo>
                    <a:pt x="978" y="25"/>
                    <a:pt x="916" y="1"/>
                    <a:pt x="8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97275" y="1133225"/>
              <a:ext cx="49750" cy="10075"/>
            </a:xfrm>
            <a:custGeom>
              <a:avLst/>
              <a:gdLst/>
              <a:ahLst/>
              <a:cxnLst/>
              <a:rect l="l" t="t" r="r" b="b"/>
              <a:pathLst>
                <a:path w="1990" h="403" extrusionOk="0">
                  <a:moveTo>
                    <a:pt x="855" y="1"/>
                  </a:moveTo>
                  <a:cubicBezTo>
                    <a:pt x="565" y="1"/>
                    <a:pt x="277" y="35"/>
                    <a:pt x="1" y="182"/>
                  </a:cubicBezTo>
                  <a:cubicBezTo>
                    <a:pt x="1" y="281"/>
                    <a:pt x="60" y="361"/>
                    <a:pt x="200" y="381"/>
                  </a:cubicBezTo>
                  <a:cubicBezTo>
                    <a:pt x="314" y="396"/>
                    <a:pt x="427" y="403"/>
                    <a:pt x="540" y="403"/>
                  </a:cubicBezTo>
                  <a:cubicBezTo>
                    <a:pt x="1036" y="403"/>
                    <a:pt x="1520" y="262"/>
                    <a:pt x="1990" y="3"/>
                  </a:cubicBezTo>
                  <a:lnTo>
                    <a:pt x="1990" y="3"/>
                  </a:lnTo>
                  <a:cubicBezTo>
                    <a:pt x="1869" y="21"/>
                    <a:pt x="1747" y="27"/>
                    <a:pt x="1624" y="27"/>
                  </a:cubicBezTo>
                  <a:cubicBezTo>
                    <a:pt x="1369" y="27"/>
                    <a:pt x="1111" y="1"/>
                    <a:pt x="8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394875" y="1164625"/>
              <a:ext cx="33350" cy="17925"/>
            </a:xfrm>
            <a:custGeom>
              <a:avLst/>
              <a:gdLst/>
              <a:ahLst/>
              <a:cxnLst/>
              <a:rect l="l" t="t" r="r" b="b"/>
              <a:pathLst>
                <a:path w="1334" h="717" extrusionOk="0">
                  <a:moveTo>
                    <a:pt x="796" y="0"/>
                  </a:moveTo>
                  <a:cubicBezTo>
                    <a:pt x="577" y="40"/>
                    <a:pt x="339" y="100"/>
                    <a:pt x="100" y="139"/>
                  </a:cubicBezTo>
                  <a:cubicBezTo>
                    <a:pt x="60" y="199"/>
                    <a:pt x="0" y="239"/>
                    <a:pt x="20" y="338"/>
                  </a:cubicBezTo>
                  <a:cubicBezTo>
                    <a:pt x="20" y="438"/>
                    <a:pt x="20" y="537"/>
                    <a:pt x="60" y="637"/>
                  </a:cubicBezTo>
                  <a:cubicBezTo>
                    <a:pt x="60" y="657"/>
                    <a:pt x="80" y="677"/>
                    <a:pt x="100" y="716"/>
                  </a:cubicBezTo>
                  <a:cubicBezTo>
                    <a:pt x="339" y="716"/>
                    <a:pt x="577" y="677"/>
                    <a:pt x="796" y="677"/>
                  </a:cubicBezTo>
                  <a:cubicBezTo>
                    <a:pt x="975" y="657"/>
                    <a:pt x="1174" y="677"/>
                    <a:pt x="1333" y="517"/>
                  </a:cubicBezTo>
                  <a:lnTo>
                    <a:pt x="1273" y="458"/>
                  </a:lnTo>
                  <a:cubicBezTo>
                    <a:pt x="1075" y="358"/>
                    <a:pt x="975" y="139"/>
                    <a:pt x="7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505775" y="1115825"/>
              <a:ext cx="33850" cy="14200"/>
            </a:xfrm>
            <a:custGeom>
              <a:avLst/>
              <a:gdLst/>
              <a:ahLst/>
              <a:cxnLst/>
              <a:rect l="l" t="t" r="r" b="b"/>
              <a:pathLst>
                <a:path w="1354" h="568" extrusionOk="0">
                  <a:moveTo>
                    <a:pt x="1147" y="0"/>
                  </a:moveTo>
                  <a:cubicBezTo>
                    <a:pt x="1142" y="0"/>
                    <a:pt x="1138" y="1"/>
                    <a:pt x="1134" y="3"/>
                  </a:cubicBezTo>
                  <a:cubicBezTo>
                    <a:pt x="1014" y="66"/>
                    <a:pt x="899" y="87"/>
                    <a:pt x="784" y="87"/>
                  </a:cubicBezTo>
                  <a:cubicBezTo>
                    <a:pt x="554" y="87"/>
                    <a:pt x="329" y="1"/>
                    <a:pt x="90" y="1"/>
                  </a:cubicBezTo>
                  <a:cubicBezTo>
                    <a:pt x="74" y="1"/>
                    <a:pt x="57" y="2"/>
                    <a:pt x="40" y="3"/>
                  </a:cubicBezTo>
                  <a:cubicBezTo>
                    <a:pt x="20" y="62"/>
                    <a:pt x="20" y="102"/>
                    <a:pt x="0" y="162"/>
                  </a:cubicBezTo>
                  <a:lnTo>
                    <a:pt x="0" y="221"/>
                  </a:lnTo>
                  <a:cubicBezTo>
                    <a:pt x="20" y="361"/>
                    <a:pt x="100" y="460"/>
                    <a:pt x="160" y="520"/>
                  </a:cubicBezTo>
                  <a:cubicBezTo>
                    <a:pt x="160" y="560"/>
                    <a:pt x="199" y="560"/>
                    <a:pt x="239" y="560"/>
                  </a:cubicBezTo>
                  <a:cubicBezTo>
                    <a:pt x="254" y="565"/>
                    <a:pt x="268" y="567"/>
                    <a:pt x="280" y="567"/>
                  </a:cubicBezTo>
                  <a:cubicBezTo>
                    <a:pt x="317" y="567"/>
                    <a:pt x="344" y="545"/>
                    <a:pt x="358" y="500"/>
                  </a:cubicBezTo>
                  <a:cubicBezTo>
                    <a:pt x="637" y="420"/>
                    <a:pt x="915" y="381"/>
                    <a:pt x="1194" y="301"/>
                  </a:cubicBezTo>
                  <a:cubicBezTo>
                    <a:pt x="1293" y="301"/>
                    <a:pt x="1353" y="221"/>
                    <a:pt x="1313" y="122"/>
                  </a:cubicBezTo>
                  <a:cubicBezTo>
                    <a:pt x="1295" y="86"/>
                    <a:pt x="1195" y="0"/>
                    <a:pt x="11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449075" y="1067700"/>
              <a:ext cx="32850" cy="13400"/>
            </a:xfrm>
            <a:custGeom>
              <a:avLst/>
              <a:gdLst/>
              <a:ahLst/>
              <a:cxnLst/>
              <a:rect l="l" t="t" r="r" b="b"/>
              <a:pathLst>
                <a:path w="1314" h="536" extrusionOk="0">
                  <a:moveTo>
                    <a:pt x="887" y="1"/>
                  </a:moveTo>
                  <a:cubicBezTo>
                    <a:pt x="584" y="1"/>
                    <a:pt x="321" y="160"/>
                    <a:pt x="1" y="177"/>
                  </a:cubicBezTo>
                  <a:cubicBezTo>
                    <a:pt x="1" y="336"/>
                    <a:pt x="60" y="456"/>
                    <a:pt x="200" y="535"/>
                  </a:cubicBezTo>
                  <a:lnTo>
                    <a:pt x="697" y="535"/>
                  </a:lnTo>
                  <a:cubicBezTo>
                    <a:pt x="717" y="316"/>
                    <a:pt x="1314" y="436"/>
                    <a:pt x="1055" y="18"/>
                  </a:cubicBezTo>
                  <a:cubicBezTo>
                    <a:pt x="997" y="6"/>
                    <a:pt x="941" y="1"/>
                    <a:pt x="8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60925" y="1076525"/>
              <a:ext cx="34850" cy="11250"/>
            </a:xfrm>
            <a:custGeom>
              <a:avLst/>
              <a:gdLst/>
              <a:ahLst/>
              <a:cxnLst/>
              <a:rect l="l" t="t" r="r" b="b"/>
              <a:pathLst>
                <a:path w="1394" h="450" extrusionOk="0">
                  <a:moveTo>
                    <a:pt x="1150" y="0"/>
                  </a:moveTo>
                  <a:cubicBezTo>
                    <a:pt x="1144" y="0"/>
                    <a:pt x="1139" y="1"/>
                    <a:pt x="1135" y="3"/>
                  </a:cubicBezTo>
                  <a:cubicBezTo>
                    <a:pt x="757" y="103"/>
                    <a:pt x="359" y="122"/>
                    <a:pt x="1" y="321"/>
                  </a:cubicBezTo>
                  <a:cubicBezTo>
                    <a:pt x="71" y="391"/>
                    <a:pt x="140" y="426"/>
                    <a:pt x="207" y="426"/>
                  </a:cubicBezTo>
                  <a:cubicBezTo>
                    <a:pt x="274" y="426"/>
                    <a:pt x="339" y="391"/>
                    <a:pt x="399" y="321"/>
                  </a:cubicBezTo>
                  <a:cubicBezTo>
                    <a:pt x="581" y="321"/>
                    <a:pt x="772" y="449"/>
                    <a:pt x="960" y="449"/>
                  </a:cubicBezTo>
                  <a:cubicBezTo>
                    <a:pt x="1039" y="449"/>
                    <a:pt x="1118" y="426"/>
                    <a:pt x="1194" y="361"/>
                  </a:cubicBezTo>
                  <a:cubicBezTo>
                    <a:pt x="1274" y="282"/>
                    <a:pt x="1393" y="222"/>
                    <a:pt x="1334" y="103"/>
                  </a:cubicBezTo>
                  <a:cubicBezTo>
                    <a:pt x="1298" y="67"/>
                    <a:pt x="1199" y="0"/>
                    <a:pt x="1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2501300" y="1144100"/>
              <a:ext cx="24400" cy="16050"/>
            </a:xfrm>
            <a:custGeom>
              <a:avLst/>
              <a:gdLst/>
              <a:ahLst/>
              <a:cxnLst/>
              <a:rect l="l" t="t" r="r" b="b"/>
              <a:pathLst>
                <a:path w="976" h="642" extrusionOk="0">
                  <a:moveTo>
                    <a:pt x="612" y="1"/>
                  </a:moveTo>
                  <a:cubicBezTo>
                    <a:pt x="523" y="1"/>
                    <a:pt x="438" y="25"/>
                    <a:pt x="358" y="85"/>
                  </a:cubicBezTo>
                  <a:cubicBezTo>
                    <a:pt x="259" y="224"/>
                    <a:pt x="100" y="165"/>
                    <a:pt x="0" y="264"/>
                  </a:cubicBezTo>
                  <a:lnTo>
                    <a:pt x="0" y="602"/>
                  </a:lnTo>
                  <a:cubicBezTo>
                    <a:pt x="104" y="628"/>
                    <a:pt x="205" y="641"/>
                    <a:pt x="304" y="641"/>
                  </a:cubicBezTo>
                  <a:cubicBezTo>
                    <a:pt x="510" y="641"/>
                    <a:pt x="707" y="584"/>
                    <a:pt x="896" y="463"/>
                  </a:cubicBezTo>
                  <a:cubicBezTo>
                    <a:pt x="975" y="344"/>
                    <a:pt x="975" y="185"/>
                    <a:pt x="896" y="65"/>
                  </a:cubicBezTo>
                  <a:cubicBezTo>
                    <a:pt x="796" y="25"/>
                    <a:pt x="702" y="1"/>
                    <a:pt x="6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2710175" y="1143675"/>
              <a:ext cx="29850" cy="13375"/>
            </a:xfrm>
            <a:custGeom>
              <a:avLst/>
              <a:gdLst/>
              <a:ahLst/>
              <a:cxnLst/>
              <a:rect l="l" t="t" r="r" b="b"/>
              <a:pathLst>
                <a:path w="1194" h="535" extrusionOk="0">
                  <a:moveTo>
                    <a:pt x="896" y="0"/>
                  </a:moveTo>
                  <a:cubicBezTo>
                    <a:pt x="707" y="0"/>
                    <a:pt x="513" y="89"/>
                    <a:pt x="319" y="102"/>
                  </a:cubicBezTo>
                  <a:cubicBezTo>
                    <a:pt x="199" y="162"/>
                    <a:pt x="100" y="182"/>
                    <a:pt x="0" y="241"/>
                  </a:cubicBezTo>
                  <a:cubicBezTo>
                    <a:pt x="60" y="341"/>
                    <a:pt x="120" y="401"/>
                    <a:pt x="179" y="500"/>
                  </a:cubicBezTo>
                  <a:cubicBezTo>
                    <a:pt x="343" y="500"/>
                    <a:pt x="507" y="534"/>
                    <a:pt x="671" y="534"/>
                  </a:cubicBezTo>
                  <a:cubicBezTo>
                    <a:pt x="785" y="534"/>
                    <a:pt x="900" y="518"/>
                    <a:pt x="1015" y="460"/>
                  </a:cubicBezTo>
                  <a:cubicBezTo>
                    <a:pt x="1094" y="341"/>
                    <a:pt x="1154" y="241"/>
                    <a:pt x="1194" y="102"/>
                  </a:cubicBezTo>
                  <a:cubicBezTo>
                    <a:pt x="1097" y="26"/>
                    <a:pt x="997" y="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2707175" y="1072075"/>
              <a:ext cx="23775" cy="13700"/>
            </a:xfrm>
            <a:custGeom>
              <a:avLst/>
              <a:gdLst/>
              <a:ahLst/>
              <a:cxnLst/>
              <a:rect l="l" t="t" r="r" b="b"/>
              <a:pathLst>
                <a:path w="951" h="548" extrusionOk="0">
                  <a:moveTo>
                    <a:pt x="662" y="1"/>
                  </a:moveTo>
                  <a:cubicBezTo>
                    <a:pt x="648" y="1"/>
                    <a:pt x="633" y="1"/>
                    <a:pt x="618" y="2"/>
                  </a:cubicBezTo>
                  <a:cubicBezTo>
                    <a:pt x="478" y="181"/>
                    <a:pt x="180" y="121"/>
                    <a:pt x="1" y="400"/>
                  </a:cubicBezTo>
                  <a:cubicBezTo>
                    <a:pt x="171" y="485"/>
                    <a:pt x="324" y="547"/>
                    <a:pt x="467" y="547"/>
                  </a:cubicBezTo>
                  <a:cubicBezTo>
                    <a:pt x="590" y="547"/>
                    <a:pt x="706" y="500"/>
                    <a:pt x="817" y="380"/>
                  </a:cubicBezTo>
                  <a:cubicBezTo>
                    <a:pt x="892" y="190"/>
                    <a:pt x="950" y="1"/>
                    <a:pt x="6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2480900" y="1120350"/>
              <a:ext cx="26875" cy="17550"/>
            </a:xfrm>
            <a:custGeom>
              <a:avLst/>
              <a:gdLst/>
              <a:ahLst/>
              <a:cxnLst/>
              <a:rect l="l" t="t" r="r" b="b"/>
              <a:pathLst>
                <a:path w="1075" h="702" extrusionOk="0">
                  <a:moveTo>
                    <a:pt x="995" y="1"/>
                  </a:moveTo>
                  <a:cubicBezTo>
                    <a:pt x="816" y="1"/>
                    <a:pt x="637" y="21"/>
                    <a:pt x="458" y="21"/>
                  </a:cubicBezTo>
                  <a:cubicBezTo>
                    <a:pt x="379" y="200"/>
                    <a:pt x="1" y="200"/>
                    <a:pt x="140" y="538"/>
                  </a:cubicBezTo>
                  <a:cubicBezTo>
                    <a:pt x="307" y="655"/>
                    <a:pt x="489" y="702"/>
                    <a:pt x="696" y="702"/>
                  </a:cubicBezTo>
                  <a:cubicBezTo>
                    <a:pt x="735" y="702"/>
                    <a:pt x="775" y="700"/>
                    <a:pt x="816" y="697"/>
                  </a:cubicBezTo>
                  <a:cubicBezTo>
                    <a:pt x="896" y="637"/>
                    <a:pt x="916" y="597"/>
                    <a:pt x="956" y="538"/>
                  </a:cubicBezTo>
                  <a:cubicBezTo>
                    <a:pt x="1015" y="399"/>
                    <a:pt x="1075" y="220"/>
                    <a:pt x="1035" y="40"/>
                  </a:cubicBezTo>
                  <a:lnTo>
                    <a:pt x="99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2471450" y="1120550"/>
              <a:ext cx="22400" cy="19225"/>
            </a:xfrm>
            <a:custGeom>
              <a:avLst/>
              <a:gdLst/>
              <a:ahLst/>
              <a:cxnLst/>
              <a:rect l="l" t="t" r="r" b="b"/>
              <a:pathLst>
                <a:path w="896" h="769" extrusionOk="0">
                  <a:moveTo>
                    <a:pt x="692" y="0"/>
                  </a:moveTo>
                  <a:cubicBezTo>
                    <a:pt x="507" y="0"/>
                    <a:pt x="330" y="61"/>
                    <a:pt x="140" y="172"/>
                  </a:cubicBezTo>
                  <a:cubicBezTo>
                    <a:pt x="100" y="351"/>
                    <a:pt x="41" y="530"/>
                    <a:pt x="1" y="709"/>
                  </a:cubicBezTo>
                  <a:cubicBezTo>
                    <a:pt x="60" y="749"/>
                    <a:pt x="120" y="769"/>
                    <a:pt x="182" y="769"/>
                  </a:cubicBezTo>
                  <a:cubicBezTo>
                    <a:pt x="244" y="769"/>
                    <a:pt x="309" y="749"/>
                    <a:pt x="379" y="709"/>
                  </a:cubicBezTo>
                  <a:cubicBezTo>
                    <a:pt x="419" y="669"/>
                    <a:pt x="478" y="589"/>
                    <a:pt x="518" y="530"/>
                  </a:cubicBezTo>
                  <a:cubicBezTo>
                    <a:pt x="598" y="331"/>
                    <a:pt x="896" y="291"/>
                    <a:pt x="836" y="13"/>
                  </a:cubicBezTo>
                  <a:cubicBezTo>
                    <a:pt x="788" y="4"/>
                    <a:pt x="740"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2521200" y="1142475"/>
              <a:ext cx="19400" cy="15675"/>
            </a:xfrm>
            <a:custGeom>
              <a:avLst/>
              <a:gdLst/>
              <a:ahLst/>
              <a:cxnLst/>
              <a:rect l="l" t="t" r="r" b="b"/>
              <a:pathLst>
                <a:path w="776" h="627" extrusionOk="0">
                  <a:moveTo>
                    <a:pt x="692" y="0"/>
                  </a:moveTo>
                  <a:cubicBezTo>
                    <a:pt x="559" y="0"/>
                    <a:pt x="421" y="70"/>
                    <a:pt x="285" y="70"/>
                  </a:cubicBezTo>
                  <a:cubicBezTo>
                    <a:pt x="222" y="70"/>
                    <a:pt x="160" y="55"/>
                    <a:pt x="100" y="11"/>
                  </a:cubicBezTo>
                  <a:cubicBezTo>
                    <a:pt x="0" y="31"/>
                    <a:pt x="0" y="71"/>
                    <a:pt x="80" y="150"/>
                  </a:cubicBezTo>
                  <a:cubicBezTo>
                    <a:pt x="100" y="289"/>
                    <a:pt x="100" y="409"/>
                    <a:pt x="100" y="528"/>
                  </a:cubicBezTo>
                  <a:cubicBezTo>
                    <a:pt x="164" y="528"/>
                    <a:pt x="228" y="445"/>
                    <a:pt x="303" y="445"/>
                  </a:cubicBezTo>
                  <a:cubicBezTo>
                    <a:pt x="344" y="445"/>
                    <a:pt x="388" y="470"/>
                    <a:pt x="438" y="548"/>
                  </a:cubicBezTo>
                  <a:cubicBezTo>
                    <a:pt x="481" y="605"/>
                    <a:pt x="524" y="626"/>
                    <a:pt x="566" y="626"/>
                  </a:cubicBezTo>
                  <a:cubicBezTo>
                    <a:pt x="640" y="626"/>
                    <a:pt x="712" y="559"/>
                    <a:pt x="776" y="508"/>
                  </a:cubicBezTo>
                  <a:lnTo>
                    <a:pt x="776" y="11"/>
                  </a:lnTo>
                  <a:cubicBezTo>
                    <a:pt x="748" y="3"/>
                    <a:pt x="721" y="0"/>
                    <a:pt x="6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2421725" y="1107525"/>
              <a:ext cx="21900" cy="17200"/>
            </a:xfrm>
            <a:custGeom>
              <a:avLst/>
              <a:gdLst/>
              <a:ahLst/>
              <a:cxnLst/>
              <a:rect l="l" t="t" r="r" b="b"/>
              <a:pathLst>
                <a:path w="876" h="688" extrusionOk="0">
                  <a:moveTo>
                    <a:pt x="412" y="1"/>
                  </a:moveTo>
                  <a:cubicBezTo>
                    <a:pt x="276" y="1"/>
                    <a:pt x="142" y="25"/>
                    <a:pt x="20" y="136"/>
                  </a:cubicBezTo>
                  <a:cubicBezTo>
                    <a:pt x="80" y="255"/>
                    <a:pt x="180" y="374"/>
                    <a:pt x="60" y="514"/>
                  </a:cubicBezTo>
                  <a:lnTo>
                    <a:pt x="1" y="573"/>
                  </a:lnTo>
                  <a:lnTo>
                    <a:pt x="20" y="653"/>
                  </a:lnTo>
                  <a:cubicBezTo>
                    <a:pt x="150" y="653"/>
                    <a:pt x="284" y="688"/>
                    <a:pt x="411" y="688"/>
                  </a:cubicBezTo>
                  <a:cubicBezTo>
                    <a:pt x="538" y="688"/>
                    <a:pt x="657" y="653"/>
                    <a:pt x="756" y="514"/>
                  </a:cubicBezTo>
                  <a:cubicBezTo>
                    <a:pt x="756" y="335"/>
                    <a:pt x="876" y="195"/>
                    <a:pt x="737" y="16"/>
                  </a:cubicBezTo>
                  <a:cubicBezTo>
                    <a:pt x="630" y="16"/>
                    <a:pt x="520" y="1"/>
                    <a:pt x="4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2501300" y="1064500"/>
              <a:ext cx="24875" cy="10025"/>
            </a:xfrm>
            <a:custGeom>
              <a:avLst/>
              <a:gdLst/>
              <a:ahLst/>
              <a:cxnLst/>
              <a:rect l="l" t="t" r="r" b="b"/>
              <a:pathLst>
                <a:path w="995" h="401" extrusionOk="0">
                  <a:moveTo>
                    <a:pt x="300" y="1"/>
                  </a:moveTo>
                  <a:cubicBezTo>
                    <a:pt x="200" y="1"/>
                    <a:pt x="102" y="37"/>
                    <a:pt x="0" y="146"/>
                  </a:cubicBezTo>
                  <a:lnTo>
                    <a:pt x="199" y="345"/>
                  </a:lnTo>
                  <a:cubicBezTo>
                    <a:pt x="291" y="380"/>
                    <a:pt x="380" y="400"/>
                    <a:pt x="470" y="400"/>
                  </a:cubicBezTo>
                  <a:cubicBezTo>
                    <a:pt x="634" y="400"/>
                    <a:pt x="802" y="333"/>
                    <a:pt x="995" y="166"/>
                  </a:cubicBezTo>
                  <a:cubicBezTo>
                    <a:pt x="725" y="166"/>
                    <a:pt x="510" y="1"/>
                    <a:pt x="3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2757925" y="1063650"/>
              <a:ext cx="13925" cy="12975"/>
            </a:xfrm>
            <a:custGeom>
              <a:avLst/>
              <a:gdLst/>
              <a:ahLst/>
              <a:cxnLst/>
              <a:rect l="l" t="t" r="r" b="b"/>
              <a:pathLst>
                <a:path w="557" h="519" extrusionOk="0">
                  <a:moveTo>
                    <a:pt x="318" y="1"/>
                  </a:moveTo>
                  <a:cubicBezTo>
                    <a:pt x="279" y="1"/>
                    <a:pt x="239" y="1"/>
                    <a:pt x="179" y="21"/>
                  </a:cubicBezTo>
                  <a:cubicBezTo>
                    <a:pt x="99" y="180"/>
                    <a:pt x="0" y="319"/>
                    <a:pt x="0" y="518"/>
                  </a:cubicBezTo>
                  <a:lnTo>
                    <a:pt x="497" y="518"/>
                  </a:lnTo>
                  <a:cubicBezTo>
                    <a:pt x="497" y="319"/>
                    <a:pt x="557" y="120"/>
                    <a:pt x="3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2404825" y="1110900"/>
              <a:ext cx="26375" cy="9975"/>
            </a:xfrm>
            <a:custGeom>
              <a:avLst/>
              <a:gdLst/>
              <a:ahLst/>
              <a:cxnLst/>
              <a:rect l="l" t="t" r="r" b="b"/>
              <a:pathLst>
                <a:path w="1055" h="399" extrusionOk="0">
                  <a:moveTo>
                    <a:pt x="736" y="1"/>
                  </a:moveTo>
                  <a:cubicBezTo>
                    <a:pt x="478" y="60"/>
                    <a:pt x="199" y="1"/>
                    <a:pt x="0" y="200"/>
                  </a:cubicBezTo>
                  <a:cubicBezTo>
                    <a:pt x="62" y="214"/>
                    <a:pt x="125" y="217"/>
                    <a:pt x="189" y="217"/>
                  </a:cubicBezTo>
                  <a:cubicBezTo>
                    <a:pt x="235" y="217"/>
                    <a:pt x="281" y="215"/>
                    <a:pt x="327" y="215"/>
                  </a:cubicBezTo>
                  <a:cubicBezTo>
                    <a:pt x="486" y="215"/>
                    <a:pt x="638" y="234"/>
                    <a:pt x="756" y="399"/>
                  </a:cubicBezTo>
                  <a:cubicBezTo>
                    <a:pt x="875" y="379"/>
                    <a:pt x="995" y="379"/>
                    <a:pt x="1015" y="259"/>
                  </a:cubicBezTo>
                  <a:cubicBezTo>
                    <a:pt x="1055" y="60"/>
                    <a:pt x="856" y="60"/>
                    <a:pt x="7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2578875" y="1135675"/>
              <a:ext cx="23400" cy="10125"/>
            </a:xfrm>
            <a:custGeom>
              <a:avLst/>
              <a:gdLst/>
              <a:ahLst/>
              <a:cxnLst/>
              <a:rect l="l" t="t" r="r" b="b"/>
              <a:pathLst>
                <a:path w="936" h="405" extrusionOk="0">
                  <a:moveTo>
                    <a:pt x="436" y="0"/>
                  </a:moveTo>
                  <a:cubicBezTo>
                    <a:pt x="271" y="0"/>
                    <a:pt x="128" y="83"/>
                    <a:pt x="1" y="223"/>
                  </a:cubicBezTo>
                  <a:cubicBezTo>
                    <a:pt x="80" y="223"/>
                    <a:pt x="160" y="263"/>
                    <a:pt x="239" y="263"/>
                  </a:cubicBezTo>
                  <a:cubicBezTo>
                    <a:pt x="259" y="256"/>
                    <a:pt x="279" y="253"/>
                    <a:pt x="298" y="253"/>
                  </a:cubicBezTo>
                  <a:cubicBezTo>
                    <a:pt x="436" y="253"/>
                    <a:pt x="574" y="404"/>
                    <a:pt x="724" y="404"/>
                  </a:cubicBezTo>
                  <a:cubicBezTo>
                    <a:pt x="792" y="404"/>
                    <a:pt x="862" y="373"/>
                    <a:pt x="936" y="283"/>
                  </a:cubicBezTo>
                  <a:cubicBezTo>
                    <a:pt x="856" y="223"/>
                    <a:pt x="796" y="164"/>
                    <a:pt x="737" y="84"/>
                  </a:cubicBezTo>
                  <a:cubicBezTo>
                    <a:pt x="629" y="27"/>
                    <a:pt x="529" y="0"/>
                    <a:pt x="4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2656950" y="1084550"/>
              <a:ext cx="13950" cy="9025"/>
            </a:xfrm>
            <a:custGeom>
              <a:avLst/>
              <a:gdLst/>
              <a:ahLst/>
              <a:cxnLst/>
              <a:rect l="l" t="t" r="r" b="b"/>
              <a:pathLst>
                <a:path w="558" h="361" extrusionOk="0">
                  <a:moveTo>
                    <a:pt x="160" y="0"/>
                  </a:moveTo>
                  <a:cubicBezTo>
                    <a:pt x="60" y="60"/>
                    <a:pt x="1" y="140"/>
                    <a:pt x="1" y="259"/>
                  </a:cubicBezTo>
                  <a:cubicBezTo>
                    <a:pt x="21" y="358"/>
                    <a:pt x="120" y="358"/>
                    <a:pt x="200" y="358"/>
                  </a:cubicBezTo>
                  <a:cubicBezTo>
                    <a:pt x="218" y="360"/>
                    <a:pt x="235" y="361"/>
                    <a:pt x="252" y="361"/>
                  </a:cubicBezTo>
                  <a:cubicBezTo>
                    <a:pt x="441" y="361"/>
                    <a:pt x="558" y="259"/>
                    <a:pt x="558" y="40"/>
                  </a:cubicBezTo>
                  <a:cubicBezTo>
                    <a:pt x="419" y="40"/>
                    <a:pt x="299" y="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2433650" y="1107425"/>
              <a:ext cx="15450" cy="12950"/>
            </a:xfrm>
            <a:custGeom>
              <a:avLst/>
              <a:gdLst/>
              <a:ahLst/>
              <a:cxnLst/>
              <a:rect l="l" t="t" r="r" b="b"/>
              <a:pathLst>
                <a:path w="618" h="518" extrusionOk="0">
                  <a:moveTo>
                    <a:pt x="439" y="0"/>
                  </a:moveTo>
                  <a:cubicBezTo>
                    <a:pt x="399" y="0"/>
                    <a:pt x="339" y="0"/>
                    <a:pt x="299" y="20"/>
                  </a:cubicBezTo>
                  <a:cubicBezTo>
                    <a:pt x="220" y="199"/>
                    <a:pt x="1" y="339"/>
                    <a:pt x="279" y="518"/>
                  </a:cubicBezTo>
                  <a:cubicBezTo>
                    <a:pt x="339" y="438"/>
                    <a:pt x="399" y="418"/>
                    <a:pt x="439" y="359"/>
                  </a:cubicBezTo>
                  <a:cubicBezTo>
                    <a:pt x="518" y="339"/>
                    <a:pt x="578" y="339"/>
                    <a:pt x="618" y="339"/>
                  </a:cubicBezTo>
                  <a:cubicBezTo>
                    <a:pt x="618" y="199"/>
                    <a:pt x="578" y="60"/>
                    <a:pt x="4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2345150" y="1090025"/>
              <a:ext cx="17425" cy="8475"/>
            </a:xfrm>
            <a:custGeom>
              <a:avLst/>
              <a:gdLst/>
              <a:ahLst/>
              <a:cxnLst/>
              <a:rect l="l" t="t" r="r" b="b"/>
              <a:pathLst>
                <a:path w="697" h="339" extrusionOk="0">
                  <a:moveTo>
                    <a:pt x="696" y="0"/>
                  </a:moveTo>
                  <a:lnTo>
                    <a:pt x="696" y="0"/>
                  </a:lnTo>
                  <a:cubicBezTo>
                    <a:pt x="477" y="40"/>
                    <a:pt x="219" y="120"/>
                    <a:pt x="0" y="159"/>
                  </a:cubicBezTo>
                  <a:cubicBezTo>
                    <a:pt x="60" y="239"/>
                    <a:pt x="139" y="299"/>
                    <a:pt x="179" y="338"/>
                  </a:cubicBezTo>
                  <a:cubicBezTo>
                    <a:pt x="203" y="338"/>
                    <a:pt x="227" y="339"/>
                    <a:pt x="251" y="339"/>
                  </a:cubicBezTo>
                  <a:cubicBezTo>
                    <a:pt x="467" y="339"/>
                    <a:pt x="678" y="323"/>
                    <a:pt x="6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2697725" y="1047625"/>
              <a:ext cx="14950" cy="7550"/>
            </a:xfrm>
            <a:custGeom>
              <a:avLst/>
              <a:gdLst/>
              <a:ahLst/>
              <a:cxnLst/>
              <a:rect l="l" t="t" r="r" b="b"/>
              <a:pathLst>
                <a:path w="598" h="302" extrusionOk="0">
                  <a:moveTo>
                    <a:pt x="418" y="1"/>
                  </a:moveTo>
                  <a:cubicBezTo>
                    <a:pt x="301" y="1"/>
                    <a:pt x="179" y="116"/>
                    <a:pt x="1" y="264"/>
                  </a:cubicBezTo>
                  <a:cubicBezTo>
                    <a:pt x="142" y="283"/>
                    <a:pt x="251" y="301"/>
                    <a:pt x="341" y="301"/>
                  </a:cubicBezTo>
                  <a:cubicBezTo>
                    <a:pt x="441" y="301"/>
                    <a:pt x="515" y="278"/>
                    <a:pt x="578" y="204"/>
                  </a:cubicBezTo>
                  <a:cubicBezTo>
                    <a:pt x="598" y="165"/>
                    <a:pt x="578" y="65"/>
                    <a:pt x="538" y="45"/>
                  </a:cubicBezTo>
                  <a:cubicBezTo>
                    <a:pt x="497" y="15"/>
                    <a:pt x="458" y="1"/>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2572900" y="1113400"/>
              <a:ext cx="6000" cy="5000"/>
            </a:xfrm>
            <a:custGeom>
              <a:avLst/>
              <a:gdLst/>
              <a:ahLst/>
              <a:cxnLst/>
              <a:rect l="l" t="t" r="r" b="b"/>
              <a:pathLst>
                <a:path w="240" h="200" extrusionOk="0">
                  <a:moveTo>
                    <a:pt x="120" y="0"/>
                  </a:moveTo>
                  <a:cubicBezTo>
                    <a:pt x="80" y="0"/>
                    <a:pt x="41" y="60"/>
                    <a:pt x="1" y="80"/>
                  </a:cubicBezTo>
                  <a:cubicBezTo>
                    <a:pt x="1" y="120"/>
                    <a:pt x="21" y="179"/>
                    <a:pt x="80" y="199"/>
                  </a:cubicBezTo>
                  <a:cubicBezTo>
                    <a:pt x="100" y="199"/>
                    <a:pt x="180" y="179"/>
                    <a:pt x="200" y="139"/>
                  </a:cubicBezTo>
                  <a:cubicBezTo>
                    <a:pt x="240" y="80"/>
                    <a:pt x="2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2504275" y="1176500"/>
              <a:ext cx="18925" cy="4500"/>
            </a:xfrm>
            <a:custGeom>
              <a:avLst/>
              <a:gdLst/>
              <a:ahLst/>
              <a:cxnLst/>
              <a:rect l="l" t="t" r="r" b="b"/>
              <a:pathLst>
                <a:path w="757" h="180" extrusionOk="0">
                  <a:moveTo>
                    <a:pt x="499" y="0"/>
                  </a:moveTo>
                  <a:cubicBezTo>
                    <a:pt x="328" y="0"/>
                    <a:pt x="160" y="36"/>
                    <a:pt x="1" y="142"/>
                  </a:cubicBezTo>
                  <a:cubicBezTo>
                    <a:pt x="125" y="151"/>
                    <a:pt x="254" y="179"/>
                    <a:pt x="378" y="179"/>
                  </a:cubicBezTo>
                  <a:cubicBezTo>
                    <a:pt x="513" y="179"/>
                    <a:pt x="643" y="147"/>
                    <a:pt x="757" y="22"/>
                  </a:cubicBezTo>
                  <a:cubicBezTo>
                    <a:pt x="670" y="9"/>
                    <a:pt x="584" y="0"/>
                    <a:pt x="4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2747475" y="1042775"/>
              <a:ext cx="9975" cy="7975"/>
            </a:xfrm>
            <a:custGeom>
              <a:avLst/>
              <a:gdLst/>
              <a:ahLst/>
              <a:cxnLst/>
              <a:rect l="l" t="t" r="r" b="b"/>
              <a:pathLst>
                <a:path w="399" h="319" extrusionOk="0">
                  <a:moveTo>
                    <a:pt x="40" y="0"/>
                  </a:moveTo>
                  <a:cubicBezTo>
                    <a:pt x="0" y="40"/>
                    <a:pt x="0" y="120"/>
                    <a:pt x="40" y="160"/>
                  </a:cubicBezTo>
                  <a:cubicBezTo>
                    <a:pt x="40" y="219"/>
                    <a:pt x="80" y="259"/>
                    <a:pt x="80" y="319"/>
                  </a:cubicBezTo>
                  <a:cubicBezTo>
                    <a:pt x="140" y="309"/>
                    <a:pt x="194" y="304"/>
                    <a:pt x="246" y="304"/>
                  </a:cubicBezTo>
                  <a:cubicBezTo>
                    <a:pt x="299" y="304"/>
                    <a:pt x="348" y="309"/>
                    <a:pt x="398" y="319"/>
                  </a:cubicBezTo>
                  <a:cubicBezTo>
                    <a:pt x="378" y="100"/>
                    <a:pt x="23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2792225" y="1141250"/>
              <a:ext cx="9475" cy="4625"/>
            </a:xfrm>
            <a:custGeom>
              <a:avLst/>
              <a:gdLst/>
              <a:ahLst/>
              <a:cxnLst/>
              <a:rect l="l" t="t" r="r" b="b"/>
              <a:pathLst>
                <a:path w="379" h="185" extrusionOk="0">
                  <a:moveTo>
                    <a:pt x="180" y="0"/>
                  </a:moveTo>
                  <a:cubicBezTo>
                    <a:pt x="120" y="0"/>
                    <a:pt x="80" y="40"/>
                    <a:pt x="1" y="40"/>
                  </a:cubicBezTo>
                  <a:cubicBezTo>
                    <a:pt x="67" y="140"/>
                    <a:pt x="148" y="184"/>
                    <a:pt x="254" y="184"/>
                  </a:cubicBezTo>
                  <a:cubicBezTo>
                    <a:pt x="275" y="184"/>
                    <a:pt x="296" y="182"/>
                    <a:pt x="319" y="179"/>
                  </a:cubicBezTo>
                  <a:cubicBezTo>
                    <a:pt x="359" y="179"/>
                    <a:pt x="359" y="100"/>
                    <a:pt x="379" y="80"/>
                  </a:cubicBezTo>
                  <a:cubicBezTo>
                    <a:pt x="319" y="60"/>
                    <a:pt x="25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2367025" y="1098400"/>
              <a:ext cx="14450" cy="4075"/>
            </a:xfrm>
            <a:custGeom>
              <a:avLst/>
              <a:gdLst/>
              <a:ahLst/>
              <a:cxnLst/>
              <a:rect l="l" t="t" r="r" b="b"/>
              <a:pathLst>
                <a:path w="578" h="163" extrusionOk="0">
                  <a:moveTo>
                    <a:pt x="331" y="1"/>
                  </a:moveTo>
                  <a:cubicBezTo>
                    <a:pt x="211" y="1"/>
                    <a:pt x="95" y="32"/>
                    <a:pt x="0" y="163"/>
                  </a:cubicBezTo>
                  <a:lnTo>
                    <a:pt x="498" y="163"/>
                  </a:lnTo>
                  <a:cubicBezTo>
                    <a:pt x="518" y="103"/>
                    <a:pt x="537" y="63"/>
                    <a:pt x="577" y="23"/>
                  </a:cubicBezTo>
                  <a:cubicBezTo>
                    <a:pt x="497" y="15"/>
                    <a:pt x="413" y="1"/>
                    <a:pt x="3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2547050" y="1116100"/>
              <a:ext cx="7475" cy="4275"/>
            </a:xfrm>
            <a:custGeom>
              <a:avLst/>
              <a:gdLst/>
              <a:ahLst/>
              <a:cxnLst/>
              <a:rect l="l" t="t" r="r" b="b"/>
              <a:pathLst>
                <a:path w="299" h="171" extrusionOk="0">
                  <a:moveTo>
                    <a:pt x="159" y="1"/>
                  </a:moveTo>
                  <a:cubicBezTo>
                    <a:pt x="133" y="1"/>
                    <a:pt x="107" y="5"/>
                    <a:pt x="80" y="12"/>
                  </a:cubicBezTo>
                  <a:cubicBezTo>
                    <a:pt x="0" y="51"/>
                    <a:pt x="0" y="111"/>
                    <a:pt x="80" y="151"/>
                  </a:cubicBezTo>
                  <a:cubicBezTo>
                    <a:pt x="140" y="171"/>
                    <a:pt x="180" y="171"/>
                    <a:pt x="239" y="171"/>
                  </a:cubicBezTo>
                  <a:cubicBezTo>
                    <a:pt x="259" y="151"/>
                    <a:pt x="279" y="91"/>
                    <a:pt x="299" y="71"/>
                  </a:cubicBezTo>
                  <a:cubicBezTo>
                    <a:pt x="259" y="18"/>
                    <a:pt x="210"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2430175" y="1046750"/>
              <a:ext cx="11475" cy="1900"/>
            </a:xfrm>
            <a:custGeom>
              <a:avLst/>
              <a:gdLst/>
              <a:ahLst/>
              <a:cxnLst/>
              <a:rect l="l" t="t" r="r" b="b"/>
              <a:pathLst>
                <a:path w="459" h="76" extrusionOk="0">
                  <a:moveTo>
                    <a:pt x="1" y="1"/>
                  </a:moveTo>
                  <a:cubicBezTo>
                    <a:pt x="80" y="50"/>
                    <a:pt x="160" y="75"/>
                    <a:pt x="237" y="75"/>
                  </a:cubicBezTo>
                  <a:cubicBezTo>
                    <a:pt x="314" y="75"/>
                    <a:pt x="389" y="50"/>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2796700" y="1041775"/>
              <a:ext cx="8475" cy="3700"/>
            </a:xfrm>
            <a:custGeom>
              <a:avLst/>
              <a:gdLst/>
              <a:ahLst/>
              <a:cxnLst/>
              <a:rect l="l" t="t" r="r" b="b"/>
              <a:pathLst>
                <a:path w="339" h="148" extrusionOk="0">
                  <a:moveTo>
                    <a:pt x="339" y="1"/>
                  </a:moveTo>
                  <a:lnTo>
                    <a:pt x="339" y="1"/>
                  </a:lnTo>
                  <a:cubicBezTo>
                    <a:pt x="219" y="40"/>
                    <a:pt x="120" y="40"/>
                    <a:pt x="1" y="40"/>
                  </a:cubicBezTo>
                  <a:cubicBezTo>
                    <a:pt x="59" y="108"/>
                    <a:pt x="116" y="147"/>
                    <a:pt x="172" y="147"/>
                  </a:cubicBezTo>
                  <a:cubicBezTo>
                    <a:pt x="231" y="147"/>
                    <a:pt x="288" y="103"/>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2792725" y="1090025"/>
              <a:ext cx="8475" cy="3375"/>
            </a:xfrm>
            <a:custGeom>
              <a:avLst/>
              <a:gdLst/>
              <a:ahLst/>
              <a:cxnLst/>
              <a:rect l="l" t="t" r="r" b="b"/>
              <a:pathLst>
                <a:path w="339" h="135" extrusionOk="0">
                  <a:moveTo>
                    <a:pt x="0" y="0"/>
                  </a:moveTo>
                  <a:cubicBezTo>
                    <a:pt x="47" y="94"/>
                    <a:pt x="103" y="135"/>
                    <a:pt x="160" y="135"/>
                  </a:cubicBezTo>
                  <a:cubicBezTo>
                    <a:pt x="223" y="135"/>
                    <a:pt x="286" y="84"/>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2752950" y="1105925"/>
              <a:ext cx="4975" cy="5500"/>
            </a:xfrm>
            <a:custGeom>
              <a:avLst/>
              <a:gdLst/>
              <a:ahLst/>
              <a:cxnLst/>
              <a:rect l="l" t="t" r="r" b="b"/>
              <a:pathLst>
                <a:path w="199" h="220" extrusionOk="0">
                  <a:moveTo>
                    <a:pt x="139" y="1"/>
                  </a:moveTo>
                  <a:cubicBezTo>
                    <a:pt x="80" y="21"/>
                    <a:pt x="60" y="60"/>
                    <a:pt x="0" y="80"/>
                  </a:cubicBezTo>
                  <a:cubicBezTo>
                    <a:pt x="20" y="140"/>
                    <a:pt x="80" y="220"/>
                    <a:pt x="199" y="220"/>
                  </a:cubicBezTo>
                  <a:lnTo>
                    <a:pt x="1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2765875" y="1105425"/>
              <a:ext cx="4500" cy="3200"/>
            </a:xfrm>
            <a:custGeom>
              <a:avLst/>
              <a:gdLst/>
              <a:ahLst/>
              <a:cxnLst/>
              <a:rect l="l" t="t" r="r" b="b"/>
              <a:pathLst>
                <a:path w="180" h="128" extrusionOk="0">
                  <a:moveTo>
                    <a:pt x="140" y="1"/>
                  </a:moveTo>
                  <a:cubicBezTo>
                    <a:pt x="80" y="21"/>
                    <a:pt x="60" y="41"/>
                    <a:pt x="0" y="80"/>
                  </a:cubicBezTo>
                  <a:lnTo>
                    <a:pt x="60" y="120"/>
                  </a:lnTo>
                  <a:cubicBezTo>
                    <a:pt x="79" y="125"/>
                    <a:pt x="94" y="127"/>
                    <a:pt x="107" y="127"/>
                  </a:cubicBezTo>
                  <a:cubicBezTo>
                    <a:pt x="149" y="127"/>
                    <a:pt x="164" y="101"/>
                    <a:pt x="179" y="41"/>
                  </a:cubicBezTo>
                  <a:cubicBezTo>
                    <a:pt x="159" y="41"/>
                    <a:pt x="140"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2579875" y="1167600"/>
              <a:ext cx="4000" cy="2450"/>
            </a:xfrm>
            <a:custGeom>
              <a:avLst/>
              <a:gdLst/>
              <a:ahLst/>
              <a:cxnLst/>
              <a:rect l="l" t="t" r="r" b="b"/>
              <a:pathLst>
                <a:path w="160" h="98" extrusionOk="0">
                  <a:moveTo>
                    <a:pt x="0" y="1"/>
                  </a:moveTo>
                  <a:cubicBezTo>
                    <a:pt x="20" y="67"/>
                    <a:pt x="48" y="98"/>
                    <a:pt x="77" y="98"/>
                  </a:cubicBezTo>
                  <a:cubicBezTo>
                    <a:pt x="108" y="98"/>
                    <a:pt x="139" y="62"/>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2744975" y="1105000"/>
              <a:ext cx="4500" cy="2950"/>
            </a:xfrm>
            <a:custGeom>
              <a:avLst/>
              <a:gdLst/>
              <a:ahLst/>
              <a:cxnLst/>
              <a:rect l="l" t="t" r="r" b="b"/>
              <a:pathLst>
                <a:path w="180" h="118" extrusionOk="0">
                  <a:moveTo>
                    <a:pt x="73" y="1"/>
                  </a:moveTo>
                  <a:cubicBezTo>
                    <a:pt x="36" y="1"/>
                    <a:pt x="12" y="50"/>
                    <a:pt x="1" y="117"/>
                  </a:cubicBezTo>
                  <a:cubicBezTo>
                    <a:pt x="60" y="117"/>
                    <a:pt x="100" y="117"/>
                    <a:pt x="180" y="97"/>
                  </a:cubicBezTo>
                  <a:cubicBezTo>
                    <a:pt x="137" y="29"/>
                    <a:pt x="101" y="1"/>
                    <a:pt x="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2662925" y="988575"/>
              <a:ext cx="52250" cy="19025"/>
            </a:xfrm>
            <a:custGeom>
              <a:avLst/>
              <a:gdLst/>
              <a:ahLst/>
              <a:cxnLst/>
              <a:rect l="l" t="t" r="r" b="b"/>
              <a:pathLst>
                <a:path w="2090" h="761" extrusionOk="0">
                  <a:moveTo>
                    <a:pt x="597" y="0"/>
                  </a:moveTo>
                  <a:cubicBezTo>
                    <a:pt x="557" y="0"/>
                    <a:pt x="518" y="0"/>
                    <a:pt x="478" y="40"/>
                  </a:cubicBezTo>
                  <a:cubicBezTo>
                    <a:pt x="0" y="179"/>
                    <a:pt x="359" y="478"/>
                    <a:pt x="359" y="696"/>
                  </a:cubicBezTo>
                  <a:cubicBezTo>
                    <a:pt x="464" y="745"/>
                    <a:pt x="570" y="761"/>
                    <a:pt x="677" y="761"/>
                  </a:cubicBezTo>
                  <a:cubicBezTo>
                    <a:pt x="832" y="761"/>
                    <a:pt x="990" y="728"/>
                    <a:pt x="1154" y="716"/>
                  </a:cubicBezTo>
                  <a:cubicBezTo>
                    <a:pt x="1294" y="577"/>
                    <a:pt x="1492" y="597"/>
                    <a:pt x="1691" y="577"/>
                  </a:cubicBezTo>
                  <a:cubicBezTo>
                    <a:pt x="1791" y="438"/>
                    <a:pt x="1910" y="418"/>
                    <a:pt x="2049" y="378"/>
                  </a:cubicBezTo>
                  <a:cubicBezTo>
                    <a:pt x="2089" y="179"/>
                    <a:pt x="1970" y="139"/>
                    <a:pt x="1811" y="119"/>
                  </a:cubicBezTo>
                  <a:cubicBezTo>
                    <a:pt x="1756" y="114"/>
                    <a:pt x="1701" y="112"/>
                    <a:pt x="1647" y="112"/>
                  </a:cubicBezTo>
                  <a:cubicBezTo>
                    <a:pt x="1470" y="112"/>
                    <a:pt x="1294" y="134"/>
                    <a:pt x="1123" y="134"/>
                  </a:cubicBezTo>
                  <a:cubicBezTo>
                    <a:pt x="963" y="134"/>
                    <a:pt x="806" y="115"/>
                    <a:pt x="657" y="40"/>
                  </a:cubicBezTo>
                  <a:lnTo>
                    <a:pt x="59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2674850" y="985575"/>
              <a:ext cx="5000" cy="5200"/>
            </a:xfrm>
            <a:custGeom>
              <a:avLst/>
              <a:gdLst/>
              <a:ahLst/>
              <a:cxnLst/>
              <a:rect l="l" t="t" r="r" b="b"/>
              <a:pathLst>
                <a:path w="200" h="208" extrusionOk="0">
                  <a:moveTo>
                    <a:pt x="160" y="1"/>
                  </a:moveTo>
                  <a:cubicBezTo>
                    <a:pt x="120" y="21"/>
                    <a:pt x="41" y="21"/>
                    <a:pt x="1" y="21"/>
                  </a:cubicBezTo>
                  <a:lnTo>
                    <a:pt x="1" y="100"/>
                  </a:lnTo>
                  <a:lnTo>
                    <a:pt x="1" y="160"/>
                  </a:lnTo>
                  <a:cubicBezTo>
                    <a:pt x="30" y="189"/>
                    <a:pt x="80" y="208"/>
                    <a:pt x="121" y="208"/>
                  </a:cubicBezTo>
                  <a:cubicBezTo>
                    <a:pt x="136" y="208"/>
                    <a:pt x="149" y="205"/>
                    <a:pt x="160" y="200"/>
                  </a:cubicBezTo>
                  <a:cubicBezTo>
                    <a:pt x="160" y="120"/>
                    <a:pt x="200" y="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2707675" y="989075"/>
              <a:ext cx="31850" cy="9975"/>
            </a:xfrm>
            <a:custGeom>
              <a:avLst/>
              <a:gdLst/>
              <a:ahLst/>
              <a:cxnLst/>
              <a:rect l="l" t="t" r="r" b="b"/>
              <a:pathLst>
                <a:path w="1274" h="399" extrusionOk="0">
                  <a:moveTo>
                    <a:pt x="916" y="0"/>
                  </a:moveTo>
                  <a:lnTo>
                    <a:pt x="100" y="80"/>
                  </a:lnTo>
                  <a:cubicBezTo>
                    <a:pt x="21" y="80"/>
                    <a:pt x="1" y="119"/>
                    <a:pt x="61" y="199"/>
                  </a:cubicBezTo>
                  <a:cubicBezTo>
                    <a:pt x="120" y="259"/>
                    <a:pt x="180" y="318"/>
                    <a:pt x="259" y="378"/>
                  </a:cubicBezTo>
                  <a:cubicBezTo>
                    <a:pt x="311" y="392"/>
                    <a:pt x="362" y="398"/>
                    <a:pt x="413" y="398"/>
                  </a:cubicBezTo>
                  <a:cubicBezTo>
                    <a:pt x="692" y="398"/>
                    <a:pt x="959" y="215"/>
                    <a:pt x="1213" y="215"/>
                  </a:cubicBezTo>
                  <a:cubicBezTo>
                    <a:pt x="1234" y="215"/>
                    <a:pt x="1254" y="216"/>
                    <a:pt x="1274" y="219"/>
                  </a:cubicBezTo>
                  <a:cubicBezTo>
                    <a:pt x="1254" y="20"/>
                    <a:pt x="1055" y="60"/>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2679825" y="989550"/>
              <a:ext cx="30875" cy="4675"/>
            </a:xfrm>
            <a:custGeom>
              <a:avLst/>
              <a:gdLst/>
              <a:ahLst/>
              <a:cxnLst/>
              <a:rect l="l" t="t" r="r" b="b"/>
              <a:pathLst>
                <a:path w="1235" h="187" extrusionOk="0">
                  <a:moveTo>
                    <a:pt x="1" y="1"/>
                  </a:moveTo>
                  <a:lnTo>
                    <a:pt x="1" y="1"/>
                  </a:lnTo>
                  <a:cubicBezTo>
                    <a:pt x="150" y="150"/>
                    <a:pt x="321" y="187"/>
                    <a:pt x="501" y="187"/>
                  </a:cubicBezTo>
                  <a:cubicBezTo>
                    <a:pt x="680" y="187"/>
                    <a:pt x="867" y="150"/>
                    <a:pt x="1047" y="150"/>
                  </a:cubicBezTo>
                  <a:cubicBezTo>
                    <a:pt x="1097" y="150"/>
                    <a:pt x="1146" y="153"/>
                    <a:pt x="1194" y="160"/>
                  </a:cubicBezTo>
                  <a:cubicBezTo>
                    <a:pt x="1194" y="140"/>
                    <a:pt x="1214" y="80"/>
                    <a:pt x="1234" y="41"/>
                  </a:cubicBezTo>
                  <a:cubicBezTo>
                    <a:pt x="816" y="41"/>
                    <a:pt x="399"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2679825" y="976600"/>
              <a:ext cx="17450" cy="8775"/>
            </a:xfrm>
            <a:custGeom>
              <a:avLst/>
              <a:gdLst/>
              <a:ahLst/>
              <a:cxnLst/>
              <a:rect l="l" t="t" r="r" b="b"/>
              <a:pathLst>
                <a:path w="698" h="351" extrusionOk="0">
                  <a:moveTo>
                    <a:pt x="252" y="1"/>
                  </a:moveTo>
                  <a:cubicBezTo>
                    <a:pt x="139" y="1"/>
                    <a:pt x="48" y="86"/>
                    <a:pt x="1" y="340"/>
                  </a:cubicBezTo>
                  <a:cubicBezTo>
                    <a:pt x="62" y="296"/>
                    <a:pt x="125" y="281"/>
                    <a:pt x="190" y="281"/>
                  </a:cubicBezTo>
                  <a:cubicBezTo>
                    <a:pt x="331" y="281"/>
                    <a:pt x="477" y="350"/>
                    <a:pt x="613" y="350"/>
                  </a:cubicBezTo>
                  <a:cubicBezTo>
                    <a:pt x="641" y="350"/>
                    <a:pt x="670" y="347"/>
                    <a:pt x="697" y="340"/>
                  </a:cubicBezTo>
                  <a:cubicBezTo>
                    <a:pt x="697" y="300"/>
                    <a:pt x="677" y="260"/>
                    <a:pt x="677" y="201"/>
                  </a:cubicBezTo>
                  <a:cubicBezTo>
                    <a:pt x="530" y="106"/>
                    <a:pt x="378"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2309325" y="1424150"/>
              <a:ext cx="35850" cy="17375"/>
            </a:xfrm>
            <a:custGeom>
              <a:avLst/>
              <a:gdLst/>
              <a:ahLst/>
              <a:cxnLst/>
              <a:rect l="l" t="t" r="r" b="b"/>
              <a:pathLst>
                <a:path w="1434" h="695" extrusionOk="0">
                  <a:moveTo>
                    <a:pt x="655" y="1"/>
                  </a:moveTo>
                  <a:cubicBezTo>
                    <a:pt x="437" y="1"/>
                    <a:pt x="221" y="93"/>
                    <a:pt x="21" y="202"/>
                  </a:cubicBezTo>
                  <a:cubicBezTo>
                    <a:pt x="21" y="222"/>
                    <a:pt x="1" y="282"/>
                    <a:pt x="1" y="302"/>
                  </a:cubicBezTo>
                  <a:lnTo>
                    <a:pt x="80" y="381"/>
                  </a:lnTo>
                  <a:lnTo>
                    <a:pt x="200" y="381"/>
                  </a:lnTo>
                  <a:cubicBezTo>
                    <a:pt x="279" y="401"/>
                    <a:pt x="319" y="461"/>
                    <a:pt x="399" y="500"/>
                  </a:cubicBezTo>
                  <a:cubicBezTo>
                    <a:pt x="548" y="660"/>
                    <a:pt x="722" y="694"/>
                    <a:pt x="901" y="694"/>
                  </a:cubicBezTo>
                  <a:cubicBezTo>
                    <a:pt x="1040" y="694"/>
                    <a:pt x="1182" y="673"/>
                    <a:pt x="1318" y="673"/>
                  </a:cubicBezTo>
                  <a:cubicBezTo>
                    <a:pt x="1357" y="673"/>
                    <a:pt x="1395" y="675"/>
                    <a:pt x="1433" y="680"/>
                  </a:cubicBezTo>
                  <a:cubicBezTo>
                    <a:pt x="1325" y="602"/>
                    <a:pt x="1361" y="320"/>
                    <a:pt x="1186" y="320"/>
                  </a:cubicBezTo>
                  <a:cubicBezTo>
                    <a:pt x="1136" y="320"/>
                    <a:pt x="1068" y="343"/>
                    <a:pt x="976" y="401"/>
                  </a:cubicBezTo>
                  <a:cubicBezTo>
                    <a:pt x="947" y="419"/>
                    <a:pt x="917" y="427"/>
                    <a:pt x="886" y="427"/>
                  </a:cubicBezTo>
                  <a:cubicBezTo>
                    <a:pt x="744" y="427"/>
                    <a:pt x="602" y="249"/>
                    <a:pt x="717" y="3"/>
                  </a:cubicBezTo>
                  <a:cubicBezTo>
                    <a:pt x="696" y="1"/>
                    <a:pt x="676" y="1"/>
                    <a:pt x="6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2409800" y="1437600"/>
              <a:ext cx="10450" cy="38850"/>
            </a:xfrm>
            <a:custGeom>
              <a:avLst/>
              <a:gdLst/>
              <a:ahLst/>
              <a:cxnLst/>
              <a:rect l="l" t="t" r="r" b="b"/>
              <a:pathLst>
                <a:path w="418" h="1554" extrusionOk="0">
                  <a:moveTo>
                    <a:pt x="232" y="1"/>
                  </a:moveTo>
                  <a:cubicBezTo>
                    <a:pt x="141" y="1"/>
                    <a:pt x="70" y="71"/>
                    <a:pt x="0" y="142"/>
                  </a:cubicBezTo>
                  <a:cubicBezTo>
                    <a:pt x="0" y="321"/>
                    <a:pt x="40" y="519"/>
                    <a:pt x="40" y="679"/>
                  </a:cubicBezTo>
                  <a:cubicBezTo>
                    <a:pt x="259" y="917"/>
                    <a:pt x="239" y="1156"/>
                    <a:pt x="60" y="1415"/>
                  </a:cubicBezTo>
                  <a:lnTo>
                    <a:pt x="60" y="1474"/>
                  </a:lnTo>
                  <a:lnTo>
                    <a:pt x="60" y="1534"/>
                  </a:lnTo>
                  <a:cubicBezTo>
                    <a:pt x="159" y="1554"/>
                    <a:pt x="259" y="1554"/>
                    <a:pt x="358" y="1554"/>
                  </a:cubicBezTo>
                  <a:cubicBezTo>
                    <a:pt x="418" y="1057"/>
                    <a:pt x="398" y="539"/>
                    <a:pt x="358" y="42"/>
                  </a:cubicBezTo>
                  <a:cubicBezTo>
                    <a:pt x="312" y="13"/>
                    <a:pt x="270" y="1"/>
                    <a:pt x="2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2445600" y="1389475"/>
              <a:ext cx="33425" cy="13175"/>
            </a:xfrm>
            <a:custGeom>
              <a:avLst/>
              <a:gdLst/>
              <a:ahLst/>
              <a:cxnLst/>
              <a:rect l="l" t="t" r="r" b="b"/>
              <a:pathLst>
                <a:path w="1337" h="527" extrusionOk="0">
                  <a:moveTo>
                    <a:pt x="1147" y="1"/>
                  </a:moveTo>
                  <a:cubicBezTo>
                    <a:pt x="1115" y="1"/>
                    <a:pt x="1078" y="6"/>
                    <a:pt x="1035" y="18"/>
                  </a:cubicBezTo>
                  <a:cubicBezTo>
                    <a:pt x="657" y="97"/>
                    <a:pt x="339" y="256"/>
                    <a:pt x="0" y="376"/>
                  </a:cubicBezTo>
                  <a:lnTo>
                    <a:pt x="0" y="455"/>
                  </a:lnTo>
                  <a:lnTo>
                    <a:pt x="0" y="515"/>
                  </a:lnTo>
                  <a:cubicBezTo>
                    <a:pt x="60" y="523"/>
                    <a:pt x="118" y="527"/>
                    <a:pt x="177" y="527"/>
                  </a:cubicBezTo>
                  <a:cubicBezTo>
                    <a:pt x="531" y="527"/>
                    <a:pt x="875" y="393"/>
                    <a:pt x="1234" y="376"/>
                  </a:cubicBezTo>
                  <a:cubicBezTo>
                    <a:pt x="1336" y="188"/>
                    <a:pt x="1336" y="1"/>
                    <a:pt x="1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2388400" y="1411175"/>
              <a:ext cx="17925" cy="4300"/>
            </a:xfrm>
            <a:custGeom>
              <a:avLst/>
              <a:gdLst/>
              <a:ahLst/>
              <a:cxnLst/>
              <a:rect l="l" t="t" r="r" b="b"/>
              <a:pathLst>
                <a:path w="717" h="172" extrusionOk="0">
                  <a:moveTo>
                    <a:pt x="393" y="1"/>
                  </a:moveTo>
                  <a:cubicBezTo>
                    <a:pt x="250" y="1"/>
                    <a:pt x="115" y="30"/>
                    <a:pt x="1" y="144"/>
                  </a:cubicBezTo>
                  <a:cubicBezTo>
                    <a:pt x="97" y="159"/>
                    <a:pt x="194" y="171"/>
                    <a:pt x="287" y="171"/>
                  </a:cubicBezTo>
                  <a:cubicBezTo>
                    <a:pt x="444" y="171"/>
                    <a:pt x="592" y="137"/>
                    <a:pt x="717" y="25"/>
                  </a:cubicBezTo>
                  <a:cubicBezTo>
                    <a:pt x="607" y="16"/>
                    <a:pt x="498" y="1"/>
                    <a:pt x="39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2346125" y="1411900"/>
              <a:ext cx="7500" cy="7250"/>
            </a:xfrm>
            <a:custGeom>
              <a:avLst/>
              <a:gdLst/>
              <a:ahLst/>
              <a:cxnLst/>
              <a:rect l="l" t="t" r="r" b="b"/>
              <a:pathLst>
                <a:path w="300" h="290" extrusionOk="0">
                  <a:moveTo>
                    <a:pt x="103" y="0"/>
                  </a:moveTo>
                  <a:cubicBezTo>
                    <a:pt x="73" y="0"/>
                    <a:pt x="39" y="5"/>
                    <a:pt x="1" y="16"/>
                  </a:cubicBezTo>
                  <a:cubicBezTo>
                    <a:pt x="41" y="115"/>
                    <a:pt x="100" y="195"/>
                    <a:pt x="140" y="274"/>
                  </a:cubicBezTo>
                  <a:cubicBezTo>
                    <a:pt x="170" y="284"/>
                    <a:pt x="195" y="289"/>
                    <a:pt x="220" y="289"/>
                  </a:cubicBezTo>
                  <a:cubicBezTo>
                    <a:pt x="245" y="289"/>
                    <a:pt x="269" y="284"/>
                    <a:pt x="299" y="274"/>
                  </a:cubicBezTo>
                  <a:cubicBezTo>
                    <a:pt x="299" y="110"/>
                    <a:pt x="245" y="0"/>
                    <a:pt x="10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2565450" y="1376475"/>
              <a:ext cx="9975" cy="4500"/>
            </a:xfrm>
            <a:custGeom>
              <a:avLst/>
              <a:gdLst/>
              <a:ahLst/>
              <a:cxnLst/>
              <a:rect l="l" t="t" r="r" b="b"/>
              <a:pathLst>
                <a:path w="399" h="180" extrusionOk="0">
                  <a:moveTo>
                    <a:pt x="40" y="0"/>
                  </a:moveTo>
                  <a:cubicBezTo>
                    <a:pt x="1" y="80"/>
                    <a:pt x="1" y="120"/>
                    <a:pt x="40" y="179"/>
                  </a:cubicBezTo>
                  <a:cubicBezTo>
                    <a:pt x="180" y="179"/>
                    <a:pt x="279" y="140"/>
                    <a:pt x="398" y="140"/>
                  </a:cubicBezTo>
                  <a:cubicBezTo>
                    <a:pt x="319" y="20"/>
                    <a:pt x="199" y="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2535125" y="1381450"/>
              <a:ext cx="4975" cy="3500"/>
            </a:xfrm>
            <a:custGeom>
              <a:avLst/>
              <a:gdLst/>
              <a:ahLst/>
              <a:cxnLst/>
              <a:rect l="l" t="t" r="r" b="b"/>
              <a:pathLst>
                <a:path w="199" h="140" extrusionOk="0">
                  <a:moveTo>
                    <a:pt x="199" y="0"/>
                  </a:moveTo>
                  <a:cubicBezTo>
                    <a:pt x="139" y="20"/>
                    <a:pt x="60" y="40"/>
                    <a:pt x="0" y="80"/>
                  </a:cubicBezTo>
                  <a:cubicBezTo>
                    <a:pt x="60" y="100"/>
                    <a:pt x="119" y="120"/>
                    <a:pt x="199" y="140"/>
                  </a:cubicBezTo>
                  <a:lnTo>
                    <a:pt x="1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2562475" y="1376475"/>
              <a:ext cx="4000" cy="4875"/>
            </a:xfrm>
            <a:custGeom>
              <a:avLst/>
              <a:gdLst/>
              <a:ahLst/>
              <a:cxnLst/>
              <a:rect l="l" t="t" r="r" b="b"/>
              <a:pathLst>
                <a:path w="160" h="195" extrusionOk="0">
                  <a:moveTo>
                    <a:pt x="159" y="0"/>
                  </a:moveTo>
                  <a:cubicBezTo>
                    <a:pt x="120" y="80"/>
                    <a:pt x="60" y="120"/>
                    <a:pt x="0" y="179"/>
                  </a:cubicBezTo>
                  <a:cubicBezTo>
                    <a:pt x="30" y="189"/>
                    <a:pt x="60" y="194"/>
                    <a:pt x="87" y="194"/>
                  </a:cubicBezTo>
                  <a:cubicBezTo>
                    <a:pt x="115" y="194"/>
                    <a:pt x="139" y="189"/>
                    <a:pt x="159" y="17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2631600" y="1380950"/>
              <a:ext cx="4500" cy="3500"/>
            </a:xfrm>
            <a:custGeom>
              <a:avLst/>
              <a:gdLst/>
              <a:ahLst/>
              <a:cxnLst/>
              <a:rect l="l" t="t" r="r" b="b"/>
              <a:pathLst>
                <a:path w="180" h="140" extrusionOk="0">
                  <a:moveTo>
                    <a:pt x="179" y="0"/>
                  </a:moveTo>
                  <a:lnTo>
                    <a:pt x="179" y="0"/>
                  </a:lnTo>
                  <a:cubicBezTo>
                    <a:pt x="140" y="40"/>
                    <a:pt x="60" y="100"/>
                    <a:pt x="0" y="140"/>
                  </a:cubicBezTo>
                  <a:lnTo>
                    <a:pt x="159" y="140"/>
                  </a:lnTo>
                  <a:cubicBezTo>
                    <a:pt x="159" y="10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2514225" y="1184325"/>
              <a:ext cx="31350" cy="5600"/>
            </a:xfrm>
            <a:custGeom>
              <a:avLst/>
              <a:gdLst/>
              <a:ahLst/>
              <a:cxnLst/>
              <a:rect l="l" t="t" r="r" b="b"/>
              <a:pathLst>
                <a:path w="1254" h="224" extrusionOk="0">
                  <a:moveTo>
                    <a:pt x="602" y="0"/>
                  </a:moveTo>
                  <a:cubicBezTo>
                    <a:pt x="396" y="0"/>
                    <a:pt x="194" y="43"/>
                    <a:pt x="1" y="207"/>
                  </a:cubicBezTo>
                  <a:cubicBezTo>
                    <a:pt x="153" y="214"/>
                    <a:pt x="305" y="223"/>
                    <a:pt x="455" y="223"/>
                  </a:cubicBezTo>
                  <a:cubicBezTo>
                    <a:pt x="736" y="223"/>
                    <a:pt x="1007" y="190"/>
                    <a:pt x="1254" y="48"/>
                  </a:cubicBezTo>
                  <a:cubicBezTo>
                    <a:pt x="1039" y="48"/>
                    <a:pt x="819" y="0"/>
                    <a:pt x="6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2458025" y="1197925"/>
              <a:ext cx="22400" cy="5075"/>
            </a:xfrm>
            <a:custGeom>
              <a:avLst/>
              <a:gdLst/>
              <a:ahLst/>
              <a:cxnLst/>
              <a:rect l="l" t="t" r="r" b="b"/>
              <a:pathLst>
                <a:path w="896" h="203" extrusionOk="0">
                  <a:moveTo>
                    <a:pt x="896" y="1"/>
                  </a:moveTo>
                  <a:cubicBezTo>
                    <a:pt x="558" y="1"/>
                    <a:pt x="259" y="21"/>
                    <a:pt x="1" y="180"/>
                  </a:cubicBezTo>
                  <a:cubicBezTo>
                    <a:pt x="19" y="179"/>
                    <a:pt x="38" y="178"/>
                    <a:pt x="57" y="178"/>
                  </a:cubicBezTo>
                  <a:cubicBezTo>
                    <a:pt x="183" y="178"/>
                    <a:pt x="312" y="203"/>
                    <a:pt x="440" y="203"/>
                  </a:cubicBezTo>
                  <a:cubicBezTo>
                    <a:pt x="597" y="203"/>
                    <a:pt x="752" y="166"/>
                    <a:pt x="8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2558500" y="1174100"/>
              <a:ext cx="7975" cy="7600"/>
            </a:xfrm>
            <a:custGeom>
              <a:avLst/>
              <a:gdLst/>
              <a:ahLst/>
              <a:cxnLst/>
              <a:rect l="l" t="t" r="r" b="b"/>
              <a:pathLst>
                <a:path w="319" h="304" extrusionOk="0">
                  <a:moveTo>
                    <a:pt x="199" y="1"/>
                  </a:moveTo>
                  <a:cubicBezTo>
                    <a:pt x="177" y="1"/>
                    <a:pt x="151" y="6"/>
                    <a:pt x="119" y="19"/>
                  </a:cubicBezTo>
                  <a:cubicBezTo>
                    <a:pt x="0" y="59"/>
                    <a:pt x="159" y="178"/>
                    <a:pt x="159" y="278"/>
                  </a:cubicBezTo>
                  <a:cubicBezTo>
                    <a:pt x="175" y="278"/>
                    <a:pt x="191" y="303"/>
                    <a:pt x="207" y="303"/>
                  </a:cubicBezTo>
                  <a:cubicBezTo>
                    <a:pt x="211" y="303"/>
                    <a:pt x="215" y="301"/>
                    <a:pt x="219" y="298"/>
                  </a:cubicBezTo>
                  <a:cubicBezTo>
                    <a:pt x="259" y="278"/>
                    <a:pt x="298" y="278"/>
                    <a:pt x="318" y="258"/>
                  </a:cubicBezTo>
                  <a:cubicBezTo>
                    <a:pt x="302" y="157"/>
                    <a:pt x="313" y="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2475425" y="1207875"/>
              <a:ext cx="8500" cy="3025"/>
            </a:xfrm>
            <a:custGeom>
              <a:avLst/>
              <a:gdLst/>
              <a:ahLst/>
              <a:cxnLst/>
              <a:rect l="l" t="t" r="r" b="b"/>
              <a:pathLst>
                <a:path w="340" h="121" extrusionOk="0">
                  <a:moveTo>
                    <a:pt x="177" y="1"/>
                  </a:moveTo>
                  <a:cubicBezTo>
                    <a:pt x="120" y="1"/>
                    <a:pt x="61" y="41"/>
                    <a:pt x="1" y="120"/>
                  </a:cubicBezTo>
                  <a:lnTo>
                    <a:pt x="339" y="120"/>
                  </a:lnTo>
                  <a:cubicBezTo>
                    <a:pt x="289" y="41"/>
                    <a:pt x="235" y="1"/>
                    <a:pt x="1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2466475" y="1209550"/>
              <a:ext cx="4500" cy="2100"/>
            </a:xfrm>
            <a:custGeom>
              <a:avLst/>
              <a:gdLst/>
              <a:ahLst/>
              <a:cxnLst/>
              <a:rect l="l" t="t" r="r" b="b"/>
              <a:pathLst>
                <a:path w="180" h="84" extrusionOk="0">
                  <a:moveTo>
                    <a:pt x="145" y="0"/>
                  </a:moveTo>
                  <a:cubicBezTo>
                    <a:pt x="138" y="0"/>
                    <a:pt x="130" y="4"/>
                    <a:pt x="120" y="13"/>
                  </a:cubicBezTo>
                  <a:cubicBezTo>
                    <a:pt x="80" y="13"/>
                    <a:pt x="41" y="33"/>
                    <a:pt x="1" y="53"/>
                  </a:cubicBezTo>
                  <a:cubicBezTo>
                    <a:pt x="21" y="73"/>
                    <a:pt x="51" y="83"/>
                    <a:pt x="83" y="83"/>
                  </a:cubicBezTo>
                  <a:cubicBezTo>
                    <a:pt x="115" y="83"/>
                    <a:pt x="150" y="73"/>
                    <a:pt x="180" y="53"/>
                  </a:cubicBezTo>
                  <a:cubicBezTo>
                    <a:pt x="180" y="38"/>
                    <a:pt x="168"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2666400" y="1354600"/>
              <a:ext cx="23400" cy="8975"/>
            </a:xfrm>
            <a:custGeom>
              <a:avLst/>
              <a:gdLst/>
              <a:ahLst/>
              <a:cxnLst/>
              <a:rect l="l" t="t" r="r" b="b"/>
              <a:pathLst>
                <a:path w="936" h="359" extrusionOk="0">
                  <a:moveTo>
                    <a:pt x="359" y="0"/>
                  </a:moveTo>
                  <a:cubicBezTo>
                    <a:pt x="299" y="60"/>
                    <a:pt x="239" y="100"/>
                    <a:pt x="180" y="179"/>
                  </a:cubicBezTo>
                  <a:lnTo>
                    <a:pt x="1" y="358"/>
                  </a:lnTo>
                  <a:cubicBezTo>
                    <a:pt x="90" y="342"/>
                    <a:pt x="180" y="339"/>
                    <a:pt x="271" y="339"/>
                  </a:cubicBezTo>
                  <a:cubicBezTo>
                    <a:pt x="314" y="339"/>
                    <a:pt x="357" y="339"/>
                    <a:pt x="399" y="339"/>
                  </a:cubicBezTo>
                  <a:cubicBezTo>
                    <a:pt x="588" y="339"/>
                    <a:pt x="772" y="328"/>
                    <a:pt x="936" y="199"/>
                  </a:cubicBezTo>
                  <a:lnTo>
                    <a:pt x="856" y="179"/>
                  </a:lnTo>
                  <a:cubicBezTo>
                    <a:pt x="777" y="100"/>
                    <a:pt x="637" y="100"/>
                    <a:pt x="558" y="20"/>
                  </a:cubicBezTo>
                  <a:cubicBezTo>
                    <a:pt x="478" y="0"/>
                    <a:pt x="438"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2679825" y="1355075"/>
              <a:ext cx="7500" cy="4025"/>
            </a:xfrm>
            <a:custGeom>
              <a:avLst/>
              <a:gdLst/>
              <a:ahLst/>
              <a:cxnLst/>
              <a:rect l="l" t="t" r="r" b="b"/>
              <a:pathLst>
                <a:path w="300" h="161" extrusionOk="0">
                  <a:moveTo>
                    <a:pt x="69" y="0"/>
                  </a:moveTo>
                  <a:cubicBezTo>
                    <a:pt x="46" y="0"/>
                    <a:pt x="23" y="1"/>
                    <a:pt x="1" y="1"/>
                  </a:cubicBezTo>
                  <a:cubicBezTo>
                    <a:pt x="41" y="140"/>
                    <a:pt x="180" y="160"/>
                    <a:pt x="299" y="160"/>
                  </a:cubicBezTo>
                  <a:cubicBezTo>
                    <a:pt x="283" y="14"/>
                    <a:pt x="173" y="0"/>
                    <a:pt x="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973150" y="1058700"/>
              <a:ext cx="185525" cy="47750"/>
            </a:xfrm>
            <a:custGeom>
              <a:avLst/>
              <a:gdLst/>
              <a:ahLst/>
              <a:cxnLst/>
              <a:rect l="l" t="t" r="r" b="b"/>
              <a:pathLst>
                <a:path w="7421" h="1910" extrusionOk="0">
                  <a:moveTo>
                    <a:pt x="458" y="0"/>
                  </a:moveTo>
                  <a:cubicBezTo>
                    <a:pt x="20" y="438"/>
                    <a:pt x="0" y="975"/>
                    <a:pt x="60" y="1532"/>
                  </a:cubicBezTo>
                  <a:cubicBezTo>
                    <a:pt x="100" y="1691"/>
                    <a:pt x="140" y="1810"/>
                    <a:pt x="299" y="1910"/>
                  </a:cubicBezTo>
                  <a:cubicBezTo>
                    <a:pt x="518" y="1651"/>
                    <a:pt x="418" y="1313"/>
                    <a:pt x="438" y="1015"/>
                  </a:cubicBezTo>
                  <a:cubicBezTo>
                    <a:pt x="498" y="338"/>
                    <a:pt x="597" y="259"/>
                    <a:pt x="1313" y="179"/>
                  </a:cubicBezTo>
                  <a:cubicBezTo>
                    <a:pt x="1539" y="391"/>
                    <a:pt x="1791" y="418"/>
                    <a:pt x="2051" y="418"/>
                  </a:cubicBezTo>
                  <a:cubicBezTo>
                    <a:pt x="2138" y="418"/>
                    <a:pt x="2226" y="415"/>
                    <a:pt x="2315" y="415"/>
                  </a:cubicBezTo>
                  <a:cubicBezTo>
                    <a:pt x="2359" y="415"/>
                    <a:pt x="2403" y="416"/>
                    <a:pt x="2447" y="418"/>
                  </a:cubicBezTo>
                  <a:lnTo>
                    <a:pt x="4814" y="418"/>
                  </a:lnTo>
                  <a:cubicBezTo>
                    <a:pt x="4837" y="415"/>
                    <a:pt x="4860" y="414"/>
                    <a:pt x="4882" y="414"/>
                  </a:cubicBezTo>
                  <a:cubicBezTo>
                    <a:pt x="5238" y="414"/>
                    <a:pt x="5447" y="708"/>
                    <a:pt x="5710" y="895"/>
                  </a:cubicBezTo>
                  <a:lnTo>
                    <a:pt x="5869" y="895"/>
                  </a:lnTo>
                  <a:cubicBezTo>
                    <a:pt x="5928" y="219"/>
                    <a:pt x="5928" y="219"/>
                    <a:pt x="6505" y="199"/>
                  </a:cubicBezTo>
                  <a:lnTo>
                    <a:pt x="7261" y="199"/>
                  </a:lnTo>
                  <a:lnTo>
                    <a:pt x="7420" y="20"/>
                  </a:lnTo>
                  <a:cubicBezTo>
                    <a:pt x="5113" y="20"/>
                    <a:pt x="2805" y="20"/>
                    <a:pt x="4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1963700" y="1059175"/>
              <a:ext cx="21900" cy="53325"/>
            </a:xfrm>
            <a:custGeom>
              <a:avLst/>
              <a:gdLst/>
              <a:ahLst/>
              <a:cxnLst/>
              <a:rect l="l" t="t" r="r" b="b"/>
              <a:pathLst>
                <a:path w="876" h="2133" extrusionOk="0">
                  <a:moveTo>
                    <a:pt x="299" y="1"/>
                  </a:moveTo>
                  <a:lnTo>
                    <a:pt x="299" y="1"/>
                  </a:lnTo>
                  <a:cubicBezTo>
                    <a:pt x="398" y="160"/>
                    <a:pt x="418" y="299"/>
                    <a:pt x="319" y="478"/>
                  </a:cubicBezTo>
                  <a:cubicBezTo>
                    <a:pt x="120" y="797"/>
                    <a:pt x="80" y="1175"/>
                    <a:pt x="0" y="1553"/>
                  </a:cubicBezTo>
                  <a:cubicBezTo>
                    <a:pt x="40" y="1612"/>
                    <a:pt x="40" y="1692"/>
                    <a:pt x="0" y="1751"/>
                  </a:cubicBezTo>
                  <a:lnTo>
                    <a:pt x="0" y="1811"/>
                  </a:lnTo>
                  <a:lnTo>
                    <a:pt x="0" y="1891"/>
                  </a:lnTo>
                  <a:cubicBezTo>
                    <a:pt x="181" y="2065"/>
                    <a:pt x="301" y="2132"/>
                    <a:pt x="384" y="2132"/>
                  </a:cubicBezTo>
                  <a:cubicBezTo>
                    <a:pt x="576" y="2132"/>
                    <a:pt x="568" y="1775"/>
                    <a:pt x="637" y="1553"/>
                  </a:cubicBezTo>
                  <a:cubicBezTo>
                    <a:pt x="677" y="1015"/>
                    <a:pt x="617" y="498"/>
                    <a:pt x="876" y="1"/>
                  </a:cubicBezTo>
                  <a:lnTo>
                    <a:pt x="876" y="1"/>
                  </a:lnTo>
                  <a:cubicBezTo>
                    <a:pt x="776" y="11"/>
                    <a:pt x="682" y="16"/>
                    <a:pt x="587" y="16"/>
                  </a:cubicBezTo>
                  <a:cubicBezTo>
                    <a:pt x="493" y="16"/>
                    <a:pt x="398" y="11"/>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1939325" y="1050925"/>
              <a:ext cx="21900" cy="18175"/>
            </a:xfrm>
            <a:custGeom>
              <a:avLst/>
              <a:gdLst/>
              <a:ahLst/>
              <a:cxnLst/>
              <a:rect l="l" t="t" r="r" b="b"/>
              <a:pathLst>
                <a:path w="876" h="727" extrusionOk="0">
                  <a:moveTo>
                    <a:pt x="333" y="0"/>
                  </a:moveTo>
                  <a:cubicBezTo>
                    <a:pt x="213" y="0"/>
                    <a:pt x="110" y="68"/>
                    <a:pt x="100" y="311"/>
                  </a:cubicBezTo>
                  <a:cubicBezTo>
                    <a:pt x="1" y="391"/>
                    <a:pt x="1" y="430"/>
                    <a:pt x="80" y="510"/>
                  </a:cubicBezTo>
                  <a:cubicBezTo>
                    <a:pt x="179" y="623"/>
                    <a:pt x="288" y="726"/>
                    <a:pt x="422" y="726"/>
                  </a:cubicBezTo>
                  <a:cubicBezTo>
                    <a:pt x="476" y="726"/>
                    <a:pt x="534" y="709"/>
                    <a:pt x="597" y="669"/>
                  </a:cubicBezTo>
                  <a:cubicBezTo>
                    <a:pt x="597" y="609"/>
                    <a:pt x="617" y="590"/>
                    <a:pt x="617" y="530"/>
                  </a:cubicBezTo>
                  <a:cubicBezTo>
                    <a:pt x="597" y="391"/>
                    <a:pt x="876" y="192"/>
                    <a:pt x="657" y="92"/>
                  </a:cubicBezTo>
                  <a:cubicBezTo>
                    <a:pt x="579" y="63"/>
                    <a:pt x="448" y="0"/>
                    <a:pt x="3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1918450" y="1059175"/>
              <a:ext cx="22900" cy="6000"/>
            </a:xfrm>
            <a:custGeom>
              <a:avLst/>
              <a:gdLst/>
              <a:ahLst/>
              <a:cxnLst/>
              <a:rect l="l" t="t" r="r" b="b"/>
              <a:pathLst>
                <a:path w="916" h="240" extrusionOk="0">
                  <a:moveTo>
                    <a:pt x="915" y="1"/>
                  </a:moveTo>
                  <a:cubicBezTo>
                    <a:pt x="617" y="1"/>
                    <a:pt x="318" y="21"/>
                    <a:pt x="0" y="61"/>
                  </a:cubicBezTo>
                  <a:cubicBezTo>
                    <a:pt x="259" y="240"/>
                    <a:pt x="597" y="140"/>
                    <a:pt x="895" y="200"/>
                  </a:cubicBezTo>
                  <a:cubicBezTo>
                    <a:pt x="915" y="140"/>
                    <a:pt x="915" y="80"/>
                    <a:pt x="91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1981100" y="1011125"/>
              <a:ext cx="8475" cy="4150"/>
            </a:xfrm>
            <a:custGeom>
              <a:avLst/>
              <a:gdLst/>
              <a:ahLst/>
              <a:cxnLst/>
              <a:rect l="l" t="t" r="r" b="b"/>
              <a:pathLst>
                <a:path w="339" h="166" extrusionOk="0">
                  <a:moveTo>
                    <a:pt x="217" y="0"/>
                  </a:moveTo>
                  <a:cubicBezTo>
                    <a:pt x="186" y="0"/>
                    <a:pt x="153" y="5"/>
                    <a:pt x="120" y="13"/>
                  </a:cubicBezTo>
                  <a:cubicBezTo>
                    <a:pt x="80" y="13"/>
                    <a:pt x="21" y="33"/>
                    <a:pt x="1" y="73"/>
                  </a:cubicBezTo>
                  <a:cubicBezTo>
                    <a:pt x="54" y="136"/>
                    <a:pt x="108" y="166"/>
                    <a:pt x="160" y="166"/>
                  </a:cubicBezTo>
                  <a:cubicBezTo>
                    <a:pt x="223" y="166"/>
                    <a:pt x="284" y="121"/>
                    <a:pt x="339" y="33"/>
                  </a:cubicBezTo>
                  <a:cubicBezTo>
                    <a:pt x="304" y="10"/>
                    <a:pt x="262" y="0"/>
                    <a:pt x="2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2120350" y="1007950"/>
              <a:ext cx="7475" cy="3525"/>
            </a:xfrm>
            <a:custGeom>
              <a:avLst/>
              <a:gdLst/>
              <a:ahLst/>
              <a:cxnLst/>
              <a:rect l="l" t="t" r="r" b="b"/>
              <a:pathLst>
                <a:path w="299" h="141" extrusionOk="0">
                  <a:moveTo>
                    <a:pt x="299" y="1"/>
                  </a:moveTo>
                  <a:cubicBezTo>
                    <a:pt x="180" y="1"/>
                    <a:pt x="40" y="1"/>
                    <a:pt x="1" y="140"/>
                  </a:cubicBezTo>
                  <a:cubicBezTo>
                    <a:pt x="120" y="140"/>
                    <a:pt x="219"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2466525" y="842700"/>
              <a:ext cx="29325" cy="16600"/>
            </a:xfrm>
            <a:custGeom>
              <a:avLst/>
              <a:gdLst/>
              <a:ahLst/>
              <a:cxnLst/>
              <a:rect l="l" t="t" r="r" b="b"/>
              <a:pathLst>
                <a:path w="1173" h="664" extrusionOk="0">
                  <a:moveTo>
                    <a:pt x="954" y="0"/>
                  </a:moveTo>
                  <a:cubicBezTo>
                    <a:pt x="718" y="0"/>
                    <a:pt x="643" y="308"/>
                    <a:pt x="415" y="308"/>
                  </a:cubicBezTo>
                  <a:cubicBezTo>
                    <a:pt x="403" y="308"/>
                    <a:pt x="390" y="307"/>
                    <a:pt x="377" y="305"/>
                  </a:cubicBezTo>
                  <a:cubicBezTo>
                    <a:pt x="367" y="308"/>
                    <a:pt x="356" y="310"/>
                    <a:pt x="344" y="310"/>
                  </a:cubicBezTo>
                  <a:cubicBezTo>
                    <a:pt x="279" y="310"/>
                    <a:pt x="189" y="267"/>
                    <a:pt x="119" y="267"/>
                  </a:cubicBezTo>
                  <a:cubicBezTo>
                    <a:pt x="50" y="267"/>
                    <a:pt x="0" y="310"/>
                    <a:pt x="19" y="484"/>
                  </a:cubicBezTo>
                  <a:cubicBezTo>
                    <a:pt x="297" y="504"/>
                    <a:pt x="576" y="484"/>
                    <a:pt x="814" y="663"/>
                  </a:cubicBezTo>
                  <a:cubicBezTo>
                    <a:pt x="874" y="643"/>
                    <a:pt x="894" y="583"/>
                    <a:pt x="894" y="544"/>
                  </a:cubicBezTo>
                  <a:cubicBezTo>
                    <a:pt x="974" y="404"/>
                    <a:pt x="1173" y="345"/>
                    <a:pt x="1073" y="146"/>
                  </a:cubicBezTo>
                  <a:cubicBezTo>
                    <a:pt x="1073" y="86"/>
                    <a:pt x="1053" y="66"/>
                    <a:pt x="1013" y="7"/>
                  </a:cubicBezTo>
                  <a:cubicBezTo>
                    <a:pt x="993" y="2"/>
                    <a:pt x="973" y="0"/>
                    <a:pt x="9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2454550" y="849825"/>
              <a:ext cx="2500" cy="3000"/>
            </a:xfrm>
            <a:custGeom>
              <a:avLst/>
              <a:gdLst/>
              <a:ahLst/>
              <a:cxnLst/>
              <a:rect l="l" t="t" r="r" b="b"/>
              <a:pathLst>
                <a:path w="100" h="120" extrusionOk="0">
                  <a:moveTo>
                    <a:pt x="40" y="0"/>
                  </a:moveTo>
                  <a:cubicBezTo>
                    <a:pt x="40" y="0"/>
                    <a:pt x="0" y="20"/>
                    <a:pt x="0" y="60"/>
                  </a:cubicBezTo>
                  <a:cubicBezTo>
                    <a:pt x="20" y="80"/>
                    <a:pt x="20" y="100"/>
                    <a:pt x="60" y="119"/>
                  </a:cubicBezTo>
                  <a:lnTo>
                    <a:pt x="100" y="80"/>
                  </a:lnTo>
                  <a:lnTo>
                    <a:pt x="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2232250" y="1048350"/>
              <a:ext cx="50750" cy="98575"/>
            </a:xfrm>
            <a:custGeom>
              <a:avLst/>
              <a:gdLst/>
              <a:ahLst/>
              <a:cxnLst/>
              <a:rect l="l" t="t" r="r" b="b"/>
              <a:pathLst>
                <a:path w="2030" h="3943" extrusionOk="0">
                  <a:moveTo>
                    <a:pt x="1128" y="0"/>
                  </a:moveTo>
                  <a:cubicBezTo>
                    <a:pt x="1053" y="0"/>
                    <a:pt x="976" y="22"/>
                    <a:pt x="896" y="76"/>
                  </a:cubicBezTo>
                  <a:cubicBezTo>
                    <a:pt x="844" y="83"/>
                    <a:pt x="790" y="85"/>
                    <a:pt x="735" y="85"/>
                  </a:cubicBezTo>
                  <a:cubicBezTo>
                    <a:pt x="651" y="85"/>
                    <a:pt x="566" y="80"/>
                    <a:pt x="481" y="80"/>
                  </a:cubicBezTo>
                  <a:cubicBezTo>
                    <a:pt x="305" y="80"/>
                    <a:pt x="134" y="102"/>
                    <a:pt x="0" y="235"/>
                  </a:cubicBezTo>
                  <a:cubicBezTo>
                    <a:pt x="95" y="254"/>
                    <a:pt x="189" y="259"/>
                    <a:pt x="283" y="259"/>
                  </a:cubicBezTo>
                  <a:cubicBezTo>
                    <a:pt x="414" y="259"/>
                    <a:pt x="544" y="249"/>
                    <a:pt x="676" y="249"/>
                  </a:cubicBezTo>
                  <a:cubicBezTo>
                    <a:pt x="853" y="249"/>
                    <a:pt x="1031" y="267"/>
                    <a:pt x="1214" y="354"/>
                  </a:cubicBezTo>
                  <a:cubicBezTo>
                    <a:pt x="1015" y="1170"/>
                    <a:pt x="498" y="1846"/>
                    <a:pt x="498" y="2682"/>
                  </a:cubicBezTo>
                  <a:cubicBezTo>
                    <a:pt x="418" y="3100"/>
                    <a:pt x="339" y="3517"/>
                    <a:pt x="538" y="3935"/>
                  </a:cubicBezTo>
                  <a:cubicBezTo>
                    <a:pt x="564" y="3940"/>
                    <a:pt x="588" y="3942"/>
                    <a:pt x="609" y="3942"/>
                  </a:cubicBezTo>
                  <a:cubicBezTo>
                    <a:pt x="834" y="3942"/>
                    <a:pt x="728" y="3668"/>
                    <a:pt x="856" y="3577"/>
                  </a:cubicBezTo>
                  <a:cubicBezTo>
                    <a:pt x="1134" y="3318"/>
                    <a:pt x="1095" y="3000"/>
                    <a:pt x="1095" y="2702"/>
                  </a:cubicBezTo>
                  <a:cubicBezTo>
                    <a:pt x="1095" y="2631"/>
                    <a:pt x="1064" y="2519"/>
                    <a:pt x="1119" y="2519"/>
                  </a:cubicBezTo>
                  <a:cubicBezTo>
                    <a:pt x="1141" y="2519"/>
                    <a:pt x="1177" y="2537"/>
                    <a:pt x="1234" y="2582"/>
                  </a:cubicBezTo>
                  <a:cubicBezTo>
                    <a:pt x="1313" y="2582"/>
                    <a:pt x="1353" y="2582"/>
                    <a:pt x="1433" y="2562"/>
                  </a:cubicBezTo>
                  <a:cubicBezTo>
                    <a:pt x="1453" y="2503"/>
                    <a:pt x="1492" y="2483"/>
                    <a:pt x="1512" y="2443"/>
                  </a:cubicBezTo>
                  <a:lnTo>
                    <a:pt x="1592" y="2224"/>
                  </a:lnTo>
                  <a:cubicBezTo>
                    <a:pt x="1592" y="1667"/>
                    <a:pt x="2029" y="1170"/>
                    <a:pt x="1910" y="573"/>
                  </a:cubicBezTo>
                  <a:cubicBezTo>
                    <a:pt x="1731" y="533"/>
                    <a:pt x="1791" y="394"/>
                    <a:pt x="1751" y="295"/>
                  </a:cubicBezTo>
                  <a:cubicBezTo>
                    <a:pt x="1731" y="275"/>
                    <a:pt x="1731" y="215"/>
                    <a:pt x="1711" y="195"/>
                  </a:cubicBezTo>
                  <a:cubicBezTo>
                    <a:pt x="1671" y="185"/>
                    <a:pt x="1642" y="180"/>
                    <a:pt x="1614" y="180"/>
                  </a:cubicBezTo>
                  <a:cubicBezTo>
                    <a:pt x="1587" y="180"/>
                    <a:pt x="1562" y="185"/>
                    <a:pt x="1532" y="195"/>
                  </a:cubicBezTo>
                  <a:cubicBezTo>
                    <a:pt x="1509" y="208"/>
                    <a:pt x="1492" y="214"/>
                    <a:pt x="1479" y="214"/>
                  </a:cubicBezTo>
                  <a:cubicBezTo>
                    <a:pt x="1415" y="214"/>
                    <a:pt x="1459" y="76"/>
                    <a:pt x="1393" y="76"/>
                  </a:cubicBezTo>
                  <a:cubicBezTo>
                    <a:pt x="1306" y="32"/>
                    <a:pt x="1218" y="0"/>
                    <a:pt x="11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2279500" y="1038300"/>
              <a:ext cx="61675" cy="12950"/>
            </a:xfrm>
            <a:custGeom>
              <a:avLst/>
              <a:gdLst/>
              <a:ahLst/>
              <a:cxnLst/>
              <a:rect l="l" t="t" r="r" b="b"/>
              <a:pathLst>
                <a:path w="2467" h="518" extrusionOk="0">
                  <a:moveTo>
                    <a:pt x="1572" y="0"/>
                  </a:moveTo>
                  <a:cubicBezTo>
                    <a:pt x="1074" y="20"/>
                    <a:pt x="577" y="20"/>
                    <a:pt x="80" y="20"/>
                  </a:cubicBezTo>
                  <a:cubicBezTo>
                    <a:pt x="0" y="219"/>
                    <a:pt x="139" y="339"/>
                    <a:pt x="199" y="498"/>
                  </a:cubicBezTo>
                  <a:lnTo>
                    <a:pt x="378" y="498"/>
                  </a:lnTo>
                  <a:cubicBezTo>
                    <a:pt x="507" y="444"/>
                    <a:pt x="631" y="408"/>
                    <a:pt x="754" y="408"/>
                  </a:cubicBezTo>
                  <a:cubicBezTo>
                    <a:pt x="859" y="408"/>
                    <a:pt x="965" y="434"/>
                    <a:pt x="1074" y="498"/>
                  </a:cubicBezTo>
                  <a:cubicBezTo>
                    <a:pt x="1194" y="478"/>
                    <a:pt x="1293" y="478"/>
                    <a:pt x="1413" y="478"/>
                  </a:cubicBezTo>
                  <a:cubicBezTo>
                    <a:pt x="1440" y="450"/>
                    <a:pt x="1468" y="435"/>
                    <a:pt x="1498" y="435"/>
                  </a:cubicBezTo>
                  <a:cubicBezTo>
                    <a:pt x="1532" y="435"/>
                    <a:pt x="1569" y="455"/>
                    <a:pt x="1612" y="498"/>
                  </a:cubicBezTo>
                  <a:lnTo>
                    <a:pt x="1791" y="498"/>
                  </a:lnTo>
                  <a:cubicBezTo>
                    <a:pt x="1850" y="448"/>
                    <a:pt x="1905" y="423"/>
                    <a:pt x="1960" y="423"/>
                  </a:cubicBezTo>
                  <a:cubicBezTo>
                    <a:pt x="2014" y="423"/>
                    <a:pt x="2069" y="448"/>
                    <a:pt x="2129" y="498"/>
                  </a:cubicBezTo>
                  <a:lnTo>
                    <a:pt x="2109" y="518"/>
                  </a:lnTo>
                  <a:cubicBezTo>
                    <a:pt x="2228" y="498"/>
                    <a:pt x="2328" y="498"/>
                    <a:pt x="2467" y="478"/>
                  </a:cubicBezTo>
                  <a:cubicBezTo>
                    <a:pt x="2427" y="199"/>
                    <a:pt x="2268" y="140"/>
                    <a:pt x="2029" y="140"/>
                  </a:cubicBezTo>
                  <a:cubicBezTo>
                    <a:pt x="1870" y="140"/>
                    <a:pt x="1691" y="140"/>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2254625" y="1044275"/>
              <a:ext cx="22150" cy="12850"/>
            </a:xfrm>
            <a:custGeom>
              <a:avLst/>
              <a:gdLst/>
              <a:ahLst/>
              <a:cxnLst/>
              <a:rect l="l" t="t" r="r" b="b"/>
              <a:pathLst>
                <a:path w="886" h="514" extrusionOk="0">
                  <a:moveTo>
                    <a:pt x="722" y="36"/>
                  </a:moveTo>
                  <a:cubicBezTo>
                    <a:pt x="690" y="36"/>
                    <a:pt x="649" y="44"/>
                    <a:pt x="597" y="60"/>
                  </a:cubicBezTo>
                  <a:cubicBezTo>
                    <a:pt x="398" y="100"/>
                    <a:pt x="140" y="0"/>
                    <a:pt x="1" y="259"/>
                  </a:cubicBezTo>
                  <a:cubicBezTo>
                    <a:pt x="180" y="279"/>
                    <a:pt x="379" y="219"/>
                    <a:pt x="498" y="418"/>
                  </a:cubicBezTo>
                  <a:cubicBezTo>
                    <a:pt x="498" y="458"/>
                    <a:pt x="518" y="478"/>
                    <a:pt x="538" y="497"/>
                  </a:cubicBezTo>
                  <a:cubicBezTo>
                    <a:pt x="549" y="509"/>
                    <a:pt x="561" y="514"/>
                    <a:pt x="573" y="514"/>
                  </a:cubicBezTo>
                  <a:cubicBezTo>
                    <a:pt x="602" y="514"/>
                    <a:pt x="635" y="486"/>
                    <a:pt x="677" y="458"/>
                  </a:cubicBezTo>
                  <a:cubicBezTo>
                    <a:pt x="737" y="438"/>
                    <a:pt x="776" y="398"/>
                    <a:pt x="816" y="358"/>
                  </a:cubicBezTo>
                  <a:cubicBezTo>
                    <a:pt x="816" y="225"/>
                    <a:pt x="886" y="36"/>
                    <a:pt x="722" y="36"/>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922425" y="882425"/>
              <a:ext cx="5975" cy="3725"/>
            </a:xfrm>
            <a:custGeom>
              <a:avLst/>
              <a:gdLst/>
              <a:ahLst/>
              <a:cxnLst/>
              <a:rect l="l" t="t" r="r" b="b"/>
              <a:pathLst>
                <a:path w="239" h="149" extrusionOk="0">
                  <a:moveTo>
                    <a:pt x="105" y="1"/>
                  </a:moveTo>
                  <a:cubicBezTo>
                    <a:pt x="77" y="1"/>
                    <a:pt x="43" y="19"/>
                    <a:pt x="0" y="69"/>
                  </a:cubicBezTo>
                  <a:lnTo>
                    <a:pt x="239" y="148"/>
                  </a:lnTo>
                  <a:cubicBezTo>
                    <a:pt x="198" y="93"/>
                    <a:pt x="166" y="1"/>
                    <a:pt x="1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909500" y="882625"/>
              <a:ext cx="3000" cy="2025"/>
            </a:xfrm>
            <a:custGeom>
              <a:avLst/>
              <a:gdLst/>
              <a:ahLst/>
              <a:cxnLst/>
              <a:rect l="l" t="t" r="r" b="b"/>
              <a:pathLst>
                <a:path w="120" h="81" extrusionOk="0">
                  <a:moveTo>
                    <a:pt x="80" y="1"/>
                  </a:moveTo>
                  <a:cubicBezTo>
                    <a:pt x="60" y="1"/>
                    <a:pt x="20" y="41"/>
                    <a:pt x="0" y="41"/>
                  </a:cubicBezTo>
                  <a:cubicBezTo>
                    <a:pt x="0" y="61"/>
                    <a:pt x="20" y="61"/>
                    <a:pt x="60" y="81"/>
                  </a:cubicBezTo>
                  <a:cubicBezTo>
                    <a:pt x="80" y="61"/>
                    <a:pt x="100" y="61"/>
                    <a:pt x="119" y="61"/>
                  </a:cubicBezTo>
                  <a:cubicBezTo>
                    <a:pt x="119" y="41"/>
                    <a:pt x="1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159650" y="863975"/>
              <a:ext cx="19900" cy="4725"/>
            </a:xfrm>
            <a:custGeom>
              <a:avLst/>
              <a:gdLst/>
              <a:ahLst/>
              <a:cxnLst/>
              <a:rect l="l" t="t" r="r" b="b"/>
              <a:pathLst>
                <a:path w="796" h="189" extrusionOk="0">
                  <a:moveTo>
                    <a:pt x="437" y="0"/>
                  </a:moveTo>
                  <a:cubicBezTo>
                    <a:pt x="307" y="0"/>
                    <a:pt x="174" y="33"/>
                    <a:pt x="49" y="33"/>
                  </a:cubicBezTo>
                  <a:cubicBezTo>
                    <a:pt x="32" y="33"/>
                    <a:pt x="16" y="32"/>
                    <a:pt x="0" y="31"/>
                  </a:cubicBezTo>
                  <a:lnTo>
                    <a:pt x="0" y="31"/>
                  </a:lnTo>
                  <a:cubicBezTo>
                    <a:pt x="98" y="156"/>
                    <a:pt x="213" y="189"/>
                    <a:pt x="334" y="189"/>
                  </a:cubicBezTo>
                  <a:cubicBezTo>
                    <a:pt x="468" y="189"/>
                    <a:pt x="611" y="149"/>
                    <a:pt x="750" y="149"/>
                  </a:cubicBezTo>
                  <a:cubicBezTo>
                    <a:pt x="765" y="149"/>
                    <a:pt x="780" y="149"/>
                    <a:pt x="796" y="150"/>
                  </a:cubicBezTo>
                  <a:cubicBezTo>
                    <a:pt x="686" y="31"/>
                    <a:pt x="563" y="0"/>
                    <a:pt x="4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775700" y="886625"/>
              <a:ext cx="39325" cy="3500"/>
            </a:xfrm>
            <a:custGeom>
              <a:avLst/>
              <a:gdLst/>
              <a:ahLst/>
              <a:cxnLst/>
              <a:rect l="l" t="t" r="r" b="b"/>
              <a:pathLst>
                <a:path w="1573" h="140" extrusionOk="0">
                  <a:moveTo>
                    <a:pt x="1" y="0"/>
                  </a:moveTo>
                  <a:lnTo>
                    <a:pt x="1" y="100"/>
                  </a:lnTo>
                  <a:cubicBezTo>
                    <a:pt x="359" y="100"/>
                    <a:pt x="737" y="119"/>
                    <a:pt x="1075" y="139"/>
                  </a:cubicBezTo>
                  <a:lnTo>
                    <a:pt x="1194" y="139"/>
                  </a:lnTo>
                  <a:cubicBezTo>
                    <a:pt x="1225" y="131"/>
                    <a:pt x="1256" y="129"/>
                    <a:pt x="1287" y="129"/>
                  </a:cubicBezTo>
                  <a:cubicBezTo>
                    <a:pt x="1316" y="129"/>
                    <a:pt x="1345" y="131"/>
                    <a:pt x="1373" y="131"/>
                  </a:cubicBezTo>
                  <a:cubicBezTo>
                    <a:pt x="1453" y="131"/>
                    <a:pt x="1526" y="116"/>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698125" y="1028350"/>
              <a:ext cx="57225" cy="13850"/>
            </a:xfrm>
            <a:custGeom>
              <a:avLst/>
              <a:gdLst/>
              <a:ahLst/>
              <a:cxnLst/>
              <a:rect l="l" t="t" r="r" b="b"/>
              <a:pathLst>
                <a:path w="2289" h="554" extrusionOk="0">
                  <a:moveTo>
                    <a:pt x="1784" y="48"/>
                  </a:moveTo>
                  <a:cubicBezTo>
                    <a:pt x="1561" y="48"/>
                    <a:pt x="1328" y="95"/>
                    <a:pt x="1095" y="120"/>
                  </a:cubicBezTo>
                  <a:cubicBezTo>
                    <a:pt x="776" y="319"/>
                    <a:pt x="219" y="1"/>
                    <a:pt x="1" y="518"/>
                  </a:cubicBezTo>
                  <a:cubicBezTo>
                    <a:pt x="180" y="518"/>
                    <a:pt x="359" y="538"/>
                    <a:pt x="518" y="538"/>
                  </a:cubicBezTo>
                  <a:cubicBezTo>
                    <a:pt x="574" y="536"/>
                    <a:pt x="630" y="535"/>
                    <a:pt x="686" y="535"/>
                  </a:cubicBezTo>
                  <a:cubicBezTo>
                    <a:pt x="954" y="535"/>
                    <a:pt x="1216" y="554"/>
                    <a:pt x="1479" y="554"/>
                  </a:cubicBezTo>
                  <a:cubicBezTo>
                    <a:pt x="1719" y="554"/>
                    <a:pt x="1960" y="538"/>
                    <a:pt x="2209" y="478"/>
                  </a:cubicBezTo>
                  <a:cubicBezTo>
                    <a:pt x="2209" y="418"/>
                    <a:pt x="2249" y="379"/>
                    <a:pt x="2249" y="319"/>
                  </a:cubicBezTo>
                  <a:cubicBezTo>
                    <a:pt x="2288" y="239"/>
                    <a:pt x="2268" y="180"/>
                    <a:pt x="2189" y="120"/>
                  </a:cubicBezTo>
                  <a:cubicBezTo>
                    <a:pt x="2059" y="66"/>
                    <a:pt x="1924" y="48"/>
                    <a:pt x="1784" y="48"/>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849800" y="1049425"/>
              <a:ext cx="30375" cy="12250"/>
            </a:xfrm>
            <a:custGeom>
              <a:avLst/>
              <a:gdLst/>
              <a:ahLst/>
              <a:cxnLst/>
              <a:rect l="l" t="t" r="r" b="b"/>
              <a:pathLst>
                <a:path w="1215" h="490" extrusionOk="0">
                  <a:moveTo>
                    <a:pt x="315" y="0"/>
                  </a:moveTo>
                  <a:cubicBezTo>
                    <a:pt x="209" y="0"/>
                    <a:pt x="103" y="16"/>
                    <a:pt x="1" y="53"/>
                  </a:cubicBezTo>
                  <a:lnTo>
                    <a:pt x="1" y="371"/>
                  </a:lnTo>
                  <a:cubicBezTo>
                    <a:pt x="161" y="460"/>
                    <a:pt x="320" y="489"/>
                    <a:pt x="480" y="489"/>
                  </a:cubicBezTo>
                  <a:cubicBezTo>
                    <a:pt x="678" y="489"/>
                    <a:pt x="877" y="444"/>
                    <a:pt x="1075" y="411"/>
                  </a:cubicBezTo>
                  <a:cubicBezTo>
                    <a:pt x="1087" y="423"/>
                    <a:pt x="1102" y="428"/>
                    <a:pt x="1117" y="428"/>
                  </a:cubicBezTo>
                  <a:cubicBezTo>
                    <a:pt x="1150" y="428"/>
                    <a:pt x="1187" y="405"/>
                    <a:pt x="1214" y="391"/>
                  </a:cubicBezTo>
                  <a:cubicBezTo>
                    <a:pt x="1155" y="152"/>
                    <a:pt x="916" y="73"/>
                    <a:pt x="677" y="53"/>
                  </a:cubicBezTo>
                  <a:cubicBezTo>
                    <a:pt x="560" y="21"/>
                    <a:pt x="437" y="0"/>
                    <a:pt x="3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1720000" y="1047300"/>
              <a:ext cx="8500" cy="3775"/>
            </a:xfrm>
            <a:custGeom>
              <a:avLst/>
              <a:gdLst/>
              <a:ahLst/>
              <a:cxnLst/>
              <a:rect l="l" t="t" r="r" b="b"/>
              <a:pathLst>
                <a:path w="340" h="151" extrusionOk="0">
                  <a:moveTo>
                    <a:pt x="168" y="1"/>
                  </a:moveTo>
                  <a:cubicBezTo>
                    <a:pt x="109" y="1"/>
                    <a:pt x="52" y="46"/>
                    <a:pt x="1" y="138"/>
                  </a:cubicBezTo>
                  <a:cubicBezTo>
                    <a:pt x="50" y="146"/>
                    <a:pt x="100" y="151"/>
                    <a:pt x="148" y="151"/>
                  </a:cubicBezTo>
                  <a:cubicBezTo>
                    <a:pt x="216" y="151"/>
                    <a:pt x="281" y="141"/>
                    <a:pt x="339" y="118"/>
                  </a:cubicBezTo>
                  <a:cubicBezTo>
                    <a:pt x="281" y="41"/>
                    <a:pt x="223" y="1"/>
                    <a:pt x="16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2277500" y="871200"/>
              <a:ext cx="17925" cy="113400"/>
            </a:xfrm>
            <a:custGeom>
              <a:avLst/>
              <a:gdLst/>
              <a:ahLst/>
              <a:cxnLst/>
              <a:rect l="l" t="t" r="r" b="b"/>
              <a:pathLst>
                <a:path w="717" h="4536" extrusionOk="0">
                  <a:moveTo>
                    <a:pt x="379" y="0"/>
                  </a:moveTo>
                  <a:cubicBezTo>
                    <a:pt x="359" y="0"/>
                    <a:pt x="299" y="0"/>
                    <a:pt x="279" y="40"/>
                  </a:cubicBezTo>
                  <a:cubicBezTo>
                    <a:pt x="200" y="717"/>
                    <a:pt x="180" y="1353"/>
                    <a:pt x="120" y="2010"/>
                  </a:cubicBezTo>
                  <a:cubicBezTo>
                    <a:pt x="60" y="2845"/>
                    <a:pt x="1" y="3720"/>
                    <a:pt x="279" y="4536"/>
                  </a:cubicBezTo>
                  <a:cubicBezTo>
                    <a:pt x="518" y="4377"/>
                    <a:pt x="359" y="4098"/>
                    <a:pt x="458" y="3880"/>
                  </a:cubicBezTo>
                  <a:cubicBezTo>
                    <a:pt x="478" y="3303"/>
                    <a:pt x="478" y="2746"/>
                    <a:pt x="478" y="2209"/>
                  </a:cubicBezTo>
                  <a:cubicBezTo>
                    <a:pt x="617" y="1691"/>
                    <a:pt x="399" y="1114"/>
                    <a:pt x="597" y="597"/>
                  </a:cubicBezTo>
                  <a:cubicBezTo>
                    <a:pt x="617" y="498"/>
                    <a:pt x="617" y="398"/>
                    <a:pt x="657" y="299"/>
                  </a:cubicBezTo>
                  <a:cubicBezTo>
                    <a:pt x="717" y="199"/>
                    <a:pt x="697" y="120"/>
                    <a:pt x="578" y="20"/>
                  </a:cubicBezTo>
                  <a:cubicBezTo>
                    <a:pt x="518" y="40"/>
                    <a:pt x="478" y="40"/>
                    <a:pt x="418" y="40"/>
                  </a:cubicBezTo>
                  <a:cubicBezTo>
                    <a:pt x="418" y="20"/>
                    <a:pt x="399" y="2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2505275" y="842350"/>
              <a:ext cx="14950" cy="16950"/>
            </a:xfrm>
            <a:custGeom>
              <a:avLst/>
              <a:gdLst/>
              <a:ahLst/>
              <a:cxnLst/>
              <a:rect l="l" t="t" r="r" b="b"/>
              <a:pathLst>
                <a:path w="598" h="678" extrusionOk="0">
                  <a:moveTo>
                    <a:pt x="40" y="1"/>
                  </a:moveTo>
                  <a:cubicBezTo>
                    <a:pt x="1" y="259"/>
                    <a:pt x="60" y="478"/>
                    <a:pt x="219" y="677"/>
                  </a:cubicBezTo>
                  <a:lnTo>
                    <a:pt x="498" y="677"/>
                  </a:lnTo>
                  <a:cubicBezTo>
                    <a:pt x="597" y="60"/>
                    <a:pt x="597" y="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192475" y="1008150"/>
              <a:ext cx="5475" cy="3325"/>
            </a:xfrm>
            <a:custGeom>
              <a:avLst/>
              <a:gdLst/>
              <a:ahLst/>
              <a:cxnLst/>
              <a:rect l="l" t="t" r="r" b="b"/>
              <a:pathLst>
                <a:path w="219" h="133" extrusionOk="0">
                  <a:moveTo>
                    <a:pt x="78" y="0"/>
                  </a:moveTo>
                  <a:cubicBezTo>
                    <a:pt x="58" y="0"/>
                    <a:pt x="32" y="15"/>
                    <a:pt x="0" y="53"/>
                  </a:cubicBezTo>
                  <a:lnTo>
                    <a:pt x="219" y="132"/>
                  </a:lnTo>
                  <a:cubicBezTo>
                    <a:pt x="161" y="103"/>
                    <a:pt x="135" y="0"/>
                    <a:pt x="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171075" y="1010450"/>
              <a:ext cx="2025" cy="1525"/>
            </a:xfrm>
            <a:custGeom>
              <a:avLst/>
              <a:gdLst/>
              <a:ahLst/>
              <a:cxnLst/>
              <a:rect l="l" t="t" r="r" b="b"/>
              <a:pathLst>
                <a:path w="81" h="61" extrusionOk="0">
                  <a:moveTo>
                    <a:pt x="80" y="0"/>
                  </a:moveTo>
                  <a:lnTo>
                    <a:pt x="1" y="60"/>
                  </a:lnTo>
                  <a:cubicBezTo>
                    <a:pt x="40" y="40"/>
                    <a:pt x="60" y="40"/>
                    <a:pt x="60" y="40"/>
                  </a:cubicBezTo>
                  <a:cubicBezTo>
                    <a:pt x="80" y="20"/>
                    <a:pt x="80" y="2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584850" y="990425"/>
              <a:ext cx="7975" cy="3625"/>
            </a:xfrm>
            <a:custGeom>
              <a:avLst/>
              <a:gdLst/>
              <a:ahLst/>
              <a:cxnLst/>
              <a:rect l="l" t="t" r="r" b="b"/>
              <a:pathLst>
                <a:path w="319" h="145" extrusionOk="0">
                  <a:moveTo>
                    <a:pt x="158" y="0"/>
                  </a:moveTo>
                  <a:cubicBezTo>
                    <a:pt x="109" y="0"/>
                    <a:pt x="57" y="40"/>
                    <a:pt x="0" y="125"/>
                  </a:cubicBezTo>
                  <a:cubicBezTo>
                    <a:pt x="100" y="145"/>
                    <a:pt x="219" y="145"/>
                    <a:pt x="319" y="145"/>
                  </a:cubicBezTo>
                  <a:cubicBezTo>
                    <a:pt x="266" y="50"/>
                    <a:pt x="214" y="0"/>
                    <a:pt x="1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2600750" y="993050"/>
              <a:ext cx="2525" cy="1500"/>
            </a:xfrm>
            <a:custGeom>
              <a:avLst/>
              <a:gdLst/>
              <a:ahLst/>
              <a:cxnLst/>
              <a:rect l="l" t="t" r="r" b="b"/>
              <a:pathLst>
                <a:path w="101" h="60" extrusionOk="0">
                  <a:moveTo>
                    <a:pt x="100" y="0"/>
                  </a:moveTo>
                  <a:lnTo>
                    <a:pt x="100" y="0"/>
                  </a:lnTo>
                  <a:cubicBezTo>
                    <a:pt x="61" y="20"/>
                    <a:pt x="21" y="40"/>
                    <a:pt x="1" y="60"/>
                  </a:cubicBezTo>
                  <a:cubicBezTo>
                    <a:pt x="61" y="40"/>
                    <a:pt x="80"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236725" y="863575"/>
              <a:ext cx="40300" cy="5100"/>
            </a:xfrm>
            <a:custGeom>
              <a:avLst/>
              <a:gdLst/>
              <a:ahLst/>
              <a:cxnLst/>
              <a:rect l="l" t="t" r="r" b="b"/>
              <a:pathLst>
                <a:path w="1612" h="204" extrusionOk="0">
                  <a:moveTo>
                    <a:pt x="705" y="0"/>
                  </a:moveTo>
                  <a:cubicBezTo>
                    <a:pt x="465" y="0"/>
                    <a:pt x="227" y="35"/>
                    <a:pt x="0" y="166"/>
                  </a:cubicBezTo>
                  <a:cubicBezTo>
                    <a:pt x="279" y="166"/>
                    <a:pt x="563" y="204"/>
                    <a:pt x="844" y="204"/>
                  </a:cubicBezTo>
                  <a:cubicBezTo>
                    <a:pt x="1104" y="204"/>
                    <a:pt x="1363" y="171"/>
                    <a:pt x="1612" y="47"/>
                  </a:cubicBezTo>
                  <a:lnTo>
                    <a:pt x="1612" y="47"/>
                  </a:lnTo>
                  <a:cubicBezTo>
                    <a:pt x="1586" y="48"/>
                    <a:pt x="1560" y="48"/>
                    <a:pt x="1535" y="48"/>
                  </a:cubicBezTo>
                  <a:cubicBezTo>
                    <a:pt x="1267" y="48"/>
                    <a:pt x="985" y="0"/>
                    <a:pt x="70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720000" y="889600"/>
              <a:ext cx="17450" cy="6600"/>
            </a:xfrm>
            <a:custGeom>
              <a:avLst/>
              <a:gdLst/>
              <a:ahLst/>
              <a:cxnLst/>
              <a:rect l="l" t="t" r="r" b="b"/>
              <a:pathLst>
                <a:path w="698" h="264" extrusionOk="0">
                  <a:moveTo>
                    <a:pt x="348" y="0"/>
                  </a:moveTo>
                  <a:cubicBezTo>
                    <a:pt x="229" y="0"/>
                    <a:pt x="115" y="66"/>
                    <a:pt x="1" y="180"/>
                  </a:cubicBezTo>
                  <a:cubicBezTo>
                    <a:pt x="125" y="224"/>
                    <a:pt x="261" y="263"/>
                    <a:pt x="395" y="263"/>
                  </a:cubicBezTo>
                  <a:cubicBezTo>
                    <a:pt x="499" y="263"/>
                    <a:pt x="602" y="240"/>
                    <a:pt x="697" y="180"/>
                  </a:cubicBezTo>
                  <a:cubicBezTo>
                    <a:pt x="573" y="56"/>
                    <a:pt x="458" y="0"/>
                    <a:pt x="3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817000" y="1003475"/>
              <a:ext cx="50250" cy="34850"/>
            </a:xfrm>
            <a:custGeom>
              <a:avLst/>
              <a:gdLst/>
              <a:ahLst/>
              <a:cxnLst/>
              <a:rect l="l" t="t" r="r" b="b"/>
              <a:pathLst>
                <a:path w="2010" h="1394" extrusionOk="0">
                  <a:moveTo>
                    <a:pt x="1512" y="1"/>
                  </a:moveTo>
                  <a:cubicBezTo>
                    <a:pt x="1393" y="180"/>
                    <a:pt x="1273" y="319"/>
                    <a:pt x="1134" y="498"/>
                  </a:cubicBezTo>
                  <a:cubicBezTo>
                    <a:pt x="1121" y="643"/>
                    <a:pt x="1064" y="727"/>
                    <a:pt x="964" y="727"/>
                  </a:cubicBezTo>
                  <a:cubicBezTo>
                    <a:pt x="913" y="727"/>
                    <a:pt x="850" y="705"/>
                    <a:pt x="776" y="657"/>
                  </a:cubicBezTo>
                  <a:cubicBezTo>
                    <a:pt x="746" y="647"/>
                    <a:pt x="721" y="642"/>
                    <a:pt x="696" y="642"/>
                  </a:cubicBezTo>
                  <a:cubicBezTo>
                    <a:pt x="671" y="642"/>
                    <a:pt x="647" y="647"/>
                    <a:pt x="617" y="657"/>
                  </a:cubicBezTo>
                  <a:cubicBezTo>
                    <a:pt x="517" y="936"/>
                    <a:pt x="0" y="797"/>
                    <a:pt x="99" y="1214"/>
                  </a:cubicBezTo>
                  <a:cubicBezTo>
                    <a:pt x="219" y="1234"/>
                    <a:pt x="378" y="1234"/>
                    <a:pt x="438" y="1393"/>
                  </a:cubicBezTo>
                  <a:lnTo>
                    <a:pt x="617" y="1393"/>
                  </a:lnTo>
                  <a:cubicBezTo>
                    <a:pt x="705" y="1280"/>
                    <a:pt x="796" y="1242"/>
                    <a:pt x="887" y="1242"/>
                  </a:cubicBezTo>
                  <a:cubicBezTo>
                    <a:pt x="1062" y="1242"/>
                    <a:pt x="1240" y="1380"/>
                    <a:pt x="1412" y="1380"/>
                  </a:cubicBezTo>
                  <a:cubicBezTo>
                    <a:pt x="1432" y="1380"/>
                    <a:pt x="1452" y="1378"/>
                    <a:pt x="1472" y="1374"/>
                  </a:cubicBezTo>
                  <a:cubicBezTo>
                    <a:pt x="1572" y="1214"/>
                    <a:pt x="1691" y="1115"/>
                    <a:pt x="1830" y="1035"/>
                  </a:cubicBezTo>
                  <a:cubicBezTo>
                    <a:pt x="1830" y="996"/>
                    <a:pt x="1830" y="936"/>
                    <a:pt x="1870" y="896"/>
                  </a:cubicBezTo>
                  <a:cubicBezTo>
                    <a:pt x="1910" y="737"/>
                    <a:pt x="1512" y="876"/>
                    <a:pt x="1731" y="637"/>
                  </a:cubicBezTo>
                  <a:cubicBezTo>
                    <a:pt x="1572" y="478"/>
                    <a:pt x="2009" y="80"/>
                    <a:pt x="15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759800" y="1020900"/>
              <a:ext cx="40300" cy="16925"/>
            </a:xfrm>
            <a:custGeom>
              <a:avLst/>
              <a:gdLst/>
              <a:ahLst/>
              <a:cxnLst/>
              <a:rect l="l" t="t" r="r" b="b"/>
              <a:pathLst>
                <a:path w="1612" h="677" extrusionOk="0">
                  <a:moveTo>
                    <a:pt x="637" y="0"/>
                  </a:moveTo>
                  <a:cubicBezTo>
                    <a:pt x="537" y="80"/>
                    <a:pt x="398" y="80"/>
                    <a:pt x="239" y="100"/>
                  </a:cubicBezTo>
                  <a:cubicBezTo>
                    <a:pt x="199" y="100"/>
                    <a:pt x="179" y="100"/>
                    <a:pt x="120" y="120"/>
                  </a:cubicBezTo>
                  <a:cubicBezTo>
                    <a:pt x="0" y="318"/>
                    <a:pt x="0" y="497"/>
                    <a:pt x="120" y="677"/>
                  </a:cubicBezTo>
                  <a:cubicBezTo>
                    <a:pt x="339" y="637"/>
                    <a:pt x="577" y="637"/>
                    <a:pt x="796" y="637"/>
                  </a:cubicBezTo>
                  <a:cubicBezTo>
                    <a:pt x="836" y="617"/>
                    <a:pt x="836" y="577"/>
                    <a:pt x="836" y="517"/>
                  </a:cubicBezTo>
                  <a:cubicBezTo>
                    <a:pt x="875" y="471"/>
                    <a:pt x="922" y="455"/>
                    <a:pt x="975" y="455"/>
                  </a:cubicBezTo>
                  <a:cubicBezTo>
                    <a:pt x="1100" y="455"/>
                    <a:pt x="1255" y="547"/>
                    <a:pt x="1384" y="547"/>
                  </a:cubicBezTo>
                  <a:cubicBezTo>
                    <a:pt x="1481" y="547"/>
                    <a:pt x="1564" y="496"/>
                    <a:pt x="1612" y="318"/>
                  </a:cubicBezTo>
                  <a:cubicBezTo>
                    <a:pt x="1612" y="239"/>
                    <a:pt x="1592" y="179"/>
                    <a:pt x="1532" y="100"/>
                  </a:cubicBezTo>
                  <a:cubicBezTo>
                    <a:pt x="1451" y="63"/>
                    <a:pt x="1367" y="56"/>
                    <a:pt x="1281" y="56"/>
                  </a:cubicBezTo>
                  <a:cubicBezTo>
                    <a:pt x="1232" y="56"/>
                    <a:pt x="1182" y="58"/>
                    <a:pt x="1132" y="58"/>
                  </a:cubicBezTo>
                  <a:cubicBezTo>
                    <a:pt x="1034" y="58"/>
                    <a:pt x="935" y="50"/>
                    <a:pt x="8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780675" y="1019675"/>
              <a:ext cx="41300" cy="13675"/>
            </a:xfrm>
            <a:custGeom>
              <a:avLst/>
              <a:gdLst/>
              <a:ahLst/>
              <a:cxnLst/>
              <a:rect l="l" t="t" r="r" b="b"/>
              <a:pathLst>
                <a:path w="1652" h="547" extrusionOk="0">
                  <a:moveTo>
                    <a:pt x="995" y="0"/>
                  </a:moveTo>
                  <a:cubicBezTo>
                    <a:pt x="662" y="0"/>
                    <a:pt x="328" y="37"/>
                    <a:pt x="1" y="49"/>
                  </a:cubicBezTo>
                  <a:cubicBezTo>
                    <a:pt x="112" y="171"/>
                    <a:pt x="247" y="194"/>
                    <a:pt x="383" y="194"/>
                  </a:cubicBezTo>
                  <a:cubicBezTo>
                    <a:pt x="467" y="194"/>
                    <a:pt x="550" y="186"/>
                    <a:pt x="628" y="186"/>
                  </a:cubicBezTo>
                  <a:cubicBezTo>
                    <a:pt x="652" y="186"/>
                    <a:pt x="675" y="186"/>
                    <a:pt x="697" y="188"/>
                  </a:cubicBezTo>
                  <a:cubicBezTo>
                    <a:pt x="757" y="268"/>
                    <a:pt x="836" y="348"/>
                    <a:pt x="896" y="387"/>
                  </a:cubicBezTo>
                  <a:cubicBezTo>
                    <a:pt x="936" y="427"/>
                    <a:pt x="956" y="427"/>
                    <a:pt x="976" y="447"/>
                  </a:cubicBezTo>
                  <a:lnTo>
                    <a:pt x="1135" y="527"/>
                  </a:lnTo>
                  <a:cubicBezTo>
                    <a:pt x="1175" y="546"/>
                    <a:pt x="1194" y="546"/>
                    <a:pt x="1234" y="546"/>
                  </a:cubicBezTo>
                  <a:cubicBezTo>
                    <a:pt x="1274" y="546"/>
                    <a:pt x="1354" y="527"/>
                    <a:pt x="1393" y="527"/>
                  </a:cubicBezTo>
                  <a:cubicBezTo>
                    <a:pt x="1493" y="367"/>
                    <a:pt x="1652" y="248"/>
                    <a:pt x="1572" y="49"/>
                  </a:cubicBezTo>
                  <a:cubicBezTo>
                    <a:pt x="1382" y="13"/>
                    <a:pt x="1189" y="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780675" y="1027175"/>
              <a:ext cx="29875" cy="10850"/>
            </a:xfrm>
            <a:custGeom>
              <a:avLst/>
              <a:gdLst/>
              <a:ahLst/>
              <a:cxnLst/>
              <a:rect l="l" t="t" r="r" b="b"/>
              <a:pathLst>
                <a:path w="1195" h="434" extrusionOk="0">
                  <a:moveTo>
                    <a:pt x="820" y="0"/>
                  </a:moveTo>
                  <a:cubicBezTo>
                    <a:pt x="771" y="0"/>
                    <a:pt x="724" y="20"/>
                    <a:pt x="677" y="67"/>
                  </a:cubicBezTo>
                  <a:cubicBezTo>
                    <a:pt x="627" y="167"/>
                    <a:pt x="562" y="212"/>
                    <a:pt x="485" y="212"/>
                  </a:cubicBezTo>
                  <a:cubicBezTo>
                    <a:pt x="440" y="212"/>
                    <a:pt x="391" y="197"/>
                    <a:pt x="339" y="167"/>
                  </a:cubicBezTo>
                  <a:cubicBezTo>
                    <a:pt x="286" y="140"/>
                    <a:pt x="237" y="127"/>
                    <a:pt x="194" y="127"/>
                  </a:cubicBezTo>
                  <a:cubicBezTo>
                    <a:pt x="107" y="127"/>
                    <a:pt x="41" y="180"/>
                    <a:pt x="1" y="286"/>
                  </a:cubicBezTo>
                  <a:cubicBezTo>
                    <a:pt x="242" y="334"/>
                    <a:pt x="498" y="434"/>
                    <a:pt x="741" y="434"/>
                  </a:cubicBezTo>
                  <a:cubicBezTo>
                    <a:pt x="900" y="434"/>
                    <a:pt x="1053" y="392"/>
                    <a:pt x="1194" y="266"/>
                  </a:cubicBezTo>
                  <a:cubicBezTo>
                    <a:pt x="1155" y="246"/>
                    <a:pt x="1135" y="187"/>
                    <a:pt x="1075" y="147"/>
                  </a:cubicBezTo>
                  <a:lnTo>
                    <a:pt x="995" y="67"/>
                  </a:lnTo>
                  <a:cubicBezTo>
                    <a:pt x="933" y="25"/>
                    <a:pt x="875" y="0"/>
                    <a:pt x="8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815500" y="1019400"/>
              <a:ext cx="18925" cy="13950"/>
            </a:xfrm>
            <a:custGeom>
              <a:avLst/>
              <a:gdLst/>
              <a:ahLst/>
              <a:cxnLst/>
              <a:rect l="l" t="t" r="r" b="b"/>
              <a:pathLst>
                <a:path w="757" h="558" extrusionOk="0">
                  <a:moveTo>
                    <a:pt x="697" y="0"/>
                  </a:moveTo>
                  <a:lnTo>
                    <a:pt x="697" y="0"/>
                  </a:lnTo>
                  <a:cubicBezTo>
                    <a:pt x="537" y="40"/>
                    <a:pt x="358" y="40"/>
                    <a:pt x="179" y="60"/>
                  </a:cubicBezTo>
                  <a:cubicBezTo>
                    <a:pt x="80" y="199"/>
                    <a:pt x="0" y="359"/>
                    <a:pt x="0" y="538"/>
                  </a:cubicBezTo>
                  <a:cubicBezTo>
                    <a:pt x="60" y="557"/>
                    <a:pt x="140" y="557"/>
                    <a:pt x="179" y="557"/>
                  </a:cubicBezTo>
                  <a:cubicBezTo>
                    <a:pt x="299" y="299"/>
                    <a:pt x="756" y="398"/>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2488875" y="846325"/>
              <a:ext cx="11950" cy="10475"/>
            </a:xfrm>
            <a:custGeom>
              <a:avLst/>
              <a:gdLst/>
              <a:ahLst/>
              <a:cxnLst/>
              <a:rect l="l" t="t" r="r" b="b"/>
              <a:pathLst>
                <a:path w="478" h="419" extrusionOk="0">
                  <a:moveTo>
                    <a:pt x="179" y="1"/>
                  </a:moveTo>
                  <a:cubicBezTo>
                    <a:pt x="119" y="120"/>
                    <a:pt x="60" y="259"/>
                    <a:pt x="0" y="399"/>
                  </a:cubicBezTo>
                  <a:cubicBezTo>
                    <a:pt x="139" y="339"/>
                    <a:pt x="358" y="419"/>
                    <a:pt x="398" y="240"/>
                  </a:cubicBezTo>
                  <a:cubicBezTo>
                    <a:pt x="477" y="60"/>
                    <a:pt x="298" y="4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2292425" y="868700"/>
              <a:ext cx="5000" cy="9975"/>
            </a:xfrm>
            <a:custGeom>
              <a:avLst/>
              <a:gdLst/>
              <a:ahLst/>
              <a:cxnLst/>
              <a:rect l="l" t="t" r="r" b="b"/>
              <a:pathLst>
                <a:path w="200" h="399" extrusionOk="0">
                  <a:moveTo>
                    <a:pt x="179" y="1"/>
                  </a:moveTo>
                  <a:lnTo>
                    <a:pt x="179" y="1"/>
                  </a:lnTo>
                  <a:cubicBezTo>
                    <a:pt x="100" y="41"/>
                    <a:pt x="60" y="100"/>
                    <a:pt x="0" y="140"/>
                  </a:cubicBezTo>
                  <a:cubicBezTo>
                    <a:pt x="20" y="220"/>
                    <a:pt x="20" y="319"/>
                    <a:pt x="60" y="399"/>
                  </a:cubicBezTo>
                  <a:cubicBezTo>
                    <a:pt x="179" y="260"/>
                    <a:pt x="199" y="1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2284975" y="868700"/>
              <a:ext cx="4000" cy="4025"/>
            </a:xfrm>
            <a:custGeom>
              <a:avLst/>
              <a:gdLst/>
              <a:ahLst/>
              <a:cxnLst/>
              <a:rect l="l" t="t" r="r" b="b"/>
              <a:pathLst>
                <a:path w="160" h="161" extrusionOk="0">
                  <a:moveTo>
                    <a:pt x="0" y="1"/>
                  </a:moveTo>
                  <a:lnTo>
                    <a:pt x="0" y="160"/>
                  </a:lnTo>
                  <a:lnTo>
                    <a:pt x="159" y="160"/>
                  </a:lnTo>
                  <a:cubicBezTo>
                    <a:pt x="119" y="61"/>
                    <a:pt x="80" y="2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1852300" y="931950"/>
              <a:ext cx="23900" cy="89650"/>
            </a:xfrm>
            <a:custGeom>
              <a:avLst/>
              <a:gdLst/>
              <a:ahLst/>
              <a:cxnLst/>
              <a:rect l="l" t="t" r="r" b="b"/>
              <a:pathLst>
                <a:path w="956" h="3586" extrusionOk="0">
                  <a:moveTo>
                    <a:pt x="579" y="0"/>
                  </a:moveTo>
                  <a:cubicBezTo>
                    <a:pt x="276" y="0"/>
                    <a:pt x="395" y="428"/>
                    <a:pt x="279" y="594"/>
                  </a:cubicBezTo>
                  <a:cubicBezTo>
                    <a:pt x="100" y="1350"/>
                    <a:pt x="20" y="2086"/>
                    <a:pt x="100" y="2862"/>
                  </a:cubicBezTo>
                  <a:cubicBezTo>
                    <a:pt x="418" y="3001"/>
                    <a:pt x="0" y="3359"/>
                    <a:pt x="279" y="3538"/>
                  </a:cubicBezTo>
                  <a:cubicBezTo>
                    <a:pt x="279" y="3558"/>
                    <a:pt x="279" y="3558"/>
                    <a:pt x="358" y="3578"/>
                  </a:cubicBezTo>
                  <a:cubicBezTo>
                    <a:pt x="364" y="3583"/>
                    <a:pt x="371" y="3586"/>
                    <a:pt x="378" y="3586"/>
                  </a:cubicBezTo>
                  <a:cubicBezTo>
                    <a:pt x="400" y="3586"/>
                    <a:pt x="429" y="3567"/>
                    <a:pt x="458" y="3538"/>
                  </a:cubicBezTo>
                  <a:lnTo>
                    <a:pt x="458" y="3359"/>
                  </a:lnTo>
                  <a:cubicBezTo>
                    <a:pt x="458" y="2305"/>
                    <a:pt x="478" y="1270"/>
                    <a:pt x="915" y="276"/>
                  </a:cubicBezTo>
                  <a:cubicBezTo>
                    <a:pt x="955" y="216"/>
                    <a:pt x="856" y="117"/>
                    <a:pt x="816" y="57"/>
                  </a:cubicBezTo>
                  <a:cubicBezTo>
                    <a:pt x="717" y="17"/>
                    <a:pt x="639" y="0"/>
                    <a:pt x="5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855275" y="1020400"/>
              <a:ext cx="25900" cy="6475"/>
            </a:xfrm>
            <a:custGeom>
              <a:avLst/>
              <a:gdLst/>
              <a:ahLst/>
              <a:cxnLst/>
              <a:rect l="l" t="t" r="r" b="b"/>
              <a:pathLst>
                <a:path w="1036" h="259" extrusionOk="0">
                  <a:moveTo>
                    <a:pt x="160" y="0"/>
                  </a:moveTo>
                  <a:cubicBezTo>
                    <a:pt x="1" y="259"/>
                    <a:pt x="279" y="120"/>
                    <a:pt x="359" y="219"/>
                  </a:cubicBezTo>
                  <a:cubicBezTo>
                    <a:pt x="578" y="199"/>
                    <a:pt x="796" y="199"/>
                    <a:pt x="1035" y="159"/>
                  </a:cubicBezTo>
                  <a:cubicBezTo>
                    <a:pt x="924" y="26"/>
                    <a:pt x="788" y="4"/>
                    <a:pt x="651" y="4"/>
                  </a:cubicBezTo>
                  <a:cubicBezTo>
                    <a:pt x="586" y="4"/>
                    <a:pt x="521" y="9"/>
                    <a:pt x="458" y="9"/>
                  </a:cubicBezTo>
                  <a:cubicBezTo>
                    <a:pt x="417" y="9"/>
                    <a:pt x="377" y="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753325" y="1024375"/>
              <a:ext cx="9975" cy="13950"/>
            </a:xfrm>
            <a:custGeom>
              <a:avLst/>
              <a:gdLst/>
              <a:ahLst/>
              <a:cxnLst/>
              <a:rect l="l" t="t" r="r" b="b"/>
              <a:pathLst>
                <a:path w="399" h="558" extrusionOk="0">
                  <a:moveTo>
                    <a:pt x="220" y="0"/>
                  </a:moveTo>
                  <a:cubicBezTo>
                    <a:pt x="180" y="60"/>
                    <a:pt x="100" y="100"/>
                    <a:pt x="60" y="140"/>
                  </a:cubicBezTo>
                  <a:cubicBezTo>
                    <a:pt x="1" y="199"/>
                    <a:pt x="1" y="259"/>
                    <a:pt x="41" y="339"/>
                  </a:cubicBezTo>
                  <a:cubicBezTo>
                    <a:pt x="60" y="378"/>
                    <a:pt x="60" y="458"/>
                    <a:pt x="60" y="498"/>
                  </a:cubicBezTo>
                  <a:cubicBezTo>
                    <a:pt x="180" y="538"/>
                    <a:pt x="279" y="538"/>
                    <a:pt x="399" y="557"/>
                  </a:cubicBezTo>
                  <a:lnTo>
                    <a:pt x="39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828925" y="1792225"/>
              <a:ext cx="25375" cy="146150"/>
            </a:xfrm>
            <a:custGeom>
              <a:avLst/>
              <a:gdLst/>
              <a:ahLst/>
              <a:cxnLst/>
              <a:rect l="l" t="t" r="r" b="b"/>
              <a:pathLst>
                <a:path w="1015" h="5846" extrusionOk="0">
                  <a:moveTo>
                    <a:pt x="637" y="1"/>
                  </a:moveTo>
                  <a:cubicBezTo>
                    <a:pt x="199" y="617"/>
                    <a:pt x="319" y="1373"/>
                    <a:pt x="239" y="2070"/>
                  </a:cubicBezTo>
                  <a:cubicBezTo>
                    <a:pt x="120" y="3064"/>
                    <a:pt x="0" y="4099"/>
                    <a:pt x="319" y="5093"/>
                  </a:cubicBezTo>
                  <a:cubicBezTo>
                    <a:pt x="319" y="5312"/>
                    <a:pt x="339" y="5551"/>
                    <a:pt x="339" y="5770"/>
                  </a:cubicBezTo>
                  <a:cubicBezTo>
                    <a:pt x="422" y="5811"/>
                    <a:pt x="502" y="5846"/>
                    <a:pt x="565" y="5846"/>
                  </a:cubicBezTo>
                  <a:cubicBezTo>
                    <a:pt x="653" y="5846"/>
                    <a:pt x="708" y="5779"/>
                    <a:pt x="697" y="5571"/>
                  </a:cubicBezTo>
                  <a:cubicBezTo>
                    <a:pt x="637" y="4656"/>
                    <a:pt x="557" y="3741"/>
                    <a:pt x="736" y="2845"/>
                  </a:cubicBezTo>
                  <a:cubicBezTo>
                    <a:pt x="856" y="2090"/>
                    <a:pt x="896" y="1314"/>
                    <a:pt x="1015" y="558"/>
                  </a:cubicBezTo>
                  <a:cubicBezTo>
                    <a:pt x="916" y="419"/>
                    <a:pt x="896" y="259"/>
                    <a:pt x="816" y="100"/>
                  </a:cubicBezTo>
                  <a:cubicBezTo>
                    <a:pt x="756" y="60"/>
                    <a:pt x="717" y="1"/>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792125" y="1687800"/>
              <a:ext cx="46775" cy="141950"/>
            </a:xfrm>
            <a:custGeom>
              <a:avLst/>
              <a:gdLst/>
              <a:ahLst/>
              <a:cxnLst/>
              <a:rect l="l" t="t" r="r" b="b"/>
              <a:pathLst>
                <a:path w="1871" h="5678" extrusionOk="0">
                  <a:moveTo>
                    <a:pt x="1413" y="0"/>
                  </a:moveTo>
                  <a:cubicBezTo>
                    <a:pt x="975" y="856"/>
                    <a:pt x="537" y="1671"/>
                    <a:pt x="339" y="2606"/>
                  </a:cubicBezTo>
                  <a:cubicBezTo>
                    <a:pt x="279" y="2984"/>
                    <a:pt x="498" y="3302"/>
                    <a:pt x="339" y="3601"/>
                  </a:cubicBezTo>
                  <a:cubicBezTo>
                    <a:pt x="0" y="4257"/>
                    <a:pt x="80" y="4934"/>
                    <a:pt x="80" y="5630"/>
                  </a:cubicBezTo>
                  <a:cubicBezTo>
                    <a:pt x="95" y="5659"/>
                    <a:pt x="141" y="5678"/>
                    <a:pt x="188" y="5678"/>
                  </a:cubicBezTo>
                  <a:cubicBezTo>
                    <a:pt x="206" y="5678"/>
                    <a:pt x="223" y="5675"/>
                    <a:pt x="239" y="5670"/>
                  </a:cubicBezTo>
                  <a:cubicBezTo>
                    <a:pt x="319" y="5630"/>
                    <a:pt x="339" y="5530"/>
                    <a:pt x="418" y="5451"/>
                  </a:cubicBezTo>
                  <a:cubicBezTo>
                    <a:pt x="438" y="5371"/>
                    <a:pt x="438" y="5332"/>
                    <a:pt x="438" y="5272"/>
                  </a:cubicBezTo>
                  <a:cubicBezTo>
                    <a:pt x="597" y="5172"/>
                    <a:pt x="597" y="5053"/>
                    <a:pt x="577" y="4894"/>
                  </a:cubicBezTo>
                  <a:cubicBezTo>
                    <a:pt x="319" y="4297"/>
                    <a:pt x="796" y="3760"/>
                    <a:pt x="776" y="3183"/>
                  </a:cubicBezTo>
                  <a:cubicBezTo>
                    <a:pt x="1174" y="2169"/>
                    <a:pt x="1671" y="1174"/>
                    <a:pt x="1870" y="80"/>
                  </a:cubicBezTo>
                  <a:cubicBezTo>
                    <a:pt x="1805" y="39"/>
                    <a:pt x="1744" y="32"/>
                    <a:pt x="1682" y="32"/>
                  </a:cubicBezTo>
                  <a:cubicBezTo>
                    <a:pt x="1647" y="32"/>
                    <a:pt x="1612" y="34"/>
                    <a:pt x="1577" y="34"/>
                  </a:cubicBezTo>
                  <a:cubicBezTo>
                    <a:pt x="1524" y="34"/>
                    <a:pt x="1469" y="29"/>
                    <a:pt x="141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2014425" y="1814125"/>
              <a:ext cx="20900" cy="98975"/>
            </a:xfrm>
            <a:custGeom>
              <a:avLst/>
              <a:gdLst/>
              <a:ahLst/>
              <a:cxnLst/>
              <a:rect l="l" t="t" r="r" b="b"/>
              <a:pathLst>
                <a:path w="836" h="3959" extrusionOk="0">
                  <a:moveTo>
                    <a:pt x="199" y="0"/>
                  </a:moveTo>
                  <a:cubicBezTo>
                    <a:pt x="100" y="80"/>
                    <a:pt x="60" y="179"/>
                    <a:pt x="60" y="298"/>
                  </a:cubicBezTo>
                  <a:cubicBezTo>
                    <a:pt x="60" y="1094"/>
                    <a:pt x="60" y="1890"/>
                    <a:pt x="40" y="2686"/>
                  </a:cubicBezTo>
                  <a:cubicBezTo>
                    <a:pt x="0" y="3223"/>
                    <a:pt x="259" y="3581"/>
                    <a:pt x="657" y="3959"/>
                  </a:cubicBezTo>
                  <a:cubicBezTo>
                    <a:pt x="836" y="3422"/>
                    <a:pt x="458" y="3064"/>
                    <a:pt x="538" y="2626"/>
                  </a:cubicBezTo>
                  <a:cubicBezTo>
                    <a:pt x="478" y="2606"/>
                    <a:pt x="458" y="2566"/>
                    <a:pt x="398" y="2487"/>
                  </a:cubicBezTo>
                  <a:cubicBezTo>
                    <a:pt x="458" y="2467"/>
                    <a:pt x="458" y="2407"/>
                    <a:pt x="458" y="2367"/>
                  </a:cubicBezTo>
                  <a:cubicBezTo>
                    <a:pt x="458" y="2268"/>
                    <a:pt x="478" y="2188"/>
                    <a:pt x="538" y="2089"/>
                  </a:cubicBezTo>
                  <a:cubicBezTo>
                    <a:pt x="577" y="1731"/>
                    <a:pt x="557" y="1393"/>
                    <a:pt x="657" y="1074"/>
                  </a:cubicBezTo>
                  <a:cubicBezTo>
                    <a:pt x="756" y="736"/>
                    <a:pt x="697" y="477"/>
                    <a:pt x="557" y="179"/>
                  </a:cubicBezTo>
                  <a:cubicBezTo>
                    <a:pt x="538" y="182"/>
                    <a:pt x="518" y="183"/>
                    <a:pt x="500" y="183"/>
                  </a:cubicBezTo>
                  <a:cubicBezTo>
                    <a:pt x="369" y="183"/>
                    <a:pt x="269" y="122"/>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846325" y="1692475"/>
              <a:ext cx="38825" cy="96300"/>
            </a:xfrm>
            <a:custGeom>
              <a:avLst/>
              <a:gdLst/>
              <a:ahLst/>
              <a:cxnLst/>
              <a:rect l="l" t="t" r="r" b="b"/>
              <a:pathLst>
                <a:path w="1553" h="3852" extrusionOk="0">
                  <a:moveTo>
                    <a:pt x="1340" y="1"/>
                  </a:moveTo>
                  <a:cubicBezTo>
                    <a:pt x="1261" y="1"/>
                    <a:pt x="1168" y="113"/>
                    <a:pt x="956" y="370"/>
                  </a:cubicBezTo>
                  <a:cubicBezTo>
                    <a:pt x="896" y="390"/>
                    <a:pt x="836" y="430"/>
                    <a:pt x="836" y="510"/>
                  </a:cubicBezTo>
                  <a:cubicBezTo>
                    <a:pt x="796" y="589"/>
                    <a:pt x="757" y="669"/>
                    <a:pt x="757" y="708"/>
                  </a:cubicBezTo>
                  <a:cubicBezTo>
                    <a:pt x="737" y="768"/>
                    <a:pt x="737" y="828"/>
                    <a:pt x="717" y="888"/>
                  </a:cubicBezTo>
                  <a:cubicBezTo>
                    <a:pt x="836" y="967"/>
                    <a:pt x="737" y="1007"/>
                    <a:pt x="657" y="1027"/>
                  </a:cubicBezTo>
                  <a:cubicBezTo>
                    <a:pt x="418" y="1624"/>
                    <a:pt x="200" y="2220"/>
                    <a:pt x="160" y="2877"/>
                  </a:cubicBezTo>
                  <a:cubicBezTo>
                    <a:pt x="100" y="3195"/>
                    <a:pt x="1" y="3553"/>
                    <a:pt x="259" y="3852"/>
                  </a:cubicBezTo>
                  <a:cubicBezTo>
                    <a:pt x="518" y="3712"/>
                    <a:pt x="359" y="3454"/>
                    <a:pt x="538" y="3314"/>
                  </a:cubicBezTo>
                  <a:cubicBezTo>
                    <a:pt x="816" y="2678"/>
                    <a:pt x="995" y="2002"/>
                    <a:pt x="1055" y="1305"/>
                  </a:cubicBezTo>
                  <a:cubicBezTo>
                    <a:pt x="1055" y="1186"/>
                    <a:pt x="1135" y="1106"/>
                    <a:pt x="1214" y="1067"/>
                  </a:cubicBezTo>
                  <a:cubicBezTo>
                    <a:pt x="1294" y="888"/>
                    <a:pt x="1194" y="669"/>
                    <a:pt x="1393" y="529"/>
                  </a:cubicBezTo>
                  <a:cubicBezTo>
                    <a:pt x="1413" y="510"/>
                    <a:pt x="1433" y="490"/>
                    <a:pt x="1413" y="430"/>
                  </a:cubicBezTo>
                  <a:cubicBezTo>
                    <a:pt x="1413" y="331"/>
                    <a:pt x="1493" y="271"/>
                    <a:pt x="1552" y="191"/>
                  </a:cubicBezTo>
                  <a:cubicBezTo>
                    <a:pt x="1456" y="69"/>
                    <a:pt x="1403" y="1"/>
                    <a:pt x="13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1737425" y="1634475"/>
              <a:ext cx="109925" cy="22700"/>
            </a:xfrm>
            <a:custGeom>
              <a:avLst/>
              <a:gdLst/>
              <a:ahLst/>
              <a:cxnLst/>
              <a:rect l="l" t="t" r="r" b="b"/>
              <a:pathLst>
                <a:path w="4397" h="908" extrusionOk="0">
                  <a:moveTo>
                    <a:pt x="762" y="0"/>
                  </a:moveTo>
                  <a:cubicBezTo>
                    <a:pt x="497" y="0"/>
                    <a:pt x="221" y="72"/>
                    <a:pt x="0" y="263"/>
                  </a:cubicBezTo>
                  <a:lnTo>
                    <a:pt x="0" y="462"/>
                  </a:lnTo>
                  <a:cubicBezTo>
                    <a:pt x="1164" y="688"/>
                    <a:pt x="2345" y="842"/>
                    <a:pt x="3545" y="842"/>
                  </a:cubicBezTo>
                  <a:cubicBezTo>
                    <a:pt x="3616" y="842"/>
                    <a:pt x="3688" y="841"/>
                    <a:pt x="3760" y="840"/>
                  </a:cubicBezTo>
                  <a:cubicBezTo>
                    <a:pt x="3849" y="885"/>
                    <a:pt x="3950" y="907"/>
                    <a:pt x="4054" y="907"/>
                  </a:cubicBezTo>
                  <a:cubicBezTo>
                    <a:pt x="4088" y="907"/>
                    <a:pt x="4123" y="905"/>
                    <a:pt x="4158" y="900"/>
                  </a:cubicBezTo>
                  <a:cubicBezTo>
                    <a:pt x="4217" y="840"/>
                    <a:pt x="4277" y="761"/>
                    <a:pt x="4317" y="701"/>
                  </a:cubicBezTo>
                  <a:cubicBezTo>
                    <a:pt x="4396" y="542"/>
                    <a:pt x="4317" y="423"/>
                    <a:pt x="4198" y="343"/>
                  </a:cubicBezTo>
                  <a:cubicBezTo>
                    <a:pt x="3163" y="124"/>
                    <a:pt x="2089" y="124"/>
                    <a:pt x="1035" y="25"/>
                  </a:cubicBezTo>
                  <a:cubicBezTo>
                    <a:pt x="947" y="9"/>
                    <a:pt x="855" y="0"/>
                    <a:pt x="7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1785650" y="1828525"/>
              <a:ext cx="22400" cy="69650"/>
            </a:xfrm>
            <a:custGeom>
              <a:avLst/>
              <a:gdLst/>
              <a:ahLst/>
              <a:cxnLst/>
              <a:rect l="l" t="t" r="r" b="b"/>
              <a:pathLst>
                <a:path w="896" h="2786" extrusionOk="0">
                  <a:moveTo>
                    <a:pt x="339" y="1"/>
                  </a:moveTo>
                  <a:cubicBezTo>
                    <a:pt x="339" y="240"/>
                    <a:pt x="379" y="538"/>
                    <a:pt x="359" y="737"/>
                  </a:cubicBezTo>
                  <a:cubicBezTo>
                    <a:pt x="1" y="1553"/>
                    <a:pt x="498" y="2129"/>
                    <a:pt x="856" y="2786"/>
                  </a:cubicBezTo>
                  <a:cubicBezTo>
                    <a:pt x="777" y="2090"/>
                    <a:pt x="896" y="1393"/>
                    <a:pt x="876" y="697"/>
                  </a:cubicBezTo>
                  <a:cubicBezTo>
                    <a:pt x="876" y="538"/>
                    <a:pt x="816" y="419"/>
                    <a:pt x="697" y="319"/>
                  </a:cubicBezTo>
                  <a:cubicBezTo>
                    <a:pt x="677" y="260"/>
                    <a:pt x="677" y="200"/>
                    <a:pt x="677" y="140"/>
                  </a:cubicBezTo>
                  <a:cubicBezTo>
                    <a:pt x="637" y="61"/>
                    <a:pt x="578" y="2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2026350" y="1710125"/>
              <a:ext cx="31850" cy="62250"/>
            </a:xfrm>
            <a:custGeom>
              <a:avLst/>
              <a:gdLst/>
              <a:ahLst/>
              <a:cxnLst/>
              <a:rect l="l" t="t" r="r" b="b"/>
              <a:pathLst>
                <a:path w="1274" h="2490" extrusionOk="0">
                  <a:moveTo>
                    <a:pt x="1159" y="0"/>
                  </a:moveTo>
                  <a:cubicBezTo>
                    <a:pt x="918" y="0"/>
                    <a:pt x="783" y="309"/>
                    <a:pt x="558" y="361"/>
                  </a:cubicBezTo>
                  <a:cubicBezTo>
                    <a:pt x="180" y="878"/>
                    <a:pt x="1" y="1475"/>
                    <a:pt x="100" y="2111"/>
                  </a:cubicBezTo>
                  <a:cubicBezTo>
                    <a:pt x="220" y="2211"/>
                    <a:pt x="259" y="2409"/>
                    <a:pt x="419" y="2489"/>
                  </a:cubicBezTo>
                  <a:cubicBezTo>
                    <a:pt x="717" y="1673"/>
                    <a:pt x="995" y="858"/>
                    <a:pt x="1274" y="22"/>
                  </a:cubicBezTo>
                  <a:cubicBezTo>
                    <a:pt x="1233" y="7"/>
                    <a:pt x="1195" y="0"/>
                    <a:pt x="1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2018400" y="1766375"/>
              <a:ext cx="20425" cy="54875"/>
            </a:xfrm>
            <a:custGeom>
              <a:avLst/>
              <a:gdLst/>
              <a:ahLst/>
              <a:cxnLst/>
              <a:rect l="l" t="t" r="r" b="b"/>
              <a:pathLst>
                <a:path w="817" h="2195" extrusionOk="0">
                  <a:moveTo>
                    <a:pt x="379" y="0"/>
                  </a:moveTo>
                  <a:cubicBezTo>
                    <a:pt x="199" y="597"/>
                    <a:pt x="1" y="1154"/>
                    <a:pt x="40" y="1791"/>
                  </a:cubicBezTo>
                  <a:cubicBezTo>
                    <a:pt x="100" y="1830"/>
                    <a:pt x="120" y="1910"/>
                    <a:pt x="40" y="1950"/>
                  </a:cubicBezTo>
                  <a:cubicBezTo>
                    <a:pt x="40" y="2131"/>
                    <a:pt x="99" y="2195"/>
                    <a:pt x="189" y="2195"/>
                  </a:cubicBezTo>
                  <a:cubicBezTo>
                    <a:pt x="248" y="2195"/>
                    <a:pt x="320" y="2168"/>
                    <a:pt x="398" y="2129"/>
                  </a:cubicBezTo>
                  <a:cubicBezTo>
                    <a:pt x="538" y="1990"/>
                    <a:pt x="398" y="1731"/>
                    <a:pt x="577" y="1592"/>
                  </a:cubicBezTo>
                  <a:cubicBezTo>
                    <a:pt x="677" y="1234"/>
                    <a:pt x="816" y="915"/>
                    <a:pt x="737" y="537"/>
                  </a:cubicBezTo>
                  <a:cubicBezTo>
                    <a:pt x="577" y="398"/>
                    <a:pt x="617" y="100"/>
                    <a:pt x="3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040775" y="1685300"/>
              <a:ext cx="28375" cy="36300"/>
            </a:xfrm>
            <a:custGeom>
              <a:avLst/>
              <a:gdLst/>
              <a:ahLst/>
              <a:cxnLst/>
              <a:rect l="l" t="t" r="r" b="b"/>
              <a:pathLst>
                <a:path w="1135" h="1452" extrusionOk="0">
                  <a:moveTo>
                    <a:pt x="578" y="1"/>
                  </a:moveTo>
                  <a:cubicBezTo>
                    <a:pt x="319" y="419"/>
                    <a:pt x="120" y="876"/>
                    <a:pt x="1" y="1354"/>
                  </a:cubicBezTo>
                  <a:cubicBezTo>
                    <a:pt x="45" y="1424"/>
                    <a:pt x="89" y="1452"/>
                    <a:pt x="135" y="1452"/>
                  </a:cubicBezTo>
                  <a:cubicBezTo>
                    <a:pt x="193" y="1452"/>
                    <a:pt x="253" y="1409"/>
                    <a:pt x="319" y="1354"/>
                  </a:cubicBezTo>
                  <a:cubicBezTo>
                    <a:pt x="438" y="1214"/>
                    <a:pt x="578" y="1115"/>
                    <a:pt x="697" y="1015"/>
                  </a:cubicBezTo>
                  <a:cubicBezTo>
                    <a:pt x="836" y="757"/>
                    <a:pt x="975" y="478"/>
                    <a:pt x="1135" y="220"/>
                  </a:cubicBezTo>
                  <a:cubicBezTo>
                    <a:pt x="1015" y="1"/>
                    <a:pt x="796" y="1"/>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1836375" y="1931975"/>
              <a:ext cx="15450" cy="48275"/>
            </a:xfrm>
            <a:custGeom>
              <a:avLst/>
              <a:gdLst/>
              <a:ahLst/>
              <a:cxnLst/>
              <a:rect l="l" t="t" r="r" b="b"/>
              <a:pathLst>
                <a:path w="618" h="1931" extrusionOk="0">
                  <a:moveTo>
                    <a:pt x="399" y="1"/>
                  </a:moveTo>
                  <a:cubicBezTo>
                    <a:pt x="329" y="122"/>
                    <a:pt x="229" y="183"/>
                    <a:pt x="98" y="183"/>
                  </a:cubicBezTo>
                  <a:cubicBezTo>
                    <a:pt x="80" y="183"/>
                    <a:pt x="61" y="182"/>
                    <a:pt x="41" y="180"/>
                  </a:cubicBezTo>
                  <a:lnTo>
                    <a:pt x="41" y="180"/>
                  </a:lnTo>
                  <a:cubicBezTo>
                    <a:pt x="1" y="836"/>
                    <a:pt x="200" y="1373"/>
                    <a:pt x="518" y="1930"/>
                  </a:cubicBezTo>
                  <a:cubicBezTo>
                    <a:pt x="538" y="1274"/>
                    <a:pt x="618" y="637"/>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1854275" y="1637125"/>
              <a:ext cx="39825" cy="22350"/>
            </a:xfrm>
            <a:custGeom>
              <a:avLst/>
              <a:gdLst/>
              <a:ahLst/>
              <a:cxnLst/>
              <a:rect l="l" t="t" r="r" b="b"/>
              <a:pathLst>
                <a:path w="1593" h="894" extrusionOk="0">
                  <a:moveTo>
                    <a:pt x="575" y="0"/>
                  </a:moveTo>
                  <a:cubicBezTo>
                    <a:pt x="477" y="0"/>
                    <a:pt x="379" y="12"/>
                    <a:pt x="279" y="38"/>
                  </a:cubicBezTo>
                  <a:cubicBezTo>
                    <a:pt x="220" y="98"/>
                    <a:pt x="200" y="157"/>
                    <a:pt x="180" y="237"/>
                  </a:cubicBezTo>
                  <a:cubicBezTo>
                    <a:pt x="200" y="456"/>
                    <a:pt x="81" y="615"/>
                    <a:pt x="1" y="794"/>
                  </a:cubicBezTo>
                  <a:cubicBezTo>
                    <a:pt x="1" y="814"/>
                    <a:pt x="21" y="854"/>
                    <a:pt x="41" y="893"/>
                  </a:cubicBezTo>
                  <a:lnTo>
                    <a:pt x="1214" y="893"/>
                  </a:lnTo>
                  <a:cubicBezTo>
                    <a:pt x="1314" y="694"/>
                    <a:pt x="1592" y="635"/>
                    <a:pt x="1592" y="356"/>
                  </a:cubicBezTo>
                  <a:cubicBezTo>
                    <a:pt x="1265" y="154"/>
                    <a:pt x="926" y="0"/>
                    <a:pt x="5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1826925" y="1654475"/>
              <a:ext cx="22900" cy="36850"/>
            </a:xfrm>
            <a:custGeom>
              <a:avLst/>
              <a:gdLst/>
              <a:ahLst/>
              <a:cxnLst/>
              <a:rect l="l" t="t" r="r" b="b"/>
              <a:pathLst>
                <a:path w="916" h="1474" extrusionOk="0">
                  <a:moveTo>
                    <a:pt x="578" y="0"/>
                  </a:moveTo>
                  <a:cubicBezTo>
                    <a:pt x="439" y="0"/>
                    <a:pt x="299" y="20"/>
                    <a:pt x="180" y="20"/>
                  </a:cubicBezTo>
                  <a:cubicBezTo>
                    <a:pt x="498" y="259"/>
                    <a:pt x="419" y="557"/>
                    <a:pt x="240" y="836"/>
                  </a:cubicBezTo>
                  <a:cubicBezTo>
                    <a:pt x="160" y="1015"/>
                    <a:pt x="1" y="1134"/>
                    <a:pt x="1" y="1333"/>
                  </a:cubicBezTo>
                  <a:cubicBezTo>
                    <a:pt x="51" y="1442"/>
                    <a:pt x="111" y="1473"/>
                    <a:pt x="175" y="1473"/>
                  </a:cubicBezTo>
                  <a:cubicBezTo>
                    <a:pt x="263" y="1473"/>
                    <a:pt x="358" y="1413"/>
                    <a:pt x="439" y="1413"/>
                  </a:cubicBezTo>
                  <a:cubicBezTo>
                    <a:pt x="737" y="1194"/>
                    <a:pt x="777" y="816"/>
                    <a:pt x="916" y="518"/>
                  </a:cubicBezTo>
                  <a:cubicBezTo>
                    <a:pt x="816" y="319"/>
                    <a:pt x="876" y="40"/>
                    <a:pt x="5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1869700" y="1667400"/>
              <a:ext cx="23900" cy="34850"/>
            </a:xfrm>
            <a:custGeom>
              <a:avLst/>
              <a:gdLst/>
              <a:ahLst/>
              <a:cxnLst/>
              <a:rect l="l" t="t" r="r" b="b"/>
              <a:pathLst>
                <a:path w="956" h="1394" extrusionOk="0">
                  <a:moveTo>
                    <a:pt x="578" y="1"/>
                  </a:moveTo>
                  <a:cubicBezTo>
                    <a:pt x="219" y="399"/>
                    <a:pt x="160" y="916"/>
                    <a:pt x="1" y="1393"/>
                  </a:cubicBezTo>
                  <a:cubicBezTo>
                    <a:pt x="5" y="1394"/>
                    <a:pt x="9" y="1394"/>
                    <a:pt x="13" y="1394"/>
                  </a:cubicBezTo>
                  <a:cubicBezTo>
                    <a:pt x="171" y="1394"/>
                    <a:pt x="257" y="1102"/>
                    <a:pt x="415" y="1102"/>
                  </a:cubicBezTo>
                  <a:cubicBezTo>
                    <a:pt x="467" y="1102"/>
                    <a:pt x="526" y="1133"/>
                    <a:pt x="597" y="1214"/>
                  </a:cubicBezTo>
                  <a:cubicBezTo>
                    <a:pt x="816" y="975"/>
                    <a:pt x="916" y="677"/>
                    <a:pt x="955" y="379"/>
                  </a:cubicBezTo>
                  <a:cubicBezTo>
                    <a:pt x="776" y="299"/>
                    <a:pt x="657" y="180"/>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1797100" y="1767375"/>
              <a:ext cx="17425" cy="42775"/>
            </a:xfrm>
            <a:custGeom>
              <a:avLst/>
              <a:gdLst/>
              <a:ahLst/>
              <a:cxnLst/>
              <a:rect l="l" t="t" r="r" b="b"/>
              <a:pathLst>
                <a:path w="697" h="1711" extrusionOk="0">
                  <a:moveTo>
                    <a:pt x="518" y="0"/>
                  </a:moveTo>
                  <a:cubicBezTo>
                    <a:pt x="299" y="378"/>
                    <a:pt x="279" y="856"/>
                    <a:pt x="100" y="1253"/>
                  </a:cubicBezTo>
                  <a:cubicBezTo>
                    <a:pt x="0" y="1472"/>
                    <a:pt x="179" y="1611"/>
                    <a:pt x="338" y="1711"/>
                  </a:cubicBezTo>
                  <a:cubicBezTo>
                    <a:pt x="398" y="1154"/>
                    <a:pt x="697" y="597"/>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1844850" y="1764875"/>
              <a:ext cx="15425" cy="33350"/>
            </a:xfrm>
            <a:custGeom>
              <a:avLst/>
              <a:gdLst/>
              <a:ahLst/>
              <a:cxnLst/>
              <a:rect l="l" t="t" r="r" b="b"/>
              <a:pathLst>
                <a:path w="617" h="1334" extrusionOk="0">
                  <a:moveTo>
                    <a:pt x="199" y="1"/>
                  </a:moveTo>
                  <a:cubicBezTo>
                    <a:pt x="20" y="359"/>
                    <a:pt x="80" y="757"/>
                    <a:pt x="0" y="1075"/>
                  </a:cubicBezTo>
                  <a:lnTo>
                    <a:pt x="60" y="1115"/>
                  </a:lnTo>
                  <a:cubicBezTo>
                    <a:pt x="159" y="1234"/>
                    <a:pt x="279" y="1314"/>
                    <a:pt x="418" y="1333"/>
                  </a:cubicBezTo>
                  <a:cubicBezTo>
                    <a:pt x="617" y="1075"/>
                    <a:pt x="517" y="737"/>
                    <a:pt x="577" y="438"/>
                  </a:cubicBezTo>
                  <a:lnTo>
                    <a:pt x="577" y="438"/>
                  </a:lnTo>
                  <a:cubicBezTo>
                    <a:pt x="378" y="478"/>
                    <a:pt x="458" y="776"/>
                    <a:pt x="219" y="776"/>
                  </a:cubicBezTo>
                  <a:cubicBezTo>
                    <a:pt x="219" y="518"/>
                    <a:pt x="199" y="259"/>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071125" y="1659900"/>
              <a:ext cx="14925" cy="12000"/>
            </a:xfrm>
            <a:custGeom>
              <a:avLst/>
              <a:gdLst/>
              <a:ahLst/>
              <a:cxnLst/>
              <a:rect l="l" t="t" r="r" b="b"/>
              <a:pathLst>
                <a:path w="597" h="480" extrusionOk="0">
                  <a:moveTo>
                    <a:pt x="338" y="1"/>
                  </a:moveTo>
                  <a:cubicBezTo>
                    <a:pt x="242" y="1"/>
                    <a:pt x="158" y="74"/>
                    <a:pt x="100" y="201"/>
                  </a:cubicBezTo>
                  <a:cubicBezTo>
                    <a:pt x="0" y="440"/>
                    <a:pt x="219" y="440"/>
                    <a:pt x="378" y="480"/>
                  </a:cubicBezTo>
                  <a:cubicBezTo>
                    <a:pt x="418" y="420"/>
                    <a:pt x="498" y="380"/>
                    <a:pt x="557" y="321"/>
                  </a:cubicBezTo>
                  <a:cubicBezTo>
                    <a:pt x="597" y="281"/>
                    <a:pt x="597" y="201"/>
                    <a:pt x="557" y="122"/>
                  </a:cubicBezTo>
                  <a:cubicBezTo>
                    <a:pt x="482" y="38"/>
                    <a:pt x="407" y="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2026850" y="1761625"/>
              <a:ext cx="11575" cy="18200"/>
            </a:xfrm>
            <a:custGeom>
              <a:avLst/>
              <a:gdLst/>
              <a:ahLst/>
              <a:cxnLst/>
              <a:rect l="l" t="t" r="r" b="b"/>
              <a:pathLst>
                <a:path w="463" h="728" extrusionOk="0">
                  <a:moveTo>
                    <a:pt x="255" y="0"/>
                  </a:moveTo>
                  <a:cubicBezTo>
                    <a:pt x="209" y="0"/>
                    <a:pt x="146" y="15"/>
                    <a:pt x="60" y="51"/>
                  </a:cubicBezTo>
                  <a:cubicBezTo>
                    <a:pt x="41" y="91"/>
                    <a:pt x="1" y="131"/>
                    <a:pt x="1" y="190"/>
                  </a:cubicBezTo>
                  <a:cubicBezTo>
                    <a:pt x="60" y="409"/>
                    <a:pt x="140" y="628"/>
                    <a:pt x="379" y="727"/>
                  </a:cubicBezTo>
                  <a:cubicBezTo>
                    <a:pt x="399" y="628"/>
                    <a:pt x="399" y="529"/>
                    <a:pt x="379" y="429"/>
                  </a:cubicBezTo>
                  <a:cubicBezTo>
                    <a:pt x="313" y="315"/>
                    <a:pt x="462" y="0"/>
                    <a:pt x="25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1869200" y="1706700"/>
              <a:ext cx="11975" cy="12950"/>
            </a:xfrm>
            <a:custGeom>
              <a:avLst/>
              <a:gdLst/>
              <a:ahLst/>
              <a:cxnLst/>
              <a:rect l="l" t="t" r="r" b="b"/>
              <a:pathLst>
                <a:path w="479" h="518" extrusionOk="0">
                  <a:moveTo>
                    <a:pt x="478" y="0"/>
                  </a:moveTo>
                  <a:lnTo>
                    <a:pt x="478" y="0"/>
                  </a:lnTo>
                  <a:cubicBezTo>
                    <a:pt x="1" y="40"/>
                    <a:pt x="200" y="299"/>
                    <a:pt x="299" y="517"/>
                  </a:cubicBezTo>
                  <a:cubicBezTo>
                    <a:pt x="478" y="398"/>
                    <a:pt x="438" y="199"/>
                    <a:pt x="4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1845325" y="1793725"/>
              <a:ext cx="9975" cy="12950"/>
            </a:xfrm>
            <a:custGeom>
              <a:avLst/>
              <a:gdLst/>
              <a:ahLst/>
              <a:cxnLst/>
              <a:rect l="l" t="t" r="r" b="b"/>
              <a:pathLst>
                <a:path w="399" h="518" extrusionOk="0">
                  <a:moveTo>
                    <a:pt x="41" y="0"/>
                  </a:moveTo>
                  <a:cubicBezTo>
                    <a:pt x="1" y="239"/>
                    <a:pt x="140" y="398"/>
                    <a:pt x="359" y="518"/>
                  </a:cubicBezTo>
                  <a:cubicBezTo>
                    <a:pt x="379" y="418"/>
                    <a:pt x="379" y="319"/>
                    <a:pt x="399" y="219"/>
                  </a:cubicBezTo>
                  <a:cubicBezTo>
                    <a:pt x="339" y="40"/>
                    <a:pt x="200" y="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1841350" y="1651725"/>
              <a:ext cx="13450" cy="15700"/>
            </a:xfrm>
            <a:custGeom>
              <a:avLst/>
              <a:gdLst/>
              <a:ahLst/>
              <a:cxnLst/>
              <a:rect l="l" t="t" r="r" b="b"/>
              <a:pathLst>
                <a:path w="538" h="628" extrusionOk="0">
                  <a:moveTo>
                    <a:pt x="226" y="1"/>
                  </a:moveTo>
                  <a:cubicBezTo>
                    <a:pt x="165" y="1"/>
                    <a:pt x="96" y="23"/>
                    <a:pt x="21" y="71"/>
                  </a:cubicBezTo>
                  <a:lnTo>
                    <a:pt x="1" y="110"/>
                  </a:lnTo>
                  <a:cubicBezTo>
                    <a:pt x="120" y="270"/>
                    <a:pt x="140" y="508"/>
                    <a:pt x="339" y="628"/>
                  </a:cubicBezTo>
                  <a:cubicBezTo>
                    <a:pt x="419" y="528"/>
                    <a:pt x="498" y="409"/>
                    <a:pt x="538" y="270"/>
                  </a:cubicBezTo>
                  <a:cubicBezTo>
                    <a:pt x="518" y="250"/>
                    <a:pt x="518" y="230"/>
                    <a:pt x="498" y="210"/>
                  </a:cubicBezTo>
                  <a:cubicBezTo>
                    <a:pt x="433" y="80"/>
                    <a:pt x="342" y="1"/>
                    <a:pt x="2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2066150" y="1775325"/>
              <a:ext cx="7475" cy="18425"/>
            </a:xfrm>
            <a:custGeom>
              <a:avLst/>
              <a:gdLst/>
              <a:ahLst/>
              <a:cxnLst/>
              <a:rect l="l" t="t" r="r" b="b"/>
              <a:pathLst>
                <a:path w="299" h="737" extrusionOk="0">
                  <a:moveTo>
                    <a:pt x="199" y="0"/>
                  </a:moveTo>
                  <a:cubicBezTo>
                    <a:pt x="0" y="199"/>
                    <a:pt x="60" y="478"/>
                    <a:pt x="20" y="736"/>
                  </a:cubicBezTo>
                  <a:cubicBezTo>
                    <a:pt x="299" y="538"/>
                    <a:pt x="199" y="2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1678225" y="1689775"/>
              <a:ext cx="7500" cy="17950"/>
            </a:xfrm>
            <a:custGeom>
              <a:avLst/>
              <a:gdLst/>
              <a:ahLst/>
              <a:cxnLst/>
              <a:rect l="l" t="t" r="r" b="b"/>
              <a:pathLst>
                <a:path w="300" h="718" extrusionOk="0">
                  <a:moveTo>
                    <a:pt x="299" y="1"/>
                  </a:moveTo>
                  <a:lnTo>
                    <a:pt x="299" y="1"/>
                  </a:lnTo>
                  <a:cubicBezTo>
                    <a:pt x="1" y="180"/>
                    <a:pt x="120" y="478"/>
                    <a:pt x="120" y="717"/>
                  </a:cubicBezTo>
                  <a:cubicBezTo>
                    <a:pt x="279" y="498"/>
                    <a:pt x="299" y="24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2087525" y="1714650"/>
              <a:ext cx="6500" cy="13450"/>
            </a:xfrm>
            <a:custGeom>
              <a:avLst/>
              <a:gdLst/>
              <a:ahLst/>
              <a:cxnLst/>
              <a:rect l="l" t="t" r="r" b="b"/>
              <a:pathLst>
                <a:path w="260" h="538" extrusionOk="0">
                  <a:moveTo>
                    <a:pt x="219" y="1"/>
                  </a:moveTo>
                  <a:lnTo>
                    <a:pt x="219" y="1"/>
                  </a:lnTo>
                  <a:cubicBezTo>
                    <a:pt x="1" y="120"/>
                    <a:pt x="60" y="339"/>
                    <a:pt x="60" y="538"/>
                  </a:cubicBezTo>
                  <a:cubicBezTo>
                    <a:pt x="259" y="398"/>
                    <a:pt x="239" y="19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2075100" y="1749475"/>
              <a:ext cx="6000" cy="12950"/>
            </a:xfrm>
            <a:custGeom>
              <a:avLst/>
              <a:gdLst/>
              <a:ahLst/>
              <a:cxnLst/>
              <a:rect l="l" t="t" r="r" b="b"/>
              <a:pathLst>
                <a:path w="240" h="518" extrusionOk="0">
                  <a:moveTo>
                    <a:pt x="199" y="0"/>
                  </a:moveTo>
                  <a:lnTo>
                    <a:pt x="199" y="0"/>
                  </a:lnTo>
                  <a:cubicBezTo>
                    <a:pt x="40" y="139"/>
                    <a:pt x="20" y="338"/>
                    <a:pt x="0" y="517"/>
                  </a:cubicBezTo>
                  <a:cubicBezTo>
                    <a:pt x="239" y="418"/>
                    <a:pt x="199" y="19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2071125" y="1762400"/>
              <a:ext cx="5475" cy="13450"/>
            </a:xfrm>
            <a:custGeom>
              <a:avLst/>
              <a:gdLst/>
              <a:ahLst/>
              <a:cxnLst/>
              <a:rect l="l" t="t" r="r" b="b"/>
              <a:pathLst>
                <a:path w="219" h="538" extrusionOk="0">
                  <a:moveTo>
                    <a:pt x="179" y="0"/>
                  </a:moveTo>
                  <a:lnTo>
                    <a:pt x="179" y="0"/>
                  </a:lnTo>
                  <a:cubicBezTo>
                    <a:pt x="0" y="159"/>
                    <a:pt x="0" y="358"/>
                    <a:pt x="0" y="537"/>
                  </a:cubicBezTo>
                  <a:cubicBezTo>
                    <a:pt x="219" y="418"/>
                    <a:pt x="179" y="19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2027850" y="1806650"/>
              <a:ext cx="5500" cy="12950"/>
            </a:xfrm>
            <a:custGeom>
              <a:avLst/>
              <a:gdLst/>
              <a:ahLst/>
              <a:cxnLst/>
              <a:rect l="l" t="t" r="r" b="b"/>
              <a:pathLst>
                <a:path w="220" h="518" extrusionOk="0">
                  <a:moveTo>
                    <a:pt x="180" y="1"/>
                  </a:moveTo>
                  <a:lnTo>
                    <a:pt x="180" y="1"/>
                  </a:lnTo>
                  <a:cubicBezTo>
                    <a:pt x="1" y="120"/>
                    <a:pt x="20" y="319"/>
                    <a:pt x="20" y="518"/>
                  </a:cubicBezTo>
                  <a:cubicBezTo>
                    <a:pt x="219" y="379"/>
                    <a:pt x="219" y="2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2023375" y="1866825"/>
              <a:ext cx="5500" cy="12950"/>
            </a:xfrm>
            <a:custGeom>
              <a:avLst/>
              <a:gdLst/>
              <a:ahLst/>
              <a:cxnLst/>
              <a:rect l="l" t="t" r="r" b="b"/>
              <a:pathLst>
                <a:path w="220" h="518" extrusionOk="0">
                  <a:moveTo>
                    <a:pt x="180" y="1"/>
                  </a:moveTo>
                  <a:cubicBezTo>
                    <a:pt x="0" y="160"/>
                    <a:pt x="20" y="359"/>
                    <a:pt x="20" y="518"/>
                  </a:cubicBezTo>
                  <a:lnTo>
                    <a:pt x="180" y="518"/>
                  </a:lnTo>
                  <a:cubicBezTo>
                    <a:pt x="199" y="339"/>
                    <a:pt x="219" y="18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2062675" y="1796200"/>
              <a:ext cx="4975" cy="9975"/>
            </a:xfrm>
            <a:custGeom>
              <a:avLst/>
              <a:gdLst/>
              <a:ahLst/>
              <a:cxnLst/>
              <a:rect l="l" t="t" r="r" b="b"/>
              <a:pathLst>
                <a:path w="199" h="399" extrusionOk="0">
                  <a:moveTo>
                    <a:pt x="159" y="1"/>
                  </a:moveTo>
                  <a:cubicBezTo>
                    <a:pt x="40" y="120"/>
                    <a:pt x="0" y="240"/>
                    <a:pt x="40" y="399"/>
                  </a:cubicBezTo>
                  <a:cubicBezTo>
                    <a:pt x="199" y="299"/>
                    <a:pt x="19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2097475" y="1693275"/>
              <a:ext cx="5000" cy="8975"/>
            </a:xfrm>
            <a:custGeom>
              <a:avLst/>
              <a:gdLst/>
              <a:ahLst/>
              <a:cxnLst/>
              <a:rect l="l" t="t" r="r" b="b"/>
              <a:pathLst>
                <a:path w="200" h="359" extrusionOk="0">
                  <a:moveTo>
                    <a:pt x="199" y="0"/>
                  </a:moveTo>
                  <a:lnTo>
                    <a:pt x="199" y="0"/>
                  </a:lnTo>
                  <a:cubicBezTo>
                    <a:pt x="20" y="80"/>
                    <a:pt x="1" y="199"/>
                    <a:pt x="20" y="358"/>
                  </a:cubicBezTo>
                  <a:cubicBezTo>
                    <a:pt x="160" y="279"/>
                    <a:pt x="199" y="159"/>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080075" y="1739525"/>
              <a:ext cx="5000" cy="10450"/>
            </a:xfrm>
            <a:custGeom>
              <a:avLst/>
              <a:gdLst/>
              <a:ahLst/>
              <a:cxnLst/>
              <a:rect l="l" t="t" r="r" b="b"/>
              <a:pathLst>
                <a:path w="200" h="418" extrusionOk="0">
                  <a:moveTo>
                    <a:pt x="159" y="0"/>
                  </a:moveTo>
                  <a:lnTo>
                    <a:pt x="159" y="0"/>
                  </a:lnTo>
                  <a:cubicBezTo>
                    <a:pt x="120" y="120"/>
                    <a:pt x="40" y="279"/>
                    <a:pt x="0" y="418"/>
                  </a:cubicBezTo>
                  <a:cubicBezTo>
                    <a:pt x="199" y="318"/>
                    <a:pt x="199" y="179"/>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2094000" y="1702225"/>
              <a:ext cx="4000" cy="9975"/>
            </a:xfrm>
            <a:custGeom>
              <a:avLst/>
              <a:gdLst/>
              <a:ahLst/>
              <a:cxnLst/>
              <a:rect l="l" t="t" r="r" b="b"/>
              <a:pathLst>
                <a:path w="160" h="399" extrusionOk="0">
                  <a:moveTo>
                    <a:pt x="159" y="0"/>
                  </a:moveTo>
                  <a:cubicBezTo>
                    <a:pt x="40" y="80"/>
                    <a:pt x="0" y="219"/>
                    <a:pt x="0" y="338"/>
                  </a:cubicBezTo>
                  <a:lnTo>
                    <a:pt x="80" y="398"/>
                  </a:lnTo>
                  <a:lnTo>
                    <a:pt x="159" y="338"/>
                  </a:ln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1797600" y="1824050"/>
              <a:ext cx="4500" cy="8000"/>
            </a:xfrm>
            <a:custGeom>
              <a:avLst/>
              <a:gdLst/>
              <a:ahLst/>
              <a:cxnLst/>
              <a:rect l="l" t="t" r="r" b="b"/>
              <a:pathLst>
                <a:path w="180" h="320" extrusionOk="0">
                  <a:moveTo>
                    <a:pt x="179" y="1"/>
                  </a:moveTo>
                  <a:lnTo>
                    <a:pt x="0" y="180"/>
                  </a:lnTo>
                  <a:cubicBezTo>
                    <a:pt x="80" y="220"/>
                    <a:pt x="120" y="279"/>
                    <a:pt x="179" y="319"/>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1884125" y="1659450"/>
              <a:ext cx="3500" cy="3500"/>
            </a:xfrm>
            <a:custGeom>
              <a:avLst/>
              <a:gdLst/>
              <a:ahLst/>
              <a:cxnLst/>
              <a:rect l="l" t="t" r="r" b="b"/>
              <a:pathLst>
                <a:path w="140" h="140" extrusionOk="0">
                  <a:moveTo>
                    <a:pt x="1" y="0"/>
                  </a:moveTo>
                  <a:cubicBezTo>
                    <a:pt x="1" y="40"/>
                    <a:pt x="20" y="100"/>
                    <a:pt x="20" y="140"/>
                  </a:cubicBezTo>
                  <a:cubicBezTo>
                    <a:pt x="140" y="6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1881150" y="1697750"/>
              <a:ext cx="3500" cy="6475"/>
            </a:xfrm>
            <a:custGeom>
              <a:avLst/>
              <a:gdLst/>
              <a:ahLst/>
              <a:cxnLst/>
              <a:rect l="l" t="t" r="r" b="b"/>
              <a:pathLst>
                <a:path w="140" h="259" extrusionOk="0">
                  <a:moveTo>
                    <a:pt x="139" y="0"/>
                  </a:moveTo>
                  <a:lnTo>
                    <a:pt x="139" y="0"/>
                  </a:lnTo>
                  <a:cubicBezTo>
                    <a:pt x="40" y="60"/>
                    <a:pt x="0" y="159"/>
                    <a:pt x="0" y="259"/>
                  </a:cubicBezTo>
                  <a:cubicBezTo>
                    <a:pt x="40" y="179"/>
                    <a:pt x="100"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1872200" y="1719625"/>
              <a:ext cx="4000" cy="6000"/>
            </a:xfrm>
            <a:custGeom>
              <a:avLst/>
              <a:gdLst/>
              <a:ahLst/>
              <a:cxnLst/>
              <a:rect l="l" t="t" r="r" b="b"/>
              <a:pathLst>
                <a:path w="160" h="240" extrusionOk="0">
                  <a:moveTo>
                    <a:pt x="159" y="0"/>
                  </a:moveTo>
                  <a:cubicBezTo>
                    <a:pt x="60" y="40"/>
                    <a:pt x="0" y="140"/>
                    <a:pt x="0" y="239"/>
                  </a:cubicBezTo>
                  <a:cubicBezTo>
                    <a:pt x="80" y="179"/>
                    <a:pt x="11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1864725" y="1705200"/>
              <a:ext cx="2525" cy="5000"/>
            </a:xfrm>
            <a:custGeom>
              <a:avLst/>
              <a:gdLst/>
              <a:ahLst/>
              <a:cxnLst/>
              <a:rect l="l" t="t" r="r" b="b"/>
              <a:pathLst>
                <a:path w="101" h="200" extrusionOk="0">
                  <a:moveTo>
                    <a:pt x="100" y="1"/>
                  </a:moveTo>
                  <a:lnTo>
                    <a:pt x="100" y="1"/>
                  </a:lnTo>
                  <a:cubicBezTo>
                    <a:pt x="80" y="80"/>
                    <a:pt x="21" y="120"/>
                    <a:pt x="1" y="199"/>
                  </a:cubicBezTo>
                  <a:cubicBezTo>
                    <a:pt x="21" y="160"/>
                    <a:pt x="80" y="80"/>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1861750" y="1715150"/>
              <a:ext cx="5500" cy="4000"/>
            </a:xfrm>
            <a:custGeom>
              <a:avLst/>
              <a:gdLst/>
              <a:ahLst/>
              <a:cxnLst/>
              <a:rect l="l" t="t" r="r" b="b"/>
              <a:pathLst>
                <a:path w="220" h="160" extrusionOk="0">
                  <a:moveTo>
                    <a:pt x="80" y="0"/>
                  </a:moveTo>
                  <a:cubicBezTo>
                    <a:pt x="20" y="60"/>
                    <a:pt x="0" y="100"/>
                    <a:pt x="20" y="160"/>
                  </a:cubicBezTo>
                  <a:cubicBezTo>
                    <a:pt x="140" y="160"/>
                    <a:pt x="219" y="10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2085050" y="1662925"/>
              <a:ext cx="3500" cy="5200"/>
            </a:xfrm>
            <a:custGeom>
              <a:avLst/>
              <a:gdLst/>
              <a:ahLst/>
              <a:cxnLst/>
              <a:rect l="l" t="t" r="r" b="b"/>
              <a:pathLst>
                <a:path w="140" h="208" extrusionOk="0">
                  <a:moveTo>
                    <a:pt x="0" y="1"/>
                  </a:moveTo>
                  <a:lnTo>
                    <a:pt x="0" y="200"/>
                  </a:lnTo>
                  <a:cubicBezTo>
                    <a:pt x="18" y="205"/>
                    <a:pt x="35" y="208"/>
                    <a:pt x="52" y="208"/>
                  </a:cubicBezTo>
                  <a:cubicBezTo>
                    <a:pt x="91" y="208"/>
                    <a:pt x="125" y="194"/>
                    <a:pt x="139" y="180"/>
                  </a:cubicBezTo>
                  <a:cubicBezTo>
                    <a:pt x="100" y="120"/>
                    <a:pt x="4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2085050" y="1730575"/>
              <a:ext cx="3500" cy="6475"/>
            </a:xfrm>
            <a:custGeom>
              <a:avLst/>
              <a:gdLst/>
              <a:ahLst/>
              <a:cxnLst/>
              <a:rect l="l" t="t" r="r" b="b"/>
              <a:pathLst>
                <a:path w="140" h="259" extrusionOk="0">
                  <a:moveTo>
                    <a:pt x="139" y="0"/>
                  </a:moveTo>
                  <a:cubicBezTo>
                    <a:pt x="100" y="80"/>
                    <a:pt x="40" y="159"/>
                    <a:pt x="0" y="259"/>
                  </a:cubicBezTo>
                  <a:cubicBezTo>
                    <a:pt x="100" y="199"/>
                    <a:pt x="139" y="10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2018900" y="1811125"/>
              <a:ext cx="4000" cy="4000"/>
            </a:xfrm>
            <a:custGeom>
              <a:avLst/>
              <a:gdLst/>
              <a:ahLst/>
              <a:cxnLst/>
              <a:rect l="l" t="t" r="r" b="b"/>
              <a:pathLst>
                <a:path w="160" h="160" extrusionOk="0">
                  <a:moveTo>
                    <a:pt x="0" y="1"/>
                  </a:moveTo>
                  <a:lnTo>
                    <a:pt x="0" y="160"/>
                  </a:lnTo>
                  <a:cubicBezTo>
                    <a:pt x="160" y="100"/>
                    <a:pt x="120" y="4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1685700" y="1684800"/>
              <a:ext cx="3500" cy="5000"/>
            </a:xfrm>
            <a:custGeom>
              <a:avLst/>
              <a:gdLst/>
              <a:ahLst/>
              <a:cxnLst/>
              <a:rect l="l" t="t" r="r" b="b"/>
              <a:pathLst>
                <a:path w="140" h="200" extrusionOk="0">
                  <a:moveTo>
                    <a:pt x="140" y="1"/>
                  </a:moveTo>
                  <a:lnTo>
                    <a:pt x="140" y="1"/>
                  </a:lnTo>
                  <a:cubicBezTo>
                    <a:pt x="100" y="81"/>
                    <a:pt x="40" y="120"/>
                    <a:pt x="0" y="200"/>
                  </a:cubicBezTo>
                  <a:cubicBezTo>
                    <a:pt x="80" y="180"/>
                    <a:pt x="12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2102450" y="1687800"/>
              <a:ext cx="3500" cy="5500"/>
            </a:xfrm>
            <a:custGeom>
              <a:avLst/>
              <a:gdLst/>
              <a:ahLst/>
              <a:cxnLst/>
              <a:rect l="l" t="t" r="r" b="b"/>
              <a:pathLst>
                <a:path w="140" h="220" extrusionOk="0">
                  <a:moveTo>
                    <a:pt x="140" y="0"/>
                  </a:moveTo>
                  <a:lnTo>
                    <a:pt x="0" y="219"/>
                  </a:lnTo>
                  <a:cubicBezTo>
                    <a:pt x="100" y="179"/>
                    <a:pt x="140" y="10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2093000" y="1710675"/>
              <a:ext cx="5000" cy="4000"/>
            </a:xfrm>
            <a:custGeom>
              <a:avLst/>
              <a:gdLst/>
              <a:ahLst/>
              <a:cxnLst/>
              <a:rect l="l" t="t" r="r" b="b"/>
              <a:pathLst>
                <a:path w="200" h="160" extrusionOk="0">
                  <a:moveTo>
                    <a:pt x="40" y="0"/>
                  </a:moveTo>
                  <a:cubicBezTo>
                    <a:pt x="0" y="60"/>
                    <a:pt x="0" y="100"/>
                    <a:pt x="0" y="160"/>
                  </a:cubicBezTo>
                  <a:cubicBezTo>
                    <a:pt x="80" y="100"/>
                    <a:pt x="120"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1364425" y="1593675"/>
              <a:ext cx="12450" cy="10350"/>
            </a:xfrm>
            <a:custGeom>
              <a:avLst/>
              <a:gdLst/>
              <a:ahLst/>
              <a:cxnLst/>
              <a:rect l="l" t="t" r="r" b="b"/>
              <a:pathLst>
                <a:path w="498" h="414" extrusionOk="0">
                  <a:moveTo>
                    <a:pt x="126" y="0"/>
                  </a:moveTo>
                  <a:cubicBezTo>
                    <a:pt x="86" y="0"/>
                    <a:pt x="44" y="2"/>
                    <a:pt x="1" y="6"/>
                  </a:cubicBezTo>
                  <a:cubicBezTo>
                    <a:pt x="40" y="145"/>
                    <a:pt x="120" y="244"/>
                    <a:pt x="180" y="344"/>
                  </a:cubicBezTo>
                  <a:cubicBezTo>
                    <a:pt x="206" y="383"/>
                    <a:pt x="248" y="413"/>
                    <a:pt x="297" y="413"/>
                  </a:cubicBezTo>
                  <a:cubicBezTo>
                    <a:pt x="323" y="413"/>
                    <a:pt x="351" y="404"/>
                    <a:pt x="379" y="384"/>
                  </a:cubicBezTo>
                  <a:cubicBezTo>
                    <a:pt x="418" y="384"/>
                    <a:pt x="438" y="384"/>
                    <a:pt x="498" y="364"/>
                  </a:cubicBezTo>
                  <a:cubicBezTo>
                    <a:pt x="481" y="62"/>
                    <a:pt x="337" y="0"/>
                    <a:pt x="1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1358450" y="1602250"/>
              <a:ext cx="15450" cy="4025"/>
            </a:xfrm>
            <a:custGeom>
              <a:avLst/>
              <a:gdLst/>
              <a:ahLst/>
              <a:cxnLst/>
              <a:rect l="l" t="t" r="r" b="b"/>
              <a:pathLst>
                <a:path w="618" h="161" extrusionOk="0">
                  <a:moveTo>
                    <a:pt x="419" y="1"/>
                  </a:moveTo>
                  <a:cubicBezTo>
                    <a:pt x="279" y="1"/>
                    <a:pt x="140" y="1"/>
                    <a:pt x="1" y="21"/>
                  </a:cubicBezTo>
                  <a:cubicBezTo>
                    <a:pt x="126" y="100"/>
                    <a:pt x="244" y="160"/>
                    <a:pt x="360" y="160"/>
                  </a:cubicBezTo>
                  <a:cubicBezTo>
                    <a:pt x="447" y="160"/>
                    <a:pt x="532" y="126"/>
                    <a:pt x="618" y="41"/>
                  </a:cubicBezTo>
                  <a:cubicBezTo>
                    <a:pt x="538" y="21"/>
                    <a:pt x="478" y="21"/>
                    <a:pt x="4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1660325" y="1861350"/>
              <a:ext cx="2025" cy="2525"/>
            </a:xfrm>
            <a:custGeom>
              <a:avLst/>
              <a:gdLst/>
              <a:ahLst/>
              <a:cxnLst/>
              <a:rect l="l" t="t" r="r" b="b"/>
              <a:pathLst>
                <a:path w="81" h="101" extrusionOk="0">
                  <a:moveTo>
                    <a:pt x="21" y="1"/>
                  </a:moveTo>
                  <a:cubicBezTo>
                    <a:pt x="21" y="21"/>
                    <a:pt x="1" y="41"/>
                    <a:pt x="1" y="61"/>
                  </a:cubicBezTo>
                  <a:cubicBezTo>
                    <a:pt x="1" y="61"/>
                    <a:pt x="21" y="100"/>
                    <a:pt x="41" y="100"/>
                  </a:cubicBezTo>
                  <a:cubicBezTo>
                    <a:pt x="80" y="61"/>
                    <a:pt x="80" y="41"/>
                    <a:pt x="60" y="21"/>
                  </a:cubicBezTo>
                  <a:cubicBezTo>
                    <a:pt x="60" y="21"/>
                    <a:pt x="41"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1681225" y="1675850"/>
              <a:ext cx="4000" cy="4500"/>
            </a:xfrm>
            <a:custGeom>
              <a:avLst/>
              <a:gdLst/>
              <a:ahLst/>
              <a:cxnLst/>
              <a:rect l="l" t="t" r="r" b="b"/>
              <a:pathLst>
                <a:path w="160" h="180" extrusionOk="0">
                  <a:moveTo>
                    <a:pt x="0" y="180"/>
                  </a:moveTo>
                  <a:cubicBezTo>
                    <a:pt x="60" y="140"/>
                    <a:pt x="100" y="61"/>
                    <a:pt x="159" y="1"/>
                  </a:cubicBezTo>
                  <a:cubicBezTo>
                    <a:pt x="100" y="61"/>
                    <a:pt x="60" y="140"/>
                    <a:pt x="0" y="1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2063150" y="2047850"/>
              <a:ext cx="5500" cy="6000"/>
            </a:xfrm>
            <a:custGeom>
              <a:avLst/>
              <a:gdLst/>
              <a:ahLst/>
              <a:cxnLst/>
              <a:rect l="l" t="t" r="r" b="b"/>
              <a:pathLst>
                <a:path w="220" h="240" extrusionOk="0">
                  <a:moveTo>
                    <a:pt x="80" y="1"/>
                  </a:moveTo>
                  <a:lnTo>
                    <a:pt x="80" y="1"/>
                  </a:lnTo>
                  <a:cubicBezTo>
                    <a:pt x="41" y="100"/>
                    <a:pt x="21" y="180"/>
                    <a:pt x="1" y="239"/>
                  </a:cubicBezTo>
                  <a:cubicBezTo>
                    <a:pt x="80" y="180"/>
                    <a:pt x="220" y="140"/>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625025" y="1941425"/>
              <a:ext cx="4000" cy="7475"/>
            </a:xfrm>
            <a:custGeom>
              <a:avLst/>
              <a:gdLst/>
              <a:ahLst/>
              <a:cxnLst/>
              <a:rect l="l" t="t" r="r" b="b"/>
              <a:pathLst>
                <a:path w="160" h="299" extrusionOk="0">
                  <a:moveTo>
                    <a:pt x="0" y="1"/>
                  </a:moveTo>
                  <a:lnTo>
                    <a:pt x="0" y="299"/>
                  </a:lnTo>
                  <a:cubicBezTo>
                    <a:pt x="160" y="200"/>
                    <a:pt x="160" y="100"/>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2836000" y="1571425"/>
              <a:ext cx="196450" cy="48750"/>
            </a:xfrm>
            <a:custGeom>
              <a:avLst/>
              <a:gdLst/>
              <a:ahLst/>
              <a:cxnLst/>
              <a:rect l="l" t="t" r="r" b="b"/>
              <a:pathLst>
                <a:path w="7858" h="1950" extrusionOk="0">
                  <a:moveTo>
                    <a:pt x="7599" y="0"/>
                  </a:moveTo>
                  <a:cubicBezTo>
                    <a:pt x="5292" y="259"/>
                    <a:pt x="3004" y="657"/>
                    <a:pt x="796" y="1393"/>
                  </a:cubicBezTo>
                  <a:cubicBezTo>
                    <a:pt x="935" y="1433"/>
                    <a:pt x="1054" y="1433"/>
                    <a:pt x="1313" y="1453"/>
                  </a:cubicBezTo>
                  <a:cubicBezTo>
                    <a:pt x="836" y="1751"/>
                    <a:pt x="338" y="1632"/>
                    <a:pt x="0" y="1950"/>
                  </a:cubicBezTo>
                  <a:cubicBezTo>
                    <a:pt x="1054" y="1890"/>
                    <a:pt x="2089" y="1652"/>
                    <a:pt x="3103" y="1353"/>
                  </a:cubicBezTo>
                  <a:cubicBezTo>
                    <a:pt x="4018" y="1075"/>
                    <a:pt x="4934" y="955"/>
                    <a:pt x="5888" y="876"/>
                  </a:cubicBezTo>
                  <a:cubicBezTo>
                    <a:pt x="6425" y="597"/>
                    <a:pt x="7082" y="736"/>
                    <a:pt x="7659" y="557"/>
                  </a:cubicBezTo>
                  <a:lnTo>
                    <a:pt x="7659" y="378"/>
                  </a:lnTo>
                  <a:cubicBezTo>
                    <a:pt x="7758" y="299"/>
                    <a:pt x="7858" y="239"/>
                    <a:pt x="7858" y="80"/>
                  </a:cubicBezTo>
                  <a:cubicBezTo>
                    <a:pt x="7778" y="60"/>
                    <a:pt x="7679" y="40"/>
                    <a:pt x="75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2886725" y="1568425"/>
              <a:ext cx="22400" cy="13850"/>
            </a:xfrm>
            <a:custGeom>
              <a:avLst/>
              <a:gdLst/>
              <a:ahLst/>
              <a:cxnLst/>
              <a:rect l="l" t="t" r="r" b="b"/>
              <a:pathLst>
                <a:path w="896" h="554" extrusionOk="0">
                  <a:moveTo>
                    <a:pt x="623" y="0"/>
                  </a:moveTo>
                  <a:cubicBezTo>
                    <a:pt x="561" y="0"/>
                    <a:pt x="491" y="10"/>
                    <a:pt x="418" y="21"/>
                  </a:cubicBezTo>
                  <a:cubicBezTo>
                    <a:pt x="299" y="81"/>
                    <a:pt x="159" y="120"/>
                    <a:pt x="20" y="180"/>
                  </a:cubicBezTo>
                  <a:cubicBezTo>
                    <a:pt x="20" y="260"/>
                    <a:pt x="20" y="359"/>
                    <a:pt x="0" y="459"/>
                  </a:cubicBezTo>
                  <a:cubicBezTo>
                    <a:pt x="22" y="524"/>
                    <a:pt x="56" y="554"/>
                    <a:pt x="95" y="554"/>
                  </a:cubicBezTo>
                  <a:cubicBezTo>
                    <a:pt x="128" y="554"/>
                    <a:pt x="163" y="534"/>
                    <a:pt x="199" y="498"/>
                  </a:cubicBezTo>
                  <a:cubicBezTo>
                    <a:pt x="378" y="319"/>
                    <a:pt x="597" y="459"/>
                    <a:pt x="776" y="339"/>
                  </a:cubicBezTo>
                  <a:cubicBezTo>
                    <a:pt x="788" y="352"/>
                    <a:pt x="803" y="356"/>
                    <a:pt x="817" y="356"/>
                  </a:cubicBezTo>
                  <a:cubicBezTo>
                    <a:pt x="849" y="356"/>
                    <a:pt x="882" y="333"/>
                    <a:pt x="895" y="319"/>
                  </a:cubicBezTo>
                  <a:cubicBezTo>
                    <a:pt x="895" y="62"/>
                    <a:pt x="783" y="0"/>
                    <a:pt x="6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2870800" y="1579875"/>
              <a:ext cx="21425" cy="5775"/>
            </a:xfrm>
            <a:custGeom>
              <a:avLst/>
              <a:gdLst/>
              <a:ahLst/>
              <a:cxnLst/>
              <a:rect l="l" t="t" r="r" b="b"/>
              <a:pathLst>
                <a:path w="857" h="231" extrusionOk="0">
                  <a:moveTo>
                    <a:pt x="657" y="1"/>
                  </a:moveTo>
                  <a:cubicBezTo>
                    <a:pt x="558" y="1"/>
                    <a:pt x="458" y="20"/>
                    <a:pt x="339" y="20"/>
                  </a:cubicBezTo>
                  <a:cubicBezTo>
                    <a:pt x="200" y="40"/>
                    <a:pt x="60" y="60"/>
                    <a:pt x="1" y="219"/>
                  </a:cubicBezTo>
                  <a:cubicBezTo>
                    <a:pt x="114" y="219"/>
                    <a:pt x="231" y="231"/>
                    <a:pt x="345" y="231"/>
                  </a:cubicBezTo>
                  <a:cubicBezTo>
                    <a:pt x="530" y="231"/>
                    <a:pt x="708" y="200"/>
                    <a:pt x="856" y="40"/>
                  </a:cubicBezTo>
                  <a:cubicBezTo>
                    <a:pt x="796" y="20"/>
                    <a:pt x="737" y="20"/>
                    <a:pt x="6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2892200" y="1576600"/>
              <a:ext cx="14425" cy="4300"/>
            </a:xfrm>
            <a:custGeom>
              <a:avLst/>
              <a:gdLst/>
              <a:ahLst/>
              <a:cxnLst/>
              <a:rect l="l" t="t" r="r" b="b"/>
              <a:pathLst>
                <a:path w="577" h="172" extrusionOk="0">
                  <a:moveTo>
                    <a:pt x="330" y="1"/>
                  </a:moveTo>
                  <a:cubicBezTo>
                    <a:pt x="208" y="1"/>
                    <a:pt x="97" y="38"/>
                    <a:pt x="0" y="171"/>
                  </a:cubicBezTo>
                  <a:cubicBezTo>
                    <a:pt x="199" y="171"/>
                    <a:pt x="438" y="171"/>
                    <a:pt x="577" y="32"/>
                  </a:cubicBezTo>
                  <a:cubicBezTo>
                    <a:pt x="491" y="17"/>
                    <a:pt x="408"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2915550" y="1563250"/>
              <a:ext cx="17450" cy="8800"/>
            </a:xfrm>
            <a:custGeom>
              <a:avLst/>
              <a:gdLst/>
              <a:ahLst/>
              <a:cxnLst/>
              <a:rect l="l" t="t" r="r" b="b"/>
              <a:pathLst>
                <a:path w="698" h="352" extrusionOk="0">
                  <a:moveTo>
                    <a:pt x="314" y="0"/>
                  </a:moveTo>
                  <a:cubicBezTo>
                    <a:pt x="255" y="0"/>
                    <a:pt x="193" y="9"/>
                    <a:pt x="140" y="9"/>
                  </a:cubicBezTo>
                  <a:cubicBezTo>
                    <a:pt x="100" y="89"/>
                    <a:pt x="1" y="188"/>
                    <a:pt x="61" y="288"/>
                  </a:cubicBezTo>
                  <a:cubicBezTo>
                    <a:pt x="101" y="336"/>
                    <a:pt x="155" y="352"/>
                    <a:pt x="213" y="352"/>
                  </a:cubicBezTo>
                  <a:cubicBezTo>
                    <a:pt x="296" y="352"/>
                    <a:pt x="388" y="319"/>
                    <a:pt x="459" y="308"/>
                  </a:cubicBezTo>
                  <a:cubicBezTo>
                    <a:pt x="518" y="208"/>
                    <a:pt x="697" y="188"/>
                    <a:pt x="618" y="69"/>
                  </a:cubicBezTo>
                  <a:cubicBezTo>
                    <a:pt x="618" y="9"/>
                    <a:pt x="459" y="9"/>
                    <a:pt x="399" y="9"/>
                  </a:cubicBezTo>
                  <a:cubicBezTo>
                    <a:pt x="372" y="2"/>
                    <a:pt x="344" y="0"/>
                    <a:pt x="3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087625" y="1532625"/>
              <a:ext cx="9975" cy="3775"/>
            </a:xfrm>
            <a:custGeom>
              <a:avLst/>
              <a:gdLst/>
              <a:ahLst/>
              <a:cxnLst/>
              <a:rect l="l" t="t" r="r" b="b"/>
              <a:pathLst>
                <a:path w="399" h="151" extrusionOk="0">
                  <a:moveTo>
                    <a:pt x="1" y="1"/>
                  </a:moveTo>
                  <a:cubicBezTo>
                    <a:pt x="41" y="41"/>
                    <a:pt x="100" y="120"/>
                    <a:pt x="200" y="140"/>
                  </a:cubicBezTo>
                  <a:cubicBezTo>
                    <a:pt x="224" y="146"/>
                    <a:pt x="251" y="150"/>
                    <a:pt x="276" y="150"/>
                  </a:cubicBezTo>
                  <a:cubicBezTo>
                    <a:pt x="333" y="150"/>
                    <a:pt x="385" y="129"/>
                    <a:pt x="399" y="60"/>
                  </a:cubicBezTo>
                  <a:cubicBezTo>
                    <a:pt x="399" y="60"/>
                    <a:pt x="299" y="21"/>
                    <a:pt x="240" y="21"/>
                  </a:cubicBezTo>
                  <a:cubicBezTo>
                    <a:pt x="180" y="2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2240200" y="1756425"/>
              <a:ext cx="4500" cy="6000"/>
            </a:xfrm>
            <a:custGeom>
              <a:avLst/>
              <a:gdLst/>
              <a:ahLst/>
              <a:cxnLst/>
              <a:rect l="l" t="t" r="r" b="b"/>
              <a:pathLst>
                <a:path w="180" h="240" extrusionOk="0">
                  <a:moveTo>
                    <a:pt x="180" y="1"/>
                  </a:moveTo>
                  <a:cubicBezTo>
                    <a:pt x="120" y="100"/>
                    <a:pt x="80" y="160"/>
                    <a:pt x="1" y="239"/>
                  </a:cubicBezTo>
                  <a:cubicBezTo>
                    <a:pt x="120" y="199"/>
                    <a:pt x="180" y="12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2857375" y="2023000"/>
              <a:ext cx="9975" cy="7625"/>
            </a:xfrm>
            <a:custGeom>
              <a:avLst/>
              <a:gdLst/>
              <a:ahLst/>
              <a:cxnLst/>
              <a:rect l="l" t="t" r="r" b="b"/>
              <a:pathLst>
                <a:path w="399" h="305" extrusionOk="0">
                  <a:moveTo>
                    <a:pt x="160" y="0"/>
                  </a:moveTo>
                  <a:cubicBezTo>
                    <a:pt x="80" y="0"/>
                    <a:pt x="60" y="0"/>
                    <a:pt x="1" y="40"/>
                  </a:cubicBezTo>
                  <a:cubicBezTo>
                    <a:pt x="36" y="164"/>
                    <a:pt x="56" y="305"/>
                    <a:pt x="202" y="305"/>
                  </a:cubicBezTo>
                  <a:cubicBezTo>
                    <a:pt x="219" y="305"/>
                    <a:pt x="238" y="303"/>
                    <a:pt x="259" y="298"/>
                  </a:cubicBezTo>
                  <a:cubicBezTo>
                    <a:pt x="299" y="298"/>
                    <a:pt x="398" y="199"/>
                    <a:pt x="398" y="139"/>
                  </a:cubicBezTo>
                  <a:cubicBezTo>
                    <a:pt x="398" y="0"/>
                    <a:pt x="259"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2372500" y="1805975"/>
              <a:ext cx="34325" cy="114550"/>
            </a:xfrm>
            <a:custGeom>
              <a:avLst/>
              <a:gdLst/>
              <a:ahLst/>
              <a:cxnLst/>
              <a:rect l="l" t="t" r="r" b="b"/>
              <a:pathLst>
                <a:path w="1373" h="4582" extrusionOk="0">
                  <a:moveTo>
                    <a:pt x="1077" y="0"/>
                  </a:moveTo>
                  <a:cubicBezTo>
                    <a:pt x="970" y="0"/>
                    <a:pt x="838" y="88"/>
                    <a:pt x="677" y="266"/>
                  </a:cubicBezTo>
                  <a:cubicBezTo>
                    <a:pt x="497" y="445"/>
                    <a:pt x="458" y="724"/>
                    <a:pt x="358" y="943"/>
                  </a:cubicBezTo>
                  <a:cubicBezTo>
                    <a:pt x="259" y="1500"/>
                    <a:pt x="0" y="2037"/>
                    <a:pt x="179" y="2614"/>
                  </a:cubicBezTo>
                  <a:cubicBezTo>
                    <a:pt x="159" y="2753"/>
                    <a:pt x="199" y="2892"/>
                    <a:pt x="279" y="3012"/>
                  </a:cubicBezTo>
                  <a:lnTo>
                    <a:pt x="279" y="3051"/>
                  </a:lnTo>
                  <a:lnTo>
                    <a:pt x="279" y="3111"/>
                  </a:lnTo>
                  <a:cubicBezTo>
                    <a:pt x="100" y="3489"/>
                    <a:pt x="299" y="3827"/>
                    <a:pt x="338" y="4205"/>
                  </a:cubicBezTo>
                  <a:lnTo>
                    <a:pt x="299" y="4265"/>
                  </a:lnTo>
                  <a:lnTo>
                    <a:pt x="299" y="4344"/>
                  </a:lnTo>
                  <a:cubicBezTo>
                    <a:pt x="355" y="4522"/>
                    <a:pt x="415" y="4582"/>
                    <a:pt x="477" y="4582"/>
                  </a:cubicBezTo>
                  <a:cubicBezTo>
                    <a:pt x="567" y="4582"/>
                    <a:pt x="662" y="4455"/>
                    <a:pt x="756" y="4384"/>
                  </a:cubicBezTo>
                  <a:cubicBezTo>
                    <a:pt x="875" y="4126"/>
                    <a:pt x="796" y="3827"/>
                    <a:pt x="955" y="3588"/>
                  </a:cubicBezTo>
                  <a:cubicBezTo>
                    <a:pt x="1194" y="2912"/>
                    <a:pt x="955" y="2216"/>
                    <a:pt x="1134" y="1540"/>
                  </a:cubicBezTo>
                  <a:cubicBezTo>
                    <a:pt x="1194" y="1321"/>
                    <a:pt x="1253" y="1122"/>
                    <a:pt x="1333" y="903"/>
                  </a:cubicBezTo>
                  <a:cubicBezTo>
                    <a:pt x="1353" y="744"/>
                    <a:pt x="1373" y="624"/>
                    <a:pt x="1373" y="465"/>
                  </a:cubicBezTo>
                  <a:cubicBezTo>
                    <a:pt x="1316" y="158"/>
                    <a:pt x="1220" y="0"/>
                    <a:pt x="10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2372500" y="1914075"/>
              <a:ext cx="36825" cy="131825"/>
            </a:xfrm>
            <a:custGeom>
              <a:avLst/>
              <a:gdLst/>
              <a:ahLst/>
              <a:cxnLst/>
              <a:rect l="l" t="t" r="r" b="b"/>
              <a:pathLst>
                <a:path w="1473" h="5273" extrusionOk="0">
                  <a:moveTo>
                    <a:pt x="279" y="0"/>
                  </a:moveTo>
                  <a:cubicBezTo>
                    <a:pt x="100" y="160"/>
                    <a:pt x="179" y="378"/>
                    <a:pt x="80" y="538"/>
                  </a:cubicBezTo>
                  <a:cubicBezTo>
                    <a:pt x="0" y="597"/>
                    <a:pt x="40" y="637"/>
                    <a:pt x="100" y="697"/>
                  </a:cubicBezTo>
                  <a:cubicBezTo>
                    <a:pt x="279" y="975"/>
                    <a:pt x="259" y="1294"/>
                    <a:pt x="259" y="1592"/>
                  </a:cubicBezTo>
                  <a:cubicBezTo>
                    <a:pt x="179" y="1711"/>
                    <a:pt x="179" y="1811"/>
                    <a:pt x="299" y="1910"/>
                  </a:cubicBezTo>
                  <a:cubicBezTo>
                    <a:pt x="537" y="2587"/>
                    <a:pt x="557" y="3263"/>
                    <a:pt x="637" y="3959"/>
                  </a:cubicBezTo>
                  <a:cubicBezTo>
                    <a:pt x="677" y="4417"/>
                    <a:pt x="677" y="4874"/>
                    <a:pt x="975" y="5272"/>
                  </a:cubicBezTo>
                  <a:cubicBezTo>
                    <a:pt x="1054" y="5053"/>
                    <a:pt x="895" y="4715"/>
                    <a:pt x="1174" y="4556"/>
                  </a:cubicBezTo>
                  <a:cubicBezTo>
                    <a:pt x="1472" y="4198"/>
                    <a:pt x="1094" y="3860"/>
                    <a:pt x="1154" y="3502"/>
                  </a:cubicBezTo>
                  <a:cubicBezTo>
                    <a:pt x="1154" y="3362"/>
                    <a:pt x="1154" y="3203"/>
                    <a:pt x="1134" y="3084"/>
                  </a:cubicBezTo>
                  <a:cubicBezTo>
                    <a:pt x="1035" y="2388"/>
                    <a:pt x="955" y="1691"/>
                    <a:pt x="875" y="995"/>
                  </a:cubicBezTo>
                  <a:cubicBezTo>
                    <a:pt x="856" y="657"/>
                    <a:pt x="935" y="279"/>
                    <a:pt x="597" y="20"/>
                  </a:cubicBezTo>
                  <a:cubicBezTo>
                    <a:pt x="539" y="55"/>
                    <a:pt x="474" y="111"/>
                    <a:pt x="410" y="111"/>
                  </a:cubicBezTo>
                  <a:cubicBezTo>
                    <a:pt x="365" y="111"/>
                    <a:pt x="320" y="83"/>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2358575" y="1814475"/>
              <a:ext cx="30125" cy="59350"/>
            </a:xfrm>
            <a:custGeom>
              <a:avLst/>
              <a:gdLst/>
              <a:ahLst/>
              <a:cxnLst/>
              <a:rect l="l" t="t" r="r" b="b"/>
              <a:pathLst>
                <a:path w="1205" h="2374" extrusionOk="0">
                  <a:moveTo>
                    <a:pt x="906" y="0"/>
                  </a:moveTo>
                  <a:cubicBezTo>
                    <a:pt x="855" y="0"/>
                    <a:pt x="792" y="8"/>
                    <a:pt x="716" y="26"/>
                  </a:cubicBezTo>
                  <a:cubicBezTo>
                    <a:pt x="736" y="782"/>
                    <a:pt x="716" y="1518"/>
                    <a:pt x="40" y="2035"/>
                  </a:cubicBezTo>
                  <a:cubicBezTo>
                    <a:pt x="20" y="2075"/>
                    <a:pt x="20" y="2095"/>
                    <a:pt x="0" y="2115"/>
                  </a:cubicBezTo>
                  <a:lnTo>
                    <a:pt x="159" y="2294"/>
                  </a:lnTo>
                  <a:cubicBezTo>
                    <a:pt x="242" y="2128"/>
                    <a:pt x="331" y="2032"/>
                    <a:pt x="419" y="2032"/>
                  </a:cubicBezTo>
                  <a:cubicBezTo>
                    <a:pt x="500" y="2032"/>
                    <a:pt x="580" y="2113"/>
                    <a:pt x="657" y="2294"/>
                  </a:cubicBezTo>
                  <a:cubicBezTo>
                    <a:pt x="677" y="2314"/>
                    <a:pt x="736" y="2333"/>
                    <a:pt x="756" y="2373"/>
                  </a:cubicBezTo>
                  <a:cubicBezTo>
                    <a:pt x="796" y="2314"/>
                    <a:pt x="816" y="2294"/>
                    <a:pt x="836" y="2274"/>
                  </a:cubicBezTo>
                  <a:cubicBezTo>
                    <a:pt x="836" y="1677"/>
                    <a:pt x="935" y="1120"/>
                    <a:pt x="1035" y="563"/>
                  </a:cubicBezTo>
                  <a:cubicBezTo>
                    <a:pt x="1119" y="274"/>
                    <a:pt x="1204" y="0"/>
                    <a:pt x="9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2370500" y="1953850"/>
              <a:ext cx="9975" cy="21925"/>
            </a:xfrm>
            <a:custGeom>
              <a:avLst/>
              <a:gdLst/>
              <a:ahLst/>
              <a:cxnLst/>
              <a:rect l="l" t="t" r="r" b="b"/>
              <a:pathLst>
                <a:path w="399" h="877" extrusionOk="0">
                  <a:moveTo>
                    <a:pt x="60" y="1"/>
                  </a:moveTo>
                  <a:cubicBezTo>
                    <a:pt x="1" y="220"/>
                    <a:pt x="40" y="478"/>
                    <a:pt x="80" y="697"/>
                  </a:cubicBezTo>
                  <a:cubicBezTo>
                    <a:pt x="160" y="757"/>
                    <a:pt x="259" y="817"/>
                    <a:pt x="339" y="876"/>
                  </a:cubicBezTo>
                  <a:cubicBezTo>
                    <a:pt x="339" y="777"/>
                    <a:pt x="359" y="677"/>
                    <a:pt x="379" y="578"/>
                  </a:cubicBezTo>
                  <a:cubicBezTo>
                    <a:pt x="379" y="498"/>
                    <a:pt x="398" y="399"/>
                    <a:pt x="398" y="319"/>
                  </a:cubicBezTo>
                  <a:cubicBezTo>
                    <a:pt x="379" y="220"/>
                    <a:pt x="379" y="10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2373975" y="1883750"/>
              <a:ext cx="12475" cy="26875"/>
            </a:xfrm>
            <a:custGeom>
              <a:avLst/>
              <a:gdLst/>
              <a:ahLst/>
              <a:cxnLst/>
              <a:rect l="l" t="t" r="r" b="b"/>
              <a:pathLst>
                <a:path w="499" h="1075" extrusionOk="0">
                  <a:moveTo>
                    <a:pt x="220" y="0"/>
                  </a:moveTo>
                  <a:cubicBezTo>
                    <a:pt x="41" y="378"/>
                    <a:pt x="1" y="716"/>
                    <a:pt x="220" y="1074"/>
                  </a:cubicBezTo>
                  <a:cubicBezTo>
                    <a:pt x="498" y="716"/>
                    <a:pt x="140" y="338"/>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2360050" y="1910000"/>
              <a:ext cx="8125" cy="26475"/>
            </a:xfrm>
            <a:custGeom>
              <a:avLst/>
              <a:gdLst/>
              <a:ahLst/>
              <a:cxnLst/>
              <a:rect l="l" t="t" r="r" b="b"/>
              <a:pathLst>
                <a:path w="325" h="1059" extrusionOk="0">
                  <a:moveTo>
                    <a:pt x="235" y="1"/>
                  </a:moveTo>
                  <a:cubicBezTo>
                    <a:pt x="212" y="1"/>
                    <a:pt x="181" y="8"/>
                    <a:pt x="140" y="24"/>
                  </a:cubicBezTo>
                  <a:cubicBezTo>
                    <a:pt x="1" y="183"/>
                    <a:pt x="41" y="362"/>
                    <a:pt x="100" y="541"/>
                  </a:cubicBezTo>
                  <a:cubicBezTo>
                    <a:pt x="100" y="581"/>
                    <a:pt x="140" y="661"/>
                    <a:pt x="140" y="720"/>
                  </a:cubicBezTo>
                  <a:cubicBezTo>
                    <a:pt x="61" y="760"/>
                    <a:pt x="61" y="820"/>
                    <a:pt x="100" y="880"/>
                  </a:cubicBezTo>
                  <a:cubicBezTo>
                    <a:pt x="100" y="939"/>
                    <a:pt x="140" y="1019"/>
                    <a:pt x="140" y="1059"/>
                  </a:cubicBezTo>
                  <a:lnTo>
                    <a:pt x="279" y="1059"/>
                  </a:lnTo>
                  <a:cubicBezTo>
                    <a:pt x="279" y="760"/>
                    <a:pt x="299" y="482"/>
                    <a:pt x="299" y="183"/>
                  </a:cubicBezTo>
                  <a:cubicBezTo>
                    <a:pt x="299" y="105"/>
                    <a:pt x="324"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2371000" y="1928000"/>
              <a:ext cx="5500" cy="17425"/>
            </a:xfrm>
            <a:custGeom>
              <a:avLst/>
              <a:gdLst/>
              <a:ahLst/>
              <a:cxnLst/>
              <a:rect l="l" t="t" r="r" b="b"/>
              <a:pathLst>
                <a:path w="220" h="697" extrusionOk="0">
                  <a:moveTo>
                    <a:pt x="199" y="0"/>
                  </a:moveTo>
                  <a:cubicBezTo>
                    <a:pt x="0" y="140"/>
                    <a:pt x="0" y="339"/>
                    <a:pt x="140" y="697"/>
                  </a:cubicBezTo>
                  <a:cubicBezTo>
                    <a:pt x="199" y="418"/>
                    <a:pt x="199" y="259"/>
                    <a:pt x="219" y="140"/>
                  </a:cubicBezTo>
                  <a:cubicBezTo>
                    <a:pt x="219" y="10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2357075" y="1910600"/>
              <a:ext cx="5500" cy="12950"/>
            </a:xfrm>
            <a:custGeom>
              <a:avLst/>
              <a:gdLst/>
              <a:ahLst/>
              <a:cxnLst/>
              <a:rect l="l" t="t" r="r" b="b"/>
              <a:pathLst>
                <a:path w="220" h="518" extrusionOk="0">
                  <a:moveTo>
                    <a:pt x="219" y="0"/>
                  </a:moveTo>
                  <a:lnTo>
                    <a:pt x="219" y="0"/>
                  </a:lnTo>
                  <a:cubicBezTo>
                    <a:pt x="0" y="159"/>
                    <a:pt x="0" y="338"/>
                    <a:pt x="199" y="517"/>
                  </a:cubicBezTo>
                  <a:cubicBezTo>
                    <a:pt x="199" y="338"/>
                    <a:pt x="219" y="15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2371500" y="1871300"/>
              <a:ext cx="6975" cy="8475"/>
            </a:xfrm>
            <a:custGeom>
              <a:avLst/>
              <a:gdLst/>
              <a:ahLst/>
              <a:cxnLst/>
              <a:rect l="l" t="t" r="r" b="b"/>
              <a:pathLst>
                <a:path w="279" h="339" extrusionOk="0">
                  <a:moveTo>
                    <a:pt x="140" y="1"/>
                  </a:moveTo>
                  <a:cubicBezTo>
                    <a:pt x="0" y="140"/>
                    <a:pt x="0" y="239"/>
                    <a:pt x="199" y="339"/>
                  </a:cubicBezTo>
                  <a:cubicBezTo>
                    <a:pt x="239" y="220"/>
                    <a:pt x="279" y="120"/>
                    <a:pt x="179" y="2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2375475" y="1870800"/>
              <a:ext cx="4000" cy="10475"/>
            </a:xfrm>
            <a:custGeom>
              <a:avLst/>
              <a:gdLst/>
              <a:ahLst/>
              <a:cxnLst/>
              <a:rect l="l" t="t" r="r" b="b"/>
              <a:pathLst>
                <a:path w="160" h="419" extrusionOk="0">
                  <a:moveTo>
                    <a:pt x="160" y="1"/>
                  </a:moveTo>
                  <a:cubicBezTo>
                    <a:pt x="100" y="21"/>
                    <a:pt x="60" y="21"/>
                    <a:pt x="1" y="41"/>
                  </a:cubicBezTo>
                  <a:cubicBezTo>
                    <a:pt x="40" y="140"/>
                    <a:pt x="40" y="259"/>
                    <a:pt x="40" y="359"/>
                  </a:cubicBezTo>
                  <a:cubicBezTo>
                    <a:pt x="80" y="399"/>
                    <a:pt x="120" y="399"/>
                    <a:pt x="160" y="41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358075" y="1928000"/>
              <a:ext cx="4500" cy="4000"/>
            </a:xfrm>
            <a:custGeom>
              <a:avLst/>
              <a:gdLst/>
              <a:ahLst/>
              <a:cxnLst/>
              <a:rect l="l" t="t" r="r" b="b"/>
              <a:pathLst>
                <a:path w="180" h="160" extrusionOk="0">
                  <a:moveTo>
                    <a:pt x="179" y="0"/>
                  </a:moveTo>
                  <a:lnTo>
                    <a:pt x="179" y="0"/>
                  </a:lnTo>
                  <a:cubicBezTo>
                    <a:pt x="140" y="60"/>
                    <a:pt x="60" y="120"/>
                    <a:pt x="0" y="160"/>
                  </a:cubicBezTo>
                  <a:lnTo>
                    <a:pt x="159" y="160"/>
                  </a:lnTo>
                  <a:cubicBezTo>
                    <a:pt x="179" y="120"/>
                    <a:pt x="179"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2362550" y="1871300"/>
              <a:ext cx="2000" cy="2025"/>
            </a:xfrm>
            <a:custGeom>
              <a:avLst/>
              <a:gdLst/>
              <a:ahLst/>
              <a:cxnLst/>
              <a:rect l="l" t="t" r="r" b="b"/>
              <a:pathLst>
                <a:path w="80" h="81" extrusionOk="0">
                  <a:moveTo>
                    <a:pt x="0" y="1"/>
                  </a:moveTo>
                  <a:lnTo>
                    <a:pt x="40" y="80"/>
                  </a:lnTo>
                  <a:lnTo>
                    <a:pt x="80" y="41"/>
                  </a:ln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2495325" y="2115175"/>
              <a:ext cx="63200" cy="16850"/>
            </a:xfrm>
            <a:custGeom>
              <a:avLst/>
              <a:gdLst/>
              <a:ahLst/>
              <a:cxnLst/>
              <a:rect l="l" t="t" r="r" b="b"/>
              <a:pathLst>
                <a:path w="2528" h="674" extrusionOk="0">
                  <a:moveTo>
                    <a:pt x="2147" y="1"/>
                  </a:moveTo>
                  <a:cubicBezTo>
                    <a:pt x="1892" y="1"/>
                    <a:pt x="1642" y="159"/>
                    <a:pt x="1386" y="159"/>
                  </a:cubicBezTo>
                  <a:cubicBezTo>
                    <a:pt x="1329" y="159"/>
                    <a:pt x="1272" y="152"/>
                    <a:pt x="1214" y="132"/>
                  </a:cubicBezTo>
                  <a:cubicBezTo>
                    <a:pt x="1115" y="113"/>
                    <a:pt x="1015" y="93"/>
                    <a:pt x="876" y="93"/>
                  </a:cubicBezTo>
                  <a:cubicBezTo>
                    <a:pt x="816" y="93"/>
                    <a:pt x="757" y="113"/>
                    <a:pt x="677" y="132"/>
                  </a:cubicBezTo>
                  <a:cubicBezTo>
                    <a:pt x="652" y="145"/>
                    <a:pt x="624" y="149"/>
                    <a:pt x="593" y="149"/>
                  </a:cubicBezTo>
                  <a:cubicBezTo>
                    <a:pt x="525" y="149"/>
                    <a:pt x="447" y="126"/>
                    <a:pt x="379" y="113"/>
                  </a:cubicBezTo>
                  <a:cubicBezTo>
                    <a:pt x="367" y="111"/>
                    <a:pt x="355" y="110"/>
                    <a:pt x="343" y="110"/>
                  </a:cubicBezTo>
                  <a:cubicBezTo>
                    <a:pt x="219" y="110"/>
                    <a:pt x="113" y="202"/>
                    <a:pt x="40" y="311"/>
                  </a:cubicBezTo>
                  <a:cubicBezTo>
                    <a:pt x="1" y="490"/>
                    <a:pt x="120" y="590"/>
                    <a:pt x="239" y="670"/>
                  </a:cubicBezTo>
                  <a:cubicBezTo>
                    <a:pt x="269" y="672"/>
                    <a:pt x="298" y="673"/>
                    <a:pt x="326" y="673"/>
                  </a:cubicBezTo>
                  <a:cubicBezTo>
                    <a:pt x="511" y="673"/>
                    <a:pt x="684" y="622"/>
                    <a:pt x="856" y="570"/>
                  </a:cubicBezTo>
                  <a:cubicBezTo>
                    <a:pt x="922" y="545"/>
                    <a:pt x="984" y="528"/>
                    <a:pt x="1044" y="528"/>
                  </a:cubicBezTo>
                  <a:cubicBezTo>
                    <a:pt x="1130" y="528"/>
                    <a:pt x="1212" y="564"/>
                    <a:pt x="1294" y="670"/>
                  </a:cubicBezTo>
                  <a:cubicBezTo>
                    <a:pt x="1692" y="530"/>
                    <a:pt x="2109" y="411"/>
                    <a:pt x="2487" y="292"/>
                  </a:cubicBezTo>
                  <a:cubicBezTo>
                    <a:pt x="2527" y="212"/>
                    <a:pt x="2507" y="172"/>
                    <a:pt x="2447" y="93"/>
                  </a:cubicBezTo>
                  <a:cubicBezTo>
                    <a:pt x="2346" y="25"/>
                    <a:pt x="2246" y="1"/>
                    <a:pt x="21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2549050" y="2101075"/>
              <a:ext cx="47250" cy="21900"/>
            </a:xfrm>
            <a:custGeom>
              <a:avLst/>
              <a:gdLst/>
              <a:ahLst/>
              <a:cxnLst/>
              <a:rect l="l" t="t" r="r" b="b"/>
              <a:pathLst>
                <a:path w="1890" h="876" extrusionOk="0">
                  <a:moveTo>
                    <a:pt x="1890" y="0"/>
                  </a:moveTo>
                  <a:cubicBezTo>
                    <a:pt x="1810" y="0"/>
                    <a:pt x="1771" y="0"/>
                    <a:pt x="1711" y="40"/>
                  </a:cubicBezTo>
                  <a:cubicBezTo>
                    <a:pt x="1711" y="60"/>
                    <a:pt x="1691" y="60"/>
                    <a:pt x="1671" y="80"/>
                  </a:cubicBezTo>
                  <a:cubicBezTo>
                    <a:pt x="1665" y="86"/>
                    <a:pt x="1656" y="88"/>
                    <a:pt x="1645" y="88"/>
                  </a:cubicBezTo>
                  <a:cubicBezTo>
                    <a:pt x="1620" y="88"/>
                    <a:pt x="1586" y="74"/>
                    <a:pt x="1572" y="60"/>
                  </a:cubicBezTo>
                  <a:cubicBezTo>
                    <a:pt x="1472" y="60"/>
                    <a:pt x="1393" y="80"/>
                    <a:pt x="1373" y="179"/>
                  </a:cubicBezTo>
                  <a:cubicBezTo>
                    <a:pt x="1361" y="214"/>
                    <a:pt x="1336" y="235"/>
                    <a:pt x="1302" y="235"/>
                  </a:cubicBezTo>
                  <a:cubicBezTo>
                    <a:pt x="1277" y="235"/>
                    <a:pt x="1247" y="224"/>
                    <a:pt x="1214" y="199"/>
                  </a:cubicBezTo>
                  <a:cubicBezTo>
                    <a:pt x="1134" y="199"/>
                    <a:pt x="995" y="179"/>
                    <a:pt x="875" y="179"/>
                  </a:cubicBezTo>
                  <a:cubicBezTo>
                    <a:pt x="852" y="225"/>
                    <a:pt x="823" y="271"/>
                    <a:pt x="787" y="271"/>
                  </a:cubicBezTo>
                  <a:cubicBezTo>
                    <a:pt x="760" y="271"/>
                    <a:pt x="730" y="246"/>
                    <a:pt x="696" y="179"/>
                  </a:cubicBezTo>
                  <a:cubicBezTo>
                    <a:pt x="458" y="199"/>
                    <a:pt x="179" y="139"/>
                    <a:pt x="0" y="358"/>
                  </a:cubicBezTo>
                  <a:cubicBezTo>
                    <a:pt x="80" y="537"/>
                    <a:pt x="259" y="577"/>
                    <a:pt x="358" y="696"/>
                  </a:cubicBezTo>
                  <a:lnTo>
                    <a:pt x="358" y="856"/>
                  </a:lnTo>
                  <a:cubicBezTo>
                    <a:pt x="398" y="875"/>
                    <a:pt x="458" y="875"/>
                    <a:pt x="477" y="875"/>
                  </a:cubicBezTo>
                  <a:cubicBezTo>
                    <a:pt x="597" y="796"/>
                    <a:pt x="716" y="796"/>
                    <a:pt x="855" y="756"/>
                  </a:cubicBezTo>
                  <a:cubicBezTo>
                    <a:pt x="895" y="736"/>
                    <a:pt x="975" y="696"/>
                    <a:pt x="1015" y="696"/>
                  </a:cubicBezTo>
                  <a:cubicBezTo>
                    <a:pt x="1273" y="398"/>
                    <a:pt x="1870" y="557"/>
                    <a:pt x="18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2561475" y="2119650"/>
              <a:ext cx="9475" cy="3500"/>
            </a:xfrm>
            <a:custGeom>
              <a:avLst/>
              <a:gdLst/>
              <a:ahLst/>
              <a:cxnLst/>
              <a:rect l="l" t="t" r="r" b="b"/>
              <a:pathLst>
                <a:path w="379" h="140" extrusionOk="0">
                  <a:moveTo>
                    <a:pt x="282" y="1"/>
                  </a:moveTo>
                  <a:cubicBezTo>
                    <a:pt x="169" y="1"/>
                    <a:pt x="79" y="54"/>
                    <a:pt x="0" y="132"/>
                  </a:cubicBezTo>
                  <a:cubicBezTo>
                    <a:pt x="35" y="137"/>
                    <a:pt x="67" y="139"/>
                    <a:pt x="98" y="139"/>
                  </a:cubicBezTo>
                  <a:cubicBezTo>
                    <a:pt x="210" y="139"/>
                    <a:pt x="300" y="107"/>
                    <a:pt x="378" y="13"/>
                  </a:cubicBezTo>
                  <a:cubicBezTo>
                    <a:pt x="344" y="5"/>
                    <a:pt x="312" y="1"/>
                    <a:pt x="28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2397350" y="2053325"/>
              <a:ext cx="5000" cy="12950"/>
            </a:xfrm>
            <a:custGeom>
              <a:avLst/>
              <a:gdLst/>
              <a:ahLst/>
              <a:cxnLst/>
              <a:rect l="l" t="t" r="r" b="b"/>
              <a:pathLst>
                <a:path w="200" h="518" extrusionOk="0">
                  <a:moveTo>
                    <a:pt x="41" y="0"/>
                  </a:moveTo>
                  <a:lnTo>
                    <a:pt x="41" y="0"/>
                  </a:lnTo>
                  <a:cubicBezTo>
                    <a:pt x="1" y="199"/>
                    <a:pt x="1" y="398"/>
                    <a:pt x="180" y="518"/>
                  </a:cubicBezTo>
                  <a:cubicBezTo>
                    <a:pt x="200" y="319"/>
                    <a:pt x="200" y="160"/>
                    <a:pt x="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2401825" y="2088125"/>
              <a:ext cx="3025" cy="2725"/>
            </a:xfrm>
            <a:custGeom>
              <a:avLst/>
              <a:gdLst/>
              <a:ahLst/>
              <a:cxnLst/>
              <a:rect l="l" t="t" r="r" b="b"/>
              <a:pathLst>
                <a:path w="121" h="109" extrusionOk="0">
                  <a:moveTo>
                    <a:pt x="1" y="1"/>
                  </a:moveTo>
                  <a:cubicBezTo>
                    <a:pt x="1" y="21"/>
                    <a:pt x="1" y="61"/>
                    <a:pt x="21" y="81"/>
                  </a:cubicBezTo>
                  <a:cubicBezTo>
                    <a:pt x="39" y="98"/>
                    <a:pt x="56" y="108"/>
                    <a:pt x="73" y="108"/>
                  </a:cubicBezTo>
                  <a:cubicBezTo>
                    <a:pt x="92" y="108"/>
                    <a:pt x="109" y="93"/>
                    <a:pt x="120" y="61"/>
                  </a:cubicBezTo>
                  <a:cubicBezTo>
                    <a:pt x="100" y="21"/>
                    <a:pt x="61" y="2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2314800" y="1682825"/>
              <a:ext cx="4000" cy="5500"/>
            </a:xfrm>
            <a:custGeom>
              <a:avLst/>
              <a:gdLst/>
              <a:ahLst/>
              <a:cxnLst/>
              <a:rect l="l" t="t" r="r" b="b"/>
              <a:pathLst>
                <a:path w="160" h="220" extrusionOk="0">
                  <a:moveTo>
                    <a:pt x="120" y="0"/>
                  </a:moveTo>
                  <a:cubicBezTo>
                    <a:pt x="80" y="20"/>
                    <a:pt x="60" y="60"/>
                    <a:pt x="1" y="80"/>
                  </a:cubicBezTo>
                  <a:lnTo>
                    <a:pt x="160" y="219"/>
                  </a:lnTo>
                  <a:cubicBezTo>
                    <a:pt x="160" y="140"/>
                    <a:pt x="120" y="8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2635075" y="2088575"/>
              <a:ext cx="30350" cy="16500"/>
            </a:xfrm>
            <a:custGeom>
              <a:avLst/>
              <a:gdLst/>
              <a:ahLst/>
              <a:cxnLst/>
              <a:rect l="l" t="t" r="r" b="b"/>
              <a:pathLst>
                <a:path w="1214" h="660" extrusionOk="0">
                  <a:moveTo>
                    <a:pt x="849" y="1"/>
                  </a:moveTo>
                  <a:cubicBezTo>
                    <a:pt x="796" y="1"/>
                    <a:pt x="743" y="3"/>
                    <a:pt x="697" y="3"/>
                  </a:cubicBezTo>
                  <a:lnTo>
                    <a:pt x="617" y="3"/>
                  </a:lnTo>
                  <a:cubicBezTo>
                    <a:pt x="418" y="242"/>
                    <a:pt x="40" y="242"/>
                    <a:pt x="1" y="659"/>
                  </a:cubicBezTo>
                  <a:cubicBezTo>
                    <a:pt x="299" y="580"/>
                    <a:pt x="597" y="520"/>
                    <a:pt x="896" y="480"/>
                  </a:cubicBezTo>
                  <a:cubicBezTo>
                    <a:pt x="975" y="341"/>
                    <a:pt x="1214" y="222"/>
                    <a:pt x="1095" y="63"/>
                  </a:cubicBezTo>
                  <a:cubicBezTo>
                    <a:pt x="1055" y="9"/>
                    <a:pt x="953" y="1"/>
                    <a:pt x="8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2051725" y="1611200"/>
              <a:ext cx="27375" cy="25900"/>
            </a:xfrm>
            <a:custGeom>
              <a:avLst/>
              <a:gdLst/>
              <a:ahLst/>
              <a:cxnLst/>
              <a:rect l="l" t="t" r="r" b="b"/>
              <a:pathLst>
                <a:path w="1095" h="1036" extrusionOk="0">
                  <a:moveTo>
                    <a:pt x="597" y="1"/>
                  </a:moveTo>
                  <a:cubicBezTo>
                    <a:pt x="378" y="1"/>
                    <a:pt x="140" y="1"/>
                    <a:pt x="100" y="339"/>
                  </a:cubicBezTo>
                  <a:cubicBezTo>
                    <a:pt x="0" y="458"/>
                    <a:pt x="0" y="558"/>
                    <a:pt x="140" y="677"/>
                  </a:cubicBezTo>
                  <a:cubicBezTo>
                    <a:pt x="378" y="677"/>
                    <a:pt x="637" y="677"/>
                    <a:pt x="677" y="995"/>
                  </a:cubicBezTo>
                  <a:cubicBezTo>
                    <a:pt x="776" y="1035"/>
                    <a:pt x="876" y="1035"/>
                    <a:pt x="975" y="1035"/>
                  </a:cubicBezTo>
                  <a:cubicBezTo>
                    <a:pt x="1075" y="777"/>
                    <a:pt x="1094" y="558"/>
                    <a:pt x="975" y="339"/>
                  </a:cubicBezTo>
                  <a:cubicBezTo>
                    <a:pt x="896" y="180"/>
                    <a:pt x="776"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2137750" y="1618125"/>
              <a:ext cx="15450" cy="13000"/>
            </a:xfrm>
            <a:custGeom>
              <a:avLst/>
              <a:gdLst/>
              <a:ahLst/>
              <a:cxnLst/>
              <a:rect l="l" t="t" r="r" b="b"/>
              <a:pathLst>
                <a:path w="618" h="520" extrusionOk="0">
                  <a:moveTo>
                    <a:pt x="279" y="0"/>
                  </a:moveTo>
                  <a:cubicBezTo>
                    <a:pt x="190" y="0"/>
                    <a:pt x="132" y="62"/>
                    <a:pt x="120" y="221"/>
                  </a:cubicBezTo>
                  <a:cubicBezTo>
                    <a:pt x="100" y="321"/>
                    <a:pt x="41" y="420"/>
                    <a:pt x="1" y="520"/>
                  </a:cubicBezTo>
                  <a:lnTo>
                    <a:pt x="617" y="520"/>
                  </a:lnTo>
                  <a:cubicBezTo>
                    <a:pt x="578" y="380"/>
                    <a:pt x="518" y="201"/>
                    <a:pt x="478" y="62"/>
                  </a:cubicBezTo>
                  <a:cubicBezTo>
                    <a:pt x="402" y="24"/>
                    <a:pt x="335" y="0"/>
                    <a:pt x="2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2071125" y="1619675"/>
              <a:ext cx="12950" cy="17425"/>
            </a:xfrm>
            <a:custGeom>
              <a:avLst/>
              <a:gdLst/>
              <a:ahLst/>
              <a:cxnLst/>
              <a:rect l="l" t="t" r="r" b="b"/>
              <a:pathLst>
                <a:path w="518" h="697" extrusionOk="0">
                  <a:moveTo>
                    <a:pt x="179" y="0"/>
                  </a:moveTo>
                  <a:cubicBezTo>
                    <a:pt x="199" y="239"/>
                    <a:pt x="0" y="458"/>
                    <a:pt x="179" y="696"/>
                  </a:cubicBezTo>
                  <a:cubicBezTo>
                    <a:pt x="418" y="696"/>
                    <a:pt x="517" y="597"/>
                    <a:pt x="517" y="338"/>
                  </a:cubicBezTo>
                  <a:cubicBezTo>
                    <a:pt x="398" y="239"/>
                    <a:pt x="299" y="119"/>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35525" y="2057800"/>
              <a:ext cx="13450" cy="4625"/>
            </a:xfrm>
            <a:custGeom>
              <a:avLst/>
              <a:gdLst/>
              <a:ahLst/>
              <a:cxnLst/>
              <a:rect l="l" t="t" r="r" b="b"/>
              <a:pathLst>
                <a:path w="538" h="185" extrusionOk="0">
                  <a:moveTo>
                    <a:pt x="538" y="0"/>
                  </a:moveTo>
                  <a:lnTo>
                    <a:pt x="538" y="0"/>
                  </a:lnTo>
                  <a:cubicBezTo>
                    <a:pt x="359" y="20"/>
                    <a:pt x="160" y="20"/>
                    <a:pt x="1" y="160"/>
                  </a:cubicBezTo>
                  <a:cubicBezTo>
                    <a:pt x="69" y="173"/>
                    <a:pt x="138" y="185"/>
                    <a:pt x="204" y="185"/>
                  </a:cubicBezTo>
                  <a:cubicBezTo>
                    <a:pt x="330" y="185"/>
                    <a:pt x="447" y="144"/>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2713150" y="2066250"/>
              <a:ext cx="13950" cy="5000"/>
            </a:xfrm>
            <a:custGeom>
              <a:avLst/>
              <a:gdLst/>
              <a:ahLst/>
              <a:cxnLst/>
              <a:rect l="l" t="t" r="r" b="b"/>
              <a:pathLst>
                <a:path w="558" h="200" extrusionOk="0">
                  <a:moveTo>
                    <a:pt x="558" y="1"/>
                  </a:moveTo>
                  <a:cubicBezTo>
                    <a:pt x="359" y="1"/>
                    <a:pt x="160" y="1"/>
                    <a:pt x="1" y="180"/>
                  </a:cubicBezTo>
                  <a:cubicBezTo>
                    <a:pt x="75" y="187"/>
                    <a:pt x="154" y="200"/>
                    <a:pt x="231" y="200"/>
                  </a:cubicBezTo>
                  <a:cubicBezTo>
                    <a:pt x="361" y="200"/>
                    <a:pt x="483" y="163"/>
                    <a:pt x="5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2699225" y="2072225"/>
              <a:ext cx="10475" cy="3250"/>
            </a:xfrm>
            <a:custGeom>
              <a:avLst/>
              <a:gdLst/>
              <a:ahLst/>
              <a:cxnLst/>
              <a:rect l="l" t="t" r="r" b="b"/>
              <a:pathLst>
                <a:path w="419" h="130" extrusionOk="0">
                  <a:moveTo>
                    <a:pt x="418" y="0"/>
                  </a:moveTo>
                  <a:cubicBezTo>
                    <a:pt x="259" y="0"/>
                    <a:pt x="120" y="20"/>
                    <a:pt x="1" y="120"/>
                  </a:cubicBezTo>
                  <a:cubicBezTo>
                    <a:pt x="44" y="125"/>
                    <a:pt x="88" y="129"/>
                    <a:pt x="130" y="129"/>
                  </a:cubicBezTo>
                  <a:cubicBezTo>
                    <a:pt x="243" y="129"/>
                    <a:pt x="346" y="101"/>
                    <a:pt x="4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2727075" y="2062275"/>
              <a:ext cx="8475" cy="4375"/>
            </a:xfrm>
            <a:custGeom>
              <a:avLst/>
              <a:gdLst/>
              <a:ahLst/>
              <a:cxnLst/>
              <a:rect l="l" t="t" r="r" b="b"/>
              <a:pathLst>
                <a:path w="339" h="175" extrusionOk="0">
                  <a:moveTo>
                    <a:pt x="339" y="1"/>
                  </a:moveTo>
                  <a:cubicBezTo>
                    <a:pt x="219" y="1"/>
                    <a:pt x="80" y="40"/>
                    <a:pt x="1" y="160"/>
                  </a:cubicBezTo>
                  <a:cubicBezTo>
                    <a:pt x="34" y="169"/>
                    <a:pt x="68" y="174"/>
                    <a:pt x="101" y="174"/>
                  </a:cubicBezTo>
                  <a:cubicBezTo>
                    <a:pt x="208" y="174"/>
                    <a:pt x="308" y="122"/>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2690775" y="2075700"/>
              <a:ext cx="6500" cy="4000"/>
            </a:xfrm>
            <a:custGeom>
              <a:avLst/>
              <a:gdLst/>
              <a:ahLst/>
              <a:cxnLst/>
              <a:rect l="l" t="t" r="r" b="b"/>
              <a:pathLst>
                <a:path w="260" h="160" extrusionOk="0">
                  <a:moveTo>
                    <a:pt x="259" y="1"/>
                  </a:moveTo>
                  <a:lnTo>
                    <a:pt x="259" y="1"/>
                  </a:lnTo>
                  <a:cubicBezTo>
                    <a:pt x="180" y="60"/>
                    <a:pt x="80" y="100"/>
                    <a:pt x="0" y="160"/>
                  </a:cubicBezTo>
                  <a:cubicBezTo>
                    <a:pt x="100" y="160"/>
                    <a:pt x="199" y="100"/>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2379950" y="1742000"/>
              <a:ext cx="6000" cy="12450"/>
            </a:xfrm>
            <a:custGeom>
              <a:avLst/>
              <a:gdLst/>
              <a:ahLst/>
              <a:cxnLst/>
              <a:rect l="l" t="t" r="r" b="b"/>
              <a:pathLst>
                <a:path w="240" h="498" extrusionOk="0">
                  <a:moveTo>
                    <a:pt x="40" y="1"/>
                  </a:moveTo>
                  <a:cubicBezTo>
                    <a:pt x="40" y="180"/>
                    <a:pt x="1" y="319"/>
                    <a:pt x="1" y="498"/>
                  </a:cubicBezTo>
                  <a:cubicBezTo>
                    <a:pt x="199" y="339"/>
                    <a:pt x="239" y="18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2022875" y="1609700"/>
              <a:ext cx="31350" cy="20475"/>
            </a:xfrm>
            <a:custGeom>
              <a:avLst/>
              <a:gdLst/>
              <a:ahLst/>
              <a:cxnLst/>
              <a:rect l="l" t="t" r="r" b="b"/>
              <a:pathLst>
                <a:path w="1254" h="819" extrusionOk="0">
                  <a:moveTo>
                    <a:pt x="501" y="1"/>
                  </a:moveTo>
                  <a:cubicBezTo>
                    <a:pt x="349" y="1"/>
                    <a:pt x="211" y="173"/>
                    <a:pt x="60" y="359"/>
                  </a:cubicBezTo>
                  <a:cubicBezTo>
                    <a:pt x="20" y="419"/>
                    <a:pt x="1" y="439"/>
                    <a:pt x="1" y="518"/>
                  </a:cubicBezTo>
                  <a:cubicBezTo>
                    <a:pt x="1" y="538"/>
                    <a:pt x="20" y="558"/>
                    <a:pt x="40" y="598"/>
                  </a:cubicBezTo>
                  <a:cubicBezTo>
                    <a:pt x="160" y="658"/>
                    <a:pt x="246" y="819"/>
                    <a:pt x="383" y="819"/>
                  </a:cubicBezTo>
                  <a:cubicBezTo>
                    <a:pt x="428" y="819"/>
                    <a:pt x="479" y="801"/>
                    <a:pt x="538" y="757"/>
                  </a:cubicBezTo>
                  <a:cubicBezTo>
                    <a:pt x="671" y="675"/>
                    <a:pt x="794" y="635"/>
                    <a:pt x="915" y="635"/>
                  </a:cubicBezTo>
                  <a:cubicBezTo>
                    <a:pt x="1028" y="635"/>
                    <a:pt x="1138" y="670"/>
                    <a:pt x="1254" y="737"/>
                  </a:cubicBezTo>
                  <a:lnTo>
                    <a:pt x="1254" y="399"/>
                  </a:lnTo>
                  <a:cubicBezTo>
                    <a:pt x="1198" y="399"/>
                    <a:pt x="1133" y="405"/>
                    <a:pt x="1071" y="405"/>
                  </a:cubicBezTo>
                  <a:cubicBezTo>
                    <a:pt x="978" y="405"/>
                    <a:pt x="892" y="391"/>
                    <a:pt x="856" y="319"/>
                  </a:cubicBezTo>
                  <a:cubicBezTo>
                    <a:pt x="724" y="88"/>
                    <a:pt x="609" y="1"/>
                    <a:pt x="5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1944800" y="1610625"/>
              <a:ext cx="28875" cy="13050"/>
            </a:xfrm>
            <a:custGeom>
              <a:avLst/>
              <a:gdLst/>
              <a:ahLst/>
              <a:cxnLst/>
              <a:rect l="l" t="t" r="r" b="b"/>
              <a:pathLst>
                <a:path w="1155" h="522" extrusionOk="0">
                  <a:moveTo>
                    <a:pt x="278" y="1"/>
                  </a:moveTo>
                  <a:cubicBezTo>
                    <a:pt x="252" y="1"/>
                    <a:pt x="226" y="2"/>
                    <a:pt x="199" y="4"/>
                  </a:cubicBezTo>
                  <a:cubicBezTo>
                    <a:pt x="60" y="103"/>
                    <a:pt x="0" y="223"/>
                    <a:pt x="0" y="382"/>
                  </a:cubicBezTo>
                  <a:cubicBezTo>
                    <a:pt x="77" y="482"/>
                    <a:pt x="164" y="512"/>
                    <a:pt x="255" y="512"/>
                  </a:cubicBezTo>
                  <a:cubicBezTo>
                    <a:pt x="397" y="512"/>
                    <a:pt x="550" y="438"/>
                    <a:pt x="690" y="438"/>
                  </a:cubicBezTo>
                  <a:cubicBezTo>
                    <a:pt x="763" y="438"/>
                    <a:pt x="833" y="458"/>
                    <a:pt x="896" y="521"/>
                  </a:cubicBezTo>
                  <a:cubicBezTo>
                    <a:pt x="975" y="501"/>
                    <a:pt x="1035" y="501"/>
                    <a:pt x="1095" y="501"/>
                  </a:cubicBezTo>
                  <a:cubicBezTo>
                    <a:pt x="1154" y="322"/>
                    <a:pt x="1055" y="223"/>
                    <a:pt x="896" y="183"/>
                  </a:cubicBezTo>
                  <a:cubicBezTo>
                    <a:pt x="699" y="76"/>
                    <a:pt x="503" y="1"/>
                    <a:pt x="2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1967175" y="1607100"/>
              <a:ext cx="24400" cy="17550"/>
            </a:xfrm>
            <a:custGeom>
              <a:avLst/>
              <a:gdLst/>
              <a:ahLst/>
              <a:cxnLst/>
              <a:rect l="l" t="t" r="r" b="b"/>
              <a:pathLst>
                <a:path w="976" h="702" extrusionOk="0">
                  <a:moveTo>
                    <a:pt x="264" y="1"/>
                  </a:moveTo>
                  <a:cubicBezTo>
                    <a:pt x="175" y="1"/>
                    <a:pt x="87" y="42"/>
                    <a:pt x="1" y="165"/>
                  </a:cubicBezTo>
                  <a:cubicBezTo>
                    <a:pt x="180" y="304"/>
                    <a:pt x="239" y="503"/>
                    <a:pt x="359" y="662"/>
                  </a:cubicBezTo>
                  <a:cubicBezTo>
                    <a:pt x="478" y="662"/>
                    <a:pt x="578" y="702"/>
                    <a:pt x="697" y="702"/>
                  </a:cubicBezTo>
                  <a:cubicBezTo>
                    <a:pt x="876" y="563"/>
                    <a:pt x="975" y="404"/>
                    <a:pt x="876" y="165"/>
                  </a:cubicBezTo>
                  <a:lnTo>
                    <a:pt x="876" y="165"/>
                  </a:lnTo>
                  <a:cubicBezTo>
                    <a:pt x="857" y="169"/>
                    <a:pt x="838" y="170"/>
                    <a:pt x="820" y="170"/>
                  </a:cubicBezTo>
                  <a:cubicBezTo>
                    <a:pt x="632" y="170"/>
                    <a:pt x="446" y="1"/>
                    <a:pt x="26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1984575" y="1608725"/>
              <a:ext cx="14950" cy="19425"/>
            </a:xfrm>
            <a:custGeom>
              <a:avLst/>
              <a:gdLst/>
              <a:ahLst/>
              <a:cxnLst/>
              <a:rect l="l" t="t" r="r" b="b"/>
              <a:pathLst>
                <a:path w="598" h="777" extrusionOk="0">
                  <a:moveTo>
                    <a:pt x="359" y="0"/>
                  </a:moveTo>
                  <a:cubicBezTo>
                    <a:pt x="279" y="0"/>
                    <a:pt x="220" y="40"/>
                    <a:pt x="180" y="80"/>
                  </a:cubicBezTo>
                  <a:cubicBezTo>
                    <a:pt x="140" y="259"/>
                    <a:pt x="61" y="438"/>
                    <a:pt x="1" y="597"/>
                  </a:cubicBezTo>
                  <a:cubicBezTo>
                    <a:pt x="61" y="677"/>
                    <a:pt x="140" y="736"/>
                    <a:pt x="180" y="776"/>
                  </a:cubicBezTo>
                  <a:cubicBezTo>
                    <a:pt x="399" y="677"/>
                    <a:pt x="518" y="537"/>
                    <a:pt x="518" y="279"/>
                  </a:cubicBezTo>
                  <a:cubicBezTo>
                    <a:pt x="598" y="199"/>
                    <a:pt x="598" y="140"/>
                    <a:pt x="518" y="80"/>
                  </a:cubicBezTo>
                  <a:cubicBezTo>
                    <a:pt x="478" y="40"/>
                    <a:pt x="419" y="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1966675" y="1611200"/>
              <a:ext cx="9975" cy="12475"/>
            </a:xfrm>
            <a:custGeom>
              <a:avLst/>
              <a:gdLst/>
              <a:ahLst/>
              <a:cxnLst/>
              <a:rect l="l" t="t" r="r" b="b"/>
              <a:pathLst>
                <a:path w="399" h="499" extrusionOk="0">
                  <a:moveTo>
                    <a:pt x="21" y="1"/>
                  </a:moveTo>
                  <a:cubicBezTo>
                    <a:pt x="21" y="61"/>
                    <a:pt x="21" y="100"/>
                    <a:pt x="1" y="180"/>
                  </a:cubicBezTo>
                  <a:cubicBezTo>
                    <a:pt x="80" y="279"/>
                    <a:pt x="120" y="399"/>
                    <a:pt x="200" y="498"/>
                  </a:cubicBezTo>
                  <a:lnTo>
                    <a:pt x="359" y="498"/>
                  </a:lnTo>
                  <a:cubicBezTo>
                    <a:pt x="379" y="259"/>
                    <a:pt x="399" y="1"/>
                    <a:pt x="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2015425" y="1614625"/>
              <a:ext cx="8475" cy="12725"/>
            </a:xfrm>
            <a:custGeom>
              <a:avLst/>
              <a:gdLst/>
              <a:ahLst/>
              <a:cxnLst/>
              <a:rect l="l" t="t" r="r" b="b"/>
              <a:pathLst>
                <a:path w="339" h="509" extrusionOk="0">
                  <a:moveTo>
                    <a:pt x="109" y="1"/>
                  </a:moveTo>
                  <a:cubicBezTo>
                    <a:pt x="80" y="1"/>
                    <a:pt x="44" y="8"/>
                    <a:pt x="0" y="23"/>
                  </a:cubicBezTo>
                  <a:lnTo>
                    <a:pt x="0" y="361"/>
                  </a:lnTo>
                  <a:cubicBezTo>
                    <a:pt x="54" y="459"/>
                    <a:pt x="114" y="509"/>
                    <a:pt x="177" y="509"/>
                  </a:cubicBezTo>
                  <a:cubicBezTo>
                    <a:pt x="230" y="509"/>
                    <a:pt x="284" y="473"/>
                    <a:pt x="338" y="401"/>
                  </a:cubicBezTo>
                  <a:lnTo>
                    <a:pt x="338" y="361"/>
                  </a:lnTo>
                  <a:cubicBezTo>
                    <a:pt x="217" y="309"/>
                    <a:pt x="307"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1998000" y="1610700"/>
              <a:ext cx="6650" cy="5000"/>
            </a:xfrm>
            <a:custGeom>
              <a:avLst/>
              <a:gdLst/>
              <a:ahLst/>
              <a:cxnLst/>
              <a:rect l="l" t="t" r="r" b="b"/>
              <a:pathLst>
                <a:path w="266" h="200" extrusionOk="0">
                  <a:moveTo>
                    <a:pt x="1" y="1"/>
                  </a:moveTo>
                  <a:lnTo>
                    <a:pt x="1" y="200"/>
                  </a:lnTo>
                  <a:cubicBezTo>
                    <a:pt x="61" y="200"/>
                    <a:pt x="120" y="200"/>
                    <a:pt x="160" y="180"/>
                  </a:cubicBezTo>
                  <a:cubicBezTo>
                    <a:pt x="265" y="28"/>
                    <a:pt x="213" y="7"/>
                    <a:pt x="139" y="7"/>
                  </a:cubicBezTo>
                  <a:cubicBezTo>
                    <a:pt x="110" y="7"/>
                    <a:pt x="77" y="10"/>
                    <a:pt x="50" y="10"/>
                  </a:cubicBezTo>
                  <a:cubicBezTo>
                    <a:pt x="29" y="10"/>
                    <a:pt x="12" y="8"/>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1984575" y="1624625"/>
              <a:ext cx="4500" cy="4025"/>
            </a:xfrm>
            <a:custGeom>
              <a:avLst/>
              <a:gdLst/>
              <a:ahLst/>
              <a:cxnLst/>
              <a:rect l="l" t="t" r="r" b="b"/>
              <a:pathLst>
                <a:path w="180" h="161" extrusionOk="0">
                  <a:moveTo>
                    <a:pt x="1" y="1"/>
                  </a:moveTo>
                  <a:cubicBezTo>
                    <a:pt x="61" y="41"/>
                    <a:pt x="140" y="100"/>
                    <a:pt x="180" y="160"/>
                  </a:cubicBezTo>
                  <a:cubicBezTo>
                    <a:pt x="140" y="100"/>
                    <a:pt x="6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2395875" y="1736525"/>
              <a:ext cx="33825" cy="67675"/>
            </a:xfrm>
            <a:custGeom>
              <a:avLst/>
              <a:gdLst/>
              <a:ahLst/>
              <a:cxnLst/>
              <a:rect l="l" t="t" r="r" b="b"/>
              <a:pathLst>
                <a:path w="1353" h="2707" extrusionOk="0">
                  <a:moveTo>
                    <a:pt x="1094" y="1"/>
                  </a:moveTo>
                  <a:lnTo>
                    <a:pt x="1094" y="1"/>
                  </a:lnTo>
                  <a:cubicBezTo>
                    <a:pt x="836" y="240"/>
                    <a:pt x="856" y="617"/>
                    <a:pt x="657" y="896"/>
                  </a:cubicBezTo>
                  <a:cubicBezTo>
                    <a:pt x="358" y="1353"/>
                    <a:pt x="139" y="1851"/>
                    <a:pt x="40" y="2428"/>
                  </a:cubicBezTo>
                  <a:cubicBezTo>
                    <a:pt x="0" y="2706"/>
                    <a:pt x="199" y="2706"/>
                    <a:pt x="358" y="2706"/>
                  </a:cubicBezTo>
                  <a:cubicBezTo>
                    <a:pt x="537" y="2647"/>
                    <a:pt x="637" y="2527"/>
                    <a:pt x="716" y="2348"/>
                  </a:cubicBezTo>
                  <a:cubicBezTo>
                    <a:pt x="875" y="1751"/>
                    <a:pt x="1353" y="1234"/>
                    <a:pt x="1253" y="538"/>
                  </a:cubicBezTo>
                  <a:cubicBezTo>
                    <a:pt x="1054" y="419"/>
                    <a:pt x="1114" y="200"/>
                    <a:pt x="10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2374475" y="1791875"/>
              <a:ext cx="36325" cy="35700"/>
            </a:xfrm>
            <a:custGeom>
              <a:avLst/>
              <a:gdLst/>
              <a:ahLst/>
              <a:cxnLst/>
              <a:rect l="l" t="t" r="r" b="b"/>
              <a:pathLst>
                <a:path w="1453" h="1428" extrusionOk="0">
                  <a:moveTo>
                    <a:pt x="438" y="0"/>
                  </a:moveTo>
                  <a:cubicBezTo>
                    <a:pt x="321" y="0"/>
                    <a:pt x="301" y="195"/>
                    <a:pt x="176" y="195"/>
                  </a:cubicBezTo>
                  <a:cubicBezTo>
                    <a:pt x="171" y="195"/>
                    <a:pt x="165" y="195"/>
                    <a:pt x="160" y="194"/>
                  </a:cubicBezTo>
                  <a:cubicBezTo>
                    <a:pt x="41" y="293"/>
                    <a:pt x="21" y="433"/>
                    <a:pt x="1" y="572"/>
                  </a:cubicBezTo>
                  <a:cubicBezTo>
                    <a:pt x="1" y="671"/>
                    <a:pt x="21" y="791"/>
                    <a:pt x="21" y="890"/>
                  </a:cubicBezTo>
                  <a:cubicBezTo>
                    <a:pt x="379" y="930"/>
                    <a:pt x="379" y="1188"/>
                    <a:pt x="379" y="1427"/>
                  </a:cubicBezTo>
                  <a:cubicBezTo>
                    <a:pt x="538" y="1308"/>
                    <a:pt x="598" y="1109"/>
                    <a:pt x="697" y="930"/>
                  </a:cubicBezTo>
                  <a:cubicBezTo>
                    <a:pt x="763" y="831"/>
                    <a:pt x="801" y="691"/>
                    <a:pt x="914" y="691"/>
                  </a:cubicBezTo>
                  <a:cubicBezTo>
                    <a:pt x="938" y="691"/>
                    <a:pt x="965" y="697"/>
                    <a:pt x="995" y="711"/>
                  </a:cubicBezTo>
                  <a:cubicBezTo>
                    <a:pt x="1135" y="791"/>
                    <a:pt x="1075" y="990"/>
                    <a:pt x="1095" y="1109"/>
                  </a:cubicBezTo>
                  <a:cubicBezTo>
                    <a:pt x="1127" y="1128"/>
                    <a:pt x="1159" y="1137"/>
                    <a:pt x="1189" y="1137"/>
                  </a:cubicBezTo>
                  <a:cubicBezTo>
                    <a:pt x="1252" y="1137"/>
                    <a:pt x="1307" y="1097"/>
                    <a:pt x="1334" y="1029"/>
                  </a:cubicBezTo>
                  <a:cubicBezTo>
                    <a:pt x="1453" y="791"/>
                    <a:pt x="1453" y="592"/>
                    <a:pt x="1234" y="393"/>
                  </a:cubicBezTo>
                  <a:cubicBezTo>
                    <a:pt x="1095" y="393"/>
                    <a:pt x="975" y="333"/>
                    <a:pt x="896" y="214"/>
                  </a:cubicBezTo>
                  <a:cubicBezTo>
                    <a:pt x="737" y="214"/>
                    <a:pt x="598" y="194"/>
                    <a:pt x="498" y="15"/>
                  </a:cubicBezTo>
                  <a:cubicBezTo>
                    <a:pt x="476" y="5"/>
                    <a:pt x="456"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2379450" y="1779950"/>
              <a:ext cx="9475" cy="19325"/>
            </a:xfrm>
            <a:custGeom>
              <a:avLst/>
              <a:gdLst/>
              <a:ahLst/>
              <a:cxnLst/>
              <a:rect l="l" t="t" r="r" b="b"/>
              <a:pathLst>
                <a:path w="379" h="773" extrusionOk="0">
                  <a:moveTo>
                    <a:pt x="125" y="0"/>
                  </a:moveTo>
                  <a:cubicBezTo>
                    <a:pt x="37" y="0"/>
                    <a:pt x="5" y="56"/>
                    <a:pt x="21" y="193"/>
                  </a:cubicBezTo>
                  <a:cubicBezTo>
                    <a:pt x="1" y="333"/>
                    <a:pt x="1" y="512"/>
                    <a:pt x="1" y="691"/>
                  </a:cubicBezTo>
                  <a:cubicBezTo>
                    <a:pt x="64" y="750"/>
                    <a:pt x="109" y="772"/>
                    <a:pt x="142" y="772"/>
                  </a:cubicBezTo>
                  <a:cubicBezTo>
                    <a:pt x="255" y="772"/>
                    <a:pt x="236" y="512"/>
                    <a:pt x="359" y="512"/>
                  </a:cubicBezTo>
                  <a:cubicBezTo>
                    <a:pt x="359" y="472"/>
                    <a:pt x="359" y="392"/>
                    <a:pt x="379" y="353"/>
                  </a:cubicBezTo>
                  <a:cubicBezTo>
                    <a:pt x="259" y="273"/>
                    <a:pt x="219" y="154"/>
                    <a:pt x="219" y="14"/>
                  </a:cubicBezTo>
                  <a:cubicBezTo>
                    <a:pt x="183" y="5"/>
                    <a:pt x="151" y="0"/>
                    <a:pt x="1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1887100" y="1606200"/>
              <a:ext cx="28825" cy="12500"/>
            </a:xfrm>
            <a:custGeom>
              <a:avLst/>
              <a:gdLst/>
              <a:ahLst/>
              <a:cxnLst/>
              <a:rect l="l" t="t" r="r" b="b"/>
              <a:pathLst>
                <a:path w="1153" h="500" extrusionOk="0">
                  <a:moveTo>
                    <a:pt x="707" y="0"/>
                  </a:moveTo>
                  <a:cubicBezTo>
                    <a:pt x="691" y="0"/>
                    <a:pt x="674" y="1"/>
                    <a:pt x="657" y="2"/>
                  </a:cubicBezTo>
                  <a:lnTo>
                    <a:pt x="80" y="2"/>
                  </a:lnTo>
                  <a:cubicBezTo>
                    <a:pt x="1" y="201"/>
                    <a:pt x="100" y="300"/>
                    <a:pt x="200" y="380"/>
                  </a:cubicBezTo>
                  <a:cubicBezTo>
                    <a:pt x="379" y="479"/>
                    <a:pt x="578" y="400"/>
                    <a:pt x="757" y="479"/>
                  </a:cubicBezTo>
                  <a:cubicBezTo>
                    <a:pt x="876" y="499"/>
                    <a:pt x="996" y="499"/>
                    <a:pt x="1115" y="499"/>
                  </a:cubicBezTo>
                  <a:cubicBezTo>
                    <a:pt x="1153" y="178"/>
                    <a:pt x="1011" y="0"/>
                    <a:pt x="70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1930375" y="1606225"/>
              <a:ext cx="19425" cy="13950"/>
            </a:xfrm>
            <a:custGeom>
              <a:avLst/>
              <a:gdLst/>
              <a:ahLst/>
              <a:cxnLst/>
              <a:rect l="l" t="t" r="r" b="b"/>
              <a:pathLst>
                <a:path w="777" h="558" extrusionOk="0">
                  <a:moveTo>
                    <a:pt x="279" y="1"/>
                  </a:moveTo>
                  <a:cubicBezTo>
                    <a:pt x="180" y="61"/>
                    <a:pt x="80" y="80"/>
                    <a:pt x="40" y="180"/>
                  </a:cubicBezTo>
                  <a:cubicBezTo>
                    <a:pt x="1" y="359"/>
                    <a:pt x="140" y="439"/>
                    <a:pt x="259" y="498"/>
                  </a:cubicBezTo>
                  <a:cubicBezTo>
                    <a:pt x="379" y="538"/>
                    <a:pt x="478" y="538"/>
                    <a:pt x="577" y="558"/>
                  </a:cubicBezTo>
                  <a:cubicBezTo>
                    <a:pt x="737" y="478"/>
                    <a:pt x="776" y="359"/>
                    <a:pt x="776" y="180"/>
                  </a:cubicBezTo>
                  <a:cubicBezTo>
                    <a:pt x="737" y="140"/>
                    <a:pt x="657" y="8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876175" y="1611825"/>
              <a:ext cx="30350" cy="9350"/>
            </a:xfrm>
            <a:custGeom>
              <a:avLst/>
              <a:gdLst/>
              <a:ahLst/>
              <a:cxnLst/>
              <a:rect l="l" t="t" r="r" b="b"/>
              <a:pathLst>
                <a:path w="1214" h="374" extrusionOk="0">
                  <a:moveTo>
                    <a:pt x="290" y="0"/>
                  </a:moveTo>
                  <a:cubicBezTo>
                    <a:pt x="213" y="0"/>
                    <a:pt x="137" y="22"/>
                    <a:pt x="60" y="75"/>
                  </a:cubicBezTo>
                  <a:cubicBezTo>
                    <a:pt x="40" y="115"/>
                    <a:pt x="20" y="155"/>
                    <a:pt x="0" y="175"/>
                  </a:cubicBezTo>
                  <a:cubicBezTo>
                    <a:pt x="319" y="374"/>
                    <a:pt x="696" y="254"/>
                    <a:pt x="1035" y="334"/>
                  </a:cubicBezTo>
                  <a:cubicBezTo>
                    <a:pt x="1114" y="314"/>
                    <a:pt x="1154" y="274"/>
                    <a:pt x="1214" y="254"/>
                  </a:cubicBezTo>
                  <a:cubicBezTo>
                    <a:pt x="1055" y="115"/>
                    <a:pt x="836" y="135"/>
                    <a:pt x="657" y="115"/>
                  </a:cubicBezTo>
                  <a:cubicBezTo>
                    <a:pt x="535" y="54"/>
                    <a:pt x="412" y="0"/>
                    <a:pt x="2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923900" y="1607225"/>
              <a:ext cx="12975" cy="11475"/>
            </a:xfrm>
            <a:custGeom>
              <a:avLst/>
              <a:gdLst/>
              <a:ahLst/>
              <a:cxnLst/>
              <a:rect l="l" t="t" r="r" b="b"/>
              <a:pathLst>
                <a:path w="519" h="459" extrusionOk="0">
                  <a:moveTo>
                    <a:pt x="339" y="1"/>
                  </a:moveTo>
                  <a:cubicBezTo>
                    <a:pt x="220" y="40"/>
                    <a:pt x="120" y="100"/>
                    <a:pt x="1" y="140"/>
                  </a:cubicBezTo>
                  <a:lnTo>
                    <a:pt x="1" y="458"/>
                  </a:lnTo>
                  <a:lnTo>
                    <a:pt x="518" y="458"/>
                  </a:lnTo>
                  <a:cubicBezTo>
                    <a:pt x="478" y="359"/>
                    <a:pt x="399" y="239"/>
                    <a:pt x="339" y="140"/>
                  </a:cubicBezTo>
                  <a:cubicBezTo>
                    <a:pt x="419" y="100"/>
                    <a:pt x="419" y="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2367025" y="1632400"/>
              <a:ext cx="25875" cy="11150"/>
            </a:xfrm>
            <a:custGeom>
              <a:avLst/>
              <a:gdLst/>
              <a:ahLst/>
              <a:cxnLst/>
              <a:rect l="l" t="t" r="r" b="b"/>
              <a:pathLst>
                <a:path w="1035" h="446" extrusionOk="0">
                  <a:moveTo>
                    <a:pt x="619" y="0"/>
                  </a:moveTo>
                  <a:cubicBezTo>
                    <a:pt x="447" y="0"/>
                    <a:pt x="237" y="70"/>
                    <a:pt x="0" y="108"/>
                  </a:cubicBezTo>
                  <a:cubicBezTo>
                    <a:pt x="378" y="446"/>
                    <a:pt x="756" y="307"/>
                    <a:pt x="1035" y="386"/>
                  </a:cubicBezTo>
                  <a:cubicBezTo>
                    <a:pt x="951" y="84"/>
                    <a:pt x="808" y="0"/>
                    <a:pt x="6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2325250" y="1628625"/>
              <a:ext cx="19425" cy="8600"/>
            </a:xfrm>
            <a:custGeom>
              <a:avLst/>
              <a:gdLst/>
              <a:ahLst/>
              <a:cxnLst/>
              <a:rect l="l" t="t" r="r" b="b"/>
              <a:pathLst>
                <a:path w="777" h="344" extrusionOk="0">
                  <a:moveTo>
                    <a:pt x="776" y="0"/>
                  </a:moveTo>
                  <a:cubicBezTo>
                    <a:pt x="557" y="0"/>
                    <a:pt x="358" y="40"/>
                    <a:pt x="140" y="40"/>
                  </a:cubicBezTo>
                  <a:cubicBezTo>
                    <a:pt x="0" y="100"/>
                    <a:pt x="0" y="199"/>
                    <a:pt x="100" y="338"/>
                  </a:cubicBezTo>
                  <a:cubicBezTo>
                    <a:pt x="148" y="341"/>
                    <a:pt x="194" y="344"/>
                    <a:pt x="240" y="344"/>
                  </a:cubicBezTo>
                  <a:cubicBezTo>
                    <a:pt x="477" y="344"/>
                    <a:pt x="676" y="284"/>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2349675" y="1628625"/>
              <a:ext cx="12400" cy="7625"/>
            </a:xfrm>
            <a:custGeom>
              <a:avLst/>
              <a:gdLst/>
              <a:ahLst/>
              <a:cxnLst/>
              <a:rect l="l" t="t" r="r" b="b"/>
              <a:pathLst>
                <a:path w="496" h="305" extrusionOk="0">
                  <a:moveTo>
                    <a:pt x="18" y="0"/>
                  </a:moveTo>
                  <a:cubicBezTo>
                    <a:pt x="0" y="160"/>
                    <a:pt x="62" y="305"/>
                    <a:pt x="218" y="305"/>
                  </a:cubicBezTo>
                  <a:cubicBezTo>
                    <a:pt x="236" y="305"/>
                    <a:pt x="256" y="303"/>
                    <a:pt x="277" y="298"/>
                  </a:cubicBezTo>
                  <a:cubicBezTo>
                    <a:pt x="495" y="279"/>
                    <a:pt x="376" y="139"/>
                    <a:pt x="316" y="40"/>
                  </a:cubicBezTo>
                  <a:cubicBezTo>
                    <a:pt x="217" y="40"/>
                    <a:pt x="117" y="0"/>
                    <a:pt x="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2319275" y="1628625"/>
              <a:ext cx="9475" cy="8475"/>
            </a:xfrm>
            <a:custGeom>
              <a:avLst/>
              <a:gdLst/>
              <a:ahLst/>
              <a:cxnLst/>
              <a:rect l="l" t="t" r="r" b="b"/>
              <a:pathLst>
                <a:path w="379" h="339" extrusionOk="0">
                  <a:moveTo>
                    <a:pt x="1" y="0"/>
                  </a:moveTo>
                  <a:cubicBezTo>
                    <a:pt x="1" y="259"/>
                    <a:pt x="120" y="338"/>
                    <a:pt x="339" y="338"/>
                  </a:cubicBezTo>
                  <a:cubicBezTo>
                    <a:pt x="339" y="239"/>
                    <a:pt x="379" y="139"/>
                    <a:pt x="379" y="40"/>
                  </a:cubicBezTo>
                  <a:cubicBezTo>
                    <a:pt x="239" y="40"/>
                    <a:pt x="12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493825" y="1696100"/>
              <a:ext cx="16950" cy="7200"/>
            </a:xfrm>
            <a:custGeom>
              <a:avLst/>
              <a:gdLst/>
              <a:ahLst/>
              <a:cxnLst/>
              <a:rect l="l" t="t" r="r" b="b"/>
              <a:pathLst>
                <a:path w="678" h="288" extrusionOk="0">
                  <a:moveTo>
                    <a:pt x="461" y="1"/>
                  </a:moveTo>
                  <a:cubicBezTo>
                    <a:pt x="317" y="1"/>
                    <a:pt x="185" y="95"/>
                    <a:pt x="62" y="95"/>
                  </a:cubicBezTo>
                  <a:cubicBezTo>
                    <a:pt x="41" y="95"/>
                    <a:pt x="21" y="92"/>
                    <a:pt x="1" y="86"/>
                  </a:cubicBezTo>
                  <a:lnTo>
                    <a:pt x="1" y="265"/>
                  </a:lnTo>
                  <a:cubicBezTo>
                    <a:pt x="66" y="280"/>
                    <a:pt x="128" y="287"/>
                    <a:pt x="188" y="287"/>
                  </a:cubicBezTo>
                  <a:cubicBezTo>
                    <a:pt x="368" y="287"/>
                    <a:pt x="528" y="220"/>
                    <a:pt x="677" y="86"/>
                  </a:cubicBezTo>
                  <a:cubicBezTo>
                    <a:pt x="602" y="22"/>
                    <a:pt x="530" y="1"/>
                    <a:pt x="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475925" y="1702000"/>
              <a:ext cx="17450" cy="5725"/>
            </a:xfrm>
            <a:custGeom>
              <a:avLst/>
              <a:gdLst/>
              <a:ahLst/>
              <a:cxnLst/>
              <a:rect l="l" t="t" r="r" b="b"/>
              <a:pathLst>
                <a:path w="698" h="229" extrusionOk="0">
                  <a:moveTo>
                    <a:pt x="341" y="1"/>
                  </a:moveTo>
                  <a:cubicBezTo>
                    <a:pt x="201" y="1"/>
                    <a:pt x="77" y="43"/>
                    <a:pt x="1" y="228"/>
                  </a:cubicBezTo>
                  <a:cubicBezTo>
                    <a:pt x="240" y="208"/>
                    <a:pt x="498" y="228"/>
                    <a:pt x="697" y="29"/>
                  </a:cubicBezTo>
                  <a:cubicBezTo>
                    <a:pt x="580" y="29"/>
                    <a:pt x="455"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2375475" y="1775325"/>
              <a:ext cx="8975" cy="9475"/>
            </a:xfrm>
            <a:custGeom>
              <a:avLst/>
              <a:gdLst/>
              <a:ahLst/>
              <a:cxnLst/>
              <a:rect l="l" t="t" r="r" b="b"/>
              <a:pathLst>
                <a:path w="359" h="379" extrusionOk="0">
                  <a:moveTo>
                    <a:pt x="339" y="0"/>
                  </a:moveTo>
                  <a:cubicBezTo>
                    <a:pt x="239" y="20"/>
                    <a:pt x="100" y="20"/>
                    <a:pt x="1" y="20"/>
                  </a:cubicBezTo>
                  <a:cubicBezTo>
                    <a:pt x="1" y="179"/>
                    <a:pt x="40" y="299"/>
                    <a:pt x="160" y="378"/>
                  </a:cubicBezTo>
                  <a:cubicBezTo>
                    <a:pt x="239" y="339"/>
                    <a:pt x="279" y="259"/>
                    <a:pt x="359" y="199"/>
                  </a:cubicBezTo>
                  <a:cubicBezTo>
                    <a:pt x="359" y="140"/>
                    <a:pt x="339" y="8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2250650" y="1624150"/>
              <a:ext cx="28875" cy="12325"/>
            </a:xfrm>
            <a:custGeom>
              <a:avLst/>
              <a:gdLst/>
              <a:ahLst/>
              <a:cxnLst/>
              <a:rect l="l" t="t" r="r" b="b"/>
              <a:pathLst>
                <a:path w="1155" h="493" extrusionOk="0">
                  <a:moveTo>
                    <a:pt x="483" y="1"/>
                  </a:moveTo>
                  <a:cubicBezTo>
                    <a:pt x="342" y="1"/>
                    <a:pt x="208" y="43"/>
                    <a:pt x="80" y="179"/>
                  </a:cubicBezTo>
                  <a:cubicBezTo>
                    <a:pt x="40" y="259"/>
                    <a:pt x="0" y="378"/>
                    <a:pt x="80" y="418"/>
                  </a:cubicBezTo>
                  <a:cubicBezTo>
                    <a:pt x="197" y="470"/>
                    <a:pt x="313" y="492"/>
                    <a:pt x="426" y="492"/>
                  </a:cubicBezTo>
                  <a:cubicBezTo>
                    <a:pt x="658" y="492"/>
                    <a:pt x="881" y="399"/>
                    <a:pt x="1095" y="279"/>
                  </a:cubicBezTo>
                  <a:cubicBezTo>
                    <a:pt x="1095" y="279"/>
                    <a:pt x="1095" y="239"/>
                    <a:pt x="1154" y="119"/>
                  </a:cubicBezTo>
                  <a:cubicBezTo>
                    <a:pt x="916" y="96"/>
                    <a:pt x="692" y="1"/>
                    <a:pt x="4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2225775" y="1620150"/>
              <a:ext cx="18925" cy="16950"/>
            </a:xfrm>
            <a:custGeom>
              <a:avLst/>
              <a:gdLst/>
              <a:ahLst/>
              <a:cxnLst/>
              <a:rect l="l" t="t" r="r" b="b"/>
              <a:pathLst>
                <a:path w="757" h="678" extrusionOk="0">
                  <a:moveTo>
                    <a:pt x="458" y="1"/>
                  </a:moveTo>
                  <a:cubicBezTo>
                    <a:pt x="438" y="220"/>
                    <a:pt x="299" y="419"/>
                    <a:pt x="80" y="478"/>
                  </a:cubicBezTo>
                  <a:cubicBezTo>
                    <a:pt x="60" y="518"/>
                    <a:pt x="41" y="538"/>
                    <a:pt x="1" y="578"/>
                  </a:cubicBezTo>
                  <a:cubicBezTo>
                    <a:pt x="41" y="598"/>
                    <a:pt x="60" y="637"/>
                    <a:pt x="80" y="677"/>
                  </a:cubicBezTo>
                  <a:cubicBezTo>
                    <a:pt x="757" y="637"/>
                    <a:pt x="757" y="637"/>
                    <a:pt x="5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2284475" y="1627200"/>
              <a:ext cx="9475" cy="10400"/>
            </a:xfrm>
            <a:custGeom>
              <a:avLst/>
              <a:gdLst/>
              <a:ahLst/>
              <a:cxnLst/>
              <a:rect l="l" t="t" r="r" b="b"/>
              <a:pathLst>
                <a:path w="379" h="416" extrusionOk="0">
                  <a:moveTo>
                    <a:pt x="74" y="1"/>
                  </a:moveTo>
                  <a:cubicBezTo>
                    <a:pt x="48" y="1"/>
                    <a:pt x="14" y="29"/>
                    <a:pt x="0" y="57"/>
                  </a:cubicBezTo>
                  <a:lnTo>
                    <a:pt x="0" y="395"/>
                  </a:lnTo>
                  <a:cubicBezTo>
                    <a:pt x="40" y="415"/>
                    <a:pt x="120" y="415"/>
                    <a:pt x="179" y="415"/>
                  </a:cubicBezTo>
                  <a:cubicBezTo>
                    <a:pt x="338" y="296"/>
                    <a:pt x="378" y="157"/>
                    <a:pt x="139" y="57"/>
                  </a:cubicBezTo>
                  <a:cubicBezTo>
                    <a:pt x="139" y="37"/>
                    <a:pt x="139" y="17"/>
                    <a:pt x="100" y="17"/>
                  </a:cubicBezTo>
                  <a:cubicBezTo>
                    <a:pt x="94" y="6"/>
                    <a:pt x="85" y="1"/>
                    <a:pt x="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2284475" y="1625125"/>
              <a:ext cx="4500" cy="3525"/>
            </a:xfrm>
            <a:custGeom>
              <a:avLst/>
              <a:gdLst/>
              <a:ahLst/>
              <a:cxnLst/>
              <a:rect l="l" t="t" r="r" b="b"/>
              <a:pathLst>
                <a:path w="180" h="141" extrusionOk="0">
                  <a:moveTo>
                    <a:pt x="120" y="1"/>
                  </a:moveTo>
                  <a:cubicBezTo>
                    <a:pt x="80" y="41"/>
                    <a:pt x="40" y="100"/>
                    <a:pt x="0" y="140"/>
                  </a:cubicBezTo>
                  <a:cubicBezTo>
                    <a:pt x="40" y="120"/>
                    <a:pt x="120" y="120"/>
                    <a:pt x="179" y="120"/>
                  </a:cubicBezTo>
                  <a:cubicBezTo>
                    <a:pt x="179" y="80"/>
                    <a:pt x="1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362550" y="1832525"/>
              <a:ext cx="2000" cy="1500"/>
            </a:xfrm>
            <a:custGeom>
              <a:avLst/>
              <a:gdLst/>
              <a:ahLst/>
              <a:cxnLst/>
              <a:rect l="l" t="t" r="r" b="b"/>
              <a:pathLst>
                <a:path w="80" h="60" extrusionOk="0">
                  <a:moveTo>
                    <a:pt x="0" y="0"/>
                  </a:moveTo>
                  <a:lnTo>
                    <a:pt x="40" y="60"/>
                  </a:lnTo>
                  <a:lnTo>
                    <a:pt x="80" y="40"/>
                  </a:ln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175550" y="1642050"/>
              <a:ext cx="4500" cy="1150"/>
            </a:xfrm>
            <a:custGeom>
              <a:avLst/>
              <a:gdLst/>
              <a:ahLst/>
              <a:cxnLst/>
              <a:rect l="l" t="t" r="r" b="b"/>
              <a:pathLst>
                <a:path w="180" h="46" extrusionOk="0">
                  <a:moveTo>
                    <a:pt x="1" y="0"/>
                  </a:moveTo>
                  <a:cubicBezTo>
                    <a:pt x="17" y="16"/>
                    <a:pt x="46" y="45"/>
                    <a:pt x="56" y="45"/>
                  </a:cubicBezTo>
                  <a:cubicBezTo>
                    <a:pt x="59" y="45"/>
                    <a:pt x="60" y="44"/>
                    <a:pt x="60" y="40"/>
                  </a:cubicBezTo>
                  <a:cubicBezTo>
                    <a:pt x="100" y="2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185000" y="1642550"/>
              <a:ext cx="5500" cy="2500"/>
            </a:xfrm>
            <a:custGeom>
              <a:avLst/>
              <a:gdLst/>
              <a:ahLst/>
              <a:cxnLst/>
              <a:rect l="l" t="t" r="r" b="b"/>
              <a:pathLst>
                <a:path w="220" h="100" extrusionOk="0">
                  <a:moveTo>
                    <a:pt x="1" y="0"/>
                  </a:moveTo>
                  <a:cubicBezTo>
                    <a:pt x="80" y="20"/>
                    <a:pt x="140" y="80"/>
                    <a:pt x="219" y="100"/>
                  </a:cubicBezTo>
                  <a:cubicBezTo>
                    <a:pt x="140" y="80"/>
                    <a:pt x="8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180525" y="1619975"/>
              <a:ext cx="47275" cy="17125"/>
            </a:xfrm>
            <a:custGeom>
              <a:avLst/>
              <a:gdLst/>
              <a:ahLst/>
              <a:cxnLst/>
              <a:rect l="l" t="t" r="r" b="b"/>
              <a:pathLst>
                <a:path w="1891" h="685" extrusionOk="0">
                  <a:moveTo>
                    <a:pt x="245" y="0"/>
                  </a:moveTo>
                  <a:cubicBezTo>
                    <a:pt x="217" y="0"/>
                    <a:pt x="177" y="9"/>
                    <a:pt x="120" y="28"/>
                  </a:cubicBezTo>
                  <a:cubicBezTo>
                    <a:pt x="20" y="48"/>
                    <a:pt x="1" y="127"/>
                    <a:pt x="1" y="227"/>
                  </a:cubicBezTo>
                  <a:cubicBezTo>
                    <a:pt x="1" y="386"/>
                    <a:pt x="80" y="446"/>
                    <a:pt x="200" y="485"/>
                  </a:cubicBezTo>
                  <a:cubicBezTo>
                    <a:pt x="266" y="499"/>
                    <a:pt x="334" y="502"/>
                    <a:pt x="403" y="502"/>
                  </a:cubicBezTo>
                  <a:cubicBezTo>
                    <a:pt x="452" y="502"/>
                    <a:pt x="502" y="501"/>
                    <a:pt x="551" y="501"/>
                  </a:cubicBezTo>
                  <a:cubicBezTo>
                    <a:pt x="721" y="501"/>
                    <a:pt x="886" y="519"/>
                    <a:pt x="1015" y="684"/>
                  </a:cubicBezTo>
                  <a:lnTo>
                    <a:pt x="1532" y="664"/>
                  </a:lnTo>
                  <a:cubicBezTo>
                    <a:pt x="1652" y="545"/>
                    <a:pt x="1791" y="605"/>
                    <a:pt x="1890" y="505"/>
                  </a:cubicBezTo>
                  <a:cubicBezTo>
                    <a:pt x="1596" y="199"/>
                    <a:pt x="1413" y="60"/>
                    <a:pt x="1184" y="60"/>
                  </a:cubicBezTo>
                  <a:cubicBezTo>
                    <a:pt x="1027" y="60"/>
                    <a:pt x="848" y="125"/>
                    <a:pt x="597" y="247"/>
                  </a:cubicBezTo>
                  <a:cubicBezTo>
                    <a:pt x="541" y="280"/>
                    <a:pt x="460" y="320"/>
                    <a:pt x="400" y="320"/>
                  </a:cubicBezTo>
                  <a:cubicBezTo>
                    <a:pt x="353" y="320"/>
                    <a:pt x="319" y="296"/>
                    <a:pt x="319" y="227"/>
                  </a:cubicBezTo>
                  <a:cubicBezTo>
                    <a:pt x="304" y="90"/>
                    <a:pt x="335" y="0"/>
                    <a:pt x="2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2164625" y="1617175"/>
              <a:ext cx="13450" cy="16425"/>
            </a:xfrm>
            <a:custGeom>
              <a:avLst/>
              <a:gdLst/>
              <a:ahLst/>
              <a:cxnLst/>
              <a:rect l="l" t="t" r="r" b="b"/>
              <a:pathLst>
                <a:path w="538" h="657" extrusionOk="0">
                  <a:moveTo>
                    <a:pt x="259" y="1"/>
                  </a:moveTo>
                  <a:lnTo>
                    <a:pt x="259" y="1"/>
                  </a:lnTo>
                  <a:cubicBezTo>
                    <a:pt x="0" y="140"/>
                    <a:pt x="139" y="418"/>
                    <a:pt x="99" y="637"/>
                  </a:cubicBezTo>
                  <a:cubicBezTo>
                    <a:pt x="139" y="657"/>
                    <a:pt x="199" y="657"/>
                    <a:pt x="239" y="657"/>
                  </a:cubicBezTo>
                  <a:cubicBezTo>
                    <a:pt x="537" y="438"/>
                    <a:pt x="438" y="219"/>
                    <a:pt x="2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2219325" y="1632600"/>
              <a:ext cx="8475" cy="4500"/>
            </a:xfrm>
            <a:custGeom>
              <a:avLst/>
              <a:gdLst/>
              <a:ahLst/>
              <a:cxnLst/>
              <a:rect l="l" t="t" r="r" b="b"/>
              <a:pathLst>
                <a:path w="339" h="180" extrusionOk="0">
                  <a:moveTo>
                    <a:pt x="338" y="0"/>
                  </a:moveTo>
                  <a:cubicBezTo>
                    <a:pt x="199" y="0"/>
                    <a:pt x="60" y="40"/>
                    <a:pt x="0" y="179"/>
                  </a:cubicBezTo>
                  <a:lnTo>
                    <a:pt x="338" y="179"/>
                  </a:ln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104050" y="1936125"/>
              <a:ext cx="41800" cy="17750"/>
            </a:xfrm>
            <a:custGeom>
              <a:avLst/>
              <a:gdLst/>
              <a:ahLst/>
              <a:cxnLst/>
              <a:rect l="l" t="t" r="r" b="b"/>
              <a:pathLst>
                <a:path w="1672" h="710" extrusionOk="0">
                  <a:moveTo>
                    <a:pt x="867" y="1"/>
                  </a:moveTo>
                  <a:cubicBezTo>
                    <a:pt x="770" y="1"/>
                    <a:pt x="669" y="15"/>
                    <a:pt x="577" y="34"/>
                  </a:cubicBezTo>
                  <a:cubicBezTo>
                    <a:pt x="438" y="213"/>
                    <a:pt x="219" y="173"/>
                    <a:pt x="0" y="213"/>
                  </a:cubicBezTo>
                  <a:cubicBezTo>
                    <a:pt x="40" y="392"/>
                    <a:pt x="40" y="531"/>
                    <a:pt x="40" y="710"/>
                  </a:cubicBezTo>
                  <a:cubicBezTo>
                    <a:pt x="279" y="710"/>
                    <a:pt x="518" y="690"/>
                    <a:pt x="736" y="690"/>
                  </a:cubicBezTo>
                  <a:cubicBezTo>
                    <a:pt x="1015" y="431"/>
                    <a:pt x="1452" y="471"/>
                    <a:pt x="1671" y="133"/>
                  </a:cubicBezTo>
                  <a:cubicBezTo>
                    <a:pt x="1621" y="76"/>
                    <a:pt x="1566" y="60"/>
                    <a:pt x="1508" y="60"/>
                  </a:cubicBezTo>
                  <a:cubicBezTo>
                    <a:pt x="1432" y="60"/>
                    <a:pt x="1350" y="87"/>
                    <a:pt x="1267" y="87"/>
                  </a:cubicBezTo>
                  <a:cubicBezTo>
                    <a:pt x="1236" y="87"/>
                    <a:pt x="1205" y="84"/>
                    <a:pt x="1174" y="73"/>
                  </a:cubicBezTo>
                  <a:cubicBezTo>
                    <a:pt x="1089" y="20"/>
                    <a:pt x="980" y="1"/>
                    <a:pt x="8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2359075" y="2073550"/>
              <a:ext cx="2000" cy="3675"/>
            </a:xfrm>
            <a:custGeom>
              <a:avLst/>
              <a:gdLst/>
              <a:ahLst/>
              <a:cxnLst/>
              <a:rect l="l" t="t" r="r" b="b"/>
              <a:pathLst>
                <a:path w="80" h="147" extrusionOk="0">
                  <a:moveTo>
                    <a:pt x="39" y="1"/>
                  </a:moveTo>
                  <a:cubicBezTo>
                    <a:pt x="23" y="1"/>
                    <a:pt x="12" y="20"/>
                    <a:pt x="0" y="67"/>
                  </a:cubicBezTo>
                  <a:cubicBezTo>
                    <a:pt x="0" y="87"/>
                    <a:pt x="20" y="107"/>
                    <a:pt x="20" y="146"/>
                  </a:cubicBezTo>
                  <a:cubicBezTo>
                    <a:pt x="30" y="126"/>
                    <a:pt x="45" y="126"/>
                    <a:pt x="57" y="126"/>
                  </a:cubicBezTo>
                  <a:cubicBezTo>
                    <a:pt x="70" y="126"/>
                    <a:pt x="80" y="126"/>
                    <a:pt x="80" y="107"/>
                  </a:cubicBezTo>
                  <a:lnTo>
                    <a:pt x="80" y="27"/>
                  </a:lnTo>
                  <a:cubicBezTo>
                    <a:pt x="63" y="10"/>
                    <a:pt x="50" y="1"/>
                    <a:pt x="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2470950" y="1603750"/>
              <a:ext cx="4025" cy="2500"/>
            </a:xfrm>
            <a:custGeom>
              <a:avLst/>
              <a:gdLst/>
              <a:ahLst/>
              <a:cxnLst/>
              <a:rect l="l" t="t" r="r" b="b"/>
              <a:pathLst>
                <a:path w="161" h="100" extrusionOk="0">
                  <a:moveTo>
                    <a:pt x="1" y="100"/>
                  </a:moveTo>
                  <a:cubicBezTo>
                    <a:pt x="41" y="80"/>
                    <a:pt x="120" y="40"/>
                    <a:pt x="160" y="0"/>
                  </a:cubicBezTo>
                  <a:cubicBezTo>
                    <a:pt x="120" y="40"/>
                    <a:pt x="41" y="80"/>
                    <a:pt x="1" y="10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2461500" y="1606225"/>
              <a:ext cx="5500" cy="4025"/>
            </a:xfrm>
            <a:custGeom>
              <a:avLst/>
              <a:gdLst/>
              <a:ahLst/>
              <a:cxnLst/>
              <a:rect l="l" t="t" r="r" b="b"/>
              <a:pathLst>
                <a:path w="220" h="161" extrusionOk="0">
                  <a:moveTo>
                    <a:pt x="61" y="1"/>
                  </a:moveTo>
                  <a:cubicBezTo>
                    <a:pt x="21" y="80"/>
                    <a:pt x="1" y="140"/>
                    <a:pt x="1" y="160"/>
                  </a:cubicBezTo>
                  <a:cubicBezTo>
                    <a:pt x="81" y="100"/>
                    <a:pt x="160" y="80"/>
                    <a:pt x="220" y="41"/>
                  </a:cubicBezTo>
                  <a:cubicBezTo>
                    <a:pt x="160" y="41"/>
                    <a:pt x="100" y="41"/>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2153675" y="1668250"/>
              <a:ext cx="9475" cy="4150"/>
            </a:xfrm>
            <a:custGeom>
              <a:avLst/>
              <a:gdLst/>
              <a:ahLst/>
              <a:cxnLst/>
              <a:rect l="l" t="t" r="r" b="b"/>
              <a:pathLst>
                <a:path w="379" h="166" extrusionOk="0">
                  <a:moveTo>
                    <a:pt x="250" y="0"/>
                  </a:moveTo>
                  <a:cubicBezTo>
                    <a:pt x="140" y="0"/>
                    <a:pt x="64" y="38"/>
                    <a:pt x="0" y="166"/>
                  </a:cubicBezTo>
                  <a:lnTo>
                    <a:pt x="378" y="166"/>
                  </a:lnTo>
                  <a:cubicBezTo>
                    <a:pt x="378" y="86"/>
                    <a:pt x="358" y="46"/>
                    <a:pt x="339" y="6"/>
                  </a:cubicBezTo>
                  <a:cubicBezTo>
                    <a:pt x="307" y="3"/>
                    <a:pt x="277" y="0"/>
                    <a:pt x="2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2439625" y="1617175"/>
              <a:ext cx="5000" cy="2500"/>
            </a:xfrm>
            <a:custGeom>
              <a:avLst/>
              <a:gdLst/>
              <a:ahLst/>
              <a:cxnLst/>
              <a:rect l="l" t="t" r="r" b="b"/>
              <a:pathLst>
                <a:path w="200" h="100" extrusionOk="0">
                  <a:moveTo>
                    <a:pt x="200" y="1"/>
                  </a:moveTo>
                  <a:cubicBezTo>
                    <a:pt x="120" y="20"/>
                    <a:pt x="80" y="40"/>
                    <a:pt x="1" y="100"/>
                  </a:cubicBezTo>
                  <a:cubicBezTo>
                    <a:pt x="80" y="60"/>
                    <a:pt x="160" y="2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1405200" y="1576400"/>
              <a:ext cx="10975" cy="9975"/>
            </a:xfrm>
            <a:custGeom>
              <a:avLst/>
              <a:gdLst/>
              <a:ahLst/>
              <a:cxnLst/>
              <a:rect l="l" t="t" r="r" b="b"/>
              <a:pathLst>
                <a:path w="439" h="399" extrusionOk="0">
                  <a:moveTo>
                    <a:pt x="100" y="0"/>
                  </a:moveTo>
                  <a:cubicBezTo>
                    <a:pt x="1" y="159"/>
                    <a:pt x="61" y="279"/>
                    <a:pt x="240" y="378"/>
                  </a:cubicBezTo>
                  <a:cubicBezTo>
                    <a:pt x="240" y="378"/>
                    <a:pt x="259" y="398"/>
                    <a:pt x="299" y="398"/>
                  </a:cubicBezTo>
                  <a:cubicBezTo>
                    <a:pt x="359" y="398"/>
                    <a:pt x="379" y="398"/>
                    <a:pt x="439" y="358"/>
                  </a:cubicBezTo>
                  <a:cubicBezTo>
                    <a:pt x="439" y="259"/>
                    <a:pt x="399" y="159"/>
                    <a:pt x="399" y="60"/>
                  </a:cubicBezTo>
                  <a:cubicBezTo>
                    <a:pt x="299" y="40"/>
                    <a:pt x="20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411175" y="1584850"/>
              <a:ext cx="5000" cy="2700"/>
            </a:xfrm>
            <a:custGeom>
              <a:avLst/>
              <a:gdLst/>
              <a:ahLst/>
              <a:cxnLst/>
              <a:rect l="l" t="t" r="r" b="b"/>
              <a:pathLst>
                <a:path w="200" h="108" extrusionOk="0">
                  <a:moveTo>
                    <a:pt x="200" y="1"/>
                  </a:moveTo>
                  <a:lnTo>
                    <a:pt x="200" y="1"/>
                  </a:lnTo>
                  <a:cubicBezTo>
                    <a:pt x="120" y="20"/>
                    <a:pt x="60" y="20"/>
                    <a:pt x="1" y="20"/>
                  </a:cubicBezTo>
                  <a:cubicBezTo>
                    <a:pt x="32" y="72"/>
                    <a:pt x="68" y="108"/>
                    <a:pt x="104" y="108"/>
                  </a:cubicBezTo>
                  <a:cubicBezTo>
                    <a:pt x="137" y="108"/>
                    <a:pt x="171" y="77"/>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639450" y="1591250"/>
              <a:ext cx="193475" cy="23475"/>
            </a:xfrm>
            <a:custGeom>
              <a:avLst/>
              <a:gdLst/>
              <a:ahLst/>
              <a:cxnLst/>
              <a:rect l="l" t="t" r="r" b="b"/>
              <a:pathLst>
                <a:path w="7739" h="939" extrusionOk="0">
                  <a:moveTo>
                    <a:pt x="2969" y="0"/>
                  </a:moveTo>
                  <a:cubicBezTo>
                    <a:pt x="2877" y="0"/>
                    <a:pt x="2789" y="31"/>
                    <a:pt x="2706" y="83"/>
                  </a:cubicBezTo>
                  <a:cubicBezTo>
                    <a:pt x="2602" y="117"/>
                    <a:pt x="2498" y="139"/>
                    <a:pt x="2394" y="139"/>
                  </a:cubicBezTo>
                  <a:cubicBezTo>
                    <a:pt x="2319" y="139"/>
                    <a:pt x="2244" y="128"/>
                    <a:pt x="2169" y="103"/>
                  </a:cubicBezTo>
                  <a:lnTo>
                    <a:pt x="80" y="103"/>
                  </a:lnTo>
                  <a:cubicBezTo>
                    <a:pt x="40" y="142"/>
                    <a:pt x="0" y="182"/>
                    <a:pt x="0" y="262"/>
                  </a:cubicBezTo>
                  <a:lnTo>
                    <a:pt x="0" y="441"/>
                  </a:lnTo>
                  <a:cubicBezTo>
                    <a:pt x="0" y="481"/>
                    <a:pt x="40" y="560"/>
                    <a:pt x="80" y="580"/>
                  </a:cubicBezTo>
                  <a:cubicBezTo>
                    <a:pt x="1851" y="649"/>
                    <a:pt x="3607" y="810"/>
                    <a:pt x="5360" y="810"/>
                  </a:cubicBezTo>
                  <a:cubicBezTo>
                    <a:pt x="5616" y="810"/>
                    <a:pt x="5872" y="806"/>
                    <a:pt x="6127" y="799"/>
                  </a:cubicBezTo>
                  <a:cubicBezTo>
                    <a:pt x="6240" y="859"/>
                    <a:pt x="6356" y="871"/>
                    <a:pt x="6473" y="871"/>
                  </a:cubicBezTo>
                  <a:cubicBezTo>
                    <a:pt x="6547" y="871"/>
                    <a:pt x="6622" y="866"/>
                    <a:pt x="6697" y="866"/>
                  </a:cubicBezTo>
                  <a:cubicBezTo>
                    <a:pt x="6813" y="866"/>
                    <a:pt x="6929" y="878"/>
                    <a:pt x="7042" y="938"/>
                  </a:cubicBezTo>
                  <a:lnTo>
                    <a:pt x="7221" y="938"/>
                  </a:lnTo>
                  <a:cubicBezTo>
                    <a:pt x="7341" y="859"/>
                    <a:pt x="7500" y="898"/>
                    <a:pt x="7619" y="839"/>
                  </a:cubicBezTo>
                  <a:cubicBezTo>
                    <a:pt x="7719" y="699"/>
                    <a:pt x="7739" y="580"/>
                    <a:pt x="7739" y="441"/>
                  </a:cubicBezTo>
                  <a:cubicBezTo>
                    <a:pt x="7628" y="331"/>
                    <a:pt x="7493" y="314"/>
                    <a:pt x="7353" y="314"/>
                  </a:cubicBezTo>
                  <a:cubicBezTo>
                    <a:pt x="7291" y="314"/>
                    <a:pt x="7229" y="317"/>
                    <a:pt x="7167" y="317"/>
                  </a:cubicBezTo>
                  <a:cubicBezTo>
                    <a:pt x="7067" y="317"/>
                    <a:pt x="6969" y="308"/>
                    <a:pt x="6883" y="262"/>
                  </a:cubicBezTo>
                  <a:cubicBezTo>
                    <a:pt x="6637" y="225"/>
                    <a:pt x="6383" y="150"/>
                    <a:pt x="6127" y="150"/>
                  </a:cubicBezTo>
                  <a:cubicBezTo>
                    <a:pt x="5968" y="150"/>
                    <a:pt x="5809" y="178"/>
                    <a:pt x="5650" y="262"/>
                  </a:cubicBezTo>
                  <a:cubicBezTo>
                    <a:pt x="5518" y="249"/>
                    <a:pt x="5388" y="245"/>
                    <a:pt x="5258" y="245"/>
                  </a:cubicBezTo>
                  <a:cubicBezTo>
                    <a:pt x="5112" y="245"/>
                    <a:pt x="4967" y="250"/>
                    <a:pt x="4823" y="250"/>
                  </a:cubicBezTo>
                  <a:cubicBezTo>
                    <a:pt x="4516" y="250"/>
                    <a:pt x="4215" y="229"/>
                    <a:pt x="3919" y="103"/>
                  </a:cubicBezTo>
                  <a:cubicBezTo>
                    <a:pt x="3830" y="33"/>
                    <a:pt x="3740" y="3"/>
                    <a:pt x="3651" y="3"/>
                  </a:cubicBezTo>
                  <a:cubicBezTo>
                    <a:pt x="3561" y="3"/>
                    <a:pt x="3472" y="33"/>
                    <a:pt x="3382" y="83"/>
                  </a:cubicBezTo>
                  <a:lnTo>
                    <a:pt x="3223" y="83"/>
                  </a:lnTo>
                  <a:cubicBezTo>
                    <a:pt x="3137" y="26"/>
                    <a:pt x="3052" y="0"/>
                    <a:pt x="29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758300" y="1462025"/>
              <a:ext cx="8475" cy="109925"/>
            </a:xfrm>
            <a:custGeom>
              <a:avLst/>
              <a:gdLst/>
              <a:ahLst/>
              <a:cxnLst/>
              <a:rect l="l" t="t" r="r" b="b"/>
              <a:pathLst>
                <a:path w="339" h="4397" extrusionOk="0">
                  <a:moveTo>
                    <a:pt x="239" y="0"/>
                  </a:moveTo>
                  <a:cubicBezTo>
                    <a:pt x="180" y="199"/>
                    <a:pt x="259" y="458"/>
                    <a:pt x="40" y="577"/>
                  </a:cubicBezTo>
                  <a:lnTo>
                    <a:pt x="40" y="3680"/>
                  </a:lnTo>
                  <a:cubicBezTo>
                    <a:pt x="40" y="3959"/>
                    <a:pt x="1" y="4237"/>
                    <a:pt x="339" y="4396"/>
                  </a:cubicBezTo>
                  <a:lnTo>
                    <a:pt x="339" y="159"/>
                  </a:lnTo>
                  <a:cubicBezTo>
                    <a:pt x="339" y="99"/>
                    <a:pt x="259" y="6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683700" y="1558000"/>
              <a:ext cx="44800" cy="26875"/>
            </a:xfrm>
            <a:custGeom>
              <a:avLst/>
              <a:gdLst/>
              <a:ahLst/>
              <a:cxnLst/>
              <a:rect l="l" t="t" r="r" b="b"/>
              <a:pathLst>
                <a:path w="1792" h="1075" extrusionOk="0">
                  <a:moveTo>
                    <a:pt x="1334" y="0"/>
                  </a:moveTo>
                  <a:cubicBezTo>
                    <a:pt x="1155" y="80"/>
                    <a:pt x="1254" y="279"/>
                    <a:pt x="1115" y="338"/>
                  </a:cubicBezTo>
                  <a:cubicBezTo>
                    <a:pt x="1095" y="398"/>
                    <a:pt x="1095" y="438"/>
                    <a:pt x="1095" y="498"/>
                  </a:cubicBezTo>
                  <a:cubicBezTo>
                    <a:pt x="1095" y="563"/>
                    <a:pt x="1077" y="593"/>
                    <a:pt x="1047" y="593"/>
                  </a:cubicBezTo>
                  <a:cubicBezTo>
                    <a:pt x="1023" y="593"/>
                    <a:pt x="991" y="573"/>
                    <a:pt x="956" y="537"/>
                  </a:cubicBezTo>
                  <a:cubicBezTo>
                    <a:pt x="657" y="577"/>
                    <a:pt x="339" y="577"/>
                    <a:pt x="41" y="577"/>
                  </a:cubicBezTo>
                  <a:cubicBezTo>
                    <a:pt x="1" y="836"/>
                    <a:pt x="359" y="836"/>
                    <a:pt x="399" y="1035"/>
                  </a:cubicBezTo>
                  <a:lnTo>
                    <a:pt x="438" y="1075"/>
                  </a:lnTo>
                  <a:cubicBezTo>
                    <a:pt x="598" y="1035"/>
                    <a:pt x="777" y="1035"/>
                    <a:pt x="956" y="1035"/>
                  </a:cubicBezTo>
                  <a:cubicBezTo>
                    <a:pt x="1005" y="1041"/>
                    <a:pt x="1055" y="1044"/>
                    <a:pt x="1103" y="1044"/>
                  </a:cubicBezTo>
                  <a:cubicBezTo>
                    <a:pt x="1362" y="1044"/>
                    <a:pt x="1588" y="948"/>
                    <a:pt x="1672" y="697"/>
                  </a:cubicBezTo>
                  <a:cubicBezTo>
                    <a:pt x="1791" y="398"/>
                    <a:pt x="1572" y="179"/>
                    <a:pt x="13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703600" y="1506775"/>
              <a:ext cx="13450" cy="60700"/>
            </a:xfrm>
            <a:custGeom>
              <a:avLst/>
              <a:gdLst/>
              <a:ahLst/>
              <a:cxnLst/>
              <a:rect l="l" t="t" r="r" b="b"/>
              <a:pathLst>
                <a:path w="538" h="2428" extrusionOk="0">
                  <a:moveTo>
                    <a:pt x="319" y="0"/>
                  </a:moveTo>
                  <a:cubicBezTo>
                    <a:pt x="199" y="796"/>
                    <a:pt x="0" y="1632"/>
                    <a:pt x="299" y="2427"/>
                  </a:cubicBezTo>
                  <a:cubicBezTo>
                    <a:pt x="478" y="2348"/>
                    <a:pt x="478" y="2189"/>
                    <a:pt x="498" y="2069"/>
                  </a:cubicBezTo>
                  <a:cubicBezTo>
                    <a:pt x="498" y="1453"/>
                    <a:pt x="498" y="836"/>
                    <a:pt x="538" y="199"/>
                  </a:cubicBezTo>
                  <a:cubicBezTo>
                    <a:pt x="458" y="159"/>
                    <a:pt x="398" y="8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780675" y="1589825"/>
              <a:ext cx="30875" cy="9425"/>
            </a:xfrm>
            <a:custGeom>
              <a:avLst/>
              <a:gdLst/>
              <a:ahLst/>
              <a:cxnLst/>
              <a:rect l="l" t="t" r="r" b="b"/>
              <a:pathLst>
                <a:path w="1235" h="377" extrusionOk="0">
                  <a:moveTo>
                    <a:pt x="558" y="0"/>
                  </a:moveTo>
                  <a:lnTo>
                    <a:pt x="41" y="140"/>
                  </a:lnTo>
                  <a:cubicBezTo>
                    <a:pt x="1" y="219"/>
                    <a:pt x="1" y="259"/>
                    <a:pt x="1" y="319"/>
                  </a:cubicBezTo>
                  <a:cubicBezTo>
                    <a:pt x="255" y="331"/>
                    <a:pt x="525" y="376"/>
                    <a:pt x="790" y="376"/>
                  </a:cubicBezTo>
                  <a:cubicBezTo>
                    <a:pt x="941" y="376"/>
                    <a:pt x="1090" y="362"/>
                    <a:pt x="1234" y="319"/>
                  </a:cubicBezTo>
                  <a:cubicBezTo>
                    <a:pt x="1155" y="259"/>
                    <a:pt x="1095" y="199"/>
                    <a:pt x="1075" y="140"/>
                  </a:cubicBezTo>
                  <a:lnTo>
                    <a:pt x="737" y="140"/>
                  </a:lnTo>
                  <a:cubicBezTo>
                    <a:pt x="677" y="100"/>
                    <a:pt x="598" y="40"/>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1719525" y="1464500"/>
              <a:ext cx="8475" cy="11950"/>
            </a:xfrm>
            <a:custGeom>
              <a:avLst/>
              <a:gdLst/>
              <a:ahLst/>
              <a:cxnLst/>
              <a:rect l="l" t="t" r="r" b="b"/>
              <a:pathLst>
                <a:path w="339" h="478" extrusionOk="0">
                  <a:moveTo>
                    <a:pt x="40" y="0"/>
                  </a:moveTo>
                  <a:cubicBezTo>
                    <a:pt x="40" y="180"/>
                    <a:pt x="0" y="359"/>
                    <a:pt x="199" y="478"/>
                  </a:cubicBezTo>
                  <a:cubicBezTo>
                    <a:pt x="318" y="259"/>
                    <a:pt x="338" y="6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1707075" y="1589200"/>
              <a:ext cx="12950" cy="4125"/>
            </a:xfrm>
            <a:custGeom>
              <a:avLst/>
              <a:gdLst/>
              <a:ahLst/>
              <a:cxnLst/>
              <a:rect l="l" t="t" r="r" b="b"/>
              <a:pathLst>
                <a:path w="518" h="165" extrusionOk="0">
                  <a:moveTo>
                    <a:pt x="252" y="1"/>
                  </a:moveTo>
                  <a:cubicBezTo>
                    <a:pt x="165" y="1"/>
                    <a:pt x="80" y="55"/>
                    <a:pt x="1" y="165"/>
                  </a:cubicBezTo>
                  <a:lnTo>
                    <a:pt x="518" y="165"/>
                  </a:lnTo>
                  <a:cubicBezTo>
                    <a:pt x="428" y="55"/>
                    <a:pt x="339" y="1"/>
                    <a:pt x="2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1724475" y="1589250"/>
              <a:ext cx="12975" cy="5475"/>
            </a:xfrm>
            <a:custGeom>
              <a:avLst/>
              <a:gdLst/>
              <a:ahLst/>
              <a:cxnLst/>
              <a:rect l="l" t="t" r="r" b="b"/>
              <a:pathLst>
                <a:path w="519" h="219" extrusionOk="0">
                  <a:moveTo>
                    <a:pt x="246" y="1"/>
                  </a:moveTo>
                  <a:cubicBezTo>
                    <a:pt x="161" y="1"/>
                    <a:pt x="79" y="56"/>
                    <a:pt x="1" y="163"/>
                  </a:cubicBezTo>
                  <a:cubicBezTo>
                    <a:pt x="93" y="197"/>
                    <a:pt x="193" y="219"/>
                    <a:pt x="295" y="219"/>
                  </a:cubicBezTo>
                  <a:cubicBezTo>
                    <a:pt x="368" y="219"/>
                    <a:pt x="443" y="208"/>
                    <a:pt x="518" y="183"/>
                  </a:cubicBezTo>
                  <a:cubicBezTo>
                    <a:pt x="427" y="61"/>
                    <a:pt x="335" y="1"/>
                    <a:pt x="2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1589225" y="1486875"/>
              <a:ext cx="16925" cy="95600"/>
            </a:xfrm>
            <a:custGeom>
              <a:avLst/>
              <a:gdLst/>
              <a:ahLst/>
              <a:cxnLst/>
              <a:rect l="l" t="t" r="r" b="b"/>
              <a:pathLst>
                <a:path w="677" h="3824" extrusionOk="0">
                  <a:moveTo>
                    <a:pt x="299" y="1"/>
                  </a:moveTo>
                  <a:cubicBezTo>
                    <a:pt x="259" y="120"/>
                    <a:pt x="179" y="239"/>
                    <a:pt x="179" y="339"/>
                  </a:cubicBezTo>
                  <a:cubicBezTo>
                    <a:pt x="179" y="1194"/>
                    <a:pt x="179" y="2050"/>
                    <a:pt x="159" y="2885"/>
                  </a:cubicBezTo>
                  <a:cubicBezTo>
                    <a:pt x="159" y="3124"/>
                    <a:pt x="239" y="3363"/>
                    <a:pt x="0" y="3542"/>
                  </a:cubicBezTo>
                  <a:cubicBezTo>
                    <a:pt x="40" y="3661"/>
                    <a:pt x="60" y="3780"/>
                    <a:pt x="179" y="3820"/>
                  </a:cubicBezTo>
                  <a:cubicBezTo>
                    <a:pt x="190" y="3822"/>
                    <a:pt x="200" y="3823"/>
                    <a:pt x="209" y="3823"/>
                  </a:cubicBezTo>
                  <a:cubicBezTo>
                    <a:pt x="291" y="3823"/>
                    <a:pt x="340" y="3750"/>
                    <a:pt x="358" y="3661"/>
                  </a:cubicBezTo>
                  <a:cubicBezTo>
                    <a:pt x="398" y="3422"/>
                    <a:pt x="279" y="3084"/>
                    <a:pt x="517" y="2865"/>
                  </a:cubicBezTo>
                  <a:cubicBezTo>
                    <a:pt x="577" y="1990"/>
                    <a:pt x="458" y="1135"/>
                    <a:pt x="677" y="200"/>
                  </a:cubicBezTo>
                  <a:cubicBezTo>
                    <a:pt x="537" y="160"/>
                    <a:pt x="438" y="8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1648900" y="1572425"/>
              <a:ext cx="46775" cy="12450"/>
            </a:xfrm>
            <a:custGeom>
              <a:avLst/>
              <a:gdLst/>
              <a:ahLst/>
              <a:cxnLst/>
              <a:rect l="l" t="t" r="r" b="b"/>
              <a:pathLst>
                <a:path w="1871" h="498" extrusionOk="0">
                  <a:moveTo>
                    <a:pt x="438" y="0"/>
                  </a:moveTo>
                  <a:cubicBezTo>
                    <a:pt x="299" y="80"/>
                    <a:pt x="159" y="179"/>
                    <a:pt x="0" y="299"/>
                  </a:cubicBezTo>
                  <a:cubicBezTo>
                    <a:pt x="151" y="313"/>
                    <a:pt x="300" y="316"/>
                    <a:pt x="447" y="316"/>
                  </a:cubicBezTo>
                  <a:cubicBezTo>
                    <a:pt x="552" y="316"/>
                    <a:pt x="656" y="314"/>
                    <a:pt x="759" y="314"/>
                  </a:cubicBezTo>
                  <a:cubicBezTo>
                    <a:pt x="1117" y="314"/>
                    <a:pt x="1461" y="333"/>
                    <a:pt x="1791" y="498"/>
                  </a:cubicBezTo>
                  <a:cubicBezTo>
                    <a:pt x="1870" y="159"/>
                    <a:pt x="1552" y="139"/>
                    <a:pt x="143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1596675" y="1482975"/>
              <a:ext cx="9975" cy="12425"/>
            </a:xfrm>
            <a:custGeom>
              <a:avLst/>
              <a:gdLst/>
              <a:ahLst/>
              <a:cxnLst/>
              <a:rect l="l" t="t" r="r" b="b"/>
              <a:pathLst>
                <a:path w="399" h="497" extrusionOk="0">
                  <a:moveTo>
                    <a:pt x="137" y="0"/>
                  </a:moveTo>
                  <a:cubicBezTo>
                    <a:pt x="45" y="0"/>
                    <a:pt x="47" y="139"/>
                    <a:pt x="1" y="216"/>
                  </a:cubicBezTo>
                  <a:cubicBezTo>
                    <a:pt x="41" y="380"/>
                    <a:pt x="92" y="497"/>
                    <a:pt x="196" y="497"/>
                  </a:cubicBezTo>
                  <a:cubicBezTo>
                    <a:pt x="244" y="497"/>
                    <a:pt x="303" y="472"/>
                    <a:pt x="379" y="415"/>
                  </a:cubicBezTo>
                  <a:cubicBezTo>
                    <a:pt x="398" y="356"/>
                    <a:pt x="398" y="316"/>
                    <a:pt x="359" y="236"/>
                  </a:cubicBezTo>
                  <a:cubicBezTo>
                    <a:pt x="339" y="157"/>
                    <a:pt x="259" y="117"/>
                    <a:pt x="239" y="37"/>
                  </a:cubicBezTo>
                  <a:cubicBezTo>
                    <a:pt x="196" y="11"/>
                    <a:pt x="163" y="0"/>
                    <a:pt x="1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1707575" y="1570925"/>
              <a:ext cx="9475" cy="7950"/>
            </a:xfrm>
            <a:custGeom>
              <a:avLst/>
              <a:gdLst/>
              <a:ahLst/>
              <a:cxnLst/>
              <a:rect l="l" t="t" r="r" b="b"/>
              <a:pathLst>
                <a:path w="379" h="318" extrusionOk="0">
                  <a:moveTo>
                    <a:pt x="140" y="1"/>
                  </a:moveTo>
                  <a:cubicBezTo>
                    <a:pt x="112" y="14"/>
                    <a:pt x="76" y="37"/>
                    <a:pt x="42" y="37"/>
                  </a:cubicBezTo>
                  <a:cubicBezTo>
                    <a:pt x="27" y="37"/>
                    <a:pt x="13" y="33"/>
                    <a:pt x="1" y="20"/>
                  </a:cubicBezTo>
                  <a:lnTo>
                    <a:pt x="1" y="20"/>
                  </a:lnTo>
                  <a:cubicBezTo>
                    <a:pt x="1" y="155"/>
                    <a:pt x="15" y="317"/>
                    <a:pt x="126" y="317"/>
                  </a:cubicBezTo>
                  <a:cubicBezTo>
                    <a:pt x="147" y="317"/>
                    <a:pt x="171" y="311"/>
                    <a:pt x="200" y="299"/>
                  </a:cubicBezTo>
                  <a:cubicBezTo>
                    <a:pt x="379" y="259"/>
                    <a:pt x="25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1603150" y="1484400"/>
              <a:ext cx="3000" cy="5000"/>
            </a:xfrm>
            <a:custGeom>
              <a:avLst/>
              <a:gdLst/>
              <a:ahLst/>
              <a:cxnLst/>
              <a:rect l="l" t="t" r="r" b="b"/>
              <a:pathLst>
                <a:path w="120" h="200" extrusionOk="0">
                  <a:moveTo>
                    <a:pt x="0" y="0"/>
                  </a:moveTo>
                  <a:lnTo>
                    <a:pt x="0" y="0"/>
                  </a:lnTo>
                  <a:cubicBezTo>
                    <a:pt x="20" y="60"/>
                    <a:pt x="80" y="139"/>
                    <a:pt x="120" y="199"/>
                  </a:cubicBezTo>
                  <a:cubicBezTo>
                    <a:pt x="120" y="100"/>
                    <a:pt x="10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1511150" y="1593300"/>
              <a:ext cx="59200" cy="13350"/>
            </a:xfrm>
            <a:custGeom>
              <a:avLst/>
              <a:gdLst/>
              <a:ahLst/>
              <a:cxnLst/>
              <a:rect l="l" t="t" r="r" b="b"/>
              <a:pathLst>
                <a:path w="2368" h="534" extrusionOk="0">
                  <a:moveTo>
                    <a:pt x="20" y="1"/>
                  </a:moveTo>
                  <a:cubicBezTo>
                    <a:pt x="0" y="160"/>
                    <a:pt x="0" y="319"/>
                    <a:pt x="0" y="478"/>
                  </a:cubicBezTo>
                  <a:cubicBezTo>
                    <a:pt x="169" y="520"/>
                    <a:pt x="342" y="534"/>
                    <a:pt x="516" y="534"/>
                  </a:cubicBezTo>
                  <a:cubicBezTo>
                    <a:pt x="750" y="534"/>
                    <a:pt x="985" y="509"/>
                    <a:pt x="1213" y="498"/>
                  </a:cubicBezTo>
                  <a:cubicBezTo>
                    <a:pt x="1305" y="406"/>
                    <a:pt x="1402" y="351"/>
                    <a:pt x="1493" y="351"/>
                  </a:cubicBezTo>
                  <a:cubicBezTo>
                    <a:pt x="1581" y="351"/>
                    <a:pt x="1663" y="401"/>
                    <a:pt x="1731" y="518"/>
                  </a:cubicBezTo>
                  <a:lnTo>
                    <a:pt x="2268" y="518"/>
                  </a:lnTo>
                  <a:cubicBezTo>
                    <a:pt x="2367" y="379"/>
                    <a:pt x="2327" y="200"/>
                    <a:pt x="2288" y="1"/>
                  </a:cubicBezTo>
                  <a:lnTo>
                    <a:pt x="895" y="1"/>
                  </a:lnTo>
                  <a:cubicBezTo>
                    <a:pt x="863" y="64"/>
                    <a:pt x="838" y="87"/>
                    <a:pt x="815" y="87"/>
                  </a:cubicBezTo>
                  <a:cubicBezTo>
                    <a:pt x="781" y="87"/>
                    <a:pt x="752" y="36"/>
                    <a:pt x="716" y="1"/>
                  </a:cubicBezTo>
                  <a:lnTo>
                    <a:pt x="537" y="1"/>
                  </a:lnTo>
                  <a:cubicBezTo>
                    <a:pt x="475" y="53"/>
                    <a:pt x="418" y="83"/>
                    <a:pt x="363" y="83"/>
                  </a:cubicBezTo>
                  <a:cubicBezTo>
                    <a:pt x="314" y="83"/>
                    <a:pt x="266" y="58"/>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1475825" y="1592800"/>
              <a:ext cx="32350" cy="9800"/>
            </a:xfrm>
            <a:custGeom>
              <a:avLst/>
              <a:gdLst/>
              <a:ahLst/>
              <a:cxnLst/>
              <a:rect l="l" t="t" r="r" b="b"/>
              <a:pathLst>
                <a:path w="1294" h="392" extrusionOk="0">
                  <a:moveTo>
                    <a:pt x="1294" y="1"/>
                  </a:moveTo>
                  <a:lnTo>
                    <a:pt x="1294" y="1"/>
                  </a:lnTo>
                  <a:cubicBezTo>
                    <a:pt x="1183" y="42"/>
                    <a:pt x="1063" y="48"/>
                    <a:pt x="939" y="48"/>
                  </a:cubicBezTo>
                  <a:cubicBezTo>
                    <a:pt x="879" y="48"/>
                    <a:pt x="818" y="47"/>
                    <a:pt x="757" y="47"/>
                  </a:cubicBezTo>
                  <a:cubicBezTo>
                    <a:pt x="509" y="47"/>
                    <a:pt x="248" y="71"/>
                    <a:pt x="1" y="319"/>
                  </a:cubicBezTo>
                  <a:cubicBezTo>
                    <a:pt x="16" y="318"/>
                    <a:pt x="32" y="318"/>
                    <a:pt x="48" y="318"/>
                  </a:cubicBezTo>
                  <a:cubicBezTo>
                    <a:pt x="304" y="318"/>
                    <a:pt x="549" y="391"/>
                    <a:pt x="762" y="391"/>
                  </a:cubicBezTo>
                  <a:cubicBezTo>
                    <a:pt x="981" y="391"/>
                    <a:pt x="1166" y="314"/>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1513125" y="1391400"/>
              <a:ext cx="5500" cy="5000"/>
            </a:xfrm>
            <a:custGeom>
              <a:avLst/>
              <a:gdLst/>
              <a:ahLst/>
              <a:cxnLst/>
              <a:rect l="l" t="t" r="r" b="b"/>
              <a:pathLst>
                <a:path w="220" h="200" extrusionOk="0">
                  <a:moveTo>
                    <a:pt x="100" y="0"/>
                  </a:moveTo>
                  <a:cubicBezTo>
                    <a:pt x="60" y="0"/>
                    <a:pt x="20" y="40"/>
                    <a:pt x="1" y="80"/>
                  </a:cubicBezTo>
                  <a:cubicBezTo>
                    <a:pt x="20" y="120"/>
                    <a:pt x="20" y="179"/>
                    <a:pt x="40" y="199"/>
                  </a:cubicBezTo>
                  <a:cubicBezTo>
                    <a:pt x="60" y="199"/>
                    <a:pt x="140" y="179"/>
                    <a:pt x="160" y="139"/>
                  </a:cubicBezTo>
                  <a:cubicBezTo>
                    <a:pt x="219" y="80"/>
                    <a:pt x="2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1564350" y="1593800"/>
              <a:ext cx="77100" cy="12450"/>
            </a:xfrm>
            <a:custGeom>
              <a:avLst/>
              <a:gdLst/>
              <a:ahLst/>
              <a:cxnLst/>
              <a:rect l="l" t="t" r="r" b="b"/>
              <a:pathLst>
                <a:path w="3084" h="498" extrusionOk="0">
                  <a:moveTo>
                    <a:pt x="2547" y="239"/>
                  </a:moveTo>
                  <a:cubicBezTo>
                    <a:pt x="2575" y="239"/>
                    <a:pt x="2603" y="241"/>
                    <a:pt x="2631" y="243"/>
                  </a:cubicBezTo>
                  <a:lnTo>
                    <a:pt x="2631" y="243"/>
                  </a:lnTo>
                  <a:cubicBezTo>
                    <a:pt x="2627" y="243"/>
                    <a:pt x="2622" y="243"/>
                    <a:pt x="2617" y="243"/>
                  </a:cubicBezTo>
                  <a:cubicBezTo>
                    <a:pt x="2593" y="243"/>
                    <a:pt x="2570" y="242"/>
                    <a:pt x="2547" y="239"/>
                  </a:cubicBezTo>
                  <a:close/>
                  <a:moveTo>
                    <a:pt x="140" y="1"/>
                  </a:moveTo>
                  <a:cubicBezTo>
                    <a:pt x="1" y="160"/>
                    <a:pt x="20" y="339"/>
                    <a:pt x="140" y="498"/>
                  </a:cubicBezTo>
                  <a:cubicBezTo>
                    <a:pt x="1134" y="498"/>
                    <a:pt x="2129" y="498"/>
                    <a:pt x="3084" y="478"/>
                  </a:cubicBezTo>
                  <a:lnTo>
                    <a:pt x="3084" y="339"/>
                  </a:lnTo>
                  <a:cubicBezTo>
                    <a:pt x="3033" y="281"/>
                    <a:pt x="2972" y="255"/>
                    <a:pt x="2906" y="244"/>
                  </a:cubicBezTo>
                  <a:lnTo>
                    <a:pt x="2906" y="244"/>
                  </a:lnTo>
                  <a:cubicBezTo>
                    <a:pt x="2969" y="232"/>
                    <a:pt x="3029" y="208"/>
                    <a:pt x="3084" y="160"/>
                  </a:cubicBezTo>
                  <a:lnTo>
                    <a:pt x="3084"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1516100" y="1593300"/>
              <a:ext cx="8000" cy="7150"/>
            </a:xfrm>
            <a:custGeom>
              <a:avLst/>
              <a:gdLst/>
              <a:ahLst/>
              <a:cxnLst/>
              <a:rect l="l" t="t" r="r" b="b"/>
              <a:pathLst>
                <a:path w="320" h="286" extrusionOk="0">
                  <a:moveTo>
                    <a:pt x="200" y="1"/>
                  </a:moveTo>
                  <a:cubicBezTo>
                    <a:pt x="120" y="1"/>
                    <a:pt x="81" y="21"/>
                    <a:pt x="21" y="21"/>
                  </a:cubicBezTo>
                  <a:cubicBezTo>
                    <a:pt x="1" y="120"/>
                    <a:pt x="1" y="259"/>
                    <a:pt x="120" y="279"/>
                  </a:cubicBezTo>
                  <a:cubicBezTo>
                    <a:pt x="139" y="283"/>
                    <a:pt x="156" y="285"/>
                    <a:pt x="172" y="285"/>
                  </a:cubicBezTo>
                  <a:cubicBezTo>
                    <a:pt x="300" y="285"/>
                    <a:pt x="301" y="145"/>
                    <a:pt x="319" y="21"/>
                  </a:cubicBezTo>
                  <a:cubicBezTo>
                    <a:pt x="279" y="1"/>
                    <a:pt x="220" y="1"/>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1529050" y="1593300"/>
              <a:ext cx="7475" cy="7125"/>
            </a:xfrm>
            <a:custGeom>
              <a:avLst/>
              <a:gdLst/>
              <a:ahLst/>
              <a:cxnLst/>
              <a:rect l="l" t="t" r="r" b="b"/>
              <a:pathLst>
                <a:path w="299" h="285" extrusionOk="0">
                  <a:moveTo>
                    <a:pt x="0" y="1"/>
                  </a:moveTo>
                  <a:cubicBezTo>
                    <a:pt x="0" y="109"/>
                    <a:pt x="0" y="284"/>
                    <a:pt x="136" y="284"/>
                  </a:cubicBezTo>
                  <a:cubicBezTo>
                    <a:pt x="149" y="284"/>
                    <a:pt x="163" y="283"/>
                    <a:pt x="179" y="279"/>
                  </a:cubicBezTo>
                  <a:cubicBezTo>
                    <a:pt x="299" y="259"/>
                    <a:pt x="179" y="120"/>
                    <a:pt x="159" y="21"/>
                  </a:cubicBezTo>
                  <a:cubicBezTo>
                    <a:pt x="100" y="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1871700" y="1415575"/>
              <a:ext cx="13450" cy="8675"/>
            </a:xfrm>
            <a:custGeom>
              <a:avLst/>
              <a:gdLst/>
              <a:ahLst/>
              <a:cxnLst/>
              <a:rect l="l" t="t" r="r" b="b"/>
              <a:pathLst>
                <a:path w="538" h="347" extrusionOk="0">
                  <a:moveTo>
                    <a:pt x="277" y="1"/>
                  </a:moveTo>
                  <a:cubicBezTo>
                    <a:pt x="212" y="1"/>
                    <a:pt x="149" y="37"/>
                    <a:pt x="100" y="127"/>
                  </a:cubicBezTo>
                  <a:cubicBezTo>
                    <a:pt x="0" y="306"/>
                    <a:pt x="219" y="306"/>
                    <a:pt x="338" y="346"/>
                  </a:cubicBezTo>
                  <a:cubicBezTo>
                    <a:pt x="418" y="306"/>
                    <a:pt x="458" y="227"/>
                    <a:pt x="537" y="167"/>
                  </a:cubicBezTo>
                  <a:cubicBezTo>
                    <a:pt x="467" y="74"/>
                    <a:pt x="370" y="1"/>
                    <a:pt x="2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1670775" y="1399275"/>
              <a:ext cx="10425" cy="7550"/>
            </a:xfrm>
            <a:custGeom>
              <a:avLst/>
              <a:gdLst/>
              <a:ahLst/>
              <a:cxnLst/>
              <a:rect l="l" t="t" r="r" b="b"/>
              <a:pathLst>
                <a:path w="417" h="302" extrusionOk="0">
                  <a:moveTo>
                    <a:pt x="122" y="1"/>
                  </a:moveTo>
                  <a:cubicBezTo>
                    <a:pt x="102" y="1"/>
                    <a:pt x="82" y="2"/>
                    <a:pt x="60" y="4"/>
                  </a:cubicBezTo>
                  <a:cubicBezTo>
                    <a:pt x="1" y="23"/>
                    <a:pt x="1" y="83"/>
                    <a:pt x="60" y="123"/>
                  </a:cubicBezTo>
                  <a:cubicBezTo>
                    <a:pt x="100" y="202"/>
                    <a:pt x="180" y="262"/>
                    <a:pt x="219" y="302"/>
                  </a:cubicBezTo>
                  <a:lnTo>
                    <a:pt x="398" y="302"/>
                  </a:lnTo>
                  <a:cubicBezTo>
                    <a:pt x="416" y="86"/>
                    <a:pt x="305" y="1"/>
                    <a:pt x="12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1672775" y="1402325"/>
              <a:ext cx="4000" cy="4500"/>
            </a:xfrm>
            <a:custGeom>
              <a:avLst/>
              <a:gdLst/>
              <a:ahLst/>
              <a:cxnLst/>
              <a:rect l="l" t="t" r="r" b="b"/>
              <a:pathLst>
                <a:path w="160" h="180" extrusionOk="0">
                  <a:moveTo>
                    <a:pt x="0" y="1"/>
                  </a:moveTo>
                  <a:cubicBezTo>
                    <a:pt x="40" y="61"/>
                    <a:pt x="100" y="140"/>
                    <a:pt x="159" y="180"/>
                  </a:cubicBezTo>
                  <a:lnTo>
                    <a:pt x="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1669775" y="1398850"/>
              <a:ext cx="3025" cy="3000"/>
            </a:xfrm>
            <a:custGeom>
              <a:avLst/>
              <a:gdLst/>
              <a:ahLst/>
              <a:cxnLst/>
              <a:rect l="l" t="t" r="r" b="b"/>
              <a:pathLst>
                <a:path w="121" h="120" extrusionOk="0">
                  <a:moveTo>
                    <a:pt x="120" y="1"/>
                  </a:moveTo>
                  <a:cubicBezTo>
                    <a:pt x="1" y="40"/>
                    <a:pt x="1" y="100"/>
                    <a:pt x="120" y="120"/>
                  </a:cubicBezTo>
                  <a:lnTo>
                    <a:pt x="12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1828925" y="1602250"/>
              <a:ext cx="48750" cy="13950"/>
            </a:xfrm>
            <a:custGeom>
              <a:avLst/>
              <a:gdLst/>
              <a:ahLst/>
              <a:cxnLst/>
              <a:rect l="l" t="t" r="r" b="b"/>
              <a:pathLst>
                <a:path w="1950" h="558" extrusionOk="0">
                  <a:moveTo>
                    <a:pt x="160" y="1"/>
                  </a:moveTo>
                  <a:cubicBezTo>
                    <a:pt x="20" y="60"/>
                    <a:pt x="0" y="200"/>
                    <a:pt x="0" y="339"/>
                  </a:cubicBezTo>
                  <a:cubicBezTo>
                    <a:pt x="60" y="498"/>
                    <a:pt x="239" y="419"/>
                    <a:pt x="319" y="498"/>
                  </a:cubicBezTo>
                  <a:lnTo>
                    <a:pt x="657" y="498"/>
                  </a:lnTo>
                  <a:cubicBezTo>
                    <a:pt x="657" y="498"/>
                    <a:pt x="697" y="458"/>
                    <a:pt x="736" y="458"/>
                  </a:cubicBezTo>
                  <a:cubicBezTo>
                    <a:pt x="796" y="458"/>
                    <a:pt x="816" y="458"/>
                    <a:pt x="856" y="518"/>
                  </a:cubicBezTo>
                  <a:cubicBezTo>
                    <a:pt x="1214" y="538"/>
                    <a:pt x="1532" y="538"/>
                    <a:pt x="1890" y="558"/>
                  </a:cubicBezTo>
                  <a:lnTo>
                    <a:pt x="1910" y="498"/>
                  </a:lnTo>
                  <a:cubicBezTo>
                    <a:pt x="1950" y="399"/>
                    <a:pt x="1910" y="339"/>
                    <a:pt x="1831" y="299"/>
                  </a:cubicBezTo>
                  <a:lnTo>
                    <a:pt x="1751" y="239"/>
                  </a:lnTo>
                  <a:lnTo>
                    <a:pt x="1791" y="160"/>
                  </a:lnTo>
                  <a:cubicBezTo>
                    <a:pt x="1811" y="100"/>
                    <a:pt x="1791" y="41"/>
                    <a:pt x="1731" y="21"/>
                  </a:cubicBezTo>
                  <a:cubicBezTo>
                    <a:pt x="1214" y="21"/>
                    <a:pt x="677"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1870200" y="1602750"/>
              <a:ext cx="22400" cy="11975"/>
            </a:xfrm>
            <a:custGeom>
              <a:avLst/>
              <a:gdLst/>
              <a:ahLst/>
              <a:cxnLst/>
              <a:rect l="l" t="t" r="r" b="b"/>
              <a:pathLst>
                <a:path w="896" h="479" extrusionOk="0">
                  <a:moveTo>
                    <a:pt x="80" y="1"/>
                  </a:moveTo>
                  <a:cubicBezTo>
                    <a:pt x="60" y="40"/>
                    <a:pt x="60" y="120"/>
                    <a:pt x="60" y="180"/>
                  </a:cubicBezTo>
                  <a:cubicBezTo>
                    <a:pt x="1" y="219"/>
                    <a:pt x="1" y="279"/>
                    <a:pt x="60" y="319"/>
                  </a:cubicBezTo>
                  <a:cubicBezTo>
                    <a:pt x="100" y="379"/>
                    <a:pt x="180" y="418"/>
                    <a:pt x="239" y="478"/>
                  </a:cubicBezTo>
                  <a:lnTo>
                    <a:pt x="896" y="478"/>
                  </a:lnTo>
                  <a:cubicBezTo>
                    <a:pt x="856" y="379"/>
                    <a:pt x="796" y="239"/>
                    <a:pt x="756" y="140"/>
                  </a:cubicBezTo>
                  <a:cubicBezTo>
                    <a:pt x="597" y="140"/>
                    <a:pt x="478" y="12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2013925" y="1610700"/>
              <a:ext cx="10475" cy="12975"/>
            </a:xfrm>
            <a:custGeom>
              <a:avLst/>
              <a:gdLst/>
              <a:ahLst/>
              <a:cxnLst/>
              <a:rect l="l" t="t" r="r" b="b"/>
              <a:pathLst>
                <a:path w="419" h="519" extrusionOk="0">
                  <a:moveTo>
                    <a:pt x="60" y="1"/>
                  </a:moveTo>
                  <a:cubicBezTo>
                    <a:pt x="1" y="61"/>
                    <a:pt x="1" y="120"/>
                    <a:pt x="60" y="180"/>
                  </a:cubicBezTo>
                  <a:lnTo>
                    <a:pt x="398" y="518"/>
                  </a:lnTo>
                  <a:cubicBezTo>
                    <a:pt x="398" y="478"/>
                    <a:pt x="398" y="399"/>
                    <a:pt x="418" y="319"/>
                  </a:cubicBezTo>
                  <a:cubicBezTo>
                    <a:pt x="418" y="220"/>
                    <a:pt x="398" y="1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944800" y="1606225"/>
              <a:ext cx="5000" cy="4500"/>
            </a:xfrm>
            <a:custGeom>
              <a:avLst/>
              <a:gdLst/>
              <a:ahLst/>
              <a:cxnLst/>
              <a:rect l="l" t="t" r="r" b="b"/>
              <a:pathLst>
                <a:path w="200" h="180" extrusionOk="0">
                  <a:moveTo>
                    <a:pt x="1" y="1"/>
                  </a:moveTo>
                  <a:cubicBezTo>
                    <a:pt x="80" y="81"/>
                    <a:pt x="140" y="140"/>
                    <a:pt x="199" y="180"/>
                  </a:cubicBezTo>
                  <a:cubicBezTo>
                    <a:pt x="160" y="140"/>
                    <a:pt x="80" y="8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932375" y="1607225"/>
              <a:ext cx="5000" cy="3500"/>
            </a:xfrm>
            <a:custGeom>
              <a:avLst/>
              <a:gdLst/>
              <a:ahLst/>
              <a:cxnLst/>
              <a:rect l="l" t="t" r="r" b="b"/>
              <a:pathLst>
                <a:path w="200" h="140" extrusionOk="0">
                  <a:moveTo>
                    <a:pt x="0" y="1"/>
                  </a:moveTo>
                  <a:lnTo>
                    <a:pt x="0" y="140"/>
                  </a:lnTo>
                  <a:cubicBezTo>
                    <a:pt x="80" y="100"/>
                    <a:pt x="139" y="4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992050" y="1607225"/>
              <a:ext cx="5975" cy="3500"/>
            </a:xfrm>
            <a:custGeom>
              <a:avLst/>
              <a:gdLst/>
              <a:ahLst/>
              <a:cxnLst/>
              <a:rect l="l" t="t" r="r" b="b"/>
              <a:pathLst>
                <a:path w="239" h="140" extrusionOk="0">
                  <a:moveTo>
                    <a:pt x="80" y="1"/>
                  </a:moveTo>
                  <a:cubicBezTo>
                    <a:pt x="0" y="21"/>
                    <a:pt x="0" y="100"/>
                    <a:pt x="60" y="140"/>
                  </a:cubicBezTo>
                  <a:lnTo>
                    <a:pt x="239" y="140"/>
                  </a:lnTo>
                  <a:lnTo>
                    <a:pt x="8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989050" y="1607225"/>
              <a:ext cx="5000" cy="3500"/>
            </a:xfrm>
            <a:custGeom>
              <a:avLst/>
              <a:gdLst/>
              <a:ahLst/>
              <a:cxnLst/>
              <a:rect l="l" t="t" r="r" b="b"/>
              <a:pathLst>
                <a:path w="200" h="140" extrusionOk="0">
                  <a:moveTo>
                    <a:pt x="200" y="1"/>
                  </a:moveTo>
                  <a:lnTo>
                    <a:pt x="200" y="1"/>
                  </a:lnTo>
                  <a:cubicBezTo>
                    <a:pt x="120" y="40"/>
                    <a:pt x="80" y="100"/>
                    <a:pt x="1" y="140"/>
                  </a:cubicBezTo>
                  <a:lnTo>
                    <a:pt x="180" y="140"/>
                  </a:lnTo>
                  <a:cubicBezTo>
                    <a:pt x="180" y="100"/>
                    <a:pt x="180" y="4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921925" y="1608725"/>
              <a:ext cx="2000" cy="2000"/>
            </a:xfrm>
            <a:custGeom>
              <a:avLst/>
              <a:gdLst/>
              <a:ahLst/>
              <a:cxnLst/>
              <a:rect l="l" t="t" r="r" b="b"/>
              <a:pathLst>
                <a:path w="80" h="80" extrusionOk="0">
                  <a:moveTo>
                    <a:pt x="60" y="0"/>
                  </a:moveTo>
                  <a:lnTo>
                    <a:pt x="0" y="60"/>
                  </a:lnTo>
                  <a:lnTo>
                    <a:pt x="80" y="80"/>
                  </a:ln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012925" y="1611200"/>
              <a:ext cx="2525" cy="4500"/>
            </a:xfrm>
            <a:custGeom>
              <a:avLst/>
              <a:gdLst/>
              <a:ahLst/>
              <a:cxnLst/>
              <a:rect l="l" t="t" r="r" b="b"/>
              <a:pathLst>
                <a:path w="101" h="180" extrusionOk="0">
                  <a:moveTo>
                    <a:pt x="100" y="1"/>
                  </a:moveTo>
                  <a:cubicBezTo>
                    <a:pt x="1" y="61"/>
                    <a:pt x="1" y="100"/>
                    <a:pt x="100" y="18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1366425" y="1428650"/>
              <a:ext cx="23400" cy="3925"/>
            </a:xfrm>
            <a:custGeom>
              <a:avLst/>
              <a:gdLst/>
              <a:ahLst/>
              <a:cxnLst/>
              <a:rect l="l" t="t" r="r" b="b"/>
              <a:pathLst>
                <a:path w="936" h="157" extrusionOk="0">
                  <a:moveTo>
                    <a:pt x="678" y="1"/>
                  </a:moveTo>
                  <a:cubicBezTo>
                    <a:pt x="463" y="1"/>
                    <a:pt x="242" y="11"/>
                    <a:pt x="0" y="82"/>
                  </a:cubicBezTo>
                  <a:cubicBezTo>
                    <a:pt x="179" y="141"/>
                    <a:pt x="343" y="156"/>
                    <a:pt x="498" y="156"/>
                  </a:cubicBezTo>
                  <a:cubicBezTo>
                    <a:pt x="652" y="156"/>
                    <a:pt x="796" y="141"/>
                    <a:pt x="935" y="141"/>
                  </a:cubicBezTo>
                  <a:lnTo>
                    <a:pt x="935" y="2"/>
                  </a:lnTo>
                  <a:cubicBezTo>
                    <a:pt x="850" y="2"/>
                    <a:pt x="765" y="1"/>
                    <a:pt x="6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1646400" y="1467975"/>
              <a:ext cx="7000" cy="3250"/>
            </a:xfrm>
            <a:custGeom>
              <a:avLst/>
              <a:gdLst/>
              <a:ahLst/>
              <a:cxnLst/>
              <a:rect l="l" t="t" r="r" b="b"/>
              <a:pathLst>
                <a:path w="280" h="130" extrusionOk="0">
                  <a:moveTo>
                    <a:pt x="279" y="1"/>
                  </a:moveTo>
                  <a:cubicBezTo>
                    <a:pt x="160" y="1"/>
                    <a:pt x="61" y="1"/>
                    <a:pt x="1" y="120"/>
                  </a:cubicBezTo>
                  <a:cubicBezTo>
                    <a:pt x="39" y="126"/>
                    <a:pt x="73" y="129"/>
                    <a:pt x="103" y="129"/>
                  </a:cubicBezTo>
                  <a:cubicBezTo>
                    <a:pt x="182" y="129"/>
                    <a:pt x="236" y="102"/>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1631500" y="1399350"/>
              <a:ext cx="2500" cy="2025"/>
            </a:xfrm>
            <a:custGeom>
              <a:avLst/>
              <a:gdLst/>
              <a:ahLst/>
              <a:cxnLst/>
              <a:rect l="l" t="t" r="r" b="b"/>
              <a:pathLst>
                <a:path w="100" h="81" extrusionOk="0">
                  <a:moveTo>
                    <a:pt x="40" y="1"/>
                  </a:moveTo>
                  <a:cubicBezTo>
                    <a:pt x="40" y="1"/>
                    <a:pt x="0" y="20"/>
                    <a:pt x="0" y="60"/>
                  </a:cubicBezTo>
                  <a:cubicBezTo>
                    <a:pt x="40" y="60"/>
                    <a:pt x="60" y="80"/>
                    <a:pt x="80" y="80"/>
                  </a:cubicBezTo>
                  <a:cubicBezTo>
                    <a:pt x="80" y="80"/>
                    <a:pt x="100" y="60"/>
                    <a:pt x="100" y="20"/>
                  </a:cubicBezTo>
                  <a:cubicBezTo>
                    <a:pt x="80" y="1"/>
                    <a:pt x="60" y="1"/>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1794100" y="1589825"/>
              <a:ext cx="4025" cy="3500"/>
            </a:xfrm>
            <a:custGeom>
              <a:avLst/>
              <a:gdLst/>
              <a:ahLst/>
              <a:cxnLst/>
              <a:rect l="l" t="t" r="r" b="b"/>
              <a:pathLst>
                <a:path w="161" h="140" extrusionOk="0">
                  <a:moveTo>
                    <a:pt x="1" y="0"/>
                  </a:moveTo>
                  <a:cubicBezTo>
                    <a:pt x="41" y="40"/>
                    <a:pt x="100" y="100"/>
                    <a:pt x="160" y="140"/>
                  </a:cubicBezTo>
                  <a:cubicBezTo>
                    <a:pt x="120" y="100"/>
                    <a:pt x="41" y="4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2883475" y="1650500"/>
              <a:ext cx="151975" cy="40500"/>
            </a:xfrm>
            <a:custGeom>
              <a:avLst/>
              <a:gdLst/>
              <a:ahLst/>
              <a:cxnLst/>
              <a:rect l="l" t="t" r="r" b="b"/>
              <a:pathLst>
                <a:path w="6079" h="1620" extrusionOk="0">
                  <a:moveTo>
                    <a:pt x="5083" y="0"/>
                  </a:moveTo>
                  <a:cubicBezTo>
                    <a:pt x="4606" y="219"/>
                    <a:pt x="4129" y="378"/>
                    <a:pt x="3611" y="498"/>
                  </a:cubicBezTo>
                  <a:cubicBezTo>
                    <a:pt x="2418" y="776"/>
                    <a:pt x="1204" y="955"/>
                    <a:pt x="31" y="1373"/>
                  </a:cubicBezTo>
                  <a:cubicBezTo>
                    <a:pt x="0" y="1525"/>
                    <a:pt x="28" y="1619"/>
                    <a:pt x="132" y="1619"/>
                  </a:cubicBezTo>
                  <a:cubicBezTo>
                    <a:pt x="164" y="1619"/>
                    <a:pt x="203" y="1610"/>
                    <a:pt x="250" y="1592"/>
                  </a:cubicBezTo>
                  <a:lnTo>
                    <a:pt x="548" y="1512"/>
                  </a:lnTo>
                  <a:cubicBezTo>
                    <a:pt x="687" y="1453"/>
                    <a:pt x="826" y="1453"/>
                    <a:pt x="946" y="1393"/>
                  </a:cubicBezTo>
                  <a:cubicBezTo>
                    <a:pt x="1224" y="1373"/>
                    <a:pt x="1523" y="1393"/>
                    <a:pt x="1801" y="1313"/>
                  </a:cubicBezTo>
                  <a:cubicBezTo>
                    <a:pt x="3214" y="975"/>
                    <a:pt x="4666" y="657"/>
                    <a:pt x="6078" y="299"/>
                  </a:cubicBezTo>
                  <a:cubicBezTo>
                    <a:pt x="6040" y="109"/>
                    <a:pt x="5953" y="60"/>
                    <a:pt x="5852" y="60"/>
                  </a:cubicBezTo>
                  <a:cubicBezTo>
                    <a:pt x="5741" y="60"/>
                    <a:pt x="5615" y="120"/>
                    <a:pt x="5521" y="120"/>
                  </a:cubicBezTo>
                  <a:cubicBezTo>
                    <a:pt x="5382" y="80"/>
                    <a:pt x="5223" y="60"/>
                    <a:pt x="5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3005075" y="1608725"/>
              <a:ext cx="99500" cy="23900"/>
            </a:xfrm>
            <a:custGeom>
              <a:avLst/>
              <a:gdLst/>
              <a:ahLst/>
              <a:cxnLst/>
              <a:rect l="l" t="t" r="r" b="b"/>
              <a:pathLst>
                <a:path w="3980" h="956" extrusionOk="0">
                  <a:moveTo>
                    <a:pt x="3920" y="0"/>
                  </a:moveTo>
                  <a:cubicBezTo>
                    <a:pt x="2607" y="199"/>
                    <a:pt x="1314" y="438"/>
                    <a:pt x="21" y="657"/>
                  </a:cubicBezTo>
                  <a:cubicBezTo>
                    <a:pt x="21" y="677"/>
                    <a:pt x="1" y="736"/>
                    <a:pt x="1" y="776"/>
                  </a:cubicBezTo>
                  <a:cubicBezTo>
                    <a:pt x="1" y="876"/>
                    <a:pt x="120" y="876"/>
                    <a:pt x="200" y="955"/>
                  </a:cubicBezTo>
                  <a:cubicBezTo>
                    <a:pt x="1433" y="677"/>
                    <a:pt x="2746" y="657"/>
                    <a:pt x="3979" y="239"/>
                  </a:cubicBezTo>
                  <a:cubicBezTo>
                    <a:pt x="3939" y="160"/>
                    <a:pt x="3939" y="80"/>
                    <a:pt x="39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3021000" y="1633100"/>
              <a:ext cx="81075" cy="24875"/>
            </a:xfrm>
            <a:custGeom>
              <a:avLst/>
              <a:gdLst/>
              <a:ahLst/>
              <a:cxnLst/>
              <a:rect l="l" t="t" r="r" b="b"/>
              <a:pathLst>
                <a:path w="3243" h="995" extrusionOk="0">
                  <a:moveTo>
                    <a:pt x="2865" y="0"/>
                  </a:moveTo>
                  <a:cubicBezTo>
                    <a:pt x="1870" y="119"/>
                    <a:pt x="955" y="557"/>
                    <a:pt x="0" y="816"/>
                  </a:cubicBezTo>
                  <a:cubicBezTo>
                    <a:pt x="199" y="855"/>
                    <a:pt x="418" y="796"/>
                    <a:pt x="577" y="995"/>
                  </a:cubicBezTo>
                  <a:cubicBezTo>
                    <a:pt x="1214" y="875"/>
                    <a:pt x="1850" y="577"/>
                    <a:pt x="2507" y="497"/>
                  </a:cubicBezTo>
                  <a:cubicBezTo>
                    <a:pt x="2686" y="259"/>
                    <a:pt x="3064" y="418"/>
                    <a:pt x="3243" y="179"/>
                  </a:cubicBezTo>
                  <a:cubicBezTo>
                    <a:pt x="3163" y="0"/>
                    <a:pt x="2984" y="80"/>
                    <a:pt x="28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3057300" y="1589850"/>
              <a:ext cx="52750" cy="10650"/>
            </a:xfrm>
            <a:custGeom>
              <a:avLst/>
              <a:gdLst/>
              <a:ahLst/>
              <a:cxnLst/>
              <a:rect l="l" t="t" r="r" b="b"/>
              <a:pathLst>
                <a:path w="2110" h="426" extrusionOk="0">
                  <a:moveTo>
                    <a:pt x="1727" y="0"/>
                  </a:moveTo>
                  <a:cubicBezTo>
                    <a:pt x="1335" y="0"/>
                    <a:pt x="947" y="156"/>
                    <a:pt x="553" y="156"/>
                  </a:cubicBezTo>
                  <a:cubicBezTo>
                    <a:pt x="482" y="156"/>
                    <a:pt x="410" y="151"/>
                    <a:pt x="339" y="139"/>
                  </a:cubicBezTo>
                  <a:cubicBezTo>
                    <a:pt x="299" y="159"/>
                    <a:pt x="239" y="159"/>
                    <a:pt x="199" y="159"/>
                  </a:cubicBezTo>
                  <a:cubicBezTo>
                    <a:pt x="120" y="198"/>
                    <a:pt x="60" y="258"/>
                    <a:pt x="0" y="318"/>
                  </a:cubicBezTo>
                  <a:cubicBezTo>
                    <a:pt x="191" y="395"/>
                    <a:pt x="378" y="426"/>
                    <a:pt x="563" y="426"/>
                  </a:cubicBezTo>
                  <a:cubicBezTo>
                    <a:pt x="1089" y="426"/>
                    <a:pt x="1593" y="177"/>
                    <a:pt x="2109" y="59"/>
                  </a:cubicBezTo>
                  <a:cubicBezTo>
                    <a:pt x="1981" y="16"/>
                    <a:pt x="1854" y="0"/>
                    <a:pt x="172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2948375" y="1628075"/>
              <a:ext cx="50275" cy="14025"/>
            </a:xfrm>
            <a:custGeom>
              <a:avLst/>
              <a:gdLst/>
              <a:ahLst/>
              <a:cxnLst/>
              <a:rect l="l" t="t" r="r" b="b"/>
              <a:pathLst>
                <a:path w="2011" h="561" extrusionOk="0">
                  <a:moveTo>
                    <a:pt x="1846" y="1"/>
                  </a:moveTo>
                  <a:cubicBezTo>
                    <a:pt x="1219" y="1"/>
                    <a:pt x="610" y="206"/>
                    <a:pt x="1" y="320"/>
                  </a:cubicBezTo>
                  <a:cubicBezTo>
                    <a:pt x="1" y="400"/>
                    <a:pt x="41" y="460"/>
                    <a:pt x="120" y="519"/>
                  </a:cubicBezTo>
                  <a:cubicBezTo>
                    <a:pt x="140" y="519"/>
                    <a:pt x="200" y="559"/>
                    <a:pt x="220" y="559"/>
                  </a:cubicBezTo>
                  <a:cubicBezTo>
                    <a:pt x="238" y="560"/>
                    <a:pt x="255" y="560"/>
                    <a:pt x="273" y="560"/>
                  </a:cubicBezTo>
                  <a:cubicBezTo>
                    <a:pt x="737" y="560"/>
                    <a:pt x="1186" y="336"/>
                    <a:pt x="1664" y="336"/>
                  </a:cubicBezTo>
                  <a:cubicBezTo>
                    <a:pt x="1700" y="336"/>
                    <a:pt x="1735" y="338"/>
                    <a:pt x="1771" y="340"/>
                  </a:cubicBezTo>
                  <a:lnTo>
                    <a:pt x="1930" y="181"/>
                  </a:lnTo>
                  <a:cubicBezTo>
                    <a:pt x="2010" y="122"/>
                    <a:pt x="2010" y="62"/>
                    <a:pt x="1930" y="2"/>
                  </a:cubicBezTo>
                  <a:cubicBezTo>
                    <a:pt x="1902" y="1"/>
                    <a:pt x="1874" y="1"/>
                    <a:pt x="184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2999100" y="1680325"/>
              <a:ext cx="44800" cy="12975"/>
            </a:xfrm>
            <a:custGeom>
              <a:avLst/>
              <a:gdLst/>
              <a:ahLst/>
              <a:cxnLst/>
              <a:rect l="l" t="t" r="r" b="b"/>
              <a:pathLst>
                <a:path w="1792" h="519" extrusionOk="0">
                  <a:moveTo>
                    <a:pt x="757" y="1"/>
                  </a:moveTo>
                  <a:cubicBezTo>
                    <a:pt x="598" y="279"/>
                    <a:pt x="240" y="80"/>
                    <a:pt x="61" y="319"/>
                  </a:cubicBezTo>
                  <a:cubicBezTo>
                    <a:pt x="1" y="399"/>
                    <a:pt x="1" y="478"/>
                    <a:pt x="61" y="518"/>
                  </a:cubicBezTo>
                  <a:cubicBezTo>
                    <a:pt x="586" y="482"/>
                    <a:pt x="1094" y="314"/>
                    <a:pt x="1616" y="314"/>
                  </a:cubicBezTo>
                  <a:cubicBezTo>
                    <a:pt x="1668" y="314"/>
                    <a:pt x="1719" y="316"/>
                    <a:pt x="1771" y="319"/>
                  </a:cubicBezTo>
                  <a:cubicBezTo>
                    <a:pt x="1791" y="279"/>
                    <a:pt x="1791" y="220"/>
                    <a:pt x="1791" y="180"/>
                  </a:cubicBezTo>
                  <a:cubicBezTo>
                    <a:pt x="1732" y="61"/>
                    <a:pt x="1533" y="120"/>
                    <a:pt x="1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3092600" y="1628875"/>
              <a:ext cx="13450" cy="8725"/>
            </a:xfrm>
            <a:custGeom>
              <a:avLst/>
              <a:gdLst/>
              <a:ahLst/>
              <a:cxnLst/>
              <a:rect l="l" t="t" r="r" b="b"/>
              <a:pathLst>
                <a:path w="538" h="349" extrusionOk="0">
                  <a:moveTo>
                    <a:pt x="374" y="0"/>
                  </a:moveTo>
                  <a:cubicBezTo>
                    <a:pt x="324" y="0"/>
                    <a:pt x="269" y="20"/>
                    <a:pt x="220" y="50"/>
                  </a:cubicBezTo>
                  <a:cubicBezTo>
                    <a:pt x="140" y="90"/>
                    <a:pt x="80" y="129"/>
                    <a:pt x="1" y="169"/>
                  </a:cubicBezTo>
                  <a:cubicBezTo>
                    <a:pt x="80" y="288"/>
                    <a:pt x="220" y="328"/>
                    <a:pt x="379" y="348"/>
                  </a:cubicBezTo>
                  <a:cubicBezTo>
                    <a:pt x="478" y="288"/>
                    <a:pt x="538" y="189"/>
                    <a:pt x="498" y="70"/>
                  </a:cubicBezTo>
                  <a:cubicBezTo>
                    <a:pt x="468" y="20"/>
                    <a:pt x="424" y="0"/>
                    <a:pt x="3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3109525" y="1635075"/>
              <a:ext cx="5975" cy="19425"/>
            </a:xfrm>
            <a:custGeom>
              <a:avLst/>
              <a:gdLst/>
              <a:ahLst/>
              <a:cxnLst/>
              <a:rect l="l" t="t" r="r" b="b"/>
              <a:pathLst>
                <a:path w="239" h="777" extrusionOk="0">
                  <a:moveTo>
                    <a:pt x="139" y="1"/>
                  </a:moveTo>
                  <a:lnTo>
                    <a:pt x="139" y="1"/>
                  </a:lnTo>
                  <a:cubicBezTo>
                    <a:pt x="20" y="239"/>
                    <a:pt x="0" y="498"/>
                    <a:pt x="20" y="776"/>
                  </a:cubicBezTo>
                  <a:cubicBezTo>
                    <a:pt x="239" y="538"/>
                    <a:pt x="139" y="279"/>
                    <a:pt x="1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3035925" y="1679825"/>
              <a:ext cx="8975" cy="5000"/>
            </a:xfrm>
            <a:custGeom>
              <a:avLst/>
              <a:gdLst/>
              <a:ahLst/>
              <a:cxnLst/>
              <a:rect l="l" t="t" r="r" b="b"/>
              <a:pathLst>
                <a:path w="359" h="200" extrusionOk="0">
                  <a:moveTo>
                    <a:pt x="235" y="1"/>
                  </a:moveTo>
                  <a:cubicBezTo>
                    <a:pt x="182" y="1"/>
                    <a:pt x="107" y="9"/>
                    <a:pt x="0" y="21"/>
                  </a:cubicBezTo>
                  <a:cubicBezTo>
                    <a:pt x="80" y="180"/>
                    <a:pt x="199" y="180"/>
                    <a:pt x="358" y="200"/>
                  </a:cubicBezTo>
                  <a:cubicBezTo>
                    <a:pt x="358" y="47"/>
                    <a:pt x="358" y="1"/>
                    <a:pt x="2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2996625" y="1628125"/>
              <a:ext cx="12450" cy="4500"/>
            </a:xfrm>
            <a:custGeom>
              <a:avLst/>
              <a:gdLst/>
              <a:ahLst/>
              <a:cxnLst/>
              <a:rect l="l" t="t" r="r" b="b"/>
              <a:pathLst>
                <a:path w="498" h="180" extrusionOk="0">
                  <a:moveTo>
                    <a:pt x="339" y="0"/>
                  </a:moveTo>
                  <a:cubicBezTo>
                    <a:pt x="239" y="0"/>
                    <a:pt x="100" y="20"/>
                    <a:pt x="0" y="20"/>
                  </a:cubicBezTo>
                  <a:lnTo>
                    <a:pt x="0" y="100"/>
                  </a:lnTo>
                  <a:lnTo>
                    <a:pt x="0" y="179"/>
                  </a:lnTo>
                  <a:lnTo>
                    <a:pt x="498" y="179"/>
                  </a:lnTo>
                  <a:cubicBezTo>
                    <a:pt x="458" y="100"/>
                    <a:pt x="378" y="6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3105525" y="1657950"/>
              <a:ext cx="4025" cy="8975"/>
            </a:xfrm>
            <a:custGeom>
              <a:avLst/>
              <a:gdLst/>
              <a:ahLst/>
              <a:cxnLst/>
              <a:rect l="l" t="t" r="r" b="b"/>
              <a:pathLst>
                <a:path w="161" h="359" extrusionOk="0">
                  <a:moveTo>
                    <a:pt x="160" y="1"/>
                  </a:moveTo>
                  <a:cubicBezTo>
                    <a:pt x="61" y="100"/>
                    <a:pt x="1" y="220"/>
                    <a:pt x="1" y="359"/>
                  </a:cubicBezTo>
                  <a:cubicBezTo>
                    <a:pt x="160" y="279"/>
                    <a:pt x="160" y="16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3118475" y="1602250"/>
              <a:ext cx="4500" cy="8975"/>
            </a:xfrm>
            <a:custGeom>
              <a:avLst/>
              <a:gdLst/>
              <a:ahLst/>
              <a:cxnLst/>
              <a:rect l="l" t="t" r="r" b="b"/>
              <a:pathLst>
                <a:path w="180" h="359" extrusionOk="0">
                  <a:moveTo>
                    <a:pt x="159" y="1"/>
                  </a:moveTo>
                  <a:cubicBezTo>
                    <a:pt x="100" y="1"/>
                    <a:pt x="60" y="1"/>
                    <a:pt x="0" y="21"/>
                  </a:cubicBezTo>
                  <a:cubicBezTo>
                    <a:pt x="0" y="120"/>
                    <a:pt x="0" y="239"/>
                    <a:pt x="40" y="359"/>
                  </a:cubicBezTo>
                  <a:cubicBezTo>
                    <a:pt x="159" y="259"/>
                    <a:pt x="179" y="140"/>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3081175" y="1672375"/>
              <a:ext cx="4500" cy="3000"/>
            </a:xfrm>
            <a:custGeom>
              <a:avLst/>
              <a:gdLst/>
              <a:ahLst/>
              <a:cxnLst/>
              <a:rect l="l" t="t" r="r" b="b"/>
              <a:pathLst>
                <a:path w="180" h="120" extrusionOk="0">
                  <a:moveTo>
                    <a:pt x="140" y="1"/>
                  </a:moveTo>
                  <a:cubicBezTo>
                    <a:pt x="100" y="1"/>
                    <a:pt x="60" y="21"/>
                    <a:pt x="0" y="40"/>
                  </a:cubicBezTo>
                  <a:cubicBezTo>
                    <a:pt x="60" y="80"/>
                    <a:pt x="80" y="100"/>
                    <a:pt x="100" y="120"/>
                  </a:cubicBezTo>
                  <a:lnTo>
                    <a:pt x="179" y="40"/>
                  </a:lnTo>
                  <a:cubicBezTo>
                    <a:pt x="159" y="21"/>
                    <a:pt x="159" y="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3092100" y="1693275"/>
              <a:ext cx="4025" cy="5975"/>
            </a:xfrm>
            <a:custGeom>
              <a:avLst/>
              <a:gdLst/>
              <a:ahLst/>
              <a:cxnLst/>
              <a:rect l="l" t="t" r="r" b="b"/>
              <a:pathLst>
                <a:path w="161" h="239" extrusionOk="0">
                  <a:moveTo>
                    <a:pt x="1" y="0"/>
                  </a:moveTo>
                  <a:lnTo>
                    <a:pt x="1" y="179"/>
                  </a:lnTo>
                  <a:lnTo>
                    <a:pt x="41" y="239"/>
                  </a:lnTo>
                  <a:cubicBezTo>
                    <a:pt x="100" y="239"/>
                    <a:pt x="120" y="239"/>
                    <a:pt x="160" y="179"/>
                  </a:cubicBezTo>
                  <a:cubicBezTo>
                    <a:pt x="120" y="100"/>
                    <a:pt x="41" y="6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3114500" y="1622650"/>
              <a:ext cx="3500" cy="5500"/>
            </a:xfrm>
            <a:custGeom>
              <a:avLst/>
              <a:gdLst/>
              <a:ahLst/>
              <a:cxnLst/>
              <a:rect l="l" t="t" r="r" b="b"/>
              <a:pathLst>
                <a:path w="140" h="220" extrusionOk="0">
                  <a:moveTo>
                    <a:pt x="60" y="0"/>
                  </a:moveTo>
                  <a:lnTo>
                    <a:pt x="20" y="40"/>
                  </a:lnTo>
                  <a:cubicBezTo>
                    <a:pt x="20" y="100"/>
                    <a:pt x="0" y="179"/>
                    <a:pt x="0" y="219"/>
                  </a:cubicBezTo>
                  <a:cubicBezTo>
                    <a:pt x="40" y="179"/>
                    <a:pt x="100" y="100"/>
                    <a:pt x="139" y="40"/>
                  </a:cubicBezTo>
                  <a:lnTo>
                    <a:pt x="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3114500" y="1618175"/>
              <a:ext cx="3500" cy="5500"/>
            </a:xfrm>
            <a:custGeom>
              <a:avLst/>
              <a:gdLst/>
              <a:ahLst/>
              <a:cxnLst/>
              <a:rect l="l" t="t" r="r" b="b"/>
              <a:pathLst>
                <a:path w="140" h="220" extrusionOk="0">
                  <a:moveTo>
                    <a:pt x="119" y="0"/>
                  </a:moveTo>
                  <a:cubicBezTo>
                    <a:pt x="40" y="60"/>
                    <a:pt x="0" y="120"/>
                    <a:pt x="20" y="219"/>
                  </a:cubicBezTo>
                  <a:lnTo>
                    <a:pt x="139" y="219"/>
                  </a:lnTo>
                  <a:cubicBezTo>
                    <a:pt x="139" y="159"/>
                    <a:pt x="139"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3027450" y="1572425"/>
              <a:ext cx="13950" cy="7975"/>
            </a:xfrm>
            <a:custGeom>
              <a:avLst/>
              <a:gdLst/>
              <a:ahLst/>
              <a:cxnLst/>
              <a:rect l="l" t="t" r="r" b="b"/>
              <a:pathLst>
                <a:path w="558" h="319" extrusionOk="0">
                  <a:moveTo>
                    <a:pt x="406" y="0"/>
                  </a:moveTo>
                  <a:cubicBezTo>
                    <a:pt x="339" y="0"/>
                    <a:pt x="259" y="20"/>
                    <a:pt x="200" y="20"/>
                  </a:cubicBezTo>
                  <a:cubicBezTo>
                    <a:pt x="120" y="120"/>
                    <a:pt x="61" y="219"/>
                    <a:pt x="1" y="318"/>
                  </a:cubicBezTo>
                  <a:cubicBezTo>
                    <a:pt x="61" y="318"/>
                    <a:pt x="140" y="318"/>
                    <a:pt x="240" y="299"/>
                  </a:cubicBezTo>
                  <a:cubicBezTo>
                    <a:pt x="359" y="299"/>
                    <a:pt x="558" y="219"/>
                    <a:pt x="538" y="100"/>
                  </a:cubicBezTo>
                  <a:cubicBezTo>
                    <a:pt x="528" y="20"/>
                    <a:pt x="473" y="0"/>
                    <a:pt x="4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3055300" y="1571975"/>
              <a:ext cx="19425" cy="4325"/>
            </a:xfrm>
            <a:custGeom>
              <a:avLst/>
              <a:gdLst/>
              <a:ahLst/>
              <a:cxnLst/>
              <a:rect l="l" t="t" r="r" b="b"/>
              <a:pathLst>
                <a:path w="777" h="173" extrusionOk="0">
                  <a:moveTo>
                    <a:pt x="358" y="1"/>
                  </a:moveTo>
                  <a:cubicBezTo>
                    <a:pt x="227" y="1"/>
                    <a:pt x="117" y="23"/>
                    <a:pt x="1" y="118"/>
                  </a:cubicBezTo>
                  <a:cubicBezTo>
                    <a:pt x="111" y="145"/>
                    <a:pt x="209" y="173"/>
                    <a:pt x="318" y="173"/>
                  </a:cubicBezTo>
                  <a:cubicBezTo>
                    <a:pt x="444" y="173"/>
                    <a:pt x="584" y="136"/>
                    <a:pt x="777" y="18"/>
                  </a:cubicBezTo>
                  <a:cubicBezTo>
                    <a:pt x="608" y="18"/>
                    <a:pt x="475" y="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338075" y="1352600"/>
              <a:ext cx="23900" cy="7000"/>
            </a:xfrm>
            <a:custGeom>
              <a:avLst/>
              <a:gdLst/>
              <a:ahLst/>
              <a:cxnLst/>
              <a:rect l="l" t="t" r="r" b="b"/>
              <a:pathLst>
                <a:path w="956" h="280" extrusionOk="0">
                  <a:moveTo>
                    <a:pt x="836" y="1"/>
                  </a:moveTo>
                  <a:cubicBezTo>
                    <a:pt x="781" y="28"/>
                    <a:pt x="721" y="37"/>
                    <a:pt x="659" y="37"/>
                  </a:cubicBezTo>
                  <a:cubicBezTo>
                    <a:pt x="549" y="37"/>
                    <a:pt x="432" y="9"/>
                    <a:pt x="326" y="9"/>
                  </a:cubicBezTo>
                  <a:cubicBezTo>
                    <a:pt x="191" y="9"/>
                    <a:pt x="72" y="54"/>
                    <a:pt x="0" y="259"/>
                  </a:cubicBezTo>
                  <a:cubicBezTo>
                    <a:pt x="100" y="259"/>
                    <a:pt x="239" y="279"/>
                    <a:pt x="339" y="279"/>
                  </a:cubicBezTo>
                  <a:cubicBezTo>
                    <a:pt x="478" y="259"/>
                    <a:pt x="657" y="259"/>
                    <a:pt x="856" y="259"/>
                  </a:cubicBezTo>
                  <a:cubicBezTo>
                    <a:pt x="935" y="259"/>
                    <a:pt x="955" y="200"/>
                    <a:pt x="935" y="140"/>
                  </a:cubicBezTo>
                  <a:cubicBezTo>
                    <a:pt x="896" y="80"/>
                    <a:pt x="836" y="1"/>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377850" y="1351375"/>
              <a:ext cx="9975" cy="7450"/>
            </a:xfrm>
            <a:custGeom>
              <a:avLst/>
              <a:gdLst/>
              <a:ahLst/>
              <a:cxnLst/>
              <a:rect l="l" t="t" r="r" b="b"/>
              <a:pathLst>
                <a:path w="399" h="298" extrusionOk="0">
                  <a:moveTo>
                    <a:pt x="175" y="0"/>
                  </a:moveTo>
                  <a:cubicBezTo>
                    <a:pt x="100" y="0"/>
                    <a:pt x="30" y="28"/>
                    <a:pt x="1" y="129"/>
                  </a:cubicBezTo>
                  <a:cubicBezTo>
                    <a:pt x="1" y="229"/>
                    <a:pt x="80" y="288"/>
                    <a:pt x="160" y="288"/>
                  </a:cubicBezTo>
                  <a:cubicBezTo>
                    <a:pt x="186" y="294"/>
                    <a:pt x="213" y="297"/>
                    <a:pt x="240" y="297"/>
                  </a:cubicBezTo>
                  <a:cubicBezTo>
                    <a:pt x="315" y="297"/>
                    <a:pt x="384" y="267"/>
                    <a:pt x="399" y="149"/>
                  </a:cubicBezTo>
                  <a:cubicBezTo>
                    <a:pt x="399" y="50"/>
                    <a:pt x="359" y="30"/>
                    <a:pt x="259" y="10"/>
                  </a:cubicBezTo>
                  <a:cubicBezTo>
                    <a:pt x="232" y="4"/>
                    <a:pt x="203" y="0"/>
                    <a:pt x="1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324150" y="1337675"/>
              <a:ext cx="5000" cy="3525"/>
            </a:xfrm>
            <a:custGeom>
              <a:avLst/>
              <a:gdLst/>
              <a:ahLst/>
              <a:cxnLst/>
              <a:rect l="l" t="t" r="r" b="b"/>
              <a:pathLst>
                <a:path w="200" h="141" extrusionOk="0">
                  <a:moveTo>
                    <a:pt x="0" y="1"/>
                  </a:moveTo>
                  <a:lnTo>
                    <a:pt x="0" y="1"/>
                  </a:lnTo>
                  <a:cubicBezTo>
                    <a:pt x="60" y="61"/>
                    <a:pt x="120" y="80"/>
                    <a:pt x="199" y="140"/>
                  </a:cubicBezTo>
                  <a:cubicBezTo>
                    <a:pt x="140" y="80"/>
                    <a:pt x="60" y="4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311725" y="1338675"/>
              <a:ext cx="5475" cy="3000"/>
            </a:xfrm>
            <a:custGeom>
              <a:avLst/>
              <a:gdLst/>
              <a:ahLst/>
              <a:cxnLst/>
              <a:rect l="l" t="t" r="r" b="b"/>
              <a:pathLst>
                <a:path w="219" h="120" extrusionOk="0">
                  <a:moveTo>
                    <a:pt x="219" y="1"/>
                  </a:moveTo>
                  <a:cubicBezTo>
                    <a:pt x="119" y="1"/>
                    <a:pt x="40" y="40"/>
                    <a:pt x="0" y="120"/>
                  </a:cubicBezTo>
                  <a:cubicBezTo>
                    <a:pt x="60" y="60"/>
                    <a:pt x="139" y="2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1724475" y="1225300"/>
              <a:ext cx="26900" cy="16525"/>
            </a:xfrm>
            <a:custGeom>
              <a:avLst/>
              <a:gdLst/>
              <a:ahLst/>
              <a:cxnLst/>
              <a:rect l="l" t="t" r="r" b="b"/>
              <a:pathLst>
                <a:path w="1076" h="661" extrusionOk="0">
                  <a:moveTo>
                    <a:pt x="697" y="0"/>
                  </a:moveTo>
                  <a:cubicBezTo>
                    <a:pt x="618" y="40"/>
                    <a:pt x="558" y="100"/>
                    <a:pt x="518" y="139"/>
                  </a:cubicBezTo>
                  <a:cubicBezTo>
                    <a:pt x="419" y="305"/>
                    <a:pt x="264" y="319"/>
                    <a:pt x="100" y="319"/>
                  </a:cubicBezTo>
                  <a:cubicBezTo>
                    <a:pt x="67" y="319"/>
                    <a:pt x="34" y="318"/>
                    <a:pt x="1" y="318"/>
                  </a:cubicBezTo>
                  <a:lnTo>
                    <a:pt x="1" y="398"/>
                  </a:lnTo>
                  <a:lnTo>
                    <a:pt x="1" y="477"/>
                  </a:lnTo>
                  <a:cubicBezTo>
                    <a:pt x="208" y="607"/>
                    <a:pt x="439" y="660"/>
                    <a:pt x="680" y="660"/>
                  </a:cubicBezTo>
                  <a:cubicBezTo>
                    <a:pt x="810" y="660"/>
                    <a:pt x="943" y="645"/>
                    <a:pt x="1075" y="617"/>
                  </a:cubicBezTo>
                  <a:cubicBezTo>
                    <a:pt x="1035" y="338"/>
                    <a:pt x="896" y="179"/>
                    <a:pt x="69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1737425" y="1224800"/>
              <a:ext cx="4500" cy="3500"/>
            </a:xfrm>
            <a:custGeom>
              <a:avLst/>
              <a:gdLst/>
              <a:ahLst/>
              <a:cxnLst/>
              <a:rect l="l" t="t" r="r" b="b"/>
              <a:pathLst>
                <a:path w="180" h="140" extrusionOk="0">
                  <a:moveTo>
                    <a:pt x="179" y="0"/>
                  </a:moveTo>
                  <a:cubicBezTo>
                    <a:pt x="120" y="40"/>
                    <a:pt x="40" y="100"/>
                    <a:pt x="0" y="139"/>
                  </a:cubicBezTo>
                  <a:cubicBezTo>
                    <a:pt x="40" y="100"/>
                    <a:pt x="120" y="40"/>
                    <a:pt x="1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1707075" y="1220325"/>
              <a:ext cx="4000" cy="4500"/>
            </a:xfrm>
            <a:custGeom>
              <a:avLst/>
              <a:gdLst/>
              <a:ahLst/>
              <a:cxnLst/>
              <a:rect l="l" t="t" r="r" b="b"/>
              <a:pathLst>
                <a:path w="160" h="180" extrusionOk="0">
                  <a:moveTo>
                    <a:pt x="1" y="0"/>
                  </a:moveTo>
                  <a:lnTo>
                    <a:pt x="1" y="100"/>
                  </a:lnTo>
                  <a:lnTo>
                    <a:pt x="1" y="179"/>
                  </a:lnTo>
                  <a:cubicBezTo>
                    <a:pt x="60" y="119"/>
                    <a:pt x="120" y="80"/>
                    <a:pt x="160" y="20"/>
                  </a:cubicBezTo>
                  <a:cubicBezTo>
                    <a:pt x="100" y="2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1857275" y="1233375"/>
              <a:ext cx="7475" cy="3875"/>
            </a:xfrm>
            <a:custGeom>
              <a:avLst/>
              <a:gdLst/>
              <a:ahLst/>
              <a:cxnLst/>
              <a:rect l="l" t="t" r="r" b="b"/>
              <a:pathLst>
                <a:path w="299" h="155" extrusionOk="0">
                  <a:moveTo>
                    <a:pt x="189" y="0"/>
                  </a:moveTo>
                  <a:cubicBezTo>
                    <a:pt x="154" y="0"/>
                    <a:pt x="120" y="15"/>
                    <a:pt x="80" y="35"/>
                  </a:cubicBezTo>
                  <a:cubicBezTo>
                    <a:pt x="0" y="55"/>
                    <a:pt x="0" y="95"/>
                    <a:pt x="80" y="135"/>
                  </a:cubicBezTo>
                  <a:cubicBezTo>
                    <a:pt x="120" y="154"/>
                    <a:pt x="179" y="154"/>
                    <a:pt x="219" y="154"/>
                  </a:cubicBezTo>
                  <a:cubicBezTo>
                    <a:pt x="259" y="135"/>
                    <a:pt x="279" y="75"/>
                    <a:pt x="299" y="55"/>
                  </a:cubicBezTo>
                  <a:cubicBezTo>
                    <a:pt x="259" y="15"/>
                    <a:pt x="224" y="0"/>
                    <a:pt x="1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001150" y="1237400"/>
              <a:ext cx="12300" cy="7925"/>
            </a:xfrm>
            <a:custGeom>
              <a:avLst/>
              <a:gdLst/>
              <a:ahLst/>
              <a:cxnLst/>
              <a:rect l="l" t="t" r="r" b="b"/>
              <a:pathLst>
                <a:path w="492" h="317" extrusionOk="0">
                  <a:moveTo>
                    <a:pt x="145" y="0"/>
                  </a:moveTo>
                  <a:cubicBezTo>
                    <a:pt x="76" y="0"/>
                    <a:pt x="1" y="27"/>
                    <a:pt x="14" y="133"/>
                  </a:cubicBezTo>
                  <a:cubicBezTo>
                    <a:pt x="34" y="272"/>
                    <a:pt x="173" y="312"/>
                    <a:pt x="173" y="312"/>
                  </a:cubicBezTo>
                  <a:cubicBezTo>
                    <a:pt x="207" y="315"/>
                    <a:pt x="237" y="317"/>
                    <a:pt x="265" y="317"/>
                  </a:cubicBezTo>
                  <a:cubicBezTo>
                    <a:pt x="403" y="317"/>
                    <a:pt x="472" y="275"/>
                    <a:pt x="472" y="192"/>
                  </a:cubicBezTo>
                  <a:cubicBezTo>
                    <a:pt x="492" y="13"/>
                    <a:pt x="332" y="13"/>
                    <a:pt x="233" y="13"/>
                  </a:cubicBezTo>
                  <a:cubicBezTo>
                    <a:pt x="213" y="7"/>
                    <a:pt x="180" y="0"/>
                    <a:pt x="14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2124825" y="1294925"/>
              <a:ext cx="3000" cy="3000"/>
            </a:xfrm>
            <a:custGeom>
              <a:avLst/>
              <a:gdLst/>
              <a:ahLst/>
              <a:cxnLst/>
              <a:rect l="l" t="t" r="r" b="b"/>
              <a:pathLst>
                <a:path w="120" h="120" extrusionOk="0">
                  <a:moveTo>
                    <a:pt x="60" y="0"/>
                  </a:moveTo>
                  <a:cubicBezTo>
                    <a:pt x="40" y="20"/>
                    <a:pt x="20" y="80"/>
                    <a:pt x="1" y="100"/>
                  </a:cubicBezTo>
                  <a:cubicBezTo>
                    <a:pt x="40" y="119"/>
                    <a:pt x="60" y="119"/>
                    <a:pt x="120" y="119"/>
                  </a:cubicBezTo>
                  <a:cubicBezTo>
                    <a:pt x="120" y="80"/>
                    <a:pt x="100" y="6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474825" y="1302375"/>
              <a:ext cx="18425" cy="7675"/>
            </a:xfrm>
            <a:custGeom>
              <a:avLst/>
              <a:gdLst/>
              <a:ahLst/>
              <a:cxnLst/>
              <a:rect l="l" t="t" r="r" b="b"/>
              <a:pathLst>
                <a:path w="737" h="307" extrusionOk="0">
                  <a:moveTo>
                    <a:pt x="399" y="0"/>
                  </a:moveTo>
                  <a:cubicBezTo>
                    <a:pt x="299" y="0"/>
                    <a:pt x="180" y="20"/>
                    <a:pt x="80" y="20"/>
                  </a:cubicBezTo>
                  <a:cubicBezTo>
                    <a:pt x="1" y="80"/>
                    <a:pt x="1" y="120"/>
                    <a:pt x="80" y="179"/>
                  </a:cubicBezTo>
                  <a:cubicBezTo>
                    <a:pt x="200" y="199"/>
                    <a:pt x="299" y="219"/>
                    <a:pt x="399" y="259"/>
                  </a:cubicBezTo>
                  <a:cubicBezTo>
                    <a:pt x="451" y="280"/>
                    <a:pt x="520" y="306"/>
                    <a:pt x="577" y="306"/>
                  </a:cubicBezTo>
                  <a:cubicBezTo>
                    <a:pt x="627" y="306"/>
                    <a:pt x="668" y="285"/>
                    <a:pt x="677" y="219"/>
                  </a:cubicBezTo>
                  <a:cubicBezTo>
                    <a:pt x="737" y="20"/>
                    <a:pt x="538" y="2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1512125" y="1309325"/>
              <a:ext cx="2525" cy="4500"/>
            </a:xfrm>
            <a:custGeom>
              <a:avLst/>
              <a:gdLst/>
              <a:ahLst/>
              <a:cxnLst/>
              <a:rect l="l" t="t" r="r" b="b"/>
              <a:pathLst>
                <a:path w="101" h="180" extrusionOk="0">
                  <a:moveTo>
                    <a:pt x="60" y="1"/>
                  </a:moveTo>
                  <a:cubicBezTo>
                    <a:pt x="41" y="1"/>
                    <a:pt x="1" y="21"/>
                    <a:pt x="1" y="41"/>
                  </a:cubicBezTo>
                  <a:cubicBezTo>
                    <a:pt x="1" y="81"/>
                    <a:pt x="41" y="120"/>
                    <a:pt x="60" y="180"/>
                  </a:cubicBezTo>
                  <a:lnTo>
                    <a:pt x="100" y="120"/>
                  </a:lnTo>
                  <a:cubicBezTo>
                    <a:pt x="100" y="100"/>
                    <a:pt x="80" y="4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1496725" y="1342150"/>
              <a:ext cx="46275" cy="21925"/>
            </a:xfrm>
            <a:custGeom>
              <a:avLst/>
              <a:gdLst/>
              <a:ahLst/>
              <a:cxnLst/>
              <a:rect l="l" t="t" r="r" b="b"/>
              <a:pathLst>
                <a:path w="1851" h="877" extrusionOk="0">
                  <a:moveTo>
                    <a:pt x="259" y="1"/>
                  </a:moveTo>
                  <a:cubicBezTo>
                    <a:pt x="219" y="120"/>
                    <a:pt x="219" y="259"/>
                    <a:pt x="80" y="319"/>
                  </a:cubicBezTo>
                  <a:lnTo>
                    <a:pt x="0" y="399"/>
                  </a:lnTo>
                  <a:cubicBezTo>
                    <a:pt x="20" y="419"/>
                    <a:pt x="60" y="478"/>
                    <a:pt x="80" y="498"/>
                  </a:cubicBezTo>
                  <a:cubicBezTo>
                    <a:pt x="199" y="856"/>
                    <a:pt x="478" y="876"/>
                    <a:pt x="776" y="876"/>
                  </a:cubicBezTo>
                  <a:cubicBezTo>
                    <a:pt x="955" y="856"/>
                    <a:pt x="1174" y="876"/>
                    <a:pt x="1293" y="677"/>
                  </a:cubicBezTo>
                  <a:cubicBezTo>
                    <a:pt x="1373" y="657"/>
                    <a:pt x="1373" y="598"/>
                    <a:pt x="1313" y="558"/>
                  </a:cubicBezTo>
                  <a:cubicBezTo>
                    <a:pt x="1373" y="279"/>
                    <a:pt x="1711" y="419"/>
                    <a:pt x="1850" y="200"/>
                  </a:cubicBezTo>
                  <a:cubicBezTo>
                    <a:pt x="1716" y="189"/>
                    <a:pt x="1566" y="152"/>
                    <a:pt x="1441" y="152"/>
                  </a:cubicBezTo>
                  <a:cubicBezTo>
                    <a:pt x="1326" y="152"/>
                    <a:pt x="1232" y="184"/>
                    <a:pt x="1194" y="299"/>
                  </a:cubicBezTo>
                  <a:cubicBezTo>
                    <a:pt x="1104" y="539"/>
                    <a:pt x="934" y="621"/>
                    <a:pt x="763" y="621"/>
                  </a:cubicBezTo>
                  <a:cubicBezTo>
                    <a:pt x="707" y="621"/>
                    <a:pt x="651" y="612"/>
                    <a:pt x="597" y="598"/>
                  </a:cubicBezTo>
                  <a:cubicBezTo>
                    <a:pt x="279" y="518"/>
                    <a:pt x="497" y="200"/>
                    <a:pt x="3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1468375" y="1348950"/>
              <a:ext cx="13950" cy="5875"/>
            </a:xfrm>
            <a:custGeom>
              <a:avLst/>
              <a:gdLst/>
              <a:ahLst/>
              <a:cxnLst/>
              <a:rect l="l" t="t" r="r" b="b"/>
              <a:pathLst>
                <a:path w="558" h="235" extrusionOk="0">
                  <a:moveTo>
                    <a:pt x="64" y="0"/>
                  </a:moveTo>
                  <a:cubicBezTo>
                    <a:pt x="31" y="0"/>
                    <a:pt x="15" y="26"/>
                    <a:pt x="0" y="87"/>
                  </a:cubicBezTo>
                  <a:cubicBezTo>
                    <a:pt x="97" y="172"/>
                    <a:pt x="209" y="234"/>
                    <a:pt x="327" y="234"/>
                  </a:cubicBezTo>
                  <a:cubicBezTo>
                    <a:pt x="402" y="234"/>
                    <a:pt x="480" y="209"/>
                    <a:pt x="557" y="147"/>
                  </a:cubicBezTo>
                  <a:cubicBezTo>
                    <a:pt x="438" y="27"/>
                    <a:pt x="299" y="87"/>
                    <a:pt x="159" y="47"/>
                  </a:cubicBezTo>
                  <a:cubicBezTo>
                    <a:pt x="159" y="27"/>
                    <a:pt x="139" y="7"/>
                    <a:pt x="100" y="7"/>
                  </a:cubicBezTo>
                  <a:cubicBezTo>
                    <a:pt x="86" y="3"/>
                    <a:pt x="74" y="0"/>
                    <a:pt x="6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1461900" y="1341650"/>
              <a:ext cx="10475" cy="5700"/>
            </a:xfrm>
            <a:custGeom>
              <a:avLst/>
              <a:gdLst/>
              <a:ahLst/>
              <a:cxnLst/>
              <a:rect l="l" t="t" r="r" b="b"/>
              <a:pathLst>
                <a:path w="419" h="228" extrusionOk="0">
                  <a:moveTo>
                    <a:pt x="80" y="1"/>
                  </a:moveTo>
                  <a:cubicBezTo>
                    <a:pt x="60" y="21"/>
                    <a:pt x="21" y="81"/>
                    <a:pt x="1" y="100"/>
                  </a:cubicBezTo>
                  <a:cubicBezTo>
                    <a:pt x="21" y="120"/>
                    <a:pt x="21" y="180"/>
                    <a:pt x="60" y="200"/>
                  </a:cubicBezTo>
                  <a:cubicBezTo>
                    <a:pt x="120" y="200"/>
                    <a:pt x="180" y="180"/>
                    <a:pt x="259" y="180"/>
                  </a:cubicBezTo>
                  <a:cubicBezTo>
                    <a:pt x="259" y="200"/>
                    <a:pt x="259" y="200"/>
                    <a:pt x="299" y="220"/>
                  </a:cubicBezTo>
                  <a:cubicBezTo>
                    <a:pt x="315" y="225"/>
                    <a:pt x="330" y="228"/>
                    <a:pt x="343" y="228"/>
                  </a:cubicBezTo>
                  <a:cubicBezTo>
                    <a:pt x="379" y="228"/>
                    <a:pt x="404" y="209"/>
                    <a:pt x="418" y="180"/>
                  </a:cubicBezTo>
                  <a:cubicBezTo>
                    <a:pt x="359" y="1"/>
                    <a:pt x="200" y="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1459425" y="1345150"/>
              <a:ext cx="4000" cy="7475"/>
            </a:xfrm>
            <a:custGeom>
              <a:avLst/>
              <a:gdLst/>
              <a:ahLst/>
              <a:cxnLst/>
              <a:rect l="l" t="t" r="r" b="b"/>
              <a:pathLst>
                <a:path w="160" h="299" extrusionOk="0">
                  <a:moveTo>
                    <a:pt x="100" y="0"/>
                  </a:moveTo>
                  <a:cubicBezTo>
                    <a:pt x="60" y="0"/>
                    <a:pt x="20" y="40"/>
                    <a:pt x="0" y="80"/>
                  </a:cubicBezTo>
                  <a:cubicBezTo>
                    <a:pt x="20" y="159"/>
                    <a:pt x="0" y="259"/>
                    <a:pt x="100" y="299"/>
                  </a:cubicBezTo>
                  <a:cubicBezTo>
                    <a:pt x="120" y="199"/>
                    <a:pt x="120" y="139"/>
                    <a:pt x="159" y="60"/>
                  </a:cubicBezTo>
                  <a:cubicBezTo>
                    <a:pt x="159" y="40"/>
                    <a:pt x="120" y="4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1468375" y="1346150"/>
              <a:ext cx="4000" cy="4500"/>
            </a:xfrm>
            <a:custGeom>
              <a:avLst/>
              <a:gdLst/>
              <a:ahLst/>
              <a:cxnLst/>
              <a:rect l="l" t="t" r="r" b="b"/>
              <a:pathLst>
                <a:path w="160" h="180" extrusionOk="0">
                  <a:moveTo>
                    <a:pt x="0" y="0"/>
                  </a:moveTo>
                  <a:lnTo>
                    <a:pt x="0" y="179"/>
                  </a:lnTo>
                  <a:cubicBezTo>
                    <a:pt x="60" y="179"/>
                    <a:pt x="120" y="179"/>
                    <a:pt x="159" y="159"/>
                  </a:cubicBezTo>
                  <a:lnTo>
                    <a:pt x="15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1459425" y="1341650"/>
              <a:ext cx="4500" cy="5500"/>
            </a:xfrm>
            <a:custGeom>
              <a:avLst/>
              <a:gdLst/>
              <a:ahLst/>
              <a:cxnLst/>
              <a:rect l="l" t="t" r="r" b="b"/>
              <a:pathLst>
                <a:path w="180" h="220" extrusionOk="0">
                  <a:moveTo>
                    <a:pt x="179" y="1"/>
                  </a:moveTo>
                  <a:cubicBezTo>
                    <a:pt x="80" y="41"/>
                    <a:pt x="20" y="120"/>
                    <a:pt x="0" y="220"/>
                  </a:cubicBezTo>
                  <a:cubicBezTo>
                    <a:pt x="60" y="220"/>
                    <a:pt x="100" y="220"/>
                    <a:pt x="159" y="200"/>
                  </a:cubicBezTo>
                  <a:cubicBezTo>
                    <a:pt x="159" y="120"/>
                    <a:pt x="179" y="81"/>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1493725" y="1348625"/>
              <a:ext cx="4500" cy="2200"/>
            </a:xfrm>
            <a:custGeom>
              <a:avLst/>
              <a:gdLst/>
              <a:ahLst/>
              <a:cxnLst/>
              <a:rect l="l" t="t" r="r" b="b"/>
              <a:pathLst>
                <a:path w="180" h="88" extrusionOk="0">
                  <a:moveTo>
                    <a:pt x="120" y="0"/>
                  </a:moveTo>
                  <a:cubicBezTo>
                    <a:pt x="100" y="0"/>
                    <a:pt x="41" y="20"/>
                    <a:pt x="1" y="40"/>
                  </a:cubicBezTo>
                  <a:cubicBezTo>
                    <a:pt x="1" y="54"/>
                    <a:pt x="10" y="77"/>
                    <a:pt x="23" y="77"/>
                  </a:cubicBezTo>
                  <a:cubicBezTo>
                    <a:pt x="28" y="77"/>
                    <a:pt x="34" y="72"/>
                    <a:pt x="41" y="60"/>
                  </a:cubicBezTo>
                  <a:cubicBezTo>
                    <a:pt x="58" y="78"/>
                    <a:pt x="76" y="88"/>
                    <a:pt x="96" y="88"/>
                  </a:cubicBezTo>
                  <a:cubicBezTo>
                    <a:pt x="120" y="88"/>
                    <a:pt x="147" y="73"/>
                    <a:pt x="180" y="40"/>
                  </a:cubicBezTo>
                  <a:cubicBezTo>
                    <a:pt x="140" y="20"/>
                    <a:pt x="14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1493725" y="1349625"/>
              <a:ext cx="4500" cy="5000"/>
            </a:xfrm>
            <a:custGeom>
              <a:avLst/>
              <a:gdLst/>
              <a:ahLst/>
              <a:cxnLst/>
              <a:rect l="l" t="t" r="r" b="b"/>
              <a:pathLst>
                <a:path w="180" h="200" extrusionOk="0">
                  <a:moveTo>
                    <a:pt x="1" y="0"/>
                  </a:moveTo>
                  <a:cubicBezTo>
                    <a:pt x="21" y="100"/>
                    <a:pt x="100" y="179"/>
                    <a:pt x="180" y="199"/>
                  </a:cubicBezTo>
                  <a:lnTo>
                    <a:pt x="180" y="20"/>
                  </a:lnTo>
                  <a:cubicBezTo>
                    <a:pt x="120" y="0"/>
                    <a:pt x="41"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2201900" y="1429125"/>
              <a:ext cx="17950" cy="8925"/>
            </a:xfrm>
            <a:custGeom>
              <a:avLst/>
              <a:gdLst/>
              <a:ahLst/>
              <a:cxnLst/>
              <a:rect l="l" t="t" r="r" b="b"/>
              <a:pathLst>
                <a:path w="718" h="357" extrusionOk="0">
                  <a:moveTo>
                    <a:pt x="218" y="0"/>
                  </a:moveTo>
                  <a:cubicBezTo>
                    <a:pt x="199" y="0"/>
                    <a:pt x="180" y="1"/>
                    <a:pt x="160" y="3"/>
                  </a:cubicBezTo>
                  <a:cubicBezTo>
                    <a:pt x="120" y="103"/>
                    <a:pt x="61" y="202"/>
                    <a:pt x="1" y="321"/>
                  </a:cubicBezTo>
                  <a:cubicBezTo>
                    <a:pt x="95" y="345"/>
                    <a:pt x="186" y="356"/>
                    <a:pt x="278" y="356"/>
                  </a:cubicBezTo>
                  <a:cubicBezTo>
                    <a:pt x="418" y="356"/>
                    <a:pt x="561" y="330"/>
                    <a:pt x="717" y="282"/>
                  </a:cubicBezTo>
                  <a:cubicBezTo>
                    <a:pt x="556" y="84"/>
                    <a:pt x="394" y="0"/>
                    <a:pt x="2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2102450" y="1436150"/>
              <a:ext cx="8975" cy="8650"/>
            </a:xfrm>
            <a:custGeom>
              <a:avLst/>
              <a:gdLst/>
              <a:ahLst/>
              <a:cxnLst/>
              <a:rect l="l" t="t" r="r" b="b"/>
              <a:pathLst>
                <a:path w="359" h="346" extrusionOk="0">
                  <a:moveTo>
                    <a:pt x="319" y="1"/>
                  </a:moveTo>
                  <a:cubicBezTo>
                    <a:pt x="219" y="20"/>
                    <a:pt x="100" y="20"/>
                    <a:pt x="0" y="40"/>
                  </a:cubicBezTo>
                  <a:cubicBezTo>
                    <a:pt x="27" y="210"/>
                    <a:pt x="61" y="345"/>
                    <a:pt x="155" y="345"/>
                  </a:cubicBezTo>
                  <a:cubicBezTo>
                    <a:pt x="204" y="345"/>
                    <a:pt x="270" y="308"/>
                    <a:pt x="358" y="219"/>
                  </a:cubicBezTo>
                  <a:cubicBezTo>
                    <a:pt x="339" y="140"/>
                    <a:pt x="339" y="100"/>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1711050" y="1371350"/>
              <a:ext cx="10400" cy="9775"/>
            </a:xfrm>
            <a:custGeom>
              <a:avLst/>
              <a:gdLst/>
              <a:ahLst/>
              <a:cxnLst/>
              <a:rect l="l" t="t" r="r" b="b"/>
              <a:pathLst>
                <a:path w="416" h="391" extrusionOk="0">
                  <a:moveTo>
                    <a:pt x="233" y="1"/>
                  </a:moveTo>
                  <a:cubicBezTo>
                    <a:pt x="159" y="1"/>
                    <a:pt x="72" y="18"/>
                    <a:pt x="1" y="26"/>
                  </a:cubicBezTo>
                  <a:lnTo>
                    <a:pt x="1" y="384"/>
                  </a:lnTo>
                  <a:cubicBezTo>
                    <a:pt x="36" y="388"/>
                    <a:pt x="71" y="390"/>
                    <a:pt x="105" y="390"/>
                  </a:cubicBezTo>
                  <a:cubicBezTo>
                    <a:pt x="269" y="390"/>
                    <a:pt x="415" y="339"/>
                    <a:pt x="399" y="126"/>
                  </a:cubicBezTo>
                  <a:cubicBezTo>
                    <a:pt x="399" y="27"/>
                    <a:pt x="325" y="1"/>
                    <a:pt x="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640025" y="1362400"/>
              <a:ext cx="9400" cy="9625"/>
            </a:xfrm>
            <a:custGeom>
              <a:avLst/>
              <a:gdLst/>
              <a:ahLst/>
              <a:cxnLst/>
              <a:rect l="l" t="t" r="r" b="b"/>
              <a:pathLst>
                <a:path w="376" h="385" extrusionOk="0">
                  <a:moveTo>
                    <a:pt x="161" y="1"/>
                  </a:moveTo>
                  <a:cubicBezTo>
                    <a:pt x="0" y="1"/>
                    <a:pt x="66" y="216"/>
                    <a:pt x="97" y="384"/>
                  </a:cubicBezTo>
                  <a:cubicBezTo>
                    <a:pt x="236" y="305"/>
                    <a:pt x="335" y="205"/>
                    <a:pt x="375" y="66"/>
                  </a:cubicBezTo>
                  <a:cubicBezTo>
                    <a:pt x="279" y="20"/>
                    <a:pt x="210" y="1"/>
                    <a:pt x="1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667800" y="1360050"/>
              <a:ext cx="7475" cy="8500"/>
            </a:xfrm>
            <a:custGeom>
              <a:avLst/>
              <a:gdLst/>
              <a:ahLst/>
              <a:cxnLst/>
              <a:rect l="l" t="t" r="r" b="b"/>
              <a:pathLst>
                <a:path w="299" h="340" extrusionOk="0">
                  <a:moveTo>
                    <a:pt x="20" y="1"/>
                  </a:moveTo>
                  <a:cubicBezTo>
                    <a:pt x="20" y="100"/>
                    <a:pt x="0" y="200"/>
                    <a:pt x="0" y="299"/>
                  </a:cubicBezTo>
                  <a:cubicBezTo>
                    <a:pt x="120" y="279"/>
                    <a:pt x="299" y="339"/>
                    <a:pt x="259" y="140"/>
                  </a:cubicBezTo>
                  <a:cubicBezTo>
                    <a:pt x="239" y="1"/>
                    <a:pt x="12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700625" y="1357075"/>
              <a:ext cx="2000" cy="2025"/>
            </a:xfrm>
            <a:custGeom>
              <a:avLst/>
              <a:gdLst/>
              <a:ahLst/>
              <a:cxnLst/>
              <a:rect l="l" t="t" r="r" b="b"/>
              <a:pathLst>
                <a:path w="80" h="81" extrusionOk="0">
                  <a:moveTo>
                    <a:pt x="0" y="1"/>
                  </a:moveTo>
                  <a:lnTo>
                    <a:pt x="80" y="80"/>
                  </a:lnTo>
                  <a:cubicBezTo>
                    <a:pt x="80" y="80"/>
                    <a:pt x="80" y="60"/>
                    <a:pt x="40" y="21"/>
                  </a:cubicBezTo>
                  <a:cubicBezTo>
                    <a:pt x="20" y="1"/>
                    <a:pt x="2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2063150" y="1437150"/>
              <a:ext cx="8500" cy="4500"/>
            </a:xfrm>
            <a:custGeom>
              <a:avLst/>
              <a:gdLst/>
              <a:ahLst/>
              <a:cxnLst/>
              <a:rect l="l" t="t" r="r" b="b"/>
              <a:pathLst>
                <a:path w="340" h="180" extrusionOk="0">
                  <a:moveTo>
                    <a:pt x="1" y="0"/>
                  </a:moveTo>
                  <a:cubicBezTo>
                    <a:pt x="80" y="160"/>
                    <a:pt x="200" y="179"/>
                    <a:pt x="339" y="179"/>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539000" y="1344150"/>
              <a:ext cx="32825" cy="22900"/>
            </a:xfrm>
            <a:custGeom>
              <a:avLst/>
              <a:gdLst/>
              <a:ahLst/>
              <a:cxnLst/>
              <a:rect l="l" t="t" r="r" b="b"/>
              <a:pathLst>
                <a:path w="1313" h="916" extrusionOk="0">
                  <a:moveTo>
                    <a:pt x="656" y="80"/>
                  </a:moveTo>
                  <a:cubicBezTo>
                    <a:pt x="418" y="339"/>
                    <a:pt x="418" y="816"/>
                    <a:pt x="0" y="915"/>
                  </a:cubicBezTo>
                  <a:lnTo>
                    <a:pt x="1174" y="915"/>
                  </a:lnTo>
                  <a:lnTo>
                    <a:pt x="1174" y="796"/>
                  </a:lnTo>
                  <a:cubicBezTo>
                    <a:pt x="1054" y="717"/>
                    <a:pt x="895" y="617"/>
                    <a:pt x="975" y="498"/>
                  </a:cubicBezTo>
                  <a:cubicBezTo>
                    <a:pt x="1313" y="0"/>
                    <a:pt x="855" y="140"/>
                    <a:pt x="65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529050" y="1354600"/>
              <a:ext cx="9475" cy="4550"/>
            </a:xfrm>
            <a:custGeom>
              <a:avLst/>
              <a:gdLst/>
              <a:ahLst/>
              <a:cxnLst/>
              <a:rect l="l" t="t" r="r" b="b"/>
              <a:pathLst>
                <a:path w="379" h="182" extrusionOk="0">
                  <a:moveTo>
                    <a:pt x="244" y="0"/>
                  </a:moveTo>
                  <a:cubicBezTo>
                    <a:pt x="174" y="0"/>
                    <a:pt x="90" y="20"/>
                    <a:pt x="20" y="20"/>
                  </a:cubicBezTo>
                  <a:cubicBezTo>
                    <a:pt x="0" y="60"/>
                    <a:pt x="0" y="100"/>
                    <a:pt x="0" y="159"/>
                  </a:cubicBezTo>
                  <a:cubicBezTo>
                    <a:pt x="55" y="169"/>
                    <a:pt x="140" y="182"/>
                    <a:pt x="216" y="182"/>
                  </a:cubicBezTo>
                  <a:cubicBezTo>
                    <a:pt x="303" y="182"/>
                    <a:pt x="378" y="164"/>
                    <a:pt x="378" y="100"/>
                  </a:cubicBezTo>
                  <a:cubicBezTo>
                    <a:pt x="368" y="20"/>
                    <a:pt x="313" y="0"/>
                    <a:pt x="24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1917450" y="1232250"/>
              <a:ext cx="38800" cy="12950"/>
            </a:xfrm>
            <a:custGeom>
              <a:avLst/>
              <a:gdLst/>
              <a:ahLst/>
              <a:cxnLst/>
              <a:rect l="l" t="t" r="r" b="b"/>
              <a:pathLst>
                <a:path w="1552" h="518" extrusionOk="0">
                  <a:moveTo>
                    <a:pt x="498" y="1"/>
                  </a:moveTo>
                  <a:cubicBezTo>
                    <a:pt x="239" y="40"/>
                    <a:pt x="0" y="140"/>
                    <a:pt x="60" y="518"/>
                  </a:cubicBezTo>
                  <a:cubicBezTo>
                    <a:pt x="219" y="486"/>
                    <a:pt x="375" y="480"/>
                    <a:pt x="530" y="480"/>
                  </a:cubicBezTo>
                  <a:cubicBezTo>
                    <a:pt x="634" y="480"/>
                    <a:pt x="737" y="482"/>
                    <a:pt x="841" y="482"/>
                  </a:cubicBezTo>
                  <a:cubicBezTo>
                    <a:pt x="971" y="482"/>
                    <a:pt x="1101" y="478"/>
                    <a:pt x="1234" y="458"/>
                  </a:cubicBezTo>
                  <a:cubicBezTo>
                    <a:pt x="1552" y="418"/>
                    <a:pt x="1453" y="219"/>
                    <a:pt x="1472" y="40"/>
                  </a:cubicBezTo>
                  <a:cubicBezTo>
                    <a:pt x="1154" y="20"/>
                    <a:pt x="836" y="20"/>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1629000" y="1351100"/>
              <a:ext cx="8475" cy="8000"/>
            </a:xfrm>
            <a:custGeom>
              <a:avLst/>
              <a:gdLst/>
              <a:ahLst/>
              <a:cxnLst/>
              <a:rect l="l" t="t" r="r" b="b"/>
              <a:pathLst>
                <a:path w="339" h="320" extrusionOk="0">
                  <a:moveTo>
                    <a:pt x="1" y="1"/>
                  </a:moveTo>
                  <a:lnTo>
                    <a:pt x="1" y="319"/>
                  </a:lnTo>
                  <a:cubicBezTo>
                    <a:pt x="339" y="319"/>
                    <a:pt x="279"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1631500" y="1368825"/>
              <a:ext cx="5975" cy="3200"/>
            </a:xfrm>
            <a:custGeom>
              <a:avLst/>
              <a:gdLst/>
              <a:ahLst/>
              <a:cxnLst/>
              <a:rect l="l" t="t" r="r" b="b"/>
              <a:pathLst>
                <a:path w="239" h="128" extrusionOk="0">
                  <a:moveTo>
                    <a:pt x="117" y="0"/>
                  </a:moveTo>
                  <a:cubicBezTo>
                    <a:pt x="87" y="0"/>
                    <a:pt x="50" y="24"/>
                    <a:pt x="0" y="88"/>
                  </a:cubicBezTo>
                  <a:cubicBezTo>
                    <a:pt x="80" y="88"/>
                    <a:pt x="159" y="108"/>
                    <a:pt x="239" y="127"/>
                  </a:cubicBezTo>
                  <a:cubicBezTo>
                    <a:pt x="200" y="76"/>
                    <a:pt x="170" y="0"/>
                    <a:pt x="1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2250150" y="1432175"/>
              <a:ext cx="12450" cy="4500"/>
            </a:xfrm>
            <a:custGeom>
              <a:avLst/>
              <a:gdLst/>
              <a:ahLst/>
              <a:cxnLst/>
              <a:rect l="l" t="t" r="r" b="b"/>
              <a:pathLst>
                <a:path w="498" h="180" extrusionOk="0">
                  <a:moveTo>
                    <a:pt x="359" y="0"/>
                  </a:moveTo>
                  <a:cubicBezTo>
                    <a:pt x="219" y="0"/>
                    <a:pt x="120" y="40"/>
                    <a:pt x="1" y="40"/>
                  </a:cubicBezTo>
                  <a:lnTo>
                    <a:pt x="1" y="100"/>
                  </a:lnTo>
                  <a:lnTo>
                    <a:pt x="1" y="179"/>
                  </a:lnTo>
                  <a:lnTo>
                    <a:pt x="498" y="179"/>
                  </a:lnTo>
                  <a:lnTo>
                    <a:pt x="498" y="40"/>
                  </a:lnTo>
                  <a:cubicBezTo>
                    <a:pt x="458" y="40"/>
                    <a:pt x="398" y="40"/>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2280500" y="1428375"/>
              <a:ext cx="30850" cy="9050"/>
            </a:xfrm>
            <a:custGeom>
              <a:avLst/>
              <a:gdLst/>
              <a:ahLst/>
              <a:cxnLst/>
              <a:rect l="l" t="t" r="r" b="b"/>
              <a:pathLst>
                <a:path w="1234" h="362" extrusionOk="0">
                  <a:moveTo>
                    <a:pt x="562" y="0"/>
                  </a:moveTo>
                  <a:cubicBezTo>
                    <a:pt x="348" y="0"/>
                    <a:pt x="148" y="59"/>
                    <a:pt x="0" y="331"/>
                  </a:cubicBezTo>
                  <a:cubicBezTo>
                    <a:pt x="199" y="331"/>
                    <a:pt x="408" y="361"/>
                    <a:pt x="617" y="361"/>
                  </a:cubicBezTo>
                  <a:cubicBezTo>
                    <a:pt x="826" y="361"/>
                    <a:pt x="1034" y="331"/>
                    <a:pt x="1233" y="212"/>
                  </a:cubicBezTo>
                  <a:lnTo>
                    <a:pt x="1154" y="133"/>
                  </a:lnTo>
                  <a:lnTo>
                    <a:pt x="1054" y="33"/>
                  </a:lnTo>
                  <a:cubicBezTo>
                    <a:pt x="892" y="33"/>
                    <a:pt x="723" y="0"/>
                    <a:pt x="5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2113400" y="1234925"/>
              <a:ext cx="118875" cy="17750"/>
            </a:xfrm>
            <a:custGeom>
              <a:avLst/>
              <a:gdLst/>
              <a:ahLst/>
              <a:cxnLst/>
              <a:rect l="l" t="t" r="r" b="b"/>
              <a:pathLst>
                <a:path w="4755" h="710" extrusionOk="0">
                  <a:moveTo>
                    <a:pt x="2811" y="0"/>
                  </a:moveTo>
                  <a:cubicBezTo>
                    <a:pt x="2700" y="0"/>
                    <a:pt x="2589" y="18"/>
                    <a:pt x="2487" y="92"/>
                  </a:cubicBezTo>
                  <a:cubicBezTo>
                    <a:pt x="2325" y="159"/>
                    <a:pt x="2159" y="185"/>
                    <a:pt x="1993" y="185"/>
                  </a:cubicBezTo>
                  <a:cubicBezTo>
                    <a:pt x="1811" y="185"/>
                    <a:pt x="1629" y="154"/>
                    <a:pt x="1452" y="112"/>
                  </a:cubicBezTo>
                  <a:lnTo>
                    <a:pt x="1273" y="112"/>
                  </a:lnTo>
                  <a:cubicBezTo>
                    <a:pt x="1214" y="152"/>
                    <a:pt x="1159" y="172"/>
                    <a:pt x="1102" y="172"/>
                  </a:cubicBezTo>
                  <a:cubicBezTo>
                    <a:pt x="1044" y="172"/>
                    <a:pt x="985" y="152"/>
                    <a:pt x="915" y="112"/>
                  </a:cubicBezTo>
                  <a:lnTo>
                    <a:pt x="756" y="112"/>
                  </a:lnTo>
                  <a:cubicBezTo>
                    <a:pt x="597" y="411"/>
                    <a:pt x="219" y="172"/>
                    <a:pt x="0" y="431"/>
                  </a:cubicBezTo>
                  <a:cubicBezTo>
                    <a:pt x="185" y="535"/>
                    <a:pt x="370" y="552"/>
                    <a:pt x="550" y="552"/>
                  </a:cubicBezTo>
                  <a:cubicBezTo>
                    <a:pt x="637" y="552"/>
                    <a:pt x="722" y="548"/>
                    <a:pt x="806" y="548"/>
                  </a:cubicBezTo>
                  <a:cubicBezTo>
                    <a:pt x="982" y="548"/>
                    <a:pt x="1152" y="565"/>
                    <a:pt x="1313" y="669"/>
                  </a:cubicBezTo>
                  <a:cubicBezTo>
                    <a:pt x="1373" y="669"/>
                    <a:pt x="1452" y="630"/>
                    <a:pt x="1492" y="630"/>
                  </a:cubicBezTo>
                  <a:cubicBezTo>
                    <a:pt x="1586" y="567"/>
                    <a:pt x="1679" y="537"/>
                    <a:pt x="1770" y="537"/>
                  </a:cubicBezTo>
                  <a:cubicBezTo>
                    <a:pt x="1853" y="537"/>
                    <a:pt x="1933" y="562"/>
                    <a:pt x="2009" y="610"/>
                  </a:cubicBezTo>
                  <a:lnTo>
                    <a:pt x="2188" y="610"/>
                  </a:lnTo>
                  <a:cubicBezTo>
                    <a:pt x="2298" y="560"/>
                    <a:pt x="2412" y="540"/>
                    <a:pt x="2526" y="540"/>
                  </a:cubicBezTo>
                  <a:cubicBezTo>
                    <a:pt x="2641" y="540"/>
                    <a:pt x="2755" y="560"/>
                    <a:pt x="2865" y="590"/>
                  </a:cubicBezTo>
                  <a:cubicBezTo>
                    <a:pt x="2904" y="590"/>
                    <a:pt x="2984" y="610"/>
                    <a:pt x="3044" y="610"/>
                  </a:cubicBezTo>
                  <a:lnTo>
                    <a:pt x="3044" y="470"/>
                  </a:lnTo>
                  <a:cubicBezTo>
                    <a:pt x="3044" y="431"/>
                    <a:pt x="3064" y="431"/>
                    <a:pt x="3083" y="411"/>
                  </a:cubicBezTo>
                  <a:cubicBezTo>
                    <a:pt x="3123" y="411"/>
                    <a:pt x="3163" y="411"/>
                    <a:pt x="3203" y="470"/>
                  </a:cubicBezTo>
                  <a:cubicBezTo>
                    <a:pt x="3255" y="478"/>
                    <a:pt x="3308" y="480"/>
                    <a:pt x="3361" y="480"/>
                  </a:cubicBezTo>
                  <a:cubicBezTo>
                    <a:pt x="3397" y="480"/>
                    <a:pt x="3433" y="479"/>
                    <a:pt x="3469" y="479"/>
                  </a:cubicBezTo>
                  <a:cubicBezTo>
                    <a:pt x="3647" y="479"/>
                    <a:pt x="3819" y="497"/>
                    <a:pt x="3939" y="709"/>
                  </a:cubicBezTo>
                  <a:lnTo>
                    <a:pt x="4595" y="630"/>
                  </a:lnTo>
                  <a:cubicBezTo>
                    <a:pt x="4754" y="470"/>
                    <a:pt x="4754" y="291"/>
                    <a:pt x="4595" y="112"/>
                  </a:cubicBezTo>
                  <a:cubicBezTo>
                    <a:pt x="4519" y="52"/>
                    <a:pt x="4432" y="26"/>
                    <a:pt x="4350" y="26"/>
                  </a:cubicBezTo>
                  <a:cubicBezTo>
                    <a:pt x="4325" y="26"/>
                    <a:pt x="4300" y="28"/>
                    <a:pt x="4277" y="33"/>
                  </a:cubicBezTo>
                  <a:cubicBezTo>
                    <a:pt x="4227" y="102"/>
                    <a:pt x="4183" y="137"/>
                    <a:pt x="4138" y="137"/>
                  </a:cubicBezTo>
                  <a:cubicBezTo>
                    <a:pt x="4093" y="137"/>
                    <a:pt x="4048" y="102"/>
                    <a:pt x="3998" y="33"/>
                  </a:cubicBezTo>
                  <a:cubicBezTo>
                    <a:pt x="3939" y="23"/>
                    <a:pt x="3869" y="18"/>
                    <a:pt x="3797" y="18"/>
                  </a:cubicBezTo>
                  <a:cubicBezTo>
                    <a:pt x="3725" y="18"/>
                    <a:pt x="3650" y="23"/>
                    <a:pt x="3581" y="33"/>
                  </a:cubicBezTo>
                  <a:cubicBezTo>
                    <a:pt x="3538" y="75"/>
                    <a:pt x="3496" y="90"/>
                    <a:pt x="3454" y="90"/>
                  </a:cubicBezTo>
                  <a:cubicBezTo>
                    <a:pt x="3359" y="90"/>
                    <a:pt x="3266" y="13"/>
                    <a:pt x="3183" y="13"/>
                  </a:cubicBezTo>
                  <a:cubicBezTo>
                    <a:pt x="3161" y="15"/>
                    <a:pt x="3139" y="16"/>
                    <a:pt x="3117" y="16"/>
                  </a:cubicBezTo>
                  <a:cubicBezTo>
                    <a:pt x="3019" y="16"/>
                    <a:pt x="2915" y="0"/>
                    <a:pt x="2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2192950" y="1250400"/>
              <a:ext cx="9975" cy="4425"/>
            </a:xfrm>
            <a:custGeom>
              <a:avLst/>
              <a:gdLst/>
              <a:ahLst/>
              <a:cxnLst/>
              <a:rect l="l" t="t" r="r" b="b"/>
              <a:pathLst>
                <a:path w="399" h="177" extrusionOk="0">
                  <a:moveTo>
                    <a:pt x="138" y="0"/>
                  </a:moveTo>
                  <a:cubicBezTo>
                    <a:pt x="95" y="0"/>
                    <a:pt x="50" y="4"/>
                    <a:pt x="1" y="11"/>
                  </a:cubicBezTo>
                  <a:lnTo>
                    <a:pt x="1" y="90"/>
                  </a:lnTo>
                  <a:lnTo>
                    <a:pt x="1" y="170"/>
                  </a:lnTo>
                  <a:cubicBezTo>
                    <a:pt x="65" y="170"/>
                    <a:pt x="125" y="176"/>
                    <a:pt x="181" y="176"/>
                  </a:cubicBezTo>
                  <a:cubicBezTo>
                    <a:pt x="265" y="176"/>
                    <a:pt x="339" y="162"/>
                    <a:pt x="399" y="90"/>
                  </a:cubicBezTo>
                  <a:cubicBezTo>
                    <a:pt x="316" y="21"/>
                    <a:pt x="234" y="0"/>
                    <a:pt x="1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2188475" y="1243550"/>
              <a:ext cx="4500" cy="2650"/>
            </a:xfrm>
            <a:custGeom>
              <a:avLst/>
              <a:gdLst/>
              <a:ahLst/>
              <a:cxnLst/>
              <a:rect l="l" t="t" r="r" b="b"/>
              <a:pathLst>
                <a:path w="180" h="106" extrusionOk="0">
                  <a:moveTo>
                    <a:pt x="89" y="1"/>
                  </a:moveTo>
                  <a:cubicBezTo>
                    <a:pt x="59" y="1"/>
                    <a:pt x="33" y="42"/>
                    <a:pt x="1" y="106"/>
                  </a:cubicBezTo>
                  <a:cubicBezTo>
                    <a:pt x="41" y="96"/>
                    <a:pt x="75" y="91"/>
                    <a:pt x="105" y="91"/>
                  </a:cubicBezTo>
                  <a:cubicBezTo>
                    <a:pt x="135" y="91"/>
                    <a:pt x="160" y="96"/>
                    <a:pt x="180" y="106"/>
                  </a:cubicBezTo>
                  <a:cubicBezTo>
                    <a:pt x="143" y="32"/>
                    <a:pt x="115" y="1"/>
                    <a:pt x="8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1609600" y="1351600"/>
              <a:ext cx="9475" cy="3325"/>
            </a:xfrm>
            <a:custGeom>
              <a:avLst/>
              <a:gdLst/>
              <a:ahLst/>
              <a:cxnLst/>
              <a:rect l="l" t="t" r="r" b="b"/>
              <a:pathLst>
                <a:path w="379" h="133" extrusionOk="0">
                  <a:moveTo>
                    <a:pt x="339" y="1"/>
                  </a:moveTo>
                  <a:cubicBezTo>
                    <a:pt x="239" y="21"/>
                    <a:pt x="140" y="21"/>
                    <a:pt x="1" y="41"/>
                  </a:cubicBezTo>
                  <a:cubicBezTo>
                    <a:pt x="47" y="115"/>
                    <a:pt x="102" y="133"/>
                    <a:pt x="160" y="133"/>
                  </a:cubicBezTo>
                  <a:cubicBezTo>
                    <a:pt x="214" y="133"/>
                    <a:pt x="270" y="117"/>
                    <a:pt x="323" y="117"/>
                  </a:cubicBezTo>
                  <a:cubicBezTo>
                    <a:pt x="335" y="117"/>
                    <a:pt x="347" y="118"/>
                    <a:pt x="359" y="120"/>
                  </a:cubicBezTo>
                  <a:cubicBezTo>
                    <a:pt x="379" y="80"/>
                    <a:pt x="359" y="21"/>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1589225" y="1370125"/>
              <a:ext cx="4500" cy="1900"/>
            </a:xfrm>
            <a:custGeom>
              <a:avLst/>
              <a:gdLst/>
              <a:ahLst/>
              <a:cxnLst/>
              <a:rect l="l" t="t" r="r" b="b"/>
              <a:pathLst>
                <a:path w="180" h="76" extrusionOk="0">
                  <a:moveTo>
                    <a:pt x="77" y="1"/>
                  </a:moveTo>
                  <a:cubicBezTo>
                    <a:pt x="48" y="1"/>
                    <a:pt x="24" y="27"/>
                    <a:pt x="0" y="75"/>
                  </a:cubicBezTo>
                  <a:lnTo>
                    <a:pt x="179" y="75"/>
                  </a:lnTo>
                  <a:cubicBezTo>
                    <a:pt x="179" y="60"/>
                    <a:pt x="168" y="22"/>
                    <a:pt x="153" y="22"/>
                  </a:cubicBezTo>
                  <a:cubicBezTo>
                    <a:pt x="149" y="22"/>
                    <a:pt x="144" y="26"/>
                    <a:pt x="139" y="36"/>
                  </a:cubicBezTo>
                  <a:cubicBezTo>
                    <a:pt x="116" y="12"/>
                    <a:pt x="95" y="1"/>
                    <a:pt x="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1459425" y="1302800"/>
              <a:ext cx="17425" cy="4075"/>
            </a:xfrm>
            <a:custGeom>
              <a:avLst/>
              <a:gdLst/>
              <a:ahLst/>
              <a:cxnLst/>
              <a:rect l="l" t="t" r="r" b="b"/>
              <a:pathLst>
                <a:path w="697" h="163" extrusionOk="0">
                  <a:moveTo>
                    <a:pt x="344" y="1"/>
                  </a:moveTo>
                  <a:cubicBezTo>
                    <a:pt x="215" y="1"/>
                    <a:pt x="94" y="27"/>
                    <a:pt x="0" y="162"/>
                  </a:cubicBezTo>
                  <a:lnTo>
                    <a:pt x="696" y="162"/>
                  </a:lnTo>
                  <a:lnTo>
                    <a:pt x="696" y="3"/>
                  </a:lnTo>
                  <a:cubicBezTo>
                    <a:pt x="662" y="9"/>
                    <a:pt x="626" y="11"/>
                    <a:pt x="591" y="11"/>
                  </a:cubicBezTo>
                  <a:cubicBezTo>
                    <a:pt x="509" y="11"/>
                    <a:pt x="425" y="1"/>
                    <a:pt x="3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1420125" y="1293925"/>
              <a:ext cx="8975" cy="4000"/>
            </a:xfrm>
            <a:custGeom>
              <a:avLst/>
              <a:gdLst/>
              <a:ahLst/>
              <a:cxnLst/>
              <a:rect l="l" t="t" r="r" b="b"/>
              <a:pathLst>
                <a:path w="359" h="160" extrusionOk="0">
                  <a:moveTo>
                    <a:pt x="180" y="0"/>
                  </a:moveTo>
                  <a:cubicBezTo>
                    <a:pt x="140" y="60"/>
                    <a:pt x="60" y="120"/>
                    <a:pt x="1" y="159"/>
                  </a:cubicBezTo>
                  <a:lnTo>
                    <a:pt x="359" y="159"/>
                  </a:lnTo>
                  <a:cubicBezTo>
                    <a:pt x="279" y="120"/>
                    <a:pt x="239" y="4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1399750" y="1296250"/>
              <a:ext cx="17425" cy="15100"/>
            </a:xfrm>
            <a:custGeom>
              <a:avLst/>
              <a:gdLst/>
              <a:ahLst/>
              <a:cxnLst/>
              <a:rect l="l" t="t" r="r" b="b"/>
              <a:pathLst>
                <a:path w="697" h="604" extrusionOk="0">
                  <a:moveTo>
                    <a:pt x="199" y="0"/>
                  </a:moveTo>
                  <a:cubicBezTo>
                    <a:pt x="165" y="0"/>
                    <a:pt x="136" y="46"/>
                    <a:pt x="100" y="106"/>
                  </a:cubicBezTo>
                  <a:cubicBezTo>
                    <a:pt x="80" y="245"/>
                    <a:pt x="20" y="424"/>
                    <a:pt x="0" y="564"/>
                  </a:cubicBezTo>
                  <a:cubicBezTo>
                    <a:pt x="109" y="584"/>
                    <a:pt x="224" y="604"/>
                    <a:pt x="341" y="604"/>
                  </a:cubicBezTo>
                  <a:cubicBezTo>
                    <a:pt x="458" y="604"/>
                    <a:pt x="577" y="584"/>
                    <a:pt x="696" y="524"/>
                  </a:cubicBezTo>
                  <a:cubicBezTo>
                    <a:pt x="517" y="345"/>
                    <a:pt x="298" y="305"/>
                    <a:pt x="279" y="66"/>
                  </a:cubicBezTo>
                  <a:cubicBezTo>
                    <a:pt x="247" y="19"/>
                    <a:pt x="222" y="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1438525" y="1307325"/>
              <a:ext cx="7500" cy="4025"/>
            </a:xfrm>
            <a:custGeom>
              <a:avLst/>
              <a:gdLst/>
              <a:ahLst/>
              <a:cxnLst/>
              <a:rect l="l" t="t" r="r" b="b"/>
              <a:pathLst>
                <a:path w="300" h="161" extrusionOk="0">
                  <a:moveTo>
                    <a:pt x="217" y="1"/>
                  </a:moveTo>
                  <a:cubicBezTo>
                    <a:pt x="100" y="1"/>
                    <a:pt x="17" y="14"/>
                    <a:pt x="1" y="161"/>
                  </a:cubicBezTo>
                  <a:cubicBezTo>
                    <a:pt x="120" y="161"/>
                    <a:pt x="239" y="161"/>
                    <a:pt x="299" y="1"/>
                  </a:cubicBezTo>
                  <a:cubicBezTo>
                    <a:pt x="270" y="1"/>
                    <a:pt x="243" y="1"/>
                    <a:pt x="21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1412175" y="1296400"/>
              <a:ext cx="4000" cy="1025"/>
            </a:xfrm>
            <a:custGeom>
              <a:avLst/>
              <a:gdLst/>
              <a:ahLst/>
              <a:cxnLst/>
              <a:rect l="l" t="t" r="r" b="b"/>
              <a:pathLst>
                <a:path w="160" h="41" extrusionOk="0">
                  <a:moveTo>
                    <a:pt x="100" y="1"/>
                  </a:moveTo>
                  <a:cubicBezTo>
                    <a:pt x="80" y="21"/>
                    <a:pt x="20" y="21"/>
                    <a:pt x="0" y="41"/>
                  </a:cubicBezTo>
                  <a:lnTo>
                    <a:pt x="160" y="41"/>
                  </a:ln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2148700" y="1404325"/>
              <a:ext cx="6000" cy="3000"/>
            </a:xfrm>
            <a:custGeom>
              <a:avLst/>
              <a:gdLst/>
              <a:ahLst/>
              <a:cxnLst/>
              <a:rect l="l" t="t" r="r" b="b"/>
              <a:pathLst>
                <a:path w="240" h="120" extrusionOk="0">
                  <a:moveTo>
                    <a:pt x="60" y="0"/>
                  </a:moveTo>
                  <a:cubicBezTo>
                    <a:pt x="60" y="20"/>
                    <a:pt x="40" y="60"/>
                    <a:pt x="0" y="80"/>
                  </a:cubicBezTo>
                  <a:cubicBezTo>
                    <a:pt x="80" y="80"/>
                    <a:pt x="160" y="100"/>
                    <a:pt x="239" y="120"/>
                  </a:cubicBezTo>
                  <a:cubicBezTo>
                    <a:pt x="179" y="80"/>
                    <a:pt x="140" y="20"/>
                    <a:pt x="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1690175" y="1220550"/>
              <a:ext cx="12950" cy="8250"/>
            </a:xfrm>
            <a:custGeom>
              <a:avLst/>
              <a:gdLst/>
              <a:ahLst/>
              <a:cxnLst/>
              <a:rect l="l" t="t" r="r" b="b"/>
              <a:pathLst>
                <a:path w="518" h="330" extrusionOk="0">
                  <a:moveTo>
                    <a:pt x="253" y="0"/>
                  </a:moveTo>
                  <a:cubicBezTo>
                    <a:pt x="154" y="0"/>
                    <a:pt x="65" y="31"/>
                    <a:pt x="0" y="150"/>
                  </a:cubicBezTo>
                  <a:cubicBezTo>
                    <a:pt x="40" y="290"/>
                    <a:pt x="219" y="210"/>
                    <a:pt x="319" y="329"/>
                  </a:cubicBezTo>
                  <a:cubicBezTo>
                    <a:pt x="478" y="290"/>
                    <a:pt x="498" y="170"/>
                    <a:pt x="518" y="31"/>
                  </a:cubicBezTo>
                  <a:cubicBezTo>
                    <a:pt x="427" y="22"/>
                    <a:pt x="336" y="0"/>
                    <a:pt x="2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1682700" y="1224300"/>
              <a:ext cx="14950" cy="6100"/>
            </a:xfrm>
            <a:custGeom>
              <a:avLst/>
              <a:gdLst/>
              <a:ahLst/>
              <a:cxnLst/>
              <a:rect l="l" t="t" r="r" b="b"/>
              <a:pathLst>
                <a:path w="598" h="244" extrusionOk="0">
                  <a:moveTo>
                    <a:pt x="100" y="0"/>
                  </a:moveTo>
                  <a:cubicBezTo>
                    <a:pt x="1" y="40"/>
                    <a:pt x="1" y="80"/>
                    <a:pt x="81" y="159"/>
                  </a:cubicBezTo>
                  <a:cubicBezTo>
                    <a:pt x="154" y="220"/>
                    <a:pt x="219" y="244"/>
                    <a:pt x="287" y="244"/>
                  </a:cubicBezTo>
                  <a:cubicBezTo>
                    <a:pt x="329" y="244"/>
                    <a:pt x="372" y="235"/>
                    <a:pt x="419" y="219"/>
                  </a:cubicBezTo>
                  <a:cubicBezTo>
                    <a:pt x="498" y="179"/>
                    <a:pt x="538" y="159"/>
                    <a:pt x="598" y="159"/>
                  </a:cubicBezTo>
                  <a:cubicBezTo>
                    <a:pt x="578" y="20"/>
                    <a:pt x="419" y="20"/>
                    <a:pt x="299" y="0"/>
                  </a:cubicBezTo>
                  <a:cubicBezTo>
                    <a:pt x="246" y="0"/>
                    <a:pt x="211" y="9"/>
                    <a:pt x="170" y="9"/>
                  </a:cubicBezTo>
                  <a:cubicBezTo>
                    <a:pt x="149" y="9"/>
                    <a:pt x="127" y="7"/>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85200" y="1228275"/>
              <a:ext cx="8475" cy="3800"/>
            </a:xfrm>
            <a:custGeom>
              <a:avLst/>
              <a:gdLst/>
              <a:ahLst/>
              <a:cxnLst/>
              <a:rect l="l" t="t" r="r" b="b"/>
              <a:pathLst>
                <a:path w="339" h="152" extrusionOk="0">
                  <a:moveTo>
                    <a:pt x="0" y="0"/>
                  </a:moveTo>
                  <a:cubicBezTo>
                    <a:pt x="56" y="101"/>
                    <a:pt x="112" y="151"/>
                    <a:pt x="175" y="151"/>
                  </a:cubicBezTo>
                  <a:cubicBezTo>
                    <a:pt x="224" y="151"/>
                    <a:pt x="278" y="121"/>
                    <a:pt x="339" y="60"/>
                  </a:cubicBezTo>
                  <a:cubicBezTo>
                    <a:pt x="219" y="40"/>
                    <a:pt x="120"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80150" y="1223250"/>
              <a:ext cx="5575" cy="5550"/>
            </a:xfrm>
            <a:custGeom>
              <a:avLst/>
              <a:gdLst/>
              <a:ahLst/>
              <a:cxnLst/>
              <a:rect l="l" t="t" r="r" b="b"/>
              <a:pathLst>
                <a:path w="223" h="222" extrusionOk="0">
                  <a:moveTo>
                    <a:pt x="83" y="0"/>
                  </a:moveTo>
                  <a:cubicBezTo>
                    <a:pt x="1" y="0"/>
                    <a:pt x="68" y="161"/>
                    <a:pt x="23" y="221"/>
                  </a:cubicBezTo>
                  <a:lnTo>
                    <a:pt x="202" y="221"/>
                  </a:lnTo>
                  <a:cubicBezTo>
                    <a:pt x="202" y="162"/>
                    <a:pt x="202" y="102"/>
                    <a:pt x="222" y="62"/>
                  </a:cubicBezTo>
                  <a:cubicBezTo>
                    <a:pt x="153" y="18"/>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2122850" y="1272425"/>
              <a:ext cx="13450" cy="17050"/>
            </a:xfrm>
            <a:custGeom>
              <a:avLst/>
              <a:gdLst/>
              <a:ahLst/>
              <a:cxnLst/>
              <a:rect l="l" t="t" r="r" b="b"/>
              <a:pathLst>
                <a:path w="538" h="682" extrusionOk="0">
                  <a:moveTo>
                    <a:pt x="210" y="0"/>
                  </a:moveTo>
                  <a:cubicBezTo>
                    <a:pt x="144" y="0"/>
                    <a:pt x="73" y="5"/>
                    <a:pt x="0" y="5"/>
                  </a:cubicBezTo>
                  <a:cubicBezTo>
                    <a:pt x="20" y="164"/>
                    <a:pt x="20" y="323"/>
                    <a:pt x="20" y="482"/>
                  </a:cubicBezTo>
                  <a:lnTo>
                    <a:pt x="20" y="681"/>
                  </a:lnTo>
                  <a:cubicBezTo>
                    <a:pt x="139" y="681"/>
                    <a:pt x="199" y="582"/>
                    <a:pt x="239" y="482"/>
                  </a:cubicBezTo>
                  <a:cubicBezTo>
                    <a:pt x="139" y="184"/>
                    <a:pt x="398" y="204"/>
                    <a:pt x="537" y="124"/>
                  </a:cubicBezTo>
                  <a:cubicBezTo>
                    <a:pt x="458" y="18"/>
                    <a:pt x="343" y="0"/>
                    <a:pt x="2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654375" y="1228275"/>
              <a:ext cx="17425" cy="9325"/>
            </a:xfrm>
            <a:custGeom>
              <a:avLst/>
              <a:gdLst/>
              <a:ahLst/>
              <a:cxnLst/>
              <a:rect l="l" t="t" r="r" b="b"/>
              <a:pathLst>
                <a:path w="697" h="373" extrusionOk="0">
                  <a:moveTo>
                    <a:pt x="537" y="0"/>
                  </a:moveTo>
                  <a:cubicBezTo>
                    <a:pt x="438" y="40"/>
                    <a:pt x="338" y="40"/>
                    <a:pt x="199" y="40"/>
                  </a:cubicBezTo>
                  <a:cubicBezTo>
                    <a:pt x="100" y="40"/>
                    <a:pt x="60" y="80"/>
                    <a:pt x="0" y="160"/>
                  </a:cubicBezTo>
                  <a:lnTo>
                    <a:pt x="0" y="339"/>
                  </a:lnTo>
                  <a:cubicBezTo>
                    <a:pt x="115" y="347"/>
                    <a:pt x="234" y="372"/>
                    <a:pt x="345" y="372"/>
                  </a:cubicBezTo>
                  <a:cubicBezTo>
                    <a:pt x="483" y="372"/>
                    <a:pt x="608" y="334"/>
                    <a:pt x="696" y="179"/>
                  </a:cubicBezTo>
                  <a:lnTo>
                    <a:pt x="537"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776700" y="1232750"/>
              <a:ext cx="3500" cy="2725"/>
            </a:xfrm>
            <a:custGeom>
              <a:avLst/>
              <a:gdLst/>
              <a:ahLst/>
              <a:cxnLst/>
              <a:rect l="l" t="t" r="r" b="b"/>
              <a:pathLst>
                <a:path w="140" h="109" extrusionOk="0">
                  <a:moveTo>
                    <a:pt x="140" y="0"/>
                  </a:moveTo>
                  <a:cubicBezTo>
                    <a:pt x="100" y="0"/>
                    <a:pt x="40" y="0"/>
                    <a:pt x="1" y="20"/>
                  </a:cubicBezTo>
                  <a:cubicBezTo>
                    <a:pt x="27" y="82"/>
                    <a:pt x="54" y="109"/>
                    <a:pt x="77" y="109"/>
                  </a:cubicBezTo>
                  <a:cubicBezTo>
                    <a:pt x="106" y="109"/>
                    <a:pt x="129" y="67"/>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606625" y="1306850"/>
              <a:ext cx="4500" cy="4700"/>
            </a:xfrm>
            <a:custGeom>
              <a:avLst/>
              <a:gdLst/>
              <a:ahLst/>
              <a:cxnLst/>
              <a:rect l="l" t="t" r="r" b="b"/>
              <a:pathLst>
                <a:path w="180" h="188" extrusionOk="0">
                  <a:moveTo>
                    <a:pt x="0" y="0"/>
                  </a:moveTo>
                  <a:cubicBezTo>
                    <a:pt x="45" y="60"/>
                    <a:pt x="0" y="188"/>
                    <a:pt x="51" y="188"/>
                  </a:cubicBezTo>
                  <a:cubicBezTo>
                    <a:pt x="68" y="188"/>
                    <a:pt x="95" y="174"/>
                    <a:pt x="140" y="140"/>
                  </a:cubicBezTo>
                  <a:cubicBezTo>
                    <a:pt x="179" y="120"/>
                    <a:pt x="80" y="2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2167600" y="1245875"/>
              <a:ext cx="16925" cy="3800"/>
            </a:xfrm>
            <a:custGeom>
              <a:avLst/>
              <a:gdLst/>
              <a:ahLst/>
              <a:cxnLst/>
              <a:rect l="l" t="t" r="r" b="b"/>
              <a:pathLst>
                <a:path w="677" h="152" extrusionOk="0">
                  <a:moveTo>
                    <a:pt x="340" y="0"/>
                  </a:moveTo>
                  <a:cubicBezTo>
                    <a:pt x="225" y="0"/>
                    <a:pt x="113" y="50"/>
                    <a:pt x="0" y="152"/>
                  </a:cubicBezTo>
                  <a:cubicBezTo>
                    <a:pt x="219" y="152"/>
                    <a:pt x="438" y="152"/>
                    <a:pt x="677" y="132"/>
                  </a:cubicBezTo>
                  <a:cubicBezTo>
                    <a:pt x="561" y="45"/>
                    <a:pt x="449" y="0"/>
                    <a:pt x="3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2150200" y="1246350"/>
              <a:ext cx="12950" cy="3825"/>
            </a:xfrm>
            <a:custGeom>
              <a:avLst/>
              <a:gdLst/>
              <a:ahLst/>
              <a:cxnLst/>
              <a:rect l="l" t="t" r="r" b="b"/>
              <a:pathLst>
                <a:path w="518" h="153" extrusionOk="0">
                  <a:moveTo>
                    <a:pt x="265" y="1"/>
                  </a:moveTo>
                  <a:cubicBezTo>
                    <a:pt x="179" y="1"/>
                    <a:pt x="92" y="51"/>
                    <a:pt x="0" y="153"/>
                  </a:cubicBezTo>
                  <a:cubicBezTo>
                    <a:pt x="179" y="153"/>
                    <a:pt x="318" y="153"/>
                    <a:pt x="517" y="133"/>
                  </a:cubicBezTo>
                  <a:cubicBezTo>
                    <a:pt x="430" y="46"/>
                    <a:pt x="348" y="1"/>
                    <a:pt x="2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32975" y="1220000"/>
              <a:ext cx="26875" cy="12775"/>
            </a:xfrm>
            <a:custGeom>
              <a:avLst/>
              <a:gdLst/>
              <a:ahLst/>
              <a:cxnLst/>
              <a:rect l="l" t="t" r="r" b="b"/>
              <a:pathLst>
                <a:path w="1075" h="511" extrusionOk="0">
                  <a:moveTo>
                    <a:pt x="540" y="1"/>
                  </a:moveTo>
                  <a:cubicBezTo>
                    <a:pt x="370" y="1"/>
                    <a:pt x="198" y="125"/>
                    <a:pt x="1" y="371"/>
                  </a:cubicBezTo>
                  <a:cubicBezTo>
                    <a:pt x="43" y="377"/>
                    <a:pt x="86" y="379"/>
                    <a:pt x="130" y="379"/>
                  </a:cubicBezTo>
                  <a:cubicBezTo>
                    <a:pt x="238" y="379"/>
                    <a:pt x="347" y="366"/>
                    <a:pt x="453" y="366"/>
                  </a:cubicBezTo>
                  <a:cubicBezTo>
                    <a:pt x="602" y="366"/>
                    <a:pt x="747" y="391"/>
                    <a:pt x="876" y="510"/>
                  </a:cubicBezTo>
                  <a:cubicBezTo>
                    <a:pt x="936" y="471"/>
                    <a:pt x="995" y="431"/>
                    <a:pt x="1075" y="391"/>
                  </a:cubicBezTo>
                  <a:cubicBezTo>
                    <a:pt x="884" y="130"/>
                    <a:pt x="714" y="1"/>
                    <a:pt x="5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2076100" y="1436650"/>
              <a:ext cx="4000" cy="5000"/>
            </a:xfrm>
            <a:custGeom>
              <a:avLst/>
              <a:gdLst/>
              <a:ahLst/>
              <a:cxnLst/>
              <a:rect l="l" t="t" r="r" b="b"/>
              <a:pathLst>
                <a:path w="160" h="200" extrusionOk="0">
                  <a:moveTo>
                    <a:pt x="159" y="0"/>
                  </a:moveTo>
                  <a:cubicBezTo>
                    <a:pt x="100" y="80"/>
                    <a:pt x="60" y="120"/>
                    <a:pt x="0" y="199"/>
                  </a:cubicBezTo>
                  <a:cubicBezTo>
                    <a:pt x="80" y="160"/>
                    <a:pt x="119" y="10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674750" y="1104625"/>
              <a:ext cx="9475" cy="50925"/>
            </a:xfrm>
            <a:custGeom>
              <a:avLst/>
              <a:gdLst/>
              <a:ahLst/>
              <a:cxnLst/>
              <a:rect l="l" t="t" r="r" b="b"/>
              <a:pathLst>
                <a:path w="379" h="2037" extrusionOk="0">
                  <a:moveTo>
                    <a:pt x="275" y="0"/>
                  </a:moveTo>
                  <a:cubicBezTo>
                    <a:pt x="259" y="0"/>
                    <a:pt x="241" y="4"/>
                    <a:pt x="220" y="13"/>
                  </a:cubicBezTo>
                  <a:cubicBezTo>
                    <a:pt x="140" y="33"/>
                    <a:pt x="120" y="172"/>
                    <a:pt x="60" y="272"/>
                  </a:cubicBezTo>
                  <a:cubicBezTo>
                    <a:pt x="1" y="849"/>
                    <a:pt x="40" y="1425"/>
                    <a:pt x="60" y="2002"/>
                  </a:cubicBezTo>
                  <a:cubicBezTo>
                    <a:pt x="103" y="2026"/>
                    <a:pt x="140" y="2036"/>
                    <a:pt x="173" y="2036"/>
                  </a:cubicBezTo>
                  <a:cubicBezTo>
                    <a:pt x="276" y="2036"/>
                    <a:pt x="333" y="1934"/>
                    <a:pt x="379" y="1843"/>
                  </a:cubicBezTo>
                  <a:cubicBezTo>
                    <a:pt x="339" y="1306"/>
                    <a:pt x="359" y="749"/>
                    <a:pt x="379" y="212"/>
                  </a:cubicBezTo>
                  <a:cubicBezTo>
                    <a:pt x="379" y="127"/>
                    <a:pt x="364"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1673275" y="1150700"/>
              <a:ext cx="23875" cy="35325"/>
            </a:xfrm>
            <a:custGeom>
              <a:avLst/>
              <a:gdLst/>
              <a:ahLst/>
              <a:cxnLst/>
              <a:rect l="l" t="t" r="r" b="b"/>
              <a:pathLst>
                <a:path w="955" h="1413" extrusionOk="0">
                  <a:moveTo>
                    <a:pt x="477" y="0"/>
                  </a:moveTo>
                  <a:cubicBezTo>
                    <a:pt x="378" y="60"/>
                    <a:pt x="259" y="100"/>
                    <a:pt x="139" y="159"/>
                  </a:cubicBezTo>
                  <a:cubicBezTo>
                    <a:pt x="179" y="577"/>
                    <a:pt x="0" y="1015"/>
                    <a:pt x="298" y="1413"/>
                  </a:cubicBezTo>
                  <a:cubicBezTo>
                    <a:pt x="318" y="1214"/>
                    <a:pt x="259" y="995"/>
                    <a:pt x="477" y="875"/>
                  </a:cubicBezTo>
                  <a:cubicBezTo>
                    <a:pt x="577" y="955"/>
                    <a:pt x="557" y="1114"/>
                    <a:pt x="656" y="1214"/>
                  </a:cubicBezTo>
                  <a:cubicBezTo>
                    <a:pt x="955" y="1054"/>
                    <a:pt x="796" y="776"/>
                    <a:pt x="796" y="517"/>
                  </a:cubicBezTo>
                  <a:cubicBezTo>
                    <a:pt x="617" y="398"/>
                    <a:pt x="577" y="179"/>
                    <a:pt x="4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1676250" y="1082550"/>
              <a:ext cx="4500" cy="8500"/>
            </a:xfrm>
            <a:custGeom>
              <a:avLst/>
              <a:gdLst/>
              <a:ahLst/>
              <a:cxnLst/>
              <a:rect l="l" t="t" r="r" b="b"/>
              <a:pathLst>
                <a:path w="180" h="340" extrusionOk="0">
                  <a:moveTo>
                    <a:pt x="20" y="1"/>
                  </a:moveTo>
                  <a:cubicBezTo>
                    <a:pt x="20" y="80"/>
                    <a:pt x="0" y="200"/>
                    <a:pt x="0" y="319"/>
                  </a:cubicBezTo>
                  <a:cubicBezTo>
                    <a:pt x="20" y="319"/>
                    <a:pt x="80" y="339"/>
                    <a:pt x="140" y="339"/>
                  </a:cubicBezTo>
                  <a:cubicBezTo>
                    <a:pt x="160" y="220"/>
                    <a:pt x="179" y="6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1827925" y="1058700"/>
              <a:ext cx="49275" cy="79125"/>
            </a:xfrm>
            <a:custGeom>
              <a:avLst/>
              <a:gdLst/>
              <a:ahLst/>
              <a:cxnLst/>
              <a:rect l="l" t="t" r="r" b="b"/>
              <a:pathLst>
                <a:path w="1971" h="3165" extrusionOk="0">
                  <a:moveTo>
                    <a:pt x="896" y="0"/>
                  </a:moveTo>
                  <a:cubicBezTo>
                    <a:pt x="846" y="7"/>
                    <a:pt x="796" y="9"/>
                    <a:pt x="745" y="9"/>
                  </a:cubicBezTo>
                  <a:cubicBezTo>
                    <a:pt x="644" y="9"/>
                    <a:pt x="542" y="0"/>
                    <a:pt x="441" y="0"/>
                  </a:cubicBezTo>
                  <a:cubicBezTo>
                    <a:pt x="289" y="0"/>
                    <a:pt x="140" y="20"/>
                    <a:pt x="1" y="119"/>
                  </a:cubicBezTo>
                  <a:cubicBezTo>
                    <a:pt x="1" y="199"/>
                    <a:pt x="40" y="279"/>
                    <a:pt x="60" y="318"/>
                  </a:cubicBezTo>
                  <a:cubicBezTo>
                    <a:pt x="100" y="398"/>
                    <a:pt x="140" y="497"/>
                    <a:pt x="160" y="597"/>
                  </a:cubicBezTo>
                  <a:cubicBezTo>
                    <a:pt x="200" y="895"/>
                    <a:pt x="120" y="1194"/>
                    <a:pt x="80" y="1492"/>
                  </a:cubicBezTo>
                  <a:cubicBezTo>
                    <a:pt x="80" y="1611"/>
                    <a:pt x="100" y="1751"/>
                    <a:pt x="200" y="1850"/>
                  </a:cubicBezTo>
                  <a:cubicBezTo>
                    <a:pt x="399" y="2168"/>
                    <a:pt x="259" y="2526"/>
                    <a:pt x="299" y="2865"/>
                  </a:cubicBezTo>
                  <a:cubicBezTo>
                    <a:pt x="299" y="2997"/>
                    <a:pt x="299" y="3164"/>
                    <a:pt x="469" y="3164"/>
                  </a:cubicBezTo>
                  <a:cubicBezTo>
                    <a:pt x="478" y="3164"/>
                    <a:pt x="488" y="3164"/>
                    <a:pt x="498" y="3163"/>
                  </a:cubicBezTo>
                  <a:cubicBezTo>
                    <a:pt x="657" y="3143"/>
                    <a:pt x="677" y="2924"/>
                    <a:pt x="737" y="2805"/>
                  </a:cubicBezTo>
                  <a:lnTo>
                    <a:pt x="737" y="2646"/>
                  </a:lnTo>
                  <a:cubicBezTo>
                    <a:pt x="637" y="2526"/>
                    <a:pt x="637" y="2407"/>
                    <a:pt x="697" y="2288"/>
                  </a:cubicBezTo>
                  <a:cubicBezTo>
                    <a:pt x="597" y="1591"/>
                    <a:pt x="936" y="895"/>
                    <a:pt x="697" y="219"/>
                  </a:cubicBezTo>
                  <a:cubicBezTo>
                    <a:pt x="818" y="191"/>
                    <a:pt x="940" y="185"/>
                    <a:pt x="1061" y="185"/>
                  </a:cubicBezTo>
                  <a:cubicBezTo>
                    <a:pt x="1157" y="185"/>
                    <a:pt x="1253" y="189"/>
                    <a:pt x="1348" y="189"/>
                  </a:cubicBezTo>
                  <a:cubicBezTo>
                    <a:pt x="1562" y="189"/>
                    <a:pt x="1771" y="169"/>
                    <a:pt x="1970" y="40"/>
                  </a:cubicBezTo>
                  <a:cubicBezTo>
                    <a:pt x="1632" y="40"/>
                    <a:pt x="1254" y="2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1811525" y="1063650"/>
              <a:ext cx="21400" cy="43925"/>
            </a:xfrm>
            <a:custGeom>
              <a:avLst/>
              <a:gdLst/>
              <a:ahLst/>
              <a:cxnLst/>
              <a:rect l="l" t="t" r="r" b="b"/>
              <a:pathLst>
                <a:path w="856" h="1757" extrusionOk="0">
                  <a:moveTo>
                    <a:pt x="0" y="1"/>
                  </a:moveTo>
                  <a:lnTo>
                    <a:pt x="0" y="1751"/>
                  </a:lnTo>
                  <a:cubicBezTo>
                    <a:pt x="22" y="1755"/>
                    <a:pt x="42" y="1756"/>
                    <a:pt x="60" y="1756"/>
                  </a:cubicBezTo>
                  <a:cubicBezTo>
                    <a:pt x="378" y="1756"/>
                    <a:pt x="215" y="1293"/>
                    <a:pt x="498" y="1274"/>
                  </a:cubicBezTo>
                  <a:cubicBezTo>
                    <a:pt x="537" y="1254"/>
                    <a:pt x="617" y="1214"/>
                    <a:pt x="657" y="1175"/>
                  </a:cubicBezTo>
                  <a:cubicBezTo>
                    <a:pt x="856" y="876"/>
                    <a:pt x="856" y="598"/>
                    <a:pt x="557" y="359"/>
                  </a:cubicBezTo>
                  <a:cubicBezTo>
                    <a:pt x="517" y="359"/>
                    <a:pt x="498" y="319"/>
                    <a:pt x="438" y="319"/>
                  </a:cubicBezTo>
                  <a:cubicBezTo>
                    <a:pt x="376" y="370"/>
                    <a:pt x="315" y="416"/>
                    <a:pt x="264" y="416"/>
                  </a:cubicBezTo>
                  <a:cubicBezTo>
                    <a:pt x="217" y="416"/>
                    <a:pt x="179" y="375"/>
                    <a:pt x="159" y="260"/>
                  </a:cubicBezTo>
                  <a:cubicBezTo>
                    <a:pt x="159" y="160"/>
                    <a:pt x="120" y="6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1693650" y="1063950"/>
              <a:ext cx="10975" cy="4200"/>
            </a:xfrm>
            <a:custGeom>
              <a:avLst/>
              <a:gdLst/>
              <a:ahLst/>
              <a:cxnLst/>
              <a:rect l="l" t="t" r="r" b="b"/>
              <a:pathLst>
                <a:path w="439" h="168" extrusionOk="0">
                  <a:moveTo>
                    <a:pt x="317" y="0"/>
                  </a:moveTo>
                  <a:cubicBezTo>
                    <a:pt x="195" y="0"/>
                    <a:pt x="75" y="34"/>
                    <a:pt x="1" y="168"/>
                  </a:cubicBezTo>
                  <a:cubicBezTo>
                    <a:pt x="100" y="168"/>
                    <a:pt x="219" y="148"/>
                    <a:pt x="319" y="148"/>
                  </a:cubicBezTo>
                  <a:cubicBezTo>
                    <a:pt x="379" y="108"/>
                    <a:pt x="398" y="69"/>
                    <a:pt x="438" y="9"/>
                  </a:cubicBezTo>
                  <a:cubicBezTo>
                    <a:pt x="398" y="4"/>
                    <a:pt x="357" y="0"/>
                    <a:pt x="3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1822950" y="1062675"/>
              <a:ext cx="8975" cy="10450"/>
            </a:xfrm>
            <a:custGeom>
              <a:avLst/>
              <a:gdLst/>
              <a:ahLst/>
              <a:cxnLst/>
              <a:rect l="l" t="t" r="r" b="b"/>
              <a:pathLst>
                <a:path w="359" h="418" extrusionOk="0">
                  <a:moveTo>
                    <a:pt x="200" y="0"/>
                  </a:moveTo>
                  <a:cubicBezTo>
                    <a:pt x="80" y="100"/>
                    <a:pt x="41" y="219"/>
                    <a:pt x="1" y="358"/>
                  </a:cubicBezTo>
                  <a:cubicBezTo>
                    <a:pt x="41" y="378"/>
                    <a:pt x="60" y="378"/>
                    <a:pt x="100" y="418"/>
                  </a:cubicBezTo>
                  <a:cubicBezTo>
                    <a:pt x="299" y="358"/>
                    <a:pt x="359" y="239"/>
                    <a:pt x="239" y="60"/>
                  </a:cubicBezTo>
                  <a:lnTo>
                    <a:pt x="2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1672275" y="1055200"/>
              <a:ext cx="4000" cy="4000"/>
            </a:xfrm>
            <a:custGeom>
              <a:avLst/>
              <a:gdLst/>
              <a:ahLst/>
              <a:cxnLst/>
              <a:rect l="l" t="t" r="r" b="b"/>
              <a:pathLst>
                <a:path w="160" h="160" extrusionOk="0">
                  <a:moveTo>
                    <a:pt x="159" y="1"/>
                  </a:moveTo>
                  <a:cubicBezTo>
                    <a:pt x="120" y="1"/>
                    <a:pt x="40" y="21"/>
                    <a:pt x="0" y="21"/>
                  </a:cubicBezTo>
                  <a:lnTo>
                    <a:pt x="0" y="160"/>
                  </a:lnTo>
                  <a:cubicBezTo>
                    <a:pt x="40" y="100"/>
                    <a:pt x="120" y="4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1689675" y="1068125"/>
              <a:ext cx="4000" cy="2275"/>
            </a:xfrm>
            <a:custGeom>
              <a:avLst/>
              <a:gdLst/>
              <a:ahLst/>
              <a:cxnLst/>
              <a:rect l="l" t="t" r="r" b="b"/>
              <a:pathLst>
                <a:path w="160" h="91" extrusionOk="0">
                  <a:moveTo>
                    <a:pt x="0" y="1"/>
                  </a:moveTo>
                  <a:cubicBezTo>
                    <a:pt x="20" y="61"/>
                    <a:pt x="50" y="90"/>
                    <a:pt x="80" y="90"/>
                  </a:cubicBezTo>
                  <a:cubicBezTo>
                    <a:pt x="110" y="90"/>
                    <a:pt x="140" y="6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1685700" y="1066200"/>
              <a:ext cx="3500" cy="2450"/>
            </a:xfrm>
            <a:custGeom>
              <a:avLst/>
              <a:gdLst/>
              <a:ahLst/>
              <a:cxnLst/>
              <a:rect l="l" t="t" r="r" b="b"/>
              <a:pathLst>
                <a:path w="140" h="98" extrusionOk="0">
                  <a:moveTo>
                    <a:pt x="58" y="1"/>
                  </a:moveTo>
                  <a:cubicBezTo>
                    <a:pt x="32" y="1"/>
                    <a:pt x="11" y="36"/>
                    <a:pt x="0" y="98"/>
                  </a:cubicBezTo>
                  <a:lnTo>
                    <a:pt x="140" y="98"/>
                  </a:lnTo>
                  <a:cubicBezTo>
                    <a:pt x="111" y="31"/>
                    <a:pt x="82" y="1"/>
                    <a:pt x="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1680725" y="1068425"/>
              <a:ext cx="5000" cy="2650"/>
            </a:xfrm>
            <a:custGeom>
              <a:avLst/>
              <a:gdLst/>
              <a:ahLst/>
              <a:cxnLst/>
              <a:rect l="l" t="t" r="r" b="b"/>
              <a:pathLst>
                <a:path w="200" h="106" extrusionOk="0">
                  <a:moveTo>
                    <a:pt x="61" y="0"/>
                  </a:moveTo>
                  <a:cubicBezTo>
                    <a:pt x="40" y="0"/>
                    <a:pt x="20" y="2"/>
                    <a:pt x="0" y="9"/>
                  </a:cubicBezTo>
                  <a:cubicBezTo>
                    <a:pt x="31" y="71"/>
                    <a:pt x="62" y="106"/>
                    <a:pt x="96" y="106"/>
                  </a:cubicBezTo>
                  <a:cubicBezTo>
                    <a:pt x="127" y="106"/>
                    <a:pt x="161" y="76"/>
                    <a:pt x="199" y="9"/>
                  </a:cubicBezTo>
                  <a:cubicBezTo>
                    <a:pt x="146" y="9"/>
                    <a:pt x="102" y="0"/>
                    <a:pt x="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1615075" y="1219925"/>
              <a:ext cx="9975" cy="4500"/>
            </a:xfrm>
            <a:custGeom>
              <a:avLst/>
              <a:gdLst/>
              <a:ahLst/>
              <a:cxnLst/>
              <a:rect l="l" t="t" r="r" b="b"/>
              <a:pathLst>
                <a:path w="399" h="180" extrusionOk="0">
                  <a:moveTo>
                    <a:pt x="222" y="0"/>
                  </a:moveTo>
                  <a:cubicBezTo>
                    <a:pt x="144" y="0"/>
                    <a:pt x="69" y="25"/>
                    <a:pt x="1" y="36"/>
                  </a:cubicBezTo>
                  <a:cubicBezTo>
                    <a:pt x="20" y="96"/>
                    <a:pt x="20" y="116"/>
                    <a:pt x="20" y="175"/>
                  </a:cubicBezTo>
                  <a:cubicBezTo>
                    <a:pt x="60" y="175"/>
                    <a:pt x="104" y="180"/>
                    <a:pt x="149" y="180"/>
                  </a:cubicBezTo>
                  <a:cubicBezTo>
                    <a:pt x="239" y="180"/>
                    <a:pt x="332" y="162"/>
                    <a:pt x="398" y="56"/>
                  </a:cubicBezTo>
                  <a:cubicBezTo>
                    <a:pt x="339" y="14"/>
                    <a:pt x="280" y="0"/>
                    <a:pt x="2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685200" y="1172575"/>
              <a:ext cx="4000" cy="8475"/>
            </a:xfrm>
            <a:custGeom>
              <a:avLst/>
              <a:gdLst/>
              <a:ahLst/>
              <a:cxnLst/>
              <a:rect l="l" t="t" r="r" b="b"/>
              <a:pathLst>
                <a:path w="160" h="339" extrusionOk="0">
                  <a:moveTo>
                    <a:pt x="0" y="0"/>
                  </a:moveTo>
                  <a:cubicBezTo>
                    <a:pt x="0" y="140"/>
                    <a:pt x="20" y="279"/>
                    <a:pt x="160" y="339"/>
                  </a:cubicBezTo>
                  <a:cubicBezTo>
                    <a:pt x="160" y="199"/>
                    <a:pt x="14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667800" y="1225050"/>
              <a:ext cx="5500" cy="3250"/>
            </a:xfrm>
            <a:custGeom>
              <a:avLst/>
              <a:gdLst/>
              <a:ahLst/>
              <a:cxnLst/>
              <a:rect l="l" t="t" r="r" b="b"/>
              <a:pathLst>
                <a:path w="220" h="130" extrusionOk="0">
                  <a:moveTo>
                    <a:pt x="144" y="1"/>
                  </a:moveTo>
                  <a:cubicBezTo>
                    <a:pt x="109" y="1"/>
                    <a:pt x="34" y="79"/>
                    <a:pt x="0" y="129"/>
                  </a:cubicBezTo>
                  <a:cubicBezTo>
                    <a:pt x="13" y="123"/>
                    <a:pt x="30" y="121"/>
                    <a:pt x="48" y="121"/>
                  </a:cubicBezTo>
                  <a:cubicBezTo>
                    <a:pt x="84" y="121"/>
                    <a:pt x="125" y="129"/>
                    <a:pt x="154" y="129"/>
                  </a:cubicBezTo>
                  <a:cubicBezTo>
                    <a:pt x="199" y="129"/>
                    <a:pt x="219" y="110"/>
                    <a:pt x="159" y="10"/>
                  </a:cubicBezTo>
                  <a:cubicBezTo>
                    <a:pt x="156" y="4"/>
                    <a:pt x="151" y="1"/>
                    <a:pt x="1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549425" y="1154675"/>
              <a:ext cx="26875" cy="22400"/>
            </a:xfrm>
            <a:custGeom>
              <a:avLst/>
              <a:gdLst/>
              <a:ahLst/>
              <a:cxnLst/>
              <a:rect l="l" t="t" r="r" b="b"/>
              <a:pathLst>
                <a:path w="1075" h="896" extrusionOk="0">
                  <a:moveTo>
                    <a:pt x="538" y="0"/>
                  </a:moveTo>
                  <a:lnTo>
                    <a:pt x="538" y="0"/>
                  </a:lnTo>
                  <a:cubicBezTo>
                    <a:pt x="1" y="319"/>
                    <a:pt x="478" y="597"/>
                    <a:pt x="558" y="895"/>
                  </a:cubicBezTo>
                  <a:cubicBezTo>
                    <a:pt x="737" y="796"/>
                    <a:pt x="896" y="657"/>
                    <a:pt x="1075" y="537"/>
                  </a:cubicBezTo>
                  <a:cubicBezTo>
                    <a:pt x="1055" y="498"/>
                    <a:pt x="1055" y="438"/>
                    <a:pt x="1055" y="398"/>
                  </a:cubicBezTo>
                  <a:cubicBezTo>
                    <a:pt x="975" y="259"/>
                    <a:pt x="876" y="199"/>
                    <a:pt x="737" y="199"/>
                  </a:cubicBezTo>
                  <a:lnTo>
                    <a:pt x="5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555400" y="1128800"/>
              <a:ext cx="7975" cy="6425"/>
            </a:xfrm>
            <a:custGeom>
              <a:avLst/>
              <a:gdLst/>
              <a:ahLst/>
              <a:cxnLst/>
              <a:rect l="l" t="t" r="r" b="b"/>
              <a:pathLst>
                <a:path w="319" h="257" extrusionOk="0">
                  <a:moveTo>
                    <a:pt x="319" y="1"/>
                  </a:moveTo>
                  <a:cubicBezTo>
                    <a:pt x="199" y="41"/>
                    <a:pt x="0" y="1"/>
                    <a:pt x="40" y="200"/>
                  </a:cubicBezTo>
                  <a:cubicBezTo>
                    <a:pt x="58" y="242"/>
                    <a:pt x="82" y="257"/>
                    <a:pt x="109" y="257"/>
                  </a:cubicBezTo>
                  <a:cubicBezTo>
                    <a:pt x="171" y="257"/>
                    <a:pt x="250" y="180"/>
                    <a:pt x="319" y="180"/>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567825" y="1145725"/>
              <a:ext cx="8975" cy="17925"/>
            </a:xfrm>
            <a:custGeom>
              <a:avLst/>
              <a:gdLst/>
              <a:ahLst/>
              <a:cxnLst/>
              <a:rect l="l" t="t" r="r" b="b"/>
              <a:pathLst>
                <a:path w="359" h="717" extrusionOk="0">
                  <a:moveTo>
                    <a:pt x="160" y="0"/>
                  </a:moveTo>
                  <a:cubicBezTo>
                    <a:pt x="1" y="159"/>
                    <a:pt x="41" y="358"/>
                    <a:pt x="21" y="517"/>
                  </a:cubicBezTo>
                  <a:cubicBezTo>
                    <a:pt x="60" y="677"/>
                    <a:pt x="200" y="696"/>
                    <a:pt x="339" y="716"/>
                  </a:cubicBezTo>
                  <a:cubicBezTo>
                    <a:pt x="339" y="677"/>
                    <a:pt x="339" y="617"/>
                    <a:pt x="359" y="537"/>
                  </a:cubicBezTo>
                  <a:cubicBezTo>
                    <a:pt x="220" y="398"/>
                    <a:pt x="339" y="179"/>
                    <a:pt x="220" y="20"/>
                  </a:cubicBezTo>
                  <a:lnTo>
                    <a:pt x="16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571325" y="1147200"/>
              <a:ext cx="5975" cy="12975"/>
            </a:xfrm>
            <a:custGeom>
              <a:avLst/>
              <a:gdLst/>
              <a:ahLst/>
              <a:cxnLst/>
              <a:rect l="l" t="t" r="r" b="b"/>
              <a:pathLst>
                <a:path w="239" h="519" extrusionOk="0">
                  <a:moveTo>
                    <a:pt x="60" y="1"/>
                  </a:moveTo>
                  <a:lnTo>
                    <a:pt x="60" y="1"/>
                  </a:lnTo>
                  <a:cubicBezTo>
                    <a:pt x="20" y="200"/>
                    <a:pt x="0" y="399"/>
                    <a:pt x="199" y="518"/>
                  </a:cubicBezTo>
                  <a:cubicBezTo>
                    <a:pt x="199" y="319"/>
                    <a:pt x="239" y="120"/>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427700" y="1735775"/>
              <a:ext cx="118375" cy="35725"/>
            </a:xfrm>
            <a:custGeom>
              <a:avLst/>
              <a:gdLst/>
              <a:ahLst/>
              <a:cxnLst/>
              <a:rect l="l" t="t" r="r" b="b"/>
              <a:pathLst>
                <a:path w="4735" h="1429" extrusionOk="0">
                  <a:moveTo>
                    <a:pt x="3437" y="1"/>
                  </a:moveTo>
                  <a:cubicBezTo>
                    <a:pt x="3039" y="1"/>
                    <a:pt x="2641" y="65"/>
                    <a:pt x="2248" y="190"/>
                  </a:cubicBezTo>
                  <a:cubicBezTo>
                    <a:pt x="2192" y="302"/>
                    <a:pt x="2101" y="322"/>
                    <a:pt x="2002" y="322"/>
                  </a:cubicBezTo>
                  <a:cubicBezTo>
                    <a:pt x="1946" y="322"/>
                    <a:pt x="1888" y="316"/>
                    <a:pt x="1832" y="316"/>
                  </a:cubicBezTo>
                  <a:cubicBezTo>
                    <a:pt x="1775" y="316"/>
                    <a:pt x="1719" y="322"/>
                    <a:pt x="1671" y="349"/>
                  </a:cubicBezTo>
                  <a:cubicBezTo>
                    <a:pt x="1313" y="449"/>
                    <a:pt x="935" y="449"/>
                    <a:pt x="597" y="647"/>
                  </a:cubicBezTo>
                  <a:cubicBezTo>
                    <a:pt x="478" y="647"/>
                    <a:pt x="338" y="647"/>
                    <a:pt x="199" y="667"/>
                  </a:cubicBezTo>
                  <a:cubicBezTo>
                    <a:pt x="40" y="787"/>
                    <a:pt x="0" y="966"/>
                    <a:pt x="60" y="1165"/>
                  </a:cubicBezTo>
                  <a:cubicBezTo>
                    <a:pt x="194" y="1366"/>
                    <a:pt x="356" y="1429"/>
                    <a:pt x="525" y="1429"/>
                  </a:cubicBezTo>
                  <a:cubicBezTo>
                    <a:pt x="708" y="1429"/>
                    <a:pt x="899" y="1356"/>
                    <a:pt x="1074" y="1304"/>
                  </a:cubicBezTo>
                  <a:cubicBezTo>
                    <a:pt x="1671" y="1165"/>
                    <a:pt x="2248" y="1006"/>
                    <a:pt x="2845" y="906"/>
                  </a:cubicBezTo>
                  <a:cubicBezTo>
                    <a:pt x="2944" y="886"/>
                    <a:pt x="3024" y="886"/>
                    <a:pt x="3123" y="866"/>
                  </a:cubicBezTo>
                  <a:cubicBezTo>
                    <a:pt x="3561" y="667"/>
                    <a:pt x="4038" y="608"/>
                    <a:pt x="4496" y="468"/>
                  </a:cubicBezTo>
                  <a:cubicBezTo>
                    <a:pt x="4635" y="449"/>
                    <a:pt x="4735" y="389"/>
                    <a:pt x="4715" y="230"/>
                  </a:cubicBezTo>
                  <a:cubicBezTo>
                    <a:pt x="4292" y="75"/>
                    <a:pt x="3865" y="1"/>
                    <a:pt x="34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2389900" y="1939250"/>
              <a:ext cx="55725" cy="145925"/>
            </a:xfrm>
            <a:custGeom>
              <a:avLst/>
              <a:gdLst/>
              <a:ahLst/>
              <a:cxnLst/>
              <a:rect l="l" t="t" r="r" b="b"/>
              <a:pathLst>
                <a:path w="2229" h="5837" extrusionOk="0">
                  <a:moveTo>
                    <a:pt x="192" y="1"/>
                  </a:moveTo>
                  <a:cubicBezTo>
                    <a:pt x="181" y="1"/>
                    <a:pt x="169" y="3"/>
                    <a:pt x="160" y="8"/>
                  </a:cubicBezTo>
                  <a:cubicBezTo>
                    <a:pt x="80" y="48"/>
                    <a:pt x="40" y="68"/>
                    <a:pt x="0" y="107"/>
                  </a:cubicBezTo>
                  <a:cubicBezTo>
                    <a:pt x="120" y="804"/>
                    <a:pt x="0" y="1540"/>
                    <a:pt x="279" y="2196"/>
                  </a:cubicBezTo>
                  <a:cubicBezTo>
                    <a:pt x="478" y="2296"/>
                    <a:pt x="378" y="2435"/>
                    <a:pt x="339" y="2534"/>
                  </a:cubicBezTo>
                  <a:cubicBezTo>
                    <a:pt x="398" y="2873"/>
                    <a:pt x="458" y="3231"/>
                    <a:pt x="498" y="3569"/>
                  </a:cubicBezTo>
                  <a:cubicBezTo>
                    <a:pt x="577" y="3668"/>
                    <a:pt x="557" y="3827"/>
                    <a:pt x="617" y="3907"/>
                  </a:cubicBezTo>
                  <a:cubicBezTo>
                    <a:pt x="856" y="4484"/>
                    <a:pt x="1095" y="5081"/>
                    <a:pt x="1333" y="5658"/>
                  </a:cubicBezTo>
                  <a:cubicBezTo>
                    <a:pt x="1393" y="5697"/>
                    <a:pt x="1453" y="5737"/>
                    <a:pt x="1532" y="5777"/>
                  </a:cubicBezTo>
                  <a:cubicBezTo>
                    <a:pt x="1592" y="5777"/>
                    <a:pt x="1652" y="5797"/>
                    <a:pt x="1691" y="5837"/>
                  </a:cubicBezTo>
                  <a:cubicBezTo>
                    <a:pt x="1791" y="5578"/>
                    <a:pt x="2029" y="5538"/>
                    <a:pt x="2228" y="5459"/>
                  </a:cubicBezTo>
                  <a:cubicBezTo>
                    <a:pt x="2228" y="5263"/>
                    <a:pt x="2161" y="5195"/>
                    <a:pt x="2062" y="5195"/>
                  </a:cubicBezTo>
                  <a:cubicBezTo>
                    <a:pt x="2001" y="5195"/>
                    <a:pt x="1927" y="5221"/>
                    <a:pt x="1850" y="5260"/>
                  </a:cubicBezTo>
                  <a:cubicBezTo>
                    <a:pt x="1492" y="5260"/>
                    <a:pt x="1373" y="5061"/>
                    <a:pt x="1293" y="4762"/>
                  </a:cubicBezTo>
                  <a:cubicBezTo>
                    <a:pt x="1194" y="4504"/>
                    <a:pt x="1274" y="4186"/>
                    <a:pt x="995" y="4006"/>
                  </a:cubicBezTo>
                  <a:cubicBezTo>
                    <a:pt x="876" y="3629"/>
                    <a:pt x="756" y="3251"/>
                    <a:pt x="677" y="2853"/>
                  </a:cubicBezTo>
                  <a:cubicBezTo>
                    <a:pt x="657" y="2594"/>
                    <a:pt x="538" y="2335"/>
                    <a:pt x="796" y="2137"/>
                  </a:cubicBezTo>
                  <a:cubicBezTo>
                    <a:pt x="896" y="2017"/>
                    <a:pt x="1095" y="1997"/>
                    <a:pt x="975" y="1798"/>
                  </a:cubicBezTo>
                  <a:cubicBezTo>
                    <a:pt x="458" y="1679"/>
                    <a:pt x="279" y="1341"/>
                    <a:pt x="299" y="804"/>
                  </a:cubicBezTo>
                  <a:cubicBezTo>
                    <a:pt x="339" y="565"/>
                    <a:pt x="279" y="306"/>
                    <a:pt x="279" y="68"/>
                  </a:cubicBezTo>
                  <a:cubicBezTo>
                    <a:pt x="264" y="23"/>
                    <a:pt x="227" y="1"/>
                    <a:pt x="1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991650" y="1801175"/>
              <a:ext cx="113425" cy="33025"/>
            </a:xfrm>
            <a:custGeom>
              <a:avLst/>
              <a:gdLst/>
              <a:ahLst/>
              <a:cxnLst/>
              <a:rect l="l" t="t" r="r" b="b"/>
              <a:pathLst>
                <a:path w="4537" h="1321" extrusionOk="0">
                  <a:moveTo>
                    <a:pt x="4516" y="1"/>
                  </a:moveTo>
                  <a:cubicBezTo>
                    <a:pt x="3820" y="100"/>
                    <a:pt x="3124" y="319"/>
                    <a:pt x="2388" y="419"/>
                  </a:cubicBezTo>
                  <a:cubicBezTo>
                    <a:pt x="1592" y="598"/>
                    <a:pt x="776" y="737"/>
                    <a:pt x="1" y="1055"/>
                  </a:cubicBezTo>
                  <a:lnTo>
                    <a:pt x="40" y="1135"/>
                  </a:lnTo>
                  <a:cubicBezTo>
                    <a:pt x="60" y="1194"/>
                    <a:pt x="80" y="1234"/>
                    <a:pt x="140" y="1254"/>
                  </a:cubicBezTo>
                  <a:lnTo>
                    <a:pt x="199" y="1294"/>
                  </a:lnTo>
                  <a:cubicBezTo>
                    <a:pt x="303" y="1312"/>
                    <a:pt x="404" y="1321"/>
                    <a:pt x="503" y="1321"/>
                  </a:cubicBezTo>
                  <a:cubicBezTo>
                    <a:pt x="935" y="1321"/>
                    <a:pt x="1327" y="1165"/>
                    <a:pt x="1731" y="1035"/>
                  </a:cubicBezTo>
                  <a:cubicBezTo>
                    <a:pt x="2587" y="797"/>
                    <a:pt x="3541" y="757"/>
                    <a:pt x="4377" y="399"/>
                  </a:cubicBezTo>
                  <a:cubicBezTo>
                    <a:pt x="4407" y="409"/>
                    <a:pt x="4432" y="414"/>
                    <a:pt x="4457" y="414"/>
                  </a:cubicBezTo>
                  <a:cubicBezTo>
                    <a:pt x="4481" y="414"/>
                    <a:pt x="4506" y="409"/>
                    <a:pt x="4536" y="399"/>
                  </a:cubicBezTo>
                  <a:cubicBezTo>
                    <a:pt x="4536" y="259"/>
                    <a:pt x="4516" y="120"/>
                    <a:pt x="45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2486375" y="2070225"/>
              <a:ext cx="112425" cy="47775"/>
            </a:xfrm>
            <a:custGeom>
              <a:avLst/>
              <a:gdLst/>
              <a:ahLst/>
              <a:cxnLst/>
              <a:rect l="l" t="t" r="r" b="b"/>
              <a:pathLst>
                <a:path w="4497" h="1911" extrusionOk="0">
                  <a:moveTo>
                    <a:pt x="4397" y="1"/>
                  </a:moveTo>
                  <a:cubicBezTo>
                    <a:pt x="4138" y="21"/>
                    <a:pt x="3860" y="80"/>
                    <a:pt x="3581" y="160"/>
                  </a:cubicBezTo>
                  <a:cubicBezTo>
                    <a:pt x="2686" y="458"/>
                    <a:pt x="1791" y="896"/>
                    <a:pt x="856" y="1115"/>
                  </a:cubicBezTo>
                  <a:cubicBezTo>
                    <a:pt x="597" y="1214"/>
                    <a:pt x="279" y="1135"/>
                    <a:pt x="80" y="1413"/>
                  </a:cubicBezTo>
                  <a:cubicBezTo>
                    <a:pt x="1" y="1592"/>
                    <a:pt x="80" y="1712"/>
                    <a:pt x="180" y="1831"/>
                  </a:cubicBezTo>
                  <a:cubicBezTo>
                    <a:pt x="219" y="1891"/>
                    <a:pt x="299" y="1911"/>
                    <a:pt x="379" y="1911"/>
                  </a:cubicBezTo>
                  <a:cubicBezTo>
                    <a:pt x="498" y="1891"/>
                    <a:pt x="597" y="1831"/>
                    <a:pt x="697" y="1811"/>
                  </a:cubicBezTo>
                  <a:cubicBezTo>
                    <a:pt x="796" y="1791"/>
                    <a:pt x="876" y="1712"/>
                    <a:pt x="955" y="1632"/>
                  </a:cubicBezTo>
                  <a:cubicBezTo>
                    <a:pt x="1095" y="1572"/>
                    <a:pt x="1274" y="1493"/>
                    <a:pt x="1413" y="1433"/>
                  </a:cubicBezTo>
                  <a:cubicBezTo>
                    <a:pt x="2447" y="1075"/>
                    <a:pt x="3462" y="737"/>
                    <a:pt x="4457" y="299"/>
                  </a:cubicBezTo>
                  <a:cubicBezTo>
                    <a:pt x="4496" y="200"/>
                    <a:pt x="4476" y="100"/>
                    <a:pt x="43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2501800" y="1953850"/>
              <a:ext cx="111425" cy="35350"/>
            </a:xfrm>
            <a:custGeom>
              <a:avLst/>
              <a:gdLst/>
              <a:ahLst/>
              <a:cxnLst/>
              <a:rect l="l" t="t" r="r" b="b"/>
              <a:pathLst>
                <a:path w="4457" h="1414" extrusionOk="0">
                  <a:moveTo>
                    <a:pt x="4456" y="1"/>
                  </a:moveTo>
                  <a:lnTo>
                    <a:pt x="4456" y="1"/>
                  </a:lnTo>
                  <a:cubicBezTo>
                    <a:pt x="2865" y="120"/>
                    <a:pt x="1452" y="677"/>
                    <a:pt x="0" y="1214"/>
                  </a:cubicBezTo>
                  <a:cubicBezTo>
                    <a:pt x="120" y="1413"/>
                    <a:pt x="358" y="1294"/>
                    <a:pt x="498" y="1374"/>
                  </a:cubicBezTo>
                  <a:cubicBezTo>
                    <a:pt x="677" y="1334"/>
                    <a:pt x="856" y="1374"/>
                    <a:pt x="995" y="1294"/>
                  </a:cubicBezTo>
                  <a:cubicBezTo>
                    <a:pt x="1970" y="896"/>
                    <a:pt x="2984" y="598"/>
                    <a:pt x="4038" y="379"/>
                  </a:cubicBezTo>
                  <a:cubicBezTo>
                    <a:pt x="4178" y="319"/>
                    <a:pt x="4397" y="379"/>
                    <a:pt x="44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473450" y="1834275"/>
              <a:ext cx="127325" cy="38675"/>
            </a:xfrm>
            <a:custGeom>
              <a:avLst/>
              <a:gdLst/>
              <a:ahLst/>
              <a:cxnLst/>
              <a:rect l="l" t="t" r="r" b="b"/>
              <a:pathLst>
                <a:path w="5093" h="1547" extrusionOk="0">
                  <a:moveTo>
                    <a:pt x="4892" y="0"/>
                  </a:moveTo>
                  <a:cubicBezTo>
                    <a:pt x="4788" y="0"/>
                    <a:pt x="4666" y="78"/>
                    <a:pt x="4556" y="89"/>
                  </a:cubicBezTo>
                  <a:cubicBezTo>
                    <a:pt x="4198" y="129"/>
                    <a:pt x="3800" y="169"/>
                    <a:pt x="3482" y="288"/>
                  </a:cubicBezTo>
                  <a:cubicBezTo>
                    <a:pt x="3004" y="487"/>
                    <a:pt x="2527" y="606"/>
                    <a:pt x="2010" y="626"/>
                  </a:cubicBezTo>
                  <a:lnTo>
                    <a:pt x="80" y="1303"/>
                  </a:lnTo>
                  <a:cubicBezTo>
                    <a:pt x="20" y="1362"/>
                    <a:pt x="0" y="1422"/>
                    <a:pt x="40" y="1502"/>
                  </a:cubicBezTo>
                  <a:cubicBezTo>
                    <a:pt x="80" y="1531"/>
                    <a:pt x="120" y="1546"/>
                    <a:pt x="160" y="1546"/>
                  </a:cubicBezTo>
                  <a:cubicBezTo>
                    <a:pt x="199" y="1546"/>
                    <a:pt x="239" y="1531"/>
                    <a:pt x="279" y="1502"/>
                  </a:cubicBezTo>
                  <a:lnTo>
                    <a:pt x="239" y="1502"/>
                  </a:lnTo>
                  <a:cubicBezTo>
                    <a:pt x="271" y="1459"/>
                    <a:pt x="297" y="1439"/>
                    <a:pt x="327" y="1439"/>
                  </a:cubicBezTo>
                  <a:cubicBezTo>
                    <a:pt x="353" y="1439"/>
                    <a:pt x="381" y="1454"/>
                    <a:pt x="418" y="1482"/>
                  </a:cubicBezTo>
                  <a:lnTo>
                    <a:pt x="756" y="1482"/>
                  </a:lnTo>
                  <a:cubicBezTo>
                    <a:pt x="915" y="1323"/>
                    <a:pt x="1174" y="1482"/>
                    <a:pt x="1293" y="1303"/>
                  </a:cubicBezTo>
                  <a:cubicBezTo>
                    <a:pt x="2527" y="825"/>
                    <a:pt x="3820" y="606"/>
                    <a:pt x="5093" y="228"/>
                  </a:cubicBezTo>
                  <a:cubicBezTo>
                    <a:pt x="5049" y="51"/>
                    <a:pt x="4976" y="0"/>
                    <a:pt x="489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2987675" y="1697750"/>
              <a:ext cx="112925" cy="31350"/>
            </a:xfrm>
            <a:custGeom>
              <a:avLst/>
              <a:gdLst/>
              <a:ahLst/>
              <a:cxnLst/>
              <a:rect l="l" t="t" r="r" b="b"/>
              <a:pathLst>
                <a:path w="4517" h="1254" extrusionOk="0">
                  <a:moveTo>
                    <a:pt x="4178" y="0"/>
                  </a:moveTo>
                  <a:cubicBezTo>
                    <a:pt x="3044" y="279"/>
                    <a:pt x="1930" y="517"/>
                    <a:pt x="816" y="875"/>
                  </a:cubicBezTo>
                  <a:cubicBezTo>
                    <a:pt x="774" y="888"/>
                    <a:pt x="727" y="892"/>
                    <a:pt x="678" y="892"/>
                  </a:cubicBezTo>
                  <a:cubicBezTo>
                    <a:pt x="598" y="892"/>
                    <a:pt x="513" y="882"/>
                    <a:pt x="429" y="882"/>
                  </a:cubicBezTo>
                  <a:cubicBezTo>
                    <a:pt x="244" y="882"/>
                    <a:pt x="69" y="932"/>
                    <a:pt x="0" y="1253"/>
                  </a:cubicBezTo>
                  <a:cubicBezTo>
                    <a:pt x="1413" y="1114"/>
                    <a:pt x="2726" y="816"/>
                    <a:pt x="4019" y="358"/>
                  </a:cubicBezTo>
                  <a:cubicBezTo>
                    <a:pt x="4019" y="318"/>
                    <a:pt x="4039" y="318"/>
                    <a:pt x="4078" y="299"/>
                  </a:cubicBezTo>
                  <a:cubicBezTo>
                    <a:pt x="4098" y="299"/>
                    <a:pt x="4138" y="299"/>
                    <a:pt x="4178" y="358"/>
                  </a:cubicBezTo>
                  <a:cubicBezTo>
                    <a:pt x="4297" y="378"/>
                    <a:pt x="4397" y="378"/>
                    <a:pt x="4516" y="378"/>
                  </a:cubicBezTo>
                  <a:cubicBezTo>
                    <a:pt x="4516" y="299"/>
                    <a:pt x="4496" y="259"/>
                    <a:pt x="4496" y="199"/>
                  </a:cubicBezTo>
                  <a:cubicBezTo>
                    <a:pt x="4437" y="120"/>
                    <a:pt x="4397" y="80"/>
                    <a:pt x="43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2668400" y="2020250"/>
              <a:ext cx="101975" cy="32600"/>
            </a:xfrm>
            <a:custGeom>
              <a:avLst/>
              <a:gdLst/>
              <a:ahLst/>
              <a:cxnLst/>
              <a:rect l="l" t="t" r="r" b="b"/>
              <a:pathLst>
                <a:path w="4079" h="1304" extrusionOk="0">
                  <a:moveTo>
                    <a:pt x="3826" y="1"/>
                  </a:moveTo>
                  <a:cubicBezTo>
                    <a:pt x="3753" y="1"/>
                    <a:pt x="3669" y="17"/>
                    <a:pt x="3581" y="30"/>
                  </a:cubicBezTo>
                  <a:cubicBezTo>
                    <a:pt x="3402" y="90"/>
                    <a:pt x="3203" y="11"/>
                    <a:pt x="3044" y="130"/>
                  </a:cubicBezTo>
                  <a:cubicBezTo>
                    <a:pt x="3011" y="196"/>
                    <a:pt x="2972" y="217"/>
                    <a:pt x="2929" y="217"/>
                  </a:cubicBezTo>
                  <a:cubicBezTo>
                    <a:pt x="2869" y="217"/>
                    <a:pt x="2804" y="173"/>
                    <a:pt x="2746" y="150"/>
                  </a:cubicBezTo>
                  <a:cubicBezTo>
                    <a:pt x="2626" y="229"/>
                    <a:pt x="2467" y="209"/>
                    <a:pt x="2348" y="269"/>
                  </a:cubicBezTo>
                  <a:cubicBezTo>
                    <a:pt x="2248" y="369"/>
                    <a:pt x="2089" y="349"/>
                    <a:pt x="1990" y="448"/>
                  </a:cubicBezTo>
                  <a:cubicBezTo>
                    <a:pt x="1909" y="506"/>
                    <a:pt x="1822" y="550"/>
                    <a:pt x="1731" y="550"/>
                  </a:cubicBezTo>
                  <a:cubicBezTo>
                    <a:pt x="1666" y="550"/>
                    <a:pt x="1599" y="527"/>
                    <a:pt x="1532" y="468"/>
                  </a:cubicBezTo>
                  <a:cubicBezTo>
                    <a:pt x="1353" y="587"/>
                    <a:pt x="1134" y="468"/>
                    <a:pt x="955" y="627"/>
                  </a:cubicBezTo>
                  <a:cubicBezTo>
                    <a:pt x="895" y="647"/>
                    <a:pt x="876" y="707"/>
                    <a:pt x="876" y="747"/>
                  </a:cubicBezTo>
                  <a:cubicBezTo>
                    <a:pt x="905" y="791"/>
                    <a:pt x="902" y="814"/>
                    <a:pt x="873" y="814"/>
                  </a:cubicBezTo>
                  <a:cubicBezTo>
                    <a:pt x="863" y="814"/>
                    <a:pt x="851" y="811"/>
                    <a:pt x="836" y="806"/>
                  </a:cubicBezTo>
                  <a:cubicBezTo>
                    <a:pt x="776" y="766"/>
                    <a:pt x="716" y="727"/>
                    <a:pt x="677" y="727"/>
                  </a:cubicBezTo>
                  <a:cubicBezTo>
                    <a:pt x="637" y="727"/>
                    <a:pt x="595" y="725"/>
                    <a:pt x="554" y="725"/>
                  </a:cubicBezTo>
                  <a:cubicBezTo>
                    <a:pt x="450" y="725"/>
                    <a:pt x="344" y="735"/>
                    <a:pt x="259" y="806"/>
                  </a:cubicBezTo>
                  <a:cubicBezTo>
                    <a:pt x="217" y="820"/>
                    <a:pt x="184" y="834"/>
                    <a:pt x="148" y="834"/>
                  </a:cubicBezTo>
                  <a:cubicBezTo>
                    <a:pt x="133" y="834"/>
                    <a:pt x="117" y="832"/>
                    <a:pt x="100" y="826"/>
                  </a:cubicBezTo>
                  <a:cubicBezTo>
                    <a:pt x="20" y="846"/>
                    <a:pt x="0" y="906"/>
                    <a:pt x="20" y="985"/>
                  </a:cubicBezTo>
                  <a:cubicBezTo>
                    <a:pt x="140" y="1125"/>
                    <a:pt x="338" y="1144"/>
                    <a:pt x="418" y="1304"/>
                  </a:cubicBezTo>
                  <a:cubicBezTo>
                    <a:pt x="1452" y="1125"/>
                    <a:pt x="2387" y="747"/>
                    <a:pt x="3382" y="488"/>
                  </a:cubicBezTo>
                  <a:cubicBezTo>
                    <a:pt x="3460" y="410"/>
                    <a:pt x="3553" y="396"/>
                    <a:pt x="3649" y="396"/>
                  </a:cubicBezTo>
                  <a:cubicBezTo>
                    <a:pt x="3703" y="396"/>
                    <a:pt x="3758" y="401"/>
                    <a:pt x="3811" y="401"/>
                  </a:cubicBezTo>
                  <a:cubicBezTo>
                    <a:pt x="3908" y="401"/>
                    <a:pt x="4001" y="387"/>
                    <a:pt x="4078" y="309"/>
                  </a:cubicBezTo>
                  <a:cubicBezTo>
                    <a:pt x="4065" y="60"/>
                    <a:pt x="3966" y="1"/>
                    <a:pt x="38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2999100" y="1922000"/>
              <a:ext cx="78600" cy="29900"/>
            </a:xfrm>
            <a:custGeom>
              <a:avLst/>
              <a:gdLst/>
              <a:ahLst/>
              <a:cxnLst/>
              <a:rect l="l" t="t" r="r" b="b"/>
              <a:pathLst>
                <a:path w="3144" h="1196" extrusionOk="0">
                  <a:moveTo>
                    <a:pt x="2974" y="1"/>
                  </a:moveTo>
                  <a:cubicBezTo>
                    <a:pt x="2869" y="1"/>
                    <a:pt x="2872" y="233"/>
                    <a:pt x="2732" y="233"/>
                  </a:cubicBezTo>
                  <a:cubicBezTo>
                    <a:pt x="2703" y="233"/>
                    <a:pt x="2669" y="223"/>
                    <a:pt x="2627" y="201"/>
                  </a:cubicBezTo>
                  <a:cubicBezTo>
                    <a:pt x="2516" y="145"/>
                    <a:pt x="2363" y="102"/>
                    <a:pt x="2214" y="102"/>
                  </a:cubicBezTo>
                  <a:cubicBezTo>
                    <a:pt x="2095" y="102"/>
                    <a:pt x="1979" y="130"/>
                    <a:pt x="1891" y="201"/>
                  </a:cubicBezTo>
                  <a:cubicBezTo>
                    <a:pt x="1473" y="579"/>
                    <a:pt x="936" y="559"/>
                    <a:pt x="439" y="698"/>
                  </a:cubicBezTo>
                  <a:cubicBezTo>
                    <a:pt x="299" y="758"/>
                    <a:pt x="180" y="797"/>
                    <a:pt x="81" y="937"/>
                  </a:cubicBezTo>
                  <a:cubicBezTo>
                    <a:pt x="1" y="977"/>
                    <a:pt x="1" y="1056"/>
                    <a:pt x="81" y="1096"/>
                  </a:cubicBezTo>
                  <a:cubicBezTo>
                    <a:pt x="140" y="1136"/>
                    <a:pt x="180" y="1195"/>
                    <a:pt x="200" y="1195"/>
                  </a:cubicBezTo>
                  <a:cubicBezTo>
                    <a:pt x="1175" y="977"/>
                    <a:pt x="2129" y="797"/>
                    <a:pt x="3045" y="439"/>
                  </a:cubicBezTo>
                  <a:cubicBezTo>
                    <a:pt x="3144" y="300"/>
                    <a:pt x="3144" y="161"/>
                    <a:pt x="2985" y="2"/>
                  </a:cubicBezTo>
                  <a:cubicBezTo>
                    <a:pt x="2981" y="1"/>
                    <a:pt x="2977" y="1"/>
                    <a:pt x="297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2596275" y="2043125"/>
              <a:ext cx="76125" cy="34100"/>
            </a:xfrm>
            <a:custGeom>
              <a:avLst/>
              <a:gdLst/>
              <a:ahLst/>
              <a:cxnLst/>
              <a:rect l="l" t="t" r="r" b="b"/>
              <a:pathLst>
                <a:path w="3045" h="1364" extrusionOk="0">
                  <a:moveTo>
                    <a:pt x="2683" y="1"/>
                  </a:moveTo>
                  <a:cubicBezTo>
                    <a:pt x="2601" y="1"/>
                    <a:pt x="2524" y="25"/>
                    <a:pt x="2468" y="110"/>
                  </a:cubicBezTo>
                  <a:cubicBezTo>
                    <a:pt x="2169" y="229"/>
                    <a:pt x="1851" y="329"/>
                    <a:pt x="1553" y="488"/>
                  </a:cubicBezTo>
                  <a:cubicBezTo>
                    <a:pt x="1055" y="727"/>
                    <a:pt x="439" y="607"/>
                    <a:pt x="1" y="1065"/>
                  </a:cubicBezTo>
                  <a:cubicBezTo>
                    <a:pt x="41" y="1164"/>
                    <a:pt x="41" y="1264"/>
                    <a:pt x="61" y="1363"/>
                  </a:cubicBezTo>
                  <a:cubicBezTo>
                    <a:pt x="1075" y="1125"/>
                    <a:pt x="2070" y="826"/>
                    <a:pt x="3044" y="428"/>
                  </a:cubicBezTo>
                  <a:cubicBezTo>
                    <a:pt x="2885" y="329"/>
                    <a:pt x="2766" y="210"/>
                    <a:pt x="2786" y="11"/>
                  </a:cubicBezTo>
                  <a:cubicBezTo>
                    <a:pt x="2751" y="5"/>
                    <a:pt x="2717" y="1"/>
                    <a:pt x="268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008550" y="1875775"/>
              <a:ext cx="84575" cy="30375"/>
            </a:xfrm>
            <a:custGeom>
              <a:avLst/>
              <a:gdLst/>
              <a:ahLst/>
              <a:cxnLst/>
              <a:rect l="l" t="t" r="r" b="b"/>
              <a:pathLst>
                <a:path w="3383" h="1215" extrusionOk="0">
                  <a:moveTo>
                    <a:pt x="3005" y="1"/>
                  </a:moveTo>
                  <a:lnTo>
                    <a:pt x="2488" y="299"/>
                  </a:lnTo>
                  <a:cubicBezTo>
                    <a:pt x="2445" y="367"/>
                    <a:pt x="2399" y="388"/>
                    <a:pt x="2351" y="388"/>
                  </a:cubicBezTo>
                  <a:cubicBezTo>
                    <a:pt x="2286" y="388"/>
                    <a:pt x="2218" y="350"/>
                    <a:pt x="2149" y="339"/>
                  </a:cubicBezTo>
                  <a:cubicBezTo>
                    <a:pt x="1692" y="339"/>
                    <a:pt x="1294" y="458"/>
                    <a:pt x="916" y="697"/>
                  </a:cubicBezTo>
                  <a:cubicBezTo>
                    <a:pt x="916" y="717"/>
                    <a:pt x="896" y="717"/>
                    <a:pt x="896" y="717"/>
                  </a:cubicBezTo>
                  <a:cubicBezTo>
                    <a:pt x="880" y="725"/>
                    <a:pt x="863" y="730"/>
                    <a:pt x="847" y="730"/>
                  </a:cubicBezTo>
                  <a:cubicBezTo>
                    <a:pt x="823" y="730"/>
                    <a:pt x="800" y="720"/>
                    <a:pt x="777" y="697"/>
                  </a:cubicBezTo>
                  <a:cubicBezTo>
                    <a:pt x="558" y="757"/>
                    <a:pt x="299" y="816"/>
                    <a:pt x="80" y="896"/>
                  </a:cubicBezTo>
                  <a:cubicBezTo>
                    <a:pt x="1" y="1055"/>
                    <a:pt x="120" y="1135"/>
                    <a:pt x="260" y="1214"/>
                  </a:cubicBezTo>
                  <a:cubicBezTo>
                    <a:pt x="1314" y="995"/>
                    <a:pt x="2368" y="737"/>
                    <a:pt x="3383" y="339"/>
                  </a:cubicBezTo>
                  <a:cubicBezTo>
                    <a:pt x="3303" y="160"/>
                    <a:pt x="3144" y="100"/>
                    <a:pt x="300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2907100" y="1794225"/>
              <a:ext cx="91550" cy="24875"/>
            </a:xfrm>
            <a:custGeom>
              <a:avLst/>
              <a:gdLst/>
              <a:ahLst/>
              <a:cxnLst/>
              <a:rect l="l" t="t" r="r" b="b"/>
              <a:pathLst>
                <a:path w="3662" h="995" extrusionOk="0">
                  <a:moveTo>
                    <a:pt x="3243" y="0"/>
                  </a:moveTo>
                  <a:cubicBezTo>
                    <a:pt x="2149" y="80"/>
                    <a:pt x="1155" y="478"/>
                    <a:pt x="100" y="697"/>
                  </a:cubicBezTo>
                  <a:cubicBezTo>
                    <a:pt x="1" y="796"/>
                    <a:pt x="1" y="896"/>
                    <a:pt x="100" y="995"/>
                  </a:cubicBezTo>
                  <a:lnTo>
                    <a:pt x="279" y="995"/>
                  </a:lnTo>
                  <a:lnTo>
                    <a:pt x="339" y="915"/>
                  </a:lnTo>
                  <a:lnTo>
                    <a:pt x="399" y="975"/>
                  </a:lnTo>
                  <a:cubicBezTo>
                    <a:pt x="460" y="975"/>
                    <a:pt x="521" y="979"/>
                    <a:pt x="582" y="979"/>
                  </a:cubicBezTo>
                  <a:cubicBezTo>
                    <a:pt x="718" y="979"/>
                    <a:pt x="852" y="960"/>
                    <a:pt x="976" y="836"/>
                  </a:cubicBezTo>
                  <a:cubicBezTo>
                    <a:pt x="945" y="775"/>
                    <a:pt x="880" y="749"/>
                    <a:pt x="806" y="749"/>
                  </a:cubicBezTo>
                  <a:cubicBezTo>
                    <a:pt x="784" y="749"/>
                    <a:pt x="760" y="752"/>
                    <a:pt x="737" y="756"/>
                  </a:cubicBezTo>
                  <a:cubicBezTo>
                    <a:pt x="787" y="736"/>
                    <a:pt x="841" y="736"/>
                    <a:pt x="896" y="736"/>
                  </a:cubicBezTo>
                  <a:cubicBezTo>
                    <a:pt x="951" y="736"/>
                    <a:pt x="1005" y="736"/>
                    <a:pt x="1055" y="716"/>
                  </a:cubicBezTo>
                  <a:cubicBezTo>
                    <a:pt x="1174" y="677"/>
                    <a:pt x="1035" y="697"/>
                    <a:pt x="1135" y="677"/>
                  </a:cubicBezTo>
                  <a:lnTo>
                    <a:pt x="1135" y="677"/>
                  </a:lnTo>
                  <a:cubicBezTo>
                    <a:pt x="1261" y="692"/>
                    <a:pt x="1387" y="699"/>
                    <a:pt x="1512" y="699"/>
                  </a:cubicBezTo>
                  <a:cubicBezTo>
                    <a:pt x="2212" y="699"/>
                    <a:pt x="2887" y="484"/>
                    <a:pt x="3562" y="299"/>
                  </a:cubicBezTo>
                  <a:cubicBezTo>
                    <a:pt x="3661" y="0"/>
                    <a:pt x="3363" y="100"/>
                    <a:pt x="32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2535125" y="2040900"/>
              <a:ext cx="85050" cy="34325"/>
            </a:xfrm>
            <a:custGeom>
              <a:avLst/>
              <a:gdLst/>
              <a:ahLst/>
              <a:cxnLst/>
              <a:rect l="l" t="t" r="r" b="b"/>
              <a:pathLst>
                <a:path w="3402" h="1373" extrusionOk="0">
                  <a:moveTo>
                    <a:pt x="2984" y="0"/>
                  </a:moveTo>
                  <a:cubicBezTo>
                    <a:pt x="2129" y="219"/>
                    <a:pt x="1313" y="478"/>
                    <a:pt x="517" y="875"/>
                  </a:cubicBezTo>
                  <a:cubicBezTo>
                    <a:pt x="418" y="1074"/>
                    <a:pt x="60" y="856"/>
                    <a:pt x="0" y="1154"/>
                  </a:cubicBezTo>
                  <a:cubicBezTo>
                    <a:pt x="20" y="1273"/>
                    <a:pt x="139" y="1293"/>
                    <a:pt x="219" y="1373"/>
                  </a:cubicBezTo>
                  <a:cubicBezTo>
                    <a:pt x="1273" y="995"/>
                    <a:pt x="2328" y="597"/>
                    <a:pt x="3402" y="199"/>
                  </a:cubicBezTo>
                  <a:cubicBezTo>
                    <a:pt x="3302" y="20"/>
                    <a:pt x="3143" y="0"/>
                    <a:pt x="29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2414775" y="2015025"/>
              <a:ext cx="91525" cy="43300"/>
            </a:xfrm>
            <a:custGeom>
              <a:avLst/>
              <a:gdLst/>
              <a:ahLst/>
              <a:cxnLst/>
              <a:rect l="l" t="t" r="r" b="b"/>
              <a:pathLst>
                <a:path w="3661" h="1732" extrusionOk="0">
                  <a:moveTo>
                    <a:pt x="3461" y="1"/>
                  </a:moveTo>
                  <a:cubicBezTo>
                    <a:pt x="2387" y="598"/>
                    <a:pt x="1174" y="737"/>
                    <a:pt x="0" y="995"/>
                  </a:cubicBezTo>
                  <a:cubicBezTo>
                    <a:pt x="100" y="1234"/>
                    <a:pt x="139" y="1513"/>
                    <a:pt x="298" y="1731"/>
                  </a:cubicBezTo>
                  <a:cubicBezTo>
                    <a:pt x="398" y="1334"/>
                    <a:pt x="756" y="1294"/>
                    <a:pt x="1074" y="1135"/>
                  </a:cubicBezTo>
                  <a:cubicBezTo>
                    <a:pt x="1930" y="816"/>
                    <a:pt x="2884" y="757"/>
                    <a:pt x="3660" y="160"/>
                  </a:cubicBezTo>
                  <a:cubicBezTo>
                    <a:pt x="3640" y="60"/>
                    <a:pt x="3541" y="41"/>
                    <a:pt x="34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2890700" y="1908250"/>
              <a:ext cx="81200" cy="24750"/>
            </a:xfrm>
            <a:custGeom>
              <a:avLst/>
              <a:gdLst/>
              <a:ahLst/>
              <a:cxnLst/>
              <a:rect l="l" t="t" r="r" b="b"/>
              <a:pathLst>
                <a:path w="3248" h="990" extrusionOk="0">
                  <a:moveTo>
                    <a:pt x="3048" y="1"/>
                  </a:moveTo>
                  <a:cubicBezTo>
                    <a:pt x="2941" y="1"/>
                    <a:pt x="2795" y="68"/>
                    <a:pt x="2666" y="114"/>
                  </a:cubicBezTo>
                  <a:cubicBezTo>
                    <a:pt x="1791" y="154"/>
                    <a:pt x="935" y="432"/>
                    <a:pt x="80" y="651"/>
                  </a:cubicBezTo>
                  <a:cubicBezTo>
                    <a:pt x="0" y="950"/>
                    <a:pt x="358" y="810"/>
                    <a:pt x="418" y="989"/>
                  </a:cubicBezTo>
                  <a:cubicBezTo>
                    <a:pt x="1333" y="790"/>
                    <a:pt x="2248" y="611"/>
                    <a:pt x="3183" y="413"/>
                  </a:cubicBezTo>
                  <a:cubicBezTo>
                    <a:pt x="3247" y="92"/>
                    <a:pt x="3174" y="1"/>
                    <a:pt x="30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2995625" y="1733050"/>
              <a:ext cx="74125" cy="29375"/>
            </a:xfrm>
            <a:custGeom>
              <a:avLst/>
              <a:gdLst/>
              <a:ahLst/>
              <a:cxnLst/>
              <a:rect l="l" t="t" r="r" b="b"/>
              <a:pathLst>
                <a:path w="2965" h="1175" extrusionOk="0">
                  <a:moveTo>
                    <a:pt x="2865" y="1"/>
                  </a:moveTo>
                  <a:cubicBezTo>
                    <a:pt x="2209" y="1"/>
                    <a:pt x="1692" y="359"/>
                    <a:pt x="1115" y="538"/>
                  </a:cubicBezTo>
                  <a:cubicBezTo>
                    <a:pt x="975" y="637"/>
                    <a:pt x="876" y="756"/>
                    <a:pt x="737" y="876"/>
                  </a:cubicBezTo>
                  <a:cubicBezTo>
                    <a:pt x="659" y="819"/>
                    <a:pt x="593" y="797"/>
                    <a:pt x="532" y="797"/>
                  </a:cubicBezTo>
                  <a:cubicBezTo>
                    <a:pt x="361" y="797"/>
                    <a:pt x="242" y="976"/>
                    <a:pt x="80" y="1035"/>
                  </a:cubicBezTo>
                  <a:cubicBezTo>
                    <a:pt x="1" y="1075"/>
                    <a:pt x="1" y="1134"/>
                    <a:pt x="40" y="1174"/>
                  </a:cubicBezTo>
                  <a:cubicBezTo>
                    <a:pt x="1015" y="1075"/>
                    <a:pt x="1930" y="697"/>
                    <a:pt x="2865" y="359"/>
                  </a:cubicBezTo>
                  <a:cubicBezTo>
                    <a:pt x="2527" y="259"/>
                    <a:pt x="2965" y="80"/>
                    <a:pt x="28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2448650" y="1953425"/>
              <a:ext cx="76050" cy="27900"/>
            </a:xfrm>
            <a:custGeom>
              <a:avLst/>
              <a:gdLst/>
              <a:ahLst/>
              <a:cxnLst/>
              <a:rect l="l" t="t" r="r" b="b"/>
              <a:pathLst>
                <a:path w="3042" h="1116" extrusionOk="0">
                  <a:moveTo>
                    <a:pt x="2789" y="0"/>
                  </a:moveTo>
                  <a:cubicBezTo>
                    <a:pt x="2421" y="0"/>
                    <a:pt x="2091" y="224"/>
                    <a:pt x="1719" y="224"/>
                  </a:cubicBezTo>
                  <a:cubicBezTo>
                    <a:pt x="1683" y="224"/>
                    <a:pt x="1646" y="221"/>
                    <a:pt x="1609" y="217"/>
                  </a:cubicBezTo>
                  <a:cubicBezTo>
                    <a:pt x="1529" y="237"/>
                    <a:pt x="1490" y="296"/>
                    <a:pt x="1410" y="336"/>
                  </a:cubicBezTo>
                  <a:cubicBezTo>
                    <a:pt x="1390" y="356"/>
                    <a:pt x="1331" y="396"/>
                    <a:pt x="1291" y="396"/>
                  </a:cubicBezTo>
                  <a:cubicBezTo>
                    <a:pt x="913" y="635"/>
                    <a:pt x="415" y="654"/>
                    <a:pt x="18" y="853"/>
                  </a:cubicBezTo>
                  <a:cubicBezTo>
                    <a:pt x="0" y="1046"/>
                    <a:pt x="29" y="1116"/>
                    <a:pt x="159" y="1116"/>
                  </a:cubicBezTo>
                  <a:cubicBezTo>
                    <a:pt x="176" y="1116"/>
                    <a:pt x="195" y="1114"/>
                    <a:pt x="217" y="1112"/>
                  </a:cubicBezTo>
                  <a:cubicBezTo>
                    <a:pt x="1191" y="953"/>
                    <a:pt x="2086" y="595"/>
                    <a:pt x="2982" y="237"/>
                  </a:cubicBezTo>
                  <a:cubicBezTo>
                    <a:pt x="3041" y="177"/>
                    <a:pt x="3041" y="97"/>
                    <a:pt x="2962" y="18"/>
                  </a:cubicBezTo>
                  <a:cubicBezTo>
                    <a:pt x="2903" y="6"/>
                    <a:pt x="2845" y="0"/>
                    <a:pt x="27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2384925" y="1895625"/>
              <a:ext cx="78200" cy="45325"/>
            </a:xfrm>
            <a:custGeom>
              <a:avLst/>
              <a:gdLst/>
              <a:ahLst/>
              <a:cxnLst/>
              <a:rect l="l" t="t" r="r" b="b"/>
              <a:pathLst>
                <a:path w="3128" h="1813" extrusionOk="0">
                  <a:moveTo>
                    <a:pt x="2974" y="0"/>
                  </a:moveTo>
                  <a:cubicBezTo>
                    <a:pt x="2908" y="0"/>
                    <a:pt x="2827" y="30"/>
                    <a:pt x="2746" y="62"/>
                  </a:cubicBezTo>
                  <a:cubicBezTo>
                    <a:pt x="2169" y="261"/>
                    <a:pt x="1552" y="440"/>
                    <a:pt x="975" y="659"/>
                  </a:cubicBezTo>
                  <a:cubicBezTo>
                    <a:pt x="871" y="701"/>
                    <a:pt x="791" y="719"/>
                    <a:pt x="730" y="719"/>
                  </a:cubicBezTo>
                  <a:cubicBezTo>
                    <a:pt x="499" y="719"/>
                    <a:pt x="529" y="461"/>
                    <a:pt x="498" y="241"/>
                  </a:cubicBezTo>
                  <a:cubicBezTo>
                    <a:pt x="0" y="719"/>
                    <a:pt x="279" y="1276"/>
                    <a:pt x="319" y="1813"/>
                  </a:cubicBezTo>
                  <a:lnTo>
                    <a:pt x="478" y="1813"/>
                  </a:lnTo>
                  <a:cubicBezTo>
                    <a:pt x="557" y="1554"/>
                    <a:pt x="378" y="1156"/>
                    <a:pt x="856" y="1116"/>
                  </a:cubicBezTo>
                  <a:cubicBezTo>
                    <a:pt x="1552" y="679"/>
                    <a:pt x="2388" y="639"/>
                    <a:pt x="3104" y="261"/>
                  </a:cubicBezTo>
                  <a:cubicBezTo>
                    <a:pt x="3127" y="61"/>
                    <a:pt x="3067" y="0"/>
                    <a:pt x="297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2419725" y="1754425"/>
              <a:ext cx="84075" cy="25400"/>
            </a:xfrm>
            <a:custGeom>
              <a:avLst/>
              <a:gdLst/>
              <a:ahLst/>
              <a:cxnLst/>
              <a:rect l="l" t="t" r="r" b="b"/>
              <a:pathLst>
                <a:path w="3363" h="1016" extrusionOk="0">
                  <a:moveTo>
                    <a:pt x="3263" y="1"/>
                  </a:moveTo>
                  <a:cubicBezTo>
                    <a:pt x="2647" y="180"/>
                    <a:pt x="1990" y="240"/>
                    <a:pt x="1374" y="439"/>
                  </a:cubicBezTo>
                  <a:cubicBezTo>
                    <a:pt x="1228" y="487"/>
                    <a:pt x="1063" y="536"/>
                    <a:pt x="901" y="536"/>
                  </a:cubicBezTo>
                  <a:cubicBezTo>
                    <a:pt x="730" y="536"/>
                    <a:pt x="561" y="482"/>
                    <a:pt x="419" y="319"/>
                  </a:cubicBezTo>
                  <a:cubicBezTo>
                    <a:pt x="140" y="478"/>
                    <a:pt x="1" y="697"/>
                    <a:pt x="140" y="1015"/>
                  </a:cubicBezTo>
                  <a:cubicBezTo>
                    <a:pt x="419" y="1015"/>
                    <a:pt x="697" y="916"/>
                    <a:pt x="976" y="836"/>
                  </a:cubicBezTo>
                  <a:cubicBezTo>
                    <a:pt x="1712" y="657"/>
                    <a:pt x="2488" y="498"/>
                    <a:pt x="3243" y="319"/>
                  </a:cubicBezTo>
                  <a:cubicBezTo>
                    <a:pt x="3323" y="299"/>
                    <a:pt x="3343" y="240"/>
                    <a:pt x="3363" y="160"/>
                  </a:cubicBezTo>
                  <a:cubicBezTo>
                    <a:pt x="3343" y="100"/>
                    <a:pt x="3323" y="41"/>
                    <a:pt x="326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2507750" y="2025975"/>
              <a:ext cx="63200" cy="24875"/>
            </a:xfrm>
            <a:custGeom>
              <a:avLst/>
              <a:gdLst/>
              <a:ahLst/>
              <a:cxnLst/>
              <a:rect l="l" t="t" r="r" b="b"/>
              <a:pathLst>
                <a:path w="2528" h="995" extrusionOk="0">
                  <a:moveTo>
                    <a:pt x="2365" y="1"/>
                  </a:moveTo>
                  <a:cubicBezTo>
                    <a:pt x="2293" y="1"/>
                    <a:pt x="2207" y="34"/>
                    <a:pt x="2129" y="60"/>
                  </a:cubicBezTo>
                  <a:cubicBezTo>
                    <a:pt x="1433" y="120"/>
                    <a:pt x="757" y="378"/>
                    <a:pt x="100" y="597"/>
                  </a:cubicBezTo>
                  <a:cubicBezTo>
                    <a:pt x="1" y="756"/>
                    <a:pt x="1" y="876"/>
                    <a:pt x="120" y="995"/>
                  </a:cubicBezTo>
                  <a:cubicBezTo>
                    <a:pt x="936" y="816"/>
                    <a:pt x="1732" y="557"/>
                    <a:pt x="2527" y="259"/>
                  </a:cubicBezTo>
                  <a:cubicBezTo>
                    <a:pt x="2527" y="57"/>
                    <a:pt x="2458" y="1"/>
                    <a:pt x="236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2839475" y="1811625"/>
              <a:ext cx="70150" cy="22400"/>
            </a:xfrm>
            <a:custGeom>
              <a:avLst/>
              <a:gdLst/>
              <a:ahLst/>
              <a:cxnLst/>
              <a:rect l="l" t="t" r="r" b="b"/>
              <a:pathLst>
                <a:path w="2806" h="896" extrusionOk="0">
                  <a:moveTo>
                    <a:pt x="2805" y="1"/>
                  </a:moveTo>
                  <a:cubicBezTo>
                    <a:pt x="1870" y="140"/>
                    <a:pt x="896" y="200"/>
                    <a:pt x="0" y="657"/>
                  </a:cubicBezTo>
                  <a:cubicBezTo>
                    <a:pt x="80" y="757"/>
                    <a:pt x="160" y="816"/>
                    <a:pt x="279" y="836"/>
                  </a:cubicBezTo>
                  <a:cubicBezTo>
                    <a:pt x="299" y="836"/>
                    <a:pt x="358" y="856"/>
                    <a:pt x="378" y="856"/>
                  </a:cubicBezTo>
                  <a:cubicBezTo>
                    <a:pt x="557" y="816"/>
                    <a:pt x="796" y="896"/>
                    <a:pt x="896" y="677"/>
                  </a:cubicBezTo>
                  <a:cubicBezTo>
                    <a:pt x="1512" y="498"/>
                    <a:pt x="2208" y="637"/>
                    <a:pt x="2805" y="299"/>
                  </a:cubicBezTo>
                  <a:lnTo>
                    <a:pt x="2805"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2388400" y="1868000"/>
              <a:ext cx="81100" cy="25700"/>
            </a:xfrm>
            <a:custGeom>
              <a:avLst/>
              <a:gdLst/>
              <a:ahLst/>
              <a:cxnLst/>
              <a:rect l="l" t="t" r="r" b="b"/>
              <a:pathLst>
                <a:path w="3244" h="1028" extrusionOk="0">
                  <a:moveTo>
                    <a:pt x="3047" y="0"/>
                  </a:moveTo>
                  <a:cubicBezTo>
                    <a:pt x="2880" y="0"/>
                    <a:pt x="2755" y="119"/>
                    <a:pt x="2587" y="153"/>
                  </a:cubicBezTo>
                  <a:cubicBezTo>
                    <a:pt x="2050" y="332"/>
                    <a:pt x="1552" y="471"/>
                    <a:pt x="1035" y="630"/>
                  </a:cubicBezTo>
                  <a:cubicBezTo>
                    <a:pt x="963" y="654"/>
                    <a:pt x="886" y="671"/>
                    <a:pt x="815" y="671"/>
                  </a:cubicBezTo>
                  <a:cubicBezTo>
                    <a:pt x="653" y="671"/>
                    <a:pt x="518" y="583"/>
                    <a:pt x="518" y="292"/>
                  </a:cubicBezTo>
                  <a:lnTo>
                    <a:pt x="518" y="292"/>
                  </a:lnTo>
                  <a:cubicBezTo>
                    <a:pt x="1" y="710"/>
                    <a:pt x="399" y="849"/>
                    <a:pt x="717" y="1028"/>
                  </a:cubicBezTo>
                  <a:cubicBezTo>
                    <a:pt x="1552" y="889"/>
                    <a:pt x="2348" y="630"/>
                    <a:pt x="3144" y="292"/>
                  </a:cubicBezTo>
                  <a:cubicBezTo>
                    <a:pt x="3223" y="212"/>
                    <a:pt x="3243" y="93"/>
                    <a:pt x="3144" y="13"/>
                  </a:cubicBezTo>
                  <a:cubicBezTo>
                    <a:pt x="3110" y="4"/>
                    <a:pt x="3078" y="0"/>
                    <a:pt x="304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2427200" y="1993625"/>
              <a:ext cx="61700" cy="23925"/>
            </a:xfrm>
            <a:custGeom>
              <a:avLst/>
              <a:gdLst/>
              <a:ahLst/>
              <a:cxnLst/>
              <a:rect l="l" t="t" r="r" b="b"/>
              <a:pathLst>
                <a:path w="2468" h="957" extrusionOk="0">
                  <a:moveTo>
                    <a:pt x="2229" y="1"/>
                  </a:moveTo>
                  <a:cubicBezTo>
                    <a:pt x="1361" y="1"/>
                    <a:pt x="662" y="431"/>
                    <a:pt x="0" y="956"/>
                  </a:cubicBezTo>
                  <a:cubicBezTo>
                    <a:pt x="856" y="737"/>
                    <a:pt x="1691" y="578"/>
                    <a:pt x="2467" y="160"/>
                  </a:cubicBezTo>
                  <a:cubicBezTo>
                    <a:pt x="2447" y="61"/>
                    <a:pt x="2368" y="21"/>
                    <a:pt x="2288" y="1"/>
                  </a:cubicBezTo>
                  <a:cubicBezTo>
                    <a:pt x="2268" y="1"/>
                    <a:pt x="2249" y="1"/>
                    <a:pt x="222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2796375" y="1933475"/>
              <a:ext cx="56050" cy="22375"/>
            </a:xfrm>
            <a:custGeom>
              <a:avLst/>
              <a:gdLst/>
              <a:ahLst/>
              <a:cxnLst/>
              <a:rect l="l" t="t" r="r" b="b"/>
              <a:pathLst>
                <a:path w="2242" h="895" extrusionOk="0">
                  <a:moveTo>
                    <a:pt x="2122" y="0"/>
                  </a:moveTo>
                  <a:cubicBezTo>
                    <a:pt x="2023" y="40"/>
                    <a:pt x="1923" y="159"/>
                    <a:pt x="1844" y="159"/>
                  </a:cubicBezTo>
                  <a:cubicBezTo>
                    <a:pt x="1783" y="154"/>
                    <a:pt x="1722" y="151"/>
                    <a:pt x="1662" y="151"/>
                  </a:cubicBezTo>
                  <a:cubicBezTo>
                    <a:pt x="1080" y="151"/>
                    <a:pt x="555" y="400"/>
                    <a:pt x="14" y="617"/>
                  </a:cubicBezTo>
                  <a:cubicBezTo>
                    <a:pt x="1" y="821"/>
                    <a:pt x="62" y="894"/>
                    <a:pt x="175" y="894"/>
                  </a:cubicBezTo>
                  <a:cubicBezTo>
                    <a:pt x="239" y="894"/>
                    <a:pt x="319" y="871"/>
                    <a:pt x="411" y="836"/>
                  </a:cubicBezTo>
                  <a:cubicBezTo>
                    <a:pt x="1008" y="836"/>
                    <a:pt x="1545" y="577"/>
                    <a:pt x="2122" y="438"/>
                  </a:cubicBezTo>
                  <a:cubicBezTo>
                    <a:pt x="2242" y="299"/>
                    <a:pt x="2242" y="140"/>
                    <a:pt x="212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2848925" y="1924500"/>
              <a:ext cx="51750" cy="20000"/>
            </a:xfrm>
            <a:custGeom>
              <a:avLst/>
              <a:gdLst/>
              <a:ahLst/>
              <a:cxnLst/>
              <a:rect l="l" t="t" r="r" b="b"/>
              <a:pathLst>
                <a:path w="2070" h="800" extrusionOk="0">
                  <a:moveTo>
                    <a:pt x="1685" y="0"/>
                  </a:moveTo>
                  <a:cubicBezTo>
                    <a:pt x="1107" y="0"/>
                    <a:pt x="582" y="359"/>
                    <a:pt x="0" y="359"/>
                  </a:cubicBezTo>
                  <a:lnTo>
                    <a:pt x="0" y="797"/>
                  </a:lnTo>
                  <a:cubicBezTo>
                    <a:pt x="32" y="799"/>
                    <a:pt x="64" y="800"/>
                    <a:pt x="96" y="800"/>
                  </a:cubicBezTo>
                  <a:cubicBezTo>
                    <a:pt x="792" y="800"/>
                    <a:pt x="1403" y="397"/>
                    <a:pt x="2069" y="339"/>
                  </a:cubicBezTo>
                  <a:lnTo>
                    <a:pt x="1731" y="1"/>
                  </a:lnTo>
                  <a:cubicBezTo>
                    <a:pt x="1716" y="1"/>
                    <a:pt x="1700" y="0"/>
                    <a:pt x="168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2892200" y="1872275"/>
              <a:ext cx="53225" cy="19950"/>
            </a:xfrm>
            <a:custGeom>
              <a:avLst/>
              <a:gdLst/>
              <a:ahLst/>
              <a:cxnLst/>
              <a:rect l="l" t="t" r="r" b="b"/>
              <a:pathLst>
                <a:path w="2129" h="798" extrusionOk="0">
                  <a:moveTo>
                    <a:pt x="1868" y="0"/>
                  </a:moveTo>
                  <a:cubicBezTo>
                    <a:pt x="1205" y="0"/>
                    <a:pt x="612" y="230"/>
                    <a:pt x="0" y="479"/>
                  </a:cubicBezTo>
                  <a:cubicBezTo>
                    <a:pt x="0" y="618"/>
                    <a:pt x="80" y="718"/>
                    <a:pt x="179" y="797"/>
                  </a:cubicBezTo>
                  <a:cubicBezTo>
                    <a:pt x="855" y="698"/>
                    <a:pt x="1472" y="539"/>
                    <a:pt x="2129" y="340"/>
                  </a:cubicBezTo>
                  <a:cubicBezTo>
                    <a:pt x="2129" y="181"/>
                    <a:pt x="2049" y="81"/>
                    <a:pt x="1950" y="2"/>
                  </a:cubicBezTo>
                  <a:cubicBezTo>
                    <a:pt x="1922" y="1"/>
                    <a:pt x="1895" y="0"/>
                    <a:pt x="18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2891200" y="1766375"/>
              <a:ext cx="67150" cy="18425"/>
            </a:xfrm>
            <a:custGeom>
              <a:avLst/>
              <a:gdLst/>
              <a:ahLst/>
              <a:cxnLst/>
              <a:rect l="l" t="t" r="r" b="b"/>
              <a:pathLst>
                <a:path w="2686" h="737" extrusionOk="0">
                  <a:moveTo>
                    <a:pt x="2467" y="0"/>
                  </a:moveTo>
                  <a:cubicBezTo>
                    <a:pt x="2390" y="3"/>
                    <a:pt x="2312" y="4"/>
                    <a:pt x="2234" y="4"/>
                  </a:cubicBezTo>
                  <a:cubicBezTo>
                    <a:pt x="2170" y="4"/>
                    <a:pt x="2107" y="3"/>
                    <a:pt x="2043" y="3"/>
                  </a:cubicBezTo>
                  <a:cubicBezTo>
                    <a:pt x="1580" y="3"/>
                    <a:pt x="1117" y="23"/>
                    <a:pt x="736" y="358"/>
                  </a:cubicBezTo>
                  <a:cubicBezTo>
                    <a:pt x="716" y="378"/>
                    <a:pt x="687" y="388"/>
                    <a:pt x="659" y="388"/>
                  </a:cubicBezTo>
                  <a:cubicBezTo>
                    <a:pt x="632" y="388"/>
                    <a:pt x="607" y="378"/>
                    <a:pt x="597" y="358"/>
                  </a:cubicBezTo>
                  <a:cubicBezTo>
                    <a:pt x="398" y="398"/>
                    <a:pt x="219" y="398"/>
                    <a:pt x="60" y="537"/>
                  </a:cubicBezTo>
                  <a:cubicBezTo>
                    <a:pt x="0" y="617"/>
                    <a:pt x="0" y="657"/>
                    <a:pt x="60" y="736"/>
                  </a:cubicBezTo>
                  <a:cubicBezTo>
                    <a:pt x="120" y="716"/>
                    <a:pt x="199" y="716"/>
                    <a:pt x="239" y="716"/>
                  </a:cubicBezTo>
                  <a:cubicBezTo>
                    <a:pt x="260" y="674"/>
                    <a:pt x="287" y="654"/>
                    <a:pt x="317" y="654"/>
                  </a:cubicBezTo>
                  <a:cubicBezTo>
                    <a:pt x="343" y="654"/>
                    <a:pt x="370" y="669"/>
                    <a:pt x="398" y="697"/>
                  </a:cubicBezTo>
                  <a:cubicBezTo>
                    <a:pt x="1154" y="597"/>
                    <a:pt x="1930" y="438"/>
                    <a:pt x="2686" y="219"/>
                  </a:cubicBezTo>
                  <a:cubicBezTo>
                    <a:pt x="2666" y="100"/>
                    <a:pt x="2586" y="20"/>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2783775" y="1828375"/>
              <a:ext cx="65675" cy="16600"/>
            </a:xfrm>
            <a:custGeom>
              <a:avLst/>
              <a:gdLst/>
              <a:ahLst/>
              <a:cxnLst/>
              <a:rect l="l" t="t" r="r" b="b"/>
              <a:pathLst>
                <a:path w="2627" h="664" extrusionOk="0">
                  <a:moveTo>
                    <a:pt x="1862" y="0"/>
                  </a:moveTo>
                  <a:cubicBezTo>
                    <a:pt x="1197" y="0"/>
                    <a:pt x="567" y="146"/>
                    <a:pt x="0" y="464"/>
                  </a:cubicBezTo>
                  <a:cubicBezTo>
                    <a:pt x="20" y="524"/>
                    <a:pt x="20" y="544"/>
                    <a:pt x="40" y="564"/>
                  </a:cubicBezTo>
                  <a:cubicBezTo>
                    <a:pt x="140" y="604"/>
                    <a:pt x="259" y="604"/>
                    <a:pt x="339" y="663"/>
                  </a:cubicBezTo>
                  <a:cubicBezTo>
                    <a:pt x="1114" y="524"/>
                    <a:pt x="1850" y="345"/>
                    <a:pt x="2626" y="206"/>
                  </a:cubicBezTo>
                  <a:lnTo>
                    <a:pt x="2586" y="126"/>
                  </a:lnTo>
                  <a:cubicBezTo>
                    <a:pt x="2427" y="27"/>
                    <a:pt x="2248" y="126"/>
                    <a:pt x="2109" y="7"/>
                  </a:cubicBezTo>
                  <a:cubicBezTo>
                    <a:pt x="2026" y="3"/>
                    <a:pt x="1944" y="0"/>
                    <a:pt x="186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2404325" y="1821575"/>
              <a:ext cx="62675" cy="20950"/>
            </a:xfrm>
            <a:custGeom>
              <a:avLst/>
              <a:gdLst/>
              <a:ahLst/>
              <a:cxnLst/>
              <a:rect l="l" t="t" r="r" b="b"/>
              <a:pathLst>
                <a:path w="2507" h="838" extrusionOk="0">
                  <a:moveTo>
                    <a:pt x="199" y="0"/>
                  </a:moveTo>
                  <a:cubicBezTo>
                    <a:pt x="120" y="0"/>
                    <a:pt x="80" y="20"/>
                    <a:pt x="20" y="80"/>
                  </a:cubicBezTo>
                  <a:cubicBezTo>
                    <a:pt x="0" y="199"/>
                    <a:pt x="0" y="299"/>
                    <a:pt x="20" y="398"/>
                  </a:cubicBezTo>
                  <a:cubicBezTo>
                    <a:pt x="100" y="518"/>
                    <a:pt x="219" y="577"/>
                    <a:pt x="358" y="637"/>
                  </a:cubicBezTo>
                  <a:cubicBezTo>
                    <a:pt x="398" y="697"/>
                    <a:pt x="458" y="717"/>
                    <a:pt x="518" y="736"/>
                  </a:cubicBezTo>
                  <a:cubicBezTo>
                    <a:pt x="622" y="781"/>
                    <a:pt x="715" y="837"/>
                    <a:pt x="814" y="837"/>
                  </a:cubicBezTo>
                  <a:cubicBezTo>
                    <a:pt x="847" y="837"/>
                    <a:pt x="881" y="831"/>
                    <a:pt x="915" y="816"/>
                  </a:cubicBezTo>
                  <a:cubicBezTo>
                    <a:pt x="1154" y="717"/>
                    <a:pt x="1373" y="637"/>
                    <a:pt x="1612" y="577"/>
                  </a:cubicBezTo>
                  <a:cubicBezTo>
                    <a:pt x="1711" y="535"/>
                    <a:pt x="1801" y="451"/>
                    <a:pt x="1910" y="451"/>
                  </a:cubicBezTo>
                  <a:cubicBezTo>
                    <a:pt x="1953" y="451"/>
                    <a:pt x="1999" y="464"/>
                    <a:pt x="2049" y="498"/>
                  </a:cubicBezTo>
                  <a:cubicBezTo>
                    <a:pt x="2248" y="398"/>
                    <a:pt x="2507" y="418"/>
                    <a:pt x="2507" y="100"/>
                  </a:cubicBezTo>
                  <a:lnTo>
                    <a:pt x="279" y="100"/>
                  </a:lnTo>
                  <a:cubicBezTo>
                    <a:pt x="259" y="80"/>
                    <a:pt x="21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2406300" y="1796950"/>
              <a:ext cx="55225" cy="27625"/>
            </a:xfrm>
            <a:custGeom>
              <a:avLst/>
              <a:gdLst/>
              <a:ahLst/>
              <a:cxnLst/>
              <a:rect l="l" t="t" r="r" b="b"/>
              <a:pathLst>
                <a:path w="2209" h="1105" extrusionOk="0">
                  <a:moveTo>
                    <a:pt x="1148" y="0"/>
                  </a:moveTo>
                  <a:cubicBezTo>
                    <a:pt x="823" y="0"/>
                    <a:pt x="522" y="140"/>
                    <a:pt x="220" y="269"/>
                  </a:cubicBezTo>
                  <a:cubicBezTo>
                    <a:pt x="1" y="508"/>
                    <a:pt x="21" y="787"/>
                    <a:pt x="120" y="1065"/>
                  </a:cubicBezTo>
                  <a:lnTo>
                    <a:pt x="160" y="1105"/>
                  </a:lnTo>
                  <a:lnTo>
                    <a:pt x="836" y="727"/>
                  </a:lnTo>
                  <a:lnTo>
                    <a:pt x="916" y="707"/>
                  </a:lnTo>
                  <a:lnTo>
                    <a:pt x="936" y="627"/>
                  </a:lnTo>
                  <a:lnTo>
                    <a:pt x="956" y="707"/>
                  </a:lnTo>
                  <a:lnTo>
                    <a:pt x="1035" y="727"/>
                  </a:lnTo>
                  <a:lnTo>
                    <a:pt x="1214" y="727"/>
                  </a:lnTo>
                  <a:cubicBezTo>
                    <a:pt x="1330" y="640"/>
                    <a:pt x="1403" y="491"/>
                    <a:pt x="1526" y="491"/>
                  </a:cubicBezTo>
                  <a:cubicBezTo>
                    <a:pt x="1572" y="491"/>
                    <a:pt x="1626" y="513"/>
                    <a:pt x="1692" y="568"/>
                  </a:cubicBezTo>
                  <a:cubicBezTo>
                    <a:pt x="1811" y="428"/>
                    <a:pt x="2209" y="329"/>
                    <a:pt x="1712" y="190"/>
                  </a:cubicBezTo>
                  <a:cubicBezTo>
                    <a:pt x="1652" y="190"/>
                    <a:pt x="1592" y="110"/>
                    <a:pt x="1533" y="70"/>
                  </a:cubicBezTo>
                  <a:cubicBezTo>
                    <a:pt x="1400" y="21"/>
                    <a:pt x="1272" y="0"/>
                    <a:pt x="11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565950" y="1921850"/>
              <a:ext cx="62675" cy="22575"/>
            </a:xfrm>
            <a:custGeom>
              <a:avLst/>
              <a:gdLst/>
              <a:ahLst/>
              <a:cxnLst/>
              <a:rect l="l" t="t" r="r" b="b"/>
              <a:pathLst>
                <a:path w="2507" h="903" extrusionOk="0">
                  <a:moveTo>
                    <a:pt x="2260" y="0"/>
                  </a:moveTo>
                  <a:cubicBezTo>
                    <a:pt x="2210" y="0"/>
                    <a:pt x="2154" y="23"/>
                    <a:pt x="2109" y="67"/>
                  </a:cubicBezTo>
                  <a:cubicBezTo>
                    <a:pt x="1413" y="286"/>
                    <a:pt x="677" y="386"/>
                    <a:pt x="0" y="744"/>
                  </a:cubicBezTo>
                  <a:cubicBezTo>
                    <a:pt x="80" y="903"/>
                    <a:pt x="259" y="803"/>
                    <a:pt x="398" y="903"/>
                  </a:cubicBezTo>
                  <a:cubicBezTo>
                    <a:pt x="1114" y="784"/>
                    <a:pt x="1850" y="585"/>
                    <a:pt x="2507" y="266"/>
                  </a:cubicBezTo>
                  <a:cubicBezTo>
                    <a:pt x="2487" y="147"/>
                    <a:pt x="2407" y="67"/>
                    <a:pt x="2308" y="8"/>
                  </a:cubicBezTo>
                  <a:cubicBezTo>
                    <a:pt x="2293" y="3"/>
                    <a:pt x="2277" y="0"/>
                    <a:pt x="2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2694750" y="2002600"/>
              <a:ext cx="61700" cy="22525"/>
            </a:xfrm>
            <a:custGeom>
              <a:avLst/>
              <a:gdLst/>
              <a:ahLst/>
              <a:cxnLst/>
              <a:rect l="l" t="t" r="r" b="b"/>
              <a:pathLst>
                <a:path w="2468" h="901" extrusionOk="0">
                  <a:moveTo>
                    <a:pt x="2368" y="0"/>
                  </a:moveTo>
                  <a:cubicBezTo>
                    <a:pt x="1612" y="219"/>
                    <a:pt x="816" y="160"/>
                    <a:pt x="100" y="518"/>
                  </a:cubicBezTo>
                  <a:cubicBezTo>
                    <a:pt x="1" y="617"/>
                    <a:pt x="1" y="736"/>
                    <a:pt x="40" y="856"/>
                  </a:cubicBezTo>
                  <a:cubicBezTo>
                    <a:pt x="80" y="886"/>
                    <a:pt x="120" y="901"/>
                    <a:pt x="160" y="901"/>
                  </a:cubicBezTo>
                  <a:cubicBezTo>
                    <a:pt x="200" y="901"/>
                    <a:pt x="239" y="886"/>
                    <a:pt x="279" y="856"/>
                  </a:cubicBezTo>
                  <a:cubicBezTo>
                    <a:pt x="398" y="836"/>
                    <a:pt x="498" y="836"/>
                    <a:pt x="617" y="836"/>
                  </a:cubicBezTo>
                  <a:cubicBezTo>
                    <a:pt x="677" y="796"/>
                    <a:pt x="717" y="736"/>
                    <a:pt x="796" y="717"/>
                  </a:cubicBezTo>
                  <a:cubicBezTo>
                    <a:pt x="916" y="677"/>
                    <a:pt x="1015" y="677"/>
                    <a:pt x="1135" y="677"/>
                  </a:cubicBezTo>
                  <a:cubicBezTo>
                    <a:pt x="1194" y="617"/>
                    <a:pt x="1274" y="557"/>
                    <a:pt x="1314" y="518"/>
                  </a:cubicBezTo>
                  <a:lnTo>
                    <a:pt x="1672" y="518"/>
                  </a:lnTo>
                  <a:cubicBezTo>
                    <a:pt x="1711" y="438"/>
                    <a:pt x="1791" y="378"/>
                    <a:pt x="1831" y="339"/>
                  </a:cubicBezTo>
                  <a:lnTo>
                    <a:pt x="2368" y="339"/>
                  </a:lnTo>
                  <a:cubicBezTo>
                    <a:pt x="2467" y="219"/>
                    <a:pt x="2467" y="120"/>
                    <a:pt x="23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003100" y="1845950"/>
              <a:ext cx="55225" cy="21400"/>
            </a:xfrm>
            <a:custGeom>
              <a:avLst/>
              <a:gdLst/>
              <a:ahLst/>
              <a:cxnLst/>
              <a:rect l="l" t="t" r="r" b="b"/>
              <a:pathLst>
                <a:path w="2209" h="856" extrusionOk="0">
                  <a:moveTo>
                    <a:pt x="1810" y="0"/>
                  </a:moveTo>
                  <a:cubicBezTo>
                    <a:pt x="1313" y="40"/>
                    <a:pt x="816" y="100"/>
                    <a:pt x="418" y="498"/>
                  </a:cubicBezTo>
                  <a:cubicBezTo>
                    <a:pt x="279" y="517"/>
                    <a:pt x="139" y="597"/>
                    <a:pt x="20" y="657"/>
                  </a:cubicBezTo>
                  <a:cubicBezTo>
                    <a:pt x="0" y="736"/>
                    <a:pt x="20" y="816"/>
                    <a:pt x="80" y="856"/>
                  </a:cubicBezTo>
                  <a:cubicBezTo>
                    <a:pt x="796" y="756"/>
                    <a:pt x="1512" y="637"/>
                    <a:pt x="2208" y="358"/>
                  </a:cubicBezTo>
                  <a:cubicBezTo>
                    <a:pt x="2109" y="358"/>
                    <a:pt x="1989" y="358"/>
                    <a:pt x="1890" y="338"/>
                  </a:cubicBezTo>
                  <a:cubicBezTo>
                    <a:pt x="1880" y="336"/>
                    <a:pt x="1868" y="335"/>
                    <a:pt x="1855" y="335"/>
                  </a:cubicBezTo>
                  <a:cubicBezTo>
                    <a:pt x="1822" y="335"/>
                    <a:pt x="1781" y="341"/>
                    <a:pt x="1744" y="341"/>
                  </a:cubicBezTo>
                  <a:cubicBezTo>
                    <a:pt x="1683" y="341"/>
                    <a:pt x="1631" y="325"/>
                    <a:pt x="1631" y="239"/>
                  </a:cubicBezTo>
                  <a:cubicBezTo>
                    <a:pt x="1631" y="159"/>
                    <a:pt x="1731" y="60"/>
                    <a:pt x="18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2449075" y="2090600"/>
              <a:ext cx="58700" cy="27075"/>
            </a:xfrm>
            <a:custGeom>
              <a:avLst/>
              <a:gdLst/>
              <a:ahLst/>
              <a:cxnLst/>
              <a:rect l="l" t="t" r="r" b="b"/>
              <a:pathLst>
                <a:path w="2348" h="1083" extrusionOk="0">
                  <a:moveTo>
                    <a:pt x="1710" y="1"/>
                  </a:moveTo>
                  <a:cubicBezTo>
                    <a:pt x="1629" y="1"/>
                    <a:pt x="1557" y="23"/>
                    <a:pt x="1493" y="61"/>
                  </a:cubicBezTo>
                  <a:cubicBezTo>
                    <a:pt x="995" y="200"/>
                    <a:pt x="458" y="300"/>
                    <a:pt x="1" y="598"/>
                  </a:cubicBezTo>
                  <a:lnTo>
                    <a:pt x="359" y="956"/>
                  </a:lnTo>
                  <a:cubicBezTo>
                    <a:pt x="437" y="1050"/>
                    <a:pt x="527" y="1082"/>
                    <a:pt x="620" y="1082"/>
                  </a:cubicBezTo>
                  <a:cubicBezTo>
                    <a:pt x="645" y="1082"/>
                    <a:pt x="671" y="1080"/>
                    <a:pt x="697" y="1076"/>
                  </a:cubicBezTo>
                  <a:cubicBezTo>
                    <a:pt x="1055" y="996"/>
                    <a:pt x="1373" y="916"/>
                    <a:pt x="1592" y="618"/>
                  </a:cubicBezTo>
                  <a:cubicBezTo>
                    <a:pt x="1851" y="519"/>
                    <a:pt x="2109" y="499"/>
                    <a:pt x="2348" y="300"/>
                  </a:cubicBezTo>
                  <a:cubicBezTo>
                    <a:pt x="2189" y="280"/>
                    <a:pt x="2010" y="260"/>
                    <a:pt x="1910" y="121"/>
                  </a:cubicBezTo>
                  <a:cubicBezTo>
                    <a:pt x="1890" y="81"/>
                    <a:pt x="1871" y="61"/>
                    <a:pt x="1851" y="21"/>
                  </a:cubicBezTo>
                  <a:cubicBezTo>
                    <a:pt x="1801" y="7"/>
                    <a:pt x="1754" y="1"/>
                    <a:pt x="171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2916050" y="1832525"/>
              <a:ext cx="57225" cy="18925"/>
            </a:xfrm>
            <a:custGeom>
              <a:avLst/>
              <a:gdLst/>
              <a:ahLst/>
              <a:cxnLst/>
              <a:rect l="l" t="t" r="r" b="b"/>
              <a:pathLst>
                <a:path w="2289" h="757" extrusionOk="0">
                  <a:moveTo>
                    <a:pt x="2209" y="0"/>
                  </a:moveTo>
                  <a:cubicBezTo>
                    <a:pt x="1569" y="146"/>
                    <a:pt x="946" y="343"/>
                    <a:pt x="293" y="343"/>
                  </a:cubicBezTo>
                  <a:cubicBezTo>
                    <a:pt x="236" y="343"/>
                    <a:pt x="178" y="341"/>
                    <a:pt x="120" y="338"/>
                  </a:cubicBezTo>
                  <a:cubicBezTo>
                    <a:pt x="1" y="458"/>
                    <a:pt x="1" y="557"/>
                    <a:pt x="100" y="676"/>
                  </a:cubicBezTo>
                  <a:cubicBezTo>
                    <a:pt x="816" y="637"/>
                    <a:pt x="1533" y="756"/>
                    <a:pt x="2209" y="378"/>
                  </a:cubicBezTo>
                  <a:cubicBezTo>
                    <a:pt x="2189" y="298"/>
                    <a:pt x="2129" y="219"/>
                    <a:pt x="2269" y="159"/>
                  </a:cubicBezTo>
                  <a:cubicBezTo>
                    <a:pt x="2289" y="100"/>
                    <a:pt x="2269" y="60"/>
                    <a:pt x="220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2635575" y="2016025"/>
              <a:ext cx="59200" cy="22700"/>
            </a:xfrm>
            <a:custGeom>
              <a:avLst/>
              <a:gdLst/>
              <a:ahLst/>
              <a:cxnLst/>
              <a:rect l="l" t="t" r="r" b="b"/>
              <a:pathLst>
                <a:path w="2368" h="908" extrusionOk="0">
                  <a:moveTo>
                    <a:pt x="2109" y="1"/>
                  </a:moveTo>
                  <a:cubicBezTo>
                    <a:pt x="1373" y="80"/>
                    <a:pt x="717" y="418"/>
                    <a:pt x="0" y="617"/>
                  </a:cubicBezTo>
                  <a:cubicBezTo>
                    <a:pt x="60" y="717"/>
                    <a:pt x="120" y="776"/>
                    <a:pt x="219" y="816"/>
                  </a:cubicBezTo>
                  <a:cubicBezTo>
                    <a:pt x="299" y="856"/>
                    <a:pt x="339" y="876"/>
                    <a:pt x="418" y="896"/>
                  </a:cubicBezTo>
                  <a:cubicBezTo>
                    <a:pt x="455" y="903"/>
                    <a:pt x="491" y="908"/>
                    <a:pt x="527" y="908"/>
                  </a:cubicBezTo>
                  <a:cubicBezTo>
                    <a:pt x="590" y="908"/>
                    <a:pt x="653" y="894"/>
                    <a:pt x="717" y="856"/>
                  </a:cubicBezTo>
                  <a:lnTo>
                    <a:pt x="736" y="856"/>
                  </a:lnTo>
                  <a:cubicBezTo>
                    <a:pt x="814" y="770"/>
                    <a:pt x="913" y="758"/>
                    <a:pt x="1017" y="758"/>
                  </a:cubicBezTo>
                  <a:cubicBezTo>
                    <a:pt x="1057" y="758"/>
                    <a:pt x="1096" y="760"/>
                    <a:pt x="1136" y="760"/>
                  </a:cubicBezTo>
                  <a:cubicBezTo>
                    <a:pt x="1235" y="760"/>
                    <a:pt x="1332" y="750"/>
                    <a:pt x="1413" y="677"/>
                  </a:cubicBezTo>
                  <a:cubicBezTo>
                    <a:pt x="1532" y="498"/>
                    <a:pt x="1791" y="657"/>
                    <a:pt x="1910" y="478"/>
                  </a:cubicBezTo>
                  <a:cubicBezTo>
                    <a:pt x="2029" y="378"/>
                    <a:pt x="2189" y="418"/>
                    <a:pt x="2308" y="319"/>
                  </a:cubicBezTo>
                  <a:cubicBezTo>
                    <a:pt x="2368" y="160"/>
                    <a:pt x="2228" y="80"/>
                    <a:pt x="2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2618175" y="1813175"/>
              <a:ext cx="74125" cy="20350"/>
            </a:xfrm>
            <a:custGeom>
              <a:avLst/>
              <a:gdLst/>
              <a:ahLst/>
              <a:cxnLst/>
              <a:rect l="l" t="t" r="r" b="b"/>
              <a:pathLst>
                <a:path w="2965" h="814" extrusionOk="0">
                  <a:moveTo>
                    <a:pt x="2780" y="1"/>
                  </a:moveTo>
                  <a:cubicBezTo>
                    <a:pt x="2677" y="1"/>
                    <a:pt x="2549" y="58"/>
                    <a:pt x="2447" y="58"/>
                  </a:cubicBezTo>
                  <a:cubicBezTo>
                    <a:pt x="1651" y="237"/>
                    <a:pt x="816" y="416"/>
                    <a:pt x="0" y="575"/>
                  </a:cubicBezTo>
                  <a:cubicBezTo>
                    <a:pt x="20" y="635"/>
                    <a:pt x="60" y="675"/>
                    <a:pt x="100" y="734"/>
                  </a:cubicBezTo>
                  <a:cubicBezTo>
                    <a:pt x="159" y="754"/>
                    <a:pt x="199" y="774"/>
                    <a:pt x="279" y="774"/>
                  </a:cubicBezTo>
                  <a:cubicBezTo>
                    <a:pt x="299" y="814"/>
                    <a:pt x="358" y="814"/>
                    <a:pt x="378" y="814"/>
                  </a:cubicBezTo>
                  <a:cubicBezTo>
                    <a:pt x="1253" y="635"/>
                    <a:pt x="2089" y="436"/>
                    <a:pt x="2964" y="257"/>
                  </a:cubicBezTo>
                  <a:cubicBezTo>
                    <a:pt x="2954" y="53"/>
                    <a:pt x="2878" y="1"/>
                    <a:pt x="2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2959325" y="1857925"/>
              <a:ext cx="47275" cy="16875"/>
            </a:xfrm>
            <a:custGeom>
              <a:avLst/>
              <a:gdLst/>
              <a:ahLst/>
              <a:cxnLst/>
              <a:rect l="l" t="t" r="r" b="b"/>
              <a:pathLst>
                <a:path w="1891" h="675" extrusionOk="0">
                  <a:moveTo>
                    <a:pt x="1569" y="1"/>
                  </a:moveTo>
                  <a:cubicBezTo>
                    <a:pt x="1057" y="1"/>
                    <a:pt x="571" y="172"/>
                    <a:pt x="100" y="357"/>
                  </a:cubicBezTo>
                  <a:cubicBezTo>
                    <a:pt x="1" y="456"/>
                    <a:pt x="1" y="576"/>
                    <a:pt x="100" y="675"/>
                  </a:cubicBezTo>
                  <a:cubicBezTo>
                    <a:pt x="697" y="675"/>
                    <a:pt x="1254" y="357"/>
                    <a:pt x="1851" y="337"/>
                  </a:cubicBezTo>
                  <a:lnTo>
                    <a:pt x="1851" y="178"/>
                  </a:lnTo>
                  <a:cubicBezTo>
                    <a:pt x="1890" y="138"/>
                    <a:pt x="1890" y="58"/>
                    <a:pt x="1851" y="19"/>
                  </a:cubicBezTo>
                  <a:cubicBezTo>
                    <a:pt x="1756" y="6"/>
                    <a:pt x="1662" y="1"/>
                    <a:pt x="156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2876775" y="1966475"/>
              <a:ext cx="50250" cy="12800"/>
            </a:xfrm>
            <a:custGeom>
              <a:avLst/>
              <a:gdLst/>
              <a:ahLst/>
              <a:cxnLst/>
              <a:rect l="l" t="t" r="r" b="b"/>
              <a:pathLst>
                <a:path w="2010" h="512" extrusionOk="0">
                  <a:moveTo>
                    <a:pt x="1262" y="1"/>
                  </a:moveTo>
                  <a:cubicBezTo>
                    <a:pt x="782" y="1"/>
                    <a:pt x="361" y="167"/>
                    <a:pt x="0" y="510"/>
                  </a:cubicBezTo>
                  <a:cubicBezTo>
                    <a:pt x="127" y="510"/>
                    <a:pt x="254" y="512"/>
                    <a:pt x="380" y="512"/>
                  </a:cubicBezTo>
                  <a:cubicBezTo>
                    <a:pt x="947" y="512"/>
                    <a:pt x="1505" y="485"/>
                    <a:pt x="2010" y="192"/>
                  </a:cubicBezTo>
                  <a:cubicBezTo>
                    <a:pt x="1950" y="93"/>
                    <a:pt x="1860" y="88"/>
                    <a:pt x="1766" y="88"/>
                  </a:cubicBezTo>
                  <a:cubicBezTo>
                    <a:pt x="1755" y="88"/>
                    <a:pt x="1745" y="88"/>
                    <a:pt x="1734" y="88"/>
                  </a:cubicBezTo>
                  <a:cubicBezTo>
                    <a:pt x="1649" y="88"/>
                    <a:pt x="1563" y="84"/>
                    <a:pt x="1492" y="13"/>
                  </a:cubicBezTo>
                  <a:cubicBezTo>
                    <a:pt x="1414" y="5"/>
                    <a:pt x="1337" y="1"/>
                    <a:pt x="12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2858875" y="1705725"/>
              <a:ext cx="50750" cy="12475"/>
            </a:xfrm>
            <a:custGeom>
              <a:avLst/>
              <a:gdLst/>
              <a:ahLst/>
              <a:cxnLst/>
              <a:rect l="l" t="t" r="r" b="b"/>
              <a:pathLst>
                <a:path w="2030" h="499" extrusionOk="0">
                  <a:moveTo>
                    <a:pt x="1212" y="1"/>
                  </a:moveTo>
                  <a:cubicBezTo>
                    <a:pt x="792" y="1"/>
                    <a:pt x="386" y="105"/>
                    <a:pt x="0" y="477"/>
                  </a:cubicBezTo>
                  <a:cubicBezTo>
                    <a:pt x="174" y="491"/>
                    <a:pt x="344" y="498"/>
                    <a:pt x="512" y="498"/>
                  </a:cubicBezTo>
                  <a:cubicBezTo>
                    <a:pt x="1052" y="498"/>
                    <a:pt x="1558" y="421"/>
                    <a:pt x="2029" y="238"/>
                  </a:cubicBezTo>
                  <a:cubicBezTo>
                    <a:pt x="2009" y="198"/>
                    <a:pt x="2009" y="178"/>
                    <a:pt x="1989" y="139"/>
                  </a:cubicBezTo>
                  <a:cubicBezTo>
                    <a:pt x="1910" y="79"/>
                    <a:pt x="1791" y="99"/>
                    <a:pt x="1711" y="39"/>
                  </a:cubicBezTo>
                  <a:cubicBezTo>
                    <a:pt x="1543" y="17"/>
                    <a:pt x="1376" y="1"/>
                    <a:pt x="121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2618175" y="1907125"/>
              <a:ext cx="59700" cy="20400"/>
            </a:xfrm>
            <a:custGeom>
              <a:avLst/>
              <a:gdLst/>
              <a:ahLst/>
              <a:cxnLst/>
              <a:rect l="l" t="t" r="r" b="b"/>
              <a:pathLst>
                <a:path w="2388" h="816" extrusionOk="0">
                  <a:moveTo>
                    <a:pt x="2268" y="0"/>
                  </a:moveTo>
                  <a:cubicBezTo>
                    <a:pt x="1970" y="159"/>
                    <a:pt x="1671" y="278"/>
                    <a:pt x="1313" y="318"/>
                  </a:cubicBezTo>
                  <a:cubicBezTo>
                    <a:pt x="875" y="398"/>
                    <a:pt x="398" y="378"/>
                    <a:pt x="0" y="656"/>
                  </a:cubicBezTo>
                  <a:cubicBezTo>
                    <a:pt x="80" y="656"/>
                    <a:pt x="120" y="676"/>
                    <a:pt x="199" y="676"/>
                  </a:cubicBezTo>
                  <a:cubicBezTo>
                    <a:pt x="299" y="756"/>
                    <a:pt x="478" y="716"/>
                    <a:pt x="517" y="816"/>
                  </a:cubicBezTo>
                  <a:cubicBezTo>
                    <a:pt x="1154" y="776"/>
                    <a:pt x="1711" y="577"/>
                    <a:pt x="2288" y="358"/>
                  </a:cubicBezTo>
                  <a:cubicBezTo>
                    <a:pt x="2387" y="219"/>
                    <a:pt x="2367" y="99"/>
                    <a:pt x="226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2448575" y="1906625"/>
              <a:ext cx="63700" cy="21400"/>
            </a:xfrm>
            <a:custGeom>
              <a:avLst/>
              <a:gdLst/>
              <a:ahLst/>
              <a:cxnLst/>
              <a:rect l="l" t="t" r="r" b="b"/>
              <a:pathLst>
                <a:path w="2548" h="856" extrusionOk="0">
                  <a:moveTo>
                    <a:pt x="2467" y="0"/>
                  </a:moveTo>
                  <a:cubicBezTo>
                    <a:pt x="1612" y="119"/>
                    <a:pt x="796" y="358"/>
                    <a:pt x="1" y="676"/>
                  </a:cubicBezTo>
                  <a:cubicBezTo>
                    <a:pt x="100" y="816"/>
                    <a:pt x="259" y="716"/>
                    <a:pt x="379" y="855"/>
                  </a:cubicBezTo>
                  <a:cubicBezTo>
                    <a:pt x="1055" y="696"/>
                    <a:pt x="1712" y="358"/>
                    <a:pt x="2467" y="358"/>
                  </a:cubicBezTo>
                  <a:cubicBezTo>
                    <a:pt x="2547" y="219"/>
                    <a:pt x="2547" y="119"/>
                    <a:pt x="24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2719125" y="1710400"/>
              <a:ext cx="49750" cy="18850"/>
            </a:xfrm>
            <a:custGeom>
              <a:avLst/>
              <a:gdLst/>
              <a:ahLst/>
              <a:cxnLst/>
              <a:rect l="l" t="t" r="r" b="b"/>
              <a:pathLst>
                <a:path w="1990" h="754" extrusionOk="0">
                  <a:moveTo>
                    <a:pt x="1608" y="0"/>
                  </a:moveTo>
                  <a:cubicBezTo>
                    <a:pt x="1471" y="0"/>
                    <a:pt x="1336" y="20"/>
                    <a:pt x="1234" y="111"/>
                  </a:cubicBezTo>
                  <a:cubicBezTo>
                    <a:pt x="935" y="389"/>
                    <a:pt x="617" y="509"/>
                    <a:pt x="239" y="509"/>
                  </a:cubicBezTo>
                  <a:cubicBezTo>
                    <a:pt x="160" y="509"/>
                    <a:pt x="60" y="648"/>
                    <a:pt x="0" y="708"/>
                  </a:cubicBezTo>
                  <a:cubicBezTo>
                    <a:pt x="149" y="739"/>
                    <a:pt x="298" y="753"/>
                    <a:pt x="445" y="753"/>
                  </a:cubicBezTo>
                  <a:cubicBezTo>
                    <a:pt x="945" y="753"/>
                    <a:pt x="1433" y="589"/>
                    <a:pt x="1910" y="389"/>
                  </a:cubicBezTo>
                  <a:cubicBezTo>
                    <a:pt x="1850" y="290"/>
                    <a:pt x="1910" y="250"/>
                    <a:pt x="1950" y="171"/>
                  </a:cubicBezTo>
                  <a:cubicBezTo>
                    <a:pt x="1990" y="91"/>
                    <a:pt x="1990" y="51"/>
                    <a:pt x="1910" y="11"/>
                  </a:cubicBezTo>
                  <a:cubicBezTo>
                    <a:pt x="1816" y="11"/>
                    <a:pt x="1712" y="0"/>
                    <a:pt x="160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2391875" y="1838975"/>
              <a:ext cx="14450" cy="59275"/>
            </a:xfrm>
            <a:custGeom>
              <a:avLst/>
              <a:gdLst/>
              <a:ahLst/>
              <a:cxnLst/>
              <a:rect l="l" t="t" r="r" b="b"/>
              <a:pathLst>
                <a:path w="578" h="2371" extrusionOk="0">
                  <a:moveTo>
                    <a:pt x="220" y="1"/>
                  </a:moveTo>
                  <a:cubicBezTo>
                    <a:pt x="100" y="100"/>
                    <a:pt x="41" y="220"/>
                    <a:pt x="41" y="379"/>
                  </a:cubicBezTo>
                  <a:lnTo>
                    <a:pt x="41" y="2308"/>
                  </a:lnTo>
                  <a:cubicBezTo>
                    <a:pt x="73" y="2351"/>
                    <a:pt x="110" y="2371"/>
                    <a:pt x="151" y="2371"/>
                  </a:cubicBezTo>
                  <a:cubicBezTo>
                    <a:pt x="186" y="2371"/>
                    <a:pt x="223" y="2356"/>
                    <a:pt x="260" y="2328"/>
                  </a:cubicBezTo>
                  <a:cubicBezTo>
                    <a:pt x="279" y="2268"/>
                    <a:pt x="359" y="2209"/>
                    <a:pt x="459" y="2189"/>
                  </a:cubicBezTo>
                  <a:cubicBezTo>
                    <a:pt x="498" y="2189"/>
                    <a:pt x="518" y="2189"/>
                    <a:pt x="578" y="2169"/>
                  </a:cubicBezTo>
                  <a:cubicBezTo>
                    <a:pt x="459" y="1950"/>
                    <a:pt x="1" y="1831"/>
                    <a:pt x="379" y="1453"/>
                  </a:cubicBezTo>
                  <a:cubicBezTo>
                    <a:pt x="399" y="1433"/>
                    <a:pt x="419" y="1413"/>
                    <a:pt x="478" y="1294"/>
                  </a:cubicBezTo>
                  <a:cubicBezTo>
                    <a:pt x="518" y="1214"/>
                    <a:pt x="538" y="1135"/>
                    <a:pt x="578" y="1075"/>
                  </a:cubicBezTo>
                  <a:cubicBezTo>
                    <a:pt x="538" y="876"/>
                    <a:pt x="498" y="637"/>
                    <a:pt x="578" y="438"/>
                  </a:cubicBezTo>
                  <a:cubicBezTo>
                    <a:pt x="578" y="379"/>
                    <a:pt x="538" y="279"/>
                    <a:pt x="518" y="200"/>
                  </a:cubicBezTo>
                  <a:cubicBezTo>
                    <a:pt x="478" y="140"/>
                    <a:pt x="419" y="80"/>
                    <a:pt x="339" y="21"/>
                  </a:cubicBezTo>
                  <a:cubicBezTo>
                    <a:pt x="299" y="21"/>
                    <a:pt x="279" y="2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2892200" y="1637075"/>
              <a:ext cx="61175" cy="12200"/>
            </a:xfrm>
            <a:custGeom>
              <a:avLst/>
              <a:gdLst/>
              <a:ahLst/>
              <a:cxnLst/>
              <a:rect l="l" t="t" r="r" b="b"/>
              <a:pathLst>
                <a:path w="2447" h="488" extrusionOk="0">
                  <a:moveTo>
                    <a:pt x="2089" y="0"/>
                  </a:moveTo>
                  <a:cubicBezTo>
                    <a:pt x="1373" y="20"/>
                    <a:pt x="736" y="338"/>
                    <a:pt x="0" y="438"/>
                  </a:cubicBezTo>
                  <a:cubicBezTo>
                    <a:pt x="243" y="472"/>
                    <a:pt x="481" y="488"/>
                    <a:pt x="715" y="488"/>
                  </a:cubicBezTo>
                  <a:cubicBezTo>
                    <a:pt x="1307" y="488"/>
                    <a:pt x="1877" y="384"/>
                    <a:pt x="2447" y="199"/>
                  </a:cubicBezTo>
                  <a:lnTo>
                    <a:pt x="2427" y="120"/>
                  </a:lnTo>
                  <a:cubicBezTo>
                    <a:pt x="2308" y="60"/>
                    <a:pt x="2168" y="100"/>
                    <a:pt x="208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2898650" y="1729075"/>
              <a:ext cx="45775" cy="15925"/>
            </a:xfrm>
            <a:custGeom>
              <a:avLst/>
              <a:gdLst/>
              <a:ahLst/>
              <a:cxnLst/>
              <a:rect l="l" t="t" r="r" b="b"/>
              <a:pathLst>
                <a:path w="1831" h="637" extrusionOk="0">
                  <a:moveTo>
                    <a:pt x="1623" y="37"/>
                  </a:moveTo>
                  <a:cubicBezTo>
                    <a:pt x="1613" y="37"/>
                    <a:pt x="1603" y="38"/>
                    <a:pt x="1592" y="40"/>
                  </a:cubicBezTo>
                  <a:cubicBezTo>
                    <a:pt x="1115" y="219"/>
                    <a:pt x="538" y="0"/>
                    <a:pt x="100" y="319"/>
                  </a:cubicBezTo>
                  <a:cubicBezTo>
                    <a:pt x="1" y="418"/>
                    <a:pt x="1" y="538"/>
                    <a:pt x="100" y="637"/>
                  </a:cubicBezTo>
                  <a:cubicBezTo>
                    <a:pt x="268" y="576"/>
                    <a:pt x="424" y="491"/>
                    <a:pt x="605" y="491"/>
                  </a:cubicBezTo>
                  <a:cubicBezTo>
                    <a:pt x="659" y="491"/>
                    <a:pt x="716" y="499"/>
                    <a:pt x="776" y="518"/>
                  </a:cubicBezTo>
                  <a:lnTo>
                    <a:pt x="836" y="498"/>
                  </a:lnTo>
                  <a:lnTo>
                    <a:pt x="896" y="418"/>
                  </a:lnTo>
                  <a:lnTo>
                    <a:pt x="916" y="498"/>
                  </a:lnTo>
                  <a:lnTo>
                    <a:pt x="995" y="518"/>
                  </a:lnTo>
                  <a:cubicBezTo>
                    <a:pt x="1214" y="498"/>
                    <a:pt x="1433" y="498"/>
                    <a:pt x="1672" y="438"/>
                  </a:cubicBezTo>
                  <a:cubicBezTo>
                    <a:pt x="1791" y="418"/>
                    <a:pt x="1831" y="299"/>
                    <a:pt x="1791" y="160"/>
                  </a:cubicBezTo>
                  <a:cubicBezTo>
                    <a:pt x="1773" y="106"/>
                    <a:pt x="1708" y="37"/>
                    <a:pt x="1623" y="37"/>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2410300" y="1974725"/>
              <a:ext cx="44275" cy="17625"/>
            </a:xfrm>
            <a:custGeom>
              <a:avLst/>
              <a:gdLst/>
              <a:ahLst/>
              <a:cxnLst/>
              <a:rect l="l" t="t" r="r" b="b"/>
              <a:pathLst>
                <a:path w="1771" h="705" extrusionOk="0">
                  <a:moveTo>
                    <a:pt x="1502" y="0"/>
                  </a:moveTo>
                  <a:cubicBezTo>
                    <a:pt x="1009" y="0"/>
                    <a:pt x="622" y="283"/>
                    <a:pt x="179" y="379"/>
                  </a:cubicBezTo>
                  <a:cubicBezTo>
                    <a:pt x="99" y="479"/>
                    <a:pt x="60" y="598"/>
                    <a:pt x="0" y="698"/>
                  </a:cubicBezTo>
                  <a:cubicBezTo>
                    <a:pt x="50" y="702"/>
                    <a:pt x="99" y="704"/>
                    <a:pt x="147" y="704"/>
                  </a:cubicBezTo>
                  <a:cubicBezTo>
                    <a:pt x="735" y="704"/>
                    <a:pt x="1219" y="387"/>
                    <a:pt x="1770" y="240"/>
                  </a:cubicBezTo>
                  <a:lnTo>
                    <a:pt x="1552" y="1"/>
                  </a:lnTo>
                  <a:cubicBezTo>
                    <a:pt x="1535" y="1"/>
                    <a:pt x="1519" y="0"/>
                    <a:pt x="15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3053325" y="1723975"/>
              <a:ext cx="41800" cy="18050"/>
            </a:xfrm>
            <a:custGeom>
              <a:avLst/>
              <a:gdLst/>
              <a:ahLst/>
              <a:cxnLst/>
              <a:rect l="l" t="t" r="r" b="b"/>
              <a:pathLst>
                <a:path w="1672" h="722" extrusionOk="0">
                  <a:moveTo>
                    <a:pt x="1287" y="1"/>
                  </a:moveTo>
                  <a:cubicBezTo>
                    <a:pt x="1007" y="1"/>
                    <a:pt x="762" y="240"/>
                    <a:pt x="498" y="324"/>
                  </a:cubicBezTo>
                  <a:cubicBezTo>
                    <a:pt x="557" y="443"/>
                    <a:pt x="0" y="642"/>
                    <a:pt x="557" y="722"/>
                  </a:cubicBezTo>
                  <a:cubicBezTo>
                    <a:pt x="915" y="662"/>
                    <a:pt x="1254" y="543"/>
                    <a:pt x="1572" y="364"/>
                  </a:cubicBezTo>
                  <a:cubicBezTo>
                    <a:pt x="1492" y="244"/>
                    <a:pt x="1612" y="224"/>
                    <a:pt x="1671" y="165"/>
                  </a:cubicBezTo>
                  <a:cubicBezTo>
                    <a:pt x="1534" y="45"/>
                    <a:pt x="1407" y="1"/>
                    <a:pt x="128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2965300" y="1941800"/>
              <a:ext cx="35825" cy="15725"/>
            </a:xfrm>
            <a:custGeom>
              <a:avLst/>
              <a:gdLst/>
              <a:ahLst/>
              <a:cxnLst/>
              <a:rect l="l" t="t" r="r" b="b"/>
              <a:pathLst>
                <a:path w="1433" h="629" extrusionOk="0">
                  <a:moveTo>
                    <a:pt x="978" y="0"/>
                  </a:moveTo>
                  <a:cubicBezTo>
                    <a:pt x="653" y="0"/>
                    <a:pt x="356" y="200"/>
                    <a:pt x="40" y="324"/>
                  </a:cubicBezTo>
                  <a:cubicBezTo>
                    <a:pt x="0" y="383"/>
                    <a:pt x="0" y="443"/>
                    <a:pt x="40" y="483"/>
                  </a:cubicBezTo>
                  <a:cubicBezTo>
                    <a:pt x="178" y="589"/>
                    <a:pt x="308" y="629"/>
                    <a:pt x="433" y="629"/>
                  </a:cubicBezTo>
                  <a:cubicBezTo>
                    <a:pt x="776" y="629"/>
                    <a:pt x="1083" y="333"/>
                    <a:pt x="1433" y="304"/>
                  </a:cubicBezTo>
                  <a:lnTo>
                    <a:pt x="1433" y="145"/>
                  </a:lnTo>
                  <a:cubicBezTo>
                    <a:pt x="1273" y="40"/>
                    <a:pt x="1122" y="0"/>
                    <a:pt x="97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2523175" y="1941425"/>
              <a:ext cx="48275" cy="17925"/>
            </a:xfrm>
            <a:custGeom>
              <a:avLst/>
              <a:gdLst/>
              <a:ahLst/>
              <a:cxnLst/>
              <a:rect l="l" t="t" r="r" b="b"/>
              <a:pathLst>
                <a:path w="1931" h="717" extrusionOk="0">
                  <a:moveTo>
                    <a:pt x="1552" y="1"/>
                  </a:moveTo>
                  <a:cubicBezTo>
                    <a:pt x="995" y="1"/>
                    <a:pt x="498" y="299"/>
                    <a:pt x="1" y="498"/>
                  </a:cubicBezTo>
                  <a:cubicBezTo>
                    <a:pt x="21" y="577"/>
                    <a:pt x="21" y="637"/>
                    <a:pt x="21" y="717"/>
                  </a:cubicBezTo>
                  <a:cubicBezTo>
                    <a:pt x="677" y="577"/>
                    <a:pt x="1333" y="478"/>
                    <a:pt x="1930" y="180"/>
                  </a:cubicBezTo>
                  <a:cubicBezTo>
                    <a:pt x="1831" y="60"/>
                    <a:pt x="1652" y="120"/>
                    <a:pt x="155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2531625" y="1800200"/>
              <a:ext cx="58225" cy="14425"/>
            </a:xfrm>
            <a:custGeom>
              <a:avLst/>
              <a:gdLst/>
              <a:ahLst/>
              <a:cxnLst/>
              <a:rect l="l" t="t" r="r" b="b"/>
              <a:pathLst>
                <a:path w="2329" h="577" extrusionOk="0">
                  <a:moveTo>
                    <a:pt x="2328" y="0"/>
                  </a:moveTo>
                  <a:cubicBezTo>
                    <a:pt x="1552" y="139"/>
                    <a:pt x="757" y="100"/>
                    <a:pt x="1" y="398"/>
                  </a:cubicBezTo>
                  <a:cubicBezTo>
                    <a:pt x="61" y="557"/>
                    <a:pt x="240" y="458"/>
                    <a:pt x="339" y="577"/>
                  </a:cubicBezTo>
                  <a:cubicBezTo>
                    <a:pt x="995" y="458"/>
                    <a:pt x="1692" y="358"/>
                    <a:pt x="2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2478425" y="1811125"/>
              <a:ext cx="54225" cy="15950"/>
            </a:xfrm>
            <a:custGeom>
              <a:avLst/>
              <a:gdLst/>
              <a:ahLst/>
              <a:cxnLst/>
              <a:rect l="l" t="t" r="r" b="b"/>
              <a:pathLst>
                <a:path w="2169" h="638" extrusionOk="0">
                  <a:moveTo>
                    <a:pt x="1990" y="1"/>
                  </a:moveTo>
                  <a:cubicBezTo>
                    <a:pt x="1373" y="100"/>
                    <a:pt x="716" y="220"/>
                    <a:pt x="100" y="319"/>
                  </a:cubicBezTo>
                  <a:cubicBezTo>
                    <a:pt x="20" y="359"/>
                    <a:pt x="0" y="418"/>
                    <a:pt x="20" y="498"/>
                  </a:cubicBezTo>
                  <a:cubicBezTo>
                    <a:pt x="120" y="617"/>
                    <a:pt x="299" y="538"/>
                    <a:pt x="398" y="637"/>
                  </a:cubicBezTo>
                  <a:cubicBezTo>
                    <a:pt x="975" y="498"/>
                    <a:pt x="1572" y="319"/>
                    <a:pt x="2169" y="160"/>
                  </a:cubicBezTo>
                  <a:cubicBezTo>
                    <a:pt x="2169" y="60"/>
                    <a:pt x="2049" y="60"/>
                    <a:pt x="199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2445600" y="2088625"/>
              <a:ext cx="43300" cy="17450"/>
            </a:xfrm>
            <a:custGeom>
              <a:avLst/>
              <a:gdLst/>
              <a:ahLst/>
              <a:cxnLst/>
              <a:rect l="l" t="t" r="r" b="b"/>
              <a:pathLst>
                <a:path w="1732" h="698" extrusionOk="0">
                  <a:moveTo>
                    <a:pt x="1514" y="0"/>
                  </a:moveTo>
                  <a:cubicBezTo>
                    <a:pt x="1035" y="0"/>
                    <a:pt x="665" y="359"/>
                    <a:pt x="219" y="379"/>
                  </a:cubicBezTo>
                  <a:cubicBezTo>
                    <a:pt x="0" y="399"/>
                    <a:pt x="120" y="578"/>
                    <a:pt x="160" y="697"/>
                  </a:cubicBezTo>
                  <a:cubicBezTo>
                    <a:pt x="717" y="637"/>
                    <a:pt x="1254" y="498"/>
                    <a:pt x="1731" y="180"/>
                  </a:cubicBezTo>
                  <a:cubicBezTo>
                    <a:pt x="1711" y="80"/>
                    <a:pt x="1612" y="61"/>
                    <a:pt x="1552" y="1"/>
                  </a:cubicBezTo>
                  <a:cubicBezTo>
                    <a:pt x="1539" y="0"/>
                    <a:pt x="1527" y="0"/>
                    <a:pt x="15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2410300" y="1740425"/>
              <a:ext cx="28850" cy="54825"/>
            </a:xfrm>
            <a:custGeom>
              <a:avLst/>
              <a:gdLst/>
              <a:ahLst/>
              <a:cxnLst/>
              <a:rect l="l" t="t" r="r" b="b"/>
              <a:pathLst>
                <a:path w="1154" h="2193" extrusionOk="0">
                  <a:moveTo>
                    <a:pt x="937" y="0"/>
                  </a:moveTo>
                  <a:cubicBezTo>
                    <a:pt x="918" y="0"/>
                    <a:pt x="897" y="1"/>
                    <a:pt x="875" y="4"/>
                  </a:cubicBezTo>
                  <a:cubicBezTo>
                    <a:pt x="796" y="143"/>
                    <a:pt x="756" y="243"/>
                    <a:pt x="676" y="362"/>
                  </a:cubicBezTo>
                  <a:cubicBezTo>
                    <a:pt x="458" y="939"/>
                    <a:pt x="239" y="1536"/>
                    <a:pt x="0" y="2093"/>
                  </a:cubicBezTo>
                  <a:cubicBezTo>
                    <a:pt x="40" y="2172"/>
                    <a:pt x="80" y="2192"/>
                    <a:pt x="159" y="2192"/>
                  </a:cubicBezTo>
                  <a:cubicBezTo>
                    <a:pt x="239" y="2192"/>
                    <a:pt x="279" y="2172"/>
                    <a:pt x="298" y="2093"/>
                  </a:cubicBezTo>
                  <a:cubicBezTo>
                    <a:pt x="378" y="1934"/>
                    <a:pt x="438" y="1774"/>
                    <a:pt x="517" y="1595"/>
                  </a:cubicBezTo>
                  <a:cubicBezTo>
                    <a:pt x="537" y="1337"/>
                    <a:pt x="656" y="1078"/>
                    <a:pt x="796" y="879"/>
                  </a:cubicBezTo>
                  <a:cubicBezTo>
                    <a:pt x="875" y="780"/>
                    <a:pt x="955" y="660"/>
                    <a:pt x="1034" y="541"/>
                  </a:cubicBezTo>
                  <a:cubicBezTo>
                    <a:pt x="1134" y="481"/>
                    <a:pt x="1154" y="402"/>
                    <a:pt x="1074" y="302"/>
                  </a:cubicBezTo>
                  <a:lnTo>
                    <a:pt x="1074" y="203"/>
                  </a:lnTo>
                  <a:cubicBezTo>
                    <a:pt x="1127" y="63"/>
                    <a:pt x="1072" y="0"/>
                    <a:pt x="9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2436150" y="2058300"/>
              <a:ext cx="37325" cy="17425"/>
            </a:xfrm>
            <a:custGeom>
              <a:avLst/>
              <a:gdLst/>
              <a:ahLst/>
              <a:cxnLst/>
              <a:rect l="l" t="t" r="r" b="b"/>
              <a:pathLst>
                <a:path w="1493" h="697" extrusionOk="0">
                  <a:moveTo>
                    <a:pt x="1234" y="0"/>
                  </a:moveTo>
                  <a:cubicBezTo>
                    <a:pt x="796" y="80"/>
                    <a:pt x="378" y="199"/>
                    <a:pt x="0" y="498"/>
                  </a:cubicBezTo>
                  <a:cubicBezTo>
                    <a:pt x="140" y="557"/>
                    <a:pt x="299" y="557"/>
                    <a:pt x="378" y="697"/>
                  </a:cubicBezTo>
                  <a:cubicBezTo>
                    <a:pt x="756" y="697"/>
                    <a:pt x="1075" y="498"/>
                    <a:pt x="1413" y="319"/>
                  </a:cubicBezTo>
                  <a:cubicBezTo>
                    <a:pt x="1492" y="160"/>
                    <a:pt x="137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563950" y="1988175"/>
              <a:ext cx="45775" cy="18425"/>
            </a:xfrm>
            <a:custGeom>
              <a:avLst/>
              <a:gdLst/>
              <a:ahLst/>
              <a:cxnLst/>
              <a:rect l="l" t="t" r="r" b="b"/>
              <a:pathLst>
                <a:path w="1831" h="737" extrusionOk="0">
                  <a:moveTo>
                    <a:pt x="1831" y="1"/>
                  </a:moveTo>
                  <a:lnTo>
                    <a:pt x="100" y="378"/>
                  </a:lnTo>
                  <a:cubicBezTo>
                    <a:pt x="1" y="438"/>
                    <a:pt x="1" y="577"/>
                    <a:pt x="61" y="677"/>
                  </a:cubicBezTo>
                  <a:lnTo>
                    <a:pt x="140" y="737"/>
                  </a:lnTo>
                  <a:cubicBezTo>
                    <a:pt x="299" y="697"/>
                    <a:pt x="458" y="577"/>
                    <a:pt x="598" y="577"/>
                  </a:cubicBezTo>
                  <a:cubicBezTo>
                    <a:pt x="616" y="578"/>
                    <a:pt x="633" y="578"/>
                    <a:pt x="651" y="578"/>
                  </a:cubicBezTo>
                  <a:cubicBezTo>
                    <a:pt x="1122" y="578"/>
                    <a:pt x="1486" y="326"/>
                    <a:pt x="18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2406800" y="1923525"/>
              <a:ext cx="43800" cy="21900"/>
            </a:xfrm>
            <a:custGeom>
              <a:avLst/>
              <a:gdLst/>
              <a:ahLst/>
              <a:cxnLst/>
              <a:rect l="l" t="t" r="r" b="b"/>
              <a:pathLst>
                <a:path w="1752" h="876" extrusionOk="0">
                  <a:moveTo>
                    <a:pt x="1552" y="0"/>
                  </a:moveTo>
                  <a:cubicBezTo>
                    <a:pt x="1254" y="100"/>
                    <a:pt x="916" y="120"/>
                    <a:pt x="657" y="339"/>
                  </a:cubicBezTo>
                  <a:cubicBezTo>
                    <a:pt x="498" y="617"/>
                    <a:pt x="60" y="498"/>
                    <a:pt x="1" y="876"/>
                  </a:cubicBezTo>
                  <a:cubicBezTo>
                    <a:pt x="578" y="677"/>
                    <a:pt x="1214" y="617"/>
                    <a:pt x="1751" y="199"/>
                  </a:cubicBezTo>
                  <a:cubicBezTo>
                    <a:pt x="1712" y="80"/>
                    <a:pt x="1592" y="80"/>
                    <a:pt x="155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2740500" y="1837575"/>
              <a:ext cx="43300" cy="16550"/>
            </a:xfrm>
            <a:custGeom>
              <a:avLst/>
              <a:gdLst/>
              <a:ahLst/>
              <a:cxnLst/>
              <a:rect l="l" t="t" r="r" b="b"/>
              <a:pathLst>
                <a:path w="1732" h="662" extrusionOk="0">
                  <a:moveTo>
                    <a:pt x="1299" y="1"/>
                  </a:moveTo>
                  <a:cubicBezTo>
                    <a:pt x="842" y="1"/>
                    <a:pt x="471" y="386"/>
                    <a:pt x="1" y="574"/>
                  </a:cubicBezTo>
                  <a:cubicBezTo>
                    <a:pt x="141" y="637"/>
                    <a:pt x="263" y="662"/>
                    <a:pt x="373" y="662"/>
                  </a:cubicBezTo>
                  <a:cubicBezTo>
                    <a:pt x="716" y="662"/>
                    <a:pt x="938" y="416"/>
                    <a:pt x="1194" y="295"/>
                  </a:cubicBezTo>
                  <a:lnTo>
                    <a:pt x="1254" y="256"/>
                  </a:lnTo>
                  <a:cubicBezTo>
                    <a:pt x="1266" y="250"/>
                    <a:pt x="1277" y="247"/>
                    <a:pt x="1289" y="247"/>
                  </a:cubicBezTo>
                  <a:cubicBezTo>
                    <a:pt x="1317" y="247"/>
                    <a:pt x="1345" y="261"/>
                    <a:pt x="1373" y="276"/>
                  </a:cubicBezTo>
                  <a:cubicBezTo>
                    <a:pt x="1473" y="276"/>
                    <a:pt x="1592" y="256"/>
                    <a:pt x="1731" y="256"/>
                  </a:cubicBezTo>
                  <a:lnTo>
                    <a:pt x="1731" y="176"/>
                  </a:lnTo>
                  <a:lnTo>
                    <a:pt x="1692" y="96"/>
                  </a:lnTo>
                  <a:cubicBezTo>
                    <a:pt x="1552" y="29"/>
                    <a:pt x="1422" y="1"/>
                    <a:pt x="1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074700" y="1915575"/>
              <a:ext cx="31350" cy="17425"/>
            </a:xfrm>
            <a:custGeom>
              <a:avLst/>
              <a:gdLst/>
              <a:ahLst/>
              <a:cxnLst/>
              <a:rect l="l" t="t" r="r" b="b"/>
              <a:pathLst>
                <a:path w="1254" h="697" extrusionOk="0">
                  <a:moveTo>
                    <a:pt x="1214" y="0"/>
                  </a:moveTo>
                  <a:lnTo>
                    <a:pt x="1214" y="0"/>
                  </a:lnTo>
                  <a:cubicBezTo>
                    <a:pt x="816" y="120"/>
                    <a:pt x="359" y="40"/>
                    <a:pt x="1" y="318"/>
                  </a:cubicBezTo>
                  <a:cubicBezTo>
                    <a:pt x="21" y="438"/>
                    <a:pt x="21" y="557"/>
                    <a:pt x="21" y="696"/>
                  </a:cubicBezTo>
                  <a:cubicBezTo>
                    <a:pt x="311" y="662"/>
                    <a:pt x="557" y="481"/>
                    <a:pt x="861" y="481"/>
                  </a:cubicBezTo>
                  <a:cubicBezTo>
                    <a:pt x="910" y="481"/>
                    <a:pt x="962" y="486"/>
                    <a:pt x="1015" y="497"/>
                  </a:cubicBezTo>
                  <a:cubicBezTo>
                    <a:pt x="1115" y="338"/>
                    <a:pt x="1254" y="21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2891200" y="1841300"/>
              <a:ext cx="27875" cy="19750"/>
            </a:xfrm>
            <a:custGeom>
              <a:avLst/>
              <a:gdLst/>
              <a:ahLst/>
              <a:cxnLst/>
              <a:rect l="l" t="t" r="r" b="b"/>
              <a:pathLst>
                <a:path w="1115" h="790" extrusionOk="0">
                  <a:moveTo>
                    <a:pt x="1039" y="0"/>
                  </a:moveTo>
                  <a:cubicBezTo>
                    <a:pt x="747" y="0"/>
                    <a:pt x="569" y="306"/>
                    <a:pt x="239" y="306"/>
                  </a:cubicBezTo>
                  <a:cubicBezTo>
                    <a:pt x="60" y="306"/>
                    <a:pt x="0" y="544"/>
                    <a:pt x="100" y="723"/>
                  </a:cubicBezTo>
                  <a:cubicBezTo>
                    <a:pt x="132" y="772"/>
                    <a:pt x="165" y="790"/>
                    <a:pt x="197" y="790"/>
                  </a:cubicBezTo>
                  <a:cubicBezTo>
                    <a:pt x="283" y="790"/>
                    <a:pt x="366" y="664"/>
                    <a:pt x="438" y="664"/>
                  </a:cubicBezTo>
                  <a:cubicBezTo>
                    <a:pt x="466" y="667"/>
                    <a:pt x="494" y="669"/>
                    <a:pt x="520" y="669"/>
                  </a:cubicBezTo>
                  <a:cubicBezTo>
                    <a:pt x="770" y="669"/>
                    <a:pt x="932" y="507"/>
                    <a:pt x="1094" y="345"/>
                  </a:cubicBezTo>
                  <a:cubicBezTo>
                    <a:pt x="1094" y="226"/>
                    <a:pt x="1114" y="127"/>
                    <a:pt x="1114" y="7"/>
                  </a:cubicBezTo>
                  <a:cubicBezTo>
                    <a:pt x="1088" y="3"/>
                    <a:pt x="1063" y="0"/>
                    <a:pt x="10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003100" y="1779300"/>
              <a:ext cx="42275" cy="17925"/>
            </a:xfrm>
            <a:custGeom>
              <a:avLst/>
              <a:gdLst/>
              <a:ahLst/>
              <a:cxnLst/>
              <a:rect l="l" t="t" r="r" b="b"/>
              <a:pathLst>
                <a:path w="1691" h="717" extrusionOk="0">
                  <a:moveTo>
                    <a:pt x="1233" y="1"/>
                  </a:moveTo>
                  <a:cubicBezTo>
                    <a:pt x="995" y="40"/>
                    <a:pt x="716" y="120"/>
                    <a:pt x="438" y="199"/>
                  </a:cubicBezTo>
                  <a:cubicBezTo>
                    <a:pt x="338" y="319"/>
                    <a:pt x="199" y="259"/>
                    <a:pt x="80" y="339"/>
                  </a:cubicBezTo>
                  <a:cubicBezTo>
                    <a:pt x="20" y="418"/>
                    <a:pt x="0" y="478"/>
                    <a:pt x="20" y="538"/>
                  </a:cubicBezTo>
                  <a:cubicBezTo>
                    <a:pt x="80" y="637"/>
                    <a:pt x="199" y="677"/>
                    <a:pt x="279" y="717"/>
                  </a:cubicBezTo>
                  <a:lnTo>
                    <a:pt x="1313" y="418"/>
                  </a:lnTo>
                  <a:cubicBezTo>
                    <a:pt x="1432" y="279"/>
                    <a:pt x="1691" y="80"/>
                    <a:pt x="123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2971250" y="1687100"/>
              <a:ext cx="29375" cy="15150"/>
            </a:xfrm>
            <a:custGeom>
              <a:avLst/>
              <a:gdLst/>
              <a:ahLst/>
              <a:cxnLst/>
              <a:rect l="l" t="t" r="r" b="b"/>
              <a:pathLst>
                <a:path w="1175" h="606" extrusionOk="0">
                  <a:moveTo>
                    <a:pt x="631" y="0"/>
                  </a:moveTo>
                  <a:cubicBezTo>
                    <a:pt x="294" y="0"/>
                    <a:pt x="230" y="133"/>
                    <a:pt x="1" y="605"/>
                  </a:cubicBezTo>
                  <a:cubicBezTo>
                    <a:pt x="419" y="406"/>
                    <a:pt x="856" y="526"/>
                    <a:pt x="1175" y="247"/>
                  </a:cubicBezTo>
                  <a:lnTo>
                    <a:pt x="1175" y="48"/>
                  </a:lnTo>
                  <a:cubicBezTo>
                    <a:pt x="935" y="20"/>
                    <a:pt x="762" y="0"/>
                    <a:pt x="63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2957825" y="1902150"/>
              <a:ext cx="35350" cy="16875"/>
            </a:xfrm>
            <a:custGeom>
              <a:avLst/>
              <a:gdLst/>
              <a:ahLst/>
              <a:cxnLst/>
              <a:rect l="l" t="t" r="r" b="b"/>
              <a:pathLst>
                <a:path w="1414" h="675" extrusionOk="0">
                  <a:moveTo>
                    <a:pt x="1214" y="0"/>
                  </a:moveTo>
                  <a:cubicBezTo>
                    <a:pt x="816" y="139"/>
                    <a:pt x="359" y="60"/>
                    <a:pt x="1" y="338"/>
                  </a:cubicBezTo>
                  <a:cubicBezTo>
                    <a:pt x="200" y="378"/>
                    <a:pt x="518" y="259"/>
                    <a:pt x="498" y="657"/>
                  </a:cubicBezTo>
                  <a:cubicBezTo>
                    <a:pt x="587" y="667"/>
                    <a:pt x="676" y="675"/>
                    <a:pt x="764" y="675"/>
                  </a:cubicBezTo>
                  <a:cubicBezTo>
                    <a:pt x="1014" y="675"/>
                    <a:pt x="1252" y="613"/>
                    <a:pt x="1413" y="378"/>
                  </a:cubicBezTo>
                  <a:cubicBezTo>
                    <a:pt x="1354" y="219"/>
                    <a:pt x="1254" y="139"/>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466975" y="2045875"/>
              <a:ext cx="34850" cy="20400"/>
            </a:xfrm>
            <a:custGeom>
              <a:avLst/>
              <a:gdLst/>
              <a:ahLst/>
              <a:cxnLst/>
              <a:rect l="l" t="t" r="r" b="b"/>
              <a:pathLst>
                <a:path w="1394" h="816" extrusionOk="0">
                  <a:moveTo>
                    <a:pt x="1234" y="0"/>
                  </a:moveTo>
                  <a:cubicBezTo>
                    <a:pt x="836" y="179"/>
                    <a:pt x="399" y="318"/>
                    <a:pt x="1" y="497"/>
                  </a:cubicBezTo>
                  <a:cubicBezTo>
                    <a:pt x="60" y="617"/>
                    <a:pt x="140" y="716"/>
                    <a:pt x="180" y="816"/>
                  </a:cubicBezTo>
                  <a:cubicBezTo>
                    <a:pt x="239" y="816"/>
                    <a:pt x="279" y="816"/>
                    <a:pt x="359" y="776"/>
                  </a:cubicBezTo>
                  <a:cubicBezTo>
                    <a:pt x="399" y="716"/>
                    <a:pt x="478" y="696"/>
                    <a:pt x="558" y="637"/>
                  </a:cubicBezTo>
                  <a:cubicBezTo>
                    <a:pt x="777" y="398"/>
                    <a:pt x="1174" y="557"/>
                    <a:pt x="1393" y="298"/>
                  </a:cubicBezTo>
                  <a:cubicBezTo>
                    <a:pt x="1393" y="179"/>
                    <a:pt x="1353"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2469975" y="2110025"/>
              <a:ext cx="42775" cy="19825"/>
            </a:xfrm>
            <a:custGeom>
              <a:avLst/>
              <a:gdLst/>
              <a:ahLst/>
              <a:cxnLst/>
              <a:rect l="l" t="t" r="r" b="b"/>
              <a:pathLst>
                <a:path w="1711" h="793" extrusionOk="0">
                  <a:moveTo>
                    <a:pt x="1631" y="0"/>
                  </a:moveTo>
                  <a:cubicBezTo>
                    <a:pt x="1512" y="0"/>
                    <a:pt x="1393" y="20"/>
                    <a:pt x="1313" y="20"/>
                  </a:cubicBezTo>
                  <a:cubicBezTo>
                    <a:pt x="1214" y="40"/>
                    <a:pt x="1154" y="120"/>
                    <a:pt x="1074" y="139"/>
                  </a:cubicBezTo>
                  <a:cubicBezTo>
                    <a:pt x="1054" y="159"/>
                    <a:pt x="1030" y="169"/>
                    <a:pt x="1005" y="169"/>
                  </a:cubicBezTo>
                  <a:cubicBezTo>
                    <a:pt x="980" y="169"/>
                    <a:pt x="955" y="159"/>
                    <a:pt x="935" y="139"/>
                  </a:cubicBezTo>
                  <a:cubicBezTo>
                    <a:pt x="866" y="127"/>
                    <a:pt x="799" y="120"/>
                    <a:pt x="733" y="120"/>
                  </a:cubicBezTo>
                  <a:cubicBezTo>
                    <a:pt x="592" y="120"/>
                    <a:pt x="461" y="151"/>
                    <a:pt x="338" y="219"/>
                  </a:cubicBezTo>
                  <a:cubicBezTo>
                    <a:pt x="179" y="259"/>
                    <a:pt x="0" y="319"/>
                    <a:pt x="40" y="537"/>
                  </a:cubicBezTo>
                  <a:cubicBezTo>
                    <a:pt x="179" y="557"/>
                    <a:pt x="358" y="597"/>
                    <a:pt x="438" y="756"/>
                  </a:cubicBezTo>
                  <a:cubicBezTo>
                    <a:pt x="502" y="781"/>
                    <a:pt x="563" y="792"/>
                    <a:pt x="621" y="792"/>
                  </a:cubicBezTo>
                  <a:cubicBezTo>
                    <a:pt x="795" y="792"/>
                    <a:pt x="940" y="692"/>
                    <a:pt x="1074" y="557"/>
                  </a:cubicBezTo>
                  <a:cubicBezTo>
                    <a:pt x="1194" y="517"/>
                    <a:pt x="1353" y="438"/>
                    <a:pt x="1472" y="398"/>
                  </a:cubicBezTo>
                  <a:cubicBezTo>
                    <a:pt x="1472" y="398"/>
                    <a:pt x="1512" y="418"/>
                    <a:pt x="1552" y="418"/>
                  </a:cubicBezTo>
                  <a:cubicBezTo>
                    <a:pt x="1611" y="418"/>
                    <a:pt x="1631" y="418"/>
                    <a:pt x="1671" y="358"/>
                  </a:cubicBezTo>
                  <a:cubicBezTo>
                    <a:pt x="1711" y="299"/>
                    <a:pt x="1711" y="219"/>
                    <a:pt x="1631" y="159"/>
                  </a:cubicBezTo>
                  <a:lnTo>
                    <a:pt x="163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083150" y="1870600"/>
              <a:ext cx="30375" cy="14150"/>
            </a:xfrm>
            <a:custGeom>
              <a:avLst/>
              <a:gdLst/>
              <a:ahLst/>
              <a:cxnLst/>
              <a:rect l="l" t="t" r="r" b="b"/>
              <a:pathLst>
                <a:path w="1215" h="566" extrusionOk="0">
                  <a:moveTo>
                    <a:pt x="699" y="0"/>
                  </a:moveTo>
                  <a:cubicBezTo>
                    <a:pt x="446" y="0"/>
                    <a:pt x="238" y="92"/>
                    <a:pt x="1" y="228"/>
                  </a:cubicBezTo>
                  <a:cubicBezTo>
                    <a:pt x="21" y="466"/>
                    <a:pt x="160" y="546"/>
                    <a:pt x="379" y="566"/>
                  </a:cubicBezTo>
                  <a:cubicBezTo>
                    <a:pt x="717" y="566"/>
                    <a:pt x="995" y="466"/>
                    <a:pt x="1214" y="208"/>
                  </a:cubicBezTo>
                  <a:cubicBezTo>
                    <a:pt x="1135" y="49"/>
                    <a:pt x="995" y="29"/>
                    <a:pt x="836" y="9"/>
                  </a:cubicBezTo>
                  <a:cubicBezTo>
                    <a:pt x="789" y="3"/>
                    <a:pt x="743" y="0"/>
                    <a:pt x="6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2560975" y="2019000"/>
              <a:ext cx="46775" cy="13700"/>
            </a:xfrm>
            <a:custGeom>
              <a:avLst/>
              <a:gdLst/>
              <a:ahLst/>
              <a:cxnLst/>
              <a:rect l="l" t="t" r="r" b="b"/>
              <a:pathLst>
                <a:path w="1871" h="548" extrusionOk="0">
                  <a:moveTo>
                    <a:pt x="1791" y="1"/>
                  </a:moveTo>
                  <a:cubicBezTo>
                    <a:pt x="1194" y="160"/>
                    <a:pt x="577" y="100"/>
                    <a:pt x="0" y="339"/>
                  </a:cubicBezTo>
                  <a:cubicBezTo>
                    <a:pt x="160" y="359"/>
                    <a:pt x="319" y="359"/>
                    <a:pt x="398" y="538"/>
                  </a:cubicBezTo>
                  <a:cubicBezTo>
                    <a:pt x="445" y="545"/>
                    <a:pt x="491" y="548"/>
                    <a:pt x="536" y="548"/>
                  </a:cubicBezTo>
                  <a:cubicBezTo>
                    <a:pt x="901" y="548"/>
                    <a:pt x="1240" y="359"/>
                    <a:pt x="1612" y="359"/>
                  </a:cubicBezTo>
                  <a:cubicBezTo>
                    <a:pt x="1691" y="299"/>
                    <a:pt x="1731" y="259"/>
                    <a:pt x="1811" y="200"/>
                  </a:cubicBezTo>
                  <a:cubicBezTo>
                    <a:pt x="1870" y="140"/>
                    <a:pt x="1870" y="61"/>
                    <a:pt x="17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2678850" y="1807650"/>
              <a:ext cx="44775" cy="11450"/>
            </a:xfrm>
            <a:custGeom>
              <a:avLst/>
              <a:gdLst/>
              <a:ahLst/>
              <a:cxnLst/>
              <a:rect l="l" t="t" r="r" b="b"/>
              <a:pathLst>
                <a:path w="1791" h="458" extrusionOk="0">
                  <a:moveTo>
                    <a:pt x="1790" y="0"/>
                  </a:moveTo>
                  <a:lnTo>
                    <a:pt x="1790" y="0"/>
                  </a:lnTo>
                  <a:cubicBezTo>
                    <a:pt x="1174" y="60"/>
                    <a:pt x="577" y="40"/>
                    <a:pt x="0" y="259"/>
                  </a:cubicBezTo>
                  <a:cubicBezTo>
                    <a:pt x="179" y="299"/>
                    <a:pt x="418" y="199"/>
                    <a:pt x="537" y="458"/>
                  </a:cubicBezTo>
                  <a:cubicBezTo>
                    <a:pt x="995" y="458"/>
                    <a:pt x="1412" y="279"/>
                    <a:pt x="179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2856875" y="1742425"/>
              <a:ext cx="35350" cy="11975"/>
            </a:xfrm>
            <a:custGeom>
              <a:avLst/>
              <a:gdLst/>
              <a:ahLst/>
              <a:cxnLst/>
              <a:rect l="l" t="t" r="r" b="b"/>
              <a:pathLst>
                <a:path w="1414" h="479" extrusionOk="0">
                  <a:moveTo>
                    <a:pt x="627" y="1"/>
                  </a:moveTo>
                  <a:cubicBezTo>
                    <a:pt x="392" y="1"/>
                    <a:pt x="173" y="97"/>
                    <a:pt x="1" y="461"/>
                  </a:cubicBezTo>
                  <a:cubicBezTo>
                    <a:pt x="127" y="471"/>
                    <a:pt x="252" y="478"/>
                    <a:pt x="373" y="478"/>
                  </a:cubicBezTo>
                  <a:cubicBezTo>
                    <a:pt x="748" y="478"/>
                    <a:pt x="1098" y="408"/>
                    <a:pt x="1413" y="123"/>
                  </a:cubicBezTo>
                  <a:cubicBezTo>
                    <a:pt x="1155" y="113"/>
                    <a:pt x="881" y="1"/>
                    <a:pt x="62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2419650" y="1943425"/>
              <a:ext cx="41400" cy="18700"/>
            </a:xfrm>
            <a:custGeom>
              <a:avLst/>
              <a:gdLst/>
              <a:ahLst/>
              <a:cxnLst/>
              <a:rect l="l" t="t" r="r" b="b"/>
              <a:pathLst>
                <a:path w="1656" h="748" extrusionOk="0">
                  <a:moveTo>
                    <a:pt x="1357" y="0"/>
                  </a:moveTo>
                  <a:cubicBezTo>
                    <a:pt x="979" y="199"/>
                    <a:pt x="601" y="358"/>
                    <a:pt x="163" y="398"/>
                  </a:cubicBezTo>
                  <a:cubicBezTo>
                    <a:pt x="60" y="588"/>
                    <a:pt x="1" y="748"/>
                    <a:pt x="221" y="748"/>
                  </a:cubicBezTo>
                  <a:cubicBezTo>
                    <a:pt x="255" y="748"/>
                    <a:pt x="295" y="744"/>
                    <a:pt x="342" y="736"/>
                  </a:cubicBezTo>
                  <a:cubicBezTo>
                    <a:pt x="737" y="699"/>
                    <a:pt x="1043" y="395"/>
                    <a:pt x="1461" y="395"/>
                  </a:cubicBezTo>
                  <a:cubicBezTo>
                    <a:pt x="1485" y="395"/>
                    <a:pt x="1510" y="396"/>
                    <a:pt x="1536" y="398"/>
                  </a:cubicBezTo>
                  <a:cubicBezTo>
                    <a:pt x="1655" y="199"/>
                    <a:pt x="1655" y="40"/>
                    <a:pt x="13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2479425" y="1878275"/>
              <a:ext cx="51250" cy="14925"/>
            </a:xfrm>
            <a:custGeom>
              <a:avLst/>
              <a:gdLst/>
              <a:ahLst/>
              <a:cxnLst/>
              <a:rect l="l" t="t" r="r" b="b"/>
              <a:pathLst>
                <a:path w="2050" h="597" extrusionOk="0">
                  <a:moveTo>
                    <a:pt x="2049" y="0"/>
                  </a:moveTo>
                  <a:cubicBezTo>
                    <a:pt x="1293" y="319"/>
                    <a:pt x="597" y="120"/>
                    <a:pt x="0" y="418"/>
                  </a:cubicBezTo>
                  <a:cubicBezTo>
                    <a:pt x="91" y="502"/>
                    <a:pt x="193" y="522"/>
                    <a:pt x="297" y="522"/>
                  </a:cubicBezTo>
                  <a:cubicBezTo>
                    <a:pt x="389" y="522"/>
                    <a:pt x="484" y="506"/>
                    <a:pt x="576" y="506"/>
                  </a:cubicBezTo>
                  <a:cubicBezTo>
                    <a:pt x="674" y="506"/>
                    <a:pt x="769" y="524"/>
                    <a:pt x="855" y="597"/>
                  </a:cubicBezTo>
                  <a:cubicBezTo>
                    <a:pt x="1552" y="438"/>
                    <a:pt x="1552" y="438"/>
                    <a:pt x="204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2418250" y="1847400"/>
              <a:ext cx="45775" cy="20950"/>
            </a:xfrm>
            <a:custGeom>
              <a:avLst/>
              <a:gdLst/>
              <a:ahLst/>
              <a:cxnLst/>
              <a:rect l="l" t="t" r="r" b="b"/>
              <a:pathLst>
                <a:path w="1831" h="838" extrusionOk="0">
                  <a:moveTo>
                    <a:pt x="1620" y="1"/>
                  </a:moveTo>
                  <a:cubicBezTo>
                    <a:pt x="1551" y="1"/>
                    <a:pt x="1489" y="25"/>
                    <a:pt x="1433" y="81"/>
                  </a:cubicBezTo>
                  <a:cubicBezTo>
                    <a:pt x="1347" y="167"/>
                    <a:pt x="1242" y="179"/>
                    <a:pt x="1135" y="179"/>
                  </a:cubicBezTo>
                  <a:cubicBezTo>
                    <a:pt x="1095" y="179"/>
                    <a:pt x="1055" y="177"/>
                    <a:pt x="1015" y="177"/>
                  </a:cubicBezTo>
                  <a:cubicBezTo>
                    <a:pt x="914" y="177"/>
                    <a:pt x="817" y="188"/>
                    <a:pt x="736" y="260"/>
                  </a:cubicBezTo>
                  <a:cubicBezTo>
                    <a:pt x="716" y="280"/>
                    <a:pt x="657" y="280"/>
                    <a:pt x="617" y="280"/>
                  </a:cubicBezTo>
                  <a:cubicBezTo>
                    <a:pt x="398" y="380"/>
                    <a:pt x="159" y="440"/>
                    <a:pt x="0" y="599"/>
                  </a:cubicBezTo>
                  <a:cubicBezTo>
                    <a:pt x="0" y="698"/>
                    <a:pt x="20" y="778"/>
                    <a:pt x="60" y="837"/>
                  </a:cubicBezTo>
                  <a:cubicBezTo>
                    <a:pt x="637" y="658"/>
                    <a:pt x="1234" y="579"/>
                    <a:pt x="1791" y="280"/>
                  </a:cubicBezTo>
                  <a:cubicBezTo>
                    <a:pt x="1830" y="201"/>
                    <a:pt x="1830" y="121"/>
                    <a:pt x="1791" y="42"/>
                  </a:cubicBezTo>
                  <a:cubicBezTo>
                    <a:pt x="1730" y="16"/>
                    <a:pt x="1673" y="1"/>
                    <a:pt x="16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033925" y="1776175"/>
              <a:ext cx="38325" cy="13600"/>
            </a:xfrm>
            <a:custGeom>
              <a:avLst/>
              <a:gdLst/>
              <a:ahLst/>
              <a:cxnLst/>
              <a:rect l="l" t="t" r="r" b="b"/>
              <a:pathLst>
                <a:path w="1533" h="544" extrusionOk="0">
                  <a:moveTo>
                    <a:pt x="438" y="0"/>
                  </a:moveTo>
                  <a:cubicBezTo>
                    <a:pt x="293" y="0"/>
                    <a:pt x="144" y="26"/>
                    <a:pt x="0" y="126"/>
                  </a:cubicBezTo>
                  <a:cubicBezTo>
                    <a:pt x="259" y="225"/>
                    <a:pt x="80" y="404"/>
                    <a:pt x="80" y="543"/>
                  </a:cubicBezTo>
                  <a:cubicBezTo>
                    <a:pt x="577" y="504"/>
                    <a:pt x="1075" y="364"/>
                    <a:pt x="1532" y="165"/>
                  </a:cubicBezTo>
                  <a:cubicBezTo>
                    <a:pt x="1488" y="159"/>
                    <a:pt x="1444" y="156"/>
                    <a:pt x="1399" y="156"/>
                  </a:cubicBezTo>
                  <a:cubicBezTo>
                    <a:pt x="1320" y="156"/>
                    <a:pt x="1241" y="163"/>
                    <a:pt x="1163" y="163"/>
                  </a:cubicBezTo>
                  <a:cubicBezTo>
                    <a:pt x="1025" y="163"/>
                    <a:pt x="892" y="142"/>
                    <a:pt x="776" y="26"/>
                  </a:cubicBezTo>
                  <a:cubicBezTo>
                    <a:pt x="670" y="17"/>
                    <a:pt x="555"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2453050" y="1888700"/>
              <a:ext cx="47775" cy="13475"/>
            </a:xfrm>
            <a:custGeom>
              <a:avLst/>
              <a:gdLst/>
              <a:ahLst/>
              <a:cxnLst/>
              <a:rect l="l" t="t" r="r" b="b"/>
              <a:pathLst>
                <a:path w="1911" h="539" extrusionOk="0">
                  <a:moveTo>
                    <a:pt x="1055" y="1"/>
                  </a:moveTo>
                  <a:cubicBezTo>
                    <a:pt x="757" y="240"/>
                    <a:pt x="319" y="100"/>
                    <a:pt x="1" y="339"/>
                  </a:cubicBezTo>
                  <a:cubicBezTo>
                    <a:pt x="140" y="379"/>
                    <a:pt x="299" y="399"/>
                    <a:pt x="359" y="538"/>
                  </a:cubicBezTo>
                  <a:cubicBezTo>
                    <a:pt x="846" y="463"/>
                    <a:pt x="1298" y="177"/>
                    <a:pt x="1814" y="177"/>
                  </a:cubicBezTo>
                  <a:cubicBezTo>
                    <a:pt x="1846" y="177"/>
                    <a:pt x="1878" y="178"/>
                    <a:pt x="1910" y="180"/>
                  </a:cubicBezTo>
                  <a:cubicBezTo>
                    <a:pt x="1801" y="41"/>
                    <a:pt x="1657" y="16"/>
                    <a:pt x="1505" y="16"/>
                  </a:cubicBezTo>
                  <a:cubicBezTo>
                    <a:pt x="1421" y="16"/>
                    <a:pt x="1334" y="24"/>
                    <a:pt x="1250" y="24"/>
                  </a:cubicBezTo>
                  <a:cubicBezTo>
                    <a:pt x="1183" y="24"/>
                    <a:pt x="1117" y="19"/>
                    <a:pt x="10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2755425" y="2014100"/>
              <a:ext cx="44675" cy="13875"/>
            </a:xfrm>
            <a:custGeom>
              <a:avLst/>
              <a:gdLst/>
              <a:ahLst/>
              <a:cxnLst/>
              <a:rect l="l" t="t" r="r" b="b"/>
              <a:pathLst>
                <a:path w="1787" h="555" extrusionOk="0">
                  <a:moveTo>
                    <a:pt x="1671" y="0"/>
                  </a:moveTo>
                  <a:cubicBezTo>
                    <a:pt x="1644" y="0"/>
                    <a:pt x="1612" y="6"/>
                    <a:pt x="1572" y="18"/>
                  </a:cubicBezTo>
                  <a:cubicBezTo>
                    <a:pt x="1473" y="18"/>
                    <a:pt x="1353" y="58"/>
                    <a:pt x="1254" y="78"/>
                  </a:cubicBezTo>
                  <a:cubicBezTo>
                    <a:pt x="1173" y="118"/>
                    <a:pt x="1092" y="129"/>
                    <a:pt x="1012" y="129"/>
                  </a:cubicBezTo>
                  <a:cubicBezTo>
                    <a:pt x="917" y="129"/>
                    <a:pt x="823" y="114"/>
                    <a:pt x="729" y="114"/>
                  </a:cubicBezTo>
                  <a:cubicBezTo>
                    <a:pt x="705" y="114"/>
                    <a:pt x="681" y="115"/>
                    <a:pt x="657" y="117"/>
                  </a:cubicBezTo>
                  <a:cubicBezTo>
                    <a:pt x="607" y="127"/>
                    <a:pt x="558" y="130"/>
                    <a:pt x="508" y="130"/>
                  </a:cubicBezTo>
                  <a:cubicBezTo>
                    <a:pt x="458" y="130"/>
                    <a:pt x="408" y="127"/>
                    <a:pt x="359" y="127"/>
                  </a:cubicBezTo>
                  <a:cubicBezTo>
                    <a:pt x="259" y="127"/>
                    <a:pt x="160" y="137"/>
                    <a:pt x="60" y="197"/>
                  </a:cubicBezTo>
                  <a:cubicBezTo>
                    <a:pt x="1" y="257"/>
                    <a:pt x="1" y="296"/>
                    <a:pt x="40" y="356"/>
                  </a:cubicBezTo>
                  <a:cubicBezTo>
                    <a:pt x="239" y="376"/>
                    <a:pt x="478" y="356"/>
                    <a:pt x="597" y="555"/>
                  </a:cubicBezTo>
                  <a:cubicBezTo>
                    <a:pt x="916" y="535"/>
                    <a:pt x="1234" y="555"/>
                    <a:pt x="1453" y="396"/>
                  </a:cubicBezTo>
                  <a:cubicBezTo>
                    <a:pt x="1492" y="356"/>
                    <a:pt x="1572" y="276"/>
                    <a:pt x="1652" y="257"/>
                  </a:cubicBezTo>
                  <a:cubicBezTo>
                    <a:pt x="1691" y="257"/>
                    <a:pt x="1731" y="257"/>
                    <a:pt x="1771" y="217"/>
                  </a:cubicBezTo>
                  <a:cubicBezTo>
                    <a:pt x="1787" y="89"/>
                    <a:pt x="1777" y="0"/>
                    <a:pt x="16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2501800" y="2005200"/>
              <a:ext cx="44075" cy="14875"/>
            </a:xfrm>
            <a:custGeom>
              <a:avLst/>
              <a:gdLst/>
              <a:ahLst/>
              <a:cxnLst/>
              <a:rect l="l" t="t" r="r" b="b"/>
              <a:pathLst>
                <a:path w="1763" h="595" extrusionOk="0">
                  <a:moveTo>
                    <a:pt x="1301" y="1"/>
                  </a:moveTo>
                  <a:cubicBezTo>
                    <a:pt x="1268" y="1"/>
                    <a:pt x="1234" y="6"/>
                    <a:pt x="1194" y="16"/>
                  </a:cubicBezTo>
                  <a:cubicBezTo>
                    <a:pt x="840" y="104"/>
                    <a:pt x="548" y="429"/>
                    <a:pt x="152" y="429"/>
                  </a:cubicBezTo>
                  <a:cubicBezTo>
                    <a:pt x="103" y="429"/>
                    <a:pt x="53" y="425"/>
                    <a:pt x="0" y="414"/>
                  </a:cubicBezTo>
                  <a:lnTo>
                    <a:pt x="0" y="414"/>
                  </a:lnTo>
                  <a:cubicBezTo>
                    <a:pt x="80" y="453"/>
                    <a:pt x="120" y="533"/>
                    <a:pt x="199" y="593"/>
                  </a:cubicBezTo>
                  <a:cubicBezTo>
                    <a:pt x="229" y="594"/>
                    <a:pt x="258" y="595"/>
                    <a:pt x="288" y="595"/>
                  </a:cubicBezTo>
                  <a:cubicBezTo>
                    <a:pt x="654" y="595"/>
                    <a:pt x="1005" y="486"/>
                    <a:pt x="1373" y="394"/>
                  </a:cubicBezTo>
                  <a:cubicBezTo>
                    <a:pt x="1472" y="294"/>
                    <a:pt x="1651" y="334"/>
                    <a:pt x="1731" y="215"/>
                  </a:cubicBezTo>
                  <a:cubicBezTo>
                    <a:pt x="1763" y="87"/>
                    <a:pt x="1744" y="24"/>
                    <a:pt x="1643" y="24"/>
                  </a:cubicBezTo>
                  <a:cubicBezTo>
                    <a:pt x="1618" y="24"/>
                    <a:pt x="1588" y="28"/>
                    <a:pt x="1552" y="36"/>
                  </a:cubicBezTo>
                  <a:cubicBezTo>
                    <a:pt x="1492" y="16"/>
                    <a:pt x="1452" y="16"/>
                    <a:pt x="1393" y="16"/>
                  </a:cubicBezTo>
                  <a:cubicBezTo>
                    <a:pt x="1363" y="6"/>
                    <a:pt x="1333" y="1"/>
                    <a:pt x="1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2616175" y="2011425"/>
              <a:ext cx="29875" cy="12075"/>
            </a:xfrm>
            <a:custGeom>
              <a:avLst/>
              <a:gdLst/>
              <a:ahLst/>
              <a:cxnLst/>
              <a:rect l="l" t="t" r="r" b="b"/>
              <a:pathLst>
                <a:path w="1195" h="483" extrusionOk="0">
                  <a:moveTo>
                    <a:pt x="1107" y="1"/>
                  </a:moveTo>
                  <a:cubicBezTo>
                    <a:pt x="805" y="1"/>
                    <a:pt x="526" y="154"/>
                    <a:pt x="226" y="154"/>
                  </a:cubicBezTo>
                  <a:cubicBezTo>
                    <a:pt x="184" y="154"/>
                    <a:pt x="142" y="151"/>
                    <a:pt x="100" y="145"/>
                  </a:cubicBezTo>
                  <a:cubicBezTo>
                    <a:pt x="1" y="264"/>
                    <a:pt x="1" y="364"/>
                    <a:pt x="80" y="483"/>
                  </a:cubicBezTo>
                  <a:cubicBezTo>
                    <a:pt x="916" y="463"/>
                    <a:pt x="916" y="463"/>
                    <a:pt x="1194" y="5"/>
                  </a:cubicBezTo>
                  <a:cubicBezTo>
                    <a:pt x="1165" y="2"/>
                    <a:pt x="1136" y="1"/>
                    <a:pt x="11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2411275" y="1790725"/>
              <a:ext cx="42300" cy="15950"/>
            </a:xfrm>
            <a:custGeom>
              <a:avLst/>
              <a:gdLst/>
              <a:ahLst/>
              <a:cxnLst/>
              <a:rect l="l" t="t" r="r" b="b"/>
              <a:pathLst>
                <a:path w="1692" h="638" extrusionOk="0">
                  <a:moveTo>
                    <a:pt x="1421" y="1"/>
                  </a:moveTo>
                  <a:cubicBezTo>
                    <a:pt x="1291" y="1"/>
                    <a:pt x="1139" y="70"/>
                    <a:pt x="1015" y="81"/>
                  </a:cubicBezTo>
                  <a:cubicBezTo>
                    <a:pt x="1004" y="80"/>
                    <a:pt x="992" y="79"/>
                    <a:pt x="981" y="79"/>
                  </a:cubicBezTo>
                  <a:cubicBezTo>
                    <a:pt x="818" y="79"/>
                    <a:pt x="670" y="165"/>
                    <a:pt x="522" y="165"/>
                  </a:cubicBezTo>
                  <a:cubicBezTo>
                    <a:pt x="449" y="165"/>
                    <a:pt x="375" y="144"/>
                    <a:pt x="299" y="81"/>
                  </a:cubicBezTo>
                  <a:cubicBezTo>
                    <a:pt x="240" y="81"/>
                    <a:pt x="200" y="120"/>
                    <a:pt x="140" y="120"/>
                  </a:cubicBezTo>
                  <a:cubicBezTo>
                    <a:pt x="21" y="260"/>
                    <a:pt x="1" y="439"/>
                    <a:pt x="120" y="638"/>
                  </a:cubicBezTo>
                  <a:cubicBezTo>
                    <a:pt x="538" y="538"/>
                    <a:pt x="936" y="419"/>
                    <a:pt x="1353" y="319"/>
                  </a:cubicBezTo>
                  <a:cubicBezTo>
                    <a:pt x="1473" y="319"/>
                    <a:pt x="1592" y="280"/>
                    <a:pt x="1692" y="280"/>
                  </a:cubicBezTo>
                  <a:cubicBezTo>
                    <a:pt x="1644" y="60"/>
                    <a:pt x="1541" y="1"/>
                    <a:pt x="142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2436650" y="1784275"/>
              <a:ext cx="39300" cy="12950"/>
            </a:xfrm>
            <a:custGeom>
              <a:avLst/>
              <a:gdLst/>
              <a:ahLst/>
              <a:cxnLst/>
              <a:rect l="l" t="t" r="r" b="b"/>
              <a:pathLst>
                <a:path w="1572" h="518" extrusionOk="0">
                  <a:moveTo>
                    <a:pt x="1572" y="0"/>
                  </a:moveTo>
                  <a:lnTo>
                    <a:pt x="1572" y="0"/>
                  </a:lnTo>
                  <a:cubicBezTo>
                    <a:pt x="975" y="180"/>
                    <a:pt x="458" y="80"/>
                    <a:pt x="0" y="319"/>
                  </a:cubicBezTo>
                  <a:cubicBezTo>
                    <a:pt x="219" y="398"/>
                    <a:pt x="498" y="279"/>
                    <a:pt x="677" y="518"/>
                  </a:cubicBezTo>
                  <a:cubicBezTo>
                    <a:pt x="955" y="438"/>
                    <a:pt x="1313" y="498"/>
                    <a:pt x="157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610200" y="2032650"/>
              <a:ext cx="36825" cy="13250"/>
            </a:xfrm>
            <a:custGeom>
              <a:avLst/>
              <a:gdLst/>
              <a:ahLst/>
              <a:cxnLst/>
              <a:rect l="l" t="t" r="r" b="b"/>
              <a:pathLst>
                <a:path w="1473" h="530" extrusionOk="0">
                  <a:moveTo>
                    <a:pt x="756" y="0"/>
                  </a:moveTo>
                  <a:cubicBezTo>
                    <a:pt x="464" y="0"/>
                    <a:pt x="225" y="155"/>
                    <a:pt x="1" y="310"/>
                  </a:cubicBezTo>
                  <a:cubicBezTo>
                    <a:pt x="61" y="489"/>
                    <a:pt x="240" y="509"/>
                    <a:pt x="399" y="529"/>
                  </a:cubicBezTo>
                  <a:cubicBezTo>
                    <a:pt x="678" y="436"/>
                    <a:pt x="974" y="308"/>
                    <a:pt x="1320" y="308"/>
                  </a:cubicBezTo>
                  <a:cubicBezTo>
                    <a:pt x="1344" y="308"/>
                    <a:pt x="1369" y="309"/>
                    <a:pt x="1393" y="310"/>
                  </a:cubicBezTo>
                  <a:cubicBezTo>
                    <a:pt x="1433" y="310"/>
                    <a:pt x="1473" y="251"/>
                    <a:pt x="1433" y="191"/>
                  </a:cubicBezTo>
                  <a:cubicBezTo>
                    <a:pt x="1393" y="151"/>
                    <a:pt x="1334" y="151"/>
                    <a:pt x="1314" y="131"/>
                  </a:cubicBezTo>
                  <a:cubicBezTo>
                    <a:pt x="1194" y="32"/>
                    <a:pt x="1015" y="111"/>
                    <a:pt x="896" y="12"/>
                  </a:cubicBezTo>
                  <a:cubicBezTo>
                    <a:pt x="848" y="4"/>
                    <a:pt x="802" y="0"/>
                    <a:pt x="75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2845950" y="1781300"/>
              <a:ext cx="31350" cy="13475"/>
            </a:xfrm>
            <a:custGeom>
              <a:avLst/>
              <a:gdLst/>
              <a:ahLst/>
              <a:cxnLst/>
              <a:rect l="l" t="t" r="r" b="b"/>
              <a:pathLst>
                <a:path w="1254" h="539" extrusionOk="0">
                  <a:moveTo>
                    <a:pt x="1154" y="0"/>
                  </a:moveTo>
                  <a:cubicBezTo>
                    <a:pt x="1034" y="0"/>
                    <a:pt x="895" y="0"/>
                    <a:pt x="816" y="139"/>
                  </a:cubicBezTo>
                  <a:cubicBezTo>
                    <a:pt x="717" y="139"/>
                    <a:pt x="621" y="128"/>
                    <a:pt x="529" y="128"/>
                  </a:cubicBezTo>
                  <a:cubicBezTo>
                    <a:pt x="378" y="128"/>
                    <a:pt x="235" y="158"/>
                    <a:pt x="99" y="318"/>
                  </a:cubicBezTo>
                  <a:cubicBezTo>
                    <a:pt x="0" y="398"/>
                    <a:pt x="0" y="438"/>
                    <a:pt x="99" y="517"/>
                  </a:cubicBezTo>
                  <a:cubicBezTo>
                    <a:pt x="210" y="530"/>
                    <a:pt x="323" y="538"/>
                    <a:pt x="435" y="538"/>
                  </a:cubicBezTo>
                  <a:cubicBezTo>
                    <a:pt x="685" y="538"/>
                    <a:pt x="934" y="496"/>
                    <a:pt x="1154" y="358"/>
                  </a:cubicBezTo>
                  <a:cubicBezTo>
                    <a:pt x="1253" y="239"/>
                    <a:pt x="1253" y="119"/>
                    <a:pt x="11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2523175" y="2110525"/>
              <a:ext cx="34850" cy="13925"/>
            </a:xfrm>
            <a:custGeom>
              <a:avLst/>
              <a:gdLst/>
              <a:ahLst/>
              <a:cxnLst/>
              <a:rect l="l" t="t" r="r" b="b"/>
              <a:pathLst>
                <a:path w="1394" h="557" extrusionOk="0">
                  <a:moveTo>
                    <a:pt x="1035" y="0"/>
                  </a:moveTo>
                  <a:cubicBezTo>
                    <a:pt x="836" y="0"/>
                    <a:pt x="637" y="0"/>
                    <a:pt x="498" y="139"/>
                  </a:cubicBezTo>
                  <a:cubicBezTo>
                    <a:pt x="438" y="259"/>
                    <a:pt x="344" y="269"/>
                    <a:pt x="249" y="269"/>
                  </a:cubicBezTo>
                  <a:cubicBezTo>
                    <a:pt x="230" y="269"/>
                    <a:pt x="212" y="268"/>
                    <a:pt x="193" y="268"/>
                  </a:cubicBezTo>
                  <a:cubicBezTo>
                    <a:pt x="118" y="268"/>
                    <a:pt x="48" y="275"/>
                    <a:pt x="1" y="338"/>
                  </a:cubicBezTo>
                  <a:cubicBezTo>
                    <a:pt x="83" y="502"/>
                    <a:pt x="206" y="556"/>
                    <a:pt x="335" y="556"/>
                  </a:cubicBezTo>
                  <a:cubicBezTo>
                    <a:pt x="424" y="556"/>
                    <a:pt x="516" y="530"/>
                    <a:pt x="597" y="497"/>
                  </a:cubicBezTo>
                  <a:cubicBezTo>
                    <a:pt x="811" y="408"/>
                    <a:pt x="1057" y="335"/>
                    <a:pt x="1306" y="335"/>
                  </a:cubicBezTo>
                  <a:cubicBezTo>
                    <a:pt x="1335" y="335"/>
                    <a:pt x="1364" y="336"/>
                    <a:pt x="1393" y="338"/>
                  </a:cubicBezTo>
                  <a:cubicBezTo>
                    <a:pt x="1393" y="119"/>
                    <a:pt x="1254" y="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2796200" y="1697750"/>
              <a:ext cx="33350" cy="12950"/>
            </a:xfrm>
            <a:custGeom>
              <a:avLst/>
              <a:gdLst/>
              <a:ahLst/>
              <a:cxnLst/>
              <a:rect l="l" t="t" r="r" b="b"/>
              <a:pathLst>
                <a:path w="1334" h="518" extrusionOk="0">
                  <a:moveTo>
                    <a:pt x="1234" y="0"/>
                  </a:moveTo>
                  <a:cubicBezTo>
                    <a:pt x="796" y="20"/>
                    <a:pt x="319" y="100"/>
                    <a:pt x="1" y="517"/>
                  </a:cubicBezTo>
                  <a:cubicBezTo>
                    <a:pt x="418" y="418"/>
                    <a:pt x="856" y="418"/>
                    <a:pt x="1234" y="179"/>
                  </a:cubicBezTo>
                  <a:cubicBezTo>
                    <a:pt x="1334" y="120"/>
                    <a:pt x="1334" y="80"/>
                    <a:pt x="123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2510250" y="1902325"/>
              <a:ext cx="33350" cy="12275"/>
            </a:xfrm>
            <a:custGeom>
              <a:avLst/>
              <a:gdLst/>
              <a:ahLst/>
              <a:cxnLst/>
              <a:rect l="l" t="t" r="r" b="b"/>
              <a:pathLst>
                <a:path w="1334" h="491" extrusionOk="0">
                  <a:moveTo>
                    <a:pt x="1084" y="0"/>
                  </a:moveTo>
                  <a:cubicBezTo>
                    <a:pt x="743" y="0"/>
                    <a:pt x="450" y="170"/>
                    <a:pt x="156" y="170"/>
                  </a:cubicBezTo>
                  <a:cubicBezTo>
                    <a:pt x="105" y="170"/>
                    <a:pt x="53" y="165"/>
                    <a:pt x="0" y="152"/>
                  </a:cubicBezTo>
                  <a:lnTo>
                    <a:pt x="0" y="490"/>
                  </a:lnTo>
                  <a:cubicBezTo>
                    <a:pt x="398" y="331"/>
                    <a:pt x="916" y="451"/>
                    <a:pt x="1333" y="33"/>
                  </a:cubicBezTo>
                  <a:cubicBezTo>
                    <a:pt x="1247" y="10"/>
                    <a:pt x="1164" y="0"/>
                    <a:pt x="108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587325" y="1827550"/>
              <a:ext cx="40325" cy="12450"/>
            </a:xfrm>
            <a:custGeom>
              <a:avLst/>
              <a:gdLst/>
              <a:ahLst/>
              <a:cxnLst/>
              <a:rect l="l" t="t" r="r" b="b"/>
              <a:pathLst>
                <a:path w="1613" h="498" extrusionOk="0">
                  <a:moveTo>
                    <a:pt x="1214" y="0"/>
                  </a:moveTo>
                  <a:cubicBezTo>
                    <a:pt x="797" y="60"/>
                    <a:pt x="399" y="199"/>
                    <a:pt x="1" y="358"/>
                  </a:cubicBezTo>
                  <a:cubicBezTo>
                    <a:pt x="200" y="378"/>
                    <a:pt x="399" y="338"/>
                    <a:pt x="538" y="497"/>
                  </a:cubicBezTo>
                  <a:cubicBezTo>
                    <a:pt x="896" y="358"/>
                    <a:pt x="1314" y="497"/>
                    <a:pt x="1612" y="219"/>
                  </a:cubicBezTo>
                  <a:lnTo>
                    <a:pt x="1533" y="159"/>
                  </a:lnTo>
                  <a:cubicBezTo>
                    <a:pt x="1453" y="120"/>
                    <a:pt x="1354" y="120"/>
                    <a:pt x="1294" y="60"/>
                  </a:cubicBezTo>
                  <a:cubicBezTo>
                    <a:pt x="1254" y="20"/>
                    <a:pt x="1234" y="20"/>
                    <a:pt x="12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2453550" y="1939450"/>
              <a:ext cx="30375" cy="14300"/>
            </a:xfrm>
            <a:custGeom>
              <a:avLst/>
              <a:gdLst/>
              <a:ahLst/>
              <a:cxnLst/>
              <a:rect l="l" t="t" r="r" b="b"/>
              <a:pathLst>
                <a:path w="1215" h="572" extrusionOk="0">
                  <a:moveTo>
                    <a:pt x="1115" y="0"/>
                  </a:moveTo>
                  <a:cubicBezTo>
                    <a:pt x="1032" y="24"/>
                    <a:pt x="944" y="31"/>
                    <a:pt x="852" y="31"/>
                  </a:cubicBezTo>
                  <a:cubicBezTo>
                    <a:pt x="747" y="31"/>
                    <a:pt x="637" y="22"/>
                    <a:pt x="529" y="22"/>
                  </a:cubicBezTo>
                  <a:cubicBezTo>
                    <a:pt x="344" y="22"/>
                    <a:pt x="161" y="47"/>
                    <a:pt x="1" y="179"/>
                  </a:cubicBezTo>
                  <a:cubicBezTo>
                    <a:pt x="140" y="259"/>
                    <a:pt x="200" y="398"/>
                    <a:pt x="180" y="557"/>
                  </a:cubicBezTo>
                  <a:cubicBezTo>
                    <a:pt x="200" y="567"/>
                    <a:pt x="229" y="572"/>
                    <a:pt x="259" y="572"/>
                  </a:cubicBezTo>
                  <a:cubicBezTo>
                    <a:pt x="289" y="572"/>
                    <a:pt x="319" y="567"/>
                    <a:pt x="339" y="557"/>
                  </a:cubicBezTo>
                  <a:cubicBezTo>
                    <a:pt x="498" y="398"/>
                    <a:pt x="717" y="557"/>
                    <a:pt x="876" y="378"/>
                  </a:cubicBezTo>
                  <a:cubicBezTo>
                    <a:pt x="975" y="279"/>
                    <a:pt x="1115" y="338"/>
                    <a:pt x="1214" y="199"/>
                  </a:cubicBezTo>
                  <a:cubicBezTo>
                    <a:pt x="1194" y="139"/>
                    <a:pt x="1135" y="0"/>
                    <a:pt x="1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2452050" y="1821625"/>
              <a:ext cx="35350" cy="17000"/>
            </a:xfrm>
            <a:custGeom>
              <a:avLst/>
              <a:gdLst/>
              <a:ahLst/>
              <a:cxnLst/>
              <a:rect l="l" t="t" r="r" b="b"/>
              <a:pathLst>
                <a:path w="1414" h="680" extrusionOk="0">
                  <a:moveTo>
                    <a:pt x="832" y="1"/>
                  </a:moveTo>
                  <a:cubicBezTo>
                    <a:pt x="750" y="1"/>
                    <a:pt x="664" y="32"/>
                    <a:pt x="578" y="118"/>
                  </a:cubicBezTo>
                  <a:cubicBezTo>
                    <a:pt x="399" y="237"/>
                    <a:pt x="220" y="337"/>
                    <a:pt x="61" y="436"/>
                  </a:cubicBezTo>
                  <a:cubicBezTo>
                    <a:pt x="1" y="496"/>
                    <a:pt x="1" y="575"/>
                    <a:pt x="21" y="635"/>
                  </a:cubicBezTo>
                  <a:cubicBezTo>
                    <a:pt x="61" y="665"/>
                    <a:pt x="95" y="680"/>
                    <a:pt x="128" y="680"/>
                  </a:cubicBezTo>
                  <a:cubicBezTo>
                    <a:pt x="160" y="680"/>
                    <a:pt x="190" y="665"/>
                    <a:pt x="220" y="635"/>
                  </a:cubicBezTo>
                  <a:cubicBezTo>
                    <a:pt x="319" y="615"/>
                    <a:pt x="419" y="615"/>
                    <a:pt x="518" y="595"/>
                  </a:cubicBezTo>
                  <a:cubicBezTo>
                    <a:pt x="657" y="536"/>
                    <a:pt x="777" y="516"/>
                    <a:pt x="916" y="516"/>
                  </a:cubicBezTo>
                  <a:cubicBezTo>
                    <a:pt x="996" y="496"/>
                    <a:pt x="1055" y="476"/>
                    <a:pt x="1075" y="396"/>
                  </a:cubicBezTo>
                  <a:cubicBezTo>
                    <a:pt x="1195" y="337"/>
                    <a:pt x="1294" y="297"/>
                    <a:pt x="1413" y="237"/>
                  </a:cubicBezTo>
                  <a:cubicBezTo>
                    <a:pt x="1354" y="98"/>
                    <a:pt x="1234" y="98"/>
                    <a:pt x="1075" y="78"/>
                  </a:cubicBezTo>
                  <a:cubicBezTo>
                    <a:pt x="1003" y="37"/>
                    <a:pt x="920" y="1"/>
                    <a:pt x="83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2939425" y="1949725"/>
              <a:ext cx="26900" cy="16600"/>
            </a:xfrm>
            <a:custGeom>
              <a:avLst/>
              <a:gdLst/>
              <a:ahLst/>
              <a:cxnLst/>
              <a:rect l="l" t="t" r="r" b="b"/>
              <a:pathLst>
                <a:path w="1076" h="664" extrusionOk="0">
                  <a:moveTo>
                    <a:pt x="975" y="0"/>
                  </a:moveTo>
                  <a:cubicBezTo>
                    <a:pt x="563" y="0"/>
                    <a:pt x="333" y="337"/>
                    <a:pt x="1" y="484"/>
                  </a:cubicBezTo>
                  <a:cubicBezTo>
                    <a:pt x="41" y="623"/>
                    <a:pt x="140" y="623"/>
                    <a:pt x="200" y="663"/>
                  </a:cubicBezTo>
                  <a:cubicBezTo>
                    <a:pt x="498" y="504"/>
                    <a:pt x="936" y="584"/>
                    <a:pt x="1075" y="166"/>
                  </a:cubicBezTo>
                  <a:lnTo>
                    <a:pt x="1075" y="7"/>
                  </a:lnTo>
                  <a:cubicBezTo>
                    <a:pt x="1041" y="2"/>
                    <a:pt x="1007" y="0"/>
                    <a:pt x="9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2952850" y="1757425"/>
              <a:ext cx="28375" cy="14450"/>
            </a:xfrm>
            <a:custGeom>
              <a:avLst/>
              <a:gdLst/>
              <a:ahLst/>
              <a:cxnLst/>
              <a:rect l="l" t="t" r="r" b="b"/>
              <a:pathLst>
                <a:path w="1135" h="578" extrusionOk="0">
                  <a:moveTo>
                    <a:pt x="888" y="0"/>
                  </a:moveTo>
                  <a:cubicBezTo>
                    <a:pt x="554" y="0"/>
                    <a:pt x="292" y="238"/>
                    <a:pt x="1" y="358"/>
                  </a:cubicBezTo>
                  <a:lnTo>
                    <a:pt x="220" y="577"/>
                  </a:lnTo>
                  <a:cubicBezTo>
                    <a:pt x="518" y="517"/>
                    <a:pt x="856" y="517"/>
                    <a:pt x="1055" y="199"/>
                  </a:cubicBezTo>
                  <a:cubicBezTo>
                    <a:pt x="1135" y="120"/>
                    <a:pt x="1135" y="80"/>
                    <a:pt x="1055" y="20"/>
                  </a:cubicBezTo>
                  <a:cubicBezTo>
                    <a:pt x="997" y="6"/>
                    <a:pt x="942" y="0"/>
                    <a:pt x="8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2577375" y="1728075"/>
              <a:ext cx="35350" cy="12450"/>
            </a:xfrm>
            <a:custGeom>
              <a:avLst/>
              <a:gdLst/>
              <a:ahLst/>
              <a:cxnLst/>
              <a:rect l="l" t="t" r="r" b="b"/>
              <a:pathLst>
                <a:path w="1414" h="498" extrusionOk="0">
                  <a:moveTo>
                    <a:pt x="1294" y="1"/>
                  </a:moveTo>
                  <a:cubicBezTo>
                    <a:pt x="896" y="180"/>
                    <a:pt x="419" y="60"/>
                    <a:pt x="61" y="339"/>
                  </a:cubicBezTo>
                  <a:cubicBezTo>
                    <a:pt x="1" y="379"/>
                    <a:pt x="1" y="458"/>
                    <a:pt x="61" y="498"/>
                  </a:cubicBezTo>
                  <a:cubicBezTo>
                    <a:pt x="498" y="458"/>
                    <a:pt x="876" y="379"/>
                    <a:pt x="1294" y="339"/>
                  </a:cubicBezTo>
                  <a:cubicBezTo>
                    <a:pt x="1413" y="239"/>
                    <a:pt x="1413" y="140"/>
                    <a:pt x="129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2484400" y="1983200"/>
              <a:ext cx="29850" cy="14450"/>
            </a:xfrm>
            <a:custGeom>
              <a:avLst/>
              <a:gdLst/>
              <a:ahLst/>
              <a:cxnLst/>
              <a:rect l="l" t="t" r="r" b="b"/>
              <a:pathLst>
                <a:path w="1194" h="578" extrusionOk="0">
                  <a:moveTo>
                    <a:pt x="696" y="40"/>
                  </a:moveTo>
                  <a:cubicBezTo>
                    <a:pt x="477" y="180"/>
                    <a:pt x="239" y="279"/>
                    <a:pt x="0" y="398"/>
                  </a:cubicBezTo>
                  <a:lnTo>
                    <a:pt x="179" y="577"/>
                  </a:lnTo>
                  <a:cubicBezTo>
                    <a:pt x="537" y="438"/>
                    <a:pt x="855" y="319"/>
                    <a:pt x="1194" y="200"/>
                  </a:cubicBezTo>
                  <a:cubicBezTo>
                    <a:pt x="1074" y="1"/>
                    <a:pt x="875" y="80"/>
                    <a:pt x="696" y="4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2540575" y="1997625"/>
              <a:ext cx="26900" cy="13000"/>
            </a:xfrm>
            <a:custGeom>
              <a:avLst/>
              <a:gdLst/>
              <a:ahLst/>
              <a:cxnLst/>
              <a:rect l="l" t="t" r="r" b="b"/>
              <a:pathLst>
                <a:path w="1076" h="520" extrusionOk="0">
                  <a:moveTo>
                    <a:pt x="896" y="0"/>
                  </a:moveTo>
                  <a:cubicBezTo>
                    <a:pt x="578" y="20"/>
                    <a:pt x="279" y="120"/>
                    <a:pt x="1" y="319"/>
                  </a:cubicBezTo>
                  <a:cubicBezTo>
                    <a:pt x="80" y="359"/>
                    <a:pt x="120" y="438"/>
                    <a:pt x="180" y="498"/>
                  </a:cubicBezTo>
                  <a:cubicBezTo>
                    <a:pt x="295" y="505"/>
                    <a:pt x="414" y="519"/>
                    <a:pt x="532" y="519"/>
                  </a:cubicBezTo>
                  <a:cubicBezTo>
                    <a:pt x="719" y="519"/>
                    <a:pt x="904" y="485"/>
                    <a:pt x="1075" y="339"/>
                  </a:cubicBezTo>
                  <a:lnTo>
                    <a:pt x="1035" y="299"/>
                  </a:lnTo>
                  <a:cubicBezTo>
                    <a:pt x="936" y="219"/>
                    <a:pt x="976" y="80"/>
                    <a:pt x="89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2940925" y="1695175"/>
              <a:ext cx="26875" cy="10675"/>
            </a:xfrm>
            <a:custGeom>
              <a:avLst/>
              <a:gdLst/>
              <a:ahLst/>
              <a:cxnLst/>
              <a:rect l="l" t="t" r="r" b="b"/>
              <a:pathLst>
                <a:path w="1075" h="427" extrusionOk="0">
                  <a:moveTo>
                    <a:pt x="526" y="1"/>
                  </a:moveTo>
                  <a:cubicBezTo>
                    <a:pt x="298" y="1"/>
                    <a:pt x="146" y="140"/>
                    <a:pt x="1" y="382"/>
                  </a:cubicBezTo>
                  <a:cubicBezTo>
                    <a:pt x="87" y="413"/>
                    <a:pt x="165" y="426"/>
                    <a:pt x="241" y="426"/>
                  </a:cubicBezTo>
                  <a:cubicBezTo>
                    <a:pt x="498" y="426"/>
                    <a:pt x="721" y="275"/>
                    <a:pt x="1075" y="183"/>
                  </a:cubicBezTo>
                  <a:cubicBezTo>
                    <a:pt x="849" y="58"/>
                    <a:pt x="672" y="1"/>
                    <a:pt x="52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2773825" y="1948875"/>
              <a:ext cx="32850" cy="13475"/>
            </a:xfrm>
            <a:custGeom>
              <a:avLst/>
              <a:gdLst/>
              <a:ahLst/>
              <a:cxnLst/>
              <a:rect l="l" t="t" r="r" b="b"/>
              <a:pathLst>
                <a:path w="1314" h="539" extrusionOk="0">
                  <a:moveTo>
                    <a:pt x="916" y="1"/>
                  </a:moveTo>
                  <a:cubicBezTo>
                    <a:pt x="657" y="220"/>
                    <a:pt x="359" y="200"/>
                    <a:pt x="100" y="220"/>
                  </a:cubicBezTo>
                  <a:cubicBezTo>
                    <a:pt x="1" y="279"/>
                    <a:pt x="1" y="319"/>
                    <a:pt x="60" y="399"/>
                  </a:cubicBezTo>
                  <a:cubicBezTo>
                    <a:pt x="222" y="497"/>
                    <a:pt x="376" y="538"/>
                    <a:pt x="525" y="538"/>
                  </a:cubicBezTo>
                  <a:cubicBezTo>
                    <a:pt x="799" y="538"/>
                    <a:pt x="1056" y="400"/>
                    <a:pt x="1313" y="220"/>
                  </a:cubicBezTo>
                  <a:cubicBezTo>
                    <a:pt x="1134" y="200"/>
                    <a:pt x="995" y="18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2694750" y="1895225"/>
              <a:ext cx="41300" cy="15400"/>
            </a:xfrm>
            <a:custGeom>
              <a:avLst/>
              <a:gdLst/>
              <a:ahLst/>
              <a:cxnLst/>
              <a:rect l="l" t="t" r="r" b="b"/>
              <a:pathLst>
                <a:path w="1652" h="616" extrusionOk="0">
                  <a:moveTo>
                    <a:pt x="1488" y="1"/>
                  </a:moveTo>
                  <a:cubicBezTo>
                    <a:pt x="1431" y="1"/>
                    <a:pt x="1370" y="21"/>
                    <a:pt x="1314" y="58"/>
                  </a:cubicBezTo>
                  <a:cubicBezTo>
                    <a:pt x="896" y="178"/>
                    <a:pt x="478" y="237"/>
                    <a:pt x="100" y="436"/>
                  </a:cubicBezTo>
                  <a:cubicBezTo>
                    <a:pt x="1" y="516"/>
                    <a:pt x="1" y="556"/>
                    <a:pt x="100" y="615"/>
                  </a:cubicBezTo>
                  <a:cubicBezTo>
                    <a:pt x="657" y="536"/>
                    <a:pt x="1194" y="436"/>
                    <a:pt x="1652" y="78"/>
                  </a:cubicBezTo>
                  <a:cubicBezTo>
                    <a:pt x="1610" y="26"/>
                    <a:pt x="1551" y="1"/>
                    <a:pt x="14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2712650" y="1850425"/>
              <a:ext cx="21925" cy="12700"/>
            </a:xfrm>
            <a:custGeom>
              <a:avLst/>
              <a:gdLst/>
              <a:ahLst/>
              <a:cxnLst/>
              <a:rect l="l" t="t" r="r" b="b"/>
              <a:pathLst>
                <a:path w="877" h="508" extrusionOk="0">
                  <a:moveTo>
                    <a:pt x="617" y="0"/>
                  </a:moveTo>
                  <a:cubicBezTo>
                    <a:pt x="379" y="60"/>
                    <a:pt x="120" y="139"/>
                    <a:pt x="1" y="418"/>
                  </a:cubicBezTo>
                  <a:cubicBezTo>
                    <a:pt x="112" y="482"/>
                    <a:pt x="214" y="507"/>
                    <a:pt x="310" y="507"/>
                  </a:cubicBezTo>
                  <a:cubicBezTo>
                    <a:pt x="454" y="507"/>
                    <a:pt x="586" y="450"/>
                    <a:pt x="717" y="378"/>
                  </a:cubicBezTo>
                  <a:cubicBezTo>
                    <a:pt x="796" y="338"/>
                    <a:pt x="876" y="259"/>
                    <a:pt x="796" y="159"/>
                  </a:cubicBezTo>
                  <a:cubicBezTo>
                    <a:pt x="757" y="100"/>
                    <a:pt x="677" y="0"/>
                    <a:pt x="61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2865825" y="1854975"/>
              <a:ext cx="20425" cy="14875"/>
            </a:xfrm>
            <a:custGeom>
              <a:avLst/>
              <a:gdLst/>
              <a:ahLst/>
              <a:cxnLst/>
              <a:rect l="l" t="t" r="r" b="b"/>
              <a:pathLst>
                <a:path w="817" h="595" extrusionOk="0">
                  <a:moveTo>
                    <a:pt x="504" y="1"/>
                  </a:moveTo>
                  <a:cubicBezTo>
                    <a:pt x="208" y="1"/>
                    <a:pt x="46" y="199"/>
                    <a:pt x="1" y="594"/>
                  </a:cubicBezTo>
                  <a:cubicBezTo>
                    <a:pt x="160" y="236"/>
                    <a:pt x="637" y="475"/>
                    <a:pt x="816" y="57"/>
                  </a:cubicBezTo>
                  <a:cubicBezTo>
                    <a:pt x="699" y="19"/>
                    <a:pt x="596" y="1"/>
                    <a:pt x="5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2503775" y="1745475"/>
              <a:ext cx="38825" cy="14700"/>
            </a:xfrm>
            <a:custGeom>
              <a:avLst/>
              <a:gdLst/>
              <a:ahLst/>
              <a:cxnLst/>
              <a:rect l="l" t="t" r="r" b="b"/>
              <a:pathLst>
                <a:path w="1553" h="588" extrusionOk="0">
                  <a:moveTo>
                    <a:pt x="1473" y="1"/>
                  </a:moveTo>
                  <a:cubicBezTo>
                    <a:pt x="976" y="1"/>
                    <a:pt x="518" y="180"/>
                    <a:pt x="80" y="359"/>
                  </a:cubicBezTo>
                  <a:cubicBezTo>
                    <a:pt x="21" y="399"/>
                    <a:pt x="1" y="478"/>
                    <a:pt x="61" y="558"/>
                  </a:cubicBezTo>
                  <a:cubicBezTo>
                    <a:pt x="90" y="578"/>
                    <a:pt x="120" y="588"/>
                    <a:pt x="153" y="588"/>
                  </a:cubicBezTo>
                  <a:cubicBezTo>
                    <a:pt x="185" y="588"/>
                    <a:pt x="220" y="578"/>
                    <a:pt x="259" y="558"/>
                  </a:cubicBezTo>
                  <a:cubicBezTo>
                    <a:pt x="657" y="359"/>
                    <a:pt x="1095" y="399"/>
                    <a:pt x="1473" y="160"/>
                  </a:cubicBezTo>
                  <a:cubicBezTo>
                    <a:pt x="1552" y="100"/>
                    <a:pt x="1552" y="61"/>
                    <a:pt x="147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2970775" y="1827550"/>
              <a:ext cx="25875" cy="12000"/>
            </a:xfrm>
            <a:custGeom>
              <a:avLst/>
              <a:gdLst/>
              <a:ahLst/>
              <a:cxnLst/>
              <a:rect l="l" t="t" r="r" b="b"/>
              <a:pathLst>
                <a:path w="1035" h="480" extrusionOk="0">
                  <a:moveTo>
                    <a:pt x="875" y="0"/>
                  </a:moveTo>
                  <a:cubicBezTo>
                    <a:pt x="577" y="0"/>
                    <a:pt x="279" y="0"/>
                    <a:pt x="20" y="199"/>
                  </a:cubicBezTo>
                  <a:cubicBezTo>
                    <a:pt x="20" y="259"/>
                    <a:pt x="0" y="299"/>
                    <a:pt x="0" y="358"/>
                  </a:cubicBezTo>
                  <a:cubicBezTo>
                    <a:pt x="20" y="418"/>
                    <a:pt x="80" y="478"/>
                    <a:pt x="139" y="478"/>
                  </a:cubicBezTo>
                  <a:cubicBezTo>
                    <a:pt x="160" y="479"/>
                    <a:pt x="180" y="479"/>
                    <a:pt x="200" y="479"/>
                  </a:cubicBezTo>
                  <a:cubicBezTo>
                    <a:pt x="525" y="479"/>
                    <a:pt x="753" y="330"/>
                    <a:pt x="1034" y="199"/>
                  </a:cubicBezTo>
                  <a:lnTo>
                    <a:pt x="1015" y="139"/>
                  </a:lnTo>
                  <a:cubicBezTo>
                    <a:pt x="975" y="100"/>
                    <a:pt x="935" y="80"/>
                    <a:pt x="915" y="40"/>
                  </a:cubicBezTo>
                  <a:lnTo>
                    <a:pt x="875"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2540575" y="1737000"/>
              <a:ext cx="32350" cy="12475"/>
            </a:xfrm>
            <a:custGeom>
              <a:avLst/>
              <a:gdLst/>
              <a:ahLst/>
              <a:cxnLst/>
              <a:rect l="l" t="t" r="r" b="b"/>
              <a:pathLst>
                <a:path w="1294" h="499" extrusionOk="0">
                  <a:moveTo>
                    <a:pt x="1166" y="0"/>
                  </a:moveTo>
                  <a:cubicBezTo>
                    <a:pt x="844" y="0"/>
                    <a:pt x="522" y="181"/>
                    <a:pt x="200" y="181"/>
                  </a:cubicBezTo>
                  <a:cubicBezTo>
                    <a:pt x="120" y="240"/>
                    <a:pt x="80" y="300"/>
                    <a:pt x="1" y="340"/>
                  </a:cubicBezTo>
                  <a:lnTo>
                    <a:pt x="1" y="499"/>
                  </a:lnTo>
                  <a:cubicBezTo>
                    <a:pt x="100" y="499"/>
                    <a:pt x="220" y="499"/>
                    <a:pt x="319" y="479"/>
                  </a:cubicBezTo>
                  <a:cubicBezTo>
                    <a:pt x="439" y="400"/>
                    <a:pt x="578" y="400"/>
                    <a:pt x="697" y="340"/>
                  </a:cubicBezTo>
                  <a:cubicBezTo>
                    <a:pt x="876" y="300"/>
                    <a:pt x="1095" y="320"/>
                    <a:pt x="1214" y="141"/>
                  </a:cubicBezTo>
                  <a:cubicBezTo>
                    <a:pt x="1294" y="101"/>
                    <a:pt x="1294" y="41"/>
                    <a:pt x="1214" y="2"/>
                  </a:cubicBezTo>
                  <a:cubicBezTo>
                    <a:pt x="1198" y="1"/>
                    <a:pt x="1182" y="0"/>
                    <a:pt x="116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2387400" y="1897175"/>
              <a:ext cx="9975" cy="43775"/>
            </a:xfrm>
            <a:custGeom>
              <a:avLst/>
              <a:gdLst/>
              <a:ahLst/>
              <a:cxnLst/>
              <a:rect l="l" t="t" r="r" b="b"/>
              <a:pathLst>
                <a:path w="399" h="1751" extrusionOk="0">
                  <a:moveTo>
                    <a:pt x="200" y="0"/>
                  </a:moveTo>
                  <a:cubicBezTo>
                    <a:pt x="1" y="199"/>
                    <a:pt x="81" y="478"/>
                    <a:pt x="41" y="696"/>
                  </a:cubicBezTo>
                  <a:lnTo>
                    <a:pt x="100" y="1751"/>
                  </a:lnTo>
                  <a:lnTo>
                    <a:pt x="240" y="1751"/>
                  </a:lnTo>
                  <a:cubicBezTo>
                    <a:pt x="299" y="1233"/>
                    <a:pt x="61" y="676"/>
                    <a:pt x="399" y="179"/>
                  </a:cubicBezTo>
                  <a:lnTo>
                    <a:pt x="399" y="40"/>
                  </a:lnTo>
                  <a:cubicBezTo>
                    <a:pt x="359" y="0"/>
                    <a:pt x="279" y="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2609700" y="1724575"/>
              <a:ext cx="28875" cy="11975"/>
            </a:xfrm>
            <a:custGeom>
              <a:avLst/>
              <a:gdLst/>
              <a:ahLst/>
              <a:cxnLst/>
              <a:rect l="l" t="t" r="r" b="b"/>
              <a:pathLst>
                <a:path w="1155" h="479" extrusionOk="0">
                  <a:moveTo>
                    <a:pt x="1083" y="0"/>
                  </a:moveTo>
                  <a:cubicBezTo>
                    <a:pt x="752" y="0"/>
                    <a:pt x="435" y="151"/>
                    <a:pt x="131" y="151"/>
                  </a:cubicBezTo>
                  <a:cubicBezTo>
                    <a:pt x="88" y="151"/>
                    <a:pt x="44" y="148"/>
                    <a:pt x="1" y="141"/>
                  </a:cubicBezTo>
                  <a:lnTo>
                    <a:pt x="1" y="479"/>
                  </a:lnTo>
                  <a:cubicBezTo>
                    <a:pt x="399" y="379"/>
                    <a:pt x="777" y="280"/>
                    <a:pt x="1155" y="180"/>
                  </a:cubicBezTo>
                  <a:cubicBezTo>
                    <a:pt x="1155" y="121"/>
                    <a:pt x="1135" y="41"/>
                    <a:pt x="1135" y="1"/>
                  </a:cubicBezTo>
                  <a:cubicBezTo>
                    <a:pt x="1117" y="0"/>
                    <a:pt x="1100" y="0"/>
                    <a:pt x="10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2505350" y="2070725"/>
              <a:ext cx="27300" cy="14675"/>
            </a:xfrm>
            <a:custGeom>
              <a:avLst/>
              <a:gdLst/>
              <a:ahLst/>
              <a:cxnLst/>
              <a:rect l="l" t="t" r="r" b="b"/>
              <a:pathLst>
                <a:path w="1092" h="587" extrusionOk="0">
                  <a:moveTo>
                    <a:pt x="555" y="21"/>
                  </a:moveTo>
                  <a:cubicBezTo>
                    <a:pt x="435" y="180"/>
                    <a:pt x="157" y="1"/>
                    <a:pt x="37" y="220"/>
                  </a:cubicBezTo>
                  <a:cubicBezTo>
                    <a:pt x="37" y="279"/>
                    <a:pt x="37" y="319"/>
                    <a:pt x="17" y="359"/>
                  </a:cubicBezTo>
                  <a:cubicBezTo>
                    <a:pt x="0" y="494"/>
                    <a:pt x="27" y="586"/>
                    <a:pt x="157" y="586"/>
                  </a:cubicBezTo>
                  <a:cubicBezTo>
                    <a:pt x="180" y="586"/>
                    <a:pt x="207" y="584"/>
                    <a:pt x="236" y="578"/>
                  </a:cubicBezTo>
                  <a:cubicBezTo>
                    <a:pt x="515" y="478"/>
                    <a:pt x="833" y="399"/>
                    <a:pt x="1092" y="200"/>
                  </a:cubicBezTo>
                  <a:cubicBezTo>
                    <a:pt x="1052" y="140"/>
                    <a:pt x="1032" y="100"/>
                    <a:pt x="952" y="80"/>
                  </a:cubicBezTo>
                  <a:cubicBezTo>
                    <a:pt x="893" y="21"/>
                    <a:pt x="813" y="21"/>
                    <a:pt x="714" y="21"/>
                  </a:cubicBezTo>
                  <a:cubicBezTo>
                    <a:pt x="684" y="40"/>
                    <a:pt x="659" y="50"/>
                    <a:pt x="634" y="50"/>
                  </a:cubicBezTo>
                  <a:cubicBezTo>
                    <a:pt x="609" y="50"/>
                    <a:pt x="584" y="40"/>
                    <a:pt x="555" y="2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07100" y="1698900"/>
              <a:ext cx="25900" cy="12800"/>
            </a:xfrm>
            <a:custGeom>
              <a:avLst/>
              <a:gdLst/>
              <a:ahLst/>
              <a:cxnLst/>
              <a:rect l="l" t="t" r="r" b="b"/>
              <a:pathLst>
                <a:path w="1036" h="512" extrusionOk="0">
                  <a:moveTo>
                    <a:pt x="354" y="0"/>
                  </a:moveTo>
                  <a:cubicBezTo>
                    <a:pt x="269" y="0"/>
                    <a:pt x="185" y="29"/>
                    <a:pt x="100" y="113"/>
                  </a:cubicBezTo>
                  <a:cubicBezTo>
                    <a:pt x="1" y="233"/>
                    <a:pt x="1" y="332"/>
                    <a:pt x="100" y="432"/>
                  </a:cubicBezTo>
                  <a:lnTo>
                    <a:pt x="100" y="511"/>
                  </a:lnTo>
                  <a:cubicBezTo>
                    <a:pt x="359" y="233"/>
                    <a:pt x="777" y="432"/>
                    <a:pt x="1035" y="113"/>
                  </a:cubicBezTo>
                  <a:lnTo>
                    <a:pt x="1035" y="113"/>
                  </a:lnTo>
                  <a:cubicBezTo>
                    <a:pt x="996" y="125"/>
                    <a:pt x="957" y="130"/>
                    <a:pt x="919" y="130"/>
                  </a:cubicBezTo>
                  <a:cubicBezTo>
                    <a:pt x="721" y="130"/>
                    <a:pt x="536" y="0"/>
                    <a:pt x="35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2914075" y="1958450"/>
              <a:ext cx="23900" cy="13350"/>
            </a:xfrm>
            <a:custGeom>
              <a:avLst/>
              <a:gdLst/>
              <a:ahLst/>
              <a:cxnLst/>
              <a:rect l="l" t="t" r="r" b="b"/>
              <a:pathLst>
                <a:path w="956" h="534" extrusionOk="0">
                  <a:moveTo>
                    <a:pt x="620" y="0"/>
                  </a:moveTo>
                  <a:cubicBezTo>
                    <a:pt x="541" y="0"/>
                    <a:pt x="458" y="16"/>
                    <a:pt x="378" y="16"/>
                  </a:cubicBezTo>
                  <a:cubicBezTo>
                    <a:pt x="259" y="76"/>
                    <a:pt x="299" y="235"/>
                    <a:pt x="179" y="314"/>
                  </a:cubicBezTo>
                  <a:cubicBezTo>
                    <a:pt x="100" y="334"/>
                    <a:pt x="60" y="334"/>
                    <a:pt x="0" y="334"/>
                  </a:cubicBezTo>
                  <a:cubicBezTo>
                    <a:pt x="120" y="533"/>
                    <a:pt x="319" y="493"/>
                    <a:pt x="518" y="513"/>
                  </a:cubicBezTo>
                  <a:cubicBezTo>
                    <a:pt x="657" y="473"/>
                    <a:pt x="756" y="394"/>
                    <a:pt x="876" y="314"/>
                  </a:cubicBezTo>
                  <a:cubicBezTo>
                    <a:pt x="955" y="274"/>
                    <a:pt x="955" y="215"/>
                    <a:pt x="876" y="135"/>
                  </a:cubicBezTo>
                  <a:cubicBezTo>
                    <a:pt x="809" y="25"/>
                    <a:pt x="718" y="0"/>
                    <a:pt x="6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2857375" y="1684625"/>
              <a:ext cx="31850" cy="8775"/>
            </a:xfrm>
            <a:custGeom>
              <a:avLst/>
              <a:gdLst/>
              <a:ahLst/>
              <a:cxnLst/>
              <a:rect l="l" t="t" r="r" b="b"/>
              <a:pathLst>
                <a:path w="1274" h="351" extrusionOk="0">
                  <a:moveTo>
                    <a:pt x="542" y="0"/>
                  </a:moveTo>
                  <a:cubicBezTo>
                    <a:pt x="358" y="0"/>
                    <a:pt x="176" y="32"/>
                    <a:pt x="1" y="187"/>
                  </a:cubicBezTo>
                  <a:cubicBezTo>
                    <a:pt x="160" y="326"/>
                    <a:pt x="359" y="247"/>
                    <a:pt x="498" y="326"/>
                  </a:cubicBezTo>
                  <a:cubicBezTo>
                    <a:pt x="616" y="335"/>
                    <a:pt x="734" y="350"/>
                    <a:pt x="848" y="350"/>
                  </a:cubicBezTo>
                  <a:cubicBezTo>
                    <a:pt x="1002" y="350"/>
                    <a:pt x="1148" y="321"/>
                    <a:pt x="1274" y="207"/>
                  </a:cubicBezTo>
                  <a:cubicBezTo>
                    <a:pt x="1194" y="147"/>
                    <a:pt x="1134" y="88"/>
                    <a:pt x="1055" y="8"/>
                  </a:cubicBezTo>
                  <a:cubicBezTo>
                    <a:pt x="1010" y="13"/>
                    <a:pt x="964" y="15"/>
                    <a:pt x="919" y="15"/>
                  </a:cubicBezTo>
                  <a:cubicBezTo>
                    <a:pt x="793" y="15"/>
                    <a:pt x="667" y="0"/>
                    <a:pt x="54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2453050" y="2112250"/>
              <a:ext cx="26400" cy="11650"/>
            </a:xfrm>
            <a:custGeom>
              <a:avLst/>
              <a:gdLst/>
              <a:ahLst/>
              <a:cxnLst/>
              <a:rect l="l" t="t" r="r" b="b"/>
              <a:pathLst>
                <a:path w="1056" h="466" extrusionOk="0">
                  <a:moveTo>
                    <a:pt x="839" y="1"/>
                  </a:moveTo>
                  <a:cubicBezTo>
                    <a:pt x="737" y="1"/>
                    <a:pt x="617" y="50"/>
                    <a:pt x="518" y="50"/>
                  </a:cubicBezTo>
                  <a:cubicBezTo>
                    <a:pt x="399" y="90"/>
                    <a:pt x="299" y="90"/>
                    <a:pt x="200" y="90"/>
                  </a:cubicBezTo>
                  <a:cubicBezTo>
                    <a:pt x="140" y="190"/>
                    <a:pt x="1" y="289"/>
                    <a:pt x="21" y="349"/>
                  </a:cubicBezTo>
                  <a:cubicBezTo>
                    <a:pt x="42" y="444"/>
                    <a:pt x="102" y="466"/>
                    <a:pt x="171" y="466"/>
                  </a:cubicBezTo>
                  <a:cubicBezTo>
                    <a:pt x="233" y="466"/>
                    <a:pt x="303" y="448"/>
                    <a:pt x="359" y="448"/>
                  </a:cubicBezTo>
                  <a:cubicBezTo>
                    <a:pt x="388" y="454"/>
                    <a:pt x="421" y="457"/>
                    <a:pt x="454" y="457"/>
                  </a:cubicBezTo>
                  <a:cubicBezTo>
                    <a:pt x="536" y="457"/>
                    <a:pt x="627" y="443"/>
                    <a:pt x="697" y="428"/>
                  </a:cubicBezTo>
                  <a:cubicBezTo>
                    <a:pt x="796" y="309"/>
                    <a:pt x="936" y="289"/>
                    <a:pt x="1055" y="249"/>
                  </a:cubicBezTo>
                  <a:cubicBezTo>
                    <a:pt x="1025" y="50"/>
                    <a:pt x="941" y="1"/>
                    <a:pt x="8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2740500" y="1886725"/>
              <a:ext cx="23900" cy="13950"/>
            </a:xfrm>
            <a:custGeom>
              <a:avLst/>
              <a:gdLst/>
              <a:ahLst/>
              <a:cxnLst/>
              <a:rect l="l" t="t" r="r" b="b"/>
              <a:pathLst>
                <a:path w="956" h="558" extrusionOk="0">
                  <a:moveTo>
                    <a:pt x="876" y="80"/>
                  </a:moveTo>
                  <a:cubicBezTo>
                    <a:pt x="578" y="100"/>
                    <a:pt x="200" y="0"/>
                    <a:pt x="1" y="557"/>
                  </a:cubicBezTo>
                  <a:cubicBezTo>
                    <a:pt x="359" y="418"/>
                    <a:pt x="657" y="518"/>
                    <a:pt x="876" y="279"/>
                  </a:cubicBezTo>
                  <a:cubicBezTo>
                    <a:pt x="956" y="199"/>
                    <a:pt x="956" y="160"/>
                    <a:pt x="876" y="8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2940425" y="1867775"/>
              <a:ext cx="18925" cy="13050"/>
            </a:xfrm>
            <a:custGeom>
              <a:avLst/>
              <a:gdLst/>
              <a:ahLst/>
              <a:cxnLst/>
              <a:rect l="l" t="t" r="r" b="b"/>
              <a:pathLst>
                <a:path w="757" h="522" extrusionOk="0">
                  <a:moveTo>
                    <a:pt x="356" y="1"/>
                  </a:moveTo>
                  <a:cubicBezTo>
                    <a:pt x="231" y="1"/>
                    <a:pt x="113" y="50"/>
                    <a:pt x="1" y="162"/>
                  </a:cubicBezTo>
                  <a:cubicBezTo>
                    <a:pt x="1" y="301"/>
                    <a:pt x="40" y="440"/>
                    <a:pt x="200" y="520"/>
                  </a:cubicBezTo>
                  <a:cubicBezTo>
                    <a:pt x="211" y="521"/>
                    <a:pt x="222" y="521"/>
                    <a:pt x="233" y="521"/>
                  </a:cubicBezTo>
                  <a:cubicBezTo>
                    <a:pt x="415" y="521"/>
                    <a:pt x="547" y="375"/>
                    <a:pt x="697" y="281"/>
                  </a:cubicBezTo>
                  <a:cubicBezTo>
                    <a:pt x="757" y="221"/>
                    <a:pt x="757" y="142"/>
                    <a:pt x="657" y="82"/>
                  </a:cubicBezTo>
                  <a:cubicBezTo>
                    <a:pt x="553" y="30"/>
                    <a:pt x="452" y="1"/>
                    <a:pt x="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2949375" y="1725100"/>
              <a:ext cx="24400" cy="11950"/>
            </a:xfrm>
            <a:custGeom>
              <a:avLst/>
              <a:gdLst/>
              <a:ahLst/>
              <a:cxnLst/>
              <a:rect l="l" t="t" r="r" b="b"/>
              <a:pathLst>
                <a:path w="976" h="478" extrusionOk="0">
                  <a:moveTo>
                    <a:pt x="936" y="0"/>
                  </a:moveTo>
                  <a:cubicBezTo>
                    <a:pt x="657" y="120"/>
                    <a:pt x="299" y="0"/>
                    <a:pt x="1" y="478"/>
                  </a:cubicBezTo>
                  <a:cubicBezTo>
                    <a:pt x="399" y="358"/>
                    <a:pt x="677" y="279"/>
                    <a:pt x="975" y="199"/>
                  </a:cubicBezTo>
                  <a:cubicBezTo>
                    <a:pt x="956" y="120"/>
                    <a:pt x="936" y="60"/>
                    <a:pt x="9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2988175" y="1787750"/>
              <a:ext cx="21900" cy="13400"/>
            </a:xfrm>
            <a:custGeom>
              <a:avLst/>
              <a:gdLst/>
              <a:ahLst/>
              <a:cxnLst/>
              <a:rect l="l" t="t" r="r" b="b"/>
              <a:pathLst>
                <a:path w="876" h="536" extrusionOk="0">
                  <a:moveTo>
                    <a:pt x="498" y="1"/>
                  </a:moveTo>
                  <a:cubicBezTo>
                    <a:pt x="319" y="80"/>
                    <a:pt x="159" y="160"/>
                    <a:pt x="0" y="239"/>
                  </a:cubicBezTo>
                  <a:cubicBezTo>
                    <a:pt x="100" y="319"/>
                    <a:pt x="219" y="418"/>
                    <a:pt x="319" y="518"/>
                  </a:cubicBezTo>
                  <a:cubicBezTo>
                    <a:pt x="364" y="530"/>
                    <a:pt x="408" y="536"/>
                    <a:pt x="449" y="536"/>
                  </a:cubicBezTo>
                  <a:cubicBezTo>
                    <a:pt x="605" y="536"/>
                    <a:pt x="734" y="457"/>
                    <a:pt x="876" y="379"/>
                  </a:cubicBezTo>
                  <a:lnTo>
                    <a:pt x="697" y="200"/>
                  </a:lnTo>
                  <a:cubicBezTo>
                    <a:pt x="637" y="160"/>
                    <a:pt x="597" y="100"/>
                    <a:pt x="597" y="21"/>
                  </a:cubicBezTo>
                  <a:cubicBezTo>
                    <a:pt x="577" y="21"/>
                    <a:pt x="518" y="1"/>
                    <a:pt x="49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2979225" y="1754500"/>
              <a:ext cx="17425" cy="11350"/>
            </a:xfrm>
            <a:custGeom>
              <a:avLst/>
              <a:gdLst/>
              <a:ahLst/>
              <a:cxnLst/>
              <a:rect l="l" t="t" r="r" b="b"/>
              <a:pathLst>
                <a:path w="697" h="454" extrusionOk="0">
                  <a:moveTo>
                    <a:pt x="453" y="1"/>
                  </a:moveTo>
                  <a:cubicBezTo>
                    <a:pt x="303" y="1"/>
                    <a:pt x="156" y="158"/>
                    <a:pt x="0" y="197"/>
                  </a:cubicBezTo>
                  <a:lnTo>
                    <a:pt x="0" y="276"/>
                  </a:lnTo>
                  <a:lnTo>
                    <a:pt x="0" y="336"/>
                  </a:lnTo>
                  <a:cubicBezTo>
                    <a:pt x="123" y="408"/>
                    <a:pt x="246" y="453"/>
                    <a:pt x="363" y="453"/>
                  </a:cubicBezTo>
                  <a:cubicBezTo>
                    <a:pt x="474" y="453"/>
                    <a:pt x="580" y="413"/>
                    <a:pt x="677" y="316"/>
                  </a:cubicBezTo>
                  <a:cubicBezTo>
                    <a:pt x="677" y="276"/>
                    <a:pt x="696" y="217"/>
                    <a:pt x="696" y="177"/>
                  </a:cubicBezTo>
                  <a:cubicBezTo>
                    <a:pt x="613" y="45"/>
                    <a:pt x="533" y="1"/>
                    <a:pt x="453"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2814100" y="2005900"/>
              <a:ext cx="20425" cy="8750"/>
            </a:xfrm>
            <a:custGeom>
              <a:avLst/>
              <a:gdLst/>
              <a:ahLst/>
              <a:cxnLst/>
              <a:rect l="l" t="t" r="r" b="b"/>
              <a:pathLst>
                <a:path w="817" h="350" extrusionOk="0">
                  <a:moveTo>
                    <a:pt x="367" y="0"/>
                  </a:moveTo>
                  <a:cubicBezTo>
                    <a:pt x="237" y="0"/>
                    <a:pt x="117" y="41"/>
                    <a:pt x="1" y="167"/>
                  </a:cubicBezTo>
                  <a:cubicBezTo>
                    <a:pt x="21" y="246"/>
                    <a:pt x="80" y="306"/>
                    <a:pt x="180" y="326"/>
                  </a:cubicBezTo>
                  <a:cubicBezTo>
                    <a:pt x="191" y="325"/>
                    <a:pt x="203" y="324"/>
                    <a:pt x="214" y="324"/>
                  </a:cubicBezTo>
                  <a:cubicBezTo>
                    <a:pt x="298" y="324"/>
                    <a:pt x="396" y="349"/>
                    <a:pt x="490" y="349"/>
                  </a:cubicBezTo>
                  <a:cubicBezTo>
                    <a:pt x="618" y="349"/>
                    <a:pt x="741" y="303"/>
                    <a:pt x="816" y="87"/>
                  </a:cubicBezTo>
                  <a:cubicBezTo>
                    <a:pt x="653" y="46"/>
                    <a:pt x="505" y="0"/>
                    <a:pt x="36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2623625" y="1945150"/>
              <a:ext cx="23900" cy="9175"/>
            </a:xfrm>
            <a:custGeom>
              <a:avLst/>
              <a:gdLst/>
              <a:ahLst/>
              <a:cxnLst/>
              <a:rect l="l" t="t" r="r" b="b"/>
              <a:pathLst>
                <a:path w="956" h="367" extrusionOk="0">
                  <a:moveTo>
                    <a:pt x="571" y="0"/>
                  </a:moveTo>
                  <a:cubicBezTo>
                    <a:pt x="372" y="0"/>
                    <a:pt x="181" y="67"/>
                    <a:pt x="1" y="289"/>
                  </a:cubicBezTo>
                  <a:cubicBezTo>
                    <a:pt x="175" y="328"/>
                    <a:pt x="334" y="366"/>
                    <a:pt x="478" y="366"/>
                  </a:cubicBezTo>
                  <a:cubicBezTo>
                    <a:pt x="630" y="366"/>
                    <a:pt x="764" y="323"/>
                    <a:pt x="876" y="190"/>
                  </a:cubicBezTo>
                  <a:cubicBezTo>
                    <a:pt x="956" y="130"/>
                    <a:pt x="936" y="70"/>
                    <a:pt x="836" y="31"/>
                  </a:cubicBezTo>
                  <a:cubicBezTo>
                    <a:pt x="746" y="13"/>
                    <a:pt x="658" y="0"/>
                    <a:pt x="57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2422225" y="1832025"/>
              <a:ext cx="25875" cy="13950"/>
            </a:xfrm>
            <a:custGeom>
              <a:avLst/>
              <a:gdLst/>
              <a:ahLst/>
              <a:cxnLst/>
              <a:rect l="l" t="t" r="r" b="b"/>
              <a:pathLst>
                <a:path w="1035" h="558" extrusionOk="0">
                  <a:moveTo>
                    <a:pt x="787" y="0"/>
                  </a:moveTo>
                  <a:cubicBezTo>
                    <a:pt x="496" y="0"/>
                    <a:pt x="300" y="238"/>
                    <a:pt x="60" y="358"/>
                  </a:cubicBezTo>
                  <a:lnTo>
                    <a:pt x="0" y="418"/>
                  </a:lnTo>
                  <a:lnTo>
                    <a:pt x="60" y="498"/>
                  </a:lnTo>
                  <a:cubicBezTo>
                    <a:pt x="100" y="517"/>
                    <a:pt x="179" y="517"/>
                    <a:pt x="239" y="557"/>
                  </a:cubicBezTo>
                  <a:cubicBezTo>
                    <a:pt x="254" y="528"/>
                    <a:pt x="279" y="510"/>
                    <a:pt x="323" y="510"/>
                  </a:cubicBezTo>
                  <a:cubicBezTo>
                    <a:pt x="339" y="510"/>
                    <a:pt x="357" y="512"/>
                    <a:pt x="378" y="517"/>
                  </a:cubicBezTo>
                  <a:cubicBezTo>
                    <a:pt x="538" y="398"/>
                    <a:pt x="776" y="517"/>
                    <a:pt x="935" y="358"/>
                  </a:cubicBezTo>
                  <a:cubicBezTo>
                    <a:pt x="975" y="318"/>
                    <a:pt x="995" y="279"/>
                    <a:pt x="1035" y="199"/>
                  </a:cubicBezTo>
                  <a:cubicBezTo>
                    <a:pt x="1035" y="120"/>
                    <a:pt x="975" y="80"/>
                    <a:pt x="935" y="20"/>
                  </a:cubicBezTo>
                  <a:cubicBezTo>
                    <a:pt x="883" y="6"/>
                    <a:pt x="834" y="0"/>
                    <a:pt x="78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2796700" y="2010050"/>
              <a:ext cx="21900" cy="8775"/>
            </a:xfrm>
            <a:custGeom>
              <a:avLst/>
              <a:gdLst/>
              <a:ahLst/>
              <a:cxnLst/>
              <a:rect l="l" t="t" r="r" b="b"/>
              <a:pathLst>
                <a:path w="876" h="351" extrusionOk="0">
                  <a:moveTo>
                    <a:pt x="697" y="1"/>
                  </a:moveTo>
                  <a:cubicBezTo>
                    <a:pt x="438" y="21"/>
                    <a:pt x="200" y="1"/>
                    <a:pt x="1" y="140"/>
                  </a:cubicBezTo>
                  <a:lnTo>
                    <a:pt x="200" y="339"/>
                  </a:lnTo>
                  <a:cubicBezTo>
                    <a:pt x="247" y="347"/>
                    <a:pt x="295" y="351"/>
                    <a:pt x="342" y="351"/>
                  </a:cubicBezTo>
                  <a:cubicBezTo>
                    <a:pt x="532" y="351"/>
                    <a:pt x="717" y="287"/>
                    <a:pt x="876" y="160"/>
                  </a:cubicBezTo>
                  <a:cubicBezTo>
                    <a:pt x="796" y="120"/>
                    <a:pt x="737" y="41"/>
                    <a:pt x="6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2858875" y="1976675"/>
              <a:ext cx="10950" cy="10975"/>
            </a:xfrm>
            <a:custGeom>
              <a:avLst/>
              <a:gdLst/>
              <a:ahLst/>
              <a:cxnLst/>
              <a:rect l="l" t="t" r="r" b="b"/>
              <a:pathLst>
                <a:path w="438" h="439" extrusionOk="0">
                  <a:moveTo>
                    <a:pt x="275" y="0"/>
                  </a:moveTo>
                  <a:cubicBezTo>
                    <a:pt x="129" y="0"/>
                    <a:pt x="75" y="94"/>
                    <a:pt x="20" y="222"/>
                  </a:cubicBezTo>
                  <a:cubicBezTo>
                    <a:pt x="0" y="341"/>
                    <a:pt x="40" y="401"/>
                    <a:pt x="139" y="421"/>
                  </a:cubicBezTo>
                  <a:cubicBezTo>
                    <a:pt x="176" y="433"/>
                    <a:pt x="210" y="439"/>
                    <a:pt x="240" y="439"/>
                  </a:cubicBezTo>
                  <a:cubicBezTo>
                    <a:pt x="356" y="439"/>
                    <a:pt x="422" y="356"/>
                    <a:pt x="438" y="262"/>
                  </a:cubicBezTo>
                  <a:cubicBezTo>
                    <a:pt x="438" y="142"/>
                    <a:pt x="418" y="63"/>
                    <a:pt x="319" y="3"/>
                  </a:cubicBezTo>
                  <a:cubicBezTo>
                    <a:pt x="303" y="1"/>
                    <a:pt x="289" y="0"/>
                    <a:pt x="27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2846925" y="1689200"/>
              <a:ext cx="23900" cy="8075"/>
            </a:xfrm>
            <a:custGeom>
              <a:avLst/>
              <a:gdLst/>
              <a:ahLst/>
              <a:cxnLst/>
              <a:rect l="l" t="t" r="r" b="b"/>
              <a:pathLst>
                <a:path w="956" h="323" extrusionOk="0">
                  <a:moveTo>
                    <a:pt x="614" y="0"/>
                  </a:moveTo>
                  <a:cubicBezTo>
                    <a:pt x="560" y="0"/>
                    <a:pt x="507" y="4"/>
                    <a:pt x="458" y="4"/>
                  </a:cubicBezTo>
                  <a:cubicBezTo>
                    <a:pt x="319" y="64"/>
                    <a:pt x="200" y="123"/>
                    <a:pt x="80" y="163"/>
                  </a:cubicBezTo>
                  <a:cubicBezTo>
                    <a:pt x="1" y="223"/>
                    <a:pt x="1" y="263"/>
                    <a:pt x="80" y="322"/>
                  </a:cubicBezTo>
                  <a:cubicBezTo>
                    <a:pt x="379" y="322"/>
                    <a:pt x="677" y="302"/>
                    <a:pt x="956" y="143"/>
                  </a:cubicBezTo>
                  <a:cubicBezTo>
                    <a:pt x="859" y="19"/>
                    <a:pt x="734" y="0"/>
                    <a:pt x="61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2994150" y="1898650"/>
              <a:ext cx="19900" cy="12225"/>
            </a:xfrm>
            <a:custGeom>
              <a:avLst/>
              <a:gdLst/>
              <a:ahLst/>
              <a:cxnLst/>
              <a:rect l="l" t="t" r="r" b="b"/>
              <a:pathLst>
                <a:path w="796" h="489" extrusionOk="0">
                  <a:moveTo>
                    <a:pt x="637" y="1"/>
                  </a:moveTo>
                  <a:cubicBezTo>
                    <a:pt x="458" y="21"/>
                    <a:pt x="279" y="61"/>
                    <a:pt x="99" y="120"/>
                  </a:cubicBezTo>
                  <a:cubicBezTo>
                    <a:pt x="0" y="240"/>
                    <a:pt x="0" y="339"/>
                    <a:pt x="99" y="478"/>
                  </a:cubicBezTo>
                  <a:cubicBezTo>
                    <a:pt x="145" y="485"/>
                    <a:pt x="190" y="489"/>
                    <a:pt x="233" y="489"/>
                  </a:cubicBezTo>
                  <a:cubicBezTo>
                    <a:pt x="436" y="489"/>
                    <a:pt x="616" y="417"/>
                    <a:pt x="796" y="319"/>
                  </a:cubicBezTo>
                  <a:cubicBezTo>
                    <a:pt x="756" y="220"/>
                    <a:pt x="676" y="100"/>
                    <a:pt x="63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2679825" y="1862475"/>
              <a:ext cx="15950" cy="10800"/>
            </a:xfrm>
            <a:custGeom>
              <a:avLst/>
              <a:gdLst/>
              <a:ahLst/>
              <a:cxnLst/>
              <a:rect l="l" t="t" r="r" b="b"/>
              <a:pathLst>
                <a:path w="638" h="432" extrusionOk="0">
                  <a:moveTo>
                    <a:pt x="336" y="0"/>
                  </a:moveTo>
                  <a:cubicBezTo>
                    <a:pt x="229" y="0"/>
                    <a:pt x="125" y="59"/>
                    <a:pt x="21" y="195"/>
                  </a:cubicBezTo>
                  <a:cubicBezTo>
                    <a:pt x="1" y="234"/>
                    <a:pt x="1" y="334"/>
                    <a:pt x="21" y="354"/>
                  </a:cubicBezTo>
                  <a:cubicBezTo>
                    <a:pt x="68" y="410"/>
                    <a:pt x="110" y="431"/>
                    <a:pt x="151" y="431"/>
                  </a:cubicBezTo>
                  <a:cubicBezTo>
                    <a:pt x="265" y="431"/>
                    <a:pt x="360" y="263"/>
                    <a:pt x="484" y="263"/>
                  </a:cubicBezTo>
                  <a:cubicBezTo>
                    <a:pt x="501" y="263"/>
                    <a:pt x="519" y="267"/>
                    <a:pt x="538" y="274"/>
                  </a:cubicBezTo>
                  <a:cubicBezTo>
                    <a:pt x="548" y="277"/>
                    <a:pt x="557" y="279"/>
                    <a:pt x="565" y="279"/>
                  </a:cubicBezTo>
                  <a:cubicBezTo>
                    <a:pt x="609" y="279"/>
                    <a:pt x="637" y="235"/>
                    <a:pt x="637" y="135"/>
                  </a:cubicBezTo>
                  <a:cubicBezTo>
                    <a:pt x="533" y="49"/>
                    <a:pt x="433" y="0"/>
                    <a:pt x="33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2675350" y="1906125"/>
              <a:ext cx="21925" cy="9975"/>
            </a:xfrm>
            <a:custGeom>
              <a:avLst/>
              <a:gdLst/>
              <a:ahLst/>
              <a:cxnLst/>
              <a:rect l="l" t="t" r="r" b="b"/>
              <a:pathLst>
                <a:path w="877" h="399" extrusionOk="0">
                  <a:moveTo>
                    <a:pt x="876" y="0"/>
                  </a:moveTo>
                  <a:cubicBezTo>
                    <a:pt x="578" y="20"/>
                    <a:pt x="279" y="40"/>
                    <a:pt x="1" y="40"/>
                  </a:cubicBezTo>
                  <a:cubicBezTo>
                    <a:pt x="1" y="179"/>
                    <a:pt x="21" y="259"/>
                    <a:pt x="21" y="398"/>
                  </a:cubicBezTo>
                  <a:cubicBezTo>
                    <a:pt x="299" y="318"/>
                    <a:pt x="617" y="378"/>
                    <a:pt x="876" y="179"/>
                  </a:cubicBezTo>
                  <a:lnTo>
                    <a:pt x="876"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2497825" y="2040825"/>
              <a:ext cx="13450" cy="13325"/>
            </a:xfrm>
            <a:custGeom>
              <a:avLst/>
              <a:gdLst/>
              <a:ahLst/>
              <a:cxnLst/>
              <a:rect l="l" t="t" r="r" b="b"/>
              <a:pathLst>
                <a:path w="538" h="533" extrusionOk="0">
                  <a:moveTo>
                    <a:pt x="466" y="1"/>
                  </a:moveTo>
                  <a:cubicBezTo>
                    <a:pt x="258" y="1"/>
                    <a:pt x="129" y="111"/>
                    <a:pt x="0" y="222"/>
                  </a:cubicBezTo>
                  <a:cubicBezTo>
                    <a:pt x="0" y="361"/>
                    <a:pt x="40" y="461"/>
                    <a:pt x="159" y="520"/>
                  </a:cubicBezTo>
                  <a:cubicBezTo>
                    <a:pt x="193" y="529"/>
                    <a:pt x="225" y="533"/>
                    <a:pt x="256" y="533"/>
                  </a:cubicBezTo>
                  <a:cubicBezTo>
                    <a:pt x="369" y="533"/>
                    <a:pt x="459" y="479"/>
                    <a:pt x="537" y="401"/>
                  </a:cubicBezTo>
                  <a:cubicBezTo>
                    <a:pt x="537" y="282"/>
                    <a:pt x="517" y="123"/>
                    <a:pt x="517" y="3"/>
                  </a:cubicBezTo>
                  <a:cubicBezTo>
                    <a:pt x="500" y="2"/>
                    <a:pt x="482" y="1"/>
                    <a:pt x="4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2662925" y="2043375"/>
              <a:ext cx="19750" cy="11475"/>
            </a:xfrm>
            <a:custGeom>
              <a:avLst/>
              <a:gdLst/>
              <a:ahLst/>
              <a:cxnLst/>
              <a:rect l="l" t="t" r="r" b="b"/>
              <a:pathLst>
                <a:path w="790" h="459" extrusionOk="0">
                  <a:moveTo>
                    <a:pt x="219" y="1"/>
                  </a:moveTo>
                  <a:cubicBezTo>
                    <a:pt x="199" y="1"/>
                    <a:pt x="180" y="21"/>
                    <a:pt x="160" y="80"/>
                  </a:cubicBezTo>
                  <a:cubicBezTo>
                    <a:pt x="0" y="359"/>
                    <a:pt x="120" y="418"/>
                    <a:pt x="378" y="458"/>
                  </a:cubicBezTo>
                  <a:cubicBezTo>
                    <a:pt x="478" y="418"/>
                    <a:pt x="577" y="398"/>
                    <a:pt x="657" y="379"/>
                  </a:cubicBezTo>
                  <a:cubicBezTo>
                    <a:pt x="790" y="60"/>
                    <a:pt x="639" y="51"/>
                    <a:pt x="483" y="51"/>
                  </a:cubicBezTo>
                  <a:cubicBezTo>
                    <a:pt x="474" y="51"/>
                    <a:pt x="465" y="51"/>
                    <a:pt x="456" y="51"/>
                  </a:cubicBezTo>
                  <a:cubicBezTo>
                    <a:pt x="387" y="51"/>
                    <a:pt x="320" y="50"/>
                    <a:pt x="279" y="21"/>
                  </a:cubicBezTo>
                  <a:cubicBezTo>
                    <a:pt x="279" y="21"/>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2468975" y="1844450"/>
              <a:ext cx="32850" cy="8975"/>
            </a:xfrm>
            <a:custGeom>
              <a:avLst/>
              <a:gdLst/>
              <a:ahLst/>
              <a:cxnLst/>
              <a:rect l="l" t="t" r="r" b="b"/>
              <a:pathLst>
                <a:path w="1314" h="359" extrusionOk="0">
                  <a:moveTo>
                    <a:pt x="418" y="1"/>
                  </a:moveTo>
                  <a:cubicBezTo>
                    <a:pt x="319" y="20"/>
                    <a:pt x="199" y="20"/>
                    <a:pt x="80" y="20"/>
                  </a:cubicBezTo>
                  <a:cubicBezTo>
                    <a:pt x="20" y="80"/>
                    <a:pt x="0" y="120"/>
                    <a:pt x="20" y="199"/>
                  </a:cubicBezTo>
                  <a:cubicBezTo>
                    <a:pt x="120" y="319"/>
                    <a:pt x="299" y="279"/>
                    <a:pt x="398" y="359"/>
                  </a:cubicBezTo>
                  <a:cubicBezTo>
                    <a:pt x="617" y="279"/>
                    <a:pt x="876" y="199"/>
                    <a:pt x="1313" y="80"/>
                  </a:cubicBezTo>
                  <a:cubicBezTo>
                    <a:pt x="876" y="20"/>
                    <a:pt x="657" y="20"/>
                    <a:pt x="4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2882250" y="1884225"/>
              <a:ext cx="13950" cy="11325"/>
            </a:xfrm>
            <a:custGeom>
              <a:avLst/>
              <a:gdLst/>
              <a:ahLst/>
              <a:cxnLst/>
              <a:rect l="l" t="t" r="r" b="b"/>
              <a:pathLst>
                <a:path w="558" h="453" extrusionOk="0">
                  <a:moveTo>
                    <a:pt x="378" y="1"/>
                  </a:moveTo>
                  <a:cubicBezTo>
                    <a:pt x="199" y="21"/>
                    <a:pt x="0" y="100"/>
                    <a:pt x="60" y="299"/>
                  </a:cubicBezTo>
                  <a:cubicBezTo>
                    <a:pt x="106" y="414"/>
                    <a:pt x="164" y="453"/>
                    <a:pt x="228" y="453"/>
                  </a:cubicBezTo>
                  <a:cubicBezTo>
                    <a:pt x="330" y="453"/>
                    <a:pt x="447" y="356"/>
                    <a:pt x="557" y="319"/>
                  </a:cubicBezTo>
                  <a:cubicBezTo>
                    <a:pt x="557" y="180"/>
                    <a:pt x="497" y="81"/>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2493350" y="2079675"/>
              <a:ext cx="17925" cy="13950"/>
            </a:xfrm>
            <a:custGeom>
              <a:avLst/>
              <a:gdLst/>
              <a:ahLst/>
              <a:cxnLst/>
              <a:rect l="l" t="t" r="r" b="b"/>
              <a:pathLst>
                <a:path w="717" h="558" extrusionOk="0">
                  <a:moveTo>
                    <a:pt x="497" y="1"/>
                  </a:moveTo>
                  <a:cubicBezTo>
                    <a:pt x="298" y="21"/>
                    <a:pt x="100" y="1"/>
                    <a:pt x="0" y="180"/>
                  </a:cubicBezTo>
                  <a:cubicBezTo>
                    <a:pt x="0" y="319"/>
                    <a:pt x="80" y="419"/>
                    <a:pt x="179" y="478"/>
                  </a:cubicBezTo>
                  <a:lnTo>
                    <a:pt x="179" y="558"/>
                  </a:lnTo>
                  <a:cubicBezTo>
                    <a:pt x="338" y="438"/>
                    <a:pt x="537" y="339"/>
                    <a:pt x="716" y="220"/>
                  </a:cubicBezTo>
                  <a:lnTo>
                    <a:pt x="49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2480900" y="2123450"/>
              <a:ext cx="20425" cy="9725"/>
            </a:xfrm>
            <a:custGeom>
              <a:avLst/>
              <a:gdLst/>
              <a:ahLst/>
              <a:cxnLst/>
              <a:rect l="l" t="t" r="r" b="b"/>
              <a:pathLst>
                <a:path w="817" h="389" extrusionOk="0">
                  <a:moveTo>
                    <a:pt x="637" y="0"/>
                  </a:moveTo>
                  <a:cubicBezTo>
                    <a:pt x="419" y="80"/>
                    <a:pt x="220" y="140"/>
                    <a:pt x="1" y="199"/>
                  </a:cubicBezTo>
                  <a:cubicBezTo>
                    <a:pt x="104" y="349"/>
                    <a:pt x="224" y="389"/>
                    <a:pt x="354" y="389"/>
                  </a:cubicBezTo>
                  <a:cubicBezTo>
                    <a:pt x="500" y="389"/>
                    <a:pt x="658" y="339"/>
                    <a:pt x="816" y="339"/>
                  </a:cubicBezTo>
                  <a:cubicBezTo>
                    <a:pt x="737" y="199"/>
                    <a:pt x="697" y="100"/>
                    <a:pt x="63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442625" y="1743750"/>
              <a:ext cx="28350" cy="10225"/>
            </a:xfrm>
            <a:custGeom>
              <a:avLst/>
              <a:gdLst/>
              <a:ahLst/>
              <a:cxnLst/>
              <a:rect l="l" t="t" r="r" b="b"/>
              <a:pathLst>
                <a:path w="1134" h="409" extrusionOk="0">
                  <a:moveTo>
                    <a:pt x="811" y="0"/>
                  </a:moveTo>
                  <a:cubicBezTo>
                    <a:pt x="741" y="0"/>
                    <a:pt x="676" y="10"/>
                    <a:pt x="617" y="50"/>
                  </a:cubicBezTo>
                  <a:cubicBezTo>
                    <a:pt x="438" y="110"/>
                    <a:pt x="219" y="50"/>
                    <a:pt x="80" y="249"/>
                  </a:cubicBezTo>
                  <a:cubicBezTo>
                    <a:pt x="0" y="309"/>
                    <a:pt x="0" y="348"/>
                    <a:pt x="80" y="408"/>
                  </a:cubicBezTo>
                  <a:cubicBezTo>
                    <a:pt x="418" y="169"/>
                    <a:pt x="855" y="368"/>
                    <a:pt x="1134" y="70"/>
                  </a:cubicBezTo>
                  <a:cubicBezTo>
                    <a:pt x="1114" y="50"/>
                    <a:pt x="1074" y="30"/>
                    <a:pt x="1034" y="10"/>
                  </a:cubicBezTo>
                  <a:cubicBezTo>
                    <a:pt x="955" y="10"/>
                    <a:pt x="880" y="0"/>
                    <a:pt x="8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2765875" y="1709675"/>
              <a:ext cx="23900" cy="9475"/>
            </a:xfrm>
            <a:custGeom>
              <a:avLst/>
              <a:gdLst/>
              <a:ahLst/>
              <a:cxnLst/>
              <a:rect l="l" t="t" r="r" b="b"/>
              <a:pathLst>
                <a:path w="956" h="379" extrusionOk="0">
                  <a:moveTo>
                    <a:pt x="955" y="1"/>
                  </a:moveTo>
                  <a:lnTo>
                    <a:pt x="955" y="1"/>
                  </a:lnTo>
                  <a:cubicBezTo>
                    <a:pt x="577" y="20"/>
                    <a:pt x="319" y="40"/>
                    <a:pt x="40" y="80"/>
                  </a:cubicBezTo>
                  <a:cubicBezTo>
                    <a:pt x="40" y="120"/>
                    <a:pt x="0" y="180"/>
                    <a:pt x="0" y="219"/>
                  </a:cubicBezTo>
                  <a:cubicBezTo>
                    <a:pt x="60" y="299"/>
                    <a:pt x="120" y="339"/>
                    <a:pt x="179" y="379"/>
                  </a:cubicBezTo>
                  <a:cubicBezTo>
                    <a:pt x="378" y="239"/>
                    <a:pt x="677" y="319"/>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2827050" y="1693175"/>
              <a:ext cx="19400" cy="9150"/>
            </a:xfrm>
            <a:custGeom>
              <a:avLst/>
              <a:gdLst/>
              <a:ahLst/>
              <a:cxnLst/>
              <a:rect l="l" t="t" r="r" b="b"/>
              <a:pathLst>
                <a:path w="776" h="366" extrusionOk="0">
                  <a:moveTo>
                    <a:pt x="606" y="0"/>
                  </a:moveTo>
                  <a:cubicBezTo>
                    <a:pt x="394" y="0"/>
                    <a:pt x="174" y="61"/>
                    <a:pt x="0" y="183"/>
                  </a:cubicBezTo>
                  <a:lnTo>
                    <a:pt x="0" y="362"/>
                  </a:lnTo>
                  <a:cubicBezTo>
                    <a:pt x="69" y="362"/>
                    <a:pt x="137" y="365"/>
                    <a:pt x="202" y="365"/>
                  </a:cubicBezTo>
                  <a:cubicBezTo>
                    <a:pt x="383" y="365"/>
                    <a:pt x="550" y="344"/>
                    <a:pt x="696" y="183"/>
                  </a:cubicBezTo>
                  <a:cubicBezTo>
                    <a:pt x="776" y="143"/>
                    <a:pt x="776" y="64"/>
                    <a:pt x="696" y="4"/>
                  </a:cubicBezTo>
                  <a:cubicBezTo>
                    <a:pt x="666" y="2"/>
                    <a:pt x="636" y="0"/>
                    <a:pt x="60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2832500" y="1788750"/>
              <a:ext cx="16450" cy="8325"/>
            </a:xfrm>
            <a:custGeom>
              <a:avLst/>
              <a:gdLst/>
              <a:ahLst/>
              <a:cxnLst/>
              <a:rect l="l" t="t" r="r" b="b"/>
              <a:pathLst>
                <a:path w="658" h="333" extrusionOk="0">
                  <a:moveTo>
                    <a:pt x="299" y="1"/>
                  </a:moveTo>
                  <a:cubicBezTo>
                    <a:pt x="180" y="1"/>
                    <a:pt x="1" y="20"/>
                    <a:pt x="61" y="219"/>
                  </a:cubicBezTo>
                  <a:cubicBezTo>
                    <a:pt x="86" y="309"/>
                    <a:pt x="162" y="333"/>
                    <a:pt x="239" y="333"/>
                  </a:cubicBezTo>
                  <a:cubicBezTo>
                    <a:pt x="281" y="333"/>
                    <a:pt x="324" y="326"/>
                    <a:pt x="359" y="319"/>
                  </a:cubicBezTo>
                  <a:cubicBezTo>
                    <a:pt x="458" y="299"/>
                    <a:pt x="558" y="239"/>
                    <a:pt x="657" y="199"/>
                  </a:cubicBezTo>
                  <a:lnTo>
                    <a:pt x="657"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2645025" y="1941000"/>
              <a:ext cx="24400" cy="8900"/>
            </a:xfrm>
            <a:custGeom>
              <a:avLst/>
              <a:gdLst/>
              <a:ahLst/>
              <a:cxnLst/>
              <a:rect l="l" t="t" r="r" b="b"/>
              <a:pathLst>
                <a:path w="976" h="356" extrusionOk="0">
                  <a:moveTo>
                    <a:pt x="753" y="0"/>
                  </a:moveTo>
                  <a:cubicBezTo>
                    <a:pt x="492" y="0"/>
                    <a:pt x="253" y="163"/>
                    <a:pt x="0" y="197"/>
                  </a:cubicBezTo>
                  <a:cubicBezTo>
                    <a:pt x="0" y="236"/>
                    <a:pt x="20" y="316"/>
                    <a:pt x="20" y="356"/>
                  </a:cubicBezTo>
                  <a:cubicBezTo>
                    <a:pt x="319" y="356"/>
                    <a:pt x="617" y="336"/>
                    <a:pt x="896" y="177"/>
                  </a:cubicBezTo>
                  <a:cubicBezTo>
                    <a:pt x="975" y="117"/>
                    <a:pt x="975" y="77"/>
                    <a:pt x="896" y="18"/>
                  </a:cubicBezTo>
                  <a:cubicBezTo>
                    <a:pt x="847" y="6"/>
                    <a:pt x="800" y="0"/>
                    <a:pt x="75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2760400" y="1954350"/>
              <a:ext cx="14950" cy="11050"/>
            </a:xfrm>
            <a:custGeom>
              <a:avLst/>
              <a:gdLst/>
              <a:ahLst/>
              <a:cxnLst/>
              <a:rect l="l" t="t" r="r" b="b"/>
              <a:pathLst>
                <a:path w="598" h="442" extrusionOk="0">
                  <a:moveTo>
                    <a:pt x="597" y="1"/>
                  </a:moveTo>
                  <a:lnTo>
                    <a:pt x="597" y="1"/>
                  </a:lnTo>
                  <a:cubicBezTo>
                    <a:pt x="140" y="80"/>
                    <a:pt x="140" y="80"/>
                    <a:pt x="0" y="438"/>
                  </a:cubicBezTo>
                  <a:cubicBezTo>
                    <a:pt x="13" y="440"/>
                    <a:pt x="26" y="441"/>
                    <a:pt x="38" y="441"/>
                  </a:cubicBezTo>
                  <a:cubicBezTo>
                    <a:pt x="243" y="441"/>
                    <a:pt x="317" y="169"/>
                    <a:pt x="508" y="169"/>
                  </a:cubicBezTo>
                  <a:cubicBezTo>
                    <a:pt x="530" y="169"/>
                    <a:pt x="553" y="172"/>
                    <a:pt x="577" y="180"/>
                  </a:cubicBezTo>
                  <a:cubicBezTo>
                    <a:pt x="577" y="140"/>
                    <a:pt x="597" y="60"/>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05050" y="1867850"/>
              <a:ext cx="13450" cy="8450"/>
            </a:xfrm>
            <a:custGeom>
              <a:avLst/>
              <a:gdLst/>
              <a:ahLst/>
              <a:cxnLst/>
              <a:rect l="l" t="t" r="r" b="b"/>
              <a:pathLst>
                <a:path w="538" h="338" extrusionOk="0">
                  <a:moveTo>
                    <a:pt x="301" y="0"/>
                  </a:moveTo>
                  <a:cubicBezTo>
                    <a:pt x="198" y="0"/>
                    <a:pt x="91" y="61"/>
                    <a:pt x="0" y="139"/>
                  </a:cubicBezTo>
                  <a:cubicBezTo>
                    <a:pt x="80" y="278"/>
                    <a:pt x="219" y="298"/>
                    <a:pt x="378" y="338"/>
                  </a:cubicBezTo>
                  <a:cubicBezTo>
                    <a:pt x="478" y="258"/>
                    <a:pt x="537" y="139"/>
                    <a:pt x="458" y="59"/>
                  </a:cubicBezTo>
                  <a:cubicBezTo>
                    <a:pt x="409" y="18"/>
                    <a:pt x="356" y="0"/>
                    <a:pt x="30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2709675" y="1728075"/>
              <a:ext cx="9475" cy="8300"/>
            </a:xfrm>
            <a:custGeom>
              <a:avLst/>
              <a:gdLst/>
              <a:ahLst/>
              <a:cxnLst/>
              <a:rect l="l" t="t" r="r" b="b"/>
              <a:pathLst>
                <a:path w="379" h="332" extrusionOk="0">
                  <a:moveTo>
                    <a:pt x="378" y="1"/>
                  </a:moveTo>
                  <a:cubicBezTo>
                    <a:pt x="299" y="1"/>
                    <a:pt x="239" y="1"/>
                    <a:pt x="219" y="21"/>
                  </a:cubicBezTo>
                  <a:cubicBezTo>
                    <a:pt x="120" y="60"/>
                    <a:pt x="0" y="100"/>
                    <a:pt x="0" y="219"/>
                  </a:cubicBezTo>
                  <a:cubicBezTo>
                    <a:pt x="0" y="279"/>
                    <a:pt x="40" y="319"/>
                    <a:pt x="100" y="319"/>
                  </a:cubicBezTo>
                  <a:cubicBezTo>
                    <a:pt x="121" y="327"/>
                    <a:pt x="141" y="331"/>
                    <a:pt x="162" y="331"/>
                  </a:cubicBezTo>
                  <a:cubicBezTo>
                    <a:pt x="238" y="331"/>
                    <a:pt x="307" y="274"/>
                    <a:pt x="339" y="180"/>
                  </a:cubicBezTo>
                  <a:cubicBezTo>
                    <a:pt x="378" y="140"/>
                    <a:pt x="378" y="60"/>
                    <a:pt x="3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2468975" y="1740500"/>
              <a:ext cx="21900" cy="5300"/>
            </a:xfrm>
            <a:custGeom>
              <a:avLst/>
              <a:gdLst/>
              <a:ahLst/>
              <a:cxnLst/>
              <a:rect l="l" t="t" r="r" b="b"/>
              <a:pathLst>
                <a:path w="876" h="212" extrusionOk="0">
                  <a:moveTo>
                    <a:pt x="597" y="1"/>
                  </a:moveTo>
                  <a:cubicBezTo>
                    <a:pt x="418" y="1"/>
                    <a:pt x="259" y="1"/>
                    <a:pt x="40" y="41"/>
                  </a:cubicBezTo>
                  <a:cubicBezTo>
                    <a:pt x="0" y="81"/>
                    <a:pt x="0" y="160"/>
                    <a:pt x="80" y="200"/>
                  </a:cubicBezTo>
                  <a:cubicBezTo>
                    <a:pt x="106" y="197"/>
                    <a:pt x="133" y="197"/>
                    <a:pt x="160" y="197"/>
                  </a:cubicBezTo>
                  <a:cubicBezTo>
                    <a:pt x="268" y="197"/>
                    <a:pt x="380" y="211"/>
                    <a:pt x="483" y="211"/>
                  </a:cubicBezTo>
                  <a:cubicBezTo>
                    <a:pt x="571" y="211"/>
                    <a:pt x="652" y="200"/>
                    <a:pt x="716" y="160"/>
                  </a:cubicBezTo>
                  <a:cubicBezTo>
                    <a:pt x="876" y="81"/>
                    <a:pt x="657" y="61"/>
                    <a:pt x="5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2431175" y="2075600"/>
              <a:ext cx="13450" cy="14725"/>
            </a:xfrm>
            <a:custGeom>
              <a:avLst/>
              <a:gdLst/>
              <a:ahLst/>
              <a:cxnLst/>
              <a:rect l="l" t="t" r="r" b="b"/>
              <a:pathLst>
                <a:path w="538" h="589" extrusionOk="0">
                  <a:moveTo>
                    <a:pt x="438" y="0"/>
                  </a:moveTo>
                  <a:cubicBezTo>
                    <a:pt x="221" y="0"/>
                    <a:pt x="38" y="71"/>
                    <a:pt x="20" y="383"/>
                  </a:cubicBezTo>
                  <a:lnTo>
                    <a:pt x="1" y="462"/>
                  </a:lnTo>
                  <a:lnTo>
                    <a:pt x="20" y="522"/>
                  </a:lnTo>
                  <a:cubicBezTo>
                    <a:pt x="20" y="562"/>
                    <a:pt x="40" y="562"/>
                    <a:pt x="100" y="582"/>
                  </a:cubicBezTo>
                  <a:cubicBezTo>
                    <a:pt x="110" y="586"/>
                    <a:pt x="121" y="589"/>
                    <a:pt x="133" y="589"/>
                  </a:cubicBezTo>
                  <a:cubicBezTo>
                    <a:pt x="168" y="589"/>
                    <a:pt x="209" y="567"/>
                    <a:pt x="239" y="522"/>
                  </a:cubicBezTo>
                  <a:cubicBezTo>
                    <a:pt x="120" y="223"/>
                    <a:pt x="438" y="184"/>
                    <a:pt x="538" y="5"/>
                  </a:cubicBezTo>
                  <a:cubicBezTo>
                    <a:pt x="504" y="2"/>
                    <a:pt x="471" y="0"/>
                    <a:pt x="4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2512725" y="2114500"/>
              <a:ext cx="22900" cy="5500"/>
            </a:xfrm>
            <a:custGeom>
              <a:avLst/>
              <a:gdLst/>
              <a:ahLst/>
              <a:cxnLst/>
              <a:rect l="l" t="t" r="r" b="b"/>
              <a:pathLst>
                <a:path w="916" h="220" extrusionOk="0">
                  <a:moveTo>
                    <a:pt x="916" y="0"/>
                  </a:moveTo>
                  <a:cubicBezTo>
                    <a:pt x="637" y="0"/>
                    <a:pt x="339" y="0"/>
                    <a:pt x="61" y="20"/>
                  </a:cubicBezTo>
                  <a:cubicBezTo>
                    <a:pt x="1" y="60"/>
                    <a:pt x="21" y="120"/>
                    <a:pt x="100" y="159"/>
                  </a:cubicBezTo>
                  <a:cubicBezTo>
                    <a:pt x="200" y="199"/>
                    <a:pt x="319" y="199"/>
                    <a:pt x="419" y="199"/>
                  </a:cubicBezTo>
                  <a:cubicBezTo>
                    <a:pt x="598" y="140"/>
                    <a:pt x="817" y="219"/>
                    <a:pt x="91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2762400" y="1885875"/>
              <a:ext cx="14425" cy="8825"/>
            </a:xfrm>
            <a:custGeom>
              <a:avLst/>
              <a:gdLst/>
              <a:ahLst/>
              <a:cxnLst/>
              <a:rect l="l" t="t" r="r" b="b"/>
              <a:pathLst>
                <a:path w="577" h="353" extrusionOk="0">
                  <a:moveTo>
                    <a:pt x="450" y="1"/>
                  </a:moveTo>
                  <a:cubicBezTo>
                    <a:pt x="307" y="1"/>
                    <a:pt x="185" y="118"/>
                    <a:pt x="46" y="118"/>
                  </a:cubicBezTo>
                  <a:cubicBezTo>
                    <a:pt x="31" y="118"/>
                    <a:pt x="16" y="117"/>
                    <a:pt x="0" y="114"/>
                  </a:cubicBezTo>
                  <a:lnTo>
                    <a:pt x="0" y="313"/>
                  </a:lnTo>
                  <a:cubicBezTo>
                    <a:pt x="199" y="253"/>
                    <a:pt x="477" y="353"/>
                    <a:pt x="577" y="34"/>
                  </a:cubicBezTo>
                  <a:cubicBezTo>
                    <a:pt x="532" y="10"/>
                    <a:pt x="490" y="1"/>
                    <a:pt x="45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2875775" y="1779800"/>
              <a:ext cx="14950" cy="9975"/>
            </a:xfrm>
            <a:custGeom>
              <a:avLst/>
              <a:gdLst/>
              <a:ahLst/>
              <a:cxnLst/>
              <a:rect l="l" t="t" r="r" b="b"/>
              <a:pathLst>
                <a:path w="598" h="399" extrusionOk="0">
                  <a:moveTo>
                    <a:pt x="518" y="0"/>
                  </a:moveTo>
                  <a:cubicBezTo>
                    <a:pt x="339" y="20"/>
                    <a:pt x="160" y="20"/>
                    <a:pt x="1" y="20"/>
                  </a:cubicBezTo>
                  <a:lnTo>
                    <a:pt x="1" y="398"/>
                  </a:lnTo>
                  <a:cubicBezTo>
                    <a:pt x="140" y="319"/>
                    <a:pt x="319" y="279"/>
                    <a:pt x="518" y="199"/>
                  </a:cubicBezTo>
                  <a:cubicBezTo>
                    <a:pt x="597" y="120"/>
                    <a:pt x="597" y="80"/>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2985175" y="1901650"/>
              <a:ext cx="11475" cy="9975"/>
            </a:xfrm>
            <a:custGeom>
              <a:avLst/>
              <a:gdLst/>
              <a:ahLst/>
              <a:cxnLst/>
              <a:rect l="l" t="t" r="r" b="b"/>
              <a:pathLst>
                <a:path w="459" h="399" extrusionOk="0">
                  <a:moveTo>
                    <a:pt x="458" y="0"/>
                  </a:moveTo>
                  <a:cubicBezTo>
                    <a:pt x="339" y="0"/>
                    <a:pt x="240" y="20"/>
                    <a:pt x="120" y="20"/>
                  </a:cubicBezTo>
                  <a:cubicBezTo>
                    <a:pt x="1" y="239"/>
                    <a:pt x="61" y="378"/>
                    <a:pt x="319" y="398"/>
                  </a:cubicBezTo>
                  <a:cubicBezTo>
                    <a:pt x="359" y="378"/>
                    <a:pt x="419" y="378"/>
                    <a:pt x="458" y="358"/>
                  </a:cubicBezTo>
                  <a:lnTo>
                    <a:pt x="45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2605725" y="2014850"/>
              <a:ext cx="12975" cy="9150"/>
            </a:xfrm>
            <a:custGeom>
              <a:avLst/>
              <a:gdLst/>
              <a:ahLst/>
              <a:cxnLst/>
              <a:rect l="l" t="t" r="r" b="b"/>
              <a:pathLst>
                <a:path w="519" h="366" extrusionOk="0">
                  <a:moveTo>
                    <a:pt x="448" y="1"/>
                  </a:moveTo>
                  <a:cubicBezTo>
                    <a:pt x="285" y="1"/>
                    <a:pt x="158" y="114"/>
                    <a:pt x="1" y="167"/>
                  </a:cubicBezTo>
                  <a:cubicBezTo>
                    <a:pt x="21" y="246"/>
                    <a:pt x="21" y="306"/>
                    <a:pt x="21" y="366"/>
                  </a:cubicBezTo>
                  <a:cubicBezTo>
                    <a:pt x="200" y="346"/>
                    <a:pt x="359" y="346"/>
                    <a:pt x="518" y="346"/>
                  </a:cubicBezTo>
                  <a:lnTo>
                    <a:pt x="518" y="8"/>
                  </a:lnTo>
                  <a:cubicBezTo>
                    <a:pt x="494" y="3"/>
                    <a:pt x="470" y="1"/>
                    <a:pt x="44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2863850" y="1892950"/>
              <a:ext cx="6975" cy="7725"/>
            </a:xfrm>
            <a:custGeom>
              <a:avLst/>
              <a:gdLst/>
              <a:ahLst/>
              <a:cxnLst/>
              <a:rect l="l" t="t" r="r" b="b"/>
              <a:pathLst>
                <a:path w="279" h="309" extrusionOk="0">
                  <a:moveTo>
                    <a:pt x="219" y="1"/>
                  </a:moveTo>
                  <a:cubicBezTo>
                    <a:pt x="208" y="1"/>
                    <a:pt x="195" y="4"/>
                    <a:pt x="179" y="10"/>
                  </a:cubicBezTo>
                  <a:cubicBezTo>
                    <a:pt x="100" y="10"/>
                    <a:pt x="80" y="90"/>
                    <a:pt x="40" y="129"/>
                  </a:cubicBezTo>
                  <a:cubicBezTo>
                    <a:pt x="0" y="229"/>
                    <a:pt x="20" y="269"/>
                    <a:pt x="120" y="308"/>
                  </a:cubicBezTo>
                  <a:cubicBezTo>
                    <a:pt x="199" y="308"/>
                    <a:pt x="239" y="229"/>
                    <a:pt x="279" y="149"/>
                  </a:cubicBezTo>
                  <a:cubicBezTo>
                    <a:pt x="279" y="82"/>
                    <a:pt x="279" y="1"/>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2743000" y="1965800"/>
              <a:ext cx="9475" cy="5500"/>
            </a:xfrm>
            <a:custGeom>
              <a:avLst/>
              <a:gdLst/>
              <a:ahLst/>
              <a:cxnLst/>
              <a:rect l="l" t="t" r="r" b="b"/>
              <a:pathLst>
                <a:path w="379" h="220" extrusionOk="0">
                  <a:moveTo>
                    <a:pt x="259" y="0"/>
                  </a:moveTo>
                  <a:cubicBezTo>
                    <a:pt x="179" y="20"/>
                    <a:pt x="80" y="80"/>
                    <a:pt x="60" y="120"/>
                  </a:cubicBezTo>
                  <a:cubicBezTo>
                    <a:pt x="0" y="219"/>
                    <a:pt x="139" y="219"/>
                    <a:pt x="179" y="219"/>
                  </a:cubicBezTo>
                  <a:cubicBezTo>
                    <a:pt x="279" y="199"/>
                    <a:pt x="378" y="179"/>
                    <a:pt x="358" y="80"/>
                  </a:cubicBezTo>
                  <a:cubicBezTo>
                    <a:pt x="358" y="40"/>
                    <a:pt x="279" y="0"/>
                    <a:pt x="2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2753425" y="2027525"/>
              <a:ext cx="17950" cy="4950"/>
            </a:xfrm>
            <a:custGeom>
              <a:avLst/>
              <a:gdLst/>
              <a:ahLst/>
              <a:cxnLst/>
              <a:rect l="l" t="t" r="r" b="b"/>
              <a:pathLst>
                <a:path w="718" h="198" extrusionOk="0">
                  <a:moveTo>
                    <a:pt x="392" y="1"/>
                  </a:moveTo>
                  <a:cubicBezTo>
                    <a:pt x="244" y="1"/>
                    <a:pt x="105" y="35"/>
                    <a:pt x="1" y="197"/>
                  </a:cubicBezTo>
                  <a:cubicBezTo>
                    <a:pt x="41" y="197"/>
                    <a:pt x="81" y="198"/>
                    <a:pt x="122" y="198"/>
                  </a:cubicBezTo>
                  <a:cubicBezTo>
                    <a:pt x="325" y="198"/>
                    <a:pt x="535" y="184"/>
                    <a:pt x="717" y="18"/>
                  </a:cubicBezTo>
                  <a:cubicBezTo>
                    <a:pt x="609" y="18"/>
                    <a:pt x="498" y="1"/>
                    <a:pt x="39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2668400" y="1869650"/>
              <a:ext cx="6475" cy="7900"/>
            </a:xfrm>
            <a:custGeom>
              <a:avLst/>
              <a:gdLst/>
              <a:ahLst/>
              <a:cxnLst/>
              <a:rect l="l" t="t" r="r" b="b"/>
              <a:pathLst>
                <a:path w="259" h="316" extrusionOk="0">
                  <a:moveTo>
                    <a:pt x="169" y="0"/>
                  </a:moveTo>
                  <a:cubicBezTo>
                    <a:pt x="148" y="0"/>
                    <a:pt x="124" y="9"/>
                    <a:pt x="100" y="27"/>
                  </a:cubicBezTo>
                  <a:cubicBezTo>
                    <a:pt x="60" y="67"/>
                    <a:pt x="0" y="107"/>
                    <a:pt x="0" y="166"/>
                  </a:cubicBezTo>
                  <a:cubicBezTo>
                    <a:pt x="0" y="248"/>
                    <a:pt x="40" y="316"/>
                    <a:pt x="110" y="316"/>
                  </a:cubicBezTo>
                  <a:cubicBezTo>
                    <a:pt x="125" y="316"/>
                    <a:pt x="142" y="313"/>
                    <a:pt x="159" y="305"/>
                  </a:cubicBezTo>
                  <a:cubicBezTo>
                    <a:pt x="259" y="286"/>
                    <a:pt x="259" y="186"/>
                    <a:pt x="259" y="146"/>
                  </a:cubicBezTo>
                  <a:cubicBezTo>
                    <a:pt x="259" y="49"/>
                    <a:pt x="220" y="0"/>
                    <a:pt x="16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2432175" y="1734550"/>
              <a:ext cx="11450" cy="11950"/>
            </a:xfrm>
            <a:custGeom>
              <a:avLst/>
              <a:gdLst/>
              <a:ahLst/>
              <a:cxnLst/>
              <a:rect l="l" t="t" r="r" b="b"/>
              <a:pathLst>
                <a:path w="458" h="478" extrusionOk="0">
                  <a:moveTo>
                    <a:pt x="220" y="1"/>
                  </a:moveTo>
                  <a:cubicBezTo>
                    <a:pt x="127" y="1"/>
                    <a:pt x="50" y="147"/>
                    <a:pt x="0" y="279"/>
                  </a:cubicBezTo>
                  <a:lnTo>
                    <a:pt x="199" y="478"/>
                  </a:lnTo>
                  <a:cubicBezTo>
                    <a:pt x="338" y="338"/>
                    <a:pt x="458" y="179"/>
                    <a:pt x="279" y="20"/>
                  </a:cubicBezTo>
                  <a:cubicBezTo>
                    <a:pt x="259" y="7"/>
                    <a:pt x="239" y="1"/>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2436650" y="1806950"/>
              <a:ext cx="12950" cy="8175"/>
            </a:xfrm>
            <a:custGeom>
              <a:avLst/>
              <a:gdLst/>
              <a:ahLst/>
              <a:cxnLst/>
              <a:rect l="l" t="t" r="r" b="b"/>
              <a:pathLst>
                <a:path w="518" h="327" extrusionOk="0">
                  <a:moveTo>
                    <a:pt x="225" y="0"/>
                  </a:moveTo>
                  <a:cubicBezTo>
                    <a:pt x="116" y="0"/>
                    <a:pt x="47" y="115"/>
                    <a:pt x="0" y="327"/>
                  </a:cubicBezTo>
                  <a:lnTo>
                    <a:pt x="179" y="327"/>
                  </a:lnTo>
                  <a:cubicBezTo>
                    <a:pt x="219" y="267"/>
                    <a:pt x="299" y="207"/>
                    <a:pt x="358" y="168"/>
                  </a:cubicBezTo>
                  <a:lnTo>
                    <a:pt x="518" y="168"/>
                  </a:lnTo>
                  <a:cubicBezTo>
                    <a:pt x="396" y="54"/>
                    <a:pt x="301" y="0"/>
                    <a:pt x="22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005575" y="1855250"/>
              <a:ext cx="9475" cy="7125"/>
            </a:xfrm>
            <a:custGeom>
              <a:avLst/>
              <a:gdLst/>
              <a:ahLst/>
              <a:cxnLst/>
              <a:rect l="l" t="t" r="r" b="b"/>
              <a:pathLst>
                <a:path w="379" h="285" extrusionOk="0">
                  <a:moveTo>
                    <a:pt x="196" y="1"/>
                  </a:moveTo>
                  <a:cubicBezTo>
                    <a:pt x="128" y="1"/>
                    <a:pt x="65" y="40"/>
                    <a:pt x="1" y="126"/>
                  </a:cubicBezTo>
                  <a:lnTo>
                    <a:pt x="1" y="285"/>
                  </a:lnTo>
                  <a:cubicBezTo>
                    <a:pt x="140" y="285"/>
                    <a:pt x="279" y="265"/>
                    <a:pt x="379" y="86"/>
                  </a:cubicBezTo>
                  <a:cubicBezTo>
                    <a:pt x="314" y="30"/>
                    <a:pt x="254" y="1"/>
                    <a:pt x="1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3083150" y="1771650"/>
              <a:ext cx="17450" cy="5200"/>
            </a:xfrm>
            <a:custGeom>
              <a:avLst/>
              <a:gdLst/>
              <a:ahLst/>
              <a:cxnLst/>
              <a:rect l="l" t="t" r="r" b="b"/>
              <a:pathLst>
                <a:path w="698" h="208" extrusionOk="0">
                  <a:moveTo>
                    <a:pt x="399" y="1"/>
                  </a:moveTo>
                  <a:cubicBezTo>
                    <a:pt x="252" y="1"/>
                    <a:pt x="106" y="32"/>
                    <a:pt x="1" y="207"/>
                  </a:cubicBezTo>
                  <a:cubicBezTo>
                    <a:pt x="220" y="207"/>
                    <a:pt x="478" y="167"/>
                    <a:pt x="697" y="167"/>
                  </a:cubicBezTo>
                  <a:lnTo>
                    <a:pt x="697" y="8"/>
                  </a:lnTo>
                  <a:cubicBezTo>
                    <a:pt x="678" y="10"/>
                    <a:pt x="659" y="11"/>
                    <a:pt x="639" y="11"/>
                  </a:cubicBezTo>
                  <a:cubicBezTo>
                    <a:pt x="563" y="11"/>
                    <a:pt x="481" y="1"/>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2483900" y="2083650"/>
              <a:ext cx="12950" cy="8975"/>
            </a:xfrm>
            <a:custGeom>
              <a:avLst/>
              <a:gdLst/>
              <a:ahLst/>
              <a:cxnLst/>
              <a:rect l="l" t="t" r="r" b="b"/>
              <a:pathLst>
                <a:path w="518" h="359" extrusionOk="0">
                  <a:moveTo>
                    <a:pt x="338" y="1"/>
                  </a:moveTo>
                  <a:cubicBezTo>
                    <a:pt x="299" y="100"/>
                    <a:pt x="259" y="160"/>
                    <a:pt x="159" y="160"/>
                  </a:cubicBezTo>
                  <a:cubicBezTo>
                    <a:pt x="100" y="160"/>
                    <a:pt x="60" y="160"/>
                    <a:pt x="0" y="180"/>
                  </a:cubicBezTo>
                  <a:lnTo>
                    <a:pt x="179" y="359"/>
                  </a:lnTo>
                  <a:cubicBezTo>
                    <a:pt x="299" y="359"/>
                    <a:pt x="398" y="339"/>
                    <a:pt x="517" y="299"/>
                  </a:cubicBezTo>
                  <a:cubicBezTo>
                    <a:pt x="517" y="180"/>
                    <a:pt x="478" y="61"/>
                    <a:pt x="3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2891700" y="1737025"/>
              <a:ext cx="9475" cy="8475"/>
            </a:xfrm>
            <a:custGeom>
              <a:avLst/>
              <a:gdLst/>
              <a:ahLst/>
              <a:cxnLst/>
              <a:rect l="l" t="t" r="r" b="b"/>
              <a:pathLst>
                <a:path w="379" h="339" extrusionOk="0">
                  <a:moveTo>
                    <a:pt x="378" y="1"/>
                  </a:moveTo>
                  <a:cubicBezTo>
                    <a:pt x="119" y="1"/>
                    <a:pt x="0" y="100"/>
                    <a:pt x="20" y="339"/>
                  </a:cubicBezTo>
                  <a:cubicBezTo>
                    <a:pt x="159" y="339"/>
                    <a:pt x="259" y="319"/>
                    <a:pt x="378" y="319"/>
                  </a:cubicBezTo>
                  <a:lnTo>
                    <a:pt x="378"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2901150" y="1701725"/>
              <a:ext cx="8475" cy="8025"/>
            </a:xfrm>
            <a:custGeom>
              <a:avLst/>
              <a:gdLst/>
              <a:ahLst/>
              <a:cxnLst/>
              <a:rect l="l" t="t" r="r" b="b"/>
              <a:pathLst>
                <a:path w="339" h="321" extrusionOk="0">
                  <a:moveTo>
                    <a:pt x="338" y="0"/>
                  </a:moveTo>
                  <a:cubicBezTo>
                    <a:pt x="219" y="60"/>
                    <a:pt x="119" y="140"/>
                    <a:pt x="0" y="159"/>
                  </a:cubicBezTo>
                  <a:cubicBezTo>
                    <a:pt x="54" y="281"/>
                    <a:pt x="127" y="320"/>
                    <a:pt x="211" y="320"/>
                  </a:cubicBezTo>
                  <a:cubicBezTo>
                    <a:pt x="251" y="320"/>
                    <a:pt x="294" y="311"/>
                    <a:pt x="338" y="299"/>
                  </a:cubicBezTo>
                  <a:lnTo>
                    <a:pt x="338"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2926500" y="1811050"/>
              <a:ext cx="9475" cy="5075"/>
            </a:xfrm>
            <a:custGeom>
              <a:avLst/>
              <a:gdLst/>
              <a:ahLst/>
              <a:cxnLst/>
              <a:rect l="l" t="t" r="r" b="b"/>
              <a:pathLst>
                <a:path w="379" h="203" extrusionOk="0">
                  <a:moveTo>
                    <a:pt x="188" y="1"/>
                  </a:moveTo>
                  <a:cubicBezTo>
                    <a:pt x="115" y="1"/>
                    <a:pt x="44" y="17"/>
                    <a:pt x="1" y="103"/>
                  </a:cubicBezTo>
                  <a:cubicBezTo>
                    <a:pt x="80" y="123"/>
                    <a:pt x="160" y="163"/>
                    <a:pt x="219" y="203"/>
                  </a:cubicBezTo>
                  <a:cubicBezTo>
                    <a:pt x="319" y="143"/>
                    <a:pt x="379" y="103"/>
                    <a:pt x="359" y="4"/>
                  </a:cubicBezTo>
                  <a:lnTo>
                    <a:pt x="359" y="4"/>
                  </a:lnTo>
                  <a:cubicBezTo>
                    <a:pt x="346" y="6"/>
                    <a:pt x="332" y="7"/>
                    <a:pt x="317" y="7"/>
                  </a:cubicBezTo>
                  <a:cubicBezTo>
                    <a:pt x="278" y="7"/>
                    <a:pt x="233" y="1"/>
                    <a:pt x="18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2846925" y="1717625"/>
              <a:ext cx="5500" cy="5000"/>
            </a:xfrm>
            <a:custGeom>
              <a:avLst/>
              <a:gdLst/>
              <a:ahLst/>
              <a:cxnLst/>
              <a:rect l="l" t="t" r="r" b="b"/>
              <a:pathLst>
                <a:path w="220" h="200" extrusionOk="0">
                  <a:moveTo>
                    <a:pt x="180" y="1"/>
                  </a:moveTo>
                  <a:cubicBezTo>
                    <a:pt x="120" y="21"/>
                    <a:pt x="80" y="61"/>
                    <a:pt x="60" y="80"/>
                  </a:cubicBezTo>
                  <a:cubicBezTo>
                    <a:pt x="1" y="120"/>
                    <a:pt x="1" y="180"/>
                    <a:pt x="80" y="200"/>
                  </a:cubicBezTo>
                  <a:cubicBezTo>
                    <a:pt x="100" y="180"/>
                    <a:pt x="180" y="180"/>
                    <a:pt x="200" y="120"/>
                  </a:cubicBezTo>
                  <a:cubicBezTo>
                    <a:pt x="220" y="100"/>
                    <a:pt x="200" y="61"/>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2774825" y="2015525"/>
              <a:ext cx="12950" cy="3625"/>
            </a:xfrm>
            <a:custGeom>
              <a:avLst/>
              <a:gdLst/>
              <a:ahLst/>
              <a:cxnLst/>
              <a:rect l="l" t="t" r="r" b="b"/>
              <a:pathLst>
                <a:path w="518" h="145" extrusionOk="0">
                  <a:moveTo>
                    <a:pt x="60" y="1"/>
                  </a:moveTo>
                  <a:cubicBezTo>
                    <a:pt x="60" y="40"/>
                    <a:pt x="20" y="100"/>
                    <a:pt x="0" y="140"/>
                  </a:cubicBezTo>
                  <a:cubicBezTo>
                    <a:pt x="60" y="140"/>
                    <a:pt x="122" y="144"/>
                    <a:pt x="183" y="144"/>
                  </a:cubicBezTo>
                  <a:cubicBezTo>
                    <a:pt x="305" y="144"/>
                    <a:pt x="425" y="127"/>
                    <a:pt x="518" y="21"/>
                  </a:cubicBezTo>
                  <a:cubicBezTo>
                    <a:pt x="378" y="1"/>
                    <a:pt x="199"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2836500" y="1827350"/>
              <a:ext cx="11950" cy="4525"/>
            </a:xfrm>
            <a:custGeom>
              <a:avLst/>
              <a:gdLst/>
              <a:ahLst/>
              <a:cxnLst/>
              <a:rect l="l" t="t" r="r" b="b"/>
              <a:pathLst>
                <a:path w="478" h="181" extrusionOk="0">
                  <a:moveTo>
                    <a:pt x="104" y="0"/>
                  </a:moveTo>
                  <a:cubicBezTo>
                    <a:pt x="69" y="0"/>
                    <a:pt x="29" y="19"/>
                    <a:pt x="0" y="48"/>
                  </a:cubicBezTo>
                  <a:cubicBezTo>
                    <a:pt x="80" y="154"/>
                    <a:pt x="186" y="181"/>
                    <a:pt x="301" y="181"/>
                  </a:cubicBezTo>
                  <a:cubicBezTo>
                    <a:pt x="358" y="181"/>
                    <a:pt x="418" y="174"/>
                    <a:pt x="477" y="167"/>
                  </a:cubicBezTo>
                  <a:cubicBezTo>
                    <a:pt x="398" y="48"/>
                    <a:pt x="279" y="48"/>
                    <a:pt x="139" y="8"/>
                  </a:cubicBezTo>
                  <a:cubicBezTo>
                    <a:pt x="129" y="3"/>
                    <a:pt x="117" y="0"/>
                    <a:pt x="10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2935950" y="1962800"/>
              <a:ext cx="8475" cy="6475"/>
            </a:xfrm>
            <a:custGeom>
              <a:avLst/>
              <a:gdLst/>
              <a:ahLst/>
              <a:cxnLst/>
              <a:rect l="l" t="t" r="r" b="b"/>
              <a:pathLst>
                <a:path w="339" h="259" extrusionOk="0">
                  <a:moveTo>
                    <a:pt x="1" y="1"/>
                  </a:moveTo>
                  <a:lnTo>
                    <a:pt x="1" y="160"/>
                  </a:lnTo>
                  <a:cubicBezTo>
                    <a:pt x="45" y="233"/>
                    <a:pt x="86" y="258"/>
                    <a:pt x="126" y="258"/>
                  </a:cubicBezTo>
                  <a:cubicBezTo>
                    <a:pt x="196" y="258"/>
                    <a:pt x="263" y="185"/>
                    <a:pt x="339" y="160"/>
                  </a:cubicBezTo>
                  <a:cubicBezTo>
                    <a:pt x="279" y="100"/>
                    <a:pt x="21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2841950" y="1752075"/>
              <a:ext cx="5500" cy="5000"/>
            </a:xfrm>
            <a:custGeom>
              <a:avLst/>
              <a:gdLst/>
              <a:ahLst/>
              <a:cxnLst/>
              <a:rect l="l" t="t" r="r" b="b"/>
              <a:pathLst>
                <a:path w="220" h="200" extrusionOk="0">
                  <a:moveTo>
                    <a:pt x="157" y="1"/>
                  </a:moveTo>
                  <a:cubicBezTo>
                    <a:pt x="137" y="1"/>
                    <a:pt x="112" y="12"/>
                    <a:pt x="80" y="35"/>
                  </a:cubicBezTo>
                  <a:cubicBezTo>
                    <a:pt x="41" y="75"/>
                    <a:pt x="21" y="115"/>
                    <a:pt x="1" y="175"/>
                  </a:cubicBezTo>
                  <a:cubicBezTo>
                    <a:pt x="49" y="175"/>
                    <a:pt x="96" y="200"/>
                    <a:pt x="134" y="200"/>
                  </a:cubicBezTo>
                  <a:cubicBezTo>
                    <a:pt x="143" y="200"/>
                    <a:pt x="152" y="198"/>
                    <a:pt x="160" y="194"/>
                  </a:cubicBezTo>
                  <a:cubicBezTo>
                    <a:pt x="200" y="194"/>
                    <a:pt x="200" y="115"/>
                    <a:pt x="220" y="75"/>
                  </a:cubicBezTo>
                  <a:cubicBezTo>
                    <a:pt x="208" y="27"/>
                    <a:pt x="188" y="1"/>
                    <a:pt x="1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2444600" y="1922525"/>
              <a:ext cx="13450" cy="6000"/>
            </a:xfrm>
            <a:custGeom>
              <a:avLst/>
              <a:gdLst/>
              <a:ahLst/>
              <a:cxnLst/>
              <a:rect l="l" t="t" r="r" b="b"/>
              <a:pathLst>
                <a:path w="538" h="240" extrusionOk="0">
                  <a:moveTo>
                    <a:pt x="160" y="1"/>
                  </a:moveTo>
                  <a:cubicBezTo>
                    <a:pt x="100" y="1"/>
                    <a:pt x="60" y="40"/>
                    <a:pt x="1" y="40"/>
                  </a:cubicBezTo>
                  <a:lnTo>
                    <a:pt x="200" y="239"/>
                  </a:lnTo>
                  <a:cubicBezTo>
                    <a:pt x="299" y="219"/>
                    <a:pt x="418" y="219"/>
                    <a:pt x="538" y="180"/>
                  </a:cubicBezTo>
                  <a:cubicBezTo>
                    <a:pt x="438" y="40"/>
                    <a:pt x="299" y="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2444600" y="1834975"/>
              <a:ext cx="13950" cy="6325"/>
            </a:xfrm>
            <a:custGeom>
              <a:avLst/>
              <a:gdLst/>
              <a:ahLst/>
              <a:cxnLst/>
              <a:rect l="l" t="t" r="r" b="b"/>
              <a:pathLst>
                <a:path w="558" h="253" extrusionOk="0">
                  <a:moveTo>
                    <a:pt x="224" y="1"/>
                  </a:moveTo>
                  <a:cubicBezTo>
                    <a:pt x="159" y="1"/>
                    <a:pt x="96" y="25"/>
                    <a:pt x="40" y="81"/>
                  </a:cubicBezTo>
                  <a:cubicBezTo>
                    <a:pt x="40" y="141"/>
                    <a:pt x="1" y="181"/>
                    <a:pt x="1" y="240"/>
                  </a:cubicBezTo>
                  <a:cubicBezTo>
                    <a:pt x="61" y="246"/>
                    <a:pt x="121" y="252"/>
                    <a:pt x="179" y="252"/>
                  </a:cubicBezTo>
                  <a:cubicBezTo>
                    <a:pt x="316" y="252"/>
                    <a:pt x="446" y="220"/>
                    <a:pt x="558" y="81"/>
                  </a:cubicBezTo>
                  <a:cubicBezTo>
                    <a:pt x="498" y="61"/>
                    <a:pt x="418" y="61"/>
                    <a:pt x="379" y="41"/>
                  </a:cubicBezTo>
                  <a:cubicBezTo>
                    <a:pt x="326" y="15"/>
                    <a:pt x="274" y="1"/>
                    <a:pt x="22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2458525" y="1741400"/>
              <a:ext cx="12950" cy="4100"/>
            </a:xfrm>
            <a:custGeom>
              <a:avLst/>
              <a:gdLst/>
              <a:ahLst/>
              <a:cxnLst/>
              <a:rect l="l" t="t" r="r" b="b"/>
              <a:pathLst>
                <a:path w="518" h="164" extrusionOk="0">
                  <a:moveTo>
                    <a:pt x="330" y="1"/>
                  </a:moveTo>
                  <a:cubicBezTo>
                    <a:pt x="204" y="1"/>
                    <a:pt x="83" y="20"/>
                    <a:pt x="1" y="144"/>
                  </a:cubicBezTo>
                  <a:cubicBezTo>
                    <a:pt x="180" y="144"/>
                    <a:pt x="339" y="164"/>
                    <a:pt x="518" y="164"/>
                  </a:cubicBezTo>
                  <a:cubicBezTo>
                    <a:pt x="498" y="124"/>
                    <a:pt x="498" y="45"/>
                    <a:pt x="498" y="5"/>
                  </a:cubicBezTo>
                  <a:cubicBezTo>
                    <a:pt x="443" y="5"/>
                    <a:pt x="386" y="1"/>
                    <a:pt x="3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2466975" y="1866825"/>
              <a:ext cx="8475" cy="8475"/>
            </a:xfrm>
            <a:custGeom>
              <a:avLst/>
              <a:gdLst/>
              <a:ahLst/>
              <a:cxnLst/>
              <a:rect l="l" t="t" r="r" b="b"/>
              <a:pathLst>
                <a:path w="339" h="339" extrusionOk="0">
                  <a:moveTo>
                    <a:pt x="339" y="1"/>
                  </a:moveTo>
                  <a:cubicBezTo>
                    <a:pt x="239" y="21"/>
                    <a:pt x="100" y="21"/>
                    <a:pt x="1" y="60"/>
                  </a:cubicBezTo>
                  <a:lnTo>
                    <a:pt x="1" y="339"/>
                  </a:lnTo>
                  <a:cubicBezTo>
                    <a:pt x="60" y="339"/>
                    <a:pt x="100" y="339"/>
                    <a:pt x="160" y="319"/>
                  </a:cubicBezTo>
                  <a:cubicBezTo>
                    <a:pt x="239" y="299"/>
                    <a:pt x="279" y="259"/>
                    <a:pt x="339" y="180"/>
                  </a:cubicBez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2432175" y="2088125"/>
              <a:ext cx="9475" cy="6000"/>
            </a:xfrm>
            <a:custGeom>
              <a:avLst/>
              <a:gdLst/>
              <a:ahLst/>
              <a:cxnLst/>
              <a:rect l="l" t="t" r="r" b="b"/>
              <a:pathLst>
                <a:path w="379" h="240" extrusionOk="0">
                  <a:moveTo>
                    <a:pt x="0" y="1"/>
                  </a:moveTo>
                  <a:cubicBezTo>
                    <a:pt x="50" y="100"/>
                    <a:pt x="85" y="239"/>
                    <a:pt x="187" y="239"/>
                  </a:cubicBezTo>
                  <a:cubicBezTo>
                    <a:pt x="208" y="239"/>
                    <a:pt x="232" y="233"/>
                    <a:pt x="259" y="220"/>
                  </a:cubicBezTo>
                  <a:cubicBezTo>
                    <a:pt x="378" y="180"/>
                    <a:pt x="299" y="81"/>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2466475" y="1819700"/>
              <a:ext cx="13450" cy="4875"/>
            </a:xfrm>
            <a:custGeom>
              <a:avLst/>
              <a:gdLst/>
              <a:ahLst/>
              <a:cxnLst/>
              <a:rect l="l" t="t" r="r" b="b"/>
              <a:pathLst>
                <a:path w="538" h="195" extrusionOk="0">
                  <a:moveTo>
                    <a:pt x="328" y="0"/>
                  </a:moveTo>
                  <a:cubicBezTo>
                    <a:pt x="195" y="0"/>
                    <a:pt x="80" y="36"/>
                    <a:pt x="1" y="195"/>
                  </a:cubicBezTo>
                  <a:cubicBezTo>
                    <a:pt x="180" y="175"/>
                    <a:pt x="319" y="175"/>
                    <a:pt x="498" y="155"/>
                  </a:cubicBezTo>
                  <a:cubicBezTo>
                    <a:pt x="518" y="95"/>
                    <a:pt x="538" y="56"/>
                    <a:pt x="538" y="16"/>
                  </a:cubicBezTo>
                  <a:cubicBezTo>
                    <a:pt x="465" y="9"/>
                    <a:pt x="394" y="0"/>
                    <a:pt x="32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2666400" y="1941050"/>
              <a:ext cx="10475" cy="4550"/>
            </a:xfrm>
            <a:custGeom>
              <a:avLst/>
              <a:gdLst/>
              <a:ahLst/>
              <a:cxnLst/>
              <a:rect l="l" t="t" r="r" b="b"/>
              <a:pathLst>
                <a:path w="419" h="182" extrusionOk="0">
                  <a:moveTo>
                    <a:pt x="167" y="1"/>
                  </a:moveTo>
                  <a:cubicBezTo>
                    <a:pt x="115" y="1"/>
                    <a:pt x="61" y="8"/>
                    <a:pt x="1" y="16"/>
                  </a:cubicBezTo>
                  <a:lnTo>
                    <a:pt x="1" y="95"/>
                  </a:lnTo>
                  <a:lnTo>
                    <a:pt x="1" y="175"/>
                  </a:lnTo>
                  <a:cubicBezTo>
                    <a:pt x="64" y="175"/>
                    <a:pt x="122" y="181"/>
                    <a:pt x="176" y="181"/>
                  </a:cubicBezTo>
                  <a:cubicBezTo>
                    <a:pt x="259" y="181"/>
                    <a:pt x="335" y="167"/>
                    <a:pt x="418" y="95"/>
                  </a:cubicBezTo>
                  <a:cubicBezTo>
                    <a:pt x="332" y="21"/>
                    <a:pt x="253" y="1"/>
                    <a:pt x="16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2689275" y="2014025"/>
              <a:ext cx="8000" cy="9475"/>
            </a:xfrm>
            <a:custGeom>
              <a:avLst/>
              <a:gdLst/>
              <a:ahLst/>
              <a:cxnLst/>
              <a:rect l="l" t="t" r="r" b="b"/>
              <a:pathLst>
                <a:path w="320" h="379" extrusionOk="0">
                  <a:moveTo>
                    <a:pt x="319" y="1"/>
                  </a:moveTo>
                  <a:cubicBezTo>
                    <a:pt x="220" y="21"/>
                    <a:pt x="80" y="61"/>
                    <a:pt x="1" y="61"/>
                  </a:cubicBezTo>
                  <a:lnTo>
                    <a:pt x="140" y="359"/>
                  </a:lnTo>
                  <a:cubicBezTo>
                    <a:pt x="200" y="379"/>
                    <a:pt x="259" y="379"/>
                    <a:pt x="319" y="379"/>
                  </a:cubicBezTo>
                  <a:lnTo>
                    <a:pt x="3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2561975" y="2105550"/>
              <a:ext cx="8975" cy="7125"/>
            </a:xfrm>
            <a:custGeom>
              <a:avLst/>
              <a:gdLst/>
              <a:ahLst/>
              <a:cxnLst/>
              <a:rect l="l" t="t" r="r" b="b"/>
              <a:pathLst>
                <a:path w="359" h="285" extrusionOk="0">
                  <a:moveTo>
                    <a:pt x="179" y="0"/>
                  </a:moveTo>
                  <a:cubicBezTo>
                    <a:pt x="159" y="100"/>
                    <a:pt x="0" y="219"/>
                    <a:pt x="159" y="279"/>
                  </a:cubicBezTo>
                  <a:cubicBezTo>
                    <a:pt x="178" y="283"/>
                    <a:pt x="195" y="285"/>
                    <a:pt x="210" y="285"/>
                  </a:cubicBezTo>
                  <a:cubicBezTo>
                    <a:pt x="339" y="285"/>
                    <a:pt x="341" y="143"/>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2562475" y="1940925"/>
              <a:ext cx="12450" cy="5000"/>
            </a:xfrm>
            <a:custGeom>
              <a:avLst/>
              <a:gdLst/>
              <a:ahLst/>
              <a:cxnLst/>
              <a:rect l="l" t="t" r="r" b="b"/>
              <a:pathLst>
                <a:path w="498" h="200" extrusionOk="0">
                  <a:moveTo>
                    <a:pt x="120" y="1"/>
                  </a:moveTo>
                  <a:cubicBezTo>
                    <a:pt x="60" y="1"/>
                    <a:pt x="40" y="1"/>
                    <a:pt x="0" y="21"/>
                  </a:cubicBezTo>
                  <a:cubicBezTo>
                    <a:pt x="60" y="160"/>
                    <a:pt x="239" y="160"/>
                    <a:pt x="358" y="200"/>
                  </a:cubicBezTo>
                  <a:cubicBezTo>
                    <a:pt x="418" y="200"/>
                    <a:pt x="458" y="180"/>
                    <a:pt x="497" y="160"/>
                  </a:cubicBezTo>
                  <a:cubicBezTo>
                    <a:pt x="398" y="21"/>
                    <a:pt x="239" y="2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2527650" y="1810125"/>
              <a:ext cx="11475" cy="5000"/>
            </a:xfrm>
            <a:custGeom>
              <a:avLst/>
              <a:gdLst/>
              <a:ahLst/>
              <a:cxnLst/>
              <a:rect l="l" t="t" r="r" b="b"/>
              <a:pathLst>
                <a:path w="459" h="200" extrusionOk="0">
                  <a:moveTo>
                    <a:pt x="140" y="1"/>
                  </a:moveTo>
                  <a:cubicBezTo>
                    <a:pt x="80" y="1"/>
                    <a:pt x="40" y="41"/>
                    <a:pt x="1" y="61"/>
                  </a:cubicBezTo>
                  <a:cubicBezTo>
                    <a:pt x="60" y="100"/>
                    <a:pt x="120" y="160"/>
                    <a:pt x="200" y="200"/>
                  </a:cubicBezTo>
                  <a:cubicBezTo>
                    <a:pt x="299" y="200"/>
                    <a:pt x="399" y="180"/>
                    <a:pt x="458" y="180"/>
                  </a:cubicBezTo>
                  <a:cubicBezTo>
                    <a:pt x="399" y="41"/>
                    <a:pt x="259" y="41"/>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2632600" y="2031450"/>
              <a:ext cx="10450" cy="4825"/>
            </a:xfrm>
            <a:custGeom>
              <a:avLst/>
              <a:gdLst/>
              <a:ahLst/>
              <a:cxnLst/>
              <a:rect l="l" t="t" r="r" b="b"/>
              <a:pathLst>
                <a:path w="418" h="193" extrusionOk="0">
                  <a:moveTo>
                    <a:pt x="119" y="0"/>
                  </a:moveTo>
                  <a:cubicBezTo>
                    <a:pt x="80" y="0"/>
                    <a:pt x="40" y="20"/>
                    <a:pt x="0" y="60"/>
                  </a:cubicBezTo>
                  <a:cubicBezTo>
                    <a:pt x="66" y="166"/>
                    <a:pt x="150" y="192"/>
                    <a:pt x="252" y="192"/>
                  </a:cubicBezTo>
                  <a:cubicBezTo>
                    <a:pt x="303" y="192"/>
                    <a:pt x="358" y="186"/>
                    <a:pt x="418" y="179"/>
                  </a:cubicBezTo>
                  <a:cubicBezTo>
                    <a:pt x="358" y="0"/>
                    <a:pt x="219" y="6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3013025" y="1744975"/>
              <a:ext cx="9975" cy="9000"/>
            </a:xfrm>
            <a:custGeom>
              <a:avLst/>
              <a:gdLst/>
              <a:ahLst/>
              <a:cxnLst/>
              <a:rect l="l" t="t" r="r" b="b"/>
              <a:pathLst>
                <a:path w="399" h="360" extrusionOk="0">
                  <a:moveTo>
                    <a:pt x="399" y="1"/>
                  </a:moveTo>
                  <a:cubicBezTo>
                    <a:pt x="140" y="1"/>
                    <a:pt x="1" y="100"/>
                    <a:pt x="21" y="359"/>
                  </a:cubicBezTo>
                  <a:cubicBezTo>
                    <a:pt x="220" y="299"/>
                    <a:pt x="339" y="180"/>
                    <a:pt x="3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3056300" y="1771350"/>
              <a:ext cx="13950" cy="4325"/>
            </a:xfrm>
            <a:custGeom>
              <a:avLst/>
              <a:gdLst/>
              <a:ahLst/>
              <a:cxnLst/>
              <a:rect l="l" t="t" r="r" b="b"/>
              <a:pathLst>
                <a:path w="558" h="173" extrusionOk="0">
                  <a:moveTo>
                    <a:pt x="558" y="0"/>
                  </a:moveTo>
                  <a:lnTo>
                    <a:pt x="558" y="0"/>
                  </a:lnTo>
                  <a:cubicBezTo>
                    <a:pt x="359" y="20"/>
                    <a:pt x="160" y="0"/>
                    <a:pt x="1" y="159"/>
                  </a:cubicBezTo>
                  <a:cubicBezTo>
                    <a:pt x="80" y="159"/>
                    <a:pt x="166" y="172"/>
                    <a:pt x="248" y="172"/>
                  </a:cubicBezTo>
                  <a:cubicBezTo>
                    <a:pt x="371" y="172"/>
                    <a:pt x="486" y="144"/>
                    <a:pt x="5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3061275" y="1882675"/>
              <a:ext cx="8975" cy="5325"/>
            </a:xfrm>
            <a:custGeom>
              <a:avLst/>
              <a:gdLst/>
              <a:ahLst/>
              <a:cxnLst/>
              <a:rect l="l" t="t" r="r" b="b"/>
              <a:pathLst>
                <a:path w="359" h="213" extrusionOk="0">
                  <a:moveTo>
                    <a:pt x="141" y="0"/>
                  </a:moveTo>
                  <a:cubicBezTo>
                    <a:pt x="90" y="0"/>
                    <a:pt x="40" y="19"/>
                    <a:pt x="1" y="83"/>
                  </a:cubicBezTo>
                  <a:cubicBezTo>
                    <a:pt x="76" y="168"/>
                    <a:pt x="138" y="213"/>
                    <a:pt x="193" y="213"/>
                  </a:cubicBezTo>
                  <a:cubicBezTo>
                    <a:pt x="254" y="213"/>
                    <a:pt x="306" y="158"/>
                    <a:pt x="359" y="43"/>
                  </a:cubicBezTo>
                  <a:cubicBezTo>
                    <a:pt x="299" y="43"/>
                    <a:pt x="218" y="0"/>
                    <a:pt x="14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000600" y="1784275"/>
              <a:ext cx="13450" cy="6000"/>
            </a:xfrm>
            <a:custGeom>
              <a:avLst/>
              <a:gdLst/>
              <a:ahLst/>
              <a:cxnLst/>
              <a:rect l="l" t="t" r="r" b="b"/>
              <a:pathLst>
                <a:path w="538" h="240" extrusionOk="0">
                  <a:moveTo>
                    <a:pt x="538" y="0"/>
                  </a:moveTo>
                  <a:lnTo>
                    <a:pt x="538" y="0"/>
                  </a:lnTo>
                  <a:cubicBezTo>
                    <a:pt x="339" y="20"/>
                    <a:pt x="140" y="0"/>
                    <a:pt x="1" y="140"/>
                  </a:cubicBezTo>
                  <a:lnTo>
                    <a:pt x="40" y="199"/>
                  </a:lnTo>
                  <a:lnTo>
                    <a:pt x="100" y="239"/>
                  </a:lnTo>
                  <a:lnTo>
                    <a:pt x="180" y="219"/>
                  </a:lnTo>
                  <a:cubicBezTo>
                    <a:pt x="319" y="199"/>
                    <a:pt x="478" y="140"/>
                    <a:pt x="5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2570925" y="1737025"/>
              <a:ext cx="8475" cy="4500"/>
            </a:xfrm>
            <a:custGeom>
              <a:avLst/>
              <a:gdLst/>
              <a:ahLst/>
              <a:cxnLst/>
              <a:rect l="l" t="t" r="r" b="b"/>
              <a:pathLst>
                <a:path w="339" h="180" extrusionOk="0">
                  <a:moveTo>
                    <a:pt x="339" y="1"/>
                  </a:moveTo>
                  <a:cubicBezTo>
                    <a:pt x="219" y="1"/>
                    <a:pt x="120" y="21"/>
                    <a:pt x="0" y="21"/>
                  </a:cubicBezTo>
                  <a:lnTo>
                    <a:pt x="0" y="180"/>
                  </a:lnTo>
                  <a:lnTo>
                    <a:pt x="339" y="180"/>
                  </a:lnTo>
                  <a:lnTo>
                    <a:pt x="33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2548550" y="1746100"/>
              <a:ext cx="9475" cy="3550"/>
            </a:xfrm>
            <a:custGeom>
              <a:avLst/>
              <a:gdLst/>
              <a:ahLst/>
              <a:cxnLst/>
              <a:rect l="l" t="t" r="r" b="b"/>
              <a:pathLst>
                <a:path w="379" h="142" extrusionOk="0">
                  <a:moveTo>
                    <a:pt x="266" y="1"/>
                  </a:moveTo>
                  <a:cubicBezTo>
                    <a:pt x="161" y="1"/>
                    <a:pt x="75" y="45"/>
                    <a:pt x="0" y="135"/>
                  </a:cubicBezTo>
                  <a:cubicBezTo>
                    <a:pt x="34" y="139"/>
                    <a:pt x="67" y="142"/>
                    <a:pt x="98" y="142"/>
                  </a:cubicBezTo>
                  <a:cubicBezTo>
                    <a:pt x="210" y="142"/>
                    <a:pt x="300" y="109"/>
                    <a:pt x="378" y="16"/>
                  </a:cubicBezTo>
                  <a:cubicBezTo>
                    <a:pt x="338" y="6"/>
                    <a:pt x="301" y="1"/>
                    <a:pt x="26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2562975" y="1997625"/>
              <a:ext cx="3500" cy="7975"/>
            </a:xfrm>
            <a:custGeom>
              <a:avLst/>
              <a:gdLst/>
              <a:ahLst/>
              <a:cxnLst/>
              <a:rect l="l" t="t" r="r" b="b"/>
              <a:pathLst>
                <a:path w="140" h="319" extrusionOk="0">
                  <a:moveTo>
                    <a:pt x="139" y="0"/>
                  </a:moveTo>
                  <a:cubicBezTo>
                    <a:pt x="100" y="0"/>
                    <a:pt x="40" y="0"/>
                    <a:pt x="0" y="20"/>
                  </a:cubicBezTo>
                  <a:cubicBezTo>
                    <a:pt x="0" y="140"/>
                    <a:pt x="0" y="259"/>
                    <a:pt x="139" y="319"/>
                  </a:cubicBezTo>
                  <a:lnTo>
                    <a:pt x="13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2536100" y="2010550"/>
              <a:ext cx="8500" cy="4500"/>
            </a:xfrm>
            <a:custGeom>
              <a:avLst/>
              <a:gdLst/>
              <a:ahLst/>
              <a:cxnLst/>
              <a:rect l="l" t="t" r="r" b="b"/>
              <a:pathLst>
                <a:path w="340" h="180" extrusionOk="0">
                  <a:moveTo>
                    <a:pt x="339" y="1"/>
                  </a:moveTo>
                  <a:cubicBezTo>
                    <a:pt x="200" y="1"/>
                    <a:pt x="80" y="40"/>
                    <a:pt x="1" y="180"/>
                  </a:cubicBezTo>
                  <a:cubicBezTo>
                    <a:pt x="160" y="180"/>
                    <a:pt x="279" y="14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2470950" y="1871800"/>
              <a:ext cx="8975" cy="3825"/>
            </a:xfrm>
            <a:custGeom>
              <a:avLst/>
              <a:gdLst/>
              <a:ahLst/>
              <a:cxnLst/>
              <a:rect l="l" t="t" r="r" b="b"/>
              <a:pathLst>
                <a:path w="359" h="153" extrusionOk="0">
                  <a:moveTo>
                    <a:pt x="160" y="1"/>
                  </a:moveTo>
                  <a:cubicBezTo>
                    <a:pt x="120" y="60"/>
                    <a:pt x="41" y="100"/>
                    <a:pt x="1" y="140"/>
                  </a:cubicBezTo>
                  <a:cubicBezTo>
                    <a:pt x="31" y="148"/>
                    <a:pt x="60" y="152"/>
                    <a:pt x="90" y="152"/>
                  </a:cubicBezTo>
                  <a:cubicBezTo>
                    <a:pt x="197" y="152"/>
                    <a:pt x="296" y="99"/>
                    <a:pt x="359" y="21"/>
                  </a:cubicBezTo>
                  <a:cubicBezTo>
                    <a:pt x="299" y="21"/>
                    <a:pt x="240" y="1"/>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2465975" y="1832525"/>
              <a:ext cx="10975" cy="4000"/>
            </a:xfrm>
            <a:custGeom>
              <a:avLst/>
              <a:gdLst/>
              <a:ahLst/>
              <a:cxnLst/>
              <a:rect l="l" t="t" r="r" b="b"/>
              <a:pathLst>
                <a:path w="439" h="160" extrusionOk="0">
                  <a:moveTo>
                    <a:pt x="399" y="0"/>
                  </a:moveTo>
                  <a:cubicBezTo>
                    <a:pt x="240" y="0"/>
                    <a:pt x="100" y="40"/>
                    <a:pt x="1" y="159"/>
                  </a:cubicBezTo>
                  <a:lnTo>
                    <a:pt x="399" y="159"/>
                  </a:lnTo>
                  <a:cubicBezTo>
                    <a:pt x="439" y="100"/>
                    <a:pt x="439" y="60"/>
                    <a:pt x="3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2436150" y="1747975"/>
              <a:ext cx="8475" cy="6000"/>
            </a:xfrm>
            <a:custGeom>
              <a:avLst/>
              <a:gdLst/>
              <a:ahLst/>
              <a:cxnLst/>
              <a:rect l="l" t="t" r="r" b="b"/>
              <a:pathLst>
                <a:path w="339" h="240" extrusionOk="0">
                  <a:moveTo>
                    <a:pt x="40" y="0"/>
                  </a:moveTo>
                  <a:cubicBezTo>
                    <a:pt x="20" y="80"/>
                    <a:pt x="20" y="159"/>
                    <a:pt x="0" y="239"/>
                  </a:cubicBezTo>
                  <a:cubicBezTo>
                    <a:pt x="120" y="239"/>
                    <a:pt x="219" y="199"/>
                    <a:pt x="339" y="199"/>
                  </a:cubicBezTo>
                  <a:lnTo>
                    <a:pt x="339" y="60"/>
                  </a:lnTo>
                  <a:cubicBezTo>
                    <a:pt x="239" y="60"/>
                    <a:pt x="140" y="4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2401325" y="2027475"/>
              <a:ext cx="4500" cy="8475"/>
            </a:xfrm>
            <a:custGeom>
              <a:avLst/>
              <a:gdLst/>
              <a:ahLst/>
              <a:cxnLst/>
              <a:rect l="l" t="t" r="r" b="b"/>
              <a:pathLst>
                <a:path w="180" h="339" extrusionOk="0">
                  <a:moveTo>
                    <a:pt x="21" y="0"/>
                  </a:moveTo>
                  <a:cubicBezTo>
                    <a:pt x="1" y="139"/>
                    <a:pt x="41" y="259"/>
                    <a:pt x="140" y="338"/>
                  </a:cubicBezTo>
                  <a:cubicBezTo>
                    <a:pt x="180" y="219"/>
                    <a:pt x="180" y="6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2500800" y="1756725"/>
              <a:ext cx="9475" cy="5375"/>
            </a:xfrm>
            <a:custGeom>
              <a:avLst/>
              <a:gdLst/>
              <a:ahLst/>
              <a:cxnLst/>
              <a:rect l="l" t="t" r="r" b="b"/>
              <a:pathLst>
                <a:path w="379" h="215" extrusionOk="0">
                  <a:moveTo>
                    <a:pt x="97" y="1"/>
                  </a:moveTo>
                  <a:cubicBezTo>
                    <a:pt x="71" y="1"/>
                    <a:pt x="35" y="19"/>
                    <a:pt x="20" y="48"/>
                  </a:cubicBezTo>
                  <a:cubicBezTo>
                    <a:pt x="20" y="108"/>
                    <a:pt x="20" y="148"/>
                    <a:pt x="0" y="207"/>
                  </a:cubicBezTo>
                  <a:cubicBezTo>
                    <a:pt x="30" y="212"/>
                    <a:pt x="60" y="214"/>
                    <a:pt x="90" y="214"/>
                  </a:cubicBezTo>
                  <a:cubicBezTo>
                    <a:pt x="198" y="214"/>
                    <a:pt x="300" y="182"/>
                    <a:pt x="378" y="88"/>
                  </a:cubicBezTo>
                  <a:cubicBezTo>
                    <a:pt x="319" y="88"/>
                    <a:pt x="239" y="48"/>
                    <a:pt x="199" y="48"/>
                  </a:cubicBezTo>
                  <a:cubicBezTo>
                    <a:pt x="199" y="48"/>
                    <a:pt x="160" y="28"/>
                    <a:pt x="120" y="8"/>
                  </a:cubicBezTo>
                  <a:cubicBezTo>
                    <a:pt x="115" y="3"/>
                    <a:pt x="106" y="1"/>
                    <a:pt x="9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2888200" y="1779300"/>
              <a:ext cx="4025" cy="7100"/>
            </a:xfrm>
            <a:custGeom>
              <a:avLst/>
              <a:gdLst/>
              <a:ahLst/>
              <a:cxnLst/>
              <a:rect l="l" t="t" r="r" b="b"/>
              <a:pathLst>
                <a:path w="161" h="284" extrusionOk="0">
                  <a:moveTo>
                    <a:pt x="160" y="1"/>
                  </a:moveTo>
                  <a:cubicBezTo>
                    <a:pt x="100" y="1"/>
                    <a:pt x="41" y="1"/>
                    <a:pt x="1" y="20"/>
                  </a:cubicBezTo>
                  <a:lnTo>
                    <a:pt x="1" y="219"/>
                  </a:lnTo>
                  <a:cubicBezTo>
                    <a:pt x="18" y="237"/>
                    <a:pt x="35" y="283"/>
                    <a:pt x="40" y="283"/>
                  </a:cubicBezTo>
                  <a:cubicBezTo>
                    <a:pt x="40" y="283"/>
                    <a:pt x="41" y="282"/>
                    <a:pt x="41" y="279"/>
                  </a:cubicBezTo>
                  <a:cubicBezTo>
                    <a:pt x="100" y="239"/>
                    <a:pt x="120" y="219"/>
                    <a:pt x="160" y="199"/>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784275" y="1842000"/>
              <a:ext cx="7975" cy="3475"/>
            </a:xfrm>
            <a:custGeom>
              <a:avLst/>
              <a:gdLst/>
              <a:ahLst/>
              <a:cxnLst/>
              <a:rect l="l" t="t" r="r" b="b"/>
              <a:pathLst>
                <a:path w="319" h="139" extrusionOk="0">
                  <a:moveTo>
                    <a:pt x="104" y="1"/>
                  </a:moveTo>
                  <a:cubicBezTo>
                    <a:pt x="70" y="1"/>
                    <a:pt x="35" y="7"/>
                    <a:pt x="0" y="19"/>
                  </a:cubicBezTo>
                  <a:lnTo>
                    <a:pt x="0" y="99"/>
                  </a:lnTo>
                  <a:cubicBezTo>
                    <a:pt x="100" y="99"/>
                    <a:pt x="199" y="99"/>
                    <a:pt x="319" y="138"/>
                  </a:cubicBezTo>
                  <a:cubicBezTo>
                    <a:pt x="262" y="40"/>
                    <a:pt x="186" y="1"/>
                    <a:pt x="1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944400" y="1637075"/>
              <a:ext cx="8475" cy="3675"/>
            </a:xfrm>
            <a:custGeom>
              <a:avLst/>
              <a:gdLst/>
              <a:ahLst/>
              <a:cxnLst/>
              <a:rect l="l" t="t" r="r" b="b"/>
              <a:pathLst>
                <a:path w="339" h="147" extrusionOk="0">
                  <a:moveTo>
                    <a:pt x="160" y="0"/>
                  </a:moveTo>
                  <a:cubicBezTo>
                    <a:pt x="100" y="0"/>
                    <a:pt x="60" y="20"/>
                    <a:pt x="1" y="20"/>
                  </a:cubicBezTo>
                  <a:cubicBezTo>
                    <a:pt x="63" y="114"/>
                    <a:pt x="150" y="146"/>
                    <a:pt x="252" y="146"/>
                  </a:cubicBezTo>
                  <a:cubicBezTo>
                    <a:pt x="280" y="146"/>
                    <a:pt x="309" y="144"/>
                    <a:pt x="339" y="139"/>
                  </a:cubicBezTo>
                  <a:cubicBezTo>
                    <a:pt x="279" y="100"/>
                    <a:pt x="200" y="2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956850" y="1867225"/>
              <a:ext cx="5000" cy="8075"/>
            </a:xfrm>
            <a:custGeom>
              <a:avLst/>
              <a:gdLst/>
              <a:ahLst/>
              <a:cxnLst/>
              <a:rect l="l" t="t" r="r" b="b"/>
              <a:pathLst>
                <a:path w="200" h="323" extrusionOk="0">
                  <a:moveTo>
                    <a:pt x="162" y="1"/>
                  </a:moveTo>
                  <a:cubicBezTo>
                    <a:pt x="84" y="1"/>
                    <a:pt x="35" y="55"/>
                    <a:pt x="0" y="124"/>
                  </a:cubicBezTo>
                  <a:cubicBezTo>
                    <a:pt x="0" y="184"/>
                    <a:pt x="40" y="263"/>
                    <a:pt x="40" y="323"/>
                  </a:cubicBezTo>
                  <a:lnTo>
                    <a:pt x="199" y="323"/>
                  </a:lnTo>
                  <a:lnTo>
                    <a:pt x="199" y="5"/>
                  </a:lnTo>
                  <a:cubicBezTo>
                    <a:pt x="186" y="2"/>
                    <a:pt x="174" y="1"/>
                    <a:pt x="16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965800" y="1836500"/>
              <a:ext cx="9475" cy="5000"/>
            </a:xfrm>
            <a:custGeom>
              <a:avLst/>
              <a:gdLst/>
              <a:ahLst/>
              <a:cxnLst/>
              <a:rect l="l" t="t" r="r" b="b"/>
              <a:pathLst>
                <a:path w="379" h="200" extrusionOk="0">
                  <a:moveTo>
                    <a:pt x="199" y="0"/>
                  </a:moveTo>
                  <a:lnTo>
                    <a:pt x="199" y="0"/>
                  </a:lnTo>
                  <a:cubicBezTo>
                    <a:pt x="0" y="100"/>
                    <a:pt x="120" y="179"/>
                    <a:pt x="239" y="199"/>
                  </a:cubicBezTo>
                  <a:cubicBezTo>
                    <a:pt x="299" y="199"/>
                    <a:pt x="318" y="139"/>
                    <a:pt x="378" y="120"/>
                  </a:cubicBezTo>
                  <a:cubicBezTo>
                    <a:pt x="299" y="100"/>
                    <a:pt x="239" y="4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896675" y="1685075"/>
              <a:ext cx="9950" cy="3250"/>
            </a:xfrm>
            <a:custGeom>
              <a:avLst/>
              <a:gdLst/>
              <a:ahLst/>
              <a:cxnLst/>
              <a:rect l="l" t="t" r="r" b="b"/>
              <a:pathLst>
                <a:path w="398" h="130" extrusionOk="0">
                  <a:moveTo>
                    <a:pt x="280" y="0"/>
                  </a:moveTo>
                  <a:cubicBezTo>
                    <a:pt x="176" y="0"/>
                    <a:pt x="72" y="28"/>
                    <a:pt x="0" y="129"/>
                  </a:cubicBezTo>
                  <a:cubicBezTo>
                    <a:pt x="159" y="129"/>
                    <a:pt x="298" y="109"/>
                    <a:pt x="398" y="10"/>
                  </a:cubicBezTo>
                  <a:cubicBezTo>
                    <a:pt x="360" y="4"/>
                    <a:pt x="320" y="0"/>
                    <a:pt x="2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904625" y="1774325"/>
              <a:ext cx="5000" cy="3625"/>
            </a:xfrm>
            <a:custGeom>
              <a:avLst/>
              <a:gdLst/>
              <a:ahLst/>
              <a:cxnLst/>
              <a:rect l="l" t="t" r="r" b="b"/>
              <a:pathLst>
                <a:path w="200" h="145" extrusionOk="0">
                  <a:moveTo>
                    <a:pt x="159" y="1"/>
                  </a:moveTo>
                  <a:cubicBezTo>
                    <a:pt x="100" y="1"/>
                    <a:pt x="60" y="21"/>
                    <a:pt x="0" y="40"/>
                  </a:cubicBezTo>
                  <a:cubicBezTo>
                    <a:pt x="40" y="110"/>
                    <a:pt x="75" y="145"/>
                    <a:pt x="107" y="145"/>
                  </a:cubicBezTo>
                  <a:cubicBezTo>
                    <a:pt x="140" y="145"/>
                    <a:pt x="169" y="110"/>
                    <a:pt x="199" y="40"/>
                  </a:cubicBezTo>
                  <a:cubicBezTo>
                    <a:pt x="179" y="40"/>
                    <a:pt x="179" y="1"/>
                    <a:pt x="1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3090625" y="1729075"/>
              <a:ext cx="5500" cy="4000"/>
            </a:xfrm>
            <a:custGeom>
              <a:avLst/>
              <a:gdLst/>
              <a:ahLst/>
              <a:cxnLst/>
              <a:rect l="l" t="t" r="r" b="b"/>
              <a:pathLst>
                <a:path w="220" h="160" extrusionOk="0">
                  <a:moveTo>
                    <a:pt x="199" y="0"/>
                  </a:moveTo>
                  <a:lnTo>
                    <a:pt x="199" y="0"/>
                  </a:lnTo>
                  <a:cubicBezTo>
                    <a:pt x="120" y="20"/>
                    <a:pt x="80" y="40"/>
                    <a:pt x="0" y="60"/>
                  </a:cubicBezTo>
                  <a:lnTo>
                    <a:pt x="100" y="160"/>
                  </a:lnTo>
                  <a:cubicBezTo>
                    <a:pt x="179" y="140"/>
                    <a:pt x="219" y="10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3074700" y="1776325"/>
              <a:ext cx="8975" cy="4000"/>
            </a:xfrm>
            <a:custGeom>
              <a:avLst/>
              <a:gdLst/>
              <a:ahLst/>
              <a:cxnLst/>
              <a:rect l="l" t="t" r="r" b="b"/>
              <a:pathLst>
                <a:path w="359" h="160" extrusionOk="0">
                  <a:moveTo>
                    <a:pt x="359" y="0"/>
                  </a:moveTo>
                  <a:cubicBezTo>
                    <a:pt x="219" y="0"/>
                    <a:pt x="60" y="20"/>
                    <a:pt x="1" y="159"/>
                  </a:cubicBezTo>
                  <a:cubicBezTo>
                    <a:pt x="140" y="139"/>
                    <a:pt x="299" y="159"/>
                    <a:pt x="3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918550" y="1958825"/>
              <a:ext cx="5000" cy="7500"/>
            </a:xfrm>
            <a:custGeom>
              <a:avLst/>
              <a:gdLst/>
              <a:ahLst/>
              <a:cxnLst/>
              <a:rect l="l" t="t" r="r" b="b"/>
              <a:pathLst>
                <a:path w="200" h="300" extrusionOk="0">
                  <a:moveTo>
                    <a:pt x="199" y="1"/>
                  </a:moveTo>
                  <a:lnTo>
                    <a:pt x="199" y="1"/>
                  </a:lnTo>
                  <a:cubicBezTo>
                    <a:pt x="40" y="61"/>
                    <a:pt x="0" y="180"/>
                    <a:pt x="0" y="299"/>
                  </a:cubicBezTo>
                  <a:cubicBezTo>
                    <a:pt x="140" y="279"/>
                    <a:pt x="17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3070225" y="1767375"/>
              <a:ext cx="8475" cy="4000"/>
            </a:xfrm>
            <a:custGeom>
              <a:avLst/>
              <a:gdLst/>
              <a:ahLst/>
              <a:cxnLst/>
              <a:rect l="l" t="t" r="r" b="b"/>
              <a:pathLst>
                <a:path w="339" h="160" extrusionOk="0">
                  <a:moveTo>
                    <a:pt x="339" y="0"/>
                  </a:moveTo>
                  <a:cubicBezTo>
                    <a:pt x="219" y="0"/>
                    <a:pt x="80" y="20"/>
                    <a:pt x="1" y="159"/>
                  </a:cubicBezTo>
                  <a:cubicBezTo>
                    <a:pt x="120" y="159"/>
                    <a:pt x="279" y="159"/>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623150" y="1923850"/>
              <a:ext cx="8475" cy="4550"/>
            </a:xfrm>
            <a:custGeom>
              <a:avLst/>
              <a:gdLst/>
              <a:ahLst/>
              <a:cxnLst/>
              <a:rect l="l" t="t" r="r" b="b"/>
              <a:pathLst>
                <a:path w="339" h="182" extrusionOk="0">
                  <a:moveTo>
                    <a:pt x="91" y="1"/>
                  </a:moveTo>
                  <a:cubicBezTo>
                    <a:pt x="62" y="1"/>
                    <a:pt x="32" y="3"/>
                    <a:pt x="0" y="7"/>
                  </a:cubicBezTo>
                  <a:cubicBezTo>
                    <a:pt x="80" y="47"/>
                    <a:pt x="119" y="127"/>
                    <a:pt x="199" y="166"/>
                  </a:cubicBezTo>
                  <a:cubicBezTo>
                    <a:pt x="219" y="176"/>
                    <a:pt x="244" y="181"/>
                    <a:pt x="269" y="181"/>
                  </a:cubicBezTo>
                  <a:cubicBezTo>
                    <a:pt x="293" y="181"/>
                    <a:pt x="318" y="176"/>
                    <a:pt x="338" y="166"/>
                  </a:cubicBezTo>
                  <a:cubicBezTo>
                    <a:pt x="291" y="39"/>
                    <a:pt x="205" y="1"/>
                    <a:pt x="9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762400" y="1715150"/>
              <a:ext cx="7975" cy="5000"/>
            </a:xfrm>
            <a:custGeom>
              <a:avLst/>
              <a:gdLst/>
              <a:ahLst/>
              <a:cxnLst/>
              <a:rect l="l" t="t" r="r" b="b"/>
              <a:pathLst>
                <a:path w="319" h="200" extrusionOk="0">
                  <a:moveTo>
                    <a:pt x="139" y="0"/>
                  </a:moveTo>
                  <a:cubicBezTo>
                    <a:pt x="0" y="80"/>
                    <a:pt x="80" y="160"/>
                    <a:pt x="179" y="199"/>
                  </a:cubicBezTo>
                  <a:cubicBezTo>
                    <a:pt x="219" y="199"/>
                    <a:pt x="279" y="179"/>
                    <a:pt x="318" y="160"/>
                  </a:cubicBezTo>
                  <a:cubicBezTo>
                    <a:pt x="279" y="100"/>
                    <a:pt x="199" y="60"/>
                    <a:pt x="1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727575" y="1893925"/>
              <a:ext cx="8975" cy="3275"/>
            </a:xfrm>
            <a:custGeom>
              <a:avLst/>
              <a:gdLst/>
              <a:ahLst/>
              <a:cxnLst/>
              <a:rect l="l" t="t" r="r" b="b"/>
              <a:pathLst>
                <a:path w="359" h="131" extrusionOk="0">
                  <a:moveTo>
                    <a:pt x="176" y="0"/>
                  </a:moveTo>
                  <a:cubicBezTo>
                    <a:pt x="112" y="0"/>
                    <a:pt x="53" y="47"/>
                    <a:pt x="1" y="110"/>
                  </a:cubicBezTo>
                  <a:cubicBezTo>
                    <a:pt x="100" y="130"/>
                    <a:pt x="219" y="130"/>
                    <a:pt x="359" y="130"/>
                  </a:cubicBezTo>
                  <a:cubicBezTo>
                    <a:pt x="293" y="37"/>
                    <a:pt x="232" y="0"/>
                    <a:pt x="1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3088125" y="1705200"/>
              <a:ext cx="4500" cy="1525"/>
            </a:xfrm>
            <a:custGeom>
              <a:avLst/>
              <a:gdLst/>
              <a:ahLst/>
              <a:cxnLst/>
              <a:rect l="l" t="t" r="r" b="b"/>
              <a:pathLst>
                <a:path w="180" h="61" extrusionOk="0">
                  <a:moveTo>
                    <a:pt x="120" y="1"/>
                  </a:moveTo>
                  <a:cubicBezTo>
                    <a:pt x="80" y="1"/>
                    <a:pt x="60" y="20"/>
                    <a:pt x="1" y="60"/>
                  </a:cubicBezTo>
                  <a:lnTo>
                    <a:pt x="180" y="60"/>
                  </a:lnTo>
                  <a:cubicBezTo>
                    <a:pt x="160" y="60"/>
                    <a:pt x="120"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588825" y="2101625"/>
              <a:ext cx="4000" cy="1950"/>
            </a:xfrm>
            <a:custGeom>
              <a:avLst/>
              <a:gdLst/>
              <a:ahLst/>
              <a:cxnLst/>
              <a:rect l="l" t="t" r="r" b="b"/>
              <a:pathLst>
                <a:path w="160" h="78" extrusionOk="0">
                  <a:moveTo>
                    <a:pt x="109" y="1"/>
                  </a:moveTo>
                  <a:cubicBezTo>
                    <a:pt x="73" y="1"/>
                    <a:pt x="42" y="24"/>
                    <a:pt x="0" y="38"/>
                  </a:cubicBezTo>
                  <a:lnTo>
                    <a:pt x="60" y="78"/>
                  </a:lnTo>
                  <a:cubicBezTo>
                    <a:pt x="100" y="58"/>
                    <a:pt x="120" y="38"/>
                    <a:pt x="160" y="18"/>
                  </a:cubicBezTo>
                  <a:cubicBezTo>
                    <a:pt x="141" y="6"/>
                    <a:pt x="125" y="1"/>
                    <a:pt x="10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580375" y="2105550"/>
              <a:ext cx="3500" cy="2500"/>
            </a:xfrm>
            <a:custGeom>
              <a:avLst/>
              <a:gdLst/>
              <a:ahLst/>
              <a:cxnLst/>
              <a:rect l="l" t="t" r="r" b="b"/>
              <a:pathLst>
                <a:path w="140" h="100" extrusionOk="0">
                  <a:moveTo>
                    <a:pt x="140" y="0"/>
                  </a:moveTo>
                  <a:cubicBezTo>
                    <a:pt x="100" y="0"/>
                    <a:pt x="40" y="20"/>
                    <a:pt x="0" y="40"/>
                  </a:cubicBezTo>
                  <a:cubicBezTo>
                    <a:pt x="20" y="40"/>
                    <a:pt x="20" y="80"/>
                    <a:pt x="40" y="100"/>
                  </a:cubicBezTo>
                  <a:lnTo>
                    <a:pt x="14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510250" y="2114500"/>
              <a:ext cx="5000" cy="5825"/>
            </a:xfrm>
            <a:custGeom>
              <a:avLst/>
              <a:gdLst/>
              <a:ahLst/>
              <a:cxnLst/>
              <a:rect l="l" t="t" r="r" b="b"/>
              <a:pathLst>
                <a:path w="200" h="233" extrusionOk="0">
                  <a:moveTo>
                    <a:pt x="0" y="0"/>
                  </a:moveTo>
                  <a:lnTo>
                    <a:pt x="0" y="159"/>
                  </a:lnTo>
                  <a:lnTo>
                    <a:pt x="40" y="219"/>
                  </a:lnTo>
                  <a:cubicBezTo>
                    <a:pt x="57" y="227"/>
                    <a:pt x="73" y="232"/>
                    <a:pt x="90" y="232"/>
                  </a:cubicBezTo>
                  <a:cubicBezTo>
                    <a:pt x="113" y="232"/>
                    <a:pt x="136" y="223"/>
                    <a:pt x="160" y="199"/>
                  </a:cubicBezTo>
                  <a:lnTo>
                    <a:pt x="199" y="159"/>
                  </a:lnTo>
                  <a:cubicBezTo>
                    <a:pt x="160" y="120"/>
                    <a:pt x="160" y="60"/>
                    <a:pt x="160" y="20"/>
                  </a:cubicBezTo>
                  <a:cubicBezTo>
                    <a:pt x="120" y="0"/>
                    <a:pt x="60" y="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531625" y="2004000"/>
              <a:ext cx="5000" cy="1600"/>
            </a:xfrm>
            <a:custGeom>
              <a:avLst/>
              <a:gdLst/>
              <a:ahLst/>
              <a:cxnLst/>
              <a:rect l="l" t="t" r="r" b="b"/>
              <a:pathLst>
                <a:path w="200" h="64" extrusionOk="0">
                  <a:moveTo>
                    <a:pt x="161" y="0"/>
                  </a:moveTo>
                  <a:cubicBezTo>
                    <a:pt x="160" y="0"/>
                    <a:pt x="160" y="1"/>
                    <a:pt x="160" y="4"/>
                  </a:cubicBezTo>
                  <a:cubicBezTo>
                    <a:pt x="100" y="4"/>
                    <a:pt x="61" y="44"/>
                    <a:pt x="1" y="64"/>
                  </a:cubicBezTo>
                  <a:lnTo>
                    <a:pt x="200" y="64"/>
                  </a:lnTo>
                  <a:cubicBezTo>
                    <a:pt x="183" y="47"/>
                    <a:pt x="166" y="0"/>
                    <a:pt x="16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601250" y="2023475"/>
              <a:ext cx="5000" cy="4025"/>
            </a:xfrm>
            <a:custGeom>
              <a:avLst/>
              <a:gdLst/>
              <a:ahLst/>
              <a:cxnLst/>
              <a:rect l="l" t="t" r="r" b="b"/>
              <a:pathLst>
                <a:path w="200" h="161" extrusionOk="0">
                  <a:moveTo>
                    <a:pt x="200" y="1"/>
                  </a:moveTo>
                  <a:cubicBezTo>
                    <a:pt x="120" y="61"/>
                    <a:pt x="80" y="100"/>
                    <a:pt x="1" y="160"/>
                  </a:cubicBezTo>
                  <a:cubicBezTo>
                    <a:pt x="80" y="160"/>
                    <a:pt x="160" y="10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97350" y="1894100"/>
              <a:ext cx="5000" cy="4075"/>
            </a:xfrm>
            <a:custGeom>
              <a:avLst/>
              <a:gdLst/>
              <a:ahLst/>
              <a:cxnLst/>
              <a:rect l="l" t="t" r="r" b="b"/>
              <a:pathLst>
                <a:path w="200" h="163" extrusionOk="0">
                  <a:moveTo>
                    <a:pt x="170" y="1"/>
                  </a:moveTo>
                  <a:cubicBezTo>
                    <a:pt x="88" y="1"/>
                    <a:pt x="36" y="74"/>
                    <a:pt x="1" y="163"/>
                  </a:cubicBezTo>
                  <a:cubicBezTo>
                    <a:pt x="80" y="103"/>
                    <a:pt x="160" y="63"/>
                    <a:pt x="200" y="4"/>
                  </a:cubicBezTo>
                  <a:cubicBezTo>
                    <a:pt x="189" y="2"/>
                    <a:pt x="179" y="1"/>
                    <a:pt x="17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423225" y="2080175"/>
              <a:ext cx="5000" cy="3025"/>
            </a:xfrm>
            <a:custGeom>
              <a:avLst/>
              <a:gdLst/>
              <a:ahLst/>
              <a:cxnLst/>
              <a:rect l="l" t="t" r="r" b="b"/>
              <a:pathLst>
                <a:path w="200" h="121" extrusionOk="0">
                  <a:moveTo>
                    <a:pt x="0" y="1"/>
                  </a:moveTo>
                  <a:cubicBezTo>
                    <a:pt x="20" y="100"/>
                    <a:pt x="100" y="120"/>
                    <a:pt x="199" y="120"/>
                  </a:cubicBezTo>
                  <a:cubicBezTo>
                    <a:pt x="139" y="40"/>
                    <a:pt x="8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428200" y="1814375"/>
              <a:ext cx="4000" cy="3375"/>
            </a:xfrm>
            <a:custGeom>
              <a:avLst/>
              <a:gdLst/>
              <a:ahLst/>
              <a:cxnLst/>
              <a:rect l="l" t="t" r="r" b="b"/>
              <a:pathLst>
                <a:path w="160" h="135" extrusionOk="0">
                  <a:moveTo>
                    <a:pt x="65" y="0"/>
                  </a:moveTo>
                  <a:cubicBezTo>
                    <a:pt x="40" y="0"/>
                    <a:pt x="20" y="10"/>
                    <a:pt x="0" y="30"/>
                  </a:cubicBezTo>
                  <a:cubicBezTo>
                    <a:pt x="20" y="99"/>
                    <a:pt x="50" y="134"/>
                    <a:pt x="80" y="134"/>
                  </a:cubicBezTo>
                  <a:cubicBezTo>
                    <a:pt x="110" y="134"/>
                    <a:pt x="139" y="99"/>
                    <a:pt x="159" y="30"/>
                  </a:cubicBezTo>
                  <a:cubicBezTo>
                    <a:pt x="120" y="10"/>
                    <a:pt x="90" y="0"/>
                    <a:pt x="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479900" y="1869325"/>
              <a:ext cx="4025" cy="2500"/>
            </a:xfrm>
            <a:custGeom>
              <a:avLst/>
              <a:gdLst/>
              <a:ahLst/>
              <a:cxnLst/>
              <a:rect l="l" t="t" r="r" b="b"/>
              <a:pathLst>
                <a:path w="161" h="100" extrusionOk="0">
                  <a:moveTo>
                    <a:pt x="100" y="0"/>
                  </a:moveTo>
                  <a:lnTo>
                    <a:pt x="1" y="100"/>
                  </a:lnTo>
                  <a:cubicBezTo>
                    <a:pt x="61" y="100"/>
                    <a:pt x="120" y="100"/>
                    <a:pt x="160" y="60"/>
                  </a:cubicBezTo>
                  <a:cubicBezTo>
                    <a:pt x="140" y="60"/>
                    <a:pt x="100"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2475425" y="2062775"/>
              <a:ext cx="5000" cy="3125"/>
            </a:xfrm>
            <a:custGeom>
              <a:avLst/>
              <a:gdLst/>
              <a:ahLst/>
              <a:cxnLst/>
              <a:rect l="l" t="t" r="r" b="b"/>
              <a:pathLst>
                <a:path w="200" h="125" extrusionOk="0">
                  <a:moveTo>
                    <a:pt x="200" y="0"/>
                  </a:moveTo>
                  <a:cubicBezTo>
                    <a:pt x="140" y="40"/>
                    <a:pt x="61" y="80"/>
                    <a:pt x="1" y="120"/>
                  </a:cubicBezTo>
                  <a:cubicBezTo>
                    <a:pt x="18" y="123"/>
                    <a:pt x="33" y="125"/>
                    <a:pt x="47" y="125"/>
                  </a:cubicBezTo>
                  <a:cubicBezTo>
                    <a:pt x="120" y="125"/>
                    <a:pt x="167" y="83"/>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2487375" y="2083650"/>
              <a:ext cx="5000" cy="4500"/>
            </a:xfrm>
            <a:custGeom>
              <a:avLst/>
              <a:gdLst/>
              <a:ahLst/>
              <a:cxnLst/>
              <a:rect l="l" t="t" r="r" b="b"/>
              <a:pathLst>
                <a:path w="200" h="180" extrusionOk="0">
                  <a:moveTo>
                    <a:pt x="199" y="1"/>
                  </a:moveTo>
                  <a:cubicBezTo>
                    <a:pt x="160" y="80"/>
                    <a:pt x="80" y="120"/>
                    <a:pt x="0" y="180"/>
                  </a:cubicBezTo>
                  <a:cubicBezTo>
                    <a:pt x="120" y="160"/>
                    <a:pt x="179" y="10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2440625" y="1810150"/>
              <a:ext cx="4000" cy="4475"/>
            </a:xfrm>
            <a:custGeom>
              <a:avLst/>
              <a:gdLst/>
              <a:ahLst/>
              <a:cxnLst/>
              <a:rect l="l" t="t" r="r" b="b"/>
              <a:pathLst>
                <a:path w="160" h="179" extrusionOk="0">
                  <a:moveTo>
                    <a:pt x="160" y="0"/>
                  </a:moveTo>
                  <a:cubicBezTo>
                    <a:pt x="120" y="80"/>
                    <a:pt x="40" y="139"/>
                    <a:pt x="0" y="179"/>
                  </a:cubicBezTo>
                  <a:cubicBezTo>
                    <a:pt x="60" y="139"/>
                    <a:pt x="120" y="80"/>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2918050" y="1739775"/>
              <a:ext cx="5500" cy="4125"/>
            </a:xfrm>
            <a:custGeom>
              <a:avLst/>
              <a:gdLst/>
              <a:ahLst/>
              <a:cxnLst/>
              <a:rect l="l" t="t" r="r" b="b"/>
              <a:pathLst>
                <a:path w="220" h="165" extrusionOk="0">
                  <a:moveTo>
                    <a:pt x="115" y="0"/>
                  </a:moveTo>
                  <a:cubicBezTo>
                    <a:pt x="95" y="0"/>
                    <a:pt x="70" y="10"/>
                    <a:pt x="40" y="30"/>
                  </a:cubicBezTo>
                  <a:lnTo>
                    <a:pt x="0" y="90"/>
                  </a:lnTo>
                  <a:cubicBezTo>
                    <a:pt x="30" y="139"/>
                    <a:pt x="65" y="164"/>
                    <a:pt x="102" y="164"/>
                  </a:cubicBezTo>
                  <a:cubicBezTo>
                    <a:pt x="140" y="164"/>
                    <a:pt x="179" y="139"/>
                    <a:pt x="219" y="90"/>
                  </a:cubicBezTo>
                  <a:lnTo>
                    <a:pt x="160" y="30"/>
                  </a:lnTo>
                  <a:cubicBezTo>
                    <a:pt x="150" y="10"/>
                    <a:pt x="135" y="0"/>
                    <a:pt x="1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2914075" y="1817600"/>
              <a:ext cx="3500" cy="1875"/>
            </a:xfrm>
            <a:custGeom>
              <a:avLst/>
              <a:gdLst/>
              <a:ahLst/>
              <a:cxnLst/>
              <a:rect l="l" t="t" r="r" b="b"/>
              <a:pathLst>
                <a:path w="140" h="75" extrusionOk="0">
                  <a:moveTo>
                    <a:pt x="100" y="0"/>
                  </a:moveTo>
                  <a:cubicBezTo>
                    <a:pt x="80" y="0"/>
                    <a:pt x="20" y="40"/>
                    <a:pt x="0" y="60"/>
                  </a:cubicBezTo>
                  <a:cubicBezTo>
                    <a:pt x="40" y="70"/>
                    <a:pt x="70" y="75"/>
                    <a:pt x="92" y="75"/>
                  </a:cubicBezTo>
                  <a:cubicBezTo>
                    <a:pt x="115" y="75"/>
                    <a:pt x="130" y="70"/>
                    <a:pt x="140" y="60"/>
                  </a:cubicBezTo>
                  <a:lnTo>
                    <a:pt x="10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2896675" y="1782275"/>
              <a:ext cx="4500" cy="2325"/>
            </a:xfrm>
            <a:custGeom>
              <a:avLst/>
              <a:gdLst/>
              <a:ahLst/>
              <a:cxnLst/>
              <a:rect l="l" t="t" r="r" b="b"/>
              <a:pathLst>
                <a:path w="180" h="93" extrusionOk="0">
                  <a:moveTo>
                    <a:pt x="119" y="1"/>
                  </a:moveTo>
                  <a:cubicBezTo>
                    <a:pt x="80" y="21"/>
                    <a:pt x="20" y="61"/>
                    <a:pt x="0" y="80"/>
                  </a:cubicBezTo>
                  <a:cubicBezTo>
                    <a:pt x="22" y="88"/>
                    <a:pt x="44" y="92"/>
                    <a:pt x="66" y="92"/>
                  </a:cubicBezTo>
                  <a:cubicBezTo>
                    <a:pt x="103" y="92"/>
                    <a:pt x="141" y="79"/>
                    <a:pt x="179" y="41"/>
                  </a:cubicBezTo>
                  <a:lnTo>
                    <a:pt x="1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3027450" y="1892500"/>
              <a:ext cx="4000" cy="3825"/>
            </a:xfrm>
            <a:custGeom>
              <a:avLst/>
              <a:gdLst/>
              <a:ahLst/>
              <a:cxnLst/>
              <a:rect l="l" t="t" r="r" b="b"/>
              <a:pathLst>
                <a:path w="160" h="153" extrusionOk="0">
                  <a:moveTo>
                    <a:pt x="81" y="0"/>
                  </a:moveTo>
                  <a:cubicBezTo>
                    <a:pt x="51" y="0"/>
                    <a:pt x="23" y="15"/>
                    <a:pt x="1" y="48"/>
                  </a:cubicBezTo>
                  <a:cubicBezTo>
                    <a:pt x="26" y="123"/>
                    <a:pt x="51" y="153"/>
                    <a:pt x="75" y="153"/>
                  </a:cubicBezTo>
                  <a:cubicBezTo>
                    <a:pt x="107" y="153"/>
                    <a:pt x="137" y="97"/>
                    <a:pt x="160" y="28"/>
                  </a:cubicBezTo>
                  <a:cubicBezTo>
                    <a:pt x="133" y="10"/>
                    <a:pt x="106" y="0"/>
                    <a:pt x="8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3057800" y="1845450"/>
              <a:ext cx="5000" cy="4000"/>
            </a:xfrm>
            <a:custGeom>
              <a:avLst/>
              <a:gdLst/>
              <a:ahLst/>
              <a:cxnLst/>
              <a:rect l="l" t="t" r="r" b="b"/>
              <a:pathLst>
                <a:path w="200" h="160" extrusionOk="0">
                  <a:moveTo>
                    <a:pt x="0" y="0"/>
                  </a:moveTo>
                  <a:lnTo>
                    <a:pt x="0" y="0"/>
                  </a:lnTo>
                  <a:cubicBezTo>
                    <a:pt x="40" y="60"/>
                    <a:pt x="120" y="120"/>
                    <a:pt x="199" y="159"/>
                  </a:cubicBezTo>
                  <a:cubicBezTo>
                    <a:pt x="120" y="120"/>
                    <a:pt x="80" y="6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844450" y="1694250"/>
              <a:ext cx="4500" cy="4025"/>
            </a:xfrm>
            <a:custGeom>
              <a:avLst/>
              <a:gdLst/>
              <a:ahLst/>
              <a:cxnLst/>
              <a:rect l="l" t="t" r="r" b="b"/>
              <a:pathLst>
                <a:path w="180" h="161" extrusionOk="0">
                  <a:moveTo>
                    <a:pt x="0" y="1"/>
                  </a:moveTo>
                  <a:lnTo>
                    <a:pt x="0" y="160"/>
                  </a:lnTo>
                  <a:cubicBezTo>
                    <a:pt x="80" y="140"/>
                    <a:pt x="120" y="14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792225" y="2019000"/>
              <a:ext cx="5000" cy="4000"/>
            </a:xfrm>
            <a:custGeom>
              <a:avLst/>
              <a:gdLst/>
              <a:ahLst/>
              <a:cxnLst/>
              <a:rect l="l" t="t" r="r" b="b"/>
              <a:pathLst>
                <a:path w="200" h="160" extrusionOk="0">
                  <a:moveTo>
                    <a:pt x="200" y="1"/>
                  </a:moveTo>
                  <a:cubicBezTo>
                    <a:pt x="160" y="61"/>
                    <a:pt x="80" y="100"/>
                    <a:pt x="1" y="160"/>
                  </a:cubicBezTo>
                  <a:cubicBezTo>
                    <a:pt x="80" y="140"/>
                    <a:pt x="160" y="80"/>
                    <a:pt x="2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770350" y="1843450"/>
              <a:ext cx="4500" cy="1525"/>
            </a:xfrm>
            <a:custGeom>
              <a:avLst/>
              <a:gdLst/>
              <a:ahLst/>
              <a:cxnLst/>
              <a:rect l="l" t="t" r="r" b="b"/>
              <a:pathLst>
                <a:path w="180" h="61" extrusionOk="0">
                  <a:moveTo>
                    <a:pt x="140" y="1"/>
                  </a:moveTo>
                  <a:cubicBezTo>
                    <a:pt x="80" y="21"/>
                    <a:pt x="60" y="41"/>
                    <a:pt x="0" y="60"/>
                  </a:cubicBezTo>
                  <a:cubicBezTo>
                    <a:pt x="80" y="60"/>
                    <a:pt x="140" y="60"/>
                    <a:pt x="179" y="41"/>
                  </a:cubicBezTo>
                  <a:lnTo>
                    <a:pt x="14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1817000" y="926850"/>
              <a:ext cx="55700" cy="19975"/>
            </a:xfrm>
            <a:custGeom>
              <a:avLst/>
              <a:gdLst/>
              <a:ahLst/>
              <a:cxnLst/>
              <a:rect l="l" t="t" r="r" b="b"/>
              <a:pathLst>
                <a:path w="2228" h="799" extrusionOk="0">
                  <a:moveTo>
                    <a:pt x="943" y="0"/>
                  </a:moveTo>
                  <a:cubicBezTo>
                    <a:pt x="643" y="0"/>
                    <a:pt x="331" y="52"/>
                    <a:pt x="0" y="221"/>
                  </a:cubicBezTo>
                  <a:cubicBezTo>
                    <a:pt x="497" y="460"/>
                    <a:pt x="875" y="460"/>
                    <a:pt x="1213" y="460"/>
                  </a:cubicBezTo>
                  <a:cubicBezTo>
                    <a:pt x="1472" y="460"/>
                    <a:pt x="1671" y="480"/>
                    <a:pt x="1691" y="798"/>
                  </a:cubicBezTo>
                  <a:cubicBezTo>
                    <a:pt x="1900" y="665"/>
                    <a:pt x="1836" y="258"/>
                    <a:pt x="2179" y="258"/>
                  </a:cubicBezTo>
                  <a:cubicBezTo>
                    <a:pt x="2195" y="258"/>
                    <a:pt x="2211" y="259"/>
                    <a:pt x="2228" y="261"/>
                  </a:cubicBezTo>
                  <a:cubicBezTo>
                    <a:pt x="2208" y="201"/>
                    <a:pt x="2208" y="162"/>
                    <a:pt x="2208" y="122"/>
                  </a:cubicBezTo>
                  <a:cubicBezTo>
                    <a:pt x="1795" y="110"/>
                    <a:pt x="1381" y="0"/>
                    <a:pt x="94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1775225" y="924400"/>
              <a:ext cx="41300" cy="9425"/>
            </a:xfrm>
            <a:custGeom>
              <a:avLst/>
              <a:gdLst/>
              <a:ahLst/>
              <a:cxnLst/>
              <a:rect l="l" t="t" r="r" b="b"/>
              <a:pathLst>
                <a:path w="1652" h="377" extrusionOk="0">
                  <a:moveTo>
                    <a:pt x="823" y="0"/>
                  </a:moveTo>
                  <a:cubicBezTo>
                    <a:pt x="631" y="0"/>
                    <a:pt x="406" y="59"/>
                    <a:pt x="60" y="160"/>
                  </a:cubicBezTo>
                  <a:cubicBezTo>
                    <a:pt x="0" y="220"/>
                    <a:pt x="0" y="279"/>
                    <a:pt x="20" y="319"/>
                  </a:cubicBezTo>
                  <a:cubicBezTo>
                    <a:pt x="246" y="364"/>
                    <a:pt x="472" y="377"/>
                    <a:pt x="711" y="377"/>
                  </a:cubicBezTo>
                  <a:cubicBezTo>
                    <a:pt x="998" y="377"/>
                    <a:pt x="1304" y="359"/>
                    <a:pt x="1651" y="359"/>
                  </a:cubicBezTo>
                  <a:cubicBezTo>
                    <a:pt x="1285" y="107"/>
                    <a:pt x="1083" y="0"/>
                    <a:pt x="82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1723000" y="926425"/>
              <a:ext cx="42300" cy="8275"/>
            </a:xfrm>
            <a:custGeom>
              <a:avLst/>
              <a:gdLst/>
              <a:ahLst/>
              <a:cxnLst/>
              <a:rect l="l" t="t" r="r" b="b"/>
              <a:pathLst>
                <a:path w="1692" h="331" extrusionOk="0">
                  <a:moveTo>
                    <a:pt x="1065" y="0"/>
                  </a:moveTo>
                  <a:cubicBezTo>
                    <a:pt x="842" y="0"/>
                    <a:pt x="581" y="74"/>
                    <a:pt x="0" y="238"/>
                  </a:cubicBezTo>
                  <a:cubicBezTo>
                    <a:pt x="296" y="279"/>
                    <a:pt x="571" y="330"/>
                    <a:pt x="852" y="330"/>
                  </a:cubicBezTo>
                  <a:cubicBezTo>
                    <a:pt x="1119" y="330"/>
                    <a:pt x="1391" y="284"/>
                    <a:pt x="1691" y="139"/>
                  </a:cubicBezTo>
                  <a:cubicBezTo>
                    <a:pt x="1405" y="49"/>
                    <a:pt x="1248" y="0"/>
                    <a:pt x="106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1685700" y="1028850"/>
              <a:ext cx="44775" cy="12825"/>
            </a:xfrm>
            <a:custGeom>
              <a:avLst/>
              <a:gdLst/>
              <a:ahLst/>
              <a:cxnLst/>
              <a:rect l="l" t="t" r="r" b="b"/>
              <a:pathLst>
                <a:path w="1791" h="513" extrusionOk="0">
                  <a:moveTo>
                    <a:pt x="1711" y="0"/>
                  </a:moveTo>
                  <a:cubicBezTo>
                    <a:pt x="1413" y="20"/>
                    <a:pt x="1134" y="20"/>
                    <a:pt x="856" y="20"/>
                  </a:cubicBezTo>
                  <a:cubicBezTo>
                    <a:pt x="726" y="150"/>
                    <a:pt x="582" y="170"/>
                    <a:pt x="436" y="170"/>
                  </a:cubicBezTo>
                  <a:cubicBezTo>
                    <a:pt x="370" y="170"/>
                    <a:pt x="305" y="166"/>
                    <a:pt x="240" y="166"/>
                  </a:cubicBezTo>
                  <a:cubicBezTo>
                    <a:pt x="158" y="166"/>
                    <a:pt x="78" y="172"/>
                    <a:pt x="0" y="199"/>
                  </a:cubicBezTo>
                  <a:cubicBezTo>
                    <a:pt x="120" y="299"/>
                    <a:pt x="219" y="398"/>
                    <a:pt x="319" y="498"/>
                  </a:cubicBezTo>
                  <a:cubicBezTo>
                    <a:pt x="348" y="508"/>
                    <a:pt x="383" y="513"/>
                    <a:pt x="416" y="513"/>
                  </a:cubicBezTo>
                  <a:cubicBezTo>
                    <a:pt x="448" y="513"/>
                    <a:pt x="478" y="508"/>
                    <a:pt x="498" y="498"/>
                  </a:cubicBezTo>
                  <a:cubicBezTo>
                    <a:pt x="856" y="179"/>
                    <a:pt x="1373" y="498"/>
                    <a:pt x="1711" y="160"/>
                  </a:cubicBezTo>
                  <a:cubicBezTo>
                    <a:pt x="1791" y="100"/>
                    <a:pt x="1791" y="60"/>
                    <a:pt x="17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1728475" y="1026600"/>
              <a:ext cx="25875" cy="8375"/>
            </a:xfrm>
            <a:custGeom>
              <a:avLst/>
              <a:gdLst/>
              <a:ahLst/>
              <a:cxnLst/>
              <a:rect l="l" t="t" r="r" b="b"/>
              <a:pathLst>
                <a:path w="1035" h="335" extrusionOk="0">
                  <a:moveTo>
                    <a:pt x="604" y="1"/>
                  </a:moveTo>
                  <a:cubicBezTo>
                    <a:pt x="458" y="1"/>
                    <a:pt x="308" y="31"/>
                    <a:pt x="159" y="71"/>
                  </a:cubicBezTo>
                  <a:cubicBezTo>
                    <a:pt x="142" y="65"/>
                    <a:pt x="126" y="62"/>
                    <a:pt x="111" y="62"/>
                  </a:cubicBezTo>
                  <a:cubicBezTo>
                    <a:pt x="75" y="62"/>
                    <a:pt x="42" y="76"/>
                    <a:pt x="0" y="90"/>
                  </a:cubicBezTo>
                  <a:lnTo>
                    <a:pt x="0" y="250"/>
                  </a:lnTo>
                  <a:cubicBezTo>
                    <a:pt x="36" y="244"/>
                    <a:pt x="72" y="241"/>
                    <a:pt x="107" y="241"/>
                  </a:cubicBezTo>
                  <a:cubicBezTo>
                    <a:pt x="321" y="241"/>
                    <a:pt x="522" y="335"/>
                    <a:pt x="730" y="335"/>
                  </a:cubicBezTo>
                  <a:cubicBezTo>
                    <a:pt x="829" y="335"/>
                    <a:pt x="930" y="313"/>
                    <a:pt x="1035" y="250"/>
                  </a:cubicBezTo>
                  <a:lnTo>
                    <a:pt x="1035" y="110"/>
                  </a:lnTo>
                  <a:cubicBezTo>
                    <a:pt x="895" y="31"/>
                    <a:pt x="751" y="1"/>
                    <a:pt x="6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836875" y="1015925"/>
              <a:ext cx="15450" cy="10500"/>
            </a:xfrm>
            <a:custGeom>
              <a:avLst/>
              <a:gdLst/>
              <a:ahLst/>
              <a:cxnLst/>
              <a:rect l="l" t="t" r="r" b="b"/>
              <a:pathLst>
                <a:path w="618" h="420" extrusionOk="0">
                  <a:moveTo>
                    <a:pt x="339" y="0"/>
                  </a:moveTo>
                  <a:cubicBezTo>
                    <a:pt x="220" y="40"/>
                    <a:pt x="120" y="100"/>
                    <a:pt x="1" y="179"/>
                  </a:cubicBezTo>
                  <a:cubicBezTo>
                    <a:pt x="76" y="300"/>
                    <a:pt x="197" y="420"/>
                    <a:pt x="320" y="420"/>
                  </a:cubicBezTo>
                  <a:cubicBezTo>
                    <a:pt x="359" y="420"/>
                    <a:pt x="400" y="407"/>
                    <a:pt x="438" y="378"/>
                  </a:cubicBezTo>
                  <a:cubicBezTo>
                    <a:pt x="617" y="259"/>
                    <a:pt x="498" y="100"/>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732450" y="1023850"/>
              <a:ext cx="26875" cy="5525"/>
            </a:xfrm>
            <a:custGeom>
              <a:avLst/>
              <a:gdLst/>
              <a:ahLst/>
              <a:cxnLst/>
              <a:rect l="l" t="t" r="r" b="b"/>
              <a:pathLst>
                <a:path w="1075" h="221" extrusionOk="0">
                  <a:moveTo>
                    <a:pt x="730" y="1"/>
                  </a:moveTo>
                  <a:cubicBezTo>
                    <a:pt x="477" y="1"/>
                    <a:pt x="234" y="43"/>
                    <a:pt x="0" y="181"/>
                  </a:cubicBezTo>
                  <a:cubicBezTo>
                    <a:pt x="259" y="200"/>
                    <a:pt x="577" y="200"/>
                    <a:pt x="876" y="220"/>
                  </a:cubicBezTo>
                  <a:cubicBezTo>
                    <a:pt x="915" y="161"/>
                    <a:pt x="995" y="101"/>
                    <a:pt x="1074" y="21"/>
                  </a:cubicBezTo>
                  <a:cubicBezTo>
                    <a:pt x="958" y="9"/>
                    <a:pt x="843" y="1"/>
                    <a:pt x="7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767750" y="925700"/>
              <a:ext cx="8975" cy="7500"/>
            </a:xfrm>
            <a:custGeom>
              <a:avLst/>
              <a:gdLst/>
              <a:ahLst/>
              <a:cxnLst/>
              <a:rect l="l" t="t" r="r" b="b"/>
              <a:pathLst>
                <a:path w="359" h="300" extrusionOk="0">
                  <a:moveTo>
                    <a:pt x="188" y="0"/>
                  </a:moveTo>
                  <a:cubicBezTo>
                    <a:pt x="155" y="0"/>
                    <a:pt x="118" y="9"/>
                    <a:pt x="80" y="29"/>
                  </a:cubicBezTo>
                  <a:cubicBezTo>
                    <a:pt x="21" y="48"/>
                    <a:pt x="1" y="168"/>
                    <a:pt x="21" y="227"/>
                  </a:cubicBezTo>
                  <a:cubicBezTo>
                    <a:pt x="63" y="281"/>
                    <a:pt x="117" y="300"/>
                    <a:pt x="174" y="300"/>
                  </a:cubicBezTo>
                  <a:cubicBezTo>
                    <a:pt x="222" y="300"/>
                    <a:pt x="273" y="286"/>
                    <a:pt x="319" y="267"/>
                  </a:cubicBezTo>
                  <a:cubicBezTo>
                    <a:pt x="319" y="227"/>
                    <a:pt x="359" y="148"/>
                    <a:pt x="359" y="108"/>
                  </a:cubicBezTo>
                  <a:cubicBezTo>
                    <a:pt x="318" y="41"/>
                    <a:pt x="259" y="0"/>
                    <a:pt x="18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1765775" y="1020775"/>
              <a:ext cx="9950" cy="3350"/>
            </a:xfrm>
            <a:custGeom>
              <a:avLst/>
              <a:gdLst/>
              <a:ahLst/>
              <a:cxnLst/>
              <a:rect l="l" t="t" r="r" b="b"/>
              <a:pathLst>
                <a:path w="398" h="134" extrusionOk="0">
                  <a:moveTo>
                    <a:pt x="330" y="0"/>
                  </a:moveTo>
                  <a:cubicBezTo>
                    <a:pt x="218" y="0"/>
                    <a:pt x="116" y="42"/>
                    <a:pt x="0" y="125"/>
                  </a:cubicBezTo>
                  <a:cubicBezTo>
                    <a:pt x="44" y="130"/>
                    <a:pt x="86" y="134"/>
                    <a:pt x="126" y="134"/>
                  </a:cubicBezTo>
                  <a:cubicBezTo>
                    <a:pt x="233" y="134"/>
                    <a:pt x="326" y="106"/>
                    <a:pt x="398" y="5"/>
                  </a:cubicBezTo>
                  <a:cubicBezTo>
                    <a:pt x="375" y="2"/>
                    <a:pt x="352" y="0"/>
                    <a:pt x="33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92950" y="1324250"/>
              <a:ext cx="9475" cy="3775"/>
            </a:xfrm>
            <a:custGeom>
              <a:avLst/>
              <a:gdLst/>
              <a:ahLst/>
              <a:cxnLst/>
              <a:rect l="l" t="t" r="r" b="b"/>
              <a:pathLst>
                <a:path w="379" h="151" extrusionOk="0">
                  <a:moveTo>
                    <a:pt x="1" y="1"/>
                  </a:moveTo>
                  <a:cubicBezTo>
                    <a:pt x="61" y="41"/>
                    <a:pt x="100" y="100"/>
                    <a:pt x="180" y="140"/>
                  </a:cubicBezTo>
                  <a:cubicBezTo>
                    <a:pt x="205" y="146"/>
                    <a:pt x="231" y="150"/>
                    <a:pt x="256" y="150"/>
                  </a:cubicBezTo>
                  <a:cubicBezTo>
                    <a:pt x="313" y="150"/>
                    <a:pt x="365" y="129"/>
                    <a:pt x="379" y="60"/>
                  </a:cubicBezTo>
                  <a:cubicBezTo>
                    <a:pt x="379" y="60"/>
                    <a:pt x="299" y="21"/>
                    <a:pt x="260" y="21"/>
                  </a:cubicBezTo>
                  <a:cubicBezTo>
                    <a:pt x="180" y="1"/>
                    <a:pt x="80" y="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149700" y="1306850"/>
              <a:ext cx="62175" cy="13450"/>
            </a:xfrm>
            <a:custGeom>
              <a:avLst/>
              <a:gdLst/>
              <a:ahLst/>
              <a:cxnLst/>
              <a:rect l="l" t="t" r="r" b="b"/>
              <a:pathLst>
                <a:path w="2487" h="538" extrusionOk="0">
                  <a:moveTo>
                    <a:pt x="1393" y="0"/>
                  </a:moveTo>
                  <a:cubicBezTo>
                    <a:pt x="1055" y="80"/>
                    <a:pt x="736" y="180"/>
                    <a:pt x="418" y="180"/>
                  </a:cubicBezTo>
                  <a:cubicBezTo>
                    <a:pt x="219" y="180"/>
                    <a:pt x="0" y="279"/>
                    <a:pt x="199" y="538"/>
                  </a:cubicBezTo>
                  <a:cubicBezTo>
                    <a:pt x="955" y="438"/>
                    <a:pt x="1731" y="418"/>
                    <a:pt x="2487" y="199"/>
                  </a:cubicBezTo>
                  <a:cubicBezTo>
                    <a:pt x="2428" y="186"/>
                    <a:pt x="2368" y="183"/>
                    <a:pt x="2308" y="183"/>
                  </a:cubicBezTo>
                  <a:cubicBezTo>
                    <a:pt x="2253" y="183"/>
                    <a:pt x="2198" y="185"/>
                    <a:pt x="2143" y="185"/>
                  </a:cubicBezTo>
                  <a:cubicBezTo>
                    <a:pt x="1999" y="185"/>
                    <a:pt x="1862" y="166"/>
                    <a:pt x="1751" y="20"/>
                  </a:cubicBezTo>
                  <a:cubicBezTo>
                    <a:pt x="1631" y="20"/>
                    <a:pt x="1512" y="0"/>
                    <a:pt x="139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162625" y="1324875"/>
              <a:ext cx="12450" cy="8175"/>
            </a:xfrm>
            <a:custGeom>
              <a:avLst/>
              <a:gdLst/>
              <a:ahLst/>
              <a:cxnLst/>
              <a:rect l="l" t="t" r="r" b="b"/>
              <a:pathLst>
                <a:path w="498" h="327" extrusionOk="0">
                  <a:moveTo>
                    <a:pt x="349" y="1"/>
                  </a:moveTo>
                  <a:cubicBezTo>
                    <a:pt x="299" y="1"/>
                    <a:pt x="249" y="6"/>
                    <a:pt x="199" y="16"/>
                  </a:cubicBezTo>
                  <a:cubicBezTo>
                    <a:pt x="140" y="115"/>
                    <a:pt x="0" y="274"/>
                    <a:pt x="219" y="314"/>
                  </a:cubicBezTo>
                  <a:cubicBezTo>
                    <a:pt x="248" y="323"/>
                    <a:pt x="274" y="327"/>
                    <a:pt x="298" y="327"/>
                  </a:cubicBezTo>
                  <a:cubicBezTo>
                    <a:pt x="440" y="327"/>
                    <a:pt x="498" y="186"/>
                    <a:pt x="498" y="16"/>
                  </a:cubicBezTo>
                  <a:cubicBezTo>
                    <a:pt x="448" y="6"/>
                    <a:pt x="398" y="1"/>
                    <a:pt x="34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582850" y="1372500"/>
              <a:ext cx="2525" cy="2500"/>
            </a:xfrm>
            <a:custGeom>
              <a:avLst/>
              <a:gdLst/>
              <a:ahLst/>
              <a:cxnLst/>
              <a:rect l="l" t="t" r="r" b="b"/>
              <a:pathLst>
                <a:path w="101" h="100" extrusionOk="0">
                  <a:moveTo>
                    <a:pt x="80" y="0"/>
                  </a:moveTo>
                  <a:cubicBezTo>
                    <a:pt x="41" y="0"/>
                    <a:pt x="21" y="0"/>
                    <a:pt x="1" y="40"/>
                  </a:cubicBezTo>
                  <a:cubicBezTo>
                    <a:pt x="1" y="60"/>
                    <a:pt x="21" y="80"/>
                    <a:pt x="21" y="100"/>
                  </a:cubicBezTo>
                  <a:cubicBezTo>
                    <a:pt x="41" y="100"/>
                    <a:pt x="80" y="100"/>
                    <a:pt x="100" y="80"/>
                  </a:cubicBezTo>
                  <a:cubicBezTo>
                    <a:pt x="100" y="6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670875" y="1354600"/>
              <a:ext cx="4500" cy="4500"/>
            </a:xfrm>
            <a:custGeom>
              <a:avLst/>
              <a:gdLst/>
              <a:ahLst/>
              <a:cxnLst/>
              <a:rect l="l" t="t" r="r" b="b"/>
              <a:pathLst>
                <a:path w="180" h="180" extrusionOk="0">
                  <a:moveTo>
                    <a:pt x="180" y="0"/>
                  </a:moveTo>
                  <a:lnTo>
                    <a:pt x="1" y="179"/>
                  </a:lnTo>
                  <a:cubicBezTo>
                    <a:pt x="80" y="120"/>
                    <a:pt x="140" y="6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347625" y="1229775"/>
              <a:ext cx="19425" cy="5000"/>
            </a:xfrm>
            <a:custGeom>
              <a:avLst/>
              <a:gdLst/>
              <a:ahLst/>
              <a:cxnLst/>
              <a:rect l="l" t="t" r="r" b="b"/>
              <a:pathLst>
                <a:path w="777" h="200" extrusionOk="0">
                  <a:moveTo>
                    <a:pt x="140" y="0"/>
                  </a:moveTo>
                  <a:cubicBezTo>
                    <a:pt x="1" y="0"/>
                    <a:pt x="1" y="40"/>
                    <a:pt x="80" y="139"/>
                  </a:cubicBezTo>
                  <a:lnTo>
                    <a:pt x="100" y="159"/>
                  </a:lnTo>
                  <a:cubicBezTo>
                    <a:pt x="339" y="119"/>
                    <a:pt x="597" y="199"/>
                    <a:pt x="77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79450" y="1224950"/>
              <a:ext cx="13450" cy="3575"/>
            </a:xfrm>
            <a:custGeom>
              <a:avLst/>
              <a:gdLst/>
              <a:ahLst/>
              <a:cxnLst/>
              <a:rect l="l" t="t" r="r" b="b"/>
              <a:pathLst>
                <a:path w="538" h="143" extrusionOk="0">
                  <a:moveTo>
                    <a:pt x="345" y="1"/>
                  </a:moveTo>
                  <a:cubicBezTo>
                    <a:pt x="222" y="1"/>
                    <a:pt x="107" y="27"/>
                    <a:pt x="1" y="133"/>
                  </a:cubicBezTo>
                  <a:cubicBezTo>
                    <a:pt x="80" y="133"/>
                    <a:pt x="160" y="143"/>
                    <a:pt x="236" y="143"/>
                  </a:cubicBezTo>
                  <a:cubicBezTo>
                    <a:pt x="349" y="143"/>
                    <a:pt x="454" y="121"/>
                    <a:pt x="538" y="14"/>
                  </a:cubicBezTo>
                  <a:cubicBezTo>
                    <a:pt x="471" y="7"/>
                    <a:pt x="407" y="1"/>
                    <a:pt x="34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371500" y="1227775"/>
              <a:ext cx="7975" cy="4325"/>
            </a:xfrm>
            <a:custGeom>
              <a:avLst/>
              <a:gdLst/>
              <a:ahLst/>
              <a:cxnLst/>
              <a:rect l="l" t="t" r="r" b="b"/>
              <a:pathLst>
                <a:path w="319" h="173" extrusionOk="0">
                  <a:moveTo>
                    <a:pt x="319" y="1"/>
                  </a:moveTo>
                  <a:lnTo>
                    <a:pt x="319" y="1"/>
                  </a:lnTo>
                  <a:cubicBezTo>
                    <a:pt x="219" y="20"/>
                    <a:pt x="100" y="20"/>
                    <a:pt x="0" y="60"/>
                  </a:cubicBezTo>
                  <a:cubicBezTo>
                    <a:pt x="55" y="133"/>
                    <a:pt x="110" y="173"/>
                    <a:pt x="161" y="173"/>
                  </a:cubicBezTo>
                  <a:cubicBezTo>
                    <a:pt x="221" y="173"/>
                    <a:pt x="276" y="119"/>
                    <a:pt x="3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336175" y="1228750"/>
              <a:ext cx="13950" cy="4025"/>
            </a:xfrm>
            <a:custGeom>
              <a:avLst/>
              <a:gdLst/>
              <a:ahLst/>
              <a:cxnLst/>
              <a:rect l="l" t="t" r="r" b="b"/>
              <a:pathLst>
                <a:path w="558" h="161" extrusionOk="0">
                  <a:moveTo>
                    <a:pt x="324" y="0"/>
                  </a:moveTo>
                  <a:cubicBezTo>
                    <a:pt x="208" y="0"/>
                    <a:pt x="97" y="40"/>
                    <a:pt x="1" y="160"/>
                  </a:cubicBezTo>
                  <a:lnTo>
                    <a:pt x="518" y="160"/>
                  </a:lnTo>
                  <a:cubicBezTo>
                    <a:pt x="538" y="141"/>
                    <a:pt x="558" y="81"/>
                    <a:pt x="558" y="41"/>
                  </a:cubicBezTo>
                  <a:cubicBezTo>
                    <a:pt x="479" y="17"/>
                    <a:pt x="400" y="0"/>
                    <a:pt x="324"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217825" y="1267825"/>
              <a:ext cx="20425" cy="4725"/>
            </a:xfrm>
            <a:custGeom>
              <a:avLst/>
              <a:gdLst/>
              <a:ahLst/>
              <a:cxnLst/>
              <a:rect l="l" t="t" r="r" b="b"/>
              <a:pathLst>
                <a:path w="817" h="189" extrusionOk="0">
                  <a:moveTo>
                    <a:pt x="551" y="1"/>
                  </a:moveTo>
                  <a:cubicBezTo>
                    <a:pt x="356" y="1"/>
                    <a:pt x="162" y="32"/>
                    <a:pt x="1" y="149"/>
                  </a:cubicBezTo>
                  <a:cubicBezTo>
                    <a:pt x="259" y="149"/>
                    <a:pt x="498" y="169"/>
                    <a:pt x="756" y="189"/>
                  </a:cubicBezTo>
                  <a:cubicBezTo>
                    <a:pt x="816" y="149"/>
                    <a:pt x="816" y="70"/>
                    <a:pt x="756" y="10"/>
                  </a:cubicBezTo>
                  <a:cubicBezTo>
                    <a:pt x="689" y="5"/>
                    <a:pt x="620" y="1"/>
                    <a:pt x="55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150700" y="1294925"/>
              <a:ext cx="4975" cy="4000"/>
            </a:xfrm>
            <a:custGeom>
              <a:avLst/>
              <a:gdLst/>
              <a:ahLst/>
              <a:cxnLst/>
              <a:rect l="l" t="t" r="r" b="b"/>
              <a:pathLst>
                <a:path w="199" h="160" extrusionOk="0">
                  <a:moveTo>
                    <a:pt x="199" y="0"/>
                  </a:moveTo>
                  <a:cubicBezTo>
                    <a:pt x="80" y="0"/>
                    <a:pt x="0" y="60"/>
                    <a:pt x="0" y="159"/>
                  </a:cubicBezTo>
                  <a:cubicBezTo>
                    <a:pt x="60" y="100"/>
                    <a:pt x="119" y="60"/>
                    <a:pt x="1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236725" y="1267550"/>
              <a:ext cx="8475" cy="5000"/>
            </a:xfrm>
            <a:custGeom>
              <a:avLst/>
              <a:gdLst/>
              <a:ahLst/>
              <a:cxnLst/>
              <a:rect l="l" t="t" r="r" b="b"/>
              <a:pathLst>
                <a:path w="339" h="200" extrusionOk="0">
                  <a:moveTo>
                    <a:pt x="339" y="1"/>
                  </a:moveTo>
                  <a:cubicBezTo>
                    <a:pt x="239" y="1"/>
                    <a:pt x="120" y="21"/>
                    <a:pt x="0" y="21"/>
                  </a:cubicBezTo>
                  <a:lnTo>
                    <a:pt x="0" y="200"/>
                  </a:lnTo>
                  <a:cubicBezTo>
                    <a:pt x="140" y="180"/>
                    <a:pt x="299" y="1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180025" y="1294125"/>
              <a:ext cx="17925" cy="6800"/>
            </a:xfrm>
            <a:custGeom>
              <a:avLst/>
              <a:gdLst/>
              <a:ahLst/>
              <a:cxnLst/>
              <a:rect l="l" t="t" r="r" b="b"/>
              <a:pathLst>
                <a:path w="717" h="272" extrusionOk="0">
                  <a:moveTo>
                    <a:pt x="406" y="1"/>
                  </a:moveTo>
                  <a:cubicBezTo>
                    <a:pt x="253" y="1"/>
                    <a:pt x="112" y="31"/>
                    <a:pt x="1" y="191"/>
                  </a:cubicBezTo>
                  <a:cubicBezTo>
                    <a:pt x="68" y="247"/>
                    <a:pt x="135" y="272"/>
                    <a:pt x="206" y="272"/>
                  </a:cubicBezTo>
                  <a:cubicBezTo>
                    <a:pt x="261" y="272"/>
                    <a:pt x="318" y="257"/>
                    <a:pt x="379" y="231"/>
                  </a:cubicBezTo>
                  <a:cubicBezTo>
                    <a:pt x="498" y="191"/>
                    <a:pt x="597" y="151"/>
                    <a:pt x="717" y="132"/>
                  </a:cubicBezTo>
                  <a:cubicBezTo>
                    <a:pt x="717" y="92"/>
                    <a:pt x="697" y="32"/>
                    <a:pt x="697" y="12"/>
                  </a:cubicBezTo>
                  <a:cubicBezTo>
                    <a:pt x="598" y="12"/>
                    <a:pt x="500" y="1"/>
                    <a:pt x="40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180025" y="1298900"/>
              <a:ext cx="9475" cy="4500"/>
            </a:xfrm>
            <a:custGeom>
              <a:avLst/>
              <a:gdLst/>
              <a:ahLst/>
              <a:cxnLst/>
              <a:rect l="l" t="t" r="r" b="b"/>
              <a:pathLst>
                <a:path w="379" h="180" extrusionOk="0">
                  <a:moveTo>
                    <a:pt x="1" y="0"/>
                  </a:moveTo>
                  <a:lnTo>
                    <a:pt x="1" y="0"/>
                  </a:lnTo>
                  <a:cubicBezTo>
                    <a:pt x="40" y="40"/>
                    <a:pt x="120" y="120"/>
                    <a:pt x="180" y="179"/>
                  </a:cubicBezTo>
                  <a:cubicBezTo>
                    <a:pt x="239" y="139"/>
                    <a:pt x="299" y="80"/>
                    <a:pt x="379" y="40"/>
                  </a:cubicBezTo>
                  <a:cubicBezTo>
                    <a:pt x="239" y="20"/>
                    <a:pt x="120"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337175" y="1195450"/>
              <a:ext cx="100000" cy="24400"/>
            </a:xfrm>
            <a:custGeom>
              <a:avLst/>
              <a:gdLst/>
              <a:ahLst/>
              <a:cxnLst/>
              <a:rect l="l" t="t" r="r" b="b"/>
              <a:pathLst>
                <a:path w="4000" h="976" extrusionOk="0">
                  <a:moveTo>
                    <a:pt x="3780" y="1"/>
                  </a:moveTo>
                  <a:cubicBezTo>
                    <a:pt x="3751" y="1"/>
                    <a:pt x="3718" y="7"/>
                    <a:pt x="3681" y="20"/>
                  </a:cubicBezTo>
                  <a:cubicBezTo>
                    <a:pt x="3412" y="110"/>
                    <a:pt x="3134" y="135"/>
                    <a:pt x="2853" y="135"/>
                  </a:cubicBezTo>
                  <a:cubicBezTo>
                    <a:pt x="2572" y="135"/>
                    <a:pt x="2288" y="110"/>
                    <a:pt x="2010" y="100"/>
                  </a:cubicBezTo>
                  <a:cubicBezTo>
                    <a:pt x="1967" y="97"/>
                    <a:pt x="1925" y="95"/>
                    <a:pt x="1883" y="95"/>
                  </a:cubicBezTo>
                  <a:cubicBezTo>
                    <a:pt x="1657" y="95"/>
                    <a:pt x="1453" y="144"/>
                    <a:pt x="1234" y="279"/>
                  </a:cubicBezTo>
                  <a:cubicBezTo>
                    <a:pt x="1194" y="279"/>
                    <a:pt x="1155" y="299"/>
                    <a:pt x="1155" y="359"/>
                  </a:cubicBezTo>
                  <a:cubicBezTo>
                    <a:pt x="1155" y="378"/>
                    <a:pt x="1115" y="398"/>
                    <a:pt x="1115" y="398"/>
                  </a:cubicBezTo>
                  <a:cubicBezTo>
                    <a:pt x="1075" y="378"/>
                    <a:pt x="1075" y="319"/>
                    <a:pt x="1075" y="279"/>
                  </a:cubicBezTo>
                  <a:lnTo>
                    <a:pt x="995" y="259"/>
                  </a:lnTo>
                  <a:lnTo>
                    <a:pt x="379" y="259"/>
                  </a:lnTo>
                  <a:cubicBezTo>
                    <a:pt x="1" y="259"/>
                    <a:pt x="60" y="478"/>
                    <a:pt x="100" y="697"/>
                  </a:cubicBezTo>
                  <a:cubicBezTo>
                    <a:pt x="120" y="796"/>
                    <a:pt x="120" y="876"/>
                    <a:pt x="160" y="975"/>
                  </a:cubicBezTo>
                  <a:cubicBezTo>
                    <a:pt x="419" y="916"/>
                    <a:pt x="697" y="876"/>
                    <a:pt x="1015" y="816"/>
                  </a:cubicBezTo>
                  <a:lnTo>
                    <a:pt x="3999" y="299"/>
                  </a:lnTo>
                  <a:cubicBezTo>
                    <a:pt x="3983" y="150"/>
                    <a:pt x="3925" y="1"/>
                    <a:pt x="37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227775" y="1235650"/>
              <a:ext cx="47775" cy="15525"/>
            </a:xfrm>
            <a:custGeom>
              <a:avLst/>
              <a:gdLst/>
              <a:ahLst/>
              <a:cxnLst/>
              <a:rect l="l" t="t" r="r" b="b"/>
              <a:pathLst>
                <a:path w="1911" h="621" extrusionOk="0">
                  <a:moveTo>
                    <a:pt x="572" y="1"/>
                  </a:moveTo>
                  <a:cubicBezTo>
                    <a:pt x="384" y="1"/>
                    <a:pt x="194" y="17"/>
                    <a:pt x="0" y="63"/>
                  </a:cubicBezTo>
                  <a:lnTo>
                    <a:pt x="0" y="581"/>
                  </a:lnTo>
                  <a:cubicBezTo>
                    <a:pt x="150" y="611"/>
                    <a:pt x="303" y="621"/>
                    <a:pt x="457" y="621"/>
                  </a:cubicBezTo>
                  <a:cubicBezTo>
                    <a:pt x="711" y="621"/>
                    <a:pt x="966" y="593"/>
                    <a:pt x="1214" y="581"/>
                  </a:cubicBezTo>
                  <a:cubicBezTo>
                    <a:pt x="1283" y="521"/>
                    <a:pt x="1343" y="491"/>
                    <a:pt x="1400" y="491"/>
                  </a:cubicBezTo>
                  <a:cubicBezTo>
                    <a:pt x="1458" y="491"/>
                    <a:pt x="1512" y="521"/>
                    <a:pt x="1572" y="581"/>
                  </a:cubicBezTo>
                  <a:lnTo>
                    <a:pt x="1910" y="581"/>
                  </a:lnTo>
                  <a:lnTo>
                    <a:pt x="1910" y="63"/>
                  </a:lnTo>
                  <a:cubicBezTo>
                    <a:pt x="1850" y="67"/>
                    <a:pt x="1790" y="69"/>
                    <a:pt x="1730" y="69"/>
                  </a:cubicBezTo>
                  <a:cubicBezTo>
                    <a:pt x="1343" y="69"/>
                    <a:pt x="961" y="1"/>
                    <a:pt x="5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299875" y="1246175"/>
              <a:ext cx="10475" cy="12950"/>
            </a:xfrm>
            <a:custGeom>
              <a:avLst/>
              <a:gdLst/>
              <a:ahLst/>
              <a:cxnLst/>
              <a:rect l="l" t="t" r="r" b="b"/>
              <a:pathLst>
                <a:path w="419" h="518" extrusionOk="0">
                  <a:moveTo>
                    <a:pt x="240" y="1"/>
                  </a:moveTo>
                  <a:cubicBezTo>
                    <a:pt x="100" y="60"/>
                    <a:pt x="80" y="180"/>
                    <a:pt x="80" y="339"/>
                  </a:cubicBezTo>
                  <a:cubicBezTo>
                    <a:pt x="1" y="379"/>
                    <a:pt x="1" y="458"/>
                    <a:pt x="80" y="518"/>
                  </a:cubicBezTo>
                  <a:cubicBezTo>
                    <a:pt x="200" y="518"/>
                    <a:pt x="299" y="478"/>
                    <a:pt x="419" y="458"/>
                  </a:cubicBezTo>
                  <a:lnTo>
                    <a:pt x="419" y="180"/>
                  </a:lnTo>
                  <a:cubicBezTo>
                    <a:pt x="379" y="120"/>
                    <a:pt x="299" y="60"/>
                    <a:pt x="2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289925" y="1240625"/>
              <a:ext cx="2525" cy="2600"/>
            </a:xfrm>
            <a:custGeom>
              <a:avLst/>
              <a:gdLst/>
              <a:ahLst/>
              <a:cxnLst/>
              <a:rect l="l" t="t" r="r" b="b"/>
              <a:pathLst>
                <a:path w="101" h="104" extrusionOk="0">
                  <a:moveTo>
                    <a:pt x="47" y="1"/>
                  </a:moveTo>
                  <a:cubicBezTo>
                    <a:pt x="28" y="1"/>
                    <a:pt x="12" y="21"/>
                    <a:pt x="1" y="63"/>
                  </a:cubicBezTo>
                  <a:cubicBezTo>
                    <a:pt x="1" y="63"/>
                    <a:pt x="21" y="83"/>
                    <a:pt x="21" y="103"/>
                  </a:cubicBezTo>
                  <a:lnTo>
                    <a:pt x="81" y="103"/>
                  </a:lnTo>
                  <a:cubicBezTo>
                    <a:pt x="100" y="83"/>
                    <a:pt x="100" y="63"/>
                    <a:pt x="100" y="44"/>
                  </a:cubicBezTo>
                  <a:cubicBezTo>
                    <a:pt x="82" y="16"/>
                    <a:pt x="64"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297400" y="1254625"/>
              <a:ext cx="4500" cy="4500"/>
            </a:xfrm>
            <a:custGeom>
              <a:avLst/>
              <a:gdLst/>
              <a:ahLst/>
              <a:cxnLst/>
              <a:rect l="l" t="t" r="r" b="b"/>
              <a:pathLst>
                <a:path w="180" h="180" extrusionOk="0">
                  <a:moveTo>
                    <a:pt x="179" y="1"/>
                  </a:moveTo>
                  <a:cubicBezTo>
                    <a:pt x="120" y="1"/>
                    <a:pt x="60" y="1"/>
                    <a:pt x="20" y="21"/>
                  </a:cubicBezTo>
                  <a:lnTo>
                    <a:pt x="0" y="100"/>
                  </a:lnTo>
                  <a:lnTo>
                    <a:pt x="0" y="180"/>
                  </a:lnTo>
                  <a:lnTo>
                    <a:pt x="179" y="180"/>
                  </a:ln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306350" y="1246675"/>
              <a:ext cx="4000" cy="4000"/>
            </a:xfrm>
            <a:custGeom>
              <a:avLst/>
              <a:gdLst/>
              <a:ahLst/>
              <a:cxnLst/>
              <a:rect l="l" t="t" r="r" b="b"/>
              <a:pathLst>
                <a:path w="160" h="160" extrusionOk="0">
                  <a:moveTo>
                    <a:pt x="0" y="0"/>
                  </a:moveTo>
                  <a:lnTo>
                    <a:pt x="0" y="0"/>
                  </a:lnTo>
                  <a:cubicBezTo>
                    <a:pt x="40" y="60"/>
                    <a:pt x="120" y="120"/>
                    <a:pt x="160" y="160"/>
                  </a:cubicBezTo>
                  <a:lnTo>
                    <a:pt x="0"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258100" y="1244050"/>
              <a:ext cx="8975" cy="7700"/>
            </a:xfrm>
            <a:custGeom>
              <a:avLst/>
              <a:gdLst/>
              <a:ahLst/>
              <a:cxnLst/>
              <a:rect l="l" t="t" r="r" b="b"/>
              <a:pathLst>
                <a:path w="359" h="308" extrusionOk="0">
                  <a:moveTo>
                    <a:pt x="211" y="0"/>
                  </a:moveTo>
                  <a:cubicBezTo>
                    <a:pt x="196" y="0"/>
                    <a:pt x="179" y="2"/>
                    <a:pt x="160" y="6"/>
                  </a:cubicBezTo>
                  <a:cubicBezTo>
                    <a:pt x="41" y="6"/>
                    <a:pt x="41" y="145"/>
                    <a:pt x="1" y="245"/>
                  </a:cubicBezTo>
                  <a:cubicBezTo>
                    <a:pt x="75" y="287"/>
                    <a:pt x="139" y="307"/>
                    <a:pt x="200" y="307"/>
                  </a:cubicBezTo>
                  <a:cubicBezTo>
                    <a:pt x="252" y="307"/>
                    <a:pt x="304" y="292"/>
                    <a:pt x="359" y="265"/>
                  </a:cubicBezTo>
                  <a:cubicBezTo>
                    <a:pt x="323" y="157"/>
                    <a:pt x="352" y="0"/>
                    <a:pt x="21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314300" y="1433675"/>
              <a:ext cx="5000" cy="3500"/>
            </a:xfrm>
            <a:custGeom>
              <a:avLst/>
              <a:gdLst/>
              <a:ahLst/>
              <a:cxnLst/>
              <a:rect l="l" t="t" r="r" b="b"/>
              <a:pathLst>
                <a:path w="200" h="140" extrusionOk="0">
                  <a:moveTo>
                    <a:pt x="1" y="0"/>
                  </a:moveTo>
                  <a:cubicBezTo>
                    <a:pt x="80" y="40"/>
                    <a:pt x="120" y="100"/>
                    <a:pt x="200" y="139"/>
                  </a:cubicBezTo>
                  <a:cubicBezTo>
                    <a:pt x="160" y="40"/>
                    <a:pt x="100" y="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066650" y="1611200"/>
              <a:ext cx="13950" cy="8475"/>
            </a:xfrm>
            <a:custGeom>
              <a:avLst/>
              <a:gdLst/>
              <a:ahLst/>
              <a:cxnLst/>
              <a:rect l="l" t="t" r="r" b="b"/>
              <a:pathLst>
                <a:path w="558" h="339" extrusionOk="0">
                  <a:moveTo>
                    <a:pt x="0" y="1"/>
                  </a:moveTo>
                  <a:cubicBezTo>
                    <a:pt x="100" y="120"/>
                    <a:pt x="199" y="259"/>
                    <a:pt x="378" y="339"/>
                  </a:cubicBezTo>
                  <a:cubicBezTo>
                    <a:pt x="438" y="240"/>
                    <a:pt x="478" y="140"/>
                    <a:pt x="55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334700" y="1150200"/>
              <a:ext cx="62675" cy="35550"/>
            </a:xfrm>
            <a:custGeom>
              <a:avLst/>
              <a:gdLst/>
              <a:ahLst/>
              <a:cxnLst/>
              <a:rect l="l" t="t" r="r" b="b"/>
              <a:pathLst>
                <a:path w="2507" h="1422" extrusionOk="0">
                  <a:moveTo>
                    <a:pt x="120" y="0"/>
                  </a:moveTo>
                  <a:cubicBezTo>
                    <a:pt x="0" y="40"/>
                    <a:pt x="60" y="140"/>
                    <a:pt x="100" y="219"/>
                  </a:cubicBezTo>
                  <a:cubicBezTo>
                    <a:pt x="159" y="259"/>
                    <a:pt x="199" y="319"/>
                    <a:pt x="259" y="338"/>
                  </a:cubicBezTo>
                  <a:cubicBezTo>
                    <a:pt x="299" y="358"/>
                    <a:pt x="358" y="418"/>
                    <a:pt x="398" y="438"/>
                  </a:cubicBezTo>
                  <a:cubicBezTo>
                    <a:pt x="443" y="483"/>
                    <a:pt x="454" y="505"/>
                    <a:pt x="423" y="505"/>
                  </a:cubicBezTo>
                  <a:cubicBezTo>
                    <a:pt x="413" y="505"/>
                    <a:pt x="398" y="503"/>
                    <a:pt x="378" y="498"/>
                  </a:cubicBezTo>
                  <a:cubicBezTo>
                    <a:pt x="299" y="517"/>
                    <a:pt x="259" y="577"/>
                    <a:pt x="219" y="617"/>
                  </a:cubicBezTo>
                  <a:cubicBezTo>
                    <a:pt x="159" y="796"/>
                    <a:pt x="100" y="935"/>
                    <a:pt x="279" y="1074"/>
                  </a:cubicBezTo>
                  <a:cubicBezTo>
                    <a:pt x="497" y="1224"/>
                    <a:pt x="706" y="1421"/>
                    <a:pt x="950" y="1421"/>
                  </a:cubicBezTo>
                  <a:cubicBezTo>
                    <a:pt x="1062" y="1421"/>
                    <a:pt x="1182" y="1380"/>
                    <a:pt x="1313" y="1273"/>
                  </a:cubicBezTo>
                  <a:cubicBezTo>
                    <a:pt x="1293" y="1234"/>
                    <a:pt x="1273" y="1214"/>
                    <a:pt x="1273" y="1194"/>
                  </a:cubicBezTo>
                  <a:cubicBezTo>
                    <a:pt x="1273" y="1154"/>
                    <a:pt x="1293" y="1114"/>
                    <a:pt x="1313" y="1114"/>
                  </a:cubicBezTo>
                  <a:cubicBezTo>
                    <a:pt x="1671" y="1094"/>
                    <a:pt x="2009" y="1114"/>
                    <a:pt x="2348" y="1015"/>
                  </a:cubicBezTo>
                  <a:cubicBezTo>
                    <a:pt x="2407" y="975"/>
                    <a:pt x="2467" y="915"/>
                    <a:pt x="2507" y="836"/>
                  </a:cubicBezTo>
                  <a:lnTo>
                    <a:pt x="2507" y="716"/>
                  </a:lnTo>
                  <a:cubicBezTo>
                    <a:pt x="2049" y="716"/>
                    <a:pt x="1552" y="716"/>
                    <a:pt x="1075" y="697"/>
                  </a:cubicBezTo>
                  <a:cubicBezTo>
                    <a:pt x="955" y="697"/>
                    <a:pt x="876" y="637"/>
                    <a:pt x="975" y="498"/>
                  </a:cubicBezTo>
                  <a:cubicBezTo>
                    <a:pt x="1055" y="299"/>
                    <a:pt x="915" y="140"/>
                    <a:pt x="796" y="20"/>
                  </a:cubicBezTo>
                  <a:cubicBezTo>
                    <a:pt x="577" y="20"/>
                    <a:pt x="358"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325250" y="1106425"/>
              <a:ext cx="21400" cy="82100"/>
            </a:xfrm>
            <a:custGeom>
              <a:avLst/>
              <a:gdLst/>
              <a:ahLst/>
              <a:cxnLst/>
              <a:rect l="l" t="t" r="r" b="b"/>
              <a:pathLst>
                <a:path w="856" h="3284" extrusionOk="0">
                  <a:moveTo>
                    <a:pt x="458" y="1"/>
                  </a:moveTo>
                  <a:cubicBezTo>
                    <a:pt x="319" y="80"/>
                    <a:pt x="279" y="200"/>
                    <a:pt x="279" y="359"/>
                  </a:cubicBezTo>
                  <a:cubicBezTo>
                    <a:pt x="80" y="677"/>
                    <a:pt x="358" y="1075"/>
                    <a:pt x="100" y="1393"/>
                  </a:cubicBezTo>
                  <a:cubicBezTo>
                    <a:pt x="0" y="2050"/>
                    <a:pt x="60" y="2666"/>
                    <a:pt x="299" y="3283"/>
                  </a:cubicBezTo>
                  <a:cubicBezTo>
                    <a:pt x="657" y="3283"/>
                    <a:pt x="537" y="3005"/>
                    <a:pt x="537" y="2845"/>
                  </a:cubicBezTo>
                  <a:cubicBezTo>
                    <a:pt x="537" y="2607"/>
                    <a:pt x="557" y="2388"/>
                    <a:pt x="796" y="2268"/>
                  </a:cubicBezTo>
                  <a:cubicBezTo>
                    <a:pt x="856" y="2229"/>
                    <a:pt x="856" y="2149"/>
                    <a:pt x="796" y="2089"/>
                  </a:cubicBezTo>
                  <a:cubicBezTo>
                    <a:pt x="756" y="2050"/>
                    <a:pt x="677" y="1990"/>
                    <a:pt x="637" y="1950"/>
                  </a:cubicBezTo>
                  <a:cubicBezTo>
                    <a:pt x="557" y="1891"/>
                    <a:pt x="498" y="1851"/>
                    <a:pt x="498" y="1751"/>
                  </a:cubicBezTo>
                  <a:cubicBezTo>
                    <a:pt x="458" y="1692"/>
                    <a:pt x="458" y="1652"/>
                    <a:pt x="478" y="1572"/>
                  </a:cubicBezTo>
                  <a:cubicBezTo>
                    <a:pt x="557" y="1473"/>
                    <a:pt x="557" y="1353"/>
                    <a:pt x="557" y="1234"/>
                  </a:cubicBezTo>
                  <a:cubicBezTo>
                    <a:pt x="577" y="1154"/>
                    <a:pt x="597" y="1075"/>
                    <a:pt x="597" y="995"/>
                  </a:cubicBezTo>
                  <a:cubicBezTo>
                    <a:pt x="597" y="876"/>
                    <a:pt x="557" y="777"/>
                    <a:pt x="478" y="677"/>
                  </a:cubicBezTo>
                  <a:cubicBezTo>
                    <a:pt x="478" y="458"/>
                    <a:pt x="458" y="239"/>
                    <a:pt x="4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384925" y="1136300"/>
              <a:ext cx="37325" cy="18900"/>
            </a:xfrm>
            <a:custGeom>
              <a:avLst/>
              <a:gdLst/>
              <a:ahLst/>
              <a:cxnLst/>
              <a:rect l="l" t="t" r="r" b="b"/>
              <a:pathLst>
                <a:path w="1493" h="756" extrusionOk="0">
                  <a:moveTo>
                    <a:pt x="1356" y="1"/>
                  </a:moveTo>
                  <a:cubicBezTo>
                    <a:pt x="1075" y="1"/>
                    <a:pt x="822" y="221"/>
                    <a:pt x="521" y="221"/>
                  </a:cubicBezTo>
                  <a:cubicBezTo>
                    <a:pt x="500" y="221"/>
                    <a:pt x="479" y="220"/>
                    <a:pt x="458" y="218"/>
                  </a:cubicBezTo>
                  <a:cubicBezTo>
                    <a:pt x="378" y="318"/>
                    <a:pt x="259" y="298"/>
                    <a:pt x="160" y="357"/>
                  </a:cubicBezTo>
                  <a:cubicBezTo>
                    <a:pt x="40" y="477"/>
                    <a:pt x="0" y="596"/>
                    <a:pt x="140" y="755"/>
                  </a:cubicBezTo>
                  <a:cubicBezTo>
                    <a:pt x="438" y="715"/>
                    <a:pt x="697" y="696"/>
                    <a:pt x="975" y="696"/>
                  </a:cubicBezTo>
                  <a:cubicBezTo>
                    <a:pt x="1075" y="576"/>
                    <a:pt x="1234" y="596"/>
                    <a:pt x="1353" y="556"/>
                  </a:cubicBezTo>
                  <a:cubicBezTo>
                    <a:pt x="1433" y="377"/>
                    <a:pt x="1473" y="238"/>
                    <a:pt x="1492" y="19"/>
                  </a:cubicBezTo>
                  <a:cubicBezTo>
                    <a:pt x="1446" y="6"/>
                    <a:pt x="1401" y="1"/>
                    <a:pt x="135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362050" y="1142725"/>
              <a:ext cx="32350" cy="17950"/>
            </a:xfrm>
            <a:custGeom>
              <a:avLst/>
              <a:gdLst/>
              <a:ahLst/>
              <a:cxnLst/>
              <a:rect l="l" t="t" r="r" b="b"/>
              <a:pathLst>
                <a:path w="1294" h="718" extrusionOk="0">
                  <a:moveTo>
                    <a:pt x="1234" y="1"/>
                  </a:moveTo>
                  <a:lnTo>
                    <a:pt x="1234" y="1"/>
                  </a:lnTo>
                  <a:cubicBezTo>
                    <a:pt x="816" y="21"/>
                    <a:pt x="398" y="120"/>
                    <a:pt x="0" y="299"/>
                  </a:cubicBezTo>
                  <a:cubicBezTo>
                    <a:pt x="60" y="498"/>
                    <a:pt x="239" y="578"/>
                    <a:pt x="398" y="697"/>
                  </a:cubicBezTo>
                  <a:cubicBezTo>
                    <a:pt x="657" y="657"/>
                    <a:pt x="896" y="717"/>
                    <a:pt x="1075" y="498"/>
                  </a:cubicBezTo>
                  <a:cubicBezTo>
                    <a:pt x="1075" y="379"/>
                    <a:pt x="1095" y="220"/>
                    <a:pt x="1214" y="140"/>
                  </a:cubicBezTo>
                  <a:cubicBezTo>
                    <a:pt x="1293" y="100"/>
                    <a:pt x="1293" y="41"/>
                    <a:pt x="123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354100" y="1149700"/>
              <a:ext cx="17925" cy="12950"/>
            </a:xfrm>
            <a:custGeom>
              <a:avLst/>
              <a:gdLst/>
              <a:ahLst/>
              <a:cxnLst/>
              <a:rect l="l" t="t" r="r" b="b"/>
              <a:pathLst>
                <a:path w="717" h="518" extrusionOk="0">
                  <a:moveTo>
                    <a:pt x="318" y="0"/>
                  </a:moveTo>
                  <a:cubicBezTo>
                    <a:pt x="219" y="20"/>
                    <a:pt x="119" y="40"/>
                    <a:pt x="20" y="40"/>
                  </a:cubicBezTo>
                  <a:cubicBezTo>
                    <a:pt x="0" y="239"/>
                    <a:pt x="119" y="358"/>
                    <a:pt x="199" y="518"/>
                  </a:cubicBezTo>
                  <a:cubicBezTo>
                    <a:pt x="378" y="458"/>
                    <a:pt x="537" y="438"/>
                    <a:pt x="716" y="378"/>
                  </a:cubicBezTo>
                  <a:cubicBezTo>
                    <a:pt x="716" y="140"/>
                    <a:pt x="557" y="20"/>
                    <a:pt x="3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459025" y="1107700"/>
              <a:ext cx="16425" cy="8700"/>
            </a:xfrm>
            <a:custGeom>
              <a:avLst/>
              <a:gdLst/>
              <a:ahLst/>
              <a:cxnLst/>
              <a:rect l="l" t="t" r="r" b="b"/>
              <a:pathLst>
                <a:path w="657" h="348" extrusionOk="0">
                  <a:moveTo>
                    <a:pt x="335" y="1"/>
                  </a:moveTo>
                  <a:cubicBezTo>
                    <a:pt x="295" y="1"/>
                    <a:pt x="250" y="10"/>
                    <a:pt x="199" y="29"/>
                  </a:cubicBezTo>
                  <a:cubicBezTo>
                    <a:pt x="60" y="109"/>
                    <a:pt x="0" y="228"/>
                    <a:pt x="160" y="348"/>
                  </a:cubicBezTo>
                  <a:cubicBezTo>
                    <a:pt x="319" y="348"/>
                    <a:pt x="478" y="328"/>
                    <a:pt x="657" y="308"/>
                  </a:cubicBezTo>
                  <a:cubicBezTo>
                    <a:pt x="577" y="148"/>
                    <a:pt x="497" y="1"/>
                    <a:pt x="33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336675" y="1131100"/>
              <a:ext cx="13450" cy="9175"/>
            </a:xfrm>
            <a:custGeom>
              <a:avLst/>
              <a:gdLst/>
              <a:ahLst/>
              <a:cxnLst/>
              <a:rect l="l" t="t" r="r" b="b"/>
              <a:pathLst>
                <a:path w="538" h="367" extrusionOk="0">
                  <a:moveTo>
                    <a:pt x="244" y="1"/>
                  </a:moveTo>
                  <a:cubicBezTo>
                    <a:pt x="156" y="1"/>
                    <a:pt x="73" y="35"/>
                    <a:pt x="1" y="108"/>
                  </a:cubicBezTo>
                  <a:lnTo>
                    <a:pt x="1" y="187"/>
                  </a:lnTo>
                  <a:lnTo>
                    <a:pt x="1" y="267"/>
                  </a:lnTo>
                  <a:cubicBezTo>
                    <a:pt x="1" y="287"/>
                    <a:pt x="21" y="287"/>
                    <a:pt x="80" y="366"/>
                  </a:cubicBezTo>
                  <a:cubicBezTo>
                    <a:pt x="100" y="366"/>
                    <a:pt x="140" y="366"/>
                    <a:pt x="180" y="287"/>
                  </a:cubicBezTo>
                  <a:lnTo>
                    <a:pt x="538" y="128"/>
                  </a:lnTo>
                  <a:lnTo>
                    <a:pt x="498" y="88"/>
                  </a:lnTo>
                  <a:cubicBezTo>
                    <a:pt x="412" y="31"/>
                    <a:pt x="326" y="1"/>
                    <a:pt x="24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336675" y="1137750"/>
              <a:ext cx="4500" cy="8500"/>
            </a:xfrm>
            <a:custGeom>
              <a:avLst/>
              <a:gdLst/>
              <a:ahLst/>
              <a:cxnLst/>
              <a:rect l="l" t="t" r="r" b="b"/>
              <a:pathLst>
                <a:path w="180" h="340" extrusionOk="0">
                  <a:moveTo>
                    <a:pt x="1" y="1"/>
                  </a:moveTo>
                  <a:cubicBezTo>
                    <a:pt x="1" y="120"/>
                    <a:pt x="1" y="220"/>
                    <a:pt x="21" y="339"/>
                  </a:cubicBezTo>
                  <a:cubicBezTo>
                    <a:pt x="140" y="260"/>
                    <a:pt x="180" y="14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419250" y="1120350"/>
              <a:ext cx="4500" cy="3500"/>
            </a:xfrm>
            <a:custGeom>
              <a:avLst/>
              <a:gdLst/>
              <a:ahLst/>
              <a:cxnLst/>
              <a:rect l="l" t="t" r="r" b="b"/>
              <a:pathLst>
                <a:path w="180" h="140" extrusionOk="0">
                  <a:moveTo>
                    <a:pt x="179" y="1"/>
                  </a:moveTo>
                  <a:lnTo>
                    <a:pt x="179" y="1"/>
                  </a:lnTo>
                  <a:cubicBezTo>
                    <a:pt x="100" y="40"/>
                    <a:pt x="60" y="100"/>
                    <a:pt x="0" y="140"/>
                  </a:cubicBezTo>
                  <a:lnTo>
                    <a:pt x="159" y="140"/>
                  </a:lnTo>
                  <a:cubicBezTo>
                    <a:pt x="159" y="100"/>
                    <a:pt x="179" y="4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392375" y="1141500"/>
              <a:ext cx="5000" cy="4750"/>
            </a:xfrm>
            <a:custGeom>
              <a:avLst/>
              <a:gdLst/>
              <a:ahLst/>
              <a:cxnLst/>
              <a:rect l="l" t="t" r="r" b="b"/>
              <a:pathLst>
                <a:path w="200" h="190" extrusionOk="0">
                  <a:moveTo>
                    <a:pt x="120" y="0"/>
                  </a:moveTo>
                  <a:cubicBezTo>
                    <a:pt x="90" y="0"/>
                    <a:pt x="61" y="10"/>
                    <a:pt x="41" y="30"/>
                  </a:cubicBezTo>
                  <a:cubicBezTo>
                    <a:pt x="1" y="70"/>
                    <a:pt x="1" y="149"/>
                    <a:pt x="1" y="189"/>
                  </a:cubicBezTo>
                  <a:cubicBezTo>
                    <a:pt x="61" y="149"/>
                    <a:pt x="140" y="70"/>
                    <a:pt x="200" y="30"/>
                  </a:cubicBezTo>
                  <a:cubicBezTo>
                    <a:pt x="180" y="10"/>
                    <a:pt x="15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441125" y="1116375"/>
              <a:ext cx="4500" cy="4000"/>
            </a:xfrm>
            <a:custGeom>
              <a:avLst/>
              <a:gdLst/>
              <a:ahLst/>
              <a:cxnLst/>
              <a:rect l="l" t="t" r="r" b="b"/>
              <a:pathLst>
                <a:path w="180" h="160" extrusionOk="0">
                  <a:moveTo>
                    <a:pt x="179" y="1"/>
                  </a:moveTo>
                  <a:lnTo>
                    <a:pt x="179" y="1"/>
                  </a:lnTo>
                  <a:cubicBezTo>
                    <a:pt x="100" y="40"/>
                    <a:pt x="20" y="60"/>
                    <a:pt x="0" y="160"/>
                  </a:cubicBezTo>
                  <a:cubicBezTo>
                    <a:pt x="40" y="100"/>
                    <a:pt x="120" y="60"/>
                    <a:pt x="1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332700" y="1163125"/>
              <a:ext cx="13950" cy="49250"/>
            </a:xfrm>
            <a:custGeom>
              <a:avLst/>
              <a:gdLst/>
              <a:ahLst/>
              <a:cxnLst/>
              <a:rect l="l" t="t" r="r" b="b"/>
              <a:pathLst>
                <a:path w="558" h="1970" extrusionOk="0">
                  <a:moveTo>
                    <a:pt x="498" y="0"/>
                  </a:moveTo>
                  <a:lnTo>
                    <a:pt x="498" y="0"/>
                  </a:lnTo>
                  <a:cubicBezTo>
                    <a:pt x="259" y="20"/>
                    <a:pt x="160" y="160"/>
                    <a:pt x="160" y="398"/>
                  </a:cubicBezTo>
                  <a:cubicBezTo>
                    <a:pt x="160" y="617"/>
                    <a:pt x="200" y="876"/>
                    <a:pt x="1" y="1055"/>
                  </a:cubicBezTo>
                  <a:cubicBezTo>
                    <a:pt x="41" y="1393"/>
                    <a:pt x="100" y="1691"/>
                    <a:pt x="279" y="1970"/>
                  </a:cubicBezTo>
                  <a:cubicBezTo>
                    <a:pt x="339" y="1791"/>
                    <a:pt x="379" y="1612"/>
                    <a:pt x="558" y="1512"/>
                  </a:cubicBezTo>
                  <a:cubicBezTo>
                    <a:pt x="498" y="1174"/>
                    <a:pt x="279" y="876"/>
                    <a:pt x="359" y="518"/>
                  </a:cubicBezTo>
                  <a:cubicBezTo>
                    <a:pt x="259" y="299"/>
                    <a:pt x="418" y="18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354600" y="1172225"/>
              <a:ext cx="40300" cy="11325"/>
            </a:xfrm>
            <a:custGeom>
              <a:avLst/>
              <a:gdLst/>
              <a:ahLst/>
              <a:cxnLst/>
              <a:rect l="l" t="t" r="r" b="b"/>
              <a:pathLst>
                <a:path w="1612" h="453" extrusionOk="0">
                  <a:moveTo>
                    <a:pt x="1215" y="0"/>
                  </a:moveTo>
                  <a:cubicBezTo>
                    <a:pt x="868" y="0"/>
                    <a:pt x="526" y="104"/>
                    <a:pt x="177" y="104"/>
                  </a:cubicBezTo>
                  <a:cubicBezTo>
                    <a:pt x="118" y="104"/>
                    <a:pt x="59" y="101"/>
                    <a:pt x="0" y="94"/>
                  </a:cubicBezTo>
                  <a:lnTo>
                    <a:pt x="0" y="94"/>
                  </a:lnTo>
                  <a:cubicBezTo>
                    <a:pt x="99" y="452"/>
                    <a:pt x="318" y="333"/>
                    <a:pt x="497" y="392"/>
                  </a:cubicBezTo>
                  <a:cubicBezTo>
                    <a:pt x="537" y="353"/>
                    <a:pt x="617" y="353"/>
                    <a:pt x="676" y="353"/>
                  </a:cubicBezTo>
                  <a:cubicBezTo>
                    <a:pt x="862" y="377"/>
                    <a:pt x="1048" y="433"/>
                    <a:pt x="1234" y="433"/>
                  </a:cubicBezTo>
                  <a:cubicBezTo>
                    <a:pt x="1346" y="433"/>
                    <a:pt x="1459" y="413"/>
                    <a:pt x="1572" y="353"/>
                  </a:cubicBezTo>
                  <a:cubicBezTo>
                    <a:pt x="1611" y="253"/>
                    <a:pt x="1611" y="134"/>
                    <a:pt x="1532" y="34"/>
                  </a:cubicBezTo>
                  <a:cubicBezTo>
                    <a:pt x="1426" y="10"/>
                    <a:pt x="1320" y="0"/>
                    <a:pt x="12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371500" y="1178550"/>
              <a:ext cx="25875" cy="7175"/>
            </a:xfrm>
            <a:custGeom>
              <a:avLst/>
              <a:gdLst/>
              <a:ahLst/>
              <a:cxnLst/>
              <a:rect l="l" t="t" r="r" b="b"/>
              <a:pathLst>
                <a:path w="1035" h="287" extrusionOk="0">
                  <a:moveTo>
                    <a:pt x="995" y="0"/>
                  </a:moveTo>
                  <a:cubicBezTo>
                    <a:pt x="975" y="0"/>
                    <a:pt x="935" y="0"/>
                    <a:pt x="896" y="60"/>
                  </a:cubicBezTo>
                  <a:cubicBezTo>
                    <a:pt x="844" y="77"/>
                    <a:pt x="792" y="84"/>
                    <a:pt x="741" y="84"/>
                  </a:cubicBezTo>
                  <a:cubicBezTo>
                    <a:pt x="582" y="84"/>
                    <a:pt x="423" y="22"/>
                    <a:pt x="264" y="22"/>
                  </a:cubicBezTo>
                  <a:cubicBezTo>
                    <a:pt x="176" y="22"/>
                    <a:pt x="88" y="41"/>
                    <a:pt x="0" y="100"/>
                  </a:cubicBezTo>
                  <a:cubicBezTo>
                    <a:pt x="156" y="226"/>
                    <a:pt x="327" y="286"/>
                    <a:pt x="500" y="286"/>
                  </a:cubicBezTo>
                  <a:cubicBezTo>
                    <a:pt x="680" y="286"/>
                    <a:pt x="862" y="221"/>
                    <a:pt x="1035" y="100"/>
                  </a:cubicBezTo>
                  <a:lnTo>
                    <a:pt x="1035" y="60"/>
                  </a:lnTo>
                  <a:cubicBezTo>
                    <a:pt x="1035" y="40"/>
                    <a:pt x="1015" y="40"/>
                    <a:pt x="99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361550" y="1200425"/>
              <a:ext cx="5500" cy="3000"/>
            </a:xfrm>
            <a:custGeom>
              <a:avLst/>
              <a:gdLst/>
              <a:ahLst/>
              <a:cxnLst/>
              <a:rect l="l" t="t" r="r" b="b"/>
              <a:pathLst>
                <a:path w="220" h="120" extrusionOk="0">
                  <a:moveTo>
                    <a:pt x="110" y="0"/>
                  </a:moveTo>
                  <a:cubicBezTo>
                    <a:pt x="75" y="0"/>
                    <a:pt x="40" y="20"/>
                    <a:pt x="1" y="60"/>
                  </a:cubicBezTo>
                  <a:cubicBezTo>
                    <a:pt x="20" y="80"/>
                    <a:pt x="40" y="100"/>
                    <a:pt x="40" y="120"/>
                  </a:cubicBezTo>
                  <a:lnTo>
                    <a:pt x="140" y="120"/>
                  </a:lnTo>
                  <a:lnTo>
                    <a:pt x="219" y="60"/>
                  </a:lnTo>
                  <a:cubicBezTo>
                    <a:pt x="180" y="20"/>
                    <a:pt x="145" y="0"/>
                    <a:pt x="11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336675" y="1123350"/>
              <a:ext cx="12475" cy="9950"/>
            </a:xfrm>
            <a:custGeom>
              <a:avLst/>
              <a:gdLst/>
              <a:ahLst/>
              <a:cxnLst/>
              <a:rect l="l" t="t" r="r" b="b"/>
              <a:pathLst>
                <a:path w="499" h="398" extrusionOk="0">
                  <a:moveTo>
                    <a:pt x="21" y="20"/>
                  </a:moveTo>
                  <a:cubicBezTo>
                    <a:pt x="1" y="159"/>
                    <a:pt x="1" y="279"/>
                    <a:pt x="1" y="398"/>
                  </a:cubicBezTo>
                  <a:cubicBezTo>
                    <a:pt x="180" y="398"/>
                    <a:pt x="319" y="378"/>
                    <a:pt x="498" y="378"/>
                  </a:cubicBezTo>
                  <a:cubicBezTo>
                    <a:pt x="498" y="0"/>
                    <a:pt x="220" y="80"/>
                    <a:pt x="21" y="2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336675" y="1102925"/>
              <a:ext cx="15450" cy="5025"/>
            </a:xfrm>
            <a:custGeom>
              <a:avLst/>
              <a:gdLst/>
              <a:ahLst/>
              <a:cxnLst/>
              <a:rect l="l" t="t" r="r" b="b"/>
              <a:pathLst>
                <a:path w="618" h="201" extrusionOk="0">
                  <a:moveTo>
                    <a:pt x="407" y="1"/>
                  </a:moveTo>
                  <a:cubicBezTo>
                    <a:pt x="255" y="1"/>
                    <a:pt x="100" y="15"/>
                    <a:pt x="1" y="180"/>
                  </a:cubicBezTo>
                  <a:cubicBezTo>
                    <a:pt x="41" y="180"/>
                    <a:pt x="120" y="180"/>
                    <a:pt x="200" y="200"/>
                  </a:cubicBezTo>
                  <a:cubicBezTo>
                    <a:pt x="299" y="180"/>
                    <a:pt x="419" y="180"/>
                    <a:pt x="518" y="141"/>
                  </a:cubicBezTo>
                  <a:cubicBezTo>
                    <a:pt x="598" y="101"/>
                    <a:pt x="618" y="81"/>
                    <a:pt x="538" y="1"/>
                  </a:cubicBezTo>
                  <a:lnTo>
                    <a:pt x="498" y="1"/>
                  </a:lnTo>
                  <a:cubicBezTo>
                    <a:pt x="468" y="1"/>
                    <a:pt x="438" y="1"/>
                    <a:pt x="40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657950" y="1155175"/>
              <a:ext cx="4500" cy="5000"/>
            </a:xfrm>
            <a:custGeom>
              <a:avLst/>
              <a:gdLst/>
              <a:ahLst/>
              <a:cxnLst/>
              <a:rect l="l" t="t" r="r" b="b"/>
              <a:pathLst>
                <a:path w="180" h="200" extrusionOk="0">
                  <a:moveTo>
                    <a:pt x="180" y="0"/>
                  </a:moveTo>
                  <a:cubicBezTo>
                    <a:pt x="120" y="20"/>
                    <a:pt x="60" y="20"/>
                    <a:pt x="1" y="20"/>
                  </a:cubicBezTo>
                  <a:cubicBezTo>
                    <a:pt x="1" y="120"/>
                    <a:pt x="1" y="199"/>
                    <a:pt x="100" y="199"/>
                  </a:cubicBezTo>
                  <a:cubicBezTo>
                    <a:pt x="120" y="199"/>
                    <a:pt x="140" y="8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675350" y="1154250"/>
              <a:ext cx="5500" cy="4200"/>
            </a:xfrm>
            <a:custGeom>
              <a:avLst/>
              <a:gdLst/>
              <a:ahLst/>
              <a:cxnLst/>
              <a:rect l="l" t="t" r="r" b="b"/>
              <a:pathLst>
                <a:path w="220" h="168" extrusionOk="0">
                  <a:moveTo>
                    <a:pt x="79" y="0"/>
                  </a:moveTo>
                  <a:cubicBezTo>
                    <a:pt x="47" y="0"/>
                    <a:pt x="15" y="23"/>
                    <a:pt x="1" y="37"/>
                  </a:cubicBezTo>
                  <a:cubicBezTo>
                    <a:pt x="42" y="93"/>
                    <a:pt x="74" y="167"/>
                    <a:pt x="130" y="167"/>
                  </a:cubicBezTo>
                  <a:cubicBezTo>
                    <a:pt x="154" y="167"/>
                    <a:pt x="183" y="153"/>
                    <a:pt x="220" y="117"/>
                  </a:cubicBezTo>
                  <a:lnTo>
                    <a:pt x="120" y="17"/>
                  </a:lnTo>
                  <a:cubicBezTo>
                    <a:pt x="108" y="5"/>
                    <a:pt x="94" y="0"/>
                    <a:pt x="7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666400" y="1155300"/>
              <a:ext cx="4500" cy="2375"/>
            </a:xfrm>
            <a:custGeom>
              <a:avLst/>
              <a:gdLst/>
              <a:ahLst/>
              <a:cxnLst/>
              <a:rect l="l" t="t" r="r" b="b"/>
              <a:pathLst>
                <a:path w="180" h="95" extrusionOk="0">
                  <a:moveTo>
                    <a:pt x="83" y="0"/>
                  </a:moveTo>
                  <a:cubicBezTo>
                    <a:pt x="55" y="0"/>
                    <a:pt x="31" y="5"/>
                    <a:pt x="1" y="15"/>
                  </a:cubicBezTo>
                  <a:cubicBezTo>
                    <a:pt x="41" y="15"/>
                    <a:pt x="60" y="75"/>
                    <a:pt x="60" y="95"/>
                  </a:cubicBezTo>
                  <a:cubicBezTo>
                    <a:pt x="100" y="55"/>
                    <a:pt x="140" y="35"/>
                    <a:pt x="180" y="15"/>
                  </a:cubicBezTo>
                  <a:cubicBezTo>
                    <a:pt x="140" y="5"/>
                    <a:pt x="110" y="0"/>
                    <a:pt x="83"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49125" y="1102950"/>
              <a:ext cx="14450" cy="3875"/>
            </a:xfrm>
            <a:custGeom>
              <a:avLst/>
              <a:gdLst/>
              <a:ahLst/>
              <a:cxnLst/>
              <a:rect l="l" t="t" r="r" b="b"/>
              <a:pathLst>
                <a:path w="578" h="155" extrusionOk="0">
                  <a:moveTo>
                    <a:pt x="20" y="0"/>
                  </a:moveTo>
                  <a:cubicBezTo>
                    <a:pt x="20" y="40"/>
                    <a:pt x="0" y="100"/>
                    <a:pt x="0" y="140"/>
                  </a:cubicBezTo>
                  <a:cubicBezTo>
                    <a:pt x="55" y="150"/>
                    <a:pt x="107" y="155"/>
                    <a:pt x="157" y="155"/>
                  </a:cubicBezTo>
                  <a:cubicBezTo>
                    <a:pt x="309" y="155"/>
                    <a:pt x="443" y="110"/>
                    <a:pt x="577" y="20"/>
                  </a:cubicBezTo>
                  <a:cubicBezTo>
                    <a:pt x="398" y="20"/>
                    <a:pt x="199" y="0"/>
                    <a:pt x="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592800" y="1168600"/>
              <a:ext cx="9475" cy="6975"/>
            </a:xfrm>
            <a:custGeom>
              <a:avLst/>
              <a:gdLst/>
              <a:ahLst/>
              <a:cxnLst/>
              <a:rect l="l" t="t" r="r" b="b"/>
              <a:pathLst>
                <a:path w="379" h="279" extrusionOk="0">
                  <a:moveTo>
                    <a:pt x="21" y="0"/>
                  </a:moveTo>
                  <a:lnTo>
                    <a:pt x="21" y="0"/>
                  </a:lnTo>
                  <a:cubicBezTo>
                    <a:pt x="1" y="140"/>
                    <a:pt x="1" y="239"/>
                    <a:pt x="140" y="279"/>
                  </a:cubicBezTo>
                  <a:cubicBezTo>
                    <a:pt x="219" y="199"/>
                    <a:pt x="379" y="100"/>
                    <a:pt x="379" y="80"/>
                  </a:cubicBezTo>
                  <a:cubicBezTo>
                    <a:pt x="342" y="16"/>
                    <a:pt x="289" y="2"/>
                    <a:pt x="231" y="2"/>
                  </a:cubicBezTo>
                  <a:cubicBezTo>
                    <a:pt x="187" y="2"/>
                    <a:pt x="139" y="10"/>
                    <a:pt x="94" y="10"/>
                  </a:cubicBezTo>
                  <a:cubicBezTo>
                    <a:pt x="68" y="10"/>
                    <a:pt x="44" y="8"/>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488375" y="1151200"/>
              <a:ext cx="4000" cy="4975"/>
            </a:xfrm>
            <a:custGeom>
              <a:avLst/>
              <a:gdLst/>
              <a:ahLst/>
              <a:cxnLst/>
              <a:rect l="l" t="t" r="r" b="b"/>
              <a:pathLst>
                <a:path w="160" h="199" extrusionOk="0">
                  <a:moveTo>
                    <a:pt x="159" y="0"/>
                  </a:moveTo>
                  <a:cubicBezTo>
                    <a:pt x="120" y="0"/>
                    <a:pt x="40" y="40"/>
                    <a:pt x="0" y="40"/>
                  </a:cubicBezTo>
                  <a:cubicBezTo>
                    <a:pt x="20" y="80"/>
                    <a:pt x="80" y="159"/>
                    <a:pt x="100" y="199"/>
                  </a:cubicBezTo>
                  <a:cubicBezTo>
                    <a:pt x="120" y="159"/>
                    <a:pt x="139" y="8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415750" y="1164625"/>
              <a:ext cx="11475" cy="11450"/>
            </a:xfrm>
            <a:custGeom>
              <a:avLst/>
              <a:gdLst/>
              <a:ahLst/>
              <a:cxnLst/>
              <a:rect l="l" t="t" r="r" b="b"/>
              <a:pathLst>
                <a:path w="459" h="458" extrusionOk="0">
                  <a:moveTo>
                    <a:pt x="1" y="0"/>
                  </a:moveTo>
                  <a:cubicBezTo>
                    <a:pt x="1" y="318"/>
                    <a:pt x="140" y="458"/>
                    <a:pt x="458" y="458"/>
                  </a:cubicBezTo>
                  <a:cubicBezTo>
                    <a:pt x="419" y="279"/>
                    <a:pt x="339" y="139"/>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326750" y="1115875"/>
              <a:ext cx="9450" cy="25900"/>
            </a:xfrm>
            <a:custGeom>
              <a:avLst/>
              <a:gdLst/>
              <a:ahLst/>
              <a:cxnLst/>
              <a:rect l="l" t="t" r="r" b="b"/>
              <a:pathLst>
                <a:path w="378" h="1036" extrusionOk="0">
                  <a:moveTo>
                    <a:pt x="80" y="1"/>
                  </a:moveTo>
                  <a:cubicBezTo>
                    <a:pt x="0" y="339"/>
                    <a:pt x="0" y="697"/>
                    <a:pt x="40" y="1035"/>
                  </a:cubicBezTo>
                  <a:cubicBezTo>
                    <a:pt x="378" y="737"/>
                    <a:pt x="199" y="359"/>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327725" y="1084050"/>
              <a:ext cx="4500" cy="9975"/>
            </a:xfrm>
            <a:custGeom>
              <a:avLst/>
              <a:gdLst/>
              <a:ahLst/>
              <a:cxnLst/>
              <a:rect l="l" t="t" r="r" b="b"/>
              <a:pathLst>
                <a:path w="180" h="399" extrusionOk="0">
                  <a:moveTo>
                    <a:pt x="140" y="1"/>
                  </a:moveTo>
                  <a:lnTo>
                    <a:pt x="140" y="1"/>
                  </a:lnTo>
                  <a:cubicBezTo>
                    <a:pt x="60" y="140"/>
                    <a:pt x="1" y="259"/>
                    <a:pt x="41" y="398"/>
                  </a:cubicBezTo>
                  <a:cubicBezTo>
                    <a:pt x="180" y="299"/>
                    <a:pt x="180" y="16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332200" y="1064150"/>
              <a:ext cx="4500" cy="4000"/>
            </a:xfrm>
            <a:custGeom>
              <a:avLst/>
              <a:gdLst/>
              <a:ahLst/>
              <a:cxnLst/>
              <a:rect l="l" t="t" r="r" b="b"/>
              <a:pathLst>
                <a:path w="180" h="160" extrusionOk="0">
                  <a:moveTo>
                    <a:pt x="180" y="1"/>
                  </a:moveTo>
                  <a:cubicBezTo>
                    <a:pt x="80" y="1"/>
                    <a:pt x="21" y="61"/>
                    <a:pt x="1" y="160"/>
                  </a:cubicBezTo>
                  <a:cubicBezTo>
                    <a:pt x="100" y="140"/>
                    <a:pt x="180" y="100"/>
                    <a:pt x="1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748950" y="1075600"/>
              <a:ext cx="2525" cy="2000"/>
            </a:xfrm>
            <a:custGeom>
              <a:avLst/>
              <a:gdLst/>
              <a:ahLst/>
              <a:cxnLst/>
              <a:rect l="l" t="t" r="r" b="b"/>
              <a:pathLst>
                <a:path w="101" h="80" extrusionOk="0">
                  <a:moveTo>
                    <a:pt x="100" y="0"/>
                  </a:moveTo>
                  <a:lnTo>
                    <a:pt x="100" y="0"/>
                  </a:lnTo>
                  <a:cubicBezTo>
                    <a:pt x="41" y="20"/>
                    <a:pt x="21" y="40"/>
                    <a:pt x="1" y="80"/>
                  </a:cubicBezTo>
                  <a:cubicBezTo>
                    <a:pt x="21" y="40"/>
                    <a:pt x="61" y="2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745475" y="1041775"/>
              <a:ext cx="4000" cy="4500"/>
            </a:xfrm>
            <a:custGeom>
              <a:avLst/>
              <a:gdLst/>
              <a:ahLst/>
              <a:cxnLst/>
              <a:rect l="l" t="t" r="r" b="b"/>
              <a:pathLst>
                <a:path w="160" h="180" extrusionOk="0">
                  <a:moveTo>
                    <a:pt x="160" y="1"/>
                  </a:moveTo>
                  <a:cubicBezTo>
                    <a:pt x="1" y="60"/>
                    <a:pt x="40" y="140"/>
                    <a:pt x="160" y="180"/>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393875" y="1172075"/>
              <a:ext cx="8475" cy="8475"/>
            </a:xfrm>
            <a:custGeom>
              <a:avLst/>
              <a:gdLst/>
              <a:ahLst/>
              <a:cxnLst/>
              <a:rect l="l" t="t" r="r" b="b"/>
              <a:pathLst>
                <a:path w="339" h="339" extrusionOk="0">
                  <a:moveTo>
                    <a:pt x="140" y="1"/>
                  </a:moveTo>
                  <a:cubicBezTo>
                    <a:pt x="100" y="1"/>
                    <a:pt x="40" y="20"/>
                    <a:pt x="1" y="40"/>
                  </a:cubicBezTo>
                  <a:lnTo>
                    <a:pt x="1" y="339"/>
                  </a:lnTo>
                  <a:lnTo>
                    <a:pt x="140" y="339"/>
                  </a:lnTo>
                  <a:cubicBezTo>
                    <a:pt x="199" y="219"/>
                    <a:pt x="339"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500800" y="1120350"/>
              <a:ext cx="9475" cy="12475"/>
            </a:xfrm>
            <a:custGeom>
              <a:avLst/>
              <a:gdLst/>
              <a:ahLst/>
              <a:cxnLst/>
              <a:rect l="l" t="t" r="r" b="b"/>
              <a:pathLst>
                <a:path w="379" h="499" extrusionOk="0">
                  <a:moveTo>
                    <a:pt x="219" y="1"/>
                  </a:moveTo>
                  <a:cubicBezTo>
                    <a:pt x="100" y="140"/>
                    <a:pt x="0" y="299"/>
                    <a:pt x="20" y="498"/>
                  </a:cubicBezTo>
                  <a:cubicBezTo>
                    <a:pt x="140" y="438"/>
                    <a:pt x="239" y="359"/>
                    <a:pt x="378" y="319"/>
                  </a:cubicBezTo>
                  <a:cubicBezTo>
                    <a:pt x="378" y="200"/>
                    <a:pt x="378" y="100"/>
                    <a:pt x="21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82550" y="1077100"/>
              <a:ext cx="31350" cy="127825"/>
            </a:xfrm>
            <a:custGeom>
              <a:avLst/>
              <a:gdLst/>
              <a:ahLst/>
              <a:cxnLst/>
              <a:rect l="l" t="t" r="r" b="b"/>
              <a:pathLst>
                <a:path w="1254" h="5113" extrusionOk="0">
                  <a:moveTo>
                    <a:pt x="1015" y="0"/>
                  </a:moveTo>
                  <a:cubicBezTo>
                    <a:pt x="861" y="0"/>
                    <a:pt x="645" y="191"/>
                    <a:pt x="458" y="279"/>
                  </a:cubicBezTo>
                  <a:cubicBezTo>
                    <a:pt x="120" y="676"/>
                    <a:pt x="160" y="1134"/>
                    <a:pt x="319" y="1572"/>
                  </a:cubicBezTo>
                  <a:cubicBezTo>
                    <a:pt x="299" y="1930"/>
                    <a:pt x="598" y="2288"/>
                    <a:pt x="259" y="2626"/>
                  </a:cubicBezTo>
                  <a:cubicBezTo>
                    <a:pt x="1" y="4118"/>
                    <a:pt x="1" y="4317"/>
                    <a:pt x="418" y="5112"/>
                  </a:cubicBezTo>
                  <a:cubicBezTo>
                    <a:pt x="717" y="4774"/>
                    <a:pt x="737" y="4396"/>
                    <a:pt x="757" y="3998"/>
                  </a:cubicBezTo>
                  <a:cubicBezTo>
                    <a:pt x="856" y="3004"/>
                    <a:pt x="836" y="2009"/>
                    <a:pt x="1135" y="1034"/>
                  </a:cubicBezTo>
                  <a:cubicBezTo>
                    <a:pt x="1254" y="855"/>
                    <a:pt x="1194" y="676"/>
                    <a:pt x="1214" y="537"/>
                  </a:cubicBezTo>
                  <a:cubicBezTo>
                    <a:pt x="1223" y="127"/>
                    <a:pt x="1140" y="0"/>
                    <a:pt x="101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1926400" y="1063600"/>
              <a:ext cx="28375" cy="102075"/>
            </a:xfrm>
            <a:custGeom>
              <a:avLst/>
              <a:gdLst/>
              <a:ahLst/>
              <a:cxnLst/>
              <a:rect l="l" t="t" r="r" b="b"/>
              <a:pathLst>
                <a:path w="1135" h="4083" extrusionOk="0">
                  <a:moveTo>
                    <a:pt x="648" y="0"/>
                  </a:moveTo>
                  <a:cubicBezTo>
                    <a:pt x="632" y="0"/>
                    <a:pt x="615" y="1"/>
                    <a:pt x="597" y="3"/>
                  </a:cubicBezTo>
                  <a:cubicBezTo>
                    <a:pt x="418" y="281"/>
                    <a:pt x="418" y="560"/>
                    <a:pt x="418" y="838"/>
                  </a:cubicBezTo>
                  <a:cubicBezTo>
                    <a:pt x="339" y="1097"/>
                    <a:pt x="498" y="1376"/>
                    <a:pt x="259" y="1574"/>
                  </a:cubicBezTo>
                  <a:cubicBezTo>
                    <a:pt x="120" y="2310"/>
                    <a:pt x="0" y="3066"/>
                    <a:pt x="100" y="3822"/>
                  </a:cubicBezTo>
                  <a:cubicBezTo>
                    <a:pt x="181" y="3952"/>
                    <a:pt x="262" y="4082"/>
                    <a:pt x="398" y="4082"/>
                  </a:cubicBezTo>
                  <a:cubicBezTo>
                    <a:pt x="428" y="4082"/>
                    <a:pt x="461" y="4076"/>
                    <a:pt x="498" y="4061"/>
                  </a:cubicBezTo>
                  <a:cubicBezTo>
                    <a:pt x="756" y="3962"/>
                    <a:pt x="577" y="3703"/>
                    <a:pt x="617" y="3544"/>
                  </a:cubicBezTo>
                  <a:lnTo>
                    <a:pt x="617" y="3305"/>
                  </a:lnTo>
                  <a:cubicBezTo>
                    <a:pt x="697" y="2967"/>
                    <a:pt x="597" y="2589"/>
                    <a:pt x="796" y="2271"/>
                  </a:cubicBezTo>
                  <a:cubicBezTo>
                    <a:pt x="995" y="1574"/>
                    <a:pt x="1134" y="878"/>
                    <a:pt x="1114" y="162"/>
                  </a:cubicBezTo>
                  <a:cubicBezTo>
                    <a:pt x="951" y="89"/>
                    <a:pt x="821" y="0"/>
                    <a:pt x="64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1958725" y="1097975"/>
              <a:ext cx="22400" cy="92025"/>
            </a:xfrm>
            <a:custGeom>
              <a:avLst/>
              <a:gdLst/>
              <a:ahLst/>
              <a:cxnLst/>
              <a:rect l="l" t="t" r="r" b="b"/>
              <a:pathLst>
                <a:path w="896" h="3681" extrusionOk="0">
                  <a:moveTo>
                    <a:pt x="836" y="1"/>
                  </a:moveTo>
                  <a:cubicBezTo>
                    <a:pt x="746" y="195"/>
                    <a:pt x="657" y="423"/>
                    <a:pt x="449" y="423"/>
                  </a:cubicBezTo>
                  <a:cubicBezTo>
                    <a:pt x="380" y="423"/>
                    <a:pt x="298" y="398"/>
                    <a:pt x="199" y="339"/>
                  </a:cubicBezTo>
                  <a:lnTo>
                    <a:pt x="199" y="339"/>
                  </a:lnTo>
                  <a:cubicBezTo>
                    <a:pt x="140" y="1492"/>
                    <a:pt x="0" y="2626"/>
                    <a:pt x="697" y="3681"/>
                  </a:cubicBezTo>
                  <a:cubicBezTo>
                    <a:pt x="776" y="2587"/>
                    <a:pt x="816" y="1453"/>
                    <a:pt x="896" y="359"/>
                  </a:cubicBezTo>
                  <a:cubicBezTo>
                    <a:pt x="896" y="239"/>
                    <a:pt x="876" y="120"/>
                    <a:pt x="83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1925900" y="1120350"/>
              <a:ext cx="20425" cy="92575"/>
            </a:xfrm>
            <a:custGeom>
              <a:avLst/>
              <a:gdLst/>
              <a:ahLst/>
              <a:cxnLst/>
              <a:rect l="l" t="t" r="r" b="b"/>
              <a:pathLst>
                <a:path w="817" h="3703" extrusionOk="0">
                  <a:moveTo>
                    <a:pt x="816" y="1"/>
                  </a:moveTo>
                  <a:lnTo>
                    <a:pt x="816" y="1"/>
                  </a:lnTo>
                  <a:cubicBezTo>
                    <a:pt x="737" y="40"/>
                    <a:pt x="597" y="100"/>
                    <a:pt x="597" y="100"/>
                  </a:cubicBezTo>
                  <a:cubicBezTo>
                    <a:pt x="697" y="438"/>
                    <a:pt x="458" y="737"/>
                    <a:pt x="498" y="1095"/>
                  </a:cubicBezTo>
                  <a:lnTo>
                    <a:pt x="498" y="1174"/>
                  </a:lnTo>
                  <a:cubicBezTo>
                    <a:pt x="390" y="1282"/>
                    <a:pt x="614" y="1673"/>
                    <a:pt x="421" y="1673"/>
                  </a:cubicBezTo>
                  <a:cubicBezTo>
                    <a:pt x="364" y="1673"/>
                    <a:pt x="270" y="1639"/>
                    <a:pt x="120" y="1552"/>
                  </a:cubicBezTo>
                  <a:lnTo>
                    <a:pt x="120" y="1552"/>
                  </a:lnTo>
                  <a:cubicBezTo>
                    <a:pt x="1" y="2209"/>
                    <a:pt x="120" y="2806"/>
                    <a:pt x="319" y="3422"/>
                  </a:cubicBezTo>
                  <a:cubicBezTo>
                    <a:pt x="337" y="3571"/>
                    <a:pt x="408" y="3703"/>
                    <a:pt x="564" y="3703"/>
                  </a:cubicBezTo>
                  <a:cubicBezTo>
                    <a:pt x="575" y="3703"/>
                    <a:pt x="586" y="3702"/>
                    <a:pt x="597" y="3701"/>
                  </a:cubicBezTo>
                  <a:cubicBezTo>
                    <a:pt x="737" y="3681"/>
                    <a:pt x="796" y="3502"/>
                    <a:pt x="796" y="3343"/>
                  </a:cubicBezTo>
                  <a:cubicBezTo>
                    <a:pt x="796" y="2229"/>
                    <a:pt x="816" y="1115"/>
                    <a:pt x="8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255625" y="1111400"/>
              <a:ext cx="35825" cy="87050"/>
            </a:xfrm>
            <a:custGeom>
              <a:avLst/>
              <a:gdLst/>
              <a:ahLst/>
              <a:cxnLst/>
              <a:rect l="l" t="t" r="r" b="b"/>
              <a:pathLst>
                <a:path w="1433" h="3482" extrusionOk="0">
                  <a:moveTo>
                    <a:pt x="339" y="1"/>
                  </a:moveTo>
                  <a:cubicBezTo>
                    <a:pt x="0" y="339"/>
                    <a:pt x="80" y="697"/>
                    <a:pt x="259" y="1055"/>
                  </a:cubicBezTo>
                  <a:cubicBezTo>
                    <a:pt x="279" y="1274"/>
                    <a:pt x="279" y="1493"/>
                    <a:pt x="299" y="1711"/>
                  </a:cubicBezTo>
                  <a:cubicBezTo>
                    <a:pt x="458" y="1871"/>
                    <a:pt x="339" y="2089"/>
                    <a:pt x="458" y="2249"/>
                  </a:cubicBezTo>
                  <a:cubicBezTo>
                    <a:pt x="657" y="2666"/>
                    <a:pt x="756" y="3164"/>
                    <a:pt x="1154" y="3482"/>
                  </a:cubicBezTo>
                  <a:cubicBezTo>
                    <a:pt x="1333" y="3402"/>
                    <a:pt x="1433" y="3303"/>
                    <a:pt x="1353" y="3104"/>
                  </a:cubicBezTo>
                  <a:cubicBezTo>
                    <a:pt x="1174" y="2985"/>
                    <a:pt x="1333" y="2746"/>
                    <a:pt x="1174" y="2587"/>
                  </a:cubicBezTo>
                  <a:cubicBezTo>
                    <a:pt x="975" y="1791"/>
                    <a:pt x="1035" y="995"/>
                    <a:pt x="975" y="180"/>
                  </a:cubicBezTo>
                  <a:cubicBezTo>
                    <a:pt x="956" y="175"/>
                    <a:pt x="936" y="172"/>
                    <a:pt x="917" y="172"/>
                  </a:cubicBezTo>
                  <a:cubicBezTo>
                    <a:pt x="853" y="172"/>
                    <a:pt x="791" y="198"/>
                    <a:pt x="776" y="259"/>
                  </a:cubicBezTo>
                  <a:cubicBezTo>
                    <a:pt x="736" y="359"/>
                    <a:pt x="697" y="478"/>
                    <a:pt x="697" y="578"/>
                  </a:cubicBezTo>
                  <a:cubicBezTo>
                    <a:pt x="677" y="458"/>
                    <a:pt x="756" y="359"/>
                    <a:pt x="697" y="239"/>
                  </a:cubicBezTo>
                  <a:cubicBezTo>
                    <a:pt x="677" y="140"/>
                    <a:pt x="577" y="60"/>
                    <a:pt x="47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115875" y="1076600"/>
              <a:ext cx="24900" cy="88550"/>
            </a:xfrm>
            <a:custGeom>
              <a:avLst/>
              <a:gdLst/>
              <a:ahLst/>
              <a:cxnLst/>
              <a:rect l="l" t="t" r="r" b="b"/>
              <a:pathLst>
                <a:path w="996" h="3542" extrusionOk="0">
                  <a:moveTo>
                    <a:pt x="498" y="0"/>
                  </a:moveTo>
                  <a:cubicBezTo>
                    <a:pt x="458" y="60"/>
                    <a:pt x="378" y="139"/>
                    <a:pt x="299" y="179"/>
                  </a:cubicBezTo>
                  <a:cubicBezTo>
                    <a:pt x="120" y="398"/>
                    <a:pt x="319" y="676"/>
                    <a:pt x="140" y="895"/>
                  </a:cubicBezTo>
                  <a:cubicBezTo>
                    <a:pt x="120" y="1532"/>
                    <a:pt x="120" y="2129"/>
                    <a:pt x="100" y="2745"/>
                  </a:cubicBezTo>
                  <a:cubicBezTo>
                    <a:pt x="80" y="2865"/>
                    <a:pt x="40" y="2964"/>
                    <a:pt x="40" y="3084"/>
                  </a:cubicBezTo>
                  <a:cubicBezTo>
                    <a:pt x="80" y="3263"/>
                    <a:pt x="1" y="3541"/>
                    <a:pt x="299" y="3541"/>
                  </a:cubicBezTo>
                  <a:cubicBezTo>
                    <a:pt x="617" y="3541"/>
                    <a:pt x="478" y="3243"/>
                    <a:pt x="498" y="3064"/>
                  </a:cubicBezTo>
                  <a:cubicBezTo>
                    <a:pt x="597" y="2566"/>
                    <a:pt x="577" y="2049"/>
                    <a:pt x="816" y="1572"/>
                  </a:cubicBezTo>
                  <a:cubicBezTo>
                    <a:pt x="856" y="1253"/>
                    <a:pt x="816" y="935"/>
                    <a:pt x="896" y="637"/>
                  </a:cubicBezTo>
                  <a:cubicBezTo>
                    <a:pt x="995" y="239"/>
                    <a:pt x="776" y="100"/>
                    <a:pt x="4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112400" y="1115875"/>
              <a:ext cx="23900" cy="86675"/>
            </a:xfrm>
            <a:custGeom>
              <a:avLst/>
              <a:gdLst/>
              <a:ahLst/>
              <a:cxnLst/>
              <a:rect l="l" t="t" r="r" b="b"/>
              <a:pathLst>
                <a:path w="956" h="3467" extrusionOk="0">
                  <a:moveTo>
                    <a:pt x="955" y="1"/>
                  </a:moveTo>
                  <a:cubicBezTo>
                    <a:pt x="796" y="80"/>
                    <a:pt x="716" y="200"/>
                    <a:pt x="697" y="399"/>
                  </a:cubicBezTo>
                  <a:cubicBezTo>
                    <a:pt x="637" y="896"/>
                    <a:pt x="537" y="1373"/>
                    <a:pt x="438" y="1890"/>
                  </a:cubicBezTo>
                  <a:cubicBezTo>
                    <a:pt x="199" y="1652"/>
                    <a:pt x="319" y="1373"/>
                    <a:pt x="239" y="1174"/>
                  </a:cubicBezTo>
                  <a:lnTo>
                    <a:pt x="239" y="1174"/>
                  </a:lnTo>
                  <a:cubicBezTo>
                    <a:pt x="0" y="1950"/>
                    <a:pt x="100" y="2706"/>
                    <a:pt x="259" y="3462"/>
                  </a:cubicBezTo>
                  <a:cubicBezTo>
                    <a:pt x="286" y="3465"/>
                    <a:pt x="311" y="3467"/>
                    <a:pt x="333" y="3467"/>
                  </a:cubicBezTo>
                  <a:cubicBezTo>
                    <a:pt x="459" y="3467"/>
                    <a:pt x="508" y="3415"/>
                    <a:pt x="458" y="3263"/>
                  </a:cubicBezTo>
                  <a:cubicBezTo>
                    <a:pt x="537" y="3084"/>
                    <a:pt x="657" y="2905"/>
                    <a:pt x="697" y="2706"/>
                  </a:cubicBezTo>
                  <a:cubicBezTo>
                    <a:pt x="796" y="1811"/>
                    <a:pt x="895" y="896"/>
                    <a:pt x="9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239200" y="1115375"/>
              <a:ext cx="13950" cy="69775"/>
            </a:xfrm>
            <a:custGeom>
              <a:avLst/>
              <a:gdLst/>
              <a:ahLst/>
              <a:cxnLst/>
              <a:rect l="l" t="t" r="r" b="b"/>
              <a:pathLst>
                <a:path w="558" h="2791" extrusionOk="0">
                  <a:moveTo>
                    <a:pt x="220" y="1"/>
                  </a:moveTo>
                  <a:lnTo>
                    <a:pt x="220" y="1"/>
                  </a:lnTo>
                  <a:cubicBezTo>
                    <a:pt x="21" y="299"/>
                    <a:pt x="100" y="677"/>
                    <a:pt x="41" y="995"/>
                  </a:cubicBezTo>
                  <a:cubicBezTo>
                    <a:pt x="1" y="1592"/>
                    <a:pt x="200" y="2189"/>
                    <a:pt x="240" y="2786"/>
                  </a:cubicBezTo>
                  <a:cubicBezTo>
                    <a:pt x="264" y="2789"/>
                    <a:pt x="286" y="2791"/>
                    <a:pt x="306" y="2791"/>
                  </a:cubicBezTo>
                  <a:cubicBezTo>
                    <a:pt x="508" y="2791"/>
                    <a:pt x="462" y="2614"/>
                    <a:pt x="498" y="2487"/>
                  </a:cubicBezTo>
                  <a:cubicBezTo>
                    <a:pt x="518" y="2189"/>
                    <a:pt x="419" y="1891"/>
                    <a:pt x="558" y="1592"/>
                  </a:cubicBezTo>
                  <a:lnTo>
                    <a:pt x="558" y="1433"/>
                  </a:lnTo>
                  <a:cubicBezTo>
                    <a:pt x="538" y="1373"/>
                    <a:pt x="498" y="1294"/>
                    <a:pt x="419" y="1234"/>
                  </a:cubicBezTo>
                  <a:cubicBezTo>
                    <a:pt x="61" y="876"/>
                    <a:pt x="319" y="399"/>
                    <a:pt x="2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266575" y="1059175"/>
              <a:ext cx="24375" cy="49150"/>
            </a:xfrm>
            <a:custGeom>
              <a:avLst/>
              <a:gdLst/>
              <a:ahLst/>
              <a:cxnLst/>
              <a:rect l="l" t="t" r="r" b="b"/>
              <a:pathLst>
                <a:path w="975" h="1966" extrusionOk="0">
                  <a:moveTo>
                    <a:pt x="696" y="1"/>
                  </a:moveTo>
                  <a:cubicBezTo>
                    <a:pt x="617" y="1"/>
                    <a:pt x="537" y="61"/>
                    <a:pt x="517" y="140"/>
                  </a:cubicBezTo>
                  <a:cubicBezTo>
                    <a:pt x="219" y="677"/>
                    <a:pt x="0" y="1254"/>
                    <a:pt x="20" y="1891"/>
                  </a:cubicBezTo>
                  <a:cubicBezTo>
                    <a:pt x="68" y="1939"/>
                    <a:pt x="102" y="1965"/>
                    <a:pt x="138" y="1965"/>
                  </a:cubicBezTo>
                  <a:cubicBezTo>
                    <a:pt x="162" y="1965"/>
                    <a:pt x="187" y="1954"/>
                    <a:pt x="219" y="1930"/>
                  </a:cubicBezTo>
                  <a:cubicBezTo>
                    <a:pt x="259" y="1871"/>
                    <a:pt x="318" y="1791"/>
                    <a:pt x="338" y="1732"/>
                  </a:cubicBezTo>
                  <a:cubicBezTo>
                    <a:pt x="517" y="1453"/>
                    <a:pt x="477" y="1095"/>
                    <a:pt x="696" y="856"/>
                  </a:cubicBezTo>
                  <a:cubicBezTo>
                    <a:pt x="816" y="777"/>
                    <a:pt x="836" y="637"/>
                    <a:pt x="855" y="498"/>
                  </a:cubicBezTo>
                  <a:cubicBezTo>
                    <a:pt x="975" y="279"/>
                    <a:pt x="836" y="160"/>
                    <a:pt x="69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265575" y="1101950"/>
              <a:ext cx="14450" cy="43300"/>
            </a:xfrm>
            <a:custGeom>
              <a:avLst/>
              <a:gdLst/>
              <a:ahLst/>
              <a:cxnLst/>
              <a:rect l="l" t="t" r="r" b="b"/>
              <a:pathLst>
                <a:path w="578" h="1732" extrusionOk="0">
                  <a:moveTo>
                    <a:pt x="460" y="1"/>
                  </a:moveTo>
                  <a:cubicBezTo>
                    <a:pt x="356" y="1"/>
                    <a:pt x="315" y="124"/>
                    <a:pt x="239" y="200"/>
                  </a:cubicBezTo>
                  <a:cubicBezTo>
                    <a:pt x="159" y="259"/>
                    <a:pt x="100" y="299"/>
                    <a:pt x="60" y="379"/>
                  </a:cubicBezTo>
                  <a:cubicBezTo>
                    <a:pt x="239" y="637"/>
                    <a:pt x="139" y="876"/>
                    <a:pt x="80" y="1135"/>
                  </a:cubicBezTo>
                  <a:cubicBezTo>
                    <a:pt x="40" y="1333"/>
                    <a:pt x="0" y="1572"/>
                    <a:pt x="259" y="1731"/>
                  </a:cubicBezTo>
                  <a:cubicBezTo>
                    <a:pt x="557" y="1353"/>
                    <a:pt x="239" y="876"/>
                    <a:pt x="557" y="558"/>
                  </a:cubicBezTo>
                  <a:cubicBezTo>
                    <a:pt x="577" y="379"/>
                    <a:pt x="577" y="219"/>
                    <a:pt x="577" y="40"/>
                  </a:cubicBezTo>
                  <a:cubicBezTo>
                    <a:pt x="530" y="12"/>
                    <a:pt x="492" y="1"/>
                    <a:pt x="4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91000" y="1064150"/>
              <a:ext cx="24900" cy="27375"/>
            </a:xfrm>
            <a:custGeom>
              <a:avLst/>
              <a:gdLst/>
              <a:ahLst/>
              <a:cxnLst/>
              <a:rect l="l" t="t" r="r" b="b"/>
              <a:pathLst>
                <a:path w="996" h="1095" extrusionOk="0">
                  <a:moveTo>
                    <a:pt x="279" y="1"/>
                  </a:moveTo>
                  <a:cubicBezTo>
                    <a:pt x="21" y="279"/>
                    <a:pt x="1" y="558"/>
                    <a:pt x="220" y="856"/>
                  </a:cubicBezTo>
                  <a:cubicBezTo>
                    <a:pt x="237" y="870"/>
                    <a:pt x="258" y="876"/>
                    <a:pt x="280" y="876"/>
                  </a:cubicBezTo>
                  <a:cubicBezTo>
                    <a:pt x="401" y="876"/>
                    <a:pt x="579" y="705"/>
                    <a:pt x="693" y="705"/>
                  </a:cubicBezTo>
                  <a:cubicBezTo>
                    <a:pt x="771" y="705"/>
                    <a:pt x="818" y="785"/>
                    <a:pt x="797" y="1055"/>
                  </a:cubicBezTo>
                  <a:cubicBezTo>
                    <a:pt x="797" y="1055"/>
                    <a:pt x="816" y="1075"/>
                    <a:pt x="816" y="1095"/>
                  </a:cubicBezTo>
                  <a:cubicBezTo>
                    <a:pt x="876" y="1095"/>
                    <a:pt x="896" y="1075"/>
                    <a:pt x="916" y="1035"/>
                  </a:cubicBezTo>
                  <a:cubicBezTo>
                    <a:pt x="916" y="936"/>
                    <a:pt x="936" y="797"/>
                    <a:pt x="936" y="697"/>
                  </a:cubicBezTo>
                  <a:cubicBezTo>
                    <a:pt x="996" y="200"/>
                    <a:pt x="677" y="80"/>
                    <a:pt x="27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252150" y="1100950"/>
              <a:ext cx="11950" cy="36825"/>
            </a:xfrm>
            <a:custGeom>
              <a:avLst/>
              <a:gdLst/>
              <a:ahLst/>
              <a:cxnLst/>
              <a:rect l="l" t="t" r="r" b="b"/>
              <a:pathLst>
                <a:path w="478" h="1473" extrusionOk="0">
                  <a:moveTo>
                    <a:pt x="299" y="1"/>
                  </a:moveTo>
                  <a:cubicBezTo>
                    <a:pt x="0" y="458"/>
                    <a:pt x="60" y="956"/>
                    <a:pt x="60" y="1453"/>
                  </a:cubicBezTo>
                  <a:cubicBezTo>
                    <a:pt x="159" y="1473"/>
                    <a:pt x="299" y="1473"/>
                    <a:pt x="398" y="1473"/>
                  </a:cubicBezTo>
                  <a:lnTo>
                    <a:pt x="478" y="419"/>
                  </a:lnTo>
                  <a:cubicBezTo>
                    <a:pt x="418" y="299"/>
                    <a:pt x="478" y="120"/>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1831400" y="1102450"/>
              <a:ext cx="19925" cy="44425"/>
            </a:xfrm>
            <a:custGeom>
              <a:avLst/>
              <a:gdLst/>
              <a:ahLst/>
              <a:cxnLst/>
              <a:rect l="l" t="t" r="r" b="b"/>
              <a:pathLst>
                <a:path w="797" h="1777" extrusionOk="0">
                  <a:moveTo>
                    <a:pt x="61" y="1"/>
                  </a:moveTo>
                  <a:cubicBezTo>
                    <a:pt x="1" y="40"/>
                    <a:pt x="1" y="120"/>
                    <a:pt x="21" y="199"/>
                  </a:cubicBezTo>
                  <a:cubicBezTo>
                    <a:pt x="41" y="637"/>
                    <a:pt x="61" y="1115"/>
                    <a:pt x="100" y="1592"/>
                  </a:cubicBezTo>
                  <a:cubicBezTo>
                    <a:pt x="187" y="1679"/>
                    <a:pt x="275" y="1777"/>
                    <a:pt x="400" y="1777"/>
                  </a:cubicBezTo>
                  <a:cubicBezTo>
                    <a:pt x="447" y="1777"/>
                    <a:pt x="499" y="1763"/>
                    <a:pt x="558" y="1731"/>
                  </a:cubicBezTo>
                  <a:cubicBezTo>
                    <a:pt x="797" y="1612"/>
                    <a:pt x="498" y="1313"/>
                    <a:pt x="737" y="1194"/>
                  </a:cubicBezTo>
                  <a:cubicBezTo>
                    <a:pt x="697" y="1134"/>
                    <a:pt x="618" y="1095"/>
                    <a:pt x="558" y="1035"/>
                  </a:cubicBezTo>
                  <a:cubicBezTo>
                    <a:pt x="458" y="1052"/>
                    <a:pt x="428" y="1237"/>
                    <a:pt x="315" y="1237"/>
                  </a:cubicBezTo>
                  <a:cubicBezTo>
                    <a:pt x="293" y="1237"/>
                    <a:pt x="268" y="1230"/>
                    <a:pt x="240" y="1214"/>
                  </a:cubicBezTo>
                  <a:cubicBezTo>
                    <a:pt x="160" y="816"/>
                    <a:pt x="339" y="359"/>
                    <a:pt x="6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75550" y="1232750"/>
              <a:ext cx="52250" cy="6125"/>
            </a:xfrm>
            <a:custGeom>
              <a:avLst/>
              <a:gdLst/>
              <a:ahLst/>
              <a:cxnLst/>
              <a:rect l="l" t="t" r="r" b="b"/>
              <a:pathLst>
                <a:path w="2090" h="245" extrusionOk="0">
                  <a:moveTo>
                    <a:pt x="1002" y="0"/>
                  </a:moveTo>
                  <a:cubicBezTo>
                    <a:pt x="668" y="0"/>
                    <a:pt x="334" y="56"/>
                    <a:pt x="1" y="179"/>
                  </a:cubicBezTo>
                  <a:cubicBezTo>
                    <a:pt x="299" y="179"/>
                    <a:pt x="578" y="199"/>
                    <a:pt x="876" y="199"/>
                  </a:cubicBezTo>
                  <a:cubicBezTo>
                    <a:pt x="916" y="229"/>
                    <a:pt x="946" y="244"/>
                    <a:pt x="975" y="244"/>
                  </a:cubicBezTo>
                  <a:cubicBezTo>
                    <a:pt x="1005" y="244"/>
                    <a:pt x="1035" y="229"/>
                    <a:pt x="1075" y="199"/>
                  </a:cubicBezTo>
                  <a:lnTo>
                    <a:pt x="1572" y="199"/>
                  </a:lnTo>
                  <a:cubicBezTo>
                    <a:pt x="1592" y="229"/>
                    <a:pt x="1622" y="244"/>
                    <a:pt x="1654" y="244"/>
                  </a:cubicBezTo>
                  <a:cubicBezTo>
                    <a:pt x="1687" y="244"/>
                    <a:pt x="1721" y="229"/>
                    <a:pt x="1751" y="199"/>
                  </a:cubicBezTo>
                  <a:cubicBezTo>
                    <a:pt x="1871" y="199"/>
                    <a:pt x="1970" y="179"/>
                    <a:pt x="2089" y="179"/>
                  </a:cubicBezTo>
                  <a:cubicBezTo>
                    <a:pt x="1727" y="66"/>
                    <a:pt x="1364" y="0"/>
                    <a:pt x="1002"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44675" y="1154675"/>
              <a:ext cx="13450" cy="43275"/>
            </a:xfrm>
            <a:custGeom>
              <a:avLst/>
              <a:gdLst/>
              <a:ahLst/>
              <a:cxnLst/>
              <a:rect l="l" t="t" r="r" b="b"/>
              <a:pathLst>
                <a:path w="538" h="1731" extrusionOk="0">
                  <a:moveTo>
                    <a:pt x="339" y="0"/>
                  </a:moveTo>
                  <a:lnTo>
                    <a:pt x="339" y="0"/>
                  </a:lnTo>
                  <a:cubicBezTo>
                    <a:pt x="140" y="199"/>
                    <a:pt x="200" y="438"/>
                    <a:pt x="200" y="697"/>
                  </a:cubicBezTo>
                  <a:cubicBezTo>
                    <a:pt x="200" y="895"/>
                    <a:pt x="220" y="1094"/>
                    <a:pt x="21" y="1214"/>
                  </a:cubicBezTo>
                  <a:cubicBezTo>
                    <a:pt x="1" y="1413"/>
                    <a:pt x="120" y="1592"/>
                    <a:pt x="180" y="1731"/>
                  </a:cubicBezTo>
                  <a:cubicBezTo>
                    <a:pt x="538" y="1194"/>
                    <a:pt x="299" y="557"/>
                    <a:pt x="3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118350" y="1197450"/>
              <a:ext cx="14950" cy="20400"/>
            </a:xfrm>
            <a:custGeom>
              <a:avLst/>
              <a:gdLst/>
              <a:ahLst/>
              <a:cxnLst/>
              <a:rect l="l" t="t" r="r" b="b"/>
              <a:pathLst>
                <a:path w="598" h="816" extrusionOk="0">
                  <a:moveTo>
                    <a:pt x="260" y="0"/>
                  </a:moveTo>
                  <a:lnTo>
                    <a:pt x="61" y="199"/>
                  </a:lnTo>
                  <a:cubicBezTo>
                    <a:pt x="21" y="418"/>
                    <a:pt x="1" y="617"/>
                    <a:pt x="160" y="816"/>
                  </a:cubicBezTo>
                  <a:cubicBezTo>
                    <a:pt x="598" y="318"/>
                    <a:pt x="598" y="318"/>
                    <a:pt x="2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71525" y="1081075"/>
              <a:ext cx="12975" cy="25875"/>
            </a:xfrm>
            <a:custGeom>
              <a:avLst/>
              <a:gdLst/>
              <a:ahLst/>
              <a:cxnLst/>
              <a:rect l="l" t="t" r="r" b="b"/>
              <a:pathLst>
                <a:path w="519" h="1035" extrusionOk="0">
                  <a:moveTo>
                    <a:pt x="518" y="0"/>
                  </a:moveTo>
                  <a:lnTo>
                    <a:pt x="518" y="0"/>
                  </a:lnTo>
                  <a:cubicBezTo>
                    <a:pt x="100" y="219"/>
                    <a:pt x="120" y="677"/>
                    <a:pt x="1" y="1035"/>
                  </a:cubicBezTo>
                  <a:cubicBezTo>
                    <a:pt x="120" y="995"/>
                    <a:pt x="220" y="915"/>
                    <a:pt x="339" y="875"/>
                  </a:cubicBezTo>
                  <a:cubicBezTo>
                    <a:pt x="498" y="597"/>
                    <a:pt x="518" y="299"/>
                    <a:pt x="51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284475" y="1189975"/>
              <a:ext cx="22900" cy="20925"/>
            </a:xfrm>
            <a:custGeom>
              <a:avLst/>
              <a:gdLst/>
              <a:ahLst/>
              <a:cxnLst/>
              <a:rect l="l" t="t" r="r" b="b"/>
              <a:pathLst>
                <a:path w="916" h="837" extrusionOk="0">
                  <a:moveTo>
                    <a:pt x="199" y="1"/>
                  </a:moveTo>
                  <a:cubicBezTo>
                    <a:pt x="120" y="120"/>
                    <a:pt x="80" y="239"/>
                    <a:pt x="0" y="379"/>
                  </a:cubicBezTo>
                  <a:cubicBezTo>
                    <a:pt x="40" y="518"/>
                    <a:pt x="179" y="637"/>
                    <a:pt x="378" y="697"/>
                  </a:cubicBezTo>
                  <a:cubicBezTo>
                    <a:pt x="418" y="737"/>
                    <a:pt x="497" y="796"/>
                    <a:pt x="577" y="836"/>
                  </a:cubicBezTo>
                  <a:lnTo>
                    <a:pt x="696" y="836"/>
                  </a:lnTo>
                  <a:cubicBezTo>
                    <a:pt x="915" y="597"/>
                    <a:pt x="696" y="478"/>
                    <a:pt x="517" y="339"/>
                  </a:cubicBezTo>
                  <a:cubicBezTo>
                    <a:pt x="418" y="239"/>
                    <a:pt x="299" y="120"/>
                    <a:pt x="1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2297400" y="1198425"/>
              <a:ext cx="17925" cy="16125"/>
            </a:xfrm>
            <a:custGeom>
              <a:avLst/>
              <a:gdLst/>
              <a:ahLst/>
              <a:cxnLst/>
              <a:rect l="l" t="t" r="r" b="b"/>
              <a:pathLst>
                <a:path w="717" h="645" extrusionOk="0">
                  <a:moveTo>
                    <a:pt x="0" y="1"/>
                  </a:moveTo>
                  <a:cubicBezTo>
                    <a:pt x="100" y="160"/>
                    <a:pt x="219" y="299"/>
                    <a:pt x="179" y="498"/>
                  </a:cubicBezTo>
                  <a:cubicBezTo>
                    <a:pt x="274" y="539"/>
                    <a:pt x="378" y="644"/>
                    <a:pt x="479" y="644"/>
                  </a:cubicBezTo>
                  <a:cubicBezTo>
                    <a:pt x="526" y="644"/>
                    <a:pt x="573" y="621"/>
                    <a:pt x="617" y="558"/>
                  </a:cubicBezTo>
                  <a:cubicBezTo>
                    <a:pt x="717" y="439"/>
                    <a:pt x="577" y="299"/>
                    <a:pt x="478" y="200"/>
                  </a:cubicBezTo>
                  <a:cubicBezTo>
                    <a:pt x="358" y="80"/>
                    <a:pt x="179"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2088525" y="1118675"/>
              <a:ext cx="9975" cy="23100"/>
            </a:xfrm>
            <a:custGeom>
              <a:avLst/>
              <a:gdLst/>
              <a:ahLst/>
              <a:cxnLst/>
              <a:rect l="l" t="t" r="r" b="b"/>
              <a:pathLst>
                <a:path w="399" h="924" extrusionOk="0">
                  <a:moveTo>
                    <a:pt x="120" y="1"/>
                  </a:moveTo>
                  <a:cubicBezTo>
                    <a:pt x="81" y="1"/>
                    <a:pt x="51" y="27"/>
                    <a:pt x="20" y="88"/>
                  </a:cubicBezTo>
                  <a:cubicBezTo>
                    <a:pt x="20" y="187"/>
                    <a:pt x="0" y="306"/>
                    <a:pt x="0" y="406"/>
                  </a:cubicBezTo>
                  <a:cubicBezTo>
                    <a:pt x="0" y="585"/>
                    <a:pt x="20" y="764"/>
                    <a:pt x="20" y="923"/>
                  </a:cubicBezTo>
                  <a:cubicBezTo>
                    <a:pt x="239" y="903"/>
                    <a:pt x="398" y="804"/>
                    <a:pt x="319" y="565"/>
                  </a:cubicBezTo>
                  <a:cubicBezTo>
                    <a:pt x="279" y="386"/>
                    <a:pt x="199" y="187"/>
                    <a:pt x="160" y="8"/>
                  </a:cubicBezTo>
                  <a:cubicBezTo>
                    <a:pt x="145" y="3"/>
                    <a:pt x="133" y="1"/>
                    <a:pt x="1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2149700" y="1237225"/>
              <a:ext cx="25875" cy="4750"/>
            </a:xfrm>
            <a:custGeom>
              <a:avLst/>
              <a:gdLst/>
              <a:ahLst/>
              <a:cxnLst/>
              <a:rect l="l" t="t" r="r" b="b"/>
              <a:pathLst>
                <a:path w="1035" h="190" extrusionOk="0">
                  <a:moveTo>
                    <a:pt x="1035" y="0"/>
                  </a:moveTo>
                  <a:lnTo>
                    <a:pt x="1035" y="0"/>
                  </a:lnTo>
                  <a:cubicBezTo>
                    <a:pt x="716" y="20"/>
                    <a:pt x="358" y="20"/>
                    <a:pt x="0" y="20"/>
                  </a:cubicBezTo>
                  <a:cubicBezTo>
                    <a:pt x="179" y="130"/>
                    <a:pt x="353" y="189"/>
                    <a:pt x="525" y="189"/>
                  </a:cubicBezTo>
                  <a:cubicBezTo>
                    <a:pt x="696" y="189"/>
                    <a:pt x="866" y="130"/>
                    <a:pt x="1035"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2284475" y="1059125"/>
              <a:ext cx="10950" cy="13025"/>
            </a:xfrm>
            <a:custGeom>
              <a:avLst/>
              <a:gdLst/>
              <a:ahLst/>
              <a:cxnLst/>
              <a:rect l="l" t="t" r="r" b="b"/>
              <a:pathLst>
                <a:path w="438" h="521" extrusionOk="0">
                  <a:moveTo>
                    <a:pt x="220" y="0"/>
                  </a:moveTo>
                  <a:cubicBezTo>
                    <a:pt x="146" y="0"/>
                    <a:pt x="66" y="23"/>
                    <a:pt x="0" y="23"/>
                  </a:cubicBezTo>
                  <a:cubicBezTo>
                    <a:pt x="40" y="182"/>
                    <a:pt x="120" y="361"/>
                    <a:pt x="179" y="520"/>
                  </a:cubicBezTo>
                  <a:cubicBezTo>
                    <a:pt x="299" y="441"/>
                    <a:pt x="438" y="301"/>
                    <a:pt x="418" y="142"/>
                  </a:cubicBezTo>
                  <a:cubicBezTo>
                    <a:pt x="376" y="28"/>
                    <a:pt x="302" y="0"/>
                    <a:pt x="2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30875" y="1084550"/>
              <a:ext cx="11450" cy="18425"/>
            </a:xfrm>
            <a:custGeom>
              <a:avLst/>
              <a:gdLst/>
              <a:ahLst/>
              <a:cxnLst/>
              <a:rect l="l" t="t" r="r" b="b"/>
              <a:pathLst>
                <a:path w="458" h="737" extrusionOk="0">
                  <a:moveTo>
                    <a:pt x="219" y="0"/>
                  </a:moveTo>
                  <a:cubicBezTo>
                    <a:pt x="0" y="219"/>
                    <a:pt x="100" y="478"/>
                    <a:pt x="60" y="736"/>
                  </a:cubicBezTo>
                  <a:cubicBezTo>
                    <a:pt x="458" y="557"/>
                    <a:pt x="418" y="299"/>
                    <a:pt x="2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288950" y="1045750"/>
              <a:ext cx="17425" cy="4725"/>
            </a:xfrm>
            <a:custGeom>
              <a:avLst/>
              <a:gdLst/>
              <a:ahLst/>
              <a:cxnLst/>
              <a:rect l="l" t="t" r="r" b="b"/>
              <a:pathLst>
                <a:path w="697" h="189" extrusionOk="0">
                  <a:moveTo>
                    <a:pt x="341" y="1"/>
                  </a:moveTo>
                  <a:cubicBezTo>
                    <a:pt x="224" y="1"/>
                    <a:pt x="110" y="60"/>
                    <a:pt x="0" y="180"/>
                  </a:cubicBezTo>
                  <a:cubicBezTo>
                    <a:pt x="146" y="180"/>
                    <a:pt x="301" y="189"/>
                    <a:pt x="458" y="189"/>
                  </a:cubicBezTo>
                  <a:cubicBezTo>
                    <a:pt x="537" y="189"/>
                    <a:pt x="617" y="186"/>
                    <a:pt x="696" y="180"/>
                  </a:cubicBezTo>
                  <a:cubicBezTo>
                    <a:pt x="577" y="60"/>
                    <a:pt x="458" y="1"/>
                    <a:pt x="34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9850" y="1081075"/>
              <a:ext cx="5000" cy="17925"/>
            </a:xfrm>
            <a:custGeom>
              <a:avLst/>
              <a:gdLst/>
              <a:ahLst/>
              <a:cxnLst/>
              <a:rect l="l" t="t" r="r" b="b"/>
              <a:pathLst>
                <a:path w="200" h="717" extrusionOk="0">
                  <a:moveTo>
                    <a:pt x="1" y="0"/>
                  </a:moveTo>
                  <a:lnTo>
                    <a:pt x="1" y="716"/>
                  </a:lnTo>
                  <a:cubicBezTo>
                    <a:pt x="200" y="517"/>
                    <a:pt x="140" y="259"/>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10900" y="1090025"/>
              <a:ext cx="5000" cy="12950"/>
            </a:xfrm>
            <a:custGeom>
              <a:avLst/>
              <a:gdLst/>
              <a:ahLst/>
              <a:cxnLst/>
              <a:rect l="l" t="t" r="r" b="b"/>
              <a:pathLst>
                <a:path w="200" h="518" extrusionOk="0">
                  <a:moveTo>
                    <a:pt x="160" y="0"/>
                  </a:moveTo>
                  <a:cubicBezTo>
                    <a:pt x="100" y="0"/>
                    <a:pt x="60" y="20"/>
                    <a:pt x="1" y="20"/>
                  </a:cubicBezTo>
                  <a:lnTo>
                    <a:pt x="1" y="517"/>
                  </a:lnTo>
                  <a:cubicBezTo>
                    <a:pt x="200" y="398"/>
                    <a:pt x="160" y="199"/>
                    <a:pt x="16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250150" y="1137750"/>
              <a:ext cx="4000" cy="13475"/>
            </a:xfrm>
            <a:custGeom>
              <a:avLst/>
              <a:gdLst/>
              <a:ahLst/>
              <a:cxnLst/>
              <a:rect l="l" t="t" r="r" b="b"/>
              <a:pathLst>
                <a:path w="160" h="539" extrusionOk="0">
                  <a:moveTo>
                    <a:pt x="160" y="1"/>
                  </a:moveTo>
                  <a:cubicBezTo>
                    <a:pt x="20" y="81"/>
                    <a:pt x="20" y="220"/>
                    <a:pt x="1" y="339"/>
                  </a:cubicBezTo>
                  <a:cubicBezTo>
                    <a:pt x="60" y="419"/>
                    <a:pt x="100" y="478"/>
                    <a:pt x="160" y="538"/>
                  </a:cubicBezTo>
                  <a:lnTo>
                    <a:pt x="16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2283975" y="1176050"/>
              <a:ext cx="5500" cy="13450"/>
            </a:xfrm>
            <a:custGeom>
              <a:avLst/>
              <a:gdLst/>
              <a:ahLst/>
              <a:cxnLst/>
              <a:rect l="l" t="t" r="r" b="b"/>
              <a:pathLst>
                <a:path w="220" h="538" extrusionOk="0">
                  <a:moveTo>
                    <a:pt x="40" y="1"/>
                  </a:moveTo>
                  <a:cubicBezTo>
                    <a:pt x="20" y="200"/>
                    <a:pt x="0" y="399"/>
                    <a:pt x="219" y="538"/>
                  </a:cubicBezTo>
                  <a:cubicBezTo>
                    <a:pt x="219" y="319"/>
                    <a:pt x="199" y="160"/>
                    <a:pt x="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2262075" y="1154675"/>
              <a:ext cx="5000" cy="12950"/>
            </a:xfrm>
            <a:custGeom>
              <a:avLst/>
              <a:gdLst/>
              <a:ahLst/>
              <a:cxnLst/>
              <a:rect l="l" t="t" r="r" b="b"/>
              <a:pathLst>
                <a:path w="200" h="518" extrusionOk="0">
                  <a:moveTo>
                    <a:pt x="21" y="0"/>
                  </a:moveTo>
                  <a:cubicBezTo>
                    <a:pt x="21" y="179"/>
                    <a:pt x="1" y="398"/>
                    <a:pt x="180" y="518"/>
                  </a:cubicBezTo>
                  <a:cubicBezTo>
                    <a:pt x="180" y="338"/>
                    <a:pt x="200" y="140"/>
                    <a:pt x="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841350" y="1115875"/>
              <a:ext cx="4000" cy="8975"/>
            </a:xfrm>
            <a:custGeom>
              <a:avLst/>
              <a:gdLst/>
              <a:ahLst/>
              <a:cxnLst/>
              <a:rect l="l" t="t" r="r" b="b"/>
              <a:pathLst>
                <a:path w="160" h="359" extrusionOk="0">
                  <a:moveTo>
                    <a:pt x="140" y="1"/>
                  </a:moveTo>
                  <a:cubicBezTo>
                    <a:pt x="1" y="120"/>
                    <a:pt x="1" y="219"/>
                    <a:pt x="160" y="359"/>
                  </a:cubicBezTo>
                  <a:cubicBezTo>
                    <a:pt x="160" y="219"/>
                    <a:pt x="160" y="100"/>
                    <a:pt x="14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323750" y="1047250"/>
              <a:ext cx="8475" cy="3225"/>
            </a:xfrm>
            <a:custGeom>
              <a:avLst/>
              <a:gdLst/>
              <a:ahLst/>
              <a:cxnLst/>
              <a:rect l="l" t="t" r="r" b="b"/>
              <a:pathLst>
                <a:path w="339" h="129" extrusionOk="0">
                  <a:moveTo>
                    <a:pt x="177" y="0"/>
                  </a:moveTo>
                  <a:cubicBezTo>
                    <a:pt x="120" y="0"/>
                    <a:pt x="60" y="40"/>
                    <a:pt x="1" y="120"/>
                  </a:cubicBezTo>
                  <a:cubicBezTo>
                    <a:pt x="80" y="120"/>
                    <a:pt x="151" y="129"/>
                    <a:pt x="225" y="129"/>
                  </a:cubicBezTo>
                  <a:cubicBezTo>
                    <a:pt x="261" y="129"/>
                    <a:pt x="299" y="126"/>
                    <a:pt x="339" y="120"/>
                  </a:cubicBezTo>
                  <a:cubicBezTo>
                    <a:pt x="289" y="40"/>
                    <a:pt x="234" y="0"/>
                    <a:pt x="17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136275" y="1237725"/>
              <a:ext cx="8975" cy="3000"/>
            </a:xfrm>
            <a:custGeom>
              <a:avLst/>
              <a:gdLst/>
              <a:ahLst/>
              <a:cxnLst/>
              <a:rect l="l" t="t" r="r" b="b"/>
              <a:pathLst>
                <a:path w="359" h="120" extrusionOk="0">
                  <a:moveTo>
                    <a:pt x="0" y="0"/>
                  </a:moveTo>
                  <a:lnTo>
                    <a:pt x="0" y="0"/>
                  </a:lnTo>
                  <a:cubicBezTo>
                    <a:pt x="70" y="80"/>
                    <a:pt x="134" y="120"/>
                    <a:pt x="194" y="120"/>
                  </a:cubicBezTo>
                  <a:cubicBezTo>
                    <a:pt x="254" y="120"/>
                    <a:pt x="308" y="80"/>
                    <a:pt x="358" y="0"/>
                  </a:cubicBezTo>
                  <a:lnTo>
                    <a:pt x="358" y="0"/>
                  </a:lnTo>
                  <a:cubicBezTo>
                    <a:pt x="308" y="10"/>
                    <a:pt x="254" y="15"/>
                    <a:pt x="194" y="15"/>
                  </a:cubicBezTo>
                  <a:cubicBezTo>
                    <a:pt x="134" y="15"/>
                    <a:pt x="70" y="1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963700" y="1098475"/>
              <a:ext cx="2000" cy="5000"/>
            </a:xfrm>
            <a:custGeom>
              <a:avLst/>
              <a:gdLst/>
              <a:ahLst/>
              <a:cxnLst/>
              <a:rect l="l" t="t" r="r" b="b"/>
              <a:pathLst>
                <a:path w="80" h="200" extrusionOk="0">
                  <a:moveTo>
                    <a:pt x="0" y="0"/>
                  </a:moveTo>
                  <a:lnTo>
                    <a:pt x="0" y="199"/>
                  </a:lnTo>
                  <a:cubicBezTo>
                    <a:pt x="80" y="120"/>
                    <a:pt x="80" y="8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292925" y="1207375"/>
              <a:ext cx="5000" cy="3525"/>
            </a:xfrm>
            <a:custGeom>
              <a:avLst/>
              <a:gdLst/>
              <a:ahLst/>
              <a:cxnLst/>
              <a:rect l="l" t="t" r="r" b="b"/>
              <a:pathLst>
                <a:path w="200" h="141" extrusionOk="0">
                  <a:moveTo>
                    <a:pt x="0" y="1"/>
                  </a:moveTo>
                  <a:cubicBezTo>
                    <a:pt x="80" y="41"/>
                    <a:pt x="140" y="100"/>
                    <a:pt x="199" y="140"/>
                  </a:cubicBezTo>
                  <a:cubicBezTo>
                    <a:pt x="159" y="41"/>
                    <a:pt x="10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2314800" y="1048750"/>
              <a:ext cx="4500" cy="1500"/>
            </a:xfrm>
            <a:custGeom>
              <a:avLst/>
              <a:gdLst/>
              <a:ahLst/>
              <a:cxnLst/>
              <a:rect l="l" t="t" r="r" b="b"/>
              <a:pathLst>
                <a:path w="180" h="60" extrusionOk="0">
                  <a:moveTo>
                    <a:pt x="120" y="0"/>
                  </a:moveTo>
                  <a:cubicBezTo>
                    <a:pt x="80" y="0"/>
                    <a:pt x="60" y="20"/>
                    <a:pt x="1" y="60"/>
                  </a:cubicBezTo>
                  <a:lnTo>
                    <a:pt x="180" y="60"/>
                  </a:lnTo>
                  <a:cubicBezTo>
                    <a:pt x="160" y="60"/>
                    <a:pt x="120" y="0"/>
                    <a:pt x="12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2123325" y="1076600"/>
              <a:ext cx="5000" cy="4000"/>
            </a:xfrm>
            <a:custGeom>
              <a:avLst/>
              <a:gdLst/>
              <a:ahLst/>
              <a:cxnLst/>
              <a:rect l="l" t="t" r="r" b="b"/>
              <a:pathLst>
                <a:path w="200" h="160" extrusionOk="0">
                  <a:moveTo>
                    <a:pt x="200" y="0"/>
                  </a:moveTo>
                  <a:lnTo>
                    <a:pt x="200" y="0"/>
                  </a:lnTo>
                  <a:cubicBezTo>
                    <a:pt x="100" y="40"/>
                    <a:pt x="61" y="80"/>
                    <a:pt x="1" y="159"/>
                  </a:cubicBezTo>
                  <a:cubicBezTo>
                    <a:pt x="80" y="100"/>
                    <a:pt x="120" y="60"/>
                    <a:pt x="2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984075" y="1008950"/>
              <a:ext cx="5500" cy="2525"/>
            </a:xfrm>
            <a:custGeom>
              <a:avLst/>
              <a:gdLst/>
              <a:ahLst/>
              <a:cxnLst/>
              <a:rect l="l" t="t" r="r" b="b"/>
              <a:pathLst>
                <a:path w="220" h="101" extrusionOk="0">
                  <a:moveTo>
                    <a:pt x="118" y="1"/>
                  </a:moveTo>
                  <a:cubicBezTo>
                    <a:pt x="81" y="1"/>
                    <a:pt x="41" y="31"/>
                    <a:pt x="1" y="80"/>
                  </a:cubicBezTo>
                  <a:cubicBezTo>
                    <a:pt x="81" y="100"/>
                    <a:pt x="160" y="100"/>
                    <a:pt x="220" y="100"/>
                  </a:cubicBezTo>
                  <a:cubicBezTo>
                    <a:pt x="190" y="31"/>
                    <a:pt x="155" y="1"/>
                    <a:pt x="11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2267550" y="1054200"/>
              <a:ext cx="4500" cy="6000"/>
            </a:xfrm>
            <a:custGeom>
              <a:avLst/>
              <a:gdLst/>
              <a:ahLst/>
              <a:cxnLst/>
              <a:rect l="l" t="t" r="r" b="b"/>
              <a:pathLst>
                <a:path w="180" h="240" extrusionOk="0">
                  <a:moveTo>
                    <a:pt x="1" y="1"/>
                  </a:moveTo>
                  <a:cubicBezTo>
                    <a:pt x="1" y="100"/>
                    <a:pt x="21" y="180"/>
                    <a:pt x="41" y="240"/>
                  </a:cubicBezTo>
                  <a:cubicBezTo>
                    <a:pt x="180" y="200"/>
                    <a:pt x="160" y="100"/>
                    <a:pt x="180" y="41"/>
                  </a:cubicBezTo>
                  <a:cubicBezTo>
                    <a:pt x="100" y="41"/>
                    <a:pt x="41" y="41"/>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2267050" y="1106425"/>
              <a:ext cx="4500" cy="5000"/>
            </a:xfrm>
            <a:custGeom>
              <a:avLst/>
              <a:gdLst/>
              <a:ahLst/>
              <a:cxnLst/>
              <a:rect l="l" t="t" r="r" b="b"/>
              <a:pathLst>
                <a:path w="180" h="200" extrusionOk="0">
                  <a:moveTo>
                    <a:pt x="1" y="1"/>
                  </a:moveTo>
                  <a:lnTo>
                    <a:pt x="1" y="200"/>
                  </a:lnTo>
                  <a:lnTo>
                    <a:pt x="180" y="40"/>
                  </a:lnTo>
                  <a:cubicBezTo>
                    <a:pt x="120" y="40"/>
                    <a:pt x="80" y="40"/>
                    <a:pt x="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2284975" y="886125"/>
              <a:ext cx="9475" cy="40300"/>
            </a:xfrm>
            <a:custGeom>
              <a:avLst/>
              <a:gdLst/>
              <a:ahLst/>
              <a:cxnLst/>
              <a:rect l="l" t="t" r="r" b="b"/>
              <a:pathLst>
                <a:path w="379" h="1612" extrusionOk="0">
                  <a:moveTo>
                    <a:pt x="298" y="0"/>
                  </a:moveTo>
                  <a:lnTo>
                    <a:pt x="298" y="0"/>
                  </a:lnTo>
                  <a:cubicBezTo>
                    <a:pt x="0" y="517"/>
                    <a:pt x="199" y="1055"/>
                    <a:pt x="179" y="1612"/>
                  </a:cubicBezTo>
                  <a:cubicBezTo>
                    <a:pt x="378" y="1094"/>
                    <a:pt x="318" y="537"/>
                    <a:pt x="29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797600" y="1024375"/>
              <a:ext cx="7975" cy="4000"/>
            </a:xfrm>
            <a:custGeom>
              <a:avLst/>
              <a:gdLst/>
              <a:ahLst/>
              <a:cxnLst/>
              <a:rect l="l" t="t" r="r" b="b"/>
              <a:pathLst>
                <a:path w="319" h="160" extrusionOk="0">
                  <a:moveTo>
                    <a:pt x="0" y="0"/>
                  </a:moveTo>
                  <a:lnTo>
                    <a:pt x="0" y="160"/>
                  </a:lnTo>
                  <a:lnTo>
                    <a:pt x="318" y="160"/>
                  </a:lnTo>
                  <a:cubicBezTo>
                    <a:pt x="279" y="0"/>
                    <a:pt x="15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808025" y="1030350"/>
              <a:ext cx="3525" cy="3000"/>
            </a:xfrm>
            <a:custGeom>
              <a:avLst/>
              <a:gdLst/>
              <a:ahLst/>
              <a:cxnLst/>
              <a:rect l="l" t="t" r="r" b="b"/>
              <a:pathLst>
                <a:path w="141" h="120" extrusionOk="0">
                  <a:moveTo>
                    <a:pt x="1" y="0"/>
                  </a:moveTo>
                  <a:cubicBezTo>
                    <a:pt x="41" y="40"/>
                    <a:pt x="81" y="100"/>
                    <a:pt x="140" y="119"/>
                  </a:cubicBezTo>
                  <a:cubicBezTo>
                    <a:pt x="81" y="60"/>
                    <a:pt x="6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836875" y="1918050"/>
              <a:ext cx="2025" cy="1525"/>
            </a:xfrm>
            <a:custGeom>
              <a:avLst/>
              <a:gdLst/>
              <a:ahLst/>
              <a:cxnLst/>
              <a:rect l="l" t="t" r="r" b="b"/>
              <a:pathLst>
                <a:path w="81" h="61" extrusionOk="0">
                  <a:moveTo>
                    <a:pt x="80" y="1"/>
                  </a:moveTo>
                  <a:lnTo>
                    <a:pt x="1" y="60"/>
                  </a:lnTo>
                  <a:cubicBezTo>
                    <a:pt x="21" y="60"/>
                    <a:pt x="41" y="40"/>
                    <a:pt x="41" y="40"/>
                  </a:cubicBezTo>
                  <a:cubicBezTo>
                    <a:pt x="80" y="21"/>
                    <a:pt x="8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800575" y="1817600"/>
              <a:ext cx="2025" cy="2000"/>
            </a:xfrm>
            <a:custGeom>
              <a:avLst/>
              <a:gdLst/>
              <a:ahLst/>
              <a:cxnLst/>
              <a:rect l="l" t="t" r="r" b="b"/>
              <a:pathLst>
                <a:path w="81" h="80" extrusionOk="0">
                  <a:moveTo>
                    <a:pt x="80" y="80"/>
                  </a:moveTo>
                  <a:lnTo>
                    <a:pt x="1"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018400" y="1879750"/>
              <a:ext cx="5500" cy="6000"/>
            </a:xfrm>
            <a:custGeom>
              <a:avLst/>
              <a:gdLst/>
              <a:ahLst/>
              <a:cxnLst/>
              <a:rect l="l" t="t" r="r" b="b"/>
              <a:pathLst>
                <a:path w="220" h="240" extrusionOk="0">
                  <a:moveTo>
                    <a:pt x="219" y="1"/>
                  </a:moveTo>
                  <a:lnTo>
                    <a:pt x="219" y="1"/>
                  </a:lnTo>
                  <a:cubicBezTo>
                    <a:pt x="140" y="80"/>
                    <a:pt x="1" y="100"/>
                    <a:pt x="140" y="240"/>
                  </a:cubicBezTo>
                  <a:lnTo>
                    <a:pt x="21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842350" y="1644375"/>
              <a:ext cx="31850" cy="13100"/>
            </a:xfrm>
            <a:custGeom>
              <a:avLst/>
              <a:gdLst/>
              <a:ahLst/>
              <a:cxnLst/>
              <a:rect l="l" t="t" r="r" b="b"/>
              <a:pathLst>
                <a:path w="1274" h="524" extrusionOk="0">
                  <a:moveTo>
                    <a:pt x="326" y="0"/>
                  </a:moveTo>
                  <a:cubicBezTo>
                    <a:pt x="267" y="0"/>
                    <a:pt x="207" y="13"/>
                    <a:pt x="140" y="46"/>
                  </a:cubicBezTo>
                  <a:cubicBezTo>
                    <a:pt x="100" y="166"/>
                    <a:pt x="40" y="265"/>
                    <a:pt x="1" y="404"/>
                  </a:cubicBezTo>
                  <a:cubicBezTo>
                    <a:pt x="140" y="424"/>
                    <a:pt x="319" y="464"/>
                    <a:pt x="478" y="524"/>
                  </a:cubicBezTo>
                  <a:cubicBezTo>
                    <a:pt x="418" y="325"/>
                    <a:pt x="1274" y="524"/>
                    <a:pt x="677" y="66"/>
                  </a:cubicBezTo>
                  <a:cubicBezTo>
                    <a:pt x="637" y="66"/>
                    <a:pt x="597" y="46"/>
                    <a:pt x="577" y="46"/>
                  </a:cubicBezTo>
                  <a:cubicBezTo>
                    <a:pt x="486" y="23"/>
                    <a:pt x="407" y="0"/>
                    <a:pt x="32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797100" y="1836500"/>
              <a:ext cx="5500" cy="5500"/>
            </a:xfrm>
            <a:custGeom>
              <a:avLst/>
              <a:gdLst/>
              <a:ahLst/>
              <a:cxnLst/>
              <a:rect l="l" t="t" r="r" b="b"/>
              <a:pathLst>
                <a:path w="220" h="220" extrusionOk="0">
                  <a:moveTo>
                    <a:pt x="219" y="0"/>
                  </a:moveTo>
                  <a:lnTo>
                    <a:pt x="219" y="0"/>
                  </a:lnTo>
                  <a:cubicBezTo>
                    <a:pt x="140" y="60"/>
                    <a:pt x="0" y="120"/>
                    <a:pt x="140" y="219"/>
                  </a:cubicBezTo>
                  <a:lnTo>
                    <a:pt x="2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541975" y="1598000"/>
              <a:ext cx="16925" cy="9550"/>
            </a:xfrm>
            <a:custGeom>
              <a:avLst/>
              <a:gdLst/>
              <a:ahLst/>
              <a:cxnLst/>
              <a:rect l="l" t="t" r="r" b="b"/>
              <a:pathLst>
                <a:path w="677" h="382" extrusionOk="0">
                  <a:moveTo>
                    <a:pt x="355" y="1"/>
                  </a:moveTo>
                  <a:cubicBezTo>
                    <a:pt x="173" y="1"/>
                    <a:pt x="33" y="85"/>
                    <a:pt x="0" y="330"/>
                  </a:cubicBezTo>
                  <a:cubicBezTo>
                    <a:pt x="101" y="368"/>
                    <a:pt x="210" y="382"/>
                    <a:pt x="327" y="382"/>
                  </a:cubicBezTo>
                  <a:cubicBezTo>
                    <a:pt x="394" y="382"/>
                    <a:pt x="465" y="377"/>
                    <a:pt x="537" y="370"/>
                  </a:cubicBezTo>
                  <a:cubicBezTo>
                    <a:pt x="557" y="230"/>
                    <a:pt x="677" y="51"/>
                    <a:pt x="478" y="12"/>
                  </a:cubicBezTo>
                  <a:cubicBezTo>
                    <a:pt x="435" y="5"/>
                    <a:pt x="394" y="1"/>
                    <a:pt x="355"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846325" y="1637825"/>
              <a:ext cx="12950" cy="11125"/>
            </a:xfrm>
            <a:custGeom>
              <a:avLst/>
              <a:gdLst/>
              <a:ahLst/>
              <a:cxnLst/>
              <a:rect l="l" t="t" r="r" b="b"/>
              <a:pathLst>
                <a:path w="518" h="445" extrusionOk="0">
                  <a:moveTo>
                    <a:pt x="301" y="1"/>
                  </a:moveTo>
                  <a:cubicBezTo>
                    <a:pt x="159" y="1"/>
                    <a:pt x="85" y="204"/>
                    <a:pt x="1" y="289"/>
                  </a:cubicBezTo>
                  <a:cubicBezTo>
                    <a:pt x="106" y="315"/>
                    <a:pt x="211" y="445"/>
                    <a:pt x="327" y="445"/>
                  </a:cubicBezTo>
                  <a:cubicBezTo>
                    <a:pt x="387" y="445"/>
                    <a:pt x="450" y="410"/>
                    <a:pt x="518" y="308"/>
                  </a:cubicBezTo>
                  <a:cubicBezTo>
                    <a:pt x="399" y="269"/>
                    <a:pt x="319" y="189"/>
                    <a:pt x="518" y="129"/>
                  </a:cubicBezTo>
                  <a:cubicBezTo>
                    <a:pt x="430" y="36"/>
                    <a:pt x="360" y="1"/>
                    <a:pt x="30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792625" y="1610325"/>
              <a:ext cx="22400" cy="4625"/>
            </a:xfrm>
            <a:custGeom>
              <a:avLst/>
              <a:gdLst/>
              <a:ahLst/>
              <a:cxnLst/>
              <a:rect l="l" t="t" r="r" b="b"/>
              <a:pathLst>
                <a:path w="896" h="185" extrusionOk="0">
                  <a:moveTo>
                    <a:pt x="421" y="0"/>
                  </a:moveTo>
                  <a:cubicBezTo>
                    <a:pt x="280" y="0"/>
                    <a:pt x="138" y="27"/>
                    <a:pt x="0" y="36"/>
                  </a:cubicBezTo>
                  <a:cubicBezTo>
                    <a:pt x="221" y="153"/>
                    <a:pt x="441" y="184"/>
                    <a:pt x="662" y="184"/>
                  </a:cubicBezTo>
                  <a:cubicBezTo>
                    <a:pt x="740" y="184"/>
                    <a:pt x="818" y="180"/>
                    <a:pt x="895" y="175"/>
                  </a:cubicBezTo>
                  <a:cubicBezTo>
                    <a:pt x="746" y="36"/>
                    <a:pt x="584" y="0"/>
                    <a:pt x="42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819975" y="1610700"/>
              <a:ext cx="17425" cy="4500"/>
            </a:xfrm>
            <a:custGeom>
              <a:avLst/>
              <a:gdLst/>
              <a:ahLst/>
              <a:cxnLst/>
              <a:rect l="l" t="t" r="r" b="b"/>
              <a:pathLst>
                <a:path w="697" h="180" extrusionOk="0">
                  <a:moveTo>
                    <a:pt x="358" y="1"/>
                  </a:moveTo>
                  <a:cubicBezTo>
                    <a:pt x="219" y="1"/>
                    <a:pt x="80" y="21"/>
                    <a:pt x="0" y="160"/>
                  </a:cubicBezTo>
                  <a:cubicBezTo>
                    <a:pt x="219" y="180"/>
                    <a:pt x="478" y="180"/>
                    <a:pt x="697" y="180"/>
                  </a:cubicBezTo>
                  <a:cubicBezTo>
                    <a:pt x="617" y="61"/>
                    <a:pt x="478" y="21"/>
                    <a:pt x="35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845325" y="1613425"/>
              <a:ext cx="4500" cy="2275"/>
            </a:xfrm>
            <a:custGeom>
              <a:avLst/>
              <a:gdLst/>
              <a:ahLst/>
              <a:cxnLst/>
              <a:rect l="l" t="t" r="r" b="b"/>
              <a:pathLst>
                <a:path w="180" h="91" extrusionOk="0">
                  <a:moveTo>
                    <a:pt x="86" y="0"/>
                  </a:moveTo>
                  <a:cubicBezTo>
                    <a:pt x="54" y="0"/>
                    <a:pt x="27" y="18"/>
                    <a:pt x="1" y="71"/>
                  </a:cubicBezTo>
                  <a:cubicBezTo>
                    <a:pt x="80" y="71"/>
                    <a:pt x="140" y="71"/>
                    <a:pt x="180" y="91"/>
                  </a:cubicBezTo>
                  <a:cubicBezTo>
                    <a:pt x="160" y="71"/>
                    <a:pt x="160" y="51"/>
                    <a:pt x="140" y="11"/>
                  </a:cubicBezTo>
                  <a:cubicBezTo>
                    <a:pt x="120" y="5"/>
                    <a:pt x="103" y="0"/>
                    <a:pt x="86"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2396850" y="1827050"/>
              <a:ext cx="26900" cy="22900"/>
            </a:xfrm>
            <a:custGeom>
              <a:avLst/>
              <a:gdLst/>
              <a:ahLst/>
              <a:cxnLst/>
              <a:rect l="l" t="t" r="r" b="b"/>
              <a:pathLst>
                <a:path w="1076" h="916" extrusionOk="0">
                  <a:moveTo>
                    <a:pt x="180" y="0"/>
                  </a:moveTo>
                  <a:cubicBezTo>
                    <a:pt x="61" y="140"/>
                    <a:pt x="21" y="319"/>
                    <a:pt x="1" y="498"/>
                  </a:cubicBezTo>
                  <a:cubicBezTo>
                    <a:pt x="21" y="517"/>
                    <a:pt x="21" y="537"/>
                    <a:pt x="61" y="577"/>
                  </a:cubicBezTo>
                  <a:lnTo>
                    <a:pt x="200" y="716"/>
                  </a:lnTo>
                  <a:lnTo>
                    <a:pt x="200" y="915"/>
                  </a:lnTo>
                  <a:cubicBezTo>
                    <a:pt x="498" y="856"/>
                    <a:pt x="777" y="776"/>
                    <a:pt x="1075" y="697"/>
                  </a:cubicBezTo>
                  <a:lnTo>
                    <a:pt x="1075" y="577"/>
                  </a:lnTo>
                  <a:cubicBezTo>
                    <a:pt x="976" y="418"/>
                    <a:pt x="876" y="378"/>
                    <a:pt x="717" y="378"/>
                  </a:cubicBezTo>
                  <a:cubicBezTo>
                    <a:pt x="637" y="239"/>
                    <a:pt x="518" y="199"/>
                    <a:pt x="399" y="179"/>
                  </a:cubicBezTo>
                  <a:cubicBezTo>
                    <a:pt x="391" y="180"/>
                    <a:pt x="385" y="181"/>
                    <a:pt x="378" y="181"/>
                  </a:cubicBezTo>
                  <a:cubicBezTo>
                    <a:pt x="261" y="181"/>
                    <a:pt x="274" y="19"/>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2401175" y="1819575"/>
              <a:ext cx="7650" cy="14075"/>
            </a:xfrm>
            <a:custGeom>
              <a:avLst/>
              <a:gdLst/>
              <a:ahLst/>
              <a:cxnLst/>
              <a:rect l="l" t="t" r="r" b="b"/>
              <a:pathLst>
                <a:path w="306" h="563" extrusionOk="0">
                  <a:moveTo>
                    <a:pt x="47" y="1"/>
                  </a:moveTo>
                  <a:cubicBezTo>
                    <a:pt x="27" y="120"/>
                    <a:pt x="27" y="220"/>
                    <a:pt x="7" y="319"/>
                  </a:cubicBezTo>
                  <a:cubicBezTo>
                    <a:pt x="68" y="365"/>
                    <a:pt x="0" y="563"/>
                    <a:pt x="91" y="563"/>
                  </a:cubicBezTo>
                  <a:cubicBezTo>
                    <a:pt x="119" y="563"/>
                    <a:pt x="161" y="545"/>
                    <a:pt x="226" y="498"/>
                  </a:cubicBezTo>
                  <a:lnTo>
                    <a:pt x="226" y="200"/>
                  </a:lnTo>
                  <a:cubicBezTo>
                    <a:pt x="305" y="140"/>
                    <a:pt x="305" y="80"/>
                    <a:pt x="226" y="21"/>
                  </a:cubicBezTo>
                  <a:cubicBezTo>
                    <a:pt x="146" y="1"/>
                    <a:pt x="106" y="1"/>
                    <a:pt x="4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2396850" y="1992650"/>
              <a:ext cx="5000" cy="8975"/>
            </a:xfrm>
            <a:custGeom>
              <a:avLst/>
              <a:gdLst/>
              <a:ahLst/>
              <a:cxnLst/>
              <a:rect l="l" t="t" r="r" b="b"/>
              <a:pathLst>
                <a:path w="200" h="359" extrusionOk="0">
                  <a:moveTo>
                    <a:pt x="160" y="1"/>
                  </a:moveTo>
                  <a:cubicBezTo>
                    <a:pt x="100" y="1"/>
                    <a:pt x="61" y="20"/>
                    <a:pt x="1" y="40"/>
                  </a:cubicBezTo>
                  <a:cubicBezTo>
                    <a:pt x="21" y="140"/>
                    <a:pt x="21" y="239"/>
                    <a:pt x="61" y="359"/>
                  </a:cubicBezTo>
                  <a:cubicBezTo>
                    <a:pt x="200" y="259"/>
                    <a:pt x="200" y="140"/>
                    <a:pt x="1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2506275" y="2118475"/>
              <a:ext cx="7475" cy="6975"/>
            </a:xfrm>
            <a:custGeom>
              <a:avLst/>
              <a:gdLst/>
              <a:ahLst/>
              <a:cxnLst/>
              <a:rect l="l" t="t" r="r" b="b"/>
              <a:pathLst>
                <a:path w="299" h="279" extrusionOk="0">
                  <a:moveTo>
                    <a:pt x="159" y="0"/>
                  </a:moveTo>
                  <a:cubicBezTo>
                    <a:pt x="100" y="0"/>
                    <a:pt x="60" y="40"/>
                    <a:pt x="0" y="40"/>
                  </a:cubicBezTo>
                  <a:cubicBezTo>
                    <a:pt x="0" y="100"/>
                    <a:pt x="0" y="259"/>
                    <a:pt x="20" y="259"/>
                  </a:cubicBezTo>
                  <a:cubicBezTo>
                    <a:pt x="54" y="273"/>
                    <a:pt x="84" y="279"/>
                    <a:pt x="110" y="279"/>
                  </a:cubicBezTo>
                  <a:cubicBezTo>
                    <a:pt x="233" y="279"/>
                    <a:pt x="266" y="139"/>
                    <a:pt x="299" y="40"/>
                  </a:cubicBezTo>
                  <a:cubicBezTo>
                    <a:pt x="239" y="40"/>
                    <a:pt x="199" y="4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2405325" y="1793725"/>
              <a:ext cx="8975" cy="30850"/>
            </a:xfrm>
            <a:custGeom>
              <a:avLst/>
              <a:gdLst/>
              <a:ahLst/>
              <a:cxnLst/>
              <a:rect l="l" t="t" r="r" b="b"/>
              <a:pathLst>
                <a:path w="359" h="1234" extrusionOk="0">
                  <a:moveTo>
                    <a:pt x="219" y="0"/>
                  </a:moveTo>
                  <a:cubicBezTo>
                    <a:pt x="159" y="100"/>
                    <a:pt x="80" y="219"/>
                    <a:pt x="0" y="319"/>
                  </a:cubicBezTo>
                  <a:cubicBezTo>
                    <a:pt x="0" y="557"/>
                    <a:pt x="40" y="816"/>
                    <a:pt x="40" y="1055"/>
                  </a:cubicBezTo>
                  <a:lnTo>
                    <a:pt x="40" y="1234"/>
                  </a:lnTo>
                  <a:lnTo>
                    <a:pt x="139" y="1174"/>
                  </a:lnTo>
                  <a:cubicBezTo>
                    <a:pt x="179" y="955"/>
                    <a:pt x="159" y="717"/>
                    <a:pt x="338" y="518"/>
                  </a:cubicBezTo>
                  <a:cubicBezTo>
                    <a:pt x="338" y="339"/>
                    <a:pt x="358" y="160"/>
                    <a:pt x="35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2204900" y="1625125"/>
              <a:ext cx="2500" cy="1525"/>
            </a:xfrm>
            <a:custGeom>
              <a:avLst/>
              <a:gdLst/>
              <a:ahLst/>
              <a:cxnLst/>
              <a:rect l="l" t="t" r="r" b="b"/>
              <a:pathLst>
                <a:path w="100" h="61" extrusionOk="0">
                  <a:moveTo>
                    <a:pt x="20" y="1"/>
                  </a:moveTo>
                  <a:cubicBezTo>
                    <a:pt x="20" y="1"/>
                    <a:pt x="0" y="21"/>
                    <a:pt x="0" y="41"/>
                  </a:cubicBezTo>
                  <a:cubicBezTo>
                    <a:pt x="20" y="41"/>
                    <a:pt x="40" y="60"/>
                    <a:pt x="80" y="60"/>
                  </a:cubicBezTo>
                  <a:cubicBezTo>
                    <a:pt x="80" y="60"/>
                    <a:pt x="100" y="41"/>
                    <a:pt x="100" y="21"/>
                  </a:cubicBezTo>
                  <a:cubicBezTo>
                    <a:pt x="80" y="21"/>
                    <a:pt x="40" y="1"/>
                    <a:pt x="2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628000" y="1597225"/>
              <a:ext cx="16950" cy="5050"/>
            </a:xfrm>
            <a:custGeom>
              <a:avLst/>
              <a:gdLst/>
              <a:ahLst/>
              <a:cxnLst/>
              <a:rect l="l" t="t" r="r" b="b"/>
              <a:pathLst>
                <a:path w="678" h="202" extrusionOk="0">
                  <a:moveTo>
                    <a:pt x="299" y="0"/>
                  </a:moveTo>
                  <a:cubicBezTo>
                    <a:pt x="200" y="0"/>
                    <a:pt x="97" y="16"/>
                    <a:pt x="1" y="102"/>
                  </a:cubicBezTo>
                  <a:cubicBezTo>
                    <a:pt x="102" y="181"/>
                    <a:pt x="209" y="190"/>
                    <a:pt x="312" y="190"/>
                  </a:cubicBezTo>
                  <a:cubicBezTo>
                    <a:pt x="342" y="190"/>
                    <a:pt x="372" y="189"/>
                    <a:pt x="402" y="189"/>
                  </a:cubicBezTo>
                  <a:cubicBezTo>
                    <a:pt x="449" y="189"/>
                    <a:pt x="495" y="191"/>
                    <a:pt x="538" y="202"/>
                  </a:cubicBezTo>
                  <a:cubicBezTo>
                    <a:pt x="677" y="142"/>
                    <a:pt x="677" y="102"/>
                    <a:pt x="538" y="3"/>
                  </a:cubicBezTo>
                  <a:cubicBezTo>
                    <a:pt x="518" y="5"/>
                    <a:pt x="497" y="6"/>
                    <a:pt x="475" y="6"/>
                  </a:cubicBezTo>
                  <a:cubicBezTo>
                    <a:pt x="419" y="6"/>
                    <a:pt x="359" y="0"/>
                    <a:pt x="29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869200" y="1607225"/>
              <a:ext cx="2525" cy="3500"/>
            </a:xfrm>
            <a:custGeom>
              <a:avLst/>
              <a:gdLst/>
              <a:ahLst/>
              <a:cxnLst/>
              <a:rect l="l" t="t" r="r" b="b"/>
              <a:pathLst>
                <a:path w="101" h="140" extrusionOk="0">
                  <a:moveTo>
                    <a:pt x="100" y="1"/>
                  </a:moveTo>
                  <a:cubicBezTo>
                    <a:pt x="1" y="40"/>
                    <a:pt x="21" y="100"/>
                    <a:pt x="100" y="140"/>
                  </a:cubicBezTo>
                  <a:lnTo>
                    <a:pt x="100"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810525" y="1094000"/>
              <a:ext cx="23900" cy="65675"/>
            </a:xfrm>
            <a:custGeom>
              <a:avLst/>
              <a:gdLst/>
              <a:ahLst/>
              <a:cxnLst/>
              <a:rect l="l" t="t" r="r" b="b"/>
              <a:pathLst>
                <a:path w="956" h="2627" extrusionOk="0">
                  <a:moveTo>
                    <a:pt x="478" y="0"/>
                  </a:moveTo>
                  <a:cubicBezTo>
                    <a:pt x="40" y="498"/>
                    <a:pt x="199" y="1174"/>
                    <a:pt x="0" y="1751"/>
                  </a:cubicBezTo>
                  <a:lnTo>
                    <a:pt x="0" y="2248"/>
                  </a:lnTo>
                  <a:cubicBezTo>
                    <a:pt x="140" y="2368"/>
                    <a:pt x="160" y="2586"/>
                    <a:pt x="358" y="2626"/>
                  </a:cubicBezTo>
                  <a:cubicBezTo>
                    <a:pt x="577" y="2467"/>
                    <a:pt x="657" y="2228"/>
                    <a:pt x="597" y="2029"/>
                  </a:cubicBezTo>
                  <a:cubicBezTo>
                    <a:pt x="478" y="1492"/>
                    <a:pt x="637" y="1035"/>
                    <a:pt x="697" y="537"/>
                  </a:cubicBezTo>
                  <a:cubicBezTo>
                    <a:pt x="796" y="299"/>
                    <a:pt x="955" y="80"/>
                    <a:pt x="557"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832400" y="1146025"/>
              <a:ext cx="17925" cy="54425"/>
            </a:xfrm>
            <a:custGeom>
              <a:avLst/>
              <a:gdLst/>
              <a:ahLst/>
              <a:cxnLst/>
              <a:rect l="l" t="t" r="r" b="b"/>
              <a:pathLst>
                <a:path w="717" h="2177" extrusionOk="0">
                  <a:moveTo>
                    <a:pt x="150" y="0"/>
                  </a:moveTo>
                  <a:cubicBezTo>
                    <a:pt x="128" y="0"/>
                    <a:pt x="104" y="3"/>
                    <a:pt x="80" y="8"/>
                  </a:cubicBezTo>
                  <a:cubicBezTo>
                    <a:pt x="299" y="704"/>
                    <a:pt x="1" y="1480"/>
                    <a:pt x="418" y="2176"/>
                  </a:cubicBezTo>
                  <a:cubicBezTo>
                    <a:pt x="697" y="1898"/>
                    <a:pt x="279" y="1639"/>
                    <a:pt x="478" y="1361"/>
                  </a:cubicBezTo>
                  <a:cubicBezTo>
                    <a:pt x="717" y="983"/>
                    <a:pt x="597" y="585"/>
                    <a:pt x="518" y="187"/>
                  </a:cubicBezTo>
                  <a:cubicBezTo>
                    <a:pt x="397" y="101"/>
                    <a:pt x="292" y="0"/>
                    <a:pt x="15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811525" y="1089475"/>
              <a:ext cx="11450" cy="48300"/>
            </a:xfrm>
            <a:custGeom>
              <a:avLst/>
              <a:gdLst/>
              <a:ahLst/>
              <a:cxnLst/>
              <a:rect l="l" t="t" r="r" b="b"/>
              <a:pathLst>
                <a:path w="458" h="1932" extrusionOk="0">
                  <a:moveTo>
                    <a:pt x="238" y="1"/>
                  </a:moveTo>
                  <a:cubicBezTo>
                    <a:pt x="153" y="1"/>
                    <a:pt x="179" y="117"/>
                    <a:pt x="179" y="181"/>
                  </a:cubicBezTo>
                  <a:cubicBezTo>
                    <a:pt x="159" y="380"/>
                    <a:pt x="179" y="579"/>
                    <a:pt x="20" y="699"/>
                  </a:cubicBezTo>
                  <a:cubicBezTo>
                    <a:pt x="20" y="1096"/>
                    <a:pt x="0" y="1534"/>
                    <a:pt x="0" y="1932"/>
                  </a:cubicBezTo>
                  <a:cubicBezTo>
                    <a:pt x="318" y="1415"/>
                    <a:pt x="239" y="758"/>
                    <a:pt x="458" y="181"/>
                  </a:cubicBezTo>
                  <a:cubicBezTo>
                    <a:pt x="418" y="142"/>
                    <a:pt x="358" y="42"/>
                    <a:pt x="318" y="22"/>
                  </a:cubicBezTo>
                  <a:cubicBezTo>
                    <a:pt x="284" y="7"/>
                    <a:pt x="258" y="1"/>
                    <a:pt x="238"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1807550" y="1150200"/>
              <a:ext cx="12950" cy="33825"/>
            </a:xfrm>
            <a:custGeom>
              <a:avLst/>
              <a:gdLst/>
              <a:ahLst/>
              <a:cxnLst/>
              <a:rect l="l" t="t" r="r" b="b"/>
              <a:pathLst>
                <a:path w="518" h="1353" extrusionOk="0">
                  <a:moveTo>
                    <a:pt x="119" y="0"/>
                  </a:moveTo>
                  <a:cubicBezTo>
                    <a:pt x="119" y="478"/>
                    <a:pt x="0" y="935"/>
                    <a:pt x="398" y="1353"/>
                  </a:cubicBezTo>
                  <a:cubicBezTo>
                    <a:pt x="517" y="995"/>
                    <a:pt x="477" y="657"/>
                    <a:pt x="477" y="358"/>
                  </a:cubicBezTo>
                  <a:cubicBezTo>
                    <a:pt x="398" y="199"/>
                    <a:pt x="298" y="80"/>
                    <a:pt x="1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1824450" y="1063850"/>
              <a:ext cx="11950" cy="44100"/>
            </a:xfrm>
            <a:custGeom>
              <a:avLst/>
              <a:gdLst/>
              <a:ahLst/>
              <a:cxnLst/>
              <a:rect l="l" t="t" r="r" b="b"/>
              <a:pathLst>
                <a:path w="478" h="1764" extrusionOk="0">
                  <a:moveTo>
                    <a:pt x="272" y="1"/>
                  </a:moveTo>
                  <a:cubicBezTo>
                    <a:pt x="232" y="1"/>
                    <a:pt x="188" y="7"/>
                    <a:pt x="140" y="13"/>
                  </a:cubicBezTo>
                  <a:cubicBezTo>
                    <a:pt x="120" y="112"/>
                    <a:pt x="80" y="252"/>
                    <a:pt x="20" y="371"/>
                  </a:cubicBezTo>
                  <a:cubicBezTo>
                    <a:pt x="199" y="669"/>
                    <a:pt x="120" y="948"/>
                    <a:pt x="0" y="1206"/>
                  </a:cubicBezTo>
                  <a:cubicBezTo>
                    <a:pt x="179" y="1366"/>
                    <a:pt x="140" y="1545"/>
                    <a:pt x="140" y="1743"/>
                  </a:cubicBezTo>
                  <a:cubicBezTo>
                    <a:pt x="199" y="1743"/>
                    <a:pt x="239" y="1743"/>
                    <a:pt x="279" y="1763"/>
                  </a:cubicBezTo>
                  <a:cubicBezTo>
                    <a:pt x="299" y="1684"/>
                    <a:pt x="299" y="1644"/>
                    <a:pt x="319" y="1564"/>
                  </a:cubicBezTo>
                  <a:cubicBezTo>
                    <a:pt x="319" y="1465"/>
                    <a:pt x="339" y="1346"/>
                    <a:pt x="339" y="1246"/>
                  </a:cubicBezTo>
                  <a:cubicBezTo>
                    <a:pt x="478" y="888"/>
                    <a:pt x="299" y="510"/>
                    <a:pt x="478" y="172"/>
                  </a:cubicBezTo>
                  <a:cubicBezTo>
                    <a:pt x="436" y="33"/>
                    <a:pt x="365" y="1"/>
                    <a:pt x="272"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1833900" y="1142675"/>
              <a:ext cx="12450" cy="8100"/>
            </a:xfrm>
            <a:custGeom>
              <a:avLst/>
              <a:gdLst/>
              <a:ahLst/>
              <a:cxnLst/>
              <a:rect l="l" t="t" r="r" b="b"/>
              <a:pathLst>
                <a:path w="498" h="324" extrusionOk="0">
                  <a:moveTo>
                    <a:pt x="60" y="1"/>
                  </a:moveTo>
                  <a:cubicBezTo>
                    <a:pt x="47" y="1"/>
                    <a:pt x="34" y="1"/>
                    <a:pt x="20" y="3"/>
                  </a:cubicBezTo>
                  <a:cubicBezTo>
                    <a:pt x="0" y="3"/>
                    <a:pt x="0" y="82"/>
                    <a:pt x="0" y="82"/>
                  </a:cubicBezTo>
                  <a:lnTo>
                    <a:pt x="20" y="142"/>
                  </a:lnTo>
                  <a:cubicBezTo>
                    <a:pt x="129" y="233"/>
                    <a:pt x="271" y="324"/>
                    <a:pt x="416" y="324"/>
                  </a:cubicBezTo>
                  <a:cubicBezTo>
                    <a:pt x="430" y="324"/>
                    <a:pt x="444" y="323"/>
                    <a:pt x="458" y="321"/>
                  </a:cubicBezTo>
                  <a:cubicBezTo>
                    <a:pt x="498" y="242"/>
                    <a:pt x="498" y="202"/>
                    <a:pt x="498" y="142"/>
                  </a:cubicBezTo>
                  <a:cubicBezTo>
                    <a:pt x="351" y="105"/>
                    <a:pt x="221" y="1"/>
                    <a:pt x="6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14850" y="1237725"/>
              <a:ext cx="4000" cy="1625"/>
            </a:xfrm>
            <a:custGeom>
              <a:avLst/>
              <a:gdLst/>
              <a:ahLst/>
              <a:cxnLst/>
              <a:rect l="l" t="t" r="r" b="b"/>
              <a:pathLst>
                <a:path w="160" h="65" extrusionOk="0">
                  <a:moveTo>
                    <a:pt x="0" y="0"/>
                  </a:moveTo>
                  <a:cubicBezTo>
                    <a:pt x="17" y="18"/>
                    <a:pt x="34" y="64"/>
                    <a:pt x="39" y="64"/>
                  </a:cubicBezTo>
                  <a:cubicBezTo>
                    <a:pt x="40" y="64"/>
                    <a:pt x="40" y="63"/>
                    <a:pt x="40" y="60"/>
                  </a:cubicBezTo>
                  <a:cubicBezTo>
                    <a:pt x="100" y="60"/>
                    <a:pt x="120" y="20"/>
                    <a:pt x="15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197425" y="1237725"/>
              <a:ext cx="4500" cy="1625"/>
            </a:xfrm>
            <a:custGeom>
              <a:avLst/>
              <a:gdLst/>
              <a:ahLst/>
              <a:cxnLst/>
              <a:rect l="l" t="t" r="r" b="b"/>
              <a:pathLst>
                <a:path w="180" h="65" extrusionOk="0">
                  <a:moveTo>
                    <a:pt x="1" y="0"/>
                  </a:moveTo>
                  <a:cubicBezTo>
                    <a:pt x="18" y="18"/>
                    <a:pt x="35" y="64"/>
                    <a:pt x="40" y="64"/>
                  </a:cubicBezTo>
                  <a:cubicBezTo>
                    <a:pt x="40" y="64"/>
                    <a:pt x="41" y="63"/>
                    <a:pt x="41" y="60"/>
                  </a:cubicBezTo>
                  <a:cubicBezTo>
                    <a:pt x="100" y="60"/>
                    <a:pt x="120" y="20"/>
                    <a:pt x="1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1829925" y="1068125"/>
              <a:ext cx="10450" cy="26900"/>
            </a:xfrm>
            <a:custGeom>
              <a:avLst/>
              <a:gdLst/>
              <a:ahLst/>
              <a:cxnLst/>
              <a:rect l="l" t="t" r="r" b="b"/>
              <a:pathLst>
                <a:path w="418" h="1076" extrusionOk="0">
                  <a:moveTo>
                    <a:pt x="299" y="1"/>
                  </a:moveTo>
                  <a:cubicBezTo>
                    <a:pt x="0" y="319"/>
                    <a:pt x="179" y="717"/>
                    <a:pt x="179" y="1075"/>
                  </a:cubicBezTo>
                  <a:cubicBezTo>
                    <a:pt x="418" y="717"/>
                    <a:pt x="259" y="339"/>
                    <a:pt x="29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527650" y="2071225"/>
              <a:ext cx="13450" cy="5000"/>
            </a:xfrm>
            <a:custGeom>
              <a:avLst/>
              <a:gdLst/>
              <a:ahLst/>
              <a:cxnLst/>
              <a:rect l="l" t="t" r="r" b="b"/>
              <a:pathLst>
                <a:path w="538" h="200" extrusionOk="0">
                  <a:moveTo>
                    <a:pt x="339" y="1"/>
                  </a:moveTo>
                  <a:cubicBezTo>
                    <a:pt x="200" y="1"/>
                    <a:pt x="40" y="1"/>
                    <a:pt x="1" y="180"/>
                  </a:cubicBezTo>
                  <a:cubicBezTo>
                    <a:pt x="60" y="180"/>
                    <a:pt x="120" y="180"/>
                    <a:pt x="220" y="200"/>
                  </a:cubicBezTo>
                  <a:cubicBezTo>
                    <a:pt x="319" y="200"/>
                    <a:pt x="438" y="180"/>
                    <a:pt x="538" y="180"/>
                  </a:cubicBezTo>
                  <a:cubicBezTo>
                    <a:pt x="458" y="140"/>
                    <a:pt x="418" y="60"/>
                    <a:pt x="33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402325" y="1861850"/>
              <a:ext cx="17425" cy="10475"/>
            </a:xfrm>
            <a:custGeom>
              <a:avLst/>
              <a:gdLst/>
              <a:ahLst/>
              <a:cxnLst/>
              <a:rect l="l" t="t" r="r" b="b"/>
              <a:pathLst>
                <a:path w="697" h="419" extrusionOk="0">
                  <a:moveTo>
                    <a:pt x="677" y="1"/>
                  </a:moveTo>
                  <a:cubicBezTo>
                    <a:pt x="558" y="21"/>
                    <a:pt x="458" y="21"/>
                    <a:pt x="339" y="21"/>
                  </a:cubicBezTo>
                  <a:cubicBezTo>
                    <a:pt x="275" y="148"/>
                    <a:pt x="161" y="186"/>
                    <a:pt x="66" y="186"/>
                  </a:cubicBezTo>
                  <a:cubicBezTo>
                    <a:pt x="43" y="186"/>
                    <a:pt x="21" y="184"/>
                    <a:pt x="1" y="180"/>
                  </a:cubicBezTo>
                  <a:lnTo>
                    <a:pt x="1" y="180"/>
                  </a:lnTo>
                  <a:cubicBezTo>
                    <a:pt x="1" y="259"/>
                    <a:pt x="41" y="339"/>
                    <a:pt x="41" y="419"/>
                  </a:cubicBezTo>
                  <a:cubicBezTo>
                    <a:pt x="259" y="339"/>
                    <a:pt x="498" y="399"/>
                    <a:pt x="697" y="220"/>
                  </a:cubicBezTo>
                  <a:cubicBezTo>
                    <a:pt x="677" y="160"/>
                    <a:pt x="677" y="80"/>
                    <a:pt x="677"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463000" y="1849425"/>
              <a:ext cx="15950" cy="5500"/>
            </a:xfrm>
            <a:custGeom>
              <a:avLst/>
              <a:gdLst/>
              <a:ahLst/>
              <a:cxnLst/>
              <a:rect l="l" t="t" r="r" b="b"/>
              <a:pathLst>
                <a:path w="638" h="220" extrusionOk="0">
                  <a:moveTo>
                    <a:pt x="319" y="0"/>
                  </a:moveTo>
                  <a:cubicBezTo>
                    <a:pt x="219" y="0"/>
                    <a:pt x="100" y="20"/>
                    <a:pt x="1" y="40"/>
                  </a:cubicBezTo>
                  <a:lnTo>
                    <a:pt x="1" y="219"/>
                  </a:lnTo>
                  <a:cubicBezTo>
                    <a:pt x="200" y="199"/>
                    <a:pt x="418" y="199"/>
                    <a:pt x="637" y="179"/>
                  </a:cubicBezTo>
                  <a:cubicBezTo>
                    <a:pt x="558" y="20"/>
                    <a:pt x="438" y="20"/>
                    <a:pt x="31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501300" y="1754425"/>
              <a:ext cx="4500" cy="4500"/>
            </a:xfrm>
            <a:custGeom>
              <a:avLst/>
              <a:gdLst/>
              <a:ahLst/>
              <a:cxnLst/>
              <a:rect l="l" t="t" r="r" b="b"/>
              <a:pathLst>
                <a:path w="180" h="180" extrusionOk="0">
                  <a:moveTo>
                    <a:pt x="179" y="1"/>
                  </a:moveTo>
                  <a:cubicBezTo>
                    <a:pt x="120" y="1"/>
                    <a:pt x="60" y="1"/>
                    <a:pt x="0" y="21"/>
                  </a:cubicBezTo>
                  <a:lnTo>
                    <a:pt x="0" y="100"/>
                  </a:lnTo>
                  <a:lnTo>
                    <a:pt x="0" y="180"/>
                  </a:lnTo>
                  <a:cubicBezTo>
                    <a:pt x="60" y="180"/>
                    <a:pt x="120" y="180"/>
                    <a:pt x="179" y="140"/>
                  </a:cubicBezTo>
                  <a:lnTo>
                    <a:pt x="179" y="1"/>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3095100" y="1807525"/>
              <a:ext cx="5975" cy="3625"/>
            </a:xfrm>
            <a:custGeom>
              <a:avLst/>
              <a:gdLst/>
              <a:ahLst/>
              <a:cxnLst/>
              <a:rect l="l" t="t" r="r" b="b"/>
              <a:pathLst>
                <a:path w="239" h="145" extrusionOk="0">
                  <a:moveTo>
                    <a:pt x="100" y="1"/>
                  </a:moveTo>
                  <a:cubicBezTo>
                    <a:pt x="73" y="1"/>
                    <a:pt x="41" y="18"/>
                    <a:pt x="0" y="65"/>
                  </a:cubicBezTo>
                  <a:cubicBezTo>
                    <a:pt x="100" y="85"/>
                    <a:pt x="179" y="105"/>
                    <a:pt x="239" y="145"/>
                  </a:cubicBezTo>
                  <a:cubicBezTo>
                    <a:pt x="197" y="103"/>
                    <a:pt x="165"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993650" y="1829025"/>
              <a:ext cx="2500" cy="2525"/>
            </a:xfrm>
            <a:custGeom>
              <a:avLst/>
              <a:gdLst/>
              <a:ahLst/>
              <a:cxnLst/>
              <a:rect l="l" t="t" r="r" b="b"/>
              <a:pathLst>
                <a:path w="100" h="101" extrusionOk="0">
                  <a:moveTo>
                    <a:pt x="0" y="1"/>
                  </a:moveTo>
                  <a:cubicBezTo>
                    <a:pt x="0" y="80"/>
                    <a:pt x="20" y="100"/>
                    <a:pt x="100" y="100"/>
                  </a:cubicBezTo>
                  <a:cubicBezTo>
                    <a:pt x="80" y="41"/>
                    <a:pt x="60" y="1"/>
                    <a:pt x="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465975" y="2107025"/>
              <a:ext cx="27400" cy="11650"/>
            </a:xfrm>
            <a:custGeom>
              <a:avLst/>
              <a:gdLst/>
              <a:ahLst/>
              <a:cxnLst/>
              <a:rect l="l" t="t" r="r" b="b"/>
              <a:pathLst>
                <a:path w="1096" h="466" extrusionOk="0">
                  <a:moveTo>
                    <a:pt x="916" y="1"/>
                  </a:moveTo>
                  <a:cubicBezTo>
                    <a:pt x="578" y="1"/>
                    <a:pt x="279" y="140"/>
                    <a:pt x="1" y="299"/>
                  </a:cubicBezTo>
                  <a:cubicBezTo>
                    <a:pt x="28" y="302"/>
                    <a:pt x="56" y="303"/>
                    <a:pt x="84" y="303"/>
                  </a:cubicBezTo>
                  <a:cubicBezTo>
                    <a:pt x="129" y="303"/>
                    <a:pt x="175" y="301"/>
                    <a:pt x="219" y="301"/>
                  </a:cubicBezTo>
                  <a:cubicBezTo>
                    <a:pt x="345" y="301"/>
                    <a:pt x="462" y="319"/>
                    <a:pt x="538" y="458"/>
                  </a:cubicBezTo>
                  <a:cubicBezTo>
                    <a:pt x="562" y="463"/>
                    <a:pt x="586" y="465"/>
                    <a:pt x="610" y="465"/>
                  </a:cubicBezTo>
                  <a:cubicBezTo>
                    <a:pt x="781" y="465"/>
                    <a:pt x="938" y="352"/>
                    <a:pt x="1095" y="299"/>
                  </a:cubicBezTo>
                  <a:cubicBezTo>
                    <a:pt x="1035" y="200"/>
                    <a:pt x="976" y="100"/>
                    <a:pt x="91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496825" y="2111025"/>
              <a:ext cx="6000" cy="3500"/>
            </a:xfrm>
            <a:custGeom>
              <a:avLst/>
              <a:gdLst/>
              <a:ahLst/>
              <a:cxnLst/>
              <a:rect l="l" t="t" r="r" b="b"/>
              <a:pathLst>
                <a:path w="240" h="140" extrusionOk="0">
                  <a:moveTo>
                    <a:pt x="239" y="0"/>
                  </a:moveTo>
                  <a:cubicBezTo>
                    <a:pt x="159" y="20"/>
                    <a:pt x="80" y="80"/>
                    <a:pt x="0" y="139"/>
                  </a:cubicBezTo>
                  <a:cubicBezTo>
                    <a:pt x="100" y="139"/>
                    <a:pt x="179" y="8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688300" y="2039900"/>
              <a:ext cx="8975" cy="4575"/>
            </a:xfrm>
            <a:custGeom>
              <a:avLst/>
              <a:gdLst/>
              <a:ahLst/>
              <a:cxnLst/>
              <a:rect l="l" t="t" r="r" b="b"/>
              <a:pathLst>
                <a:path w="359" h="183" extrusionOk="0">
                  <a:moveTo>
                    <a:pt x="119" y="0"/>
                  </a:moveTo>
                  <a:cubicBezTo>
                    <a:pt x="80" y="20"/>
                    <a:pt x="60" y="20"/>
                    <a:pt x="0" y="40"/>
                  </a:cubicBezTo>
                  <a:cubicBezTo>
                    <a:pt x="58" y="128"/>
                    <a:pt x="117" y="183"/>
                    <a:pt x="183" y="183"/>
                  </a:cubicBezTo>
                  <a:cubicBezTo>
                    <a:pt x="207" y="183"/>
                    <a:pt x="232" y="175"/>
                    <a:pt x="259" y="160"/>
                  </a:cubicBezTo>
                  <a:cubicBezTo>
                    <a:pt x="298" y="140"/>
                    <a:pt x="318" y="100"/>
                    <a:pt x="358" y="60"/>
                  </a:cubicBezTo>
                  <a:lnTo>
                    <a:pt x="119" y="0"/>
                  </a:ln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859875" y="1826425"/>
              <a:ext cx="2000" cy="2125"/>
            </a:xfrm>
            <a:custGeom>
              <a:avLst/>
              <a:gdLst/>
              <a:ahLst/>
              <a:cxnLst/>
              <a:rect l="l" t="t" r="r" b="b"/>
              <a:pathLst>
                <a:path w="80" h="85" extrusionOk="0">
                  <a:moveTo>
                    <a:pt x="38" y="0"/>
                  </a:moveTo>
                  <a:cubicBezTo>
                    <a:pt x="28" y="0"/>
                    <a:pt x="15" y="10"/>
                    <a:pt x="0" y="25"/>
                  </a:cubicBezTo>
                  <a:cubicBezTo>
                    <a:pt x="0" y="45"/>
                    <a:pt x="60" y="45"/>
                    <a:pt x="80" y="85"/>
                  </a:cubicBezTo>
                  <a:cubicBezTo>
                    <a:pt x="67" y="24"/>
                    <a:pt x="55" y="0"/>
                    <a:pt x="38"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2916050" y="1881250"/>
              <a:ext cx="3525" cy="2525"/>
            </a:xfrm>
            <a:custGeom>
              <a:avLst/>
              <a:gdLst/>
              <a:ahLst/>
              <a:cxnLst/>
              <a:rect l="l" t="t" r="r" b="b"/>
              <a:pathLst>
                <a:path w="141" h="101" extrusionOk="0">
                  <a:moveTo>
                    <a:pt x="100" y="1"/>
                  </a:moveTo>
                  <a:cubicBezTo>
                    <a:pt x="21" y="1"/>
                    <a:pt x="1" y="20"/>
                    <a:pt x="21" y="60"/>
                  </a:cubicBezTo>
                  <a:cubicBezTo>
                    <a:pt x="41" y="100"/>
                    <a:pt x="61" y="100"/>
                    <a:pt x="100" y="100"/>
                  </a:cubicBezTo>
                  <a:cubicBezTo>
                    <a:pt x="120" y="80"/>
                    <a:pt x="140" y="80"/>
                    <a:pt x="140" y="40"/>
                  </a:cubicBezTo>
                  <a:cubicBezTo>
                    <a:pt x="120" y="20"/>
                    <a:pt x="120" y="1"/>
                    <a:pt x="10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2444600" y="1830875"/>
              <a:ext cx="9475" cy="6150"/>
            </a:xfrm>
            <a:custGeom>
              <a:avLst/>
              <a:gdLst/>
              <a:ahLst/>
              <a:cxnLst/>
              <a:rect l="l" t="t" r="r" b="b"/>
              <a:pathLst>
                <a:path w="379" h="246" extrusionOk="0">
                  <a:moveTo>
                    <a:pt x="239" y="0"/>
                  </a:moveTo>
                  <a:cubicBezTo>
                    <a:pt x="165" y="0"/>
                    <a:pt x="91" y="60"/>
                    <a:pt x="1" y="86"/>
                  </a:cubicBezTo>
                  <a:lnTo>
                    <a:pt x="1" y="245"/>
                  </a:lnTo>
                  <a:cubicBezTo>
                    <a:pt x="140" y="225"/>
                    <a:pt x="239" y="225"/>
                    <a:pt x="359" y="205"/>
                  </a:cubicBezTo>
                  <a:cubicBezTo>
                    <a:pt x="359" y="146"/>
                    <a:pt x="379" y="106"/>
                    <a:pt x="359" y="66"/>
                  </a:cubicBezTo>
                  <a:cubicBezTo>
                    <a:pt x="317" y="18"/>
                    <a:pt x="278" y="0"/>
                    <a:pt x="239"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2427200" y="1812450"/>
              <a:ext cx="4500" cy="2175"/>
            </a:xfrm>
            <a:custGeom>
              <a:avLst/>
              <a:gdLst/>
              <a:ahLst/>
              <a:cxnLst/>
              <a:rect l="l" t="t" r="r" b="b"/>
              <a:pathLst>
                <a:path w="180" h="87" extrusionOk="0">
                  <a:moveTo>
                    <a:pt x="100" y="0"/>
                  </a:moveTo>
                  <a:cubicBezTo>
                    <a:pt x="61" y="0"/>
                    <a:pt x="31" y="26"/>
                    <a:pt x="0" y="87"/>
                  </a:cubicBezTo>
                  <a:lnTo>
                    <a:pt x="179" y="87"/>
                  </a:lnTo>
                  <a:cubicBezTo>
                    <a:pt x="179" y="87"/>
                    <a:pt x="160" y="47"/>
                    <a:pt x="140" y="7"/>
                  </a:cubicBezTo>
                  <a:cubicBezTo>
                    <a:pt x="126" y="3"/>
                    <a:pt x="113" y="0"/>
                    <a:pt x="10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2620150" y="1828775"/>
              <a:ext cx="6000" cy="3400"/>
            </a:xfrm>
            <a:custGeom>
              <a:avLst/>
              <a:gdLst/>
              <a:ahLst/>
              <a:cxnLst/>
              <a:rect l="l" t="t" r="r" b="b"/>
              <a:pathLst>
                <a:path w="240" h="136" extrusionOk="0">
                  <a:moveTo>
                    <a:pt x="86" y="1"/>
                  </a:moveTo>
                  <a:cubicBezTo>
                    <a:pt x="58" y="1"/>
                    <a:pt x="30" y="5"/>
                    <a:pt x="1" y="11"/>
                  </a:cubicBezTo>
                  <a:cubicBezTo>
                    <a:pt x="12" y="110"/>
                    <a:pt x="53" y="136"/>
                    <a:pt x="105" y="136"/>
                  </a:cubicBezTo>
                  <a:cubicBezTo>
                    <a:pt x="147" y="136"/>
                    <a:pt x="195" y="119"/>
                    <a:pt x="239" y="110"/>
                  </a:cubicBezTo>
                  <a:cubicBezTo>
                    <a:pt x="211" y="26"/>
                    <a:pt x="153" y="1"/>
                    <a:pt x="86"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2397350" y="1841875"/>
              <a:ext cx="4000" cy="4100"/>
            </a:xfrm>
            <a:custGeom>
              <a:avLst/>
              <a:gdLst/>
              <a:ahLst/>
              <a:cxnLst/>
              <a:rect l="l" t="t" r="r" b="b"/>
              <a:pathLst>
                <a:path w="160" h="164" extrusionOk="0">
                  <a:moveTo>
                    <a:pt x="31" y="1"/>
                  </a:moveTo>
                  <a:cubicBezTo>
                    <a:pt x="21" y="1"/>
                    <a:pt x="11" y="2"/>
                    <a:pt x="1" y="4"/>
                  </a:cubicBezTo>
                  <a:cubicBezTo>
                    <a:pt x="41" y="84"/>
                    <a:pt x="80" y="123"/>
                    <a:pt x="160" y="163"/>
                  </a:cubicBezTo>
                  <a:cubicBezTo>
                    <a:pt x="160" y="74"/>
                    <a:pt x="112" y="1"/>
                    <a:pt x="31"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2919050" y="1738025"/>
              <a:ext cx="3000" cy="2500"/>
            </a:xfrm>
            <a:custGeom>
              <a:avLst/>
              <a:gdLst/>
              <a:ahLst/>
              <a:cxnLst/>
              <a:rect l="l" t="t" r="r" b="b"/>
              <a:pathLst>
                <a:path w="120" h="100" extrusionOk="0">
                  <a:moveTo>
                    <a:pt x="80" y="0"/>
                  </a:moveTo>
                  <a:cubicBezTo>
                    <a:pt x="60" y="20"/>
                    <a:pt x="20" y="80"/>
                    <a:pt x="0" y="100"/>
                  </a:cubicBezTo>
                  <a:lnTo>
                    <a:pt x="120" y="100"/>
                  </a:lnTo>
                  <a:cubicBezTo>
                    <a:pt x="100" y="80"/>
                    <a:pt x="80" y="40"/>
                    <a:pt x="8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3001600" y="1789750"/>
              <a:ext cx="4000" cy="3000"/>
            </a:xfrm>
            <a:custGeom>
              <a:avLst/>
              <a:gdLst/>
              <a:ahLst/>
              <a:cxnLst/>
              <a:rect l="l" t="t" r="r" b="b"/>
              <a:pathLst>
                <a:path w="160" h="120" extrusionOk="0">
                  <a:moveTo>
                    <a:pt x="0" y="0"/>
                  </a:moveTo>
                  <a:cubicBezTo>
                    <a:pt x="0" y="80"/>
                    <a:pt x="60" y="120"/>
                    <a:pt x="160" y="120"/>
                  </a:cubicBezTo>
                  <a:cubicBezTo>
                    <a:pt x="160" y="100"/>
                    <a:pt x="140" y="60"/>
                    <a:pt x="1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866325" y="1784775"/>
              <a:ext cx="2025" cy="2000"/>
            </a:xfrm>
            <a:custGeom>
              <a:avLst/>
              <a:gdLst/>
              <a:ahLst/>
              <a:cxnLst/>
              <a:rect l="l" t="t" r="r" b="b"/>
              <a:pathLst>
                <a:path w="81" h="80" extrusionOk="0">
                  <a:moveTo>
                    <a:pt x="1" y="0"/>
                  </a:moveTo>
                  <a:lnTo>
                    <a:pt x="1" y="0"/>
                  </a:lnTo>
                  <a:cubicBezTo>
                    <a:pt x="14" y="53"/>
                    <a:pt x="27" y="80"/>
                    <a:pt x="46" y="80"/>
                  </a:cubicBezTo>
                  <a:cubicBezTo>
                    <a:pt x="56" y="80"/>
                    <a:pt x="67" y="73"/>
                    <a:pt x="80" y="60"/>
                  </a:cubicBezTo>
                  <a:cubicBezTo>
                    <a:pt x="80" y="20"/>
                    <a:pt x="21" y="20"/>
                    <a:pt x="1"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357075" y="1203400"/>
              <a:ext cx="9975" cy="7000"/>
            </a:xfrm>
            <a:custGeom>
              <a:avLst/>
              <a:gdLst/>
              <a:ahLst/>
              <a:cxnLst/>
              <a:rect l="l" t="t" r="r" b="b"/>
              <a:pathLst>
                <a:path w="399" h="280" extrusionOk="0">
                  <a:moveTo>
                    <a:pt x="259" y="1"/>
                  </a:moveTo>
                  <a:cubicBezTo>
                    <a:pt x="180" y="80"/>
                    <a:pt x="80" y="160"/>
                    <a:pt x="0" y="200"/>
                  </a:cubicBezTo>
                  <a:cubicBezTo>
                    <a:pt x="60" y="240"/>
                    <a:pt x="80" y="279"/>
                    <a:pt x="120" y="279"/>
                  </a:cubicBezTo>
                  <a:cubicBezTo>
                    <a:pt x="299" y="279"/>
                    <a:pt x="398" y="180"/>
                    <a:pt x="359"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235225" y="1241900"/>
              <a:ext cx="9975" cy="3800"/>
            </a:xfrm>
            <a:custGeom>
              <a:avLst/>
              <a:gdLst/>
              <a:ahLst/>
              <a:cxnLst/>
              <a:rect l="l" t="t" r="r" b="b"/>
              <a:pathLst>
                <a:path w="399" h="152" extrusionOk="0">
                  <a:moveTo>
                    <a:pt x="204" y="1"/>
                  </a:moveTo>
                  <a:cubicBezTo>
                    <a:pt x="165" y="1"/>
                    <a:pt x="124" y="5"/>
                    <a:pt x="80" y="12"/>
                  </a:cubicBezTo>
                  <a:cubicBezTo>
                    <a:pt x="1" y="32"/>
                    <a:pt x="1" y="112"/>
                    <a:pt x="80" y="132"/>
                  </a:cubicBezTo>
                  <a:cubicBezTo>
                    <a:pt x="160" y="152"/>
                    <a:pt x="239" y="152"/>
                    <a:pt x="319" y="152"/>
                  </a:cubicBezTo>
                  <a:cubicBezTo>
                    <a:pt x="359" y="132"/>
                    <a:pt x="379" y="72"/>
                    <a:pt x="399" y="52"/>
                  </a:cubicBezTo>
                  <a:cubicBezTo>
                    <a:pt x="336" y="14"/>
                    <a:pt x="273" y="1"/>
                    <a:pt x="204"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341150" y="1155575"/>
              <a:ext cx="4025" cy="3600"/>
            </a:xfrm>
            <a:custGeom>
              <a:avLst/>
              <a:gdLst/>
              <a:ahLst/>
              <a:cxnLst/>
              <a:rect l="l" t="t" r="r" b="b"/>
              <a:pathLst>
                <a:path w="161" h="144" extrusionOk="0">
                  <a:moveTo>
                    <a:pt x="30" y="1"/>
                  </a:moveTo>
                  <a:cubicBezTo>
                    <a:pt x="21" y="1"/>
                    <a:pt x="11" y="2"/>
                    <a:pt x="1" y="4"/>
                  </a:cubicBezTo>
                  <a:cubicBezTo>
                    <a:pt x="41" y="44"/>
                    <a:pt x="120" y="104"/>
                    <a:pt x="160" y="143"/>
                  </a:cubicBezTo>
                  <a:cubicBezTo>
                    <a:pt x="142" y="72"/>
                    <a:pt x="109" y="1"/>
                    <a:pt x="3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345150" y="1159650"/>
              <a:ext cx="3500" cy="4000"/>
            </a:xfrm>
            <a:custGeom>
              <a:avLst/>
              <a:gdLst/>
              <a:ahLst/>
              <a:cxnLst/>
              <a:rect l="l" t="t" r="r" b="b"/>
              <a:pathLst>
                <a:path w="140" h="160" extrusionOk="0">
                  <a:moveTo>
                    <a:pt x="0" y="0"/>
                  </a:moveTo>
                  <a:lnTo>
                    <a:pt x="0" y="159"/>
                  </a:lnTo>
                  <a:cubicBezTo>
                    <a:pt x="139" y="100"/>
                    <a:pt x="139" y="40"/>
                    <a:pt x="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089025" y="1175550"/>
              <a:ext cx="4500" cy="6500"/>
            </a:xfrm>
            <a:custGeom>
              <a:avLst/>
              <a:gdLst/>
              <a:ahLst/>
              <a:cxnLst/>
              <a:rect l="l" t="t" r="r" b="b"/>
              <a:pathLst>
                <a:path w="180" h="260" extrusionOk="0">
                  <a:moveTo>
                    <a:pt x="80" y="1"/>
                  </a:moveTo>
                  <a:cubicBezTo>
                    <a:pt x="60" y="60"/>
                    <a:pt x="0" y="100"/>
                    <a:pt x="40" y="120"/>
                  </a:cubicBezTo>
                  <a:cubicBezTo>
                    <a:pt x="40" y="180"/>
                    <a:pt x="60" y="259"/>
                    <a:pt x="80" y="259"/>
                  </a:cubicBezTo>
                  <a:cubicBezTo>
                    <a:pt x="159" y="259"/>
                    <a:pt x="179" y="180"/>
                    <a:pt x="159" y="100"/>
                  </a:cubicBezTo>
                  <a:cubicBezTo>
                    <a:pt x="159" y="60"/>
                    <a:pt x="100" y="21"/>
                    <a:pt x="80" y="1"/>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413775" y="1836500"/>
              <a:ext cx="1025" cy="1025"/>
            </a:xfrm>
            <a:custGeom>
              <a:avLst/>
              <a:gdLst/>
              <a:ahLst/>
              <a:cxnLst/>
              <a:rect l="l" t="t" r="r" b="b"/>
              <a:pathLst>
                <a:path w="41" h="41" extrusionOk="0">
                  <a:moveTo>
                    <a:pt x="40" y="0"/>
                  </a:moveTo>
                  <a:lnTo>
                    <a:pt x="0" y="40"/>
                  </a:lnTo>
                  <a:cubicBezTo>
                    <a:pt x="20" y="40"/>
                    <a:pt x="20" y="20"/>
                    <a:pt x="40" y="0"/>
                  </a:cubicBezTo>
                  <a:close/>
                </a:path>
              </a:pathLst>
            </a:custGeom>
            <a:solidFill>
              <a:srgbClr val="E3CDA4">
                <a:alpha val="8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600" name="Google Shape;3600;p4"/>
          <p:cNvSpPr txBox="1">
            <a:spLocks noGrp="1"/>
          </p:cNvSpPr>
          <p:nvPr>
            <p:ph type="body" idx="1"/>
          </p:nvPr>
        </p:nvSpPr>
        <p:spPr>
          <a:xfrm>
            <a:off x="810500" y="1209075"/>
            <a:ext cx="6751500" cy="3416400"/>
          </a:xfrm>
          <a:prstGeom prst="rect">
            <a:avLst/>
          </a:prstGeom>
        </p:spPr>
        <p:txBody>
          <a:bodyPr spcFirstLastPara="1" wrap="square" lIns="91425" tIns="91425" rIns="91425" bIns="91425" anchor="ctr" anchorCtr="0">
            <a:noAutofit/>
          </a:bodyPr>
          <a:lstStyle>
            <a:lvl1pPr marL="457200" lvl="0" indent="-342900" rtl="0">
              <a:lnSpc>
                <a:spcPct val="90000"/>
              </a:lnSpc>
              <a:spcBef>
                <a:spcPts val="0"/>
              </a:spcBef>
              <a:spcAft>
                <a:spcPts val="0"/>
              </a:spcAft>
              <a:buClr>
                <a:srgbClr val="5A3015"/>
              </a:buClr>
              <a:buSzPts val="1800"/>
              <a:buFont typeface="Lora"/>
              <a:buChar char="●"/>
              <a:defRPr sz="1100" b="0">
                <a:solidFill>
                  <a:srgbClr val="5A3015"/>
                </a:solidFill>
              </a:defRPr>
            </a:lvl1pPr>
            <a:lvl2pPr marL="914400" lvl="1" indent="-317500" rtl="0">
              <a:lnSpc>
                <a:spcPct val="90000"/>
              </a:lnSpc>
              <a:spcBef>
                <a:spcPts val="0"/>
              </a:spcBef>
              <a:spcAft>
                <a:spcPts val="0"/>
              </a:spcAft>
              <a:buClr>
                <a:srgbClr val="5A3015"/>
              </a:buClr>
              <a:buSzPts val="1400"/>
              <a:buFont typeface="Lora"/>
              <a:buChar char="○"/>
              <a:defRPr sz="1100">
                <a:solidFill>
                  <a:srgbClr val="5A3015"/>
                </a:solidFill>
              </a:defRPr>
            </a:lvl2pPr>
            <a:lvl3pPr marL="1371600" lvl="2" indent="-317500" rtl="0">
              <a:lnSpc>
                <a:spcPct val="115000"/>
              </a:lnSpc>
              <a:spcBef>
                <a:spcPts val="0"/>
              </a:spcBef>
              <a:spcAft>
                <a:spcPts val="0"/>
              </a:spcAft>
              <a:buClr>
                <a:srgbClr val="5A3015"/>
              </a:buClr>
              <a:buSzPts val="1400"/>
              <a:buFont typeface="Lora"/>
              <a:buChar char="■"/>
              <a:defRPr>
                <a:solidFill>
                  <a:srgbClr val="5A3015"/>
                </a:solidFill>
                <a:latin typeface="Lora"/>
                <a:ea typeface="Lora"/>
                <a:cs typeface="Lora"/>
                <a:sym typeface="Lora"/>
              </a:defRPr>
            </a:lvl3pPr>
            <a:lvl4pPr marL="1828800" lvl="3"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4pPr>
            <a:lvl5pPr marL="2286000" lvl="4"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5pPr>
            <a:lvl6pPr marL="2743200" lvl="5"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6pPr>
            <a:lvl7pPr marL="3200400" lvl="6"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7pPr>
            <a:lvl8pPr marL="3657600" lvl="7" indent="-317500" rtl="0">
              <a:lnSpc>
                <a:spcPct val="115000"/>
              </a:lnSpc>
              <a:spcBef>
                <a:spcPts val="1600"/>
              </a:spcBef>
              <a:spcAft>
                <a:spcPts val="0"/>
              </a:spcAft>
              <a:buClr>
                <a:srgbClr val="5A3015"/>
              </a:buClr>
              <a:buSzPts val="1400"/>
              <a:buFont typeface="Lora"/>
              <a:buChar char="○"/>
              <a:defRPr>
                <a:solidFill>
                  <a:srgbClr val="5A3015"/>
                </a:solidFill>
                <a:latin typeface="Lora"/>
                <a:ea typeface="Lora"/>
                <a:cs typeface="Lora"/>
                <a:sym typeface="Lora"/>
              </a:defRPr>
            </a:lvl8pPr>
            <a:lvl9pPr marL="4114800" lvl="8" indent="-317500" rtl="0">
              <a:lnSpc>
                <a:spcPct val="115000"/>
              </a:lnSpc>
              <a:spcBef>
                <a:spcPts val="1600"/>
              </a:spcBef>
              <a:spcAft>
                <a:spcPts val="1600"/>
              </a:spcAft>
              <a:buClr>
                <a:srgbClr val="5A3015"/>
              </a:buClr>
              <a:buSzPts val="1400"/>
              <a:buFont typeface="Lora"/>
              <a:buChar char="■"/>
              <a:defRPr>
                <a:solidFill>
                  <a:srgbClr val="5A3015"/>
                </a:solidFill>
                <a:latin typeface="Lora"/>
                <a:ea typeface="Lora"/>
                <a:cs typeface="Lora"/>
                <a:sym typeface="Lora"/>
              </a:defRPr>
            </a:lvl9pPr>
          </a:lstStyle>
          <a:p>
            <a:endParaRPr/>
          </a:p>
        </p:txBody>
      </p:sp>
      <p:grpSp>
        <p:nvGrpSpPr>
          <p:cNvPr id="3601" name="Google Shape;3601;p4"/>
          <p:cNvGrpSpPr/>
          <p:nvPr/>
        </p:nvGrpSpPr>
        <p:grpSpPr>
          <a:xfrm rot="2846348">
            <a:off x="6020689" y="-1239674"/>
            <a:ext cx="1535091" cy="1923603"/>
            <a:chOff x="4082775" y="914425"/>
            <a:chExt cx="777050" cy="973675"/>
          </a:xfrm>
        </p:grpSpPr>
        <p:sp>
          <p:nvSpPr>
            <p:cNvPr id="3602" name="Google Shape;3602;p4"/>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4"/>
          <p:cNvGrpSpPr/>
          <p:nvPr/>
        </p:nvGrpSpPr>
        <p:grpSpPr>
          <a:xfrm rot="-4611921">
            <a:off x="-334309" y="-1161172"/>
            <a:ext cx="1729743" cy="1766579"/>
            <a:chOff x="3212275" y="349350"/>
            <a:chExt cx="486650" cy="503850"/>
          </a:xfrm>
        </p:grpSpPr>
        <p:sp>
          <p:nvSpPr>
            <p:cNvPr id="3613" name="Google Shape;3613;p4"/>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4"/>
          <p:cNvGrpSpPr/>
          <p:nvPr/>
        </p:nvGrpSpPr>
        <p:grpSpPr>
          <a:xfrm rot="-2700000">
            <a:off x="8320219" y="4181455"/>
            <a:ext cx="1197949" cy="1357157"/>
            <a:chOff x="2807100" y="2138800"/>
            <a:chExt cx="649550" cy="735875"/>
          </a:xfrm>
        </p:grpSpPr>
        <p:sp>
          <p:nvSpPr>
            <p:cNvPr id="3619" name="Google Shape;3619;p4"/>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4" name="Google Shape;3624;p4"/>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808035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96160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997109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bg>
      <p:bgPr>
        <a:solidFill>
          <a:schemeClr val="accent1"/>
        </a:solidFill>
        <a:effectLst/>
      </p:bgPr>
    </p:bg>
    <p:spTree>
      <p:nvGrpSpPr>
        <p:cNvPr id="1" name="Shape 3625"/>
        <p:cNvGrpSpPr/>
        <p:nvPr/>
      </p:nvGrpSpPr>
      <p:grpSpPr>
        <a:xfrm>
          <a:off x="0" y="0"/>
          <a:ext cx="0" cy="0"/>
          <a:chOff x="0" y="0"/>
          <a:chExt cx="0" cy="0"/>
        </a:xfrm>
      </p:grpSpPr>
      <p:pic>
        <p:nvPicPr>
          <p:cNvPr id="3626" name="Google Shape;3626;p5"/>
          <p:cNvPicPr preferRelativeResize="0"/>
          <p:nvPr/>
        </p:nvPicPr>
        <p:blipFill>
          <a:blip r:embed="rId2">
            <a:alphaModFix/>
          </a:blip>
          <a:stretch>
            <a:fillRect/>
          </a:stretch>
        </p:blipFill>
        <p:spPr>
          <a:xfrm>
            <a:off x="0" y="0"/>
            <a:ext cx="9144003" cy="5143501"/>
          </a:xfrm>
          <a:prstGeom prst="rect">
            <a:avLst/>
          </a:prstGeom>
          <a:noFill/>
          <a:ln>
            <a:noFill/>
          </a:ln>
        </p:spPr>
      </p:pic>
      <p:pic>
        <p:nvPicPr>
          <p:cNvPr id="3627" name="Google Shape;3627;p5"/>
          <p:cNvPicPr preferRelativeResize="0"/>
          <p:nvPr/>
        </p:nvPicPr>
        <p:blipFill>
          <a:blip r:embed="rId3">
            <a:alphaModFix/>
          </a:blip>
          <a:stretch>
            <a:fillRect/>
          </a:stretch>
        </p:blipFill>
        <p:spPr>
          <a:xfrm>
            <a:off x="-4750" y="0"/>
            <a:ext cx="9003310" cy="5143501"/>
          </a:xfrm>
          <a:prstGeom prst="rect">
            <a:avLst/>
          </a:prstGeom>
          <a:noFill/>
          <a:ln>
            <a:noFill/>
          </a:ln>
        </p:spPr>
      </p:pic>
      <p:sp>
        <p:nvSpPr>
          <p:cNvPr id="3628" name="Google Shape;3628;p5"/>
          <p:cNvSpPr txBox="1">
            <a:spLocks noGrp="1"/>
          </p:cNvSpPr>
          <p:nvPr>
            <p:ph type="ctrTitle"/>
          </p:nvPr>
        </p:nvSpPr>
        <p:spPr>
          <a:xfrm flipH="1">
            <a:off x="5213413" y="108282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29" name="Google Shape;3629;p5"/>
          <p:cNvSpPr txBox="1">
            <a:spLocks noGrp="1"/>
          </p:cNvSpPr>
          <p:nvPr>
            <p:ph type="subTitle" idx="1"/>
          </p:nvPr>
        </p:nvSpPr>
        <p:spPr>
          <a:xfrm flipH="1">
            <a:off x="5210375" y="1558624"/>
            <a:ext cx="3078600" cy="10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Clr>
                <a:schemeClr val="accent5"/>
              </a:buClr>
              <a:buSzPts val="1000"/>
              <a:buNone/>
              <a:defRPr sz="1000">
                <a:solidFill>
                  <a:schemeClr val="accent5"/>
                </a:solidFill>
              </a:defRPr>
            </a:lvl2pPr>
            <a:lvl3pPr lvl="2" rtl="0">
              <a:lnSpc>
                <a:spcPct val="100000"/>
              </a:lnSpc>
              <a:spcBef>
                <a:spcPts val="0"/>
              </a:spcBef>
              <a:spcAft>
                <a:spcPts val="0"/>
              </a:spcAft>
              <a:buClr>
                <a:schemeClr val="accent5"/>
              </a:buClr>
              <a:buSzPts val="1000"/>
              <a:buNone/>
              <a:defRPr sz="1000">
                <a:solidFill>
                  <a:schemeClr val="accent5"/>
                </a:solidFill>
              </a:defRPr>
            </a:lvl3pPr>
            <a:lvl4pPr lvl="3" rtl="0">
              <a:lnSpc>
                <a:spcPct val="100000"/>
              </a:lnSpc>
              <a:spcBef>
                <a:spcPts val="0"/>
              </a:spcBef>
              <a:spcAft>
                <a:spcPts val="0"/>
              </a:spcAft>
              <a:buClr>
                <a:schemeClr val="accent5"/>
              </a:buClr>
              <a:buSzPts val="1000"/>
              <a:buNone/>
              <a:defRPr sz="1000">
                <a:solidFill>
                  <a:schemeClr val="accent5"/>
                </a:solidFill>
              </a:defRPr>
            </a:lvl4pPr>
            <a:lvl5pPr lvl="4" rtl="0">
              <a:lnSpc>
                <a:spcPct val="100000"/>
              </a:lnSpc>
              <a:spcBef>
                <a:spcPts val="0"/>
              </a:spcBef>
              <a:spcAft>
                <a:spcPts val="0"/>
              </a:spcAft>
              <a:buClr>
                <a:schemeClr val="accent5"/>
              </a:buClr>
              <a:buSzPts val="1000"/>
              <a:buNone/>
              <a:defRPr sz="1000">
                <a:solidFill>
                  <a:schemeClr val="accent5"/>
                </a:solidFill>
              </a:defRPr>
            </a:lvl5pPr>
            <a:lvl6pPr lvl="5" rtl="0">
              <a:lnSpc>
                <a:spcPct val="100000"/>
              </a:lnSpc>
              <a:spcBef>
                <a:spcPts val="0"/>
              </a:spcBef>
              <a:spcAft>
                <a:spcPts val="0"/>
              </a:spcAft>
              <a:buClr>
                <a:schemeClr val="accent5"/>
              </a:buClr>
              <a:buSzPts val="1000"/>
              <a:buNone/>
              <a:defRPr sz="1000">
                <a:solidFill>
                  <a:schemeClr val="accent5"/>
                </a:solidFill>
              </a:defRPr>
            </a:lvl6pPr>
            <a:lvl7pPr lvl="6" rtl="0">
              <a:lnSpc>
                <a:spcPct val="100000"/>
              </a:lnSpc>
              <a:spcBef>
                <a:spcPts val="0"/>
              </a:spcBef>
              <a:spcAft>
                <a:spcPts val="0"/>
              </a:spcAft>
              <a:buClr>
                <a:schemeClr val="accent5"/>
              </a:buClr>
              <a:buSzPts val="1000"/>
              <a:buNone/>
              <a:defRPr sz="1000">
                <a:solidFill>
                  <a:schemeClr val="accent5"/>
                </a:solidFill>
              </a:defRPr>
            </a:lvl7pPr>
            <a:lvl8pPr lvl="7" rtl="0">
              <a:lnSpc>
                <a:spcPct val="100000"/>
              </a:lnSpc>
              <a:spcBef>
                <a:spcPts val="0"/>
              </a:spcBef>
              <a:spcAft>
                <a:spcPts val="0"/>
              </a:spcAft>
              <a:buClr>
                <a:schemeClr val="accent5"/>
              </a:buClr>
              <a:buSzPts val="1000"/>
              <a:buNone/>
              <a:defRPr sz="1000">
                <a:solidFill>
                  <a:schemeClr val="accent5"/>
                </a:solidFill>
              </a:defRPr>
            </a:lvl8pPr>
            <a:lvl9pPr lvl="8" rtl="0">
              <a:lnSpc>
                <a:spcPct val="100000"/>
              </a:lnSpc>
              <a:spcBef>
                <a:spcPts val="0"/>
              </a:spcBef>
              <a:spcAft>
                <a:spcPts val="0"/>
              </a:spcAft>
              <a:buClr>
                <a:schemeClr val="accent5"/>
              </a:buClr>
              <a:buSzPts val="1000"/>
              <a:buNone/>
              <a:defRPr sz="1000">
                <a:solidFill>
                  <a:schemeClr val="accent5"/>
                </a:solidFill>
              </a:defRPr>
            </a:lvl9pPr>
          </a:lstStyle>
          <a:p>
            <a:endParaRPr/>
          </a:p>
        </p:txBody>
      </p:sp>
      <p:sp>
        <p:nvSpPr>
          <p:cNvPr id="3630" name="Google Shape;3630;p5"/>
          <p:cNvSpPr txBox="1">
            <a:spLocks noGrp="1"/>
          </p:cNvSpPr>
          <p:nvPr>
            <p:ph type="ctrTitle" idx="2"/>
          </p:nvPr>
        </p:nvSpPr>
        <p:spPr>
          <a:xfrm flipH="1">
            <a:off x="5189275" y="2778276"/>
            <a:ext cx="3188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Font typeface="Poppins"/>
              <a:buNone/>
              <a:defRPr sz="2100" b="1">
                <a:latin typeface="Poppins"/>
                <a:ea typeface="Poppins"/>
                <a:cs typeface="Poppins"/>
                <a:sym typeface="Poppins"/>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3631" name="Google Shape;3631;p5"/>
          <p:cNvSpPr txBox="1">
            <a:spLocks noGrp="1"/>
          </p:cNvSpPr>
          <p:nvPr>
            <p:ph type="subTitle" idx="3"/>
          </p:nvPr>
        </p:nvSpPr>
        <p:spPr>
          <a:xfrm flipH="1">
            <a:off x="5189266" y="3254038"/>
            <a:ext cx="307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200"/>
              <a:buNone/>
              <a:defRPr sz="1400" b="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3632" name="Google Shape;3632;p5"/>
          <p:cNvSpPr txBox="1"/>
          <p:nvPr/>
        </p:nvSpPr>
        <p:spPr>
          <a:xfrm>
            <a:off x="608860" y="2123400"/>
            <a:ext cx="2675400" cy="89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solidFill>
                <a:srgbClr val="541C1D"/>
              </a:solidFill>
              <a:latin typeface="Arvo"/>
              <a:ea typeface="Arvo"/>
              <a:cs typeface="Arvo"/>
              <a:sym typeface="Arvo"/>
            </a:endParaRPr>
          </a:p>
        </p:txBody>
      </p:sp>
      <p:sp>
        <p:nvSpPr>
          <p:cNvPr id="3633" name="Google Shape;3633;p5"/>
          <p:cNvSpPr txBox="1">
            <a:spLocks noGrp="1"/>
          </p:cNvSpPr>
          <p:nvPr>
            <p:ph type="title" idx="4"/>
          </p:nvPr>
        </p:nvSpPr>
        <p:spPr>
          <a:xfrm>
            <a:off x="660225" y="782375"/>
            <a:ext cx="2533500" cy="896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300"/>
            </a:lvl1pPr>
            <a:lvl2pPr lvl="1" algn="r" rtl="0">
              <a:spcBef>
                <a:spcPts val="0"/>
              </a:spcBef>
              <a:spcAft>
                <a:spcPts val="0"/>
              </a:spcAft>
              <a:buClr>
                <a:srgbClr val="434343"/>
              </a:buClr>
              <a:buSzPts val="2800"/>
              <a:buNone/>
              <a:defRPr>
                <a:solidFill>
                  <a:srgbClr val="434343"/>
                </a:solidFill>
              </a:defRPr>
            </a:lvl2pPr>
            <a:lvl3pPr lvl="2" algn="r" rtl="0">
              <a:spcBef>
                <a:spcPts val="0"/>
              </a:spcBef>
              <a:spcAft>
                <a:spcPts val="0"/>
              </a:spcAft>
              <a:buClr>
                <a:srgbClr val="434343"/>
              </a:buClr>
              <a:buSzPts val="2800"/>
              <a:buNone/>
              <a:defRPr>
                <a:solidFill>
                  <a:srgbClr val="434343"/>
                </a:solidFill>
              </a:defRPr>
            </a:lvl3pPr>
            <a:lvl4pPr lvl="3" algn="r" rtl="0">
              <a:spcBef>
                <a:spcPts val="0"/>
              </a:spcBef>
              <a:spcAft>
                <a:spcPts val="0"/>
              </a:spcAft>
              <a:buClr>
                <a:srgbClr val="434343"/>
              </a:buClr>
              <a:buSzPts val="2800"/>
              <a:buNone/>
              <a:defRPr>
                <a:solidFill>
                  <a:srgbClr val="434343"/>
                </a:solidFill>
              </a:defRPr>
            </a:lvl4pPr>
            <a:lvl5pPr lvl="4" algn="r" rtl="0">
              <a:spcBef>
                <a:spcPts val="0"/>
              </a:spcBef>
              <a:spcAft>
                <a:spcPts val="0"/>
              </a:spcAft>
              <a:buClr>
                <a:srgbClr val="434343"/>
              </a:buClr>
              <a:buSzPts val="2800"/>
              <a:buNone/>
              <a:defRPr>
                <a:solidFill>
                  <a:srgbClr val="434343"/>
                </a:solidFill>
              </a:defRPr>
            </a:lvl5pPr>
            <a:lvl6pPr lvl="5" algn="r" rtl="0">
              <a:spcBef>
                <a:spcPts val="0"/>
              </a:spcBef>
              <a:spcAft>
                <a:spcPts val="0"/>
              </a:spcAft>
              <a:buClr>
                <a:srgbClr val="434343"/>
              </a:buClr>
              <a:buSzPts val="2800"/>
              <a:buNone/>
              <a:defRPr>
                <a:solidFill>
                  <a:srgbClr val="434343"/>
                </a:solidFill>
              </a:defRPr>
            </a:lvl6pPr>
            <a:lvl7pPr lvl="6" algn="r" rtl="0">
              <a:spcBef>
                <a:spcPts val="0"/>
              </a:spcBef>
              <a:spcAft>
                <a:spcPts val="0"/>
              </a:spcAft>
              <a:buClr>
                <a:srgbClr val="434343"/>
              </a:buClr>
              <a:buSzPts val="2800"/>
              <a:buNone/>
              <a:defRPr>
                <a:solidFill>
                  <a:srgbClr val="434343"/>
                </a:solidFill>
              </a:defRPr>
            </a:lvl7pPr>
            <a:lvl8pPr lvl="7" algn="r" rtl="0">
              <a:spcBef>
                <a:spcPts val="0"/>
              </a:spcBef>
              <a:spcAft>
                <a:spcPts val="0"/>
              </a:spcAft>
              <a:buClr>
                <a:srgbClr val="434343"/>
              </a:buClr>
              <a:buSzPts val="2800"/>
              <a:buNone/>
              <a:defRPr>
                <a:solidFill>
                  <a:srgbClr val="434343"/>
                </a:solidFill>
              </a:defRPr>
            </a:lvl8pPr>
            <a:lvl9pPr lvl="8" algn="r" rtl="0">
              <a:spcBef>
                <a:spcPts val="0"/>
              </a:spcBef>
              <a:spcAft>
                <a:spcPts val="0"/>
              </a:spcAft>
              <a:buClr>
                <a:srgbClr val="434343"/>
              </a:buClr>
              <a:buSzPts val="2800"/>
              <a:buNone/>
              <a:defRPr>
                <a:solidFill>
                  <a:srgbClr val="434343"/>
                </a:solidFill>
              </a:defRPr>
            </a:lvl9pPr>
          </a:lstStyle>
          <a:p>
            <a:endParaRPr/>
          </a:p>
        </p:txBody>
      </p:sp>
      <p:sp>
        <p:nvSpPr>
          <p:cNvPr id="3634" name="Google Shape;3634;p5"/>
          <p:cNvSpPr txBox="1">
            <a:spLocks noGrp="1"/>
          </p:cNvSpPr>
          <p:nvPr>
            <p:ph type="title" idx="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5" name="Google Shape;3635;p5"/>
          <p:cNvGrpSpPr/>
          <p:nvPr/>
        </p:nvGrpSpPr>
        <p:grpSpPr>
          <a:xfrm>
            <a:off x="450850" y="3235475"/>
            <a:ext cx="2190500" cy="1720975"/>
            <a:chOff x="3843550" y="444325"/>
            <a:chExt cx="2190500" cy="1720975"/>
          </a:xfrm>
        </p:grpSpPr>
        <p:sp>
          <p:nvSpPr>
            <p:cNvPr id="3636" name="Google Shape;3636;p5"/>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5543502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Lobster"/>
              <a:buNone/>
              <a:defRPr sz="2800">
                <a:solidFill>
                  <a:schemeClr val="dk1"/>
                </a:solidFill>
                <a:latin typeface="Lobster"/>
                <a:ea typeface="Lobster"/>
                <a:cs typeface="Lobster"/>
                <a:sym typeface="Lobster"/>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Poppins"/>
              <a:buChar char="●"/>
              <a:defRPr sz="1800" b="1">
                <a:solidFill>
                  <a:schemeClr val="lt1"/>
                </a:solidFill>
                <a:latin typeface="Poppins"/>
                <a:ea typeface="Poppins"/>
                <a:cs typeface="Poppins"/>
                <a:sym typeface="Poppins"/>
              </a:defRPr>
            </a:lvl1pPr>
            <a:lvl2pPr marL="914400" lvl="1"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2pPr>
            <a:lvl3pPr marL="1371600" lvl="2"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3pPr>
            <a:lvl4pPr marL="1828800" lvl="3"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4pPr>
            <a:lvl5pPr marL="2286000" lvl="4"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5pPr>
            <a:lvl6pPr marL="2743200" lvl="5"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6pPr>
            <a:lvl7pPr marL="3200400" lvl="6"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7pPr>
            <a:lvl8pPr marL="3657600" lvl="7" indent="-317500">
              <a:lnSpc>
                <a:spcPct val="115000"/>
              </a:lnSpc>
              <a:spcBef>
                <a:spcPts val="1600"/>
              </a:spcBef>
              <a:spcAft>
                <a:spcPts val="0"/>
              </a:spcAft>
              <a:buClr>
                <a:schemeClr val="lt1"/>
              </a:buClr>
              <a:buSzPts val="1400"/>
              <a:buFont typeface="Poppins"/>
              <a:buChar char="○"/>
              <a:defRPr>
                <a:solidFill>
                  <a:schemeClr val="lt1"/>
                </a:solidFill>
                <a:latin typeface="Poppins"/>
                <a:ea typeface="Poppins"/>
                <a:cs typeface="Poppins"/>
                <a:sym typeface="Poppins"/>
              </a:defRPr>
            </a:lvl8pPr>
            <a:lvl9pPr marL="4114800" lvl="8" indent="-317500">
              <a:lnSpc>
                <a:spcPct val="115000"/>
              </a:lnSpc>
              <a:spcBef>
                <a:spcPts val="1600"/>
              </a:spcBef>
              <a:spcAft>
                <a:spcPts val="1600"/>
              </a:spcAft>
              <a:buClr>
                <a:schemeClr val="lt1"/>
              </a:buClr>
              <a:buSzPts val="1400"/>
              <a:buFont typeface="Poppins"/>
              <a:buChar char="■"/>
              <a:defRPr>
                <a:solidFill>
                  <a:schemeClr val="lt1"/>
                </a:solidFill>
                <a:latin typeface="Poppins"/>
                <a:ea typeface="Poppins"/>
                <a:cs typeface="Poppins"/>
                <a:sym typeface="Poppins"/>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84" r:id="rId2"/>
    <p:sldLayoutId id="2147483683" r:id="rId3"/>
    <p:sldLayoutId id="2147483682" r:id="rId4"/>
    <p:sldLayoutId id="2147483681" r:id="rId5"/>
    <p:sldLayoutId id="2147483680" r:id="rId6"/>
    <p:sldLayoutId id="2147483699" r:id="rId7"/>
    <p:sldLayoutId id="2147483698" r:id="rId8"/>
    <p:sldLayoutId id="2147483693" r:id="rId9"/>
    <p:sldLayoutId id="2147483692" r:id="rId10"/>
    <p:sldLayoutId id="2147483691" r:id="rId11"/>
    <p:sldLayoutId id="2147483690" r:id="rId12"/>
    <p:sldLayoutId id="2147483689" r:id="rId13"/>
    <p:sldLayoutId id="2147483688" r:id="rId14"/>
    <p:sldLayoutId id="2147483687" r:id="rId15"/>
    <p:sldLayoutId id="2147483676" r:id="rId16"/>
    <p:sldLayoutId id="2147483654" r:id="rId17"/>
    <p:sldLayoutId id="2147483679" r:id="rId18"/>
    <p:sldLayoutId id="2147483678" r:id="rId19"/>
    <p:sldLayoutId id="2147483703" r:id="rId20"/>
    <p:sldLayoutId id="2147483702" r:id="rId21"/>
    <p:sldLayoutId id="2147483701" r:id="rId22"/>
    <p:sldLayoutId id="2147483700" r:id="rId23"/>
    <p:sldLayoutId id="2147483697" r:id="rId24"/>
    <p:sldLayoutId id="2147483696" r:id="rId25"/>
    <p:sldLayoutId id="2147483695" r:id="rId26"/>
    <p:sldLayoutId id="2147483694" r:id="rId27"/>
    <p:sldLayoutId id="2147483663" r:id="rId28"/>
    <p:sldLayoutId id="2147483686" r:id="rId29"/>
    <p:sldLayoutId id="2147483672" r:id="rId30"/>
    <p:sldLayoutId id="2147483673" r:id="rId31"/>
    <p:sldLayoutId id="2147483709"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2.jpeg"/></Relationships>
</file>

<file path=ppt/slides/_rels/slide1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3.jpeg"/></Relationships>
</file>

<file path=ppt/slides/_rels/slide1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4.jpg"/></Relationships>
</file>

<file path=ppt/slides/_rels/slide1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5.jpeg"/></Relationships>
</file>

<file path=ppt/slides/_rels/slide1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6.jpeg"/></Relationships>
</file>

<file path=ppt/slides/_rels/slide1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7.jpeg"/></Relationships>
</file>

<file path=ppt/slides/_rels/slide1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8.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19.jpeg"/></Relationships>
</file>

<file path=ppt/slides/_rels/slide2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20.jpeg"/></Relationships>
</file>

<file path=ppt/slides/_rels/slide2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4" Type="http://schemas.openxmlformats.org/officeDocument/2006/relationships/image" Target="../media/image21.jpeg"/></Relationships>
</file>

<file path=ppt/slides/_rels/slide2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32.xml"/><Relationship Id="rId5" Type="http://schemas.microsoft.com/office/2007/relationships/hdphoto" Target="../media/hdphoto3.wdp"/><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3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23.png"/><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3.png"/><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9.png"/><Relationship Id="rId5" Type="http://schemas.microsoft.com/office/2007/relationships/media" Target="../media/media3.mp3"/><Relationship Id="rId10" Type="http://schemas.openxmlformats.org/officeDocument/2006/relationships/image" Target="../media/image8.png"/><Relationship Id="rId4" Type="http://schemas.openxmlformats.org/officeDocument/2006/relationships/audio" Target="../media/media2.mp3"/><Relationship Id="rId9" Type="http://schemas.openxmlformats.org/officeDocument/2006/relationships/slideLayout" Target="../slideLayouts/slideLayout32.xml"/></Relationships>
</file>

<file path=ppt/slides/_rels/slide40.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23.png"/><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9.png"/><Relationship Id="rId5" Type="http://schemas.microsoft.com/office/2007/relationships/media" Target="../media/media3.mp3"/><Relationship Id="rId10" Type="http://schemas.openxmlformats.org/officeDocument/2006/relationships/image" Target="../media/image8.png"/><Relationship Id="rId4" Type="http://schemas.openxmlformats.org/officeDocument/2006/relationships/audio" Target="../media/media2.mp3"/><Relationship Id="rId9" Type="http://schemas.openxmlformats.org/officeDocument/2006/relationships/slideLayout" Target="../slideLayouts/slideLayout32.xml"/></Relationships>
</file>

<file path=ppt/slides/_rels/slide5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8" Type="http://schemas.microsoft.com/office/2007/relationships/diagramDrawing" Target="../diagrams/drawing1.xml"/><Relationship Id="rId3" Type="http://schemas.microsoft.com/office/2007/relationships/hdphoto" Target="../media/hdphoto1.wdp"/><Relationship Id="rId7" Type="http://schemas.openxmlformats.org/officeDocument/2006/relationships/diagramColors" Target="../diagrams/colors1.xml"/><Relationship Id="rId2" Type="http://schemas.openxmlformats.org/officeDocument/2006/relationships/image" Target="../media/image10.png"/><Relationship Id="rId1" Type="http://schemas.openxmlformats.org/officeDocument/2006/relationships/slideLayout" Target="../slideLayouts/slideLayout3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9.png"/><Relationship Id="rId5" Type="http://schemas.microsoft.com/office/2007/relationships/media" Target="../media/media3.mp3"/><Relationship Id="rId10" Type="http://schemas.openxmlformats.org/officeDocument/2006/relationships/image" Target="../media/image8.png"/><Relationship Id="rId4" Type="http://schemas.openxmlformats.org/officeDocument/2006/relationships/audio" Target="../media/media2.mp3"/><Relationship Id="rId9" Type="http://schemas.openxmlformats.org/officeDocument/2006/relationships/slideLayout" Target="../slideLayouts/slideLayout3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png"/><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29.png"/><Relationship Id="rId1" Type="http://schemas.openxmlformats.org/officeDocument/2006/relationships/slideLayout" Target="../slideLayouts/slideLayout32.xml"/></Relationships>
</file>

<file path=ppt/slides/_rels/slide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9.png"/><Relationship Id="rId5" Type="http://schemas.microsoft.com/office/2007/relationships/media" Target="../media/media3.mp3"/><Relationship Id="rId10" Type="http://schemas.openxmlformats.org/officeDocument/2006/relationships/image" Target="../media/image8.png"/><Relationship Id="rId4" Type="http://schemas.openxmlformats.org/officeDocument/2006/relationships/audio" Target="../media/media2.mp3"/><Relationship Id="rId9" Type="http://schemas.openxmlformats.org/officeDocument/2006/relationships/slideLayout" Target="../slideLayouts/slideLayout32.xml"/></Relationships>
</file>

<file path=ppt/slides/_rels/slide8.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9.png"/><Relationship Id="rId5" Type="http://schemas.microsoft.com/office/2007/relationships/media" Target="../media/media3.mp3"/><Relationship Id="rId10" Type="http://schemas.openxmlformats.org/officeDocument/2006/relationships/image" Target="../media/image8.png"/><Relationship Id="rId4" Type="http://schemas.openxmlformats.org/officeDocument/2006/relationships/audio" Target="../media/media2.mp3"/><Relationship Id="rId9" Type="http://schemas.openxmlformats.org/officeDocument/2006/relationships/slideLayout" Target="../slideLayouts/slideLayout32.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76E2C00-D8B1-184A-887B-1C0C5DD07B62}"/>
              </a:ext>
            </a:extLst>
          </p:cNvPr>
          <p:cNvSpPr>
            <a:spLocks noGrp="1"/>
          </p:cNvSpPr>
          <p:nvPr>
            <p:ph type="ctrTitle"/>
          </p:nvPr>
        </p:nvSpPr>
        <p:spPr>
          <a:xfrm flipH="1">
            <a:off x="922020" y="1425669"/>
            <a:ext cx="8154603" cy="1887900"/>
          </a:xfrm>
        </p:spPr>
        <p:txBody>
          <a:bodyPr/>
          <a:lstStyle/>
          <a:p>
            <a:pPr algn="ctr">
              <a:lnSpc>
                <a:spcPct val="150000"/>
              </a:lnSpc>
            </a:pPr>
            <a:r>
              <a:rPr lang="en-VN" sz="4000" dirty="0"/>
              <a:t>Kính chào quý thầy cô </a:t>
            </a:r>
            <a:br>
              <a:rPr lang="en-VN" sz="4000" dirty="0"/>
            </a:br>
            <a:r>
              <a:rPr lang="en-VN" sz="4000" dirty="0"/>
              <a:t>và các em học sinh!</a:t>
            </a:r>
          </a:p>
        </p:txBody>
      </p:sp>
    </p:spTree>
    <p:extLst>
      <p:ext uri="{BB962C8B-B14F-4D97-AF65-F5344CB8AC3E}">
        <p14:creationId xmlns:p14="http://schemas.microsoft.com/office/powerpoint/2010/main" val="32724730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A621D558-6827-DB46-A362-9CE578F93C8D}"/>
              </a:ext>
            </a:extLst>
          </p:cNvPr>
          <p:cNvSpPr/>
          <p:nvPr/>
        </p:nvSpPr>
        <p:spPr>
          <a:xfrm>
            <a:off x="2317169" y="356820"/>
            <a:ext cx="6577449" cy="115483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000" dirty="0">
                <a:solidFill>
                  <a:srgbClr val="222222"/>
                </a:solidFill>
                <a:latin typeface="Calibri" panose="020F0502020204030204" pitchFamily="34" charset="0"/>
                <a:cs typeface="Calibri" panose="020F0502020204030204" pitchFamily="34" charset="0"/>
              </a:rPr>
              <a:t>Là biểu tượng tiêu biểu cho sức mạnh thể chất và tinh thần người anh hùng cổ đại với những chiến công phi thường. </a:t>
            </a:r>
          </a:p>
        </p:txBody>
      </p:sp>
      <p:sp>
        <p:nvSpPr>
          <p:cNvPr id="11" name="Rounded Rectangle 10">
            <a:extLst>
              <a:ext uri="{FF2B5EF4-FFF2-40B4-BE49-F238E27FC236}">
                <a16:creationId xmlns:a16="http://schemas.microsoft.com/office/drawing/2014/main" id="{73C7F95F-B94C-F248-9E75-D122ABA68BE4}"/>
              </a:ext>
            </a:extLst>
          </p:cNvPr>
          <p:cNvSpPr/>
          <p:nvPr/>
        </p:nvSpPr>
        <p:spPr>
          <a:xfrm>
            <a:off x="2317169" y="1654943"/>
            <a:ext cx="6577449" cy="115483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000" dirty="0">
                <a:solidFill>
                  <a:srgbClr val="222222"/>
                </a:solidFill>
                <a:latin typeface="Calibri" panose="020F0502020204030204" pitchFamily="34" charset="0"/>
                <a:cs typeface="Calibri" panose="020F0502020204030204" pitchFamily="34" charset="0"/>
              </a:rPr>
              <a:t>Chàng là con riêng của thần Dớt vị thần tối cao trong thần thoại Hy Lạp và nàng Alcmene. Hê-ra-Clét bị nữ thần Hê-ra – vợ thần Dớt, thù ghét.</a:t>
            </a:r>
          </a:p>
        </p:txBody>
      </p:sp>
      <p:sp>
        <p:nvSpPr>
          <p:cNvPr id="12" name="Rounded Rectangle 11">
            <a:extLst>
              <a:ext uri="{FF2B5EF4-FFF2-40B4-BE49-F238E27FC236}">
                <a16:creationId xmlns:a16="http://schemas.microsoft.com/office/drawing/2014/main" id="{CE05DB54-8ED9-294A-9D9B-FDCC2D2545E9}"/>
              </a:ext>
            </a:extLst>
          </p:cNvPr>
          <p:cNvSpPr/>
          <p:nvPr/>
        </p:nvSpPr>
        <p:spPr>
          <a:xfrm>
            <a:off x="2317169" y="3021870"/>
            <a:ext cx="6577449" cy="115484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000" dirty="0">
                <a:solidFill>
                  <a:schemeClr val="bg1">
                    <a:lumMod val="50000"/>
                  </a:schemeClr>
                </a:solidFill>
                <a:latin typeface="Calibri" panose="020F0502020204030204" pitchFamily="34" charset="0"/>
                <a:cs typeface="Calibri" panose="020F0502020204030204" pitchFamily="34" charset="0"/>
              </a:rPr>
              <a:t>Một đêm, thần Dớt bế đứa bé lên Olympus và lén đặt nó vào lòng Hê-ra để bú trộm sữa. Khi Hê-ra sực tỉnh giấc đẩy đứa bé ra thì nó đã uống no sữa. </a:t>
            </a:r>
          </a:p>
        </p:txBody>
      </p:sp>
      <p:pic>
        <p:nvPicPr>
          <p:cNvPr id="17" name="Picture 2" descr="Tình yêu của các vị thần trong thần thoại Hy Lạp">
            <a:extLst>
              <a:ext uri="{FF2B5EF4-FFF2-40B4-BE49-F238E27FC236}">
                <a16:creationId xmlns:a16="http://schemas.microsoft.com/office/drawing/2014/main" id="{77F178D6-F251-8B43-94E8-C221EB238470}"/>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453C88A5-42E4-1842-B28F-40197928172B}"/>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Tree>
    <p:extLst>
      <p:ext uri="{BB962C8B-B14F-4D97-AF65-F5344CB8AC3E}">
        <p14:creationId xmlns:p14="http://schemas.microsoft.com/office/powerpoint/2010/main" val="156844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p:tgtEl>
                                          <p:spTgt spid="2"/>
                                        </p:tgtEl>
                                        <p:attrNameLst>
                                          <p:attrName>ppt_y</p:attrName>
                                        </p:attrNameLst>
                                      </p:cBhvr>
                                      <p:tavLst>
                                        <p:tav tm="0">
                                          <p:val>
                                            <p:strVal val="#ppt_y+#ppt_h*1.125000"/>
                                          </p:val>
                                        </p:tav>
                                        <p:tav tm="100000">
                                          <p:val>
                                            <p:strVal val="#ppt_y"/>
                                          </p:val>
                                        </p:tav>
                                      </p:tavLst>
                                    </p:anim>
                                    <p:animEffect transition="in" filter="wipe(up)">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p:tgtEl>
                                          <p:spTgt spid="11"/>
                                        </p:tgtEl>
                                        <p:attrNameLst>
                                          <p:attrName>ppt_y</p:attrName>
                                        </p:attrNameLst>
                                      </p:cBhvr>
                                      <p:tavLst>
                                        <p:tav tm="0">
                                          <p:val>
                                            <p:strVal val="#ppt_y+#ppt_h*1.125000"/>
                                          </p:val>
                                        </p:tav>
                                        <p:tav tm="100000">
                                          <p:val>
                                            <p:strVal val="#ppt_y"/>
                                          </p:val>
                                        </p:tav>
                                      </p:tavLst>
                                    </p:anim>
                                    <p:animEffect transition="in" filter="wipe(up)">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p:tgtEl>
                                          <p:spTgt spid="12"/>
                                        </p:tgtEl>
                                        <p:attrNameLst>
                                          <p:attrName>ppt_y</p:attrName>
                                        </p:attrNameLst>
                                      </p:cBhvr>
                                      <p:tavLst>
                                        <p:tav tm="0">
                                          <p:val>
                                            <p:strVal val="#ppt_y+#ppt_h*1.125000"/>
                                          </p:val>
                                        </p:tav>
                                        <p:tav tm="100000">
                                          <p:val>
                                            <p:strVal val="#ppt_y"/>
                                          </p:val>
                                        </p:tav>
                                      </p:tavLst>
                                    </p:anim>
                                    <p:animEffect transition="in" filter="wipe(up)">
                                      <p:cBhvr>
                                        <p:cTn id="3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animBg="1"/>
      <p:bldP spid="12" grpId="0" animBg="1"/>
      <p:bldP spid="1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Tình yêu của các vị thần trong thần thoại Hy Lạp">
            <a:extLst>
              <a:ext uri="{FF2B5EF4-FFF2-40B4-BE49-F238E27FC236}">
                <a16:creationId xmlns:a16="http://schemas.microsoft.com/office/drawing/2014/main" id="{FDFB2CE5-3F36-1A4D-8ED8-0EC05BA86744}"/>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6" name="Rounded Rectangle 15">
            <a:extLst>
              <a:ext uri="{FF2B5EF4-FFF2-40B4-BE49-F238E27FC236}">
                <a16:creationId xmlns:a16="http://schemas.microsoft.com/office/drawing/2014/main" id="{A83CE2EC-9114-494C-B48D-6290417BD8E3}"/>
              </a:ext>
            </a:extLst>
          </p:cNvPr>
          <p:cNvSpPr/>
          <p:nvPr/>
        </p:nvSpPr>
        <p:spPr>
          <a:xfrm>
            <a:off x="2030693" y="206716"/>
            <a:ext cx="6990920" cy="1999005"/>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Từ</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lúc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còn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nằm</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trong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nôi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nữ</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thần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sai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con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rắn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lớn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trườn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vào</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quấn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chết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cậu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bé</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mới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tuổi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mà</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bóp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chết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con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rắn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Lớn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cậu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bé</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chăn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gia</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súc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luyện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võ</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nghệ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diệt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trừ</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quái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vật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lớn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được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vua</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thành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Tê-bê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gả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chúa</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cho</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endParaRPr lang="vi-VN" sz="2000" dirty="0">
              <a:solidFill>
                <a:schemeClr val="bg1">
                  <a:lumMod val="50000"/>
                </a:schemeClr>
              </a:solidFill>
              <a:latin typeface="Calibri" panose="020F0502020204030204" pitchFamily="34" charset="0"/>
              <a:cs typeface="Calibri" panose="020F0502020204030204" pitchFamily="34" charset="0"/>
            </a:endParaRPr>
          </a:p>
        </p:txBody>
      </p:sp>
      <p:sp>
        <p:nvSpPr>
          <p:cNvPr id="17" name="Rounded Rectangle 16">
            <a:extLst>
              <a:ext uri="{FF2B5EF4-FFF2-40B4-BE49-F238E27FC236}">
                <a16:creationId xmlns:a16="http://schemas.microsoft.com/office/drawing/2014/main" id="{43AEAFCB-0EEE-C945-BBA9-B5DB50654DEF}"/>
              </a:ext>
            </a:extLst>
          </p:cNvPr>
          <p:cNvSpPr/>
          <p:nvPr/>
        </p:nvSpPr>
        <p:spPr>
          <a:xfrm>
            <a:off x="2041084" y="2318223"/>
            <a:ext cx="6990920" cy="1060207"/>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Cuộc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sống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lứa</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đôi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rất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hạnh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phúc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nữ</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thần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dùng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phép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thuật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làm</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cho</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hoá</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điện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giết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hết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con. </a:t>
            </a:r>
            <a:endParaRPr lang="vi-VN" sz="2000" dirty="0">
              <a:solidFill>
                <a:schemeClr val="bg1">
                  <a:lumMod val="50000"/>
                </a:schemeClr>
              </a:solidFill>
              <a:latin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FA197A20-173C-7649-AFC7-2DC38EBA8CE4}"/>
              </a:ext>
            </a:extLst>
          </p:cNvPr>
          <p:cNvSpPr txBox="1"/>
          <p:nvPr/>
        </p:nvSpPr>
        <p:spPr>
          <a:xfrm>
            <a:off x="727363" y="299726"/>
            <a:ext cx="4572000" cy="307777"/>
          </a:xfrm>
          <a:prstGeom prst="rect">
            <a:avLst/>
          </a:prstGeom>
          <a:noFill/>
        </p:spPr>
        <p:txBody>
          <a:bodyPr wrap="square">
            <a:spAutoFit/>
          </a:bodyPr>
          <a:lstStyle/>
          <a:p>
            <a:endParaRPr lang="vi-VN" dirty="0"/>
          </a:p>
        </p:txBody>
      </p:sp>
      <p:sp>
        <p:nvSpPr>
          <p:cNvPr id="21" name="Rounded Rectangle 20">
            <a:extLst>
              <a:ext uri="{FF2B5EF4-FFF2-40B4-BE49-F238E27FC236}">
                <a16:creationId xmlns:a16="http://schemas.microsoft.com/office/drawing/2014/main" id="{6F9E036F-997D-C341-B918-FB5F76A38BD9}"/>
              </a:ext>
            </a:extLst>
          </p:cNvPr>
          <p:cNvSpPr/>
          <p:nvPr/>
        </p:nvSpPr>
        <p:spPr>
          <a:xfrm>
            <a:off x="2058163" y="3497252"/>
            <a:ext cx="6956762" cy="144631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Sau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đó</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nữ</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thần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yêu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cầu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thần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Dớt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trừng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phạt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vì</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tội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giết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người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Buộc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lòng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thần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Dớt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hành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bắt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làm</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đầy</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tớ</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trong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suốt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năm</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cho</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nhà</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vua</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Ơ-ri-xtê</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Eurysthée</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endParaRPr lang="vi-VN" sz="2000" dirty="0">
              <a:solidFill>
                <a:schemeClr val="bg1">
                  <a:lumMod val="50000"/>
                </a:schemeClr>
              </a:solidFill>
              <a:latin typeface="Calibri" panose="020F0502020204030204" pitchFamily="34" charset="0"/>
              <a:cs typeface="Calibri" panose="020F0502020204030204" pitchFamily="34" charset="0"/>
            </a:endParaRPr>
          </a:p>
        </p:txBody>
      </p:sp>
      <p:sp>
        <p:nvSpPr>
          <p:cNvPr id="22" name="TextBox 21">
            <a:extLst>
              <a:ext uri="{FF2B5EF4-FFF2-40B4-BE49-F238E27FC236}">
                <a16:creationId xmlns:a16="http://schemas.microsoft.com/office/drawing/2014/main" id="{01D4B6CF-7F60-C64A-8904-B3D2B47A260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Tree>
    <p:extLst>
      <p:ext uri="{BB962C8B-B14F-4D97-AF65-F5344CB8AC3E}">
        <p14:creationId xmlns:p14="http://schemas.microsoft.com/office/powerpoint/2010/main" val="369767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p:tgtEl>
                                          <p:spTgt spid="16"/>
                                        </p:tgtEl>
                                        <p:attrNameLst>
                                          <p:attrName>ppt_y</p:attrName>
                                        </p:attrNameLst>
                                      </p:cBhvr>
                                      <p:tavLst>
                                        <p:tav tm="0">
                                          <p:val>
                                            <p:strVal val="#ppt_y+#ppt_h*1.125000"/>
                                          </p:val>
                                        </p:tav>
                                        <p:tav tm="100000">
                                          <p:val>
                                            <p:strVal val="#ppt_y"/>
                                          </p:val>
                                        </p:tav>
                                      </p:tavLst>
                                    </p:anim>
                                    <p:animEffect transition="in" filter="wipe(up)">
                                      <p:cBhvr>
                                        <p:cTn id="8" dur="500"/>
                                        <p:tgtEl>
                                          <p:spTgt spid="16"/>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p:tgtEl>
                                          <p:spTgt spid="17"/>
                                        </p:tgtEl>
                                        <p:attrNameLst>
                                          <p:attrName>ppt_y</p:attrName>
                                        </p:attrNameLst>
                                      </p:cBhvr>
                                      <p:tavLst>
                                        <p:tav tm="0">
                                          <p:val>
                                            <p:strVal val="#ppt_y+#ppt_h*1.125000"/>
                                          </p:val>
                                        </p:tav>
                                        <p:tav tm="100000">
                                          <p:val>
                                            <p:strVal val="#ppt_y"/>
                                          </p:val>
                                        </p:tav>
                                      </p:tavLst>
                                    </p:anim>
                                    <p:animEffect transition="in" filter="wipe(up)">
                                      <p:cBhvr>
                                        <p:cTn id="14" dur="500"/>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p:tgtEl>
                                          <p:spTgt spid="21"/>
                                        </p:tgtEl>
                                        <p:attrNameLst>
                                          <p:attrName>ppt_y</p:attrName>
                                        </p:attrNameLst>
                                      </p:cBhvr>
                                      <p:tavLst>
                                        <p:tav tm="0">
                                          <p:val>
                                            <p:strVal val="#ppt_y+#ppt_h*1.125000"/>
                                          </p:val>
                                        </p:tav>
                                        <p:tav tm="100000">
                                          <p:val>
                                            <p:strVal val="#ppt_y"/>
                                          </p:val>
                                        </p:tav>
                                      </p:tavLst>
                                    </p:anim>
                                    <p:animEffect transition="in" filter="wipe(up)">
                                      <p:cBhvr>
                                        <p:cTn id="2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13" name="TextBox 12">
            <a:extLst>
              <a:ext uri="{FF2B5EF4-FFF2-40B4-BE49-F238E27FC236}">
                <a16:creationId xmlns:a16="http://schemas.microsoft.com/office/drawing/2014/main" id="{92C74683-132D-E94A-8C6F-96321144666B}"/>
              </a:ext>
            </a:extLst>
          </p:cNvPr>
          <p:cNvSpPr txBox="1"/>
          <p:nvPr/>
        </p:nvSpPr>
        <p:spPr>
          <a:xfrm>
            <a:off x="2225818" y="1583469"/>
            <a:ext cx="3551723" cy="707886"/>
          </a:xfrm>
          <a:prstGeom prst="rect">
            <a:avLst/>
          </a:prstGeom>
          <a:noFill/>
        </p:spPr>
        <p:txBody>
          <a:bodyPr wrap="square">
            <a:spAutoFit/>
          </a:bodyPr>
          <a:lstStyle/>
          <a:p>
            <a:pPr algn="just"/>
            <a:r>
              <a:rPr lang="vi-VN" sz="2000" dirty="0">
                <a:latin typeface="Calibri" panose="020F0502020204030204" pitchFamily="34" charset="0"/>
                <a:cs typeface="Calibri" panose="020F0502020204030204" pitchFamily="34" charset="0"/>
              </a:rPr>
              <a:t>1. Giết con sư tử ở </a:t>
            </a:r>
            <a:r>
              <a:rPr lang="en-US" sz="2000" dirty="0" err="1">
                <a:latin typeface="Calibri" panose="020F0502020204030204" pitchFamily="34" charset="0"/>
                <a:cs typeface="Calibri" panose="020F0502020204030204" pitchFamily="34" charset="0"/>
              </a:rPr>
              <a:t>Nê-mê</a:t>
            </a:r>
            <a:endParaRPr lang="en-US" sz="2000" dirty="0">
              <a:latin typeface="Calibri" panose="020F0502020204030204" pitchFamily="34" charset="0"/>
              <a:cs typeface="Calibri" panose="020F0502020204030204" pitchFamily="34" charset="0"/>
            </a:endParaRPr>
          </a:p>
          <a:p>
            <a:pPr algn="just"/>
            <a:endParaRPr lang="vi-VN" sz="2000" dirty="0">
              <a:latin typeface="Calibri" panose="020F0502020204030204" pitchFamily="34" charset="0"/>
              <a:cs typeface="Calibri" panose="020F0502020204030204" pitchFamily="34" charset="0"/>
            </a:endParaRPr>
          </a:p>
        </p:txBody>
      </p:sp>
      <p:pic>
        <p:nvPicPr>
          <p:cNvPr id="14" name="Picture 20">
            <a:extLst>
              <a:ext uri="{FF2B5EF4-FFF2-40B4-BE49-F238E27FC236}">
                <a16:creationId xmlns:a16="http://schemas.microsoft.com/office/drawing/2014/main" id="{F00EB222-3112-8F40-803E-ACD45A8385A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5924" y="2190160"/>
            <a:ext cx="2722258" cy="249505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39914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p:tgtEl>
                                          <p:spTgt spid="19"/>
                                        </p:tgtEl>
                                        <p:attrNameLst>
                                          <p:attrName>ppt_y</p:attrName>
                                        </p:attrNameLst>
                                      </p:cBhvr>
                                      <p:tavLst>
                                        <p:tav tm="0">
                                          <p:val>
                                            <p:strVal val="#ppt_y+#ppt_h*1.125000"/>
                                          </p:val>
                                        </p:tav>
                                        <p:tav tm="100000">
                                          <p:val>
                                            <p:strVal val="#ppt_y"/>
                                          </p:val>
                                        </p:tav>
                                      </p:tavLst>
                                    </p:anim>
                                    <p:animEffect transition="in" filter="wipe(up)">
                                      <p:cBhvr>
                                        <p:cTn id="8" dur="500"/>
                                        <p:tgtEl>
                                          <p:spTgt spid="19"/>
                                        </p:tgtEl>
                                      </p:cBhvr>
                                    </p:animEffect>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randombar(horizontal)">
                                      <p:cBhvr>
                                        <p:cTn id="13" dur="500"/>
                                        <p:tgtEl>
                                          <p:spTgt spid="13"/>
                                        </p:tgtEl>
                                      </p:cBhvr>
                                    </p:animEffect>
                                  </p:childTnLst>
                                </p:cTn>
                              </p:par>
                              <p:par>
                                <p:cTn id="14" presetID="14" presetClass="entr" presetSubtype="1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randombar(horizontal)">
                                      <p:cBhvr>
                                        <p:cTn id="1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pic>
        <p:nvPicPr>
          <p:cNvPr id="7" name="Picture 2">
            <a:extLst>
              <a:ext uri="{FF2B5EF4-FFF2-40B4-BE49-F238E27FC236}">
                <a16:creationId xmlns:a16="http://schemas.microsoft.com/office/drawing/2014/main" id="{6F7943A9-2BB1-4A44-AB4A-2F03CA2203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97332" y="2047711"/>
            <a:ext cx="3423899" cy="271100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TextBox 7">
            <a:extLst>
              <a:ext uri="{FF2B5EF4-FFF2-40B4-BE49-F238E27FC236}">
                <a16:creationId xmlns:a16="http://schemas.microsoft.com/office/drawing/2014/main" id="{9A412794-CDD5-7F41-873D-A5F7AEBF190D}"/>
              </a:ext>
            </a:extLst>
          </p:cNvPr>
          <p:cNvSpPr txBox="1"/>
          <p:nvPr/>
        </p:nvSpPr>
        <p:spPr>
          <a:xfrm>
            <a:off x="2225818" y="1459049"/>
            <a:ext cx="5652804" cy="400110"/>
          </a:xfrm>
          <a:prstGeom prst="rect">
            <a:avLst/>
          </a:prstGeom>
          <a:noFill/>
        </p:spPr>
        <p:txBody>
          <a:bodyPr wrap="square">
            <a:spAutoFit/>
          </a:bodyPr>
          <a:lstStyle/>
          <a:p>
            <a:r>
              <a:rPr lang="vi-VN" sz="2000" dirty="0">
                <a:solidFill>
                  <a:srgbClr val="222222"/>
                </a:solidFill>
                <a:latin typeface="Calibri" panose="020F0502020204030204" pitchFamily="34" charset="0"/>
                <a:cs typeface="Calibri" panose="020F0502020204030204" pitchFamily="34" charset="0"/>
              </a:rPr>
              <a:t>2. Giết con mãng xà Hi-đrơ</a:t>
            </a:r>
          </a:p>
        </p:txBody>
      </p:sp>
    </p:spTree>
    <p:extLst>
      <p:ext uri="{BB962C8B-B14F-4D97-AF65-F5344CB8AC3E}">
        <p14:creationId xmlns:p14="http://schemas.microsoft.com/office/powerpoint/2010/main" val="2902924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12" name="TextBox 11">
            <a:extLst>
              <a:ext uri="{FF2B5EF4-FFF2-40B4-BE49-F238E27FC236}">
                <a16:creationId xmlns:a16="http://schemas.microsoft.com/office/drawing/2014/main" id="{B86DA3C0-7933-0D4D-9A73-7B17457E1CE3}"/>
              </a:ext>
            </a:extLst>
          </p:cNvPr>
          <p:cNvSpPr txBox="1"/>
          <p:nvPr/>
        </p:nvSpPr>
        <p:spPr>
          <a:xfrm>
            <a:off x="2234569" y="1511659"/>
            <a:ext cx="3075185" cy="400110"/>
          </a:xfrm>
          <a:prstGeom prst="rect">
            <a:avLst/>
          </a:prstGeom>
          <a:noFill/>
        </p:spPr>
        <p:txBody>
          <a:bodyPr wrap="square">
            <a:spAutoFit/>
          </a:bodyPr>
          <a:lstStyle/>
          <a:p>
            <a:r>
              <a:rPr lang="vi-VN" sz="2000" dirty="0">
                <a:solidFill>
                  <a:srgbClr val="222222"/>
                </a:solidFill>
                <a:latin typeface="Calibri" panose="020F0502020204030204" pitchFamily="34" charset="0"/>
                <a:cs typeface="Calibri" panose="020F0502020204030204" pitchFamily="34" charset="0"/>
              </a:rPr>
              <a:t>3. </a:t>
            </a:r>
            <a:r>
              <a:rPr lang="en-US" sz="2000" dirty="0" err="1">
                <a:latin typeface="Calibri" panose="020F0502020204030204" pitchFamily="34" charset="0"/>
                <a:cs typeface="Calibri" panose="020F0502020204030204" pitchFamily="34" charset="0"/>
              </a:rPr>
              <a:t>Bắt</a:t>
            </a:r>
            <a:r>
              <a:rPr lang="en-US" sz="2000" dirty="0">
                <a:latin typeface="Calibri" panose="020F0502020204030204" pitchFamily="34" charset="0"/>
                <a:cs typeface="Calibri" panose="020F0502020204030204" pitchFamily="34" charset="0"/>
              </a:rPr>
              <a:t> Con </a:t>
            </a:r>
            <a:r>
              <a:rPr lang="en-US" sz="2000" dirty="0" err="1">
                <a:latin typeface="Calibri" panose="020F0502020204030204" pitchFamily="34" charset="0"/>
                <a:cs typeface="Calibri" panose="020F0502020204030204" pitchFamily="34" charset="0"/>
              </a:rPr>
              <a:t>nai</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ở</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Cerynaea</a:t>
            </a:r>
            <a:endParaRPr lang="en-US" sz="2000" dirty="0">
              <a:latin typeface="Calibri" panose="020F0502020204030204" pitchFamily="34" charset="0"/>
              <a:cs typeface="Calibri" panose="020F0502020204030204" pitchFamily="34" charset="0"/>
            </a:endParaRPr>
          </a:p>
        </p:txBody>
      </p:sp>
      <p:pic>
        <p:nvPicPr>
          <p:cNvPr id="9" name="Picture 2">
            <a:extLst>
              <a:ext uri="{FF2B5EF4-FFF2-40B4-BE49-F238E27FC236}">
                <a16:creationId xmlns:a16="http://schemas.microsoft.com/office/drawing/2014/main" id="{06DDA948-A29A-A24F-BAB1-F5601DF292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2689" y="2152931"/>
            <a:ext cx="3661947" cy="25111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473826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12" name="TextBox 11">
            <a:extLst>
              <a:ext uri="{FF2B5EF4-FFF2-40B4-BE49-F238E27FC236}">
                <a16:creationId xmlns:a16="http://schemas.microsoft.com/office/drawing/2014/main" id="{3B3658A2-2725-4F4C-918C-754368E59BC1}"/>
              </a:ext>
            </a:extLst>
          </p:cNvPr>
          <p:cNvSpPr txBox="1"/>
          <p:nvPr/>
        </p:nvSpPr>
        <p:spPr>
          <a:xfrm>
            <a:off x="2379518" y="1500206"/>
            <a:ext cx="4873752" cy="400110"/>
          </a:xfrm>
          <a:prstGeom prst="rect">
            <a:avLst/>
          </a:prstGeom>
          <a:noFill/>
        </p:spPr>
        <p:txBody>
          <a:bodyPr wrap="square">
            <a:spAutoFit/>
          </a:bodyPr>
          <a:lstStyle/>
          <a:p>
            <a:pPr algn="l"/>
            <a:r>
              <a:rPr lang="en-US" sz="2000" dirty="0">
                <a:latin typeface="Calibri" panose="020F0502020204030204" pitchFamily="34" charset="0"/>
                <a:cs typeface="Calibri" panose="020F0502020204030204" pitchFamily="34" charset="0"/>
              </a:rPr>
              <a:t>4. </a:t>
            </a:r>
            <a:r>
              <a:rPr lang="en-US" sz="2000" dirty="0" err="1">
                <a:latin typeface="Calibri" panose="020F0502020204030204" pitchFamily="34" charset="0"/>
                <a:cs typeface="Calibri" panose="020F0502020204030204" pitchFamily="34" charset="0"/>
              </a:rPr>
              <a:t>Bắt</a:t>
            </a:r>
            <a:r>
              <a:rPr lang="en-US" sz="2000" dirty="0">
                <a:latin typeface="Calibri" panose="020F0502020204030204" pitchFamily="34" charset="0"/>
                <a:cs typeface="Calibri" panose="020F0502020204030204" pitchFamily="34" charset="0"/>
              </a:rPr>
              <a:t> c</a:t>
            </a:r>
            <a:r>
              <a:rPr lang="en-US" sz="2000" b="0" i="0" dirty="0">
                <a:solidFill>
                  <a:srgbClr val="000000"/>
                </a:solidFill>
                <a:effectLst/>
                <a:latin typeface="Calibri" panose="020F0502020204030204" pitchFamily="34" charset="0"/>
                <a:cs typeface="Calibri" panose="020F0502020204030204" pitchFamily="34" charset="0"/>
              </a:rPr>
              <a:t>on </a:t>
            </a:r>
            <a:r>
              <a:rPr lang="en-US" sz="2000" b="0" i="0" dirty="0" err="1">
                <a:solidFill>
                  <a:srgbClr val="000000"/>
                </a:solidFill>
                <a:effectLst/>
                <a:latin typeface="Calibri" panose="020F0502020204030204" pitchFamily="34" charset="0"/>
                <a:cs typeface="Calibri" panose="020F0502020204030204" pitchFamily="34" charset="0"/>
              </a:rPr>
              <a:t>heo</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rừng</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ở</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núi</a:t>
            </a:r>
            <a:r>
              <a:rPr lang="en-US" sz="2000" b="0" i="0" dirty="0">
                <a:solidFill>
                  <a:srgbClr val="000000"/>
                </a:solidFill>
                <a:effectLst/>
                <a:latin typeface="Calibri" panose="020F0502020204030204" pitchFamily="34" charset="0"/>
                <a:cs typeface="Calibri" panose="020F0502020204030204" pitchFamily="34" charset="0"/>
              </a:rPr>
              <a:t> Erymanthus</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pic>
        <p:nvPicPr>
          <p:cNvPr id="5" name="Picture 4">
            <a:extLst>
              <a:ext uri="{FF2B5EF4-FFF2-40B4-BE49-F238E27FC236}">
                <a16:creationId xmlns:a16="http://schemas.microsoft.com/office/drawing/2014/main" id="{80EA547A-A232-2F4A-84C2-02DC92C3F8F7}"/>
              </a:ext>
            </a:extLst>
          </p:cNvPr>
          <p:cNvPicPr>
            <a:picLocks noChangeAspect="1"/>
          </p:cNvPicPr>
          <p:nvPr/>
        </p:nvPicPr>
        <p:blipFill rotWithShape="1">
          <a:blip r:embed="rId4"/>
          <a:srcRect t="7882"/>
          <a:stretch/>
        </p:blipFill>
        <p:spPr>
          <a:xfrm>
            <a:off x="4142710" y="2130025"/>
            <a:ext cx="2410286" cy="272415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37092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p:tgtEl>
                                          <p:spTgt spid="12"/>
                                        </p:tgtEl>
                                        <p:attrNameLst>
                                          <p:attrName>ppt_y</p:attrName>
                                        </p:attrNameLst>
                                      </p:cBhvr>
                                      <p:tavLst>
                                        <p:tav tm="0">
                                          <p:val>
                                            <p:strVal val="#ppt_y+#ppt_h*1.125000"/>
                                          </p:val>
                                        </p:tav>
                                        <p:tav tm="100000">
                                          <p:val>
                                            <p:strVal val="#ppt_y"/>
                                          </p:val>
                                        </p:tav>
                                      </p:tavLst>
                                    </p:anim>
                                    <p:animEffect transition="in" filter="wipe(up)">
                                      <p:cBhvr>
                                        <p:cTn id="8" dur="500"/>
                                        <p:tgtEl>
                                          <p:spTgt spid="12"/>
                                        </p:tgtEl>
                                      </p:cBhvr>
                                    </p:animEffect>
                                  </p:childTnLst>
                                </p:cTn>
                              </p:par>
                              <p:par>
                                <p:cTn id="9" presetID="1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p:tgtEl>
                                          <p:spTgt spid="5"/>
                                        </p:tgtEl>
                                        <p:attrNameLst>
                                          <p:attrName>ppt_y</p:attrName>
                                        </p:attrNameLst>
                                      </p:cBhvr>
                                      <p:tavLst>
                                        <p:tav tm="0">
                                          <p:val>
                                            <p:strVal val="#ppt_y+#ppt_h*1.125000"/>
                                          </p:val>
                                        </p:tav>
                                        <p:tav tm="100000">
                                          <p:val>
                                            <p:strVal val="#ppt_y"/>
                                          </p:val>
                                        </p:tav>
                                      </p:tavLst>
                                    </p:anim>
                                    <p:animEffect transition="in" filter="wipe(up)">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pic>
        <p:nvPicPr>
          <p:cNvPr id="9" name="Picture 2" descr="Những tác phẩm nghệ thuật đi cùng mười hai chiến công của Á Thần Hec-Quyn -  DKN News">
            <a:extLst>
              <a:ext uri="{FF2B5EF4-FFF2-40B4-BE49-F238E27FC236}">
                <a16:creationId xmlns:a16="http://schemas.microsoft.com/office/drawing/2014/main" id="{4892A518-7079-9145-AE84-BFFB33B57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8734" y="2152931"/>
            <a:ext cx="3681095" cy="244741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142DA50F-E4AD-BB48-AF17-C36760A4F52B}"/>
              </a:ext>
            </a:extLst>
          </p:cNvPr>
          <p:cNvSpPr txBox="1"/>
          <p:nvPr/>
        </p:nvSpPr>
        <p:spPr>
          <a:xfrm>
            <a:off x="2404083" y="1511659"/>
            <a:ext cx="4873752" cy="400110"/>
          </a:xfrm>
          <a:prstGeom prst="rect">
            <a:avLst/>
          </a:prstGeom>
          <a:noFill/>
        </p:spPr>
        <p:txBody>
          <a:bodyPr wrap="square">
            <a:spAutoFit/>
          </a:bodyPr>
          <a:lstStyle/>
          <a:p>
            <a:pPr algn="l"/>
            <a:r>
              <a:rPr lang="en-US" sz="2000" dirty="0">
                <a:latin typeface="Calibri" panose="020F0502020204030204" pitchFamily="34" charset="0"/>
                <a:cs typeface="Calibri" panose="020F0502020204030204" pitchFamily="34" charset="0"/>
              </a:rPr>
              <a:t>5. </a:t>
            </a:r>
            <a:r>
              <a:rPr lang="en-US" sz="2000" dirty="0" err="1">
                <a:latin typeface="Calibri" panose="020F0502020204030204" pitchFamily="34" charset="0"/>
                <a:cs typeface="Calibri" panose="020F0502020204030204" pitchFamily="34" charset="0"/>
              </a:rPr>
              <a:t>Dọn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a:t>
            </a:r>
            <a:r>
              <a:rPr lang="en-US" sz="2000" b="0" i="0" dirty="0" err="1">
                <a:solidFill>
                  <a:srgbClr val="000000"/>
                </a:solidFill>
                <a:effectLst/>
                <a:latin typeface="Calibri" panose="020F0502020204030204" pitchFamily="34" charset="0"/>
                <a:cs typeface="Calibri" panose="020F0502020204030204" pitchFamily="34" charset="0"/>
              </a:rPr>
              <a:t>huồng</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ngựa</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của</a:t>
            </a:r>
            <a:r>
              <a:rPr lang="en-US" sz="2000" b="0" i="0" dirty="0">
                <a:solidFill>
                  <a:srgbClr val="000000"/>
                </a:solidFill>
                <a:effectLst/>
                <a:latin typeface="Calibri" panose="020F0502020204030204" pitchFamily="34" charset="0"/>
                <a:cs typeface="Calibri" panose="020F0502020204030204" pitchFamily="34" charset="0"/>
              </a:rPr>
              <a:t> Augeas</a:t>
            </a:r>
          </a:p>
        </p:txBody>
      </p:sp>
    </p:spTree>
    <p:extLst>
      <p:ext uri="{BB962C8B-B14F-4D97-AF65-F5344CB8AC3E}">
        <p14:creationId xmlns:p14="http://schemas.microsoft.com/office/powerpoint/2010/main" val="3307063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sp>
        <p:nvSpPr>
          <p:cNvPr id="7" name="TextBox 6">
            <a:extLst>
              <a:ext uri="{FF2B5EF4-FFF2-40B4-BE49-F238E27FC236}">
                <a16:creationId xmlns:a16="http://schemas.microsoft.com/office/drawing/2014/main" id="{BB073A0B-03FC-E34F-B858-55792C0558CD}"/>
              </a:ext>
            </a:extLst>
          </p:cNvPr>
          <p:cNvSpPr txBox="1"/>
          <p:nvPr/>
        </p:nvSpPr>
        <p:spPr>
          <a:xfrm>
            <a:off x="1090058" y="1511659"/>
            <a:ext cx="6963883" cy="400110"/>
          </a:xfrm>
          <a:prstGeom prst="rect">
            <a:avLst/>
          </a:prstGeom>
          <a:noFill/>
        </p:spPr>
        <p:txBody>
          <a:bodyPr wrap="square">
            <a:spAutoFit/>
          </a:bodyPr>
          <a:lstStyle/>
          <a:p>
            <a:pPr algn="ctr"/>
            <a:r>
              <a:rPr lang="vi-VN" sz="2000" dirty="0">
                <a:latin typeface="Calibri" panose="020F0502020204030204" pitchFamily="34" charset="0"/>
                <a:cs typeface="Calibri" panose="020F0502020204030204" pitchFamily="34" charset="0"/>
              </a:rPr>
              <a:t>6. Diệt đàn chim và con ác điểu Stymphalus</a:t>
            </a:r>
          </a:p>
        </p:txBody>
      </p:sp>
      <p:pic>
        <p:nvPicPr>
          <p:cNvPr id="8" name="Picture 2">
            <a:extLst>
              <a:ext uri="{FF2B5EF4-FFF2-40B4-BE49-F238E27FC236}">
                <a16:creationId xmlns:a16="http://schemas.microsoft.com/office/drawing/2014/main" id="{D2F75B25-3EBF-DA43-A50F-273E5EAE7A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6416" y="2297700"/>
            <a:ext cx="3135105" cy="222027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85907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pic>
        <p:nvPicPr>
          <p:cNvPr id="7" name="Picture 2">
            <a:extLst>
              <a:ext uri="{FF2B5EF4-FFF2-40B4-BE49-F238E27FC236}">
                <a16:creationId xmlns:a16="http://schemas.microsoft.com/office/drawing/2014/main" id="{C07E6CC3-8239-6C46-B739-E4D9A37247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4175" y="2117085"/>
            <a:ext cx="3647356" cy="258757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TextBox 7">
            <a:extLst>
              <a:ext uri="{FF2B5EF4-FFF2-40B4-BE49-F238E27FC236}">
                <a16:creationId xmlns:a16="http://schemas.microsoft.com/office/drawing/2014/main" id="{55D02FF0-A4A2-1447-98F1-50E87E5F67E5}"/>
              </a:ext>
            </a:extLst>
          </p:cNvPr>
          <p:cNvSpPr txBox="1"/>
          <p:nvPr/>
        </p:nvSpPr>
        <p:spPr>
          <a:xfrm>
            <a:off x="2358253" y="1493736"/>
            <a:ext cx="4162333" cy="400110"/>
          </a:xfrm>
          <a:prstGeom prst="rect">
            <a:avLst/>
          </a:prstGeom>
          <a:noFill/>
        </p:spPr>
        <p:txBody>
          <a:bodyPr wrap="square">
            <a:spAutoFit/>
          </a:bodyPr>
          <a:lstStyle/>
          <a:p>
            <a:r>
              <a:rPr lang="vi-VN" sz="2000" b="0" i="0" dirty="0">
                <a:solidFill>
                  <a:srgbClr val="191919"/>
                </a:solidFill>
                <a:effectLst/>
                <a:latin typeface="Calibri" panose="020F0502020204030204" pitchFamily="34" charset="0"/>
                <a:cs typeface="Calibri" panose="020F0502020204030204" pitchFamily="34" charset="0"/>
              </a:rPr>
              <a:t>7. khuất phục con bò mộng ở Crét</a:t>
            </a:r>
            <a:endParaRPr lang="vi-VN" sz="20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1938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sp>
        <p:nvSpPr>
          <p:cNvPr id="7" name="TextBox 6">
            <a:extLst>
              <a:ext uri="{FF2B5EF4-FFF2-40B4-BE49-F238E27FC236}">
                <a16:creationId xmlns:a16="http://schemas.microsoft.com/office/drawing/2014/main" id="{879F9094-4A52-544D-9E68-3008D8987A20}"/>
              </a:ext>
            </a:extLst>
          </p:cNvPr>
          <p:cNvSpPr txBox="1"/>
          <p:nvPr/>
        </p:nvSpPr>
        <p:spPr>
          <a:xfrm>
            <a:off x="2383400" y="1485872"/>
            <a:ext cx="4873752" cy="400110"/>
          </a:xfrm>
          <a:prstGeom prst="rect">
            <a:avLst/>
          </a:prstGeom>
          <a:noFill/>
        </p:spPr>
        <p:txBody>
          <a:bodyPr wrap="square">
            <a:spAutoFit/>
          </a:bodyPr>
          <a:lstStyle/>
          <a:p>
            <a:pPr algn="l"/>
            <a:r>
              <a:rPr lang="en-US" sz="2000" dirty="0">
                <a:latin typeface="Calibri" panose="020F0502020204030204" pitchFamily="34" charset="0"/>
                <a:cs typeface="Calibri" panose="020F0502020204030204" pitchFamily="34" charset="0"/>
              </a:rPr>
              <a:t>8. </a:t>
            </a:r>
            <a:r>
              <a:rPr lang="en-US" sz="2000" dirty="0" err="1">
                <a:latin typeface="Calibri" panose="020F0502020204030204" pitchFamily="34" charset="0"/>
                <a:cs typeface="Calibri" panose="020F0502020204030204" pitchFamily="34" charset="0"/>
              </a:rPr>
              <a:t>Đ</a:t>
            </a:r>
            <a:r>
              <a:rPr lang="en-US" sz="2000" b="0" i="0" dirty="0" err="1">
                <a:solidFill>
                  <a:srgbClr val="000000"/>
                </a:solidFill>
                <a:effectLst/>
                <a:latin typeface="Calibri" panose="020F0502020204030204" pitchFamily="34" charset="0"/>
                <a:cs typeface="Calibri" panose="020F0502020204030204" pitchFamily="34" charset="0"/>
              </a:rPr>
              <a:t>àn</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ngựa</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cái</a:t>
            </a:r>
            <a:r>
              <a:rPr lang="en-US" sz="2000" b="0" i="0" dirty="0">
                <a:solidFill>
                  <a:srgbClr val="000000"/>
                </a:solidFill>
                <a:effectLst/>
                <a:latin typeface="Calibri" panose="020F0502020204030204" pitchFamily="34" charset="0"/>
                <a:cs typeface="Calibri" panose="020F0502020204030204" pitchFamily="34" charset="0"/>
              </a:rPr>
              <a:t> </a:t>
            </a:r>
            <a:r>
              <a:rPr lang="en-US" sz="2000" b="0" i="0" dirty="0" err="1">
                <a:solidFill>
                  <a:srgbClr val="000000"/>
                </a:solidFill>
                <a:effectLst/>
                <a:latin typeface="Calibri" panose="020F0502020204030204" pitchFamily="34" charset="0"/>
                <a:cs typeface="Calibri" panose="020F0502020204030204" pitchFamily="34" charset="0"/>
              </a:rPr>
              <a:t>của</a:t>
            </a:r>
            <a:r>
              <a:rPr lang="en-US" sz="2000" b="0" i="0" dirty="0">
                <a:solidFill>
                  <a:srgbClr val="000000"/>
                </a:solidFill>
                <a:effectLst/>
                <a:latin typeface="Calibri" panose="020F0502020204030204" pitchFamily="34" charset="0"/>
                <a:cs typeface="Calibri" panose="020F0502020204030204" pitchFamily="34" charset="0"/>
              </a:rPr>
              <a:t> Diomedes</a:t>
            </a:r>
          </a:p>
        </p:txBody>
      </p:sp>
      <p:pic>
        <p:nvPicPr>
          <p:cNvPr id="8" name="Picture 6">
            <a:extLst>
              <a:ext uri="{FF2B5EF4-FFF2-40B4-BE49-F238E27FC236}">
                <a16:creationId xmlns:a16="http://schemas.microsoft.com/office/drawing/2014/main" id="{B5517A04-D37D-1B43-B546-B591F6E76DE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039" r="7911"/>
          <a:stretch/>
        </p:blipFill>
        <p:spPr bwMode="auto">
          <a:xfrm>
            <a:off x="4052965" y="2101357"/>
            <a:ext cx="3204187" cy="258757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029506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A76AC8A-295F-A649-A9BE-44171CAA8B63}"/>
              </a:ext>
            </a:extLst>
          </p:cNvPr>
          <p:cNvSpPr>
            <a:spLocks noGrp="1"/>
          </p:cNvSpPr>
          <p:nvPr>
            <p:ph type="title" idx="2"/>
          </p:nvPr>
        </p:nvSpPr>
        <p:spPr>
          <a:xfrm>
            <a:off x="2107806" y="2065574"/>
            <a:ext cx="4778848" cy="577800"/>
          </a:xfrm>
        </p:spPr>
        <p:txBody>
          <a:bodyPr/>
          <a:lstStyle/>
          <a:p>
            <a:r>
              <a:rPr lang="en-VN" sz="6600" dirty="0"/>
              <a:t>Trạng </a:t>
            </a:r>
            <a:br>
              <a:rPr lang="en-VN" sz="6600" dirty="0"/>
            </a:br>
            <a:r>
              <a:rPr lang="en-VN" sz="6600" dirty="0"/>
              <a:t>n</a:t>
            </a:r>
            <a:r>
              <a:rPr lang="en-US" sz="6600" dirty="0"/>
              <a:t>g</a:t>
            </a:r>
            <a:r>
              <a:rPr lang="en-VN" sz="6600" dirty="0"/>
              <a:t>uyên  </a:t>
            </a:r>
          </a:p>
        </p:txBody>
      </p:sp>
      <p:grpSp>
        <p:nvGrpSpPr>
          <p:cNvPr id="11" name="Google Shape;17220;p30">
            <a:extLst>
              <a:ext uri="{FF2B5EF4-FFF2-40B4-BE49-F238E27FC236}">
                <a16:creationId xmlns:a16="http://schemas.microsoft.com/office/drawing/2014/main" id="{1022332A-C6A7-0842-AEA3-5DE2D374EFB5}"/>
              </a:ext>
            </a:extLst>
          </p:cNvPr>
          <p:cNvGrpSpPr/>
          <p:nvPr/>
        </p:nvGrpSpPr>
        <p:grpSpPr>
          <a:xfrm flipH="1">
            <a:off x="6905103" y="2189710"/>
            <a:ext cx="1671006" cy="2478243"/>
            <a:chOff x="3211400" y="1162425"/>
            <a:chExt cx="2155650" cy="3376375"/>
          </a:xfrm>
        </p:grpSpPr>
        <p:sp>
          <p:nvSpPr>
            <p:cNvPr id="12" name="Google Shape;17221;p30">
              <a:extLst>
                <a:ext uri="{FF2B5EF4-FFF2-40B4-BE49-F238E27FC236}">
                  <a16:creationId xmlns:a16="http://schemas.microsoft.com/office/drawing/2014/main" id="{B0E48040-3D36-BA46-82E4-DEBD87A02D55}"/>
                </a:ext>
              </a:extLst>
            </p:cNvPr>
            <p:cNvSpPr/>
            <p:nvPr/>
          </p:nvSpPr>
          <p:spPr>
            <a:xfrm>
              <a:off x="3211400" y="1162925"/>
              <a:ext cx="1619275" cy="2688600"/>
            </a:xfrm>
            <a:custGeom>
              <a:avLst/>
              <a:gdLst/>
              <a:ahLst/>
              <a:cxnLst/>
              <a:rect l="l" t="t" r="r" b="b"/>
              <a:pathLst>
                <a:path w="64771" h="107544" extrusionOk="0">
                  <a:moveTo>
                    <a:pt x="594" y="0"/>
                  </a:moveTo>
                  <a:cubicBezTo>
                    <a:pt x="206" y="0"/>
                    <a:pt x="1" y="6"/>
                    <a:pt x="1" y="6"/>
                  </a:cubicBezTo>
                  <a:cubicBezTo>
                    <a:pt x="3084" y="3138"/>
                    <a:pt x="6025" y="6555"/>
                    <a:pt x="8859" y="10150"/>
                  </a:cubicBezTo>
                  <a:lnTo>
                    <a:pt x="14157" y="9007"/>
                  </a:lnTo>
                  <a:lnTo>
                    <a:pt x="14157" y="9007"/>
                  </a:lnTo>
                  <a:lnTo>
                    <a:pt x="10657" y="12472"/>
                  </a:lnTo>
                  <a:cubicBezTo>
                    <a:pt x="14895" y="18080"/>
                    <a:pt x="18836" y="24116"/>
                    <a:pt x="22491" y="30320"/>
                  </a:cubicBezTo>
                  <a:lnTo>
                    <a:pt x="35862" y="28522"/>
                  </a:lnTo>
                  <a:lnTo>
                    <a:pt x="24408" y="33653"/>
                  </a:lnTo>
                  <a:cubicBezTo>
                    <a:pt x="25432" y="35463"/>
                    <a:pt x="26444" y="37297"/>
                    <a:pt x="27433" y="39130"/>
                  </a:cubicBezTo>
                  <a:lnTo>
                    <a:pt x="43208" y="37940"/>
                  </a:lnTo>
                  <a:lnTo>
                    <a:pt x="29457" y="43000"/>
                  </a:lnTo>
                  <a:cubicBezTo>
                    <a:pt x="34195" y="52251"/>
                    <a:pt x="38303" y="61526"/>
                    <a:pt x="41744" y="70039"/>
                  </a:cubicBezTo>
                  <a:lnTo>
                    <a:pt x="51745" y="70039"/>
                  </a:lnTo>
                  <a:lnTo>
                    <a:pt x="42446" y="71765"/>
                  </a:lnTo>
                  <a:cubicBezTo>
                    <a:pt x="43125" y="73492"/>
                    <a:pt x="43804" y="75194"/>
                    <a:pt x="44423" y="76861"/>
                  </a:cubicBezTo>
                  <a:lnTo>
                    <a:pt x="51971" y="78171"/>
                  </a:lnTo>
                  <a:lnTo>
                    <a:pt x="45268" y="79087"/>
                  </a:lnTo>
                  <a:cubicBezTo>
                    <a:pt x="45780" y="80457"/>
                    <a:pt x="46280" y="81802"/>
                    <a:pt x="46744" y="83088"/>
                  </a:cubicBezTo>
                  <a:lnTo>
                    <a:pt x="54055" y="84017"/>
                  </a:lnTo>
                  <a:lnTo>
                    <a:pt x="47459" y="85100"/>
                  </a:lnTo>
                  <a:cubicBezTo>
                    <a:pt x="52221" y="98447"/>
                    <a:pt x="54650" y="107543"/>
                    <a:pt x="54650" y="107543"/>
                  </a:cubicBezTo>
                  <a:cubicBezTo>
                    <a:pt x="58234" y="97709"/>
                    <a:pt x="60734" y="88779"/>
                    <a:pt x="62330" y="80671"/>
                  </a:cubicBezTo>
                  <a:lnTo>
                    <a:pt x="62330" y="80671"/>
                  </a:lnTo>
                  <a:lnTo>
                    <a:pt x="58222" y="81338"/>
                  </a:lnTo>
                  <a:lnTo>
                    <a:pt x="62794" y="78230"/>
                  </a:lnTo>
                  <a:cubicBezTo>
                    <a:pt x="63008" y="76944"/>
                    <a:pt x="63223" y="75682"/>
                    <a:pt x="63401" y="74444"/>
                  </a:cubicBezTo>
                  <a:lnTo>
                    <a:pt x="63401" y="74444"/>
                  </a:lnTo>
                  <a:lnTo>
                    <a:pt x="58222" y="78230"/>
                  </a:lnTo>
                  <a:lnTo>
                    <a:pt x="63663" y="72468"/>
                  </a:lnTo>
                  <a:cubicBezTo>
                    <a:pt x="63818" y="71277"/>
                    <a:pt x="63949" y="70098"/>
                    <a:pt x="64068" y="68955"/>
                  </a:cubicBezTo>
                  <a:lnTo>
                    <a:pt x="64068" y="68955"/>
                  </a:lnTo>
                  <a:lnTo>
                    <a:pt x="58222" y="72468"/>
                  </a:lnTo>
                  <a:lnTo>
                    <a:pt x="64187" y="67729"/>
                  </a:lnTo>
                  <a:cubicBezTo>
                    <a:pt x="64771" y="61038"/>
                    <a:pt x="64628" y="54989"/>
                    <a:pt x="63937" y="49560"/>
                  </a:cubicBezTo>
                  <a:lnTo>
                    <a:pt x="57293" y="56954"/>
                  </a:lnTo>
                  <a:lnTo>
                    <a:pt x="57293" y="56954"/>
                  </a:lnTo>
                  <a:lnTo>
                    <a:pt x="63592" y="47119"/>
                  </a:lnTo>
                  <a:cubicBezTo>
                    <a:pt x="63461" y="46286"/>
                    <a:pt x="63294" y="45488"/>
                    <a:pt x="63127" y="44678"/>
                  </a:cubicBezTo>
                  <a:lnTo>
                    <a:pt x="55031" y="52418"/>
                  </a:lnTo>
                  <a:lnTo>
                    <a:pt x="62723" y="42845"/>
                  </a:lnTo>
                  <a:cubicBezTo>
                    <a:pt x="60163" y="32046"/>
                    <a:pt x="55126" y="23974"/>
                    <a:pt x="48959" y="17925"/>
                  </a:cubicBezTo>
                  <a:lnTo>
                    <a:pt x="41732" y="23997"/>
                  </a:lnTo>
                  <a:lnTo>
                    <a:pt x="47030" y="16115"/>
                  </a:lnTo>
                  <a:cubicBezTo>
                    <a:pt x="46447" y="15603"/>
                    <a:pt x="45852" y="15092"/>
                    <a:pt x="45244" y="14615"/>
                  </a:cubicBezTo>
                  <a:lnTo>
                    <a:pt x="39553" y="23997"/>
                  </a:lnTo>
                  <a:lnTo>
                    <a:pt x="41732" y="12008"/>
                  </a:lnTo>
                  <a:cubicBezTo>
                    <a:pt x="38232" y="9627"/>
                    <a:pt x="34564" y="7722"/>
                    <a:pt x="30921" y="6198"/>
                  </a:cubicBezTo>
                  <a:lnTo>
                    <a:pt x="28647" y="10758"/>
                  </a:lnTo>
                  <a:lnTo>
                    <a:pt x="28647" y="5269"/>
                  </a:lnTo>
                  <a:cubicBezTo>
                    <a:pt x="15622" y="303"/>
                    <a:pt x="3386"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222;p30">
              <a:extLst>
                <a:ext uri="{FF2B5EF4-FFF2-40B4-BE49-F238E27FC236}">
                  <a16:creationId xmlns:a16="http://schemas.microsoft.com/office/drawing/2014/main" id="{55013203-F9E2-5C43-89BA-2FC5879526F5}"/>
                </a:ext>
              </a:extLst>
            </p:cNvPr>
            <p:cNvSpPr/>
            <p:nvPr/>
          </p:nvSpPr>
          <p:spPr>
            <a:xfrm>
              <a:off x="5153600" y="4499200"/>
              <a:ext cx="213450" cy="39600"/>
            </a:xfrm>
            <a:custGeom>
              <a:avLst/>
              <a:gdLst/>
              <a:ahLst/>
              <a:cxnLst/>
              <a:rect l="l" t="t" r="r" b="b"/>
              <a:pathLst>
                <a:path w="8538" h="1584" extrusionOk="0">
                  <a:moveTo>
                    <a:pt x="4275" y="0"/>
                  </a:moveTo>
                  <a:cubicBezTo>
                    <a:pt x="1918" y="0"/>
                    <a:pt x="1" y="357"/>
                    <a:pt x="1" y="798"/>
                  </a:cubicBezTo>
                  <a:cubicBezTo>
                    <a:pt x="1" y="1227"/>
                    <a:pt x="1906" y="1584"/>
                    <a:pt x="4275" y="1584"/>
                  </a:cubicBezTo>
                  <a:cubicBezTo>
                    <a:pt x="6621" y="1584"/>
                    <a:pt x="8538" y="1227"/>
                    <a:pt x="8538" y="798"/>
                  </a:cubicBezTo>
                  <a:cubicBezTo>
                    <a:pt x="8538" y="357"/>
                    <a:pt x="6621"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223;p30">
              <a:extLst>
                <a:ext uri="{FF2B5EF4-FFF2-40B4-BE49-F238E27FC236}">
                  <a16:creationId xmlns:a16="http://schemas.microsoft.com/office/drawing/2014/main" id="{D47A5960-24EB-DC40-AB79-322679F75063}"/>
                </a:ext>
              </a:extLst>
            </p:cNvPr>
            <p:cNvSpPr/>
            <p:nvPr/>
          </p:nvSpPr>
          <p:spPr>
            <a:xfrm>
              <a:off x="3211400" y="1163075"/>
              <a:ext cx="1554975" cy="2678025"/>
            </a:xfrm>
            <a:custGeom>
              <a:avLst/>
              <a:gdLst/>
              <a:ahLst/>
              <a:cxnLst/>
              <a:rect l="l" t="t" r="r" b="b"/>
              <a:pathLst>
                <a:path w="62199" h="107121" extrusionOk="0">
                  <a:moveTo>
                    <a:pt x="1" y="0"/>
                  </a:moveTo>
                  <a:cubicBezTo>
                    <a:pt x="3084" y="3132"/>
                    <a:pt x="6025" y="6549"/>
                    <a:pt x="8847" y="10144"/>
                  </a:cubicBezTo>
                  <a:lnTo>
                    <a:pt x="14157" y="9001"/>
                  </a:lnTo>
                  <a:lnTo>
                    <a:pt x="10657" y="12466"/>
                  </a:lnTo>
                  <a:cubicBezTo>
                    <a:pt x="11157" y="13133"/>
                    <a:pt x="11657" y="13812"/>
                    <a:pt x="12157" y="14490"/>
                  </a:cubicBezTo>
                  <a:cubicBezTo>
                    <a:pt x="12633" y="15145"/>
                    <a:pt x="13109" y="15812"/>
                    <a:pt x="13586" y="16490"/>
                  </a:cubicBezTo>
                  <a:cubicBezTo>
                    <a:pt x="14883" y="18300"/>
                    <a:pt x="16134" y="20158"/>
                    <a:pt x="17372" y="22051"/>
                  </a:cubicBezTo>
                  <a:cubicBezTo>
                    <a:pt x="18241" y="23396"/>
                    <a:pt x="19110" y="24741"/>
                    <a:pt x="19955" y="26111"/>
                  </a:cubicBezTo>
                  <a:cubicBezTo>
                    <a:pt x="19967" y="26146"/>
                    <a:pt x="19991" y="26170"/>
                    <a:pt x="20015" y="26206"/>
                  </a:cubicBezTo>
                  <a:cubicBezTo>
                    <a:pt x="20860" y="27563"/>
                    <a:pt x="21682" y="28944"/>
                    <a:pt x="22503" y="30314"/>
                  </a:cubicBezTo>
                  <a:lnTo>
                    <a:pt x="35886" y="28516"/>
                  </a:lnTo>
                  <a:lnTo>
                    <a:pt x="24420" y="33647"/>
                  </a:lnTo>
                  <a:cubicBezTo>
                    <a:pt x="25444" y="35457"/>
                    <a:pt x="26456" y="37291"/>
                    <a:pt x="27444" y="39124"/>
                  </a:cubicBezTo>
                  <a:lnTo>
                    <a:pt x="43220" y="37934"/>
                  </a:lnTo>
                  <a:lnTo>
                    <a:pt x="29469" y="42994"/>
                  </a:lnTo>
                  <a:cubicBezTo>
                    <a:pt x="30028" y="44077"/>
                    <a:pt x="30564" y="45161"/>
                    <a:pt x="31123" y="46256"/>
                  </a:cubicBezTo>
                  <a:cubicBezTo>
                    <a:pt x="31659" y="47328"/>
                    <a:pt x="32171" y="48399"/>
                    <a:pt x="32683" y="49471"/>
                  </a:cubicBezTo>
                  <a:cubicBezTo>
                    <a:pt x="33052" y="50221"/>
                    <a:pt x="33409" y="50983"/>
                    <a:pt x="33767" y="51733"/>
                  </a:cubicBezTo>
                  <a:cubicBezTo>
                    <a:pt x="34410" y="53066"/>
                    <a:pt x="35029" y="54412"/>
                    <a:pt x="35624" y="55745"/>
                  </a:cubicBezTo>
                  <a:cubicBezTo>
                    <a:pt x="37862" y="60639"/>
                    <a:pt x="39910" y="65449"/>
                    <a:pt x="41756" y="70033"/>
                  </a:cubicBezTo>
                  <a:lnTo>
                    <a:pt x="51757" y="70033"/>
                  </a:lnTo>
                  <a:lnTo>
                    <a:pt x="42458" y="71759"/>
                  </a:lnTo>
                  <a:cubicBezTo>
                    <a:pt x="43149" y="73486"/>
                    <a:pt x="43816" y="75188"/>
                    <a:pt x="44435" y="76855"/>
                  </a:cubicBezTo>
                  <a:lnTo>
                    <a:pt x="51983" y="78165"/>
                  </a:lnTo>
                  <a:lnTo>
                    <a:pt x="45292" y="79081"/>
                  </a:lnTo>
                  <a:cubicBezTo>
                    <a:pt x="45792" y="80451"/>
                    <a:pt x="46304" y="81796"/>
                    <a:pt x="46756" y="83082"/>
                  </a:cubicBezTo>
                  <a:lnTo>
                    <a:pt x="54067" y="84011"/>
                  </a:lnTo>
                  <a:lnTo>
                    <a:pt x="47471" y="85094"/>
                  </a:lnTo>
                  <a:cubicBezTo>
                    <a:pt x="51126" y="95333"/>
                    <a:pt x="53412" y="103073"/>
                    <a:pt x="54281" y="106109"/>
                  </a:cubicBezTo>
                  <a:cubicBezTo>
                    <a:pt x="54305" y="106228"/>
                    <a:pt x="54341" y="106335"/>
                    <a:pt x="54364" y="106418"/>
                  </a:cubicBezTo>
                  <a:lnTo>
                    <a:pt x="54364" y="106442"/>
                  </a:lnTo>
                  <a:cubicBezTo>
                    <a:pt x="54400" y="106513"/>
                    <a:pt x="54412" y="106585"/>
                    <a:pt x="54424" y="106656"/>
                  </a:cubicBezTo>
                  <a:cubicBezTo>
                    <a:pt x="54436" y="106704"/>
                    <a:pt x="54460" y="106763"/>
                    <a:pt x="54472" y="106811"/>
                  </a:cubicBezTo>
                  <a:cubicBezTo>
                    <a:pt x="54484" y="106835"/>
                    <a:pt x="54484" y="106883"/>
                    <a:pt x="54495" y="106918"/>
                  </a:cubicBezTo>
                  <a:cubicBezTo>
                    <a:pt x="54519" y="106978"/>
                    <a:pt x="54531" y="107037"/>
                    <a:pt x="54543" y="107073"/>
                  </a:cubicBezTo>
                  <a:cubicBezTo>
                    <a:pt x="54543" y="107097"/>
                    <a:pt x="54555" y="107109"/>
                    <a:pt x="54555" y="107121"/>
                  </a:cubicBezTo>
                  <a:cubicBezTo>
                    <a:pt x="62199" y="64377"/>
                    <a:pt x="43923" y="35005"/>
                    <a:pt x="43923" y="35005"/>
                  </a:cubicBezTo>
                  <a:cubicBezTo>
                    <a:pt x="33279" y="9835"/>
                    <a:pt x="48" y="0"/>
                    <a:pt x="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224;p30">
              <a:extLst>
                <a:ext uri="{FF2B5EF4-FFF2-40B4-BE49-F238E27FC236}">
                  <a16:creationId xmlns:a16="http://schemas.microsoft.com/office/drawing/2014/main" id="{75763701-D6E6-CC43-A85A-8021FE3DDC0E}"/>
                </a:ext>
              </a:extLst>
            </p:cNvPr>
            <p:cNvSpPr/>
            <p:nvPr/>
          </p:nvSpPr>
          <p:spPr>
            <a:xfrm>
              <a:off x="5043175" y="4438175"/>
              <a:ext cx="143500" cy="26225"/>
            </a:xfrm>
            <a:custGeom>
              <a:avLst/>
              <a:gdLst/>
              <a:ahLst/>
              <a:cxnLst/>
              <a:rect l="l" t="t" r="r" b="b"/>
              <a:pathLst>
                <a:path w="5740" h="1049" extrusionOk="0">
                  <a:moveTo>
                    <a:pt x="2984" y="0"/>
                  </a:moveTo>
                  <a:cubicBezTo>
                    <a:pt x="2946" y="0"/>
                    <a:pt x="2908" y="0"/>
                    <a:pt x="2870" y="1"/>
                  </a:cubicBezTo>
                  <a:cubicBezTo>
                    <a:pt x="1275" y="1"/>
                    <a:pt x="1" y="227"/>
                    <a:pt x="1" y="524"/>
                  </a:cubicBezTo>
                  <a:cubicBezTo>
                    <a:pt x="1" y="810"/>
                    <a:pt x="1286" y="1048"/>
                    <a:pt x="2870" y="1048"/>
                  </a:cubicBezTo>
                  <a:cubicBezTo>
                    <a:pt x="4465" y="1048"/>
                    <a:pt x="5739" y="822"/>
                    <a:pt x="5739" y="524"/>
                  </a:cubicBezTo>
                  <a:cubicBezTo>
                    <a:pt x="5739" y="234"/>
                    <a:pt x="4526" y="0"/>
                    <a:pt x="2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225;p30">
              <a:extLst>
                <a:ext uri="{FF2B5EF4-FFF2-40B4-BE49-F238E27FC236}">
                  <a16:creationId xmlns:a16="http://schemas.microsoft.com/office/drawing/2014/main" id="{654DA062-22DA-3A4E-97D9-2D051767F100}"/>
                </a:ext>
              </a:extLst>
            </p:cNvPr>
            <p:cNvSpPr/>
            <p:nvPr/>
          </p:nvSpPr>
          <p:spPr>
            <a:xfrm>
              <a:off x="4056750" y="4350075"/>
              <a:ext cx="953125" cy="175350"/>
            </a:xfrm>
            <a:custGeom>
              <a:avLst/>
              <a:gdLst/>
              <a:ahLst/>
              <a:cxnLst/>
              <a:rect l="l" t="t" r="r" b="b"/>
              <a:pathLst>
                <a:path w="38125" h="7014" extrusionOk="0">
                  <a:moveTo>
                    <a:pt x="19062" y="0"/>
                  </a:moveTo>
                  <a:cubicBezTo>
                    <a:pt x="8537" y="0"/>
                    <a:pt x="0" y="1584"/>
                    <a:pt x="0" y="3513"/>
                  </a:cubicBezTo>
                  <a:cubicBezTo>
                    <a:pt x="0" y="5453"/>
                    <a:pt x="8525" y="7013"/>
                    <a:pt x="19062" y="7013"/>
                  </a:cubicBezTo>
                  <a:cubicBezTo>
                    <a:pt x="29587" y="7013"/>
                    <a:pt x="38124" y="5453"/>
                    <a:pt x="38124" y="3513"/>
                  </a:cubicBezTo>
                  <a:cubicBezTo>
                    <a:pt x="38124" y="1584"/>
                    <a:pt x="29599" y="12"/>
                    <a:pt x="19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226;p30">
              <a:extLst>
                <a:ext uri="{FF2B5EF4-FFF2-40B4-BE49-F238E27FC236}">
                  <a16:creationId xmlns:a16="http://schemas.microsoft.com/office/drawing/2014/main" id="{B35E6FE0-FB10-D44F-8ACD-F05D58F3BF83}"/>
                </a:ext>
              </a:extLst>
            </p:cNvPr>
            <p:cNvSpPr/>
            <p:nvPr/>
          </p:nvSpPr>
          <p:spPr>
            <a:xfrm>
              <a:off x="3946900" y="1719675"/>
              <a:ext cx="673025" cy="680175"/>
            </a:xfrm>
            <a:custGeom>
              <a:avLst/>
              <a:gdLst/>
              <a:ahLst/>
              <a:cxnLst/>
              <a:rect l="l" t="t" r="r" b="b"/>
              <a:pathLst>
                <a:path w="26921" h="27207" extrusionOk="0">
                  <a:moveTo>
                    <a:pt x="23468" y="1"/>
                  </a:moveTo>
                  <a:lnTo>
                    <a:pt x="17396" y="17467"/>
                  </a:lnTo>
                  <a:lnTo>
                    <a:pt x="1" y="20730"/>
                  </a:lnTo>
                  <a:cubicBezTo>
                    <a:pt x="1120" y="22885"/>
                    <a:pt x="2180" y="25040"/>
                    <a:pt x="3216" y="27207"/>
                  </a:cubicBezTo>
                  <a:lnTo>
                    <a:pt x="20039" y="24087"/>
                  </a:lnTo>
                  <a:lnTo>
                    <a:pt x="26921" y="4942"/>
                  </a:lnTo>
                  <a:cubicBezTo>
                    <a:pt x="25861" y="3168"/>
                    <a:pt x="24694" y="1525"/>
                    <a:pt x="23468"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27;p30">
              <a:extLst>
                <a:ext uri="{FF2B5EF4-FFF2-40B4-BE49-F238E27FC236}">
                  <a16:creationId xmlns:a16="http://schemas.microsoft.com/office/drawing/2014/main" id="{BA3939AD-DB19-524C-BA16-86CB27EB5A6A}"/>
                </a:ext>
              </a:extLst>
            </p:cNvPr>
            <p:cNvSpPr/>
            <p:nvPr/>
          </p:nvSpPr>
          <p:spPr>
            <a:xfrm>
              <a:off x="3211400" y="1162925"/>
              <a:ext cx="797750" cy="462125"/>
            </a:xfrm>
            <a:custGeom>
              <a:avLst/>
              <a:gdLst/>
              <a:ahLst/>
              <a:cxnLst/>
              <a:rect l="l" t="t" r="r" b="b"/>
              <a:pathLst>
                <a:path w="31910" h="18485" extrusionOk="0">
                  <a:moveTo>
                    <a:pt x="600" y="0"/>
                  </a:moveTo>
                  <a:cubicBezTo>
                    <a:pt x="208" y="0"/>
                    <a:pt x="1" y="6"/>
                    <a:pt x="1" y="6"/>
                  </a:cubicBezTo>
                  <a:cubicBezTo>
                    <a:pt x="3084" y="3138"/>
                    <a:pt x="6025" y="6555"/>
                    <a:pt x="8859" y="10150"/>
                  </a:cubicBezTo>
                  <a:lnTo>
                    <a:pt x="14157" y="9007"/>
                  </a:lnTo>
                  <a:lnTo>
                    <a:pt x="14157" y="9007"/>
                  </a:lnTo>
                  <a:lnTo>
                    <a:pt x="10657" y="12472"/>
                  </a:lnTo>
                  <a:cubicBezTo>
                    <a:pt x="11657" y="13794"/>
                    <a:pt x="12633" y="15151"/>
                    <a:pt x="13621" y="16520"/>
                  </a:cubicBezTo>
                  <a:lnTo>
                    <a:pt x="31147" y="18485"/>
                  </a:lnTo>
                  <a:lnTo>
                    <a:pt x="31909" y="6590"/>
                  </a:lnTo>
                  <a:cubicBezTo>
                    <a:pt x="31576" y="6448"/>
                    <a:pt x="31254" y="6317"/>
                    <a:pt x="30921" y="6162"/>
                  </a:cubicBezTo>
                  <a:lnTo>
                    <a:pt x="28647" y="10734"/>
                  </a:lnTo>
                  <a:lnTo>
                    <a:pt x="28647" y="5233"/>
                  </a:lnTo>
                  <a:cubicBezTo>
                    <a:pt x="15632" y="303"/>
                    <a:pt x="3405" y="0"/>
                    <a:pt x="600" y="0"/>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28;p30">
              <a:extLst>
                <a:ext uri="{FF2B5EF4-FFF2-40B4-BE49-F238E27FC236}">
                  <a16:creationId xmlns:a16="http://schemas.microsoft.com/office/drawing/2014/main" id="{D3542ED5-F6C7-5143-A618-96BBC4390DDA}"/>
                </a:ext>
              </a:extLst>
            </p:cNvPr>
            <p:cNvSpPr/>
            <p:nvPr/>
          </p:nvSpPr>
          <p:spPr>
            <a:xfrm>
              <a:off x="4054075" y="1881900"/>
              <a:ext cx="628375" cy="676000"/>
            </a:xfrm>
            <a:custGeom>
              <a:avLst/>
              <a:gdLst/>
              <a:ahLst/>
              <a:cxnLst/>
              <a:rect l="l" t="t" r="r" b="b"/>
              <a:pathLst>
                <a:path w="25135" h="27040" extrusionOk="0">
                  <a:moveTo>
                    <a:pt x="23575" y="1"/>
                  </a:moveTo>
                  <a:lnTo>
                    <a:pt x="15764" y="20170"/>
                  </a:lnTo>
                  <a:lnTo>
                    <a:pt x="0" y="22956"/>
                  </a:lnTo>
                  <a:cubicBezTo>
                    <a:pt x="643" y="24325"/>
                    <a:pt x="1274" y="25683"/>
                    <a:pt x="1893" y="27040"/>
                  </a:cubicBezTo>
                  <a:lnTo>
                    <a:pt x="18002" y="25040"/>
                  </a:lnTo>
                  <a:lnTo>
                    <a:pt x="25134" y="3049"/>
                  </a:lnTo>
                  <a:cubicBezTo>
                    <a:pt x="24646" y="1977"/>
                    <a:pt x="24122" y="965"/>
                    <a:pt x="23575"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29;p30">
              <a:extLst>
                <a:ext uri="{FF2B5EF4-FFF2-40B4-BE49-F238E27FC236}">
                  <a16:creationId xmlns:a16="http://schemas.microsoft.com/office/drawing/2014/main" id="{32445048-5AB5-594F-B96C-62A8A5D3FF07}"/>
                </a:ext>
              </a:extLst>
            </p:cNvPr>
            <p:cNvSpPr/>
            <p:nvPr/>
          </p:nvSpPr>
          <p:spPr>
            <a:xfrm>
              <a:off x="3645075" y="1386900"/>
              <a:ext cx="852525" cy="665300"/>
            </a:xfrm>
            <a:custGeom>
              <a:avLst/>
              <a:gdLst/>
              <a:ahLst/>
              <a:cxnLst/>
              <a:rect l="l" t="t" r="r" b="b"/>
              <a:pathLst>
                <a:path w="34101" h="26612" extrusionOk="0">
                  <a:moveTo>
                    <a:pt x="19384" y="1"/>
                  </a:moveTo>
                  <a:lnTo>
                    <a:pt x="17122" y="13086"/>
                  </a:lnTo>
                  <a:lnTo>
                    <a:pt x="1" y="13086"/>
                  </a:lnTo>
                  <a:cubicBezTo>
                    <a:pt x="1775" y="15788"/>
                    <a:pt x="3489" y="18563"/>
                    <a:pt x="5133" y="21372"/>
                  </a:cubicBezTo>
                  <a:lnTo>
                    <a:pt x="18515" y="19575"/>
                  </a:lnTo>
                  <a:lnTo>
                    <a:pt x="18515" y="19575"/>
                  </a:lnTo>
                  <a:lnTo>
                    <a:pt x="7061" y="24706"/>
                  </a:lnTo>
                  <a:cubicBezTo>
                    <a:pt x="7419" y="25349"/>
                    <a:pt x="7776" y="25968"/>
                    <a:pt x="8133" y="26611"/>
                  </a:cubicBezTo>
                  <a:lnTo>
                    <a:pt x="26254" y="23277"/>
                  </a:lnTo>
                  <a:lnTo>
                    <a:pt x="34100" y="11562"/>
                  </a:lnTo>
                  <a:cubicBezTo>
                    <a:pt x="33291" y="10657"/>
                    <a:pt x="32481" y="9800"/>
                    <a:pt x="31648" y="8966"/>
                  </a:cubicBezTo>
                  <a:lnTo>
                    <a:pt x="24385" y="15015"/>
                  </a:lnTo>
                  <a:lnTo>
                    <a:pt x="24385" y="15015"/>
                  </a:lnTo>
                  <a:lnTo>
                    <a:pt x="29683" y="7145"/>
                  </a:lnTo>
                  <a:cubicBezTo>
                    <a:pt x="29100" y="6621"/>
                    <a:pt x="28505" y="6121"/>
                    <a:pt x="27897" y="5644"/>
                  </a:cubicBezTo>
                  <a:lnTo>
                    <a:pt x="22206" y="15015"/>
                  </a:lnTo>
                  <a:lnTo>
                    <a:pt x="24385" y="3037"/>
                  </a:lnTo>
                  <a:cubicBezTo>
                    <a:pt x="22742" y="1918"/>
                    <a:pt x="21063" y="906"/>
                    <a:pt x="19384"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30;p30">
              <a:extLst>
                <a:ext uri="{FF2B5EF4-FFF2-40B4-BE49-F238E27FC236}">
                  <a16:creationId xmlns:a16="http://schemas.microsoft.com/office/drawing/2014/main" id="{D820E7ED-B622-AF47-903A-1757542A0D93}"/>
                </a:ext>
              </a:extLst>
            </p:cNvPr>
            <p:cNvSpPr/>
            <p:nvPr/>
          </p:nvSpPr>
          <p:spPr>
            <a:xfrm>
              <a:off x="4574675" y="3839300"/>
              <a:ext cx="7150" cy="12525"/>
            </a:xfrm>
            <a:custGeom>
              <a:avLst/>
              <a:gdLst/>
              <a:ahLst/>
              <a:cxnLst/>
              <a:rect l="l" t="t" r="r" b="b"/>
              <a:pathLst>
                <a:path w="286" h="501" extrusionOk="0">
                  <a:moveTo>
                    <a:pt x="286" y="0"/>
                  </a:moveTo>
                  <a:lnTo>
                    <a:pt x="0" y="107"/>
                  </a:lnTo>
                  <a:cubicBezTo>
                    <a:pt x="72" y="369"/>
                    <a:pt x="107" y="500"/>
                    <a:pt x="107" y="500"/>
                  </a:cubicBezTo>
                  <a:cubicBezTo>
                    <a:pt x="167" y="322"/>
                    <a:pt x="226" y="167"/>
                    <a:pt x="286"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31;p30">
              <a:extLst>
                <a:ext uri="{FF2B5EF4-FFF2-40B4-BE49-F238E27FC236}">
                  <a16:creationId xmlns:a16="http://schemas.microsoft.com/office/drawing/2014/main" id="{9D50748B-4664-1345-B65F-17BA856AEB7A}"/>
                </a:ext>
              </a:extLst>
            </p:cNvPr>
            <p:cNvSpPr/>
            <p:nvPr/>
          </p:nvSpPr>
          <p:spPr>
            <a:xfrm>
              <a:off x="3211700" y="1162425"/>
              <a:ext cx="1443950" cy="2689100"/>
            </a:xfrm>
            <a:custGeom>
              <a:avLst/>
              <a:gdLst/>
              <a:ahLst/>
              <a:cxnLst/>
              <a:rect l="l" t="t" r="r" b="b"/>
              <a:pathLst>
                <a:path w="57758" h="107564" extrusionOk="0">
                  <a:moveTo>
                    <a:pt x="354" y="0"/>
                  </a:moveTo>
                  <a:cubicBezTo>
                    <a:pt x="122" y="0"/>
                    <a:pt x="0" y="3"/>
                    <a:pt x="0" y="3"/>
                  </a:cubicBezTo>
                  <a:cubicBezTo>
                    <a:pt x="501" y="526"/>
                    <a:pt x="1012" y="1050"/>
                    <a:pt x="1501" y="1586"/>
                  </a:cubicBezTo>
                  <a:cubicBezTo>
                    <a:pt x="30338" y="11290"/>
                    <a:pt x="47792" y="32923"/>
                    <a:pt x="53412" y="65987"/>
                  </a:cubicBezTo>
                  <a:cubicBezTo>
                    <a:pt x="56150" y="82132"/>
                    <a:pt x="55257" y="97264"/>
                    <a:pt x="54233" y="106147"/>
                  </a:cubicBezTo>
                  <a:cubicBezTo>
                    <a:pt x="54495" y="107075"/>
                    <a:pt x="54638" y="107563"/>
                    <a:pt x="54638" y="107563"/>
                  </a:cubicBezTo>
                  <a:cubicBezTo>
                    <a:pt x="55388" y="105492"/>
                    <a:pt x="56091" y="103468"/>
                    <a:pt x="56746" y="101479"/>
                  </a:cubicBezTo>
                  <a:cubicBezTo>
                    <a:pt x="57508" y="92323"/>
                    <a:pt x="57758" y="79357"/>
                    <a:pt x="55436" y="65689"/>
                  </a:cubicBezTo>
                  <a:cubicBezTo>
                    <a:pt x="52876" y="50580"/>
                    <a:pt x="47721" y="37555"/>
                    <a:pt x="40125" y="26970"/>
                  </a:cubicBezTo>
                  <a:cubicBezTo>
                    <a:pt x="31195" y="14564"/>
                    <a:pt x="18872" y="5527"/>
                    <a:pt x="3453" y="86"/>
                  </a:cubicBezTo>
                  <a:cubicBezTo>
                    <a:pt x="1953" y="12"/>
                    <a:pt x="875" y="0"/>
                    <a:pt x="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232;p30">
              <a:extLst>
                <a:ext uri="{FF2B5EF4-FFF2-40B4-BE49-F238E27FC236}">
                  <a16:creationId xmlns:a16="http://schemas.microsoft.com/office/drawing/2014/main" id="{2484AFF8-5F82-864D-B37E-2A4A9309E28A}"/>
                </a:ext>
              </a:extLst>
            </p:cNvPr>
            <p:cNvSpPr/>
            <p:nvPr/>
          </p:nvSpPr>
          <p:spPr>
            <a:xfrm>
              <a:off x="4090075" y="3635100"/>
              <a:ext cx="300075" cy="817100"/>
            </a:xfrm>
            <a:custGeom>
              <a:avLst/>
              <a:gdLst/>
              <a:ahLst/>
              <a:cxnLst/>
              <a:rect l="l" t="t" r="r" b="b"/>
              <a:pathLst>
                <a:path w="12003" h="32684" extrusionOk="0">
                  <a:moveTo>
                    <a:pt x="7371" y="1"/>
                  </a:moveTo>
                  <a:lnTo>
                    <a:pt x="1" y="9823"/>
                  </a:lnTo>
                  <a:lnTo>
                    <a:pt x="4728" y="31457"/>
                  </a:lnTo>
                  <a:lnTo>
                    <a:pt x="11526" y="32683"/>
                  </a:lnTo>
                  <a:lnTo>
                    <a:pt x="11526" y="32683"/>
                  </a:lnTo>
                  <a:lnTo>
                    <a:pt x="6811" y="10776"/>
                  </a:lnTo>
                  <a:lnTo>
                    <a:pt x="1200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233;p30">
              <a:extLst>
                <a:ext uri="{FF2B5EF4-FFF2-40B4-BE49-F238E27FC236}">
                  <a16:creationId xmlns:a16="http://schemas.microsoft.com/office/drawing/2014/main" id="{77F0CF08-27CF-AD4F-9569-33CE84B2B42E}"/>
                </a:ext>
              </a:extLst>
            </p:cNvPr>
            <p:cNvSpPr/>
            <p:nvPr/>
          </p:nvSpPr>
          <p:spPr>
            <a:xfrm>
              <a:off x="4260350" y="3635100"/>
              <a:ext cx="716175" cy="817100"/>
            </a:xfrm>
            <a:custGeom>
              <a:avLst/>
              <a:gdLst/>
              <a:ahLst/>
              <a:cxnLst/>
              <a:rect l="l" t="t" r="r" b="b"/>
              <a:pathLst>
                <a:path w="28647" h="32684" extrusionOk="0">
                  <a:moveTo>
                    <a:pt x="5191" y="1"/>
                  </a:moveTo>
                  <a:lnTo>
                    <a:pt x="0" y="10776"/>
                  </a:lnTo>
                  <a:lnTo>
                    <a:pt x="4715" y="32683"/>
                  </a:lnTo>
                  <a:lnTo>
                    <a:pt x="23932" y="32683"/>
                  </a:lnTo>
                  <a:lnTo>
                    <a:pt x="28647" y="10776"/>
                  </a:lnTo>
                  <a:lnTo>
                    <a:pt x="23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34;p30">
              <a:extLst>
                <a:ext uri="{FF2B5EF4-FFF2-40B4-BE49-F238E27FC236}">
                  <a16:creationId xmlns:a16="http://schemas.microsoft.com/office/drawing/2014/main" id="{F13D3632-4806-A44C-9BE2-2EF09F3EE835}"/>
                </a:ext>
              </a:extLst>
            </p:cNvPr>
            <p:cNvSpPr/>
            <p:nvPr/>
          </p:nvSpPr>
          <p:spPr>
            <a:xfrm>
              <a:off x="4304100" y="3939000"/>
              <a:ext cx="556925" cy="477475"/>
            </a:xfrm>
            <a:custGeom>
              <a:avLst/>
              <a:gdLst/>
              <a:ahLst/>
              <a:cxnLst/>
              <a:rect l="l" t="t" r="r" b="b"/>
              <a:pathLst>
                <a:path w="22277" h="19099" extrusionOk="0">
                  <a:moveTo>
                    <a:pt x="0" y="1"/>
                  </a:moveTo>
                  <a:lnTo>
                    <a:pt x="4120" y="19098"/>
                  </a:lnTo>
                  <a:lnTo>
                    <a:pt x="21015" y="19098"/>
                  </a:lnTo>
                  <a:lnTo>
                    <a:pt x="22277" y="13229"/>
                  </a:lnTo>
                  <a:lnTo>
                    <a:pt x="22277" y="13229"/>
                  </a:lnTo>
                  <a:cubicBezTo>
                    <a:pt x="21219" y="13406"/>
                    <a:pt x="20142" y="13496"/>
                    <a:pt x="19055" y="13496"/>
                  </a:cubicBezTo>
                  <a:cubicBezTo>
                    <a:pt x="16995" y="13496"/>
                    <a:pt x="14900" y="13172"/>
                    <a:pt x="12835" y="12502"/>
                  </a:cubicBezTo>
                  <a:cubicBezTo>
                    <a:pt x="6620" y="10478"/>
                    <a:pt x="2072" y="5740"/>
                    <a:pt x="0" y="1"/>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35;p30">
              <a:extLst>
                <a:ext uri="{FF2B5EF4-FFF2-40B4-BE49-F238E27FC236}">
                  <a16:creationId xmlns:a16="http://schemas.microsoft.com/office/drawing/2014/main" id="{160C34FE-2633-A844-88EA-D4FE1EC3A1B5}"/>
                </a:ext>
              </a:extLst>
            </p:cNvPr>
            <p:cNvSpPr/>
            <p:nvPr/>
          </p:nvSpPr>
          <p:spPr>
            <a:xfrm>
              <a:off x="4412450" y="3670825"/>
              <a:ext cx="526575" cy="238150"/>
            </a:xfrm>
            <a:custGeom>
              <a:avLst/>
              <a:gdLst/>
              <a:ahLst/>
              <a:cxnLst/>
              <a:rect l="l" t="t" r="r" b="b"/>
              <a:pathLst>
                <a:path w="21063" h="9526" extrusionOk="0">
                  <a:moveTo>
                    <a:pt x="0" y="0"/>
                  </a:moveTo>
                  <a:lnTo>
                    <a:pt x="15169" y="2417"/>
                  </a:lnTo>
                  <a:lnTo>
                    <a:pt x="21062" y="9525"/>
                  </a:lnTo>
                  <a:lnTo>
                    <a:pt x="16467" y="0"/>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6;p30">
              <a:extLst>
                <a:ext uri="{FF2B5EF4-FFF2-40B4-BE49-F238E27FC236}">
                  <a16:creationId xmlns:a16="http://schemas.microsoft.com/office/drawing/2014/main" id="{4D9017C0-A73B-C945-AE95-3DA92C795BF6}"/>
                </a:ext>
              </a:extLst>
            </p:cNvPr>
            <p:cNvSpPr/>
            <p:nvPr/>
          </p:nvSpPr>
          <p:spPr>
            <a:xfrm>
              <a:off x="4090075" y="3635100"/>
              <a:ext cx="300075" cy="269400"/>
            </a:xfrm>
            <a:custGeom>
              <a:avLst/>
              <a:gdLst/>
              <a:ahLst/>
              <a:cxnLst/>
              <a:rect l="l" t="t" r="r" b="b"/>
              <a:pathLst>
                <a:path w="12003" h="10776" extrusionOk="0">
                  <a:moveTo>
                    <a:pt x="7371" y="1"/>
                  </a:moveTo>
                  <a:lnTo>
                    <a:pt x="1" y="9823"/>
                  </a:lnTo>
                  <a:lnTo>
                    <a:pt x="6811" y="10776"/>
                  </a:lnTo>
                  <a:lnTo>
                    <a:pt x="12002"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37;p30">
              <a:extLst>
                <a:ext uri="{FF2B5EF4-FFF2-40B4-BE49-F238E27FC236}">
                  <a16:creationId xmlns:a16="http://schemas.microsoft.com/office/drawing/2014/main" id="{61801126-B365-3944-92D3-ECD271456696}"/>
                </a:ext>
              </a:extLst>
            </p:cNvPr>
            <p:cNvSpPr/>
            <p:nvPr/>
          </p:nvSpPr>
          <p:spPr>
            <a:xfrm>
              <a:off x="4274331" y="3563671"/>
              <a:ext cx="572425" cy="78292"/>
            </a:xfrm>
            <a:custGeom>
              <a:avLst/>
              <a:gdLst/>
              <a:ahLst/>
              <a:cxnLst/>
              <a:rect l="l" t="t" r="r" b="b"/>
              <a:pathLst>
                <a:path w="22897" h="2537" extrusionOk="0">
                  <a:moveTo>
                    <a:pt x="1" y="1"/>
                  </a:moveTo>
                  <a:lnTo>
                    <a:pt x="1" y="2537"/>
                  </a:lnTo>
                  <a:lnTo>
                    <a:pt x="22896" y="2537"/>
                  </a:lnTo>
                  <a:lnTo>
                    <a:pt x="22896"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38;p30">
              <a:extLst>
                <a:ext uri="{FF2B5EF4-FFF2-40B4-BE49-F238E27FC236}">
                  <a16:creationId xmlns:a16="http://schemas.microsoft.com/office/drawing/2014/main" id="{07A584BA-5E3E-B444-977C-03892D80FD67}"/>
                </a:ext>
              </a:extLst>
            </p:cNvPr>
            <p:cNvSpPr/>
            <p:nvPr/>
          </p:nvSpPr>
          <p:spPr>
            <a:xfrm>
              <a:off x="4274325" y="3571100"/>
              <a:ext cx="115825" cy="63425"/>
            </a:xfrm>
            <a:custGeom>
              <a:avLst/>
              <a:gdLst/>
              <a:ahLst/>
              <a:cxnLst/>
              <a:rect l="l" t="t" r="r" b="b"/>
              <a:pathLst>
                <a:path w="4633" h="2537" extrusionOk="0">
                  <a:moveTo>
                    <a:pt x="1" y="1"/>
                  </a:moveTo>
                  <a:lnTo>
                    <a:pt x="1" y="2537"/>
                  </a:lnTo>
                  <a:lnTo>
                    <a:pt x="4632" y="2537"/>
                  </a:lnTo>
                  <a:lnTo>
                    <a:pt x="463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239;p30">
              <a:extLst>
                <a:ext uri="{FF2B5EF4-FFF2-40B4-BE49-F238E27FC236}">
                  <a16:creationId xmlns:a16="http://schemas.microsoft.com/office/drawing/2014/main" id="{2D5F6319-373D-B144-B1F0-42F11338012D}"/>
                </a:ext>
              </a:extLst>
            </p:cNvPr>
            <p:cNvSpPr/>
            <p:nvPr/>
          </p:nvSpPr>
          <p:spPr>
            <a:xfrm>
              <a:off x="4235925" y="3493125"/>
              <a:ext cx="659350" cy="78300"/>
            </a:xfrm>
            <a:custGeom>
              <a:avLst/>
              <a:gdLst/>
              <a:ahLst/>
              <a:cxnLst/>
              <a:rect l="l" t="t" r="r" b="b"/>
              <a:pathLst>
                <a:path w="26374" h="3132" extrusionOk="0">
                  <a:moveTo>
                    <a:pt x="1572" y="0"/>
                  </a:moveTo>
                  <a:cubicBezTo>
                    <a:pt x="703" y="0"/>
                    <a:pt x="1" y="703"/>
                    <a:pt x="1" y="1572"/>
                  </a:cubicBezTo>
                  <a:cubicBezTo>
                    <a:pt x="1" y="2429"/>
                    <a:pt x="703" y="3132"/>
                    <a:pt x="1572" y="3132"/>
                  </a:cubicBezTo>
                  <a:lnTo>
                    <a:pt x="24813" y="3132"/>
                  </a:lnTo>
                  <a:cubicBezTo>
                    <a:pt x="25683" y="3132"/>
                    <a:pt x="26373" y="2429"/>
                    <a:pt x="26373" y="1572"/>
                  </a:cubicBezTo>
                  <a:cubicBezTo>
                    <a:pt x="26373" y="703"/>
                    <a:pt x="25683" y="0"/>
                    <a:pt x="24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240;p30">
              <a:extLst>
                <a:ext uri="{FF2B5EF4-FFF2-40B4-BE49-F238E27FC236}">
                  <a16:creationId xmlns:a16="http://schemas.microsoft.com/office/drawing/2014/main" id="{6742B541-754E-B14E-8AF5-0E2E6AB027B7}"/>
                </a:ext>
              </a:extLst>
            </p:cNvPr>
            <p:cNvSpPr/>
            <p:nvPr/>
          </p:nvSpPr>
          <p:spPr>
            <a:xfrm>
              <a:off x="4236225" y="3493125"/>
              <a:ext cx="201850" cy="78300"/>
            </a:xfrm>
            <a:custGeom>
              <a:avLst/>
              <a:gdLst/>
              <a:ahLst/>
              <a:cxnLst/>
              <a:rect l="l" t="t" r="r" b="b"/>
              <a:pathLst>
                <a:path w="8074" h="3132" extrusionOk="0">
                  <a:moveTo>
                    <a:pt x="1572" y="0"/>
                  </a:moveTo>
                  <a:cubicBezTo>
                    <a:pt x="703" y="0"/>
                    <a:pt x="1" y="703"/>
                    <a:pt x="1" y="1572"/>
                  </a:cubicBezTo>
                  <a:cubicBezTo>
                    <a:pt x="1" y="2429"/>
                    <a:pt x="703" y="3132"/>
                    <a:pt x="1572" y="3132"/>
                  </a:cubicBezTo>
                  <a:lnTo>
                    <a:pt x="6513" y="3132"/>
                  </a:lnTo>
                  <a:cubicBezTo>
                    <a:pt x="7371" y="3120"/>
                    <a:pt x="8073" y="2429"/>
                    <a:pt x="8073" y="1572"/>
                  </a:cubicBezTo>
                  <a:cubicBezTo>
                    <a:pt x="8073" y="703"/>
                    <a:pt x="7371" y="0"/>
                    <a:pt x="6513" y="0"/>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241;p30">
              <a:extLst>
                <a:ext uri="{FF2B5EF4-FFF2-40B4-BE49-F238E27FC236}">
                  <a16:creationId xmlns:a16="http://schemas.microsoft.com/office/drawing/2014/main" id="{2638AA80-30DD-8F4C-BAFB-1E58336B6061}"/>
                </a:ext>
              </a:extLst>
            </p:cNvPr>
            <p:cNvSpPr/>
            <p:nvPr/>
          </p:nvSpPr>
          <p:spPr>
            <a:xfrm>
              <a:off x="4090075" y="3799400"/>
              <a:ext cx="245000" cy="452175"/>
            </a:xfrm>
            <a:custGeom>
              <a:avLst/>
              <a:gdLst/>
              <a:ahLst/>
              <a:cxnLst/>
              <a:rect l="l" t="t" r="r" b="b"/>
              <a:pathLst>
                <a:path w="9800" h="18087" extrusionOk="0">
                  <a:moveTo>
                    <a:pt x="2430" y="1"/>
                  </a:moveTo>
                  <a:lnTo>
                    <a:pt x="1" y="3251"/>
                  </a:lnTo>
                  <a:lnTo>
                    <a:pt x="3239" y="18086"/>
                  </a:lnTo>
                  <a:lnTo>
                    <a:pt x="9800" y="18086"/>
                  </a:lnTo>
                  <a:lnTo>
                    <a:pt x="6811" y="4204"/>
                  </a:lnTo>
                  <a:lnTo>
                    <a:pt x="88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242;p30">
              <a:extLst>
                <a:ext uri="{FF2B5EF4-FFF2-40B4-BE49-F238E27FC236}">
                  <a16:creationId xmlns:a16="http://schemas.microsoft.com/office/drawing/2014/main" id="{074239DC-B0B9-7D43-A48C-EE24C49C8F6B}"/>
                </a:ext>
              </a:extLst>
            </p:cNvPr>
            <p:cNvSpPr/>
            <p:nvPr/>
          </p:nvSpPr>
          <p:spPr>
            <a:xfrm>
              <a:off x="4090075" y="3799400"/>
              <a:ext cx="220300" cy="105100"/>
            </a:xfrm>
            <a:custGeom>
              <a:avLst/>
              <a:gdLst/>
              <a:ahLst/>
              <a:cxnLst/>
              <a:rect l="l" t="t" r="r" b="b"/>
              <a:pathLst>
                <a:path w="8812" h="4204" extrusionOk="0">
                  <a:moveTo>
                    <a:pt x="2430" y="1"/>
                  </a:moveTo>
                  <a:lnTo>
                    <a:pt x="1" y="3251"/>
                  </a:lnTo>
                  <a:lnTo>
                    <a:pt x="6811" y="4204"/>
                  </a:lnTo>
                  <a:lnTo>
                    <a:pt x="88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243;p30">
              <a:extLst>
                <a:ext uri="{FF2B5EF4-FFF2-40B4-BE49-F238E27FC236}">
                  <a16:creationId xmlns:a16="http://schemas.microsoft.com/office/drawing/2014/main" id="{731C465C-2C48-594E-93EE-0F874C75A6AD}"/>
                </a:ext>
              </a:extLst>
            </p:cNvPr>
            <p:cNvSpPr/>
            <p:nvPr/>
          </p:nvSpPr>
          <p:spPr>
            <a:xfrm>
              <a:off x="4260350" y="3799400"/>
              <a:ext cx="716175" cy="452175"/>
            </a:xfrm>
            <a:custGeom>
              <a:avLst/>
              <a:gdLst/>
              <a:ahLst/>
              <a:cxnLst/>
              <a:rect l="l" t="t" r="r" b="b"/>
              <a:pathLst>
                <a:path w="28647" h="18087" extrusionOk="0">
                  <a:moveTo>
                    <a:pt x="2000" y="1"/>
                  </a:moveTo>
                  <a:lnTo>
                    <a:pt x="0" y="4204"/>
                  </a:lnTo>
                  <a:lnTo>
                    <a:pt x="2989" y="18086"/>
                  </a:lnTo>
                  <a:lnTo>
                    <a:pt x="25658" y="18086"/>
                  </a:lnTo>
                  <a:lnTo>
                    <a:pt x="28647" y="4204"/>
                  </a:lnTo>
                  <a:lnTo>
                    <a:pt x="26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858158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sp>
        <p:nvSpPr>
          <p:cNvPr id="7" name="TextBox 6">
            <a:extLst>
              <a:ext uri="{FF2B5EF4-FFF2-40B4-BE49-F238E27FC236}">
                <a16:creationId xmlns:a16="http://schemas.microsoft.com/office/drawing/2014/main" id="{71FB2B33-E5A8-6F47-8294-337FA324C287}"/>
              </a:ext>
            </a:extLst>
          </p:cNvPr>
          <p:cNvSpPr txBox="1"/>
          <p:nvPr/>
        </p:nvSpPr>
        <p:spPr>
          <a:xfrm>
            <a:off x="2198765" y="1355464"/>
            <a:ext cx="6766928" cy="707886"/>
          </a:xfrm>
          <a:prstGeom prst="rect">
            <a:avLst/>
          </a:prstGeom>
          <a:noFill/>
        </p:spPr>
        <p:txBody>
          <a:bodyPr wrap="square">
            <a:spAutoFit/>
          </a:bodyPr>
          <a:lstStyle/>
          <a:p>
            <a:pPr algn="just"/>
            <a:r>
              <a:rPr lang="vi-VN" sz="2000" dirty="0">
                <a:latin typeface="Calibri" panose="020F0502020204030204" pitchFamily="34" charset="0"/>
                <a:cs typeface="Calibri" panose="020F0502020204030204" pitchFamily="34" charset="0"/>
              </a:rPr>
              <a:t>9. Đoạt chiếc thắt lưng của Hippolyte – Vị nữ hoàng cai quản những người Amazones</a:t>
            </a:r>
          </a:p>
        </p:txBody>
      </p:sp>
      <p:pic>
        <p:nvPicPr>
          <p:cNvPr id="8" name="Picture 2">
            <a:extLst>
              <a:ext uri="{FF2B5EF4-FFF2-40B4-BE49-F238E27FC236}">
                <a16:creationId xmlns:a16="http://schemas.microsoft.com/office/drawing/2014/main" id="{CE503C31-2511-6745-A784-9E9C75AA5E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2925" y="2148317"/>
            <a:ext cx="2820924" cy="28209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216666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sp>
        <p:nvSpPr>
          <p:cNvPr id="9" name="TextBox 8">
            <a:extLst>
              <a:ext uri="{FF2B5EF4-FFF2-40B4-BE49-F238E27FC236}">
                <a16:creationId xmlns:a16="http://schemas.microsoft.com/office/drawing/2014/main" id="{2F8E846D-1E0F-F847-ACB6-221B9B3B85D2}"/>
              </a:ext>
            </a:extLst>
          </p:cNvPr>
          <p:cNvSpPr txBox="1"/>
          <p:nvPr/>
        </p:nvSpPr>
        <p:spPr>
          <a:xfrm>
            <a:off x="2225818" y="1033355"/>
            <a:ext cx="3457103" cy="1015663"/>
          </a:xfrm>
          <a:prstGeom prst="rect">
            <a:avLst/>
          </a:prstGeom>
          <a:noFill/>
        </p:spPr>
        <p:txBody>
          <a:bodyPr wrap="square">
            <a:spAutoFit/>
          </a:bodyPr>
          <a:lstStyle/>
          <a:p>
            <a:pPr algn="just"/>
            <a:br>
              <a:rPr lang="vi-VN" sz="2000" dirty="0">
                <a:latin typeface="Calibri" panose="020F0502020204030204" pitchFamily="34" charset="0"/>
                <a:cs typeface="Calibri" panose="020F0502020204030204" pitchFamily="34" charset="0"/>
              </a:rPr>
            </a:br>
            <a:r>
              <a:rPr lang="vi-VN" sz="2000" dirty="0">
                <a:latin typeface="Calibri" panose="020F0502020204030204" pitchFamily="34" charset="0"/>
                <a:cs typeface="Calibri" panose="020F0502020204030204" pitchFamily="34" charset="0"/>
              </a:rPr>
              <a:t>10. Đoạt đàn bò đỏ của Geryon</a:t>
            </a:r>
            <a:br>
              <a:rPr lang="vi-VN" sz="2000" dirty="0">
                <a:latin typeface="Calibri" panose="020F0502020204030204" pitchFamily="34" charset="0"/>
                <a:cs typeface="Calibri" panose="020F0502020204030204" pitchFamily="34" charset="0"/>
              </a:rPr>
            </a:br>
            <a:endParaRPr lang="vi-VN" sz="2000" dirty="0">
              <a:latin typeface="Calibri" panose="020F0502020204030204" pitchFamily="34" charset="0"/>
              <a:cs typeface="Calibri" panose="020F0502020204030204" pitchFamily="34" charset="0"/>
            </a:endParaRPr>
          </a:p>
        </p:txBody>
      </p:sp>
      <p:pic>
        <p:nvPicPr>
          <p:cNvPr id="12" name="Picture 4">
            <a:extLst>
              <a:ext uri="{FF2B5EF4-FFF2-40B4-BE49-F238E27FC236}">
                <a16:creationId xmlns:a16="http://schemas.microsoft.com/office/drawing/2014/main" id="{9E768A42-76D2-D34A-9E94-D2AC362DE4F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06531" y="1827128"/>
            <a:ext cx="3008595" cy="300859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611593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2" name="AutoShape 2">
            <a:extLst>
              <a:ext uri="{FF2B5EF4-FFF2-40B4-BE49-F238E27FC236}">
                <a16:creationId xmlns:a16="http://schemas.microsoft.com/office/drawing/2014/main" id="{0151D305-FBF1-C344-8C05-E923B91296CB}"/>
              </a:ext>
            </a:extLst>
          </p:cNvPr>
          <p:cNvSpPr>
            <a:spLocks noChangeAspect="1" noChangeArrowheads="1"/>
          </p:cNvSpPr>
          <p:nvPr/>
        </p:nvSpPr>
        <p:spPr bwMode="auto">
          <a:xfrm>
            <a:off x="4419599" y="2419349"/>
            <a:ext cx="1856509" cy="185650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p>
        </p:txBody>
      </p:sp>
      <p:sp>
        <p:nvSpPr>
          <p:cNvPr id="7" name="TextBox 6">
            <a:extLst>
              <a:ext uri="{FF2B5EF4-FFF2-40B4-BE49-F238E27FC236}">
                <a16:creationId xmlns:a16="http://schemas.microsoft.com/office/drawing/2014/main" id="{46916549-21F4-1D4B-AF63-F211B5D52609}"/>
              </a:ext>
            </a:extLst>
          </p:cNvPr>
          <p:cNvSpPr txBox="1"/>
          <p:nvPr/>
        </p:nvSpPr>
        <p:spPr>
          <a:xfrm>
            <a:off x="2225818" y="1456629"/>
            <a:ext cx="6662708" cy="400110"/>
          </a:xfrm>
          <a:prstGeom prst="rect">
            <a:avLst/>
          </a:prstGeom>
          <a:noFill/>
        </p:spPr>
        <p:txBody>
          <a:bodyPr wrap="square">
            <a:spAutoFit/>
          </a:bodyPr>
          <a:lstStyle/>
          <a:p>
            <a:r>
              <a:rPr lang="vi-VN" sz="2000" b="0" i="0" dirty="0">
                <a:solidFill>
                  <a:srgbClr val="333333"/>
                </a:solidFill>
                <a:effectLst/>
                <a:latin typeface="Calibri" panose="020F0502020204030204" pitchFamily="34" charset="0"/>
                <a:cs typeface="Calibri" panose="020F0502020204030204" pitchFamily="34" charset="0"/>
              </a:rPr>
              <a:t>11. Bắt sống con chó 3 đầu Cerberus của thần Hades</a:t>
            </a:r>
            <a:endParaRPr lang="vi-VN" sz="2000" dirty="0">
              <a:latin typeface="Calibri" panose="020F0502020204030204" pitchFamily="34" charset="0"/>
              <a:cs typeface="Calibri" panose="020F0502020204030204" pitchFamily="34" charset="0"/>
            </a:endParaRPr>
          </a:p>
        </p:txBody>
      </p:sp>
      <p:pic>
        <p:nvPicPr>
          <p:cNvPr id="16386" name="Picture 2" descr="Quái vật chó 3 đầu canh giữ cổng địa ngục: Thú cưng của Hades - Ảnh 2.">
            <a:extLst>
              <a:ext uri="{FF2B5EF4-FFF2-40B4-BE49-F238E27FC236}">
                <a16:creationId xmlns:a16="http://schemas.microsoft.com/office/drawing/2014/main" id="{B932DF8F-E7E5-EF41-829C-5234A5F414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4822" y="2183546"/>
            <a:ext cx="3357186" cy="265217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468619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16386"/>
                                        </p:tgtEl>
                                        <p:attrNameLst>
                                          <p:attrName>style.visibility</p:attrName>
                                        </p:attrNameLst>
                                      </p:cBhvr>
                                      <p:to>
                                        <p:strVal val="visible"/>
                                      </p:to>
                                    </p:set>
                                    <p:animEffect transition="in" filter="randombar(horizontal)">
                                      <p:cBhvr>
                                        <p:cTn id="10" dur="500"/>
                                        <p:tgtEl>
                                          <p:spTgt spid="1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005D33E-CEAD-0F49-9345-F8C5F4F8DE27}"/>
              </a:ext>
            </a:extLst>
          </p:cNvPr>
          <p:cNvSpPr txBox="1"/>
          <p:nvPr/>
        </p:nvSpPr>
        <p:spPr>
          <a:xfrm>
            <a:off x="737754" y="0"/>
            <a:ext cx="4572000" cy="307777"/>
          </a:xfrm>
          <a:prstGeom prst="rect">
            <a:avLst/>
          </a:prstGeom>
          <a:noFill/>
        </p:spPr>
        <p:txBody>
          <a:bodyPr wrap="square">
            <a:spAutoFit/>
          </a:bodyPr>
          <a:lstStyle/>
          <a:p>
            <a:endParaRPr lang="vi-VN" dirty="0"/>
          </a:p>
        </p:txBody>
      </p:sp>
      <p:sp>
        <p:nvSpPr>
          <p:cNvPr id="19" name="Rounded Rectangle 18">
            <a:extLst>
              <a:ext uri="{FF2B5EF4-FFF2-40B4-BE49-F238E27FC236}">
                <a16:creationId xmlns:a16="http://schemas.microsoft.com/office/drawing/2014/main" id="{6037E1D0-D95B-F94C-AD88-221CC1F71964}"/>
              </a:ext>
            </a:extLst>
          </p:cNvPr>
          <p:cNvSpPr/>
          <p:nvPr/>
        </p:nvSpPr>
        <p:spPr>
          <a:xfrm>
            <a:off x="2225818" y="307777"/>
            <a:ext cx="6766928" cy="96272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ü"/>
            </a:pP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Hệ</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-ra-</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clét</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đã</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phải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trải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qua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nhiều</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thử</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thách</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để</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tiếp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tục</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lập</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nên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mười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hai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chiến</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công</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chói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lọi</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sz="2000" dirty="0" err="1">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như</a:t>
            </a:r>
            <a:r>
              <a:rPr lang="en-US" sz="2000" dirty="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2" descr="Tình yêu của các vị thần trong thần thoại Hy Lạp">
            <a:extLst>
              <a:ext uri="{FF2B5EF4-FFF2-40B4-BE49-F238E27FC236}">
                <a16:creationId xmlns:a16="http://schemas.microsoft.com/office/drawing/2014/main" id="{2139535C-47AA-2C44-9998-BA08EC74244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55474" y="1511659"/>
            <a:ext cx="1770096" cy="259624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5C5A07A3-50D6-AC4A-90DB-55CFF0A42890}"/>
              </a:ext>
            </a:extLst>
          </p:cNvPr>
          <p:cNvSpPr txBox="1"/>
          <p:nvPr/>
        </p:nvSpPr>
        <p:spPr>
          <a:xfrm>
            <a:off x="328211" y="4117861"/>
            <a:ext cx="1614889" cy="400110"/>
          </a:xfrm>
          <a:prstGeom prst="rect">
            <a:avLst/>
          </a:prstGeom>
          <a:solidFill>
            <a:schemeClr val="accent5">
              <a:lumMod val="20000"/>
              <a:lumOff val="80000"/>
            </a:schemeClr>
          </a:solidFill>
          <a:ln>
            <a:solidFill>
              <a:schemeClr val="tx2"/>
            </a:solidFill>
          </a:ln>
        </p:spPr>
        <p:txBody>
          <a:bodyPr wrap="square">
            <a:spAutoFit/>
          </a:bodyPr>
          <a:lstStyle/>
          <a:p>
            <a:pPr algn="ctr"/>
            <a:r>
              <a:rPr lang="vi-VN" sz="2000" b="1" i="0" dirty="0">
                <a:solidFill>
                  <a:srgbClr val="222222"/>
                </a:solidFill>
                <a:effectLst/>
                <a:latin typeface="Calibri" panose="020F0502020204030204" pitchFamily="34" charset="0"/>
                <a:cs typeface="Calibri" panose="020F0502020204030204" pitchFamily="34" charset="0"/>
              </a:rPr>
              <a:t>Hê - ra - clét </a:t>
            </a:r>
          </a:p>
        </p:txBody>
      </p:sp>
      <p:sp>
        <p:nvSpPr>
          <p:cNvPr id="7" name="TextBox 6">
            <a:extLst>
              <a:ext uri="{FF2B5EF4-FFF2-40B4-BE49-F238E27FC236}">
                <a16:creationId xmlns:a16="http://schemas.microsoft.com/office/drawing/2014/main" id="{BFE38BC9-3AB9-EC41-BDFF-C888887DF836}"/>
              </a:ext>
            </a:extLst>
          </p:cNvPr>
          <p:cNvSpPr txBox="1"/>
          <p:nvPr/>
        </p:nvSpPr>
        <p:spPr>
          <a:xfrm>
            <a:off x="2413167" y="843821"/>
            <a:ext cx="6579579" cy="1015663"/>
          </a:xfrm>
          <a:prstGeom prst="rect">
            <a:avLst/>
          </a:prstGeom>
          <a:noFill/>
        </p:spPr>
        <p:txBody>
          <a:bodyPr wrap="square">
            <a:spAutoFit/>
          </a:bodyPr>
          <a:lstStyle/>
          <a:p>
            <a:pPr algn="just"/>
            <a:br>
              <a:rPr lang="vi-VN" sz="2000" b="0" i="0" dirty="0">
                <a:solidFill>
                  <a:srgbClr val="333333"/>
                </a:solidFill>
                <a:effectLst/>
                <a:latin typeface="Calibri" panose="020F0502020204030204" pitchFamily="34" charset="0"/>
                <a:cs typeface="Calibri" panose="020F0502020204030204" pitchFamily="34" charset="0"/>
              </a:rPr>
            </a:br>
            <a:br>
              <a:rPr lang="vi-VN" sz="2000" b="0" i="0" dirty="0">
                <a:solidFill>
                  <a:srgbClr val="333333"/>
                </a:solidFill>
                <a:effectLst/>
                <a:latin typeface="Calibri" panose="020F0502020204030204" pitchFamily="34" charset="0"/>
                <a:cs typeface="Calibri" panose="020F0502020204030204" pitchFamily="34" charset="0"/>
              </a:rPr>
            </a:br>
            <a:r>
              <a:rPr lang="vi-VN" sz="2000" b="0" i="0" dirty="0">
                <a:solidFill>
                  <a:srgbClr val="333333"/>
                </a:solidFill>
                <a:effectLst/>
                <a:latin typeface="Calibri" panose="020F0502020204030204" pitchFamily="34" charset="0"/>
                <a:cs typeface="Calibri" panose="020F0502020204030204" pitchFamily="34" charset="0"/>
              </a:rPr>
              <a:t>12. Đoạt những quả táo vàng của chị em Nanh - phơ</a:t>
            </a:r>
          </a:p>
        </p:txBody>
      </p:sp>
      <p:pic>
        <p:nvPicPr>
          <p:cNvPr id="8" name="Picture 7" descr="Không có mô tả ảnh.">
            <a:extLst>
              <a:ext uri="{FF2B5EF4-FFF2-40B4-BE49-F238E27FC236}">
                <a16:creationId xmlns:a16="http://schemas.microsoft.com/office/drawing/2014/main" id="{CD8485CB-7E2D-5F4B-A3E5-F9353B1EC931}"/>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129" b="98871" l="500" r="96000">
                        <a14:foregroundMark x1="500" y1="40903" x2="96000" y2="69636"/>
                        <a14:foregroundMark x1="42625" y1="1129" x2="53625" y2="98871"/>
                      </a14:backgroundRemoval>
                    </a14:imgEffect>
                  </a14:imgLayer>
                </a14:imgProps>
              </a:ext>
              <a:ext uri="{28A0092B-C50C-407E-A947-70E740481C1C}">
                <a14:useLocalDpi xmlns:a14="http://schemas.microsoft.com/office/drawing/2010/main" val="0"/>
              </a:ext>
            </a:extLst>
          </a:blip>
          <a:srcRect/>
          <a:stretch>
            <a:fillRect/>
          </a:stretch>
        </p:blipFill>
        <p:spPr bwMode="auto">
          <a:xfrm>
            <a:off x="4014097" y="2098291"/>
            <a:ext cx="2591314" cy="25817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1205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833598FD-BE6D-1341-8B4F-86C8D97691CF}"/>
              </a:ext>
            </a:extLst>
          </p:cNvPr>
          <p:cNvSpPr>
            <a:spLocks noGrp="1"/>
          </p:cNvSpPr>
          <p:nvPr>
            <p:ph type="subTitle" idx="1"/>
          </p:nvPr>
        </p:nvSpPr>
        <p:spPr>
          <a:xfrm flipH="1">
            <a:off x="3728529" y="2589168"/>
            <a:ext cx="3277304" cy="670500"/>
          </a:xfrm>
        </p:spPr>
        <p:txBody>
          <a:bodyPr/>
          <a:lstStyle/>
          <a:p>
            <a:r>
              <a:rPr lang="vi-VN" sz="2400" i="1" dirty="0">
                <a:latin typeface="Calibri" panose="020F0502020204030204" pitchFamily="34" charset="0"/>
                <a:cs typeface="Calibri" panose="020F0502020204030204" pitchFamily="34" charset="0"/>
              </a:rPr>
              <a:t>(Thần thoại Hy Lạp)</a:t>
            </a:r>
          </a:p>
        </p:txBody>
      </p:sp>
      <p:sp>
        <p:nvSpPr>
          <p:cNvPr id="3" name="Title 2">
            <a:extLst>
              <a:ext uri="{FF2B5EF4-FFF2-40B4-BE49-F238E27FC236}">
                <a16:creationId xmlns:a16="http://schemas.microsoft.com/office/drawing/2014/main" id="{58676BD7-C032-D841-A1B9-E1EDB70FEF17}"/>
              </a:ext>
            </a:extLst>
          </p:cNvPr>
          <p:cNvSpPr>
            <a:spLocks noGrp="1"/>
          </p:cNvSpPr>
          <p:nvPr>
            <p:ph type="ctrTitle"/>
          </p:nvPr>
        </p:nvSpPr>
        <p:spPr>
          <a:xfrm flipH="1">
            <a:off x="1771991" y="683850"/>
            <a:ext cx="7916488" cy="1887900"/>
          </a:xfrm>
        </p:spPr>
        <p:txBody>
          <a:bodyPr/>
          <a:lstStyle/>
          <a:p>
            <a:pPr>
              <a:lnSpc>
                <a:spcPct val="150000"/>
              </a:lnSpc>
            </a:pPr>
            <a:r>
              <a:rPr lang="vi-VN" sz="3600" dirty="0">
                <a:latin typeface="UTM Androgyne" panose="02040603050506020204" pitchFamily="18"/>
              </a:rPr>
              <a:t>HÊ – RA – CLÉT ĐI TÌM TÁO VÀNG</a:t>
            </a:r>
          </a:p>
        </p:txBody>
      </p:sp>
      <p:sp>
        <p:nvSpPr>
          <p:cNvPr id="4" name="Title 1">
            <a:extLst>
              <a:ext uri="{FF2B5EF4-FFF2-40B4-BE49-F238E27FC236}">
                <a16:creationId xmlns:a16="http://schemas.microsoft.com/office/drawing/2014/main" id="{82F75832-A026-9B4E-8204-F96546BFB3A2}"/>
              </a:ext>
            </a:extLst>
          </p:cNvPr>
          <p:cNvSpPr txBox="1">
            <a:spLocks/>
          </p:cNvSpPr>
          <p:nvPr/>
        </p:nvSpPr>
        <p:spPr>
          <a:xfrm>
            <a:off x="1695063" y="589731"/>
            <a:ext cx="1884715" cy="577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6000"/>
              <a:buFont typeface="Lobster"/>
              <a:buNone/>
              <a:defRPr sz="6000" b="0" i="0" u="none" strike="noStrike" cap="none">
                <a:solidFill>
                  <a:schemeClr val="dk1"/>
                </a:solidFill>
                <a:latin typeface="Lobster"/>
                <a:ea typeface="Lobster"/>
                <a:cs typeface="Lobster"/>
                <a:sym typeface="Lobster"/>
              </a:defRPr>
            </a:lvl1pPr>
            <a:lvl2pPr marR="0" lvl="1"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2pPr>
            <a:lvl3pPr marR="0" lvl="2"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3pPr>
            <a:lvl4pPr marR="0" lvl="3"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4pPr>
            <a:lvl5pPr marR="0" lvl="4"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5pPr>
            <a:lvl6pPr marR="0" lvl="5"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6pPr>
            <a:lvl7pPr marR="0" lvl="6"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7pPr>
            <a:lvl8pPr marR="0" lvl="7"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8pPr>
            <a:lvl9pPr marR="0" lvl="8" algn="l" rtl="0">
              <a:lnSpc>
                <a:spcPct val="100000"/>
              </a:lnSpc>
              <a:spcBef>
                <a:spcPts val="0"/>
              </a:spcBef>
              <a:spcAft>
                <a:spcPts val="0"/>
              </a:spcAft>
              <a:buClr>
                <a:srgbClr val="FA7E5C"/>
              </a:buClr>
              <a:buSzPts val="12000"/>
              <a:buFont typeface="Arial"/>
              <a:buNone/>
              <a:defRPr sz="12000" b="0" i="0" u="none" strike="noStrike" cap="none">
                <a:solidFill>
                  <a:srgbClr val="FA7E5C"/>
                </a:solidFill>
                <a:latin typeface="Arial"/>
                <a:ea typeface="Arial"/>
                <a:cs typeface="Arial"/>
                <a:sym typeface="Arial"/>
              </a:defRPr>
            </a:lvl9pPr>
          </a:lstStyle>
          <a:p>
            <a:r>
              <a:rPr lang="vi-VN" sz="3200" u="sng" dirty="0"/>
              <a:t>Văn bản:</a:t>
            </a:r>
          </a:p>
        </p:txBody>
      </p:sp>
      <p:grpSp>
        <p:nvGrpSpPr>
          <p:cNvPr id="6" name="Google Shape;17220;p30">
            <a:extLst>
              <a:ext uri="{FF2B5EF4-FFF2-40B4-BE49-F238E27FC236}">
                <a16:creationId xmlns:a16="http://schemas.microsoft.com/office/drawing/2014/main" id="{DDAA4FD2-6A92-2946-AED7-04BC04A10E8B}"/>
              </a:ext>
            </a:extLst>
          </p:cNvPr>
          <p:cNvGrpSpPr/>
          <p:nvPr/>
        </p:nvGrpSpPr>
        <p:grpSpPr>
          <a:xfrm flipH="1">
            <a:off x="7083041" y="2839852"/>
            <a:ext cx="1504669" cy="2179460"/>
            <a:chOff x="3211400" y="1162425"/>
            <a:chExt cx="2155650" cy="3376375"/>
          </a:xfrm>
        </p:grpSpPr>
        <p:sp>
          <p:nvSpPr>
            <p:cNvPr id="7" name="Google Shape;17221;p30">
              <a:extLst>
                <a:ext uri="{FF2B5EF4-FFF2-40B4-BE49-F238E27FC236}">
                  <a16:creationId xmlns:a16="http://schemas.microsoft.com/office/drawing/2014/main" id="{C9EF003C-0DF7-AA4B-B6E1-F6CF871AF006}"/>
                </a:ext>
              </a:extLst>
            </p:cNvPr>
            <p:cNvSpPr/>
            <p:nvPr/>
          </p:nvSpPr>
          <p:spPr>
            <a:xfrm>
              <a:off x="3211400" y="1162925"/>
              <a:ext cx="1619275" cy="2688600"/>
            </a:xfrm>
            <a:custGeom>
              <a:avLst/>
              <a:gdLst/>
              <a:ahLst/>
              <a:cxnLst/>
              <a:rect l="l" t="t" r="r" b="b"/>
              <a:pathLst>
                <a:path w="64771" h="107544" extrusionOk="0">
                  <a:moveTo>
                    <a:pt x="594" y="0"/>
                  </a:moveTo>
                  <a:cubicBezTo>
                    <a:pt x="206" y="0"/>
                    <a:pt x="1" y="6"/>
                    <a:pt x="1" y="6"/>
                  </a:cubicBezTo>
                  <a:cubicBezTo>
                    <a:pt x="3084" y="3138"/>
                    <a:pt x="6025" y="6555"/>
                    <a:pt x="8859" y="10150"/>
                  </a:cubicBezTo>
                  <a:lnTo>
                    <a:pt x="14157" y="9007"/>
                  </a:lnTo>
                  <a:lnTo>
                    <a:pt x="14157" y="9007"/>
                  </a:lnTo>
                  <a:lnTo>
                    <a:pt x="10657" y="12472"/>
                  </a:lnTo>
                  <a:cubicBezTo>
                    <a:pt x="14895" y="18080"/>
                    <a:pt x="18836" y="24116"/>
                    <a:pt x="22491" y="30320"/>
                  </a:cubicBezTo>
                  <a:lnTo>
                    <a:pt x="35862" y="28522"/>
                  </a:lnTo>
                  <a:lnTo>
                    <a:pt x="24408" y="33653"/>
                  </a:lnTo>
                  <a:cubicBezTo>
                    <a:pt x="25432" y="35463"/>
                    <a:pt x="26444" y="37297"/>
                    <a:pt x="27433" y="39130"/>
                  </a:cubicBezTo>
                  <a:lnTo>
                    <a:pt x="43208" y="37940"/>
                  </a:lnTo>
                  <a:lnTo>
                    <a:pt x="29457" y="43000"/>
                  </a:lnTo>
                  <a:cubicBezTo>
                    <a:pt x="34195" y="52251"/>
                    <a:pt x="38303" y="61526"/>
                    <a:pt x="41744" y="70039"/>
                  </a:cubicBezTo>
                  <a:lnTo>
                    <a:pt x="51745" y="70039"/>
                  </a:lnTo>
                  <a:lnTo>
                    <a:pt x="42446" y="71765"/>
                  </a:lnTo>
                  <a:cubicBezTo>
                    <a:pt x="43125" y="73492"/>
                    <a:pt x="43804" y="75194"/>
                    <a:pt x="44423" y="76861"/>
                  </a:cubicBezTo>
                  <a:lnTo>
                    <a:pt x="51971" y="78171"/>
                  </a:lnTo>
                  <a:lnTo>
                    <a:pt x="45268" y="79087"/>
                  </a:lnTo>
                  <a:cubicBezTo>
                    <a:pt x="45780" y="80457"/>
                    <a:pt x="46280" y="81802"/>
                    <a:pt x="46744" y="83088"/>
                  </a:cubicBezTo>
                  <a:lnTo>
                    <a:pt x="54055" y="84017"/>
                  </a:lnTo>
                  <a:lnTo>
                    <a:pt x="47459" y="85100"/>
                  </a:lnTo>
                  <a:cubicBezTo>
                    <a:pt x="52221" y="98447"/>
                    <a:pt x="54650" y="107543"/>
                    <a:pt x="54650" y="107543"/>
                  </a:cubicBezTo>
                  <a:cubicBezTo>
                    <a:pt x="58234" y="97709"/>
                    <a:pt x="60734" y="88779"/>
                    <a:pt x="62330" y="80671"/>
                  </a:cubicBezTo>
                  <a:lnTo>
                    <a:pt x="62330" y="80671"/>
                  </a:lnTo>
                  <a:lnTo>
                    <a:pt x="58222" y="81338"/>
                  </a:lnTo>
                  <a:lnTo>
                    <a:pt x="62794" y="78230"/>
                  </a:lnTo>
                  <a:cubicBezTo>
                    <a:pt x="63008" y="76944"/>
                    <a:pt x="63223" y="75682"/>
                    <a:pt x="63401" y="74444"/>
                  </a:cubicBezTo>
                  <a:lnTo>
                    <a:pt x="63401" y="74444"/>
                  </a:lnTo>
                  <a:lnTo>
                    <a:pt x="58222" y="78230"/>
                  </a:lnTo>
                  <a:lnTo>
                    <a:pt x="63663" y="72468"/>
                  </a:lnTo>
                  <a:cubicBezTo>
                    <a:pt x="63818" y="71277"/>
                    <a:pt x="63949" y="70098"/>
                    <a:pt x="64068" y="68955"/>
                  </a:cubicBezTo>
                  <a:lnTo>
                    <a:pt x="64068" y="68955"/>
                  </a:lnTo>
                  <a:lnTo>
                    <a:pt x="58222" y="72468"/>
                  </a:lnTo>
                  <a:lnTo>
                    <a:pt x="64187" y="67729"/>
                  </a:lnTo>
                  <a:cubicBezTo>
                    <a:pt x="64771" y="61038"/>
                    <a:pt x="64628" y="54989"/>
                    <a:pt x="63937" y="49560"/>
                  </a:cubicBezTo>
                  <a:lnTo>
                    <a:pt x="57293" y="56954"/>
                  </a:lnTo>
                  <a:lnTo>
                    <a:pt x="57293" y="56954"/>
                  </a:lnTo>
                  <a:lnTo>
                    <a:pt x="63592" y="47119"/>
                  </a:lnTo>
                  <a:cubicBezTo>
                    <a:pt x="63461" y="46286"/>
                    <a:pt x="63294" y="45488"/>
                    <a:pt x="63127" y="44678"/>
                  </a:cubicBezTo>
                  <a:lnTo>
                    <a:pt x="55031" y="52418"/>
                  </a:lnTo>
                  <a:lnTo>
                    <a:pt x="62723" y="42845"/>
                  </a:lnTo>
                  <a:cubicBezTo>
                    <a:pt x="60163" y="32046"/>
                    <a:pt x="55126" y="23974"/>
                    <a:pt x="48959" y="17925"/>
                  </a:cubicBezTo>
                  <a:lnTo>
                    <a:pt x="41732" y="23997"/>
                  </a:lnTo>
                  <a:lnTo>
                    <a:pt x="47030" y="16115"/>
                  </a:lnTo>
                  <a:cubicBezTo>
                    <a:pt x="46447" y="15603"/>
                    <a:pt x="45852" y="15092"/>
                    <a:pt x="45244" y="14615"/>
                  </a:cubicBezTo>
                  <a:lnTo>
                    <a:pt x="39553" y="23997"/>
                  </a:lnTo>
                  <a:lnTo>
                    <a:pt x="41732" y="12008"/>
                  </a:lnTo>
                  <a:cubicBezTo>
                    <a:pt x="38232" y="9627"/>
                    <a:pt x="34564" y="7722"/>
                    <a:pt x="30921" y="6198"/>
                  </a:cubicBezTo>
                  <a:lnTo>
                    <a:pt x="28647" y="10758"/>
                  </a:lnTo>
                  <a:lnTo>
                    <a:pt x="28647" y="5269"/>
                  </a:lnTo>
                  <a:cubicBezTo>
                    <a:pt x="15622" y="303"/>
                    <a:pt x="3386"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222;p30">
              <a:extLst>
                <a:ext uri="{FF2B5EF4-FFF2-40B4-BE49-F238E27FC236}">
                  <a16:creationId xmlns:a16="http://schemas.microsoft.com/office/drawing/2014/main" id="{A42786BB-C70C-2F4D-8441-88E3D98F24D6}"/>
                </a:ext>
              </a:extLst>
            </p:cNvPr>
            <p:cNvSpPr/>
            <p:nvPr/>
          </p:nvSpPr>
          <p:spPr>
            <a:xfrm>
              <a:off x="5153600" y="4499200"/>
              <a:ext cx="213450" cy="39600"/>
            </a:xfrm>
            <a:custGeom>
              <a:avLst/>
              <a:gdLst/>
              <a:ahLst/>
              <a:cxnLst/>
              <a:rect l="l" t="t" r="r" b="b"/>
              <a:pathLst>
                <a:path w="8538" h="1584" extrusionOk="0">
                  <a:moveTo>
                    <a:pt x="4275" y="0"/>
                  </a:moveTo>
                  <a:cubicBezTo>
                    <a:pt x="1918" y="0"/>
                    <a:pt x="1" y="357"/>
                    <a:pt x="1" y="798"/>
                  </a:cubicBezTo>
                  <a:cubicBezTo>
                    <a:pt x="1" y="1227"/>
                    <a:pt x="1906" y="1584"/>
                    <a:pt x="4275" y="1584"/>
                  </a:cubicBezTo>
                  <a:cubicBezTo>
                    <a:pt x="6621" y="1584"/>
                    <a:pt x="8538" y="1227"/>
                    <a:pt x="8538" y="798"/>
                  </a:cubicBezTo>
                  <a:cubicBezTo>
                    <a:pt x="8538" y="357"/>
                    <a:pt x="6621"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223;p30">
              <a:extLst>
                <a:ext uri="{FF2B5EF4-FFF2-40B4-BE49-F238E27FC236}">
                  <a16:creationId xmlns:a16="http://schemas.microsoft.com/office/drawing/2014/main" id="{5E020BBC-2EFC-6540-9C3F-083B39BEFDB5}"/>
                </a:ext>
              </a:extLst>
            </p:cNvPr>
            <p:cNvSpPr/>
            <p:nvPr/>
          </p:nvSpPr>
          <p:spPr>
            <a:xfrm>
              <a:off x="3211400" y="1163075"/>
              <a:ext cx="1554975" cy="2678025"/>
            </a:xfrm>
            <a:custGeom>
              <a:avLst/>
              <a:gdLst/>
              <a:ahLst/>
              <a:cxnLst/>
              <a:rect l="l" t="t" r="r" b="b"/>
              <a:pathLst>
                <a:path w="62199" h="107121" extrusionOk="0">
                  <a:moveTo>
                    <a:pt x="1" y="0"/>
                  </a:moveTo>
                  <a:cubicBezTo>
                    <a:pt x="3084" y="3132"/>
                    <a:pt x="6025" y="6549"/>
                    <a:pt x="8847" y="10144"/>
                  </a:cubicBezTo>
                  <a:lnTo>
                    <a:pt x="14157" y="9001"/>
                  </a:lnTo>
                  <a:lnTo>
                    <a:pt x="10657" y="12466"/>
                  </a:lnTo>
                  <a:cubicBezTo>
                    <a:pt x="11157" y="13133"/>
                    <a:pt x="11657" y="13812"/>
                    <a:pt x="12157" y="14490"/>
                  </a:cubicBezTo>
                  <a:cubicBezTo>
                    <a:pt x="12633" y="15145"/>
                    <a:pt x="13109" y="15812"/>
                    <a:pt x="13586" y="16490"/>
                  </a:cubicBezTo>
                  <a:cubicBezTo>
                    <a:pt x="14883" y="18300"/>
                    <a:pt x="16134" y="20158"/>
                    <a:pt x="17372" y="22051"/>
                  </a:cubicBezTo>
                  <a:cubicBezTo>
                    <a:pt x="18241" y="23396"/>
                    <a:pt x="19110" y="24741"/>
                    <a:pt x="19955" y="26111"/>
                  </a:cubicBezTo>
                  <a:cubicBezTo>
                    <a:pt x="19967" y="26146"/>
                    <a:pt x="19991" y="26170"/>
                    <a:pt x="20015" y="26206"/>
                  </a:cubicBezTo>
                  <a:cubicBezTo>
                    <a:pt x="20860" y="27563"/>
                    <a:pt x="21682" y="28944"/>
                    <a:pt x="22503" y="30314"/>
                  </a:cubicBezTo>
                  <a:lnTo>
                    <a:pt x="35886" y="28516"/>
                  </a:lnTo>
                  <a:lnTo>
                    <a:pt x="24420" y="33647"/>
                  </a:lnTo>
                  <a:cubicBezTo>
                    <a:pt x="25444" y="35457"/>
                    <a:pt x="26456" y="37291"/>
                    <a:pt x="27444" y="39124"/>
                  </a:cubicBezTo>
                  <a:lnTo>
                    <a:pt x="43220" y="37934"/>
                  </a:lnTo>
                  <a:lnTo>
                    <a:pt x="29469" y="42994"/>
                  </a:lnTo>
                  <a:cubicBezTo>
                    <a:pt x="30028" y="44077"/>
                    <a:pt x="30564" y="45161"/>
                    <a:pt x="31123" y="46256"/>
                  </a:cubicBezTo>
                  <a:cubicBezTo>
                    <a:pt x="31659" y="47328"/>
                    <a:pt x="32171" y="48399"/>
                    <a:pt x="32683" y="49471"/>
                  </a:cubicBezTo>
                  <a:cubicBezTo>
                    <a:pt x="33052" y="50221"/>
                    <a:pt x="33409" y="50983"/>
                    <a:pt x="33767" y="51733"/>
                  </a:cubicBezTo>
                  <a:cubicBezTo>
                    <a:pt x="34410" y="53066"/>
                    <a:pt x="35029" y="54412"/>
                    <a:pt x="35624" y="55745"/>
                  </a:cubicBezTo>
                  <a:cubicBezTo>
                    <a:pt x="37862" y="60639"/>
                    <a:pt x="39910" y="65449"/>
                    <a:pt x="41756" y="70033"/>
                  </a:cubicBezTo>
                  <a:lnTo>
                    <a:pt x="51757" y="70033"/>
                  </a:lnTo>
                  <a:lnTo>
                    <a:pt x="42458" y="71759"/>
                  </a:lnTo>
                  <a:cubicBezTo>
                    <a:pt x="43149" y="73486"/>
                    <a:pt x="43816" y="75188"/>
                    <a:pt x="44435" y="76855"/>
                  </a:cubicBezTo>
                  <a:lnTo>
                    <a:pt x="51983" y="78165"/>
                  </a:lnTo>
                  <a:lnTo>
                    <a:pt x="45292" y="79081"/>
                  </a:lnTo>
                  <a:cubicBezTo>
                    <a:pt x="45792" y="80451"/>
                    <a:pt x="46304" y="81796"/>
                    <a:pt x="46756" y="83082"/>
                  </a:cubicBezTo>
                  <a:lnTo>
                    <a:pt x="54067" y="84011"/>
                  </a:lnTo>
                  <a:lnTo>
                    <a:pt x="47471" y="85094"/>
                  </a:lnTo>
                  <a:cubicBezTo>
                    <a:pt x="51126" y="95333"/>
                    <a:pt x="53412" y="103073"/>
                    <a:pt x="54281" y="106109"/>
                  </a:cubicBezTo>
                  <a:cubicBezTo>
                    <a:pt x="54305" y="106228"/>
                    <a:pt x="54341" y="106335"/>
                    <a:pt x="54364" y="106418"/>
                  </a:cubicBezTo>
                  <a:lnTo>
                    <a:pt x="54364" y="106442"/>
                  </a:lnTo>
                  <a:cubicBezTo>
                    <a:pt x="54400" y="106513"/>
                    <a:pt x="54412" y="106585"/>
                    <a:pt x="54424" y="106656"/>
                  </a:cubicBezTo>
                  <a:cubicBezTo>
                    <a:pt x="54436" y="106704"/>
                    <a:pt x="54460" y="106763"/>
                    <a:pt x="54472" y="106811"/>
                  </a:cubicBezTo>
                  <a:cubicBezTo>
                    <a:pt x="54484" y="106835"/>
                    <a:pt x="54484" y="106883"/>
                    <a:pt x="54495" y="106918"/>
                  </a:cubicBezTo>
                  <a:cubicBezTo>
                    <a:pt x="54519" y="106978"/>
                    <a:pt x="54531" y="107037"/>
                    <a:pt x="54543" y="107073"/>
                  </a:cubicBezTo>
                  <a:cubicBezTo>
                    <a:pt x="54543" y="107097"/>
                    <a:pt x="54555" y="107109"/>
                    <a:pt x="54555" y="107121"/>
                  </a:cubicBezTo>
                  <a:cubicBezTo>
                    <a:pt x="62199" y="64377"/>
                    <a:pt x="43923" y="35005"/>
                    <a:pt x="43923" y="35005"/>
                  </a:cubicBezTo>
                  <a:cubicBezTo>
                    <a:pt x="33279" y="9835"/>
                    <a:pt x="48" y="0"/>
                    <a:pt x="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224;p30">
              <a:extLst>
                <a:ext uri="{FF2B5EF4-FFF2-40B4-BE49-F238E27FC236}">
                  <a16:creationId xmlns:a16="http://schemas.microsoft.com/office/drawing/2014/main" id="{EA994F77-C04C-FF45-B701-5468DAF00F68}"/>
                </a:ext>
              </a:extLst>
            </p:cNvPr>
            <p:cNvSpPr/>
            <p:nvPr/>
          </p:nvSpPr>
          <p:spPr>
            <a:xfrm>
              <a:off x="5043175" y="4438175"/>
              <a:ext cx="143500" cy="26225"/>
            </a:xfrm>
            <a:custGeom>
              <a:avLst/>
              <a:gdLst/>
              <a:ahLst/>
              <a:cxnLst/>
              <a:rect l="l" t="t" r="r" b="b"/>
              <a:pathLst>
                <a:path w="5740" h="1049" extrusionOk="0">
                  <a:moveTo>
                    <a:pt x="2984" y="0"/>
                  </a:moveTo>
                  <a:cubicBezTo>
                    <a:pt x="2946" y="0"/>
                    <a:pt x="2908" y="0"/>
                    <a:pt x="2870" y="1"/>
                  </a:cubicBezTo>
                  <a:cubicBezTo>
                    <a:pt x="1275" y="1"/>
                    <a:pt x="1" y="227"/>
                    <a:pt x="1" y="524"/>
                  </a:cubicBezTo>
                  <a:cubicBezTo>
                    <a:pt x="1" y="810"/>
                    <a:pt x="1286" y="1048"/>
                    <a:pt x="2870" y="1048"/>
                  </a:cubicBezTo>
                  <a:cubicBezTo>
                    <a:pt x="4465" y="1048"/>
                    <a:pt x="5739" y="822"/>
                    <a:pt x="5739" y="524"/>
                  </a:cubicBezTo>
                  <a:cubicBezTo>
                    <a:pt x="5739" y="234"/>
                    <a:pt x="4526" y="0"/>
                    <a:pt x="2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225;p30">
              <a:extLst>
                <a:ext uri="{FF2B5EF4-FFF2-40B4-BE49-F238E27FC236}">
                  <a16:creationId xmlns:a16="http://schemas.microsoft.com/office/drawing/2014/main" id="{7950296B-A860-CA46-A37C-CC87AEC8EC97}"/>
                </a:ext>
              </a:extLst>
            </p:cNvPr>
            <p:cNvSpPr/>
            <p:nvPr/>
          </p:nvSpPr>
          <p:spPr>
            <a:xfrm>
              <a:off x="4056750" y="4350075"/>
              <a:ext cx="953125" cy="175350"/>
            </a:xfrm>
            <a:custGeom>
              <a:avLst/>
              <a:gdLst/>
              <a:ahLst/>
              <a:cxnLst/>
              <a:rect l="l" t="t" r="r" b="b"/>
              <a:pathLst>
                <a:path w="38125" h="7014" extrusionOk="0">
                  <a:moveTo>
                    <a:pt x="19062" y="0"/>
                  </a:moveTo>
                  <a:cubicBezTo>
                    <a:pt x="8537" y="0"/>
                    <a:pt x="0" y="1584"/>
                    <a:pt x="0" y="3513"/>
                  </a:cubicBezTo>
                  <a:cubicBezTo>
                    <a:pt x="0" y="5453"/>
                    <a:pt x="8525" y="7013"/>
                    <a:pt x="19062" y="7013"/>
                  </a:cubicBezTo>
                  <a:cubicBezTo>
                    <a:pt x="29587" y="7013"/>
                    <a:pt x="38124" y="5453"/>
                    <a:pt x="38124" y="3513"/>
                  </a:cubicBezTo>
                  <a:cubicBezTo>
                    <a:pt x="38124" y="1584"/>
                    <a:pt x="29599" y="12"/>
                    <a:pt x="19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226;p30">
              <a:extLst>
                <a:ext uri="{FF2B5EF4-FFF2-40B4-BE49-F238E27FC236}">
                  <a16:creationId xmlns:a16="http://schemas.microsoft.com/office/drawing/2014/main" id="{F50D2003-D6B2-9746-91B5-D0D0F50CFDE0}"/>
                </a:ext>
              </a:extLst>
            </p:cNvPr>
            <p:cNvSpPr/>
            <p:nvPr/>
          </p:nvSpPr>
          <p:spPr>
            <a:xfrm>
              <a:off x="3946900" y="1719675"/>
              <a:ext cx="673025" cy="680175"/>
            </a:xfrm>
            <a:custGeom>
              <a:avLst/>
              <a:gdLst/>
              <a:ahLst/>
              <a:cxnLst/>
              <a:rect l="l" t="t" r="r" b="b"/>
              <a:pathLst>
                <a:path w="26921" h="27207" extrusionOk="0">
                  <a:moveTo>
                    <a:pt x="23468" y="1"/>
                  </a:moveTo>
                  <a:lnTo>
                    <a:pt x="17396" y="17467"/>
                  </a:lnTo>
                  <a:lnTo>
                    <a:pt x="1" y="20730"/>
                  </a:lnTo>
                  <a:cubicBezTo>
                    <a:pt x="1120" y="22885"/>
                    <a:pt x="2180" y="25040"/>
                    <a:pt x="3216" y="27207"/>
                  </a:cubicBezTo>
                  <a:lnTo>
                    <a:pt x="20039" y="24087"/>
                  </a:lnTo>
                  <a:lnTo>
                    <a:pt x="26921" y="4942"/>
                  </a:lnTo>
                  <a:cubicBezTo>
                    <a:pt x="25861" y="3168"/>
                    <a:pt x="24694" y="1525"/>
                    <a:pt x="23468"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227;p30">
              <a:extLst>
                <a:ext uri="{FF2B5EF4-FFF2-40B4-BE49-F238E27FC236}">
                  <a16:creationId xmlns:a16="http://schemas.microsoft.com/office/drawing/2014/main" id="{7DE02A46-E440-CC43-AAEF-B6231719FD93}"/>
                </a:ext>
              </a:extLst>
            </p:cNvPr>
            <p:cNvSpPr/>
            <p:nvPr/>
          </p:nvSpPr>
          <p:spPr>
            <a:xfrm>
              <a:off x="3211400" y="1162925"/>
              <a:ext cx="797750" cy="462125"/>
            </a:xfrm>
            <a:custGeom>
              <a:avLst/>
              <a:gdLst/>
              <a:ahLst/>
              <a:cxnLst/>
              <a:rect l="l" t="t" r="r" b="b"/>
              <a:pathLst>
                <a:path w="31910" h="18485" extrusionOk="0">
                  <a:moveTo>
                    <a:pt x="600" y="0"/>
                  </a:moveTo>
                  <a:cubicBezTo>
                    <a:pt x="208" y="0"/>
                    <a:pt x="1" y="6"/>
                    <a:pt x="1" y="6"/>
                  </a:cubicBezTo>
                  <a:cubicBezTo>
                    <a:pt x="3084" y="3138"/>
                    <a:pt x="6025" y="6555"/>
                    <a:pt x="8859" y="10150"/>
                  </a:cubicBezTo>
                  <a:lnTo>
                    <a:pt x="14157" y="9007"/>
                  </a:lnTo>
                  <a:lnTo>
                    <a:pt x="14157" y="9007"/>
                  </a:lnTo>
                  <a:lnTo>
                    <a:pt x="10657" y="12472"/>
                  </a:lnTo>
                  <a:cubicBezTo>
                    <a:pt x="11657" y="13794"/>
                    <a:pt x="12633" y="15151"/>
                    <a:pt x="13621" y="16520"/>
                  </a:cubicBezTo>
                  <a:lnTo>
                    <a:pt x="31147" y="18485"/>
                  </a:lnTo>
                  <a:lnTo>
                    <a:pt x="31909" y="6590"/>
                  </a:lnTo>
                  <a:cubicBezTo>
                    <a:pt x="31576" y="6448"/>
                    <a:pt x="31254" y="6317"/>
                    <a:pt x="30921" y="6162"/>
                  </a:cubicBezTo>
                  <a:lnTo>
                    <a:pt x="28647" y="10734"/>
                  </a:lnTo>
                  <a:lnTo>
                    <a:pt x="28647" y="5233"/>
                  </a:lnTo>
                  <a:cubicBezTo>
                    <a:pt x="15632" y="303"/>
                    <a:pt x="3405" y="0"/>
                    <a:pt x="600" y="0"/>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228;p30">
              <a:extLst>
                <a:ext uri="{FF2B5EF4-FFF2-40B4-BE49-F238E27FC236}">
                  <a16:creationId xmlns:a16="http://schemas.microsoft.com/office/drawing/2014/main" id="{69B6D4AD-9E01-104A-99E8-E2ACFB97D790}"/>
                </a:ext>
              </a:extLst>
            </p:cNvPr>
            <p:cNvSpPr/>
            <p:nvPr/>
          </p:nvSpPr>
          <p:spPr>
            <a:xfrm>
              <a:off x="4054075" y="1881900"/>
              <a:ext cx="628375" cy="676000"/>
            </a:xfrm>
            <a:custGeom>
              <a:avLst/>
              <a:gdLst/>
              <a:ahLst/>
              <a:cxnLst/>
              <a:rect l="l" t="t" r="r" b="b"/>
              <a:pathLst>
                <a:path w="25135" h="27040" extrusionOk="0">
                  <a:moveTo>
                    <a:pt x="23575" y="1"/>
                  </a:moveTo>
                  <a:lnTo>
                    <a:pt x="15764" y="20170"/>
                  </a:lnTo>
                  <a:lnTo>
                    <a:pt x="0" y="22956"/>
                  </a:lnTo>
                  <a:cubicBezTo>
                    <a:pt x="643" y="24325"/>
                    <a:pt x="1274" y="25683"/>
                    <a:pt x="1893" y="27040"/>
                  </a:cubicBezTo>
                  <a:lnTo>
                    <a:pt x="18002" y="25040"/>
                  </a:lnTo>
                  <a:lnTo>
                    <a:pt x="25134" y="3049"/>
                  </a:lnTo>
                  <a:cubicBezTo>
                    <a:pt x="24646" y="1977"/>
                    <a:pt x="24122" y="965"/>
                    <a:pt x="23575"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229;p30">
              <a:extLst>
                <a:ext uri="{FF2B5EF4-FFF2-40B4-BE49-F238E27FC236}">
                  <a16:creationId xmlns:a16="http://schemas.microsoft.com/office/drawing/2014/main" id="{093F541A-2EAB-6042-A449-BF970078C5F7}"/>
                </a:ext>
              </a:extLst>
            </p:cNvPr>
            <p:cNvSpPr/>
            <p:nvPr/>
          </p:nvSpPr>
          <p:spPr>
            <a:xfrm>
              <a:off x="3645075" y="1386900"/>
              <a:ext cx="852525" cy="665300"/>
            </a:xfrm>
            <a:custGeom>
              <a:avLst/>
              <a:gdLst/>
              <a:ahLst/>
              <a:cxnLst/>
              <a:rect l="l" t="t" r="r" b="b"/>
              <a:pathLst>
                <a:path w="34101" h="26612" extrusionOk="0">
                  <a:moveTo>
                    <a:pt x="19384" y="1"/>
                  </a:moveTo>
                  <a:lnTo>
                    <a:pt x="17122" y="13086"/>
                  </a:lnTo>
                  <a:lnTo>
                    <a:pt x="1" y="13086"/>
                  </a:lnTo>
                  <a:cubicBezTo>
                    <a:pt x="1775" y="15788"/>
                    <a:pt x="3489" y="18563"/>
                    <a:pt x="5133" y="21372"/>
                  </a:cubicBezTo>
                  <a:lnTo>
                    <a:pt x="18515" y="19575"/>
                  </a:lnTo>
                  <a:lnTo>
                    <a:pt x="18515" y="19575"/>
                  </a:lnTo>
                  <a:lnTo>
                    <a:pt x="7061" y="24706"/>
                  </a:lnTo>
                  <a:cubicBezTo>
                    <a:pt x="7419" y="25349"/>
                    <a:pt x="7776" y="25968"/>
                    <a:pt x="8133" y="26611"/>
                  </a:cubicBezTo>
                  <a:lnTo>
                    <a:pt x="26254" y="23277"/>
                  </a:lnTo>
                  <a:lnTo>
                    <a:pt x="34100" y="11562"/>
                  </a:lnTo>
                  <a:cubicBezTo>
                    <a:pt x="33291" y="10657"/>
                    <a:pt x="32481" y="9800"/>
                    <a:pt x="31648" y="8966"/>
                  </a:cubicBezTo>
                  <a:lnTo>
                    <a:pt x="24385" y="15015"/>
                  </a:lnTo>
                  <a:lnTo>
                    <a:pt x="24385" y="15015"/>
                  </a:lnTo>
                  <a:lnTo>
                    <a:pt x="29683" y="7145"/>
                  </a:lnTo>
                  <a:cubicBezTo>
                    <a:pt x="29100" y="6621"/>
                    <a:pt x="28505" y="6121"/>
                    <a:pt x="27897" y="5644"/>
                  </a:cubicBezTo>
                  <a:lnTo>
                    <a:pt x="22206" y="15015"/>
                  </a:lnTo>
                  <a:lnTo>
                    <a:pt x="24385" y="3037"/>
                  </a:lnTo>
                  <a:cubicBezTo>
                    <a:pt x="22742" y="1918"/>
                    <a:pt x="21063" y="906"/>
                    <a:pt x="19384"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230;p30">
              <a:extLst>
                <a:ext uri="{FF2B5EF4-FFF2-40B4-BE49-F238E27FC236}">
                  <a16:creationId xmlns:a16="http://schemas.microsoft.com/office/drawing/2014/main" id="{444E3DBC-83A7-3442-94B0-D06016274AA4}"/>
                </a:ext>
              </a:extLst>
            </p:cNvPr>
            <p:cNvSpPr/>
            <p:nvPr/>
          </p:nvSpPr>
          <p:spPr>
            <a:xfrm>
              <a:off x="4574675" y="3839300"/>
              <a:ext cx="7150" cy="12525"/>
            </a:xfrm>
            <a:custGeom>
              <a:avLst/>
              <a:gdLst/>
              <a:ahLst/>
              <a:cxnLst/>
              <a:rect l="l" t="t" r="r" b="b"/>
              <a:pathLst>
                <a:path w="286" h="501" extrusionOk="0">
                  <a:moveTo>
                    <a:pt x="286" y="0"/>
                  </a:moveTo>
                  <a:lnTo>
                    <a:pt x="0" y="107"/>
                  </a:lnTo>
                  <a:cubicBezTo>
                    <a:pt x="72" y="369"/>
                    <a:pt x="107" y="500"/>
                    <a:pt x="107" y="500"/>
                  </a:cubicBezTo>
                  <a:cubicBezTo>
                    <a:pt x="167" y="322"/>
                    <a:pt x="226" y="167"/>
                    <a:pt x="286"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231;p30">
              <a:extLst>
                <a:ext uri="{FF2B5EF4-FFF2-40B4-BE49-F238E27FC236}">
                  <a16:creationId xmlns:a16="http://schemas.microsoft.com/office/drawing/2014/main" id="{CD401D93-E345-9944-89E8-1B7C7984C9B3}"/>
                </a:ext>
              </a:extLst>
            </p:cNvPr>
            <p:cNvSpPr/>
            <p:nvPr/>
          </p:nvSpPr>
          <p:spPr>
            <a:xfrm>
              <a:off x="3211700" y="1162425"/>
              <a:ext cx="1443950" cy="2689100"/>
            </a:xfrm>
            <a:custGeom>
              <a:avLst/>
              <a:gdLst/>
              <a:ahLst/>
              <a:cxnLst/>
              <a:rect l="l" t="t" r="r" b="b"/>
              <a:pathLst>
                <a:path w="57758" h="107564" extrusionOk="0">
                  <a:moveTo>
                    <a:pt x="354" y="0"/>
                  </a:moveTo>
                  <a:cubicBezTo>
                    <a:pt x="122" y="0"/>
                    <a:pt x="0" y="3"/>
                    <a:pt x="0" y="3"/>
                  </a:cubicBezTo>
                  <a:cubicBezTo>
                    <a:pt x="501" y="526"/>
                    <a:pt x="1012" y="1050"/>
                    <a:pt x="1501" y="1586"/>
                  </a:cubicBezTo>
                  <a:cubicBezTo>
                    <a:pt x="30338" y="11290"/>
                    <a:pt x="47792" y="32923"/>
                    <a:pt x="53412" y="65987"/>
                  </a:cubicBezTo>
                  <a:cubicBezTo>
                    <a:pt x="56150" y="82132"/>
                    <a:pt x="55257" y="97264"/>
                    <a:pt x="54233" y="106147"/>
                  </a:cubicBezTo>
                  <a:cubicBezTo>
                    <a:pt x="54495" y="107075"/>
                    <a:pt x="54638" y="107563"/>
                    <a:pt x="54638" y="107563"/>
                  </a:cubicBezTo>
                  <a:cubicBezTo>
                    <a:pt x="55388" y="105492"/>
                    <a:pt x="56091" y="103468"/>
                    <a:pt x="56746" y="101479"/>
                  </a:cubicBezTo>
                  <a:cubicBezTo>
                    <a:pt x="57508" y="92323"/>
                    <a:pt x="57758" y="79357"/>
                    <a:pt x="55436" y="65689"/>
                  </a:cubicBezTo>
                  <a:cubicBezTo>
                    <a:pt x="52876" y="50580"/>
                    <a:pt x="47721" y="37555"/>
                    <a:pt x="40125" y="26970"/>
                  </a:cubicBezTo>
                  <a:cubicBezTo>
                    <a:pt x="31195" y="14564"/>
                    <a:pt x="18872" y="5527"/>
                    <a:pt x="3453" y="86"/>
                  </a:cubicBezTo>
                  <a:cubicBezTo>
                    <a:pt x="1953" y="12"/>
                    <a:pt x="875" y="0"/>
                    <a:pt x="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32;p30">
              <a:extLst>
                <a:ext uri="{FF2B5EF4-FFF2-40B4-BE49-F238E27FC236}">
                  <a16:creationId xmlns:a16="http://schemas.microsoft.com/office/drawing/2014/main" id="{38188930-7FD4-3842-B82F-893B537671D0}"/>
                </a:ext>
              </a:extLst>
            </p:cNvPr>
            <p:cNvSpPr/>
            <p:nvPr/>
          </p:nvSpPr>
          <p:spPr>
            <a:xfrm>
              <a:off x="4090075" y="3635100"/>
              <a:ext cx="300075" cy="817100"/>
            </a:xfrm>
            <a:custGeom>
              <a:avLst/>
              <a:gdLst/>
              <a:ahLst/>
              <a:cxnLst/>
              <a:rect l="l" t="t" r="r" b="b"/>
              <a:pathLst>
                <a:path w="12003" h="32684" extrusionOk="0">
                  <a:moveTo>
                    <a:pt x="7371" y="1"/>
                  </a:moveTo>
                  <a:lnTo>
                    <a:pt x="1" y="9823"/>
                  </a:lnTo>
                  <a:lnTo>
                    <a:pt x="4728" y="31457"/>
                  </a:lnTo>
                  <a:lnTo>
                    <a:pt x="11526" y="32683"/>
                  </a:lnTo>
                  <a:lnTo>
                    <a:pt x="11526" y="32683"/>
                  </a:lnTo>
                  <a:lnTo>
                    <a:pt x="6811" y="10776"/>
                  </a:lnTo>
                  <a:lnTo>
                    <a:pt x="1200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33;p30">
              <a:extLst>
                <a:ext uri="{FF2B5EF4-FFF2-40B4-BE49-F238E27FC236}">
                  <a16:creationId xmlns:a16="http://schemas.microsoft.com/office/drawing/2014/main" id="{C1805FB2-3A44-2240-90F6-F67CB6CB70BB}"/>
                </a:ext>
              </a:extLst>
            </p:cNvPr>
            <p:cNvSpPr/>
            <p:nvPr/>
          </p:nvSpPr>
          <p:spPr>
            <a:xfrm>
              <a:off x="4260350" y="3635100"/>
              <a:ext cx="716175" cy="817100"/>
            </a:xfrm>
            <a:custGeom>
              <a:avLst/>
              <a:gdLst/>
              <a:ahLst/>
              <a:cxnLst/>
              <a:rect l="l" t="t" r="r" b="b"/>
              <a:pathLst>
                <a:path w="28647" h="32684" extrusionOk="0">
                  <a:moveTo>
                    <a:pt x="5191" y="1"/>
                  </a:moveTo>
                  <a:lnTo>
                    <a:pt x="0" y="10776"/>
                  </a:lnTo>
                  <a:lnTo>
                    <a:pt x="4715" y="32683"/>
                  </a:lnTo>
                  <a:lnTo>
                    <a:pt x="23932" y="32683"/>
                  </a:lnTo>
                  <a:lnTo>
                    <a:pt x="28647" y="10776"/>
                  </a:lnTo>
                  <a:lnTo>
                    <a:pt x="23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34;p30">
              <a:extLst>
                <a:ext uri="{FF2B5EF4-FFF2-40B4-BE49-F238E27FC236}">
                  <a16:creationId xmlns:a16="http://schemas.microsoft.com/office/drawing/2014/main" id="{14741212-86F8-DD47-8D30-0997F17BF55F}"/>
                </a:ext>
              </a:extLst>
            </p:cNvPr>
            <p:cNvSpPr/>
            <p:nvPr/>
          </p:nvSpPr>
          <p:spPr>
            <a:xfrm>
              <a:off x="4304100" y="3939000"/>
              <a:ext cx="556925" cy="477475"/>
            </a:xfrm>
            <a:custGeom>
              <a:avLst/>
              <a:gdLst/>
              <a:ahLst/>
              <a:cxnLst/>
              <a:rect l="l" t="t" r="r" b="b"/>
              <a:pathLst>
                <a:path w="22277" h="19099" extrusionOk="0">
                  <a:moveTo>
                    <a:pt x="0" y="1"/>
                  </a:moveTo>
                  <a:lnTo>
                    <a:pt x="4120" y="19098"/>
                  </a:lnTo>
                  <a:lnTo>
                    <a:pt x="21015" y="19098"/>
                  </a:lnTo>
                  <a:lnTo>
                    <a:pt x="22277" y="13229"/>
                  </a:lnTo>
                  <a:lnTo>
                    <a:pt x="22277" y="13229"/>
                  </a:lnTo>
                  <a:cubicBezTo>
                    <a:pt x="21219" y="13406"/>
                    <a:pt x="20142" y="13496"/>
                    <a:pt x="19055" y="13496"/>
                  </a:cubicBezTo>
                  <a:cubicBezTo>
                    <a:pt x="16995" y="13496"/>
                    <a:pt x="14900" y="13172"/>
                    <a:pt x="12835" y="12502"/>
                  </a:cubicBezTo>
                  <a:cubicBezTo>
                    <a:pt x="6620" y="10478"/>
                    <a:pt x="2072" y="5740"/>
                    <a:pt x="0" y="1"/>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35;p30">
              <a:extLst>
                <a:ext uri="{FF2B5EF4-FFF2-40B4-BE49-F238E27FC236}">
                  <a16:creationId xmlns:a16="http://schemas.microsoft.com/office/drawing/2014/main" id="{48B0A195-EB12-9148-98FF-E75CDF160AE9}"/>
                </a:ext>
              </a:extLst>
            </p:cNvPr>
            <p:cNvSpPr/>
            <p:nvPr/>
          </p:nvSpPr>
          <p:spPr>
            <a:xfrm>
              <a:off x="4412450" y="3670825"/>
              <a:ext cx="526575" cy="238150"/>
            </a:xfrm>
            <a:custGeom>
              <a:avLst/>
              <a:gdLst/>
              <a:ahLst/>
              <a:cxnLst/>
              <a:rect l="l" t="t" r="r" b="b"/>
              <a:pathLst>
                <a:path w="21063" h="9526" extrusionOk="0">
                  <a:moveTo>
                    <a:pt x="0" y="0"/>
                  </a:moveTo>
                  <a:lnTo>
                    <a:pt x="15169" y="2417"/>
                  </a:lnTo>
                  <a:lnTo>
                    <a:pt x="21062" y="9525"/>
                  </a:lnTo>
                  <a:lnTo>
                    <a:pt x="16467" y="0"/>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36;p30">
              <a:extLst>
                <a:ext uri="{FF2B5EF4-FFF2-40B4-BE49-F238E27FC236}">
                  <a16:creationId xmlns:a16="http://schemas.microsoft.com/office/drawing/2014/main" id="{7A46CE9E-0F8C-1C4D-A6B6-C2025D81F335}"/>
                </a:ext>
              </a:extLst>
            </p:cNvPr>
            <p:cNvSpPr/>
            <p:nvPr/>
          </p:nvSpPr>
          <p:spPr>
            <a:xfrm>
              <a:off x="4090075" y="3635100"/>
              <a:ext cx="300075" cy="269400"/>
            </a:xfrm>
            <a:custGeom>
              <a:avLst/>
              <a:gdLst/>
              <a:ahLst/>
              <a:cxnLst/>
              <a:rect l="l" t="t" r="r" b="b"/>
              <a:pathLst>
                <a:path w="12003" h="10776" extrusionOk="0">
                  <a:moveTo>
                    <a:pt x="7371" y="1"/>
                  </a:moveTo>
                  <a:lnTo>
                    <a:pt x="1" y="9823"/>
                  </a:lnTo>
                  <a:lnTo>
                    <a:pt x="6811" y="10776"/>
                  </a:lnTo>
                  <a:lnTo>
                    <a:pt x="12002"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237;p30">
              <a:extLst>
                <a:ext uri="{FF2B5EF4-FFF2-40B4-BE49-F238E27FC236}">
                  <a16:creationId xmlns:a16="http://schemas.microsoft.com/office/drawing/2014/main" id="{FE2BE46F-06FF-DC4A-A93C-ADDFDFB15FD6}"/>
                </a:ext>
              </a:extLst>
            </p:cNvPr>
            <p:cNvSpPr/>
            <p:nvPr/>
          </p:nvSpPr>
          <p:spPr>
            <a:xfrm>
              <a:off x="4274331" y="3563671"/>
              <a:ext cx="572425" cy="78292"/>
            </a:xfrm>
            <a:custGeom>
              <a:avLst/>
              <a:gdLst/>
              <a:ahLst/>
              <a:cxnLst/>
              <a:rect l="l" t="t" r="r" b="b"/>
              <a:pathLst>
                <a:path w="22897" h="2537" extrusionOk="0">
                  <a:moveTo>
                    <a:pt x="1" y="1"/>
                  </a:moveTo>
                  <a:lnTo>
                    <a:pt x="1" y="2537"/>
                  </a:lnTo>
                  <a:lnTo>
                    <a:pt x="22896" y="2537"/>
                  </a:lnTo>
                  <a:lnTo>
                    <a:pt x="22896"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238;p30">
              <a:extLst>
                <a:ext uri="{FF2B5EF4-FFF2-40B4-BE49-F238E27FC236}">
                  <a16:creationId xmlns:a16="http://schemas.microsoft.com/office/drawing/2014/main" id="{ABBB5537-096B-AF4A-8CE3-EBD52A7A09D2}"/>
                </a:ext>
              </a:extLst>
            </p:cNvPr>
            <p:cNvSpPr/>
            <p:nvPr/>
          </p:nvSpPr>
          <p:spPr>
            <a:xfrm>
              <a:off x="4274325" y="3571100"/>
              <a:ext cx="115825" cy="63425"/>
            </a:xfrm>
            <a:custGeom>
              <a:avLst/>
              <a:gdLst/>
              <a:ahLst/>
              <a:cxnLst/>
              <a:rect l="l" t="t" r="r" b="b"/>
              <a:pathLst>
                <a:path w="4633" h="2537" extrusionOk="0">
                  <a:moveTo>
                    <a:pt x="1" y="1"/>
                  </a:moveTo>
                  <a:lnTo>
                    <a:pt x="1" y="2537"/>
                  </a:lnTo>
                  <a:lnTo>
                    <a:pt x="4632" y="2537"/>
                  </a:lnTo>
                  <a:lnTo>
                    <a:pt x="463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39;p30">
              <a:extLst>
                <a:ext uri="{FF2B5EF4-FFF2-40B4-BE49-F238E27FC236}">
                  <a16:creationId xmlns:a16="http://schemas.microsoft.com/office/drawing/2014/main" id="{E17A80DE-6605-4441-92CD-FC46405273A4}"/>
                </a:ext>
              </a:extLst>
            </p:cNvPr>
            <p:cNvSpPr/>
            <p:nvPr/>
          </p:nvSpPr>
          <p:spPr>
            <a:xfrm>
              <a:off x="4235925" y="3493125"/>
              <a:ext cx="659350" cy="78300"/>
            </a:xfrm>
            <a:custGeom>
              <a:avLst/>
              <a:gdLst/>
              <a:ahLst/>
              <a:cxnLst/>
              <a:rect l="l" t="t" r="r" b="b"/>
              <a:pathLst>
                <a:path w="26374" h="3132" extrusionOk="0">
                  <a:moveTo>
                    <a:pt x="1572" y="0"/>
                  </a:moveTo>
                  <a:cubicBezTo>
                    <a:pt x="703" y="0"/>
                    <a:pt x="1" y="703"/>
                    <a:pt x="1" y="1572"/>
                  </a:cubicBezTo>
                  <a:cubicBezTo>
                    <a:pt x="1" y="2429"/>
                    <a:pt x="703" y="3132"/>
                    <a:pt x="1572" y="3132"/>
                  </a:cubicBezTo>
                  <a:lnTo>
                    <a:pt x="24813" y="3132"/>
                  </a:lnTo>
                  <a:cubicBezTo>
                    <a:pt x="25683" y="3132"/>
                    <a:pt x="26373" y="2429"/>
                    <a:pt x="26373" y="1572"/>
                  </a:cubicBezTo>
                  <a:cubicBezTo>
                    <a:pt x="26373" y="703"/>
                    <a:pt x="25683" y="0"/>
                    <a:pt x="24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40;p30">
              <a:extLst>
                <a:ext uri="{FF2B5EF4-FFF2-40B4-BE49-F238E27FC236}">
                  <a16:creationId xmlns:a16="http://schemas.microsoft.com/office/drawing/2014/main" id="{BD9F3C5A-C287-9640-9785-552E96C24E54}"/>
                </a:ext>
              </a:extLst>
            </p:cNvPr>
            <p:cNvSpPr/>
            <p:nvPr/>
          </p:nvSpPr>
          <p:spPr>
            <a:xfrm>
              <a:off x="4236225" y="3493125"/>
              <a:ext cx="201850" cy="78300"/>
            </a:xfrm>
            <a:custGeom>
              <a:avLst/>
              <a:gdLst/>
              <a:ahLst/>
              <a:cxnLst/>
              <a:rect l="l" t="t" r="r" b="b"/>
              <a:pathLst>
                <a:path w="8074" h="3132" extrusionOk="0">
                  <a:moveTo>
                    <a:pt x="1572" y="0"/>
                  </a:moveTo>
                  <a:cubicBezTo>
                    <a:pt x="703" y="0"/>
                    <a:pt x="1" y="703"/>
                    <a:pt x="1" y="1572"/>
                  </a:cubicBezTo>
                  <a:cubicBezTo>
                    <a:pt x="1" y="2429"/>
                    <a:pt x="703" y="3132"/>
                    <a:pt x="1572" y="3132"/>
                  </a:cubicBezTo>
                  <a:lnTo>
                    <a:pt x="6513" y="3132"/>
                  </a:lnTo>
                  <a:cubicBezTo>
                    <a:pt x="7371" y="3120"/>
                    <a:pt x="8073" y="2429"/>
                    <a:pt x="8073" y="1572"/>
                  </a:cubicBezTo>
                  <a:cubicBezTo>
                    <a:pt x="8073" y="703"/>
                    <a:pt x="7371" y="0"/>
                    <a:pt x="6513" y="0"/>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41;p30">
              <a:extLst>
                <a:ext uri="{FF2B5EF4-FFF2-40B4-BE49-F238E27FC236}">
                  <a16:creationId xmlns:a16="http://schemas.microsoft.com/office/drawing/2014/main" id="{79442781-F244-9E46-ABC4-C7283147EFD9}"/>
                </a:ext>
              </a:extLst>
            </p:cNvPr>
            <p:cNvSpPr/>
            <p:nvPr/>
          </p:nvSpPr>
          <p:spPr>
            <a:xfrm>
              <a:off x="4090075" y="3799400"/>
              <a:ext cx="245000" cy="452175"/>
            </a:xfrm>
            <a:custGeom>
              <a:avLst/>
              <a:gdLst/>
              <a:ahLst/>
              <a:cxnLst/>
              <a:rect l="l" t="t" r="r" b="b"/>
              <a:pathLst>
                <a:path w="9800" h="18087" extrusionOk="0">
                  <a:moveTo>
                    <a:pt x="2430" y="1"/>
                  </a:moveTo>
                  <a:lnTo>
                    <a:pt x="1" y="3251"/>
                  </a:lnTo>
                  <a:lnTo>
                    <a:pt x="3239" y="18086"/>
                  </a:lnTo>
                  <a:lnTo>
                    <a:pt x="9800" y="18086"/>
                  </a:lnTo>
                  <a:lnTo>
                    <a:pt x="6811" y="4204"/>
                  </a:lnTo>
                  <a:lnTo>
                    <a:pt x="88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2;p30">
              <a:extLst>
                <a:ext uri="{FF2B5EF4-FFF2-40B4-BE49-F238E27FC236}">
                  <a16:creationId xmlns:a16="http://schemas.microsoft.com/office/drawing/2014/main" id="{BED8B1C9-DDE4-1B41-A68B-20EDC551E8FD}"/>
                </a:ext>
              </a:extLst>
            </p:cNvPr>
            <p:cNvSpPr/>
            <p:nvPr/>
          </p:nvSpPr>
          <p:spPr>
            <a:xfrm>
              <a:off x="4090075" y="3799400"/>
              <a:ext cx="220300" cy="105100"/>
            </a:xfrm>
            <a:custGeom>
              <a:avLst/>
              <a:gdLst/>
              <a:ahLst/>
              <a:cxnLst/>
              <a:rect l="l" t="t" r="r" b="b"/>
              <a:pathLst>
                <a:path w="8812" h="4204" extrusionOk="0">
                  <a:moveTo>
                    <a:pt x="2430" y="1"/>
                  </a:moveTo>
                  <a:lnTo>
                    <a:pt x="1" y="3251"/>
                  </a:lnTo>
                  <a:lnTo>
                    <a:pt x="6811" y="4204"/>
                  </a:lnTo>
                  <a:lnTo>
                    <a:pt x="88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43;p30">
              <a:extLst>
                <a:ext uri="{FF2B5EF4-FFF2-40B4-BE49-F238E27FC236}">
                  <a16:creationId xmlns:a16="http://schemas.microsoft.com/office/drawing/2014/main" id="{20AC1A22-4540-2444-92D9-9B785B88DAC2}"/>
                </a:ext>
              </a:extLst>
            </p:cNvPr>
            <p:cNvSpPr/>
            <p:nvPr/>
          </p:nvSpPr>
          <p:spPr>
            <a:xfrm>
              <a:off x="4260350" y="3799400"/>
              <a:ext cx="716175" cy="452175"/>
            </a:xfrm>
            <a:custGeom>
              <a:avLst/>
              <a:gdLst/>
              <a:ahLst/>
              <a:cxnLst/>
              <a:rect l="l" t="t" r="r" b="b"/>
              <a:pathLst>
                <a:path w="28647" h="18087" extrusionOk="0">
                  <a:moveTo>
                    <a:pt x="2000" y="1"/>
                  </a:moveTo>
                  <a:lnTo>
                    <a:pt x="0" y="4204"/>
                  </a:lnTo>
                  <a:lnTo>
                    <a:pt x="2989" y="18086"/>
                  </a:lnTo>
                  <a:lnTo>
                    <a:pt x="25658" y="18086"/>
                  </a:lnTo>
                  <a:lnTo>
                    <a:pt x="28647" y="4204"/>
                  </a:lnTo>
                  <a:lnTo>
                    <a:pt x="26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7481948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7469;p41">
            <a:extLst>
              <a:ext uri="{FF2B5EF4-FFF2-40B4-BE49-F238E27FC236}">
                <a16:creationId xmlns:a16="http://schemas.microsoft.com/office/drawing/2014/main" id="{1A80843E-22FF-1049-859F-11124B1BA310}"/>
              </a:ext>
            </a:extLst>
          </p:cNvPr>
          <p:cNvSpPr txBox="1">
            <a:spLocks/>
          </p:cNvSpPr>
          <p:nvPr/>
        </p:nvSpPr>
        <p:spPr>
          <a:xfrm>
            <a:off x="2307667" y="412831"/>
            <a:ext cx="4524447"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accent2"/>
              </a:buClr>
              <a:buSzPts val="4300"/>
              <a:buFont typeface="Lobster"/>
              <a:buNone/>
              <a:defRPr sz="5300" b="0" i="0" u="none" strike="noStrike" cap="none">
                <a:solidFill>
                  <a:schemeClr val="dk1"/>
                </a:solidFill>
                <a:latin typeface="Lobster"/>
                <a:ea typeface="Lobster"/>
                <a:cs typeface="Lobster"/>
                <a:sym typeface="Lobster"/>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r>
              <a:rPr lang="en-US" sz="3200" b="1" dirty="0">
                <a:latin typeface="Calibri" panose="020F0502020204030204" pitchFamily="34" charset="0"/>
                <a:cs typeface="Calibri" panose="020F0502020204030204" pitchFamily="34" charset="0"/>
              </a:rPr>
              <a:t>NỘI DUNG BÀI HỌC</a:t>
            </a:r>
          </a:p>
        </p:txBody>
      </p:sp>
      <p:grpSp>
        <p:nvGrpSpPr>
          <p:cNvPr id="39" name="Google Shape;17504;p41">
            <a:extLst>
              <a:ext uri="{FF2B5EF4-FFF2-40B4-BE49-F238E27FC236}">
                <a16:creationId xmlns:a16="http://schemas.microsoft.com/office/drawing/2014/main" id="{CD82AAAE-00EA-0F48-B201-9473CB4BF167}"/>
              </a:ext>
            </a:extLst>
          </p:cNvPr>
          <p:cNvGrpSpPr/>
          <p:nvPr/>
        </p:nvGrpSpPr>
        <p:grpSpPr>
          <a:xfrm>
            <a:off x="6822528" y="3383751"/>
            <a:ext cx="2032714" cy="1319515"/>
            <a:chOff x="5028175" y="2414375"/>
            <a:chExt cx="1729675" cy="1122800"/>
          </a:xfrm>
        </p:grpSpPr>
        <p:sp>
          <p:nvSpPr>
            <p:cNvPr id="40" name="Google Shape;17505;p41">
              <a:extLst>
                <a:ext uri="{FF2B5EF4-FFF2-40B4-BE49-F238E27FC236}">
                  <a16:creationId xmlns:a16="http://schemas.microsoft.com/office/drawing/2014/main" id="{6C9C4441-1F39-534B-BCB1-172D8E755FFD}"/>
                </a:ext>
              </a:extLst>
            </p:cNvPr>
            <p:cNvSpPr/>
            <p:nvPr/>
          </p:nvSpPr>
          <p:spPr>
            <a:xfrm>
              <a:off x="6266475" y="3283500"/>
              <a:ext cx="441650" cy="98525"/>
            </a:xfrm>
            <a:custGeom>
              <a:avLst/>
              <a:gdLst/>
              <a:ahLst/>
              <a:cxnLst/>
              <a:rect l="l" t="t" r="r" b="b"/>
              <a:pathLst>
                <a:path w="17666" h="3941" extrusionOk="0">
                  <a:moveTo>
                    <a:pt x="16741" y="1"/>
                  </a:moveTo>
                  <a:cubicBezTo>
                    <a:pt x="16531" y="1"/>
                    <a:pt x="16307" y="27"/>
                    <a:pt x="16094" y="88"/>
                  </a:cubicBezTo>
                  <a:cubicBezTo>
                    <a:pt x="12732" y="844"/>
                    <a:pt x="9311" y="1202"/>
                    <a:pt x="5929" y="1878"/>
                  </a:cubicBezTo>
                  <a:cubicBezTo>
                    <a:pt x="4417" y="2196"/>
                    <a:pt x="2846" y="2236"/>
                    <a:pt x="1393" y="2873"/>
                  </a:cubicBezTo>
                  <a:cubicBezTo>
                    <a:pt x="1195" y="2992"/>
                    <a:pt x="1016" y="3131"/>
                    <a:pt x="797" y="3211"/>
                  </a:cubicBezTo>
                  <a:cubicBezTo>
                    <a:pt x="618" y="3290"/>
                    <a:pt x="459" y="3330"/>
                    <a:pt x="279" y="3390"/>
                  </a:cubicBezTo>
                  <a:cubicBezTo>
                    <a:pt x="160" y="3469"/>
                    <a:pt x="1" y="3509"/>
                    <a:pt x="1" y="3688"/>
                  </a:cubicBezTo>
                  <a:cubicBezTo>
                    <a:pt x="114" y="3901"/>
                    <a:pt x="282" y="3941"/>
                    <a:pt x="465" y="3941"/>
                  </a:cubicBezTo>
                  <a:cubicBezTo>
                    <a:pt x="573" y="3941"/>
                    <a:pt x="686" y="3927"/>
                    <a:pt x="797" y="3927"/>
                  </a:cubicBezTo>
                  <a:cubicBezTo>
                    <a:pt x="996" y="3867"/>
                    <a:pt x="1195" y="3887"/>
                    <a:pt x="1374" y="3768"/>
                  </a:cubicBezTo>
                  <a:cubicBezTo>
                    <a:pt x="1493" y="3768"/>
                    <a:pt x="1592" y="3728"/>
                    <a:pt x="1712" y="3728"/>
                  </a:cubicBezTo>
                  <a:cubicBezTo>
                    <a:pt x="1753" y="3721"/>
                    <a:pt x="1795" y="3718"/>
                    <a:pt x="1838" y="3718"/>
                  </a:cubicBezTo>
                  <a:cubicBezTo>
                    <a:pt x="1991" y="3718"/>
                    <a:pt x="2151" y="3755"/>
                    <a:pt x="2301" y="3755"/>
                  </a:cubicBezTo>
                  <a:cubicBezTo>
                    <a:pt x="2452" y="3755"/>
                    <a:pt x="2593" y="3718"/>
                    <a:pt x="2706" y="3569"/>
                  </a:cubicBezTo>
                  <a:lnTo>
                    <a:pt x="2766" y="3529"/>
                  </a:lnTo>
                  <a:lnTo>
                    <a:pt x="2826" y="3569"/>
                  </a:lnTo>
                  <a:cubicBezTo>
                    <a:pt x="2944" y="3495"/>
                    <a:pt x="3073" y="3481"/>
                    <a:pt x="3205" y="3481"/>
                  </a:cubicBezTo>
                  <a:cubicBezTo>
                    <a:pt x="3280" y="3481"/>
                    <a:pt x="3355" y="3486"/>
                    <a:pt x="3430" y="3486"/>
                  </a:cubicBezTo>
                  <a:cubicBezTo>
                    <a:pt x="3575" y="3486"/>
                    <a:pt x="3716" y="3469"/>
                    <a:pt x="3840" y="3370"/>
                  </a:cubicBezTo>
                  <a:lnTo>
                    <a:pt x="3820" y="3370"/>
                  </a:lnTo>
                  <a:cubicBezTo>
                    <a:pt x="5611" y="2813"/>
                    <a:pt x="7441" y="2455"/>
                    <a:pt x="9291" y="2236"/>
                  </a:cubicBezTo>
                  <a:cubicBezTo>
                    <a:pt x="11718" y="1938"/>
                    <a:pt x="14085" y="1420"/>
                    <a:pt x="16492" y="1023"/>
                  </a:cubicBezTo>
                  <a:cubicBezTo>
                    <a:pt x="16552" y="1023"/>
                    <a:pt x="16592" y="943"/>
                    <a:pt x="16651" y="923"/>
                  </a:cubicBezTo>
                  <a:cubicBezTo>
                    <a:pt x="16651" y="585"/>
                    <a:pt x="17666" y="545"/>
                    <a:pt x="16930" y="8"/>
                  </a:cubicBezTo>
                  <a:cubicBezTo>
                    <a:pt x="16869" y="3"/>
                    <a:pt x="16805" y="1"/>
                    <a:pt x="16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 name="Google Shape;17506;p41">
              <a:extLst>
                <a:ext uri="{FF2B5EF4-FFF2-40B4-BE49-F238E27FC236}">
                  <a16:creationId xmlns:a16="http://schemas.microsoft.com/office/drawing/2014/main" id="{8D5A12F4-A933-9B43-8A38-29C9A8DDB5AD}"/>
                </a:ext>
              </a:extLst>
            </p:cNvPr>
            <p:cNvSpPr/>
            <p:nvPr/>
          </p:nvSpPr>
          <p:spPr>
            <a:xfrm>
              <a:off x="5562525" y="3472150"/>
              <a:ext cx="173350" cy="51950"/>
            </a:xfrm>
            <a:custGeom>
              <a:avLst/>
              <a:gdLst/>
              <a:ahLst/>
              <a:cxnLst/>
              <a:rect l="l" t="t" r="r" b="b"/>
              <a:pathLst>
                <a:path w="6934" h="2078" extrusionOk="0">
                  <a:moveTo>
                    <a:pt x="6044" y="1"/>
                  </a:moveTo>
                  <a:cubicBezTo>
                    <a:pt x="5871" y="1"/>
                    <a:pt x="5699" y="28"/>
                    <a:pt x="5521" y="61"/>
                  </a:cubicBezTo>
                  <a:cubicBezTo>
                    <a:pt x="5362" y="101"/>
                    <a:pt x="5243" y="121"/>
                    <a:pt x="5083" y="161"/>
                  </a:cubicBezTo>
                  <a:cubicBezTo>
                    <a:pt x="3989" y="598"/>
                    <a:pt x="2736" y="459"/>
                    <a:pt x="1702" y="1195"/>
                  </a:cubicBezTo>
                  <a:cubicBezTo>
                    <a:pt x="1702" y="1235"/>
                    <a:pt x="1682" y="1294"/>
                    <a:pt x="1662" y="1334"/>
                  </a:cubicBezTo>
                  <a:cubicBezTo>
                    <a:pt x="1582" y="1438"/>
                    <a:pt x="1482" y="1459"/>
                    <a:pt x="1379" y="1459"/>
                  </a:cubicBezTo>
                  <a:cubicBezTo>
                    <a:pt x="1313" y="1459"/>
                    <a:pt x="1247" y="1451"/>
                    <a:pt x="1182" y="1451"/>
                  </a:cubicBezTo>
                  <a:cubicBezTo>
                    <a:pt x="1096" y="1451"/>
                    <a:pt x="1014" y="1465"/>
                    <a:pt x="946" y="1533"/>
                  </a:cubicBezTo>
                  <a:cubicBezTo>
                    <a:pt x="853" y="1639"/>
                    <a:pt x="760" y="1648"/>
                    <a:pt x="661" y="1648"/>
                  </a:cubicBezTo>
                  <a:cubicBezTo>
                    <a:pt x="642" y="1648"/>
                    <a:pt x="622" y="1648"/>
                    <a:pt x="601" y="1648"/>
                  </a:cubicBezTo>
                  <a:cubicBezTo>
                    <a:pt x="571" y="1648"/>
                    <a:pt x="540" y="1649"/>
                    <a:pt x="508" y="1653"/>
                  </a:cubicBezTo>
                  <a:cubicBezTo>
                    <a:pt x="488" y="1658"/>
                    <a:pt x="465" y="1659"/>
                    <a:pt x="439" y="1659"/>
                  </a:cubicBezTo>
                  <a:cubicBezTo>
                    <a:pt x="369" y="1659"/>
                    <a:pt x="282" y="1645"/>
                    <a:pt x="205" y="1645"/>
                  </a:cubicBezTo>
                  <a:cubicBezTo>
                    <a:pt x="92" y="1645"/>
                    <a:pt x="0" y="1676"/>
                    <a:pt x="11" y="1832"/>
                  </a:cubicBezTo>
                  <a:cubicBezTo>
                    <a:pt x="35" y="2023"/>
                    <a:pt x="160" y="2078"/>
                    <a:pt x="308" y="2078"/>
                  </a:cubicBezTo>
                  <a:cubicBezTo>
                    <a:pt x="405" y="2078"/>
                    <a:pt x="513" y="2054"/>
                    <a:pt x="608" y="2030"/>
                  </a:cubicBezTo>
                  <a:lnTo>
                    <a:pt x="1045" y="2030"/>
                  </a:lnTo>
                  <a:cubicBezTo>
                    <a:pt x="1066" y="2032"/>
                    <a:pt x="1087" y="2033"/>
                    <a:pt x="1108" y="2033"/>
                  </a:cubicBezTo>
                  <a:cubicBezTo>
                    <a:pt x="1319" y="2033"/>
                    <a:pt x="1502" y="1946"/>
                    <a:pt x="1702" y="1891"/>
                  </a:cubicBezTo>
                  <a:cubicBezTo>
                    <a:pt x="1841" y="1851"/>
                    <a:pt x="1960" y="1851"/>
                    <a:pt x="2080" y="1792"/>
                  </a:cubicBezTo>
                  <a:lnTo>
                    <a:pt x="2159" y="1732"/>
                  </a:lnTo>
                  <a:lnTo>
                    <a:pt x="2239" y="1732"/>
                  </a:lnTo>
                  <a:cubicBezTo>
                    <a:pt x="2398" y="1613"/>
                    <a:pt x="2657" y="1712"/>
                    <a:pt x="2836" y="1593"/>
                  </a:cubicBezTo>
                  <a:lnTo>
                    <a:pt x="2895" y="1553"/>
                  </a:lnTo>
                  <a:lnTo>
                    <a:pt x="2975" y="1553"/>
                  </a:lnTo>
                  <a:cubicBezTo>
                    <a:pt x="3085" y="1485"/>
                    <a:pt x="3202" y="1475"/>
                    <a:pt x="3318" y="1475"/>
                  </a:cubicBezTo>
                  <a:cubicBezTo>
                    <a:pt x="3368" y="1475"/>
                    <a:pt x="3418" y="1477"/>
                    <a:pt x="3468" y="1477"/>
                  </a:cubicBezTo>
                  <a:cubicBezTo>
                    <a:pt x="3574" y="1477"/>
                    <a:pt x="3677" y="1468"/>
                    <a:pt x="3771" y="1414"/>
                  </a:cubicBezTo>
                  <a:cubicBezTo>
                    <a:pt x="3890" y="1394"/>
                    <a:pt x="3989" y="1394"/>
                    <a:pt x="4129" y="1354"/>
                  </a:cubicBezTo>
                  <a:cubicBezTo>
                    <a:pt x="4288" y="1235"/>
                    <a:pt x="4566" y="1354"/>
                    <a:pt x="4745" y="1195"/>
                  </a:cubicBezTo>
                  <a:lnTo>
                    <a:pt x="4785" y="1155"/>
                  </a:lnTo>
                  <a:lnTo>
                    <a:pt x="4865" y="1195"/>
                  </a:lnTo>
                  <a:cubicBezTo>
                    <a:pt x="4984" y="1115"/>
                    <a:pt x="5143" y="1115"/>
                    <a:pt x="5282" y="1036"/>
                  </a:cubicBezTo>
                  <a:cubicBezTo>
                    <a:pt x="5362" y="1036"/>
                    <a:pt x="5422" y="1016"/>
                    <a:pt x="5481" y="1016"/>
                  </a:cubicBezTo>
                  <a:cubicBezTo>
                    <a:pt x="5595" y="932"/>
                    <a:pt x="5721" y="916"/>
                    <a:pt x="5849" y="916"/>
                  </a:cubicBezTo>
                  <a:cubicBezTo>
                    <a:pt x="5936" y="916"/>
                    <a:pt x="6024" y="923"/>
                    <a:pt x="6111" y="923"/>
                  </a:cubicBezTo>
                  <a:cubicBezTo>
                    <a:pt x="6231" y="923"/>
                    <a:pt x="6349" y="908"/>
                    <a:pt x="6456" y="837"/>
                  </a:cubicBezTo>
                  <a:cubicBezTo>
                    <a:pt x="6575" y="837"/>
                    <a:pt x="6715" y="817"/>
                    <a:pt x="6834" y="817"/>
                  </a:cubicBezTo>
                  <a:cubicBezTo>
                    <a:pt x="6914" y="757"/>
                    <a:pt x="6933" y="698"/>
                    <a:pt x="6914" y="618"/>
                  </a:cubicBezTo>
                  <a:cubicBezTo>
                    <a:pt x="6754" y="439"/>
                    <a:pt x="6735" y="141"/>
                    <a:pt x="6456" y="61"/>
                  </a:cubicBezTo>
                  <a:cubicBezTo>
                    <a:pt x="6316" y="17"/>
                    <a:pt x="6180" y="1"/>
                    <a:pt x="6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 name="Google Shape;17507;p41">
              <a:extLst>
                <a:ext uri="{FF2B5EF4-FFF2-40B4-BE49-F238E27FC236}">
                  <a16:creationId xmlns:a16="http://schemas.microsoft.com/office/drawing/2014/main" id="{89D0F757-C7C9-3242-93B1-3FE26FAABDC9}"/>
                </a:ext>
              </a:extLst>
            </p:cNvPr>
            <p:cNvSpPr/>
            <p:nvPr/>
          </p:nvSpPr>
          <p:spPr>
            <a:xfrm>
              <a:off x="5121175" y="3299600"/>
              <a:ext cx="153200" cy="101975"/>
            </a:xfrm>
            <a:custGeom>
              <a:avLst/>
              <a:gdLst/>
              <a:ahLst/>
              <a:cxnLst/>
              <a:rect l="l" t="t" r="r" b="b"/>
              <a:pathLst>
                <a:path w="6128" h="4079" extrusionOk="0">
                  <a:moveTo>
                    <a:pt x="1134" y="1"/>
                  </a:moveTo>
                  <a:cubicBezTo>
                    <a:pt x="935" y="498"/>
                    <a:pt x="497" y="558"/>
                    <a:pt x="60" y="637"/>
                  </a:cubicBezTo>
                  <a:cubicBezTo>
                    <a:pt x="60" y="697"/>
                    <a:pt x="40" y="757"/>
                    <a:pt x="40" y="836"/>
                  </a:cubicBezTo>
                  <a:cubicBezTo>
                    <a:pt x="0" y="876"/>
                    <a:pt x="0" y="936"/>
                    <a:pt x="0" y="1035"/>
                  </a:cubicBezTo>
                  <a:lnTo>
                    <a:pt x="60" y="1055"/>
                  </a:lnTo>
                  <a:cubicBezTo>
                    <a:pt x="117" y="1084"/>
                    <a:pt x="172" y="1094"/>
                    <a:pt x="226" y="1094"/>
                  </a:cubicBezTo>
                  <a:cubicBezTo>
                    <a:pt x="322" y="1094"/>
                    <a:pt x="415" y="1061"/>
                    <a:pt x="517" y="1035"/>
                  </a:cubicBezTo>
                  <a:cubicBezTo>
                    <a:pt x="566" y="1003"/>
                    <a:pt x="628" y="970"/>
                    <a:pt x="703" y="970"/>
                  </a:cubicBezTo>
                  <a:cubicBezTo>
                    <a:pt x="720" y="970"/>
                    <a:pt x="738" y="972"/>
                    <a:pt x="756" y="975"/>
                  </a:cubicBezTo>
                  <a:cubicBezTo>
                    <a:pt x="676" y="1035"/>
                    <a:pt x="577" y="1035"/>
                    <a:pt x="537" y="1154"/>
                  </a:cubicBezTo>
                  <a:cubicBezTo>
                    <a:pt x="497" y="1274"/>
                    <a:pt x="517" y="1393"/>
                    <a:pt x="577" y="1493"/>
                  </a:cubicBezTo>
                  <a:cubicBezTo>
                    <a:pt x="2208" y="2547"/>
                    <a:pt x="3939" y="3363"/>
                    <a:pt x="5729" y="4079"/>
                  </a:cubicBezTo>
                  <a:cubicBezTo>
                    <a:pt x="5888" y="4059"/>
                    <a:pt x="6008" y="4039"/>
                    <a:pt x="6127" y="3939"/>
                  </a:cubicBezTo>
                  <a:cubicBezTo>
                    <a:pt x="6047" y="3164"/>
                    <a:pt x="5232" y="3243"/>
                    <a:pt x="4874" y="2806"/>
                  </a:cubicBezTo>
                  <a:cubicBezTo>
                    <a:pt x="4038" y="2348"/>
                    <a:pt x="3143" y="1990"/>
                    <a:pt x="2387" y="1393"/>
                  </a:cubicBezTo>
                  <a:cubicBezTo>
                    <a:pt x="2407" y="1333"/>
                    <a:pt x="2407" y="1254"/>
                    <a:pt x="2387" y="1174"/>
                  </a:cubicBezTo>
                  <a:cubicBezTo>
                    <a:pt x="2149" y="876"/>
                    <a:pt x="1711" y="856"/>
                    <a:pt x="1532" y="498"/>
                  </a:cubicBezTo>
                  <a:cubicBezTo>
                    <a:pt x="1432" y="299"/>
                    <a:pt x="1393" y="80"/>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 name="Google Shape;17508;p41">
              <a:extLst>
                <a:ext uri="{FF2B5EF4-FFF2-40B4-BE49-F238E27FC236}">
                  <a16:creationId xmlns:a16="http://schemas.microsoft.com/office/drawing/2014/main" id="{B159E8E3-6AF1-4D41-9500-9F9826E35BE0}"/>
                </a:ext>
              </a:extLst>
            </p:cNvPr>
            <p:cNvSpPr/>
            <p:nvPr/>
          </p:nvSpPr>
          <p:spPr>
            <a:xfrm>
              <a:off x="5767675" y="3432875"/>
              <a:ext cx="159675" cy="49550"/>
            </a:xfrm>
            <a:custGeom>
              <a:avLst/>
              <a:gdLst/>
              <a:ahLst/>
              <a:cxnLst/>
              <a:rect l="l" t="t" r="r" b="b"/>
              <a:pathLst>
                <a:path w="6387" h="1982" extrusionOk="0">
                  <a:moveTo>
                    <a:pt x="6008" y="1"/>
                  </a:moveTo>
                  <a:cubicBezTo>
                    <a:pt x="5809" y="41"/>
                    <a:pt x="5610" y="61"/>
                    <a:pt x="5411" y="120"/>
                  </a:cubicBezTo>
                  <a:lnTo>
                    <a:pt x="5193" y="200"/>
                  </a:lnTo>
                  <a:cubicBezTo>
                    <a:pt x="4994" y="240"/>
                    <a:pt x="4815" y="259"/>
                    <a:pt x="4616" y="299"/>
                  </a:cubicBezTo>
                  <a:cubicBezTo>
                    <a:pt x="4536" y="299"/>
                    <a:pt x="4457" y="319"/>
                    <a:pt x="4397" y="339"/>
                  </a:cubicBezTo>
                  <a:cubicBezTo>
                    <a:pt x="4297" y="359"/>
                    <a:pt x="4158" y="419"/>
                    <a:pt x="4059" y="439"/>
                  </a:cubicBezTo>
                  <a:cubicBezTo>
                    <a:pt x="3999" y="458"/>
                    <a:pt x="3919" y="458"/>
                    <a:pt x="3840" y="498"/>
                  </a:cubicBezTo>
                  <a:cubicBezTo>
                    <a:pt x="3780" y="498"/>
                    <a:pt x="3701" y="518"/>
                    <a:pt x="3621" y="538"/>
                  </a:cubicBezTo>
                  <a:cubicBezTo>
                    <a:pt x="3561" y="538"/>
                    <a:pt x="3542" y="558"/>
                    <a:pt x="3502" y="558"/>
                  </a:cubicBezTo>
                  <a:cubicBezTo>
                    <a:pt x="3053" y="612"/>
                    <a:pt x="2637" y="763"/>
                    <a:pt x="2195" y="763"/>
                  </a:cubicBezTo>
                  <a:cubicBezTo>
                    <a:pt x="2147" y="763"/>
                    <a:pt x="2098" y="761"/>
                    <a:pt x="2050" y="757"/>
                  </a:cubicBezTo>
                  <a:cubicBezTo>
                    <a:pt x="1333" y="816"/>
                    <a:pt x="597" y="757"/>
                    <a:pt x="60" y="1413"/>
                  </a:cubicBezTo>
                  <a:cubicBezTo>
                    <a:pt x="1" y="1652"/>
                    <a:pt x="100" y="1831"/>
                    <a:pt x="319" y="1930"/>
                  </a:cubicBezTo>
                  <a:cubicBezTo>
                    <a:pt x="424" y="1967"/>
                    <a:pt x="524" y="1982"/>
                    <a:pt x="622" y="1982"/>
                  </a:cubicBezTo>
                  <a:cubicBezTo>
                    <a:pt x="1058" y="1982"/>
                    <a:pt x="1428" y="1677"/>
                    <a:pt x="1851" y="1612"/>
                  </a:cubicBezTo>
                  <a:lnTo>
                    <a:pt x="1930" y="1592"/>
                  </a:lnTo>
                  <a:lnTo>
                    <a:pt x="2010" y="1592"/>
                  </a:lnTo>
                  <a:cubicBezTo>
                    <a:pt x="2388" y="1413"/>
                    <a:pt x="2805" y="1572"/>
                    <a:pt x="3144" y="1294"/>
                  </a:cubicBezTo>
                  <a:cubicBezTo>
                    <a:pt x="3304" y="1150"/>
                    <a:pt x="3503" y="1109"/>
                    <a:pt x="3700" y="1109"/>
                  </a:cubicBezTo>
                  <a:cubicBezTo>
                    <a:pt x="3747" y="1109"/>
                    <a:pt x="3794" y="1111"/>
                    <a:pt x="3840" y="1115"/>
                  </a:cubicBezTo>
                  <a:lnTo>
                    <a:pt x="4099" y="1115"/>
                  </a:lnTo>
                  <a:cubicBezTo>
                    <a:pt x="4238" y="1055"/>
                    <a:pt x="4417" y="1055"/>
                    <a:pt x="4556" y="1015"/>
                  </a:cubicBezTo>
                  <a:lnTo>
                    <a:pt x="4795" y="936"/>
                  </a:lnTo>
                  <a:cubicBezTo>
                    <a:pt x="4934" y="836"/>
                    <a:pt x="5133" y="816"/>
                    <a:pt x="5312" y="737"/>
                  </a:cubicBezTo>
                  <a:cubicBezTo>
                    <a:pt x="5392" y="717"/>
                    <a:pt x="5431" y="717"/>
                    <a:pt x="5511" y="657"/>
                  </a:cubicBezTo>
                  <a:cubicBezTo>
                    <a:pt x="5538" y="614"/>
                    <a:pt x="5559" y="599"/>
                    <a:pt x="5577" y="599"/>
                  </a:cubicBezTo>
                  <a:cubicBezTo>
                    <a:pt x="5622" y="599"/>
                    <a:pt x="5648" y="698"/>
                    <a:pt x="5700" y="698"/>
                  </a:cubicBezTo>
                  <a:cubicBezTo>
                    <a:pt x="5703" y="698"/>
                    <a:pt x="5706" y="698"/>
                    <a:pt x="5710" y="697"/>
                  </a:cubicBezTo>
                  <a:cubicBezTo>
                    <a:pt x="5789" y="697"/>
                    <a:pt x="5849" y="697"/>
                    <a:pt x="5929" y="657"/>
                  </a:cubicBezTo>
                  <a:cubicBezTo>
                    <a:pt x="6088" y="618"/>
                    <a:pt x="6227" y="558"/>
                    <a:pt x="6326" y="439"/>
                  </a:cubicBezTo>
                  <a:cubicBezTo>
                    <a:pt x="6346" y="359"/>
                    <a:pt x="6386" y="299"/>
                    <a:pt x="6386" y="220"/>
                  </a:cubicBezTo>
                  <a:cubicBezTo>
                    <a:pt x="6346" y="140"/>
                    <a:pt x="6307" y="61"/>
                    <a:pt x="6247" y="21"/>
                  </a:cubicBezTo>
                  <a:cubicBezTo>
                    <a:pt x="6187" y="1"/>
                    <a:pt x="6088" y="1"/>
                    <a:pt x="6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 name="Google Shape;17509;p41">
              <a:extLst>
                <a:ext uri="{FF2B5EF4-FFF2-40B4-BE49-F238E27FC236}">
                  <a16:creationId xmlns:a16="http://schemas.microsoft.com/office/drawing/2014/main" id="{A7F9AB57-9C32-A341-977F-4717362C89DF}"/>
                </a:ext>
              </a:extLst>
            </p:cNvPr>
            <p:cNvSpPr/>
            <p:nvPr/>
          </p:nvSpPr>
          <p:spPr>
            <a:xfrm>
              <a:off x="5405625" y="2584050"/>
              <a:ext cx="33850" cy="146150"/>
            </a:xfrm>
            <a:custGeom>
              <a:avLst/>
              <a:gdLst/>
              <a:ahLst/>
              <a:cxnLst/>
              <a:rect l="l" t="t" r="r" b="b"/>
              <a:pathLst>
                <a:path w="1354" h="5846" extrusionOk="0">
                  <a:moveTo>
                    <a:pt x="900" y="0"/>
                  </a:moveTo>
                  <a:cubicBezTo>
                    <a:pt x="873" y="0"/>
                    <a:pt x="845" y="5"/>
                    <a:pt x="816" y="17"/>
                  </a:cubicBezTo>
                  <a:cubicBezTo>
                    <a:pt x="697" y="57"/>
                    <a:pt x="598" y="156"/>
                    <a:pt x="498" y="256"/>
                  </a:cubicBezTo>
                  <a:cubicBezTo>
                    <a:pt x="359" y="1608"/>
                    <a:pt x="1" y="2901"/>
                    <a:pt x="120" y="4254"/>
                  </a:cubicBezTo>
                  <a:cubicBezTo>
                    <a:pt x="180" y="4314"/>
                    <a:pt x="180" y="4354"/>
                    <a:pt x="180" y="4413"/>
                  </a:cubicBezTo>
                  <a:cubicBezTo>
                    <a:pt x="418" y="4831"/>
                    <a:pt x="220" y="5368"/>
                    <a:pt x="558" y="5766"/>
                  </a:cubicBezTo>
                  <a:cubicBezTo>
                    <a:pt x="617" y="5826"/>
                    <a:pt x="697" y="5845"/>
                    <a:pt x="796" y="5845"/>
                  </a:cubicBezTo>
                  <a:cubicBezTo>
                    <a:pt x="876" y="5826"/>
                    <a:pt x="936" y="5746"/>
                    <a:pt x="995" y="5666"/>
                  </a:cubicBezTo>
                  <a:cubicBezTo>
                    <a:pt x="1174" y="4871"/>
                    <a:pt x="617" y="4155"/>
                    <a:pt x="777" y="3359"/>
                  </a:cubicBezTo>
                  <a:cubicBezTo>
                    <a:pt x="717" y="2643"/>
                    <a:pt x="896" y="1966"/>
                    <a:pt x="1055" y="1270"/>
                  </a:cubicBezTo>
                  <a:cubicBezTo>
                    <a:pt x="1075" y="872"/>
                    <a:pt x="1353" y="474"/>
                    <a:pt x="1095" y="57"/>
                  </a:cubicBezTo>
                  <a:cubicBezTo>
                    <a:pt x="1024" y="29"/>
                    <a:pt x="964"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 name="Google Shape;17510;p41">
              <a:extLst>
                <a:ext uri="{FF2B5EF4-FFF2-40B4-BE49-F238E27FC236}">
                  <a16:creationId xmlns:a16="http://schemas.microsoft.com/office/drawing/2014/main" id="{CFDC3716-8D1B-7C40-B2C3-E4915A5ED818}"/>
                </a:ext>
              </a:extLst>
            </p:cNvPr>
            <p:cNvSpPr/>
            <p:nvPr/>
          </p:nvSpPr>
          <p:spPr>
            <a:xfrm>
              <a:off x="5568750" y="2414375"/>
              <a:ext cx="77900" cy="31375"/>
            </a:xfrm>
            <a:custGeom>
              <a:avLst/>
              <a:gdLst/>
              <a:ahLst/>
              <a:cxnLst/>
              <a:rect l="l" t="t" r="r" b="b"/>
              <a:pathLst>
                <a:path w="3116" h="1255" extrusionOk="0">
                  <a:moveTo>
                    <a:pt x="1433" y="1"/>
                  </a:moveTo>
                  <a:cubicBezTo>
                    <a:pt x="1404" y="30"/>
                    <a:pt x="1364" y="48"/>
                    <a:pt x="1329" y="48"/>
                  </a:cubicBezTo>
                  <a:cubicBezTo>
                    <a:pt x="1316" y="48"/>
                    <a:pt x="1304" y="46"/>
                    <a:pt x="1294" y="40"/>
                  </a:cubicBezTo>
                  <a:cubicBezTo>
                    <a:pt x="1035" y="359"/>
                    <a:pt x="697" y="478"/>
                    <a:pt x="319" y="558"/>
                  </a:cubicBezTo>
                  <a:cubicBezTo>
                    <a:pt x="160" y="577"/>
                    <a:pt x="1" y="637"/>
                    <a:pt x="120" y="856"/>
                  </a:cubicBezTo>
                  <a:cubicBezTo>
                    <a:pt x="160" y="916"/>
                    <a:pt x="214" y="926"/>
                    <a:pt x="274" y="926"/>
                  </a:cubicBezTo>
                  <a:cubicBezTo>
                    <a:pt x="304" y="926"/>
                    <a:pt x="335" y="923"/>
                    <a:pt x="366" y="923"/>
                  </a:cubicBezTo>
                  <a:cubicBezTo>
                    <a:pt x="397" y="923"/>
                    <a:pt x="428" y="926"/>
                    <a:pt x="458" y="936"/>
                  </a:cubicBezTo>
                  <a:cubicBezTo>
                    <a:pt x="899" y="1156"/>
                    <a:pt x="1335" y="1255"/>
                    <a:pt x="1771" y="1255"/>
                  </a:cubicBezTo>
                  <a:cubicBezTo>
                    <a:pt x="2160" y="1255"/>
                    <a:pt x="2550" y="1176"/>
                    <a:pt x="2945" y="1035"/>
                  </a:cubicBezTo>
                  <a:cubicBezTo>
                    <a:pt x="3115" y="609"/>
                    <a:pt x="2981" y="497"/>
                    <a:pt x="2746" y="497"/>
                  </a:cubicBezTo>
                  <a:cubicBezTo>
                    <a:pt x="2652" y="497"/>
                    <a:pt x="2541" y="515"/>
                    <a:pt x="2427" y="538"/>
                  </a:cubicBezTo>
                  <a:cubicBezTo>
                    <a:pt x="2440" y="562"/>
                    <a:pt x="2441" y="571"/>
                    <a:pt x="2437" y="571"/>
                  </a:cubicBezTo>
                  <a:cubicBezTo>
                    <a:pt x="2425" y="571"/>
                    <a:pt x="2350" y="454"/>
                    <a:pt x="2463" y="454"/>
                  </a:cubicBezTo>
                  <a:cubicBezTo>
                    <a:pt x="2475" y="454"/>
                    <a:pt x="2490" y="455"/>
                    <a:pt x="2507" y="458"/>
                  </a:cubicBezTo>
                  <a:cubicBezTo>
                    <a:pt x="2523" y="449"/>
                    <a:pt x="2542" y="445"/>
                    <a:pt x="2563" y="445"/>
                  </a:cubicBezTo>
                  <a:cubicBezTo>
                    <a:pt x="2620" y="445"/>
                    <a:pt x="2696" y="471"/>
                    <a:pt x="2776" y="471"/>
                  </a:cubicBezTo>
                  <a:cubicBezTo>
                    <a:pt x="2851" y="471"/>
                    <a:pt x="2931" y="448"/>
                    <a:pt x="3004" y="359"/>
                  </a:cubicBezTo>
                  <a:cubicBezTo>
                    <a:pt x="2507" y="60"/>
                    <a:pt x="1930" y="200"/>
                    <a:pt x="1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 name="Google Shape;17511;p41">
              <a:extLst>
                <a:ext uri="{FF2B5EF4-FFF2-40B4-BE49-F238E27FC236}">
                  <a16:creationId xmlns:a16="http://schemas.microsoft.com/office/drawing/2014/main" id="{C020E1BC-ABC0-BE4A-8D71-CCE1042CDFC5}"/>
                </a:ext>
              </a:extLst>
            </p:cNvPr>
            <p:cNvSpPr/>
            <p:nvPr/>
          </p:nvSpPr>
          <p:spPr>
            <a:xfrm>
              <a:off x="5158475" y="3158850"/>
              <a:ext cx="23875" cy="123375"/>
            </a:xfrm>
            <a:custGeom>
              <a:avLst/>
              <a:gdLst/>
              <a:ahLst/>
              <a:cxnLst/>
              <a:rect l="l" t="t" r="r" b="b"/>
              <a:pathLst>
                <a:path w="955" h="4935" extrusionOk="0">
                  <a:moveTo>
                    <a:pt x="119" y="1"/>
                  </a:moveTo>
                  <a:lnTo>
                    <a:pt x="119" y="1"/>
                  </a:lnTo>
                  <a:cubicBezTo>
                    <a:pt x="318" y="657"/>
                    <a:pt x="259" y="1354"/>
                    <a:pt x="298" y="2050"/>
                  </a:cubicBezTo>
                  <a:cubicBezTo>
                    <a:pt x="298" y="2130"/>
                    <a:pt x="298" y="2189"/>
                    <a:pt x="259" y="2229"/>
                  </a:cubicBezTo>
                  <a:cubicBezTo>
                    <a:pt x="179" y="2945"/>
                    <a:pt x="40" y="3681"/>
                    <a:pt x="0" y="4417"/>
                  </a:cubicBezTo>
                  <a:cubicBezTo>
                    <a:pt x="40" y="4636"/>
                    <a:pt x="80" y="4875"/>
                    <a:pt x="338" y="4934"/>
                  </a:cubicBezTo>
                  <a:cubicBezTo>
                    <a:pt x="895" y="4596"/>
                    <a:pt x="696" y="3980"/>
                    <a:pt x="895" y="3482"/>
                  </a:cubicBezTo>
                  <a:cubicBezTo>
                    <a:pt x="955" y="2706"/>
                    <a:pt x="955" y="1911"/>
                    <a:pt x="915" y="1135"/>
                  </a:cubicBezTo>
                  <a:cubicBezTo>
                    <a:pt x="895" y="638"/>
                    <a:pt x="855" y="4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 name="Google Shape;17512;p41">
              <a:extLst>
                <a:ext uri="{FF2B5EF4-FFF2-40B4-BE49-F238E27FC236}">
                  <a16:creationId xmlns:a16="http://schemas.microsoft.com/office/drawing/2014/main" id="{45548778-DEB8-664D-B594-D519482262C9}"/>
                </a:ext>
              </a:extLst>
            </p:cNvPr>
            <p:cNvSpPr/>
            <p:nvPr/>
          </p:nvSpPr>
          <p:spPr>
            <a:xfrm>
              <a:off x="5497125" y="3510400"/>
              <a:ext cx="88050" cy="21975"/>
            </a:xfrm>
            <a:custGeom>
              <a:avLst/>
              <a:gdLst/>
              <a:ahLst/>
              <a:cxnLst/>
              <a:rect l="l" t="t" r="r" b="b"/>
              <a:pathLst>
                <a:path w="3522" h="879" extrusionOk="0">
                  <a:moveTo>
                    <a:pt x="3390" y="1"/>
                  </a:moveTo>
                  <a:cubicBezTo>
                    <a:pt x="2381" y="1"/>
                    <a:pt x="1389" y="421"/>
                    <a:pt x="379" y="421"/>
                  </a:cubicBezTo>
                  <a:cubicBezTo>
                    <a:pt x="180" y="421"/>
                    <a:pt x="1" y="580"/>
                    <a:pt x="299" y="779"/>
                  </a:cubicBezTo>
                  <a:cubicBezTo>
                    <a:pt x="717" y="779"/>
                    <a:pt x="1135" y="779"/>
                    <a:pt x="1573" y="878"/>
                  </a:cubicBezTo>
                  <a:cubicBezTo>
                    <a:pt x="2110" y="878"/>
                    <a:pt x="2667" y="799"/>
                    <a:pt x="3164" y="580"/>
                  </a:cubicBezTo>
                  <a:lnTo>
                    <a:pt x="3224" y="560"/>
                  </a:lnTo>
                  <a:lnTo>
                    <a:pt x="3303" y="580"/>
                  </a:lnTo>
                  <a:cubicBezTo>
                    <a:pt x="3383" y="560"/>
                    <a:pt x="3403" y="500"/>
                    <a:pt x="3403" y="421"/>
                  </a:cubicBezTo>
                  <a:cubicBezTo>
                    <a:pt x="3353" y="401"/>
                    <a:pt x="3301" y="396"/>
                    <a:pt x="3248" y="396"/>
                  </a:cubicBezTo>
                  <a:cubicBezTo>
                    <a:pt x="3194" y="396"/>
                    <a:pt x="3140" y="401"/>
                    <a:pt x="3087" y="401"/>
                  </a:cubicBezTo>
                  <a:cubicBezTo>
                    <a:pt x="2980" y="401"/>
                    <a:pt x="2875" y="381"/>
                    <a:pt x="2786" y="262"/>
                  </a:cubicBezTo>
                  <a:cubicBezTo>
                    <a:pt x="3025" y="162"/>
                    <a:pt x="3363" y="302"/>
                    <a:pt x="3522" y="3"/>
                  </a:cubicBezTo>
                  <a:cubicBezTo>
                    <a:pt x="3478" y="2"/>
                    <a:pt x="3434" y="1"/>
                    <a:pt x="3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 name="Google Shape;17513;p41">
              <a:extLst>
                <a:ext uri="{FF2B5EF4-FFF2-40B4-BE49-F238E27FC236}">
                  <a16:creationId xmlns:a16="http://schemas.microsoft.com/office/drawing/2014/main" id="{D377A58C-130B-D645-AE8A-09D42F4BAA65}"/>
                </a:ext>
              </a:extLst>
            </p:cNvPr>
            <p:cNvSpPr/>
            <p:nvPr/>
          </p:nvSpPr>
          <p:spPr>
            <a:xfrm>
              <a:off x="5724400" y="3464425"/>
              <a:ext cx="53250" cy="25300"/>
            </a:xfrm>
            <a:custGeom>
              <a:avLst/>
              <a:gdLst/>
              <a:ahLst/>
              <a:cxnLst/>
              <a:rect l="l" t="t" r="r" b="b"/>
              <a:pathLst>
                <a:path w="2130" h="1012" extrusionOk="0">
                  <a:moveTo>
                    <a:pt x="1262" y="0"/>
                  </a:moveTo>
                  <a:cubicBezTo>
                    <a:pt x="857" y="0"/>
                    <a:pt x="505" y="191"/>
                    <a:pt x="180" y="529"/>
                  </a:cubicBezTo>
                  <a:cubicBezTo>
                    <a:pt x="1" y="828"/>
                    <a:pt x="160" y="927"/>
                    <a:pt x="439" y="947"/>
                  </a:cubicBezTo>
                  <a:cubicBezTo>
                    <a:pt x="568" y="987"/>
                    <a:pt x="707" y="1012"/>
                    <a:pt x="851" y="1012"/>
                  </a:cubicBezTo>
                  <a:cubicBezTo>
                    <a:pt x="996" y="1012"/>
                    <a:pt x="1145" y="987"/>
                    <a:pt x="1294" y="927"/>
                  </a:cubicBezTo>
                  <a:lnTo>
                    <a:pt x="1374" y="907"/>
                  </a:lnTo>
                  <a:lnTo>
                    <a:pt x="1453" y="907"/>
                  </a:lnTo>
                  <a:cubicBezTo>
                    <a:pt x="1652" y="708"/>
                    <a:pt x="2050" y="967"/>
                    <a:pt x="2129" y="549"/>
                  </a:cubicBezTo>
                  <a:cubicBezTo>
                    <a:pt x="1950" y="470"/>
                    <a:pt x="1871" y="310"/>
                    <a:pt x="1871" y="131"/>
                  </a:cubicBezTo>
                  <a:cubicBezTo>
                    <a:pt x="1654" y="42"/>
                    <a:pt x="1452"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 name="Google Shape;17514;p41">
              <a:extLst>
                <a:ext uri="{FF2B5EF4-FFF2-40B4-BE49-F238E27FC236}">
                  <a16:creationId xmlns:a16="http://schemas.microsoft.com/office/drawing/2014/main" id="{A39E600F-28B9-724C-B049-01DF179425BC}"/>
                </a:ext>
              </a:extLst>
            </p:cNvPr>
            <p:cNvSpPr/>
            <p:nvPr/>
          </p:nvSpPr>
          <p:spPr>
            <a:xfrm>
              <a:off x="5123150" y="3318925"/>
              <a:ext cx="23900" cy="24475"/>
            </a:xfrm>
            <a:custGeom>
              <a:avLst/>
              <a:gdLst/>
              <a:ahLst/>
              <a:cxnLst/>
              <a:rect l="l" t="t" r="r" b="b"/>
              <a:pathLst>
                <a:path w="956" h="979" extrusionOk="0">
                  <a:moveTo>
                    <a:pt x="521" y="1"/>
                  </a:moveTo>
                  <a:cubicBezTo>
                    <a:pt x="338" y="1"/>
                    <a:pt x="167" y="71"/>
                    <a:pt x="21" y="262"/>
                  </a:cubicBezTo>
                  <a:cubicBezTo>
                    <a:pt x="40" y="302"/>
                    <a:pt x="40" y="322"/>
                    <a:pt x="1" y="401"/>
                  </a:cubicBezTo>
                  <a:cubicBezTo>
                    <a:pt x="239" y="560"/>
                    <a:pt x="259" y="899"/>
                    <a:pt x="558" y="978"/>
                  </a:cubicBezTo>
                  <a:cubicBezTo>
                    <a:pt x="657" y="859"/>
                    <a:pt x="657" y="759"/>
                    <a:pt x="558" y="620"/>
                  </a:cubicBezTo>
                  <a:cubicBezTo>
                    <a:pt x="458" y="282"/>
                    <a:pt x="856" y="302"/>
                    <a:pt x="956" y="103"/>
                  </a:cubicBezTo>
                  <a:cubicBezTo>
                    <a:pt x="808" y="42"/>
                    <a:pt x="661"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 name="Google Shape;17515;p41">
              <a:extLst>
                <a:ext uri="{FF2B5EF4-FFF2-40B4-BE49-F238E27FC236}">
                  <a16:creationId xmlns:a16="http://schemas.microsoft.com/office/drawing/2014/main" id="{F7A55456-3663-A040-8E01-431E264752D9}"/>
                </a:ext>
              </a:extLst>
            </p:cNvPr>
            <p:cNvSpPr/>
            <p:nvPr/>
          </p:nvSpPr>
          <p:spPr>
            <a:xfrm>
              <a:off x="6004900" y="3414525"/>
              <a:ext cx="52750" cy="19375"/>
            </a:xfrm>
            <a:custGeom>
              <a:avLst/>
              <a:gdLst/>
              <a:ahLst/>
              <a:cxnLst/>
              <a:rect l="l" t="t" r="r" b="b"/>
              <a:pathLst>
                <a:path w="2110" h="775" extrusionOk="0">
                  <a:moveTo>
                    <a:pt x="1157" y="1"/>
                  </a:moveTo>
                  <a:cubicBezTo>
                    <a:pt x="694" y="1"/>
                    <a:pt x="292" y="211"/>
                    <a:pt x="0" y="635"/>
                  </a:cubicBezTo>
                  <a:cubicBezTo>
                    <a:pt x="160" y="675"/>
                    <a:pt x="279" y="735"/>
                    <a:pt x="418" y="775"/>
                  </a:cubicBezTo>
                  <a:cubicBezTo>
                    <a:pt x="418" y="775"/>
                    <a:pt x="462" y="766"/>
                    <a:pt x="486" y="766"/>
                  </a:cubicBezTo>
                  <a:cubicBezTo>
                    <a:pt x="498" y="766"/>
                    <a:pt x="504" y="768"/>
                    <a:pt x="498" y="775"/>
                  </a:cubicBezTo>
                  <a:cubicBezTo>
                    <a:pt x="975" y="337"/>
                    <a:pt x="1652" y="576"/>
                    <a:pt x="2109" y="257"/>
                  </a:cubicBezTo>
                  <a:cubicBezTo>
                    <a:pt x="1775" y="87"/>
                    <a:pt x="1454" y="1"/>
                    <a:pt x="1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 name="Google Shape;17516;p41">
              <a:extLst>
                <a:ext uri="{FF2B5EF4-FFF2-40B4-BE49-F238E27FC236}">
                  <a16:creationId xmlns:a16="http://schemas.microsoft.com/office/drawing/2014/main" id="{22565B73-CD1D-A34B-8B40-BCCE74BCC686}"/>
                </a:ext>
              </a:extLst>
            </p:cNvPr>
            <p:cNvSpPr/>
            <p:nvPr/>
          </p:nvSpPr>
          <p:spPr>
            <a:xfrm>
              <a:off x="5504600" y="3524450"/>
              <a:ext cx="27875" cy="12725"/>
            </a:xfrm>
            <a:custGeom>
              <a:avLst/>
              <a:gdLst/>
              <a:ahLst/>
              <a:cxnLst/>
              <a:rect l="l" t="t" r="r" b="b"/>
              <a:pathLst>
                <a:path w="1115" h="509" extrusionOk="0">
                  <a:moveTo>
                    <a:pt x="567" y="1"/>
                  </a:moveTo>
                  <a:cubicBezTo>
                    <a:pt x="380" y="1"/>
                    <a:pt x="193" y="75"/>
                    <a:pt x="0" y="217"/>
                  </a:cubicBezTo>
                  <a:cubicBezTo>
                    <a:pt x="40" y="277"/>
                    <a:pt x="120" y="336"/>
                    <a:pt x="179" y="416"/>
                  </a:cubicBezTo>
                  <a:cubicBezTo>
                    <a:pt x="242" y="478"/>
                    <a:pt x="304" y="508"/>
                    <a:pt x="367" y="508"/>
                  </a:cubicBezTo>
                  <a:cubicBezTo>
                    <a:pt x="424" y="508"/>
                    <a:pt x="481" y="483"/>
                    <a:pt x="537" y="436"/>
                  </a:cubicBezTo>
                  <a:lnTo>
                    <a:pt x="617" y="376"/>
                  </a:lnTo>
                  <a:lnTo>
                    <a:pt x="697" y="416"/>
                  </a:lnTo>
                  <a:cubicBezTo>
                    <a:pt x="836" y="336"/>
                    <a:pt x="975" y="277"/>
                    <a:pt x="1114" y="217"/>
                  </a:cubicBezTo>
                  <a:cubicBezTo>
                    <a:pt x="929" y="70"/>
                    <a:pt x="74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 name="Google Shape;17517;p41">
              <a:extLst>
                <a:ext uri="{FF2B5EF4-FFF2-40B4-BE49-F238E27FC236}">
                  <a16:creationId xmlns:a16="http://schemas.microsoft.com/office/drawing/2014/main" id="{2D48FD31-ADED-194E-BFC2-B4DA3975B346}"/>
                </a:ext>
              </a:extLst>
            </p:cNvPr>
            <p:cNvSpPr/>
            <p:nvPr/>
          </p:nvSpPr>
          <p:spPr>
            <a:xfrm>
              <a:off x="5847250" y="3458175"/>
              <a:ext cx="18925" cy="5575"/>
            </a:xfrm>
            <a:custGeom>
              <a:avLst/>
              <a:gdLst/>
              <a:ahLst/>
              <a:cxnLst/>
              <a:rect l="l" t="t" r="r" b="b"/>
              <a:pathLst>
                <a:path w="757" h="223" extrusionOk="0">
                  <a:moveTo>
                    <a:pt x="446" y="1"/>
                  </a:moveTo>
                  <a:cubicBezTo>
                    <a:pt x="287" y="1"/>
                    <a:pt x="133" y="26"/>
                    <a:pt x="0" y="182"/>
                  </a:cubicBezTo>
                  <a:cubicBezTo>
                    <a:pt x="60" y="202"/>
                    <a:pt x="120" y="202"/>
                    <a:pt x="199" y="222"/>
                  </a:cubicBezTo>
                  <a:cubicBezTo>
                    <a:pt x="359" y="202"/>
                    <a:pt x="538" y="182"/>
                    <a:pt x="657" y="143"/>
                  </a:cubicBezTo>
                  <a:cubicBezTo>
                    <a:pt x="697" y="103"/>
                    <a:pt x="736" y="43"/>
                    <a:pt x="756" y="3"/>
                  </a:cubicBezTo>
                  <a:lnTo>
                    <a:pt x="756" y="3"/>
                  </a:lnTo>
                  <a:cubicBezTo>
                    <a:pt x="729" y="6"/>
                    <a:pt x="701" y="6"/>
                    <a:pt x="674" y="6"/>
                  </a:cubicBezTo>
                  <a:cubicBezTo>
                    <a:pt x="598" y="6"/>
                    <a:pt x="522"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 name="Google Shape;17518;p41">
              <a:extLst>
                <a:ext uri="{FF2B5EF4-FFF2-40B4-BE49-F238E27FC236}">
                  <a16:creationId xmlns:a16="http://schemas.microsoft.com/office/drawing/2014/main" id="{5D238FEF-A394-5943-9E90-6139AC8CA6D1}"/>
                </a:ext>
              </a:extLst>
            </p:cNvPr>
            <p:cNvSpPr/>
            <p:nvPr/>
          </p:nvSpPr>
          <p:spPr>
            <a:xfrm>
              <a:off x="5885550" y="3448375"/>
              <a:ext cx="19900" cy="4925"/>
            </a:xfrm>
            <a:custGeom>
              <a:avLst/>
              <a:gdLst/>
              <a:ahLst/>
              <a:cxnLst/>
              <a:rect l="l" t="t" r="r" b="b"/>
              <a:pathLst>
                <a:path w="796" h="197" extrusionOk="0">
                  <a:moveTo>
                    <a:pt x="445" y="0"/>
                  </a:moveTo>
                  <a:cubicBezTo>
                    <a:pt x="283" y="0"/>
                    <a:pt x="128" y="34"/>
                    <a:pt x="0" y="196"/>
                  </a:cubicBezTo>
                  <a:lnTo>
                    <a:pt x="577" y="196"/>
                  </a:lnTo>
                  <a:lnTo>
                    <a:pt x="657" y="177"/>
                  </a:lnTo>
                  <a:lnTo>
                    <a:pt x="716" y="177"/>
                  </a:lnTo>
                  <a:lnTo>
                    <a:pt x="796" y="17"/>
                  </a:lnTo>
                  <a:cubicBezTo>
                    <a:pt x="680" y="17"/>
                    <a:pt x="560" y="0"/>
                    <a:pt x="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 name="Google Shape;17519;p41">
              <a:extLst>
                <a:ext uri="{FF2B5EF4-FFF2-40B4-BE49-F238E27FC236}">
                  <a16:creationId xmlns:a16="http://schemas.microsoft.com/office/drawing/2014/main" id="{597EED9E-CFCF-A64A-AC20-C8D2AD4F3FA7}"/>
                </a:ext>
              </a:extLst>
            </p:cNvPr>
            <p:cNvSpPr/>
            <p:nvPr/>
          </p:nvSpPr>
          <p:spPr>
            <a:xfrm>
              <a:off x="6074525" y="2916850"/>
              <a:ext cx="251175" cy="52750"/>
            </a:xfrm>
            <a:custGeom>
              <a:avLst/>
              <a:gdLst/>
              <a:ahLst/>
              <a:cxnLst/>
              <a:rect l="l" t="t" r="r" b="b"/>
              <a:pathLst>
                <a:path w="10047" h="2110" extrusionOk="0">
                  <a:moveTo>
                    <a:pt x="8626" y="1"/>
                  </a:moveTo>
                  <a:cubicBezTo>
                    <a:pt x="8287" y="1"/>
                    <a:pt x="7948" y="41"/>
                    <a:pt x="7619" y="93"/>
                  </a:cubicBezTo>
                  <a:cubicBezTo>
                    <a:pt x="5789" y="391"/>
                    <a:pt x="3979" y="510"/>
                    <a:pt x="2189" y="888"/>
                  </a:cubicBezTo>
                  <a:cubicBezTo>
                    <a:pt x="1512" y="1008"/>
                    <a:pt x="776" y="789"/>
                    <a:pt x="160" y="1207"/>
                  </a:cubicBezTo>
                  <a:cubicBezTo>
                    <a:pt x="80" y="1286"/>
                    <a:pt x="20" y="1386"/>
                    <a:pt x="0" y="1485"/>
                  </a:cubicBezTo>
                  <a:cubicBezTo>
                    <a:pt x="199" y="1983"/>
                    <a:pt x="736" y="1644"/>
                    <a:pt x="1055" y="1923"/>
                  </a:cubicBezTo>
                  <a:cubicBezTo>
                    <a:pt x="1124" y="1940"/>
                    <a:pt x="1197" y="1954"/>
                    <a:pt x="1270" y="1954"/>
                  </a:cubicBezTo>
                  <a:cubicBezTo>
                    <a:pt x="1366" y="1954"/>
                    <a:pt x="1462" y="1931"/>
                    <a:pt x="1552" y="1863"/>
                  </a:cubicBezTo>
                  <a:cubicBezTo>
                    <a:pt x="1755" y="1555"/>
                    <a:pt x="2027" y="1512"/>
                    <a:pt x="2313" y="1512"/>
                  </a:cubicBezTo>
                  <a:cubicBezTo>
                    <a:pt x="2421" y="1512"/>
                    <a:pt x="2530" y="1518"/>
                    <a:pt x="2638" y="1518"/>
                  </a:cubicBezTo>
                  <a:cubicBezTo>
                    <a:pt x="2836" y="1518"/>
                    <a:pt x="3031" y="1498"/>
                    <a:pt x="3203" y="1386"/>
                  </a:cubicBezTo>
                  <a:lnTo>
                    <a:pt x="3362" y="1326"/>
                  </a:lnTo>
                  <a:lnTo>
                    <a:pt x="3362" y="1326"/>
                  </a:lnTo>
                  <a:cubicBezTo>
                    <a:pt x="3303" y="1426"/>
                    <a:pt x="3183" y="1386"/>
                    <a:pt x="3143" y="1465"/>
                  </a:cubicBezTo>
                  <a:cubicBezTo>
                    <a:pt x="3014" y="1517"/>
                    <a:pt x="2872" y="1528"/>
                    <a:pt x="2726" y="1528"/>
                  </a:cubicBezTo>
                  <a:cubicBezTo>
                    <a:pt x="2613" y="1528"/>
                    <a:pt x="2498" y="1522"/>
                    <a:pt x="2384" y="1522"/>
                  </a:cubicBezTo>
                  <a:cubicBezTo>
                    <a:pt x="2080" y="1522"/>
                    <a:pt x="1786" y="1570"/>
                    <a:pt x="1572" y="1923"/>
                  </a:cubicBezTo>
                  <a:cubicBezTo>
                    <a:pt x="1669" y="2068"/>
                    <a:pt x="1775" y="2109"/>
                    <a:pt x="1888" y="2109"/>
                  </a:cubicBezTo>
                  <a:cubicBezTo>
                    <a:pt x="2007" y="2109"/>
                    <a:pt x="2135" y="2063"/>
                    <a:pt x="2268" y="2042"/>
                  </a:cubicBezTo>
                  <a:cubicBezTo>
                    <a:pt x="3203" y="1963"/>
                    <a:pt x="4138" y="1923"/>
                    <a:pt x="5073" y="1784"/>
                  </a:cubicBezTo>
                  <a:cubicBezTo>
                    <a:pt x="5889" y="1684"/>
                    <a:pt x="6744" y="1545"/>
                    <a:pt x="7540" y="1266"/>
                  </a:cubicBezTo>
                  <a:cubicBezTo>
                    <a:pt x="7480" y="1147"/>
                    <a:pt x="7420" y="1067"/>
                    <a:pt x="7301" y="988"/>
                  </a:cubicBezTo>
                  <a:cubicBezTo>
                    <a:pt x="7259" y="974"/>
                    <a:pt x="7227" y="960"/>
                    <a:pt x="7211" y="960"/>
                  </a:cubicBezTo>
                  <a:cubicBezTo>
                    <a:pt x="7205" y="960"/>
                    <a:pt x="7202" y="962"/>
                    <a:pt x="7202" y="968"/>
                  </a:cubicBezTo>
                  <a:cubicBezTo>
                    <a:pt x="7195" y="988"/>
                    <a:pt x="7188" y="997"/>
                    <a:pt x="7182" y="997"/>
                  </a:cubicBezTo>
                  <a:cubicBezTo>
                    <a:pt x="7157" y="997"/>
                    <a:pt x="7142" y="868"/>
                    <a:pt x="7174" y="868"/>
                  </a:cubicBezTo>
                  <a:cubicBezTo>
                    <a:pt x="7181" y="868"/>
                    <a:pt x="7190" y="874"/>
                    <a:pt x="7202" y="888"/>
                  </a:cubicBezTo>
                  <a:cubicBezTo>
                    <a:pt x="7918" y="849"/>
                    <a:pt x="8634" y="709"/>
                    <a:pt x="9350" y="670"/>
                  </a:cubicBezTo>
                  <a:cubicBezTo>
                    <a:pt x="9648" y="650"/>
                    <a:pt x="10046" y="550"/>
                    <a:pt x="9569" y="132"/>
                  </a:cubicBezTo>
                  <a:cubicBezTo>
                    <a:pt x="9261" y="36"/>
                    <a:pt x="8944" y="1"/>
                    <a:pt x="8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 name="Google Shape;17520;p41">
              <a:extLst>
                <a:ext uri="{FF2B5EF4-FFF2-40B4-BE49-F238E27FC236}">
                  <a16:creationId xmlns:a16="http://schemas.microsoft.com/office/drawing/2014/main" id="{BFE84B28-582A-0444-BEFF-DEBEF2819796}"/>
                </a:ext>
              </a:extLst>
            </p:cNvPr>
            <p:cNvSpPr/>
            <p:nvPr/>
          </p:nvSpPr>
          <p:spPr>
            <a:xfrm>
              <a:off x="6237650" y="2907725"/>
              <a:ext cx="173075" cy="40800"/>
            </a:xfrm>
            <a:custGeom>
              <a:avLst/>
              <a:gdLst/>
              <a:ahLst/>
              <a:cxnLst/>
              <a:rect l="l" t="t" r="r" b="b"/>
              <a:pathLst>
                <a:path w="6923" h="1632" extrusionOk="0">
                  <a:moveTo>
                    <a:pt x="6087" y="60"/>
                  </a:moveTo>
                  <a:cubicBezTo>
                    <a:pt x="5988" y="60"/>
                    <a:pt x="5908" y="80"/>
                    <a:pt x="5809" y="120"/>
                  </a:cubicBezTo>
                  <a:cubicBezTo>
                    <a:pt x="5471" y="239"/>
                    <a:pt x="5113" y="239"/>
                    <a:pt x="4774" y="299"/>
                  </a:cubicBezTo>
                  <a:cubicBezTo>
                    <a:pt x="4695" y="318"/>
                    <a:pt x="4595" y="338"/>
                    <a:pt x="4516" y="358"/>
                  </a:cubicBezTo>
                  <a:cubicBezTo>
                    <a:pt x="4138" y="517"/>
                    <a:pt x="3740" y="398"/>
                    <a:pt x="3382" y="557"/>
                  </a:cubicBezTo>
                  <a:cubicBezTo>
                    <a:pt x="3342" y="597"/>
                    <a:pt x="3302" y="617"/>
                    <a:pt x="3283" y="637"/>
                  </a:cubicBezTo>
                  <a:cubicBezTo>
                    <a:pt x="3195" y="776"/>
                    <a:pt x="3077" y="839"/>
                    <a:pt x="2942" y="839"/>
                  </a:cubicBezTo>
                  <a:cubicBezTo>
                    <a:pt x="2924" y="839"/>
                    <a:pt x="2904" y="838"/>
                    <a:pt x="2885" y="836"/>
                  </a:cubicBezTo>
                  <a:cubicBezTo>
                    <a:pt x="2784" y="826"/>
                    <a:pt x="2684" y="822"/>
                    <a:pt x="2585" y="822"/>
                  </a:cubicBezTo>
                  <a:cubicBezTo>
                    <a:pt x="1842" y="822"/>
                    <a:pt x="1138" y="1054"/>
                    <a:pt x="418" y="1054"/>
                  </a:cubicBezTo>
                  <a:cubicBezTo>
                    <a:pt x="239" y="1054"/>
                    <a:pt x="20" y="1054"/>
                    <a:pt x="0" y="1313"/>
                  </a:cubicBezTo>
                  <a:cubicBezTo>
                    <a:pt x="101" y="1515"/>
                    <a:pt x="261" y="1547"/>
                    <a:pt x="433" y="1547"/>
                  </a:cubicBezTo>
                  <a:cubicBezTo>
                    <a:pt x="516" y="1547"/>
                    <a:pt x="602" y="1540"/>
                    <a:pt x="685" y="1540"/>
                  </a:cubicBezTo>
                  <a:cubicBezTo>
                    <a:pt x="805" y="1540"/>
                    <a:pt x="920" y="1555"/>
                    <a:pt x="1015" y="1631"/>
                  </a:cubicBezTo>
                  <a:cubicBezTo>
                    <a:pt x="1293" y="1611"/>
                    <a:pt x="1592" y="1611"/>
                    <a:pt x="1890" y="1512"/>
                  </a:cubicBezTo>
                  <a:cubicBezTo>
                    <a:pt x="3123" y="1293"/>
                    <a:pt x="4337" y="1035"/>
                    <a:pt x="5590" y="796"/>
                  </a:cubicBezTo>
                  <a:cubicBezTo>
                    <a:pt x="5680" y="716"/>
                    <a:pt x="5784" y="716"/>
                    <a:pt x="5888" y="716"/>
                  </a:cubicBezTo>
                  <a:cubicBezTo>
                    <a:pt x="5993" y="716"/>
                    <a:pt x="6097" y="716"/>
                    <a:pt x="6187" y="637"/>
                  </a:cubicBezTo>
                  <a:cubicBezTo>
                    <a:pt x="6306" y="637"/>
                    <a:pt x="6426" y="617"/>
                    <a:pt x="6565" y="617"/>
                  </a:cubicBezTo>
                  <a:cubicBezTo>
                    <a:pt x="6923" y="0"/>
                    <a:pt x="6406" y="120"/>
                    <a:pt x="608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 name="Google Shape;17521;p41">
              <a:extLst>
                <a:ext uri="{FF2B5EF4-FFF2-40B4-BE49-F238E27FC236}">
                  <a16:creationId xmlns:a16="http://schemas.microsoft.com/office/drawing/2014/main" id="{5721E57D-9FBA-FC4F-9C55-74749030EA94}"/>
                </a:ext>
              </a:extLst>
            </p:cNvPr>
            <p:cNvSpPr/>
            <p:nvPr/>
          </p:nvSpPr>
          <p:spPr>
            <a:xfrm>
              <a:off x="6383350" y="2549225"/>
              <a:ext cx="48775" cy="94900"/>
            </a:xfrm>
            <a:custGeom>
              <a:avLst/>
              <a:gdLst/>
              <a:ahLst/>
              <a:cxnLst/>
              <a:rect l="l" t="t" r="r" b="b"/>
              <a:pathLst>
                <a:path w="1951" h="3796" extrusionOk="0">
                  <a:moveTo>
                    <a:pt x="968" y="1"/>
                  </a:moveTo>
                  <a:cubicBezTo>
                    <a:pt x="907" y="1"/>
                    <a:pt x="845" y="15"/>
                    <a:pt x="777" y="37"/>
                  </a:cubicBezTo>
                  <a:cubicBezTo>
                    <a:pt x="757" y="415"/>
                    <a:pt x="279" y="177"/>
                    <a:pt x="180" y="455"/>
                  </a:cubicBezTo>
                  <a:cubicBezTo>
                    <a:pt x="41" y="833"/>
                    <a:pt x="1" y="1251"/>
                    <a:pt x="200" y="1549"/>
                  </a:cubicBezTo>
                  <a:cubicBezTo>
                    <a:pt x="657" y="2225"/>
                    <a:pt x="777" y="3001"/>
                    <a:pt x="1035" y="3717"/>
                  </a:cubicBezTo>
                  <a:cubicBezTo>
                    <a:pt x="1080" y="3697"/>
                    <a:pt x="1126" y="3689"/>
                    <a:pt x="1172" y="3689"/>
                  </a:cubicBezTo>
                  <a:cubicBezTo>
                    <a:pt x="1338" y="3689"/>
                    <a:pt x="1512" y="3795"/>
                    <a:pt x="1686" y="3795"/>
                  </a:cubicBezTo>
                  <a:cubicBezTo>
                    <a:pt x="1741" y="3795"/>
                    <a:pt x="1796" y="3785"/>
                    <a:pt x="1851" y="3757"/>
                  </a:cubicBezTo>
                  <a:cubicBezTo>
                    <a:pt x="1950" y="2842"/>
                    <a:pt x="1533" y="2007"/>
                    <a:pt x="1453" y="1112"/>
                  </a:cubicBezTo>
                  <a:cubicBezTo>
                    <a:pt x="1393" y="833"/>
                    <a:pt x="1155" y="634"/>
                    <a:pt x="1274" y="336"/>
                  </a:cubicBezTo>
                  <a:cubicBezTo>
                    <a:pt x="1294" y="256"/>
                    <a:pt x="1294" y="216"/>
                    <a:pt x="1274" y="137"/>
                  </a:cubicBezTo>
                  <a:cubicBezTo>
                    <a:pt x="1163" y="38"/>
                    <a:pt x="1067"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 name="Google Shape;17522;p41">
              <a:extLst>
                <a:ext uri="{FF2B5EF4-FFF2-40B4-BE49-F238E27FC236}">
                  <a16:creationId xmlns:a16="http://schemas.microsoft.com/office/drawing/2014/main" id="{0A5BE33C-457F-284C-A7D4-86FFFB20D0AA}"/>
                </a:ext>
              </a:extLst>
            </p:cNvPr>
            <p:cNvSpPr/>
            <p:nvPr/>
          </p:nvSpPr>
          <p:spPr>
            <a:xfrm>
              <a:off x="6448000" y="2809750"/>
              <a:ext cx="52250" cy="104950"/>
            </a:xfrm>
            <a:custGeom>
              <a:avLst/>
              <a:gdLst/>
              <a:ahLst/>
              <a:cxnLst/>
              <a:rect l="l" t="t" r="r" b="b"/>
              <a:pathLst>
                <a:path w="2090" h="4198" extrusionOk="0">
                  <a:moveTo>
                    <a:pt x="777" y="0"/>
                  </a:moveTo>
                  <a:cubicBezTo>
                    <a:pt x="697" y="40"/>
                    <a:pt x="657" y="100"/>
                    <a:pt x="578" y="159"/>
                  </a:cubicBezTo>
                  <a:cubicBezTo>
                    <a:pt x="578" y="309"/>
                    <a:pt x="529" y="349"/>
                    <a:pt x="466" y="349"/>
                  </a:cubicBezTo>
                  <a:cubicBezTo>
                    <a:pt x="394" y="349"/>
                    <a:pt x="303" y="299"/>
                    <a:pt x="240" y="299"/>
                  </a:cubicBezTo>
                  <a:cubicBezTo>
                    <a:pt x="160" y="319"/>
                    <a:pt x="80" y="398"/>
                    <a:pt x="60" y="478"/>
                  </a:cubicBezTo>
                  <a:cubicBezTo>
                    <a:pt x="1" y="895"/>
                    <a:pt x="339" y="1154"/>
                    <a:pt x="458" y="1492"/>
                  </a:cubicBezTo>
                  <a:cubicBezTo>
                    <a:pt x="737" y="2248"/>
                    <a:pt x="956" y="2984"/>
                    <a:pt x="438" y="3700"/>
                  </a:cubicBezTo>
                  <a:cubicBezTo>
                    <a:pt x="359" y="3859"/>
                    <a:pt x="259" y="3999"/>
                    <a:pt x="359" y="4198"/>
                  </a:cubicBezTo>
                  <a:cubicBezTo>
                    <a:pt x="797" y="3939"/>
                    <a:pt x="1533" y="4158"/>
                    <a:pt x="1751" y="3462"/>
                  </a:cubicBezTo>
                  <a:cubicBezTo>
                    <a:pt x="1751" y="3382"/>
                    <a:pt x="1731" y="3342"/>
                    <a:pt x="1652" y="3342"/>
                  </a:cubicBezTo>
                  <a:cubicBezTo>
                    <a:pt x="1652" y="3203"/>
                    <a:pt x="1831" y="3263"/>
                    <a:pt x="1851" y="3163"/>
                  </a:cubicBezTo>
                  <a:cubicBezTo>
                    <a:pt x="2090" y="2885"/>
                    <a:pt x="1771" y="2507"/>
                    <a:pt x="2050" y="2248"/>
                  </a:cubicBezTo>
                  <a:cubicBezTo>
                    <a:pt x="1990" y="2189"/>
                    <a:pt x="1950" y="2109"/>
                    <a:pt x="1871" y="2069"/>
                  </a:cubicBezTo>
                  <a:cubicBezTo>
                    <a:pt x="1572" y="1632"/>
                    <a:pt x="1294" y="1174"/>
                    <a:pt x="1493" y="597"/>
                  </a:cubicBezTo>
                  <a:cubicBezTo>
                    <a:pt x="1473" y="557"/>
                    <a:pt x="1453" y="557"/>
                    <a:pt x="1393" y="557"/>
                  </a:cubicBezTo>
                  <a:cubicBezTo>
                    <a:pt x="1274" y="557"/>
                    <a:pt x="1194" y="478"/>
                    <a:pt x="1155" y="378"/>
                  </a:cubicBezTo>
                  <a:lnTo>
                    <a:pt x="7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 name="Google Shape;17523;p41">
              <a:extLst>
                <a:ext uri="{FF2B5EF4-FFF2-40B4-BE49-F238E27FC236}">
                  <a16:creationId xmlns:a16="http://schemas.microsoft.com/office/drawing/2014/main" id="{93F4ECD5-8580-A944-979E-528E9BFBEFB2}"/>
                </a:ext>
              </a:extLst>
            </p:cNvPr>
            <p:cNvSpPr/>
            <p:nvPr/>
          </p:nvSpPr>
          <p:spPr>
            <a:xfrm>
              <a:off x="6675775" y="3205125"/>
              <a:ext cx="67675" cy="101475"/>
            </a:xfrm>
            <a:custGeom>
              <a:avLst/>
              <a:gdLst/>
              <a:ahLst/>
              <a:cxnLst/>
              <a:rect l="l" t="t" r="r" b="b"/>
              <a:pathLst>
                <a:path w="2707" h="4059" extrusionOk="0">
                  <a:moveTo>
                    <a:pt x="2487" y="0"/>
                  </a:moveTo>
                  <a:cubicBezTo>
                    <a:pt x="1871" y="159"/>
                    <a:pt x="1791" y="756"/>
                    <a:pt x="1632" y="1233"/>
                  </a:cubicBezTo>
                  <a:cubicBezTo>
                    <a:pt x="1473" y="1790"/>
                    <a:pt x="1214" y="2347"/>
                    <a:pt x="896" y="2845"/>
                  </a:cubicBezTo>
                  <a:cubicBezTo>
                    <a:pt x="836" y="2944"/>
                    <a:pt x="816" y="3024"/>
                    <a:pt x="796" y="3123"/>
                  </a:cubicBezTo>
                  <a:cubicBezTo>
                    <a:pt x="776" y="3163"/>
                    <a:pt x="776" y="3223"/>
                    <a:pt x="776" y="3262"/>
                  </a:cubicBezTo>
                  <a:cubicBezTo>
                    <a:pt x="717" y="3541"/>
                    <a:pt x="498" y="3581"/>
                    <a:pt x="279" y="3680"/>
                  </a:cubicBezTo>
                  <a:cubicBezTo>
                    <a:pt x="1" y="3780"/>
                    <a:pt x="120" y="3939"/>
                    <a:pt x="279" y="4058"/>
                  </a:cubicBezTo>
                  <a:lnTo>
                    <a:pt x="379" y="4058"/>
                  </a:lnTo>
                  <a:lnTo>
                    <a:pt x="438" y="4038"/>
                  </a:lnTo>
                  <a:cubicBezTo>
                    <a:pt x="524" y="3960"/>
                    <a:pt x="628" y="3947"/>
                    <a:pt x="735" y="3947"/>
                  </a:cubicBezTo>
                  <a:cubicBezTo>
                    <a:pt x="796" y="3947"/>
                    <a:pt x="857" y="3951"/>
                    <a:pt x="917" y="3951"/>
                  </a:cubicBezTo>
                  <a:cubicBezTo>
                    <a:pt x="1025" y="3951"/>
                    <a:pt x="1129" y="3937"/>
                    <a:pt x="1214" y="3859"/>
                  </a:cubicBezTo>
                  <a:cubicBezTo>
                    <a:pt x="1552" y="3680"/>
                    <a:pt x="1552" y="3223"/>
                    <a:pt x="1910" y="3044"/>
                  </a:cubicBezTo>
                  <a:cubicBezTo>
                    <a:pt x="2129" y="2327"/>
                    <a:pt x="2627" y="1691"/>
                    <a:pt x="2547" y="875"/>
                  </a:cubicBezTo>
                  <a:cubicBezTo>
                    <a:pt x="2607" y="577"/>
                    <a:pt x="2706" y="279"/>
                    <a:pt x="2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 name="Google Shape;17524;p41">
              <a:extLst>
                <a:ext uri="{FF2B5EF4-FFF2-40B4-BE49-F238E27FC236}">
                  <a16:creationId xmlns:a16="http://schemas.microsoft.com/office/drawing/2014/main" id="{5BE93B12-BFED-EC4E-BF5F-67F944A5431A}"/>
                </a:ext>
              </a:extLst>
            </p:cNvPr>
            <p:cNvSpPr/>
            <p:nvPr/>
          </p:nvSpPr>
          <p:spPr>
            <a:xfrm>
              <a:off x="6308750" y="2966175"/>
              <a:ext cx="174100" cy="26525"/>
            </a:xfrm>
            <a:custGeom>
              <a:avLst/>
              <a:gdLst/>
              <a:ahLst/>
              <a:cxnLst/>
              <a:rect l="l" t="t" r="r" b="b"/>
              <a:pathLst>
                <a:path w="6964" h="1061" extrusionOk="0">
                  <a:moveTo>
                    <a:pt x="6789" y="0"/>
                  </a:moveTo>
                  <a:cubicBezTo>
                    <a:pt x="6748" y="0"/>
                    <a:pt x="6706" y="16"/>
                    <a:pt x="6665" y="49"/>
                  </a:cubicBezTo>
                  <a:cubicBezTo>
                    <a:pt x="6399" y="32"/>
                    <a:pt x="6134" y="24"/>
                    <a:pt x="5869" y="24"/>
                  </a:cubicBezTo>
                  <a:cubicBezTo>
                    <a:pt x="4030" y="24"/>
                    <a:pt x="2202" y="397"/>
                    <a:pt x="359" y="467"/>
                  </a:cubicBezTo>
                  <a:cubicBezTo>
                    <a:pt x="240" y="467"/>
                    <a:pt x="140" y="547"/>
                    <a:pt x="1" y="586"/>
                  </a:cubicBezTo>
                  <a:cubicBezTo>
                    <a:pt x="61" y="765"/>
                    <a:pt x="180" y="885"/>
                    <a:pt x="339" y="1004"/>
                  </a:cubicBezTo>
                  <a:cubicBezTo>
                    <a:pt x="676" y="1044"/>
                    <a:pt x="1011" y="1060"/>
                    <a:pt x="1345" y="1060"/>
                  </a:cubicBezTo>
                  <a:cubicBezTo>
                    <a:pt x="2336" y="1060"/>
                    <a:pt x="3321" y="919"/>
                    <a:pt x="4318" y="845"/>
                  </a:cubicBezTo>
                  <a:cubicBezTo>
                    <a:pt x="5133" y="785"/>
                    <a:pt x="5969" y="905"/>
                    <a:pt x="6744" y="507"/>
                  </a:cubicBezTo>
                  <a:cubicBezTo>
                    <a:pt x="6844" y="447"/>
                    <a:pt x="6924" y="368"/>
                    <a:pt x="6963" y="268"/>
                  </a:cubicBezTo>
                  <a:lnTo>
                    <a:pt x="6963" y="89"/>
                  </a:lnTo>
                  <a:cubicBezTo>
                    <a:pt x="6905" y="31"/>
                    <a:pt x="6847" y="0"/>
                    <a:pt x="6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 name="Google Shape;17525;p41">
              <a:extLst>
                <a:ext uri="{FF2B5EF4-FFF2-40B4-BE49-F238E27FC236}">
                  <a16:creationId xmlns:a16="http://schemas.microsoft.com/office/drawing/2014/main" id="{C8C5DA1B-8721-4C43-B0AB-46C8F5C80DAF}"/>
                </a:ext>
              </a:extLst>
            </p:cNvPr>
            <p:cNvSpPr/>
            <p:nvPr/>
          </p:nvSpPr>
          <p:spPr>
            <a:xfrm>
              <a:off x="6375400" y="2451550"/>
              <a:ext cx="51750" cy="110600"/>
            </a:xfrm>
            <a:custGeom>
              <a:avLst/>
              <a:gdLst/>
              <a:ahLst/>
              <a:cxnLst/>
              <a:rect l="l" t="t" r="r" b="b"/>
              <a:pathLst>
                <a:path w="2070" h="4424" extrusionOk="0">
                  <a:moveTo>
                    <a:pt x="1652" y="1"/>
                  </a:moveTo>
                  <a:cubicBezTo>
                    <a:pt x="1617" y="1"/>
                    <a:pt x="1582" y="15"/>
                    <a:pt x="1552" y="45"/>
                  </a:cubicBezTo>
                  <a:cubicBezTo>
                    <a:pt x="1494" y="90"/>
                    <a:pt x="1432" y="102"/>
                    <a:pt x="1369" y="102"/>
                  </a:cubicBezTo>
                  <a:cubicBezTo>
                    <a:pt x="1299" y="102"/>
                    <a:pt x="1228" y="88"/>
                    <a:pt x="1159" y="88"/>
                  </a:cubicBezTo>
                  <a:cubicBezTo>
                    <a:pt x="1095" y="88"/>
                    <a:pt x="1033" y="100"/>
                    <a:pt x="975" y="145"/>
                  </a:cubicBezTo>
                  <a:cubicBezTo>
                    <a:pt x="856" y="165"/>
                    <a:pt x="756" y="204"/>
                    <a:pt x="717" y="364"/>
                  </a:cubicBezTo>
                  <a:cubicBezTo>
                    <a:pt x="717" y="483"/>
                    <a:pt x="776" y="602"/>
                    <a:pt x="796" y="742"/>
                  </a:cubicBezTo>
                  <a:cubicBezTo>
                    <a:pt x="856" y="1080"/>
                    <a:pt x="657" y="1378"/>
                    <a:pt x="518" y="1696"/>
                  </a:cubicBezTo>
                  <a:cubicBezTo>
                    <a:pt x="378" y="2094"/>
                    <a:pt x="0" y="2432"/>
                    <a:pt x="160" y="2930"/>
                  </a:cubicBezTo>
                  <a:cubicBezTo>
                    <a:pt x="378" y="3188"/>
                    <a:pt x="378" y="3546"/>
                    <a:pt x="418" y="3885"/>
                  </a:cubicBezTo>
                  <a:cubicBezTo>
                    <a:pt x="458" y="4024"/>
                    <a:pt x="498" y="4143"/>
                    <a:pt x="617" y="4223"/>
                  </a:cubicBezTo>
                  <a:cubicBezTo>
                    <a:pt x="711" y="4279"/>
                    <a:pt x="840" y="4423"/>
                    <a:pt x="888" y="4423"/>
                  </a:cubicBezTo>
                  <a:cubicBezTo>
                    <a:pt x="891" y="4423"/>
                    <a:pt x="893" y="4423"/>
                    <a:pt x="896" y="4422"/>
                  </a:cubicBezTo>
                  <a:cubicBezTo>
                    <a:pt x="1075" y="4362"/>
                    <a:pt x="955" y="4163"/>
                    <a:pt x="995" y="4044"/>
                  </a:cubicBezTo>
                  <a:cubicBezTo>
                    <a:pt x="995" y="4024"/>
                    <a:pt x="1015" y="3964"/>
                    <a:pt x="995" y="3924"/>
                  </a:cubicBezTo>
                  <a:cubicBezTo>
                    <a:pt x="1015" y="3566"/>
                    <a:pt x="975" y="3188"/>
                    <a:pt x="1154" y="2850"/>
                  </a:cubicBezTo>
                  <a:cubicBezTo>
                    <a:pt x="1393" y="2393"/>
                    <a:pt x="1393" y="1875"/>
                    <a:pt x="1572" y="1398"/>
                  </a:cubicBezTo>
                  <a:cubicBezTo>
                    <a:pt x="1652" y="1199"/>
                    <a:pt x="1652" y="940"/>
                    <a:pt x="1890" y="801"/>
                  </a:cubicBezTo>
                  <a:cubicBezTo>
                    <a:pt x="1910" y="702"/>
                    <a:pt x="1950" y="582"/>
                    <a:pt x="1970" y="483"/>
                  </a:cubicBezTo>
                  <a:cubicBezTo>
                    <a:pt x="2069" y="264"/>
                    <a:pt x="1870" y="165"/>
                    <a:pt x="1751" y="45"/>
                  </a:cubicBezTo>
                  <a:cubicBezTo>
                    <a:pt x="1721" y="15"/>
                    <a:pt x="1686"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 name="Google Shape;17526;p41">
              <a:extLst>
                <a:ext uri="{FF2B5EF4-FFF2-40B4-BE49-F238E27FC236}">
                  <a16:creationId xmlns:a16="http://schemas.microsoft.com/office/drawing/2014/main" id="{CD3A25A4-2C2B-7D47-BE3D-B57205B092D6}"/>
                </a:ext>
              </a:extLst>
            </p:cNvPr>
            <p:cNvSpPr/>
            <p:nvPr/>
          </p:nvSpPr>
          <p:spPr>
            <a:xfrm>
              <a:off x="6011375" y="2955950"/>
              <a:ext cx="119375" cy="27700"/>
            </a:xfrm>
            <a:custGeom>
              <a:avLst/>
              <a:gdLst/>
              <a:ahLst/>
              <a:cxnLst/>
              <a:rect l="l" t="t" r="r" b="b"/>
              <a:pathLst>
                <a:path w="4775" h="1108" extrusionOk="0">
                  <a:moveTo>
                    <a:pt x="2009" y="1"/>
                  </a:moveTo>
                  <a:cubicBezTo>
                    <a:pt x="1830" y="1"/>
                    <a:pt x="1651" y="60"/>
                    <a:pt x="1512" y="140"/>
                  </a:cubicBezTo>
                  <a:cubicBezTo>
                    <a:pt x="1428" y="174"/>
                    <a:pt x="1472" y="336"/>
                    <a:pt x="1378" y="336"/>
                  </a:cubicBezTo>
                  <a:cubicBezTo>
                    <a:pt x="1361" y="336"/>
                    <a:pt x="1340" y="331"/>
                    <a:pt x="1313" y="319"/>
                  </a:cubicBezTo>
                  <a:cubicBezTo>
                    <a:pt x="1253" y="319"/>
                    <a:pt x="1194" y="319"/>
                    <a:pt x="1114" y="359"/>
                  </a:cubicBezTo>
                  <a:cubicBezTo>
                    <a:pt x="1036" y="378"/>
                    <a:pt x="957" y="385"/>
                    <a:pt x="878" y="385"/>
                  </a:cubicBezTo>
                  <a:cubicBezTo>
                    <a:pt x="725" y="385"/>
                    <a:pt x="571" y="361"/>
                    <a:pt x="418" y="361"/>
                  </a:cubicBezTo>
                  <a:cubicBezTo>
                    <a:pt x="324" y="361"/>
                    <a:pt x="231" y="370"/>
                    <a:pt x="139" y="399"/>
                  </a:cubicBezTo>
                  <a:cubicBezTo>
                    <a:pt x="40" y="498"/>
                    <a:pt x="0" y="617"/>
                    <a:pt x="0" y="777"/>
                  </a:cubicBezTo>
                  <a:cubicBezTo>
                    <a:pt x="42" y="1002"/>
                    <a:pt x="154" y="1108"/>
                    <a:pt x="315" y="1108"/>
                  </a:cubicBezTo>
                  <a:cubicBezTo>
                    <a:pt x="382" y="1108"/>
                    <a:pt x="456" y="1090"/>
                    <a:pt x="537" y="1055"/>
                  </a:cubicBezTo>
                  <a:cubicBezTo>
                    <a:pt x="1989" y="995"/>
                    <a:pt x="3382" y="816"/>
                    <a:pt x="4774" y="478"/>
                  </a:cubicBezTo>
                  <a:cubicBezTo>
                    <a:pt x="4536" y="419"/>
                    <a:pt x="4277" y="498"/>
                    <a:pt x="4118" y="259"/>
                  </a:cubicBezTo>
                  <a:cubicBezTo>
                    <a:pt x="3939" y="259"/>
                    <a:pt x="3740" y="259"/>
                    <a:pt x="3521" y="220"/>
                  </a:cubicBezTo>
                  <a:cubicBezTo>
                    <a:pt x="3024" y="41"/>
                    <a:pt x="2507" y="140"/>
                    <a:pt x="2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 name="Google Shape;17527;p41">
              <a:extLst>
                <a:ext uri="{FF2B5EF4-FFF2-40B4-BE49-F238E27FC236}">
                  <a16:creationId xmlns:a16="http://schemas.microsoft.com/office/drawing/2014/main" id="{889AE790-729C-534E-8C08-068991CFFDC6}"/>
                </a:ext>
              </a:extLst>
            </p:cNvPr>
            <p:cNvSpPr/>
            <p:nvPr/>
          </p:nvSpPr>
          <p:spPr>
            <a:xfrm>
              <a:off x="6723525" y="3070475"/>
              <a:ext cx="32850" cy="156050"/>
            </a:xfrm>
            <a:custGeom>
              <a:avLst/>
              <a:gdLst/>
              <a:ahLst/>
              <a:cxnLst/>
              <a:rect l="l" t="t" r="r" b="b"/>
              <a:pathLst>
                <a:path w="1314" h="6242" extrusionOk="0">
                  <a:moveTo>
                    <a:pt x="879" y="0"/>
                  </a:moveTo>
                  <a:cubicBezTo>
                    <a:pt x="820" y="0"/>
                    <a:pt x="765" y="26"/>
                    <a:pt x="717" y="75"/>
                  </a:cubicBezTo>
                  <a:cubicBezTo>
                    <a:pt x="657" y="194"/>
                    <a:pt x="597" y="333"/>
                    <a:pt x="577" y="492"/>
                  </a:cubicBezTo>
                  <a:cubicBezTo>
                    <a:pt x="518" y="1010"/>
                    <a:pt x="577" y="1507"/>
                    <a:pt x="557" y="2004"/>
                  </a:cubicBezTo>
                  <a:lnTo>
                    <a:pt x="557" y="2303"/>
                  </a:lnTo>
                  <a:lnTo>
                    <a:pt x="557" y="2601"/>
                  </a:lnTo>
                  <a:cubicBezTo>
                    <a:pt x="577" y="2999"/>
                    <a:pt x="557" y="3397"/>
                    <a:pt x="378" y="3755"/>
                  </a:cubicBezTo>
                  <a:cubicBezTo>
                    <a:pt x="199" y="4292"/>
                    <a:pt x="0" y="4869"/>
                    <a:pt x="458" y="5386"/>
                  </a:cubicBezTo>
                  <a:cubicBezTo>
                    <a:pt x="697" y="5645"/>
                    <a:pt x="577" y="5963"/>
                    <a:pt x="657" y="6241"/>
                  </a:cubicBezTo>
                  <a:cubicBezTo>
                    <a:pt x="975" y="5565"/>
                    <a:pt x="856" y="4829"/>
                    <a:pt x="995" y="4093"/>
                  </a:cubicBezTo>
                  <a:cubicBezTo>
                    <a:pt x="1154" y="3854"/>
                    <a:pt x="975" y="3556"/>
                    <a:pt x="1154" y="3297"/>
                  </a:cubicBezTo>
                  <a:cubicBezTo>
                    <a:pt x="1214" y="3118"/>
                    <a:pt x="1254" y="2959"/>
                    <a:pt x="1194" y="2780"/>
                  </a:cubicBezTo>
                  <a:cubicBezTo>
                    <a:pt x="1254" y="2681"/>
                    <a:pt x="1254" y="2581"/>
                    <a:pt x="1194" y="2482"/>
                  </a:cubicBezTo>
                  <a:cubicBezTo>
                    <a:pt x="1214" y="2283"/>
                    <a:pt x="1274" y="2064"/>
                    <a:pt x="1194" y="1865"/>
                  </a:cubicBezTo>
                  <a:cubicBezTo>
                    <a:pt x="1293" y="1567"/>
                    <a:pt x="1313" y="1248"/>
                    <a:pt x="1194" y="950"/>
                  </a:cubicBezTo>
                  <a:cubicBezTo>
                    <a:pt x="1194" y="831"/>
                    <a:pt x="1174" y="711"/>
                    <a:pt x="1174" y="612"/>
                  </a:cubicBezTo>
                  <a:cubicBezTo>
                    <a:pt x="995" y="473"/>
                    <a:pt x="1154" y="214"/>
                    <a:pt x="995" y="35"/>
                  </a:cubicBezTo>
                  <a:cubicBezTo>
                    <a:pt x="956" y="11"/>
                    <a:pt x="917" y="0"/>
                    <a:pt x="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 name="Google Shape;17528;p41">
              <a:extLst>
                <a:ext uri="{FF2B5EF4-FFF2-40B4-BE49-F238E27FC236}">
                  <a16:creationId xmlns:a16="http://schemas.microsoft.com/office/drawing/2014/main" id="{DC4AE56E-62B5-DB4F-B627-F0F8427119B2}"/>
                </a:ext>
              </a:extLst>
            </p:cNvPr>
            <p:cNvSpPr/>
            <p:nvPr/>
          </p:nvSpPr>
          <p:spPr>
            <a:xfrm>
              <a:off x="6004900" y="2995650"/>
              <a:ext cx="105950" cy="58175"/>
            </a:xfrm>
            <a:custGeom>
              <a:avLst/>
              <a:gdLst/>
              <a:ahLst/>
              <a:cxnLst/>
              <a:rect l="l" t="t" r="r" b="b"/>
              <a:pathLst>
                <a:path w="4238" h="2327" extrusionOk="0">
                  <a:moveTo>
                    <a:pt x="4038" y="1"/>
                  </a:moveTo>
                  <a:cubicBezTo>
                    <a:pt x="3261" y="1"/>
                    <a:pt x="2497" y="222"/>
                    <a:pt x="1722" y="222"/>
                  </a:cubicBezTo>
                  <a:cubicBezTo>
                    <a:pt x="1600" y="222"/>
                    <a:pt x="1476" y="216"/>
                    <a:pt x="1353" y="203"/>
                  </a:cubicBezTo>
                  <a:cubicBezTo>
                    <a:pt x="955" y="502"/>
                    <a:pt x="378" y="203"/>
                    <a:pt x="0" y="581"/>
                  </a:cubicBezTo>
                  <a:cubicBezTo>
                    <a:pt x="0" y="601"/>
                    <a:pt x="20" y="621"/>
                    <a:pt x="20" y="661"/>
                  </a:cubicBezTo>
                  <a:cubicBezTo>
                    <a:pt x="120" y="760"/>
                    <a:pt x="219" y="860"/>
                    <a:pt x="259" y="999"/>
                  </a:cubicBezTo>
                  <a:cubicBezTo>
                    <a:pt x="259" y="1078"/>
                    <a:pt x="259" y="1158"/>
                    <a:pt x="279" y="1218"/>
                  </a:cubicBezTo>
                  <a:cubicBezTo>
                    <a:pt x="358" y="1556"/>
                    <a:pt x="299" y="1914"/>
                    <a:pt x="498" y="2212"/>
                  </a:cubicBezTo>
                  <a:cubicBezTo>
                    <a:pt x="572" y="2286"/>
                    <a:pt x="656" y="2327"/>
                    <a:pt x="760" y="2327"/>
                  </a:cubicBezTo>
                  <a:cubicBezTo>
                    <a:pt x="796" y="2327"/>
                    <a:pt x="835" y="2322"/>
                    <a:pt x="876" y="2312"/>
                  </a:cubicBezTo>
                  <a:cubicBezTo>
                    <a:pt x="1075" y="2212"/>
                    <a:pt x="1174" y="2033"/>
                    <a:pt x="1154" y="1874"/>
                  </a:cubicBezTo>
                  <a:cubicBezTo>
                    <a:pt x="1055" y="919"/>
                    <a:pt x="1652" y="820"/>
                    <a:pt x="2368" y="800"/>
                  </a:cubicBezTo>
                  <a:cubicBezTo>
                    <a:pt x="2481" y="800"/>
                    <a:pt x="2594" y="805"/>
                    <a:pt x="2706" y="805"/>
                  </a:cubicBezTo>
                  <a:cubicBezTo>
                    <a:pt x="2967" y="805"/>
                    <a:pt x="3219" y="776"/>
                    <a:pt x="3442" y="581"/>
                  </a:cubicBezTo>
                  <a:cubicBezTo>
                    <a:pt x="3502" y="124"/>
                    <a:pt x="4238" y="601"/>
                    <a:pt x="4198" y="4"/>
                  </a:cubicBezTo>
                  <a:cubicBezTo>
                    <a:pt x="4144" y="2"/>
                    <a:pt x="4091" y="1"/>
                    <a:pt x="40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 name="Google Shape;17529;p41">
              <a:extLst>
                <a:ext uri="{FF2B5EF4-FFF2-40B4-BE49-F238E27FC236}">
                  <a16:creationId xmlns:a16="http://schemas.microsoft.com/office/drawing/2014/main" id="{CEF932A0-A92C-064C-AFD4-D67DFA7BA0F3}"/>
                </a:ext>
              </a:extLst>
            </p:cNvPr>
            <p:cNvSpPr/>
            <p:nvPr/>
          </p:nvSpPr>
          <p:spPr>
            <a:xfrm>
              <a:off x="6629025" y="2922675"/>
              <a:ext cx="86575" cy="33800"/>
            </a:xfrm>
            <a:custGeom>
              <a:avLst/>
              <a:gdLst/>
              <a:ahLst/>
              <a:cxnLst/>
              <a:rect l="l" t="t" r="r" b="b"/>
              <a:pathLst>
                <a:path w="3463" h="1352" extrusionOk="0">
                  <a:moveTo>
                    <a:pt x="409" y="0"/>
                  </a:moveTo>
                  <a:cubicBezTo>
                    <a:pt x="270" y="0"/>
                    <a:pt x="177" y="86"/>
                    <a:pt x="220" y="437"/>
                  </a:cubicBezTo>
                  <a:cubicBezTo>
                    <a:pt x="279" y="456"/>
                    <a:pt x="319" y="456"/>
                    <a:pt x="379" y="456"/>
                  </a:cubicBezTo>
                  <a:cubicBezTo>
                    <a:pt x="478" y="556"/>
                    <a:pt x="617" y="636"/>
                    <a:pt x="458" y="775"/>
                  </a:cubicBezTo>
                  <a:cubicBezTo>
                    <a:pt x="180" y="1013"/>
                    <a:pt x="1" y="1232"/>
                    <a:pt x="518" y="1352"/>
                  </a:cubicBezTo>
                  <a:cubicBezTo>
                    <a:pt x="598" y="1352"/>
                    <a:pt x="697" y="1352"/>
                    <a:pt x="777" y="1332"/>
                  </a:cubicBezTo>
                  <a:cubicBezTo>
                    <a:pt x="1031" y="1223"/>
                    <a:pt x="1285" y="1173"/>
                    <a:pt x="1544" y="1173"/>
                  </a:cubicBezTo>
                  <a:cubicBezTo>
                    <a:pt x="1710" y="1173"/>
                    <a:pt x="1879" y="1193"/>
                    <a:pt x="2050" y="1232"/>
                  </a:cubicBezTo>
                  <a:cubicBezTo>
                    <a:pt x="2142" y="1238"/>
                    <a:pt x="2236" y="1242"/>
                    <a:pt x="2330" y="1242"/>
                  </a:cubicBezTo>
                  <a:cubicBezTo>
                    <a:pt x="2561" y="1242"/>
                    <a:pt x="2793" y="1218"/>
                    <a:pt x="3005" y="1133"/>
                  </a:cubicBezTo>
                  <a:cubicBezTo>
                    <a:pt x="3203" y="1013"/>
                    <a:pt x="3383" y="834"/>
                    <a:pt x="3462" y="616"/>
                  </a:cubicBezTo>
                  <a:cubicBezTo>
                    <a:pt x="3383" y="417"/>
                    <a:pt x="3203" y="337"/>
                    <a:pt x="3044" y="258"/>
                  </a:cubicBezTo>
                  <a:cubicBezTo>
                    <a:pt x="2831" y="164"/>
                    <a:pt x="2615" y="139"/>
                    <a:pt x="2397" y="139"/>
                  </a:cubicBezTo>
                  <a:cubicBezTo>
                    <a:pt x="2150" y="139"/>
                    <a:pt x="1903" y="171"/>
                    <a:pt x="1659" y="171"/>
                  </a:cubicBezTo>
                  <a:cubicBezTo>
                    <a:pt x="1434" y="171"/>
                    <a:pt x="1211" y="143"/>
                    <a:pt x="995" y="39"/>
                  </a:cubicBezTo>
                  <a:cubicBezTo>
                    <a:pt x="958" y="70"/>
                    <a:pt x="912" y="81"/>
                    <a:pt x="860" y="81"/>
                  </a:cubicBezTo>
                  <a:cubicBezTo>
                    <a:pt x="721" y="81"/>
                    <a:pt x="543"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 name="Google Shape;17530;p41">
              <a:extLst>
                <a:ext uri="{FF2B5EF4-FFF2-40B4-BE49-F238E27FC236}">
                  <a16:creationId xmlns:a16="http://schemas.microsoft.com/office/drawing/2014/main" id="{D186D4EF-71A2-9E49-9510-CE4AE015CA2D}"/>
                </a:ext>
              </a:extLst>
            </p:cNvPr>
            <p:cNvSpPr/>
            <p:nvPr/>
          </p:nvSpPr>
          <p:spPr>
            <a:xfrm>
              <a:off x="6547175" y="2907950"/>
              <a:ext cx="106250" cy="25150"/>
            </a:xfrm>
            <a:custGeom>
              <a:avLst/>
              <a:gdLst/>
              <a:ahLst/>
              <a:cxnLst/>
              <a:rect l="l" t="t" r="r" b="b"/>
              <a:pathLst>
                <a:path w="4250" h="1006" extrusionOk="0">
                  <a:moveTo>
                    <a:pt x="188" y="0"/>
                  </a:moveTo>
                  <a:cubicBezTo>
                    <a:pt x="75" y="0"/>
                    <a:pt x="0" y="62"/>
                    <a:pt x="12" y="290"/>
                  </a:cubicBezTo>
                  <a:cubicBezTo>
                    <a:pt x="848" y="449"/>
                    <a:pt x="1644" y="628"/>
                    <a:pt x="2459" y="847"/>
                  </a:cubicBezTo>
                  <a:cubicBezTo>
                    <a:pt x="2797" y="926"/>
                    <a:pt x="3136" y="1006"/>
                    <a:pt x="3474" y="1006"/>
                  </a:cubicBezTo>
                  <a:cubicBezTo>
                    <a:pt x="3490" y="862"/>
                    <a:pt x="3531" y="770"/>
                    <a:pt x="3650" y="770"/>
                  </a:cubicBezTo>
                  <a:cubicBezTo>
                    <a:pt x="3679" y="770"/>
                    <a:pt x="3713" y="775"/>
                    <a:pt x="3752" y="787"/>
                  </a:cubicBezTo>
                  <a:cubicBezTo>
                    <a:pt x="3786" y="797"/>
                    <a:pt x="3818" y="801"/>
                    <a:pt x="3848" y="801"/>
                  </a:cubicBezTo>
                  <a:cubicBezTo>
                    <a:pt x="3999" y="801"/>
                    <a:pt x="4117" y="694"/>
                    <a:pt x="4250" y="628"/>
                  </a:cubicBezTo>
                  <a:cubicBezTo>
                    <a:pt x="2996" y="290"/>
                    <a:pt x="1743" y="130"/>
                    <a:pt x="450" y="51"/>
                  </a:cubicBezTo>
                  <a:cubicBezTo>
                    <a:pt x="355" y="27"/>
                    <a:pt x="26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 name="Google Shape;17531;p41">
              <a:extLst>
                <a:ext uri="{FF2B5EF4-FFF2-40B4-BE49-F238E27FC236}">
                  <a16:creationId xmlns:a16="http://schemas.microsoft.com/office/drawing/2014/main" id="{CC6A5616-F8DA-FD49-BEE3-27D0B73FBC3D}"/>
                </a:ext>
              </a:extLst>
            </p:cNvPr>
            <p:cNvSpPr/>
            <p:nvPr/>
          </p:nvSpPr>
          <p:spPr>
            <a:xfrm>
              <a:off x="6402750" y="2636450"/>
              <a:ext cx="35325" cy="85800"/>
            </a:xfrm>
            <a:custGeom>
              <a:avLst/>
              <a:gdLst/>
              <a:ahLst/>
              <a:cxnLst/>
              <a:rect l="l" t="t" r="r" b="b"/>
              <a:pathLst>
                <a:path w="1413" h="3432" extrusionOk="0">
                  <a:moveTo>
                    <a:pt x="631" y="1"/>
                  </a:moveTo>
                  <a:cubicBezTo>
                    <a:pt x="564" y="1"/>
                    <a:pt x="505" y="76"/>
                    <a:pt x="458" y="308"/>
                  </a:cubicBezTo>
                  <a:cubicBezTo>
                    <a:pt x="160" y="865"/>
                    <a:pt x="498" y="1342"/>
                    <a:pt x="617" y="1820"/>
                  </a:cubicBezTo>
                  <a:cubicBezTo>
                    <a:pt x="737" y="2039"/>
                    <a:pt x="776" y="2258"/>
                    <a:pt x="498" y="2397"/>
                  </a:cubicBezTo>
                  <a:cubicBezTo>
                    <a:pt x="200" y="2596"/>
                    <a:pt x="1" y="2854"/>
                    <a:pt x="20" y="3232"/>
                  </a:cubicBezTo>
                  <a:cubicBezTo>
                    <a:pt x="100" y="3352"/>
                    <a:pt x="200" y="3411"/>
                    <a:pt x="319" y="3431"/>
                  </a:cubicBezTo>
                  <a:cubicBezTo>
                    <a:pt x="418" y="3431"/>
                    <a:pt x="518" y="3431"/>
                    <a:pt x="617" y="3352"/>
                  </a:cubicBezTo>
                  <a:lnTo>
                    <a:pt x="657" y="3292"/>
                  </a:lnTo>
                  <a:lnTo>
                    <a:pt x="717" y="3252"/>
                  </a:lnTo>
                  <a:cubicBezTo>
                    <a:pt x="757" y="3312"/>
                    <a:pt x="796" y="3332"/>
                    <a:pt x="876" y="3332"/>
                  </a:cubicBezTo>
                  <a:cubicBezTo>
                    <a:pt x="1274" y="2556"/>
                    <a:pt x="1413" y="1760"/>
                    <a:pt x="1154" y="905"/>
                  </a:cubicBezTo>
                  <a:cubicBezTo>
                    <a:pt x="1095" y="706"/>
                    <a:pt x="1075" y="467"/>
                    <a:pt x="1055" y="248"/>
                  </a:cubicBezTo>
                  <a:cubicBezTo>
                    <a:pt x="1044" y="253"/>
                    <a:pt x="1033" y="255"/>
                    <a:pt x="1022" y="255"/>
                  </a:cubicBezTo>
                  <a:cubicBezTo>
                    <a:pt x="897" y="255"/>
                    <a:pt x="752"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 name="Google Shape;17532;p41">
              <a:extLst>
                <a:ext uri="{FF2B5EF4-FFF2-40B4-BE49-F238E27FC236}">
                  <a16:creationId xmlns:a16="http://schemas.microsoft.com/office/drawing/2014/main" id="{F6E1FB83-62C0-4C41-B89A-DB1138CF797B}"/>
                </a:ext>
              </a:extLst>
            </p:cNvPr>
            <p:cNvSpPr/>
            <p:nvPr/>
          </p:nvSpPr>
          <p:spPr>
            <a:xfrm>
              <a:off x="6701650" y="2938050"/>
              <a:ext cx="31850" cy="81750"/>
            </a:xfrm>
            <a:custGeom>
              <a:avLst/>
              <a:gdLst/>
              <a:ahLst/>
              <a:cxnLst/>
              <a:rect l="l" t="t" r="r" b="b"/>
              <a:pathLst>
                <a:path w="1274" h="3270" extrusionOk="0">
                  <a:moveTo>
                    <a:pt x="557" y="1"/>
                  </a:moveTo>
                  <a:cubicBezTo>
                    <a:pt x="298" y="21"/>
                    <a:pt x="159" y="140"/>
                    <a:pt x="159" y="398"/>
                  </a:cubicBezTo>
                  <a:cubicBezTo>
                    <a:pt x="0" y="1035"/>
                    <a:pt x="358" y="1612"/>
                    <a:pt x="398" y="2209"/>
                  </a:cubicBezTo>
                  <a:cubicBezTo>
                    <a:pt x="577" y="2527"/>
                    <a:pt x="676" y="2885"/>
                    <a:pt x="875" y="3203"/>
                  </a:cubicBezTo>
                  <a:cubicBezTo>
                    <a:pt x="922" y="3250"/>
                    <a:pt x="969" y="3269"/>
                    <a:pt x="1019" y="3269"/>
                  </a:cubicBezTo>
                  <a:cubicBezTo>
                    <a:pt x="1055" y="3269"/>
                    <a:pt x="1093" y="3260"/>
                    <a:pt x="1134" y="3243"/>
                  </a:cubicBezTo>
                  <a:cubicBezTo>
                    <a:pt x="1174" y="2945"/>
                    <a:pt x="1273" y="2626"/>
                    <a:pt x="1273" y="2328"/>
                  </a:cubicBezTo>
                  <a:cubicBezTo>
                    <a:pt x="1273" y="1493"/>
                    <a:pt x="1154" y="657"/>
                    <a:pt x="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 name="Google Shape;17533;p41">
              <a:extLst>
                <a:ext uri="{FF2B5EF4-FFF2-40B4-BE49-F238E27FC236}">
                  <a16:creationId xmlns:a16="http://schemas.microsoft.com/office/drawing/2014/main" id="{73ADA111-2DB9-9B4E-8542-F262BA90A63B}"/>
                </a:ext>
              </a:extLst>
            </p:cNvPr>
            <p:cNvSpPr/>
            <p:nvPr/>
          </p:nvSpPr>
          <p:spPr>
            <a:xfrm>
              <a:off x="6185425" y="2980950"/>
              <a:ext cx="119875" cy="20025"/>
            </a:xfrm>
            <a:custGeom>
              <a:avLst/>
              <a:gdLst/>
              <a:ahLst/>
              <a:cxnLst/>
              <a:rect l="l" t="t" r="r" b="b"/>
              <a:pathLst>
                <a:path w="4795" h="801" extrusionOk="0">
                  <a:moveTo>
                    <a:pt x="3383" y="1"/>
                  </a:moveTo>
                  <a:cubicBezTo>
                    <a:pt x="2968" y="1"/>
                    <a:pt x="2552" y="31"/>
                    <a:pt x="2149" y="55"/>
                  </a:cubicBezTo>
                  <a:cubicBezTo>
                    <a:pt x="2063" y="60"/>
                    <a:pt x="1977" y="61"/>
                    <a:pt x="1890" y="61"/>
                  </a:cubicBezTo>
                  <a:cubicBezTo>
                    <a:pt x="1700" y="61"/>
                    <a:pt x="1507" y="54"/>
                    <a:pt x="1315" y="54"/>
                  </a:cubicBezTo>
                  <a:cubicBezTo>
                    <a:pt x="860" y="54"/>
                    <a:pt x="407" y="98"/>
                    <a:pt x="0" y="393"/>
                  </a:cubicBezTo>
                  <a:cubicBezTo>
                    <a:pt x="339" y="771"/>
                    <a:pt x="836" y="612"/>
                    <a:pt x="1214" y="791"/>
                  </a:cubicBezTo>
                  <a:cubicBezTo>
                    <a:pt x="1301" y="798"/>
                    <a:pt x="1389" y="801"/>
                    <a:pt x="1476" y="801"/>
                  </a:cubicBezTo>
                  <a:cubicBezTo>
                    <a:pt x="2073" y="801"/>
                    <a:pt x="2662" y="662"/>
                    <a:pt x="3260" y="662"/>
                  </a:cubicBezTo>
                  <a:cubicBezTo>
                    <a:pt x="3347" y="662"/>
                    <a:pt x="3434" y="665"/>
                    <a:pt x="3521" y="672"/>
                  </a:cubicBezTo>
                  <a:cubicBezTo>
                    <a:pt x="3652" y="678"/>
                    <a:pt x="3789" y="688"/>
                    <a:pt x="3926" y="688"/>
                  </a:cubicBezTo>
                  <a:cubicBezTo>
                    <a:pt x="4226" y="688"/>
                    <a:pt x="4529" y="639"/>
                    <a:pt x="4775" y="393"/>
                  </a:cubicBezTo>
                  <a:cubicBezTo>
                    <a:pt x="4795" y="155"/>
                    <a:pt x="4695" y="120"/>
                    <a:pt x="4571" y="120"/>
                  </a:cubicBezTo>
                  <a:cubicBezTo>
                    <a:pt x="4520" y="120"/>
                    <a:pt x="4464" y="126"/>
                    <a:pt x="4411" y="126"/>
                  </a:cubicBezTo>
                  <a:cubicBezTo>
                    <a:pt x="4335" y="126"/>
                    <a:pt x="4265" y="114"/>
                    <a:pt x="4218" y="55"/>
                  </a:cubicBezTo>
                  <a:cubicBezTo>
                    <a:pt x="3944" y="15"/>
                    <a:pt x="3664" y="1"/>
                    <a:pt x="3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 name="Google Shape;17534;p41">
              <a:extLst>
                <a:ext uri="{FF2B5EF4-FFF2-40B4-BE49-F238E27FC236}">
                  <a16:creationId xmlns:a16="http://schemas.microsoft.com/office/drawing/2014/main" id="{68F9DA1D-562B-FE48-9163-85D666D7CEDB}"/>
                </a:ext>
              </a:extLst>
            </p:cNvPr>
            <p:cNvSpPr/>
            <p:nvPr/>
          </p:nvSpPr>
          <p:spPr>
            <a:xfrm>
              <a:off x="6384850" y="2898600"/>
              <a:ext cx="77600" cy="25050"/>
            </a:xfrm>
            <a:custGeom>
              <a:avLst/>
              <a:gdLst/>
              <a:ahLst/>
              <a:cxnLst/>
              <a:rect l="l" t="t" r="r" b="b"/>
              <a:pathLst>
                <a:path w="3104" h="1002" extrusionOk="0">
                  <a:moveTo>
                    <a:pt x="2135" y="0"/>
                  </a:moveTo>
                  <a:cubicBezTo>
                    <a:pt x="1378" y="0"/>
                    <a:pt x="437" y="232"/>
                    <a:pt x="0" y="604"/>
                  </a:cubicBezTo>
                  <a:cubicBezTo>
                    <a:pt x="140" y="624"/>
                    <a:pt x="299" y="664"/>
                    <a:pt x="438" y="664"/>
                  </a:cubicBezTo>
                  <a:cubicBezTo>
                    <a:pt x="736" y="664"/>
                    <a:pt x="697" y="823"/>
                    <a:pt x="617" y="1002"/>
                  </a:cubicBezTo>
                  <a:cubicBezTo>
                    <a:pt x="1373" y="803"/>
                    <a:pt x="2169" y="922"/>
                    <a:pt x="2905" y="664"/>
                  </a:cubicBezTo>
                  <a:cubicBezTo>
                    <a:pt x="2984" y="524"/>
                    <a:pt x="3024" y="385"/>
                    <a:pt x="3104" y="226"/>
                  </a:cubicBezTo>
                  <a:cubicBezTo>
                    <a:pt x="2913" y="71"/>
                    <a:pt x="2552" y="0"/>
                    <a:pt x="2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 name="Google Shape;17535;p41">
              <a:extLst>
                <a:ext uri="{FF2B5EF4-FFF2-40B4-BE49-F238E27FC236}">
                  <a16:creationId xmlns:a16="http://schemas.microsoft.com/office/drawing/2014/main" id="{9BAB298E-CD7E-4547-BAC2-DCACDE81963A}"/>
                </a:ext>
              </a:extLst>
            </p:cNvPr>
            <p:cNvSpPr/>
            <p:nvPr/>
          </p:nvSpPr>
          <p:spPr>
            <a:xfrm>
              <a:off x="6396775" y="2486500"/>
              <a:ext cx="18425" cy="66650"/>
            </a:xfrm>
            <a:custGeom>
              <a:avLst/>
              <a:gdLst/>
              <a:ahLst/>
              <a:cxnLst/>
              <a:rect l="l" t="t" r="r" b="b"/>
              <a:pathLst>
                <a:path w="737" h="2666" extrusionOk="0">
                  <a:moveTo>
                    <a:pt x="737" y="0"/>
                  </a:moveTo>
                  <a:lnTo>
                    <a:pt x="737" y="0"/>
                  </a:lnTo>
                  <a:cubicBezTo>
                    <a:pt x="458" y="477"/>
                    <a:pt x="240" y="955"/>
                    <a:pt x="120" y="1472"/>
                  </a:cubicBezTo>
                  <a:cubicBezTo>
                    <a:pt x="41" y="1870"/>
                    <a:pt x="1" y="2248"/>
                    <a:pt x="140" y="2666"/>
                  </a:cubicBezTo>
                  <a:lnTo>
                    <a:pt x="717" y="2666"/>
                  </a:lnTo>
                  <a:cubicBezTo>
                    <a:pt x="737" y="1770"/>
                    <a:pt x="737" y="895"/>
                    <a:pt x="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 name="Google Shape;17536;p41">
              <a:extLst>
                <a:ext uri="{FF2B5EF4-FFF2-40B4-BE49-F238E27FC236}">
                  <a16:creationId xmlns:a16="http://schemas.microsoft.com/office/drawing/2014/main" id="{906054F9-0406-B542-BA1D-CBC38D9946B1}"/>
                </a:ext>
              </a:extLst>
            </p:cNvPr>
            <p:cNvSpPr/>
            <p:nvPr/>
          </p:nvSpPr>
          <p:spPr>
            <a:xfrm>
              <a:off x="6554925" y="2941000"/>
              <a:ext cx="89550" cy="25800"/>
            </a:xfrm>
            <a:custGeom>
              <a:avLst/>
              <a:gdLst/>
              <a:ahLst/>
              <a:cxnLst/>
              <a:rect l="l" t="t" r="r" b="b"/>
              <a:pathLst>
                <a:path w="3582" h="1032" extrusionOk="0">
                  <a:moveTo>
                    <a:pt x="3330" y="1"/>
                  </a:moveTo>
                  <a:cubicBezTo>
                    <a:pt x="3268" y="1"/>
                    <a:pt x="3204" y="13"/>
                    <a:pt x="3144" y="22"/>
                  </a:cubicBezTo>
                  <a:cubicBezTo>
                    <a:pt x="3095" y="22"/>
                    <a:pt x="3045" y="21"/>
                    <a:pt x="2996" y="21"/>
                  </a:cubicBezTo>
                  <a:cubicBezTo>
                    <a:pt x="2723" y="21"/>
                    <a:pt x="2448" y="36"/>
                    <a:pt x="2229" y="221"/>
                  </a:cubicBezTo>
                  <a:cubicBezTo>
                    <a:pt x="1991" y="335"/>
                    <a:pt x="1750" y="364"/>
                    <a:pt x="1508" y="364"/>
                  </a:cubicBezTo>
                  <a:cubicBezTo>
                    <a:pt x="1263" y="364"/>
                    <a:pt x="1016" y="334"/>
                    <a:pt x="773" y="334"/>
                  </a:cubicBezTo>
                  <a:cubicBezTo>
                    <a:pt x="714" y="334"/>
                    <a:pt x="656" y="336"/>
                    <a:pt x="598" y="340"/>
                  </a:cubicBezTo>
                  <a:cubicBezTo>
                    <a:pt x="458" y="340"/>
                    <a:pt x="299" y="340"/>
                    <a:pt x="160" y="380"/>
                  </a:cubicBezTo>
                  <a:cubicBezTo>
                    <a:pt x="60" y="420"/>
                    <a:pt x="1" y="519"/>
                    <a:pt x="1" y="619"/>
                  </a:cubicBezTo>
                  <a:cubicBezTo>
                    <a:pt x="1" y="718"/>
                    <a:pt x="60" y="818"/>
                    <a:pt x="140" y="897"/>
                  </a:cubicBezTo>
                  <a:cubicBezTo>
                    <a:pt x="259" y="987"/>
                    <a:pt x="401" y="1031"/>
                    <a:pt x="548" y="1031"/>
                  </a:cubicBezTo>
                  <a:cubicBezTo>
                    <a:pt x="598" y="1031"/>
                    <a:pt x="647" y="1026"/>
                    <a:pt x="697" y="1017"/>
                  </a:cubicBezTo>
                  <a:cubicBezTo>
                    <a:pt x="796" y="1017"/>
                    <a:pt x="896" y="997"/>
                    <a:pt x="995" y="977"/>
                  </a:cubicBezTo>
                  <a:cubicBezTo>
                    <a:pt x="1214" y="917"/>
                    <a:pt x="1433" y="902"/>
                    <a:pt x="1654" y="902"/>
                  </a:cubicBezTo>
                  <a:cubicBezTo>
                    <a:pt x="1876" y="902"/>
                    <a:pt x="2099" y="917"/>
                    <a:pt x="2328" y="917"/>
                  </a:cubicBezTo>
                  <a:cubicBezTo>
                    <a:pt x="2370" y="913"/>
                    <a:pt x="2413" y="912"/>
                    <a:pt x="2457" y="912"/>
                  </a:cubicBezTo>
                  <a:cubicBezTo>
                    <a:pt x="2589" y="912"/>
                    <a:pt x="2728" y="925"/>
                    <a:pt x="2863" y="925"/>
                  </a:cubicBezTo>
                  <a:cubicBezTo>
                    <a:pt x="3151" y="925"/>
                    <a:pt x="3422" y="866"/>
                    <a:pt x="3581" y="499"/>
                  </a:cubicBezTo>
                  <a:cubicBezTo>
                    <a:pt x="3024" y="400"/>
                    <a:pt x="3522" y="221"/>
                    <a:pt x="3562" y="101"/>
                  </a:cubicBezTo>
                  <a:cubicBezTo>
                    <a:pt x="3494" y="22"/>
                    <a:pt x="3413" y="1"/>
                    <a:pt x="3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 name="Google Shape;17537;p41">
              <a:extLst>
                <a:ext uri="{FF2B5EF4-FFF2-40B4-BE49-F238E27FC236}">
                  <a16:creationId xmlns:a16="http://schemas.microsoft.com/office/drawing/2014/main" id="{C773FE5B-EBE4-3942-94E4-430ED827228A}"/>
                </a:ext>
              </a:extLst>
            </p:cNvPr>
            <p:cNvSpPr/>
            <p:nvPr/>
          </p:nvSpPr>
          <p:spPr>
            <a:xfrm>
              <a:off x="6480325" y="2949000"/>
              <a:ext cx="88550" cy="24400"/>
            </a:xfrm>
            <a:custGeom>
              <a:avLst/>
              <a:gdLst/>
              <a:ahLst/>
              <a:cxnLst/>
              <a:rect l="l" t="t" r="r" b="b"/>
              <a:pathLst>
                <a:path w="3542" h="976" extrusionOk="0">
                  <a:moveTo>
                    <a:pt x="3482" y="0"/>
                  </a:moveTo>
                  <a:cubicBezTo>
                    <a:pt x="2666" y="100"/>
                    <a:pt x="1811" y="140"/>
                    <a:pt x="995" y="378"/>
                  </a:cubicBezTo>
                  <a:cubicBezTo>
                    <a:pt x="956" y="458"/>
                    <a:pt x="876" y="537"/>
                    <a:pt x="777" y="557"/>
                  </a:cubicBezTo>
                  <a:cubicBezTo>
                    <a:pt x="518" y="577"/>
                    <a:pt x="299" y="577"/>
                    <a:pt x="61" y="597"/>
                  </a:cubicBezTo>
                  <a:cubicBezTo>
                    <a:pt x="21" y="597"/>
                    <a:pt x="21" y="637"/>
                    <a:pt x="1" y="657"/>
                  </a:cubicBezTo>
                  <a:cubicBezTo>
                    <a:pt x="1" y="677"/>
                    <a:pt x="1" y="736"/>
                    <a:pt x="61" y="756"/>
                  </a:cubicBezTo>
                  <a:cubicBezTo>
                    <a:pt x="200" y="895"/>
                    <a:pt x="399" y="975"/>
                    <a:pt x="598" y="975"/>
                  </a:cubicBezTo>
                  <a:cubicBezTo>
                    <a:pt x="797" y="975"/>
                    <a:pt x="995" y="955"/>
                    <a:pt x="1194" y="895"/>
                  </a:cubicBezTo>
                  <a:cubicBezTo>
                    <a:pt x="1572" y="776"/>
                    <a:pt x="1950" y="776"/>
                    <a:pt x="2328" y="776"/>
                  </a:cubicBezTo>
                  <a:cubicBezTo>
                    <a:pt x="2468" y="776"/>
                    <a:pt x="2587" y="776"/>
                    <a:pt x="2746" y="756"/>
                  </a:cubicBezTo>
                  <a:cubicBezTo>
                    <a:pt x="2885" y="736"/>
                    <a:pt x="3025" y="677"/>
                    <a:pt x="3124" y="557"/>
                  </a:cubicBezTo>
                  <a:cubicBezTo>
                    <a:pt x="3084" y="498"/>
                    <a:pt x="3084" y="458"/>
                    <a:pt x="3084" y="398"/>
                  </a:cubicBezTo>
                  <a:cubicBezTo>
                    <a:pt x="3084" y="398"/>
                    <a:pt x="3064" y="378"/>
                    <a:pt x="3064" y="338"/>
                  </a:cubicBezTo>
                  <a:cubicBezTo>
                    <a:pt x="3044" y="279"/>
                    <a:pt x="3064" y="259"/>
                    <a:pt x="3124" y="199"/>
                  </a:cubicBezTo>
                  <a:cubicBezTo>
                    <a:pt x="3223" y="179"/>
                    <a:pt x="3343" y="179"/>
                    <a:pt x="3462" y="159"/>
                  </a:cubicBezTo>
                  <a:cubicBezTo>
                    <a:pt x="3482" y="159"/>
                    <a:pt x="3522" y="140"/>
                    <a:pt x="3502" y="140"/>
                  </a:cubicBezTo>
                  <a:cubicBezTo>
                    <a:pt x="3542" y="100"/>
                    <a:pt x="3542" y="60"/>
                    <a:pt x="3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 name="Google Shape;17538;p41">
              <a:extLst>
                <a:ext uri="{FF2B5EF4-FFF2-40B4-BE49-F238E27FC236}">
                  <a16:creationId xmlns:a16="http://schemas.microsoft.com/office/drawing/2014/main" id="{47789F24-9636-9746-BE11-A037E3EC8015}"/>
                </a:ext>
              </a:extLst>
            </p:cNvPr>
            <p:cNvSpPr/>
            <p:nvPr/>
          </p:nvSpPr>
          <p:spPr>
            <a:xfrm>
              <a:off x="6146125" y="2988250"/>
              <a:ext cx="68175" cy="18525"/>
            </a:xfrm>
            <a:custGeom>
              <a:avLst/>
              <a:gdLst/>
              <a:ahLst/>
              <a:cxnLst/>
              <a:rect l="l" t="t" r="r" b="b"/>
              <a:pathLst>
                <a:path w="2727" h="741" extrusionOk="0">
                  <a:moveTo>
                    <a:pt x="703" y="1"/>
                  </a:moveTo>
                  <a:cubicBezTo>
                    <a:pt x="475" y="1"/>
                    <a:pt x="250" y="62"/>
                    <a:pt x="41" y="280"/>
                  </a:cubicBezTo>
                  <a:cubicBezTo>
                    <a:pt x="1" y="400"/>
                    <a:pt x="1" y="499"/>
                    <a:pt x="100" y="579"/>
                  </a:cubicBezTo>
                  <a:cubicBezTo>
                    <a:pt x="200" y="618"/>
                    <a:pt x="299" y="678"/>
                    <a:pt x="399" y="698"/>
                  </a:cubicBezTo>
                  <a:cubicBezTo>
                    <a:pt x="645" y="722"/>
                    <a:pt x="890" y="741"/>
                    <a:pt x="1131" y="741"/>
                  </a:cubicBezTo>
                  <a:cubicBezTo>
                    <a:pt x="1688" y="741"/>
                    <a:pt x="2226" y="641"/>
                    <a:pt x="2726" y="280"/>
                  </a:cubicBezTo>
                  <a:cubicBezTo>
                    <a:pt x="2564" y="137"/>
                    <a:pt x="2375" y="109"/>
                    <a:pt x="2182" y="109"/>
                  </a:cubicBezTo>
                  <a:cubicBezTo>
                    <a:pt x="2052" y="109"/>
                    <a:pt x="1920" y="122"/>
                    <a:pt x="1794" y="122"/>
                  </a:cubicBezTo>
                  <a:cubicBezTo>
                    <a:pt x="1717" y="122"/>
                    <a:pt x="1643" y="117"/>
                    <a:pt x="1572" y="101"/>
                  </a:cubicBezTo>
                  <a:cubicBezTo>
                    <a:pt x="1293" y="101"/>
                    <a:pt x="995"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4" name="Google Shape;17539;p41">
              <a:extLst>
                <a:ext uri="{FF2B5EF4-FFF2-40B4-BE49-F238E27FC236}">
                  <a16:creationId xmlns:a16="http://schemas.microsoft.com/office/drawing/2014/main" id="{47A952BC-2225-5946-9363-29FED4BBBB06}"/>
                </a:ext>
              </a:extLst>
            </p:cNvPr>
            <p:cNvSpPr/>
            <p:nvPr/>
          </p:nvSpPr>
          <p:spPr>
            <a:xfrm>
              <a:off x="6087450" y="2993000"/>
              <a:ext cx="60700" cy="19375"/>
            </a:xfrm>
            <a:custGeom>
              <a:avLst/>
              <a:gdLst/>
              <a:ahLst/>
              <a:cxnLst/>
              <a:rect l="l" t="t" r="r" b="b"/>
              <a:pathLst>
                <a:path w="2428" h="775" extrusionOk="0">
                  <a:moveTo>
                    <a:pt x="1647" y="1"/>
                  </a:moveTo>
                  <a:cubicBezTo>
                    <a:pt x="1393" y="1"/>
                    <a:pt x="1144" y="31"/>
                    <a:pt x="896" y="90"/>
                  </a:cubicBezTo>
                  <a:cubicBezTo>
                    <a:pt x="778" y="275"/>
                    <a:pt x="603" y="290"/>
                    <a:pt x="408" y="290"/>
                  </a:cubicBezTo>
                  <a:cubicBezTo>
                    <a:pt x="372" y="290"/>
                    <a:pt x="336" y="289"/>
                    <a:pt x="299" y="289"/>
                  </a:cubicBezTo>
                  <a:cubicBezTo>
                    <a:pt x="180" y="309"/>
                    <a:pt x="1" y="269"/>
                    <a:pt x="140" y="488"/>
                  </a:cubicBezTo>
                  <a:cubicBezTo>
                    <a:pt x="299" y="687"/>
                    <a:pt x="578" y="707"/>
                    <a:pt x="836" y="767"/>
                  </a:cubicBezTo>
                  <a:cubicBezTo>
                    <a:pt x="879" y="772"/>
                    <a:pt x="921" y="774"/>
                    <a:pt x="964" y="774"/>
                  </a:cubicBezTo>
                  <a:cubicBezTo>
                    <a:pt x="1082" y="774"/>
                    <a:pt x="1202" y="756"/>
                    <a:pt x="1333" y="727"/>
                  </a:cubicBezTo>
                  <a:cubicBezTo>
                    <a:pt x="1356" y="725"/>
                    <a:pt x="1378" y="724"/>
                    <a:pt x="1401" y="724"/>
                  </a:cubicBezTo>
                  <a:cubicBezTo>
                    <a:pt x="1544" y="724"/>
                    <a:pt x="1683" y="758"/>
                    <a:pt x="1830" y="758"/>
                  </a:cubicBezTo>
                  <a:cubicBezTo>
                    <a:pt x="1901" y="758"/>
                    <a:pt x="1973" y="750"/>
                    <a:pt x="2050" y="727"/>
                  </a:cubicBezTo>
                  <a:cubicBezTo>
                    <a:pt x="2229" y="608"/>
                    <a:pt x="2368" y="468"/>
                    <a:pt x="2428" y="269"/>
                  </a:cubicBezTo>
                  <a:lnTo>
                    <a:pt x="2428" y="90"/>
                  </a:lnTo>
                  <a:cubicBezTo>
                    <a:pt x="2159" y="31"/>
                    <a:pt x="1900" y="1"/>
                    <a:pt x="1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5" name="Google Shape;17540;p41">
              <a:extLst>
                <a:ext uri="{FF2B5EF4-FFF2-40B4-BE49-F238E27FC236}">
                  <a16:creationId xmlns:a16="http://schemas.microsoft.com/office/drawing/2014/main" id="{748E4D1F-A407-A34C-A582-41536998B7B3}"/>
                </a:ext>
              </a:extLst>
            </p:cNvPr>
            <p:cNvSpPr/>
            <p:nvPr/>
          </p:nvSpPr>
          <p:spPr>
            <a:xfrm>
              <a:off x="6472375" y="2824675"/>
              <a:ext cx="29375" cy="42275"/>
            </a:xfrm>
            <a:custGeom>
              <a:avLst/>
              <a:gdLst/>
              <a:ahLst/>
              <a:cxnLst/>
              <a:rect l="l" t="t" r="r" b="b"/>
              <a:pathLst>
                <a:path w="1175" h="1691" extrusionOk="0">
                  <a:moveTo>
                    <a:pt x="558" y="0"/>
                  </a:moveTo>
                  <a:cubicBezTo>
                    <a:pt x="498" y="259"/>
                    <a:pt x="1" y="139"/>
                    <a:pt x="160" y="378"/>
                  </a:cubicBezTo>
                  <a:cubicBezTo>
                    <a:pt x="418" y="796"/>
                    <a:pt x="379" y="1353"/>
                    <a:pt x="776" y="1691"/>
                  </a:cubicBezTo>
                  <a:cubicBezTo>
                    <a:pt x="975" y="1472"/>
                    <a:pt x="1095" y="1194"/>
                    <a:pt x="1174" y="915"/>
                  </a:cubicBezTo>
                  <a:cubicBezTo>
                    <a:pt x="1075" y="557"/>
                    <a:pt x="856" y="259"/>
                    <a:pt x="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6" name="Google Shape;17541;p41">
              <a:extLst>
                <a:ext uri="{FF2B5EF4-FFF2-40B4-BE49-F238E27FC236}">
                  <a16:creationId xmlns:a16="http://schemas.microsoft.com/office/drawing/2014/main" id="{A99CCDDB-E6CF-C748-B866-634C07D861DF}"/>
                </a:ext>
              </a:extLst>
            </p:cNvPr>
            <p:cNvSpPr/>
            <p:nvPr/>
          </p:nvSpPr>
          <p:spPr>
            <a:xfrm>
              <a:off x="6436000" y="2792950"/>
              <a:ext cx="31425" cy="26525"/>
            </a:xfrm>
            <a:custGeom>
              <a:avLst/>
              <a:gdLst/>
              <a:ahLst/>
              <a:cxnLst/>
              <a:rect l="l" t="t" r="r" b="b"/>
              <a:pathLst>
                <a:path w="1257" h="1061" extrusionOk="0">
                  <a:moveTo>
                    <a:pt x="336" y="0"/>
                  </a:moveTo>
                  <a:cubicBezTo>
                    <a:pt x="42" y="0"/>
                    <a:pt x="1" y="256"/>
                    <a:pt x="123" y="652"/>
                  </a:cubicBezTo>
                  <a:cubicBezTo>
                    <a:pt x="210" y="880"/>
                    <a:pt x="313" y="1061"/>
                    <a:pt x="553" y="1061"/>
                  </a:cubicBezTo>
                  <a:cubicBezTo>
                    <a:pt x="586" y="1061"/>
                    <a:pt x="621" y="1057"/>
                    <a:pt x="660" y="1050"/>
                  </a:cubicBezTo>
                  <a:lnTo>
                    <a:pt x="839" y="1050"/>
                  </a:lnTo>
                  <a:cubicBezTo>
                    <a:pt x="901" y="896"/>
                    <a:pt x="986" y="837"/>
                    <a:pt x="1114" y="837"/>
                  </a:cubicBezTo>
                  <a:cubicBezTo>
                    <a:pt x="1151" y="837"/>
                    <a:pt x="1192" y="842"/>
                    <a:pt x="1237" y="851"/>
                  </a:cubicBezTo>
                  <a:cubicBezTo>
                    <a:pt x="1237" y="772"/>
                    <a:pt x="1257" y="692"/>
                    <a:pt x="1257" y="633"/>
                  </a:cubicBezTo>
                  <a:cubicBezTo>
                    <a:pt x="1117" y="434"/>
                    <a:pt x="938" y="195"/>
                    <a:pt x="680" y="76"/>
                  </a:cubicBezTo>
                  <a:cubicBezTo>
                    <a:pt x="540" y="24"/>
                    <a:pt x="426"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7" name="Google Shape;17542;p41">
              <a:extLst>
                <a:ext uri="{FF2B5EF4-FFF2-40B4-BE49-F238E27FC236}">
                  <a16:creationId xmlns:a16="http://schemas.microsoft.com/office/drawing/2014/main" id="{F028DD58-5574-EC49-A550-2EAD631A08B5}"/>
                </a:ext>
              </a:extLst>
            </p:cNvPr>
            <p:cNvSpPr/>
            <p:nvPr/>
          </p:nvSpPr>
          <p:spPr>
            <a:xfrm>
              <a:off x="6405250" y="2780000"/>
              <a:ext cx="47750" cy="31550"/>
            </a:xfrm>
            <a:custGeom>
              <a:avLst/>
              <a:gdLst/>
              <a:ahLst/>
              <a:cxnLst/>
              <a:rect l="l" t="t" r="r" b="b"/>
              <a:pathLst>
                <a:path w="1910" h="1262" extrusionOk="0">
                  <a:moveTo>
                    <a:pt x="120" y="0"/>
                  </a:moveTo>
                  <a:cubicBezTo>
                    <a:pt x="87" y="0"/>
                    <a:pt x="53" y="12"/>
                    <a:pt x="20" y="37"/>
                  </a:cubicBezTo>
                  <a:cubicBezTo>
                    <a:pt x="0" y="96"/>
                    <a:pt x="0" y="176"/>
                    <a:pt x="20" y="255"/>
                  </a:cubicBezTo>
                  <a:cubicBezTo>
                    <a:pt x="179" y="434"/>
                    <a:pt x="438" y="434"/>
                    <a:pt x="617" y="594"/>
                  </a:cubicBezTo>
                  <a:cubicBezTo>
                    <a:pt x="816" y="832"/>
                    <a:pt x="1015" y="1091"/>
                    <a:pt x="1293" y="1250"/>
                  </a:cubicBezTo>
                  <a:cubicBezTo>
                    <a:pt x="1322" y="1257"/>
                    <a:pt x="1351" y="1262"/>
                    <a:pt x="1379" y="1262"/>
                  </a:cubicBezTo>
                  <a:cubicBezTo>
                    <a:pt x="1428" y="1262"/>
                    <a:pt x="1474" y="1248"/>
                    <a:pt x="1512" y="1210"/>
                  </a:cubicBezTo>
                  <a:cubicBezTo>
                    <a:pt x="1494" y="962"/>
                    <a:pt x="1381" y="618"/>
                    <a:pt x="1754" y="618"/>
                  </a:cubicBezTo>
                  <a:cubicBezTo>
                    <a:pt x="1798" y="618"/>
                    <a:pt x="1850" y="623"/>
                    <a:pt x="1910" y="633"/>
                  </a:cubicBezTo>
                  <a:cubicBezTo>
                    <a:pt x="1386" y="465"/>
                    <a:pt x="933" y="51"/>
                    <a:pt x="369" y="51"/>
                  </a:cubicBezTo>
                  <a:cubicBezTo>
                    <a:pt x="333" y="51"/>
                    <a:pt x="296" y="53"/>
                    <a:pt x="259" y="56"/>
                  </a:cubicBezTo>
                  <a:cubicBezTo>
                    <a:pt x="212" y="22"/>
                    <a:pt x="166"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8" name="Google Shape;17543;p41">
              <a:extLst>
                <a:ext uri="{FF2B5EF4-FFF2-40B4-BE49-F238E27FC236}">
                  <a16:creationId xmlns:a16="http://schemas.microsoft.com/office/drawing/2014/main" id="{FFDBD2BF-7421-C54A-820D-ABB03DF31919}"/>
                </a:ext>
              </a:extLst>
            </p:cNvPr>
            <p:cNvSpPr/>
            <p:nvPr/>
          </p:nvSpPr>
          <p:spPr>
            <a:xfrm>
              <a:off x="6713575" y="3020100"/>
              <a:ext cx="29375" cy="49275"/>
            </a:xfrm>
            <a:custGeom>
              <a:avLst/>
              <a:gdLst/>
              <a:ahLst/>
              <a:cxnLst/>
              <a:rect l="l" t="t" r="r" b="b"/>
              <a:pathLst>
                <a:path w="1175" h="1971" extrusionOk="0">
                  <a:moveTo>
                    <a:pt x="458" y="1"/>
                  </a:moveTo>
                  <a:cubicBezTo>
                    <a:pt x="418" y="21"/>
                    <a:pt x="398" y="41"/>
                    <a:pt x="319" y="80"/>
                  </a:cubicBezTo>
                  <a:cubicBezTo>
                    <a:pt x="219" y="279"/>
                    <a:pt x="180" y="498"/>
                    <a:pt x="60" y="697"/>
                  </a:cubicBezTo>
                  <a:cubicBezTo>
                    <a:pt x="1" y="817"/>
                    <a:pt x="20" y="936"/>
                    <a:pt x="100" y="1035"/>
                  </a:cubicBezTo>
                  <a:cubicBezTo>
                    <a:pt x="498" y="1274"/>
                    <a:pt x="518" y="1791"/>
                    <a:pt x="955" y="1970"/>
                  </a:cubicBezTo>
                  <a:cubicBezTo>
                    <a:pt x="1154" y="1891"/>
                    <a:pt x="1055" y="1672"/>
                    <a:pt x="1174" y="1533"/>
                  </a:cubicBezTo>
                  <a:cubicBezTo>
                    <a:pt x="1075" y="1214"/>
                    <a:pt x="1055" y="836"/>
                    <a:pt x="756" y="618"/>
                  </a:cubicBezTo>
                  <a:cubicBezTo>
                    <a:pt x="558" y="439"/>
                    <a:pt x="677" y="200"/>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9" name="Google Shape;17544;p41">
              <a:extLst>
                <a:ext uri="{FF2B5EF4-FFF2-40B4-BE49-F238E27FC236}">
                  <a16:creationId xmlns:a16="http://schemas.microsoft.com/office/drawing/2014/main" id="{6FCEE33F-4884-B740-9136-A173BADA6C37}"/>
                </a:ext>
              </a:extLst>
            </p:cNvPr>
            <p:cNvSpPr/>
            <p:nvPr/>
          </p:nvSpPr>
          <p:spPr>
            <a:xfrm>
              <a:off x="6388325" y="2727600"/>
              <a:ext cx="26875" cy="29950"/>
            </a:xfrm>
            <a:custGeom>
              <a:avLst/>
              <a:gdLst/>
              <a:ahLst/>
              <a:cxnLst/>
              <a:rect l="l" t="t" r="r" b="b"/>
              <a:pathLst>
                <a:path w="1075" h="1198" extrusionOk="0">
                  <a:moveTo>
                    <a:pt x="449" y="1"/>
                  </a:moveTo>
                  <a:cubicBezTo>
                    <a:pt x="307" y="1"/>
                    <a:pt x="168" y="78"/>
                    <a:pt x="60" y="203"/>
                  </a:cubicBezTo>
                  <a:cubicBezTo>
                    <a:pt x="40" y="283"/>
                    <a:pt x="1" y="362"/>
                    <a:pt x="1" y="462"/>
                  </a:cubicBezTo>
                  <a:cubicBezTo>
                    <a:pt x="40" y="641"/>
                    <a:pt x="140" y="760"/>
                    <a:pt x="259" y="879"/>
                  </a:cubicBezTo>
                  <a:cubicBezTo>
                    <a:pt x="430" y="965"/>
                    <a:pt x="528" y="1198"/>
                    <a:pt x="742" y="1198"/>
                  </a:cubicBezTo>
                  <a:cubicBezTo>
                    <a:pt x="777" y="1198"/>
                    <a:pt x="814" y="1192"/>
                    <a:pt x="856" y="1178"/>
                  </a:cubicBezTo>
                  <a:cubicBezTo>
                    <a:pt x="936" y="999"/>
                    <a:pt x="995" y="800"/>
                    <a:pt x="1075" y="641"/>
                  </a:cubicBezTo>
                  <a:cubicBezTo>
                    <a:pt x="1055" y="283"/>
                    <a:pt x="836" y="84"/>
                    <a:pt x="498" y="4"/>
                  </a:cubicBezTo>
                  <a:cubicBezTo>
                    <a:pt x="482" y="2"/>
                    <a:pt x="466" y="1"/>
                    <a:pt x="4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0" name="Google Shape;17545;p41">
              <a:extLst>
                <a:ext uri="{FF2B5EF4-FFF2-40B4-BE49-F238E27FC236}">
                  <a16:creationId xmlns:a16="http://schemas.microsoft.com/office/drawing/2014/main" id="{39CF1A43-C75E-A54B-AE2E-496543B47536}"/>
                </a:ext>
              </a:extLst>
            </p:cNvPr>
            <p:cNvSpPr/>
            <p:nvPr/>
          </p:nvSpPr>
          <p:spPr>
            <a:xfrm>
              <a:off x="6400775" y="2714250"/>
              <a:ext cx="24375" cy="29375"/>
            </a:xfrm>
            <a:custGeom>
              <a:avLst/>
              <a:gdLst/>
              <a:ahLst/>
              <a:cxnLst/>
              <a:rect l="l" t="t" r="r" b="b"/>
              <a:pathLst>
                <a:path w="975" h="1175" extrusionOk="0">
                  <a:moveTo>
                    <a:pt x="756" y="1"/>
                  </a:moveTo>
                  <a:cubicBezTo>
                    <a:pt x="696" y="41"/>
                    <a:pt x="637" y="120"/>
                    <a:pt x="577" y="200"/>
                  </a:cubicBezTo>
                  <a:cubicBezTo>
                    <a:pt x="398" y="339"/>
                    <a:pt x="159" y="279"/>
                    <a:pt x="40" y="478"/>
                  </a:cubicBezTo>
                  <a:cubicBezTo>
                    <a:pt x="40" y="518"/>
                    <a:pt x="0" y="538"/>
                    <a:pt x="0" y="598"/>
                  </a:cubicBezTo>
                  <a:cubicBezTo>
                    <a:pt x="179" y="797"/>
                    <a:pt x="378" y="976"/>
                    <a:pt x="577" y="1175"/>
                  </a:cubicBezTo>
                  <a:cubicBezTo>
                    <a:pt x="796" y="896"/>
                    <a:pt x="855" y="538"/>
                    <a:pt x="975" y="220"/>
                  </a:cubicBezTo>
                  <a:lnTo>
                    <a:pt x="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1" name="Google Shape;17546;p41">
              <a:extLst>
                <a:ext uri="{FF2B5EF4-FFF2-40B4-BE49-F238E27FC236}">
                  <a16:creationId xmlns:a16="http://schemas.microsoft.com/office/drawing/2014/main" id="{E6B0268E-5709-F642-B264-15BA06E12EC3}"/>
                </a:ext>
              </a:extLst>
            </p:cNvPr>
            <p:cNvSpPr/>
            <p:nvPr/>
          </p:nvSpPr>
          <p:spPr>
            <a:xfrm>
              <a:off x="6488800" y="2853325"/>
              <a:ext cx="19900" cy="42975"/>
            </a:xfrm>
            <a:custGeom>
              <a:avLst/>
              <a:gdLst/>
              <a:ahLst/>
              <a:cxnLst/>
              <a:rect l="l" t="t" r="r" b="b"/>
              <a:pathLst>
                <a:path w="796" h="1719" extrusionOk="0">
                  <a:moveTo>
                    <a:pt x="567" y="1"/>
                  </a:moveTo>
                  <a:cubicBezTo>
                    <a:pt x="251" y="1"/>
                    <a:pt x="317" y="305"/>
                    <a:pt x="298" y="525"/>
                  </a:cubicBezTo>
                  <a:cubicBezTo>
                    <a:pt x="497" y="804"/>
                    <a:pt x="139" y="684"/>
                    <a:pt x="99" y="784"/>
                  </a:cubicBezTo>
                  <a:cubicBezTo>
                    <a:pt x="20" y="983"/>
                    <a:pt x="358" y="1042"/>
                    <a:pt x="219" y="1241"/>
                  </a:cubicBezTo>
                  <a:cubicBezTo>
                    <a:pt x="159" y="1321"/>
                    <a:pt x="139" y="1420"/>
                    <a:pt x="99" y="1500"/>
                  </a:cubicBezTo>
                  <a:cubicBezTo>
                    <a:pt x="20" y="1540"/>
                    <a:pt x="0" y="1599"/>
                    <a:pt x="99" y="1679"/>
                  </a:cubicBezTo>
                  <a:cubicBezTo>
                    <a:pt x="119" y="1699"/>
                    <a:pt x="139" y="1699"/>
                    <a:pt x="199" y="1719"/>
                  </a:cubicBezTo>
                  <a:cubicBezTo>
                    <a:pt x="656" y="1241"/>
                    <a:pt x="796" y="644"/>
                    <a:pt x="656" y="8"/>
                  </a:cubicBezTo>
                  <a:cubicBezTo>
                    <a:pt x="624" y="3"/>
                    <a:pt x="594"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2" name="Google Shape;17547;p41">
              <a:extLst>
                <a:ext uri="{FF2B5EF4-FFF2-40B4-BE49-F238E27FC236}">
                  <a16:creationId xmlns:a16="http://schemas.microsoft.com/office/drawing/2014/main" id="{07E839BB-E5EB-AD45-B2CB-B04467AC12C6}"/>
                </a:ext>
              </a:extLst>
            </p:cNvPr>
            <p:cNvSpPr/>
            <p:nvPr/>
          </p:nvSpPr>
          <p:spPr>
            <a:xfrm>
              <a:off x="6515650" y="2904550"/>
              <a:ext cx="42775" cy="11150"/>
            </a:xfrm>
            <a:custGeom>
              <a:avLst/>
              <a:gdLst/>
              <a:ahLst/>
              <a:cxnLst/>
              <a:rect l="l" t="t" r="r" b="b"/>
              <a:pathLst>
                <a:path w="1711" h="446" extrusionOk="0">
                  <a:moveTo>
                    <a:pt x="953" y="0"/>
                  </a:moveTo>
                  <a:cubicBezTo>
                    <a:pt x="747" y="0"/>
                    <a:pt x="528" y="20"/>
                    <a:pt x="293" y="20"/>
                  </a:cubicBezTo>
                  <a:cubicBezTo>
                    <a:pt x="198" y="20"/>
                    <a:pt x="101" y="17"/>
                    <a:pt x="0" y="8"/>
                  </a:cubicBezTo>
                  <a:lnTo>
                    <a:pt x="0" y="8"/>
                  </a:lnTo>
                  <a:cubicBezTo>
                    <a:pt x="478" y="445"/>
                    <a:pt x="876" y="386"/>
                    <a:pt x="1273" y="426"/>
                  </a:cubicBezTo>
                  <a:cubicBezTo>
                    <a:pt x="1373" y="247"/>
                    <a:pt x="1552" y="247"/>
                    <a:pt x="1711" y="187"/>
                  </a:cubicBezTo>
                  <a:cubicBezTo>
                    <a:pt x="1471" y="34"/>
                    <a:pt x="1223" y="0"/>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3" name="Google Shape;17548;p41">
              <a:extLst>
                <a:ext uri="{FF2B5EF4-FFF2-40B4-BE49-F238E27FC236}">
                  <a16:creationId xmlns:a16="http://schemas.microsoft.com/office/drawing/2014/main" id="{002CEF33-1324-224C-8A1D-20CFEE1DC544}"/>
                </a:ext>
              </a:extLst>
            </p:cNvPr>
            <p:cNvSpPr/>
            <p:nvPr/>
          </p:nvSpPr>
          <p:spPr>
            <a:xfrm>
              <a:off x="6393300" y="2748475"/>
              <a:ext cx="18925" cy="32950"/>
            </a:xfrm>
            <a:custGeom>
              <a:avLst/>
              <a:gdLst/>
              <a:ahLst/>
              <a:cxnLst/>
              <a:rect l="l" t="t" r="r" b="b"/>
              <a:pathLst>
                <a:path w="757" h="1318" extrusionOk="0">
                  <a:moveTo>
                    <a:pt x="189" y="1"/>
                  </a:moveTo>
                  <a:cubicBezTo>
                    <a:pt x="173" y="1"/>
                    <a:pt x="157" y="2"/>
                    <a:pt x="140" y="4"/>
                  </a:cubicBezTo>
                  <a:cubicBezTo>
                    <a:pt x="100" y="24"/>
                    <a:pt x="60" y="44"/>
                    <a:pt x="40" y="44"/>
                  </a:cubicBezTo>
                  <a:cubicBezTo>
                    <a:pt x="1" y="124"/>
                    <a:pt x="1" y="203"/>
                    <a:pt x="40" y="263"/>
                  </a:cubicBezTo>
                  <a:cubicBezTo>
                    <a:pt x="60" y="422"/>
                    <a:pt x="80" y="601"/>
                    <a:pt x="80" y="741"/>
                  </a:cubicBezTo>
                  <a:cubicBezTo>
                    <a:pt x="140" y="999"/>
                    <a:pt x="80" y="1298"/>
                    <a:pt x="458" y="1317"/>
                  </a:cubicBezTo>
                  <a:cubicBezTo>
                    <a:pt x="538" y="1317"/>
                    <a:pt x="637" y="1298"/>
                    <a:pt x="697" y="1298"/>
                  </a:cubicBezTo>
                  <a:cubicBezTo>
                    <a:pt x="398" y="999"/>
                    <a:pt x="757" y="661"/>
                    <a:pt x="657" y="343"/>
                  </a:cubicBezTo>
                  <a:cubicBezTo>
                    <a:pt x="490" y="250"/>
                    <a:pt x="409"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4" name="Google Shape;17549;p41">
              <a:extLst>
                <a:ext uri="{FF2B5EF4-FFF2-40B4-BE49-F238E27FC236}">
                  <a16:creationId xmlns:a16="http://schemas.microsoft.com/office/drawing/2014/main" id="{4125CF5D-EA2B-9245-9888-05F3E7C708AD}"/>
                </a:ext>
              </a:extLst>
            </p:cNvPr>
            <p:cNvSpPr/>
            <p:nvPr/>
          </p:nvSpPr>
          <p:spPr>
            <a:xfrm>
              <a:off x="6653400" y="2923575"/>
              <a:ext cx="51750" cy="6000"/>
            </a:xfrm>
            <a:custGeom>
              <a:avLst/>
              <a:gdLst/>
              <a:ahLst/>
              <a:cxnLst/>
              <a:rect l="l" t="t" r="r" b="b"/>
              <a:pathLst>
                <a:path w="2070" h="240" extrusionOk="0">
                  <a:moveTo>
                    <a:pt x="492" y="1"/>
                  </a:moveTo>
                  <a:cubicBezTo>
                    <a:pt x="328" y="1"/>
                    <a:pt x="164" y="3"/>
                    <a:pt x="1" y="3"/>
                  </a:cubicBezTo>
                  <a:cubicBezTo>
                    <a:pt x="310" y="196"/>
                    <a:pt x="643" y="239"/>
                    <a:pt x="983" y="239"/>
                  </a:cubicBezTo>
                  <a:cubicBezTo>
                    <a:pt x="1256" y="239"/>
                    <a:pt x="1534" y="211"/>
                    <a:pt x="1808" y="211"/>
                  </a:cubicBezTo>
                  <a:cubicBezTo>
                    <a:pt x="1896" y="211"/>
                    <a:pt x="1983" y="214"/>
                    <a:pt x="2069" y="222"/>
                  </a:cubicBezTo>
                  <a:cubicBezTo>
                    <a:pt x="1552" y="24"/>
                    <a:pt x="1023"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5" name="Google Shape;17550;p41">
              <a:extLst>
                <a:ext uri="{FF2B5EF4-FFF2-40B4-BE49-F238E27FC236}">
                  <a16:creationId xmlns:a16="http://schemas.microsoft.com/office/drawing/2014/main" id="{162F4E8A-3438-554C-88EA-6CE0D60BCFD8}"/>
                </a:ext>
              </a:extLst>
            </p:cNvPr>
            <p:cNvSpPr/>
            <p:nvPr/>
          </p:nvSpPr>
          <p:spPr>
            <a:xfrm>
              <a:off x="6633000" y="2933075"/>
              <a:ext cx="22425" cy="10975"/>
            </a:xfrm>
            <a:custGeom>
              <a:avLst/>
              <a:gdLst/>
              <a:ahLst/>
              <a:cxnLst/>
              <a:rect l="l" t="t" r="r" b="b"/>
              <a:pathLst>
                <a:path w="897" h="439" extrusionOk="0">
                  <a:moveTo>
                    <a:pt x="403" y="15"/>
                  </a:moveTo>
                  <a:cubicBezTo>
                    <a:pt x="334" y="15"/>
                    <a:pt x="279" y="40"/>
                    <a:pt x="200" y="40"/>
                  </a:cubicBezTo>
                  <a:cubicBezTo>
                    <a:pt x="140" y="140"/>
                    <a:pt x="61" y="279"/>
                    <a:pt x="1" y="379"/>
                  </a:cubicBezTo>
                  <a:cubicBezTo>
                    <a:pt x="140" y="399"/>
                    <a:pt x="299" y="399"/>
                    <a:pt x="439" y="418"/>
                  </a:cubicBezTo>
                  <a:cubicBezTo>
                    <a:pt x="618" y="399"/>
                    <a:pt x="856" y="438"/>
                    <a:pt x="896" y="239"/>
                  </a:cubicBezTo>
                  <a:cubicBezTo>
                    <a:pt x="896" y="1"/>
                    <a:pt x="637" y="40"/>
                    <a:pt x="458" y="21"/>
                  </a:cubicBezTo>
                  <a:cubicBezTo>
                    <a:pt x="439" y="17"/>
                    <a:pt x="420" y="15"/>
                    <a:pt x="403" y="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6" name="Google Shape;17551;p41">
              <a:extLst>
                <a:ext uri="{FF2B5EF4-FFF2-40B4-BE49-F238E27FC236}">
                  <a16:creationId xmlns:a16="http://schemas.microsoft.com/office/drawing/2014/main" id="{5303DB39-EC0F-794A-BBFB-ADC4E1439766}"/>
                </a:ext>
              </a:extLst>
            </p:cNvPr>
            <p:cNvSpPr/>
            <p:nvPr/>
          </p:nvSpPr>
          <p:spPr>
            <a:xfrm>
              <a:off x="6566875" y="2948500"/>
              <a:ext cx="42775" cy="5125"/>
            </a:xfrm>
            <a:custGeom>
              <a:avLst/>
              <a:gdLst/>
              <a:ahLst/>
              <a:cxnLst/>
              <a:rect l="l" t="t" r="r" b="b"/>
              <a:pathLst>
                <a:path w="1711" h="205" extrusionOk="0">
                  <a:moveTo>
                    <a:pt x="1711" y="0"/>
                  </a:moveTo>
                  <a:cubicBezTo>
                    <a:pt x="1154" y="0"/>
                    <a:pt x="597" y="20"/>
                    <a:pt x="20" y="20"/>
                  </a:cubicBezTo>
                  <a:cubicBezTo>
                    <a:pt x="20" y="80"/>
                    <a:pt x="20" y="120"/>
                    <a:pt x="0" y="179"/>
                  </a:cubicBezTo>
                  <a:cubicBezTo>
                    <a:pt x="80" y="168"/>
                    <a:pt x="160" y="164"/>
                    <a:pt x="241" y="164"/>
                  </a:cubicBezTo>
                  <a:cubicBezTo>
                    <a:pt x="493" y="164"/>
                    <a:pt x="748" y="204"/>
                    <a:pt x="996" y="204"/>
                  </a:cubicBezTo>
                  <a:cubicBezTo>
                    <a:pt x="1245" y="204"/>
                    <a:pt x="1487" y="164"/>
                    <a:pt x="17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7" name="Google Shape;17552;p41">
              <a:extLst>
                <a:ext uri="{FF2B5EF4-FFF2-40B4-BE49-F238E27FC236}">
                  <a16:creationId xmlns:a16="http://schemas.microsoft.com/office/drawing/2014/main" id="{B773CEE7-F374-114B-BC52-F7E9DFFA1265}"/>
                </a:ext>
              </a:extLst>
            </p:cNvPr>
            <p:cNvSpPr/>
            <p:nvPr/>
          </p:nvSpPr>
          <p:spPr>
            <a:xfrm>
              <a:off x="5992975" y="2970375"/>
              <a:ext cx="31850" cy="16925"/>
            </a:xfrm>
            <a:custGeom>
              <a:avLst/>
              <a:gdLst/>
              <a:ahLst/>
              <a:cxnLst/>
              <a:rect l="l" t="t" r="r" b="b"/>
              <a:pathLst>
                <a:path w="1274" h="677" extrusionOk="0">
                  <a:moveTo>
                    <a:pt x="712" y="1"/>
                  </a:moveTo>
                  <a:cubicBezTo>
                    <a:pt x="681" y="1"/>
                    <a:pt x="643" y="7"/>
                    <a:pt x="597" y="21"/>
                  </a:cubicBezTo>
                  <a:cubicBezTo>
                    <a:pt x="458" y="40"/>
                    <a:pt x="298" y="100"/>
                    <a:pt x="159" y="200"/>
                  </a:cubicBezTo>
                  <a:cubicBezTo>
                    <a:pt x="60" y="299"/>
                    <a:pt x="0" y="399"/>
                    <a:pt x="60" y="518"/>
                  </a:cubicBezTo>
                  <a:cubicBezTo>
                    <a:pt x="110" y="582"/>
                    <a:pt x="175" y="598"/>
                    <a:pt x="246" y="598"/>
                  </a:cubicBezTo>
                  <a:cubicBezTo>
                    <a:pt x="314" y="598"/>
                    <a:pt x="387" y="584"/>
                    <a:pt x="457" y="584"/>
                  </a:cubicBezTo>
                  <a:cubicBezTo>
                    <a:pt x="521" y="584"/>
                    <a:pt x="582" y="595"/>
                    <a:pt x="637" y="637"/>
                  </a:cubicBezTo>
                  <a:cubicBezTo>
                    <a:pt x="776" y="637"/>
                    <a:pt x="895" y="677"/>
                    <a:pt x="1034" y="677"/>
                  </a:cubicBezTo>
                  <a:cubicBezTo>
                    <a:pt x="1134" y="597"/>
                    <a:pt x="1194" y="538"/>
                    <a:pt x="1273" y="498"/>
                  </a:cubicBezTo>
                  <a:cubicBezTo>
                    <a:pt x="1034" y="438"/>
                    <a:pt x="855" y="339"/>
                    <a:pt x="855" y="80"/>
                  </a:cubicBezTo>
                  <a:cubicBezTo>
                    <a:pt x="816" y="27"/>
                    <a:pt x="776"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8" name="Google Shape;17553;p41">
              <a:extLst>
                <a:ext uri="{FF2B5EF4-FFF2-40B4-BE49-F238E27FC236}">
                  <a16:creationId xmlns:a16="http://schemas.microsoft.com/office/drawing/2014/main" id="{97AB09FA-4A44-1047-A862-764736EB2422}"/>
                </a:ext>
              </a:extLst>
            </p:cNvPr>
            <p:cNvSpPr/>
            <p:nvPr/>
          </p:nvSpPr>
          <p:spPr>
            <a:xfrm>
              <a:off x="6490275" y="2848050"/>
              <a:ext cx="14450" cy="18425"/>
            </a:xfrm>
            <a:custGeom>
              <a:avLst/>
              <a:gdLst/>
              <a:ahLst/>
              <a:cxnLst/>
              <a:rect l="l" t="t" r="r" b="b"/>
              <a:pathLst>
                <a:path w="578" h="737" extrusionOk="0">
                  <a:moveTo>
                    <a:pt x="458" y="0"/>
                  </a:moveTo>
                  <a:cubicBezTo>
                    <a:pt x="100" y="119"/>
                    <a:pt x="1" y="398"/>
                    <a:pt x="60" y="736"/>
                  </a:cubicBezTo>
                  <a:lnTo>
                    <a:pt x="200" y="736"/>
                  </a:lnTo>
                  <a:lnTo>
                    <a:pt x="578" y="219"/>
                  </a:lnTo>
                  <a:cubicBezTo>
                    <a:pt x="578" y="119"/>
                    <a:pt x="558" y="4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89" name="Google Shape;17554;p41">
              <a:extLst>
                <a:ext uri="{FF2B5EF4-FFF2-40B4-BE49-F238E27FC236}">
                  <a16:creationId xmlns:a16="http://schemas.microsoft.com/office/drawing/2014/main" id="{0735A292-395D-FC47-999D-5C5356C2DA92}"/>
                </a:ext>
              </a:extLst>
            </p:cNvPr>
            <p:cNvSpPr/>
            <p:nvPr/>
          </p:nvSpPr>
          <p:spPr>
            <a:xfrm>
              <a:off x="6291350" y="2980425"/>
              <a:ext cx="23900" cy="7700"/>
            </a:xfrm>
            <a:custGeom>
              <a:avLst/>
              <a:gdLst/>
              <a:ahLst/>
              <a:cxnLst/>
              <a:rect l="l" t="t" r="r" b="b"/>
              <a:pathLst>
                <a:path w="956" h="308" extrusionOk="0">
                  <a:moveTo>
                    <a:pt x="429" y="0"/>
                  </a:moveTo>
                  <a:cubicBezTo>
                    <a:pt x="283" y="0"/>
                    <a:pt x="142" y="17"/>
                    <a:pt x="1" y="76"/>
                  </a:cubicBezTo>
                  <a:cubicBezTo>
                    <a:pt x="160" y="275"/>
                    <a:pt x="379" y="215"/>
                    <a:pt x="578" y="235"/>
                  </a:cubicBezTo>
                  <a:cubicBezTo>
                    <a:pt x="634" y="283"/>
                    <a:pt x="696" y="308"/>
                    <a:pt x="758" y="308"/>
                  </a:cubicBezTo>
                  <a:cubicBezTo>
                    <a:pt x="825" y="308"/>
                    <a:pt x="893" y="278"/>
                    <a:pt x="955" y="215"/>
                  </a:cubicBezTo>
                  <a:cubicBezTo>
                    <a:pt x="876" y="136"/>
                    <a:pt x="796" y="96"/>
                    <a:pt x="737" y="16"/>
                  </a:cubicBezTo>
                  <a:cubicBezTo>
                    <a:pt x="631" y="8"/>
                    <a:pt x="52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0" name="Google Shape;17555;p41">
              <a:extLst>
                <a:ext uri="{FF2B5EF4-FFF2-40B4-BE49-F238E27FC236}">
                  <a16:creationId xmlns:a16="http://schemas.microsoft.com/office/drawing/2014/main" id="{C96E6E3C-A91E-6340-881F-36EA00314576}"/>
                </a:ext>
              </a:extLst>
            </p:cNvPr>
            <p:cNvSpPr/>
            <p:nvPr/>
          </p:nvSpPr>
          <p:spPr>
            <a:xfrm>
              <a:off x="6407225" y="2557100"/>
              <a:ext cx="13450" cy="18925"/>
            </a:xfrm>
            <a:custGeom>
              <a:avLst/>
              <a:gdLst/>
              <a:ahLst/>
              <a:cxnLst/>
              <a:rect l="l" t="t" r="r" b="b"/>
              <a:pathLst>
                <a:path w="538" h="757" extrusionOk="0">
                  <a:moveTo>
                    <a:pt x="319" y="1"/>
                  </a:moveTo>
                  <a:lnTo>
                    <a:pt x="319" y="1"/>
                  </a:lnTo>
                  <a:cubicBezTo>
                    <a:pt x="1" y="339"/>
                    <a:pt x="299" y="538"/>
                    <a:pt x="498" y="757"/>
                  </a:cubicBezTo>
                  <a:cubicBezTo>
                    <a:pt x="538" y="498"/>
                    <a:pt x="438" y="240"/>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1" name="Google Shape;17556;p41">
              <a:extLst>
                <a:ext uri="{FF2B5EF4-FFF2-40B4-BE49-F238E27FC236}">
                  <a16:creationId xmlns:a16="http://schemas.microsoft.com/office/drawing/2014/main" id="{CBAC7587-37DF-B74A-AF3E-400C1C3E70F4}"/>
                </a:ext>
              </a:extLst>
            </p:cNvPr>
            <p:cNvSpPr/>
            <p:nvPr/>
          </p:nvSpPr>
          <p:spPr>
            <a:xfrm>
              <a:off x="6686725" y="3301150"/>
              <a:ext cx="19425" cy="5700"/>
            </a:xfrm>
            <a:custGeom>
              <a:avLst/>
              <a:gdLst/>
              <a:ahLst/>
              <a:cxnLst/>
              <a:rect l="l" t="t" r="r" b="b"/>
              <a:pathLst>
                <a:path w="777" h="228" extrusionOk="0">
                  <a:moveTo>
                    <a:pt x="426" y="1"/>
                  </a:moveTo>
                  <a:cubicBezTo>
                    <a:pt x="266" y="1"/>
                    <a:pt x="116" y="35"/>
                    <a:pt x="0" y="197"/>
                  </a:cubicBezTo>
                  <a:cubicBezTo>
                    <a:pt x="130" y="197"/>
                    <a:pt x="265" y="228"/>
                    <a:pt x="391" y="228"/>
                  </a:cubicBezTo>
                  <a:cubicBezTo>
                    <a:pt x="536" y="228"/>
                    <a:pt x="670" y="188"/>
                    <a:pt x="776" y="18"/>
                  </a:cubicBezTo>
                  <a:cubicBezTo>
                    <a:pt x="660" y="18"/>
                    <a:pt x="541" y="1"/>
                    <a:pt x="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2" name="Google Shape;17557;p41">
              <a:extLst>
                <a:ext uri="{FF2B5EF4-FFF2-40B4-BE49-F238E27FC236}">
                  <a16:creationId xmlns:a16="http://schemas.microsoft.com/office/drawing/2014/main" id="{2FEE9E95-B40C-7A4B-A6D8-0FC03D34FE70}"/>
                </a:ext>
              </a:extLst>
            </p:cNvPr>
            <p:cNvSpPr/>
            <p:nvPr/>
          </p:nvSpPr>
          <p:spPr>
            <a:xfrm>
              <a:off x="6737950" y="3057900"/>
              <a:ext cx="10950" cy="15250"/>
            </a:xfrm>
            <a:custGeom>
              <a:avLst/>
              <a:gdLst/>
              <a:ahLst/>
              <a:cxnLst/>
              <a:rect l="l" t="t" r="r" b="b"/>
              <a:pathLst>
                <a:path w="438" h="610" extrusionOk="0">
                  <a:moveTo>
                    <a:pt x="219" y="1"/>
                  </a:moveTo>
                  <a:cubicBezTo>
                    <a:pt x="80" y="100"/>
                    <a:pt x="40" y="279"/>
                    <a:pt x="20" y="419"/>
                  </a:cubicBezTo>
                  <a:cubicBezTo>
                    <a:pt x="0" y="419"/>
                    <a:pt x="0" y="458"/>
                    <a:pt x="20" y="478"/>
                  </a:cubicBezTo>
                  <a:cubicBezTo>
                    <a:pt x="20" y="518"/>
                    <a:pt x="20" y="558"/>
                    <a:pt x="60" y="598"/>
                  </a:cubicBezTo>
                  <a:cubicBezTo>
                    <a:pt x="89" y="605"/>
                    <a:pt x="116" y="609"/>
                    <a:pt x="139" y="609"/>
                  </a:cubicBezTo>
                  <a:cubicBezTo>
                    <a:pt x="181" y="609"/>
                    <a:pt x="214" y="596"/>
                    <a:pt x="239" y="558"/>
                  </a:cubicBezTo>
                  <a:lnTo>
                    <a:pt x="438" y="558"/>
                  </a:lnTo>
                  <a:cubicBezTo>
                    <a:pt x="418" y="498"/>
                    <a:pt x="398" y="419"/>
                    <a:pt x="378" y="379"/>
                  </a:cubicBezTo>
                  <a:cubicBezTo>
                    <a:pt x="319" y="299"/>
                    <a:pt x="279" y="220"/>
                    <a:pt x="239" y="160"/>
                  </a:cubicBezTo>
                  <a:cubicBezTo>
                    <a:pt x="279" y="80"/>
                    <a:pt x="239" y="6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3" name="Google Shape;17558;p41">
              <a:extLst>
                <a:ext uri="{FF2B5EF4-FFF2-40B4-BE49-F238E27FC236}">
                  <a16:creationId xmlns:a16="http://schemas.microsoft.com/office/drawing/2014/main" id="{85932AD4-BAF3-CB46-A517-BE436F674B6E}"/>
                </a:ext>
              </a:extLst>
            </p:cNvPr>
            <p:cNvSpPr/>
            <p:nvPr/>
          </p:nvSpPr>
          <p:spPr>
            <a:xfrm>
              <a:off x="6746400" y="3152900"/>
              <a:ext cx="6975" cy="19900"/>
            </a:xfrm>
            <a:custGeom>
              <a:avLst/>
              <a:gdLst/>
              <a:ahLst/>
              <a:cxnLst/>
              <a:rect l="l" t="t" r="r" b="b"/>
              <a:pathLst>
                <a:path w="279" h="796" extrusionOk="0">
                  <a:moveTo>
                    <a:pt x="259" y="0"/>
                  </a:moveTo>
                  <a:lnTo>
                    <a:pt x="259" y="0"/>
                  </a:lnTo>
                  <a:cubicBezTo>
                    <a:pt x="0" y="239"/>
                    <a:pt x="100" y="537"/>
                    <a:pt x="100" y="796"/>
                  </a:cubicBezTo>
                  <a:cubicBezTo>
                    <a:pt x="279" y="577"/>
                    <a:pt x="279" y="299"/>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4" name="Google Shape;17559;p41">
              <a:extLst>
                <a:ext uri="{FF2B5EF4-FFF2-40B4-BE49-F238E27FC236}">
                  <a16:creationId xmlns:a16="http://schemas.microsoft.com/office/drawing/2014/main" id="{FBBA67C7-CCCA-9A4E-A5D0-4A1A77A33E25}"/>
                </a:ext>
              </a:extLst>
            </p:cNvPr>
            <p:cNvSpPr/>
            <p:nvPr/>
          </p:nvSpPr>
          <p:spPr>
            <a:xfrm>
              <a:off x="6753850" y="3094700"/>
              <a:ext cx="4000" cy="22900"/>
            </a:xfrm>
            <a:custGeom>
              <a:avLst/>
              <a:gdLst/>
              <a:ahLst/>
              <a:cxnLst/>
              <a:rect l="l" t="t" r="r" b="b"/>
              <a:pathLst>
                <a:path w="160" h="916" extrusionOk="0">
                  <a:moveTo>
                    <a:pt x="1" y="1"/>
                  </a:moveTo>
                  <a:lnTo>
                    <a:pt x="1" y="916"/>
                  </a:lnTo>
                  <a:cubicBezTo>
                    <a:pt x="160" y="598"/>
                    <a:pt x="160" y="29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5" name="Google Shape;17560;p41">
              <a:extLst>
                <a:ext uri="{FF2B5EF4-FFF2-40B4-BE49-F238E27FC236}">
                  <a16:creationId xmlns:a16="http://schemas.microsoft.com/office/drawing/2014/main" id="{A7DFE08D-2030-4046-A76C-0CDA5AAF93F9}"/>
                </a:ext>
              </a:extLst>
            </p:cNvPr>
            <p:cNvSpPr/>
            <p:nvPr/>
          </p:nvSpPr>
          <p:spPr>
            <a:xfrm>
              <a:off x="6747900" y="3072325"/>
              <a:ext cx="5475" cy="14450"/>
            </a:xfrm>
            <a:custGeom>
              <a:avLst/>
              <a:gdLst/>
              <a:ahLst/>
              <a:cxnLst/>
              <a:rect l="l" t="t" r="r" b="b"/>
              <a:pathLst>
                <a:path w="219" h="578" extrusionOk="0">
                  <a:moveTo>
                    <a:pt x="40" y="1"/>
                  </a:moveTo>
                  <a:cubicBezTo>
                    <a:pt x="40" y="200"/>
                    <a:pt x="0" y="418"/>
                    <a:pt x="219" y="578"/>
                  </a:cubicBezTo>
                  <a:cubicBezTo>
                    <a:pt x="219" y="339"/>
                    <a:pt x="219" y="140"/>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6" name="Google Shape;17561;p41">
              <a:extLst>
                <a:ext uri="{FF2B5EF4-FFF2-40B4-BE49-F238E27FC236}">
                  <a16:creationId xmlns:a16="http://schemas.microsoft.com/office/drawing/2014/main" id="{68093131-B0AB-C843-8244-94677F427ACF}"/>
                </a:ext>
              </a:extLst>
            </p:cNvPr>
            <p:cNvSpPr/>
            <p:nvPr/>
          </p:nvSpPr>
          <p:spPr>
            <a:xfrm>
              <a:off x="6376900" y="2924250"/>
              <a:ext cx="14925" cy="4875"/>
            </a:xfrm>
            <a:custGeom>
              <a:avLst/>
              <a:gdLst/>
              <a:ahLst/>
              <a:cxnLst/>
              <a:rect l="l" t="t" r="r" b="b"/>
              <a:pathLst>
                <a:path w="597" h="195" extrusionOk="0">
                  <a:moveTo>
                    <a:pt x="354" y="1"/>
                  </a:moveTo>
                  <a:cubicBezTo>
                    <a:pt x="213" y="1"/>
                    <a:pt x="90" y="46"/>
                    <a:pt x="0" y="175"/>
                  </a:cubicBezTo>
                  <a:cubicBezTo>
                    <a:pt x="51" y="189"/>
                    <a:pt x="101" y="195"/>
                    <a:pt x="150" y="195"/>
                  </a:cubicBezTo>
                  <a:cubicBezTo>
                    <a:pt x="311" y="195"/>
                    <a:pt x="460" y="127"/>
                    <a:pt x="597" y="35"/>
                  </a:cubicBezTo>
                  <a:cubicBezTo>
                    <a:pt x="512" y="14"/>
                    <a:pt x="430"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7" name="Google Shape;17562;p41">
              <a:extLst>
                <a:ext uri="{FF2B5EF4-FFF2-40B4-BE49-F238E27FC236}">
                  <a16:creationId xmlns:a16="http://schemas.microsoft.com/office/drawing/2014/main" id="{AD5E417A-EE3C-9F41-B374-D1B9E229B4B1}"/>
                </a:ext>
              </a:extLst>
            </p:cNvPr>
            <p:cNvSpPr/>
            <p:nvPr/>
          </p:nvSpPr>
          <p:spPr>
            <a:xfrm>
              <a:off x="6499725" y="2957950"/>
              <a:ext cx="5500" cy="4500"/>
            </a:xfrm>
            <a:custGeom>
              <a:avLst/>
              <a:gdLst/>
              <a:ahLst/>
              <a:cxnLst/>
              <a:rect l="l" t="t" r="r" b="b"/>
              <a:pathLst>
                <a:path w="220" h="180" extrusionOk="0">
                  <a:moveTo>
                    <a:pt x="219" y="0"/>
                  </a:moveTo>
                  <a:cubicBezTo>
                    <a:pt x="160" y="40"/>
                    <a:pt x="80" y="120"/>
                    <a:pt x="1" y="179"/>
                  </a:cubicBezTo>
                  <a:cubicBezTo>
                    <a:pt x="100" y="140"/>
                    <a:pt x="180" y="10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8" name="Google Shape;17563;p41">
              <a:extLst>
                <a:ext uri="{FF2B5EF4-FFF2-40B4-BE49-F238E27FC236}">
                  <a16:creationId xmlns:a16="http://schemas.microsoft.com/office/drawing/2014/main" id="{4413BBD5-0693-9349-B2CA-20DA12DB0D3F}"/>
                </a:ext>
              </a:extLst>
            </p:cNvPr>
            <p:cNvSpPr/>
            <p:nvPr/>
          </p:nvSpPr>
          <p:spPr>
            <a:xfrm>
              <a:off x="6475350" y="2963425"/>
              <a:ext cx="6500" cy="4000"/>
            </a:xfrm>
            <a:custGeom>
              <a:avLst/>
              <a:gdLst/>
              <a:ahLst/>
              <a:cxnLst/>
              <a:rect l="l" t="t" r="r" b="b"/>
              <a:pathLst>
                <a:path w="260" h="160" extrusionOk="0">
                  <a:moveTo>
                    <a:pt x="260" y="0"/>
                  </a:moveTo>
                  <a:cubicBezTo>
                    <a:pt x="180" y="60"/>
                    <a:pt x="80" y="100"/>
                    <a:pt x="1" y="120"/>
                  </a:cubicBezTo>
                  <a:cubicBezTo>
                    <a:pt x="100" y="120"/>
                    <a:pt x="180" y="159"/>
                    <a:pt x="260" y="159"/>
                  </a:cubicBezTo>
                  <a:lnTo>
                    <a:pt x="2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99" name="Google Shape;17564;p41">
              <a:extLst>
                <a:ext uri="{FF2B5EF4-FFF2-40B4-BE49-F238E27FC236}">
                  <a16:creationId xmlns:a16="http://schemas.microsoft.com/office/drawing/2014/main" id="{E46B1F82-020F-7E42-8307-6706C0AAF1C2}"/>
                </a:ext>
              </a:extLst>
            </p:cNvPr>
            <p:cNvSpPr/>
            <p:nvPr/>
          </p:nvSpPr>
          <p:spPr>
            <a:xfrm>
              <a:off x="6753850" y="3132500"/>
              <a:ext cx="2525" cy="7500"/>
            </a:xfrm>
            <a:custGeom>
              <a:avLst/>
              <a:gdLst/>
              <a:ahLst/>
              <a:cxnLst/>
              <a:rect l="l" t="t" r="r" b="b"/>
              <a:pathLst>
                <a:path w="101" h="300" extrusionOk="0">
                  <a:moveTo>
                    <a:pt x="1" y="1"/>
                  </a:moveTo>
                  <a:lnTo>
                    <a:pt x="1" y="299"/>
                  </a:lnTo>
                  <a:cubicBezTo>
                    <a:pt x="100" y="200"/>
                    <a:pt x="100" y="12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0" name="Google Shape;17565;p41">
              <a:extLst>
                <a:ext uri="{FF2B5EF4-FFF2-40B4-BE49-F238E27FC236}">
                  <a16:creationId xmlns:a16="http://schemas.microsoft.com/office/drawing/2014/main" id="{67F08BE2-C460-E34F-8DC2-DA1C6D23EC4E}"/>
                </a:ext>
              </a:extLst>
            </p:cNvPr>
            <p:cNvSpPr/>
            <p:nvPr/>
          </p:nvSpPr>
          <p:spPr>
            <a:xfrm>
              <a:off x="6743900" y="3061875"/>
              <a:ext cx="3525" cy="5500"/>
            </a:xfrm>
            <a:custGeom>
              <a:avLst/>
              <a:gdLst/>
              <a:ahLst/>
              <a:cxnLst/>
              <a:rect l="l" t="t" r="r" b="b"/>
              <a:pathLst>
                <a:path w="141" h="220" extrusionOk="0">
                  <a:moveTo>
                    <a:pt x="1" y="1"/>
                  </a:moveTo>
                  <a:cubicBezTo>
                    <a:pt x="1" y="100"/>
                    <a:pt x="41" y="160"/>
                    <a:pt x="140" y="220"/>
                  </a:cubicBezTo>
                  <a:cubicBezTo>
                    <a:pt x="100" y="140"/>
                    <a:pt x="61"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1" name="Google Shape;17566;p41">
              <a:extLst>
                <a:ext uri="{FF2B5EF4-FFF2-40B4-BE49-F238E27FC236}">
                  <a16:creationId xmlns:a16="http://schemas.microsoft.com/office/drawing/2014/main" id="{76A8E361-F2E7-224B-89A1-7ADA8F471DFF}"/>
                </a:ext>
              </a:extLst>
            </p:cNvPr>
            <p:cNvSpPr/>
            <p:nvPr/>
          </p:nvSpPr>
          <p:spPr>
            <a:xfrm>
              <a:off x="6477350" y="2819200"/>
              <a:ext cx="6500" cy="4500"/>
            </a:xfrm>
            <a:custGeom>
              <a:avLst/>
              <a:gdLst/>
              <a:ahLst/>
              <a:cxnLst/>
              <a:rect l="l" t="t" r="r" b="b"/>
              <a:pathLst>
                <a:path w="260" h="180" extrusionOk="0">
                  <a:moveTo>
                    <a:pt x="0" y="0"/>
                  </a:moveTo>
                  <a:cubicBezTo>
                    <a:pt x="60" y="100"/>
                    <a:pt x="120" y="179"/>
                    <a:pt x="259" y="179"/>
                  </a:cubicBezTo>
                  <a:cubicBezTo>
                    <a:pt x="199" y="80"/>
                    <a:pt x="10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2" name="Google Shape;17567;p41">
              <a:extLst>
                <a:ext uri="{FF2B5EF4-FFF2-40B4-BE49-F238E27FC236}">
                  <a16:creationId xmlns:a16="http://schemas.microsoft.com/office/drawing/2014/main" id="{4777E08F-9710-8842-9B1A-320BC4156CBF}"/>
                </a:ext>
              </a:extLst>
            </p:cNvPr>
            <p:cNvSpPr/>
            <p:nvPr/>
          </p:nvSpPr>
          <p:spPr>
            <a:xfrm>
              <a:off x="6031250" y="2495925"/>
              <a:ext cx="151550" cy="20050"/>
            </a:xfrm>
            <a:custGeom>
              <a:avLst/>
              <a:gdLst/>
              <a:ahLst/>
              <a:cxnLst/>
              <a:rect l="l" t="t" r="r" b="b"/>
              <a:pathLst>
                <a:path w="6062" h="802" extrusionOk="0">
                  <a:moveTo>
                    <a:pt x="3343" y="1"/>
                  </a:moveTo>
                  <a:cubicBezTo>
                    <a:pt x="3017" y="87"/>
                    <a:pt x="2683" y="110"/>
                    <a:pt x="2347" y="110"/>
                  </a:cubicBezTo>
                  <a:cubicBezTo>
                    <a:pt x="1948" y="110"/>
                    <a:pt x="1544" y="78"/>
                    <a:pt x="1145" y="78"/>
                  </a:cubicBezTo>
                  <a:cubicBezTo>
                    <a:pt x="792" y="78"/>
                    <a:pt x="442" y="103"/>
                    <a:pt x="100" y="200"/>
                  </a:cubicBezTo>
                  <a:cubicBezTo>
                    <a:pt x="21" y="260"/>
                    <a:pt x="1" y="359"/>
                    <a:pt x="1" y="459"/>
                  </a:cubicBezTo>
                  <a:cubicBezTo>
                    <a:pt x="21" y="558"/>
                    <a:pt x="100" y="618"/>
                    <a:pt x="200" y="657"/>
                  </a:cubicBezTo>
                  <a:cubicBezTo>
                    <a:pt x="319" y="664"/>
                    <a:pt x="443" y="666"/>
                    <a:pt x="569" y="666"/>
                  </a:cubicBezTo>
                  <a:cubicBezTo>
                    <a:pt x="821" y="666"/>
                    <a:pt x="1082" y="657"/>
                    <a:pt x="1334" y="657"/>
                  </a:cubicBezTo>
                  <a:cubicBezTo>
                    <a:pt x="1420" y="624"/>
                    <a:pt x="1502" y="613"/>
                    <a:pt x="1581" y="613"/>
                  </a:cubicBezTo>
                  <a:cubicBezTo>
                    <a:pt x="1740" y="613"/>
                    <a:pt x="1891" y="657"/>
                    <a:pt x="2050" y="657"/>
                  </a:cubicBezTo>
                  <a:cubicBezTo>
                    <a:pt x="2197" y="666"/>
                    <a:pt x="2345" y="669"/>
                    <a:pt x="2493" y="669"/>
                  </a:cubicBezTo>
                  <a:cubicBezTo>
                    <a:pt x="2966" y="669"/>
                    <a:pt x="3438" y="636"/>
                    <a:pt x="3907" y="636"/>
                  </a:cubicBezTo>
                  <a:cubicBezTo>
                    <a:pt x="4318" y="636"/>
                    <a:pt x="4727" y="661"/>
                    <a:pt x="5133" y="757"/>
                  </a:cubicBezTo>
                  <a:cubicBezTo>
                    <a:pt x="5173" y="787"/>
                    <a:pt x="5218" y="802"/>
                    <a:pt x="5265" y="802"/>
                  </a:cubicBezTo>
                  <a:cubicBezTo>
                    <a:pt x="5312" y="802"/>
                    <a:pt x="5362" y="787"/>
                    <a:pt x="5412" y="757"/>
                  </a:cubicBezTo>
                  <a:cubicBezTo>
                    <a:pt x="5491" y="598"/>
                    <a:pt x="5630" y="578"/>
                    <a:pt x="5790" y="578"/>
                  </a:cubicBezTo>
                  <a:cubicBezTo>
                    <a:pt x="5869" y="578"/>
                    <a:pt x="5909" y="578"/>
                    <a:pt x="5988" y="558"/>
                  </a:cubicBezTo>
                  <a:cubicBezTo>
                    <a:pt x="5995" y="597"/>
                    <a:pt x="6008" y="613"/>
                    <a:pt x="6019" y="613"/>
                  </a:cubicBezTo>
                  <a:cubicBezTo>
                    <a:pt x="6043" y="613"/>
                    <a:pt x="6062" y="545"/>
                    <a:pt x="6008" y="478"/>
                  </a:cubicBezTo>
                  <a:cubicBezTo>
                    <a:pt x="5849" y="220"/>
                    <a:pt x="5625" y="180"/>
                    <a:pt x="5389" y="180"/>
                  </a:cubicBezTo>
                  <a:cubicBezTo>
                    <a:pt x="5284" y="180"/>
                    <a:pt x="5177" y="188"/>
                    <a:pt x="5071" y="188"/>
                  </a:cubicBezTo>
                  <a:cubicBezTo>
                    <a:pt x="4940" y="188"/>
                    <a:pt x="4811" y="176"/>
                    <a:pt x="4695" y="120"/>
                  </a:cubicBezTo>
                  <a:cubicBezTo>
                    <a:pt x="4581" y="92"/>
                    <a:pt x="4465" y="85"/>
                    <a:pt x="4348" y="85"/>
                  </a:cubicBezTo>
                  <a:cubicBezTo>
                    <a:pt x="4231" y="85"/>
                    <a:pt x="4113" y="92"/>
                    <a:pt x="3996" y="92"/>
                  </a:cubicBezTo>
                  <a:cubicBezTo>
                    <a:pt x="3827" y="92"/>
                    <a:pt x="3661" y="76"/>
                    <a:pt x="3502" y="1"/>
                  </a:cubicBezTo>
                  <a:cubicBezTo>
                    <a:pt x="3472" y="11"/>
                    <a:pt x="3447" y="16"/>
                    <a:pt x="3422" y="16"/>
                  </a:cubicBezTo>
                  <a:cubicBezTo>
                    <a:pt x="3397" y="16"/>
                    <a:pt x="3373" y="11"/>
                    <a:pt x="3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3" name="Google Shape;17568;p41">
              <a:extLst>
                <a:ext uri="{FF2B5EF4-FFF2-40B4-BE49-F238E27FC236}">
                  <a16:creationId xmlns:a16="http://schemas.microsoft.com/office/drawing/2014/main" id="{7C76548F-A86A-254B-BA31-9AA2E146A2E6}"/>
                </a:ext>
              </a:extLst>
            </p:cNvPr>
            <p:cNvSpPr/>
            <p:nvPr/>
          </p:nvSpPr>
          <p:spPr>
            <a:xfrm>
              <a:off x="5755250" y="2494950"/>
              <a:ext cx="113900" cy="17000"/>
            </a:xfrm>
            <a:custGeom>
              <a:avLst/>
              <a:gdLst/>
              <a:ahLst/>
              <a:cxnLst/>
              <a:rect l="l" t="t" r="r" b="b"/>
              <a:pathLst>
                <a:path w="4556" h="680" extrusionOk="0">
                  <a:moveTo>
                    <a:pt x="796" y="0"/>
                  </a:moveTo>
                  <a:cubicBezTo>
                    <a:pt x="518" y="0"/>
                    <a:pt x="299" y="100"/>
                    <a:pt x="60" y="199"/>
                  </a:cubicBezTo>
                  <a:cubicBezTo>
                    <a:pt x="40" y="219"/>
                    <a:pt x="20" y="259"/>
                    <a:pt x="0" y="299"/>
                  </a:cubicBezTo>
                  <a:cubicBezTo>
                    <a:pt x="20" y="338"/>
                    <a:pt x="40" y="358"/>
                    <a:pt x="60" y="418"/>
                  </a:cubicBezTo>
                  <a:cubicBezTo>
                    <a:pt x="1293" y="498"/>
                    <a:pt x="2487" y="537"/>
                    <a:pt x="3700" y="617"/>
                  </a:cubicBezTo>
                  <a:cubicBezTo>
                    <a:pt x="3764" y="660"/>
                    <a:pt x="3828" y="679"/>
                    <a:pt x="3898" y="679"/>
                  </a:cubicBezTo>
                  <a:cubicBezTo>
                    <a:pt x="3959" y="679"/>
                    <a:pt x="4024" y="664"/>
                    <a:pt x="4098" y="637"/>
                  </a:cubicBezTo>
                  <a:cubicBezTo>
                    <a:pt x="4297" y="537"/>
                    <a:pt x="4556" y="517"/>
                    <a:pt x="4476" y="159"/>
                  </a:cubicBezTo>
                  <a:cubicBezTo>
                    <a:pt x="4337" y="40"/>
                    <a:pt x="4198" y="20"/>
                    <a:pt x="4019" y="20"/>
                  </a:cubicBezTo>
                  <a:cubicBezTo>
                    <a:pt x="2925" y="20"/>
                    <a:pt x="1850" y="2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4" name="Google Shape;17569;p41">
              <a:extLst>
                <a:ext uri="{FF2B5EF4-FFF2-40B4-BE49-F238E27FC236}">
                  <a16:creationId xmlns:a16="http://schemas.microsoft.com/office/drawing/2014/main" id="{9FF5E4E3-AE25-D247-A118-B1271020170C}"/>
                </a:ext>
              </a:extLst>
            </p:cNvPr>
            <p:cNvSpPr/>
            <p:nvPr/>
          </p:nvSpPr>
          <p:spPr>
            <a:xfrm>
              <a:off x="5961625" y="2476050"/>
              <a:ext cx="147725" cy="15225"/>
            </a:xfrm>
            <a:custGeom>
              <a:avLst/>
              <a:gdLst/>
              <a:ahLst/>
              <a:cxnLst/>
              <a:rect l="l" t="t" r="r" b="b"/>
              <a:pathLst>
                <a:path w="5909" h="609" extrusionOk="0">
                  <a:moveTo>
                    <a:pt x="2308" y="0"/>
                  </a:moveTo>
                  <a:cubicBezTo>
                    <a:pt x="2308" y="80"/>
                    <a:pt x="2308" y="159"/>
                    <a:pt x="2269" y="219"/>
                  </a:cubicBezTo>
                  <a:cubicBezTo>
                    <a:pt x="2109" y="299"/>
                    <a:pt x="1955" y="338"/>
                    <a:pt x="1801" y="338"/>
                  </a:cubicBezTo>
                  <a:cubicBezTo>
                    <a:pt x="1647" y="338"/>
                    <a:pt x="1493" y="299"/>
                    <a:pt x="1334" y="219"/>
                  </a:cubicBezTo>
                  <a:lnTo>
                    <a:pt x="1135" y="219"/>
                  </a:lnTo>
                  <a:cubicBezTo>
                    <a:pt x="1031" y="298"/>
                    <a:pt x="916" y="320"/>
                    <a:pt x="796" y="320"/>
                  </a:cubicBezTo>
                  <a:cubicBezTo>
                    <a:pt x="658" y="320"/>
                    <a:pt x="515" y="291"/>
                    <a:pt x="376" y="291"/>
                  </a:cubicBezTo>
                  <a:cubicBezTo>
                    <a:pt x="243" y="291"/>
                    <a:pt x="115" y="317"/>
                    <a:pt x="1" y="418"/>
                  </a:cubicBezTo>
                  <a:cubicBezTo>
                    <a:pt x="133" y="584"/>
                    <a:pt x="321" y="598"/>
                    <a:pt x="507" y="598"/>
                  </a:cubicBezTo>
                  <a:cubicBezTo>
                    <a:pt x="544" y="598"/>
                    <a:pt x="581" y="597"/>
                    <a:pt x="617" y="597"/>
                  </a:cubicBezTo>
                  <a:cubicBezTo>
                    <a:pt x="793" y="604"/>
                    <a:pt x="969" y="607"/>
                    <a:pt x="1145" y="607"/>
                  </a:cubicBezTo>
                  <a:cubicBezTo>
                    <a:pt x="2053" y="607"/>
                    <a:pt x="2964" y="529"/>
                    <a:pt x="3885" y="529"/>
                  </a:cubicBezTo>
                  <a:cubicBezTo>
                    <a:pt x="4318" y="529"/>
                    <a:pt x="4754" y="546"/>
                    <a:pt x="5193" y="597"/>
                  </a:cubicBezTo>
                  <a:cubicBezTo>
                    <a:pt x="5242" y="604"/>
                    <a:pt x="5290" y="608"/>
                    <a:pt x="5336" y="608"/>
                  </a:cubicBezTo>
                  <a:cubicBezTo>
                    <a:pt x="5660" y="608"/>
                    <a:pt x="5891" y="421"/>
                    <a:pt x="5909" y="20"/>
                  </a:cubicBezTo>
                  <a:lnTo>
                    <a:pt x="5909" y="20"/>
                  </a:lnTo>
                  <a:cubicBezTo>
                    <a:pt x="5738" y="71"/>
                    <a:pt x="5611" y="299"/>
                    <a:pt x="5427" y="299"/>
                  </a:cubicBezTo>
                  <a:cubicBezTo>
                    <a:pt x="5397" y="299"/>
                    <a:pt x="5366" y="293"/>
                    <a:pt x="5332" y="279"/>
                  </a:cubicBezTo>
                  <a:cubicBezTo>
                    <a:pt x="5104" y="182"/>
                    <a:pt x="4877" y="156"/>
                    <a:pt x="4649" y="156"/>
                  </a:cubicBezTo>
                  <a:cubicBezTo>
                    <a:pt x="4360" y="156"/>
                    <a:pt x="4070" y="199"/>
                    <a:pt x="3780" y="199"/>
                  </a:cubicBezTo>
                  <a:cubicBezTo>
                    <a:pt x="3283" y="199"/>
                    <a:pt x="2786" y="159"/>
                    <a:pt x="2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5" name="Google Shape;17570;p41">
              <a:extLst>
                <a:ext uri="{FF2B5EF4-FFF2-40B4-BE49-F238E27FC236}">
                  <a16:creationId xmlns:a16="http://schemas.microsoft.com/office/drawing/2014/main" id="{BA608A74-4583-5F4F-A7DF-71C951D9CF49}"/>
                </a:ext>
              </a:extLst>
            </p:cNvPr>
            <p:cNvSpPr/>
            <p:nvPr/>
          </p:nvSpPr>
          <p:spPr>
            <a:xfrm>
              <a:off x="5712975" y="2468425"/>
              <a:ext cx="113400" cy="13125"/>
            </a:xfrm>
            <a:custGeom>
              <a:avLst/>
              <a:gdLst/>
              <a:ahLst/>
              <a:cxnLst/>
              <a:rect l="l" t="t" r="r" b="b"/>
              <a:pathLst>
                <a:path w="4536" h="525" extrusionOk="0">
                  <a:moveTo>
                    <a:pt x="1367" y="0"/>
                  </a:moveTo>
                  <a:cubicBezTo>
                    <a:pt x="1052" y="0"/>
                    <a:pt x="736" y="33"/>
                    <a:pt x="418" y="126"/>
                  </a:cubicBezTo>
                  <a:cubicBezTo>
                    <a:pt x="319" y="265"/>
                    <a:pt x="100" y="186"/>
                    <a:pt x="0" y="325"/>
                  </a:cubicBezTo>
                  <a:cubicBezTo>
                    <a:pt x="0" y="448"/>
                    <a:pt x="24" y="524"/>
                    <a:pt x="118" y="524"/>
                  </a:cubicBezTo>
                  <a:cubicBezTo>
                    <a:pt x="146" y="524"/>
                    <a:pt x="179" y="518"/>
                    <a:pt x="219" y="504"/>
                  </a:cubicBezTo>
                  <a:cubicBezTo>
                    <a:pt x="624" y="441"/>
                    <a:pt x="1029" y="419"/>
                    <a:pt x="1434" y="419"/>
                  </a:cubicBezTo>
                  <a:cubicBezTo>
                    <a:pt x="1924" y="419"/>
                    <a:pt x="2414" y="452"/>
                    <a:pt x="2905" y="484"/>
                  </a:cubicBezTo>
                  <a:cubicBezTo>
                    <a:pt x="3077" y="491"/>
                    <a:pt x="3247" y="493"/>
                    <a:pt x="3420" y="493"/>
                  </a:cubicBezTo>
                  <a:cubicBezTo>
                    <a:pt x="3767" y="493"/>
                    <a:pt x="4125" y="484"/>
                    <a:pt x="4536" y="484"/>
                  </a:cubicBezTo>
                  <a:cubicBezTo>
                    <a:pt x="4297" y="305"/>
                    <a:pt x="4178" y="226"/>
                    <a:pt x="4039" y="126"/>
                  </a:cubicBezTo>
                  <a:cubicBezTo>
                    <a:pt x="3856" y="153"/>
                    <a:pt x="3674" y="164"/>
                    <a:pt x="3492" y="164"/>
                  </a:cubicBezTo>
                  <a:cubicBezTo>
                    <a:pt x="2782" y="164"/>
                    <a:pt x="2076" y="0"/>
                    <a:pt x="1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6" name="Google Shape;17571;p41">
              <a:extLst>
                <a:ext uri="{FF2B5EF4-FFF2-40B4-BE49-F238E27FC236}">
                  <a16:creationId xmlns:a16="http://schemas.microsoft.com/office/drawing/2014/main" id="{36622700-DE30-B94D-8B59-12FEA3E01373}"/>
                </a:ext>
              </a:extLst>
            </p:cNvPr>
            <p:cNvSpPr/>
            <p:nvPr/>
          </p:nvSpPr>
          <p:spPr>
            <a:xfrm>
              <a:off x="5927325" y="2497175"/>
              <a:ext cx="106450" cy="16700"/>
            </a:xfrm>
            <a:custGeom>
              <a:avLst/>
              <a:gdLst/>
              <a:ahLst/>
              <a:cxnLst/>
              <a:rect l="l" t="t" r="r" b="b"/>
              <a:pathLst>
                <a:path w="4258" h="668" extrusionOk="0">
                  <a:moveTo>
                    <a:pt x="1513" y="0"/>
                  </a:moveTo>
                  <a:cubicBezTo>
                    <a:pt x="1090" y="0"/>
                    <a:pt x="664" y="46"/>
                    <a:pt x="239" y="150"/>
                  </a:cubicBezTo>
                  <a:cubicBezTo>
                    <a:pt x="219" y="170"/>
                    <a:pt x="219" y="229"/>
                    <a:pt x="199" y="269"/>
                  </a:cubicBezTo>
                  <a:cubicBezTo>
                    <a:pt x="298" y="368"/>
                    <a:pt x="390" y="412"/>
                    <a:pt x="487" y="412"/>
                  </a:cubicBezTo>
                  <a:cubicBezTo>
                    <a:pt x="565" y="412"/>
                    <a:pt x="647" y="383"/>
                    <a:pt x="736" y="329"/>
                  </a:cubicBezTo>
                  <a:lnTo>
                    <a:pt x="736" y="329"/>
                  </a:lnTo>
                  <a:cubicBezTo>
                    <a:pt x="644" y="404"/>
                    <a:pt x="548" y="420"/>
                    <a:pt x="450" y="420"/>
                  </a:cubicBezTo>
                  <a:cubicBezTo>
                    <a:pt x="383" y="420"/>
                    <a:pt x="315" y="412"/>
                    <a:pt x="246" y="412"/>
                  </a:cubicBezTo>
                  <a:cubicBezTo>
                    <a:pt x="177" y="412"/>
                    <a:pt x="109" y="420"/>
                    <a:pt x="40" y="448"/>
                  </a:cubicBezTo>
                  <a:cubicBezTo>
                    <a:pt x="20" y="448"/>
                    <a:pt x="20" y="468"/>
                    <a:pt x="0" y="528"/>
                  </a:cubicBezTo>
                  <a:cubicBezTo>
                    <a:pt x="0" y="568"/>
                    <a:pt x="20" y="627"/>
                    <a:pt x="80" y="667"/>
                  </a:cubicBezTo>
                  <a:cubicBezTo>
                    <a:pt x="1194" y="627"/>
                    <a:pt x="2288" y="607"/>
                    <a:pt x="3402" y="548"/>
                  </a:cubicBezTo>
                  <a:cubicBezTo>
                    <a:pt x="3501" y="607"/>
                    <a:pt x="3581" y="627"/>
                    <a:pt x="3680" y="647"/>
                  </a:cubicBezTo>
                  <a:cubicBezTo>
                    <a:pt x="3879" y="627"/>
                    <a:pt x="4078" y="627"/>
                    <a:pt x="4257" y="528"/>
                  </a:cubicBezTo>
                  <a:lnTo>
                    <a:pt x="4257" y="309"/>
                  </a:lnTo>
                  <a:cubicBezTo>
                    <a:pt x="4118" y="170"/>
                    <a:pt x="3979" y="229"/>
                    <a:pt x="3820" y="150"/>
                  </a:cubicBezTo>
                  <a:cubicBezTo>
                    <a:pt x="3704" y="63"/>
                    <a:pt x="3584" y="28"/>
                    <a:pt x="3464" y="28"/>
                  </a:cubicBezTo>
                  <a:cubicBezTo>
                    <a:pt x="3335" y="28"/>
                    <a:pt x="3207" y="68"/>
                    <a:pt x="3084" y="130"/>
                  </a:cubicBezTo>
                  <a:cubicBezTo>
                    <a:pt x="3024" y="150"/>
                    <a:pt x="2964" y="150"/>
                    <a:pt x="2905" y="150"/>
                  </a:cubicBezTo>
                  <a:cubicBezTo>
                    <a:pt x="2445" y="56"/>
                    <a:pt x="1980" y="0"/>
                    <a:pt x="1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7" name="Google Shape;17572;p41">
              <a:extLst>
                <a:ext uri="{FF2B5EF4-FFF2-40B4-BE49-F238E27FC236}">
                  <a16:creationId xmlns:a16="http://schemas.microsoft.com/office/drawing/2014/main" id="{95E5A6C5-5C01-D04C-A76F-BC0D12F7B01F}"/>
                </a:ext>
              </a:extLst>
            </p:cNvPr>
            <p:cNvSpPr/>
            <p:nvPr/>
          </p:nvSpPr>
          <p:spPr>
            <a:xfrm>
              <a:off x="5469275" y="2490175"/>
              <a:ext cx="136800" cy="18700"/>
            </a:xfrm>
            <a:custGeom>
              <a:avLst/>
              <a:gdLst/>
              <a:ahLst/>
              <a:cxnLst/>
              <a:rect l="l" t="t" r="r" b="b"/>
              <a:pathLst>
                <a:path w="5472" h="748" extrusionOk="0">
                  <a:moveTo>
                    <a:pt x="326" y="1"/>
                  </a:moveTo>
                  <a:cubicBezTo>
                    <a:pt x="96" y="1"/>
                    <a:pt x="18" y="170"/>
                    <a:pt x="1" y="430"/>
                  </a:cubicBezTo>
                  <a:cubicBezTo>
                    <a:pt x="112" y="685"/>
                    <a:pt x="338" y="735"/>
                    <a:pt x="557" y="735"/>
                  </a:cubicBezTo>
                  <a:cubicBezTo>
                    <a:pt x="611" y="735"/>
                    <a:pt x="665" y="732"/>
                    <a:pt x="717" y="728"/>
                  </a:cubicBezTo>
                  <a:cubicBezTo>
                    <a:pt x="875" y="721"/>
                    <a:pt x="1033" y="719"/>
                    <a:pt x="1192" y="719"/>
                  </a:cubicBezTo>
                  <a:cubicBezTo>
                    <a:pt x="1715" y="719"/>
                    <a:pt x="2243" y="748"/>
                    <a:pt x="2768" y="748"/>
                  </a:cubicBezTo>
                  <a:cubicBezTo>
                    <a:pt x="2987" y="748"/>
                    <a:pt x="3205" y="743"/>
                    <a:pt x="3423" y="728"/>
                  </a:cubicBezTo>
                  <a:cubicBezTo>
                    <a:pt x="4059" y="629"/>
                    <a:pt x="4696" y="450"/>
                    <a:pt x="5372" y="450"/>
                  </a:cubicBezTo>
                  <a:cubicBezTo>
                    <a:pt x="5432" y="390"/>
                    <a:pt x="5471" y="291"/>
                    <a:pt x="5392" y="191"/>
                  </a:cubicBezTo>
                  <a:lnTo>
                    <a:pt x="1911" y="191"/>
                  </a:lnTo>
                  <a:cubicBezTo>
                    <a:pt x="1703" y="191"/>
                    <a:pt x="1496" y="208"/>
                    <a:pt x="1290" y="208"/>
                  </a:cubicBezTo>
                  <a:cubicBezTo>
                    <a:pt x="1002" y="208"/>
                    <a:pt x="717" y="175"/>
                    <a:pt x="439" y="12"/>
                  </a:cubicBezTo>
                  <a:cubicBezTo>
                    <a:pt x="398" y="4"/>
                    <a:pt x="360"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8" name="Google Shape;17573;p41">
              <a:extLst>
                <a:ext uri="{FF2B5EF4-FFF2-40B4-BE49-F238E27FC236}">
                  <a16:creationId xmlns:a16="http://schemas.microsoft.com/office/drawing/2014/main" id="{CF4F6AE2-1039-FC4D-9756-92909107EBCE}"/>
                </a:ext>
              </a:extLst>
            </p:cNvPr>
            <p:cNvSpPr/>
            <p:nvPr/>
          </p:nvSpPr>
          <p:spPr>
            <a:xfrm>
              <a:off x="5625950" y="2493050"/>
              <a:ext cx="131300" cy="10400"/>
            </a:xfrm>
            <a:custGeom>
              <a:avLst/>
              <a:gdLst/>
              <a:ahLst/>
              <a:cxnLst/>
              <a:rect l="l" t="t" r="r" b="b"/>
              <a:pathLst>
                <a:path w="5252" h="416" extrusionOk="0">
                  <a:moveTo>
                    <a:pt x="829" y="0"/>
                  </a:moveTo>
                  <a:cubicBezTo>
                    <a:pt x="586" y="0"/>
                    <a:pt x="343" y="20"/>
                    <a:pt x="100" y="76"/>
                  </a:cubicBezTo>
                  <a:cubicBezTo>
                    <a:pt x="40" y="116"/>
                    <a:pt x="0" y="176"/>
                    <a:pt x="0" y="235"/>
                  </a:cubicBezTo>
                  <a:cubicBezTo>
                    <a:pt x="0" y="315"/>
                    <a:pt x="40" y="375"/>
                    <a:pt x="100" y="414"/>
                  </a:cubicBezTo>
                  <a:lnTo>
                    <a:pt x="498" y="414"/>
                  </a:lnTo>
                  <a:cubicBezTo>
                    <a:pt x="633" y="383"/>
                    <a:pt x="771" y="373"/>
                    <a:pt x="912" y="373"/>
                  </a:cubicBezTo>
                  <a:cubicBezTo>
                    <a:pt x="1122" y="373"/>
                    <a:pt x="1337" y="394"/>
                    <a:pt x="1552" y="394"/>
                  </a:cubicBezTo>
                  <a:cubicBezTo>
                    <a:pt x="1651" y="393"/>
                    <a:pt x="1751" y="392"/>
                    <a:pt x="1851" y="392"/>
                  </a:cubicBezTo>
                  <a:cubicBezTo>
                    <a:pt x="2427" y="392"/>
                    <a:pt x="3011" y="415"/>
                    <a:pt x="3593" y="415"/>
                  </a:cubicBezTo>
                  <a:cubicBezTo>
                    <a:pt x="4143" y="415"/>
                    <a:pt x="4691" y="395"/>
                    <a:pt x="5232" y="315"/>
                  </a:cubicBezTo>
                  <a:lnTo>
                    <a:pt x="5252" y="295"/>
                  </a:lnTo>
                  <a:cubicBezTo>
                    <a:pt x="5062" y="118"/>
                    <a:pt x="4856" y="86"/>
                    <a:pt x="4639" y="86"/>
                  </a:cubicBezTo>
                  <a:cubicBezTo>
                    <a:pt x="4515" y="86"/>
                    <a:pt x="4387" y="96"/>
                    <a:pt x="4257" y="96"/>
                  </a:cubicBezTo>
                  <a:cubicBezTo>
                    <a:pt x="3999" y="86"/>
                    <a:pt x="3735" y="81"/>
                    <a:pt x="3471" y="81"/>
                  </a:cubicBezTo>
                  <a:cubicBezTo>
                    <a:pt x="3208" y="81"/>
                    <a:pt x="2944" y="86"/>
                    <a:pt x="2686" y="96"/>
                  </a:cubicBezTo>
                  <a:cubicBezTo>
                    <a:pt x="2621" y="99"/>
                    <a:pt x="2557" y="100"/>
                    <a:pt x="2493" y="100"/>
                  </a:cubicBezTo>
                  <a:cubicBezTo>
                    <a:pt x="1932" y="100"/>
                    <a:pt x="1380" y="0"/>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09" name="Google Shape;17574;p41">
              <a:extLst>
                <a:ext uri="{FF2B5EF4-FFF2-40B4-BE49-F238E27FC236}">
                  <a16:creationId xmlns:a16="http://schemas.microsoft.com/office/drawing/2014/main" id="{EA579F1D-B192-004A-BE7C-3956A18DC3DE}"/>
                </a:ext>
              </a:extLst>
            </p:cNvPr>
            <p:cNvSpPr/>
            <p:nvPr/>
          </p:nvSpPr>
          <p:spPr>
            <a:xfrm>
              <a:off x="6118775" y="2495375"/>
              <a:ext cx="114925" cy="15950"/>
            </a:xfrm>
            <a:custGeom>
              <a:avLst/>
              <a:gdLst/>
              <a:ahLst/>
              <a:cxnLst/>
              <a:rect l="l" t="t" r="r" b="b"/>
              <a:pathLst>
                <a:path w="4597" h="638" extrusionOk="0">
                  <a:moveTo>
                    <a:pt x="1368" y="1"/>
                  </a:moveTo>
                  <a:cubicBezTo>
                    <a:pt x="1045" y="1"/>
                    <a:pt x="722" y="3"/>
                    <a:pt x="399" y="3"/>
                  </a:cubicBezTo>
                  <a:cubicBezTo>
                    <a:pt x="279" y="23"/>
                    <a:pt x="120" y="23"/>
                    <a:pt x="1" y="23"/>
                  </a:cubicBezTo>
                  <a:cubicBezTo>
                    <a:pt x="163" y="166"/>
                    <a:pt x="348" y="195"/>
                    <a:pt x="540" y="195"/>
                  </a:cubicBezTo>
                  <a:cubicBezTo>
                    <a:pt x="670" y="195"/>
                    <a:pt x="804" y="181"/>
                    <a:pt x="936" y="181"/>
                  </a:cubicBezTo>
                  <a:cubicBezTo>
                    <a:pt x="1016" y="181"/>
                    <a:pt x="1096" y="186"/>
                    <a:pt x="1175" y="202"/>
                  </a:cubicBezTo>
                  <a:cubicBezTo>
                    <a:pt x="1811" y="341"/>
                    <a:pt x="2507" y="341"/>
                    <a:pt x="3184" y="500"/>
                  </a:cubicBezTo>
                  <a:cubicBezTo>
                    <a:pt x="3404" y="544"/>
                    <a:pt x="3685" y="637"/>
                    <a:pt x="3963" y="637"/>
                  </a:cubicBezTo>
                  <a:cubicBezTo>
                    <a:pt x="4187" y="637"/>
                    <a:pt x="4409" y="577"/>
                    <a:pt x="4596" y="381"/>
                  </a:cubicBezTo>
                  <a:cubicBezTo>
                    <a:pt x="4497" y="282"/>
                    <a:pt x="4397" y="222"/>
                    <a:pt x="4278" y="202"/>
                  </a:cubicBezTo>
                  <a:cubicBezTo>
                    <a:pt x="3308" y="23"/>
                    <a:pt x="2338" y="1"/>
                    <a:pt x="1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0" name="Google Shape;17575;p41">
              <a:extLst>
                <a:ext uri="{FF2B5EF4-FFF2-40B4-BE49-F238E27FC236}">
                  <a16:creationId xmlns:a16="http://schemas.microsoft.com/office/drawing/2014/main" id="{13D0D411-4BC6-9840-885F-14674A1E5C17}"/>
                </a:ext>
              </a:extLst>
            </p:cNvPr>
            <p:cNvSpPr/>
            <p:nvPr/>
          </p:nvSpPr>
          <p:spPr>
            <a:xfrm>
              <a:off x="5447400" y="2473725"/>
              <a:ext cx="42800" cy="30600"/>
            </a:xfrm>
            <a:custGeom>
              <a:avLst/>
              <a:gdLst/>
              <a:ahLst/>
              <a:cxnLst/>
              <a:rect l="l" t="t" r="r" b="b"/>
              <a:pathLst>
                <a:path w="1712" h="1224" extrusionOk="0">
                  <a:moveTo>
                    <a:pt x="1476" y="1"/>
                  </a:moveTo>
                  <a:cubicBezTo>
                    <a:pt x="1367" y="1"/>
                    <a:pt x="1237" y="56"/>
                    <a:pt x="1115" y="93"/>
                  </a:cubicBezTo>
                  <a:cubicBezTo>
                    <a:pt x="777" y="252"/>
                    <a:pt x="418" y="392"/>
                    <a:pt x="180" y="690"/>
                  </a:cubicBezTo>
                  <a:cubicBezTo>
                    <a:pt x="1" y="949"/>
                    <a:pt x="140" y="1068"/>
                    <a:pt x="339" y="1187"/>
                  </a:cubicBezTo>
                  <a:cubicBezTo>
                    <a:pt x="426" y="1209"/>
                    <a:pt x="508" y="1223"/>
                    <a:pt x="585" y="1223"/>
                  </a:cubicBezTo>
                  <a:cubicBezTo>
                    <a:pt x="718" y="1223"/>
                    <a:pt x="835" y="1182"/>
                    <a:pt x="936" y="1068"/>
                  </a:cubicBezTo>
                  <a:cubicBezTo>
                    <a:pt x="1015" y="869"/>
                    <a:pt x="1095" y="710"/>
                    <a:pt x="1314" y="670"/>
                  </a:cubicBezTo>
                  <a:cubicBezTo>
                    <a:pt x="1393" y="591"/>
                    <a:pt x="1433" y="551"/>
                    <a:pt x="1532" y="511"/>
                  </a:cubicBezTo>
                  <a:cubicBezTo>
                    <a:pt x="1592" y="451"/>
                    <a:pt x="1652" y="392"/>
                    <a:pt x="1711" y="312"/>
                  </a:cubicBezTo>
                  <a:cubicBezTo>
                    <a:pt x="1690" y="70"/>
                    <a:pt x="1597" y="1"/>
                    <a:pt x="1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1" name="Google Shape;17576;p41">
              <a:extLst>
                <a:ext uri="{FF2B5EF4-FFF2-40B4-BE49-F238E27FC236}">
                  <a16:creationId xmlns:a16="http://schemas.microsoft.com/office/drawing/2014/main" id="{EAADDCC5-A463-C041-8E0E-BB7B46D739BB}"/>
                </a:ext>
              </a:extLst>
            </p:cNvPr>
            <p:cNvSpPr/>
            <p:nvPr/>
          </p:nvSpPr>
          <p:spPr>
            <a:xfrm>
              <a:off x="5857200" y="2499725"/>
              <a:ext cx="67650" cy="12975"/>
            </a:xfrm>
            <a:custGeom>
              <a:avLst/>
              <a:gdLst/>
              <a:ahLst/>
              <a:cxnLst/>
              <a:rect l="l" t="t" r="r" b="b"/>
              <a:pathLst>
                <a:path w="2706" h="519" extrusionOk="0">
                  <a:moveTo>
                    <a:pt x="2073" y="1"/>
                  </a:moveTo>
                  <a:cubicBezTo>
                    <a:pt x="1952" y="1"/>
                    <a:pt x="1830" y="8"/>
                    <a:pt x="1711" y="8"/>
                  </a:cubicBezTo>
                  <a:lnTo>
                    <a:pt x="398" y="8"/>
                  </a:lnTo>
                  <a:cubicBezTo>
                    <a:pt x="239" y="127"/>
                    <a:pt x="120" y="247"/>
                    <a:pt x="0" y="366"/>
                  </a:cubicBezTo>
                  <a:cubicBezTo>
                    <a:pt x="254" y="485"/>
                    <a:pt x="513" y="519"/>
                    <a:pt x="774" y="519"/>
                  </a:cubicBezTo>
                  <a:cubicBezTo>
                    <a:pt x="1116" y="519"/>
                    <a:pt x="1460" y="461"/>
                    <a:pt x="1794" y="461"/>
                  </a:cubicBezTo>
                  <a:cubicBezTo>
                    <a:pt x="1846" y="461"/>
                    <a:pt x="1898" y="462"/>
                    <a:pt x="1950" y="466"/>
                  </a:cubicBezTo>
                  <a:cubicBezTo>
                    <a:pt x="2208" y="406"/>
                    <a:pt x="2527" y="426"/>
                    <a:pt x="2706" y="167"/>
                  </a:cubicBezTo>
                  <a:cubicBezTo>
                    <a:pt x="2513" y="26"/>
                    <a:pt x="2295" y="1"/>
                    <a:pt x="2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2" name="Google Shape;17577;p41">
              <a:extLst>
                <a:ext uri="{FF2B5EF4-FFF2-40B4-BE49-F238E27FC236}">
                  <a16:creationId xmlns:a16="http://schemas.microsoft.com/office/drawing/2014/main" id="{FB56473B-6425-8340-8BB6-106EDB9F352D}"/>
                </a:ext>
              </a:extLst>
            </p:cNvPr>
            <p:cNvSpPr/>
            <p:nvPr/>
          </p:nvSpPr>
          <p:spPr>
            <a:xfrm>
              <a:off x="5475250" y="2456650"/>
              <a:ext cx="53750" cy="24900"/>
            </a:xfrm>
            <a:custGeom>
              <a:avLst/>
              <a:gdLst/>
              <a:ahLst/>
              <a:cxnLst/>
              <a:rect l="l" t="t" r="r" b="b"/>
              <a:pathLst>
                <a:path w="2150" h="996" extrusionOk="0">
                  <a:moveTo>
                    <a:pt x="1692" y="0"/>
                  </a:moveTo>
                  <a:cubicBezTo>
                    <a:pt x="1115" y="160"/>
                    <a:pt x="657" y="557"/>
                    <a:pt x="60" y="657"/>
                  </a:cubicBezTo>
                  <a:cubicBezTo>
                    <a:pt x="60" y="677"/>
                    <a:pt x="21" y="736"/>
                    <a:pt x="1" y="776"/>
                  </a:cubicBezTo>
                  <a:cubicBezTo>
                    <a:pt x="220" y="796"/>
                    <a:pt x="478" y="756"/>
                    <a:pt x="597" y="995"/>
                  </a:cubicBezTo>
                  <a:cubicBezTo>
                    <a:pt x="1115" y="756"/>
                    <a:pt x="1652" y="478"/>
                    <a:pt x="2149" y="259"/>
                  </a:cubicBezTo>
                  <a:cubicBezTo>
                    <a:pt x="2070" y="60"/>
                    <a:pt x="1871" y="40"/>
                    <a:pt x="16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3" name="Google Shape;17578;p41">
              <a:extLst>
                <a:ext uri="{FF2B5EF4-FFF2-40B4-BE49-F238E27FC236}">
                  <a16:creationId xmlns:a16="http://schemas.microsoft.com/office/drawing/2014/main" id="{B51FBBD2-728A-A74D-902A-920CEF1D71C8}"/>
                </a:ext>
              </a:extLst>
            </p:cNvPr>
            <p:cNvSpPr/>
            <p:nvPr/>
          </p:nvSpPr>
          <p:spPr>
            <a:xfrm>
              <a:off x="5934275" y="2476475"/>
              <a:ext cx="56225" cy="9675"/>
            </a:xfrm>
            <a:custGeom>
              <a:avLst/>
              <a:gdLst/>
              <a:ahLst/>
              <a:cxnLst/>
              <a:rect l="l" t="t" r="r" b="b"/>
              <a:pathLst>
                <a:path w="2249" h="387" extrusionOk="0">
                  <a:moveTo>
                    <a:pt x="682" y="1"/>
                  </a:moveTo>
                  <a:cubicBezTo>
                    <a:pt x="462" y="1"/>
                    <a:pt x="235" y="42"/>
                    <a:pt x="1" y="162"/>
                  </a:cubicBezTo>
                  <a:cubicBezTo>
                    <a:pt x="255" y="353"/>
                    <a:pt x="493" y="373"/>
                    <a:pt x="726" y="373"/>
                  </a:cubicBezTo>
                  <a:cubicBezTo>
                    <a:pt x="787" y="373"/>
                    <a:pt x="848" y="372"/>
                    <a:pt x="909" y="372"/>
                  </a:cubicBezTo>
                  <a:cubicBezTo>
                    <a:pt x="978" y="372"/>
                    <a:pt x="1046" y="374"/>
                    <a:pt x="1115" y="381"/>
                  </a:cubicBezTo>
                  <a:cubicBezTo>
                    <a:pt x="1176" y="368"/>
                    <a:pt x="1240" y="364"/>
                    <a:pt x="1304" y="364"/>
                  </a:cubicBezTo>
                  <a:cubicBezTo>
                    <a:pt x="1449" y="364"/>
                    <a:pt x="1598" y="387"/>
                    <a:pt x="1742" y="387"/>
                  </a:cubicBezTo>
                  <a:cubicBezTo>
                    <a:pt x="1925" y="387"/>
                    <a:pt x="2100" y="350"/>
                    <a:pt x="2249" y="182"/>
                  </a:cubicBezTo>
                  <a:lnTo>
                    <a:pt x="2249" y="182"/>
                  </a:lnTo>
                  <a:cubicBezTo>
                    <a:pt x="2186" y="191"/>
                    <a:pt x="2123" y="195"/>
                    <a:pt x="2060" y="195"/>
                  </a:cubicBezTo>
                  <a:cubicBezTo>
                    <a:pt x="1612" y="195"/>
                    <a:pt x="1161" y="1"/>
                    <a:pt x="6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4" name="Google Shape;17579;p41">
              <a:extLst>
                <a:ext uri="{FF2B5EF4-FFF2-40B4-BE49-F238E27FC236}">
                  <a16:creationId xmlns:a16="http://schemas.microsoft.com/office/drawing/2014/main" id="{B77D74E6-4A15-6A42-B0E8-FCA0BDBC1273}"/>
                </a:ext>
              </a:extLst>
            </p:cNvPr>
            <p:cNvSpPr/>
            <p:nvPr/>
          </p:nvSpPr>
          <p:spPr>
            <a:xfrm>
              <a:off x="5588650" y="2466600"/>
              <a:ext cx="60700" cy="9975"/>
            </a:xfrm>
            <a:custGeom>
              <a:avLst/>
              <a:gdLst/>
              <a:ahLst/>
              <a:cxnLst/>
              <a:rect l="l" t="t" r="r" b="b"/>
              <a:pathLst>
                <a:path w="2428" h="399" extrusionOk="0">
                  <a:moveTo>
                    <a:pt x="438" y="0"/>
                  </a:moveTo>
                  <a:cubicBezTo>
                    <a:pt x="259" y="80"/>
                    <a:pt x="100" y="159"/>
                    <a:pt x="0" y="398"/>
                  </a:cubicBezTo>
                  <a:lnTo>
                    <a:pt x="2387" y="398"/>
                  </a:lnTo>
                  <a:cubicBezTo>
                    <a:pt x="2387" y="398"/>
                    <a:pt x="2407" y="378"/>
                    <a:pt x="2427" y="338"/>
                  </a:cubicBezTo>
                  <a:cubicBezTo>
                    <a:pt x="2427" y="279"/>
                    <a:pt x="2427" y="259"/>
                    <a:pt x="2348" y="199"/>
                  </a:cubicBezTo>
                  <a:cubicBezTo>
                    <a:pt x="1711" y="179"/>
                    <a:pt x="1055" y="199"/>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5" name="Google Shape;17580;p41">
              <a:extLst>
                <a:ext uri="{FF2B5EF4-FFF2-40B4-BE49-F238E27FC236}">
                  <a16:creationId xmlns:a16="http://schemas.microsoft.com/office/drawing/2014/main" id="{59E9E237-2642-B147-A96C-5D793B18EB94}"/>
                </a:ext>
              </a:extLst>
            </p:cNvPr>
            <p:cNvSpPr/>
            <p:nvPr/>
          </p:nvSpPr>
          <p:spPr>
            <a:xfrm>
              <a:off x="6033750" y="2495300"/>
              <a:ext cx="81075" cy="5250"/>
            </a:xfrm>
            <a:custGeom>
              <a:avLst/>
              <a:gdLst/>
              <a:ahLst/>
              <a:cxnLst/>
              <a:rect l="l" t="t" r="r" b="b"/>
              <a:pathLst>
                <a:path w="3243" h="210" extrusionOk="0">
                  <a:moveTo>
                    <a:pt x="450" y="0"/>
                  </a:moveTo>
                  <a:cubicBezTo>
                    <a:pt x="274" y="0"/>
                    <a:pt x="109" y="28"/>
                    <a:pt x="0" y="205"/>
                  </a:cubicBezTo>
                  <a:cubicBezTo>
                    <a:pt x="259" y="205"/>
                    <a:pt x="522" y="210"/>
                    <a:pt x="788" y="210"/>
                  </a:cubicBezTo>
                  <a:cubicBezTo>
                    <a:pt x="1055" y="210"/>
                    <a:pt x="1323" y="205"/>
                    <a:pt x="1592" y="185"/>
                  </a:cubicBezTo>
                  <a:cubicBezTo>
                    <a:pt x="1684" y="175"/>
                    <a:pt x="1778" y="172"/>
                    <a:pt x="1871" y="172"/>
                  </a:cubicBezTo>
                  <a:cubicBezTo>
                    <a:pt x="2059" y="172"/>
                    <a:pt x="2246" y="185"/>
                    <a:pt x="2432" y="185"/>
                  </a:cubicBezTo>
                  <a:cubicBezTo>
                    <a:pt x="2711" y="185"/>
                    <a:pt x="2984" y="155"/>
                    <a:pt x="3243" y="6"/>
                  </a:cubicBezTo>
                  <a:lnTo>
                    <a:pt x="696" y="6"/>
                  </a:lnTo>
                  <a:cubicBezTo>
                    <a:pt x="615" y="6"/>
                    <a:pt x="531"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6" name="Google Shape;17581;p41">
              <a:extLst>
                <a:ext uri="{FF2B5EF4-FFF2-40B4-BE49-F238E27FC236}">
                  <a16:creationId xmlns:a16="http://schemas.microsoft.com/office/drawing/2014/main" id="{B14DF29C-A4A7-7A43-9BB5-E3D9A148294C}"/>
                </a:ext>
              </a:extLst>
            </p:cNvPr>
            <p:cNvSpPr/>
            <p:nvPr/>
          </p:nvSpPr>
          <p:spPr>
            <a:xfrm>
              <a:off x="5934275" y="2494400"/>
              <a:ext cx="66175" cy="6050"/>
            </a:xfrm>
            <a:custGeom>
              <a:avLst/>
              <a:gdLst/>
              <a:ahLst/>
              <a:cxnLst/>
              <a:rect l="l" t="t" r="r" b="b"/>
              <a:pathLst>
                <a:path w="2647" h="242" extrusionOk="0">
                  <a:moveTo>
                    <a:pt x="1696" y="0"/>
                  </a:moveTo>
                  <a:cubicBezTo>
                    <a:pt x="1376" y="0"/>
                    <a:pt x="1056" y="48"/>
                    <a:pt x="747" y="48"/>
                  </a:cubicBezTo>
                  <a:cubicBezTo>
                    <a:pt x="629" y="48"/>
                    <a:pt x="513" y="41"/>
                    <a:pt x="399" y="22"/>
                  </a:cubicBezTo>
                  <a:cubicBezTo>
                    <a:pt x="219" y="22"/>
                    <a:pt x="60" y="82"/>
                    <a:pt x="1" y="241"/>
                  </a:cubicBezTo>
                  <a:lnTo>
                    <a:pt x="2646" y="241"/>
                  </a:lnTo>
                  <a:cubicBezTo>
                    <a:pt x="2337" y="48"/>
                    <a:pt x="2016" y="0"/>
                    <a:pt x="1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7" name="Google Shape;17582;p41">
              <a:extLst>
                <a:ext uri="{FF2B5EF4-FFF2-40B4-BE49-F238E27FC236}">
                  <a16:creationId xmlns:a16="http://schemas.microsoft.com/office/drawing/2014/main" id="{9DEF0B10-226F-E74B-B69A-3B6F1BDAA9F5}"/>
                </a:ext>
              </a:extLst>
            </p:cNvPr>
            <p:cNvSpPr/>
            <p:nvPr/>
          </p:nvSpPr>
          <p:spPr>
            <a:xfrm>
              <a:off x="5518025" y="2444725"/>
              <a:ext cx="29675" cy="17925"/>
            </a:xfrm>
            <a:custGeom>
              <a:avLst/>
              <a:gdLst/>
              <a:ahLst/>
              <a:cxnLst/>
              <a:rect l="l" t="t" r="r" b="b"/>
              <a:pathLst>
                <a:path w="1187" h="717" extrusionOk="0">
                  <a:moveTo>
                    <a:pt x="1036" y="1"/>
                  </a:moveTo>
                  <a:cubicBezTo>
                    <a:pt x="973" y="1"/>
                    <a:pt x="891" y="32"/>
                    <a:pt x="796" y="80"/>
                  </a:cubicBezTo>
                  <a:lnTo>
                    <a:pt x="60" y="318"/>
                  </a:lnTo>
                  <a:cubicBezTo>
                    <a:pt x="40" y="358"/>
                    <a:pt x="40" y="418"/>
                    <a:pt x="0" y="458"/>
                  </a:cubicBezTo>
                  <a:cubicBezTo>
                    <a:pt x="100" y="656"/>
                    <a:pt x="279" y="676"/>
                    <a:pt x="458" y="716"/>
                  </a:cubicBezTo>
                  <a:cubicBezTo>
                    <a:pt x="597" y="716"/>
                    <a:pt x="697" y="637"/>
                    <a:pt x="796" y="477"/>
                  </a:cubicBezTo>
                  <a:cubicBezTo>
                    <a:pt x="856" y="378"/>
                    <a:pt x="935" y="318"/>
                    <a:pt x="1055" y="318"/>
                  </a:cubicBezTo>
                  <a:lnTo>
                    <a:pt x="1134" y="318"/>
                  </a:lnTo>
                  <a:lnTo>
                    <a:pt x="1174" y="279"/>
                  </a:lnTo>
                  <a:cubicBezTo>
                    <a:pt x="1186" y="74"/>
                    <a:pt x="1133"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8" name="Google Shape;17583;p41">
              <a:extLst>
                <a:ext uri="{FF2B5EF4-FFF2-40B4-BE49-F238E27FC236}">
                  <a16:creationId xmlns:a16="http://schemas.microsoft.com/office/drawing/2014/main" id="{8E60B783-7D5F-874F-AB54-8A9DEF2C30B8}"/>
                </a:ext>
              </a:extLst>
            </p:cNvPr>
            <p:cNvSpPr/>
            <p:nvPr/>
          </p:nvSpPr>
          <p:spPr>
            <a:xfrm>
              <a:off x="5684125" y="2467600"/>
              <a:ext cx="38825" cy="8975"/>
            </a:xfrm>
            <a:custGeom>
              <a:avLst/>
              <a:gdLst/>
              <a:ahLst/>
              <a:cxnLst/>
              <a:rect l="l" t="t" r="r" b="b"/>
              <a:pathLst>
                <a:path w="1553" h="359" extrusionOk="0">
                  <a:moveTo>
                    <a:pt x="796" y="0"/>
                  </a:moveTo>
                  <a:cubicBezTo>
                    <a:pt x="682" y="140"/>
                    <a:pt x="544" y="158"/>
                    <a:pt x="401" y="158"/>
                  </a:cubicBezTo>
                  <a:cubicBezTo>
                    <a:pt x="352" y="158"/>
                    <a:pt x="301" y="156"/>
                    <a:pt x="251" y="156"/>
                  </a:cubicBezTo>
                  <a:cubicBezTo>
                    <a:pt x="221" y="156"/>
                    <a:pt x="190" y="156"/>
                    <a:pt x="160" y="159"/>
                  </a:cubicBezTo>
                  <a:cubicBezTo>
                    <a:pt x="80" y="199"/>
                    <a:pt x="1" y="219"/>
                    <a:pt x="80" y="318"/>
                  </a:cubicBezTo>
                  <a:cubicBezTo>
                    <a:pt x="120" y="338"/>
                    <a:pt x="200" y="338"/>
                    <a:pt x="259" y="358"/>
                  </a:cubicBezTo>
                  <a:lnTo>
                    <a:pt x="1194" y="358"/>
                  </a:lnTo>
                  <a:cubicBezTo>
                    <a:pt x="1353" y="338"/>
                    <a:pt x="1493" y="318"/>
                    <a:pt x="1552" y="159"/>
                  </a:cubicBezTo>
                  <a:lnTo>
                    <a:pt x="1552" y="159"/>
                  </a:lnTo>
                  <a:cubicBezTo>
                    <a:pt x="1506" y="166"/>
                    <a:pt x="1461" y="170"/>
                    <a:pt x="1417" y="170"/>
                  </a:cubicBezTo>
                  <a:cubicBezTo>
                    <a:pt x="1208" y="170"/>
                    <a:pt x="1009" y="98"/>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19" name="Google Shape;17584;p41">
              <a:extLst>
                <a:ext uri="{FF2B5EF4-FFF2-40B4-BE49-F238E27FC236}">
                  <a16:creationId xmlns:a16="http://schemas.microsoft.com/office/drawing/2014/main" id="{35A5EB2D-5B22-CD46-95A2-E2967FEE8072}"/>
                </a:ext>
              </a:extLst>
            </p:cNvPr>
            <p:cNvSpPr/>
            <p:nvPr/>
          </p:nvSpPr>
          <p:spPr>
            <a:xfrm>
              <a:off x="5909900" y="2503900"/>
              <a:ext cx="37825" cy="8475"/>
            </a:xfrm>
            <a:custGeom>
              <a:avLst/>
              <a:gdLst/>
              <a:ahLst/>
              <a:cxnLst/>
              <a:rect l="l" t="t" r="r" b="b"/>
              <a:pathLst>
                <a:path w="1513" h="339" extrusionOk="0">
                  <a:moveTo>
                    <a:pt x="598" y="40"/>
                  </a:moveTo>
                  <a:cubicBezTo>
                    <a:pt x="399" y="80"/>
                    <a:pt x="140" y="0"/>
                    <a:pt x="1" y="239"/>
                  </a:cubicBezTo>
                  <a:cubicBezTo>
                    <a:pt x="110" y="309"/>
                    <a:pt x="230" y="338"/>
                    <a:pt x="352" y="338"/>
                  </a:cubicBezTo>
                  <a:cubicBezTo>
                    <a:pt x="473" y="338"/>
                    <a:pt x="598" y="309"/>
                    <a:pt x="717" y="259"/>
                  </a:cubicBezTo>
                  <a:cubicBezTo>
                    <a:pt x="795" y="241"/>
                    <a:pt x="876" y="237"/>
                    <a:pt x="958" y="237"/>
                  </a:cubicBezTo>
                  <a:cubicBezTo>
                    <a:pt x="1013" y="237"/>
                    <a:pt x="1068" y="239"/>
                    <a:pt x="1122" y="239"/>
                  </a:cubicBezTo>
                  <a:cubicBezTo>
                    <a:pt x="1259" y="239"/>
                    <a:pt x="1393" y="229"/>
                    <a:pt x="1513" y="159"/>
                  </a:cubicBezTo>
                  <a:cubicBezTo>
                    <a:pt x="1413" y="70"/>
                    <a:pt x="1309" y="55"/>
                    <a:pt x="1204" y="55"/>
                  </a:cubicBezTo>
                  <a:cubicBezTo>
                    <a:pt x="1152" y="55"/>
                    <a:pt x="1100" y="59"/>
                    <a:pt x="1048" y="59"/>
                  </a:cubicBezTo>
                  <a:cubicBezTo>
                    <a:pt x="997" y="59"/>
                    <a:pt x="946" y="55"/>
                    <a:pt x="896" y="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0" name="Google Shape;17585;p41">
              <a:extLst>
                <a:ext uri="{FF2B5EF4-FFF2-40B4-BE49-F238E27FC236}">
                  <a16:creationId xmlns:a16="http://schemas.microsoft.com/office/drawing/2014/main" id="{0EC27370-F6B0-C64B-9383-39E7F4222862}"/>
                </a:ext>
              </a:extLst>
            </p:cNvPr>
            <p:cNvSpPr/>
            <p:nvPr/>
          </p:nvSpPr>
          <p:spPr>
            <a:xfrm>
              <a:off x="5601575" y="2493175"/>
              <a:ext cx="26875" cy="10750"/>
            </a:xfrm>
            <a:custGeom>
              <a:avLst/>
              <a:gdLst/>
              <a:ahLst/>
              <a:cxnLst/>
              <a:rect l="l" t="t" r="r" b="b"/>
              <a:pathLst>
                <a:path w="1075" h="430" extrusionOk="0">
                  <a:moveTo>
                    <a:pt x="291" y="0"/>
                  </a:moveTo>
                  <a:cubicBezTo>
                    <a:pt x="235" y="0"/>
                    <a:pt x="178" y="19"/>
                    <a:pt x="120" y="71"/>
                  </a:cubicBezTo>
                  <a:lnTo>
                    <a:pt x="120" y="270"/>
                  </a:lnTo>
                  <a:cubicBezTo>
                    <a:pt x="0" y="330"/>
                    <a:pt x="20" y="409"/>
                    <a:pt x="140" y="429"/>
                  </a:cubicBezTo>
                  <a:cubicBezTo>
                    <a:pt x="438" y="409"/>
                    <a:pt x="756" y="409"/>
                    <a:pt x="1075" y="389"/>
                  </a:cubicBezTo>
                  <a:lnTo>
                    <a:pt x="1075" y="270"/>
                  </a:lnTo>
                  <a:cubicBezTo>
                    <a:pt x="975" y="171"/>
                    <a:pt x="796" y="210"/>
                    <a:pt x="697" y="91"/>
                  </a:cubicBezTo>
                  <a:cubicBezTo>
                    <a:pt x="688" y="92"/>
                    <a:pt x="679" y="92"/>
                    <a:pt x="670" y="92"/>
                  </a:cubicBezTo>
                  <a:cubicBezTo>
                    <a:pt x="540" y="92"/>
                    <a:pt x="417"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1" name="Google Shape;17586;p41">
              <a:extLst>
                <a:ext uri="{FF2B5EF4-FFF2-40B4-BE49-F238E27FC236}">
                  <a16:creationId xmlns:a16="http://schemas.microsoft.com/office/drawing/2014/main" id="{A644C0BF-855A-B64B-8EA8-8E77CAB1CE17}"/>
                </a:ext>
              </a:extLst>
            </p:cNvPr>
            <p:cNvSpPr/>
            <p:nvPr/>
          </p:nvSpPr>
          <p:spPr>
            <a:xfrm>
              <a:off x="5647325" y="2466600"/>
              <a:ext cx="28375" cy="9700"/>
            </a:xfrm>
            <a:custGeom>
              <a:avLst/>
              <a:gdLst/>
              <a:ahLst/>
              <a:cxnLst/>
              <a:rect l="l" t="t" r="r" b="b"/>
              <a:pathLst>
                <a:path w="1135" h="388" extrusionOk="0">
                  <a:moveTo>
                    <a:pt x="955" y="0"/>
                  </a:moveTo>
                  <a:lnTo>
                    <a:pt x="955" y="0"/>
                  </a:lnTo>
                  <a:cubicBezTo>
                    <a:pt x="715" y="145"/>
                    <a:pt x="461" y="186"/>
                    <a:pt x="195" y="186"/>
                  </a:cubicBezTo>
                  <a:cubicBezTo>
                    <a:pt x="131" y="186"/>
                    <a:pt x="66" y="183"/>
                    <a:pt x="1" y="179"/>
                  </a:cubicBezTo>
                  <a:lnTo>
                    <a:pt x="1" y="378"/>
                  </a:lnTo>
                  <a:cubicBezTo>
                    <a:pt x="186" y="378"/>
                    <a:pt x="363" y="387"/>
                    <a:pt x="537" y="387"/>
                  </a:cubicBezTo>
                  <a:cubicBezTo>
                    <a:pt x="624" y="387"/>
                    <a:pt x="710" y="385"/>
                    <a:pt x="796" y="378"/>
                  </a:cubicBezTo>
                  <a:cubicBezTo>
                    <a:pt x="1134" y="358"/>
                    <a:pt x="995" y="179"/>
                    <a:pt x="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2" name="Google Shape;17587;p41">
              <a:extLst>
                <a:ext uri="{FF2B5EF4-FFF2-40B4-BE49-F238E27FC236}">
                  <a16:creationId xmlns:a16="http://schemas.microsoft.com/office/drawing/2014/main" id="{AF7F55A3-5B91-314C-976C-C536E548E1EA}"/>
                </a:ext>
              </a:extLst>
            </p:cNvPr>
            <p:cNvSpPr/>
            <p:nvPr/>
          </p:nvSpPr>
          <p:spPr>
            <a:xfrm>
              <a:off x="5537925" y="2442150"/>
              <a:ext cx="19900" cy="10550"/>
            </a:xfrm>
            <a:custGeom>
              <a:avLst/>
              <a:gdLst/>
              <a:ahLst/>
              <a:cxnLst/>
              <a:rect l="l" t="t" r="r" b="b"/>
              <a:pathLst>
                <a:path w="796" h="422" extrusionOk="0">
                  <a:moveTo>
                    <a:pt x="599" y="1"/>
                  </a:moveTo>
                  <a:cubicBezTo>
                    <a:pt x="512" y="1"/>
                    <a:pt x="414" y="23"/>
                    <a:pt x="338" y="23"/>
                  </a:cubicBezTo>
                  <a:cubicBezTo>
                    <a:pt x="239" y="23"/>
                    <a:pt x="159" y="43"/>
                    <a:pt x="60" y="63"/>
                  </a:cubicBezTo>
                  <a:cubicBezTo>
                    <a:pt x="40" y="123"/>
                    <a:pt x="40" y="163"/>
                    <a:pt x="0" y="222"/>
                  </a:cubicBezTo>
                  <a:cubicBezTo>
                    <a:pt x="159" y="242"/>
                    <a:pt x="299" y="262"/>
                    <a:pt x="378" y="421"/>
                  </a:cubicBezTo>
                  <a:cubicBezTo>
                    <a:pt x="557" y="382"/>
                    <a:pt x="796" y="342"/>
                    <a:pt x="796" y="143"/>
                  </a:cubicBezTo>
                  <a:cubicBezTo>
                    <a:pt x="775" y="28"/>
                    <a:pt x="694"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3" name="Google Shape;17588;p41">
              <a:extLst>
                <a:ext uri="{FF2B5EF4-FFF2-40B4-BE49-F238E27FC236}">
                  <a16:creationId xmlns:a16="http://schemas.microsoft.com/office/drawing/2014/main" id="{5BE8B846-1CE5-844E-8A43-7CE3F6BBCC0A}"/>
                </a:ext>
              </a:extLst>
            </p:cNvPr>
            <p:cNvSpPr/>
            <p:nvPr/>
          </p:nvSpPr>
          <p:spPr>
            <a:xfrm>
              <a:off x="5909425" y="2471575"/>
              <a:ext cx="18425" cy="9550"/>
            </a:xfrm>
            <a:custGeom>
              <a:avLst/>
              <a:gdLst/>
              <a:ahLst/>
              <a:cxnLst/>
              <a:rect l="l" t="t" r="r" b="b"/>
              <a:pathLst>
                <a:path w="737" h="382" extrusionOk="0">
                  <a:moveTo>
                    <a:pt x="0" y="0"/>
                  </a:moveTo>
                  <a:cubicBezTo>
                    <a:pt x="18" y="301"/>
                    <a:pt x="177" y="382"/>
                    <a:pt x="409" y="382"/>
                  </a:cubicBezTo>
                  <a:cubicBezTo>
                    <a:pt x="437" y="382"/>
                    <a:pt x="467" y="380"/>
                    <a:pt x="497" y="378"/>
                  </a:cubicBezTo>
                  <a:cubicBezTo>
                    <a:pt x="736" y="338"/>
                    <a:pt x="597" y="139"/>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4" name="Google Shape;17589;p41">
              <a:extLst>
                <a:ext uri="{FF2B5EF4-FFF2-40B4-BE49-F238E27FC236}">
                  <a16:creationId xmlns:a16="http://schemas.microsoft.com/office/drawing/2014/main" id="{1402328D-E2A0-6C4F-BBAC-7C3AF5E02F34}"/>
                </a:ext>
              </a:extLst>
            </p:cNvPr>
            <p:cNvSpPr/>
            <p:nvPr/>
          </p:nvSpPr>
          <p:spPr>
            <a:xfrm>
              <a:off x="5995450" y="2481025"/>
              <a:ext cx="23900" cy="4900"/>
            </a:xfrm>
            <a:custGeom>
              <a:avLst/>
              <a:gdLst/>
              <a:ahLst/>
              <a:cxnLst/>
              <a:rect l="l" t="t" r="r" b="b"/>
              <a:pathLst>
                <a:path w="956" h="196" extrusionOk="0">
                  <a:moveTo>
                    <a:pt x="0" y="0"/>
                  </a:moveTo>
                  <a:cubicBezTo>
                    <a:pt x="157" y="138"/>
                    <a:pt x="305" y="195"/>
                    <a:pt x="450" y="195"/>
                  </a:cubicBezTo>
                  <a:cubicBezTo>
                    <a:pt x="619" y="195"/>
                    <a:pt x="784" y="118"/>
                    <a:pt x="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5" name="Google Shape;17590;p41">
              <a:extLst>
                <a:ext uri="{FF2B5EF4-FFF2-40B4-BE49-F238E27FC236}">
                  <a16:creationId xmlns:a16="http://schemas.microsoft.com/office/drawing/2014/main" id="{44FC67C7-A240-E647-A801-527F1DC61A88}"/>
                </a:ext>
              </a:extLst>
            </p:cNvPr>
            <p:cNvSpPr/>
            <p:nvPr/>
          </p:nvSpPr>
          <p:spPr>
            <a:xfrm>
              <a:off x="6004900" y="2494875"/>
              <a:ext cx="18925" cy="5575"/>
            </a:xfrm>
            <a:custGeom>
              <a:avLst/>
              <a:gdLst/>
              <a:ahLst/>
              <a:cxnLst/>
              <a:rect l="l" t="t" r="r" b="b"/>
              <a:pathLst>
                <a:path w="757" h="223" extrusionOk="0">
                  <a:moveTo>
                    <a:pt x="371" y="1"/>
                  </a:moveTo>
                  <a:cubicBezTo>
                    <a:pt x="249" y="1"/>
                    <a:pt x="127" y="65"/>
                    <a:pt x="0" y="182"/>
                  </a:cubicBezTo>
                  <a:cubicBezTo>
                    <a:pt x="259" y="182"/>
                    <a:pt x="498" y="222"/>
                    <a:pt x="756" y="222"/>
                  </a:cubicBezTo>
                  <a:cubicBezTo>
                    <a:pt x="625" y="70"/>
                    <a:pt x="498"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6" name="Google Shape;17591;p41">
              <a:extLst>
                <a:ext uri="{FF2B5EF4-FFF2-40B4-BE49-F238E27FC236}">
                  <a16:creationId xmlns:a16="http://schemas.microsoft.com/office/drawing/2014/main" id="{4BF3FB77-B6AF-4B4C-B9D3-601946F5E820}"/>
                </a:ext>
              </a:extLst>
            </p:cNvPr>
            <p:cNvSpPr/>
            <p:nvPr/>
          </p:nvSpPr>
          <p:spPr>
            <a:xfrm>
              <a:off x="5618975" y="2494950"/>
              <a:ext cx="9475" cy="5000"/>
            </a:xfrm>
            <a:custGeom>
              <a:avLst/>
              <a:gdLst/>
              <a:ahLst/>
              <a:cxnLst/>
              <a:rect l="l" t="t" r="r" b="b"/>
              <a:pathLst>
                <a:path w="379" h="200" extrusionOk="0">
                  <a:moveTo>
                    <a:pt x="379" y="0"/>
                  </a:moveTo>
                  <a:cubicBezTo>
                    <a:pt x="239" y="0"/>
                    <a:pt x="120" y="20"/>
                    <a:pt x="1" y="20"/>
                  </a:cubicBezTo>
                  <a:cubicBezTo>
                    <a:pt x="100" y="159"/>
                    <a:pt x="220" y="199"/>
                    <a:pt x="379" y="199"/>
                  </a:cubicBezTo>
                  <a:lnTo>
                    <a:pt x="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7" name="Google Shape;17592;p41">
              <a:extLst>
                <a:ext uri="{FF2B5EF4-FFF2-40B4-BE49-F238E27FC236}">
                  <a16:creationId xmlns:a16="http://schemas.microsoft.com/office/drawing/2014/main" id="{455B995D-370B-3144-8E69-4A58564C7390}"/>
                </a:ext>
              </a:extLst>
            </p:cNvPr>
            <p:cNvSpPr/>
            <p:nvPr/>
          </p:nvSpPr>
          <p:spPr>
            <a:xfrm>
              <a:off x="6023800" y="2500900"/>
              <a:ext cx="9975" cy="4025"/>
            </a:xfrm>
            <a:custGeom>
              <a:avLst/>
              <a:gdLst/>
              <a:ahLst/>
              <a:cxnLst/>
              <a:rect l="l" t="t" r="r" b="b"/>
              <a:pathLst>
                <a:path w="399" h="161" extrusionOk="0">
                  <a:moveTo>
                    <a:pt x="0" y="1"/>
                  </a:moveTo>
                  <a:cubicBezTo>
                    <a:pt x="100" y="160"/>
                    <a:pt x="239" y="120"/>
                    <a:pt x="398" y="160"/>
                  </a:cubicBezTo>
                  <a:lnTo>
                    <a:pt x="3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8" name="Google Shape;17593;p41">
              <a:extLst>
                <a:ext uri="{FF2B5EF4-FFF2-40B4-BE49-F238E27FC236}">
                  <a16:creationId xmlns:a16="http://schemas.microsoft.com/office/drawing/2014/main" id="{4988AA41-B9C9-9943-A8D6-931B66FDAB70}"/>
                </a:ext>
              </a:extLst>
            </p:cNvPr>
            <p:cNvSpPr/>
            <p:nvPr/>
          </p:nvSpPr>
          <p:spPr>
            <a:xfrm>
              <a:off x="5537925" y="2453175"/>
              <a:ext cx="6475" cy="4500"/>
            </a:xfrm>
            <a:custGeom>
              <a:avLst/>
              <a:gdLst/>
              <a:ahLst/>
              <a:cxnLst/>
              <a:rect l="l" t="t" r="r" b="b"/>
              <a:pathLst>
                <a:path w="259" h="180" extrusionOk="0">
                  <a:moveTo>
                    <a:pt x="259" y="0"/>
                  </a:moveTo>
                  <a:cubicBezTo>
                    <a:pt x="139" y="0"/>
                    <a:pt x="60" y="40"/>
                    <a:pt x="0" y="179"/>
                  </a:cubicBezTo>
                  <a:cubicBezTo>
                    <a:pt x="80" y="120"/>
                    <a:pt x="159" y="8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29" name="Google Shape;17594;p41">
              <a:extLst>
                <a:ext uri="{FF2B5EF4-FFF2-40B4-BE49-F238E27FC236}">
                  <a16:creationId xmlns:a16="http://schemas.microsoft.com/office/drawing/2014/main" id="{1C00A9E0-0A2F-2F4B-BF09-E28F018468CD}"/>
                </a:ext>
              </a:extLst>
            </p:cNvPr>
            <p:cNvSpPr/>
            <p:nvPr/>
          </p:nvSpPr>
          <p:spPr>
            <a:xfrm>
              <a:off x="5832825" y="2478775"/>
              <a:ext cx="5000" cy="2275"/>
            </a:xfrm>
            <a:custGeom>
              <a:avLst/>
              <a:gdLst/>
              <a:ahLst/>
              <a:cxnLst/>
              <a:rect l="l" t="t" r="r" b="b"/>
              <a:pathLst>
                <a:path w="200" h="91" extrusionOk="0">
                  <a:moveTo>
                    <a:pt x="107" y="1"/>
                  </a:moveTo>
                  <a:cubicBezTo>
                    <a:pt x="75" y="1"/>
                    <a:pt x="40" y="31"/>
                    <a:pt x="1" y="90"/>
                  </a:cubicBezTo>
                  <a:lnTo>
                    <a:pt x="199" y="90"/>
                  </a:lnTo>
                  <a:cubicBezTo>
                    <a:pt x="170" y="31"/>
                    <a:pt x="140"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0" name="Google Shape;17595;p41">
              <a:extLst>
                <a:ext uri="{FF2B5EF4-FFF2-40B4-BE49-F238E27FC236}">
                  <a16:creationId xmlns:a16="http://schemas.microsoft.com/office/drawing/2014/main" id="{D0A16BD0-416B-3142-ABA5-BD2DDD20C588}"/>
                </a:ext>
              </a:extLst>
            </p:cNvPr>
            <p:cNvSpPr/>
            <p:nvPr/>
          </p:nvSpPr>
          <p:spPr>
            <a:xfrm>
              <a:off x="5480225" y="2486000"/>
              <a:ext cx="5000" cy="4500"/>
            </a:xfrm>
            <a:custGeom>
              <a:avLst/>
              <a:gdLst/>
              <a:ahLst/>
              <a:cxnLst/>
              <a:rect l="l" t="t" r="r" b="b"/>
              <a:pathLst>
                <a:path w="200" h="180" extrusionOk="0">
                  <a:moveTo>
                    <a:pt x="200" y="0"/>
                  </a:moveTo>
                  <a:lnTo>
                    <a:pt x="200" y="0"/>
                  </a:lnTo>
                  <a:cubicBezTo>
                    <a:pt x="100" y="20"/>
                    <a:pt x="21" y="80"/>
                    <a:pt x="1" y="179"/>
                  </a:cubicBezTo>
                  <a:cubicBezTo>
                    <a:pt x="120" y="179"/>
                    <a:pt x="200" y="11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1" name="Google Shape;17596;p41">
              <a:extLst>
                <a:ext uri="{FF2B5EF4-FFF2-40B4-BE49-F238E27FC236}">
                  <a16:creationId xmlns:a16="http://schemas.microsoft.com/office/drawing/2014/main" id="{73E09D43-1B6E-1E49-8430-3BB235E0EF23}"/>
                </a:ext>
              </a:extLst>
            </p:cNvPr>
            <p:cNvSpPr/>
            <p:nvPr/>
          </p:nvSpPr>
          <p:spPr>
            <a:xfrm>
              <a:off x="5621975" y="2423100"/>
              <a:ext cx="516225" cy="28600"/>
            </a:xfrm>
            <a:custGeom>
              <a:avLst/>
              <a:gdLst/>
              <a:ahLst/>
              <a:cxnLst/>
              <a:rect l="l" t="t" r="r" b="b"/>
              <a:pathLst>
                <a:path w="20649" h="1144" extrusionOk="0">
                  <a:moveTo>
                    <a:pt x="900" y="1"/>
                  </a:moveTo>
                  <a:cubicBezTo>
                    <a:pt x="884" y="1"/>
                    <a:pt x="869" y="3"/>
                    <a:pt x="855" y="10"/>
                  </a:cubicBezTo>
                  <a:cubicBezTo>
                    <a:pt x="781" y="38"/>
                    <a:pt x="703" y="45"/>
                    <a:pt x="623" y="45"/>
                  </a:cubicBezTo>
                  <a:cubicBezTo>
                    <a:pt x="542" y="45"/>
                    <a:pt x="459" y="38"/>
                    <a:pt x="374" y="38"/>
                  </a:cubicBezTo>
                  <a:cubicBezTo>
                    <a:pt x="252" y="38"/>
                    <a:pt x="126" y="54"/>
                    <a:pt x="0" y="129"/>
                  </a:cubicBezTo>
                  <a:cubicBezTo>
                    <a:pt x="279" y="348"/>
                    <a:pt x="796" y="89"/>
                    <a:pt x="816" y="606"/>
                  </a:cubicBezTo>
                  <a:cubicBezTo>
                    <a:pt x="990" y="622"/>
                    <a:pt x="1162" y="628"/>
                    <a:pt x="1333" y="628"/>
                  </a:cubicBezTo>
                  <a:cubicBezTo>
                    <a:pt x="1610" y="628"/>
                    <a:pt x="1886" y="611"/>
                    <a:pt x="2168" y="587"/>
                  </a:cubicBezTo>
                  <a:cubicBezTo>
                    <a:pt x="2288" y="517"/>
                    <a:pt x="2412" y="492"/>
                    <a:pt x="2534" y="492"/>
                  </a:cubicBezTo>
                  <a:cubicBezTo>
                    <a:pt x="2656" y="492"/>
                    <a:pt x="2775" y="517"/>
                    <a:pt x="2884" y="547"/>
                  </a:cubicBezTo>
                  <a:cubicBezTo>
                    <a:pt x="3544" y="615"/>
                    <a:pt x="4195" y="637"/>
                    <a:pt x="4848" y="637"/>
                  </a:cubicBezTo>
                  <a:cubicBezTo>
                    <a:pt x="5141" y="637"/>
                    <a:pt x="5434" y="632"/>
                    <a:pt x="5729" y="626"/>
                  </a:cubicBezTo>
                  <a:cubicBezTo>
                    <a:pt x="6357" y="615"/>
                    <a:pt x="6972" y="590"/>
                    <a:pt x="7586" y="590"/>
                  </a:cubicBezTo>
                  <a:cubicBezTo>
                    <a:pt x="8041" y="590"/>
                    <a:pt x="8494" y="604"/>
                    <a:pt x="8952" y="646"/>
                  </a:cubicBezTo>
                  <a:cubicBezTo>
                    <a:pt x="11359" y="845"/>
                    <a:pt x="13806" y="845"/>
                    <a:pt x="16232" y="945"/>
                  </a:cubicBezTo>
                  <a:cubicBezTo>
                    <a:pt x="16520" y="875"/>
                    <a:pt x="16800" y="843"/>
                    <a:pt x="17080" y="843"/>
                  </a:cubicBezTo>
                  <a:cubicBezTo>
                    <a:pt x="17437" y="843"/>
                    <a:pt x="17793" y="895"/>
                    <a:pt x="18162" y="984"/>
                  </a:cubicBezTo>
                  <a:lnTo>
                    <a:pt x="18321" y="984"/>
                  </a:lnTo>
                  <a:cubicBezTo>
                    <a:pt x="18460" y="905"/>
                    <a:pt x="18595" y="860"/>
                    <a:pt x="18724" y="860"/>
                  </a:cubicBezTo>
                  <a:cubicBezTo>
                    <a:pt x="18853" y="860"/>
                    <a:pt x="18978" y="905"/>
                    <a:pt x="19097" y="1004"/>
                  </a:cubicBezTo>
                  <a:cubicBezTo>
                    <a:pt x="19367" y="1112"/>
                    <a:pt x="19642" y="1126"/>
                    <a:pt x="19917" y="1126"/>
                  </a:cubicBezTo>
                  <a:cubicBezTo>
                    <a:pt x="20016" y="1126"/>
                    <a:pt x="20116" y="1125"/>
                    <a:pt x="20215" y="1125"/>
                  </a:cubicBezTo>
                  <a:cubicBezTo>
                    <a:pt x="20347" y="1125"/>
                    <a:pt x="20479" y="1128"/>
                    <a:pt x="20609" y="1144"/>
                  </a:cubicBezTo>
                  <a:cubicBezTo>
                    <a:pt x="20649" y="1004"/>
                    <a:pt x="20549" y="925"/>
                    <a:pt x="20410" y="845"/>
                  </a:cubicBezTo>
                  <a:cubicBezTo>
                    <a:pt x="20314" y="809"/>
                    <a:pt x="20205" y="781"/>
                    <a:pt x="20098" y="781"/>
                  </a:cubicBezTo>
                  <a:cubicBezTo>
                    <a:pt x="20026" y="781"/>
                    <a:pt x="19956" y="793"/>
                    <a:pt x="19893" y="825"/>
                  </a:cubicBezTo>
                  <a:cubicBezTo>
                    <a:pt x="19794" y="879"/>
                    <a:pt x="19733" y="900"/>
                    <a:pt x="19697" y="900"/>
                  </a:cubicBezTo>
                  <a:cubicBezTo>
                    <a:pt x="19557" y="900"/>
                    <a:pt x="19784" y="587"/>
                    <a:pt x="19674" y="587"/>
                  </a:cubicBezTo>
                  <a:cubicBezTo>
                    <a:pt x="15040" y="359"/>
                    <a:pt x="10422" y="178"/>
                    <a:pt x="5792" y="178"/>
                  </a:cubicBezTo>
                  <a:cubicBezTo>
                    <a:pt x="5155" y="178"/>
                    <a:pt x="4517" y="181"/>
                    <a:pt x="3879" y="189"/>
                  </a:cubicBezTo>
                  <a:cubicBezTo>
                    <a:pt x="3581" y="139"/>
                    <a:pt x="3282" y="114"/>
                    <a:pt x="2984" y="114"/>
                  </a:cubicBezTo>
                  <a:cubicBezTo>
                    <a:pt x="2686" y="114"/>
                    <a:pt x="2387" y="139"/>
                    <a:pt x="2089" y="189"/>
                  </a:cubicBezTo>
                  <a:cubicBezTo>
                    <a:pt x="2079" y="169"/>
                    <a:pt x="2059" y="159"/>
                    <a:pt x="2037" y="159"/>
                  </a:cubicBezTo>
                  <a:cubicBezTo>
                    <a:pt x="2014" y="159"/>
                    <a:pt x="1989" y="169"/>
                    <a:pt x="1969" y="189"/>
                  </a:cubicBezTo>
                  <a:cubicBezTo>
                    <a:pt x="1651" y="129"/>
                    <a:pt x="1293" y="149"/>
                    <a:pt x="995" y="10"/>
                  </a:cubicBezTo>
                  <a:cubicBezTo>
                    <a:pt x="968" y="10"/>
                    <a:pt x="933"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2" name="Google Shape;17597;p41">
              <a:extLst>
                <a:ext uri="{FF2B5EF4-FFF2-40B4-BE49-F238E27FC236}">
                  <a16:creationId xmlns:a16="http://schemas.microsoft.com/office/drawing/2014/main" id="{8D64D6F3-B064-8A44-AE00-154E4EAD34F5}"/>
                </a:ext>
              </a:extLst>
            </p:cNvPr>
            <p:cNvSpPr/>
            <p:nvPr/>
          </p:nvSpPr>
          <p:spPr>
            <a:xfrm>
              <a:off x="6117925" y="2435000"/>
              <a:ext cx="284350" cy="27700"/>
            </a:xfrm>
            <a:custGeom>
              <a:avLst/>
              <a:gdLst/>
              <a:ahLst/>
              <a:cxnLst/>
              <a:rect l="l" t="t" r="r" b="b"/>
              <a:pathLst>
                <a:path w="11374" h="1108" extrusionOk="0">
                  <a:moveTo>
                    <a:pt x="588" y="0"/>
                  </a:moveTo>
                  <a:cubicBezTo>
                    <a:pt x="411" y="0"/>
                    <a:pt x="233" y="62"/>
                    <a:pt x="55" y="111"/>
                  </a:cubicBezTo>
                  <a:cubicBezTo>
                    <a:pt x="0" y="394"/>
                    <a:pt x="131" y="415"/>
                    <a:pt x="283" y="415"/>
                  </a:cubicBezTo>
                  <a:cubicBezTo>
                    <a:pt x="309" y="415"/>
                    <a:pt x="336" y="414"/>
                    <a:pt x="362" y="414"/>
                  </a:cubicBezTo>
                  <a:cubicBezTo>
                    <a:pt x="463" y="414"/>
                    <a:pt x="562" y="423"/>
                    <a:pt x="612" y="508"/>
                  </a:cubicBezTo>
                  <a:cubicBezTo>
                    <a:pt x="652" y="548"/>
                    <a:pt x="731" y="628"/>
                    <a:pt x="811" y="668"/>
                  </a:cubicBezTo>
                  <a:cubicBezTo>
                    <a:pt x="3098" y="707"/>
                    <a:pt x="5346" y="707"/>
                    <a:pt x="7614" y="926"/>
                  </a:cubicBezTo>
                  <a:cubicBezTo>
                    <a:pt x="7793" y="982"/>
                    <a:pt x="7977" y="997"/>
                    <a:pt x="8161" y="997"/>
                  </a:cubicBezTo>
                  <a:cubicBezTo>
                    <a:pt x="8386" y="997"/>
                    <a:pt x="8613" y="975"/>
                    <a:pt x="8837" y="975"/>
                  </a:cubicBezTo>
                  <a:cubicBezTo>
                    <a:pt x="9022" y="975"/>
                    <a:pt x="9205" y="990"/>
                    <a:pt x="9384" y="1045"/>
                  </a:cubicBezTo>
                  <a:cubicBezTo>
                    <a:pt x="9587" y="1088"/>
                    <a:pt x="9795" y="1108"/>
                    <a:pt x="10000" y="1108"/>
                  </a:cubicBezTo>
                  <a:cubicBezTo>
                    <a:pt x="10177" y="1108"/>
                    <a:pt x="10352" y="1093"/>
                    <a:pt x="10518" y="1065"/>
                  </a:cubicBezTo>
                  <a:cubicBezTo>
                    <a:pt x="10588" y="1016"/>
                    <a:pt x="10653" y="991"/>
                    <a:pt x="10715" y="991"/>
                  </a:cubicBezTo>
                  <a:cubicBezTo>
                    <a:pt x="10777" y="991"/>
                    <a:pt x="10837" y="1016"/>
                    <a:pt x="10896" y="1065"/>
                  </a:cubicBezTo>
                  <a:lnTo>
                    <a:pt x="11095" y="1065"/>
                  </a:lnTo>
                  <a:lnTo>
                    <a:pt x="11294" y="866"/>
                  </a:lnTo>
                  <a:cubicBezTo>
                    <a:pt x="11314" y="866"/>
                    <a:pt x="11354" y="847"/>
                    <a:pt x="11354" y="807"/>
                  </a:cubicBezTo>
                  <a:cubicBezTo>
                    <a:pt x="11374" y="747"/>
                    <a:pt x="11354" y="707"/>
                    <a:pt x="11294" y="648"/>
                  </a:cubicBezTo>
                  <a:lnTo>
                    <a:pt x="10996" y="648"/>
                  </a:lnTo>
                  <a:cubicBezTo>
                    <a:pt x="9583" y="469"/>
                    <a:pt x="8171" y="508"/>
                    <a:pt x="6739" y="270"/>
                  </a:cubicBezTo>
                  <a:cubicBezTo>
                    <a:pt x="6679" y="250"/>
                    <a:pt x="6619" y="210"/>
                    <a:pt x="6580" y="210"/>
                  </a:cubicBezTo>
                  <a:cubicBezTo>
                    <a:pt x="4630" y="31"/>
                    <a:pt x="2661" y="210"/>
                    <a:pt x="711" y="11"/>
                  </a:cubicBezTo>
                  <a:cubicBezTo>
                    <a:pt x="670" y="4"/>
                    <a:pt x="629"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3" name="Google Shape;17598;p41">
              <a:extLst>
                <a:ext uri="{FF2B5EF4-FFF2-40B4-BE49-F238E27FC236}">
                  <a16:creationId xmlns:a16="http://schemas.microsoft.com/office/drawing/2014/main" id="{53599F6B-2C41-524D-9828-37C6360A39E8}"/>
                </a:ext>
              </a:extLst>
            </p:cNvPr>
            <p:cNvSpPr/>
            <p:nvPr/>
          </p:nvSpPr>
          <p:spPr>
            <a:xfrm>
              <a:off x="6286375" y="2441875"/>
              <a:ext cx="106450" cy="11225"/>
            </a:xfrm>
            <a:custGeom>
              <a:avLst/>
              <a:gdLst/>
              <a:ahLst/>
              <a:cxnLst/>
              <a:rect l="l" t="t" r="r" b="b"/>
              <a:pathLst>
                <a:path w="4258" h="449" extrusionOk="0">
                  <a:moveTo>
                    <a:pt x="1133" y="1"/>
                  </a:moveTo>
                  <a:cubicBezTo>
                    <a:pt x="756" y="1"/>
                    <a:pt x="378" y="13"/>
                    <a:pt x="1" y="34"/>
                  </a:cubicBezTo>
                  <a:cubicBezTo>
                    <a:pt x="80" y="74"/>
                    <a:pt x="140" y="194"/>
                    <a:pt x="200" y="194"/>
                  </a:cubicBezTo>
                  <a:cubicBezTo>
                    <a:pt x="1265" y="255"/>
                    <a:pt x="2294" y="449"/>
                    <a:pt x="3342" y="449"/>
                  </a:cubicBezTo>
                  <a:cubicBezTo>
                    <a:pt x="3645" y="449"/>
                    <a:pt x="3950" y="433"/>
                    <a:pt x="4258" y="393"/>
                  </a:cubicBezTo>
                  <a:cubicBezTo>
                    <a:pt x="3233" y="100"/>
                    <a:pt x="2186" y="1"/>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4" name="Google Shape;17599;p41">
              <a:extLst>
                <a:ext uri="{FF2B5EF4-FFF2-40B4-BE49-F238E27FC236}">
                  <a16:creationId xmlns:a16="http://schemas.microsoft.com/office/drawing/2014/main" id="{F6DE629E-2CB9-EF4A-B8DE-93F6BA182A61}"/>
                </a:ext>
              </a:extLst>
            </p:cNvPr>
            <p:cNvSpPr/>
            <p:nvPr/>
          </p:nvSpPr>
          <p:spPr>
            <a:xfrm>
              <a:off x="5675675" y="2422950"/>
              <a:ext cx="44775" cy="4875"/>
            </a:xfrm>
            <a:custGeom>
              <a:avLst/>
              <a:gdLst/>
              <a:ahLst/>
              <a:cxnLst/>
              <a:rect l="l" t="t" r="r" b="b"/>
              <a:pathLst>
                <a:path w="1791" h="195" extrusionOk="0">
                  <a:moveTo>
                    <a:pt x="866" y="1"/>
                  </a:moveTo>
                  <a:cubicBezTo>
                    <a:pt x="567" y="1"/>
                    <a:pt x="279" y="65"/>
                    <a:pt x="0" y="195"/>
                  </a:cubicBezTo>
                  <a:lnTo>
                    <a:pt x="1791" y="195"/>
                  </a:lnTo>
                  <a:cubicBezTo>
                    <a:pt x="1473" y="65"/>
                    <a:pt x="1164" y="1"/>
                    <a:pt x="8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5" name="Google Shape;17600;p41">
              <a:extLst>
                <a:ext uri="{FF2B5EF4-FFF2-40B4-BE49-F238E27FC236}">
                  <a16:creationId xmlns:a16="http://schemas.microsoft.com/office/drawing/2014/main" id="{6BF6C8BE-F743-4642-8462-06BB5816263D}"/>
                </a:ext>
              </a:extLst>
            </p:cNvPr>
            <p:cNvSpPr/>
            <p:nvPr/>
          </p:nvSpPr>
          <p:spPr>
            <a:xfrm>
              <a:off x="5647325" y="2422850"/>
              <a:ext cx="24400" cy="7975"/>
            </a:xfrm>
            <a:custGeom>
              <a:avLst/>
              <a:gdLst/>
              <a:ahLst/>
              <a:cxnLst/>
              <a:rect l="l" t="t" r="r" b="b"/>
              <a:pathLst>
                <a:path w="976" h="319" extrusionOk="0">
                  <a:moveTo>
                    <a:pt x="242" y="0"/>
                  </a:moveTo>
                  <a:cubicBezTo>
                    <a:pt x="164" y="0"/>
                    <a:pt x="84" y="12"/>
                    <a:pt x="1" y="40"/>
                  </a:cubicBezTo>
                  <a:cubicBezTo>
                    <a:pt x="190" y="188"/>
                    <a:pt x="397" y="318"/>
                    <a:pt x="629" y="318"/>
                  </a:cubicBezTo>
                  <a:cubicBezTo>
                    <a:pt x="738" y="318"/>
                    <a:pt x="854" y="289"/>
                    <a:pt x="975" y="219"/>
                  </a:cubicBezTo>
                  <a:cubicBezTo>
                    <a:pt x="731" y="127"/>
                    <a:pt x="498"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6" name="Google Shape;17601;p41">
              <a:extLst>
                <a:ext uri="{FF2B5EF4-FFF2-40B4-BE49-F238E27FC236}">
                  <a16:creationId xmlns:a16="http://schemas.microsoft.com/office/drawing/2014/main" id="{22DA18C6-0F13-AC40-937D-E3B69133C5E6}"/>
                </a:ext>
              </a:extLst>
            </p:cNvPr>
            <p:cNvSpPr/>
            <p:nvPr/>
          </p:nvSpPr>
          <p:spPr>
            <a:xfrm>
              <a:off x="6102225" y="2437750"/>
              <a:ext cx="31000" cy="10000"/>
            </a:xfrm>
            <a:custGeom>
              <a:avLst/>
              <a:gdLst/>
              <a:ahLst/>
              <a:cxnLst/>
              <a:rect l="l" t="t" r="r" b="b"/>
              <a:pathLst>
                <a:path w="1240" h="400" extrusionOk="0">
                  <a:moveTo>
                    <a:pt x="484" y="1"/>
                  </a:moveTo>
                  <a:cubicBezTo>
                    <a:pt x="465" y="135"/>
                    <a:pt x="0" y="399"/>
                    <a:pt x="524" y="399"/>
                  </a:cubicBezTo>
                  <a:cubicBezTo>
                    <a:pt x="542" y="399"/>
                    <a:pt x="562" y="399"/>
                    <a:pt x="583" y="398"/>
                  </a:cubicBezTo>
                  <a:cubicBezTo>
                    <a:pt x="656" y="385"/>
                    <a:pt x="727" y="381"/>
                    <a:pt x="798" y="381"/>
                  </a:cubicBezTo>
                  <a:cubicBezTo>
                    <a:pt x="939" y="381"/>
                    <a:pt x="1081" y="398"/>
                    <a:pt x="1240" y="398"/>
                  </a:cubicBezTo>
                  <a:cubicBezTo>
                    <a:pt x="1120" y="140"/>
                    <a:pt x="782" y="239"/>
                    <a:pt x="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7" name="Google Shape;17602;p41">
              <a:extLst>
                <a:ext uri="{FF2B5EF4-FFF2-40B4-BE49-F238E27FC236}">
                  <a16:creationId xmlns:a16="http://schemas.microsoft.com/office/drawing/2014/main" id="{FF0A313C-7BB1-A54A-9DA7-B2C73BA3F0EE}"/>
                </a:ext>
              </a:extLst>
            </p:cNvPr>
            <p:cNvSpPr/>
            <p:nvPr/>
          </p:nvSpPr>
          <p:spPr>
            <a:xfrm>
              <a:off x="6400275" y="2448100"/>
              <a:ext cx="14425" cy="8725"/>
            </a:xfrm>
            <a:custGeom>
              <a:avLst/>
              <a:gdLst/>
              <a:ahLst/>
              <a:cxnLst/>
              <a:rect l="l" t="t" r="r" b="b"/>
              <a:pathLst>
                <a:path w="577" h="349" extrusionOk="0">
                  <a:moveTo>
                    <a:pt x="196" y="1"/>
                  </a:moveTo>
                  <a:cubicBezTo>
                    <a:pt x="131" y="1"/>
                    <a:pt x="66" y="32"/>
                    <a:pt x="0" y="124"/>
                  </a:cubicBezTo>
                  <a:cubicBezTo>
                    <a:pt x="0" y="203"/>
                    <a:pt x="20" y="283"/>
                    <a:pt x="20" y="342"/>
                  </a:cubicBezTo>
                  <a:cubicBezTo>
                    <a:pt x="83" y="342"/>
                    <a:pt x="150" y="348"/>
                    <a:pt x="215" y="348"/>
                  </a:cubicBezTo>
                  <a:cubicBezTo>
                    <a:pt x="358" y="348"/>
                    <a:pt x="495" y="320"/>
                    <a:pt x="577" y="144"/>
                  </a:cubicBezTo>
                  <a:cubicBezTo>
                    <a:pt x="457" y="130"/>
                    <a:pt x="328"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8" name="Google Shape;17603;p41">
              <a:extLst>
                <a:ext uri="{FF2B5EF4-FFF2-40B4-BE49-F238E27FC236}">
                  <a16:creationId xmlns:a16="http://schemas.microsoft.com/office/drawing/2014/main" id="{2FAC82DE-F75F-DC45-9980-2E480DC7F90F}"/>
                </a:ext>
              </a:extLst>
            </p:cNvPr>
            <p:cNvSpPr/>
            <p:nvPr/>
          </p:nvSpPr>
          <p:spPr>
            <a:xfrm>
              <a:off x="6419650" y="2451675"/>
              <a:ext cx="10975" cy="11475"/>
            </a:xfrm>
            <a:custGeom>
              <a:avLst/>
              <a:gdLst/>
              <a:ahLst/>
              <a:cxnLst/>
              <a:rect l="l" t="t" r="r" b="b"/>
              <a:pathLst>
                <a:path w="439" h="459" extrusionOk="0">
                  <a:moveTo>
                    <a:pt x="1" y="1"/>
                  </a:moveTo>
                  <a:lnTo>
                    <a:pt x="220" y="458"/>
                  </a:lnTo>
                  <a:cubicBezTo>
                    <a:pt x="439" y="160"/>
                    <a:pt x="339"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39" name="Google Shape;17604;p41">
              <a:extLst>
                <a:ext uri="{FF2B5EF4-FFF2-40B4-BE49-F238E27FC236}">
                  <a16:creationId xmlns:a16="http://schemas.microsoft.com/office/drawing/2014/main" id="{4EA1C7A7-9A16-2744-A3D3-F692C56A6958}"/>
                </a:ext>
              </a:extLst>
            </p:cNvPr>
            <p:cNvSpPr/>
            <p:nvPr/>
          </p:nvSpPr>
          <p:spPr>
            <a:xfrm>
              <a:off x="6414700" y="2449250"/>
              <a:ext cx="4975" cy="2450"/>
            </a:xfrm>
            <a:custGeom>
              <a:avLst/>
              <a:gdLst/>
              <a:ahLst/>
              <a:cxnLst/>
              <a:rect l="l" t="t" r="r" b="b"/>
              <a:pathLst>
                <a:path w="199" h="98" extrusionOk="0">
                  <a:moveTo>
                    <a:pt x="103" y="0"/>
                  </a:moveTo>
                  <a:cubicBezTo>
                    <a:pt x="72" y="0"/>
                    <a:pt x="38" y="31"/>
                    <a:pt x="0" y="98"/>
                  </a:cubicBezTo>
                  <a:lnTo>
                    <a:pt x="199" y="98"/>
                  </a:lnTo>
                  <a:cubicBezTo>
                    <a:pt x="168" y="36"/>
                    <a:pt x="137"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0" name="Google Shape;17605;p41">
              <a:extLst>
                <a:ext uri="{FF2B5EF4-FFF2-40B4-BE49-F238E27FC236}">
                  <a16:creationId xmlns:a16="http://schemas.microsoft.com/office/drawing/2014/main" id="{A6D61501-0326-F34B-AFE1-BB82F7935814}"/>
                </a:ext>
              </a:extLst>
            </p:cNvPr>
            <p:cNvSpPr/>
            <p:nvPr/>
          </p:nvSpPr>
          <p:spPr>
            <a:xfrm>
              <a:off x="5153500" y="2873900"/>
              <a:ext cx="157675" cy="112425"/>
            </a:xfrm>
            <a:custGeom>
              <a:avLst/>
              <a:gdLst/>
              <a:ahLst/>
              <a:cxnLst/>
              <a:rect l="l" t="t" r="r" b="b"/>
              <a:pathLst>
                <a:path w="6307" h="4497" extrusionOk="0">
                  <a:moveTo>
                    <a:pt x="3024" y="0"/>
                  </a:moveTo>
                  <a:cubicBezTo>
                    <a:pt x="2944" y="0"/>
                    <a:pt x="2885" y="20"/>
                    <a:pt x="2825" y="100"/>
                  </a:cubicBezTo>
                  <a:cubicBezTo>
                    <a:pt x="2696" y="819"/>
                    <a:pt x="2378" y="1282"/>
                    <a:pt x="1619" y="1282"/>
                  </a:cubicBezTo>
                  <a:cubicBezTo>
                    <a:pt x="1560" y="1282"/>
                    <a:pt x="1497" y="1279"/>
                    <a:pt x="1432" y="1274"/>
                  </a:cubicBezTo>
                  <a:cubicBezTo>
                    <a:pt x="1403" y="1270"/>
                    <a:pt x="1375" y="1269"/>
                    <a:pt x="1347" y="1269"/>
                  </a:cubicBezTo>
                  <a:cubicBezTo>
                    <a:pt x="858" y="1269"/>
                    <a:pt x="527" y="1742"/>
                    <a:pt x="0" y="1930"/>
                  </a:cubicBezTo>
                  <a:cubicBezTo>
                    <a:pt x="458" y="2268"/>
                    <a:pt x="836" y="2467"/>
                    <a:pt x="1253" y="2587"/>
                  </a:cubicBezTo>
                  <a:cubicBezTo>
                    <a:pt x="1393" y="2746"/>
                    <a:pt x="1492" y="2885"/>
                    <a:pt x="1651" y="3044"/>
                  </a:cubicBezTo>
                  <a:cubicBezTo>
                    <a:pt x="3064" y="3561"/>
                    <a:pt x="4416" y="4258"/>
                    <a:pt x="5928" y="4496"/>
                  </a:cubicBezTo>
                  <a:cubicBezTo>
                    <a:pt x="6207" y="4437"/>
                    <a:pt x="6306" y="4258"/>
                    <a:pt x="6207" y="3979"/>
                  </a:cubicBezTo>
                  <a:cubicBezTo>
                    <a:pt x="6147" y="3860"/>
                    <a:pt x="6048" y="3760"/>
                    <a:pt x="5948" y="3681"/>
                  </a:cubicBezTo>
                  <a:cubicBezTo>
                    <a:pt x="5829" y="3601"/>
                    <a:pt x="5689" y="3561"/>
                    <a:pt x="5530" y="3502"/>
                  </a:cubicBezTo>
                  <a:cubicBezTo>
                    <a:pt x="5491" y="3482"/>
                    <a:pt x="5411" y="3462"/>
                    <a:pt x="5331" y="3442"/>
                  </a:cubicBezTo>
                  <a:cubicBezTo>
                    <a:pt x="5212" y="3382"/>
                    <a:pt x="5053" y="3342"/>
                    <a:pt x="4934" y="3283"/>
                  </a:cubicBezTo>
                  <a:cubicBezTo>
                    <a:pt x="4854" y="3263"/>
                    <a:pt x="4814" y="3243"/>
                    <a:pt x="4735" y="3203"/>
                  </a:cubicBezTo>
                  <a:cubicBezTo>
                    <a:pt x="4556" y="3163"/>
                    <a:pt x="4396" y="3084"/>
                    <a:pt x="4217" y="3004"/>
                  </a:cubicBezTo>
                  <a:cubicBezTo>
                    <a:pt x="4118" y="2964"/>
                    <a:pt x="3999" y="2905"/>
                    <a:pt x="3899" y="2865"/>
                  </a:cubicBezTo>
                  <a:cubicBezTo>
                    <a:pt x="3760" y="2805"/>
                    <a:pt x="3660" y="2785"/>
                    <a:pt x="3541" y="2766"/>
                  </a:cubicBezTo>
                  <a:cubicBezTo>
                    <a:pt x="3362" y="2706"/>
                    <a:pt x="3223" y="2666"/>
                    <a:pt x="3064" y="2606"/>
                  </a:cubicBezTo>
                  <a:cubicBezTo>
                    <a:pt x="2686" y="2467"/>
                    <a:pt x="2248" y="2368"/>
                    <a:pt x="1870" y="2089"/>
                  </a:cubicBezTo>
                  <a:cubicBezTo>
                    <a:pt x="2228" y="1870"/>
                    <a:pt x="2706" y="1990"/>
                    <a:pt x="2924" y="1572"/>
                  </a:cubicBezTo>
                  <a:cubicBezTo>
                    <a:pt x="3083" y="1353"/>
                    <a:pt x="3143" y="1095"/>
                    <a:pt x="3183" y="856"/>
                  </a:cubicBezTo>
                  <a:cubicBezTo>
                    <a:pt x="3203" y="697"/>
                    <a:pt x="3223" y="518"/>
                    <a:pt x="3243" y="378"/>
                  </a:cubicBezTo>
                  <a:lnTo>
                    <a:pt x="3243" y="259"/>
                  </a:lnTo>
                  <a:cubicBezTo>
                    <a:pt x="3243" y="199"/>
                    <a:pt x="3223" y="179"/>
                    <a:pt x="3223" y="120"/>
                  </a:cubicBezTo>
                  <a:cubicBezTo>
                    <a:pt x="3183" y="60"/>
                    <a:pt x="3103" y="20"/>
                    <a:pt x="3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1" name="Google Shape;17606;p41">
              <a:extLst>
                <a:ext uri="{FF2B5EF4-FFF2-40B4-BE49-F238E27FC236}">
                  <a16:creationId xmlns:a16="http://schemas.microsoft.com/office/drawing/2014/main" id="{54785673-40EA-674C-B1D8-B677B4A2C59A}"/>
                </a:ext>
              </a:extLst>
            </p:cNvPr>
            <p:cNvSpPr/>
            <p:nvPr/>
          </p:nvSpPr>
          <p:spPr>
            <a:xfrm>
              <a:off x="5028175" y="3018275"/>
              <a:ext cx="68150" cy="109275"/>
            </a:xfrm>
            <a:custGeom>
              <a:avLst/>
              <a:gdLst/>
              <a:ahLst/>
              <a:cxnLst/>
              <a:rect l="l" t="t" r="r" b="b"/>
              <a:pathLst>
                <a:path w="2726" h="4371" extrusionOk="0">
                  <a:moveTo>
                    <a:pt x="2222" y="0"/>
                  </a:moveTo>
                  <a:cubicBezTo>
                    <a:pt x="2057" y="0"/>
                    <a:pt x="1973" y="120"/>
                    <a:pt x="1890" y="253"/>
                  </a:cubicBezTo>
                  <a:cubicBezTo>
                    <a:pt x="2049" y="1546"/>
                    <a:pt x="1651" y="2600"/>
                    <a:pt x="557" y="3376"/>
                  </a:cubicBezTo>
                  <a:cubicBezTo>
                    <a:pt x="279" y="3575"/>
                    <a:pt x="0" y="3834"/>
                    <a:pt x="0" y="4232"/>
                  </a:cubicBezTo>
                  <a:cubicBezTo>
                    <a:pt x="40" y="4251"/>
                    <a:pt x="80" y="4251"/>
                    <a:pt x="139" y="4271"/>
                  </a:cubicBezTo>
                  <a:cubicBezTo>
                    <a:pt x="199" y="4331"/>
                    <a:pt x="259" y="4331"/>
                    <a:pt x="358" y="4371"/>
                  </a:cubicBezTo>
                  <a:cubicBezTo>
                    <a:pt x="517" y="4291"/>
                    <a:pt x="677" y="4192"/>
                    <a:pt x="816" y="4092"/>
                  </a:cubicBezTo>
                  <a:cubicBezTo>
                    <a:pt x="895" y="4052"/>
                    <a:pt x="975" y="4033"/>
                    <a:pt x="1015" y="3973"/>
                  </a:cubicBezTo>
                  <a:cubicBezTo>
                    <a:pt x="1074" y="3933"/>
                    <a:pt x="1154" y="3873"/>
                    <a:pt x="1194" y="3834"/>
                  </a:cubicBezTo>
                  <a:cubicBezTo>
                    <a:pt x="1253" y="3774"/>
                    <a:pt x="1313" y="3734"/>
                    <a:pt x="1373" y="3675"/>
                  </a:cubicBezTo>
                  <a:cubicBezTo>
                    <a:pt x="1691" y="3456"/>
                    <a:pt x="1870" y="3157"/>
                    <a:pt x="2049" y="2839"/>
                  </a:cubicBezTo>
                  <a:cubicBezTo>
                    <a:pt x="2168" y="2660"/>
                    <a:pt x="2328" y="2501"/>
                    <a:pt x="2427" y="2302"/>
                  </a:cubicBezTo>
                  <a:cubicBezTo>
                    <a:pt x="2527" y="2063"/>
                    <a:pt x="2626" y="1805"/>
                    <a:pt x="2666" y="1546"/>
                  </a:cubicBezTo>
                  <a:cubicBezTo>
                    <a:pt x="2725" y="1267"/>
                    <a:pt x="2725" y="989"/>
                    <a:pt x="2686" y="710"/>
                  </a:cubicBezTo>
                  <a:cubicBezTo>
                    <a:pt x="2686" y="611"/>
                    <a:pt x="2666" y="551"/>
                    <a:pt x="2646" y="452"/>
                  </a:cubicBezTo>
                  <a:cubicBezTo>
                    <a:pt x="2566" y="273"/>
                    <a:pt x="2487" y="114"/>
                    <a:pt x="2328" y="14"/>
                  </a:cubicBezTo>
                  <a:cubicBezTo>
                    <a:pt x="2289" y="5"/>
                    <a:pt x="2254" y="0"/>
                    <a:pt x="2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2" name="Google Shape;17607;p41">
              <a:extLst>
                <a:ext uri="{FF2B5EF4-FFF2-40B4-BE49-F238E27FC236}">
                  <a16:creationId xmlns:a16="http://schemas.microsoft.com/office/drawing/2014/main" id="{E74513D0-2D2B-4D47-90C6-570287B16589}"/>
                </a:ext>
              </a:extLst>
            </p:cNvPr>
            <p:cNvSpPr/>
            <p:nvPr/>
          </p:nvSpPr>
          <p:spPr>
            <a:xfrm>
              <a:off x="5188300" y="2789800"/>
              <a:ext cx="60200" cy="58275"/>
            </a:xfrm>
            <a:custGeom>
              <a:avLst/>
              <a:gdLst/>
              <a:ahLst/>
              <a:cxnLst/>
              <a:rect l="l" t="t" r="r" b="b"/>
              <a:pathLst>
                <a:path w="2408" h="2331" extrusionOk="0">
                  <a:moveTo>
                    <a:pt x="737" y="1"/>
                  </a:moveTo>
                  <a:cubicBezTo>
                    <a:pt x="408" y="1"/>
                    <a:pt x="151" y="160"/>
                    <a:pt x="1" y="460"/>
                  </a:cubicBezTo>
                  <a:cubicBezTo>
                    <a:pt x="219" y="560"/>
                    <a:pt x="418" y="679"/>
                    <a:pt x="637" y="778"/>
                  </a:cubicBezTo>
                  <a:cubicBezTo>
                    <a:pt x="1512" y="977"/>
                    <a:pt x="1592" y="1057"/>
                    <a:pt x="1592" y="1853"/>
                  </a:cubicBezTo>
                  <a:cubicBezTo>
                    <a:pt x="1612" y="1992"/>
                    <a:pt x="1612" y="2171"/>
                    <a:pt x="1612" y="2330"/>
                  </a:cubicBezTo>
                  <a:cubicBezTo>
                    <a:pt x="2030" y="2270"/>
                    <a:pt x="1950" y="1793"/>
                    <a:pt x="2229" y="1634"/>
                  </a:cubicBezTo>
                  <a:cubicBezTo>
                    <a:pt x="2328" y="1534"/>
                    <a:pt x="2388" y="1395"/>
                    <a:pt x="2408" y="1276"/>
                  </a:cubicBezTo>
                  <a:cubicBezTo>
                    <a:pt x="2288" y="301"/>
                    <a:pt x="1413" y="341"/>
                    <a:pt x="796" y="3"/>
                  </a:cubicBezTo>
                  <a:cubicBezTo>
                    <a:pt x="776" y="1"/>
                    <a:pt x="757" y="1"/>
                    <a:pt x="7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3" name="Google Shape;17608;p41">
              <a:extLst>
                <a:ext uri="{FF2B5EF4-FFF2-40B4-BE49-F238E27FC236}">
                  <a16:creationId xmlns:a16="http://schemas.microsoft.com/office/drawing/2014/main" id="{4EA03AD7-0EAE-9845-A499-E6A02D3CA942}"/>
                </a:ext>
              </a:extLst>
            </p:cNvPr>
            <p:cNvSpPr/>
            <p:nvPr/>
          </p:nvSpPr>
          <p:spPr>
            <a:xfrm>
              <a:off x="5107750" y="2944025"/>
              <a:ext cx="84050" cy="33350"/>
            </a:xfrm>
            <a:custGeom>
              <a:avLst/>
              <a:gdLst/>
              <a:ahLst/>
              <a:cxnLst/>
              <a:rect l="l" t="t" r="r" b="b"/>
              <a:pathLst>
                <a:path w="3362" h="1334" extrusionOk="0">
                  <a:moveTo>
                    <a:pt x="3083" y="0"/>
                  </a:moveTo>
                  <a:cubicBezTo>
                    <a:pt x="2387" y="239"/>
                    <a:pt x="1631" y="159"/>
                    <a:pt x="975" y="577"/>
                  </a:cubicBezTo>
                  <a:cubicBezTo>
                    <a:pt x="855" y="677"/>
                    <a:pt x="696" y="657"/>
                    <a:pt x="557" y="736"/>
                  </a:cubicBezTo>
                  <a:cubicBezTo>
                    <a:pt x="534" y="725"/>
                    <a:pt x="514" y="720"/>
                    <a:pt x="496" y="720"/>
                  </a:cubicBezTo>
                  <a:cubicBezTo>
                    <a:pt x="454" y="720"/>
                    <a:pt x="426" y="748"/>
                    <a:pt x="398" y="776"/>
                  </a:cubicBezTo>
                  <a:cubicBezTo>
                    <a:pt x="298" y="876"/>
                    <a:pt x="60" y="796"/>
                    <a:pt x="40" y="1055"/>
                  </a:cubicBezTo>
                  <a:cubicBezTo>
                    <a:pt x="0" y="1254"/>
                    <a:pt x="179" y="1273"/>
                    <a:pt x="338" y="1333"/>
                  </a:cubicBezTo>
                  <a:cubicBezTo>
                    <a:pt x="398" y="1333"/>
                    <a:pt x="497" y="1333"/>
                    <a:pt x="577" y="1293"/>
                  </a:cubicBezTo>
                  <a:cubicBezTo>
                    <a:pt x="796" y="1254"/>
                    <a:pt x="995" y="1194"/>
                    <a:pt x="1194" y="1174"/>
                  </a:cubicBezTo>
                  <a:lnTo>
                    <a:pt x="1572" y="1094"/>
                  </a:lnTo>
                  <a:cubicBezTo>
                    <a:pt x="1751" y="1055"/>
                    <a:pt x="1890" y="1035"/>
                    <a:pt x="2069" y="995"/>
                  </a:cubicBezTo>
                  <a:cubicBezTo>
                    <a:pt x="2526" y="776"/>
                    <a:pt x="3362" y="1075"/>
                    <a:pt x="3223" y="80"/>
                  </a:cubicBezTo>
                  <a:cubicBezTo>
                    <a:pt x="3163" y="60"/>
                    <a:pt x="3143" y="40"/>
                    <a:pt x="30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4" name="Google Shape;17609;p41">
              <a:extLst>
                <a:ext uri="{FF2B5EF4-FFF2-40B4-BE49-F238E27FC236}">
                  <a16:creationId xmlns:a16="http://schemas.microsoft.com/office/drawing/2014/main" id="{1406A35C-C721-A74C-8C22-3A9DB51F45FC}"/>
                </a:ext>
              </a:extLst>
            </p:cNvPr>
            <p:cNvSpPr/>
            <p:nvPr/>
          </p:nvSpPr>
          <p:spPr>
            <a:xfrm>
              <a:off x="5042600" y="2963425"/>
              <a:ext cx="76600" cy="34525"/>
            </a:xfrm>
            <a:custGeom>
              <a:avLst/>
              <a:gdLst/>
              <a:ahLst/>
              <a:cxnLst/>
              <a:rect l="l" t="t" r="r" b="b"/>
              <a:pathLst>
                <a:path w="3064" h="1381" extrusionOk="0">
                  <a:moveTo>
                    <a:pt x="3004" y="0"/>
                  </a:moveTo>
                  <a:lnTo>
                    <a:pt x="3004" y="0"/>
                  </a:lnTo>
                  <a:cubicBezTo>
                    <a:pt x="2069" y="259"/>
                    <a:pt x="1094" y="259"/>
                    <a:pt x="159" y="557"/>
                  </a:cubicBezTo>
                  <a:cubicBezTo>
                    <a:pt x="0" y="796"/>
                    <a:pt x="0" y="1054"/>
                    <a:pt x="159" y="1273"/>
                  </a:cubicBezTo>
                  <a:cubicBezTo>
                    <a:pt x="199" y="1313"/>
                    <a:pt x="259" y="1353"/>
                    <a:pt x="298" y="1353"/>
                  </a:cubicBezTo>
                  <a:cubicBezTo>
                    <a:pt x="337" y="1372"/>
                    <a:pt x="371" y="1381"/>
                    <a:pt x="402" y="1381"/>
                  </a:cubicBezTo>
                  <a:cubicBezTo>
                    <a:pt x="469" y="1381"/>
                    <a:pt x="523" y="1341"/>
                    <a:pt x="577" y="1273"/>
                  </a:cubicBezTo>
                  <a:cubicBezTo>
                    <a:pt x="597" y="1194"/>
                    <a:pt x="597" y="1154"/>
                    <a:pt x="557" y="1074"/>
                  </a:cubicBezTo>
                  <a:cubicBezTo>
                    <a:pt x="531" y="1063"/>
                    <a:pt x="509" y="1059"/>
                    <a:pt x="491" y="1059"/>
                  </a:cubicBezTo>
                  <a:cubicBezTo>
                    <a:pt x="484" y="1059"/>
                    <a:pt x="478" y="1059"/>
                    <a:pt x="473" y="1060"/>
                  </a:cubicBezTo>
                  <a:lnTo>
                    <a:pt x="473" y="1060"/>
                  </a:lnTo>
                  <a:cubicBezTo>
                    <a:pt x="474" y="1059"/>
                    <a:pt x="476" y="1057"/>
                    <a:pt x="477" y="1054"/>
                  </a:cubicBezTo>
                  <a:cubicBezTo>
                    <a:pt x="501" y="1019"/>
                    <a:pt x="540" y="1012"/>
                    <a:pt x="583" y="1012"/>
                  </a:cubicBezTo>
                  <a:cubicBezTo>
                    <a:pt x="613" y="1012"/>
                    <a:pt x="645" y="1015"/>
                    <a:pt x="676" y="1015"/>
                  </a:cubicBezTo>
                  <a:cubicBezTo>
                    <a:pt x="716" y="995"/>
                    <a:pt x="776" y="995"/>
                    <a:pt x="796" y="995"/>
                  </a:cubicBezTo>
                  <a:cubicBezTo>
                    <a:pt x="875" y="995"/>
                    <a:pt x="955" y="975"/>
                    <a:pt x="1015" y="975"/>
                  </a:cubicBezTo>
                  <a:cubicBezTo>
                    <a:pt x="1253" y="975"/>
                    <a:pt x="1452" y="975"/>
                    <a:pt x="1671" y="955"/>
                  </a:cubicBezTo>
                  <a:cubicBezTo>
                    <a:pt x="2109" y="716"/>
                    <a:pt x="2765" y="1015"/>
                    <a:pt x="3064" y="378"/>
                  </a:cubicBezTo>
                  <a:cubicBezTo>
                    <a:pt x="2487" y="318"/>
                    <a:pt x="2964" y="120"/>
                    <a:pt x="3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5" name="Google Shape;17610;p41">
              <a:extLst>
                <a:ext uri="{FF2B5EF4-FFF2-40B4-BE49-F238E27FC236}">
                  <a16:creationId xmlns:a16="http://schemas.microsoft.com/office/drawing/2014/main" id="{BACE075C-92E2-1C4B-8C8A-92D9BE2950AF}"/>
                </a:ext>
              </a:extLst>
            </p:cNvPr>
            <p:cNvSpPr/>
            <p:nvPr/>
          </p:nvSpPr>
          <p:spPr>
            <a:xfrm>
              <a:off x="5064475" y="2989150"/>
              <a:ext cx="68150" cy="35450"/>
            </a:xfrm>
            <a:custGeom>
              <a:avLst/>
              <a:gdLst/>
              <a:ahLst/>
              <a:cxnLst/>
              <a:rect l="l" t="t" r="r" b="b"/>
              <a:pathLst>
                <a:path w="2726" h="1418" extrusionOk="0">
                  <a:moveTo>
                    <a:pt x="901" y="1"/>
                  </a:moveTo>
                  <a:cubicBezTo>
                    <a:pt x="732" y="1"/>
                    <a:pt x="569" y="24"/>
                    <a:pt x="398" y="85"/>
                  </a:cubicBezTo>
                  <a:cubicBezTo>
                    <a:pt x="140" y="185"/>
                    <a:pt x="120" y="463"/>
                    <a:pt x="0" y="662"/>
                  </a:cubicBezTo>
                  <a:cubicBezTo>
                    <a:pt x="239" y="861"/>
                    <a:pt x="398" y="1120"/>
                    <a:pt x="418" y="1418"/>
                  </a:cubicBezTo>
                  <a:cubicBezTo>
                    <a:pt x="537" y="1358"/>
                    <a:pt x="637" y="1279"/>
                    <a:pt x="776" y="1239"/>
                  </a:cubicBezTo>
                  <a:cubicBezTo>
                    <a:pt x="1035" y="1040"/>
                    <a:pt x="1393" y="1139"/>
                    <a:pt x="1671" y="1020"/>
                  </a:cubicBezTo>
                  <a:cubicBezTo>
                    <a:pt x="1970" y="762"/>
                    <a:pt x="2527" y="980"/>
                    <a:pt x="2726" y="523"/>
                  </a:cubicBezTo>
                  <a:cubicBezTo>
                    <a:pt x="2368" y="25"/>
                    <a:pt x="1731" y="185"/>
                    <a:pt x="1234" y="25"/>
                  </a:cubicBezTo>
                  <a:cubicBezTo>
                    <a:pt x="1118" y="10"/>
                    <a:pt x="1008"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6" name="Google Shape;17611;p41">
              <a:extLst>
                <a:ext uri="{FF2B5EF4-FFF2-40B4-BE49-F238E27FC236}">
                  <a16:creationId xmlns:a16="http://schemas.microsoft.com/office/drawing/2014/main" id="{7E1E03A9-C790-6743-BBD0-84C606304327}"/>
                </a:ext>
              </a:extLst>
            </p:cNvPr>
            <p:cNvSpPr/>
            <p:nvPr/>
          </p:nvSpPr>
          <p:spPr>
            <a:xfrm>
              <a:off x="5224100" y="2829150"/>
              <a:ext cx="21425" cy="47250"/>
            </a:xfrm>
            <a:custGeom>
              <a:avLst/>
              <a:gdLst/>
              <a:ahLst/>
              <a:cxnLst/>
              <a:rect l="l" t="t" r="r" b="b"/>
              <a:pathLst>
                <a:path w="857" h="1890" extrusionOk="0">
                  <a:moveTo>
                    <a:pt x="677" y="0"/>
                  </a:moveTo>
                  <a:cubicBezTo>
                    <a:pt x="458" y="0"/>
                    <a:pt x="359" y="119"/>
                    <a:pt x="319" y="358"/>
                  </a:cubicBezTo>
                  <a:cubicBezTo>
                    <a:pt x="319" y="497"/>
                    <a:pt x="299" y="676"/>
                    <a:pt x="180" y="776"/>
                  </a:cubicBezTo>
                  <a:cubicBezTo>
                    <a:pt x="160" y="995"/>
                    <a:pt x="120" y="1253"/>
                    <a:pt x="80" y="1452"/>
                  </a:cubicBezTo>
                  <a:cubicBezTo>
                    <a:pt x="21" y="1592"/>
                    <a:pt x="1" y="1771"/>
                    <a:pt x="120" y="1890"/>
                  </a:cubicBezTo>
                  <a:lnTo>
                    <a:pt x="299" y="1890"/>
                  </a:lnTo>
                  <a:cubicBezTo>
                    <a:pt x="498" y="1771"/>
                    <a:pt x="558" y="1552"/>
                    <a:pt x="618" y="1353"/>
                  </a:cubicBezTo>
                  <a:cubicBezTo>
                    <a:pt x="677" y="1214"/>
                    <a:pt x="697" y="1094"/>
                    <a:pt x="717" y="975"/>
                  </a:cubicBezTo>
                  <a:cubicBezTo>
                    <a:pt x="777" y="796"/>
                    <a:pt x="816" y="657"/>
                    <a:pt x="856" y="478"/>
                  </a:cubicBezTo>
                  <a:cubicBezTo>
                    <a:pt x="856" y="299"/>
                    <a:pt x="856" y="119"/>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7" name="Google Shape;17612;p41">
              <a:extLst>
                <a:ext uri="{FF2B5EF4-FFF2-40B4-BE49-F238E27FC236}">
                  <a16:creationId xmlns:a16="http://schemas.microsoft.com/office/drawing/2014/main" id="{503CB1F0-AD52-174A-9B6F-8A4382501C1B}"/>
                </a:ext>
              </a:extLst>
            </p:cNvPr>
            <p:cNvSpPr/>
            <p:nvPr/>
          </p:nvSpPr>
          <p:spPr>
            <a:xfrm>
              <a:off x="5050550" y="2990075"/>
              <a:ext cx="24400" cy="16125"/>
            </a:xfrm>
            <a:custGeom>
              <a:avLst/>
              <a:gdLst/>
              <a:ahLst/>
              <a:cxnLst/>
              <a:rect l="l" t="t" r="r" b="b"/>
              <a:pathLst>
                <a:path w="976" h="645" extrusionOk="0">
                  <a:moveTo>
                    <a:pt x="430" y="1"/>
                  </a:moveTo>
                  <a:cubicBezTo>
                    <a:pt x="376" y="1"/>
                    <a:pt x="319" y="15"/>
                    <a:pt x="259" y="48"/>
                  </a:cubicBezTo>
                  <a:cubicBezTo>
                    <a:pt x="179" y="128"/>
                    <a:pt x="80" y="207"/>
                    <a:pt x="0" y="287"/>
                  </a:cubicBezTo>
                  <a:cubicBezTo>
                    <a:pt x="159" y="446"/>
                    <a:pt x="299" y="625"/>
                    <a:pt x="577" y="645"/>
                  </a:cubicBezTo>
                  <a:cubicBezTo>
                    <a:pt x="836" y="605"/>
                    <a:pt x="975" y="526"/>
                    <a:pt x="776" y="247"/>
                  </a:cubicBezTo>
                  <a:cubicBezTo>
                    <a:pt x="690" y="103"/>
                    <a:pt x="572"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8" name="Google Shape;17613;p41">
              <a:extLst>
                <a:ext uri="{FF2B5EF4-FFF2-40B4-BE49-F238E27FC236}">
                  <a16:creationId xmlns:a16="http://schemas.microsoft.com/office/drawing/2014/main" id="{A4E1973B-1F2B-3F42-844D-3B3B8AAE9634}"/>
                </a:ext>
              </a:extLst>
            </p:cNvPr>
            <p:cNvSpPr/>
            <p:nvPr/>
          </p:nvSpPr>
          <p:spPr>
            <a:xfrm>
              <a:off x="5037625" y="2977350"/>
              <a:ext cx="8975" cy="17925"/>
            </a:xfrm>
            <a:custGeom>
              <a:avLst/>
              <a:gdLst/>
              <a:ahLst/>
              <a:cxnLst/>
              <a:rect l="l" t="t" r="r" b="b"/>
              <a:pathLst>
                <a:path w="359" h="717" extrusionOk="0">
                  <a:moveTo>
                    <a:pt x="358" y="0"/>
                  </a:moveTo>
                  <a:cubicBezTo>
                    <a:pt x="0" y="219"/>
                    <a:pt x="100" y="458"/>
                    <a:pt x="358" y="71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49" name="Google Shape;17614;p41">
              <a:extLst>
                <a:ext uri="{FF2B5EF4-FFF2-40B4-BE49-F238E27FC236}">
                  <a16:creationId xmlns:a16="http://schemas.microsoft.com/office/drawing/2014/main" id="{5EF230AD-11D4-BB43-8047-E25EE292DF6E}"/>
                </a:ext>
              </a:extLst>
            </p:cNvPr>
            <p:cNvSpPr/>
            <p:nvPr/>
          </p:nvSpPr>
          <p:spPr>
            <a:xfrm>
              <a:off x="5223125" y="2865950"/>
              <a:ext cx="5000" cy="10950"/>
            </a:xfrm>
            <a:custGeom>
              <a:avLst/>
              <a:gdLst/>
              <a:ahLst/>
              <a:cxnLst/>
              <a:rect l="l" t="t" r="r" b="b"/>
              <a:pathLst>
                <a:path w="200" h="438" extrusionOk="0">
                  <a:moveTo>
                    <a:pt x="139" y="0"/>
                  </a:moveTo>
                  <a:cubicBezTo>
                    <a:pt x="20" y="120"/>
                    <a:pt x="0" y="279"/>
                    <a:pt x="20" y="438"/>
                  </a:cubicBezTo>
                  <a:lnTo>
                    <a:pt x="199" y="438"/>
                  </a:lnTo>
                  <a:cubicBezTo>
                    <a:pt x="159" y="299"/>
                    <a:pt x="159" y="139"/>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0" name="Google Shape;17615;p41">
              <a:extLst>
                <a:ext uri="{FF2B5EF4-FFF2-40B4-BE49-F238E27FC236}">
                  <a16:creationId xmlns:a16="http://schemas.microsoft.com/office/drawing/2014/main" id="{D8267054-D734-4E47-A7F6-CB92105F7199}"/>
                </a:ext>
              </a:extLst>
            </p:cNvPr>
            <p:cNvSpPr/>
            <p:nvPr/>
          </p:nvSpPr>
          <p:spPr>
            <a:xfrm>
              <a:off x="5184325" y="2938425"/>
              <a:ext cx="9975" cy="6875"/>
            </a:xfrm>
            <a:custGeom>
              <a:avLst/>
              <a:gdLst/>
              <a:ahLst/>
              <a:cxnLst/>
              <a:rect l="l" t="t" r="r" b="b"/>
              <a:pathLst>
                <a:path w="399" h="275" extrusionOk="0">
                  <a:moveTo>
                    <a:pt x="93" y="1"/>
                  </a:moveTo>
                  <a:cubicBezTo>
                    <a:pt x="69" y="1"/>
                    <a:pt x="45" y="2"/>
                    <a:pt x="20" y="6"/>
                  </a:cubicBezTo>
                  <a:lnTo>
                    <a:pt x="20" y="199"/>
                  </a:lnTo>
                  <a:lnTo>
                    <a:pt x="20" y="199"/>
                  </a:lnTo>
                  <a:cubicBezTo>
                    <a:pt x="14" y="194"/>
                    <a:pt x="7" y="190"/>
                    <a:pt x="0" y="185"/>
                  </a:cubicBezTo>
                  <a:lnTo>
                    <a:pt x="0" y="185"/>
                  </a:lnTo>
                  <a:lnTo>
                    <a:pt x="20" y="204"/>
                  </a:lnTo>
                  <a:lnTo>
                    <a:pt x="20" y="199"/>
                  </a:lnTo>
                  <a:lnTo>
                    <a:pt x="20" y="199"/>
                  </a:lnTo>
                  <a:cubicBezTo>
                    <a:pt x="92" y="249"/>
                    <a:pt x="155" y="274"/>
                    <a:pt x="214" y="274"/>
                  </a:cubicBezTo>
                  <a:cubicBezTo>
                    <a:pt x="279" y="274"/>
                    <a:pt x="339" y="244"/>
                    <a:pt x="398" y="185"/>
                  </a:cubicBezTo>
                  <a:cubicBezTo>
                    <a:pt x="331" y="50"/>
                    <a:pt x="221"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1" name="Google Shape;17616;p41">
              <a:extLst>
                <a:ext uri="{FF2B5EF4-FFF2-40B4-BE49-F238E27FC236}">
                  <a16:creationId xmlns:a16="http://schemas.microsoft.com/office/drawing/2014/main" id="{0B67A3E9-7B12-134C-8DBC-7EE4FA7622F1}"/>
                </a:ext>
              </a:extLst>
            </p:cNvPr>
            <p:cNvSpPr/>
            <p:nvPr/>
          </p:nvSpPr>
          <p:spPr>
            <a:xfrm>
              <a:off x="5121650" y="2958275"/>
              <a:ext cx="10475" cy="4400"/>
            </a:xfrm>
            <a:custGeom>
              <a:avLst/>
              <a:gdLst/>
              <a:ahLst/>
              <a:cxnLst/>
              <a:rect l="l" t="t" r="r" b="b"/>
              <a:pathLst>
                <a:path w="419" h="176" extrusionOk="0">
                  <a:moveTo>
                    <a:pt x="333" y="1"/>
                  </a:moveTo>
                  <a:cubicBezTo>
                    <a:pt x="217" y="1"/>
                    <a:pt x="96" y="39"/>
                    <a:pt x="1" y="166"/>
                  </a:cubicBezTo>
                  <a:cubicBezTo>
                    <a:pt x="36" y="171"/>
                    <a:pt x="73" y="175"/>
                    <a:pt x="111" y="175"/>
                  </a:cubicBezTo>
                  <a:cubicBezTo>
                    <a:pt x="225" y="175"/>
                    <a:pt x="344" y="142"/>
                    <a:pt x="419" y="7"/>
                  </a:cubicBezTo>
                  <a:cubicBezTo>
                    <a:pt x="391" y="3"/>
                    <a:pt x="362"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2" name="Google Shape;17617;p41">
              <a:extLst>
                <a:ext uri="{FF2B5EF4-FFF2-40B4-BE49-F238E27FC236}">
                  <a16:creationId xmlns:a16="http://schemas.microsoft.com/office/drawing/2014/main" id="{E338DFD3-EED2-2848-9E27-F72A63F0E4DA}"/>
                </a:ext>
              </a:extLst>
            </p:cNvPr>
            <p:cNvSpPr/>
            <p:nvPr/>
          </p:nvSpPr>
          <p:spPr>
            <a:xfrm>
              <a:off x="6200350" y="3363250"/>
              <a:ext cx="99975" cy="20925"/>
            </a:xfrm>
            <a:custGeom>
              <a:avLst/>
              <a:gdLst/>
              <a:ahLst/>
              <a:cxnLst/>
              <a:rect l="l" t="t" r="r" b="b"/>
              <a:pathLst>
                <a:path w="3999" h="837" extrusionOk="0">
                  <a:moveTo>
                    <a:pt x="3999" y="1"/>
                  </a:moveTo>
                  <a:cubicBezTo>
                    <a:pt x="2646" y="1"/>
                    <a:pt x="1333" y="399"/>
                    <a:pt x="0" y="538"/>
                  </a:cubicBezTo>
                  <a:cubicBezTo>
                    <a:pt x="20" y="578"/>
                    <a:pt x="40" y="618"/>
                    <a:pt x="60" y="618"/>
                  </a:cubicBezTo>
                  <a:cubicBezTo>
                    <a:pt x="120" y="637"/>
                    <a:pt x="140" y="657"/>
                    <a:pt x="199" y="697"/>
                  </a:cubicBezTo>
                  <a:cubicBezTo>
                    <a:pt x="259" y="737"/>
                    <a:pt x="358" y="757"/>
                    <a:pt x="458" y="757"/>
                  </a:cubicBezTo>
                  <a:cubicBezTo>
                    <a:pt x="537" y="797"/>
                    <a:pt x="637" y="797"/>
                    <a:pt x="736" y="797"/>
                  </a:cubicBezTo>
                  <a:cubicBezTo>
                    <a:pt x="1313" y="737"/>
                    <a:pt x="1910" y="836"/>
                    <a:pt x="2427" y="538"/>
                  </a:cubicBezTo>
                  <a:cubicBezTo>
                    <a:pt x="2507" y="498"/>
                    <a:pt x="2586" y="439"/>
                    <a:pt x="2646" y="379"/>
                  </a:cubicBezTo>
                  <a:lnTo>
                    <a:pt x="3024" y="379"/>
                  </a:lnTo>
                  <a:cubicBezTo>
                    <a:pt x="3143" y="240"/>
                    <a:pt x="3322" y="299"/>
                    <a:pt x="3422" y="200"/>
                  </a:cubicBezTo>
                  <a:cubicBezTo>
                    <a:pt x="3477" y="200"/>
                    <a:pt x="3532" y="202"/>
                    <a:pt x="3587" y="202"/>
                  </a:cubicBezTo>
                  <a:cubicBezTo>
                    <a:pt x="3753" y="202"/>
                    <a:pt x="3909" y="180"/>
                    <a:pt x="39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3" name="Google Shape;17618;p41">
              <a:extLst>
                <a:ext uri="{FF2B5EF4-FFF2-40B4-BE49-F238E27FC236}">
                  <a16:creationId xmlns:a16="http://schemas.microsoft.com/office/drawing/2014/main" id="{2A86AD55-F031-604A-A20C-610227B7BC23}"/>
                </a:ext>
              </a:extLst>
            </p:cNvPr>
            <p:cNvSpPr/>
            <p:nvPr/>
          </p:nvSpPr>
          <p:spPr>
            <a:xfrm>
              <a:off x="6259025" y="3372700"/>
              <a:ext cx="28375" cy="9975"/>
            </a:xfrm>
            <a:custGeom>
              <a:avLst/>
              <a:gdLst/>
              <a:ahLst/>
              <a:cxnLst/>
              <a:rect l="l" t="t" r="r" b="b"/>
              <a:pathLst>
                <a:path w="1135" h="399" extrusionOk="0">
                  <a:moveTo>
                    <a:pt x="140" y="1"/>
                  </a:moveTo>
                  <a:cubicBezTo>
                    <a:pt x="1" y="140"/>
                    <a:pt x="40" y="259"/>
                    <a:pt x="140" y="399"/>
                  </a:cubicBezTo>
                  <a:cubicBezTo>
                    <a:pt x="478" y="359"/>
                    <a:pt x="816" y="399"/>
                    <a:pt x="1134" y="200"/>
                  </a:cubicBezTo>
                  <a:cubicBezTo>
                    <a:pt x="1084" y="188"/>
                    <a:pt x="1031" y="185"/>
                    <a:pt x="977" y="185"/>
                  </a:cubicBezTo>
                  <a:cubicBezTo>
                    <a:pt x="906" y="185"/>
                    <a:pt x="833" y="191"/>
                    <a:pt x="760" y="191"/>
                  </a:cubicBezTo>
                  <a:cubicBezTo>
                    <a:pt x="605" y="191"/>
                    <a:pt x="450" y="164"/>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4" name="Google Shape;17619;p41">
              <a:extLst>
                <a:ext uri="{FF2B5EF4-FFF2-40B4-BE49-F238E27FC236}">
                  <a16:creationId xmlns:a16="http://schemas.microsoft.com/office/drawing/2014/main" id="{C9151761-06B1-F84A-B147-EB8366958DD7}"/>
                </a:ext>
              </a:extLst>
            </p:cNvPr>
            <p:cNvSpPr/>
            <p:nvPr/>
          </p:nvSpPr>
          <p:spPr>
            <a:xfrm>
              <a:off x="6276425" y="3368225"/>
              <a:ext cx="9975" cy="4500"/>
            </a:xfrm>
            <a:custGeom>
              <a:avLst/>
              <a:gdLst/>
              <a:ahLst/>
              <a:cxnLst/>
              <a:rect l="l" t="t" r="r" b="b"/>
              <a:pathLst>
                <a:path w="399" h="180" extrusionOk="0">
                  <a:moveTo>
                    <a:pt x="399" y="1"/>
                  </a:moveTo>
                  <a:cubicBezTo>
                    <a:pt x="240" y="1"/>
                    <a:pt x="100" y="21"/>
                    <a:pt x="1" y="180"/>
                  </a:cubicBezTo>
                  <a:cubicBezTo>
                    <a:pt x="160" y="180"/>
                    <a:pt x="299" y="140"/>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5" name="Google Shape;17620;p41">
              <a:extLst>
                <a:ext uri="{FF2B5EF4-FFF2-40B4-BE49-F238E27FC236}">
                  <a16:creationId xmlns:a16="http://schemas.microsoft.com/office/drawing/2014/main" id="{ED277AD2-F005-A745-9B1D-0BF8B225C5DE}"/>
                </a:ext>
              </a:extLst>
            </p:cNvPr>
            <p:cNvSpPr/>
            <p:nvPr/>
          </p:nvSpPr>
          <p:spPr>
            <a:xfrm>
              <a:off x="5137075" y="3333925"/>
              <a:ext cx="144250" cy="78600"/>
            </a:xfrm>
            <a:custGeom>
              <a:avLst/>
              <a:gdLst/>
              <a:ahLst/>
              <a:cxnLst/>
              <a:rect l="l" t="t" r="r" b="b"/>
              <a:pathLst>
                <a:path w="5770" h="3144" extrusionOk="0">
                  <a:moveTo>
                    <a:pt x="1" y="0"/>
                  </a:moveTo>
                  <a:lnTo>
                    <a:pt x="1" y="358"/>
                  </a:lnTo>
                  <a:cubicBezTo>
                    <a:pt x="1692" y="1452"/>
                    <a:pt x="3482" y="2268"/>
                    <a:pt x="5292" y="3143"/>
                  </a:cubicBezTo>
                  <a:cubicBezTo>
                    <a:pt x="5372" y="3104"/>
                    <a:pt x="5451" y="3104"/>
                    <a:pt x="5511" y="3084"/>
                  </a:cubicBezTo>
                  <a:cubicBezTo>
                    <a:pt x="5610" y="3044"/>
                    <a:pt x="5710" y="2964"/>
                    <a:pt x="5770" y="2865"/>
                  </a:cubicBezTo>
                  <a:cubicBezTo>
                    <a:pt x="5770" y="2765"/>
                    <a:pt x="5750" y="2686"/>
                    <a:pt x="5690" y="2646"/>
                  </a:cubicBezTo>
                  <a:cubicBezTo>
                    <a:pt x="5531" y="2507"/>
                    <a:pt x="5292" y="2646"/>
                    <a:pt x="5133" y="2487"/>
                  </a:cubicBezTo>
                  <a:cubicBezTo>
                    <a:pt x="4735" y="2407"/>
                    <a:pt x="4397" y="2169"/>
                    <a:pt x="4039" y="1990"/>
                  </a:cubicBezTo>
                  <a:cubicBezTo>
                    <a:pt x="2686" y="1313"/>
                    <a:pt x="1353" y="67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6" name="Google Shape;17621;p41">
              <a:extLst>
                <a:ext uri="{FF2B5EF4-FFF2-40B4-BE49-F238E27FC236}">
                  <a16:creationId xmlns:a16="http://schemas.microsoft.com/office/drawing/2014/main" id="{A7659C01-3542-A540-89C5-8BEB671384F1}"/>
                </a:ext>
              </a:extLst>
            </p:cNvPr>
            <p:cNvSpPr/>
            <p:nvPr/>
          </p:nvSpPr>
          <p:spPr>
            <a:xfrm>
              <a:off x="5269375" y="3402800"/>
              <a:ext cx="128825" cy="70450"/>
            </a:xfrm>
            <a:custGeom>
              <a:avLst/>
              <a:gdLst/>
              <a:ahLst/>
              <a:cxnLst/>
              <a:rect l="l" t="t" r="r" b="b"/>
              <a:pathLst>
                <a:path w="5153" h="2818" extrusionOk="0">
                  <a:moveTo>
                    <a:pt x="732" y="1"/>
                  </a:moveTo>
                  <a:cubicBezTo>
                    <a:pt x="652" y="1"/>
                    <a:pt x="567" y="16"/>
                    <a:pt x="478" y="50"/>
                  </a:cubicBezTo>
                  <a:lnTo>
                    <a:pt x="398" y="130"/>
                  </a:lnTo>
                  <a:cubicBezTo>
                    <a:pt x="338" y="209"/>
                    <a:pt x="199" y="209"/>
                    <a:pt x="100" y="249"/>
                  </a:cubicBezTo>
                  <a:lnTo>
                    <a:pt x="0" y="349"/>
                  </a:lnTo>
                  <a:cubicBezTo>
                    <a:pt x="597" y="806"/>
                    <a:pt x="1293" y="1085"/>
                    <a:pt x="1950" y="1423"/>
                  </a:cubicBezTo>
                  <a:cubicBezTo>
                    <a:pt x="2865" y="1940"/>
                    <a:pt x="3919" y="2218"/>
                    <a:pt x="4814" y="2795"/>
                  </a:cubicBezTo>
                  <a:cubicBezTo>
                    <a:pt x="4863" y="2810"/>
                    <a:pt x="4903" y="2817"/>
                    <a:pt x="4938" y="2817"/>
                  </a:cubicBezTo>
                  <a:cubicBezTo>
                    <a:pt x="5128" y="2817"/>
                    <a:pt x="5119" y="2606"/>
                    <a:pt x="5152" y="2437"/>
                  </a:cubicBezTo>
                  <a:cubicBezTo>
                    <a:pt x="5132" y="2298"/>
                    <a:pt x="5053" y="2159"/>
                    <a:pt x="4934" y="2079"/>
                  </a:cubicBezTo>
                  <a:cubicBezTo>
                    <a:pt x="3939" y="1403"/>
                    <a:pt x="2745" y="1085"/>
                    <a:pt x="1731" y="468"/>
                  </a:cubicBezTo>
                  <a:cubicBezTo>
                    <a:pt x="1402" y="336"/>
                    <a:pt x="1114"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7" name="Google Shape;17622;p41">
              <a:extLst>
                <a:ext uri="{FF2B5EF4-FFF2-40B4-BE49-F238E27FC236}">
                  <a16:creationId xmlns:a16="http://schemas.microsoft.com/office/drawing/2014/main" id="{17CDEEA6-98A3-4046-8C6E-B83F392625AD}"/>
                </a:ext>
              </a:extLst>
            </p:cNvPr>
            <p:cNvSpPr/>
            <p:nvPr/>
          </p:nvSpPr>
          <p:spPr>
            <a:xfrm>
              <a:off x="5389725" y="3463050"/>
              <a:ext cx="92850" cy="53150"/>
            </a:xfrm>
            <a:custGeom>
              <a:avLst/>
              <a:gdLst/>
              <a:ahLst/>
              <a:cxnLst/>
              <a:rect l="l" t="t" r="r" b="b"/>
              <a:pathLst>
                <a:path w="3714" h="2126" extrusionOk="0">
                  <a:moveTo>
                    <a:pt x="335" y="1"/>
                  </a:moveTo>
                  <a:cubicBezTo>
                    <a:pt x="290" y="1"/>
                    <a:pt x="245" y="3"/>
                    <a:pt x="199" y="7"/>
                  </a:cubicBezTo>
                  <a:cubicBezTo>
                    <a:pt x="199" y="166"/>
                    <a:pt x="139" y="306"/>
                    <a:pt x="0" y="385"/>
                  </a:cubicBezTo>
                  <a:cubicBezTo>
                    <a:pt x="0" y="465"/>
                    <a:pt x="20" y="505"/>
                    <a:pt x="40" y="564"/>
                  </a:cubicBezTo>
                  <a:cubicBezTo>
                    <a:pt x="438" y="704"/>
                    <a:pt x="836" y="843"/>
                    <a:pt x="1194" y="1121"/>
                  </a:cubicBezTo>
                  <a:cubicBezTo>
                    <a:pt x="1910" y="1201"/>
                    <a:pt x="2427" y="1698"/>
                    <a:pt x="3084" y="1917"/>
                  </a:cubicBezTo>
                  <a:cubicBezTo>
                    <a:pt x="3183" y="2056"/>
                    <a:pt x="3382" y="1977"/>
                    <a:pt x="3442" y="2116"/>
                  </a:cubicBezTo>
                  <a:cubicBezTo>
                    <a:pt x="3475" y="2123"/>
                    <a:pt x="3505" y="2126"/>
                    <a:pt x="3531" y="2126"/>
                  </a:cubicBezTo>
                  <a:cubicBezTo>
                    <a:pt x="3664" y="2126"/>
                    <a:pt x="3713" y="2043"/>
                    <a:pt x="3680" y="1877"/>
                  </a:cubicBezTo>
                  <a:cubicBezTo>
                    <a:pt x="3601" y="1778"/>
                    <a:pt x="3521" y="1658"/>
                    <a:pt x="3442" y="1559"/>
                  </a:cubicBezTo>
                  <a:cubicBezTo>
                    <a:pt x="3282" y="1380"/>
                    <a:pt x="3044" y="1300"/>
                    <a:pt x="2885" y="1161"/>
                  </a:cubicBezTo>
                  <a:cubicBezTo>
                    <a:pt x="2696" y="954"/>
                    <a:pt x="2829" y="480"/>
                    <a:pt x="2540" y="480"/>
                  </a:cubicBezTo>
                  <a:cubicBezTo>
                    <a:pt x="2524" y="480"/>
                    <a:pt x="2506" y="482"/>
                    <a:pt x="2487" y="485"/>
                  </a:cubicBezTo>
                  <a:cubicBezTo>
                    <a:pt x="2426" y="492"/>
                    <a:pt x="2367" y="495"/>
                    <a:pt x="2308" y="495"/>
                  </a:cubicBezTo>
                  <a:cubicBezTo>
                    <a:pt x="1588" y="495"/>
                    <a:pt x="1014" y="1"/>
                    <a:pt x="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8" name="Google Shape;17623;p41">
              <a:extLst>
                <a:ext uri="{FF2B5EF4-FFF2-40B4-BE49-F238E27FC236}">
                  <a16:creationId xmlns:a16="http://schemas.microsoft.com/office/drawing/2014/main" id="{9EA0EC15-AED4-D34D-A8FA-A00E21517E9D}"/>
                </a:ext>
              </a:extLst>
            </p:cNvPr>
            <p:cNvSpPr/>
            <p:nvPr/>
          </p:nvSpPr>
          <p:spPr>
            <a:xfrm>
              <a:off x="5299200" y="2729175"/>
              <a:ext cx="146750" cy="42300"/>
            </a:xfrm>
            <a:custGeom>
              <a:avLst/>
              <a:gdLst/>
              <a:ahLst/>
              <a:cxnLst/>
              <a:rect l="l" t="t" r="r" b="b"/>
              <a:pathLst>
                <a:path w="5870" h="1692" extrusionOk="0">
                  <a:moveTo>
                    <a:pt x="4775" y="1"/>
                  </a:moveTo>
                  <a:cubicBezTo>
                    <a:pt x="4874" y="677"/>
                    <a:pt x="4377" y="677"/>
                    <a:pt x="3979" y="697"/>
                  </a:cubicBezTo>
                  <a:cubicBezTo>
                    <a:pt x="2627" y="757"/>
                    <a:pt x="1294" y="1115"/>
                    <a:pt x="1" y="1493"/>
                  </a:cubicBezTo>
                  <a:cubicBezTo>
                    <a:pt x="40" y="1552"/>
                    <a:pt x="100" y="1632"/>
                    <a:pt x="180" y="1692"/>
                  </a:cubicBezTo>
                  <a:cubicBezTo>
                    <a:pt x="1170" y="1642"/>
                    <a:pt x="2160" y="1538"/>
                    <a:pt x="3162" y="1538"/>
                  </a:cubicBezTo>
                  <a:cubicBezTo>
                    <a:pt x="3368" y="1538"/>
                    <a:pt x="3574" y="1542"/>
                    <a:pt x="3780" y="1552"/>
                  </a:cubicBezTo>
                  <a:cubicBezTo>
                    <a:pt x="3920" y="1532"/>
                    <a:pt x="4039" y="1513"/>
                    <a:pt x="4158" y="1433"/>
                  </a:cubicBezTo>
                  <a:cubicBezTo>
                    <a:pt x="4218" y="1393"/>
                    <a:pt x="4258" y="1314"/>
                    <a:pt x="4278" y="1234"/>
                  </a:cubicBezTo>
                  <a:cubicBezTo>
                    <a:pt x="4278" y="1154"/>
                    <a:pt x="4258" y="1115"/>
                    <a:pt x="4178" y="1115"/>
                  </a:cubicBezTo>
                  <a:cubicBezTo>
                    <a:pt x="4200" y="1078"/>
                    <a:pt x="4219" y="1066"/>
                    <a:pt x="4238" y="1066"/>
                  </a:cubicBezTo>
                  <a:cubicBezTo>
                    <a:pt x="4270" y="1066"/>
                    <a:pt x="4300" y="1102"/>
                    <a:pt x="4337" y="1115"/>
                  </a:cubicBezTo>
                  <a:cubicBezTo>
                    <a:pt x="4437" y="1174"/>
                    <a:pt x="4536" y="1234"/>
                    <a:pt x="4656" y="1254"/>
                  </a:cubicBezTo>
                  <a:cubicBezTo>
                    <a:pt x="4775" y="1294"/>
                    <a:pt x="4914" y="1294"/>
                    <a:pt x="5034" y="1294"/>
                  </a:cubicBezTo>
                  <a:cubicBezTo>
                    <a:pt x="5829" y="1015"/>
                    <a:pt x="5869" y="876"/>
                    <a:pt x="5312" y="299"/>
                  </a:cubicBezTo>
                  <a:cubicBezTo>
                    <a:pt x="5173" y="200"/>
                    <a:pt x="5073" y="100"/>
                    <a:pt x="4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59" name="Google Shape;17624;p41">
              <a:extLst>
                <a:ext uri="{FF2B5EF4-FFF2-40B4-BE49-F238E27FC236}">
                  <a16:creationId xmlns:a16="http://schemas.microsoft.com/office/drawing/2014/main" id="{452D60B5-D017-924D-BD9A-B330CF8302A2}"/>
                </a:ext>
              </a:extLst>
            </p:cNvPr>
            <p:cNvSpPr/>
            <p:nvPr/>
          </p:nvSpPr>
          <p:spPr>
            <a:xfrm>
              <a:off x="5170900" y="2771450"/>
              <a:ext cx="77600" cy="30375"/>
            </a:xfrm>
            <a:custGeom>
              <a:avLst/>
              <a:gdLst/>
              <a:ahLst/>
              <a:cxnLst/>
              <a:rect l="l" t="t" r="r" b="b"/>
              <a:pathLst>
                <a:path w="3104" h="1215" extrusionOk="0">
                  <a:moveTo>
                    <a:pt x="1130" y="594"/>
                  </a:moveTo>
                  <a:cubicBezTo>
                    <a:pt x="1099" y="627"/>
                    <a:pt x="1081" y="692"/>
                    <a:pt x="1016" y="692"/>
                  </a:cubicBezTo>
                  <a:cubicBezTo>
                    <a:pt x="1000" y="692"/>
                    <a:pt x="979" y="687"/>
                    <a:pt x="955" y="677"/>
                  </a:cubicBezTo>
                  <a:lnTo>
                    <a:pt x="955" y="677"/>
                  </a:lnTo>
                  <a:cubicBezTo>
                    <a:pt x="964" y="679"/>
                    <a:pt x="973" y="680"/>
                    <a:pt x="981" y="680"/>
                  </a:cubicBezTo>
                  <a:cubicBezTo>
                    <a:pt x="1039" y="680"/>
                    <a:pt x="1084" y="638"/>
                    <a:pt x="1130" y="594"/>
                  </a:cubicBezTo>
                  <a:close/>
                  <a:moveTo>
                    <a:pt x="3004" y="1"/>
                  </a:moveTo>
                  <a:cubicBezTo>
                    <a:pt x="2288" y="20"/>
                    <a:pt x="1552" y="1"/>
                    <a:pt x="836" y="80"/>
                  </a:cubicBezTo>
                  <a:cubicBezTo>
                    <a:pt x="140" y="120"/>
                    <a:pt x="0" y="438"/>
                    <a:pt x="199" y="1134"/>
                  </a:cubicBezTo>
                  <a:cubicBezTo>
                    <a:pt x="358" y="1174"/>
                    <a:pt x="518" y="1194"/>
                    <a:pt x="697" y="1214"/>
                  </a:cubicBezTo>
                  <a:cubicBezTo>
                    <a:pt x="1035" y="1214"/>
                    <a:pt x="1214" y="876"/>
                    <a:pt x="1532" y="816"/>
                  </a:cubicBezTo>
                  <a:cubicBezTo>
                    <a:pt x="1552" y="776"/>
                    <a:pt x="1552" y="737"/>
                    <a:pt x="1532" y="737"/>
                  </a:cubicBezTo>
                  <a:cubicBezTo>
                    <a:pt x="1473" y="618"/>
                    <a:pt x="1392" y="555"/>
                    <a:pt x="1280" y="555"/>
                  </a:cubicBezTo>
                  <a:cubicBezTo>
                    <a:pt x="1242" y="555"/>
                    <a:pt x="1200" y="562"/>
                    <a:pt x="1154" y="577"/>
                  </a:cubicBezTo>
                  <a:cubicBezTo>
                    <a:pt x="1148" y="579"/>
                    <a:pt x="1143" y="583"/>
                    <a:pt x="1138" y="587"/>
                  </a:cubicBezTo>
                  <a:lnTo>
                    <a:pt x="1138" y="587"/>
                  </a:lnTo>
                  <a:cubicBezTo>
                    <a:pt x="1156" y="570"/>
                    <a:pt x="1174" y="552"/>
                    <a:pt x="1194" y="538"/>
                  </a:cubicBezTo>
                  <a:cubicBezTo>
                    <a:pt x="1328" y="490"/>
                    <a:pt x="1459" y="446"/>
                    <a:pt x="1556" y="446"/>
                  </a:cubicBezTo>
                  <a:cubicBezTo>
                    <a:pt x="1703" y="446"/>
                    <a:pt x="1771" y="548"/>
                    <a:pt x="1651" y="896"/>
                  </a:cubicBezTo>
                  <a:cubicBezTo>
                    <a:pt x="1751" y="995"/>
                    <a:pt x="1910" y="1015"/>
                    <a:pt x="2029" y="1015"/>
                  </a:cubicBezTo>
                  <a:cubicBezTo>
                    <a:pt x="2164" y="1024"/>
                    <a:pt x="2303" y="1039"/>
                    <a:pt x="2437" y="1039"/>
                  </a:cubicBezTo>
                  <a:cubicBezTo>
                    <a:pt x="2620" y="1039"/>
                    <a:pt x="2796" y="1010"/>
                    <a:pt x="2944" y="896"/>
                  </a:cubicBezTo>
                  <a:cubicBezTo>
                    <a:pt x="3044" y="796"/>
                    <a:pt x="3084" y="677"/>
                    <a:pt x="3084" y="538"/>
                  </a:cubicBezTo>
                  <a:cubicBezTo>
                    <a:pt x="3084" y="418"/>
                    <a:pt x="3104" y="319"/>
                    <a:pt x="3104" y="199"/>
                  </a:cubicBezTo>
                  <a:cubicBezTo>
                    <a:pt x="3104" y="100"/>
                    <a:pt x="3084" y="40"/>
                    <a:pt x="3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0" name="Google Shape;17625;p41">
              <a:extLst>
                <a:ext uri="{FF2B5EF4-FFF2-40B4-BE49-F238E27FC236}">
                  <a16:creationId xmlns:a16="http://schemas.microsoft.com/office/drawing/2014/main" id="{E3625BF9-7301-8B42-B829-BB11850D3FEE}"/>
                </a:ext>
              </a:extLst>
            </p:cNvPr>
            <p:cNvSpPr/>
            <p:nvPr/>
          </p:nvSpPr>
          <p:spPr>
            <a:xfrm>
              <a:off x="5246000" y="2766475"/>
              <a:ext cx="57200" cy="13950"/>
            </a:xfrm>
            <a:custGeom>
              <a:avLst/>
              <a:gdLst/>
              <a:ahLst/>
              <a:cxnLst/>
              <a:rect l="l" t="t" r="r" b="b"/>
              <a:pathLst>
                <a:path w="2288" h="558" extrusionOk="0">
                  <a:moveTo>
                    <a:pt x="2049" y="1"/>
                  </a:moveTo>
                  <a:cubicBezTo>
                    <a:pt x="1830" y="27"/>
                    <a:pt x="1605" y="29"/>
                    <a:pt x="1376" y="29"/>
                  </a:cubicBezTo>
                  <a:cubicBezTo>
                    <a:pt x="1331" y="29"/>
                    <a:pt x="1285" y="29"/>
                    <a:pt x="1239" y="29"/>
                  </a:cubicBezTo>
                  <a:cubicBezTo>
                    <a:pt x="826" y="29"/>
                    <a:pt x="406" y="36"/>
                    <a:pt x="0" y="180"/>
                  </a:cubicBezTo>
                  <a:cubicBezTo>
                    <a:pt x="20" y="239"/>
                    <a:pt x="20" y="319"/>
                    <a:pt x="20" y="398"/>
                  </a:cubicBezTo>
                  <a:cubicBezTo>
                    <a:pt x="377" y="485"/>
                    <a:pt x="730" y="557"/>
                    <a:pt x="1069" y="557"/>
                  </a:cubicBezTo>
                  <a:cubicBezTo>
                    <a:pt x="1505" y="557"/>
                    <a:pt x="1918" y="438"/>
                    <a:pt x="2288" y="80"/>
                  </a:cubicBezTo>
                  <a:lnTo>
                    <a:pt x="2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1" name="Google Shape;17626;p41">
              <a:extLst>
                <a:ext uri="{FF2B5EF4-FFF2-40B4-BE49-F238E27FC236}">
                  <a16:creationId xmlns:a16="http://schemas.microsoft.com/office/drawing/2014/main" id="{562743E6-EDC6-BC4A-827E-F11D1B3B64A2}"/>
                </a:ext>
              </a:extLst>
            </p:cNvPr>
            <p:cNvSpPr/>
            <p:nvPr/>
          </p:nvSpPr>
          <p:spPr>
            <a:xfrm>
              <a:off x="5387725" y="3448825"/>
              <a:ext cx="90050" cy="42275"/>
            </a:xfrm>
            <a:custGeom>
              <a:avLst/>
              <a:gdLst/>
              <a:ahLst/>
              <a:cxnLst/>
              <a:rect l="l" t="t" r="r" b="b"/>
              <a:pathLst>
                <a:path w="3602" h="1691" extrusionOk="0">
                  <a:moveTo>
                    <a:pt x="450" y="0"/>
                  </a:moveTo>
                  <a:cubicBezTo>
                    <a:pt x="376" y="0"/>
                    <a:pt x="299" y="13"/>
                    <a:pt x="219" y="39"/>
                  </a:cubicBezTo>
                  <a:cubicBezTo>
                    <a:pt x="100" y="99"/>
                    <a:pt x="1" y="178"/>
                    <a:pt x="40" y="358"/>
                  </a:cubicBezTo>
                  <a:lnTo>
                    <a:pt x="239" y="556"/>
                  </a:lnTo>
                  <a:cubicBezTo>
                    <a:pt x="458" y="676"/>
                    <a:pt x="697" y="775"/>
                    <a:pt x="916" y="875"/>
                  </a:cubicBezTo>
                  <a:cubicBezTo>
                    <a:pt x="1272" y="1023"/>
                    <a:pt x="1596" y="1272"/>
                    <a:pt x="1977" y="1272"/>
                  </a:cubicBezTo>
                  <a:cubicBezTo>
                    <a:pt x="2106" y="1272"/>
                    <a:pt x="2242" y="1244"/>
                    <a:pt x="2388" y="1173"/>
                  </a:cubicBezTo>
                  <a:cubicBezTo>
                    <a:pt x="2419" y="1157"/>
                    <a:pt x="2448" y="1150"/>
                    <a:pt x="2475" y="1150"/>
                  </a:cubicBezTo>
                  <a:cubicBezTo>
                    <a:pt x="2582" y="1150"/>
                    <a:pt x="2642" y="1268"/>
                    <a:pt x="2626" y="1412"/>
                  </a:cubicBezTo>
                  <a:cubicBezTo>
                    <a:pt x="2607" y="1631"/>
                    <a:pt x="2746" y="1670"/>
                    <a:pt x="2925" y="1690"/>
                  </a:cubicBezTo>
                  <a:cubicBezTo>
                    <a:pt x="3024" y="1631"/>
                    <a:pt x="3104" y="1551"/>
                    <a:pt x="3203" y="1472"/>
                  </a:cubicBezTo>
                  <a:cubicBezTo>
                    <a:pt x="3601" y="1193"/>
                    <a:pt x="3522" y="954"/>
                    <a:pt x="3124" y="755"/>
                  </a:cubicBezTo>
                  <a:cubicBezTo>
                    <a:pt x="2958" y="893"/>
                    <a:pt x="2793" y="976"/>
                    <a:pt x="2639" y="976"/>
                  </a:cubicBezTo>
                  <a:cubicBezTo>
                    <a:pt x="2460" y="976"/>
                    <a:pt x="2297" y="864"/>
                    <a:pt x="2169" y="596"/>
                  </a:cubicBezTo>
                  <a:cubicBezTo>
                    <a:pt x="2089" y="437"/>
                    <a:pt x="1930" y="377"/>
                    <a:pt x="1791" y="377"/>
                  </a:cubicBezTo>
                  <a:cubicBezTo>
                    <a:pt x="1699" y="469"/>
                    <a:pt x="1618" y="503"/>
                    <a:pt x="1540" y="503"/>
                  </a:cubicBezTo>
                  <a:cubicBezTo>
                    <a:pt x="1348" y="503"/>
                    <a:pt x="1182" y="295"/>
                    <a:pt x="955" y="238"/>
                  </a:cubicBezTo>
                  <a:cubicBezTo>
                    <a:pt x="824" y="93"/>
                    <a:pt x="651"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2" name="Google Shape;17627;p41">
              <a:extLst>
                <a:ext uri="{FF2B5EF4-FFF2-40B4-BE49-F238E27FC236}">
                  <a16:creationId xmlns:a16="http://schemas.microsoft.com/office/drawing/2014/main" id="{AFFC7A5F-CC76-B040-81BB-F4129DA9CED7}"/>
                </a:ext>
              </a:extLst>
            </p:cNvPr>
            <p:cNvSpPr/>
            <p:nvPr/>
          </p:nvSpPr>
          <p:spPr>
            <a:xfrm>
              <a:off x="5470275" y="3275550"/>
              <a:ext cx="18425" cy="168300"/>
            </a:xfrm>
            <a:custGeom>
              <a:avLst/>
              <a:gdLst/>
              <a:ahLst/>
              <a:cxnLst/>
              <a:rect l="l" t="t" r="r" b="b"/>
              <a:pathLst>
                <a:path w="737" h="6732" extrusionOk="0">
                  <a:moveTo>
                    <a:pt x="406" y="0"/>
                  </a:moveTo>
                  <a:cubicBezTo>
                    <a:pt x="368" y="0"/>
                    <a:pt x="326" y="9"/>
                    <a:pt x="279" y="28"/>
                  </a:cubicBezTo>
                  <a:cubicBezTo>
                    <a:pt x="1" y="167"/>
                    <a:pt x="80" y="445"/>
                    <a:pt x="80" y="684"/>
                  </a:cubicBezTo>
                  <a:cubicBezTo>
                    <a:pt x="120" y="1758"/>
                    <a:pt x="438" y="2813"/>
                    <a:pt x="200" y="3867"/>
                  </a:cubicBezTo>
                  <a:cubicBezTo>
                    <a:pt x="80" y="4822"/>
                    <a:pt x="478" y="5757"/>
                    <a:pt x="399" y="6712"/>
                  </a:cubicBezTo>
                  <a:cubicBezTo>
                    <a:pt x="438" y="6712"/>
                    <a:pt x="518" y="6732"/>
                    <a:pt x="578" y="6732"/>
                  </a:cubicBezTo>
                  <a:cubicBezTo>
                    <a:pt x="677" y="6712"/>
                    <a:pt x="697" y="6612"/>
                    <a:pt x="737" y="6533"/>
                  </a:cubicBezTo>
                  <a:cubicBezTo>
                    <a:pt x="598" y="5677"/>
                    <a:pt x="419" y="4802"/>
                    <a:pt x="538" y="3847"/>
                  </a:cubicBezTo>
                  <a:cubicBezTo>
                    <a:pt x="697" y="2654"/>
                    <a:pt x="598" y="1440"/>
                    <a:pt x="598" y="247"/>
                  </a:cubicBezTo>
                  <a:cubicBezTo>
                    <a:pt x="598" y="94"/>
                    <a:pt x="528" y="0"/>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3" name="Google Shape;17628;p41">
              <a:extLst>
                <a:ext uri="{FF2B5EF4-FFF2-40B4-BE49-F238E27FC236}">
                  <a16:creationId xmlns:a16="http://schemas.microsoft.com/office/drawing/2014/main" id="{1A753D72-4F58-7648-82B7-9EC383EAAD67}"/>
                </a:ext>
              </a:extLst>
            </p:cNvPr>
            <p:cNvSpPr/>
            <p:nvPr/>
          </p:nvSpPr>
          <p:spPr>
            <a:xfrm>
              <a:off x="5484700" y="3439850"/>
              <a:ext cx="5500" cy="36325"/>
            </a:xfrm>
            <a:custGeom>
              <a:avLst/>
              <a:gdLst/>
              <a:ahLst/>
              <a:cxnLst/>
              <a:rect l="l" t="t" r="r" b="b"/>
              <a:pathLst>
                <a:path w="220" h="1453" extrusionOk="0">
                  <a:moveTo>
                    <a:pt x="180" y="0"/>
                  </a:moveTo>
                  <a:cubicBezTo>
                    <a:pt x="120" y="60"/>
                    <a:pt x="40" y="120"/>
                    <a:pt x="1" y="179"/>
                  </a:cubicBezTo>
                  <a:cubicBezTo>
                    <a:pt x="21" y="617"/>
                    <a:pt x="21" y="1055"/>
                    <a:pt x="21" y="1453"/>
                  </a:cubicBezTo>
                  <a:lnTo>
                    <a:pt x="180" y="1453"/>
                  </a:lnTo>
                  <a:cubicBezTo>
                    <a:pt x="200" y="1154"/>
                    <a:pt x="200" y="836"/>
                    <a:pt x="219" y="537"/>
                  </a:cubicBezTo>
                  <a:cubicBezTo>
                    <a:pt x="200" y="358"/>
                    <a:pt x="200" y="16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4" name="Google Shape;17629;p41">
              <a:extLst>
                <a:ext uri="{FF2B5EF4-FFF2-40B4-BE49-F238E27FC236}">
                  <a16:creationId xmlns:a16="http://schemas.microsoft.com/office/drawing/2014/main" id="{D3C560E7-07BA-594D-ADC2-368FC2B4596F}"/>
                </a:ext>
              </a:extLst>
            </p:cNvPr>
            <p:cNvSpPr/>
            <p:nvPr/>
          </p:nvSpPr>
          <p:spPr>
            <a:xfrm>
              <a:off x="5460825" y="3492075"/>
              <a:ext cx="14450" cy="9950"/>
            </a:xfrm>
            <a:custGeom>
              <a:avLst/>
              <a:gdLst/>
              <a:ahLst/>
              <a:cxnLst/>
              <a:rect l="l" t="t" r="r" b="b"/>
              <a:pathLst>
                <a:path w="578" h="398" extrusionOk="0">
                  <a:moveTo>
                    <a:pt x="1" y="0"/>
                  </a:moveTo>
                  <a:cubicBezTo>
                    <a:pt x="140" y="219"/>
                    <a:pt x="339" y="338"/>
                    <a:pt x="578" y="398"/>
                  </a:cubicBezTo>
                  <a:cubicBezTo>
                    <a:pt x="498" y="119"/>
                    <a:pt x="29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5" name="Google Shape;17630;p41">
              <a:extLst>
                <a:ext uri="{FF2B5EF4-FFF2-40B4-BE49-F238E27FC236}">
                  <a16:creationId xmlns:a16="http://schemas.microsoft.com/office/drawing/2014/main" id="{84C85C13-4896-8442-B6DB-B5A4261CE617}"/>
                </a:ext>
              </a:extLst>
            </p:cNvPr>
            <p:cNvSpPr/>
            <p:nvPr/>
          </p:nvSpPr>
          <p:spPr>
            <a:xfrm>
              <a:off x="5585150" y="3505500"/>
              <a:ext cx="18925" cy="5550"/>
            </a:xfrm>
            <a:custGeom>
              <a:avLst/>
              <a:gdLst/>
              <a:ahLst/>
              <a:cxnLst/>
              <a:rect l="l" t="t" r="r" b="b"/>
              <a:pathLst>
                <a:path w="757" h="222" extrusionOk="0">
                  <a:moveTo>
                    <a:pt x="757" y="0"/>
                  </a:moveTo>
                  <a:cubicBezTo>
                    <a:pt x="498" y="20"/>
                    <a:pt x="200" y="0"/>
                    <a:pt x="1" y="199"/>
                  </a:cubicBezTo>
                  <a:cubicBezTo>
                    <a:pt x="112" y="199"/>
                    <a:pt x="234" y="221"/>
                    <a:pt x="351" y="221"/>
                  </a:cubicBezTo>
                  <a:cubicBezTo>
                    <a:pt x="507" y="221"/>
                    <a:pt x="655" y="182"/>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6" name="Google Shape;17631;p41">
              <a:extLst>
                <a:ext uri="{FF2B5EF4-FFF2-40B4-BE49-F238E27FC236}">
                  <a16:creationId xmlns:a16="http://schemas.microsoft.com/office/drawing/2014/main" id="{0B224D15-C24C-1C4F-9548-3DE83674E328}"/>
                </a:ext>
              </a:extLst>
            </p:cNvPr>
            <p:cNvSpPr/>
            <p:nvPr/>
          </p:nvSpPr>
          <p:spPr>
            <a:xfrm>
              <a:off x="5475250" y="3509975"/>
              <a:ext cx="9975" cy="10300"/>
            </a:xfrm>
            <a:custGeom>
              <a:avLst/>
              <a:gdLst/>
              <a:ahLst/>
              <a:cxnLst/>
              <a:rect l="l" t="t" r="r" b="b"/>
              <a:pathLst>
                <a:path w="399" h="412" extrusionOk="0">
                  <a:moveTo>
                    <a:pt x="220" y="0"/>
                  </a:moveTo>
                  <a:cubicBezTo>
                    <a:pt x="160" y="100"/>
                    <a:pt x="80" y="179"/>
                    <a:pt x="1" y="239"/>
                  </a:cubicBezTo>
                  <a:lnTo>
                    <a:pt x="1" y="398"/>
                  </a:lnTo>
                  <a:cubicBezTo>
                    <a:pt x="40" y="405"/>
                    <a:pt x="85" y="411"/>
                    <a:pt x="129" y="411"/>
                  </a:cubicBezTo>
                  <a:cubicBezTo>
                    <a:pt x="217" y="411"/>
                    <a:pt x="306" y="385"/>
                    <a:pt x="359" y="279"/>
                  </a:cubicBezTo>
                  <a:cubicBezTo>
                    <a:pt x="399" y="140"/>
                    <a:pt x="319" y="6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7" name="Google Shape;17632;p41">
              <a:extLst>
                <a:ext uri="{FF2B5EF4-FFF2-40B4-BE49-F238E27FC236}">
                  <a16:creationId xmlns:a16="http://schemas.microsoft.com/office/drawing/2014/main" id="{BA9FDCE2-7CC7-2648-BFF5-3F8E56B51B1C}"/>
                </a:ext>
              </a:extLst>
            </p:cNvPr>
            <p:cNvSpPr/>
            <p:nvPr/>
          </p:nvSpPr>
          <p:spPr>
            <a:xfrm>
              <a:off x="5590125" y="3515475"/>
              <a:ext cx="14950" cy="3475"/>
            </a:xfrm>
            <a:custGeom>
              <a:avLst/>
              <a:gdLst/>
              <a:ahLst/>
              <a:cxnLst/>
              <a:rect l="l" t="t" r="r" b="b"/>
              <a:pathLst>
                <a:path w="598" h="139" extrusionOk="0">
                  <a:moveTo>
                    <a:pt x="363" y="1"/>
                  </a:moveTo>
                  <a:cubicBezTo>
                    <a:pt x="237" y="1"/>
                    <a:pt x="111" y="28"/>
                    <a:pt x="1" y="138"/>
                  </a:cubicBezTo>
                  <a:lnTo>
                    <a:pt x="538" y="138"/>
                  </a:lnTo>
                  <a:cubicBezTo>
                    <a:pt x="558" y="99"/>
                    <a:pt x="578" y="79"/>
                    <a:pt x="598" y="19"/>
                  </a:cubicBezTo>
                  <a:cubicBezTo>
                    <a:pt x="521" y="11"/>
                    <a:pt x="442"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8" name="Google Shape;17633;p41">
              <a:extLst>
                <a:ext uri="{FF2B5EF4-FFF2-40B4-BE49-F238E27FC236}">
                  <a16:creationId xmlns:a16="http://schemas.microsoft.com/office/drawing/2014/main" id="{E4B4957F-E6F9-FB41-9EAE-E55F7E188E2F}"/>
                </a:ext>
              </a:extLst>
            </p:cNvPr>
            <p:cNvSpPr/>
            <p:nvPr/>
          </p:nvSpPr>
          <p:spPr>
            <a:xfrm>
              <a:off x="5418550" y="2508375"/>
              <a:ext cx="23900" cy="79100"/>
            </a:xfrm>
            <a:custGeom>
              <a:avLst/>
              <a:gdLst/>
              <a:ahLst/>
              <a:cxnLst/>
              <a:rect l="l" t="t" r="r" b="b"/>
              <a:pathLst>
                <a:path w="956" h="3164" extrusionOk="0">
                  <a:moveTo>
                    <a:pt x="342" y="0"/>
                  </a:moveTo>
                  <a:cubicBezTo>
                    <a:pt x="304" y="0"/>
                    <a:pt x="269" y="20"/>
                    <a:pt x="240" y="60"/>
                  </a:cubicBezTo>
                  <a:cubicBezTo>
                    <a:pt x="160" y="1015"/>
                    <a:pt x="81" y="1970"/>
                    <a:pt x="1" y="2905"/>
                  </a:cubicBezTo>
                  <a:cubicBezTo>
                    <a:pt x="81" y="3044"/>
                    <a:pt x="180" y="3143"/>
                    <a:pt x="339" y="3163"/>
                  </a:cubicBezTo>
                  <a:cubicBezTo>
                    <a:pt x="359" y="3123"/>
                    <a:pt x="399" y="3104"/>
                    <a:pt x="439" y="3084"/>
                  </a:cubicBezTo>
                  <a:cubicBezTo>
                    <a:pt x="956" y="2348"/>
                    <a:pt x="717" y="1492"/>
                    <a:pt x="757" y="677"/>
                  </a:cubicBezTo>
                  <a:cubicBezTo>
                    <a:pt x="757" y="577"/>
                    <a:pt x="697" y="478"/>
                    <a:pt x="677" y="398"/>
                  </a:cubicBezTo>
                  <a:cubicBezTo>
                    <a:pt x="638" y="279"/>
                    <a:pt x="558" y="140"/>
                    <a:pt x="458" y="60"/>
                  </a:cubicBezTo>
                  <a:cubicBezTo>
                    <a:pt x="419" y="20"/>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69" name="Google Shape;17634;p41">
              <a:extLst>
                <a:ext uri="{FF2B5EF4-FFF2-40B4-BE49-F238E27FC236}">
                  <a16:creationId xmlns:a16="http://schemas.microsoft.com/office/drawing/2014/main" id="{DB51FDA2-E186-E443-8052-367884B95598}"/>
                </a:ext>
              </a:extLst>
            </p:cNvPr>
            <p:cNvSpPr/>
            <p:nvPr/>
          </p:nvSpPr>
          <p:spPr>
            <a:xfrm>
              <a:off x="5424525" y="2490975"/>
              <a:ext cx="33350" cy="28850"/>
            </a:xfrm>
            <a:custGeom>
              <a:avLst/>
              <a:gdLst/>
              <a:ahLst/>
              <a:cxnLst/>
              <a:rect l="l" t="t" r="r" b="b"/>
              <a:pathLst>
                <a:path w="1334" h="1154" extrusionOk="0">
                  <a:moveTo>
                    <a:pt x="1115" y="0"/>
                  </a:moveTo>
                  <a:cubicBezTo>
                    <a:pt x="617" y="80"/>
                    <a:pt x="219" y="298"/>
                    <a:pt x="1" y="776"/>
                  </a:cubicBezTo>
                  <a:lnTo>
                    <a:pt x="160" y="776"/>
                  </a:lnTo>
                  <a:cubicBezTo>
                    <a:pt x="239" y="855"/>
                    <a:pt x="239" y="995"/>
                    <a:pt x="299" y="1094"/>
                  </a:cubicBezTo>
                  <a:cubicBezTo>
                    <a:pt x="319" y="1114"/>
                    <a:pt x="359" y="1154"/>
                    <a:pt x="399" y="1154"/>
                  </a:cubicBezTo>
                  <a:cubicBezTo>
                    <a:pt x="796" y="1015"/>
                    <a:pt x="1154" y="816"/>
                    <a:pt x="1333" y="398"/>
                  </a:cubicBezTo>
                  <a:cubicBezTo>
                    <a:pt x="1154" y="318"/>
                    <a:pt x="1115" y="179"/>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0" name="Google Shape;17635;p41">
              <a:extLst>
                <a:ext uri="{FF2B5EF4-FFF2-40B4-BE49-F238E27FC236}">
                  <a16:creationId xmlns:a16="http://schemas.microsoft.com/office/drawing/2014/main" id="{FCD2712D-7000-864D-A560-60356E682AB6}"/>
                </a:ext>
              </a:extLst>
            </p:cNvPr>
            <p:cNvSpPr/>
            <p:nvPr/>
          </p:nvSpPr>
          <p:spPr>
            <a:xfrm>
              <a:off x="5418075" y="2580975"/>
              <a:ext cx="8975" cy="9500"/>
            </a:xfrm>
            <a:custGeom>
              <a:avLst/>
              <a:gdLst/>
              <a:ahLst/>
              <a:cxnLst/>
              <a:rect l="l" t="t" r="r" b="b"/>
              <a:pathLst>
                <a:path w="359" h="380" extrusionOk="0">
                  <a:moveTo>
                    <a:pt x="20" y="1"/>
                  </a:moveTo>
                  <a:cubicBezTo>
                    <a:pt x="20" y="140"/>
                    <a:pt x="0" y="259"/>
                    <a:pt x="0" y="379"/>
                  </a:cubicBezTo>
                  <a:cubicBezTo>
                    <a:pt x="29" y="379"/>
                    <a:pt x="57" y="379"/>
                    <a:pt x="83" y="379"/>
                  </a:cubicBezTo>
                  <a:cubicBezTo>
                    <a:pt x="201" y="379"/>
                    <a:pt x="293" y="366"/>
                    <a:pt x="358" y="219"/>
                  </a:cubicBezTo>
                  <a:cubicBezTo>
                    <a:pt x="259" y="160"/>
                    <a:pt x="119" y="8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1" name="Google Shape;17636;p41">
              <a:extLst>
                <a:ext uri="{FF2B5EF4-FFF2-40B4-BE49-F238E27FC236}">
                  <a16:creationId xmlns:a16="http://schemas.microsoft.com/office/drawing/2014/main" id="{37DE4A3D-8F8A-DE4E-BA0A-F7C4BF11460A}"/>
                </a:ext>
              </a:extLst>
            </p:cNvPr>
            <p:cNvSpPr/>
            <p:nvPr/>
          </p:nvSpPr>
          <p:spPr>
            <a:xfrm>
              <a:off x="5168400" y="3332925"/>
              <a:ext cx="75625" cy="39300"/>
            </a:xfrm>
            <a:custGeom>
              <a:avLst/>
              <a:gdLst/>
              <a:ahLst/>
              <a:cxnLst/>
              <a:rect l="l" t="t" r="r" b="b"/>
              <a:pathLst>
                <a:path w="3025" h="1572" extrusionOk="0">
                  <a:moveTo>
                    <a:pt x="498" y="20"/>
                  </a:moveTo>
                  <a:cubicBezTo>
                    <a:pt x="339" y="60"/>
                    <a:pt x="160" y="0"/>
                    <a:pt x="1" y="219"/>
                  </a:cubicBezTo>
                  <a:cubicBezTo>
                    <a:pt x="757" y="418"/>
                    <a:pt x="1393" y="916"/>
                    <a:pt x="2090" y="1234"/>
                  </a:cubicBezTo>
                  <a:cubicBezTo>
                    <a:pt x="2348" y="1353"/>
                    <a:pt x="2627" y="1552"/>
                    <a:pt x="2945" y="1572"/>
                  </a:cubicBezTo>
                  <a:cubicBezTo>
                    <a:pt x="2985" y="1552"/>
                    <a:pt x="3005" y="1512"/>
                    <a:pt x="3025" y="1473"/>
                  </a:cubicBezTo>
                  <a:cubicBezTo>
                    <a:pt x="3005" y="1453"/>
                    <a:pt x="2985" y="1413"/>
                    <a:pt x="2945" y="1393"/>
                  </a:cubicBezTo>
                  <a:cubicBezTo>
                    <a:pt x="2885" y="1333"/>
                    <a:pt x="2826" y="1254"/>
                    <a:pt x="2786" y="1194"/>
                  </a:cubicBezTo>
                  <a:cubicBezTo>
                    <a:pt x="2090" y="657"/>
                    <a:pt x="1254" y="359"/>
                    <a:pt x="498"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2" name="Google Shape;17637;p41">
              <a:extLst>
                <a:ext uri="{FF2B5EF4-FFF2-40B4-BE49-F238E27FC236}">
                  <a16:creationId xmlns:a16="http://schemas.microsoft.com/office/drawing/2014/main" id="{F2B6E194-786D-3140-A849-377CB3A50D28}"/>
                </a:ext>
              </a:extLst>
            </p:cNvPr>
            <p:cNvSpPr/>
            <p:nvPr/>
          </p:nvSpPr>
          <p:spPr>
            <a:xfrm>
              <a:off x="5242025" y="3369975"/>
              <a:ext cx="54225" cy="30225"/>
            </a:xfrm>
            <a:custGeom>
              <a:avLst/>
              <a:gdLst/>
              <a:ahLst/>
              <a:cxnLst/>
              <a:rect l="l" t="t" r="r" b="b"/>
              <a:pathLst>
                <a:path w="2169" h="1209" extrusionOk="0">
                  <a:moveTo>
                    <a:pt x="281" y="0"/>
                  </a:moveTo>
                  <a:cubicBezTo>
                    <a:pt x="184" y="0"/>
                    <a:pt x="90" y="40"/>
                    <a:pt x="0" y="110"/>
                  </a:cubicBezTo>
                  <a:cubicBezTo>
                    <a:pt x="298" y="647"/>
                    <a:pt x="995" y="607"/>
                    <a:pt x="1373" y="1045"/>
                  </a:cubicBezTo>
                  <a:cubicBezTo>
                    <a:pt x="1487" y="1159"/>
                    <a:pt x="1618" y="1209"/>
                    <a:pt x="1754" y="1209"/>
                  </a:cubicBezTo>
                  <a:cubicBezTo>
                    <a:pt x="1831" y="1209"/>
                    <a:pt x="1910" y="1193"/>
                    <a:pt x="1989" y="1164"/>
                  </a:cubicBezTo>
                  <a:cubicBezTo>
                    <a:pt x="2069" y="1124"/>
                    <a:pt x="2148" y="1065"/>
                    <a:pt x="2168" y="965"/>
                  </a:cubicBezTo>
                  <a:cubicBezTo>
                    <a:pt x="2148" y="945"/>
                    <a:pt x="2129" y="906"/>
                    <a:pt x="2089" y="866"/>
                  </a:cubicBezTo>
                  <a:cubicBezTo>
                    <a:pt x="1591" y="607"/>
                    <a:pt x="1034" y="508"/>
                    <a:pt x="577" y="130"/>
                  </a:cubicBezTo>
                  <a:cubicBezTo>
                    <a:pt x="477" y="40"/>
                    <a:pt x="378" y="0"/>
                    <a:pt x="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3" name="Google Shape;17638;p41">
              <a:extLst>
                <a:ext uri="{FF2B5EF4-FFF2-40B4-BE49-F238E27FC236}">
                  <a16:creationId xmlns:a16="http://schemas.microsoft.com/office/drawing/2014/main" id="{67E3AFDF-72ED-2141-B401-6CF3496AADEB}"/>
                </a:ext>
              </a:extLst>
            </p:cNvPr>
            <p:cNvSpPr/>
            <p:nvPr/>
          </p:nvSpPr>
          <p:spPr>
            <a:xfrm>
              <a:off x="5149025" y="3272250"/>
              <a:ext cx="18425" cy="43300"/>
            </a:xfrm>
            <a:custGeom>
              <a:avLst/>
              <a:gdLst/>
              <a:ahLst/>
              <a:cxnLst/>
              <a:rect l="l" t="t" r="r" b="b"/>
              <a:pathLst>
                <a:path w="737" h="1732" extrusionOk="0">
                  <a:moveTo>
                    <a:pt x="478" y="1"/>
                  </a:moveTo>
                  <a:cubicBezTo>
                    <a:pt x="418" y="80"/>
                    <a:pt x="338" y="160"/>
                    <a:pt x="298" y="239"/>
                  </a:cubicBezTo>
                  <a:cubicBezTo>
                    <a:pt x="318" y="577"/>
                    <a:pt x="239" y="876"/>
                    <a:pt x="40" y="1154"/>
                  </a:cubicBezTo>
                  <a:cubicBezTo>
                    <a:pt x="100" y="1353"/>
                    <a:pt x="0" y="1592"/>
                    <a:pt x="279" y="1731"/>
                  </a:cubicBezTo>
                  <a:cubicBezTo>
                    <a:pt x="537" y="1333"/>
                    <a:pt x="736" y="916"/>
                    <a:pt x="696" y="458"/>
                  </a:cubicBezTo>
                  <a:cubicBezTo>
                    <a:pt x="676" y="279"/>
                    <a:pt x="676" y="100"/>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4" name="Google Shape;17639;p41">
              <a:extLst>
                <a:ext uri="{FF2B5EF4-FFF2-40B4-BE49-F238E27FC236}">
                  <a16:creationId xmlns:a16="http://schemas.microsoft.com/office/drawing/2014/main" id="{9BB4F243-6AB1-0447-B485-70E1CE098D22}"/>
                </a:ext>
              </a:extLst>
            </p:cNvPr>
            <p:cNvSpPr/>
            <p:nvPr/>
          </p:nvSpPr>
          <p:spPr>
            <a:xfrm>
              <a:off x="5265375" y="3396075"/>
              <a:ext cx="45800" cy="22900"/>
            </a:xfrm>
            <a:custGeom>
              <a:avLst/>
              <a:gdLst/>
              <a:ahLst/>
              <a:cxnLst/>
              <a:rect l="l" t="t" r="r" b="b"/>
              <a:pathLst>
                <a:path w="1832" h="916" extrusionOk="0">
                  <a:moveTo>
                    <a:pt x="439" y="1"/>
                  </a:moveTo>
                  <a:cubicBezTo>
                    <a:pt x="299" y="1"/>
                    <a:pt x="140" y="21"/>
                    <a:pt x="1" y="21"/>
                  </a:cubicBezTo>
                  <a:cubicBezTo>
                    <a:pt x="200" y="120"/>
                    <a:pt x="419" y="259"/>
                    <a:pt x="618" y="359"/>
                  </a:cubicBezTo>
                  <a:cubicBezTo>
                    <a:pt x="1055" y="419"/>
                    <a:pt x="1334" y="777"/>
                    <a:pt x="1732" y="916"/>
                  </a:cubicBezTo>
                  <a:cubicBezTo>
                    <a:pt x="1811" y="876"/>
                    <a:pt x="1831" y="777"/>
                    <a:pt x="1831" y="697"/>
                  </a:cubicBezTo>
                  <a:cubicBezTo>
                    <a:pt x="1752" y="319"/>
                    <a:pt x="1354" y="279"/>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5" name="Google Shape;17640;p41">
              <a:extLst>
                <a:ext uri="{FF2B5EF4-FFF2-40B4-BE49-F238E27FC236}">
                  <a16:creationId xmlns:a16="http://schemas.microsoft.com/office/drawing/2014/main" id="{5300E218-AAC7-3B4F-9836-B8AF18D25B7B}"/>
                </a:ext>
              </a:extLst>
            </p:cNvPr>
            <p:cNvSpPr/>
            <p:nvPr/>
          </p:nvSpPr>
          <p:spPr>
            <a:xfrm>
              <a:off x="5161450" y="3149200"/>
              <a:ext cx="139275" cy="109925"/>
            </a:xfrm>
            <a:custGeom>
              <a:avLst/>
              <a:gdLst/>
              <a:ahLst/>
              <a:cxnLst/>
              <a:rect l="l" t="t" r="r" b="b"/>
              <a:pathLst>
                <a:path w="5571" h="4397" extrusionOk="0">
                  <a:moveTo>
                    <a:pt x="291" y="1"/>
                  </a:moveTo>
                  <a:cubicBezTo>
                    <a:pt x="235" y="1"/>
                    <a:pt x="177" y="10"/>
                    <a:pt x="120" y="29"/>
                  </a:cubicBezTo>
                  <a:cubicBezTo>
                    <a:pt x="40" y="69"/>
                    <a:pt x="0" y="128"/>
                    <a:pt x="0" y="228"/>
                  </a:cubicBezTo>
                  <a:cubicBezTo>
                    <a:pt x="0" y="288"/>
                    <a:pt x="0" y="327"/>
                    <a:pt x="20" y="367"/>
                  </a:cubicBezTo>
                  <a:cubicBezTo>
                    <a:pt x="597" y="705"/>
                    <a:pt x="577" y="1302"/>
                    <a:pt x="597" y="1839"/>
                  </a:cubicBezTo>
                  <a:cubicBezTo>
                    <a:pt x="617" y="2575"/>
                    <a:pt x="577" y="3271"/>
                    <a:pt x="577" y="3988"/>
                  </a:cubicBezTo>
                  <a:cubicBezTo>
                    <a:pt x="808" y="4103"/>
                    <a:pt x="984" y="4386"/>
                    <a:pt x="1283" y="4386"/>
                  </a:cubicBezTo>
                  <a:cubicBezTo>
                    <a:pt x="1293" y="4386"/>
                    <a:pt x="1303" y="4386"/>
                    <a:pt x="1313" y="4385"/>
                  </a:cubicBezTo>
                  <a:cubicBezTo>
                    <a:pt x="1350" y="4393"/>
                    <a:pt x="1383" y="4397"/>
                    <a:pt x="1410" y="4397"/>
                  </a:cubicBezTo>
                  <a:cubicBezTo>
                    <a:pt x="1530" y="4397"/>
                    <a:pt x="1557" y="4321"/>
                    <a:pt x="1492" y="4127"/>
                  </a:cubicBezTo>
                  <a:cubicBezTo>
                    <a:pt x="1075" y="3888"/>
                    <a:pt x="617" y="3649"/>
                    <a:pt x="736" y="3033"/>
                  </a:cubicBezTo>
                  <a:cubicBezTo>
                    <a:pt x="816" y="2933"/>
                    <a:pt x="816" y="2854"/>
                    <a:pt x="736" y="2754"/>
                  </a:cubicBezTo>
                  <a:cubicBezTo>
                    <a:pt x="775" y="2294"/>
                    <a:pt x="789" y="2138"/>
                    <a:pt x="947" y="2138"/>
                  </a:cubicBezTo>
                  <a:cubicBezTo>
                    <a:pt x="1035" y="2138"/>
                    <a:pt x="1167" y="2186"/>
                    <a:pt x="1373" y="2257"/>
                  </a:cubicBezTo>
                  <a:cubicBezTo>
                    <a:pt x="2666" y="2734"/>
                    <a:pt x="3860" y="3431"/>
                    <a:pt x="5113" y="3948"/>
                  </a:cubicBezTo>
                  <a:cubicBezTo>
                    <a:pt x="5191" y="3987"/>
                    <a:pt x="5266" y="4011"/>
                    <a:pt x="5333" y="4011"/>
                  </a:cubicBezTo>
                  <a:cubicBezTo>
                    <a:pt x="5437" y="4011"/>
                    <a:pt x="5522" y="3954"/>
                    <a:pt x="5570" y="3809"/>
                  </a:cubicBezTo>
                  <a:cubicBezTo>
                    <a:pt x="4616" y="2953"/>
                    <a:pt x="3422" y="2555"/>
                    <a:pt x="2308" y="2018"/>
                  </a:cubicBezTo>
                  <a:cubicBezTo>
                    <a:pt x="1811" y="1799"/>
                    <a:pt x="1632" y="1600"/>
                    <a:pt x="1990" y="1123"/>
                  </a:cubicBezTo>
                  <a:cubicBezTo>
                    <a:pt x="2010" y="944"/>
                    <a:pt x="1930" y="765"/>
                    <a:pt x="1831" y="626"/>
                  </a:cubicBezTo>
                  <a:cubicBezTo>
                    <a:pt x="1759" y="506"/>
                    <a:pt x="1656" y="474"/>
                    <a:pt x="1542" y="474"/>
                  </a:cubicBezTo>
                  <a:cubicBezTo>
                    <a:pt x="1416" y="474"/>
                    <a:pt x="1277" y="512"/>
                    <a:pt x="1149" y="512"/>
                  </a:cubicBezTo>
                  <a:cubicBezTo>
                    <a:pt x="1006" y="512"/>
                    <a:pt x="877" y="465"/>
                    <a:pt x="796" y="268"/>
                  </a:cubicBezTo>
                  <a:cubicBezTo>
                    <a:pt x="736" y="228"/>
                    <a:pt x="697" y="148"/>
                    <a:pt x="617" y="108"/>
                  </a:cubicBezTo>
                  <a:cubicBezTo>
                    <a:pt x="522" y="41"/>
                    <a:pt x="40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6" name="Google Shape;17641;p41">
              <a:extLst>
                <a:ext uri="{FF2B5EF4-FFF2-40B4-BE49-F238E27FC236}">
                  <a16:creationId xmlns:a16="http://schemas.microsoft.com/office/drawing/2014/main" id="{433C2272-87F6-6849-841A-AF89FC2FA11C}"/>
                </a:ext>
              </a:extLst>
            </p:cNvPr>
            <p:cNvSpPr/>
            <p:nvPr/>
          </p:nvSpPr>
          <p:spPr>
            <a:xfrm>
              <a:off x="5031650" y="3121075"/>
              <a:ext cx="169100" cy="35325"/>
            </a:xfrm>
            <a:custGeom>
              <a:avLst/>
              <a:gdLst/>
              <a:ahLst/>
              <a:cxnLst/>
              <a:rect l="l" t="t" r="r" b="b"/>
              <a:pathLst>
                <a:path w="6764" h="1413" extrusionOk="0">
                  <a:moveTo>
                    <a:pt x="657" y="0"/>
                  </a:moveTo>
                  <a:cubicBezTo>
                    <a:pt x="518" y="0"/>
                    <a:pt x="398" y="40"/>
                    <a:pt x="259" y="139"/>
                  </a:cubicBezTo>
                  <a:cubicBezTo>
                    <a:pt x="160" y="139"/>
                    <a:pt x="100" y="159"/>
                    <a:pt x="0" y="159"/>
                  </a:cubicBezTo>
                  <a:cubicBezTo>
                    <a:pt x="717" y="716"/>
                    <a:pt x="1592" y="677"/>
                    <a:pt x="2407" y="915"/>
                  </a:cubicBezTo>
                  <a:cubicBezTo>
                    <a:pt x="3322" y="1114"/>
                    <a:pt x="4277" y="1134"/>
                    <a:pt x="5192" y="1413"/>
                  </a:cubicBezTo>
                  <a:lnTo>
                    <a:pt x="5192" y="1313"/>
                  </a:lnTo>
                  <a:cubicBezTo>
                    <a:pt x="5292" y="1254"/>
                    <a:pt x="5393" y="1234"/>
                    <a:pt x="5496" y="1234"/>
                  </a:cubicBezTo>
                  <a:cubicBezTo>
                    <a:pt x="5743" y="1234"/>
                    <a:pt x="5998" y="1353"/>
                    <a:pt x="6251" y="1353"/>
                  </a:cubicBezTo>
                  <a:cubicBezTo>
                    <a:pt x="6356" y="1353"/>
                    <a:pt x="6461" y="1332"/>
                    <a:pt x="6565" y="1273"/>
                  </a:cubicBezTo>
                  <a:cubicBezTo>
                    <a:pt x="6664" y="1233"/>
                    <a:pt x="6704" y="1174"/>
                    <a:pt x="6764" y="1074"/>
                  </a:cubicBezTo>
                  <a:cubicBezTo>
                    <a:pt x="6764" y="975"/>
                    <a:pt x="6724" y="875"/>
                    <a:pt x="6625" y="836"/>
                  </a:cubicBezTo>
                  <a:cubicBezTo>
                    <a:pt x="6485" y="756"/>
                    <a:pt x="6366" y="716"/>
                    <a:pt x="6207" y="716"/>
                  </a:cubicBezTo>
                  <a:cubicBezTo>
                    <a:pt x="5789" y="657"/>
                    <a:pt x="5371" y="716"/>
                    <a:pt x="4974" y="557"/>
                  </a:cubicBezTo>
                  <a:cubicBezTo>
                    <a:pt x="4894" y="537"/>
                    <a:pt x="4795" y="497"/>
                    <a:pt x="4695" y="497"/>
                  </a:cubicBezTo>
                  <a:cubicBezTo>
                    <a:pt x="3322" y="478"/>
                    <a:pt x="2029"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7" name="Google Shape;17642;p41">
              <a:extLst>
                <a:ext uri="{FF2B5EF4-FFF2-40B4-BE49-F238E27FC236}">
                  <a16:creationId xmlns:a16="http://schemas.microsoft.com/office/drawing/2014/main" id="{50EDA50D-05A3-064F-900D-267B036F7626}"/>
                </a:ext>
              </a:extLst>
            </p:cNvPr>
            <p:cNvSpPr/>
            <p:nvPr/>
          </p:nvSpPr>
          <p:spPr>
            <a:xfrm>
              <a:off x="5822875" y="3448200"/>
              <a:ext cx="39325" cy="9575"/>
            </a:xfrm>
            <a:custGeom>
              <a:avLst/>
              <a:gdLst/>
              <a:ahLst/>
              <a:cxnLst/>
              <a:rect l="l" t="t" r="r" b="b"/>
              <a:pathLst>
                <a:path w="1573" h="383" extrusionOk="0">
                  <a:moveTo>
                    <a:pt x="1350" y="0"/>
                  </a:moveTo>
                  <a:cubicBezTo>
                    <a:pt x="861" y="0"/>
                    <a:pt x="416" y="71"/>
                    <a:pt x="1" y="383"/>
                  </a:cubicBezTo>
                  <a:cubicBezTo>
                    <a:pt x="538" y="343"/>
                    <a:pt x="1075" y="283"/>
                    <a:pt x="1572" y="5"/>
                  </a:cubicBezTo>
                  <a:cubicBezTo>
                    <a:pt x="1497" y="2"/>
                    <a:pt x="1423" y="0"/>
                    <a:pt x="13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8" name="Google Shape;17643;p41">
              <a:extLst>
                <a:ext uri="{FF2B5EF4-FFF2-40B4-BE49-F238E27FC236}">
                  <a16:creationId xmlns:a16="http://schemas.microsoft.com/office/drawing/2014/main" id="{1D73ABA8-EB5D-404E-836D-DD4041B34522}"/>
                </a:ext>
              </a:extLst>
            </p:cNvPr>
            <p:cNvSpPr/>
            <p:nvPr/>
          </p:nvSpPr>
          <p:spPr>
            <a:xfrm>
              <a:off x="5923350" y="3429375"/>
              <a:ext cx="20900" cy="11500"/>
            </a:xfrm>
            <a:custGeom>
              <a:avLst/>
              <a:gdLst/>
              <a:ahLst/>
              <a:cxnLst/>
              <a:rect l="l" t="t" r="r" b="b"/>
              <a:pathLst>
                <a:path w="836" h="460" extrusionOk="0">
                  <a:moveTo>
                    <a:pt x="514" y="0"/>
                  </a:moveTo>
                  <a:cubicBezTo>
                    <a:pt x="334" y="0"/>
                    <a:pt x="162" y="39"/>
                    <a:pt x="0" y="161"/>
                  </a:cubicBezTo>
                  <a:cubicBezTo>
                    <a:pt x="0" y="240"/>
                    <a:pt x="0" y="320"/>
                    <a:pt x="40" y="380"/>
                  </a:cubicBezTo>
                  <a:cubicBezTo>
                    <a:pt x="80" y="439"/>
                    <a:pt x="159" y="459"/>
                    <a:pt x="259" y="459"/>
                  </a:cubicBezTo>
                  <a:cubicBezTo>
                    <a:pt x="438" y="340"/>
                    <a:pt x="836" y="439"/>
                    <a:pt x="776" y="22"/>
                  </a:cubicBezTo>
                  <a:cubicBezTo>
                    <a:pt x="687" y="9"/>
                    <a:pt x="599"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79" name="Google Shape;17644;p41">
              <a:extLst>
                <a:ext uri="{FF2B5EF4-FFF2-40B4-BE49-F238E27FC236}">
                  <a16:creationId xmlns:a16="http://schemas.microsoft.com/office/drawing/2014/main" id="{1D33669D-6461-E442-8DA7-31762DD83017}"/>
                </a:ext>
              </a:extLst>
            </p:cNvPr>
            <p:cNvSpPr/>
            <p:nvPr/>
          </p:nvSpPr>
          <p:spPr>
            <a:xfrm>
              <a:off x="5899975" y="3434375"/>
              <a:ext cx="19400" cy="4925"/>
            </a:xfrm>
            <a:custGeom>
              <a:avLst/>
              <a:gdLst/>
              <a:ahLst/>
              <a:cxnLst/>
              <a:rect l="l" t="t" r="r" b="b"/>
              <a:pathLst>
                <a:path w="776" h="197" extrusionOk="0">
                  <a:moveTo>
                    <a:pt x="776" y="1"/>
                  </a:moveTo>
                  <a:cubicBezTo>
                    <a:pt x="497" y="1"/>
                    <a:pt x="219" y="1"/>
                    <a:pt x="0" y="180"/>
                  </a:cubicBezTo>
                  <a:cubicBezTo>
                    <a:pt x="116" y="180"/>
                    <a:pt x="236" y="197"/>
                    <a:pt x="350" y="197"/>
                  </a:cubicBezTo>
                  <a:cubicBezTo>
                    <a:pt x="510" y="197"/>
                    <a:pt x="660" y="163"/>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0" name="Google Shape;17645;p41">
              <a:extLst>
                <a:ext uri="{FF2B5EF4-FFF2-40B4-BE49-F238E27FC236}">
                  <a16:creationId xmlns:a16="http://schemas.microsoft.com/office/drawing/2014/main" id="{789458AD-3D49-5841-A08F-83E27405A22D}"/>
                </a:ext>
              </a:extLst>
            </p:cNvPr>
            <p:cNvSpPr/>
            <p:nvPr/>
          </p:nvSpPr>
          <p:spPr>
            <a:xfrm>
              <a:off x="5880075" y="3438700"/>
              <a:ext cx="19925" cy="5250"/>
            </a:xfrm>
            <a:custGeom>
              <a:avLst/>
              <a:gdLst/>
              <a:ahLst/>
              <a:cxnLst/>
              <a:rect l="l" t="t" r="r" b="b"/>
              <a:pathLst>
                <a:path w="797" h="210" extrusionOk="0">
                  <a:moveTo>
                    <a:pt x="635" y="0"/>
                  </a:moveTo>
                  <a:cubicBezTo>
                    <a:pt x="411" y="0"/>
                    <a:pt x="193" y="41"/>
                    <a:pt x="0" y="186"/>
                  </a:cubicBezTo>
                  <a:cubicBezTo>
                    <a:pt x="124" y="186"/>
                    <a:pt x="252" y="209"/>
                    <a:pt x="375" y="209"/>
                  </a:cubicBezTo>
                  <a:cubicBezTo>
                    <a:pt x="528" y="209"/>
                    <a:pt x="675" y="172"/>
                    <a:pt x="796" y="7"/>
                  </a:cubicBezTo>
                  <a:cubicBezTo>
                    <a:pt x="742" y="3"/>
                    <a:pt x="688"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1" name="Google Shape;17646;p41">
              <a:extLst>
                <a:ext uri="{FF2B5EF4-FFF2-40B4-BE49-F238E27FC236}">
                  <a16:creationId xmlns:a16="http://schemas.microsoft.com/office/drawing/2014/main" id="{07A11A72-4AA5-AA4C-85CD-7F2FE7D2F5F9}"/>
                </a:ext>
              </a:extLst>
            </p:cNvPr>
            <p:cNvSpPr/>
            <p:nvPr/>
          </p:nvSpPr>
          <p:spPr>
            <a:xfrm>
              <a:off x="5914375" y="3441700"/>
              <a:ext cx="20425" cy="6125"/>
            </a:xfrm>
            <a:custGeom>
              <a:avLst/>
              <a:gdLst/>
              <a:ahLst/>
              <a:cxnLst/>
              <a:rect l="l" t="t" r="r" b="b"/>
              <a:pathLst>
                <a:path w="817" h="245" extrusionOk="0">
                  <a:moveTo>
                    <a:pt x="593" y="0"/>
                  </a:moveTo>
                  <a:cubicBezTo>
                    <a:pt x="528" y="0"/>
                    <a:pt x="461" y="19"/>
                    <a:pt x="399" y="46"/>
                  </a:cubicBezTo>
                  <a:cubicBezTo>
                    <a:pt x="240" y="66"/>
                    <a:pt x="100" y="86"/>
                    <a:pt x="1" y="245"/>
                  </a:cubicBezTo>
                  <a:lnTo>
                    <a:pt x="737" y="245"/>
                  </a:lnTo>
                  <a:cubicBezTo>
                    <a:pt x="757" y="205"/>
                    <a:pt x="797" y="165"/>
                    <a:pt x="817" y="105"/>
                  </a:cubicBezTo>
                  <a:cubicBezTo>
                    <a:pt x="751" y="29"/>
                    <a:pt x="673"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2" name="Google Shape;17647;p41">
              <a:extLst>
                <a:ext uri="{FF2B5EF4-FFF2-40B4-BE49-F238E27FC236}">
                  <a16:creationId xmlns:a16="http://schemas.microsoft.com/office/drawing/2014/main" id="{155DA467-BB16-AB4A-B58E-B95BAF3F6CF0}"/>
                </a:ext>
              </a:extLst>
            </p:cNvPr>
            <p:cNvSpPr/>
            <p:nvPr/>
          </p:nvSpPr>
          <p:spPr>
            <a:xfrm>
              <a:off x="5923350" y="3436850"/>
              <a:ext cx="15925" cy="7500"/>
            </a:xfrm>
            <a:custGeom>
              <a:avLst/>
              <a:gdLst/>
              <a:ahLst/>
              <a:cxnLst/>
              <a:rect l="l" t="t" r="r" b="b"/>
              <a:pathLst>
                <a:path w="637" h="300" extrusionOk="0">
                  <a:moveTo>
                    <a:pt x="413" y="0"/>
                  </a:moveTo>
                  <a:cubicBezTo>
                    <a:pt x="340" y="0"/>
                    <a:pt x="266" y="25"/>
                    <a:pt x="199" y="81"/>
                  </a:cubicBezTo>
                  <a:lnTo>
                    <a:pt x="0" y="81"/>
                  </a:lnTo>
                  <a:cubicBezTo>
                    <a:pt x="0" y="140"/>
                    <a:pt x="40" y="200"/>
                    <a:pt x="40" y="260"/>
                  </a:cubicBezTo>
                  <a:cubicBezTo>
                    <a:pt x="179" y="280"/>
                    <a:pt x="298" y="280"/>
                    <a:pt x="458" y="299"/>
                  </a:cubicBezTo>
                  <a:lnTo>
                    <a:pt x="497" y="299"/>
                  </a:lnTo>
                  <a:lnTo>
                    <a:pt x="577" y="260"/>
                  </a:lnTo>
                  <a:cubicBezTo>
                    <a:pt x="597" y="260"/>
                    <a:pt x="597" y="240"/>
                    <a:pt x="637" y="180"/>
                  </a:cubicBezTo>
                  <a:cubicBezTo>
                    <a:pt x="637" y="140"/>
                    <a:pt x="637" y="81"/>
                    <a:pt x="577" y="41"/>
                  </a:cubicBezTo>
                  <a:cubicBezTo>
                    <a:pt x="525" y="15"/>
                    <a:pt x="469"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3" name="Google Shape;17648;p41">
              <a:extLst>
                <a:ext uri="{FF2B5EF4-FFF2-40B4-BE49-F238E27FC236}">
                  <a16:creationId xmlns:a16="http://schemas.microsoft.com/office/drawing/2014/main" id="{2992B9F8-9710-6944-A3A7-2682B55466C7}"/>
                </a:ext>
              </a:extLst>
            </p:cNvPr>
            <p:cNvSpPr/>
            <p:nvPr/>
          </p:nvSpPr>
          <p:spPr>
            <a:xfrm>
              <a:off x="5872125" y="3454225"/>
              <a:ext cx="10950" cy="4125"/>
            </a:xfrm>
            <a:custGeom>
              <a:avLst/>
              <a:gdLst/>
              <a:ahLst/>
              <a:cxnLst/>
              <a:rect l="l" t="t" r="r" b="b"/>
              <a:pathLst>
                <a:path w="438" h="165" extrusionOk="0">
                  <a:moveTo>
                    <a:pt x="264" y="1"/>
                  </a:moveTo>
                  <a:cubicBezTo>
                    <a:pt x="154" y="1"/>
                    <a:pt x="68" y="40"/>
                    <a:pt x="0" y="161"/>
                  </a:cubicBezTo>
                  <a:cubicBezTo>
                    <a:pt x="17" y="164"/>
                    <a:pt x="34" y="165"/>
                    <a:pt x="50" y="165"/>
                  </a:cubicBezTo>
                  <a:cubicBezTo>
                    <a:pt x="192" y="165"/>
                    <a:pt x="331" y="93"/>
                    <a:pt x="438" y="22"/>
                  </a:cubicBezTo>
                  <a:cubicBezTo>
                    <a:pt x="374" y="9"/>
                    <a:pt x="316"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4" name="Google Shape;17649;p41">
              <a:extLst>
                <a:ext uri="{FF2B5EF4-FFF2-40B4-BE49-F238E27FC236}">
                  <a16:creationId xmlns:a16="http://schemas.microsoft.com/office/drawing/2014/main" id="{80FFEE10-6DA0-0E47-BEE8-FC762A8E6596}"/>
                </a:ext>
              </a:extLst>
            </p:cNvPr>
            <p:cNvSpPr/>
            <p:nvPr/>
          </p:nvSpPr>
          <p:spPr>
            <a:xfrm>
              <a:off x="5861175" y="3443825"/>
              <a:ext cx="6975" cy="4500"/>
            </a:xfrm>
            <a:custGeom>
              <a:avLst/>
              <a:gdLst/>
              <a:ahLst/>
              <a:cxnLst/>
              <a:rect l="l" t="t" r="r" b="b"/>
              <a:pathLst>
                <a:path w="279" h="180" extrusionOk="0">
                  <a:moveTo>
                    <a:pt x="179" y="1"/>
                  </a:moveTo>
                  <a:cubicBezTo>
                    <a:pt x="140" y="80"/>
                    <a:pt x="60" y="120"/>
                    <a:pt x="0" y="180"/>
                  </a:cubicBezTo>
                  <a:cubicBezTo>
                    <a:pt x="100" y="180"/>
                    <a:pt x="179" y="180"/>
                    <a:pt x="259" y="160"/>
                  </a:cubicBezTo>
                  <a:cubicBezTo>
                    <a:pt x="279" y="80"/>
                    <a:pt x="259" y="2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5" name="Google Shape;17650;p41">
              <a:extLst>
                <a:ext uri="{FF2B5EF4-FFF2-40B4-BE49-F238E27FC236}">
                  <a16:creationId xmlns:a16="http://schemas.microsoft.com/office/drawing/2014/main" id="{DCC2BB18-B432-0C40-83EF-2EF431CC3A80}"/>
                </a:ext>
              </a:extLst>
            </p:cNvPr>
            <p:cNvSpPr/>
            <p:nvPr/>
          </p:nvSpPr>
          <p:spPr>
            <a:xfrm>
              <a:off x="5869625" y="3443825"/>
              <a:ext cx="6500" cy="4500"/>
            </a:xfrm>
            <a:custGeom>
              <a:avLst/>
              <a:gdLst/>
              <a:ahLst/>
              <a:cxnLst/>
              <a:rect l="l" t="t" r="r" b="b"/>
              <a:pathLst>
                <a:path w="260" h="180" extrusionOk="0">
                  <a:moveTo>
                    <a:pt x="40" y="1"/>
                  </a:moveTo>
                  <a:cubicBezTo>
                    <a:pt x="21" y="60"/>
                    <a:pt x="21" y="120"/>
                    <a:pt x="1" y="180"/>
                  </a:cubicBezTo>
                  <a:cubicBezTo>
                    <a:pt x="120" y="180"/>
                    <a:pt x="200" y="140"/>
                    <a:pt x="259" y="20"/>
                  </a:cubicBezTo>
                  <a:cubicBezTo>
                    <a:pt x="200" y="20"/>
                    <a:pt x="12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6" name="Google Shape;17651;p41">
              <a:extLst>
                <a:ext uri="{FF2B5EF4-FFF2-40B4-BE49-F238E27FC236}">
                  <a16:creationId xmlns:a16="http://schemas.microsoft.com/office/drawing/2014/main" id="{4AB1D7B7-5FAD-764C-8D16-C2837CEF317F}"/>
                </a:ext>
              </a:extLst>
            </p:cNvPr>
            <p:cNvSpPr/>
            <p:nvPr/>
          </p:nvSpPr>
          <p:spPr>
            <a:xfrm>
              <a:off x="5904925" y="3446475"/>
              <a:ext cx="5000" cy="3350"/>
            </a:xfrm>
            <a:custGeom>
              <a:avLst/>
              <a:gdLst/>
              <a:ahLst/>
              <a:cxnLst/>
              <a:rect l="l" t="t" r="r" b="b"/>
              <a:pathLst>
                <a:path w="200" h="134" extrusionOk="0">
                  <a:moveTo>
                    <a:pt x="96" y="0"/>
                  </a:moveTo>
                  <a:cubicBezTo>
                    <a:pt x="57" y="0"/>
                    <a:pt x="23" y="46"/>
                    <a:pt x="1" y="133"/>
                  </a:cubicBezTo>
                  <a:lnTo>
                    <a:pt x="100" y="133"/>
                  </a:lnTo>
                  <a:lnTo>
                    <a:pt x="200" y="93"/>
                  </a:lnTo>
                  <a:cubicBezTo>
                    <a:pt x="164" y="31"/>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7" name="Google Shape;17652;p41">
              <a:extLst>
                <a:ext uri="{FF2B5EF4-FFF2-40B4-BE49-F238E27FC236}">
                  <a16:creationId xmlns:a16="http://schemas.microsoft.com/office/drawing/2014/main" id="{10874188-CB9E-6449-BF77-F1B13452775C}"/>
                </a:ext>
              </a:extLst>
            </p:cNvPr>
            <p:cNvSpPr/>
            <p:nvPr/>
          </p:nvSpPr>
          <p:spPr>
            <a:xfrm>
              <a:off x="5393200" y="2727700"/>
              <a:ext cx="130825" cy="44525"/>
            </a:xfrm>
            <a:custGeom>
              <a:avLst/>
              <a:gdLst/>
              <a:ahLst/>
              <a:cxnLst/>
              <a:rect l="l" t="t" r="r" b="b"/>
              <a:pathLst>
                <a:path w="5233" h="1781" extrusionOk="0">
                  <a:moveTo>
                    <a:pt x="1174" y="0"/>
                  </a:moveTo>
                  <a:cubicBezTo>
                    <a:pt x="1174" y="279"/>
                    <a:pt x="1214" y="477"/>
                    <a:pt x="1572" y="617"/>
                  </a:cubicBezTo>
                  <a:cubicBezTo>
                    <a:pt x="1870" y="756"/>
                    <a:pt x="1850" y="995"/>
                    <a:pt x="1453" y="1054"/>
                  </a:cubicBezTo>
                  <a:cubicBezTo>
                    <a:pt x="1373" y="1074"/>
                    <a:pt x="1274" y="1114"/>
                    <a:pt x="1194" y="1154"/>
                  </a:cubicBezTo>
                  <a:cubicBezTo>
                    <a:pt x="1126" y="1235"/>
                    <a:pt x="1043" y="1254"/>
                    <a:pt x="952" y="1254"/>
                  </a:cubicBezTo>
                  <a:cubicBezTo>
                    <a:pt x="872" y="1254"/>
                    <a:pt x="786" y="1239"/>
                    <a:pt x="702" y="1239"/>
                  </a:cubicBezTo>
                  <a:cubicBezTo>
                    <a:pt x="602" y="1239"/>
                    <a:pt x="504" y="1260"/>
                    <a:pt x="418" y="1353"/>
                  </a:cubicBezTo>
                  <a:lnTo>
                    <a:pt x="60" y="1353"/>
                  </a:lnTo>
                  <a:cubicBezTo>
                    <a:pt x="0" y="1452"/>
                    <a:pt x="0" y="1552"/>
                    <a:pt x="80" y="1611"/>
                  </a:cubicBezTo>
                  <a:cubicBezTo>
                    <a:pt x="343" y="1730"/>
                    <a:pt x="596" y="1781"/>
                    <a:pt x="841" y="1781"/>
                  </a:cubicBezTo>
                  <a:cubicBezTo>
                    <a:pt x="1337" y="1781"/>
                    <a:pt x="1802" y="1573"/>
                    <a:pt x="2268" y="1293"/>
                  </a:cubicBezTo>
                  <a:cubicBezTo>
                    <a:pt x="2348" y="1233"/>
                    <a:pt x="2388" y="1154"/>
                    <a:pt x="2407" y="1074"/>
                  </a:cubicBezTo>
                  <a:cubicBezTo>
                    <a:pt x="2459" y="879"/>
                    <a:pt x="2563" y="838"/>
                    <a:pt x="2679" y="838"/>
                  </a:cubicBezTo>
                  <a:cubicBezTo>
                    <a:pt x="2765" y="838"/>
                    <a:pt x="2858" y="861"/>
                    <a:pt x="2941" y="861"/>
                  </a:cubicBezTo>
                  <a:cubicBezTo>
                    <a:pt x="2963" y="861"/>
                    <a:pt x="2984" y="859"/>
                    <a:pt x="3004" y="855"/>
                  </a:cubicBezTo>
                  <a:cubicBezTo>
                    <a:pt x="3581" y="875"/>
                    <a:pt x="4138" y="855"/>
                    <a:pt x="4695" y="895"/>
                  </a:cubicBezTo>
                  <a:cubicBezTo>
                    <a:pt x="4775" y="908"/>
                    <a:pt x="4861" y="924"/>
                    <a:pt x="4940" y="924"/>
                  </a:cubicBezTo>
                  <a:cubicBezTo>
                    <a:pt x="5100" y="924"/>
                    <a:pt x="5232" y="862"/>
                    <a:pt x="5232" y="597"/>
                  </a:cubicBezTo>
                  <a:cubicBezTo>
                    <a:pt x="4894" y="458"/>
                    <a:pt x="4556" y="458"/>
                    <a:pt x="4198" y="438"/>
                  </a:cubicBezTo>
                  <a:cubicBezTo>
                    <a:pt x="3342" y="358"/>
                    <a:pt x="2467" y="298"/>
                    <a:pt x="1592" y="239"/>
                  </a:cubicBezTo>
                  <a:cubicBezTo>
                    <a:pt x="1512" y="179"/>
                    <a:pt x="1453" y="139"/>
                    <a:pt x="1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8" name="Google Shape;17653;p41">
              <a:extLst>
                <a:ext uri="{FF2B5EF4-FFF2-40B4-BE49-F238E27FC236}">
                  <a16:creationId xmlns:a16="http://schemas.microsoft.com/office/drawing/2014/main" id="{057D2410-E0B3-274E-BE3F-0B9D684B1BC5}"/>
                </a:ext>
              </a:extLst>
            </p:cNvPr>
            <p:cNvSpPr/>
            <p:nvPr/>
          </p:nvSpPr>
          <p:spPr>
            <a:xfrm>
              <a:off x="5417075" y="2614800"/>
              <a:ext cx="16425" cy="64450"/>
            </a:xfrm>
            <a:custGeom>
              <a:avLst/>
              <a:gdLst/>
              <a:ahLst/>
              <a:cxnLst/>
              <a:rect l="l" t="t" r="r" b="b"/>
              <a:pathLst>
                <a:path w="657" h="2578" extrusionOk="0">
                  <a:moveTo>
                    <a:pt x="438" y="0"/>
                  </a:moveTo>
                  <a:cubicBezTo>
                    <a:pt x="100" y="736"/>
                    <a:pt x="0" y="1512"/>
                    <a:pt x="60" y="2308"/>
                  </a:cubicBezTo>
                  <a:cubicBezTo>
                    <a:pt x="181" y="2369"/>
                    <a:pt x="325" y="2577"/>
                    <a:pt x="436" y="2577"/>
                  </a:cubicBezTo>
                  <a:cubicBezTo>
                    <a:pt x="508" y="2577"/>
                    <a:pt x="566" y="2492"/>
                    <a:pt x="597" y="2228"/>
                  </a:cubicBezTo>
                  <a:cubicBezTo>
                    <a:pt x="657" y="1492"/>
                    <a:pt x="617" y="736"/>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89" name="Google Shape;17654;p41">
              <a:extLst>
                <a:ext uri="{FF2B5EF4-FFF2-40B4-BE49-F238E27FC236}">
                  <a16:creationId xmlns:a16="http://schemas.microsoft.com/office/drawing/2014/main" id="{E5562F96-4742-6A4B-A4FE-429C325CEE93}"/>
                </a:ext>
              </a:extLst>
            </p:cNvPr>
            <p:cNvSpPr/>
            <p:nvPr/>
          </p:nvSpPr>
          <p:spPr>
            <a:xfrm>
              <a:off x="6142150" y="3372700"/>
              <a:ext cx="120875" cy="30375"/>
            </a:xfrm>
            <a:custGeom>
              <a:avLst/>
              <a:gdLst/>
              <a:ahLst/>
              <a:cxnLst/>
              <a:rect l="l" t="t" r="r" b="b"/>
              <a:pathLst>
                <a:path w="4835" h="1215" extrusionOk="0">
                  <a:moveTo>
                    <a:pt x="4815" y="1"/>
                  </a:moveTo>
                  <a:cubicBezTo>
                    <a:pt x="4178" y="220"/>
                    <a:pt x="3542" y="200"/>
                    <a:pt x="2965" y="240"/>
                  </a:cubicBezTo>
                  <a:cubicBezTo>
                    <a:pt x="2925" y="269"/>
                    <a:pt x="2895" y="284"/>
                    <a:pt x="2865" y="284"/>
                  </a:cubicBezTo>
                  <a:cubicBezTo>
                    <a:pt x="2836" y="284"/>
                    <a:pt x="2806" y="269"/>
                    <a:pt x="2766" y="240"/>
                  </a:cubicBezTo>
                  <a:lnTo>
                    <a:pt x="2587" y="240"/>
                  </a:lnTo>
                  <a:cubicBezTo>
                    <a:pt x="2487" y="319"/>
                    <a:pt x="2388" y="319"/>
                    <a:pt x="2288" y="319"/>
                  </a:cubicBezTo>
                  <a:lnTo>
                    <a:pt x="1871" y="319"/>
                  </a:lnTo>
                  <a:cubicBezTo>
                    <a:pt x="1731" y="319"/>
                    <a:pt x="1592" y="359"/>
                    <a:pt x="1453" y="419"/>
                  </a:cubicBezTo>
                  <a:cubicBezTo>
                    <a:pt x="1373" y="439"/>
                    <a:pt x="1334" y="498"/>
                    <a:pt x="1254" y="518"/>
                  </a:cubicBezTo>
                  <a:cubicBezTo>
                    <a:pt x="1194" y="518"/>
                    <a:pt x="1174" y="538"/>
                    <a:pt x="1155" y="558"/>
                  </a:cubicBezTo>
                  <a:cubicBezTo>
                    <a:pt x="1142" y="563"/>
                    <a:pt x="1129" y="565"/>
                    <a:pt x="1117" y="565"/>
                  </a:cubicBezTo>
                  <a:cubicBezTo>
                    <a:pt x="1042" y="565"/>
                    <a:pt x="968" y="491"/>
                    <a:pt x="894" y="491"/>
                  </a:cubicBezTo>
                  <a:cubicBezTo>
                    <a:pt x="882" y="491"/>
                    <a:pt x="869" y="493"/>
                    <a:pt x="856" y="498"/>
                  </a:cubicBezTo>
                  <a:cubicBezTo>
                    <a:pt x="697" y="498"/>
                    <a:pt x="558" y="518"/>
                    <a:pt x="399" y="558"/>
                  </a:cubicBezTo>
                  <a:cubicBezTo>
                    <a:pt x="384" y="551"/>
                    <a:pt x="367" y="546"/>
                    <a:pt x="350" y="546"/>
                  </a:cubicBezTo>
                  <a:cubicBezTo>
                    <a:pt x="321" y="546"/>
                    <a:pt x="292" y="560"/>
                    <a:pt x="279" y="598"/>
                  </a:cubicBezTo>
                  <a:cubicBezTo>
                    <a:pt x="200" y="598"/>
                    <a:pt x="180" y="637"/>
                    <a:pt x="200" y="717"/>
                  </a:cubicBezTo>
                  <a:cubicBezTo>
                    <a:pt x="279" y="856"/>
                    <a:pt x="100" y="816"/>
                    <a:pt x="80" y="896"/>
                  </a:cubicBezTo>
                  <a:cubicBezTo>
                    <a:pt x="41" y="936"/>
                    <a:pt x="1" y="996"/>
                    <a:pt x="1" y="1055"/>
                  </a:cubicBezTo>
                  <a:cubicBezTo>
                    <a:pt x="41" y="1135"/>
                    <a:pt x="60" y="1194"/>
                    <a:pt x="140" y="1214"/>
                  </a:cubicBezTo>
                  <a:cubicBezTo>
                    <a:pt x="200" y="1214"/>
                    <a:pt x="259" y="1194"/>
                    <a:pt x="339" y="1155"/>
                  </a:cubicBezTo>
                  <a:cubicBezTo>
                    <a:pt x="438" y="1155"/>
                    <a:pt x="558" y="1135"/>
                    <a:pt x="657" y="1135"/>
                  </a:cubicBezTo>
                  <a:cubicBezTo>
                    <a:pt x="737" y="1035"/>
                    <a:pt x="836" y="1035"/>
                    <a:pt x="956" y="1035"/>
                  </a:cubicBezTo>
                  <a:cubicBezTo>
                    <a:pt x="975" y="1039"/>
                    <a:pt x="994" y="1041"/>
                    <a:pt x="1015" y="1041"/>
                  </a:cubicBezTo>
                  <a:cubicBezTo>
                    <a:pt x="1100" y="1041"/>
                    <a:pt x="1193" y="1012"/>
                    <a:pt x="1274" y="996"/>
                  </a:cubicBezTo>
                  <a:cubicBezTo>
                    <a:pt x="1393" y="956"/>
                    <a:pt x="1493" y="956"/>
                    <a:pt x="1592" y="936"/>
                  </a:cubicBezTo>
                  <a:cubicBezTo>
                    <a:pt x="1871" y="816"/>
                    <a:pt x="2189" y="717"/>
                    <a:pt x="2487" y="657"/>
                  </a:cubicBezTo>
                  <a:lnTo>
                    <a:pt x="2766" y="657"/>
                  </a:lnTo>
                  <a:cubicBezTo>
                    <a:pt x="3462" y="657"/>
                    <a:pt x="4138" y="419"/>
                    <a:pt x="4835" y="399"/>
                  </a:cubicBezTo>
                  <a:cubicBezTo>
                    <a:pt x="4815" y="259"/>
                    <a:pt x="4815" y="120"/>
                    <a:pt x="4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0" name="Google Shape;17655;p41">
              <a:extLst>
                <a:ext uri="{FF2B5EF4-FFF2-40B4-BE49-F238E27FC236}">
                  <a16:creationId xmlns:a16="http://schemas.microsoft.com/office/drawing/2014/main" id="{20BAD1F1-4C7E-5C40-8366-2504CD64A013}"/>
                </a:ext>
              </a:extLst>
            </p:cNvPr>
            <p:cNvSpPr/>
            <p:nvPr/>
          </p:nvSpPr>
          <p:spPr>
            <a:xfrm>
              <a:off x="6203325" y="3381625"/>
              <a:ext cx="59700" cy="10100"/>
            </a:xfrm>
            <a:custGeom>
              <a:avLst/>
              <a:gdLst/>
              <a:ahLst/>
              <a:cxnLst/>
              <a:rect l="l" t="t" r="r" b="b"/>
              <a:pathLst>
                <a:path w="2388" h="404" extrusionOk="0">
                  <a:moveTo>
                    <a:pt x="1953" y="1"/>
                  </a:moveTo>
                  <a:cubicBezTo>
                    <a:pt x="1356" y="1"/>
                    <a:pt x="778" y="204"/>
                    <a:pt x="201" y="204"/>
                  </a:cubicBezTo>
                  <a:cubicBezTo>
                    <a:pt x="161" y="204"/>
                    <a:pt x="120" y="203"/>
                    <a:pt x="80" y="201"/>
                  </a:cubicBezTo>
                  <a:cubicBezTo>
                    <a:pt x="40" y="201"/>
                    <a:pt x="21" y="241"/>
                    <a:pt x="21" y="280"/>
                  </a:cubicBezTo>
                  <a:cubicBezTo>
                    <a:pt x="1" y="340"/>
                    <a:pt x="1" y="360"/>
                    <a:pt x="60" y="400"/>
                  </a:cubicBezTo>
                  <a:cubicBezTo>
                    <a:pt x="109" y="402"/>
                    <a:pt x="157" y="403"/>
                    <a:pt x="206" y="403"/>
                  </a:cubicBezTo>
                  <a:cubicBezTo>
                    <a:pt x="878" y="403"/>
                    <a:pt x="1510" y="177"/>
                    <a:pt x="2183" y="177"/>
                  </a:cubicBezTo>
                  <a:cubicBezTo>
                    <a:pt x="2231" y="177"/>
                    <a:pt x="2279" y="178"/>
                    <a:pt x="2328" y="181"/>
                  </a:cubicBezTo>
                  <a:cubicBezTo>
                    <a:pt x="2368" y="141"/>
                    <a:pt x="2388" y="82"/>
                    <a:pt x="2388" y="42"/>
                  </a:cubicBezTo>
                  <a:cubicBezTo>
                    <a:pt x="2242" y="12"/>
                    <a:pt x="2097" y="1"/>
                    <a:pt x="1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1" name="Google Shape;17656;p41">
              <a:extLst>
                <a:ext uri="{FF2B5EF4-FFF2-40B4-BE49-F238E27FC236}">
                  <a16:creationId xmlns:a16="http://schemas.microsoft.com/office/drawing/2014/main" id="{E3D2BBF0-8D0B-4442-9B4F-80619BAAD488}"/>
                </a:ext>
              </a:extLst>
            </p:cNvPr>
            <p:cNvSpPr/>
            <p:nvPr/>
          </p:nvSpPr>
          <p:spPr>
            <a:xfrm>
              <a:off x="6181450" y="3387625"/>
              <a:ext cx="20400" cy="8475"/>
            </a:xfrm>
            <a:custGeom>
              <a:avLst/>
              <a:gdLst/>
              <a:ahLst/>
              <a:cxnLst/>
              <a:rect l="l" t="t" r="r" b="b"/>
              <a:pathLst>
                <a:path w="816" h="339" extrusionOk="0">
                  <a:moveTo>
                    <a:pt x="756" y="1"/>
                  </a:moveTo>
                  <a:cubicBezTo>
                    <a:pt x="438" y="1"/>
                    <a:pt x="199" y="120"/>
                    <a:pt x="0" y="339"/>
                  </a:cubicBezTo>
                  <a:cubicBezTo>
                    <a:pt x="259" y="319"/>
                    <a:pt x="518" y="339"/>
                    <a:pt x="756" y="200"/>
                  </a:cubicBezTo>
                  <a:cubicBezTo>
                    <a:pt x="776" y="200"/>
                    <a:pt x="776" y="160"/>
                    <a:pt x="796" y="120"/>
                  </a:cubicBezTo>
                  <a:cubicBezTo>
                    <a:pt x="816" y="100"/>
                    <a:pt x="796" y="40"/>
                    <a:pt x="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2" name="Google Shape;17657;p41">
              <a:extLst>
                <a:ext uri="{FF2B5EF4-FFF2-40B4-BE49-F238E27FC236}">
                  <a16:creationId xmlns:a16="http://schemas.microsoft.com/office/drawing/2014/main" id="{31F7843B-57C5-DA4E-AD99-387BCD121653}"/>
                </a:ext>
              </a:extLst>
            </p:cNvPr>
            <p:cNvSpPr/>
            <p:nvPr/>
          </p:nvSpPr>
          <p:spPr>
            <a:xfrm>
              <a:off x="6129725" y="3397875"/>
              <a:ext cx="19925" cy="8175"/>
            </a:xfrm>
            <a:custGeom>
              <a:avLst/>
              <a:gdLst/>
              <a:ahLst/>
              <a:cxnLst/>
              <a:rect l="l" t="t" r="r" b="b"/>
              <a:pathLst>
                <a:path w="797" h="327" extrusionOk="0">
                  <a:moveTo>
                    <a:pt x="192" y="0"/>
                  </a:moveTo>
                  <a:cubicBezTo>
                    <a:pt x="78" y="0"/>
                    <a:pt x="0" y="75"/>
                    <a:pt x="0" y="327"/>
                  </a:cubicBezTo>
                  <a:cubicBezTo>
                    <a:pt x="259" y="327"/>
                    <a:pt x="498" y="307"/>
                    <a:pt x="756" y="307"/>
                  </a:cubicBezTo>
                  <a:cubicBezTo>
                    <a:pt x="756" y="247"/>
                    <a:pt x="776" y="207"/>
                    <a:pt x="796" y="148"/>
                  </a:cubicBezTo>
                  <a:cubicBezTo>
                    <a:pt x="697" y="128"/>
                    <a:pt x="637" y="128"/>
                    <a:pt x="557" y="108"/>
                  </a:cubicBezTo>
                  <a:cubicBezTo>
                    <a:pt x="426" y="61"/>
                    <a:pt x="29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3" name="Google Shape;17658;p41">
              <a:extLst>
                <a:ext uri="{FF2B5EF4-FFF2-40B4-BE49-F238E27FC236}">
                  <a16:creationId xmlns:a16="http://schemas.microsoft.com/office/drawing/2014/main" id="{B3E7FC37-A877-9D47-8E5F-93B8E2231475}"/>
                </a:ext>
              </a:extLst>
            </p:cNvPr>
            <p:cNvSpPr/>
            <p:nvPr/>
          </p:nvSpPr>
          <p:spPr>
            <a:xfrm>
              <a:off x="6161050" y="3396575"/>
              <a:ext cx="12475" cy="4175"/>
            </a:xfrm>
            <a:custGeom>
              <a:avLst/>
              <a:gdLst/>
              <a:ahLst/>
              <a:cxnLst/>
              <a:rect l="l" t="t" r="r" b="b"/>
              <a:pathLst>
                <a:path w="499" h="167" extrusionOk="0">
                  <a:moveTo>
                    <a:pt x="41" y="1"/>
                  </a:moveTo>
                  <a:cubicBezTo>
                    <a:pt x="21" y="1"/>
                    <a:pt x="21" y="1"/>
                    <a:pt x="1" y="60"/>
                  </a:cubicBezTo>
                  <a:cubicBezTo>
                    <a:pt x="1" y="80"/>
                    <a:pt x="1" y="140"/>
                    <a:pt x="41" y="160"/>
                  </a:cubicBezTo>
                  <a:cubicBezTo>
                    <a:pt x="79" y="164"/>
                    <a:pt x="117" y="167"/>
                    <a:pt x="153" y="167"/>
                  </a:cubicBezTo>
                  <a:cubicBezTo>
                    <a:pt x="286" y="167"/>
                    <a:pt x="404" y="134"/>
                    <a:pt x="498" y="41"/>
                  </a:cubicBezTo>
                  <a:cubicBezTo>
                    <a:pt x="339" y="41"/>
                    <a:pt x="20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4" name="Google Shape;17659;p41">
              <a:extLst>
                <a:ext uri="{FF2B5EF4-FFF2-40B4-BE49-F238E27FC236}">
                  <a16:creationId xmlns:a16="http://schemas.microsoft.com/office/drawing/2014/main" id="{B17ABB9C-5AEA-E847-853E-B9C7B3B2B262}"/>
                </a:ext>
              </a:extLst>
            </p:cNvPr>
            <p:cNvSpPr/>
            <p:nvPr/>
          </p:nvSpPr>
          <p:spPr>
            <a:xfrm>
              <a:off x="6200850" y="3387625"/>
              <a:ext cx="5000" cy="5000"/>
            </a:xfrm>
            <a:custGeom>
              <a:avLst/>
              <a:gdLst/>
              <a:ahLst/>
              <a:cxnLst/>
              <a:rect l="l" t="t" r="r" b="b"/>
              <a:pathLst>
                <a:path w="200" h="200" extrusionOk="0">
                  <a:moveTo>
                    <a:pt x="0" y="1"/>
                  </a:moveTo>
                  <a:lnTo>
                    <a:pt x="0" y="200"/>
                  </a:lnTo>
                  <a:lnTo>
                    <a:pt x="100" y="200"/>
                  </a:lnTo>
                  <a:lnTo>
                    <a:pt x="199" y="160"/>
                  </a:lnTo>
                  <a:lnTo>
                    <a:pt x="1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5" name="Google Shape;17660;p41">
              <a:extLst>
                <a:ext uri="{FF2B5EF4-FFF2-40B4-BE49-F238E27FC236}">
                  <a16:creationId xmlns:a16="http://schemas.microsoft.com/office/drawing/2014/main" id="{4E503020-3842-244D-981D-CC43C7AB3B29}"/>
                </a:ext>
              </a:extLst>
            </p:cNvPr>
            <p:cNvSpPr/>
            <p:nvPr/>
          </p:nvSpPr>
          <p:spPr>
            <a:xfrm>
              <a:off x="6157075" y="3396575"/>
              <a:ext cx="5000" cy="4500"/>
            </a:xfrm>
            <a:custGeom>
              <a:avLst/>
              <a:gdLst/>
              <a:ahLst/>
              <a:cxnLst/>
              <a:rect l="l" t="t" r="r" b="b"/>
              <a:pathLst>
                <a:path w="200" h="180" extrusionOk="0">
                  <a:moveTo>
                    <a:pt x="200" y="1"/>
                  </a:moveTo>
                  <a:cubicBezTo>
                    <a:pt x="140" y="60"/>
                    <a:pt x="80" y="140"/>
                    <a:pt x="1" y="180"/>
                  </a:cubicBezTo>
                  <a:cubicBezTo>
                    <a:pt x="80" y="180"/>
                    <a:pt x="140" y="160"/>
                    <a:pt x="200" y="160"/>
                  </a:cubicBezTo>
                  <a:lnTo>
                    <a:pt x="2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6" name="Google Shape;17661;p41">
              <a:extLst>
                <a:ext uri="{FF2B5EF4-FFF2-40B4-BE49-F238E27FC236}">
                  <a16:creationId xmlns:a16="http://schemas.microsoft.com/office/drawing/2014/main" id="{F036AB2A-64C5-434F-B6A0-D6194F69A2A9}"/>
                </a:ext>
              </a:extLst>
            </p:cNvPr>
            <p:cNvSpPr/>
            <p:nvPr/>
          </p:nvSpPr>
          <p:spPr>
            <a:xfrm>
              <a:off x="5979525" y="3394075"/>
              <a:ext cx="164150" cy="38975"/>
            </a:xfrm>
            <a:custGeom>
              <a:avLst/>
              <a:gdLst/>
              <a:ahLst/>
              <a:cxnLst/>
              <a:rect l="l" t="t" r="r" b="b"/>
              <a:pathLst>
                <a:path w="6566" h="1559" extrusionOk="0">
                  <a:moveTo>
                    <a:pt x="3164" y="1094"/>
                  </a:moveTo>
                  <a:lnTo>
                    <a:pt x="3164" y="1094"/>
                  </a:lnTo>
                  <a:cubicBezTo>
                    <a:pt x="3164" y="1095"/>
                    <a:pt x="3164" y="1095"/>
                    <a:pt x="3164" y="1095"/>
                  </a:cubicBezTo>
                  <a:lnTo>
                    <a:pt x="3184" y="1095"/>
                  </a:lnTo>
                  <a:cubicBezTo>
                    <a:pt x="3177" y="1095"/>
                    <a:pt x="3171" y="1095"/>
                    <a:pt x="3164" y="1094"/>
                  </a:cubicBezTo>
                  <a:close/>
                  <a:moveTo>
                    <a:pt x="6249" y="0"/>
                  </a:moveTo>
                  <a:cubicBezTo>
                    <a:pt x="6216" y="0"/>
                    <a:pt x="6183" y="1"/>
                    <a:pt x="6148" y="1"/>
                  </a:cubicBezTo>
                  <a:lnTo>
                    <a:pt x="5869" y="1"/>
                  </a:lnTo>
                  <a:cubicBezTo>
                    <a:pt x="5690" y="1"/>
                    <a:pt x="5491" y="1"/>
                    <a:pt x="5312" y="81"/>
                  </a:cubicBezTo>
                  <a:cubicBezTo>
                    <a:pt x="5301" y="75"/>
                    <a:pt x="5287" y="73"/>
                    <a:pt x="5274" y="73"/>
                  </a:cubicBezTo>
                  <a:cubicBezTo>
                    <a:pt x="5241" y="73"/>
                    <a:pt x="5207" y="87"/>
                    <a:pt x="5193" y="101"/>
                  </a:cubicBezTo>
                  <a:cubicBezTo>
                    <a:pt x="5045" y="202"/>
                    <a:pt x="4888" y="224"/>
                    <a:pt x="4728" y="224"/>
                  </a:cubicBezTo>
                  <a:cubicBezTo>
                    <a:pt x="4605" y="224"/>
                    <a:pt x="4480" y="211"/>
                    <a:pt x="4356" y="211"/>
                  </a:cubicBezTo>
                  <a:cubicBezTo>
                    <a:pt x="4228" y="211"/>
                    <a:pt x="4102" y="225"/>
                    <a:pt x="3979" y="280"/>
                  </a:cubicBezTo>
                  <a:cubicBezTo>
                    <a:pt x="3880" y="300"/>
                    <a:pt x="3781" y="300"/>
                    <a:pt x="3681" y="320"/>
                  </a:cubicBezTo>
                  <a:cubicBezTo>
                    <a:pt x="3522" y="479"/>
                    <a:pt x="3303" y="439"/>
                    <a:pt x="3104" y="479"/>
                  </a:cubicBezTo>
                  <a:cubicBezTo>
                    <a:pt x="3084" y="518"/>
                    <a:pt x="3054" y="538"/>
                    <a:pt x="3022" y="538"/>
                  </a:cubicBezTo>
                  <a:cubicBezTo>
                    <a:pt x="2990" y="538"/>
                    <a:pt x="2955" y="518"/>
                    <a:pt x="2925" y="479"/>
                  </a:cubicBezTo>
                  <a:lnTo>
                    <a:pt x="2766" y="479"/>
                  </a:lnTo>
                  <a:cubicBezTo>
                    <a:pt x="2229" y="757"/>
                    <a:pt x="1612" y="757"/>
                    <a:pt x="1035" y="877"/>
                  </a:cubicBezTo>
                  <a:cubicBezTo>
                    <a:pt x="797" y="1155"/>
                    <a:pt x="319" y="1056"/>
                    <a:pt x="1" y="1434"/>
                  </a:cubicBezTo>
                  <a:cubicBezTo>
                    <a:pt x="225" y="1519"/>
                    <a:pt x="420" y="1558"/>
                    <a:pt x="605" y="1558"/>
                  </a:cubicBezTo>
                  <a:cubicBezTo>
                    <a:pt x="765" y="1558"/>
                    <a:pt x="918" y="1529"/>
                    <a:pt x="1075" y="1473"/>
                  </a:cubicBezTo>
                  <a:cubicBezTo>
                    <a:pt x="1547" y="1149"/>
                    <a:pt x="2062" y="1076"/>
                    <a:pt x="2604" y="1076"/>
                  </a:cubicBezTo>
                  <a:cubicBezTo>
                    <a:pt x="2788" y="1076"/>
                    <a:pt x="2975" y="1084"/>
                    <a:pt x="3164" y="1094"/>
                  </a:cubicBezTo>
                  <a:lnTo>
                    <a:pt x="3164" y="1094"/>
                  </a:lnTo>
                  <a:cubicBezTo>
                    <a:pt x="3304" y="877"/>
                    <a:pt x="3582" y="1035"/>
                    <a:pt x="3781" y="896"/>
                  </a:cubicBezTo>
                  <a:lnTo>
                    <a:pt x="3820" y="936"/>
                  </a:lnTo>
                  <a:lnTo>
                    <a:pt x="3880" y="896"/>
                  </a:lnTo>
                  <a:cubicBezTo>
                    <a:pt x="4119" y="737"/>
                    <a:pt x="4457" y="797"/>
                    <a:pt x="4715" y="698"/>
                  </a:cubicBezTo>
                  <a:lnTo>
                    <a:pt x="4775" y="698"/>
                  </a:lnTo>
                  <a:cubicBezTo>
                    <a:pt x="4811" y="715"/>
                    <a:pt x="4851" y="725"/>
                    <a:pt x="4889" y="725"/>
                  </a:cubicBezTo>
                  <a:cubicBezTo>
                    <a:pt x="4936" y="725"/>
                    <a:pt x="4981" y="710"/>
                    <a:pt x="5014" y="678"/>
                  </a:cubicBezTo>
                  <a:cubicBezTo>
                    <a:pt x="5138" y="578"/>
                    <a:pt x="5275" y="562"/>
                    <a:pt x="5415" y="562"/>
                  </a:cubicBezTo>
                  <a:cubicBezTo>
                    <a:pt x="5487" y="562"/>
                    <a:pt x="5560" y="566"/>
                    <a:pt x="5631" y="566"/>
                  </a:cubicBezTo>
                  <a:cubicBezTo>
                    <a:pt x="5756" y="566"/>
                    <a:pt x="5878" y="553"/>
                    <a:pt x="5989" y="479"/>
                  </a:cubicBezTo>
                  <a:cubicBezTo>
                    <a:pt x="6108" y="240"/>
                    <a:pt x="6367" y="280"/>
                    <a:pt x="6565" y="260"/>
                  </a:cubicBezTo>
                  <a:cubicBezTo>
                    <a:pt x="6546" y="200"/>
                    <a:pt x="6546" y="160"/>
                    <a:pt x="6546" y="101"/>
                  </a:cubicBezTo>
                  <a:cubicBezTo>
                    <a:pt x="6441" y="11"/>
                    <a:pt x="6348" y="0"/>
                    <a:pt x="6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7" name="Google Shape;17662;p41">
              <a:extLst>
                <a:ext uri="{FF2B5EF4-FFF2-40B4-BE49-F238E27FC236}">
                  <a16:creationId xmlns:a16="http://schemas.microsoft.com/office/drawing/2014/main" id="{A4E177E5-226F-4649-867D-D1C68B0E9F0B}"/>
                </a:ext>
              </a:extLst>
            </p:cNvPr>
            <p:cNvSpPr/>
            <p:nvPr/>
          </p:nvSpPr>
          <p:spPr>
            <a:xfrm>
              <a:off x="6076025" y="3410450"/>
              <a:ext cx="20900" cy="9025"/>
            </a:xfrm>
            <a:custGeom>
              <a:avLst/>
              <a:gdLst/>
              <a:ahLst/>
              <a:cxnLst/>
              <a:rect l="l" t="t" r="r" b="b"/>
              <a:pathLst>
                <a:path w="836" h="361" extrusionOk="0">
                  <a:moveTo>
                    <a:pt x="450" y="1"/>
                  </a:moveTo>
                  <a:cubicBezTo>
                    <a:pt x="283" y="1"/>
                    <a:pt x="125" y="40"/>
                    <a:pt x="0" y="222"/>
                  </a:cubicBezTo>
                  <a:cubicBezTo>
                    <a:pt x="60" y="281"/>
                    <a:pt x="139" y="321"/>
                    <a:pt x="179" y="361"/>
                  </a:cubicBezTo>
                  <a:cubicBezTo>
                    <a:pt x="418" y="241"/>
                    <a:pt x="617" y="142"/>
                    <a:pt x="836" y="23"/>
                  </a:cubicBezTo>
                  <a:cubicBezTo>
                    <a:pt x="708" y="23"/>
                    <a:pt x="576"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8" name="Google Shape;17663;p41">
              <a:extLst>
                <a:ext uri="{FF2B5EF4-FFF2-40B4-BE49-F238E27FC236}">
                  <a16:creationId xmlns:a16="http://schemas.microsoft.com/office/drawing/2014/main" id="{1045ADF6-4DA5-0744-9E6C-55D6036792AA}"/>
                </a:ext>
              </a:extLst>
            </p:cNvPr>
            <p:cNvSpPr/>
            <p:nvPr/>
          </p:nvSpPr>
          <p:spPr>
            <a:xfrm>
              <a:off x="6104850" y="3405725"/>
              <a:ext cx="24400" cy="5800"/>
            </a:xfrm>
            <a:custGeom>
              <a:avLst/>
              <a:gdLst/>
              <a:ahLst/>
              <a:cxnLst/>
              <a:rect l="l" t="t" r="r" b="b"/>
              <a:pathLst>
                <a:path w="976" h="232" extrusionOk="0">
                  <a:moveTo>
                    <a:pt x="491" y="0"/>
                  </a:moveTo>
                  <a:cubicBezTo>
                    <a:pt x="316" y="0"/>
                    <a:pt x="145" y="37"/>
                    <a:pt x="1" y="212"/>
                  </a:cubicBezTo>
                  <a:cubicBezTo>
                    <a:pt x="339" y="172"/>
                    <a:pt x="677" y="232"/>
                    <a:pt x="976" y="13"/>
                  </a:cubicBezTo>
                  <a:lnTo>
                    <a:pt x="976" y="13"/>
                  </a:lnTo>
                  <a:cubicBezTo>
                    <a:pt x="940" y="17"/>
                    <a:pt x="904" y="19"/>
                    <a:pt x="867" y="19"/>
                  </a:cubicBezTo>
                  <a:cubicBezTo>
                    <a:pt x="744" y="19"/>
                    <a:pt x="617"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199" name="Google Shape;17664;p41">
              <a:extLst>
                <a:ext uri="{FF2B5EF4-FFF2-40B4-BE49-F238E27FC236}">
                  <a16:creationId xmlns:a16="http://schemas.microsoft.com/office/drawing/2014/main" id="{02DB147C-212A-AE41-955E-FB3432931A80}"/>
                </a:ext>
              </a:extLst>
            </p:cNvPr>
            <p:cNvSpPr/>
            <p:nvPr/>
          </p:nvSpPr>
          <p:spPr>
            <a:xfrm>
              <a:off x="6098900" y="3410500"/>
              <a:ext cx="5975" cy="2325"/>
            </a:xfrm>
            <a:custGeom>
              <a:avLst/>
              <a:gdLst/>
              <a:ahLst/>
              <a:cxnLst/>
              <a:rect l="l" t="t" r="r" b="b"/>
              <a:pathLst>
                <a:path w="239" h="93" extrusionOk="0">
                  <a:moveTo>
                    <a:pt x="239" y="1"/>
                  </a:moveTo>
                  <a:lnTo>
                    <a:pt x="239" y="1"/>
                  </a:lnTo>
                  <a:cubicBezTo>
                    <a:pt x="179" y="21"/>
                    <a:pt x="80" y="21"/>
                    <a:pt x="0" y="21"/>
                  </a:cubicBezTo>
                  <a:cubicBezTo>
                    <a:pt x="42" y="62"/>
                    <a:pt x="89" y="93"/>
                    <a:pt x="133" y="93"/>
                  </a:cubicBezTo>
                  <a:cubicBezTo>
                    <a:pt x="173" y="93"/>
                    <a:pt x="210" y="67"/>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0" name="Google Shape;17665;p41">
              <a:extLst>
                <a:ext uri="{FF2B5EF4-FFF2-40B4-BE49-F238E27FC236}">
                  <a16:creationId xmlns:a16="http://schemas.microsoft.com/office/drawing/2014/main" id="{13A3AF5B-DA27-C141-B02A-602197BE3B51}"/>
                </a:ext>
              </a:extLst>
            </p:cNvPr>
            <p:cNvSpPr/>
            <p:nvPr/>
          </p:nvSpPr>
          <p:spPr>
            <a:xfrm>
              <a:off x="5465800" y="3510975"/>
              <a:ext cx="9475" cy="4975"/>
            </a:xfrm>
            <a:custGeom>
              <a:avLst/>
              <a:gdLst/>
              <a:ahLst/>
              <a:cxnLst/>
              <a:rect l="l" t="t" r="r" b="b"/>
              <a:pathLst>
                <a:path w="379" h="199" extrusionOk="0">
                  <a:moveTo>
                    <a:pt x="1" y="0"/>
                  </a:moveTo>
                  <a:cubicBezTo>
                    <a:pt x="1" y="60"/>
                    <a:pt x="41" y="100"/>
                    <a:pt x="41" y="159"/>
                  </a:cubicBezTo>
                  <a:cubicBezTo>
                    <a:pt x="160" y="179"/>
                    <a:pt x="259" y="179"/>
                    <a:pt x="379" y="199"/>
                  </a:cubicBezTo>
                  <a:cubicBezTo>
                    <a:pt x="299" y="40"/>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1" name="Google Shape;17666;p41">
              <a:extLst>
                <a:ext uri="{FF2B5EF4-FFF2-40B4-BE49-F238E27FC236}">
                  <a16:creationId xmlns:a16="http://schemas.microsoft.com/office/drawing/2014/main" id="{29D19E29-467D-4F44-98B1-6FDDA4419F21}"/>
                </a:ext>
              </a:extLst>
            </p:cNvPr>
            <p:cNvSpPr/>
            <p:nvPr/>
          </p:nvSpPr>
          <p:spPr>
            <a:xfrm>
              <a:off x="6057125" y="3415725"/>
              <a:ext cx="15425" cy="5375"/>
            </a:xfrm>
            <a:custGeom>
              <a:avLst/>
              <a:gdLst/>
              <a:ahLst/>
              <a:cxnLst/>
              <a:rect l="l" t="t" r="r" b="b"/>
              <a:pathLst>
                <a:path w="617" h="215" extrusionOk="0">
                  <a:moveTo>
                    <a:pt x="375" y="0"/>
                  </a:moveTo>
                  <a:cubicBezTo>
                    <a:pt x="235" y="0"/>
                    <a:pt x="101" y="32"/>
                    <a:pt x="0" y="209"/>
                  </a:cubicBezTo>
                  <a:cubicBezTo>
                    <a:pt x="39" y="212"/>
                    <a:pt x="78" y="214"/>
                    <a:pt x="115" y="214"/>
                  </a:cubicBezTo>
                  <a:cubicBezTo>
                    <a:pt x="323" y="214"/>
                    <a:pt x="499" y="162"/>
                    <a:pt x="617" y="11"/>
                  </a:cubicBezTo>
                  <a:cubicBezTo>
                    <a:pt x="537" y="11"/>
                    <a:pt x="455"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2" name="Google Shape;17667;p41">
              <a:extLst>
                <a:ext uri="{FF2B5EF4-FFF2-40B4-BE49-F238E27FC236}">
                  <a16:creationId xmlns:a16="http://schemas.microsoft.com/office/drawing/2014/main" id="{D5129404-0999-D747-8A39-097898198B99}"/>
                </a:ext>
              </a:extLst>
            </p:cNvPr>
            <p:cNvSpPr/>
            <p:nvPr/>
          </p:nvSpPr>
          <p:spPr>
            <a:xfrm>
              <a:off x="5928300" y="3415475"/>
              <a:ext cx="77125" cy="26700"/>
            </a:xfrm>
            <a:custGeom>
              <a:avLst/>
              <a:gdLst/>
              <a:ahLst/>
              <a:cxnLst/>
              <a:rect l="l" t="t" r="r" b="b"/>
              <a:pathLst>
                <a:path w="3085" h="1068" extrusionOk="0">
                  <a:moveTo>
                    <a:pt x="3064" y="1"/>
                  </a:moveTo>
                  <a:cubicBezTo>
                    <a:pt x="2229" y="120"/>
                    <a:pt x="1393" y="299"/>
                    <a:pt x="578" y="597"/>
                  </a:cubicBezTo>
                  <a:cubicBezTo>
                    <a:pt x="458" y="836"/>
                    <a:pt x="140" y="737"/>
                    <a:pt x="1" y="975"/>
                  </a:cubicBezTo>
                  <a:lnTo>
                    <a:pt x="399" y="975"/>
                  </a:lnTo>
                  <a:cubicBezTo>
                    <a:pt x="532" y="1042"/>
                    <a:pt x="665" y="1068"/>
                    <a:pt x="798" y="1068"/>
                  </a:cubicBezTo>
                  <a:cubicBezTo>
                    <a:pt x="943" y="1068"/>
                    <a:pt x="1089" y="1037"/>
                    <a:pt x="1234" y="995"/>
                  </a:cubicBezTo>
                  <a:cubicBezTo>
                    <a:pt x="1871" y="936"/>
                    <a:pt x="2527" y="896"/>
                    <a:pt x="3084" y="597"/>
                  </a:cubicBezTo>
                  <a:cubicBezTo>
                    <a:pt x="2826" y="578"/>
                    <a:pt x="2567" y="538"/>
                    <a:pt x="2129" y="518"/>
                  </a:cubicBezTo>
                  <a:cubicBezTo>
                    <a:pt x="2587" y="339"/>
                    <a:pt x="2965" y="379"/>
                    <a:pt x="30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3" name="Google Shape;17668;p41">
              <a:extLst>
                <a:ext uri="{FF2B5EF4-FFF2-40B4-BE49-F238E27FC236}">
                  <a16:creationId xmlns:a16="http://schemas.microsoft.com/office/drawing/2014/main" id="{BD846A2D-811C-9148-89CB-D060FAC203B2}"/>
                </a:ext>
              </a:extLst>
            </p:cNvPr>
            <p:cNvSpPr/>
            <p:nvPr/>
          </p:nvSpPr>
          <p:spPr>
            <a:xfrm>
              <a:off x="5938250" y="3438850"/>
              <a:ext cx="20925" cy="4500"/>
            </a:xfrm>
            <a:custGeom>
              <a:avLst/>
              <a:gdLst/>
              <a:ahLst/>
              <a:cxnLst/>
              <a:rect l="l" t="t" r="r" b="b"/>
              <a:pathLst>
                <a:path w="837" h="180" extrusionOk="0">
                  <a:moveTo>
                    <a:pt x="1" y="1"/>
                  </a:moveTo>
                  <a:lnTo>
                    <a:pt x="1" y="180"/>
                  </a:lnTo>
                  <a:lnTo>
                    <a:pt x="757" y="180"/>
                  </a:lnTo>
                  <a:lnTo>
                    <a:pt x="836" y="40"/>
                  </a:lnTo>
                  <a:cubicBezTo>
                    <a:pt x="558" y="40"/>
                    <a:pt x="27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4" name="Google Shape;17669;p41">
              <a:extLst>
                <a:ext uri="{FF2B5EF4-FFF2-40B4-BE49-F238E27FC236}">
                  <a16:creationId xmlns:a16="http://schemas.microsoft.com/office/drawing/2014/main" id="{7150DADA-8E4A-5C49-82EA-09978C0826FC}"/>
                </a:ext>
              </a:extLst>
            </p:cNvPr>
            <p:cNvSpPr/>
            <p:nvPr/>
          </p:nvSpPr>
          <p:spPr>
            <a:xfrm>
              <a:off x="5482225" y="3003200"/>
              <a:ext cx="166125" cy="30850"/>
            </a:xfrm>
            <a:custGeom>
              <a:avLst/>
              <a:gdLst/>
              <a:ahLst/>
              <a:cxnLst/>
              <a:rect l="l" t="t" r="r" b="b"/>
              <a:pathLst>
                <a:path w="6645" h="1234" extrusionOk="0">
                  <a:moveTo>
                    <a:pt x="3809" y="7"/>
                  </a:moveTo>
                  <a:cubicBezTo>
                    <a:pt x="3608" y="7"/>
                    <a:pt x="3408" y="15"/>
                    <a:pt x="3203" y="40"/>
                  </a:cubicBezTo>
                  <a:cubicBezTo>
                    <a:pt x="2188" y="200"/>
                    <a:pt x="1114" y="1"/>
                    <a:pt x="139" y="498"/>
                  </a:cubicBezTo>
                  <a:cubicBezTo>
                    <a:pt x="60" y="577"/>
                    <a:pt x="20" y="677"/>
                    <a:pt x="0" y="796"/>
                  </a:cubicBezTo>
                  <a:cubicBezTo>
                    <a:pt x="0" y="916"/>
                    <a:pt x="40" y="1015"/>
                    <a:pt x="120" y="1115"/>
                  </a:cubicBezTo>
                  <a:cubicBezTo>
                    <a:pt x="199" y="1174"/>
                    <a:pt x="318" y="1214"/>
                    <a:pt x="418" y="1234"/>
                  </a:cubicBezTo>
                  <a:cubicBezTo>
                    <a:pt x="1711" y="975"/>
                    <a:pt x="3024" y="995"/>
                    <a:pt x="4317" y="816"/>
                  </a:cubicBezTo>
                  <a:cubicBezTo>
                    <a:pt x="4878" y="713"/>
                    <a:pt x="5429" y="620"/>
                    <a:pt x="5984" y="620"/>
                  </a:cubicBezTo>
                  <a:cubicBezTo>
                    <a:pt x="6177" y="620"/>
                    <a:pt x="6370" y="631"/>
                    <a:pt x="6565" y="657"/>
                  </a:cubicBezTo>
                  <a:lnTo>
                    <a:pt x="6644" y="498"/>
                  </a:lnTo>
                  <a:cubicBezTo>
                    <a:pt x="6545" y="279"/>
                    <a:pt x="6346" y="180"/>
                    <a:pt x="6107" y="100"/>
                  </a:cubicBezTo>
                  <a:cubicBezTo>
                    <a:pt x="5610" y="1"/>
                    <a:pt x="5113" y="40"/>
                    <a:pt x="4615" y="20"/>
                  </a:cubicBezTo>
                  <a:cubicBezTo>
                    <a:pt x="4342" y="20"/>
                    <a:pt x="4076" y="7"/>
                    <a:pt x="3809"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5" name="Google Shape;17670;p41">
              <a:extLst>
                <a:ext uri="{FF2B5EF4-FFF2-40B4-BE49-F238E27FC236}">
                  <a16:creationId xmlns:a16="http://schemas.microsoft.com/office/drawing/2014/main" id="{4EA51B87-A496-7D46-885D-B1F76CA1CEBD}"/>
                </a:ext>
              </a:extLst>
            </p:cNvPr>
            <p:cNvSpPr/>
            <p:nvPr/>
          </p:nvSpPr>
          <p:spPr>
            <a:xfrm>
              <a:off x="5741325" y="3029175"/>
              <a:ext cx="149225" cy="38700"/>
            </a:xfrm>
            <a:custGeom>
              <a:avLst/>
              <a:gdLst/>
              <a:ahLst/>
              <a:cxnLst/>
              <a:rect l="l" t="t" r="r" b="b"/>
              <a:pathLst>
                <a:path w="5969" h="1548" extrusionOk="0">
                  <a:moveTo>
                    <a:pt x="5249" y="1"/>
                  </a:moveTo>
                  <a:cubicBezTo>
                    <a:pt x="5013" y="1"/>
                    <a:pt x="4784" y="26"/>
                    <a:pt x="4576" y="115"/>
                  </a:cubicBezTo>
                  <a:cubicBezTo>
                    <a:pt x="3899" y="374"/>
                    <a:pt x="3243" y="374"/>
                    <a:pt x="2547" y="434"/>
                  </a:cubicBezTo>
                  <a:cubicBezTo>
                    <a:pt x="2288" y="633"/>
                    <a:pt x="2009" y="573"/>
                    <a:pt x="1751" y="613"/>
                  </a:cubicBezTo>
                  <a:cubicBezTo>
                    <a:pt x="1094" y="672"/>
                    <a:pt x="498" y="871"/>
                    <a:pt x="60" y="1369"/>
                  </a:cubicBezTo>
                  <a:cubicBezTo>
                    <a:pt x="20" y="1428"/>
                    <a:pt x="20" y="1448"/>
                    <a:pt x="0" y="1468"/>
                  </a:cubicBezTo>
                  <a:cubicBezTo>
                    <a:pt x="20" y="1508"/>
                    <a:pt x="20" y="1528"/>
                    <a:pt x="60" y="1548"/>
                  </a:cubicBezTo>
                  <a:cubicBezTo>
                    <a:pt x="259" y="1468"/>
                    <a:pt x="418" y="1428"/>
                    <a:pt x="617" y="1349"/>
                  </a:cubicBezTo>
                  <a:cubicBezTo>
                    <a:pt x="660" y="1306"/>
                    <a:pt x="697" y="1286"/>
                    <a:pt x="731" y="1286"/>
                  </a:cubicBezTo>
                  <a:cubicBezTo>
                    <a:pt x="761" y="1286"/>
                    <a:pt x="788" y="1301"/>
                    <a:pt x="816" y="1329"/>
                  </a:cubicBezTo>
                  <a:cubicBezTo>
                    <a:pt x="955" y="1329"/>
                    <a:pt x="1075" y="1349"/>
                    <a:pt x="1194" y="1349"/>
                  </a:cubicBezTo>
                  <a:cubicBezTo>
                    <a:pt x="1393" y="1309"/>
                    <a:pt x="1592" y="1269"/>
                    <a:pt x="1791" y="1269"/>
                  </a:cubicBezTo>
                  <a:cubicBezTo>
                    <a:pt x="2407" y="1170"/>
                    <a:pt x="3044" y="1030"/>
                    <a:pt x="3680" y="951"/>
                  </a:cubicBezTo>
                  <a:cubicBezTo>
                    <a:pt x="4198" y="831"/>
                    <a:pt x="4755" y="851"/>
                    <a:pt x="5232" y="613"/>
                  </a:cubicBezTo>
                  <a:cubicBezTo>
                    <a:pt x="5471" y="414"/>
                    <a:pt x="5948" y="533"/>
                    <a:pt x="5968" y="36"/>
                  </a:cubicBezTo>
                  <a:cubicBezTo>
                    <a:pt x="5729" y="26"/>
                    <a:pt x="5486" y="1"/>
                    <a:pt x="5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6" name="Google Shape;17671;p41">
              <a:extLst>
                <a:ext uri="{FF2B5EF4-FFF2-40B4-BE49-F238E27FC236}">
                  <a16:creationId xmlns:a16="http://schemas.microsoft.com/office/drawing/2014/main" id="{CDB0531C-2D16-6847-B872-5A1DDC0E7AB9}"/>
                </a:ext>
              </a:extLst>
            </p:cNvPr>
            <p:cNvSpPr/>
            <p:nvPr/>
          </p:nvSpPr>
          <p:spPr>
            <a:xfrm>
              <a:off x="5831325" y="2976475"/>
              <a:ext cx="178075" cy="31800"/>
            </a:xfrm>
            <a:custGeom>
              <a:avLst/>
              <a:gdLst/>
              <a:ahLst/>
              <a:cxnLst/>
              <a:rect l="l" t="t" r="r" b="b"/>
              <a:pathLst>
                <a:path w="7123" h="1272" extrusionOk="0">
                  <a:moveTo>
                    <a:pt x="6056" y="1"/>
                  </a:moveTo>
                  <a:cubicBezTo>
                    <a:pt x="5934" y="1"/>
                    <a:pt x="5806" y="23"/>
                    <a:pt x="5670" y="55"/>
                  </a:cubicBezTo>
                  <a:cubicBezTo>
                    <a:pt x="5332" y="155"/>
                    <a:pt x="4994" y="174"/>
                    <a:pt x="4656" y="174"/>
                  </a:cubicBezTo>
                  <a:cubicBezTo>
                    <a:pt x="4377" y="174"/>
                    <a:pt x="4079" y="174"/>
                    <a:pt x="3820" y="194"/>
                  </a:cubicBezTo>
                  <a:cubicBezTo>
                    <a:pt x="3721" y="194"/>
                    <a:pt x="3641" y="234"/>
                    <a:pt x="3542" y="254"/>
                  </a:cubicBezTo>
                  <a:cubicBezTo>
                    <a:pt x="3363" y="274"/>
                    <a:pt x="3184" y="334"/>
                    <a:pt x="3005" y="353"/>
                  </a:cubicBezTo>
                  <a:cubicBezTo>
                    <a:pt x="2706" y="373"/>
                    <a:pt x="2428" y="353"/>
                    <a:pt x="2110" y="393"/>
                  </a:cubicBezTo>
                  <a:cubicBezTo>
                    <a:pt x="2050" y="433"/>
                    <a:pt x="1950" y="453"/>
                    <a:pt x="1871" y="473"/>
                  </a:cubicBezTo>
                  <a:cubicBezTo>
                    <a:pt x="1672" y="532"/>
                    <a:pt x="1493" y="532"/>
                    <a:pt x="1314" y="552"/>
                  </a:cubicBezTo>
                  <a:cubicBezTo>
                    <a:pt x="856" y="672"/>
                    <a:pt x="319" y="572"/>
                    <a:pt x="1" y="1070"/>
                  </a:cubicBezTo>
                  <a:cubicBezTo>
                    <a:pt x="127" y="1225"/>
                    <a:pt x="262" y="1271"/>
                    <a:pt x="402" y="1271"/>
                  </a:cubicBezTo>
                  <a:cubicBezTo>
                    <a:pt x="550" y="1271"/>
                    <a:pt x="703" y="1220"/>
                    <a:pt x="856" y="1189"/>
                  </a:cubicBezTo>
                  <a:cubicBezTo>
                    <a:pt x="1155" y="1189"/>
                    <a:pt x="1473" y="1169"/>
                    <a:pt x="1771" y="1169"/>
                  </a:cubicBezTo>
                  <a:cubicBezTo>
                    <a:pt x="1806" y="1204"/>
                    <a:pt x="1833" y="1220"/>
                    <a:pt x="1858" y="1220"/>
                  </a:cubicBezTo>
                  <a:cubicBezTo>
                    <a:pt x="1890" y="1220"/>
                    <a:pt x="1917" y="1194"/>
                    <a:pt x="1950" y="1149"/>
                  </a:cubicBezTo>
                  <a:cubicBezTo>
                    <a:pt x="3263" y="751"/>
                    <a:pt x="4636" y="731"/>
                    <a:pt x="5969" y="552"/>
                  </a:cubicBezTo>
                  <a:cubicBezTo>
                    <a:pt x="6055" y="495"/>
                    <a:pt x="6147" y="479"/>
                    <a:pt x="6242" y="479"/>
                  </a:cubicBezTo>
                  <a:cubicBezTo>
                    <a:pt x="6364" y="479"/>
                    <a:pt x="6490" y="505"/>
                    <a:pt x="6613" y="505"/>
                  </a:cubicBezTo>
                  <a:cubicBezTo>
                    <a:pt x="6728" y="505"/>
                    <a:pt x="6841" y="482"/>
                    <a:pt x="6943" y="393"/>
                  </a:cubicBezTo>
                  <a:lnTo>
                    <a:pt x="7043" y="393"/>
                  </a:lnTo>
                  <a:lnTo>
                    <a:pt x="7122" y="373"/>
                  </a:lnTo>
                  <a:cubicBezTo>
                    <a:pt x="6963" y="174"/>
                    <a:pt x="6745" y="234"/>
                    <a:pt x="6546" y="194"/>
                  </a:cubicBezTo>
                  <a:cubicBezTo>
                    <a:pt x="6402" y="51"/>
                    <a:pt x="6238" y="1"/>
                    <a:pt x="6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7" name="Google Shape;17672;p41">
              <a:extLst>
                <a:ext uri="{FF2B5EF4-FFF2-40B4-BE49-F238E27FC236}">
                  <a16:creationId xmlns:a16="http://schemas.microsoft.com/office/drawing/2014/main" id="{5D6ED87F-5443-A549-8D2B-24C50266EC83}"/>
                </a:ext>
              </a:extLst>
            </p:cNvPr>
            <p:cNvSpPr/>
            <p:nvPr/>
          </p:nvSpPr>
          <p:spPr>
            <a:xfrm>
              <a:off x="5712975" y="2996250"/>
              <a:ext cx="115400" cy="19400"/>
            </a:xfrm>
            <a:custGeom>
              <a:avLst/>
              <a:gdLst/>
              <a:ahLst/>
              <a:cxnLst/>
              <a:rect l="l" t="t" r="r" b="b"/>
              <a:pathLst>
                <a:path w="4616" h="776" extrusionOk="0">
                  <a:moveTo>
                    <a:pt x="3541" y="0"/>
                  </a:moveTo>
                  <a:cubicBezTo>
                    <a:pt x="3173" y="74"/>
                    <a:pt x="2816" y="97"/>
                    <a:pt x="2459" y="97"/>
                  </a:cubicBezTo>
                  <a:cubicBezTo>
                    <a:pt x="2140" y="97"/>
                    <a:pt x="1821" y="79"/>
                    <a:pt x="1492" y="60"/>
                  </a:cubicBezTo>
                  <a:cubicBezTo>
                    <a:pt x="1476" y="58"/>
                    <a:pt x="1461" y="58"/>
                    <a:pt x="1445" y="58"/>
                  </a:cubicBezTo>
                  <a:cubicBezTo>
                    <a:pt x="1227" y="58"/>
                    <a:pt x="1040" y="179"/>
                    <a:pt x="836" y="179"/>
                  </a:cubicBezTo>
                  <a:cubicBezTo>
                    <a:pt x="815" y="181"/>
                    <a:pt x="794" y="181"/>
                    <a:pt x="772" y="181"/>
                  </a:cubicBezTo>
                  <a:cubicBezTo>
                    <a:pt x="676" y="181"/>
                    <a:pt x="570" y="170"/>
                    <a:pt x="469" y="170"/>
                  </a:cubicBezTo>
                  <a:cubicBezTo>
                    <a:pt x="279" y="170"/>
                    <a:pt x="108" y="210"/>
                    <a:pt x="60" y="438"/>
                  </a:cubicBezTo>
                  <a:cubicBezTo>
                    <a:pt x="0" y="776"/>
                    <a:pt x="498" y="537"/>
                    <a:pt x="617" y="736"/>
                  </a:cubicBezTo>
                  <a:cubicBezTo>
                    <a:pt x="1950" y="676"/>
                    <a:pt x="3283" y="597"/>
                    <a:pt x="4616" y="537"/>
                  </a:cubicBezTo>
                  <a:cubicBezTo>
                    <a:pt x="4576" y="60"/>
                    <a:pt x="4118" y="179"/>
                    <a:pt x="3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8" name="Google Shape;17673;p41">
              <a:extLst>
                <a:ext uri="{FF2B5EF4-FFF2-40B4-BE49-F238E27FC236}">
                  <a16:creationId xmlns:a16="http://schemas.microsoft.com/office/drawing/2014/main" id="{0308A661-D234-374A-A672-7214ACDDB460}"/>
                </a:ext>
              </a:extLst>
            </p:cNvPr>
            <p:cNvSpPr/>
            <p:nvPr/>
          </p:nvSpPr>
          <p:spPr>
            <a:xfrm>
              <a:off x="5659750" y="2994625"/>
              <a:ext cx="83575" cy="21200"/>
            </a:xfrm>
            <a:custGeom>
              <a:avLst/>
              <a:gdLst/>
              <a:ahLst/>
              <a:cxnLst/>
              <a:rect l="l" t="t" r="r" b="b"/>
              <a:pathLst>
                <a:path w="3343" h="848" extrusionOk="0">
                  <a:moveTo>
                    <a:pt x="2505" y="1"/>
                  </a:moveTo>
                  <a:cubicBezTo>
                    <a:pt x="1984" y="1"/>
                    <a:pt x="1506" y="188"/>
                    <a:pt x="996" y="224"/>
                  </a:cubicBezTo>
                  <a:cubicBezTo>
                    <a:pt x="856" y="264"/>
                    <a:pt x="697" y="304"/>
                    <a:pt x="578" y="344"/>
                  </a:cubicBezTo>
                  <a:cubicBezTo>
                    <a:pt x="379" y="383"/>
                    <a:pt x="200" y="423"/>
                    <a:pt x="61" y="543"/>
                  </a:cubicBezTo>
                  <a:cubicBezTo>
                    <a:pt x="1" y="622"/>
                    <a:pt x="1" y="722"/>
                    <a:pt x="61" y="801"/>
                  </a:cubicBezTo>
                  <a:cubicBezTo>
                    <a:pt x="566" y="824"/>
                    <a:pt x="1078" y="847"/>
                    <a:pt x="1593" y="847"/>
                  </a:cubicBezTo>
                  <a:cubicBezTo>
                    <a:pt x="1970" y="847"/>
                    <a:pt x="2348" y="835"/>
                    <a:pt x="2726" y="801"/>
                  </a:cubicBezTo>
                  <a:cubicBezTo>
                    <a:pt x="2587" y="682"/>
                    <a:pt x="2448" y="582"/>
                    <a:pt x="2289" y="463"/>
                  </a:cubicBezTo>
                  <a:cubicBezTo>
                    <a:pt x="2373" y="433"/>
                    <a:pt x="2451" y="421"/>
                    <a:pt x="2525" y="421"/>
                  </a:cubicBezTo>
                  <a:cubicBezTo>
                    <a:pt x="2747" y="421"/>
                    <a:pt x="2930" y="533"/>
                    <a:pt x="3124" y="622"/>
                  </a:cubicBezTo>
                  <a:cubicBezTo>
                    <a:pt x="3343" y="125"/>
                    <a:pt x="2945" y="105"/>
                    <a:pt x="2647" y="5"/>
                  </a:cubicBezTo>
                  <a:cubicBezTo>
                    <a:pt x="2599" y="2"/>
                    <a:pt x="2552" y="1"/>
                    <a:pt x="2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09" name="Google Shape;17674;p41">
              <a:extLst>
                <a:ext uri="{FF2B5EF4-FFF2-40B4-BE49-F238E27FC236}">
                  <a16:creationId xmlns:a16="http://schemas.microsoft.com/office/drawing/2014/main" id="{3222AA99-0D27-ED47-8495-A12565BE32DA}"/>
                </a:ext>
              </a:extLst>
            </p:cNvPr>
            <p:cNvSpPr/>
            <p:nvPr/>
          </p:nvSpPr>
          <p:spPr>
            <a:xfrm>
              <a:off x="5922350" y="3015625"/>
              <a:ext cx="55725" cy="19075"/>
            </a:xfrm>
            <a:custGeom>
              <a:avLst/>
              <a:gdLst/>
              <a:ahLst/>
              <a:cxnLst/>
              <a:rect l="l" t="t" r="r" b="b"/>
              <a:pathLst>
                <a:path w="2229" h="763" extrusionOk="0">
                  <a:moveTo>
                    <a:pt x="1970" y="1"/>
                  </a:moveTo>
                  <a:cubicBezTo>
                    <a:pt x="1313" y="21"/>
                    <a:pt x="677" y="160"/>
                    <a:pt x="40" y="359"/>
                  </a:cubicBezTo>
                  <a:cubicBezTo>
                    <a:pt x="0" y="458"/>
                    <a:pt x="0" y="558"/>
                    <a:pt x="80" y="618"/>
                  </a:cubicBezTo>
                  <a:cubicBezTo>
                    <a:pt x="329" y="719"/>
                    <a:pt x="572" y="763"/>
                    <a:pt x="809" y="763"/>
                  </a:cubicBezTo>
                  <a:cubicBezTo>
                    <a:pt x="1270" y="763"/>
                    <a:pt x="1708" y="596"/>
                    <a:pt x="2129" y="359"/>
                  </a:cubicBezTo>
                  <a:cubicBezTo>
                    <a:pt x="2228" y="180"/>
                    <a:pt x="2109" y="80"/>
                    <a:pt x="1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0" name="Google Shape;17675;p41">
              <a:extLst>
                <a:ext uri="{FF2B5EF4-FFF2-40B4-BE49-F238E27FC236}">
                  <a16:creationId xmlns:a16="http://schemas.microsoft.com/office/drawing/2014/main" id="{695B2CCC-1208-BF4B-92D6-8F5B86CFBDAF}"/>
                </a:ext>
              </a:extLst>
            </p:cNvPr>
            <p:cNvSpPr/>
            <p:nvPr/>
          </p:nvSpPr>
          <p:spPr>
            <a:xfrm>
              <a:off x="5871125" y="3024325"/>
              <a:ext cx="52250" cy="22100"/>
            </a:xfrm>
            <a:custGeom>
              <a:avLst/>
              <a:gdLst/>
              <a:ahLst/>
              <a:cxnLst/>
              <a:rect l="l" t="t" r="r" b="b"/>
              <a:pathLst>
                <a:path w="2090" h="884" extrusionOk="0">
                  <a:moveTo>
                    <a:pt x="1862" y="1"/>
                  </a:moveTo>
                  <a:cubicBezTo>
                    <a:pt x="1496" y="1"/>
                    <a:pt x="1122" y="78"/>
                    <a:pt x="776" y="210"/>
                  </a:cubicBezTo>
                  <a:cubicBezTo>
                    <a:pt x="597" y="508"/>
                    <a:pt x="179" y="270"/>
                    <a:pt x="0" y="548"/>
                  </a:cubicBezTo>
                  <a:cubicBezTo>
                    <a:pt x="140" y="767"/>
                    <a:pt x="358" y="827"/>
                    <a:pt x="577" y="866"/>
                  </a:cubicBezTo>
                  <a:cubicBezTo>
                    <a:pt x="608" y="879"/>
                    <a:pt x="637" y="883"/>
                    <a:pt x="665" y="883"/>
                  </a:cubicBezTo>
                  <a:cubicBezTo>
                    <a:pt x="728" y="883"/>
                    <a:pt x="787" y="860"/>
                    <a:pt x="856" y="846"/>
                  </a:cubicBezTo>
                  <a:cubicBezTo>
                    <a:pt x="1234" y="568"/>
                    <a:pt x="1850" y="747"/>
                    <a:pt x="2089" y="210"/>
                  </a:cubicBezTo>
                  <a:lnTo>
                    <a:pt x="2089" y="11"/>
                  </a:lnTo>
                  <a:cubicBezTo>
                    <a:pt x="2014" y="4"/>
                    <a:pt x="1938" y="1"/>
                    <a:pt x="1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1" name="Google Shape;17676;p41">
              <a:extLst>
                <a:ext uri="{FF2B5EF4-FFF2-40B4-BE49-F238E27FC236}">
                  <a16:creationId xmlns:a16="http://schemas.microsoft.com/office/drawing/2014/main" id="{FE9543B5-7573-5148-A669-61E5DAB3F7DD}"/>
                </a:ext>
              </a:extLst>
            </p:cNvPr>
            <p:cNvSpPr/>
            <p:nvPr/>
          </p:nvSpPr>
          <p:spPr>
            <a:xfrm>
              <a:off x="5972075" y="3010175"/>
              <a:ext cx="42300" cy="17425"/>
            </a:xfrm>
            <a:custGeom>
              <a:avLst/>
              <a:gdLst/>
              <a:ahLst/>
              <a:cxnLst/>
              <a:rect l="l" t="t" r="r" b="b"/>
              <a:pathLst>
                <a:path w="1692" h="697" extrusionOk="0">
                  <a:moveTo>
                    <a:pt x="1313" y="0"/>
                  </a:moveTo>
                  <a:cubicBezTo>
                    <a:pt x="876" y="80"/>
                    <a:pt x="438" y="139"/>
                    <a:pt x="1" y="219"/>
                  </a:cubicBezTo>
                  <a:cubicBezTo>
                    <a:pt x="80" y="279"/>
                    <a:pt x="120" y="338"/>
                    <a:pt x="199" y="398"/>
                  </a:cubicBezTo>
                  <a:cubicBezTo>
                    <a:pt x="239" y="597"/>
                    <a:pt x="398" y="676"/>
                    <a:pt x="577" y="696"/>
                  </a:cubicBezTo>
                  <a:cubicBezTo>
                    <a:pt x="737" y="696"/>
                    <a:pt x="916" y="637"/>
                    <a:pt x="1095" y="617"/>
                  </a:cubicBezTo>
                  <a:cubicBezTo>
                    <a:pt x="1294" y="597"/>
                    <a:pt x="1512" y="597"/>
                    <a:pt x="1691" y="418"/>
                  </a:cubicBezTo>
                  <a:cubicBezTo>
                    <a:pt x="1671" y="398"/>
                    <a:pt x="1671" y="338"/>
                    <a:pt x="1671" y="298"/>
                  </a:cubicBezTo>
                  <a:cubicBezTo>
                    <a:pt x="1671" y="40"/>
                    <a:pt x="1473" y="119"/>
                    <a:pt x="1333" y="80"/>
                  </a:cubicBezTo>
                  <a:lnTo>
                    <a:pt x="13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2" name="Google Shape;17677;p41">
              <a:extLst>
                <a:ext uri="{FF2B5EF4-FFF2-40B4-BE49-F238E27FC236}">
                  <a16:creationId xmlns:a16="http://schemas.microsoft.com/office/drawing/2014/main" id="{56CE73F7-9467-094C-A58E-68F4C0750AB0}"/>
                </a:ext>
              </a:extLst>
            </p:cNvPr>
            <p:cNvSpPr/>
            <p:nvPr/>
          </p:nvSpPr>
          <p:spPr>
            <a:xfrm>
              <a:off x="5808950" y="2995725"/>
              <a:ext cx="44300" cy="14900"/>
            </a:xfrm>
            <a:custGeom>
              <a:avLst/>
              <a:gdLst/>
              <a:ahLst/>
              <a:cxnLst/>
              <a:rect l="l" t="t" r="r" b="b"/>
              <a:pathLst>
                <a:path w="1772" h="596" extrusionOk="0">
                  <a:moveTo>
                    <a:pt x="480" y="1"/>
                  </a:moveTo>
                  <a:cubicBezTo>
                    <a:pt x="324" y="1"/>
                    <a:pt x="165" y="75"/>
                    <a:pt x="1" y="220"/>
                  </a:cubicBezTo>
                  <a:cubicBezTo>
                    <a:pt x="200" y="499"/>
                    <a:pt x="597" y="280"/>
                    <a:pt x="777" y="558"/>
                  </a:cubicBezTo>
                  <a:cubicBezTo>
                    <a:pt x="927" y="575"/>
                    <a:pt x="1075" y="595"/>
                    <a:pt x="1217" y="595"/>
                  </a:cubicBezTo>
                  <a:cubicBezTo>
                    <a:pt x="1413" y="595"/>
                    <a:pt x="1599" y="557"/>
                    <a:pt x="1771" y="419"/>
                  </a:cubicBezTo>
                  <a:cubicBezTo>
                    <a:pt x="1710" y="406"/>
                    <a:pt x="1647" y="402"/>
                    <a:pt x="1585" y="402"/>
                  </a:cubicBezTo>
                  <a:cubicBezTo>
                    <a:pt x="1515" y="402"/>
                    <a:pt x="1445" y="407"/>
                    <a:pt x="1376" y="407"/>
                  </a:cubicBezTo>
                  <a:cubicBezTo>
                    <a:pt x="1230" y="407"/>
                    <a:pt x="1092" y="387"/>
                    <a:pt x="975" y="260"/>
                  </a:cubicBezTo>
                  <a:cubicBezTo>
                    <a:pt x="811" y="85"/>
                    <a:pt x="647" y="1"/>
                    <a:pt x="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3" name="Google Shape;17678;p41">
              <a:extLst>
                <a:ext uri="{FF2B5EF4-FFF2-40B4-BE49-F238E27FC236}">
                  <a16:creationId xmlns:a16="http://schemas.microsoft.com/office/drawing/2014/main" id="{D91806B9-8D6F-704F-AC16-D26717499F06}"/>
                </a:ext>
              </a:extLst>
            </p:cNvPr>
            <p:cNvSpPr/>
            <p:nvPr/>
          </p:nvSpPr>
          <p:spPr>
            <a:xfrm>
              <a:off x="5638375" y="3005075"/>
              <a:ext cx="23400" cy="10575"/>
            </a:xfrm>
            <a:custGeom>
              <a:avLst/>
              <a:gdLst/>
              <a:ahLst/>
              <a:cxnLst/>
              <a:rect l="l" t="t" r="r" b="b"/>
              <a:pathLst>
                <a:path w="936" h="423" extrusionOk="0">
                  <a:moveTo>
                    <a:pt x="458" y="0"/>
                  </a:moveTo>
                  <a:cubicBezTo>
                    <a:pt x="304" y="0"/>
                    <a:pt x="150" y="75"/>
                    <a:pt x="1" y="224"/>
                  </a:cubicBezTo>
                  <a:cubicBezTo>
                    <a:pt x="100" y="383"/>
                    <a:pt x="259" y="343"/>
                    <a:pt x="418" y="423"/>
                  </a:cubicBezTo>
                  <a:cubicBezTo>
                    <a:pt x="597" y="403"/>
                    <a:pt x="756" y="403"/>
                    <a:pt x="935" y="383"/>
                  </a:cubicBezTo>
                  <a:cubicBezTo>
                    <a:pt x="916" y="323"/>
                    <a:pt x="916" y="284"/>
                    <a:pt x="916" y="224"/>
                  </a:cubicBezTo>
                  <a:cubicBezTo>
                    <a:pt x="766" y="75"/>
                    <a:pt x="612" y="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4" name="Google Shape;17679;p41">
              <a:extLst>
                <a:ext uri="{FF2B5EF4-FFF2-40B4-BE49-F238E27FC236}">
                  <a16:creationId xmlns:a16="http://schemas.microsoft.com/office/drawing/2014/main" id="{75E3DF13-F1C6-9C4C-AD65-FA371C314848}"/>
                </a:ext>
              </a:extLst>
            </p:cNvPr>
            <p:cNvSpPr/>
            <p:nvPr/>
          </p:nvSpPr>
          <p:spPr>
            <a:xfrm>
              <a:off x="5981525" y="2985650"/>
              <a:ext cx="23900" cy="5650"/>
            </a:xfrm>
            <a:custGeom>
              <a:avLst/>
              <a:gdLst/>
              <a:ahLst/>
              <a:cxnLst/>
              <a:rect l="l" t="t" r="r" b="b"/>
              <a:pathLst>
                <a:path w="956" h="226" extrusionOk="0">
                  <a:moveTo>
                    <a:pt x="494" y="1"/>
                  </a:moveTo>
                  <a:cubicBezTo>
                    <a:pt x="314" y="1"/>
                    <a:pt x="140" y="35"/>
                    <a:pt x="0" y="185"/>
                  </a:cubicBezTo>
                  <a:cubicBezTo>
                    <a:pt x="199" y="205"/>
                    <a:pt x="359" y="205"/>
                    <a:pt x="557" y="225"/>
                  </a:cubicBezTo>
                  <a:cubicBezTo>
                    <a:pt x="657" y="205"/>
                    <a:pt x="796" y="185"/>
                    <a:pt x="916" y="165"/>
                  </a:cubicBezTo>
                  <a:cubicBezTo>
                    <a:pt x="916" y="126"/>
                    <a:pt x="935" y="86"/>
                    <a:pt x="955" y="26"/>
                  </a:cubicBezTo>
                  <a:cubicBezTo>
                    <a:pt x="808" y="26"/>
                    <a:pt x="649"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5" name="Google Shape;17680;p41">
              <a:extLst>
                <a:ext uri="{FF2B5EF4-FFF2-40B4-BE49-F238E27FC236}">
                  <a16:creationId xmlns:a16="http://schemas.microsoft.com/office/drawing/2014/main" id="{D97BC0DE-C7CA-6344-813C-0B6DAEBC61A7}"/>
                </a:ext>
              </a:extLst>
            </p:cNvPr>
            <p:cNvSpPr/>
            <p:nvPr/>
          </p:nvSpPr>
          <p:spPr>
            <a:xfrm>
              <a:off x="6111325" y="2948500"/>
              <a:ext cx="47775" cy="14450"/>
            </a:xfrm>
            <a:custGeom>
              <a:avLst/>
              <a:gdLst/>
              <a:ahLst/>
              <a:cxnLst/>
              <a:rect l="l" t="t" r="r" b="b"/>
              <a:pathLst>
                <a:path w="1911" h="578" extrusionOk="0">
                  <a:moveTo>
                    <a:pt x="1831" y="0"/>
                  </a:moveTo>
                  <a:cubicBezTo>
                    <a:pt x="1333" y="219"/>
                    <a:pt x="816" y="160"/>
                    <a:pt x="299" y="179"/>
                  </a:cubicBezTo>
                  <a:cubicBezTo>
                    <a:pt x="0" y="199"/>
                    <a:pt x="40" y="378"/>
                    <a:pt x="120" y="557"/>
                  </a:cubicBezTo>
                  <a:cubicBezTo>
                    <a:pt x="677" y="259"/>
                    <a:pt x="1333" y="577"/>
                    <a:pt x="1811" y="160"/>
                  </a:cubicBezTo>
                  <a:cubicBezTo>
                    <a:pt x="1831" y="160"/>
                    <a:pt x="1870" y="120"/>
                    <a:pt x="1890" y="100"/>
                  </a:cubicBezTo>
                  <a:cubicBezTo>
                    <a:pt x="1910" y="80"/>
                    <a:pt x="1890" y="60"/>
                    <a:pt x="1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6" name="Google Shape;17681;p41">
              <a:extLst>
                <a:ext uri="{FF2B5EF4-FFF2-40B4-BE49-F238E27FC236}">
                  <a16:creationId xmlns:a16="http://schemas.microsoft.com/office/drawing/2014/main" id="{C6B5831A-0E6F-E94B-85B4-D2FA239D406D}"/>
                </a:ext>
              </a:extLst>
            </p:cNvPr>
            <p:cNvSpPr/>
            <p:nvPr/>
          </p:nvSpPr>
          <p:spPr>
            <a:xfrm>
              <a:off x="6056125" y="2954925"/>
              <a:ext cx="43775" cy="7525"/>
            </a:xfrm>
            <a:custGeom>
              <a:avLst/>
              <a:gdLst/>
              <a:ahLst/>
              <a:cxnLst/>
              <a:rect l="l" t="t" r="r" b="b"/>
              <a:pathLst>
                <a:path w="1751" h="301" extrusionOk="0">
                  <a:moveTo>
                    <a:pt x="1538" y="1"/>
                  </a:moveTo>
                  <a:cubicBezTo>
                    <a:pt x="1507" y="1"/>
                    <a:pt x="1472" y="8"/>
                    <a:pt x="1433" y="22"/>
                  </a:cubicBezTo>
                  <a:cubicBezTo>
                    <a:pt x="1261" y="56"/>
                    <a:pt x="1089" y="105"/>
                    <a:pt x="905" y="105"/>
                  </a:cubicBezTo>
                  <a:cubicBezTo>
                    <a:pt x="875" y="105"/>
                    <a:pt x="846" y="104"/>
                    <a:pt x="816" y="101"/>
                  </a:cubicBezTo>
                  <a:cubicBezTo>
                    <a:pt x="707" y="32"/>
                    <a:pt x="587" y="12"/>
                    <a:pt x="465" y="12"/>
                  </a:cubicBezTo>
                  <a:cubicBezTo>
                    <a:pt x="344" y="12"/>
                    <a:pt x="219" y="32"/>
                    <a:pt x="100" y="42"/>
                  </a:cubicBezTo>
                  <a:cubicBezTo>
                    <a:pt x="0" y="121"/>
                    <a:pt x="0" y="201"/>
                    <a:pt x="60" y="300"/>
                  </a:cubicBezTo>
                  <a:lnTo>
                    <a:pt x="1751" y="300"/>
                  </a:lnTo>
                  <a:cubicBezTo>
                    <a:pt x="1735" y="137"/>
                    <a:pt x="1678" y="1"/>
                    <a:pt x="1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7" name="Google Shape;17682;p41">
              <a:extLst>
                <a:ext uri="{FF2B5EF4-FFF2-40B4-BE49-F238E27FC236}">
                  <a16:creationId xmlns:a16="http://schemas.microsoft.com/office/drawing/2014/main" id="{30FEEAA2-8DD5-EF45-BD42-FDF88F304CD9}"/>
                </a:ext>
              </a:extLst>
            </p:cNvPr>
            <p:cNvSpPr/>
            <p:nvPr/>
          </p:nvSpPr>
          <p:spPr>
            <a:xfrm>
              <a:off x="6042700" y="2952475"/>
              <a:ext cx="34325" cy="8125"/>
            </a:xfrm>
            <a:custGeom>
              <a:avLst/>
              <a:gdLst/>
              <a:ahLst/>
              <a:cxnLst/>
              <a:rect l="l" t="t" r="r" b="b"/>
              <a:pathLst>
                <a:path w="1373" h="325" extrusionOk="0">
                  <a:moveTo>
                    <a:pt x="1373" y="20"/>
                  </a:moveTo>
                  <a:lnTo>
                    <a:pt x="1373" y="20"/>
                  </a:lnTo>
                  <a:cubicBezTo>
                    <a:pt x="895" y="40"/>
                    <a:pt x="438" y="1"/>
                    <a:pt x="0" y="199"/>
                  </a:cubicBezTo>
                  <a:cubicBezTo>
                    <a:pt x="84" y="292"/>
                    <a:pt x="176" y="324"/>
                    <a:pt x="274" y="324"/>
                  </a:cubicBezTo>
                  <a:cubicBezTo>
                    <a:pt x="387" y="324"/>
                    <a:pt x="509" y="282"/>
                    <a:pt x="637" y="239"/>
                  </a:cubicBezTo>
                  <a:cubicBezTo>
                    <a:pt x="876" y="219"/>
                    <a:pt x="1094" y="219"/>
                    <a:pt x="1353" y="199"/>
                  </a:cubicBezTo>
                  <a:cubicBezTo>
                    <a:pt x="1353" y="140"/>
                    <a:pt x="1353" y="100"/>
                    <a:pt x="1373"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8" name="Google Shape;17683;p41">
              <a:extLst>
                <a:ext uri="{FF2B5EF4-FFF2-40B4-BE49-F238E27FC236}">
                  <a16:creationId xmlns:a16="http://schemas.microsoft.com/office/drawing/2014/main" id="{351B9D54-F129-3644-8EAD-28400D7DB468}"/>
                </a:ext>
              </a:extLst>
            </p:cNvPr>
            <p:cNvSpPr/>
            <p:nvPr/>
          </p:nvSpPr>
          <p:spPr>
            <a:xfrm>
              <a:off x="6157075" y="2946625"/>
              <a:ext cx="11975" cy="6375"/>
            </a:xfrm>
            <a:custGeom>
              <a:avLst/>
              <a:gdLst/>
              <a:ahLst/>
              <a:cxnLst/>
              <a:rect l="l" t="t" r="r" b="b"/>
              <a:pathLst>
                <a:path w="479" h="255" extrusionOk="0">
                  <a:moveTo>
                    <a:pt x="387" y="1"/>
                  </a:moveTo>
                  <a:cubicBezTo>
                    <a:pt x="354" y="1"/>
                    <a:pt x="317" y="8"/>
                    <a:pt x="279" y="16"/>
                  </a:cubicBezTo>
                  <a:cubicBezTo>
                    <a:pt x="180" y="55"/>
                    <a:pt x="100" y="75"/>
                    <a:pt x="1" y="95"/>
                  </a:cubicBezTo>
                  <a:lnTo>
                    <a:pt x="1" y="254"/>
                  </a:lnTo>
                  <a:cubicBezTo>
                    <a:pt x="140" y="254"/>
                    <a:pt x="259" y="254"/>
                    <a:pt x="359" y="235"/>
                  </a:cubicBezTo>
                  <a:cubicBezTo>
                    <a:pt x="398" y="235"/>
                    <a:pt x="478" y="155"/>
                    <a:pt x="478" y="95"/>
                  </a:cubicBezTo>
                  <a:cubicBezTo>
                    <a:pt x="478" y="21"/>
                    <a:pt x="440"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19" name="Google Shape;17684;p41">
              <a:extLst>
                <a:ext uri="{FF2B5EF4-FFF2-40B4-BE49-F238E27FC236}">
                  <a16:creationId xmlns:a16="http://schemas.microsoft.com/office/drawing/2014/main" id="{F72166A2-E947-1B41-B578-FBBE87005C65}"/>
                </a:ext>
              </a:extLst>
            </p:cNvPr>
            <p:cNvSpPr/>
            <p:nvPr/>
          </p:nvSpPr>
          <p:spPr>
            <a:xfrm>
              <a:off x="6319700" y="2918875"/>
              <a:ext cx="33350" cy="6100"/>
            </a:xfrm>
            <a:custGeom>
              <a:avLst/>
              <a:gdLst/>
              <a:ahLst/>
              <a:cxnLst/>
              <a:rect l="l" t="t" r="r" b="b"/>
              <a:pathLst>
                <a:path w="1334" h="244" extrusionOk="0">
                  <a:moveTo>
                    <a:pt x="929" y="0"/>
                  </a:moveTo>
                  <a:cubicBezTo>
                    <a:pt x="605" y="0"/>
                    <a:pt x="298" y="35"/>
                    <a:pt x="1" y="191"/>
                  </a:cubicBezTo>
                  <a:cubicBezTo>
                    <a:pt x="225" y="191"/>
                    <a:pt x="460" y="243"/>
                    <a:pt x="692" y="243"/>
                  </a:cubicBezTo>
                  <a:cubicBezTo>
                    <a:pt x="912" y="243"/>
                    <a:pt x="1130" y="196"/>
                    <a:pt x="1333" y="12"/>
                  </a:cubicBezTo>
                  <a:cubicBezTo>
                    <a:pt x="1195" y="6"/>
                    <a:pt x="1061" y="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0" name="Google Shape;17685;p41">
              <a:extLst>
                <a:ext uri="{FF2B5EF4-FFF2-40B4-BE49-F238E27FC236}">
                  <a16:creationId xmlns:a16="http://schemas.microsoft.com/office/drawing/2014/main" id="{3309D5A4-BA79-9A46-AC52-F03F64CF59D4}"/>
                </a:ext>
              </a:extLst>
            </p:cNvPr>
            <p:cNvSpPr/>
            <p:nvPr/>
          </p:nvSpPr>
          <p:spPr>
            <a:xfrm>
              <a:off x="6353025" y="2915100"/>
              <a:ext cx="28875" cy="5275"/>
            </a:xfrm>
            <a:custGeom>
              <a:avLst/>
              <a:gdLst/>
              <a:ahLst/>
              <a:cxnLst/>
              <a:rect l="l" t="t" r="r" b="b"/>
              <a:pathLst>
                <a:path w="1155" h="211" extrusionOk="0">
                  <a:moveTo>
                    <a:pt x="814" y="0"/>
                  </a:moveTo>
                  <a:cubicBezTo>
                    <a:pt x="532" y="0"/>
                    <a:pt x="256" y="21"/>
                    <a:pt x="0" y="163"/>
                  </a:cubicBezTo>
                  <a:cubicBezTo>
                    <a:pt x="195" y="163"/>
                    <a:pt x="400" y="210"/>
                    <a:pt x="601" y="210"/>
                  </a:cubicBezTo>
                  <a:cubicBezTo>
                    <a:pt x="792" y="210"/>
                    <a:pt x="980" y="168"/>
                    <a:pt x="1154" y="4"/>
                  </a:cubicBezTo>
                  <a:cubicBezTo>
                    <a:pt x="1040" y="4"/>
                    <a:pt x="927" y="0"/>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1" name="Google Shape;17686;p41">
              <a:extLst>
                <a:ext uri="{FF2B5EF4-FFF2-40B4-BE49-F238E27FC236}">
                  <a16:creationId xmlns:a16="http://schemas.microsoft.com/office/drawing/2014/main" id="{4CFB9B07-DCC1-0B49-BB9A-F018A5FD8530}"/>
                </a:ext>
              </a:extLst>
            </p:cNvPr>
            <p:cNvSpPr/>
            <p:nvPr/>
          </p:nvSpPr>
          <p:spPr>
            <a:xfrm>
              <a:off x="6456950" y="2812425"/>
              <a:ext cx="11975" cy="12950"/>
            </a:xfrm>
            <a:custGeom>
              <a:avLst/>
              <a:gdLst/>
              <a:ahLst/>
              <a:cxnLst/>
              <a:rect l="l" t="t" r="r" b="b"/>
              <a:pathLst>
                <a:path w="479" h="518" extrusionOk="0">
                  <a:moveTo>
                    <a:pt x="180" y="0"/>
                  </a:moveTo>
                  <a:cubicBezTo>
                    <a:pt x="79" y="0"/>
                    <a:pt x="13" y="86"/>
                    <a:pt x="1" y="271"/>
                  </a:cubicBezTo>
                  <a:cubicBezTo>
                    <a:pt x="65" y="368"/>
                    <a:pt x="143" y="517"/>
                    <a:pt x="244" y="517"/>
                  </a:cubicBezTo>
                  <a:cubicBezTo>
                    <a:pt x="268" y="517"/>
                    <a:pt x="293" y="509"/>
                    <a:pt x="319" y="490"/>
                  </a:cubicBezTo>
                  <a:cubicBezTo>
                    <a:pt x="478" y="450"/>
                    <a:pt x="399" y="251"/>
                    <a:pt x="399" y="92"/>
                  </a:cubicBezTo>
                  <a:cubicBezTo>
                    <a:pt x="316" y="32"/>
                    <a:pt x="242"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2" name="Google Shape;17687;p41">
              <a:extLst>
                <a:ext uri="{FF2B5EF4-FFF2-40B4-BE49-F238E27FC236}">
                  <a16:creationId xmlns:a16="http://schemas.microsoft.com/office/drawing/2014/main" id="{F265B624-3625-944D-A019-C55C579EC067}"/>
                </a:ext>
              </a:extLst>
            </p:cNvPr>
            <p:cNvSpPr/>
            <p:nvPr/>
          </p:nvSpPr>
          <p:spPr>
            <a:xfrm>
              <a:off x="6481700" y="2888775"/>
              <a:ext cx="9600" cy="6550"/>
            </a:xfrm>
            <a:custGeom>
              <a:avLst/>
              <a:gdLst/>
              <a:ahLst/>
              <a:cxnLst/>
              <a:rect l="l" t="t" r="r" b="b"/>
              <a:pathLst>
                <a:path w="384" h="262" extrusionOk="0">
                  <a:moveTo>
                    <a:pt x="156" y="1"/>
                  </a:moveTo>
                  <a:cubicBezTo>
                    <a:pt x="124" y="1"/>
                    <a:pt x="98" y="17"/>
                    <a:pt x="85" y="62"/>
                  </a:cubicBezTo>
                  <a:cubicBezTo>
                    <a:pt x="1" y="247"/>
                    <a:pt x="145" y="261"/>
                    <a:pt x="263" y="261"/>
                  </a:cubicBezTo>
                  <a:cubicBezTo>
                    <a:pt x="285" y="261"/>
                    <a:pt x="305" y="261"/>
                    <a:pt x="324" y="261"/>
                  </a:cubicBezTo>
                  <a:cubicBezTo>
                    <a:pt x="344" y="201"/>
                    <a:pt x="383" y="122"/>
                    <a:pt x="383" y="82"/>
                  </a:cubicBezTo>
                  <a:cubicBezTo>
                    <a:pt x="316" y="68"/>
                    <a:pt x="22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3" name="Google Shape;17688;p41">
              <a:extLst>
                <a:ext uri="{FF2B5EF4-FFF2-40B4-BE49-F238E27FC236}">
                  <a16:creationId xmlns:a16="http://schemas.microsoft.com/office/drawing/2014/main" id="{F75A9E45-3CD8-6746-80AC-7F549F4F6A95}"/>
                </a:ext>
              </a:extLst>
            </p:cNvPr>
            <p:cNvSpPr/>
            <p:nvPr/>
          </p:nvSpPr>
          <p:spPr>
            <a:xfrm>
              <a:off x="6695675" y="3281700"/>
              <a:ext cx="5000" cy="4500"/>
            </a:xfrm>
            <a:custGeom>
              <a:avLst/>
              <a:gdLst/>
              <a:ahLst/>
              <a:cxnLst/>
              <a:rect l="l" t="t" r="r" b="b"/>
              <a:pathLst>
                <a:path w="200" h="180" extrusionOk="0">
                  <a:moveTo>
                    <a:pt x="199" y="1"/>
                  </a:moveTo>
                  <a:cubicBezTo>
                    <a:pt x="100" y="20"/>
                    <a:pt x="20" y="60"/>
                    <a:pt x="0" y="180"/>
                  </a:cubicBezTo>
                  <a:cubicBezTo>
                    <a:pt x="100" y="180"/>
                    <a:pt x="179" y="10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4" name="Google Shape;17689;p41">
              <a:extLst>
                <a:ext uri="{FF2B5EF4-FFF2-40B4-BE49-F238E27FC236}">
                  <a16:creationId xmlns:a16="http://schemas.microsoft.com/office/drawing/2014/main" id="{99E55B23-A6E1-6B45-B238-DAA7708455F9}"/>
                </a:ext>
              </a:extLst>
            </p:cNvPr>
            <p:cNvSpPr/>
            <p:nvPr/>
          </p:nvSpPr>
          <p:spPr>
            <a:xfrm>
              <a:off x="6481325" y="2967675"/>
              <a:ext cx="15450" cy="3825"/>
            </a:xfrm>
            <a:custGeom>
              <a:avLst/>
              <a:gdLst/>
              <a:ahLst/>
              <a:cxnLst/>
              <a:rect l="l" t="t" r="r" b="b"/>
              <a:pathLst>
                <a:path w="618" h="153" extrusionOk="0">
                  <a:moveTo>
                    <a:pt x="214" y="0"/>
                  </a:moveTo>
                  <a:cubicBezTo>
                    <a:pt x="144" y="0"/>
                    <a:pt x="74" y="3"/>
                    <a:pt x="1" y="9"/>
                  </a:cubicBezTo>
                  <a:lnTo>
                    <a:pt x="1" y="148"/>
                  </a:lnTo>
                  <a:cubicBezTo>
                    <a:pt x="68" y="148"/>
                    <a:pt x="135" y="152"/>
                    <a:pt x="201" y="152"/>
                  </a:cubicBezTo>
                  <a:cubicBezTo>
                    <a:pt x="350" y="152"/>
                    <a:pt x="493" y="133"/>
                    <a:pt x="617" y="9"/>
                  </a:cubicBezTo>
                  <a:cubicBezTo>
                    <a:pt x="485" y="9"/>
                    <a:pt x="35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5" name="Google Shape;17690;p41">
              <a:extLst>
                <a:ext uri="{FF2B5EF4-FFF2-40B4-BE49-F238E27FC236}">
                  <a16:creationId xmlns:a16="http://schemas.microsoft.com/office/drawing/2014/main" id="{4D4FB34E-FE78-2148-97FE-A2E43A33B629}"/>
                </a:ext>
              </a:extLst>
            </p:cNvPr>
            <p:cNvSpPr/>
            <p:nvPr/>
          </p:nvSpPr>
          <p:spPr>
            <a:xfrm>
              <a:off x="6365450" y="2523300"/>
              <a:ext cx="31850" cy="25200"/>
            </a:xfrm>
            <a:custGeom>
              <a:avLst/>
              <a:gdLst/>
              <a:ahLst/>
              <a:cxnLst/>
              <a:rect l="l" t="t" r="r" b="b"/>
              <a:pathLst>
                <a:path w="1274" h="1008" extrusionOk="0">
                  <a:moveTo>
                    <a:pt x="597" y="0"/>
                  </a:moveTo>
                  <a:cubicBezTo>
                    <a:pt x="558" y="0"/>
                    <a:pt x="498" y="20"/>
                    <a:pt x="458" y="20"/>
                  </a:cubicBezTo>
                  <a:cubicBezTo>
                    <a:pt x="279" y="318"/>
                    <a:pt x="1" y="597"/>
                    <a:pt x="259" y="935"/>
                  </a:cubicBezTo>
                  <a:lnTo>
                    <a:pt x="319" y="915"/>
                  </a:lnTo>
                  <a:cubicBezTo>
                    <a:pt x="371" y="978"/>
                    <a:pt x="423" y="1007"/>
                    <a:pt x="475" y="1007"/>
                  </a:cubicBezTo>
                  <a:cubicBezTo>
                    <a:pt x="522" y="1007"/>
                    <a:pt x="570" y="983"/>
                    <a:pt x="617" y="935"/>
                  </a:cubicBezTo>
                  <a:cubicBezTo>
                    <a:pt x="677" y="816"/>
                    <a:pt x="697" y="676"/>
                    <a:pt x="757" y="517"/>
                  </a:cubicBezTo>
                  <a:cubicBezTo>
                    <a:pt x="856" y="676"/>
                    <a:pt x="856" y="875"/>
                    <a:pt x="1015" y="975"/>
                  </a:cubicBezTo>
                  <a:cubicBezTo>
                    <a:pt x="955" y="617"/>
                    <a:pt x="1274" y="10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6" name="Google Shape;17691;p41">
              <a:extLst>
                <a:ext uri="{FF2B5EF4-FFF2-40B4-BE49-F238E27FC236}">
                  <a16:creationId xmlns:a16="http://schemas.microsoft.com/office/drawing/2014/main" id="{2A26DD9B-2C3E-B349-9AA5-11E0C07EB8E4}"/>
                </a:ext>
              </a:extLst>
            </p:cNvPr>
            <p:cNvSpPr/>
            <p:nvPr/>
          </p:nvSpPr>
          <p:spPr>
            <a:xfrm>
              <a:off x="6392800" y="2523300"/>
              <a:ext cx="7500" cy="29350"/>
            </a:xfrm>
            <a:custGeom>
              <a:avLst/>
              <a:gdLst/>
              <a:ahLst/>
              <a:cxnLst/>
              <a:rect l="l" t="t" r="r" b="b"/>
              <a:pathLst>
                <a:path w="300" h="1174" extrusionOk="0">
                  <a:moveTo>
                    <a:pt x="279" y="0"/>
                  </a:moveTo>
                  <a:cubicBezTo>
                    <a:pt x="80" y="398"/>
                    <a:pt x="1" y="796"/>
                    <a:pt x="299" y="1174"/>
                  </a:cubicBezTo>
                  <a:cubicBezTo>
                    <a:pt x="299" y="796"/>
                    <a:pt x="279" y="398"/>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7" name="Google Shape;17692;p41">
              <a:extLst>
                <a:ext uri="{FF2B5EF4-FFF2-40B4-BE49-F238E27FC236}">
                  <a16:creationId xmlns:a16="http://schemas.microsoft.com/office/drawing/2014/main" id="{3FFF126C-5805-CD42-A60C-38CD52737C6B}"/>
                </a:ext>
              </a:extLst>
            </p:cNvPr>
            <p:cNvSpPr/>
            <p:nvPr/>
          </p:nvSpPr>
          <p:spPr>
            <a:xfrm>
              <a:off x="5902450" y="2956750"/>
              <a:ext cx="155200" cy="28700"/>
            </a:xfrm>
            <a:custGeom>
              <a:avLst/>
              <a:gdLst/>
              <a:ahLst/>
              <a:cxnLst/>
              <a:rect l="l" t="t" r="r" b="b"/>
              <a:pathLst>
                <a:path w="6208" h="1148" extrusionOk="0">
                  <a:moveTo>
                    <a:pt x="5518" y="1"/>
                  </a:moveTo>
                  <a:cubicBezTo>
                    <a:pt x="5483" y="1"/>
                    <a:pt x="5444" y="15"/>
                    <a:pt x="5411" y="48"/>
                  </a:cubicBezTo>
                  <a:cubicBezTo>
                    <a:pt x="5219" y="131"/>
                    <a:pt x="5019" y="152"/>
                    <a:pt x="4817" y="152"/>
                  </a:cubicBezTo>
                  <a:cubicBezTo>
                    <a:pt x="4614" y="152"/>
                    <a:pt x="4408" y="130"/>
                    <a:pt x="4205" y="130"/>
                  </a:cubicBezTo>
                  <a:cubicBezTo>
                    <a:pt x="4027" y="130"/>
                    <a:pt x="3851" y="147"/>
                    <a:pt x="3681" y="207"/>
                  </a:cubicBezTo>
                  <a:cubicBezTo>
                    <a:pt x="3597" y="205"/>
                    <a:pt x="3514" y="204"/>
                    <a:pt x="3431" y="204"/>
                  </a:cubicBezTo>
                  <a:cubicBezTo>
                    <a:pt x="2818" y="204"/>
                    <a:pt x="2207" y="271"/>
                    <a:pt x="1612" y="446"/>
                  </a:cubicBezTo>
                  <a:cubicBezTo>
                    <a:pt x="1490" y="538"/>
                    <a:pt x="1352" y="564"/>
                    <a:pt x="1207" y="564"/>
                  </a:cubicBezTo>
                  <a:cubicBezTo>
                    <a:pt x="1010" y="564"/>
                    <a:pt x="800" y="515"/>
                    <a:pt x="600" y="515"/>
                  </a:cubicBezTo>
                  <a:cubicBezTo>
                    <a:pt x="376" y="515"/>
                    <a:pt x="165" y="578"/>
                    <a:pt x="1" y="844"/>
                  </a:cubicBezTo>
                  <a:cubicBezTo>
                    <a:pt x="20" y="983"/>
                    <a:pt x="100" y="1083"/>
                    <a:pt x="239" y="1142"/>
                  </a:cubicBezTo>
                  <a:cubicBezTo>
                    <a:pt x="261" y="1146"/>
                    <a:pt x="283" y="1148"/>
                    <a:pt x="304" y="1148"/>
                  </a:cubicBezTo>
                  <a:cubicBezTo>
                    <a:pt x="462" y="1148"/>
                    <a:pt x="589" y="1055"/>
                    <a:pt x="738" y="1055"/>
                  </a:cubicBezTo>
                  <a:cubicBezTo>
                    <a:pt x="782" y="1055"/>
                    <a:pt x="827" y="1062"/>
                    <a:pt x="876" y="1083"/>
                  </a:cubicBezTo>
                  <a:cubicBezTo>
                    <a:pt x="935" y="1103"/>
                    <a:pt x="1035" y="1103"/>
                    <a:pt x="1115" y="1103"/>
                  </a:cubicBezTo>
                  <a:cubicBezTo>
                    <a:pt x="1294" y="1031"/>
                    <a:pt x="1473" y="1017"/>
                    <a:pt x="1652" y="1017"/>
                  </a:cubicBezTo>
                  <a:cubicBezTo>
                    <a:pt x="1771" y="1017"/>
                    <a:pt x="1890" y="1023"/>
                    <a:pt x="2010" y="1023"/>
                  </a:cubicBezTo>
                  <a:cubicBezTo>
                    <a:pt x="2626" y="864"/>
                    <a:pt x="3263" y="844"/>
                    <a:pt x="3860" y="745"/>
                  </a:cubicBezTo>
                  <a:cubicBezTo>
                    <a:pt x="3999" y="725"/>
                    <a:pt x="4158" y="745"/>
                    <a:pt x="4277" y="645"/>
                  </a:cubicBezTo>
                  <a:cubicBezTo>
                    <a:pt x="4357" y="605"/>
                    <a:pt x="4417" y="605"/>
                    <a:pt x="4496" y="605"/>
                  </a:cubicBezTo>
                  <a:cubicBezTo>
                    <a:pt x="4556" y="566"/>
                    <a:pt x="4616" y="486"/>
                    <a:pt x="4695" y="446"/>
                  </a:cubicBezTo>
                  <a:cubicBezTo>
                    <a:pt x="4844" y="506"/>
                    <a:pt x="4994" y="536"/>
                    <a:pt x="5143" y="536"/>
                  </a:cubicBezTo>
                  <a:cubicBezTo>
                    <a:pt x="5292" y="536"/>
                    <a:pt x="5441" y="506"/>
                    <a:pt x="5590" y="446"/>
                  </a:cubicBezTo>
                  <a:lnTo>
                    <a:pt x="5809" y="446"/>
                  </a:lnTo>
                  <a:cubicBezTo>
                    <a:pt x="5889" y="267"/>
                    <a:pt x="6048" y="247"/>
                    <a:pt x="6187" y="247"/>
                  </a:cubicBezTo>
                  <a:cubicBezTo>
                    <a:pt x="6187" y="168"/>
                    <a:pt x="6187" y="108"/>
                    <a:pt x="6207" y="68"/>
                  </a:cubicBezTo>
                  <a:cubicBezTo>
                    <a:pt x="6008" y="48"/>
                    <a:pt x="5789" y="48"/>
                    <a:pt x="5590" y="28"/>
                  </a:cubicBezTo>
                  <a:cubicBezTo>
                    <a:pt x="5572" y="11"/>
                    <a:pt x="5547" y="1"/>
                    <a:pt x="5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8" name="Google Shape;17693;p41">
              <a:extLst>
                <a:ext uri="{FF2B5EF4-FFF2-40B4-BE49-F238E27FC236}">
                  <a16:creationId xmlns:a16="http://schemas.microsoft.com/office/drawing/2014/main" id="{FA738F17-5519-7540-B539-BF1439D9FA59}"/>
                </a:ext>
              </a:extLst>
            </p:cNvPr>
            <p:cNvSpPr/>
            <p:nvPr/>
          </p:nvSpPr>
          <p:spPr>
            <a:xfrm>
              <a:off x="6019825" y="2967900"/>
              <a:ext cx="22400" cy="4875"/>
            </a:xfrm>
            <a:custGeom>
              <a:avLst/>
              <a:gdLst/>
              <a:ahLst/>
              <a:cxnLst/>
              <a:rect l="l" t="t" r="r" b="b"/>
              <a:pathLst>
                <a:path w="896" h="195" extrusionOk="0">
                  <a:moveTo>
                    <a:pt x="0" y="0"/>
                  </a:moveTo>
                  <a:cubicBezTo>
                    <a:pt x="155" y="124"/>
                    <a:pt x="310" y="194"/>
                    <a:pt x="465" y="194"/>
                  </a:cubicBezTo>
                  <a:cubicBezTo>
                    <a:pt x="608" y="194"/>
                    <a:pt x="752" y="134"/>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29" name="Google Shape;17694;p41">
              <a:extLst>
                <a:ext uri="{FF2B5EF4-FFF2-40B4-BE49-F238E27FC236}">
                  <a16:creationId xmlns:a16="http://schemas.microsoft.com/office/drawing/2014/main" id="{6D44C5A4-7860-4644-9913-78FB58FCC155}"/>
                </a:ext>
              </a:extLst>
            </p:cNvPr>
            <p:cNvSpPr/>
            <p:nvPr/>
          </p:nvSpPr>
          <p:spPr>
            <a:xfrm>
              <a:off x="6047675" y="2967900"/>
              <a:ext cx="6475" cy="3200"/>
            </a:xfrm>
            <a:custGeom>
              <a:avLst/>
              <a:gdLst/>
              <a:ahLst/>
              <a:cxnLst/>
              <a:rect l="l" t="t" r="r" b="b"/>
              <a:pathLst>
                <a:path w="259" h="128" extrusionOk="0">
                  <a:moveTo>
                    <a:pt x="0" y="0"/>
                  </a:moveTo>
                  <a:cubicBezTo>
                    <a:pt x="51" y="51"/>
                    <a:pt x="94" y="127"/>
                    <a:pt x="150" y="127"/>
                  </a:cubicBezTo>
                  <a:cubicBezTo>
                    <a:pt x="181" y="127"/>
                    <a:pt x="216" y="104"/>
                    <a:pt x="259" y="40"/>
                  </a:cubicBezTo>
                  <a:cubicBezTo>
                    <a:pt x="159" y="40"/>
                    <a:pt x="80" y="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0" name="Google Shape;17695;p41">
              <a:extLst>
                <a:ext uri="{FF2B5EF4-FFF2-40B4-BE49-F238E27FC236}">
                  <a16:creationId xmlns:a16="http://schemas.microsoft.com/office/drawing/2014/main" id="{046AA93C-B46A-BE45-8A05-6F1B8D35F62A}"/>
                </a:ext>
              </a:extLst>
            </p:cNvPr>
            <p:cNvSpPr/>
            <p:nvPr/>
          </p:nvSpPr>
          <p:spPr>
            <a:xfrm>
              <a:off x="6737950" y="3132000"/>
              <a:ext cx="9975" cy="30875"/>
            </a:xfrm>
            <a:custGeom>
              <a:avLst/>
              <a:gdLst/>
              <a:ahLst/>
              <a:cxnLst/>
              <a:rect l="l" t="t" r="r" b="b"/>
              <a:pathLst>
                <a:path w="399" h="1235" extrusionOk="0">
                  <a:moveTo>
                    <a:pt x="199" y="1"/>
                  </a:moveTo>
                  <a:lnTo>
                    <a:pt x="199" y="1"/>
                  </a:lnTo>
                  <a:cubicBezTo>
                    <a:pt x="0" y="399"/>
                    <a:pt x="80" y="816"/>
                    <a:pt x="40" y="1234"/>
                  </a:cubicBezTo>
                  <a:cubicBezTo>
                    <a:pt x="398" y="836"/>
                    <a:pt x="199" y="399"/>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1" name="Google Shape;17696;p41">
              <a:extLst>
                <a:ext uri="{FF2B5EF4-FFF2-40B4-BE49-F238E27FC236}">
                  <a16:creationId xmlns:a16="http://schemas.microsoft.com/office/drawing/2014/main" id="{62FE593E-DBF3-AD43-B1EF-922FBB0D60C4}"/>
                </a:ext>
              </a:extLst>
            </p:cNvPr>
            <p:cNvSpPr/>
            <p:nvPr/>
          </p:nvSpPr>
          <p:spPr>
            <a:xfrm>
              <a:off x="6738950" y="3071825"/>
              <a:ext cx="4500" cy="10975"/>
            </a:xfrm>
            <a:custGeom>
              <a:avLst/>
              <a:gdLst/>
              <a:ahLst/>
              <a:cxnLst/>
              <a:rect l="l" t="t" r="r" b="b"/>
              <a:pathLst>
                <a:path w="180" h="439" extrusionOk="0">
                  <a:moveTo>
                    <a:pt x="0" y="1"/>
                  </a:moveTo>
                  <a:cubicBezTo>
                    <a:pt x="0" y="160"/>
                    <a:pt x="40" y="319"/>
                    <a:pt x="159" y="438"/>
                  </a:cubicBezTo>
                  <a:cubicBezTo>
                    <a:pt x="179" y="299"/>
                    <a:pt x="179" y="160"/>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2" name="Google Shape;17697;p41">
              <a:extLst>
                <a:ext uri="{FF2B5EF4-FFF2-40B4-BE49-F238E27FC236}">
                  <a16:creationId xmlns:a16="http://schemas.microsoft.com/office/drawing/2014/main" id="{FB3A9AF4-F61B-B64A-92CD-0E15F3AE8D66}"/>
                </a:ext>
              </a:extLst>
            </p:cNvPr>
            <p:cNvSpPr/>
            <p:nvPr/>
          </p:nvSpPr>
          <p:spPr>
            <a:xfrm>
              <a:off x="6740925" y="3122550"/>
              <a:ext cx="2525" cy="9475"/>
            </a:xfrm>
            <a:custGeom>
              <a:avLst/>
              <a:gdLst/>
              <a:ahLst/>
              <a:cxnLst/>
              <a:rect l="l" t="t" r="r" b="b"/>
              <a:pathLst>
                <a:path w="101" h="379" extrusionOk="0">
                  <a:moveTo>
                    <a:pt x="100" y="1"/>
                  </a:moveTo>
                  <a:cubicBezTo>
                    <a:pt x="1" y="120"/>
                    <a:pt x="1" y="259"/>
                    <a:pt x="100" y="379"/>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3" name="Google Shape;17698;p41">
              <a:extLst>
                <a:ext uri="{FF2B5EF4-FFF2-40B4-BE49-F238E27FC236}">
                  <a16:creationId xmlns:a16="http://schemas.microsoft.com/office/drawing/2014/main" id="{06345F92-DE8E-7E4E-9FEB-BA994B2ED596}"/>
                </a:ext>
              </a:extLst>
            </p:cNvPr>
            <p:cNvSpPr/>
            <p:nvPr/>
          </p:nvSpPr>
          <p:spPr>
            <a:xfrm>
              <a:off x="6010375" y="3047475"/>
              <a:ext cx="15925" cy="46750"/>
            </a:xfrm>
            <a:custGeom>
              <a:avLst/>
              <a:gdLst/>
              <a:ahLst/>
              <a:cxnLst/>
              <a:rect l="l" t="t" r="r" b="b"/>
              <a:pathLst>
                <a:path w="637" h="1870" extrusionOk="0">
                  <a:moveTo>
                    <a:pt x="358" y="0"/>
                  </a:moveTo>
                  <a:cubicBezTo>
                    <a:pt x="100" y="597"/>
                    <a:pt x="0" y="1213"/>
                    <a:pt x="100" y="1870"/>
                  </a:cubicBezTo>
                  <a:cubicBezTo>
                    <a:pt x="338" y="1333"/>
                    <a:pt x="637" y="816"/>
                    <a:pt x="557" y="219"/>
                  </a:cubicBezTo>
                  <a:cubicBezTo>
                    <a:pt x="478" y="179"/>
                    <a:pt x="398" y="99"/>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4" name="Google Shape;17699;p41">
              <a:extLst>
                <a:ext uri="{FF2B5EF4-FFF2-40B4-BE49-F238E27FC236}">
                  <a16:creationId xmlns:a16="http://schemas.microsoft.com/office/drawing/2014/main" id="{8735719C-EB2E-1545-8E2C-B85211DA140F}"/>
                </a:ext>
              </a:extLst>
            </p:cNvPr>
            <p:cNvSpPr/>
            <p:nvPr/>
          </p:nvSpPr>
          <p:spPr>
            <a:xfrm>
              <a:off x="6005400" y="3010975"/>
              <a:ext cx="12450" cy="6800"/>
            </a:xfrm>
            <a:custGeom>
              <a:avLst/>
              <a:gdLst/>
              <a:ahLst/>
              <a:cxnLst/>
              <a:rect l="l" t="t" r="r" b="b"/>
              <a:pathLst>
                <a:path w="498" h="272" extrusionOk="0">
                  <a:moveTo>
                    <a:pt x="282" y="0"/>
                  </a:moveTo>
                  <a:cubicBezTo>
                    <a:pt x="194" y="0"/>
                    <a:pt x="102" y="19"/>
                    <a:pt x="0" y="48"/>
                  </a:cubicBezTo>
                  <a:cubicBezTo>
                    <a:pt x="140" y="107"/>
                    <a:pt x="239" y="187"/>
                    <a:pt x="338" y="266"/>
                  </a:cubicBezTo>
                  <a:cubicBezTo>
                    <a:pt x="355" y="270"/>
                    <a:pt x="371" y="271"/>
                    <a:pt x="385" y="271"/>
                  </a:cubicBezTo>
                  <a:cubicBezTo>
                    <a:pt x="456" y="271"/>
                    <a:pt x="498" y="230"/>
                    <a:pt x="498" y="147"/>
                  </a:cubicBezTo>
                  <a:cubicBezTo>
                    <a:pt x="478" y="87"/>
                    <a:pt x="438" y="8"/>
                    <a:pt x="378" y="8"/>
                  </a:cubicBezTo>
                  <a:cubicBezTo>
                    <a:pt x="346" y="3"/>
                    <a:pt x="31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5" name="Google Shape;17700;p41">
              <a:extLst>
                <a:ext uri="{FF2B5EF4-FFF2-40B4-BE49-F238E27FC236}">
                  <a16:creationId xmlns:a16="http://schemas.microsoft.com/office/drawing/2014/main" id="{B367ECC4-EDFC-E24C-B786-09D59A230843}"/>
                </a:ext>
              </a:extLst>
            </p:cNvPr>
            <p:cNvSpPr/>
            <p:nvPr/>
          </p:nvSpPr>
          <p:spPr>
            <a:xfrm>
              <a:off x="6648425" y="2946475"/>
              <a:ext cx="29875" cy="7050"/>
            </a:xfrm>
            <a:custGeom>
              <a:avLst/>
              <a:gdLst/>
              <a:ahLst/>
              <a:cxnLst/>
              <a:rect l="l" t="t" r="r" b="b"/>
              <a:pathLst>
                <a:path w="1195" h="282" extrusionOk="0">
                  <a:moveTo>
                    <a:pt x="634" y="1"/>
                  </a:moveTo>
                  <a:cubicBezTo>
                    <a:pt x="417" y="1"/>
                    <a:pt x="206" y="66"/>
                    <a:pt x="1" y="260"/>
                  </a:cubicBezTo>
                  <a:cubicBezTo>
                    <a:pt x="155" y="268"/>
                    <a:pt x="312" y="282"/>
                    <a:pt x="468" y="282"/>
                  </a:cubicBezTo>
                  <a:cubicBezTo>
                    <a:pt x="716" y="282"/>
                    <a:pt x="963" y="248"/>
                    <a:pt x="1194" y="101"/>
                  </a:cubicBezTo>
                  <a:cubicBezTo>
                    <a:pt x="1003" y="47"/>
                    <a:pt x="817"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6" name="Google Shape;17701;p41">
              <a:extLst>
                <a:ext uri="{FF2B5EF4-FFF2-40B4-BE49-F238E27FC236}">
                  <a16:creationId xmlns:a16="http://schemas.microsoft.com/office/drawing/2014/main" id="{07FDA6CD-9E0E-7348-8DD4-2CF7D7F7F7BE}"/>
                </a:ext>
              </a:extLst>
            </p:cNvPr>
            <p:cNvSpPr/>
            <p:nvPr/>
          </p:nvSpPr>
          <p:spPr>
            <a:xfrm>
              <a:off x="6419175" y="2685425"/>
              <a:ext cx="13450" cy="14450"/>
            </a:xfrm>
            <a:custGeom>
              <a:avLst/>
              <a:gdLst/>
              <a:ahLst/>
              <a:cxnLst/>
              <a:rect l="l" t="t" r="r" b="b"/>
              <a:pathLst>
                <a:path w="538" h="578" extrusionOk="0">
                  <a:moveTo>
                    <a:pt x="199" y="0"/>
                  </a:moveTo>
                  <a:cubicBezTo>
                    <a:pt x="40" y="159"/>
                    <a:pt x="0" y="358"/>
                    <a:pt x="0" y="577"/>
                  </a:cubicBezTo>
                  <a:cubicBezTo>
                    <a:pt x="418" y="537"/>
                    <a:pt x="537" y="358"/>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7" name="Google Shape;17702;p41">
              <a:extLst>
                <a:ext uri="{FF2B5EF4-FFF2-40B4-BE49-F238E27FC236}">
                  <a16:creationId xmlns:a16="http://schemas.microsoft.com/office/drawing/2014/main" id="{58E2D1D9-AB01-AE40-B8E0-AB6FDE33593A}"/>
                </a:ext>
              </a:extLst>
            </p:cNvPr>
            <p:cNvSpPr/>
            <p:nvPr/>
          </p:nvSpPr>
          <p:spPr>
            <a:xfrm>
              <a:off x="6400775" y="2719725"/>
              <a:ext cx="14425" cy="9475"/>
            </a:xfrm>
            <a:custGeom>
              <a:avLst/>
              <a:gdLst/>
              <a:ahLst/>
              <a:cxnLst/>
              <a:rect l="l" t="t" r="r" b="b"/>
              <a:pathLst>
                <a:path w="577" h="379" extrusionOk="0">
                  <a:moveTo>
                    <a:pt x="199" y="1"/>
                  </a:moveTo>
                  <a:cubicBezTo>
                    <a:pt x="40" y="80"/>
                    <a:pt x="0" y="220"/>
                    <a:pt x="0" y="379"/>
                  </a:cubicBezTo>
                  <a:cubicBezTo>
                    <a:pt x="199" y="279"/>
                    <a:pt x="438" y="180"/>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8" name="Google Shape;17703;p41">
              <a:extLst>
                <a:ext uri="{FF2B5EF4-FFF2-40B4-BE49-F238E27FC236}">
                  <a16:creationId xmlns:a16="http://schemas.microsoft.com/office/drawing/2014/main" id="{C141E00F-ACE8-F642-A82B-4ED0E342DA78}"/>
                </a:ext>
              </a:extLst>
            </p:cNvPr>
            <p:cNvSpPr/>
            <p:nvPr/>
          </p:nvSpPr>
          <p:spPr>
            <a:xfrm>
              <a:off x="6417675" y="2712775"/>
              <a:ext cx="2000" cy="2000"/>
            </a:xfrm>
            <a:custGeom>
              <a:avLst/>
              <a:gdLst/>
              <a:ahLst/>
              <a:cxnLst/>
              <a:rect l="l" t="t" r="r" b="b"/>
              <a:pathLst>
                <a:path w="80" h="80" extrusionOk="0">
                  <a:moveTo>
                    <a:pt x="0" y="0"/>
                  </a:moveTo>
                  <a:lnTo>
                    <a:pt x="80" y="80"/>
                  </a:lnTo>
                  <a:cubicBezTo>
                    <a:pt x="80" y="60"/>
                    <a:pt x="60" y="40"/>
                    <a:pt x="60" y="40"/>
                  </a:cubicBezTo>
                  <a:cubicBezTo>
                    <a:pt x="6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39" name="Google Shape;17704;p41">
              <a:extLst>
                <a:ext uri="{FF2B5EF4-FFF2-40B4-BE49-F238E27FC236}">
                  <a16:creationId xmlns:a16="http://schemas.microsoft.com/office/drawing/2014/main" id="{6CBF60A2-D613-BB40-A273-CF2AC171593C}"/>
                </a:ext>
              </a:extLst>
            </p:cNvPr>
            <p:cNvSpPr/>
            <p:nvPr/>
          </p:nvSpPr>
          <p:spPr>
            <a:xfrm>
              <a:off x="6683250" y="2995750"/>
              <a:ext cx="42275" cy="55600"/>
            </a:xfrm>
            <a:custGeom>
              <a:avLst/>
              <a:gdLst/>
              <a:ahLst/>
              <a:cxnLst/>
              <a:rect l="l" t="t" r="r" b="b"/>
              <a:pathLst>
                <a:path w="1691" h="2224" extrusionOk="0">
                  <a:moveTo>
                    <a:pt x="1233" y="0"/>
                  </a:moveTo>
                  <a:lnTo>
                    <a:pt x="1233" y="0"/>
                  </a:lnTo>
                  <a:cubicBezTo>
                    <a:pt x="1074" y="358"/>
                    <a:pt x="1253" y="756"/>
                    <a:pt x="1034" y="1074"/>
                  </a:cubicBezTo>
                  <a:cubicBezTo>
                    <a:pt x="915" y="1532"/>
                    <a:pt x="497" y="1572"/>
                    <a:pt x="119" y="1691"/>
                  </a:cubicBezTo>
                  <a:cubicBezTo>
                    <a:pt x="0" y="1910"/>
                    <a:pt x="199" y="2009"/>
                    <a:pt x="298" y="2149"/>
                  </a:cubicBezTo>
                  <a:cubicBezTo>
                    <a:pt x="428" y="2195"/>
                    <a:pt x="548" y="2224"/>
                    <a:pt x="666" y="2224"/>
                  </a:cubicBezTo>
                  <a:cubicBezTo>
                    <a:pt x="803" y="2224"/>
                    <a:pt x="936" y="2185"/>
                    <a:pt x="1074" y="2089"/>
                  </a:cubicBezTo>
                  <a:lnTo>
                    <a:pt x="1094" y="2089"/>
                  </a:lnTo>
                  <a:lnTo>
                    <a:pt x="1313" y="1950"/>
                  </a:lnTo>
                  <a:lnTo>
                    <a:pt x="1472" y="1711"/>
                  </a:lnTo>
                  <a:cubicBezTo>
                    <a:pt x="1691" y="1492"/>
                    <a:pt x="1432" y="1174"/>
                    <a:pt x="1631" y="975"/>
                  </a:cubicBezTo>
                  <a:cubicBezTo>
                    <a:pt x="1631" y="597"/>
                    <a:pt x="1691" y="199"/>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0" name="Google Shape;17705;p41">
              <a:extLst>
                <a:ext uri="{FF2B5EF4-FFF2-40B4-BE49-F238E27FC236}">
                  <a16:creationId xmlns:a16="http://schemas.microsoft.com/office/drawing/2014/main" id="{7D5F51E6-F41A-104D-B4A2-2F4A62848663}"/>
                </a:ext>
              </a:extLst>
            </p:cNvPr>
            <p:cNvSpPr/>
            <p:nvPr/>
          </p:nvSpPr>
          <p:spPr>
            <a:xfrm>
              <a:off x="6721025" y="2979675"/>
              <a:ext cx="7000" cy="9625"/>
            </a:xfrm>
            <a:custGeom>
              <a:avLst/>
              <a:gdLst/>
              <a:ahLst/>
              <a:cxnLst/>
              <a:rect l="l" t="t" r="r" b="b"/>
              <a:pathLst>
                <a:path w="280" h="385" extrusionOk="0">
                  <a:moveTo>
                    <a:pt x="97" y="0"/>
                  </a:moveTo>
                  <a:cubicBezTo>
                    <a:pt x="36" y="0"/>
                    <a:pt x="1" y="85"/>
                    <a:pt x="1" y="146"/>
                  </a:cubicBezTo>
                  <a:cubicBezTo>
                    <a:pt x="1" y="225"/>
                    <a:pt x="61" y="345"/>
                    <a:pt x="100" y="365"/>
                  </a:cubicBezTo>
                  <a:cubicBezTo>
                    <a:pt x="119" y="379"/>
                    <a:pt x="138" y="385"/>
                    <a:pt x="155" y="385"/>
                  </a:cubicBezTo>
                  <a:cubicBezTo>
                    <a:pt x="214" y="385"/>
                    <a:pt x="264" y="317"/>
                    <a:pt x="279" y="225"/>
                  </a:cubicBezTo>
                  <a:cubicBezTo>
                    <a:pt x="220" y="166"/>
                    <a:pt x="200" y="66"/>
                    <a:pt x="160" y="27"/>
                  </a:cubicBezTo>
                  <a:cubicBezTo>
                    <a:pt x="137" y="8"/>
                    <a:pt x="11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1" name="Google Shape;17706;p41">
              <a:extLst>
                <a:ext uri="{FF2B5EF4-FFF2-40B4-BE49-F238E27FC236}">
                  <a16:creationId xmlns:a16="http://schemas.microsoft.com/office/drawing/2014/main" id="{6A8530E0-F3C8-9343-9CAB-3F247C06E498}"/>
                </a:ext>
              </a:extLst>
            </p:cNvPr>
            <p:cNvSpPr/>
            <p:nvPr/>
          </p:nvSpPr>
          <p:spPr>
            <a:xfrm>
              <a:off x="6577300" y="2957275"/>
              <a:ext cx="34350" cy="4850"/>
            </a:xfrm>
            <a:custGeom>
              <a:avLst/>
              <a:gdLst/>
              <a:ahLst/>
              <a:cxnLst/>
              <a:rect l="l" t="t" r="r" b="b"/>
              <a:pathLst>
                <a:path w="1374" h="194" extrusionOk="0">
                  <a:moveTo>
                    <a:pt x="601" y="1"/>
                  </a:moveTo>
                  <a:cubicBezTo>
                    <a:pt x="396" y="1"/>
                    <a:pt x="193" y="36"/>
                    <a:pt x="1" y="167"/>
                  </a:cubicBezTo>
                  <a:cubicBezTo>
                    <a:pt x="172" y="181"/>
                    <a:pt x="345" y="194"/>
                    <a:pt x="518" y="194"/>
                  </a:cubicBezTo>
                  <a:cubicBezTo>
                    <a:pt x="809" y="194"/>
                    <a:pt x="1099" y="159"/>
                    <a:pt x="1374" y="47"/>
                  </a:cubicBezTo>
                  <a:lnTo>
                    <a:pt x="1374" y="47"/>
                  </a:lnTo>
                  <a:cubicBezTo>
                    <a:pt x="1352" y="48"/>
                    <a:pt x="1330" y="49"/>
                    <a:pt x="1308" y="49"/>
                  </a:cubicBezTo>
                  <a:cubicBezTo>
                    <a:pt x="1081" y="49"/>
                    <a:pt x="840"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2" name="Google Shape;17707;p41">
              <a:extLst>
                <a:ext uri="{FF2B5EF4-FFF2-40B4-BE49-F238E27FC236}">
                  <a16:creationId xmlns:a16="http://schemas.microsoft.com/office/drawing/2014/main" id="{934BB119-FCE7-0746-AEE1-4E4B17EA922D}"/>
                </a:ext>
              </a:extLst>
            </p:cNvPr>
            <p:cNvSpPr/>
            <p:nvPr/>
          </p:nvSpPr>
          <p:spPr>
            <a:xfrm>
              <a:off x="6546975" y="2962425"/>
              <a:ext cx="25375" cy="5225"/>
            </a:xfrm>
            <a:custGeom>
              <a:avLst/>
              <a:gdLst/>
              <a:ahLst/>
              <a:cxnLst/>
              <a:rect l="l" t="t" r="r" b="b"/>
              <a:pathLst>
                <a:path w="1015" h="209" extrusionOk="0">
                  <a:moveTo>
                    <a:pt x="458" y="0"/>
                  </a:moveTo>
                  <a:cubicBezTo>
                    <a:pt x="299" y="0"/>
                    <a:pt x="160" y="20"/>
                    <a:pt x="0" y="20"/>
                  </a:cubicBezTo>
                  <a:cubicBezTo>
                    <a:pt x="175" y="129"/>
                    <a:pt x="362" y="209"/>
                    <a:pt x="550" y="209"/>
                  </a:cubicBezTo>
                  <a:cubicBezTo>
                    <a:pt x="706" y="209"/>
                    <a:pt x="862" y="155"/>
                    <a:pt x="1015" y="20"/>
                  </a:cubicBezTo>
                  <a:cubicBezTo>
                    <a:pt x="816" y="20"/>
                    <a:pt x="617" y="2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3" name="Google Shape;17708;p41">
              <a:extLst>
                <a:ext uri="{FF2B5EF4-FFF2-40B4-BE49-F238E27FC236}">
                  <a16:creationId xmlns:a16="http://schemas.microsoft.com/office/drawing/2014/main" id="{6E015D82-008E-234B-986A-1566FB468C75}"/>
                </a:ext>
              </a:extLst>
            </p:cNvPr>
            <p:cNvSpPr/>
            <p:nvPr/>
          </p:nvSpPr>
          <p:spPr>
            <a:xfrm>
              <a:off x="6553925" y="2953975"/>
              <a:ext cx="4500" cy="5000"/>
            </a:xfrm>
            <a:custGeom>
              <a:avLst/>
              <a:gdLst/>
              <a:ahLst/>
              <a:cxnLst/>
              <a:rect l="l" t="t" r="r" b="b"/>
              <a:pathLst>
                <a:path w="180" h="200" extrusionOk="0">
                  <a:moveTo>
                    <a:pt x="180" y="0"/>
                  </a:moveTo>
                  <a:lnTo>
                    <a:pt x="180" y="0"/>
                  </a:lnTo>
                  <a:cubicBezTo>
                    <a:pt x="1" y="60"/>
                    <a:pt x="81" y="139"/>
                    <a:pt x="140" y="199"/>
                  </a:cubicBezTo>
                  <a:cubicBezTo>
                    <a:pt x="140" y="139"/>
                    <a:pt x="140" y="6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4" name="Google Shape;17709;p41">
              <a:extLst>
                <a:ext uri="{FF2B5EF4-FFF2-40B4-BE49-F238E27FC236}">
                  <a16:creationId xmlns:a16="http://schemas.microsoft.com/office/drawing/2014/main" id="{D714D985-7941-C54F-BD01-59D189567957}"/>
                </a:ext>
              </a:extLst>
            </p:cNvPr>
            <p:cNvSpPr/>
            <p:nvPr/>
          </p:nvSpPr>
          <p:spPr>
            <a:xfrm>
              <a:off x="6510175" y="2962200"/>
              <a:ext cx="30850" cy="5400"/>
            </a:xfrm>
            <a:custGeom>
              <a:avLst/>
              <a:gdLst/>
              <a:ahLst/>
              <a:cxnLst/>
              <a:rect l="l" t="t" r="r" b="b"/>
              <a:pathLst>
                <a:path w="1234" h="216" extrusionOk="0">
                  <a:moveTo>
                    <a:pt x="545" y="1"/>
                  </a:moveTo>
                  <a:cubicBezTo>
                    <a:pt x="356" y="1"/>
                    <a:pt x="174" y="44"/>
                    <a:pt x="0" y="208"/>
                  </a:cubicBezTo>
                  <a:cubicBezTo>
                    <a:pt x="155" y="208"/>
                    <a:pt x="307" y="216"/>
                    <a:pt x="455" y="216"/>
                  </a:cubicBezTo>
                  <a:cubicBezTo>
                    <a:pt x="728" y="216"/>
                    <a:pt x="989" y="191"/>
                    <a:pt x="1234" y="49"/>
                  </a:cubicBezTo>
                  <a:lnTo>
                    <a:pt x="1234" y="49"/>
                  </a:lnTo>
                  <a:cubicBezTo>
                    <a:pt x="1214" y="50"/>
                    <a:pt x="1194" y="50"/>
                    <a:pt x="1175" y="50"/>
                  </a:cubicBezTo>
                  <a:cubicBezTo>
                    <a:pt x="959" y="50"/>
                    <a:pt x="748"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5" name="Google Shape;17710;p41">
              <a:extLst>
                <a:ext uri="{FF2B5EF4-FFF2-40B4-BE49-F238E27FC236}">
                  <a16:creationId xmlns:a16="http://schemas.microsoft.com/office/drawing/2014/main" id="{2C020F0F-998C-C847-9F31-AEC0FB54FDE7}"/>
                </a:ext>
              </a:extLst>
            </p:cNvPr>
            <p:cNvSpPr/>
            <p:nvPr/>
          </p:nvSpPr>
          <p:spPr>
            <a:xfrm>
              <a:off x="6129225" y="2999225"/>
              <a:ext cx="24400" cy="55300"/>
            </a:xfrm>
            <a:custGeom>
              <a:avLst/>
              <a:gdLst/>
              <a:ahLst/>
              <a:cxnLst/>
              <a:rect l="l" t="t" r="r" b="b"/>
              <a:pathLst>
                <a:path w="976" h="2212" extrusionOk="0">
                  <a:moveTo>
                    <a:pt x="757" y="0"/>
                  </a:moveTo>
                  <a:cubicBezTo>
                    <a:pt x="498" y="60"/>
                    <a:pt x="398" y="199"/>
                    <a:pt x="379" y="458"/>
                  </a:cubicBezTo>
                  <a:cubicBezTo>
                    <a:pt x="1" y="975"/>
                    <a:pt x="219" y="1572"/>
                    <a:pt x="160" y="2149"/>
                  </a:cubicBezTo>
                  <a:cubicBezTo>
                    <a:pt x="192" y="2191"/>
                    <a:pt x="235" y="2211"/>
                    <a:pt x="281" y="2211"/>
                  </a:cubicBezTo>
                  <a:cubicBezTo>
                    <a:pt x="320" y="2211"/>
                    <a:pt x="362" y="2196"/>
                    <a:pt x="398" y="2169"/>
                  </a:cubicBezTo>
                  <a:cubicBezTo>
                    <a:pt x="975" y="1811"/>
                    <a:pt x="757" y="1214"/>
                    <a:pt x="717" y="717"/>
                  </a:cubicBezTo>
                  <a:cubicBezTo>
                    <a:pt x="717" y="438"/>
                    <a:pt x="717" y="239"/>
                    <a:pt x="955" y="80"/>
                  </a:cubicBezTo>
                  <a:cubicBezTo>
                    <a:pt x="876" y="60"/>
                    <a:pt x="796" y="4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6" name="Google Shape;17711;p41">
              <a:extLst>
                <a:ext uri="{FF2B5EF4-FFF2-40B4-BE49-F238E27FC236}">
                  <a16:creationId xmlns:a16="http://schemas.microsoft.com/office/drawing/2014/main" id="{5669857A-6350-AC44-9275-FE5CD6767D02}"/>
                </a:ext>
              </a:extLst>
            </p:cNvPr>
            <p:cNvSpPr/>
            <p:nvPr/>
          </p:nvSpPr>
          <p:spPr>
            <a:xfrm>
              <a:off x="6109825" y="3005700"/>
              <a:ext cx="14950" cy="47800"/>
            </a:xfrm>
            <a:custGeom>
              <a:avLst/>
              <a:gdLst/>
              <a:ahLst/>
              <a:cxnLst/>
              <a:rect l="l" t="t" r="r" b="b"/>
              <a:pathLst>
                <a:path w="598" h="1912" extrusionOk="0">
                  <a:moveTo>
                    <a:pt x="379" y="0"/>
                  </a:moveTo>
                  <a:cubicBezTo>
                    <a:pt x="259" y="60"/>
                    <a:pt x="140" y="100"/>
                    <a:pt x="1" y="179"/>
                  </a:cubicBezTo>
                  <a:cubicBezTo>
                    <a:pt x="140" y="617"/>
                    <a:pt x="359" y="1054"/>
                    <a:pt x="200" y="1512"/>
                  </a:cubicBezTo>
                  <a:cubicBezTo>
                    <a:pt x="338" y="1599"/>
                    <a:pt x="220" y="1912"/>
                    <a:pt x="438" y="1912"/>
                  </a:cubicBezTo>
                  <a:cubicBezTo>
                    <a:pt x="470" y="1912"/>
                    <a:pt x="509" y="1905"/>
                    <a:pt x="558" y="1890"/>
                  </a:cubicBezTo>
                  <a:cubicBezTo>
                    <a:pt x="598" y="1253"/>
                    <a:pt x="578" y="617"/>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7" name="Google Shape;17712;p41">
              <a:extLst>
                <a:ext uri="{FF2B5EF4-FFF2-40B4-BE49-F238E27FC236}">
                  <a16:creationId xmlns:a16="http://schemas.microsoft.com/office/drawing/2014/main" id="{7E9CCCA4-D00E-3142-AAD8-294953A32302}"/>
                </a:ext>
              </a:extLst>
            </p:cNvPr>
            <p:cNvSpPr/>
            <p:nvPr/>
          </p:nvSpPr>
          <p:spPr>
            <a:xfrm>
              <a:off x="6379875" y="2759350"/>
              <a:ext cx="25400" cy="29750"/>
            </a:xfrm>
            <a:custGeom>
              <a:avLst/>
              <a:gdLst/>
              <a:ahLst/>
              <a:cxnLst/>
              <a:rect l="l" t="t" r="r" b="b"/>
              <a:pathLst>
                <a:path w="1016" h="1190" extrusionOk="0">
                  <a:moveTo>
                    <a:pt x="470" y="0"/>
                  </a:moveTo>
                  <a:cubicBezTo>
                    <a:pt x="368" y="0"/>
                    <a:pt x="278" y="33"/>
                    <a:pt x="199" y="126"/>
                  </a:cubicBezTo>
                  <a:cubicBezTo>
                    <a:pt x="1" y="604"/>
                    <a:pt x="199" y="922"/>
                    <a:pt x="617" y="1161"/>
                  </a:cubicBezTo>
                  <a:cubicBezTo>
                    <a:pt x="688" y="1175"/>
                    <a:pt x="748" y="1189"/>
                    <a:pt x="812" y="1189"/>
                  </a:cubicBezTo>
                  <a:cubicBezTo>
                    <a:pt x="839" y="1189"/>
                    <a:pt x="867" y="1187"/>
                    <a:pt x="896" y="1181"/>
                  </a:cubicBezTo>
                  <a:lnTo>
                    <a:pt x="995" y="1081"/>
                  </a:lnTo>
                  <a:cubicBezTo>
                    <a:pt x="1015" y="1002"/>
                    <a:pt x="1015" y="962"/>
                    <a:pt x="995" y="902"/>
                  </a:cubicBezTo>
                  <a:cubicBezTo>
                    <a:pt x="737" y="683"/>
                    <a:pt x="876" y="385"/>
                    <a:pt x="796" y="126"/>
                  </a:cubicBezTo>
                  <a:cubicBezTo>
                    <a:pt x="737" y="67"/>
                    <a:pt x="677" y="7"/>
                    <a:pt x="558" y="7"/>
                  </a:cubicBezTo>
                  <a:cubicBezTo>
                    <a:pt x="528" y="3"/>
                    <a:pt x="498" y="0"/>
                    <a:pt x="4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8" name="Google Shape;17713;p41">
              <a:extLst>
                <a:ext uri="{FF2B5EF4-FFF2-40B4-BE49-F238E27FC236}">
                  <a16:creationId xmlns:a16="http://schemas.microsoft.com/office/drawing/2014/main" id="{EA5AAFFF-E1AE-7D48-A1A5-D427D2942325}"/>
                </a:ext>
              </a:extLst>
            </p:cNvPr>
            <p:cNvSpPr/>
            <p:nvPr/>
          </p:nvSpPr>
          <p:spPr>
            <a:xfrm>
              <a:off x="6410200" y="2788675"/>
              <a:ext cx="27875" cy="22125"/>
            </a:xfrm>
            <a:custGeom>
              <a:avLst/>
              <a:gdLst/>
              <a:ahLst/>
              <a:cxnLst/>
              <a:rect l="l" t="t" r="r" b="b"/>
              <a:pathLst>
                <a:path w="1115" h="885" extrusionOk="0">
                  <a:moveTo>
                    <a:pt x="305" y="0"/>
                  </a:moveTo>
                  <a:cubicBezTo>
                    <a:pt x="206" y="0"/>
                    <a:pt x="103" y="46"/>
                    <a:pt x="1" y="107"/>
                  </a:cubicBezTo>
                  <a:cubicBezTo>
                    <a:pt x="406" y="300"/>
                    <a:pt x="549" y="885"/>
                    <a:pt x="1064" y="885"/>
                  </a:cubicBezTo>
                  <a:cubicBezTo>
                    <a:pt x="1081" y="885"/>
                    <a:pt x="1098" y="884"/>
                    <a:pt x="1115" y="883"/>
                  </a:cubicBezTo>
                  <a:cubicBezTo>
                    <a:pt x="1055" y="525"/>
                    <a:pt x="697" y="406"/>
                    <a:pt x="578" y="147"/>
                  </a:cubicBezTo>
                  <a:cubicBezTo>
                    <a:pt x="491" y="41"/>
                    <a:pt x="399"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49" name="Google Shape;17714;p41">
              <a:extLst>
                <a:ext uri="{FF2B5EF4-FFF2-40B4-BE49-F238E27FC236}">
                  <a16:creationId xmlns:a16="http://schemas.microsoft.com/office/drawing/2014/main" id="{92D56B6C-621B-6E40-A1E6-52913B688E94}"/>
                </a:ext>
              </a:extLst>
            </p:cNvPr>
            <p:cNvSpPr/>
            <p:nvPr/>
          </p:nvSpPr>
          <p:spPr>
            <a:xfrm>
              <a:off x="6403250" y="2783375"/>
              <a:ext cx="20900" cy="9000"/>
            </a:xfrm>
            <a:custGeom>
              <a:avLst/>
              <a:gdLst/>
              <a:ahLst/>
              <a:cxnLst/>
              <a:rect l="l" t="t" r="r" b="b"/>
              <a:pathLst>
                <a:path w="836" h="360" extrusionOk="0">
                  <a:moveTo>
                    <a:pt x="60" y="81"/>
                  </a:moveTo>
                  <a:lnTo>
                    <a:pt x="80" y="120"/>
                  </a:lnTo>
                  <a:cubicBezTo>
                    <a:pt x="60" y="120"/>
                    <a:pt x="60" y="140"/>
                    <a:pt x="40" y="200"/>
                  </a:cubicBezTo>
                  <a:cubicBezTo>
                    <a:pt x="0" y="240"/>
                    <a:pt x="40" y="260"/>
                    <a:pt x="100" y="299"/>
                  </a:cubicBezTo>
                  <a:lnTo>
                    <a:pt x="180" y="299"/>
                  </a:lnTo>
                  <a:lnTo>
                    <a:pt x="259" y="319"/>
                  </a:lnTo>
                  <a:cubicBezTo>
                    <a:pt x="458" y="339"/>
                    <a:pt x="637" y="339"/>
                    <a:pt x="836" y="359"/>
                  </a:cubicBezTo>
                  <a:cubicBezTo>
                    <a:pt x="677" y="1"/>
                    <a:pt x="339" y="160"/>
                    <a:pt x="60" y="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0" name="Google Shape;17715;p41">
              <a:extLst>
                <a:ext uri="{FF2B5EF4-FFF2-40B4-BE49-F238E27FC236}">
                  <a16:creationId xmlns:a16="http://schemas.microsoft.com/office/drawing/2014/main" id="{A34814A8-847A-3645-9161-E045058C79B9}"/>
                </a:ext>
              </a:extLst>
            </p:cNvPr>
            <p:cNvSpPr/>
            <p:nvPr/>
          </p:nvSpPr>
          <p:spPr>
            <a:xfrm>
              <a:off x="6717550" y="3020100"/>
              <a:ext cx="9975" cy="18425"/>
            </a:xfrm>
            <a:custGeom>
              <a:avLst/>
              <a:gdLst/>
              <a:ahLst/>
              <a:cxnLst/>
              <a:rect l="l" t="t" r="r" b="b"/>
              <a:pathLst>
                <a:path w="399" h="737" extrusionOk="0">
                  <a:moveTo>
                    <a:pt x="299" y="1"/>
                  </a:moveTo>
                  <a:cubicBezTo>
                    <a:pt x="1" y="200"/>
                    <a:pt x="140" y="498"/>
                    <a:pt x="100" y="737"/>
                  </a:cubicBezTo>
                  <a:cubicBezTo>
                    <a:pt x="399" y="538"/>
                    <a:pt x="239" y="240"/>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1" name="Google Shape;17716;p41">
              <a:extLst>
                <a:ext uri="{FF2B5EF4-FFF2-40B4-BE49-F238E27FC236}">
                  <a16:creationId xmlns:a16="http://schemas.microsoft.com/office/drawing/2014/main" id="{1904D225-E0A9-394A-BFD6-4F2C8D82C066}"/>
                </a:ext>
              </a:extLst>
            </p:cNvPr>
            <p:cNvSpPr/>
            <p:nvPr/>
          </p:nvSpPr>
          <p:spPr>
            <a:xfrm>
              <a:off x="6376900" y="2666125"/>
              <a:ext cx="17425" cy="75025"/>
            </a:xfrm>
            <a:custGeom>
              <a:avLst/>
              <a:gdLst/>
              <a:ahLst/>
              <a:cxnLst/>
              <a:rect l="l" t="t" r="r" b="b"/>
              <a:pathLst>
                <a:path w="697" h="3001" extrusionOk="0">
                  <a:moveTo>
                    <a:pt x="98" y="1"/>
                  </a:moveTo>
                  <a:cubicBezTo>
                    <a:pt x="70" y="1"/>
                    <a:pt x="38" y="6"/>
                    <a:pt x="0" y="16"/>
                  </a:cubicBezTo>
                  <a:cubicBezTo>
                    <a:pt x="0" y="971"/>
                    <a:pt x="60" y="1926"/>
                    <a:pt x="219" y="2861"/>
                  </a:cubicBezTo>
                  <a:cubicBezTo>
                    <a:pt x="239" y="2940"/>
                    <a:pt x="299" y="2960"/>
                    <a:pt x="358" y="3000"/>
                  </a:cubicBezTo>
                  <a:cubicBezTo>
                    <a:pt x="418" y="3000"/>
                    <a:pt x="497" y="3000"/>
                    <a:pt x="537" y="2940"/>
                  </a:cubicBezTo>
                  <a:cubicBezTo>
                    <a:pt x="537" y="2841"/>
                    <a:pt x="557" y="2761"/>
                    <a:pt x="557" y="2662"/>
                  </a:cubicBezTo>
                  <a:cubicBezTo>
                    <a:pt x="537" y="1926"/>
                    <a:pt x="696" y="1130"/>
                    <a:pt x="358" y="414"/>
                  </a:cubicBezTo>
                  <a:cubicBezTo>
                    <a:pt x="234" y="343"/>
                    <a:pt x="332"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2" name="Google Shape;17717;p41">
              <a:extLst>
                <a:ext uri="{FF2B5EF4-FFF2-40B4-BE49-F238E27FC236}">
                  <a16:creationId xmlns:a16="http://schemas.microsoft.com/office/drawing/2014/main" id="{7A5871C7-CF90-004C-97BE-0BD3A9F8875D}"/>
                </a:ext>
              </a:extLst>
            </p:cNvPr>
            <p:cNvSpPr/>
            <p:nvPr/>
          </p:nvSpPr>
          <p:spPr>
            <a:xfrm>
              <a:off x="6382350" y="2738625"/>
              <a:ext cx="15450" cy="23900"/>
            </a:xfrm>
            <a:custGeom>
              <a:avLst/>
              <a:gdLst/>
              <a:ahLst/>
              <a:cxnLst/>
              <a:rect l="l" t="t" r="r" b="b"/>
              <a:pathLst>
                <a:path w="618" h="956" extrusionOk="0">
                  <a:moveTo>
                    <a:pt x="180" y="1"/>
                  </a:moveTo>
                  <a:cubicBezTo>
                    <a:pt x="1" y="319"/>
                    <a:pt x="1" y="617"/>
                    <a:pt x="180" y="955"/>
                  </a:cubicBezTo>
                  <a:lnTo>
                    <a:pt x="538" y="955"/>
                  </a:lnTo>
                  <a:cubicBezTo>
                    <a:pt x="618" y="916"/>
                    <a:pt x="618" y="836"/>
                    <a:pt x="598" y="757"/>
                  </a:cubicBezTo>
                  <a:cubicBezTo>
                    <a:pt x="518" y="637"/>
                    <a:pt x="359" y="538"/>
                    <a:pt x="538" y="379"/>
                  </a:cubicBezTo>
                  <a:lnTo>
                    <a:pt x="578" y="379"/>
                  </a:lnTo>
                  <a:cubicBezTo>
                    <a:pt x="478" y="259"/>
                    <a:pt x="399" y="160"/>
                    <a:pt x="319" y="40"/>
                  </a:cubicBezTo>
                  <a:cubicBezTo>
                    <a:pt x="279" y="21"/>
                    <a:pt x="220"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3" name="Google Shape;17718;p41">
              <a:extLst>
                <a:ext uri="{FF2B5EF4-FFF2-40B4-BE49-F238E27FC236}">
                  <a16:creationId xmlns:a16="http://schemas.microsoft.com/office/drawing/2014/main" id="{A03BB45B-9F67-4940-86E2-A4E95BA734FA}"/>
                </a:ext>
              </a:extLst>
            </p:cNvPr>
            <p:cNvSpPr/>
            <p:nvPr/>
          </p:nvSpPr>
          <p:spPr>
            <a:xfrm>
              <a:off x="6390325" y="2748075"/>
              <a:ext cx="7475" cy="10475"/>
            </a:xfrm>
            <a:custGeom>
              <a:avLst/>
              <a:gdLst/>
              <a:ahLst/>
              <a:cxnLst/>
              <a:rect l="l" t="t" r="r" b="b"/>
              <a:pathLst>
                <a:path w="299" h="419" extrusionOk="0">
                  <a:moveTo>
                    <a:pt x="219" y="1"/>
                  </a:moveTo>
                  <a:cubicBezTo>
                    <a:pt x="0" y="140"/>
                    <a:pt x="60" y="259"/>
                    <a:pt x="199" y="418"/>
                  </a:cubicBezTo>
                  <a:cubicBezTo>
                    <a:pt x="299" y="339"/>
                    <a:pt x="299" y="259"/>
                    <a:pt x="219" y="180"/>
                  </a:cubicBez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4" name="Google Shape;17719;p41">
              <a:extLst>
                <a:ext uri="{FF2B5EF4-FFF2-40B4-BE49-F238E27FC236}">
                  <a16:creationId xmlns:a16="http://schemas.microsoft.com/office/drawing/2014/main" id="{16D09CC0-CB05-D846-B8FA-EC4809B04DC0}"/>
                </a:ext>
              </a:extLst>
            </p:cNvPr>
            <p:cNvSpPr/>
            <p:nvPr/>
          </p:nvSpPr>
          <p:spPr>
            <a:xfrm>
              <a:off x="6395300" y="2752550"/>
              <a:ext cx="4500" cy="9975"/>
            </a:xfrm>
            <a:custGeom>
              <a:avLst/>
              <a:gdLst/>
              <a:ahLst/>
              <a:cxnLst/>
              <a:rect l="l" t="t" r="r" b="b"/>
              <a:pathLst>
                <a:path w="180" h="399" extrusionOk="0">
                  <a:moveTo>
                    <a:pt x="20" y="1"/>
                  </a:moveTo>
                  <a:cubicBezTo>
                    <a:pt x="20" y="80"/>
                    <a:pt x="0" y="160"/>
                    <a:pt x="0" y="239"/>
                  </a:cubicBezTo>
                  <a:cubicBezTo>
                    <a:pt x="0" y="279"/>
                    <a:pt x="0" y="339"/>
                    <a:pt x="20" y="398"/>
                  </a:cubicBezTo>
                  <a:lnTo>
                    <a:pt x="179" y="398"/>
                  </a:lnTo>
                  <a:cubicBezTo>
                    <a:pt x="179" y="259"/>
                    <a:pt x="179" y="10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5" name="Google Shape;17720;p41">
              <a:extLst>
                <a:ext uri="{FF2B5EF4-FFF2-40B4-BE49-F238E27FC236}">
                  <a16:creationId xmlns:a16="http://schemas.microsoft.com/office/drawing/2014/main" id="{F3D663CE-335B-1C47-9E35-1BBF91C53782}"/>
                </a:ext>
              </a:extLst>
            </p:cNvPr>
            <p:cNvSpPr/>
            <p:nvPr/>
          </p:nvSpPr>
          <p:spPr>
            <a:xfrm>
              <a:off x="5945725" y="2972375"/>
              <a:ext cx="56225" cy="11600"/>
            </a:xfrm>
            <a:custGeom>
              <a:avLst/>
              <a:gdLst/>
              <a:ahLst/>
              <a:cxnLst/>
              <a:rect l="l" t="t" r="r" b="b"/>
              <a:pathLst>
                <a:path w="2249" h="464" extrusionOk="0">
                  <a:moveTo>
                    <a:pt x="1716" y="1"/>
                  </a:moveTo>
                  <a:cubicBezTo>
                    <a:pt x="1164" y="1"/>
                    <a:pt x="622" y="80"/>
                    <a:pt x="80" y="219"/>
                  </a:cubicBezTo>
                  <a:cubicBezTo>
                    <a:pt x="0" y="319"/>
                    <a:pt x="40" y="398"/>
                    <a:pt x="159" y="438"/>
                  </a:cubicBezTo>
                  <a:cubicBezTo>
                    <a:pt x="330" y="438"/>
                    <a:pt x="500" y="464"/>
                    <a:pt x="671" y="464"/>
                  </a:cubicBezTo>
                  <a:cubicBezTo>
                    <a:pt x="799" y="464"/>
                    <a:pt x="927" y="449"/>
                    <a:pt x="1055" y="398"/>
                  </a:cubicBezTo>
                  <a:cubicBezTo>
                    <a:pt x="1373" y="398"/>
                    <a:pt x="1671" y="358"/>
                    <a:pt x="1989" y="358"/>
                  </a:cubicBezTo>
                  <a:lnTo>
                    <a:pt x="2188" y="159"/>
                  </a:lnTo>
                  <a:lnTo>
                    <a:pt x="2248" y="120"/>
                  </a:lnTo>
                  <a:cubicBezTo>
                    <a:pt x="2248" y="100"/>
                    <a:pt x="2248" y="60"/>
                    <a:pt x="2188" y="20"/>
                  </a:cubicBezTo>
                  <a:cubicBezTo>
                    <a:pt x="2030" y="7"/>
                    <a:pt x="1872" y="1"/>
                    <a:pt x="1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6" name="Google Shape;17721;p41">
              <a:extLst>
                <a:ext uri="{FF2B5EF4-FFF2-40B4-BE49-F238E27FC236}">
                  <a16:creationId xmlns:a16="http://schemas.microsoft.com/office/drawing/2014/main" id="{EF69E882-DCF7-2548-BF82-D733A8EC8908}"/>
                </a:ext>
              </a:extLst>
            </p:cNvPr>
            <p:cNvSpPr/>
            <p:nvPr/>
          </p:nvSpPr>
          <p:spPr>
            <a:xfrm>
              <a:off x="5999925" y="2971875"/>
              <a:ext cx="9475" cy="4575"/>
            </a:xfrm>
            <a:custGeom>
              <a:avLst/>
              <a:gdLst/>
              <a:ahLst/>
              <a:cxnLst/>
              <a:rect l="l" t="t" r="r" b="b"/>
              <a:pathLst>
                <a:path w="379" h="183" extrusionOk="0">
                  <a:moveTo>
                    <a:pt x="378" y="0"/>
                  </a:moveTo>
                  <a:cubicBezTo>
                    <a:pt x="259" y="40"/>
                    <a:pt x="160" y="40"/>
                    <a:pt x="20" y="40"/>
                  </a:cubicBezTo>
                  <a:cubicBezTo>
                    <a:pt x="1" y="80"/>
                    <a:pt x="1" y="140"/>
                    <a:pt x="1" y="179"/>
                  </a:cubicBezTo>
                  <a:cubicBezTo>
                    <a:pt x="43" y="179"/>
                    <a:pt x="85" y="182"/>
                    <a:pt x="126" y="182"/>
                  </a:cubicBezTo>
                  <a:cubicBezTo>
                    <a:pt x="237" y="182"/>
                    <a:pt x="335" y="161"/>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7" name="Google Shape;17722;p41">
              <a:extLst>
                <a:ext uri="{FF2B5EF4-FFF2-40B4-BE49-F238E27FC236}">
                  <a16:creationId xmlns:a16="http://schemas.microsoft.com/office/drawing/2014/main" id="{23BD39A1-268E-2F47-91F9-7D87E01F78FF}"/>
                </a:ext>
              </a:extLst>
            </p:cNvPr>
            <p:cNvSpPr/>
            <p:nvPr/>
          </p:nvSpPr>
          <p:spPr>
            <a:xfrm>
              <a:off x="5629925" y="2749575"/>
              <a:ext cx="286975" cy="24925"/>
            </a:xfrm>
            <a:custGeom>
              <a:avLst/>
              <a:gdLst/>
              <a:ahLst/>
              <a:cxnLst/>
              <a:rect l="l" t="t" r="r" b="b"/>
              <a:pathLst>
                <a:path w="11479" h="997" extrusionOk="0">
                  <a:moveTo>
                    <a:pt x="279" y="0"/>
                  </a:moveTo>
                  <a:cubicBezTo>
                    <a:pt x="179" y="20"/>
                    <a:pt x="80" y="100"/>
                    <a:pt x="40" y="199"/>
                  </a:cubicBezTo>
                  <a:cubicBezTo>
                    <a:pt x="0" y="299"/>
                    <a:pt x="40" y="398"/>
                    <a:pt x="100" y="498"/>
                  </a:cubicBezTo>
                  <a:cubicBezTo>
                    <a:pt x="657" y="517"/>
                    <a:pt x="1174" y="517"/>
                    <a:pt x="1731" y="537"/>
                  </a:cubicBezTo>
                  <a:cubicBezTo>
                    <a:pt x="1990" y="602"/>
                    <a:pt x="2252" y="618"/>
                    <a:pt x="2513" y="618"/>
                  </a:cubicBezTo>
                  <a:cubicBezTo>
                    <a:pt x="2776" y="618"/>
                    <a:pt x="3038" y="602"/>
                    <a:pt x="3298" y="602"/>
                  </a:cubicBezTo>
                  <a:cubicBezTo>
                    <a:pt x="3575" y="602"/>
                    <a:pt x="3849" y="621"/>
                    <a:pt x="4118" y="697"/>
                  </a:cubicBezTo>
                  <a:cubicBezTo>
                    <a:pt x="4357" y="697"/>
                    <a:pt x="4576" y="716"/>
                    <a:pt x="4834" y="716"/>
                  </a:cubicBezTo>
                  <a:cubicBezTo>
                    <a:pt x="5152" y="781"/>
                    <a:pt x="5468" y="797"/>
                    <a:pt x="5782" y="797"/>
                  </a:cubicBezTo>
                  <a:cubicBezTo>
                    <a:pt x="6098" y="797"/>
                    <a:pt x="6413" y="781"/>
                    <a:pt x="6729" y="781"/>
                  </a:cubicBezTo>
                  <a:cubicBezTo>
                    <a:pt x="7064" y="781"/>
                    <a:pt x="7400" y="800"/>
                    <a:pt x="7739" y="876"/>
                  </a:cubicBezTo>
                  <a:cubicBezTo>
                    <a:pt x="8496" y="902"/>
                    <a:pt x="9245" y="996"/>
                    <a:pt x="9997" y="996"/>
                  </a:cubicBezTo>
                  <a:cubicBezTo>
                    <a:pt x="10390" y="996"/>
                    <a:pt x="10784" y="971"/>
                    <a:pt x="11180" y="895"/>
                  </a:cubicBezTo>
                  <a:cubicBezTo>
                    <a:pt x="11319" y="796"/>
                    <a:pt x="11478" y="716"/>
                    <a:pt x="11419" y="517"/>
                  </a:cubicBezTo>
                  <a:cubicBezTo>
                    <a:pt x="11319" y="478"/>
                    <a:pt x="11220" y="438"/>
                    <a:pt x="11100" y="438"/>
                  </a:cubicBezTo>
                  <a:cubicBezTo>
                    <a:pt x="10835" y="438"/>
                    <a:pt x="10579" y="456"/>
                    <a:pt x="10325" y="456"/>
                  </a:cubicBezTo>
                  <a:cubicBezTo>
                    <a:pt x="10199" y="456"/>
                    <a:pt x="10073" y="451"/>
                    <a:pt x="9947" y="438"/>
                  </a:cubicBezTo>
                  <a:cubicBezTo>
                    <a:pt x="9775" y="430"/>
                    <a:pt x="9603" y="427"/>
                    <a:pt x="9430" y="427"/>
                  </a:cubicBezTo>
                  <a:cubicBezTo>
                    <a:pt x="8832" y="427"/>
                    <a:pt x="8234" y="464"/>
                    <a:pt x="7639" y="464"/>
                  </a:cubicBezTo>
                  <a:cubicBezTo>
                    <a:pt x="7100" y="464"/>
                    <a:pt x="6562" y="434"/>
                    <a:pt x="6028" y="319"/>
                  </a:cubicBezTo>
                  <a:cubicBezTo>
                    <a:pt x="5680" y="281"/>
                    <a:pt x="5332" y="273"/>
                    <a:pt x="4985" y="273"/>
                  </a:cubicBezTo>
                  <a:cubicBezTo>
                    <a:pt x="4743" y="273"/>
                    <a:pt x="4502" y="277"/>
                    <a:pt x="4261" y="277"/>
                  </a:cubicBezTo>
                  <a:cubicBezTo>
                    <a:pt x="3760" y="277"/>
                    <a:pt x="3260" y="260"/>
                    <a:pt x="2765" y="159"/>
                  </a:cubicBezTo>
                  <a:cubicBezTo>
                    <a:pt x="2655" y="110"/>
                    <a:pt x="2552" y="76"/>
                    <a:pt x="2447" y="76"/>
                  </a:cubicBezTo>
                  <a:cubicBezTo>
                    <a:pt x="2382" y="76"/>
                    <a:pt x="2317" y="89"/>
                    <a:pt x="2248" y="120"/>
                  </a:cubicBezTo>
                  <a:cubicBezTo>
                    <a:pt x="1592" y="0"/>
                    <a:pt x="935" y="4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8" name="Google Shape;17723;p41">
              <a:extLst>
                <a:ext uri="{FF2B5EF4-FFF2-40B4-BE49-F238E27FC236}">
                  <a16:creationId xmlns:a16="http://schemas.microsoft.com/office/drawing/2014/main" id="{59CF58E6-0DE2-6E4F-BCF3-737EF844644A}"/>
                </a:ext>
              </a:extLst>
            </p:cNvPr>
            <p:cNvSpPr/>
            <p:nvPr/>
          </p:nvSpPr>
          <p:spPr>
            <a:xfrm>
              <a:off x="5848250" y="2508875"/>
              <a:ext cx="81575" cy="165125"/>
            </a:xfrm>
            <a:custGeom>
              <a:avLst/>
              <a:gdLst/>
              <a:ahLst/>
              <a:cxnLst/>
              <a:rect l="l" t="t" r="r" b="b"/>
              <a:pathLst>
                <a:path w="3263" h="6605" extrusionOk="0">
                  <a:moveTo>
                    <a:pt x="398" y="0"/>
                  </a:moveTo>
                  <a:cubicBezTo>
                    <a:pt x="259" y="40"/>
                    <a:pt x="120" y="40"/>
                    <a:pt x="0" y="60"/>
                  </a:cubicBezTo>
                  <a:cubicBezTo>
                    <a:pt x="219" y="259"/>
                    <a:pt x="577" y="338"/>
                    <a:pt x="398" y="756"/>
                  </a:cubicBezTo>
                  <a:cubicBezTo>
                    <a:pt x="319" y="935"/>
                    <a:pt x="378" y="1154"/>
                    <a:pt x="398" y="1333"/>
                  </a:cubicBezTo>
                  <a:cubicBezTo>
                    <a:pt x="657" y="2726"/>
                    <a:pt x="617" y="4138"/>
                    <a:pt x="577" y="5530"/>
                  </a:cubicBezTo>
                  <a:cubicBezTo>
                    <a:pt x="577" y="5829"/>
                    <a:pt x="498" y="6127"/>
                    <a:pt x="756" y="6605"/>
                  </a:cubicBezTo>
                  <a:cubicBezTo>
                    <a:pt x="1015" y="5113"/>
                    <a:pt x="1074" y="3820"/>
                    <a:pt x="856" y="2527"/>
                  </a:cubicBezTo>
                  <a:cubicBezTo>
                    <a:pt x="756" y="1870"/>
                    <a:pt x="776" y="1253"/>
                    <a:pt x="796" y="637"/>
                  </a:cubicBezTo>
                  <a:cubicBezTo>
                    <a:pt x="807" y="385"/>
                    <a:pt x="891" y="265"/>
                    <a:pt x="1017" y="265"/>
                  </a:cubicBezTo>
                  <a:cubicBezTo>
                    <a:pt x="1110" y="265"/>
                    <a:pt x="1226" y="331"/>
                    <a:pt x="1353" y="458"/>
                  </a:cubicBezTo>
                  <a:cubicBezTo>
                    <a:pt x="1373" y="498"/>
                    <a:pt x="1398" y="517"/>
                    <a:pt x="1423" y="517"/>
                  </a:cubicBezTo>
                  <a:cubicBezTo>
                    <a:pt x="1447" y="517"/>
                    <a:pt x="1472" y="498"/>
                    <a:pt x="1492" y="458"/>
                  </a:cubicBezTo>
                  <a:cubicBezTo>
                    <a:pt x="1651" y="239"/>
                    <a:pt x="1850" y="239"/>
                    <a:pt x="2069" y="239"/>
                  </a:cubicBezTo>
                  <a:cubicBezTo>
                    <a:pt x="2467" y="239"/>
                    <a:pt x="2865" y="199"/>
                    <a:pt x="3263" y="199"/>
                  </a:cubicBezTo>
                  <a:cubicBezTo>
                    <a:pt x="3263" y="159"/>
                    <a:pt x="3243" y="100"/>
                    <a:pt x="3203" y="60"/>
                  </a:cubicBezTo>
                  <a:cubicBezTo>
                    <a:pt x="2964" y="60"/>
                    <a:pt x="2706" y="40"/>
                    <a:pt x="2467" y="40"/>
                  </a:cubicBezTo>
                  <a:cubicBezTo>
                    <a:pt x="1771" y="0"/>
                    <a:pt x="105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59" name="Google Shape;17724;p41">
              <a:extLst>
                <a:ext uri="{FF2B5EF4-FFF2-40B4-BE49-F238E27FC236}">
                  <a16:creationId xmlns:a16="http://schemas.microsoft.com/office/drawing/2014/main" id="{46D8B026-E332-994F-8DB7-14EB968D0A54}"/>
                </a:ext>
              </a:extLst>
            </p:cNvPr>
            <p:cNvSpPr/>
            <p:nvPr/>
          </p:nvSpPr>
          <p:spPr>
            <a:xfrm>
              <a:off x="6012350" y="2507850"/>
              <a:ext cx="156200" cy="135325"/>
            </a:xfrm>
            <a:custGeom>
              <a:avLst/>
              <a:gdLst/>
              <a:ahLst/>
              <a:cxnLst/>
              <a:rect l="l" t="t" r="r" b="b"/>
              <a:pathLst>
                <a:path w="6248" h="5413" extrusionOk="0">
                  <a:moveTo>
                    <a:pt x="2403" y="0"/>
                  </a:moveTo>
                  <a:cubicBezTo>
                    <a:pt x="2330" y="0"/>
                    <a:pt x="2256" y="25"/>
                    <a:pt x="2189" y="81"/>
                  </a:cubicBezTo>
                  <a:cubicBezTo>
                    <a:pt x="1771" y="81"/>
                    <a:pt x="1314" y="101"/>
                    <a:pt x="876" y="101"/>
                  </a:cubicBezTo>
                  <a:lnTo>
                    <a:pt x="319" y="101"/>
                  </a:lnTo>
                  <a:cubicBezTo>
                    <a:pt x="1" y="817"/>
                    <a:pt x="279" y="1593"/>
                    <a:pt x="220" y="2329"/>
                  </a:cubicBezTo>
                  <a:lnTo>
                    <a:pt x="220" y="3900"/>
                  </a:lnTo>
                  <a:cubicBezTo>
                    <a:pt x="279" y="4398"/>
                    <a:pt x="100" y="4915"/>
                    <a:pt x="319" y="5412"/>
                  </a:cubicBezTo>
                  <a:cubicBezTo>
                    <a:pt x="598" y="5174"/>
                    <a:pt x="498" y="4815"/>
                    <a:pt x="498" y="4517"/>
                  </a:cubicBezTo>
                  <a:lnTo>
                    <a:pt x="498" y="936"/>
                  </a:lnTo>
                  <a:cubicBezTo>
                    <a:pt x="478" y="539"/>
                    <a:pt x="558" y="260"/>
                    <a:pt x="1055" y="260"/>
                  </a:cubicBezTo>
                  <a:cubicBezTo>
                    <a:pt x="1761" y="280"/>
                    <a:pt x="2468" y="290"/>
                    <a:pt x="3174" y="290"/>
                  </a:cubicBezTo>
                  <a:cubicBezTo>
                    <a:pt x="3880" y="290"/>
                    <a:pt x="4586" y="280"/>
                    <a:pt x="5292" y="260"/>
                  </a:cubicBezTo>
                  <a:cubicBezTo>
                    <a:pt x="5750" y="260"/>
                    <a:pt x="5829" y="519"/>
                    <a:pt x="5849" y="857"/>
                  </a:cubicBezTo>
                  <a:cubicBezTo>
                    <a:pt x="6247" y="757"/>
                    <a:pt x="6088" y="519"/>
                    <a:pt x="6028" y="260"/>
                  </a:cubicBezTo>
                  <a:cubicBezTo>
                    <a:pt x="5885" y="117"/>
                    <a:pt x="5720" y="88"/>
                    <a:pt x="5556" y="88"/>
                  </a:cubicBezTo>
                  <a:cubicBezTo>
                    <a:pt x="5446" y="88"/>
                    <a:pt x="5336" y="101"/>
                    <a:pt x="5233" y="101"/>
                  </a:cubicBezTo>
                  <a:cubicBezTo>
                    <a:pt x="4337" y="81"/>
                    <a:pt x="3462" y="81"/>
                    <a:pt x="2567" y="41"/>
                  </a:cubicBezTo>
                  <a:cubicBezTo>
                    <a:pt x="2515" y="15"/>
                    <a:pt x="2459" y="0"/>
                    <a:pt x="2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0" name="Google Shape;17725;p41">
              <a:extLst>
                <a:ext uri="{FF2B5EF4-FFF2-40B4-BE49-F238E27FC236}">
                  <a16:creationId xmlns:a16="http://schemas.microsoft.com/office/drawing/2014/main" id="{128AB8B8-BFCF-CE47-AE5E-C0A4A1B53397}"/>
                </a:ext>
              </a:extLst>
            </p:cNvPr>
            <p:cNvSpPr/>
            <p:nvPr/>
          </p:nvSpPr>
          <p:spPr>
            <a:xfrm>
              <a:off x="6370425" y="2547650"/>
              <a:ext cx="15450" cy="128850"/>
            </a:xfrm>
            <a:custGeom>
              <a:avLst/>
              <a:gdLst/>
              <a:ahLst/>
              <a:cxnLst/>
              <a:rect l="l" t="t" r="r" b="b"/>
              <a:pathLst>
                <a:path w="618" h="5154" extrusionOk="0">
                  <a:moveTo>
                    <a:pt x="120" y="1"/>
                  </a:moveTo>
                  <a:cubicBezTo>
                    <a:pt x="1" y="1592"/>
                    <a:pt x="180" y="3184"/>
                    <a:pt x="259" y="4775"/>
                  </a:cubicBezTo>
                  <a:lnTo>
                    <a:pt x="617" y="5153"/>
                  </a:lnTo>
                  <a:cubicBezTo>
                    <a:pt x="558" y="3422"/>
                    <a:pt x="478" y="1712"/>
                    <a:pt x="418" y="21"/>
                  </a:cubicBezTo>
                  <a:cubicBezTo>
                    <a:pt x="319" y="1"/>
                    <a:pt x="21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1" name="Google Shape;17726;p41">
              <a:extLst>
                <a:ext uri="{FF2B5EF4-FFF2-40B4-BE49-F238E27FC236}">
                  <a16:creationId xmlns:a16="http://schemas.microsoft.com/office/drawing/2014/main" id="{477C2D47-4970-764B-A8FC-24E7B027ECB5}"/>
                </a:ext>
              </a:extLst>
            </p:cNvPr>
            <p:cNvSpPr/>
            <p:nvPr/>
          </p:nvSpPr>
          <p:spPr>
            <a:xfrm>
              <a:off x="5781100" y="2757025"/>
              <a:ext cx="235250" cy="12950"/>
            </a:xfrm>
            <a:custGeom>
              <a:avLst/>
              <a:gdLst/>
              <a:ahLst/>
              <a:cxnLst/>
              <a:rect l="l" t="t" r="r" b="b"/>
              <a:pathLst>
                <a:path w="9410" h="518" extrusionOk="0">
                  <a:moveTo>
                    <a:pt x="1" y="1"/>
                  </a:moveTo>
                  <a:cubicBezTo>
                    <a:pt x="126" y="183"/>
                    <a:pt x="296" y="222"/>
                    <a:pt x="475" y="222"/>
                  </a:cubicBezTo>
                  <a:cubicBezTo>
                    <a:pt x="609" y="222"/>
                    <a:pt x="748" y="200"/>
                    <a:pt x="876" y="200"/>
                  </a:cubicBezTo>
                  <a:cubicBezTo>
                    <a:pt x="2368" y="200"/>
                    <a:pt x="3840" y="219"/>
                    <a:pt x="5332" y="219"/>
                  </a:cubicBezTo>
                  <a:cubicBezTo>
                    <a:pt x="5392" y="279"/>
                    <a:pt x="5471" y="319"/>
                    <a:pt x="5571" y="399"/>
                  </a:cubicBezTo>
                  <a:cubicBezTo>
                    <a:pt x="5685" y="435"/>
                    <a:pt x="5799" y="445"/>
                    <a:pt x="5913" y="445"/>
                  </a:cubicBezTo>
                  <a:cubicBezTo>
                    <a:pt x="6076" y="445"/>
                    <a:pt x="6237" y="424"/>
                    <a:pt x="6396" y="424"/>
                  </a:cubicBezTo>
                  <a:cubicBezTo>
                    <a:pt x="6493" y="424"/>
                    <a:pt x="6590" y="432"/>
                    <a:pt x="6685" y="458"/>
                  </a:cubicBezTo>
                  <a:cubicBezTo>
                    <a:pt x="6764" y="478"/>
                    <a:pt x="6844" y="498"/>
                    <a:pt x="6923" y="498"/>
                  </a:cubicBezTo>
                  <a:cubicBezTo>
                    <a:pt x="6994" y="451"/>
                    <a:pt x="7058" y="411"/>
                    <a:pt x="7123" y="411"/>
                  </a:cubicBezTo>
                  <a:cubicBezTo>
                    <a:pt x="7168" y="411"/>
                    <a:pt x="7213" y="430"/>
                    <a:pt x="7262" y="478"/>
                  </a:cubicBezTo>
                  <a:cubicBezTo>
                    <a:pt x="7321" y="498"/>
                    <a:pt x="7381" y="498"/>
                    <a:pt x="7460" y="498"/>
                  </a:cubicBezTo>
                  <a:cubicBezTo>
                    <a:pt x="7507" y="492"/>
                    <a:pt x="7550" y="490"/>
                    <a:pt x="7592" y="490"/>
                  </a:cubicBezTo>
                  <a:cubicBezTo>
                    <a:pt x="7691" y="490"/>
                    <a:pt x="7780" y="504"/>
                    <a:pt x="7878" y="518"/>
                  </a:cubicBezTo>
                  <a:cubicBezTo>
                    <a:pt x="8017" y="518"/>
                    <a:pt x="8117" y="518"/>
                    <a:pt x="8236" y="498"/>
                  </a:cubicBezTo>
                  <a:cubicBezTo>
                    <a:pt x="8435" y="458"/>
                    <a:pt x="8634" y="418"/>
                    <a:pt x="8833" y="418"/>
                  </a:cubicBezTo>
                  <a:cubicBezTo>
                    <a:pt x="8913" y="418"/>
                    <a:pt x="9012" y="418"/>
                    <a:pt x="9072" y="399"/>
                  </a:cubicBezTo>
                  <a:cubicBezTo>
                    <a:pt x="9231" y="379"/>
                    <a:pt x="9330" y="299"/>
                    <a:pt x="9410" y="180"/>
                  </a:cubicBezTo>
                  <a:cubicBezTo>
                    <a:pt x="8920" y="85"/>
                    <a:pt x="8429" y="63"/>
                    <a:pt x="7941" y="63"/>
                  </a:cubicBezTo>
                  <a:cubicBezTo>
                    <a:pt x="7485" y="63"/>
                    <a:pt x="7030" y="83"/>
                    <a:pt x="6579" y="83"/>
                  </a:cubicBezTo>
                  <a:cubicBezTo>
                    <a:pt x="6494" y="83"/>
                    <a:pt x="6410" y="82"/>
                    <a:pt x="6327" y="80"/>
                  </a:cubicBezTo>
                  <a:cubicBezTo>
                    <a:pt x="4198" y="60"/>
                    <a:pt x="2109"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2" name="Google Shape;17727;p41">
              <a:extLst>
                <a:ext uri="{FF2B5EF4-FFF2-40B4-BE49-F238E27FC236}">
                  <a16:creationId xmlns:a16="http://schemas.microsoft.com/office/drawing/2014/main" id="{02FDA2B2-0882-BB45-B5A6-80A722882D02}"/>
                </a:ext>
              </a:extLst>
            </p:cNvPr>
            <p:cNvSpPr/>
            <p:nvPr/>
          </p:nvSpPr>
          <p:spPr>
            <a:xfrm>
              <a:off x="5550850" y="2500600"/>
              <a:ext cx="54225" cy="114675"/>
            </a:xfrm>
            <a:custGeom>
              <a:avLst/>
              <a:gdLst/>
              <a:ahLst/>
              <a:cxnLst/>
              <a:rect l="l" t="t" r="r" b="b"/>
              <a:pathLst>
                <a:path w="2169" h="4587" extrusionOk="0">
                  <a:moveTo>
                    <a:pt x="559" y="0"/>
                  </a:moveTo>
                  <a:cubicBezTo>
                    <a:pt x="366" y="0"/>
                    <a:pt x="175" y="38"/>
                    <a:pt x="0" y="192"/>
                  </a:cubicBezTo>
                  <a:cubicBezTo>
                    <a:pt x="40" y="202"/>
                    <a:pt x="85" y="202"/>
                    <a:pt x="132" y="202"/>
                  </a:cubicBezTo>
                  <a:cubicBezTo>
                    <a:pt x="179" y="202"/>
                    <a:pt x="229" y="202"/>
                    <a:pt x="279" y="212"/>
                  </a:cubicBezTo>
                  <a:cubicBezTo>
                    <a:pt x="339" y="212"/>
                    <a:pt x="413" y="192"/>
                    <a:pt x="475" y="192"/>
                  </a:cubicBezTo>
                  <a:cubicBezTo>
                    <a:pt x="537" y="192"/>
                    <a:pt x="587" y="212"/>
                    <a:pt x="597" y="291"/>
                  </a:cubicBezTo>
                  <a:cubicBezTo>
                    <a:pt x="637" y="371"/>
                    <a:pt x="478" y="470"/>
                    <a:pt x="398" y="570"/>
                  </a:cubicBezTo>
                  <a:cubicBezTo>
                    <a:pt x="657" y="1863"/>
                    <a:pt x="438" y="3176"/>
                    <a:pt x="537" y="4469"/>
                  </a:cubicBezTo>
                  <a:cubicBezTo>
                    <a:pt x="565" y="4552"/>
                    <a:pt x="622" y="4587"/>
                    <a:pt x="694" y="4587"/>
                  </a:cubicBezTo>
                  <a:cubicBezTo>
                    <a:pt x="726" y="4587"/>
                    <a:pt x="760" y="4580"/>
                    <a:pt x="796" y="4568"/>
                  </a:cubicBezTo>
                  <a:cubicBezTo>
                    <a:pt x="915" y="3991"/>
                    <a:pt x="657" y="3395"/>
                    <a:pt x="975" y="2858"/>
                  </a:cubicBezTo>
                  <a:cubicBezTo>
                    <a:pt x="1274" y="2062"/>
                    <a:pt x="935" y="1187"/>
                    <a:pt x="1174" y="411"/>
                  </a:cubicBezTo>
                  <a:cubicBezTo>
                    <a:pt x="1308" y="238"/>
                    <a:pt x="1470" y="204"/>
                    <a:pt x="1638" y="204"/>
                  </a:cubicBezTo>
                  <a:cubicBezTo>
                    <a:pt x="1746" y="204"/>
                    <a:pt x="1857" y="219"/>
                    <a:pt x="1964" y="219"/>
                  </a:cubicBezTo>
                  <a:cubicBezTo>
                    <a:pt x="2035" y="219"/>
                    <a:pt x="2103" y="212"/>
                    <a:pt x="2169" y="192"/>
                  </a:cubicBezTo>
                  <a:cubicBezTo>
                    <a:pt x="2169" y="132"/>
                    <a:pt x="2149" y="53"/>
                    <a:pt x="2149" y="13"/>
                  </a:cubicBezTo>
                  <a:cubicBezTo>
                    <a:pt x="1791" y="13"/>
                    <a:pt x="1453" y="13"/>
                    <a:pt x="1094" y="33"/>
                  </a:cubicBezTo>
                  <a:cubicBezTo>
                    <a:pt x="922" y="33"/>
                    <a:pt x="739" y="0"/>
                    <a:pt x="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3" name="Google Shape;17728;p41">
              <a:extLst>
                <a:ext uri="{FF2B5EF4-FFF2-40B4-BE49-F238E27FC236}">
                  <a16:creationId xmlns:a16="http://schemas.microsoft.com/office/drawing/2014/main" id="{84C6E31C-8406-B349-80DD-11495BF75F89}"/>
                </a:ext>
              </a:extLst>
            </p:cNvPr>
            <p:cNvSpPr/>
            <p:nvPr/>
          </p:nvSpPr>
          <p:spPr>
            <a:xfrm>
              <a:off x="6149625" y="2514825"/>
              <a:ext cx="19425" cy="142275"/>
            </a:xfrm>
            <a:custGeom>
              <a:avLst/>
              <a:gdLst/>
              <a:ahLst/>
              <a:cxnLst/>
              <a:rect l="l" t="t" r="r" b="b"/>
              <a:pathLst>
                <a:path w="777" h="5691" extrusionOk="0">
                  <a:moveTo>
                    <a:pt x="498" y="1"/>
                  </a:moveTo>
                  <a:cubicBezTo>
                    <a:pt x="458" y="200"/>
                    <a:pt x="478" y="419"/>
                    <a:pt x="338" y="598"/>
                  </a:cubicBezTo>
                  <a:cubicBezTo>
                    <a:pt x="299" y="2090"/>
                    <a:pt x="299" y="3601"/>
                    <a:pt x="279" y="5113"/>
                  </a:cubicBezTo>
                  <a:cubicBezTo>
                    <a:pt x="279" y="5312"/>
                    <a:pt x="0" y="5631"/>
                    <a:pt x="478" y="5690"/>
                  </a:cubicBezTo>
                  <a:cubicBezTo>
                    <a:pt x="577" y="3800"/>
                    <a:pt x="776" y="191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4" name="Google Shape;17729;p41">
              <a:extLst>
                <a:ext uri="{FF2B5EF4-FFF2-40B4-BE49-F238E27FC236}">
                  <a16:creationId xmlns:a16="http://schemas.microsoft.com/office/drawing/2014/main" id="{726C5898-A1DE-2D42-9CCD-B76E26B26230}"/>
                </a:ext>
              </a:extLst>
            </p:cNvPr>
            <p:cNvSpPr/>
            <p:nvPr/>
          </p:nvSpPr>
          <p:spPr>
            <a:xfrm>
              <a:off x="5731375" y="2502400"/>
              <a:ext cx="13450" cy="169125"/>
            </a:xfrm>
            <a:custGeom>
              <a:avLst/>
              <a:gdLst/>
              <a:ahLst/>
              <a:cxnLst/>
              <a:rect l="l" t="t" r="r" b="b"/>
              <a:pathLst>
                <a:path w="538" h="6765" extrusionOk="0">
                  <a:moveTo>
                    <a:pt x="247" y="1"/>
                  </a:moveTo>
                  <a:cubicBezTo>
                    <a:pt x="170" y="1"/>
                    <a:pt x="90" y="40"/>
                    <a:pt x="0" y="120"/>
                  </a:cubicBezTo>
                  <a:cubicBezTo>
                    <a:pt x="100" y="2328"/>
                    <a:pt x="179" y="4536"/>
                    <a:pt x="279" y="6764"/>
                  </a:cubicBezTo>
                  <a:cubicBezTo>
                    <a:pt x="418" y="5212"/>
                    <a:pt x="538" y="3701"/>
                    <a:pt x="319" y="2149"/>
                  </a:cubicBezTo>
                  <a:cubicBezTo>
                    <a:pt x="259" y="1453"/>
                    <a:pt x="80" y="757"/>
                    <a:pt x="478" y="120"/>
                  </a:cubicBezTo>
                  <a:cubicBezTo>
                    <a:pt x="398" y="40"/>
                    <a:pt x="324"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5" name="Google Shape;17730;p41">
              <a:extLst>
                <a:ext uri="{FF2B5EF4-FFF2-40B4-BE49-F238E27FC236}">
                  <a16:creationId xmlns:a16="http://schemas.microsoft.com/office/drawing/2014/main" id="{5711090C-1821-7C42-A4AD-599880CD7D8C}"/>
                </a:ext>
              </a:extLst>
            </p:cNvPr>
            <p:cNvSpPr/>
            <p:nvPr/>
          </p:nvSpPr>
          <p:spPr>
            <a:xfrm>
              <a:off x="6148125" y="2499650"/>
              <a:ext cx="125350" cy="23675"/>
            </a:xfrm>
            <a:custGeom>
              <a:avLst/>
              <a:gdLst/>
              <a:ahLst/>
              <a:cxnLst/>
              <a:rect l="l" t="t" r="r" b="b"/>
              <a:pathLst>
                <a:path w="5014" h="947" extrusionOk="0">
                  <a:moveTo>
                    <a:pt x="574" y="0"/>
                  </a:moveTo>
                  <a:cubicBezTo>
                    <a:pt x="383" y="0"/>
                    <a:pt x="192" y="9"/>
                    <a:pt x="1" y="31"/>
                  </a:cubicBezTo>
                  <a:cubicBezTo>
                    <a:pt x="120" y="180"/>
                    <a:pt x="259" y="210"/>
                    <a:pt x="411" y="210"/>
                  </a:cubicBezTo>
                  <a:cubicBezTo>
                    <a:pt x="512" y="210"/>
                    <a:pt x="619" y="197"/>
                    <a:pt x="729" y="197"/>
                  </a:cubicBezTo>
                  <a:cubicBezTo>
                    <a:pt x="784" y="197"/>
                    <a:pt x="839" y="200"/>
                    <a:pt x="896" y="210"/>
                  </a:cubicBezTo>
                  <a:cubicBezTo>
                    <a:pt x="904" y="212"/>
                    <a:pt x="914" y="212"/>
                    <a:pt x="924" y="212"/>
                  </a:cubicBezTo>
                  <a:cubicBezTo>
                    <a:pt x="964" y="212"/>
                    <a:pt x="1013" y="203"/>
                    <a:pt x="1057" y="203"/>
                  </a:cubicBezTo>
                  <a:cubicBezTo>
                    <a:pt x="1135" y="203"/>
                    <a:pt x="1193" y="234"/>
                    <a:pt x="1134" y="409"/>
                  </a:cubicBezTo>
                  <a:cubicBezTo>
                    <a:pt x="1214" y="449"/>
                    <a:pt x="1294" y="528"/>
                    <a:pt x="1353" y="568"/>
                  </a:cubicBezTo>
                  <a:cubicBezTo>
                    <a:pt x="1433" y="668"/>
                    <a:pt x="1433" y="767"/>
                    <a:pt x="1453" y="906"/>
                  </a:cubicBezTo>
                  <a:cubicBezTo>
                    <a:pt x="1492" y="926"/>
                    <a:pt x="1532" y="926"/>
                    <a:pt x="1552" y="946"/>
                  </a:cubicBezTo>
                  <a:cubicBezTo>
                    <a:pt x="1797" y="573"/>
                    <a:pt x="2094" y="480"/>
                    <a:pt x="2408" y="480"/>
                  </a:cubicBezTo>
                  <a:cubicBezTo>
                    <a:pt x="2681" y="480"/>
                    <a:pt x="2966" y="550"/>
                    <a:pt x="3243" y="568"/>
                  </a:cubicBezTo>
                  <a:cubicBezTo>
                    <a:pt x="3549" y="621"/>
                    <a:pt x="3861" y="668"/>
                    <a:pt x="4175" y="668"/>
                  </a:cubicBezTo>
                  <a:cubicBezTo>
                    <a:pt x="4453" y="668"/>
                    <a:pt x="4733" y="631"/>
                    <a:pt x="5013" y="528"/>
                  </a:cubicBezTo>
                  <a:cubicBezTo>
                    <a:pt x="4815" y="210"/>
                    <a:pt x="4516" y="349"/>
                    <a:pt x="4377" y="210"/>
                  </a:cubicBezTo>
                  <a:lnTo>
                    <a:pt x="4198" y="210"/>
                  </a:lnTo>
                  <a:cubicBezTo>
                    <a:pt x="4158" y="230"/>
                    <a:pt x="4118" y="240"/>
                    <a:pt x="4081" y="240"/>
                  </a:cubicBezTo>
                  <a:cubicBezTo>
                    <a:pt x="4044" y="240"/>
                    <a:pt x="4009" y="230"/>
                    <a:pt x="3979" y="210"/>
                  </a:cubicBezTo>
                  <a:lnTo>
                    <a:pt x="3422" y="210"/>
                  </a:lnTo>
                  <a:cubicBezTo>
                    <a:pt x="3342" y="230"/>
                    <a:pt x="3243" y="270"/>
                    <a:pt x="3183" y="270"/>
                  </a:cubicBezTo>
                  <a:cubicBezTo>
                    <a:pt x="2304" y="188"/>
                    <a:pt x="1438" y="0"/>
                    <a:pt x="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6" name="Google Shape;17731;p41">
              <a:extLst>
                <a:ext uri="{FF2B5EF4-FFF2-40B4-BE49-F238E27FC236}">
                  <a16:creationId xmlns:a16="http://schemas.microsoft.com/office/drawing/2014/main" id="{5ADD4E83-1119-B643-BAF1-8F701B11C010}"/>
                </a:ext>
              </a:extLst>
            </p:cNvPr>
            <p:cNvSpPr/>
            <p:nvPr/>
          </p:nvSpPr>
          <p:spPr>
            <a:xfrm>
              <a:off x="6027275" y="2758075"/>
              <a:ext cx="182550" cy="16800"/>
            </a:xfrm>
            <a:custGeom>
              <a:avLst/>
              <a:gdLst/>
              <a:ahLst/>
              <a:cxnLst/>
              <a:rect l="l" t="t" r="r" b="b"/>
              <a:pathLst>
                <a:path w="7302" h="672" extrusionOk="0">
                  <a:moveTo>
                    <a:pt x="2031" y="1"/>
                  </a:moveTo>
                  <a:cubicBezTo>
                    <a:pt x="1627" y="1"/>
                    <a:pt x="1222" y="6"/>
                    <a:pt x="816" y="18"/>
                  </a:cubicBezTo>
                  <a:cubicBezTo>
                    <a:pt x="730" y="18"/>
                    <a:pt x="642" y="14"/>
                    <a:pt x="552" y="14"/>
                  </a:cubicBezTo>
                  <a:cubicBezTo>
                    <a:pt x="372" y="14"/>
                    <a:pt x="186" y="32"/>
                    <a:pt x="1" y="138"/>
                  </a:cubicBezTo>
                  <a:cubicBezTo>
                    <a:pt x="60" y="237"/>
                    <a:pt x="120" y="277"/>
                    <a:pt x="180" y="357"/>
                  </a:cubicBezTo>
                  <a:cubicBezTo>
                    <a:pt x="319" y="396"/>
                    <a:pt x="478" y="436"/>
                    <a:pt x="617" y="436"/>
                  </a:cubicBezTo>
                  <a:lnTo>
                    <a:pt x="3462" y="436"/>
                  </a:lnTo>
                  <a:cubicBezTo>
                    <a:pt x="3800" y="436"/>
                    <a:pt x="4158" y="456"/>
                    <a:pt x="4476" y="555"/>
                  </a:cubicBezTo>
                  <a:cubicBezTo>
                    <a:pt x="4973" y="599"/>
                    <a:pt x="5470" y="671"/>
                    <a:pt x="5963" y="671"/>
                  </a:cubicBezTo>
                  <a:cubicBezTo>
                    <a:pt x="6379" y="671"/>
                    <a:pt x="6792" y="620"/>
                    <a:pt x="7202" y="456"/>
                  </a:cubicBezTo>
                  <a:cubicBezTo>
                    <a:pt x="7242" y="416"/>
                    <a:pt x="7281" y="376"/>
                    <a:pt x="7301" y="337"/>
                  </a:cubicBezTo>
                  <a:cubicBezTo>
                    <a:pt x="7162" y="277"/>
                    <a:pt x="7023" y="217"/>
                    <a:pt x="6864" y="217"/>
                  </a:cubicBezTo>
                  <a:cubicBezTo>
                    <a:pt x="5256" y="90"/>
                    <a:pt x="3649" y="1"/>
                    <a:pt x="20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7" name="Google Shape;17732;p41">
              <a:extLst>
                <a:ext uri="{FF2B5EF4-FFF2-40B4-BE49-F238E27FC236}">
                  <a16:creationId xmlns:a16="http://schemas.microsoft.com/office/drawing/2014/main" id="{C9ADB079-B4DA-0645-BC08-5CF7B1416C4E}"/>
                </a:ext>
              </a:extLst>
            </p:cNvPr>
            <p:cNvSpPr/>
            <p:nvPr/>
          </p:nvSpPr>
          <p:spPr>
            <a:xfrm>
              <a:off x="6034250" y="2566050"/>
              <a:ext cx="10950" cy="119400"/>
            </a:xfrm>
            <a:custGeom>
              <a:avLst/>
              <a:gdLst/>
              <a:ahLst/>
              <a:cxnLst/>
              <a:rect l="l" t="t" r="r" b="b"/>
              <a:pathLst>
                <a:path w="438" h="4776" extrusionOk="0">
                  <a:moveTo>
                    <a:pt x="139" y="1"/>
                  </a:moveTo>
                  <a:cubicBezTo>
                    <a:pt x="100" y="100"/>
                    <a:pt x="0" y="180"/>
                    <a:pt x="0" y="259"/>
                  </a:cubicBezTo>
                  <a:lnTo>
                    <a:pt x="0" y="4775"/>
                  </a:lnTo>
                  <a:cubicBezTo>
                    <a:pt x="199" y="3641"/>
                    <a:pt x="438" y="2527"/>
                    <a:pt x="338" y="1354"/>
                  </a:cubicBezTo>
                  <a:cubicBezTo>
                    <a:pt x="219" y="1155"/>
                    <a:pt x="199" y="976"/>
                    <a:pt x="338" y="797"/>
                  </a:cubicBezTo>
                  <a:lnTo>
                    <a:pt x="338" y="598"/>
                  </a:lnTo>
                  <a:cubicBezTo>
                    <a:pt x="179" y="439"/>
                    <a:pt x="378" y="160"/>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8" name="Google Shape;17733;p41">
              <a:extLst>
                <a:ext uri="{FF2B5EF4-FFF2-40B4-BE49-F238E27FC236}">
                  <a16:creationId xmlns:a16="http://schemas.microsoft.com/office/drawing/2014/main" id="{5EAE3820-39AB-344C-8369-7E33FDA7829E}"/>
                </a:ext>
              </a:extLst>
            </p:cNvPr>
            <p:cNvSpPr/>
            <p:nvPr/>
          </p:nvSpPr>
          <p:spPr>
            <a:xfrm>
              <a:off x="5877100" y="2519800"/>
              <a:ext cx="10450" cy="150225"/>
            </a:xfrm>
            <a:custGeom>
              <a:avLst/>
              <a:gdLst/>
              <a:ahLst/>
              <a:cxnLst/>
              <a:rect l="l" t="t" r="r" b="b"/>
              <a:pathLst>
                <a:path w="418" h="6009" extrusionOk="0">
                  <a:moveTo>
                    <a:pt x="159" y="1"/>
                  </a:moveTo>
                  <a:cubicBezTo>
                    <a:pt x="0" y="1990"/>
                    <a:pt x="239" y="3979"/>
                    <a:pt x="60" y="6008"/>
                  </a:cubicBezTo>
                  <a:cubicBezTo>
                    <a:pt x="199" y="5929"/>
                    <a:pt x="298" y="5909"/>
                    <a:pt x="298" y="5889"/>
                  </a:cubicBezTo>
                  <a:cubicBezTo>
                    <a:pt x="418" y="3920"/>
                    <a:pt x="318" y="1950"/>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69" name="Google Shape;17734;p41">
              <a:extLst>
                <a:ext uri="{FF2B5EF4-FFF2-40B4-BE49-F238E27FC236}">
                  <a16:creationId xmlns:a16="http://schemas.microsoft.com/office/drawing/2014/main" id="{179AB289-3F87-654D-BAC0-29DFC0A31216}"/>
                </a:ext>
              </a:extLst>
            </p:cNvPr>
            <p:cNvSpPr/>
            <p:nvPr/>
          </p:nvSpPr>
          <p:spPr>
            <a:xfrm>
              <a:off x="6328650" y="2738625"/>
              <a:ext cx="73625" cy="61425"/>
            </a:xfrm>
            <a:custGeom>
              <a:avLst/>
              <a:gdLst/>
              <a:ahLst/>
              <a:cxnLst/>
              <a:rect l="l" t="t" r="r" b="b"/>
              <a:pathLst>
                <a:path w="2945" h="2457" extrusionOk="0">
                  <a:moveTo>
                    <a:pt x="2328" y="1"/>
                  </a:moveTo>
                  <a:cubicBezTo>
                    <a:pt x="2248" y="1"/>
                    <a:pt x="2189" y="1"/>
                    <a:pt x="2129" y="21"/>
                  </a:cubicBezTo>
                  <a:cubicBezTo>
                    <a:pt x="2129" y="219"/>
                    <a:pt x="2069" y="398"/>
                    <a:pt x="2069" y="597"/>
                  </a:cubicBezTo>
                  <a:cubicBezTo>
                    <a:pt x="2024" y="1247"/>
                    <a:pt x="1887" y="1507"/>
                    <a:pt x="1449" y="1507"/>
                  </a:cubicBezTo>
                  <a:cubicBezTo>
                    <a:pt x="1310" y="1507"/>
                    <a:pt x="1141" y="1481"/>
                    <a:pt x="936" y="1433"/>
                  </a:cubicBezTo>
                  <a:cubicBezTo>
                    <a:pt x="712" y="1377"/>
                    <a:pt x="499" y="1312"/>
                    <a:pt x="282" y="1312"/>
                  </a:cubicBezTo>
                  <a:cubicBezTo>
                    <a:pt x="189" y="1312"/>
                    <a:pt x="96" y="1324"/>
                    <a:pt x="1" y="1353"/>
                  </a:cubicBezTo>
                  <a:cubicBezTo>
                    <a:pt x="438" y="2109"/>
                    <a:pt x="1174" y="1890"/>
                    <a:pt x="1791" y="2010"/>
                  </a:cubicBezTo>
                  <a:cubicBezTo>
                    <a:pt x="1884" y="2010"/>
                    <a:pt x="1968" y="2019"/>
                    <a:pt x="2049" y="2019"/>
                  </a:cubicBezTo>
                  <a:cubicBezTo>
                    <a:pt x="2089" y="2019"/>
                    <a:pt x="2129" y="2016"/>
                    <a:pt x="2169" y="2010"/>
                  </a:cubicBezTo>
                  <a:lnTo>
                    <a:pt x="2169" y="2010"/>
                  </a:lnTo>
                  <a:cubicBezTo>
                    <a:pt x="2069" y="2030"/>
                    <a:pt x="1930" y="2030"/>
                    <a:pt x="1870" y="2189"/>
                  </a:cubicBezTo>
                  <a:cubicBezTo>
                    <a:pt x="1870" y="2288"/>
                    <a:pt x="1890" y="2348"/>
                    <a:pt x="1990" y="2408"/>
                  </a:cubicBezTo>
                  <a:cubicBezTo>
                    <a:pt x="2076" y="2441"/>
                    <a:pt x="2158" y="2456"/>
                    <a:pt x="2236" y="2456"/>
                  </a:cubicBezTo>
                  <a:cubicBezTo>
                    <a:pt x="2392" y="2456"/>
                    <a:pt x="2534" y="2394"/>
                    <a:pt x="2666" y="2288"/>
                  </a:cubicBezTo>
                  <a:cubicBezTo>
                    <a:pt x="2746" y="2229"/>
                    <a:pt x="2786" y="2149"/>
                    <a:pt x="2865" y="2109"/>
                  </a:cubicBezTo>
                  <a:cubicBezTo>
                    <a:pt x="2945" y="2050"/>
                    <a:pt x="2945" y="2010"/>
                    <a:pt x="2885" y="1930"/>
                  </a:cubicBezTo>
                  <a:cubicBezTo>
                    <a:pt x="2507" y="1711"/>
                    <a:pt x="2248" y="1433"/>
                    <a:pt x="2328" y="936"/>
                  </a:cubicBezTo>
                  <a:cubicBezTo>
                    <a:pt x="2268" y="617"/>
                    <a:pt x="2268" y="319"/>
                    <a:pt x="2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0" name="Google Shape;17735;p41">
              <a:extLst>
                <a:ext uri="{FF2B5EF4-FFF2-40B4-BE49-F238E27FC236}">
                  <a16:creationId xmlns:a16="http://schemas.microsoft.com/office/drawing/2014/main" id="{4CAE57BA-87E6-1D40-A435-08E6A2FDA746}"/>
                </a:ext>
              </a:extLst>
            </p:cNvPr>
            <p:cNvSpPr/>
            <p:nvPr/>
          </p:nvSpPr>
          <p:spPr>
            <a:xfrm>
              <a:off x="5718450" y="2551150"/>
              <a:ext cx="14925" cy="112850"/>
            </a:xfrm>
            <a:custGeom>
              <a:avLst/>
              <a:gdLst/>
              <a:ahLst/>
              <a:cxnLst/>
              <a:rect l="l" t="t" r="r" b="b"/>
              <a:pathLst>
                <a:path w="597" h="4514" extrusionOk="0">
                  <a:moveTo>
                    <a:pt x="219" y="0"/>
                  </a:moveTo>
                  <a:cubicBezTo>
                    <a:pt x="40" y="100"/>
                    <a:pt x="139" y="338"/>
                    <a:pt x="20" y="438"/>
                  </a:cubicBezTo>
                  <a:lnTo>
                    <a:pt x="20" y="637"/>
                  </a:lnTo>
                  <a:cubicBezTo>
                    <a:pt x="120" y="756"/>
                    <a:pt x="120" y="875"/>
                    <a:pt x="20" y="995"/>
                  </a:cubicBezTo>
                  <a:cubicBezTo>
                    <a:pt x="20" y="2168"/>
                    <a:pt x="0" y="3322"/>
                    <a:pt x="0" y="4456"/>
                  </a:cubicBezTo>
                  <a:cubicBezTo>
                    <a:pt x="38" y="4494"/>
                    <a:pt x="71" y="4513"/>
                    <a:pt x="102" y="4513"/>
                  </a:cubicBezTo>
                  <a:cubicBezTo>
                    <a:pt x="136" y="4513"/>
                    <a:pt x="168" y="4489"/>
                    <a:pt x="199" y="4436"/>
                  </a:cubicBezTo>
                  <a:cubicBezTo>
                    <a:pt x="259" y="3680"/>
                    <a:pt x="259" y="2944"/>
                    <a:pt x="319" y="2188"/>
                  </a:cubicBezTo>
                  <a:cubicBezTo>
                    <a:pt x="378" y="1492"/>
                    <a:pt x="597" y="736"/>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1" name="Google Shape;17736;p41">
              <a:extLst>
                <a:ext uri="{FF2B5EF4-FFF2-40B4-BE49-F238E27FC236}">
                  <a16:creationId xmlns:a16="http://schemas.microsoft.com/office/drawing/2014/main" id="{B7DDC165-51E2-D54E-AA89-89436C7A0370}"/>
                </a:ext>
              </a:extLst>
            </p:cNvPr>
            <p:cNvSpPr/>
            <p:nvPr/>
          </p:nvSpPr>
          <p:spPr>
            <a:xfrm>
              <a:off x="6172000" y="2542675"/>
              <a:ext cx="14950" cy="69400"/>
            </a:xfrm>
            <a:custGeom>
              <a:avLst/>
              <a:gdLst/>
              <a:ahLst/>
              <a:cxnLst/>
              <a:rect l="l" t="t" r="r" b="b"/>
              <a:pathLst>
                <a:path w="598" h="2776" extrusionOk="0">
                  <a:moveTo>
                    <a:pt x="339" y="1"/>
                  </a:moveTo>
                  <a:cubicBezTo>
                    <a:pt x="0" y="876"/>
                    <a:pt x="239" y="1791"/>
                    <a:pt x="179" y="2686"/>
                  </a:cubicBezTo>
                  <a:cubicBezTo>
                    <a:pt x="239" y="2746"/>
                    <a:pt x="294" y="2776"/>
                    <a:pt x="351" y="2776"/>
                  </a:cubicBezTo>
                  <a:cubicBezTo>
                    <a:pt x="408" y="2776"/>
                    <a:pt x="468" y="2746"/>
                    <a:pt x="537" y="2686"/>
                  </a:cubicBezTo>
                  <a:cubicBezTo>
                    <a:pt x="577" y="1911"/>
                    <a:pt x="597" y="1135"/>
                    <a:pt x="537" y="379"/>
                  </a:cubicBezTo>
                  <a:cubicBezTo>
                    <a:pt x="438" y="279"/>
                    <a:pt x="537" y="80"/>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2" name="Google Shape;17737;p41">
              <a:extLst>
                <a:ext uri="{FF2B5EF4-FFF2-40B4-BE49-F238E27FC236}">
                  <a16:creationId xmlns:a16="http://schemas.microsoft.com/office/drawing/2014/main" id="{F30DE087-993D-2342-ABB9-46CAFA7AAA76}"/>
                </a:ext>
              </a:extLst>
            </p:cNvPr>
            <p:cNvSpPr/>
            <p:nvPr/>
          </p:nvSpPr>
          <p:spPr>
            <a:xfrm>
              <a:off x="6298325" y="2769925"/>
              <a:ext cx="79100" cy="22450"/>
            </a:xfrm>
            <a:custGeom>
              <a:avLst/>
              <a:gdLst/>
              <a:ahLst/>
              <a:cxnLst/>
              <a:rect l="l" t="t" r="r" b="b"/>
              <a:pathLst>
                <a:path w="3164" h="898" extrusionOk="0">
                  <a:moveTo>
                    <a:pt x="170" y="1"/>
                  </a:moveTo>
                  <a:cubicBezTo>
                    <a:pt x="116" y="1"/>
                    <a:pt x="65" y="25"/>
                    <a:pt x="20" y="81"/>
                  </a:cubicBezTo>
                  <a:cubicBezTo>
                    <a:pt x="0" y="181"/>
                    <a:pt x="0" y="280"/>
                    <a:pt x="80" y="380"/>
                  </a:cubicBezTo>
                  <a:cubicBezTo>
                    <a:pt x="657" y="897"/>
                    <a:pt x="1393" y="758"/>
                    <a:pt x="2069" y="877"/>
                  </a:cubicBezTo>
                  <a:cubicBezTo>
                    <a:pt x="2187" y="883"/>
                    <a:pt x="2306" y="891"/>
                    <a:pt x="2422" y="891"/>
                  </a:cubicBezTo>
                  <a:cubicBezTo>
                    <a:pt x="2695" y="891"/>
                    <a:pt x="2954" y="848"/>
                    <a:pt x="3163" y="638"/>
                  </a:cubicBezTo>
                  <a:cubicBezTo>
                    <a:pt x="2546" y="380"/>
                    <a:pt x="1790" y="479"/>
                    <a:pt x="1214" y="81"/>
                  </a:cubicBezTo>
                  <a:cubicBezTo>
                    <a:pt x="915" y="81"/>
                    <a:pt x="617" y="62"/>
                    <a:pt x="299" y="42"/>
                  </a:cubicBezTo>
                  <a:cubicBezTo>
                    <a:pt x="255" y="16"/>
                    <a:pt x="212"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3" name="Google Shape;17738;p41">
              <a:extLst>
                <a:ext uri="{FF2B5EF4-FFF2-40B4-BE49-F238E27FC236}">
                  <a16:creationId xmlns:a16="http://schemas.microsoft.com/office/drawing/2014/main" id="{C49A2181-6710-7A49-9A9A-EE252BDB23FE}"/>
                </a:ext>
              </a:extLst>
            </p:cNvPr>
            <p:cNvSpPr/>
            <p:nvPr/>
          </p:nvSpPr>
          <p:spPr>
            <a:xfrm>
              <a:off x="6228700" y="2502825"/>
              <a:ext cx="64175" cy="16750"/>
            </a:xfrm>
            <a:custGeom>
              <a:avLst/>
              <a:gdLst/>
              <a:ahLst/>
              <a:cxnLst/>
              <a:rect l="l" t="t" r="r" b="b"/>
              <a:pathLst>
                <a:path w="2567" h="670" extrusionOk="0">
                  <a:moveTo>
                    <a:pt x="1522" y="0"/>
                  </a:moveTo>
                  <a:cubicBezTo>
                    <a:pt x="1403" y="0"/>
                    <a:pt x="1281" y="22"/>
                    <a:pt x="1154" y="83"/>
                  </a:cubicBezTo>
                  <a:cubicBezTo>
                    <a:pt x="1194" y="282"/>
                    <a:pt x="1512" y="183"/>
                    <a:pt x="1512" y="481"/>
                  </a:cubicBezTo>
                  <a:lnTo>
                    <a:pt x="0" y="481"/>
                  </a:lnTo>
                  <a:cubicBezTo>
                    <a:pt x="312" y="628"/>
                    <a:pt x="632" y="670"/>
                    <a:pt x="954" y="670"/>
                  </a:cubicBezTo>
                  <a:cubicBezTo>
                    <a:pt x="1372" y="670"/>
                    <a:pt x="1793" y="600"/>
                    <a:pt x="2208" y="600"/>
                  </a:cubicBezTo>
                  <a:cubicBezTo>
                    <a:pt x="2217" y="601"/>
                    <a:pt x="2226" y="602"/>
                    <a:pt x="2235" y="602"/>
                  </a:cubicBezTo>
                  <a:cubicBezTo>
                    <a:pt x="2420" y="602"/>
                    <a:pt x="2547" y="408"/>
                    <a:pt x="2566" y="143"/>
                  </a:cubicBezTo>
                  <a:lnTo>
                    <a:pt x="2566" y="143"/>
                  </a:lnTo>
                  <a:cubicBezTo>
                    <a:pt x="2527" y="147"/>
                    <a:pt x="2488" y="150"/>
                    <a:pt x="2450" y="150"/>
                  </a:cubicBezTo>
                  <a:cubicBezTo>
                    <a:pt x="2127" y="150"/>
                    <a:pt x="1833" y="0"/>
                    <a:pt x="1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4" name="Google Shape;17739;p41">
              <a:extLst>
                <a:ext uri="{FF2B5EF4-FFF2-40B4-BE49-F238E27FC236}">
                  <a16:creationId xmlns:a16="http://schemas.microsoft.com/office/drawing/2014/main" id="{B7EE50BE-5C72-8344-A3F4-2A49B2648812}"/>
                </a:ext>
              </a:extLst>
            </p:cNvPr>
            <p:cNvSpPr/>
            <p:nvPr/>
          </p:nvSpPr>
          <p:spPr>
            <a:xfrm>
              <a:off x="5638375" y="2499525"/>
              <a:ext cx="117900" cy="5875"/>
            </a:xfrm>
            <a:custGeom>
              <a:avLst/>
              <a:gdLst/>
              <a:ahLst/>
              <a:cxnLst/>
              <a:rect l="l" t="t" r="r" b="b"/>
              <a:pathLst>
                <a:path w="4716" h="235" extrusionOk="0">
                  <a:moveTo>
                    <a:pt x="384" y="0"/>
                  </a:moveTo>
                  <a:cubicBezTo>
                    <a:pt x="250" y="0"/>
                    <a:pt x="122" y="25"/>
                    <a:pt x="1" y="135"/>
                  </a:cubicBezTo>
                  <a:cubicBezTo>
                    <a:pt x="1234" y="175"/>
                    <a:pt x="2507" y="215"/>
                    <a:pt x="3740" y="235"/>
                  </a:cubicBezTo>
                  <a:lnTo>
                    <a:pt x="4198" y="235"/>
                  </a:lnTo>
                  <a:cubicBezTo>
                    <a:pt x="4397" y="235"/>
                    <a:pt x="4576" y="235"/>
                    <a:pt x="4715" y="215"/>
                  </a:cubicBezTo>
                  <a:lnTo>
                    <a:pt x="4715" y="16"/>
                  </a:lnTo>
                  <a:lnTo>
                    <a:pt x="717" y="16"/>
                  </a:lnTo>
                  <a:cubicBezTo>
                    <a:pt x="602" y="16"/>
                    <a:pt x="491"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5" name="Google Shape;17740;p41">
              <a:extLst>
                <a:ext uri="{FF2B5EF4-FFF2-40B4-BE49-F238E27FC236}">
                  <a16:creationId xmlns:a16="http://schemas.microsoft.com/office/drawing/2014/main" id="{D51A3FB3-EB62-D94D-8D24-DC49CA54529F}"/>
                </a:ext>
              </a:extLst>
            </p:cNvPr>
            <p:cNvSpPr/>
            <p:nvPr/>
          </p:nvSpPr>
          <p:spPr>
            <a:xfrm>
              <a:off x="5575225" y="2593900"/>
              <a:ext cx="17425" cy="87550"/>
            </a:xfrm>
            <a:custGeom>
              <a:avLst/>
              <a:gdLst/>
              <a:ahLst/>
              <a:cxnLst/>
              <a:rect l="l" t="t" r="r" b="b"/>
              <a:pathLst>
                <a:path w="697" h="3502" extrusionOk="0">
                  <a:moveTo>
                    <a:pt x="157" y="1"/>
                  </a:moveTo>
                  <a:cubicBezTo>
                    <a:pt x="129" y="1"/>
                    <a:pt x="100" y="21"/>
                    <a:pt x="60" y="61"/>
                  </a:cubicBezTo>
                  <a:cubicBezTo>
                    <a:pt x="0" y="1214"/>
                    <a:pt x="299" y="2348"/>
                    <a:pt x="239" y="3502"/>
                  </a:cubicBezTo>
                  <a:cubicBezTo>
                    <a:pt x="696" y="3442"/>
                    <a:pt x="458" y="3144"/>
                    <a:pt x="438" y="2925"/>
                  </a:cubicBezTo>
                  <a:cubicBezTo>
                    <a:pt x="358" y="1950"/>
                    <a:pt x="577" y="976"/>
                    <a:pt x="239" y="61"/>
                  </a:cubicBezTo>
                  <a:cubicBezTo>
                    <a:pt x="209" y="21"/>
                    <a:pt x="184"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6" name="Google Shape;17741;p41">
              <a:extLst>
                <a:ext uri="{FF2B5EF4-FFF2-40B4-BE49-F238E27FC236}">
                  <a16:creationId xmlns:a16="http://schemas.microsoft.com/office/drawing/2014/main" id="{5D75B16D-7183-9E4A-9976-C86C286DEF72}"/>
                </a:ext>
              </a:extLst>
            </p:cNvPr>
            <p:cNvSpPr/>
            <p:nvPr/>
          </p:nvSpPr>
          <p:spPr>
            <a:xfrm>
              <a:off x="6149125" y="2642650"/>
              <a:ext cx="14450" cy="76600"/>
            </a:xfrm>
            <a:custGeom>
              <a:avLst/>
              <a:gdLst/>
              <a:ahLst/>
              <a:cxnLst/>
              <a:rect l="l" t="t" r="r" b="b"/>
              <a:pathLst>
                <a:path w="578" h="3064" extrusionOk="0">
                  <a:moveTo>
                    <a:pt x="299" y="0"/>
                  </a:moveTo>
                  <a:lnTo>
                    <a:pt x="299" y="0"/>
                  </a:lnTo>
                  <a:cubicBezTo>
                    <a:pt x="0" y="995"/>
                    <a:pt x="179" y="2049"/>
                    <a:pt x="219" y="3064"/>
                  </a:cubicBezTo>
                  <a:cubicBezTo>
                    <a:pt x="219" y="2208"/>
                    <a:pt x="577" y="1413"/>
                    <a:pt x="498" y="577"/>
                  </a:cubicBezTo>
                  <a:cubicBezTo>
                    <a:pt x="279" y="458"/>
                    <a:pt x="378" y="19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7" name="Google Shape;17742;p41">
              <a:extLst>
                <a:ext uri="{FF2B5EF4-FFF2-40B4-BE49-F238E27FC236}">
                  <a16:creationId xmlns:a16="http://schemas.microsoft.com/office/drawing/2014/main" id="{581A92D2-72FF-8144-A534-8BBED7E4342A}"/>
                </a:ext>
              </a:extLst>
            </p:cNvPr>
            <p:cNvSpPr/>
            <p:nvPr/>
          </p:nvSpPr>
          <p:spPr>
            <a:xfrm>
              <a:off x="5582675" y="2743100"/>
              <a:ext cx="103975" cy="14225"/>
            </a:xfrm>
            <a:custGeom>
              <a:avLst/>
              <a:gdLst/>
              <a:ahLst/>
              <a:cxnLst/>
              <a:rect l="l" t="t" r="r" b="b"/>
              <a:pathLst>
                <a:path w="4159" h="569" extrusionOk="0">
                  <a:moveTo>
                    <a:pt x="100" y="1"/>
                  </a:moveTo>
                  <a:cubicBezTo>
                    <a:pt x="40" y="120"/>
                    <a:pt x="1" y="200"/>
                    <a:pt x="60" y="339"/>
                  </a:cubicBezTo>
                  <a:cubicBezTo>
                    <a:pt x="451" y="461"/>
                    <a:pt x="842" y="568"/>
                    <a:pt x="1238" y="568"/>
                  </a:cubicBezTo>
                  <a:cubicBezTo>
                    <a:pt x="1486" y="568"/>
                    <a:pt x="1736" y="526"/>
                    <a:pt x="1990" y="418"/>
                  </a:cubicBezTo>
                  <a:cubicBezTo>
                    <a:pt x="2726" y="379"/>
                    <a:pt x="3442" y="379"/>
                    <a:pt x="4158" y="359"/>
                  </a:cubicBezTo>
                  <a:cubicBezTo>
                    <a:pt x="3965" y="249"/>
                    <a:pt x="3756" y="232"/>
                    <a:pt x="3539" y="232"/>
                  </a:cubicBezTo>
                  <a:cubicBezTo>
                    <a:pt x="3442" y="232"/>
                    <a:pt x="3344" y="235"/>
                    <a:pt x="3246" y="235"/>
                  </a:cubicBezTo>
                  <a:cubicBezTo>
                    <a:pt x="3086" y="235"/>
                    <a:pt x="2925" y="226"/>
                    <a:pt x="2766" y="180"/>
                  </a:cubicBezTo>
                  <a:cubicBezTo>
                    <a:pt x="2432" y="96"/>
                    <a:pt x="2092" y="79"/>
                    <a:pt x="1751" y="79"/>
                  </a:cubicBezTo>
                  <a:cubicBezTo>
                    <a:pt x="1519" y="79"/>
                    <a:pt x="1287" y="87"/>
                    <a:pt x="1055" y="87"/>
                  </a:cubicBezTo>
                  <a:cubicBezTo>
                    <a:pt x="734" y="87"/>
                    <a:pt x="414" y="72"/>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8" name="Google Shape;17743;p41">
              <a:extLst>
                <a:ext uri="{FF2B5EF4-FFF2-40B4-BE49-F238E27FC236}">
                  <a16:creationId xmlns:a16="http://schemas.microsoft.com/office/drawing/2014/main" id="{CC25E009-7172-B04B-9D72-AB5DE05FFCD8}"/>
                </a:ext>
              </a:extLst>
            </p:cNvPr>
            <p:cNvSpPr/>
            <p:nvPr/>
          </p:nvSpPr>
          <p:spPr>
            <a:xfrm>
              <a:off x="5699550" y="2752125"/>
              <a:ext cx="81575" cy="8200"/>
            </a:xfrm>
            <a:custGeom>
              <a:avLst/>
              <a:gdLst/>
              <a:ahLst/>
              <a:cxnLst/>
              <a:rect l="l" t="t" r="r" b="b"/>
              <a:pathLst>
                <a:path w="3263" h="328" extrusionOk="0">
                  <a:moveTo>
                    <a:pt x="1366" y="0"/>
                  </a:moveTo>
                  <a:cubicBezTo>
                    <a:pt x="912" y="0"/>
                    <a:pt x="456" y="18"/>
                    <a:pt x="0" y="18"/>
                  </a:cubicBezTo>
                  <a:cubicBezTo>
                    <a:pt x="694" y="197"/>
                    <a:pt x="1396" y="327"/>
                    <a:pt x="2100" y="327"/>
                  </a:cubicBezTo>
                  <a:cubicBezTo>
                    <a:pt x="2487" y="327"/>
                    <a:pt x="2875" y="288"/>
                    <a:pt x="3263" y="197"/>
                  </a:cubicBezTo>
                  <a:cubicBezTo>
                    <a:pt x="2636" y="34"/>
                    <a:pt x="2003" y="0"/>
                    <a:pt x="1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79" name="Google Shape;17744;p41">
              <a:extLst>
                <a:ext uri="{FF2B5EF4-FFF2-40B4-BE49-F238E27FC236}">
                  <a16:creationId xmlns:a16="http://schemas.microsoft.com/office/drawing/2014/main" id="{76FB5089-1370-3447-8AE7-8C5BCFBC378C}"/>
                </a:ext>
              </a:extLst>
            </p:cNvPr>
            <p:cNvSpPr/>
            <p:nvPr/>
          </p:nvSpPr>
          <p:spPr>
            <a:xfrm>
              <a:off x="6208800" y="2765975"/>
              <a:ext cx="97500" cy="13950"/>
            </a:xfrm>
            <a:custGeom>
              <a:avLst/>
              <a:gdLst/>
              <a:ahLst/>
              <a:cxnLst/>
              <a:rect l="l" t="t" r="r" b="b"/>
              <a:pathLst>
                <a:path w="3900" h="558" extrusionOk="0">
                  <a:moveTo>
                    <a:pt x="80" y="1"/>
                  </a:moveTo>
                  <a:lnTo>
                    <a:pt x="20" y="60"/>
                  </a:lnTo>
                  <a:cubicBezTo>
                    <a:pt x="0" y="200"/>
                    <a:pt x="60" y="299"/>
                    <a:pt x="160" y="339"/>
                  </a:cubicBezTo>
                  <a:cubicBezTo>
                    <a:pt x="505" y="475"/>
                    <a:pt x="866" y="488"/>
                    <a:pt x="1233" y="488"/>
                  </a:cubicBezTo>
                  <a:cubicBezTo>
                    <a:pt x="1322" y="488"/>
                    <a:pt x="1411" y="487"/>
                    <a:pt x="1501" y="487"/>
                  </a:cubicBezTo>
                  <a:cubicBezTo>
                    <a:pt x="1637" y="487"/>
                    <a:pt x="1773" y="489"/>
                    <a:pt x="1910" y="498"/>
                  </a:cubicBezTo>
                  <a:lnTo>
                    <a:pt x="2388" y="498"/>
                  </a:lnTo>
                  <a:cubicBezTo>
                    <a:pt x="2845" y="458"/>
                    <a:pt x="3283" y="558"/>
                    <a:pt x="3661" y="299"/>
                  </a:cubicBezTo>
                  <a:cubicBezTo>
                    <a:pt x="3740" y="259"/>
                    <a:pt x="3840" y="239"/>
                    <a:pt x="3899" y="220"/>
                  </a:cubicBezTo>
                  <a:cubicBezTo>
                    <a:pt x="3561" y="1"/>
                    <a:pt x="3163" y="41"/>
                    <a:pt x="2805" y="21"/>
                  </a:cubicBezTo>
                  <a:cubicBezTo>
                    <a:pt x="1890" y="1"/>
                    <a:pt x="995"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0" name="Google Shape;17745;p41">
              <a:extLst>
                <a:ext uri="{FF2B5EF4-FFF2-40B4-BE49-F238E27FC236}">
                  <a16:creationId xmlns:a16="http://schemas.microsoft.com/office/drawing/2014/main" id="{C904BBA2-3CE4-664A-B535-EB9B057535E9}"/>
                </a:ext>
              </a:extLst>
            </p:cNvPr>
            <p:cNvSpPr/>
            <p:nvPr/>
          </p:nvSpPr>
          <p:spPr>
            <a:xfrm>
              <a:off x="5574725" y="2510350"/>
              <a:ext cx="6475" cy="85075"/>
            </a:xfrm>
            <a:custGeom>
              <a:avLst/>
              <a:gdLst/>
              <a:ahLst/>
              <a:cxnLst/>
              <a:rect l="l" t="t" r="r" b="b"/>
              <a:pathLst>
                <a:path w="259" h="3403" extrusionOk="0">
                  <a:moveTo>
                    <a:pt x="219" y="1"/>
                  </a:moveTo>
                  <a:cubicBezTo>
                    <a:pt x="0" y="140"/>
                    <a:pt x="60" y="379"/>
                    <a:pt x="60" y="598"/>
                  </a:cubicBezTo>
                  <a:cubicBezTo>
                    <a:pt x="60" y="1214"/>
                    <a:pt x="20" y="1831"/>
                    <a:pt x="20" y="2468"/>
                  </a:cubicBezTo>
                  <a:cubicBezTo>
                    <a:pt x="60" y="2786"/>
                    <a:pt x="60" y="3084"/>
                    <a:pt x="80" y="3403"/>
                  </a:cubicBezTo>
                  <a:lnTo>
                    <a:pt x="259" y="3403"/>
                  </a:lnTo>
                  <a:cubicBezTo>
                    <a:pt x="219" y="2269"/>
                    <a:pt x="219" y="1135"/>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1" name="Google Shape;17746;p41">
              <a:extLst>
                <a:ext uri="{FF2B5EF4-FFF2-40B4-BE49-F238E27FC236}">
                  <a16:creationId xmlns:a16="http://schemas.microsoft.com/office/drawing/2014/main" id="{8B70E6E5-64F8-B246-8889-402C714E1CE6}"/>
                </a:ext>
              </a:extLst>
            </p:cNvPr>
            <p:cNvSpPr/>
            <p:nvPr/>
          </p:nvSpPr>
          <p:spPr>
            <a:xfrm>
              <a:off x="5578700" y="2667025"/>
              <a:ext cx="15925" cy="56200"/>
            </a:xfrm>
            <a:custGeom>
              <a:avLst/>
              <a:gdLst/>
              <a:ahLst/>
              <a:cxnLst/>
              <a:rect l="l" t="t" r="r" b="b"/>
              <a:pathLst>
                <a:path w="637" h="2248" extrusionOk="0">
                  <a:moveTo>
                    <a:pt x="299" y="0"/>
                  </a:moveTo>
                  <a:lnTo>
                    <a:pt x="299" y="0"/>
                  </a:lnTo>
                  <a:cubicBezTo>
                    <a:pt x="259" y="199"/>
                    <a:pt x="319" y="438"/>
                    <a:pt x="100" y="577"/>
                  </a:cubicBezTo>
                  <a:cubicBezTo>
                    <a:pt x="0" y="1174"/>
                    <a:pt x="239" y="1691"/>
                    <a:pt x="498" y="2248"/>
                  </a:cubicBezTo>
                  <a:lnTo>
                    <a:pt x="498" y="1333"/>
                  </a:lnTo>
                  <a:cubicBezTo>
                    <a:pt x="418" y="895"/>
                    <a:pt x="637" y="39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2" name="Google Shape;17747;p41">
              <a:extLst>
                <a:ext uri="{FF2B5EF4-FFF2-40B4-BE49-F238E27FC236}">
                  <a16:creationId xmlns:a16="http://schemas.microsoft.com/office/drawing/2014/main" id="{06D117AF-1A41-5544-8059-5A7D20988BF2}"/>
                </a:ext>
              </a:extLst>
            </p:cNvPr>
            <p:cNvSpPr/>
            <p:nvPr/>
          </p:nvSpPr>
          <p:spPr>
            <a:xfrm>
              <a:off x="6176475" y="2609825"/>
              <a:ext cx="9475" cy="45150"/>
            </a:xfrm>
            <a:custGeom>
              <a:avLst/>
              <a:gdLst/>
              <a:ahLst/>
              <a:cxnLst/>
              <a:rect l="l" t="t" r="r" b="b"/>
              <a:pathLst>
                <a:path w="379" h="1806" extrusionOk="0">
                  <a:moveTo>
                    <a:pt x="20" y="0"/>
                  </a:moveTo>
                  <a:cubicBezTo>
                    <a:pt x="20" y="577"/>
                    <a:pt x="0" y="1134"/>
                    <a:pt x="20" y="1731"/>
                  </a:cubicBezTo>
                  <a:cubicBezTo>
                    <a:pt x="90" y="1781"/>
                    <a:pt x="150" y="1806"/>
                    <a:pt x="207" y="1806"/>
                  </a:cubicBezTo>
                  <a:cubicBezTo>
                    <a:pt x="264" y="1806"/>
                    <a:pt x="319" y="1781"/>
                    <a:pt x="378" y="1731"/>
                  </a:cubicBezTo>
                  <a:lnTo>
                    <a:pt x="3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3" name="Google Shape;17748;p41">
              <a:extLst>
                <a:ext uri="{FF2B5EF4-FFF2-40B4-BE49-F238E27FC236}">
                  <a16:creationId xmlns:a16="http://schemas.microsoft.com/office/drawing/2014/main" id="{BD124EBE-3E11-744A-8A6F-6AF0E86CED0B}"/>
                </a:ext>
              </a:extLst>
            </p:cNvPr>
            <p:cNvSpPr/>
            <p:nvPr/>
          </p:nvSpPr>
          <p:spPr>
            <a:xfrm>
              <a:off x="6009875" y="2603350"/>
              <a:ext cx="9975" cy="60950"/>
            </a:xfrm>
            <a:custGeom>
              <a:avLst/>
              <a:gdLst/>
              <a:ahLst/>
              <a:cxnLst/>
              <a:rect l="l" t="t" r="r" b="b"/>
              <a:pathLst>
                <a:path w="399" h="2438" extrusionOk="0">
                  <a:moveTo>
                    <a:pt x="276" y="1"/>
                  </a:moveTo>
                  <a:cubicBezTo>
                    <a:pt x="249" y="1"/>
                    <a:pt x="219" y="21"/>
                    <a:pt x="179" y="60"/>
                  </a:cubicBezTo>
                  <a:cubicBezTo>
                    <a:pt x="120" y="816"/>
                    <a:pt x="60" y="1572"/>
                    <a:pt x="0" y="2348"/>
                  </a:cubicBezTo>
                  <a:cubicBezTo>
                    <a:pt x="60" y="2408"/>
                    <a:pt x="115" y="2438"/>
                    <a:pt x="172" y="2438"/>
                  </a:cubicBezTo>
                  <a:cubicBezTo>
                    <a:pt x="229" y="2438"/>
                    <a:pt x="289" y="2408"/>
                    <a:pt x="358" y="2348"/>
                  </a:cubicBezTo>
                  <a:cubicBezTo>
                    <a:pt x="378" y="2090"/>
                    <a:pt x="378" y="1851"/>
                    <a:pt x="398" y="1592"/>
                  </a:cubicBezTo>
                  <a:cubicBezTo>
                    <a:pt x="378" y="1075"/>
                    <a:pt x="378" y="578"/>
                    <a:pt x="358" y="60"/>
                  </a:cubicBezTo>
                  <a:cubicBezTo>
                    <a:pt x="329" y="21"/>
                    <a:pt x="304"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4" name="Google Shape;17749;p41">
              <a:extLst>
                <a:ext uri="{FF2B5EF4-FFF2-40B4-BE49-F238E27FC236}">
                  <a16:creationId xmlns:a16="http://schemas.microsoft.com/office/drawing/2014/main" id="{D3DBFA09-0741-7E43-A5D3-B52F50EA7966}"/>
                </a:ext>
              </a:extLst>
            </p:cNvPr>
            <p:cNvSpPr/>
            <p:nvPr/>
          </p:nvSpPr>
          <p:spPr>
            <a:xfrm>
              <a:off x="5586150" y="2739850"/>
              <a:ext cx="66175" cy="9325"/>
            </a:xfrm>
            <a:custGeom>
              <a:avLst/>
              <a:gdLst/>
              <a:ahLst/>
              <a:cxnLst/>
              <a:rect l="l" t="t" r="r" b="b"/>
              <a:pathLst>
                <a:path w="2647" h="373" extrusionOk="0">
                  <a:moveTo>
                    <a:pt x="210" y="0"/>
                  </a:moveTo>
                  <a:cubicBezTo>
                    <a:pt x="127" y="0"/>
                    <a:pt x="60" y="43"/>
                    <a:pt x="1" y="151"/>
                  </a:cubicBezTo>
                  <a:cubicBezTo>
                    <a:pt x="464" y="323"/>
                    <a:pt x="939" y="373"/>
                    <a:pt x="1419" y="373"/>
                  </a:cubicBezTo>
                  <a:cubicBezTo>
                    <a:pt x="1826" y="373"/>
                    <a:pt x="2236" y="337"/>
                    <a:pt x="2647" y="310"/>
                  </a:cubicBezTo>
                  <a:cubicBezTo>
                    <a:pt x="2477" y="151"/>
                    <a:pt x="2288" y="121"/>
                    <a:pt x="2094" y="121"/>
                  </a:cubicBezTo>
                  <a:cubicBezTo>
                    <a:pt x="1978" y="121"/>
                    <a:pt x="1860" y="131"/>
                    <a:pt x="1743" y="131"/>
                  </a:cubicBezTo>
                  <a:cubicBezTo>
                    <a:pt x="1665" y="131"/>
                    <a:pt x="1588" y="127"/>
                    <a:pt x="1513" y="111"/>
                  </a:cubicBezTo>
                  <a:cubicBezTo>
                    <a:pt x="1311" y="111"/>
                    <a:pt x="1109" y="133"/>
                    <a:pt x="911" y="133"/>
                  </a:cubicBezTo>
                  <a:cubicBezTo>
                    <a:pt x="737" y="133"/>
                    <a:pt x="566" y="116"/>
                    <a:pt x="399" y="51"/>
                  </a:cubicBezTo>
                  <a:cubicBezTo>
                    <a:pt x="327" y="19"/>
                    <a:pt x="265"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5" name="Google Shape;17750;p41">
              <a:extLst>
                <a:ext uri="{FF2B5EF4-FFF2-40B4-BE49-F238E27FC236}">
                  <a16:creationId xmlns:a16="http://schemas.microsoft.com/office/drawing/2014/main" id="{BFBFD9B4-F612-094F-8CB7-071FD9FE95BF}"/>
                </a:ext>
              </a:extLst>
            </p:cNvPr>
            <p:cNvSpPr/>
            <p:nvPr/>
          </p:nvSpPr>
          <p:spPr>
            <a:xfrm>
              <a:off x="6008875" y="2662050"/>
              <a:ext cx="9975" cy="47750"/>
            </a:xfrm>
            <a:custGeom>
              <a:avLst/>
              <a:gdLst/>
              <a:ahLst/>
              <a:cxnLst/>
              <a:rect l="l" t="t" r="r" b="b"/>
              <a:pathLst>
                <a:path w="399" h="1910" extrusionOk="0">
                  <a:moveTo>
                    <a:pt x="40" y="0"/>
                  </a:moveTo>
                  <a:cubicBezTo>
                    <a:pt x="20" y="637"/>
                    <a:pt x="1" y="1273"/>
                    <a:pt x="199" y="1910"/>
                  </a:cubicBezTo>
                  <a:cubicBezTo>
                    <a:pt x="239" y="1273"/>
                    <a:pt x="319" y="637"/>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6" name="Google Shape;17751;p41">
              <a:extLst>
                <a:ext uri="{FF2B5EF4-FFF2-40B4-BE49-F238E27FC236}">
                  <a16:creationId xmlns:a16="http://schemas.microsoft.com/office/drawing/2014/main" id="{BD2CAE32-8083-F648-B6DD-FBA3AA56BEB6}"/>
                </a:ext>
              </a:extLst>
            </p:cNvPr>
            <p:cNvSpPr/>
            <p:nvPr/>
          </p:nvSpPr>
          <p:spPr>
            <a:xfrm>
              <a:off x="6173975" y="2652600"/>
              <a:ext cx="14450" cy="44275"/>
            </a:xfrm>
            <a:custGeom>
              <a:avLst/>
              <a:gdLst/>
              <a:ahLst/>
              <a:cxnLst/>
              <a:rect l="l" t="t" r="r" b="b"/>
              <a:pathLst>
                <a:path w="578" h="1771" extrusionOk="0">
                  <a:moveTo>
                    <a:pt x="100" y="0"/>
                  </a:moveTo>
                  <a:cubicBezTo>
                    <a:pt x="120" y="597"/>
                    <a:pt x="1" y="1194"/>
                    <a:pt x="299" y="1771"/>
                  </a:cubicBezTo>
                  <a:cubicBezTo>
                    <a:pt x="160" y="1154"/>
                    <a:pt x="578" y="597"/>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7" name="Google Shape;17752;p41">
              <a:extLst>
                <a:ext uri="{FF2B5EF4-FFF2-40B4-BE49-F238E27FC236}">
                  <a16:creationId xmlns:a16="http://schemas.microsoft.com/office/drawing/2014/main" id="{709D3585-4E84-0740-9803-63956D547776}"/>
                </a:ext>
              </a:extLst>
            </p:cNvPr>
            <p:cNvSpPr/>
            <p:nvPr/>
          </p:nvSpPr>
          <p:spPr>
            <a:xfrm>
              <a:off x="6012850" y="2510350"/>
              <a:ext cx="7500" cy="57850"/>
            </a:xfrm>
            <a:custGeom>
              <a:avLst/>
              <a:gdLst/>
              <a:ahLst/>
              <a:cxnLst/>
              <a:rect l="l" t="t" r="r" b="b"/>
              <a:pathLst>
                <a:path w="300" h="2314" extrusionOk="0">
                  <a:moveTo>
                    <a:pt x="1" y="1"/>
                  </a:moveTo>
                  <a:cubicBezTo>
                    <a:pt x="40" y="777"/>
                    <a:pt x="60" y="1513"/>
                    <a:pt x="80" y="2269"/>
                  </a:cubicBezTo>
                  <a:cubicBezTo>
                    <a:pt x="110" y="2298"/>
                    <a:pt x="135" y="2313"/>
                    <a:pt x="160" y="2313"/>
                  </a:cubicBezTo>
                  <a:cubicBezTo>
                    <a:pt x="185" y="2313"/>
                    <a:pt x="210" y="2298"/>
                    <a:pt x="239" y="2269"/>
                  </a:cubicBezTo>
                  <a:cubicBezTo>
                    <a:pt x="259" y="1513"/>
                    <a:pt x="279" y="737"/>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8" name="Google Shape;17753;p41">
              <a:extLst>
                <a:ext uri="{FF2B5EF4-FFF2-40B4-BE49-F238E27FC236}">
                  <a16:creationId xmlns:a16="http://schemas.microsoft.com/office/drawing/2014/main" id="{A2D145AF-BD0D-CD49-B494-4F30D8CB8EE4}"/>
                </a:ext>
              </a:extLst>
            </p:cNvPr>
            <p:cNvSpPr/>
            <p:nvPr/>
          </p:nvSpPr>
          <p:spPr>
            <a:xfrm>
              <a:off x="5713975" y="2518325"/>
              <a:ext cx="11950" cy="43775"/>
            </a:xfrm>
            <a:custGeom>
              <a:avLst/>
              <a:gdLst/>
              <a:ahLst/>
              <a:cxnLst/>
              <a:rect l="l" t="t" r="r" b="b"/>
              <a:pathLst>
                <a:path w="478" h="1751" extrusionOk="0">
                  <a:moveTo>
                    <a:pt x="0" y="0"/>
                  </a:moveTo>
                  <a:cubicBezTo>
                    <a:pt x="159" y="577"/>
                    <a:pt x="159" y="1174"/>
                    <a:pt x="199" y="1751"/>
                  </a:cubicBezTo>
                  <a:cubicBezTo>
                    <a:pt x="378" y="1651"/>
                    <a:pt x="378" y="1472"/>
                    <a:pt x="398" y="1313"/>
                  </a:cubicBezTo>
                  <a:cubicBezTo>
                    <a:pt x="378" y="875"/>
                    <a:pt x="478" y="3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89" name="Google Shape;17754;p41">
              <a:extLst>
                <a:ext uri="{FF2B5EF4-FFF2-40B4-BE49-F238E27FC236}">
                  <a16:creationId xmlns:a16="http://schemas.microsoft.com/office/drawing/2014/main" id="{7B296ADC-2E97-0242-A6DE-18EBC7D5E317}"/>
                </a:ext>
              </a:extLst>
            </p:cNvPr>
            <p:cNvSpPr/>
            <p:nvPr/>
          </p:nvSpPr>
          <p:spPr>
            <a:xfrm>
              <a:off x="6028775" y="2441275"/>
              <a:ext cx="47750" cy="8000"/>
            </a:xfrm>
            <a:custGeom>
              <a:avLst/>
              <a:gdLst/>
              <a:ahLst/>
              <a:cxnLst/>
              <a:rect l="l" t="t" r="r" b="b"/>
              <a:pathLst>
                <a:path w="1910" h="320" extrusionOk="0">
                  <a:moveTo>
                    <a:pt x="808" y="0"/>
                  </a:moveTo>
                  <a:cubicBezTo>
                    <a:pt x="539" y="0"/>
                    <a:pt x="271" y="71"/>
                    <a:pt x="0" y="257"/>
                  </a:cubicBezTo>
                  <a:cubicBezTo>
                    <a:pt x="297" y="304"/>
                    <a:pt x="589" y="320"/>
                    <a:pt x="882" y="320"/>
                  </a:cubicBezTo>
                  <a:cubicBezTo>
                    <a:pt x="1220" y="320"/>
                    <a:pt x="1559" y="299"/>
                    <a:pt x="1910" y="277"/>
                  </a:cubicBezTo>
                  <a:cubicBezTo>
                    <a:pt x="1533" y="129"/>
                    <a:pt x="1169" y="0"/>
                    <a:pt x="8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0" name="Google Shape;17755;p41">
              <a:extLst>
                <a:ext uri="{FF2B5EF4-FFF2-40B4-BE49-F238E27FC236}">
                  <a16:creationId xmlns:a16="http://schemas.microsoft.com/office/drawing/2014/main" id="{3F055D03-B06E-BB4D-A755-E9455C5C6F7D}"/>
                </a:ext>
              </a:extLst>
            </p:cNvPr>
            <p:cNvSpPr/>
            <p:nvPr/>
          </p:nvSpPr>
          <p:spPr>
            <a:xfrm>
              <a:off x="6031250" y="2525775"/>
              <a:ext cx="15950" cy="27375"/>
            </a:xfrm>
            <a:custGeom>
              <a:avLst/>
              <a:gdLst/>
              <a:ahLst/>
              <a:cxnLst/>
              <a:rect l="l" t="t" r="r" b="b"/>
              <a:pathLst>
                <a:path w="638" h="1095" extrusionOk="0">
                  <a:moveTo>
                    <a:pt x="200" y="1"/>
                  </a:moveTo>
                  <a:cubicBezTo>
                    <a:pt x="60" y="398"/>
                    <a:pt x="1" y="756"/>
                    <a:pt x="259" y="1095"/>
                  </a:cubicBezTo>
                  <a:cubicBezTo>
                    <a:pt x="418" y="1015"/>
                    <a:pt x="319" y="796"/>
                    <a:pt x="458" y="697"/>
                  </a:cubicBezTo>
                  <a:cubicBezTo>
                    <a:pt x="418" y="478"/>
                    <a:pt x="637" y="160"/>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1" name="Google Shape;17756;p41">
              <a:extLst>
                <a:ext uri="{FF2B5EF4-FFF2-40B4-BE49-F238E27FC236}">
                  <a16:creationId xmlns:a16="http://schemas.microsoft.com/office/drawing/2014/main" id="{299CB875-EE0F-CB46-9C37-F269930A0E08}"/>
                </a:ext>
              </a:extLst>
            </p:cNvPr>
            <p:cNvSpPr/>
            <p:nvPr/>
          </p:nvSpPr>
          <p:spPr>
            <a:xfrm>
              <a:off x="5718450" y="2662050"/>
              <a:ext cx="5000" cy="37325"/>
            </a:xfrm>
            <a:custGeom>
              <a:avLst/>
              <a:gdLst/>
              <a:ahLst/>
              <a:cxnLst/>
              <a:rect l="l" t="t" r="r" b="b"/>
              <a:pathLst>
                <a:path w="200" h="1493" extrusionOk="0">
                  <a:moveTo>
                    <a:pt x="199" y="0"/>
                  </a:moveTo>
                  <a:cubicBezTo>
                    <a:pt x="120" y="20"/>
                    <a:pt x="60" y="20"/>
                    <a:pt x="0" y="20"/>
                  </a:cubicBezTo>
                  <a:lnTo>
                    <a:pt x="0" y="1492"/>
                  </a:lnTo>
                  <a:lnTo>
                    <a:pt x="199" y="1492"/>
                  </a:lnTo>
                  <a:lnTo>
                    <a:pt x="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2" name="Google Shape;17757;p41">
              <a:extLst>
                <a:ext uri="{FF2B5EF4-FFF2-40B4-BE49-F238E27FC236}">
                  <a16:creationId xmlns:a16="http://schemas.microsoft.com/office/drawing/2014/main" id="{BD39A553-4768-5345-8033-9ABD106FB869}"/>
                </a:ext>
              </a:extLst>
            </p:cNvPr>
            <p:cNvSpPr/>
            <p:nvPr/>
          </p:nvSpPr>
          <p:spPr>
            <a:xfrm>
              <a:off x="6308250" y="2457000"/>
              <a:ext cx="44300" cy="5075"/>
            </a:xfrm>
            <a:custGeom>
              <a:avLst/>
              <a:gdLst/>
              <a:ahLst/>
              <a:cxnLst/>
              <a:rect l="l" t="t" r="r" b="b"/>
              <a:pathLst>
                <a:path w="1772" h="203" extrusionOk="0">
                  <a:moveTo>
                    <a:pt x="953" y="1"/>
                  </a:moveTo>
                  <a:cubicBezTo>
                    <a:pt x="638" y="1"/>
                    <a:pt x="319" y="46"/>
                    <a:pt x="1" y="46"/>
                  </a:cubicBezTo>
                  <a:cubicBezTo>
                    <a:pt x="311" y="170"/>
                    <a:pt x="621" y="203"/>
                    <a:pt x="929" y="203"/>
                  </a:cubicBezTo>
                  <a:cubicBezTo>
                    <a:pt x="1213" y="203"/>
                    <a:pt x="1494" y="175"/>
                    <a:pt x="1771" y="165"/>
                  </a:cubicBezTo>
                  <a:cubicBezTo>
                    <a:pt x="1502" y="36"/>
                    <a:pt x="1229" y="1"/>
                    <a:pt x="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3" name="Google Shape;17758;p41">
              <a:extLst>
                <a:ext uri="{FF2B5EF4-FFF2-40B4-BE49-F238E27FC236}">
                  <a16:creationId xmlns:a16="http://schemas.microsoft.com/office/drawing/2014/main" id="{7FA24A7B-3388-884E-9C44-395D4F358199}"/>
                </a:ext>
              </a:extLst>
            </p:cNvPr>
            <p:cNvSpPr/>
            <p:nvPr/>
          </p:nvSpPr>
          <p:spPr>
            <a:xfrm>
              <a:off x="6036725" y="2543675"/>
              <a:ext cx="6000" cy="38325"/>
            </a:xfrm>
            <a:custGeom>
              <a:avLst/>
              <a:gdLst/>
              <a:ahLst/>
              <a:cxnLst/>
              <a:rect l="l" t="t" r="r" b="b"/>
              <a:pathLst>
                <a:path w="240" h="1533" extrusionOk="0">
                  <a:moveTo>
                    <a:pt x="239" y="1"/>
                  </a:moveTo>
                  <a:cubicBezTo>
                    <a:pt x="100" y="80"/>
                    <a:pt x="80" y="220"/>
                    <a:pt x="40" y="379"/>
                  </a:cubicBezTo>
                  <a:lnTo>
                    <a:pt x="40" y="558"/>
                  </a:lnTo>
                  <a:cubicBezTo>
                    <a:pt x="1" y="597"/>
                    <a:pt x="1" y="677"/>
                    <a:pt x="40" y="757"/>
                  </a:cubicBezTo>
                  <a:lnTo>
                    <a:pt x="40" y="936"/>
                  </a:lnTo>
                  <a:cubicBezTo>
                    <a:pt x="80" y="1154"/>
                    <a:pt x="1" y="1393"/>
                    <a:pt x="239" y="153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4" name="Google Shape;17759;p41">
              <a:extLst>
                <a:ext uri="{FF2B5EF4-FFF2-40B4-BE49-F238E27FC236}">
                  <a16:creationId xmlns:a16="http://schemas.microsoft.com/office/drawing/2014/main" id="{31C3816F-6747-2A4D-9F59-46FADC75F571}"/>
                </a:ext>
              </a:extLst>
            </p:cNvPr>
            <p:cNvSpPr/>
            <p:nvPr/>
          </p:nvSpPr>
          <p:spPr>
            <a:xfrm>
              <a:off x="6012350" y="2567050"/>
              <a:ext cx="8975" cy="37825"/>
            </a:xfrm>
            <a:custGeom>
              <a:avLst/>
              <a:gdLst/>
              <a:ahLst/>
              <a:cxnLst/>
              <a:rect l="l" t="t" r="r" b="b"/>
              <a:pathLst>
                <a:path w="359" h="1513" extrusionOk="0">
                  <a:moveTo>
                    <a:pt x="100" y="1"/>
                  </a:moveTo>
                  <a:cubicBezTo>
                    <a:pt x="1" y="498"/>
                    <a:pt x="80" y="1015"/>
                    <a:pt x="100" y="1512"/>
                  </a:cubicBezTo>
                  <a:lnTo>
                    <a:pt x="259" y="1512"/>
                  </a:lnTo>
                  <a:cubicBezTo>
                    <a:pt x="279" y="995"/>
                    <a:pt x="359" y="498"/>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5" name="Google Shape;17760;p41">
              <a:extLst>
                <a:ext uri="{FF2B5EF4-FFF2-40B4-BE49-F238E27FC236}">
                  <a16:creationId xmlns:a16="http://schemas.microsoft.com/office/drawing/2014/main" id="{0454496D-E7AC-E44B-A178-A7113977A902}"/>
                </a:ext>
              </a:extLst>
            </p:cNvPr>
            <p:cNvSpPr/>
            <p:nvPr/>
          </p:nvSpPr>
          <p:spPr>
            <a:xfrm>
              <a:off x="6178450" y="2521600"/>
              <a:ext cx="8000" cy="30550"/>
            </a:xfrm>
            <a:custGeom>
              <a:avLst/>
              <a:gdLst/>
              <a:ahLst/>
              <a:cxnLst/>
              <a:rect l="l" t="t" r="r" b="b"/>
              <a:pathLst>
                <a:path w="320" h="1222" extrusionOk="0">
                  <a:moveTo>
                    <a:pt x="193" y="1"/>
                  </a:moveTo>
                  <a:cubicBezTo>
                    <a:pt x="167" y="1"/>
                    <a:pt x="138" y="21"/>
                    <a:pt x="100" y="68"/>
                  </a:cubicBezTo>
                  <a:cubicBezTo>
                    <a:pt x="81" y="148"/>
                    <a:pt x="81" y="187"/>
                    <a:pt x="81" y="247"/>
                  </a:cubicBezTo>
                  <a:cubicBezTo>
                    <a:pt x="1" y="386"/>
                    <a:pt x="1" y="546"/>
                    <a:pt x="81" y="685"/>
                  </a:cubicBezTo>
                  <a:lnTo>
                    <a:pt x="81" y="844"/>
                  </a:lnTo>
                  <a:cubicBezTo>
                    <a:pt x="120" y="963"/>
                    <a:pt x="120" y="1142"/>
                    <a:pt x="279" y="1222"/>
                  </a:cubicBezTo>
                  <a:cubicBezTo>
                    <a:pt x="299" y="844"/>
                    <a:pt x="319" y="466"/>
                    <a:pt x="319" y="48"/>
                  </a:cubicBezTo>
                  <a:lnTo>
                    <a:pt x="319" y="48"/>
                  </a:lnTo>
                  <a:lnTo>
                    <a:pt x="279" y="68"/>
                  </a:lnTo>
                  <a:cubicBezTo>
                    <a:pt x="248" y="26"/>
                    <a:pt x="22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6" name="Google Shape;17761;p41">
              <a:extLst>
                <a:ext uri="{FF2B5EF4-FFF2-40B4-BE49-F238E27FC236}">
                  <a16:creationId xmlns:a16="http://schemas.microsoft.com/office/drawing/2014/main" id="{61B4E4A7-D777-9048-BA67-017B1E4FB81C}"/>
                </a:ext>
              </a:extLst>
            </p:cNvPr>
            <p:cNvSpPr/>
            <p:nvPr/>
          </p:nvSpPr>
          <p:spPr>
            <a:xfrm>
              <a:off x="6004400" y="2761500"/>
              <a:ext cx="29875" cy="11300"/>
            </a:xfrm>
            <a:custGeom>
              <a:avLst/>
              <a:gdLst/>
              <a:ahLst/>
              <a:cxnLst/>
              <a:rect l="l" t="t" r="r" b="b"/>
              <a:pathLst>
                <a:path w="1195" h="452" extrusionOk="0">
                  <a:moveTo>
                    <a:pt x="916" y="1"/>
                  </a:moveTo>
                  <a:cubicBezTo>
                    <a:pt x="776" y="1"/>
                    <a:pt x="617" y="1"/>
                    <a:pt x="478" y="21"/>
                  </a:cubicBezTo>
                  <a:cubicBezTo>
                    <a:pt x="319" y="40"/>
                    <a:pt x="140" y="80"/>
                    <a:pt x="1" y="100"/>
                  </a:cubicBezTo>
                  <a:cubicBezTo>
                    <a:pt x="126" y="372"/>
                    <a:pt x="306" y="451"/>
                    <a:pt x="506" y="451"/>
                  </a:cubicBezTo>
                  <a:cubicBezTo>
                    <a:pt x="688" y="451"/>
                    <a:pt x="886" y="386"/>
                    <a:pt x="1075" y="339"/>
                  </a:cubicBezTo>
                  <a:cubicBezTo>
                    <a:pt x="1174" y="279"/>
                    <a:pt x="1194" y="200"/>
                    <a:pt x="1174" y="80"/>
                  </a:cubicBezTo>
                  <a:cubicBezTo>
                    <a:pt x="1095" y="40"/>
                    <a:pt x="995" y="2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7" name="Google Shape;17762;p41">
              <a:extLst>
                <a:ext uri="{FF2B5EF4-FFF2-40B4-BE49-F238E27FC236}">
                  <a16:creationId xmlns:a16="http://schemas.microsoft.com/office/drawing/2014/main" id="{CD0BBFE2-5D9E-4A42-AC5D-6EC181E74083}"/>
                </a:ext>
              </a:extLst>
            </p:cNvPr>
            <p:cNvSpPr/>
            <p:nvPr/>
          </p:nvSpPr>
          <p:spPr>
            <a:xfrm>
              <a:off x="5676175" y="2433275"/>
              <a:ext cx="19425" cy="4500"/>
            </a:xfrm>
            <a:custGeom>
              <a:avLst/>
              <a:gdLst/>
              <a:ahLst/>
              <a:cxnLst/>
              <a:rect l="l" t="t" r="r" b="b"/>
              <a:pathLst>
                <a:path w="777" h="180" extrusionOk="0">
                  <a:moveTo>
                    <a:pt x="373" y="1"/>
                  </a:moveTo>
                  <a:cubicBezTo>
                    <a:pt x="244" y="1"/>
                    <a:pt x="120" y="60"/>
                    <a:pt x="0" y="180"/>
                  </a:cubicBezTo>
                  <a:lnTo>
                    <a:pt x="776" y="180"/>
                  </a:lnTo>
                  <a:cubicBezTo>
                    <a:pt x="637" y="60"/>
                    <a:pt x="50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8" name="Google Shape;17763;p41">
              <a:extLst>
                <a:ext uri="{FF2B5EF4-FFF2-40B4-BE49-F238E27FC236}">
                  <a16:creationId xmlns:a16="http://schemas.microsoft.com/office/drawing/2014/main" id="{4FA60156-ECA6-7048-AAF8-FD9A3EA4F8E8}"/>
                </a:ext>
              </a:extLst>
            </p:cNvPr>
            <p:cNvSpPr/>
            <p:nvPr/>
          </p:nvSpPr>
          <p:spPr>
            <a:xfrm>
              <a:off x="6081000" y="2443025"/>
              <a:ext cx="18900" cy="6600"/>
            </a:xfrm>
            <a:custGeom>
              <a:avLst/>
              <a:gdLst/>
              <a:ahLst/>
              <a:cxnLst/>
              <a:rect l="l" t="t" r="r" b="b"/>
              <a:pathLst>
                <a:path w="756" h="264" extrusionOk="0">
                  <a:moveTo>
                    <a:pt x="371" y="1"/>
                  </a:moveTo>
                  <a:cubicBezTo>
                    <a:pt x="244" y="1"/>
                    <a:pt x="117" y="70"/>
                    <a:pt x="0" y="207"/>
                  </a:cubicBezTo>
                  <a:cubicBezTo>
                    <a:pt x="110" y="250"/>
                    <a:pt x="220" y="263"/>
                    <a:pt x="329" y="263"/>
                  </a:cubicBezTo>
                  <a:cubicBezTo>
                    <a:pt x="475" y="263"/>
                    <a:pt x="619" y="239"/>
                    <a:pt x="756" y="227"/>
                  </a:cubicBezTo>
                  <a:cubicBezTo>
                    <a:pt x="635" y="75"/>
                    <a:pt x="5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299" name="Google Shape;17764;p41">
              <a:extLst>
                <a:ext uri="{FF2B5EF4-FFF2-40B4-BE49-F238E27FC236}">
                  <a16:creationId xmlns:a16="http://schemas.microsoft.com/office/drawing/2014/main" id="{36573C49-91D1-C542-ADDD-12B27F3C3E3B}"/>
                </a:ext>
              </a:extLst>
            </p:cNvPr>
            <p:cNvSpPr/>
            <p:nvPr/>
          </p:nvSpPr>
          <p:spPr>
            <a:xfrm>
              <a:off x="6036725" y="2585950"/>
              <a:ext cx="6000" cy="13950"/>
            </a:xfrm>
            <a:custGeom>
              <a:avLst/>
              <a:gdLst/>
              <a:ahLst/>
              <a:cxnLst/>
              <a:rect l="l" t="t" r="r" b="b"/>
              <a:pathLst>
                <a:path w="240" h="558" extrusionOk="0">
                  <a:moveTo>
                    <a:pt x="239" y="1"/>
                  </a:moveTo>
                  <a:cubicBezTo>
                    <a:pt x="1" y="180"/>
                    <a:pt x="20" y="359"/>
                    <a:pt x="239" y="558"/>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0" name="Google Shape;17765;p41">
              <a:extLst>
                <a:ext uri="{FF2B5EF4-FFF2-40B4-BE49-F238E27FC236}">
                  <a16:creationId xmlns:a16="http://schemas.microsoft.com/office/drawing/2014/main" id="{41A435E3-F6C2-F848-8C46-DA52F81A9BA2}"/>
                </a:ext>
              </a:extLst>
            </p:cNvPr>
            <p:cNvSpPr/>
            <p:nvPr/>
          </p:nvSpPr>
          <p:spPr>
            <a:xfrm>
              <a:off x="5719450" y="2567050"/>
              <a:ext cx="4500" cy="8975"/>
            </a:xfrm>
            <a:custGeom>
              <a:avLst/>
              <a:gdLst/>
              <a:ahLst/>
              <a:cxnLst/>
              <a:rect l="l" t="t" r="r" b="b"/>
              <a:pathLst>
                <a:path w="180" h="359" extrusionOk="0">
                  <a:moveTo>
                    <a:pt x="0" y="1"/>
                  </a:moveTo>
                  <a:lnTo>
                    <a:pt x="0" y="359"/>
                  </a:lnTo>
                  <a:cubicBezTo>
                    <a:pt x="179" y="239"/>
                    <a:pt x="179"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1" name="Google Shape;17766;p41">
              <a:extLst>
                <a:ext uri="{FF2B5EF4-FFF2-40B4-BE49-F238E27FC236}">
                  <a16:creationId xmlns:a16="http://schemas.microsoft.com/office/drawing/2014/main" id="{4BE6E828-915A-214F-AF0A-FCE47EA82710}"/>
                </a:ext>
              </a:extLst>
            </p:cNvPr>
            <p:cNvSpPr/>
            <p:nvPr/>
          </p:nvSpPr>
          <p:spPr>
            <a:xfrm>
              <a:off x="6180950" y="2514825"/>
              <a:ext cx="5000" cy="8975"/>
            </a:xfrm>
            <a:custGeom>
              <a:avLst/>
              <a:gdLst/>
              <a:ahLst/>
              <a:cxnLst/>
              <a:rect l="l" t="t" r="r" b="b"/>
              <a:pathLst>
                <a:path w="200" h="359" extrusionOk="0">
                  <a:moveTo>
                    <a:pt x="0" y="1"/>
                  </a:moveTo>
                  <a:lnTo>
                    <a:pt x="0" y="359"/>
                  </a:lnTo>
                  <a:cubicBezTo>
                    <a:pt x="14" y="352"/>
                    <a:pt x="31" y="350"/>
                    <a:pt x="51" y="350"/>
                  </a:cubicBezTo>
                  <a:cubicBezTo>
                    <a:pt x="91" y="350"/>
                    <a:pt x="140" y="359"/>
                    <a:pt x="179" y="359"/>
                  </a:cubicBezTo>
                  <a:cubicBezTo>
                    <a:pt x="199" y="220"/>
                    <a:pt x="179" y="6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2" name="Google Shape;17767;p41">
              <a:extLst>
                <a:ext uri="{FF2B5EF4-FFF2-40B4-BE49-F238E27FC236}">
                  <a16:creationId xmlns:a16="http://schemas.microsoft.com/office/drawing/2014/main" id="{9134F620-6453-3C4B-88F7-4672F4DC3DE6}"/>
                </a:ext>
              </a:extLst>
            </p:cNvPr>
            <p:cNvSpPr/>
            <p:nvPr/>
          </p:nvSpPr>
          <p:spPr>
            <a:xfrm>
              <a:off x="6176475" y="2527775"/>
              <a:ext cx="4000" cy="10950"/>
            </a:xfrm>
            <a:custGeom>
              <a:avLst/>
              <a:gdLst/>
              <a:ahLst/>
              <a:cxnLst/>
              <a:rect l="l" t="t" r="r" b="b"/>
              <a:pathLst>
                <a:path w="160" h="438" extrusionOk="0">
                  <a:moveTo>
                    <a:pt x="160" y="0"/>
                  </a:moveTo>
                  <a:cubicBezTo>
                    <a:pt x="20" y="139"/>
                    <a:pt x="0" y="299"/>
                    <a:pt x="160" y="438"/>
                  </a:cubicBezTo>
                  <a:lnTo>
                    <a:pt x="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3" name="Google Shape;17768;p41">
              <a:extLst>
                <a:ext uri="{FF2B5EF4-FFF2-40B4-BE49-F238E27FC236}">
                  <a16:creationId xmlns:a16="http://schemas.microsoft.com/office/drawing/2014/main" id="{230D8FB6-526B-3943-AE23-2F9C58CC4CBE}"/>
                </a:ext>
              </a:extLst>
            </p:cNvPr>
            <p:cNvSpPr/>
            <p:nvPr/>
          </p:nvSpPr>
          <p:spPr>
            <a:xfrm>
              <a:off x="5863175" y="2679950"/>
              <a:ext cx="2500" cy="3000"/>
            </a:xfrm>
            <a:custGeom>
              <a:avLst/>
              <a:gdLst/>
              <a:ahLst/>
              <a:cxnLst/>
              <a:rect l="l" t="t" r="r" b="b"/>
              <a:pathLst>
                <a:path w="100" h="120" extrusionOk="0">
                  <a:moveTo>
                    <a:pt x="60" y="0"/>
                  </a:moveTo>
                  <a:lnTo>
                    <a:pt x="0" y="60"/>
                  </a:lnTo>
                  <a:lnTo>
                    <a:pt x="80" y="120"/>
                  </a:lnTo>
                  <a:cubicBezTo>
                    <a:pt x="80" y="100"/>
                    <a:pt x="99" y="80"/>
                    <a:pt x="99" y="60"/>
                  </a:cubicBezTo>
                  <a:cubicBezTo>
                    <a:pt x="80" y="20"/>
                    <a:pt x="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4" name="Google Shape;17769;p41">
              <a:extLst>
                <a:ext uri="{FF2B5EF4-FFF2-40B4-BE49-F238E27FC236}">
                  <a16:creationId xmlns:a16="http://schemas.microsoft.com/office/drawing/2014/main" id="{A6A21347-09C7-4A40-B8C1-23AE1337EA8C}"/>
                </a:ext>
              </a:extLst>
            </p:cNvPr>
            <p:cNvSpPr/>
            <p:nvPr/>
          </p:nvSpPr>
          <p:spPr>
            <a:xfrm>
              <a:off x="6381875" y="2458650"/>
              <a:ext cx="8975" cy="3000"/>
            </a:xfrm>
            <a:custGeom>
              <a:avLst/>
              <a:gdLst/>
              <a:ahLst/>
              <a:cxnLst/>
              <a:rect l="l" t="t" r="r" b="b"/>
              <a:pathLst>
                <a:path w="359" h="120" extrusionOk="0">
                  <a:moveTo>
                    <a:pt x="179" y="0"/>
                  </a:moveTo>
                  <a:cubicBezTo>
                    <a:pt x="119" y="0"/>
                    <a:pt x="60" y="40"/>
                    <a:pt x="0" y="119"/>
                  </a:cubicBezTo>
                  <a:cubicBezTo>
                    <a:pt x="60" y="109"/>
                    <a:pt x="119" y="104"/>
                    <a:pt x="179" y="104"/>
                  </a:cubicBezTo>
                  <a:cubicBezTo>
                    <a:pt x="239" y="104"/>
                    <a:pt x="298" y="109"/>
                    <a:pt x="358" y="119"/>
                  </a:cubicBezTo>
                  <a:cubicBezTo>
                    <a:pt x="298" y="40"/>
                    <a:pt x="239"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5" name="Google Shape;17770;p41">
              <a:extLst>
                <a:ext uri="{FF2B5EF4-FFF2-40B4-BE49-F238E27FC236}">
                  <a16:creationId xmlns:a16="http://schemas.microsoft.com/office/drawing/2014/main" id="{B87E70BD-9F6D-A649-BA48-DD7706299076}"/>
                </a:ext>
              </a:extLst>
            </p:cNvPr>
            <p:cNvSpPr/>
            <p:nvPr/>
          </p:nvSpPr>
          <p:spPr>
            <a:xfrm>
              <a:off x="6036225" y="2557100"/>
              <a:ext cx="1525" cy="5000"/>
            </a:xfrm>
            <a:custGeom>
              <a:avLst/>
              <a:gdLst/>
              <a:ahLst/>
              <a:cxnLst/>
              <a:rect l="l" t="t" r="r" b="b"/>
              <a:pathLst>
                <a:path w="61" h="200" extrusionOk="0">
                  <a:moveTo>
                    <a:pt x="60" y="1"/>
                  </a:moveTo>
                  <a:cubicBezTo>
                    <a:pt x="40" y="21"/>
                    <a:pt x="1" y="41"/>
                    <a:pt x="1" y="41"/>
                  </a:cubicBezTo>
                  <a:lnTo>
                    <a:pt x="60" y="20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6" name="Google Shape;17771;p41">
              <a:extLst>
                <a:ext uri="{FF2B5EF4-FFF2-40B4-BE49-F238E27FC236}">
                  <a16:creationId xmlns:a16="http://schemas.microsoft.com/office/drawing/2014/main" id="{47EE4A57-1034-674C-A434-5FFDD905D31F}"/>
                </a:ext>
              </a:extLst>
            </p:cNvPr>
            <p:cNvSpPr/>
            <p:nvPr/>
          </p:nvSpPr>
          <p:spPr>
            <a:xfrm>
              <a:off x="6247600" y="2505375"/>
              <a:ext cx="5475" cy="2275"/>
            </a:xfrm>
            <a:custGeom>
              <a:avLst/>
              <a:gdLst/>
              <a:ahLst/>
              <a:cxnLst/>
              <a:rect l="l" t="t" r="r" b="b"/>
              <a:pathLst>
                <a:path w="219" h="91" extrusionOk="0">
                  <a:moveTo>
                    <a:pt x="0" y="1"/>
                  </a:moveTo>
                  <a:cubicBezTo>
                    <a:pt x="30" y="61"/>
                    <a:pt x="65" y="90"/>
                    <a:pt x="102" y="90"/>
                  </a:cubicBezTo>
                  <a:cubicBezTo>
                    <a:pt x="139" y="90"/>
                    <a:pt x="179" y="6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7" name="Google Shape;17772;p41">
              <a:extLst>
                <a:ext uri="{FF2B5EF4-FFF2-40B4-BE49-F238E27FC236}">
                  <a16:creationId xmlns:a16="http://schemas.microsoft.com/office/drawing/2014/main" id="{B02A1E26-6BAF-EB40-A194-2289B1C6D287}"/>
                </a:ext>
              </a:extLst>
            </p:cNvPr>
            <p:cNvSpPr/>
            <p:nvPr/>
          </p:nvSpPr>
          <p:spPr>
            <a:xfrm>
              <a:off x="6066575" y="2506000"/>
              <a:ext cx="9475" cy="3875"/>
            </a:xfrm>
            <a:custGeom>
              <a:avLst/>
              <a:gdLst/>
              <a:ahLst/>
              <a:cxnLst/>
              <a:rect l="l" t="t" r="r" b="b"/>
              <a:pathLst>
                <a:path w="379" h="155" extrusionOk="0">
                  <a:moveTo>
                    <a:pt x="192" y="0"/>
                  </a:moveTo>
                  <a:cubicBezTo>
                    <a:pt x="126" y="0"/>
                    <a:pt x="63" y="50"/>
                    <a:pt x="0" y="155"/>
                  </a:cubicBezTo>
                  <a:cubicBezTo>
                    <a:pt x="119" y="155"/>
                    <a:pt x="239" y="115"/>
                    <a:pt x="378" y="115"/>
                  </a:cubicBezTo>
                  <a:cubicBezTo>
                    <a:pt x="312" y="40"/>
                    <a:pt x="251"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8" name="Google Shape;17773;p41">
              <a:extLst>
                <a:ext uri="{FF2B5EF4-FFF2-40B4-BE49-F238E27FC236}">
                  <a16:creationId xmlns:a16="http://schemas.microsoft.com/office/drawing/2014/main" id="{6004937E-02A2-3F4C-8526-0D8B5FE9C53D}"/>
                </a:ext>
              </a:extLst>
            </p:cNvPr>
            <p:cNvSpPr/>
            <p:nvPr/>
          </p:nvSpPr>
          <p:spPr>
            <a:xfrm>
              <a:off x="5841275" y="2500900"/>
              <a:ext cx="7500" cy="4025"/>
            </a:xfrm>
            <a:custGeom>
              <a:avLst/>
              <a:gdLst/>
              <a:ahLst/>
              <a:cxnLst/>
              <a:rect l="l" t="t" r="r" b="b"/>
              <a:pathLst>
                <a:path w="300" h="161" extrusionOk="0">
                  <a:moveTo>
                    <a:pt x="160" y="1"/>
                  </a:moveTo>
                  <a:cubicBezTo>
                    <a:pt x="100" y="1"/>
                    <a:pt x="60" y="61"/>
                    <a:pt x="1" y="80"/>
                  </a:cubicBezTo>
                  <a:lnTo>
                    <a:pt x="160" y="160"/>
                  </a:lnTo>
                  <a:lnTo>
                    <a:pt x="299" y="80"/>
                  </a:lnTo>
                  <a:cubicBezTo>
                    <a:pt x="259" y="61"/>
                    <a:pt x="200"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09" name="Google Shape;17774;p41">
              <a:extLst>
                <a:ext uri="{FF2B5EF4-FFF2-40B4-BE49-F238E27FC236}">
                  <a16:creationId xmlns:a16="http://schemas.microsoft.com/office/drawing/2014/main" id="{27F4E00F-24AF-6E4A-9FB6-07628F2C8211}"/>
                </a:ext>
              </a:extLst>
            </p:cNvPr>
            <p:cNvSpPr/>
            <p:nvPr/>
          </p:nvSpPr>
          <p:spPr>
            <a:xfrm>
              <a:off x="5962000" y="2504750"/>
              <a:ext cx="10600" cy="4700"/>
            </a:xfrm>
            <a:custGeom>
              <a:avLst/>
              <a:gdLst/>
              <a:ahLst/>
              <a:cxnLst/>
              <a:rect l="l" t="t" r="r" b="b"/>
              <a:pathLst>
                <a:path w="424" h="188" extrusionOk="0">
                  <a:moveTo>
                    <a:pt x="152" y="1"/>
                  </a:moveTo>
                  <a:cubicBezTo>
                    <a:pt x="72" y="1"/>
                    <a:pt x="0" y="17"/>
                    <a:pt x="26" y="106"/>
                  </a:cubicBezTo>
                  <a:cubicBezTo>
                    <a:pt x="54" y="163"/>
                    <a:pt x="114" y="188"/>
                    <a:pt x="185" y="188"/>
                  </a:cubicBezTo>
                  <a:cubicBezTo>
                    <a:pt x="262" y="188"/>
                    <a:pt x="351" y="158"/>
                    <a:pt x="423" y="106"/>
                  </a:cubicBezTo>
                  <a:cubicBezTo>
                    <a:pt x="344" y="66"/>
                    <a:pt x="304" y="26"/>
                    <a:pt x="284" y="6"/>
                  </a:cubicBezTo>
                  <a:cubicBezTo>
                    <a:pt x="248" y="6"/>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0" name="Google Shape;17775;p41">
              <a:extLst>
                <a:ext uri="{FF2B5EF4-FFF2-40B4-BE49-F238E27FC236}">
                  <a16:creationId xmlns:a16="http://schemas.microsoft.com/office/drawing/2014/main" id="{6B2836E9-25C0-FD42-ABE5-D4FD3AA3848B}"/>
                </a:ext>
              </a:extLst>
            </p:cNvPr>
            <p:cNvSpPr/>
            <p:nvPr/>
          </p:nvSpPr>
          <p:spPr>
            <a:xfrm>
              <a:off x="5184325" y="2909175"/>
              <a:ext cx="82575" cy="41400"/>
            </a:xfrm>
            <a:custGeom>
              <a:avLst/>
              <a:gdLst/>
              <a:ahLst/>
              <a:cxnLst/>
              <a:rect l="l" t="t" r="r" b="b"/>
              <a:pathLst>
                <a:path w="3303" h="1656" extrusionOk="0">
                  <a:moveTo>
                    <a:pt x="1675" y="1"/>
                  </a:moveTo>
                  <a:cubicBezTo>
                    <a:pt x="1647" y="1"/>
                    <a:pt x="1615" y="16"/>
                    <a:pt x="1572" y="42"/>
                  </a:cubicBezTo>
                  <a:cubicBezTo>
                    <a:pt x="1174" y="499"/>
                    <a:pt x="438" y="161"/>
                    <a:pt x="0" y="678"/>
                  </a:cubicBezTo>
                  <a:cubicBezTo>
                    <a:pt x="637" y="996"/>
                    <a:pt x="1234" y="1275"/>
                    <a:pt x="1890" y="1374"/>
                  </a:cubicBezTo>
                  <a:cubicBezTo>
                    <a:pt x="2010" y="1474"/>
                    <a:pt x="2169" y="1454"/>
                    <a:pt x="2288" y="1553"/>
                  </a:cubicBezTo>
                  <a:cubicBezTo>
                    <a:pt x="2388" y="1553"/>
                    <a:pt x="2507" y="1573"/>
                    <a:pt x="2606" y="1593"/>
                  </a:cubicBezTo>
                  <a:cubicBezTo>
                    <a:pt x="2686" y="1633"/>
                    <a:pt x="2785" y="1653"/>
                    <a:pt x="2865" y="1653"/>
                  </a:cubicBezTo>
                  <a:cubicBezTo>
                    <a:pt x="2905" y="1653"/>
                    <a:pt x="2945" y="1655"/>
                    <a:pt x="2984" y="1655"/>
                  </a:cubicBezTo>
                  <a:cubicBezTo>
                    <a:pt x="3064" y="1655"/>
                    <a:pt x="3144" y="1646"/>
                    <a:pt x="3223" y="1593"/>
                  </a:cubicBezTo>
                  <a:cubicBezTo>
                    <a:pt x="3283" y="1534"/>
                    <a:pt x="3303" y="1434"/>
                    <a:pt x="3283" y="1355"/>
                  </a:cubicBezTo>
                  <a:cubicBezTo>
                    <a:pt x="3243" y="1275"/>
                    <a:pt x="3163" y="1235"/>
                    <a:pt x="3084" y="1195"/>
                  </a:cubicBezTo>
                  <a:cubicBezTo>
                    <a:pt x="2785" y="1096"/>
                    <a:pt x="2388" y="1076"/>
                    <a:pt x="2507" y="579"/>
                  </a:cubicBezTo>
                  <a:cubicBezTo>
                    <a:pt x="2308" y="360"/>
                    <a:pt x="1870" y="479"/>
                    <a:pt x="1771" y="81"/>
                  </a:cubicBezTo>
                  <a:cubicBezTo>
                    <a:pt x="1737" y="25"/>
                    <a:pt x="1710" y="1"/>
                    <a:pt x="1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1" name="Google Shape;17776;p41">
              <a:extLst>
                <a:ext uri="{FF2B5EF4-FFF2-40B4-BE49-F238E27FC236}">
                  <a16:creationId xmlns:a16="http://schemas.microsoft.com/office/drawing/2014/main" id="{66F693AE-9D5D-6A47-8877-5992435F68C9}"/>
                </a:ext>
              </a:extLst>
            </p:cNvPr>
            <p:cNvSpPr/>
            <p:nvPr/>
          </p:nvSpPr>
          <p:spPr>
            <a:xfrm>
              <a:off x="5303175" y="2971375"/>
              <a:ext cx="125350" cy="56300"/>
            </a:xfrm>
            <a:custGeom>
              <a:avLst/>
              <a:gdLst/>
              <a:ahLst/>
              <a:cxnLst/>
              <a:rect l="l" t="t" r="r" b="b"/>
              <a:pathLst>
                <a:path w="5014" h="2252" extrusionOk="0">
                  <a:moveTo>
                    <a:pt x="80" y="0"/>
                  </a:moveTo>
                  <a:lnTo>
                    <a:pt x="80" y="0"/>
                  </a:lnTo>
                  <a:cubicBezTo>
                    <a:pt x="100" y="179"/>
                    <a:pt x="240" y="359"/>
                    <a:pt x="1" y="458"/>
                  </a:cubicBezTo>
                  <a:cubicBezTo>
                    <a:pt x="240" y="697"/>
                    <a:pt x="538" y="836"/>
                    <a:pt x="896" y="836"/>
                  </a:cubicBezTo>
                  <a:cubicBezTo>
                    <a:pt x="2070" y="1274"/>
                    <a:pt x="3283" y="1572"/>
                    <a:pt x="4417" y="2149"/>
                  </a:cubicBezTo>
                  <a:cubicBezTo>
                    <a:pt x="4526" y="2203"/>
                    <a:pt x="4635" y="2252"/>
                    <a:pt x="4744" y="2252"/>
                  </a:cubicBezTo>
                  <a:cubicBezTo>
                    <a:pt x="4834" y="2252"/>
                    <a:pt x="4924" y="2219"/>
                    <a:pt x="5014" y="2129"/>
                  </a:cubicBezTo>
                  <a:cubicBezTo>
                    <a:pt x="3522" y="1075"/>
                    <a:pt x="1751" y="597"/>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2" name="Google Shape;17777;p41">
              <a:extLst>
                <a:ext uri="{FF2B5EF4-FFF2-40B4-BE49-F238E27FC236}">
                  <a16:creationId xmlns:a16="http://schemas.microsoft.com/office/drawing/2014/main" id="{CA79DF6C-ABC5-104A-8FC5-20ACBD510DA5}"/>
                </a:ext>
              </a:extLst>
            </p:cNvPr>
            <p:cNvSpPr/>
            <p:nvPr/>
          </p:nvSpPr>
          <p:spPr>
            <a:xfrm>
              <a:off x="5224100" y="2890075"/>
              <a:ext cx="40900" cy="28450"/>
            </a:xfrm>
            <a:custGeom>
              <a:avLst/>
              <a:gdLst/>
              <a:ahLst/>
              <a:cxnLst/>
              <a:rect l="l" t="t" r="r" b="b"/>
              <a:pathLst>
                <a:path w="1636" h="1138" extrusionOk="0">
                  <a:moveTo>
                    <a:pt x="224" y="0"/>
                  </a:moveTo>
                  <a:cubicBezTo>
                    <a:pt x="194" y="0"/>
                    <a:pt x="173" y="31"/>
                    <a:pt x="160" y="70"/>
                  </a:cubicBezTo>
                  <a:cubicBezTo>
                    <a:pt x="180" y="328"/>
                    <a:pt x="120" y="567"/>
                    <a:pt x="1" y="826"/>
                  </a:cubicBezTo>
                  <a:cubicBezTo>
                    <a:pt x="61" y="826"/>
                    <a:pt x="120" y="845"/>
                    <a:pt x="180" y="845"/>
                  </a:cubicBezTo>
                  <a:cubicBezTo>
                    <a:pt x="256" y="825"/>
                    <a:pt x="330" y="817"/>
                    <a:pt x="402" y="817"/>
                  </a:cubicBezTo>
                  <a:cubicBezTo>
                    <a:pt x="685" y="817"/>
                    <a:pt x="932" y="953"/>
                    <a:pt x="1155" y="1064"/>
                  </a:cubicBezTo>
                  <a:cubicBezTo>
                    <a:pt x="1267" y="1116"/>
                    <a:pt x="1350" y="1138"/>
                    <a:pt x="1412" y="1138"/>
                  </a:cubicBezTo>
                  <a:cubicBezTo>
                    <a:pt x="1635" y="1138"/>
                    <a:pt x="1581" y="853"/>
                    <a:pt x="1612" y="666"/>
                  </a:cubicBezTo>
                  <a:cubicBezTo>
                    <a:pt x="1175" y="448"/>
                    <a:pt x="618" y="448"/>
                    <a:pt x="279" y="30"/>
                  </a:cubicBezTo>
                  <a:cubicBezTo>
                    <a:pt x="259" y="9"/>
                    <a:pt x="240"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3" name="Google Shape;17778;p41">
              <a:extLst>
                <a:ext uri="{FF2B5EF4-FFF2-40B4-BE49-F238E27FC236}">
                  <a16:creationId xmlns:a16="http://schemas.microsoft.com/office/drawing/2014/main" id="{94FB68AE-C346-BE4B-A3EE-A6C97CE0935A}"/>
                </a:ext>
              </a:extLst>
            </p:cNvPr>
            <p:cNvSpPr/>
            <p:nvPr/>
          </p:nvSpPr>
          <p:spPr>
            <a:xfrm>
              <a:off x="5232075" y="2861975"/>
              <a:ext cx="31350" cy="28350"/>
            </a:xfrm>
            <a:custGeom>
              <a:avLst/>
              <a:gdLst/>
              <a:ahLst/>
              <a:cxnLst/>
              <a:rect l="l" t="t" r="r" b="b"/>
              <a:pathLst>
                <a:path w="1254" h="1134" extrusionOk="0">
                  <a:moveTo>
                    <a:pt x="199" y="0"/>
                  </a:moveTo>
                  <a:cubicBezTo>
                    <a:pt x="40" y="159"/>
                    <a:pt x="80" y="378"/>
                    <a:pt x="0" y="577"/>
                  </a:cubicBezTo>
                  <a:cubicBezTo>
                    <a:pt x="40" y="656"/>
                    <a:pt x="40" y="736"/>
                    <a:pt x="60" y="796"/>
                  </a:cubicBezTo>
                  <a:cubicBezTo>
                    <a:pt x="87" y="793"/>
                    <a:pt x="114" y="792"/>
                    <a:pt x="141" y="792"/>
                  </a:cubicBezTo>
                  <a:cubicBezTo>
                    <a:pt x="520" y="792"/>
                    <a:pt x="821" y="1041"/>
                    <a:pt x="1174" y="1134"/>
                  </a:cubicBezTo>
                  <a:cubicBezTo>
                    <a:pt x="1234" y="1074"/>
                    <a:pt x="1253" y="995"/>
                    <a:pt x="1253" y="895"/>
                  </a:cubicBezTo>
                  <a:cubicBezTo>
                    <a:pt x="1154" y="577"/>
                    <a:pt x="856" y="537"/>
                    <a:pt x="597" y="378"/>
                  </a:cubicBezTo>
                  <a:cubicBezTo>
                    <a:pt x="418" y="298"/>
                    <a:pt x="378" y="10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4" name="Google Shape;17779;p41">
              <a:extLst>
                <a:ext uri="{FF2B5EF4-FFF2-40B4-BE49-F238E27FC236}">
                  <a16:creationId xmlns:a16="http://schemas.microsoft.com/office/drawing/2014/main" id="{FDBB8623-8671-A644-A83A-9074E577188A}"/>
                </a:ext>
              </a:extLst>
            </p:cNvPr>
            <p:cNvSpPr/>
            <p:nvPr/>
          </p:nvSpPr>
          <p:spPr>
            <a:xfrm>
              <a:off x="5255450" y="2945625"/>
              <a:ext cx="25875" cy="12900"/>
            </a:xfrm>
            <a:custGeom>
              <a:avLst/>
              <a:gdLst/>
              <a:ahLst/>
              <a:cxnLst/>
              <a:rect l="l" t="t" r="r" b="b"/>
              <a:pathLst>
                <a:path w="1035" h="516" extrusionOk="0">
                  <a:moveTo>
                    <a:pt x="730" y="0"/>
                  </a:moveTo>
                  <a:cubicBezTo>
                    <a:pt x="635" y="0"/>
                    <a:pt x="536" y="30"/>
                    <a:pt x="438" y="95"/>
                  </a:cubicBezTo>
                  <a:cubicBezTo>
                    <a:pt x="299" y="95"/>
                    <a:pt x="159" y="115"/>
                    <a:pt x="20" y="115"/>
                  </a:cubicBezTo>
                  <a:cubicBezTo>
                    <a:pt x="20" y="115"/>
                    <a:pt x="0" y="115"/>
                    <a:pt x="20" y="195"/>
                  </a:cubicBezTo>
                  <a:cubicBezTo>
                    <a:pt x="20" y="235"/>
                    <a:pt x="20" y="275"/>
                    <a:pt x="60" y="314"/>
                  </a:cubicBezTo>
                  <a:cubicBezTo>
                    <a:pt x="278" y="423"/>
                    <a:pt x="496" y="516"/>
                    <a:pt x="744" y="516"/>
                  </a:cubicBezTo>
                  <a:cubicBezTo>
                    <a:pt x="768" y="516"/>
                    <a:pt x="792" y="515"/>
                    <a:pt x="816" y="513"/>
                  </a:cubicBezTo>
                  <a:cubicBezTo>
                    <a:pt x="856" y="434"/>
                    <a:pt x="935" y="374"/>
                    <a:pt x="1015" y="294"/>
                  </a:cubicBezTo>
                  <a:cubicBezTo>
                    <a:pt x="1015" y="294"/>
                    <a:pt x="1035" y="275"/>
                    <a:pt x="1035" y="215"/>
                  </a:cubicBezTo>
                  <a:cubicBezTo>
                    <a:pt x="1035" y="155"/>
                    <a:pt x="1015" y="115"/>
                    <a:pt x="955" y="56"/>
                  </a:cubicBezTo>
                  <a:cubicBezTo>
                    <a:pt x="883" y="20"/>
                    <a:pt x="808"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5" name="Google Shape;17780;p41">
              <a:extLst>
                <a:ext uri="{FF2B5EF4-FFF2-40B4-BE49-F238E27FC236}">
                  <a16:creationId xmlns:a16="http://schemas.microsoft.com/office/drawing/2014/main" id="{B375DBDF-7EC3-414C-891E-754D4D9C675F}"/>
                </a:ext>
              </a:extLst>
            </p:cNvPr>
            <p:cNvSpPr/>
            <p:nvPr/>
          </p:nvSpPr>
          <p:spPr>
            <a:xfrm>
              <a:off x="5275325" y="2957575"/>
              <a:ext cx="13950" cy="5475"/>
            </a:xfrm>
            <a:custGeom>
              <a:avLst/>
              <a:gdLst/>
              <a:ahLst/>
              <a:cxnLst/>
              <a:rect l="l" t="t" r="r" b="b"/>
              <a:pathLst>
                <a:path w="558" h="219" extrusionOk="0">
                  <a:moveTo>
                    <a:pt x="208" y="1"/>
                  </a:moveTo>
                  <a:cubicBezTo>
                    <a:pt x="141" y="1"/>
                    <a:pt x="71" y="9"/>
                    <a:pt x="1" y="15"/>
                  </a:cubicBezTo>
                  <a:cubicBezTo>
                    <a:pt x="119" y="167"/>
                    <a:pt x="280" y="219"/>
                    <a:pt x="460" y="219"/>
                  </a:cubicBezTo>
                  <a:cubicBezTo>
                    <a:pt x="492" y="219"/>
                    <a:pt x="525" y="217"/>
                    <a:pt x="558" y="214"/>
                  </a:cubicBezTo>
                  <a:cubicBezTo>
                    <a:pt x="477" y="38"/>
                    <a:pt x="350"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6" name="Google Shape;17781;p41">
              <a:extLst>
                <a:ext uri="{FF2B5EF4-FFF2-40B4-BE49-F238E27FC236}">
                  <a16:creationId xmlns:a16="http://schemas.microsoft.com/office/drawing/2014/main" id="{B9C75AC9-34E5-2849-8F3E-7022471B3EC9}"/>
                </a:ext>
              </a:extLst>
            </p:cNvPr>
            <p:cNvSpPr/>
            <p:nvPr/>
          </p:nvSpPr>
          <p:spPr>
            <a:xfrm>
              <a:off x="5289250" y="2962775"/>
              <a:ext cx="9975" cy="4800"/>
            </a:xfrm>
            <a:custGeom>
              <a:avLst/>
              <a:gdLst/>
              <a:ahLst/>
              <a:cxnLst/>
              <a:rect l="l" t="t" r="r" b="b"/>
              <a:pathLst>
                <a:path w="399" h="192" extrusionOk="0">
                  <a:moveTo>
                    <a:pt x="100" y="0"/>
                  </a:moveTo>
                  <a:cubicBezTo>
                    <a:pt x="69" y="0"/>
                    <a:pt x="36" y="2"/>
                    <a:pt x="1" y="6"/>
                  </a:cubicBezTo>
                  <a:cubicBezTo>
                    <a:pt x="81" y="151"/>
                    <a:pt x="187" y="192"/>
                    <a:pt x="309" y="192"/>
                  </a:cubicBezTo>
                  <a:cubicBezTo>
                    <a:pt x="338" y="192"/>
                    <a:pt x="368" y="189"/>
                    <a:pt x="399" y="185"/>
                  </a:cubicBezTo>
                  <a:cubicBezTo>
                    <a:pt x="335" y="41"/>
                    <a:pt x="232"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7" name="Google Shape;17782;p41">
              <a:extLst>
                <a:ext uri="{FF2B5EF4-FFF2-40B4-BE49-F238E27FC236}">
                  <a16:creationId xmlns:a16="http://schemas.microsoft.com/office/drawing/2014/main" id="{181AF0D8-361D-C549-858E-2E442F44CD44}"/>
                </a:ext>
              </a:extLst>
            </p:cNvPr>
            <p:cNvSpPr/>
            <p:nvPr/>
          </p:nvSpPr>
          <p:spPr>
            <a:xfrm>
              <a:off x="5228575" y="2881350"/>
              <a:ext cx="4500" cy="9975"/>
            </a:xfrm>
            <a:custGeom>
              <a:avLst/>
              <a:gdLst/>
              <a:ahLst/>
              <a:cxnLst/>
              <a:rect l="l" t="t" r="r" b="b"/>
              <a:pathLst>
                <a:path w="180" h="399" extrusionOk="0">
                  <a:moveTo>
                    <a:pt x="180" y="1"/>
                  </a:moveTo>
                  <a:cubicBezTo>
                    <a:pt x="1" y="80"/>
                    <a:pt x="1" y="220"/>
                    <a:pt x="1" y="399"/>
                  </a:cubicBezTo>
                  <a:cubicBezTo>
                    <a:pt x="21" y="379"/>
                    <a:pt x="80" y="359"/>
                    <a:pt x="120" y="359"/>
                  </a:cubicBezTo>
                  <a:cubicBezTo>
                    <a:pt x="120" y="220"/>
                    <a:pt x="140" y="120"/>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8" name="Google Shape;17783;p41">
              <a:extLst>
                <a:ext uri="{FF2B5EF4-FFF2-40B4-BE49-F238E27FC236}">
                  <a16:creationId xmlns:a16="http://schemas.microsoft.com/office/drawing/2014/main" id="{9319B429-A4C7-A744-BB6D-C83EA32AAA4B}"/>
                </a:ext>
              </a:extLst>
            </p:cNvPr>
            <p:cNvSpPr/>
            <p:nvPr/>
          </p:nvSpPr>
          <p:spPr>
            <a:xfrm>
              <a:off x="5232075" y="2943375"/>
              <a:ext cx="9975" cy="4775"/>
            </a:xfrm>
            <a:custGeom>
              <a:avLst/>
              <a:gdLst/>
              <a:ahLst/>
              <a:cxnLst/>
              <a:rect l="l" t="t" r="r" b="b"/>
              <a:pathLst>
                <a:path w="399" h="191" extrusionOk="0">
                  <a:moveTo>
                    <a:pt x="98" y="0"/>
                  </a:moveTo>
                  <a:cubicBezTo>
                    <a:pt x="67" y="0"/>
                    <a:pt x="35" y="3"/>
                    <a:pt x="0" y="6"/>
                  </a:cubicBezTo>
                  <a:cubicBezTo>
                    <a:pt x="84" y="141"/>
                    <a:pt x="197" y="190"/>
                    <a:pt x="326" y="190"/>
                  </a:cubicBezTo>
                  <a:cubicBezTo>
                    <a:pt x="349" y="190"/>
                    <a:pt x="373" y="189"/>
                    <a:pt x="398" y="185"/>
                  </a:cubicBezTo>
                  <a:cubicBezTo>
                    <a:pt x="318" y="41"/>
                    <a:pt x="225"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19" name="Google Shape;17784;p41">
              <a:extLst>
                <a:ext uri="{FF2B5EF4-FFF2-40B4-BE49-F238E27FC236}">
                  <a16:creationId xmlns:a16="http://schemas.microsoft.com/office/drawing/2014/main" id="{FA6DF58D-DC94-3449-BE08-7E2D31537CF4}"/>
                </a:ext>
              </a:extLst>
            </p:cNvPr>
            <p:cNvSpPr/>
            <p:nvPr/>
          </p:nvSpPr>
          <p:spPr>
            <a:xfrm>
              <a:off x="5250475" y="2948500"/>
              <a:ext cx="5975" cy="4500"/>
            </a:xfrm>
            <a:custGeom>
              <a:avLst/>
              <a:gdLst/>
              <a:ahLst/>
              <a:cxnLst/>
              <a:rect l="l" t="t" r="r" b="b"/>
              <a:pathLst>
                <a:path w="239" h="180" extrusionOk="0">
                  <a:moveTo>
                    <a:pt x="219" y="0"/>
                  </a:moveTo>
                  <a:cubicBezTo>
                    <a:pt x="139" y="0"/>
                    <a:pt x="60" y="20"/>
                    <a:pt x="0" y="20"/>
                  </a:cubicBezTo>
                  <a:cubicBezTo>
                    <a:pt x="100" y="80"/>
                    <a:pt x="159" y="120"/>
                    <a:pt x="239" y="179"/>
                  </a:cubicBezTo>
                  <a:cubicBezTo>
                    <a:pt x="239" y="120"/>
                    <a:pt x="219" y="6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0" name="Google Shape;17785;p41">
              <a:extLst>
                <a:ext uri="{FF2B5EF4-FFF2-40B4-BE49-F238E27FC236}">
                  <a16:creationId xmlns:a16="http://schemas.microsoft.com/office/drawing/2014/main" id="{18256811-5BC9-EE42-A4EF-BBB8303083F1}"/>
                </a:ext>
              </a:extLst>
            </p:cNvPr>
            <p:cNvSpPr/>
            <p:nvPr/>
          </p:nvSpPr>
          <p:spPr>
            <a:xfrm>
              <a:off x="5057000" y="3086750"/>
              <a:ext cx="109950" cy="39025"/>
            </a:xfrm>
            <a:custGeom>
              <a:avLst/>
              <a:gdLst/>
              <a:ahLst/>
              <a:cxnLst/>
              <a:rect l="l" t="t" r="r" b="b"/>
              <a:pathLst>
                <a:path w="4398" h="1561" extrusionOk="0">
                  <a:moveTo>
                    <a:pt x="717" y="1"/>
                  </a:moveTo>
                  <a:cubicBezTo>
                    <a:pt x="478" y="319"/>
                    <a:pt x="220" y="617"/>
                    <a:pt x="1" y="955"/>
                  </a:cubicBezTo>
                  <a:cubicBezTo>
                    <a:pt x="240" y="1333"/>
                    <a:pt x="638" y="1373"/>
                    <a:pt x="1035" y="1512"/>
                  </a:cubicBezTo>
                  <a:cubicBezTo>
                    <a:pt x="1144" y="1548"/>
                    <a:pt x="1253" y="1561"/>
                    <a:pt x="1361" y="1561"/>
                  </a:cubicBezTo>
                  <a:cubicBezTo>
                    <a:pt x="1707" y="1561"/>
                    <a:pt x="2048" y="1423"/>
                    <a:pt x="2387" y="1423"/>
                  </a:cubicBezTo>
                  <a:cubicBezTo>
                    <a:pt x="2540" y="1423"/>
                    <a:pt x="2693" y="1451"/>
                    <a:pt x="2846" y="1532"/>
                  </a:cubicBezTo>
                  <a:lnTo>
                    <a:pt x="3403" y="1532"/>
                  </a:lnTo>
                  <a:cubicBezTo>
                    <a:pt x="3482" y="1453"/>
                    <a:pt x="3502" y="1373"/>
                    <a:pt x="3462" y="1294"/>
                  </a:cubicBezTo>
                  <a:cubicBezTo>
                    <a:pt x="3383" y="1154"/>
                    <a:pt x="3283" y="1055"/>
                    <a:pt x="3124" y="1015"/>
                  </a:cubicBezTo>
                  <a:cubicBezTo>
                    <a:pt x="2726" y="916"/>
                    <a:pt x="2328" y="1035"/>
                    <a:pt x="1931" y="856"/>
                  </a:cubicBezTo>
                  <a:lnTo>
                    <a:pt x="1931" y="856"/>
                  </a:lnTo>
                  <a:cubicBezTo>
                    <a:pt x="2607" y="975"/>
                    <a:pt x="3303" y="955"/>
                    <a:pt x="3960" y="1115"/>
                  </a:cubicBezTo>
                  <a:cubicBezTo>
                    <a:pt x="3987" y="1120"/>
                    <a:pt x="4016" y="1123"/>
                    <a:pt x="4044" y="1123"/>
                  </a:cubicBezTo>
                  <a:cubicBezTo>
                    <a:pt x="4220" y="1123"/>
                    <a:pt x="4397" y="1013"/>
                    <a:pt x="4397" y="756"/>
                  </a:cubicBezTo>
                  <a:cubicBezTo>
                    <a:pt x="4258" y="597"/>
                    <a:pt x="3920" y="796"/>
                    <a:pt x="3800" y="538"/>
                  </a:cubicBezTo>
                  <a:cubicBezTo>
                    <a:pt x="3670" y="407"/>
                    <a:pt x="3510" y="360"/>
                    <a:pt x="3357" y="360"/>
                  </a:cubicBezTo>
                  <a:cubicBezTo>
                    <a:pt x="3228" y="360"/>
                    <a:pt x="3104" y="393"/>
                    <a:pt x="3005" y="438"/>
                  </a:cubicBezTo>
                  <a:cubicBezTo>
                    <a:pt x="2854" y="514"/>
                    <a:pt x="2703" y="535"/>
                    <a:pt x="2557" y="535"/>
                  </a:cubicBezTo>
                  <a:cubicBezTo>
                    <a:pt x="2394" y="535"/>
                    <a:pt x="2236" y="508"/>
                    <a:pt x="2090" y="498"/>
                  </a:cubicBezTo>
                  <a:cubicBezTo>
                    <a:pt x="1612" y="418"/>
                    <a:pt x="996" y="617"/>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1" name="Google Shape;17786;p41">
              <a:extLst>
                <a:ext uri="{FF2B5EF4-FFF2-40B4-BE49-F238E27FC236}">
                  <a16:creationId xmlns:a16="http://schemas.microsoft.com/office/drawing/2014/main" id="{605F3B6E-5CA9-2B49-BE90-641E471269E4}"/>
                </a:ext>
              </a:extLst>
            </p:cNvPr>
            <p:cNvSpPr/>
            <p:nvPr/>
          </p:nvSpPr>
          <p:spPr>
            <a:xfrm>
              <a:off x="5089325" y="3032525"/>
              <a:ext cx="27400" cy="25525"/>
            </a:xfrm>
            <a:custGeom>
              <a:avLst/>
              <a:gdLst/>
              <a:ahLst/>
              <a:cxnLst/>
              <a:rect l="l" t="t" r="r" b="b"/>
              <a:pathLst>
                <a:path w="1096" h="1021" extrusionOk="0">
                  <a:moveTo>
                    <a:pt x="109" y="0"/>
                  </a:moveTo>
                  <a:cubicBezTo>
                    <a:pt x="83" y="0"/>
                    <a:pt x="56" y="15"/>
                    <a:pt x="21" y="41"/>
                  </a:cubicBezTo>
                  <a:cubicBezTo>
                    <a:pt x="1" y="379"/>
                    <a:pt x="1" y="678"/>
                    <a:pt x="1" y="996"/>
                  </a:cubicBezTo>
                  <a:cubicBezTo>
                    <a:pt x="160" y="996"/>
                    <a:pt x="319" y="1021"/>
                    <a:pt x="496" y="1021"/>
                  </a:cubicBezTo>
                  <a:cubicBezTo>
                    <a:pt x="672" y="1021"/>
                    <a:pt x="866" y="996"/>
                    <a:pt x="1095" y="896"/>
                  </a:cubicBezTo>
                  <a:cubicBezTo>
                    <a:pt x="677" y="697"/>
                    <a:pt x="200" y="598"/>
                    <a:pt x="220" y="81"/>
                  </a:cubicBezTo>
                  <a:cubicBezTo>
                    <a:pt x="175" y="25"/>
                    <a:pt x="143"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2" name="Google Shape;17787;p41">
              <a:extLst>
                <a:ext uri="{FF2B5EF4-FFF2-40B4-BE49-F238E27FC236}">
                  <a16:creationId xmlns:a16="http://schemas.microsoft.com/office/drawing/2014/main" id="{749B9D09-759D-C14E-A19D-A912483985AC}"/>
                </a:ext>
              </a:extLst>
            </p:cNvPr>
            <p:cNvSpPr/>
            <p:nvPr/>
          </p:nvSpPr>
          <p:spPr>
            <a:xfrm>
              <a:off x="5089325" y="3029550"/>
              <a:ext cx="19925" cy="5000"/>
            </a:xfrm>
            <a:custGeom>
              <a:avLst/>
              <a:gdLst/>
              <a:ahLst/>
              <a:cxnLst/>
              <a:rect l="l" t="t" r="r" b="b"/>
              <a:pathLst>
                <a:path w="797" h="200" extrusionOk="0">
                  <a:moveTo>
                    <a:pt x="21" y="1"/>
                  </a:moveTo>
                  <a:cubicBezTo>
                    <a:pt x="1" y="41"/>
                    <a:pt x="1" y="120"/>
                    <a:pt x="1" y="200"/>
                  </a:cubicBezTo>
                  <a:lnTo>
                    <a:pt x="220" y="200"/>
                  </a:lnTo>
                  <a:cubicBezTo>
                    <a:pt x="260" y="192"/>
                    <a:pt x="299" y="189"/>
                    <a:pt x="339" y="189"/>
                  </a:cubicBezTo>
                  <a:cubicBezTo>
                    <a:pt x="398" y="189"/>
                    <a:pt x="458" y="195"/>
                    <a:pt x="516" y="195"/>
                  </a:cubicBezTo>
                  <a:cubicBezTo>
                    <a:pt x="613" y="195"/>
                    <a:pt x="707" y="180"/>
                    <a:pt x="797" y="100"/>
                  </a:cubicBezTo>
                  <a:cubicBezTo>
                    <a:pt x="626" y="15"/>
                    <a:pt x="470" y="4"/>
                    <a:pt x="315" y="4"/>
                  </a:cubicBezTo>
                  <a:cubicBezTo>
                    <a:pt x="264" y="4"/>
                    <a:pt x="214" y="6"/>
                    <a:pt x="162" y="6"/>
                  </a:cubicBezTo>
                  <a:cubicBezTo>
                    <a:pt x="116" y="6"/>
                    <a:pt x="69"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3" name="Google Shape;17788;p41">
              <a:extLst>
                <a:ext uri="{FF2B5EF4-FFF2-40B4-BE49-F238E27FC236}">
                  <a16:creationId xmlns:a16="http://schemas.microsoft.com/office/drawing/2014/main" id="{85440A2C-0F86-D946-8FB4-0B33012555AE}"/>
                </a:ext>
              </a:extLst>
            </p:cNvPr>
            <p:cNvSpPr/>
            <p:nvPr/>
          </p:nvSpPr>
          <p:spPr>
            <a:xfrm>
              <a:off x="5037625" y="3115600"/>
              <a:ext cx="9475" cy="8975"/>
            </a:xfrm>
            <a:custGeom>
              <a:avLst/>
              <a:gdLst/>
              <a:ahLst/>
              <a:cxnLst/>
              <a:rect l="l" t="t" r="r" b="b"/>
              <a:pathLst>
                <a:path w="379" h="359" extrusionOk="0">
                  <a:moveTo>
                    <a:pt x="378" y="0"/>
                  </a:moveTo>
                  <a:lnTo>
                    <a:pt x="378" y="0"/>
                  </a:lnTo>
                  <a:cubicBezTo>
                    <a:pt x="179" y="40"/>
                    <a:pt x="100" y="179"/>
                    <a:pt x="0" y="358"/>
                  </a:cubicBezTo>
                  <a:lnTo>
                    <a:pt x="358" y="358"/>
                  </a:lnTo>
                  <a:cubicBezTo>
                    <a:pt x="378" y="219"/>
                    <a:pt x="378" y="14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4" name="Google Shape;17789;p41">
              <a:extLst>
                <a:ext uri="{FF2B5EF4-FFF2-40B4-BE49-F238E27FC236}">
                  <a16:creationId xmlns:a16="http://schemas.microsoft.com/office/drawing/2014/main" id="{F2DAF163-39CF-7845-B748-52720E55382A}"/>
                </a:ext>
              </a:extLst>
            </p:cNvPr>
            <p:cNvSpPr/>
            <p:nvPr/>
          </p:nvSpPr>
          <p:spPr>
            <a:xfrm>
              <a:off x="5050550" y="3110625"/>
              <a:ext cx="6000" cy="4075"/>
            </a:xfrm>
            <a:custGeom>
              <a:avLst/>
              <a:gdLst/>
              <a:ahLst/>
              <a:cxnLst/>
              <a:rect l="l" t="t" r="r" b="b"/>
              <a:pathLst>
                <a:path w="240" h="163" extrusionOk="0">
                  <a:moveTo>
                    <a:pt x="239" y="0"/>
                  </a:moveTo>
                  <a:lnTo>
                    <a:pt x="0" y="160"/>
                  </a:lnTo>
                  <a:cubicBezTo>
                    <a:pt x="15" y="162"/>
                    <a:pt x="29" y="163"/>
                    <a:pt x="41" y="163"/>
                  </a:cubicBezTo>
                  <a:cubicBezTo>
                    <a:pt x="152" y="163"/>
                    <a:pt x="203" y="89"/>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5" name="Google Shape;17790;p41">
              <a:extLst>
                <a:ext uri="{FF2B5EF4-FFF2-40B4-BE49-F238E27FC236}">
                  <a16:creationId xmlns:a16="http://schemas.microsoft.com/office/drawing/2014/main" id="{0B762B21-EFAF-8644-A0F1-C5394E1C02D5}"/>
                </a:ext>
              </a:extLst>
            </p:cNvPr>
            <p:cNvSpPr/>
            <p:nvPr/>
          </p:nvSpPr>
          <p:spPr>
            <a:xfrm>
              <a:off x="5209200" y="2789475"/>
              <a:ext cx="76600" cy="47875"/>
            </a:xfrm>
            <a:custGeom>
              <a:avLst/>
              <a:gdLst/>
              <a:ahLst/>
              <a:cxnLst/>
              <a:rect l="l" t="t" r="r" b="b"/>
              <a:pathLst>
                <a:path w="3064" h="1915" extrusionOk="0">
                  <a:moveTo>
                    <a:pt x="113" y="1"/>
                  </a:moveTo>
                  <a:cubicBezTo>
                    <a:pt x="72" y="1"/>
                    <a:pt x="36" y="27"/>
                    <a:pt x="0" y="75"/>
                  </a:cubicBezTo>
                  <a:lnTo>
                    <a:pt x="20" y="95"/>
                  </a:lnTo>
                  <a:cubicBezTo>
                    <a:pt x="20" y="433"/>
                    <a:pt x="318" y="413"/>
                    <a:pt x="557" y="473"/>
                  </a:cubicBezTo>
                  <a:cubicBezTo>
                    <a:pt x="1015" y="592"/>
                    <a:pt x="1393" y="831"/>
                    <a:pt x="1472" y="1368"/>
                  </a:cubicBezTo>
                  <a:cubicBezTo>
                    <a:pt x="1492" y="1428"/>
                    <a:pt x="1552" y="1508"/>
                    <a:pt x="1611" y="1567"/>
                  </a:cubicBezTo>
                  <a:cubicBezTo>
                    <a:pt x="1905" y="1714"/>
                    <a:pt x="2187" y="1914"/>
                    <a:pt x="2506" y="1914"/>
                  </a:cubicBezTo>
                  <a:cubicBezTo>
                    <a:pt x="2620" y="1914"/>
                    <a:pt x="2739" y="1889"/>
                    <a:pt x="2865" y="1826"/>
                  </a:cubicBezTo>
                  <a:cubicBezTo>
                    <a:pt x="3004" y="1706"/>
                    <a:pt x="3064" y="1547"/>
                    <a:pt x="3064" y="1368"/>
                  </a:cubicBezTo>
                  <a:cubicBezTo>
                    <a:pt x="2944" y="1189"/>
                    <a:pt x="2765" y="1090"/>
                    <a:pt x="2566" y="990"/>
                  </a:cubicBezTo>
                  <a:cubicBezTo>
                    <a:pt x="1910" y="612"/>
                    <a:pt x="1114" y="592"/>
                    <a:pt x="577" y="75"/>
                  </a:cubicBezTo>
                  <a:cubicBezTo>
                    <a:pt x="458" y="75"/>
                    <a:pt x="299" y="55"/>
                    <a:pt x="199" y="35"/>
                  </a:cubicBezTo>
                  <a:cubicBezTo>
                    <a:pt x="168" y="12"/>
                    <a:pt x="139"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6" name="Google Shape;17791;p41">
              <a:extLst>
                <a:ext uri="{FF2B5EF4-FFF2-40B4-BE49-F238E27FC236}">
                  <a16:creationId xmlns:a16="http://schemas.microsoft.com/office/drawing/2014/main" id="{49A3BCAD-68F0-D74D-8CCA-92599F93BD0B}"/>
                </a:ext>
              </a:extLst>
            </p:cNvPr>
            <p:cNvSpPr/>
            <p:nvPr/>
          </p:nvSpPr>
          <p:spPr>
            <a:xfrm>
              <a:off x="5240525" y="2823675"/>
              <a:ext cx="70150" cy="48125"/>
            </a:xfrm>
            <a:custGeom>
              <a:avLst/>
              <a:gdLst/>
              <a:ahLst/>
              <a:cxnLst/>
              <a:rect l="l" t="t" r="r" b="b"/>
              <a:pathLst>
                <a:path w="2806" h="1925" extrusionOk="0">
                  <a:moveTo>
                    <a:pt x="219" y="0"/>
                  </a:moveTo>
                  <a:cubicBezTo>
                    <a:pt x="159" y="100"/>
                    <a:pt x="100" y="179"/>
                    <a:pt x="40" y="239"/>
                  </a:cubicBezTo>
                  <a:cubicBezTo>
                    <a:pt x="40" y="418"/>
                    <a:pt x="20" y="597"/>
                    <a:pt x="20" y="776"/>
                  </a:cubicBezTo>
                  <a:cubicBezTo>
                    <a:pt x="0" y="836"/>
                    <a:pt x="0" y="935"/>
                    <a:pt x="20" y="1015"/>
                  </a:cubicBezTo>
                  <a:cubicBezTo>
                    <a:pt x="458" y="1532"/>
                    <a:pt x="1214" y="1452"/>
                    <a:pt x="1751" y="1830"/>
                  </a:cubicBezTo>
                  <a:cubicBezTo>
                    <a:pt x="1830" y="1870"/>
                    <a:pt x="1910" y="1890"/>
                    <a:pt x="2010" y="1910"/>
                  </a:cubicBezTo>
                  <a:cubicBezTo>
                    <a:pt x="2079" y="1920"/>
                    <a:pt x="2149" y="1925"/>
                    <a:pt x="2218" y="1925"/>
                  </a:cubicBezTo>
                  <a:cubicBezTo>
                    <a:pt x="2288" y="1925"/>
                    <a:pt x="2358" y="1920"/>
                    <a:pt x="2427" y="1910"/>
                  </a:cubicBezTo>
                  <a:cubicBezTo>
                    <a:pt x="2626" y="1870"/>
                    <a:pt x="2805" y="1791"/>
                    <a:pt x="2785" y="1532"/>
                  </a:cubicBezTo>
                  <a:cubicBezTo>
                    <a:pt x="2308" y="1015"/>
                    <a:pt x="1632" y="915"/>
                    <a:pt x="1015" y="697"/>
                  </a:cubicBezTo>
                  <a:cubicBezTo>
                    <a:pt x="836" y="677"/>
                    <a:pt x="637" y="697"/>
                    <a:pt x="518" y="518"/>
                  </a:cubicBezTo>
                  <a:cubicBezTo>
                    <a:pt x="498" y="438"/>
                    <a:pt x="458" y="398"/>
                    <a:pt x="438" y="319"/>
                  </a:cubicBezTo>
                  <a:cubicBezTo>
                    <a:pt x="418" y="219"/>
                    <a:pt x="358" y="120"/>
                    <a:pt x="299" y="40"/>
                  </a:cubicBez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7" name="Google Shape;17792;p41">
              <a:extLst>
                <a:ext uri="{FF2B5EF4-FFF2-40B4-BE49-F238E27FC236}">
                  <a16:creationId xmlns:a16="http://schemas.microsoft.com/office/drawing/2014/main" id="{80815EBE-D375-EB47-BB38-02405B1F0A31}"/>
                </a:ext>
              </a:extLst>
            </p:cNvPr>
            <p:cNvSpPr/>
            <p:nvPr/>
          </p:nvSpPr>
          <p:spPr>
            <a:xfrm>
              <a:off x="5122650" y="2967550"/>
              <a:ext cx="16950" cy="4225"/>
            </a:xfrm>
            <a:custGeom>
              <a:avLst/>
              <a:gdLst/>
              <a:ahLst/>
              <a:cxnLst/>
              <a:rect l="l" t="t" r="r" b="b"/>
              <a:pathLst>
                <a:path w="678" h="169" extrusionOk="0">
                  <a:moveTo>
                    <a:pt x="372" y="0"/>
                  </a:moveTo>
                  <a:cubicBezTo>
                    <a:pt x="235" y="0"/>
                    <a:pt x="104" y="27"/>
                    <a:pt x="1" y="153"/>
                  </a:cubicBezTo>
                  <a:cubicBezTo>
                    <a:pt x="64" y="163"/>
                    <a:pt x="124" y="168"/>
                    <a:pt x="182" y="168"/>
                  </a:cubicBezTo>
                  <a:cubicBezTo>
                    <a:pt x="364" y="168"/>
                    <a:pt x="526" y="120"/>
                    <a:pt x="677" y="14"/>
                  </a:cubicBezTo>
                  <a:cubicBezTo>
                    <a:pt x="577" y="14"/>
                    <a:pt x="473"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8" name="Google Shape;17793;p41">
              <a:extLst>
                <a:ext uri="{FF2B5EF4-FFF2-40B4-BE49-F238E27FC236}">
                  <a16:creationId xmlns:a16="http://schemas.microsoft.com/office/drawing/2014/main" id="{FEF6F05F-BA3A-5A43-9A6A-918AF9127151}"/>
                </a:ext>
              </a:extLst>
            </p:cNvPr>
            <p:cNvSpPr/>
            <p:nvPr/>
          </p:nvSpPr>
          <p:spPr>
            <a:xfrm>
              <a:off x="5147025" y="2963200"/>
              <a:ext cx="11475" cy="4325"/>
            </a:xfrm>
            <a:custGeom>
              <a:avLst/>
              <a:gdLst/>
              <a:ahLst/>
              <a:cxnLst/>
              <a:rect l="l" t="t" r="r" b="b"/>
              <a:pathLst>
                <a:path w="459" h="173" extrusionOk="0">
                  <a:moveTo>
                    <a:pt x="325" y="0"/>
                  </a:moveTo>
                  <a:cubicBezTo>
                    <a:pt x="194" y="0"/>
                    <a:pt x="75" y="34"/>
                    <a:pt x="1" y="168"/>
                  </a:cubicBezTo>
                  <a:cubicBezTo>
                    <a:pt x="23" y="171"/>
                    <a:pt x="45" y="172"/>
                    <a:pt x="67" y="172"/>
                  </a:cubicBezTo>
                  <a:cubicBezTo>
                    <a:pt x="215" y="172"/>
                    <a:pt x="336" y="113"/>
                    <a:pt x="458" y="9"/>
                  </a:cubicBezTo>
                  <a:cubicBezTo>
                    <a:pt x="413" y="4"/>
                    <a:pt x="369" y="0"/>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29" name="Google Shape;17794;p41">
              <a:extLst>
                <a:ext uri="{FF2B5EF4-FFF2-40B4-BE49-F238E27FC236}">
                  <a16:creationId xmlns:a16="http://schemas.microsoft.com/office/drawing/2014/main" id="{0C9B5EA0-2A3D-3B41-B74C-7566F80106D9}"/>
                </a:ext>
              </a:extLst>
            </p:cNvPr>
            <p:cNvSpPr/>
            <p:nvPr/>
          </p:nvSpPr>
          <p:spPr>
            <a:xfrm>
              <a:off x="5055525" y="2982325"/>
              <a:ext cx="39300" cy="13950"/>
            </a:xfrm>
            <a:custGeom>
              <a:avLst/>
              <a:gdLst/>
              <a:ahLst/>
              <a:cxnLst/>
              <a:rect l="l" t="t" r="r" b="b"/>
              <a:pathLst>
                <a:path w="1572" h="558" extrusionOk="0">
                  <a:moveTo>
                    <a:pt x="299" y="0"/>
                  </a:moveTo>
                  <a:cubicBezTo>
                    <a:pt x="199" y="20"/>
                    <a:pt x="140" y="100"/>
                    <a:pt x="60" y="159"/>
                  </a:cubicBezTo>
                  <a:cubicBezTo>
                    <a:pt x="40" y="159"/>
                    <a:pt x="40" y="159"/>
                    <a:pt x="0" y="219"/>
                  </a:cubicBezTo>
                  <a:cubicBezTo>
                    <a:pt x="0" y="259"/>
                    <a:pt x="0" y="298"/>
                    <a:pt x="60" y="338"/>
                  </a:cubicBezTo>
                  <a:cubicBezTo>
                    <a:pt x="239" y="418"/>
                    <a:pt x="438" y="497"/>
                    <a:pt x="597" y="557"/>
                  </a:cubicBezTo>
                  <a:cubicBezTo>
                    <a:pt x="935" y="557"/>
                    <a:pt x="1254" y="537"/>
                    <a:pt x="1572" y="537"/>
                  </a:cubicBezTo>
                  <a:cubicBezTo>
                    <a:pt x="1433" y="298"/>
                    <a:pt x="955" y="438"/>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0" name="Google Shape;17795;p41">
              <a:extLst>
                <a:ext uri="{FF2B5EF4-FFF2-40B4-BE49-F238E27FC236}">
                  <a16:creationId xmlns:a16="http://schemas.microsoft.com/office/drawing/2014/main" id="{B46BE9FA-788E-CB49-8E4D-728223343DAB}"/>
                </a:ext>
              </a:extLst>
            </p:cNvPr>
            <p:cNvSpPr/>
            <p:nvPr/>
          </p:nvSpPr>
          <p:spPr>
            <a:xfrm>
              <a:off x="5056525" y="2982325"/>
              <a:ext cx="5975" cy="4000"/>
            </a:xfrm>
            <a:custGeom>
              <a:avLst/>
              <a:gdLst/>
              <a:ahLst/>
              <a:cxnLst/>
              <a:rect l="l" t="t" r="r" b="b"/>
              <a:pathLst>
                <a:path w="239" h="160" extrusionOk="0">
                  <a:moveTo>
                    <a:pt x="239" y="0"/>
                  </a:moveTo>
                  <a:lnTo>
                    <a:pt x="239" y="0"/>
                  </a:lnTo>
                  <a:cubicBezTo>
                    <a:pt x="119" y="20"/>
                    <a:pt x="40" y="60"/>
                    <a:pt x="0" y="159"/>
                  </a:cubicBezTo>
                  <a:cubicBezTo>
                    <a:pt x="60" y="119"/>
                    <a:pt x="159" y="4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1" name="Google Shape;17796;p41">
              <a:extLst>
                <a:ext uri="{FF2B5EF4-FFF2-40B4-BE49-F238E27FC236}">
                  <a16:creationId xmlns:a16="http://schemas.microsoft.com/office/drawing/2014/main" id="{97135373-25D3-F44B-87BD-33C511499A3A}"/>
                </a:ext>
              </a:extLst>
            </p:cNvPr>
            <p:cNvSpPr/>
            <p:nvPr/>
          </p:nvSpPr>
          <p:spPr>
            <a:xfrm>
              <a:off x="5052525" y="2986300"/>
              <a:ext cx="4025" cy="4500"/>
            </a:xfrm>
            <a:custGeom>
              <a:avLst/>
              <a:gdLst/>
              <a:ahLst/>
              <a:cxnLst/>
              <a:rect l="l" t="t" r="r" b="b"/>
              <a:pathLst>
                <a:path w="161" h="180" extrusionOk="0">
                  <a:moveTo>
                    <a:pt x="160" y="0"/>
                  </a:moveTo>
                  <a:cubicBezTo>
                    <a:pt x="1" y="60"/>
                    <a:pt x="1" y="139"/>
                    <a:pt x="160" y="179"/>
                  </a:cubicBezTo>
                  <a:lnTo>
                    <a:pt x="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2" name="Google Shape;17797;p41">
              <a:extLst>
                <a:ext uri="{FF2B5EF4-FFF2-40B4-BE49-F238E27FC236}">
                  <a16:creationId xmlns:a16="http://schemas.microsoft.com/office/drawing/2014/main" id="{FB4B0EA0-A31E-BD44-894C-5F7AE9FFB858}"/>
                </a:ext>
              </a:extLst>
            </p:cNvPr>
            <p:cNvSpPr/>
            <p:nvPr/>
          </p:nvSpPr>
          <p:spPr>
            <a:xfrm>
              <a:off x="5103750" y="3005200"/>
              <a:ext cx="157175" cy="26375"/>
            </a:xfrm>
            <a:custGeom>
              <a:avLst/>
              <a:gdLst/>
              <a:ahLst/>
              <a:cxnLst/>
              <a:rect l="l" t="t" r="r" b="b"/>
              <a:pathLst>
                <a:path w="6287" h="1055" extrusionOk="0">
                  <a:moveTo>
                    <a:pt x="1135" y="0"/>
                  </a:moveTo>
                  <a:cubicBezTo>
                    <a:pt x="896" y="0"/>
                    <a:pt x="657" y="20"/>
                    <a:pt x="419" y="20"/>
                  </a:cubicBezTo>
                  <a:cubicBezTo>
                    <a:pt x="200" y="20"/>
                    <a:pt x="21" y="100"/>
                    <a:pt x="1" y="378"/>
                  </a:cubicBezTo>
                  <a:cubicBezTo>
                    <a:pt x="1533" y="478"/>
                    <a:pt x="3025" y="816"/>
                    <a:pt x="4536" y="995"/>
                  </a:cubicBezTo>
                  <a:cubicBezTo>
                    <a:pt x="4669" y="1041"/>
                    <a:pt x="4795" y="1055"/>
                    <a:pt x="4915" y="1055"/>
                  </a:cubicBezTo>
                  <a:cubicBezTo>
                    <a:pt x="5072" y="1055"/>
                    <a:pt x="5219" y="1032"/>
                    <a:pt x="5356" y="1032"/>
                  </a:cubicBezTo>
                  <a:cubicBezTo>
                    <a:pt x="5381" y="1032"/>
                    <a:pt x="5407" y="1033"/>
                    <a:pt x="5432" y="1035"/>
                  </a:cubicBezTo>
                  <a:cubicBezTo>
                    <a:pt x="5730" y="1015"/>
                    <a:pt x="6068" y="1035"/>
                    <a:pt x="6287" y="736"/>
                  </a:cubicBezTo>
                  <a:cubicBezTo>
                    <a:pt x="6108" y="617"/>
                    <a:pt x="5889" y="637"/>
                    <a:pt x="5670" y="597"/>
                  </a:cubicBezTo>
                  <a:cubicBezTo>
                    <a:pt x="4178" y="338"/>
                    <a:pt x="2627" y="378"/>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3" name="Google Shape;17798;p41">
              <a:extLst>
                <a:ext uri="{FF2B5EF4-FFF2-40B4-BE49-F238E27FC236}">
                  <a16:creationId xmlns:a16="http://schemas.microsoft.com/office/drawing/2014/main" id="{2E3A8517-DF5D-A647-AEAE-AF94D638C567}"/>
                </a:ext>
              </a:extLst>
            </p:cNvPr>
            <p:cNvSpPr/>
            <p:nvPr/>
          </p:nvSpPr>
          <p:spPr>
            <a:xfrm>
              <a:off x="5236050" y="2851525"/>
              <a:ext cx="59700" cy="34850"/>
            </a:xfrm>
            <a:custGeom>
              <a:avLst/>
              <a:gdLst/>
              <a:ahLst/>
              <a:cxnLst/>
              <a:rect l="l" t="t" r="r" b="b"/>
              <a:pathLst>
                <a:path w="2388" h="1394" extrusionOk="0">
                  <a:moveTo>
                    <a:pt x="221" y="0"/>
                  </a:moveTo>
                  <a:cubicBezTo>
                    <a:pt x="171" y="0"/>
                    <a:pt x="126" y="27"/>
                    <a:pt x="100" y="80"/>
                  </a:cubicBezTo>
                  <a:cubicBezTo>
                    <a:pt x="80" y="199"/>
                    <a:pt x="80" y="299"/>
                    <a:pt x="40" y="418"/>
                  </a:cubicBezTo>
                  <a:cubicBezTo>
                    <a:pt x="100" y="617"/>
                    <a:pt x="0" y="895"/>
                    <a:pt x="279" y="995"/>
                  </a:cubicBezTo>
                  <a:cubicBezTo>
                    <a:pt x="366" y="951"/>
                    <a:pt x="447" y="934"/>
                    <a:pt x="525" y="934"/>
                  </a:cubicBezTo>
                  <a:cubicBezTo>
                    <a:pt x="765" y="934"/>
                    <a:pt x="968" y="1104"/>
                    <a:pt x="1194" y="1194"/>
                  </a:cubicBezTo>
                  <a:cubicBezTo>
                    <a:pt x="1405" y="1299"/>
                    <a:pt x="1616" y="1394"/>
                    <a:pt x="1824" y="1394"/>
                  </a:cubicBezTo>
                  <a:cubicBezTo>
                    <a:pt x="2008" y="1394"/>
                    <a:pt x="2190" y="1320"/>
                    <a:pt x="2368" y="1114"/>
                  </a:cubicBezTo>
                  <a:cubicBezTo>
                    <a:pt x="2387" y="955"/>
                    <a:pt x="2268" y="876"/>
                    <a:pt x="2129" y="816"/>
                  </a:cubicBezTo>
                  <a:cubicBezTo>
                    <a:pt x="2009" y="796"/>
                    <a:pt x="1890" y="756"/>
                    <a:pt x="1771" y="677"/>
                  </a:cubicBezTo>
                  <a:cubicBezTo>
                    <a:pt x="1632" y="617"/>
                    <a:pt x="1512" y="617"/>
                    <a:pt x="1393" y="577"/>
                  </a:cubicBezTo>
                  <a:cubicBezTo>
                    <a:pt x="1035" y="378"/>
                    <a:pt x="537" y="458"/>
                    <a:pt x="299" y="20"/>
                  </a:cubicBezTo>
                  <a:cubicBezTo>
                    <a:pt x="272" y="7"/>
                    <a:pt x="246"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4" name="Google Shape;17799;p41">
              <a:extLst>
                <a:ext uri="{FF2B5EF4-FFF2-40B4-BE49-F238E27FC236}">
                  <a16:creationId xmlns:a16="http://schemas.microsoft.com/office/drawing/2014/main" id="{5CFA0F49-6EC9-C846-818B-243414CD5333}"/>
                </a:ext>
              </a:extLst>
            </p:cNvPr>
            <p:cNvSpPr/>
            <p:nvPr/>
          </p:nvSpPr>
          <p:spPr>
            <a:xfrm>
              <a:off x="5237050" y="2842075"/>
              <a:ext cx="6975" cy="11450"/>
            </a:xfrm>
            <a:custGeom>
              <a:avLst/>
              <a:gdLst/>
              <a:ahLst/>
              <a:cxnLst/>
              <a:rect l="l" t="t" r="r" b="b"/>
              <a:pathLst>
                <a:path w="279" h="458" extrusionOk="0">
                  <a:moveTo>
                    <a:pt x="159" y="0"/>
                  </a:moveTo>
                  <a:cubicBezTo>
                    <a:pt x="40" y="140"/>
                    <a:pt x="0" y="279"/>
                    <a:pt x="60" y="458"/>
                  </a:cubicBezTo>
                  <a:cubicBezTo>
                    <a:pt x="80" y="438"/>
                    <a:pt x="139" y="438"/>
                    <a:pt x="179" y="398"/>
                  </a:cubicBezTo>
                  <a:cubicBezTo>
                    <a:pt x="199" y="398"/>
                    <a:pt x="239" y="398"/>
                    <a:pt x="259" y="358"/>
                  </a:cubicBezTo>
                  <a:cubicBezTo>
                    <a:pt x="279" y="299"/>
                    <a:pt x="259" y="279"/>
                    <a:pt x="199" y="219"/>
                  </a:cubicBezTo>
                  <a:cubicBezTo>
                    <a:pt x="179" y="159"/>
                    <a:pt x="179" y="8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5" name="Google Shape;17800;p41">
              <a:extLst>
                <a:ext uri="{FF2B5EF4-FFF2-40B4-BE49-F238E27FC236}">
                  <a16:creationId xmlns:a16="http://schemas.microsoft.com/office/drawing/2014/main" id="{0880C465-A16F-E248-B9FB-E6A833B466DC}"/>
                </a:ext>
              </a:extLst>
            </p:cNvPr>
            <p:cNvSpPr/>
            <p:nvPr/>
          </p:nvSpPr>
          <p:spPr>
            <a:xfrm>
              <a:off x="6388325" y="3038300"/>
              <a:ext cx="301900" cy="50975"/>
            </a:xfrm>
            <a:custGeom>
              <a:avLst/>
              <a:gdLst/>
              <a:ahLst/>
              <a:cxnLst/>
              <a:rect l="l" t="t" r="r" b="b"/>
              <a:pathLst>
                <a:path w="12076" h="2039" extrusionOk="0">
                  <a:moveTo>
                    <a:pt x="11504" y="1"/>
                  </a:moveTo>
                  <a:cubicBezTo>
                    <a:pt x="10923" y="1"/>
                    <a:pt x="10372" y="255"/>
                    <a:pt x="9808" y="287"/>
                  </a:cubicBezTo>
                  <a:cubicBezTo>
                    <a:pt x="7321" y="466"/>
                    <a:pt x="4855" y="984"/>
                    <a:pt x="2348" y="1163"/>
                  </a:cubicBezTo>
                  <a:cubicBezTo>
                    <a:pt x="1970" y="1163"/>
                    <a:pt x="1572" y="1183"/>
                    <a:pt x="1234" y="1362"/>
                  </a:cubicBezTo>
                  <a:cubicBezTo>
                    <a:pt x="1092" y="1451"/>
                    <a:pt x="945" y="1471"/>
                    <a:pt x="796" y="1471"/>
                  </a:cubicBezTo>
                  <a:cubicBezTo>
                    <a:pt x="681" y="1471"/>
                    <a:pt x="564" y="1459"/>
                    <a:pt x="449" y="1459"/>
                  </a:cubicBezTo>
                  <a:cubicBezTo>
                    <a:pt x="317" y="1459"/>
                    <a:pt x="186" y="1474"/>
                    <a:pt x="60" y="1541"/>
                  </a:cubicBezTo>
                  <a:cubicBezTo>
                    <a:pt x="1" y="1899"/>
                    <a:pt x="339" y="1899"/>
                    <a:pt x="538" y="1998"/>
                  </a:cubicBezTo>
                  <a:cubicBezTo>
                    <a:pt x="578" y="1998"/>
                    <a:pt x="597" y="2038"/>
                    <a:pt x="657" y="2038"/>
                  </a:cubicBezTo>
                  <a:lnTo>
                    <a:pt x="777" y="2038"/>
                  </a:lnTo>
                  <a:cubicBezTo>
                    <a:pt x="896" y="1998"/>
                    <a:pt x="995" y="1978"/>
                    <a:pt x="1135" y="1958"/>
                  </a:cubicBezTo>
                  <a:cubicBezTo>
                    <a:pt x="1274" y="1899"/>
                    <a:pt x="1433" y="1879"/>
                    <a:pt x="1572" y="1859"/>
                  </a:cubicBezTo>
                  <a:cubicBezTo>
                    <a:pt x="1692" y="1839"/>
                    <a:pt x="1851" y="1839"/>
                    <a:pt x="1990" y="1839"/>
                  </a:cubicBezTo>
                  <a:cubicBezTo>
                    <a:pt x="2011" y="1844"/>
                    <a:pt x="2033" y="1847"/>
                    <a:pt x="2054" y="1847"/>
                  </a:cubicBezTo>
                  <a:cubicBezTo>
                    <a:pt x="2112" y="1847"/>
                    <a:pt x="2170" y="1828"/>
                    <a:pt x="2229" y="1799"/>
                  </a:cubicBezTo>
                  <a:cubicBezTo>
                    <a:pt x="2348" y="1760"/>
                    <a:pt x="2447" y="1740"/>
                    <a:pt x="2567" y="1740"/>
                  </a:cubicBezTo>
                  <a:lnTo>
                    <a:pt x="2825" y="1740"/>
                  </a:lnTo>
                  <a:cubicBezTo>
                    <a:pt x="2985" y="1740"/>
                    <a:pt x="3164" y="1740"/>
                    <a:pt x="3343" y="1680"/>
                  </a:cubicBezTo>
                  <a:cubicBezTo>
                    <a:pt x="3429" y="1651"/>
                    <a:pt x="3521" y="1644"/>
                    <a:pt x="3617" y="1644"/>
                  </a:cubicBezTo>
                  <a:cubicBezTo>
                    <a:pt x="3713" y="1644"/>
                    <a:pt x="3812" y="1651"/>
                    <a:pt x="3910" y="1651"/>
                  </a:cubicBezTo>
                  <a:cubicBezTo>
                    <a:pt x="4052" y="1651"/>
                    <a:pt x="4192" y="1636"/>
                    <a:pt x="4317" y="1561"/>
                  </a:cubicBezTo>
                  <a:lnTo>
                    <a:pt x="4874" y="1561"/>
                  </a:lnTo>
                  <a:cubicBezTo>
                    <a:pt x="4919" y="1567"/>
                    <a:pt x="4964" y="1569"/>
                    <a:pt x="5007" y="1569"/>
                  </a:cubicBezTo>
                  <a:cubicBezTo>
                    <a:pt x="5250" y="1569"/>
                    <a:pt x="5464" y="1480"/>
                    <a:pt x="5650" y="1362"/>
                  </a:cubicBezTo>
                  <a:cubicBezTo>
                    <a:pt x="6188" y="1267"/>
                    <a:pt x="6739" y="1159"/>
                    <a:pt x="7302" y="1159"/>
                  </a:cubicBezTo>
                  <a:cubicBezTo>
                    <a:pt x="7447" y="1159"/>
                    <a:pt x="7592" y="1166"/>
                    <a:pt x="7739" y="1183"/>
                  </a:cubicBezTo>
                  <a:cubicBezTo>
                    <a:pt x="8037" y="984"/>
                    <a:pt x="8395" y="1063"/>
                    <a:pt x="8694" y="944"/>
                  </a:cubicBezTo>
                  <a:cubicBezTo>
                    <a:pt x="8847" y="874"/>
                    <a:pt x="9004" y="858"/>
                    <a:pt x="9164" y="858"/>
                  </a:cubicBezTo>
                  <a:cubicBezTo>
                    <a:pt x="9301" y="858"/>
                    <a:pt x="9439" y="870"/>
                    <a:pt x="9577" y="870"/>
                  </a:cubicBezTo>
                  <a:cubicBezTo>
                    <a:pt x="9736" y="870"/>
                    <a:pt x="9894" y="854"/>
                    <a:pt x="10047" y="785"/>
                  </a:cubicBezTo>
                  <a:lnTo>
                    <a:pt x="10126" y="785"/>
                  </a:lnTo>
                  <a:lnTo>
                    <a:pt x="10206" y="765"/>
                  </a:lnTo>
                  <a:cubicBezTo>
                    <a:pt x="10325" y="665"/>
                    <a:pt x="10504" y="665"/>
                    <a:pt x="10643" y="606"/>
                  </a:cubicBezTo>
                  <a:cubicBezTo>
                    <a:pt x="10822" y="586"/>
                    <a:pt x="10981" y="586"/>
                    <a:pt x="11141" y="566"/>
                  </a:cubicBezTo>
                  <a:cubicBezTo>
                    <a:pt x="11251" y="489"/>
                    <a:pt x="11373" y="478"/>
                    <a:pt x="11497" y="478"/>
                  </a:cubicBezTo>
                  <a:cubicBezTo>
                    <a:pt x="11546" y="478"/>
                    <a:pt x="11596" y="480"/>
                    <a:pt x="11645" y="480"/>
                  </a:cubicBezTo>
                  <a:cubicBezTo>
                    <a:pt x="11760" y="480"/>
                    <a:pt x="11873" y="470"/>
                    <a:pt x="11976" y="407"/>
                  </a:cubicBezTo>
                  <a:lnTo>
                    <a:pt x="12016" y="447"/>
                  </a:lnTo>
                  <a:lnTo>
                    <a:pt x="12076" y="407"/>
                  </a:lnTo>
                  <a:lnTo>
                    <a:pt x="11916" y="49"/>
                  </a:lnTo>
                  <a:cubicBezTo>
                    <a:pt x="11777" y="15"/>
                    <a:pt x="11639" y="1"/>
                    <a:pt x="11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6" name="Google Shape;17801;p41">
              <a:extLst>
                <a:ext uri="{FF2B5EF4-FFF2-40B4-BE49-F238E27FC236}">
                  <a16:creationId xmlns:a16="http://schemas.microsoft.com/office/drawing/2014/main" id="{2872141D-ACFD-6845-879D-34A60875C308}"/>
                </a:ext>
              </a:extLst>
            </p:cNvPr>
            <p:cNvSpPr/>
            <p:nvPr/>
          </p:nvSpPr>
          <p:spPr>
            <a:xfrm>
              <a:off x="6216250" y="3120750"/>
              <a:ext cx="25900" cy="133125"/>
            </a:xfrm>
            <a:custGeom>
              <a:avLst/>
              <a:gdLst/>
              <a:ahLst/>
              <a:cxnLst/>
              <a:rect l="l" t="t" r="r" b="b"/>
              <a:pathLst>
                <a:path w="1036" h="5325" extrusionOk="0">
                  <a:moveTo>
                    <a:pt x="402" y="1"/>
                  </a:moveTo>
                  <a:cubicBezTo>
                    <a:pt x="303" y="1"/>
                    <a:pt x="204" y="30"/>
                    <a:pt x="100" y="93"/>
                  </a:cubicBezTo>
                  <a:cubicBezTo>
                    <a:pt x="21" y="252"/>
                    <a:pt x="1" y="391"/>
                    <a:pt x="120" y="510"/>
                  </a:cubicBezTo>
                  <a:cubicBezTo>
                    <a:pt x="120" y="849"/>
                    <a:pt x="80" y="1167"/>
                    <a:pt x="120" y="1465"/>
                  </a:cubicBezTo>
                  <a:cubicBezTo>
                    <a:pt x="319" y="2659"/>
                    <a:pt x="498" y="3872"/>
                    <a:pt x="558" y="5106"/>
                  </a:cubicBezTo>
                  <a:cubicBezTo>
                    <a:pt x="657" y="5250"/>
                    <a:pt x="748" y="5324"/>
                    <a:pt x="819" y="5324"/>
                  </a:cubicBezTo>
                  <a:cubicBezTo>
                    <a:pt x="906" y="5324"/>
                    <a:pt x="965" y="5215"/>
                    <a:pt x="976" y="4986"/>
                  </a:cubicBezTo>
                  <a:cubicBezTo>
                    <a:pt x="995" y="4569"/>
                    <a:pt x="1035" y="4151"/>
                    <a:pt x="916" y="3733"/>
                  </a:cubicBezTo>
                  <a:cubicBezTo>
                    <a:pt x="896" y="3256"/>
                    <a:pt x="797" y="2778"/>
                    <a:pt x="777" y="2301"/>
                  </a:cubicBezTo>
                  <a:cubicBezTo>
                    <a:pt x="717" y="1644"/>
                    <a:pt x="319" y="1008"/>
                    <a:pt x="697" y="351"/>
                  </a:cubicBezTo>
                  <a:cubicBezTo>
                    <a:pt x="777" y="252"/>
                    <a:pt x="737" y="152"/>
                    <a:pt x="677" y="73"/>
                  </a:cubicBezTo>
                  <a:cubicBezTo>
                    <a:pt x="582" y="25"/>
                    <a:pt x="49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7" name="Google Shape;17802;p41">
              <a:extLst>
                <a:ext uri="{FF2B5EF4-FFF2-40B4-BE49-F238E27FC236}">
                  <a16:creationId xmlns:a16="http://schemas.microsoft.com/office/drawing/2014/main" id="{E543FC8E-96A7-6444-B957-074E1F4921BE}"/>
                </a:ext>
              </a:extLst>
            </p:cNvPr>
            <p:cNvSpPr/>
            <p:nvPr/>
          </p:nvSpPr>
          <p:spPr>
            <a:xfrm>
              <a:off x="6510175" y="3072325"/>
              <a:ext cx="28375" cy="102450"/>
            </a:xfrm>
            <a:custGeom>
              <a:avLst/>
              <a:gdLst/>
              <a:ahLst/>
              <a:cxnLst/>
              <a:rect l="l" t="t" r="r" b="b"/>
              <a:pathLst>
                <a:path w="1135" h="4098" extrusionOk="0">
                  <a:moveTo>
                    <a:pt x="647" y="0"/>
                  </a:moveTo>
                  <a:cubicBezTo>
                    <a:pt x="408" y="0"/>
                    <a:pt x="169" y="14"/>
                    <a:pt x="0" y="200"/>
                  </a:cubicBezTo>
                  <a:cubicBezTo>
                    <a:pt x="80" y="1274"/>
                    <a:pt x="398" y="2308"/>
                    <a:pt x="398" y="3422"/>
                  </a:cubicBezTo>
                  <a:cubicBezTo>
                    <a:pt x="577" y="3601"/>
                    <a:pt x="438" y="3900"/>
                    <a:pt x="597" y="4079"/>
                  </a:cubicBezTo>
                  <a:cubicBezTo>
                    <a:pt x="641" y="4091"/>
                    <a:pt x="683" y="4098"/>
                    <a:pt x="724" y="4098"/>
                  </a:cubicBezTo>
                  <a:cubicBezTo>
                    <a:pt x="812" y="4098"/>
                    <a:pt x="894" y="4067"/>
                    <a:pt x="975" y="3999"/>
                  </a:cubicBezTo>
                  <a:cubicBezTo>
                    <a:pt x="1134" y="3084"/>
                    <a:pt x="836" y="2189"/>
                    <a:pt x="677" y="1294"/>
                  </a:cubicBezTo>
                  <a:cubicBezTo>
                    <a:pt x="597" y="816"/>
                    <a:pt x="498" y="418"/>
                    <a:pt x="776" y="1"/>
                  </a:cubicBezTo>
                  <a:cubicBezTo>
                    <a:pt x="733" y="1"/>
                    <a:pt x="690"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8" name="Google Shape;17803;p41">
              <a:extLst>
                <a:ext uri="{FF2B5EF4-FFF2-40B4-BE49-F238E27FC236}">
                  <a16:creationId xmlns:a16="http://schemas.microsoft.com/office/drawing/2014/main" id="{085A020F-3062-4C4F-8160-8EFDA6CFD58A}"/>
                </a:ext>
              </a:extLst>
            </p:cNvPr>
            <p:cNvSpPr/>
            <p:nvPr/>
          </p:nvSpPr>
          <p:spPr>
            <a:xfrm>
              <a:off x="6289850" y="3083925"/>
              <a:ext cx="135800" cy="31200"/>
            </a:xfrm>
            <a:custGeom>
              <a:avLst/>
              <a:gdLst/>
              <a:ahLst/>
              <a:cxnLst/>
              <a:rect l="l" t="t" r="r" b="b"/>
              <a:pathLst>
                <a:path w="5432" h="1248" extrusionOk="0">
                  <a:moveTo>
                    <a:pt x="3700" y="1"/>
                  </a:moveTo>
                  <a:cubicBezTo>
                    <a:pt x="2959" y="1"/>
                    <a:pt x="2221" y="171"/>
                    <a:pt x="1493" y="213"/>
                  </a:cubicBezTo>
                  <a:cubicBezTo>
                    <a:pt x="1393" y="253"/>
                    <a:pt x="1334" y="332"/>
                    <a:pt x="1334" y="452"/>
                  </a:cubicBezTo>
                  <a:cubicBezTo>
                    <a:pt x="1417" y="557"/>
                    <a:pt x="1520" y="586"/>
                    <a:pt x="1625" y="586"/>
                  </a:cubicBezTo>
                  <a:cubicBezTo>
                    <a:pt x="1748" y="586"/>
                    <a:pt x="1875" y="547"/>
                    <a:pt x="1978" y="547"/>
                  </a:cubicBezTo>
                  <a:cubicBezTo>
                    <a:pt x="2020" y="547"/>
                    <a:pt x="2058" y="553"/>
                    <a:pt x="2090" y="571"/>
                  </a:cubicBezTo>
                  <a:cubicBezTo>
                    <a:pt x="1934" y="613"/>
                    <a:pt x="1772" y="625"/>
                    <a:pt x="1607" y="625"/>
                  </a:cubicBezTo>
                  <a:cubicBezTo>
                    <a:pt x="1423" y="625"/>
                    <a:pt x="1235" y="611"/>
                    <a:pt x="1048" y="611"/>
                  </a:cubicBezTo>
                  <a:cubicBezTo>
                    <a:pt x="692" y="611"/>
                    <a:pt x="339" y="661"/>
                    <a:pt x="21" y="949"/>
                  </a:cubicBezTo>
                  <a:cubicBezTo>
                    <a:pt x="1" y="1247"/>
                    <a:pt x="319" y="1128"/>
                    <a:pt x="419" y="1247"/>
                  </a:cubicBezTo>
                  <a:cubicBezTo>
                    <a:pt x="1155" y="1128"/>
                    <a:pt x="1931" y="1029"/>
                    <a:pt x="2686" y="929"/>
                  </a:cubicBezTo>
                  <a:cubicBezTo>
                    <a:pt x="2925" y="823"/>
                    <a:pt x="3182" y="717"/>
                    <a:pt x="3456" y="717"/>
                  </a:cubicBezTo>
                  <a:cubicBezTo>
                    <a:pt x="3593" y="717"/>
                    <a:pt x="3734" y="743"/>
                    <a:pt x="3880" y="810"/>
                  </a:cubicBezTo>
                  <a:cubicBezTo>
                    <a:pt x="3895" y="812"/>
                    <a:pt x="3911" y="814"/>
                    <a:pt x="3926" y="814"/>
                  </a:cubicBezTo>
                  <a:cubicBezTo>
                    <a:pt x="4030" y="814"/>
                    <a:pt x="4132" y="757"/>
                    <a:pt x="4218" y="671"/>
                  </a:cubicBezTo>
                  <a:cubicBezTo>
                    <a:pt x="4338" y="571"/>
                    <a:pt x="4497" y="611"/>
                    <a:pt x="4616" y="531"/>
                  </a:cubicBezTo>
                  <a:cubicBezTo>
                    <a:pt x="4895" y="472"/>
                    <a:pt x="5193" y="531"/>
                    <a:pt x="5432" y="332"/>
                  </a:cubicBezTo>
                  <a:cubicBezTo>
                    <a:pt x="5347" y="180"/>
                    <a:pt x="5237" y="143"/>
                    <a:pt x="5119" y="143"/>
                  </a:cubicBezTo>
                  <a:cubicBezTo>
                    <a:pt x="5007" y="143"/>
                    <a:pt x="4887" y="176"/>
                    <a:pt x="4774" y="176"/>
                  </a:cubicBezTo>
                  <a:cubicBezTo>
                    <a:pt x="4727" y="176"/>
                    <a:pt x="4680" y="170"/>
                    <a:pt x="4636" y="153"/>
                  </a:cubicBezTo>
                  <a:lnTo>
                    <a:pt x="4636" y="114"/>
                  </a:lnTo>
                  <a:cubicBezTo>
                    <a:pt x="4324" y="31"/>
                    <a:pt x="4011" y="1"/>
                    <a:pt x="3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39" name="Google Shape;17804;p41">
              <a:extLst>
                <a:ext uri="{FF2B5EF4-FFF2-40B4-BE49-F238E27FC236}">
                  <a16:creationId xmlns:a16="http://schemas.microsoft.com/office/drawing/2014/main" id="{7A38D1F2-AE55-3C47-9D6D-F1D361CD33BF}"/>
                </a:ext>
              </a:extLst>
            </p:cNvPr>
            <p:cNvSpPr/>
            <p:nvPr/>
          </p:nvSpPr>
          <p:spPr>
            <a:xfrm>
              <a:off x="6178450" y="3134500"/>
              <a:ext cx="27400" cy="110350"/>
            </a:xfrm>
            <a:custGeom>
              <a:avLst/>
              <a:gdLst/>
              <a:ahLst/>
              <a:cxnLst/>
              <a:rect l="l" t="t" r="r" b="b"/>
              <a:pathLst>
                <a:path w="1096" h="4414" extrusionOk="0">
                  <a:moveTo>
                    <a:pt x="26" y="219"/>
                  </a:moveTo>
                  <a:cubicBezTo>
                    <a:pt x="26" y="219"/>
                    <a:pt x="28" y="220"/>
                    <a:pt x="31" y="221"/>
                  </a:cubicBezTo>
                  <a:lnTo>
                    <a:pt x="31" y="221"/>
                  </a:lnTo>
                  <a:cubicBezTo>
                    <a:pt x="28" y="220"/>
                    <a:pt x="26" y="219"/>
                    <a:pt x="26" y="219"/>
                  </a:cubicBezTo>
                  <a:close/>
                  <a:moveTo>
                    <a:pt x="498" y="0"/>
                  </a:moveTo>
                  <a:cubicBezTo>
                    <a:pt x="379" y="0"/>
                    <a:pt x="240" y="20"/>
                    <a:pt x="120" y="20"/>
                  </a:cubicBezTo>
                  <a:cubicBezTo>
                    <a:pt x="81" y="40"/>
                    <a:pt x="41" y="100"/>
                    <a:pt x="21" y="199"/>
                  </a:cubicBezTo>
                  <a:cubicBezTo>
                    <a:pt x="52" y="224"/>
                    <a:pt x="58" y="232"/>
                    <a:pt x="54" y="232"/>
                  </a:cubicBezTo>
                  <a:cubicBezTo>
                    <a:pt x="50" y="232"/>
                    <a:pt x="38" y="225"/>
                    <a:pt x="31" y="221"/>
                  </a:cubicBezTo>
                  <a:lnTo>
                    <a:pt x="31" y="221"/>
                  </a:lnTo>
                  <a:cubicBezTo>
                    <a:pt x="36" y="224"/>
                    <a:pt x="45" y="230"/>
                    <a:pt x="61" y="239"/>
                  </a:cubicBezTo>
                  <a:cubicBezTo>
                    <a:pt x="100" y="239"/>
                    <a:pt x="220" y="239"/>
                    <a:pt x="100" y="299"/>
                  </a:cubicBezTo>
                  <a:cubicBezTo>
                    <a:pt x="21" y="319"/>
                    <a:pt x="1" y="378"/>
                    <a:pt x="21" y="438"/>
                  </a:cubicBezTo>
                  <a:cubicBezTo>
                    <a:pt x="200" y="1313"/>
                    <a:pt x="339" y="2188"/>
                    <a:pt x="518" y="3064"/>
                  </a:cubicBezTo>
                  <a:cubicBezTo>
                    <a:pt x="717" y="3402"/>
                    <a:pt x="478" y="3859"/>
                    <a:pt x="697" y="4198"/>
                  </a:cubicBezTo>
                  <a:cubicBezTo>
                    <a:pt x="775" y="4275"/>
                    <a:pt x="816" y="4414"/>
                    <a:pt x="935" y="4414"/>
                  </a:cubicBezTo>
                  <a:cubicBezTo>
                    <a:pt x="968" y="4414"/>
                    <a:pt x="1007" y="4403"/>
                    <a:pt x="1055" y="4377"/>
                  </a:cubicBezTo>
                  <a:lnTo>
                    <a:pt x="1055" y="3999"/>
                  </a:lnTo>
                  <a:cubicBezTo>
                    <a:pt x="1035" y="3999"/>
                    <a:pt x="1035" y="3979"/>
                    <a:pt x="1016" y="3919"/>
                  </a:cubicBezTo>
                  <a:cubicBezTo>
                    <a:pt x="1016" y="3879"/>
                    <a:pt x="1016" y="3859"/>
                    <a:pt x="1055" y="3800"/>
                  </a:cubicBezTo>
                  <a:lnTo>
                    <a:pt x="1055" y="3422"/>
                  </a:lnTo>
                  <a:cubicBezTo>
                    <a:pt x="856" y="3104"/>
                    <a:pt x="1095" y="2765"/>
                    <a:pt x="916" y="2427"/>
                  </a:cubicBezTo>
                  <a:cubicBezTo>
                    <a:pt x="916" y="1671"/>
                    <a:pt x="638" y="975"/>
                    <a:pt x="538" y="219"/>
                  </a:cubicBezTo>
                  <a:cubicBezTo>
                    <a:pt x="538" y="219"/>
                    <a:pt x="558" y="199"/>
                    <a:pt x="558" y="140"/>
                  </a:cubicBezTo>
                  <a:cubicBezTo>
                    <a:pt x="558" y="100"/>
                    <a:pt x="538" y="4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0" name="Google Shape;17805;p41">
              <a:extLst>
                <a:ext uri="{FF2B5EF4-FFF2-40B4-BE49-F238E27FC236}">
                  <a16:creationId xmlns:a16="http://schemas.microsoft.com/office/drawing/2014/main" id="{64BCF0E1-CC0C-0B44-A77D-0C5920B0ED8A}"/>
                </a:ext>
              </a:extLst>
            </p:cNvPr>
            <p:cNvSpPr/>
            <p:nvPr/>
          </p:nvSpPr>
          <p:spPr>
            <a:xfrm>
              <a:off x="5770650" y="3191675"/>
              <a:ext cx="116400" cy="28825"/>
            </a:xfrm>
            <a:custGeom>
              <a:avLst/>
              <a:gdLst/>
              <a:ahLst/>
              <a:cxnLst/>
              <a:rect l="l" t="t" r="r" b="b"/>
              <a:pathLst>
                <a:path w="4656" h="1153" extrusionOk="0">
                  <a:moveTo>
                    <a:pt x="4576" y="1"/>
                  </a:moveTo>
                  <a:cubicBezTo>
                    <a:pt x="3124" y="80"/>
                    <a:pt x="1712" y="498"/>
                    <a:pt x="279" y="598"/>
                  </a:cubicBezTo>
                  <a:cubicBezTo>
                    <a:pt x="100" y="618"/>
                    <a:pt x="21" y="777"/>
                    <a:pt x="1" y="916"/>
                  </a:cubicBezTo>
                  <a:cubicBezTo>
                    <a:pt x="226" y="1094"/>
                    <a:pt x="455" y="1153"/>
                    <a:pt x="678" y="1153"/>
                  </a:cubicBezTo>
                  <a:cubicBezTo>
                    <a:pt x="929" y="1153"/>
                    <a:pt x="1172" y="1079"/>
                    <a:pt x="1393" y="1015"/>
                  </a:cubicBezTo>
                  <a:cubicBezTo>
                    <a:pt x="1533" y="976"/>
                    <a:pt x="1672" y="976"/>
                    <a:pt x="1811" y="976"/>
                  </a:cubicBezTo>
                  <a:cubicBezTo>
                    <a:pt x="2010" y="976"/>
                    <a:pt x="2229" y="976"/>
                    <a:pt x="2408" y="836"/>
                  </a:cubicBezTo>
                  <a:cubicBezTo>
                    <a:pt x="2488" y="797"/>
                    <a:pt x="2507" y="677"/>
                    <a:pt x="2627" y="677"/>
                  </a:cubicBezTo>
                  <a:cubicBezTo>
                    <a:pt x="2686" y="697"/>
                    <a:pt x="2726" y="697"/>
                    <a:pt x="2806" y="697"/>
                  </a:cubicBezTo>
                  <a:cubicBezTo>
                    <a:pt x="2866" y="697"/>
                    <a:pt x="2925" y="697"/>
                    <a:pt x="2985" y="677"/>
                  </a:cubicBezTo>
                  <a:lnTo>
                    <a:pt x="3064" y="637"/>
                  </a:lnTo>
                  <a:lnTo>
                    <a:pt x="3164" y="637"/>
                  </a:lnTo>
                  <a:cubicBezTo>
                    <a:pt x="3224" y="677"/>
                    <a:pt x="3283" y="697"/>
                    <a:pt x="3323" y="717"/>
                  </a:cubicBezTo>
                  <a:cubicBezTo>
                    <a:pt x="3403" y="737"/>
                    <a:pt x="3462" y="777"/>
                    <a:pt x="3502" y="797"/>
                  </a:cubicBezTo>
                  <a:lnTo>
                    <a:pt x="3582" y="836"/>
                  </a:lnTo>
                  <a:cubicBezTo>
                    <a:pt x="3721" y="836"/>
                    <a:pt x="3860" y="817"/>
                    <a:pt x="3999" y="817"/>
                  </a:cubicBezTo>
                  <a:lnTo>
                    <a:pt x="4099" y="836"/>
                  </a:lnTo>
                  <a:lnTo>
                    <a:pt x="4198" y="817"/>
                  </a:lnTo>
                  <a:cubicBezTo>
                    <a:pt x="4258" y="777"/>
                    <a:pt x="4278" y="717"/>
                    <a:pt x="4278" y="637"/>
                  </a:cubicBezTo>
                  <a:cubicBezTo>
                    <a:pt x="4278" y="518"/>
                    <a:pt x="4377" y="498"/>
                    <a:pt x="4457" y="439"/>
                  </a:cubicBezTo>
                  <a:cubicBezTo>
                    <a:pt x="4517" y="379"/>
                    <a:pt x="4596" y="299"/>
                    <a:pt x="4656" y="200"/>
                  </a:cubicBezTo>
                  <a:cubicBezTo>
                    <a:pt x="4656" y="120"/>
                    <a:pt x="4656" y="41"/>
                    <a:pt x="4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1" name="Google Shape;17806;p41">
              <a:extLst>
                <a:ext uri="{FF2B5EF4-FFF2-40B4-BE49-F238E27FC236}">
                  <a16:creationId xmlns:a16="http://schemas.microsoft.com/office/drawing/2014/main" id="{76BFCB4E-8B8C-9447-A5C3-10B2B4D2AA8E}"/>
                </a:ext>
              </a:extLst>
            </p:cNvPr>
            <p:cNvSpPr/>
            <p:nvPr/>
          </p:nvSpPr>
          <p:spPr>
            <a:xfrm>
              <a:off x="5579700" y="3219600"/>
              <a:ext cx="165625" cy="32775"/>
            </a:xfrm>
            <a:custGeom>
              <a:avLst/>
              <a:gdLst/>
              <a:ahLst/>
              <a:cxnLst/>
              <a:rect l="l" t="t" r="r" b="b"/>
              <a:pathLst>
                <a:path w="6625" h="1311" extrusionOk="0">
                  <a:moveTo>
                    <a:pt x="5748" y="0"/>
                  </a:moveTo>
                  <a:cubicBezTo>
                    <a:pt x="5646" y="0"/>
                    <a:pt x="5549" y="9"/>
                    <a:pt x="5451" y="18"/>
                  </a:cubicBezTo>
                  <a:cubicBezTo>
                    <a:pt x="5351" y="58"/>
                    <a:pt x="5252" y="77"/>
                    <a:pt x="5172" y="97"/>
                  </a:cubicBezTo>
                  <a:cubicBezTo>
                    <a:pt x="4556" y="217"/>
                    <a:pt x="3899" y="276"/>
                    <a:pt x="3282" y="416"/>
                  </a:cubicBezTo>
                  <a:cubicBezTo>
                    <a:pt x="3004" y="515"/>
                    <a:pt x="2706" y="515"/>
                    <a:pt x="2447" y="515"/>
                  </a:cubicBezTo>
                  <a:cubicBezTo>
                    <a:pt x="2248" y="515"/>
                    <a:pt x="2049" y="575"/>
                    <a:pt x="1850" y="615"/>
                  </a:cubicBezTo>
                  <a:cubicBezTo>
                    <a:pt x="1452" y="694"/>
                    <a:pt x="1015" y="694"/>
                    <a:pt x="617" y="774"/>
                  </a:cubicBezTo>
                  <a:cubicBezTo>
                    <a:pt x="318" y="853"/>
                    <a:pt x="0" y="893"/>
                    <a:pt x="219" y="1311"/>
                  </a:cubicBezTo>
                  <a:cubicBezTo>
                    <a:pt x="1054" y="1211"/>
                    <a:pt x="1870" y="1092"/>
                    <a:pt x="2686" y="993"/>
                  </a:cubicBezTo>
                  <a:cubicBezTo>
                    <a:pt x="2746" y="987"/>
                    <a:pt x="2811" y="981"/>
                    <a:pt x="2877" y="981"/>
                  </a:cubicBezTo>
                  <a:cubicBezTo>
                    <a:pt x="3030" y="981"/>
                    <a:pt x="3185" y="1013"/>
                    <a:pt x="3282" y="1152"/>
                  </a:cubicBezTo>
                  <a:cubicBezTo>
                    <a:pt x="3322" y="1167"/>
                    <a:pt x="3356" y="1174"/>
                    <a:pt x="3388" y="1174"/>
                  </a:cubicBezTo>
                  <a:cubicBezTo>
                    <a:pt x="3594" y="1174"/>
                    <a:pt x="3670" y="892"/>
                    <a:pt x="3880" y="892"/>
                  </a:cubicBezTo>
                  <a:cubicBezTo>
                    <a:pt x="3887" y="892"/>
                    <a:pt x="3893" y="893"/>
                    <a:pt x="3899" y="893"/>
                  </a:cubicBezTo>
                  <a:cubicBezTo>
                    <a:pt x="3939" y="888"/>
                    <a:pt x="3980" y="886"/>
                    <a:pt x="4021" y="886"/>
                  </a:cubicBezTo>
                  <a:cubicBezTo>
                    <a:pt x="4145" y="886"/>
                    <a:pt x="4272" y="908"/>
                    <a:pt x="4377" y="953"/>
                  </a:cubicBezTo>
                  <a:cubicBezTo>
                    <a:pt x="4456" y="953"/>
                    <a:pt x="4556" y="953"/>
                    <a:pt x="4635" y="913"/>
                  </a:cubicBezTo>
                  <a:cubicBezTo>
                    <a:pt x="4695" y="873"/>
                    <a:pt x="4774" y="814"/>
                    <a:pt x="4834" y="774"/>
                  </a:cubicBezTo>
                  <a:cubicBezTo>
                    <a:pt x="4932" y="685"/>
                    <a:pt x="5042" y="671"/>
                    <a:pt x="5155" y="671"/>
                  </a:cubicBezTo>
                  <a:cubicBezTo>
                    <a:pt x="5203" y="671"/>
                    <a:pt x="5251" y="674"/>
                    <a:pt x="5300" y="674"/>
                  </a:cubicBezTo>
                  <a:cubicBezTo>
                    <a:pt x="5392" y="674"/>
                    <a:pt x="5484" y="665"/>
                    <a:pt x="5570" y="615"/>
                  </a:cubicBezTo>
                  <a:lnTo>
                    <a:pt x="6465" y="555"/>
                  </a:lnTo>
                  <a:cubicBezTo>
                    <a:pt x="6565" y="555"/>
                    <a:pt x="6624" y="475"/>
                    <a:pt x="6585" y="376"/>
                  </a:cubicBezTo>
                  <a:cubicBezTo>
                    <a:pt x="6485" y="197"/>
                    <a:pt x="6326" y="117"/>
                    <a:pt x="6147" y="58"/>
                  </a:cubicBezTo>
                  <a:cubicBezTo>
                    <a:pt x="6004" y="14"/>
                    <a:pt x="5873" y="0"/>
                    <a:pt x="5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2" name="Google Shape;17807;p41">
              <a:extLst>
                <a:ext uri="{FF2B5EF4-FFF2-40B4-BE49-F238E27FC236}">
                  <a16:creationId xmlns:a16="http://schemas.microsoft.com/office/drawing/2014/main" id="{69DE50C5-6F20-2C42-BCA4-2BC3BE8FD49C}"/>
                </a:ext>
              </a:extLst>
            </p:cNvPr>
            <p:cNvSpPr/>
            <p:nvPr/>
          </p:nvSpPr>
          <p:spPr>
            <a:xfrm>
              <a:off x="6553925" y="3100150"/>
              <a:ext cx="13475" cy="117575"/>
            </a:xfrm>
            <a:custGeom>
              <a:avLst/>
              <a:gdLst/>
              <a:ahLst/>
              <a:cxnLst/>
              <a:rect l="l" t="t" r="r" b="b"/>
              <a:pathLst>
                <a:path w="539" h="4703" extrusionOk="0">
                  <a:moveTo>
                    <a:pt x="402" y="1"/>
                  </a:moveTo>
                  <a:cubicBezTo>
                    <a:pt x="376" y="1"/>
                    <a:pt x="347" y="7"/>
                    <a:pt x="319" y="22"/>
                  </a:cubicBezTo>
                  <a:cubicBezTo>
                    <a:pt x="200" y="121"/>
                    <a:pt x="279" y="320"/>
                    <a:pt x="140" y="419"/>
                  </a:cubicBezTo>
                  <a:lnTo>
                    <a:pt x="140" y="598"/>
                  </a:lnTo>
                  <a:cubicBezTo>
                    <a:pt x="180" y="598"/>
                    <a:pt x="200" y="618"/>
                    <a:pt x="220" y="678"/>
                  </a:cubicBezTo>
                  <a:cubicBezTo>
                    <a:pt x="240" y="698"/>
                    <a:pt x="220" y="758"/>
                    <a:pt x="180" y="797"/>
                  </a:cubicBezTo>
                  <a:cubicBezTo>
                    <a:pt x="120" y="1772"/>
                    <a:pt x="41" y="2707"/>
                    <a:pt x="1" y="3662"/>
                  </a:cubicBezTo>
                  <a:cubicBezTo>
                    <a:pt x="140" y="3901"/>
                    <a:pt x="120" y="4179"/>
                    <a:pt x="1" y="4438"/>
                  </a:cubicBezTo>
                  <a:cubicBezTo>
                    <a:pt x="89" y="4623"/>
                    <a:pt x="166" y="4703"/>
                    <a:pt x="232" y="4703"/>
                  </a:cubicBezTo>
                  <a:cubicBezTo>
                    <a:pt x="316" y="4703"/>
                    <a:pt x="383" y="4577"/>
                    <a:pt x="439" y="4378"/>
                  </a:cubicBezTo>
                  <a:cubicBezTo>
                    <a:pt x="518" y="4080"/>
                    <a:pt x="339" y="3761"/>
                    <a:pt x="538" y="3463"/>
                  </a:cubicBezTo>
                  <a:cubicBezTo>
                    <a:pt x="538" y="2349"/>
                    <a:pt x="518" y="1195"/>
                    <a:pt x="518" y="61"/>
                  </a:cubicBezTo>
                  <a:cubicBezTo>
                    <a:pt x="492" y="23"/>
                    <a:pt x="450"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3" name="Google Shape;17808;p41">
              <a:extLst>
                <a:ext uri="{FF2B5EF4-FFF2-40B4-BE49-F238E27FC236}">
                  <a16:creationId xmlns:a16="http://schemas.microsoft.com/office/drawing/2014/main" id="{9ED013C0-DE59-7B43-9C67-969E50F89272}"/>
                </a:ext>
              </a:extLst>
            </p:cNvPr>
            <p:cNvSpPr/>
            <p:nvPr/>
          </p:nvSpPr>
          <p:spPr>
            <a:xfrm>
              <a:off x="6383250" y="3103850"/>
              <a:ext cx="26975" cy="89700"/>
            </a:xfrm>
            <a:custGeom>
              <a:avLst/>
              <a:gdLst/>
              <a:ahLst/>
              <a:cxnLst/>
              <a:rect l="l" t="t" r="r" b="b"/>
              <a:pathLst>
                <a:path w="1079" h="3588" extrusionOk="0">
                  <a:moveTo>
                    <a:pt x="242" y="0"/>
                  </a:moveTo>
                  <a:cubicBezTo>
                    <a:pt x="41" y="0"/>
                    <a:pt x="0" y="153"/>
                    <a:pt x="104" y="450"/>
                  </a:cubicBezTo>
                  <a:cubicBezTo>
                    <a:pt x="363" y="1405"/>
                    <a:pt x="403" y="2360"/>
                    <a:pt x="542" y="3315"/>
                  </a:cubicBezTo>
                  <a:cubicBezTo>
                    <a:pt x="621" y="3460"/>
                    <a:pt x="700" y="3588"/>
                    <a:pt x="826" y="3588"/>
                  </a:cubicBezTo>
                  <a:cubicBezTo>
                    <a:pt x="889" y="3588"/>
                    <a:pt x="965" y="3555"/>
                    <a:pt x="1059" y="3474"/>
                  </a:cubicBezTo>
                  <a:cubicBezTo>
                    <a:pt x="1079" y="3434"/>
                    <a:pt x="1079" y="3355"/>
                    <a:pt x="1059" y="3315"/>
                  </a:cubicBezTo>
                  <a:cubicBezTo>
                    <a:pt x="860" y="2937"/>
                    <a:pt x="1079" y="2519"/>
                    <a:pt x="900" y="2141"/>
                  </a:cubicBezTo>
                  <a:lnTo>
                    <a:pt x="681" y="649"/>
                  </a:lnTo>
                  <a:cubicBezTo>
                    <a:pt x="542" y="470"/>
                    <a:pt x="661" y="232"/>
                    <a:pt x="502" y="53"/>
                  </a:cubicBezTo>
                  <a:cubicBezTo>
                    <a:pt x="397" y="17"/>
                    <a:pt x="31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4" name="Google Shape;17809;p41">
              <a:extLst>
                <a:ext uri="{FF2B5EF4-FFF2-40B4-BE49-F238E27FC236}">
                  <a16:creationId xmlns:a16="http://schemas.microsoft.com/office/drawing/2014/main" id="{978FB9D9-7C68-6248-A022-626995D882FE}"/>
                </a:ext>
              </a:extLst>
            </p:cNvPr>
            <p:cNvSpPr/>
            <p:nvPr/>
          </p:nvSpPr>
          <p:spPr>
            <a:xfrm>
              <a:off x="6042200" y="3198875"/>
              <a:ext cx="15450" cy="97800"/>
            </a:xfrm>
            <a:custGeom>
              <a:avLst/>
              <a:gdLst/>
              <a:ahLst/>
              <a:cxnLst/>
              <a:rect l="l" t="t" r="r" b="b"/>
              <a:pathLst>
                <a:path w="618" h="3912" extrusionOk="0">
                  <a:moveTo>
                    <a:pt x="232" y="1"/>
                  </a:moveTo>
                  <a:cubicBezTo>
                    <a:pt x="165" y="1"/>
                    <a:pt x="96" y="37"/>
                    <a:pt x="20" y="91"/>
                  </a:cubicBezTo>
                  <a:cubicBezTo>
                    <a:pt x="0" y="1225"/>
                    <a:pt x="319" y="2379"/>
                    <a:pt x="219" y="3512"/>
                  </a:cubicBezTo>
                  <a:cubicBezTo>
                    <a:pt x="376" y="3582"/>
                    <a:pt x="258" y="3912"/>
                    <a:pt x="481" y="3912"/>
                  </a:cubicBezTo>
                  <a:cubicBezTo>
                    <a:pt x="512" y="3912"/>
                    <a:pt x="550" y="3905"/>
                    <a:pt x="597" y="3890"/>
                  </a:cubicBezTo>
                  <a:cubicBezTo>
                    <a:pt x="617" y="2617"/>
                    <a:pt x="597" y="1344"/>
                    <a:pt x="398" y="91"/>
                  </a:cubicBezTo>
                  <a:cubicBezTo>
                    <a:pt x="343" y="27"/>
                    <a:pt x="289"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5" name="Google Shape;17810;p41">
              <a:extLst>
                <a:ext uri="{FF2B5EF4-FFF2-40B4-BE49-F238E27FC236}">
                  <a16:creationId xmlns:a16="http://schemas.microsoft.com/office/drawing/2014/main" id="{B307AB31-0EAA-1E42-8B66-F639FC7400F6}"/>
                </a:ext>
              </a:extLst>
            </p:cNvPr>
            <p:cNvSpPr/>
            <p:nvPr/>
          </p:nvSpPr>
          <p:spPr>
            <a:xfrm>
              <a:off x="5885550" y="3173775"/>
              <a:ext cx="93500" cy="27925"/>
            </a:xfrm>
            <a:custGeom>
              <a:avLst/>
              <a:gdLst/>
              <a:ahLst/>
              <a:cxnLst/>
              <a:rect l="l" t="t" r="r" b="b"/>
              <a:pathLst>
                <a:path w="3740" h="1117" extrusionOk="0">
                  <a:moveTo>
                    <a:pt x="3641" y="1"/>
                  </a:moveTo>
                  <a:cubicBezTo>
                    <a:pt x="3442" y="41"/>
                    <a:pt x="3203" y="100"/>
                    <a:pt x="3004" y="140"/>
                  </a:cubicBezTo>
                  <a:cubicBezTo>
                    <a:pt x="2009" y="399"/>
                    <a:pt x="975" y="359"/>
                    <a:pt x="0" y="737"/>
                  </a:cubicBezTo>
                  <a:lnTo>
                    <a:pt x="0" y="916"/>
                  </a:lnTo>
                  <a:cubicBezTo>
                    <a:pt x="60" y="956"/>
                    <a:pt x="120" y="1015"/>
                    <a:pt x="199" y="1075"/>
                  </a:cubicBezTo>
                  <a:cubicBezTo>
                    <a:pt x="279" y="1115"/>
                    <a:pt x="378" y="1115"/>
                    <a:pt x="458" y="1115"/>
                  </a:cubicBezTo>
                  <a:cubicBezTo>
                    <a:pt x="597" y="1115"/>
                    <a:pt x="756" y="1035"/>
                    <a:pt x="915" y="1015"/>
                  </a:cubicBezTo>
                  <a:cubicBezTo>
                    <a:pt x="1054" y="956"/>
                    <a:pt x="1194" y="916"/>
                    <a:pt x="1353" y="856"/>
                  </a:cubicBezTo>
                  <a:cubicBezTo>
                    <a:pt x="1373" y="806"/>
                    <a:pt x="1383" y="782"/>
                    <a:pt x="1388" y="782"/>
                  </a:cubicBezTo>
                  <a:cubicBezTo>
                    <a:pt x="1393" y="782"/>
                    <a:pt x="1393" y="806"/>
                    <a:pt x="1393" y="856"/>
                  </a:cubicBezTo>
                  <a:cubicBezTo>
                    <a:pt x="1293" y="916"/>
                    <a:pt x="1253" y="976"/>
                    <a:pt x="1313" y="1115"/>
                  </a:cubicBezTo>
                  <a:cubicBezTo>
                    <a:pt x="1344" y="1116"/>
                    <a:pt x="1375" y="1117"/>
                    <a:pt x="1406" y="1117"/>
                  </a:cubicBezTo>
                  <a:cubicBezTo>
                    <a:pt x="1802" y="1117"/>
                    <a:pt x="2133" y="997"/>
                    <a:pt x="2447" y="757"/>
                  </a:cubicBezTo>
                  <a:cubicBezTo>
                    <a:pt x="2805" y="498"/>
                    <a:pt x="3203" y="379"/>
                    <a:pt x="3641" y="339"/>
                  </a:cubicBezTo>
                  <a:cubicBezTo>
                    <a:pt x="3740" y="220"/>
                    <a:pt x="3740" y="120"/>
                    <a:pt x="36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6" name="Google Shape;17811;p41">
              <a:extLst>
                <a:ext uri="{FF2B5EF4-FFF2-40B4-BE49-F238E27FC236}">
                  <a16:creationId xmlns:a16="http://schemas.microsoft.com/office/drawing/2014/main" id="{D6FD005C-287E-4B4F-81BC-D343157D158F}"/>
                </a:ext>
              </a:extLst>
            </p:cNvPr>
            <p:cNvSpPr/>
            <p:nvPr/>
          </p:nvSpPr>
          <p:spPr>
            <a:xfrm>
              <a:off x="5687100" y="3238925"/>
              <a:ext cx="33850" cy="105450"/>
            </a:xfrm>
            <a:custGeom>
              <a:avLst/>
              <a:gdLst/>
              <a:ahLst/>
              <a:cxnLst/>
              <a:rect l="l" t="t" r="r" b="b"/>
              <a:pathLst>
                <a:path w="1354" h="4218" extrusionOk="0">
                  <a:moveTo>
                    <a:pt x="299" y="1"/>
                  </a:moveTo>
                  <a:cubicBezTo>
                    <a:pt x="240" y="21"/>
                    <a:pt x="180" y="21"/>
                    <a:pt x="100" y="21"/>
                  </a:cubicBezTo>
                  <a:cubicBezTo>
                    <a:pt x="41" y="140"/>
                    <a:pt x="1" y="279"/>
                    <a:pt x="100" y="399"/>
                  </a:cubicBezTo>
                  <a:lnTo>
                    <a:pt x="279" y="578"/>
                  </a:lnTo>
                  <a:lnTo>
                    <a:pt x="419" y="796"/>
                  </a:lnTo>
                  <a:cubicBezTo>
                    <a:pt x="459" y="916"/>
                    <a:pt x="459" y="1035"/>
                    <a:pt x="478" y="1174"/>
                  </a:cubicBezTo>
                  <a:cubicBezTo>
                    <a:pt x="578" y="1254"/>
                    <a:pt x="578" y="1413"/>
                    <a:pt x="638" y="1532"/>
                  </a:cubicBezTo>
                  <a:cubicBezTo>
                    <a:pt x="657" y="1791"/>
                    <a:pt x="657" y="2070"/>
                    <a:pt x="677" y="2308"/>
                  </a:cubicBezTo>
                  <a:cubicBezTo>
                    <a:pt x="737" y="2368"/>
                    <a:pt x="777" y="2408"/>
                    <a:pt x="797" y="2487"/>
                  </a:cubicBezTo>
                  <a:cubicBezTo>
                    <a:pt x="976" y="3064"/>
                    <a:pt x="677" y="3681"/>
                    <a:pt x="1055" y="4218"/>
                  </a:cubicBezTo>
                  <a:cubicBezTo>
                    <a:pt x="1254" y="4079"/>
                    <a:pt x="1075" y="3800"/>
                    <a:pt x="1254" y="3661"/>
                  </a:cubicBezTo>
                  <a:cubicBezTo>
                    <a:pt x="1354" y="2925"/>
                    <a:pt x="1135" y="2229"/>
                    <a:pt x="1075" y="1532"/>
                  </a:cubicBezTo>
                  <a:cubicBezTo>
                    <a:pt x="1035" y="1493"/>
                    <a:pt x="976" y="1433"/>
                    <a:pt x="976" y="1373"/>
                  </a:cubicBezTo>
                  <a:cubicBezTo>
                    <a:pt x="896" y="916"/>
                    <a:pt x="677" y="538"/>
                    <a:pt x="498" y="140"/>
                  </a:cubicBezTo>
                  <a:cubicBezTo>
                    <a:pt x="439" y="100"/>
                    <a:pt x="379" y="4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7" name="Google Shape;17812;p41">
              <a:extLst>
                <a:ext uri="{FF2B5EF4-FFF2-40B4-BE49-F238E27FC236}">
                  <a16:creationId xmlns:a16="http://schemas.microsoft.com/office/drawing/2014/main" id="{2B46B136-072D-5846-B2F5-F940AF9A8AA3}"/>
                </a:ext>
              </a:extLst>
            </p:cNvPr>
            <p:cNvSpPr/>
            <p:nvPr/>
          </p:nvSpPr>
          <p:spPr>
            <a:xfrm>
              <a:off x="6361975" y="3147650"/>
              <a:ext cx="16425" cy="83725"/>
            </a:xfrm>
            <a:custGeom>
              <a:avLst/>
              <a:gdLst/>
              <a:ahLst/>
              <a:cxnLst/>
              <a:rect l="l" t="t" r="r" b="b"/>
              <a:pathLst>
                <a:path w="657" h="3349" extrusionOk="0">
                  <a:moveTo>
                    <a:pt x="145" y="0"/>
                  </a:moveTo>
                  <a:cubicBezTo>
                    <a:pt x="104" y="0"/>
                    <a:pt x="57" y="15"/>
                    <a:pt x="0" y="51"/>
                  </a:cubicBezTo>
                  <a:cubicBezTo>
                    <a:pt x="60" y="1145"/>
                    <a:pt x="160" y="2200"/>
                    <a:pt x="239" y="3274"/>
                  </a:cubicBezTo>
                  <a:cubicBezTo>
                    <a:pt x="289" y="3323"/>
                    <a:pt x="344" y="3348"/>
                    <a:pt x="398" y="3348"/>
                  </a:cubicBezTo>
                  <a:cubicBezTo>
                    <a:pt x="453" y="3348"/>
                    <a:pt x="508" y="3323"/>
                    <a:pt x="557" y="3274"/>
                  </a:cubicBezTo>
                  <a:cubicBezTo>
                    <a:pt x="657" y="2239"/>
                    <a:pt x="597" y="1245"/>
                    <a:pt x="398" y="210"/>
                  </a:cubicBezTo>
                  <a:cubicBezTo>
                    <a:pt x="324" y="122"/>
                    <a:pt x="26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8" name="Google Shape;17813;p41">
              <a:extLst>
                <a:ext uri="{FF2B5EF4-FFF2-40B4-BE49-F238E27FC236}">
                  <a16:creationId xmlns:a16="http://schemas.microsoft.com/office/drawing/2014/main" id="{71273C0A-EB20-3F43-8991-C028B1FA1070}"/>
                </a:ext>
              </a:extLst>
            </p:cNvPr>
            <p:cNvSpPr/>
            <p:nvPr/>
          </p:nvSpPr>
          <p:spPr>
            <a:xfrm>
              <a:off x="6076500" y="3166825"/>
              <a:ext cx="15950" cy="82800"/>
            </a:xfrm>
            <a:custGeom>
              <a:avLst/>
              <a:gdLst/>
              <a:ahLst/>
              <a:cxnLst/>
              <a:rect l="l" t="t" r="r" b="b"/>
              <a:pathLst>
                <a:path w="638" h="3312" extrusionOk="0">
                  <a:moveTo>
                    <a:pt x="249" y="0"/>
                  </a:moveTo>
                  <a:cubicBezTo>
                    <a:pt x="125" y="0"/>
                    <a:pt x="83" y="140"/>
                    <a:pt x="1" y="239"/>
                  </a:cubicBezTo>
                  <a:cubicBezTo>
                    <a:pt x="41" y="1194"/>
                    <a:pt x="120" y="2169"/>
                    <a:pt x="200" y="3104"/>
                  </a:cubicBezTo>
                  <a:cubicBezTo>
                    <a:pt x="247" y="3183"/>
                    <a:pt x="307" y="3312"/>
                    <a:pt x="430" y="3312"/>
                  </a:cubicBezTo>
                  <a:cubicBezTo>
                    <a:pt x="461" y="3312"/>
                    <a:pt x="497" y="3303"/>
                    <a:pt x="538" y="3283"/>
                  </a:cubicBezTo>
                  <a:cubicBezTo>
                    <a:pt x="638" y="2188"/>
                    <a:pt x="439" y="1094"/>
                    <a:pt x="339" y="20"/>
                  </a:cubicBezTo>
                  <a:cubicBezTo>
                    <a:pt x="305" y="6"/>
                    <a:pt x="27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49" name="Google Shape;17814;p41">
              <a:extLst>
                <a:ext uri="{FF2B5EF4-FFF2-40B4-BE49-F238E27FC236}">
                  <a16:creationId xmlns:a16="http://schemas.microsoft.com/office/drawing/2014/main" id="{F72360AE-D11B-5C46-975A-07D354973D55}"/>
                </a:ext>
              </a:extLst>
            </p:cNvPr>
            <p:cNvSpPr/>
            <p:nvPr/>
          </p:nvSpPr>
          <p:spPr>
            <a:xfrm>
              <a:off x="6390825" y="3186700"/>
              <a:ext cx="21400" cy="74025"/>
            </a:xfrm>
            <a:custGeom>
              <a:avLst/>
              <a:gdLst/>
              <a:ahLst/>
              <a:cxnLst/>
              <a:rect l="l" t="t" r="r" b="b"/>
              <a:pathLst>
                <a:path w="856" h="2961" extrusionOk="0">
                  <a:moveTo>
                    <a:pt x="239" y="1"/>
                  </a:moveTo>
                  <a:lnTo>
                    <a:pt x="239" y="1"/>
                  </a:lnTo>
                  <a:cubicBezTo>
                    <a:pt x="159" y="936"/>
                    <a:pt x="259" y="1911"/>
                    <a:pt x="0" y="2885"/>
                  </a:cubicBezTo>
                  <a:cubicBezTo>
                    <a:pt x="70" y="2935"/>
                    <a:pt x="129" y="2960"/>
                    <a:pt x="187" y="2960"/>
                  </a:cubicBezTo>
                  <a:cubicBezTo>
                    <a:pt x="244" y="2960"/>
                    <a:pt x="299" y="2935"/>
                    <a:pt x="358" y="2885"/>
                  </a:cubicBezTo>
                  <a:cubicBezTo>
                    <a:pt x="597" y="1990"/>
                    <a:pt x="856" y="1115"/>
                    <a:pt x="756" y="200"/>
                  </a:cubicBezTo>
                  <a:lnTo>
                    <a:pt x="756" y="200"/>
                  </a:lnTo>
                  <a:cubicBezTo>
                    <a:pt x="741" y="201"/>
                    <a:pt x="727" y="202"/>
                    <a:pt x="712" y="202"/>
                  </a:cubicBezTo>
                  <a:cubicBezTo>
                    <a:pt x="533" y="202"/>
                    <a:pt x="386" y="9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0" name="Google Shape;17815;p41">
              <a:extLst>
                <a:ext uri="{FF2B5EF4-FFF2-40B4-BE49-F238E27FC236}">
                  <a16:creationId xmlns:a16="http://schemas.microsoft.com/office/drawing/2014/main" id="{6413D43B-660A-364A-8146-4F12E83DB8AE}"/>
                </a:ext>
              </a:extLst>
            </p:cNvPr>
            <p:cNvSpPr/>
            <p:nvPr/>
          </p:nvSpPr>
          <p:spPr>
            <a:xfrm>
              <a:off x="6008950" y="3157025"/>
              <a:ext cx="73050" cy="30125"/>
            </a:xfrm>
            <a:custGeom>
              <a:avLst/>
              <a:gdLst/>
              <a:ahLst/>
              <a:cxnLst/>
              <a:rect l="l" t="t" r="r" b="b"/>
              <a:pathLst>
                <a:path w="2922" h="1205" extrusionOk="0">
                  <a:moveTo>
                    <a:pt x="2781" y="0"/>
                  </a:moveTo>
                  <a:cubicBezTo>
                    <a:pt x="2754" y="0"/>
                    <a:pt x="2721" y="10"/>
                    <a:pt x="2683" y="34"/>
                  </a:cubicBezTo>
                  <a:cubicBezTo>
                    <a:pt x="2577" y="27"/>
                    <a:pt x="2472" y="24"/>
                    <a:pt x="2367" y="24"/>
                  </a:cubicBezTo>
                  <a:cubicBezTo>
                    <a:pt x="1554" y="24"/>
                    <a:pt x="793" y="218"/>
                    <a:pt x="17" y="412"/>
                  </a:cubicBezTo>
                  <a:cubicBezTo>
                    <a:pt x="0" y="582"/>
                    <a:pt x="27" y="679"/>
                    <a:pt x="159" y="679"/>
                  </a:cubicBezTo>
                  <a:cubicBezTo>
                    <a:pt x="182" y="679"/>
                    <a:pt x="207" y="677"/>
                    <a:pt x="236" y="671"/>
                  </a:cubicBezTo>
                  <a:cubicBezTo>
                    <a:pt x="254" y="672"/>
                    <a:pt x="272" y="672"/>
                    <a:pt x="289" y="672"/>
                  </a:cubicBezTo>
                  <a:cubicBezTo>
                    <a:pt x="443" y="672"/>
                    <a:pt x="605" y="635"/>
                    <a:pt x="761" y="635"/>
                  </a:cubicBezTo>
                  <a:cubicBezTo>
                    <a:pt x="914" y="635"/>
                    <a:pt x="1061" y="671"/>
                    <a:pt x="1191" y="810"/>
                  </a:cubicBezTo>
                  <a:cubicBezTo>
                    <a:pt x="1297" y="898"/>
                    <a:pt x="1184" y="1205"/>
                    <a:pt x="1419" y="1205"/>
                  </a:cubicBezTo>
                  <a:cubicBezTo>
                    <a:pt x="1450" y="1205"/>
                    <a:pt x="1486" y="1199"/>
                    <a:pt x="1529" y="1188"/>
                  </a:cubicBezTo>
                  <a:cubicBezTo>
                    <a:pt x="1654" y="581"/>
                    <a:pt x="1681" y="449"/>
                    <a:pt x="2145" y="449"/>
                  </a:cubicBezTo>
                  <a:cubicBezTo>
                    <a:pt x="2274" y="449"/>
                    <a:pt x="2436" y="459"/>
                    <a:pt x="2643" y="472"/>
                  </a:cubicBezTo>
                  <a:cubicBezTo>
                    <a:pt x="2783" y="412"/>
                    <a:pt x="2882" y="313"/>
                    <a:pt x="2922" y="193"/>
                  </a:cubicBezTo>
                  <a:cubicBezTo>
                    <a:pt x="2907" y="103"/>
                    <a:pt x="2869" y="0"/>
                    <a:pt x="27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1" name="Google Shape;17816;p41">
              <a:extLst>
                <a:ext uri="{FF2B5EF4-FFF2-40B4-BE49-F238E27FC236}">
                  <a16:creationId xmlns:a16="http://schemas.microsoft.com/office/drawing/2014/main" id="{869098FF-73B0-544E-97D8-C7D522B07F29}"/>
                </a:ext>
              </a:extLst>
            </p:cNvPr>
            <p:cNvSpPr/>
            <p:nvPr/>
          </p:nvSpPr>
          <p:spPr>
            <a:xfrm>
              <a:off x="5874600" y="3207725"/>
              <a:ext cx="25875" cy="88925"/>
            </a:xfrm>
            <a:custGeom>
              <a:avLst/>
              <a:gdLst/>
              <a:ahLst/>
              <a:cxnLst/>
              <a:rect l="l" t="t" r="r" b="b"/>
              <a:pathLst>
                <a:path w="1035" h="3557" extrusionOk="0">
                  <a:moveTo>
                    <a:pt x="269" y="0"/>
                  </a:moveTo>
                  <a:cubicBezTo>
                    <a:pt x="214" y="0"/>
                    <a:pt x="160" y="25"/>
                    <a:pt x="100" y="75"/>
                  </a:cubicBezTo>
                  <a:lnTo>
                    <a:pt x="20" y="135"/>
                  </a:lnTo>
                  <a:cubicBezTo>
                    <a:pt x="1" y="175"/>
                    <a:pt x="1" y="234"/>
                    <a:pt x="20" y="274"/>
                  </a:cubicBezTo>
                  <a:cubicBezTo>
                    <a:pt x="40" y="354"/>
                    <a:pt x="40" y="393"/>
                    <a:pt x="60" y="473"/>
                  </a:cubicBezTo>
                  <a:cubicBezTo>
                    <a:pt x="120" y="533"/>
                    <a:pt x="160" y="592"/>
                    <a:pt x="160" y="612"/>
                  </a:cubicBezTo>
                  <a:cubicBezTo>
                    <a:pt x="279" y="990"/>
                    <a:pt x="259" y="1388"/>
                    <a:pt x="259" y="1766"/>
                  </a:cubicBezTo>
                  <a:cubicBezTo>
                    <a:pt x="438" y="1985"/>
                    <a:pt x="279" y="2283"/>
                    <a:pt x="418" y="2542"/>
                  </a:cubicBezTo>
                  <a:cubicBezTo>
                    <a:pt x="418" y="2661"/>
                    <a:pt x="438" y="2820"/>
                    <a:pt x="438" y="2940"/>
                  </a:cubicBezTo>
                  <a:cubicBezTo>
                    <a:pt x="657" y="3079"/>
                    <a:pt x="398" y="3457"/>
                    <a:pt x="737" y="3556"/>
                  </a:cubicBezTo>
                  <a:cubicBezTo>
                    <a:pt x="1035" y="3377"/>
                    <a:pt x="916" y="3139"/>
                    <a:pt x="856" y="2880"/>
                  </a:cubicBezTo>
                  <a:cubicBezTo>
                    <a:pt x="816" y="1945"/>
                    <a:pt x="697" y="990"/>
                    <a:pt x="438" y="75"/>
                  </a:cubicBezTo>
                  <a:cubicBezTo>
                    <a:pt x="379" y="25"/>
                    <a:pt x="324"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2" name="Google Shape;17817;p41">
              <a:extLst>
                <a:ext uri="{FF2B5EF4-FFF2-40B4-BE49-F238E27FC236}">
                  <a16:creationId xmlns:a16="http://schemas.microsoft.com/office/drawing/2014/main" id="{98CB1610-02DD-3041-B745-882637F596D5}"/>
                </a:ext>
              </a:extLst>
            </p:cNvPr>
            <p:cNvSpPr/>
            <p:nvPr/>
          </p:nvSpPr>
          <p:spPr>
            <a:xfrm>
              <a:off x="5888025" y="3280700"/>
              <a:ext cx="12950" cy="105800"/>
            </a:xfrm>
            <a:custGeom>
              <a:avLst/>
              <a:gdLst/>
              <a:ahLst/>
              <a:cxnLst/>
              <a:rect l="l" t="t" r="r" b="b"/>
              <a:pathLst>
                <a:path w="518" h="4232" extrusionOk="0">
                  <a:moveTo>
                    <a:pt x="319" y="1"/>
                  </a:moveTo>
                  <a:lnTo>
                    <a:pt x="319" y="1"/>
                  </a:lnTo>
                  <a:cubicBezTo>
                    <a:pt x="279" y="220"/>
                    <a:pt x="359" y="458"/>
                    <a:pt x="100" y="617"/>
                  </a:cubicBezTo>
                  <a:cubicBezTo>
                    <a:pt x="21" y="657"/>
                    <a:pt x="1" y="717"/>
                    <a:pt x="60" y="796"/>
                  </a:cubicBezTo>
                  <a:cubicBezTo>
                    <a:pt x="120" y="1154"/>
                    <a:pt x="120" y="1552"/>
                    <a:pt x="60" y="1950"/>
                  </a:cubicBezTo>
                  <a:cubicBezTo>
                    <a:pt x="1" y="2030"/>
                    <a:pt x="21" y="2089"/>
                    <a:pt x="60" y="2129"/>
                  </a:cubicBezTo>
                  <a:cubicBezTo>
                    <a:pt x="180" y="2328"/>
                    <a:pt x="279" y="2527"/>
                    <a:pt x="200" y="2746"/>
                  </a:cubicBezTo>
                  <a:cubicBezTo>
                    <a:pt x="200" y="2845"/>
                    <a:pt x="200" y="2985"/>
                    <a:pt x="219" y="3084"/>
                  </a:cubicBezTo>
                  <a:lnTo>
                    <a:pt x="219" y="3303"/>
                  </a:lnTo>
                  <a:cubicBezTo>
                    <a:pt x="259" y="3343"/>
                    <a:pt x="259" y="3402"/>
                    <a:pt x="219" y="3442"/>
                  </a:cubicBezTo>
                  <a:lnTo>
                    <a:pt x="219" y="3880"/>
                  </a:lnTo>
                  <a:cubicBezTo>
                    <a:pt x="200" y="3920"/>
                    <a:pt x="219" y="3979"/>
                    <a:pt x="259" y="4019"/>
                  </a:cubicBezTo>
                  <a:cubicBezTo>
                    <a:pt x="286" y="4072"/>
                    <a:pt x="348" y="4231"/>
                    <a:pt x="398" y="4231"/>
                  </a:cubicBezTo>
                  <a:cubicBezTo>
                    <a:pt x="423" y="4231"/>
                    <a:pt x="445" y="4191"/>
                    <a:pt x="458" y="4079"/>
                  </a:cubicBezTo>
                  <a:cubicBezTo>
                    <a:pt x="498" y="3024"/>
                    <a:pt x="478" y="1950"/>
                    <a:pt x="478" y="896"/>
                  </a:cubicBezTo>
                  <a:cubicBezTo>
                    <a:pt x="478" y="578"/>
                    <a:pt x="518" y="259"/>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3" name="Google Shape;17818;p41">
              <a:extLst>
                <a:ext uri="{FF2B5EF4-FFF2-40B4-BE49-F238E27FC236}">
                  <a16:creationId xmlns:a16="http://schemas.microsoft.com/office/drawing/2014/main" id="{24E0E7E6-BCAB-594D-A028-CFE638155651}"/>
                </a:ext>
              </a:extLst>
            </p:cNvPr>
            <p:cNvSpPr/>
            <p:nvPr/>
          </p:nvSpPr>
          <p:spPr>
            <a:xfrm>
              <a:off x="6353525" y="3095900"/>
              <a:ext cx="32350" cy="57025"/>
            </a:xfrm>
            <a:custGeom>
              <a:avLst/>
              <a:gdLst/>
              <a:ahLst/>
              <a:cxnLst/>
              <a:rect l="l" t="t" r="r" b="b"/>
              <a:pathLst>
                <a:path w="1294" h="2281" extrusionOk="0">
                  <a:moveTo>
                    <a:pt x="654" y="0"/>
                  </a:moveTo>
                  <a:cubicBezTo>
                    <a:pt x="436" y="0"/>
                    <a:pt x="331" y="139"/>
                    <a:pt x="139" y="450"/>
                  </a:cubicBezTo>
                  <a:cubicBezTo>
                    <a:pt x="299" y="987"/>
                    <a:pt x="0" y="1584"/>
                    <a:pt x="338" y="2121"/>
                  </a:cubicBezTo>
                  <a:cubicBezTo>
                    <a:pt x="458" y="2161"/>
                    <a:pt x="597" y="2240"/>
                    <a:pt x="736" y="2280"/>
                  </a:cubicBezTo>
                  <a:cubicBezTo>
                    <a:pt x="736" y="2081"/>
                    <a:pt x="736" y="1922"/>
                    <a:pt x="696" y="1723"/>
                  </a:cubicBezTo>
                  <a:cubicBezTo>
                    <a:pt x="577" y="1504"/>
                    <a:pt x="657" y="1286"/>
                    <a:pt x="637" y="1087"/>
                  </a:cubicBezTo>
                  <a:cubicBezTo>
                    <a:pt x="498" y="550"/>
                    <a:pt x="895" y="351"/>
                    <a:pt x="1293" y="172"/>
                  </a:cubicBezTo>
                  <a:cubicBezTo>
                    <a:pt x="992" y="61"/>
                    <a:pt x="799"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4" name="Google Shape;17819;p41">
              <a:extLst>
                <a:ext uri="{FF2B5EF4-FFF2-40B4-BE49-F238E27FC236}">
                  <a16:creationId xmlns:a16="http://schemas.microsoft.com/office/drawing/2014/main" id="{0B8AE9D4-5568-8F4C-81C0-5381B41E9CA4}"/>
                </a:ext>
              </a:extLst>
            </p:cNvPr>
            <p:cNvSpPr/>
            <p:nvPr/>
          </p:nvSpPr>
          <p:spPr>
            <a:xfrm>
              <a:off x="6195875" y="3238925"/>
              <a:ext cx="16925" cy="70150"/>
            </a:xfrm>
            <a:custGeom>
              <a:avLst/>
              <a:gdLst/>
              <a:ahLst/>
              <a:cxnLst/>
              <a:rect l="l" t="t" r="r" b="b"/>
              <a:pathLst>
                <a:path w="677" h="2806" extrusionOk="0">
                  <a:moveTo>
                    <a:pt x="0" y="1"/>
                  </a:moveTo>
                  <a:lnTo>
                    <a:pt x="0" y="1"/>
                  </a:lnTo>
                  <a:cubicBezTo>
                    <a:pt x="120" y="896"/>
                    <a:pt x="0" y="1811"/>
                    <a:pt x="299" y="2806"/>
                  </a:cubicBezTo>
                  <a:cubicBezTo>
                    <a:pt x="617" y="1831"/>
                    <a:pt x="677" y="995"/>
                    <a:pt x="378" y="180"/>
                  </a:cubicBezTo>
                  <a:cubicBezTo>
                    <a:pt x="239" y="120"/>
                    <a:pt x="120"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5" name="Google Shape;17820;p41">
              <a:extLst>
                <a:ext uri="{FF2B5EF4-FFF2-40B4-BE49-F238E27FC236}">
                  <a16:creationId xmlns:a16="http://schemas.microsoft.com/office/drawing/2014/main" id="{0D003EC5-15DF-6543-9005-18D16746E304}"/>
                </a:ext>
              </a:extLst>
            </p:cNvPr>
            <p:cNvSpPr/>
            <p:nvPr/>
          </p:nvSpPr>
          <p:spPr>
            <a:xfrm>
              <a:off x="6084975" y="3138975"/>
              <a:ext cx="78100" cy="23400"/>
            </a:xfrm>
            <a:custGeom>
              <a:avLst/>
              <a:gdLst/>
              <a:ahLst/>
              <a:cxnLst/>
              <a:rect l="l" t="t" r="r" b="b"/>
              <a:pathLst>
                <a:path w="3124" h="936" extrusionOk="0">
                  <a:moveTo>
                    <a:pt x="2924" y="0"/>
                  </a:moveTo>
                  <a:cubicBezTo>
                    <a:pt x="1989" y="60"/>
                    <a:pt x="1134" y="319"/>
                    <a:pt x="239" y="537"/>
                  </a:cubicBezTo>
                  <a:cubicBezTo>
                    <a:pt x="139" y="637"/>
                    <a:pt x="40" y="716"/>
                    <a:pt x="0" y="836"/>
                  </a:cubicBezTo>
                  <a:cubicBezTo>
                    <a:pt x="20" y="856"/>
                    <a:pt x="60" y="915"/>
                    <a:pt x="80" y="935"/>
                  </a:cubicBezTo>
                  <a:cubicBezTo>
                    <a:pt x="1074" y="617"/>
                    <a:pt x="2149" y="597"/>
                    <a:pt x="3123" y="199"/>
                  </a:cubicBezTo>
                  <a:cubicBezTo>
                    <a:pt x="3084" y="60"/>
                    <a:pt x="2984" y="60"/>
                    <a:pt x="2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6" name="Google Shape;17821;p41">
              <a:extLst>
                <a:ext uri="{FF2B5EF4-FFF2-40B4-BE49-F238E27FC236}">
                  <a16:creationId xmlns:a16="http://schemas.microsoft.com/office/drawing/2014/main" id="{3C548BBE-BAE4-2041-B9C2-0A9D2D6C155C}"/>
                </a:ext>
              </a:extLst>
            </p:cNvPr>
            <p:cNvSpPr/>
            <p:nvPr/>
          </p:nvSpPr>
          <p:spPr>
            <a:xfrm>
              <a:off x="6405250" y="3077300"/>
              <a:ext cx="91025" cy="15950"/>
            </a:xfrm>
            <a:custGeom>
              <a:avLst/>
              <a:gdLst/>
              <a:ahLst/>
              <a:cxnLst/>
              <a:rect l="l" t="t" r="r" b="b"/>
              <a:pathLst>
                <a:path w="3641" h="638" extrusionOk="0">
                  <a:moveTo>
                    <a:pt x="3640" y="1"/>
                  </a:moveTo>
                  <a:lnTo>
                    <a:pt x="3640" y="1"/>
                  </a:lnTo>
                  <a:cubicBezTo>
                    <a:pt x="3262" y="20"/>
                    <a:pt x="2884" y="20"/>
                    <a:pt x="2507" y="20"/>
                  </a:cubicBezTo>
                  <a:cubicBezTo>
                    <a:pt x="2407" y="70"/>
                    <a:pt x="2303" y="95"/>
                    <a:pt x="2196" y="95"/>
                  </a:cubicBezTo>
                  <a:cubicBezTo>
                    <a:pt x="2089" y="95"/>
                    <a:pt x="1979" y="70"/>
                    <a:pt x="1870" y="20"/>
                  </a:cubicBezTo>
                  <a:lnTo>
                    <a:pt x="1770" y="20"/>
                  </a:lnTo>
                  <a:cubicBezTo>
                    <a:pt x="1691" y="80"/>
                    <a:pt x="1611" y="100"/>
                    <a:pt x="1552" y="140"/>
                  </a:cubicBezTo>
                  <a:cubicBezTo>
                    <a:pt x="1492" y="180"/>
                    <a:pt x="1412" y="180"/>
                    <a:pt x="1353" y="180"/>
                  </a:cubicBezTo>
                  <a:cubicBezTo>
                    <a:pt x="1293" y="120"/>
                    <a:pt x="1253" y="120"/>
                    <a:pt x="1194" y="120"/>
                  </a:cubicBezTo>
                  <a:lnTo>
                    <a:pt x="1054" y="200"/>
                  </a:lnTo>
                  <a:lnTo>
                    <a:pt x="975" y="180"/>
                  </a:lnTo>
                  <a:cubicBezTo>
                    <a:pt x="796" y="200"/>
                    <a:pt x="617" y="200"/>
                    <a:pt x="458" y="219"/>
                  </a:cubicBezTo>
                  <a:cubicBezTo>
                    <a:pt x="358" y="239"/>
                    <a:pt x="279" y="319"/>
                    <a:pt x="199" y="398"/>
                  </a:cubicBezTo>
                  <a:cubicBezTo>
                    <a:pt x="119" y="398"/>
                    <a:pt x="80" y="418"/>
                    <a:pt x="0" y="418"/>
                  </a:cubicBezTo>
                  <a:cubicBezTo>
                    <a:pt x="259" y="637"/>
                    <a:pt x="557" y="518"/>
                    <a:pt x="816" y="597"/>
                  </a:cubicBezTo>
                  <a:lnTo>
                    <a:pt x="1353" y="518"/>
                  </a:lnTo>
                  <a:cubicBezTo>
                    <a:pt x="1412" y="478"/>
                    <a:pt x="1492" y="438"/>
                    <a:pt x="1572" y="398"/>
                  </a:cubicBezTo>
                  <a:cubicBezTo>
                    <a:pt x="1622" y="400"/>
                    <a:pt x="1673" y="401"/>
                    <a:pt x="1723" y="401"/>
                  </a:cubicBezTo>
                  <a:cubicBezTo>
                    <a:pt x="2386" y="401"/>
                    <a:pt x="3030" y="278"/>
                    <a:pt x="3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7" name="Google Shape;17822;p41">
              <a:extLst>
                <a:ext uri="{FF2B5EF4-FFF2-40B4-BE49-F238E27FC236}">
                  <a16:creationId xmlns:a16="http://schemas.microsoft.com/office/drawing/2014/main" id="{3D4B75D5-7A5A-1B48-AB74-09D0285667DC}"/>
                </a:ext>
              </a:extLst>
            </p:cNvPr>
            <p:cNvSpPr/>
            <p:nvPr/>
          </p:nvSpPr>
          <p:spPr>
            <a:xfrm>
              <a:off x="5845750" y="3208600"/>
              <a:ext cx="24400" cy="73125"/>
            </a:xfrm>
            <a:custGeom>
              <a:avLst/>
              <a:gdLst/>
              <a:ahLst/>
              <a:cxnLst/>
              <a:rect l="l" t="t" r="r" b="b"/>
              <a:pathLst>
                <a:path w="976" h="2925" extrusionOk="0">
                  <a:moveTo>
                    <a:pt x="279" y="0"/>
                  </a:moveTo>
                  <a:cubicBezTo>
                    <a:pt x="180" y="40"/>
                    <a:pt x="80" y="120"/>
                    <a:pt x="21" y="219"/>
                  </a:cubicBezTo>
                  <a:cubicBezTo>
                    <a:pt x="1" y="299"/>
                    <a:pt x="1" y="358"/>
                    <a:pt x="21" y="438"/>
                  </a:cubicBezTo>
                  <a:cubicBezTo>
                    <a:pt x="60" y="597"/>
                    <a:pt x="60" y="716"/>
                    <a:pt x="80" y="836"/>
                  </a:cubicBezTo>
                  <a:cubicBezTo>
                    <a:pt x="180" y="935"/>
                    <a:pt x="180" y="1094"/>
                    <a:pt x="200" y="1214"/>
                  </a:cubicBezTo>
                  <a:cubicBezTo>
                    <a:pt x="379" y="1751"/>
                    <a:pt x="458" y="2328"/>
                    <a:pt x="478" y="2925"/>
                  </a:cubicBezTo>
                  <a:cubicBezTo>
                    <a:pt x="976" y="2686"/>
                    <a:pt x="677" y="2288"/>
                    <a:pt x="677" y="1930"/>
                  </a:cubicBezTo>
                  <a:cubicBezTo>
                    <a:pt x="757" y="1353"/>
                    <a:pt x="478" y="816"/>
                    <a:pt x="518" y="239"/>
                  </a:cubicBezTo>
                  <a:cubicBezTo>
                    <a:pt x="538" y="159"/>
                    <a:pt x="518" y="100"/>
                    <a:pt x="478" y="40"/>
                  </a:cubicBezTo>
                  <a:cubicBezTo>
                    <a:pt x="419" y="0"/>
                    <a:pt x="359"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8" name="Google Shape;17823;p41">
              <a:extLst>
                <a:ext uri="{FF2B5EF4-FFF2-40B4-BE49-F238E27FC236}">
                  <a16:creationId xmlns:a16="http://schemas.microsoft.com/office/drawing/2014/main" id="{F1481AC6-F5E7-4E4E-85DA-BCE1313D530F}"/>
                </a:ext>
              </a:extLst>
            </p:cNvPr>
            <p:cNvSpPr/>
            <p:nvPr/>
          </p:nvSpPr>
          <p:spPr>
            <a:xfrm>
              <a:off x="5744300" y="3211075"/>
              <a:ext cx="71650" cy="20000"/>
            </a:xfrm>
            <a:custGeom>
              <a:avLst/>
              <a:gdLst/>
              <a:ahLst/>
              <a:cxnLst/>
              <a:rect l="l" t="t" r="r" b="b"/>
              <a:pathLst>
                <a:path w="2866" h="800" extrusionOk="0">
                  <a:moveTo>
                    <a:pt x="2626" y="1"/>
                  </a:moveTo>
                  <a:cubicBezTo>
                    <a:pt x="2330" y="131"/>
                    <a:pt x="2013" y="163"/>
                    <a:pt x="1696" y="163"/>
                  </a:cubicBezTo>
                  <a:cubicBezTo>
                    <a:pt x="1480" y="163"/>
                    <a:pt x="1264" y="148"/>
                    <a:pt x="1055" y="140"/>
                  </a:cubicBezTo>
                  <a:cubicBezTo>
                    <a:pt x="995" y="160"/>
                    <a:pt x="956" y="160"/>
                    <a:pt x="896" y="160"/>
                  </a:cubicBezTo>
                  <a:cubicBezTo>
                    <a:pt x="848" y="202"/>
                    <a:pt x="797" y="215"/>
                    <a:pt x="743" y="215"/>
                  </a:cubicBezTo>
                  <a:cubicBezTo>
                    <a:pt x="652" y="215"/>
                    <a:pt x="555" y="178"/>
                    <a:pt x="456" y="178"/>
                  </a:cubicBezTo>
                  <a:cubicBezTo>
                    <a:pt x="417" y="178"/>
                    <a:pt x="378" y="184"/>
                    <a:pt x="339" y="200"/>
                  </a:cubicBezTo>
                  <a:cubicBezTo>
                    <a:pt x="259" y="220"/>
                    <a:pt x="180" y="239"/>
                    <a:pt x="100" y="299"/>
                  </a:cubicBezTo>
                  <a:cubicBezTo>
                    <a:pt x="60" y="359"/>
                    <a:pt x="1" y="438"/>
                    <a:pt x="1" y="518"/>
                  </a:cubicBezTo>
                  <a:cubicBezTo>
                    <a:pt x="1" y="598"/>
                    <a:pt x="40" y="657"/>
                    <a:pt x="80" y="737"/>
                  </a:cubicBezTo>
                  <a:cubicBezTo>
                    <a:pt x="123" y="779"/>
                    <a:pt x="166" y="799"/>
                    <a:pt x="205" y="799"/>
                  </a:cubicBezTo>
                  <a:cubicBezTo>
                    <a:pt x="239" y="799"/>
                    <a:pt x="271" y="784"/>
                    <a:pt x="299" y="757"/>
                  </a:cubicBezTo>
                  <a:cubicBezTo>
                    <a:pt x="379" y="757"/>
                    <a:pt x="438" y="737"/>
                    <a:pt x="498" y="737"/>
                  </a:cubicBezTo>
                  <a:cubicBezTo>
                    <a:pt x="587" y="647"/>
                    <a:pt x="687" y="637"/>
                    <a:pt x="786" y="637"/>
                  </a:cubicBezTo>
                  <a:cubicBezTo>
                    <a:pt x="815" y="637"/>
                    <a:pt x="843" y="638"/>
                    <a:pt x="871" y="638"/>
                  </a:cubicBezTo>
                  <a:cubicBezTo>
                    <a:pt x="942" y="638"/>
                    <a:pt x="1011" y="633"/>
                    <a:pt x="1075" y="598"/>
                  </a:cubicBezTo>
                  <a:cubicBezTo>
                    <a:pt x="1174" y="558"/>
                    <a:pt x="1294" y="538"/>
                    <a:pt x="1393" y="518"/>
                  </a:cubicBezTo>
                  <a:cubicBezTo>
                    <a:pt x="1538" y="441"/>
                    <a:pt x="1687" y="430"/>
                    <a:pt x="1836" y="430"/>
                  </a:cubicBezTo>
                  <a:cubicBezTo>
                    <a:pt x="1895" y="430"/>
                    <a:pt x="1955" y="432"/>
                    <a:pt x="2015" y="432"/>
                  </a:cubicBezTo>
                  <a:cubicBezTo>
                    <a:pt x="2154" y="432"/>
                    <a:pt x="2292" y="422"/>
                    <a:pt x="2428" y="359"/>
                  </a:cubicBezTo>
                  <a:cubicBezTo>
                    <a:pt x="2527" y="339"/>
                    <a:pt x="2646" y="339"/>
                    <a:pt x="2746" y="319"/>
                  </a:cubicBezTo>
                  <a:cubicBezTo>
                    <a:pt x="2825" y="319"/>
                    <a:pt x="2865" y="259"/>
                    <a:pt x="2865" y="200"/>
                  </a:cubicBezTo>
                  <a:cubicBezTo>
                    <a:pt x="2825" y="100"/>
                    <a:pt x="2686" y="41"/>
                    <a:pt x="2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59" name="Google Shape;17824;p41">
              <a:extLst>
                <a:ext uri="{FF2B5EF4-FFF2-40B4-BE49-F238E27FC236}">
                  <a16:creationId xmlns:a16="http://schemas.microsoft.com/office/drawing/2014/main" id="{D3023CFC-B31D-BE4A-9A72-C1714BFDC081}"/>
                </a:ext>
              </a:extLst>
            </p:cNvPr>
            <p:cNvSpPr/>
            <p:nvPr/>
          </p:nvSpPr>
          <p:spPr>
            <a:xfrm>
              <a:off x="5857700" y="3257325"/>
              <a:ext cx="12950" cy="74625"/>
            </a:xfrm>
            <a:custGeom>
              <a:avLst/>
              <a:gdLst/>
              <a:ahLst/>
              <a:cxnLst/>
              <a:rect l="l" t="t" r="r" b="b"/>
              <a:pathLst>
                <a:path w="518" h="2985" extrusionOk="0">
                  <a:moveTo>
                    <a:pt x="199" y="1"/>
                  </a:moveTo>
                  <a:lnTo>
                    <a:pt x="199" y="1"/>
                  </a:lnTo>
                  <a:cubicBezTo>
                    <a:pt x="100" y="339"/>
                    <a:pt x="318" y="697"/>
                    <a:pt x="0" y="976"/>
                  </a:cubicBezTo>
                  <a:cubicBezTo>
                    <a:pt x="219" y="1632"/>
                    <a:pt x="80" y="2348"/>
                    <a:pt x="378" y="2985"/>
                  </a:cubicBezTo>
                  <a:cubicBezTo>
                    <a:pt x="378" y="2766"/>
                    <a:pt x="398" y="2527"/>
                    <a:pt x="418" y="2288"/>
                  </a:cubicBezTo>
                  <a:cubicBezTo>
                    <a:pt x="478" y="2129"/>
                    <a:pt x="478" y="1950"/>
                    <a:pt x="418" y="1771"/>
                  </a:cubicBezTo>
                  <a:cubicBezTo>
                    <a:pt x="279" y="1194"/>
                    <a:pt x="517" y="558"/>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0" name="Google Shape;17825;p41">
              <a:extLst>
                <a:ext uri="{FF2B5EF4-FFF2-40B4-BE49-F238E27FC236}">
                  <a16:creationId xmlns:a16="http://schemas.microsoft.com/office/drawing/2014/main" id="{A512A9DB-9A20-524B-B3A8-50C768089EA7}"/>
                </a:ext>
              </a:extLst>
            </p:cNvPr>
            <p:cNvSpPr/>
            <p:nvPr/>
          </p:nvSpPr>
          <p:spPr>
            <a:xfrm>
              <a:off x="6516150" y="3171800"/>
              <a:ext cx="23875" cy="44775"/>
            </a:xfrm>
            <a:custGeom>
              <a:avLst/>
              <a:gdLst/>
              <a:ahLst/>
              <a:cxnLst/>
              <a:rect l="l" t="t" r="r" b="b"/>
              <a:pathLst>
                <a:path w="955" h="1791" extrusionOk="0">
                  <a:moveTo>
                    <a:pt x="736" y="0"/>
                  </a:moveTo>
                  <a:cubicBezTo>
                    <a:pt x="617" y="20"/>
                    <a:pt x="497" y="20"/>
                    <a:pt x="358" y="20"/>
                  </a:cubicBezTo>
                  <a:cubicBezTo>
                    <a:pt x="0" y="338"/>
                    <a:pt x="497" y="677"/>
                    <a:pt x="338" y="995"/>
                  </a:cubicBezTo>
                  <a:cubicBezTo>
                    <a:pt x="358" y="1035"/>
                    <a:pt x="358" y="1074"/>
                    <a:pt x="338" y="1114"/>
                  </a:cubicBezTo>
                  <a:cubicBezTo>
                    <a:pt x="418" y="1214"/>
                    <a:pt x="398" y="1293"/>
                    <a:pt x="338" y="1393"/>
                  </a:cubicBezTo>
                  <a:cubicBezTo>
                    <a:pt x="338" y="1472"/>
                    <a:pt x="358" y="1572"/>
                    <a:pt x="358" y="1631"/>
                  </a:cubicBezTo>
                  <a:cubicBezTo>
                    <a:pt x="358" y="1711"/>
                    <a:pt x="418" y="1771"/>
                    <a:pt x="458" y="1791"/>
                  </a:cubicBezTo>
                  <a:cubicBezTo>
                    <a:pt x="529" y="1791"/>
                    <a:pt x="590" y="1740"/>
                    <a:pt x="655" y="1740"/>
                  </a:cubicBezTo>
                  <a:cubicBezTo>
                    <a:pt x="681" y="1740"/>
                    <a:pt x="708" y="1748"/>
                    <a:pt x="736" y="1771"/>
                  </a:cubicBezTo>
                  <a:cubicBezTo>
                    <a:pt x="955" y="1472"/>
                    <a:pt x="915" y="1114"/>
                    <a:pt x="895" y="776"/>
                  </a:cubicBezTo>
                  <a:cubicBezTo>
                    <a:pt x="736" y="537"/>
                    <a:pt x="915" y="219"/>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1" name="Google Shape;17826;p41">
              <a:extLst>
                <a:ext uri="{FF2B5EF4-FFF2-40B4-BE49-F238E27FC236}">
                  <a16:creationId xmlns:a16="http://schemas.microsoft.com/office/drawing/2014/main" id="{004613C2-751B-4C4B-B18F-9C7ECF07D0B8}"/>
                </a:ext>
              </a:extLst>
            </p:cNvPr>
            <p:cNvSpPr/>
            <p:nvPr/>
          </p:nvSpPr>
          <p:spPr>
            <a:xfrm>
              <a:off x="6233675" y="3107300"/>
              <a:ext cx="50750" cy="22775"/>
            </a:xfrm>
            <a:custGeom>
              <a:avLst/>
              <a:gdLst/>
              <a:ahLst/>
              <a:cxnLst/>
              <a:rect l="l" t="t" r="r" b="b"/>
              <a:pathLst>
                <a:path w="2030" h="911" extrusionOk="0">
                  <a:moveTo>
                    <a:pt x="1609" y="0"/>
                  </a:moveTo>
                  <a:cubicBezTo>
                    <a:pt x="1438" y="0"/>
                    <a:pt x="1266" y="64"/>
                    <a:pt x="1094" y="114"/>
                  </a:cubicBezTo>
                  <a:cubicBezTo>
                    <a:pt x="716" y="293"/>
                    <a:pt x="199" y="193"/>
                    <a:pt x="0" y="690"/>
                  </a:cubicBezTo>
                  <a:cubicBezTo>
                    <a:pt x="0" y="770"/>
                    <a:pt x="20" y="830"/>
                    <a:pt x="20" y="909"/>
                  </a:cubicBezTo>
                  <a:cubicBezTo>
                    <a:pt x="47" y="910"/>
                    <a:pt x="73" y="910"/>
                    <a:pt x="99" y="910"/>
                  </a:cubicBezTo>
                  <a:cubicBezTo>
                    <a:pt x="743" y="910"/>
                    <a:pt x="1318" y="683"/>
                    <a:pt x="1930" y="491"/>
                  </a:cubicBezTo>
                  <a:cubicBezTo>
                    <a:pt x="2029" y="372"/>
                    <a:pt x="2029" y="213"/>
                    <a:pt x="1930" y="94"/>
                  </a:cubicBezTo>
                  <a:cubicBezTo>
                    <a:pt x="1823" y="25"/>
                    <a:pt x="171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2" name="Google Shape;17827;p41">
              <a:extLst>
                <a:ext uri="{FF2B5EF4-FFF2-40B4-BE49-F238E27FC236}">
                  <a16:creationId xmlns:a16="http://schemas.microsoft.com/office/drawing/2014/main" id="{15B018D0-275C-0149-8ADD-DDA7D1AE74FB}"/>
                </a:ext>
              </a:extLst>
            </p:cNvPr>
            <p:cNvSpPr/>
            <p:nvPr/>
          </p:nvSpPr>
          <p:spPr>
            <a:xfrm>
              <a:off x="6227700" y="3214075"/>
              <a:ext cx="19925" cy="64175"/>
            </a:xfrm>
            <a:custGeom>
              <a:avLst/>
              <a:gdLst/>
              <a:ahLst/>
              <a:cxnLst/>
              <a:rect l="l" t="t" r="r" b="b"/>
              <a:pathLst>
                <a:path w="797" h="2567" extrusionOk="0">
                  <a:moveTo>
                    <a:pt x="458" y="0"/>
                  </a:moveTo>
                  <a:lnTo>
                    <a:pt x="458" y="0"/>
                  </a:lnTo>
                  <a:cubicBezTo>
                    <a:pt x="438" y="398"/>
                    <a:pt x="438" y="816"/>
                    <a:pt x="418" y="1214"/>
                  </a:cubicBezTo>
                  <a:cubicBezTo>
                    <a:pt x="418" y="1372"/>
                    <a:pt x="360" y="1414"/>
                    <a:pt x="285" y="1414"/>
                  </a:cubicBezTo>
                  <a:cubicBezTo>
                    <a:pt x="227" y="1414"/>
                    <a:pt x="160" y="1390"/>
                    <a:pt x="100" y="1373"/>
                  </a:cubicBezTo>
                  <a:lnTo>
                    <a:pt x="100" y="1373"/>
                  </a:lnTo>
                  <a:cubicBezTo>
                    <a:pt x="0" y="1771"/>
                    <a:pt x="159" y="2129"/>
                    <a:pt x="219" y="2507"/>
                  </a:cubicBezTo>
                  <a:cubicBezTo>
                    <a:pt x="259" y="2546"/>
                    <a:pt x="289" y="2566"/>
                    <a:pt x="319" y="2566"/>
                  </a:cubicBezTo>
                  <a:cubicBezTo>
                    <a:pt x="348" y="2566"/>
                    <a:pt x="378" y="2546"/>
                    <a:pt x="418" y="2507"/>
                  </a:cubicBezTo>
                  <a:cubicBezTo>
                    <a:pt x="498" y="1671"/>
                    <a:pt x="796" y="836"/>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3" name="Google Shape;17828;p41">
              <a:extLst>
                <a:ext uri="{FF2B5EF4-FFF2-40B4-BE49-F238E27FC236}">
                  <a16:creationId xmlns:a16="http://schemas.microsoft.com/office/drawing/2014/main" id="{5CDB146E-2D4B-FE41-A1E2-109C007A1C8D}"/>
                </a:ext>
              </a:extLst>
            </p:cNvPr>
            <p:cNvSpPr/>
            <p:nvPr/>
          </p:nvSpPr>
          <p:spPr>
            <a:xfrm>
              <a:off x="6081475" y="3243900"/>
              <a:ext cx="8500" cy="43725"/>
            </a:xfrm>
            <a:custGeom>
              <a:avLst/>
              <a:gdLst/>
              <a:ahLst/>
              <a:cxnLst/>
              <a:rect l="l" t="t" r="r" b="b"/>
              <a:pathLst>
                <a:path w="340" h="1749" extrusionOk="0">
                  <a:moveTo>
                    <a:pt x="1" y="1"/>
                  </a:moveTo>
                  <a:lnTo>
                    <a:pt x="1" y="1711"/>
                  </a:lnTo>
                  <a:cubicBezTo>
                    <a:pt x="44" y="1737"/>
                    <a:pt x="80" y="1748"/>
                    <a:pt x="110" y="1748"/>
                  </a:cubicBezTo>
                  <a:cubicBezTo>
                    <a:pt x="220" y="1748"/>
                    <a:pt x="261" y="1606"/>
                    <a:pt x="339" y="1513"/>
                  </a:cubicBezTo>
                  <a:lnTo>
                    <a:pt x="339" y="180"/>
                  </a:lnTo>
                  <a:cubicBezTo>
                    <a:pt x="240" y="120"/>
                    <a:pt x="120" y="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4" name="Google Shape;17829;p41">
              <a:extLst>
                <a:ext uri="{FF2B5EF4-FFF2-40B4-BE49-F238E27FC236}">
                  <a16:creationId xmlns:a16="http://schemas.microsoft.com/office/drawing/2014/main" id="{0996053C-8B66-7742-85B2-12F1C6DA1920}"/>
                </a:ext>
              </a:extLst>
            </p:cNvPr>
            <p:cNvSpPr/>
            <p:nvPr/>
          </p:nvSpPr>
          <p:spPr>
            <a:xfrm>
              <a:off x="5671700" y="3329025"/>
              <a:ext cx="11450" cy="53650"/>
            </a:xfrm>
            <a:custGeom>
              <a:avLst/>
              <a:gdLst/>
              <a:ahLst/>
              <a:cxnLst/>
              <a:rect l="l" t="t" r="r" b="b"/>
              <a:pathLst>
                <a:path w="458" h="2146" extrusionOk="0">
                  <a:moveTo>
                    <a:pt x="94" y="1"/>
                  </a:moveTo>
                  <a:cubicBezTo>
                    <a:pt x="67" y="1"/>
                    <a:pt x="37" y="6"/>
                    <a:pt x="0" y="17"/>
                  </a:cubicBezTo>
                  <a:lnTo>
                    <a:pt x="0" y="2146"/>
                  </a:lnTo>
                  <a:cubicBezTo>
                    <a:pt x="179" y="1569"/>
                    <a:pt x="458" y="992"/>
                    <a:pt x="358" y="395"/>
                  </a:cubicBezTo>
                  <a:cubicBezTo>
                    <a:pt x="217" y="307"/>
                    <a:pt x="295"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5" name="Google Shape;17830;p41">
              <a:extLst>
                <a:ext uri="{FF2B5EF4-FFF2-40B4-BE49-F238E27FC236}">
                  <a16:creationId xmlns:a16="http://schemas.microsoft.com/office/drawing/2014/main" id="{A8AF1F26-069F-0341-BA6F-237715D12744}"/>
                </a:ext>
              </a:extLst>
            </p:cNvPr>
            <p:cNvSpPr/>
            <p:nvPr/>
          </p:nvSpPr>
          <p:spPr>
            <a:xfrm>
              <a:off x="6367450" y="3229475"/>
              <a:ext cx="9475" cy="39000"/>
            </a:xfrm>
            <a:custGeom>
              <a:avLst/>
              <a:gdLst/>
              <a:ahLst/>
              <a:cxnLst/>
              <a:rect l="l" t="t" r="r" b="b"/>
              <a:pathLst>
                <a:path w="379" h="1560" extrusionOk="0">
                  <a:moveTo>
                    <a:pt x="20" y="1"/>
                  </a:moveTo>
                  <a:cubicBezTo>
                    <a:pt x="20" y="458"/>
                    <a:pt x="20" y="876"/>
                    <a:pt x="0" y="1314"/>
                  </a:cubicBezTo>
                  <a:cubicBezTo>
                    <a:pt x="76" y="1420"/>
                    <a:pt x="117" y="1560"/>
                    <a:pt x="237" y="1560"/>
                  </a:cubicBezTo>
                  <a:cubicBezTo>
                    <a:pt x="275" y="1560"/>
                    <a:pt x="321" y="1546"/>
                    <a:pt x="378" y="1513"/>
                  </a:cubicBezTo>
                  <a:cubicBezTo>
                    <a:pt x="338" y="1015"/>
                    <a:pt x="338" y="498"/>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6" name="Google Shape;17831;p41">
              <a:extLst>
                <a:ext uri="{FF2B5EF4-FFF2-40B4-BE49-F238E27FC236}">
                  <a16:creationId xmlns:a16="http://schemas.microsoft.com/office/drawing/2014/main" id="{668EFD71-F184-AC4F-AB55-12489F9C2C96}"/>
                </a:ext>
              </a:extLst>
            </p:cNvPr>
            <p:cNvSpPr/>
            <p:nvPr/>
          </p:nvSpPr>
          <p:spPr>
            <a:xfrm>
              <a:off x="5671700" y="3291150"/>
              <a:ext cx="12450" cy="47775"/>
            </a:xfrm>
            <a:custGeom>
              <a:avLst/>
              <a:gdLst/>
              <a:ahLst/>
              <a:cxnLst/>
              <a:rect l="l" t="t" r="r" b="b"/>
              <a:pathLst>
                <a:path w="498" h="1911" extrusionOk="0">
                  <a:moveTo>
                    <a:pt x="219" y="0"/>
                  </a:moveTo>
                  <a:cubicBezTo>
                    <a:pt x="0" y="120"/>
                    <a:pt x="179" y="398"/>
                    <a:pt x="20" y="577"/>
                  </a:cubicBezTo>
                  <a:cubicBezTo>
                    <a:pt x="0" y="896"/>
                    <a:pt x="0" y="1214"/>
                    <a:pt x="0" y="1532"/>
                  </a:cubicBezTo>
                  <a:cubicBezTo>
                    <a:pt x="100" y="1671"/>
                    <a:pt x="219" y="1791"/>
                    <a:pt x="358" y="1910"/>
                  </a:cubicBezTo>
                  <a:cubicBezTo>
                    <a:pt x="319" y="1274"/>
                    <a:pt x="498" y="597"/>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7" name="Google Shape;17832;p41">
              <a:extLst>
                <a:ext uri="{FF2B5EF4-FFF2-40B4-BE49-F238E27FC236}">
                  <a16:creationId xmlns:a16="http://schemas.microsoft.com/office/drawing/2014/main" id="{16AFF278-F686-0A4E-A4B2-E1E241573944}"/>
                </a:ext>
              </a:extLst>
            </p:cNvPr>
            <p:cNvSpPr/>
            <p:nvPr/>
          </p:nvSpPr>
          <p:spPr>
            <a:xfrm>
              <a:off x="6079000" y="3281700"/>
              <a:ext cx="12450" cy="36325"/>
            </a:xfrm>
            <a:custGeom>
              <a:avLst/>
              <a:gdLst/>
              <a:ahLst/>
              <a:cxnLst/>
              <a:rect l="l" t="t" r="r" b="b"/>
              <a:pathLst>
                <a:path w="498" h="1453" extrusionOk="0">
                  <a:moveTo>
                    <a:pt x="438" y="1"/>
                  </a:moveTo>
                  <a:lnTo>
                    <a:pt x="438" y="1"/>
                  </a:lnTo>
                  <a:cubicBezTo>
                    <a:pt x="339" y="80"/>
                    <a:pt x="219" y="120"/>
                    <a:pt x="100" y="199"/>
                  </a:cubicBezTo>
                  <a:cubicBezTo>
                    <a:pt x="120" y="597"/>
                    <a:pt x="0" y="1055"/>
                    <a:pt x="299" y="1453"/>
                  </a:cubicBezTo>
                  <a:cubicBezTo>
                    <a:pt x="498" y="975"/>
                    <a:pt x="478" y="478"/>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8" name="Google Shape;17833;p41">
              <a:extLst>
                <a:ext uri="{FF2B5EF4-FFF2-40B4-BE49-F238E27FC236}">
                  <a16:creationId xmlns:a16="http://schemas.microsoft.com/office/drawing/2014/main" id="{C51F2E71-7E98-754D-AD2C-03AE9D719BBF}"/>
                </a:ext>
              </a:extLst>
            </p:cNvPr>
            <p:cNvSpPr/>
            <p:nvPr/>
          </p:nvSpPr>
          <p:spPr>
            <a:xfrm>
              <a:off x="6044175" y="3286675"/>
              <a:ext cx="14950" cy="36325"/>
            </a:xfrm>
            <a:custGeom>
              <a:avLst/>
              <a:gdLst/>
              <a:ahLst/>
              <a:cxnLst/>
              <a:rect l="l" t="t" r="r" b="b"/>
              <a:pathLst>
                <a:path w="598" h="1453" extrusionOk="0">
                  <a:moveTo>
                    <a:pt x="140" y="0"/>
                  </a:moveTo>
                  <a:lnTo>
                    <a:pt x="140" y="0"/>
                  </a:lnTo>
                  <a:cubicBezTo>
                    <a:pt x="299" y="458"/>
                    <a:pt x="1" y="975"/>
                    <a:pt x="419" y="1453"/>
                  </a:cubicBezTo>
                  <a:cubicBezTo>
                    <a:pt x="598" y="1055"/>
                    <a:pt x="498" y="697"/>
                    <a:pt x="518" y="378"/>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69" name="Google Shape;17834;p41">
              <a:extLst>
                <a:ext uri="{FF2B5EF4-FFF2-40B4-BE49-F238E27FC236}">
                  <a16:creationId xmlns:a16="http://schemas.microsoft.com/office/drawing/2014/main" id="{BB919E1E-571F-4949-A8FC-9F2810DF3203}"/>
                </a:ext>
              </a:extLst>
            </p:cNvPr>
            <p:cNvSpPr/>
            <p:nvPr/>
          </p:nvSpPr>
          <p:spPr>
            <a:xfrm>
              <a:off x="5667225" y="3260825"/>
              <a:ext cx="10950" cy="43775"/>
            </a:xfrm>
            <a:custGeom>
              <a:avLst/>
              <a:gdLst/>
              <a:ahLst/>
              <a:cxnLst/>
              <a:rect l="l" t="t" r="r" b="b"/>
              <a:pathLst>
                <a:path w="438" h="1751" extrusionOk="0">
                  <a:moveTo>
                    <a:pt x="199" y="0"/>
                  </a:moveTo>
                  <a:cubicBezTo>
                    <a:pt x="0" y="99"/>
                    <a:pt x="100" y="298"/>
                    <a:pt x="40" y="418"/>
                  </a:cubicBezTo>
                  <a:cubicBezTo>
                    <a:pt x="40" y="617"/>
                    <a:pt x="0" y="816"/>
                    <a:pt x="0" y="1015"/>
                  </a:cubicBezTo>
                  <a:cubicBezTo>
                    <a:pt x="179" y="1233"/>
                    <a:pt x="100" y="1512"/>
                    <a:pt x="179" y="1751"/>
                  </a:cubicBezTo>
                  <a:cubicBezTo>
                    <a:pt x="398" y="1631"/>
                    <a:pt x="338" y="1393"/>
                    <a:pt x="378" y="1194"/>
                  </a:cubicBezTo>
                  <a:cubicBezTo>
                    <a:pt x="378" y="1094"/>
                    <a:pt x="378" y="955"/>
                    <a:pt x="398" y="816"/>
                  </a:cubicBezTo>
                  <a:cubicBezTo>
                    <a:pt x="438" y="756"/>
                    <a:pt x="438" y="696"/>
                    <a:pt x="378" y="637"/>
                  </a:cubicBezTo>
                  <a:cubicBezTo>
                    <a:pt x="338" y="418"/>
                    <a:pt x="378" y="159"/>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0" name="Google Shape;17835;p41">
              <a:extLst>
                <a:ext uri="{FF2B5EF4-FFF2-40B4-BE49-F238E27FC236}">
                  <a16:creationId xmlns:a16="http://schemas.microsoft.com/office/drawing/2014/main" id="{AE999174-EFE4-1743-8279-BAE616D49307}"/>
                </a:ext>
              </a:extLst>
            </p:cNvPr>
            <p:cNvSpPr/>
            <p:nvPr/>
          </p:nvSpPr>
          <p:spPr>
            <a:xfrm>
              <a:off x="6367450" y="3099675"/>
              <a:ext cx="27875" cy="26625"/>
            </a:xfrm>
            <a:custGeom>
              <a:avLst/>
              <a:gdLst/>
              <a:ahLst/>
              <a:cxnLst/>
              <a:rect l="l" t="t" r="r" b="b"/>
              <a:pathLst>
                <a:path w="1115" h="1065" extrusionOk="0">
                  <a:moveTo>
                    <a:pt x="736" y="1"/>
                  </a:moveTo>
                  <a:cubicBezTo>
                    <a:pt x="20" y="180"/>
                    <a:pt x="20" y="180"/>
                    <a:pt x="0" y="976"/>
                  </a:cubicBezTo>
                  <a:cubicBezTo>
                    <a:pt x="23" y="1033"/>
                    <a:pt x="53" y="1064"/>
                    <a:pt x="82" y="1064"/>
                  </a:cubicBezTo>
                  <a:cubicBezTo>
                    <a:pt x="103" y="1064"/>
                    <a:pt x="123" y="1049"/>
                    <a:pt x="139" y="1015"/>
                  </a:cubicBezTo>
                  <a:cubicBezTo>
                    <a:pt x="179" y="777"/>
                    <a:pt x="100" y="498"/>
                    <a:pt x="378" y="379"/>
                  </a:cubicBezTo>
                  <a:cubicBezTo>
                    <a:pt x="383" y="375"/>
                    <a:pt x="390" y="374"/>
                    <a:pt x="396" y="374"/>
                  </a:cubicBezTo>
                  <a:cubicBezTo>
                    <a:pt x="466" y="374"/>
                    <a:pt x="608" y="545"/>
                    <a:pt x="716" y="617"/>
                  </a:cubicBezTo>
                  <a:cubicBezTo>
                    <a:pt x="735" y="391"/>
                    <a:pt x="826" y="218"/>
                    <a:pt x="1073" y="218"/>
                  </a:cubicBezTo>
                  <a:cubicBezTo>
                    <a:pt x="1086" y="218"/>
                    <a:pt x="1100" y="219"/>
                    <a:pt x="1114" y="220"/>
                  </a:cubicBezTo>
                  <a:lnTo>
                    <a:pt x="1114" y="21"/>
                  </a:lnTo>
                  <a:cubicBezTo>
                    <a:pt x="995" y="21"/>
                    <a:pt x="875" y="1"/>
                    <a:pt x="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1" name="Google Shape;17836;p41">
              <a:extLst>
                <a:ext uri="{FF2B5EF4-FFF2-40B4-BE49-F238E27FC236}">
                  <a16:creationId xmlns:a16="http://schemas.microsoft.com/office/drawing/2014/main" id="{5001E3F4-9547-4846-B9CC-11E22FFFA952}"/>
                </a:ext>
              </a:extLst>
            </p:cNvPr>
            <p:cNvSpPr/>
            <p:nvPr/>
          </p:nvSpPr>
          <p:spPr>
            <a:xfrm>
              <a:off x="5975550" y="3167225"/>
              <a:ext cx="39825" cy="14050"/>
            </a:xfrm>
            <a:custGeom>
              <a:avLst/>
              <a:gdLst/>
              <a:ahLst/>
              <a:cxnLst/>
              <a:rect l="l" t="t" r="r" b="b"/>
              <a:pathLst>
                <a:path w="1593" h="562" extrusionOk="0">
                  <a:moveTo>
                    <a:pt x="1256" y="0"/>
                  </a:moveTo>
                  <a:cubicBezTo>
                    <a:pt x="855" y="0"/>
                    <a:pt x="493" y="204"/>
                    <a:pt x="56" y="204"/>
                  </a:cubicBezTo>
                  <a:cubicBezTo>
                    <a:pt x="38" y="204"/>
                    <a:pt x="19" y="204"/>
                    <a:pt x="1" y="203"/>
                  </a:cubicBezTo>
                  <a:lnTo>
                    <a:pt x="1" y="561"/>
                  </a:lnTo>
                  <a:lnTo>
                    <a:pt x="200" y="561"/>
                  </a:lnTo>
                  <a:cubicBezTo>
                    <a:pt x="379" y="402"/>
                    <a:pt x="637" y="521"/>
                    <a:pt x="796" y="402"/>
                  </a:cubicBezTo>
                  <a:cubicBezTo>
                    <a:pt x="1075" y="362"/>
                    <a:pt x="1373" y="422"/>
                    <a:pt x="1592" y="223"/>
                  </a:cubicBezTo>
                  <a:cubicBezTo>
                    <a:pt x="1493" y="163"/>
                    <a:pt x="1433" y="84"/>
                    <a:pt x="1353" y="4"/>
                  </a:cubicBezTo>
                  <a:cubicBezTo>
                    <a:pt x="1321" y="1"/>
                    <a:pt x="1288" y="0"/>
                    <a:pt x="1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2" name="Google Shape;17837;p41">
              <a:extLst>
                <a:ext uri="{FF2B5EF4-FFF2-40B4-BE49-F238E27FC236}">
                  <a16:creationId xmlns:a16="http://schemas.microsoft.com/office/drawing/2014/main" id="{E576E165-68F9-854B-BF75-4F09E8955567}"/>
                </a:ext>
              </a:extLst>
            </p:cNvPr>
            <p:cNvSpPr/>
            <p:nvPr/>
          </p:nvSpPr>
          <p:spPr>
            <a:xfrm>
              <a:off x="6363475" y="3262300"/>
              <a:ext cx="13450" cy="33350"/>
            </a:xfrm>
            <a:custGeom>
              <a:avLst/>
              <a:gdLst/>
              <a:ahLst/>
              <a:cxnLst/>
              <a:rect l="l" t="t" r="r" b="b"/>
              <a:pathLst>
                <a:path w="538" h="1334" extrusionOk="0">
                  <a:moveTo>
                    <a:pt x="159" y="1"/>
                  </a:moveTo>
                  <a:cubicBezTo>
                    <a:pt x="179" y="438"/>
                    <a:pt x="0" y="876"/>
                    <a:pt x="438" y="1334"/>
                  </a:cubicBezTo>
                  <a:cubicBezTo>
                    <a:pt x="477" y="876"/>
                    <a:pt x="497" y="538"/>
                    <a:pt x="537" y="200"/>
                  </a:cubicBezTo>
                  <a:cubicBezTo>
                    <a:pt x="398" y="140"/>
                    <a:pt x="279" y="8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3" name="Google Shape;17838;p41">
              <a:extLst>
                <a:ext uri="{FF2B5EF4-FFF2-40B4-BE49-F238E27FC236}">
                  <a16:creationId xmlns:a16="http://schemas.microsoft.com/office/drawing/2014/main" id="{34AD4CA3-9B86-B949-8CED-6B4DCF350E68}"/>
                </a:ext>
              </a:extLst>
            </p:cNvPr>
            <p:cNvSpPr/>
            <p:nvPr/>
          </p:nvSpPr>
          <p:spPr>
            <a:xfrm>
              <a:off x="5706500" y="3330425"/>
              <a:ext cx="12475" cy="39700"/>
            </a:xfrm>
            <a:custGeom>
              <a:avLst/>
              <a:gdLst/>
              <a:ahLst/>
              <a:cxnLst/>
              <a:rect l="l" t="t" r="r" b="b"/>
              <a:pathLst>
                <a:path w="499" h="1588" extrusionOk="0">
                  <a:moveTo>
                    <a:pt x="498" y="1"/>
                  </a:moveTo>
                  <a:cubicBezTo>
                    <a:pt x="259" y="120"/>
                    <a:pt x="359" y="359"/>
                    <a:pt x="299" y="558"/>
                  </a:cubicBezTo>
                  <a:cubicBezTo>
                    <a:pt x="220" y="737"/>
                    <a:pt x="180" y="936"/>
                    <a:pt x="100" y="1115"/>
                  </a:cubicBezTo>
                  <a:cubicBezTo>
                    <a:pt x="1" y="1294"/>
                    <a:pt x="100" y="1413"/>
                    <a:pt x="220" y="1533"/>
                  </a:cubicBezTo>
                  <a:lnTo>
                    <a:pt x="299" y="1513"/>
                  </a:lnTo>
                  <a:cubicBezTo>
                    <a:pt x="339" y="1563"/>
                    <a:pt x="379" y="1587"/>
                    <a:pt x="414" y="1587"/>
                  </a:cubicBezTo>
                  <a:cubicBezTo>
                    <a:pt x="448" y="1587"/>
                    <a:pt x="478" y="1563"/>
                    <a:pt x="498" y="1513"/>
                  </a:cubicBezTo>
                  <a:lnTo>
                    <a:pt x="4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4" name="Google Shape;17839;p41">
              <a:extLst>
                <a:ext uri="{FF2B5EF4-FFF2-40B4-BE49-F238E27FC236}">
                  <a16:creationId xmlns:a16="http://schemas.microsoft.com/office/drawing/2014/main" id="{F1048B74-2863-8E4B-853C-B09B7B08E06E}"/>
                </a:ext>
              </a:extLst>
            </p:cNvPr>
            <p:cNvSpPr/>
            <p:nvPr/>
          </p:nvSpPr>
          <p:spPr>
            <a:xfrm>
              <a:off x="6190900" y="3123975"/>
              <a:ext cx="28875" cy="16025"/>
            </a:xfrm>
            <a:custGeom>
              <a:avLst/>
              <a:gdLst/>
              <a:ahLst/>
              <a:cxnLst/>
              <a:rect l="l" t="t" r="r" b="b"/>
              <a:pathLst>
                <a:path w="1155" h="641" extrusionOk="0">
                  <a:moveTo>
                    <a:pt x="1046" y="1"/>
                  </a:moveTo>
                  <a:cubicBezTo>
                    <a:pt x="1022" y="1"/>
                    <a:pt x="997" y="14"/>
                    <a:pt x="975" y="43"/>
                  </a:cubicBezTo>
                  <a:cubicBezTo>
                    <a:pt x="882" y="121"/>
                    <a:pt x="776" y="135"/>
                    <a:pt x="669" y="135"/>
                  </a:cubicBezTo>
                  <a:cubicBezTo>
                    <a:pt x="610" y="135"/>
                    <a:pt x="549" y="131"/>
                    <a:pt x="491" y="131"/>
                  </a:cubicBezTo>
                  <a:cubicBezTo>
                    <a:pt x="385" y="131"/>
                    <a:pt x="285" y="145"/>
                    <a:pt x="199" y="222"/>
                  </a:cubicBezTo>
                  <a:lnTo>
                    <a:pt x="0" y="421"/>
                  </a:lnTo>
                  <a:cubicBezTo>
                    <a:pt x="20" y="501"/>
                    <a:pt x="20" y="561"/>
                    <a:pt x="40" y="640"/>
                  </a:cubicBezTo>
                  <a:cubicBezTo>
                    <a:pt x="377" y="565"/>
                    <a:pt x="697" y="420"/>
                    <a:pt x="1066" y="420"/>
                  </a:cubicBezTo>
                  <a:cubicBezTo>
                    <a:pt x="1088" y="420"/>
                    <a:pt x="1111" y="420"/>
                    <a:pt x="1134" y="421"/>
                  </a:cubicBezTo>
                  <a:cubicBezTo>
                    <a:pt x="1134" y="322"/>
                    <a:pt x="1154" y="202"/>
                    <a:pt x="1154" y="103"/>
                  </a:cubicBezTo>
                  <a:cubicBezTo>
                    <a:pt x="1129" y="40"/>
                    <a:pt x="1088" y="1"/>
                    <a:pt x="10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5" name="Google Shape;17840;p41">
              <a:extLst>
                <a:ext uri="{FF2B5EF4-FFF2-40B4-BE49-F238E27FC236}">
                  <a16:creationId xmlns:a16="http://schemas.microsoft.com/office/drawing/2014/main" id="{0D4A2E87-DE15-E24D-A4D1-82FF194BD75D}"/>
                </a:ext>
              </a:extLst>
            </p:cNvPr>
            <p:cNvSpPr/>
            <p:nvPr/>
          </p:nvSpPr>
          <p:spPr>
            <a:xfrm>
              <a:off x="6036725" y="3176775"/>
              <a:ext cx="16925" cy="23400"/>
            </a:xfrm>
            <a:custGeom>
              <a:avLst/>
              <a:gdLst/>
              <a:ahLst/>
              <a:cxnLst/>
              <a:rect l="l" t="t" r="r" b="b"/>
              <a:pathLst>
                <a:path w="677" h="936" extrusionOk="0">
                  <a:moveTo>
                    <a:pt x="100" y="0"/>
                  </a:moveTo>
                  <a:lnTo>
                    <a:pt x="100" y="0"/>
                  </a:lnTo>
                  <a:cubicBezTo>
                    <a:pt x="80" y="338"/>
                    <a:pt x="1" y="696"/>
                    <a:pt x="239" y="935"/>
                  </a:cubicBezTo>
                  <a:lnTo>
                    <a:pt x="617" y="935"/>
                  </a:lnTo>
                  <a:cubicBezTo>
                    <a:pt x="677" y="716"/>
                    <a:pt x="538" y="537"/>
                    <a:pt x="438" y="378"/>
                  </a:cubicBezTo>
                  <a:cubicBezTo>
                    <a:pt x="319" y="239"/>
                    <a:pt x="219" y="11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6" name="Google Shape;17841;p41">
              <a:extLst>
                <a:ext uri="{FF2B5EF4-FFF2-40B4-BE49-F238E27FC236}">
                  <a16:creationId xmlns:a16="http://schemas.microsoft.com/office/drawing/2014/main" id="{F94BFA6A-4A7A-EC43-AAD0-C09A961092B7}"/>
                </a:ext>
              </a:extLst>
            </p:cNvPr>
            <p:cNvSpPr/>
            <p:nvPr/>
          </p:nvSpPr>
          <p:spPr>
            <a:xfrm>
              <a:off x="5661750" y="3239275"/>
              <a:ext cx="15450" cy="32500"/>
            </a:xfrm>
            <a:custGeom>
              <a:avLst/>
              <a:gdLst/>
              <a:ahLst/>
              <a:cxnLst/>
              <a:rect l="l" t="t" r="r" b="b"/>
              <a:pathLst>
                <a:path w="618" h="1300" extrusionOk="0">
                  <a:moveTo>
                    <a:pt x="467" y="0"/>
                  </a:moveTo>
                  <a:cubicBezTo>
                    <a:pt x="252" y="0"/>
                    <a:pt x="169" y="247"/>
                    <a:pt x="0" y="365"/>
                  </a:cubicBezTo>
                  <a:cubicBezTo>
                    <a:pt x="80" y="683"/>
                    <a:pt x="160" y="981"/>
                    <a:pt x="219" y="1300"/>
                  </a:cubicBezTo>
                  <a:cubicBezTo>
                    <a:pt x="339" y="1180"/>
                    <a:pt x="378" y="1021"/>
                    <a:pt x="398" y="882"/>
                  </a:cubicBezTo>
                  <a:cubicBezTo>
                    <a:pt x="398" y="703"/>
                    <a:pt x="398" y="524"/>
                    <a:pt x="378" y="385"/>
                  </a:cubicBezTo>
                  <a:cubicBezTo>
                    <a:pt x="418" y="305"/>
                    <a:pt x="498" y="225"/>
                    <a:pt x="538" y="186"/>
                  </a:cubicBezTo>
                  <a:cubicBezTo>
                    <a:pt x="597" y="166"/>
                    <a:pt x="617" y="106"/>
                    <a:pt x="597" y="27"/>
                  </a:cubicBezTo>
                  <a:cubicBezTo>
                    <a:pt x="549" y="8"/>
                    <a:pt x="506"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7" name="Google Shape;17842;p41">
              <a:extLst>
                <a:ext uri="{FF2B5EF4-FFF2-40B4-BE49-F238E27FC236}">
                  <a16:creationId xmlns:a16="http://schemas.microsoft.com/office/drawing/2014/main" id="{6E297D9D-491B-314D-A2E6-66B95443AD75}"/>
                </a:ext>
              </a:extLst>
            </p:cNvPr>
            <p:cNvSpPr/>
            <p:nvPr/>
          </p:nvSpPr>
          <p:spPr>
            <a:xfrm>
              <a:off x="6524600" y="3212850"/>
              <a:ext cx="15425" cy="32075"/>
            </a:xfrm>
            <a:custGeom>
              <a:avLst/>
              <a:gdLst/>
              <a:ahLst/>
              <a:cxnLst/>
              <a:rect l="l" t="t" r="r" b="b"/>
              <a:pathLst>
                <a:path w="617" h="1283" extrusionOk="0">
                  <a:moveTo>
                    <a:pt x="291" y="0"/>
                  </a:moveTo>
                  <a:cubicBezTo>
                    <a:pt x="265" y="0"/>
                    <a:pt x="234" y="20"/>
                    <a:pt x="199" y="69"/>
                  </a:cubicBezTo>
                  <a:cubicBezTo>
                    <a:pt x="0" y="268"/>
                    <a:pt x="179" y="467"/>
                    <a:pt x="199" y="666"/>
                  </a:cubicBezTo>
                  <a:cubicBezTo>
                    <a:pt x="199" y="725"/>
                    <a:pt x="219" y="765"/>
                    <a:pt x="199" y="825"/>
                  </a:cubicBezTo>
                  <a:cubicBezTo>
                    <a:pt x="299" y="964"/>
                    <a:pt x="398" y="1123"/>
                    <a:pt x="498" y="1282"/>
                  </a:cubicBezTo>
                  <a:cubicBezTo>
                    <a:pt x="617" y="865"/>
                    <a:pt x="617" y="487"/>
                    <a:pt x="398" y="129"/>
                  </a:cubicBezTo>
                  <a:cubicBezTo>
                    <a:pt x="372" y="64"/>
                    <a:pt x="338"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8" name="Google Shape;17843;p41">
              <a:extLst>
                <a:ext uri="{FF2B5EF4-FFF2-40B4-BE49-F238E27FC236}">
                  <a16:creationId xmlns:a16="http://schemas.microsoft.com/office/drawing/2014/main" id="{875FAD89-30F1-E243-8477-F6F97427D2D5}"/>
                </a:ext>
              </a:extLst>
            </p:cNvPr>
            <p:cNvSpPr/>
            <p:nvPr/>
          </p:nvSpPr>
          <p:spPr>
            <a:xfrm>
              <a:off x="6004900" y="3405525"/>
              <a:ext cx="42800" cy="10000"/>
            </a:xfrm>
            <a:custGeom>
              <a:avLst/>
              <a:gdLst/>
              <a:ahLst/>
              <a:cxnLst/>
              <a:rect l="l" t="t" r="r" b="b"/>
              <a:pathLst>
                <a:path w="1712" h="400" extrusionOk="0">
                  <a:moveTo>
                    <a:pt x="1711" y="1"/>
                  </a:moveTo>
                  <a:lnTo>
                    <a:pt x="1711" y="1"/>
                  </a:lnTo>
                  <a:cubicBezTo>
                    <a:pt x="1114" y="41"/>
                    <a:pt x="518" y="41"/>
                    <a:pt x="0" y="399"/>
                  </a:cubicBezTo>
                  <a:cubicBezTo>
                    <a:pt x="92" y="399"/>
                    <a:pt x="185" y="400"/>
                    <a:pt x="277" y="400"/>
                  </a:cubicBezTo>
                  <a:cubicBezTo>
                    <a:pt x="784" y="400"/>
                    <a:pt x="1290" y="371"/>
                    <a:pt x="1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79" name="Google Shape;17844;p41">
              <a:extLst>
                <a:ext uri="{FF2B5EF4-FFF2-40B4-BE49-F238E27FC236}">
                  <a16:creationId xmlns:a16="http://schemas.microsoft.com/office/drawing/2014/main" id="{4832C86E-3EB8-5F47-B93D-CC6C728B08AB}"/>
                </a:ext>
              </a:extLst>
            </p:cNvPr>
            <p:cNvSpPr/>
            <p:nvPr/>
          </p:nvSpPr>
          <p:spPr>
            <a:xfrm>
              <a:off x="6226700" y="3277225"/>
              <a:ext cx="11475" cy="24900"/>
            </a:xfrm>
            <a:custGeom>
              <a:avLst/>
              <a:gdLst/>
              <a:ahLst/>
              <a:cxnLst/>
              <a:rect l="l" t="t" r="r" b="b"/>
              <a:pathLst>
                <a:path w="459" h="996" extrusionOk="0">
                  <a:moveTo>
                    <a:pt x="259" y="0"/>
                  </a:moveTo>
                  <a:cubicBezTo>
                    <a:pt x="1" y="299"/>
                    <a:pt x="60" y="657"/>
                    <a:pt x="180" y="995"/>
                  </a:cubicBezTo>
                  <a:cubicBezTo>
                    <a:pt x="398" y="697"/>
                    <a:pt x="398" y="359"/>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0" name="Google Shape;17845;p41">
              <a:extLst>
                <a:ext uri="{FF2B5EF4-FFF2-40B4-BE49-F238E27FC236}">
                  <a16:creationId xmlns:a16="http://schemas.microsoft.com/office/drawing/2014/main" id="{794EB344-852C-904C-95D4-1FBFD9325271}"/>
                </a:ext>
              </a:extLst>
            </p:cNvPr>
            <p:cNvSpPr/>
            <p:nvPr/>
          </p:nvSpPr>
          <p:spPr>
            <a:xfrm>
              <a:off x="5817400" y="3205000"/>
              <a:ext cx="35350" cy="12700"/>
            </a:xfrm>
            <a:custGeom>
              <a:avLst/>
              <a:gdLst/>
              <a:ahLst/>
              <a:cxnLst/>
              <a:rect l="l" t="t" r="r" b="b"/>
              <a:pathLst>
                <a:path w="1414" h="508" extrusionOk="0">
                  <a:moveTo>
                    <a:pt x="692" y="0"/>
                  </a:moveTo>
                  <a:cubicBezTo>
                    <a:pt x="662" y="0"/>
                    <a:pt x="637" y="15"/>
                    <a:pt x="618" y="45"/>
                  </a:cubicBezTo>
                  <a:cubicBezTo>
                    <a:pt x="498" y="284"/>
                    <a:pt x="240" y="224"/>
                    <a:pt x="41" y="264"/>
                  </a:cubicBezTo>
                  <a:cubicBezTo>
                    <a:pt x="21" y="264"/>
                    <a:pt x="1" y="284"/>
                    <a:pt x="1" y="343"/>
                  </a:cubicBezTo>
                  <a:cubicBezTo>
                    <a:pt x="1" y="383"/>
                    <a:pt x="21" y="443"/>
                    <a:pt x="61" y="482"/>
                  </a:cubicBezTo>
                  <a:cubicBezTo>
                    <a:pt x="160" y="492"/>
                    <a:pt x="255" y="507"/>
                    <a:pt x="347" y="507"/>
                  </a:cubicBezTo>
                  <a:cubicBezTo>
                    <a:pt x="439" y="507"/>
                    <a:pt x="528" y="492"/>
                    <a:pt x="618" y="443"/>
                  </a:cubicBezTo>
                  <a:lnTo>
                    <a:pt x="1015" y="443"/>
                  </a:lnTo>
                  <a:cubicBezTo>
                    <a:pt x="1035" y="463"/>
                    <a:pt x="1065" y="473"/>
                    <a:pt x="1097" y="473"/>
                  </a:cubicBezTo>
                  <a:cubicBezTo>
                    <a:pt x="1130" y="473"/>
                    <a:pt x="1165" y="463"/>
                    <a:pt x="1194" y="443"/>
                  </a:cubicBezTo>
                  <a:cubicBezTo>
                    <a:pt x="1254" y="363"/>
                    <a:pt x="1334" y="303"/>
                    <a:pt x="1413" y="244"/>
                  </a:cubicBezTo>
                  <a:cubicBezTo>
                    <a:pt x="1334" y="65"/>
                    <a:pt x="1135" y="164"/>
                    <a:pt x="1015" y="85"/>
                  </a:cubicBezTo>
                  <a:cubicBezTo>
                    <a:pt x="936" y="65"/>
                    <a:pt x="856" y="65"/>
                    <a:pt x="797" y="45"/>
                  </a:cubicBezTo>
                  <a:cubicBezTo>
                    <a:pt x="757" y="15"/>
                    <a:pt x="722" y="0"/>
                    <a:pt x="6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1" name="Google Shape;17846;p41">
              <a:extLst>
                <a:ext uri="{FF2B5EF4-FFF2-40B4-BE49-F238E27FC236}">
                  <a16:creationId xmlns:a16="http://schemas.microsoft.com/office/drawing/2014/main" id="{979A5651-5CC5-704F-8F35-069A63862A6A}"/>
                </a:ext>
              </a:extLst>
            </p:cNvPr>
            <p:cNvSpPr/>
            <p:nvPr/>
          </p:nvSpPr>
          <p:spPr>
            <a:xfrm>
              <a:off x="5706500" y="3367725"/>
              <a:ext cx="12475" cy="34850"/>
            </a:xfrm>
            <a:custGeom>
              <a:avLst/>
              <a:gdLst/>
              <a:ahLst/>
              <a:cxnLst/>
              <a:rect l="l" t="t" r="r" b="b"/>
              <a:pathLst>
                <a:path w="499" h="1394" extrusionOk="0">
                  <a:moveTo>
                    <a:pt x="299" y="1"/>
                  </a:moveTo>
                  <a:cubicBezTo>
                    <a:pt x="379" y="439"/>
                    <a:pt x="1" y="916"/>
                    <a:pt x="498" y="1393"/>
                  </a:cubicBezTo>
                  <a:lnTo>
                    <a:pt x="4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2" name="Google Shape;17847;p41">
              <a:extLst>
                <a:ext uri="{FF2B5EF4-FFF2-40B4-BE49-F238E27FC236}">
                  <a16:creationId xmlns:a16="http://schemas.microsoft.com/office/drawing/2014/main" id="{D2306087-B77E-954A-978A-FC52C206BF24}"/>
                </a:ext>
              </a:extLst>
            </p:cNvPr>
            <p:cNvSpPr/>
            <p:nvPr/>
          </p:nvSpPr>
          <p:spPr>
            <a:xfrm>
              <a:off x="6605650" y="3057775"/>
              <a:ext cx="33850" cy="4800"/>
            </a:xfrm>
            <a:custGeom>
              <a:avLst/>
              <a:gdLst/>
              <a:ahLst/>
              <a:cxnLst/>
              <a:rect l="l" t="t" r="r" b="b"/>
              <a:pathLst>
                <a:path w="1354" h="192" extrusionOk="0">
                  <a:moveTo>
                    <a:pt x="617" y="0"/>
                  </a:moveTo>
                  <a:cubicBezTo>
                    <a:pt x="404" y="0"/>
                    <a:pt x="196" y="36"/>
                    <a:pt x="1" y="185"/>
                  </a:cubicBezTo>
                  <a:cubicBezTo>
                    <a:pt x="92" y="189"/>
                    <a:pt x="184" y="191"/>
                    <a:pt x="275" y="191"/>
                  </a:cubicBezTo>
                  <a:cubicBezTo>
                    <a:pt x="641" y="191"/>
                    <a:pt x="1003" y="153"/>
                    <a:pt x="1354" y="26"/>
                  </a:cubicBezTo>
                  <a:lnTo>
                    <a:pt x="1354" y="26"/>
                  </a:lnTo>
                  <a:cubicBezTo>
                    <a:pt x="1308" y="30"/>
                    <a:pt x="1263" y="31"/>
                    <a:pt x="1217" y="31"/>
                  </a:cubicBezTo>
                  <a:cubicBezTo>
                    <a:pt x="1017" y="31"/>
                    <a:pt x="815"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3" name="Google Shape;17848;p41">
              <a:extLst>
                <a:ext uri="{FF2B5EF4-FFF2-40B4-BE49-F238E27FC236}">
                  <a16:creationId xmlns:a16="http://schemas.microsoft.com/office/drawing/2014/main" id="{9D2A2797-5F0A-2940-880F-234C60C6BF81}"/>
                </a:ext>
              </a:extLst>
            </p:cNvPr>
            <p:cNvSpPr/>
            <p:nvPr/>
          </p:nvSpPr>
          <p:spPr>
            <a:xfrm>
              <a:off x="6079500" y="3395575"/>
              <a:ext cx="30350" cy="6150"/>
            </a:xfrm>
            <a:custGeom>
              <a:avLst/>
              <a:gdLst/>
              <a:ahLst/>
              <a:cxnLst/>
              <a:rect l="l" t="t" r="r" b="b"/>
              <a:pathLst>
                <a:path w="1214" h="246" extrusionOk="0">
                  <a:moveTo>
                    <a:pt x="750" y="1"/>
                  </a:moveTo>
                  <a:cubicBezTo>
                    <a:pt x="491" y="1"/>
                    <a:pt x="238" y="37"/>
                    <a:pt x="0" y="200"/>
                  </a:cubicBezTo>
                  <a:cubicBezTo>
                    <a:pt x="18" y="199"/>
                    <a:pt x="36" y="199"/>
                    <a:pt x="55" y="199"/>
                  </a:cubicBezTo>
                  <a:cubicBezTo>
                    <a:pt x="248" y="199"/>
                    <a:pt x="454" y="245"/>
                    <a:pt x="655" y="245"/>
                  </a:cubicBezTo>
                  <a:cubicBezTo>
                    <a:pt x="852" y="245"/>
                    <a:pt x="1044" y="200"/>
                    <a:pt x="1214" y="21"/>
                  </a:cubicBezTo>
                  <a:cubicBezTo>
                    <a:pt x="1059" y="13"/>
                    <a:pt x="903"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4" name="Google Shape;17849;p41">
              <a:extLst>
                <a:ext uri="{FF2B5EF4-FFF2-40B4-BE49-F238E27FC236}">
                  <a16:creationId xmlns:a16="http://schemas.microsoft.com/office/drawing/2014/main" id="{102F6497-1394-F04C-B76D-E8137312FAD3}"/>
                </a:ext>
              </a:extLst>
            </p:cNvPr>
            <p:cNvSpPr/>
            <p:nvPr/>
          </p:nvSpPr>
          <p:spPr>
            <a:xfrm>
              <a:off x="6402250" y="3157375"/>
              <a:ext cx="10475" cy="29350"/>
            </a:xfrm>
            <a:custGeom>
              <a:avLst/>
              <a:gdLst/>
              <a:ahLst/>
              <a:cxnLst/>
              <a:rect l="l" t="t" r="r" b="b"/>
              <a:pathLst>
                <a:path w="419" h="1174" extrusionOk="0">
                  <a:moveTo>
                    <a:pt x="140" y="0"/>
                  </a:moveTo>
                  <a:lnTo>
                    <a:pt x="140" y="0"/>
                  </a:lnTo>
                  <a:cubicBezTo>
                    <a:pt x="180" y="398"/>
                    <a:pt x="1" y="816"/>
                    <a:pt x="299" y="1174"/>
                  </a:cubicBezTo>
                  <a:cubicBezTo>
                    <a:pt x="299" y="776"/>
                    <a:pt x="418" y="358"/>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5" name="Google Shape;17850;p41">
              <a:extLst>
                <a:ext uri="{FF2B5EF4-FFF2-40B4-BE49-F238E27FC236}">
                  <a16:creationId xmlns:a16="http://schemas.microsoft.com/office/drawing/2014/main" id="{E81D3B2C-9FF3-354A-BBC8-EC8D3DB7E65C}"/>
                </a:ext>
              </a:extLst>
            </p:cNvPr>
            <p:cNvSpPr/>
            <p:nvPr/>
          </p:nvSpPr>
          <p:spPr>
            <a:xfrm>
              <a:off x="5870625" y="3199150"/>
              <a:ext cx="17275" cy="10950"/>
            </a:xfrm>
            <a:custGeom>
              <a:avLst/>
              <a:gdLst/>
              <a:ahLst/>
              <a:cxnLst/>
              <a:rect l="l" t="t" r="r" b="b"/>
              <a:pathLst>
                <a:path w="691" h="438" extrusionOk="0">
                  <a:moveTo>
                    <a:pt x="498" y="31"/>
                  </a:moveTo>
                  <a:cubicBezTo>
                    <a:pt x="474" y="31"/>
                    <a:pt x="447" y="34"/>
                    <a:pt x="418" y="40"/>
                  </a:cubicBezTo>
                  <a:cubicBezTo>
                    <a:pt x="279" y="80"/>
                    <a:pt x="80" y="0"/>
                    <a:pt x="20" y="179"/>
                  </a:cubicBezTo>
                  <a:cubicBezTo>
                    <a:pt x="0" y="239"/>
                    <a:pt x="179" y="338"/>
                    <a:pt x="259" y="438"/>
                  </a:cubicBezTo>
                  <a:lnTo>
                    <a:pt x="597" y="438"/>
                  </a:lnTo>
                  <a:cubicBezTo>
                    <a:pt x="597" y="398"/>
                    <a:pt x="617" y="338"/>
                    <a:pt x="657" y="279"/>
                  </a:cubicBezTo>
                  <a:cubicBezTo>
                    <a:pt x="691" y="126"/>
                    <a:pt x="638" y="31"/>
                    <a:pt x="498" y="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6" name="Google Shape;17851;p41">
              <a:extLst>
                <a:ext uri="{FF2B5EF4-FFF2-40B4-BE49-F238E27FC236}">
                  <a16:creationId xmlns:a16="http://schemas.microsoft.com/office/drawing/2014/main" id="{E098C979-B7BB-5749-B34F-AE1C7F546A8D}"/>
                </a:ext>
              </a:extLst>
            </p:cNvPr>
            <p:cNvSpPr/>
            <p:nvPr/>
          </p:nvSpPr>
          <p:spPr>
            <a:xfrm>
              <a:off x="6187900" y="3210075"/>
              <a:ext cx="11475" cy="28875"/>
            </a:xfrm>
            <a:custGeom>
              <a:avLst/>
              <a:gdLst/>
              <a:ahLst/>
              <a:cxnLst/>
              <a:rect l="l" t="t" r="r" b="b"/>
              <a:pathLst>
                <a:path w="459" h="1155" extrusionOk="0">
                  <a:moveTo>
                    <a:pt x="140" y="1"/>
                  </a:moveTo>
                  <a:cubicBezTo>
                    <a:pt x="160" y="399"/>
                    <a:pt x="1" y="797"/>
                    <a:pt x="319" y="1155"/>
                  </a:cubicBezTo>
                  <a:cubicBezTo>
                    <a:pt x="260" y="777"/>
                    <a:pt x="458" y="359"/>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7" name="Google Shape;17852;p41">
              <a:extLst>
                <a:ext uri="{FF2B5EF4-FFF2-40B4-BE49-F238E27FC236}">
                  <a16:creationId xmlns:a16="http://schemas.microsoft.com/office/drawing/2014/main" id="{F354C8F5-C5F9-C74D-A7C6-B125C9E0592A}"/>
                </a:ext>
              </a:extLst>
            </p:cNvPr>
            <p:cNvSpPr/>
            <p:nvPr/>
          </p:nvSpPr>
          <p:spPr>
            <a:xfrm>
              <a:off x="6158075" y="3135000"/>
              <a:ext cx="25375" cy="9950"/>
            </a:xfrm>
            <a:custGeom>
              <a:avLst/>
              <a:gdLst/>
              <a:ahLst/>
              <a:cxnLst/>
              <a:rect l="l" t="t" r="r" b="b"/>
              <a:pathLst>
                <a:path w="1015" h="398" extrusionOk="0">
                  <a:moveTo>
                    <a:pt x="955" y="0"/>
                  </a:moveTo>
                  <a:cubicBezTo>
                    <a:pt x="637" y="100"/>
                    <a:pt x="319" y="179"/>
                    <a:pt x="0" y="179"/>
                  </a:cubicBezTo>
                  <a:lnTo>
                    <a:pt x="199" y="378"/>
                  </a:lnTo>
                  <a:cubicBezTo>
                    <a:pt x="418" y="378"/>
                    <a:pt x="617" y="398"/>
                    <a:pt x="856" y="398"/>
                  </a:cubicBezTo>
                  <a:cubicBezTo>
                    <a:pt x="876" y="398"/>
                    <a:pt x="915" y="378"/>
                    <a:pt x="935" y="358"/>
                  </a:cubicBezTo>
                  <a:cubicBezTo>
                    <a:pt x="955" y="358"/>
                    <a:pt x="955" y="358"/>
                    <a:pt x="995" y="299"/>
                  </a:cubicBezTo>
                  <a:cubicBezTo>
                    <a:pt x="1015" y="259"/>
                    <a:pt x="1015" y="219"/>
                    <a:pt x="955" y="179"/>
                  </a:cubicBezTo>
                  <a:lnTo>
                    <a:pt x="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8" name="Google Shape;17853;p41">
              <a:extLst>
                <a:ext uri="{FF2B5EF4-FFF2-40B4-BE49-F238E27FC236}">
                  <a16:creationId xmlns:a16="http://schemas.microsoft.com/office/drawing/2014/main" id="{90EC568D-ECA8-3942-B151-0377D42E57D7}"/>
                </a:ext>
              </a:extLst>
            </p:cNvPr>
            <p:cNvSpPr/>
            <p:nvPr/>
          </p:nvSpPr>
          <p:spPr>
            <a:xfrm>
              <a:off x="6196875" y="3195175"/>
              <a:ext cx="9950" cy="24875"/>
            </a:xfrm>
            <a:custGeom>
              <a:avLst/>
              <a:gdLst/>
              <a:ahLst/>
              <a:cxnLst/>
              <a:rect l="l" t="t" r="r" b="b"/>
              <a:pathLst>
                <a:path w="398" h="995" extrusionOk="0">
                  <a:moveTo>
                    <a:pt x="159" y="0"/>
                  </a:moveTo>
                  <a:cubicBezTo>
                    <a:pt x="159" y="358"/>
                    <a:pt x="0" y="696"/>
                    <a:pt x="298" y="995"/>
                  </a:cubicBezTo>
                  <a:cubicBezTo>
                    <a:pt x="298" y="657"/>
                    <a:pt x="398" y="299"/>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89" name="Google Shape;17854;p41">
              <a:extLst>
                <a:ext uri="{FF2B5EF4-FFF2-40B4-BE49-F238E27FC236}">
                  <a16:creationId xmlns:a16="http://schemas.microsoft.com/office/drawing/2014/main" id="{24BD80D5-0406-D548-9819-E59BFB9E2F21}"/>
                </a:ext>
              </a:extLst>
            </p:cNvPr>
            <p:cNvSpPr/>
            <p:nvPr/>
          </p:nvSpPr>
          <p:spPr>
            <a:xfrm>
              <a:off x="5909425" y="3191200"/>
              <a:ext cx="18900" cy="8975"/>
            </a:xfrm>
            <a:custGeom>
              <a:avLst/>
              <a:gdLst/>
              <a:ahLst/>
              <a:cxnLst/>
              <a:rect l="l" t="t" r="r" b="b"/>
              <a:pathLst>
                <a:path w="756" h="359" extrusionOk="0">
                  <a:moveTo>
                    <a:pt x="756" y="0"/>
                  </a:moveTo>
                  <a:lnTo>
                    <a:pt x="756" y="0"/>
                  </a:lnTo>
                  <a:cubicBezTo>
                    <a:pt x="712" y="7"/>
                    <a:pt x="665" y="9"/>
                    <a:pt x="617" y="9"/>
                  </a:cubicBezTo>
                  <a:cubicBezTo>
                    <a:pt x="564" y="9"/>
                    <a:pt x="509" y="7"/>
                    <a:pt x="455" y="7"/>
                  </a:cubicBezTo>
                  <a:cubicBezTo>
                    <a:pt x="289" y="7"/>
                    <a:pt x="122" y="28"/>
                    <a:pt x="0" y="199"/>
                  </a:cubicBezTo>
                  <a:cubicBezTo>
                    <a:pt x="40" y="259"/>
                    <a:pt x="99" y="318"/>
                    <a:pt x="159" y="338"/>
                  </a:cubicBezTo>
                  <a:cubicBezTo>
                    <a:pt x="219" y="338"/>
                    <a:pt x="298" y="358"/>
                    <a:pt x="358" y="358"/>
                  </a:cubicBezTo>
                  <a:cubicBezTo>
                    <a:pt x="517" y="239"/>
                    <a:pt x="637" y="119"/>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0" name="Google Shape;17855;p41">
              <a:extLst>
                <a:ext uri="{FF2B5EF4-FFF2-40B4-BE49-F238E27FC236}">
                  <a16:creationId xmlns:a16="http://schemas.microsoft.com/office/drawing/2014/main" id="{36B8A298-E26D-A448-A987-BC6185737DC4}"/>
                </a:ext>
              </a:extLst>
            </p:cNvPr>
            <p:cNvSpPr/>
            <p:nvPr/>
          </p:nvSpPr>
          <p:spPr>
            <a:xfrm>
              <a:off x="6171500" y="3377675"/>
              <a:ext cx="20900" cy="8975"/>
            </a:xfrm>
            <a:custGeom>
              <a:avLst/>
              <a:gdLst/>
              <a:ahLst/>
              <a:cxnLst/>
              <a:rect l="l" t="t" r="r" b="b"/>
              <a:pathLst>
                <a:path w="836" h="359" extrusionOk="0">
                  <a:moveTo>
                    <a:pt x="776" y="1"/>
                  </a:moveTo>
                  <a:cubicBezTo>
                    <a:pt x="498" y="1"/>
                    <a:pt x="219" y="1"/>
                    <a:pt x="0" y="160"/>
                  </a:cubicBezTo>
                  <a:cubicBezTo>
                    <a:pt x="0" y="200"/>
                    <a:pt x="20" y="240"/>
                    <a:pt x="20" y="259"/>
                  </a:cubicBezTo>
                  <a:cubicBezTo>
                    <a:pt x="100" y="299"/>
                    <a:pt x="160" y="319"/>
                    <a:pt x="199" y="359"/>
                  </a:cubicBezTo>
                  <a:cubicBezTo>
                    <a:pt x="398" y="299"/>
                    <a:pt x="577" y="240"/>
                    <a:pt x="776" y="160"/>
                  </a:cubicBezTo>
                  <a:cubicBezTo>
                    <a:pt x="796" y="160"/>
                    <a:pt x="816" y="140"/>
                    <a:pt x="816" y="120"/>
                  </a:cubicBezTo>
                  <a:cubicBezTo>
                    <a:pt x="836" y="60"/>
                    <a:pt x="836" y="41"/>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1" name="Google Shape;17856;p41">
              <a:extLst>
                <a:ext uri="{FF2B5EF4-FFF2-40B4-BE49-F238E27FC236}">
                  <a16:creationId xmlns:a16="http://schemas.microsoft.com/office/drawing/2014/main" id="{C4342284-DE13-0A48-9587-B864471BE80F}"/>
                </a:ext>
              </a:extLst>
            </p:cNvPr>
            <p:cNvSpPr/>
            <p:nvPr/>
          </p:nvSpPr>
          <p:spPr>
            <a:xfrm>
              <a:off x="6690700" y="3047950"/>
              <a:ext cx="19425" cy="8100"/>
            </a:xfrm>
            <a:custGeom>
              <a:avLst/>
              <a:gdLst/>
              <a:ahLst/>
              <a:cxnLst/>
              <a:rect l="l" t="t" r="r" b="b"/>
              <a:pathLst>
                <a:path w="777" h="324" extrusionOk="0">
                  <a:moveTo>
                    <a:pt x="776" y="1"/>
                  </a:moveTo>
                  <a:lnTo>
                    <a:pt x="776" y="1"/>
                  </a:lnTo>
                  <a:cubicBezTo>
                    <a:pt x="498" y="21"/>
                    <a:pt x="239" y="21"/>
                    <a:pt x="0" y="61"/>
                  </a:cubicBezTo>
                  <a:cubicBezTo>
                    <a:pt x="124" y="250"/>
                    <a:pt x="234" y="323"/>
                    <a:pt x="338" y="323"/>
                  </a:cubicBezTo>
                  <a:cubicBezTo>
                    <a:pt x="487" y="323"/>
                    <a:pt x="625" y="176"/>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2" name="Google Shape;17857;p41">
              <a:extLst>
                <a:ext uri="{FF2B5EF4-FFF2-40B4-BE49-F238E27FC236}">
                  <a16:creationId xmlns:a16="http://schemas.microsoft.com/office/drawing/2014/main" id="{8BA96E2C-86AC-1C4E-9EAA-20FAE7F1CA9C}"/>
                </a:ext>
              </a:extLst>
            </p:cNvPr>
            <p:cNvSpPr/>
            <p:nvPr/>
          </p:nvSpPr>
          <p:spPr>
            <a:xfrm>
              <a:off x="6281400" y="3108875"/>
              <a:ext cx="18425" cy="11725"/>
            </a:xfrm>
            <a:custGeom>
              <a:avLst/>
              <a:gdLst/>
              <a:ahLst/>
              <a:cxnLst/>
              <a:rect l="l" t="t" r="r" b="b"/>
              <a:pathLst>
                <a:path w="737" h="469" extrusionOk="0">
                  <a:moveTo>
                    <a:pt x="188" y="0"/>
                  </a:moveTo>
                  <a:cubicBezTo>
                    <a:pt x="120" y="0"/>
                    <a:pt x="55" y="35"/>
                    <a:pt x="1" y="110"/>
                  </a:cubicBezTo>
                  <a:lnTo>
                    <a:pt x="1" y="428"/>
                  </a:lnTo>
                  <a:lnTo>
                    <a:pt x="60" y="468"/>
                  </a:lnTo>
                  <a:lnTo>
                    <a:pt x="160" y="448"/>
                  </a:lnTo>
                  <a:cubicBezTo>
                    <a:pt x="279" y="369"/>
                    <a:pt x="419" y="409"/>
                    <a:pt x="558" y="309"/>
                  </a:cubicBezTo>
                  <a:cubicBezTo>
                    <a:pt x="637" y="309"/>
                    <a:pt x="677" y="309"/>
                    <a:pt x="737" y="269"/>
                  </a:cubicBezTo>
                  <a:cubicBezTo>
                    <a:pt x="657" y="110"/>
                    <a:pt x="498" y="110"/>
                    <a:pt x="359" y="70"/>
                  </a:cubicBezTo>
                  <a:cubicBezTo>
                    <a:pt x="304" y="25"/>
                    <a:pt x="245"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3" name="Google Shape;17858;p41">
              <a:extLst>
                <a:ext uri="{FF2B5EF4-FFF2-40B4-BE49-F238E27FC236}">
                  <a16:creationId xmlns:a16="http://schemas.microsoft.com/office/drawing/2014/main" id="{EE1FA90B-2A9D-6E4B-A6BB-D2C15FAF28C3}"/>
                </a:ext>
              </a:extLst>
            </p:cNvPr>
            <p:cNvSpPr/>
            <p:nvPr/>
          </p:nvSpPr>
          <p:spPr>
            <a:xfrm>
              <a:off x="6389825" y="3258325"/>
              <a:ext cx="10475" cy="10200"/>
            </a:xfrm>
            <a:custGeom>
              <a:avLst/>
              <a:gdLst/>
              <a:ahLst/>
              <a:cxnLst/>
              <a:rect l="l" t="t" r="r" b="b"/>
              <a:pathLst>
                <a:path w="419" h="408" extrusionOk="0">
                  <a:moveTo>
                    <a:pt x="80" y="1"/>
                  </a:moveTo>
                  <a:cubicBezTo>
                    <a:pt x="40" y="140"/>
                    <a:pt x="0" y="359"/>
                    <a:pt x="100" y="398"/>
                  </a:cubicBezTo>
                  <a:cubicBezTo>
                    <a:pt x="122" y="404"/>
                    <a:pt x="141" y="407"/>
                    <a:pt x="159" y="407"/>
                  </a:cubicBezTo>
                  <a:cubicBezTo>
                    <a:pt x="316" y="407"/>
                    <a:pt x="309" y="185"/>
                    <a:pt x="398" y="60"/>
                  </a:cubicBezTo>
                  <a:cubicBezTo>
                    <a:pt x="418" y="60"/>
                    <a:pt x="418" y="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4" name="Google Shape;17859;p41">
              <a:extLst>
                <a:ext uri="{FF2B5EF4-FFF2-40B4-BE49-F238E27FC236}">
                  <a16:creationId xmlns:a16="http://schemas.microsoft.com/office/drawing/2014/main" id="{F72D564A-455C-6B43-B85B-CF27BBB005EA}"/>
                </a:ext>
              </a:extLst>
            </p:cNvPr>
            <p:cNvSpPr/>
            <p:nvPr/>
          </p:nvSpPr>
          <p:spPr>
            <a:xfrm>
              <a:off x="6667825" y="3048200"/>
              <a:ext cx="20400" cy="4875"/>
            </a:xfrm>
            <a:custGeom>
              <a:avLst/>
              <a:gdLst/>
              <a:ahLst/>
              <a:cxnLst/>
              <a:rect l="l" t="t" r="r" b="b"/>
              <a:pathLst>
                <a:path w="816" h="195" extrusionOk="0">
                  <a:moveTo>
                    <a:pt x="406" y="0"/>
                  </a:moveTo>
                  <a:cubicBezTo>
                    <a:pt x="256" y="0"/>
                    <a:pt x="117" y="41"/>
                    <a:pt x="0" y="190"/>
                  </a:cubicBezTo>
                  <a:cubicBezTo>
                    <a:pt x="49" y="193"/>
                    <a:pt x="96" y="195"/>
                    <a:pt x="141" y="195"/>
                  </a:cubicBezTo>
                  <a:cubicBezTo>
                    <a:pt x="377" y="195"/>
                    <a:pt x="583" y="151"/>
                    <a:pt x="816" y="51"/>
                  </a:cubicBezTo>
                  <a:cubicBezTo>
                    <a:pt x="677" y="32"/>
                    <a:pt x="537" y="0"/>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5" name="Google Shape;17860;p41">
              <a:extLst>
                <a:ext uri="{FF2B5EF4-FFF2-40B4-BE49-F238E27FC236}">
                  <a16:creationId xmlns:a16="http://schemas.microsoft.com/office/drawing/2014/main" id="{685BBAE7-FF8F-1D4B-B1C2-2E6A9E72B01F}"/>
                </a:ext>
              </a:extLst>
            </p:cNvPr>
            <p:cNvSpPr/>
            <p:nvPr/>
          </p:nvSpPr>
          <p:spPr>
            <a:xfrm>
              <a:off x="5887525" y="3196650"/>
              <a:ext cx="17925" cy="9025"/>
            </a:xfrm>
            <a:custGeom>
              <a:avLst/>
              <a:gdLst/>
              <a:ahLst/>
              <a:cxnLst/>
              <a:rect l="l" t="t" r="r" b="b"/>
              <a:pathLst>
                <a:path w="717" h="361" extrusionOk="0">
                  <a:moveTo>
                    <a:pt x="100" y="1"/>
                  </a:moveTo>
                  <a:cubicBezTo>
                    <a:pt x="1" y="120"/>
                    <a:pt x="1" y="220"/>
                    <a:pt x="120" y="339"/>
                  </a:cubicBezTo>
                  <a:cubicBezTo>
                    <a:pt x="190" y="352"/>
                    <a:pt x="258" y="360"/>
                    <a:pt x="324" y="360"/>
                  </a:cubicBezTo>
                  <a:cubicBezTo>
                    <a:pt x="464" y="360"/>
                    <a:pt x="595" y="321"/>
                    <a:pt x="717" y="200"/>
                  </a:cubicBezTo>
                  <a:cubicBezTo>
                    <a:pt x="637" y="21"/>
                    <a:pt x="418" y="120"/>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6" name="Google Shape;17861;p41">
              <a:extLst>
                <a:ext uri="{FF2B5EF4-FFF2-40B4-BE49-F238E27FC236}">
                  <a16:creationId xmlns:a16="http://schemas.microsoft.com/office/drawing/2014/main" id="{321B9A92-D6FD-8545-864C-81BC818CC13D}"/>
                </a:ext>
              </a:extLst>
            </p:cNvPr>
            <p:cNvSpPr/>
            <p:nvPr/>
          </p:nvSpPr>
          <p:spPr>
            <a:xfrm>
              <a:off x="5895500" y="3195675"/>
              <a:ext cx="17925" cy="5975"/>
            </a:xfrm>
            <a:custGeom>
              <a:avLst/>
              <a:gdLst/>
              <a:ahLst/>
              <a:cxnLst/>
              <a:rect l="l" t="t" r="r" b="b"/>
              <a:pathLst>
                <a:path w="717" h="239" extrusionOk="0">
                  <a:moveTo>
                    <a:pt x="557" y="0"/>
                  </a:moveTo>
                  <a:cubicBezTo>
                    <a:pt x="378" y="0"/>
                    <a:pt x="179" y="40"/>
                    <a:pt x="0" y="40"/>
                  </a:cubicBezTo>
                  <a:cubicBezTo>
                    <a:pt x="80" y="179"/>
                    <a:pt x="259" y="179"/>
                    <a:pt x="398" y="239"/>
                  </a:cubicBezTo>
                  <a:cubicBezTo>
                    <a:pt x="497" y="219"/>
                    <a:pt x="617" y="179"/>
                    <a:pt x="716" y="179"/>
                  </a:cubicBezTo>
                  <a:lnTo>
                    <a:pt x="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7" name="Google Shape;17862;p41">
              <a:extLst>
                <a:ext uri="{FF2B5EF4-FFF2-40B4-BE49-F238E27FC236}">
                  <a16:creationId xmlns:a16="http://schemas.microsoft.com/office/drawing/2014/main" id="{6D3BD265-B9AC-E848-B5C9-153EDB3EAFA6}"/>
                </a:ext>
              </a:extLst>
            </p:cNvPr>
            <p:cNvSpPr/>
            <p:nvPr/>
          </p:nvSpPr>
          <p:spPr>
            <a:xfrm>
              <a:off x="6131725" y="3387400"/>
              <a:ext cx="16425" cy="9200"/>
            </a:xfrm>
            <a:custGeom>
              <a:avLst/>
              <a:gdLst/>
              <a:ahLst/>
              <a:cxnLst/>
              <a:rect l="l" t="t" r="r" b="b"/>
              <a:pathLst>
                <a:path w="657" h="368" extrusionOk="0">
                  <a:moveTo>
                    <a:pt x="551" y="1"/>
                  </a:moveTo>
                  <a:cubicBezTo>
                    <a:pt x="368" y="1"/>
                    <a:pt x="231" y="85"/>
                    <a:pt x="80" y="169"/>
                  </a:cubicBezTo>
                  <a:cubicBezTo>
                    <a:pt x="60" y="169"/>
                    <a:pt x="20" y="209"/>
                    <a:pt x="0" y="248"/>
                  </a:cubicBezTo>
                  <a:cubicBezTo>
                    <a:pt x="0" y="308"/>
                    <a:pt x="0" y="328"/>
                    <a:pt x="80" y="368"/>
                  </a:cubicBezTo>
                  <a:lnTo>
                    <a:pt x="458" y="368"/>
                  </a:lnTo>
                  <a:cubicBezTo>
                    <a:pt x="517" y="268"/>
                    <a:pt x="657" y="268"/>
                    <a:pt x="657" y="169"/>
                  </a:cubicBezTo>
                  <a:lnTo>
                    <a:pt x="657" y="10"/>
                  </a:lnTo>
                  <a:cubicBezTo>
                    <a:pt x="620" y="3"/>
                    <a:pt x="585" y="1"/>
                    <a:pt x="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8" name="Google Shape;17863;p41">
              <a:extLst>
                <a:ext uri="{FF2B5EF4-FFF2-40B4-BE49-F238E27FC236}">
                  <a16:creationId xmlns:a16="http://schemas.microsoft.com/office/drawing/2014/main" id="{9E4F0507-C8A8-3C49-B4DD-819F9490AF1A}"/>
                </a:ext>
              </a:extLst>
            </p:cNvPr>
            <p:cNvSpPr/>
            <p:nvPr/>
          </p:nvSpPr>
          <p:spPr>
            <a:xfrm>
              <a:off x="6057125" y="3401125"/>
              <a:ext cx="14450" cy="7125"/>
            </a:xfrm>
            <a:custGeom>
              <a:avLst/>
              <a:gdLst/>
              <a:ahLst/>
              <a:cxnLst/>
              <a:rect l="l" t="t" r="r" b="b"/>
              <a:pathLst>
                <a:path w="578" h="285" extrusionOk="0">
                  <a:moveTo>
                    <a:pt x="403" y="0"/>
                  </a:moveTo>
                  <a:cubicBezTo>
                    <a:pt x="253" y="0"/>
                    <a:pt x="116" y="46"/>
                    <a:pt x="0" y="177"/>
                  </a:cubicBezTo>
                  <a:cubicBezTo>
                    <a:pt x="102" y="247"/>
                    <a:pt x="195" y="284"/>
                    <a:pt x="277" y="284"/>
                  </a:cubicBezTo>
                  <a:cubicBezTo>
                    <a:pt x="403" y="284"/>
                    <a:pt x="505" y="198"/>
                    <a:pt x="577" y="18"/>
                  </a:cubicBezTo>
                  <a:cubicBezTo>
                    <a:pt x="518" y="7"/>
                    <a:pt x="460" y="0"/>
                    <a:pt x="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399" name="Google Shape;17864;p41">
              <a:extLst>
                <a:ext uri="{FF2B5EF4-FFF2-40B4-BE49-F238E27FC236}">
                  <a16:creationId xmlns:a16="http://schemas.microsoft.com/office/drawing/2014/main" id="{E99D1A0D-9D47-6F4A-999F-A1527C985476}"/>
                </a:ext>
              </a:extLst>
            </p:cNvPr>
            <p:cNvSpPr/>
            <p:nvPr/>
          </p:nvSpPr>
          <p:spPr>
            <a:xfrm>
              <a:off x="6151100" y="3381175"/>
              <a:ext cx="22425" cy="6550"/>
            </a:xfrm>
            <a:custGeom>
              <a:avLst/>
              <a:gdLst/>
              <a:ahLst/>
              <a:cxnLst/>
              <a:rect l="l" t="t" r="r" b="b"/>
              <a:pathLst>
                <a:path w="897" h="262" extrusionOk="0">
                  <a:moveTo>
                    <a:pt x="797" y="0"/>
                  </a:moveTo>
                  <a:cubicBezTo>
                    <a:pt x="518" y="0"/>
                    <a:pt x="240" y="20"/>
                    <a:pt x="1" y="179"/>
                  </a:cubicBezTo>
                  <a:cubicBezTo>
                    <a:pt x="200" y="199"/>
                    <a:pt x="419" y="199"/>
                    <a:pt x="618" y="219"/>
                  </a:cubicBezTo>
                  <a:cubicBezTo>
                    <a:pt x="654" y="247"/>
                    <a:pt x="691" y="261"/>
                    <a:pt x="726" y="261"/>
                  </a:cubicBezTo>
                  <a:cubicBezTo>
                    <a:pt x="767" y="261"/>
                    <a:pt x="804" y="242"/>
                    <a:pt x="836" y="199"/>
                  </a:cubicBezTo>
                  <a:lnTo>
                    <a:pt x="896" y="119"/>
                  </a:lnTo>
                  <a:lnTo>
                    <a:pt x="836" y="60"/>
                  </a:lnTo>
                  <a:lnTo>
                    <a:pt x="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0" name="Google Shape;17865;p41">
              <a:extLst>
                <a:ext uri="{FF2B5EF4-FFF2-40B4-BE49-F238E27FC236}">
                  <a16:creationId xmlns:a16="http://schemas.microsoft.com/office/drawing/2014/main" id="{7401EA26-32D5-E54A-A260-620D1A7AE964}"/>
                </a:ext>
              </a:extLst>
            </p:cNvPr>
            <p:cNvSpPr/>
            <p:nvPr/>
          </p:nvSpPr>
          <p:spPr>
            <a:xfrm>
              <a:off x="6365950" y="3124050"/>
              <a:ext cx="6000" cy="13950"/>
            </a:xfrm>
            <a:custGeom>
              <a:avLst/>
              <a:gdLst/>
              <a:ahLst/>
              <a:cxnLst/>
              <a:rect l="l" t="t" r="r" b="b"/>
              <a:pathLst>
                <a:path w="240" h="558" extrusionOk="0">
                  <a:moveTo>
                    <a:pt x="60" y="1"/>
                  </a:moveTo>
                  <a:cubicBezTo>
                    <a:pt x="60" y="219"/>
                    <a:pt x="1" y="438"/>
                    <a:pt x="239" y="558"/>
                  </a:cubicBezTo>
                  <a:lnTo>
                    <a:pt x="239" y="20"/>
                  </a:lnTo>
                  <a:cubicBezTo>
                    <a:pt x="160" y="20"/>
                    <a:pt x="100" y="2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1" name="Google Shape;17866;p41">
              <a:extLst>
                <a:ext uri="{FF2B5EF4-FFF2-40B4-BE49-F238E27FC236}">
                  <a16:creationId xmlns:a16="http://schemas.microsoft.com/office/drawing/2014/main" id="{EA4D550F-D16F-A245-BA92-B8F6D3ABA2A6}"/>
                </a:ext>
              </a:extLst>
            </p:cNvPr>
            <p:cNvSpPr/>
            <p:nvPr/>
          </p:nvSpPr>
          <p:spPr>
            <a:xfrm>
              <a:off x="6395300" y="3105150"/>
              <a:ext cx="6475" cy="14950"/>
            </a:xfrm>
            <a:custGeom>
              <a:avLst/>
              <a:gdLst/>
              <a:ahLst/>
              <a:cxnLst/>
              <a:rect l="l" t="t" r="r" b="b"/>
              <a:pathLst>
                <a:path w="259" h="598" extrusionOk="0">
                  <a:moveTo>
                    <a:pt x="20" y="1"/>
                  </a:moveTo>
                  <a:cubicBezTo>
                    <a:pt x="20" y="219"/>
                    <a:pt x="0" y="458"/>
                    <a:pt x="199" y="597"/>
                  </a:cubicBezTo>
                  <a:cubicBezTo>
                    <a:pt x="219" y="379"/>
                    <a:pt x="259" y="16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2" name="Google Shape;17867;p41">
              <a:extLst>
                <a:ext uri="{FF2B5EF4-FFF2-40B4-BE49-F238E27FC236}">
                  <a16:creationId xmlns:a16="http://schemas.microsoft.com/office/drawing/2014/main" id="{6DBECE4B-5D52-F94C-98DD-B2228460B79A}"/>
                </a:ext>
              </a:extLst>
            </p:cNvPr>
            <p:cNvSpPr/>
            <p:nvPr/>
          </p:nvSpPr>
          <p:spPr>
            <a:xfrm>
              <a:off x="5980525" y="3176975"/>
              <a:ext cx="14950" cy="4800"/>
            </a:xfrm>
            <a:custGeom>
              <a:avLst/>
              <a:gdLst/>
              <a:ahLst/>
              <a:cxnLst/>
              <a:rect l="l" t="t" r="r" b="b"/>
              <a:pathLst>
                <a:path w="598" h="192" extrusionOk="0">
                  <a:moveTo>
                    <a:pt x="405" y="0"/>
                  </a:moveTo>
                  <a:cubicBezTo>
                    <a:pt x="260" y="0"/>
                    <a:pt x="126" y="32"/>
                    <a:pt x="1" y="171"/>
                  </a:cubicBezTo>
                  <a:cubicBezTo>
                    <a:pt x="74" y="183"/>
                    <a:pt x="146" y="192"/>
                    <a:pt x="215" y="192"/>
                  </a:cubicBezTo>
                  <a:cubicBezTo>
                    <a:pt x="367" y="192"/>
                    <a:pt x="501" y="149"/>
                    <a:pt x="597" y="12"/>
                  </a:cubicBezTo>
                  <a:cubicBezTo>
                    <a:pt x="531" y="6"/>
                    <a:pt x="467"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3" name="Google Shape;17868;p41">
              <a:extLst>
                <a:ext uri="{FF2B5EF4-FFF2-40B4-BE49-F238E27FC236}">
                  <a16:creationId xmlns:a16="http://schemas.microsoft.com/office/drawing/2014/main" id="{51BEB17E-DA04-1043-9F02-F86B0E85BC28}"/>
                </a:ext>
              </a:extLst>
            </p:cNvPr>
            <p:cNvSpPr/>
            <p:nvPr/>
          </p:nvSpPr>
          <p:spPr>
            <a:xfrm>
              <a:off x="6076025" y="3160900"/>
              <a:ext cx="10450" cy="11425"/>
            </a:xfrm>
            <a:custGeom>
              <a:avLst/>
              <a:gdLst/>
              <a:ahLst/>
              <a:cxnLst/>
              <a:rect l="l" t="t" r="r" b="b"/>
              <a:pathLst>
                <a:path w="418" h="457" extrusionOk="0">
                  <a:moveTo>
                    <a:pt x="284" y="1"/>
                  </a:moveTo>
                  <a:cubicBezTo>
                    <a:pt x="261" y="1"/>
                    <a:pt x="238" y="21"/>
                    <a:pt x="219" y="58"/>
                  </a:cubicBezTo>
                  <a:cubicBezTo>
                    <a:pt x="139" y="158"/>
                    <a:pt x="60" y="237"/>
                    <a:pt x="0" y="317"/>
                  </a:cubicBezTo>
                  <a:cubicBezTo>
                    <a:pt x="0" y="357"/>
                    <a:pt x="0" y="416"/>
                    <a:pt x="20" y="456"/>
                  </a:cubicBezTo>
                  <a:cubicBezTo>
                    <a:pt x="119" y="377"/>
                    <a:pt x="239" y="337"/>
                    <a:pt x="358" y="257"/>
                  </a:cubicBezTo>
                  <a:cubicBezTo>
                    <a:pt x="398" y="178"/>
                    <a:pt x="398" y="138"/>
                    <a:pt x="418" y="58"/>
                  </a:cubicBezTo>
                  <a:lnTo>
                    <a:pt x="418" y="58"/>
                  </a:lnTo>
                  <a:lnTo>
                    <a:pt x="358" y="78"/>
                  </a:lnTo>
                  <a:cubicBezTo>
                    <a:pt x="337" y="26"/>
                    <a:pt x="311"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4" name="Google Shape;17869;p41">
              <a:extLst>
                <a:ext uri="{FF2B5EF4-FFF2-40B4-BE49-F238E27FC236}">
                  <a16:creationId xmlns:a16="http://schemas.microsoft.com/office/drawing/2014/main" id="{B3034071-F24D-784A-8302-EB8FDF5F92BB}"/>
                </a:ext>
              </a:extLst>
            </p:cNvPr>
            <p:cNvSpPr/>
            <p:nvPr/>
          </p:nvSpPr>
          <p:spPr>
            <a:xfrm>
              <a:off x="6112325" y="3391400"/>
              <a:ext cx="17925" cy="4700"/>
            </a:xfrm>
            <a:custGeom>
              <a:avLst/>
              <a:gdLst/>
              <a:ahLst/>
              <a:cxnLst/>
              <a:rect l="l" t="t" r="r" b="b"/>
              <a:pathLst>
                <a:path w="717" h="188" extrusionOk="0">
                  <a:moveTo>
                    <a:pt x="487" y="0"/>
                  </a:moveTo>
                  <a:cubicBezTo>
                    <a:pt x="314" y="0"/>
                    <a:pt x="135" y="34"/>
                    <a:pt x="0" y="168"/>
                  </a:cubicBezTo>
                  <a:cubicBezTo>
                    <a:pt x="219" y="168"/>
                    <a:pt x="438" y="188"/>
                    <a:pt x="657" y="188"/>
                  </a:cubicBezTo>
                  <a:cubicBezTo>
                    <a:pt x="677" y="188"/>
                    <a:pt x="696" y="188"/>
                    <a:pt x="696" y="128"/>
                  </a:cubicBezTo>
                  <a:cubicBezTo>
                    <a:pt x="716" y="88"/>
                    <a:pt x="696" y="68"/>
                    <a:pt x="657" y="9"/>
                  </a:cubicBezTo>
                  <a:cubicBezTo>
                    <a:pt x="602" y="4"/>
                    <a:pt x="545" y="0"/>
                    <a:pt x="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5" name="Google Shape;17870;p41">
              <a:extLst>
                <a:ext uri="{FF2B5EF4-FFF2-40B4-BE49-F238E27FC236}">
                  <a16:creationId xmlns:a16="http://schemas.microsoft.com/office/drawing/2014/main" id="{DAFE00D7-C360-A24A-AB41-CB0CD95906EC}"/>
                </a:ext>
              </a:extLst>
            </p:cNvPr>
            <p:cNvSpPr/>
            <p:nvPr/>
          </p:nvSpPr>
          <p:spPr>
            <a:xfrm>
              <a:off x="5880075" y="3196650"/>
              <a:ext cx="9975" cy="9975"/>
            </a:xfrm>
            <a:custGeom>
              <a:avLst/>
              <a:gdLst/>
              <a:ahLst/>
              <a:cxnLst/>
              <a:rect l="l" t="t" r="r" b="b"/>
              <a:pathLst>
                <a:path w="399" h="399" extrusionOk="0">
                  <a:moveTo>
                    <a:pt x="199" y="1"/>
                  </a:moveTo>
                  <a:cubicBezTo>
                    <a:pt x="120" y="41"/>
                    <a:pt x="60" y="120"/>
                    <a:pt x="0" y="180"/>
                  </a:cubicBezTo>
                  <a:lnTo>
                    <a:pt x="219" y="399"/>
                  </a:lnTo>
                  <a:cubicBezTo>
                    <a:pt x="299" y="399"/>
                    <a:pt x="339" y="379"/>
                    <a:pt x="398" y="339"/>
                  </a:cubicBezTo>
                  <a:lnTo>
                    <a:pt x="3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6" name="Google Shape;17871;p41">
              <a:extLst>
                <a:ext uri="{FF2B5EF4-FFF2-40B4-BE49-F238E27FC236}">
                  <a16:creationId xmlns:a16="http://schemas.microsoft.com/office/drawing/2014/main" id="{695CAB22-3B58-3A49-AC62-DFC17EB66C06}"/>
                </a:ext>
              </a:extLst>
            </p:cNvPr>
            <p:cNvSpPr/>
            <p:nvPr/>
          </p:nvSpPr>
          <p:spPr>
            <a:xfrm>
              <a:off x="6643950" y="3053225"/>
              <a:ext cx="11475" cy="4325"/>
            </a:xfrm>
            <a:custGeom>
              <a:avLst/>
              <a:gdLst/>
              <a:ahLst/>
              <a:cxnLst/>
              <a:rect l="l" t="t" r="r" b="b"/>
              <a:pathLst>
                <a:path w="459" h="173" extrusionOk="0">
                  <a:moveTo>
                    <a:pt x="328" y="0"/>
                  </a:moveTo>
                  <a:cubicBezTo>
                    <a:pt x="202" y="0"/>
                    <a:pt x="90" y="34"/>
                    <a:pt x="1" y="168"/>
                  </a:cubicBezTo>
                  <a:cubicBezTo>
                    <a:pt x="29" y="171"/>
                    <a:pt x="56" y="173"/>
                    <a:pt x="83" y="173"/>
                  </a:cubicBezTo>
                  <a:cubicBezTo>
                    <a:pt x="224" y="173"/>
                    <a:pt x="341" y="126"/>
                    <a:pt x="458" y="9"/>
                  </a:cubicBezTo>
                  <a:cubicBezTo>
                    <a:pt x="413" y="4"/>
                    <a:pt x="370"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7" name="Google Shape;17872;p41">
              <a:extLst>
                <a:ext uri="{FF2B5EF4-FFF2-40B4-BE49-F238E27FC236}">
                  <a16:creationId xmlns:a16="http://schemas.microsoft.com/office/drawing/2014/main" id="{02B8FF2D-B087-924C-B64F-408C8F0960F2}"/>
                </a:ext>
              </a:extLst>
            </p:cNvPr>
            <p:cNvSpPr/>
            <p:nvPr/>
          </p:nvSpPr>
          <p:spPr>
            <a:xfrm>
              <a:off x="6395800" y="3097025"/>
              <a:ext cx="9950" cy="3675"/>
            </a:xfrm>
            <a:custGeom>
              <a:avLst/>
              <a:gdLst/>
              <a:ahLst/>
              <a:cxnLst/>
              <a:rect l="l" t="t" r="r" b="b"/>
              <a:pathLst>
                <a:path w="398" h="147" extrusionOk="0">
                  <a:moveTo>
                    <a:pt x="302" y="1"/>
                  </a:moveTo>
                  <a:cubicBezTo>
                    <a:pt x="183" y="1"/>
                    <a:pt x="79" y="36"/>
                    <a:pt x="0" y="147"/>
                  </a:cubicBezTo>
                  <a:cubicBezTo>
                    <a:pt x="159" y="147"/>
                    <a:pt x="279" y="127"/>
                    <a:pt x="398" y="7"/>
                  </a:cubicBezTo>
                  <a:cubicBezTo>
                    <a:pt x="365" y="3"/>
                    <a:pt x="33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8" name="Google Shape;17873;p41">
              <a:extLst>
                <a:ext uri="{FF2B5EF4-FFF2-40B4-BE49-F238E27FC236}">
                  <a16:creationId xmlns:a16="http://schemas.microsoft.com/office/drawing/2014/main" id="{BE6CBC68-81A2-534D-AE54-1EACB458E011}"/>
                </a:ext>
              </a:extLst>
            </p:cNvPr>
            <p:cNvSpPr/>
            <p:nvPr/>
          </p:nvSpPr>
          <p:spPr>
            <a:xfrm>
              <a:off x="6285875" y="3114975"/>
              <a:ext cx="9975" cy="4475"/>
            </a:xfrm>
            <a:custGeom>
              <a:avLst/>
              <a:gdLst/>
              <a:ahLst/>
              <a:cxnLst/>
              <a:rect l="l" t="t" r="r" b="b"/>
              <a:pathLst>
                <a:path w="399" h="179" extrusionOk="0">
                  <a:moveTo>
                    <a:pt x="331" y="1"/>
                  </a:moveTo>
                  <a:cubicBezTo>
                    <a:pt x="211" y="1"/>
                    <a:pt x="85" y="47"/>
                    <a:pt x="1" y="165"/>
                  </a:cubicBezTo>
                  <a:cubicBezTo>
                    <a:pt x="43" y="174"/>
                    <a:pt x="82" y="179"/>
                    <a:pt x="118" y="179"/>
                  </a:cubicBezTo>
                  <a:cubicBezTo>
                    <a:pt x="235" y="179"/>
                    <a:pt x="323" y="127"/>
                    <a:pt x="399" y="5"/>
                  </a:cubicBezTo>
                  <a:cubicBezTo>
                    <a:pt x="377" y="2"/>
                    <a:pt x="354"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09" name="Google Shape;17874;p41">
              <a:extLst>
                <a:ext uri="{FF2B5EF4-FFF2-40B4-BE49-F238E27FC236}">
                  <a16:creationId xmlns:a16="http://schemas.microsoft.com/office/drawing/2014/main" id="{AF784E63-9AE8-694C-9748-B4BBA005FFCC}"/>
                </a:ext>
              </a:extLst>
            </p:cNvPr>
            <p:cNvSpPr/>
            <p:nvPr/>
          </p:nvSpPr>
          <p:spPr>
            <a:xfrm>
              <a:off x="6202825" y="3229475"/>
              <a:ext cx="2525" cy="5000"/>
            </a:xfrm>
            <a:custGeom>
              <a:avLst/>
              <a:gdLst/>
              <a:ahLst/>
              <a:cxnLst/>
              <a:rect l="l" t="t" r="r" b="b"/>
              <a:pathLst>
                <a:path w="101" h="200" extrusionOk="0">
                  <a:moveTo>
                    <a:pt x="60" y="1"/>
                  </a:moveTo>
                  <a:cubicBezTo>
                    <a:pt x="41" y="21"/>
                    <a:pt x="1" y="60"/>
                    <a:pt x="1" y="60"/>
                  </a:cubicBezTo>
                  <a:lnTo>
                    <a:pt x="60" y="200"/>
                  </a:lnTo>
                  <a:cubicBezTo>
                    <a:pt x="60" y="120"/>
                    <a:pt x="100"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0" name="Google Shape;17875;p41">
              <a:extLst>
                <a:ext uri="{FF2B5EF4-FFF2-40B4-BE49-F238E27FC236}">
                  <a16:creationId xmlns:a16="http://schemas.microsoft.com/office/drawing/2014/main" id="{D8410ABC-C8B6-4E41-A110-4584E62C6EE2}"/>
                </a:ext>
              </a:extLst>
            </p:cNvPr>
            <p:cNvSpPr/>
            <p:nvPr/>
          </p:nvSpPr>
          <p:spPr>
            <a:xfrm>
              <a:off x="6710100" y="3044475"/>
              <a:ext cx="5500" cy="3500"/>
            </a:xfrm>
            <a:custGeom>
              <a:avLst/>
              <a:gdLst/>
              <a:ahLst/>
              <a:cxnLst/>
              <a:rect l="l" t="t" r="r" b="b"/>
              <a:pathLst>
                <a:path w="220" h="140" extrusionOk="0">
                  <a:moveTo>
                    <a:pt x="219" y="1"/>
                  </a:moveTo>
                  <a:cubicBezTo>
                    <a:pt x="100" y="1"/>
                    <a:pt x="20" y="40"/>
                    <a:pt x="0" y="140"/>
                  </a:cubicBezTo>
                  <a:cubicBezTo>
                    <a:pt x="120" y="140"/>
                    <a:pt x="199" y="60"/>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1" name="Google Shape;17876;p41">
              <a:extLst>
                <a:ext uri="{FF2B5EF4-FFF2-40B4-BE49-F238E27FC236}">
                  <a16:creationId xmlns:a16="http://schemas.microsoft.com/office/drawing/2014/main" id="{6C587F30-B577-5540-8564-DA8B9EE683B6}"/>
                </a:ext>
              </a:extLst>
            </p:cNvPr>
            <p:cNvSpPr/>
            <p:nvPr/>
          </p:nvSpPr>
          <p:spPr>
            <a:xfrm>
              <a:off x="6439050" y="3087250"/>
              <a:ext cx="5500" cy="3000"/>
            </a:xfrm>
            <a:custGeom>
              <a:avLst/>
              <a:gdLst/>
              <a:ahLst/>
              <a:cxnLst/>
              <a:rect l="l" t="t" r="r" b="b"/>
              <a:pathLst>
                <a:path w="220" h="120" extrusionOk="0">
                  <a:moveTo>
                    <a:pt x="220" y="0"/>
                  </a:moveTo>
                  <a:lnTo>
                    <a:pt x="220" y="0"/>
                  </a:lnTo>
                  <a:cubicBezTo>
                    <a:pt x="140" y="20"/>
                    <a:pt x="60" y="80"/>
                    <a:pt x="1" y="120"/>
                  </a:cubicBezTo>
                  <a:cubicBezTo>
                    <a:pt x="60" y="80"/>
                    <a:pt x="140" y="4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2" name="Google Shape;17877;p41">
              <a:extLst>
                <a:ext uri="{FF2B5EF4-FFF2-40B4-BE49-F238E27FC236}">
                  <a16:creationId xmlns:a16="http://schemas.microsoft.com/office/drawing/2014/main" id="{2D02C7F9-7648-B649-8C09-FF6992BB7CCB}"/>
                </a:ext>
              </a:extLst>
            </p:cNvPr>
            <p:cNvSpPr/>
            <p:nvPr/>
          </p:nvSpPr>
          <p:spPr>
            <a:xfrm>
              <a:off x="6190900" y="3377675"/>
              <a:ext cx="6475" cy="5000"/>
            </a:xfrm>
            <a:custGeom>
              <a:avLst/>
              <a:gdLst/>
              <a:ahLst/>
              <a:cxnLst/>
              <a:rect l="l" t="t" r="r" b="b"/>
              <a:pathLst>
                <a:path w="259" h="200" extrusionOk="0">
                  <a:moveTo>
                    <a:pt x="0" y="1"/>
                  </a:moveTo>
                  <a:lnTo>
                    <a:pt x="0" y="160"/>
                  </a:lnTo>
                  <a:cubicBezTo>
                    <a:pt x="80" y="160"/>
                    <a:pt x="120" y="160"/>
                    <a:pt x="219" y="200"/>
                  </a:cubicBezTo>
                  <a:cubicBezTo>
                    <a:pt x="219" y="200"/>
                    <a:pt x="239" y="160"/>
                    <a:pt x="259" y="120"/>
                  </a:cubicBezTo>
                  <a:cubicBezTo>
                    <a:pt x="259" y="60"/>
                    <a:pt x="239" y="4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3" name="Google Shape;17878;p41">
              <a:extLst>
                <a:ext uri="{FF2B5EF4-FFF2-40B4-BE49-F238E27FC236}">
                  <a16:creationId xmlns:a16="http://schemas.microsoft.com/office/drawing/2014/main" id="{77E8CB83-93F7-364D-BEEA-F1A2545B8774}"/>
                </a:ext>
              </a:extLst>
            </p:cNvPr>
            <p:cNvSpPr/>
            <p:nvPr/>
          </p:nvSpPr>
          <p:spPr>
            <a:xfrm>
              <a:off x="6195875" y="3375975"/>
              <a:ext cx="5975" cy="5700"/>
            </a:xfrm>
            <a:custGeom>
              <a:avLst/>
              <a:gdLst/>
              <a:ahLst/>
              <a:cxnLst/>
              <a:rect l="l" t="t" r="r" b="b"/>
              <a:pathLst>
                <a:path w="239" h="228" extrusionOk="0">
                  <a:moveTo>
                    <a:pt x="123" y="1"/>
                  </a:moveTo>
                  <a:cubicBezTo>
                    <a:pt x="76" y="1"/>
                    <a:pt x="28" y="15"/>
                    <a:pt x="0" y="29"/>
                  </a:cubicBezTo>
                  <a:lnTo>
                    <a:pt x="0" y="228"/>
                  </a:lnTo>
                  <a:cubicBezTo>
                    <a:pt x="40" y="228"/>
                    <a:pt x="120" y="228"/>
                    <a:pt x="199" y="208"/>
                  </a:cubicBezTo>
                  <a:lnTo>
                    <a:pt x="239" y="128"/>
                  </a:lnTo>
                  <a:lnTo>
                    <a:pt x="219" y="49"/>
                  </a:lnTo>
                  <a:lnTo>
                    <a:pt x="179" y="9"/>
                  </a:lnTo>
                  <a:cubicBezTo>
                    <a:pt x="162" y="3"/>
                    <a:pt x="143"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4" name="Google Shape;17879;p41">
              <a:extLst>
                <a:ext uri="{FF2B5EF4-FFF2-40B4-BE49-F238E27FC236}">
                  <a16:creationId xmlns:a16="http://schemas.microsoft.com/office/drawing/2014/main" id="{810CF23B-4BEE-7B4A-A323-DBCA1326D261}"/>
                </a:ext>
              </a:extLst>
            </p:cNvPr>
            <p:cNvSpPr/>
            <p:nvPr/>
          </p:nvSpPr>
          <p:spPr>
            <a:xfrm>
              <a:off x="6052650" y="3405150"/>
              <a:ext cx="4500" cy="3025"/>
            </a:xfrm>
            <a:custGeom>
              <a:avLst/>
              <a:gdLst/>
              <a:ahLst/>
              <a:cxnLst/>
              <a:rect l="l" t="t" r="r" b="b"/>
              <a:pathLst>
                <a:path w="180" h="121" extrusionOk="0">
                  <a:moveTo>
                    <a:pt x="82" y="1"/>
                  </a:moveTo>
                  <a:cubicBezTo>
                    <a:pt x="55" y="1"/>
                    <a:pt x="30" y="6"/>
                    <a:pt x="0" y="16"/>
                  </a:cubicBezTo>
                  <a:cubicBezTo>
                    <a:pt x="30" y="85"/>
                    <a:pt x="60" y="120"/>
                    <a:pt x="90" y="120"/>
                  </a:cubicBezTo>
                  <a:cubicBezTo>
                    <a:pt x="119" y="120"/>
                    <a:pt x="149" y="85"/>
                    <a:pt x="179" y="16"/>
                  </a:cubicBezTo>
                  <a:cubicBezTo>
                    <a:pt x="139" y="6"/>
                    <a:pt x="110"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5" name="Google Shape;17880;p41">
              <a:extLst>
                <a:ext uri="{FF2B5EF4-FFF2-40B4-BE49-F238E27FC236}">
                  <a16:creationId xmlns:a16="http://schemas.microsoft.com/office/drawing/2014/main" id="{ACF2689F-2816-C743-85D6-1670FF180471}"/>
                </a:ext>
              </a:extLst>
            </p:cNvPr>
            <p:cNvSpPr/>
            <p:nvPr/>
          </p:nvSpPr>
          <p:spPr>
            <a:xfrm>
              <a:off x="6128725" y="3391600"/>
              <a:ext cx="5000" cy="5000"/>
            </a:xfrm>
            <a:custGeom>
              <a:avLst/>
              <a:gdLst/>
              <a:ahLst/>
              <a:cxnLst/>
              <a:rect l="l" t="t" r="r" b="b"/>
              <a:pathLst>
                <a:path w="200" h="200" extrusionOk="0">
                  <a:moveTo>
                    <a:pt x="1" y="1"/>
                  </a:moveTo>
                  <a:lnTo>
                    <a:pt x="1" y="180"/>
                  </a:lnTo>
                  <a:cubicBezTo>
                    <a:pt x="80" y="180"/>
                    <a:pt x="120" y="180"/>
                    <a:pt x="200" y="200"/>
                  </a:cubicBezTo>
                  <a:lnTo>
                    <a:pt x="2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6" name="Google Shape;17881;p41">
              <a:extLst>
                <a:ext uri="{FF2B5EF4-FFF2-40B4-BE49-F238E27FC236}">
                  <a16:creationId xmlns:a16="http://schemas.microsoft.com/office/drawing/2014/main" id="{F4C5404C-58A2-4E42-AF7C-5528C723FD3D}"/>
                </a:ext>
              </a:extLst>
            </p:cNvPr>
            <p:cNvSpPr/>
            <p:nvPr/>
          </p:nvSpPr>
          <p:spPr>
            <a:xfrm>
              <a:off x="6200350" y="3378175"/>
              <a:ext cx="5000" cy="3500"/>
            </a:xfrm>
            <a:custGeom>
              <a:avLst/>
              <a:gdLst/>
              <a:ahLst/>
              <a:cxnLst/>
              <a:rect l="l" t="t" r="r" b="b"/>
              <a:pathLst>
                <a:path w="200" h="140" extrusionOk="0">
                  <a:moveTo>
                    <a:pt x="20" y="1"/>
                  </a:moveTo>
                  <a:cubicBezTo>
                    <a:pt x="0" y="40"/>
                    <a:pt x="0" y="100"/>
                    <a:pt x="0" y="140"/>
                  </a:cubicBezTo>
                  <a:cubicBezTo>
                    <a:pt x="60" y="100"/>
                    <a:pt x="120" y="4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7" name="Google Shape;17882;p41">
              <a:extLst>
                <a:ext uri="{FF2B5EF4-FFF2-40B4-BE49-F238E27FC236}">
                  <a16:creationId xmlns:a16="http://schemas.microsoft.com/office/drawing/2014/main" id="{9D0264B4-1BCC-0E48-8E36-8E34B5BEE53F}"/>
                </a:ext>
              </a:extLst>
            </p:cNvPr>
            <p:cNvSpPr/>
            <p:nvPr/>
          </p:nvSpPr>
          <p:spPr>
            <a:xfrm>
              <a:off x="6209300" y="3378175"/>
              <a:ext cx="5000" cy="1900"/>
            </a:xfrm>
            <a:custGeom>
              <a:avLst/>
              <a:gdLst/>
              <a:ahLst/>
              <a:cxnLst/>
              <a:rect l="l" t="t" r="r" b="b"/>
              <a:pathLst>
                <a:path w="200" h="76" extrusionOk="0">
                  <a:moveTo>
                    <a:pt x="0" y="1"/>
                  </a:moveTo>
                  <a:cubicBezTo>
                    <a:pt x="40" y="50"/>
                    <a:pt x="75" y="75"/>
                    <a:pt x="107" y="75"/>
                  </a:cubicBezTo>
                  <a:cubicBezTo>
                    <a:pt x="140" y="75"/>
                    <a:pt x="169" y="5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8" name="Google Shape;17883;p41">
              <a:extLst>
                <a:ext uri="{FF2B5EF4-FFF2-40B4-BE49-F238E27FC236}">
                  <a16:creationId xmlns:a16="http://schemas.microsoft.com/office/drawing/2014/main" id="{E15C1814-B3AA-0E48-B061-794A6E19AFDD}"/>
                </a:ext>
              </a:extLst>
            </p:cNvPr>
            <p:cNvSpPr/>
            <p:nvPr/>
          </p:nvSpPr>
          <p:spPr>
            <a:xfrm>
              <a:off x="5271850" y="3406200"/>
              <a:ext cx="7475" cy="4150"/>
            </a:xfrm>
            <a:custGeom>
              <a:avLst/>
              <a:gdLst/>
              <a:ahLst/>
              <a:cxnLst/>
              <a:rect l="l" t="t" r="r" b="b"/>
              <a:pathLst>
                <a:path w="299" h="166" extrusionOk="0">
                  <a:moveTo>
                    <a:pt x="188" y="1"/>
                  </a:moveTo>
                  <a:cubicBezTo>
                    <a:pt x="110" y="1"/>
                    <a:pt x="41" y="30"/>
                    <a:pt x="1" y="153"/>
                  </a:cubicBezTo>
                  <a:cubicBezTo>
                    <a:pt x="45" y="159"/>
                    <a:pt x="87" y="165"/>
                    <a:pt x="125" y="165"/>
                  </a:cubicBezTo>
                  <a:cubicBezTo>
                    <a:pt x="207" y="165"/>
                    <a:pt x="272" y="136"/>
                    <a:pt x="299" y="14"/>
                  </a:cubicBezTo>
                  <a:cubicBezTo>
                    <a:pt x="261" y="7"/>
                    <a:pt x="22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19" name="Google Shape;17884;p41">
              <a:extLst>
                <a:ext uri="{FF2B5EF4-FFF2-40B4-BE49-F238E27FC236}">
                  <a16:creationId xmlns:a16="http://schemas.microsoft.com/office/drawing/2014/main" id="{13095261-6B63-1F4F-8623-30C1C5CC2E91}"/>
                </a:ext>
              </a:extLst>
            </p:cNvPr>
            <p:cNvSpPr/>
            <p:nvPr/>
          </p:nvSpPr>
          <p:spPr>
            <a:xfrm>
              <a:off x="5308650" y="3411925"/>
              <a:ext cx="86550" cy="46350"/>
            </a:xfrm>
            <a:custGeom>
              <a:avLst/>
              <a:gdLst/>
              <a:ahLst/>
              <a:cxnLst/>
              <a:rect l="l" t="t" r="r" b="b"/>
              <a:pathLst>
                <a:path w="3462" h="1854" extrusionOk="0">
                  <a:moveTo>
                    <a:pt x="421" y="0"/>
                  </a:moveTo>
                  <a:cubicBezTo>
                    <a:pt x="291" y="0"/>
                    <a:pt x="152" y="36"/>
                    <a:pt x="1" y="123"/>
                  </a:cubicBezTo>
                  <a:lnTo>
                    <a:pt x="1" y="282"/>
                  </a:lnTo>
                  <a:cubicBezTo>
                    <a:pt x="1055" y="918"/>
                    <a:pt x="2169" y="1336"/>
                    <a:pt x="3243" y="1853"/>
                  </a:cubicBezTo>
                  <a:lnTo>
                    <a:pt x="3462" y="1635"/>
                  </a:lnTo>
                  <a:cubicBezTo>
                    <a:pt x="3004" y="938"/>
                    <a:pt x="2209" y="839"/>
                    <a:pt x="1552" y="560"/>
                  </a:cubicBezTo>
                  <a:cubicBezTo>
                    <a:pt x="1185" y="392"/>
                    <a:pt x="853"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0" name="Google Shape;17885;p41">
              <a:extLst>
                <a:ext uri="{FF2B5EF4-FFF2-40B4-BE49-F238E27FC236}">
                  <a16:creationId xmlns:a16="http://schemas.microsoft.com/office/drawing/2014/main" id="{A91BEEA9-D8EA-DD45-8A1C-45CE7ED764B3}"/>
                </a:ext>
              </a:extLst>
            </p:cNvPr>
            <p:cNvSpPr/>
            <p:nvPr/>
          </p:nvSpPr>
          <p:spPr>
            <a:xfrm>
              <a:off x="5242025" y="2757500"/>
              <a:ext cx="153175" cy="28900"/>
            </a:xfrm>
            <a:custGeom>
              <a:avLst/>
              <a:gdLst/>
              <a:ahLst/>
              <a:cxnLst/>
              <a:rect l="l" t="t" r="r" b="b"/>
              <a:pathLst>
                <a:path w="6127" h="1156" extrusionOk="0">
                  <a:moveTo>
                    <a:pt x="4596" y="0"/>
                  </a:moveTo>
                  <a:cubicBezTo>
                    <a:pt x="4449" y="0"/>
                    <a:pt x="4247" y="112"/>
                    <a:pt x="4118" y="141"/>
                  </a:cubicBezTo>
                  <a:cubicBezTo>
                    <a:pt x="3643" y="175"/>
                    <a:pt x="3226" y="469"/>
                    <a:pt x="2744" y="469"/>
                  </a:cubicBezTo>
                  <a:cubicBezTo>
                    <a:pt x="2660" y="469"/>
                    <a:pt x="2575" y="460"/>
                    <a:pt x="2487" y="439"/>
                  </a:cubicBezTo>
                  <a:cubicBezTo>
                    <a:pt x="1751" y="698"/>
                    <a:pt x="955" y="559"/>
                    <a:pt x="199" y="777"/>
                  </a:cubicBezTo>
                  <a:lnTo>
                    <a:pt x="0" y="976"/>
                  </a:lnTo>
                  <a:cubicBezTo>
                    <a:pt x="159" y="1135"/>
                    <a:pt x="418" y="976"/>
                    <a:pt x="577" y="1155"/>
                  </a:cubicBezTo>
                  <a:cubicBezTo>
                    <a:pt x="716" y="1135"/>
                    <a:pt x="855" y="1135"/>
                    <a:pt x="975" y="1135"/>
                  </a:cubicBezTo>
                  <a:cubicBezTo>
                    <a:pt x="1111" y="1059"/>
                    <a:pt x="1259" y="1048"/>
                    <a:pt x="1407" y="1048"/>
                  </a:cubicBezTo>
                  <a:cubicBezTo>
                    <a:pt x="1467" y="1048"/>
                    <a:pt x="1527" y="1050"/>
                    <a:pt x="1586" y="1050"/>
                  </a:cubicBezTo>
                  <a:cubicBezTo>
                    <a:pt x="1725" y="1050"/>
                    <a:pt x="1862" y="1040"/>
                    <a:pt x="1989" y="976"/>
                  </a:cubicBezTo>
                  <a:cubicBezTo>
                    <a:pt x="3382" y="877"/>
                    <a:pt x="4774" y="857"/>
                    <a:pt x="6127" y="439"/>
                  </a:cubicBezTo>
                  <a:cubicBezTo>
                    <a:pt x="6127" y="360"/>
                    <a:pt x="6107" y="260"/>
                    <a:pt x="6127" y="181"/>
                  </a:cubicBezTo>
                  <a:cubicBezTo>
                    <a:pt x="5841" y="181"/>
                    <a:pt x="5554" y="310"/>
                    <a:pt x="5276" y="310"/>
                  </a:cubicBezTo>
                  <a:cubicBezTo>
                    <a:pt x="5091" y="310"/>
                    <a:pt x="4910" y="252"/>
                    <a:pt x="4734" y="61"/>
                  </a:cubicBezTo>
                  <a:cubicBezTo>
                    <a:pt x="4701" y="17"/>
                    <a:pt x="4653" y="0"/>
                    <a:pt x="4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1" name="Google Shape;17886;p41">
              <a:extLst>
                <a:ext uri="{FF2B5EF4-FFF2-40B4-BE49-F238E27FC236}">
                  <a16:creationId xmlns:a16="http://schemas.microsoft.com/office/drawing/2014/main" id="{F211C916-9EFE-F44E-BE7C-FA28C10FE2DC}"/>
                </a:ext>
              </a:extLst>
            </p:cNvPr>
            <p:cNvSpPr/>
            <p:nvPr/>
          </p:nvSpPr>
          <p:spPr>
            <a:xfrm>
              <a:off x="5398175" y="2752550"/>
              <a:ext cx="14450" cy="6975"/>
            </a:xfrm>
            <a:custGeom>
              <a:avLst/>
              <a:gdLst/>
              <a:ahLst/>
              <a:cxnLst/>
              <a:rect l="l" t="t" r="r" b="b"/>
              <a:pathLst>
                <a:path w="578" h="279" extrusionOk="0">
                  <a:moveTo>
                    <a:pt x="199" y="1"/>
                  </a:moveTo>
                  <a:cubicBezTo>
                    <a:pt x="120" y="1"/>
                    <a:pt x="0" y="1"/>
                    <a:pt x="20" y="100"/>
                  </a:cubicBezTo>
                  <a:cubicBezTo>
                    <a:pt x="60" y="160"/>
                    <a:pt x="179" y="180"/>
                    <a:pt x="259" y="239"/>
                  </a:cubicBezTo>
                  <a:cubicBezTo>
                    <a:pt x="308" y="264"/>
                    <a:pt x="358" y="279"/>
                    <a:pt x="404" y="279"/>
                  </a:cubicBezTo>
                  <a:cubicBezTo>
                    <a:pt x="470" y="279"/>
                    <a:pt x="531" y="250"/>
                    <a:pt x="577" y="180"/>
                  </a:cubicBezTo>
                  <a:cubicBezTo>
                    <a:pt x="498" y="40"/>
                    <a:pt x="35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2" name="Google Shape;17887;p41">
              <a:extLst>
                <a:ext uri="{FF2B5EF4-FFF2-40B4-BE49-F238E27FC236}">
                  <a16:creationId xmlns:a16="http://schemas.microsoft.com/office/drawing/2014/main" id="{E1E07B16-60C8-9D43-B7DA-F96AB0393E47}"/>
                </a:ext>
              </a:extLst>
            </p:cNvPr>
            <p:cNvSpPr/>
            <p:nvPr/>
          </p:nvSpPr>
          <p:spPr>
            <a:xfrm>
              <a:off x="5403650" y="2757025"/>
              <a:ext cx="19400" cy="5675"/>
            </a:xfrm>
            <a:custGeom>
              <a:avLst/>
              <a:gdLst/>
              <a:ahLst/>
              <a:cxnLst/>
              <a:rect l="l" t="t" r="r" b="b"/>
              <a:pathLst>
                <a:path w="776" h="227" extrusionOk="0">
                  <a:moveTo>
                    <a:pt x="378" y="1"/>
                  </a:moveTo>
                  <a:cubicBezTo>
                    <a:pt x="259" y="21"/>
                    <a:pt x="159" y="21"/>
                    <a:pt x="40" y="60"/>
                  </a:cubicBezTo>
                  <a:cubicBezTo>
                    <a:pt x="40" y="100"/>
                    <a:pt x="0" y="160"/>
                    <a:pt x="0" y="219"/>
                  </a:cubicBezTo>
                  <a:cubicBezTo>
                    <a:pt x="24" y="218"/>
                    <a:pt x="48" y="217"/>
                    <a:pt x="73" y="217"/>
                  </a:cubicBezTo>
                  <a:cubicBezTo>
                    <a:pt x="165" y="217"/>
                    <a:pt x="258" y="227"/>
                    <a:pt x="348" y="227"/>
                  </a:cubicBezTo>
                  <a:cubicBezTo>
                    <a:pt x="509" y="227"/>
                    <a:pt x="659" y="196"/>
                    <a:pt x="776" y="21"/>
                  </a:cubicBezTo>
                  <a:cubicBezTo>
                    <a:pt x="657" y="1"/>
                    <a:pt x="497"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3" name="Google Shape;17888;p41">
              <a:extLst>
                <a:ext uri="{FF2B5EF4-FFF2-40B4-BE49-F238E27FC236}">
                  <a16:creationId xmlns:a16="http://schemas.microsoft.com/office/drawing/2014/main" id="{BCBB57A0-85ED-1E4B-9014-8CA40F21BDC5}"/>
                </a:ext>
              </a:extLst>
            </p:cNvPr>
            <p:cNvSpPr/>
            <p:nvPr/>
          </p:nvSpPr>
          <p:spPr>
            <a:xfrm>
              <a:off x="5198250" y="2774975"/>
              <a:ext cx="38825" cy="15900"/>
            </a:xfrm>
            <a:custGeom>
              <a:avLst/>
              <a:gdLst/>
              <a:ahLst/>
              <a:cxnLst/>
              <a:rect l="l" t="t" r="r" b="b"/>
              <a:pathLst>
                <a:path w="1553" h="636" extrusionOk="0">
                  <a:moveTo>
                    <a:pt x="21" y="454"/>
                  </a:moveTo>
                  <a:lnTo>
                    <a:pt x="21" y="454"/>
                  </a:lnTo>
                  <a:cubicBezTo>
                    <a:pt x="14" y="455"/>
                    <a:pt x="7" y="455"/>
                    <a:pt x="0" y="456"/>
                  </a:cubicBezTo>
                  <a:lnTo>
                    <a:pt x="20" y="456"/>
                  </a:lnTo>
                  <a:cubicBezTo>
                    <a:pt x="21" y="456"/>
                    <a:pt x="21" y="455"/>
                    <a:pt x="21" y="454"/>
                  </a:cubicBezTo>
                  <a:close/>
                  <a:moveTo>
                    <a:pt x="632" y="0"/>
                  </a:moveTo>
                  <a:cubicBezTo>
                    <a:pt x="390" y="0"/>
                    <a:pt x="180" y="92"/>
                    <a:pt x="21" y="454"/>
                  </a:cubicBezTo>
                  <a:lnTo>
                    <a:pt x="21" y="454"/>
                  </a:lnTo>
                  <a:cubicBezTo>
                    <a:pt x="45" y="452"/>
                    <a:pt x="69" y="450"/>
                    <a:pt x="93" y="450"/>
                  </a:cubicBezTo>
                  <a:cubicBezTo>
                    <a:pt x="219" y="450"/>
                    <a:pt x="338" y="491"/>
                    <a:pt x="418" y="635"/>
                  </a:cubicBezTo>
                  <a:cubicBezTo>
                    <a:pt x="498" y="635"/>
                    <a:pt x="538" y="596"/>
                    <a:pt x="617" y="596"/>
                  </a:cubicBezTo>
                  <a:cubicBezTo>
                    <a:pt x="816" y="297"/>
                    <a:pt x="1293" y="596"/>
                    <a:pt x="1552" y="98"/>
                  </a:cubicBezTo>
                  <a:lnTo>
                    <a:pt x="1552" y="98"/>
                  </a:lnTo>
                  <a:cubicBezTo>
                    <a:pt x="1525" y="100"/>
                    <a:pt x="1499" y="101"/>
                    <a:pt x="1472" y="101"/>
                  </a:cubicBezTo>
                  <a:cubicBezTo>
                    <a:pt x="1173" y="101"/>
                    <a:pt x="88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4" name="Google Shape;17889;p41">
              <a:extLst>
                <a:ext uri="{FF2B5EF4-FFF2-40B4-BE49-F238E27FC236}">
                  <a16:creationId xmlns:a16="http://schemas.microsoft.com/office/drawing/2014/main" id="{856C6F75-45DD-8C44-81CF-AAC6D78D9808}"/>
                </a:ext>
              </a:extLst>
            </p:cNvPr>
            <p:cNvSpPr/>
            <p:nvPr/>
          </p:nvSpPr>
          <p:spPr>
            <a:xfrm>
              <a:off x="5242025" y="2781375"/>
              <a:ext cx="14425" cy="5025"/>
            </a:xfrm>
            <a:custGeom>
              <a:avLst/>
              <a:gdLst/>
              <a:ahLst/>
              <a:cxnLst/>
              <a:rect l="l" t="t" r="r" b="b"/>
              <a:pathLst>
                <a:path w="577" h="201" extrusionOk="0">
                  <a:moveTo>
                    <a:pt x="102" y="1"/>
                  </a:moveTo>
                  <a:cubicBezTo>
                    <a:pt x="67" y="1"/>
                    <a:pt x="33" y="1"/>
                    <a:pt x="0" y="1"/>
                  </a:cubicBezTo>
                  <a:cubicBezTo>
                    <a:pt x="80" y="81"/>
                    <a:pt x="159" y="141"/>
                    <a:pt x="239" y="200"/>
                  </a:cubicBezTo>
                  <a:cubicBezTo>
                    <a:pt x="358" y="200"/>
                    <a:pt x="458" y="180"/>
                    <a:pt x="577" y="180"/>
                  </a:cubicBezTo>
                  <a:cubicBezTo>
                    <a:pt x="461" y="15"/>
                    <a:pt x="276"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5" name="Google Shape;17890;p41">
              <a:extLst>
                <a:ext uri="{FF2B5EF4-FFF2-40B4-BE49-F238E27FC236}">
                  <a16:creationId xmlns:a16="http://schemas.microsoft.com/office/drawing/2014/main" id="{606D4674-A0BE-8945-A144-8561D5663EEB}"/>
                </a:ext>
              </a:extLst>
            </p:cNvPr>
            <p:cNvSpPr/>
            <p:nvPr/>
          </p:nvSpPr>
          <p:spPr>
            <a:xfrm>
              <a:off x="5293725" y="3394925"/>
              <a:ext cx="125500" cy="64050"/>
            </a:xfrm>
            <a:custGeom>
              <a:avLst/>
              <a:gdLst/>
              <a:ahLst/>
              <a:cxnLst/>
              <a:rect l="l" t="t" r="r" b="b"/>
              <a:pathLst>
                <a:path w="5020" h="2562" extrusionOk="0">
                  <a:moveTo>
                    <a:pt x="143" y="1"/>
                  </a:moveTo>
                  <a:cubicBezTo>
                    <a:pt x="106" y="1"/>
                    <a:pt x="67" y="24"/>
                    <a:pt x="21" y="47"/>
                  </a:cubicBezTo>
                  <a:cubicBezTo>
                    <a:pt x="1" y="465"/>
                    <a:pt x="498" y="465"/>
                    <a:pt x="598" y="803"/>
                  </a:cubicBezTo>
                  <a:cubicBezTo>
                    <a:pt x="797" y="823"/>
                    <a:pt x="1015" y="843"/>
                    <a:pt x="1214" y="942"/>
                  </a:cubicBezTo>
                  <a:cubicBezTo>
                    <a:pt x="2169" y="1400"/>
                    <a:pt x="3104" y="1857"/>
                    <a:pt x="4059" y="2315"/>
                  </a:cubicBezTo>
                  <a:cubicBezTo>
                    <a:pt x="4337" y="2315"/>
                    <a:pt x="4556" y="2434"/>
                    <a:pt x="4775" y="2533"/>
                  </a:cubicBezTo>
                  <a:cubicBezTo>
                    <a:pt x="4822" y="2552"/>
                    <a:pt x="4862" y="2561"/>
                    <a:pt x="4894" y="2561"/>
                  </a:cubicBezTo>
                  <a:cubicBezTo>
                    <a:pt x="4996" y="2561"/>
                    <a:pt x="5020" y="2471"/>
                    <a:pt x="4974" y="2334"/>
                  </a:cubicBezTo>
                  <a:cubicBezTo>
                    <a:pt x="3582" y="1419"/>
                    <a:pt x="1950" y="962"/>
                    <a:pt x="458" y="206"/>
                  </a:cubicBezTo>
                  <a:cubicBezTo>
                    <a:pt x="359" y="206"/>
                    <a:pt x="279" y="126"/>
                    <a:pt x="220" y="47"/>
                  </a:cubicBezTo>
                  <a:cubicBezTo>
                    <a:pt x="194" y="13"/>
                    <a:pt x="16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6" name="Google Shape;17891;p41">
              <a:extLst>
                <a:ext uri="{FF2B5EF4-FFF2-40B4-BE49-F238E27FC236}">
                  <a16:creationId xmlns:a16="http://schemas.microsoft.com/office/drawing/2014/main" id="{3586237B-2A8F-BF49-A05A-B747658E32A2}"/>
                </a:ext>
              </a:extLst>
            </p:cNvPr>
            <p:cNvSpPr/>
            <p:nvPr/>
          </p:nvSpPr>
          <p:spPr>
            <a:xfrm>
              <a:off x="5222125" y="3268275"/>
              <a:ext cx="118375" cy="54725"/>
            </a:xfrm>
            <a:custGeom>
              <a:avLst/>
              <a:gdLst/>
              <a:ahLst/>
              <a:cxnLst/>
              <a:rect l="l" t="t" r="r" b="b"/>
              <a:pathLst>
                <a:path w="4735" h="2189" extrusionOk="0">
                  <a:moveTo>
                    <a:pt x="577" y="0"/>
                  </a:moveTo>
                  <a:cubicBezTo>
                    <a:pt x="510" y="79"/>
                    <a:pt x="417" y="88"/>
                    <a:pt x="321" y="88"/>
                  </a:cubicBezTo>
                  <a:cubicBezTo>
                    <a:pt x="292" y="88"/>
                    <a:pt x="264" y="87"/>
                    <a:pt x="235" y="87"/>
                  </a:cubicBezTo>
                  <a:cubicBezTo>
                    <a:pt x="189" y="87"/>
                    <a:pt x="143" y="89"/>
                    <a:pt x="100" y="100"/>
                  </a:cubicBezTo>
                  <a:lnTo>
                    <a:pt x="0" y="199"/>
                  </a:lnTo>
                  <a:cubicBezTo>
                    <a:pt x="975" y="617"/>
                    <a:pt x="1930" y="1055"/>
                    <a:pt x="2885" y="1512"/>
                  </a:cubicBezTo>
                  <a:cubicBezTo>
                    <a:pt x="3541" y="1552"/>
                    <a:pt x="4019" y="2129"/>
                    <a:pt x="4735" y="2189"/>
                  </a:cubicBezTo>
                  <a:cubicBezTo>
                    <a:pt x="3462" y="1095"/>
                    <a:pt x="1930" y="736"/>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7" name="Google Shape;17892;p41">
              <a:extLst>
                <a:ext uri="{FF2B5EF4-FFF2-40B4-BE49-F238E27FC236}">
                  <a16:creationId xmlns:a16="http://schemas.microsoft.com/office/drawing/2014/main" id="{8D37E32B-E0BC-3F49-A6A8-6AA565866E01}"/>
                </a:ext>
              </a:extLst>
            </p:cNvPr>
            <p:cNvSpPr/>
            <p:nvPr/>
          </p:nvSpPr>
          <p:spPr>
            <a:xfrm>
              <a:off x="5188300" y="3296125"/>
              <a:ext cx="50250" cy="29475"/>
            </a:xfrm>
            <a:custGeom>
              <a:avLst/>
              <a:gdLst/>
              <a:ahLst/>
              <a:cxnLst/>
              <a:rect l="l" t="t" r="r" b="b"/>
              <a:pathLst>
                <a:path w="2010" h="1179" extrusionOk="0">
                  <a:moveTo>
                    <a:pt x="1" y="0"/>
                  </a:moveTo>
                  <a:lnTo>
                    <a:pt x="1" y="0"/>
                  </a:lnTo>
                  <a:cubicBezTo>
                    <a:pt x="21" y="398"/>
                    <a:pt x="359" y="498"/>
                    <a:pt x="438" y="776"/>
                  </a:cubicBezTo>
                  <a:cubicBezTo>
                    <a:pt x="481" y="768"/>
                    <a:pt x="522" y="764"/>
                    <a:pt x="562" y="764"/>
                  </a:cubicBezTo>
                  <a:cubicBezTo>
                    <a:pt x="981" y="764"/>
                    <a:pt x="1262" y="1179"/>
                    <a:pt x="1676" y="1179"/>
                  </a:cubicBezTo>
                  <a:cubicBezTo>
                    <a:pt x="1701" y="1179"/>
                    <a:pt x="1726" y="1177"/>
                    <a:pt x="1751" y="1174"/>
                  </a:cubicBezTo>
                  <a:cubicBezTo>
                    <a:pt x="2010" y="915"/>
                    <a:pt x="1711" y="736"/>
                    <a:pt x="1612" y="736"/>
                  </a:cubicBezTo>
                  <a:cubicBezTo>
                    <a:pt x="1015" y="677"/>
                    <a:pt x="538" y="29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8" name="Google Shape;17893;p41">
              <a:extLst>
                <a:ext uri="{FF2B5EF4-FFF2-40B4-BE49-F238E27FC236}">
                  <a16:creationId xmlns:a16="http://schemas.microsoft.com/office/drawing/2014/main" id="{5F547A27-1833-714F-BEE7-8AE4CA6CC58C}"/>
                </a:ext>
              </a:extLst>
            </p:cNvPr>
            <p:cNvSpPr/>
            <p:nvPr/>
          </p:nvSpPr>
          <p:spPr>
            <a:xfrm>
              <a:off x="5288750" y="3243900"/>
              <a:ext cx="55250" cy="29375"/>
            </a:xfrm>
            <a:custGeom>
              <a:avLst/>
              <a:gdLst/>
              <a:ahLst/>
              <a:cxnLst/>
              <a:rect l="l" t="t" r="r" b="b"/>
              <a:pathLst>
                <a:path w="2210" h="1175" extrusionOk="0">
                  <a:moveTo>
                    <a:pt x="399" y="1"/>
                  </a:moveTo>
                  <a:cubicBezTo>
                    <a:pt x="319" y="180"/>
                    <a:pt x="180" y="200"/>
                    <a:pt x="1" y="219"/>
                  </a:cubicBezTo>
                  <a:cubicBezTo>
                    <a:pt x="717" y="518"/>
                    <a:pt x="1354" y="995"/>
                    <a:pt x="2110" y="1174"/>
                  </a:cubicBezTo>
                  <a:cubicBezTo>
                    <a:pt x="2209" y="1075"/>
                    <a:pt x="2189" y="1015"/>
                    <a:pt x="2090" y="936"/>
                  </a:cubicBezTo>
                  <a:cubicBezTo>
                    <a:pt x="1851" y="776"/>
                    <a:pt x="1592" y="578"/>
                    <a:pt x="1354" y="399"/>
                  </a:cubicBezTo>
                  <a:cubicBezTo>
                    <a:pt x="1322" y="346"/>
                    <a:pt x="1296" y="321"/>
                    <a:pt x="1267" y="321"/>
                  </a:cubicBezTo>
                  <a:cubicBezTo>
                    <a:pt x="1241" y="321"/>
                    <a:pt x="1212" y="341"/>
                    <a:pt x="1175" y="379"/>
                  </a:cubicBezTo>
                  <a:cubicBezTo>
                    <a:pt x="916" y="239"/>
                    <a:pt x="657" y="120"/>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29" name="Google Shape;17894;p41">
              <a:extLst>
                <a:ext uri="{FF2B5EF4-FFF2-40B4-BE49-F238E27FC236}">
                  <a16:creationId xmlns:a16="http://schemas.microsoft.com/office/drawing/2014/main" id="{AA51CA5B-B454-BD45-88C9-7F5D74C723CD}"/>
                </a:ext>
              </a:extLst>
            </p:cNvPr>
            <p:cNvSpPr/>
            <p:nvPr/>
          </p:nvSpPr>
          <p:spPr>
            <a:xfrm>
              <a:off x="5194275" y="3253850"/>
              <a:ext cx="34325" cy="19425"/>
            </a:xfrm>
            <a:custGeom>
              <a:avLst/>
              <a:gdLst/>
              <a:ahLst/>
              <a:cxnLst/>
              <a:rect l="l" t="t" r="r" b="b"/>
              <a:pathLst>
                <a:path w="1373" h="777" extrusionOk="0">
                  <a:moveTo>
                    <a:pt x="199" y="1"/>
                  </a:moveTo>
                  <a:lnTo>
                    <a:pt x="0" y="199"/>
                  </a:lnTo>
                  <a:cubicBezTo>
                    <a:pt x="378" y="378"/>
                    <a:pt x="756" y="577"/>
                    <a:pt x="1174" y="776"/>
                  </a:cubicBezTo>
                  <a:lnTo>
                    <a:pt x="1194" y="737"/>
                  </a:lnTo>
                  <a:cubicBezTo>
                    <a:pt x="1254" y="657"/>
                    <a:pt x="1373" y="657"/>
                    <a:pt x="1373" y="538"/>
                  </a:cubicBezTo>
                  <a:cubicBezTo>
                    <a:pt x="1094" y="100"/>
                    <a:pt x="617" y="12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0" name="Google Shape;17895;p41">
              <a:extLst>
                <a:ext uri="{FF2B5EF4-FFF2-40B4-BE49-F238E27FC236}">
                  <a16:creationId xmlns:a16="http://schemas.microsoft.com/office/drawing/2014/main" id="{CC8FEB70-49E4-C947-9EF7-CF571DFB752B}"/>
                </a:ext>
              </a:extLst>
            </p:cNvPr>
            <p:cNvSpPr/>
            <p:nvPr/>
          </p:nvSpPr>
          <p:spPr>
            <a:xfrm>
              <a:off x="5201225" y="3220025"/>
              <a:ext cx="34350" cy="18450"/>
            </a:xfrm>
            <a:custGeom>
              <a:avLst/>
              <a:gdLst/>
              <a:ahLst/>
              <a:cxnLst/>
              <a:rect l="l" t="t" r="r" b="b"/>
              <a:pathLst>
                <a:path w="1374" h="738" extrusionOk="0">
                  <a:moveTo>
                    <a:pt x="100" y="1"/>
                  </a:moveTo>
                  <a:cubicBezTo>
                    <a:pt x="100" y="1"/>
                    <a:pt x="80" y="1"/>
                    <a:pt x="21" y="80"/>
                  </a:cubicBezTo>
                  <a:cubicBezTo>
                    <a:pt x="1" y="100"/>
                    <a:pt x="21" y="160"/>
                    <a:pt x="100" y="200"/>
                  </a:cubicBezTo>
                  <a:cubicBezTo>
                    <a:pt x="426" y="487"/>
                    <a:pt x="771" y="738"/>
                    <a:pt x="1311" y="738"/>
                  </a:cubicBezTo>
                  <a:cubicBezTo>
                    <a:pt x="1332" y="738"/>
                    <a:pt x="1352" y="738"/>
                    <a:pt x="1373" y="737"/>
                  </a:cubicBezTo>
                  <a:cubicBezTo>
                    <a:pt x="936" y="359"/>
                    <a:pt x="598" y="60"/>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1" name="Google Shape;17896;p41">
              <a:extLst>
                <a:ext uri="{FF2B5EF4-FFF2-40B4-BE49-F238E27FC236}">
                  <a16:creationId xmlns:a16="http://schemas.microsoft.com/office/drawing/2014/main" id="{091621D6-6806-3C41-A08D-8EF6CB4ED060}"/>
                </a:ext>
              </a:extLst>
            </p:cNvPr>
            <p:cNvSpPr/>
            <p:nvPr/>
          </p:nvSpPr>
          <p:spPr>
            <a:xfrm>
              <a:off x="5179850" y="3214050"/>
              <a:ext cx="23900" cy="16625"/>
            </a:xfrm>
            <a:custGeom>
              <a:avLst/>
              <a:gdLst/>
              <a:ahLst/>
              <a:cxnLst/>
              <a:rect l="l" t="t" r="r" b="b"/>
              <a:pathLst>
                <a:path w="956" h="665" extrusionOk="0">
                  <a:moveTo>
                    <a:pt x="394" y="0"/>
                  </a:moveTo>
                  <a:cubicBezTo>
                    <a:pt x="270" y="0"/>
                    <a:pt x="139" y="58"/>
                    <a:pt x="0" y="220"/>
                  </a:cubicBezTo>
                  <a:lnTo>
                    <a:pt x="0" y="498"/>
                  </a:lnTo>
                  <a:cubicBezTo>
                    <a:pt x="117" y="621"/>
                    <a:pt x="227" y="664"/>
                    <a:pt x="333" y="664"/>
                  </a:cubicBezTo>
                  <a:cubicBezTo>
                    <a:pt x="553" y="664"/>
                    <a:pt x="754" y="479"/>
                    <a:pt x="955" y="439"/>
                  </a:cubicBezTo>
                  <a:lnTo>
                    <a:pt x="955" y="240"/>
                  </a:lnTo>
                  <a:cubicBezTo>
                    <a:pt x="773" y="142"/>
                    <a:pt x="590" y="0"/>
                    <a:pt x="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2" name="Google Shape;17897;p41">
              <a:extLst>
                <a:ext uri="{FF2B5EF4-FFF2-40B4-BE49-F238E27FC236}">
                  <a16:creationId xmlns:a16="http://schemas.microsoft.com/office/drawing/2014/main" id="{7CDA4AE0-D2D6-2847-B20C-AB73CC14E312}"/>
                </a:ext>
              </a:extLst>
            </p:cNvPr>
            <p:cNvSpPr/>
            <p:nvPr/>
          </p:nvSpPr>
          <p:spPr>
            <a:xfrm>
              <a:off x="5413100" y="3453775"/>
              <a:ext cx="24500" cy="13975"/>
            </a:xfrm>
            <a:custGeom>
              <a:avLst/>
              <a:gdLst/>
              <a:ahLst/>
              <a:cxnLst/>
              <a:rect l="l" t="t" r="r" b="b"/>
              <a:pathLst>
                <a:path w="980" h="559" extrusionOk="0">
                  <a:moveTo>
                    <a:pt x="199" y="0"/>
                  </a:moveTo>
                  <a:lnTo>
                    <a:pt x="0" y="199"/>
                  </a:lnTo>
                  <a:cubicBezTo>
                    <a:pt x="179" y="378"/>
                    <a:pt x="398" y="498"/>
                    <a:pt x="657" y="557"/>
                  </a:cubicBezTo>
                  <a:cubicBezTo>
                    <a:pt x="671" y="558"/>
                    <a:pt x="685" y="559"/>
                    <a:pt x="697" y="559"/>
                  </a:cubicBezTo>
                  <a:cubicBezTo>
                    <a:pt x="980" y="559"/>
                    <a:pt x="814" y="352"/>
                    <a:pt x="776" y="199"/>
                  </a:cubicBezTo>
                  <a:cubicBezTo>
                    <a:pt x="577" y="140"/>
                    <a:pt x="398" y="8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3" name="Google Shape;17898;p41">
              <a:extLst>
                <a:ext uri="{FF2B5EF4-FFF2-40B4-BE49-F238E27FC236}">
                  <a16:creationId xmlns:a16="http://schemas.microsoft.com/office/drawing/2014/main" id="{89F5691A-B3FB-564C-9E59-3C2AB0C161A5}"/>
                </a:ext>
              </a:extLst>
            </p:cNvPr>
            <p:cNvSpPr/>
            <p:nvPr/>
          </p:nvSpPr>
          <p:spPr>
            <a:xfrm>
              <a:off x="5242025" y="3367875"/>
              <a:ext cx="14425" cy="5350"/>
            </a:xfrm>
            <a:custGeom>
              <a:avLst/>
              <a:gdLst/>
              <a:ahLst/>
              <a:cxnLst/>
              <a:rect l="l" t="t" r="r" b="b"/>
              <a:pathLst>
                <a:path w="577" h="214" extrusionOk="0">
                  <a:moveTo>
                    <a:pt x="233" y="0"/>
                  </a:moveTo>
                  <a:cubicBezTo>
                    <a:pt x="169" y="0"/>
                    <a:pt x="104" y="8"/>
                    <a:pt x="40" y="15"/>
                  </a:cubicBezTo>
                  <a:cubicBezTo>
                    <a:pt x="0" y="94"/>
                    <a:pt x="0" y="134"/>
                    <a:pt x="0" y="214"/>
                  </a:cubicBezTo>
                  <a:lnTo>
                    <a:pt x="577" y="214"/>
                  </a:lnTo>
                  <a:cubicBezTo>
                    <a:pt x="496" y="38"/>
                    <a:pt x="369"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4" name="Google Shape;17899;p41">
              <a:extLst>
                <a:ext uri="{FF2B5EF4-FFF2-40B4-BE49-F238E27FC236}">
                  <a16:creationId xmlns:a16="http://schemas.microsoft.com/office/drawing/2014/main" id="{F3C1CD5D-FE93-134A-BB06-EC715969C4B9}"/>
                </a:ext>
              </a:extLst>
            </p:cNvPr>
            <p:cNvSpPr/>
            <p:nvPr/>
          </p:nvSpPr>
          <p:spPr>
            <a:xfrm>
              <a:off x="5223600" y="3266775"/>
              <a:ext cx="12975" cy="5500"/>
            </a:xfrm>
            <a:custGeom>
              <a:avLst/>
              <a:gdLst/>
              <a:ahLst/>
              <a:cxnLst/>
              <a:rect l="l" t="t" r="r" b="b"/>
              <a:pathLst>
                <a:path w="519" h="220" extrusionOk="0">
                  <a:moveTo>
                    <a:pt x="180" y="1"/>
                  </a:moveTo>
                  <a:cubicBezTo>
                    <a:pt x="120" y="80"/>
                    <a:pt x="41" y="120"/>
                    <a:pt x="1" y="200"/>
                  </a:cubicBezTo>
                  <a:cubicBezTo>
                    <a:pt x="75" y="207"/>
                    <a:pt x="149" y="220"/>
                    <a:pt x="219" y="220"/>
                  </a:cubicBezTo>
                  <a:cubicBezTo>
                    <a:pt x="337" y="220"/>
                    <a:pt x="443" y="183"/>
                    <a:pt x="518" y="21"/>
                  </a:cubicBezTo>
                  <a:cubicBezTo>
                    <a:pt x="399" y="21"/>
                    <a:pt x="29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5" name="Google Shape;17900;p41">
              <a:extLst>
                <a:ext uri="{FF2B5EF4-FFF2-40B4-BE49-F238E27FC236}">
                  <a16:creationId xmlns:a16="http://schemas.microsoft.com/office/drawing/2014/main" id="{5E0F131A-ED7E-CA47-8EA7-FA72DFBFB301}"/>
                </a:ext>
              </a:extLst>
            </p:cNvPr>
            <p:cNvSpPr/>
            <p:nvPr/>
          </p:nvSpPr>
          <p:spPr>
            <a:xfrm>
              <a:off x="5294225" y="3391100"/>
              <a:ext cx="5000" cy="5000"/>
            </a:xfrm>
            <a:custGeom>
              <a:avLst/>
              <a:gdLst/>
              <a:ahLst/>
              <a:cxnLst/>
              <a:rect l="l" t="t" r="r" b="b"/>
              <a:pathLst>
                <a:path w="200" h="200" extrusionOk="0">
                  <a:moveTo>
                    <a:pt x="1" y="1"/>
                  </a:moveTo>
                  <a:lnTo>
                    <a:pt x="1" y="200"/>
                  </a:lnTo>
                  <a:lnTo>
                    <a:pt x="200" y="200"/>
                  </a:lnTo>
                  <a:cubicBezTo>
                    <a:pt x="180" y="100"/>
                    <a:pt x="100"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6" name="Google Shape;17901;p41">
              <a:extLst>
                <a:ext uri="{FF2B5EF4-FFF2-40B4-BE49-F238E27FC236}">
                  <a16:creationId xmlns:a16="http://schemas.microsoft.com/office/drawing/2014/main" id="{2E661807-B29C-5A42-BB49-81D64320FFBD}"/>
                </a:ext>
              </a:extLst>
            </p:cNvPr>
            <p:cNvSpPr/>
            <p:nvPr/>
          </p:nvSpPr>
          <p:spPr>
            <a:xfrm>
              <a:off x="5299200" y="3396575"/>
              <a:ext cx="6000" cy="4000"/>
            </a:xfrm>
            <a:custGeom>
              <a:avLst/>
              <a:gdLst/>
              <a:ahLst/>
              <a:cxnLst/>
              <a:rect l="l" t="t" r="r" b="b"/>
              <a:pathLst>
                <a:path w="240" h="160" extrusionOk="0">
                  <a:moveTo>
                    <a:pt x="1" y="1"/>
                  </a:moveTo>
                  <a:lnTo>
                    <a:pt x="1" y="1"/>
                  </a:lnTo>
                  <a:cubicBezTo>
                    <a:pt x="60" y="100"/>
                    <a:pt x="140" y="160"/>
                    <a:pt x="239" y="160"/>
                  </a:cubicBezTo>
                  <a:cubicBezTo>
                    <a:pt x="160" y="80"/>
                    <a:pt x="80"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7" name="Google Shape;17902;p41">
              <a:extLst>
                <a:ext uri="{FF2B5EF4-FFF2-40B4-BE49-F238E27FC236}">
                  <a16:creationId xmlns:a16="http://schemas.microsoft.com/office/drawing/2014/main" id="{447DB5F7-0E66-E448-9B73-8C1097E42884}"/>
                </a:ext>
              </a:extLst>
            </p:cNvPr>
            <p:cNvSpPr/>
            <p:nvPr/>
          </p:nvSpPr>
          <p:spPr>
            <a:xfrm>
              <a:off x="5238025" y="3362775"/>
              <a:ext cx="4025" cy="4975"/>
            </a:xfrm>
            <a:custGeom>
              <a:avLst/>
              <a:gdLst/>
              <a:ahLst/>
              <a:cxnLst/>
              <a:rect l="l" t="t" r="r" b="b"/>
              <a:pathLst>
                <a:path w="161" h="199" extrusionOk="0">
                  <a:moveTo>
                    <a:pt x="1" y="0"/>
                  </a:moveTo>
                  <a:lnTo>
                    <a:pt x="1" y="0"/>
                  </a:lnTo>
                  <a:cubicBezTo>
                    <a:pt x="21" y="99"/>
                    <a:pt x="61" y="159"/>
                    <a:pt x="160" y="199"/>
                  </a:cubicBezTo>
                  <a:cubicBezTo>
                    <a:pt x="120" y="119"/>
                    <a:pt x="61" y="6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8" name="Google Shape;17903;p41">
              <a:extLst>
                <a:ext uri="{FF2B5EF4-FFF2-40B4-BE49-F238E27FC236}">
                  <a16:creationId xmlns:a16="http://schemas.microsoft.com/office/drawing/2014/main" id="{09A88A48-C78F-E043-B5E3-1769B2B3E5CA}"/>
                </a:ext>
              </a:extLst>
            </p:cNvPr>
            <p:cNvSpPr/>
            <p:nvPr/>
          </p:nvSpPr>
          <p:spPr>
            <a:xfrm>
              <a:off x="5428000" y="2510350"/>
              <a:ext cx="5000" cy="8000"/>
            </a:xfrm>
            <a:custGeom>
              <a:avLst/>
              <a:gdLst/>
              <a:ahLst/>
              <a:cxnLst/>
              <a:rect l="l" t="t" r="r" b="b"/>
              <a:pathLst>
                <a:path w="200" h="320" extrusionOk="0">
                  <a:moveTo>
                    <a:pt x="21" y="1"/>
                  </a:moveTo>
                  <a:cubicBezTo>
                    <a:pt x="1" y="120"/>
                    <a:pt x="1" y="240"/>
                    <a:pt x="160" y="319"/>
                  </a:cubicBezTo>
                  <a:cubicBezTo>
                    <a:pt x="180" y="200"/>
                    <a:pt x="200" y="4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39" name="Google Shape;17904;p41">
              <a:extLst>
                <a:ext uri="{FF2B5EF4-FFF2-40B4-BE49-F238E27FC236}">
                  <a16:creationId xmlns:a16="http://schemas.microsoft.com/office/drawing/2014/main" id="{4CF5B825-7737-804D-A848-83CF1F5C2314}"/>
                </a:ext>
              </a:extLst>
            </p:cNvPr>
            <p:cNvSpPr/>
            <p:nvPr/>
          </p:nvSpPr>
          <p:spPr>
            <a:xfrm>
              <a:off x="5199250" y="3281700"/>
              <a:ext cx="43775" cy="22400"/>
            </a:xfrm>
            <a:custGeom>
              <a:avLst/>
              <a:gdLst/>
              <a:ahLst/>
              <a:cxnLst/>
              <a:rect l="l" t="t" r="r" b="b"/>
              <a:pathLst>
                <a:path w="1751" h="896" extrusionOk="0">
                  <a:moveTo>
                    <a:pt x="199" y="1"/>
                  </a:moveTo>
                  <a:cubicBezTo>
                    <a:pt x="100" y="80"/>
                    <a:pt x="0" y="100"/>
                    <a:pt x="0" y="219"/>
                  </a:cubicBezTo>
                  <a:cubicBezTo>
                    <a:pt x="498" y="697"/>
                    <a:pt x="1074" y="896"/>
                    <a:pt x="1751" y="896"/>
                  </a:cubicBezTo>
                  <a:cubicBezTo>
                    <a:pt x="1174" y="677"/>
                    <a:pt x="796" y="120"/>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0" name="Google Shape;17905;p41">
              <a:extLst>
                <a:ext uri="{FF2B5EF4-FFF2-40B4-BE49-F238E27FC236}">
                  <a16:creationId xmlns:a16="http://schemas.microsoft.com/office/drawing/2014/main" id="{23EE3F01-CACB-E144-95BA-BF476AF9860D}"/>
                </a:ext>
              </a:extLst>
            </p:cNvPr>
            <p:cNvSpPr/>
            <p:nvPr/>
          </p:nvSpPr>
          <p:spPr>
            <a:xfrm>
              <a:off x="5189800" y="3278800"/>
              <a:ext cx="14450" cy="8400"/>
            </a:xfrm>
            <a:custGeom>
              <a:avLst/>
              <a:gdLst/>
              <a:ahLst/>
              <a:cxnLst/>
              <a:rect l="l" t="t" r="r" b="b"/>
              <a:pathLst>
                <a:path w="578" h="336" extrusionOk="0">
                  <a:moveTo>
                    <a:pt x="226" y="0"/>
                  </a:moveTo>
                  <a:cubicBezTo>
                    <a:pt x="176" y="0"/>
                    <a:pt x="132" y="25"/>
                    <a:pt x="100" y="97"/>
                  </a:cubicBezTo>
                  <a:cubicBezTo>
                    <a:pt x="0" y="276"/>
                    <a:pt x="259" y="296"/>
                    <a:pt x="378" y="335"/>
                  </a:cubicBezTo>
                  <a:cubicBezTo>
                    <a:pt x="438" y="276"/>
                    <a:pt x="498" y="196"/>
                    <a:pt x="577" y="117"/>
                  </a:cubicBezTo>
                  <a:cubicBezTo>
                    <a:pt x="457" y="103"/>
                    <a:pt x="328"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1" name="Google Shape;17906;p41">
              <a:extLst>
                <a:ext uri="{FF2B5EF4-FFF2-40B4-BE49-F238E27FC236}">
                  <a16:creationId xmlns:a16="http://schemas.microsoft.com/office/drawing/2014/main" id="{0D76E81B-5CBC-8A45-A0BA-FFB703023603}"/>
                </a:ext>
              </a:extLst>
            </p:cNvPr>
            <p:cNvSpPr/>
            <p:nvPr/>
          </p:nvSpPr>
          <p:spPr>
            <a:xfrm>
              <a:off x="5174375" y="3146175"/>
              <a:ext cx="69150" cy="16200"/>
            </a:xfrm>
            <a:custGeom>
              <a:avLst/>
              <a:gdLst/>
              <a:ahLst/>
              <a:cxnLst/>
              <a:rect l="l" t="t" r="r" b="b"/>
              <a:pathLst>
                <a:path w="2766" h="648" extrusionOk="0">
                  <a:moveTo>
                    <a:pt x="1924" y="0"/>
                  </a:moveTo>
                  <a:cubicBezTo>
                    <a:pt x="1621" y="0"/>
                    <a:pt x="1315" y="40"/>
                    <a:pt x="1015" y="50"/>
                  </a:cubicBezTo>
                  <a:cubicBezTo>
                    <a:pt x="995" y="110"/>
                    <a:pt x="955" y="130"/>
                    <a:pt x="916" y="150"/>
                  </a:cubicBezTo>
                  <a:cubicBezTo>
                    <a:pt x="830" y="201"/>
                    <a:pt x="741" y="215"/>
                    <a:pt x="651" y="215"/>
                  </a:cubicBezTo>
                  <a:cubicBezTo>
                    <a:pt x="549" y="215"/>
                    <a:pt x="445" y="197"/>
                    <a:pt x="343" y="197"/>
                  </a:cubicBezTo>
                  <a:cubicBezTo>
                    <a:pt x="224" y="197"/>
                    <a:pt x="108" y="222"/>
                    <a:pt x="1" y="329"/>
                  </a:cubicBezTo>
                  <a:cubicBezTo>
                    <a:pt x="1" y="369"/>
                    <a:pt x="21" y="428"/>
                    <a:pt x="21" y="468"/>
                  </a:cubicBezTo>
                  <a:cubicBezTo>
                    <a:pt x="197" y="444"/>
                    <a:pt x="372" y="433"/>
                    <a:pt x="546" y="433"/>
                  </a:cubicBezTo>
                  <a:cubicBezTo>
                    <a:pt x="1213" y="433"/>
                    <a:pt x="1860" y="584"/>
                    <a:pt x="2507" y="647"/>
                  </a:cubicBezTo>
                  <a:cubicBezTo>
                    <a:pt x="2646" y="548"/>
                    <a:pt x="2746" y="448"/>
                    <a:pt x="2766" y="309"/>
                  </a:cubicBezTo>
                  <a:lnTo>
                    <a:pt x="2766" y="170"/>
                  </a:lnTo>
                  <a:cubicBezTo>
                    <a:pt x="2746" y="170"/>
                    <a:pt x="2686" y="150"/>
                    <a:pt x="2666" y="130"/>
                  </a:cubicBezTo>
                  <a:lnTo>
                    <a:pt x="2686" y="130"/>
                  </a:lnTo>
                  <a:cubicBezTo>
                    <a:pt x="2438" y="29"/>
                    <a:pt x="2182" y="0"/>
                    <a:pt x="1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2" name="Google Shape;17907;p41">
              <a:extLst>
                <a:ext uri="{FF2B5EF4-FFF2-40B4-BE49-F238E27FC236}">
                  <a16:creationId xmlns:a16="http://schemas.microsoft.com/office/drawing/2014/main" id="{69ED5420-B273-B442-ADF6-E11C54940FB7}"/>
                </a:ext>
              </a:extLst>
            </p:cNvPr>
            <p:cNvSpPr/>
            <p:nvPr/>
          </p:nvSpPr>
          <p:spPr>
            <a:xfrm>
              <a:off x="5160450" y="3148050"/>
              <a:ext cx="36825" cy="5875"/>
            </a:xfrm>
            <a:custGeom>
              <a:avLst/>
              <a:gdLst/>
              <a:ahLst/>
              <a:cxnLst/>
              <a:rect l="l" t="t" r="r" b="b"/>
              <a:pathLst>
                <a:path w="1473" h="235" extrusionOk="0">
                  <a:moveTo>
                    <a:pt x="638" y="0"/>
                  </a:moveTo>
                  <a:cubicBezTo>
                    <a:pt x="422" y="0"/>
                    <a:pt x="206" y="38"/>
                    <a:pt x="1" y="174"/>
                  </a:cubicBezTo>
                  <a:cubicBezTo>
                    <a:pt x="219" y="174"/>
                    <a:pt x="379" y="194"/>
                    <a:pt x="558" y="234"/>
                  </a:cubicBezTo>
                  <a:cubicBezTo>
                    <a:pt x="657" y="201"/>
                    <a:pt x="763" y="196"/>
                    <a:pt x="870" y="196"/>
                  </a:cubicBezTo>
                  <a:cubicBezTo>
                    <a:pt x="909" y="196"/>
                    <a:pt x="948" y="197"/>
                    <a:pt x="987" y="197"/>
                  </a:cubicBezTo>
                  <a:cubicBezTo>
                    <a:pt x="1161" y="197"/>
                    <a:pt x="1332" y="185"/>
                    <a:pt x="1473" y="55"/>
                  </a:cubicBezTo>
                  <a:lnTo>
                    <a:pt x="1473" y="55"/>
                  </a:lnTo>
                  <a:cubicBezTo>
                    <a:pt x="1452" y="56"/>
                    <a:pt x="1431" y="56"/>
                    <a:pt x="1411" y="56"/>
                  </a:cubicBezTo>
                  <a:cubicBezTo>
                    <a:pt x="1166" y="56"/>
                    <a:pt x="902" y="0"/>
                    <a:pt x="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3" name="Google Shape;17908;p41">
              <a:extLst>
                <a:ext uri="{FF2B5EF4-FFF2-40B4-BE49-F238E27FC236}">
                  <a16:creationId xmlns:a16="http://schemas.microsoft.com/office/drawing/2014/main" id="{FF7B4C0F-DCE1-3D42-9FEF-B28B890916AC}"/>
                </a:ext>
              </a:extLst>
            </p:cNvPr>
            <p:cNvSpPr/>
            <p:nvPr/>
          </p:nvSpPr>
          <p:spPr>
            <a:xfrm>
              <a:off x="5204225" y="3166825"/>
              <a:ext cx="19750" cy="11200"/>
            </a:xfrm>
            <a:custGeom>
              <a:avLst/>
              <a:gdLst/>
              <a:ahLst/>
              <a:cxnLst/>
              <a:rect l="l" t="t" r="r" b="b"/>
              <a:pathLst>
                <a:path w="790" h="448" extrusionOk="0">
                  <a:moveTo>
                    <a:pt x="0" y="0"/>
                  </a:moveTo>
                  <a:lnTo>
                    <a:pt x="0" y="0"/>
                  </a:lnTo>
                  <a:cubicBezTo>
                    <a:pt x="60" y="120"/>
                    <a:pt x="120" y="279"/>
                    <a:pt x="179" y="418"/>
                  </a:cubicBezTo>
                  <a:cubicBezTo>
                    <a:pt x="299" y="418"/>
                    <a:pt x="418" y="438"/>
                    <a:pt x="557" y="438"/>
                  </a:cubicBezTo>
                  <a:cubicBezTo>
                    <a:pt x="591" y="445"/>
                    <a:pt x="620" y="448"/>
                    <a:pt x="645" y="448"/>
                  </a:cubicBezTo>
                  <a:cubicBezTo>
                    <a:pt x="767" y="448"/>
                    <a:pt x="789" y="368"/>
                    <a:pt x="756" y="21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4" name="Google Shape;17909;p41">
              <a:extLst>
                <a:ext uri="{FF2B5EF4-FFF2-40B4-BE49-F238E27FC236}">
                  <a16:creationId xmlns:a16="http://schemas.microsoft.com/office/drawing/2014/main" id="{3545380D-BA71-3F49-9D7A-6A87481F43A6}"/>
                </a:ext>
              </a:extLst>
            </p:cNvPr>
            <p:cNvSpPr/>
            <p:nvPr/>
          </p:nvSpPr>
          <p:spPr>
            <a:xfrm>
              <a:off x="5450875" y="2742600"/>
              <a:ext cx="182550" cy="17700"/>
            </a:xfrm>
            <a:custGeom>
              <a:avLst/>
              <a:gdLst/>
              <a:ahLst/>
              <a:cxnLst/>
              <a:rect l="l" t="t" r="r" b="b"/>
              <a:pathLst>
                <a:path w="7302" h="708" extrusionOk="0">
                  <a:moveTo>
                    <a:pt x="3579" y="1"/>
                  </a:moveTo>
                  <a:cubicBezTo>
                    <a:pt x="3360" y="1"/>
                    <a:pt x="3142" y="11"/>
                    <a:pt x="2925" y="41"/>
                  </a:cubicBezTo>
                  <a:cubicBezTo>
                    <a:pt x="2852" y="59"/>
                    <a:pt x="2761" y="162"/>
                    <a:pt x="2701" y="162"/>
                  </a:cubicBezTo>
                  <a:cubicBezTo>
                    <a:pt x="2696" y="162"/>
                    <a:pt x="2691" y="161"/>
                    <a:pt x="2686" y="160"/>
                  </a:cubicBezTo>
                  <a:cubicBezTo>
                    <a:pt x="2351" y="60"/>
                    <a:pt x="2008" y="35"/>
                    <a:pt x="1660" y="35"/>
                  </a:cubicBezTo>
                  <a:cubicBezTo>
                    <a:pt x="1298" y="35"/>
                    <a:pt x="931" y="62"/>
                    <a:pt x="563" y="62"/>
                  </a:cubicBezTo>
                  <a:cubicBezTo>
                    <a:pt x="508" y="62"/>
                    <a:pt x="454" y="62"/>
                    <a:pt x="399" y="60"/>
                  </a:cubicBezTo>
                  <a:cubicBezTo>
                    <a:pt x="299" y="180"/>
                    <a:pt x="1" y="60"/>
                    <a:pt x="41" y="359"/>
                  </a:cubicBezTo>
                  <a:cubicBezTo>
                    <a:pt x="61" y="399"/>
                    <a:pt x="61" y="438"/>
                    <a:pt x="81" y="478"/>
                  </a:cubicBezTo>
                  <a:cubicBezTo>
                    <a:pt x="399" y="478"/>
                    <a:pt x="697" y="458"/>
                    <a:pt x="1035" y="458"/>
                  </a:cubicBezTo>
                  <a:cubicBezTo>
                    <a:pt x="2686" y="498"/>
                    <a:pt x="4377" y="578"/>
                    <a:pt x="6048" y="637"/>
                  </a:cubicBezTo>
                  <a:cubicBezTo>
                    <a:pt x="6274" y="670"/>
                    <a:pt x="6505" y="708"/>
                    <a:pt x="6733" y="708"/>
                  </a:cubicBezTo>
                  <a:cubicBezTo>
                    <a:pt x="6927" y="708"/>
                    <a:pt x="7118" y="680"/>
                    <a:pt x="7302" y="598"/>
                  </a:cubicBezTo>
                  <a:lnTo>
                    <a:pt x="7302" y="438"/>
                  </a:lnTo>
                  <a:cubicBezTo>
                    <a:pt x="6944" y="438"/>
                    <a:pt x="6605" y="438"/>
                    <a:pt x="6247" y="399"/>
                  </a:cubicBezTo>
                  <a:cubicBezTo>
                    <a:pt x="6221" y="397"/>
                    <a:pt x="6195" y="396"/>
                    <a:pt x="6168" y="396"/>
                  </a:cubicBezTo>
                  <a:cubicBezTo>
                    <a:pt x="6075" y="396"/>
                    <a:pt x="5978" y="405"/>
                    <a:pt x="5883" y="405"/>
                  </a:cubicBezTo>
                  <a:cubicBezTo>
                    <a:pt x="5697" y="405"/>
                    <a:pt x="5516" y="372"/>
                    <a:pt x="5372" y="180"/>
                  </a:cubicBezTo>
                  <a:cubicBezTo>
                    <a:pt x="5312" y="140"/>
                    <a:pt x="5233" y="60"/>
                    <a:pt x="5153" y="60"/>
                  </a:cubicBezTo>
                  <a:cubicBezTo>
                    <a:pt x="4634" y="60"/>
                    <a:pt x="4104" y="1"/>
                    <a:pt x="3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5" name="Google Shape;17910;p41">
              <a:extLst>
                <a:ext uri="{FF2B5EF4-FFF2-40B4-BE49-F238E27FC236}">
                  <a16:creationId xmlns:a16="http://schemas.microsoft.com/office/drawing/2014/main" id="{3945D007-A3CF-7045-8635-C74EDFC2B228}"/>
                </a:ext>
              </a:extLst>
            </p:cNvPr>
            <p:cNvSpPr/>
            <p:nvPr/>
          </p:nvSpPr>
          <p:spPr>
            <a:xfrm>
              <a:off x="5561300" y="2513850"/>
              <a:ext cx="12950" cy="118875"/>
            </a:xfrm>
            <a:custGeom>
              <a:avLst/>
              <a:gdLst/>
              <a:ahLst/>
              <a:cxnLst/>
              <a:rect l="l" t="t" r="r" b="b"/>
              <a:pathLst>
                <a:path w="518" h="4755" extrusionOk="0">
                  <a:moveTo>
                    <a:pt x="0" y="0"/>
                  </a:moveTo>
                  <a:lnTo>
                    <a:pt x="0" y="0"/>
                  </a:lnTo>
                  <a:cubicBezTo>
                    <a:pt x="20" y="1592"/>
                    <a:pt x="20" y="3163"/>
                    <a:pt x="20" y="4754"/>
                  </a:cubicBezTo>
                  <a:cubicBezTo>
                    <a:pt x="517" y="4635"/>
                    <a:pt x="259" y="4317"/>
                    <a:pt x="199" y="4038"/>
                  </a:cubicBezTo>
                  <a:cubicBezTo>
                    <a:pt x="199" y="2984"/>
                    <a:pt x="219" y="1950"/>
                    <a:pt x="199" y="895"/>
                  </a:cubicBezTo>
                  <a:cubicBezTo>
                    <a:pt x="159" y="597"/>
                    <a:pt x="299" y="25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6" name="Google Shape;17911;p41">
              <a:extLst>
                <a:ext uri="{FF2B5EF4-FFF2-40B4-BE49-F238E27FC236}">
                  <a16:creationId xmlns:a16="http://schemas.microsoft.com/office/drawing/2014/main" id="{EB4D0CAC-5579-0740-9FE6-B38ABE1E4322}"/>
                </a:ext>
              </a:extLst>
            </p:cNvPr>
            <p:cNvSpPr/>
            <p:nvPr/>
          </p:nvSpPr>
          <p:spPr>
            <a:xfrm>
              <a:off x="5559800" y="2614800"/>
              <a:ext cx="14450" cy="69650"/>
            </a:xfrm>
            <a:custGeom>
              <a:avLst/>
              <a:gdLst/>
              <a:ahLst/>
              <a:cxnLst/>
              <a:rect l="l" t="t" r="r" b="b"/>
              <a:pathLst>
                <a:path w="578" h="2786" extrusionOk="0">
                  <a:moveTo>
                    <a:pt x="279" y="0"/>
                  </a:moveTo>
                  <a:cubicBezTo>
                    <a:pt x="219" y="239"/>
                    <a:pt x="378" y="518"/>
                    <a:pt x="100" y="716"/>
                  </a:cubicBezTo>
                  <a:cubicBezTo>
                    <a:pt x="80" y="1333"/>
                    <a:pt x="0" y="1970"/>
                    <a:pt x="219" y="2785"/>
                  </a:cubicBezTo>
                  <a:cubicBezTo>
                    <a:pt x="577" y="1731"/>
                    <a:pt x="398" y="876"/>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7" name="Google Shape;17912;p41">
              <a:extLst>
                <a:ext uri="{FF2B5EF4-FFF2-40B4-BE49-F238E27FC236}">
                  <a16:creationId xmlns:a16="http://schemas.microsoft.com/office/drawing/2014/main" id="{01095C6B-6E88-184A-94E1-558E642096A4}"/>
                </a:ext>
              </a:extLst>
            </p:cNvPr>
            <p:cNvSpPr/>
            <p:nvPr/>
          </p:nvSpPr>
          <p:spPr>
            <a:xfrm>
              <a:off x="5428000" y="2728675"/>
              <a:ext cx="5000" cy="5000"/>
            </a:xfrm>
            <a:custGeom>
              <a:avLst/>
              <a:gdLst/>
              <a:ahLst/>
              <a:cxnLst/>
              <a:rect l="l" t="t" r="r" b="b"/>
              <a:pathLst>
                <a:path w="200" h="200" extrusionOk="0">
                  <a:moveTo>
                    <a:pt x="1" y="1"/>
                  </a:moveTo>
                  <a:lnTo>
                    <a:pt x="1" y="1"/>
                  </a:lnTo>
                  <a:cubicBezTo>
                    <a:pt x="21" y="100"/>
                    <a:pt x="100" y="160"/>
                    <a:pt x="200" y="200"/>
                  </a:cubicBezTo>
                  <a:cubicBezTo>
                    <a:pt x="120" y="140"/>
                    <a:pt x="80"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8" name="Google Shape;17913;p41">
              <a:extLst>
                <a:ext uri="{FF2B5EF4-FFF2-40B4-BE49-F238E27FC236}">
                  <a16:creationId xmlns:a16="http://schemas.microsoft.com/office/drawing/2014/main" id="{5B7AF644-451E-994D-A3E5-FDD0919A933D}"/>
                </a:ext>
              </a:extLst>
            </p:cNvPr>
            <p:cNvSpPr/>
            <p:nvPr/>
          </p:nvSpPr>
          <p:spPr>
            <a:xfrm>
              <a:off x="5579700" y="2744100"/>
              <a:ext cx="6475" cy="3000"/>
            </a:xfrm>
            <a:custGeom>
              <a:avLst/>
              <a:gdLst/>
              <a:ahLst/>
              <a:cxnLst/>
              <a:rect l="l" t="t" r="r" b="b"/>
              <a:pathLst>
                <a:path w="259" h="120" extrusionOk="0">
                  <a:moveTo>
                    <a:pt x="0" y="0"/>
                  </a:moveTo>
                  <a:cubicBezTo>
                    <a:pt x="80" y="20"/>
                    <a:pt x="159" y="80"/>
                    <a:pt x="219" y="120"/>
                  </a:cubicBezTo>
                  <a:cubicBezTo>
                    <a:pt x="219" y="80"/>
                    <a:pt x="219" y="2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49" name="Google Shape;17914;p41">
              <a:extLst>
                <a:ext uri="{FF2B5EF4-FFF2-40B4-BE49-F238E27FC236}">
                  <a16:creationId xmlns:a16="http://schemas.microsoft.com/office/drawing/2014/main" id="{2AD03F23-1AA2-3144-86D1-3461A6CAD783}"/>
                </a:ext>
              </a:extLst>
            </p:cNvPr>
            <p:cNvSpPr/>
            <p:nvPr/>
          </p:nvSpPr>
          <p:spPr>
            <a:xfrm>
              <a:off x="5443425" y="2743100"/>
              <a:ext cx="17425" cy="8150"/>
            </a:xfrm>
            <a:custGeom>
              <a:avLst/>
              <a:gdLst/>
              <a:ahLst/>
              <a:cxnLst/>
              <a:rect l="l" t="t" r="r" b="b"/>
              <a:pathLst>
                <a:path w="697" h="326" extrusionOk="0">
                  <a:moveTo>
                    <a:pt x="199" y="1"/>
                  </a:moveTo>
                  <a:cubicBezTo>
                    <a:pt x="120" y="1"/>
                    <a:pt x="1" y="40"/>
                    <a:pt x="40" y="160"/>
                  </a:cubicBezTo>
                  <a:cubicBezTo>
                    <a:pt x="56" y="287"/>
                    <a:pt x="149" y="325"/>
                    <a:pt x="256" y="325"/>
                  </a:cubicBezTo>
                  <a:cubicBezTo>
                    <a:pt x="283" y="325"/>
                    <a:pt x="311" y="323"/>
                    <a:pt x="339" y="319"/>
                  </a:cubicBezTo>
                  <a:lnTo>
                    <a:pt x="697" y="21"/>
                  </a:lnTo>
                  <a:lnTo>
                    <a:pt x="1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0" name="Google Shape;17915;p41">
              <a:extLst>
                <a:ext uri="{FF2B5EF4-FFF2-40B4-BE49-F238E27FC236}">
                  <a16:creationId xmlns:a16="http://schemas.microsoft.com/office/drawing/2014/main" id="{D3A2835E-C6AC-AF47-B77C-7A7A75DE3D22}"/>
                </a:ext>
              </a:extLst>
            </p:cNvPr>
            <p:cNvSpPr/>
            <p:nvPr/>
          </p:nvSpPr>
          <p:spPr>
            <a:xfrm>
              <a:off x="6143150" y="3391100"/>
              <a:ext cx="6975" cy="5000"/>
            </a:xfrm>
            <a:custGeom>
              <a:avLst/>
              <a:gdLst/>
              <a:ahLst/>
              <a:cxnLst/>
              <a:rect l="l" t="t" r="r" b="b"/>
              <a:pathLst>
                <a:path w="279" h="200" extrusionOk="0">
                  <a:moveTo>
                    <a:pt x="200" y="1"/>
                  </a:moveTo>
                  <a:lnTo>
                    <a:pt x="1" y="200"/>
                  </a:lnTo>
                  <a:cubicBezTo>
                    <a:pt x="15" y="194"/>
                    <a:pt x="33" y="192"/>
                    <a:pt x="53" y="192"/>
                  </a:cubicBezTo>
                  <a:cubicBezTo>
                    <a:pt x="89" y="192"/>
                    <a:pt x="131" y="199"/>
                    <a:pt x="165" y="199"/>
                  </a:cubicBezTo>
                  <a:cubicBezTo>
                    <a:pt x="236" y="199"/>
                    <a:pt x="279" y="17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1" name="Google Shape;17916;p41">
              <a:extLst>
                <a:ext uri="{FF2B5EF4-FFF2-40B4-BE49-F238E27FC236}">
                  <a16:creationId xmlns:a16="http://schemas.microsoft.com/office/drawing/2014/main" id="{F5915F31-F908-3B4A-B60C-9DEC52B184FA}"/>
                </a:ext>
              </a:extLst>
            </p:cNvPr>
            <p:cNvSpPr/>
            <p:nvPr/>
          </p:nvSpPr>
          <p:spPr>
            <a:xfrm>
              <a:off x="6171500" y="3383150"/>
              <a:ext cx="5000" cy="3500"/>
            </a:xfrm>
            <a:custGeom>
              <a:avLst/>
              <a:gdLst/>
              <a:ahLst/>
              <a:cxnLst/>
              <a:rect l="l" t="t" r="r" b="b"/>
              <a:pathLst>
                <a:path w="200" h="140" extrusionOk="0">
                  <a:moveTo>
                    <a:pt x="20" y="1"/>
                  </a:moveTo>
                  <a:cubicBezTo>
                    <a:pt x="0" y="40"/>
                    <a:pt x="0" y="100"/>
                    <a:pt x="0" y="140"/>
                  </a:cubicBezTo>
                  <a:lnTo>
                    <a:pt x="199" y="140"/>
                  </a:lnTo>
                  <a:cubicBezTo>
                    <a:pt x="160" y="100"/>
                    <a:pt x="80" y="4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2" name="Google Shape;17917;p41">
              <a:extLst>
                <a:ext uri="{FF2B5EF4-FFF2-40B4-BE49-F238E27FC236}">
                  <a16:creationId xmlns:a16="http://schemas.microsoft.com/office/drawing/2014/main" id="{B188F038-4A92-6D45-9FA9-C68228F01434}"/>
                </a:ext>
              </a:extLst>
            </p:cNvPr>
            <p:cNvSpPr/>
            <p:nvPr/>
          </p:nvSpPr>
          <p:spPr>
            <a:xfrm>
              <a:off x="6166525" y="3386625"/>
              <a:ext cx="5000" cy="2275"/>
            </a:xfrm>
            <a:custGeom>
              <a:avLst/>
              <a:gdLst/>
              <a:ahLst/>
              <a:cxnLst/>
              <a:rect l="l" t="t" r="r" b="b"/>
              <a:pathLst>
                <a:path w="200" h="91" extrusionOk="0">
                  <a:moveTo>
                    <a:pt x="1" y="1"/>
                  </a:moveTo>
                  <a:cubicBezTo>
                    <a:pt x="37" y="65"/>
                    <a:pt x="74" y="91"/>
                    <a:pt x="106" y="91"/>
                  </a:cubicBezTo>
                  <a:cubicBezTo>
                    <a:pt x="145" y="91"/>
                    <a:pt x="178" y="55"/>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3" name="Google Shape;17918;p41">
              <a:extLst>
                <a:ext uri="{FF2B5EF4-FFF2-40B4-BE49-F238E27FC236}">
                  <a16:creationId xmlns:a16="http://schemas.microsoft.com/office/drawing/2014/main" id="{7472DB0E-D2E7-E84D-87F9-D55E90792578}"/>
                </a:ext>
              </a:extLst>
            </p:cNvPr>
            <p:cNvSpPr/>
            <p:nvPr/>
          </p:nvSpPr>
          <p:spPr>
            <a:xfrm>
              <a:off x="5770650" y="3067250"/>
              <a:ext cx="38325" cy="85675"/>
            </a:xfrm>
            <a:custGeom>
              <a:avLst/>
              <a:gdLst/>
              <a:ahLst/>
              <a:cxnLst/>
              <a:rect l="l" t="t" r="r" b="b"/>
              <a:pathLst>
                <a:path w="1533" h="3427" extrusionOk="0">
                  <a:moveTo>
                    <a:pt x="91" y="0"/>
                  </a:moveTo>
                  <a:cubicBezTo>
                    <a:pt x="68" y="0"/>
                    <a:pt x="45" y="2"/>
                    <a:pt x="21" y="5"/>
                  </a:cubicBezTo>
                  <a:cubicBezTo>
                    <a:pt x="1" y="442"/>
                    <a:pt x="21" y="880"/>
                    <a:pt x="81" y="1318"/>
                  </a:cubicBezTo>
                  <a:cubicBezTo>
                    <a:pt x="140" y="1974"/>
                    <a:pt x="379" y="2631"/>
                    <a:pt x="21" y="3267"/>
                  </a:cubicBezTo>
                  <a:cubicBezTo>
                    <a:pt x="140" y="3307"/>
                    <a:pt x="279" y="3386"/>
                    <a:pt x="399" y="3426"/>
                  </a:cubicBezTo>
                  <a:cubicBezTo>
                    <a:pt x="717" y="3188"/>
                    <a:pt x="737" y="2830"/>
                    <a:pt x="797" y="2511"/>
                  </a:cubicBezTo>
                  <a:cubicBezTo>
                    <a:pt x="817" y="2312"/>
                    <a:pt x="638" y="2034"/>
                    <a:pt x="797" y="1934"/>
                  </a:cubicBezTo>
                  <a:cubicBezTo>
                    <a:pt x="1533" y="1397"/>
                    <a:pt x="1115" y="880"/>
                    <a:pt x="797" y="343"/>
                  </a:cubicBezTo>
                  <a:cubicBezTo>
                    <a:pt x="558" y="214"/>
                    <a:pt x="3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4" name="Google Shape;17919;p41">
              <a:extLst>
                <a:ext uri="{FF2B5EF4-FFF2-40B4-BE49-F238E27FC236}">
                  <a16:creationId xmlns:a16="http://schemas.microsoft.com/office/drawing/2014/main" id="{278BB950-5A1D-9543-A72E-596DE3245DC3}"/>
                </a:ext>
              </a:extLst>
            </p:cNvPr>
            <p:cNvSpPr/>
            <p:nvPr/>
          </p:nvSpPr>
          <p:spPr>
            <a:xfrm>
              <a:off x="5661250" y="3105650"/>
              <a:ext cx="57725" cy="39150"/>
            </a:xfrm>
            <a:custGeom>
              <a:avLst/>
              <a:gdLst/>
              <a:ahLst/>
              <a:cxnLst/>
              <a:rect l="l" t="t" r="r" b="b"/>
              <a:pathLst>
                <a:path w="2309" h="1566" extrusionOk="0">
                  <a:moveTo>
                    <a:pt x="1174" y="0"/>
                  </a:moveTo>
                  <a:cubicBezTo>
                    <a:pt x="319" y="180"/>
                    <a:pt x="1" y="677"/>
                    <a:pt x="200" y="1532"/>
                  </a:cubicBezTo>
                  <a:cubicBezTo>
                    <a:pt x="246" y="1556"/>
                    <a:pt x="288" y="1566"/>
                    <a:pt x="325" y="1566"/>
                  </a:cubicBezTo>
                  <a:cubicBezTo>
                    <a:pt x="444" y="1566"/>
                    <a:pt x="517" y="1460"/>
                    <a:pt x="577" y="1353"/>
                  </a:cubicBezTo>
                  <a:cubicBezTo>
                    <a:pt x="813" y="672"/>
                    <a:pt x="954" y="422"/>
                    <a:pt x="1365" y="422"/>
                  </a:cubicBezTo>
                  <a:cubicBezTo>
                    <a:pt x="1577" y="422"/>
                    <a:pt x="1861" y="489"/>
                    <a:pt x="2268" y="597"/>
                  </a:cubicBezTo>
                  <a:cubicBezTo>
                    <a:pt x="2308" y="199"/>
                    <a:pt x="2089" y="60"/>
                    <a:pt x="1731" y="0"/>
                  </a:cubicBezTo>
                  <a:cubicBezTo>
                    <a:pt x="1632" y="80"/>
                    <a:pt x="1537" y="120"/>
                    <a:pt x="1445" y="120"/>
                  </a:cubicBezTo>
                  <a:cubicBezTo>
                    <a:pt x="1353" y="120"/>
                    <a:pt x="1264" y="80"/>
                    <a:pt x="1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5" name="Google Shape;17920;p41">
              <a:extLst>
                <a:ext uri="{FF2B5EF4-FFF2-40B4-BE49-F238E27FC236}">
                  <a16:creationId xmlns:a16="http://schemas.microsoft.com/office/drawing/2014/main" id="{C0AB99E7-2AF0-0E49-AECB-5E7DF42B1846}"/>
                </a:ext>
              </a:extLst>
            </p:cNvPr>
            <p:cNvSpPr/>
            <p:nvPr/>
          </p:nvSpPr>
          <p:spPr>
            <a:xfrm>
              <a:off x="5609025" y="3090725"/>
              <a:ext cx="22900" cy="86575"/>
            </a:xfrm>
            <a:custGeom>
              <a:avLst/>
              <a:gdLst/>
              <a:ahLst/>
              <a:cxnLst/>
              <a:rect l="l" t="t" r="r" b="b"/>
              <a:pathLst>
                <a:path w="916" h="3463" extrusionOk="0">
                  <a:moveTo>
                    <a:pt x="399" y="1"/>
                  </a:moveTo>
                  <a:cubicBezTo>
                    <a:pt x="1" y="458"/>
                    <a:pt x="598" y="896"/>
                    <a:pt x="399" y="1373"/>
                  </a:cubicBezTo>
                  <a:cubicBezTo>
                    <a:pt x="319" y="2070"/>
                    <a:pt x="80" y="2746"/>
                    <a:pt x="200" y="3462"/>
                  </a:cubicBezTo>
                  <a:cubicBezTo>
                    <a:pt x="836" y="2368"/>
                    <a:pt x="916" y="1234"/>
                    <a:pt x="578" y="40"/>
                  </a:cubicBezTo>
                  <a:cubicBezTo>
                    <a:pt x="518" y="1"/>
                    <a:pt x="438" y="1"/>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6" name="Google Shape;17921;p41">
              <a:extLst>
                <a:ext uri="{FF2B5EF4-FFF2-40B4-BE49-F238E27FC236}">
                  <a16:creationId xmlns:a16="http://schemas.microsoft.com/office/drawing/2014/main" id="{B02C53D4-7137-EE46-A526-B4F434479BAE}"/>
                </a:ext>
              </a:extLst>
            </p:cNvPr>
            <p:cNvSpPr/>
            <p:nvPr/>
          </p:nvSpPr>
          <p:spPr>
            <a:xfrm>
              <a:off x="5697050" y="3062375"/>
              <a:ext cx="45775" cy="14950"/>
            </a:xfrm>
            <a:custGeom>
              <a:avLst/>
              <a:gdLst/>
              <a:ahLst/>
              <a:cxnLst/>
              <a:rect l="l" t="t" r="r" b="b"/>
              <a:pathLst>
                <a:path w="1831" h="598" extrusionOk="0">
                  <a:moveTo>
                    <a:pt x="1234" y="1"/>
                  </a:moveTo>
                  <a:cubicBezTo>
                    <a:pt x="896" y="279"/>
                    <a:pt x="359" y="100"/>
                    <a:pt x="1" y="598"/>
                  </a:cubicBezTo>
                  <a:cubicBezTo>
                    <a:pt x="697" y="538"/>
                    <a:pt x="1274" y="478"/>
                    <a:pt x="1831" y="200"/>
                  </a:cubicBezTo>
                  <a:lnTo>
                    <a:pt x="1791" y="140"/>
                  </a:lnTo>
                  <a:cubicBezTo>
                    <a:pt x="1736" y="98"/>
                    <a:pt x="1668" y="91"/>
                    <a:pt x="1597" y="91"/>
                  </a:cubicBezTo>
                  <a:cubicBezTo>
                    <a:pt x="1556" y="91"/>
                    <a:pt x="1514" y="93"/>
                    <a:pt x="1473" y="93"/>
                  </a:cubicBezTo>
                  <a:cubicBezTo>
                    <a:pt x="1382" y="93"/>
                    <a:pt x="1296" y="81"/>
                    <a:pt x="1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7" name="Google Shape;17922;p41">
              <a:extLst>
                <a:ext uri="{FF2B5EF4-FFF2-40B4-BE49-F238E27FC236}">
                  <a16:creationId xmlns:a16="http://schemas.microsoft.com/office/drawing/2014/main" id="{16C40661-4AF9-FC45-B331-194FE5123602}"/>
                </a:ext>
              </a:extLst>
            </p:cNvPr>
            <p:cNvSpPr/>
            <p:nvPr/>
          </p:nvSpPr>
          <p:spPr>
            <a:xfrm>
              <a:off x="5682150" y="3148450"/>
              <a:ext cx="26875" cy="9475"/>
            </a:xfrm>
            <a:custGeom>
              <a:avLst/>
              <a:gdLst/>
              <a:ahLst/>
              <a:cxnLst/>
              <a:rect l="l" t="t" r="r" b="b"/>
              <a:pathLst>
                <a:path w="1075" h="379" extrusionOk="0">
                  <a:moveTo>
                    <a:pt x="538" y="0"/>
                  </a:moveTo>
                  <a:cubicBezTo>
                    <a:pt x="403" y="0"/>
                    <a:pt x="269" y="19"/>
                    <a:pt x="139" y="19"/>
                  </a:cubicBezTo>
                  <a:cubicBezTo>
                    <a:pt x="0" y="138"/>
                    <a:pt x="40" y="258"/>
                    <a:pt x="159" y="377"/>
                  </a:cubicBezTo>
                  <a:cubicBezTo>
                    <a:pt x="189" y="375"/>
                    <a:pt x="219" y="374"/>
                    <a:pt x="250" y="374"/>
                  </a:cubicBezTo>
                  <a:cubicBezTo>
                    <a:pt x="326" y="374"/>
                    <a:pt x="405" y="379"/>
                    <a:pt x="485" y="379"/>
                  </a:cubicBezTo>
                  <a:cubicBezTo>
                    <a:pt x="675" y="379"/>
                    <a:pt x="875" y="353"/>
                    <a:pt x="1074" y="178"/>
                  </a:cubicBezTo>
                  <a:cubicBezTo>
                    <a:pt x="894" y="32"/>
                    <a:pt x="714"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8" name="Google Shape;17923;p41">
              <a:extLst>
                <a:ext uri="{FF2B5EF4-FFF2-40B4-BE49-F238E27FC236}">
                  <a16:creationId xmlns:a16="http://schemas.microsoft.com/office/drawing/2014/main" id="{790941DF-9046-D541-9544-DE92F6BC0FAA}"/>
                </a:ext>
              </a:extLst>
            </p:cNvPr>
            <p:cNvSpPr/>
            <p:nvPr/>
          </p:nvSpPr>
          <p:spPr>
            <a:xfrm>
              <a:off x="5771150" y="3054150"/>
              <a:ext cx="16950" cy="22700"/>
            </a:xfrm>
            <a:custGeom>
              <a:avLst/>
              <a:gdLst/>
              <a:ahLst/>
              <a:cxnLst/>
              <a:rect l="l" t="t" r="r" b="b"/>
              <a:pathLst>
                <a:path w="678" h="908" extrusionOk="0">
                  <a:moveTo>
                    <a:pt x="169" y="1"/>
                  </a:moveTo>
                  <a:cubicBezTo>
                    <a:pt x="55" y="1"/>
                    <a:pt x="42" y="179"/>
                    <a:pt x="1" y="330"/>
                  </a:cubicBezTo>
                  <a:cubicBezTo>
                    <a:pt x="1" y="370"/>
                    <a:pt x="21" y="449"/>
                    <a:pt x="21" y="509"/>
                  </a:cubicBezTo>
                  <a:cubicBezTo>
                    <a:pt x="193" y="662"/>
                    <a:pt x="273" y="908"/>
                    <a:pt x="546" y="908"/>
                  </a:cubicBezTo>
                  <a:cubicBezTo>
                    <a:pt x="556" y="908"/>
                    <a:pt x="567" y="907"/>
                    <a:pt x="578" y="907"/>
                  </a:cubicBezTo>
                  <a:cubicBezTo>
                    <a:pt x="618" y="867"/>
                    <a:pt x="677" y="807"/>
                    <a:pt x="677" y="728"/>
                  </a:cubicBezTo>
                  <a:cubicBezTo>
                    <a:pt x="657" y="569"/>
                    <a:pt x="598" y="429"/>
                    <a:pt x="558" y="310"/>
                  </a:cubicBezTo>
                  <a:cubicBezTo>
                    <a:pt x="498" y="230"/>
                    <a:pt x="458" y="171"/>
                    <a:pt x="399" y="131"/>
                  </a:cubicBezTo>
                  <a:cubicBezTo>
                    <a:pt x="293" y="38"/>
                    <a:pt x="22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59" name="Google Shape;17924;p41">
              <a:extLst>
                <a:ext uri="{FF2B5EF4-FFF2-40B4-BE49-F238E27FC236}">
                  <a16:creationId xmlns:a16="http://schemas.microsoft.com/office/drawing/2014/main" id="{F4A82FA5-1192-374E-AC98-435B6DE260E2}"/>
                </a:ext>
              </a:extLst>
            </p:cNvPr>
            <p:cNvSpPr/>
            <p:nvPr/>
          </p:nvSpPr>
          <p:spPr>
            <a:xfrm>
              <a:off x="5666225" y="3139475"/>
              <a:ext cx="19425" cy="18425"/>
            </a:xfrm>
            <a:custGeom>
              <a:avLst/>
              <a:gdLst/>
              <a:ahLst/>
              <a:cxnLst/>
              <a:rect l="l" t="t" r="r" b="b"/>
              <a:pathLst>
                <a:path w="777" h="737" extrusionOk="0">
                  <a:moveTo>
                    <a:pt x="339" y="0"/>
                  </a:moveTo>
                  <a:cubicBezTo>
                    <a:pt x="219" y="40"/>
                    <a:pt x="120" y="120"/>
                    <a:pt x="1" y="179"/>
                  </a:cubicBezTo>
                  <a:cubicBezTo>
                    <a:pt x="120" y="537"/>
                    <a:pt x="478" y="597"/>
                    <a:pt x="776" y="736"/>
                  </a:cubicBezTo>
                  <a:lnTo>
                    <a:pt x="776" y="378"/>
                  </a:lnTo>
                  <a:cubicBezTo>
                    <a:pt x="577" y="299"/>
                    <a:pt x="438" y="139"/>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0" name="Google Shape;17925;p41">
              <a:extLst>
                <a:ext uri="{FF2B5EF4-FFF2-40B4-BE49-F238E27FC236}">
                  <a16:creationId xmlns:a16="http://schemas.microsoft.com/office/drawing/2014/main" id="{4912D4CF-FBB6-C148-B99A-73A5BF186205}"/>
                </a:ext>
              </a:extLst>
            </p:cNvPr>
            <p:cNvSpPr/>
            <p:nvPr/>
          </p:nvSpPr>
          <p:spPr>
            <a:xfrm>
              <a:off x="5728400" y="3060200"/>
              <a:ext cx="14425" cy="6825"/>
            </a:xfrm>
            <a:custGeom>
              <a:avLst/>
              <a:gdLst/>
              <a:ahLst/>
              <a:cxnLst/>
              <a:rect l="l" t="t" r="r" b="b"/>
              <a:pathLst>
                <a:path w="577" h="273" extrusionOk="0">
                  <a:moveTo>
                    <a:pt x="389" y="1"/>
                  </a:moveTo>
                  <a:cubicBezTo>
                    <a:pt x="271" y="1"/>
                    <a:pt x="148" y="89"/>
                    <a:pt x="24" y="89"/>
                  </a:cubicBezTo>
                  <a:cubicBezTo>
                    <a:pt x="16" y="89"/>
                    <a:pt x="8" y="89"/>
                    <a:pt x="0" y="88"/>
                  </a:cubicBezTo>
                  <a:lnTo>
                    <a:pt x="0" y="88"/>
                  </a:lnTo>
                  <a:cubicBezTo>
                    <a:pt x="71" y="229"/>
                    <a:pt x="176" y="273"/>
                    <a:pt x="299" y="273"/>
                  </a:cubicBezTo>
                  <a:cubicBezTo>
                    <a:pt x="385" y="273"/>
                    <a:pt x="479" y="252"/>
                    <a:pt x="577" y="227"/>
                  </a:cubicBezTo>
                  <a:lnTo>
                    <a:pt x="577" y="108"/>
                  </a:lnTo>
                  <a:cubicBezTo>
                    <a:pt x="516" y="27"/>
                    <a:pt x="454"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1" name="Google Shape;17926;p41">
              <a:extLst>
                <a:ext uri="{FF2B5EF4-FFF2-40B4-BE49-F238E27FC236}">
                  <a16:creationId xmlns:a16="http://schemas.microsoft.com/office/drawing/2014/main" id="{6E8EB762-039A-4D4A-A20F-207041A73BBF}"/>
                </a:ext>
              </a:extLst>
            </p:cNvPr>
            <p:cNvSpPr/>
            <p:nvPr/>
          </p:nvSpPr>
          <p:spPr>
            <a:xfrm>
              <a:off x="5690600" y="3105150"/>
              <a:ext cx="13950" cy="4875"/>
            </a:xfrm>
            <a:custGeom>
              <a:avLst/>
              <a:gdLst/>
              <a:ahLst/>
              <a:cxnLst/>
              <a:rect l="l" t="t" r="r" b="b"/>
              <a:pathLst>
                <a:path w="558" h="195" extrusionOk="0">
                  <a:moveTo>
                    <a:pt x="0" y="1"/>
                  </a:moveTo>
                  <a:lnTo>
                    <a:pt x="0" y="1"/>
                  </a:lnTo>
                  <a:cubicBezTo>
                    <a:pt x="100" y="130"/>
                    <a:pt x="199" y="195"/>
                    <a:pt x="294" y="195"/>
                  </a:cubicBezTo>
                  <a:cubicBezTo>
                    <a:pt x="388" y="195"/>
                    <a:pt x="478" y="130"/>
                    <a:pt x="557" y="1"/>
                  </a:cubicBezTo>
                  <a:lnTo>
                    <a:pt x="557" y="1"/>
                  </a:lnTo>
                  <a:cubicBezTo>
                    <a:pt x="458" y="11"/>
                    <a:pt x="368" y="16"/>
                    <a:pt x="279" y="16"/>
                  </a:cubicBezTo>
                  <a:cubicBezTo>
                    <a:pt x="189" y="16"/>
                    <a:pt x="100" y="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2" name="Google Shape;17927;p41">
              <a:extLst>
                <a:ext uri="{FF2B5EF4-FFF2-40B4-BE49-F238E27FC236}">
                  <a16:creationId xmlns:a16="http://schemas.microsoft.com/office/drawing/2014/main" id="{0CB95354-6BF2-484E-ABEA-8F76C89FAA2D}"/>
                </a:ext>
              </a:extLst>
            </p:cNvPr>
            <p:cNvSpPr/>
            <p:nvPr/>
          </p:nvSpPr>
          <p:spPr>
            <a:xfrm>
              <a:off x="5756725" y="3060750"/>
              <a:ext cx="5000" cy="2150"/>
            </a:xfrm>
            <a:custGeom>
              <a:avLst/>
              <a:gdLst/>
              <a:ahLst/>
              <a:cxnLst/>
              <a:rect l="l" t="t" r="r" b="b"/>
              <a:pathLst>
                <a:path w="200" h="86" extrusionOk="0">
                  <a:moveTo>
                    <a:pt x="111" y="0"/>
                  </a:moveTo>
                  <a:cubicBezTo>
                    <a:pt x="73" y="0"/>
                    <a:pt x="34" y="31"/>
                    <a:pt x="1" y="86"/>
                  </a:cubicBezTo>
                  <a:lnTo>
                    <a:pt x="100" y="86"/>
                  </a:lnTo>
                  <a:lnTo>
                    <a:pt x="200" y="66"/>
                  </a:lnTo>
                  <a:cubicBezTo>
                    <a:pt x="173" y="21"/>
                    <a:pt x="14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3" name="Google Shape;17928;p41">
              <a:extLst>
                <a:ext uri="{FF2B5EF4-FFF2-40B4-BE49-F238E27FC236}">
                  <a16:creationId xmlns:a16="http://schemas.microsoft.com/office/drawing/2014/main" id="{4F7F06C8-B55E-D648-AEE9-6BCAF78AFDC1}"/>
                </a:ext>
              </a:extLst>
            </p:cNvPr>
            <p:cNvSpPr/>
            <p:nvPr/>
          </p:nvSpPr>
          <p:spPr>
            <a:xfrm>
              <a:off x="5325575" y="2992250"/>
              <a:ext cx="166125" cy="42850"/>
            </a:xfrm>
            <a:custGeom>
              <a:avLst/>
              <a:gdLst/>
              <a:ahLst/>
              <a:cxnLst/>
              <a:rect l="l" t="t" r="r" b="b"/>
              <a:pathLst>
                <a:path w="6645" h="1714" extrusionOk="0">
                  <a:moveTo>
                    <a:pt x="5073" y="1413"/>
                  </a:moveTo>
                  <a:cubicBezTo>
                    <a:pt x="5253" y="1413"/>
                    <a:pt x="5461" y="1431"/>
                    <a:pt x="5679" y="1433"/>
                  </a:cubicBezTo>
                  <a:lnTo>
                    <a:pt x="5679" y="1433"/>
                  </a:lnTo>
                  <a:cubicBezTo>
                    <a:pt x="5569" y="1440"/>
                    <a:pt x="5464" y="1448"/>
                    <a:pt x="5365" y="1448"/>
                  </a:cubicBezTo>
                  <a:cubicBezTo>
                    <a:pt x="5259" y="1448"/>
                    <a:pt x="5161" y="1439"/>
                    <a:pt x="5073" y="1413"/>
                  </a:cubicBezTo>
                  <a:close/>
                  <a:moveTo>
                    <a:pt x="0" y="1"/>
                  </a:moveTo>
                  <a:lnTo>
                    <a:pt x="0" y="1"/>
                  </a:lnTo>
                  <a:cubicBezTo>
                    <a:pt x="139" y="100"/>
                    <a:pt x="298" y="220"/>
                    <a:pt x="497" y="319"/>
                  </a:cubicBezTo>
                  <a:cubicBezTo>
                    <a:pt x="1233" y="657"/>
                    <a:pt x="2129" y="737"/>
                    <a:pt x="2785" y="1194"/>
                  </a:cubicBezTo>
                  <a:cubicBezTo>
                    <a:pt x="3432" y="1635"/>
                    <a:pt x="4098" y="1714"/>
                    <a:pt x="4783" y="1714"/>
                  </a:cubicBezTo>
                  <a:cubicBezTo>
                    <a:pt x="5088" y="1714"/>
                    <a:pt x="5397" y="1698"/>
                    <a:pt x="5709" y="1692"/>
                  </a:cubicBezTo>
                  <a:cubicBezTo>
                    <a:pt x="5763" y="1692"/>
                    <a:pt x="5819" y="1692"/>
                    <a:pt x="5875" y="1692"/>
                  </a:cubicBezTo>
                  <a:cubicBezTo>
                    <a:pt x="6129" y="1692"/>
                    <a:pt x="6400" y="1679"/>
                    <a:pt x="6644" y="1533"/>
                  </a:cubicBezTo>
                  <a:cubicBezTo>
                    <a:pt x="6565" y="1513"/>
                    <a:pt x="6465" y="1493"/>
                    <a:pt x="6386" y="1453"/>
                  </a:cubicBezTo>
                  <a:cubicBezTo>
                    <a:pt x="6262" y="1427"/>
                    <a:pt x="6136" y="1419"/>
                    <a:pt x="6013" y="1419"/>
                  </a:cubicBezTo>
                  <a:cubicBezTo>
                    <a:pt x="6012" y="1419"/>
                    <a:pt x="6011" y="1419"/>
                    <a:pt x="6010" y="1419"/>
                  </a:cubicBezTo>
                  <a:lnTo>
                    <a:pt x="6010" y="1419"/>
                  </a:lnTo>
                  <a:cubicBezTo>
                    <a:pt x="6142" y="1405"/>
                    <a:pt x="6275" y="1379"/>
                    <a:pt x="6405" y="1334"/>
                  </a:cubicBezTo>
                  <a:lnTo>
                    <a:pt x="6405" y="1115"/>
                  </a:lnTo>
                  <a:cubicBezTo>
                    <a:pt x="6201" y="1099"/>
                    <a:pt x="5995" y="1090"/>
                    <a:pt x="5788" y="1090"/>
                  </a:cubicBezTo>
                  <a:cubicBezTo>
                    <a:pt x="5231" y="1090"/>
                    <a:pt x="4669" y="1154"/>
                    <a:pt x="4118" y="1314"/>
                  </a:cubicBezTo>
                  <a:cubicBezTo>
                    <a:pt x="4085" y="1317"/>
                    <a:pt x="4053" y="1318"/>
                    <a:pt x="4021" y="1318"/>
                  </a:cubicBezTo>
                  <a:cubicBezTo>
                    <a:pt x="3632" y="1318"/>
                    <a:pt x="3334" y="1102"/>
                    <a:pt x="2984" y="936"/>
                  </a:cubicBezTo>
                  <a:cubicBezTo>
                    <a:pt x="2009" y="498"/>
                    <a:pt x="1074" y="10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4" name="Google Shape;17929;p41">
              <a:extLst>
                <a:ext uri="{FF2B5EF4-FFF2-40B4-BE49-F238E27FC236}">
                  <a16:creationId xmlns:a16="http://schemas.microsoft.com/office/drawing/2014/main" id="{0E1CFB64-2416-0748-92BE-CB65B5F357ED}"/>
                </a:ext>
              </a:extLst>
            </p:cNvPr>
            <p:cNvSpPr/>
            <p:nvPr/>
          </p:nvSpPr>
          <p:spPr>
            <a:xfrm>
              <a:off x="5598600" y="2995750"/>
              <a:ext cx="127325" cy="14925"/>
            </a:xfrm>
            <a:custGeom>
              <a:avLst/>
              <a:gdLst/>
              <a:ahLst/>
              <a:cxnLst/>
              <a:rect l="l" t="t" r="r" b="b"/>
              <a:pathLst>
                <a:path w="5093" h="597" extrusionOk="0">
                  <a:moveTo>
                    <a:pt x="4993" y="0"/>
                  </a:moveTo>
                  <a:cubicBezTo>
                    <a:pt x="3919" y="0"/>
                    <a:pt x="2885" y="159"/>
                    <a:pt x="1830" y="318"/>
                  </a:cubicBezTo>
                  <a:cubicBezTo>
                    <a:pt x="1233" y="418"/>
                    <a:pt x="597" y="279"/>
                    <a:pt x="0" y="557"/>
                  </a:cubicBezTo>
                  <a:cubicBezTo>
                    <a:pt x="517" y="577"/>
                    <a:pt x="1054" y="577"/>
                    <a:pt x="1552" y="597"/>
                  </a:cubicBezTo>
                  <a:lnTo>
                    <a:pt x="2487" y="597"/>
                  </a:lnTo>
                  <a:cubicBezTo>
                    <a:pt x="2686" y="597"/>
                    <a:pt x="2885" y="577"/>
                    <a:pt x="3083" y="577"/>
                  </a:cubicBezTo>
                  <a:cubicBezTo>
                    <a:pt x="3143" y="498"/>
                    <a:pt x="3203" y="458"/>
                    <a:pt x="3282" y="398"/>
                  </a:cubicBezTo>
                  <a:cubicBezTo>
                    <a:pt x="3372" y="410"/>
                    <a:pt x="3461" y="415"/>
                    <a:pt x="3549" y="415"/>
                  </a:cubicBezTo>
                  <a:cubicBezTo>
                    <a:pt x="4042" y="415"/>
                    <a:pt x="4503" y="250"/>
                    <a:pt x="4993" y="199"/>
                  </a:cubicBezTo>
                  <a:cubicBezTo>
                    <a:pt x="5013" y="199"/>
                    <a:pt x="5033" y="179"/>
                    <a:pt x="5073" y="120"/>
                  </a:cubicBezTo>
                  <a:cubicBezTo>
                    <a:pt x="5093" y="100"/>
                    <a:pt x="5073" y="60"/>
                    <a:pt x="4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5" name="Google Shape;17930;p41">
              <a:extLst>
                <a:ext uri="{FF2B5EF4-FFF2-40B4-BE49-F238E27FC236}">
                  <a16:creationId xmlns:a16="http://schemas.microsoft.com/office/drawing/2014/main" id="{6F488F15-8CF3-3549-8614-9F27A9E59893}"/>
                </a:ext>
              </a:extLst>
            </p:cNvPr>
            <p:cNvSpPr/>
            <p:nvPr/>
          </p:nvSpPr>
          <p:spPr>
            <a:xfrm>
              <a:off x="5447900" y="3024800"/>
              <a:ext cx="37325" cy="4550"/>
            </a:xfrm>
            <a:custGeom>
              <a:avLst/>
              <a:gdLst/>
              <a:ahLst/>
              <a:cxnLst/>
              <a:rect l="l" t="t" r="r" b="b"/>
              <a:pathLst>
                <a:path w="1493" h="182" extrusionOk="0">
                  <a:moveTo>
                    <a:pt x="853" y="1"/>
                  </a:moveTo>
                  <a:cubicBezTo>
                    <a:pt x="569" y="1"/>
                    <a:pt x="285" y="20"/>
                    <a:pt x="1" y="111"/>
                  </a:cubicBezTo>
                  <a:cubicBezTo>
                    <a:pt x="269" y="156"/>
                    <a:pt x="543" y="182"/>
                    <a:pt x="820" y="182"/>
                  </a:cubicBezTo>
                  <a:cubicBezTo>
                    <a:pt x="1037" y="182"/>
                    <a:pt x="1255" y="166"/>
                    <a:pt x="1473" y="131"/>
                  </a:cubicBezTo>
                  <a:cubicBezTo>
                    <a:pt x="1473" y="91"/>
                    <a:pt x="1493" y="32"/>
                    <a:pt x="1493" y="12"/>
                  </a:cubicBezTo>
                  <a:cubicBezTo>
                    <a:pt x="1279" y="12"/>
                    <a:pt x="106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6" name="Google Shape;17931;p41">
              <a:extLst>
                <a:ext uri="{FF2B5EF4-FFF2-40B4-BE49-F238E27FC236}">
                  <a16:creationId xmlns:a16="http://schemas.microsoft.com/office/drawing/2014/main" id="{193EFB63-1419-1D4A-A5D1-259F15C549DE}"/>
                </a:ext>
              </a:extLst>
            </p:cNvPr>
            <p:cNvSpPr/>
            <p:nvPr/>
          </p:nvSpPr>
          <p:spPr>
            <a:xfrm>
              <a:off x="5832825" y="3038025"/>
              <a:ext cx="66675" cy="107050"/>
            </a:xfrm>
            <a:custGeom>
              <a:avLst/>
              <a:gdLst/>
              <a:ahLst/>
              <a:cxnLst/>
              <a:rect l="l" t="t" r="r" b="b"/>
              <a:pathLst>
                <a:path w="2667" h="4282" extrusionOk="0">
                  <a:moveTo>
                    <a:pt x="1532" y="0"/>
                  </a:moveTo>
                  <a:cubicBezTo>
                    <a:pt x="1075" y="279"/>
                    <a:pt x="478" y="119"/>
                    <a:pt x="1" y="398"/>
                  </a:cubicBezTo>
                  <a:cubicBezTo>
                    <a:pt x="41" y="400"/>
                    <a:pt x="82" y="401"/>
                    <a:pt x="123" y="401"/>
                  </a:cubicBezTo>
                  <a:cubicBezTo>
                    <a:pt x="224" y="401"/>
                    <a:pt x="326" y="396"/>
                    <a:pt x="427" y="396"/>
                  </a:cubicBezTo>
                  <a:cubicBezTo>
                    <a:pt x="667" y="396"/>
                    <a:pt x="902" y="422"/>
                    <a:pt x="1115" y="597"/>
                  </a:cubicBezTo>
                  <a:cubicBezTo>
                    <a:pt x="1473" y="716"/>
                    <a:pt x="1333" y="1074"/>
                    <a:pt x="1433" y="1313"/>
                  </a:cubicBezTo>
                  <a:cubicBezTo>
                    <a:pt x="1512" y="2049"/>
                    <a:pt x="1711" y="2785"/>
                    <a:pt x="1174" y="3442"/>
                  </a:cubicBezTo>
                  <a:cubicBezTo>
                    <a:pt x="1174" y="3501"/>
                    <a:pt x="1134" y="3581"/>
                    <a:pt x="1134" y="3660"/>
                  </a:cubicBezTo>
                  <a:lnTo>
                    <a:pt x="1711" y="4237"/>
                  </a:lnTo>
                  <a:cubicBezTo>
                    <a:pt x="1751" y="4267"/>
                    <a:pt x="1781" y="4282"/>
                    <a:pt x="1811" y="4282"/>
                  </a:cubicBezTo>
                  <a:cubicBezTo>
                    <a:pt x="1841" y="4282"/>
                    <a:pt x="1870" y="4267"/>
                    <a:pt x="1910" y="4237"/>
                  </a:cubicBezTo>
                  <a:lnTo>
                    <a:pt x="2109" y="4038"/>
                  </a:lnTo>
                  <a:cubicBezTo>
                    <a:pt x="2189" y="3959"/>
                    <a:pt x="2209" y="3859"/>
                    <a:pt x="2209" y="3760"/>
                  </a:cubicBezTo>
                  <a:cubicBezTo>
                    <a:pt x="2169" y="3402"/>
                    <a:pt x="2288" y="3064"/>
                    <a:pt x="2288" y="2745"/>
                  </a:cubicBezTo>
                  <a:cubicBezTo>
                    <a:pt x="2308" y="1890"/>
                    <a:pt x="2666" y="1015"/>
                    <a:pt x="2109" y="199"/>
                  </a:cubicBezTo>
                  <a:cubicBezTo>
                    <a:pt x="1970" y="0"/>
                    <a:pt x="1731" y="60"/>
                    <a:pt x="1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7" name="Google Shape;17932;p41">
              <a:extLst>
                <a:ext uri="{FF2B5EF4-FFF2-40B4-BE49-F238E27FC236}">
                  <a16:creationId xmlns:a16="http://schemas.microsoft.com/office/drawing/2014/main" id="{FE449FE0-804F-F644-B011-34365320D5F0}"/>
                </a:ext>
              </a:extLst>
            </p:cNvPr>
            <p:cNvSpPr/>
            <p:nvPr/>
          </p:nvSpPr>
          <p:spPr>
            <a:xfrm>
              <a:off x="5802975" y="2981250"/>
              <a:ext cx="79600" cy="19975"/>
            </a:xfrm>
            <a:custGeom>
              <a:avLst/>
              <a:gdLst/>
              <a:ahLst/>
              <a:cxnLst/>
              <a:rect l="l" t="t" r="r" b="b"/>
              <a:pathLst>
                <a:path w="3184" h="799" extrusionOk="0">
                  <a:moveTo>
                    <a:pt x="2527" y="0"/>
                  </a:moveTo>
                  <a:cubicBezTo>
                    <a:pt x="2364" y="0"/>
                    <a:pt x="2197" y="7"/>
                    <a:pt x="2030" y="43"/>
                  </a:cubicBezTo>
                  <a:cubicBezTo>
                    <a:pt x="1911" y="63"/>
                    <a:pt x="1791" y="103"/>
                    <a:pt x="1652" y="123"/>
                  </a:cubicBezTo>
                  <a:cubicBezTo>
                    <a:pt x="1393" y="162"/>
                    <a:pt x="1135" y="182"/>
                    <a:pt x="896" y="222"/>
                  </a:cubicBezTo>
                  <a:cubicBezTo>
                    <a:pt x="757" y="262"/>
                    <a:pt x="638" y="302"/>
                    <a:pt x="518" y="322"/>
                  </a:cubicBezTo>
                  <a:cubicBezTo>
                    <a:pt x="339" y="381"/>
                    <a:pt x="200" y="401"/>
                    <a:pt x="41" y="521"/>
                  </a:cubicBezTo>
                  <a:cubicBezTo>
                    <a:pt x="41" y="521"/>
                    <a:pt x="21" y="560"/>
                    <a:pt x="21" y="600"/>
                  </a:cubicBezTo>
                  <a:cubicBezTo>
                    <a:pt x="1" y="660"/>
                    <a:pt x="21" y="700"/>
                    <a:pt x="81" y="759"/>
                  </a:cubicBezTo>
                  <a:cubicBezTo>
                    <a:pt x="140" y="759"/>
                    <a:pt x="200" y="759"/>
                    <a:pt x="240" y="779"/>
                  </a:cubicBezTo>
                  <a:cubicBezTo>
                    <a:pt x="578" y="799"/>
                    <a:pt x="896" y="799"/>
                    <a:pt x="1214" y="799"/>
                  </a:cubicBezTo>
                  <a:cubicBezTo>
                    <a:pt x="1732" y="739"/>
                    <a:pt x="2229" y="640"/>
                    <a:pt x="2706" y="540"/>
                  </a:cubicBezTo>
                  <a:cubicBezTo>
                    <a:pt x="2826" y="461"/>
                    <a:pt x="3005" y="481"/>
                    <a:pt x="3104" y="381"/>
                  </a:cubicBezTo>
                  <a:cubicBezTo>
                    <a:pt x="3184" y="302"/>
                    <a:pt x="3144" y="202"/>
                    <a:pt x="3104" y="123"/>
                  </a:cubicBezTo>
                  <a:cubicBezTo>
                    <a:pt x="3025" y="83"/>
                    <a:pt x="2945" y="43"/>
                    <a:pt x="2846" y="3"/>
                  </a:cubicBezTo>
                  <a:cubicBezTo>
                    <a:pt x="2742" y="3"/>
                    <a:pt x="2636" y="0"/>
                    <a:pt x="2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8" name="Google Shape;17933;p41">
              <a:extLst>
                <a:ext uri="{FF2B5EF4-FFF2-40B4-BE49-F238E27FC236}">
                  <a16:creationId xmlns:a16="http://schemas.microsoft.com/office/drawing/2014/main" id="{7101B6FC-71AF-6A4F-8786-7750B1675149}"/>
                </a:ext>
              </a:extLst>
            </p:cNvPr>
            <p:cNvSpPr/>
            <p:nvPr/>
          </p:nvSpPr>
          <p:spPr>
            <a:xfrm>
              <a:off x="5880575" y="2977650"/>
              <a:ext cx="44775" cy="13650"/>
            </a:xfrm>
            <a:custGeom>
              <a:avLst/>
              <a:gdLst/>
              <a:ahLst/>
              <a:cxnLst/>
              <a:rect l="l" t="t" r="r" b="b"/>
              <a:pathLst>
                <a:path w="1791" h="546" extrusionOk="0">
                  <a:moveTo>
                    <a:pt x="509" y="0"/>
                  </a:moveTo>
                  <a:cubicBezTo>
                    <a:pt x="305" y="0"/>
                    <a:pt x="129" y="114"/>
                    <a:pt x="0" y="406"/>
                  </a:cubicBezTo>
                  <a:cubicBezTo>
                    <a:pt x="0" y="446"/>
                    <a:pt x="20" y="505"/>
                    <a:pt x="20" y="545"/>
                  </a:cubicBezTo>
                  <a:cubicBezTo>
                    <a:pt x="398" y="525"/>
                    <a:pt x="776" y="525"/>
                    <a:pt x="1114" y="525"/>
                  </a:cubicBezTo>
                  <a:cubicBezTo>
                    <a:pt x="1214" y="426"/>
                    <a:pt x="1393" y="446"/>
                    <a:pt x="1512" y="386"/>
                  </a:cubicBezTo>
                  <a:cubicBezTo>
                    <a:pt x="1592" y="386"/>
                    <a:pt x="1651" y="346"/>
                    <a:pt x="1691" y="346"/>
                  </a:cubicBezTo>
                  <a:cubicBezTo>
                    <a:pt x="1711" y="346"/>
                    <a:pt x="1751" y="346"/>
                    <a:pt x="1771" y="306"/>
                  </a:cubicBezTo>
                  <a:cubicBezTo>
                    <a:pt x="1791" y="247"/>
                    <a:pt x="1791" y="227"/>
                    <a:pt x="1711" y="187"/>
                  </a:cubicBezTo>
                  <a:cubicBezTo>
                    <a:pt x="1649" y="114"/>
                    <a:pt x="1586" y="85"/>
                    <a:pt x="1518" y="85"/>
                  </a:cubicBezTo>
                  <a:cubicBezTo>
                    <a:pt x="1456" y="85"/>
                    <a:pt x="1389" y="109"/>
                    <a:pt x="1313" y="147"/>
                  </a:cubicBezTo>
                  <a:lnTo>
                    <a:pt x="975" y="147"/>
                  </a:lnTo>
                  <a:cubicBezTo>
                    <a:pt x="811" y="57"/>
                    <a:pt x="653"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69" name="Google Shape;17934;p41">
              <a:extLst>
                <a:ext uri="{FF2B5EF4-FFF2-40B4-BE49-F238E27FC236}">
                  <a16:creationId xmlns:a16="http://schemas.microsoft.com/office/drawing/2014/main" id="{20A57413-625A-C740-BC2D-1EAD61AD5071}"/>
                </a:ext>
              </a:extLst>
            </p:cNvPr>
            <p:cNvSpPr/>
            <p:nvPr/>
          </p:nvSpPr>
          <p:spPr>
            <a:xfrm>
              <a:off x="5923350" y="2976900"/>
              <a:ext cx="26875" cy="8925"/>
            </a:xfrm>
            <a:custGeom>
              <a:avLst/>
              <a:gdLst/>
              <a:ahLst/>
              <a:cxnLst/>
              <a:rect l="l" t="t" r="r" b="b"/>
              <a:pathLst>
                <a:path w="1075" h="357" extrusionOk="0">
                  <a:moveTo>
                    <a:pt x="821" y="1"/>
                  </a:moveTo>
                  <a:cubicBezTo>
                    <a:pt x="539" y="1"/>
                    <a:pt x="270" y="160"/>
                    <a:pt x="0" y="177"/>
                  </a:cubicBezTo>
                  <a:lnTo>
                    <a:pt x="0" y="356"/>
                  </a:lnTo>
                  <a:lnTo>
                    <a:pt x="975" y="356"/>
                  </a:lnTo>
                  <a:cubicBezTo>
                    <a:pt x="995" y="356"/>
                    <a:pt x="1015" y="336"/>
                    <a:pt x="1054" y="317"/>
                  </a:cubicBezTo>
                  <a:cubicBezTo>
                    <a:pt x="1074" y="257"/>
                    <a:pt x="1054" y="237"/>
                    <a:pt x="975" y="177"/>
                  </a:cubicBezTo>
                  <a:lnTo>
                    <a:pt x="975" y="18"/>
                  </a:lnTo>
                  <a:cubicBezTo>
                    <a:pt x="923" y="6"/>
                    <a:pt x="872"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0" name="Google Shape;17935;p41">
              <a:extLst>
                <a:ext uri="{FF2B5EF4-FFF2-40B4-BE49-F238E27FC236}">
                  <a16:creationId xmlns:a16="http://schemas.microsoft.com/office/drawing/2014/main" id="{D27626DB-194E-9741-A94E-53CDCE482233}"/>
                </a:ext>
              </a:extLst>
            </p:cNvPr>
            <p:cNvSpPr/>
            <p:nvPr/>
          </p:nvSpPr>
          <p:spPr>
            <a:xfrm>
              <a:off x="5947700" y="2981325"/>
              <a:ext cx="23900" cy="5000"/>
            </a:xfrm>
            <a:custGeom>
              <a:avLst/>
              <a:gdLst/>
              <a:ahLst/>
              <a:cxnLst/>
              <a:rect l="l" t="t" r="r" b="b"/>
              <a:pathLst>
                <a:path w="956" h="200" extrusionOk="0">
                  <a:moveTo>
                    <a:pt x="1" y="0"/>
                  </a:moveTo>
                  <a:lnTo>
                    <a:pt x="1" y="179"/>
                  </a:lnTo>
                  <a:cubicBezTo>
                    <a:pt x="24" y="178"/>
                    <a:pt x="46" y="177"/>
                    <a:pt x="70" y="177"/>
                  </a:cubicBezTo>
                  <a:cubicBezTo>
                    <a:pt x="208" y="177"/>
                    <a:pt x="352" y="199"/>
                    <a:pt x="493" y="199"/>
                  </a:cubicBezTo>
                  <a:cubicBezTo>
                    <a:pt x="657" y="199"/>
                    <a:pt x="816" y="169"/>
                    <a:pt x="956" y="40"/>
                  </a:cubicBezTo>
                  <a:cubicBezTo>
                    <a:pt x="657" y="0"/>
                    <a:pt x="31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1" name="Google Shape;17936;p41">
              <a:extLst>
                <a:ext uri="{FF2B5EF4-FFF2-40B4-BE49-F238E27FC236}">
                  <a16:creationId xmlns:a16="http://schemas.microsoft.com/office/drawing/2014/main" id="{7D301D04-53F7-B842-B6CF-FFFBBBA6575A}"/>
                </a:ext>
              </a:extLst>
            </p:cNvPr>
            <p:cNvSpPr/>
            <p:nvPr/>
          </p:nvSpPr>
          <p:spPr>
            <a:xfrm>
              <a:off x="5871125" y="2991175"/>
              <a:ext cx="9975" cy="4250"/>
            </a:xfrm>
            <a:custGeom>
              <a:avLst/>
              <a:gdLst/>
              <a:ahLst/>
              <a:cxnLst/>
              <a:rect l="l" t="t" r="r" b="b"/>
              <a:pathLst>
                <a:path w="399" h="170" extrusionOk="0">
                  <a:moveTo>
                    <a:pt x="344" y="0"/>
                  </a:moveTo>
                  <a:cubicBezTo>
                    <a:pt x="219" y="0"/>
                    <a:pt x="87" y="59"/>
                    <a:pt x="0" y="163"/>
                  </a:cubicBezTo>
                  <a:cubicBezTo>
                    <a:pt x="32" y="167"/>
                    <a:pt x="63" y="170"/>
                    <a:pt x="93" y="170"/>
                  </a:cubicBezTo>
                  <a:cubicBezTo>
                    <a:pt x="214" y="170"/>
                    <a:pt x="319" y="131"/>
                    <a:pt x="398" y="4"/>
                  </a:cubicBezTo>
                  <a:cubicBezTo>
                    <a:pt x="380" y="2"/>
                    <a:pt x="362"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2" name="Google Shape;17937;p41">
              <a:extLst>
                <a:ext uri="{FF2B5EF4-FFF2-40B4-BE49-F238E27FC236}">
                  <a16:creationId xmlns:a16="http://schemas.microsoft.com/office/drawing/2014/main" id="{65296BBA-2FEF-9D4E-B23C-2D7E16405477}"/>
                </a:ext>
              </a:extLst>
            </p:cNvPr>
            <p:cNvSpPr/>
            <p:nvPr/>
          </p:nvSpPr>
          <p:spPr>
            <a:xfrm>
              <a:off x="5909425" y="2986925"/>
              <a:ext cx="9950" cy="3875"/>
            </a:xfrm>
            <a:custGeom>
              <a:avLst/>
              <a:gdLst/>
              <a:ahLst/>
              <a:cxnLst/>
              <a:rect l="l" t="t" r="r" b="b"/>
              <a:pathLst>
                <a:path w="398" h="155" extrusionOk="0">
                  <a:moveTo>
                    <a:pt x="286" y="0"/>
                  </a:moveTo>
                  <a:cubicBezTo>
                    <a:pt x="174" y="0"/>
                    <a:pt x="75" y="49"/>
                    <a:pt x="0" y="154"/>
                  </a:cubicBezTo>
                  <a:cubicBezTo>
                    <a:pt x="159" y="154"/>
                    <a:pt x="298" y="134"/>
                    <a:pt x="398" y="15"/>
                  </a:cubicBezTo>
                  <a:cubicBezTo>
                    <a:pt x="359" y="5"/>
                    <a:pt x="322"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3" name="Google Shape;17938;p41">
              <a:extLst>
                <a:ext uri="{FF2B5EF4-FFF2-40B4-BE49-F238E27FC236}">
                  <a16:creationId xmlns:a16="http://schemas.microsoft.com/office/drawing/2014/main" id="{426BEED4-E4D4-1943-B38A-12860F8E74DA}"/>
                </a:ext>
              </a:extLst>
            </p:cNvPr>
            <p:cNvSpPr/>
            <p:nvPr/>
          </p:nvSpPr>
          <p:spPr>
            <a:xfrm>
              <a:off x="5723425" y="2978525"/>
              <a:ext cx="152200" cy="32150"/>
            </a:xfrm>
            <a:custGeom>
              <a:avLst/>
              <a:gdLst/>
              <a:ahLst/>
              <a:cxnLst/>
              <a:rect l="l" t="t" r="r" b="b"/>
              <a:pathLst>
                <a:path w="6088" h="1286" extrusionOk="0">
                  <a:moveTo>
                    <a:pt x="5242" y="1"/>
                  </a:moveTo>
                  <a:cubicBezTo>
                    <a:pt x="4888" y="1"/>
                    <a:pt x="4527" y="101"/>
                    <a:pt x="4178" y="112"/>
                  </a:cubicBezTo>
                  <a:cubicBezTo>
                    <a:pt x="4058" y="132"/>
                    <a:pt x="3919" y="132"/>
                    <a:pt x="3800" y="172"/>
                  </a:cubicBezTo>
                  <a:cubicBezTo>
                    <a:pt x="3692" y="229"/>
                    <a:pt x="3575" y="244"/>
                    <a:pt x="3453" y="244"/>
                  </a:cubicBezTo>
                  <a:cubicBezTo>
                    <a:pt x="3322" y="244"/>
                    <a:pt x="3186" y="226"/>
                    <a:pt x="3052" y="226"/>
                  </a:cubicBezTo>
                  <a:cubicBezTo>
                    <a:pt x="2919" y="226"/>
                    <a:pt x="2788" y="243"/>
                    <a:pt x="2666" y="311"/>
                  </a:cubicBezTo>
                  <a:cubicBezTo>
                    <a:pt x="2089" y="411"/>
                    <a:pt x="1492" y="271"/>
                    <a:pt x="935" y="530"/>
                  </a:cubicBezTo>
                  <a:cubicBezTo>
                    <a:pt x="841" y="607"/>
                    <a:pt x="729" y="618"/>
                    <a:pt x="611" y="618"/>
                  </a:cubicBezTo>
                  <a:cubicBezTo>
                    <a:pt x="564" y="618"/>
                    <a:pt x="516" y="616"/>
                    <a:pt x="468" y="616"/>
                  </a:cubicBezTo>
                  <a:cubicBezTo>
                    <a:pt x="356" y="616"/>
                    <a:pt x="243" y="626"/>
                    <a:pt x="139" y="689"/>
                  </a:cubicBezTo>
                  <a:cubicBezTo>
                    <a:pt x="128" y="683"/>
                    <a:pt x="114" y="681"/>
                    <a:pt x="100" y="681"/>
                  </a:cubicBezTo>
                  <a:cubicBezTo>
                    <a:pt x="66" y="681"/>
                    <a:pt x="28" y="695"/>
                    <a:pt x="0" y="709"/>
                  </a:cubicBezTo>
                  <a:lnTo>
                    <a:pt x="0" y="908"/>
                  </a:lnTo>
                  <a:cubicBezTo>
                    <a:pt x="25" y="908"/>
                    <a:pt x="51" y="908"/>
                    <a:pt x="75" y="908"/>
                  </a:cubicBezTo>
                  <a:cubicBezTo>
                    <a:pt x="324" y="908"/>
                    <a:pt x="541" y="924"/>
                    <a:pt x="577" y="1286"/>
                  </a:cubicBezTo>
                  <a:cubicBezTo>
                    <a:pt x="716" y="1167"/>
                    <a:pt x="836" y="1047"/>
                    <a:pt x="995" y="908"/>
                  </a:cubicBezTo>
                  <a:cubicBezTo>
                    <a:pt x="1228" y="955"/>
                    <a:pt x="1456" y="974"/>
                    <a:pt x="1681" y="974"/>
                  </a:cubicBezTo>
                  <a:cubicBezTo>
                    <a:pt x="2225" y="974"/>
                    <a:pt x="2754" y="861"/>
                    <a:pt x="3302" y="749"/>
                  </a:cubicBezTo>
                  <a:lnTo>
                    <a:pt x="3820" y="669"/>
                  </a:lnTo>
                  <a:cubicBezTo>
                    <a:pt x="3888" y="618"/>
                    <a:pt x="3957" y="566"/>
                    <a:pt x="4026" y="566"/>
                  </a:cubicBezTo>
                  <a:cubicBezTo>
                    <a:pt x="4037" y="566"/>
                    <a:pt x="4048" y="567"/>
                    <a:pt x="4058" y="570"/>
                  </a:cubicBezTo>
                  <a:cubicBezTo>
                    <a:pt x="4357" y="550"/>
                    <a:pt x="4655" y="550"/>
                    <a:pt x="4953" y="510"/>
                  </a:cubicBezTo>
                  <a:cubicBezTo>
                    <a:pt x="5013" y="470"/>
                    <a:pt x="5093" y="391"/>
                    <a:pt x="5192" y="371"/>
                  </a:cubicBezTo>
                  <a:cubicBezTo>
                    <a:pt x="5491" y="351"/>
                    <a:pt x="5789" y="351"/>
                    <a:pt x="6087" y="311"/>
                  </a:cubicBezTo>
                  <a:cubicBezTo>
                    <a:pt x="5818" y="69"/>
                    <a:pt x="5532" y="1"/>
                    <a:pt x="5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4" name="Google Shape;17939;p41">
              <a:extLst>
                <a:ext uri="{FF2B5EF4-FFF2-40B4-BE49-F238E27FC236}">
                  <a16:creationId xmlns:a16="http://schemas.microsoft.com/office/drawing/2014/main" id="{E6C6800E-A70B-804A-B3B8-EC67571A3514}"/>
                </a:ext>
              </a:extLst>
            </p:cNvPr>
            <p:cNvSpPr/>
            <p:nvPr/>
          </p:nvSpPr>
          <p:spPr>
            <a:xfrm>
              <a:off x="5748275" y="2996025"/>
              <a:ext cx="57725" cy="10325"/>
            </a:xfrm>
            <a:custGeom>
              <a:avLst/>
              <a:gdLst/>
              <a:ahLst/>
              <a:cxnLst/>
              <a:rect l="l" t="t" r="r" b="b"/>
              <a:pathLst>
                <a:path w="2309" h="413" extrusionOk="0">
                  <a:moveTo>
                    <a:pt x="1853" y="0"/>
                  </a:moveTo>
                  <a:cubicBezTo>
                    <a:pt x="1266" y="0"/>
                    <a:pt x="702" y="211"/>
                    <a:pt x="118" y="211"/>
                  </a:cubicBezTo>
                  <a:cubicBezTo>
                    <a:pt x="79" y="211"/>
                    <a:pt x="40" y="210"/>
                    <a:pt x="1" y="208"/>
                  </a:cubicBezTo>
                  <a:lnTo>
                    <a:pt x="1" y="208"/>
                  </a:lnTo>
                  <a:cubicBezTo>
                    <a:pt x="363" y="347"/>
                    <a:pt x="716" y="413"/>
                    <a:pt x="1069" y="413"/>
                  </a:cubicBezTo>
                  <a:cubicBezTo>
                    <a:pt x="1472" y="413"/>
                    <a:pt x="1875" y="327"/>
                    <a:pt x="2288" y="168"/>
                  </a:cubicBezTo>
                  <a:cubicBezTo>
                    <a:pt x="2288" y="148"/>
                    <a:pt x="2288" y="89"/>
                    <a:pt x="2308" y="49"/>
                  </a:cubicBezTo>
                  <a:cubicBezTo>
                    <a:pt x="2154" y="14"/>
                    <a:pt x="2003" y="0"/>
                    <a:pt x="1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5" name="Google Shape;17940;p41">
              <a:extLst>
                <a:ext uri="{FF2B5EF4-FFF2-40B4-BE49-F238E27FC236}">
                  <a16:creationId xmlns:a16="http://schemas.microsoft.com/office/drawing/2014/main" id="{3B827336-3F57-2844-8C33-33E901F255DB}"/>
                </a:ext>
              </a:extLst>
            </p:cNvPr>
            <p:cNvSpPr/>
            <p:nvPr/>
          </p:nvSpPr>
          <p:spPr>
            <a:xfrm>
              <a:off x="5676175" y="3005700"/>
              <a:ext cx="5000" cy="4500"/>
            </a:xfrm>
            <a:custGeom>
              <a:avLst/>
              <a:gdLst/>
              <a:ahLst/>
              <a:cxnLst/>
              <a:rect l="l" t="t" r="r" b="b"/>
              <a:pathLst>
                <a:path w="200" h="180" extrusionOk="0">
                  <a:moveTo>
                    <a:pt x="199" y="0"/>
                  </a:moveTo>
                  <a:cubicBezTo>
                    <a:pt x="168" y="23"/>
                    <a:pt x="143" y="46"/>
                    <a:pt x="120" y="70"/>
                  </a:cubicBezTo>
                  <a:lnTo>
                    <a:pt x="120" y="70"/>
                  </a:lnTo>
                  <a:cubicBezTo>
                    <a:pt x="145" y="49"/>
                    <a:pt x="172" y="27"/>
                    <a:pt x="199" y="0"/>
                  </a:cubicBezTo>
                  <a:close/>
                  <a:moveTo>
                    <a:pt x="120" y="70"/>
                  </a:moveTo>
                  <a:lnTo>
                    <a:pt x="120" y="70"/>
                  </a:lnTo>
                  <a:cubicBezTo>
                    <a:pt x="70" y="109"/>
                    <a:pt x="27" y="140"/>
                    <a:pt x="0" y="179"/>
                  </a:cubicBezTo>
                  <a:cubicBezTo>
                    <a:pt x="49" y="143"/>
                    <a:pt x="83" y="106"/>
                    <a:pt x="120"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6" name="Google Shape;17941;p41">
              <a:extLst>
                <a:ext uri="{FF2B5EF4-FFF2-40B4-BE49-F238E27FC236}">
                  <a16:creationId xmlns:a16="http://schemas.microsoft.com/office/drawing/2014/main" id="{452D42EA-78B1-054D-B60B-CBD2D95F2B67}"/>
                </a:ext>
              </a:extLst>
            </p:cNvPr>
            <p:cNvSpPr/>
            <p:nvPr/>
          </p:nvSpPr>
          <p:spPr>
            <a:xfrm>
              <a:off x="5879575" y="3043475"/>
              <a:ext cx="19925" cy="90550"/>
            </a:xfrm>
            <a:custGeom>
              <a:avLst/>
              <a:gdLst/>
              <a:ahLst/>
              <a:cxnLst/>
              <a:rect l="l" t="t" r="r" b="b"/>
              <a:pathLst>
                <a:path w="797" h="3622" extrusionOk="0">
                  <a:moveTo>
                    <a:pt x="259" y="1"/>
                  </a:moveTo>
                  <a:cubicBezTo>
                    <a:pt x="259" y="976"/>
                    <a:pt x="359" y="1950"/>
                    <a:pt x="100" y="2925"/>
                  </a:cubicBezTo>
                  <a:cubicBezTo>
                    <a:pt x="20" y="3144"/>
                    <a:pt x="0" y="3422"/>
                    <a:pt x="239" y="3621"/>
                  </a:cubicBezTo>
                  <a:cubicBezTo>
                    <a:pt x="796" y="2448"/>
                    <a:pt x="796" y="1234"/>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7" name="Google Shape;17942;p41">
              <a:extLst>
                <a:ext uri="{FF2B5EF4-FFF2-40B4-BE49-F238E27FC236}">
                  <a16:creationId xmlns:a16="http://schemas.microsoft.com/office/drawing/2014/main" id="{43A4433C-C912-C94A-95D0-E15E96F85095}"/>
                </a:ext>
              </a:extLst>
            </p:cNvPr>
            <p:cNvSpPr/>
            <p:nvPr/>
          </p:nvSpPr>
          <p:spPr>
            <a:xfrm>
              <a:off x="5985500" y="3020100"/>
              <a:ext cx="14225" cy="22950"/>
            </a:xfrm>
            <a:custGeom>
              <a:avLst/>
              <a:gdLst/>
              <a:ahLst/>
              <a:cxnLst/>
              <a:rect l="l" t="t" r="r" b="b"/>
              <a:pathLst>
                <a:path w="569" h="918" extrusionOk="0">
                  <a:moveTo>
                    <a:pt x="398" y="1"/>
                  </a:moveTo>
                  <a:cubicBezTo>
                    <a:pt x="279" y="41"/>
                    <a:pt x="140" y="120"/>
                    <a:pt x="1" y="180"/>
                  </a:cubicBezTo>
                  <a:cubicBezTo>
                    <a:pt x="60" y="419"/>
                    <a:pt x="140" y="677"/>
                    <a:pt x="200" y="916"/>
                  </a:cubicBezTo>
                  <a:cubicBezTo>
                    <a:pt x="217" y="917"/>
                    <a:pt x="234" y="917"/>
                    <a:pt x="249" y="917"/>
                  </a:cubicBezTo>
                  <a:cubicBezTo>
                    <a:pt x="568" y="917"/>
                    <a:pt x="474" y="728"/>
                    <a:pt x="398" y="538"/>
                  </a:cubicBezTo>
                  <a:lnTo>
                    <a:pt x="3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8" name="Google Shape;17943;p41">
              <a:extLst>
                <a:ext uri="{FF2B5EF4-FFF2-40B4-BE49-F238E27FC236}">
                  <a16:creationId xmlns:a16="http://schemas.microsoft.com/office/drawing/2014/main" id="{771090E4-2386-984B-8C78-A2949F6B0068}"/>
                </a:ext>
              </a:extLst>
            </p:cNvPr>
            <p:cNvSpPr/>
            <p:nvPr/>
          </p:nvSpPr>
          <p:spPr>
            <a:xfrm>
              <a:off x="5880575" y="2819900"/>
              <a:ext cx="288475" cy="112700"/>
            </a:xfrm>
            <a:custGeom>
              <a:avLst/>
              <a:gdLst/>
              <a:ahLst/>
              <a:cxnLst/>
              <a:rect l="l" t="t" r="r" b="b"/>
              <a:pathLst>
                <a:path w="11539" h="4508" extrusionOk="0">
                  <a:moveTo>
                    <a:pt x="8959" y="412"/>
                  </a:moveTo>
                  <a:cubicBezTo>
                    <a:pt x="8950" y="424"/>
                    <a:pt x="8941" y="436"/>
                    <a:pt x="8932" y="450"/>
                  </a:cubicBezTo>
                  <a:cubicBezTo>
                    <a:pt x="8795" y="491"/>
                    <a:pt x="8650" y="501"/>
                    <a:pt x="8503" y="501"/>
                  </a:cubicBezTo>
                  <a:cubicBezTo>
                    <a:pt x="8427" y="501"/>
                    <a:pt x="8350" y="499"/>
                    <a:pt x="8273" y="496"/>
                  </a:cubicBezTo>
                  <a:lnTo>
                    <a:pt x="8273" y="496"/>
                  </a:lnTo>
                  <a:cubicBezTo>
                    <a:pt x="8315" y="497"/>
                    <a:pt x="8357" y="497"/>
                    <a:pt x="8399" y="497"/>
                  </a:cubicBezTo>
                  <a:cubicBezTo>
                    <a:pt x="8587" y="497"/>
                    <a:pt x="8775" y="484"/>
                    <a:pt x="8959" y="412"/>
                  </a:cubicBezTo>
                  <a:close/>
                  <a:moveTo>
                    <a:pt x="8389" y="1"/>
                  </a:moveTo>
                  <a:cubicBezTo>
                    <a:pt x="7823" y="1"/>
                    <a:pt x="7263" y="75"/>
                    <a:pt x="6724" y="191"/>
                  </a:cubicBezTo>
                  <a:cubicBezTo>
                    <a:pt x="5928" y="589"/>
                    <a:pt x="4993" y="271"/>
                    <a:pt x="4198" y="569"/>
                  </a:cubicBezTo>
                  <a:cubicBezTo>
                    <a:pt x="3203" y="609"/>
                    <a:pt x="2248" y="848"/>
                    <a:pt x="1253" y="947"/>
                  </a:cubicBezTo>
                  <a:cubicBezTo>
                    <a:pt x="796" y="987"/>
                    <a:pt x="279" y="848"/>
                    <a:pt x="0" y="1365"/>
                  </a:cubicBezTo>
                  <a:cubicBezTo>
                    <a:pt x="190" y="1512"/>
                    <a:pt x="390" y="1559"/>
                    <a:pt x="587" y="1559"/>
                  </a:cubicBezTo>
                  <a:cubicBezTo>
                    <a:pt x="762" y="1559"/>
                    <a:pt x="935" y="1522"/>
                    <a:pt x="1094" y="1484"/>
                  </a:cubicBezTo>
                  <a:cubicBezTo>
                    <a:pt x="1771" y="1345"/>
                    <a:pt x="2447" y="1385"/>
                    <a:pt x="3084" y="1325"/>
                  </a:cubicBezTo>
                  <a:cubicBezTo>
                    <a:pt x="3123" y="1295"/>
                    <a:pt x="3153" y="1280"/>
                    <a:pt x="3183" y="1280"/>
                  </a:cubicBezTo>
                  <a:cubicBezTo>
                    <a:pt x="3213" y="1280"/>
                    <a:pt x="3243" y="1295"/>
                    <a:pt x="3283" y="1325"/>
                  </a:cubicBezTo>
                  <a:lnTo>
                    <a:pt x="3661" y="1325"/>
                  </a:lnTo>
                  <a:cubicBezTo>
                    <a:pt x="3694" y="1266"/>
                    <a:pt x="3720" y="1243"/>
                    <a:pt x="3744" y="1243"/>
                  </a:cubicBezTo>
                  <a:cubicBezTo>
                    <a:pt x="3777" y="1243"/>
                    <a:pt x="3805" y="1287"/>
                    <a:pt x="3840" y="1345"/>
                  </a:cubicBezTo>
                  <a:cubicBezTo>
                    <a:pt x="3906" y="1392"/>
                    <a:pt x="3968" y="1417"/>
                    <a:pt x="4030" y="1417"/>
                  </a:cubicBezTo>
                  <a:cubicBezTo>
                    <a:pt x="4097" y="1417"/>
                    <a:pt x="4165" y="1387"/>
                    <a:pt x="4237" y="1325"/>
                  </a:cubicBezTo>
                  <a:cubicBezTo>
                    <a:pt x="4277" y="1245"/>
                    <a:pt x="4357" y="1166"/>
                    <a:pt x="4456" y="1146"/>
                  </a:cubicBezTo>
                  <a:cubicBezTo>
                    <a:pt x="4615" y="1136"/>
                    <a:pt x="4747" y="1129"/>
                    <a:pt x="4855" y="1129"/>
                  </a:cubicBezTo>
                  <a:cubicBezTo>
                    <a:pt x="5384" y="1129"/>
                    <a:pt x="5368" y="1288"/>
                    <a:pt x="5351" y="1981"/>
                  </a:cubicBezTo>
                  <a:cubicBezTo>
                    <a:pt x="5331" y="2777"/>
                    <a:pt x="5670" y="3553"/>
                    <a:pt x="5292" y="4508"/>
                  </a:cubicBezTo>
                  <a:cubicBezTo>
                    <a:pt x="5550" y="4309"/>
                    <a:pt x="5630" y="4229"/>
                    <a:pt x="5729" y="4150"/>
                  </a:cubicBezTo>
                  <a:cubicBezTo>
                    <a:pt x="5729" y="3513"/>
                    <a:pt x="5769" y="2837"/>
                    <a:pt x="5690" y="2160"/>
                  </a:cubicBezTo>
                  <a:cubicBezTo>
                    <a:pt x="5570" y="1086"/>
                    <a:pt x="5869" y="1027"/>
                    <a:pt x="6684" y="987"/>
                  </a:cubicBezTo>
                  <a:cubicBezTo>
                    <a:pt x="7834" y="952"/>
                    <a:pt x="9000" y="734"/>
                    <a:pt x="10167" y="734"/>
                  </a:cubicBezTo>
                  <a:cubicBezTo>
                    <a:pt x="10332" y="734"/>
                    <a:pt x="10498" y="738"/>
                    <a:pt x="10663" y="748"/>
                  </a:cubicBezTo>
                  <a:cubicBezTo>
                    <a:pt x="10795" y="582"/>
                    <a:pt x="10983" y="568"/>
                    <a:pt x="11192" y="568"/>
                  </a:cubicBezTo>
                  <a:cubicBezTo>
                    <a:pt x="11234" y="568"/>
                    <a:pt x="11276" y="569"/>
                    <a:pt x="11319" y="569"/>
                  </a:cubicBezTo>
                  <a:cubicBezTo>
                    <a:pt x="11299" y="370"/>
                    <a:pt x="11439" y="291"/>
                    <a:pt x="11538" y="171"/>
                  </a:cubicBezTo>
                  <a:cubicBezTo>
                    <a:pt x="11398" y="69"/>
                    <a:pt x="11259" y="34"/>
                    <a:pt x="11119" y="34"/>
                  </a:cubicBezTo>
                  <a:cubicBezTo>
                    <a:pt x="10802" y="34"/>
                    <a:pt x="10484" y="215"/>
                    <a:pt x="10159" y="215"/>
                  </a:cubicBezTo>
                  <a:cubicBezTo>
                    <a:pt x="10095" y="215"/>
                    <a:pt x="10031" y="208"/>
                    <a:pt x="9966" y="191"/>
                  </a:cubicBezTo>
                  <a:cubicBezTo>
                    <a:pt x="9883" y="269"/>
                    <a:pt x="9786" y="291"/>
                    <a:pt x="9685" y="291"/>
                  </a:cubicBezTo>
                  <a:cubicBezTo>
                    <a:pt x="9558" y="291"/>
                    <a:pt x="9425" y="258"/>
                    <a:pt x="9297" y="258"/>
                  </a:cubicBezTo>
                  <a:cubicBezTo>
                    <a:pt x="9219" y="258"/>
                    <a:pt x="9143" y="270"/>
                    <a:pt x="9073" y="311"/>
                  </a:cubicBezTo>
                  <a:lnTo>
                    <a:pt x="9073" y="311"/>
                  </a:lnTo>
                  <a:cubicBezTo>
                    <a:pt x="9125" y="218"/>
                    <a:pt x="9105" y="125"/>
                    <a:pt x="9012" y="32"/>
                  </a:cubicBezTo>
                  <a:cubicBezTo>
                    <a:pt x="8804" y="11"/>
                    <a:pt x="8596" y="1"/>
                    <a:pt x="8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79" name="Google Shape;17944;p41">
              <a:extLst>
                <a:ext uri="{FF2B5EF4-FFF2-40B4-BE49-F238E27FC236}">
                  <a16:creationId xmlns:a16="http://schemas.microsoft.com/office/drawing/2014/main" id="{BA4122C9-4C02-7148-8F94-31C1D51EE9B7}"/>
                </a:ext>
              </a:extLst>
            </p:cNvPr>
            <p:cNvSpPr/>
            <p:nvPr/>
          </p:nvSpPr>
          <p:spPr>
            <a:xfrm>
              <a:off x="6031250" y="2763500"/>
              <a:ext cx="347150" cy="37900"/>
            </a:xfrm>
            <a:custGeom>
              <a:avLst/>
              <a:gdLst/>
              <a:ahLst/>
              <a:cxnLst/>
              <a:rect l="l" t="t" r="r" b="b"/>
              <a:pathLst>
                <a:path w="13886" h="1516" extrusionOk="0">
                  <a:moveTo>
                    <a:pt x="120" y="0"/>
                  </a:moveTo>
                  <a:cubicBezTo>
                    <a:pt x="100" y="40"/>
                    <a:pt x="100" y="100"/>
                    <a:pt x="100" y="140"/>
                  </a:cubicBezTo>
                  <a:cubicBezTo>
                    <a:pt x="21" y="199"/>
                    <a:pt x="1" y="259"/>
                    <a:pt x="21" y="398"/>
                  </a:cubicBezTo>
                  <a:cubicBezTo>
                    <a:pt x="21" y="458"/>
                    <a:pt x="41" y="537"/>
                    <a:pt x="100" y="617"/>
                  </a:cubicBezTo>
                  <a:cubicBezTo>
                    <a:pt x="142" y="631"/>
                    <a:pt x="195" y="645"/>
                    <a:pt x="250" y="645"/>
                  </a:cubicBezTo>
                  <a:cubicBezTo>
                    <a:pt x="272" y="645"/>
                    <a:pt x="296" y="643"/>
                    <a:pt x="319" y="637"/>
                  </a:cubicBezTo>
                  <a:cubicBezTo>
                    <a:pt x="353" y="612"/>
                    <a:pt x="389" y="604"/>
                    <a:pt x="425" y="604"/>
                  </a:cubicBezTo>
                  <a:cubicBezTo>
                    <a:pt x="518" y="604"/>
                    <a:pt x="616" y="663"/>
                    <a:pt x="708" y="663"/>
                  </a:cubicBezTo>
                  <a:cubicBezTo>
                    <a:pt x="724" y="663"/>
                    <a:pt x="741" y="661"/>
                    <a:pt x="757" y="657"/>
                  </a:cubicBezTo>
                  <a:cubicBezTo>
                    <a:pt x="809" y="662"/>
                    <a:pt x="860" y="664"/>
                    <a:pt x="912" y="664"/>
                  </a:cubicBezTo>
                  <a:cubicBezTo>
                    <a:pt x="1081" y="664"/>
                    <a:pt x="1249" y="642"/>
                    <a:pt x="1417" y="642"/>
                  </a:cubicBezTo>
                  <a:cubicBezTo>
                    <a:pt x="1575" y="642"/>
                    <a:pt x="1733" y="662"/>
                    <a:pt x="1891" y="736"/>
                  </a:cubicBezTo>
                  <a:cubicBezTo>
                    <a:pt x="2005" y="713"/>
                    <a:pt x="2107" y="690"/>
                    <a:pt x="2207" y="690"/>
                  </a:cubicBezTo>
                  <a:cubicBezTo>
                    <a:pt x="2280" y="690"/>
                    <a:pt x="2352" y="703"/>
                    <a:pt x="2428" y="736"/>
                  </a:cubicBezTo>
                  <a:cubicBezTo>
                    <a:pt x="2859" y="803"/>
                    <a:pt x="3279" y="845"/>
                    <a:pt x="3700" y="845"/>
                  </a:cubicBezTo>
                  <a:cubicBezTo>
                    <a:pt x="4035" y="845"/>
                    <a:pt x="4371" y="818"/>
                    <a:pt x="4715" y="756"/>
                  </a:cubicBezTo>
                  <a:cubicBezTo>
                    <a:pt x="4948" y="745"/>
                    <a:pt x="5180" y="740"/>
                    <a:pt x="5412" y="740"/>
                  </a:cubicBezTo>
                  <a:cubicBezTo>
                    <a:pt x="7284" y="740"/>
                    <a:pt x="9143" y="1061"/>
                    <a:pt x="11001" y="1114"/>
                  </a:cubicBezTo>
                  <a:cubicBezTo>
                    <a:pt x="11170" y="1209"/>
                    <a:pt x="11345" y="1232"/>
                    <a:pt x="11523" y="1232"/>
                  </a:cubicBezTo>
                  <a:cubicBezTo>
                    <a:pt x="11700" y="1232"/>
                    <a:pt x="11880" y="1209"/>
                    <a:pt x="12058" y="1209"/>
                  </a:cubicBezTo>
                  <a:cubicBezTo>
                    <a:pt x="12226" y="1209"/>
                    <a:pt x="12393" y="1230"/>
                    <a:pt x="12553" y="1313"/>
                  </a:cubicBezTo>
                  <a:cubicBezTo>
                    <a:pt x="12817" y="1385"/>
                    <a:pt x="13088" y="1515"/>
                    <a:pt x="13354" y="1515"/>
                  </a:cubicBezTo>
                  <a:cubicBezTo>
                    <a:pt x="13528" y="1515"/>
                    <a:pt x="13700" y="1459"/>
                    <a:pt x="13866" y="1293"/>
                  </a:cubicBezTo>
                  <a:cubicBezTo>
                    <a:pt x="13866" y="1234"/>
                    <a:pt x="13886" y="1194"/>
                    <a:pt x="13886" y="1134"/>
                  </a:cubicBezTo>
                  <a:cubicBezTo>
                    <a:pt x="13764" y="1053"/>
                    <a:pt x="13631" y="1034"/>
                    <a:pt x="13495" y="1034"/>
                  </a:cubicBezTo>
                  <a:cubicBezTo>
                    <a:pt x="13374" y="1034"/>
                    <a:pt x="13251" y="1049"/>
                    <a:pt x="13131" y="1049"/>
                  </a:cubicBezTo>
                  <a:cubicBezTo>
                    <a:pt x="12990" y="1049"/>
                    <a:pt x="12853" y="1028"/>
                    <a:pt x="12732" y="935"/>
                  </a:cubicBezTo>
                  <a:cubicBezTo>
                    <a:pt x="12694" y="936"/>
                    <a:pt x="12656" y="937"/>
                    <a:pt x="12618" y="937"/>
                  </a:cubicBezTo>
                  <a:cubicBezTo>
                    <a:pt x="11984" y="937"/>
                    <a:pt x="11384" y="781"/>
                    <a:pt x="10802" y="537"/>
                  </a:cubicBezTo>
                  <a:cubicBezTo>
                    <a:pt x="10594" y="468"/>
                    <a:pt x="10375" y="468"/>
                    <a:pt x="10156" y="468"/>
                  </a:cubicBezTo>
                  <a:cubicBezTo>
                    <a:pt x="9937" y="468"/>
                    <a:pt x="9718" y="468"/>
                    <a:pt x="9509" y="398"/>
                  </a:cubicBezTo>
                  <a:lnTo>
                    <a:pt x="9072" y="398"/>
                  </a:lnTo>
                  <a:cubicBezTo>
                    <a:pt x="8811" y="460"/>
                    <a:pt x="8547" y="476"/>
                    <a:pt x="8283" y="476"/>
                  </a:cubicBezTo>
                  <a:cubicBezTo>
                    <a:pt x="7954" y="476"/>
                    <a:pt x="7625" y="450"/>
                    <a:pt x="7299" y="450"/>
                  </a:cubicBezTo>
                  <a:cubicBezTo>
                    <a:pt x="7207" y="450"/>
                    <a:pt x="7115" y="452"/>
                    <a:pt x="7023" y="458"/>
                  </a:cubicBezTo>
                  <a:cubicBezTo>
                    <a:pt x="6943" y="458"/>
                    <a:pt x="6983" y="438"/>
                    <a:pt x="7083" y="438"/>
                  </a:cubicBezTo>
                  <a:cubicBezTo>
                    <a:pt x="7122" y="438"/>
                    <a:pt x="7182" y="398"/>
                    <a:pt x="7202" y="319"/>
                  </a:cubicBezTo>
                  <a:cubicBezTo>
                    <a:pt x="7182" y="259"/>
                    <a:pt x="7182" y="219"/>
                    <a:pt x="7142" y="199"/>
                  </a:cubicBezTo>
                  <a:cubicBezTo>
                    <a:pt x="6207" y="159"/>
                    <a:pt x="5252" y="159"/>
                    <a:pt x="4317" y="140"/>
                  </a:cubicBezTo>
                  <a:cubicBezTo>
                    <a:pt x="4216" y="67"/>
                    <a:pt x="4104" y="50"/>
                    <a:pt x="3988" y="50"/>
                  </a:cubicBezTo>
                  <a:cubicBezTo>
                    <a:pt x="3886" y="50"/>
                    <a:pt x="3781" y="63"/>
                    <a:pt x="3678" y="63"/>
                  </a:cubicBezTo>
                  <a:cubicBezTo>
                    <a:pt x="3576" y="63"/>
                    <a:pt x="3476" y="50"/>
                    <a:pt x="3382" y="0"/>
                  </a:cubicBezTo>
                  <a:lnTo>
                    <a:pt x="2607" y="0"/>
                  </a:lnTo>
                  <a:cubicBezTo>
                    <a:pt x="2567" y="20"/>
                    <a:pt x="2532" y="30"/>
                    <a:pt x="2500" y="30"/>
                  </a:cubicBezTo>
                  <a:cubicBezTo>
                    <a:pt x="2467" y="30"/>
                    <a:pt x="2438" y="20"/>
                    <a:pt x="2408" y="0"/>
                  </a:cubicBezTo>
                  <a:lnTo>
                    <a:pt x="697" y="0"/>
                  </a:lnTo>
                  <a:cubicBezTo>
                    <a:pt x="657" y="20"/>
                    <a:pt x="622" y="30"/>
                    <a:pt x="590" y="30"/>
                  </a:cubicBezTo>
                  <a:cubicBezTo>
                    <a:pt x="558" y="30"/>
                    <a:pt x="528" y="2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0" name="Google Shape;17945;p41">
              <a:extLst>
                <a:ext uri="{FF2B5EF4-FFF2-40B4-BE49-F238E27FC236}">
                  <a16:creationId xmlns:a16="http://schemas.microsoft.com/office/drawing/2014/main" id="{3E73E0CB-9547-E040-A3C1-C61FC1630864}"/>
                </a:ext>
              </a:extLst>
            </p:cNvPr>
            <p:cNvSpPr/>
            <p:nvPr/>
          </p:nvSpPr>
          <p:spPr>
            <a:xfrm>
              <a:off x="5631425" y="2846850"/>
              <a:ext cx="246675" cy="36200"/>
            </a:xfrm>
            <a:custGeom>
              <a:avLst/>
              <a:gdLst/>
              <a:ahLst/>
              <a:cxnLst/>
              <a:rect l="l" t="t" r="r" b="b"/>
              <a:pathLst>
                <a:path w="9867" h="1448" extrusionOk="0">
                  <a:moveTo>
                    <a:pt x="8716" y="1"/>
                  </a:moveTo>
                  <a:cubicBezTo>
                    <a:pt x="8243" y="1"/>
                    <a:pt x="7767" y="79"/>
                    <a:pt x="7295" y="79"/>
                  </a:cubicBezTo>
                  <a:cubicBezTo>
                    <a:pt x="7197" y="79"/>
                    <a:pt x="7099" y="76"/>
                    <a:pt x="7002" y="68"/>
                  </a:cubicBezTo>
                  <a:cubicBezTo>
                    <a:pt x="6366" y="167"/>
                    <a:pt x="5749" y="187"/>
                    <a:pt x="5093" y="207"/>
                  </a:cubicBezTo>
                  <a:lnTo>
                    <a:pt x="4615" y="207"/>
                  </a:lnTo>
                  <a:cubicBezTo>
                    <a:pt x="3402" y="207"/>
                    <a:pt x="2228" y="406"/>
                    <a:pt x="1034" y="585"/>
                  </a:cubicBezTo>
                  <a:cubicBezTo>
                    <a:pt x="696" y="645"/>
                    <a:pt x="338" y="685"/>
                    <a:pt x="99" y="983"/>
                  </a:cubicBezTo>
                  <a:cubicBezTo>
                    <a:pt x="0" y="1202"/>
                    <a:pt x="139" y="1281"/>
                    <a:pt x="298" y="1361"/>
                  </a:cubicBezTo>
                  <a:cubicBezTo>
                    <a:pt x="314" y="1422"/>
                    <a:pt x="364" y="1448"/>
                    <a:pt x="422" y="1448"/>
                  </a:cubicBezTo>
                  <a:cubicBezTo>
                    <a:pt x="440" y="1448"/>
                    <a:pt x="459" y="1445"/>
                    <a:pt x="477" y="1441"/>
                  </a:cubicBezTo>
                  <a:cubicBezTo>
                    <a:pt x="537" y="1361"/>
                    <a:pt x="597" y="1261"/>
                    <a:pt x="676" y="1182"/>
                  </a:cubicBezTo>
                  <a:cubicBezTo>
                    <a:pt x="975" y="1202"/>
                    <a:pt x="1273" y="1202"/>
                    <a:pt x="1572" y="1242"/>
                  </a:cubicBezTo>
                  <a:cubicBezTo>
                    <a:pt x="1591" y="1242"/>
                    <a:pt x="1631" y="1202"/>
                    <a:pt x="1671" y="1202"/>
                  </a:cubicBezTo>
                  <a:cubicBezTo>
                    <a:pt x="1695" y="1182"/>
                    <a:pt x="1712" y="1174"/>
                    <a:pt x="1724" y="1174"/>
                  </a:cubicBezTo>
                  <a:cubicBezTo>
                    <a:pt x="1769" y="1174"/>
                    <a:pt x="1750" y="1283"/>
                    <a:pt x="1800" y="1283"/>
                  </a:cubicBezTo>
                  <a:cubicBezTo>
                    <a:pt x="1803" y="1283"/>
                    <a:pt x="1806" y="1282"/>
                    <a:pt x="1810" y="1281"/>
                  </a:cubicBezTo>
                  <a:cubicBezTo>
                    <a:pt x="1890" y="1281"/>
                    <a:pt x="1930" y="1281"/>
                    <a:pt x="1989" y="1202"/>
                  </a:cubicBezTo>
                  <a:cubicBezTo>
                    <a:pt x="2526" y="943"/>
                    <a:pt x="3103" y="1043"/>
                    <a:pt x="3680" y="1003"/>
                  </a:cubicBezTo>
                  <a:cubicBezTo>
                    <a:pt x="4914" y="764"/>
                    <a:pt x="6167" y="744"/>
                    <a:pt x="7480" y="585"/>
                  </a:cubicBezTo>
                  <a:cubicBezTo>
                    <a:pt x="8275" y="486"/>
                    <a:pt x="9091" y="506"/>
                    <a:pt x="9867" y="247"/>
                  </a:cubicBezTo>
                  <a:cubicBezTo>
                    <a:pt x="9488" y="54"/>
                    <a:pt x="9103" y="1"/>
                    <a:pt x="8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1" name="Google Shape;17946;p41">
              <a:extLst>
                <a:ext uri="{FF2B5EF4-FFF2-40B4-BE49-F238E27FC236}">
                  <a16:creationId xmlns:a16="http://schemas.microsoft.com/office/drawing/2014/main" id="{47E2654B-AA02-AC40-B456-A43E1DBAF64D}"/>
                </a:ext>
              </a:extLst>
            </p:cNvPr>
            <p:cNvSpPr/>
            <p:nvPr/>
          </p:nvSpPr>
          <p:spPr>
            <a:xfrm>
              <a:off x="5769675" y="2830725"/>
              <a:ext cx="220325" cy="23800"/>
            </a:xfrm>
            <a:custGeom>
              <a:avLst/>
              <a:gdLst/>
              <a:ahLst/>
              <a:cxnLst/>
              <a:rect l="l" t="t" r="r" b="b"/>
              <a:pathLst>
                <a:path w="8813" h="952" extrusionOk="0">
                  <a:moveTo>
                    <a:pt x="8185" y="1"/>
                  </a:moveTo>
                  <a:cubicBezTo>
                    <a:pt x="7898" y="1"/>
                    <a:pt x="7597" y="117"/>
                    <a:pt x="7301" y="117"/>
                  </a:cubicBezTo>
                  <a:cubicBezTo>
                    <a:pt x="7288" y="117"/>
                    <a:pt x="7274" y="117"/>
                    <a:pt x="7261" y="116"/>
                  </a:cubicBezTo>
                  <a:cubicBezTo>
                    <a:pt x="5391" y="236"/>
                    <a:pt x="3521" y="534"/>
                    <a:pt x="1592" y="534"/>
                  </a:cubicBezTo>
                  <a:cubicBezTo>
                    <a:pt x="1345" y="534"/>
                    <a:pt x="1095" y="511"/>
                    <a:pt x="841" y="511"/>
                  </a:cubicBezTo>
                  <a:cubicBezTo>
                    <a:pt x="563" y="511"/>
                    <a:pt x="282" y="539"/>
                    <a:pt x="0" y="653"/>
                  </a:cubicBezTo>
                  <a:cubicBezTo>
                    <a:pt x="189" y="852"/>
                    <a:pt x="403" y="892"/>
                    <a:pt x="622" y="892"/>
                  </a:cubicBezTo>
                  <a:cubicBezTo>
                    <a:pt x="768" y="892"/>
                    <a:pt x="916" y="874"/>
                    <a:pt x="1060" y="874"/>
                  </a:cubicBezTo>
                  <a:cubicBezTo>
                    <a:pt x="1132" y="874"/>
                    <a:pt x="1204" y="879"/>
                    <a:pt x="1273" y="892"/>
                  </a:cubicBezTo>
                  <a:lnTo>
                    <a:pt x="1432" y="892"/>
                  </a:lnTo>
                  <a:cubicBezTo>
                    <a:pt x="1590" y="902"/>
                    <a:pt x="1749" y="906"/>
                    <a:pt x="1909" y="906"/>
                  </a:cubicBezTo>
                  <a:cubicBezTo>
                    <a:pt x="2422" y="906"/>
                    <a:pt x="2945" y="866"/>
                    <a:pt x="3466" y="866"/>
                  </a:cubicBezTo>
                  <a:cubicBezTo>
                    <a:pt x="3744" y="866"/>
                    <a:pt x="4021" y="877"/>
                    <a:pt x="4297" y="912"/>
                  </a:cubicBezTo>
                  <a:lnTo>
                    <a:pt x="4357" y="932"/>
                  </a:lnTo>
                  <a:lnTo>
                    <a:pt x="4436" y="952"/>
                  </a:lnTo>
                  <a:cubicBezTo>
                    <a:pt x="5888" y="613"/>
                    <a:pt x="7380" y="594"/>
                    <a:pt x="8813" y="315"/>
                  </a:cubicBezTo>
                  <a:cubicBezTo>
                    <a:pt x="8618" y="70"/>
                    <a:pt x="8406" y="1"/>
                    <a:pt x="8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2" name="Google Shape;17947;p41">
              <a:extLst>
                <a:ext uri="{FF2B5EF4-FFF2-40B4-BE49-F238E27FC236}">
                  <a16:creationId xmlns:a16="http://schemas.microsoft.com/office/drawing/2014/main" id="{184445E6-B596-D544-956E-436C1B17ECAC}"/>
                </a:ext>
              </a:extLst>
            </p:cNvPr>
            <p:cNvSpPr/>
            <p:nvPr/>
          </p:nvSpPr>
          <p:spPr>
            <a:xfrm>
              <a:off x="5588650" y="2847075"/>
              <a:ext cx="161650" cy="32025"/>
            </a:xfrm>
            <a:custGeom>
              <a:avLst/>
              <a:gdLst/>
              <a:ahLst/>
              <a:cxnLst/>
              <a:rect l="l" t="t" r="r" b="b"/>
              <a:pathLst>
                <a:path w="6466" h="1281" extrusionOk="0">
                  <a:moveTo>
                    <a:pt x="5767" y="0"/>
                  </a:moveTo>
                  <a:cubicBezTo>
                    <a:pt x="5013" y="0"/>
                    <a:pt x="4251" y="182"/>
                    <a:pt x="3501" y="198"/>
                  </a:cubicBezTo>
                  <a:cubicBezTo>
                    <a:pt x="3333" y="286"/>
                    <a:pt x="3157" y="307"/>
                    <a:pt x="2979" y="307"/>
                  </a:cubicBezTo>
                  <a:cubicBezTo>
                    <a:pt x="2811" y="307"/>
                    <a:pt x="2640" y="288"/>
                    <a:pt x="2472" y="288"/>
                  </a:cubicBezTo>
                  <a:cubicBezTo>
                    <a:pt x="2294" y="288"/>
                    <a:pt x="2118" y="309"/>
                    <a:pt x="1950" y="397"/>
                  </a:cubicBezTo>
                  <a:cubicBezTo>
                    <a:pt x="1862" y="478"/>
                    <a:pt x="1758" y="497"/>
                    <a:pt x="1648" y="497"/>
                  </a:cubicBezTo>
                  <a:cubicBezTo>
                    <a:pt x="1550" y="497"/>
                    <a:pt x="1448" y="482"/>
                    <a:pt x="1348" y="482"/>
                  </a:cubicBezTo>
                  <a:cubicBezTo>
                    <a:pt x="1230" y="482"/>
                    <a:pt x="1114" y="503"/>
                    <a:pt x="1015" y="596"/>
                  </a:cubicBezTo>
                  <a:cubicBezTo>
                    <a:pt x="926" y="669"/>
                    <a:pt x="817" y="679"/>
                    <a:pt x="705" y="679"/>
                  </a:cubicBezTo>
                  <a:cubicBezTo>
                    <a:pt x="660" y="679"/>
                    <a:pt x="615" y="677"/>
                    <a:pt x="570" y="677"/>
                  </a:cubicBezTo>
                  <a:cubicBezTo>
                    <a:pt x="450" y="677"/>
                    <a:pt x="333" y="689"/>
                    <a:pt x="239" y="775"/>
                  </a:cubicBezTo>
                  <a:cubicBezTo>
                    <a:pt x="225" y="789"/>
                    <a:pt x="193" y="812"/>
                    <a:pt x="161" y="812"/>
                  </a:cubicBezTo>
                  <a:cubicBezTo>
                    <a:pt x="146" y="812"/>
                    <a:pt x="132" y="807"/>
                    <a:pt x="120" y="795"/>
                  </a:cubicBezTo>
                  <a:cubicBezTo>
                    <a:pt x="0" y="855"/>
                    <a:pt x="0" y="934"/>
                    <a:pt x="60" y="1034"/>
                  </a:cubicBezTo>
                  <a:cubicBezTo>
                    <a:pt x="358" y="1252"/>
                    <a:pt x="736" y="1093"/>
                    <a:pt x="1055" y="1252"/>
                  </a:cubicBezTo>
                  <a:cubicBezTo>
                    <a:pt x="1180" y="1252"/>
                    <a:pt x="1306" y="1280"/>
                    <a:pt x="1429" y="1280"/>
                  </a:cubicBezTo>
                  <a:cubicBezTo>
                    <a:pt x="1539" y="1280"/>
                    <a:pt x="1647" y="1258"/>
                    <a:pt x="1751" y="1173"/>
                  </a:cubicBezTo>
                  <a:cubicBezTo>
                    <a:pt x="3243" y="576"/>
                    <a:pt x="4814" y="536"/>
                    <a:pt x="6366" y="397"/>
                  </a:cubicBezTo>
                  <a:cubicBezTo>
                    <a:pt x="6465" y="298"/>
                    <a:pt x="6465" y="178"/>
                    <a:pt x="6326" y="39"/>
                  </a:cubicBezTo>
                  <a:cubicBezTo>
                    <a:pt x="6140" y="11"/>
                    <a:pt x="5954" y="0"/>
                    <a:pt x="5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3" name="Google Shape;17948;p41">
              <a:extLst>
                <a:ext uri="{FF2B5EF4-FFF2-40B4-BE49-F238E27FC236}">
                  <a16:creationId xmlns:a16="http://schemas.microsoft.com/office/drawing/2014/main" id="{1DAD0A1A-E07C-754D-9A3B-1392DD57B1D4}"/>
                </a:ext>
              </a:extLst>
            </p:cNvPr>
            <p:cNvSpPr/>
            <p:nvPr/>
          </p:nvSpPr>
          <p:spPr>
            <a:xfrm>
              <a:off x="5283300" y="2828150"/>
              <a:ext cx="84050" cy="40800"/>
            </a:xfrm>
            <a:custGeom>
              <a:avLst/>
              <a:gdLst/>
              <a:ahLst/>
              <a:cxnLst/>
              <a:rect l="l" t="t" r="r" b="b"/>
              <a:pathLst>
                <a:path w="3362" h="1632" extrusionOk="0">
                  <a:moveTo>
                    <a:pt x="478" y="0"/>
                  </a:moveTo>
                  <a:cubicBezTo>
                    <a:pt x="299" y="40"/>
                    <a:pt x="100" y="60"/>
                    <a:pt x="0" y="259"/>
                  </a:cubicBezTo>
                  <a:cubicBezTo>
                    <a:pt x="20" y="637"/>
                    <a:pt x="299" y="816"/>
                    <a:pt x="597" y="896"/>
                  </a:cubicBezTo>
                  <a:cubicBezTo>
                    <a:pt x="1333" y="1094"/>
                    <a:pt x="2009" y="1492"/>
                    <a:pt x="2785" y="1632"/>
                  </a:cubicBezTo>
                  <a:cubicBezTo>
                    <a:pt x="3004" y="1632"/>
                    <a:pt x="3163" y="1552"/>
                    <a:pt x="3302" y="1413"/>
                  </a:cubicBezTo>
                  <a:cubicBezTo>
                    <a:pt x="3362" y="1333"/>
                    <a:pt x="3362" y="1234"/>
                    <a:pt x="3302" y="1154"/>
                  </a:cubicBezTo>
                  <a:cubicBezTo>
                    <a:pt x="2526" y="398"/>
                    <a:pt x="1413" y="358"/>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4" name="Google Shape;17949;p41">
              <a:extLst>
                <a:ext uri="{FF2B5EF4-FFF2-40B4-BE49-F238E27FC236}">
                  <a16:creationId xmlns:a16="http://schemas.microsoft.com/office/drawing/2014/main" id="{CE4F9767-986D-BD44-B277-C0ED80728BAC}"/>
                </a:ext>
              </a:extLst>
            </p:cNvPr>
            <p:cNvSpPr/>
            <p:nvPr/>
          </p:nvSpPr>
          <p:spPr>
            <a:xfrm>
              <a:off x="5524000" y="2841025"/>
              <a:ext cx="119375" cy="25925"/>
            </a:xfrm>
            <a:custGeom>
              <a:avLst/>
              <a:gdLst/>
              <a:ahLst/>
              <a:cxnLst/>
              <a:rect l="l" t="t" r="r" b="b"/>
              <a:pathLst>
                <a:path w="4775" h="1037" extrusionOk="0">
                  <a:moveTo>
                    <a:pt x="4008" y="0"/>
                  </a:moveTo>
                  <a:cubicBezTo>
                    <a:pt x="3979" y="0"/>
                    <a:pt x="3950" y="1"/>
                    <a:pt x="3919" y="3"/>
                  </a:cubicBezTo>
                  <a:cubicBezTo>
                    <a:pt x="2712" y="41"/>
                    <a:pt x="1562" y="481"/>
                    <a:pt x="376" y="481"/>
                  </a:cubicBezTo>
                  <a:cubicBezTo>
                    <a:pt x="350" y="481"/>
                    <a:pt x="324" y="480"/>
                    <a:pt x="299" y="480"/>
                  </a:cubicBezTo>
                  <a:cubicBezTo>
                    <a:pt x="159" y="480"/>
                    <a:pt x="60" y="579"/>
                    <a:pt x="0" y="679"/>
                  </a:cubicBezTo>
                  <a:cubicBezTo>
                    <a:pt x="42" y="797"/>
                    <a:pt x="132" y="821"/>
                    <a:pt x="235" y="821"/>
                  </a:cubicBezTo>
                  <a:cubicBezTo>
                    <a:pt x="303" y="821"/>
                    <a:pt x="377" y="810"/>
                    <a:pt x="446" y="810"/>
                  </a:cubicBezTo>
                  <a:cubicBezTo>
                    <a:pt x="572" y="810"/>
                    <a:pt x="683" y="844"/>
                    <a:pt x="716" y="1037"/>
                  </a:cubicBezTo>
                  <a:cubicBezTo>
                    <a:pt x="2089" y="818"/>
                    <a:pt x="3402" y="420"/>
                    <a:pt x="4774" y="221"/>
                  </a:cubicBezTo>
                  <a:cubicBezTo>
                    <a:pt x="4520" y="94"/>
                    <a:pt x="4315" y="0"/>
                    <a:pt x="40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5" name="Google Shape;17950;p41">
              <a:extLst>
                <a:ext uri="{FF2B5EF4-FFF2-40B4-BE49-F238E27FC236}">
                  <a16:creationId xmlns:a16="http://schemas.microsoft.com/office/drawing/2014/main" id="{1B01B7F0-45A8-E047-94B6-EE4FC47950AE}"/>
                </a:ext>
              </a:extLst>
            </p:cNvPr>
            <p:cNvSpPr/>
            <p:nvPr/>
          </p:nvSpPr>
          <p:spPr>
            <a:xfrm>
              <a:off x="5775150" y="2814225"/>
              <a:ext cx="122350" cy="18925"/>
            </a:xfrm>
            <a:custGeom>
              <a:avLst/>
              <a:gdLst/>
              <a:ahLst/>
              <a:cxnLst/>
              <a:rect l="l" t="t" r="r" b="b"/>
              <a:pathLst>
                <a:path w="4894" h="757" extrusionOk="0">
                  <a:moveTo>
                    <a:pt x="4814" y="0"/>
                  </a:moveTo>
                  <a:cubicBezTo>
                    <a:pt x="4018" y="0"/>
                    <a:pt x="298" y="458"/>
                    <a:pt x="0" y="677"/>
                  </a:cubicBezTo>
                  <a:cubicBezTo>
                    <a:pt x="378" y="732"/>
                    <a:pt x="755" y="756"/>
                    <a:pt x="1129" y="756"/>
                  </a:cubicBezTo>
                  <a:cubicBezTo>
                    <a:pt x="2369" y="756"/>
                    <a:pt x="3592" y="490"/>
                    <a:pt x="4814" y="199"/>
                  </a:cubicBezTo>
                  <a:lnTo>
                    <a:pt x="4894" y="120"/>
                  </a:lnTo>
                  <a:cubicBezTo>
                    <a:pt x="4894" y="80"/>
                    <a:pt x="4894" y="60"/>
                    <a:pt x="4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6" name="Google Shape;17951;p41">
              <a:extLst>
                <a:ext uri="{FF2B5EF4-FFF2-40B4-BE49-F238E27FC236}">
                  <a16:creationId xmlns:a16="http://schemas.microsoft.com/office/drawing/2014/main" id="{8B0A7C7A-35F0-624B-9C62-31C61DB8CCF8}"/>
                </a:ext>
              </a:extLst>
            </p:cNvPr>
            <p:cNvSpPr/>
            <p:nvPr/>
          </p:nvSpPr>
          <p:spPr>
            <a:xfrm>
              <a:off x="5365850" y="2857675"/>
              <a:ext cx="69650" cy="33650"/>
            </a:xfrm>
            <a:custGeom>
              <a:avLst/>
              <a:gdLst/>
              <a:ahLst/>
              <a:cxnLst/>
              <a:rect l="l" t="t" r="r" b="b"/>
              <a:pathLst>
                <a:path w="2786" h="1346" extrusionOk="0">
                  <a:moveTo>
                    <a:pt x="876" y="252"/>
                  </a:moveTo>
                  <a:lnTo>
                    <a:pt x="895" y="331"/>
                  </a:lnTo>
                  <a:cubicBezTo>
                    <a:pt x="895" y="333"/>
                    <a:pt x="895" y="334"/>
                    <a:pt x="895" y="334"/>
                  </a:cubicBezTo>
                  <a:cubicBezTo>
                    <a:pt x="892" y="334"/>
                    <a:pt x="876" y="252"/>
                    <a:pt x="876" y="252"/>
                  </a:cubicBezTo>
                  <a:close/>
                  <a:moveTo>
                    <a:pt x="483" y="0"/>
                  </a:moveTo>
                  <a:cubicBezTo>
                    <a:pt x="359" y="0"/>
                    <a:pt x="231" y="19"/>
                    <a:pt x="109" y="19"/>
                  </a:cubicBezTo>
                  <a:cubicBezTo>
                    <a:pt x="72" y="19"/>
                    <a:pt x="36" y="17"/>
                    <a:pt x="0" y="13"/>
                  </a:cubicBezTo>
                  <a:lnTo>
                    <a:pt x="0" y="13"/>
                  </a:lnTo>
                  <a:cubicBezTo>
                    <a:pt x="0" y="53"/>
                    <a:pt x="20" y="132"/>
                    <a:pt x="20" y="172"/>
                  </a:cubicBezTo>
                  <a:cubicBezTo>
                    <a:pt x="0" y="351"/>
                    <a:pt x="0" y="530"/>
                    <a:pt x="80" y="709"/>
                  </a:cubicBezTo>
                  <a:cubicBezTo>
                    <a:pt x="677" y="1206"/>
                    <a:pt x="1353" y="1346"/>
                    <a:pt x="2089" y="1346"/>
                  </a:cubicBezTo>
                  <a:lnTo>
                    <a:pt x="2288" y="1346"/>
                  </a:lnTo>
                  <a:cubicBezTo>
                    <a:pt x="2467" y="1226"/>
                    <a:pt x="2785" y="968"/>
                    <a:pt x="2547" y="908"/>
                  </a:cubicBezTo>
                  <a:cubicBezTo>
                    <a:pt x="1970" y="749"/>
                    <a:pt x="1572" y="212"/>
                    <a:pt x="955" y="212"/>
                  </a:cubicBezTo>
                  <a:cubicBezTo>
                    <a:pt x="821" y="37"/>
                    <a:pt x="656"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7" name="Google Shape;17952;p41">
              <a:extLst>
                <a:ext uri="{FF2B5EF4-FFF2-40B4-BE49-F238E27FC236}">
                  <a16:creationId xmlns:a16="http://schemas.microsoft.com/office/drawing/2014/main" id="{42EC654F-9AAA-B74E-8262-7F0322CF733A}"/>
                </a:ext>
              </a:extLst>
            </p:cNvPr>
            <p:cNvSpPr/>
            <p:nvPr/>
          </p:nvSpPr>
          <p:spPr>
            <a:xfrm>
              <a:off x="5264400" y="2935250"/>
              <a:ext cx="94500" cy="32600"/>
            </a:xfrm>
            <a:custGeom>
              <a:avLst/>
              <a:gdLst/>
              <a:ahLst/>
              <a:cxnLst/>
              <a:rect l="l" t="t" r="r" b="b"/>
              <a:pathLst>
                <a:path w="3780" h="1304" extrusionOk="0">
                  <a:moveTo>
                    <a:pt x="375" y="1"/>
                  </a:moveTo>
                  <a:cubicBezTo>
                    <a:pt x="317" y="1"/>
                    <a:pt x="259" y="5"/>
                    <a:pt x="199" y="13"/>
                  </a:cubicBezTo>
                  <a:cubicBezTo>
                    <a:pt x="100" y="53"/>
                    <a:pt x="40" y="113"/>
                    <a:pt x="0" y="212"/>
                  </a:cubicBezTo>
                  <a:cubicBezTo>
                    <a:pt x="40" y="252"/>
                    <a:pt x="60" y="292"/>
                    <a:pt x="80" y="331"/>
                  </a:cubicBezTo>
                  <a:cubicBezTo>
                    <a:pt x="239" y="530"/>
                    <a:pt x="498" y="351"/>
                    <a:pt x="657" y="530"/>
                  </a:cubicBezTo>
                  <a:lnTo>
                    <a:pt x="657" y="709"/>
                  </a:lnTo>
                  <a:cubicBezTo>
                    <a:pt x="836" y="709"/>
                    <a:pt x="995" y="729"/>
                    <a:pt x="1194" y="729"/>
                  </a:cubicBezTo>
                  <a:cubicBezTo>
                    <a:pt x="1273" y="749"/>
                    <a:pt x="1353" y="809"/>
                    <a:pt x="1393" y="888"/>
                  </a:cubicBezTo>
                  <a:lnTo>
                    <a:pt x="1592" y="888"/>
                  </a:lnTo>
                  <a:cubicBezTo>
                    <a:pt x="1648" y="844"/>
                    <a:pt x="1704" y="805"/>
                    <a:pt x="1760" y="805"/>
                  </a:cubicBezTo>
                  <a:cubicBezTo>
                    <a:pt x="1803" y="805"/>
                    <a:pt x="1847" y="828"/>
                    <a:pt x="1890" y="888"/>
                  </a:cubicBezTo>
                  <a:cubicBezTo>
                    <a:pt x="1930" y="948"/>
                    <a:pt x="1950" y="1008"/>
                    <a:pt x="1989" y="1048"/>
                  </a:cubicBezTo>
                  <a:cubicBezTo>
                    <a:pt x="2417" y="1048"/>
                    <a:pt x="2792" y="1290"/>
                    <a:pt x="3212" y="1290"/>
                  </a:cubicBezTo>
                  <a:cubicBezTo>
                    <a:pt x="3242" y="1290"/>
                    <a:pt x="3272" y="1289"/>
                    <a:pt x="3302" y="1286"/>
                  </a:cubicBezTo>
                  <a:cubicBezTo>
                    <a:pt x="3343" y="1298"/>
                    <a:pt x="3381" y="1304"/>
                    <a:pt x="3416" y="1304"/>
                  </a:cubicBezTo>
                  <a:cubicBezTo>
                    <a:pt x="3557" y="1304"/>
                    <a:pt x="3665" y="1218"/>
                    <a:pt x="3760" y="1107"/>
                  </a:cubicBezTo>
                  <a:cubicBezTo>
                    <a:pt x="3780" y="1107"/>
                    <a:pt x="3780" y="1087"/>
                    <a:pt x="3780" y="1028"/>
                  </a:cubicBezTo>
                  <a:cubicBezTo>
                    <a:pt x="3780" y="988"/>
                    <a:pt x="3760" y="928"/>
                    <a:pt x="3720" y="888"/>
                  </a:cubicBezTo>
                  <a:cubicBezTo>
                    <a:pt x="3481" y="789"/>
                    <a:pt x="3243" y="809"/>
                    <a:pt x="3024" y="690"/>
                  </a:cubicBezTo>
                  <a:cubicBezTo>
                    <a:pt x="2975" y="641"/>
                    <a:pt x="2912" y="633"/>
                    <a:pt x="2847" y="633"/>
                  </a:cubicBezTo>
                  <a:cubicBezTo>
                    <a:pt x="2820" y="633"/>
                    <a:pt x="2792" y="635"/>
                    <a:pt x="2765" y="635"/>
                  </a:cubicBezTo>
                  <a:cubicBezTo>
                    <a:pt x="2676" y="635"/>
                    <a:pt x="2596" y="620"/>
                    <a:pt x="2566" y="491"/>
                  </a:cubicBezTo>
                  <a:cubicBezTo>
                    <a:pt x="2483" y="373"/>
                    <a:pt x="2371" y="327"/>
                    <a:pt x="2243" y="327"/>
                  </a:cubicBezTo>
                  <a:cubicBezTo>
                    <a:pt x="2218" y="327"/>
                    <a:pt x="2194" y="328"/>
                    <a:pt x="2169" y="331"/>
                  </a:cubicBezTo>
                  <a:cubicBezTo>
                    <a:pt x="2098" y="343"/>
                    <a:pt x="2029" y="349"/>
                    <a:pt x="1961" y="349"/>
                  </a:cubicBezTo>
                  <a:cubicBezTo>
                    <a:pt x="1412" y="349"/>
                    <a:pt x="927"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8" name="Google Shape;17953;p41">
              <a:extLst>
                <a:ext uri="{FF2B5EF4-FFF2-40B4-BE49-F238E27FC236}">
                  <a16:creationId xmlns:a16="http://schemas.microsoft.com/office/drawing/2014/main" id="{AD468E74-CDC0-1A4B-8B39-56D2D8746552}"/>
                </a:ext>
              </a:extLst>
            </p:cNvPr>
            <p:cNvSpPr/>
            <p:nvPr/>
          </p:nvSpPr>
          <p:spPr>
            <a:xfrm>
              <a:off x="5531450" y="2869725"/>
              <a:ext cx="82575" cy="19050"/>
            </a:xfrm>
            <a:custGeom>
              <a:avLst/>
              <a:gdLst/>
              <a:ahLst/>
              <a:cxnLst/>
              <a:rect l="l" t="t" r="r" b="b"/>
              <a:pathLst>
                <a:path w="3303" h="762" extrusionOk="0">
                  <a:moveTo>
                    <a:pt x="1891" y="0"/>
                  </a:moveTo>
                  <a:cubicBezTo>
                    <a:pt x="1386" y="0"/>
                    <a:pt x="914" y="240"/>
                    <a:pt x="418" y="287"/>
                  </a:cubicBezTo>
                  <a:cubicBezTo>
                    <a:pt x="406" y="325"/>
                    <a:pt x="377" y="339"/>
                    <a:pt x="348" y="339"/>
                  </a:cubicBezTo>
                  <a:cubicBezTo>
                    <a:pt x="331" y="339"/>
                    <a:pt x="314" y="334"/>
                    <a:pt x="299" y="327"/>
                  </a:cubicBezTo>
                  <a:cubicBezTo>
                    <a:pt x="140" y="366"/>
                    <a:pt x="1" y="386"/>
                    <a:pt x="1" y="585"/>
                  </a:cubicBezTo>
                  <a:cubicBezTo>
                    <a:pt x="97" y="720"/>
                    <a:pt x="198" y="762"/>
                    <a:pt x="304" y="762"/>
                  </a:cubicBezTo>
                  <a:cubicBezTo>
                    <a:pt x="417" y="762"/>
                    <a:pt x="534" y="715"/>
                    <a:pt x="657" y="685"/>
                  </a:cubicBezTo>
                  <a:cubicBezTo>
                    <a:pt x="1413" y="665"/>
                    <a:pt x="2149" y="625"/>
                    <a:pt x="2905" y="466"/>
                  </a:cubicBezTo>
                  <a:cubicBezTo>
                    <a:pt x="2945" y="426"/>
                    <a:pt x="3024" y="366"/>
                    <a:pt x="3104" y="366"/>
                  </a:cubicBezTo>
                  <a:cubicBezTo>
                    <a:pt x="3183" y="366"/>
                    <a:pt x="3243" y="346"/>
                    <a:pt x="3303" y="287"/>
                  </a:cubicBezTo>
                  <a:cubicBezTo>
                    <a:pt x="3178" y="114"/>
                    <a:pt x="3021" y="80"/>
                    <a:pt x="2856" y="80"/>
                  </a:cubicBezTo>
                  <a:cubicBezTo>
                    <a:pt x="2749" y="80"/>
                    <a:pt x="2639" y="95"/>
                    <a:pt x="2532" y="95"/>
                  </a:cubicBezTo>
                  <a:cubicBezTo>
                    <a:pt x="2462" y="95"/>
                    <a:pt x="2393" y="88"/>
                    <a:pt x="2328" y="68"/>
                  </a:cubicBezTo>
                  <a:cubicBezTo>
                    <a:pt x="2179" y="20"/>
                    <a:pt x="2033" y="0"/>
                    <a:pt x="18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89" name="Google Shape;17954;p41">
              <a:extLst>
                <a:ext uri="{FF2B5EF4-FFF2-40B4-BE49-F238E27FC236}">
                  <a16:creationId xmlns:a16="http://schemas.microsoft.com/office/drawing/2014/main" id="{69220645-745B-D54F-805F-B0C921E22C98}"/>
                </a:ext>
              </a:extLst>
            </p:cNvPr>
            <p:cNvSpPr/>
            <p:nvPr/>
          </p:nvSpPr>
          <p:spPr>
            <a:xfrm>
              <a:off x="5234050" y="2923625"/>
              <a:ext cx="84075" cy="23800"/>
            </a:xfrm>
            <a:custGeom>
              <a:avLst/>
              <a:gdLst/>
              <a:ahLst/>
              <a:cxnLst/>
              <a:rect l="l" t="t" r="r" b="b"/>
              <a:pathLst>
                <a:path w="3363" h="952" extrusionOk="0">
                  <a:moveTo>
                    <a:pt x="518" y="1"/>
                  </a:moveTo>
                  <a:cubicBezTo>
                    <a:pt x="100" y="120"/>
                    <a:pt x="1" y="319"/>
                    <a:pt x="379" y="617"/>
                  </a:cubicBezTo>
                  <a:cubicBezTo>
                    <a:pt x="578" y="783"/>
                    <a:pt x="846" y="797"/>
                    <a:pt x="1114" y="797"/>
                  </a:cubicBezTo>
                  <a:cubicBezTo>
                    <a:pt x="1167" y="797"/>
                    <a:pt x="1221" y="796"/>
                    <a:pt x="1274" y="796"/>
                  </a:cubicBezTo>
                  <a:lnTo>
                    <a:pt x="1274" y="598"/>
                  </a:lnTo>
                  <a:cubicBezTo>
                    <a:pt x="1316" y="594"/>
                    <a:pt x="1358" y="593"/>
                    <a:pt x="1400" y="593"/>
                  </a:cubicBezTo>
                  <a:cubicBezTo>
                    <a:pt x="1872" y="593"/>
                    <a:pt x="2329" y="786"/>
                    <a:pt x="2786" y="896"/>
                  </a:cubicBezTo>
                  <a:cubicBezTo>
                    <a:pt x="2887" y="924"/>
                    <a:pt x="2984" y="951"/>
                    <a:pt x="3075" y="951"/>
                  </a:cubicBezTo>
                  <a:cubicBezTo>
                    <a:pt x="3180" y="951"/>
                    <a:pt x="3277" y="914"/>
                    <a:pt x="3363" y="796"/>
                  </a:cubicBezTo>
                  <a:cubicBezTo>
                    <a:pt x="2408" y="518"/>
                    <a:pt x="1473" y="279"/>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0" name="Google Shape;17955;p41">
              <a:extLst>
                <a:ext uri="{FF2B5EF4-FFF2-40B4-BE49-F238E27FC236}">
                  <a16:creationId xmlns:a16="http://schemas.microsoft.com/office/drawing/2014/main" id="{6567FBE0-8315-C447-A64E-C5A658AF4651}"/>
                </a:ext>
              </a:extLst>
            </p:cNvPr>
            <p:cNvSpPr/>
            <p:nvPr/>
          </p:nvSpPr>
          <p:spPr>
            <a:xfrm>
              <a:off x="5827850" y="2967400"/>
              <a:ext cx="114900" cy="20400"/>
            </a:xfrm>
            <a:custGeom>
              <a:avLst/>
              <a:gdLst/>
              <a:ahLst/>
              <a:cxnLst/>
              <a:rect l="l" t="t" r="r" b="b"/>
              <a:pathLst>
                <a:path w="4596" h="816" extrusionOk="0">
                  <a:moveTo>
                    <a:pt x="4596" y="0"/>
                  </a:moveTo>
                  <a:lnTo>
                    <a:pt x="4596" y="0"/>
                  </a:lnTo>
                  <a:cubicBezTo>
                    <a:pt x="3064" y="20"/>
                    <a:pt x="1512" y="199"/>
                    <a:pt x="1" y="537"/>
                  </a:cubicBezTo>
                  <a:cubicBezTo>
                    <a:pt x="118" y="560"/>
                    <a:pt x="237" y="568"/>
                    <a:pt x="358" y="568"/>
                  </a:cubicBezTo>
                  <a:cubicBezTo>
                    <a:pt x="602" y="568"/>
                    <a:pt x="850" y="537"/>
                    <a:pt x="1098" y="537"/>
                  </a:cubicBezTo>
                  <a:cubicBezTo>
                    <a:pt x="1373" y="537"/>
                    <a:pt x="1647" y="575"/>
                    <a:pt x="1910" y="736"/>
                  </a:cubicBezTo>
                  <a:cubicBezTo>
                    <a:pt x="1990" y="756"/>
                    <a:pt x="2030" y="796"/>
                    <a:pt x="2109" y="816"/>
                  </a:cubicBezTo>
                  <a:cubicBezTo>
                    <a:pt x="2388" y="597"/>
                    <a:pt x="2726" y="557"/>
                    <a:pt x="3084" y="557"/>
                  </a:cubicBezTo>
                  <a:cubicBezTo>
                    <a:pt x="3104" y="199"/>
                    <a:pt x="3382" y="219"/>
                    <a:pt x="3621" y="199"/>
                  </a:cubicBezTo>
                  <a:cubicBezTo>
                    <a:pt x="3678" y="189"/>
                    <a:pt x="3736" y="186"/>
                    <a:pt x="3794" y="186"/>
                  </a:cubicBezTo>
                  <a:cubicBezTo>
                    <a:pt x="3900" y="186"/>
                    <a:pt x="4007" y="197"/>
                    <a:pt x="4110" y="197"/>
                  </a:cubicBezTo>
                  <a:cubicBezTo>
                    <a:pt x="4284" y="197"/>
                    <a:pt x="4451" y="166"/>
                    <a:pt x="4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1" name="Google Shape;17956;p41">
              <a:extLst>
                <a:ext uri="{FF2B5EF4-FFF2-40B4-BE49-F238E27FC236}">
                  <a16:creationId xmlns:a16="http://schemas.microsoft.com/office/drawing/2014/main" id="{46922A30-EF4A-624E-9FDF-737612883216}"/>
                </a:ext>
              </a:extLst>
            </p:cNvPr>
            <p:cNvSpPr/>
            <p:nvPr/>
          </p:nvSpPr>
          <p:spPr>
            <a:xfrm>
              <a:off x="5950200" y="2770575"/>
              <a:ext cx="126825" cy="15325"/>
            </a:xfrm>
            <a:custGeom>
              <a:avLst/>
              <a:gdLst/>
              <a:ahLst/>
              <a:cxnLst/>
              <a:rect l="l" t="t" r="r" b="b"/>
              <a:pathLst>
                <a:path w="5073" h="613" extrusionOk="0">
                  <a:moveTo>
                    <a:pt x="1803" y="1"/>
                  </a:moveTo>
                  <a:cubicBezTo>
                    <a:pt x="1293" y="1"/>
                    <a:pt x="786" y="75"/>
                    <a:pt x="279" y="234"/>
                  </a:cubicBezTo>
                  <a:cubicBezTo>
                    <a:pt x="279" y="374"/>
                    <a:pt x="0" y="414"/>
                    <a:pt x="100" y="612"/>
                  </a:cubicBezTo>
                  <a:cubicBezTo>
                    <a:pt x="1771" y="553"/>
                    <a:pt x="3402" y="473"/>
                    <a:pt x="5073" y="433"/>
                  </a:cubicBezTo>
                  <a:cubicBezTo>
                    <a:pt x="4864" y="304"/>
                    <a:pt x="4635" y="289"/>
                    <a:pt x="4401" y="289"/>
                  </a:cubicBezTo>
                  <a:cubicBezTo>
                    <a:pt x="4331" y="289"/>
                    <a:pt x="4261" y="291"/>
                    <a:pt x="4190" y="291"/>
                  </a:cubicBezTo>
                  <a:cubicBezTo>
                    <a:pt x="4025" y="291"/>
                    <a:pt x="3860" y="283"/>
                    <a:pt x="3700" y="234"/>
                  </a:cubicBezTo>
                  <a:cubicBezTo>
                    <a:pt x="3678" y="202"/>
                    <a:pt x="3644" y="187"/>
                    <a:pt x="3612" y="187"/>
                  </a:cubicBezTo>
                  <a:cubicBezTo>
                    <a:pt x="3585" y="187"/>
                    <a:pt x="3559" y="197"/>
                    <a:pt x="3541" y="215"/>
                  </a:cubicBezTo>
                  <a:lnTo>
                    <a:pt x="3342" y="215"/>
                  </a:lnTo>
                  <a:cubicBezTo>
                    <a:pt x="2825" y="75"/>
                    <a:pt x="2313" y="1"/>
                    <a:pt x="1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2" name="Google Shape;17957;p41">
              <a:extLst>
                <a:ext uri="{FF2B5EF4-FFF2-40B4-BE49-F238E27FC236}">
                  <a16:creationId xmlns:a16="http://schemas.microsoft.com/office/drawing/2014/main" id="{0635A965-3639-2342-9ED0-FF78B72CECB4}"/>
                </a:ext>
              </a:extLst>
            </p:cNvPr>
            <p:cNvSpPr/>
            <p:nvPr/>
          </p:nvSpPr>
          <p:spPr>
            <a:xfrm>
              <a:off x="5951675" y="2824100"/>
              <a:ext cx="100275" cy="14025"/>
            </a:xfrm>
            <a:custGeom>
              <a:avLst/>
              <a:gdLst/>
              <a:ahLst/>
              <a:cxnLst/>
              <a:rect l="l" t="t" r="r" b="b"/>
              <a:pathLst>
                <a:path w="4011" h="561" extrusionOk="0">
                  <a:moveTo>
                    <a:pt x="3473" y="0"/>
                  </a:moveTo>
                  <a:cubicBezTo>
                    <a:pt x="2303" y="0"/>
                    <a:pt x="1136" y="91"/>
                    <a:pt x="1" y="361"/>
                  </a:cubicBezTo>
                  <a:cubicBezTo>
                    <a:pt x="99" y="384"/>
                    <a:pt x="198" y="392"/>
                    <a:pt x="298" y="392"/>
                  </a:cubicBezTo>
                  <a:cubicBezTo>
                    <a:pt x="498" y="392"/>
                    <a:pt x="698" y="361"/>
                    <a:pt x="895" y="361"/>
                  </a:cubicBezTo>
                  <a:cubicBezTo>
                    <a:pt x="1114" y="361"/>
                    <a:pt x="1329" y="399"/>
                    <a:pt x="1533" y="560"/>
                  </a:cubicBezTo>
                  <a:cubicBezTo>
                    <a:pt x="1722" y="491"/>
                    <a:pt x="1940" y="393"/>
                    <a:pt x="2150" y="393"/>
                  </a:cubicBezTo>
                  <a:cubicBezTo>
                    <a:pt x="2183" y="393"/>
                    <a:pt x="2216" y="396"/>
                    <a:pt x="2249" y="401"/>
                  </a:cubicBezTo>
                  <a:cubicBezTo>
                    <a:pt x="2363" y="430"/>
                    <a:pt x="2477" y="440"/>
                    <a:pt x="2591" y="440"/>
                  </a:cubicBezTo>
                  <a:cubicBezTo>
                    <a:pt x="2889" y="440"/>
                    <a:pt x="3185" y="370"/>
                    <a:pt x="3473" y="370"/>
                  </a:cubicBezTo>
                  <a:cubicBezTo>
                    <a:pt x="3536" y="370"/>
                    <a:pt x="3599" y="373"/>
                    <a:pt x="3661" y="381"/>
                  </a:cubicBezTo>
                  <a:cubicBezTo>
                    <a:pt x="3676" y="382"/>
                    <a:pt x="3691" y="382"/>
                    <a:pt x="3705" y="382"/>
                  </a:cubicBezTo>
                  <a:cubicBezTo>
                    <a:pt x="4011" y="382"/>
                    <a:pt x="3916" y="175"/>
                    <a:pt x="3840" y="3"/>
                  </a:cubicBezTo>
                  <a:cubicBezTo>
                    <a:pt x="3718" y="1"/>
                    <a:pt x="3595" y="0"/>
                    <a:pt x="3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3" name="Google Shape;17958;p41">
              <a:extLst>
                <a:ext uri="{FF2B5EF4-FFF2-40B4-BE49-F238E27FC236}">
                  <a16:creationId xmlns:a16="http://schemas.microsoft.com/office/drawing/2014/main" id="{A96BE32B-3FA0-194A-88F5-1628678FB478}"/>
                </a:ext>
              </a:extLst>
            </p:cNvPr>
            <p:cNvSpPr/>
            <p:nvPr/>
          </p:nvSpPr>
          <p:spPr>
            <a:xfrm>
              <a:off x="5465800" y="2867975"/>
              <a:ext cx="73625" cy="26350"/>
            </a:xfrm>
            <a:custGeom>
              <a:avLst/>
              <a:gdLst/>
              <a:ahLst/>
              <a:cxnLst/>
              <a:rect l="l" t="t" r="r" b="b"/>
              <a:pathLst>
                <a:path w="2945" h="1054" extrusionOk="0">
                  <a:moveTo>
                    <a:pt x="1124" y="1"/>
                  </a:moveTo>
                  <a:cubicBezTo>
                    <a:pt x="735" y="1"/>
                    <a:pt x="372" y="178"/>
                    <a:pt x="1" y="337"/>
                  </a:cubicBezTo>
                  <a:lnTo>
                    <a:pt x="1" y="735"/>
                  </a:lnTo>
                  <a:cubicBezTo>
                    <a:pt x="247" y="966"/>
                    <a:pt x="524" y="998"/>
                    <a:pt x="810" y="998"/>
                  </a:cubicBezTo>
                  <a:cubicBezTo>
                    <a:pt x="918" y="998"/>
                    <a:pt x="1026" y="993"/>
                    <a:pt x="1135" y="993"/>
                  </a:cubicBezTo>
                  <a:cubicBezTo>
                    <a:pt x="1652" y="854"/>
                    <a:pt x="2269" y="1053"/>
                    <a:pt x="2686" y="556"/>
                  </a:cubicBezTo>
                  <a:cubicBezTo>
                    <a:pt x="2786" y="496"/>
                    <a:pt x="2865" y="436"/>
                    <a:pt x="2945" y="357"/>
                  </a:cubicBezTo>
                  <a:lnTo>
                    <a:pt x="2945" y="357"/>
                  </a:lnTo>
                  <a:cubicBezTo>
                    <a:pt x="2859" y="370"/>
                    <a:pt x="2775" y="372"/>
                    <a:pt x="2693" y="372"/>
                  </a:cubicBezTo>
                  <a:cubicBezTo>
                    <a:pt x="2652" y="372"/>
                    <a:pt x="2612" y="372"/>
                    <a:pt x="2572" y="372"/>
                  </a:cubicBezTo>
                  <a:cubicBezTo>
                    <a:pt x="2453" y="372"/>
                    <a:pt x="2338" y="377"/>
                    <a:pt x="2229" y="416"/>
                  </a:cubicBezTo>
                  <a:cubicBezTo>
                    <a:pt x="2181" y="424"/>
                    <a:pt x="2137" y="428"/>
                    <a:pt x="2096" y="428"/>
                  </a:cubicBezTo>
                  <a:cubicBezTo>
                    <a:pt x="1920" y="428"/>
                    <a:pt x="1812" y="352"/>
                    <a:pt x="1731" y="158"/>
                  </a:cubicBezTo>
                  <a:cubicBezTo>
                    <a:pt x="1519" y="45"/>
                    <a:pt x="1318" y="1"/>
                    <a:pt x="1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4" name="Google Shape;17959;p41">
              <a:extLst>
                <a:ext uri="{FF2B5EF4-FFF2-40B4-BE49-F238E27FC236}">
                  <a16:creationId xmlns:a16="http://schemas.microsoft.com/office/drawing/2014/main" id="{DDBC3D53-6EF1-F342-BAA6-C7CF493C0BBB}"/>
                </a:ext>
              </a:extLst>
            </p:cNvPr>
            <p:cNvSpPr/>
            <p:nvPr/>
          </p:nvSpPr>
          <p:spPr>
            <a:xfrm>
              <a:off x="5909900" y="2762500"/>
              <a:ext cx="123875" cy="12350"/>
            </a:xfrm>
            <a:custGeom>
              <a:avLst/>
              <a:gdLst/>
              <a:ahLst/>
              <a:cxnLst/>
              <a:rect l="l" t="t" r="r" b="b"/>
              <a:pathLst>
                <a:path w="4955" h="494" extrusionOk="0">
                  <a:moveTo>
                    <a:pt x="3681" y="0"/>
                  </a:moveTo>
                  <a:cubicBezTo>
                    <a:pt x="3482" y="140"/>
                    <a:pt x="3263" y="0"/>
                    <a:pt x="3084" y="160"/>
                  </a:cubicBezTo>
                  <a:lnTo>
                    <a:pt x="2706" y="160"/>
                  </a:lnTo>
                  <a:cubicBezTo>
                    <a:pt x="2647" y="120"/>
                    <a:pt x="2582" y="100"/>
                    <a:pt x="2517" y="100"/>
                  </a:cubicBezTo>
                  <a:cubicBezTo>
                    <a:pt x="2453" y="100"/>
                    <a:pt x="2388" y="120"/>
                    <a:pt x="2328" y="160"/>
                  </a:cubicBezTo>
                  <a:lnTo>
                    <a:pt x="2129" y="160"/>
                  </a:lnTo>
                  <a:cubicBezTo>
                    <a:pt x="2100" y="130"/>
                    <a:pt x="2070" y="115"/>
                    <a:pt x="2037" y="115"/>
                  </a:cubicBezTo>
                  <a:cubicBezTo>
                    <a:pt x="2005" y="115"/>
                    <a:pt x="1970" y="130"/>
                    <a:pt x="1931" y="160"/>
                  </a:cubicBezTo>
                  <a:lnTo>
                    <a:pt x="1732" y="160"/>
                  </a:lnTo>
                  <a:cubicBezTo>
                    <a:pt x="1536" y="85"/>
                    <a:pt x="1346" y="67"/>
                    <a:pt x="1155" y="67"/>
                  </a:cubicBezTo>
                  <a:cubicBezTo>
                    <a:pt x="978" y="67"/>
                    <a:pt x="801" y="83"/>
                    <a:pt x="621" y="83"/>
                  </a:cubicBezTo>
                  <a:cubicBezTo>
                    <a:pt x="581" y="83"/>
                    <a:pt x="540" y="82"/>
                    <a:pt x="498" y="80"/>
                  </a:cubicBezTo>
                  <a:cubicBezTo>
                    <a:pt x="379" y="80"/>
                    <a:pt x="279" y="100"/>
                    <a:pt x="200" y="180"/>
                  </a:cubicBezTo>
                  <a:lnTo>
                    <a:pt x="1" y="378"/>
                  </a:lnTo>
                  <a:cubicBezTo>
                    <a:pt x="120" y="378"/>
                    <a:pt x="220" y="398"/>
                    <a:pt x="339" y="398"/>
                  </a:cubicBezTo>
                  <a:cubicBezTo>
                    <a:pt x="433" y="445"/>
                    <a:pt x="536" y="466"/>
                    <a:pt x="641" y="466"/>
                  </a:cubicBezTo>
                  <a:cubicBezTo>
                    <a:pt x="759" y="466"/>
                    <a:pt x="880" y="440"/>
                    <a:pt x="996" y="398"/>
                  </a:cubicBezTo>
                  <a:lnTo>
                    <a:pt x="1473" y="398"/>
                  </a:lnTo>
                  <a:cubicBezTo>
                    <a:pt x="2090" y="452"/>
                    <a:pt x="2707" y="493"/>
                    <a:pt x="3327" y="493"/>
                  </a:cubicBezTo>
                  <a:cubicBezTo>
                    <a:pt x="3867" y="493"/>
                    <a:pt x="4408" y="462"/>
                    <a:pt x="4954" y="378"/>
                  </a:cubicBezTo>
                  <a:lnTo>
                    <a:pt x="4954" y="180"/>
                  </a:lnTo>
                  <a:cubicBezTo>
                    <a:pt x="4896" y="174"/>
                    <a:pt x="4837" y="172"/>
                    <a:pt x="4779" y="172"/>
                  </a:cubicBezTo>
                  <a:cubicBezTo>
                    <a:pt x="4657" y="172"/>
                    <a:pt x="4537" y="180"/>
                    <a:pt x="4419" y="180"/>
                  </a:cubicBezTo>
                  <a:cubicBezTo>
                    <a:pt x="4208" y="180"/>
                    <a:pt x="4005" y="153"/>
                    <a:pt x="3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5" name="Google Shape;17960;p41">
              <a:extLst>
                <a:ext uri="{FF2B5EF4-FFF2-40B4-BE49-F238E27FC236}">
                  <a16:creationId xmlns:a16="http://schemas.microsoft.com/office/drawing/2014/main" id="{653E9B49-660A-2648-AE10-5599FA30456E}"/>
                </a:ext>
              </a:extLst>
            </p:cNvPr>
            <p:cNvSpPr/>
            <p:nvPr/>
          </p:nvSpPr>
          <p:spPr>
            <a:xfrm>
              <a:off x="6343575" y="2794325"/>
              <a:ext cx="52250" cy="24200"/>
            </a:xfrm>
            <a:custGeom>
              <a:avLst/>
              <a:gdLst/>
              <a:ahLst/>
              <a:cxnLst/>
              <a:rect l="l" t="t" r="r" b="b"/>
              <a:pathLst>
                <a:path w="2090" h="968" extrusionOk="0">
                  <a:moveTo>
                    <a:pt x="1333" y="1"/>
                  </a:moveTo>
                  <a:cubicBezTo>
                    <a:pt x="876" y="1"/>
                    <a:pt x="458" y="21"/>
                    <a:pt x="0" y="21"/>
                  </a:cubicBezTo>
                  <a:cubicBezTo>
                    <a:pt x="80" y="299"/>
                    <a:pt x="458" y="200"/>
                    <a:pt x="577" y="398"/>
                  </a:cubicBezTo>
                  <a:cubicBezTo>
                    <a:pt x="597" y="418"/>
                    <a:pt x="597" y="478"/>
                    <a:pt x="617" y="498"/>
                  </a:cubicBezTo>
                  <a:cubicBezTo>
                    <a:pt x="697" y="597"/>
                    <a:pt x="776" y="697"/>
                    <a:pt x="756" y="816"/>
                  </a:cubicBezTo>
                  <a:cubicBezTo>
                    <a:pt x="853" y="928"/>
                    <a:pt x="950" y="967"/>
                    <a:pt x="1046" y="967"/>
                  </a:cubicBezTo>
                  <a:cubicBezTo>
                    <a:pt x="1206" y="967"/>
                    <a:pt x="1363" y="859"/>
                    <a:pt x="1512" y="796"/>
                  </a:cubicBezTo>
                  <a:cubicBezTo>
                    <a:pt x="1572" y="796"/>
                    <a:pt x="1592" y="776"/>
                    <a:pt x="1651" y="776"/>
                  </a:cubicBezTo>
                  <a:cubicBezTo>
                    <a:pt x="1751" y="717"/>
                    <a:pt x="1850" y="617"/>
                    <a:pt x="1890" y="518"/>
                  </a:cubicBezTo>
                  <a:cubicBezTo>
                    <a:pt x="1890" y="478"/>
                    <a:pt x="1910" y="458"/>
                    <a:pt x="1910" y="398"/>
                  </a:cubicBezTo>
                  <a:cubicBezTo>
                    <a:pt x="1970" y="279"/>
                    <a:pt x="2049" y="160"/>
                    <a:pt x="2089" y="21"/>
                  </a:cubicBezTo>
                  <a:cubicBezTo>
                    <a:pt x="1850" y="21"/>
                    <a:pt x="1572"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6" name="Google Shape;17961;p41">
              <a:extLst>
                <a:ext uri="{FF2B5EF4-FFF2-40B4-BE49-F238E27FC236}">
                  <a16:creationId xmlns:a16="http://schemas.microsoft.com/office/drawing/2014/main" id="{BD21A4BB-D02E-F746-8FA0-B0BDA0E8A527}"/>
                </a:ext>
              </a:extLst>
            </p:cNvPr>
            <p:cNvSpPr/>
            <p:nvPr/>
          </p:nvSpPr>
          <p:spPr>
            <a:xfrm>
              <a:off x="6198850" y="2814400"/>
              <a:ext cx="56725" cy="14450"/>
            </a:xfrm>
            <a:custGeom>
              <a:avLst/>
              <a:gdLst/>
              <a:ahLst/>
              <a:cxnLst/>
              <a:rect l="l" t="t" r="r" b="b"/>
              <a:pathLst>
                <a:path w="2269" h="578" extrusionOk="0">
                  <a:moveTo>
                    <a:pt x="724" y="1"/>
                  </a:moveTo>
                  <a:cubicBezTo>
                    <a:pt x="436" y="1"/>
                    <a:pt x="251" y="149"/>
                    <a:pt x="80" y="371"/>
                  </a:cubicBezTo>
                  <a:cubicBezTo>
                    <a:pt x="1" y="451"/>
                    <a:pt x="1" y="491"/>
                    <a:pt x="60" y="570"/>
                  </a:cubicBezTo>
                  <a:cubicBezTo>
                    <a:pt x="167" y="561"/>
                    <a:pt x="273" y="558"/>
                    <a:pt x="379" y="558"/>
                  </a:cubicBezTo>
                  <a:cubicBezTo>
                    <a:pt x="644" y="558"/>
                    <a:pt x="907" y="578"/>
                    <a:pt x="1168" y="578"/>
                  </a:cubicBezTo>
                  <a:cubicBezTo>
                    <a:pt x="1508" y="578"/>
                    <a:pt x="1843" y="545"/>
                    <a:pt x="2169" y="391"/>
                  </a:cubicBezTo>
                  <a:cubicBezTo>
                    <a:pt x="2189" y="391"/>
                    <a:pt x="2209" y="371"/>
                    <a:pt x="2248" y="312"/>
                  </a:cubicBezTo>
                  <a:cubicBezTo>
                    <a:pt x="2268" y="292"/>
                    <a:pt x="2248" y="252"/>
                    <a:pt x="2169" y="192"/>
                  </a:cubicBezTo>
                  <a:cubicBezTo>
                    <a:pt x="1711" y="152"/>
                    <a:pt x="1294" y="93"/>
                    <a:pt x="876" y="13"/>
                  </a:cubicBezTo>
                  <a:cubicBezTo>
                    <a:pt x="822" y="5"/>
                    <a:pt x="772"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7" name="Google Shape;17962;p41">
              <a:extLst>
                <a:ext uri="{FF2B5EF4-FFF2-40B4-BE49-F238E27FC236}">
                  <a16:creationId xmlns:a16="http://schemas.microsoft.com/office/drawing/2014/main" id="{468F2878-ECD8-2741-81F8-5F69F4BF8663}"/>
                </a:ext>
              </a:extLst>
            </p:cNvPr>
            <p:cNvSpPr/>
            <p:nvPr/>
          </p:nvSpPr>
          <p:spPr>
            <a:xfrm>
              <a:off x="5975550" y="2853000"/>
              <a:ext cx="13450" cy="71150"/>
            </a:xfrm>
            <a:custGeom>
              <a:avLst/>
              <a:gdLst/>
              <a:ahLst/>
              <a:cxnLst/>
              <a:rect l="l" t="t" r="r" b="b"/>
              <a:pathLst>
                <a:path w="538" h="2846" extrusionOk="0">
                  <a:moveTo>
                    <a:pt x="438" y="1"/>
                  </a:moveTo>
                  <a:cubicBezTo>
                    <a:pt x="279" y="21"/>
                    <a:pt x="160" y="21"/>
                    <a:pt x="41" y="21"/>
                  </a:cubicBezTo>
                  <a:cubicBezTo>
                    <a:pt x="80" y="856"/>
                    <a:pt x="379" y="1712"/>
                    <a:pt x="60" y="2547"/>
                  </a:cubicBezTo>
                  <a:cubicBezTo>
                    <a:pt x="1" y="2686"/>
                    <a:pt x="140" y="2786"/>
                    <a:pt x="239" y="2846"/>
                  </a:cubicBezTo>
                  <a:cubicBezTo>
                    <a:pt x="200" y="2627"/>
                    <a:pt x="339" y="2448"/>
                    <a:pt x="438" y="2289"/>
                  </a:cubicBezTo>
                  <a:cubicBezTo>
                    <a:pt x="379" y="1513"/>
                    <a:pt x="538" y="757"/>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8" name="Google Shape;17963;p41">
              <a:extLst>
                <a:ext uri="{FF2B5EF4-FFF2-40B4-BE49-F238E27FC236}">
                  <a16:creationId xmlns:a16="http://schemas.microsoft.com/office/drawing/2014/main" id="{B4DE6396-211A-BF46-B5FB-D323D267F395}"/>
                </a:ext>
              </a:extLst>
            </p:cNvPr>
            <p:cNvSpPr/>
            <p:nvPr/>
          </p:nvSpPr>
          <p:spPr>
            <a:xfrm>
              <a:off x="5489175" y="2929100"/>
              <a:ext cx="68150" cy="39500"/>
            </a:xfrm>
            <a:custGeom>
              <a:avLst/>
              <a:gdLst/>
              <a:ahLst/>
              <a:cxnLst/>
              <a:rect l="l" t="t" r="r" b="b"/>
              <a:pathLst>
                <a:path w="2726" h="1580" extrusionOk="0">
                  <a:moveTo>
                    <a:pt x="1950" y="1"/>
                  </a:moveTo>
                  <a:cubicBezTo>
                    <a:pt x="1115" y="279"/>
                    <a:pt x="339" y="637"/>
                    <a:pt x="1" y="1532"/>
                  </a:cubicBezTo>
                  <a:cubicBezTo>
                    <a:pt x="34" y="1565"/>
                    <a:pt x="72" y="1580"/>
                    <a:pt x="114" y="1580"/>
                  </a:cubicBezTo>
                  <a:cubicBezTo>
                    <a:pt x="148" y="1580"/>
                    <a:pt x="184" y="1570"/>
                    <a:pt x="220" y="1552"/>
                  </a:cubicBezTo>
                  <a:cubicBezTo>
                    <a:pt x="379" y="1333"/>
                    <a:pt x="538" y="1095"/>
                    <a:pt x="816" y="995"/>
                  </a:cubicBezTo>
                  <a:cubicBezTo>
                    <a:pt x="1274" y="520"/>
                    <a:pt x="1857" y="371"/>
                    <a:pt x="2482" y="371"/>
                  </a:cubicBezTo>
                  <a:cubicBezTo>
                    <a:pt x="2563" y="371"/>
                    <a:pt x="2644" y="374"/>
                    <a:pt x="2726" y="379"/>
                  </a:cubicBezTo>
                  <a:cubicBezTo>
                    <a:pt x="2717" y="120"/>
                    <a:pt x="2604" y="67"/>
                    <a:pt x="2465" y="67"/>
                  </a:cubicBezTo>
                  <a:cubicBezTo>
                    <a:pt x="2366" y="67"/>
                    <a:pt x="2254" y="93"/>
                    <a:pt x="2156" y="93"/>
                  </a:cubicBezTo>
                  <a:cubicBezTo>
                    <a:pt x="2072" y="93"/>
                    <a:pt x="1997" y="74"/>
                    <a:pt x="1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499" name="Google Shape;17964;p41">
              <a:extLst>
                <a:ext uri="{FF2B5EF4-FFF2-40B4-BE49-F238E27FC236}">
                  <a16:creationId xmlns:a16="http://schemas.microsoft.com/office/drawing/2014/main" id="{CE5AE79F-DE1B-AB4C-8582-55567EA74606}"/>
                </a:ext>
              </a:extLst>
            </p:cNvPr>
            <p:cNvSpPr/>
            <p:nvPr/>
          </p:nvSpPr>
          <p:spPr>
            <a:xfrm>
              <a:off x="6253050" y="2811000"/>
              <a:ext cx="56950" cy="14675"/>
            </a:xfrm>
            <a:custGeom>
              <a:avLst/>
              <a:gdLst/>
              <a:ahLst/>
              <a:cxnLst/>
              <a:rect l="l" t="t" r="r" b="b"/>
              <a:pathLst>
                <a:path w="2278" h="587" extrusionOk="0">
                  <a:moveTo>
                    <a:pt x="1018" y="1"/>
                  </a:moveTo>
                  <a:cubicBezTo>
                    <a:pt x="671" y="1"/>
                    <a:pt x="341" y="192"/>
                    <a:pt x="1" y="328"/>
                  </a:cubicBezTo>
                  <a:lnTo>
                    <a:pt x="1" y="527"/>
                  </a:lnTo>
                  <a:cubicBezTo>
                    <a:pt x="737" y="547"/>
                    <a:pt x="1493" y="547"/>
                    <a:pt x="2269" y="587"/>
                  </a:cubicBezTo>
                  <a:cubicBezTo>
                    <a:pt x="2278" y="288"/>
                    <a:pt x="2155" y="232"/>
                    <a:pt x="2003" y="232"/>
                  </a:cubicBezTo>
                  <a:cubicBezTo>
                    <a:pt x="1913" y="232"/>
                    <a:pt x="1814" y="252"/>
                    <a:pt x="1726" y="252"/>
                  </a:cubicBezTo>
                  <a:cubicBezTo>
                    <a:pt x="1635" y="252"/>
                    <a:pt x="1557" y="231"/>
                    <a:pt x="1513" y="149"/>
                  </a:cubicBezTo>
                  <a:cubicBezTo>
                    <a:pt x="1343" y="42"/>
                    <a:pt x="1178" y="1"/>
                    <a:pt x="1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0" name="Google Shape;17965;p41">
              <a:extLst>
                <a:ext uri="{FF2B5EF4-FFF2-40B4-BE49-F238E27FC236}">
                  <a16:creationId xmlns:a16="http://schemas.microsoft.com/office/drawing/2014/main" id="{323E5BFF-205E-964F-A2A6-744371621A06}"/>
                </a:ext>
              </a:extLst>
            </p:cNvPr>
            <p:cNvSpPr/>
            <p:nvPr/>
          </p:nvSpPr>
          <p:spPr>
            <a:xfrm>
              <a:off x="5441925" y="2932950"/>
              <a:ext cx="20925" cy="53375"/>
            </a:xfrm>
            <a:custGeom>
              <a:avLst/>
              <a:gdLst/>
              <a:ahLst/>
              <a:cxnLst/>
              <a:rect l="l" t="t" r="r" b="b"/>
              <a:pathLst>
                <a:path w="837" h="2135" extrusionOk="0">
                  <a:moveTo>
                    <a:pt x="682" y="1"/>
                  </a:moveTo>
                  <a:cubicBezTo>
                    <a:pt x="647" y="1"/>
                    <a:pt x="618" y="16"/>
                    <a:pt x="598" y="45"/>
                  </a:cubicBezTo>
                  <a:cubicBezTo>
                    <a:pt x="240" y="602"/>
                    <a:pt x="220" y="1239"/>
                    <a:pt x="41" y="1836"/>
                  </a:cubicBezTo>
                  <a:cubicBezTo>
                    <a:pt x="1" y="1975"/>
                    <a:pt x="120" y="2055"/>
                    <a:pt x="220" y="2134"/>
                  </a:cubicBezTo>
                  <a:cubicBezTo>
                    <a:pt x="498" y="1478"/>
                    <a:pt x="836" y="821"/>
                    <a:pt x="797" y="45"/>
                  </a:cubicBezTo>
                  <a:cubicBezTo>
                    <a:pt x="757" y="16"/>
                    <a:pt x="717" y="1"/>
                    <a:pt x="6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1" name="Google Shape;17966;p41">
              <a:extLst>
                <a:ext uri="{FF2B5EF4-FFF2-40B4-BE49-F238E27FC236}">
                  <a16:creationId xmlns:a16="http://schemas.microsoft.com/office/drawing/2014/main" id="{42221292-95EF-9F41-91F7-1C0A6EC180A3}"/>
                </a:ext>
              </a:extLst>
            </p:cNvPr>
            <p:cNvSpPr/>
            <p:nvPr/>
          </p:nvSpPr>
          <p:spPr>
            <a:xfrm>
              <a:off x="5630925" y="2879375"/>
              <a:ext cx="18925" cy="69150"/>
            </a:xfrm>
            <a:custGeom>
              <a:avLst/>
              <a:gdLst/>
              <a:ahLst/>
              <a:cxnLst/>
              <a:rect l="l" t="t" r="r" b="b"/>
              <a:pathLst>
                <a:path w="757" h="2766" extrusionOk="0">
                  <a:moveTo>
                    <a:pt x="577" y="0"/>
                  </a:moveTo>
                  <a:lnTo>
                    <a:pt x="517" y="60"/>
                  </a:lnTo>
                  <a:cubicBezTo>
                    <a:pt x="438" y="80"/>
                    <a:pt x="358" y="80"/>
                    <a:pt x="299" y="80"/>
                  </a:cubicBezTo>
                  <a:cubicBezTo>
                    <a:pt x="398" y="975"/>
                    <a:pt x="0" y="1850"/>
                    <a:pt x="239" y="2765"/>
                  </a:cubicBezTo>
                  <a:cubicBezTo>
                    <a:pt x="318" y="2248"/>
                    <a:pt x="418" y="1751"/>
                    <a:pt x="517" y="1214"/>
                  </a:cubicBezTo>
                  <a:cubicBezTo>
                    <a:pt x="537" y="836"/>
                    <a:pt x="756" y="458"/>
                    <a:pt x="657" y="60"/>
                  </a:cubicBezTo>
                  <a:lnTo>
                    <a:pt x="5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2" name="Google Shape;17967;p41">
              <a:extLst>
                <a:ext uri="{FF2B5EF4-FFF2-40B4-BE49-F238E27FC236}">
                  <a16:creationId xmlns:a16="http://schemas.microsoft.com/office/drawing/2014/main" id="{5F5E828C-DF72-B44C-9C08-D2F403FCFBAF}"/>
                </a:ext>
              </a:extLst>
            </p:cNvPr>
            <p:cNvSpPr/>
            <p:nvPr/>
          </p:nvSpPr>
          <p:spPr>
            <a:xfrm>
              <a:off x="6331150" y="2807325"/>
              <a:ext cx="24375" cy="51800"/>
            </a:xfrm>
            <a:custGeom>
              <a:avLst/>
              <a:gdLst/>
              <a:ahLst/>
              <a:cxnLst/>
              <a:rect l="l" t="t" r="r" b="b"/>
              <a:pathLst>
                <a:path w="975" h="2072" extrusionOk="0">
                  <a:moveTo>
                    <a:pt x="513" y="0"/>
                  </a:moveTo>
                  <a:cubicBezTo>
                    <a:pt x="355" y="0"/>
                    <a:pt x="196" y="93"/>
                    <a:pt x="60" y="217"/>
                  </a:cubicBezTo>
                  <a:cubicBezTo>
                    <a:pt x="0" y="336"/>
                    <a:pt x="0" y="416"/>
                    <a:pt x="80" y="495"/>
                  </a:cubicBezTo>
                  <a:cubicBezTo>
                    <a:pt x="378" y="953"/>
                    <a:pt x="179" y="1549"/>
                    <a:pt x="458" y="2027"/>
                  </a:cubicBezTo>
                  <a:cubicBezTo>
                    <a:pt x="497" y="2057"/>
                    <a:pt x="527" y="2072"/>
                    <a:pt x="557" y="2072"/>
                  </a:cubicBezTo>
                  <a:cubicBezTo>
                    <a:pt x="587" y="2072"/>
                    <a:pt x="617" y="2057"/>
                    <a:pt x="656" y="2027"/>
                  </a:cubicBezTo>
                  <a:cubicBezTo>
                    <a:pt x="676" y="1888"/>
                    <a:pt x="676" y="1768"/>
                    <a:pt x="676" y="1649"/>
                  </a:cubicBezTo>
                  <a:cubicBezTo>
                    <a:pt x="676" y="1251"/>
                    <a:pt x="656" y="873"/>
                    <a:pt x="656" y="475"/>
                  </a:cubicBezTo>
                  <a:cubicBezTo>
                    <a:pt x="796" y="396"/>
                    <a:pt x="975" y="256"/>
                    <a:pt x="796" y="117"/>
                  </a:cubicBezTo>
                  <a:cubicBezTo>
                    <a:pt x="705" y="34"/>
                    <a:pt x="609"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3" name="Google Shape;17968;p41">
              <a:extLst>
                <a:ext uri="{FF2B5EF4-FFF2-40B4-BE49-F238E27FC236}">
                  <a16:creationId xmlns:a16="http://schemas.microsoft.com/office/drawing/2014/main" id="{EE88AB53-DB86-944B-A6C4-C07099156A40}"/>
                </a:ext>
              </a:extLst>
            </p:cNvPr>
            <p:cNvSpPr/>
            <p:nvPr/>
          </p:nvSpPr>
          <p:spPr>
            <a:xfrm>
              <a:off x="6290850" y="2807625"/>
              <a:ext cx="42800" cy="39450"/>
            </a:xfrm>
            <a:custGeom>
              <a:avLst/>
              <a:gdLst/>
              <a:ahLst/>
              <a:cxnLst/>
              <a:rect l="l" t="t" r="r" b="b"/>
              <a:pathLst>
                <a:path w="1712" h="1578" extrusionOk="0">
                  <a:moveTo>
                    <a:pt x="1559" y="1"/>
                  </a:moveTo>
                  <a:cubicBezTo>
                    <a:pt x="1501" y="1"/>
                    <a:pt x="1430" y="27"/>
                    <a:pt x="1353" y="65"/>
                  </a:cubicBezTo>
                  <a:cubicBezTo>
                    <a:pt x="916" y="284"/>
                    <a:pt x="458" y="165"/>
                    <a:pt x="1" y="264"/>
                  </a:cubicBezTo>
                  <a:cubicBezTo>
                    <a:pt x="160" y="583"/>
                    <a:pt x="617" y="324"/>
                    <a:pt x="757" y="682"/>
                  </a:cubicBezTo>
                  <a:lnTo>
                    <a:pt x="975" y="1577"/>
                  </a:lnTo>
                  <a:cubicBezTo>
                    <a:pt x="1453" y="1537"/>
                    <a:pt x="1174" y="1239"/>
                    <a:pt x="1174" y="1020"/>
                  </a:cubicBezTo>
                  <a:cubicBezTo>
                    <a:pt x="1075" y="543"/>
                    <a:pt x="1353" y="463"/>
                    <a:pt x="1711" y="463"/>
                  </a:cubicBezTo>
                  <a:lnTo>
                    <a:pt x="1711" y="264"/>
                  </a:lnTo>
                  <a:cubicBezTo>
                    <a:pt x="1711" y="68"/>
                    <a:pt x="1651" y="1"/>
                    <a:pt x="1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4" name="Google Shape;17969;p41">
              <a:extLst>
                <a:ext uri="{FF2B5EF4-FFF2-40B4-BE49-F238E27FC236}">
                  <a16:creationId xmlns:a16="http://schemas.microsoft.com/office/drawing/2014/main" id="{4FB2DCB7-4847-9544-82FE-E1635162123D}"/>
                </a:ext>
              </a:extLst>
            </p:cNvPr>
            <p:cNvSpPr/>
            <p:nvPr/>
          </p:nvSpPr>
          <p:spPr>
            <a:xfrm>
              <a:off x="5443425" y="2894300"/>
              <a:ext cx="24400" cy="39800"/>
            </a:xfrm>
            <a:custGeom>
              <a:avLst/>
              <a:gdLst/>
              <a:ahLst/>
              <a:cxnLst/>
              <a:rect l="l" t="t" r="r" b="b"/>
              <a:pathLst>
                <a:path w="976" h="1592" extrusionOk="0">
                  <a:moveTo>
                    <a:pt x="538" y="0"/>
                  </a:moveTo>
                  <a:cubicBezTo>
                    <a:pt x="468" y="40"/>
                    <a:pt x="398" y="45"/>
                    <a:pt x="331" y="45"/>
                  </a:cubicBezTo>
                  <a:cubicBezTo>
                    <a:pt x="309" y="45"/>
                    <a:pt x="287" y="44"/>
                    <a:pt x="265" y="44"/>
                  </a:cubicBezTo>
                  <a:cubicBezTo>
                    <a:pt x="222" y="44"/>
                    <a:pt x="180" y="46"/>
                    <a:pt x="140" y="60"/>
                  </a:cubicBezTo>
                  <a:cubicBezTo>
                    <a:pt x="40" y="179"/>
                    <a:pt x="1" y="338"/>
                    <a:pt x="140" y="458"/>
                  </a:cubicBezTo>
                  <a:cubicBezTo>
                    <a:pt x="398" y="776"/>
                    <a:pt x="339" y="1233"/>
                    <a:pt x="498" y="1591"/>
                  </a:cubicBezTo>
                  <a:lnTo>
                    <a:pt x="737" y="1591"/>
                  </a:lnTo>
                  <a:cubicBezTo>
                    <a:pt x="975" y="1074"/>
                    <a:pt x="756" y="577"/>
                    <a:pt x="697" y="80"/>
                  </a:cubicBezTo>
                  <a:cubicBezTo>
                    <a:pt x="657" y="40"/>
                    <a:pt x="597"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5" name="Google Shape;17970;p41">
              <a:extLst>
                <a:ext uri="{FF2B5EF4-FFF2-40B4-BE49-F238E27FC236}">
                  <a16:creationId xmlns:a16="http://schemas.microsoft.com/office/drawing/2014/main" id="{7A633683-2D7A-D54C-A423-33FFE61FAD98}"/>
                </a:ext>
              </a:extLst>
            </p:cNvPr>
            <p:cNvSpPr/>
            <p:nvPr/>
          </p:nvSpPr>
          <p:spPr>
            <a:xfrm>
              <a:off x="6313225" y="2833625"/>
              <a:ext cx="14950" cy="58200"/>
            </a:xfrm>
            <a:custGeom>
              <a:avLst/>
              <a:gdLst/>
              <a:ahLst/>
              <a:cxnLst/>
              <a:rect l="l" t="t" r="r" b="b"/>
              <a:pathLst>
                <a:path w="598" h="2328" extrusionOk="0">
                  <a:moveTo>
                    <a:pt x="279" y="0"/>
                  </a:moveTo>
                  <a:lnTo>
                    <a:pt x="279" y="0"/>
                  </a:lnTo>
                  <a:cubicBezTo>
                    <a:pt x="220" y="199"/>
                    <a:pt x="299" y="418"/>
                    <a:pt x="80" y="577"/>
                  </a:cubicBezTo>
                  <a:cubicBezTo>
                    <a:pt x="1" y="1134"/>
                    <a:pt x="120" y="1731"/>
                    <a:pt x="1" y="2328"/>
                  </a:cubicBezTo>
                  <a:cubicBezTo>
                    <a:pt x="478" y="1592"/>
                    <a:pt x="598" y="816"/>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6" name="Google Shape;17971;p41">
              <a:extLst>
                <a:ext uri="{FF2B5EF4-FFF2-40B4-BE49-F238E27FC236}">
                  <a16:creationId xmlns:a16="http://schemas.microsoft.com/office/drawing/2014/main" id="{C4560B28-CE60-AE4A-9E74-5BC0C416DF84}"/>
                </a:ext>
              </a:extLst>
            </p:cNvPr>
            <p:cNvSpPr/>
            <p:nvPr/>
          </p:nvSpPr>
          <p:spPr>
            <a:xfrm>
              <a:off x="5465300" y="2861750"/>
              <a:ext cx="49425" cy="15125"/>
            </a:xfrm>
            <a:custGeom>
              <a:avLst/>
              <a:gdLst/>
              <a:ahLst/>
              <a:cxnLst/>
              <a:rect l="l" t="t" r="r" b="b"/>
              <a:pathLst>
                <a:path w="1977" h="605" extrusionOk="0">
                  <a:moveTo>
                    <a:pt x="1666" y="1"/>
                  </a:moveTo>
                  <a:cubicBezTo>
                    <a:pt x="1632" y="1"/>
                    <a:pt x="1593" y="4"/>
                    <a:pt x="1552" y="9"/>
                  </a:cubicBezTo>
                  <a:lnTo>
                    <a:pt x="1175" y="9"/>
                  </a:lnTo>
                  <a:cubicBezTo>
                    <a:pt x="1080" y="95"/>
                    <a:pt x="963" y="107"/>
                    <a:pt x="844" y="107"/>
                  </a:cubicBezTo>
                  <a:cubicBezTo>
                    <a:pt x="799" y="107"/>
                    <a:pt x="753" y="105"/>
                    <a:pt x="708" y="105"/>
                  </a:cubicBezTo>
                  <a:cubicBezTo>
                    <a:pt x="596" y="105"/>
                    <a:pt x="488" y="115"/>
                    <a:pt x="399" y="188"/>
                  </a:cubicBezTo>
                  <a:cubicBezTo>
                    <a:pt x="180" y="208"/>
                    <a:pt x="1" y="307"/>
                    <a:pt x="21" y="586"/>
                  </a:cubicBezTo>
                  <a:cubicBezTo>
                    <a:pt x="118" y="599"/>
                    <a:pt x="214" y="604"/>
                    <a:pt x="309" y="604"/>
                  </a:cubicBezTo>
                  <a:cubicBezTo>
                    <a:pt x="799" y="604"/>
                    <a:pt x="1268" y="457"/>
                    <a:pt x="1751" y="407"/>
                  </a:cubicBezTo>
                  <a:cubicBezTo>
                    <a:pt x="1791" y="387"/>
                    <a:pt x="1851" y="387"/>
                    <a:pt x="1891" y="387"/>
                  </a:cubicBezTo>
                  <a:cubicBezTo>
                    <a:pt x="1976" y="112"/>
                    <a:pt x="1885" y="1"/>
                    <a:pt x="1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7" name="Google Shape;17972;p41">
              <a:extLst>
                <a:ext uri="{FF2B5EF4-FFF2-40B4-BE49-F238E27FC236}">
                  <a16:creationId xmlns:a16="http://schemas.microsoft.com/office/drawing/2014/main" id="{5D654575-AB73-954C-A303-3DEAD2FBAA75}"/>
                </a:ext>
              </a:extLst>
            </p:cNvPr>
            <p:cNvSpPr/>
            <p:nvPr/>
          </p:nvSpPr>
          <p:spPr>
            <a:xfrm>
              <a:off x="5670200" y="2875900"/>
              <a:ext cx="10975" cy="62675"/>
            </a:xfrm>
            <a:custGeom>
              <a:avLst/>
              <a:gdLst/>
              <a:ahLst/>
              <a:cxnLst/>
              <a:rect l="l" t="t" r="r" b="b"/>
              <a:pathLst>
                <a:path w="439" h="2507" extrusionOk="0">
                  <a:moveTo>
                    <a:pt x="100" y="0"/>
                  </a:moveTo>
                  <a:lnTo>
                    <a:pt x="40" y="80"/>
                  </a:lnTo>
                  <a:cubicBezTo>
                    <a:pt x="60" y="298"/>
                    <a:pt x="100" y="497"/>
                    <a:pt x="140" y="716"/>
                  </a:cubicBezTo>
                  <a:cubicBezTo>
                    <a:pt x="180" y="1313"/>
                    <a:pt x="1" y="1969"/>
                    <a:pt x="438" y="2507"/>
                  </a:cubicBezTo>
                  <a:lnTo>
                    <a:pt x="438" y="40"/>
                  </a:lnTo>
                  <a:cubicBezTo>
                    <a:pt x="339" y="40"/>
                    <a:pt x="259" y="20"/>
                    <a:pt x="180" y="20"/>
                  </a:cubicBezTo>
                  <a:cubicBezTo>
                    <a:pt x="160" y="0"/>
                    <a:pt x="120"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8" name="Google Shape;17973;p41">
              <a:extLst>
                <a:ext uri="{FF2B5EF4-FFF2-40B4-BE49-F238E27FC236}">
                  <a16:creationId xmlns:a16="http://schemas.microsoft.com/office/drawing/2014/main" id="{FF27B201-F379-D94D-9105-B4E6283B1936}"/>
                </a:ext>
              </a:extLst>
            </p:cNvPr>
            <p:cNvSpPr/>
            <p:nvPr/>
          </p:nvSpPr>
          <p:spPr>
            <a:xfrm>
              <a:off x="6156575" y="2819075"/>
              <a:ext cx="44300" cy="14075"/>
            </a:xfrm>
            <a:custGeom>
              <a:avLst/>
              <a:gdLst/>
              <a:ahLst/>
              <a:cxnLst/>
              <a:rect l="l" t="t" r="r" b="b"/>
              <a:pathLst>
                <a:path w="1772" h="563" extrusionOk="0">
                  <a:moveTo>
                    <a:pt x="1206" y="1"/>
                  </a:moveTo>
                  <a:cubicBezTo>
                    <a:pt x="953" y="1"/>
                    <a:pt x="702" y="92"/>
                    <a:pt x="438" y="184"/>
                  </a:cubicBezTo>
                  <a:cubicBezTo>
                    <a:pt x="299" y="204"/>
                    <a:pt x="160" y="244"/>
                    <a:pt x="1" y="284"/>
                  </a:cubicBezTo>
                  <a:cubicBezTo>
                    <a:pt x="80" y="363"/>
                    <a:pt x="160" y="463"/>
                    <a:pt x="220" y="562"/>
                  </a:cubicBezTo>
                  <a:cubicBezTo>
                    <a:pt x="717" y="503"/>
                    <a:pt x="1254" y="423"/>
                    <a:pt x="1751" y="383"/>
                  </a:cubicBezTo>
                  <a:cubicBezTo>
                    <a:pt x="1751" y="304"/>
                    <a:pt x="1771" y="264"/>
                    <a:pt x="1771" y="184"/>
                  </a:cubicBezTo>
                  <a:cubicBezTo>
                    <a:pt x="1578" y="50"/>
                    <a:pt x="1392"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09" name="Google Shape;17974;p41">
              <a:extLst>
                <a:ext uri="{FF2B5EF4-FFF2-40B4-BE49-F238E27FC236}">
                  <a16:creationId xmlns:a16="http://schemas.microsoft.com/office/drawing/2014/main" id="{8F0C1B9F-7FC2-0742-BFCC-D5DB4B3ADE40}"/>
                </a:ext>
              </a:extLst>
            </p:cNvPr>
            <p:cNvSpPr/>
            <p:nvPr/>
          </p:nvSpPr>
          <p:spPr>
            <a:xfrm>
              <a:off x="5895500" y="2809025"/>
              <a:ext cx="51725" cy="10600"/>
            </a:xfrm>
            <a:custGeom>
              <a:avLst/>
              <a:gdLst/>
              <a:ahLst/>
              <a:cxnLst/>
              <a:rect l="l" t="t" r="r" b="b"/>
              <a:pathLst>
                <a:path w="2069" h="424" extrusionOk="0">
                  <a:moveTo>
                    <a:pt x="1432" y="0"/>
                  </a:moveTo>
                  <a:cubicBezTo>
                    <a:pt x="950" y="0"/>
                    <a:pt x="470" y="56"/>
                    <a:pt x="0" y="208"/>
                  </a:cubicBezTo>
                  <a:lnTo>
                    <a:pt x="0" y="407"/>
                  </a:lnTo>
                  <a:cubicBezTo>
                    <a:pt x="200" y="418"/>
                    <a:pt x="382" y="424"/>
                    <a:pt x="548" y="424"/>
                  </a:cubicBezTo>
                  <a:cubicBezTo>
                    <a:pt x="1309" y="424"/>
                    <a:pt x="1742" y="307"/>
                    <a:pt x="2069" y="29"/>
                  </a:cubicBezTo>
                  <a:cubicBezTo>
                    <a:pt x="1856" y="11"/>
                    <a:pt x="1644" y="0"/>
                    <a:pt x="1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0" name="Google Shape;17975;p41">
              <a:extLst>
                <a:ext uri="{FF2B5EF4-FFF2-40B4-BE49-F238E27FC236}">
                  <a16:creationId xmlns:a16="http://schemas.microsoft.com/office/drawing/2014/main" id="{7EB85C8F-C4BE-4740-8415-ECA8056B768D}"/>
                </a:ext>
              </a:extLst>
            </p:cNvPr>
            <p:cNvSpPr/>
            <p:nvPr/>
          </p:nvSpPr>
          <p:spPr>
            <a:xfrm>
              <a:off x="5946700" y="2771950"/>
              <a:ext cx="87075" cy="5625"/>
            </a:xfrm>
            <a:custGeom>
              <a:avLst/>
              <a:gdLst/>
              <a:ahLst/>
              <a:cxnLst/>
              <a:rect l="l" t="t" r="r" b="b"/>
              <a:pathLst>
                <a:path w="3483" h="225" extrusionOk="0">
                  <a:moveTo>
                    <a:pt x="3482" y="0"/>
                  </a:moveTo>
                  <a:cubicBezTo>
                    <a:pt x="2309" y="0"/>
                    <a:pt x="1155" y="20"/>
                    <a:pt x="1" y="20"/>
                  </a:cubicBezTo>
                  <a:cubicBezTo>
                    <a:pt x="140" y="80"/>
                    <a:pt x="260" y="120"/>
                    <a:pt x="419" y="199"/>
                  </a:cubicBezTo>
                  <a:cubicBezTo>
                    <a:pt x="516" y="197"/>
                    <a:pt x="612" y="197"/>
                    <a:pt x="709" y="197"/>
                  </a:cubicBezTo>
                  <a:cubicBezTo>
                    <a:pt x="1277" y="197"/>
                    <a:pt x="1844" y="224"/>
                    <a:pt x="2416" y="224"/>
                  </a:cubicBezTo>
                  <a:cubicBezTo>
                    <a:pt x="2770" y="224"/>
                    <a:pt x="3125" y="214"/>
                    <a:pt x="3482" y="179"/>
                  </a:cubicBezTo>
                  <a:lnTo>
                    <a:pt x="34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1" name="Google Shape;17976;p41">
              <a:extLst>
                <a:ext uri="{FF2B5EF4-FFF2-40B4-BE49-F238E27FC236}">
                  <a16:creationId xmlns:a16="http://schemas.microsoft.com/office/drawing/2014/main" id="{74B4BCFF-3DE6-3248-B5DB-FA5FBB60E063}"/>
                </a:ext>
              </a:extLst>
            </p:cNvPr>
            <p:cNvSpPr/>
            <p:nvPr/>
          </p:nvSpPr>
          <p:spPr>
            <a:xfrm>
              <a:off x="5283300" y="2888650"/>
              <a:ext cx="60125" cy="27250"/>
            </a:xfrm>
            <a:custGeom>
              <a:avLst/>
              <a:gdLst/>
              <a:ahLst/>
              <a:cxnLst/>
              <a:rect l="l" t="t" r="r" b="b"/>
              <a:pathLst>
                <a:path w="2405" h="1090" extrusionOk="0">
                  <a:moveTo>
                    <a:pt x="360" y="0"/>
                  </a:moveTo>
                  <a:cubicBezTo>
                    <a:pt x="257" y="0"/>
                    <a:pt x="151" y="24"/>
                    <a:pt x="40" y="87"/>
                  </a:cubicBezTo>
                  <a:cubicBezTo>
                    <a:pt x="0" y="166"/>
                    <a:pt x="0" y="266"/>
                    <a:pt x="80" y="326"/>
                  </a:cubicBezTo>
                  <a:cubicBezTo>
                    <a:pt x="716" y="703"/>
                    <a:pt x="1472" y="803"/>
                    <a:pt x="2168" y="1081"/>
                  </a:cubicBezTo>
                  <a:cubicBezTo>
                    <a:pt x="2195" y="1087"/>
                    <a:pt x="2218" y="1089"/>
                    <a:pt x="2239" y="1089"/>
                  </a:cubicBezTo>
                  <a:cubicBezTo>
                    <a:pt x="2377" y="1089"/>
                    <a:pt x="2405" y="981"/>
                    <a:pt x="2387" y="843"/>
                  </a:cubicBezTo>
                  <a:cubicBezTo>
                    <a:pt x="2089" y="505"/>
                    <a:pt x="1691" y="385"/>
                    <a:pt x="1273" y="266"/>
                  </a:cubicBezTo>
                  <a:cubicBezTo>
                    <a:pt x="972" y="236"/>
                    <a:pt x="682"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2" name="Google Shape;17977;p41">
              <a:extLst>
                <a:ext uri="{FF2B5EF4-FFF2-40B4-BE49-F238E27FC236}">
                  <a16:creationId xmlns:a16="http://schemas.microsoft.com/office/drawing/2014/main" id="{4235D03E-2E7E-C04A-B7BE-6EFC974898DA}"/>
                </a:ext>
              </a:extLst>
            </p:cNvPr>
            <p:cNvSpPr/>
            <p:nvPr/>
          </p:nvSpPr>
          <p:spPr>
            <a:xfrm>
              <a:off x="5960625" y="2801300"/>
              <a:ext cx="36850" cy="8925"/>
            </a:xfrm>
            <a:custGeom>
              <a:avLst/>
              <a:gdLst/>
              <a:ahLst/>
              <a:cxnLst/>
              <a:rect l="l" t="t" r="r" b="b"/>
              <a:pathLst>
                <a:path w="1474" h="357" extrusionOk="0">
                  <a:moveTo>
                    <a:pt x="613" y="0"/>
                  </a:moveTo>
                  <a:cubicBezTo>
                    <a:pt x="422" y="0"/>
                    <a:pt x="220" y="48"/>
                    <a:pt x="1" y="199"/>
                  </a:cubicBezTo>
                  <a:cubicBezTo>
                    <a:pt x="281" y="302"/>
                    <a:pt x="531" y="356"/>
                    <a:pt x="760" y="356"/>
                  </a:cubicBezTo>
                  <a:cubicBezTo>
                    <a:pt x="1019" y="356"/>
                    <a:pt x="1252" y="287"/>
                    <a:pt x="1473" y="139"/>
                  </a:cubicBezTo>
                  <a:cubicBezTo>
                    <a:pt x="1202" y="127"/>
                    <a:pt x="9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3" name="Google Shape;17978;p41">
              <a:extLst>
                <a:ext uri="{FF2B5EF4-FFF2-40B4-BE49-F238E27FC236}">
                  <a16:creationId xmlns:a16="http://schemas.microsoft.com/office/drawing/2014/main" id="{1F2A6DBE-E0BB-C945-884E-A46C60007541}"/>
                </a:ext>
              </a:extLst>
            </p:cNvPr>
            <p:cNvSpPr/>
            <p:nvPr/>
          </p:nvSpPr>
          <p:spPr>
            <a:xfrm>
              <a:off x="5750775" y="2766950"/>
              <a:ext cx="72625" cy="4525"/>
            </a:xfrm>
            <a:custGeom>
              <a:avLst/>
              <a:gdLst/>
              <a:ahLst/>
              <a:cxnLst/>
              <a:rect l="l" t="t" r="r" b="b"/>
              <a:pathLst>
                <a:path w="2905" h="181" extrusionOk="0">
                  <a:moveTo>
                    <a:pt x="2417" y="1"/>
                  </a:moveTo>
                  <a:cubicBezTo>
                    <a:pt x="2381" y="1"/>
                    <a:pt x="2344" y="2"/>
                    <a:pt x="2308" y="2"/>
                  </a:cubicBezTo>
                  <a:cubicBezTo>
                    <a:pt x="1532" y="2"/>
                    <a:pt x="776" y="21"/>
                    <a:pt x="0" y="21"/>
                  </a:cubicBezTo>
                  <a:cubicBezTo>
                    <a:pt x="463" y="144"/>
                    <a:pt x="921" y="168"/>
                    <a:pt x="1379" y="168"/>
                  </a:cubicBezTo>
                  <a:cubicBezTo>
                    <a:pt x="1676" y="168"/>
                    <a:pt x="1973" y="158"/>
                    <a:pt x="2271" y="158"/>
                  </a:cubicBezTo>
                  <a:cubicBezTo>
                    <a:pt x="2481" y="158"/>
                    <a:pt x="2693" y="163"/>
                    <a:pt x="2905" y="181"/>
                  </a:cubicBezTo>
                  <a:cubicBezTo>
                    <a:pt x="2772" y="15"/>
                    <a:pt x="2598" y="1"/>
                    <a:pt x="2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4" name="Google Shape;17979;p41">
              <a:extLst>
                <a:ext uri="{FF2B5EF4-FFF2-40B4-BE49-F238E27FC236}">
                  <a16:creationId xmlns:a16="http://schemas.microsoft.com/office/drawing/2014/main" id="{E879DEA4-9E4D-1642-877D-E228FFC26DFB}"/>
                </a:ext>
              </a:extLst>
            </p:cNvPr>
            <p:cNvSpPr/>
            <p:nvPr/>
          </p:nvSpPr>
          <p:spPr>
            <a:xfrm>
              <a:off x="5484200" y="2967400"/>
              <a:ext cx="36325" cy="22950"/>
            </a:xfrm>
            <a:custGeom>
              <a:avLst/>
              <a:gdLst/>
              <a:ahLst/>
              <a:cxnLst/>
              <a:rect l="l" t="t" r="r" b="b"/>
              <a:pathLst>
                <a:path w="1453" h="918" extrusionOk="0">
                  <a:moveTo>
                    <a:pt x="200" y="0"/>
                  </a:moveTo>
                  <a:cubicBezTo>
                    <a:pt x="1" y="140"/>
                    <a:pt x="41" y="358"/>
                    <a:pt x="41" y="537"/>
                  </a:cubicBezTo>
                  <a:cubicBezTo>
                    <a:pt x="395" y="706"/>
                    <a:pt x="763" y="917"/>
                    <a:pt x="1206" y="917"/>
                  </a:cubicBezTo>
                  <a:cubicBezTo>
                    <a:pt x="1286" y="917"/>
                    <a:pt x="1368" y="911"/>
                    <a:pt x="1453" y="895"/>
                  </a:cubicBezTo>
                  <a:cubicBezTo>
                    <a:pt x="1055" y="597"/>
                    <a:pt x="458" y="597"/>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5" name="Google Shape;17980;p41">
              <a:extLst>
                <a:ext uri="{FF2B5EF4-FFF2-40B4-BE49-F238E27FC236}">
                  <a16:creationId xmlns:a16="http://schemas.microsoft.com/office/drawing/2014/main" id="{D50188C2-0F72-2846-B8CE-37C8AF3DDADE}"/>
                </a:ext>
              </a:extLst>
            </p:cNvPr>
            <p:cNvSpPr/>
            <p:nvPr/>
          </p:nvSpPr>
          <p:spPr>
            <a:xfrm>
              <a:off x="5346450" y="2959950"/>
              <a:ext cx="40800" cy="14700"/>
            </a:xfrm>
            <a:custGeom>
              <a:avLst/>
              <a:gdLst/>
              <a:ahLst/>
              <a:cxnLst/>
              <a:rect l="l" t="t" r="r" b="b"/>
              <a:pathLst>
                <a:path w="1632" h="588" extrusionOk="0">
                  <a:moveTo>
                    <a:pt x="686" y="1"/>
                  </a:moveTo>
                  <a:cubicBezTo>
                    <a:pt x="595" y="1"/>
                    <a:pt x="500" y="27"/>
                    <a:pt x="398" y="99"/>
                  </a:cubicBezTo>
                  <a:cubicBezTo>
                    <a:pt x="279" y="159"/>
                    <a:pt x="140" y="239"/>
                    <a:pt x="0" y="318"/>
                  </a:cubicBezTo>
                  <a:cubicBezTo>
                    <a:pt x="230" y="528"/>
                    <a:pt x="477" y="587"/>
                    <a:pt x="727" y="587"/>
                  </a:cubicBezTo>
                  <a:cubicBezTo>
                    <a:pt x="999" y="587"/>
                    <a:pt x="1274" y="518"/>
                    <a:pt x="1532" y="497"/>
                  </a:cubicBezTo>
                  <a:cubicBezTo>
                    <a:pt x="1552" y="497"/>
                    <a:pt x="1572" y="457"/>
                    <a:pt x="1592" y="418"/>
                  </a:cubicBezTo>
                  <a:cubicBezTo>
                    <a:pt x="1632" y="398"/>
                    <a:pt x="1592" y="338"/>
                    <a:pt x="1552" y="298"/>
                  </a:cubicBezTo>
                  <a:cubicBezTo>
                    <a:pt x="1473" y="239"/>
                    <a:pt x="1393" y="199"/>
                    <a:pt x="1294" y="199"/>
                  </a:cubicBezTo>
                  <a:cubicBezTo>
                    <a:pt x="1085" y="143"/>
                    <a:pt x="896" y="1"/>
                    <a:pt x="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6" name="Google Shape;17981;p41">
              <a:extLst>
                <a:ext uri="{FF2B5EF4-FFF2-40B4-BE49-F238E27FC236}">
                  <a16:creationId xmlns:a16="http://schemas.microsoft.com/office/drawing/2014/main" id="{6452F91D-1277-4544-AE34-E83B1EF31460}"/>
                </a:ext>
              </a:extLst>
            </p:cNvPr>
            <p:cNvSpPr/>
            <p:nvPr/>
          </p:nvSpPr>
          <p:spPr>
            <a:xfrm>
              <a:off x="5337500" y="2907700"/>
              <a:ext cx="42300" cy="21425"/>
            </a:xfrm>
            <a:custGeom>
              <a:avLst/>
              <a:gdLst/>
              <a:ahLst/>
              <a:cxnLst/>
              <a:rect l="l" t="t" r="r" b="b"/>
              <a:pathLst>
                <a:path w="1692" h="857" extrusionOk="0">
                  <a:moveTo>
                    <a:pt x="460" y="1"/>
                  </a:moveTo>
                  <a:cubicBezTo>
                    <a:pt x="380" y="1"/>
                    <a:pt x="294" y="29"/>
                    <a:pt x="199" y="101"/>
                  </a:cubicBezTo>
                  <a:cubicBezTo>
                    <a:pt x="140" y="160"/>
                    <a:pt x="60" y="240"/>
                    <a:pt x="0" y="319"/>
                  </a:cubicBezTo>
                  <a:cubicBezTo>
                    <a:pt x="398" y="618"/>
                    <a:pt x="955" y="498"/>
                    <a:pt x="1313" y="857"/>
                  </a:cubicBezTo>
                  <a:lnTo>
                    <a:pt x="1512" y="857"/>
                  </a:lnTo>
                  <a:cubicBezTo>
                    <a:pt x="1691" y="697"/>
                    <a:pt x="1532" y="618"/>
                    <a:pt x="1413" y="538"/>
                  </a:cubicBezTo>
                  <a:cubicBezTo>
                    <a:pt x="1254" y="439"/>
                    <a:pt x="1055" y="498"/>
                    <a:pt x="955" y="300"/>
                  </a:cubicBezTo>
                  <a:cubicBezTo>
                    <a:pt x="802" y="160"/>
                    <a:pt x="648"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7" name="Google Shape;17982;p41">
              <a:extLst>
                <a:ext uri="{FF2B5EF4-FFF2-40B4-BE49-F238E27FC236}">
                  <a16:creationId xmlns:a16="http://schemas.microsoft.com/office/drawing/2014/main" id="{F97FC08C-EAE0-2243-9A01-5EDC6C9538C7}"/>
                </a:ext>
              </a:extLst>
            </p:cNvPr>
            <p:cNvSpPr/>
            <p:nvPr/>
          </p:nvSpPr>
          <p:spPr>
            <a:xfrm>
              <a:off x="6090925" y="2781400"/>
              <a:ext cx="57225" cy="5675"/>
            </a:xfrm>
            <a:custGeom>
              <a:avLst/>
              <a:gdLst/>
              <a:ahLst/>
              <a:cxnLst/>
              <a:rect l="l" t="t" r="r" b="b"/>
              <a:pathLst>
                <a:path w="2289" h="227" extrusionOk="0">
                  <a:moveTo>
                    <a:pt x="1" y="0"/>
                  </a:moveTo>
                  <a:cubicBezTo>
                    <a:pt x="363" y="157"/>
                    <a:pt x="734" y="227"/>
                    <a:pt x="1110" y="227"/>
                  </a:cubicBezTo>
                  <a:cubicBezTo>
                    <a:pt x="1499" y="227"/>
                    <a:pt x="1894" y="152"/>
                    <a:pt x="2289" y="20"/>
                  </a:cubicBezTo>
                  <a:cubicBezTo>
                    <a:pt x="1513" y="20"/>
                    <a:pt x="75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8" name="Google Shape;17983;p41">
              <a:extLst>
                <a:ext uri="{FF2B5EF4-FFF2-40B4-BE49-F238E27FC236}">
                  <a16:creationId xmlns:a16="http://schemas.microsoft.com/office/drawing/2014/main" id="{145F6AE7-318A-E84D-AE06-D71CB5C3906D}"/>
                </a:ext>
              </a:extLst>
            </p:cNvPr>
            <p:cNvSpPr/>
            <p:nvPr/>
          </p:nvSpPr>
          <p:spPr>
            <a:xfrm>
              <a:off x="5673675" y="2761625"/>
              <a:ext cx="59700" cy="5400"/>
            </a:xfrm>
            <a:custGeom>
              <a:avLst/>
              <a:gdLst/>
              <a:ahLst/>
              <a:cxnLst/>
              <a:rect l="l" t="t" r="r" b="b"/>
              <a:pathLst>
                <a:path w="2388" h="216" extrusionOk="0">
                  <a:moveTo>
                    <a:pt x="1367" y="0"/>
                  </a:moveTo>
                  <a:cubicBezTo>
                    <a:pt x="1002" y="0"/>
                    <a:pt x="634" y="45"/>
                    <a:pt x="270" y="45"/>
                  </a:cubicBezTo>
                  <a:cubicBezTo>
                    <a:pt x="180" y="45"/>
                    <a:pt x="90" y="42"/>
                    <a:pt x="1" y="35"/>
                  </a:cubicBezTo>
                  <a:lnTo>
                    <a:pt x="1" y="35"/>
                  </a:lnTo>
                  <a:cubicBezTo>
                    <a:pt x="476" y="182"/>
                    <a:pt x="967" y="216"/>
                    <a:pt x="1458" y="216"/>
                  </a:cubicBezTo>
                  <a:cubicBezTo>
                    <a:pt x="1769" y="216"/>
                    <a:pt x="2080" y="202"/>
                    <a:pt x="2388" y="195"/>
                  </a:cubicBezTo>
                  <a:cubicBezTo>
                    <a:pt x="2053" y="40"/>
                    <a:pt x="1711" y="0"/>
                    <a:pt x="1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19" name="Google Shape;17984;p41">
              <a:extLst>
                <a:ext uri="{FF2B5EF4-FFF2-40B4-BE49-F238E27FC236}">
                  <a16:creationId xmlns:a16="http://schemas.microsoft.com/office/drawing/2014/main" id="{132B6188-8A2A-3943-909C-AEC18FE76850}"/>
                </a:ext>
              </a:extLst>
            </p:cNvPr>
            <p:cNvSpPr/>
            <p:nvPr/>
          </p:nvSpPr>
          <p:spPr>
            <a:xfrm>
              <a:off x="5754250" y="2848525"/>
              <a:ext cx="51250" cy="9500"/>
            </a:xfrm>
            <a:custGeom>
              <a:avLst/>
              <a:gdLst/>
              <a:ahLst/>
              <a:cxnLst/>
              <a:rect l="l" t="t" r="r" b="b"/>
              <a:pathLst>
                <a:path w="2050" h="380" extrusionOk="0">
                  <a:moveTo>
                    <a:pt x="100" y="1"/>
                  </a:moveTo>
                  <a:cubicBezTo>
                    <a:pt x="1" y="120"/>
                    <a:pt x="1" y="240"/>
                    <a:pt x="100" y="379"/>
                  </a:cubicBezTo>
                  <a:cubicBezTo>
                    <a:pt x="216" y="365"/>
                    <a:pt x="333" y="360"/>
                    <a:pt x="451" y="360"/>
                  </a:cubicBezTo>
                  <a:cubicBezTo>
                    <a:pt x="688" y="360"/>
                    <a:pt x="927" y="379"/>
                    <a:pt x="1162" y="379"/>
                  </a:cubicBezTo>
                  <a:cubicBezTo>
                    <a:pt x="1465" y="379"/>
                    <a:pt x="1764" y="347"/>
                    <a:pt x="2049" y="200"/>
                  </a:cubicBezTo>
                  <a:lnTo>
                    <a:pt x="1990" y="180"/>
                  </a:lnTo>
                  <a:cubicBezTo>
                    <a:pt x="1829" y="108"/>
                    <a:pt x="1662" y="89"/>
                    <a:pt x="1493" y="89"/>
                  </a:cubicBezTo>
                  <a:cubicBezTo>
                    <a:pt x="1286" y="89"/>
                    <a:pt x="1075" y="118"/>
                    <a:pt x="865" y="118"/>
                  </a:cubicBezTo>
                  <a:cubicBezTo>
                    <a:pt x="675" y="118"/>
                    <a:pt x="485" y="94"/>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0" name="Google Shape;17985;p41">
              <a:extLst>
                <a:ext uri="{FF2B5EF4-FFF2-40B4-BE49-F238E27FC236}">
                  <a16:creationId xmlns:a16="http://schemas.microsoft.com/office/drawing/2014/main" id="{F88A6440-7FC9-604C-9FF7-22D12AD2ACFC}"/>
                </a:ext>
              </a:extLst>
            </p:cNvPr>
            <p:cNvSpPr/>
            <p:nvPr/>
          </p:nvSpPr>
          <p:spPr>
            <a:xfrm>
              <a:off x="5515550" y="2856550"/>
              <a:ext cx="31850" cy="9925"/>
            </a:xfrm>
            <a:custGeom>
              <a:avLst/>
              <a:gdLst/>
              <a:ahLst/>
              <a:cxnLst/>
              <a:rect l="l" t="t" r="r" b="b"/>
              <a:pathLst>
                <a:path w="1274" h="397" extrusionOk="0">
                  <a:moveTo>
                    <a:pt x="1150" y="0"/>
                  </a:moveTo>
                  <a:cubicBezTo>
                    <a:pt x="1090" y="0"/>
                    <a:pt x="1022" y="18"/>
                    <a:pt x="975" y="18"/>
                  </a:cubicBezTo>
                  <a:cubicBezTo>
                    <a:pt x="776" y="18"/>
                    <a:pt x="557" y="58"/>
                    <a:pt x="338" y="58"/>
                  </a:cubicBezTo>
                  <a:cubicBezTo>
                    <a:pt x="199" y="157"/>
                    <a:pt x="0" y="197"/>
                    <a:pt x="99" y="396"/>
                  </a:cubicBezTo>
                  <a:lnTo>
                    <a:pt x="1054" y="396"/>
                  </a:lnTo>
                  <a:cubicBezTo>
                    <a:pt x="1134" y="297"/>
                    <a:pt x="1273" y="197"/>
                    <a:pt x="1273" y="118"/>
                  </a:cubicBezTo>
                  <a:cubicBezTo>
                    <a:pt x="1273" y="23"/>
                    <a:pt x="1217"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1" name="Google Shape;17986;p41">
              <a:extLst>
                <a:ext uri="{FF2B5EF4-FFF2-40B4-BE49-F238E27FC236}">
                  <a16:creationId xmlns:a16="http://schemas.microsoft.com/office/drawing/2014/main" id="{6B92C3B2-F843-1246-85DB-13A79C41F305}"/>
                </a:ext>
              </a:extLst>
            </p:cNvPr>
            <p:cNvSpPr/>
            <p:nvPr/>
          </p:nvSpPr>
          <p:spPr>
            <a:xfrm>
              <a:off x="5542400" y="2867075"/>
              <a:ext cx="49250" cy="9325"/>
            </a:xfrm>
            <a:custGeom>
              <a:avLst/>
              <a:gdLst/>
              <a:ahLst/>
              <a:cxnLst/>
              <a:rect l="l" t="t" r="r" b="b"/>
              <a:pathLst>
                <a:path w="1970" h="373" extrusionOk="0">
                  <a:moveTo>
                    <a:pt x="1419" y="1"/>
                  </a:moveTo>
                  <a:cubicBezTo>
                    <a:pt x="925" y="1"/>
                    <a:pt x="452" y="96"/>
                    <a:pt x="0" y="373"/>
                  </a:cubicBezTo>
                  <a:cubicBezTo>
                    <a:pt x="617" y="293"/>
                    <a:pt x="1273" y="254"/>
                    <a:pt x="1890" y="174"/>
                  </a:cubicBezTo>
                  <a:lnTo>
                    <a:pt x="1970" y="35"/>
                  </a:lnTo>
                  <a:cubicBezTo>
                    <a:pt x="1783" y="13"/>
                    <a:pt x="1600"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2" name="Google Shape;17987;p41">
              <a:extLst>
                <a:ext uri="{FF2B5EF4-FFF2-40B4-BE49-F238E27FC236}">
                  <a16:creationId xmlns:a16="http://schemas.microsoft.com/office/drawing/2014/main" id="{0FA8B8BF-BC4C-DB4E-99FA-FA386CCEFF0D}"/>
                </a:ext>
              </a:extLst>
            </p:cNvPr>
            <p:cNvSpPr/>
            <p:nvPr/>
          </p:nvSpPr>
          <p:spPr>
            <a:xfrm>
              <a:off x="6323675" y="2804625"/>
              <a:ext cx="36325" cy="14600"/>
            </a:xfrm>
            <a:custGeom>
              <a:avLst/>
              <a:gdLst/>
              <a:ahLst/>
              <a:cxnLst/>
              <a:rect l="l" t="t" r="r" b="b"/>
              <a:pathLst>
                <a:path w="1453" h="584" extrusionOk="0">
                  <a:moveTo>
                    <a:pt x="606" y="1"/>
                  </a:moveTo>
                  <a:cubicBezTo>
                    <a:pt x="395" y="1"/>
                    <a:pt x="187" y="38"/>
                    <a:pt x="1" y="205"/>
                  </a:cubicBezTo>
                  <a:cubicBezTo>
                    <a:pt x="160" y="225"/>
                    <a:pt x="299" y="265"/>
                    <a:pt x="398" y="384"/>
                  </a:cubicBezTo>
                  <a:cubicBezTo>
                    <a:pt x="538" y="345"/>
                    <a:pt x="637" y="285"/>
                    <a:pt x="697" y="265"/>
                  </a:cubicBezTo>
                  <a:cubicBezTo>
                    <a:pt x="766" y="247"/>
                    <a:pt x="820" y="239"/>
                    <a:pt x="862" y="239"/>
                  </a:cubicBezTo>
                  <a:cubicBezTo>
                    <a:pt x="1052" y="239"/>
                    <a:pt x="997" y="404"/>
                    <a:pt x="916" y="583"/>
                  </a:cubicBezTo>
                  <a:cubicBezTo>
                    <a:pt x="1095" y="583"/>
                    <a:pt x="1214" y="563"/>
                    <a:pt x="1314" y="404"/>
                  </a:cubicBezTo>
                  <a:cubicBezTo>
                    <a:pt x="1453" y="285"/>
                    <a:pt x="1453" y="166"/>
                    <a:pt x="1353" y="46"/>
                  </a:cubicBezTo>
                  <a:lnTo>
                    <a:pt x="1314" y="6"/>
                  </a:lnTo>
                  <a:cubicBezTo>
                    <a:pt x="1245" y="19"/>
                    <a:pt x="1175" y="24"/>
                    <a:pt x="1103" y="24"/>
                  </a:cubicBezTo>
                  <a:cubicBezTo>
                    <a:pt x="941" y="24"/>
                    <a:pt x="772"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3" name="Google Shape;17988;p41">
              <a:extLst>
                <a:ext uri="{FF2B5EF4-FFF2-40B4-BE49-F238E27FC236}">
                  <a16:creationId xmlns:a16="http://schemas.microsoft.com/office/drawing/2014/main" id="{037F53A8-24B6-804B-8C2F-785AFA2D4264}"/>
                </a:ext>
              </a:extLst>
            </p:cNvPr>
            <p:cNvSpPr/>
            <p:nvPr/>
          </p:nvSpPr>
          <p:spPr>
            <a:xfrm>
              <a:off x="5436950" y="2885175"/>
              <a:ext cx="25400" cy="20075"/>
            </a:xfrm>
            <a:custGeom>
              <a:avLst/>
              <a:gdLst/>
              <a:ahLst/>
              <a:cxnLst/>
              <a:rect l="l" t="t" r="r" b="b"/>
              <a:pathLst>
                <a:path w="1016" h="803" extrusionOk="0">
                  <a:moveTo>
                    <a:pt x="144" y="0"/>
                  </a:moveTo>
                  <a:cubicBezTo>
                    <a:pt x="98" y="0"/>
                    <a:pt x="51" y="2"/>
                    <a:pt x="1" y="7"/>
                  </a:cubicBezTo>
                  <a:cubicBezTo>
                    <a:pt x="220" y="246"/>
                    <a:pt x="100" y="604"/>
                    <a:pt x="399" y="803"/>
                  </a:cubicBezTo>
                  <a:cubicBezTo>
                    <a:pt x="419" y="644"/>
                    <a:pt x="419" y="504"/>
                    <a:pt x="598" y="425"/>
                  </a:cubicBezTo>
                  <a:cubicBezTo>
                    <a:pt x="628" y="465"/>
                    <a:pt x="662" y="484"/>
                    <a:pt x="692" y="484"/>
                  </a:cubicBezTo>
                  <a:cubicBezTo>
                    <a:pt x="722" y="484"/>
                    <a:pt x="747" y="465"/>
                    <a:pt x="757" y="425"/>
                  </a:cubicBezTo>
                  <a:lnTo>
                    <a:pt x="956" y="425"/>
                  </a:lnTo>
                  <a:cubicBezTo>
                    <a:pt x="976" y="425"/>
                    <a:pt x="976" y="405"/>
                    <a:pt x="1015" y="345"/>
                  </a:cubicBezTo>
                  <a:cubicBezTo>
                    <a:pt x="1015" y="305"/>
                    <a:pt x="996" y="266"/>
                    <a:pt x="936" y="226"/>
                  </a:cubicBezTo>
                  <a:cubicBezTo>
                    <a:pt x="726" y="121"/>
                    <a:pt x="484"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4" name="Google Shape;17989;p41">
              <a:extLst>
                <a:ext uri="{FF2B5EF4-FFF2-40B4-BE49-F238E27FC236}">
                  <a16:creationId xmlns:a16="http://schemas.microsoft.com/office/drawing/2014/main" id="{B67696AB-93E2-904D-9C29-4DB74930F942}"/>
                </a:ext>
              </a:extLst>
            </p:cNvPr>
            <p:cNvSpPr/>
            <p:nvPr/>
          </p:nvSpPr>
          <p:spPr>
            <a:xfrm>
              <a:off x="6026275" y="2792650"/>
              <a:ext cx="40800" cy="12150"/>
            </a:xfrm>
            <a:custGeom>
              <a:avLst/>
              <a:gdLst/>
              <a:ahLst/>
              <a:cxnLst/>
              <a:rect l="l" t="t" r="r" b="b"/>
              <a:pathLst>
                <a:path w="1632" h="486" extrusionOk="0">
                  <a:moveTo>
                    <a:pt x="1368" y="0"/>
                  </a:moveTo>
                  <a:cubicBezTo>
                    <a:pt x="1181" y="0"/>
                    <a:pt x="995" y="148"/>
                    <a:pt x="798" y="148"/>
                  </a:cubicBezTo>
                  <a:cubicBezTo>
                    <a:pt x="758" y="148"/>
                    <a:pt x="718" y="142"/>
                    <a:pt x="677" y="127"/>
                  </a:cubicBezTo>
                  <a:cubicBezTo>
                    <a:pt x="647" y="97"/>
                    <a:pt x="617" y="83"/>
                    <a:pt x="588" y="83"/>
                  </a:cubicBezTo>
                  <a:cubicBezTo>
                    <a:pt x="558" y="83"/>
                    <a:pt x="528" y="97"/>
                    <a:pt x="498" y="127"/>
                  </a:cubicBezTo>
                  <a:lnTo>
                    <a:pt x="319" y="127"/>
                  </a:lnTo>
                  <a:cubicBezTo>
                    <a:pt x="180" y="207"/>
                    <a:pt x="1" y="267"/>
                    <a:pt x="120" y="485"/>
                  </a:cubicBezTo>
                  <a:lnTo>
                    <a:pt x="498" y="485"/>
                  </a:lnTo>
                  <a:cubicBezTo>
                    <a:pt x="575" y="416"/>
                    <a:pt x="663" y="400"/>
                    <a:pt x="755" y="400"/>
                  </a:cubicBezTo>
                  <a:cubicBezTo>
                    <a:pt x="835" y="400"/>
                    <a:pt x="917" y="412"/>
                    <a:pt x="997" y="412"/>
                  </a:cubicBezTo>
                  <a:cubicBezTo>
                    <a:pt x="1089" y="412"/>
                    <a:pt x="1178" y="396"/>
                    <a:pt x="1254" y="326"/>
                  </a:cubicBezTo>
                  <a:lnTo>
                    <a:pt x="1433" y="326"/>
                  </a:lnTo>
                  <a:cubicBezTo>
                    <a:pt x="1493" y="247"/>
                    <a:pt x="1552" y="187"/>
                    <a:pt x="1632" y="127"/>
                  </a:cubicBezTo>
                  <a:cubicBezTo>
                    <a:pt x="1543" y="33"/>
                    <a:pt x="1455" y="0"/>
                    <a:pt x="1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5" name="Google Shape;17990;p41">
              <a:extLst>
                <a:ext uri="{FF2B5EF4-FFF2-40B4-BE49-F238E27FC236}">
                  <a16:creationId xmlns:a16="http://schemas.microsoft.com/office/drawing/2014/main" id="{369DE439-0ED7-6D4D-9E7F-692A40B65CEA}"/>
                </a:ext>
              </a:extLst>
            </p:cNvPr>
            <p:cNvSpPr/>
            <p:nvPr/>
          </p:nvSpPr>
          <p:spPr>
            <a:xfrm>
              <a:off x="6104350" y="2817800"/>
              <a:ext cx="24400" cy="13050"/>
            </a:xfrm>
            <a:custGeom>
              <a:avLst/>
              <a:gdLst/>
              <a:ahLst/>
              <a:cxnLst/>
              <a:rect l="l" t="t" r="r" b="b"/>
              <a:pathLst>
                <a:path w="976" h="522" extrusionOk="0">
                  <a:moveTo>
                    <a:pt x="247" y="0"/>
                  </a:moveTo>
                  <a:cubicBezTo>
                    <a:pt x="169" y="0"/>
                    <a:pt x="88" y="21"/>
                    <a:pt x="1" y="76"/>
                  </a:cubicBezTo>
                  <a:cubicBezTo>
                    <a:pt x="21" y="215"/>
                    <a:pt x="21" y="335"/>
                    <a:pt x="21" y="454"/>
                  </a:cubicBezTo>
                  <a:cubicBezTo>
                    <a:pt x="260" y="454"/>
                    <a:pt x="478" y="454"/>
                    <a:pt x="677" y="514"/>
                  </a:cubicBezTo>
                  <a:cubicBezTo>
                    <a:pt x="706" y="519"/>
                    <a:pt x="732" y="521"/>
                    <a:pt x="755" y="521"/>
                  </a:cubicBezTo>
                  <a:cubicBezTo>
                    <a:pt x="911" y="521"/>
                    <a:pt x="958" y="411"/>
                    <a:pt x="976" y="255"/>
                  </a:cubicBezTo>
                  <a:cubicBezTo>
                    <a:pt x="730" y="240"/>
                    <a:pt x="509"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6" name="Google Shape;17991;p41">
              <a:extLst>
                <a:ext uri="{FF2B5EF4-FFF2-40B4-BE49-F238E27FC236}">
                  <a16:creationId xmlns:a16="http://schemas.microsoft.com/office/drawing/2014/main" id="{A34AA77A-0188-7747-9363-1942E54286F7}"/>
                </a:ext>
              </a:extLst>
            </p:cNvPr>
            <p:cNvSpPr/>
            <p:nvPr/>
          </p:nvSpPr>
          <p:spPr>
            <a:xfrm>
              <a:off x="5761700" y="2847050"/>
              <a:ext cx="42300" cy="6025"/>
            </a:xfrm>
            <a:custGeom>
              <a:avLst/>
              <a:gdLst/>
              <a:ahLst/>
              <a:cxnLst/>
              <a:rect l="l" t="t" r="r" b="b"/>
              <a:pathLst>
                <a:path w="1692" h="241" extrusionOk="0">
                  <a:moveTo>
                    <a:pt x="339" y="0"/>
                  </a:moveTo>
                  <a:cubicBezTo>
                    <a:pt x="240" y="0"/>
                    <a:pt x="100" y="40"/>
                    <a:pt x="1" y="40"/>
                  </a:cubicBezTo>
                  <a:cubicBezTo>
                    <a:pt x="240" y="200"/>
                    <a:pt x="491" y="241"/>
                    <a:pt x="746" y="241"/>
                  </a:cubicBezTo>
                  <a:cubicBezTo>
                    <a:pt x="1015" y="241"/>
                    <a:pt x="1288" y="195"/>
                    <a:pt x="1554" y="195"/>
                  </a:cubicBezTo>
                  <a:cubicBezTo>
                    <a:pt x="1600" y="195"/>
                    <a:pt x="1646" y="196"/>
                    <a:pt x="1692" y="199"/>
                  </a:cubicBezTo>
                  <a:cubicBezTo>
                    <a:pt x="1520" y="60"/>
                    <a:pt x="1336" y="29"/>
                    <a:pt x="1147" y="29"/>
                  </a:cubicBezTo>
                  <a:cubicBezTo>
                    <a:pt x="989" y="29"/>
                    <a:pt x="829" y="51"/>
                    <a:pt x="672" y="51"/>
                  </a:cubicBezTo>
                  <a:cubicBezTo>
                    <a:pt x="559" y="51"/>
                    <a:pt x="447" y="4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7" name="Google Shape;17992;p41">
              <a:extLst>
                <a:ext uri="{FF2B5EF4-FFF2-40B4-BE49-F238E27FC236}">
                  <a16:creationId xmlns:a16="http://schemas.microsoft.com/office/drawing/2014/main" id="{4DC47802-5EBD-D34A-B3F6-05FB10D85ED5}"/>
                </a:ext>
              </a:extLst>
            </p:cNvPr>
            <p:cNvSpPr/>
            <p:nvPr/>
          </p:nvSpPr>
          <p:spPr>
            <a:xfrm>
              <a:off x="5994450" y="2957550"/>
              <a:ext cx="43300" cy="5450"/>
            </a:xfrm>
            <a:custGeom>
              <a:avLst/>
              <a:gdLst/>
              <a:ahLst/>
              <a:cxnLst/>
              <a:rect l="l" t="t" r="r" b="b"/>
              <a:pathLst>
                <a:path w="1732" h="218" extrusionOk="0">
                  <a:moveTo>
                    <a:pt x="1163" y="1"/>
                  </a:moveTo>
                  <a:cubicBezTo>
                    <a:pt x="779" y="1"/>
                    <a:pt x="385" y="36"/>
                    <a:pt x="1" y="195"/>
                  </a:cubicBezTo>
                  <a:cubicBezTo>
                    <a:pt x="58" y="191"/>
                    <a:pt x="116" y="190"/>
                    <a:pt x="174" y="190"/>
                  </a:cubicBezTo>
                  <a:cubicBezTo>
                    <a:pt x="417" y="190"/>
                    <a:pt x="665" y="218"/>
                    <a:pt x="909" y="218"/>
                  </a:cubicBezTo>
                  <a:cubicBezTo>
                    <a:pt x="1193" y="218"/>
                    <a:pt x="1471" y="180"/>
                    <a:pt x="1731" y="16"/>
                  </a:cubicBezTo>
                  <a:cubicBezTo>
                    <a:pt x="1546" y="10"/>
                    <a:pt x="1356" y="1"/>
                    <a:pt x="1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8" name="Google Shape;17993;p41">
              <a:extLst>
                <a:ext uri="{FF2B5EF4-FFF2-40B4-BE49-F238E27FC236}">
                  <a16:creationId xmlns:a16="http://schemas.microsoft.com/office/drawing/2014/main" id="{AF9C7EA9-FA1F-3C4D-B24C-955F458849E1}"/>
                </a:ext>
              </a:extLst>
            </p:cNvPr>
            <p:cNvSpPr/>
            <p:nvPr/>
          </p:nvSpPr>
          <p:spPr>
            <a:xfrm>
              <a:off x="5461825" y="2886325"/>
              <a:ext cx="33850" cy="14450"/>
            </a:xfrm>
            <a:custGeom>
              <a:avLst/>
              <a:gdLst/>
              <a:ahLst/>
              <a:cxnLst/>
              <a:rect l="l" t="t" r="r" b="b"/>
              <a:pathLst>
                <a:path w="1354" h="578" extrusionOk="0">
                  <a:moveTo>
                    <a:pt x="200" y="1"/>
                  </a:moveTo>
                  <a:cubicBezTo>
                    <a:pt x="120" y="60"/>
                    <a:pt x="60" y="120"/>
                    <a:pt x="1" y="180"/>
                  </a:cubicBezTo>
                  <a:lnTo>
                    <a:pt x="1" y="379"/>
                  </a:lnTo>
                  <a:cubicBezTo>
                    <a:pt x="120" y="458"/>
                    <a:pt x="239" y="498"/>
                    <a:pt x="359" y="578"/>
                  </a:cubicBezTo>
                  <a:cubicBezTo>
                    <a:pt x="637" y="299"/>
                    <a:pt x="1234" y="558"/>
                    <a:pt x="1353" y="21"/>
                  </a:cubicBezTo>
                  <a:cubicBezTo>
                    <a:pt x="955" y="1"/>
                    <a:pt x="597"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29" name="Google Shape;17994;p41">
              <a:extLst>
                <a:ext uri="{FF2B5EF4-FFF2-40B4-BE49-F238E27FC236}">
                  <a16:creationId xmlns:a16="http://schemas.microsoft.com/office/drawing/2014/main" id="{09B81882-3D4A-BD4F-A0EC-08C9BF056341}"/>
                </a:ext>
              </a:extLst>
            </p:cNvPr>
            <p:cNvSpPr/>
            <p:nvPr/>
          </p:nvSpPr>
          <p:spPr>
            <a:xfrm>
              <a:off x="6305275" y="2790525"/>
              <a:ext cx="38325" cy="6025"/>
            </a:xfrm>
            <a:custGeom>
              <a:avLst/>
              <a:gdLst/>
              <a:ahLst/>
              <a:cxnLst/>
              <a:rect l="l" t="t" r="r" b="b"/>
              <a:pathLst>
                <a:path w="1533" h="241" extrusionOk="0">
                  <a:moveTo>
                    <a:pt x="762" y="1"/>
                  </a:moveTo>
                  <a:cubicBezTo>
                    <a:pt x="568" y="1"/>
                    <a:pt x="370" y="20"/>
                    <a:pt x="176" y="20"/>
                  </a:cubicBezTo>
                  <a:cubicBezTo>
                    <a:pt x="117" y="20"/>
                    <a:pt x="59" y="18"/>
                    <a:pt x="1" y="13"/>
                  </a:cubicBezTo>
                  <a:lnTo>
                    <a:pt x="1" y="13"/>
                  </a:lnTo>
                  <a:cubicBezTo>
                    <a:pt x="220" y="197"/>
                    <a:pt x="453" y="241"/>
                    <a:pt x="690" y="241"/>
                  </a:cubicBezTo>
                  <a:cubicBezTo>
                    <a:pt x="910" y="241"/>
                    <a:pt x="1134" y="203"/>
                    <a:pt x="1356" y="203"/>
                  </a:cubicBezTo>
                  <a:cubicBezTo>
                    <a:pt x="1415" y="203"/>
                    <a:pt x="1474" y="206"/>
                    <a:pt x="1532" y="212"/>
                  </a:cubicBezTo>
                  <a:cubicBezTo>
                    <a:pt x="1296" y="37"/>
                    <a:pt x="1032" y="1"/>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0" name="Google Shape;17995;p41">
              <a:extLst>
                <a:ext uri="{FF2B5EF4-FFF2-40B4-BE49-F238E27FC236}">
                  <a16:creationId xmlns:a16="http://schemas.microsoft.com/office/drawing/2014/main" id="{9D797A41-11BC-A949-BA81-D2CD3809AD41}"/>
                </a:ext>
              </a:extLst>
            </p:cNvPr>
            <p:cNvSpPr/>
            <p:nvPr/>
          </p:nvSpPr>
          <p:spPr>
            <a:xfrm>
              <a:off x="5638375" y="2852425"/>
              <a:ext cx="38325" cy="6075"/>
            </a:xfrm>
            <a:custGeom>
              <a:avLst/>
              <a:gdLst/>
              <a:ahLst/>
              <a:cxnLst/>
              <a:rect l="l" t="t" r="r" b="b"/>
              <a:pathLst>
                <a:path w="1533" h="243" extrusionOk="0">
                  <a:moveTo>
                    <a:pt x="688" y="1"/>
                  </a:moveTo>
                  <a:cubicBezTo>
                    <a:pt x="446" y="1"/>
                    <a:pt x="213" y="49"/>
                    <a:pt x="1" y="243"/>
                  </a:cubicBezTo>
                  <a:cubicBezTo>
                    <a:pt x="518" y="243"/>
                    <a:pt x="1035" y="243"/>
                    <a:pt x="1532" y="44"/>
                  </a:cubicBezTo>
                  <a:lnTo>
                    <a:pt x="1532" y="44"/>
                  </a:lnTo>
                  <a:cubicBezTo>
                    <a:pt x="1493" y="47"/>
                    <a:pt x="1453" y="48"/>
                    <a:pt x="1413" y="48"/>
                  </a:cubicBezTo>
                  <a:cubicBezTo>
                    <a:pt x="1173" y="48"/>
                    <a:pt x="927" y="1"/>
                    <a:pt x="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1" name="Google Shape;17996;p41">
              <a:extLst>
                <a:ext uri="{FF2B5EF4-FFF2-40B4-BE49-F238E27FC236}">
                  <a16:creationId xmlns:a16="http://schemas.microsoft.com/office/drawing/2014/main" id="{E11F2AA4-DF3F-644F-BF91-23EFF75B0847}"/>
                </a:ext>
              </a:extLst>
            </p:cNvPr>
            <p:cNvSpPr/>
            <p:nvPr/>
          </p:nvSpPr>
          <p:spPr>
            <a:xfrm>
              <a:off x="5504600" y="2857525"/>
              <a:ext cx="19425" cy="13900"/>
            </a:xfrm>
            <a:custGeom>
              <a:avLst/>
              <a:gdLst/>
              <a:ahLst/>
              <a:cxnLst/>
              <a:rect l="l" t="t" r="r" b="b"/>
              <a:pathLst>
                <a:path w="777" h="556" extrusionOk="0">
                  <a:moveTo>
                    <a:pt x="411" y="0"/>
                  </a:moveTo>
                  <a:cubicBezTo>
                    <a:pt x="257" y="0"/>
                    <a:pt x="113" y="32"/>
                    <a:pt x="0" y="178"/>
                  </a:cubicBezTo>
                  <a:cubicBezTo>
                    <a:pt x="179" y="258"/>
                    <a:pt x="319" y="357"/>
                    <a:pt x="339" y="556"/>
                  </a:cubicBezTo>
                  <a:cubicBezTo>
                    <a:pt x="438" y="556"/>
                    <a:pt x="518" y="476"/>
                    <a:pt x="577" y="377"/>
                  </a:cubicBezTo>
                  <a:cubicBezTo>
                    <a:pt x="637" y="258"/>
                    <a:pt x="697" y="138"/>
                    <a:pt x="776" y="19"/>
                  </a:cubicBezTo>
                  <a:cubicBezTo>
                    <a:pt x="655" y="19"/>
                    <a:pt x="530"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2" name="Google Shape;17997;p41">
              <a:extLst>
                <a:ext uri="{FF2B5EF4-FFF2-40B4-BE49-F238E27FC236}">
                  <a16:creationId xmlns:a16="http://schemas.microsoft.com/office/drawing/2014/main" id="{10CF77FA-6C9C-8D4D-89C7-BE38BDD65B60}"/>
                </a:ext>
              </a:extLst>
            </p:cNvPr>
            <p:cNvSpPr/>
            <p:nvPr/>
          </p:nvSpPr>
          <p:spPr>
            <a:xfrm>
              <a:off x="6389325" y="2803375"/>
              <a:ext cx="20900" cy="11375"/>
            </a:xfrm>
            <a:custGeom>
              <a:avLst/>
              <a:gdLst/>
              <a:ahLst/>
              <a:cxnLst/>
              <a:rect l="l" t="t" r="r" b="b"/>
              <a:pathLst>
                <a:path w="836" h="455" extrusionOk="0">
                  <a:moveTo>
                    <a:pt x="346" y="1"/>
                  </a:moveTo>
                  <a:cubicBezTo>
                    <a:pt x="260" y="1"/>
                    <a:pt x="165" y="20"/>
                    <a:pt x="60" y="56"/>
                  </a:cubicBezTo>
                  <a:lnTo>
                    <a:pt x="40" y="96"/>
                  </a:lnTo>
                  <a:cubicBezTo>
                    <a:pt x="0" y="216"/>
                    <a:pt x="40" y="315"/>
                    <a:pt x="140" y="414"/>
                  </a:cubicBezTo>
                  <a:cubicBezTo>
                    <a:pt x="199" y="434"/>
                    <a:pt x="219" y="434"/>
                    <a:pt x="259" y="454"/>
                  </a:cubicBezTo>
                  <a:lnTo>
                    <a:pt x="836" y="454"/>
                  </a:lnTo>
                  <a:cubicBezTo>
                    <a:pt x="748" y="147"/>
                    <a:pt x="585"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3" name="Google Shape;17998;p41">
              <a:extLst>
                <a:ext uri="{FF2B5EF4-FFF2-40B4-BE49-F238E27FC236}">
                  <a16:creationId xmlns:a16="http://schemas.microsoft.com/office/drawing/2014/main" id="{409F9919-3331-294B-A9CE-ADAD8C8A4234}"/>
                </a:ext>
              </a:extLst>
            </p:cNvPr>
            <p:cNvSpPr/>
            <p:nvPr/>
          </p:nvSpPr>
          <p:spPr>
            <a:xfrm>
              <a:off x="5356400" y="2957150"/>
              <a:ext cx="24875" cy="10275"/>
            </a:xfrm>
            <a:custGeom>
              <a:avLst/>
              <a:gdLst/>
              <a:ahLst/>
              <a:cxnLst/>
              <a:rect l="l" t="t" r="r" b="b"/>
              <a:pathLst>
                <a:path w="995" h="411" extrusionOk="0">
                  <a:moveTo>
                    <a:pt x="197" y="1"/>
                  </a:moveTo>
                  <a:cubicBezTo>
                    <a:pt x="132" y="1"/>
                    <a:pt x="67" y="5"/>
                    <a:pt x="0" y="12"/>
                  </a:cubicBezTo>
                  <a:lnTo>
                    <a:pt x="0" y="211"/>
                  </a:lnTo>
                  <a:cubicBezTo>
                    <a:pt x="43" y="204"/>
                    <a:pt x="84" y="201"/>
                    <a:pt x="125" y="201"/>
                  </a:cubicBezTo>
                  <a:cubicBezTo>
                    <a:pt x="425" y="201"/>
                    <a:pt x="675" y="375"/>
                    <a:pt x="955" y="410"/>
                  </a:cubicBezTo>
                  <a:cubicBezTo>
                    <a:pt x="975" y="410"/>
                    <a:pt x="975" y="371"/>
                    <a:pt x="995" y="331"/>
                  </a:cubicBezTo>
                  <a:cubicBezTo>
                    <a:pt x="995" y="271"/>
                    <a:pt x="995" y="251"/>
                    <a:pt x="955" y="211"/>
                  </a:cubicBezTo>
                  <a:cubicBezTo>
                    <a:pt x="715" y="67"/>
                    <a:pt x="46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4" name="Google Shape;17999;p41">
              <a:extLst>
                <a:ext uri="{FF2B5EF4-FFF2-40B4-BE49-F238E27FC236}">
                  <a16:creationId xmlns:a16="http://schemas.microsoft.com/office/drawing/2014/main" id="{3F815AF9-23D9-BC41-99D0-25D8C23878EB}"/>
                </a:ext>
              </a:extLst>
            </p:cNvPr>
            <p:cNvSpPr/>
            <p:nvPr/>
          </p:nvSpPr>
          <p:spPr>
            <a:xfrm>
              <a:off x="5260900" y="2883125"/>
              <a:ext cx="23400" cy="13175"/>
            </a:xfrm>
            <a:custGeom>
              <a:avLst/>
              <a:gdLst/>
              <a:ahLst/>
              <a:cxnLst/>
              <a:rect l="l" t="t" r="r" b="b"/>
              <a:pathLst>
                <a:path w="936" h="527" extrusionOk="0">
                  <a:moveTo>
                    <a:pt x="343" y="0"/>
                  </a:moveTo>
                  <a:cubicBezTo>
                    <a:pt x="238" y="0"/>
                    <a:pt x="124" y="27"/>
                    <a:pt x="1" y="89"/>
                  </a:cubicBezTo>
                  <a:lnTo>
                    <a:pt x="1" y="248"/>
                  </a:lnTo>
                  <a:cubicBezTo>
                    <a:pt x="299" y="387"/>
                    <a:pt x="598" y="527"/>
                    <a:pt x="936" y="527"/>
                  </a:cubicBezTo>
                  <a:lnTo>
                    <a:pt x="936" y="328"/>
                  </a:lnTo>
                  <a:cubicBezTo>
                    <a:pt x="771" y="135"/>
                    <a:pt x="578"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5" name="Google Shape;18000;p41">
              <a:extLst>
                <a:ext uri="{FF2B5EF4-FFF2-40B4-BE49-F238E27FC236}">
                  <a16:creationId xmlns:a16="http://schemas.microsoft.com/office/drawing/2014/main" id="{28A42BA2-B378-6543-8788-B4A68360124E}"/>
                </a:ext>
              </a:extLst>
            </p:cNvPr>
            <p:cNvSpPr/>
            <p:nvPr/>
          </p:nvSpPr>
          <p:spPr>
            <a:xfrm>
              <a:off x="5790050" y="2981800"/>
              <a:ext cx="28375" cy="4900"/>
            </a:xfrm>
            <a:custGeom>
              <a:avLst/>
              <a:gdLst/>
              <a:ahLst/>
              <a:cxnLst/>
              <a:rect l="l" t="t" r="r" b="b"/>
              <a:pathLst>
                <a:path w="1135" h="196" extrusionOk="0">
                  <a:moveTo>
                    <a:pt x="606" y="1"/>
                  </a:moveTo>
                  <a:cubicBezTo>
                    <a:pt x="393" y="1"/>
                    <a:pt x="185" y="30"/>
                    <a:pt x="1" y="160"/>
                  </a:cubicBezTo>
                  <a:cubicBezTo>
                    <a:pt x="21" y="159"/>
                    <a:pt x="41" y="159"/>
                    <a:pt x="61" y="159"/>
                  </a:cubicBezTo>
                  <a:cubicBezTo>
                    <a:pt x="236" y="159"/>
                    <a:pt x="427" y="196"/>
                    <a:pt x="614" y="196"/>
                  </a:cubicBezTo>
                  <a:cubicBezTo>
                    <a:pt x="797" y="196"/>
                    <a:pt x="977" y="160"/>
                    <a:pt x="1135" y="21"/>
                  </a:cubicBezTo>
                  <a:cubicBezTo>
                    <a:pt x="963" y="21"/>
                    <a:pt x="783"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6" name="Google Shape;18001;p41">
              <a:extLst>
                <a:ext uri="{FF2B5EF4-FFF2-40B4-BE49-F238E27FC236}">
                  <a16:creationId xmlns:a16="http://schemas.microsoft.com/office/drawing/2014/main" id="{ACEFF365-27AC-784F-8EB1-A10D5AF8C244}"/>
                </a:ext>
              </a:extLst>
            </p:cNvPr>
            <p:cNvSpPr/>
            <p:nvPr/>
          </p:nvSpPr>
          <p:spPr>
            <a:xfrm>
              <a:off x="5602075" y="2757525"/>
              <a:ext cx="31350" cy="4725"/>
            </a:xfrm>
            <a:custGeom>
              <a:avLst/>
              <a:gdLst/>
              <a:ahLst/>
              <a:cxnLst/>
              <a:rect l="l" t="t" r="r" b="b"/>
              <a:pathLst>
                <a:path w="1254" h="189" extrusionOk="0">
                  <a:moveTo>
                    <a:pt x="1254" y="1"/>
                  </a:moveTo>
                  <a:cubicBezTo>
                    <a:pt x="816" y="1"/>
                    <a:pt x="418" y="40"/>
                    <a:pt x="0" y="40"/>
                  </a:cubicBezTo>
                  <a:cubicBezTo>
                    <a:pt x="294" y="158"/>
                    <a:pt x="599" y="189"/>
                    <a:pt x="915" y="189"/>
                  </a:cubicBezTo>
                  <a:cubicBezTo>
                    <a:pt x="1026" y="189"/>
                    <a:pt x="1139" y="185"/>
                    <a:pt x="1254" y="180"/>
                  </a:cubicBezTo>
                  <a:lnTo>
                    <a:pt x="12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7" name="Google Shape;18002;p41">
              <a:extLst>
                <a:ext uri="{FF2B5EF4-FFF2-40B4-BE49-F238E27FC236}">
                  <a16:creationId xmlns:a16="http://schemas.microsoft.com/office/drawing/2014/main" id="{398CDE1F-7E95-C349-ABBB-4CB9FB2AB88B}"/>
                </a:ext>
              </a:extLst>
            </p:cNvPr>
            <p:cNvSpPr/>
            <p:nvPr/>
          </p:nvSpPr>
          <p:spPr>
            <a:xfrm>
              <a:off x="5280300" y="2823675"/>
              <a:ext cx="14950" cy="10950"/>
            </a:xfrm>
            <a:custGeom>
              <a:avLst/>
              <a:gdLst/>
              <a:ahLst/>
              <a:cxnLst/>
              <a:rect l="l" t="t" r="r" b="b"/>
              <a:pathLst>
                <a:path w="598" h="438" extrusionOk="0">
                  <a:moveTo>
                    <a:pt x="200" y="0"/>
                  </a:moveTo>
                  <a:cubicBezTo>
                    <a:pt x="41" y="100"/>
                    <a:pt x="1" y="219"/>
                    <a:pt x="1" y="398"/>
                  </a:cubicBezTo>
                  <a:lnTo>
                    <a:pt x="60" y="438"/>
                  </a:lnTo>
                  <a:lnTo>
                    <a:pt x="140" y="418"/>
                  </a:lnTo>
                  <a:cubicBezTo>
                    <a:pt x="319" y="398"/>
                    <a:pt x="498" y="338"/>
                    <a:pt x="598" y="179"/>
                  </a:cubicBezTo>
                  <a:cubicBezTo>
                    <a:pt x="518" y="40"/>
                    <a:pt x="359" y="2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8" name="Google Shape;18003;p41">
              <a:extLst>
                <a:ext uri="{FF2B5EF4-FFF2-40B4-BE49-F238E27FC236}">
                  <a16:creationId xmlns:a16="http://schemas.microsoft.com/office/drawing/2014/main" id="{766E7545-4941-444C-A6F6-A207EBCB1213}"/>
                </a:ext>
              </a:extLst>
            </p:cNvPr>
            <p:cNvSpPr/>
            <p:nvPr/>
          </p:nvSpPr>
          <p:spPr>
            <a:xfrm>
              <a:off x="5265875" y="2781250"/>
              <a:ext cx="25400" cy="4875"/>
            </a:xfrm>
            <a:custGeom>
              <a:avLst/>
              <a:gdLst/>
              <a:ahLst/>
              <a:cxnLst/>
              <a:rect l="l" t="t" r="r" b="b"/>
              <a:pathLst>
                <a:path w="1016" h="195" extrusionOk="0">
                  <a:moveTo>
                    <a:pt x="533" y="1"/>
                  </a:moveTo>
                  <a:cubicBezTo>
                    <a:pt x="345" y="1"/>
                    <a:pt x="162" y="35"/>
                    <a:pt x="1" y="185"/>
                  </a:cubicBezTo>
                  <a:cubicBezTo>
                    <a:pt x="95" y="190"/>
                    <a:pt x="187" y="194"/>
                    <a:pt x="277" y="194"/>
                  </a:cubicBezTo>
                  <a:cubicBezTo>
                    <a:pt x="545" y="194"/>
                    <a:pt x="792" y="161"/>
                    <a:pt x="1015" y="26"/>
                  </a:cubicBezTo>
                  <a:cubicBezTo>
                    <a:pt x="859" y="26"/>
                    <a:pt x="695" y="1"/>
                    <a:pt x="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39" name="Google Shape;18004;p41">
              <a:extLst>
                <a:ext uri="{FF2B5EF4-FFF2-40B4-BE49-F238E27FC236}">
                  <a16:creationId xmlns:a16="http://schemas.microsoft.com/office/drawing/2014/main" id="{33F5016E-C1AD-074A-A88E-EA4CE54AFC4F}"/>
                </a:ext>
              </a:extLst>
            </p:cNvPr>
            <p:cNvSpPr/>
            <p:nvPr/>
          </p:nvSpPr>
          <p:spPr>
            <a:xfrm>
              <a:off x="5614500" y="2857300"/>
              <a:ext cx="23900" cy="5700"/>
            </a:xfrm>
            <a:custGeom>
              <a:avLst/>
              <a:gdLst/>
              <a:ahLst/>
              <a:cxnLst/>
              <a:rect l="l" t="t" r="r" b="b"/>
              <a:pathLst>
                <a:path w="956" h="228" extrusionOk="0">
                  <a:moveTo>
                    <a:pt x="463" y="0"/>
                  </a:moveTo>
                  <a:cubicBezTo>
                    <a:pt x="294" y="0"/>
                    <a:pt x="134" y="42"/>
                    <a:pt x="1" y="227"/>
                  </a:cubicBezTo>
                  <a:cubicBezTo>
                    <a:pt x="50" y="227"/>
                    <a:pt x="99" y="227"/>
                    <a:pt x="149" y="227"/>
                  </a:cubicBezTo>
                  <a:cubicBezTo>
                    <a:pt x="422" y="227"/>
                    <a:pt x="703" y="213"/>
                    <a:pt x="956" y="28"/>
                  </a:cubicBezTo>
                  <a:lnTo>
                    <a:pt x="956" y="28"/>
                  </a:lnTo>
                  <a:cubicBezTo>
                    <a:pt x="937" y="29"/>
                    <a:pt x="918" y="29"/>
                    <a:pt x="899" y="29"/>
                  </a:cubicBezTo>
                  <a:cubicBezTo>
                    <a:pt x="753" y="29"/>
                    <a:pt x="605"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0" name="Google Shape;18005;p41">
              <a:extLst>
                <a:ext uri="{FF2B5EF4-FFF2-40B4-BE49-F238E27FC236}">
                  <a16:creationId xmlns:a16="http://schemas.microsoft.com/office/drawing/2014/main" id="{4AB8DE86-8908-9343-BE51-AB6AA3096F78}"/>
                </a:ext>
              </a:extLst>
            </p:cNvPr>
            <p:cNvSpPr/>
            <p:nvPr/>
          </p:nvSpPr>
          <p:spPr>
            <a:xfrm>
              <a:off x="6009875" y="2795825"/>
              <a:ext cx="16925" cy="9375"/>
            </a:xfrm>
            <a:custGeom>
              <a:avLst/>
              <a:gdLst/>
              <a:ahLst/>
              <a:cxnLst/>
              <a:rect l="l" t="t" r="r" b="b"/>
              <a:pathLst>
                <a:path w="677" h="375" extrusionOk="0">
                  <a:moveTo>
                    <a:pt x="358" y="0"/>
                  </a:moveTo>
                  <a:cubicBezTo>
                    <a:pt x="219" y="40"/>
                    <a:pt x="0" y="20"/>
                    <a:pt x="80" y="239"/>
                  </a:cubicBezTo>
                  <a:cubicBezTo>
                    <a:pt x="124" y="350"/>
                    <a:pt x="211" y="374"/>
                    <a:pt x="311" y="374"/>
                  </a:cubicBezTo>
                  <a:cubicBezTo>
                    <a:pt x="390" y="374"/>
                    <a:pt x="478" y="358"/>
                    <a:pt x="557" y="358"/>
                  </a:cubicBezTo>
                  <a:cubicBezTo>
                    <a:pt x="677" y="159"/>
                    <a:pt x="478" y="10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1" name="Google Shape;18006;p41">
              <a:extLst>
                <a:ext uri="{FF2B5EF4-FFF2-40B4-BE49-F238E27FC236}">
                  <a16:creationId xmlns:a16="http://schemas.microsoft.com/office/drawing/2014/main" id="{BD7A6FC1-5461-7648-AA62-9982FA8DA0B7}"/>
                </a:ext>
              </a:extLst>
            </p:cNvPr>
            <p:cNvSpPr/>
            <p:nvPr/>
          </p:nvSpPr>
          <p:spPr>
            <a:xfrm>
              <a:off x="6018825" y="2795825"/>
              <a:ext cx="13950" cy="8975"/>
            </a:xfrm>
            <a:custGeom>
              <a:avLst/>
              <a:gdLst/>
              <a:ahLst/>
              <a:cxnLst/>
              <a:rect l="l" t="t" r="r" b="b"/>
              <a:pathLst>
                <a:path w="558" h="359" extrusionOk="0">
                  <a:moveTo>
                    <a:pt x="0" y="0"/>
                  </a:moveTo>
                  <a:cubicBezTo>
                    <a:pt x="60" y="120"/>
                    <a:pt x="120" y="239"/>
                    <a:pt x="199" y="358"/>
                  </a:cubicBezTo>
                  <a:lnTo>
                    <a:pt x="358" y="358"/>
                  </a:lnTo>
                  <a:cubicBezTo>
                    <a:pt x="438" y="239"/>
                    <a:pt x="498" y="120"/>
                    <a:pt x="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2" name="Google Shape;18007;p41">
              <a:extLst>
                <a:ext uri="{FF2B5EF4-FFF2-40B4-BE49-F238E27FC236}">
                  <a16:creationId xmlns:a16="http://schemas.microsoft.com/office/drawing/2014/main" id="{2023B253-B4CD-F74F-AA86-869026724DAA}"/>
                </a:ext>
              </a:extLst>
            </p:cNvPr>
            <p:cNvSpPr/>
            <p:nvPr/>
          </p:nvSpPr>
          <p:spPr>
            <a:xfrm>
              <a:off x="6037725" y="2800350"/>
              <a:ext cx="19425" cy="4925"/>
            </a:xfrm>
            <a:custGeom>
              <a:avLst/>
              <a:gdLst/>
              <a:ahLst/>
              <a:cxnLst/>
              <a:rect l="l" t="t" r="r" b="b"/>
              <a:pathLst>
                <a:path w="777" h="197" extrusionOk="0">
                  <a:moveTo>
                    <a:pt x="375" y="1"/>
                  </a:moveTo>
                  <a:cubicBezTo>
                    <a:pt x="234" y="1"/>
                    <a:pt x="104" y="33"/>
                    <a:pt x="0" y="177"/>
                  </a:cubicBezTo>
                  <a:cubicBezTo>
                    <a:pt x="121" y="177"/>
                    <a:pt x="246" y="196"/>
                    <a:pt x="365" y="196"/>
                  </a:cubicBezTo>
                  <a:cubicBezTo>
                    <a:pt x="520" y="196"/>
                    <a:pt x="664" y="164"/>
                    <a:pt x="776" y="18"/>
                  </a:cubicBezTo>
                  <a:lnTo>
                    <a:pt x="776" y="18"/>
                  </a:lnTo>
                  <a:cubicBezTo>
                    <a:pt x="756" y="20"/>
                    <a:pt x="736" y="20"/>
                    <a:pt x="716" y="20"/>
                  </a:cubicBezTo>
                  <a:cubicBezTo>
                    <a:pt x="601" y="20"/>
                    <a:pt x="485"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3" name="Google Shape;18008;p41">
              <a:extLst>
                <a:ext uri="{FF2B5EF4-FFF2-40B4-BE49-F238E27FC236}">
                  <a16:creationId xmlns:a16="http://schemas.microsoft.com/office/drawing/2014/main" id="{CFCE0B54-EAE9-904F-BCE6-C4F9086840E5}"/>
                </a:ext>
              </a:extLst>
            </p:cNvPr>
            <p:cNvSpPr/>
            <p:nvPr/>
          </p:nvSpPr>
          <p:spPr>
            <a:xfrm>
              <a:off x="547575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6" y="19"/>
                  </a:cubicBezTo>
                  <a:cubicBezTo>
                    <a:pt x="655" y="19"/>
                    <a:pt x="530"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4" name="Google Shape;18009;p41">
              <a:extLst>
                <a:ext uri="{FF2B5EF4-FFF2-40B4-BE49-F238E27FC236}">
                  <a16:creationId xmlns:a16="http://schemas.microsoft.com/office/drawing/2014/main" id="{473C4013-8B72-E84C-A9A6-B8F1B822EF94}"/>
                </a:ext>
              </a:extLst>
            </p:cNvPr>
            <p:cNvSpPr/>
            <p:nvPr/>
          </p:nvSpPr>
          <p:spPr>
            <a:xfrm>
              <a:off x="559510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7" y="19"/>
                  </a:cubicBezTo>
                  <a:cubicBezTo>
                    <a:pt x="656" y="19"/>
                    <a:pt x="531"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5" name="Google Shape;18010;p41">
              <a:extLst>
                <a:ext uri="{FF2B5EF4-FFF2-40B4-BE49-F238E27FC236}">
                  <a16:creationId xmlns:a16="http://schemas.microsoft.com/office/drawing/2014/main" id="{B0ACB253-B573-A342-8870-82F6D81DCB08}"/>
                </a:ext>
              </a:extLst>
            </p:cNvPr>
            <p:cNvSpPr/>
            <p:nvPr/>
          </p:nvSpPr>
          <p:spPr>
            <a:xfrm>
              <a:off x="5747775" y="2848525"/>
              <a:ext cx="8975" cy="9475"/>
            </a:xfrm>
            <a:custGeom>
              <a:avLst/>
              <a:gdLst/>
              <a:ahLst/>
              <a:cxnLst/>
              <a:rect l="l" t="t" r="r" b="b"/>
              <a:pathLst>
                <a:path w="359" h="379" extrusionOk="0">
                  <a:moveTo>
                    <a:pt x="359" y="1"/>
                  </a:moveTo>
                  <a:cubicBezTo>
                    <a:pt x="240" y="1"/>
                    <a:pt x="120" y="1"/>
                    <a:pt x="1" y="21"/>
                  </a:cubicBezTo>
                  <a:lnTo>
                    <a:pt x="1" y="379"/>
                  </a:lnTo>
                  <a:lnTo>
                    <a:pt x="359" y="379"/>
                  </a:lnTo>
                  <a:lnTo>
                    <a:pt x="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6" name="Google Shape;18011;p41">
              <a:extLst>
                <a:ext uri="{FF2B5EF4-FFF2-40B4-BE49-F238E27FC236}">
                  <a16:creationId xmlns:a16="http://schemas.microsoft.com/office/drawing/2014/main" id="{57B492C0-D864-104C-9452-E7ECA4C3D1EF}"/>
                </a:ext>
              </a:extLst>
            </p:cNvPr>
            <p:cNvSpPr/>
            <p:nvPr/>
          </p:nvSpPr>
          <p:spPr>
            <a:xfrm>
              <a:off x="5726900" y="2990275"/>
              <a:ext cx="19925" cy="5625"/>
            </a:xfrm>
            <a:custGeom>
              <a:avLst/>
              <a:gdLst/>
              <a:ahLst/>
              <a:cxnLst/>
              <a:rect l="l" t="t" r="r" b="b"/>
              <a:pathLst>
                <a:path w="797" h="225" extrusionOk="0">
                  <a:moveTo>
                    <a:pt x="796" y="40"/>
                  </a:moveTo>
                  <a:lnTo>
                    <a:pt x="796" y="40"/>
                  </a:lnTo>
                  <a:cubicBezTo>
                    <a:pt x="538" y="80"/>
                    <a:pt x="259" y="0"/>
                    <a:pt x="0" y="199"/>
                  </a:cubicBezTo>
                  <a:cubicBezTo>
                    <a:pt x="129" y="199"/>
                    <a:pt x="262" y="225"/>
                    <a:pt x="389" y="225"/>
                  </a:cubicBezTo>
                  <a:cubicBezTo>
                    <a:pt x="537" y="225"/>
                    <a:pt x="678" y="190"/>
                    <a:pt x="796" y="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7" name="Google Shape;18012;p41">
              <a:extLst>
                <a:ext uri="{FF2B5EF4-FFF2-40B4-BE49-F238E27FC236}">
                  <a16:creationId xmlns:a16="http://schemas.microsoft.com/office/drawing/2014/main" id="{AB633E3D-8640-8841-B675-2B18E6899874}"/>
                </a:ext>
              </a:extLst>
            </p:cNvPr>
            <p:cNvSpPr/>
            <p:nvPr/>
          </p:nvSpPr>
          <p:spPr>
            <a:xfrm>
              <a:off x="5336500" y="2950100"/>
              <a:ext cx="19925" cy="7625"/>
            </a:xfrm>
            <a:custGeom>
              <a:avLst/>
              <a:gdLst/>
              <a:ahLst/>
              <a:cxnLst/>
              <a:rect l="l" t="t" r="r" b="b"/>
              <a:pathLst>
                <a:path w="797" h="305" extrusionOk="0">
                  <a:moveTo>
                    <a:pt x="204" y="0"/>
                  </a:moveTo>
                  <a:cubicBezTo>
                    <a:pt x="172" y="0"/>
                    <a:pt x="137" y="5"/>
                    <a:pt x="100" y="16"/>
                  </a:cubicBezTo>
                  <a:cubicBezTo>
                    <a:pt x="60" y="36"/>
                    <a:pt x="40" y="56"/>
                    <a:pt x="1" y="96"/>
                  </a:cubicBezTo>
                  <a:cubicBezTo>
                    <a:pt x="153" y="273"/>
                    <a:pt x="329" y="305"/>
                    <a:pt x="503" y="305"/>
                  </a:cubicBezTo>
                  <a:cubicBezTo>
                    <a:pt x="603" y="305"/>
                    <a:pt x="702" y="294"/>
                    <a:pt x="796" y="294"/>
                  </a:cubicBezTo>
                  <a:cubicBezTo>
                    <a:pt x="757" y="115"/>
                    <a:pt x="578" y="115"/>
                    <a:pt x="418" y="96"/>
                  </a:cubicBezTo>
                  <a:cubicBezTo>
                    <a:pt x="360" y="37"/>
                    <a:pt x="291"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8" name="Google Shape;18013;p41">
              <a:extLst>
                <a:ext uri="{FF2B5EF4-FFF2-40B4-BE49-F238E27FC236}">
                  <a16:creationId xmlns:a16="http://schemas.microsoft.com/office/drawing/2014/main" id="{E311192F-2A5E-734F-95D0-746778718659}"/>
                </a:ext>
              </a:extLst>
            </p:cNvPr>
            <p:cNvSpPr/>
            <p:nvPr/>
          </p:nvSpPr>
          <p:spPr>
            <a:xfrm>
              <a:off x="6077500" y="2793925"/>
              <a:ext cx="8475" cy="4725"/>
            </a:xfrm>
            <a:custGeom>
              <a:avLst/>
              <a:gdLst/>
              <a:ahLst/>
              <a:cxnLst/>
              <a:rect l="l" t="t" r="r" b="b"/>
              <a:pathLst>
                <a:path w="339" h="189" extrusionOk="0">
                  <a:moveTo>
                    <a:pt x="119" y="1"/>
                  </a:moveTo>
                  <a:cubicBezTo>
                    <a:pt x="93" y="1"/>
                    <a:pt x="67" y="10"/>
                    <a:pt x="41" y="37"/>
                  </a:cubicBezTo>
                  <a:cubicBezTo>
                    <a:pt x="1" y="37"/>
                    <a:pt x="41" y="136"/>
                    <a:pt x="60" y="156"/>
                  </a:cubicBezTo>
                  <a:cubicBezTo>
                    <a:pt x="95" y="179"/>
                    <a:pt x="127" y="189"/>
                    <a:pt x="156" y="189"/>
                  </a:cubicBezTo>
                  <a:cubicBezTo>
                    <a:pt x="226" y="189"/>
                    <a:pt x="283" y="133"/>
                    <a:pt x="339" y="76"/>
                  </a:cubicBezTo>
                  <a:cubicBezTo>
                    <a:pt x="266" y="76"/>
                    <a:pt x="19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49" name="Google Shape;18014;p41">
              <a:extLst>
                <a:ext uri="{FF2B5EF4-FFF2-40B4-BE49-F238E27FC236}">
                  <a16:creationId xmlns:a16="http://schemas.microsoft.com/office/drawing/2014/main" id="{A484BFD8-C0D7-8F47-AA6E-FFCD520A23B1}"/>
                </a:ext>
              </a:extLst>
            </p:cNvPr>
            <p:cNvSpPr/>
            <p:nvPr/>
          </p:nvSpPr>
          <p:spPr>
            <a:xfrm>
              <a:off x="6085950" y="2791575"/>
              <a:ext cx="9475" cy="4275"/>
            </a:xfrm>
            <a:custGeom>
              <a:avLst/>
              <a:gdLst/>
              <a:ahLst/>
              <a:cxnLst/>
              <a:rect l="l" t="t" r="r" b="b"/>
              <a:pathLst>
                <a:path w="379" h="171" extrusionOk="0">
                  <a:moveTo>
                    <a:pt x="263" y="1"/>
                  </a:moveTo>
                  <a:cubicBezTo>
                    <a:pt x="241" y="1"/>
                    <a:pt x="218" y="5"/>
                    <a:pt x="200" y="11"/>
                  </a:cubicBezTo>
                  <a:cubicBezTo>
                    <a:pt x="120" y="31"/>
                    <a:pt x="61" y="111"/>
                    <a:pt x="1" y="170"/>
                  </a:cubicBezTo>
                  <a:lnTo>
                    <a:pt x="240" y="170"/>
                  </a:lnTo>
                  <a:lnTo>
                    <a:pt x="379" y="91"/>
                  </a:lnTo>
                  <a:cubicBezTo>
                    <a:pt x="365" y="22"/>
                    <a:pt x="31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0" name="Google Shape;18015;p41">
              <a:extLst>
                <a:ext uri="{FF2B5EF4-FFF2-40B4-BE49-F238E27FC236}">
                  <a16:creationId xmlns:a16="http://schemas.microsoft.com/office/drawing/2014/main" id="{018C729D-8672-4147-A175-C12A21DCFAC0}"/>
                </a:ext>
              </a:extLst>
            </p:cNvPr>
            <p:cNvSpPr/>
            <p:nvPr/>
          </p:nvSpPr>
          <p:spPr>
            <a:xfrm>
              <a:off x="5918375" y="2771950"/>
              <a:ext cx="16425" cy="3575"/>
            </a:xfrm>
            <a:custGeom>
              <a:avLst/>
              <a:gdLst/>
              <a:ahLst/>
              <a:cxnLst/>
              <a:rect l="l" t="t" r="r" b="b"/>
              <a:pathLst>
                <a:path w="657" h="143" extrusionOk="0">
                  <a:moveTo>
                    <a:pt x="0" y="0"/>
                  </a:moveTo>
                  <a:cubicBezTo>
                    <a:pt x="102" y="92"/>
                    <a:pt x="215" y="142"/>
                    <a:pt x="330" y="142"/>
                  </a:cubicBezTo>
                  <a:cubicBezTo>
                    <a:pt x="439" y="142"/>
                    <a:pt x="550" y="97"/>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1" name="Google Shape;18016;p41">
              <a:extLst>
                <a:ext uri="{FF2B5EF4-FFF2-40B4-BE49-F238E27FC236}">
                  <a16:creationId xmlns:a16="http://schemas.microsoft.com/office/drawing/2014/main" id="{88889EED-9A1E-774A-9109-147859033693}"/>
                </a:ext>
              </a:extLst>
            </p:cNvPr>
            <p:cNvSpPr/>
            <p:nvPr/>
          </p:nvSpPr>
          <p:spPr>
            <a:xfrm>
              <a:off x="5304175" y="2953200"/>
              <a:ext cx="10975" cy="6325"/>
            </a:xfrm>
            <a:custGeom>
              <a:avLst/>
              <a:gdLst/>
              <a:ahLst/>
              <a:cxnLst/>
              <a:rect l="l" t="t" r="r" b="b"/>
              <a:pathLst>
                <a:path w="439" h="253" extrusionOk="0">
                  <a:moveTo>
                    <a:pt x="272" y="1"/>
                  </a:moveTo>
                  <a:cubicBezTo>
                    <a:pt x="163" y="1"/>
                    <a:pt x="68" y="49"/>
                    <a:pt x="1" y="170"/>
                  </a:cubicBezTo>
                  <a:cubicBezTo>
                    <a:pt x="60" y="190"/>
                    <a:pt x="140" y="210"/>
                    <a:pt x="180" y="210"/>
                  </a:cubicBezTo>
                  <a:cubicBezTo>
                    <a:pt x="217" y="238"/>
                    <a:pt x="254" y="253"/>
                    <a:pt x="286" y="253"/>
                  </a:cubicBezTo>
                  <a:cubicBezTo>
                    <a:pt x="325" y="253"/>
                    <a:pt x="357" y="233"/>
                    <a:pt x="379" y="190"/>
                  </a:cubicBezTo>
                  <a:cubicBezTo>
                    <a:pt x="398" y="131"/>
                    <a:pt x="438" y="31"/>
                    <a:pt x="438" y="31"/>
                  </a:cubicBezTo>
                  <a:cubicBezTo>
                    <a:pt x="380" y="12"/>
                    <a:pt x="32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2" name="Google Shape;18017;p41">
              <a:extLst>
                <a:ext uri="{FF2B5EF4-FFF2-40B4-BE49-F238E27FC236}">
                  <a16:creationId xmlns:a16="http://schemas.microsoft.com/office/drawing/2014/main" id="{7C60898C-601E-E14E-B506-B9297DC9BE5E}"/>
                </a:ext>
              </a:extLst>
            </p:cNvPr>
            <p:cNvSpPr/>
            <p:nvPr/>
          </p:nvSpPr>
          <p:spPr>
            <a:xfrm>
              <a:off x="5327225" y="2947500"/>
              <a:ext cx="11800" cy="6000"/>
            </a:xfrm>
            <a:custGeom>
              <a:avLst/>
              <a:gdLst/>
              <a:ahLst/>
              <a:cxnLst/>
              <a:rect l="l" t="t" r="r" b="b"/>
              <a:pathLst>
                <a:path w="472" h="240" extrusionOk="0">
                  <a:moveTo>
                    <a:pt x="53" y="1"/>
                  </a:moveTo>
                  <a:lnTo>
                    <a:pt x="53" y="1"/>
                  </a:lnTo>
                  <a:cubicBezTo>
                    <a:pt x="1" y="193"/>
                    <a:pt x="44" y="239"/>
                    <a:pt x="118" y="239"/>
                  </a:cubicBezTo>
                  <a:cubicBezTo>
                    <a:pt x="187" y="239"/>
                    <a:pt x="282" y="199"/>
                    <a:pt x="350" y="199"/>
                  </a:cubicBezTo>
                  <a:cubicBezTo>
                    <a:pt x="375" y="199"/>
                    <a:pt x="396" y="204"/>
                    <a:pt x="411" y="219"/>
                  </a:cubicBezTo>
                  <a:cubicBezTo>
                    <a:pt x="431" y="219"/>
                    <a:pt x="451" y="200"/>
                    <a:pt x="471" y="160"/>
                  </a:cubicBezTo>
                  <a:cubicBezTo>
                    <a:pt x="471" y="120"/>
                    <a:pt x="451" y="100"/>
                    <a:pt x="372" y="60"/>
                  </a:cubicBezTo>
                  <a:cubicBezTo>
                    <a:pt x="272" y="40"/>
                    <a:pt x="153" y="20"/>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3" name="Google Shape;18018;p41">
              <a:extLst>
                <a:ext uri="{FF2B5EF4-FFF2-40B4-BE49-F238E27FC236}">
                  <a16:creationId xmlns:a16="http://schemas.microsoft.com/office/drawing/2014/main" id="{EFC8CA03-8E41-2A46-AAC0-46993BFD84F9}"/>
                </a:ext>
              </a:extLst>
            </p:cNvPr>
            <p:cNvSpPr/>
            <p:nvPr/>
          </p:nvSpPr>
          <p:spPr>
            <a:xfrm>
              <a:off x="6342075" y="2857975"/>
              <a:ext cx="7500" cy="10475"/>
            </a:xfrm>
            <a:custGeom>
              <a:avLst/>
              <a:gdLst/>
              <a:ahLst/>
              <a:cxnLst/>
              <a:rect l="l" t="t" r="r" b="b"/>
              <a:pathLst>
                <a:path w="300" h="419" extrusionOk="0">
                  <a:moveTo>
                    <a:pt x="40" y="1"/>
                  </a:moveTo>
                  <a:cubicBezTo>
                    <a:pt x="40" y="140"/>
                    <a:pt x="1" y="299"/>
                    <a:pt x="140" y="419"/>
                  </a:cubicBezTo>
                  <a:cubicBezTo>
                    <a:pt x="299" y="299"/>
                    <a:pt x="239" y="140"/>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4" name="Google Shape;18019;p41">
              <a:extLst>
                <a:ext uri="{FF2B5EF4-FFF2-40B4-BE49-F238E27FC236}">
                  <a16:creationId xmlns:a16="http://schemas.microsoft.com/office/drawing/2014/main" id="{135478A0-82B7-3242-AB8E-693BBD982309}"/>
                </a:ext>
              </a:extLst>
            </p:cNvPr>
            <p:cNvSpPr/>
            <p:nvPr/>
          </p:nvSpPr>
          <p:spPr>
            <a:xfrm>
              <a:off x="5385250" y="2967400"/>
              <a:ext cx="5475" cy="5500"/>
            </a:xfrm>
            <a:custGeom>
              <a:avLst/>
              <a:gdLst/>
              <a:ahLst/>
              <a:cxnLst/>
              <a:rect l="l" t="t" r="r" b="b"/>
              <a:pathLst>
                <a:path w="219" h="220" extrusionOk="0">
                  <a:moveTo>
                    <a:pt x="0" y="0"/>
                  </a:moveTo>
                  <a:lnTo>
                    <a:pt x="0" y="199"/>
                  </a:lnTo>
                  <a:cubicBezTo>
                    <a:pt x="80" y="159"/>
                    <a:pt x="219" y="219"/>
                    <a:pt x="219" y="60"/>
                  </a:cubicBezTo>
                  <a:cubicBezTo>
                    <a:pt x="219" y="40"/>
                    <a:pt x="80" y="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5" name="Google Shape;18020;p41">
              <a:extLst>
                <a:ext uri="{FF2B5EF4-FFF2-40B4-BE49-F238E27FC236}">
                  <a16:creationId xmlns:a16="http://schemas.microsoft.com/office/drawing/2014/main" id="{EC275F6D-8691-CF4F-AD27-69E9F3986F71}"/>
                </a:ext>
              </a:extLst>
            </p:cNvPr>
            <p:cNvSpPr/>
            <p:nvPr/>
          </p:nvSpPr>
          <p:spPr>
            <a:xfrm>
              <a:off x="5971575" y="2847050"/>
              <a:ext cx="4000" cy="6475"/>
            </a:xfrm>
            <a:custGeom>
              <a:avLst/>
              <a:gdLst/>
              <a:ahLst/>
              <a:cxnLst/>
              <a:rect l="l" t="t" r="r" b="b"/>
              <a:pathLst>
                <a:path w="160" h="259" extrusionOk="0">
                  <a:moveTo>
                    <a:pt x="100" y="0"/>
                  </a:moveTo>
                  <a:cubicBezTo>
                    <a:pt x="1" y="40"/>
                    <a:pt x="21" y="140"/>
                    <a:pt x="1" y="239"/>
                  </a:cubicBezTo>
                  <a:cubicBezTo>
                    <a:pt x="60" y="239"/>
                    <a:pt x="120" y="239"/>
                    <a:pt x="160" y="259"/>
                  </a:cubicBezTo>
                  <a:cubicBezTo>
                    <a:pt x="140" y="179"/>
                    <a:pt x="120" y="8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6" name="Google Shape;18021;p41">
              <a:extLst>
                <a:ext uri="{FF2B5EF4-FFF2-40B4-BE49-F238E27FC236}">
                  <a16:creationId xmlns:a16="http://schemas.microsoft.com/office/drawing/2014/main" id="{89CEDC28-B3C9-D64A-BA97-4C93BDB8746A}"/>
                </a:ext>
              </a:extLst>
            </p:cNvPr>
            <p:cNvSpPr/>
            <p:nvPr/>
          </p:nvSpPr>
          <p:spPr>
            <a:xfrm>
              <a:off x="5336500" y="2948625"/>
              <a:ext cx="10975" cy="4375"/>
            </a:xfrm>
            <a:custGeom>
              <a:avLst/>
              <a:gdLst/>
              <a:ahLst/>
              <a:cxnLst/>
              <a:rect l="l" t="t" r="r" b="b"/>
              <a:pathLst>
                <a:path w="439" h="175" extrusionOk="0">
                  <a:moveTo>
                    <a:pt x="124" y="1"/>
                  </a:moveTo>
                  <a:cubicBezTo>
                    <a:pt x="84" y="1"/>
                    <a:pt x="43" y="6"/>
                    <a:pt x="1" y="15"/>
                  </a:cubicBezTo>
                  <a:cubicBezTo>
                    <a:pt x="40" y="75"/>
                    <a:pt x="40" y="115"/>
                    <a:pt x="40" y="174"/>
                  </a:cubicBezTo>
                  <a:lnTo>
                    <a:pt x="438" y="174"/>
                  </a:lnTo>
                  <a:cubicBezTo>
                    <a:pt x="362" y="53"/>
                    <a:pt x="251"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7" name="Google Shape;18022;p41">
              <a:extLst>
                <a:ext uri="{FF2B5EF4-FFF2-40B4-BE49-F238E27FC236}">
                  <a16:creationId xmlns:a16="http://schemas.microsoft.com/office/drawing/2014/main" id="{7063CD6E-FB65-C84F-9B0F-1B61E1E306B3}"/>
                </a:ext>
              </a:extLst>
            </p:cNvPr>
            <p:cNvSpPr/>
            <p:nvPr/>
          </p:nvSpPr>
          <p:spPr>
            <a:xfrm>
              <a:off x="5294225" y="2953975"/>
              <a:ext cx="5000" cy="4000"/>
            </a:xfrm>
            <a:custGeom>
              <a:avLst/>
              <a:gdLst/>
              <a:ahLst/>
              <a:cxnLst/>
              <a:rect l="l" t="t" r="r" b="b"/>
              <a:pathLst>
                <a:path w="200" h="160" extrusionOk="0">
                  <a:moveTo>
                    <a:pt x="1" y="0"/>
                  </a:moveTo>
                  <a:cubicBezTo>
                    <a:pt x="60" y="60"/>
                    <a:pt x="140" y="100"/>
                    <a:pt x="200" y="159"/>
                  </a:cubicBezTo>
                  <a:cubicBezTo>
                    <a:pt x="180" y="80"/>
                    <a:pt x="10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8" name="Google Shape;18023;p41">
              <a:extLst>
                <a:ext uri="{FF2B5EF4-FFF2-40B4-BE49-F238E27FC236}">
                  <a16:creationId xmlns:a16="http://schemas.microsoft.com/office/drawing/2014/main" id="{F4D08C8C-700F-9F41-A39B-96F4CC9B8CB7}"/>
                </a:ext>
              </a:extLst>
            </p:cNvPr>
            <p:cNvSpPr/>
            <p:nvPr/>
          </p:nvSpPr>
          <p:spPr>
            <a:xfrm>
              <a:off x="5308650" y="2957950"/>
              <a:ext cx="5500" cy="4500"/>
            </a:xfrm>
            <a:custGeom>
              <a:avLst/>
              <a:gdLst/>
              <a:ahLst/>
              <a:cxnLst/>
              <a:rect l="l" t="t" r="r" b="b"/>
              <a:pathLst>
                <a:path w="220" h="180" extrusionOk="0">
                  <a:moveTo>
                    <a:pt x="200" y="0"/>
                  </a:moveTo>
                  <a:cubicBezTo>
                    <a:pt x="120" y="0"/>
                    <a:pt x="80" y="20"/>
                    <a:pt x="1" y="20"/>
                  </a:cubicBezTo>
                  <a:lnTo>
                    <a:pt x="219" y="179"/>
                  </a:lnTo>
                  <a:cubicBezTo>
                    <a:pt x="200" y="100"/>
                    <a:pt x="200" y="4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59" name="Google Shape;18024;p41">
              <a:extLst>
                <a:ext uri="{FF2B5EF4-FFF2-40B4-BE49-F238E27FC236}">
                  <a16:creationId xmlns:a16="http://schemas.microsoft.com/office/drawing/2014/main" id="{5A0440B5-A3A4-7248-A71F-878670476449}"/>
                </a:ext>
              </a:extLst>
            </p:cNvPr>
            <p:cNvSpPr/>
            <p:nvPr/>
          </p:nvSpPr>
          <p:spPr>
            <a:xfrm>
              <a:off x="5380275" y="2962925"/>
              <a:ext cx="5000" cy="4500"/>
            </a:xfrm>
            <a:custGeom>
              <a:avLst/>
              <a:gdLst/>
              <a:ahLst/>
              <a:cxnLst/>
              <a:rect l="l" t="t" r="r" b="b"/>
              <a:pathLst>
                <a:path w="200" h="180" extrusionOk="0">
                  <a:moveTo>
                    <a:pt x="0" y="0"/>
                  </a:moveTo>
                  <a:lnTo>
                    <a:pt x="0" y="179"/>
                  </a:lnTo>
                  <a:lnTo>
                    <a:pt x="199" y="179"/>
                  </a:lnTo>
                  <a:cubicBezTo>
                    <a:pt x="120" y="120"/>
                    <a:pt x="80" y="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0" name="Google Shape;18025;p41">
              <a:extLst>
                <a:ext uri="{FF2B5EF4-FFF2-40B4-BE49-F238E27FC236}">
                  <a16:creationId xmlns:a16="http://schemas.microsoft.com/office/drawing/2014/main" id="{F8E6AD0E-1B66-AF4D-8C25-EFBDFBB50CB4}"/>
                </a:ext>
              </a:extLst>
            </p:cNvPr>
            <p:cNvSpPr/>
            <p:nvPr/>
          </p:nvSpPr>
          <p:spPr>
            <a:xfrm>
              <a:off x="5643350" y="2876375"/>
              <a:ext cx="4000" cy="4500"/>
            </a:xfrm>
            <a:custGeom>
              <a:avLst/>
              <a:gdLst/>
              <a:ahLst/>
              <a:cxnLst/>
              <a:rect l="l" t="t" r="r" b="b"/>
              <a:pathLst>
                <a:path w="160" h="180" extrusionOk="0">
                  <a:moveTo>
                    <a:pt x="160" y="1"/>
                  </a:moveTo>
                  <a:lnTo>
                    <a:pt x="0" y="180"/>
                  </a:lnTo>
                  <a:lnTo>
                    <a:pt x="140" y="180"/>
                  </a:lnTo>
                  <a:cubicBezTo>
                    <a:pt x="140" y="120"/>
                    <a:pt x="160" y="8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1" name="Google Shape;18026;p41">
              <a:extLst>
                <a:ext uri="{FF2B5EF4-FFF2-40B4-BE49-F238E27FC236}">
                  <a16:creationId xmlns:a16="http://schemas.microsoft.com/office/drawing/2014/main" id="{9B4195EB-F02D-1143-B372-7B794F3201CC}"/>
                </a:ext>
              </a:extLst>
            </p:cNvPr>
            <p:cNvSpPr/>
            <p:nvPr/>
          </p:nvSpPr>
          <p:spPr>
            <a:xfrm>
              <a:off x="5957150" y="2851150"/>
              <a:ext cx="5000" cy="1875"/>
            </a:xfrm>
            <a:custGeom>
              <a:avLst/>
              <a:gdLst/>
              <a:ahLst/>
              <a:cxnLst/>
              <a:rect l="l" t="t" r="r" b="b"/>
              <a:pathLst>
                <a:path w="200" h="75" extrusionOk="0">
                  <a:moveTo>
                    <a:pt x="85" y="0"/>
                  </a:moveTo>
                  <a:cubicBezTo>
                    <a:pt x="50" y="0"/>
                    <a:pt x="21" y="25"/>
                    <a:pt x="1" y="75"/>
                  </a:cubicBezTo>
                  <a:lnTo>
                    <a:pt x="200" y="75"/>
                  </a:lnTo>
                  <a:cubicBezTo>
                    <a:pt x="160" y="25"/>
                    <a:pt x="120"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2" name="Google Shape;18027;p41">
              <a:extLst>
                <a:ext uri="{FF2B5EF4-FFF2-40B4-BE49-F238E27FC236}">
                  <a16:creationId xmlns:a16="http://schemas.microsoft.com/office/drawing/2014/main" id="{F9B49DB6-F134-C14B-9AE2-CCD5D3A51411}"/>
                </a:ext>
              </a:extLst>
            </p:cNvPr>
            <p:cNvSpPr/>
            <p:nvPr/>
          </p:nvSpPr>
          <p:spPr>
            <a:xfrm>
              <a:off x="5985500" y="2848525"/>
              <a:ext cx="6000" cy="4500"/>
            </a:xfrm>
            <a:custGeom>
              <a:avLst/>
              <a:gdLst/>
              <a:ahLst/>
              <a:cxnLst/>
              <a:rect l="l" t="t" r="r" b="b"/>
              <a:pathLst>
                <a:path w="240" h="180" extrusionOk="0">
                  <a:moveTo>
                    <a:pt x="239" y="1"/>
                  </a:moveTo>
                  <a:lnTo>
                    <a:pt x="239" y="1"/>
                  </a:lnTo>
                  <a:cubicBezTo>
                    <a:pt x="140" y="21"/>
                    <a:pt x="60" y="81"/>
                    <a:pt x="1" y="180"/>
                  </a:cubicBezTo>
                  <a:cubicBezTo>
                    <a:pt x="80" y="120"/>
                    <a:pt x="160" y="4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3" name="Google Shape;18028;p41">
              <a:extLst>
                <a:ext uri="{FF2B5EF4-FFF2-40B4-BE49-F238E27FC236}">
                  <a16:creationId xmlns:a16="http://schemas.microsoft.com/office/drawing/2014/main" id="{CA99522B-8A72-5144-A457-68016F7B2F2B}"/>
                </a:ext>
              </a:extLst>
            </p:cNvPr>
            <p:cNvSpPr/>
            <p:nvPr/>
          </p:nvSpPr>
          <p:spPr>
            <a:xfrm>
              <a:off x="6400775" y="2786875"/>
              <a:ext cx="4975" cy="4500"/>
            </a:xfrm>
            <a:custGeom>
              <a:avLst/>
              <a:gdLst/>
              <a:ahLst/>
              <a:cxnLst/>
              <a:rect l="l" t="t" r="r" b="b"/>
              <a:pathLst>
                <a:path w="199" h="180" extrusionOk="0">
                  <a:moveTo>
                    <a:pt x="0" y="0"/>
                  </a:moveTo>
                  <a:lnTo>
                    <a:pt x="0" y="179"/>
                  </a:lnTo>
                  <a:cubicBezTo>
                    <a:pt x="30" y="169"/>
                    <a:pt x="65" y="164"/>
                    <a:pt x="99" y="164"/>
                  </a:cubicBezTo>
                  <a:cubicBezTo>
                    <a:pt x="134" y="164"/>
                    <a:pt x="169" y="169"/>
                    <a:pt x="199" y="179"/>
                  </a:cubicBezTo>
                  <a:cubicBezTo>
                    <a:pt x="179" y="100"/>
                    <a:pt x="179"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4" name="Google Shape;18029;p41">
              <a:extLst>
                <a:ext uri="{FF2B5EF4-FFF2-40B4-BE49-F238E27FC236}">
                  <a16:creationId xmlns:a16="http://schemas.microsoft.com/office/drawing/2014/main" id="{51DD6655-777D-994A-BCB9-E4EEE035231B}"/>
                </a:ext>
              </a:extLst>
            </p:cNvPr>
            <p:cNvSpPr/>
            <p:nvPr/>
          </p:nvSpPr>
          <p:spPr>
            <a:xfrm>
              <a:off x="6037725" y="2793950"/>
              <a:ext cx="5000" cy="1900"/>
            </a:xfrm>
            <a:custGeom>
              <a:avLst/>
              <a:gdLst/>
              <a:ahLst/>
              <a:cxnLst/>
              <a:rect l="l" t="t" r="r" b="b"/>
              <a:pathLst>
                <a:path w="200" h="76" extrusionOk="0">
                  <a:moveTo>
                    <a:pt x="115" y="1"/>
                  </a:moveTo>
                  <a:cubicBezTo>
                    <a:pt x="80" y="1"/>
                    <a:pt x="40" y="26"/>
                    <a:pt x="0" y="75"/>
                  </a:cubicBezTo>
                  <a:lnTo>
                    <a:pt x="199" y="75"/>
                  </a:lnTo>
                  <a:cubicBezTo>
                    <a:pt x="179" y="26"/>
                    <a:pt x="150"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5" name="Google Shape;18030;p41">
              <a:extLst>
                <a:ext uri="{FF2B5EF4-FFF2-40B4-BE49-F238E27FC236}">
                  <a16:creationId xmlns:a16="http://schemas.microsoft.com/office/drawing/2014/main" id="{443A51D9-3EB0-BA4E-8895-81C41BF335FF}"/>
                </a:ext>
              </a:extLst>
            </p:cNvPr>
            <p:cNvSpPr/>
            <p:nvPr/>
          </p:nvSpPr>
          <p:spPr>
            <a:xfrm>
              <a:off x="6395300" y="2791350"/>
              <a:ext cx="5000" cy="4500"/>
            </a:xfrm>
            <a:custGeom>
              <a:avLst/>
              <a:gdLst/>
              <a:ahLst/>
              <a:cxnLst/>
              <a:rect l="l" t="t" r="r" b="b"/>
              <a:pathLst>
                <a:path w="200" h="180" extrusionOk="0">
                  <a:moveTo>
                    <a:pt x="199" y="0"/>
                  </a:moveTo>
                  <a:cubicBezTo>
                    <a:pt x="100" y="0"/>
                    <a:pt x="60" y="80"/>
                    <a:pt x="0" y="179"/>
                  </a:cubicBezTo>
                  <a:cubicBezTo>
                    <a:pt x="100" y="140"/>
                    <a:pt x="179" y="10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6" name="Google Shape;18031;p41">
              <a:extLst>
                <a:ext uri="{FF2B5EF4-FFF2-40B4-BE49-F238E27FC236}">
                  <a16:creationId xmlns:a16="http://schemas.microsoft.com/office/drawing/2014/main" id="{BF6A830D-4E74-F34D-9710-2B7ECDE65AA9}"/>
                </a:ext>
              </a:extLst>
            </p:cNvPr>
            <p:cNvSpPr/>
            <p:nvPr/>
          </p:nvSpPr>
          <p:spPr>
            <a:xfrm>
              <a:off x="6062100" y="2795825"/>
              <a:ext cx="4500" cy="5000"/>
            </a:xfrm>
            <a:custGeom>
              <a:avLst/>
              <a:gdLst/>
              <a:ahLst/>
              <a:cxnLst/>
              <a:rect l="l" t="t" r="r" b="b"/>
              <a:pathLst>
                <a:path w="180" h="200" extrusionOk="0">
                  <a:moveTo>
                    <a:pt x="179" y="0"/>
                  </a:moveTo>
                  <a:cubicBezTo>
                    <a:pt x="119" y="40"/>
                    <a:pt x="60" y="120"/>
                    <a:pt x="0" y="199"/>
                  </a:cubicBezTo>
                  <a:cubicBezTo>
                    <a:pt x="60" y="120"/>
                    <a:pt x="119"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7" name="Google Shape;18032;p41">
              <a:extLst>
                <a:ext uri="{FF2B5EF4-FFF2-40B4-BE49-F238E27FC236}">
                  <a16:creationId xmlns:a16="http://schemas.microsoft.com/office/drawing/2014/main" id="{69C120BF-5161-014B-B36D-89537EBCA548}"/>
                </a:ext>
              </a:extLst>
            </p:cNvPr>
            <p:cNvSpPr/>
            <p:nvPr/>
          </p:nvSpPr>
          <p:spPr>
            <a:xfrm>
              <a:off x="6414700" y="2807875"/>
              <a:ext cx="4975" cy="1900"/>
            </a:xfrm>
            <a:custGeom>
              <a:avLst/>
              <a:gdLst/>
              <a:ahLst/>
              <a:cxnLst/>
              <a:rect l="l" t="t" r="r" b="b"/>
              <a:pathLst>
                <a:path w="199" h="76" extrusionOk="0">
                  <a:moveTo>
                    <a:pt x="99" y="1"/>
                  </a:moveTo>
                  <a:cubicBezTo>
                    <a:pt x="70" y="1"/>
                    <a:pt x="40" y="26"/>
                    <a:pt x="0" y="75"/>
                  </a:cubicBezTo>
                  <a:lnTo>
                    <a:pt x="199" y="75"/>
                  </a:lnTo>
                  <a:cubicBezTo>
                    <a:pt x="159" y="26"/>
                    <a:pt x="12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8" name="Google Shape;18033;p41">
              <a:extLst>
                <a:ext uri="{FF2B5EF4-FFF2-40B4-BE49-F238E27FC236}">
                  <a16:creationId xmlns:a16="http://schemas.microsoft.com/office/drawing/2014/main" id="{AD51702B-FAC9-944B-91E0-ABCF9AB64FFC}"/>
                </a:ext>
              </a:extLst>
            </p:cNvPr>
            <p:cNvSpPr/>
            <p:nvPr/>
          </p:nvSpPr>
          <p:spPr>
            <a:xfrm>
              <a:off x="6278925" y="3033050"/>
              <a:ext cx="163625" cy="24375"/>
            </a:xfrm>
            <a:custGeom>
              <a:avLst/>
              <a:gdLst/>
              <a:ahLst/>
              <a:cxnLst/>
              <a:rect l="l" t="t" r="r" b="b"/>
              <a:pathLst>
                <a:path w="6545" h="975" extrusionOk="0">
                  <a:moveTo>
                    <a:pt x="6147" y="0"/>
                  </a:moveTo>
                  <a:cubicBezTo>
                    <a:pt x="5232" y="0"/>
                    <a:pt x="4337" y="20"/>
                    <a:pt x="3442" y="219"/>
                  </a:cubicBezTo>
                  <a:cubicBezTo>
                    <a:pt x="2387" y="478"/>
                    <a:pt x="1293" y="299"/>
                    <a:pt x="279" y="617"/>
                  </a:cubicBezTo>
                  <a:cubicBezTo>
                    <a:pt x="179" y="716"/>
                    <a:pt x="0" y="776"/>
                    <a:pt x="100" y="975"/>
                  </a:cubicBezTo>
                  <a:cubicBezTo>
                    <a:pt x="1890" y="955"/>
                    <a:pt x="3661" y="617"/>
                    <a:pt x="5431" y="418"/>
                  </a:cubicBezTo>
                  <a:cubicBezTo>
                    <a:pt x="5520" y="337"/>
                    <a:pt x="5622" y="319"/>
                    <a:pt x="5730" y="319"/>
                  </a:cubicBezTo>
                  <a:cubicBezTo>
                    <a:pt x="5819" y="319"/>
                    <a:pt x="5911" y="331"/>
                    <a:pt x="6003" y="331"/>
                  </a:cubicBezTo>
                  <a:cubicBezTo>
                    <a:pt x="6072" y="331"/>
                    <a:pt x="6141" y="324"/>
                    <a:pt x="6207" y="299"/>
                  </a:cubicBezTo>
                  <a:cubicBezTo>
                    <a:pt x="6446" y="199"/>
                    <a:pt x="6545" y="60"/>
                    <a:pt x="6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69" name="Google Shape;18034;p41">
              <a:extLst>
                <a:ext uri="{FF2B5EF4-FFF2-40B4-BE49-F238E27FC236}">
                  <a16:creationId xmlns:a16="http://schemas.microsoft.com/office/drawing/2014/main" id="{B8E44D24-161A-7E42-9E00-1109746545B9}"/>
                </a:ext>
              </a:extLst>
            </p:cNvPr>
            <p:cNvSpPr/>
            <p:nvPr/>
          </p:nvSpPr>
          <p:spPr>
            <a:xfrm>
              <a:off x="6499725" y="2986225"/>
              <a:ext cx="95025" cy="13025"/>
            </a:xfrm>
            <a:custGeom>
              <a:avLst/>
              <a:gdLst/>
              <a:ahLst/>
              <a:cxnLst/>
              <a:rect l="l" t="t" r="r" b="b"/>
              <a:pathLst>
                <a:path w="3801" h="521" extrusionOk="0">
                  <a:moveTo>
                    <a:pt x="2674" y="0"/>
                  </a:moveTo>
                  <a:cubicBezTo>
                    <a:pt x="2140" y="0"/>
                    <a:pt x="1644" y="7"/>
                    <a:pt x="1154" y="43"/>
                  </a:cubicBezTo>
                  <a:cubicBezTo>
                    <a:pt x="776" y="63"/>
                    <a:pt x="359" y="83"/>
                    <a:pt x="1" y="361"/>
                  </a:cubicBezTo>
                  <a:cubicBezTo>
                    <a:pt x="60" y="461"/>
                    <a:pt x="120" y="501"/>
                    <a:pt x="200" y="520"/>
                  </a:cubicBezTo>
                  <a:cubicBezTo>
                    <a:pt x="290" y="502"/>
                    <a:pt x="430" y="418"/>
                    <a:pt x="529" y="418"/>
                  </a:cubicBezTo>
                  <a:cubicBezTo>
                    <a:pt x="539" y="418"/>
                    <a:pt x="549" y="419"/>
                    <a:pt x="558" y="421"/>
                  </a:cubicBezTo>
                  <a:cubicBezTo>
                    <a:pt x="746" y="468"/>
                    <a:pt x="932" y="485"/>
                    <a:pt x="1118" y="485"/>
                  </a:cubicBezTo>
                  <a:cubicBezTo>
                    <a:pt x="1589" y="485"/>
                    <a:pt x="2055" y="377"/>
                    <a:pt x="2529" y="377"/>
                  </a:cubicBezTo>
                  <a:cubicBezTo>
                    <a:pt x="2581" y="377"/>
                    <a:pt x="2634" y="378"/>
                    <a:pt x="2686" y="381"/>
                  </a:cubicBezTo>
                  <a:cubicBezTo>
                    <a:pt x="2715" y="383"/>
                    <a:pt x="2744" y="384"/>
                    <a:pt x="2773" y="384"/>
                  </a:cubicBezTo>
                  <a:cubicBezTo>
                    <a:pt x="3100" y="384"/>
                    <a:pt x="3416" y="277"/>
                    <a:pt x="3800" y="3"/>
                  </a:cubicBezTo>
                  <a:cubicBezTo>
                    <a:pt x="3402" y="3"/>
                    <a:pt x="3030" y="0"/>
                    <a:pt x="2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0" name="Google Shape;18035;p41">
              <a:extLst>
                <a:ext uri="{FF2B5EF4-FFF2-40B4-BE49-F238E27FC236}">
                  <a16:creationId xmlns:a16="http://schemas.microsoft.com/office/drawing/2014/main" id="{7B784695-89EA-1B4B-B3E9-AA4DDDB4D8BE}"/>
                </a:ext>
              </a:extLst>
            </p:cNvPr>
            <p:cNvSpPr/>
            <p:nvPr/>
          </p:nvSpPr>
          <p:spPr>
            <a:xfrm>
              <a:off x="6381875" y="2995250"/>
              <a:ext cx="96500" cy="19875"/>
            </a:xfrm>
            <a:custGeom>
              <a:avLst/>
              <a:gdLst/>
              <a:ahLst/>
              <a:cxnLst/>
              <a:rect l="l" t="t" r="r" b="b"/>
              <a:pathLst>
                <a:path w="3860" h="795" extrusionOk="0">
                  <a:moveTo>
                    <a:pt x="3800" y="0"/>
                  </a:moveTo>
                  <a:cubicBezTo>
                    <a:pt x="3143" y="120"/>
                    <a:pt x="2507" y="199"/>
                    <a:pt x="1830" y="239"/>
                  </a:cubicBezTo>
                  <a:cubicBezTo>
                    <a:pt x="1214" y="299"/>
                    <a:pt x="557" y="299"/>
                    <a:pt x="0" y="597"/>
                  </a:cubicBezTo>
                  <a:cubicBezTo>
                    <a:pt x="109" y="749"/>
                    <a:pt x="253" y="795"/>
                    <a:pt x="407" y="795"/>
                  </a:cubicBezTo>
                  <a:cubicBezTo>
                    <a:pt x="535" y="795"/>
                    <a:pt x="670" y="763"/>
                    <a:pt x="796" y="736"/>
                  </a:cubicBezTo>
                  <a:cubicBezTo>
                    <a:pt x="1512" y="677"/>
                    <a:pt x="2208" y="577"/>
                    <a:pt x="2924" y="438"/>
                  </a:cubicBezTo>
                  <a:cubicBezTo>
                    <a:pt x="2984" y="430"/>
                    <a:pt x="3046" y="428"/>
                    <a:pt x="3109" y="428"/>
                  </a:cubicBezTo>
                  <a:cubicBezTo>
                    <a:pt x="3151" y="428"/>
                    <a:pt x="3193" y="429"/>
                    <a:pt x="3235" y="429"/>
                  </a:cubicBezTo>
                  <a:cubicBezTo>
                    <a:pt x="3446" y="429"/>
                    <a:pt x="3654" y="411"/>
                    <a:pt x="3800" y="199"/>
                  </a:cubicBezTo>
                  <a:cubicBezTo>
                    <a:pt x="3819" y="199"/>
                    <a:pt x="3819" y="179"/>
                    <a:pt x="3839" y="120"/>
                  </a:cubicBezTo>
                  <a:cubicBezTo>
                    <a:pt x="3859" y="80"/>
                    <a:pt x="3839" y="40"/>
                    <a:pt x="3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1" name="Google Shape;18036;p41">
              <a:extLst>
                <a:ext uri="{FF2B5EF4-FFF2-40B4-BE49-F238E27FC236}">
                  <a16:creationId xmlns:a16="http://schemas.microsoft.com/office/drawing/2014/main" id="{46100C20-1F7E-9743-BFF0-2B8716B4E103}"/>
                </a:ext>
              </a:extLst>
            </p:cNvPr>
            <p:cNvSpPr/>
            <p:nvPr/>
          </p:nvSpPr>
          <p:spPr>
            <a:xfrm>
              <a:off x="6275925" y="3006950"/>
              <a:ext cx="105975" cy="13100"/>
            </a:xfrm>
            <a:custGeom>
              <a:avLst/>
              <a:gdLst/>
              <a:ahLst/>
              <a:cxnLst/>
              <a:rect l="l" t="t" r="r" b="b"/>
              <a:pathLst>
                <a:path w="4239" h="524" extrusionOk="0">
                  <a:moveTo>
                    <a:pt x="4019" y="1"/>
                  </a:moveTo>
                  <a:cubicBezTo>
                    <a:pt x="4005" y="1"/>
                    <a:pt x="3992" y="3"/>
                    <a:pt x="3979" y="10"/>
                  </a:cubicBezTo>
                  <a:cubicBezTo>
                    <a:pt x="3319" y="149"/>
                    <a:pt x="2652" y="173"/>
                    <a:pt x="1978" y="173"/>
                  </a:cubicBezTo>
                  <a:cubicBezTo>
                    <a:pt x="1615" y="173"/>
                    <a:pt x="1251" y="166"/>
                    <a:pt x="884" y="166"/>
                  </a:cubicBezTo>
                  <a:cubicBezTo>
                    <a:pt x="762" y="166"/>
                    <a:pt x="640" y="167"/>
                    <a:pt x="518" y="169"/>
                  </a:cubicBezTo>
                  <a:cubicBezTo>
                    <a:pt x="359" y="169"/>
                    <a:pt x="160" y="169"/>
                    <a:pt x="1" y="328"/>
                  </a:cubicBezTo>
                  <a:cubicBezTo>
                    <a:pt x="120" y="427"/>
                    <a:pt x="249" y="454"/>
                    <a:pt x="380" y="454"/>
                  </a:cubicBezTo>
                  <a:cubicBezTo>
                    <a:pt x="530" y="454"/>
                    <a:pt x="683" y="419"/>
                    <a:pt x="832" y="419"/>
                  </a:cubicBezTo>
                  <a:cubicBezTo>
                    <a:pt x="944" y="419"/>
                    <a:pt x="1052" y="439"/>
                    <a:pt x="1155" y="507"/>
                  </a:cubicBezTo>
                  <a:cubicBezTo>
                    <a:pt x="1399" y="516"/>
                    <a:pt x="1644" y="524"/>
                    <a:pt x="1889" y="524"/>
                  </a:cubicBezTo>
                  <a:cubicBezTo>
                    <a:pt x="2683" y="524"/>
                    <a:pt x="3478" y="448"/>
                    <a:pt x="4238" y="129"/>
                  </a:cubicBezTo>
                  <a:cubicBezTo>
                    <a:pt x="4171" y="79"/>
                    <a:pt x="4090" y="1"/>
                    <a:pt x="4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2" name="Google Shape;18037;p41">
              <a:extLst>
                <a:ext uri="{FF2B5EF4-FFF2-40B4-BE49-F238E27FC236}">
                  <a16:creationId xmlns:a16="http://schemas.microsoft.com/office/drawing/2014/main" id="{8EB71200-F3F7-5648-8046-BA1EA099003C}"/>
                </a:ext>
              </a:extLst>
            </p:cNvPr>
            <p:cNvSpPr/>
            <p:nvPr/>
          </p:nvSpPr>
          <p:spPr>
            <a:xfrm>
              <a:off x="6414700" y="3022325"/>
              <a:ext cx="95300" cy="21175"/>
            </a:xfrm>
            <a:custGeom>
              <a:avLst/>
              <a:gdLst/>
              <a:ahLst/>
              <a:cxnLst/>
              <a:rect l="l" t="t" r="r" b="b"/>
              <a:pathLst>
                <a:path w="3812" h="847" extrusionOk="0">
                  <a:moveTo>
                    <a:pt x="3628" y="1"/>
                  </a:moveTo>
                  <a:cubicBezTo>
                    <a:pt x="3556" y="1"/>
                    <a:pt x="3469" y="27"/>
                    <a:pt x="3382" y="51"/>
                  </a:cubicBezTo>
                  <a:cubicBezTo>
                    <a:pt x="3336" y="50"/>
                    <a:pt x="3290" y="50"/>
                    <a:pt x="3245" y="50"/>
                  </a:cubicBezTo>
                  <a:cubicBezTo>
                    <a:pt x="2395" y="50"/>
                    <a:pt x="1547" y="221"/>
                    <a:pt x="716" y="429"/>
                  </a:cubicBezTo>
                  <a:cubicBezTo>
                    <a:pt x="836" y="588"/>
                    <a:pt x="796" y="628"/>
                    <a:pt x="637" y="648"/>
                  </a:cubicBezTo>
                  <a:cubicBezTo>
                    <a:pt x="418" y="688"/>
                    <a:pt x="139" y="608"/>
                    <a:pt x="0" y="847"/>
                  </a:cubicBezTo>
                  <a:cubicBezTo>
                    <a:pt x="94" y="821"/>
                    <a:pt x="191" y="813"/>
                    <a:pt x="290" y="813"/>
                  </a:cubicBezTo>
                  <a:cubicBezTo>
                    <a:pt x="463" y="813"/>
                    <a:pt x="641" y="838"/>
                    <a:pt x="817" y="838"/>
                  </a:cubicBezTo>
                  <a:cubicBezTo>
                    <a:pt x="1007" y="838"/>
                    <a:pt x="1195" y="809"/>
                    <a:pt x="1373" y="688"/>
                  </a:cubicBezTo>
                  <a:cubicBezTo>
                    <a:pt x="1397" y="575"/>
                    <a:pt x="1434" y="541"/>
                    <a:pt x="1477" y="541"/>
                  </a:cubicBezTo>
                  <a:cubicBezTo>
                    <a:pt x="1541" y="541"/>
                    <a:pt x="1620" y="616"/>
                    <a:pt x="1691" y="628"/>
                  </a:cubicBezTo>
                  <a:cubicBezTo>
                    <a:pt x="1810" y="608"/>
                    <a:pt x="1930" y="608"/>
                    <a:pt x="2069" y="608"/>
                  </a:cubicBezTo>
                  <a:cubicBezTo>
                    <a:pt x="2626" y="409"/>
                    <a:pt x="3223" y="429"/>
                    <a:pt x="3800" y="290"/>
                  </a:cubicBezTo>
                  <a:cubicBezTo>
                    <a:pt x="3811" y="62"/>
                    <a:pt x="3737" y="1"/>
                    <a:pt x="3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3" name="Google Shape;18038;p41">
              <a:extLst>
                <a:ext uri="{FF2B5EF4-FFF2-40B4-BE49-F238E27FC236}">
                  <a16:creationId xmlns:a16="http://schemas.microsoft.com/office/drawing/2014/main" id="{33873EFA-D0DA-D949-8134-BD073526AC48}"/>
                </a:ext>
              </a:extLst>
            </p:cNvPr>
            <p:cNvSpPr/>
            <p:nvPr/>
          </p:nvSpPr>
          <p:spPr>
            <a:xfrm>
              <a:off x="6191400" y="3015625"/>
              <a:ext cx="82575" cy="15450"/>
            </a:xfrm>
            <a:custGeom>
              <a:avLst/>
              <a:gdLst/>
              <a:ahLst/>
              <a:cxnLst/>
              <a:rect l="l" t="t" r="r" b="b"/>
              <a:pathLst>
                <a:path w="3303" h="618" extrusionOk="0">
                  <a:moveTo>
                    <a:pt x="3243" y="1"/>
                  </a:moveTo>
                  <a:cubicBezTo>
                    <a:pt x="1492" y="61"/>
                    <a:pt x="577" y="200"/>
                    <a:pt x="0" y="618"/>
                  </a:cubicBezTo>
                  <a:cubicBezTo>
                    <a:pt x="1194" y="558"/>
                    <a:pt x="2248" y="558"/>
                    <a:pt x="3243" y="200"/>
                  </a:cubicBezTo>
                  <a:cubicBezTo>
                    <a:pt x="3243" y="200"/>
                    <a:pt x="3263" y="180"/>
                    <a:pt x="3282" y="120"/>
                  </a:cubicBezTo>
                  <a:cubicBezTo>
                    <a:pt x="3302" y="80"/>
                    <a:pt x="3282" y="61"/>
                    <a:pt x="3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4" name="Google Shape;18039;p41">
              <a:extLst>
                <a:ext uri="{FF2B5EF4-FFF2-40B4-BE49-F238E27FC236}">
                  <a16:creationId xmlns:a16="http://schemas.microsoft.com/office/drawing/2014/main" id="{99023CC7-CED6-4B40-8FA4-DE6B21DE6652}"/>
                </a:ext>
              </a:extLst>
            </p:cNvPr>
            <p:cNvSpPr/>
            <p:nvPr/>
          </p:nvSpPr>
          <p:spPr>
            <a:xfrm>
              <a:off x="6499725" y="3014800"/>
              <a:ext cx="75125" cy="14775"/>
            </a:xfrm>
            <a:custGeom>
              <a:avLst/>
              <a:gdLst/>
              <a:ahLst/>
              <a:cxnLst/>
              <a:rect l="l" t="t" r="r" b="b"/>
              <a:pathLst>
                <a:path w="3005" h="591" extrusionOk="0">
                  <a:moveTo>
                    <a:pt x="2308" y="0"/>
                  </a:moveTo>
                  <a:cubicBezTo>
                    <a:pt x="1524" y="0"/>
                    <a:pt x="769" y="176"/>
                    <a:pt x="1" y="352"/>
                  </a:cubicBezTo>
                  <a:cubicBezTo>
                    <a:pt x="180" y="392"/>
                    <a:pt x="359" y="412"/>
                    <a:pt x="418" y="591"/>
                  </a:cubicBezTo>
                  <a:lnTo>
                    <a:pt x="1373" y="591"/>
                  </a:lnTo>
                  <a:cubicBezTo>
                    <a:pt x="1595" y="434"/>
                    <a:pt x="1829" y="401"/>
                    <a:pt x="2066" y="401"/>
                  </a:cubicBezTo>
                  <a:cubicBezTo>
                    <a:pt x="2236" y="401"/>
                    <a:pt x="2409" y="418"/>
                    <a:pt x="2579" y="418"/>
                  </a:cubicBezTo>
                  <a:cubicBezTo>
                    <a:pt x="2682" y="418"/>
                    <a:pt x="2784" y="412"/>
                    <a:pt x="2885" y="392"/>
                  </a:cubicBezTo>
                  <a:cubicBezTo>
                    <a:pt x="3004" y="253"/>
                    <a:pt x="3004" y="133"/>
                    <a:pt x="2885" y="34"/>
                  </a:cubicBezTo>
                  <a:cubicBezTo>
                    <a:pt x="2691" y="11"/>
                    <a:pt x="2498" y="0"/>
                    <a:pt x="2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5" name="Google Shape;18040;p41">
              <a:extLst>
                <a:ext uri="{FF2B5EF4-FFF2-40B4-BE49-F238E27FC236}">
                  <a16:creationId xmlns:a16="http://schemas.microsoft.com/office/drawing/2014/main" id="{826D092C-0E3B-C244-9ECE-3438A139D66A}"/>
                </a:ext>
              </a:extLst>
            </p:cNvPr>
            <p:cNvSpPr/>
            <p:nvPr/>
          </p:nvSpPr>
          <p:spPr>
            <a:xfrm>
              <a:off x="6195875" y="3052425"/>
              <a:ext cx="72125" cy="10800"/>
            </a:xfrm>
            <a:custGeom>
              <a:avLst/>
              <a:gdLst/>
              <a:ahLst/>
              <a:cxnLst/>
              <a:rect l="l" t="t" r="r" b="b"/>
              <a:pathLst>
                <a:path w="2885" h="432" extrusionOk="0">
                  <a:moveTo>
                    <a:pt x="2666" y="1"/>
                  </a:moveTo>
                  <a:cubicBezTo>
                    <a:pt x="2606" y="1"/>
                    <a:pt x="2527" y="1"/>
                    <a:pt x="2487" y="21"/>
                  </a:cubicBezTo>
                  <a:cubicBezTo>
                    <a:pt x="2410" y="98"/>
                    <a:pt x="2336" y="124"/>
                    <a:pt x="2263" y="124"/>
                  </a:cubicBezTo>
                  <a:cubicBezTo>
                    <a:pt x="2147" y="124"/>
                    <a:pt x="2032" y="57"/>
                    <a:pt x="1910" y="21"/>
                  </a:cubicBezTo>
                  <a:cubicBezTo>
                    <a:pt x="1549" y="11"/>
                    <a:pt x="1281" y="3"/>
                    <a:pt x="1072" y="3"/>
                  </a:cubicBezTo>
                  <a:cubicBezTo>
                    <a:pt x="465" y="3"/>
                    <a:pt x="371" y="67"/>
                    <a:pt x="0" y="319"/>
                  </a:cubicBezTo>
                  <a:cubicBezTo>
                    <a:pt x="531" y="353"/>
                    <a:pt x="1074" y="432"/>
                    <a:pt x="1623" y="432"/>
                  </a:cubicBezTo>
                  <a:cubicBezTo>
                    <a:pt x="2041" y="432"/>
                    <a:pt x="2463" y="386"/>
                    <a:pt x="2885" y="240"/>
                  </a:cubicBezTo>
                  <a:cubicBezTo>
                    <a:pt x="2865" y="120"/>
                    <a:pt x="2785" y="41"/>
                    <a:pt x="2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6" name="Google Shape;18041;p41">
              <a:extLst>
                <a:ext uri="{FF2B5EF4-FFF2-40B4-BE49-F238E27FC236}">
                  <a16:creationId xmlns:a16="http://schemas.microsoft.com/office/drawing/2014/main" id="{FC711DBE-C76D-C346-80F2-471BA8D2D029}"/>
                </a:ext>
              </a:extLst>
            </p:cNvPr>
            <p:cNvSpPr/>
            <p:nvPr/>
          </p:nvSpPr>
          <p:spPr>
            <a:xfrm>
              <a:off x="6117300" y="3052925"/>
              <a:ext cx="32350" cy="42800"/>
            </a:xfrm>
            <a:custGeom>
              <a:avLst/>
              <a:gdLst/>
              <a:ahLst/>
              <a:cxnLst/>
              <a:rect l="l" t="t" r="r" b="b"/>
              <a:pathLst>
                <a:path w="1294" h="1712" extrusionOk="0">
                  <a:moveTo>
                    <a:pt x="657" y="1"/>
                  </a:moveTo>
                  <a:cubicBezTo>
                    <a:pt x="657" y="180"/>
                    <a:pt x="597" y="319"/>
                    <a:pt x="458" y="399"/>
                  </a:cubicBezTo>
                  <a:cubicBezTo>
                    <a:pt x="100" y="558"/>
                    <a:pt x="0" y="797"/>
                    <a:pt x="100" y="1155"/>
                  </a:cubicBezTo>
                  <a:cubicBezTo>
                    <a:pt x="318" y="1294"/>
                    <a:pt x="358" y="1513"/>
                    <a:pt x="478" y="1712"/>
                  </a:cubicBezTo>
                  <a:cubicBezTo>
                    <a:pt x="756" y="1194"/>
                    <a:pt x="1293" y="717"/>
                    <a:pt x="875" y="21"/>
                  </a:cubicBezTo>
                  <a:cubicBezTo>
                    <a:pt x="796" y="21"/>
                    <a:pt x="716" y="1"/>
                    <a:pt x="6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7" name="Google Shape;18042;p41">
              <a:extLst>
                <a:ext uri="{FF2B5EF4-FFF2-40B4-BE49-F238E27FC236}">
                  <a16:creationId xmlns:a16="http://schemas.microsoft.com/office/drawing/2014/main" id="{3C2D8054-BC11-4043-9E51-FACDFA808E3C}"/>
                </a:ext>
              </a:extLst>
            </p:cNvPr>
            <p:cNvSpPr/>
            <p:nvPr/>
          </p:nvSpPr>
          <p:spPr>
            <a:xfrm>
              <a:off x="6571850" y="3010850"/>
              <a:ext cx="32825" cy="13800"/>
            </a:xfrm>
            <a:custGeom>
              <a:avLst/>
              <a:gdLst/>
              <a:ahLst/>
              <a:cxnLst/>
              <a:rect l="l" t="t" r="r" b="b"/>
              <a:pathLst>
                <a:path w="1313" h="552" extrusionOk="0">
                  <a:moveTo>
                    <a:pt x="823" y="0"/>
                  </a:moveTo>
                  <a:cubicBezTo>
                    <a:pt x="526" y="0"/>
                    <a:pt x="263" y="166"/>
                    <a:pt x="0" y="192"/>
                  </a:cubicBezTo>
                  <a:lnTo>
                    <a:pt x="0" y="550"/>
                  </a:lnTo>
                  <a:cubicBezTo>
                    <a:pt x="24" y="551"/>
                    <a:pt x="49" y="551"/>
                    <a:pt x="73" y="551"/>
                  </a:cubicBezTo>
                  <a:cubicBezTo>
                    <a:pt x="518" y="551"/>
                    <a:pt x="898" y="380"/>
                    <a:pt x="1313" y="172"/>
                  </a:cubicBezTo>
                  <a:cubicBezTo>
                    <a:pt x="1138" y="44"/>
                    <a:pt x="976" y="0"/>
                    <a:pt x="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8" name="Google Shape;18043;p41">
              <a:extLst>
                <a:ext uri="{FF2B5EF4-FFF2-40B4-BE49-F238E27FC236}">
                  <a16:creationId xmlns:a16="http://schemas.microsoft.com/office/drawing/2014/main" id="{C2F84605-6302-F249-85CA-80017985312F}"/>
                </a:ext>
              </a:extLst>
            </p:cNvPr>
            <p:cNvSpPr/>
            <p:nvPr/>
          </p:nvSpPr>
          <p:spPr>
            <a:xfrm>
              <a:off x="6476850" y="2991575"/>
              <a:ext cx="27875" cy="9500"/>
            </a:xfrm>
            <a:custGeom>
              <a:avLst/>
              <a:gdLst/>
              <a:ahLst/>
              <a:cxnLst/>
              <a:rect l="l" t="t" r="r" b="b"/>
              <a:pathLst>
                <a:path w="1115" h="380" extrusionOk="0">
                  <a:moveTo>
                    <a:pt x="398" y="0"/>
                  </a:moveTo>
                  <a:cubicBezTo>
                    <a:pt x="264" y="0"/>
                    <a:pt x="130" y="46"/>
                    <a:pt x="1" y="167"/>
                  </a:cubicBezTo>
                  <a:lnTo>
                    <a:pt x="1" y="366"/>
                  </a:lnTo>
                  <a:cubicBezTo>
                    <a:pt x="157" y="374"/>
                    <a:pt x="310" y="379"/>
                    <a:pt x="463" y="379"/>
                  </a:cubicBezTo>
                  <a:cubicBezTo>
                    <a:pt x="679" y="379"/>
                    <a:pt x="893" y="370"/>
                    <a:pt x="1115" y="346"/>
                  </a:cubicBezTo>
                  <a:cubicBezTo>
                    <a:pt x="1035" y="287"/>
                    <a:pt x="995" y="207"/>
                    <a:pt x="916" y="167"/>
                  </a:cubicBezTo>
                  <a:cubicBezTo>
                    <a:pt x="747" y="77"/>
                    <a:pt x="57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79" name="Google Shape;18044;p41">
              <a:extLst>
                <a:ext uri="{FF2B5EF4-FFF2-40B4-BE49-F238E27FC236}">
                  <a16:creationId xmlns:a16="http://schemas.microsoft.com/office/drawing/2014/main" id="{C7598056-B439-BA48-BB6C-427B765AA4B7}"/>
                </a:ext>
              </a:extLst>
            </p:cNvPr>
            <p:cNvSpPr/>
            <p:nvPr/>
          </p:nvSpPr>
          <p:spPr>
            <a:xfrm>
              <a:off x="6262500" y="3048025"/>
              <a:ext cx="23900" cy="10400"/>
            </a:xfrm>
            <a:custGeom>
              <a:avLst/>
              <a:gdLst/>
              <a:ahLst/>
              <a:cxnLst/>
              <a:rect l="l" t="t" r="r" b="b"/>
              <a:pathLst>
                <a:path w="956" h="416" extrusionOk="0">
                  <a:moveTo>
                    <a:pt x="552" y="1"/>
                  </a:moveTo>
                  <a:cubicBezTo>
                    <a:pt x="363" y="1"/>
                    <a:pt x="175" y="34"/>
                    <a:pt x="1" y="197"/>
                  </a:cubicBezTo>
                  <a:lnTo>
                    <a:pt x="220" y="416"/>
                  </a:lnTo>
                  <a:cubicBezTo>
                    <a:pt x="399" y="396"/>
                    <a:pt x="558" y="396"/>
                    <a:pt x="757" y="376"/>
                  </a:cubicBezTo>
                  <a:cubicBezTo>
                    <a:pt x="836" y="276"/>
                    <a:pt x="896" y="157"/>
                    <a:pt x="956" y="18"/>
                  </a:cubicBezTo>
                  <a:cubicBezTo>
                    <a:pt x="823" y="18"/>
                    <a:pt x="687"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0" name="Google Shape;18045;p41">
              <a:extLst>
                <a:ext uri="{FF2B5EF4-FFF2-40B4-BE49-F238E27FC236}">
                  <a16:creationId xmlns:a16="http://schemas.microsoft.com/office/drawing/2014/main" id="{5C3FA686-E7EC-994A-B6B7-F66BED1D4550}"/>
                </a:ext>
              </a:extLst>
            </p:cNvPr>
            <p:cNvSpPr/>
            <p:nvPr/>
          </p:nvSpPr>
          <p:spPr>
            <a:xfrm>
              <a:off x="6272450" y="3014650"/>
              <a:ext cx="32850" cy="7075"/>
            </a:xfrm>
            <a:custGeom>
              <a:avLst/>
              <a:gdLst/>
              <a:ahLst/>
              <a:cxnLst/>
              <a:rect l="l" t="t" r="r" b="b"/>
              <a:pathLst>
                <a:path w="1314" h="283" extrusionOk="0">
                  <a:moveTo>
                    <a:pt x="160" y="0"/>
                  </a:moveTo>
                  <a:cubicBezTo>
                    <a:pt x="100" y="0"/>
                    <a:pt x="40" y="20"/>
                    <a:pt x="1" y="40"/>
                  </a:cubicBezTo>
                  <a:lnTo>
                    <a:pt x="1" y="239"/>
                  </a:lnTo>
                  <a:cubicBezTo>
                    <a:pt x="111" y="270"/>
                    <a:pt x="223" y="282"/>
                    <a:pt x="336" y="282"/>
                  </a:cubicBezTo>
                  <a:cubicBezTo>
                    <a:pt x="651" y="282"/>
                    <a:pt x="977" y="189"/>
                    <a:pt x="1314" y="159"/>
                  </a:cubicBezTo>
                  <a:cubicBezTo>
                    <a:pt x="1161" y="32"/>
                    <a:pt x="999" y="3"/>
                    <a:pt x="833" y="3"/>
                  </a:cubicBezTo>
                  <a:cubicBezTo>
                    <a:pt x="685" y="3"/>
                    <a:pt x="535" y="26"/>
                    <a:pt x="388" y="26"/>
                  </a:cubicBezTo>
                  <a:cubicBezTo>
                    <a:pt x="311" y="26"/>
                    <a:pt x="235" y="2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1" name="Google Shape;18046;p41">
              <a:extLst>
                <a:ext uri="{FF2B5EF4-FFF2-40B4-BE49-F238E27FC236}">
                  <a16:creationId xmlns:a16="http://schemas.microsoft.com/office/drawing/2014/main" id="{9FB24BC7-057C-CB4B-A4A4-53BFFE413305}"/>
                </a:ext>
              </a:extLst>
            </p:cNvPr>
            <p:cNvSpPr/>
            <p:nvPr/>
          </p:nvSpPr>
          <p:spPr>
            <a:xfrm>
              <a:off x="6706625" y="2995750"/>
              <a:ext cx="11450" cy="29350"/>
            </a:xfrm>
            <a:custGeom>
              <a:avLst/>
              <a:gdLst/>
              <a:ahLst/>
              <a:cxnLst/>
              <a:rect l="l" t="t" r="r" b="b"/>
              <a:pathLst>
                <a:path w="458" h="1174" extrusionOk="0">
                  <a:moveTo>
                    <a:pt x="338" y="0"/>
                  </a:moveTo>
                  <a:cubicBezTo>
                    <a:pt x="279" y="0"/>
                    <a:pt x="239" y="20"/>
                    <a:pt x="179" y="20"/>
                  </a:cubicBezTo>
                  <a:cubicBezTo>
                    <a:pt x="179" y="279"/>
                    <a:pt x="159" y="498"/>
                    <a:pt x="139" y="756"/>
                  </a:cubicBezTo>
                  <a:cubicBezTo>
                    <a:pt x="60" y="895"/>
                    <a:pt x="0" y="1054"/>
                    <a:pt x="179" y="1174"/>
                  </a:cubicBezTo>
                  <a:cubicBezTo>
                    <a:pt x="458" y="816"/>
                    <a:pt x="338" y="398"/>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2" name="Google Shape;18047;p41">
              <a:extLst>
                <a:ext uri="{FF2B5EF4-FFF2-40B4-BE49-F238E27FC236}">
                  <a16:creationId xmlns:a16="http://schemas.microsoft.com/office/drawing/2014/main" id="{4DA4F76B-6B34-274C-AE79-5E8B7992D027}"/>
                </a:ext>
              </a:extLst>
            </p:cNvPr>
            <p:cNvSpPr/>
            <p:nvPr/>
          </p:nvSpPr>
          <p:spPr>
            <a:xfrm>
              <a:off x="6243125" y="3050950"/>
              <a:ext cx="14425" cy="6850"/>
            </a:xfrm>
            <a:custGeom>
              <a:avLst/>
              <a:gdLst/>
              <a:ahLst/>
              <a:cxnLst/>
              <a:rect l="l" t="t" r="r" b="b"/>
              <a:pathLst>
                <a:path w="577" h="274" extrusionOk="0">
                  <a:moveTo>
                    <a:pt x="198" y="0"/>
                  </a:moveTo>
                  <a:cubicBezTo>
                    <a:pt x="133" y="0"/>
                    <a:pt x="66" y="20"/>
                    <a:pt x="0" y="80"/>
                  </a:cubicBezTo>
                  <a:cubicBezTo>
                    <a:pt x="90" y="209"/>
                    <a:pt x="184" y="274"/>
                    <a:pt x="281" y="274"/>
                  </a:cubicBezTo>
                  <a:cubicBezTo>
                    <a:pt x="378" y="274"/>
                    <a:pt x="477" y="209"/>
                    <a:pt x="577" y="80"/>
                  </a:cubicBezTo>
                  <a:cubicBezTo>
                    <a:pt x="458" y="80"/>
                    <a:pt x="32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3" name="Google Shape;18048;p41">
              <a:extLst>
                <a:ext uri="{FF2B5EF4-FFF2-40B4-BE49-F238E27FC236}">
                  <a16:creationId xmlns:a16="http://schemas.microsoft.com/office/drawing/2014/main" id="{D0434F19-0547-5343-871F-21AF2F3433B1}"/>
                </a:ext>
              </a:extLst>
            </p:cNvPr>
            <p:cNvSpPr/>
            <p:nvPr/>
          </p:nvSpPr>
          <p:spPr>
            <a:xfrm>
              <a:off x="6445525" y="3034225"/>
              <a:ext cx="11950" cy="5300"/>
            </a:xfrm>
            <a:custGeom>
              <a:avLst/>
              <a:gdLst/>
              <a:ahLst/>
              <a:cxnLst/>
              <a:rect l="l" t="t" r="r" b="b"/>
              <a:pathLst>
                <a:path w="478" h="212" extrusionOk="0">
                  <a:moveTo>
                    <a:pt x="224" y="1"/>
                  </a:moveTo>
                  <a:cubicBezTo>
                    <a:pt x="186" y="1"/>
                    <a:pt x="144" y="10"/>
                    <a:pt x="100" y="33"/>
                  </a:cubicBezTo>
                  <a:cubicBezTo>
                    <a:pt x="0" y="72"/>
                    <a:pt x="80" y="152"/>
                    <a:pt x="159" y="212"/>
                  </a:cubicBezTo>
                  <a:cubicBezTo>
                    <a:pt x="259" y="212"/>
                    <a:pt x="378" y="172"/>
                    <a:pt x="478" y="152"/>
                  </a:cubicBezTo>
                  <a:cubicBezTo>
                    <a:pt x="406" y="66"/>
                    <a:pt x="32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4" name="Google Shape;18049;p41">
              <a:extLst>
                <a:ext uri="{FF2B5EF4-FFF2-40B4-BE49-F238E27FC236}">
                  <a16:creationId xmlns:a16="http://schemas.microsoft.com/office/drawing/2014/main" id="{0897B4A8-B94D-F647-A1AF-2553DBE357CD}"/>
                </a:ext>
              </a:extLst>
            </p:cNvPr>
            <p:cNvSpPr/>
            <p:nvPr/>
          </p:nvSpPr>
          <p:spPr>
            <a:xfrm>
              <a:off x="5913400" y="2977525"/>
              <a:ext cx="9975" cy="3825"/>
            </a:xfrm>
            <a:custGeom>
              <a:avLst/>
              <a:gdLst/>
              <a:ahLst/>
              <a:cxnLst/>
              <a:rect l="l" t="t" r="r" b="b"/>
              <a:pathLst>
                <a:path w="399" h="153" extrusionOk="0">
                  <a:moveTo>
                    <a:pt x="216" y="1"/>
                  </a:moveTo>
                  <a:cubicBezTo>
                    <a:pt x="150" y="1"/>
                    <a:pt x="78" y="45"/>
                    <a:pt x="0" y="132"/>
                  </a:cubicBezTo>
                  <a:cubicBezTo>
                    <a:pt x="139" y="132"/>
                    <a:pt x="279" y="152"/>
                    <a:pt x="398" y="152"/>
                  </a:cubicBezTo>
                  <a:cubicBezTo>
                    <a:pt x="347" y="50"/>
                    <a:pt x="28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5" name="Google Shape;18050;p41">
              <a:extLst>
                <a:ext uri="{FF2B5EF4-FFF2-40B4-BE49-F238E27FC236}">
                  <a16:creationId xmlns:a16="http://schemas.microsoft.com/office/drawing/2014/main" id="{CB9ACEDB-3FDA-564E-B1FF-5F6B8B70C74D}"/>
                </a:ext>
              </a:extLst>
            </p:cNvPr>
            <p:cNvSpPr/>
            <p:nvPr/>
          </p:nvSpPr>
          <p:spPr>
            <a:xfrm>
              <a:off x="6084975" y="3085750"/>
              <a:ext cx="240725" cy="46650"/>
            </a:xfrm>
            <a:custGeom>
              <a:avLst/>
              <a:gdLst/>
              <a:ahLst/>
              <a:cxnLst/>
              <a:rect l="l" t="t" r="r" b="b"/>
              <a:pathLst>
                <a:path w="9629" h="1866" extrusionOk="0">
                  <a:moveTo>
                    <a:pt x="9390" y="1"/>
                  </a:moveTo>
                  <a:cubicBezTo>
                    <a:pt x="7758" y="80"/>
                    <a:pt x="6167" y="279"/>
                    <a:pt x="4615" y="657"/>
                  </a:cubicBezTo>
                  <a:cubicBezTo>
                    <a:pt x="4038" y="796"/>
                    <a:pt x="3442" y="896"/>
                    <a:pt x="2865" y="976"/>
                  </a:cubicBezTo>
                  <a:cubicBezTo>
                    <a:pt x="2745" y="976"/>
                    <a:pt x="2646" y="995"/>
                    <a:pt x="2527" y="995"/>
                  </a:cubicBezTo>
                  <a:cubicBezTo>
                    <a:pt x="2427" y="1075"/>
                    <a:pt x="2268" y="1055"/>
                    <a:pt x="2168" y="1095"/>
                  </a:cubicBezTo>
                  <a:cubicBezTo>
                    <a:pt x="1472" y="1393"/>
                    <a:pt x="577" y="1095"/>
                    <a:pt x="0" y="1771"/>
                  </a:cubicBezTo>
                  <a:cubicBezTo>
                    <a:pt x="208" y="1839"/>
                    <a:pt x="413" y="1866"/>
                    <a:pt x="616" y="1866"/>
                  </a:cubicBezTo>
                  <a:cubicBezTo>
                    <a:pt x="1192" y="1866"/>
                    <a:pt x="1754" y="1650"/>
                    <a:pt x="2328" y="1533"/>
                  </a:cubicBezTo>
                  <a:cubicBezTo>
                    <a:pt x="2427" y="1493"/>
                    <a:pt x="2487" y="1473"/>
                    <a:pt x="2586" y="1473"/>
                  </a:cubicBezTo>
                  <a:lnTo>
                    <a:pt x="3461" y="1473"/>
                  </a:lnTo>
                  <a:cubicBezTo>
                    <a:pt x="3541" y="1473"/>
                    <a:pt x="3621" y="1453"/>
                    <a:pt x="3680" y="1433"/>
                  </a:cubicBezTo>
                  <a:cubicBezTo>
                    <a:pt x="3839" y="1373"/>
                    <a:pt x="3959" y="1294"/>
                    <a:pt x="4118" y="1274"/>
                  </a:cubicBezTo>
                  <a:lnTo>
                    <a:pt x="4456" y="1274"/>
                  </a:lnTo>
                  <a:cubicBezTo>
                    <a:pt x="4536" y="1274"/>
                    <a:pt x="4615" y="1254"/>
                    <a:pt x="4675" y="1234"/>
                  </a:cubicBezTo>
                  <a:cubicBezTo>
                    <a:pt x="4934" y="1075"/>
                    <a:pt x="5172" y="976"/>
                    <a:pt x="5451" y="936"/>
                  </a:cubicBezTo>
                  <a:cubicBezTo>
                    <a:pt x="5559" y="885"/>
                    <a:pt x="5665" y="866"/>
                    <a:pt x="5769" y="866"/>
                  </a:cubicBezTo>
                  <a:cubicBezTo>
                    <a:pt x="5951" y="866"/>
                    <a:pt x="6129" y="925"/>
                    <a:pt x="6306" y="976"/>
                  </a:cubicBezTo>
                  <a:cubicBezTo>
                    <a:pt x="6416" y="1008"/>
                    <a:pt x="6513" y="1023"/>
                    <a:pt x="6612" y="1023"/>
                  </a:cubicBezTo>
                  <a:cubicBezTo>
                    <a:pt x="6692" y="1023"/>
                    <a:pt x="6774" y="1013"/>
                    <a:pt x="6863" y="995"/>
                  </a:cubicBezTo>
                  <a:cubicBezTo>
                    <a:pt x="7738" y="697"/>
                    <a:pt x="8733" y="896"/>
                    <a:pt x="9549" y="379"/>
                  </a:cubicBezTo>
                  <a:cubicBezTo>
                    <a:pt x="9588" y="339"/>
                    <a:pt x="9608" y="299"/>
                    <a:pt x="9628" y="259"/>
                  </a:cubicBezTo>
                  <a:cubicBezTo>
                    <a:pt x="9608" y="100"/>
                    <a:pt x="9509" y="41"/>
                    <a:pt x="9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6" name="Google Shape;18051;p41">
              <a:extLst>
                <a:ext uri="{FF2B5EF4-FFF2-40B4-BE49-F238E27FC236}">
                  <a16:creationId xmlns:a16="http://schemas.microsoft.com/office/drawing/2014/main" id="{FBF33E42-81C0-4C43-B976-E2B7687D4E81}"/>
                </a:ext>
              </a:extLst>
            </p:cNvPr>
            <p:cNvSpPr/>
            <p:nvPr/>
          </p:nvSpPr>
          <p:spPr>
            <a:xfrm>
              <a:off x="5765200" y="3127925"/>
              <a:ext cx="273550" cy="54325"/>
            </a:xfrm>
            <a:custGeom>
              <a:avLst/>
              <a:gdLst/>
              <a:ahLst/>
              <a:cxnLst/>
              <a:rect l="l" t="t" r="r" b="b"/>
              <a:pathLst>
                <a:path w="10942" h="2173" extrusionOk="0">
                  <a:moveTo>
                    <a:pt x="10721" y="1"/>
                  </a:moveTo>
                  <a:cubicBezTo>
                    <a:pt x="10372" y="1"/>
                    <a:pt x="10013" y="52"/>
                    <a:pt x="9668" y="104"/>
                  </a:cubicBezTo>
                  <a:lnTo>
                    <a:pt x="3621" y="1158"/>
                  </a:lnTo>
                  <a:cubicBezTo>
                    <a:pt x="2427" y="1377"/>
                    <a:pt x="1214" y="1576"/>
                    <a:pt x="40" y="1954"/>
                  </a:cubicBezTo>
                  <a:cubicBezTo>
                    <a:pt x="0" y="2073"/>
                    <a:pt x="20" y="2153"/>
                    <a:pt x="100" y="2173"/>
                  </a:cubicBezTo>
                  <a:cubicBezTo>
                    <a:pt x="2686" y="1755"/>
                    <a:pt x="5292" y="1437"/>
                    <a:pt x="7878" y="900"/>
                  </a:cubicBezTo>
                  <a:cubicBezTo>
                    <a:pt x="8912" y="701"/>
                    <a:pt x="10006" y="761"/>
                    <a:pt x="10941" y="164"/>
                  </a:cubicBezTo>
                  <a:cubicBezTo>
                    <a:pt x="10901" y="104"/>
                    <a:pt x="10901" y="64"/>
                    <a:pt x="10881" y="5"/>
                  </a:cubicBezTo>
                  <a:cubicBezTo>
                    <a:pt x="10828" y="2"/>
                    <a:pt x="10774" y="1"/>
                    <a:pt x="10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7" name="Google Shape;18052;p41">
              <a:extLst>
                <a:ext uri="{FF2B5EF4-FFF2-40B4-BE49-F238E27FC236}">
                  <a16:creationId xmlns:a16="http://schemas.microsoft.com/office/drawing/2014/main" id="{EF1293DE-FDA6-F946-9686-32C9CEE26D05}"/>
                </a:ext>
              </a:extLst>
            </p:cNvPr>
            <p:cNvSpPr/>
            <p:nvPr/>
          </p:nvSpPr>
          <p:spPr>
            <a:xfrm>
              <a:off x="6449000" y="3014650"/>
              <a:ext cx="262125" cy="52975"/>
            </a:xfrm>
            <a:custGeom>
              <a:avLst/>
              <a:gdLst/>
              <a:ahLst/>
              <a:cxnLst/>
              <a:rect l="l" t="t" r="r" b="b"/>
              <a:pathLst>
                <a:path w="10485" h="2119" extrusionOk="0">
                  <a:moveTo>
                    <a:pt x="10444" y="0"/>
                  </a:moveTo>
                  <a:cubicBezTo>
                    <a:pt x="10245" y="418"/>
                    <a:pt x="9967" y="756"/>
                    <a:pt x="9450" y="816"/>
                  </a:cubicBezTo>
                  <a:cubicBezTo>
                    <a:pt x="7460" y="1035"/>
                    <a:pt x="5431" y="1253"/>
                    <a:pt x="3442" y="1552"/>
                  </a:cubicBezTo>
                  <a:cubicBezTo>
                    <a:pt x="2308" y="1731"/>
                    <a:pt x="1115" y="1771"/>
                    <a:pt x="1" y="2109"/>
                  </a:cubicBezTo>
                  <a:cubicBezTo>
                    <a:pt x="269" y="2109"/>
                    <a:pt x="548" y="2119"/>
                    <a:pt x="831" y="2119"/>
                  </a:cubicBezTo>
                  <a:cubicBezTo>
                    <a:pt x="1115" y="2119"/>
                    <a:pt x="1403" y="2109"/>
                    <a:pt x="1691" y="2069"/>
                  </a:cubicBezTo>
                  <a:cubicBezTo>
                    <a:pt x="3223" y="1910"/>
                    <a:pt x="4775" y="1691"/>
                    <a:pt x="6307" y="1492"/>
                  </a:cubicBezTo>
                  <a:cubicBezTo>
                    <a:pt x="7381" y="1333"/>
                    <a:pt x="8475" y="1293"/>
                    <a:pt x="9549" y="1015"/>
                  </a:cubicBezTo>
                  <a:cubicBezTo>
                    <a:pt x="9907" y="935"/>
                    <a:pt x="10345" y="895"/>
                    <a:pt x="10484" y="418"/>
                  </a:cubicBezTo>
                  <a:cubicBezTo>
                    <a:pt x="10464" y="259"/>
                    <a:pt x="10464" y="139"/>
                    <a:pt x="10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8" name="Google Shape;18053;p41">
              <a:extLst>
                <a:ext uri="{FF2B5EF4-FFF2-40B4-BE49-F238E27FC236}">
                  <a16:creationId xmlns:a16="http://schemas.microsoft.com/office/drawing/2014/main" id="{3D4F919C-F441-2F48-ADA9-F06AB75F084D}"/>
                </a:ext>
              </a:extLst>
            </p:cNvPr>
            <p:cNvSpPr/>
            <p:nvPr/>
          </p:nvSpPr>
          <p:spPr>
            <a:xfrm>
              <a:off x="5404625" y="3174350"/>
              <a:ext cx="188025" cy="31775"/>
            </a:xfrm>
            <a:custGeom>
              <a:avLst/>
              <a:gdLst/>
              <a:ahLst/>
              <a:cxnLst/>
              <a:rect l="l" t="t" r="r" b="b"/>
              <a:pathLst>
                <a:path w="7521" h="1271" extrusionOk="0">
                  <a:moveTo>
                    <a:pt x="505" y="0"/>
                  </a:moveTo>
                  <a:cubicBezTo>
                    <a:pt x="318" y="0"/>
                    <a:pt x="144" y="64"/>
                    <a:pt x="1" y="296"/>
                  </a:cubicBezTo>
                  <a:cubicBezTo>
                    <a:pt x="140" y="296"/>
                    <a:pt x="299" y="316"/>
                    <a:pt x="439" y="316"/>
                  </a:cubicBezTo>
                  <a:cubicBezTo>
                    <a:pt x="584" y="381"/>
                    <a:pt x="739" y="394"/>
                    <a:pt x="897" y="394"/>
                  </a:cubicBezTo>
                  <a:cubicBezTo>
                    <a:pt x="993" y="394"/>
                    <a:pt x="1090" y="389"/>
                    <a:pt x="1186" y="389"/>
                  </a:cubicBezTo>
                  <a:cubicBezTo>
                    <a:pt x="1363" y="389"/>
                    <a:pt x="1536" y="405"/>
                    <a:pt x="1692" y="495"/>
                  </a:cubicBezTo>
                  <a:cubicBezTo>
                    <a:pt x="2249" y="614"/>
                    <a:pt x="2885" y="455"/>
                    <a:pt x="3403" y="853"/>
                  </a:cubicBezTo>
                  <a:cubicBezTo>
                    <a:pt x="3979" y="853"/>
                    <a:pt x="4517" y="893"/>
                    <a:pt x="5093" y="893"/>
                  </a:cubicBezTo>
                  <a:cubicBezTo>
                    <a:pt x="5182" y="965"/>
                    <a:pt x="5284" y="979"/>
                    <a:pt x="5390" y="979"/>
                  </a:cubicBezTo>
                  <a:cubicBezTo>
                    <a:pt x="5456" y="979"/>
                    <a:pt x="5524" y="974"/>
                    <a:pt x="5592" y="974"/>
                  </a:cubicBezTo>
                  <a:cubicBezTo>
                    <a:pt x="5686" y="974"/>
                    <a:pt x="5780" y="984"/>
                    <a:pt x="5869" y="1032"/>
                  </a:cubicBezTo>
                  <a:cubicBezTo>
                    <a:pt x="6020" y="1112"/>
                    <a:pt x="6179" y="1132"/>
                    <a:pt x="6338" y="1132"/>
                  </a:cubicBezTo>
                  <a:cubicBezTo>
                    <a:pt x="6507" y="1132"/>
                    <a:pt x="6677" y="1109"/>
                    <a:pt x="6840" y="1109"/>
                  </a:cubicBezTo>
                  <a:cubicBezTo>
                    <a:pt x="6868" y="1109"/>
                    <a:pt x="6896" y="1110"/>
                    <a:pt x="6924" y="1112"/>
                  </a:cubicBezTo>
                  <a:cubicBezTo>
                    <a:pt x="7063" y="1112"/>
                    <a:pt x="7123" y="1191"/>
                    <a:pt x="7202" y="1271"/>
                  </a:cubicBezTo>
                  <a:lnTo>
                    <a:pt x="7401" y="1271"/>
                  </a:lnTo>
                  <a:cubicBezTo>
                    <a:pt x="7520" y="1132"/>
                    <a:pt x="7500" y="1012"/>
                    <a:pt x="7401" y="893"/>
                  </a:cubicBezTo>
                  <a:cubicBezTo>
                    <a:pt x="7302" y="893"/>
                    <a:pt x="7202" y="873"/>
                    <a:pt x="7103" y="873"/>
                  </a:cubicBezTo>
                  <a:cubicBezTo>
                    <a:pt x="6904" y="773"/>
                    <a:pt x="6665" y="873"/>
                    <a:pt x="6466" y="714"/>
                  </a:cubicBezTo>
                  <a:cubicBezTo>
                    <a:pt x="6287" y="694"/>
                    <a:pt x="6128" y="694"/>
                    <a:pt x="5969" y="674"/>
                  </a:cubicBezTo>
                  <a:cubicBezTo>
                    <a:pt x="5840" y="616"/>
                    <a:pt x="5704" y="602"/>
                    <a:pt x="5567" y="602"/>
                  </a:cubicBezTo>
                  <a:cubicBezTo>
                    <a:pt x="5438" y="602"/>
                    <a:pt x="5308" y="614"/>
                    <a:pt x="5181" y="614"/>
                  </a:cubicBezTo>
                  <a:cubicBezTo>
                    <a:pt x="5026" y="614"/>
                    <a:pt x="4875" y="596"/>
                    <a:pt x="4735" y="515"/>
                  </a:cubicBezTo>
                  <a:cubicBezTo>
                    <a:pt x="4272" y="429"/>
                    <a:pt x="3794" y="284"/>
                    <a:pt x="3314" y="284"/>
                  </a:cubicBezTo>
                  <a:cubicBezTo>
                    <a:pt x="3238" y="284"/>
                    <a:pt x="3161" y="288"/>
                    <a:pt x="3084" y="296"/>
                  </a:cubicBezTo>
                  <a:cubicBezTo>
                    <a:pt x="2949" y="225"/>
                    <a:pt x="2802" y="210"/>
                    <a:pt x="2654" y="210"/>
                  </a:cubicBezTo>
                  <a:cubicBezTo>
                    <a:pt x="2548" y="210"/>
                    <a:pt x="2440" y="217"/>
                    <a:pt x="2334" y="217"/>
                  </a:cubicBezTo>
                  <a:cubicBezTo>
                    <a:pt x="2178" y="217"/>
                    <a:pt x="2027" y="201"/>
                    <a:pt x="1891" y="117"/>
                  </a:cubicBezTo>
                  <a:cubicBezTo>
                    <a:pt x="1771" y="67"/>
                    <a:pt x="1657" y="47"/>
                    <a:pt x="1545" y="47"/>
                  </a:cubicBezTo>
                  <a:cubicBezTo>
                    <a:pt x="1433" y="47"/>
                    <a:pt x="1324" y="67"/>
                    <a:pt x="1214" y="97"/>
                  </a:cubicBezTo>
                  <a:cubicBezTo>
                    <a:pt x="984" y="97"/>
                    <a:pt x="735"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89" name="Google Shape;18054;p41">
              <a:extLst>
                <a:ext uri="{FF2B5EF4-FFF2-40B4-BE49-F238E27FC236}">
                  <a16:creationId xmlns:a16="http://schemas.microsoft.com/office/drawing/2014/main" id="{7682EC02-D27B-4B42-BFD3-FE9EE8CD30DD}"/>
                </a:ext>
              </a:extLst>
            </p:cNvPr>
            <p:cNvSpPr/>
            <p:nvPr/>
          </p:nvSpPr>
          <p:spPr>
            <a:xfrm>
              <a:off x="6319700" y="3076800"/>
              <a:ext cx="86050" cy="15600"/>
            </a:xfrm>
            <a:custGeom>
              <a:avLst/>
              <a:gdLst/>
              <a:ahLst/>
              <a:cxnLst/>
              <a:rect l="l" t="t" r="r" b="b"/>
              <a:pathLst>
                <a:path w="3442" h="624" extrusionOk="0">
                  <a:moveTo>
                    <a:pt x="2845" y="1"/>
                  </a:moveTo>
                  <a:cubicBezTo>
                    <a:pt x="1890" y="21"/>
                    <a:pt x="916" y="100"/>
                    <a:pt x="1" y="359"/>
                  </a:cubicBezTo>
                  <a:lnTo>
                    <a:pt x="239" y="617"/>
                  </a:lnTo>
                  <a:cubicBezTo>
                    <a:pt x="353" y="622"/>
                    <a:pt x="467" y="624"/>
                    <a:pt x="580" y="624"/>
                  </a:cubicBezTo>
                  <a:cubicBezTo>
                    <a:pt x="1534" y="624"/>
                    <a:pt x="2464" y="483"/>
                    <a:pt x="3442" y="359"/>
                  </a:cubicBezTo>
                  <a:cubicBezTo>
                    <a:pt x="3303" y="140"/>
                    <a:pt x="2984" y="239"/>
                    <a:pt x="2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0" name="Google Shape;18055;p41">
              <a:extLst>
                <a:ext uri="{FF2B5EF4-FFF2-40B4-BE49-F238E27FC236}">
                  <a16:creationId xmlns:a16="http://schemas.microsoft.com/office/drawing/2014/main" id="{99889E73-0684-1740-8E41-54BA5C40F24F}"/>
                </a:ext>
              </a:extLst>
            </p:cNvPr>
            <p:cNvSpPr/>
            <p:nvPr/>
          </p:nvSpPr>
          <p:spPr>
            <a:xfrm>
              <a:off x="6037225" y="3109700"/>
              <a:ext cx="110925" cy="25750"/>
            </a:xfrm>
            <a:custGeom>
              <a:avLst/>
              <a:gdLst/>
              <a:ahLst/>
              <a:cxnLst/>
              <a:rect l="l" t="t" r="r" b="b"/>
              <a:pathLst>
                <a:path w="4437" h="1030" extrusionOk="0">
                  <a:moveTo>
                    <a:pt x="4103" y="1"/>
                  </a:moveTo>
                  <a:cubicBezTo>
                    <a:pt x="3702" y="1"/>
                    <a:pt x="3332" y="151"/>
                    <a:pt x="2925" y="276"/>
                  </a:cubicBezTo>
                  <a:cubicBezTo>
                    <a:pt x="1930" y="435"/>
                    <a:pt x="935" y="415"/>
                    <a:pt x="0" y="813"/>
                  </a:cubicBezTo>
                  <a:lnTo>
                    <a:pt x="60" y="833"/>
                  </a:lnTo>
                  <a:cubicBezTo>
                    <a:pt x="242" y="981"/>
                    <a:pt x="426" y="1029"/>
                    <a:pt x="611" y="1029"/>
                  </a:cubicBezTo>
                  <a:cubicBezTo>
                    <a:pt x="948" y="1029"/>
                    <a:pt x="1287" y="870"/>
                    <a:pt x="1620" y="870"/>
                  </a:cubicBezTo>
                  <a:cubicBezTo>
                    <a:pt x="1644" y="870"/>
                    <a:pt x="1667" y="871"/>
                    <a:pt x="1691" y="873"/>
                  </a:cubicBezTo>
                  <a:cubicBezTo>
                    <a:pt x="1711" y="878"/>
                    <a:pt x="1732" y="880"/>
                    <a:pt x="1754" y="880"/>
                  </a:cubicBezTo>
                  <a:cubicBezTo>
                    <a:pt x="1819" y="880"/>
                    <a:pt x="1890" y="858"/>
                    <a:pt x="1950" y="813"/>
                  </a:cubicBezTo>
                  <a:cubicBezTo>
                    <a:pt x="2069" y="674"/>
                    <a:pt x="2209" y="634"/>
                    <a:pt x="2368" y="614"/>
                  </a:cubicBezTo>
                  <a:cubicBezTo>
                    <a:pt x="3064" y="495"/>
                    <a:pt x="3780" y="376"/>
                    <a:pt x="4437" y="37"/>
                  </a:cubicBezTo>
                  <a:cubicBezTo>
                    <a:pt x="4322" y="12"/>
                    <a:pt x="4211" y="1"/>
                    <a:pt x="4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1" name="Google Shape;18056;p41">
              <a:extLst>
                <a:ext uri="{FF2B5EF4-FFF2-40B4-BE49-F238E27FC236}">
                  <a16:creationId xmlns:a16="http://schemas.microsoft.com/office/drawing/2014/main" id="{27AF6299-C36B-9648-88C2-F169AA3C4C96}"/>
                </a:ext>
              </a:extLst>
            </p:cNvPr>
            <p:cNvSpPr/>
            <p:nvPr/>
          </p:nvSpPr>
          <p:spPr>
            <a:xfrm>
              <a:off x="5987500" y="3033050"/>
              <a:ext cx="16425" cy="73625"/>
            </a:xfrm>
            <a:custGeom>
              <a:avLst/>
              <a:gdLst/>
              <a:ahLst/>
              <a:cxnLst/>
              <a:rect l="l" t="t" r="r" b="b"/>
              <a:pathLst>
                <a:path w="657" h="2945" extrusionOk="0">
                  <a:moveTo>
                    <a:pt x="318" y="0"/>
                  </a:moveTo>
                  <a:cubicBezTo>
                    <a:pt x="299" y="159"/>
                    <a:pt x="279" y="318"/>
                    <a:pt x="120" y="398"/>
                  </a:cubicBezTo>
                  <a:cubicBezTo>
                    <a:pt x="120" y="676"/>
                    <a:pt x="120" y="915"/>
                    <a:pt x="100" y="1174"/>
                  </a:cubicBezTo>
                  <a:cubicBezTo>
                    <a:pt x="120" y="1771"/>
                    <a:pt x="100" y="2347"/>
                    <a:pt x="0" y="2944"/>
                  </a:cubicBezTo>
                  <a:cubicBezTo>
                    <a:pt x="617" y="2009"/>
                    <a:pt x="657" y="1015"/>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2" name="Google Shape;18057;p41">
              <a:extLst>
                <a:ext uri="{FF2B5EF4-FFF2-40B4-BE49-F238E27FC236}">
                  <a16:creationId xmlns:a16="http://schemas.microsoft.com/office/drawing/2014/main" id="{D2B4E730-5439-E04C-9135-0976D46CBB2B}"/>
                </a:ext>
              </a:extLst>
            </p:cNvPr>
            <p:cNvSpPr/>
            <p:nvPr/>
          </p:nvSpPr>
          <p:spPr>
            <a:xfrm>
              <a:off x="5665725" y="3180250"/>
              <a:ext cx="94525" cy="23100"/>
            </a:xfrm>
            <a:custGeom>
              <a:avLst/>
              <a:gdLst/>
              <a:ahLst/>
              <a:cxnLst/>
              <a:rect l="l" t="t" r="r" b="b"/>
              <a:pathLst>
                <a:path w="3781" h="924" extrusionOk="0">
                  <a:moveTo>
                    <a:pt x="3522" y="0"/>
                  </a:moveTo>
                  <a:cubicBezTo>
                    <a:pt x="3084" y="80"/>
                    <a:pt x="2646" y="100"/>
                    <a:pt x="2229" y="239"/>
                  </a:cubicBezTo>
                  <a:cubicBezTo>
                    <a:pt x="2150" y="204"/>
                    <a:pt x="2075" y="188"/>
                    <a:pt x="2003" y="188"/>
                  </a:cubicBezTo>
                  <a:cubicBezTo>
                    <a:pt x="1910" y="188"/>
                    <a:pt x="1821" y="214"/>
                    <a:pt x="1731" y="259"/>
                  </a:cubicBezTo>
                  <a:cubicBezTo>
                    <a:pt x="1637" y="345"/>
                    <a:pt x="1524" y="357"/>
                    <a:pt x="1407" y="357"/>
                  </a:cubicBezTo>
                  <a:cubicBezTo>
                    <a:pt x="1363" y="357"/>
                    <a:pt x="1318" y="355"/>
                    <a:pt x="1274" y="355"/>
                  </a:cubicBezTo>
                  <a:cubicBezTo>
                    <a:pt x="1162" y="355"/>
                    <a:pt x="1052" y="365"/>
                    <a:pt x="955" y="438"/>
                  </a:cubicBezTo>
                  <a:cubicBezTo>
                    <a:pt x="863" y="538"/>
                    <a:pt x="736" y="552"/>
                    <a:pt x="600" y="552"/>
                  </a:cubicBezTo>
                  <a:cubicBezTo>
                    <a:pt x="548" y="552"/>
                    <a:pt x="494" y="550"/>
                    <a:pt x="441" y="550"/>
                  </a:cubicBezTo>
                  <a:cubicBezTo>
                    <a:pt x="274" y="550"/>
                    <a:pt x="112" y="570"/>
                    <a:pt x="1" y="736"/>
                  </a:cubicBezTo>
                  <a:cubicBezTo>
                    <a:pt x="97" y="881"/>
                    <a:pt x="203" y="923"/>
                    <a:pt x="312" y="923"/>
                  </a:cubicBezTo>
                  <a:cubicBezTo>
                    <a:pt x="427" y="923"/>
                    <a:pt x="545" y="876"/>
                    <a:pt x="657" y="856"/>
                  </a:cubicBezTo>
                  <a:cubicBezTo>
                    <a:pt x="836" y="836"/>
                    <a:pt x="995" y="836"/>
                    <a:pt x="1154" y="796"/>
                  </a:cubicBezTo>
                  <a:cubicBezTo>
                    <a:pt x="1279" y="716"/>
                    <a:pt x="1407" y="704"/>
                    <a:pt x="1536" y="704"/>
                  </a:cubicBezTo>
                  <a:cubicBezTo>
                    <a:pt x="1595" y="704"/>
                    <a:pt x="1653" y="706"/>
                    <a:pt x="1712" y="706"/>
                  </a:cubicBezTo>
                  <a:cubicBezTo>
                    <a:pt x="1813" y="706"/>
                    <a:pt x="1912" y="699"/>
                    <a:pt x="2010" y="657"/>
                  </a:cubicBezTo>
                  <a:cubicBezTo>
                    <a:pt x="2089" y="670"/>
                    <a:pt x="2169" y="677"/>
                    <a:pt x="2248" y="677"/>
                  </a:cubicBezTo>
                  <a:cubicBezTo>
                    <a:pt x="2405" y="677"/>
                    <a:pt x="2560" y="650"/>
                    <a:pt x="2706" y="597"/>
                  </a:cubicBezTo>
                  <a:cubicBezTo>
                    <a:pt x="2781" y="543"/>
                    <a:pt x="2868" y="530"/>
                    <a:pt x="2961" y="530"/>
                  </a:cubicBezTo>
                  <a:cubicBezTo>
                    <a:pt x="3038" y="530"/>
                    <a:pt x="3120" y="539"/>
                    <a:pt x="3203" y="539"/>
                  </a:cubicBezTo>
                  <a:cubicBezTo>
                    <a:pt x="3310" y="539"/>
                    <a:pt x="3418" y="524"/>
                    <a:pt x="3522" y="458"/>
                  </a:cubicBezTo>
                  <a:lnTo>
                    <a:pt x="3601" y="458"/>
                  </a:lnTo>
                  <a:lnTo>
                    <a:pt x="3681" y="438"/>
                  </a:lnTo>
                  <a:cubicBezTo>
                    <a:pt x="3740" y="358"/>
                    <a:pt x="3780" y="259"/>
                    <a:pt x="3740" y="160"/>
                  </a:cubicBezTo>
                  <a:cubicBezTo>
                    <a:pt x="3701" y="40"/>
                    <a:pt x="3621" y="0"/>
                    <a:pt x="3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3" name="Google Shape;18058;p41">
              <a:extLst>
                <a:ext uri="{FF2B5EF4-FFF2-40B4-BE49-F238E27FC236}">
                  <a16:creationId xmlns:a16="http://schemas.microsoft.com/office/drawing/2014/main" id="{385F7BB0-E84F-0344-A9A4-326543BA29AD}"/>
                </a:ext>
              </a:extLst>
            </p:cNvPr>
            <p:cNvSpPr/>
            <p:nvPr/>
          </p:nvSpPr>
          <p:spPr>
            <a:xfrm>
              <a:off x="5542400" y="3078750"/>
              <a:ext cx="77600" cy="21950"/>
            </a:xfrm>
            <a:custGeom>
              <a:avLst/>
              <a:gdLst/>
              <a:ahLst/>
              <a:cxnLst/>
              <a:rect l="l" t="t" r="r" b="b"/>
              <a:pathLst>
                <a:path w="3104" h="878" extrusionOk="0">
                  <a:moveTo>
                    <a:pt x="574" y="1"/>
                  </a:moveTo>
                  <a:cubicBezTo>
                    <a:pt x="372" y="1"/>
                    <a:pt x="175" y="64"/>
                    <a:pt x="0" y="281"/>
                  </a:cubicBezTo>
                  <a:cubicBezTo>
                    <a:pt x="498" y="360"/>
                    <a:pt x="995" y="460"/>
                    <a:pt x="1492" y="539"/>
                  </a:cubicBezTo>
                  <a:cubicBezTo>
                    <a:pt x="1581" y="652"/>
                    <a:pt x="1689" y="677"/>
                    <a:pt x="1802" y="677"/>
                  </a:cubicBezTo>
                  <a:cubicBezTo>
                    <a:pt x="1890" y="677"/>
                    <a:pt x="1981" y="662"/>
                    <a:pt x="2069" y="662"/>
                  </a:cubicBezTo>
                  <a:cubicBezTo>
                    <a:pt x="2146" y="662"/>
                    <a:pt x="2221" y="674"/>
                    <a:pt x="2288" y="718"/>
                  </a:cubicBezTo>
                  <a:cubicBezTo>
                    <a:pt x="2407" y="778"/>
                    <a:pt x="2566" y="838"/>
                    <a:pt x="2686" y="878"/>
                  </a:cubicBezTo>
                  <a:cubicBezTo>
                    <a:pt x="3103" y="718"/>
                    <a:pt x="2905" y="539"/>
                    <a:pt x="2686" y="360"/>
                  </a:cubicBezTo>
                  <a:cubicBezTo>
                    <a:pt x="2447" y="181"/>
                    <a:pt x="2149" y="281"/>
                    <a:pt x="1890" y="161"/>
                  </a:cubicBezTo>
                  <a:cubicBezTo>
                    <a:pt x="1751" y="142"/>
                    <a:pt x="1572" y="142"/>
                    <a:pt x="1413" y="122"/>
                  </a:cubicBezTo>
                  <a:cubicBezTo>
                    <a:pt x="1147" y="122"/>
                    <a:pt x="854"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4" name="Google Shape;18059;p41">
              <a:extLst>
                <a:ext uri="{FF2B5EF4-FFF2-40B4-BE49-F238E27FC236}">
                  <a16:creationId xmlns:a16="http://schemas.microsoft.com/office/drawing/2014/main" id="{3A054E88-179B-4846-B452-97F3C0B624B2}"/>
                </a:ext>
              </a:extLst>
            </p:cNvPr>
            <p:cNvSpPr/>
            <p:nvPr/>
          </p:nvSpPr>
          <p:spPr>
            <a:xfrm>
              <a:off x="5590125" y="3079775"/>
              <a:ext cx="35850" cy="45300"/>
            </a:xfrm>
            <a:custGeom>
              <a:avLst/>
              <a:gdLst/>
              <a:ahLst/>
              <a:cxnLst/>
              <a:rect l="l" t="t" r="r" b="b"/>
              <a:pathLst>
                <a:path w="1434" h="1812" extrusionOk="0">
                  <a:moveTo>
                    <a:pt x="839" y="0"/>
                  </a:moveTo>
                  <a:cubicBezTo>
                    <a:pt x="784" y="0"/>
                    <a:pt x="718" y="13"/>
                    <a:pt x="637" y="41"/>
                  </a:cubicBezTo>
                  <a:cubicBezTo>
                    <a:pt x="505" y="94"/>
                    <a:pt x="355" y="94"/>
                    <a:pt x="210" y="94"/>
                  </a:cubicBezTo>
                  <a:cubicBezTo>
                    <a:pt x="138" y="94"/>
                    <a:pt x="67" y="94"/>
                    <a:pt x="1" y="101"/>
                  </a:cubicBezTo>
                  <a:lnTo>
                    <a:pt x="757" y="478"/>
                  </a:lnTo>
                  <a:cubicBezTo>
                    <a:pt x="936" y="538"/>
                    <a:pt x="956" y="697"/>
                    <a:pt x="777" y="817"/>
                  </a:cubicBezTo>
                  <a:cubicBezTo>
                    <a:pt x="896" y="1135"/>
                    <a:pt x="1035" y="1473"/>
                    <a:pt x="1155" y="1811"/>
                  </a:cubicBezTo>
                  <a:cubicBezTo>
                    <a:pt x="1433" y="1592"/>
                    <a:pt x="1354" y="1314"/>
                    <a:pt x="1254" y="1075"/>
                  </a:cubicBezTo>
                  <a:cubicBezTo>
                    <a:pt x="1175" y="876"/>
                    <a:pt x="1135" y="677"/>
                    <a:pt x="1155" y="439"/>
                  </a:cubicBezTo>
                  <a:cubicBezTo>
                    <a:pt x="1107" y="200"/>
                    <a:pt x="1059" y="0"/>
                    <a:pt x="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5" name="Google Shape;18060;p41">
              <a:extLst>
                <a:ext uri="{FF2B5EF4-FFF2-40B4-BE49-F238E27FC236}">
                  <a16:creationId xmlns:a16="http://schemas.microsoft.com/office/drawing/2014/main" id="{7A2CCDAD-4F1E-9044-BB55-FA34DE2DF857}"/>
                </a:ext>
              </a:extLst>
            </p:cNvPr>
            <p:cNvSpPr/>
            <p:nvPr/>
          </p:nvSpPr>
          <p:spPr>
            <a:xfrm>
              <a:off x="5636375" y="3191200"/>
              <a:ext cx="53250" cy="15450"/>
            </a:xfrm>
            <a:custGeom>
              <a:avLst/>
              <a:gdLst/>
              <a:ahLst/>
              <a:cxnLst/>
              <a:rect l="l" t="t" r="r" b="b"/>
              <a:pathLst>
                <a:path w="2130" h="618" extrusionOk="0">
                  <a:moveTo>
                    <a:pt x="2129" y="0"/>
                  </a:moveTo>
                  <a:cubicBezTo>
                    <a:pt x="1413" y="0"/>
                    <a:pt x="697" y="60"/>
                    <a:pt x="1" y="398"/>
                  </a:cubicBezTo>
                  <a:cubicBezTo>
                    <a:pt x="99" y="503"/>
                    <a:pt x="215" y="529"/>
                    <a:pt x="337" y="529"/>
                  </a:cubicBezTo>
                  <a:cubicBezTo>
                    <a:pt x="455" y="529"/>
                    <a:pt x="579" y="505"/>
                    <a:pt x="697" y="505"/>
                  </a:cubicBezTo>
                  <a:cubicBezTo>
                    <a:pt x="803" y="505"/>
                    <a:pt x="905" y="524"/>
                    <a:pt x="996" y="597"/>
                  </a:cubicBezTo>
                  <a:cubicBezTo>
                    <a:pt x="1088" y="609"/>
                    <a:pt x="1180" y="618"/>
                    <a:pt x="1270" y="618"/>
                  </a:cubicBezTo>
                  <a:cubicBezTo>
                    <a:pt x="1473" y="618"/>
                    <a:pt x="1666" y="575"/>
                    <a:pt x="1831" y="438"/>
                  </a:cubicBezTo>
                  <a:cubicBezTo>
                    <a:pt x="1785" y="411"/>
                    <a:pt x="1732" y="409"/>
                    <a:pt x="1677" y="409"/>
                  </a:cubicBezTo>
                  <a:cubicBezTo>
                    <a:pt x="1666" y="409"/>
                    <a:pt x="1655" y="409"/>
                    <a:pt x="1644" y="409"/>
                  </a:cubicBezTo>
                  <a:cubicBezTo>
                    <a:pt x="1545" y="409"/>
                    <a:pt x="1445" y="402"/>
                    <a:pt x="1374" y="259"/>
                  </a:cubicBezTo>
                  <a:cubicBezTo>
                    <a:pt x="1632" y="139"/>
                    <a:pt x="1990" y="318"/>
                    <a:pt x="2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6" name="Google Shape;18061;p41">
              <a:extLst>
                <a:ext uri="{FF2B5EF4-FFF2-40B4-BE49-F238E27FC236}">
                  <a16:creationId xmlns:a16="http://schemas.microsoft.com/office/drawing/2014/main" id="{AFA202FD-4C97-ED41-A797-C5EA893A15A1}"/>
                </a:ext>
              </a:extLst>
            </p:cNvPr>
            <p:cNvSpPr/>
            <p:nvPr/>
          </p:nvSpPr>
          <p:spPr>
            <a:xfrm>
              <a:off x="5577200" y="3091575"/>
              <a:ext cx="27375" cy="23050"/>
            </a:xfrm>
            <a:custGeom>
              <a:avLst/>
              <a:gdLst/>
              <a:ahLst/>
              <a:cxnLst/>
              <a:rect l="l" t="t" r="r" b="b"/>
              <a:pathLst>
                <a:path w="1095" h="922" extrusionOk="0">
                  <a:moveTo>
                    <a:pt x="439" y="1"/>
                  </a:moveTo>
                  <a:cubicBezTo>
                    <a:pt x="328" y="1"/>
                    <a:pt x="213" y="18"/>
                    <a:pt x="100" y="26"/>
                  </a:cubicBezTo>
                  <a:cubicBezTo>
                    <a:pt x="1" y="245"/>
                    <a:pt x="21" y="444"/>
                    <a:pt x="279" y="544"/>
                  </a:cubicBezTo>
                  <a:cubicBezTo>
                    <a:pt x="498" y="623"/>
                    <a:pt x="757" y="663"/>
                    <a:pt x="876" y="922"/>
                  </a:cubicBezTo>
                  <a:cubicBezTo>
                    <a:pt x="1095" y="802"/>
                    <a:pt x="995" y="663"/>
                    <a:pt x="916" y="524"/>
                  </a:cubicBezTo>
                  <a:cubicBezTo>
                    <a:pt x="876" y="424"/>
                    <a:pt x="717" y="345"/>
                    <a:pt x="876" y="205"/>
                  </a:cubicBezTo>
                  <a:cubicBezTo>
                    <a:pt x="757" y="39"/>
                    <a:pt x="603" y="1"/>
                    <a:pt x="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7" name="Google Shape;18062;p41">
              <a:extLst>
                <a:ext uri="{FF2B5EF4-FFF2-40B4-BE49-F238E27FC236}">
                  <a16:creationId xmlns:a16="http://schemas.microsoft.com/office/drawing/2014/main" id="{F1C58D1C-EAB8-5741-B027-105B6C292396}"/>
                </a:ext>
              </a:extLst>
            </p:cNvPr>
            <p:cNvSpPr/>
            <p:nvPr/>
          </p:nvSpPr>
          <p:spPr>
            <a:xfrm>
              <a:off x="6114300" y="3043475"/>
              <a:ext cx="14450" cy="39400"/>
            </a:xfrm>
            <a:custGeom>
              <a:avLst/>
              <a:gdLst/>
              <a:ahLst/>
              <a:cxnLst/>
              <a:rect l="l" t="t" r="r" b="b"/>
              <a:pathLst>
                <a:path w="578" h="1576" extrusionOk="0">
                  <a:moveTo>
                    <a:pt x="21" y="1"/>
                  </a:moveTo>
                  <a:cubicBezTo>
                    <a:pt x="21" y="458"/>
                    <a:pt x="1" y="936"/>
                    <a:pt x="1" y="1373"/>
                  </a:cubicBezTo>
                  <a:cubicBezTo>
                    <a:pt x="1" y="1468"/>
                    <a:pt x="13" y="1576"/>
                    <a:pt x="109" y="1576"/>
                  </a:cubicBezTo>
                  <a:cubicBezTo>
                    <a:pt x="133" y="1576"/>
                    <a:pt x="163" y="1569"/>
                    <a:pt x="200" y="1553"/>
                  </a:cubicBezTo>
                  <a:cubicBezTo>
                    <a:pt x="319" y="1294"/>
                    <a:pt x="458" y="1035"/>
                    <a:pt x="578" y="777"/>
                  </a:cubicBezTo>
                  <a:cubicBezTo>
                    <a:pt x="419" y="677"/>
                    <a:pt x="399" y="538"/>
                    <a:pt x="379" y="379"/>
                  </a:cubicBezTo>
                  <a:cubicBezTo>
                    <a:pt x="259" y="259"/>
                    <a:pt x="160" y="140"/>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8" name="Google Shape;18063;p41">
              <a:extLst>
                <a:ext uri="{FF2B5EF4-FFF2-40B4-BE49-F238E27FC236}">
                  <a16:creationId xmlns:a16="http://schemas.microsoft.com/office/drawing/2014/main" id="{B4D2E4DF-69A2-F94A-8BAD-D737DAC1E060}"/>
                </a:ext>
              </a:extLst>
            </p:cNvPr>
            <p:cNvSpPr/>
            <p:nvPr/>
          </p:nvSpPr>
          <p:spPr>
            <a:xfrm>
              <a:off x="5721425" y="3176775"/>
              <a:ext cx="44775" cy="9875"/>
            </a:xfrm>
            <a:custGeom>
              <a:avLst/>
              <a:gdLst/>
              <a:ahLst/>
              <a:cxnLst/>
              <a:rect l="l" t="t" r="r" b="b"/>
              <a:pathLst>
                <a:path w="1791" h="395" extrusionOk="0">
                  <a:moveTo>
                    <a:pt x="1791" y="0"/>
                  </a:moveTo>
                  <a:cubicBezTo>
                    <a:pt x="1174" y="0"/>
                    <a:pt x="558" y="0"/>
                    <a:pt x="1" y="378"/>
                  </a:cubicBezTo>
                  <a:cubicBezTo>
                    <a:pt x="174" y="385"/>
                    <a:pt x="347" y="394"/>
                    <a:pt x="518" y="394"/>
                  </a:cubicBezTo>
                  <a:cubicBezTo>
                    <a:pt x="839" y="394"/>
                    <a:pt x="1154" y="362"/>
                    <a:pt x="1453" y="219"/>
                  </a:cubicBezTo>
                  <a:cubicBezTo>
                    <a:pt x="1507" y="264"/>
                    <a:pt x="1560" y="284"/>
                    <a:pt x="1612" y="284"/>
                  </a:cubicBezTo>
                  <a:cubicBezTo>
                    <a:pt x="1676" y="284"/>
                    <a:pt x="1736" y="254"/>
                    <a:pt x="1791" y="199"/>
                  </a:cubicBezTo>
                  <a:lnTo>
                    <a:pt x="17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599" name="Google Shape;18064;p41">
              <a:extLst>
                <a:ext uri="{FF2B5EF4-FFF2-40B4-BE49-F238E27FC236}">
                  <a16:creationId xmlns:a16="http://schemas.microsoft.com/office/drawing/2014/main" id="{E1137419-0A3E-364D-95C8-B4545C1420C2}"/>
                </a:ext>
              </a:extLst>
            </p:cNvPr>
            <p:cNvSpPr/>
            <p:nvPr/>
          </p:nvSpPr>
          <p:spPr>
            <a:xfrm>
              <a:off x="5621975" y="3200150"/>
              <a:ext cx="39800" cy="9450"/>
            </a:xfrm>
            <a:custGeom>
              <a:avLst/>
              <a:gdLst/>
              <a:ahLst/>
              <a:cxnLst/>
              <a:rect l="l" t="t" r="r" b="b"/>
              <a:pathLst>
                <a:path w="1592" h="378" extrusionOk="0">
                  <a:moveTo>
                    <a:pt x="597" y="0"/>
                  </a:moveTo>
                  <a:cubicBezTo>
                    <a:pt x="418" y="0"/>
                    <a:pt x="259" y="40"/>
                    <a:pt x="80" y="40"/>
                  </a:cubicBezTo>
                  <a:cubicBezTo>
                    <a:pt x="0" y="199"/>
                    <a:pt x="100" y="279"/>
                    <a:pt x="259" y="338"/>
                  </a:cubicBezTo>
                  <a:cubicBezTo>
                    <a:pt x="350" y="366"/>
                    <a:pt x="441" y="377"/>
                    <a:pt x="531" y="377"/>
                  </a:cubicBezTo>
                  <a:cubicBezTo>
                    <a:pt x="891" y="377"/>
                    <a:pt x="1241" y="199"/>
                    <a:pt x="1591" y="199"/>
                  </a:cubicBezTo>
                  <a:cubicBezTo>
                    <a:pt x="1466" y="64"/>
                    <a:pt x="1316" y="39"/>
                    <a:pt x="1160" y="39"/>
                  </a:cubicBezTo>
                  <a:cubicBezTo>
                    <a:pt x="1066" y="39"/>
                    <a:pt x="970" y="48"/>
                    <a:pt x="876" y="48"/>
                  </a:cubicBezTo>
                  <a:cubicBezTo>
                    <a:pt x="779" y="48"/>
                    <a:pt x="685" y="39"/>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0" name="Google Shape;18065;p41">
              <a:extLst>
                <a:ext uri="{FF2B5EF4-FFF2-40B4-BE49-F238E27FC236}">
                  <a16:creationId xmlns:a16="http://schemas.microsoft.com/office/drawing/2014/main" id="{C85F2A0C-AE98-A94C-8300-091035AD8FD7}"/>
                </a:ext>
              </a:extLst>
            </p:cNvPr>
            <p:cNvSpPr/>
            <p:nvPr/>
          </p:nvSpPr>
          <p:spPr>
            <a:xfrm>
              <a:off x="6156575" y="3102050"/>
              <a:ext cx="43800" cy="8675"/>
            </a:xfrm>
            <a:custGeom>
              <a:avLst/>
              <a:gdLst/>
              <a:ahLst/>
              <a:cxnLst/>
              <a:rect l="l" t="t" r="r" b="b"/>
              <a:pathLst>
                <a:path w="1752" h="347" extrusionOk="0">
                  <a:moveTo>
                    <a:pt x="1508" y="1"/>
                  </a:moveTo>
                  <a:cubicBezTo>
                    <a:pt x="993" y="1"/>
                    <a:pt x="482" y="66"/>
                    <a:pt x="1" y="324"/>
                  </a:cubicBezTo>
                  <a:cubicBezTo>
                    <a:pt x="150" y="338"/>
                    <a:pt x="298" y="347"/>
                    <a:pt x="444" y="347"/>
                  </a:cubicBezTo>
                  <a:cubicBezTo>
                    <a:pt x="902" y="347"/>
                    <a:pt x="1344" y="262"/>
                    <a:pt x="1751" y="5"/>
                  </a:cubicBezTo>
                  <a:cubicBezTo>
                    <a:pt x="1670" y="3"/>
                    <a:pt x="1589" y="1"/>
                    <a:pt x="1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1" name="Google Shape;18066;p41">
              <a:extLst>
                <a:ext uri="{FF2B5EF4-FFF2-40B4-BE49-F238E27FC236}">
                  <a16:creationId xmlns:a16="http://schemas.microsoft.com/office/drawing/2014/main" id="{977765E3-299C-AB4F-9DF0-7C535655E961}"/>
                </a:ext>
              </a:extLst>
            </p:cNvPr>
            <p:cNvSpPr/>
            <p:nvPr/>
          </p:nvSpPr>
          <p:spPr>
            <a:xfrm>
              <a:off x="5605050" y="3199950"/>
              <a:ext cx="23400" cy="10325"/>
            </a:xfrm>
            <a:custGeom>
              <a:avLst/>
              <a:gdLst/>
              <a:ahLst/>
              <a:cxnLst/>
              <a:rect l="l" t="t" r="r" b="b"/>
              <a:pathLst>
                <a:path w="936" h="413" extrusionOk="0">
                  <a:moveTo>
                    <a:pt x="284" y="0"/>
                  </a:moveTo>
                  <a:cubicBezTo>
                    <a:pt x="122" y="0"/>
                    <a:pt x="1" y="71"/>
                    <a:pt x="1" y="386"/>
                  </a:cubicBezTo>
                  <a:cubicBezTo>
                    <a:pt x="171" y="386"/>
                    <a:pt x="355" y="412"/>
                    <a:pt x="536" y="412"/>
                  </a:cubicBezTo>
                  <a:cubicBezTo>
                    <a:pt x="673" y="412"/>
                    <a:pt x="808" y="397"/>
                    <a:pt x="936" y="346"/>
                  </a:cubicBezTo>
                  <a:cubicBezTo>
                    <a:pt x="876" y="247"/>
                    <a:pt x="796" y="147"/>
                    <a:pt x="757" y="48"/>
                  </a:cubicBezTo>
                  <a:cubicBezTo>
                    <a:pt x="745" y="49"/>
                    <a:pt x="734" y="49"/>
                    <a:pt x="722" y="49"/>
                  </a:cubicBezTo>
                  <a:cubicBezTo>
                    <a:pt x="580" y="49"/>
                    <a:pt x="41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2" name="Google Shape;18067;p41">
              <a:extLst>
                <a:ext uri="{FF2B5EF4-FFF2-40B4-BE49-F238E27FC236}">
                  <a16:creationId xmlns:a16="http://schemas.microsoft.com/office/drawing/2014/main" id="{B0532575-6E94-044A-8F54-A612C9739491}"/>
                </a:ext>
              </a:extLst>
            </p:cNvPr>
            <p:cNvSpPr/>
            <p:nvPr/>
          </p:nvSpPr>
          <p:spPr>
            <a:xfrm>
              <a:off x="5523000" y="3186700"/>
              <a:ext cx="30850" cy="4775"/>
            </a:xfrm>
            <a:custGeom>
              <a:avLst/>
              <a:gdLst/>
              <a:ahLst/>
              <a:cxnLst/>
              <a:rect l="l" t="t" r="r" b="b"/>
              <a:pathLst>
                <a:path w="1234" h="191" extrusionOk="0">
                  <a:moveTo>
                    <a:pt x="0" y="1"/>
                  </a:moveTo>
                  <a:cubicBezTo>
                    <a:pt x="178" y="151"/>
                    <a:pt x="365" y="190"/>
                    <a:pt x="558" y="190"/>
                  </a:cubicBezTo>
                  <a:cubicBezTo>
                    <a:pt x="776" y="190"/>
                    <a:pt x="1002" y="140"/>
                    <a:pt x="1234" y="140"/>
                  </a:cubicBezTo>
                  <a:lnTo>
                    <a:pt x="1095" y="21"/>
                  </a:lnTo>
                  <a:cubicBezTo>
                    <a:pt x="756" y="21"/>
                    <a:pt x="37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3" name="Google Shape;18068;p41">
              <a:extLst>
                <a:ext uri="{FF2B5EF4-FFF2-40B4-BE49-F238E27FC236}">
                  <a16:creationId xmlns:a16="http://schemas.microsoft.com/office/drawing/2014/main" id="{D60EE8A6-D8C2-F64C-91F7-C1A6B0C9B829}"/>
                </a:ext>
              </a:extLst>
            </p:cNvPr>
            <p:cNvSpPr/>
            <p:nvPr/>
          </p:nvSpPr>
          <p:spPr>
            <a:xfrm>
              <a:off x="6390325" y="3071650"/>
              <a:ext cx="29350" cy="5200"/>
            </a:xfrm>
            <a:custGeom>
              <a:avLst/>
              <a:gdLst/>
              <a:ahLst/>
              <a:cxnLst/>
              <a:rect l="l" t="t" r="r" b="b"/>
              <a:pathLst>
                <a:path w="1174" h="208" extrusionOk="0">
                  <a:moveTo>
                    <a:pt x="754" y="0"/>
                  </a:moveTo>
                  <a:cubicBezTo>
                    <a:pt x="498" y="0"/>
                    <a:pt x="245" y="25"/>
                    <a:pt x="0" y="167"/>
                  </a:cubicBezTo>
                  <a:cubicBezTo>
                    <a:pt x="20" y="166"/>
                    <a:pt x="40" y="165"/>
                    <a:pt x="60" y="165"/>
                  </a:cubicBezTo>
                  <a:cubicBezTo>
                    <a:pt x="251" y="165"/>
                    <a:pt x="447" y="207"/>
                    <a:pt x="637" y="207"/>
                  </a:cubicBezTo>
                  <a:cubicBezTo>
                    <a:pt x="824" y="207"/>
                    <a:pt x="1005" y="167"/>
                    <a:pt x="1174" y="8"/>
                  </a:cubicBezTo>
                  <a:cubicBezTo>
                    <a:pt x="1034" y="8"/>
                    <a:pt x="893" y="0"/>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4" name="Google Shape;18069;p41">
              <a:extLst>
                <a:ext uri="{FF2B5EF4-FFF2-40B4-BE49-F238E27FC236}">
                  <a16:creationId xmlns:a16="http://schemas.microsoft.com/office/drawing/2014/main" id="{D388120F-5219-194F-AE1B-31306821D3AB}"/>
                </a:ext>
              </a:extLst>
            </p:cNvPr>
            <p:cNvSpPr/>
            <p:nvPr/>
          </p:nvSpPr>
          <p:spPr>
            <a:xfrm>
              <a:off x="5689600" y="3186550"/>
              <a:ext cx="19425" cy="5100"/>
            </a:xfrm>
            <a:custGeom>
              <a:avLst/>
              <a:gdLst/>
              <a:ahLst/>
              <a:cxnLst/>
              <a:rect l="l" t="t" r="r" b="b"/>
              <a:pathLst>
                <a:path w="777" h="204" extrusionOk="0">
                  <a:moveTo>
                    <a:pt x="504" y="0"/>
                  </a:moveTo>
                  <a:cubicBezTo>
                    <a:pt x="328" y="0"/>
                    <a:pt x="160" y="27"/>
                    <a:pt x="0" y="186"/>
                  </a:cubicBezTo>
                  <a:cubicBezTo>
                    <a:pt x="116" y="186"/>
                    <a:pt x="236" y="203"/>
                    <a:pt x="350" y="203"/>
                  </a:cubicBezTo>
                  <a:cubicBezTo>
                    <a:pt x="510" y="203"/>
                    <a:pt x="660" y="169"/>
                    <a:pt x="776" y="7"/>
                  </a:cubicBezTo>
                  <a:cubicBezTo>
                    <a:pt x="683" y="7"/>
                    <a:pt x="593" y="0"/>
                    <a:pt x="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5" name="Google Shape;18070;p41">
              <a:extLst>
                <a:ext uri="{FF2B5EF4-FFF2-40B4-BE49-F238E27FC236}">
                  <a16:creationId xmlns:a16="http://schemas.microsoft.com/office/drawing/2014/main" id="{A465E3BB-359D-E748-A5D0-17505C383384}"/>
                </a:ext>
              </a:extLst>
            </p:cNvPr>
            <p:cNvSpPr/>
            <p:nvPr/>
          </p:nvSpPr>
          <p:spPr>
            <a:xfrm>
              <a:off x="5532450" y="3196150"/>
              <a:ext cx="19425" cy="4100"/>
            </a:xfrm>
            <a:custGeom>
              <a:avLst/>
              <a:gdLst/>
              <a:ahLst/>
              <a:cxnLst/>
              <a:rect l="l" t="t" r="r" b="b"/>
              <a:pathLst>
                <a:path w="777" h="164" extrusionOk="0">
                  <a:moveTo>
                    <a:pt x="375" y="0"/>
                  </a:moveTo>
                  <a:cubicBezTo>
                    <a:pt x="254" y="0"/>
                    <a:pt x="127" y="21"/>
                    <a:pt x="0" y="21"/>
                  </a:cubicBezTo>
                  <a:cubicBezTo>
                    <a:pt x="152" y="145"/>
                    <a:pt x="332" y="164"/>
                    <a:pt x="521" y="164"/>
                  </a:cubicBezTo>
                  <a:cubicBezTo>
                    <a:pt x="605" y="164"/>
                    <a:pt x="690" y="160"/>
                    <a:pt x="776" y="160"/>
                  </a:cubicBezTo>
                  <a:cubicBezTo>
                    <a:pt x="657" y="30"/>
                    <a:pt x="520"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6" name="Google Shape;18071;p41">
              <a:extLst>
                <a:ext uri="{FF2B5EF4-FFF2-40B4-BE49-F238E27FC236}">
                  <a16:creationId xmlns:a16="http://schemas.microsoft.com/office/drawing/2014/main" id="{16B620ED-2883-704D-B3FA-AFD26FB4642D}"/>
                </a:ext>
              </a:extLst>
            </p:cNvPr>
            <p:cNvSpPr/>
            <p:nvPr/>
          </p:nvSpPr>
          <p:spPr>
            <a:xfrm>
              <a:off x="5566275" y="3191575"/>
              <a:ext cx="15925" cy="4400"/>
            </a:xfrm>
            <a:custGeom>
              <a:avLst/>
              <a:gdLst/>
              <a:ahLst/>
              <a:cxnLst/>
              <a:rect l="l" t="t" r="r" b="b"/>
              <a:pathLst>
                <a:path w="637" h="176" extrusionOk="0">
                  <a:moveTo>
                    <a:pt x="113" y="0"/>
                  </a:moveTo>
                  <a:cubicBezTo>
                    <a:pt x="76" y="0"/>
                    <a:pt x="39" y="2"/>
                    <a:pt x="0" y="5"/>
                  </a:cubicBezTo>
                  <a:cubicBezTo>
                    <a:pt x="97" y="138"/>
                    <a:pt x="230" y="175"/>
                    <a:pt x="369" y="175"/>
                  </a:cubicBezTo>
                  <a:cubicBezTo>
                    <a:pt x="459" y="175"/>
                    <a:pt x="551" y="160"/>
                    <a:pt x="637" y="144"/>
                  </a:cubicBezTo>
                  <a:cubicBezTo>
                    <a:pt x="470" y="44"/>
                    <a:pt x="30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7" name="Google Shape;18072;p41">
              <a:extLst>
                <a:ext uri="{FF2B5EF4-FFF2-40B4-BE49-F238E27FC236}">
                  <a16:creationId xmlns:a16="http://schemas.microsoft.com/office/drawing/2014/main" id="{5E7F535F-E9F2-4E4D-80C5-83302BA90A4E}"/>
                </a:ext>
              </a:extLst>
            </p:cNvPr>
            <p:cNvSpPr/>
            <p:nvPr/>
          </p:nvSpPr>
          <p:spPr>
            <a:xfrm>
              <a:off x="5590125" y="3196150"/>
              <a:ext cx="6000" cy="9000"/>
            </a:xfrm>
            <a:custGeom>
              <a:avLst/>
              <a:gdLst/>
              <a:ahLst/>
              <a:cxnLst/>
              <a:rect l="l" t="t" r="r" b="b"/>
              <a:pathLst>
                <a:path w="240" h="360" extrusionOk="0">
                  <a:moveTo>
                    <a:pt x="1" y="1"/>
                  </a:moveTo>
                  <a:lnTo>
                    <a:pt x="1" y="359"/>
                  </a:lnTo>
                  <a:cubicBezTo>
                    <a:pt x="100" y="359"/>
                    <a:pt x="180" y="319"/>
                    <a:pt x="200" y="220"/>
                  </a:cubicBezTo>
                  <a:cubicBezTo>
                    <a:pt x="240" y="61"/>
                    <a:pt x="160"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8" name="Google Shape;18073;p41">
              <a:extLst>
                <a:ext uri="{FF2B5EF4-FFF2-40B4-BE49-F238E27FC236}">
                  <a16:creationId xmlns:a16="http://schemas.microsoft.com/office/drawing/2014/main" id="{9AFFB4BB-5B10-7B47-8D5B-FEDF759DEFBD}"/>
                </a:ext>
              </a:extLst>
            </p:cNvPr>
            <p:cNvSpPr/>
            <p:nvPr/>
          </p:nvSpPr>
          <p:spPr>
            <a:xfrm>
              <a:off x="5578700" y="3201625"/>
              <a:ext cx="6475" cy="3775"/>
            </a:xfrm>
            <a:custGeom>
              <a:avLst/>
              <a:gdLst/>
              <a:ahLst/>
              <a:cxnLst/>
              <a:rect l="l" t="t" r="r" b="b"/>
              <a:pathLst>
                <a:path w="259" h="151" extrusionOk="0">
                  <a:moveTo>
                    <a:pt x="0" y="1"/>
                  </a:moveTo>
                  <a:cubicBezTo>
                    <a:pt x="49" y="82"/>
                    <a:pt x="112" y="150"/>
                    <a:pt x="198" y="150"/>
                  </a:cubicBezTo>
                  <a:cubicBezTo>
                    <a:pt x="217" y="150"/>
                    <a:pt x="237" y="147"/>
                    <a:pt x="259" y="140"/>
                  </a:cubicBezTo>
                  <a:cubicBezTo>
                    <a:pt x="179" y="41"/>
                    <a:pt x="1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09" name="Google Shape;18074;p41">
              <a:extLst>
                <a:ext uri="{FF2B5EF4-FFF2-40B4-BE49-F238E27FC236}">
                  <a16:creationId xmlns:a16="http://schemas.microsoft.com/office/drawing/2014/main" id="{D99B94DC-3315-CC40-9E4B-7DBC9CC1FCE0}"/>
                </a:ext>
              </a:extLst>
            </p:cNvPr>
            <p:cNvSpPr/>
            <p:nvPr/>
          </p:nvSpPr>
          <p:spPr>
            <a:xfrm>
              <a:off x="5914375" y="2762500"/>
              <a:ext cx="6500" cy="4500"/>
            </a:xfrm>
            <a:custGeom>
              <a:avLst/>
              <a:gdLst/>
              <a:ahLst/>
              <a:cxnLst/>
              <a:rect l="l" t="t" r="r" b="b"/>
              <a:pathLst>
                <a:path w="260" h="180" extrusionOk="0">
                  <a:moveTo>
                    <a:pt x="1" y="0"/>
                  </a:moveTo>
                  <a:lnTo>
                    <a:pt x="1" y="180"/>
                  </a:lnTo>
                  <a:lnTo>
                    <a:pt x="200" y="180"/>
                  </a:lnTo>
                  <a:cubicBezTo>
                    <a:pt x="220" y="180"/>
                    <a:pt x="220" y="160"/>
                    <a:pt x="240" y="100"/>
                  </a:cubicBezTo>
                  <a:cubicBezTo>
                    <a:pt x="260" y="80"/>
                    <a:pt x="240" y="6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0" name="Google Shape;18075;p41">
              <a:extLst>
                <a:ext uri="{FF2B5EF4-FFF2-40B4-BE49-F238E27FC236}">
                  <a16:creationId xmlns:a16="http://schemas.microsoft.com/office/drawing/2014/main" id="{B6403ED0-5336-6145-A818-241A5AF1C1BF}"/>
                </a:ext>
              </a:extLst>
            </p:cNvPr>
            <p:cNvSpPr/>
            <p:nvPr/>
          </p:nvSpPr>
          <p:spPr>
            <a:xfrm>
              <a:off x="5919350" y="2762600"/>
              <a:ext cx="32850" cy="4400"/>
            </a:xfrm>
            <a:custGeom>
              <a:avLst/>
              <a:gdLst/>
              <a:ahLst/>
              <a:cxnLst/>
              <a:rect l="l" t="t" r="r" b="b"/>
              <a:pathLst>
                <a:path w="1314" h="176" extrusionOk="0">
                  <a:moveTo>
                    <a:pt x="717" y="1"/>
                  </a:moveTo>
                  <a:cubicBezTo>
                    <a:pt x="503" y="1"/>
                    <a:pt x="285" y="38"/>
                    <a:pt x="74" y="38"/>
                  </a:cubicBezTo>
                  <a:cubicBezTo>
                    <a:pt x="49" y="38"/>
                    <a:pt x="25" y="37"/>
                    <a:pt x="1" y="36"/>
                  </a:cubicBezTo>
                  <a:lnTo>
                    <a:pt x="1" y="176"/>
                  </a:lnTo>
                  <a:lnTo>
                    <a:pt x="1314" y="176"/>
                  </a:lnTo>
                  <a:cubicBezTo>
                    <a:pt x="1128" y="36"/>
                    <a:pt x="925"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1" name="Google Shape;18076;p41">
              <a:extLst>
                <a:ext uri="{FF2B5EF4-FFF2-40B4-BE49-F238E27FC236}">
                  <a16:creationId xmlns:a16="http://schemas.microsoft.com/office/drawing/2014/main" id="{9B0BCA44-9A4B-7347-93C6-7CDBCF0BEE3B}"/>
                </a:ext>
              </a:extLst>
            </p:cNvPr>
            <p:cNvSpPr/>
            <p:nvPr/>
          </p:nvSpPr>
          <p:spPr>
            <a:xfrm>
              <a:off x="5985500" y="2762725"/>
              <a:ext cx="14950" cy="4300"/>
            </a:xfrm>
            <a:custGeom>
              <a:avLst/>
              <a:gdLst/>
              <a:ahLst/>
              <a:cxnLst/>
              <a:rect l="l" t="t" r="r" b="b"/>
              <a:pathLst>
                <a:path w="598" h="172" extrusionOk="0">
                  <a:moveTo>
                    <a:pt x="349" y="0"/>
                  </a:moveTo>
                  <a:cubicBezTo>
                    <a:pt x="226" y="0"/>
                    <a:pt x="109" y="38"/>
                    <a:pt x="1" y="171"/>
                  </a:cubicBezTo>
                  <a:cubicBezTo>
                    <a:pt x="48" y="171"/>
                    <a:pt x="95" y="171"/>
                    <a:pt x="139" y="171"/>
                  </a:cubicBezTo>
                  <a:cubicBezTo>
                    <a:pt x="317" y="171"/>
                    <a:pt x="470" y="159"/>
                    <a:pt x="597" y="31"/>
                  </a:cubicBezTo>
                  <a:cubicBezTo>
                    <a:pt x="512" y="16"/>
                    <a:pt x="42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2" name="Google Shape;18077;p41">
              <a:extLst>
                <a:ext uri="{FF2B5EF4-FFF2-40B4-BE49-F238E27FC236}">
                  <a16:creationId xmlns:a16="http://schemas.microsoft.com/office/drawing/2014/main" id="{1DFCD18B-B497-3E40-A37D-D8BE9FA1486F}"/>
                </a:ext>
              </a:extLst>
            </p:cNvPr>
            <p:cNvSpPr/>
            <p:nvPr/>
          </p:nvSpPr>
          <p:spPr>
            <a:xfrm>
              <a:off x="5967100" y="2763425"/>
              <a:ext cx="9475" cy="3575"/>
            </a:xfrm>
            <a:custGeom>
              <a:avLst/>
              <a:gdLst/>
              <a:ahLst/>
              <a:cxnLst/>
              <a:rect l="l" t="t" r="r" b="b"/>
              <a:pathLst>
                <a:path w="379" h="143" extrusionOk="0">
                  <a:moveTo>
                    <a:pt x="177" y="1"/>
                  </a:moveTo>
                  <a:cubicBezTo>
                    <a:pt x="117" y="1"/>
                    <a:pt x="59" y="46"/>
                    <a:pt x="1" y="143"/>
                  </a:cubicBezTo>
                  <a:lnTo>
                    <a:pt x="379" y="143"/>
                  </a:lnTo>
                  <a:cubicBezTo>
                    <a:pt x="307" y="51"/>
                    <a:pt x="241"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3" name="Google Shape;18078;p41">
              <a:extLst>
                <a:ext uri="{FF2B5EF4-FFF2-40B4-BE49-F238E27FC236}">
                  <a16:creationId xmlns:a16="http://schemas.microsoft.com/office/drawing/2014/main" id="{17813BA4-38A2-2546-9985-B01FEC01A61F}"/>
                </a:ext>
              </a:extLst>
            </p:cNvPr>
            <p:cNvSpPr/>
            <p:nvPr/>
          </p:nvSpPr>
          <p:spPr>
            <a:xfrm>
              <a:off x="5957150" y="2764800"/>
              <a:ext cx="5000" cy="1700"/>
            </a:xfrm>
            <a:custGeom>
              <a:avLst/>
              <a:gdLst/>
              <a:ahLst/>
              <a:cxnLst/>
              <a:rect l="l" t="t" r="r" b="b"/>
              <a:pathLst>
                <a:path w="200" h="68" extrusionOk="0">
                  <a:moveTo>
                    <a:pt x="105" y="0"/>
                  </a:moveTo>
                  <a:cubicBezTo>
                    <a:pt x="74" y="0"/>
                    <a:pt x="43" y="26"/>
                    <a:pt x="1" y="68"/>
                  </a:cubicBezTo>
                  <a:lnTo>
                    <a:pt x="200" y="68"/>
                  </a:lnTo>
                  <a:cubicBezTo>
                    <a:pt x="162" y="21"/>
                    <a:pt x="133"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4" name="Google Shape;18079;p41">
              <a:extLst>
                <a:ext uri="{FF2B5EF4-FFF2-40B4-BE49-F238E27FC236}">
                  <a16:creationId xmlns:a16="http://schemas.microsoft.com/office/drawing/2014/main" id="{730EA81B-04FC-8B4D-A430-77E16EB1D344}"/>
                </a:ext>
              </a:extLst>
            </p:cNvPr>
            <p:cNvSpPr/>
            <p:nvPr/>
          </p:nvSpPr>
          <p:spPr>
            <a:xfrm>
              <a:off x="6114800" y="2762425"/>
              <a:ext cx="23900" cy="5075"/>
            </a:xfrm>
            <a:custGeom>
              <a:avLst/>
              <a:gdLst/>
              <a:ahLst/>
              <a:cxnLst/>
              <a:rect l="l" t="t" r="r" b="b"/>
              <a:pathLst>
                <a:path w="956" h="203" extrusionOk="0">
                  <a:moveTo>
                    <a:pt x="494" y="1"/>
                  </a:moveTo>
                  <a:cubicBezTo>
                    <a:pt x="325" y="1"/>
                    <a:pt x="155" y="43"/>
                    <a:pt x="1" y="43"/>
                  </a:cubicBezTo>
                  <a:cubicBezTo>
                    <a:pt x="140" y="173"/>
                    <a:pt x="299" y="202"/>
                    <a:pt x="463" y="202"/>
                  </a:cubicBezTo>
                  <a:cubicBezTo>
                    <a:pt x="604" y="202"/>
                    <a:pt x="748" y="180"/>
                    <a:pt x="887" y="180"/>
                  </a:cubicBezTo>
                  <a:cubicBezTo>
                    <a:pt x="910" y="180"/>
                    <a:pt x="933" y="181"/>
                    <a:pt x="956" y="183"/>
                  </a:cubicBezTo>
                  <a:cubicBezTo>
                    <a:pt x="811" y="38"/>
                    <a:pt x="65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5" name="Google Shape;18080;p41">
              <a:extLst>
                <a:ext uri="{FF2B5EF4-FFF2-40B4-BE49-F238E27FC236}">
                  <a16:creationId xmlns:a16="http://schemas.microsoft.com/office/drawing/2014/main" id="{CD37E658-2DA8-884F-9D6E-2AFE24DB8E7A}"/>
                </a:ext>
              </a:extLst>
            </p:cNvPr>
            <p:cNvSpPr/>
            <p:nvPr/>
          </p:nvSpPr>
          <p:spPr>
            <a:xfrm>
              <a:off x="6042700" y="2763500"/>
              <a:ext cx="5000" cy="1875"/>
            </a:xfrm>
            <a:custGeom>
              <a:avLst/>
              <a:gdLst/>
              <a:ahLst/>
              <a:cxnLst/>
              <a:rect l="l" t="t" r="r" b="b"/>
              <a:pathLst>
                <a:path w="200" h="75" extrusionOk="0">
                  <a:moveTo>
                    <a:pt x="0" y="0"/>
                  </a:moveTo>
                  <a:cubicBezTo>
                    <a:pt x="40" y="50"/>
                    <a:pt x="75" y="75"/>
                    <a:pt x="107" y="75"/>
                  </a:cubicBezTo>
                  <a:cubicBezTo>
                    <a:pt x="140" y="75"/>
                    <a:pt x="169" y="5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6" name="Google Shape;18081;p41">
              <a:extLst>
                <a:ext uri="{FF2B5EF4-FFF2-40B4-BE49-F238E27FC236}">
                  <a16:creationId xmlns:a16="http://schemas.microsoft.com/office/drawing/2014/main" id="{3E263A80-EC46-4144-AFAD-D4037542D0A3}"/>
                </a:ext>
              </a:extLst>
            </p:cNvPr>
            <p:cNvSpPr/>
            <p:nvPr/>
          </p:nvSpPr>
          <p:spPr>
            <a:xfrm>
              <a:off x="6090925" y="2762500"/>
              <a:ext cx="5000" cy="1900"/>
            </a:xfrm>
            <a:custGeom>
              <a:avLst/>
              <a:gdLst/>
              <a:ahLst/>
              <a:cxnLst/>
              <a:rect l="l" t="t" r="r" b="b"/>
              <a:pathLst>
                <a:path w="200" h="76" extrusionOk="0">
                  <a:moveTo>
                    <a:pt x="1" y="0"/>
                  </a:moveTo>
                  <a:cubicBezTo>
                    <a:pt x="31" y="50"/>
                    <a:pt x="61" y="75"/>
                    <a:pt x="93" y="75"/>
                  </a:cubicBezTo>
                  <a:cubicBezTo>
                    <a:pt x="125" y="75"/>
                    <a:pt x="160" y="5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7" name="Google Shape;18082;p41">
              <a:extLst>
                <a:ext uri="{FF2B5EF4-FFF2-40B4-BE49-F238E27FC236}">
                  <a16:creationId xmlns:a16="http://schemas.microsoft.com/office/drawing/2014/main" id="{2B3BA978-4D6D-4C49-809A-01A443BC4182}"/>
                </a:ext>
              </a:extLst>
            </p:cNvPr>
            <p:cNvSpPr/>
            <p:nvPr/>
          </p:nvSpPr>
          <p:spPr>
            <a:xfrm>
              <a:off x="6348050" y="2785375"/>
              <a:ext cx="34825" cy="6000"/>
            </a:xfrm>
            <a:custGeom>
              <a:avLst/>
              <a:gdLst/>
              <a:ahLst/>
              <a:cxnLst/>
              <a:rect l="l" t="t" r="r" b="b"/>
              <a:pathLst>
                <a:path w="1393" h="240" extrusionOk="0">
                  <a:moveTo>
                    <a:pt x="1174" y="1"/>
                  </a:moveTo>
                  <a:cubicBezTo>
                    <a:pt x="776" y="40"/>
                    <a:pt x="398" y="40"/>
                    <a:pt x="0" y="40"/>
                  </a:cubicBezTo>
                  <a:cubicBezTo>
                    <a:pt x="172" y="193"/>
                    <a:pt x="362" y="222"/>
                    <a:pt x="554" y="222"/>
                  </a:cubicBezTo>
                  <a:cubicBezTo>
                    <a:pt x="674" y="222"/>
                    <a:pt x="795" y="211"/>
                    <a:pt x="914" y="211"/>
                  </a:cubicBezTo>
                  <a:cubicBezTo>
                    <a:pt x="1002" y="211"/>
                    <a:pt x="1090" y="217"/>
                    <a:pt x="1174" y="239"/>
                  </a:cubicBezTo>
                  <a:cubicBezTo>
                    <a:pt x="1254" y="180"/>
                    <a:pt x="1313" y="160"/>
                    <a:pt x="1393" y="100"/>
                  </a:cubicBezTo>
                  <a:cubicBezTo>
                    <a:pt x="1353" y="40"/>
                    <a:pt x="1274"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8" name="Google Shape;18083;p41">
              <a:extLst>
                <a:ext uri="{FF2B5EF4-FFF2-40B4-BE49-F238E27FC236}">
                  <a16:creationId xmlns:a16="http://schemas.microsoft.com/office/drawing/2014/main" id="{FA73C3B3-861A-BF4B-BE62-35ADC23E58C9}"/>
                </a:ext>
              </a:extLst>
            </p:cNvPr>
            <p:cNvSpPr/>
            <p:nvPr/>
          </p:nvSpPr>
          <p:spPr>
            <a:xfrm>
              <a:off x="6267975" y="2771800"/>
              <a:ext cx="32350" cy="6350"/>
            </a:xfrm>
            <a:custGeom>
              <a:avLst/>
              <a:gdLst/>
              <a:ahLst/>
              <a:cxnLst/>
              <a:rect l="l" t="t" r="r" b="b"/>
              <a:pathLst>
                <a:path w="1294" h="254" extrusionOk="0">
                  <a:moveTo>
                    <a:pt x="523" y="0"/>
                  </a:moveTo>
                  <a:cubicBezTo>
                    <a:pt x="347" y="0"/>
                    <a:pt x="174" y="10"/>
                    <a:pt x="1" y="26"/>
                  </a:cubicBezTo>
                  <a:cubicBezTo>
                    <a:pt x="1" y="86"/>
                    <a:pt x="21" y="205"/>
                    <a:pt x="21" y="205"/>
                  </a:cubicBezTo>
                  <a:cubicBezTo>
                    <a:pt x="84" y="193"/>
                    <a:pt x="148" y="189"/>
                    <a:pt x="212" y="189"/>
                  </a:cubicBezTo>
                  <a:cubicBezTo>
                    <a:pt x="449" y="189"/>
                    <a:pt x="691" y="254"/>
                    <a:pt x="930" y="254"/>
                  </a:cubicBezTo>
                  <a:cubicBezTo>
                    <a:pt x="1053" y="254"/>
                    <a:pt x="1174" y="237"/>
                    <a:pt x="1294" y="185"/>
                  </a:cubicBezTo>
                  <a:lnTo>
                    <a:pt x="1294" y="66"/>
                  </a:lnTo>
                  <a:cubicBezTo>
                    <a:pt x="1026" y="20"/>
                    <a:pt x="771" y="0"/>
                    <a:pt x="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19" name="Google Shape;18084;p41">
              <a:extLst>
                <a:ext uri="{FF2B5EF4-FFF2-40B4-BE49-F238E27FC236}">
                  <a16:creationId xmlns:a16="http://schemas.microsoft.com/office/drawing/2014/main" id="{ED93A89F-43F5-BB45-8E56-F23F7E353E83}"/>
                </a:ext>
              </a:extLst>
            </p:cNvPr>
            <p:cNvSpPr/>
            <p:nvPr/>
          </p:nvSpPr>
          <p:spPr>
            <a:xfrm>
              <a:off x="6194375" y="2768975"/>
              <a:ext cx="62200" cy="8225"/>
            </a:xfrm>
            <a:custGeom>
              <a:avLst/>
              <a:gdLst/>
              <a:ahLst/>
              <a:cxnLst/>
              <a:rect l="l" t="t" r="r" b="b"/>
              <a:pathLst>
                <a:path w="2488" h="329" extrusionOk="0">
                  <a:moveTo>
                    <a:pt x="637" y="80"/>
                  </a:moveTo>
                  <a:cubicBezTo>
                    <a:pt x="438" y="159"/>
                    <a:pt x="180" y="0"/>
                    <a:pt x="1" y="318"/>
                  </a:cubicBezTo>
                  <a:cubicBezTo>
                    <a:pt x="150" y="301"/>
                    <a:pt x="298" y="295"/>
                    <a:pt x="444" y="295"/>
                  </a:cubicBezTo>
                  <a:cubicBezTo>
                    <a:pt x="789" y="295"/>
                    <a:pt x="1126" y="329"/>
                    <a:pt x="1457" y="329"/>
                  </a:cubicBezTo>
                  <a:cubicBezTo>
                    <a:pt x="1806" y="329"/>
                    <a:pt x="2148" y="292"/>
                    <a:pt x="2487" y="139"/>
                  </a:cubicBezTo>
                  <a:lnTo>
                    <a:pt x="637" y="8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0" name="Google Shape;18085;p41">
              <a:extLst>
                <a:ext uri="{FF2B5EF4-FFF2-40B4-BE49-F238E27FC236}">
                  <a16:creationId xmlns:a16="http://schemas.microsoft.com/office/drawing/2014/main" id="{37077F46-0F05-E34A-8687-33639B5EAF87}"/>
                </a:ext>
              </a:extLst>
            </p:cNvPr>
            <p:cNvSpPr/>
            <p:nvPr/>
          </p:nvSpPr>
          <p:spPr>
            <a:xfrm>
              <a:off x="5242025" y="3023975"/>
              <a:ext cx="336700" cy="61450"/>
            </a:xfrm>
            <a:custGeom>
              <a:avLst/>
              <a:gdLst/>
              <a:ahLst/>
              <a:cxnLst/>
              <a:rect l="l" t="t" r="r" b="b"/>
              <a:pathLst>
                <a:path w="13468" h="2458" extrusionOk="0">
                  <a:moveTo>
                    <a:pt x="1019" y="0"/>
                  </a:moveTo>
                  <a:cubicBezTo>
                    <a:pt x="947" y="0"/>
                    <a:pt x="873" y="10"/>
                    <a:pt x="796" y="25"/>
                  </a:cubicBezTo>
                  <a:cubicBezTo>
                    <a:pt x="734" y="39"/>
                    <a:pt x="670" y="42"/>
                    <a:pt x="604" y="42"/>
                  </a:cubicBezTo>
                  <a:cubicBezTo>
                    <a:pt x="556" y="42"/>
                    <a:pt x="508" y="41"/>
                    <a:pt x="460" y="41"/>
                  </a:cubicBezTo>
                  <a:cubicBezTo>
                    <a:pt x="294" y="41"/>
                    <a:pt x="130" y="59"/>
                    <a:pt x="0" y="224"/>
                  </a:cubicBezTo>
                  <a:cubicBezTo>
                    <a:pt x="139" y="423"/>
                    <a:pt x="318" y="423"/>
                    <a:pt x="497" y="443"/>
                  </a:cubicBezTo>
                  <a:cubicBezTo>
                    <a:pt x="656" y="443"/>
                    <a:pt x="776" y="522"/>
                    <a:pt x="895" y="562"/>
                  </a:cubicBezTo>
                  <a:cubicBezTo>
                    <a:pt x="1432" y="662"/>
                    <a:pt x="1930" y="761"/>
                    <a:pt x="2427" y="920"/>
                  </a:cubicBezTo>
                  <a:cubicBezTo>
                    <a:pt x="3839" y="960"/>
                    <a:pt x="5152" y="1537"/>
                    <a:pt x="6565" y="1557"/>
                  </a:cubicBezTo>
                  <a:cubicBezTo>
                    <a:pt x="6688" y="1557"/>
                    <a:pt x="6812" y="1549"/>
                    <a:pt x="6936" y="1549"/>
                  </a:cubicBezTo>
                  <a:cubicBezTo>
                    <a:pt x="7091" y="1549"/>
                    <a:pt x="7245" y="1561"/>
                    <a:pt x="7400" y="1616"/>
                  </a:cubicBezTo>
                  <a:cubicBezTo>
                    <a:pt x="7460" y="1656"/>
                    <a:pt x="7559" y="1676"/>
                    <a:pt x="7639" y="1716"/>
                  </a:cubicBezTo>
                  <a:cubicBezTo>
                    <a:pt x="7838" y="1736"/>
                    <a:pt x="8057" y="1736"/>
                    <a:pt x="8255" y="1815"/>
                  </a:cubicBezTo>
                  <a:cubicBezTo>
                    <a:pt x="8415" y="1835"/>
                    <a:pt x="8594" y="1835"/>
                    <a:pt x="8733" y="1915"/>
                  </a:cubicBezTo>
                  <a:cubicBezTo>
                    <a:pt x="8832" y="1935"/>
                    <a:pt x="8952" y="1974"/>
                    <a:pt x="9091" y="2014"/>
                  </a:cubicBezTo>
                  <a:lnTo>
                    <a:pt x="9588" y="2014"/>
                  </a:lnTo>
                  <a:cubicBezTo>
                    <a:pt x="9608" y="2016"/>
                    <a:pt x="9628" y="2017"/>
                    <a:pt x="9648" y="2017"/>
                  </a:cubicBezTo>
                  <a:cubicBezTo>
                    <a:pt x="9757" y="2017"/>
                    <a:pt x="9871" y="1997"/>
                    <a:pt x="9984" y="1997"/>
                  </a:cubicBezTo>
                  <a:cubicBezTo>
                    <a:pt x="10104" y="1997"/>
                    <a:pt x="10221" y="2019"/>
                    <a:pt x="10324" y="2114"/>
                  </a:cubicBezTo>
                  <a:cubicBezTo>
                    <a:pt x="10879" y="2114"/>
                    <a:pt x="11366" y="2458"/>
                    <a:pt x="11911" y="2458"/>
                  </a:cubicBezTo>
                  <a:cubicBezTo>
                    <a:pt x="11952" y="2458"/>
                    <a:pt x="11993" y="2456"/>
                    <a:pt x="12035" y="2452"/>
                  </a:cubicBezTo>
                  <a:cubicBezTo>
                    <a:pt x="12244" y="2315"/>
                    <a:pt x="12462" y="2287"/>
                    <a:pt x="12682" y="2287"/>
                  </a:cubicBezTo>
                  <a:cubicBezTo>
                    <a:pt x="12838" y="2287"/>
                    <a:pt x="12995" y="2301"/>
                    <a:pt x="13151" y="2301"/>
                  </a:cubicBezTo>
                  <a:cubicBezTo>
                    <a:pt x="13257" y="2301"/>
                    <a:pt x="13363" y="2295"/>
                    <a:pt x="13467" y="2273"/>
                  </a:cubicBezTo>
                  <a:cubicBezTo>
                    <a:pt x="12731" y="2054"/>
                    <a:pt x="11995" y="2054"/>
                    <a:pt x="11259" y="1875"/>
                  </a:cubicBezTo>
                  <a:cubicBezTo>
                    <a:pt x="11180" y="1805"/>
                    <a:pt x="11085" y="1805"/>
                    <a:pt x="10988" y="1805"/>
                  </a:cubicBezTo>
                  <a:cubicBezTo>
                    <a:pt x="10891" y="1805"/>
                    <a:pt x="10792" y="1805"/>
                    <a:pt x="10702" y="1736"/>
                  </a:cubicBezTo>
                  <a:cubicBezTo>
                    <a:pt x="10603" y="1716"/>
                    <a:pt x="10503" y="1716"/>
                    <a:pt x="10404" y="1676"/>
                  </a:cubicBezTo>
                  <a:cubicBezTo>
                    <a:pt x="10307" y="1634"/>
                    <a:pt x="10204" y="1627"/>
                    <a:pt x="10101" y="1627"/>
                  </a:cubicBezTo>
                  <a:cubicBezTo>
                    <a:pt x="10041" y="1627"/>
                    <a:pt x="9981" y="1629"/>
                    <a:pt x="9922" y="1629"/>
                  </a:cubicBezTo>
                  <a:cubicBezTo>
                    <a:pt x="9791" y="1629"/>
                    <a:pt x="9664" y="1617"/>
                    <a:pt x="9549" y="1537"/>
                  </a:cubicBezTo>
                  <a:cubicBezTo>
                    <a:pt x="9449" y="1537"/>
                    <a:pt x="9330" y="1517"/>
                    <a:pt x="9230" y="1517"/>
                  </a:cubicBezTo>
                  <a:cubicBezTo>
                    <a:pt x="9091" y="1457"/>
                    <a:pt x="8912" y="1477"/>
                    <a:pt x="8793" y="1358"/>
                  </a:cubicBezTo>
                  <a:cubicBezTo>
                    <a:pt x="8758" y="1334"/>
                    <a:pt x="8730" y="1325"/>
                    <a:pt x="8700" y="1325"/>
                  </a:cubicBezTo>
                  <a:cubicBezTo>
                    <a:pt x="8679" y="1325"/>
                    <a:pt x="8658" y="1330"/>
                    <a:pt x="8633" y="1338"/>
                  </a:cubicBezTo>
                  <a:cubicBezTo>
                    <a:pt x="8435" y="1219"/>
                    <a:pt x="8196" y="1338"/>
                    <a:pt x="8017" y="1179"/>
                  </a:cubicBezTo>
                  <a:cubicBezTo>
                    <a:pt x="8003" y="1165"/>
                    <a:pt x="7959" y="1151"/>
                    <a:pt x="7913" y="1151"/>
                  </a:cubicBezTo>
                  <a:cubicBezTo>
                    <a:pt x="7894" y="1151"/>
                    <a:pt x="7875" y="1153"/>
                    <a:pt x="7858" y="1159"/>
                  </a:cubicBezTo>
                  <a:cubicBezTo>
                    <a:pt x="7699" y="1039"/>
                    <a:pt x="7440" y="1159"/>
                    <a:pt x="7261" y="1020"/>
                  </a:cubicBezTo>
                  <a:cubicBezTo>
                    <a:pt x="5510" y="721"/>
                    <a:pt x="3760" y="284"/>
                    <a:pt x="1969" y="224"/>
                  </a:cubicBezTo>
                  <a:cubicBezTo>
                    <a:pt x="1770" y="124"/>
                    <a:pt x="1552" y="184"/>
                    <a:pt x="1353" y="85"/>
                  </a:cubicBezTo>
                  <a:cubicBezTo>
                    <a:pt x="1243" y="24"/>
                    <a:pt x="1133"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1" name="Google Shape;18086;p41">
              <a:extLst>
                <a:ext uri="{FF2B5EF4-FFF2-40B4-BE49-F238E27FC236}">
                  <a16:creationId xmlns:a16="http://schemas.microsoft.com/office/drawing/2014/main" id="{6639AD48-06AA-0F4A-B95D-F63363EF534D}"/>
                </a:ext>
              </a:extLst>
            </p:cNvPr>
            <p:cNvSpPr/>
            <p:nvPr/>
          </p:nvSpPr>
          <p:spPr>
            <a:xfrm>
              <a:off x="5480225" y="3062650"/>
              <a:ext cx="21425" cy="4875"/>
            </a:xfrm>
            <a:custGeom>
              <a:avLst/>
              <a:gdLst/>
              <a:ahLst/>
              <a:cxnLst/>
              <a:rect l="l" t="t" r="r" b="b"/>
              <a:pathLst>
                <a:path w="857" h="195" extrusionOk="0">
                  <a:moveTo>
                    <a:pt x="224" y="1"/>
                  </a:moveTo>
                  <a:cubicBezTo>
                    <a:pt x="150" y="1"/>
                    <a:pt x="75" y="5"/>
                    <a:pt x="1" y="10"/>
                  </a:cubicBezTo>
                  <a:cubicBezTo>
                    <a:pt x="140" y="160"/>
                    <a:pt x="291" y="194"/>
                    <a:pt x="447" y="194"/>
                  </a:cubicBezTo>
                  <a:cubicBezTo>
                    <a:pt x="581" y="194"/>
                    <a:pt x="718" y="169"/>
                    <a:pt x="856" y="169"/>
                  </a:cubicBezTo>
                  <a:cubicBezTo>
                    <a:pt x="662" y="35"/>
                    <a:pt x="4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2" name="Google Shape;18087;p41">
              <a:extLst>
                <a:ext uri="{FF2B5EF4-FFF2-40B4-BE49-F238E27FC236}">
                  <a16:creationId xmlns:a16="http://schemas.microsoft.com/office/drawing/2014/main" id="{AE66FD43-4128-5942-A5FD-08CF08C346DB}"/>
                </a:ext>
              </a:extLst>
            </p:cNvPr>
            <p:cNvSpPr/>
            <p:nvPr/>
          </p:nvSpPr>
          <p:spPr>
            <a:xfrm>
              <a:off x="5423525" y="3048650"/>
              <a:ext cx="14950" cy="4725"/>
            </a:xfrm>
            <a:custGeom>
              <a:avLst/>
              <a:gdLst/>
              <a:ahLst/>
              <a:cxnLst/>
              <a:rect l="l" t="t" r="r" b="b"/>
              <a:pathLst>
                <a:path w="598" h="189" extrusionOk="0">
                  <a:moveTo>
                    <a:pt x="188" y="1"/>
                  </a:moveTo>
                  <a:cubicBezTo>
                    <a:pt x="128" y="1"/>
                    <a:pt x="66" y="11"/>
                    <a:pt x="1" y="33"/>
                  </a:cubicBezTo>
                  <a:cubicBezTo>
                    <a:pt x="102" y="159"/>
                    <a:pt x="227" y="189"/>
                    <a:pt x="361" y="189"/>
                  </a:cubicBezTo>
                  <a:cubicBezTo>
                    <a:pt x="438" y="189"/>
                    <a:pt x="518" y="179"/>
                    <a:pt x="598" y="172"/>
                  </a:cubicBezTo>
                  <a:cubicBezTo>
                    <a:pt x="482" y="71"/>
                    <a:pt x="345"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3" name="Google Shape;18088;p41">
              <a:extLst>
                <a:ext uri="{FF2B5EF4-FFF2-40B4-BE49-F238E27FC236}">
                  <a16:creationId xmlns:a16="http://schemas.microsoft.com/office/drawing/2014/main" id="{4D246E3B-1075-2A4A-90F0-69ED9CDAEDEF}"/>
                </a:ext>
              </a:extLst>
            </p:cNvPr>
            <p:cNvSpPr/>
            <p:nvPr/>
          </p:nvSpPr>
          <p:spPr>
            <a:xfrm>
              <a:off x="5442425" y="3053325"/>
              <a:ext cx="15450" cy="4650"/>
            </a:xfrm>
            <a:custGeom>
              <a:avLst/>
              <a:gdLst/>
              <a:ahLst/>
              <a:cxnLst/>
              <a:rect l="l" t="t" r="r" b="b"/>
              <a:pathLst>
                <a:path w="618" h="186" extrusionOk="0">
                  <a:moveTo>
                    <a:pt x="84" y="1"/>
                  </a:moveTo>
                  <a:cubicBezTo>
                    <a:pt x="56" y="1"/>
                    <a:pt x="29" y="2"/>
                    <a:pt x="1" y="5"/>
                  </a:cubicBezTo>
                  <a:cubicBezTo>
                    <a:pt x="110" y="151"/>
                    <a:pt x="235" y="185"/>
                    <a:pt x="366" y="185"/>
                  </a:cubicBezTo>
                  <a:cubicBezTo>
                    <a:pt x="448" y="185"/>
                    <a:pt x="533" y="172"/>
                    <a:pt x="617" y="164"/>
                  </a:cubicBezTo>
                  <a:cubicBezTo>
                    <a:pt x="461" y="60"/>
                    <a:pt x="27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4" name="Google Shape;18089;p41">
              <a:extLst>
                <a:ext uri="{FF2B5EF4-FFF2-40B4-BE49-F238E27FC236}">
                  <a16:creationId xmlns:a16="http://schemas.microsoft.com/office/drawing/2014/main" id="{AE511611-D39A-EA44-A52D-4FF6F49A15FC}"/>
                </a:ext>
              </a:extLst>
            </p:cNvPr>
            <p:cNvSpPr/>
            <p:nvPr/>
          </p:nvSpPr>
          <p:spPr>
            <a:xfrm>
              <a:off x="5275825" y="3025200"/>
              <a:ext cx="15450" cy="4200"/>
            </a:xfrm>
            <a:custGeom>
              <a:avLst/>
              <a:gdLst/>
              <a:ahLst/>
              <a:cxnLst/>
              <a:rect l="l" t="t" r="r" b="b"/>
              <a:pathLst>
                <a:path w="618" h="168" extrusionOk="0">
                  <a:moveTo>
                    <a:pt x="161" y="1"/>
                  </a:moveTo>
                  <a:cubicBezTo>
                    <a:pt x="109" y="1"/>
                    <a:pt x="55" y="6"/>
                    <a:pt x="1" y="16"/>
                  </a:cubicBezTo>
                  <a:cubicBezTo>
                    <a:pt x="107" y="133"/>
                    <a:pt x="227" y="168"/>
                    <a:pt x="352" y="168"/>
                  </a:cubicBezTo>
                  <a:cubicBezTo>
                    <a:pt x="439" y="168"/>
                    <a:pt x="528" y="151"/>
                    <a:pt x="617" y="135"/>
                  </a:cubicBezTo>
                  <a:cubicBezTo>
                    <a:pt x="468" y="46"/>
                    <a:pt x="31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5" name="Google Shape;18090;p41">
              <a:extLst>
                <a:ext uri="{FF2B5EF4-FFF2-40B4-BE49-F238E27FC236}">
                  <a16:creationId xmlns:a16="http://schemas.microsoft.com/office/drawing/2014/main" id="{C1C4C9A0-E05F-0E4A-99F6-1DED759B0BC2}"/>
                </a:ext>
              </a:extLst>
            </p:cNvPr>
            <p:cNvSpPr/>
            <p:nvPr/>
          </p:nvSpPr>
          <p:spPr>
            <a:xfrm>
              <a:off x="5509575" y="3067625"/>
              <a:ext cx="14450" cy="4525"/>
            </a:xfrm>
            <a:custGeom>
              <a:avLst/>
              <a:gdLst/>
              <a:ahLst/>
              <a:cxnLst/>
              <a:rect l="l" t="t" r="r" b="b"/>
              <a:pathLst>
                <a:path w="578" h="181" extrusionOk="0">
                  <a:moveTo>
                    <a:pt x="149" y="1"/>
                  </a:moveTo>
                  <a:cubicBezTo>
                    <a:pt x="100" y="1"/>
                    <a:pt x="50" y="5"/>
                    <a:pt x="0" y="10"/>
                  </a:cubicBezTo>
                  <a:cubicBezTo>
                    <a:pt x="98" y="149"/>
                    <a:pt x="243" y="181"/>
                    <a:pt x="390" y="181"/>
                  </a:cubicBezTo>
                  <a:cubicBezTo>
                    <a:pt x="454" y="181"/>
                    <a:pt x="517" y="175"/>
                    <a:pt x="577" y="169"/>
                  </a:cubicBezTo>
                  <a:cubicBezTo>
                    <a:pt x="443" y="34"/>
                    <a:pt x="297"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6" name="Google Shape;18091;p41">
              <a:extLst>
                <a:ext uri="{FF2B5EF4-FFF2-40B4-BE49-F238E27FC236}">
                  <a16:creationId xmlns:a16="http://schemas.microsoft.com/office/drawing/2014/main" id="{E56E3E29-97CA-634A-A6A2-17EA91844BD8}"/>
                </a:ext>
              </a:extLst>
            </p:cNvPr>
            <p:cNvSpPr/>
            <p:nvPr/>
          </p:nvSpPr>
          <p:spPr>
            <a:xfrm>
              <a:off x="5461825" y="3057775"/>
              <a:ext cx="10975" cy="4350"/>
            </a:xfrm>
            <a:custGeom>
              <a:avLst/>
              <a:gdLst/>
              <a:ahLst/>
              <a:cxnLst/>
              <a:rect l="l" t="t" r="r" b="b"/>
              <a:pathLst>
                <a:path w="439" h="174" extrusionOk="0">
                  <a:moveTo>
                    <a:pt x="76" y="1"/>
                  </a:moveTo>
                  <a:cubicBezTo>
                    <a:pt x="51" y="1"/>
                    <a:pt x="26" y="3"/>
                    <a:pt x="1" y="6"/>
                  </a:cubicBezTo>
                  <a:cubicBezTo>
                    <a:pt x="75" y="140"/>
                    <a:pt x="183" y="174"/>
                    <a:pt x="308" y="174"/>
                  </a:cubicBezTo>
                  <a:cubicBezTo>
                    <a:pt x="350" y="174"/>
                    <a:pt x="393" y="170"/>
                    <a:pt x="438" y="165"/>
                  </a:cubicBezTo>
                  <a:cubicBezTo>
                    <a:pt x="338" y="48"/>
                    <a:pt x="209"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7" name="Google Shape;18092;p41">
              <a:extLst>
                <a:ext uri="{FF2B5EF4-FFF2-40B4-BE49-F238E27FC236}">
                  <a16:creationId xmlns:a16="http://schemas.microsoft.com/office/drawing/2014/main" id="{A0E61961-E0AC-CF44-9F4E-ED25AE2F6F63}"/>
                </a:ext>
              </a:extLst>
            </p:cNvPr>
            <p:cNvSpPr/>
            <p:nvPr/>
          </p:nvSpPr>
          <p:spPr>
            <a:xfrm>
              <a:off x="5265875" y="2943500"/>
              <a:ext cx="14450" cy="5025"/>
            </a:xfrm>
            <a:custGeom>
              <a:avLst/>
              <a:gdLst/>
              <a:ahLst/>
              <a:cxnLst/>
              <a:rect l="l" t="t" r="r" b="b"/>
              <a:pathLst>
                <a:path w="578" h="201" extrusionOk="0">
                  <a:moveTo>
                    <a:pt x="95" y="1"/>
                  </a:moveTo>
                  <a:cubicBezTo>
                    <a:pt x="63" y="1"/>
                    <a:pt x="31" y="1"/>
                    <a:pt x="1" y="1"/>
                  </a:cubicBezTo>
                  <a:cubicBezTo>
                    <a:pt x="1" y="61"/>
                    <a:pt x="21" y="101"/>
                    <a:pt x="21" y="180"/>
                  </a:cubicBezTo>
                  <a:cubicBezTo>
                    <a:pt x="220" y="180"/>
                    <a:pt x="399" y="200"/>
                    <a:pt x="578" y="200"/>
                  </a:cubicBezTo>
                  <a:cubicBezTo>
                    <a:pt x="460" y="15"/>
                    <a:pt x="27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8" name="Google Shape;18093;p41">
              <a:extLst>
                <a:ext uri="{FF2B5EF4-FFF2-40B4-BE49-F238E27FC236}">
                  <a16:creationId xmlns:a16="http://schemas.microsoft.com/office/drawing/2014/main" id="{F430A919-AF8D-8D41-83E7-5156C601F8DE}"/>
                </a:ext>
              </a:extLst>
            </p:cNvPr>
            <p:cNvSpPr/>
            <p:nvPr/>
          </p:nvSpPr>
          <p:spPr>
            <a:xfrm>
              <a:off x="5242025" y="2871750"/>
              <a:ext cx="71125" cy="27675"/>
            </a:xfrm>
            <a:custGeom>
              <a:avLst/>
              <a:gdLst/>
              <a:ahLst/>
              <a:cxnLst/>
              <a:rect l="l" t="t" r="r" b="b"/>
              <a:pathLst>
                <a:path w="2845" h="1107" extrusionOk="0">
                  <a:moveTo>
                    <a:pt x="375" y="1"/>
                  </a:moveTo>
                  <a:cubicBezTo>
                    <a:pt x="254" y="1"/>
                    <a:pt x="130" y="44"/>
                    <a:pt x="0" y="166"/>
                  </a:cubicBezTo>
                  <a:cubicBezTo>
                    <a:pt x="279" y="246"/>
                    <a:pt x="557" y="305"/>
                    <a:pt x="756" y="564"/>
                  </a:cubicBezTo>
                  <a:cubicBezTo>
                    <a:pt x="799" y="556"/>
                    <a:pt x="841" y="553"/>
                    <a:pt x="882" y="553"/>
                  </a:cubicBezTo>
                  <a:cubicBezTo>
                    <a:pt x="1166" y="553"/>
                    <a:pt x="1413" y="713"/>
                    <a:pt x="1691" y="783"/>
                  </a:cubicBezTo>
                  <a:cubicBezTo>
                    <a:pt x="1712" y="781"/>
                    <a:pt x="1732" y="780"/>
                    <a:pt x="1753" y="780"/>
                  </a:cubicBezTo>
                  <a:cubicBezTo>
                    <a:pt x="2146" y="780"/>
                    <a:pt x="2424" y="1107"/>
                    <a:pt x="2766" y="1107"/>
                  </a:cubicBezTo>
                  <a:cubicBezTo>
                    <a:pt x="2792" y="1107"/>
                    <a:pt x="2818" y="1105"/>
                    <a:pt x="2845" y="1101"/>
                  </a:cubicBezTo>
                  <a:cubicBezTo>
                    <a:pt x="2646" y="743"/>
                    <a:pt x="2646" y="246"/>
                    <a:pt x="2069" y="186"/>
                  </a:cubicBezTo>
                  <a:cubicBezTo>
                    <a:pt x="1913" y="334"/>
                    <a:pt x="1760" y="387"/>
                    <a:pt x="1608" y="387"/>
                  </a:cubicBezTo>
                  <a:cubicBezTo>
                    <a:pt x="1392" y="387"/>
                    <a:pt x="1177" y="279"/>
                    <a:pt x="955" y="186"/>
                  </a:cubicBezTo>
                  <a:cubicBezTo>
                    <a:pt x="759" y="112"/>
                    <a:pt x="570"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29" name="Google Shape;18094;p41">
              <a:extLst>
                <a:ext uri="{FF2B5EF4-FFF2-40B4-BE49-F238E27FC236}">
                  <a16:creationId xmlns:a16="http://schemas.microsoft.com/office/drawing/2014/main" id="{90F35FA4-279A-B649-B87D-9975FB2E7984}"/>
                </a:ext>
              </a:extLst>
            </p:cNvPr>
            <p:cNvSpPr/>
            <p:nvPr/>
          </p:nvSpPr>
          <p:spPr>
            <a:xfrm>
              <a:off x="5298200" y="3042800"/>
              <a:ext cx="184050" cy="34900"/>
            </a:xfrm>
            <a:custGeom>
              <a:avLst/>
              <a:gdLst/>
              <a:ahLst/>
              <a:cxnLst/>
              <a:rect l="l" t="t" r="r" b="b"/>
              <a:pathLst>
                <a:path w="7362" h="1396" extrusionOk="0">
                  <a:moveTo>
                    <a:pt x="455" y="0"/>
                  </a:moveTo>
                  <a:cubicBezTo>
                    <a:pt x="318" y="0"/>
                    <a:pt x="180" y="3"/>
                    <a:pt x="41" y="8"/>
                  </a:cubicBezTo>
                  <a:cubicBezTo>
                    <a:pt x="21" y="8"/>
                    <a:pt x="21" y="28"/>
                    <a:pt x="1" y="88"/>
                  </a:cubicBezTo>
                  <a:cubicBezTo>
                    <a:pt x="1" y="127"/>
                    <a:pt x="1" y="187"/>
                    <a:pt x="41" y="227"/>
                  </a:cubicBezTo>
                  <a:cubicBezTo>
                    <a:pt x="419" y="466"/>
                    <a:pt x="876" y="565"/>
                    <a:pt x="1294" y="605"/>
                  </a:cubicBezTo>
                  <a:cubicBezTo>
                    <a:pt x="2786" y="824"/>
                    <a:pt x="4278" y="1003"/>
                    <a:pt x="5790" y="1182"/>
                  </a:cubicBezTo>
                  <a:cubicBezTo>
                    <a:pt x="6184" y="1245"/>
                    <a:pt x="6566" y="1396"/>
                    <a:pt x="6966" y="1396"/>
                  </a:cubicBezTo>
                  <a:cubicBezTo>
                    <a:pt x="7070" y="1396"/>
                    <a:pt x="7175" y="1385"/>
                    <a:pt x="7282" y="1361"/>
                  </a:cubicBezTo>
                  <a:cubicBezTo>
                    <a:pt x="7302" y="1361"/>
                    <a:pt x="7341" y="1321"/>
                    <a:pt x="7341" y="1281"/>
                  </a:cubicBezTo>
                  <a:cubicBezTo>
                    <a:pt x="7361" y="1261"/>
                    <a:pt x="7341" y="1221"/>
                    <a:pt x="7262" y="1202"/>
                  </a:cubicBezTo>
                  <a:cubicBezTo>
                    <a:pt x="7083" y="1182"/>
                    <a:pt x="6884" y="1182"/>
                    <a:pt x="6705" y="1162"/>
                  </a:cubicBezTo>
                  <a:cubicBezTo>
                    <a:pt x="6645" y="1102"/>
                    <a:pt x="6565" y="1023"/>
                    <a:pt x="6446" y="1003"/>
                  </a:cubicBezTo>
                  <a:cubicBezTo>
                    <a:pt x="6267" y="983"/>
                    <a:pt x="6088" y="983"/>
                    <a:pt x="5909" y="963"/>
                  </a:cubicBezTo>
                  <a:cubicBezTo>
                    <a:pt x="5750" y="824"/>
                    <a:pt x="5491" y="923"/>
                    <a:pt x="5312" y="804"/>
                  </a:cubicBezTo>
                  <a:cubicBezTo>
                    <a:pt x="5272" y="804"/>
                    <a:pt x="5213" y="804"/>
                    <a:pt x="5173" y="784"/>
                  </a:cubicBezTo>
                  <a:cubicBezTo>
                    <a:pt x="5084" y="711"/>
                    <a:pt x="4976" y="701"/>
                    <a:pt x="4863" y="701"/>
                  </a:cubicBezTo>
                  <a:cubicBezTo>
                    <a:pt x="4819" y="701"/>
                    <a:pt x="4773" y="702"/>
                    <a:pt x="4728" y="702"/>
                  </a:cubicBezTo>
                  <a:cubicBezTo>
                    <a:pt x="4608" y="702"/>
                    <a:pt x="4492" y="691"/>
                    <a:pt x="4397" y="605"/>
                  </a:cubicBezTo>
                  <a:cubicBezTo>
                    <a:pt x="4363" y="603"/>
                    <a:pt x="4328" y="602"/>
                    <a:pt x="4293" y="602"/>
                  </a:cubicBezTo>
                  <a:cubicBezTo>
                    <a:pt x="4090" y="602"/>
                    <a:pt x="3873" y="626"/>
                    <a:pt x="3663" y="626"/>
                  </a:cubicBezTo>
                  <a:cubicBezTo>
                    <a:pt x="3465" y="626"/>
                    <a:pt x="3273" y="605"/>
                    <a:pt x="3104" y="525"/>
                  </a:cubicBezTo>
                  <a:cubicBezTo>
                    <a:pt x="2238" y="127"/>
                    <a:pt x="137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0" name="Google Shape;18095;p41">
              <a:extLst>
                <a:ext uri="{FF2B5EF4-FFF2-40B4-BE49-F238E27FC236}">
                  <a16:creationId xmlns:a16="http://schemas.microsoft.com/office/drawing/2014/main" id="{23CA0FE3-B28E-AF4F-83A1-9B0C33A61198}"/>
                </a:ext>
              </a:extLst>
            </p:cNvPr>
            <p:cNvSpPr/>
            <p:nvPr/>
          </p:nvSpPr>
          <p:spPr>
            <a:xfrm>
              <a:off x="5265375" y="3156875"/>
              <a:ext cx="169625" cy="24900"/>
            </a:xfrm>
            <a:custGeom>
              <a:avLst/>
              <a:gdLst/>
              <a:ahLst/>
              <a:cxnLst/>
              <a:rect l="l" t="t" r="r" b="b"/>
              <a:pathLst>
                <a:path w="6785" h="996" extrusionOk="0">
                  <a:moveTo>
                    <a:pt x="41" y="0"/>
                  </a:moveTo>
                  <a:cubicBezTo>
                    <a:pt x="41" y="40"/>
                    <a:pt x="21" y="80"/>
                    <a:pt x="1" y="120"/>
                  </a:cubicBezTo>
                  <a:cubicBezTo>
                    <a:pt x="21" y="279"/>
                    <a:pt x="140" y="339"/>
                    <a:pt x="240" y="418"/>
                  </a:cubicBezTo>
                  <a:cubicBezTo>
                    <a:pt x="349" y="458"/>
                    <a:pt x="463" y="473"/>
                    <a:pt x="578" y="473"/>
                  </a:cubicBezTo>
                  <a:cubicBezTo>
                    <a:pt x="692" y="473"/>
                    <a:pt x="807" y="458"/>
                    <a:pt x="916" y="438"/>
                  </a:cubicBezTo>
                  <a:cubicBezTo>
                    <a:pt x="1115" y="538"/>
                    <a:pt x="1354" y="478"/>
                    <a:pt x="1553" y="577"/>
                  </a:cubicBezTo>
                  <a:cubicBezTo>
                    <a:pt x="1990" y="637"/>
                    <a:pt x="2408" y="717"/>
                    <a:pt x="2846" y="776"/>
                  </a:cubicBezTo>
                  <a:cubicBezTo>
                    <a:pt x="3741" y="876"/>
                    <a:pt x="4676" y="915"/>
                    <a:pt x="5571" y="995"/>
                  </a:cubicBezTo>
                  <a:cubicBezTo>
                    <a:pt x="5733" y="843"/>
                    <a:pt x="5927" y="813"/>
                    <a:pt x="6129" y="813"/>
                  </a:cubicBezTo>
                  <a:cubicBezTo>
                    <a:pt x="6254" y="813"/>
                    <a:pt x="6383" y="825"/>
                    <a:pt x="6509" y="825"/>
                  </a:cubicBezTo>
                  <a:cubicBezTo>
                    <a:pt x="6603" y="825"/>
                    <a:pt x="6696" y="818"/>
                    <a:pt x="6784" y="796"/>
                  </a:cubicBezTo>
                  <a:cubicBezTo>
                    <a:pt x="5074" y="418"/>
                    <a:pt x="3323" y="319"/>
                    <a:pt x="1592" y="219"/>
                  </a:cubicBezTo>
                  <a:cubicBezTo>
                    <a:pt x="1463" y="160"/>
                    <a:pt x="1329" y="150"/>
                    <a:pt x="1195" y="150"/>
                  </a:cubicBezTo>
                  <a:cubicBezTo>
                    <a:pt x="1127" y="150"/>
                    <a:pt x="1060" y="152"/>
                    <a:pt x="994" y="152"/>
                  </a:cubicBezTo>
                  <a:cubicBezTo>
                    <a:pt x="927" y="152"/>
                    <a:pt x="861" y="150"/>
                    <a:pt x="797" y="140"/>
                  </a:cubicBezTo>
                  <a:cubicBezTo>
                    <a:pt x="657" y="140"/>
                    <a:pt x="518" y="140"/>
                    <a:pt x="419" y="40"/>
                  </a:cubicBezTo>
                  <a:cubicBezTo>
                    <a:pt x="299" y="20"/>
                    <a:pt x="160" y="2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1" name="Google Shape;18096;p41">
              <a:extLst>
                <a:ext uri="{FF2B5EF4-FFF2-40B4-BE49-F238E27FC236}">
                  <a16:creationId xmlns:a16="http://schemas.microsoft.com/office/drawing/2014/main" id="{14D80161-AD2C-8444-95AC-7C5FF72A7CB1}"/>
                </a:ext>
              </a:extLst>
            </p:cNvPr>
            <p:cNvSpPr/>
            <p:nvPr/>
          </p:nvSpPr>
          <p:spPr>
            <a:xfrm>
              <a:off x="5218150" y="3028575"/>
              <a:ext cx="81075" cy="20225"/>
            </a:xfrm>
            <a:custGeom>
              <a:avLst/>
              <a:gdLst/>
              <a:ahLst/>
              <a:cxnLst/>
              <a:rect l="l" t="t" r="r" b="b"/>
              <a:pathLst>
                <a:path w="3243" h="809" extrusionOk="0">
                  <a:moveTo>
                    <a:pt x="955" y="0"/>
                  </a:moveTo>
                  <a:cubicBezTo>
                    <a:pt x="637" y="20"/>
                    <a:pt x="318" y="20"/>
                    <a:pt x="0" y="60"/>
                  </a:cubicBezTo>
                  <a:cubicBezTo>
                    <a:pt x="0" y="100"/>
                    <a:pt x="20" y="159"/>
                    <a:pt x="40" y="199"/>
                  </a:cubicBezTo>
                  <a:cubicBezTo>
                    <a:pt x="696" y="199"/>
                    <a:pt x="1293" y="358"/>
                    <a:pt x="1890" y="557"/>
                  </a:cubicBezTo>
                  <a:cubicBezTo>
                    <a:pt x="2263" y="676"/>
                    <a:pt x="2650" y="809"/>
                    <a:pt x="3039" y="809"/>
                  </a:cubicBezTo>
                  <a:cubicBezTo>
                    <a:pt x="3107" y="809"/>
                    <a:pt x="3175" y="805"/>
                    <a:pt x="3243" y="796"/>
                  </a:cubicBezTo>
                  <a:lnTo>
                    <a:pt x="3243" y="577"/>
                  </a:lnTo>
                  <a:cubicBezTo>
                    <a:pt x="2785" y="279"/>
                    <a:pt x="2248" y="239"/>
                    <a:pt x="1711" y="179"/>
                  </a:cubicBezTo>
                  <a:cubicBezTo>
                    <a:pt x="1631" y="139"/>
                    <a:pt x="1592" y="60"/>
                    <a:pt x="1492" y="40"/>
                  </a:cubicBezTo>
                  <a:cubicBezTo>
                    <a:pt x="1313" y="40"/>
                    <a:pt x="1134" y="0"/>
                    <a:pt x="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2" name="Google Shape;18097;p41">
              <a:extLst>
                <a:ext uri="{FF2B5EF4-FFF2-40B4-BE49-F238E27FC236}">
                  <a16:creationId xmlns:a16="http://schemas.microsoft.com/office/drawing/2014/main" id="{9058A276-8D35-9B42-941A-E51F8379C4B6}"/>
                </a:ext>
              </a:extLst>
            </p:cNvPr>
            <p:cNvSpPr/>
            <p:nvPr/>
          </p:nvSpPr>
          <p:spPr>
            <a:xfrm>
              <a:off x="5137575" y="3111350"/>
              <a:ext cx="84075" cy="20125"/>
            </a:xfrm>
            <a:custGeom>
              <a:avLst/>
              <a:gdLst/>
              <a:ahLst/>
              <a:cxnLst/>
              <a:rect l="l" t="t" r="r" b="b"/>
              <a:pathLst>
                <a:path w="3363" h="805" extrusionOk="0">
                  <a:moveTo>
                    <a:pt x="1133" y="0"/>
                  </a:moveTo>
                  <a:cubicBezTo>
                    <a:pt x="757" y="0"/>
                    <a:pt x="381" y="41"/>
                    <a:pt x="1" y="170"/>
                  </a:cubicBezTo>
                  <a:cubicBezTo>
                    <a:pt x="80" y="230"/>
                    <a:pt x="140" y="310"/>
                    <a:pt x="199" y="349"/>
                  </a:cubicBezTo>
                  <a:cubicBezTo>
                    <a:pt x="259" y="409"/>
                    <a:pt x="339" y="429"/>
                    <a:pt x="458" y="429"/>
                  </a:cubicBezTo>
                  <a:cubicBezTo>
                    <a:pt x="469" y="428"/>
                    <a:pt x="479" y="427"/>
                    <a:pt x="489" y="427"/>
                  </a:cubicBezTo>
                  <a:cubicBezTo>
                    <a:pt x="649" y="427"/>
                    <a:pt x="746" y="571"/>
                    <a:pt x="896" y="608"/>
                  </a:cubicBezTo>
                  <a:cubicBezTo>
                    <a:pt x="941" y="614"/>
                    <a:pt x="987" y="617"/>
                    <a:pt x="1034" y="617"/>
                  </a:cubicBezTo>
                  <a:cubicBezTo>
                    <a:pt x="1138" y="617"/>
                    <a:pt x="1245" y="605"/>
                    <a:pt x="1351" y="605"/>
                  </a:cubicBezTo>
                  <a:cubicBezTo>
                    <a:pt x="1486" y="605"/>
                    <a:pt x="1621" y="624"/>
                    <a:pt x="1751" y="707"/>
                  </a:cubicBezTo>
                  <a:cubicBezTo>
                    <a:pt x="1990" y="707"/>
                    <a:pt x="2248" y="727"/>
                    <a:pt x="2487" y="727"/>
                  </a:cubicBezTo>
                  <a:cubicBezTo>
                    <a:pt x="2609" y="784"/>
                    <a:pt x="2727" y="805"/>
                    <a:pt x="2845" y="805"/>
                  </a:cubicBezTo>
                  <a:cubicBezTo>
                    <a:pt x="2976" y="805"/>
                    <a:pt x="3107" y="779"/>
                    <a:pt x="3243" y="747"/>
                  </a:cubicBezTo>
                  <a:cubicBezTo>
                    <a:pt x="3343" y="628"/>
                    <a:pt x="3362" y="469"/>
                    <a:pt x="3223" y="349"/>
                  </a:cubicBezTo>
                  <a:lnTo>
                    <a:pt x="3243" y="349"/>
                  </a:lnTo>
                  <a:cubicBezTo>
                    <a:pt x="3124" y="230"/>
                    <a:pt x="2965" y="131"/>
                    <a:pt x="2786" y="111"/>
                  </a:cubicBezTo>
                  <a:cubicBezTo>
                    <a:pt x="2231" y="87"/>
                    <a:pt x="1683"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3" name="Google Shape;18098;p41">
              <a:extLst>
                <a:ext uri="{FF2B5EF4-FFF2-40B4-BE49-F238E27FC236}">
                  <a16:creationId xmlns:a16="http://schemas.microsoft.com/office/drawing/2014/main" id="{A9E49E09-34F2-E24E-9FDB-60A9050701AE}"/>
                </a:ext>
              </a:extLst>
            </p:cNvPr>
            <p:cNvSpPr/>
            <p:nvPr/>
          </p:nvSpPr>
          <p:spPr>
            <a:xfrm>
              <a:off x="5216650" y="3119575"/>
              <a:ext cx="62675" cy="23450"/>
            </a:xfrm>
            <a:custGeom>
              <a:avLst/>
              <a:gdLst/>
              <a:ahLst/>
              <a:cxnLst/>
              <a:rect l="l" t="t" r="r" b="b"/>
              <a:pathLst>
                <a:path w="2507" h="938" extrusionOk="0">
                  <a:moveTo>
                    <a:pt x="458" y="0"/>
                  </a:moveTo>
                  <a:cubicBezTo>
                    <a:pt x="319" y="0"/>
                    <a:pt x="180" y="20"/>
                    <a:pt x="60" y="20"/>
                  </a:cubicBezTo>
                  <a:cubicBezTo>
                    <a:pt x="60" y="140"/>
                    <a:pt x="80" y="279"/>
                    <a:pt x="80" y="398"/>
                  </a:cubicBezTo>
                  <a:cubicBezTo>
                    <a:pt x="60" y="398"/>
                    <a:pt x="20" y="418"/>
                    <a:pt x="20" y="418"/>
                  </a:cubicBezTo>
                  <a:cubicBezTo>
                    <a:pt x="1" y="478"/>
                    <a:pt x="1" y="498"/>
                    <a:pt x="80" y="538"/>
                  </a:cubicBezTo>
                  <a:cubicBezTo>
                    <a:pt x="160" y="538"/>
                    <a:pt x="199" y="577"/>
                    <a:pt x="279" y="577"/>
                  </a:cubicBezTo>
                  <a:cubicBezTo>
                    <a:pt x="364" y="634"/>
                    <a:pt x="457" y="645"/>
                    <a:pt x="551" y="645"/>
                  </a:cubicBezTo>
                  <a:cubicBezTo>
                    <a:pt x="614" y="645"/>
                    <a:pt x="677" y="640"/>
                    <a:pt x="740" y="640"/>
                  </a:cubicBezTo>
                  <a:cubicBezTo>
                    <a:pt x="850" y="640"/>
                    <a:pt x="957" y="655"/>
                    <a:pt x="1055" y="737"/>
                  </a:cubicBezTo>
                  <a:cubicBezTo>
                    <a:pt x="1174" y="776"/>
                    <a:pt x="1294" y="776"/>
                    <a:pt x="1413" y="776"/>
                  </a:cubicBezTo>
                  <a:cubicBezTo>
                    <a:pt x="1572" y="916"/>
                    <a:pt x="1851" y="776"/>
                    <a:pt x="1990" y="935"/>
                  </a:cubicBezTo>
                  <a:cubicBezTo>
                    <a:pt x="2007" y="933"/>
                    <a:pt x="2025" y="933"/>
                    <a:pt x="2043" y="933"/>
                  </a:cubicBezTo>
                  <a:cubicBezTo>
                    <a:pt x="2088" y="933"/>
                    <a:pt x="2136" y="937"/>
                    <a:pt x="2185" y="937"/>
                  </a:cubicBezTo>
                  <a:cubicBezTo>
                    <a:pt x="2301" y="937"/>
                    <a:pt x="2420" y="911"/>
                    <a:pt x="2507" y="737"/>
                  </a:cubicBezTo>
                  <a:cubicBezTo>
                    <a:pt x="1910" y="637"/>
                    <a:pt x="1473" y="180"/>
                    <a:pt x="856" y="180"/>
                  </a:cubicBezTo>
                  <a:cubicBezTo>
                    <a:pt x="717" y="80"/>
                    <a:pt x="557" y="120"/>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4" name="Google Shape;18099;p41">
              <a:extLst>
                <a:ext uri="{FF2B5EF4-FFF2-40B4-BE49-F238E27FC236}">
                  <a16:creationId xmlns:a16="http://schemas.microsoft.com/office/drawing/2014/main" id="{2321E667-2BF0-D846-87BF-1B25F9884228}"/>
                </a:ext>
              </a:extLst>
            </p:cNvPr>
            <p:cNvSpPr/>
            <p:nvPr/>
          </p:nvSpPr>
          <p:spPr>
            <a:xfrm>
              <a:off x="5211175" y="3104650"/>
              <a:ext cx="72650" cy="14950"/>
            </a:xfrm>
            <a:custGeom>
              <a:avLst/>
              <a:gdLst/>
              <a:ahLst/>
              <a:cxnLst/>
              <a:rect l="l" t="t" r="r" b="b"/>
              <a:pathLst>
                <a:path w="2906" h="598" extrusionOk="0">
                  <a:moveTo>
                    <a:pt x="120" y="1"/>
                  </a:moveTo>
                  <a:cubicBezTo>
                    <a:pt x="40" y="80"/>
                    <a:pt x="1" y="120"/>
                    <a:pt x="1" y="180"/>
                  </a:cubicBezTo>
                  <a:cubicBezTo>
                    <a:pt x="1" y="279"/>
                    <a:pt x="21" y="339"/>
                    <a:pt x="80" y="418"/>
                  </a:cubicBezTo>
                  <a:cubicBezTo>
                    <a:pt x="108" y="446"/>
                    <a:pt x="140" y="461"/>
                    <a:pt x="174" y="461"/>
                  </a:cubicBezTo>
                  <a:cubicBezTo>
                    <a:pt x="214" y="461"/>
                    <a:pt x="256" y="441"/>
                    <a:pt x="299" y="399"/>
                  </a:cubicBezTo>
                  <a:cubicBezTo>
                    <a:pt x="440" y="382"/>
                    <a:pt x="581" y="375"/>
                    <a:pt x="722" y="375"/>
                  </a:cubicBezTo>
                  <a:cubicBezTo>
                    <a:pt x="1416" y="375"/>
                    <a:pt x="2108" y="548"/>
                    <a:pt x="2786" y="597"/>
                  </a:cubicBezTo>
                  <a:cubicBezTo>
                    <a:pt x="2905" y="379"/>
                    <a:pt x="2706" y="319"/>
                    <a:pt x="2587" y="220"/>
                  </a:cubicBezTo>
                  <a:cubicBezTo>
                    <a:pt x="2052" y="202"/>
                    <a:pt x="1502" y="5"/>
                    <a:pt x="950" y="5"/>
                  </a:cubicBezTo>
                  <a:cubicBezTo>
                    <a:pt x="866" y="5"/>
                    <a:pt x="781" y="10"/>
                    <a:pt x="697" y="21"/>
                  </a:cubicBezTo>
                  <a:cubicBezTo>
                    <a:pt x="617" y="80"/>
                    <a:pt x="548" y="110"/>
                    <a:pt x="483" y="110"/>
                  </a:cubicBezTo>
                  <a:cubicBezTo>
                    <a:pt x="418" y="110"/>
                    <a:pt x="359" y="80"/>
                    <a:pt x="299" y="21"/>
                  </a:cubicBezTo>
                  <a:cubicBezTo>
                    <a:pt x="220" y="1"/>
                    <a:pt x="18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5" name="Google Shape;18100;p41">
              <a:extLst>
                <a:ext uri="{FF2B5EF4-FFF2-40B4-BE49-F238E27FC236}">
                  <a16:creationId xmlns:a16="http://schemas.microsoft.com/office/drawing/2014/main" id="{EE5E7C64-1F9E-994D-8E1A-F14C18A05A10}"/>
                </a:ext>
              </a:extLst>
            </p:cNvPr>
            <p:cNvSpPr/>
            <p:nvPr/>
          </p:nvSpPr>
          <p:spPr>
            <a:xfrm>
              <a:off x="5152000" y="3099675"/>
              <a:ext cx="62200" cy="15550"/>
            </a:xfrm>
            <a:custGeom>
              <a:avLst/>
              <a:gdLst/>
              <a:ahLst/>
              <a:cxnLst/>
              <a:rect l="l" t="t" r="r" b="b"/>
              <a:pathLst>
                <a:path w="2488" h="622" extrusionOk="0">
                  <a:moveTo>
                    <a:pt x="0" y="1"/>
                  </a:moveTo>
                  <a:cubicBezTo>
                    <a:pt x="100" y="279"/>
                    <a:pt x="359" y="220"/>
                    <a:pt x="577" y="239"/>
                  </a:cubicBezTo>
                  <a:lnTo>
                    <a:pt x="796" y="399"/>
                  </a:lnTo>
                  <a:cubicBezTo>
                    <a:pt x="975" y="478"/>
                    <a:pt x="1114" y="598"/>
                    <a:pt x="1313" y="598"/>
                  </a:cubicBezTo>
                  <a:cubicBezTo>
                    <a:pt x="1490" y="598"/>
                    <a:pt x="1667" y="621"/>
                    <a:pt x="1840" y="621"/>
                  </a:cubicBezTo>
                  <a:cubicBezTo>
                    <a:pt x="2057" y="621"/>
                    <a:pt x="2268" y="584"/>
                    <a:pt x="2467" y="419"/>
                  </a:cubicBezTo>
                  <a:cubicBezTo>
                    <a:pt x="2467" y="339"/>
                    <a:pt x="2487" y="279"/>
                    <a:pt x="2487" y="200"/>
                  </a:cubicBezTo>
                  <a:cubicBezTo>
                    <a:pt x="2119" y="38"/>
                    <a:pt x="1743" y="2"/>
                    <a:pt x="1366" y="2"/>
                  </a:cubicBezTo>
                  <a:cubicBezTo>
                    <a:pt x="1063" y="2"/>
                    <a:pt x="759" y="25"/>
                    <a:pt x="459" y="25"/>
                  </a:cubicBezTo>
                  <a:cubicBezTo>
                    <a:pt x="305" y="25"/>
                    <a:pt x="152" y="1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6" name="Google Shape;18101;p41">
              <a:extLst>
                <a:ext uri="{FF2B5EF4-FFF2-40B4-BE49-F238E27FC236}">
                  <a16:creationId xmlns:a16="http://schemas.microsoft.com/office/drawing/2014/main" id="{3A2D58D6-8D9D-9D47-82EC-050664C95987}"/>
                </a:ext>
              </a:extLst>
            </p:cNvPr>
            <p:cNvSpPr/>
            <p:nvPr/>
          </p:nvSpPr>
          <p:spPr>
            <a:xfrm>
              <a:off x="5275325" y="3110625"/>
              <a:ext cx="42300" cy="13350"/>
            </a:xfrm>
            <a:custGeom>
              <a:avLst/>
              <a:gdLst/>
              <a:ahLst/>
              <a:cxnLst/>
              <a:rect l="l" t="t" r="r" b="b"/>
              <a:pathLst>
                <a:path w="1692" h="534" extrusionOk="0">
                  <a:moveTo>
                    <a:pt x="1" y="0"/>
                  </a:moveTo>
                  <a:lnTo>
                    <a:pt x="1" y="0"/>
                  </a:lnTo>
                  <a:cubicBezTo>
                    <a:pt x="41" y="140"/>
                    <a:pt x="120" y="259"/>
                    <a:pt x="200" y="378"/>
                  </a:cubicBezTo>
                  <a:cubicBezTo>
                    <a:pt x="432" y="471"/>
                    <a:pt x="650" y="534"/>
                    <a:pt x="874" y="534"/>
                  </a:cubicBezTo>
                  <a:cubicBezTo>
                    <a:pt x="1131" y="534"/>
                    <a:pt x="1394" y="452"/>
                    <a:pt x="1692" y="239"/>
                  </a:cubicBezTo>
                  <a:cubicBezTo>
                    <a:pt x="1035" y="160"/>
                    <a:pt x="518"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7" name="Google Shape;18102;p41">
              <a:extLst>
                <a:ext uri="{FF2B5EF4-FFF2-40B4-BE49-F238E27FC236}">
                  <a16:creationId xmlns:a16="http://schemas.microsoft.com/office/drawing/2014/main" id="{1F7A78A5-7CE3-EC4B-A6C1-F89AB0F5E9CD}"/>
                </a:ext>
              </a:extLst>
            </p:cNvPr>
            <p:cNvSpPr/>
            <p:nvPr/>
          </p:nvSpPr>
          <p:spPr>
            <a:xfrm>
              <a:off x="5452375" y="3176775"/>
              <a:ext cx="29875" cy="5050"/>
            </a:xfrm>
            <a:custGeom>
              <a:avLst/>
              <a:gdLst/>
              <a:ahLst/>
              <a:cxnLst/>
              <a:rect l="l" t="t" r="r" b="b"/>
              <a:pathLst>
                <a:path w="1195" h="202" extrusionOk="0">
                  <a:moveTo>
                    <a:pt x="1" y="0"/>
                  </a:moveTo>
                  <a:lnTo>
                    <a:pt x="1" y="0"/>
                  </a:lnTo>
                  <a:cubicBezTo>
                    <a:pt x="164" y="164"/>
                    <a:pt x="356" y="202"/>
                    <a:pt x="555" y="202"/>
                  </a:cubicBezTo>
                  <a:cubicBezTo>
                    <a:pt x="727" y="202"/>
                    <a:pt x="904" y="174"/>
                    <a:pt x="1074" y="174"/>
                  </a:cubicBezTo>
                  <a:cubicBezTo>
                    <a:pt x="1115" y="174"/>
                    <a:pt x="1155" y="175"/>
                    <a:pt x="1194" y="179"/>
                  </a:cubicBezTo>
                  <a:cubicBezTo>
                    <a:pt x="929" y="20"/>
                    <a:pt x="664" y="2"/>
                    <a:pt x="398" y="2"/>
                  </a:cubicBezTo>
                  <a:cubicBezTo>
                    <a:pt x="323" y="2"/>
                    <a:pt x="247" y="4"/>
                    <a:pt x="171" y="4"/>
                  </a:cubicBezTo>
                  <a:cubicBezTo>
                    <a:pt x="114" y="4"/>
                    <a:pt x="57" y="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8" name="Google Shape;18103;p41">
              <a:extLst>
                <a:ext uri="{FF2B5EF4-FFF2-40B4-BE49-F238E27FC236}">
                  <a16:creationId xmlns:a16="http://schemas.microsoft.com/office/drawing/2014/main" id="{54666BBB-BF31-C64E-9A12-D5C96191011B}"/>
                </a:ext>
              </a:extLst>
            </p:cNvPr>
            <p:cNvSpPr/>
            <p:nvPr/>
          </p:nvSpPr>
          <p:spPr>
            <a:xfrm>
              <a:off x="5242025" y="3150900"/>
              <a:ext cx="24375" cy="11500"/>
            </a:xfrm>
            <a:custGeom>
              <a:avLst/>
              <a:gdLst/>
              <a:ahLst/>
              <a:cxnLst/>
              <a:rect l="l" t="t" r="r" b="b"/>
              <a:pathLst>
                <a:path w="975" h="460" extrusionOk="0">
                  <a:moveTo>
                    <a:pt x="431" y="0"/>
                  </a:moveTo>
                  <a:cubicBezTo>
                    <a:pt x="299" y="0"/>
                    <a:pt x="167" y="46"/>
                    <a:pt x="40" y="120"/>
                  </a:cubicBezTo>
                  <a:lnTo>
                    <a:pt x="0" y="160"/>
                  </a:lnTo>
                  <a:cubicBezTo>
                    <a:pt x="139" y="384"/>
                    <a:pt x="301" y="459"/>
                    <a:pt x="479" y="459"/>
                  </a:cubicBezTo>
                  <a:cubicBezTo>
                    <a:pt x="633" y="459"/>
                    <a:pt x="800" y="403"/>
                    <a:pt x="975" y="339"/>
                  </a:cubicBezTo>
                  <a:lnTo>
                    <a:pt x="975" y="259"/>
                  </a:lnTo>
                  <a:cubicBezTo>
                    <a:pt x="895" y="220"/>
                    <a:pt x="855" y="160"/>
                    <a:pt x="776" y="120"/>
                  </a:cubicBezTo>
                  <a:cubicBezTo>
                    <a:pt x="664" y="36"/>
                    <a:pt x="548"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39" name="Google Shape;18104;p41">
              <a:extLst>
                <a:ext uri="{FF2B5EF4-FFF2-40B4-BE49-F238E27FC236}">
                  <a16:creationId xmlns:a16="http://schemas.microsoft.com/office/drawing/2014/main" id="{95FE60AC-2CBC-624F-A6FE-3E198286E39D}"/>
                </a:ext>
              </a:extLst>
            </p:cNvPr>
            <p:cNvSpPr/>
            <p:nvPr/>
          </p:nvSpPr>
          <p:spPr>
            <a:xfrm>
              <a:off x="5278325" y="3158075"/>
              <a:ext cx="26875" cy="4300"/>
            </a:xfrm>
            <a:custGeom>
              <a:avLst/>
              <a:gdLst/>
              <a:ahLst/>
              <a:cxnLst/>
              <a:rect l="l" t="t" r="r" b="b"/>
              <a:pathLst>
                <a:path w="1075" h="172" extrusionOk="0">
                  <a:moveTo>
                    <a:pt x="482" y="1"/>
                  </a:moveTo>
                  <a:cubicBezTo>
                    <a:pt x="348" y="1"/>
                    <a:pt x="212" y="16"/>
                    <a:pt x="80" y="32"/>
                  </a:cubicBezTo>
                  <a:cubicBezTo>
                    <a:pt x="40" y="32"/>
                    <a:pt x="20" y="32"/>
                    <a:pt x="20" y="72"/>
                  </a:cubicBezTo>
                  <a:cubicBezTo>
                    <a:pt x="0" y="92"/>
                    <a:pt x="20" y="151"/>
                    <a:pt x="80" y="171"/>
                  </a:cubicBezTo>
                  <a:lnTo>
                    <a:pt x="1074" y="171"/>
                  </a:lnTo>
                  <a:cubicBezTo>
                    <a:pt x="893" y="38"/>
                    <a:pt x="690"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0" name="Google Shape;18105;p41">
              <a:extLst>
                <a:ext uri="{FF2B5EF4-FFF2-40B4-BE49-F238E27FC236}">
                  <a16:creationId xmlns:a16="http://schemas.microsoft.com/office/drawing/2014/main" id="{4CD8A5CE-FB81-CA47-8BEE-7141076EE246}"/>
                </a:ext>
              </a:extLst>
            </p:cNvPr>
            <p:cNvSpPr/>
            <p:nvPr/>
          </p:nvSpPr>
          <p:spPr>
            <a:xfrm>
              <a:off x="5479725" y="3072225"/>
              <a:ext cx="19925" cy="5100"/>
            </a:xfrm>
            <a:custGeom>
              <a:avLst/>
              <a:gdLst/>
              <a:ahLst/>
              <a:cxnLst/>
              <a:rect l="l" t="t" r="r" b="b"/>
              <a:pathLst>
                <a:path w="797" h="204" extrusionOk="0">
                  <a:moveTo>
                    <a:pt x="382" y="1"/>
                  </a:moveTo>
                  <a:cubicBezTo>
                    <a:pt x="256" y="1"/>
                    <a:pt x="125" y="25"/>
                    <a:pt x="1" y="25"/>
                  </a:cubicBezTo>
                  <a:cubicBezTo>
                    <a:pt x="21" y="84"/>
                    <a:pt x="41" y="124"/>
                    <a:pt x="41" y="184"/>
                  </a:cubicBezTo>
                  <a:cubicBezTo>
                    <a:pt x="299" y="184"/>
                    <a:pt x="538" y="204"/>
                    <a:pt x="796" y="204"/>
                  </a:cubicBezTo>
                  <a:cubicBezTo>
                    <a:pt x="686" y="38"/>
                    <a:pt x="539"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1" name="Google Shape;18106;p41">
              <a:extLst>
                <a:ext uri="{FF2B5EF4-FFF2-40B4-BE49-F238E27FC236}">
                  <a16:creationId xmlns:a16="http://schemas.microsoft.com/office/drawing/2014/main" id="{2ABCA4F3-54CA-9E46-BC6C-F2BA84770544}"/>
                </a:ext>
              </a:extLst>
            </p:cNvPr>
            <p:cNvSpPr/>
            <p:nvPr/>
          </p:nvSpPr>
          <p:spPr>
            <a:xfrm>
              <a:off x="5218150" y="3105275"/>
              <a:ext cx="9975" cy="3950"/>
            </a:xfrm>
            <a:custGeom>
              <a:avLst/>
              <a:gdLst/>
              <a:ahLst/>
              <a:cxnLst/>
              <a:rect l="l" t="t" r="r" b="b"/>
              <a:pathLst>
                <a:path w="399" h="158" extrusionOk="0">
                  <a:moveTo>
                    <a:pt x="192" y="1"/>
                  </a:moveTo>
                  <a:cubicBezTo>
                    <a:pt x="125" y="1"/>
                    <a:pt x="60" y="6"/>
                    <a:pt x="0" y="15"/>
                  </a:cubicBezTo>
                  <a:cubicBezTo>
                    <a:pt x="61" y="107"/>
                    <a:pt x="128" y="157"/>
                    <a:pt x="197" y="157"/>
                  </a:cubicBezTo>
                  <a:cubicBezTo>
                    <a:pt x="262" y="157"/>
                    <a:pt x="330" y="112"/>
                    <a:pt x="398" y="15"/>
                  </a:cubicBezTo>
                  <a:cubicBezTo>
                    <a:pt x="328" y="6"/>
                    <a:pt x="259"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2" name="Google Shape;18107;p41">
              <a:extLst>
                <a:ext uri="{FF2B5EF4-FFF2-40B4-BE49-F238E27FC236}">
                  <a16:creationId xmlns:a16="http://schemas.microsoft.com/office/drawing/2014/main" id="{F38244C3-CFEE-C544-860B-048950182134}"/>
                </a:ext>
              </a:extLst>
            </p:cNvPr>
            <p:cNvSpPr/>
            <p:nvPr/>
          </p:nvSpPr>
          <p:spPr>
            <a:xfrm>
              <a:off x="5145025" y="3119900"/>
              <a:ext cx="11475" cy="5175"/>
            </a:xfrm>
            <a:custGeom>
              <a:avLst/>
              <a:gdLst/>
              <a:ahLst/>
              <a:cxnLst/>
              <a:rect l="l" t="t" r="r" b="b"/>
              <a:pathLst>
                <a:path w="459" h="207" extrusionOk="0">
                  <a:moveTo>
                    <a:pt x="136" y="1"/>
                  </a:moveTo>
                  <a:cubicBezTo>
                    <a:pt x="104" y="1"/>
                    <a:pt x="73" y="3"/>
                    <a:pt x="41" y="7"/>
                  </a:cubicBezTo>
                  <a:cubicBezTo>
                    <a:pt x="41" y="7"/>
                    <a:pt x="1" y="27"/>
                    <a:pt x="1" y="87"/>
                  </a:cubicBezTo>
                  <a:cubicBezTo>
                    <a:pt x="1" y="127"/>
                    <a:pt x="41" y="147"/>
                    <a:pt x="81" y="186"/>
                  </a:cubicBezTo>
                  <a:lnTo>
                    <a:pt x="180" y="186"/>
                  </a:lnTo>
                  <a:lnTo>
                    <a:pt x="260" y="206"/>
                  </a:lnTo>
                  <a:cubicBezTo>
                    <a:pt x="339" y="186"/>
                    <a:pt x="379" y="186"/>
                    <a:pt x="458" y="167"/>
                  </a:cubicBezTo>
                  <a:cubicBezTo>
                    <a:pt x="379" y="39"/>
                    <a:pt x="261" y="1"/>
                    <a:pt x="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3" name="Google Shape;18108;p41">
              <a:extLst>
                <a:ext uri="{FF2B5EF4-FFF2-40B4-BE49-F238E27FC236}">
                  <a16:creationId xmlns:a16="http://schemas.microsoft.com/office/drawing/2014/main" id="{96E78267-D72C-CB47-93CC-6F3DE7459683}"/>
                </a:ext>
              </a:extLst>
            </p:cNvPr>
            <p:cNvSpPr/>
            <p:nvPr/>
          </p:nvSpPr>
          <p:spPr>
            <a:xfrm>
              <a:off x="5275825" y="3157875"/>
              <a:ext cx="5000" cy="4000"/>
            </a:xfrm>
            <a:custGeom>
              <a:avLst/>
              <a:gdLst/>
              <a:ahLst/>
              <a:cxnLst/>
              <a:rect l="l" t="t" r="r" b="b"/>
              <a:pathLst>
                <a:path w="200" h="160" extrusionOk="0">
                  <a:moveTo>
                    <a:pt x="1" y="0"/>
                  </a:moveTo>
                  <a:cubicBezTo>
                    <a:pt x="21" y="80"/>
                    <a:pt x="100" y="159"/>
                    <a:pt x="200" y="159"/>
                  </a:cubicBezTo>
                  <a:cubicBezTo>
                    <a:pt x="180" y="100"/>
                    <a:pt x="180" y="6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4" name="Google Shape;18109;p41">
              <a:extLst>
                <a:ext uri="{FF2B5EF4-FFF2-40B4-BE49-F238E27FC236}">
                  <a16:creationId xmlns:a16="http://schemas.microsoft.com/office/drawing/2014/main" id="{B0F86F15-8499-974C-82AC-510511759627}"/>
                </a:ext>
              </a:extLst>
            </p:cNvPr>
            <p:cNvSpPr/>
            <p:nvPr/>
          </p:nvSpPr>
          <p:spPr>
            <a:xfrm>
              <a:off x="5092825" y="3105125"/>
              <a:ext cx="121375" cy="14950"/>
            </a:xfrm>
            <a:custGeom>
              <a:avLst/>
              <a:gdLst/>
              <a:ahLst/>
              <a:cxnLst/>
              <a:rect l="l" t="t" r="r" b="b"/>
              <a:pathLst>
                <a:path w="4855" h="598" extrusionOk="0">
                  <a:moveTo>
                    <a:pt x="1268" y="1"/>
                  </a:moveTo>
                  <a:cubicBezTo>
                    <a:pt x="851" y="1"/>
                    <a:pt x="433" y="54"/>
                    <a:pt x="0" y="101"/>
                  </a:cubicBezTo>
                  <a:cubicBezTo>
                    <a:pt x="597" y="360"/>
                    <a:pt x="1194" y="399"/>
                    <a:pt x="1791" y="419"/>
                  </a:cubicBezTo>
                  <a:cubicBezTo>
                    <a:pt x="1962" y="384"/>
                    <a:pt x="2132" y="370"/>
                    <a:pt x="2301" y="370"/>
                  </a:cubicBezTo>
                  <a:cubicBezTo>
                    <a:pt x="2981" y="370"/>
                    <a:pt x="3641" y="598"/>
                    <a:pt x="4324" y="598"/>
                  </a:cubicBezTo>
                  <a:cubicBezTo>
                    <a:pt x="4434" y="598"/>
                    <a:pt x="4544" y="592"/>
                    <a:pt x="4655" y="578"/>
                  </a:cubicBezTo>
                  <a:lnTo>
                    <a:pt x="4854" y="380"/>
                  </a:lnTo>
                  <a:cubicBezTo>
                    <a:pt x="4834" y="320"/>
                    <a:pt x="4834" y="260"/>
                    <a:pt x="4834" y="181"/>
                  </a:cubicBezTo>
                  <a:lnTo>
                    <a:pt x="3481" y="181"/>
                  </a:lnTo>
                  <a:cubicBezTo>
                    <a:pt x="3382" y="81"/>
                    <a:pt x="3223" y="121"/>
                    <a:pt x="3084" y="21"/>
                  </a:cubicBezTo>
                  <a:lnTo>
                    <a:pt x="2944" y="21"/>
                  </a:lnTo>
                  <a:cubicBezTo>
                    <a:pt x="2815" y="141"/>
                    <a:pt x="2691" y="181"/>
                    <a:pt x="2561" y="181"/>
                  </a:cubicBezTo>
                  <a:cubicBezTo>
                    <a:pt x="2432" y="181"/>
                    <a:pt x="2298" y="141"/>
                    <a:pt x="2149" y="101"/>
                  </a:cubicBezTo>
                  <a:cubicBezTo>
                    <a:pt x="1853" y="27"/>
                    <a:pt x="1561" y="1"/>
                    <a:pt x="1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5" name="Google Shape;18110;p41">
              <a:extLst>
                <a:ext uri="{FF2B5EF4-FFF2-40B4-BE49-F238E27FC236}">
                  <a16:creationId xmlns:a16="http://schemas.microsoft.com/office/drawing/2014/main" id="{8C4468B1-CF22-4D46-8675-CB81025813FC}"/>
                </a:ext>
              </a:extLst>
            </p:cNvPr>
            <p:cNvSpPr/>
            <p:nvPr/>
          </p:nvSpPr>
          <p:spPr>
            <a:xfrm>
              <a:off x="5241525" y="2848525"/>
              <a:ext cx="44275" cy="22900"/>
            </a:xfrm>
            <a:custGeom>
              <a:avLst/>
              <a:gdLst/>
              <a:ahLst/>
              <a:cxnLst/>
              <a:rect l="l" t="t" r="r" b="b"/>
              <a:pathLst>
                <a:path w="1771" h="916" extrusionOk="0">
                  <a:moveTo>
                    <a:pt x="20" y="1"/>
                  </a:moveTo>
                  <a:cubicBezTo>
                    <a:pt x="0" y="81"/>
                    <a:pt x="0" y="120"/>
                    <a:pt x="0" y="180"/>
                  </a:cubicBezTo>
                  <a:cubicBezTo>
                    <a:pt x="20" y="498"/>
                    <a:pt x="80" y="757"/>
                    <a:pt x="497" y="757"/>
                  </a:cubicBezTo>
                  <a:cubicBezTo>
                    <a:pt x="716" y="757"/>
                    <a:pt x="975" y="876"/>
                    <a:pt x="1194" y="916"/>
                  </a:cubicBezTo>
                  <a:cubicBezTo>
                    <a:pt x="1353" y="697"/>
                    <a:pt x="1572" y="777"/>
                    <a:pt x="1771" y="737"/>
                  </a:cubicBezTo>
                  <a:cubicBezTo>
                    <a:pt x="1751" y="618"/>
                    <a:pt x="1711" y="518"/>
                    <a:pt x="1572" y="498"/>
                  </a:cubicBezTo>
                  <a:cubicBezTo>
                    <a:pt x="1054" y="339"/>
                    <a:pt x="517" y="180"/>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6" name="Google Shape;18111;p41">
              <a:extLst>
                <a:ext uri="{FF2B5EF4-FFF2-40B4-BE49-F238E27FC236}">
                  <a16:creationId xmlns:a16="http://schemas.microsoft.com/office/drawing/2014/main" id="{540FAB85-A678-E74F-982C-FEE10E1C1747}"/>
                </a:ext>
              </a:extLst>
            </p:cNvPr>
            <p:cNvSpPr/>
            <p:nvPr/>
          </p:nvSpPr>
          <p:spPr>
            <a:xfrm>
              <a:off x="5297725" y="2861975"/>
              <a:ext cx="58700" cy="21925"/>
            </a:xfrm>
            <a:custGeom>
              <a:avLst/>
              <a:gdLst/>
              <a:ahLst/>
              <a:cxnLst/>
              <a:rect l="l" t="t" r="r" b="b"/>
              <a:pathLst>
                <a:path w="2348" h="877" extrusionOk="0">
                  <a:moveTo>
                    <a:pt x="418" y="0"/>
                  </a:moveTo>
                  <a:cubicBezTo>
                    <a:pt x="338" y="179"/>
                    <a:pt x="199" y="199"/>
                    <a:pt x="20" y="239"/>
                  </a:cubicBezTo>
                  <a:cubicBezTo>
                    <a:pt x="20" y="239"/>
                    <a:pt x="0" y="239"/>
                    <a:pt x="0" y="279"/>
                  </a:cubicBezTo>
                  <a:cubicBezTo>
                    <a:pt x="0" y="338"/>
                    <a:pt x="20" y="358"/>
                    <a:pt x="60" y="378"/>
                  </a:cubicBezTo>
                  <a:cubicBezTo>
                    <a:pt x="139" y="398"/>
                    <a:pt x="199" y="398"/>
                    <a:pt x="259" y="398"/>
                  </a:cubicBezTo>
                  <a:cubicBezTo>
                    <a:pt x="358" y="497"/>
                    <a:pt x="537" y="477"/>
                    <a:pt x="617" y="557"/>
                  </a:cubicBezTo>
                  <a:cubicBezTo>
                    <a:pt x="659" y="600"/>
                    <a:pt x="691" y="619"/>
                    <a:pt x="723" y="619"/>
                  </a:cubicBezTo>
                  <a:cubicBezTo>
                    <a:pt x="750" y="619"/>
                    <a:pt x="779" y="605"/>
                    <a:pt x="816" y="577"/>
                  </a:cubicBezTo>
                  <a:lnTo>
                    <a:pt x="995" y="577"/>
                  </a:lnTo>
                  <a:cubicBezTo>
                    <a:pt x="1054" y="637"/>
                    <a:pt x="1114" y="696"/>
                    <a:pt x="1194" y="756"/>
                  </a:cubicBezTo>
                  <a:cubicBezTo>
                    <a:pt x="1233" y="744"/>
                    <a:pt x="1272" y="740"/>
                    <a:pt x="1311" y="740"/>
                  </a:cubicBezTo>
                  <a:cubicBezTo>
                    <a:pt x="1518" y="740"/>
                    <a:pt x="1726" y="877"/>
                    <a:pt x="1982" y="877"/>
                  </a:cubicBezTo>
                  <a:cubicBezTo>
                    <a:pt x="2093" y="877"/>
                    <a:pt x="2214" y="851"/>
                    <a:pt x="2347" y="776"/>
                  </a:cubicBezTo>
                  <a:cubicBezTo>
                    <a:pt x="1611" y="477"/>
                    <a:pt x="1015" y="259"/>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7" name="Google Shape;18112;p41">
              <a:extLst>
                <a:ext uri="{FF2B5EF4-FFF2-40B4-BE49-F238E27FC236}">
                  <a16:creationId xmlns:a16="http://schemas.microsoft.com/office/drawing/2014/main" id="{E06BD906-403C-E445-A077-7978F9B2EF24}"/>
                </a:ext>
              </a:extLst>
            </p:cNvPr>
            <p:cNvSpPr/>
            <p:nvPr/>
          </p:nvSpPr>
          <p:spPr>
            <a:xfrm>
              <a:off x="5246500" y="2836650"/>
              <a:ext cx="14425" cy="10550"/>
            </a:xfrm>
            <a:custGeom>
              <a:avLst/>
              <a:gdLst/>
              <a:ahLst/>
              <a:cxnLst/>
              <a:rect l="l" t="t" r="r" b="b"/>
              <a:pathLst>
                <a:path w="577" h="422" extrusionOk="0">
                  <a:moveTo>
                    <a:pt x="182" y="1"/>
                  </a:moveTo>
                  <a:cubicBezTo>
                    <a:pt x="119" y="1"/>
                    <a:pt x="57" y="31"/>
                    <a:pt x="0" y="98"/>
                  </a:cubicBezTo>
                  <a:cubicBezTo>
                    <a:pt x="96" y="222"/>
                    <a:pt x="193" y="421"/>
                    <a:pt x="341" y="421"/>
                  </a:cubicBezTo>
                  <a:cubicBezTo>
                    <a:pt x="408" y="421"/>
                    <a:pt x="485" y="381"/>
                    <a:pt x="577" y="277"/>
                  </a:cubicBezTo>
                  <a:cubicBezTo>
                    <a:pt x="497" y="217"/>
                    <a:pt x="458" y="158"/>
                    <a:pt x="378" y="98"/>
                  </a:cubicBezTo>
                  <a:cubicBezTo>
                    <a:pt x="316" y="36"/>
                    <a:pt x="249"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8" name="Google Shape;18113;p41">
              <a:extLst>
                <a:ext uri="{FF2B5EF4-FFF2-40B4-BE49-F238E27FC236}">
                  <a16:creationId xmlns:a16="http://schemas.microsoft.com/office/drawing/2014/main" id="{6AFACB8F-3D86-B641-8CDE-D381F328F85C}"/>
                </a:ext>
              </a:extLst>
            </p:cNvPr>
            <p:cNvSpPr/>
            <p:nvPr/>
          </p:nvSpPr>
          <p:spPr>
            <a:xfrm>
              <a:off x="5290250" y="2867925"/>
              <a:ext cx="8975" cy="4000"/>
            </a:xfrm>
            <a:custGeom>
              <a:avLst/>
              <a:gdLst/>
              <a:ahLst/>
              <a:cxnLst/>
              <a:rect l="l" t="t" r="r" b="b"/>
              <a:pathLst>
                <a:path w="359" h="160" extrusionOk="0">
                  <a:moveTo>
                    <a:pt x="1" y="1"/>
                  </a:moveTo>
                  <a:cubicBezTo>
                    <a:pt x="60" y="140"/>
                    <a:pt x="219" y="160"/>
                    <a:pt x="359" y="160"/>
                  </a:cubicBezTo>
                  <a:cubicBezTo>
                    <a:pt x="359" y="120"/>
                    <a:pt x="359" y="60"/>
                    <a:pt x="339" y="21"/>
                  </a:cubicBezTo>
                  <a:cubicBezTo>
                    <a:pt x="219" y="1"/>
                    <a:pt x="10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49" name="Google Shape;18114;p41">
              <a:extLst>
                <a:ext uri="{FF2B5EF4-FFF2-40B4-BE49-F238E27FC236}">
                  <a16:creationId xmlns:a16="http://schemas.microsoft.com/office/drawing/2014/main" id="{8E5C670B-3755-8742-B556-4B086D29113D}"/>
                </a:ext>
              </a:extLst>
            </p:cNvPr>
            <p:cNvSpPr/>
            <p:nvPr/>
          </p:nvSpPr>
          <p:spPr>
            <a:xfrm>
              <a:off x="5246500" y="2833625"/>
              <a:ext cx="9475" cy="5475"/>
            </a:xfrm>
            <a:custGeom>
              <a:avLst/>
              <a:gdLst/>
              <a:ahLst/>
              <a:cxnLst/>
              <a:rect l="l" t="t" r="r" b="b"/>
              <a:pathLst>
                <a:path w="379" h="219" extrusionOk="0">
                  <a:moveTo>
                    <a:pt x="20" y="0"/>
                  </a:moveTo>
                  <a:cubicBezTo>
                    <a:pt x="20" y="60"/>
                    <a:pt x="0" y="139"/>
                    <a:pt x="0" y="219"/>
                  </a:cubicBezTo>
                  <a:lnTo>
                    <a:pt x="378" y="219"/>
                  </a:lnTo>
                  <a:cubicBezTo>
                    <a:pt x="318" y="40"/>
                    <a:pt x="199" y="2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0" name="Google Shape;18115;p41">
              <a:extLst>
                <a:ext uri="{FF2B5EF4-FFF2-40B4-BE49-F238E27FC236}">
                  <a16:creationId xmlns:a16="http://schemas.microsoft.com/office/drawing/2014/main" id="{AA136D1B-98DB-6A44-A82C-4F7B295F33A7}"/>
                </a:ext>
              </a:extLst>
            </p:cNvPr>
            <p:cNvSpPr/>
            <p:nvPr/>
          </p:nvSpPr>
          <p:spPr>
            <a:xfrm>
              <a:off x="5280300" y="2871900"/>
              <a:ext cx="4500" cy="4500"/>
            </a:xfrm>
            <a:custGeom>
              <a:avLst/>
              <a:gdLst/>
              <a:ahLst/>
              <a:cxnLst/>
              <a:rect l="l" t="t" r="r" b="b"/>
              <a:pathLst>
                <a:path w="180" h="180" extrusionOk="0">
                  <a:moveTo>
                    <a:pt x="1" y="1"/>
                  </a:moveTo>
                  <a:cubicBezTo>
                    <a:pt x="60" y="61"/>
                    <a:pt x="120" y="140"/>
                    <a:pt x="180" y="180"/>
                  </a:cubicBezTo>
                  <a:cubicBezTo>
                    <a:pt x="120" y="140"/>
                    <a:pt x="60" y="6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1" name="Google Shape;18116;p41">
              <a:extLst>
                <a:ext uri="{FF2B5EF4-FFF2-40B4-BE49-F238E27FC236}">
                  <a16:creationId xmlns:a16="http://schemas.microsoft.com/office/drawing/2014/main" id="{AB0813E4-CE85-9746-88BC-4DA4C05F71B6}"/>
                </a:ext>
              </a:extLst>
            </p:cNvPr>
            <p:cNvSpPr/>
            <p:nvPr/>
          </p:nvSpPr>
          <p:spPr>
            <a:xfrm>
              <a:off x="5756725" y="3128825"/>
              <a:ext cx="326275" cy="61075"/>
            </a:xfrm>
            <a:custGeom>
              <a:avLst/>
              <a:gdLst/>
              <a:ahLst/>
              <a:cxnLst/>
              <a:rect l="l" t="t" r="r" b="b"/>
              <a:pathLst>
                <a:path w="13051" h="2443" extrusionOk="0">
                  <a:moveTo>
                    <a:pt x="12567" y="1"/>
                  </a:moveTo>
                  <a:cubicBezTo>
                    <a:pt x="12241" y="1"/>
                    <a:pt x="11913" y="66"/>
                    <a:pt x="11579" y="66"/>
                  </a:cubicBezTo>
                  <a:cubicBezTo>
                    <a:pt x="11487" y="66"/>
                    <a:pt x="11394" y="61"/>
                    <a:pt x="11300" y="48"/>
                  </a:cubicBezTo>
                  <a:cubicBezTo>
                    <a:pt x="11181" y="168"/>
                    <a:pt x="11022" y="207"/>
                    <a:pt x="10882" y="227"/>
                  </a:cubicBezTo>
                  <a:cubicBezTo>
                    <a:pt x="10027" y="406"/>
                    <a:pt x="9132" y="506"/>
                    <a:pt x="8296" y="705"/>
                  </a:cubicBezTo>
                  <a:cubicBezTo>
                    <a:pt x="6546" y="1122"/>
                    <a:pt x="4755" y="1321"/>
                    <a:pt x="2985" y="1560"/>
                  </a:cubicBezTo>
                  <a:cubicBezTo>
                    <a:pt x="2129" y="1699"/>
                    <a:pt x="1274" y="1918"/>
                    <a:pt x="399" y="2117"/>
                  </a:cubicBezTo>
                  <a:cubicBezTo>
                    <a:pt x="279" y="2117"/>
                    <a:pt x="160" y="2137"/>
                    <a:pt x="41" y="2137"/>
                  </a:cubicBezTo>
                  <a:cubicBezTo>
                    <a:pt x="1" y="2197"/>
                    <a:pt x="1" y="2256"/>
                    <a:pt x="61" y="2336"/>
                  </a:cubicBezTo>
                  <a:cubicBezTo>
                    <a:pt x="175" y="2412"/>
                    <a:pt x="299" y="2443"/>
                    <a:pt x="428" y="2443"/>
                  </a:cubicBezTo>
                  <a:cubicBezTo>
                    <a:pt x="567" y="2443"/>
                    <a:pt x="712" y="2407"/>
                    <a:pt x="856" y="2356"/>
                  </a:cubicBezTo>
                  <a:lnTo>
                    <a:pt x="936" y="2356"/>
                  </a:lnTo>
                  <a:lnTo>
                    <a:pt x="996" y="2336"/>
                  </a:lnTo>
                  <a:cubicBezTo>
                    <a:pt x="1111" y="2256"/>
                    <a:pt x="1238" y="2243"/>
                    <a:pt x="1369" y="2243"/>
                  </a:cubicBezTo>
                  <a:cubicBezTo>
                    <a:pt x="1428" y="2243"/>
                    <a:pt x="1489" y="2246"/>
                    <a:pt x="1549" y="2246"/>
                  </a:cubicBezTo>
                  <a:cubicBezTo>
                    <a:pt x="1651" y="2246"/>
                    <a:pt x="1754" y="2238"/>
                    <a:pt x="1851" y="2197"/>
                  </a:cubicBezTo>
                  <a:cubicBezTo>
                    <a:pt x="1950" y="2157"/>
                    <a:pt x="2050" y="2157"/>
                    <a:pt x="2149" y="2137"/>
                  </a:cubicBezTo>
                  <a:cubicBezTo>
                    <a:pt x="2269" y="2037"/>
                    <a:pt x="2448" y="2037"/>
                    <a:pt x="2587" y="1998"/>
                  </a:cubicBezTo>
                  <a:cubicBezTo>
                    <a:pt x="2686" y="1958"/>
                    <a:pt x="2786" y="1958"/>
                    <a:pt x="2885" y="1938"/>
                  </a:cubicBezTo>
                  <a:cubicBezTo>
                    <a:pt x="3010" y="1858"/>
                    <a:pt x="3138" y="1846"/>
                    <a:pt x="3267" y="1846"/>
                  </a:cubicBezTo>
                  <a:cubicBezTo>
                    <a:pt x="3326" y="1846"/>
                    <a:pt x="3384" y="1848"/>
                    <a:pt x="3443" y="1848"/>
                  </a:cubicBezTo>
                  <a:cubicBezTo>
                    <a:pt x="3544" y="1848"/>
                    <a:pt x="3643" y="1841"/>
                    <a:pt x="3741" y="1799"/>
                  </a:cubicBezTo>
                  <a:cubicBezTo>
                    <a:pt x="3849" y="1818"/>
                    <a:pt x="3962" y="1827"/>
                    <a:pt x="4076" y="1827"/>
                  </a:cubicBezTo>
                  <a:cubicBezTo>
                    <a:pt x="4319" y="1827"/>
                    <a:pt x="4572" y="1787"/>
                    <a:pt x="4815" y="1719"/>
                  </a:cubicBezTo>
                  <a:cubicBezTo>
                    <a:pt x="4934" y="1660"/>
                    <a:pt x="5074" y="1660"/>
                    <a:pt x="5213" y="1600"/>
                  </a:cubicBezTo>
                  <a:cubicBezTo>
                    <a:pt x="7839" y="1341"/>
                    <a:pt x="10405" y="744"/>
                    <a:pt x="12991" y="247"/>
                  </a:cubicBezTo>
                  <a:cubicBezTo>
                    <a:pt x="13011" y="247"/>
                    <a:pt x="13031" y="227"/>
                    <a:pt x="13051" y="168"/>
                  </a:cubicBezTo>
                  <a:cubicBezTo>
                    <a:pt x="13051" y="128"/>
                    <a:pt x="13051" y="108"/>
                    <a:pt x="12991" y="48"/>
                  </a:cubicBezTo>
                  <a:cubicBezTo>
                    <a:pt x="12850" y="13"/>
                    <a:pt x="12709" y="1"/>
                    <a:pt x="12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2" name="Google Shape;18117;p41">
              <a:extLst>
                <a:ext uri="{FF2B5EF4-FFF2-40B4-BE49-F238E27FC236}">
                  <a16:creationId xmlns:a16="http://schemas.microsoft.com/office/drawing/2014/main" id="{49D6C45B-D839-7B40-B797-BF77AF32CA97}"/>
                </a:ext>
              </a:extLst>
            </p:cNvPr>
            <p:cNvSpPr/>
            <p:nvPr/>
          </p:nvSpPr>
          <p:spPr>
            <a:xfrm>
              <a:off x="5512550" y="3232075"/>
              <a:ext cx="116400" cy="26500"/>
            </a:xfrm>
            <a:custGeom>
              <a:avLst/>
              <a:gdLst/>
              <a:ahLst/>
              <a:cxnLst/>
              <a:rect l="l" t="t" r="r" b="b"/>
              <a:pathLst>
                <a:path w="4656" h="1060" extrusionOk="0">
                  <a:moveTo>
                    <a:pt x="3876" y="1"/>
                  </a:moveTo>
                  <a:cubicBezTo>
                    <a:pt x="3747" y="1"/>
                    <a:pt x="3615" y="25"/>
                    <a:pt x="3482" y="76"/>
                  </a:cubicBezTo>
                  <a:cubicBezTo>
                    <a:pt x="2368" y="374"/>
                    <a:pt x="1194" y="494"/>
                    <a:pt x="60" y="692"/>
                  </a:cubicBezTo>
                  <a:cubicBezTo>
                    <a:pt x="1" y="772"/>
                    <a:pt x="1" y="812"/>
                    <a:pt x="21" y="891"/>
                  </a:cubicBezTo>
                  <a:cubicBezTo>
                    <a:pt x="160" y="991"/>
                    <a:pt x="299" y="951"/>
                    <a:pt x="418" y="1051"/>
                  </a:cubicBezTo>
                  <a:cubicBezTo>
                    <a:pt x="545" y="1057"/>
                    <a:pt x="671" y="1059"/>
                    <a:pt x="797" y="1059"/>
                  </a:cubicBezTo>
                  <a:cubicBezTo>
                    <a:pt x="1506" y="1059"/>
                    <a:pt x="2213" y="970"/>
                    <a:pt x="2905" y="852"/>
                  </a:cubicBezTo>
                  <a:cubicBezTo>
                    <a:pt x="2945" y="494"/>
                    <a:pt x="3183" y="494"/>
                    <a:pt x="3462" y="474"/>
                  </a:cubicBezTo>
                  <a:cubicBezTo>
                    <a:pt x="3487" y="472"/>
                    <a:pt x="3512" y="472"/>
                    <a:pt x="3537" y="472"/>
                  </a:cubicBezTo>
                  <a:cubicBezTo>
                    <a:pt x="3712" y="472"/>
                    <a:pt x="3890" y="499"/>
                    <a:pt x="4066" y="499"/>
                  </a:cubicBezTo>
                  <a:cubicBezTo>
                    <a:pt x="4268" y="499"/>
                    <a:pt x="4467" y="464"/>
                    <a:pt x="4656" y="315"/>
                  </a:cubicBezTo>
                  <a:cubicBezTo>
                    <a:pt x="4412" y="111"/>
                    <a:pt x="4150" y="1"/>
                    <a:pt x="3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3" name="Google Shape;18118;p41">
              <a:extLst>
                <a:ext uri="{FF2B5EF4-FFF2-40B4-BE49-F238E27FC236}">
                  <a16:creationId xmlns:a16="http://schemas.microsoft.com/office/drawing/2014/main" id="{357EB15C-D10D-1040-90B5-56ECB170C849}"/>
                </a:ext>
              </a:extLst>
            </p:cNvPr>
            <p:cNvSpPr/>
            <p:nvPr/>
          </p:nvSpPr>
          <p:spPr>
            <a:xfrm>
              <a:off x="5651300" y="3210375"/>
              <a:ext cx="115400" cy="24600"/>
            </a:xfrm>
            <a:custGeom>
              <a:avLst/>
              <a:gdLst/>
              <a:ahLst/>
              <a:cxnLst/>
              <a:rect l="l" t="t" r="r" b="b"/>
              <a:pathLst>
                <a:path w="4616" h="984" extrusionOk="0">
                  <a:moveTo>
                    <a:pt x="3731" y="1"/>
                  </a:moveTo>
                  <a:cubicBezTo>
                    <a:pt x="3120" y="1"/>
                    <a:pt x="2515" y="225"/>
                    <a:pt x="1910" y="387"/>
                  </a:cubicBezTo>
                  <a:cubicBezTo>
                    <a:pt x="1698" y="387"/>
                    <a:pt x="1484" y="380"/>
                    <a:pt x="1269" y="380"/>
                  </a:cubicBezTo>
                  <a:cubicBezTo>
                    <a:pt x="841" y="380"/>
                    <a:pt x="412" y="407"/>
                    <a:pt x="1" y="566"/>
                  </a:cubicBezTo>
                  <a:cubicBezTo>
                    <a:pt x="21" y="645"/>
                    <a:pt x="21" y="725"/>
                    <a:pt x="80" y="765"/>
                  </a:cubicBezTo>
                  <a:lnTo>
                    <a:pt x="140" y="844"/>
                  </a:lnTo>
                  <a:cubicBezTo>
                    <a:pt x="200" y="884"/>
                    <a:pt x="259" y="944"/>
                    <a:pt x="319" y="964"/>
                  </a:cubicBezTo>
                  <a:cubicBezTo>
                    <a:pt x="339" y="964"/>
                    <a:pt x="399" y="984"/>
                    <a:pt x="418" y="984"/>
                  </a:cubicBezTo>
                  <a:cubicBezTo>
                    <a:pt x="1135" y="884"/>
                    <a:pt x="1851" y="864"/>
                    <a:pt x="2527" y="586"/>
                  </a:cubicBezTo>
                  <a:cubicBezTo>
                    <a:pt x="2786" y="586"/>
                    <a:pt x="3064" y="626"/>
                    <a:pt x="3303" y="626"/>
                  </a:cubicBezTo>
                  <a:cubicBezTo>
                    <a:pt x="3402" y="645"/>
                    <a:pt x="3502" y="675"/>
                    <a:pt x="3596" y="675"/>
                  </a:cubicBezTo>
                  <a:cubicBezTo>
                    <a:pt x="3691" y="675"/>
                    <a:pt x="3780" y="645"/>
                    <a:pt x="3860" y="546"/>
                  </a:cubicBezTo>
                  <a:cubicBezTo>
                    <a:pt x="3860" y="486"/>
                    <a:pt x="3880" y="446"/>
                    <a:pt x="3880" y="387"/>
                  </a:cubicBezTo>
                  <a:cubicBezTo>
                    <a:pt x="3887" y="319"/>
                    <a:pt x="3904" y="297"/>
                    <a:pt x="3923" y="297"/>
                  </a:cubicBezTo>
                  <a:cubicBezTo>
                    <a:pt x="3955" y="297"/>
                    <a:pt x="3994" y="355"/>
                    <a:pt x="4019" y="367"/>
                  </a:cubicBezTo>
                  <a:cubicBezTo>
                    <a:pt x="4076" y="372"/>
                    <a:pt x="4133" y="375"/>
                    <a:pt x="4187" y="375"/>
                  </a:cubicBezTo>
                  <a:cubicBezTo>
                    <a:pt x="4358" y="375"/>
                    <a:pt x="4510" y="339"/>
                    <a:pt x="4616" y="188"/>
                  </a:cubicBezTo>
                  <a:cubicBezTo>
                    <a:pt x="4319" y="52"/>
                    <a:pt x="4024" y="1"/>
                    <a:pt x="3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4" name="Google Shape;18119;p41">
              <a:extLst>
                <a:ext uri="{FF2B5EF4-FFF2-40B4-BE49-F238E27FC236}">
                  <a16:creationId xmlns:a16="http://schemas.microsoft.com/office/drawing/2014/main" id="{E917EBAA-0392-CB45-948C-34EDAA66827F}"/>
                </a:ext>
              </a:extLst>
            </p:cNvPr>
            <p:cNvSpPr/>
            <p:nvPr/>
          </p:nvSpPr>
          <p:spPr>
            <a:xfrm>
              <a:off x="5397175" y="3208475"/>
              <a:ext cx="72125" cy="42150"/>
            </a:xfrm>
            <a:custGeom>
              <a:avLst/>
              <a:gdLst/>
              <a:ahLst/>
              <a:cxnLst/>
              <a:rect l="l" t="t" r="r" b="b"/>
              <a:pathLst>
                <a:path w="2885" h="1686" extrusionOk="0">
                  <a:moveTo>
                    <a:pt x="107" y="0"/>
                  </a:moveTo>
                  <a:cubicBezTo>
                    <a:pt x="73" y="0"/>
                    <a:pt x="37" y="2"/>
                    <a:pt x="1" y="5"/>
                  </a:cubicBezTo>
                  <a:cubicBezTo>
                    <a:pt x="657" y="861"/>
                    <a:pt x="1532" y="1239"/>
                    <a:pt x="2388" y="1617"/>
                  </a:cubicBezTo>
                  <a:cubicBezTo>
                    <a:pt x="2440" y="1660"/>
                    <a:pt x="2505" y="1685"/>
                    <a:pt x="2569" y="1685"/>
                  </a:cubicBezTo>
                  <a:cubicBezTo>
                    <a:pt x="2650" y="1685"/>
                    <a:pt x="2730" y="1646"/>
                    <a:pt x="2786" y="1557"/>
                  </a:cubicBezTo>
                  <a:cubicBezTo>
                    <a:pt x="2885" y="1418"/>
                    <a:pt x="2726" y="1318"/>
                    <a:pt x="2606" y="1219"/>
                  </a:cubicBezTo>
                  <a:cubicBezTo>
                    <a:pt x="2189" y="1020"/>
                    <a:pt x="1751" y="761"/>
                    <a:pt x="1313" y="602"/>
                  </a:cubicBezTo>
                  <a:cubicBezTo>
                    <a:pt x="919" y="452"/>
                    <a:pt x="684"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5" name="Google Shape;18120;p41">
              <a:extLst>
                <a:ext uri="{FF2B5EF4-FFF2-40B4-BE49-F238E27FC236}">
                  <a16:creationId xmlns:a16="http://schemas.microsoft.com/office/drawing/2014/main" id="{7269C315-89AE-0B44-A115-92270C621D9E}"/>
                </a:ext>
              </a:extLst>
            </p:cNvPr>
            <p:cNvSpPr/>
            <p:nvPr/>
          </p:nvSpPr>
          <p:spPr>
            <a:xfrm>
              <a:off x="6214275" y="3105600"/>
              <a:ext cx="48575" cy="19975"/>
            </a:xfrm>
            <a:custGeom>
              <a:avLst/>
              <a:gdLst/>
              <a:ahLst/>
              <a:cxnLst/>
              <a:rect l="l" t="t" r="r" b="b"/>
              <a:pathLst>
                <a:path w="1943" h="799" extrusionOk="0">
                  <a:moveTo>
                    <a:pt x="565" y="0"/>
                  </a:moveTo>
                  <a:cubicBezTo>
                    <a:pt x="358" y="0"/>
                    <a:pt x="163" y="73"/>
                    <a:pt x="0" y="341"/>
                  </a:cubicBezTo>
                  <a:cubicBezTo>
                    <a:pt x="40" y="460"/>
                    <a:pt x="40" y="599"/>
                    <a:pt x="40" y="758"/>
                  </a:cubicBezTo>
                  <a:cubicBezTo>
                    <a:pt x="80" y="778"/>
                    <a:pt x="159" y="778"/>
                    <a:pt x="239" y="798"/>
                  </a:cubicBezTo>
                  <a:cubicBezTo>
                    <a:pt x="398" y="739"/>
                    <a:pt x="577" y="739"/>
                    <a:pt x="776" y="739"/>
                  </a:cubicBezTo>
                  <a:cubicBezTo>
                    <a:pt x="1154" y="599"/>
                    <a:pt x="1552" y="480"/>
                    <a:pt x="1930" y="361"/>
                  </a:cubicBezTo>
                  <a:cubicBezTo>
                    <a:pt x="1943" y="118"/>
                    <a:pt x="1825" y="97"/>
                    <a:pt x="1691" y="97"/>
                  </a:cubicBezTo>
                  <a:cubicBezTo>
                    <a:pt x="1662" y="97"/>
                    <a:pt x="1632" y="98"/>
                    <a:pt x="1603" y="98"/>
                  </a:cubicBezTo>
                  <a:cubicBezTo>
                    <a:pt x="1557" y="98"/>
                    <a:pt x="1512" y="95"/>
                    <a:pt x="1472" y="82"/>
                  </a:cubicBezTo>
                  <a:cubicBezTo>
                    <a:pt x="1419" y="95"/>
                    <a:pt x="1364" y="101"/>
                    <a:pt x="1309" y="101"/>
                  </a:cubicBezTo>
                  <a:cubicBezTo>
                    <a:pt x="1068" y="101"/>
                    <a:pt x="809"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6" name="Google Shape;18121;p41">
              <a:extLst>
                <a:ext uri="{FF2B5EF4-FFF2-40B4-BE49-F238E27FC236}">
                  <a16:creationId xmlns:a16="http://schemas.microsoft.com/office/drawing/2014/main" id="{5E3B2DD7-214A-3D46-AE02-D1F927AA65E9}"/>
                </a:ext>
              </a:extLst>
            </p:cNvPr>
            <p:cNvSpPr/>
            <p:nvPr/>
          </p:nvSpPr>
          <p:spPr>
            <a:xfrm>
              <a:off x="5456850" y="3238925"/>
              <a:ext cx="57225" cy="18425"/>
            </a:xfrm>
            <a:custGeom>
              <a:avLst/>
              <a:gdLst/>
              <a:ahLst/>
              <a:cxnLst/>
              <a:rect l="l" t="t" r="r" b="b"/>
              <a:pathLst>
                <a:path w="2289" h="737" extrusionOk="0">
                  <a:moveTo>
                    <a:pt x="200" y="1"/>
                  </a:moveTo>
                  <a:lnTo>
                    <a:pt x="200" y="1"/>
                  </a:lnTo>
                  <a:cubicBezTo>
                    <a:pt x="319" y="220"/>
                    <a:pt x="299" y="399"/>
                    <a:pt x="1" y="399"/>
                  </a:cubicBezTo>
                  <a:cubicBezTo>
                    <a:pt x="399" y="717"/>
                    <a:pt x="936" y="478"/>
                    <a:pt x="1353" y="737"/>
                  </a:cubicBezTo>
                  <a:cubicBezTo>
                    <a:pt x="1436" y="689"/>
                    <a:pt x="1528" y="677"/>
                    <a:pt x="1623" y="677"/>
                  </a:cubicBezTo>
                  <a:cubicBezTo>
                    <a:pt x="1723" y="677"/>
                    <a:pt x="1828" y="691"/>
                    <a:pt x="1931" y="691"/>
                  </a:cubicBezTo>
                  <a:cubicBezTo>
                    <a:pt x="2057" y="691"/>
                    <a:pt x="2180" y="670"/>
                    <a:pt x="2288" y="578"/>
                  </a:cubicBezTo>
                  <a:lnTo>
                    <a:pt x="2288" y="418"/>
                  </a:lnTo>
                  <a:cubicBezTo>
                    <a:pt x="2192" y="434"/>
                    <a:pt x="2097" y="441"/>
                    <a:pt x="2004" y="441"/>
                  </a:cubicBezTo>
                  <a:cubicBezTo>
                    <a:pt x="1369" y="441"/>
                    <a:pt x="807" y="122"/>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7" name="Google Shape;18122;p41">
              <a:extLst>
                <a:ext uri="{FF2B5EF4-FFF2-40B4-BE49-F238E27FC236}">
                  <a16:creationId xmlns:a16="http://schemas.microsoft.com/office/drawing/2014/main" id="{7C70C540-E479-8546-8F82-4B3D4A4639A2}"/>
                </a:ext>
              </a:extLst>
            </p:cNvPr>
            <p:cNvSpPr/>
            <p:nvPr/>
          </p:nvSpPr>
          <p:spPr>
            <a:xfrm>
              <a:off x="5599575" y="3224850"/>
              <a:ext cx="59700" cy="15100"/>
            </a:xfrm>
            <a:custGeom>
              <a:avLst/>
              <a:gdLst/>
              <a:ahLst/>
              <a:cxnLst/>
              <a:rect l="l" t="t" r="r" b="b"/>
              <a:pathLst>
                <a:path w="2388" h="604" extrusionOk="0">
                  <a:moveTo>
                    <a:pt x="1648" y="0"/>
                  </a:moveTo>
                  <a:cubicBezTo>
                    <a:pt x="1473" y="0"/>
                    <a:pt x="1301" y="27"/>
                    <a:pt x="1155" y="186"/>
                  </a:cubicBezTo>
                  <a:cubicBezTo>
                    <a:pt x="1131" y="264"/>
                    <a:pt x="1104" y="290"/>
                    <a:pt x="1078" y="290"/>
                  </a:cubicBezTo>
                  <a:cubicBezTo>
                    <a:pt x="1038" y="290"/>
                    <a:pt x="1000" y="230"/>
                    <a:pt x="976" y="206"/>
                  </a:cubicBezTo>
                  <a:cubicBezTo>
                    <a:pt x="843" y="206"/>
                    <a:pt x="700" y="188"/>
                    <a:pt x="558" y="188"/>
                  </a:cubicBezTo>
                  <a:cubicBezTo>
                    <a:pt x="360" y="188"/>
                    <a:pt x="163" y="222"/>
                    <a:pt x="1" y="385"/>
                  </a:cubicBezTo>
                  <a:cubicBezTo>
                    <a:pt x="399" y="464"/>
                    <a:pt x="777" y="544"/>
                    <a:pt x="1175" y="604"/>
                  </a:cubicBezTo>
                  <a:cubicBezTo>
                    <a:pt x="1354" y="584"/>
                    <a:pt x="1513" y="544"/>
                    <a:pt x="1712" y="544"/>
                  </a:cubicBezTo>
                  <a:lnTo>
                    <a:pt x="1811" y="504"/>
                  </a:lnTo>
                  <a:lnTo>
                    <a:pt x="1771" y="444"/>
                  </a:lnTo>
                  <a:cubicBezTo>
                    <a:pt x="1790" y="425"/>
                    <a:pt x="1806" y="418"/>
                    <a:pt x="1819" y="418"/>
                  </a:cubicBezTo>
                  <a:cubicBezTo>
                    <a:pt x="1862" y="418"/>
                    <a:pt x="1877" y="502"/>
                    <a:pt x="1906" y="502"/>
                  </a:cubicBezTo>
                  <a:cubicBezTo>
                    <a:pt x="1913" y="502"/>
                    <a:pt x="1921" y="497"/>
                    <a:pt x="1930" y="484"/>
                  </a:cubicBezTo>
                  <a:cubicBezTo>
                    <a:pt x="1986" y="484"/>
                    <a:pt x="2042" y="487"/>
                    <a:pt x="2096" y="487"/>
                  </a:cubicBezTo>
                  <a:cubicBezTo>
                    <a:pt x="2178" y="487"/>
                    <a:pt x="2257" y="480"/>
                    <a:pt x="2328" y="444"/>
                  </a:cubicBezTo>
                  <a:cubicBezTo>
                    <a:pt x="2388" y="365"/>
                    <a:pt x="2388" y="305"/>
                    <a:pt x="2328" y="245"/>
                  </a:cubicBezTo>
                  <a:lnTo>
                    <a:pt x="2269" y="166"/>
                  </a:lnTo>
                  <a:cubicBezTo>
                    <a:pt x="2149" y="106"/>
                    <a:pt x="2010" y="106"/>
                    <a:pt x="1911" y="7"/>
                  </a:cubicBezTo>
                  <a:cubicBezTo>
                    <a:pt x="1824" y="7"/>
                    <a:pt x="1736" y="0"/>
                    <a:pt x="1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8" name="Google Shape;18123;p41">
              <a:extLst>
                <a:ext uri="{FF2B5EF4-FFF2-40B4-BE49-F238E27FC236}">
                  <a16:creationId xmlns:a16="http://schemas.microsoft.com/office/drawing/2014/main" id="{DF22648A-C2CC-7E46-9D2F-B9C3DD53565C}"/>
                </a:ext>
              </a:extLst>
            </p:cNvPr>
            <p:cNvSpPr/>
            <p:nvPr/>
          </p:nvSpPr>
          <p:spPr>
            <a:xfrm>
              <a:off x="5290250" y="3205125"/>
              <a:ext cx="45775" cy="23875"/>
            </a:xfrm>
            <a:custGeom>
              <a:avLst/>
              <a:gdLst/>
              <a:ahLst/>
              <a:cxnLst/>
              <a:rect l="l" t="t" r="r" b="b"/>
              <a:pathLst>
                <a:path w="1831" h="955" extrusionOk="0">
                  <a:moveTo>
                    <a:pt x="200" y="0"/>
                  </a:moveTo>
                  <a:cubicBezTo>
                    <a:pt x="140" y="40"/>
                    <a:pt x="120" y="40"/>
                    <a:pt x="100" y="40"/>
                  </a:cubicBezTo>
                  <a:cubicBezTo>
                    <a:pt x="40" y="80"/>
                    <a:pt x="1" y="159"/>
                    <a:pt x="1" y="239"/>
                  </a:cubicBezTo>
                  <a:cubicBezTo>
                    <a:pt x="498" y="637"/>
                    <a:pt x="1055" y="875"/>
                    <a:pt x="1831" y="955"/>
                  </a:cubicBezTo>
                  <a:cubicBezTo>
                    <a:pt x="1294" y="477"/>
                    <a:pt x="737" y="23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59" name="Google Shape;18124;p41">
              <a:extLst>
                <a:ext uri="{FF2B5EF4-FFF2-40B4-BE49-F238E27FC236}">
                  <a16:creationId xmlns:a16="http://schemas.microsoft.com/office/drawing/2014/main" id="{E88C51EF-F8FB-6744-A800-BCF80D94B2D8}"/>
                </a:ext>
              </a:extLst>
            </p:cNvPr>
            <p:cNvSpPr/>
            <p:nvPr/>
          </p:nvSpPr>
          <p:spPr>
            <a:xfrm>
              <a:off x="6081475" y="3120075"/>
              <a:ext cx="69150" cy="14450"/>
            </a:xfrm>
            <a:custGeom>
              <a:avLst/>
              <a:gdLst/>
              <a:ahLst/>
              <a:cxnLst/>
              <a:rect l="l" t="t" r="r" b="b"/>
              <a:pathLst>
                <a:path w="2766" h="578" extrusionOk="0">
                  <a:moveTo>
                    <a:pt x="2686" y="0"/>
                  </a:moveTo>
                  <a:cubicBezTo>
                    <a:pt x="1932" y="166"/>
                    <a:pt x="1160" y="383"/>
                    <a:pt x="387" y="383"/>
                  </a:cubicBezTo>
                  <a:cubicBezTo>
                    <a:pt x="325" y="383"/>
                    <a:pt x="262" y="381"/>
                    <a:pt x="200" y="378"/>
                  </a:cubicBezTo>
                  <a:lnTo>
                    <a:pt x="1" y="378"/>
                  </a:lnTo>
                  <a:lnTo>
                    <a:pt x="1" y="577"/>
                  </a:lnTo>
                  <a:cubicBezTo>
                    <a:pt x="896" y="577"/>
                    <a:pt x="1811" y="557"/>
                    <a:pt x="2667" y="179"/>
                  </a:cubicBezTo>
                  <a:cubicBezTo>
                    <a:pt x="2686" y="179"/>
                    <a:pt x="2706" y="179"/>
                    <a:pt x="2726" y="120"/>
                  </a:cubicBezTo>
                  <a:cubicBezTo>
                    <a:pt x="2766" y="80"/>
                    <a:pt x="2766" y="4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0" name="Google Shape;18125;p41">
              <a:extLst>
                <a:ext uri="{FF2B5EF4-FFF2-40B4-BE49-F238E27FC236}">
                  <a16:creationId xmlns:a16="http://schemas.microsoft.com/office/drawing/2014/main" id="{165E2DC4-419B-AD42-9BBC-51EC13DF8C59}"/>
                </a:ext>
              </a:extLst>
            </p:cNvPr>
            <p:cNvSpPr/>
            <p:nvPr/>
          </p:nvSpPr>
          <p:spPr>
            <a:xfrm>
              <a:off x="5253950" y="3186700"/>
              <a:ext cx="41300" cy="23400"/>
            </a:xfrm>
            <a:custGeom>
              <a:avLst/>
              <a:gdLst/>
              <a:ahLst/>
              <a:cxnLst/>
              <a:rect l="l" t="t" r="r" b="b"/>
              <a:pathLst>
                <a:path w="1652" h="936" extrusionOk="0">
                  <a:moveTo>
                    <a:pt x="100" y="1"/>
                  </a:moveTo>
                  <a:cubicBezTo>
                    <a:pt x="0" y="120"/>
                    <a:pt x="0" y="240"/>
                    <a:pt x="100" y="379"/>
                  </a:cubicBezTo>
                  <a:cubicBezTo>
                    <a:pt x="478" y="578"/>
                    <a:pt x="876" y="737"/>
                    <a:pt x="1254" y="936"/>
                  </a:cubicBezTo>
                  <a:cubicBezTo>
                    <a:pt x="1353" y="836"/>
                    <a:pt x="1492" y="876"/>
                    <a:pt x="1612" y="777"/>
                  </a:cubicBezTo>
                  <a:lnTo>
                    <a:pt x="1652" y="737"/>
                  </a:lnTo>
                  <a:cubicBezTo>
                    <a:pt x="1114" y="498"/>
                    <a:pt x="617" y="240"/>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1" name="Google Shape;18126;p41">
              <a:extLst>
                <a:ext uri="{FF2B5EF4-FFF2-40B4-BE49-F238E27FC236}">
                  <a16:creationId xmlns:a16="http://schemas.microsoft.com/office/drawing/2014/main" id="{964E23D0-8E19-0C49-823A-6792FDACBB13}"/>
                </a:ext>
              </a:extLst>
            </p:cNvPr>
            <p:cNvSpPr/>
            <p:nvPr/>
          </p:nvSpPr>
          <p:spPr>
            <a:xfrm>
              <a:off x="6200350" y="3103225"/>
              <a:ext cx="53725" cy="13775"/>
            </a:xfrm>
            <a:custGeom>
              <a:avLst/>
              <a:gdLst/>
              <a:ahLst/>
              <a:cxnLst/>
              <a:rect l="l" t="t" r="r" b="b"/>
              <a:pathLst>
                <a:path w="2149" h="551" extrusionOk="0">
                  <a:moveTo>
                    <a:pt x="1151" y="0"/>
                  </a:moveTo>
                  <a:cubicBezTo>
                    <a:pt x="1019" y="0"/>
                    <a:pt x="890" y="36"/>
                    <a:pt x="756" y="97"/>
                  </a:cubicBezTo>
                  <a:cubicBezTo>
                    <a:pt x="458" y="137"/>
                    <a:pt x="199" y="217"/>
                    <a:pt x="0" y="475"/>
                  </a:cubicBezTo>
                  <a:cubicBezTo>
                    <a:pt x="60" y="525"/>
                    <a:pt x="120" y="550"/>
                    <a:pt x="179" y="550"/>
                  </a:cubicBezTo>
                  <a:cubicBezTo>
                    <a:pt x="239" y="550"/>
                    <a:pt x="299" y="525"/>
                    <a:pt x="358" y="475"/>
                  </a:cubicBezTo>
                  <a:cubicBezTo>
                    <a:pt x="438" y="456"/>
                    <a:pt x="498" y="456"/>
                    <a:pt x="557" y="436"/>
                  </a:cubicBezTo>
                  <a:cubicBezTo>
                    <a:pt x="811" y="298"/>
                    <a:pt x="1076" y="279"/>
                    <a:pt x="1340" y="279"/>
                  </a:cubicBezTo>
                  <a:cubicBezTo>
                    <a:pt x="1445" y="279"/>
                    <a:pt x="1549" y="282"/>
                    <a:pt x="1652" y="282"/>
                  </a:cubicBezTo>
                  <a:cubicBezTo>
                    <a:pt x="1780" y="282"/>
                    <a:pt x="1906" y="277"/>
                    <a:pt x="2029" y="257"/>
                  </a:cubicBezTo>
                  <a:cubicBezTo>
                    <a:pt x="2109" y="237"/>
                    <a:pt x="2149" y="197"/>
                    <a:pt x="2149" y="137"/>
                  </a:cubicBezTo>
                  <a:cubicBezTo>
                    <a:pt x="1950" y="137"/>
                    <a:pt x="1731" y="97"/>
                    <a:pt x="1532" y="97"/>
                  </a:cubicBezTo>
                  <a:cubicBezTo>
                    <a:pt x="1398" y="31"/>
                    <a:pt x="1273" y="0"/>
                    <a:pt x="1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2" name="Google Shape;18127;p41">
              <a:extLst>
                <a:ext uri="{FF2B5EF4-FFF2-40B4-BE49-F238E27FC236}">
                  <a16:creationId xmlns:a16="http://schemas.microsoft.com/office/drawing/2014/main" id="{BCC42BA4-EE39-2249-9C2B-DE2DC9336B8C}"/>
                </a:ext>
              </a:extLst>
            </p:cNvPr>
            <p:cNvSpPr/>
            <p:nvPr/>
          </p:nvSpPr>
          <p:spPr>
            <a:xfrm>
              <a:off x="5218150" y="3172300"/>
              <a:ext cx="38300" cy="23875"/>
            </a:xfrm>
            <a:custGeom>
              <a:avLst/>
              <a:gdLst/>
              <a:ahLst/>
              <a:cxnLst/>
              <a:rect l="l" t="t" r="r" b="b"/>
              <a:pathLst>
                <a:path w="1532" h="955" extrusionOk="0">
                  <a:moveTo>
                    <a:pt x="179" y="0"/>
                  </a:moveTo>
                  <a:cubicBezTo>
                    <a:pt x="120" y="80"/>
                    <a:pt x="60" y="159"/>
                    <a:pt x="0" y="219"/>
                  </a:cubicBezTo>
                  <a:cubicBezTo>
                    <a:pt x="517" y="478"/>
                    <a:pt x="1015" y="696"/>
                    <a:pt x="1532" y="955"/>
                  </a:cubicBezTo>
                  <a:lnTo>
                    <a:pt x="1532" y="577"/>
                  </a:lnTo>
                  <a:cubicBezTo>
                    <a:pt x="1035" y="497"/>
                    <a:pt x="637" y="17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3" name="Google Shape;18128;p41">
              <a:extLst>
                <a:ext uri="{FF2B5EF4-FFF2-40B4-BE49-F238E27FC236}">
                  <a16:creationId xmlns:a16="http://schemas.microsoft.com/office/drawing/2014/main" id="{1584DCF7-735D-5B47-A161-04CDBADF4453}"/>
                </a:ext>
              </a:extLst>
            </p:cNvPr>
            <p:cNvSpPr/>
            <p:nvPr/>
          </p:nvSpPr>
          <p:spPr>
            <a:xfrm>
              <a:off x="5236550" y="3154375"/>
              <a:ext cx="33825" cy="12975"/>
            </a:xfrm>
            <a:custGeom>
              <a:avLst/>
              <a:gdLst/>
              <a:ahLst/>
              <a:cxnLst/>
              <a:rect l="l" t="t" r="r" b="b"/>
              <a:pathLst>
                <a:path w="1353" h="519" extrusionOk="0">
                  <a:moveTo>
                    <a:pt x="199" y="1"/>
                  </a:moveTo>
                  <a:cubicBezTo>
                    <a:pt x="60" y="41"/>
                    <a:pt x="20" y="180"/>
                    <a:pt x="0" y="319"/>
                  </a:cubicBezTo>
                  <a:cubicBezTo>
                    <a:pt x="179" y="339"/>
                    <a:pt x="358" y="339"/>
                    <a:pt x="517" y="379"/>
                  </a:cubicBezTo>
                  <a:cubicBezTo>
                    <a:pt x="657" y="439"/>
                    <a:pt x="816" y="419"/>
                    <a:pt x="955" y="518"/>
                  </a:cubicBezTo>
                  <a:lnTo>
                    <a:pt x="1353" y="518"/>
                  </a:lnTo>
                  <a:cubicBezTo>
                    <a:pt x="1293" y="399"/>
                    <a:pt x="1214" y="299"/>
                    <a:pt x="1174" y="180"/>
                  </a:cubicBezTo>
                  <a:cubicBezTo>
                    <a:pt x="1068" y="153"/>
                    <a:pt x="957" y="151"/>
                    <a:pt x="846" y="151"/>
                  </a:cubicBezTo>
                  <a:cubicBezTo>
                    <a:pt x="824" y="151"/>
                    <a:pt x="801" y="151"/>
                    <a:pt x="779" y="151"/>
                  </a:cubicBezTo>
                  <a:cubicBezTo>
                    <a:pt x="579" y="151"/>
                    <a:pt x="378" y="144"/>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4" name="Google Shape;18129;p41">
              <a:extLst>
                <a:ext uri="{FF2B5EF4-FFF2-40B4-BE49-F238E27FC236}">
                  <a16:creationId xmlns:a16="http://schemas.microsoft.com/office/drawing/2014/main" id="{D49905A5-235A-1541-BF0C-787F4975A8D9}"/>
                </a:ext>
              </a:extLst>
            </p:cNvPr>
            <p:cNvSpPr/>
            <p:nvPr/>
          </p:nvSpPr>
          <p:spPr>
            <a:xfrm>
              <a:off x="5490675" y="3253350"/>
              <a:ext cx="32350" cy="5450"/>
            </a:xfrm>
            <a:custGeom>
              <a:avLst/>
              <a:gdLst/>
              <a:ahLst/>
              <a:cxnLst/>
              <a:rect l="l" t="t" r="r" b="b"/>
              <a:pathLst>
                <a:path w="1294" h="218" extrusionOk="0">
                  <a:moveTo>
                    <a:pt x="935" y="1"/>
                  </a:moveTo>
                  <a:cubicBezTo>
                    <a:pt x="864" y="24"/>
                    <a:pt x="789" y="31"/>
                    <a:pt x="713" y="31"/>
                  </a:cubicBezTo>
                  <a:cubicBezTo>
                    <a:pt x="614" y="31"/>
                    <a:pt x="512" y="20"/>
                    <a:pt x="412" y="20"/>
                  </a:cubicBezTo>
                  <a:cubicBezTo>
                    <a:pt x="267" y="20"/>
                    <a:pt x="126" y="43"/>
                    <a:pt x="0" y="160"/>
                  </a:cubicBezTo>
                  <a:cubicBezTo>
                    <a:pt x="199" y="205"/>
                    <a:pt x="394" y="217"/>
                    <a:pt x="589" y="217"/>
                  </a:cubicBezTo>
                  <a:cubicBezTo>
                    <a:pt x="822" y="217"/>
                    <a:pt x="1055" y="200"/>
                    <a:pt x="1293" y="200"/>
                  </a:cubicBezTo>
                  <a:cubicBezTo>
                    <a:pt x="1234" y="21"/>
                    <a:pt x="1075" y="2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5" name="Google Shape;18130;p41">
              <a:extLst>
                <a:ext uri="{FF2B5EF4-FFF2-40B4-BE49-F238E27FC236}">
                  <a16:creationId xmlns:a16="http://schemas.microsoft.com/office/drawing/2014/main" id="{F403EB39-E7DA-884C-A09D-D7FD32852D2B}"/>
                </a:ext>
              </a:extLst>
            </p:cNvPr>
            <p:cNvSpPr/>
            <p:nvPr/>
          </p:nvSpPr>
          <p:spPr>
            <a:xfrm>
              <a:off x="5415575" y="3181450"/>
              <a:ext cx="31350" cy="5350"/>
            </a:xfrm>
            <a:custGeom>
              <a:avLst/>
              <a:gdLst/>
              <a:ahLst/>
              <a:cxnLst/>
              <a:rect l="l" t="t" r="r" b="b"/>
              <a:pathLst>
                <a:path w="1254" h="214" extrusionOk="0">
                  <a:moveTo>
                    <a:pt x="711" y="0"/>
                  </a:moveTo>
                  <a:cubicBezTo>
                    <a:pt x="523" y="0"/>
                    <a:pt x="331" y="41"/>
                    <a:pt x="143" y="41"/>
                  </a:cubicBezTo>
                  <a:cubicBezTo>
                    <a:pt x="95" y="41"/>
                    <a:pt x="48" y="39"/>
                    <a:pt x="1" y="32"/>
                  </a:cubicBezTo>
                  <a:lnTo>
                    <a:pt x="1" y="32"/>
                  </a:lnTo>
                  <a:cubicBezTo>
                    <a:pt x="242" y="189"/>
                    <a:pt x="504" y="214"/>
                    <a:pt x="763" y="214"/>
                  </a:cubicBezTo>
                  <a:cubicBezTo>
                    <a:pt x="886" y="214"/>
                    <a:pt x="1008" y="208"/>
                    <a:pt x="1126" y="208"/>
                  </a:cubicBezTo>
                  <a:cubicBezTo>
                    <a:pt x="1169" y="208"/>
                    <a:pt x="1212" y="209"/>
                    <a:pt x="1254" y="211"/>
                  </a:cubicBezTo>
                  <a:cubicBezTo>
                    <a:pt x="1085" y="42"/>
                    <a:pt x="901" y="0"/>
                    <a:pt x="7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6" name="Google Shape;18131;p41">
              <a:extLst>
                <a:ext uri="{FF2B5EF4-FFF2-40B4-BE49-F238E27FC236}">
                  <a16:creationId xmlns:a16="http://schemas.microsoft.com/office/drawing/2014/main" id="{3F2BF675-AD44-8A41-9C9B-9FF07888AECC}"/>
                </a:ext>
              </a:extLst>
            </p:cNvPr>
            <p:cNvSpPr/>
            <p:nvPr/>
          </p:nvSpPr>
          <p:spPr>
            <a:xfrm>
              <a:off x="5781100" y="3182100"/>
              <a:ext cx="21425" cy="4650"/>
            </a:xfrm>
            <a:custGeom>
              <a:avLst/>
              <a:gdLst/>
              <a:ahLst/>
              <a:cxnLst/>
              <a:rect l="l" t="t" r="r" b="b"/>
              <a:pathLst>
                <a:path w="857" h="186" extrusionOk="0">
                  <a:moveTo>
                    <a:pt x="447" y="0"/>
                  </a:moveTo>
                  <a:cubicBezTo>
                    <a:pt x="291" y="0"/>
                    <a:pt x="140" y="35"/>
                    <a:pt x="1" y="185"/>
                  </a:cubicBezTo>
                  <a:cubicBezTo>
                    <a:pt x="51" y="185"/>
                    <a:pt x="103" y="186"/>
                    <a:pt x="154" y="186"/>
                  </a:cubicBezTo>
                  <a:cubicBezTo>
                    <a:pt x="387" y="186"/>
                    <a:pt x="628" y="172"/>
                    <a:pt x="856" y="26"/>
                  </a:cubicBezTo>
                  <a:cubicBezTo>
                    <a:pt x="718" y="26"/>
                    <a:pt x="581"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7" name="Google Shape;18132;p41">
              <a:extLst>
                <a:ext uri="{FF2B5EF4-FFF2-40B4-BE49-F238E27FC236}">
                  <a16:creationId xmlns:a16="http://schemas.microsoft.com/office/drawing/2014/main" id="{92C2083F-B584-D24A-B3E9-D88D2AD6BC80}"/>
                </a:ext>
              </a:extLst>
            </p:cNvPr>
            <p:cNvSpPr/>
            <p:nvPr/>
          </p:nvSpPr>
          <p:spPr>
            <a:xfrm>
              <a:off x="5756725" y="3186700"/>
              <a:ext cx="19925" cy="4825"/>
            </a:xfrm>
            <a:custGeom>
              <a:avLst/>
              <a:gdLst/>
              <a:ahLst/>
              <a:cxnLst/>
              <a:rect l="l" t="t" r="r" b="b"/>
              <a:pathLst>
                <a:path w="797" h="193" extrusionOk="0">
                  <a:moveTo>
                    <a:pt x="1" y="1"/>
                  </a:moveTo>
                  <a:lnTo>
                    <a:pt x="1" y="180"/>
                  </a:lnTo>
                  <a:cubicBezTo>
                    <a:pt x="85" y="186"/>
                    <a:pt x="169" y="192"/>
                    <a:pt x="252" y="192"/>
                  </a:cubicBezTo>
                  <a:cubicBezTo>
                    <a:pt x="444" y="192"/>
                    <a:pt x="630" y="160"/>
                    <a:pt x="797" y="21"/>
                  </a:cubicBezTo>
                  <a:cubicBezTo>
                    <a:pt x="558" y="1"/>
                    <a:pt x="27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8" name="Google Shape;18133;p41">
              <a:extLst>
                <a:ext uri="{FF2B5EF4-FFF2-40B4-BE49-F238E27FC236}">
                  <a16:creationId xmlns:a16="http://schemas.microsoft.com/office/drawing/2014/main" id="{C46A6B63-6948-BD44-9CC0-C17CCC39EAB9}"/>
                </a:ext>
              </a:extLst>
            </p:cNvPr>
            <p:cNvSpPr/>
            <p:nvPr/>
          </p:nvSpPr>
          <p:spPr>
            <a:xfrm>
              <a:off x="5733375" y="3191075"/>
              <a:ext cx="19400" cy="4750"/>
            </a:xfrm>
            <a:custGeom>
              <a:avLst/>
              <a:gdLst/>
              <a:ahLst/>
              <a:cxnLst/>
              <a:rect l="l" t="t" r="r" b="b"/>
              <a:pathLst>
                <a:path w="776" h="190" extrusionOk="0">
                  <a:moveTo>
                    <a:pt x="440" y="1"/>
                  </a:moveTo>
                  <a:cubicBezTo>
                    <a:pt x="282" y="1"/>
                    <a:pt x="127" y="25"/>
                    <a:pt x="0" y="164"/>
                  </a:cubicBezTo>
                  <a:cubicBezTo>
                    <a:pt x="96" y="178"/>
                    <a:pt x="190" y="189"/>
                    <a:pt x="281" y="189"/>
                  </a:cubicBezTo>
                  <a:cubicBezTo>
                    <a:pt x="455" y="189"/>
                    <a:pt x="619" y="148"/>
                    <a:pt x="776" y="5"/>
                  </a:cubicBezTo>
                  <a:lnTo>
                    <a:pt x="776" y="5"/>
                  </a:lnTo>
                  <a:cubicBezTo>
                    <a:pt x="749" y="7"/>
                    <a:pt x="722" y="8"/>
                    <a:pt x="694" y="8"/>
                  </a:cubicBezTo>
                  <a:cubicBezTo>
                    <a:pt x="611" y="8"/>
                    <a:pt x="52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69" name="Google Shape;18134;p41">
              <a:extLst>
                <a:ext uri="{FF2B5EF4-FFF2-40B4-BE49-F238E27FC236}">
                  <a16:creationId xmlns:a16="http://schemas.microsoft.com/office/drawing/2014/main" id="{3B776C28-BA65-2E43-B3D6-D92148660CA3}"/>
                </a:ext>
              </a:extLst>
            </p:cNvPr>
            <p:cNvSpPr/>
            <p:nvPr/>
          </p:nvSpPr>
          <p:spPr>
            <a:xfrm>
              <a:off x="5695575" y="3195975"/>
              <a:ext cx="20900" cy="4775"/>
            </a:xfrm>
            <a:custGeom>
              <a:avLst/>
              <a:gdLst/>
              <a:ahLst/>
              <a:cxnLst/>
              <a:rect l="l" t="t" r="r" b="b"/>
              <a:pathLst>
                <a:path w="836" h="191" extrusionOk="0">
                  <a:moveTo>
                    <a:pt x="413" y="0"/>
                  </a:moveTo>
                  <a:cubicBezTo>
                    <a:pt x="265" y="0"/>
                    <a:pt x="124" y="33"/>
                    <a:pt x="0" y="167"/>
                  </a:cubicBezTo>
                  <a:cubicBezTo>
                    <a:pt x="68" y="183"/>
                    <a:pt x="138" y="190"/>
                    <a:pt x="210" y="190"/>
                  </a:cubicBezTo>
                  <a:cubicBezTo>
                    <a:pt x="413" y="190"/>
                    <a:pt x="630" y="131"/>
                    <a:pt x="836" y="28"/>
                  </a:cubicBezTo>
                  <a:cubicBezTo>
                    <a:pt x="692" y="28"/>
                    <a:pt x="549"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0" name="Google Shape;18135;p41">
              <a:extLst>
                <a:ext uri="{FF2B5EF4-FFF2-40B4-BE49-F238E27FC236}">
                  <a16:creationId xmlns:a16="http://schemas.microsoft.com/office/drawing/2014/main" id="{8F1321C9-75E1-9745-B0B8-ECCC367BDE07}"/>
                </a:ext>
              </a:extLst>
            </p:cNvPr>
            <p:cNvSpPr/>
            <p:nvPr/>
          </p:nvSpPr>
          <p:spPr>
            <a:xfrm>
              <a:off x="5828350" y="3172150"/>
              <a:ext cx="21400" cy="4850"/>
            </a:xfrm>
            <a:custGeom>
              <a:avLst/>
              <a:gdLst/>
              <a:ahLst/>
              <a:cxnLst/>
              <a:rect l="l" t="t" r="r" b="b"/>
              <a:pathLst>
                <a:path w="856" h="194" extrusionOk="0">
                  <a:moveTo>
                    <a:pt x="447" y="1"/>
                  </a:moveTo>
                  <a:cubicBezTo>
                    <a:pt x="291" y="1"/>
                    <a:pt x="140" y="35"/>
                    <a:pt x="1" y="185"/>
                  </a:cubicBezTo>
                  <a:cubicBezTo>
                    <a:pt x="75" y="190"/>
                    <a:pt x="150" y="194"/>
                    <a:pt x="224" y="194"/>
                  </a:cubicBezTo>
                  <a:cubicBezTo>
                    <a:pt x="446" y="194"/>
                    <a:pt x="662" y="160"/>
                    <a:pt x="856" y="26"/>
                  </a:cubicBezTo>
                  <a:cubicBezTo>
                    <a:pt x="718" y="26"/>
                    <a:pt x="580"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1" name="Google Shape;18136;p41">
              <a:extLst>
                <a:ext uri="{FF2B5EF4-FFF2-40B4-BE49-F238E27FC236}">
                  <a16:creationId xmlns:a16="http://schemas.microsoft.com/office/drawing/2014/main" id="{FA8FF3D0-ED9D-5B4D-9976-7167637A0D00}"/>
                </a:ext>
              </a:extLst>
            </p:cNvPr>
            <p:cNvSpPr/>
            <p:nvPr/>
          </p:nvSpPr>
          <p:spPr>
            <a:xfrm>
              <a:off x="6076500" y="3152400"/>
              <a:ext cx="14450" cy="10475"/>
            </a:xfrm>
            <a:custGeom>
              <a:avLst/>
              <a:gdLst/>
              <a:ahLst/>
              <a:cxnLst/>
              <a:rect l="l" t="t" r="r" b="b"/>
              <a:pathLst>
                <a:path w="578" h="419" extrusionOk="0">
                  <a:moveTo>
                    <a:pt x="578" y="0"/>
                  </a:moveTo>
                  <a:cubicBezTo>
                    <a:pt x="379" y="0"/>
                    <a:pt x="140" y="0"/>
                    <a:pt x="1" y="199"/>
                  </a:cubicBezTo>
                  <a:lnTo>
                    <a:pt x="200" y="398"/>
                  </a:lnTo>
                  <a:cubicBezTo>
                    <a:pt x="240" y="398"/>
                    <a:pt x="299" y="418"/>
                    <a:pt x="339" y="418"/>
                  </a:cubicBezTo>
                  <a:cubicBezTo>
                    <a:pt x="419" y="299"/>
                    <a:pt x="498" y="16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2" name="Google Shape;18137;p41">
              <a:extLst>
                <a:ext uri="{FF2B5EF4-FFF2-40B4-BE49-F238E27FC236}">
                  <a16:creationId xmlns:a16="http://schemas.microsoft.com/office/drawing/2014/main" id="{6A37BCF1-E409-374A-A918-CCB5E823C0BE}"/>
                </a:ext>
              </a:extLst>
            </p:cNvPr>
            <p:cNvSpPr/>
            <p:nvPr/>
          </p:nvSpPr>
          <p:spPr>
            <a:xfrm>
              <a:off x="6195875" y="3124625"/>
              <a:ext cx="19425" cy="5000"/>
            </a:xfrm>
            <a:custGeom>
              <a:avLst/>
              <a:gdLst/>
              <a:ahLst/>
              <a:cxnLst/>
              <a:rect l="l" t="t" r="r" b="b"/>
              <a:pathLst>
                <a:path w="777" h="200" extrusionOk="0">
                  <a:moveTo>
                    <a:pt x="426" y="0"/>
                  </a:moveTo>
                  <a:cubicBezTo>
                    <a:pt x="266" y="0"/>
                    <a:pt x="116" y="34"/>
                    <a:pt x="0" y="196"/>
                  </a:cubicBezTo>
                  <a:cubicBezTo>
                    <a:pt x="30" y="194"/>
                    <a:pt x="59" y="193"/>
                    <a:pt x="89" y="193"/>
                  </a:cubicBezTo>
                  <a:cubicBezTo>
                    <a:pt x="170" y="193"/>
                    <a:pt x="252" y="199"/>
                    <a:pt x="332" y="199"/>
                  </a:cubicBezTo>
                  <a:cubicBezTo>
                    <a:pt x="499" y="199"/>
                    <a:pt x="656" y="174"/>
                    <a:pt x="776" y="17"/>
                  </a:cubicBezTo>
                  <a:cubicBezTo>
                    <a:pt x="660" y="17"/>
                    <a:pt x="541"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3" name="Google Shape;18138;p41">
              <a:extLst>
                <a:ext uri="{FF2B5EF4-FFF2-40B4-BE49-F238E27FC236}">
                  <a16:creationId xmlns:a16="http://schemas.microsoft.com/office/drawing/2014/main" id="{F2A35877-63C9-B64A-A81F-C50C41E25B64}"/>
                </a:ext>
              </a:extLst>
            </p:cNvPr>
            <p:cNvSpPr/>
            <p:nvPr/>
          </p:nvSpPr>
          <p:spPr>
            <a:xfrm>
              <a:off x="6193875" y="3115100"/>
              <a:ext cx="15450" cy="4400"/>
            </a:xfrm>
            <a:custGeom>
              <a:avLst/>
              <a:gdLst/>
              <a:ahLst/>
              <a:cxnLst/>
              <a:rect l="l" t="t" r="r" b="b"/>
              <a:pathLst>
                <a:path w="618" h="176" extrusionOk="0">
                  <a:moveTo>
                    <a:pt x="100" y="0"/>
                  </a:moveTo>
                  <a:cubicBezTo>
                    <a:pt x="21" y="20"/>
                    <a:pt x="1" y="80"/>
                    <a:pt x="1" y="160"/>
                  </a:cubicBezTo>
                  <a:cubicBezTo>
                    <a:pt x="77" y="167"/>
                    <a:pt x="153" y="176"/>
                    <a:pt x="227" y="176"/>
                  </a:cubicBezTo>
                  <a:cubicBezTo>
                    <a:pt x="367" y="176"/>
                    <a:pt x="501" y="143"/>
                    <a:pt x="617" y="0"/>
                  </a:cubicBezTo>
                  <a:lnTo>
                    <a:pt x="259" y="0"/>
                  </a:lnTo>
                  <a:cubicBezTo>
                    <a:pt x="239" y="10"/>
                    <a:pt x="219" y="15"/>
                    <a:pt x="195" y="15"/>
                  </a:cubicBezTo>
                  <a:cubicBezTo>
                    <a:pt x="170" y="15"/>
                    <a:pt x="140" y="1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4" name="Google Shape;18139;p41">
              <a:extLst>
                <a:ext uri="{FF2B5EF4-FFF2-40B4-BE49-F238E27FC236}">
                  <a16:creationId xmlns:a16="http://schemas.microsoft.com/office/drawing/2014/main" id="{EF7E2ABC-25C1-CA4F-ACF1-702FA89B5164}"/>
                </a:ext>
              </a:extLst>
            </p:cNvPr>
            <p:cNvSpPr/>
            <p:nvPr/>
          </p:nvSpPr>
          <p:spPr>
            <a:xfrm>
              <a:off x="6160550" y="3120075"/>
              <a:ext cx="17925" cy="4000"/>
            </a:xfrm>
            <a:custGeom>
              <a:avLst/>
              <a:gdLst/>
              <a:ahLst/>
              <a:cxnLst/>
              <a:rect l="l" t="t" r="r" b="b"/>
              <a:pathLst>
                <a:path w="717" h="160" extrusionOk="0">
                  <a:moveTo>
                    <a:pt x="61" y="0"/>
                  </a:moveTo>
                  <a:cubicBezTo>
                    <a:pt x="41" y="0"/>
                    <a:pt x="21" y="20"/>
                    <a:pt x="21" y="60"/>
                  </a:cubicBezTo>
                  <a:cubicBezTo>
                    <a:pt x="1" y="80"/>
                    <a:pt x="21" y="120"/>
                    <a:pt x="61" y="160"/>
                  </a:cubicBezTo>
                  <a:lnTo>
                    <a:pt x="598" y="160"/>
                  </a:lnTo>
                  <a:cubicBezTo>
                    <a:pt x="697" y="160"/>
                    <a:pt x="717" y="100"/>
                    <a:pt x="657" y="20"/>
                  </a:cubicBezTo>
                  <a:cubicBezTo>
                    <a:pt x="458" y="0"/>
                    <a:pt x="259"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5" name="Google Shape;18140;p41">
              <a:extLst>
                <a:ext uri="{FF2B5EF4-FFF2-40B4-BE49-F238E27FC236}">
                  <a16:creationId xmlns:a16="http://schemas.microsoft.com/office/drawing/2014/main" id="{D1EDC9F3-79CF-A542-BB4E-9744501C7A49}"/>
                </a:ext>
              </a:extLst>
            </p:cNvPr>
            <p:cNvSpPr/>
            <p:nvPr/>
          </p:nvSpPr>
          <p:spPr>
            <a:xfrm>
              <a:off x="5287775" y="3167375"/>
              <a:ext cx="15925" cy="4475"/>
            </a:xfrm>
            <a:custGeom>
              <a:avLst/>
              <a:gdLst/>
              <a:ahLst/>
              <a:cxnLst/>
              <a:rect l="l" t="t" r="r" b="b"/>
              <a:pathLst>
                <a:path w="637" h="179" extrusionOk="0">
                  <a:moveTo>
                    <a:pt x="239" y="1"/>
                  </a:moveTo>
                  <a:cubicBezTo>
                    <a:pt x="160" y="1"/>
                    <a:pt x="80" y="11"/>
                    <a:pt x="0" y="18"/>
                  </a:cubicBezTo>
                  <a:cubicBezTo>
                    <a:pt x="135" y="140"/>
                    <a:pt x="280" y="179"/>
                    <a:pt x="427" y="179"/>
                  </a:cubicBezTo>
                  <a:cubicBezTo>
                    <a:pt x="497" y="179"/>
                    <a:pt x="567" y="170"/>
                    <a:pt x="637" y="157"/>
                  </a:cubicBezTo>
                  <a:cubicBezTo>
                    <a:pt x="510" y="31"/>
                    <a:pt x="3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6" name="Google Shape;18141;p41">
              <a:extLst>
                <a:ext uri="{FF2B5EF4-FFF2-40B4-BE49-F238E27FC236}">
                  <a16:creationId xmlns:a16="http://schemas.microsoft.com/office/drawing/2014/main" id="{BD1D3CC4-C4AA-7F44-BB4F-8F68BF37ED26}"/>
                </a:ext>
              </a:extLst>
            </p:cNvPr>
            <p:cNvSpPr/>
            <p:nvPr/>
          </p:nvSpPr>
          <p:spPr>
            <a:xfrm>
              <a:off x="6175475" y="3117825"/>
              <a:ext cx="10975" cy="6475"/>
            </a:xfrm>
            <a:custGeom>
              <a:avLst/>
              <a:gdLst/>
              <a:ahLst/>
              <a:cxnLst/>
              <a:rect l="l" t="t" r="r" b="b"/>
              <a:pathLst>
                <a:path w="439" h="259" extrusionOk="0">
                  <a:moveTo>
                    <a:pt x="276" y="1"/>
                  </a:moveTo>
                  <a:cubicBezTo>
                    <a:pt x="193" y="1"/>
                    <a:pt x="117" y="26"/>
                    <a:pt x="60" y="110"/>
                  </a:cubicBezTo>
                  <a:cubicBezTo>
                    <a:pt x="40" y="150"/>
                    <a:pt x="21" y="190"/>
                    <a:pt x="1" y="250"/>
                  </a:cubicBezTo>
                  <a:cubicBezTo>
                    <a:pt x="37" y="255"/>
                    <a:pt x="75" y="259"/>
                    <a:pt x="113" y="259"/>
                  </a:cubicBezTo>
                  <a:cubicBezTo>
                    <a:pt x="222" y="259"/>
                    <a:pt x="335" y="228"/>
                    <a:pt x="438" y="110"/>
                  </a:cubicBezTo>
                  <a:cubicBezTo>
                    <a:pt x="418" y="90"/>
                    <a:pt x="418" y="51"/>
                    <a:pt x="379" y="11"/>
                  </a:cubicBezTo>
                  <a:cubicBezTo>
                    <a:pt x="344" y="5"/>
                    <a:pt x="30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7" name="Google Shape;18142;p41">
              <a:extLst>
                <a:ext uri="{FF2B5EF4-FFF2-40B4-BE49-F238E27FC236}">
                  <a16:creationId xmlns:a16="http://schemas.microsoft.com/office/drawing/2014/main" id="{A4AFF4E1-EECE-C34E-A824-EAB282065815}"/>
                </a:ext>
              </a:extLst>
            </p:cNvPr>
            <p:cNvSpPr/>
            <p:nvPr/>
          </p:nvSpPr>
          <p:spPr>
            <a:xfrm>
              <a:off x="6151100" y="3120075"/>
              <a:ext cx="10975" cy="4000"/>
            </a:xfrm>
            <a:custGeom>
              <a:avLst/>
              <a:gdLst/>
              <a:ahLst/>
              <a:cxnLst/>
              <a:rect l="l" t="t" r="r" b="b"/>
              <a:pathLst>
                <a:path w="439" h="160" extrusionOk="0">
                  <a:moveTo>
                    <a:pt x="80" y="0"/>
                  </a:moveTo>
                  <a:cubicBezTo>
                    <a:pt x="41" y="0"/>
                    <a:pt x="41" y="20"/>
                    <a:pt x="21" y="60"/>
                  </a:cubicBezTo>
                  <a:cubicBezTo>
                    <a:pt x="1" y="80"/>
                    <a:pt x="21" y="120"/>
                    <a:pt x="80" y="160"/>
                  </a:cubicBezTo>
                  <a:lnTo>
                    <a:pt x="439" y="160"/>
                  </a:lnTo>
                  <a:lnTo>
                    <a:pt x="4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8" name="Google Shape;18143;p41">
              <a:extLst>
                <a:ext uri="{FF2B5EF4-FFF2-40B4-BE49-F238E27FC236}">
                  <a16:creationId xmlns:a16="http://schemas.microsoft.com/office/drawing/2014/main" id="{E6850EF1-AAC1-1246-BAD2-FA5609717B68}"/>
                </a:ext>
              </a:extLst>
            </p:cNvPr>
            <p:cNvSpPr/>
            <p:nvPr/>
          </p:nvSpPr>
          <p:spPr>
            <a:xfrm>
              <a:off x="5876100" y="3167600"/>
              <a:ext cx="9975" cy="3825"/>
            </a:xfrm>
            <a:custGeom>
              <a:avLst/>
              <a:gdLst/>
              <a:ahLst/>
              <a:cxnLst/>
              <a:rect l="l" t="t" r="r" b="b"/>
              <a:pathLst>
                <a:path w="399" h="153" extrusionOk="0">
                  <a:moveTo>
                    <a:pt x="286" y="0"/>
                  </a:moveTo>
                  <a:cubicBezTo>
                    <a:pt x="180" y="0"/>
                    <a:pt x="74" y="31"/>
                    <a:pt x="0" y="148"/>
                  </a:cubicBezTo>
                  <a:cubicBezTo>
                    <a:pt x="21" y="151"/>
                    <a:pt x="41" y="152"/>
                    <a:pt x="61" y="152"/>
                  </a:cubicBezTo>
                  <a:cubicBezTo>
                    <a:pt x="195" y="152"/>
                    <a:pt x="311" y="96"/>
                    <a:pt x="398" y="9"/>
                  </a:cubicBezTo>
                  <a:cubicBezTo>
                    <a:pt x="362" y="4"/>
                    <a:pt x="32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79" name="Google Shape;18144;p41">
              <a:extLst>
                <a:ext uri="{FF2B5EF4-FFF2-40B4-BE49-F238E27FC236}">
                  <a16:creationId xmlns:a16="http://schemas.microsoft.com/office/drawing/2014/main" id="{84C9A2F7-0636-3441-B0B9-CBFC89F05FCE}"/>
                </a:ext>
              </a:extLst>
            </p:cNvPr>
            <p:cNvSpPr/>
            <p:nvPr/>
          </p:nvSpPr>
          <p:spPr>
            <a:xfrm>
              <a:off x="5250475" y="3162675"/>
              <a:ext cx="10450" cy="4475"/>
            </a:xfrm>
            <a:custGeom>
              <a:avLst/>
              <a:gdLst/>
              <a:ahLst/>
              <a:cxnLst/>
              <a:rect l="l" t="t" r="r" b="b"/>
              <a:pathLst>
                <a:path w="418" h="179" extrusionOk="0">
                  <a:moveTo>
                    <a:pt x="95" y="1"/>
                  </a:moveTo>
                  <a:cubicBezTo>
                    <a:pt x="64" y="1"/>
                    <a:pt x="32" y="3"/>
                    <a:pt x="0" y="7"/>
                  </a:cubicBezTo>
                  <a:cubicBezTo>
                    <a:pt x="95" y="118"/>
                    <a:pt x="203" y="178"/>
                    <a:pt x="323" y="178"/>
                  </a:cubicBezTo>
                  <a:cubicBezTo>
                    <a:pt x="354" y="178"/>
                    <a:pt x="385" y="174"/>
                    <a:pt x="418" y="166"/>
                  </a:cubicBezTo>
                  <a:cubicBezTo>
                    <a:pt x="338" y="39"/>
                    <a:pt x="22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0" name="Google Shape;18145;p41">
              <a:extLst>
                <a:ext uri="{FF2B5EF4-FFF2-40B4-BE49-F238E27FC236}">
                  <a16:creationId xmlns:a16="http://schemas.microsoft.com/office/drawing/2014/main" id="{0C49AEDE-DEF3-BB48-BB53-86939CBCE7B8}"/>
                </a:ext>
              </a:extLst>
            </p:cNvPr>
            <p:cNvSpPr/>
            <p:nvPr/>
          </p:nvSpPr>
          <p:spPr>
            <a:xfrm>
              <a:off x="6183925" y="3115375"/>
              <a:ext cx="12950" cy="6225"/>
            </a:xfrm>
            <a:custGeom>
              <a:avLst/>
              <a:gdLst/>
              <a:ahLst/>
              <a:cxnLst/>
              <a:rect l="l" t="t" r="r" b="b"/>
              <a:pathLst>
                <a:path w="518" h="249" extrusionOk="0">
                  <a:moveTo>
                    <a:pt x="231" y="0"/>
                  </a:moveTo>
                  <a:cubicBezTo>
                    <a:pt x="184" y="0"/>
                    <a:pt x="140" y="3"/>
                    <a:pt x="100" y="9"/>
                  </a:cubicBezTo>
                  <a:cubicBezTo>
                    <a:pt x="80" y="9"/>
                    <a:pt x="60" y="49"/>
                    <a:pt x="21" y="69"/>
                  </a:cubicBezTo>
                  <a:cubicBezTo>
                    <a:pt x="1" y="109"/>
                    <a:pt x="21" y="149"/>
                    <a:pt x="100" y="168"/>
                  </a:cubicBezTo>
                  <a:lnTo>
                    <a:pt x="80" y="248"/>
                  </a:lnTo>
                  <a:cubicBezTo>
                    <a:pt x="200" y="208"/>
                    <a:pt x="299" y="188"/>
                    <a:pt x="419" y="168"/>
                  </a:cubicBezTo>
                  <a:cubicBezTo>
                    <a:pt x="458" y="89"/>
                    <a:pt x="478" y="69"/>
                    <a:pt x="518" y="9"/>
                  </a:cubicBezTo>
                  <a:cubicBezTo>
                    <a:pt x="425" y="9"/>
                    <a:pt x="32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1" name="Google Shape;18146;p41">
              <a:extLst>
                <a:ext uri="{FF2B5EF4-FFF2-40B4-BE49-F238E27FC236}">
                  <a16:creationId xmlns:a16="http://schemas.microsoft.com/office/drawing/2014/main" id="{FE89E97C-BEE3-FE44-B682-604AA702CA14}"/>
                </a:ext>
              </a:extLst>
            </p:cNvPr>
            <p:cNvSpPr/>
            <p:nvPr/>
          </p:nvSpPr>
          <p:spPr>
            <a:xfrm>
              <a:off x="5646825" y="3224500"/>
              <a:ext cx="8975" cy="4675"/>
            </a:xfrm>
            <a:custGeom>
              <a:avLst/>
              <a:gdLst/>
              <a:ahLst/>
              <a:cxnLst/>
              <a:rect l="l" t="t" r="r" b="b"/>
              <a:pathLst>
                <a:path w="359" h="187" extrusionOk="0">
                  <a:moveTo>
                    <a:pt x="180" y="1"/>
                  </a:moveTo>
                  <a:cubicBezTo>
                    <a:pt x="120" y="1"/>
                    <a:pt x="60" y="21"/>
                    <a:pt x="1" y="21"/>
                  </a:cubicBezTo>
                  <a:cubicBezTo>
                    <a:pt x="64" y="148"/>
                    <a:pt x="153" y="186"/>
                    <a:pt x="268" y="186"/>
                  </a:cubicBezTo>
                  <a:cubicBezTo>
                    <a:pt x="297" y="186"/>
                    <a:pt x="327" y="184"/>
                    <a:pt x="359" y="180"/>
                  </a:cubicBezTo>
                  <a:cubicBezTo>
                    <a:pt x="299" y="100"/>
                    <a:pt x="259" y="6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2" name="Google Shape;18147;p41">
              <a:extLst>
                <a:ext uri="{FF2B5EF4-FFF2-40B4-BE49-F238E27FC236}">
                  <a16:creationId xmlns:a16="http://schemas.microsoft.com/office/drawing/2014/main" id="{722D0283-A711-CF4A-BB2D-FDF57DF36F76}"/>
                </a:ext>
              </a:extLst>
            </p:cNvPr>
            <p:cNvSpPr/>
            <p:nvPr/>
          </p:nvSpPr>
          <p:spPr>
            <a:xfrm>
              <a:off x="5285275" y="3206100"/>
              <a:ext cx="8975" cy="5000"/>
            </a:xfrm>
            <a:custGeom>
              <a:avLst/>
              <a:gdLst/>
              <a:ahLst/>
              <a:cxnLst/>
              <a:rect l="l" t="t" r="r" b="b"/>
              <a:pathLst>
                <a:path w="359" h="200" extrusionOk="0">
                  <a:moveTo>
                    <a:pt x="359" y="1"/>
                  </a:moveTo>
                  <a:cubicBezTo>
                    <a:pt x="220" y="1"/>
                    <a:pt x="60" y="21"/>
                    <a:pt x="1" y="160"/>
                  </a:cubicBezTo>
                  <a:cubicBezTo>
                    <a:pt x="40" y="160"/>
                    <a:pt x="120" y="200"/>
                    <a:pt x="200" y="200"/>
                  </a:cubicBezTo>
                  <a:cubicBezTo>
                    <a:pt x="239" y="120"/>
                    <a:pt x="319" y="60"/>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3" name="Google Shape;18148;p41">
              <a:extLst>
                <a:ext uri="{FF2B5EF4-FFF2-40B4-BE49-F238E27FC236}">
                  <a16:creationId xmlns:a16="http://schemas.microsoft.com/office/drawing/2014/main" id="{71D57166-794D-BE4E-A45E-2F1F25C4FC45}"/>
                </a:ext>
              </a:extLst>
            </p:cNvPr>
            <p:cNvSpPr/>
            <p:nvPr/>
          </p:nvSpPr>
          <p:spPr>
            <a:xfrm>
              <a:off x="5624450" y="3229475"/>
              <a:ext cx="6500" cy="4275"/>
            </a:xfrm>
            <a:custGeom>
              <a:avLst/>
              <a:gdLst/>
              <a:ahLst/>
              <a:cxnLst/>
              <a:rect l="l" t="t" r="r" b="b"/>
              <a:pathLst>
                <a:path w="260" h="171" extrusionOk="0">
                  <a:moveTo>
                    <a:pt x="160" y="1"/>
                  </a:moveTo>
                  <a:cubicBezTo>
                    <a:pt x="100" y="1"/>
                    <a:pt x="20" y="1"/>
                    <a:pt x="1" y="21"/>
                  </a:cubicBezTo>
                  <a:cubicBezTo>
                    <a:pt x="17" y="102"/>
                    <a:pt x="73" y="170"/>
                    <a:pt x="148" y="170"/>
                  </a:cubicBezTo>
                  <a:cubicBezTo>
                    <a:pt x="164" y="170"/>
                    <a:pt x="182" y="167"/>
                    <a:pt x="199" y="160"/>
                  </a:cubicBezTo>
                  <a:cubicBezTo>
                    <a:pt x="259" y="120"/>
                    <a:pt x="219" y="60"/>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4" name="Google Shape;18149;p41">
              <a:extLst>
                <a:ext uri="{FF2B5EF4-FFF2-40B4-BE49-F238E27FC236}">
                  <a16:creationId xmlns:a16="http://schemas.microsoft.com/office/drawing/2014/main" id="{36D430B4-5B4E-5847-A2FD-9326E9DABA21}"/>
                </a:ext>
              </a:extLst>
            </p:cNvPr>
            <p:cNvSpPr/>
            <p:nvPr/>
          </p:nvSpPr>
          <p:spPr>
            <a:xfrm>
              <a:off x="5809950" y="3177550"/>
              <a:ext cx="10975" cy="4325"/>
            </a:xfrm>
            <a:custGeom>
              <a:avLst/>
              <a:gdLst/>
              <a:ahLst/>
              <a:cxnLst/>
              <a:rect l="l" t="t" r="r" b="b"/>
              <a:pathLst>
                <a:path w="439" h="173" extrusionOk="0">
                  <a:moveTo>
                    <a:pt x="311" y="0"/>
                  </a:moveTo>
                  <a:cubicBezTo>
                    <a:pt x="191" y="0"/>
                    <a:pt x="90" y="34"/>
                    <a:pt x="0" y="168"/>
                  </a:cubicBezTo>
                  <a:cubicBezTo>
                    <a:pt x="26" y="171"/>
                    <a:pt x="51" y="173"/>
                    <a:pt x="76" y="173"/>
                  </a:cubicBezTo>
                  <a:cubicBezTo>
                    <a:pt x="209" y="173"/>
                    <a:pt x="338" y="126"/>
                    <a:pt x="438" y="9"/>
                  </a:cubicBezTo>
                  <a:cubicBezTo>
                    <a:pt x="393" y="4"/>
                    <a:pt x="351"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5" name="Google Shape;18150;p41">
              <a:extLst>
                <a:ext uri="{FF2B5EF4-FFF2-40B4-BE49-F238E27FC236}">
                  <a16:creationId xmlns:a16="http://schemas.microsoft.com/office/drawing/2014/main" id="{8755DED6-DCD2-8B4F-9BD1-01E23CB76587}"/>
                </a:ext>
              </a:extLst>
            </p:cNvPr>
            <p:cNvSpPr/>
            <p:nvPr/>
          </p:nvSpPr>
          <p:spPr>
            <a:xfrm>
              <a:off x="6148125" y="3120075"/>
              <a:ext cx="5000" cy="4500"/>
            </a:xfrm>
            <a:custGeom>
              <a:avLst/>
              <a:gdLst/>
              <a:ahLst/>
              <a:cxnLst/>
              <a:rect l="l" t="t" r="r" b="b"/>
              <a:pathLst>
                <a:path w="200" h="180" extrusionOk="0">
                  <a:moveTo>
                    <a:pt x="1" y="0"/>
                  </a:moveTo>
                  <a:lnTo>
                    <a:pt x="1" y="179"/>
                  </a:lnTo>
                  <a:cubicBezTo>
                    <a:pt x="60" y="179"/>
                    <a:pt x="120" y="160"/>
                    <a:pt x="199" y="160"/>
                  </a:cubicBezTo>
                  <a:lnTo>
                    <a:pt x="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6" name="Google Shape;18151;p41">
              <a:extLst>
                <a:ext uri="{FF2B5EF4-FFF2-40B4-BE49-F238E27FC236}">
                  <a16:creationId xmlns:a16="http://schemas.microsoft.com/office/drawing/2014/main" id="{4465966A-BF0C-F345-A601-0ED71467035A}"/>
                </a:ext>
              </a:extLst>
            </p:cNvPr>
            <p:cNvSpPr/>
            <p:nvPr/>
          </p:nvSpPr>
          <p:spPr>
            <a:xfrm>
              <a:off x="6542000" y="3083525"/>
              <a:ext cx="21400" cy="27125"/>
            </a:xfrm>
            <a:custGeom>
              <a:avLst/>
              <a:gdLst/>
              <a:ahLst/>
              <a:cxnLst/>
              <a:rect l="l" t="t" r="r" b="b"/>
              <a:pathLst>
                <a:path w="856" h="1085" extrusionOk="0">
                  <a:moveTo>
                    <a:pt x="301" y="1"/>
                  </a:moveTo>
                  <a:cubicBezTo>
                    <a:pt x="261" y="1"/>
                    <a:pt x="220" y="15"/>
                    <a:pt x="180" y="50"/>
                  </a:cubicBezTo>
                  <a:cubicBezTo>
                    <a:pt x="1" y="169"/>
                    <a:pt x="160" y="328"/>
                    <a:pt x="219" y="448"/>
                  </a:cubicBezTo>
                  <a:cubicBezTo>
                    <a:pt x="359" y="667"/>
                    <a:pt x="498" y="866"/>
                    <a:pt x="617" y="1084"/>
                  </a:cubicBezTo>
                  <a:cubicBezTo>
                    <a:pt x="796" y="1025"/>
                    <a:pt x="816" y="866"/>
                    <a:pt x="856" y="687"/>
                  </a:cubicBezTo>
                  <a:cubicBezTo>
                    <a:pt x="816" y="567"/>
                    <a:pt x="816" y="468"/>
                    <a:pt x="796" y="348"/>
                  </a:cubicBezTo>
                  <a:cubicBezTo>
                    <a:pt x="717" y="269"/>
                    <a:pt x="657" y="229"/>
                    <a:pt x="577" y="169"/>
                  </a:cubicBezTo>
                  <a:cubicBezTo>
                    <a:pt x="493" y="85"/>
                    <a:pt x="399"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7" name="Google Shape;18152;p41">
              <a:extLst>
                <a:ext uri="{FF2B5EF4-FFF2-40B4-BE49-F238E27FC236}">
                  <a16:creationId xmlns:a16="http://schemas.microsoft.com/office/drawing/2014/main" id="{D913F2E0-AED5-C84A-B1BC-189641CB538C}"/>
                </a:ext>
              </a:extLst>
            </p:cNvPr>
            <p:cNvSpPr/>
            <p:nvPr/>
          </p:nvSpPr>
          <p:spPr>
            <a:xfrm>
              <a:off x="6532050" y="3171800"/>
              <a:ext cx="8975" cy="19425"/>
            </a:xfrm>
            <a:custGeom>
              <a:avLst/>
              <a:gdLst/>
              <a:ahLst/>
              <a:cxnLst/>
              <a:rect l="l" t="t" r="r" b="b"/>
              <a:pathLst>
                <a:path w="359" h="777" extrusionOk="0">
                  <a:moveTo>
                    <a:pt x="100" y="0"/>
                  </a:moveTo>
                  <a:cubicBezTo>
                    <a:pt x="100" y="279"/>
                    <a:pt x="1" y="537"/>
                    <a:pt x="259" y="776"/>
                  </a:cubicBezTo>
                  <a:cubicBezTo>
                    <a:pt x="259" y="517"/>
                    <a:pt x="359" y="21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8" name="Google Shape;18153;p41">
              <a:extLst>
                <a:ext uri="{FF2B5EF4-FFF2-40B4-BE49-F238E27FC236}">
                  <a16:creationId xmlns:a16="http://schemas.microsoft.com/office/drawing/2014/main" id="{41051FB2-C8CB-B249-9986-7CE5661BCCFF}"/>
                </a:ext>
              </a:extLst>
            </p:cNvPr>
            <p:cNvSpPr/>
            <p:nvPr/>
          </p:nvSpPr>
          <p:spPr>
            <a:xfrm>
              <a:off x="6557425" y="3115100"/>
              <a:ext cx="4000" cy="5000"/>
            </a:xfrm>
            <a:custGeom>
              <a:avLst/>
              <a:gdLst/>
              <a:ahLst/>
              <a:cxnLst/>
              <a:rect l="l" t="t" r="r" b="b"/>
              <a:pathLst>
                <a:path w="160" h="200" extrusionOk="0">
                  <a:moveTo>
                    <a:pt x="0" y="0"/>
                  </a:moveTo>
                  <a:lnTo>
                    <a:pt x="0" y="199"/>
                  </a:lnTo>
                  <a:cubicBezTo>
                    <a:pt x="159" y="120"/>
                    <a:pt x="139" y="8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89" name="Google Shape;18154;p41">
              <a:extLst>
                <a:ext uri="{FF2B5EF4-FFF2-40B4-BE49-F238E27FC236}">
                  <a16:creationId xmlns:a16="http://schemas.microsoft.com/office/drawing/2014/main" id="{906748B3-6C98-2B48-8F14-1EE47C53BA61}"/>
                </a:ext>
              </a:extLst>
            </p:cNvPr>
            <p:cNvSpPr/>
            <p:nvPr/>
          </p:nvSpPr>
          <p:spPr>
            <a:xfrm>
              <a:off x="6451975" y="3077300"/>
              <a:ext cx="15950" cy="3775"/>
            </a:xfrm>
            <a:custGeom>
              <a:avLst/>
              <a:gdLst/>
              <a:ahLst/>
              <a:cxnLst/>
              <a:rect l="l" t="t" r="r" b="b"/>
              <a:pathLst>
                <a:path w="638" h="151" extrusionOk="0">
                  <a:moveTo>
                    <a:pt x="1" y="1"/>
                  </a:moveTo>
                  <a:lnTo>
                    <a:pt x="1" y="1"/>
                  </a:lnTo>
                  <a:cubicBezTo>
                    <a:pt x="95" y="105"/>
                    <a:pt x="195" y="150"/>
                    <a:pt x="296" y="150"/>
                  </a:cubicBezTo>
                  <a:cubicBezTo>
                    <a:pt x="408" y="150"/>
                    <a:pt x="523" y="95"/>
                    <a:pt x="638" y="1"/>
                  </a:cubicBezTo>
                  <a:lnTo>
                    <a:pt x="638" y="1"/>
                  </a:lnTo>
                  <a:cubicBezTo>
                    <a:pt x="528" y="11"/>
                    <a:pt x="424" y="16"/>
                    <a:pt x="319" y="16"/>
                  </a:cubicBezTo>
                  <a:cubicBezTo>
                    <a:pt x="215" y="16"/>
                    <a:pt x="110" y="1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0" name="Google Shape;18155;p41">
              <a:extLst>
                <a:ext uri="{FF2B5EF4-FFF2-40B4-BE49-F238E27FC236}">
                  <a16:creationId xmlns:a16="http://schemas.microsoft.com/office/drawing/2014/main" id="{53DD59FE-5A37-DA4A-A1B2-9B57EC6E1588}"/>
                </a:ext>
              </a:extLst>
            </p:cNvPr>
            <p:cNvSpPr/>
            <p:nvPr/>
          </p:nvSpPr>
          <p:spPr>
            <a:xfrm>
              <a:off x="6428125" y="3077800"/>
              <a:ext cx="9950" cy="5500"/>
            </a:xfrm>
            <a:custGeom>
              <a:avLst/>
              <a:gdLst/>
              <a:ahLst/>
              <a:cxnLst/>
              <a:rect l="l" t="t" r="r" b="b"/>
              <a:pathLst>
                <a:path w="398" h="220" extrusionOk="0">
                  <a:moveTo>
                    <a:pt x="214" y="0"/>
                  </a:moveTo>
                  <a:cubicBezTo>
                    <a:pt x="149" y="0"/>
                    <a:pt x="80" y="40"/>
                    <a:pt x="0" y="120"/>
                  </a:cubicBezTo>
                  <a:lnTo>
                    <a:pt x="0" y="199"/>
                  </a:lnTo>
                  <a:lnTo>
                    <a:pt x="100" y="219"/>
                  </a:lnTo>
                  <a:lnTo>
                    <a:pt x="199" y="199"/>
                  </a:lnTo>
                  <a:cubicBezTo>
                    <a:pt x="279" y="180"/>
                    <a:pt x="338" y="160"/>
                    <a:pt x="398" y="120"/>
                  </a:cubicBezTo>
                  <a:cubicBezTo>
                    <a:pt x="338" y="40"/>
                    <a:pt x="279"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1" name="Google Shape;18156;p41">
              <a:extLst>
                <a:ext uri="{FF2B5EF4-FFF2-40B4-BE49-F238E27FC236}">
                  <a16:creationId xmlns:a16="http://schemas.microsoft.com/office/drawing/2014/main" id="{CF939DCB-B36C-F446-900D-30C76EAF53CA}"/>
                </a:ext>
              </a:extLst>
            </p:cNvPr>
            <p:cNvSpPr/>
            <p:nvPr/>
          </p:nvSpPr>
          <p:spPr>
            <a:xfrm>
              <a:off x="6444025" y="3077800"/>
              <a:ext cx="5500" cy="3000"/>
            </a:xfrm>
            <a:custGeom>
              <a:avLst/>
              <a:gdLst/>
              <a:ahLst/>
              <a:cxnLst/>
              <a:rect l="l" t="t" r="r" b="b"/>
              <a:pathLst>
                <a:path w="220" h="120" extrusionOk="0">
                  <a:moveTo>
                    <a:pt x="219" y="0"/>
                  </a:moveTo>
                  <a:cubicBezTo>
                    <a:pt x="140" y="20"/>
                    <a:pt x="60" y="80"/>
                    <a:pt x="1" y="120"/>
                  </a:cubicBezTo>
                  <a:cubicBezTo>
                    <a:pt x="60" y="80"/>
                    <a:pt x="140" y="6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2" name="Google Shape;18157;p41">
              <a:extLst>
                <a:ext uri="{FF2B5EF4-FFF2-40B4-BE49-F238E27FC236}">
                  <a16:creationId xmlns:a16="http://schemas.microsoft.com/office/drawing/2014/main" id="{D6C53F08-B40E-D24E-B5AC-61FFEBD9CC98}"/>
                </a:ext>
              </a:extLst>
            </p:cNvPr>
            <p:cNvSpPr/>
            <p:nvPr/>
          </p:nvSpPr>
          <p:spPr>
            <a:xfrm>
              <a:off x="6410200" y="3082275"/>
              <a:ext cx="6500" cy="4500"/>
            </a:xfrm>
            <a:custGeom>
              <a:avLst/>
              <a:gdLst/>
              <a:ahLst/>
              <a:cxnLst/>
              <a:rect l="l" t="t" r="r" b="b"/>
              <a:pathLst>
                <a:path w="260" h="180" extrusionOk="0">
                  <a:moveTo>
                    <a:pt x="260" y="1"/>
                  </a:moveTo>
                  <a:lnTo>
                    <a:pt x="260" y="1"/>
                  </a:lnTo>
                  <a:cubicBezTo>
                    <a:pt x="120" y="20"/>
                    <a:pt x="61" y="80"/>
                    <a:pt x="1" y="180"/>
                  </a:cubicBezTo>
                  <a:cubicBezTo>
                    <a:pt x="81" y="100"/>
                    <a:pt x="180" y="40"/>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3" name="Google Shape;18158;p41">
              <a:extLst>
                <a:ext uri="{FF2B5EF4-FFF2-40B4-BE49-F238E27FC236}">
                  <a16:creationId xmlns:a16="http://schemas.microsoft.com/office/drawing/2014/main" id="{7F90D81C-5366-5242-A8B8-B9513F9F6385}"/>
                </a:ext>
              </a:extLst>
            </p:cNvPr>
            <p:cNvSpPr/>
            <p:nvPr/>
          </p:nvSpPr>
          <p:spPr>
            <a:xfrm>
              <a:off x="6251075" y="3095700"/>
              <a:ext cx="99975" cy="19925"/>
            </a:xfrm>
            <a:custGeom>
              <a:avLst/>
              <a:gdLst/>
              <a:ahLst/>
              <a:cxnLst/>
              <a:rect l="l" t="t" r="r" b="b"/>
              <a:pathLst>
                <a:path w="3999" h="797" extrusionOk="0">
                  <a:moveTo>
                    <a:pt x="2905" y="1"/>
                  </a:moveTo>
                  <a:cubicBezTo>
                    <a:pt x="1990" y="239"/>
                    <a:pt x="1055" y="299"/>
                    <a:pt x="120" y="438"/>
                  </a:cubicBezTo>
                  <a:cubicBezTo>
                    <a:pt x="80" y="458"/>
                    <a:pt x="20" y="498"/>
                    <a:pt x="0" y="558"/>
                  </a:cubicBezTo>
                  <a:cubicBezTo>
                    <a:pt x="179" y="578"/>
                    <a:pt x="358" y="597"/>
                    <a:pt x="478" y="796"/>
                  </a:cubicBezTo>
                  <a:cubicBezTo>
                    <a:pt x="716" y="737"/>
                    <a:pt x="995" y="677"/>
                    <a:pt x="1254" y="637"/>
                  </a:cubicBezTo>
                  <a:cubicBezTo>
                    <a:pt x="1353" y="637"/>
                    <a:pt x="1472" y="597"/>
                    <a:pt x="1592" y="597"/>
                  </a:cubicBezTo>
                  <a:cubicBezTo>
                    <a:pt x="1711" y="438"/>
                    <a:pt x="1890" y="438"/>
                    <a:pt x="2089" y="398"/>
                  </a:cubicBezTo>
                  <a:cubicBezTo>
                    <a:pt x="2706" y="359"/>
                    <a:pt x="3302" y="259"/>
                    <a:pt x="3999" y="180"/>
                  </a:cubicBezTo>
                  <a:cubicBezTo>
                    <a:pt x="3771" y="49"/>
                    <a:pt x="3567" y="38"/>
                    <a:pt x="3373" y="38"/>
                  </a:cubicBezTo>
                  <a:cubicBezTo>
                    <a:pt x="3330" y="38"/>
                    <a:pt x="3288" y="38"/>
                    <a:pt x="3246" y="38"/>
                  </a:cubicBezTo>
                  <a:cubicBezTo>
                    <a:pt x="3130" y="38"/>
                    <a:pt x="3017" y="34"/>
                    <a:pt x="2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4" name="Google Shape;18159;p41">
              <a:extLst>
                <a:ext uri="{FF2B5EF4-FFF2-40B4-BE49-F238E27FC236}">
                  <a16:creationId xmlns:a16="http://schemas.microsoft.com/office/drawing/2014/main" id="{41403B85-D136-F444-93DA-443A46873BE3}"/>
                </a:ext>
              </a:extLst>
            </p:cNvPr>
            <p:cNvSpPr/>
            <p:nvPr/>
          </p:nvSpPr>
          <p:spPr>
            <a:xfrm>
              <a:off x="6180950" y="3139475"/>
              <a:ext cx="5500" cy="4500"/>
            </a:xfrm>
            <a:custGeom>
              <a:avLst/>
              <a:gdLst/>
              <a:ahLst/>
              <a:cxnLst/>
              <a:rect l="l" t="t" r="r" b="b"/>
              <a:pathLst>
                <a:path w="220" h="180" extrusionOk="0">
                  <a:moveTo>
                    <a:pt x="20" y="0"/>
                  </a:moveTo>
                  <a:cubicBezTo>
                    <a:pt x="0" y="40"/>
                    <a:pt x="0" y="120"/>
                    <a:pt x="20" y="179"/>
                  </a:cubicBezTo>
                  <a:cubicBezTo>
                    <a:pt x="219" y="100"/>
                    <a:pt x="179" y="4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5" name="Google Shape;18160;p41">
              <a:extLst>
                <a:ext uri="{FF2B5EF4-FFF2-40B4-BE49-F238E27FC236}">
                  <a16:creationId xmlns:a16="http://schemas.microsoft.com/office/drawing/2014/main" id="{15A3CF92-C94B-4B4D-AA7E-4CD79A3389BA}"/>
                </a:ext>
              </a:extLst>
            </p:cNvPr>
            <p:cNvSpPr/>
            <p:nvPr/>
          </p:nvSpPr>
          <p:spPr>
            <a:xfrm>
              <a:off x="5843275" y="3204375"/>
              <a:ext cx="14950" cy="7225"/>
            </a:xfrm>
            <a:custGeom>
              <a:avLst/>
              <a:gdLst/>
              <a:ahLst/>
              <a:cxnLst/>
              <a:rect l="l" t="t" r="r" b="b"/>
              <a:pathLst>
                <a:path w="598" h="289" extrusionOk="0">
                  <a:moveTo>
                    <a:pt x="261" y="0"/>
                  </a:moveTo>
                  <a:cubicBezTo>
                    <a:pt x="224" y="0"/>
                    <a:pt x="189" y="10"/>
                    <a:pt x="159" y="30"/>
                  </a:cubicBezTo>
                  <a:cubicBezTo>
                    <a:pt x="100" y="30"/>
                    <a:pt x="60" y="70"/>
                    <a:pt x="0" y="90"/>
                  </a:cubicBezTo>
                  <a:cubicBezTo>
                    <a:pt x="80" y="229"/>
                    <a:pt x="219" y="229"/>
                    <a:pt x="378" y="269"/>
                  </a:cubicBezTo>
                  <a:cubicBezTo>
                    <a:pt x="458" y="269"/>
                    <a:pt x="498" y="289"/>
                    <a:pt x="577" y="289"/>
                  </a:cubicBezTo>
                  <a:lnTo>
                    <a:pt x="557" y="269"/>
                  </a:lnTo>
                  <a:cubicBezTo>
                    <a:pt x="577" y="269"/>
                    <a:pt x="577" y="229"/>
                    <a:pt x="597" y="189"/>
                  </a:cubicBezTo>
                  <a:cubicBezTo>
                    <a:pt x="597" y="129"/>
                    <a:pt x="597" y="110"/>
                    <a:pt x="557" y="70"/>
                  </a:cubicBezTo>
                  <a:cubicBezTo>
                    <a:pt x="498" y="30"/>
                    <a:pt x="418" y="30"/>
                    <a:pt x="378" y="30"/>
                  </a:cubicBezTo>
                  <a:cubicBezTo>
                    <a:pt x="338" y="10"/>
                    <a:pt x="29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6" name="Google Shape;18161;p41">
              <a:extLst>
                <a:ext uri="{FF2B5EF4-FFF2-40B4-BE49-F238E27FC236}">
                  <a16:creationId xmlns:a16="http://schemas.microsoft.com/office/drawing/2014/main" id="{1D1BFCB0-ACD3-454F-8758-DEEFBA911708}"/>
                </a:ext>
              </a:extLst>
            </p:cNvPr>
            <p:cNvSpPr/>
            <p:nvPr/>
          </p:nvSpPr>
          <p:spPr>
            <a:xfrm>
              <a:off x="5810450" y="3211575"/>
              <a:ext cx="8475" cy="4500"/>
            </a:xfrm>
            <a:custGeom>
              <a:avLst/>
              <a:gdLst/>
              <a:ahLst/>
              <a:cxnLst/>
              <a:rect l="l" t="t" r="r" b="b"/>
              <a:pathLst>
                <a:path w="339" h="180" extrusionOk="0">
                  <a:moveTo>
                    <a:pt x="0" y="1"/>
                  </a:moveTo>
                  <a:cubicBezTo>
                    <a:pt x="40" y="40"/>
                    <a:pt x="120" y="120"/>
                    <a:pt x="199" y="180"/>
                  </a:cubicBezTo>
                  <a:lnTo>
                    <a:pt x="279" y="180"/>
                  </a:lnTo>
                  <a:lnTo>
                    <a:pt x="339" y="140"/>
                  </a:lnTo>
                  <a:lnTo>
                    <a:pt x="3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7" name="Google Shape;18162;p41">
              <a:extLst>
                <a:ext uri="{FF2B5EF4-FFF2-40B4-BE49-F238E27FC236}">
                  <a16:creationId xmlns:a16="http://schemas.microsoft.com/office/drawing/2014/main" id="{71231BC1-3399-CB45-B448-B3F3F6F26D47}"/>
                </a:ext>
              </a:extLst>
            </p:cNvPr>
            <p:cNvSpPr/>
            <p:nvPr/>
          </p:nvSpPr>
          <p:spPr>
            <a:xfrm>
              <a:off x="5847250" y="3202875"/>
              <a:ext cx="5500" cy="2275"/>
            </a:xfrm>
            <a:custGeom>
              <a:avLst/>
              <a:gdLst/>
              <a:ahLst/>
              <a:cxnLst/>
              <a:rect l="l" t="t" r="r" b="b"/>
              <a:pathLst>
                <a:path w="220" h="91" extrusionOk="0">
                  <a:moveTo>
                    <a:pt x="102" y="1"/>
                  </a:moveTo>
                  <a:cubicBezTo>
                    <a:pt x="65" y="1"/>
                    <a:pt x="30" y="30"/>
                    <a:pt x="0" y="90"/>
                  </a:cubicBezTo>
                  <a:lnTo>
                    <a:pt x="219" y="90"/>
                  </a:lnTo>
                  <a:cubicBezTo>
                    <a:pt x="179" y="30"/>
                    <a:pt x="140"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8" name="Google Shape;18163;p41">
              <a:extLst>
                <a:ext uri="{FF2B5EF4-FFF2-40B4-BE49-F238E27FC236}">
                  <a16:creationId xmlns:a16="http://schemas.microsoft.com/office/drawing/2014/main" id="{3F856C25-DABB-BC47-A22C-B39C3008D6E5}"/>
                </a:ext>
              </a:extLst>
            </p:cNvPr>
            <p:cNvSpPr/>
            <p:nvPr/>
          </p:nvSpPr>
          <p:spPr>
            <a:xfrm>
              <a:off x="5857200" y="3206100"/>
              <a:ext cx="5000" cy="5000"/>
            </a:xfrm>
            <a:custGeom>
              <a:avLst/>
              <a:gdLst/>
              <a:ahLst/>
              <a:cxnLst/>
              <a:rect l="l" t="t" r="r" b="b"/>
              <a:pathLst>
                <a:path w="200" h="200" extrusionOk="0">
                  <a:moveTo>
                    <a:pt x="0" y="1"/>
                  </a:moveTo>
                  <a:lnTo>
                    <a:pt x="0" y="200"/>
                  </a:lnTo>
                  <a:lnTo>
                    <a:pt x="100" y="200"/>
                  </a:lnTo>
                  <a:lnTo>
                    <a:pt x="199" y="160"/>
                  </a:lnTo>
                  <a:cubicBezTo>
                    <a:pt x="159" y="60"/>
                    <a:pt x="10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699" name="Google Shape;18164;p41">
              <a:extLst>
                <a:ext uri="{FF2B5EF4-FFF2-40B4-BE49-F238E27FC236}">
                  <a16:creationId xmlns:a16="http://schemas.microsoft.com/office/drawing/2014/main" id="{AF7A87DE-389F-5540-8829-1C6548F566B5}"/>
                </a:ext>
              </a:extLst>
            </p:cNvPr>
            <p:cNvSpPr/>
            <p:nvPr/>
          </p:nvSpPr>
          <p:spPr>
            <a:xfrm>
              <a:off x="5641850" y="3231650"/>
              <a:ext cx="19925" cy="7275"/>
            </a:xfrm>
            <a:custGeom>
              <a:avLst/>
              <a:gdLst/>
              <a:ahLst/>
              <a:cxnLst/>
              <a:rect l="l" t="t" r="r" b="b"/>
              <a:pathLst>
                <a:path w="797" h="291" extrusionOk="0">
                  <a:moveTo>
                    <a:pt x="710" y="0"/>
                  </a:moveTo>
                  <a:cubicBezTo>
                    <a:pt x="681" y="0"/>
                    <a:pt x="652" y="10"/>
                    <a:pt x="617" y="33"/>
                  </a:cubicBezTo>
                  <a:cubicBezTo>
                    <a:pt x="419" y="53"/>
                    <a:pt x="220" y="53"/>
                    <a:pt x="21" y="93"/>
                  </a:cubicBezTo>
                  <a:cubicBezTo>
                    <a:pt x="21" y="133"/>
                    <a:pt x="21" y="192"/>
                    <a:pt x="1" y="232"/>
                  </a:cubicBezTo>
                  <a:cubicBezTo>
                    <a:pt x="127" y="259"/>
                    <a:pt x="253" y="290"/>
                    <a:pt x="376" y="290"/>
                  </a:cubicBezTo>
                  <a:cubicBezTo>
                    <a:pt x="524" y="290"/>
                    <a:pt x="666" y="245"/>
                    <a:pt x="796" y="93"/>
                  </a:cubicBezTo>
                  <a:lnTo>
                    <a:pt x="777" y="13"/>
                  </a:lnTo>
                  <a:cubicBezTo>
                    <a:pt x="752" y="5"/>
                    <a:pt x="731"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0" name="Google Shape;18165;p41">
              <a:extLst>
                <a:ext uri="{FF2B5EF4-FFF2-40B4-BE49-F238E27FC236}">
                  <a16:creationId xmlns:a16="http://schemas.microsoft.com/office/drawing/2014/main" id="{9DA37289-0DB9-794A-8385-701CC136C648}"/>
                </a:ext>
              </a:extLst>
            </p:cNvPr>
            <p:cNvSpPr/>
            <p:nvPr/>
          </p:nvSpPr>
          <p:spPr>
            <a:xfrm>
              <a:off x="5733850" y="3224000"/>
              <a:ext cx="13950" cy="6000"/>
            </a:xfrm>
            <a:custGeom>
              <a:avLst/>
              <a:gdLst/>
              <a:ahLst/>
              <a:cxnLst/>
              <a:rect l="l" t="t" r="r" b="b"/>
              <a:pathLst>
                <a:path w="558" h="240" extrusionOk="0">
                  <a:moveTo>
                    <a:pt x="558" y="1"/>
                  </a:moveTo>
                  <a:cubicBezTo>
                    <a:pt x="359" y="21"/>
                    <a:pt x="180" y="41"/>
                    <a:pt x="1" y="81"/>
                  </a:cubicBezTo>
                  <a:cubicBezTo>
                    <a:pt x="100" y="200"/>
                    <a:pt x="260" y="200"/>
                    <a:pt x="399" y="240"/>
                  </a:cubicBezTo>
                  <a:lnTo>
                    <a:pt x="478" y="240"/>
                  </a:lnTo>
                  <a:lnTo>
                    <a:pt x="558" y="220"/>
                  </a:lnTo>
                  <a:lnTo>
                    <a:pt x="5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1" name="Google Shape;18166;p41">
              <a:extLst>
                <a:ext uri="{FF2B5EF4-FFF2-40B4-BE49-F238E27FC236}">
                  <a16:creationId xmlns:a16="http://schemas.microsoft.com/office/drawing/2014/main" id="{E902187B-E757-D84B-AE5F-D6603E165DFE}"/>
                </a:ext>
              </a:extLst>
            </p:cNvPr>
            <p:cNvSpPr/>
            <p:nvPr/>
          </p:nvSpPr>
          <p:spPr>
            <a:xfrm>
              <a:off x="6401750" y="3204250"/>
              <a:ext cx="3025" cy="3375"/>
            </a:xfrm>
            <a:custGeom>
              <a:avLst/>
              <a:gdLst/>
              <a:ahLst/>
              <a:cxnLst/>
              <a:rect l="l" t="t" r="r" b="b"/>
              <a:pathLst>
                <a:path w="121" h="135" extrusionOk="0">
                  <a:moveTo>
                    <a:pt x="54" y="0"/>
                  </a:moveTo>
                  <a:cubicBezTo>
                    <a:pt x="32" y="0"/>
                    <a:pt x="13" y="27"/>
                    <a:pt x="1" y="75"/>
                  </a:cubicBezTo>
                  <a:cubicBezTo>
                    <a:pt x="1" y="95"/>
                    <a:pt x="1" y="115"/>
                    <a:pt x="21" y="134"/>
                  </a:cubicBezTo>
                  <a:cubicBezTo>
                    <a:pt x="41" y="134"/>
                    <a:pt x="60" y="115"/>
                    <a:pt x="100" y="115"/>
                  </a:cubicBezTo>
                  <a:cubicBezTo>
                    <a:pt x="100" y="75"/>
                    <a:pt x="120" y="35"/>
                    <a:pt x="100" y="35"/>
                  </a:cubicBezTo>
                  <a:cubicBezTo>
                    <a:pt x="85" y="11"/>
                    <a:pt x="6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2" name="Google Shape;18167;p41">
              <a:extLst>
                <a:ext uri="{FF2B5EF4-FFF2-40B4-BE49-F238E27FC236}">
                  <a16:creationId xmlns:a16="http://schemas.microsoft.com/office/drawing/2014/main" id="{B6BA82FE-A0BD-3E40-86D3-CF8A738EEEC0}"/>
                </a:ext>
              </a:extLst>
            </p:cNvPr>
            <p:cNvSpPr/>
            <p:nvPr/>
          </p:nvSpPr>
          <p:spPr>
            <a:xfrm>
              <a:off x="6429100" y="3082075"/>
              <a:ext cx="4025" cy="2150"/>
            </a:xfrm>
            <a:custGeom>
              <a:avLst/>
              <a:gdLst/>
              <a:ahLst/>
              <a:cxnLst/>
              <a:rect l="l" t="t" r="r" b="b"/>
              <a:pathLst>
                <a:path w="161" h="86" extrusionOk="0">
                  <a:moveTo>
                    <a:pt x="117" y="0"/>
                  </a:moveTo>
                  <a:cubicBezTo>
                    <a:pt x="77" y="0"/>
                    <a:pt x="29" y="14"/>
                    <a:pt x="1" y="28"/>
                  </a:cubicBezTo>
                  <a:cubicBezTo>
                    <a:pt x="29" y="66"/>
                    <a:pt x="62" y="86"/>
                    <a:pt x="90" y="86"/>
                  </a:cubicBezTo>
                  <a:cubicBezTo>
                    <a:pt x="122" y="86"/>
                    <a:pt x="150" y="61"/>
                    <a:pt x="160" y="9"/>
                  </a:cubicBezTo>
                  <a:cubicBezTo>
                    <a:pt x="148" y="3"/>
                    <a:pt x="133"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3" name="Google Shape;18168;p41">
              <a:extLst>
                <a:ext uri="{FF2B5EF4-FFF2-40B4-BE49-F238E27FC236}">
                  <a16:creationId xmlns:a16="http://schemas.microsoft.com/office/drawing/2014/main" id="{92F474B6-524C-CD4A-B40F-520963532E7C}"/>
                </a:ext>
              </a:extLst>
            </p:cNvPr>
            <p:cNvSpPr/>
            <p:nvPr/>
          </p:nvSpPr>
          <p:spPr>
            <a:xfrm>
              <a:off x="5780600" y="3062375"/>
              <a:ext cx="5000" cy="9975"/>
            </a:xfrm>
            <a:custGeom>
              <a:avLst/>
              <a:gdLst/>
              <a:ahLst/>
              <a:cxnLst/>
              <a:rect l="l" t="t" r="r" b="b"/>
              <a:pathLst>
                <a:path w="200" h="399" extrusionOk="0">
                  <a:moveTo>
                    <a:pt x="21" y="1"/>
                  </a:moveTo>
                  <a:cubicBezTo>
                    <a:pt x="1" y="180"/>
                    <a:pt x="21" y="319"/>
                    <a:pt x="180" y="399"/>
                  </a:cubicBezTo>
                  <a:cubicBezTo>
                    <a:pt x="200" y="240"/>
                    <a:pt x="180" y="100"/>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4" name="Google Shape;18169;p41">
              <a:extLst>
                <a:ext uri="{FF2B5EF4-FFF2-40B4-BE49-F238E27FC236}">
                  <a16:creationId xmlns:a16="http://schemas.microsoft.com/office/drawing/2014/main" id="{9306846A-A6AD-0847-B0E8-A0C693D73D0E}"/>
                </a:ext>
              </a:extLst>
            </p:cNvPr>
            <p:cNvSpPr/>
            <p:nvPr/>
          </p:nvSpPr>
          <p:spPr>
            <a:xfrm>
              <a:off x="5862675" y="3066225"/>
              <a:ext cx="16925" cy="56975"/>
            </a:xfrm>
            <a:custGeom>
              <a:avLst/>
              <a:gdLst/>
              <a:ahLst/>
              <a:cxnLst/>
              <a:rect l="l" t="t" r="r" b="b"/>
              <a:pathLst>
                <a:path w="677" h="2279" extrusionOk="0">
                  <a:moveTo>
                    <a:pt x="259" y="1"/>
                  </a:moveTo>
                  <a:cubicBezTo>
                    <a:pt x="229" y="1"/>
                    <a:pt x="199" y="16"/>
                    <a:pt x="179" y="46"/>
                  </a:cubicBezTo>
                  <a:cubicBezTo>
                    <a:pt x="40" y="782"/>
                    <a:pt x="199" y="1538"/>
                    <a:pt x="0" y="2274"/>
                  </a:cubicBezTo>
                  <a:cubicBezTo>
                    <a:pt x="24" y="2277"/>
                    <a:pt x="46" y="2278"/>
                    <a:pt x="68" y="2278"/>
                  </a:cubicBezTo>
                  <a:cubicBezTo>
                    <a:pt x="336" y="2278"/>
                    <a:pt x="441" y="2057"/>
                    <a:pt x="478" y="1836"/>
                  </a:cubicBezTo>
                  <a:cubicBezTo>
                    <a:pt x="537" y="1239"/>
                    <a:pt x="676" y="623"/>
                    <a:pt x="338" y="46"/>
                  </a:cubicBezTo>
                  <a:cubicBezTo>
                    <a:pt x="318" y="16"/>
                    <a:pt x="289"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5" name="Google Shape;18170;p41">
              <a:extLst>
                <a:ext uri="{FF2B5EF4-FFF2-40B4-BE49-F238E27FC236}">
                  <a16:creationId xmlns:a16="http://schemas.microsoft.com/office/drawing/2014/main" id="{12073C1D-1A61-C14C-8345-8DF0266AF9BF}"/>
                </a:ext>
              </a:extLst>
            </p:cNvPr>
            <p:cNvSpPr/>
            <p:nvPr/>
          </p:nvSpPr>
          <p:spPr>
            <a:xfrm>
              <a:off x="5860675" y="3048600"/>
              <a:ext cx="11950" cy="18775"/>
            </a:xfrm>
            <a:custGeom>
              <a:avLst/>
              <a:gdLst/>
              <a:ahLst/>
              <a:cxnLst/>
              <a:rect l="l" t="t" r="r" b="b"/>
              <a:pathLst>
                <a:path w="478" h="751" extrusionOk="0">
                  <a:moveTo>
                    <a:pt x="251" y="0"/>
                  </a:moveTo>
                  <a:cubicBezTo>
                    <a:pt x="176" y="0"/>
                    <a:pt x="88" y="75"/>
                    <a:pt x="1" y="174"/>
                  </a:cubicBezTo>
                  <a:cubicBezTo>
                    <a:pt x="60" y="373"/>
                    <a:pt x="20" y="592"/>
                    <a:pt x="219" y="751"/>
                  </a:cubicBezTo>
                  <a:lnTo>
                    <a:pt x="418" y="751"/>
                  </a:lnTo>
                  <a:cubicBezTo>
                    <a:pt x="418" y="572"/>
                    <a:pt x="478" y="353"/>
                    <a:pt x="398" y="174"/>
                  </a:cubicBezTo>
                  <a:cubicBezTo>
                    <a:pt x="363" y="49"/>
                    <a:pt x="31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6" name="Google Shape;18171;p41">
              <a:extLst>
                <a:ext uri="{FF2B5EF4-FFF2-40B4-BE49-F238E27FC236}">
                  <a16:creationId xmlns:a16="http://schemas.microsoft.com/office/drawing/2014/main" id="{97DA38C4-5F55-9F40-A18C-DF87FAEB39A8}"/>
                </a:ext>
              </a:extLst>
            </p:cNvPr>
            <p:cNvSpPr/>
            <p:nvPr/>
          </p:nvSpPr>
          <p:spPr>
            <a:xfrm>
              <a:off x="5818900" y="2992250"/>
              <a:ext cx="6500" cy="3025"/>
            </a:xfrm>
            <a:custGeom>
              <a:avLst/>
              <a:gdLst/>
              <a:ahLst/>
              <a:cxnLst/>
              <a:rect l="l" t="t" r="r" b="b"/>
              <a:pathLst>
                <a:path w="260" h="121" extrusionOk="0">
                  <a:moveTo>
                    <a:pt x="259" y="1"/>
                  </a:moveTo>
                  <a:cubicBezTo>
                    <a:pt x="160" y="1"/>
                    <a:pt x="60" y="21"/>
                    <a:pt x="1" y="120"/>
                  </a:cubicBezTo>
                  <a:cubicBezTo>
                    <a:pt x="80" y="61"/>
                    <a:pt x="160" y="2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7" name="Google Shape;18172;p41">
              <a:extLst>
                <a:ext uri="{FF2B5EF4-FFF2-40B4-BE49-F238E27FC236}">
                  <a16:creationId xmlns:a16="http://schemas.microsoft.com/office/drawing/2014/main" id="{976CA237-3103-484C-AB6B-30168964BD56}"/>
                </a:ext>
              </a:extLst>
            </p:cNvPr>
            <p:cNvSpPr/>
            <p:nvPr/>
          </p:nvSpPr>
          <p:spPr>
            <a:xfrm>
              <a:off x="5847750" y="2986300"/>
              <a:ext cx="6000" cy="4000"/>
            </a:xfrm>
            <a:custGeom>
              <a:avLst/>
              <a:gdLst/>
              <a:ahLst/>
              <a:cxnLst/>
              <a:rect l="l" t="t" r="r" b="b"/>
              <a:pathLst>
                <a:path w="240" h="160" extrusionOk="0">
                  <a:moveTo>
                    <a:pt x="239" y="0"/>
                  </a:moveTo>
                  <a:lnTo>
                    <a:pt x="239" y="0"/>
                  </a:lnTo>
                  <a:cubicBezTo>
                    <a:pt x="140" y="60"/>
                    <a:pt x="80" y="100"/>
                    <a:pt x="0" y="159"/>
                  </a:cubicBezTo>
                  <a:cubicBezTo>
                    <a:pt x="100" y="159"/>
                    <a:pt x="179" y="10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8" name="Google Shape;18173;p41">
              <a:extLst>
                <a:ext uri="{FF2B5EF4-FFF2-40B4-BE49-F238E27FC236}">
                  <a16:creationId xmlns:a16="http://schemas.microsoft.com/office/drawing/2014/main" id="{69F850C7-E755-BC4A-A001-9962013CD8B3}"/>
                </a:ext>
              </a:extLst>
            </p:cNvPr>
            <p:cNvSpPr/>
            <p:nvPr/>
          </p:nvSpPr>
          <p:spPr>
            <a:xfrm>
              <a:off x="5470775" y="2881850"/>
              <a:ext cx="78100" cy="19225"/>
            </a:xfrm>
            <a:custGeom>
              <a:avLst/>
              <a:gdLst/>
              <a:ahLst/>
              <a:cxnLst/>
              <a:rect l="l" t="t" r="r" b="b"/>
              <a:pathLst>
                <a:path w="3124" h="769" extrusionOk="0">
                  <a:moveTo>
                    <a:pt x="2487" y="1"/>
                  </a:moveTo>
                  <a:cubicBezTo>
                    <a:pt x="1970" y="80"/>
                    <a:pt x="1473" y="140"/>
                    <a:pt x="975" y="200"/>
                  </a:cubicBezTo>
                  <a:cubicBezTo>
                    <a:pt x="796" y="379"/>
                    <a:pt x="538" y="359"/>
                    <a:pt x="299" y="379"/>
                  </a:cubicBezTo>
                  <a:cubicBezTo>
                    <a:pt x="80" y="399"/>
                    <a:pt x="1" y="558"/>
                    <a:pt x="1" y="757"/>
                  </a:cubicBezTo>
                  <a:cubicBezTo>
                    <a:pt x="109" y="765"/>
                    <a:pt x="217" y="768"/>
                    <a:pt x="324" y="768"/>
                  </a:cubicBezTo>
                  <a:cubicBezTo>
                    <a:pt x="1280" y="768"/>
                    <a:pt x="2194" y="468"/>
                    <a:pt x="3124" y="200"/>
                  </a:cubicBezTo>
                  <a:cubicBezTo>
                    <a:pt x="2885" y="160"/>
                    <a:pt x="2646" y="239"/>
                    <a:pt x="2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09" name="Google Shape;18174;p41">
              <a:extLst>
                <a:ext uri="{FF2B5EF4-FFF2-40B4-BE49-F238E27FC236}">
                  <a16:creationId xmlns:a16="http://schemas.microsoft.com/office/drawing/2014/main" id="{ABA766AA-0833-E94D-ADE3-7880CE711CD8}"/>
                </a:ext>
              </a:extLst>
            </p:cNvPr>
            <p:cNvSpPr/>
            <p:nvPr/>
          </p:nvSpPr>
          <p:spPr>
            <a:xfrm>
              <a:off x="5537425" y="2926225"/>
              <a:ext cx="29350" cy="15500"/>
            </a:xfrm>
            <a:custGeom>
              <a:avLst/>
              <a:gdLst/>
              <a:ahLst/>
              <a:cxnLst/>
              <a:rect l="l" t="t" r="r" b="b"/>
              <a:pathLst>
                <a:path w="1174" h="620" extrusionOk="0">
                  <a:moveTo>
                    <a:pt x="546" y="1"/>
                  </a:moveTo>
                  <a:cubicBezTo>
                    <a:pt x="368" y="1"/>
                    <a:pt x="182" y="58"/>
                    <a:pt x="0" y="116"/>
                  </a:cubicBezTo>
                  <a:cubicBezTo>
                    <a:pt x="179" y="454"/>
                    <a:pt x="617" y="175"/>
                    <a:pt x="776" y="494"/>
                  </a:cubicBezTo>
                  <a:cubicBezTo>
                    <a:pt x="852" y="539"/>
                    <a:pt x="940" y="619"/>
                    <a:pt x="1012" y="619"/>
                  </a:cubicBezTo>
                  <a:cubicBezTo>
                    <a:pt x="1035" y="619"/>
                    <a:pt x="1056" y="612"/>
                    <a:pt x="1074" y="593"/>
                  </a:cubicBezTo>
                  <a:cubicBezTo>
                    <a:pt x="1174" y="513"/>
                    <a:pt x="1134" y="374"/>
                    <a:pt x="1074" y="275"/>
                  </a:cubicBezTo>
                  <a:cubicBezTo>
                    <a:pt x="919" y="68"/>
                    <a:pt x="738" y="1"/>
                    <a:pt x="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0" name="Google Shape;18175;p41">
              <a:extLst>
                <a:ext uri="{FF2B5EF4-FFF2-40B4-BE49-F238E27FC236}">
                  <a16:creationId xmlns:a16="http://schemas.microsoft.com/office/drawing/2014/main" id="{434E1F02-96A8-EA45-8194-5011E1442C21}"/>
                </a:ext>
              </a:extLst>
            </p:cNvPr>
            <p:cNvSpPr/>
            <p:nvPr/>
          </p:nvSpPr>
          <p:spPr>
            <a:xfrm>
              <a:off x="5607550" y="2876375"/>
              <a:ext cx="29850" cy="5000"/>
            </a:xfrm>
            <a:custGeom>
              <a:avLst/>
              <a:gdLst/>
              <a:ahLst/>
              <a:cxnLst/>
              <a:rect l="l" t="t" r="r" b="b"/>
              <a:pathLst>
                <a:path w="1194" h="200" extrusionOk="0">
                  <a:moveTo>
                    <a:pt x="995" y="1"/>
                  </a:moveTo>
                  <a:cubicBezTo>
                    <a:pt x="756" y="21"/>
                    <a:pt x="497" y="21"/>
                    <a:pt x="259" y="21"/>
                  </a:cubicBezTo>
                  <a:cubicBezTo>
                    <a:pt x="239" y="61"/>
                    <a:pt x="179" y="61"/>
                    <a:pt x="139" y="61"/>
                  </a:cubicBezTo>
                  <a:cubicBezTo>
                    <a:pt x="100" y="61"/>
                    <a:pt x="80" y="80"/>
                    <a:pt x="20" y="80"/>
                  </a:cubicBezTo>
                  <a:cubicBezTo>
                    <a:pt x="0" y="100"/>
                    <a:pt x="20" y="160"/>
                    <a:pt x="80" y="200"/>
                  </a:cubicBezTo>
                  <a:cubicBezTo>
                    <a:pt x="458" y="200"/>
                    <a:pt x="836" y="180"/>
                    <a:pt x="1194" y="180"/>
                  </a:cubicBezTo>
                  <a:cubicBezTo>
                    <a:pt x="1134" y="120"/>
                    <a:pt x="1074" y="61"/>
                    <a:pt x="9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1" name="Google Shape;18176;p41">
              <a:extLst>
                <a:ext uri="{FF2B5EF4-FFF2-40B4-BE49-F238E27FC236}">
                  <a16:creationId xmlns:a16="http://schemas.microsoft.com/office/drawing/2014/main" id="{956CB166-C5AD-A443-988C-D600A416244A}"/>
                </a:ext>
              </a:extLst>
            </p:cNvPr>
            <p:cNvSpPr/>
            <p:nvPr/>
          </p:nvSpPr>
          <p:spPr>
            <a:xfrm>
              <a:off x="5604050" y="2877875"/>
              <a:ext cx="7000" cy="3500"/>
            </a:xfrm>
            <a:custGeom>
              <a:avLst/>
              <a:gdLst/>
              <a:ahLst/>
              <a:cxnLst/>
              <a:rect l="l" t="t" r="r" b="b"/>
              <a:pathLst>
                <a:path w="280" h="140" extrusionOk="0">
                  <a:moveTo>
                    <a:pt x="279" y="1"/>
                  </a:moveTo>
                  <a:cubicBezTo>
                    <a:pt x="180" y="1"/>
                    <a:pt x="80" y="40"/>
                    <a:pt x="1" y="120"/>
                  </a:cubicBezTo>
                  <a:cubicBezTo>
                    <a:pt x="80" y="140"/>
                    <a:pt x="140" y="140"/>
                    <a:pt x="220" y="140"/>
                  </a:cubicBezTo>
                  <a:cubicBezTo>
                    <a:pt x="220" y="100"/>
                    <a:pt x="240" y="40"/>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2" name="Google Shape;18177;p41">
              <a:extLst>
                <a:ext uri="{FF2B5EF4-FFF2-40B4-BE49-F238E27FC236}">
                  <a16:creationId xmlns:a16="http://schemas.microsoft.com/office/drawing/2014/main" id="{1C9C7419-9B63-EA42-93BB-BD379E5AB008}"/>
                </a:ext>
              </a:extLst>
            </p:cNvPr>
            <p:cNvSpPr/>
            <p:nvPr/>
          </p:nvSpPr>
          <p:spPr>
            <a:xfrm>
              <a:off x="6357500" y="2805425"/>
              <a:ext cx="12950" cy="10325"/>
            </a:xfrm>
            <a:custGeom>
              <a:avLst/>
              <a:gdLst/>
              <a:ahLst/>
              <a:cxnLst/>
              <a:rect l="l" t="t" r="r" b="b"/>
              <a:pathLst>
                <a:path w="518" h="413" extrusionOk="0">
                  <a:moveTo>
                    <a:pt x="253" y="0"/>
                  </a:moveTo>
                  <a:cubicBezTo>
                    <a:pt x="178" y="0"/>
                    <a:pt x="96" y="14"/>
                    <a:pt x="20" y="14"/>
                  </a:cubicBezTo>
                  <a:cubicBezTo>
                    <a:pt x="20" y="134"/>
                    <a:pt x="0" y="253"/>
                    <a:pt x="0" y="372"/>
                  </a:cubicBezTo>
                  <a:cubicBezTo>
                    <a:pt x="80" y="372"/>
                    <a:pt x="120" y="372"/>
                    <a:pt x="179" y="412"/>
                  </a:cubicBezTo>
                  <a:cubicBezTo>
                    <a:pt x="299" y="352"/>
                    <a:pt x="518" y="352"/>
                    <a:pt x="478" y="153"/>
                  </a:cubicBezTo>
                  <a:cubicBezTo>
                    <a:pt x="443" y="27"/>
                    <a:pt x="355"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3" name="Google Shape;18178;p41">
              <a:extLst>
                <a:ext uri="{FF2B5EF4-FFF2-40B4-BE49-F238E27FC236}">
                  <a16:creationId xmlns:a16="http://schemas.microsoft.com/office/drawing/2014/main" id="{7A654244-A146-E94E-BB90-7BE41EA9780D}"/>
                </a:ext>
              </a:extLst>
            </p:cNvPr>
            <p:cNvSpPr/>
            <p:nvPr/>
          </p:nvSpPr>
          <p:spPr>
            <a:xfrm>
              <a:off x="6380875" y="2812100"/>
              <a:ext cx="14950" cy="7300"/>
            </a:xfrm>
            <a:custGeom>
              <a:avLst/>
              <a:gdLst/>
              <a:ahLst/>
              <a:cxnLst/>
              <a:rect l="l" t="t" r="r" b="b"/>
              <a:pathLst>
                <a:path w="598" h="292" extrusionOk="0">
                  <a:moveTo>
                    <a:pt x="299" y="1"/>
                  </a:moveTo>
                  <a:cubicBezTo>
                    <a:pt x="199" y="1"/>
                    <a:pt x="100" y="36"/>
                    <a:pt x="0" y="105"/>
                  </a:cubicBezTo>
                  <a:cubicBezTo>
                    <a:pt x="98" y="232"/>
                    <a:pt x="195" y="292"/>
                    <a:pt x="293" y="292"/>
                  </a:cubicBezTo>
                  <a:cubicBezTo>
                    <a:pt x="394" y="292"/>
                    <a:pt x="496" y="227"/>
                    <a:pt x="597" y="105"/>
                  </a:cubicBezTo>
                  <a:cubicBezTo>
                    <a:pt x="498" y="36"/>
                    <a:pt x="398"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4" name="Google Shape;18179;p41">
              <a:extLst>
                <a:ext uri="{FF2B5EF4-FFF2-40B4-BE49-F238E27FC236}">
                  <a16:creationId xmlns:a16="http://schemas.microsoft.com/office/drawing/2014/main" id="{4A7F9682-CC20-154B-B774-235F9AF686D3}"/>
                </a:ext>
              </a:extLst>
            </p:cNvPr>
            <p:cNvSpPr/>
            <p:nvPr/>
          </p:nvSpPr>
          <p:spPr>
            <a:xfrm>
              <a:off x="6067550" y="2829025"/>
              <a:ext cx="37325" cy="5125"/>
            </a:xfrm>
            <a:custGeom>
              <a:avLst/>
              <a:gdLst/>
              <a:ahLst/>
              <a:cxnLst/>
              <a:rect l="l" t="t" r="r" b="b"/>
              <a:pathLst>
                <a:path w="1493" h="205" extrusionOk="0">
                  <a:moveTo>
                    <a:pt x="991" y="1"/>
                  </a:moveTo>
                  <a:cubicBezTo>
                    <a:pt x="655" y="1"/>
                    <a:pt x="319" y="18"/>
                    <a:pt x="1" y="124"/>
                  </a:cubicBezTo>
                  <a:cubicBezTo>
                    <a:pt x="18" y="124"/>
                    <a:pt x="36" y="123"/>
                    <a:pt x="54" y="123"/>
                  </a:cubicBezTo>
                  <a:cubicBezTo>
                    <a:pt x="331" y="123"/>
                    <a:pt x="619" y="205"/>
                    <a:pt x="898" y="205"/>
                  </a:cubicBezTo>
                  <a:cubicBezTo>
                    <a:pt x="1104" y="205"/>
                    <a:pt x="1305" y="160"/>
                    <a:pt x="1493" y="5"/>
                  </a:cubicBezTo>
                  <a:cubicBezTo>
                    <a:pt x="1327" y="5"/>
                    <a:pt x="1159" y="1"/>
                    <a:pt x="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5" name="Google Shape;18180;p41">
              <a:extLst>
                <a:ext uri="{FF2B5EF4-FFF2-40B4-BE49-F238E27FC236}">
                  <a16:creationId xmlns:a16="http://schemas.microsoft.com/office/drawing/2014/main" id="{BA011E61-87A3-764A-9491-C1060F7E6C9B}"/>
                </a:ext>
              </a:extLst>
            </p:cNvPr>
            <p:cNvSpPr/>
            <p:nvPr/>
          </p:nvSpPr>
          <p:spPr>
            <a:xfrm>
              <a:off x="6037725" y="2774375"/>
              <a:ext cx="5000" cy="2575"/>
            </a:xfrm>
            <a:custGeom>
              <a:avLst/>
              <a:gdLst/>
              <a:ahLst/>
              <a:cxnLst/>
              <a:rect l="l" t="t" r="r" b="b"/>
              <a:pathLst>
                <a:path w="200" h="103" extrusionOk="0">
                  <a:moveTo>
                    <a:pt x="110" y="0"/>
                  </a:moveTo>
                  <a:cubicBezTo>
                    <a:pt x="76" y="0"/>
                    <a:pt x="38" y="26"/>
                    <a:pt x="0" y="82"/>
                  </a:cubicBezTo>
                  <a:lnTo>
                    <a:pt x="100" y="102"/>
                  </a:lnTo>
                  <a:lnTo>
                    <a:pt x="199" y="82"/>
                  </a:lnTo>
                  <a:cubicBezTo>
                    <a:pt x="178" y="31"/>
                    <a:pt x="147"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6" name="Google Shape;18181;p41">
              <a:extLst>
                <a:ext uri="{FF2B5EF4-FFF2-40B4-BE49-F238E27FC236}">
                  <a16:creationId xmlns:a16="http://schemas.microsoft.com/office/drawing/2014/main" id="{231038BC-8E02-5A4E-90E0-04DD9978D177}"/>
                </a:ext>
              </a:extLst>
            </p:cNvPr>
            <p:cNvSpPr/>
            <p:nvPr/>
          </p:nvSpPr>
          <p:spPr>
            <a:xfrm>
              <a:off x="5672200" y="2874250"/>
              <a:ext cx="2500" cy="2150"/>
            </a:xfrm>
            <a:custGeom>
              <a:avLst/>
              <a:gdLst/>
              <a:ahLst/>
              <a:cxnLst/>
              <a:rect l="l" t="t" r="r" b="b"/>
              <a:pathLst>
                <a:path w="100" h="86" extrusionOk="0">
                  <a:moveTo>
                    <a:pt x="60" y="1"/>
                  </a:moveTo>
                  <a:cubicBezTo>
                    <a:pt x="46" y="1"/>
                    <a:pt x="27" y="21"/>
                    <a:pt x="0" y="66"/>
                  </a:cubicBezTo>
                  <a:cubicBezTo>
                    <a:pt x="40" y="86"/>
                    <a:pt x="60" y="86"/>
                    <a:pt x="100" y="86"/>
                  </a:cubicBezTo>
                  <a:cubicBezTo>
                    <a:pt x="89" y="31"/>
                    <a:pt x="78"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7" name="Google Shape;18182;p41">
              <a:extLst>
                <a:ext uri="{FF2B5EF4-FFF2-40B4-BE49-F238E27FC236}">
                  <a16:creationId xmlns:a16="http://schemas.microsoft.com/office/drawing/2014/main" id="{29EB61B6-0CAD-DA4F-8AF4-C42A68319179}"/>
                </a:ext>
              </a:extLst>
            </p:cNvPr>
            <p:cNvSpPr/>
            <p:nvPr/>
          </p:nvSpPr>
          <p:spPr>
            <a:xfrm>
              <a:off x="5357400" y="2861975"/>
              <a:ext cx="13450" cy="9450"/>
            </a:xfrm>
            <a:custGeom>
              <a:avLst/>
              <a:gdLst/>
              <a:ahLst/>
              <a:cxnLst/>
              <a:rect l="l" t="t" r="r" b="b"/>
              <a:pathLst>
                <a:path w="538" h="378" extrusionOk="0">
                  <a:moveTo>
                    <a:pt x="358" y="0"/>
                  </a:moveTo>
                  <a:cubicBezTo>
                    <a:pt x="239" y="0"/>
                    <a:pt x="80" y="40"/>
                    <a:pt x="0" y="159"/>
                  </a:cubicBezTo>
                  <a:cubicBezTo>
                    <a:pt x="159" y="239"/>
                    <a:pt x="358" y="298"/>
                    <a:pt x="537" y="378"/>
                  </a:cubicBezTo>
                  <a:cubicBezTo>
                    <a:pt x="537" y="239"/>
                    <a:pt x="537" y="8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8" name="Google Shape;18183;p41">
              <a:extLst>
                <a:ext uri="{FF2B5EF4-FFF2-40B4-BE49-F238E27FC236}">
                  <a16:creationId xmlns:a16="http://schemas.microsoft.com/office/drawing/2014/main" id="{2C8B5EE3-FC14-E840-863E-0934762FF2EA}"/>
                </a:ext>
              </a:extLst>
            </p:cNvPr>
            <p:cNvSpPr/>
            <p:nvPr/>
          </p:nvSpPr>
          <p:spPr>
            <a:xfrm>
              <a:off x="5377275" y="2861975"/>
              <a:ext cx="12975" cy="8950"/>
            </a:xfrm>
            <a:custGeom>
              <a:avLst/>
              <a:gdLst/>
              <a:ahLst/>
              <a:cxnLst/>
              <a:rect l="l" t="t" r="r" b="b"/>
              <a:pathLst>
                <a:path w="519" h="358" extrusionOk="0">
                  <a:moveTo>
                    <a:pt x="518" y="0"/>
                  </a:moveTo>
                  <a:lnTo>
                    <a:pt x="518" y="0"/>
                  </a:lnTo>
                  <a:cubicBezTo>
                    <a:pt x="419" y="40"/>
                    <a:pt x="339" y="40"/>
                    <a:pt x="240" y="40"/>
                  </a:cubicBezTo>
                  <a:cubicBezTo>
                    <a:pt x="120" y="60"/>
                    <a:pt x="1" y="100"/>
                    <a:pt x="41" y="259"/>
                  </a:cubicBezTo>
                  <a:cubicBezTo>
                    <a:pt x="54" y="327"/>
                    <a:pt x="105" y="357"/>
                    <a:pt x="167" y="357"/>
                  </a:cubicBezTo>
                  <a:cubicBezTo>
                    <a:pt x="196" y="357"/>
                    <a:pt x="228" y="351"/>
                    <a:pt x="259" y="338"/>
                  </a:cubicBezTo>
                  <a:cubicBezTo>
                    <a:pt x="339" y="279"/>
                    <a:pt x="438" y="259"/>
                    <a:pt x="518" y="199"/>
                  </a:cubicBezTo>
                  <a:cubicBezTo>
                    <a:pt x="498" y="159"/>
                    <a:pt x="498" y="80"/>
                    <a:pt x="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19" name="Google Shape;18184;p41">
              <a:extLst>
                <a:ext uri="{FF2B5EF4-FFF2-40B4-BE49-F238E27FC236}">
                  <a16:creationId xmlns:a16="http://schemas.microsoft.com/office/drawing/2014/main" id="{8BB74FE3-ED90-394C-8DFB-91F1099103FB}"/>
                </a:ext>
              </a:extLst>
            </p:cNvPr>
            <p:cNvSpPr/>
            <p:nvPr/>
          </p:nvSpPr>
          <p:spPr>
            <a:xfrm>
              <a:off x="5394700" y="2871900"/>
              <a:ext cx="5975" cy="3575"/>
            </a:xfrm>
            <a:custGeom>
              <a:avLst/>
              <a:gdLst/>
              <a:ahLst/>
              <a:cxnLst/>
              <a:rect l="l" t="t" r="r" b="b"/>
              <a:pathLst>
                <a:path w="239" h="143" extrusionOk="0">
                  <a:moveTo>
                    <a:pt x="0" y="1"/>
                  </a:moveTo>
                  <a:lnTo>
                    <a:pt x="0" y="1"/>
                  </a:lnTo>
                  <a:cubicBezTo>
                    <a:pt x="40" y="54"/>
                    <a:pt x="80" y="142"/>
                    <a:pt x="137" y="142"/>
                  </a:cubicBezTo>
                  <a:cubicBezTo>
                    <a:pt x="166" y="142"/>
                    <a:pt x="199" y="120"/>
                    <a:pt x="239" y="61"/>
                  </a:cubicBezTo>
                  <a:cubicBezTo>
                    <a:pt x="159" y="41"/>
                    <a:pt x="60" y="4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0" name="Google Shape;18185;p41">
              <a:extLst>
                <a:ext uri="{FF2B5EF4-FFF2-40B4-BE49-F238E27FC236}">
                  <a16:creationId xmlns:a16="http://schemas.microsoft.com/office/drawing/2014/main" id="{4C59F147-84F7-A647-A3F2-F558F7094F41}"/>
                </a:ext>
              </a:extLst>
            </p:cNvPr>
            <p:cNvSpPr/>
            <p:nvPr/>
          </p:nvSpPr>
          <p:spPr>
            <a:xfrm>
              <a:off x="5389725" y="2866925"/>
              <a:ext cx="5000" cy="5000"/>
            </a:xfrm>
            <a:custGeom>
              <a:avLst/>
              <a:gdLst/>
              <a:ahLst/>
              <a:cxnLst/>
              <a:rect l="l" t="t" r="r" b="b"/>
              <a:pathLst>
                <a:path w="200" h="200" extrusionOk="0">
                  <a:moveTo>
                    <a:pt x="0" y="1"/>
                  </a:moveTo>
                  <a:lnTo>
                    <a:pt x="0" y="1"/>
                  </a:lnTo>
                  <a:cubicBezTo>
                    <a:pt x="60" y="81"/>
                    <a:pt x="139" y="140"/>
                    <a:pt x="199" y="200"/>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1" name="Google Shape;18186;p41">
              <a:extLst>
                <a:ext uri="{FF2B5EF4-FFF2-40B4-BE49-F238E27FC236}">
                  <a16:creationId xmlns:a16="http://schemas.microsoft.com/office/drawing/2014/main" id="{8683652F-1DE6-7C4D-8A3E-BCFD69C82266}"/>
                </a:ext>
              </a:extLst>
            </p:cNvPr>
            <p:cNvSpPr/>
            <p:nvPr/>
          </p:nvSpPr>
          <p:spPr>
            <a:xfrm>
              <a:off x="5259425" y="2934850"/>
              <a:ext cx="6475" cy="3725"/>
            </a:xfrm>
            <a:custGeom>
              <a:avLst/>
              <a:gdLst/>
              <a:ahLst/>
              <a:cxnLst/>
              <a:rect l="l" t="t" r="r" b="b"/>
              <a:pathLst>
                <a:path w="259" h="149" extrusionOk="0">
                  <a:moveTo>
                    <a:pt x="118" y="1"/>
                  </a:moveTo>
                  <a:cubicBezTo>
                    <a:pt x="87" y="1"/>
                    <a:pt x="50" y="20"/>
                    <a:pt x="0" y="69"/>
                  </a:cubicBezTo>
                  <a:cubicBezTo>
                    <a:pt x="80" y="109"/>
                    <a:pt x="179" y="129"/>
                    <a:pt x="259" y="149"/>
                  </a:cubicBezTo>
                  <a:cubicBezTo>
                    <a:pt x="218" y="94"/>
                    <a:pt x="186"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2" name="Google Shape;18187;p41">
              <a:extLst>
                <a:ext uri="{FF2B5EF4-FFF2-40B4-BE49-F238E27FC236}">
                  <a16:creationId xmlns:a16="http://schemas.microsoft.com/office/drawing/2014/main" id="{1B2FC96D-5C0E-154E-BD7B-A732C8A70AFD}"/>
                </a:ext>
              </a:extLst>
            </p:cNvPr>
            <p:cNvSpPr/>
            <p:nvPr/>
          </p:nvSpPr>
          <p:spPr>
            <a:xfrm>
              <a:off x="6381875" y="2805775"/>
              <a:ext cx="13950" cy="8975"/>
            </a:xfrm>
            <a:custGeom>
              <a:avLst/>
              <a:gdLst/>
              <a:ahLst/>
              <a:cxnLst/>
              <a:rect l="l" t="t" r="r" b="b"/>
              <a:pathLst>
                <a:path w="558" h="359" extrusionOk="0">
                  <a:moveTo>
                    <a:pt x="358" y="0"/>
                  </a:moveTo>
                  <a:cubicBezTo>
                    <a:pt x="199" y="60"/>
                    <a:pt x="60" y="199"/>
                    <a:pt x="0" y="358"/>
                  </a:cubicBezTo>
                  <a:lnTo>
                    <a:pt x="557" y="358"/>
                  </a:lnTo>
                  <a:cubicBezTo>
                    <a:pt x="497" y="239"/>
                    <a:pt x="418" y="12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3" name="Google Shape;18188;p41">
              <a:extLst>
                <a:ext uri="{FF2B5EF4-FFF2-40B4-BE49-F238E27FC236}">
                  <a16:creationId xmlns:a16="http://schemas.microsoft.com/office/drawing/2014/main" id="{A1244AD4-428D-C141-A8D6-AE70F78A3D6B}"/>
                </a:ext>
              </a:extLst>
            </p:cNvPr>
            <p:cNvSpPr/>
            <p:nvPr/>
          </p:nvSpPr>
          <p:spPr>
            <a:xfrm>
              <a:off x="5451875" y="2895775"/>
              <a:ext cx="5000" cy="3025"/>
            </a:xfrm>
            <a:custGeom>
              <a:avLst/>
              <a:gdLst/>
              <a:ahLst/>
              <a:cxnLst/>
              <a:rect l="l" t="t" r="r" b="b"/>
              <a:pathLst>
                <a:path w="200" h="121" extrusionOk="0">
                  <a:moveTo>
                    <a:pt x="1" y="1"/>
                  </a:moveTo>
                  <a:cubicBezTo>
                    <a:pt x="29" y="85"/>
                    <a:pt x="61" y="121"/>
                    <a:pt x="94" y="121"/>
                  </a:cubicBezTo>
                  <a:cubicBezTo>
                    <a:pt x="131" y="121"/>
                    <a:pt x="168" y="75"/>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4" name="Google Shape;18189;p41">
              <a:extLst>
                <a:ext uri="{FF2B5EF4-FFF2-40B4-BE49-F238E27FC236}">
                  <a16:creationId xmlns:a16="http://schemas.microsoft.com/office/drawing/2014/main" id="{BAE53F4B-E75C-4E4C-A0AB-A4223B523C6A}"/>
                </a:ext>
              </a:extLst>
            </p:cNvPr>
            <p:cNvSpPr/>
            <p:nvPr/>
          </p:nvSpPr>
          <p:spPr>
            <a:xfrm>
              <a:off x="6219250" y="3100600"/>
              <a:ext cx="19400" cy="5075"/>
            </a:xfrm>
            <a:custGeom>
              <a:avLst/>
              <a:gdLst/>
              <a:ahLst/>
              <a:cxnLst/>
              <a:rect l="l" t="t" r="r" b="b"/>
              <a:pathLst>
                <a:path w="776" h="203" extrusionOk="0">
                  <a:moveTo>
                    <a:pt x="417" y="0"/>
                  </a:moveTo>
                  <a:cubicBezTo>
                    <a:pt x="279" y="0"/>
                    <a:pt x="137" y="77"/>
                    <a:pt x="0" y="202"/>
                  </a:cubicBezTo>
                  <a:lnTo>
                    <a:pt x="776" y="202"/>
                  </a:lnTo>
                  <a:cubicBezTo>
                    <a:pt x="663" y="61"/>
                    <a:pt x="542"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5" name="Google Shape;18190;p41">
              <a:extLst>
                <a:ext uri="{FF2B5EF4-FFF2-40B4-BE49-F238E27FC236}">
                  <a16:creationId xmlns:a16="http://schemas.microsoft.com/office/drawing/2014/main" id="{70F5ABBA-F113-ED42-96DD-9CB082EF8AA5}"/>
                </a:ext>
              </a:extLst>
            </p:cNvPr>
            <p:cNvSpPr/>
            <p:nvPr/>
          </p:nvSpPr>
          <p:spPr>
            <a:xfrm>
              <a:off x="6176475" y="3115100"/>
              <a:ext cx="9475" cy="5500"/>
            </a:xfrm>
            <a:custGeom>
              <a:avLst/>
              <a:gdLst/>
              <a:ahLst/>
              <a:cxnLst/>
              <a:rect l="l" t="t" r="r" b="b"/>
              <a:pathLst>
                <a:path w="379" h="220" extrusionOk="0">
                  <a:moveTo>
                    <a:pt x="378" y="0"/>
                  </a:moveTo>
                  <a:cubicBezTo>
                    <a:pt x="219" y="0"/>
                    <a:pt x="80" y="60"/>
                    <a:pt x="0" y="219"/>
                  </a:cubicBezTo>
                  <a:lnTo>
                    <a:pt x="378" y="160"/>
                  </a:lnTo>
                  <a:lnTo>
                    <a:pt x="3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6" name="Google Shape;18191;p41">
              <a:extLst>
                <a:ext uri="{FF2B5EF4-FFF2-40B4-BE49-F238E27FC236}">
                  <a16:creationId xmlns:a16="http://schemas.microsoft.com/office/drawing/2014/main" id="{CAC38C8F-FFD9-7A4B-8AB8-9690855976AF}"/>
                </a:ext>
              </a:extLst>
            </p:cNvPr>
            <p:cNvSpPr/>
            <p:nvPr/>
          </p:nvSpPr>
          <p:spPr>
            <a:xfrm>
              <a:off x="5408625" y="3057675"/>
              <a:ext cx="19400" cy="4800"/>
            </a:xfrm>
            <a:custGeom>
              <a:avLst/>
              <a:gdLst/>
              <a:ahLst/>
              <a:cxnLst/>
              <a:rect l="l" t="t" r="r" b="b"/>
              <a:pathLst>
                <a:path w="776" h="192" extrusionOk="0">
                  <a:moveTo>
                    <a:pt x="349" y="1"/>
                  </a:moveTo>
                  <a:cubicBezTo>
                    <a:pt x="255" y="1"/>
                    <a:pt x="159" y="12"/>
                    <a:pt x="67" y="12"/>
                  </a:cubicBezTo>
                  <a:cubicBezTo>
                    <a:pt x="45" y="12"/>
                    <a:pt x="22" y="11"/>
                    <a:pt x="0" y="10"/>
                  </a:cubicBezTo>
                  <a:lnTo>
                    <a:pt x="0" y="10"/>
                  </a:lnTo>
                  <a:cubicBezTo>
                    <a:pt x="121" y="166"/>
                    <a:pt x="278" y="192"/>
                    <a:pt x="444" y="192"/>
                  </a:cubicBezTo>
                  <a:cubicBezTo>
                    <a:pt x="524" y="192"/>
                    <a:pt x="606" y="186"/>
                    <a:pt x="687" y="186"/>
                  </a:cubicBezTo>
                  <a:cubicBezTo>
                    <a:pt x="717" y="186"/>
                    <a:pt x="746" y="187"/>
                    <a:pt x="776" y="189"/>
                  </a:cubicBezTo>
                  <a:cubicBezTo>
                    <a:pt x="652" y="31"/>
                    <a:pt x="502"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7" name="Google Shape;18192;p41">
              <a:extLst>
                <a:ext uri="{FF2B5EF4-FFF2-40B4-BE49-F238E27FC236}">
                  <a16:creationId xmlns:a16="http://schemas.microsoft.com/office/drawing/2014/main" id="{3FAC3AC2-3BA0-824E-B500-5B27E200A22B}"/>
                </a:ext>
              </a:extLst>
            </p:cNvPr>
            <p:cNvSpPr/>
            <p:nvPr/>
          </p:nvSpPr>
          <p:spPr>
            <a:xfrm>
              <a:off x="5432000" y="3062800"/>
              <a:ext cx="14925" cy="4100"/>
            </a:xfrm>
            <a:custGeom>
              <a:avLst/>
              <a:gdLst/>
              <a:ahLst/>
              <a:cxnLst/>
              <a:rect l="l" t="t" r="r" b="b"/>
              <a:pathLst>
                <a:path w="597" h="164" extrusionOk="0">
                  <a:moveTo>
                    <a:pt x="186" y="0"/>
                  </a:moveTo>
                  <a:cubicBezTo>
                    <a:pt x="125" y="0"/>
                    <a:pt x="63" y="4"/>
                    <a:pt x="0" y="4"/>
                  </a:cubicBezTo>
                  <a:cubicBezTo>
                    <a:pt x="130" y="150"/>
                    <a:pt x="287" y="164"/>
                    <a:pt x="471" y="164"/>
                  </a:cubicBezTo>
                  <a:cubicBezTo>
                    <a:pt x="511" y="164"/>
                    <a:pt x="553" y="163"/>
                    <a:pt x="597" y="163"/>
                  </a:cubicBezTo>
                  <a:cubicBezTo>
                    <a:pt x="483" y="21"/>
                    <a:pt x="339"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8" name="Google Shape;18193;p41">
              <a:extLst>
                <a:ext uri="{FF2B5EF4-FFF2-40B4-BE49-F238E27FC236}">
                  <a16:creationId xmlns:a16="http://schemas.microsoft.com/office/drawing/2014/main" id="{B710D8B2-BA5C-3444-B899-C847B8CB082A}"/>
                </a:ext>
              </a:extLst>
            </p:cNvPr>
            <p:cNvSpPr/>
            <p:nvPr/>
          </p:nvSpPr>
          <p:spPr>
            <a:xfrm>
              <a:off x="5255450" y="3030050"/>
              <a:ext cx="5475" cy="3525"/>
            </a:xfrm>
            <a:custGeom>
              <a:avLst/>
              <a:gdLst/>
              <a:ahLst/>
              <a:cxnLst/>
              <a:rect l="l" t="t" r="r" b="b"/>
              <a:pathLst>
                <a:path w="219" h="141" extrusionOk="0">
                  <a:moveTo>
                    <a:pt x="219" y="140"/>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29" name="Google Shape;18194;p41">
              <a:extLst>
                <a:ext uri="{FF2B5EF4-FFF2-40B4-BE49-F238E27FC236}">
                  <a16:creationId xmlns:a16="http://schemas.microsoft.com/office/drawing/2014/main" id="{F5148B17-0B6E-A547-9EE8-49681DAFB229}"/>
                </a:ext>
              </a:extLst>
            </p:cNvPr>
            <p:cNvSpPr/>
            <p:nvPr/>
          </p:nvSpPr>
          <p:spPr>
            <a:xfrm>
              <a:off x="5459850" y="3068250"/>
              <a:ext cx="5975" cy="3600"/>
            </a:xfrm>
            <a:custGeom>
              <a:avLst/>
              <a:gdLst/>
              <a:ahLst/>
              <a:cxnLst/>
              <a:rect l="l" t="t" r="r" b="b"/>
              <a:pathLst>
                <a:path w="239" h="144" extrusionOk="0">
                  <a:moveTo>
                    <a:pt x="38" y="1"/>
                  </a:moveTo>
                  <a:cubicBezTo>
                    <a:pt x="26" y="1"/>
                    <a:pt x="13" y="2"/>
                    <a:pt x="0" y="5"/>
                  </a:cubicBezTo>
                  <a:cubicBezTo>
                    <a:pt x="80" y="44"/>
                    <a:pt x="179" y="84"/>
                    <a:pt x="239" y="144"/>
                  </a:cubicBezTo>
                  <a:cubicBezTo>
                    <a:pt x="204" y="57"/>
                    <a:pt x="12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0" name="Google Shape;18195;p41">
              <a:extLst>
                <a:ext uri="{FF2B5EF4-FFF2-40B4-BE49-F238E27FC236}">
                  <a16:creationId xmlns:a16="http://schemas.microsoft.com/office/drawing/2014/main" id="{7CE64BB6-0D3C-CE4A-9D0D-797A377BE66C}"/>
                </a:ext>
              </a:extLst>
            </p:cNvPr>
            <p:cNvSpPr/>
            <p:nvPr/>
          </p:nvSpPr>
          <p:spPr>
            <a:xfrm>
              <a:off x="5169900" y="3106275"/>
              <a:ext cx="9975" cy="4000"/>
            </a:xfrm>
            <a:custGeom>
              <a:avLst/>
              <a:gdLst/>
              <a:ahLst/>
              <a:cxnLst/>
              <a:rect l="l" t="t" r="r" b="b"/>
              <a:pathLst>
                <a:path w="399" h="160" extrusionOk="0">
                  <a:moveTo>
                    <a:pt x="121" y="1"/>
                  </a:moveTo>
                  <a:cubicBezTo>
                    <a:pt x="84" y="1"/>
                    <a:pt x="44" y="6"/>
                    <a:pt x="1" y="15"/>
                  </a:cubicBezTo>
                  <a:cubicBezTo>
                    <a:pt x="84" y="115"/>
                    <a:pt x="209" y="159"/>
                    <a:pt x="329" y="159"/>
                  </a:cubicBezTo>
                  <a:cubicBezTo>
                    <a:pt x="353" y="159"/>
                    <a:pt x="376" y="158"/>
                    <a:pt x="398" y="155"/>
                  </a:cubicBezTo>
                  <a:cubicBezTo>
                    <a:pt x="323" y="49"/>
                    <a:pt x="236"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1" name="Google Shape;18196;p41">
              <a:extLst>
                <a:ext uri="{FF2B5EF4-FFF2-40B4-BE49-F238E27FC236}">
                  <a16:creationId xmlns:a16="http://schemas.microsoft.com/office/drawing/2014/main" id="{B15F8E4E-D114-0B44-BAAF-E75733523F47}"/>
                </a:ext>
              </a:extLst>
            </p:cNvPr>
            <p:cNvSpPr/>
            <p:nvPr/>
          </p:nvSpPr>
          <p:spPr>
            <a:xfrm>
              <a:off x="5304175" y="2871900"/>
              <a:ext cx="9475" cy="4500"/>
            </a:xfrm>
            <a:custGeom>
              <a:avLst/>
              <a:gdLst/>
              <a:ahLst/>
              <a:cxnLst/>
              <a:rect l="l" t="t" r="r" b="b"/>
              <a:pathLst>
                <a:path w="379" h="180" extrusionOk="0">
                  <a:moveTo>
                    <a:pt x="1" y="1"/>
                  </a:moveTo>
                  <a:cubicBezTo>
                    <a:pt x="80" y="160"/>
                    <a:pt x="239" y="180"/>
                    <a:pt x="379" y="180"/>
                  </a:cubicBezTo>
                  <a:cubicBezTo>
                    <a:pt x="299" y="41"/>
                    <a:pt x="16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2" name="Google Shape;18197;p41">
              <a:extLst>
                <a:ext uri="{FF2B5EF4-FFF2-40B4-BE49-F238E27FC236}">
                  <a16:creationId xmlns:a16="http://schemas.microsoft.com/office/drawing/2014/main" id="{B365A7C1-0166-3642-B147-29B2C032C969}"/>
                </a:ext>
              </a:extLst>
            </p:cNvPr>
            <p:cNvSpPr/>
            <p:nvPr/>
          </p:nvSpPr>
          <p:spPr>
            <a:xfrm>
              <a:off x="5313625" y="2876375"/>
              <a:ext cx="5000" cy="2275"/>
            </a:xfrm>
            <a:custGeom>
              <a:avLst/>
              <a:gdLst/>
              <a:ahLst/>
              <a:cxnLst/>
              <a:rect l="l" t="t" r="r" b="b"/>
              <a:pathLst>
                <a:path w="200" h="91" extrusionOk="0">
                  <a:moveTo>
                    <a:pt x="1" y="1"/>
                  </a:moveTo>
                  <a:cubicBezTo>
                    <a:pt x="30" y="61"/>
                    <a:pt x="60" y="90"/>
                    <a:pt x="93" y="90"/>
                  </a:cubicBezTo>
                  <a:cubicBezTo>
                    <a:pt x="125" y="90"/>
                    <a:pt x="160" y="6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3" name="Google Shape;18198;p41">
              <a:extLst>
                <a:ext uri="{FF2B5EF4-FFF2-40B4-BE49-F238E27FC236}">
                  <a16:creationId xmlns:a16="http://schemas.microsoft.com/office/drawing/2014/main" id="{AA0B2024-819A-F542-8864-77621E29EA3A}"/>
                </a:ext>
              </a:extLst>
            </p:cNvPr>
            <p:cNvSpPr/>
            <p:nvPr/>
          </p:nvSpPr>
          <p:spPr>
            <a:xfrm>
              <a:off x="5323075" y="2876875"/>
              <a:ext cx="5000" cy="4500"/>
            </a:xfrm>
            <a:custGeom>
              <a:avLst/>
              <a:gdLst/>
              <a:ahLst/>
              <a:cxnLst/>
              <a:rect l="l" t="t" r="r" b="b"/>
              <a:pathLst>
                <a:path w="200" h="180" extrusionOk="0">
                  <a:moveTo>
                    <a:pt x="1" y="1"/>
                  </a:moveTo>
                  <a:cubicBezTo>
                    <a:pt x="80" y="80"/>
                    <a:pt x="140" y="140"/>
                    <a:pt x="199" y="180"/>
                  </a:cubicBezTo>
                  <a:cubicBezTo>
                    <a:pt x="120" y="100"/>
                    <a:pt x="80"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sp>
          <p:nvSpPr>
            <p:cNvPr id="734" name="Google Shape;18199;p41">
              <a:extLst>
                <a:ext uri="{FF2B5EF4-FFF2-40B4-BE49-F238E27FC236}">
                  <a16:creationId xmlns:a16="http://schemas.microsoft.com/office/drawing/2014/main" id="{B87BFDEB-AF22-4148-8A7D-230EC5204726}"/>
                </a:ext>
              </a:extLst>
            </p:cNvPr>
            <p:cNvSpPr/>
            <p:nvPr/>
          </p:nvSpPr>
          <p:spPr>
            <a:xfrm>
              <a:off x="5640850" y="3232225"/>
              <a:ext cx="1525" cy="2250"/>
            </a:xfrm>
            <a:custGeom>
              <a:avLst/>
              <a:gdLst/>
              <a:ahLst/>
              <a:cxnLst/>
              <a:rect l="l" t="t" r="r" b="b"/>
              <a:pathLst>
                <a:path w="61" h="90" extrusionOk="0">
                  <a:moveTo>
                    <a:pt x="26" y="1"/>
                  </a:moveTo>
                  <a:cubicBezTo>
                    <a:pt x="18" y="1"/>
                    <a:pt x="9" y="17"/>
                    <a:pt x="1" y="50"/>
                  </a:cubicBezTo>
                  <a:cubicBezTo>
                    <a:pt x="1" y="70"/>
                    <a:pt x="41" y="70"/>
                    <a:pt x="61" y="90"/>
                  </a:cubicBezTo>
                  <a:cubicBezTo>
                    <a:pt x="49" y="32"/>
                    <a:pt x="37"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latin typeface="Calibri" panose="020F0502020204030204" pitchFamily="34" charset="0"/>
                <a:cs typeface="Calibri" panose="020F0502020204030204" pitchFamily="34" charset="0"/>
              </a:endParaRPr>
            </a:p>
          </p:txBody>
        </p:sp>
      </p:grpSp>
      <p:sp>
        <p:nvSpPr>
          <p:cNvPr id="735" name="Google Shape;17496;p41">
            <a:extLst>
              <a:ext uri="{FF2B5EF4-FFF2-40B4-BE49-F238E27FC236}">
                <a16:creationId xmlns:a16="http://schemas.microsoft.com/office/drawing/2014/main" id="{8C0CBBF8-BB87-E24F-B1D9-A516A03EC877}"/>
              </a:ext>
            </a:extLst>
          </p:cNvPr>
          <p:cNvSpPr txBox="1">
            <a:spLocks/>
          </p:cNvSpPr>
          <p:nvPr/>
        </p:nvSpPr>
        <p:spPr>
          <a:xfrm flipH="1">
            <a:off x="4569891" y="2381355"/>
            <a:ext cx="3379600" cy="7097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lt1"/>
              </a:buClr>
              <a:buSzPts val="1800"/>
              <a:buFont typeface="Poppins"/>
              <a:buChar char="●"/>
              <a:defRPr sz="1800" b="1" i="0" u="none" strike="noStrike" cap="none">
                <a:solidFill>
                  <a:schemeClr val="lt1"/>
                </a:solidFill>
                <a:latin typeface="Poppins"/>
                <a:ea typeface="Poppins"/>
                <a:cs typeface="Poppins"/>
                <a:sym typeface="Poppins"/>
              </a:defRPr>
            </a:lvl1pPr>
            <a:lvl2pPr marL="914400" marR="0" lvl="1"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2pPr>
            <a:lvl3pPr marL="1371600" marR="0" lvl="2"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3pPr>
            <a:lvl4pPr marL="1828800" marR="0" lvl="3"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4pPr>
            <a:lvl5pPr marL="2286000" marR="0" lvl="4"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5pPr>
            <a:lvl6pPr marL="2743200" marR="0" lvl="5"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6pPr>
            <a:lvl7pPr marL="3200400" marR="0" lvl="6"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7pPr>
            <a:lvl8pPr marL="3657600" marR="0" lvl="7"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8pPr>
            <a:lvl9pPr marL="4114800" marR="0" lvl="8" indent="-317500" algn="l" rtl="0">
              <a:lnSpc>
                <a:spcPct val="115000"/>
              </a:lnSpc>
              <a:spcBef>
                <a:spcPts val="1600"/>
              </a:spcBef>
              <a:spcAft>
                <a:spcPts val="160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9pPr>
          </a:lstStyle>
          <a:p>
            <a:pPr marL="0" indent="0" algn="just">
              <a:lnSpc>
                <a:spcPct val="100000"/>
              </a:lnSpc>
              <a:buFont typeface="Poppins"/>
              <a:buNone/>
            </a:pPr>
            <a:endParaRPr lang="vi-VN" sz="2400" b="0" dirty="0">
              <a:solidFill>
                <a:schemeClr val="tx1">
                  <a:lumMod val="50000"/>
                </a:schemeClr>
              </a:solidFill>
              <a:latin typeface="Calibri" panose="020F0502020204030204" pitchFamily="34" charset="0"/>
              <a:ea typeface="Tahoma" panose="020B0604030504040204" pitchFamily="34" charset="0"/>
              <a:cs typeface="Calibri" panose="020F0502020204030204" pitchFamily="34" charset="0"/>
            </a:endParaRPr>
          </a:p>
        </p:txBody>
      </p:sp>
      <p:sp>
        <p:nvSpPr>
          <p:cNvPr id="736" name="Google Shape;17496;p41">
            <a:extLst>
              <a:ext uri="{FF2B5EF4-FFF2-40B4-BE49-F238E27FC236}">
                <a16:creationId xmlns:a16="http://schemas.microsoft.com/office/drawing/2014/main" id="{A5205614-A739-EE40-9468-7BEB839CBC96}"/>
              </a:ext>
            </a:extLst>
          </p:cNvPr>
          <p:cNvSpPr txBox="1">
            <a:spLocks/>
          </p:cNvSpPr>
          <p:nvPr/>
        </p:nvSpPr>
        <p:spPr>
          <a:xfrm flipH="1">
            <a:off x="3670590" y="1573733"/>
            <a:ext cx="4650609" cy="24853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lt1"/>
              </a:buClr>
              <a:buSzPts val="1800"/>
              <a:buFont typeface="Poppins"/>
              <a:buChar char="●"/>
              <a:defRPr sz="1800" b="1" i="0" u="none" strike="noStrike" cap="none">
                <a:solidFill>
                  <a:schemeClr val="lt1"/>
                </a:solidFill>
                <a:latin typeface="Poppins"/>
                <a:ea typeface="Poppins"/>
                <a:cs typeface="Poppins"/>
                <a:sym typeface="Poppins"/>
              </a:defRPr>
            </a:lvl1pPr>
            <a:lvl2pPr marL="914400" marR="0" lvl="1"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2pPr>
            <a:lvl3pPr marL="1371600" marR="0" lvl="2"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3pPr>
            <a:lvl4pPr marL="1828800" marR="0" lvl="3"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4pPr>
            <a:lvl5pPr marL="2286000" marR="0" lvl="4"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5pPr>
            <a:lvl6pPr marL="2743200" marR="0" lvl="5"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6pPr>
            <a:lvl7pPr marL="3200400" marR="0" lvl="6"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7pPr>
            <a:lvl8pPr marL="3657600" marR="0" lvl="7"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8pPr>
            <a:lvl9pPr marL="4114800" marR="0" lvl="8" indent="-317500" algn="l" rtl="0">
              <a:lnSpc>
                <a:spcPct val="115000"/>
              </a:lnSpc>
              <a:spcBef>
                <a:spcPts val="1600"/>
              </a:spcBef>
              <a:spcAft>
                <a:spcPts val="160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9pPr>
          </a:lstStyle>
          <a:p>
            <a:pPr marL="0" indent="0" algn="just">
              <a:lnSpc>
                <a:spcPct val="150000"/>
              </a:lnSpc>
              <a:buFont typeface="Poppins"/>
              <a:buNone/>
            </a:pPr>
            <a:r>
              <a:rPr lang="vi-VN" altLang="en-US" sz="2000" b="0" dirty="0">
                <a:latin typeface="Arial" panose="020B0604020202020204" pitchFamily="34" charset="0"/>
                <a:cs typeface="Arial" panose="020B0604020202020204" pitchFamily="34" charset="0"/>
              </a:rPr>
              <a:t>I. TÌM HIỂU CHUNG</a:t>
            </a:r>
          </a:p>
          <a:p>
            <a:pPr marL="0" indent="0" algn="just">
              <a:lnSpc>
                <a:spcPct val="150000"/>
              </a:lnSpc>
              <a:buFont typeface="Poppins"/>
              <a:buNone/>
            </a:pPr>
            <a:r>
              <a:rPr lang="vi-VN" altLang="en-US" sz="2000" b="0" dirty="0">
                <a:latin typeface="Arial" panose="020B0604020202020204" pitchFamily="34" charset="0"/>
                <a:cs typeface="Arial" panose="020B0604020202020204" pitchFamily="34" charset="0"/>
              </a:rPr>
              <a:t>II. ĐỌC - HIỂU VĂN BẢN</a:t>
            </a:r>
          </a:p>
          <a:p>
            <a:pPr marL="0" indent="0" algn="just">
              <a:lnSpc>
                <a:spcPct val="150000"/>
              </a:lnSpc>
              <a:buFont typeface="Poppins"/>
              <a:buNone/>
            </a:pPr>
            <a:r>
              <a:rPr lang="vi-VN" altLang="en-US" sz="2000" b="0" dirty="0">
                <a:latin typeface="Arial" panose="020B0604020202020204" pitchFamily="34" charset="0"/>
                <a:cs typeface="Arial" panose="020B0604020202020204" pitchFamily="34" charset="0"/>
              </a:rPr>
              <a:t>III. TỔNG KẾT</a:t>
            </a:r>
          </a:p>
          <a:p>
            <a:pPr marL="0" indent="0" algn="just">
              <a:lnSpc>
                <a:spcPct val="150000"/>
              </a:lnSpc>
              <a:buNone/>
            </a:pPr>
            <a:r>
              <a:rPr lang="vi-VN" altLang="en-US" sz="2000" b="0" dirty="0">
                <a:latin typeface="Arial" panose="020B0604020202020204" pitchFamily="34" charset="0"/>
                <a:cs typeface="Arial" panose="020B0604020202020204" pitchFamily="34" charset="0"/>
              </a:rPr>
              <a:t>IV. LUYỆN TẬP</a:t>
            </a:r>
          </a:p>
          <a:p>
            <a:pPr marL="0" indent="0" algn="just">
              <a:lnSpc>
                <a:spcPct val="150000"/>
              </a:lnSpc>
              <a:buNone/>
            </a:pPr>
            <a:r>
              <a:rPr lang="vi-VN" altLang="en-US" sz="2000" b="0" dirty="0">
                <a:latin typeface="Arial" panose="020B0604020202020204" pitchFamily="34" charset="0"/>
                <a:cs typeface="Arial" panose="020B0604020202020204" pitchFamily="34" charset="0"/>
              </a:rPr>
              <a:t>V. VẬN DỤNG</a:t>
            </a:r>
            <a:endParaRPr lang="vi-VN" sz="2000" b="0" dirty="0">
              <a:latin typeface="Arial" panose="020B0604020202020204" pitchFamily="34" charset="0"/>
              <a:cs typeface="Arial" panose="020B0604020202020204" pitchFamily="34" charset="0"/>
            </a:endParaRPr>
          </a:p>
        </p:txBody>
      </p:sp>
      <p:sp>
        <p:nvSpPr>
          <p:cNvPr id="750" name="Google Shape;17496;p41">
            <a:extLst>
              <a:ext uri="{FF2B5EF4-FFF2-40B4-BE49-F238E27FC236}">
                <a16:creationId xmlns:a16="http://schemas.microsoft.com/office/drawing/2014/main" id="{53FE624E-D342-5A48-BB55-66E27203C0A0}"/>
              </a:ext>
            </a:extLst>
          </p:cNvPr>
          <p:cNvSpPr txBox="1">
            <a:spLocks/>
          </p:cNvSpPr>
          <p:nvPr/>
        </p:nvSpPr>
        <p:spPr>
          <a:xfrm flipH="1">
            <a:off x="4569891" y="3887571"/>
            <a:ext cx="3379600" cy="7097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lt1"/>
              </a:buClr>
              <a:buSzPts val="1800"/>
              <a:buFont typeface="Poppins"/>
              <a:buChar char="●"/>
              <a:defRPr sz="1800" b="1" i="0" u="none" strike="noStrike" cap="none">
                <a:solidFill>
                  <a:schemeClr val="lt1"/>
                </a:solidFill>
                <a:latin typeface="Poppins"/>
                <a:ea typeface="Poppins"/>
                <a:cs typeface="Poppins"/>
                <a:sym typeface="Poppins"/>
              </a:defRPr>
            </a:lvl1pPr>
            <a:lvl2pPr marL="914400" marR="0" lvl="1"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2pPr>
            <a:lvl3pPr marL="1371600" marR="0" lvl="2"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3pPr>
            <a:lvl4pPr marL="1828800" marR="0" lvl="3"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4pPr>
            <a:lvl5pPr marL="2286000" marR="0" lvl="4"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5pPr>
            <a:lvl6pPr marL="2743200" marR="0" lvl="5"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6pPr>
            <a:lvl7pPr marL="3200400" marR="0" lvl="6"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7pPr>
            <a:lvl8pPr marL="3657600" marR="0" lvl="7" indent="-317500" algn="l" rtl="0">
              <a:lnSpc>
                <a:spcPct val="115000"/>
              </a:lnSpc>
              <a:spcBef>
                <a:spcPts val="1600"/>
              </a:spcBef>
              <a:spcAft>
                <a:spcPts val="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8pPr>
            <a:lvl9pPr marL="4114800" marR="0" lvl="8" indent="-317500" algn="l" rtl="0">
              <a:lnSpc>
                <a:spcPct val="115000"/>
              </a:lnSpc>
              <a:spcBef>
                <a:spcPts val="1600"/>
              </a:spcBef>
              <a:spcAft>
                <a:spcPts val="1600"/>
              </a:spcAft>
              <a:buClr>
                <a:schemeClr val="lt1"/>
              </a:buClr>
              <a:buSzPts val="1400"/>
              <a:buFont typeface="Poppins"/>
              <a:buChar char="■"/>
              <a:defRPr sz="1400" b="0" i="0" u="none" strike="noStrike" cap="none">
                <a:solidFill>
                  <a:schemeClr val="lt1"/>
                </a:solidFill>
                <a:latin typeface="Poppins"/>
                <a:ea typeface="Poppins"/>
                <a:cs typeface="Poppins"/>
                <a:sym typeface="Poppins"/>
              </a:defRPr>
            </a:lvl9pPr>
          </a:lstStyle>
          <a:p>
            <a:pPr marL="0" indent="0" algn="just">
              <a:lnSpc>
                <a:spcPct val="100000"/>
              </a:lnSpc>
              <a:buFont typeface="Poppins"/>
              <a:buNone/>
            </a:pPr>
            <a:endParaRPr lang="vi-VN" sz="2400" b="0" dirty="0">
              <a:solidFill>
                <a:schemeClr val="tx1">
                  <a:lumMod val="50000"/>
                </a:schemeClr>
              </a:solidFill>
              <a:latin typeface="Calibri" panose="020F0502020204030204" pitchFamily="34" charset="0"/>
              <a:ea typeface="Tahoma" panose="020B0604030504040204" pitchFamily="34" charset="0"/>
              <a:cs typeface="Calibri" panose="020F0502020204030204" pitchFamily="34" charset="0"/>
            </a:endParaRPr>
          </a:p>
        </p:txBody>
      </p:sp>
      <p:pic>
        <p:nvPicPr>
          <p:cNvPr id="758" name="Picture 757" descr="Không có mô tả ảnh.">
            <a:extLst>
              <a:ext uri="{FF2B5EF4-FFF2-40B4-BE49-F238E27FC236}">
                <a16:creationId xmlns:a16="http://schemas.microsoft.com/office/drawing/2014/main" id="{C0DE8DC2-200C-3448-BBF0-D8111D9C4A24}"/>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129" b="98871" l="500" r="96000">
                        <a14:foregroundMark x1="500" y1="40903" x2="96000" y2="69636"/>
                        <a14:foregroundMark x1="42625" y1="1129" x2="53625" y2="98871"/>
                      </a14:backgroundRemoval>
                    </a14:imgEffect>
                  </a14:imgLayer>
                </a14:imgProps>
              </a:ext>
              <a:ext uri="{28A0092B-C50C-407E-A947-70E740481C1C}">
                <a14:useLocalDpi xmlns:a14="http://schemas.microsoft.com/office/drawing/2010/main" val="0"/>
              </a:ext>
            </a:extLst>
          </a:blip>
          <a:srcRect/>
          <a:stretch>
            <a:fillRect/>
          </a:stretch>
        </p:blipFill>
        <p:spPr bwMode="auto">
          <a:xfrm>
            <a:off x="668794" y="1573733"/>
            <a:ext cx="2591314" cy="25817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8337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758"/>
                                        </p:tgtEl>
                                        <p:attrNameLst>
                                          <p:attrName>style.visibility</p:attrName>
                                        </p:attrNameLst>
                                      </p:cBhvr>
                                      <p:to>
                                        <p:strVal val="visible"/>
                                      </p:to>
                                    </p:set>
                                    <p:anim calcmode="lin" valueType="num">
                                      <p:cBhvr additive="base">
                                        <p:cTn id="12" dur="500"/>
                                        <p:tgtEl>
                                          <p:spTgt spid="758"/>
                                        </p:tgtEl>
                                        <p:attrNameLst>
                                          <p:attrName>ppt_y</p:attrName>
                                        </p:attrNameLst>
                                      </p:cBhvr>
                                      <p:tavLst>
                                        <p:tav tm="0">
                                          <p:val>
                                            <p:strVal val="#ppt_y+#ppt_h*1.125000"/>
                                          </p:val>
                                        </p:tav>
                                        <p:tav tm="100000">
                                          <p:val>
                                            <p:strVal val="#ppt_y"/>
                                          </p:val>
                                        </p:tav>
                                      </p:tavLst>
                                    </p:anim>
                                    <p:animEffect transition="in" filter="wipe(up)">
                                      <p:cBhvr>
                                        <p:cTn id="13" dur="500"/>
                                        <p:tgtEl>
                                          <p:spTgt spid="758"/>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736"/>
                                        </p:tgtEl>
                                        <p:attrNameLst>
                                          <p:attrName>style.visibility</p:attrName>
                                        </p:attrNameLst>
                                      </p:cBhvr>
                                      <p:to>
                                        <p:strVal val="visible"/>
                                      </p:to>
                                    </p:set>
                                    <p:anim calcmode="lin" valueType="num">
                                      <p:cBhvr additive="base">
                                        <p:cTn id="16" dur="500"/>
                                        <p:tgtEl>
                                          <p:spTgt spid="736"/>
                                        </p:tgtEl>
                                        <p:attrNameLst>
                                          <p:attrName>ppt_y</p:attrName>
                                        </p:attrNameLst>
                                      </p:cBhvr>
                                      <p:tavLst>
                                        <p:tav tm="0">
                                          <p:val>
                                            <p:strVal val="#ppt_y+#ppt_h*1.125000"/>
                                          </p:val>
                                        </p:tav>
                                        <p:tav tm="100000">
                                          <p:val>
                                            <p:strVal val="#ppt_y"/>
                                          </p:val>
                                        </p:tav>
                                      </p:tavLst>
                                    </p:anim>
                                    <p:animEffect transition="in" filter="wipe(up)">
                                      <p:cBhvr>
                                        <p:cTn id="17" dur="500"/>
                                        <p:tgtEl>
                                          <p:spTgt spid="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3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551661A-2E6D-564B-8DBE-FC9765B1D377}"/>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graphicFrame>
        <p:nvGraphicFramePr>
          <p:cNvPr id="6" name="Table 6">
            <a:extLst>
              <a:ext uri="{FF2B5EF4-FFF2-40B4-BE49-F238E27FC236}">
                <a16:creationId xmlns:a16="http://schemas.microsoft.com/office/drawing/2014/main" id="{D34C36F7-F4B3-3B4A-9901-CEAC40B9D48B}"/>
              </a:ext>
            </a:extLst>
          </p:cNvPr>
          <p:cNvGraphicFramePr>
            <a:graphicFrameLocks noGrp="1"/>
          </p:cNvGraphicFramePr>
          <p:nvPr>
            <p:extLst>
              <p:ext uri="{D42A27DB-BD31-4B8C-83A1-F6EECF244321}">
                <p14:modId xmlns:p14="http://schemas.microsoft.com/office/powerpoint/2010/main" val="505703907"/>
              </p:ext>
            </p:extLst>
          </p:nvPr>
        </p:nvGraphicFramePr>
        <p:xfrm>
          <a:off x="215900" y="987614"/>
          <a:ext cx="8750300" cy="3922776"/>
        </p:xfrm>
        <a:graphic>
          <a:graphicData uri="http://schemas.openxmlformats.org/drawingml/2006/table">
            <a:tbl>
              <a:tblPr firstRow="1" bandRow="1">
                <a:tableStyleId>{F5AB1C69-6EDB-4FF4-983F-18BD219EF322}</a:tableStyleId>
              </a:tblPr>
              <a:tblGrid>
                <a:gridCol w="2004489">
                  <a:extLst>
                    <a:ext uri="{9D8B030D-6E8A-4147-A177-3AD203B41FA5}">
                      <a16:colId xmlns:a16="http://schemas.microsoft.com/office/drawing/2014/main" val="4032534355"/>
                    </a:ext>
                  </a:extLst>
                </a:gridCol>
                <a:gridCol w="6745811">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1  – THẦN THOẠI</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Khái niệm</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124419473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Không gian </a:t>
                      </a:r>
                    </a:p>
                    <a:p>
                      <a:pPr algn="ctr">
                        <a:lnSpc>
                          <a:spcPct val="150000"/>
                        </a:lnSpc>
                      </a:pPr>
                      <a:r>
                        <a:rPr lang="vi-VN" sz="2000" b="1" i="1" dirty="0">
                          <a:latin typeface="Calibri" panose="020F0502020204030204" pitchFamily="34" charset="0"/>
                          <a:cs typeface="Calibri" panose="020F0502020204030204" pitchFamily="34" charset="0"/>
                        </a:rPr>
                        <a:t>và thời gian</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031533055"/>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Cốt truyện</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423216129"/>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Nhân vật</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90384243"/>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Người kể chuyện và lời nhân vật</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872312405"/>
                  </a:ext>
                </a:extLst>
              </a:tr>
            </a:tbl>
          </a:graphicData>
        </a:graphic>
      </p:graphicFrame>
      <p:sp>
        <p:nvSpPr>
          <p:cNvPr id="7" name="TextBox 6">
            <a:extLst>
              <a:ext uri="{FF2B5EF4-FFF2-40B4-BE49-F238E27FC236}">
                <a16:creationId xmlns:a16="http://schemas.microsoft.com/office/drawing/2014/main" id="{EAC090C6-B028-E34F-9E1A-41FE154A57ED}"/>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1. Thể loại thần thoại</a:t>
            </a:r>
          </a:p>
        </p:txBody>
      </p:sp>
    </p:spTree>
    <p:extLst>
      <p:ext uri="{BB962C8B-B14F-4D97-AF65-F5344CB8AC3E}">
        <p14:creationId xmlns:p14="http://schemas.microsoft.com/office/powerpoint/2010/main" val="310815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551661A-2E6D-564B-8DBE-FC9765B1D377}"/>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graphicFrame>
        <p:nvGraphicFramePr>
          <p:cNvPr id="6" name="Table 6">
            <a:extLst>
              <a:ext uri="{FF2B5EF4-FFF2-40B4-BE49-F238E27FC236}">
                <a16:creationId xmlns:a16="http://schemas.microsoft.com/office/drawing/2014/main" id="{D34C36F7-F4B3-3B4A-9901-CEAC40B9D48B}"/>
              </a:ext>
            </a:extLst>
          </p:cNvPr>
          <p:cNvGraphicFramePr>
            <a:graphicFrameLocks noGrp="1"/>
          </p:cNvGraphicFramePr>
          <p:nvPr>
            <p:extLst>
              <p:ext uri="{D42A27DB-BD31-4B8C-83A1-F6EECF244321}">
                <p14:modId xmlns:p14="http://schemas.microsoft.com/office/powerpoint/2010/main" val="3526934165"/>
              </p:ext>
            </p:extLst>
          </p:nvPr>
        </p:nvGraphicFramePr>
        <p:xfrm>
          <a:off x="264489" y="1087231"/>
          <a:ext cx="8615022" cy="3657727"/>
        </p:xfrm>
        <a:graphic>
          <a:graphicData uri="http://schemas.openxmlformats.org/drawingml/2006/table">
            <a:tbl>
              <a:tblPr firstRow="1" bandRow="1">
                <a:tableStyleId>{F5AB1C69-6EDB-4FF4-983F-18BD219EF322}</a:tableStyleId>
              </a:tblPr>
              <a:tblGrid>
                <a:gridCol w="1500811">
                  <a:extLst>
                    <a:ext uri="{9D8B030D-6E8A-4147-A177-3AD203B41FA5}">
                      <a16:colId xmlns:a16="http://schemas.microsoft.com/office/drawing/2014/main" val="4032534355"/>
                    </a:ext>
                  </a:extLst>
                </a:gridCol>
                <a:gridCol w="7114211">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1 – THẦN THOẠI</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Khái niệm</a:t>
                      </a: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6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124419473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Không gian </a:t>
                      </a:r>
                    </a:p>
                    <a:p>
                      <a:pPr algn="ctr">
                        <a:lnSpc>
                          <a:spcPct val="150000"/>
                        </a:lnSpc>
                      </a:pPr>
                      <a:r>
                        <a:rPr lang="vi-VN" sz="2000" b="1" i="1" dirty="0">
                          <a:latin typeface="Calibri" panose="020F0502020204030204" pitchFamily="34" charset="0"/>
                          <a:cs typeface="Calibri" panose="020F0502020204030204" pitchFamily="34" charset="0"/>
                        </a:rPr>
                        <a:t>và thời gian</a:t>
                      </a: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031533055"/>
                  </a:ext>
                </a:extLst>
              </a:tr>
            </a:tbl>
          </a:graphicData>
        </a:graphic>
      </p:graphicFrame>
      <p:sp>
        <p:nvSpPr>
          <p:cNvPr id="7" name="TextBox 6">
            <a:extLst>
              <a:ext uri="{FF2B5EF4-FFF2-40B4-BE49-F238E27FC236}">
                <a16:creationId xmlns:a16="http://schemas.microsoft.com/office/drawing/2014/main" id="{EAC090C6-B028-E34F-9E1A-41FE154A57ED}"/>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1. Thể loại thần thoại</a:t>
            </a:r>
          </a:p>
        </p:txBody>
      </p:sp>
      <p:sp>
        <p:nvSpPr>
          <p:cNvPr id="8" name="TextBox 7">
            <a:extLst>
              <a:ext uri="{FF2B5EF4-FFF2-40B4-BE49-F238E27FC236}">
                <a16:creationId xmlns:a16="http://schemas.microsoft.com/office/drawing/2014/main" id="{EDAA9020-4C65-8B4A-95A5-12577BB205E4}"/>
              </a:ext>
            </a:extLst>
          </p:cNvPr>
          <p:cNvSpPr txBox="1"/>
          <p:nvPr/>
        </p:nvSpPr>
        <p:spPr>
          <a:xfrm>
            <a:off x="1850735" y="1750226"/>
            <a:ext cx="7028776" cy="1446550"/>
          </a:xfrm>
          <a:prstGeom prst="rect">
            <a:avLst/>
          </a:prstGeom>
          <a:noFill/>
        </p:spPr>
        <p:txBody>
          <a:bodyPr wrap="square">
            <a:spAutoFit/>
          </a:bodyPr>
          <a:lstStyle/>
          <a:p>
            <a:pPr algn="just"/>
            <a:r>
              <a:rPr lang="vi-VN" sz="2200" b="1" dirty="0">
                <a:solidFill>
                  <a:srgbClr val="FF0000"/>
                </a:solidFill>
                <a:latin typeface="Times New Roman" panose="02020603050405020304" pitchFamily="18" charset="0"/>
                <a:cs typeface="Times New Roman" panose="02020603050405020304" pitchFamily="18" charset="0"/>
              </a:rPr>
              <a:t>- Thần thoại: </a:t>
            </a:r>
            <a:r>
              <a:rPr lang="vi-VN" sz="2200" dirty="0">
                <a:solidFill>
                  <a:srgbClr val="000000"/>
                </a:solidFill>
                <a:latin typeface="Times New Roman" panose="02020603050405020304" pitchFamily="18" charset="0"/>
                <a:cs typeface="Times New Roman" panose="02020603050405020304" pitchFamily="18" charset="0"/>
              </a:rPr>
              <a:t>là những chuyện hoang đường, tưởng tượng về các vị thần, các nhân vật anh hùng, nhân vật sáng tạo văn hoá… phản ánh nhận thức, cách lí giả của con người thời cổ đại về các hiện tượng trong thế giới tự nhiên và xã hội.</a:t>
            </a:r>
          </a:p>
        </p:txBody>
      </p:sp>
      <p:sp>
        <p:nvSpPr>
          <p:cNvPr id="9" name="TextBox 8">
            <a:extLst>
              <a:ext uri="{FF2B5EF4-FFF2-40B4-BE49-F238E27FC236}">
                <a16:creationId xmlns:a16="http://schemas.microsoft.com/office/drawing/2014/main" id="{38B46694-5502-2C44-8970-A0225F0889FA}"/>
              </a:ext>
            </a:extLst>
          </p:cNvPr>
          <p:cNvSpPr txBox="1"/>
          <p:nvPr/>
        </p:nvSpPr>
        <p:spPr>
          <a:xfrm>
            <a:off x="1850735" y="3484370"/>
            <a:ext cx="6899565" cy="1107996"/>
          </a:xfrm>
          <a:prstGeom prst="rect">
            <a:avLst/>
          </a:prstGeom>
          <a:noFill/>
        </p:spPr>
        <p:txBody>
          <a:bodyPr wrap="square">
            <a:spAutoFit/>
          </a:bodyPr>
          <a:lstStyle/>
          <a:p>
            <a:pPr algn="just"/>
            <a:r>
              <a:rPr lang="vi-VN" sz="2200" b="1" dirty="0">
                <a:solidFill>
                  <a:schemeClr val="accent2">
                    <a:lumMod val="75000"/>
                  </a:schemeClr>
                </a:solidFill>
                <a:latin typeface="Times New Roman" panose="02020603050405020304" pitchFamily="18" charset="0"/>
                <a:cs typeface="Times New Roman" panose="02020603050405020304" pitchFamily="18" charset="0"/>
              </a:rPr>
              <a:t>- Không gian: </a:t>
            </a:r>
            <a:r>
              <a:rPr lang="vi-VN" sz="2200" dirty="0">
                <a:solidFill>
                  <a:srgbClr val="000000"/>
                </a:solidFill>
                <a:latin typeface="Times New Roman" panose="02020603050405020304" pitchFamily="18" charset="0"/>
                <a:cs typeface="Times New Roman" panose="02020603050405020304" pitchFamily="18" charset="0"/>
              </a:rPr>
              <a:t>Không gian vũ trụ nguyên sơ, được chia thành 3 cõi: cõi trời, cõi đất, cõi nước.</a:t>
            </a:r>
          </a:p>
          <a:p>
            <a:pPr algn="just"/>
            <a:r>
              <a:rPr lang="vi-VN" sz="2200" b="1" dirty="0">
                <a:solidFill>
                  <a:schemeClr val="accent2">
                    <a:lumMod val="75000"/>
                  </a:schemeClr>
                </a:solidFill>
                <a:latin typeface="Times New Roman" panose="02020603050405020304" pitchFamily="18" charset="0"/>
                <a:cs typeface="Times New Roman" panose="02020603050405020304" pitchFamily="18" charset="0"/>
              </a:rPr>
              <a:t>- Thời gian: </a:t>
            </a:r>
            <a:r>
              <a:rPr lang="vi-VN" sz="2200" dirty="0">
                <a:solidFill>
                  <a:srgbClr val="000000"/>
                </a:solidFill>
                <a:latin typeface="Times New Roman" panose="02020603050405020304" pitchFamily="18" charset="0"/>
                <a:cs typeface="Times New Roman" panose="02020603050405020304" pitchFamily="18" charset="0"/>
              </a:rPr>
              <a:t>thời gian quá khứ, không xác định cụ thể</a:t>
            </a:r>
          </a:p>
        </p:txBody>
      </p:sp>
    </p:spTree>
    <p:extLst>
      <p:ext uri="{BB962C8B-B14F-4D97-AF65-F5344CB8AC3E}">
        <p14:creationId xmlns:p14="http://schemas.microsoft.com/office/powerpoint/2010/main" val="2707316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p:tgtEl>
                                          <p:spTgt spid="9"/>
                                        </p:tgtEl>
                                        <p:attrNameLst>
                                          <p:attrName>ppt_y</p:attrName>
                                        </p:attrNameLst>
                                      </p:cBhvr>
                                      <p:tavLst>
                                        <p:tav tm="0">
                                          <p:val>
                                            <p:strVal val="#ppt_y+#ppt_h*1.125000"/>
                                          </p:val>
                                        </p:tav>
                                        <p:tav tm="100000">
                                          <p:val>
                                            <p:strVal val="#ppt_y"/>
                                          </p:val>
                                        </p:tav>
                                      </p:tavLst>
                                    </p:anim>
                                    <p:animEffect transition="in" filter="wipe(up)">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551661A-2E6D-564B-8DBE-FC9765B1D377}"/>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graphicFrame>
        <p:nvGraphicFramePr>
          <p:cNvPr id="6" name="Table 6">
            <a:extLst>
              <a:ext uri="{FF2B5EF4-FFF2-40B4-BE49-F238E27FC236}">
                <a16:creationId xmlns:a16="http://schemas.microsoft.com/office/drawing/2014/main" id="{D34C36F7-F4B3-3B4A-9901-CEAC40B9D48B}"/>
              </a:ext>
            </a:extLst>
          </p:cNvPr>
          <p:cNvGraphicFramePr>
            <a:graphicFrameLocks noGrp="1"/>
          </p:cNvGraphicFramePr>
          <p:nvPr>
            <p:extLst>
              <p:ext uri="{D42A27DB-BD31-4B8C-83A1-F6EECF244321}">
                <p14:modId xmlns:p14="http://schemas.microsoft.com/office/powerpoint/2010/main" val="2950807318"/>
              </p:ext>
            </p:extLst>
          </p:nvPr>
        </p:nvGraphicFramePr>
        <p:xfrm>
          <a:off x="264010" y="987614"/>
          <a:ext cx="8740290" cy="3747643"/>
        </p:xfrm>
        <a:graphic>
          <a:graphicData uri="http://schemas.openxmlformats.org/drawingml/2006/table">
            <a:tbl>
              <a:tblPr firstRow="1" bandRow="1">
                <a:tableStyleId>{F5AB1C69-6EDB-4FF4-983F-18BD219EF322}</a:tableStyleId>
              </a:tblPr>
              <a:tblGrid>
                <a:gridCol w="2002196">
                  <a:extLst>
                    <a:ext uri="{9D8B030D-6E8A-4147-A177-3AD203B41FA5}">
                      <a16:colId xmlns:a16="http://schemas.microsoft.com/office/drawing/2014/main" val="4032534355"/>
                    </a:ext>
                  </a:extLst>
                </a:gridCol>
                <a:gridCol w="6738094">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1 – THẦN THOẠI</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Cốt truyện</a:t>
                      </a: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423216129"/>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Nhân vật</a:t>
                      </a:r>
                    </a:p>
                    <a:p>
                      <a:pPr algn="ctr">
                        <a:lnSpc>
                          <a:spcPct val="150000"/>
                        </a:lnSpc>
                      </a:pPr>
                      <a:endParaRPr lang="vi-VN" sz="2000" b="1" i="1" dirty="0">
                        <a:latin typeface="Calibri" panose="020F0502020204030204" pitchFamily="34" charset="0"/>
                        <a:cs typeface="Calibri" panose="020F0502020204030204" pitchFamily="34" charset="0"/>
                      </a:endParaRP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90384243"/>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Người kể chuyện và lời nhân vật</a:t>
                      </a:r>
                    </a:p>
                    <a:p>
                      <a:pPr algn="ctr">
                        <a:lnSpc>
                          <a:spcPct val="150000"/>
                        </a:lnSpc>
                      </a:pPr>
                      <a:endParaRPr lang="vi-VN" sz="2000" b="1" i="1" dirty="0">
                        <a:latin typeface="Calibri" panose="020F0502020204030204" pitchFamily="34" charset="0"/>
                        <a:cs typeface="Calibri" panose="020F0502020204030204" pitchFamily="34" charset="0"/>
                      </a:endParaRP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872312405"/>
                  </a:ext>
                </a:extLst>
              </a:tr>
            </a:tbl>
          </a:graphicData>
        </a:graphic>
      </p:graphicFrame>
      <p:sp>
        <p:nvSpPr>
          <p:cNvPr id="7" name="TextBox 6">
            <a:extLst>
              <a:ext uri="{FF2B5EF4-FFF2-40B4-BE49-F238E27FC236}">
                <a16:creationId xmlns:a16="http://schemas.microsoft.com/office/drawing/2014/main" id="{EAC090C6-B028-E34F-9E1A-41FE154A57ED}"/>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1. Thể loại thần thoại</a:t>
            </a:r>
          </a:p>
        </p:txBody>
      </p:sp>
      <p:sp>
        <p:nvSpPr>
          <p:cNvPr id="8" name="TextBox 7">
            <a:extLst>
              <a:ext uri="{FF2B5EF4-FFF2-40B4-BE49-F238E27FC236}">
                <a16:creationId xmlns:a16="http://schemas.microsoft.com/office/drawing/2014/main" id="{ACFE3FD5-31EF-B240-A10E-01A71B79ED3D}"/>
              </a:ext>
            </a:extLst>
          </p:cNvPr>
          <p:cNvSpPr txBox="1"/>
          <p:nvPr/>
        </p:nvSpPr>
        <p:spPr>
          <a:xfrm>
            <a:off x="2343150" y="1552392"/>
            <a:ext cx="6536840" cy="769441"/>
          </a:xfrm>
          <a:prstGeom prst="rect">
            <a:avLst/>
          </a:prstGeom>
          <a:noFill/>
        </p:spPr>
        <p:txBody>
          <a:bodyPr wrap="square">
            <a:spAutoFit/>
          </a:bodyPr>
          <a:lstStyle/>
          <a:p>
            <a:pPr marL="285750" indent="-285750" algn="just">
              <a:buFontTx/>
              <a:buChar char="-"/>
            </a:pPr>
            <a:r>
              <a:rPr lang="vi-VN" sz="2200" b="1" dirty="0">
                <a:solidFill>
                  <a:srgbClr val="002060"/>
                </a:solidFill>
                <a:latin typeface="Times New Roman" panose="02020603050405020304" pitchFamily="18" charset="0"/>
                <a:cs typeface="Times New Roman" panose="02020603050405020304" pitchFamily="18" charset="0"/>
              </a:rPr>
              <a:t>Cốt truyện: </a:t>
            </a:r>
            <a:r>
              <a:rPr lang="vi-VN" sz="2200" dirty="0">
                <a:solidFill>
                  <a:srgbClr val="000000"/>
                </a:solidFill>
                <a:latin typeface="Times New Roman" panose="02020603050405020304" pitchFamily="18" charset="0"/>
                <a:cs typeface="Times New Roman" panose="02020603050405020304" pitchFamily="18" charset="0"/>
              </a:rPr>
              <a:t>là chuỗi sự kiện (biến cố) được sắp xếp theo một trật tự nhất định.</a:t>
            </a:r>
          </a:p>
        </p:txBody>
      </p:sp>
      <p:sp>
        <p:nvSpPr>
          <p:cNvPr id="9" name="TextBox 8">
            <a:extLst>
              <a:ext uri="{FF2B5EF4-FFF2-40B4-BE49-F238E27FC236}">
                <a16:creationId xmlns:a16="http://schemas.microsoft.com/office/drawing/2014/main" id="{5BA268FA-483E-054D-96DB-C5F492CE23FD}"/>
              </a:ext>
            </a:extLst>
          </p:cNvPr>
          <p:cNvSpPr txBox="1"/>
          <p:nvPr/>
        </p:nvSpPr>
        <p:spPr>
          <a:xfrm>
            <a:off x="2343149" y="2374383"/>
            <a:ext cx="6536839" cy="769441"/>
          </a:xfrm>
          <a:prstGeom prst="rect">
            <a:avLst/>
          </a:prstGeom>
          <a:noFill/>
        </p:spPr>
        <p:txBody>
          <a:bodyPr wrap="square">
            <a:spAutoFit/>
          </a:bodyPr>
          <a:lstStyle/>
          <a:p>
            <a:pPr marL="285750" indent="-285750" algn="just">
              <a:buFontTx/>
              <a:buChar char="-"/>
            </a:pPr>
            <a:r>
              <a:rPr lang="vi-VN" sz="2200" b="1" dirty="0">
                <a:solidFill>
                  <a:srgbClr val="0070C0"/>
                </a:solidFill>
                <a:latin typeface="Times New Roman" panose="02020603050405020304" pitchFamily="18" charset="0"/>
                <a:cs typeface="Times New Roman" panose="02020603050405020304" pitchFamily="18" charset="0"/>
              </a:rPr>
              <a:t>Nhân vật: </a:t>
            </a:r>
            <a:r>
              <a:rPr lang="vi-VN" sz="2200" dirty="0">
                <a:solidFill>
                  <a:srgbClr val="000000"/>
                </a:solidFill>
                <a:latin typeface="Times New Roman" panose="02020603050405020304" pitchFamily="18" charset="0"/>
                <a:cs typeface="Times New Roman" panose="02020603050405020304" pitchFamily="18" charset="0"/>
              </a:rPr>
              <a:t>có hình dạng và hành động phi thường, có khả năng biến hoá khôn lường.</a:t>
            </a:r>
          </a:p>
        </p:txBody>
      </p:sp>
      <p:sp>
        <p:nvSpPr>
          <p:cNvPr id="10" name="TextBox 9">
            <a:extLst>
              <a:ext uri="{FF2B5EF4-FFF2-40B4-BE49-F238E27FC236}">
                <a16:creationId xmlns:a16="http://schemas.microsoft.com/office/drawing/2014/main" id="{3320F540-0E7D-4145-BFA8-9D4DBFDE5466}"/>
              </a:ext>
            </a:extLst>
          </p:cNvPr>
          <p:cNvSpPr txBox="1"/>
          <p:nvPr/>
        </p:nvSpPr>
        <p:spPr>
          <a:xfrm>
            <a:off x="2343149" y="3422597"/>
            <a:ext cx="6536839" cy="1107996"/>
          </a:xfrm>
          <a:prstGeom prst="rect">
            <a:avLst/>
          </a:prstGeom>
          <a:noFill/>
        </p:spPr>
        <p:txBody>
          <a:bodyPr wrap="square">
            <a:spAutoFit/>
          </a:bodyPr>
          <a:lstStyle/>
          <a:p>
            <a:pPr marL="285750" indent="-285750" algn="just">
              <a:buFontTx/>
              <a:buChar char="-"/>
            </a:pPr>
            <a:r>
              <a:rPr lang="vi-VN" sz="2200" b="1" dirty="0">
                <a:solidFill>
                  <a:schemeClr val="accent6">
                    <a:lumMod val="90000"/>
                    <a:lumOff val="10000"/>
                  </a:schemeClr>
                </a:solidFill>
                <a:latin typeface="Times New Roman" panose="02020603050405020304" pitchFamily="18" charset="0"/>
                <a:cs typeface="Times New Roman" panose="02020603050405020304" pitchFamily="18" charset="0"/>
              </a:rPr>
              <a:t>Người kể chuyện: </a:t>
            </a:r>
            <a:r>
              <a:rPr lang="vi-VN" sz="2200" dirty="0">
                <a:solidFill>
                  <a:srgbClr val="000000"/>
                </a:solidFill>
                <a:latin typeface="Times New Roman" panose="02020603050405020304" pitchFamily="18" charset="0"/>
                <a:cs typeface="Times New Roman" panose="02020603050405020304" pitchFamily="18" charset="0"/>
              </a:rPr>
              <a:t>là lời của người thuật lại câu chuyện.</a:t>
            </a:r>
          </a:p>
          <a:p>
            <a:pPr marL="285750" indent="-285750" algn="just">
              <a:buFontTx/>
              <a:buChar char="-"/>
            </a:pPr>
            <a:r>
              <a:rPr lang="vi-VN" sz="2200" b="1" dirty="0">
                <a:solidFill>
                  <a:schemeClr val="accent6">
                    <a:lumMod val="90000"/>
                    <a:lumOff val="10000"/>
                  </a:schemeClr>
                </a:solidFill>
                <a:latin typeface="Times New Roman" panose="02020603050405020304" pitchFamily="18" charset="0"/>
                <a:cs typeface="Times New Roman" panose="02020603050405020304" pitchFamily="18" charset="0"/>
              </a:rPr>
              <a:t>Lời nhân vật: </a:t>
            </a:r>
            <a:r>
              <a:rPr lang="vi-VN" sz="2200" dirty="0">
                <a:solidFill>
                  <a:srgbClr val="000000"/>
                </a:solidFill>
                <a:latin typeface="Times New Roman" panose="02020603050405020304" pitchFamily="18" charset="0"/>
                <a:cs typeface="Times New Roman" panose="02020603050405020304" pitchFamily="18" charset="0"/>
              </a:rPr>
              <a:t>là lời nói trực tiếp của nhân vật.</a:t>
            </a:r>
          </a:p>
        </p:txBody>
      </p:sp>
    </p:spTree>
    <p:extLst>
      <p:ext uri="{BB962C8B-B14F-4D97-AF65-F5344CB8AC3E}">
        <p14:creationId xmlns:p14="http://schemas.microsoft.com/office/powerpoint/2010/main" val="1876598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2. Thần thoại Hi Lạp</a:t>
            </a:r>
          </a:p>
        </p:txBody>
      </p:sp>
      <p:graphicFrame>
        <p:nvGraphicFramePr>
          <p:cNvPr id="7" name="Table 6">
            <a:extLst>
              <a:ext uri="{FF2B5EF4-FFF2-40B4-BE49-F238E27FC236}">
                <a16:creationId xmlns:a16="http://schemas.microsoft.com/office/drawing/2014/main" id="{CB07929C-B3D1-D347-9EBA-9022E38847B0}"/>
              </a:ext>
            </a:extLst>
          </p:cNvPr>
          <p:cNvGraphicFramePr>
            <a:graphicFrameLocks noGrp="1"/>
          </p:cNvGraphicFramePr>
          <p:nvPr>
            <p:extLst>
              <p:ext uri="{D42A27DB-BD31-4B8C-83A1-F6EECF244321}">
                <p14:modId xmlns:p14="http://schemas.microsoft.com/office/powerpoint/2010/main" val="963143060"/>
              </p:ext>
            </p:extLst>
          </p:nvPr>
        </p:nvGraphicFramePr>
        <p:xfrm>
          <a:off x="204550" y="1070745"/>
          <a:ext cx="8698149" cy="3332988"/>
        </p:xfrm>
        <a:graphic>
          <a:graphicData uri="http://schemas.openxmlformats.org/drawingml/2006/table">
            <a:tbl>
              <a:tblPr firstRow="1" bandRow="1">
                <a:tableStyleId>{F5AB1C69-6EDB-4FF4-983F-18BD219EF322}</a:tableStyleId>
              </a:tblPr>
              <a:tblGrid>
                <a:gridCol w="1992543">
                  <a:extLst>
                    <a:ext uri="{9D8B030D-6E8A-4147-A177-3AD203B41FA5}">
                      <a16:colId xmlns:a16="http://schemas.microsoft.com/office/drawing/2014/main" val="4032534355"/>
                    </a:ext>
                  </a:extLst>
                </a:gridCol>
                <a:gridCol w="6705606">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2  – THẦN THOẠI HI LẠP</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Khái niệm</a:t>
                      </a: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124419473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Phân loại</a:t>
                      </a:r>
                    </a:p>
                  </a:txBody>
                  <a:tcPr/>
                </a:tc>
                <a:tc>
                  <a:txBody>
                    <a:bodyPr/>
                    <a:lstStyle/>
                    <a:p>
                      <a:pPr>
                        <a:lnSpc>
                          <a:spcPct val="150000"/>
                        </a:lnSpc>
                      </a:pPr>
                      <a:endParaRPr lang="vi-VN" sz="2000" dirty="0">
                        <a:latin typeface="Calibri" panose="020F0502020204030204" pitchFamily="34" charset="0"/>
                        <a:cs typeface="Calibri" panose="020F0502020204030204" pitchFamily="34" charset="0"/>
                      </a:endParaRPr>
                    </a:p>
                    <a:p>
                      <a:pPr>
                        <a:lnSpc>
                          <a:spcPct val="150000"/>
                        </a:lnSpc>
                      </a:pPr>
                      <a:endParaRPr lang="vi-VN" sz="2000" dirty="0">
                        <a:latin typeface="Calibri" panose="020F0502020204030204" pitchFamily="34" charset="0"/>
                        <a:cs typeface="Calibri" panose="020F0502020204030204" pitchFamily="34" charset="0"/>
                      </a:endParaRPr>
                    </a:p>
                    <a:p>
                      <a:pPr>
                        <a:lnSpc>
                          <a:spcPct val="150000"/>
                        </a:lnSpc>
                      </a:pPr>
                      <a:endParaRPr lang="vi-VN" sz="20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2031533055"/>
                  </a:ext>
                </a:extLst>
              </a:tr>
            </a:tbl>
          </a:graphicData>
        </a:graphic>
      </p:graphicFrame>
    </p:spTree>
    <p:extLst>
      <p:ext uri="{BB962C8B-B14F-4D97-AF65-F5344CB8AC3E}">
        <p14:creationId xmlns:p14="http://schemas.microsoft.com/office/powerpoint/2010/main" val="3825058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7206;p30">
            <a:extLst>
              <a:ext uri="{FF2B5EF4-FFF2-40B4-BE49-F238E27FC236}">
                <a16:creationId xmlns:a16="http://schemas.microsoft.com/office/drawing/2014/main" id="{3FB36775-3934-7D45-A760-1827B55AE390}"/>
              </a:ext>
            </a:extLst>
          </p:cNvPr>
          <p:cNvSpPr/>
          <p:nvPr/>
        </p:nvSpPr>
        <p:spPr>
          <a:xfrm rot="6358724">
            <a:off x="3620453" y="-723590"/>
            <a:ext cx="3448852" cy="5978521"/>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extBox 4">
            <a:extLst>
              <a:ext uri="{FF2B5EF4-FFF2-40B4-BE49-F238E27FC236}">
                <a16:creationId xmlns:a16="http://schemas.microsoft.com/office/drawing/2014/main" id="{E364B7AA-6B53-284D-AE53-C1439552CAF6}"/>
              </a:ext>
            </a:extLst>
          </p:cNvPr>
          <p:cNvSpPr txBox="1"/>
          <p:nvPr/>
        </p:nvSpPr>
        <p:spPr>
          <a:xfrm>
            <a:off x="2901240" y="1665505"/>
            <a:ext cx="5151070" cy="1200329"/>
          </a:xfrm>
          <a:prstGeom prst="rect">
            <a:avLst/>
          </a:prstGeom>
          <a:noFill/>
        </p:spPr>
        <p:txBody>
          <a:bodyPr wrap="square" rtlCol="0">
            <a:spAutoFit/>
          </a:bodyPr>
          <a:lstStyle/>
          <a:p>
            <a:pPr algn="just"/>
            <a:r>
              <a:rPr lang="en-US" sz="1800" b="1" i="1" dirty="0" err="1">
                <a:latin typeface="Calibri" panose="020F0502020204030204" pitchFamily="34" charset="0"/>
                <a:cs typeface="Calibri" panose="020F0502020204030204" pitchFamily="34" charset="0"/>
              </a:rPr>
              <a:t>Chào</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mừng</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các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em</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học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sinh</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lớp</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Để</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trở</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thành</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Trạng</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nguyên</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các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em</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cần</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trả</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lời</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chính</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xác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các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câu</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hỏi</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mà</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trạng</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nguyên</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nhí</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đưa</a:t>
            </a:r>
            <a:r>
              <a:rPr lang="en-US" sz="1800" b="1" i="1" dirty="0">
                <a:latin typeface="Calibri" panose="020F0502020204030204" pitchFamily="34" charset="0"/>
                <a:cs typeface="Calibri" panose="020F0502020204030204" pitchFamily="34" charset="0"/>
              </a:rPr>
              <a:t> ra. </a:t>
            </a:r>
          </a:p>
          <a:p>
            <a:pPr algn="just"/>
            <a:r>
              <a:rPr lang="en-US" sz="1800" b="1" i="1" dirty="0" err="1">
                <a:latin typeface="Calibri" panose="020F0502020204030204" pitchFamily="34" charset="0"/>
                <a:cs typeface="Calibri" panose="020F0502020204030204" pitchFamily="34" charset="0"/>
              </a:rPr>
              <a:t>Chúc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các</a:t>
            </a:r>
            <a:r>
              <a:rPr lang="en-US" sz="1800" b="1" i="1" dirty="0">
                <a:latin typeface="Calibri" panose="020F0502020204030204" pitchFamily="34" charset="0"/>
                <a:cs typeface="Calibri" panose="020F0502020204030204" pitchFamily="34" charset="0"/>
              </a:rPr>
              <a:t> </a:t>
            </a:r>
            <a:r>
              <a:rPr lang="en-US" sz="1800" b="1" i="1" dirty="0" err="1">
                <a:latin typeface="Calibri" panose="020F0502020204030204" pitchFamily="34" charset="0"/>
                <a:cs typeface="Calibri" panose="020F0502020204030204" pitchFamily="34" charset="0"/>
              </a:rPr>
              <a:t>em</a:t>
            </a:r>
            <a:r>
              <a:rPr lang="en-US" sz="1800" b="1" i="1" dirty="0">
                <a:latin typeface="Calibri" panose="020F0502020204030204" pitchFamily="34" charset="0"/>
                <a:cs typeface="Calibri" panose="020F0502020204030204" pitchFamily="34" charset="0"/>
              </a:rPr>
              <a:t> may </a:t>
            </a:r>
            <a:r>
              <a:rPr lang="en-US" sz="1800" b="1" i="1" dirty="0" err="1">
                <a:latin typeface="Calibri" panose="020F0502020204030204" pitchFamily="34" charset="0"/>
                <a:cs typeface="Calibri" panose="020F0502020204030204" pitchFamily="34" charset="0"/>
              </a:rPr>
              <a:t>mắn</a:t>
            </a:r>
            <a:r>
              <a:rPr lang="en-US" sz="1800" b="1" i="1" dirty="0">
                <a:latin typeface="Calibri" panose="020F0502020204030204" pitchFamily="34" charset="0"/>
                <a:cs typeface="Calibri" panose="020F0502020204030204" pitchFamily="34" charset="0"/>
              </a:rPr>
              <a:t>! </a:t>
            </a:r>
          </a:p>
        </p:txBody>
      </p:sp>
      <p:pic>
        <p:nvPicPr>
          <p:cNvPr id="7" name="Picture 6">
            <a:extLst>
              <a:ext uri="{FF2B5EF4-FFF2-40B4-BE49-F238E27FC236}">
                <a16:creationId xmlns:a16="http://schemas.microsoft.com/office/drawing/2014/main" id="{234CA124-F3E4-FE41-8CB6-B10EA2FC3B2B}"/>
              </a:ext>
            </a:extLst>
          </p:cNvPr>
          <p:cNvPicPr>
            <a:picLocks noChangeAspect="1"/>
          </p:cNvPicPr>
          <p:nvPr/>
        </p:nvPicPr>
        <p:blipFill>
          <a:blip r:embed="rId2"/>
          <a:stretch>
            <a:fillRect/>
          </a:stretch>
        </p:blipFill>
        <p:spPr>
          <a:xfrm>
            <a:off x="-117182" y="1946108"/>
            <a:ext cx="3091514" cy="3091514"/>
          </a:xfrm>
          <a:prstGeom prst="rect">
            <a:avLst/>
          </a:prstGeom>
        </p:spPr>
      </p:pic>
    </p:spTree>
    <p:extLst>
      <p:ext uri="{BB962C8B-B14F-4D97-AF65-F5344CB8AC3E}">
        <p14:creationId xmlns:p14="http://schemas.microsoft.com/office/powerpoint/2010/main" val="18218706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2. Thần thoại Hi Lạp</a:t>
            </a:r>
          </a:p>
        </p:txBody>
      </p:sp>
      <p:graphicFrame>
        <p:nvGraphicFramePr>
          <p:cNvPr id="7" name="Table 6">
            <a:extLst>
              <a:ext uri="{FF2B5EF4-FFF2-40B4-BE49-F238E27FC236}">
                <a16:creationId xmlns:a16="http://schemas.microsoft.com/office/drawing/2014/main" id="{CB07929C-B3D1-D347-9EBA-9022E38847B0}"/>
              </a:ext>
            </a:extLst>
          </p:cNvPr>
          <p:cNvGraphicFramePr>
            <a:graphicFrameLocks noGrp="1"/>
          </p:cNvGraphicFramePr>
          <p:nvPr>
            <p:extLst>
              <p:ext uri="{D42A27DB-BD31-4B8C-83A1-F6EECF244321}">
                <p14:modId xmlns:p14="http://schemas.microsoft.com/office/powerpoint/2010/main" val="1312102591"/>
              </p:ext>
            </p:extLst>
          </p:nvPr>
        </p:nvGraphicFramePr>
        <p:xfrm>
          <a:off x="320040" y="1134245"/>
          <a:ext cx="8582660" cy="3288792"/>
        </p:xfrm>
        <a:graphic>
          <a:graphicData uri="http://schemas.openxmlformats.org/drawingml/2006/table">
            <a:tbl>
              <a:tblPr firstRow="1" bandRow="1">
                <a:tableStyleId>{F5AB1C69-6EDB-4FF4-983F-18BD219EF322}</a:tableStyleId>
              </a:tblPr>
              <a:tblGrid>
                <a:gridCol w="1728897">
                  <a:extLst>
                    <a:ext uri="{9D8B030D-6E8A-4147-A177-3AD203B41FA5}">
                      <a16:colId xmlns:a16="http://schemas.microsoft.com/office/drawing/2014/main" val="4032534355"/>
                    </a:ext>
                  </a:extLst>
                </a:gridCol>
                <a:gridCol w="6853763">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2  – THẦN THOẠI HI LẠP</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Khái niệm</a:t>
                      </a: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p>
                      <a:pPr algn="ctr">
                        <a:lnSpc>
                          <a:spcPct val="150000"/>
                        </a:lnSpc>
                      </a:pPr>
                      <a:endParaRPr lang="vi-VN" sz="2000" b="1" i="1" dirty="0">
                        <a:latin typeface="Calibri" panose="020F0502020204030204" pitchFamily="34" charset="0"/>
                        <a:cs typeface="Calibri" panose="020F0502020204030204" pitchFamily="34" charset="0"/>
                      </a:endParaRP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1244194736"/>
                  </a:ext>
                </a:extLst>
              </a:tr>
            </a:tbl>
          </a:graphicData>
        </a:graphic>
      </p:graphicFrame>
      <p:sp>
        <p:nvSpPr>
          <p:cNvPr id="8" name="TextBox 7">
            <a:extLst>
              <a:ext uri="{FF2B5EF4-FFF2-40B4-BE49-F238E27FC236}">
                <a16:creationId xmlns:a16="http://schemas.microsoft.com/office/drawing/2014/main" id="{5FBE9C5A-40CC-834F-8FD2-E2D79FB55CAC}"/>
              </a:ext>
            </a:extLst>
          </p:cNvPr>
          <p:cNvSpPr txBox="1"/>
          <p:nvPr/>
        </p:nvSpPr>
        <p:spPr>
          <a:xfrm>
            <a:off x="2108200" y="1668801"/>
            <a:ext cx="6715760" cy="2570640"/>
          </a:xfrm>
          <a:prstGeom prst="rect">
            <a:avLst/>
          </a:prstGeom>
          <a:noFill/>
        </p:spPr>
        <p:txBody>
          <a:bodyPr wrap="square">
            <a:spAutoFit/>
          </a:bodyPr>
          <a:lstStyle/>
          <a:p>
            <a:pPr algn="just">
              <a:lnSpc>
                <a:spcPct val="150000"/>
              </a:lnSpc>
            </a:pPr>
            <a:r>
              <a:rPr lang="vi-VN" sz="2200" dirty="0">
                <a:effectLst/>
                <a:latin typeface="Times New Roman" panose="02020603050405020304" pitchFamily="18" charset="0"/>
                <a:ea typeface="Times New Roman" panose="02020603050405020304" pitchFamily="18" charset="0"/>
              </a:rPr>
              <a:t>- Thần thoại Hi Lạp: là tập hợp những huyền thoại và truyền thuyết của người Hy Lạp cổ </a:t>
            </a:r>
            <a:r>
              <a:rPr lang="vi-VN" sz="2200" dirty="0">
                <a:latin typeface="Times New Roman" panose="02020603050405020304" pitchFamily="18" charset="0"/>
                <a:ea typeface="Times New Roman" panose="02020603050405020304" pitchFamily="18" charset="0"/>
              </a:rPr>
              <a:t>đại</a:t>
            </a:r>
            <a:r>
              <a:rPr lang="vi-VN" sz="2200" dirty="0">
                <a:effectLst/>
                <a:latin typeface="Times New Roman" panose="02020603050405020304" pitchFamily="18" charset="0"/>
                <a:ea typeface="Times New Roman" panose="02020603050405020304" pitchFamily="18" charset="0"/>
              </a:rPr>
              <a:t> liên quan đến các vị thần, các anh hùng, bản chất của thế giới</a:t>
            </a:r>
            <a:r>
              <a:rPr lang="vi-VN" sz="2200" dirty="0">
                <a:latin typeface="Times New Roman" panose="02020603050405020304" pitchFamily="18" charset="0"/>
                <a:ea typeface="Times New Roman" panose="02020603050405020304" pitchFamily="18" charset="0"/>
              </a:rPr>
              <a:t> </a:t>
            </a:r>
            <a:r>
              <a:rPr lang="vi-VN" sz="2200" dirty="0">
                <a:effectLst/>
                <a:latin typeface="Times New Roman" panose="02020603050405020304" pitchFamily="18" charset="0"/>
                <a:ea typeface="Times New Roman" panose="02020603050405020304" pitchFamily="18" charset="0"/>
              </a:rPr>
              <a:t>và nguồn gốc cũng như ý nghĩa của các tín tin ngưỡng, các nghi lễ tổn giáo của họ.</a:t>
            </a:r>
            <a:endParaRPr lang="en-VN" sz="2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71861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2. Thần thoại Hi Lạp</a:t>
            </a:r>
          </a:p>
        </p:txBody>
      </p:sp>
      <p:graphicFrame>
        <p:nvGraphicFramePr>
          <p:cNvPr id="7" name="Table 6">
            <a:extLst>
              <a:ext uri="{FF2B5EF4-FFF2-40B4-BE49-F238E27FC236}">
                <a16:creationId xmlns:a16="http://schemas.microsoft.com/office/drawing/2014/main" id="{CB07929C-B3D1-D347-9EBA-9022E38847B0}"/>
              </a:ext>
            </a:extLst>
          </p:cNvPr>
          <p:cNvGraphicFramePr>
            <a:graphicFrameLocks noGrp="1"/>
          </p:cNvGraphicFramePr>
          <p:nvPr>
            <p:extLst>
              <p:ext uri="{D42A27DB-BD31-4B8C-83A1-F6EECF244321}">
                <p14:modId xmlns:p14="http://schemas.microsoft.com/office/powerpoint/2010/main" val="432242061"/>
              </p:ext>
            </p:extLst>
          </p:nvPr>
        </p:nvGraphicFramePr>
        <p:xfrm>
          <a:off x="209550" y="1117473"/>
          <a:ext cx="8724900" cy="3738436"/>
        </p:xfrm>
        <a:graphic>
          <a:graphicData uri="http://schemas.openxmlformats.org/drawingml/2006/table">
            <a:tbl>
              <a:tblPr firstRow="1" bandRow="1">
                <a:tableStyleId>{F5AB1C69-6EDB-4FF4-983F-18BD219EF322}</a:tableStyleId>
              </a:tblPr>
              <a:tblGrid>
                <a:gridCol w="1371600">
                  <a:extLst>
                    <a:ext uri="{9D8B030D-6E8A-4147-A177-3AD203B41FA5}">
                      <a16:colId xmlns:a16="http://schemas.microsoft.com/office/drawing/2014/main" val="4032534355"/>
                    </a:ext>
                  </a:extLst>
                </a:gridCol>
                <a:gridCol w="7353300">
                  <a:extLst>
                    <a:ext uri="{9D8B030D-6E8A-4147-A177-3AD203B41FA5}">
                      <a16:colId xmlns:a16="http://schemas.microsoft.com/office/drawing/2014/main" val="2319507524"/>
                    </a:ext>
                  </a:extLst>
                </a:gridCol>
              </a:tblGrid>
              <a:tr h="356113">
                <a:tc gridSpan="2">
                  <a:txBody>
                    <a:bodyPr/>
                    <a:lstStyle/>
                    <a:p>
                      <a:pPr algn="ctr">
                        <a:lnSpc>
                          <a:spcPct val="150000"/>
                        </a:lnSpc>
                      </a:pPr>
                      <a:r>
                        <a:rPr lang="vi-VN" sz="2000" dirty="0">
                          <a:latin typeface="Calibri" panose="020F0502020204030204" pitchFamily="34" charset="0"/>
                          <a:cs typeface="Calibri" panose="020F0502020204030204" pitchFamily="34" charset="0"/>
                        </a:rPr>
                        <a:t>PHIẾU BÀI TẬP SỐ 2  – THẦN THOẠI HI LẠP</a:t>
                      </a:r>
                    </a:p>
                  </a:txBody>
                  <a:tcPr/>
                </a:tc>
                <a:tc hMerge="1">
                  <a:txBody>
                    <a:bodyPr/>
                    <a:lstStyle/>
                    <a:p>
                      <a:endParaRPr lang="vi-VN" dirty="0"/>
                    </a:p>
                  </a:txBody>
                  <a:tcPr/>
                </a:tc>
                <a:extLst>
                  <a:ext uri="{0D108BD9-81ED-4DB2-BD59-A6C34878D82A}">
                    <a16:rowId xmlns:a16="http://schemas.microsoft.com/office/drawing/2014/main" val="4260963256"/>
                  </a:ext>
                </a:extLst>
              </a:tr>
              <a:tr h="370840">
                <a:tc>
                  <a:txBody>
                    <a:bodyPr/>
                    <a:lstStyle/>
                    <a:p>
                      <a:pPr algn="ctr">
                        <a:lnSpc>
                          <a:spcPct val="150000"/>
                        </a:lnSpc>
                      </a:pPr>
                      <a:r>
                        <a:rPr lang="vi-VN" sz="2000" b="1" i="1" dirty="0">
                          <a:latin typeface="Calibri" panose="020F0502020204030204" pitchFamily="34" charset="0"/>
                          <a:cs typeface="Calibri" panose="020F0502020204030204" pitchFamily="34" charset="0"/>
                        </a:rPr>
                        <a:t>Phân loại</a:t>
                      </a:r>
                    </a:p>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lang="vi-VN" sz="2000" dirty="0">
                          <a:latin typeface="Times New Roman" panose="02020603050405020304" pitchFamily="18" charset="0"/>
                          <a:cs typeface="Times New Roman" panose="02020603050405020304" pitchFamily="18" charset="0"/>
                        </a:rPr>
                        <a:t>3 loại (tương ứng với 3 thời kì)</a:t>
                      </a:r>
                    </a:p>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endParaRPr lang="vi-VN" sz="2000" b="1" i="1" dirty="0">
                        <a:latin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endParaRPr lang="vi-VN" sz="2000" b="1" i="1" dirty="0">
                        <a:latin typeface="Times New Roman" panose="02020603050405020304" pitchFamily="18" charset="0"/>
                        <a:cs typeface="Times New Roman" panose="02020603050405020304" pitchFamily="18" charset="0"/>
                      </a:endParaRPr>
                    </a:p>
                  </a:txBody>
                  <a:tcPr/>
                </a:tc>
                <a:tc>
                  <a:txBody>
                    <a:bodyPr/>
                    <a:lstStyle/>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p>
                      <a:pPr>
                        <a:lnSpc>
                          <a:spcPct val="150000"/>
                        </a:lnSpc>
                      </a:pPr>
                      <a:endParaRPr lang="vi-VN" sz="1800"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1244194736"/>
                  </a:ext>
                </a:extLst>
              </a:tr>
            </a:tbl>
          </a:graphicData>
        </a:graphic>
      </p:graphicFrame>
      <p:sp>
        <p:nvSpPr>
          <p:cNvPr id="8" name="TextBox 7">
            <a:extLst>
              <a:ext uri="{FF2B5EF4-FFF2-40B4-BE49-F238E27FC236}">
                <a16:creationId xmlns:a16="http://schemas.microsoft.com/office/drawing/2014/main" id="{5FBE9C5A-40CC-834F-8FD2-E2D79FB55CAC}"/>
              </a:ext>
            </a:extLst>
          </p:cNvPr>
          <p:cNvSpPr txBox="1"/>
          <p:nvPr/>
        </p:nvSpPr>
        <p:spPr>
          <a:xfrm>
            <a:off x="1651000" y="1716588"/>
            <a:ext cx="7124700" cy="3139321"/>
          </a:xfrm>
          <a:prstGeom prst="rect">
            <a:avLst/>
          </a:prstGeom>
          <a:noFill/>
        </p:spPr>
        <p:txBody>
          <a:bodyPr wrap="square">
            <a:spAutoFit/>
          </a:bodyPr>
          <a:lstStyle/>
          <a:p>
            <a:pPr marL="342900" indent="-342900" algn="just">
              <a:buFontTx/>
              <a:buChar char="-"/>
            </a:pPr>
            <a:r>
              <a:rPr lang="vi-VN" sz="2200" dirty="0">
                <a:latin typeface="Times New Roman" panose="02020603050405020304" pitchFamily="18" charset="0"/>
                <a:cs typeface="Times New Roman" panose="02020603050405020304" pitchFamily="18" charset="0"/>
              </a:rPr>
              <a:t>Thần thoại về nguồn gốc của thế giới, của các vị thần và của loài người.</a:t>
            </a:r>
            <a:endParaRPr lang="en-VN" sz="2200" dirty="0">
              <a:latin typeface="Times New Roman" panose="02020603050405020304" pitchFamily="18" charset="0"/>
              <a:cs typeface="Times New Roman" panose="02020603050405020304" pitchFamily="18" charset="0"/>
            </a:endParaRPr>
          </a:p>
          <a:p>
            <a:pPr marL="342900" indent="-342900" algn="just">
              <a:buFontTx/>
              <a:buChar char="-"/>
            </a:pPr>
            <a:r>
              <a:rPr lang="vi-VN" sz="2200" dirty="0">
                <a:latin typeface="Times New Roman" panose="02020603050405020304" pitchFamily="18" charset="0"/>
                <a:cs typeface="Times New Roman" panose="02020603050405020304" pitchFamily="18" charset="0"/>
              </a:rPr>
              <a:t>Thần thoại về các thành bang: giải thích nguồn gốc, phản ánh phong tục tập quản của các thành bang. Xuất hiện những sự tương tác đầu tiên giữa các thần, á thần và loài người. </a:t>
            </a:r>
            <a:endParaRPr lang="en-VN" sz="2200" dirty="0">
              <a:latin typeface="Times New Roman" panose="02020603050405020304" pitchFamily="18" charset="0"/>
              <a:cs typeface="Times New Roman" panose="02020603050405020304" pitchFamily="18" charset="0"/>
            </a:endParaRPr>
          </a:p>
          <a:p>
            <a:pPr marL="342900" indent="-342900" algn="just">
              <a:buFontTx/>
              <a:buChar char="-"/>
            </a:pPr>
            <a:r>
              <a:rPr lang="vi-VN" sz="2200" dirty="0">
                <a:latin typeface="Times New Roman" panose="02020603050405020304" pitchFamily="18" charset="0"/>
                <a:cs typeface="Times New Roman" panose="02020603050405020304" pitchFamily="18" charset="0"/>
              </a:rPr>
              <a:t>Thần thoại về các anh hùng: biểu dương những đại diện ưu tú của các thành bang. Họ là những con người trấn tục nhưng lại sánh tựa thần linh.</a:t>
            </a:r>
          </a:p>
        </p:txBody>
      </p:sp>
    </p:spTree>
    <p:extLst>
      <p:ext uri="{BB962C8B-B14F-4D97-AF65-F5344CB8AC3E}">
        <p14:creationId xmlns:p14="http://schemas.microsoft.com/office/powerpoint/2010/main" val="3518697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pic>
        <p:nvPicPr>
          <p:cNvPr id="6" name="Picture 2" descr="Tình yêu của các vị thần trong thần thoại Hy Lạp">
            <a:extLst>
              <a:ext uri="{FF2B5EF4-FFF2-40B4-BE49-F238E27FC236}">
                <a16:creationId xmlns:a16="http://schemas.microsoft.com/office/drawing/2014/main" id="{E6FFAA1E-2225-8446-AE3E-00D4BB7480A8}"/>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264400" y="2682632"/>
            <a:ext cx="1651000" cy="2421567"/>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E3984A38-15FA-D44B-B3B9-0A2E8418DD94}"/>
              </a:ext>
            </a:extLst>
          </p:cNvPr>
          <p:cNvSpPr txBox="1"/>
          <p:nvPr/>
        </p:nvSpPr>
        <p:spPr>
          <a:xfrm>
            <a:off x="445852" y="911613"/>
            <a:ext cx="8252298" cy="1687963"/>
          </a:xfrm>
          <a:prstGeom prst="rect">
            <a:avLst/>
          </a:prstGeom>
          <a:noFill/>
        </p:spPr>
        <p:txBody>
          <a:bodyPr wrap="square">
            <a:spAutoFit/>
          </a:bodyPr>
          <a:lstStyle/>
          <a:p>
            <a:pPr algn="just">
              <a:lnSpc>
                <a:spcPct val="150000"/>
              </a:lnSpc>
            </a:pPr>
            <a:r>
              <a:rPr lang="vi-VN" sz="2400" b="1" i="1" dirty="0">
                <a:effectLst/>
                <a:latin typeface="Times New Roman" panose="02020603050405020304" pitchFamily="18" charset="0"/>
                <a:ea typeface="Times New Roman" panose="02020603050405020304" pitchFamily="18" charset="0"/>
              </a:rPr>
              <a:t>a. Vị trí </a:t>
            </a:r>
            <a:endParaRPr lang="en-VN" sz="2400" dirty="0">
              <a:effectLst/>
              <a:latin typeface="Times New Roman" panose="02020603050405020304" pitchFamily="18" charset="0"/>
              <a:ea typeface="Times New Roman" panose="02020603050405020304" pitchFamily="18" charset="0"/>
            </a:endParaRPr>
          </a:p>
          <a:p>
            <a:pPr algn="just">
              <a:lnSpc>
                <a:spcPct val="150000"/>
              </a:lnSpc>
            </a:pPr>
            <a:r>
              <a:rPr lang="vi-VN" sz="2400" dirty="0">
                <a:effectLst/>
                <a:latin typeface="Times New Roman" panose="02020603050405020304" pitchFamily="18" charset="0"/>
                <a:ea typeface="Times New Roman" panose="02020603050405020304" pitchFamily="18" charset="0"/>
              </a:rPr>
              <a:t>- Đoạn trích kể về hành trình đi tìm táo vàng – chiến công thần kì cuối cùng của Hê-ra-clét.</a:t>
            </a:r>
            <a:endParaRPr lang="en-VN"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89455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additive="base">
                                        <p:cTn id="17"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uiExpand="1" build="allAtOnce"/>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sp>
        <p:nvSpPr>
          <p:cNvPr id="7" name="TextBox 6">
            <a:extLst>
              <a:ext uri="{FF2B5EF4-FFF2-40B4-BE49-F238E27FC236}">
                <a16:creationId xmlns:a16="http://schemas.microsoft.com/office/drawing/2014/main" id="{E3984A38-15FA-D44B-B3B9-0A2E8418DD94}"/>
              </a:ext>
            </a:extLst>
          </p:cNvPr>
          <p:cNvSpPr txBox="1"/>
          <p:nvPr/>
        </p:nvSpPr>
        <p:spPr>
          <a:xfrm>
            <a:off x="445852" y="911613"/>
            <a:ext cx="8252298" cy="579967"/>
          </a:xfrm>
          <a:prstGeom prst="rect">
            <a:avLst/>
          </a:prstGeom>
          <a:noFill/>
        </p:spPr>
        <p:txBody>
          <a:bodyPr wrap="square">
            <a:spAutoFit/>
          </a:bodyPr>
          <a:lstStyle/>
          <a:p>
            <a:pPr algn="just">
              <a:lnSpc>
                <a:spcPct val="150000"/>
              </a:lnSpc>
            </a:pPr>
            <a:r>
              <a:rPr lang="vi-VN" sz="2400" b="1" i="1" dirty="0">
                <a:effectLst/>
                <a:latin typeface="Times New Roman" panose="02020603050405020304" pitchFamily="18" charset="0"/>
                <a:ea typeface="Times New Roman" panose="02020603050405020304" pitchFamily="18" charset="0"/>
              </a:rPr>
              <a:t>b. Tóm tắt đoạn trích</a:t>
            </a:r>
            <a:endParaRPr lang="en-VN" sz="2400" dirty="0">
              <a:effectLst/>
              <a:latin typeface="Times New Roman" panose="02020603050405020304" pitchFamily="18" charset="0"/>
              <a:ea typeface="Times New Roman" panose="02020603050405020304" pitchFamily="18" charset="0"/>
            </a:endParaRPr>
          </a:p>
        </p:txBody>
      </p:sp>
      <p:sp>
        <p:nvSpPr>
          <p:cNvPr id="9" name="Rounded Rectangle 8">
            <a:extLst>
              <a:ext uri="{FF2B5EF4-FFF2-40B4-BE49-F238E27FC236}">
                <a16:creationId xmlns:a16="http://schemas.microsoft.com/office/drawing/2014/main" id="{33D95AC0-342B-B243-A82F-51CD325277DE}"/>
              </a:ext>
            </a:extLst>
          </p:cNvPr>
          <p:cNvSpPr/>
          <p:nvPr/>
        </p:nvSpPr>
        <p:spPr>
          <a:xfrm>
            <a:off x="320040" y="1714756"/>
            <a:ext cx="8529492" cy="251713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Wingdings" pitchFamily="2" charset="2"/>
              <a:buChar char="ü"/>
            </a:pPr>
            <a:r>
              <a:rPr lang="vi-VN" sz="2400" dirty="0">
                <a:latin typeface="Calibri" panose="020F0502020204030204" pitchFamily="34" charset="0"/>
                <a:ea typeface="Times New Roman" panose="02020603050405020304" pitchFamily="18" charset="0"/>
                <a:cs typeface="Calibri" panose="020F0502020204030204" pitchFamily="34" charset="0"/>
              </a:rPr>
              <a:t>Đoạn trích kể lại hành trình đi tìm táo vàng của người anh hùng Hê-ra-clét theo lệnh của nhà vua Ơ-ri-xtê. Cây táo vàng vốn của nữ thần đất Gai-a vĩ đại tặng cho nữ thần Hê-ra làm quà cưới, được canh giữ bởi con rồng trăm đầu La-đông và ba chị em tiên nữ Nanh phơ.</a:t>
            </a:r>
            <a:endParaRPr lang="en-VN" sz="24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266341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sp>
        <p:nvSpPr>
          <p:cNvPr id="7" name="TextBox 6">
            <a:extLst>
              <a:ext uri="{FF2B5EF4-FFF2-40B4-BE49-F238E27FC236}">
                <a16:creationId xmlns:a16="http://schemas.microsoft.com/office/drawing/2014/main" id="{E3984A38-15FA-D44B-B3B9-0A2E8418DD94}"/>
              </a:ext>
            </a:extLst>
          </p:cNvPr>
          <p:cNvSpPr txBox="1"/>
          <p:nvPr/>
        </p:nvSpPr>
        <p:spPr>
          <a:xfrm>
            <a:off x="445852" y="911613"/>
            <a:ext cx="8252298" cy="579967"/>
          </a:xfrm>
          <a:prstGeom prst="rect">
            <a:avLst/>
          </a:prstGeom>
          <a:noFill/>
        </p:spPr>
        <p:txBody>
          <a:bodyPr wrap="square">
            <a:spAutoFit/>
          </a:bodyPr>
          <a:lstStyle/>
          <a:p>
            <a:pPr algn="just">
              <a:lnSpc>
                <a:spcPct val="150000"/>
              </a:lnSpc>
            </a:pPr>
            <a:r>
              <a:rPr lang="vi-VN" sz="2400" b="1" i="1" dirty="0">
                <a:effectLst/>
                <a:latin typeface="Times New Roman" panose="02020603050405020304" pitchFamily="18" charset="0"/>
                <a:ea typeface="Times New Roman" panose="02020603050405020304" pitchFamily="18" charset="0"/>
              </a:rPr>
              <a:t>b. Tóm tắt đoạn trích</a:t>
            </a:r>
            <a:endParaRPr lang="en-VN" sz="2400" dirty="0">
              <a:effectLst/>
              <a:latin typeface="Times New Roman" panose="02020603050405020304" pitchFamily="18" charset="0"/>
              <a:ea typeface="Times New Roman" panose="02020603050405020304" pitchFamily="18" charset="0"/>
            </a:endParaRPr>
          </a:p>
        </p:txBody>
      </p:sp>
      <p:sp>
        <p:nvSpPr>
          <p:cNvPr id="8" name="TextBox 7">
            <a:extLst>
              <a:ext uri="{FF2B5EF4-FFF2-40B4-BE49-F238E27FC236}">
                <a16:creationId xmlns:a16="http://schemas.microsoft.com/office/drawing/2014/main" id="{A9C308E9-790E-DE48-8B04-3FCA67F6DB89}"/>
              </a:ext>
            </a:extLst>
          </p:cNvPr>
          <p:cNvSpPr txBox="1"/>
          <p:nvPr/>
        </p:nvSpPr>
        <p:spPr>
          <a:xfrm>
            <a:off x="2286000" y="1714756"/>
            <a:ext cx="4572000" cy="336182"/>
          </a:xfrm>
          <a:prstGeom prst="rect">
            <a:avLst/>
          </a:prstGeom>
          <a:noFill/>
        </p:spPr>
        <p:txBody>
          <a:bodyPr wrap="square">
            <a:spAutoFit/>
          </a:bodyPr>
          <a:lstStyle/>
          <a:p>
            <a:pPr algn="just">
              <a:lnSpc>
                <a:spcPct val="150000"/>
              </a:lnSpc>
            </a:pPr>
            <a:endParaRPr lang="en-VN" sz="1200" dirty="0">
              <a:effectLst/>
              <a:latin typeface="Times New Roman" panose="02020603050405020304" pitchFamily="18" charset="0"/>
              <a:ea typeface="Times New Roman" panose="02020603050405020304" pitchFamily="18" charset="0"/>
            </a:endParaRPr>
          </a:p>
        </p:txBody>
      </p:sp>
      <p:sp>
        <p:nvSpPr>
          <p:cNvPr id="9" name="Rounded Rectangle 8">
            <a:extLst>
              <a:ext uri="{FF2B5EF4-FFF2-40B4-BE49-F238E27FC236}">
                <a16:creationId xmlns:a16="http://schemas.microsoft.com/office/drawing/2014/main" id="{33D95AC0-342B-B243-A82F-51CD325277DE}"/>
              </a:ext>
            </a:extLst>
          </p:cNvPr>
          <p:cNvSpPr/>
          <p:nvPr/>
        </p:nvSpPr>
        <p:spPr>
          <a:xfrm>
            <a:off x="347437" y="1733997"/>
            <a:ext cx="8529492" cy="285433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400" dirty="0">
                <a:latin typeface="Calibri" panose="020F0502020204030204" pitchFamily="34" charset="0"/>
                <a:cs typeface="Calibri" panose="020F0502020204030204" pitchFamily="34" charset="0"/>
              </a:rPr>
              <a:t>Trên đường đi tìm tạo vàng, Hê-ra-clét gặp nhiều thử thách như phải giao đấu với hai cha con thần chiến tranh A-rét, đi tìm thần biển Nê-rê để hỏi đường, đi lên cực Bắc, băng qua sa mạc, chiến đấu với gã khổng lồ độc ác Ăng-tê. Khi đặt chân đến Ai Cập, Hê-ra-clét còn suýt bị vua Ai Cập bắt làm vật hiến tế, chàng một lần nữa lại phải tiếp tục chiến đấu để tự giải thoát và lên đường.</a:t>
            </a:r>
            <a:endParaRPr lang="en-VN" sz="24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8453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p:tgtEl>
                                          <p:spTgt spid="9"/>
                                        </p:tgtEl>
                                        <p:attrNameLst>
                                          <p:attrName>ppt_y</p:attrName>
                                        </p:attrNameLst>
                                      </p:cBhvr>
                                      <p:tavLst>
                                        <p:tav tm="0">
                                          <p:val>
                                            <p:strVal val="#ppt_y+#ppt_h*1.125000"/>
                                          </p:val>
                                        </p:tav>
                                        <p:tav tm="100000">
                                          <p:val>
                                            <p:strVal val="#ppt_y"/>
                                          </p:val>
                                        </p:tav>
                                      </p:tavLst>
                                    </p:anim>
                                    <p:animEffect transition="in" filter="wipe(up)">
                                      <p:cBhvr>
                                        <p:cTn id="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sp>
        <p:nvSpPr>
          <p:cNvPr id="7" name="TextBox 6">
            <a:extLst>
              <a:ext uri="{FF2B5EF4-FFF2-40B4-BE49-F238E27FC236}">
                <a16:creationId xmlns:a16="http://schemas.microsoft.com/office/drawing/2014/main" id="{E3984A38-15FA-D44B-B3B9-0A2E8418DD94}"/>
              </a:ext>
            </a:extLst>
          </p:cNvPr>
          <p:cNvSpPr txBox="1"/>
          <p:nvPr/>
        </p:nvSpPr>
        <p:spPr>
          <a:xfrm>
            <a:off x="445852" y="911613"/>
            <a:ext cx="8252298" cy="579967"/>
          </a:xfrm>
          <a:prstGeom prst="rect">
            <a:avLst/>
          </a:prstGeom>
          <a:noFill/>
        </p:spPr>
        <p:txBody>
          <a:bodyPr wrap="square">
            <a:spAutoFit/>
          </a:bodyPr>
          <a:lstStyle/>
          <a:p>
            <a:pPr algn="just">
              <a:lnSpc>
                <a:spcPct val="150000"/>
              </a:lnSpc>
            </a:pPr>
            <a:r>
              <a:rPr lang="vi-VN" sz="2400" b="1" i="1" dirty="0">
                <a:effectLst/>
                <a:latin typeface="Times New Roman" panose="02020603050405020304" pitchFamily="18" charset="0"/>
                <a:ea typeface="Times New Roman" panose="02020603050405020304" pitchFamily="18" charset="0"/>
              </a:rPr>
              <a:t>b. Tóm tắt đoạn trích</a:t>
            </a:r>
            <a:endParaRPr lang="en-VN" sz="2400" dirty="0">
              <a:effectLst/>
              <a:latin typeface="Times New Roman" panose="02020603050405020304" pitchFamily="18" charset="0"/>
              <a:ea typeface="Times New Roman" panose="02020603050405020304" pitchFamily="18" charset="0"/>
            </a:endParaRPr>
          </a:p>
        </p:txBody>
      </p:sp>
      <p:sp>
        <p:nvSpPr>
          <p:cNvPr id="8" name="TextBox 7">
            <a:extLst>
              <a:ext uri="{FF2B5EF4-FFF2-40B4-BE49-F238E27FC236}">
                <a16:creationId xmlns:a16="http://schemas.microsoft.com/office/drawing/2014/main" id="{A9C308E9-790E-DE48-8B04-3FCA67F6DB89}"/>
              </a:ext>
            </a:extLst>
          </p:cNvPr>
          <p:cNvSpPr txBox="1"/>
          <p:nvPr/>
        </p:nvSpPr>
        <p:spPr>
          <a:xfrm>
            <a:off x="2286000" y="1714756"/>
            <a:ext cx="4572000" cy="336182"/>
          </a:xfrm>
          <a:prstGeom prst="rect">
            <a:avLst/>
          </a:prstGeom>
          <a:noFill/>
        </p:spPr>
        <p:txBody>
          <a:bodyPr wrap="square">
            <a:spAutoFit/>
          </a:bodyPr>
          <a:lstStyle/>
          <a:p>
            <a:pPr algn="just">
              <a:lnSpc>
                <a:spcPct val="150000"/>
              </a:lnSpc>
            </a:pPr>
            <a:endParaRPr lang="en-VN" sz="1200" dirty="0">
              <a:effectLst/>
              <a:latin typeface="Times New Roman" panose="02020603050405020304" pitchFamily="18" charset="0"/>
              <a:ea typeface="Times New Roman" panose="02020603050405020304" pitchFamily="18" charset="0"/>
            </a:endParaRPr>
          </a:p>
        </p:txBody>
      </p:sp>
      <p:sp>
        <p:nvSpPr>
          <p:cNvPr id="9" name="Rounded Rectangle 8">
            <a:extLst>
              <a:ext uri="{FF2B5EF4-FFF2-40B4-BE49-F238E27FC236}">
                <a16:creationId xmlns:a16="http://schemas.microsoft.com/office/drawing/2014/main" id="{33D95AC0-342B-B243-A82F-51CD325277DE}"/>
              </a:ext>
            </a:extLst>
          </p:cNvPr>
          <p:cNvSpPr/>
          <p:nvPr/>
        </p:nvSpPr>
        <p:spPr>
          <a:xfrm>
            <a:off x="320040" y="1651670"/>
            <a:ext cx="8529492" cy="1773455"/>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200" dirty="0"/>
              <a:t>Cuối cùng, chàng cũng tới được vùng núi Cô-ca-dơ. Tại đây, chàng đã cứu được thần Prô-mê-tê đang bị thần Dớt trừng phạt. Để trả ơn Hê-ra-clét, thần Prô-mê-tê đã nói cho Hê-ra-clét biết, muốn lấy được táo vàng, phải nhờ thần Át-lát</a:t>
            </a:r>
            <a:endParaRPr lang="en-VN" sz="2200" dirty="0"/>
          </a:p>
        </p:txBody>
      </p:sp>
    </p:spTree>
    <p:extLst>
      <p:ext uri="{BB962C8B-B14F-4D97-AF65-F5344CB8AC3E}">
        <p14:creationId xmlns:p14="http://schemas.microsoft.com/office/powerpoint/2010/main" val="3888609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p:tgtEl>
                                          <p:spTgt spid="9"/>
                                        </p:tgtEl>
                                        <p:attrNameLst>
                                          <p:attrName>ppt_y</p:attrName>
                                        </p:attrNameLst>
                                      </p:cBhvr>
                                      <p:tavLst>
                                        <p:tav tm="0">
                                          <p:val>
                                            <p:strVal val="#ppt_y+#ppt_h*1.125000"/>
                                          </p:val>
                                        </p:tav>
                                        <p:tav tm="100000">
                                          <p:val>
                                            <p:strVal val="#ppt_y"/>
                                          </p:val>
                                        </p:tav>
                                      </p:tavLst>
                                    </p:anim>
                                    <p:animEffect transition="in" filter="wipe(up)">
                                      <p:cBhvr>
                                        <p:cTn id="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sp>
        <p:nvSpPr>
          <p:cNvPr id="7" name="TextBox 6">
            <a:extLst>
              <a:ext uri="{FF2B5EF4-FFF2-40B4-BE49-F238E27FC236}">
                <a16:creationId xmlns:a16="http://schemas.microsoft.com/office/drawing/2014/main" id="{E3984A38-15FA-D44B-B3B9-0A2E8418DD94}"/>
              </a:ext>
            </a:extLst>
          </p:cNvPr>
          <p:cNvSpPr txBox="1"/>
          <p:nvPr/>
        </p:nvSpPr>
        <p:spPr>
          <a:xfrm>
            <a:off x="445852" y="911613"/>
            <a:ext cx="8252298" cy="579967"/>
          </a:xfrm>
          <a:prstGeom prst="rect">
            <a:avLst/>
          </a:prstGeom>
          <a:noFill/>
        </p:spPr>
        <p:txBody>
          <a:bodyPr wrap="square">
            <a:spAutoFit/>
          </a:bodyPr>
          <a:lstStyle/>
          <a:p>
            <a:pPr algn="just">
              <a:lnSpc>
                <a:spcPct val="150000"/>
              </a:lnSpc>
            </a:pPr>
            <a:r>
              <a:rPr lang="vi-VN" sz="2400" b="1" i="1" dirty="0">
                <a:effectLst/>
                <a:latin typeface="Times New Roman" panose="02020603050405020304" pitchFamily="18" charset="0"/>
                <a:ea typeface="Times New Roman" panose="02020603050405020304" pitchFamily="18" charset="0"/>
              </a:rPr>
              <a:t>b. Tóm tắt đoạn trích</a:t>
            </a:r>
            <a:endParaRPr lang="en-VN" sz="2400" dirty="0">
              <a:effectLst/>
              <a:latin typeface="Times New Roman" panose="02020603050405020304" pitchFamily="18" charset="0"/>
              <a:ea typeface="Times New Roman" panose="02020603050405020304" pitchFamily="18" charset="0"/>
            </a:endParaRPr>
          </a:p>
        </p:txBody>
      </p:sp>
      <p:sp>
        <p:nvSpPr>
          <p:cNvPr id="8" name="TextBox 7">
            <a:extLst>
              <a:ext uri="{FF2B5EF4-FFF2-40B4-BE49-F238E27FC236}">
                <a16:creationId xmlns:a16="http://schemas.microsoft.com/office/drawing/2014/main" id="{A9C308E9-790E-DE48-8B04-3FCA67F6DB89}"/>
              </a:ext>
            </a:extLst>
          </p:cNvPr>
          <p:cNvSpPr txBox="1"/>
          <p:nvPr/>
        </p:nvSpPr>
        <p:spPr>
          <a:xfrm>
            <a:off x="2286000" y="1714756"/>
            <a:ext cx="4572000" cy="336182"/>
          </a:xfrm>
          <a:prstGeom prst="rect">
            <a:avLst/>
          </a:prstGeom>
          <a:noFill/>
        </p:spPr>
        <p:txBody>
          <a:bodyPr wrap="square">
            <a:spAutoFit/>
          </a:bodyPr>
          <a:lstStyle/>
          <a:p>
            <a:pPr algn="just">
              <a:lnSpc>
                <a:spcPct val="150000"/>
              </a:lnSpc>
            </a:pPr>
            <a:endParaRPr lang="en-VN" sz="1200" dirty="0">
              <a:effectLst/>
              <a:latin typeface="Times New Roman" panose="02020603050405020304" pitchFamily="18" charset="0"/>
              <a:ea typeface="Times New Roman" panose="02020603050405020304" pitchFamily="18" charset="0"/>
            </a:endParaRPr>
          </a:p>
        </p:txBody>
      </p:sp>
      <p:sp>
        <p:nvSpPr>
          <p:cNvPr id="9" name="Rounded Rectangle 8">
            <a:extLst>
              <a:ext uri="{FF2B5EF4-FFF2-40B4-BE49-F238E27FC236}">
                <a16:creationId xmlns:a16="http://schemas.microsoft.com/office/drawing/2014/main" id="{33D95AC0-342B-B243-A82F-51CD325277DE}"/>
              </a:ext>
            </a:extLst>
          </p:cNvPr>
          <p:cNvSpPr/>
          <p:nvPr/>
        </p:nvSpPr>
        <p:spPr>
          <a:xfrm>
            <a:off x="320040" y="1714756"/>
            <a:ext cx="8529492" cy="270226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itchFamily="2" charset="2"/>
              <a:buChar char="ü"/>
            </a:pPr>
            <a:r>
              <a:rPr lang="vi-VN" sz="2400" dirty="0">
                <a:latin typeface="Calibri" panose="020F0502020204030204" pitchFamily="34" charset="0"/>
                <a:cs typeface="Calibri" panose="020F0502020204030204" pitchFamily="34" charset="0"/>
              </a:rPr>
              <a:t>Hê-ra-clét đi tìm thần At-lát. Theo lời đề nghị của thần Át lát, Hê-ra-chét ghé vai gánh giúp bầu trời cho thần Át-lát để thần đi lấy giúp táo vàng. Lấy được táo vàng về, thần Át-lát toan lừa Hê-ra-clét gánh luôn bầu trời giúp mình, nhưng Hê-ra-clét nhanh trí đã nhận ra âm mưu ấy và tương kế tựu kế, thoát khỏi cái bẫy, mang táo vàng trở về.</a:t>
            </a:r>
            <a:endParaRPr lang="en-VN" sz="24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4509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p:tgtEl>
                                          <p:spTgt spid="9"/>
                                        </p:tgtEl>
                                        <p:attrNameLst>
                                          <p:attrName>ppt_y</p:attrName>
                                        </p:attrNameLst>
                                      </p:cBhvr>
                                      <p:tavLst>
                                        <p:tav tm="0">
                                          <p:val>
                                            <p:strVal val="#ppt_y+#ppt_h*1.125000"/>
                                          </p:val>
                                        </p:tav>
                                        <p:tav tm="100000">
                                          <p:val>
                                            <p:strVal val="#ppt_y"/>
                                          </p:val>
                                        </p:tav>
                                      </p:tavLst>
                                    </p:anim>
                                    <p:animEffect transition="in" filter="wipe(up)">
                                      <p:cBhvr>
                                        <p:cTn id="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F1CB842-B8A5-0646-9F69-4C1A32285F18}"/>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 TÌM HIỂU CHUNG</a:t>
            </a:r>
          </a:p>
        </p:txBody>
      </p:sp>
      <p:sp>
        <p:nvSpPr>
          <p:cNvPr id="5" name="TextBox 4">
            <a:extLst>
              <a:ext uri="{FF2B5EF4-FFF2-40B4-BE49-F238E27FC236}">
                <a16:creationId xmlns:a16="http://schemas.microsoft.com/office/drawing/2014/main" id="{C17F1171-F562-DD4E-9A25-FCB592219A2F}"/>
              </a:ext>
            </a:extLst>
          </p:cNvPr>
          <p:cNvSpPr txBox="1"/>
          <p:nvPr/>
        </p:nvSpPr>
        <p:spPr>
          <a:xfrm>
            <a:off x="445851" y="384474"/>
            <a:ext cx="6095626" cy="589072"/>
          </a:xfrm>
          <a:prstGeom prst="rect">
            <a:avLst/>
          </a:prstGeom>
          <a:noFill/>
        </p:spPr>
        <p:txBody>
          <a:bodyPr wrap="square">
            <a:spAutoFit/>
          </a:bodyPr>
          <a:lstStyle/>
          <a:p>
            <a:pPr marL="0" indent="0" algn="just">
              <a:lnSpc>
                <a:spcPct val="150000"/>
              </a:lnSpc>
              <a:buFont typeface="Poppins"/>
              <a:buNone/>
            </a:pPr>
            <a:r>
              <a:rPr lang="vi-VN" altLang="en-US" sz="2400" b="1" i="1" dirty="0">
                <a:solidFill>
                  <a:schemeClr val="accent2">
                    <a:lumMod val="75000"/>
                  </a:schemeClr>
                </a:solidFill>
                <a:latin typeface="Calibri" panose="020F0502020204030204" pitchFamily="34" charset="0"/>
                <a:cs typeface="Calibri" panose="020F0502020204030204" pitchFamily="34" charset="0"/>
              </a:rPr>
              <a:t>3. Đoạn trích “Hê-ra-Clét đi tìm táo vàng”</a:t>
            </a:r>
          </a:p>
        </p:txBody>
      </p:sp>
      <p:sp>
        <p:nvSpPr>
          <p:cNvPr id="6" name="TextBox 5">
            <a:extLst>
              <a:ext uri="{FF2B5EF4-FFF2-40B4-BE49-F238E27FC236}">
                <a16:creationId xmlns:a16="http://schemas.microsoft.com/office/drawing/2014/main" id="{57D682BC-C8E0-884A-A993-13D9EDDBB0C3}"/>
              </a:ext>
            </a:extLst>
          </p:cNvPr>
          <p:cNvSpPr txBox="1"/>
          <p:nvPr/>
        </p:nvSpPr>
        <p:spPr>
          <a:xfrm>
            <a:off x="445852" y="865119"/>
            <a:ext cx="8252298" cy="579967"/>
          </a:xfrm>
          <a:prstGeom prst="rect">
            <a:avLst/>
          </a:prstGeom>
          <a:noFill/>
        </p:spPr>
        <p:txBody>
          <a:bodyPr wrap="square">
            <a:spAutoFit/>
          </a:bodyPr>
          <a:lstStyle/>
          <a:p>
            <a:pPr algn="just">
              <a:lnSpc>
                <a:spcPct val="150000"/>
              </a:lnSpc>
            </a:pPr>
            <a:r>
              <a:rPr lang="vi-VN" sz="2400" b="1" i="1" dirty="0">
                <a:latin typeface="Times New Roman" panose="02020603050405020304" pitchFamily="18" charset="0"/>
                <a:ea typeface="Times New Roman" panose="02020603050405020304" pitchFamily="18" charset="0"/>
              </a:rPr>
              <a:t>c</a:t>
            </a:r>
            <a:r>
              <a:rPr lang="vi-VN" sz="2400" b="1" i="1" dirty="0">
                <a:effectLst/>
                <a:latin typeface="Times New Roman" panose="02020603050405020304" pitchFamily="18" charset="0"/>
                <a:ea typeface="Times New Roman" panose="02020603050405020304" pitchFamily="18" charset="0"/>
              </a:rPr>
              <a:t>. Bố cục</a:t>
            </a:r>
            <a:endParaRPr lang="en-VN" sz="2400" dirty="0">
              <a:effectLst/>
              <a:latin typeface="Times New Roman" panose="02020603050405020304" pitchFamily="18" charset="0"/>
              <a:ea typeface="Times New Roman" panose="02020603050405020304" pitchFamily="18" charset="0"/>
            </a:endParaRPr>
          </a:p>
        </p:txBody>
      </p:sp>
      <p:sp>
        <p:nvSpPr>
          <p:cNvPr id="9" name="Rounded Rectangle 8">
            <a:extLst>
              <a:ext uri="{FF2B5EF4-FFF2-40B4-BE49-F238E27FC236}">
                <a16:creationId xmlns:a16="http://schemas.microsoft.com/office/drawing/2014/main" id="{1AA17699-606A-284A-81BE-095B256C5F43}"/>
              </a:ext>
            </a:extLst>
          </p:cNvPr>
          <p:cNvSpPr/>
          <p:nvPr/>
        </p:nvSpPr>
        <p:spPr>
          <a:xfrm>
            <a:off x="2226390" y="1631195"/>
            <a:ext cx="6668690" cy="780798"/>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Arial" panose="020B0604020202020204" pitchFamily="34" charset="0"/>
              <a:buChar char="•"/>
            </a:pPr>
            <a:r>
              <a:rPr lang="vi-VN" sz="2200" dirty="0">
                <a:latin typeface="Calibri" panose="020F0502020204030204" pitchFamily="34" charset="0"/>
                <a:ea typeface="Times New Roman" panose="02020603050405020304" pitchFamily="18" charset="0"/>
                <a:cs typeface="Calibri" panose="020F0502020204030204" pitchFamily="34" charset="0"/>
              </a:rPr>
              <a:t>Phần 1: Nguồn gốc và điểm đặc biệt của khu vườn có cây táo vàng.</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0" name="Rounded Rectangle 9">
            <a:extLst>
              <a:ext uri="{FF2B5EF4-FFF2-40B4-BE49-F238E27FC236}">
                <a16:creationId xmlns:a16="http://schemas.microsoft.com/office/drawing/2014/main" id="{477B1131-B29D-AC43-927C-B424248C6206}"/>
              </a:ext>
            </a:extLst>
          </p:cNvPr>
          <p:cNvSpPr/>
          <p:nvPr/>
        </p:nvSpPr>
        <p:spPr>
          <a:xfrm>
            <a:off x="2226390" y="4150512"/>
            <a:ext cx="6668690" cy="797408"/>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Arial" panose="020B0604020202020204" pitchFamily="34" charset="0"/>
              <a:buChar char="•"/>
            </a:pPr>
            <a:r>
              <a:rPr lang="vi-VN" sz="2200" dirty="0">
                <a:latin typeface="Calibri" panose="020F0502020204030204" pitchFamily="34" charset="0"/>
                <a:ea typeface="Times New Roman" panose="02020603050405020304" pitchFamily="18" charset="0"/>
                <a:cs typeface="Calibri" panose="020F0502020204030204" pitchFamily="34" charset="0"/>
              </a:rPr>
              <a:t>Phần 4: Hê-ra-clét tìm gặp, nhờ giúp đỡ, đọ sức và đấu trí với thần Át-lát</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1" name="Rounded Rectangle 10">
            <a:extLst>
              <a:ext uri="{FF2B5EF4-FFF2-40B4-BE49-F238E27FC236}">
                <a16:creationId xmlns:a16="http://schemas.microsoft.com/office/drawing/2014/main" id="{B5D8BEA4-506E-7B4A-A73A-9C540C35AB5A}"/>
              </a:ext>
            </a:extLst>
          </p:cNvPr>
          <p:cNvSpPr/>
          <p:nvPr/>
        </p:nvSpPr>
        <p:spPr>
          <a:xfrm>
            <a:off x="2226390" y="3434094"/>
            <a:ext cx="6668690" cy="589072"/>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Arial" panose="020B0604020202020204" pitchFamily="34" charset="0"/>
              <a:buChar char="•"/>
            </a:pPr>
            <a:r>
              <a:rPr lang="vi-VN" sz="2200" dirty="0">
                <a:latin typeface="Calibri" panose="020F0502020204030204" pitchFamily="34" charset="0"/>
                <a:ea typeface="Times New Roman" panose="02020603050405020304" pitchFamily="18" charset="0"/>
                <a:cs typeface="Calibri" panose="020F0502020204030204" pitchFamily="34" charset="0"/>
              </a:rPr>
              <a:t>Phần 3: Giải cứu thần Prô-mê-tê</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2" name="Rounded Rectangle 11">
            <a:extLst>
              <a:ext uri="{FF2B5EF4-FFF2-40B4-BE49-F238E27FC236}">
                <a16:creationId xmlns:a16="http://schemas.microsoft.com/office/drawing/2014/main" id="{DC6A1CE2-D726-6648-BCC2-06A25CA6B5E6}"/>
              </a:ext>
            </a:extLst>
          </p:cNvPr>
          <p:cNvSpPr/>
          <p:nvPr/>
        </p:nvSpPr>
        <p:spPr>
          <a:xfrm>
            <a:off x="2226390" y="2525950"/>
            <a:ext cx="6668690" cy="780798"/>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Arial" panose="020B0604020202020204" pitchFamily="34" charset="0"/>
              <a:buChar char="•"/>
            </a:pPr>
            <a:r>
              <a:rPr lang="vi-VN" sz="2200" dirty="0">
                <a:latin typeface="Calibri" panose="020F0502020204030204" pitchFamily="34" charset="0"/>
                <a:ea typeface="Times New Roman" panose="02020603050405020304" pitchFamily="18" charset="0"/>
                <a:cs typeface="Calibri" panose="020F0502020204030204" pitchFamily="34" charset="0"/>
              </a:rPr>
              <a:t>Phần 2: Cuộc chiến đấu và chiến thắng gã khổng lồ độc ác Ăng-tê. </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3" name="Rounded Rectangle 12">
            <a:extLst>
              <a:ext uri="{FF2B5EF4-FFF2-40B4-BE49-F238E27FC236}">
                <a16:creationId xmlns:a16="http://schemas.microsoft.com/office/drawing/2014/main" id="{CBF589B1-300A-034B-ACA6-850EBF37F57D}"/>
              </a:ext>
            </a:extLst>
          </p:cNvPr>
          <p:cNvSpPr/>
          <p:nvPr/>
        </p:nvSpPr>
        <p:spPr>
          <a:xfrm>
            <a:off x="445851" y="2819085"/>
            <a:ext cx="1140460" cy="61500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400" dirty="0">
                <a:latin typeface="Calibri" panose="020F0502020204030204" pitchFamily="34" charset="0"/>
                <a:ea typeface="Times New Roman" panose="02020603050405020304" pitchFamily="18" charset="0"/>
                <a:cs typeface="Calibri" panose="020F0502020204030204" pitchFamily="34" charset="0"/>
              </a:rPr>
              <a:t>Bố cục</a:t>
            </a:r>
          </a:p>
        </p:txBody>
      </p:sp>
      <p:cxnSp>
        <p:nvCxnSpPr>
          <p:cNvPr id="16" name="Curved Connector 15">
            <a:extLst>
              <a:ext uri="{FF2B5EF4-FFF2-40B4-BE49-F238E27FC236}">
                <a16:creationId xmlns:a16="http://schemas.microsoft.com/office/drawing/2014/main" id="{1C29A4C0-9C09-9447-8252-5927F7188AC3}"/>
              </a:ext>
            </a:extLst>
          </p:cNvPr>
          <p:cNvCxnSpPr>
            <a:cxnSpLocks/>
            <a:stCxn id="13" idx="3"/>
            <a:endCxn id="9" idx="1"/>
          </p:cNvCxnSpPr>
          <p:nvPr/>
        </p:nvCxnSpPr>
        <p:spPr>
          <a:xfrm flipV="1">
            <a:off x="1586311" y="2021594"/>
            <a:ext cx="640079" cy="1104996"/>
          </a:xfrm>
          <a:prstGeom prst="curvedConnector3">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urved Connector 16">
            <a:extLst>
              <a:ext uri="{FF2B5EF4-FFF2-40B4-BE49-F238E27FC236}">
                <a16:creationId xmlns:a16="http://schemas.microsoft.com/office/drawing/2014/main" id="{AA127EC5-5666-4747-BB3A-2B0149923606}"/>
              </a:ext>
            </a:extLst>
          </p:cNvPr>
          <p:cNvCxnSpPr>
            <a:cxnSpLocks/>
            <a:stCxn id="13" idx="3"/>
            <a:endCxn id="12" idx="1"/>
          </p:cNvCxnSpPr>
          <p:nvPr/>
        </p:nvCxnSpPr>
        <p:spPr>
          <a:xfrm flipV="1">
            <a:off x="1586311" y="2916349"/>
            <a:ext cx="640079" cy="210241"/>
          </a:xfrm>
          <a:prstGeom prst="curvedConnector3">
            <a:avLst>
              <a:gd name="adj1" fmla="val 50000"/>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urved Connector 19">
            <a:extLst>
              <a:ext uri="{FF2B5EF4-FFF2-40B4-BE49-F238E27FC236}">
                <a16:creationId xmlns:a16="http://schemas.microsoft.com/office/drawing/2014/main" id="{5F8069D4-1237-864A-AD16-282996B67CC1}"/>
              </a:ext>
            </a:extLst>
          </p:cNvPr>
          <p:cNvCxnSpPr>
            <a:cxnSpLocks/>
            <a:stCxn id="13" idx="3"/>
            <a:endCxn id="11" idx="1"/>
          </p:cNvCxnSpPr>
          <p:nvPr/>
        </p:nvCxnSpPr>
        <p:spPr>
          <a:xfrm>
            <a:off x="1586311" y="3126590"/>
            <a:ext cx="640079" cy="602040"/>
          </a:xfrm>
          <a:prstGeom prst="curvedConnector3">
            <a:avLst>
              <a:gd name="adj1" fmla="val 50000"/>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urved Connector 22">
            <a:extLst>
              <a:ext uri="{FF2B5EF4-FFF2-40B4-BE49-F238E27FC236}">
                <a16:creationId xmlns:a16="http://schemas.microsoft.com/office/drawing/2014/main" id="{024787FD-9B66-C142-A514-85E64563BD2C}"/>
              </a:ext>
            </a:extLst>
          </p:cNvPr>
          <p:cNvCxnSpPr>
            <a:cxnSpLocks/>
            <a:stCxn id="13" idx="3"/>
            <a:endCxn id="10" idx="1"/>
          </p:cNvCxnSpPr>
          <p:nvPr/>
        </p:nvCxnSpPr>
        <p:spPr>
          <a:xfrm>
            <a:off x="1586311" y="3126590"/>
            <a:ext cx="640079" cy="1422626"/>
          </a:xfrm>
          <a:prstGeom prst="curvedConnector3">
            <a:avLst>
              <a:gd name="adj1" fmla="val 50000"/>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8252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randombar(horizontal)">
                                      <p:cBhvr>
                                        <p:cTn id="19" dur="500"/>
                                        <p:tgtEl>
                                          <p:spTgt spid="16"/>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randombar(horizontal)">
                                      <p:cBhvr>
                                        <p:cTn id="27" dur="500"/>
                                        <p:tgtEl>
                                          <p:spTgt spid="17"/>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randombar(horizontal)">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randombar(horizontal)">
                                      <p:cBhvr>
                                        <p:cTn id="35" dur="500"/>
                                        <p:tgtEl>
                                          <p:spTgt spid="20"/>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randombar(horizontal)">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randombar(horizontal)">
                                      <p:cBhvr>
                                        <p:cTn id="43" dur="500"/>
                                        <p:tgtEl>
                                          <p:spTgt spid="23"/>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randombar(horizontal)">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animBg="1"/>
      <p:bldP spid="10" grpId="0" animBg="1"/>
      <p:bldP spid="11" grpId="0" animBg="1"/>
      <p:bldP spid="12" grpId="0" animBg="1"/>
      <p:bldP spid="1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pic>
        <p:nvPicPr>
          <p:cNvPr id="1026" name="Picture 2" descr="Topic thảo luận lọc cổ phiếu tháng 11">
            <a:extLst>
              <a:ext uri="{FF2B5EF4-FFF2-40B4-BE49-F238E27FC236}">
                <a16:creationId xmlns:a16="http://schemas.microsoft.com/office/drawing/2014/main" id="{864B5EEC-1F07-0342-980A-CD9FD8EAE70E}"/>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944" b="90000" l="10000" r="90000">
                        <a14:foregroundMark x1="47674" y1="21389" x2="47674" y2="11250"/>
                        <a14:foregroundMark x1="47674" y1="11250" x2="51279" y2="20833"/>
                        <a14:foregroundMark x1="51279" y1="20833" x2="56744" y2="27778"/>
                        <a14:foregroundMark x1="56744" y1="27778" x2="64070" y2="58889"/>
                        <a14:foregroundMark x1="64070" y1="58889" x2="61047" y2="67639"/>
                        <a14:foregroundMark x1="61047" y1="67639" x2="33256" y2="66250"/>
                        <a14:foregroundMark x1="33256" y1="66250" x2="31744" y2="45972"/>
                        <a14:foregroundMark x1="31744" y1="45972" x2="25581" y2="40139"/>
                        <a14:foregroundMark x1="25581" y1="40139" x2="34186" y2="36111"/>
                        <a14:foregroundMark x1="34186" y1="36111" x2="43488" y2="36111"/>
                        <a14:foregroundMark x1="43488" y1="36111" x2="53023" y2="35278"/>
                        <a14:foregroundMark x1="53023" y1="35278" x2="55000" y2="24167"/>
                        <a14:foregroundMark x1="55000" y1="24167" x2="54535" y2="15694"/>
                        <a14:foregroundMark x1="35116" y1="68750" x2="27907" y2="64028"/>
                        <a14:foregroundMark x1="27907" y1="64028" x2="27326" y2="62361"/>
                        <a14:foregroundMark x1="46163" y1="9028" x2="51744" y2="6944"/>
                      </a14:backgroundRemoval>
                    </a14:imgEffect>
                  </a14:imgLayer>
                </a14:imgProps>
              </a:ext>
              <a:ext uri="{28A0092B-C50C-407E-A947-70E740481C1C}">
                <a14:useLocalDpi xmlns:a14="http://schemas.microsoft.com/office/drawing/2010/main" val="0"/>
              </a:ext>
            </a:extLst>
          </a:blip>
          <a:srcRect/>
          <a:stretch>
            <a:fillRect/>
          </a:stretch>
        </p:blipFill>
        <p:spPr bwMode="auto">
          <a:xfrm>
            <a:off x="445851" y="1307105"/>
            <a:ext cx="3939717" cy="329836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3EE789B-7683-A942-BC92-FA6BE4CCF4DA}"/>
              </a:ext>
            </a:extLst>
          </p:cNvPr>
          <p:cNvSpPr txBox="1"/>
          <p:nvPr/>
        </p:nvSpPr>
        <p:spPr>
          <a:xfrm>
            <a:off x="4277283" y="1802127"/>
            <a:ext cx="4420866" cy="2308324"/>
          </a:xfrm>
          <a:prstGeom prst="rect">
            <a:avLst/>
          </a:prstGeom>
          <a:noFill/>
        </p:spPr>
        <p:txBody>
          <a:bodyPr wrap="square">
            <a:spAutoFit/>
          </a:bodyPr>
          <a:lstStyle/>
          <a:p>
            <a:pPr marL="342900" indent="-342900" algn="just">
              <a:buFontTx/>
              <a:buChar char="-"/>
            </a:pPr>
            <a:r>
              <a:rPr lang="vi-VN" altLang="en-US" sz="2400" b="1" dirty="0">
                <a:solidFill>
                  <a:schemeClr val="bg1"/>
                </a:solidFill>
                <a:latin typeface="Calibri" panose="020F0502020204030204" pitchFamily="34" charset="0"/>
                <a:cs typeface="Calibri" panose="020F0502020204030204" pitchFamily="34" charset="0"/>
              </a:rPr>
              <a:t>Lớp chia thành 4 nhóm </a:t>
            </a:r>
            <a:r>
              <a:rPr lang="vi-VN" altLang="en-US" sz="2400" i="1" dirty="0">
                <a:solidFill>
                  <a:schemeClr val="bg1"/>
                </a:solidFill>
                <a:latin typeface="Calibri" panose="020F0502020204030204" pitchFamily="34" charset="0"/>
                <a:cs typeface="Calibri" panose="020F0502020204030204" pitchFamily="34" charset="0"/>
              </a:rPr>
              <a:t>(tương ứng với 4 tổ).</a:t>
            </a:r>
          </a:p>
          <a:p>
            <a:pPr marL="342900" indent="-342900" algn="just">
              <a:buFontTx/>
              <a:buChar char="-"/>
            </a:pPr>
            <a:r>
              <a:rPr lang="vi-VN" altLang="en-US" sz="2400" b="1" dirty="0">
                <a:solidFill>
                  <a:schemeClr val="bg1"/>
                </a:solidFill>
                <a:latin typeface="Calibri" panose="020F0502020204030204" pitchFamily="34" charset="0"/>
                <a:cs typeface="Calibri" panose="020F0502020204030204" pitchFamily="34" charset="0"/>
              </a:rPr>
              <a:t>Thảo luận và trình bày vào bảng phụ.</a:t>
            </a:r>
          </a:p>
          <a:p>
            <a:pPr marL="342900" indent="-342900" algn="just">
              <a:buFontTx/>
              <a:buChar char="-"/>
            </a:pPr>
            <a:r>
              <a:rPr lang="vi-VN" altLang="en-US" sz="2400" b="1" dirty="0">
                <a:solidFill>
                  <a:schemeClr val="bg1"/>
                </a:solidFill>
                <a:latin typeface="Calibri" panose="020F0502020204030204" pitchFamily="34" charset="0"/>
                <a:cs typeface="Calibri" panose="020F0502020204030204" pitchFamily="34" charset="0"/>
              </a:rPr>
              <a:t>Thời gian thảo luận </a:t>
            </a:r>
            <a:r>
              <a:rPr lang="vi-VN" altLang="en-US" sz="2400" dirty="0">
                <a:solidFill>
                  <a:schemeClr val="bg1"/>
                </a:solidFill>
                <a:latin typeface="Calibri" panose="020F0502020204030204" pitchFamily="34" charset="0"/>
                <a:cs typeface="Calibri" panose="020F0502020204030204" pitchFamily="34" charset="0"/>
              </a:rPr>
              <a:t>(7 phút)</a:t>
            </a:r>
          </a:p>
          <a:p>
            <a:pPr marL="342900" indent="-342900" algn="just">
              <a:buFontTx/>
              <a:buChar char="-"/>
            </a:pPr>
            <a:r>
              <a:rPr lang="vi-VN" altLang="en-US" sz="2400" dirty="0">
                <a:solidFill>
                  <a:schemeClr val="bg1"/>
                </a:solidFill>
                <a:latin typeface="Calibri" panose="020F0502020204030204" pitchFamily="34" charset="0"/>
                <a:cs typeface="Calibri" panose="020F0502020204030204" pitchFamily="34" charset="0"/>
              </a:rPr>
              <a:t>Nhiệm vụ cụ thể như sau:</a:t>
            </a:r>
          </a:p>
        </p:txBody>
      </p:sp>
    </p:spTree>
    <p:extLst>
      <p:ext uri="{BB962C8B-B14F-4D97-AF65-F5344CB8AC3E}">
        <p14:creationId xmlns:p14="http://schemas.microsoft.com/office/powerpoint/2010/main" val="3265701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 calcmode="lin" valueType="num">
                                      <p:cBhvr additive="base">
                                        <p:cTn id="19" dur="500"/>
                                        <p:tgtEl>
                                          <p:spTgt spid="1026"/>
                                        </p:tgtEl>
                                        <p:attrNameLst>
                                          <p:attrName>ppt_y</p:attrName>
                                        </p:attrNameLst>
                                      </p:cBhvr>
                                      <p:tavLst>
                                        <p:tav tm="0">
                                          <p:val>
                                            <p:strVal val="#ppt_y+#ppt_h*1.125000"/>
                                          </p:val>
                                        </p:tav>
                                        <p:tav tm="100000">
                                          <p:val>
                                            <p:strVal val="#ppt_y"/>
                                          </p:val>
                                        </p:tav>
                                      </p:tavLst>
                                    </p:anim>
                                    <p:animEffect transition="in" filter="wipe(up)">
                                      <p:cBhvr>
                                        <p:cTn id="20" dur="500"/>
                                        <p:tgtEl>
                                          <p:spTgt spid="1026"/>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randombar(horizont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graphicFrame>
        <p:nvGraphicFramePr>
          <p:cNvPr id="2" name="Table 1">
            <a:extLst>
              <a:ext uri="{FF2B5EF4-FFF2-40B4-BE49-F238E27FC236}">
                <a16:creationId xmlns:a16="http://schemas.microsoft.com/office/drawing/2014/main" id="{F99F35D3-4FE1-714F-B8F7-EED60725AE2F}"/>
              </a:ext>
            </a:extLst>
          </p:cNvPr>
          <p:cNvGraphicFramePr>
            <a:graphicFrameLocks noGrp="1"/>
          </p:cNvGraphicFramePr>
          <p:nvPr>
            <p:extLst>
              <p:ext uri="{D42A27DB-BD31-4B8C-83A1-F6EECF244321}">
                <p14:modId xmlns:p14="http://schemas.microsoft.com/office/powerpoint/2010/main" val="1452219313"/>
              </p:ext>
            </p:extLst>
          </p:nvPr>
        </p:nvGraphicFramePr>
        <p:xfrm>
          <a:off x="320040" y="1050912"/>
          <a:ext cx="8622482" cy="3964623"/>
        </p:xfrm>
        <a:graphic>
          <a:graphicData uri="http://schemas.openxmlformats.org/drawingml/2006/table">
            <a:tbl>
              <a:tblPr firstRow="1" firstCol="1" bandRow="1">
                <a:tableStyleId>{5940675A-B579-460E-94D1-54222C63F5DA}</a:tableStyleId>
              </a:tblPr>
              <a:tblGrid>
                <a:gridCol w="1003462">
                  <a:extLst>
                    <a:ext uri="{9D8B030D-6E8A-4147-A177-3AD203B41FA5}">
                      <a16:colId xmlns:a16="http://schemas.microsoft.com/office/drawing/2014/main" val="2576359048"/>
                    </a:ext>
                  </a:extLst>
                </a:gridCol>
                <a:gridCol w="7619020">
                  <a:extLst>
                    <a:ext uri="{9D8B030D-6E8A-4147-A177-3AD203B41FA5}">
                      <a16:colId xmlns:a16="http://schemas.microsoft.com/office/drawing/2014/main" val="2894040214"/>
                    </a:ext>
                  </a:extLst>
                </a:gridCol>
              </a:tblGrid>
              <a:tr h="874687">
                <a:tc rowSpan="2">
                  <a:txBody>
                    <a:bodyPr/>
                    <a:lstStyle/>
                    <a:p>
                      <a:pPr algn="ctr">
                        <a:lnSpc>
                          <a:spcPct val="150000"/>
                        </a:lnSpc>
                      </a:pPr>
                      <a:r>
                        <a:rPr lang="vi-VN" sz="1800" dirty="0">
                          <a:effectLst/>
                        </a:rPr>
                        <a:t>Nhóm 1</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tc>
                  <a:txBody>
                    <a:bodyPr/>
                    <a:lstStyle/>
                    <a:p>
                      <a:pPr algn="just">
                        <a:lnSpc>
                          <a:spcPct val="150000"/>
                        </a:lnSpc>
                      </a:pPr>
                      <a:r>
                        <a:rPr lang="vi-VN" sz="1800" dirty="0">
                          <a:effectLst/>
                        </a:rPr>
                        <a:t> </a:t>
                      </a:r>
                      <a:r>
                        <a:rPr lang="vi-VN" sz="1800" b="1" dirty="0">
                          <a:effectLst/>
                        </a:rPr>
                        <a:t>Hoàn cảnh thử thách đi tìm cây táo vàng: </a:t>
                      </a:r>
                      <a:r>
                        <a:rPr lang="vi-VN" sz="1800" dirty="0">
                          <a:effectLst/>
                        </a:rPr>
                        <a:t>(Gợi ý nhiệm vụ)</a:t>
                      </a:r>
                      <a:endParaRPr lang="en-VN" sz="1800" dirty="0">
                        <a:effectLst/>
                      </a:endParaRPr>
                    </a:p>
                    <a:p>
                      <a:pPr algn="just">
                        <a:lnSpc>
                          <a:spcPct val="150000"/>
                        </a:lnSpc>
                      </a:pPr>
                      <a:r>
                        <a:rPr lang="vi-VN" sz="1800" dirty="0">
                          <a:effectLst/>
                        </a:rPr>
                        <a:t>- Ai là người giao nhiệm vụ đi tìm quả táo vàng cho Hê-ra-clét?</a:t>
                      </a:r>
                      <a:endParaRPr lang="en-VN" sz="1800" dirty="0">
                        <a:effectLst/>
                      </a:endParaRPr>
                    </a:p>
                    <a:p>
                      <a:pPr algn="just">
                        <a:lnSpc>
                          <a:spcPct val="150000"/>
                        </a:lnSpc>
                      </a:pPr>
                      <a:r>
                        <a:rPr lang="vi-VN" sz="1800" dirty="0">
                          <a:effectLst/>
                        </a:rPr>
                        <a:t>- Những hiểu biết về nguồn gốc, điểm đặc biệt của khu vườn có cây táo vàng?</a:t>
                      </a:r>
                      <a:endParaRPr lang="en-VN" sz="1800" dirty="0">
                        <a:effectLst/>
                      </a:endParaRPr>
                    </a:p>
                  </a:txBody>
                  <a:tcPr marL="15777" marR="15777" marT="0" marB="0">
                    <a:solidFill>
                      <a:schemeClr val="bg2">
                        <a:lumMod val="20000"/>
                        <a:lumOff val="80000"/>
                      </a:schemeClr>
                    </a:solidFill>
                  </a:tcPr>
                </a:tc>
                <a:extLst>
                  <a:ext uri="{0D108BD9-81ED-4DB2-BD59-A6C34878D82A}">
                    <a16:rowId xmlns:a16="http://schemas.microsoft.com/office/drawing/2014/main" val="3072054619"/>
                  </a:ext>
                </a:extLst>
              </a:tr>
              <a:tr h="432932">
                <a:tc vMerge="1">
                  <a:txBody>
                    <a:bodyPr/>
                    <a:lstStyle/>
                    <a:p>
                      <a:endParaRPr lang="vi-VN"/>
                    </a:p>
                  </a:txBody>
                  <a:tcPr/>
                </a:tc>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vi-VN" sz="1800" dirty="0">
                          <a:effectLst/>
                        </a:rPr>
                        <a:t> </a:t>
                      </a:r>
                      <a:r>
                        <a:rPr lang="vi-VN" sz="1800" b="1" dirty="0">
                          <a:effectLst/>
                        </a:rPr>
                        <a:t>Hành trình lặn lội từ châu Âu sang châu Á để hỏi đường: (Gợi ý)</a:t>
                      </a:r>
                      <a:endParaRPr lang="en-VN" sz="1800" b="1" dirty="0">
                        <a:effectLst/>
                      </a:endParaRPr>
                    </a:p>
                    <a:p>
                      <a:pPr algn="just">
                        <a:lnSpc>
                          <a:spcPct val="150000"/>
                        </a:lnSpc>
                      </a:pPr>
                      <a:r>
                        <a:rPr lang="vi-VN" sz="1800" dirty="0">
                          <a:effectLst/>
                        </a:rPr>
                        <a:t>- Hê-ra-clét đã gặp những khó khăn, thử thách nào?</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extLst>
                  <a:ext uri="{0D108BD9-81ED-4DB2-BD59-A6C34878D82A}">
                    <a16:rowId xmlns:a16="http://schemas.microsoft.com/office/drawing/2014/main" val="625683550"/>
                  </a:ext>
                </a:extLst>
              </a:tr>
              <a:tr h="653810">
                <a:tc>
                  <a:txBody>
                    <a:bodyPr/>
                    <a:lstStyle/>
                    <a:p>
                      <a:pPr algn="ctr">
                        <a:lnSpc>
                          <a:spcPct val="150000"/>
                        </a:lnSpc>
                      </a:pPr>
                      <a:r>
                        <a:rPr lang="vi-VN" sz="1800" dirty="0">
                          <a:effectLst/>
                        </a:rPr>
                        <a:t>Nhóm 2</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tc>
                  <a:txBody>
                    <a:bodyPr/>
                    <a:lstStyle/>
                    <a:p>
                      <a:pPr algn="just">
                        <a:lnSpc>
                          <a:spcPct val="150000"/>
                        </a:lnSpc>
                      </a:pPr>
                      <a:r>
                        <a:rPr lang="vi-VN" sz="1800" b="1" dirty="0">
                          <a:effectLst/>
                        </a:rPr>
                        <a:t> Cuộc giao đấu với gã khổng lồ độc ác Ăng-tê:</a:t>
                      </a:r>
                      <a:r>
                        <a:rPr lang="en-VN" sz="1800" b="1" dirty="0">
                          <a:effectLst/>
                        </a:rPr>
                        <a:t> </a:t>
                      </a:r>
                      <a:r>
                        <a:rPr lang="vi-VN" sz="1800" b="1" dirty="0">
                          <a:effectLst/>
                        </a:rPr>
                        <a:t>(Gợi ý nhiệm vụ)</a:t>
                      </a:r>
                      <a:endParaRPr lang="en-VN" sz="1800" b="1" dirty="0">
                        <a:effectLst/>
                      </a:endParaRPr>
                    </a:p>
                    <a:p>
                      <a:pPr algn="just">
                        <a:lnSpc>
                          <a:spcPct val="150000"/>
                        </a:lnSpc>
                      </a:pPr>
                      <a:r>
                        <a:rPr lang="vi-VN" sz="1800" dirty="0">
                          <a:effectLst/>
                        </a:rPr>
                        <a:t>- Ăng-tê là con của thần nào?</a:t>
                      </a:r>
                      <a:endParaRPr lang="en-VN" sz="1800" dirty="0">
                        <a:effectLst/>
                      </a:endParaRPr>
                    </a:p>
                    <a:p>
                      <a:pPr algn="just">
                        <a:lnSpc>
                          <a:spcPct val="150000"/>
                        </a:lnSpc>
                      </a:pPr>
                      <a:r>
                        <a:rPr lang="vi-VN" sz="1800" dirty="0">
                          <a:effectLst/>
                        </a:rPr>
                        <a:t>- Cuộc giao đấu với Ăng – tê?</a:t>
                      </a:r>
                      <a:endParaRPr lang="en-VN" sz="1800" dirty="0">
                        <a:effectLst/>
                      </a:endParaRPr>
                    </a:p>
                    <a:p>
                      <a:pPr algn="just">
                        <a:lnSpc>
                          <a:spcPct val="150000"/>
                        </a:lnSpc>
                      </a:pPr>
                      <a:r>
                        <a:rPr lang="vi-VN" sz="1800" dirty="0">
                          <a:effectLst/>
                        </a:rPr>
                        <a:t>- Kết quả?</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extLst>
                  <a:ext uri="{0D108BD9-81ED-4DB2-BD59-A6C34878D82A}">
                    <a16:rowId xmlns:a16="http://schemas.microsoft.com/office/drawing/2014/main" val="2567391728"/>
                  </a:ext>
                </a:extLst>
              </a:tr>
            </a:tbl>
          </a:graphicData>
        </a:graphic>
      </p:graphicFrame>
      <p:pic>
        <p:nvPicPr>
          <p:cNvPr id="8" name="Picture 2" descr="Topic thảo luận lọc cổ phiếu tháng 11">
            <a:extLst>
              <a:ext uri="{FF2B5EF4-FFF2-40B4-BE49-F238E27FC236}">
                <a16:creationId xmlns:a16="http://schemas.microsoft.com/office/drawing/2014/main" id="{EA94EFEC-5D19-B34C-BD9C-28E62F9FDD8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944" b="90000" l="10000" r="90000">
                        <a14:foregroundMark x1="47674" y1="21389" x2="47674" y2="11250"/>
                        <a14:foregroundMark x1="47674" y1="11250" x2="51279" y2="20833"/>
                        <a14:foregroundMark x1="51279" y1="20833" x2="56744" y2="27778"/>
                        <a14:foregroundMark x1="56744" y1="27778" x2="64070" y2="58889"/>
                        <a14:foregroundMark x1="64070" y1="58889" x2="61047" y2="67639"/>
                        <a14:foregroundMark x1="61047" y1="67639" x2="33256" y2="66250"/>
                        <a14:foregroundMark x1="33256" y1="66250" x2="31744" y2="45972"/>
                        <a14:foregroundMark x1="31744" y1="45972" x2="25581" y2="40139"/>
                        <a14:foregroundMark x1="25581" y1="40139" x2="34186" y2="36111"/>
                        <a14:foregroundMark x1="34186" y1="36111" x2="43488" y2="36111"/>
                        <a14:foregroundMark x1="43488" y1="36111" x2="53023" y2="35278"/>
                        <a14:foregroundMark x1="53023" y1="35278" x2="55000" y2="24167"/>
                        <a14:foregroundMark x1="55000" y1="24167" x2="54535" y2="15694"/>
                        <a14:foregroundMark x1="35116" y1="68750" x2="27907" y2="64028"/>
                        <a14:foregroundMark x1="27907" y1="64028" x2="27326" y2="62361"/>
                        <a14:foregroundMark x1="46163" y1="9028" x2="51744" y2="6944"/>
                      </a14:backgroundRemoval>
                    </a14:imgEffect>
                  </a14:imgLayer>
                </a14:imgProps>
              </a:ext>
              <a:ext uri="{28A0092B-C50C-407E-A947-70E740481C1C}">
                <a14:useLocalDpi xmlns:a14="http://schemas.microsoft.com/office/drawing/2010/main" val="0"/>
              </a:ext>
            </a:extLst>
          </a:blip>
          <a:srcRect/>
          <a:stretch>
            <a:fillRect/>
          </a:stretch>
        </p:blipFill>
        <p:spPr bwMode="auto">
          <a:xfrm>
            <a:off x="7516678" y="3722415"/>
            <a:ext cx="1765901" cy="1478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614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par>
                                <p:cTn id="9" presetID="1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p:tgtEl>
                                          <p:spTgt spid="2"/>
                                        </p:tgtEl>
                                        <p:attrNameLst>
                                          <p:attrName>ppt_y</p:attrName>
                                        </p:attrNameLst>
                                      </p:cBhvr>
                                      <p:tavLst>
                                        <p:tav tm="0">
                                          <p:val>
                                            <p:strVal val="#ppt_y+#ppt_h*1.125000"/>
                                          </p:val>
                                        </p:tav>
                                        <p:tav tm="100000">
                                          <p:val>
                                            <p:strVal val="#ppt_y"/>
                                          </p:val>
                                        </p:tav>
                                      </p:tavLst>
                                    </p:anim>
                                    <p:animEffect transition="in" filter="wipe(up)">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C7B0FE9C-F303-49FF-B30D-C4457E06642A}"/>
              </a:ext>
            </a:extLst>
          </p:cNvPr>
          <p:cNvCxnSpPr/>
          <p:nvPr/>
        </p:nvCxnSpPr>
        <p:spPr>
          <a:xfrm>
            <a:off x="0" y="469536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04791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0" y="3146032"/>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562304" y="2688208"/>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75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913421" y="2902682"/>
            <a:ext cx="7803025" cy="400110"/>
          </a:xfrm>
          <a:prstGeom prst="rect">
            <a:avLst/>
          </a:prstGeom>
          <a:noFill/>
        </p:spPr>
        <p:txBody>
          <a:bodyPr wrap="square" rtlCol="0">
            <a:spAutoFit/>
          </a:bodyPr>
          <a:lstStyle/>
          <a:p>
            <a:r>
              <a:rPr lang="en-US" sz="2000" b="1" dirty="0" err="1">
                <a:solidFill>
                  <a:srgbClr val="FFFFFF"/>
                </a:solidFill>
                <a:latin typeface="Times New Roman" panose="02020603050405020304" pitchFamily="18" charset="0"/>
                <a:cs typeface="Times New Roman" panose="02020603050405020304" pitchFamily="18" charset="0"/>
              </a:rPr>
              <a:t>Câu</a:t>
            </a:r>
            <a:r>
              <a:rPr lang="en-US" sz="2000" b="1" dirty="0">
                <a:solidFill>
                  <a:srgbClr val="FFFFFF"/>
                </a:solidFill>
                <a:latin typeface="Times New Roman" panose="02020603050405020304" pitchFamily="18" charset="0"/>
                <a:cs typeface="Times New Roman" panose="02020603050405020304" pitchFamily="18" charset="0"/>
              </a:rPr>
              <a:t> </a:t>
            </a:r>
            <a:r>
              <a:rPr lang="en-US" sz="2000" b="1" dirty="0" err="1">
                <a:solidFill>
                  <a:srgbClr val="FFFFFF"/>
                </a:solidFill>
                <a:latin typeface="Times New Roman" panose="02020603050405020304" pitchFamily="18" charset="0"/>
                <a:cs typeface="Times New Roman" panose="02020603050405020304" pitchFamily="18" charset="0"/>
              </a:rPr>
              <a:t>hỏi</a:t>
            </a:r>
            <a:r>
              <a:rPr lang="en-US" sz="2000" b="1" dirty="0">
                <a:solidFill>
                  <a:srgbClr val="FFFFFF"/>
                </a:solidFill>
                <a:latin typeface="Times New Roman" panose="02020603050405020304" pitchFamily="18" charset="0"/>
                <a:cs typeface="Times New Roman" panose="02020603050405020304" pitchFamily="18" charset="0"/>
              </a:rPr>
              <a:t> 1: </a:t>
            </a:r>
            <a:r>
              <a:rPr lang="en-US" sz="2000" b="1" dirty="0" err="1">
                <a:solidFill>
                  <a:srgbClr val="FFFFFF"/>
                </a:solidFill>
                <a:latin typeface="Times New Roman" panose="02020603050405020304" pitchFamily="18" charset="0"/>
                <a:cs typeface="Times New Roman" panose="02020603050405020304" pitchFamily="18" charset="0"/>
              </a:rPr>
              <a:t>Đất</a:t>
            </a:r>
            <a:r>
              <a:rPr lang="en-US" sz="2000" b="1" dirty="0">
                <a:solidFill>
                  <a:srgbClr val="FFFFFF"/>
                </a:solidFill>
                <a:latin typeface="Times New Roman" panose="02020603050405020304" pitchFamily="18" charset="0"/>
                <a:cs typeface="Times New Roman" panose="02020603050405020304" pitchFamily="18" charset="0"/>
              </a:rPr>
              <a:t> </a:t>
            </a:r>
            <a:r>
              <a:rPr lang="en-US" sz="2000" b="1" dirty="0" err="1">
                <a:solidFill>
                  <a:srgbClr val="FFFFFF"/>
                </a:solidFill>
                <a:latin typeface="Times New Roman" panose="02020603050405020304" pitchFamily="18" charset="0"/>
                <a:cs typeface="Times New Roman" panose="02020603050405020304" pitchFamily="18" charset="0"/>
              </a:rPr>
              <a:t>nước</a:t>
            </a:r>
            <a:r>
              <a:rPr lang="en-US" sz="2000" b="1" dirty="0">
                <a:solidFill>
                  <a:srgbClr val="FFFFFF"/>
                </a:solidFill>
                <a:latin typeface="Times New Roman" panose="02020603050405020304" pitchFamily="18" charset="0"/>
                <a:cs typeface="Times New Roman" panose="02020603050405020304" pitchFamily="18" charset="0"/>
              </a:rPr>
              <a:t> </a:t>
            </a:r>
            <a:r>
              <a:rPr lang="vi-VN" sz="2000" b="1" dirty="0">
                <a:solidFill>
                  <a:srgbClr val="FFFFFF"/>
                </a:solidFill>
                <a:latin typeface="Times New Roman" panose="02020603050405020304" pitchFamily="18" charset="0"/>
                <a:cs typeface="Times New Roman" panose="02020603050405020304" pitchFamily="18" charset="0"/>
              </a:rPr>
              <a:t>Hy Lạp thuộc về châu lục nào?</a:t>
            </a:r>
            <a:endParaRPr lang="en-US" sz="2000" b="1" i="1" dirty="0">
              <a:solidFill>
                <a:srgbClr val="FFFFFF"/>
              </a:solidFill>
              <a:latin typeface="Times New Roman" panose="02020603050405020304" pitchFamily="18" charset="0"/>
              <a:cs typeface="Times New Roman" panose="02020603050405020304" pitchFamily="18" charset="0"/>
            </a:endParaRPr>
          </a:p>
        </p:txBody>
      </p:sp>
      <p:sp>
        <p:nvSpPr>
          <p:cNvPr id="15" name="bang a">
            <a:extLst>
              <a:ext uri="{FF2B5EF4-FFF2-40B4-BE49-F238E27FC236}">
                <a16:creationId xmlns:a16="http://schemas.microsoft.com/office/drawing/2014/main" id="{D0E6AFB4-275F-4728-9A13-27E00F9EA3A2}"/>
              </a:ext>
            </a:extLst>
          </p:cNvPr>
          <p:cNvSpPr/>
          <p:nvPr/>
        </p:nvSpPr>
        <p:spPr>
          <a:xfrm flipH="1">
            <a:off x="604749" y="3821222"/>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604749" y="446866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829507" y="3897873"/>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A.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Châu</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Âu</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dap an c">
            <a:extLst>
              <a:ext uri="{FF2B5EF4-FFF2-40B4-BE49-F238E27FC236}">
                <a16:creationId xmlns:a16="http://schemas.microsoft.com/office/drawing/2014/main" id="{D96707EC-5A82-4050-B897-6DBAB63AC957}"/>
              </a:ext>
            </a:extLst>
          </p:cNvPr>
          <p:cNvSpPr txBox="1"/>
          <p:nvPr/>
        </p:nvSpPr>
        <p:spPr>
          <a:xfrm>
            <a:off x="829507" y="4545319"/>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C.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Châu</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Á</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4601922" y="3821222"/>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Times New Roman" panose="02020603050405020304" pitchFamily="18" charset="0"/>
              <a:cs typeface="Times New Roman" panose="02020603050405020304" pitchFamily="18" charset="0"/>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4601922" y="446866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4826679" y="3897873"/>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B.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Châu</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Mĩ</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4826679" y="4545319"/>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D.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Châu</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Phi</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144001" y="647895"/>
            <a:ext cx="365522" cy="365522"/>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9144001" y="1109020"/>
            <a:ext cx="365522" cy="365522"/>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9152179" y="1555617"/>
            <a:ext cx="365522" cy="365522"/>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0"/>
          <a:stretch>
            <a:fillRect/>
          </a:stretch>
        </p:blipFill>
        <p:spPr>
          <a:xfrm>
            <a:off x="9152179" y="1972809"/>
            <a:ext cx="365522" cy="365522"/>
          </a:xfrm>
          <a:prstGeom prst="rect">
            <a:avLst/>
          </a:prstGeom>
        </p:spPr>
      </p:pic>
      <p:pic>
        <p:nvPicPr>
          <p:cNvPr id="26" name="Picture 25">
            <a:extLst>
              <a:ext uri="{FF2B5EF4-FFF2-40B4-BE49-F238E27FC236}">
                <a16:creationId xmlns:a16="http://schemas.microsoft.com/office/drawing/2014/main" id="{93C2BE93-8990-FA48-B01C-F012BB573DDB}"/>
              </a:ext>
            </a:extLst>
          </p:cNvPr>
          <p:cNvPicPr>
            <a:picLocks noChangeAspect="1"/>
          </p:cNvPicPr>
          <p:nvPr/>
        </p:nvPicPr>
        <p:blipFill>
          <a:blip r:embed="rId11"/>
          <a:stretch>
            <a:fillRect/>
          </a:stretch>
        </p:blipFill>
        <p:spPr>
          <a:xfrm>
            <a:off x="3559290" y="370029"/>
            <a:ext cx="2085263" cy="2085263"/>
          </a:xfrm>
          <a:prstGeom prst="rect">
            <a:avLst/>
          </a:prstGeom>
        </p:spPr>
      </p:pic>
    </p:spTree>
    <p:extLst>
      <p:ext uri="{BB962C8B-B14F-4D97-AF65-F5344CB8AC3E}">
        <p14:creationId xmlns:p14="http://schemas.microsoft.com/office/powerpoint/2010/main" val="3671999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graphicFrame>
        <p:nvGraphicFramePr>
          <p:cNvPr id="2" name="Table 1">
            <a:extLst>
              <a:ext uri="{FF2B5EF4-FFF2-40B4-BE49-F238E27FC236}">
                <a16:creationId xmlns:a16="http://schemas.microsoft.com/office/drawing/2014/main" id="{F99F35D3-4FE1-714F-B8F7-EED60725AE2F}"/>
              </a:ext>
            </a:extLst>
          </p:cNvPr>
          <p:cNvGraphicFramePr>
            <a:graphicFrameLocks noGrp="1"/>
          </p:cNvGraphicFramePr>
          <p:nvPr>
            <p:extLst>
              <p:ext uri="{D42A27DB-BD31-4B8C-83A1-F6EECF244321}">
                <p14:modId xmlns:p14="http://schemas.microsoft.com/office/powerpoint/2010/main" val="495667777"/>
              </p:ext>
            </p:extLst>
          </p:nvPr>
        </p:nvGraphicFramePr>
        <p:xfrm>
          <a:off x="320040" y="1050912"/>
          <a:ext cx="8622482" cy="3604006"/>
        </p:xfrm>
        <a:graphic>
          <a:graphicData uri="http://schemas.openxmlformats.org/drawingml/2006/table">
            <a:tbl>
              <a:tblPr firstRow="1" firstCol="1" bandRow="1">
                <a:tableStyleId>{5940675A-B579-460E-94D1-54222C63F5DA}</a:tableStyleId>
              </a:tblPr>
              <a:tblGrid>
                <a:gridCol w="1003462">
                  <a:extLst>
                    <a:ext uri="{9D8B030D-6E8A-4147-A177-3AD203B41FA5}">
                      <a16:colId xmlns:a16="http://schemas.microsoft.com/office/drawing/2014/main" val="2576359048"/>
                    </a:ext>
                  </a:extLst>
                </a:gridCol>
                <a:gridCol w="7619020">
                  <a:extLst>
                    <a:ext uri="{9D8B030D-6E8A-4147-A177-3AD203B41FA5}">
                      <a16:colId xmlns:a16="http://schemas.microsoft.com/office/drawing/2014/main" val="2894040214"/>
                    </a:ext>
                  </a:extLst>
                </a:gridCol>
              </a:tblGrid>
              <a:tr h="727436">
                <a:tc>
                  <a:txBody>
                    <a:bodyPr/>
                    <a:lstStyle/>
                    <a:p>
                      <a:pPr algn="ctr">
                        <a:lnSpc>
                          <a:spcPct val="150000"/>
                        </a:lnSpc>
                      </a:pPr>
                      <a:r>
                        <a:rPr lang="vi-VN" sz="1800" dirty="0">
                          <a:effectLst/>
                        </a:rPr>
                        <a:t>Nhóm 3</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tc>
                  <a:txBody>
                    <a:bodyPr/>
                    <a:lstStyle/>
                    <a:p>
                      <a:pPr algn="just">
                        <a:lnSpc>
                          <a:spcPct val="150000"/>
                        </a:lnSpc>
                      </a:pPr>
                      <a:r>
                        <a:rPr lang="vi-VN" sz="1800" dirty="0">
                          <a:effectLst/>
                        </a:rPr>
                        <a:t> </a:t>
                      </a:r>
                      <a:r>
                        <a:rPr lang="vi-VN" sz="1800" b="1" dirty="0">
                          <a:effectLst/>
                        </a:rPr>
                        <a:t>Gặp gỡ và giải cứu Prô-mê-tê: </a:t>
                      </a:r>
                      <a:r>
                        <a:rPr lang="vi-VN" sz="1800" dirty="0">
                          <a:effectLst/>
                        </a:rPr>
                        <a:t>(Gợi ý nhiệm vụ)</a:t>
                      </a:r>
                      <a:endParaRPr lang="en-VN" sz="1800" dirty="0">
                        <a:effectLst/>
                      </a:endParaRPr>
                    </a:p>
                    <a:p>
                      <a:pPr algn="just">
                        <a:lnSpc>
                          <a:spcPct val="150000"/>
                        </a:lnSpc>
                      </a:pPr>
                      <a:r>
                        <a:rPr lang="vi-VN" sz="1800" dirty="0">
                          <a:effectLst/>
                        </a:rPr>
                        <a:t>- Vì sao Prô-mê-tê phải chịu phạt? Hình phạt đó là gì?</a:t>
                      </a:r>
                      <a:endParaRPr lang="en-VN" sz="1800" dirty="0">
                        <a:effectLst/>
                      </a:endParaRPr>
                    </a:p>
                    <a:p>
                      <a:pPr algn="just">
                        <a:lnSpc>
                          <a:spcPct val="150000"/>
                        </a:lnSpc>
                      </a:pPr>
                      <a:r>
                        <a:rPr lang="vi-VN" sz="1800" dirty="0">
                          <a:effectLst/>
                        </a:rPr>
                        <a:t>- Hê-ra-clét đã giải cứu Prô-mê-tê như thế nào?</a:t>
                      </a:r>
                      <a:endParaRPr lang="en-VN" sz="1800" dirty="0">
                        <a:effectLst/>
                      </a:endParaRPr>
                    </a:p>
                    <a:p>
                      <a:pPr algn="just">
                        <a:lnSpc>
                          <a:spcPct val="150000"/>
                        </a:lnSpc>
                      </a:pPr>
                      <a:r>
                        <a:rPr lang="vi-VN" sz="1800" dirty="0">
                          <a:effectLst/>
                        </a:rPr>
                        <a:t>- Ý nghĩa?</a:t>
                      </a:r>
                      <a:endParaRPr lang="en-VN" sz="1800" dirty="0">
                        <a:effectLst/>
                      </a:endParaRPr>
                    </a:p>
                    <a:p>
                      <a:pPr algn="just">
                        <a:lnSpc>
                          <a:spcPct val="150000"/>
                        </a:lnSpc>
                      </a:pPr>
                      <a:r>
                        <a:rPr lang="vi-VN" sz="1800" dirty="0">
                          <a:effectLst/>
                        </a:rPr>
                        <a:t> </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bg2">
                        <a:lumMod val="20000"/>
                        <a:lumOff val="80000"/>
                      </a:schemeClr>
                    </a:solidFill>
                  </a:tcPr>
                </a:tc>
                <a:extLst>
                  <a:ext uri="{0D108BD9-81ED-4DB2-BD59-A6C34878D82A}">
                    <a16:rowId xmlns:a16="http://schemas.microsoft.com/office/drawing/2014/main" val="3543118396"/>
                  </a:ext>
                </a:extLst>
              </a:tr>
              <a:tr h="727436">
                <a:tc>
                  <a:txBody>
                    <a:bodyPr/>
                    <a:lstStyle/>
                    <a:p>
                      <a:pPr algn="ctr">
                        <a:lnSpc>
                          <a:spcPct val="150000"/>
                        </a:lnSpc>
                      </a:pPr>
                      <a:r>
                        <a:rPr lang="vi-VN" sz="1800" dirty="0">
                          <a:effectLst/>
                        </a:rPr>
                        <a:t>Nhóm 4</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tx2">
                        <a:lumMod val="20000"/>
                        <a:lumOff val="80000"/>
                      </a:schemeClr>
                    </a:solidFill>
                  </a:tcPr>
                </a:tc>
                <a:tc>
                  <a:txBody>
                    <a:bodyPr/>
                    <a:lstStyle/>
                    <a:p>
                      <a:pPr algn="just">
                        <a:lnSpc>
                          <a:spcPct val="150000"/>
                        </a:lnSpc>
                      </a:pPr>
                      <a:r>
                        <a:rPr lang="vi-VN" sz="1800" dirty="0">
                          <a:effectLst/>
                        </a:rPr>
                        <a:t> </a:t>
                      </a:r>
                      <a:r>
                        <a:rPr lang="vi-VN" sz="1800" b="1" dirty="0">
                          <a:effectLst/>
                        </a:rPr>
                        <a:t>Gặp gỡ, đọ sức và đấu trí với thần Át-lát:</a:t>
                      </a:r>
                      <a:endParaRPr lang="en-VN" sz="1800" b="1" dirty="0">
                        <a:effectLst/>
                      </a:endParaRPr>
                    </a:p>
                    <a:p>
                      <a:pPr algn="just">
                        <a:lnSpc>
                          <a:spcPct val="150000"/>
                        </a:lnSpc>
                      </a:pPr>
                      <a:r>
                        <a:rPr lang="vi-VN" sz="1800" dirty="0">
                          <a:effectLst/>
                        </a:rPr>
                        <a:t>- Vì sao thần Át-lát phải chịu phạt? Hình phạt đó là gì?</a:t>
                      </a:r>
                      <a:endParaRPr lang="en-VN" sz="1800" dirty="0">
                        <a:effectLst/>
                      </a:endParaRPr>
                    </a:p>
                    <a:p>
                      <a:pPr algn="just">
                        <a:lnSpc>
                          <a:spcPct val="150000"/>
                        </a:lnSpc>
                      </a:pPr>
                      <a:r>
                        <a:rPr lang="vi-VN" sz="1800" dirty="0">
                          <a:effectLst/>
                        </a:rPr>
                        <a:t>- Cuộc đọ sức và đấu trí giữa hai nhân vật?</a:t>
                      </a:r>
                      <a:endParaRPr lang="en-VN" sz="1800" dirty="0">
                        <a:effectLst/>
                      </a:endParaRPr>
                    </a:p>
                    <a:p>
                      <a:pPr algn="just">
                        <a:lnSpc>
                          <a:spcPct val="150000"/>
                        </a:lnSpc>
                      </a:pPr>
                      <a:r>
                        <a:rPr lang="vi-VN" sz="1800" dirty="0">
                          <a:effectLst/>
                        </a:rPr>
                        <a:t>- Ý nghĩa?</a:t>
                      </a:r>
                      <a:endParaRPr lang="en-VN"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5777" marR="15777" marT="0" marB="0">
                    <a:solidFill>
                      <a:schemeClr val="tx2">
                        <a:lumMod val="20000"/>
                        <a:lumOff val="80000"/>
                      </a:schemeClr>
                    </a:solidFill>
                  </a:tcPr>
                </a:tc>
                <a:extLst>
                  <a:ext uri="{0D108BD9-81ED-4DB2-BD59-A6C34878D82A}">
                    <a16:rowId xmlns:a16="http://schemas.microsoft.com/office/drawing/2014/main" val="3095035925"/>
                  </a:ext>
                </a:extLst>
              </a:tr>
            </a:tbl>
          </a:graphicData>
        </a:graphic>
      </p:graphicFrame>
      <p:pic>
        <p:nvPicPr>
          <p:cNvPr id="8" name="Picture 2" descr="Topic thảo luận lọc cổ phiếu tháng 11">
            <a:extLst>
              <a:ext uri="{FF2B5EF4-FFF2-40B4-BE49-F238E27FC236}">
                <a16:creationId xmlns:a16="http://schemas.microsoft.com/office/drawing/2014/main" id="{EA94EFEC-5D19-B34C-BD9C-28E62F9FDD8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944" b="90000" l="10000" r="90000">
                        <a14:foregroundMark x1="47674" y1="21389" x2="47674" y2="11250"/>
                        <a14:foregroundMark x1="47674" y1="11250" x2="51279" y2="20833"/>
                        <a14:foregroundMark x1="51279" y1="20833" x2="56744" y2="27778"/>
                        <a14:foregroundMark x1="56744" y1="27778" x2="64070" y2="58889"/>
                        <a14:foregroundMark x1="64070" y1="58889" x2="61047" y2="67639"/>
                        <a14:foregroundMark x1="61047" y1="67639" x2="33256" y2="66250"/>
                        <a14:foregroundMark x1="33256" y1="66250" x2="31744" y2="45972"/>
                        <a14:foregroundMark x1="31744" y1="45972" x2="25581" y2="40139"/>
                        <a14:foregroundMark x1="25581" y1="40139" x2="34186" y2="36111"/>
                        <a14:foregroundMark x1="34186" y1="36111" x2="43488" y2="36111"/>
                        <a14:foregroundMark x1="43488" y1="36111" x2="53023" y2="35278"/>
                        <a14:foregroundMark x1="53023" y1="35278" x2="55000" y2="24167"/>
                        <a14:foregroundMark x1="55000" y1="24167" x2="54535" y2="15694"/>
                        <a14:foregroundMark x1="35116" y1="68750" x2="27907" y2="64028"/>
                        <a14:foregroundMark x1="27907" y1="64028" x2="27326" y2="62361"/>
                        <a14:foregroundMark x1="46163" y1="9028" x2="51744" y2="6944"/>
                      </a14:backgroundRemoval>
                    </a14:imgEffect>
                  </a14:imgLayer>
                </a14:imgProps>
              </a:ext>
              <a:ext uri="{28A0092B-C50C-407E-A947-70E740481C1C}">
                <a14:useLocalDpi xmlns:a14="http://schemas.microsoft.com/office/drawing/2010/main" val="0"/>
              </a:ext>
            </a:extLst>
          </a:blip>
          <a:srcRect/>
          <a:stretch>
            <a:fillRect/>
          </a:stretch>
        </p:blipFill>
        <p:spPr bwMode="auto">
          <a:xfrm>
            <a:off x="7516678" y="3722415"/>
            <a:ext cx="1765901" cy="1478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326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3078535"/>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Hoàn cảnh thử thách đi tìm cây táo vàng</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Hoàn cảnh của thử thách:</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lnSpc>
                <a:spcPct val="150000"/>
              </a:lnSpc>
            </a:pPr>
            <a:r>
              <a:rPr lang="vi-VN" sz="2200" dirty="0">
                <a:solidFill>
                  <a:srgbClr val="000000"/>
                </a:solidFill>
                <a:effectLst/>
                <a:latin typeface="Times New Roman" panose="02020603050405020304" pitchFamily="18" charset="0"/>
                <a:ea typeface="Times New Roman" panose="02020603050405020304" pitchFamily="18" charset="0"/>
              </a:rPr>
              <a:t>- Nhà vua Ơ-ri-xtê giao cho Hê-ra-clét nhiệm vụ: </a:t>
            </a:r>
            <a:r>
              <a:rPr lang="vi-VN" sz="2200" i="1" dirty="0">
                <a:solidFill>
                  <a:srgbClr val="000000"/>
                </a:solidFill>
                <a:effectLst/>
                <a:latin typeface="Times New Roman" panose="02020603050405020304" pitchFamily="18" charset="0"/>
                <a:ea typeface="Times New Roman" panose="02020603050405020304" pitchFamily="18" charset="0"/>
              </a:rPr>
              <a:t>“phải đoạt được những quả táo vàng của những tiên nữ E-xpê-rit</a:t>
            </a:r>
            <a:r>
              <a:rPr lang="vi-VN" sz="2200" dirty="0">
                <a:solidFill>
                  <a:srgbClr val="000000"/>
                </a:solidFill>
                <a:effectLst/>
                <a:latin typeface="Times New Roman" panose="02020603050405020304" pitchFamily="18" charset="0"/>
                <a:ea typeface="Times New Roman" panose="02020603050405020304" pitchFamily="18" charset="0"/>
              </a:rPr>
              <a:t>”.</a:t>
            </a:r>
            <a:endParaRPr lang="en-VN" sz="2200" dirty="0">
              <a:effectLst/>
              <a:latin typeface="Times New Roman" panose="02020603050405020304" pitchFamily="18" charset="0"/>
              <a:ea typeface="Times New Roman" panose="02020603050405020304" pitchFamily="18" charset="0"/>
            </a:endParaRPr>
          </a:p>
          <a:p>
            <a:pPr algn="just">
              <a:lnSpc>
                <a:spcPct val="150000"/>
              </a:lnSpc>
            </a:pPr>
            <a:r>
              <a:rPr lang="vi-VN" sz="2200" b="1" i="1" dirty="0">
                <a:solidFill>
                  <a:srgbClr val="0070C0"/>
                </a:solidFill>
                <a:effectLst/>
                <a:latin typeface="Times New Roman" panose="02020603050405020304" pitchFamily="18" charset="0"/>
                <a:ea typeface="Times New Roman" panose="02020603050405020304" pitchFamily="18" charset="0"/>
              </a:rPr>
              <a:t>=&gt; Đây là nhiệm vụ làm nên chiến công </a:t>
            </a:r>
            <a:r>
              <a:rPr lang="vi-VN" sz="2200" b="1" i="1" dirty="0">
                <a:solidFill>
                  <a:srgbClr val="0070C0"/>
                </a:solidFill>
                <a:latin typeface="Times New Roman" panose="02020603050405020304" pitchFamily="18" charset="0"/>
                <a:ea typeface="Times New Roman" panose="02020603050405020304" pitchFamily="18" charset="0"/>
              </a:rPr>
              <a:t>thần kì </a:t>
            </a:r>
            <a:r>
              <a:rPr lang="vi-VN" sz="2200" b="1" i="1" dirty="0">
                <a:solidFill>
                  <a:srgbClr val="0070C0"/>
                </a:solidFill>
                <a:effectLst/>
                <a:latin typeface="Times New Roman" panose="02020603050405020304" pitchFamily="18" charset="0"/>
                <a:ea typeface="Times New Roman" panose="02020603050405020304" pitchFamily="18" charset="0"/>
              </a:rPr>
              <a:t>cuối cùng của Hê-ra-clét.</a:t>
            </a:r>
            <a:endParaRPr lang="en-VN" sz="2200" b="1" i="1" dirty="0">
              <a:solidFill>
                <a:srgbClr val="0070C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346908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547714"/>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Hoàn cảnh thử thách đi tìm cây táo vàng</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graphicFrame>
        <p:nvGraphicFramePr>
          <p:cNvPr id="2" name="Table 2">
            <a:extLst>
              <a:ext uri="{FF2B5EF4-FFF2-40B4-BE49-F238E27FC236}">
                <a16:creationId xmlns:a16="http://schemas.microsoft.com/office/drawing/2014/main" id="{6AC69111-C229-DD4D-BD31-9915EBB34F6D}"/>
              </a:ext>
            </a:extLst>
          </p:cNvPr>
          <p:cNvGraphicFramePr>
            <a:graphicFrameLocks noGrp="1"/>
          </p:cNvGraphicFramePr>
          <p:nvPr>
            <p:extLst>
              <p:ext uri="{D42A27DB-BD31-4B8C-83A1-F6EECF244321}">
                <p14:modId xmlns:p14="http://schemas.microsoft.com/office/powerpoint/2010/main" val="480764413"/>
              </p:ext>
            </p:extLst>
          </p:nvPr>
        </p:nvGraphicFramePr>
        <p:xfrm>
          <a:off x="212558" y="1548300"/>
          <a:ext cx="8702842" cy="3074568"/>
        </p:xfrm>
        <a:graphic>
          <a:graphicData uri="http://schemas.openxmlformats.org/drawingml/2006/table">
            <a:tbl>
              <a:tblPr firstRow="1" bandRow="1">
                <a:tableStyleId>{8CE97CFF-E399-41B9-BD62-6B5D819BC0CA}</a:tableStyleId>
              </a:tblPr>
              <a:tblGrid>
                <a:gridCol w="1892968">
                  <a:extLst>
                    <a:ext uri="{9D8B030D-6E8A-4147-A177-3AD203B41FA5}">
                      <a16:colId xmlns:a16="http://schemas.microsoft.com/office/drawing/2014/main" val="1616727605"/>
                    </a:ext>
                  </a:extLst>
                </a:gridCol>
                <a:gridCol w="6809874">
                  <a:extLst>
                    <a:ext uri="{9D8B030D-6E8A-4147-A177-3AD203B41FA5}">
                      <a16:colId xmlns:a16="http://schemas.microsoft.com/office/drawing/2014/main" val="501621661"/>
                    </a:ext>
                  </a:extLst>
                </a:gridCol>
              </a:tblGrid>
              <a:tr h="416348">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0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 Nguồn gốc:</a:t>
                      </a:r>
                      <a:endParaRPr lang="en-VN" sz="2000" b="0" i="0" u="none" strike="noStrike" cap="none" dirty="0">
                        <a:solidFill>
                          <a:srgbClr val="000000"/>
                        </a:solidFill>
                        <a:effectLst/>
                        <a:latin typeface="Calibri" panose="020F0502020204030204" pitchFamily="34" charset="0"/>
                        <a:ea typeface="Arial"/>
                        <a:cs typeface="Calibri" panose="020F0502020204030204" pitchFamily="34" charset="0"/>
                        <a:sym typeface="Arial"/>
                      </a:endParaRPr>
                    </a:p>
                  </a:txBody>
                  <a:tcPr>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0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 Điểm đặc biệt của khu vườn có cây táo vàng:</a:t>
                      </a:r>
                      <a:endParaRPr lang="en-VN" sz="2000" b="0" i="0" u="none" strike="noStrike" cap="none" dirty="0">
                        <a:solidFill>
                          <a:srgbClr val="000000"/>
                        </a:solidFill>
                        <a:effectLst/>
                        <a:latin typeface="Calibri" panose="020F0502020204030204" pitchFamily="34" charset="0"/>
                        <a:ea typeface="Arial"/>
                        <a:cs typeface="Calibri" panose="020F0502020204030204" pitchFamily="34" charset="0"/>
                        <a:sym typeface="Arial"/>
                      </a:endParaRPr>
                    </a:p>
                  </a:txBody>
                  <a:tcPr>
                    <a:solidFill>
                      <a:schemeClr val="accent3">
                        <a:lumMod val="20000"/>
                        <a:lumOff val="80000"/>
                      </a:schemeClr>
                    </a:solidFill>
                  </a:tcPr>
                </a:tc>
                <a:extLst>
                  <a:ext uri="{0D108BD9-81ED-4DB2-BD59-A6C34878D82A}">
                    <a16:rowId xmlns:a16="http://schemas.microsoft.com/office/drawing/2014/main" val="4083027577"/>
                  </a:ext>
                </a:extLst>
              </a:tr>
              <a:tr h="2658220">
                <a:tc>
                  <a:txBody>
                    <a:bodyPr/>
                    <a:lstStyle/>
                    <a:p>
                      <a:endParaRPr lang="vi-VN" sz="2000" dirty="0"/>
                    </a:p>
                    <a:p>
                      <a:endParaRPr lang="vi-VN" sz="2000" dirty="0"/>
                    </a:p>
                    <a:p>
                      <a:endParaRPr lang="vi-VN" sz="2000" dirty="0"/>
                    </a:p>
                    <a:p>
                      <a:endParaRPr lang="vi-VN" sz="2000" dirty="0"/>
                    </a:p>
                    <a:p>
                      <a:endParaRPr lang="vi-VN" sz="2000" dirty="0"/>
                    </a:p>
                    <a:p>
                      <a:endParaRPr lang="vi-VN" sz="2000" dirty="0"/>
                    </a:p>
                    <a:p>
                      <a:endParaRPr lang="vi-VN" sz="2000" dirty="0"/>
                    </a:p>
                    <a:p>
                      <a:endParaRPr lang="vi-VN" sz="2000" dirty="0"/>
                    </a:p>
                  </a:txBody>
                  <a:tcPr>
                    <a:solidFill>
                      <a:schemeClr val="accent3">
                        <a:lumMod val="20000"/>
                        <a:lumOff val="80000"/>
                      </a:schemeClr>
                    </a:solidFill>
                  </a:tcPr>
                </a:tc>
                <a:tc>
                  <a:txBody>
                    <a:bodyPr/>
                    <a:lstStyle/>
                    <a:p>
                      <a:endParaRPr lang="vi-VN" sz="2000" dirty="0"/>
                    </a:p>
                  </a:txBody>
                  <a:tcPr>
                    <a:solidFill>
                      <a:schemeClr val="accent3">
                        <a:lumMod val="20000"/>
                        <a:lumOff val="80000"/>
                      </a:schemeClr>
                    </a:solidFill>
                  </a:tcPr>
                </a:tc>
                <a:extLst>
                  <a:ext uri="{0D108BD9-81ED-4DB2-BD59-A6C34878D82A}">
                    <a16:rowId xmlns:a16="http://schemas.microsoft.com/office/drawing/2014/main" val="2459801812"/>
                  </a:ext>
                </a:extLst>
              </a:tr>
            </a:tbl>
          </a:graphicData>
        </a:graphic>
      </p:graphicFrame>
      <p:sp>
        <p:nvSpPr>
          <p:cNvPr id="7" name="TextBox 6">
            <a:extLst>
              <a:ext uri="{FF2B5EF4-FFF2-40B4-BE49-F238E27FC236}">
                <a16:creationId xmlns:a16="http://schemas.microsoft.com/office/drawing/2014/main" id="{2786ECA0-CA4B-DE49-BFCC-46E8B01DC564}"/>
              </a:ext>
            </a:extLst>
          </p:cNvPr>
          <p:cNvSpPr txBox="1"/>
          <p:nvPr/>
        </p:nvSpPr>
        <p:spPr>
          <a:xfrm>
            <a:off x="228600" y="1982624"/>
            <a:ext cx="1792705" cy="2246769"/>
          </a:xfrm>
          <a:prstGeom prst="rect">
            <a:avLst/>
          </a:prstGeom>
          <a:noFill/>
        </p:spPr>
        <p:txBody>
          <a:bodyPr wrap="square">
            <a:spAutoFit/>
          </a:bodyPr>
          <a:lstStyle/>
          <a:p>
            <a:pPr algn="just"/>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a:t>
            </a:r>
            <a:r>
              <a:rPr lang="vi-VN" sz="2000" dirty="0">
                <a:latin typeface="Calibri" panose="020F0502020204030204" pitchFamily="34" charset="0"/>
                <a:ea typeface="Times New Roman" panose="02020603050405020304" pitchFamily="18" charset="0"/>
                <a:cs typeface="Calibri" panose="020F0502020204030204" pitchFamily="34" charset="0"/>
              </a:rPr>
              <a:t>L</a:t>
            </a: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à </a:t>
            </a:r>
            <a:r>
              <a:rPr lang="vi-VN" sz="2000"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“tặng vật quý” </a:t>
            </a: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của nữ thần Đất Gai-a tặng cho nữ thần Hê-ra vào ngày kết hôn với thần Dớt.</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9" name="TextBox 8">
            <a:extLst>
              <a:ext uri="{FF2B5EF4-FFF2-40B4-BE49-F238E27FC236}">
                <a16:creationId xmlns:a16="http://schemas.microsoft.com/office/drawing/2014/main" id="{50AA739A-F4E0-D640-BC0F-4A6DC073C203}"/>
              </a:ext>
            </a:extLst>
          </p:cNvPr>
          <p:cNvSpPr txBox="1"/>
          <p:nvPr/>
        </p:nvSpPr>
        <p:spPr>
          <a:xfrm>
            <a:off x="2172901" y="1982624"/>
            <a:ext cx="6597704" cy="2554545"/>
          </a:xfrm>
          <a:prstGeom prst="rect">
            <a:avLst/>
          </a:prstGeom>
          <a:noFill/>
        </p:spPr>
        <p:txBody>
          <a:bodyPr wrap="square">
            <a:spAutoFit/>
          </a:bodyPr>
          <a:lstStyle/>
          <a:p>
            <a:pPr algn="just"/>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Cây táo vàng được trồng ở khu vườn rất thâm nghiêm của nữ thần Hê-ra.</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Được canh giữ rất nghiêm ngặt bởi con rồng La-đông </a:t>
            </a:r>
            <a:r>
              <a:rPr lang="vi-VN" sz="2000"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“có tới một trăm cái đầu” </a:t>
            </a: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không bao giờ ngủ và ba chị em tiên nữ Nanh-phơ.</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Không xác định được vị trí của khu vườn này: “</a:t>
            </a:r>
            <a:r>
              <a:rPr lang="vi-VN" sz="2000"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Nhưng vườn táo này ở đâu? Ở biển Đông hay biển Mặt Trời lặn? … Người kể thì nhiều nhưng người đi thì xem ra chưa thấy có một ai.” </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4221143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547714"/>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 Hoàn cảnh thử thách đi tìm cây táo vàng</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8" name="Rounded Rectangle 7">
            <a:extLst>
              <a:ext uri="{FF2B5EF4-FFF2-40B4-BE49-F238E27FC236}">
                <a16:creationId xmlns:a16="http://schemas.microsoft.com/office/drawing/2014/main" id="{CF37697B-5C97-424D-9E84-5CCA58CD77EF}"/>
              </a:ext>
            </a:extLst>
          </p:cNvPr>
          <p:cNvSpPr/>
          <p:nvPr/>
        </p:nvSpPr>
        <p:spPr>
          <a:xfrm>
            <a:off x="265176" y="1771063"/>
            <a:ext cx="8650223" cy="114057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Symbol" pitchFamily="2" charset="2"/>
              <a:buChar char="Þ"/>
            </a:pPr>
            <a:r>
              <a:rPr lang="vi-VN" sz="2400" dirty="0">
                <a:solidFill>
                  <a:srgbClr val="000000"/>
                </a:solidFill>
                <a:latin typeface="Calibri" panose="020F0502020204030204" pitchFamily="34" charset="0"/>
                <a:ea typeface="Times New Roman" panose="02020603050405020304" pitchFamily="18" charset="0"/>
                <a:cs typeface="Calibri" panose="020F0502020204030204" pitchFamily="34" charset="0"/>
              </a:rPr>
              <a:t>Đây là một hành trình, thử thách vô cùng khó khăn (tương đồng với việc theo đuổi thực hiện lí tưởng  cao đẹp) của Hê-ra-clét.</a:t>
            </a:r>
            <a:endParaRPr lang="en-VN" sz="2000" dirty="0">
              <a:latin typeface="Calibri" panose="020F0502020204030204" pitchFamily="34" charset="0"/>
              <a:ea typeface="Times New Roman" panose="02020603050405020304" pitchFamily="18" charset="0"/>
              <a:cs typeface="Calibri" panose="020F0502020204030204" pitchFamily="34" charset="0"/>
            </a:endParaRPr>
          </a:p>
        </p:txBody>
      </p:sp>
      <p:pic>
        <p:nvPicPr>
          <p:cNvPr id="9" name="Picture 2" descr="Tình yêu của các vị thần trong thần thoại Hy Lạp">
            <a:extLst>
              <a:ext uri="{FF2B5EF4-FFF2-40B4-BE49-F238E27FC236}">
                <a16:creationId xmlns:a16="http://schemas.microsoft.com/office/drawing/2014/main" id="{B827708F-C8F4-4046-8F64-05D527834D5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518972" y="3056021"/>
            <a:ext cx="1396427" cy="20481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1337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0770" y="1028962"/>
            <a:ext cx="8474629" cy="400110"/>
          </a:xfrm>
          <a:prstGeom prst="rect">
            <a:avLst/>
          </a:prstGeom>
          <a:noFill/>
        </p:spPr>
        <p:txBody>
          <a:bodyPr wrap="square">
            <a:spAutoFit/>
          </a:bodyPr>
          <a:lstStyle/>
          <a:p>
            <a:r>
              <a:rPr lang="vi-VN" sz="2000" b="1" i="1" dirty="0"/>
              <a:t>b. Hành trình lặn lội từ châu Âu sang châu Á để hỏi đường</a:t>
            </a:r>
            <a:endParaRPr lang="en-VN" sz="2000" dirty="0"/>
          </a:p>
        </p:txBody>
      </p:sp>
      <p:pic>
        <p:nvPicPr>
          <p:cNvPr id="9" name="Picture 2" descr="Tình yêu của các vị thần trong thần thoại Hy Lạp">
            <a:extLst>
              <a:ext uri="{FF2B5EF4-FFF2-40B4-BE49-F238E27FC236}">
                <a16:creationId xmlns:a16="http://schemas.microsoft.com/office/drawing/2014/main" id="{B827708F-C8F4-4046-8F64-05D527834D5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3621424" y="2954011"/>
            <a:ext cx="1396427" cy="2048178"/>
          </a:xfrm>
          <a:prstGeom prst="rect">
            <a:avLst/>
          </a:prstGeom>
          <a:noFill/>
          <a:extLst>
            <a:ext uri="{909E8E84-426E-40DD-AFC4-6F175D3DCCD1}">
              <a14:hiddenFill xmlns:a14="http://schemas.microsoft.com/office/drawing/2010/main">
                <a:solidFill>
                  <a:srgbClr val="FFFFFF"/>
                </a:solidFill>
              </a14:hiddenFill>
            </a:ext>
          </a:extLst>
        </p:spPr>
      </p:pic>
      <p:sp>
        <p:nvSpPr>
          <p:cNvPr id="12" name="Rounded Rectangle 11">
            <a:extLst>
              <a:ext uri="{FF2B5EF4-FFF2-40B4-BE49-F238E27FC236}">
                <a16:creationId xmlns:a16="http://schemas.microsoft.com/office/drawing/2014/main" id="{40B4DF9B-534D-5240-9FC2-8F1698072D8A}"/>
              </a:ext>
            </a:extLst>
          </p:cNvPr>
          <p:cNvSpPr/>
          <p:nvPr/>
        </p:nvSpPr>
        <p:spPr>
          <a:xfrm>
            <a:off x="302556" y="1721597"/>
            <a:ext cx="2887097" cy="800687"/>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Times New Roman" panose="02020603050405020304" pitchFamily="18" charset="0"/>
                <a:ea typeface="Times New Roman" panose="02020603050405020304" pitchFamily="18" charset="0"/>
              </a:rPr>
              <a:t>Giao đấu với hai cha con thần Chiến tranh A-rét</a:t>
            </a:r>
            <a:endParaRPr lang="en-VN" sz="1800" dirty="0">
              <a:latin typeface="Times New Roman" panose="02020603050405020304" pitchFamily="18" charset="0"/>
              <a:ea typeface="Times New Roman" panose="02020603050405020304" pitchFamily="18" charset="0"/>
            </a:endParaRPr>
          </a:p>
        </p:txBody>
      </p:sp>
      <p:sp>
        <p:nvSpPr>
          <p:cNvPr id="13" name="Rounded Rectangle 12">
            <a:extLst>
              <a:ext uri="{FF2B5EF4-FFF2-40B4-BE49-F238E27FC236}">
                <a16:creationId xmlns:a16="http://schemas.microsoft.com/office/drawing/2014/main" id="{77FC2502-A6BC-5241-9CD0-C6B30C45207A}"/>
              </a:ext>
            </a:extLst>
          </p:cNvPr>
          <p:cNvSpPr/>
          <p:nvPr/>
        </p:nvSpPr>
        <p:spPr>
          <a:xfrm>
            <a:off x="3567524" y="1719738"/>
            <a:ext cx="2386825" cy="800687"/>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Times New Roman" panose="02020603050405020304" pitchFamily="18" charset="0"/>
                <a:ea typeface="Times New Roman" panose="02020603050405020304" pitchFamily="18" charset="0"/>
              </a:rPr>
              <a:t>Đi tìm thần biểu Nê-rê để hỏi đường.</a:t>
            </a:r>
            <a:endParaRPr lang="en-VN" sz="1800" dirty="0">
              <a:latin typeface="Times New Roman" panose="02020603050405020304" pitchFamily="18" charset="0"/>
              <a:ea typeface="Times New Roman" panose="02020603050405020304" pitchFamily="18" charset="0"/>
            </a:endParaRPr>
          </a:p>
        </p:txBody>
      </p:sp>
      <p:sp>
        <p:nvSpPr>
          <p:cNvPr id="14" name="Rounded Rectangle 13">
            <a:extLst>
              <a:ext uri="{FF2B5EF4-FFF2-40B4-BE49-F238E27FC236}">
                <a16:creationId xmlns:a16="http://schemas.microsoft.com/office/drawing/2014/main" id="{F3077009-3157-5D4B-9D7D-204233538210}"/>
              </a:ext>
            </a:extLst>
          </p:cNvPr>
          <p:cNvSpPr/>
          <p:nvPr/>
        </p:nvSpPr>
        <p:spPr>
          <a:xfrm>
            <a:off x="6148599" y="2862362"/>
            <a:ext cx="2334648" cy="926734"/>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Times New Roman" panose="02020603050405020304" pitchFamily="18" charset="0"/>
                <a:ea typeface="Times New Roman" panose="02020603050405020304" pitchFamily="18" charset="0"/>
              </a:rPr>
              <a:t>Chiến đấu để tự giải thoát ở Ai Cập</a:t>
            </a:r>
            <a:endParaRPr lang="en-VN" sz="1800" dirty="0">
              <a:latin typeface="Times New Roman" panose="02020603050405020304" pitchFamily="18" charset="0"/>
              <a:ea typeface="Times New Roman" panose="02020603050405020304" pitchFamily="18" charset="0"/>
            </a:endParaRPr>
          </a:p>
        </p:txBody>
      </p:sp>
      <p:sp>
        <p:nvSpPr>
          <p:cNvPr id="15" name="Rounded Rectangle 14">
            <a:extLst>
              <a:ext uri="{FF2B5EF4-FFF2-40B4-BE49-F238E27FC236}">
                <a16:creationId xmlns:a16="http://schemas.microsoft.com/office/drawing/2014/main" id="{0EA40492-CABD-8240-9B82-C746D15DFB6B}"/>
              </a:ext>
            </a:extLst>
          </p:cNvPr>
          <p:cNvSpPr/>
          <p:nvPr/>
        </p:nvSpPr>
        <p:spPr>
          <a:xfrm>
            <a:off x="5746443" y="4152540"/>
            <a:ext cx="3138959" cy="800687"/>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buFont typeface="Symbol" pitchFamily="2" charset="2"/>
              <a:buChar char="Þ"/>
            </a:pPr>
            <a:r>
              <a:rPr lang="vi-VN" sz="2000" dirty="0">
                <a:solidFill>
                  <a:srgbClr val="000000"/>
                </a:solidFill>
                <a:latin typeface="Times New Roman" panose="02020603050405020304" pitchFamily="18" charset="0"/>
                <a:ea typeface="Times New Roman" panose="02020603050405020304" pitchFamily="18" charset="0"/>
              </a:rPr>
              <a:t>Là một hành trình dài, đầy khó khăn, gian khổ.</a:t>
            </a:r>
          </a:p>
        </p:txBody>
      </p:sp>
      <p:sp>
        <p:nvSpPr>
          <p:cNvPr id="16" name="Rounded Rectangle 15">
            <a:extLst>
              <a:ext uri="{FF2B5EF4-FFF2-40B4-BE49-F238E27FC236}">
                <a16:creationId xmlns:a16="http://schemas.microsoft.com/office/drawing/2014/main" id="{285B4D54-FBE3-FE48-A638-BAB3FE7658A0}"/>
              </a:ext>
            </a:extLst>
          </p:cNvPr>
          <p:cNvSpPr/>
          <p:nvPr/>
        </p:nvSpPr>
        <p:spPr>
          <a:xfrm>
            <a:off x="6332220" y="1693428"/>
            <a:ext cx="1967406" cy="826997"/>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Times New Roman" panose="02020603050405020304" pitchFamily="18" charset="0"/>
                <a:ea typeface="Times New Roman" panose="02020603050405020304" pitchFamily="18" charset="0"/>
              </a:rPr>
              <a:t>Đi lên cực Bắc, băng qua sa mạc</a:t>
            </a:r>
            <a:endParaRPr lang="en-VN" sz="1800" dirty="0">
              <a:latin typeface="Times New Roman" panose="02020603050405020304" pitchFamily="18" charset="0"/>
              <a:ea typeface="Times New Roman" panose="02020603050405020304" pitchFamily="18" charset="0"/>
            </a:endParaRPr>
          </a:p>
        </p:txBody>
      </p:sp>
      <p:sp>
        <p:nvSpPr>
          <p:cNvPr id="3" name="Right Arrow 2">
            <a:extLst>
              <a:ext uri="{FF2B5EF4-FFF2-40B4-BE49-F238E27FC236}">
                <a16:creationId xmlns:a16="http://schemas.microsoft.com/office/drawing/2014/main" id="{9E8AAD4E-D573-E94E-8D01-08068ADEB07D}"/>
              </a:ext>
            </a:extLst>
          </p:cNvPr>
          <p:cNvSpPr/>
          <p:nvPr/>
        </p:nvSpPr>
        <p:spPr>
          <a:xfrm>
            <a:off x="3242151" y="1976912"/>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Right Arrow 16">
            <a:extLst>
              <a:ext uri="{FF2B5EF4-FFF2-40B4-BE49-F238E27FC236}">
                <a16:creationId xmlns:a16="http://schemas.microsoft.com/office/drawing/2014/main" id="{48C8C0E6-8E91-294A-B3D6-9866CA5F98B2}"/>
              </a:ext>
            </a:extLst>
          </p:cNvPr>
          <p:cNvSpPr/>
          <p:nvPr/>
        </p:nvSpPr>
        <p:spPr>
          <a:xfrm>
            <a:off x="6012161" y="1988791"/>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8" name="Right Arrow 17">
            <a:extLst>
              <a:ext uri="{FF2B5EF4-FFF2-40B4-BE49-F238E27FC236}">
                <a16:creationId xmlns:a16="http://schemas.microsoft.com/office/drawing/2014/main" id="{18BBF568-B243-9A45-B51E-2FDE3B90EDE9}"/>
              </a:ext>
            </a:extLst>
          </p:cNvPr>
          <p:cNvSpPr/>
          <p:nvPr/>
        </p:nvSpPr>
        <p:spPr>
          <a:xfrm rot="5400000">
            <a:off x="7120498" y="2561347"/>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9" name="Right Arrow 18">
            <a:extLst>
              <a:ext uri="{FF2B5EF4-FFF2-40B4-BE49-F238E27FC236}">
                <a16:creationId xmlns:a16="http://schemas.microsoft.com/office/drawing/2014/main" id="{884E3B71-4723-8C4D-BC4B-92C9F1D52B1D}"/>
              </a:ext>
            </a:extLst>
          </p:cNvPr>
          <p:cNvSpPr/>
          <p:nvPr/>
        </p:nvSpPr>
        <p:spPr>
          <a:xfrm rot="5400000">
            <a:off x="7120497" y="3834932"/>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223322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p:tgtEl>
                                          <p:spTgt spid="3"/>
                                        </p:tgtEl>
                                        <p:attrNameLst>
                                          <p:attrName>ppt_y</p:attrName>
                                        </p:attrNameLst>
                                      </p:cBhvr>
                                      <p:tavLst>
                                        <p:tav tm="0">
                                          <p:val>
                                            <p:strVal val="#ppt_y+#ppt_h*1.125000"/>
                                          </p:val>
                                        </p:tav>
                                        <p:tav tm="100000">
                                          <p:val>
                                            <p:strVal val="#ppt_y"/>
                                          </p:val>
                                        </p:tav>
                                      </p:tavLst>
                                    </p:anim>
                                    <p:animEffect transition="in" filter="wipe(up)">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p:tgtEl>
                                          <p:spTgt spid="13"/>
                                        </p:tgtEl>
                                        <p:attrNameLst>
                                          <p:attrName>ppt_y</p:attrName>
                                        </p:attrNameLst>
                                      </p:cBhvr>
                                      <p:tavLst>
                                        <p:tav tm="0">
                                          <p:val>
                                            <p:strVal val="#ppt_y+#ppt_h*1.125000"/>
                                          </p:val>
                                        </p:tav>
                                        <p:tav tm="100000">
                                          <p:val>
                                            <p:strVal val="#ppt_y"/>
                                          </p:val>
                                        </p:tav>
                                      </p:tavLst>
                                    </p:anim>
                                    <p:animEffect transition="in" filter="wipe(up)">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ppt_x"/>
                                          </p:val>
                                        </p:tav>
                                        <p:tav tm="100000">
                                          <p:val>
                                            <p:strVal val="#ppt_x"/>
                                          </p:val>
                                        </p:tav>
                                      </p:tavLst>
                                    </p:anim>
                                    <p:anim calcmode="lin" valueType="num">
                                      <p:cBhvr additive="base">
                                        <p:cTn id="3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p:tgtEl>
                                          <p:spTgt spid="16"/>
                                        </p:tgtEl>
                                        <p:attrNameLst>
                                          <p:attrName>ppt_y</p:attrName>
                                        </p:attrNameLst>
                                      </p:cBhvr>
                                      <p:tavLst>
                                        <p:tav tm="0">
                                          <p:val>
                                            <p:strVal val="#ppt_y+#ppt_h*1.125000"/>
                                          </p:val>
                                        </p:tav>
                                        <p:tav tm="100000">
                                          <p:val>
                                            <p:strVal val="#ppt_y"/>
                                          </p:val>
                                        </p:tav>
                                      </p:tavLst>
                                    </p:anim>
                                    <p:animEffect transition="in" filter="wipe(up)">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p:tgtEl>
                                          <p:spTgt spid="14"/>
                                        </p:tgtEl>
                                        <p:attrNameLst>
                                          <p:attrName>ppt_y</p:attrName>
                                        </p:attrNameLst>
                                      </p:cBhvr>
                                      <p:tavLst>
                                        <p:tav tm="0">
                                          <p:val>
                                            <p:strVal val="#ppt_y+#ppt_h*1.125000"/>
                                          </p:val>
                                        </p:tav>
                                        <p:tav tm="100000">
                                          <p:val>
                                            <p:strVal val="#ppt_y"/>
                                          </p:val>
                                        </p:tav>
                                      </p:tavLst>
                                    </p:anim>
                                    <p:animEffect transition="in" filter="wipe(up)">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500" fill="hold"/>
                                        <p:tgtEl>
                                          <p:spTgt spid="19"/>
                                        </p:tgtEl>
                                        <p:attrNameLst>
                                          <p:attrName>ppt_x</p:attrName>
                                        </p:attrNameLst>
                                      </p:cBhvr>
                                      <p:tavLst>
                                        <p:tav tm="0">
                                          <p:val>
                                            <p:strVal val="#ppt_x"/>
                                          </p:val>
                                        </p:tav>
                                        <p:tav tm="100000">
                                          <p:val>
                                            <p:strVal val="#ppt_x"/>
                                          </p:val>
                                        </p:tav>
                                      </p:tavLst>
                                    </p:anim>
                                    <p:anim calcmode="lin" valueType="num">
                                      <p:cBhvr additive="base">
                                        <p:cTn id="6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4" presetClass="entr" presetSubtype="10"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randombar(horizontal)">
                                      <p:cBhvr>
                                        <p:cTn id="6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animBg="1"/>
      <p:bldP spid="13" grpId="0" animBg="1"/>
      <p:bldP spid="14" grpId="0" animBg="1"/>
      <p:bldP spid="15" grpId="0" animBg="1"/>
      <p:bldP spid="16" grpId="0" animBg="1"/>
      <p:bldP spid="3" grpId="0" animBg="1"/>
      <p:bldP spid="17" grpId="0" animBg="1"/>
      <p:bldP spid="18" grpId="0" animBg="1"/>
      <p:bldP spid="1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547714"/>
          </a:xfrm>
          <a:prstGeom prst="rect">
            <a:avLst/>
          </a:prstGeom>
          <a:noFill/>
        </p:spPr>
        <p:txBody>
          <a:bodyPr wrap="square">
            <a:spAutoFit/>
          </a:bodyPr>
          <a:lstStyle/>
          <a:p>
            <a:pPr algn="just">
              <a:lnSpc>
                <a:spcPct val="150000"/>
              </a:lnSpc>
            </a:pPr>
            <a:r>
              <a:rPr lang="vi-VN" sz="2200" b="1" i="1" dirty="0">
                <a:latin typeface="Calibri" panose="020F0502020204030204" pitchFamily="34" charset="0"/>
                <a:ea typeface="Times New Roman" panose="02020603050405020304" pitchFamily="18" charset="0"/>
                <a:cs typeface="Calibri" panose="020F0502020204030204" pitchFamily="34" charset="0"/>
              </a:rPr>
              <a:t>c</a:t>
            </a: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a:t>
            </a:r>
            <a:r>
              <a:rPr lang="vi-VN" sz="2200" b="1" i="1" dirty="0">
                <a:latin typeface="Calibri" panose="020F0502020204030204" pitchFamily="34" charset="0"/>
                <a:cs typeface="Calibri" panose="020F0502020204030204" pitchFamily="34" charset="0"/>
              </a:rPr>
              <a:t>Cuộc giao đấu với gã khổng lồ độc ác Ăng-tê:</a:t>
            </a:r>
            <a:r>
              <a:rPr lang="en-VN" sz="2200" dirty="0">
                <a:latin typeface="Calibri" panose="020F0502020204030204" pitchFamily="34" charset="0"/>
                <a:cs typeface="Calibri" panose="020F0502020204030204" pitchFamily="34" charset="0"/>
              </a:rPr>
              <a:t>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Box 9">
            <a:extLst>
              <a:ext uri="{FF2B5EF4-FFF2-40B4-BE49-F238E27FC236}">
                <a16:creationId xmlns:a16="http://schemas.microsoft.com/office/drawing/2014/main" id="{D8797518-84C6-F04A-AFDE-DCF79C821626}"/>
              </a:ext>
            </a:extLst>
          </p:cNvPr>
          <p:cNvSpPr txBox="1"/>
          <p:nvPr/>
        </p:nvSpPr>
        <p:spPr>
          <a:xfrm>
            <a:off x="445850" y="1629567"/>
            <a:ext cx="8027589" cy="1421992"/>
          </a:xfrm>
          <a:prstGeom prst="rect">
            <a:avLst/>
          </a:prstGeom>
          <a:noFill/>
        </p:spPr>
        <p:txBody>
          <a:bodyPr wrap="square">
            <a:spAutoFit/>
          </a:bodyPr>
          <a:lstStyle/>
          <a:p>
            <a:pPr algn="just">
              <a:lnSpc>
                <a:spcPct val="150000"/>
              </a:lnSpc>
            </a:pPr>
            <a:r>
              <a:rPr lang="vi-VN" sz="2000" b="1" dirty="0">
                <a:solidFill>
                  <a:srgbClr val="000000"/>
                </a:solidFill>
                <a:effectLst/>
                <a:latin typeface="Times New Roman" panose="02020603050405020304" pitchFamily="18" charset="0"/>
                <a:ea typeface="Times New Roman" panose="02020603050405020304" pitchFamily="18" charset="0"/>
              </a:rPr>
              <a:t>- Ăng-tê: </a:t>
            </a:r>
            <a:r>
              <a:rPr lang="vi-VN" sz="2000" dirty="0">
                <a:solidFill>
                  <a:srgbClr val="000000"/>
                </a:solidFill>
                <a:effectLst/>
                <a:latin typeface="Times New Roman" panose="02020603050405020304" pitchFamily="18" charset="0"/>
                <a:ea typeface="Times New Roman" panose="02020603050405020304" pitchFamily="18" charset="0"/>
              </a:rPr>
              <a:t>là con trai của thần Biển và thần Đất Gai-a. Mỗi khi chân Ăng-tê chạm đất sẽ được nữ thần Gai-a truyền cho sức mạnh bất khả chiến bại đó là </a:t>
            </a:r>
            <a:r>
              <a:rPr lang="vi-VN" sz="2000" i="1" dirty="0">
                <a:solidFill>
                  <a:srgbClr val="000000"/>
                </a:solidFill>
                <a:effectLst/>
                <a:latin typeface="Times New Roman" panose="02020603050405020304" pitchFamily="18" charset="0"/>
                <a:ea typeface="Times New Roman" panose="02020603050405020304" pitchFamily="18" charset="0"/>
              </a:rPr>
              <a:t>“lá bùa hộ mệnh”</a:t>
            </a:r>
            <a:r>
              <a:rPr lang="vi-VN" sz="2000" dirty="0">
                <a:solidFill>
                  <a:srgbClr val="000000"/>
                </a:solidFill>
                <a:effectLst/>
                <a:latin typeface="Times New Roman" panose="02020603050405020304" pitchFamily="18" charset="0"/>
                <a:ea typeface="Times New Roman" panose="02020603050405020304" pitchFamily="18" charset="0"/>
              </a:rPr>
              <a:t> của Ăng-tê.</a:t>
            </a:r>
            <a:endParaRPr lang="en-VN"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5980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547714"/>
          </a:xfrm>
          <a:prstGeom prst="rect">
            <a:avLst/>
          </a:prstGeom>
          <a:noFill/>
        </p:spPr>
        <p:txBody>
          <a:bodyPr wrap="square">
            <a:spAutoFit/>
          </a:bodyPr>
          <a:lstStyle/>
          <a:p>
            <a:pPr algn="just">
              <a:lnSpc>
                <a:spcPct val="150000"/>
              </a:lnSpc>
            </a:pPr>
            <a:r>
              <a:rPr lang="vi-VN" sz="2200" b="1" i="1" dirty="0">
                <a:latin typeface="Calibri" panose="020F0502020204030204" pitchFamily="34" charset="0"/>
                <a:ea typeface="Times New Roman" panose="02020603050405020304" pitchFamily="18" charset="0"/>
                <a:cs typeface="Calibri" panose="020F0502020204030204" pitchFamily="34" charset="0"/>
              </a:rPr>
              <a:t>c</a:t>
            </a: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a:t>
            </a:r>
            <a:r>
              <a:rPr lang="vi-VN" sz="2200" b="1" i="1" dirty="0">
                <a:latin typeface="Calibri" panose="020F0502020204030204" pitchFamily="34" charset="0"/>
                <a:cs typeface="Calibri" panose="020F0502020204030204" pitchFamily="34" charset="0"/>
              </a:rPr>
              <a:t>Cuộc giao đấu với gã khổng lồ độc ác Ăng-tê:</a:t>
            </a:r>
            <a:r>
              <a:rPr lang="en-VN" sz="2200" dirty="0">
                <a:latin typeface="Calibri" panose="020F0502020204030204" pitchFamily="34" charset="0"/>
                <a:cs typeface="Calibri" panose="020F0502020204030204" pitchFamily="34" charset="0"/>
              </a:rPr>
              <a:t>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Box 9">
            <a:extLst>
              <a:ext uri="{FF2B5EF4-FFF2-40B4-BE49-F238E27FC236}">
                <a16:creationId xmlns:a16="http://schemas.microsoft.com/office/drawing/2014/main" id="{D8797518-84C6-F04A-AFDE-DCF79C821626}"/>
              </a:ext>
            </a:extLst>
          </p:cNvPr>
          <p:cNvSpPr txBox="1"/>
          <p:nvPr/>
        </p:nvSpPr>
        <p:spPr>
          <a:xfrm>
            <a:off x="349331" y="1421938"/>
            <a:ext cx="4572000" cy="539315"/>
          </a:xfrm>
          <a:prstGeom prst="rect">
            <a:avLst/>
          </a:prstGeom>
          <a:noFill/>
        </p:spPr>
        <p:txBody>
          <a:bodyPr wrap="square">
            <a:spAutoFit/>
          </a:bodyPr>
          <a:lstStyle/>
          <a:p>
            <a:pPr algn="just">
              <a:lnSpc>
                <a:spcPct val="150000"/>
              </a:lnSpc>
            </a:pPr>
            <a:r>
              <a:rPr lang="vi-VN" sz="22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Cuộc giao đấu:</a:t>
            </a:r>
            <a:endParaRPr lang="en-VN" sz="22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Rounded Rectangle 10">
            <a:extLst>
              <a:ext uri="{FF2B5EF4-FFF2-40B4-BE49-F238E27FC236}">
                <a16:creationId xmlns:a16="http://schemas.microsoft.com/office/drawing/2014/main" id="{98360583-BFFE-6247-BADC-98BD260D796F}"/>
              </a:ext>
            </a:extLst>
          </p:cNvPr>
          <p:cNvSpPr/>
          <p:nvPr/>
        </p:nvSpPr>
        <p:spPr>
          <a:xfrm>
            <a:off x="167919" y="2067628"/>
            <a:ext cx="3879825" cy="1955732"/>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Ban đầu: ba lần Hê-ra-clét quật Ăng-tê ngã xuống đất với sức mạnh ghê gớm</a:t>
            </a:r>
            <a:r>
              <a:rPr lang="vi-VN" sz="2000"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 “tưởng Ăng-tế chết hẳn”, </a:t>
            </a:r>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nhưng chỉ một thoáng. Ăng-lê lại bật dạy giao đấu.</a:t>
            </a:r>
            <a:endParaRPr lang="en-VN" sz="18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2" name="Right Arrow 11">
            <a:extLst>
              <a:ext uri="{FF2B5EF4-FFF2-40B4-BE49-F238E27FC236}">
                <a16:creationId xmlns:a16="http://schemas.microsoft.com/office/drawing/2014/main" id="{91B042B0-A3FC-1143-A48B-7C8715D4AB2C}"/>
              </a:ext>
            </a:extLst>
          </p:cNvPr>
          <p:cNvSpPr/>
          <p:nvPr/>
        </p:nvSpPr>
        <p:spPr>
          <a:xfrm>
            <a:off x="4113859" y="2843469"/>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3" name="Rounded Rectangle 12">
            <a:extLst>
              <a:ext uri="{FF2B5EF4-FFF2-40B4-BE49-F238E27FC236}">
                <a16:creationId xmlns:a16="http://schemas.microsoft.com/office/drawing/2014/main" id="{1B492C43-949D-784D-AF45-8E9DCA5CAF65}"/>
              </a:ext>
            </a:extLst>
          </p:cNvPr>
          <p:cNvSpPr/>
          <p:nvPr/>
        </p:nvSpPr>
        <p:spPr>
          <a:xfrm>
            <a:off x="4440657" y="2067808"/>
            <a:ext cx="4572000" cy="1961247"/>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Khi phát hiện ra bí mật về điểm mạnh và cũng là điểm yếu của Ăng-tê: Hê-ra-clét lừa miếng sơ hở đã gồng mình nhấc bổng Ăng-tê lên cho chân lìa khỏi mặt đất rồi xoay ngược đầu Ăng-tê xuống </a:t>
            </a:r>
            <a:endParaRPr lang="en-VN" sz="18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4" name="Rounded Rectangle 13">
            <a:extLst>
              <a:ext uri="{FF2B5EF4-FFF2-40B4-BE49-F238E27FC236}">
                <a16:creationId xmlns:a16="http://schemas.microsoft.com/office/drawing/2014/main" id="{798E6366-3AC5-F449-9250-DC6CC3DA753D}"/>
              </a:ext>
            </a:extLst>
          </p:cNvPr>
          <p:cNvSpPr/>
          <p:nvPr/>
        </p:nvSpPr>
        <p:spPr>
          <a:xfrm>
            <a:off x="1299938" y="4316504"/>
            <a:ext cx="6281438" cy="589072"/>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000" b="1" dirty="0">
                <a:solidFill>
                  <a:srgbClr val="FF0000"/>
                </a:solidFill>
                <a:latin typeface="Calibri" panose="020F0502020204030204" pitchFamily="34" charset="0"/>
                <a:ea typeface="Times New Roman" panose="02020603050405020304" pitchFamily="18" charset="0"/>
                <a:cs typeface="Calibri" panose="020F0502020204030204" pitchFamily="34" charset="0"/>
              </a:rPr>
              <a:t>Kết quả:</a:t>
            </a:r>
            <a:r>
              <a:rPr lang="vi-VN" sz="2000" dirty="0">
                <a:solidFill>
                  <a:srgbClr val="FF0000"/>
                </a:solidFill>
                <a:latin typeface="Calibri" panose="020F0502020204030204" pitchFamily="34" charset="0"/>
                <a:ea typeface="Times New Roman" panose="02020603050405020304" pitchFamily="18" charset="0"/>
                <a:cs typeface="Calibri" panose="020F0502020204030204" pitchFamily="34" charset="0"/>
              </a:rPr>
              <a:t> kết liễu sinh mạng của gã khổng lồ độc ác Ăng-tê</a:t>
            </a:r>
            <a:endParaRPr lang="en-VN" sz="1800" dirty="0">
              <a:solidFill>
                <a:srgbClr val="FF0000"/>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3" name="Left Brace 2">
            <a:extLst>
              <a:ext uri="{FF2B5EF4-FFF2-40B4-BE49-F238E27FC236}">
                <a16:creationId xmlns:a16="http://schemas.microsoft.com/office/drawing/2014/main" id="{B87BA67D-6912-0048-9967-A2D528591C84}"/>
              </a:ext>
            </a:extLst>
          </p:cNvPr>
          <p:cNvSpPr/>
          <p:nvPr/>
        </p:nvSpPr>
        <p:spPr>
          <a:xfrm rot="16200000">
            <a:off x="4162015" y="2866117"/>
            <a:ext cx="176561" cy="2636309"/>
          </a:xfrm>
          <a:prstGeom prst="lef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p>
        </p:txBody>
      </p:sp>
    </p:spTree>
    <p:extLst>
      <p:ext uri="{BB962C8B-B14F-4D97-AF65-F5344CB8AC3E}">
        <p14:creationId xmlns:p14="http://schemas.microsoft.com/office/powerpoint/2010/main" val="1139615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p:tgtEl>
                                          <p:spTgt spid="10"/>
                                        </p:tgtEl>
                                        <p:attrNameLst>
                                          <p:attrName>ppt_y</p:attrName>
                                        </p:attrNameLst>
                                      </p:cBhvr>
                                      <p:tavLst>
                                        <p:tav tm="0">
                                          <p:val>
                                            <p:strVal val="#ppt_y+#ppt_h*1.125000"/>
                                          </p:val>
                                        </p:tav>
                                        <p:tav tm="100000">
                                          <p:val>
                                            <p:strVal val="#ppt_y"/>
                                          </p:val>
                                        </p:tav>
                                      </p:tavLst>
                                    </p:anim>
                                    <p:animEffect transition="in" filter="wipe(up)">
                                      <p:cBhvr>
                                        <p:cTn id="8" dur="500"/>
                                        <p:tgtEl>
                                          <p:spTgt spid="10"/>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p:tgtEl>
                                          <p:spTgt spid="11"/>
                                        </p:tgtEl>
                                        <p:attrNameLst>
                                          <p:attrName>ppt_y</p:attrName>
                                        </p:attrNameLst>
                                      </p:cBhvr>
                                      <p:tavLst>
                                        <p:tav tm="0">
                                          <p:val>
                                            <p:strVal val="#ppt_y+#ppt_h*1.125000"/>
                                          </p:val>
                                        </p:tav>
                                        <p:tav tm="100000">
                                          <p:val>
                                            <p:strVal val="#ppt_y"/>
                                          </p:val>
                                        </p:tav>
                                      </p:tavLst>
                                    </p:anim>
                                    <p:animEffect transition="in" filter="wipe(up)">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p:tgtEl>
                                          <p:spTgt spid="3"/>
                                        </p:tgtEl>
                                        <p:attrNameLst>
                                          <p:attrName>ppt_y</p:attrName>
                                        </p:attrNameLst>
                                      </p:cBhvr>
                                      <p:tavLst>
                                        <p:tav tm="0">
                                          <p:val>
                                            <p:strVal val="#ppt_y+#ppt_h*1.125000"/>
                                          </p:val>
                                        </p:tav>
                                        <p:tav tm="100000">
                                          <p:val>
                                            <p:strVal val="#ppt_y"/>
                                          </p:val>
                                        </p:tav>
                                      </p:tavLst>
                                    </p:anim>
                                    <p:animEffect transition="in" filter="wipe(up)">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animBg="1"/>
      <p:bldP spid="13" grpId="0" animBg="1"/>
      <p:bldP spid="14" grpId="0" animBg="1"/>
      <p:bldP spid="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320040" y="959228"/>
            <a:ext cx="8474629" cy="547714"/>
          </a:xfrm>
          <a:prstGeom prst="rect">
            <a:avLst/>
          </a:prstGeom>
          <a:noFill/>
        </p:spPr>
        <p:txBody>
          <a:bodyPr wrap="square">
            <a:spAutoFit/>
          </a:bodyPr>
          <a:lstStyle/>
          <a:p>
            <a:pPr algn="just">
              <a:lnSpc>
                <a:spcPct val="150000"/>
              </a:lnSpc>
            </a:pPr>
            <a:r>
              <a:rPr lang="vi-VN" sz="2200" b="1" i="1" dirty="0">
                <a:latin typeface="Calibri" panose="020F0502020204030204" pitchFamily="34" charset="0"/>
                <a:ea typeface="Times New Roman" panose="02020603050405020304" pitchFamily="18" charset="0"/>
                <a:cs typeface="Calibri" panose="020F0502020204030204" pitchFamily="34" charset="0"/>
              </a:rPr>
              <a:t>c</a:t>
            </a: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a:t>
            </a:r>
            <a:r>
              <a:rPr lang="vi-VN" sz="2200" b="1" i="1" dirty="0">
                <a:latin typeface="Calibri" panose="020F0502020204030204" pitchFamily="34" charset="0"/>
                <a:cs typeface="Calibri" panose="020F0502020204030204" pitchFamily="34" charset="0"/>
              </a:rPr>
              <a:t>Cuộc giao đấu với gã khổng lồ độc ác Ăng-tê:</a:t>
            </a:r>
            <a:r>
              <a:rPr lang="en-VN" sz="2200" dirty="0">
                <a:latin typeface="Calibri" panose="020F0502020204030204" pitchFamily="34" charset="0"/>
                <a:cs typeface="Calibri" panose="020F0502020204030204" pitchFamily="34" charset="0"/>
              </a:rPr>
              <a:t>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Box 9">
            <a:extLst>
              <a:ext uri="{FF2B5EF4-FFF2-40B4-BE49-F238E27FC236}">
                <a16:creationId xmlns:a16="http://schemas.microsoft.com/office/drawing/2014/main" id="{D8797518-84C6-F04A-AFDE-DCF79C821626}"/>
              </a:ext>
            </a:extLst>
          </p:cNvPr>
          <p:cNvSpPr txBox="1"/>
          <p:nvPr/>
        </p:nvSpPr>
        <p:spPr>
          <a:xfrm>
            <a:off x="226395" y="1421938"/>
            <a:ext cx="4572000" cy="589072"/>
          </a:xfrm>
          <a:prstGeom prst="rect">
            <a:avLst/>
          </a:prstGeom>
          <a:noFill/>
        </p:spPr>
        <p:txBody>
          <a:bodyPr wrap="square">
            <a:spAutoFit/>
          </a:bodyPr>
          <a:lstStyle/>
          <a:p>
            <a:pPr algn="just">
              <a:lnSpc>
                <a:spcPct val="150000"/>
              </a:lnSpc>
            </a:pPr>
            <a:r>
              <a:rPr lang="vi-VN"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Cuộc giao đấu:</a:t>
            </a:r>
            <a:endParaRPr lang="en-VN" sz="20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Rounded Rectangle 13">
            <a:extLst>
              <a:ext uri="{FF2B5EF4-FFF2-40B4-BE49-F238E27FC236}">
                <a16:creationId xmlns:a16="http://schemas.microsoft.com/office/drawing/2014/main" id="{798E6366-3AC5-F449-9250-DC6CC3DA753D}"/>
              </a:ext>
            </a:extLst>
          </p:cNvPr>
          <p:cNvSpPr/>
          <p:nvPr/>
        </p:nvSpPr>
        <p:spPr>
          <a:xfrm>
            <a:off x="593311" y="2325366"/>
            <a:ext cx="8201358" cy="1190333"/>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dirty="0">
                <a:solidFill>
                  <a:srgbClr val="000000"/>
                </a:solidFill>
                <a:latin typeface="Times New Roman" panose="02020603050405020304" pitchFamily="18" charset="0"/>
                <a:ea typeface="Times New Roman" panose="02020603050405020304" pitchFamily="18" charset="0"/>
              </a:rPr>
              <a:t>=&gt; Là chiến thắng phi thường của người anh hùng, là chiến thắng của trí tuệ và lòng dũng cảm.</a:t>
            </a:r>
            <a:endParaRPr lang="en-VN" sz="18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38449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961668"/>
            <a:ext cx="8474629" cy="400110"/>
          </a:xfrm>
          <a:prstGeom prst="rect">
            <a:avLst/>
          </a:prstGeom>
          <a:noFill/>
        </p:spPr>
        <p:txBody>
          <a:bodyPr wrap="square">
            <a:spAutoFit/>
          </a:bodyPr>
          <a:lstStyle/>
          <a:p>
            <a:r>
              <a:rPr lang="vi-VN" sz="2000" b="1" dirty="0"/>
              <a:t>d. Gặp gỡ và giải cứu Prô-mê-tê:</a:t>
            </a:r>
            <a:endParaRPr lang="en-VN" sz="2000" dirty="0"/>
          </a:p>
        </p:txBody>
      </p:sp>
      <p:sp>
        <p:nvSpPr>
          <p:cNvPr id="14" name="Rounded Rectangle 13">
            <a:extLst>
              <a:ext uri="{FF2B5EF4-FFF2-40B4-BE49-F238E27FC236}">
                <a16:creationId xmlns:a16="http://schemas.microsoft.com/office/drawing/2014/main" id="{798E6366-3AC5-F449-9250-DC6CC3DA753D}"/>
              </a:ext>
            </a:extLst>
          </p:cNvPr>
          <p:cNvSpPr/>
          <p:nvPr/>
        </p:nvSpPr>
        <p:spPr>
          <a:xfrm>
            <a:off x="91440" y="1444295"/>
            <a:ext cx="6525928" cy="3464590"/>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b="1" i="1" dirty="0">
                <a:latin typeface="Calibri" panose="020F0502020204030204" pitchFamily="34" charset="0"/>
                <a:cs typeface="Calibri" panose="020F0502020204030204" pitchFamily="34" charset="0"/>
              </a:rPr>
              <a:t>* Thần Prô-mê-tê: </a:t>
            </a:r>
            <a:r>
              <a:rPr lang="vi-VN" sz="2200" dirty="0">
                <a:solidFill>
                  <a:srgbClr val="000000"/>
                </a:solidFill>
                <a:latin typeface="Calibri" panose="020F0502020204030204" pitchFamily="34" charset="0"/>
                <a:cs typeface="Calibri" panose="020F0502020204030204" pitchFamily="34" charset="0"/>
              </a:rPr>
              <a:t>Vì trao ngọn lửa thiêng cho loài người mà bị thần Dớt trừng phạt:</a:t>
            </a:r>
            <a:endParaRPr lang="en-VN" sz="2200" dirty="0">
              <a:solidFill>
                <a:srgbClr val="000000"/>
              </a:solidFill>
              <a:latin typeface="Calibri" panose="020F0502020204030204" pitchFamily="34" charset="0"/>
              <a:cs typeface="Calibri" panose="020F0502020204030204" pitchFamily="34" charset="0"/>
            </a:endParaRPr>
          </a:p>
          <a:p>
            <a:pPr algn="just"/>
            <a:r>
              <a:rPr lang="vi-VN" sz="2200" dirty="0">
                <a:solidFill>
                  <a:srgbClr val="000000"/>
                </a:solidFill>
                <a:latin typeface="Calibri" panose="020F0502020204030204" pitchFamily="34" charset="0"/>
                <a:cs typeface="Calibri" panose="020F0502020204030204" pitchFamily="34" charset="0"/>
              </a:rPr>
              <a:t>+ Prô-mê-tê bị xích vào đỉnh cao của ngọn núi đá Cô-ca-dơ, ngày bị mặt trời thiêu đốt, đêm rét buốt thấu xương tuỷ.</a:t>
            </a:r>
            <a:endParaRPr lang="en-VN" sz="2200" dirty="0">
              <a:solidFill>
                <a:srgbClr val="000000"/>
              </a:solidFill>
              <a:latin typeface="Calibri" panose="020F0502020204030204" pitchFamily="34" charset="0"/>
              <a:cs typeface="Calibri" panose="020F0502020204030204" pitchFamily="34" charset="0"/>
            </a:endParaRPr>
          </a:p>
          <a:p>
            <a:pPr algn="just"/>
            <a:r>
              <a:rPr lang="vi-VN" sz="2200" dirty="0">
                <a:solidFill>
                  <a:srgbClr val="000000"/>
                </a:solidFill>
                <a:latin typeface="Calibri" panose="020F0502020204030204" pitchFamily="34" charset="0"/>
                <a:cs typeface="Calibri" panose="020F0502020204030204" pitchFamily="34" charset="0"/>
              </a:rPr>
              <a:t>+ </a:t>
            </a:r>
            <a:r>
              <a:rPr lang="vi-VN" sz="2200" i="1" dirty="0">
                <a:solidFill>
                  <a:srgbClr val="000000"/>
                </a:solidFill>
                <a:latin typeface="Calibri" panose="020F0502020204030204" pitchFamily="34" charset="0"/>
                <a:cs typeface="Calibri" panose="020F0502020204030204" pitchFamily="34" charset="0"/>
              </a:rPr>
              <a:t>“sai một con đại bàng mỏ quắm móng nhọn ngày ngày tới mổ bụng ăn gan”.</a:t>
            </a:r>
          </a:p>
          <a:p>
            <a:pPr marL="342900" indent="-342900" algn="just">
              <a:buFont typeface="Symbol" pitchFamily="2" charset="2"/>
              <a:buChar char="Þ"/>
            </a:pPr>
            <a:r>
              <a:rPr lang="vi-VN" sz="2200" b="1" i="1" dirty="0">
                <a:latin typeface="Calibri" panose="020F0502020204030204" pitchFamily="34" charset="0"/>
                <a:cs typeface="Calibri" panose="020F0502020204030204" pitchFamily="34" charset="0"/>
              </a:rPr>
              <a:t>Prô-mê-tê đã chịu đựng cực hình như thế hàng bao thế kỉ nhưng vẫn không hề khuất phục Dớt.</a:t>
            </a:r>
          </a:p>
        </p:txBody>
      </p:sp>
      <p:pic>
        <p:nvPicPr>
          <p:cNvPr id="5122" name="Picture 2" descr="Thần Prometheus và loài người">
            <a:extLst>
              <a:ext uri="{FF2B5EF4-FFF2-40B4-BE49-F238E27FC236}">
                <a16:creationId xmlns:a16="http://schemas.microsoft.com/office/drawing/2014/main" id="{2BA70C85-359B-504C-A27B-CA7A83D471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16276" y="1528519"/>
            <a:ext cx="2288156" cy="323174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8474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122"/>
                                        </p:tgtEl>
                                        <p:attrNameLst>
                                          <p:attrName>style.visibility</p:attrName>
                                        </p:attrNameLst>
                                      </p:cBhvr>
                                      <p:to>
                                        <p:strVal val="visible"/>
                                      </p:to>
                                    </p:set>
                                    <p:animEffect transition="in" filter="randombar(horizontal)">
                                      <p:cBhvr>
                                        <p:cTn id="12" dur="500"/>
                                        <p:tgtEl>
                                          <p:spTgt spid="51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dissolve">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4">
                                            <p:txEl>
                                              <p:pRg st="1" end="1"/>
                                            </p:txEl>
                                          </p:spTgt>
                                        </p:tgtEl>
                                        <p:attrNameLst>
                                          <p:attrName>style.visibility</p:attrName>
                                        </p:attrNameLst>
                                      </p:cBhvr>
                                      <p:to>
                                        <p:strVal val="visible"/>
                                      </p:to>
                                    </p:set>
                                    <p:animEffect transition="in" filter="checkerboard(across)">
                                      <p:cBhvr>
                                        <p:cTn id="22" dur="500"/>
                                        <p:tgtEl>
                                          <p:spTgt spid="14">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
                                            <p:txEl>
                                              <p:pRg st="2" end="2"/>
                                            </p:txEl>
                                          </p:spTgt>
                                        </p:tgtEl>
                                        <p:attrNameLst>
                                          <p:attrName>style.visibility</p:attrName>
                                        </p:attrNameLst>
                                      </p:cBhvr>
                                      <p:to>
                                        <p:strVal val="visible"/>
                                      </p:to>
                                    </p:set>
                                    <p:anim calcmode="lin" valueType="num">
                                      <p:cBhvr additive="base">
                                        <p:cTn id="2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xEl>
                                              <p:pRg st="3" end="3"/>
                                            </p:txEl>
                                          </p:spTgt>
                                        </p:tgtEl>
                                        <p:attrNameLst>
                                          <p:attrName>style.visibility</p:attrName>
                                        </p:attrNameLst>
                                      </p:cBhvr>
                                      <p:to>
                                        <p:strVal val="visible"/>
                                      </p:to>
                                    </p:set>
                                    <p:anim calcmode="lin" valueType="num">
                                      <p:cBhvr additive="base">
                                        <p:cTn id="33"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và giải cứu Prô-mê-tê:</a:t>
            </a:r>
            <a:endParaRPr lang="en-VN" sz="2000" dirty="0"/>
          </a:p>
        </p:txBody>
      </p:sp>
      <p:sp>
        <p:nvSpPr>
          <p:cNvPr id="14" name="Rounded Rectangle 13">
            <a:extLst>
              <a:ext uri="{FF2B5EF4-FFF2-40B4-BE49-F238E27FC236}">
                <a16:creationId xmlns:a16="http://schemas.microsoft.com/office/drawing/2014/main" id="{798E6366-3AC5-F449-9250-DC6CC3DA753D}"/>
              </a:ext>
            </a:extLst>
          </p:cNvPr>
          <p:cNvSpPr/>
          <p:nvPr/>
        </p:nvSpPr>
        <p:spPr>
          <a:xfrm>
            <a:off x="139568" y="1528519"/>
            <a:ext cx="6477799" cy="2299625"/>
          </a:xfrm>
          <a:prstGeom prst="round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200" b="1" i="1" dirty="0">
                <a:latin typeface="Calibri" panose="020F0502020204030204" pitchFamily="34" charset="0"/>
                <a:cs typeface="Calibri" panose="020F0502020204030204" pitchFamily="34" charset="0"/>
              </a:rPr>
              <a:t>* Thần Prô-mê-tê: </a:t>
            </a:r>
          </a:p>
          <a:p>
            <a:endParaRPr lang="en-VN" sz="2200" dirty="0">
              <a:latin typeface="Calibri" panose="020F0502020204030204" pitchFamily="34" charset="0"/>
              <a:cs typeface="Calibri" panose="020F0502020204030204" pitchFamily="34" charset="0"/>
            </a:endParaRPr>
          </a:p>
          <a:p>
            <a:pPr marL="342900" indent="-342900" algn="just">
              <a:buFont typeface="Symbol" pitchFamily="2" charset="2"/>
              <a:buChar char="Þ"/>
            </a:pPr>
            <a:r>
              <a:rPr lang="vi-VN" sz="2200" dirty="0">
                <a:latin typeface="Calibri" panose="020F0502020204030204" pitchFamily="34" charset="0"/>
                <a:cs typeface="Calibri" panose="020F0502020204030204" pitchFamily="34" charset="0"/>
              </a:rPr>
              <a:t>Hình ảnh thần Prô-mê-tê bị xiềng mang tính biểu tượng, có ý nghĩa nêu cao ý chí tự do, quật cường, nổi loạn, chống đối quyết liệt với thế lực đen tối, bạo tàn, phi nghĩa.</a:t>
            </a:r>
            <a:endParaRPr lang="en-VN" sz="2200" dirty="0">
              <a:latin typeface="Calibri" panose="020F0502020204030204" pitchFamily="34" charset="0"/>
              <a:cs typeface="Calibri" panose="020F0502020204030204" pitchFamily="34" charset="0"/>
            </a:endParaRPr>
          </a:p>
        </p:txBody>
      </p:sp>
      <p:pic>
        <p:nvPicPr>
          <p:cNvPr id="8" name="Picture 2" descr="Thần Prometheus và loài người">
            <a:extLst>
              <a:ext uri="{FF2B5EF4-FFF2-40B4-BE49-F238E27FC236}">
                <a16:creationId xmlns:a16="http://schemas.microsoft.com/office/drawing/2014/main" id="{D455DFC9-6894-F441-8D96-EFAB1C4E4C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16276" y="1528519"/>
            <a:ext cx="2288156" cy="323174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134223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anim calcmode="lin" valueType="num">
                                      <p:cBhvr additive="base">
                                        <p:cTn id="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C7B0FE9C-F303-49FF-B30D-C4457E06642A}"/>
              </a:ext>
            </a:extLst>
          </p:cNvPr>
          <p:cNvCxnSpPr/>
          <p:nvPr/>
        </p:nvCxnSpPr>
        <p:spPr>
          <a:xfrm>
            <a:off x="0" y="469536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04791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0" y="3146032"/>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494929" y="2688208"/>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75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799366" y="2814345"/>
            <a:ext cx="7526557" cy="1015663"/>
          </a:xfrm>
          <a:prstGeom prst="rect">
            <a:avLst/>
          </a:prstGeom>
          <a:noFill/>
        </p:spPr>
        <p:txBody>
          <a:bodyPr wrap="square" rtlCol="0">
            <a:spAutoFit/>
          </a:bodyPr>
          <a:lstStyle/>
          <a:p>
            <a:pPr algn="ctr" defTabSz="685800">
              <a:buClrTx/>
              <a:defRPr/>
            </a:pPr>
            <a:r>
              <a:rPr lang="en-US" sz="2000" b="1" dirty="0" err="1">
                <a:solidFill>
                  <a:srgbClr val="FFFFFF"/>
                </a:solidFill>
                <a:latin typeface="Times New Roman" panose="02020603050405020304" pitchFamily="18" charset="0"/>
                <a:cs typeface="Times New Roman" panose="02020603050405020304" pitchFamily="18" charset="0"/>
              </a:rPr>
              <a:t>Câu</a:t>
            </a:r>
            <a:r>
              <a:rPr lang="en-US" sz="2000" b="1" dirty="0">
                <a:solidFill>
                  <a:srgbClr val="FFFFFF"/>
                </a:solidFill>
                <a:latin typeface="Times New Roman" panose="02020603050405020304" pitchFamily="18" charset="0"/>
                <a:cs typeface="Times New Roman" panose="02020603050405020304" pitchFamily="18" charset="0"/>
              </a:rPr>
              <a:t> </a:t>
            </a:r>
            <a:r>
              <a:rPr lang="en-US" sz="2000" b="1" dirty="0" err="1">
                <a:solidFill>
                  <a:srgbClr val="FFFFFF"/>
                </a:solidFill>
                <a:latin typeface="Times New Roman" panose="02020603050405020304" pitchFamily="18" charset="0"/>
                <a:cs typeface="Times New Roman" panose="02020603050405020304" pitchFamily="18" charset="0"/>
              </a:rPr>
              <a:t>hỏi</a:t>
            </a:r>
            <a:r>
              <a:rPr lang="en-US" sz="2000" b="1" dirty="0">
                <a:solidFill>
                  <a:srgbClr val="FFFFFF"/>
                </a:solidFill>
                <a:latin typeface="Times New Roman" panose="02020603050405020304" pitchFamily="18" charset="0"/>
                <a:cs typeface="Times New Roman" panose="02020603050405020304" pitchFamily="18" charset="0"/>
              </a:rPr>
              <a:t> 2: </a:t>
            </a:r>
            <a:r>
              <a:rPr lang="vi-VN" sz="2000" b="1" dirty="0">
                <a:solidFill>
                  <a:srgbClr val="FFFFFF"/>
                </a:solidFill>
                <a:latin typeface="Times New Roman" panose="02020603050405020304" pitchFamily="18" charset="0"/>
                <a:cs typeface="Times New Roman" panose="02020603050405020304" pitchFamily="18" charset="0"/>
              </a:rPr>
              <a:t>Loài cây nào là biểu trưng của đất nước Hy Lạp đã được dùng làm vòng cho những nhà vô địch thể thao?</a:t>
            </a:r>
          </a:p>
          <a:p>
            <a:pPr algn="ctr" defTabSz="685800">
              <a:buClrTx/>
              <a:defRPr/>
            </a:pPr>
            <a:endParaRPr lang="en-US" sz="2000" b="1" dirty="0">
              <a:solidFill>
                <a:srgbClr val="FFFFFF"/>
              </a:solidFill>
              <a:latin typeface="Times New Roman" panose="02020603050405020304" pitchFamily="18" charset="0"/>
              <a:cs typeface="Times New Roman" panose="02020603050405020304" pitchFamily="18" charset="0"/>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4601922" y="4468667"/>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ctr" defTabSz="685800">
              <a:buClr>
                <a:schemeClr val="bg1"/>
              </a:buClr>
              <a:buFont typeface="Wingdings" panose="05000000000000000000" pitchFamily="2" charset="2"/>
              <a:buChar char="w"/>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4601922" y="3821220"/>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ctr" defTabSz="685800">
              <a:buClr>
                <a:schemeClr val="bg1"/>
              </a:buClr>
              <a:buFont typeface="Wingdings" panose="05000000000000000000" pitchFamily="2" charset="2"/>
              <a:buChar char="w"/>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4838109" y="4511028"/>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D.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Cây</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nguyệt</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quế</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4838109" y="3863581"/>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B.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Cây</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hoa</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huệ</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xạ</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604749" y="3821221"/>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604749" y="4468667"/>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840937" y="3863582"/>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A.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Cây</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ô-liu</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849442" y="4519667"/>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C.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Cây</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hoa</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 </a:t>
            </a:r>
            <a:r>
              <a:rPr lang="en-US" sz="2000" b="1" dirty="0" err="1">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giấy</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144001" y="647895"/>
            <a:ext cx="365522" cy="365522"/>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9144001" y="1109020"/>
            <a:ext cx="365522" cy="365522"/>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9152179" y="1555617"/>
            <a:ext cx="365522" cy="365522"/>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0"/>
          <a:stretch>
            <a:fillRect/>
          </a:stretch>
        </p:blipFill>
        <p:spPr>
          <a:xfrm>
            <a:off x="9152179" y="1972809"/>
            <a:ext cx="365522" cy="365522"/>
          </a:xfrm>
          <a:prstGeom prst="rect">
            <a:avLst/>
          </a:prstGeom>
        </p:spPr>
      </p:pic>
      <p:pic>
        <p:nvPicPr>
          <p:cNvPr id="28" name="Picture 27">
            <a:extLst>
              <a:ext uri="{FF2B5EF4-FFF2-40B4-BE49-F238E27FC236}">
                <a16:creationId xmlns:a16="http://schemas.microsoft.com/office/drawing/2014/main" id="{31C611DA-DA97-9D48-BA81-A696D5E9485D}"/>
              </a:ext>
            </a:extLst>
          </p:cNvPr>
          <p:cNvPicPr>
            <a:picLocks noChangeAspect="1"/>
          </p:cNvPicPr>
          <p:nvPr/>
        </p:nvPicPr>
        <p:blipFill>
          <a:blip r:embed="rId11"/>
          <a:stretch>
            <a:fillRect/>
          </a:stretch>
        </p:blipFill>
        <p:spPr>
          <a:xfrm>
            <a:off x="3559290" y="370029"/>
            <a:ext cx="2085263" cy="2085263"/>
          </a:xfrm>
          <a:prstGeom prst="rect">
            <a:avLst/>
          </a:prstGeom>
        </p:spPr>
      </p:pic>
    </p:spTree>
    <p:extLst>
      <p:ext uri="{BB962C8B-B14F-4D97-AF65-F5344CB8AC3E}">
        <p14:creationId xmlns:p14="http://schemas.microsoft.com/office/powerpoint/2010/main" val="1798587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và giải cứu Prô-mê-tê:</a:t>
            </a:r>
            <a:endParaRPr lang="en-VN" sz="2000" dirty="0"/>
          </a:p>
        </p:txBody>
      </p:sp>
      <p:sp>
        <p:nvSpPr>
          <p:cNvPr id="11" name="TextBox 10">
            <a:extLst>
              <a:ext uri="{FF2B5EF4-FFF2-40B4-BE49-F238E27FC236}">
                <a16:creationId xmlns:a16="http://schemas.microsoft.com/office/drawing/2014/main" id="{F6327D5E-C65A-F041-86CC-8DFCF235A9B5}"/>
              </a:ext>
            </a:extLst>
          </p:cNvPr>
          <p:cNvSpPr txBox="1"/>
          <p:nvPr/>
        </p:nvSpPr>
        <p:spPr>
          <a:xfrm>
            <a:off x="223520" y="1470395"/>
            <a:ext cx="5978660" cy="2917530"/>
          </a:xfrm>
          <a:prstGeom prst="rect">
            <a:avLst/>
          </a:prstGeom>
          <a:solidFill>
            <a:srgbClr val="FFFFFF"/>
          </a:solidFill>
        </p:spPr>
        <p:txBody>
          <a:bodyPr wrap="square">
            <a:spAutoFit/>
          </a:bodyPr>
          <a:lstStyle/>
          <a:p>
            <a:pPr algn="just"/>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Hê-ra-clét giải cứu Prô-mê-tê:</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lnSpc>
                <a:spcPct val="150000"/>
              </a:lnSpc>
            </a:pPr>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Hê-ra-clét đã giương cung bắn chết con đại bàng và chặt tung xiêng xích giải cứu Prô-mê-tê.</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lnSpc>
                <a:spcPct val="150000"/>
              </a:lnSpc>
            </a:pPr>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Để trả ơn Prô-mê-tê đã cung cấp một thông tin quan trọng là: Hê-ra-clét không thể tự tay hái những quả táo vàng được mà phải nhờ thần Át-lát.</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pic>
        <p:nvPicPr>
          <p:cNvPr id="7170" name="Picture 2" descr="Prometheus – Wikipedia tiếng Việt">
            <a:extLst>
              <a:ext uri="{FF2B5EF4-FFF2-40B4-BE49-F238E27FC236}">
                <a16:creationId xmlns:a16="http://schemas.microsoft.com/office/drawing/2014/main" id="{2BF8C769-57AB-7345-ADAE-9D78BE6569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4527" y="1221883"/>
            <a:ext cx="2718300" cy="3755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9948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7170"/>
                                        </p:tgtEl>
                                        <p:attrNameLst>
                                          <p:attrName>style.visibility</p:attrName>
                                        </p:attrNameLst>
                                      </p:cBhvr>
                                      <p:to>
                                        <p:strVal val="visible"/>
                                      </p:to>
                                    </p:set>
                                    <p:animEffect transition="in" filter="randombar(horizontal)">
                                      <p:cBhvr>
                                        <p:cTn id="13" dur="500"/>
                                        <p:tgtEl>
                                          <p:spTgt spid="717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1">
                                            <p:txEl>
                                              <p:pRg st="1" end="1"/>
                                            </p:txEl>
                                          </p:spTgt>
                                        </p:tgtEl>
                                        <p:attrNameLst>
                                          <p:attrName>style.visibility</p:attrName>
                                        </p:attrNameLst>
                                      </p:cBhvr>
                                      <p:to>
                                        <p:strVal val="visible"/>
                                      </p:to>
                                    </p:set>
                                    <p:anim calcmode="lin" valueType="num">
                                      <p:cBhvr additive="base">
                                        <p:cTn id="18"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 calcmode="lin" valueType="num">
                                      <p:cBhvr additive="base">
                                        <p:cTn id="24"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và giải cứu Prô-mê-tê:</a:t>
            </a:r>
            <a:endParaRPr lang="en-VN" sz="2000" dirty="0"/>
          </a:p>
        </p:txBody>
      </p:sp>
      <p:sp>
        <p:nvSpPr>
          <p:cNvPr id="11" name="TextBox 10">
            <a:extLst>
              <a:ext uri="{FF2B5EF4-FFF2-40B4-BE49-F238E27FC236}">
                <a16:creationId xmlns:a16="http://schemas.microsoft.com/office/drawing/2014/main" id="{F6327D5E-C65A-F041-86CC-8DFCF235A9B5}"/>
              </a:ext>
            </a:extLst>
          </p:cNvPr>
          <p:cNvSpPr txBox="1"/>
          <p:nvPr/>
        </p:nvSpPr>
        <p:spPr>
          <a:xfrm>
            <a:off x="445851" y="1470395"/>
            <a:ext cx="5389466" cy="2240422"/>
          </a:xfrm>
          <a:prstGeom prst="rect">
            <a:avLst/>
          </a:prstGeom>
          <a:noFill/>
        </p:spPr>
        <p:txBody>
          <a:bodyPr wrap="square">
            <a:spAutoFit/>
          </a:bodyPr>
          <a:lstStyle/>
          <a:p>
            <a:pPr algn="just"/>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Hê-ra-clét giải cứu Prô-mê-tê:</a:t>
            </a:r>
          </a:p>
          <a:p>
            <a:pPr algn="just"/>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marL="342900" indent="-342900" algn="just">
              <a:lnSpc>
                <a:spcPct val="150000"/>
              </a:lnSpc>
              <a:buFont typeface="Symbol" pitchFamily="2" charset="2"/>
              <a:buChar char="Þ"/>
            </a:pPr>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Hê-ra-clét nhân hậu, sẵn sàng bất chấp hiểm nguy để bảo vệ chính nghĩa, điều đã giúp chàng đến gần hơn với thử thách.</a:t>
            </a:r>
          </a:p>
        </p:txBody>
      </p:sp>
      <p:pic>
        <p:nvPicPr>
          <p:cNvPr id="7" name="Picture 2" descr="Prometheus – Wikipedia tiếng Việt">
            <a:extLst>
              <a:ext uri="{FF2B5EF4-FFF2-40B4-BE49-F238E27FC236}">
                <a16:creationId xmlns:a16="http://schemas.microsoft.com/office/drawing/2014/main" id="{18FDB362-5A80-9C46-ACAB-26477ADA8D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4527" y="1221883"/>
            <a:ext cx="2718300" cy="3755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7576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p:tgtEl>
                                          <p:spTgt spid="11"/>
                                        </p:tgtEl>
                                        <p:attrNameLst>
                                          <p:attrName>ppt_y</p:attrName>
                                        </p:attrNameLst>
                                      </p:cBhvr>
                                      <p:tavLst>
                                        <p:tav tm="0">
                                          <p:val>
                                            <p:strVal val="#ppt_y+#ppt_h*1.125000"/>
                                          </p:val>
                                        </p:tav>
                                        <p:tav tm="100000">
                                          <p:val>
                                            <p:strVal val="#ppt_y"/>
                                          </p:val>
                                        </p:tav>
                                      </p:tavLst>
                                    </p:anim>
                                    <p:animEffect transition="in" filter="wipe(up)">
                                      <p:cBhvr>
                                        <p:cTn id="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đọ sức và đấu trí với thần Át-lát:</a:t>
            </a:r>
            <a:endParaRPr lang="en-VN" sz="2000" dirty="0"/>
          </a:p>
        </p:txBody>
      </p:sp>
      <p:sp>
        <p:nvSpPr>
          <p:cNvPr id="9" name="TextBox 8">
            <a:extLst>
              <a:ext uri="{FF2B5EF4-FFF2-40B4-BE49-F238E27FC236}">
                <a16:creationId xmlns:a16="http://schemas.microsoft.com/office/drawing/2014/main" id="{239B3982-5D88-5A45-A050-230BCED85487}"/>
              </a:ext>
            </a:extLst>
          </p:cNvPr>
          <p:cNvSpPr txBox="1"/>
          <p:nvPr/>
        </p:nvSpPr>
        <p:spPr>
          <a:xfrm>
            <a:off x="445852" y="1421938"/>
            <a:ext cx="5521812" cy="2071144"/>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Át-lát:</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lnSpc>
                <a:spcPct val="150000"/>
              </a:lnSpc>
            </a:pPr>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Vì tội đứng về phía các Ti-tăng (những vị thần già) chống lại Dớt mà phải chịu hình phạt chống đội bầu trời.</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pic>
        <p:nvPicPr>
          <p:cNvPr id="3" name="Picture 2">
            <a:extLst>
              <a:ext uri="{FF2B5EF4-FFF2-40B4-BE49-F238E27FC236}">
                <a16:creationId xmlns:a16="http://schemas.microsoft.com/office/drawing/2014/main" id="{C5E51135-1C2C-D94F-BE38-5DF2EC56B9D4}"/>
              </a:ext>
            </a:extLst>
          </p:cNvPr>
          <p:cNvPicPr>
            <a:picLocks noChangeAspect="1"/>
          </p:cNvPicPr>
          <p:nvPr/>
        </p:nvPicPr>
        <p:blipFill>
          <a:blip r:embed="rId2"/>
          <a:stretch>
            <a:fillRect/>
          </a:stretch>
        </p:blipFill>
        <p:spPr>
          <a:xfrm>
            <a:off x="6091113" y="1916143"/>
            <a:ext cx="2829367" cy="287929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672996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9">
                                            <p:txEl>
                                              <p:pRg st="0" end="0"/>
                                            </p:txEl>
                                          </p:spTgt>
                                        </p:tgtEl>
                                        <p:attrNameLst>
                                          <p:attrName>style.visibility</p:attrName>
                                        </p:attrNameLst>
                                      </p:cBhvr>
                                      <p:to>
                                        <p:strVal val="visible"/>
                                      </p:to>
                                    </p:set>
                                    <p:anim calcmode="lin" valueType="num">
                                      <p:cBhvr additive="base">
                                        <p:cTn id="18"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2" presetClass="entr" presetSubtype="4" fill="hold" nodeType="clickEffect">
                                  <p:stCondLst>
                                    <p:cond delay="0"/>
                                  </p:stCondLst>
                                  <p:childTnLst>
                                    <p:set>
                                      <p:cBhvr>
                                        <p:cTn id="23" dur="1" fill="hold">
                                          <p:stCondLst>
                                            <p:cond delay="0"/>
                                          </p:stCondLst>
                                        </p:cTn>
                                        <p:tgtEl>
                                          <p:spTgt spid="9">
                                            <p:txEl>
                                              <p:pRg st="1" end="1"/>
                                            </p:txEl>
                                          </p:spTgt>
                                        </p:tgtEl>
                                        <p:attrNameLst>
                                          <p:attrName>style.visibility</p:attrName>
                                        </p:attrNameLst>
                                      </p:cBhvr>
                                      <p:to>
                                        <p:strVal val="visible"/>
                                      </p:to>
                                    </p:set>
                                    <p:anim calcmode="lin" valueType="num">
                                      <p:cBhvr additive="base">
                                        <p:cTn id="24" dur="500"/>
                                        <p:tgtEl>
                                          <p:spTgt spid="9">
                                            <p:txEl>
                                              <p:pRg st="1" end="1"/>
                                            </p:txEl>
                                          </p:spTgt>
                                        </p:tgtEl>
                                        <p:attrNameLst>
                                          <p:attrName>ppt_y</p:attrName>
                                        </p:attrNameLst>
                                      </p:cBhvr>
                                      <p:tavLst>
                                        <p:tav tm="0">
                                          <p:val>
                                            <p:strVal val="#ppt_y+#ppt_h*1.125000"/>
                                          </p:val>
                                        </p:tav>
                                        <p:tav tm="100000">
                                          <p:val>
                                            <p:strVal val="#ppt_y"/>
                                          </p:val>
                                        </p:tav>
                                      </p:tavLst>
                                    </p:anim>
                                    <p:animEffect transition="in" filter="wipe(up)">
                                      <p:cBhvr>
                                        <p:cTn id="25"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đọ sức và đấu trí với thần Át-lát:</a:t>
            </a:r>
            <a:endParaRPr lang="en-VN" sz="2000" dirty="0"/>
          </a:p>
        </p:txBody>
      </p:sp>
      <p:sp>
        <p:nvSpPr>
          <p:cNvPr id="9" name="TextBox 8">
            <a:extLst>
              <a:ext uri="{FF2B5EF4-FFF2-40B4-BE49-F238E27FC236}">
                <a16:creationId xmlns:a16="http://schemas.microsoft.com/office/drawing/2014/main" id="{239B3982-5D88-5A45-A050-230BCED85487}"/>
              </a:ext>
            </a:extLst>
          </p:cNvPr>
          <p:cNvSpPr txBox="1"/>
          <p:nvPr/>
        </p:nvSpPr>
        <p:spPr>
          <a:xfrm>
            <a:off x="445852" y="1421938"/>
            <a:ext cx="5521812" cy="547714"/>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Màn đọ sức:</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pic>
        <p:nvPicPr>
          <p:cNvPr id="3" name="Picture 2">
            <a:extLst>
              <a:ext uri="{FF2B5EF4-FFF2-40B4-BE49-F238E27FC236}">
                <a16:creationId xmlns:a16="http://schemas.microsoft.com/office/drawing/2014/main" id="{C5E51135-1C2C-D94F-BE38-5DF2EC56B9D4}"/>
              </a:ext>
            </a:extLst>
          </p:cNvPr>
          <p:cNvPicPr>
            <a:picLocks noChangeAspect="1"/>
          </p:cNvPicPr>
          <p:nvPr/>
        </p:nvPicPr>
        <p:blipFill>
          <a:blip r:embed="rId2"/>
          <a:stretch>
            <a:fillRect/>
          </a:stretch>
        </p:blipFill>
        <p:spPr>
          <a:xfrm>
            <a:off x="7142731" y="258754"/>
            <a:ext cx="1681229" cy="171089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TextBox 7">
            <a:extLst>
              <a:ext uri="{FF2B5EF4-FFF2-40B4-BE49-F238E27FC236}">
                <a16:creationId xmlns:a16="http://schemas.microsoft.com/office/drawing/2014/main" id="{0AEBC629-8249-5F4C-A7E1-6AACF07DFF5C}"/>
              </a:ext>
            </a:extLst>
          </p:cNvPr>
          <p:cNvSpPr txBox="1"/>
          <p:nvPr/>
        </p:nvSpPr>
        <p:spPr>
          <a:xfrm>
            <a:off x="396618" y="3966459"/>
            <a:ext cx="8410498" cy="707886"/>
          </a:xfrm>
          <a:prstGeom prst="rect">
            <a:avLst/>
          </a:prstGeom>
          <a:noFill/>
        </p:spPr>
        <p:txBody>
          <a:bodyPr wrap="square">
            <a:spAutoFit/>
          </a:bodyPr>
          <a:lstStyle/>
          <a:p>
            <a:pPr marL="285750" indent="-285750" algn="just">
              <a:buFont typeface="Symbol" pitchFamily="2" charset="2"/>
              <a:buChar char="Þ"/>
            </a:pPr>
            <a:r>
              <a:rPr lang="vi-VN" sz="2000" b="1" i="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rPr>
              <a:t>Đây là thử thách rất khó khăn, vượt quá sức của con người phàm trần, nên thần Ất tát cũng không mấy tin tưởng.</a:t>
            </a:r>
            <a:endParaRPr lang="en-VN" sz="1800" b="1" i="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10" name="Rounded Rectangle 9">
            <a:extLst>
              <a:ext uri="{FF2B5EF4-FFF2-40B4-BE49-F238E27FC236}">
                <a16:creationId xmlns:a16="http://schemas.microsoft.com/office/drawing/2014/main" id="{081B26A3-BDFC-A449-B690-4E7DCA7634EA}"/>
              </a:ext>
            </a:extLst>
          </p:cNvPr>
          <p:cNvSpPr/>
          <p:nvPr/>
        </p:nvSpPr>
        <p:spPr>
          <a:xfrm>
            <a:off x="320040" y="2185012"/>
            <a:ext cx="3879825" cy="1476206"/>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Thần Át lát sẵn sàng giúp đỡ với điều kiện Hê-ra-clét phải đảm đương công việc chống đỡ bầu trời trong chốc lát. </a:t>
            </a:r>
          </a:p>
        </p:txBody>
      </p:sp>
      <p:sp>
        <p:nvSpPr>
          <p:cNvPr id="11" name="Right Arrow 10">
            <a:extLst>
              <a:ext uri="{FF2B5EF4-FFF2-40B4-BE49-F238E27FC236}">
                <a16:creationId xmlns:a16="http://schemas.microsoft.com/office/drawing/2014/main" id="{E6AAE4C7-978F-DF44-99E8-5C9D92045E87}"/>
              </a:ext>
            </a:extLst>
          </p:cNvPr>
          <p:cNvSpPr/>
          <p:nvPr/>
        </p:nvSpPr>
        <p:spPr>
          <a:xfrm>
            <a:off x="4260024" y="2839384"/>
            <a:ext cx="272875" cy="286337"/>
          </a:xfrm>
          <a:prstGeom prst="rightArrow">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Rounded Rectangle 11">
            <a:extLst>
              <a:ext uri="{FF2B5EF4-FFF2-40B4-BE49-F238E27FC236}">
                <a16:creationId xmlns:a16="http://schemas.microsoft.com/office/drawing/2014/main" id="{E503D9D7-9631-CD41-9F11-9FC6C945018C}"/>
              </a:ext>
            </a:extLst>
          </p:cNvPr>
          <p:cNvSpPr/>
          <p:nvPr/>
        </p:nvSpPr>
        <p:spPr>
          <a:xfrm>
            <a:off x="4611103" y="2185012"/>
            <a:ext cx="4309378" cy="1476206"/>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Hê-ra-clét đã lập tức nhận </a:t>
            </a:r>
            <a:r>
              <a:rPr lang="vi-VN" sz="2000"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lời “ghé vai vào giờ lưng ra chống đỡ bầu trời”</a:t>
            </a:r>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a:t>
            </a:r>
            <a:endParaRPr lang="en-VN" sz="20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2452819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p:tgtEl>
                                          <p:spTgt spid="9"/>
                                        </p:tgtEl>
                                        <p:attrNameLst>
                                          <p:attrName>ppt_y</p:attrName>
                                        </p:attrNameLst>
                                      </p:cBhvr>
                                      <p:tavLst>
                                        <p:tav tm="0">
                                          <p:val>
                                            <p:strVal val="#ppt_y+#ppt_h*1.125000"/>
                                          </p:val>
                                        </p:tav>
                                        <p:tav tm="100000">
                                          <p:val>
                                            <p:strVal val="#ppt_y"/>
                                          </p:val>
                                        </p:tav>
                                      </p:tavLst>
                                    </p:anim>
                                    <p:animEffect transition="in" filter="wipe(up)">
                                      <p:cBhvr>
                                        <p:cTn id="8" dur="500"/>
                                        <p:tgtEl>
                                          <p:spTgt spid="9"/>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p:tgtEl>
                                          <p:spTgt spid="11"/>
                                        </p:tgtEl>
                                        <p:attrNameLst>
                                          <p:attrName>ppt_y</p:attrName>
                                        </p:attrNameLst>
                                      </p:cBhvr>
                                      <p:tavLst>
                                        <p:tav tm="0">
                                          <p:val>
                                            <p:strVal val="#ppt_y+#ppt_h*1.125000"/>
                                          </p:val>
                                        </p:tav>
                                        <p:tav tm="100000">
                                          <p:val>
                                            <p:strVal val="#ppt_y"/>
                                          </p:val>
                                        </p:tav>
                                      </p:tavLst>
                                    </p:anim>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p:tgtEl>
                                          <p:spTgt spid="12"/>
                                        </p:tgtEl>
                                        <p:attrNameLst>
                                          <p:attrName>ppt_y</p:attrName>
                                        </p:attrNameLst>
                                      </p:cBhvr>
                                      <p:tavLst>
                                        <p:tav tm="0">
                                          <p:val>
                                            <p:strVal val="#ppt_y+#ppt_h*1.125000"/>
                                          </p:val>
                                        </p:tav>
                                        <p:tav tm="100000">
                                          <p:val>
                                            <p:strVal val="#ppt_y"/>
                                          </p:val>
                                        </p:tav>
                                      </p:tavLst>
                                    </p:anim>
                                    <p:animEffect transition="in" filter="wipe(up)">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8" grpId="0"/>
      <p:bldP spid="10" grpId="0" animBg="1"/>
      <p:bldP spid="11" grpId="0" animBg="1"/>
      <p:bldP spid="1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d. Gặp gỡ, đọ sức và đấu trí với thần Át-lát:</a:t>
            </a:r>
            <a:endParaRPr lang="en-VN" sz="2000" dirty="0"/>
          </a:p>
        </p:txBody>
      </p:sp>
      <p:sp>
        <p:nvSpPr>
          <p:cNvPr id="9" name="TextBox 8">
            <a:extLst>
              <a:ext uri="{FF2B5EF4-FFF2-40B4-BE49-F238E27FC236}">
                <a16:creationId xmlns:a16="http://schemas.microsoft.com/office/drawing/2014/main" id="{239B3982-5D88-5A45-A050-230BCED85487}"/>
              </a:ext>
            </a:extLst>
          </p:cNvPr>
          <p:cNvSpPr txBox="1"/>
          <p:nvPr/>
        </p:nvSpPr>
        <p:spPr>
          <a:xfrm>
            <a:off x="445852" y="1421938"/>
            <a:ext cx="5521812" cy="547714"/>
          </a:xfrm>
          <a:prstGeom prst="rect">
            <a:avLst/>
          </a:prstGeom>
          <a:noFill/>
        </p:spPr>
        <p:txBody>
          <a:bodyPr wrap="square">
            <a:spAutoFit/>
          </a:bodyPr>
          <a:lstStyle/>
          <a:p>
            <a:pPr algn="just">
              <a:lnSpc>
                <a:spcPct val="150000"/>
              </a:lnSpc>
            </a:pPr>
            <a:r>
              <a:rPr lang="vi-VN" sz="2200" b="1" i="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Màn đấu trí:</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pic>
        <p:nvPicPr>
          <p:cNvPr id="3" name="Picture 2">
            <a:extLst>
              <a:ext uri="{FF2B5EF4-FFF2-40B4-BE49-F238E27FC236}">
                <a16:creationId xmlns:a16="http://schemas.microsoft.com/office/drawing/2014/main" id="{C5E51135-1C2C-D94F-BE38-5DF2EC56B9D4}"/>
              </a:ext>
            </a:extLst>
          </p:cNvPr>
          <p:cNvPicPr>
            <a:picLocks noChangeAspect="1"/>
          </p:cNvPicPr>
          <p:nvPr/>
        </p:nvPicPr>
        <p:blipFill>
          <a:blip r:embed="rId2"/>
          <a:stretch>
            <a:fillRect/>
          </a:stretch>
        </p:blipFill>
        <p:spPr>
          <a:xfrm>
            <a:off x="7142731" y="258754"/>
            <a:ext cx="1681229" cy="171089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aphicFrame>
        <p:nvGraphicFramePr>
          <p:cNvPr id="2" name="Table 1">
            <a:extLst>
              <a:ext uri="{FF2B5EF4-FFF2-40B4-BE49-F238E27FC236}">
                <a16:creationId xmlns:a16="http://schemas.microsoft.com/office/drawing/2014/main" id="{9CBA686F-3D55-7A43-9F2D-CFD693518F32}"/>
              </a:ext>
            </a:extLst>
          </p:cNvPr>
          <p:cNvGraphicFramePr>
            <a:graphicFrameLocks noGrp="1"/>
          </p:cNvGraphicFramePr>
          <p:nvPr>
            <p:extLst>
              <p:ext uri="{D42A27DB-BD31-4B8C-83A1-F6EECF244321}">
                <p14:modId xmlns:p14="http://schemas.microsoft.com/office/powerpoint/2010/main" val="2538956737"/>
              </p:ext>
            </p:extLst>
          </p:nvPr>
        </p:nvGraphicFramePr>
        <p:xfrm>
          <a:off x="181153" y="2003866"/>
          <a:ext cx="8830500" cy="2356640"/>
        </p:xfrm>
        <a:graphic>
          <a:graphicData uri="http://schemas.openxmlformats.org/drawingml/2006/table">
            <a:tbl>
              <a:tblPr firstRow="1" firstCol="1" bandRow="1">
                <a:tableStyleId>{8CE97CFF-E399-41B9-BD62-6B5D819BC0CA}</a:tableStyleId>
              </a:tblPr>
              <a:tblGrid>
                <a:gridCol w="3777236">
                  <a:extLst>
                    <a:ext uri="{9D8B030D-6E8A-4147-A177-3AD203B41FA5}">
                      <a16:colId xmlns:a16="http://schemas.microsoft.com/office/drawing/2014/main" val="3137304339"/>
                    </a:ext>
                  </a:extLst>
                </a:gridCol>
                <a:gridCol w="5053264">
                  <a:extLst>
                    <a:ext uri="{9D8B030D-6E8A-4147-A177-3AD203B41FA5}">
                      <a16:colId xmlns:a16="http://schemas.microsoft.com/office/drawing/2014/main" val="4013314826"/>
                    </a:ext>
                  </a:extLst>
                </a:gridCol>
              </a:tblGrid>
              <a:tr h="368787">
                <a:tc>
                  <a:txBody>
                    <a:bodyPr/>
                    <a:lstStyle/>
                    <a:p>
                      <a:pPr algn="ctr">
                        <a:lnSpc>
                          <a:spcPct val="150000"/>
                        </a:lnSpc>
                      </a:pPr>
                      <a:r>
                        <a:rPr lang="vi-VN" sz="2000" b="1" dirty="0">
                          <a:solidFill>
                            <a:srgbClr val="FF0000"/>
                          </a:solidFill>
                          <a:effectLst/>
                          <a:latin typeface="Calibri" panose="020F0502020204030204" pitchFamily="34" charset="0"/>
                          <a:cs typeface="Calibri" panose="020F0502020204030204" pitchFamily="34" charset="0"/>
                        </a:rPr>
                        <a:t>Thần Át-lát</a:t>
                      </a:r>
                      <a:endParaRPr lang="en-VN" sz="2000" b="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endParaRPr>
                    </a:p>
                  </a:txBody>
                  <a:tcPr marL="37047" marR="37047" marT="0" marB="0">
                    <a:solidFill>
                      <a:schemeClr val="accent5">
                        <a:lumMod val="20000"/>
                        <a:lumOff val="80000"/>
                      </a:schemeClr>
                    </a:solidFill>
                  </a:tcPr>
                </a:tc>
                <a:tc>
                  <a:txBody>
                    <a:bodyPr/>
                    <a:lstStyle/>
                    <a:p>
                      <a:pPr algn="ctr">
                        <a:lnSpc>
                          <a:spcPct val="150000"/>
                        </a:lnSpc>
                      </a:pPr>
                      <a:r>
                        <a:rPr lang="vi-VN" sz="2000" b="1" dirty="0">
                          <a:solidFill>
                            <a:srgbClr val="FF0000"/>
                          </a:solidFill>
                          <a:effectLst/>
                          <a:latin typeface="Calibri" panose="020F0502020204030204" pitchFamily="34" charset="0"/>
                          <a:cs typeface="Calibri" panose="020F0502020204030204" pitchFamily="34" charset="0"/>
                        </a:rPr>
                        <a:t>Hê-ra-clét</a:t>
                      </a:r>
                      <a:endParaRPr lang="en-VN" sz="2000" b="1" dirty="0">
                        <a:solidFill>
                          <a:srgbClr val="FF0000"/>
                        </a:solidFill>
                        <a:effectLst/>
                        <a:latin typeface="Calibri" panose="020F0502020204030204" pitchFamily="34" charset="0"/>
                        <a:ea typeface="Times New Roman" panose="02020603050405020304" pitchFamily="18" charset="0"/>
                        <a:cs typeface="Calibri" panose="020F0502020204030204" pitchFamily="34" charset="0"/>
                      </a:endParaRPr>
                    </a:p>
                  </a:txBody>
                  <a:tcPr marL="37047" marR="37047" marT="0" marB="0">
                    <a:solidFill>
                      <a:schemeClr val="accent5">
                        <a:lumMod val="20000"/>
                        <a:lumOff val="80000"/>
                      </a:schemeClr>
                    </a:solidFill>
                  </a:tcPr>
                </a:tc>
                <a:extLst>
                  <a:ext uri="{0D108BD9-81ED-4DB2-BD59-A6C34878D82A}">
                    <a16:rowId xmlns:a16="http://schemas.microsoft.com/office/drawing/2014/main" val="3421239601"/>
                  </a:ext>
                </a:extLst>
              </a:tr>
              <a:tr h="1946684">
                <a:tc>
                  <a:txBody>
                    <a:bodyPr/>
                    <a:lstStyle/>
                    <a:p>
                      <a:pPr algn="just">
                        <a:lnSpc>
                          <a:spcPct val="150000"/>
                        </a:lnSpc>
                      </a:pPr>
                      <a:r>
                        <a:rPr lang="vi-VN" sz="2000" dirty="0">
                          <a:effectLst/>
                          <a:latin typeface="Calibri" panose="020F0502020204030204" pitchFamily="34" charset="0"/>
                          <a:cs typeface="Calibri" panose="020F0502020204030204" pitchFamily="34" charset="0"/>
                        </a:rPr>
                        <a:t>- Thần Át-lát nảy sinh ý đồ đen tối, muốn lừa Hệ-ra-chét gánh chịu cực hình thay mình. </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txBody>
                  <a:tcPr marL="37047" marR="37047" marT="0" marB="0">
                    <a:solidFill>
                      <a:schemeClr val="accent5">
                        <a:lumMod val="20000"/>
                        <a:lumOff val="80000"/>
                      </a:schemeClr>
                    </a:solidFill>
                  </a:tcPr>
                </a:tc>
                <a:tc>
                  <a:txBody>
                    <a:bodyPr/>
                    <a:lstStyle/>
                    <a:p>
                      <a:pPr algn="just">
                        <a:lnSpc>
                          <a:spcPct val="150000"/>
                        </a:lnSpc>
                      </a:pPr>
                      <a:r>
                        <a:rPr lang="vi-VN" sz="2000" dirty="0">
                          <a:effectLst/>
                          <a:latin typeface="Calibri" panose="020F0502020204030204" pitchFamily="34" charset="0"/>
                          <a:cs typeface="Calibri" panose="020F0502020204030204" pitchFamily="34" charset="0"/>
                        </a:rPr>
                        <a:t>- Hê-ra-clét đã khôn khéo ứng phó và thẳng thắn bày tỏ: “Hê-ra-clét chẳng thể nào mắc lừa người đâu” và không chấp nhận chịu đựng thay cực hình của người khác.</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txBody>
                  <a:tcPr marL="37047" marR="37047" marT="0" marB="0">
                    <a:solidFill>
                      <a:schemeClr val="accent5">
                        <a:lumMod val="20000"/>
                        <a:lumOff val="80000"/>
                      </a:schemeClr>
                    </a:solidFill>
                  </a:tcPr>
                </a:tc>
                <a:extLst>
                  <a:ext uri="{0D108BD9-81ED-4DB2-BD59-A6C34878D82A}">
                    <a16:rowId xmlns:a16="http://schemas.microsoft.com/office/drawing/2014/main" val="1623711100"/>
                  </a:ext>
                </a:extLst>
              </a:tr>
            </a:tbl>
          </a:graphicData>
        </a:graphic>
      </p:graphicFrame>
      <p:sp>
        <p:nvSpPr>
          <p:cNvPr id="13" name="TextBox 12">
            <a:extLst>
              <a:ext uri="{FF2B5EF4-FFF2-40B4-BE49-F238E27FC236}">
                <a16:creationId xmlns:a16="http://schemas.microsoft.com/office/drawing/2014/main" id="{C2AE6B74-0DF5-5D47-87D7-A70D6714D80A}"/>
              </a:ext>
            </a:extLst>
          </p:cNvPr>
          <p:cNvSpPr txBox="1"/>
          <p:nvPr/>
        </p:nvSpPr>
        <p:spPr>
          <a:xfrm>
            <a:off x="1627144" y="4360506"/>
            <a:ext cx="6112042" cy="506292"/>
          </a:xfrm>
          <a:prstGeom prst="rect">
            <a:avLst/>
          </a:prstGeom>
          <a:noFill/>
        </p:spPr>
        <p:txBody>
          <a:bodyPr wrap="square">
            <a:spAutoFit/>
          </a:bodyPr>
          <a:lstStyle/>
          <a:p>
            <a:pPr marL="342900" indent="-342900" algn="just">
              <a:lnSpc>
                <a:spcPct val="150000"/>
              </a:lnSpc>
              <a:buFont typeface="Symbol" pitchFamily="2" charset="2"/>
              <a:buChar char="Þ"/>
            </a:pPr>
            <a:r>
              <a:rPr lang="vi-VN" sz="2000" b="1"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Hê-ra-clét ngang sức, ngang tài với thần Át-lát.</a:t>
            </a:r>
          </a:p>
        </p:txBody>
      </p:sp>
    </p:spTree>
    <p:extLst>
      <p:ext uri="{BB962C8B-B14F-4D97-AF65-F5344CB8AC3E}">
        <p14:creationId xmlns:p14="http://schemas.microsoft.com/office/powerpoint/2010/main" val="103611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sp>
        <p:nvSpPr>
          <p:cNvPr id="6" name="TextBox 5">
            <a:extLst>
              <a:ext uri="{FF2B5EF4-FFF2-40B4-BE49-F238E27FC236}">
                <a16:creationId xmlns:a16="http://schemas.microsoft.com/office/drawing/2014/main" id="{161F26A0-0902-0E44-8195-238D6F3B043C}"/>
              </a:ext>
            </a:extLst>
          </p:cNvPr>
          <p:cNvSpPr txBox="1"/>
          <p:nvPr/>
        </p:nvSpPr>
        <p:spPr>
          <a:xfrm>
            <a:off x="445851" y="1021828"/>
            <a:ext cx="8474629" cy="400110"/>
          </a:xfrm>
          <a:prstGeom prst="rect">
            <a:avLst/>
          </a:prstGeom>
          <a:noFill/>
        </p:spPr>
        <p:txBody>
          <a:bodyPr wrap="square">
            <a:spAutoFit/>
          </a:bodyPr>
          <a:lstStyle/>
          <a:p>
            <a:r>
              <a:rPr lang="vi-VN" sz="2000" b="1" dirty="0"/>
              <a:t>e. Nhận xét về người anh hùng Hê-ra-clét</a:t>
            </a:r>
            <a:endParaRPr lang="en-VN" sz="2000" dirty="0"/>
          </a:p>
        </p:txBody>
      </p:sp>
      <p:pic>
        <p:nvPicPr>
          <p:cNvPr id="11" name="Picture 2" descr="Tình yêu của các vị thần trong thần thoại Hy Lạp">
            <a:extLst>
              <a:ext uri="{FF2B5EF4-FFF2-40B4-BE49-F238E27FC236}">
                <a16:creationId xmlns:a16="http://schemas.microsoft.com/office/drawing/2014/main" id="{2F4E0D34-4A07-CA42-9794-0266D669EDB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606040" y="2571750"/>
            <a:ext cx="1651000" cy="2421567"/>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Diagram 7">
            <a:extLst>
              <a:ext uri="{FF2B5EF4-FFF2-40B4-BE49-F238E27FC236}">
                <a16:creationId xmlns:a16="http://schemas.microsoft.com/office/drawing/2014/main" id="{BB7B68A8-5734-D547-97D3-93A553262B33}"/>
              </a:ext>
            </a:extLst>
          </p:cNvPr>
          <p:cNvGraphicFramePr/>
          <p:nvPr>
            <p:extLst>
              <p:ext uri="{D42A27DB-BD31-4B8C-83A1-F6EECF244321}">
                <p14:modId xmlns:p14="http://schemas.microsoft.com/office/powerpoint/2010/main" val="1381530121"/>
              </p:ext>
            </p:extLst>
          </p:nvPr>
        </p:nvGraphicFramePr>
        <p:xfrm>
          <a:off x="3850105" y="1021828"/>
          <a:ext cx="5815932" cy="383675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487636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p:tgtEl>
                                          <p:spTgt spid="11"/>
                                        </p:tgtEl>
                                        <p:attrNameLst>
                                          <p:attrName>ppt_y</p:attrName>
                                        </p:attrNameLst>
                                      </p:cBhvr>
                                      <p:tavLst>
                                        <p:tav tm="0">
                                          <p:val>
                                            <p:strVal val="#ppt_y+#ppt_h*1.125000"/>
                                          </p:val>
                                        </p:tav>
                                        <p:tav tm="100000">
                                          <p:val>
                                            <p:strVal val="#ppt_y"/>
                                          </p:val>
                                        </p:tav>
                                      </p:tavLst>
                                    </p:anim>
                                    <p:animEffect transition="in" filter="wipe(up)">
                                      <p:cBhvr>
                                        <p:cTn id="14" dur="500"/>
                                        <p:tgtEl>
                                          <p:spTgt spid="11"/>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p:tgtEl>
                                          <p:spTgt spid="8"/>
                                        </p:tgtEl>
                                        <p:attrNameLst>
                                          <p:attrName>ppt_y</p:attrName>
                                        </p:attrNameLst>
                                      </p:cBhvr>
                                      <p:tavLst>
                                        <p:tav tm="0">
                                          <p:val>
                                            <p:strVal val="#ppt_y+#ppt_h*1.125000"/>
                                          </p:val>
                                        </p:tav>
                                        <p:tav tm="100000">
                                          <p:val>
                                            <p:strVal val="#ppt_y"/>
                                          </p:val>
                                        </p:tav>
                                      </p:tavLst>
                                    </p:anim>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Graphic spid="8"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pic>
        <p:nvPicPr>
          <p:cNvPr id="11" name="Picture 2" descr="Tình yêu của các vị thần trong thần thoại Hy Lạp">
            <a:extLst>
              <a:ext uri="{FF2B5EF4-FFF2-40B4-BE49-F238E27FC236}">
                <a16:creationId xmlns:a16="http://schemas.microsoft.com/office/drawing/2014/main" id="{2F4E0D34-4A07-CA42-9794-0266D669EDB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264400" y="2682632"/>
            <a:ext cx="1651000" cy="242156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9542E699-E5F7-514A-8AC2-F252FED3E876}"/>
              </a:ext>
            </a:extLst>
          </p:cNvPr>
          <p:cNvSpPr txBox="1"/>
          <p:nvPr/>
        </p:nvSpPr>
        <p:spPr>
          <a:xfrm>
            <a:off x="445851" y="1021828"/>
            <a:ext cx="8474629" cy="400110"/>
          </a:xfrm>
          <a:prstGeom prst="rect">
            <a:avLst/>
          </a:prstGeom>
          <a:noFill/>
        </p:spPr>
        <p:txBody>
          <a:bodyPr wrap="square">
            <a:spAutoFit/>
          </a:bodyPr>
          <a:lstStyle/>
          <a:p>
            <a:r>
              <a:rPr lang="vi-VN" sz="2000" b="1" dirty="0"/>
              <a:t>e. Nhận xét về người anh hùng Hê-ra-clét</a:t>
            </a:r>
            <a:endParaRPr lang="en-VN" sz="2000" dirty="0"/>
          </a:p>
        </p:txBody>
      </p:sp>
      <p:sp>
        <p:nvSpPr>
          <p:cNvPr id="12" name="Rounded Rectangle 11">
            <a:extLst>
              <a:ext uri="{FF2B5EF4-FFF2-40B4-BE49-F238E27FC236}">
                <a16:creationId xmlns:a16="http://schemas.microsoft.com/office/drawing/2014/main" id="{8AEB8FEA-27AE-0140-BA88-53F94D197F67}"/>
              </a:ext>
            </a:extLst>
          </p:cNvPr>
          <p:cNvSpPr/>
          <p:nvPr/>
        </p:nvSpPr>
        <p:spPr>
          <a:xfrm>
            <a:off x="320040" y="1735284"/>
            <a:ext cx="6944359" cy="224260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 Năng lực phi thường:</a:t>
            </a:r>
            <a:endParaRPr lang="en-VN" sz="2000" dirty="0">
              <a:latin typeface="Calibri" panose="020F0502020204030204" pitchFamily="34" charset="0"/>
              <a:ea typeface="Times New Roman" panose="02020603050405020304" pitchFamily="18" charset="0"/>
              <a:cs typeface="Calibri" panose="020F0502020204030204" pitchFamily="34" charset="0"/>
            </a:endParaRPr>
          </a:p>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Thể hiện qua hành trình đi tìm táo vàng phải đối mặt với rất nhiều thử thách và cuộc chiến nhưng chàng đều giành chiến thắng. </a:t>
            </a:r>
            <a:r>
              <a:rPr lang="vi-VN" sz="2000"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(có thể gánh đỡ bầu trời thay cho thần Át-lát, chỉ bằng một mũi tên đã khiến con đại bàng của thần Dớt ngã quay xuống đất).</a:t>
            </a:r>
            <a:endParaRPr lang="en-VN" sz="20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187325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pic>
        <p:nvPicPr>
          <p:cNvPr id="11" name="Picture 2" descr="Tình yêu của các vị thần trong thần thoại Hy Lạp">
            <a:extLst>
              <a:ext uri="{FF2B5EF4-FFF2-40B4-BE49-F238E27FC236}">
                <a16:creationId xmlns:a16="http://schemas.microsoft.com/office/drawing/2014/main" id="{2F4E0D34-4A07-CA42-9794-0266D669EDB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264400" y="2682632"/>
            <a:ext cx="1651000" cy="242156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9542E699-E5F7-514A-8AC2-F252FED3E876}"/>
              </a:ext>
            </a:extLst>
          </p:cNvPr>
          <p:cNvSpPr txBox="1"/>
          <p:nvPr/>
        </p:nvSpPr>
        <p:spPr>
          <a:xfrm>
            <a:off x="445851" y="1021828"/>
            <a:ext cx="8474629" cy="400110"/>
          </a:xfrm>
          <a:prstGeom prst="rect">
            <a:avLst/>
          </a:prstGeom>
          <a:noFill/>
        </p:spPr>
        <p:txBody>
          <a:bodyPr wrap="square">
            <a:spAutoFit/>
          </a:bodyPr>
          <a:lstStyle/>
          <a:p>
            <a:r>
              <a:rPr lang="vi-VN" sz="2000" b="1" dirty="0"/>
              <a:t>e. Nhận xét về người anh hùng Hê-ra-clét</a:t>
            </a:r>
            <a:endParaRPr lang="en-VN" sz="2000" dirty="0"/>
          </a:p>
        </p:txBody>
      </p:sp>
      <p:sp>
        <p:nvSpPr>
          <p:cNvPr id="12" name="Rounded Rectangle 11">
            <a:extLst>
              <a:ext uri="{FF2B5EF4-FFF2-40B4-BE49-F238E27FC236}">
                <a16:creationId xmlns:a16="http://schemas.microsoft.com/office/drawing/2014/main" id="{8AEB8FEA-27AE-0140-BA88-53F94D197F67}"/>
              </a:ext>
            </a:extLst>
          </p:cNvPr>
          <p:cNvSpPr/>
          <p:nvPr/>
        </p:nvSpPr>
        <p:spPr>
          <a:xfrm>
            <a:off x="320040" y="1735284"/>
            <a:ext cx="6944359" cy="198627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0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 Trí tuệ siêu phàm:</a:t>
            </a:r>
            <a:endParaRPr lang="en-VN" sz="2000" dirty="0">
              <a:latin typeface="Calibri" panose="020F0502020204030204" pitchFamily="34" charset="0"/>
              <a:ea typeface="Times New Roman" panose="02020603050405020304" pitchFamily="18" charset="0"/>
              <a:cs typeface="Calibri" panose="020F0502020204030204" pitchFamily="34" charset="0"/>
            </a:endParaRPr>
          </a:p>
          <a:p>
            <a:pPr algn="just"/>
            <a:r>
              <a:rPr lang="vi-VN" sz="20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Thể hiện lần thứ nhất là khi giao đấu với thần Ăng-tê; lần thứ hai là đối phó với âm mưu của thần Át-lát khi vị thần này định trao luôn sứ mệnh đỡ bầu trời cho chàng, chàng đã nhanh trí đã nhận ra âm mưu ấy và tương kế tựu kế để có thể trở về.</a:t>
            </a:r>
            <a:endParaRPr lang="en-VN" sz="20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689064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pic>
        <p:nvPicPr>
          <p:cNvPr id="11" name="Picture 2" descr="Tình yêu của các vị thần trong thần thoại Hy Lạp">
            <a:extLst>
              <a:ext uri="{FF2B5EF4-FFF2-40B4-BE49-F238E27FC236}">
                <a16:creationId xmlns:a16="http://schemas.microsoft.com/office/drawing/2014/main" id="{2F4E0D34-4A07-CA42-9794-0266D669EDB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264400" y="2682632"/>
            <a:ext cx="1651000" cy="242156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9542E699-E5F7-514A-8AC2-F252FED3E876}"/>
              </a:ext>
            </a:extLst>
          </p:cNvPr>
          <p:cNvSpPr txBox="1"/>
          <p:nvPr/>
        </p:nvSpPr>
        <p:spPr>
          <a:xfrm>
            <a:off x="445851" y="1021828"/>
            <a:ext cx="8474629" cy="400110"/>
          </a:xfrm>
          <a:prstGeom prst="rect">
            <a:avLst/>
          </a:prstGeom>
          <a:noFill/>
        </p:spPr>
        <p:txBody>
          <a:bodyPr wrap="square">
            <a:spAutoFit/>
          </a:bodyPr>
          <a:lstStyle/>
          <a:p>
            <a:r>
              <a:rPr lang="vi-VN" sz="2000" b="1" dirty="0"/>
              <a:t>e. Nhận xét về người anh hùng Hê-ra-clét</a:t>
            </a:r>
            <a:endParaRPr lang="en-VN" sz="2000" dirty="0"/>
          </a:p>
        </p:txBody>
      </p:sp>
      <p:sp>
        <p:nvSpPr>
          <p:cNvPr id="12" name="Rounded Rectangle 11">
            <a:extLst>
              <a:ext uri="{FF2B5EF4-FFF2-40B4-BE49-F238E27FC236}">
                <a16:creationId xmlns:a16="http://schemas.microsoft.com/office/drawing/2014/main" id="{8AEB8FEA-27AE-0140-BA88-53F94D197F67}"/>
              </a:ext>
            </a:extLst>
          </p:cNvPr>
          <p:cNvSpPr/>
          <p:nvPr/>
        </p:nvSpPr>
        <p:spPr>
          <a:xfrm>
            <a:off x="320040" y="1735284"/>
            <a:ext cx="6944359" cy="1986279"/>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a:t>
            </a:r>
            <a:r>
              <a:rPr lang="vi-VN" sz="22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Ý chí nghị lực:</a:t>
            </a:r>
            <a:endParaRPr lang="en-VN" sz="2200" dirty="0">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Thể hiện qua hành trình đằng đẳng (lên cực Bắc, qua sa mạc), mù mịt (không biết cây táo vàng ở đâu), đầy thử thách và nguy hiểm rình rập nhưng chàng không hề chùn bước, quyết tâm thực hiện nhiệm vụ.</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408267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p:tgtEl>
                                          <p:spTgt spid="12"/>
                                        </p:tgtEl>
                                        <p:attrNameLst>
                                          <p:attrName>ppt_y</p:attrName>
                                        </p:attrNameLst>
                                      </p:cBhvr>
                                      <p:tavLst>
                                        <p:tav tm="0">
                                          <p:val>
                                            <p:strVal val="#ppt_y+#ppt_h*1.125000"/>
                                          </p:val>
                                        </p:tav>
                                        <p:tav tm="100000">
                                          <p:val>
                                            <p:strVal val="#ppt_y"/>
                                          </p:val>
                                        </p:tav>
                                      </p:tavLst>
                                    </p:anim>
                                    <p:animEffect transition="in" filter="wipe(up)">
                                      <p:cBhvr>
                                        <p:cTn id="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89C81BA-1800-764A-8172-A2757033B22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5" name="TextBox 4">
            <a:extLst>
              <a:ext uri="{FF2B5EF4-FFF2-40B4-BE49-F238E27FC236}">
                <a16:creationId xmlns:a16="http://schemas.microsoft.com/office/drawing/2014/main" id="{CB91C04E-3988-EA44-A3AD-D983BE92204A}"/>
              </a:ext>
            </a:extLst>
          </p:cNvPr>
          <p:cNvSpPr txBox="1"/>
          <p:nvPr/>
        </p:nvSpPr>
        <p:spPr>
          <a:xfrm>
            <a:off x="445851" y="39854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1. Hình tượng nhân vật Hê-ra-clét</a:t>
            </a:r>
          </a:p>
        </p:txBody>
      </p:sp>
      <p:pic>
        <p:nvPicPr>
          <p:cNvPr id="11" name="Picture 2" descr="Tình yêu của các vị thần trong thần thoại Hy Lạp">
            <a:extLst>
              <a:ext uri="{FF2B5EF4-FFF2-40B4-BE49-F238E27FC236}">
                <a16:creationId xmlns:a16="http://schemas.microsoft.com/office/drawing/2014/main" id="{2F4E0D34-4A07-CA42-9794-0266D669EDB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7264400" y="2682632"/>
            <a:ext cx="1651000" cy="242156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9542E699-E5F7-514A-8AC2-F252FED3E876}"/>
              </a:ext>
            </a:extLst>
          </p:cNvPr>
          <p:cNvSpPr txBox="1"/>
          <p:nvPr/>
        </p:nvSpPr>
        <p:spPr>
          <a:xfrm>
            <a:off x="445851" y="1021828"/>
            <a:ext cx="8474629" cy="400110"/>
          </a:xfrm>
          <a:prstGeom prst="rect">
            <a:avLst/>
          </a:prstGeom>
          <a:noFill/>
        </p:spPr>
        <p:txBody>
          <a:bodyPr wrap="square">
            <a:spAutoFit/>
          </a:bodyPr>
          <a:lstStyle/>
          <a:p>
            <a:r>
              <a:rPr lang="vi-VN" sz="2000" b="1" dirty="0"/>
              <a:t>e. Nhận xét về người anh hùng Hê-ra-clét</a:t>
            </a:r>
            <a:endParaRPr lang="en-VN" sz="2000" dirty="0"/>
          </a:p>
        </p:txBody>
      </p:sp>
      <p:sp>
        <p:nvSpPr>
          <p:cNvPr id="12" name="Rounded Rectangle 11">
            <a:extLst>
              <a:ext uri="{FF2B5EF4-FFF2-40B4-BE49-F238E27FC236}">
                <a16:creationId xmlns:a16="http://schemas.microsoft.com/office/drawing/2014/main" id="{8AEB8FEA-27AE-0140-BA88-53F94D197F67}"/>
              </a:ext>
            </a:extLst>
          </p:cNvPr>
          <p:cNvSpPr/>
          <p:nvPr/>
        </p:nvSpPr>
        <p:spPr>
          <a:xfrm>
            <a:off x="320040" y="1735285"/>
            <a:ext cx="6944359" cy="1681684"/>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 Trái tim nhân hậu:</a:t>
            </a:r>
            <a:endParaRPr lang="en-VN" sz="2200" dirty="0">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 Thể hiện qua việc chiến đấu với con đại bàng to lớn để giải cứu thần Prô-mê-tê, bởi đây là ân nhân của nhân loại, lại đang phải chịu cực hình đau đớn.</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614906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p:tgtEl>
                                          <p:spTgt spid="12"/>
                                        </p:tgtEl>
                                        <p:attrNameLst>
                                          <p:attrName>ppt_y</p:attrName>
                                        </p:attrNameLst>
                                      </p:cBhvr>
                                      <p:tavLst>
                                        <p:tav tm="0">
                                          <p:val>
                                            <p:strVal val="#ppt_y+#ppt_h*1.125000"/>
                                          </p:val>
                                        </p:tav>
                                        <p:tav tm="100000">
                                          <p:val>
                                            <p:strVal val="#ppt_y"/>
                                          </p:val>
                                        </p:tav>
                                      </p:tavLst>
                                    </p:anim>
                                    <p:animEffect transition="in" filter="wipe(up)">
                                      <p:cBhvr>
                                        <p:cTn id="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C7B0FE9C-F303-49FF-B30D-C4457E06642A}"/>
              </a:ext>
            </a:extLst>
          </p:cNvPr>
          <p:cNvCxnSpPr/>
          <p:nvPr/>
        </p:nvCxnSpPr>
        <p:spPr>
          <a:xfrm>
            <a:off x="0" y="469536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04791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0" y="3146032"/>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494929" y="2688208"/>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75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603457" y="2939695"/>
            <a:ext cx="8154143" cy="400110"/>
          </a:xfrm>
          <a:prstGeom prst="rect">
            <a:avLst/>
          </a:prstGeom>
          <a:noFill/>
        </p:spPr>
        <p:txBody>
          <a:bodyPr wrap="square" rtlCol="0">
            <a:spAutoFit/>
          </a:bodyPr>
          <a:lstStyle/>
          <a:p>
            <a:pPr defTabSz="685800">
              <a:buClrTx/>
              <a:defRPr/>
            </a:pPr>
            <a:r>
              <a:rPr lang="en-US" sz="2000" b="1" kern="1200" dirty="0" err="1">
                <a:solidFill>
                  <a:prstClr val="white"/>
                </a:solidFill>
                <a:latin typeface="Times New Roman" panose="02020603050405020304" pitchFamily="18" charset="0"/>
                <a:cs typeface="Times New Roman" panose="02020603050405020304" pitchFamily="18" charset="0"/>
              </a:rPr>
              <a:t>Câu</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hỏi</a:t>
            </a:r>
            <a:r>
              <a:rPr lang="en-US" sz="2000" b="1" kern="1200" dirty="0">
                <a:solidFill>
                  <a:prstClr val="white"/>
                </a:solidFill>
                <a:latin typeface="Times New Roman" panose="02020603050405020304" pitchFamily="18" charset="0"/>
                <a:cs typeface="Times New Roman" panose="02020603050405020304" pitchFamily="18" charset="0"/>
              </a:rPr>
              <a:t> 3: Theo </a:t>
            </a:r>
            <a:r>
              <a:rPr lang="en-US" sz="2000" b="1" kern="1200" dirty="0" err="1">
                <a:solidFill>
                  <a:prstClr val="white"/>
                </a:solidFill>
                <a:latin typeface="Times New Roman" panose="02020603050405020304" pitchFamily="18" charset="0"/>
                <a:cs typeface="Times New Roman" panose="02020603050405020304" pitchFamily="18" charset="0"/>
              </a:rPr>
              <a:t>thần</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thoại</a:t>
            </a:r>
            <a:r>
              <a:rPr lang="en-US" sz="2000" b="1" kern="1200" dirty="0">
                <a:solidFill>
                  <a:prstClr val="white"/>
                </a:solidFill>
                <a:latin typeface="Times New Roman" panose="02020603050405020304" pitchFamily="18" charset="0"/>
                <a:cs typeface="Times New Roman" panose="02020603050405020304" pitchFamily="18" charset="0"/>
              </a:rPr>
              <a:t> Hy </a:t>
            </a:r>
            <a:r>
              <a:rPr lang="en-US" sz="2000" b="1" kern="1200" dirty="0" err="1">
                <a:solidFill>
                  <a:prstClr val="white"/>
                </a:solidFill>
                <a:latin typeface="Times New Roman" panose="02020603050405020304" pitchFamily="18" charset="0"/>
                <a:cs typeface="Times New Roman" panose="02020603050405020304" pitchFamily="18" charset="0"/>
              </a:rPr>
              <a:t>Lạp</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đỉnh</a:t>
            </a:r>
            <a:r>
              <a:rPr lang="en-US" sz="2000" b="1" kern="1200" dirty="0">
                <a:solidFill>
                  <a:prstClr val="white"/>
                </a:solidFill>
                <a:latin typeface="Times New Roman" panose="02020603050405020304" pitchFamily="18" charset="0"/>
                <a:cs typeface="Times New Roman" panose="02020603050405020304" pitchFamily="18" charset="0"/>
              </a:rPr>
              <a:t> Olympus </a:t>
            </a:r>
            <a:r>
              <a:rPr lang="en-US" sz="2000" b="1" kern="1200" dirty="0" err="1">
                <a:solidFill>
                  <a:prstClr val="white"/>
                </a:solidFill>
                <a:latin typeface="Times New Roman" panose="02020603050405020304" pitchFamily="18" charset="0"/>
                <a:cs typeface="Times New Roman" panose="02020603050405020304" pitchFamily="18" charset="0"/>
              </a:rPr>
              <a:t>có</a:t>
            </a:r>
            <a:r>
              <a:rPr lang="en-US" sz="2000" b="1" kern="1200" dirty="0">
                <a:solidFill>
                  <a:prstClr val="white"/>
                </a:solidFill>
                <a:latin typeface="Times New Roman" panose="02020603050405020304" pitchFamily="18" charset="0"/>
                <a:cs typeface="Times New Roman" panose="02020603050405020304" pitchFamily="18" charset="0"/>
              </a:rPr>
              <a:t> bao </a:t>
            </a:r>
            <a:r>
              <a:rPr lang="en-US" sz="2000" b="1" kern="1200" dirty="0" err="1">
                <a:solidFill>
                  <a:prstClr val="white"/>
                </a:solidFill>
                <a:latin typeface="Times New Roman" panose="02020603050405020304" pitchFamily="18" charset="0"/>
                <a:cs typeface="Times New Roman" panose="02020603050405020304" pitchFamily="18" charset="0"/>
              </a:rPr>
              <a:t>nhiêu</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vị</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thần</a:t>
            </a:r>
            <a:r>
              <a:rPr lang="en-US" sz="2000" b="1" kern="1200" dirty="0">
                <a:solidFill>
                  <a:prstClr val="white"/>
                </a:solidFill>
                <a:latin typeface="Times New Roman" panose="02020603050405020304" pitchFamily="18" charset="0"/>
                <a:cs typeface="Times New Roman" panose="02020603050405020304" pitchFamily="18" charset="0"/>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603457" y="4470969"/>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4601922" y="3821221"/>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828214" y="4513330"/>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C. </a:t>
            </a:r>
            <a:r>
              <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12</a:t>
            </a:r>
          </a:p>
        </p:txBody>
      </p:sp>
      <p:sp>
        <p:nvSpPr>
          <p:cNvPr id="27" name="cau hoi b">
            <a:extLst>
              <a:ext uri="{FF2B5EF4-FFF2-40B4-BE49-F238E27FC236}">
                <a16:creationId xmlns:a16="http://schemas.microsoft.com/office/drawing/2014/main" id="{D96707EC-5A82-4050-B897-6DBAB63AC957}"/>
              </a:ext>
            </a:extLst>
          </p:cNvPr>
          <p:cNvSpPr txBox="1"/>
          <p:nvPr/>
        </p:nvSpPr>
        <p:spPr>
          <a:xfrm>
            <a:off x="4826679" y="3863582"/>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B. </a:t>
            </a:r>
            <a:r>
              <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11</a:t>
            </a:r>
          </a:p>
        </p:txBody>
      </p:sp>
      <p:sp>
        <p:nvSpPr>
          <p:cNvPr id="31" name="bang a">
            <a:extLst>
              <a:ext uri="{FF2B5EF4-FFF2-40B4-BE49-F238E27FC236}">
                <a16:creationId xmlns:a16="http://schemas.microsoft.com/office/drawing/2014/main" id="{8DD63B39-09F3-4F04-83CD-408FC7619A90}"/>
              </a:ext>
            </a:extLst>
          </p:cNvPr>
          <p:cNvSpPr/>
          <p:nvPr/>
        </p:nvSpPr>
        <p:spPr>
          <a:xfrm flipH="1">
            <a:off x="604749" y="3821221"/>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4601922" y="446866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829507" y="3863582"/>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A. </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10</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d">
            <a:extLst>
              <a:ext uri="{FF2B5EF4-FFF2-40B4-BE49-F238E27FC236}">
                <a16:creationId xmlns:a16="http://schemas.microsoft.com/office/drawing/2014/main" id="{42A746A3-96B8-42A5-8EFA-A104DB6B2F69}"/>
              </a:ext>
            </a:extLst>
          </p:cNvPr>
          <p:cNvSpPr txBox="1"/>
          <p:nvPr/>
        </p:nvSpPr>
        <p:spPr>
          <a:xfrm>
            <a:off x="4826679" y="4511029"/>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D. </a:t>
            </a:r>
            <a:r>
              <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13</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144001" y="647895"/>
            <a:ext cx="365522" cy="365522"/>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9144001" y="1109020"/>
            <a:ext cx="365522" cy="365522"/>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9152179" y="1555617"/>
            <a:ext cx="365522" cy="365522"/>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0"/>
          <a:stretch>
            <a:fillRect/>
          </a:stretch>
        </p:blipFill>
        <p:spPr>
          <a:xfrm>
            <a:off x="9152179" y="1972809"/>
            <a:ext cx="365522" cy="365522"/>
          </a:xfrm>
          <a:prstGeom prst="rect">
            <a:avLst/>
          </a:prstGeom>
        </p:spPr>
      </p:pic>
      <p:pic>
        <p:nvPicPr>
          <p:cNvPr id="28" name="Picture 27">
            <a:extLst>
              <a:ext uri="{FF2B5EF4-FFF2-40B4-BE49-F238E27FC236}">
                <a16:creationId xmlns:a16="http://schemas.microsoft.com/office/drawing/2014/main" id="{ADE919BA-7C74-EE47-A762-CF5AE45E4792}"/>
              </a:ext>
            </a:extLst>
          </p:cNvPr>
          <p:cNvPicPr>
            <a:picLocks noChangeAspect="1"/>
          </p:cNvPicPr>
          <p:nvPr/>
        </p:nvPicPr>
        <p:blipFill>
          <a:blip r:embed="rId11"/>
          <a:stretch>
            <a:fillRect/>
          </a:stretch>
        </p:blipFill>
        <p:spPr>
          <a:xfrm>
            <a:off x="3559290" y="370029"/>
            <a:ext cx="2085263" cy="2085263"/>
          </a:xfrm>
          <a:prstGeom prst="rect">
            <a:avLst/>
          </a:prstGeom>
        </p:spPr>
      </p:pic>
    </p:spTree>
    <p:extLst>
      <p:ext uri="{BB962C8B-B14F-4D97-AF65-F5344CB8AC3E}">
        <p14:creationId xmlns:p14="http://schemas.microsoft.com/office/powerpoint/2010/main" val="2259599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FC1F060E-5B10-6E4C-813B-FD26C4394C41}"/>
              </a:ext>
            </a:extLst>
          </p:cNvPr>
          <p:cNvSpPr txBox="1"/>
          <p:nvPr/>
        </p:nvSpPr>
        <p:spPr>
          <a:xfrm>
            <a:off x="397861" y="1380051"/>
            <a:ext cx="4028225" cy="2800767"/>
          </a:xfrm>
          <a:prstGeom prst="rect">
            <a:avLst/>
          </a:prstGeom>
          <a:solidFill>
            <a:schemeClr val="accent5">
              <a:lumMod val="20000"/>
              <a:lumOff val="80000"/>
            </a:schemeClr>
          </a:solidFill>
        </p:spPr>
        <p:txBody>
          <a:bodyPr wrap="square">
            <a:spAutoFit/>
          </a:bodyPr>
          <a:lstStyle/>
          <a:p>
            <a:pPr algn="just"/>
            <a:r>
              <a:rPr lang="vi-VN" sz="22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Những nhân vật hoang đường</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Đất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Rồng trăm đầu</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chiến tranh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biển</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Gã khổng lồ Ăng-tê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Prô-mê-tê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Át-lát</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Box 5">
            <a:extLst>
              <a:ext uri="{FF2B5EF4-FFF2-40B4-BE49-F238E27FC236}">
                <a16:creationId xmlns:a16="http://schemas.microsoft.com/office/drawing/2014/main" id="{99E2C19C-B684-F34B-BEFC-9250FC6EB9E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7" name="TextBox 6">
            <a:extLst>
              <a:ext uri="{FF2B5EF4-FFF2-40B4-BE49-F238E27FC236}">
                <a16:creationId xmlns:a16="http://schemas.microsoft.com/office/drawing/2014/main" id="{1F5D9096-A595-CB44-9BDD-A8016E16AE32}"/>
              </a:ext>
            </a:extLst>
          </p:cNvPr>
          <p:cNvSpPr txBox="1"/>
          <p:nvPr/>
        </p:nvSpPr>
        <p:spPr>
          <a:xfrm>
            <a:off x="320040" y="553290"/>
            <a:ext cx="8979603" cy="461665"/>
          </a:xfrm>
          <a:prstGeom prst="rect">
            <a:avLst/>
          </a:prstGeom>
          <a:noFill/>
        </p:spPr>
        <p:txBody>
          <a:bodyPr wrap="square">
            <a:spAutoFit/>
          </a:bodyPr>
          <a:lstStyle/>
          <a:p>
            <a:pPr marL="0" indent="0" algn="just">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2. Ý nghĩa của các nhân vật, chi tiết hoang đường, tưởng tượng</a:t>
            </a:r>
          </a:p>
        </p:txBody>
      </p:sp>
      <p:sp>
        <p:nvSpPr>
          <p:cNvPr id="9" name="TextBox 8">
            <a:extLst>
              <a:ext uri="{FF2B5EF4-FFF2-40B4-BE49-F238E27FC236}">
                <a16:creationId xmlns:a16="http://schemas.microsoft.com/office/drawing/2014/main" id="{62225610-E9B3-254E-AD3F-7278112704A6}"/>
              </a:ext>
            </a:extLst>
          </p:cNvPr>
          <p:cNvSpPr txBox="1"/>
          <p:nvPr/>
        </p:nvSpPr>
        <p:spPr>
          <a:xfrm>
            <a:off x="4717916" y="2082137"/>
            <a:ext cx="4174139" cy="2800767"/>
          </a:xfrm>
          <a:prstGeom prst="rect">
            <a:avLst/>
          </a:prstGeom>
          <a:solidFill>
            <a:schemeClr val="accent5">
              <a:lumMod val="20000"/>
              <a:lumOff val="80000"/>
            </a:schemeClr>
          </a:solidFill>
        </p:spPr>
        <p:txBody>
          <a:bodyPr wrap="square">
            <a:spAutoFit/>
          </a:bodyPr>
          <a:lstStyle/>
          <a:p>
            <a:pPr algn="just"/>
            <a:r>
              <a:rPr lang="vi-VN" sz="22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*Những chi tiết hoang đường:</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Gã khống lồ Ăng-tê mỗi lần ngã xuống đất được thần Đất tiếp thêm cho sức mạnh.</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Lá gan bất tử của thần Prô-mê-tê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Thần Át-lát có thế đỡ cả bầu trời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a:p>
            <a:pPr algn="just"/>
            <a:r>
              <a:rPr lang="vi-VN" sz="22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Hê-ra-clét cũng có thể đỡ được bầu trời như thần Át-lát</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401414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p:tgtEl>
                                          <p:spTgt spid="5"/>
                                        </p:tgtEl>
                                        <p:attrNameLst>
                                          <p:attrName>ppt_y</p:attrName>
                                        </p:attrNameLst>
                                      </p:cBhvr>
                                      <p:tavLst>
                                        <p:tav tm="0">
                                          <p:val>
                                            <p:strVal val="#ppt_y+#ppt_h*1.125000"/>
                                          </p:val>
                                        </p:tav>
                                        <p:tav tm="100000">
                                          <p:val>
                                            <p:strVal val="#ppt_y"/>
                                          </p:val>
                                        </p:tav>
                                      </p:tavLst>
                                    </p:anim>
                                    <p:animEffect transition="in" filter="wipe(up)">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p:tgtEl>
                                          <p:spTgt spid="9"/>
                                        </p:tgtEl>
                                        <p:attrNameLst>
                                          <p:attrName>ppt_y</p:attrName>
                                        </p:attrNameLst>
                                      </p:cBhvr>
                                      <p:tavLst>
                                        <p:tav tm="0">
                                          <p:val>
                                            <p:strVal val="#ppt_y+#ppt_h*1.125000"/>
                                          </p:val>
                                        </p:tav>
                                        <p:tav tm="100000">
                                          <p:val>
                                            <p:strVal val="#ppt_y"/>
                                          </p:val>
                                        </p:tav>
                                      </p:tavLst>
                                    </p:anim>
                                    <p:animEffect transition="in" filter="wipe(up)">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9E2C19C-B684-F34B-BEFC-9250FC6EB9E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7" name="TextBox 6">
            <a:extLst>
              <a:ext uri="{FF2B5EF4-FFF2-40B4-BE49-F238E27FC236}">
                <a16:creationId xmlns:a16="http://schemas.microsoft.com/office/drawing/2014/main" id="{1F5D9096-A595-CB44-9BDD-A8016E16AE32}"/>
              </a:ext>
            </a:extLst>
          </p:cNvPr>
          <p:cNvSpPr txBox="1"/>
          <p:nvPr/>
        </p:nvSpPr>
        <p:spPr>
          <a:xfrm>
            <a:off x="320040" y="553290"/>
            <a:ext cx="8979603" cy="461665"/>
          </a:xfrm>
          <a:prstGeom prst="rect">
            <a:avLst/>
          </a:prstGeom>
          <a:noFill/>
        </p:spPr>
        <p:txBody>
          <a:bodyPr wrap="square">
            <a:spAutoFit/>
          </a:bodyPr>
          <a:lstStyle/>
          <a:p>
            <a:pPr marL="0" indent="0" algn="just">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2. Ý nghĩa của các nhân vật, chi tiết hoang đường, tưởng tượng</a:t>
            </a:r>
          </a:p>
        </p:txBody>
      </p:sp>
      <p:sp>
        <p:nvSpPr>
          <p:cNvPr id="11" name="Rounded Rectangle 10">
            <a:extLst>
              <a:ext uri="{FF2B5EF4-FFF2-40B4-BE49-F238E27FC236}">
                <a16:creationId xmlns:a16="http://schemas.microsoft.com/office/drawing/2014/main" id="{C387E658-265E-3A4B-B715-F0FA734DF997}"/>
              </a:ext>
            </a:extLst>
          </p:cNvPr>
          <p:cNvSpPr/>
          <p:nvPr/>
        </p:nvSpPr>
        <p:spPr>
          <a:xfrm>
            <a:off x="418289" y="1991188"/>
            <a:ext cx="1479576" cy="64799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 Ý nghĩa:</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2" name="Rounded Rectangle 11">
            <a:extLst>
              <a:ext uri="{FF2B5EF4-FFF2-40B4-BE49-F238E27FC236}">
                <a16:creationId xmlns:a16="http://schemas.microsoft.com/office/drawing/2014/main" id="{5909489B-7747-CD45-9AF0-5F7301431453}"/>
              </a:ext>
            </a:extLst>
          </p:cNvPr>
          <p:cNvSpPr/>
          <p:nvPr/>
        </p:nvSpPr>
        <p:spPr>
          <a:xfrm>
            <a:off x="2816806" y="1280031"/>
            <a:ext cx="5908904" cy="64799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Làm cho câu chuyện thêm li kì, hấp dẫn </a:t>
            </a:r>
            <a:endParaRPr lang="en-VN" sz="2200" dirty="0">
              <a:latin typeface="Calibri" panose="020F0502020204030204" pitchFamily="34" charset="0"/>
              <a:ea typeface="Times New Roman" panose="02020603050405020304" pitchFamily="18" charset="0"/>
              <a:cs typeface="Calibri" panose="020F0502020204030204" pitchFamily="34" charset="0"/>
            </a:endParaRPr>
          </a:p>
        </p:txBody>
      </p:sp>
      <p:sp>
        <p:nvSpPr>
          <p:cNvPr id="13" name="Rounded Rectangle 12">
            <a:extLst>
              <a:ext uri="{FF2B5EF4-FFF2-40B4-BE49-F238E27FC236}">
                <a16:creationId xmlns:a16="http://schemas.microsoft.com/office/drawing/2014/main" id="{7017C781-8D1A-914F-AD7E-5268D51278C8}"/>
              </a:ext>
            </a:extLst>
          </p:cNvPr>
          <p:cNvSpPr/>
          <p:nvPr/>
        </p:nvSpPr>
        <p:spPr>
          <a:xfrm>
            <a:off x="2816806" y="2315184"/>
            <a:ext cx="5908905" cy="2228646"/>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Tăng thêm sức mạnh của nhân vật đồng thời tăng tính thử thách cho ngừoi anh hùng từ đó góp phần tô đậm thêm chiến công vẻ vang của người anh hùng Hê-ra-clét.</a:t>
            </a:r>
          </a:p>
        </p:txBody>
      </p:sp>
      <p:cxnSp>
        <p:nvCxnSpPr>
          <p:cNvPr id="14" name="Curved Connector 13">
            <a:extLst>
              <a:ext uri="{FF2B5EF4-FFF2-40B4-BE49-F238E27FC236}">
                <a16:creationId xmlns:a16="http://schemas.microsoft.com/office/drawing/2014/main" id="{68B08DAE-17E3-8144-A362-0E8D4A764FFB}"/>
              </a:ext>
            </a:extLst>
          </p:cNvPr>
          <p:cNvCxnSpPr>
            <a:stCxn id="11" idx="3"/>
            <a:endCxn id="12" idx="1"/>
          </p:cNvCxnSpPr>
          <p:nvPr/>
        </p:nvCxnSpPr>
        <p:spPr>
          <a:xfrm flipV="1">
            <a:off x="1897865" y="1604027"/>
            <a:ext cx="918941" cy="711157"/>
          </a:xfrm>
          <a:prstGeom prst="curvedConnector3">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urved Connector 14">
            <a:extLst>
              <a:ext uri="{FF2B5EF4-FFF2-40B4-BE49-F238E27FC236}">
                <a16:creationId xmlns:a16="http://schemas.microsoft.com/office/drawing/2014/main" id="{FEBD865F-8E9F-2543-97B7-D0DACA6B4CE4}"/>
              </a:ext>
            </a:extLst>
          </p:cNvPr>
          <p:cNvCxnSpPr>
            <a:cxnSpLocks/>
            <a:stCxn id="11" idx="3"/>
            <a:endCxn id="13" idx="1"/>
          </p:cNvCxnSpPr>
          <p:nvPr/>
        </p:nvCxnSpPr>
        <p:spPr>
          <a:xfrm>
            <a:off x="1897865" y="2315184"/>
            <a:ext cx="918941" cy="1114323"/>
          </a:xfrm>
          <a:prstGeom prst="curvedConnector3">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4415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randombar(horizontal)">
                                      <p:cBhvr>
                                        <p:cTn id="13" dur="500"/>
                                        <p:tgtEl>
                                          <p:spTgt spid="14"/>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randombar(horizontal)">
                                      <p:cBhvr>
                                        <p:cTn id="21" dur="500"/>
                                        <p:tgtEl>
                                          <p:spTgt spid="15"/>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9E2C19C-B684-F34B-BEFC-9250FC6EB9E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7" name="TextBox 6">
            <a:extLst>
              <a:ext uri="{FF2B5EF4-FFF2-40B4-BE49-F238E27FC236}">
                <a16:creationId xmlns:a16="http://schemas.microsoft.com/office/drawing/2014/main" id="{1F5D9096-A595-CB44-9BDD-A8016E16AE32}"/>
              </a:ext>
            </a:extLst>
          </p:cNvPr>
          <p:cNvSpPr txBox="1"/>
          <p:nvPr/>
        </p:nvSpPr>
        <p:spPr>
          <a:xfrm>
            <a:off x="320040" y="444616"/>
            <a:ext cx="8979603" cy="589072"/>
          </a:xfrm>
          <a:prstGeom prst="rect">
            <a:avLst/>
          </a:prstGeom>
          <a:noFill/>
        </p:spPr>
        <p:txBody>
          <a:bodyPr wrap="square">
            <a:spAutoFit/>
          </a:bodyPr>
          <a:lstStyle/>
          <a:p>
            <a:pPr algn="just">
              <a:lnSpc>
                <a:spcPct val="150000"/>
              </a:lnSpc>
            </a:pP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3. Đ</a:t>
            </a:r>
            <a:r>
              <a:rPr lang="en-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iển tích văn học và </a:t>
            </a: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biểu tượng văn hoá  trong đoạn trích:</a:t>
            </a:r>
            <a:endParaRPr lang="en-VN" sz="2000" dirty="0">
              <a:solidFill>
                <a:schemeClr val="accent2"/>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13" name="Rounded Rectangle 12">
            <a:extLst>
              <a:ext uri="{FF2B5EF4-FFF2-40B4-BE49-F238E27FC236}">
                <a16:creationId xmlns:a16="http://schemas.microsoft.com/office/drawing/2014/main" id="{7017C781-8D1A-914F-AD7E-5268D51278C8}"/>
              </a:ext>
            </a:extLst>
          </p:cNvPr>
          <p:cNvSpPr/>
          <p:nvPr/>
        </p:nvSpPr>
        <p:spPr>
          <a:xfrm>
            <a:off x="224129" y="1660001"/>
            <a:ext cx="3812850" cy="1265805"/>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1800" dirty="0">
                <a:latin typeface="Calibri" panose="020F0502020204030204" pitchFamily="34" charset="0"/>
                <a:cs typeface="Calibri" panose="020F0502020204030204" pitchFamily="34" charset="0"/>
              </a:rPr>
              <a:t>- Gã khủng lồ </a:t>
            </a:r>
            <a:r>
              <a:rPr lang="en-VN" sz="1800" dirty="0">
                <a:latin typeface="Calibri" panose="020F0502020204030204" pitchFamily="34" charset="0"/>
                <a:cs typeface="Calibri" panose="020F0502020204030204" pitchFamily="34" charset="0"/>
              </a:rPr>
              <a:t>Ăng-tê và đất mẹ Gai-a</a:t>
            </a:r>
            <a:r>
              <a:rPr lang="vi-VN" sz="1800" dirty="0">
                <a:latin typeface="Calibri" panose="020F0502020204030204" pitchFamily="34" charset="0"/>
                <a:cs typeface="Calibri" panose="020F0502020204030204" pitchFamily="34" charset="0"/>
              </a:rPr>
              <a:t>: </a:t>
            </a:r>
            <a:r>
              <a:rPr lang="en-VN" sz="1800" dirty="0">
                <a:latin typeface="Calibri" panose="020F0502020204030204" pitchFamily="34" charset="0"/>
                <a:cs typeface="Calibri" panose="020F0502020204030204" pitchFamily="34" charset="0"/>
              </a:rPr>
              <a:t>Ăng-tê bất khả chiến bại nếu chân chạm vào đất. </a:t>
            </a:r>
          </a:p>
        </p:txBody>
      </p:sp>
      <p:pic>
        <p:nvPicPr>
          <p:cNvPr id="1026" name="Picture 2" descr="Qué es Gaia?">
            <a:extLst>
              <a:ext uri="{FF2B5EF4-FFF2-40B4-BE49-F238E27FC236}">
                <a16:creationId xmlns:a16="http://schemas.microsoft.com/office/drawing/2014/main" id="{D7CB9FC8-817B-744F-8460-A90125B618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01237" y="1660001"/>
            <a:ext cx="3198128" cy="3193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8" name="Picture 4" descr="Gaia (thần thoại) – Wikipedia tiếng Việt">
            <a:extLst>
              <a:ext uri="{FF2B5EF4-FFF2-40B4-BE49-F238E27FC236}">
                <a16:creationId xmlns:a16="http://schemas.microsoft.com/office/drawing/2014/main" id="{F75C9935-0D3E-EA4E-8C1A-6A2333C57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76291" y="1660001"/>
            <a:ext cx="1776871" cy="31940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9963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ppt_y</p:attrName>
                                        </p:attrNameLst>
                                      </p:cBhvr>
                                      <p:tavLst>
                                        <p:tav tm="0">
                                          <p:val>
                                            <p:strVal val="#ppt_y+#ppt_h*1.125000"/>
                                          </p:val>
                                        </p:tav>
                                        <p:tav tm="100000">
                                          <p:val>
                                            <p:strVal val="#ppt_y"/>
                                          </p:val>
                                        </p:tav>
                                      </p:tavLst>
                                    </p:anim>
                                    <p:animEffect transition="in" filter="wipe(up)">
                                      <p:cBhvr>
                                        <p:cTn id="8" dur="500"/>
                                        <p:tgtEl>
                                          <p:spTgt spid="7"/>
                                        </p:tgtEl>
                                      </p:cBhvr>
                                    </p:animEffect>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randombar(horizontal)">
                                      <p:cBhvr>
                                        <p:cTn id="13" dur="500"/>
                                        <p:tgtEl>
                                          <p:spTgt spid="1026"/>
                                        </p:tgtEl>
                                      </p:cBhvr>
                                    </p:animEffect>
                                  </p:childTnLst>
                                </p:cTn>
                              </p:par>
                              <p:par>
                                <p:cTn id="14" presetID="14" presetClass="entr" presetSubtype="10" fill="hold" nodeType="withEffect">
                                  <p:stCondLst>
                                    <p:cond delay="0"/>
                                  </p:stCondLst>
                                  <p:childTnLst>
                                    <p:set>
                                      <p:cBhvr>
                                        <p:cTn id="15" dur="1" fill="hold">
                                          <p:stCondLst>
                                            <p:cond delay="0"/>
                                          </p:stCondLst>
                                        </p:cTn>
                                        <p:tgtEl>
                                          <p:spTgt spid="1028"/>
                                        </p:tgtEl>
                                        <p:attrNameLst>
                                          <p:attrName>style.visibility</p:attrName>
                                        </p:attrNameLst>
                                      </p:cBhvr>
                                      <p:to>
                                        <p:strVal val="visible"/>
                                      </p:to>
                                    </p:set>
                                    <p:animEffect transition="in" filter="randombar(horizontal)">
                                      <p:cBhvr>
                                        <p:cTn id="16" dur="500"/>
                                        <p:tgtEl>
                                          <p:spTgt spid="1028"/>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randombar(horizontal)">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9E2C19C-B684-F34B-BEFC-9250FC6EB9E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7" name="TextBox 6">
            <a:extLst>
              <a:ext uri="{FF2B5EF4-FFF2-40B4-BE49-F238E27FC236}">
                <a16:creationId xmlns:a16="http://schemas.microsoft.com/office/drawing/2014/main" id="{1F5D9096-A595-CB44-9BDD-A8016E16AE32}"/>
              </a:ext>
            </a:extLst>
          </p:cNvPr>
          <p:cNvSpPr txBox="1"/>
          <p:nvPr/>
        </p:nvSpPr>
        <p:spPr>
          <a:xfrm>
            <a:off x="320040" y="444616"/>
            <a:ext cx="8979603" cy="589072"/>
          </a:xfrm>
          <a:prstGeom prst="rect">
            <a:avLst/>
          </a:prstGeom>
          <a:noFill/>
        </p:spPr>
        <p:txBody>
          <a:bodyPr wrap="square">
            <a:spAutoFit/>
          </a:bodyPr>
          <a:lstStyle/>
          <a:p>
            <a:pPr algn="just">
              <a:lnSpc>
                <a:spcPct val="150000"/>
              </a:lnSpc>
            </a:pP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3. Đ</a:t>
            </a:r>
            <a:r>
              <a:rPr lang="en-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iển tích văn học và </a:t>
            </a: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biểu tượng văn hoá  trong đoạn trích:</a:t>
            </a:r>
            <a:endParaRPr lang="en-VN" sz="2000" dirty="0">
              <a:solidFill>
                <a:schemeClr val="accent2"/>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13" name="Rounded Rectangle 12">
            <a:extLst>
              <a:ext uri="{FF2B5EF4-FFF2-40B4-BE49-F238E27FC236}">
                <a16:creationId xmlns:a16="http://schemas.microsoft.com/office/drawing/2014/main" id="{7017C781-8D1A-914F-AD7E-5268D51278C8}"/>
              </a:ext>
            </a:extLst>
          </p:cNvPr>
          <p:cNvSpPr/>
          <p:nvPr/>
        </p:nvSpPr>
        <p:spPr>
          <a:xfrm>
            <a:off x="486775" y="1305945"/>
            <a:ext cx="5908905" cy="1818143"/>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200" dirty="0">
                <a:latin typeface="Calibri" panose="020F0502020204030204" pitchFamily="34" charset="0"/>
                <a:ea typeface="Times New Roman" panose="02020603050405020304" pitchFamily="18" charset="0"/>
                <a:cs typeface="Calibri" panose="020F0502020204030204" pitchFamily="34" charset="0"/>
              </a:rPr>
              <a:t>Câu chuyện thần Át-lát đỡ bầu trời đã thành biểu tượng văn hóa của loài người. Bức tượng người đàn ông lực lưỡng một chân quỳ xuống đất, hai tay đỡ bầu trời trên vai được tạo tạc và xuất hiện ở nhiều nơi trên thế giới. </a:t>
            </a:r>
          </a:p>
        </p:txBody>
      </p:sp>
      <p:pic>
        <p:nvPicPr>
          <p:cNvPr id="20482" name="Picture 2" descr="Atlas trái Đất Điêu khắc bức Tượng thần thoại hy lạp - trái đất png tải về  - Miễn phí trong suốt Bức Tượng png Tải về.">
            <a:extLst>
              <a:ext uri="{FF2B5EF4-FFF2-40B4-BE49-F238E27FC236}">
                <a16:creationId xmlns:a16="http://schemas.microsoft.com/office/drawing/2014/main" id="{008FC727-2C65-9344-8CBB-C96212E5273F}"/>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7973" l="10000" r="90000">
                        <a14:foregroundMark x1="54222" y1="97973" x2="50778" y2="82297"/>
                        <a14:foregroundMark x1="53111" y1="48919" x2="53111" y2="48919"/>
                        <a14:backgroundMark x1="52667" y1="46486" x2="55778" y2="45676"/>
                      </a14:backgroundRemoval>
                    </a14:imgEffect>
                  </a14:imgLayer>
                </a14:imgProps>
              </a:ext>
              <a:ext uri="{28A0092B-C50C-407E-A947-70E740481C1C}">
                <a14:useLocalDpi xmlns:a14="http://schemas.microsoft.com/office/drawing/2010/main" val="0"/>
              </a:ext>
            </a:extLst>
          </a:blip>
          <a:srcRect/>
          <a:stretch>
            <a:fillRect/>
          </a:stretch>
        </p:blipFill>
        <p:spPr bwMode="auto">
          <a:xfrm>
            <a:off x="5281863" y="1305945"/>
            <a:ext cx="4408678" cy="36244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307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p:tgtEl>
                                          <p:spTgt spid="13"/>
                                        </p:tgtEl>
                                        <p:attrNameLst>
                                          <p:attrName>ppt_y</p:attrName>
                                        </p:attrNameLst>
                                      </p:cBhvr>
                                      <p:tavLst>
                                        <p:tav tm="0">
                                          <p:val>
                                            <p:strVal val="#ppt_y+#ppt_h*1.125000"/>
                                          </p:val>
                                        </p:tav>
                                        <p:tav tm="100000">
                                          <p:val>
                                            <p:strVal val="#ppt_y"/>
                                          </p:val>
                                        </p:tav>
                                      </p:tavLst>
                                    </p:anim>
                                    <p:animEffect transition="in" filter="wipe(up)">
                                      <p:cBhvr>
                                        <p:cTn id="14" dur="500"/>
                                        <p:tgtEl>
                                          <p:spTgt spid="13"/>
                                        </p:tgtEl>
                                      </p:cBhvr>
                                    </p:animEffect>
                                  </p:childTnLst>
                                </p:cTn>
                              </p:par>
                              <p:par>
                                <p:cTn id="15" presetID="12" presetClass="entr" presetSubtype="4" fill="hold" nodeType="withEffect">
                                  <p:stCondLst>
                                    <p:cond delay="0"/>
                                  </p:stCondLst>
                                  <p:childTnLst>
                                    <p:set>
                                      <p:cBhvr>
                                        <p:cTn id="16" dur="1" fill="hold">
                                          <p:stCondLst>
                                            <p:cond delay="0"/>
                                          </p:stCondLst>
                                        </p:cTn>
                                        <p:tgtEl>
                                          <p:spTgt spid="20482"/>
                                        </p:tgtEl>
                                        <p:attrNameLst>
                                          <p:attrName>style.visibility</p:attrName>
                                        </p:attrNameLst>
                                      </p:cBhvr>
                                      <p:to>
                                        <p:strVal val="visible"/>
                                      </p:to>
                                    </p:set>
                                    <p:anim calcmode="lin" valueType="num">
                                      <p:cBhvr additive="base">
                                        <p:cTn id="17" dur="500"/>
                                        <p:tgtEl>
                                          <p:spTgt spid="20482"/>
                                        </p:tgtEl>
                                        <p:attrNameLst>
                                          <p:attrName>ppt_y</p:attrName>
                                        </p:attrNameLst>
                                      </p:cBhvr>
                                      <p:tavLst>
                                        <p:tav tm="0">
                                          <p:val>
                                            <p:strVal val="#ppt_y+#ppt_h*1.125000"/>
                                          </p:val>
                                        </p:tav>
                                        <p:tav tm="100000">
                                          <p:val>
                                            <p:strVal val="#ppt_y"/>
                                          </p:val>
                                        </p:tav>
                                      </p:tavLst>
                                    </p:anim>
                                    <p:animEffect transition="in" filter="wipe(up)">
                                      <p:cBhvr>
                                        <p:cTn id="18"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9E2C19C-B684-F34B-BEFC-9250FC6EB9E4}"/>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 ĐỌC – HIỂU VĂN BẢN</a:t>
            </a:r>
          </a:p>
        </p:txBody>
      </p:sp>
      <p:sp>
        <p:nvSpPr>
          <p:cNvPr id="7" name="TextBox 6">
            <a:extLst>
              <a:ext uri="{FF2B5EF4-FFF2-40B4-BE49-F238E27FC236}">
                <a16:creationId xmlns:a16="http://schemas.microsoft.com/office/drawing/2014/main" id="{1F5D9096-A595-CB44-9BDD-A8016E16AE32}"/>
              </a:ext>
            </a:extLst>
          </p:cNvPr>
          <p:cNvSpPr txBox="1"/>
          <p:nvPr/>
        </p:nvSpPr>
        <p:spPr>
          <a:xfrm>
            <a:off x="320040" y="444616"/>
            <a:ext cx="8979603" cy="589072"/>
          </a:xfrm>
          <a:prstGeom prst="rect">
            <a:avLst/>
          </a:prstGeom>
          <a:noFill/>
        </p:spPr>
        <p:txBody>
          <a:bodyPr wrap="square">
            <a:spAutoFit/>
          </a:bodyPr>
          <a:lstStyle/>
          <a:p>
            <a:pPr algn="just">
              <a:lnSpc>
                <a:spcPct val="150000"/>
              </a:lnSpc>
            </a:pP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3. Đ</a:t>
            </a:r>
            <a:r>
              <a:rPr lang="en-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iển tích văn học và </a:t>
            </a:r>
            <a:r>
              <a:rPr lang="vi-VN" sz="2400" b="1" i="1" dirty="0">
                <a:solidFill>
                  <a:schemeClr val="accent2"/>
                </a:solidFill>
                <a:latin typeface="Calibri" panose="020F0502020204030204" pitchFamily="34" charset="0"/>
                <a:ea typeface="Times New Roman" panose="02020603050405020304" pitchFamily="18" charset="0"/>
                <a:cs typeface="Calibri" panose="020F0502020204030204" pitchFamily="34" charset="0"/>
              </a:rPr>
              <a:t>biểu tượng văn hoá  trong đoạn trích:</a:t>
            </a:r>
            <a:endParaRPr lang="en-VN" sz="2000" dirty="0">
              <a:solidFill>
                <a:schemeClr val="accent2"/>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13" name="Rounded Rectangle 12">
            <a:extLst>
              <a:ext uri="{FF2B5EF4-FFF2-40B4-BE49-F238E27FC236}">
                <a16:creationId xmlns:a16="http://schemas.microsoft.com/office/drawing/2014/main" id="{7017C781-8D1A-914F-AD7E-5268D51278C8}"/>
              </a:ext>
            </a:extLst>
          </p:cNvPr>
          <p:cNvSpPr/>
          <p:nvPr/>
        </p:nvSpPr>
        <p:spPr>
          <a:xfrm>
            <a:off x="462712" y="1417833"/>
            <a:ext cx="5908905" cy="289100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200" dirty="0">
                <a:latin typeface="Calibri" panose="020F0502020204030204" pitchFamily="34" charset="0"/>
                <a:ea typeface="Times New Roman" panose="02020603050405020304" pitchFamily="18" charset="0"/>
                <a:cs typeface="Calibri" panose="020F0502020204030204" pitchFamily="34" charset="0"/>
              </a:rPr>
              <a:t>- Thần Prô-mê-tê cũng là một biểu tượng văn hóa, đại diện cho bình minh của nền văn minh loài người: Đã tạo ra loài người đầu tiên bằng đất sét và giúp loài người rất nhiều. Thành tựu lớn nhất của Prô-mê-tê là lấy trộm lửa của thần Dớt đưa cho loài người, từ đó loài người mới có lửa để nấu nướng, sinh hoạt, phát triển nền văn minh.</a:t>
            </a:r>
            <a:r>
              <a:rPr lang="en-VN" sz="2200" dirty="0">
                <a:latin typeface="Calibri" panose="020F0502020204030204" pitchFamily="34" charset="0"/>
                <a:cs typeface="Calibri" panose="020F0502020204030204" pitchFamily="34" charset="0"/>
              </a:rPr>
              <a:t> </a:t>
            </a:r>
            <a:endParaRPr lang="vi-VN" sz="2200" dirty="0">
              <a:latin typeface="Calibri" panose="020F0502020204030204" pitchFamily="34" charset="0"/>
              <a:cs typeface="Calibri" panose="020F0502020204030204" pitchFamily="34" charset="0"/>
            </a:endParaRPr>
          </a:p>
        </p:txBody>
      </p:sp>
      <p:pic>
        <p:nvPicPr>
          <p:cNvPr id="20484" name="Picture 4" descr="Thần Prô-mê-tê đã làm gì để giúp đỡ con người | VietJack.com">
            <a:extLst>
              <a:ext uri="{FF2B5EF4-FFF2-40B4-BE49-F238E27FC236}">
                <a16:creationId xmlns:a16="http://schemas.microsoft.com/office/drawing/2014/main" id="{349353F9-6E63-1B49-BDCA-910C534A5B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7617" y="1417833"/>
            <a:ext cx="1943671" cy="30515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101896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nodeType="withEffect">
                                  <p:stCondLst>
                                    <p:cond delay="0"/>
                                  </p:stCondLst>
                                  <p:childTnLst>
                                    <p:set>
                                      <p:cBhvr>
                                        <p:cTn id="9" dur="1" fill="hold">
                                          <p:stCondLst>
                                            <p:cond delay="0"/>
                                          </p:stCondLst>
                                        </p:cTn>
                                        <p:tgtEl>
                                          <p:spTgt spid="20484"/>
                                        </p:tgtEl>
                                        <p:attrNameLst>
                                          <p:attrName>style.visibility</p:attrName>
                                        </p:attrNameLst>
                                      </p:cBhvr>
                                      <p:to>
                                        <p:strVal val="visible"/>
                                      </p:to>
                                    </p:set>
                                    <p:animEffect transition="in" filter="randombar(horizontal)">
                                      <p:cBhvr>
                                        <p:cTn id="10"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0757FF4-F4DA-A944-B9EC-9638F4060886}"/>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III. TỔNG KẾT</a:t>
            </a:r>
          </a:p>
        </p:txBody>
      </p:sp>
      <p:sp>
        <p:nvSpPr>
          <p:cNvPr id="4" name="TextBox 3">
            <a:extLst>
              <a:ext uri="{FF2B5EF4-FFF2-40B4-BE49-F238E27FC236}">
                <a16:creationId xmlns:a16="http://schemas.microsoft.com/office/drawing/2014/main" id="{40F56141-AFD9-E449-985C-10137228173C}"/>
              </a:ext>
            </a:extLst>
          </p:cNvPr>
          <p:cNvSpPr txBox="1"/>
          <p:nvPr/>
        </p:nvSpPr>
        <p:spPr>
          <a:xfrm>
            <a:off x="2370221" y="781306"/>
            <a:ext cx="6453739" cy="3477875"/>
          </a:xfrm>
          <a:prstGeom prst="rect">
            <a:avLst/>
          </a:prstGeom>
          <a:solidFill>
            <a:schemeClr val="accent5">
              <a:lumMod val="20000"/>
              <a:lumOff val="80000"/>
            </a:schemeClr>
          </a:solidFill>
        </p:spPr>
        <p:txBody>
          <a:bodyPr wrap="square">
            <a:spAutoFit/>
          </a:bodyPr>
          <a:lstStyle/>
          <a:p>
            <a:pPr marL="285750" indent="-285750" algn="just">
              <a:buFont typeface="Courier New" panose="02070309020205020404" pitchFamily="49" charset="0"/>
              <a:buChar char="o"/>
            </a:pP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Đoạn trích phản ánh nhận thức và cách lí giải của con người thời cổ đại về nguồn gốc của loài người, nguồn gốc của lửa và của các hiện tượng tự nhiên. </a:t>
            </a:r>
          </a:p>
          <a:p>
            <a:pPr algn="just"/>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p>
            <a:pPr marL="285750" indent="-285750" algn="just">
              <a:buFont typeface="Courier New" panose="02070309020205020404" pitchFamily="49" charset="0"/>
              <a:buChar char="o"/>
            </a:pP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Khắc họa thành công hình ảnh người anh hùng Hê-ra-clét dũng cảm, tài giỏi</a:t>
            </a:r>
            <a:r>
              <a:rPr lang="vi-VN" sz="2000" dirty="0">
                <a:latin typeface="Calibri" panose="020F0502020204030204" pitchFamily="34" charset="0"/>
                <a:ea typeface="Times New Roman" panose="02020603050405020304" pitchFamily="18" charset="0"/>
                <a:cs typeface="Calibri" panose="020F0502020204030204" pitchFamily="34" charset="0"/>
              </a:rPr>
              <a:t> </a:t>
            </a: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và đầy bản lĩnh</a:t>
            </a:r>
            <a:r>
              <a:rPr lang="vi-VN" sz="2000" dirty="0">
                <a:latin typeface="Calibri" panose="020F0502020204030204" pitchFamily="34" charset="0"/>
                <a:ea typeface="Times New Roman" panose="02020603050405020304" pitchFamily="18" charset="0"/>
                <a:cs typeface="Calibri" panose="020F0502020204030204" pitchFamily="34" charset="0"/>
              </a:rPr>
              <a:t>.</a:t>
            </a:r>
          </a:p>
          <a:p>
            <a:pPr algn="just"/>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a:p>
            <a:pPr marL="285750" indent="-285750" algn="just">
              <a:buFont typeface="Courier New" panose="02070309020205020404" pitchFamily="49" charset="0"/>
              <a:buChar char="o"/>
            </a:pPr>
            <a:r>
              <a:rPr lang="vi-VN" sz="200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Cho thấy quyết tâm chinh phục mục tiêu của những người anh hùng cổ đại, và có tính liên hệ tới xã hội hiện nay, khuyến khích con người nên nỗ lực, cố gắng để chạm tới mục tiêu.</a:t>
            </a:r>
            <a:endParaRPr lang="en-VN" sz="20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6" name="Rounded Rectangle 5">
            <a:extLst>
              <a:ext uri="{FF2B5EF4-FFF2-40B4-BE49-F238E27FC236}">
                <a16:creationId xmlns:a16="http://schemas.microsoft.com/office/drawing/2014/main" id="{D37FEDF9-2C79-414C-8D50-73DB49DA7E3B}"/>
              </a:ext>
            </a:extLst>
          </p:cNvPr>
          <p:cNvSpPr/>
          <p:nvPr/>
        </p:nvSpPr>
        <p:spPr>
          <a:xfrm>
            <a:off x="320040" y="2127438"/>
            <a:ext cx="1747395" cy="64799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1. Nội dung</a:t>
            </a:r>
            <a:endParaRPr lang="en-VN" sz="24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16038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p:tgtEl>
                                          <p:spTgt spid="4"/>
                                        </p:tgtEl>
                                        <p:attrNameLst>
                                          <p:attrName>ppt_y</p:attrName>
                                        </p:attrNameLst>
                                      </p:cBhvr>
                                      <p:tavLst>
                                        <p:tav tm="0">
                                          <p:val>
                                            <p:strVal val="#ppt_y+#ppt_h*1.125000"/>
                                          </p:val>
                                        </p:tav>
                                        <p:tav tm="100000">
                                          <p:val>
                                            <p:strVal val="#ppt_y"/>
                                          </p:val>
                                        </p:tav>
                                      </p:tavLst>
                                    </p:anim>
                                    <p:animEffect transition="in" filter="wipe(up)">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animBg="1"/>
      <p:bldP spid="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0757FF4-F4DA-A944-B9EC-9638F4060886}"/>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III. TỔNG KẾT</a:t>
            </a:r>
          </a:p>
        </p:txBody>
      </p:sp>
      <p:sp>
        <p:nvSpPr>
          <p:cNvPr id="4" name="TextBox 3">
            <a:extLst>
              <a:ext uri="{FF2B5EF4-FFF2-40B4-BE49-F238E27FC236}">
                <a16:creationId xmlns:a16="http://schemas.microsoft.com/office/drawing/2014/main" id="{40F56141-AFD9-E449-985C-10137228173C}"/>
              </a:ext>
            </a:extLst>
          </p:cNvPr>
          <p:cNvSpPr txBox="1"/>
          <p:nvPr/>
        </p:nvSpPr>
        <p:spPr>
          <a:xfrm>
            <a:off x="2502569" y="445279"/>
            <a:ext cx="6453739" cy="4493538"/>
          </a:xfrm>
          <a:prstGeom prst="rect">
            <a:avLst/>
          </a:prstGeom>
          <a:solidFill>
            <a:schemeClr val="accent5">
              <a:lumMod val="20000"/>
              <a:lumOff val="80000"/>
            </a:schemeClr>
          </a:solidFill>
        </p:spPr>
        <p:txBody>
          <a:bodyPr wrap="square">
            <a:spAutoFit/>
          </a:bodyPr>
          <a:lstStyle/>
          <a:p>
            <a:pPr marL="285750" indent="-285750" algn="just">
              <a:buFont typeface="Courier New" panose="02070309020205020404" pitchFamily="49" charset="0"/>
              <a:buChar char="o"/>
            </a:pPr>
            <a:r>
              <a:rPr lang="vi-VN" sz="2200" dirty="0">
                <a:latin typeface="Calibri" panose="020F0502020204030204" pitchFamily="34" charset="0"/>
                <a:cs typeface="Calibri" panose="020F0502020204030204" pitchFamily="34" charset="0"/>
              </a:rPr>
              <a:t>Thể hiện được những đặc điểm của thần thoại như việc xây dựng cốt truyện logic, các sự việc liên quan và móc nối với nhau; cách xây dựng nhân vật anh hùng điển hình.</a:t>
            </a:r>
          </a:p>
          <a:p>
            <a:pPr marL="285750" indent="-285750" algn="just">
              <a:buFont typeface="Courier New" panose="02070309020205020404" pitchFamily="49" charset="0"/>
              <a:buChar char="o"/>
            </a:pPr>
            <a:endParaRPr lang="vi-VN" sz="2200" dirty="0">
              <a:latin typeface="Calibri" panose="020F0502020204030204" pitchFamily="34" charset="0"/>
              <a:cs typeface="Calibri" panose="020F0502020204030204" pitchFamily="34" charset="0"/>
            </a:endParaRPr>
          </a:p>
          <a:p>
            <a:pPr marL="285750" indent="-285750" algn="just">
              <a:buFont typeface="Courier New" panose="02070309020205020404" pitchFamily="49" charset="0"/>
              <a:buChar char="o"/>
            </a:pPr>
            <a:r>
              <a:rPr lang="vi-VN" sz="2200" dirty="0">
                <a:latin typeface="Calibri" panose="020F0502020204030204" pitchFamily="34" charset="0"/>
                <a:cs typeface="Calibri" panose="020F0502020204030204" pitchFamily="34" charset="0"/>
              </a:rPr>
              <a:t>Lời văn, ngôn từ phù hợp với thể loại thần thoại, đan xen giữa lời của người kể chuyện và lời của nhân vật, tạo nên sức hấp dẫn và giá trị của câu chuyện tới tận ngày nay. </a:t>
            </a:r>
          </a:p>
          <a:p>
            <a:pPr algn="just"/>
            <a:endParaRPr lang="en-VN" sz="2200" dirty="0">
              <a:latin typeface="Calibri" panose="020F0502020204030204" pitchFamily="34" charset="0"/>
              <a:cs typeface="Calibri" panose="020F0502020204030204" pitchFamily="34" charset="0"/>
            </a:endParaRPr>
          </a:p>
          <a:p>
            <a:pPr marL="285750" indent="-285750" algn="just">
              <a:buFont typeface="Courier New" panose="02070309020205020404" pitchFamily="49" charset="0"/>
              <a:buChar char="o"/>
            </a:pPr>
            <a:r>
              <a:rPr lang="vi-VN" sz="2200" dirty="0">
                <a:latin typeface="Calibri" panose="020F0502020204030204" pitchFamily="34" charset="0"/>
                <a:cs typeface="Calibri" panose="020F0502020204030204" pitchFamily="34" charset="0"/>
              </a:rPr>
              <a:t>Hình ảnh, nhân vật được nhắc tới mang tính tượng trưng, thể hiện quan niệm của con người cổ đại về thế giới.</a:t>
            </a:r>
            <a:r>
              <a:rPr lang="en-VN" sz="2200" dirty="0">
                <a:latin typeface="Calibri" panose="020F0502020204030204" pitchFamily="34" charset="0"/>
                <a:cs typeface="Calibri" panose="020F0502020204030204" pitchFamily="34" charset="0"/>
              </a:rPr>
              <a:t> </a:t>
            </a:r>
            <a:endParaRPr lang="en-VN" sz="2200" dirty="0">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6" name="Rounded Rectangle 5">
            <a:extLst>
              <a:ext uri="{FF2B5EF4-FFF2-40B4-BE49-F238E27FC236}">
                <a16:creationId xmlns:a16="http://schemas.microsoft.com/office/drawing/2014/main" id="{D37FEDF9-2C79-414C-8D50-73DB49DA7E3B}"/>
              </a:ext>
            </a:extLst>
          </p:cNvPr>
          <p:cNvSpPr/>
          <p:nvPr/>
        </p:nvSpPr>
        <p:spPr>
          <a:xfrm>
            <a:off x="187692" y="2163532"/>
            <a:ext cx="2050181" cy="647991"/>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i="1" dirty="0">
                <a:solidFill>
                  <a:srgbClr val="000000"/>
                </a:solidFill>
                <a:latin typeface="Calibri" panose="020F0502020204030204" pitchFamily="34" charset="0"/>
                <a:ea typeface="Times New Roman" panose="02020603050405020304" pitchFamily="18" charset="0"/>
                <a:cs typeface="Calibri" panose="020F0502020204030204" pitchFamily="34" charset="0"/>
              </a:rPr>
              <a:t>2. Nghệ thuật</a:t>
            </a:r>
            <a:endParaRPr lang="en-VN" sz="2400" dirty="0">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65331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p:tgtEl>
                                          <p:spTgt spid="4"/>
                                        </p:tgtEl>
                                        <p:attrNameLst>
                                          <p:attrName>ppt_y</p:attrName>
                                        </p:attrNameLst>
                                      </p:cBhvr>
                                      <p:tavLst>
                                        <p:tav tm="0">
                                          <p:val>
                                            <p:strVal val="#ppt_y+#ppt_h*1.125000"/>
                                          </p:val>
                                        </p:tav>
                                        <p:tav tm="100000">
                                          <p:val>
                                            <p:strVal val="#ppt_y"/>
                                          </p:val>
                                        </p:tav>
                                      </p:tavLst>
                                    </p:anim>
                                    <p:animEffect transition="in" filter="wipe(up)">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animBg="1"/>
      <p:bldP spid="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0757FF4-F4DA-A944-B9EC-9638F4060886}"/>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IV. LUYỆN TẬP</a:t>
            </a:r>
          </a:p>
        </p:txBody>
      </p:sp>
      <p:sp>
        <p:nvSpPr>
          <p:cNvPr id="3" name="Google Shape;17206;p30">
            <a:extLst>
              <a:ext uri="{FF2B5EF4-FFF2-40B4-BE49-F238E27FC236}">
                <a16:creationId xmlns:a16="http://schemas.microsoft.com/office/drawing/2014/main" id="{F40D1802-D8AB-1E48-B4FD-AB8F1B7699A3}"/>
              </a:ext>
            </a:extLst>
          </p:cNvPr>
          <p:cNvSpPr/>
          <p:nvPr/>
        </p:nvSpPr>
        <p:spPr>
          <a:xfrm rot="6358724">
            <a:off x="3620453" y="-723590"/>
            <a:ext cx="3448852" cy="5978521"/>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DF2CEB61-B64F-E74A-9EB3-CC7CEB440EBF}"/>
              </a:ext>
            </a:extLst>
          </p:cNvPr>
          <p:cNvPicPr>
            <a:picLocks noChangeAspect="1"/>
          </p:cNvPicPr>
          <p:nvPr/>
        </p:nvPicPr>
        <p:blipFill>
          <a:blip r:embed="rId2"/>
          <a:stretch>
            <a:fillRect/>
          </a:stretch>
        </p:blipFill>
        <p:spPr>
          <a:xfrm>
            <a:off x="-117182" y="1946108"/>
            <a:ext cx="3091514" cy="3091514"/>
          </a:xfrm>
          <a:prstGeom prst="rect">
            <a:avLst/>
          </a:prstGeom>
        </p:spPr>
      </p:pic>
      <p:sp>
        <p:nvSpPr>
          <p:cNvPr id="6" name="TextBox 5">
            <a:extLst>
              <a:ext uri="{FF2B5EF4-FFF2-40B4-BE49-F238E27FC236}">
                <a16:creationId xmlns:a16="http://schemas.microsoft.com/office/drawing/2014/main" id="{F9F0E204-F6FD-2549-9A73-85E739D93D57}"/>
              </a:ext>
            </a:extLst>
          </p:cNvPr>
          <p:cNvSpPr txBox="1"/>
          <p:nvPr/>
        </p:nvSpPr>
        <p:spPr>
          <a:xfrm>
            <a:off x="2861623" y="1373118"/>
            <a:ext cx="4994997" cy="1785104"/>
          </a:xfrm>
          <a:prstGeom prst="rect">
            <a:avLst/>
          </a:prstGeom>
          <a:noFill/>
        </p:spPr>
        <p:txBody>
          <a:bodyPr wrap="square">
            <a:spAutoFit/>
          </a:bodyPr>
          <a:lstStyle/>
          <a:p>
            <a:pPr algn="just"/>
            <a:r>
              <a:rPr lang="en-VN" sz="2200" dirty="0">
                <a:effectLst/>
                <a:latin typeface="Calibri" panose="020F0502020204030204" pitchFamily="34" charset="0"/>
                <a:ea typeface="Times New Roman" panose="02020603050405020304" pitchFamily="18" charset="0"/>
                <a:cs typeface="Calibri" panose="020F0502020204030204" pitchFamily="34" charset="0"/>
              </a:rPr>
              <a:t>Chi tiết, hình ảnh</a:t>
            </a:r>
            <a:r>
              <a:rPr lang="vi-VN" sz="2200" dirty="0">
                <a:effectLst/>
                <a:latin typeface="Calibri" panose="020F0502020204030204" pitchFamily="34" charset="0"/>
                <a:ea typeface="Times New Roman" panose="02020603050405020304" pitchFamily="18" charset="0"/>
                <a:cs typeface="Calibri" panose="020F0502020204030204" pitchFamily="34" charset="0"/>
              </a:rPr>
              <a:t>, nhân vật</a:t>
            </a:r>
            <a:r>
              <a:rPr lang="en-VN" sz="2200" dirty="0">
                <a:effectLst/>
                <a:latin typeface="Calibri" panose="020F0502020204030204" pitchFamily="34" charset="0"/>
                <a:ea typeface="Times New Roman" panose="02020603050405020304" pitchFamily="18" charset="0"/>
                <a:cs typeface="Calibri" panose="020F0502020204030204" pitchFamily="34" charset="0"/>
              </a:rPr>
              <a:t> nào trong văn bản </a:t>
            </a:r>
            <a:r>
              <a:rPr lang="vi-VN" sz="2200" dirty="0">
                <a:effectLst/>
                <a:latin typeface="Calibri" panose="020F0502020204030204" pitchFamily="34" charset="0"/>
                <a:ea typeface="Times New Roman" panose="02020603050405020304" pitchFamily="18" charset="0"/>
                <a:cs typeface="Calibri" panose="020F0502020204030204" pitchFamily="34" charset="0"/>
              </a:rPr>
              <a:t>“</a:t>
            </a:r>
            <a:r>
              <a:rPr lang="en-VN" sz="2200" i="1" dirty="0">
                <a:effectLst/>
                <a:latin typeface="Calibri" panose="020F0502020204030204" pitchFamily="34" charset="0"/>
                <a:ea typeface="Times New Roman" panose="02020603050405020304" pitchFamily="18" charset="0"/>
                <a:cs typeface="Calibri" panose="020F0502020204030204" pitchFamily="34" charset="0"/>
              </a:rPr>
              <a:t>Hê-ra-clét đi tìm táo vàng</a:t>
            </a:r>
            <a:r>
              <a:rPr lang="vi-VN" sz="2200" i="1" dirty="0">
                <a:effectLst/>
                <a:latin typeface="Calibri" panose="020F0502020204030204" pitchFamily="34" charset="0"/>
                <a:ea typeface="Times New Roman" panose="02020603050405020304" pitchFamily="18" charset="0"/>
                <a:cs typeface="Calibri" panose="020F0502020204030204" pitchFamily="34" charset="0"/>
              </a:rPr>
              <a:t>” </a:t>
            </a:r>
            <a:r>
              <a:rPr lang="en-VN" sz="2200" dirty="0">
                <a:effectLst/>
                <a:latin typeface="Calibri" panose="020F0502020204030204" pitchFamily="34" charset="0"/>
                <a:ea typeface="Times New Roman" panose="02020603050405020304" pitchFamily="18" charset="0"/>
                <a:cs typeface="Calibri" panose="020F0502020204030204" pitchFamily="34" charset="0"/>
              </a:rPr>
              <a:t>để lại ấn tượng đặc biệt đối với anh</a:t>
            </a:r>
            <a:r>
              <a:rPr lang="vi-VN" sz="2200" dirty="0">
                <a:effectLst/>
                <a:latin typeface="Calibri" panose="020F0502020204030204" pitchFamily="34" charset="0"/>
                <a:ea typeface="Times New Roman" panose="02020603050405020304" pitchFamily="18" charset="0"/>
                <a:cs typeface="Calibri" panose="020F0502020204030204" pitchFamily="34" charset="0"/>
              </a:rPr>
              <a:t>/ chị</a:t>
            </a:r>
            <a:r>
              <a:rPr lang="en-VN" sz="2200" dirty="0">
                <a:effectLst/>
                <a:latin typeface="Calibri" panose="020F0502020204030204" pitchFamily="34" charset="0"/>
                <a:ea typeface="Times New Roman" panose="02020603050405020304" pitchFamily="18" charset="0"/>
                <a:cs typeface="Calibri" panose="020F0502020204030204" pitchFamily="34" charset="0"/>
              </a:rPr>
              <a:t>? Hãy vẽ hoặc mô tả bằng lời chi tiết, hình ảnh</a:t>
            </a:r>
            <a:r>
              <a:rPr lang="vi-VN" sz="2200" dirty="0">
                <a:effectLst/>
                <a:latin typeface="Calibri" panose="020F0502020204030204" pitchFamily="34" charset="0"/>
                <a:ea typeface="Times New Roman" panose="02020603050405020304" pitchFamily="18" charset="0"/>
                <a:cs typeface="Calibri" panose="020F0502020204030204" pitchFamily="34" charset="0"/>
              </a:rPr>
              <a:t>, nhân vật</a:t>
            </a:r>
            <a:r>
              <a:rPr lang="en-VN" sz="2200" dirty="0">
                <a:effectLst/>
                <a:latin typeface="Calibri" panose="020F0502020204030204" pitchFamily="34" charset="0"/>
                <a:ea typeface="Times New Roman" panose="02020603050405020304" pitchFamily="18" charset="0"/>
                <a:cs typeface="Calibri" panose="020F0502020204030204" pitchFamily="34" charset="0"/>
              </a:rPr>
              <a:t> đó.</a:t>
            </a:r>
            <a:r>
              <a:rPr lang="en-VN" sz="2200" dirty="0">
                <a:effectLst/>
                <a:latin typeface="Calibri" panose="020F0502020204030204" pitchFamily="34" charset="0"/>
                <a:cs typeface="Calibri" panose="020F0502020204030204" pitchFamily="34" charset="0"/>
              </a:rPr>
              <a:t> </a:t>
            </a:r>
            <a:endParaRPr lang="vi-VN" sz="2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4522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p:tgtEl>
                                          <p:spTgt spid="4"/>
                                        </p:tgtEl>
                                        <p:attrNameLst>
                                          <p:attrName>ppt_y</p:attrName>
                                        </p:attrNameLst>
                                      </p:cBhvr>
                                      <p:tavLst>
                                        <p:tav tm="0">
                                          <p:val>
                                            <p:strVal val="#ppt_y+#ppt_h*1.125000"/>
                                          </p:val>
                                        </p:tav>
                                        <p:tav tm="100000">
                                          <p:val>
                                            <p:strVal val="#ppt_y"/>
                                          </p:val>
                                        </p:tav>
                                      </p:tavLst>
                                    </p:anim>
                                    <p:animEffect transition="in" filter="wipe(up)">
                                      <p:cBhvr>
                                        <p:cTn id="14" dur="500"/>
                                        <p:tgtEl>
                                          <p:spTgt spid="4"/>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p:tgtEl>
                                          <p:spTgt spid="6"/>
                                        </p:tgtEl>
                                        <p:attrNameLst>
                                          <p:attrName>ppt_y</p:attrName>
                                        </p:attrNameLst>
                                      </p:cBhvr>
                                      <p:tavLst>
                                        <p:tav tm="0">
                                          <p:val>
                                            <p:strVal val="#ppt_y+#ppt_h*1.125000"/>
                                          </p:val>
                                        </p:tav>
                                        <p:tav tm="100000">
                                          <p:val>
                                            <p:strVal val="#ppt_y"/>
                                          </p:val>
                                        </p:tav>
                                      </p:tavLst>
                                    </p:anim>
                                    <p:animEffect transition="in" filter="wipe(up)">
                                      <p:cBhvr>
                                        <p:cTn id="18" dur="500"/>
                                        <p:tgtEl>
                                          <p:spTgt spid="6"/>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p:tgtEl>
                                          <p:spTgt spid="3"/>
                                        </p:tgtEl>
                                        <p:attrNameLst>
                                          <p:attrName>ppt_y</p:attrName>
                                        </p:attrNameLst>
                                      </p:cBhvr>
                                      <p:tavLst>
                                        <p:tav tm="0">
                                          <p:val>
                                            <p:strVal val="#ppt_y+#ppt_h*1.125000"/>
                                          </p:val>
                                        </p:tav>
                                        <p:tav tm="100000">
                                          <p:val>
                                            <p:strVal val="#ppt_y"/>
                                          </p:val>
                                        </p:tav>
                                      </p:tavLst>
                                    </p:anim>
                                    <p:animEffect transition="in" filter="wipe(up)">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animBg="1"/>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oogle Shape;17220;p30">
            <a:extLst>
              <a:ext uri="{FF2B5EF4-FFF2-40B4-BE49-F238E27FC236}">
                <a16:creationId xmlns:a16="http://schemas.microsoft.com/office/drawing/2014/main" id="{1022332A-C6A7-0842-AEA3-5DE2D374EFB5}"/>
              </a:ext>
            </a:extLst>
          </p:cNvPr>
          <p:cNvGrpSpPr/>
          <p:nvPr/>
        </p:nvGrpSpPr>
        <p:grpSpPr>
          <a:xfrm flipH="1">
            <a:off x="6905103" y="2189710"/>
            <a:ext cx="1671006" cy="2478243"/>
            <a:chOff x="3211400" y="1162425"/>
            <a:chExt cx="2155650" cy="3376375"/>
          </a:xfrm>
        </p:grpSpPr>
        <p:sp>
          <p:nvSpPr>
            <p:cNvPr id="12" name="Google Shape;17221;p30">
              <a:extLst>
                <a:ext uri="{FF2B5EF4-FFF2-40B4-BE49-F238E27FC236}">
                  <a16:creationId xmlns:a16="http://schemas.microsoft.com/office/drawing/2014/main" id="{B0E48040-3D36-BA46-82E4-DEBD87A02D55}"/>
                </a:ext>
              </a:extLst>
            </p:cNvPr>
            <p:cNvSpPr/>
            <p:nvPr/>
          </p:nvSpPr>
          <p:spPr>
            <a:xfrm>
              <a:off x="3211400" y="1162925"/>
              <a:ext cx="1619275" cy="2688600"/>
            </a:xfrm>
            <a:custGeom>
              <a:avLst/>
              <a:gdLst/>
              <a:ahLst/>
              <a:cxnLst/>
              <a:rect l="l" t="t" r="r" b="b"/>
              <a:pathLst>
                <a:path w="64771" h="107544" extrusionOk="0">
                  <a:moveTo>
                    <a:pt x="594" y="0"/>
                  </a:moveTo>
                  <a:cubicBezTo>
                    <a:pt x="206" y="0"/>
                    <a:pt x="1" y="6"/>
                    <a:pt x="1" y="6"/>
                  </a:cubicBezTo>
                  <a:cubicBezTo>
                    <a:pt x="3084" y="3138"/>
                    <a:pt x="6025" y="6555"/>
                    <a:pt x="8859" y="10150"/>
                  </a:cubicBezTo>
                  <a:lnTo>
                    <a:pt x="14157" y="9007"/>
                  </a:lnTo>
                  <a:lnTo>
                    <a:pt x="14157" y="9007"/>
                  </a:lnTo>
                  <a:lnTo>
                    <a:pt x="10657" y="12472"/>
                  </a:lnTo>
                  <a:cubicBezTo>
                    <a:pt x="14895" y="18080"/>
                    <a:pt x="18836" y="24116"/>
                    <a:pt x="22491" y="30320"/>
                  </a:cubicBezTo>
                  <a:lnTo>
                    <a:pt x="35862" y="28522"/>
                  </a:lnTo>
                  <a:lnTo>
                    <a:pt x="24408" y="33653"/>
                  </a:lnTo>
                  <a:cubicBezTo>
                    <a:pt x="25432" y="35463"/>
                    <a:pt x="26444" y="37297"/>
                    <a:pt x="27433" y="39130"/>
                  </a:cubicBezTo>
                  <a:lnTo>
                    <a:pt x="43208" y="37940"/>
                  </a:lnTo>
                  <a:lnTo>
                    <a:pt x="29457" y="43000"/>
                  </a:lnTo>
                  <a:cubicBezTo>
                    <a:pt x="34195" y="52251"/>
                    <a:pt x="38303" y="61526"/>
                    <a:pt x="41744" y="70039"/>
                  </a:cubicBezTo>
                  <a:lnTo>
                    <a:pt x="51745" y="70039"/>
                  </a:lnTo>
                  <a:lnTo>
                    <a:pt x="42446" y="71765"/>
                  </a:lnTo>
                  <a:cubicBezTo>
                    <a:pt x="43125" y="73492"/>
                    <a:pt x="43804" y="75194"/>
                    <a:pt x="44423" y="76861"/>
                  </a:cubicBezTo>
                  <a:lnTo>
                    <a:pt x="51971" y="78171"/>
                  </a:lnTo>
                  <a:lnTo>
                    <a:pt x="45268" y="79087"/>
                  </a:lnTo>
                  <a:cubicBezTo>
                    <a:pt x="45780" y="80457"/>
                    <a:pt x="46280" y="81802"/>
                    <a:pt x="46744" y="83088"/>
                  </a:cubicBezTo>
                  <a:lnTo>
                    <a:pt x="54055" y="84017"/>
                  </a:lnTo>
                  <a:lnTo>
                    <a:pt x="47459" y="85100"/>
                  </a:lnTo>
                  <a:cubicBezTo>
                    <a:pt x="52221" y="98447"/>
                    <a:pt x="54650" y="107543"/>
                    <a:pt x="54650" y="107543"/>
                  </a:cubicBezTo>
                  <a:cubicBezTo>
                    <a:pt x="58234" y="97709"/>
                    <a:pt x="60734" y="88779"/>
                    <a:pt x="62330" y="80671"/>
                  </a:cubicBezTo>
                  <a:lnTo>
                    <a:pt x="62330" y="80671"/>
                  </a:lnTo>
                  <a:lnTo>
                    <a:pt x="58222" y="81338"/>
                  </a:lnTo>
                  <a:lnTo>
                    <a:pt x="62794" y="78230"/>
                  </a:lnTo>
                  <a:cubicBezTo>
                    <a:pt x="63008" y="76944"/>
                    <a:pt x="63223" y="75682"/>
                    <a:pt x="63401" y="74444"/>
                  </a:cubicBezTo>
                  <a:lnTo>
                    <a:pt x="63401" y="74444"/>
                  </a:lnTo>
                  <a:lnTo>
                    <a:pt x="58222" y="78230"/>
                  </a:lnTo>
                  <a:lnTo>
                    <a:pt x="63663" y="72468"/>
                  </a:lnTo>
                  <a:cubicBezTo>
                    <a:pt x="63818" y="71277"/>
                    <a:pt x="63949" y="70098"/>
                    <a:pt x="64068" y="68955"/>
                  </a:cubicBezTo>
                  <a:lnTo>
                    <a:pt x="64068" y="68955"/>
                  </a:lnTo>
                  <a:lnTo>
                    <a:pt x="58222" y="72468"/>
                  </a:lnTo>
                  <a:lnTo>
                    <a:pt x="64187" y="67729"/>
                  </a:lnTo>
                  <a:cubicBezTo>
                    <a:pt x="64771" y="61038"/>
                    <a:pt x="64628" y="54989"/>
                    <a:pt x="63937" y="49560"/>
                  </a:cubicBezTo>
                  <a:lnTo>
                    <a:pt x="57293" y="56954"/>
                  </a:lnTo>
                  <a:lnTo>
                    <a:pt x="57293" y="56954"/>
                  </a:lnTo>
                  <a:lnTo>
                    <a:pt x="63592" y="47119"/>
                  </a:lnTo>
                  <a:cubicBezTo>
                    <a:pt x="63461" y="46286"/>
                    <a:pt x="63294" y="45488"/>
                    <a:pt x="63127" y="44678"/>
                  </a:cubicBezTo>
                  <a:lnTo>
                    <a:pt x="55031" y="52418"/>
                  </a:lnTo>
                  <a:lnTo>
                    <a:pt x="62723" y="42845"/>
                  </a:lnTo>
                  <a:cubicBezTo>
                    <a:pt x="60163" y="32046"/>
                    <a:pt x="55126" y="23974"/>
                    <a:pt x="48959" y="17925"/>
                  </a:cubicBezTo>
                  <a:lnTo>
                    <a:pt x="41732" y="23997"/>
                  </a:lnTo>
                  <a:lnTo>
                    <a:pt x="47030" y="16115"/>
                  </a:lnTo>
                  <a:cubicBezTo>
                    <a:pt x="46447" y="15603"/>
                    <a:pt x="45852" y="15092"/>
                    <a:pt x="45244" y="14615"/>
                  </a:cubicBezTo>
                  <a:lnTo>
                    <a:pt x="39553" y="23997"/>
                  </a:lnTo>
                  <a:lnTo>
                    <a:pt x="41732" y="12008"/>
                  </a:lnTo>
                  <a:cubicBezTo>
                    <a:pt x="38232" y="9627"/>
                    <a:pt x="34564" y="7722"/>
                    <a:pt x="30921" y="6198"/>
                  </a:cubicBezTo>
                  <a:lnTo>
                    <a:pt x="28647" y="10758"/>
                  </a:lnTo>
                  <a:lnTo>
                    <a:pt x="28647" y="5269"/>
                  </a:lnTo>
                  <a:cubicBezTo>
                    <a:pt x="15622" y="303"/>
                    <a:pt x="3386" y="0"/>
                    <a:pt x="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222;p30">
              <a:extLst>
                <a:ext uri="{FF2B5EF4-FFF2-40B4-BE49-F238E27FC236}">
                  <a16:creationId xmlns:a16="http://schemas.microsoft.com/office/drawing/2014/main" id="{55013203-F9E2-5C43-89BA-2FC5879526F5}"/>
                </a:ext>
              </a:extLst>
            </p:cNvPr>
            <p:cNvSpPr/>
            <p:nvPr/>
          </p:nvSpPr>
          <p:spPr>
            <a:xfrm>
              <a:off x="5153600" y="4499200"/>
              <a:ext cx="213450" cy="39600"/>
            </a:xfrm>
            <a:custGeom>
              <a:avLst/>
              <a:gdLst/>
              <a:ahLst/>
              <a:cxnLst/>
              <a:rect l="l" t="t" r="r" b="b"/>
              <a:pathLst>
                <a:path w="8538" h="1584" extrusionOk="0">
                  <a:moveTo>
                    <a:pt x="4275" y="0"/>
                  </a:moveTo>
                  <a:cubicBezTo>
                    <a:pt x="1918" y="0"/>
                    <a:pt x="1" y="357"/>
                    <a:pt x="1" y="798"/>
                  </a:cubicBezTo>
                  <a:cubicBezTo>
                    <a:pt x="1" y="1227"/>
                    <a:pt x="1906" y="1584"/>
                    <a:pt x="4275" y="1584"/>
                  </a:cubicBezTo>
                  <a:cubicBezTo>
                    <a:pt x="6621" y="1584"/>
                    <a:pt x="8538" y="1227"/>
                    <a:pt x="8538" y="798"/>
                  </a:cubicBezTo>
                  <a:cubicBezTo>
                    <a:pt x="8538" y="357"/>
                    <a:pt x="6621"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223;p30">
              <a:extLst>
                <a:ext uri="{FF2B5EF4-FFF2-40B4-BE49-F238E27FC236}">
                  <a16:creationId xmlns:a16="http://schemas.microsoft.com/office/drawing/2014/main" id="{D47A5960-24EB-DC40-AB79-322679F75063}"/>
                </a:ext>
              </a:extLst>
            </p:cNvPr>
            <p:cNvSpPr/>
            <p:nvPr/>
          </p:nvSpPr>
          <p:spPr>
            <a:xfrm>
              <a:off x="3211400" y="1163075"/>
              <a:ext cx="1554975" cy="2678025"/>
            </a:xfrm>
            <a:custGeom>
              <a:avLst/>
              <a:gdLst/>
              <a:ahLst/>
              <a:cxnLst/>
              <a:rect l="l" t="t" r="r" b="b"/>
              <a:pathLst>
                <a:path w="62199" h="107121" extrusionOk="0">
                  <a:moveTo>
                    <a:pt x="1" y="0"/>
                  </a:moveTo>
                  <a:cubicBezTo>
                    <a:pt x="3084" y="3132"/>
                    <a:pt x="6025" y="6549"/>
                    <a:pt x="8847" y="10144"/>
                  </a:cubicBezTo>
                  <a:lnTo>
                    <a:pt x="14157" y="9001"/>
                  </a:lnTo>
                  <a:lnTo>
                    <a:pt x="10657" y="12466"/>
                  </a:lnTo>
                  <a:cubicBezTo>
                    <a:pt x="11157" y="13133"/>
                    <a:pt x="11657" y="13812"/>
                    <a:pt x="12157" y="14490"/>
                  </a:cubicBezTo>
                  <a:cubicBezTo>
                    <a:pt x="12633" y="15145"/>
                    <a:pt x="13109" y="15812"/>
                    <a:pt x="13586" y="16490"/>
                  </a:cubicBezTo>
                  <a:cubicBezTo>
                    <a:pt x="14883" y="18300"/>
                    <a:pt x="16134" y="20158"/>
                    <a:pt x="17372" y="22051"/>
                  </a:cubicBezTo>
                  <a:cubicBezTo>
                    <a:pt x="18241" y="23396"/>
                    <a:pt x="19110" y="24741"/>
                    <a:pt x="19955" y="26111"/>
                  </a:cubicBezTo>
                  <a:cubicBezTo>
                    <a:pt x="19967" y="26146"/>
                    <a:pt x="19991" y="26170"/>
                    <a:pt x="20015" y="26206"/>
                  </a:cubicBezTo>
                  <a:cubicBezTo>
                    <a:pt x="20860" y="27563"/>
                    <a:pt x="21682" y="28944"/>
                    <a:pt x="22503" y="30314"/>
                  </a:cubicBezTo>
                  <a:lnTo>
                    <a:pt x="35886" y="28516"/>
                  </a:lnTo>
                  <a:lnTo>
                    <a:pt x="24420" y="33647"/>
                  </a:lnTo>
                  <a:cubicBezTo>
                    <a:pt x="25444" y="35457"/>
                    <a:pt x="26456" y="37291"/>
                    <a:pt x="27444" y="39124"/>
                  </a:cubicBezTo>
                  <a:lnTo>
                    <a:pt x="43220" y="37934"/>
                  </a:lnTo>
                  <a:lnTo>
                    <a:pt x="29469" y="42994"/>
                  </a:lnTo>
                  <a:cubicBezTo>
                    <a:pt x="30028" y="44077"/>
                    <a:pt x="30564" y="45161"/>
                    <a:pt x="31123" y="46256"/>
                  </a:cubicBezTo>
                  <a:cubicBezTo>
                    <a:pt x="31659" y="47328"/>
                    <a:pt x="32171" y="48399"/>
                    <a:pt x="32683" y="49471"/>
                  </a:cubicBezTo>
                  <a:cubicBezTo>
                    <a:pt x="33052" y="50221"/>
                    <a:pt x="33409" y="50983"/>
                    <a:pt x="33767" y="51733"/>
                  </a:cubicBezTo>
                  <a:cubicBezTo>
                    <a:pt x="34410" y="53066"/>
                    <a:pt x="35029" y="54412"/>
                    <a:pt x="35624" y="55745"/>
                  </a:cubicBezTo>
                  <a:cubicBezTo>
                    <a:pt x="37862" y="60639"/>
                    <a:pt x="39910" y="65449"/>
                    <a:pt x="41756" y="70033"/>
                  </a:cubicBezTo>
                  <a:lnTo>
                    <a:pt x="51757" y="70033"/>
                  </a:lnTo>
                  <a:lnTo>
                    <a:pt x="42458" y="71759"/>
                  </a:lnTo>
                  <a:cubicBezTo>
                    <a:pt x="43149" y="73486"/>
                    <a:pt x="43816" y="75188"/>
                    <a:pt x="44435" y="76855"/>
                  </a:cubicBezTo>
                  <a:lnTo>
                    <a:pt x="51983" y="78165"/>
                  </a:lnTo>
                  <a:lnTo>
                    <a:pt x="45292" y="79081"/>
                  </a:lnTo>
                  <a:cubicBezTo>
                    <a:pt x="45792" y="80451"/>
                    <a:pt x="46304" y="81796"/>
                    <a:pt x="46756" y="83082"/>
                  </a:cubicBezTo>
                  <a:lnTo>
                    <a:pt x="54067" y="84011"/>
                  </a:lnTo>
                  <a:lnTo>
                    <a:pt x="47471" y="85094"/>
                  </a:lnTo>
                  <a:cubicBezTo>
                    <a:pt x="51126" y="95333"/>
                    <a:pt x="53412" y="103073"/>
                    <a:pt x="54281" y="106109"/>
                  </a:cubicBezTo>
                  <a:cubicBezTo>
                    <a:pt x="54305" y="106228"/>
                    <a:pt x="54341" y="106335"/>
                    <a:pt x="54364" y="106418"/>
                  </a:cubicBezTo>
                  <a:lnTo>
                    <a:pt x="54364" y="106442"/>
                  </a:lnTo>
                  <a:cubicBezTo>
                    <a:pt x="54400" y="106513"/>
                    <a:pt x="54412" y="106585"/>
                    <a:pt x="54424" y="106656"/>
                  </a:cubicBezTo>
                  <a:cubicBezTo>
                    <a:pt x="54436" y="106704"/>
                    <a:pt x="54460" y="106763"/>
                    <a:pt x="54472" y="106811"/>
                  </a:cubicBezTo>
                  <a:cubicBezTo>
                    <a:pt x="54484" y="106835"/>
                    <a:pt x="54484" y="106883"/>
                    <a:pt x="54495" y="106918"/>
                  </a:cubicBezTo>
                  <a:cubicBezTo>
                    <a:pt x="54519" y="106978"/>
                    <a:pt x="54531" y="107037"/>
                    <a:pt x="54543" y="107073"/>
                  </a:cubicBezTo>
                  <a:cubicBezTo>
                    <a:pt x="54543" y="107097"/>
                    <a:pt x="54555" y="107109"/>
                    <a:pt x="54555" y="107121"/>
                  </a:cubicBezTo>
                  <a:cubicBezTo>
                    <a:pt x="62199" y="64377"/>
                    <a:pt x="43923" y="35005"/>
                    <a:pt x="43923" y="35005"/>
                  </a:cubicBezTo>
                  <a:cubicBezTo>
                    <a:pt x="33279" y="9835"/>
                    <a:pt x="48" y="0"/>
                    <a:pt x="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224;p30">
              <a:extLst>
                <a:ext uri="{FF2B5EF4-FFF2-40B4-BE49-F238E27FC236}">
                  <a16:creationId xmlns:a16="http://schemas.microsoft.com/office/drawing/2014/main" id="{75763701-D6E6-CC43-A85A-8021FE3DDC0E}"/>
                </a:ext>
              </a:extLst>
            </p:cNvPr>
            <p:cNvSpPr/>
            <p:nvPr/>
          </p:nvSpPr>
          <p:spPr>
            <a:xfrm>
              <a:off x="5043175" y="4438175"/>
              <a:ext cx="143500" cy="26225"/>
            </a:xfrm>
            <a:custGeom>
              <a:avLst/>
              <a:gdLst/>
              <a:ahLst/>
              <a:cxnLst/>
              <a:rect l="l" t="t" r="r" b="b"/>
              <a:pathLst>
                <a:path w="5740" h="1049" extrusionOk="0">
                  <a:moveTo>
                    <a:pt x="2984" y="0"/>
                  </a:moveTo>
                  <a:cubicBezTo>
                    <a:pt x="2946" y="0"/>
                    <a:pt x="2908" y="0"/>
                    <a:pt x="2870" y="1"/>
                  </a:cubicBezTo>
                  <a:cubicBezTo>
                    <a:pt x="1275" y="1"/>
                    <a:pt x="1" y="227"/>
                    <a:pt x="1" y="524"/>
                  </a:cubicBezTo>
                  <a:cubicBezTo>
                    <a:pt x="1" y="810"/>
                    <a:pt x="1286" y="1048"/>
                    <a:pt x="2870" y="1048"/>
                  </a:cubicBezTo>
                  <a:cubicBezTo>
                    <a:pt x="4465" y="1048"/>
                    <a:pt x="5739" y="822"/>
                    <a:pt x="5739" y="524"/>
                  </a:cubicBezTo>
                  <a:cubicBezTo>
                    <a:pt x="5739" y="234"/>
                    <a:pt x="4526" y="0"/>
                    <a:pt x="2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225;p30">
              <a:extLst>
                <a:ext uri="{FF2B5EF4-FFF2-40B4-BE49-F238E27FC236}">
                  <a16:creationId xmlns:a16="http://schemas.microsoft.com/office/drawing/2014/main" id="{654DA062-22DA-3A4E-97D9-2D051767F100}"/>
                </a:ext>
              </a:extLst>
            </p:cNvPr>
            <p:cNvSpPr/>
            <p:nvPr/>
          </p:nvSpPr>
          <p:spPr>
            <a:xfrm>
              <a:off x="4056750" y="4350075"/>
              <a:ext cx="953125" cy="175350"/>
            </a:xfrm>
            <a:custGeom>
              <a:avLst/>
              <a:gdLst/>
              <a:ahLst/>
              <a:cxnLst/>
              <a:rect l="l" t="t" r="r" b="b"/>
              <a:pathLst>
                <a:path w="38125" h="7014" extrusionOk="0">
                  <a:moveTo>
                    <a:pt x="19062" y="0"/>
                  </a:moveTo>
                  <a:cubicBezTo>
                    <a:pt x="8537" y="0"/>
                    <a:pt x="0" y="1584"/>
                    <a:pt x="0" y="3513"/>
                  </a:cubicBezTo>
                  <a:cubicBezTo>
                    <a:pt x="0" y="5453"/>
                    <a:pt x="8525" y="7013"/>
                    <a:pt x="19062" y="7013"/>
                  </a:cubicBezTo>
                  <a:cubicBezTo>
                    <a:pt x="29587" y="7013"/>
                    <a:pt x="38124" y="5453"/>
                    <a:pt x="38124" y="3513"/>
                  </a:cubicBezTo>
                  <a:cubicBezTo>
                    <a:pt x="38124" y="1584"/>
                    <a:pt x="29599" y="12"/>
                    <a:pt x="19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226;p30">
              <a:extLst>
                <a:ext uri="{FF2B5EF4-FFF2-40B4-BE49-F238E27FC236}">
                  <a16:creationId xmlns:a16="http://schemas.microsoft.com/office/drawing/2014/main" id="{B35E6FE0-FB10-D44F-8ACD-F05D58F3BF83}"/>
                </a:ext>
              </a:extLst>
            </p:cNvPr>
            <p:cNvSpPr/>
            <p:nvPr/>
          </p:nvSpPr>
          <p:spPr>
            <a:xfrm>
              <a:off x="3946900" y="1719675"/>
              <a:ext cx="673025" cy="680175"/>
            </a:xfrm>
            <a:custGeom>
              <a:avLst/>
              <a:gdLst/>
              <a:ahLst/>
              <a:cxnLst/>
              <a:rect l="l" t="t" r="r" b="b"/>
              <a:pathLst>
                <a:path w="26921" h="27207" extrusionOk="0">
                  <a:moveTo>
                    <a:pt x="23468" y="1"/>
                  </a:moveTo>
                  <a:lnTo>
                    <a:pt x="17396" y="17467"/>
                  </a:lnTo>
                  <a:lnTo>
                    <a:pt x="1" y="20730"/>
                  </a:lnTo>
                  <a:cubicBezTo>
                    <a:pt x="1120" y="22885"/>
                    <a:pt x="2180" y="25040"/>
                    <a:pt x="3216" y="27207"/>
                  </a:cubicBezTo>
                  <a:lnTo>
                    <a:pt x="20039" y="24087"/>
                  </a:lnTo>
                  <a:lnTo>
                    <a:pt x="26921" y="4942"/>
                  </a:lnTo>
                  <a:cubicBezTo>
                    <a:pt x="25861" y="3168"/>
                    <a:pt x="24694" y="1525"/>
                    <a:pt x="23468"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27;p30">
              <a:extLst>
                <a:ext uri="{FF2B5EF4-FFF2-40B4-BE49-F238E27FC236}">
                  <a16:creationId xmlns:a16="http://schemas.microsoft.com/office/drawing/2014/main" id="{BA3939AD-DB19-524C-BA16-86CB27EB5A6A}"/>
                </a:ext>
              </a:extLst>
            </p:cNvPr>
            <p:cNvSpPr/>
            <p:nvPr/>
          </p:nvSpPr>
          <p:spPr>
            <a:xfrm>
              <a:off x="3211400" y="1162925"/>
              <a:ext cx="797750" cy="462125"/>
            </a:xfrm>
            <a:custGeom>
              <a:avLst/>
              <a:gdLst/>
              <a:ahLst/>
              <a:cxnLst/>
              <a:rect l="l" t="t" r="r" b="b"/>
              <a:pathLst>
                <a:path w="31910" h="18485" extrusionOk="0">
                  <a:moveTo>
                    <a:pt x="600" y="0"/>
                  </a:moveTo>
                  <a:cubicBezTo>
                    <a:pt x="208" y="0"/>
                    <a:pt x="1" y="6"/>
                    <a:pt x="1" y="6"/>
                  </a:cubicBezTo>
                  <a:cubicBezTo>
                    <a:pt x="3084" y="3138"/>
                    <a:pt x="6025" y="6555"/>
                    <a:pt x="8859" y="10150"/>
                  </a:cubicBezTo>
                  <a:lnTo>
                    <a:pt x="14157" y="9007"/>
                  </a:lnTo>
                  <a:lnTo>
                    <a:pt x="14157" y="9007"/>
                  </a:lnTo>
                  <a:lnTo>
                    <a:pt x="10657" y="12472"/>
                  </a:lnTo>
                  <a:cubicBezTo>
                    <a:pt x="11657" y="13794"/>
                    <a:pt x="12633" y="15151"/>
                    <a:pt x="13621" y="16520"/>
                  </a:cubicBezTo>
                  <a:lnTo>
                    <a:pt x="31147" y="18485"/>
                  </a:lnTo>
                  <a:lnTo>
                    <a:pt x="31909" y="6590"/>
                  </a:lnTo>
                  <a:cubicBezTo>
                    <a:pt x="31576" y="6448"/>
                    <a:pt x="31254" y="6317"/>
                    <a:pt x="30921" y="6162"/>
                  </a:cubicBezTo>
                  <a:lnTo>
                    <a:pt x="28647" y="10734"/>
                  </a:lnTo>
                  <a:lnTo>
                    <a:pt x="28647" y="5233"/>
                  </a:lnTo>
                  <a:cubicBezTo>
                    <a:pt x="15632" y="303"/>
                    <a:pt x="3405" y="0"/>
                    <a:pt x="600" y="0"/>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28;p30">
              <a:extLst>
                <a:ext uri="{FF2B5EF4-FFF2-40B4-BE49-F238E27FC236}">
                  <a16:creationId xmlns:a16="http://schemas.microsoft.com/office/drawing/2014/main" id="{D3542ED5-F6C7-5143-A618-96BBC4390DDA}"/>
                </a:ext>
              </a:extLst>
            </p:cNvPr>
            <p:cNvSpPr/>
            <p:nvPr/>
          </p:nvSpPr>
          <p:spPr>
            <a:xfrm>
              <a:off x="4054075" y="1881900"/>
              <a:ext cx="628375" cy="676000"/>
            </a:xfrm>
            <a:custGeom>
              <a:avLst/>
              <a:gdLst/>
              <a:ahLst/>
              <a:cxnLst/>
              <a:rect l="l" t="t" r="r" b="b"/>
              <a:pathLst>
                <a:path w="25135" h="27040" extrusionOk="0">
                  <a:moveTo>
                    <a:pt x="23575" y="1"/>
                  </a:moveTo>
                  <a:lnTo>
                    <a:pt x="15764" y="20170"/>
                  </a:lnTo>
                  <a:lnTo>
                    <a:pt x="0" y="22956"/>
                  </a:lnTo>
                  <a:cubicBezTo>
                    <a:pt x="643" y="24325"/>
                    <a:pt x="1274" y="25683"/>
                    <a:pt x="1893" y="27040"/>
                  </a:cubicBezTo>
                  <a:lnTo>
                    <a:pt x="18002" y="25040"/>
                  </a:lnTo>
                  <a:lnTo>
                    <a:pt x="25134" y="3049"/>
                  </a:lnTo>
                  <a:cubicBezTo>
                    <a:pt x="24646" y="1977"/>
                    <a:pt x="24122" y="965"/>
                    <a:pt x="23575"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29;p30">
              <a:extLst>
                <a:ext uri="{FF2B5EF4-FFF2-40B4-BE49-F238E27FC236}">
                  <a16:creationId xmlns:a16="http://schemas.microsoft.com/office/drawing/2014/main" id="{32445048-5AB5-594F-B96C-62A8A5D3FF07}"/>
                </a:ext>
              </a:extLst>
            </p:cNvPr>
            <p:cNvSpPr/>
            <p:nvPr/>
          </p:nvSpPr>
          <p:spPr>
            <a:xfrm>
              <a:off x="3645075" y="1386900"/>
              <a:ext cx="852525" cy="665300"/>
            </a:xfrm>
            <a:custGeom>
              <a:avLst/>
              <a:gdLst/>
              <a:ahLst/>
              <a:cxnLst/>
              <a:rect l="l" t="t" r="r" b="b"/>
              <a:pathLst>
                <a:path w="34101" h="26612" extrusionOk="0">
                  <a:moveTo>
                    <a:pt x="19384" y="1"/>
                  </a:moveTo>
                  <a:lnTo>
                    <a:pt x="17122" y="13086"/>
                  </a:lnTo>
                  <a:lnTo>
                    <a:pt x="1" y="13086"/>
                  </a:lnTo>
                  <a:cubicBezTo>
                    <a:pt x="1775" y="15788"/>
                    <a:pt x="3489" y="18563"/>
                    <a:pt x="5133" y="21372"/>
                  </a:cubicBezTo>
                  <a:lnTo>
                    <a:pt x="18515" y="19575"/>
                  </a:lnTo>
                  <a:lnTo>
                    <a:pt x="18515" y="19575"/>
                  </a:lnTo>
                  <a:lnTo>
                    <a:pt x="7061" y="24706"/>
                  </a:lnTo>
                  <a:cubicBezTo>
                    <a:pt x="7419" y="25349"/>
                    <a:pt x="7776" y="25968"/>
                    <a:pt x="8133" y="26611"/>
                  </a:cubicBezTo>
                  <a:lnTo>
                    <a:pt x="26254" y="23277"/>
                  </a:lnTo>
                  <a:lnTo>
                    <a:pt x="34100" y="11562"/>
                  </a:lnTo>
                  <a:cubicBezTo>
                    <a:pt x="33291" y="10657"/>
                    <a:pt x="32481" y="9800"/>
                    <a:pt x="31648" y="8966"/>
                  </a:cubicBezTo>
                  <a:lnTo>
                    <a:pt x="24385" y="15015"/>
                  </a:lnTo>
                  <a:lnTo>
                    <a:pt x="24385" y="15015"/>
                  </a:lnTo>
                  <a:lnTo>
                    <a:pt x="29683" y="7145"/>
                  </a:lnTo>
                  <a:cubicBezTo>
                    <a:pt x="29100" y="6621"/>
                    <a:pt x="28505" y="6121"/>
                    <a:pt x="27897" y="5644"/>
                  </a:cubicBezTo>
                  <a:lnTo>
                    <a:pt x="22206" y="15015"/>
                  </a:lnTo>
                  <a:lnTo>
                    <a:pt x="24385" y="3037"/>
                  </a:lnTo>
                  <a:cubicBezTo>
                    <a:pt x="22742" y="1918"/>
                    <a:pt x="21063" y="906"/>
                    <a:pt x="19384" y="1"/>
                  </a:cubicBezTo>
                  <a:close/>
                </a:path>
              </a:pathLst>
            </a:custGeom>
            <a:solidFill>
              <a:srgbClr val="B50808">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30;p30">
              <a:extLst>
                <a:ext uri="{FF2B5EF4-FFF2-40B4-BE49-F238E27FC236}">
                  <a16:creationId xmlns:a16="http://schemas.microsoft.com/office/drawing/2014/main" id="{D820E7ED-B622-AF47-903A-1757542A0D93}"/>
                </a:ext>
              </a:extLst>
            </p:cNvPr>
            <p:cNvSpPr/>
            <p:nvPr/>
          </p:nvSpPr>
          <p:spPr>
            <a:xfrm>
              <a:off x="4574675" y="3839300"/>
              <a:ext cx="7150" cy="12525"/>
            </a:xfrm>
            <a:custGeom>
              <a:avLst/>
              <a:gdLst/>
              <a:ahLst/>
              <a:cxnLst/>
              <a:rect l="l" t="t" r="r" b="b"/>
              <a:pathLst>
                <a:path w="286" h="501" extrusionOk="0">
                  <a:moveTo>
                    <a:pt x="286" y="0"/>
                  </a:moveTo>
                  <a:lnTo>
                    <a:pt x="0" y="107"/>
                  </a:lnTo>
                  <a:cubicBezTo>
                    <a:pt x="72" y="369"/>
                    <a:pt x="107" y="500"/>
                    <a:pt x="107" y="500"/>
                  </a:cubicBezTo>
                  <a:cubicBezTo>
                    <a:pt x="167" y="322"/>
                    <a:pt x="226" y="167"/>
                    <a:pt x="286"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31;p30">
              <a:extLst>
                <a:ext uri="{FF2B5EF4-FFF2-40B4-BE49-F238E27FC236}">
                  <a16:creationId xmlns:a16="http://schemas.microsoft.com/office/drawing/2014/main" id="{9D50748B-4664-1345-B65F-17BA856AEB7A}"/>
                </a:ext>
              </a:extLst>
            </p:cNvPr>
            <p:cNvSpPr/>
            <p:nvPr/>
          </p:nvSpPr>
          <p:spPr>
            <a:xfrm>
              <a:off x="3211700" y="1162425"/>
              <a:ext cx="1443950" cy="2689100"/>
            </a:xfrm>
            <a:custGeom>
              <a:avLst/>
              <a:gdLst/>
              <a:ahLst/>
              <a:cxnLst/>
              <a:rect l="l" t="t" r="r" b="b"/>
              <a:pathLst>
                <a:path w="57758" h="107564" extrusionOk="0">
                  <a:moveTo>
                    <a:pt x="354" y="0"/>
                  </a:moveTo>
                  <a:cubicBezTo>
                    <a:pt x="122" y="0"/>
                    <a:pt x="0" y="3"/>
                    <a:pt x="0" y="3"/>
                  </a:cubicBezTo>
                  <a:cubicBezTo>
                    <a:pt x="501" y="526"/>
                    <a:pt x="1012" y="1050"/>
                    <a:pt x="1501" y="1586"/>
                  </a:cubicBezTo>
                  <a:cubicBezTo>
                    <a:pt x="30338" y="11290"/>
                    <a:pt x="47792" y="32923"/>
                    <a:pt x="53412" y="65987"/>
                  </a:cubicBezTo>
                  <a:cubicBezTo>
                    <a:pt x="56150" y="82132"/>
                    <a:pt x="55257" y="97264"/>
                    <a:pt x="54233" y="106147"/>
                  </a:cubicBezTo>
                  <a:cubicBezTo>
                    <a:pt x="54495" y="107075"/>
                    <a:pt x="54638" y="107563"/>
                    <a:pt x="54638" y="107563"/>
                  </a:cubicBezTo>
                  <a:cubicBezTo>
                    <a:pt x="55388" y="105492"/>
                    <a:pt x="56091" y="103468"/>
                    <a:pt x="56746" y="101479"/>
                  </a:cubicBezTo>
                  <a:cubicBezTo>
                    <a:pt x="57508" y="92323"/>
                    <a:pt x="57758" y="79357"/>
                    <a:pt x="55436" y="65689"/>
                  </a:cubicBezTo>
                  <a:cubicBezTo>
                    <a:pt x="52876" y="50580"/>
                    <a:pt x="47721" y="37555"/>
                    <a:pt x="40125" y="26970"/>
                  </a:cubicBezTo>
                  <a:cubicBezTo>
                    <a:pt x="31195" y="14564"/>
                    <a:pt x="18872" y="5527"/>
                    <a:pt x="3453" y="86"/>
                  </a:cubicBezTo>
                  <a:cubicBezTo>
                    <a:pt x="1953" y="12"/>
                    <a:pt x="875" y="0"/>
                    <a:pt x="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232;p30">
              <a:extLst>
                <a:ext uri="{FF2B5EF4-FFF2-40B4-BE49-F238E27FC236}">
                  <a16:creationId xmlns:a16="http://schemas.microsoft.com/office/drawing/2014/main" id="{2484AFF8-5F82-864D-B37E-2A4A9309E28A}"/>
                </a:ext>
              </a:extLst>
            </p:cNvPr>
            <p:cNvSpPr/>
            <p:nvPr/>
          </p:nvSpPr>
          <p:spPr>
            <a:xfrm>
              <a:off x="4090075" y="3635100"/>
              <a:ext cx="300075" cy="817100"/>
            </a:xfrm>
            <a:custGeom>
              <a:avLst/>
              <a:gdLst/>
              <a:ahLst/>
              <a:cxnLst/>
              <a:rect l="l" t="t" r="r" b="b"/>
              <a:pathLst>
                <a:path w="12003" h="32684" extrusionOk="0">
                  <a:moveTo>
                    <a:pt x="7371" y="1"/>
                  </a:moveTo>
                  <a:lnTo>
                    <a:pt x="1" y="9823"/>
                  </a:lnTo>
                  <a:lnTo>
                    <a:pt x="4728" y="31457"/>
                  </a:lnTo>
                  <a:lnTo>
                    <a:pt x="11526" y="32683"/>
                  </a:lnTo>
                  <a:lnTo>
                    <a:pt x="11526" y="32683"/>
                  </a:lnTo>
                  <a:lnTo>
                    <a:pt x="6811" y="10776"/>
                  </a:lnTo>
                  <a:lnTo>
                    <a:pt x="1200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233;p30">
              <a:extLst>
                <a:ext uri="{FF2B5EF4-FFF2-40B4-BE49-F238E27FC236}">
                  <a16:creationId xmlns:a16="http://schemas.microsoft.com/office/drawing/2014/main" id="{77F0CF08-27CF-AD4F-9569-33CE84B2B42E}"/>
                </a:ext>
              </a:extLst>
            </p:cNvPr>
            <p:cNvSpPr/>
            <p:nvPr/>
          </p:nvSpPr>
          <p:spPr>
            <a:xfrm>
              <a:off x="4260350" y="3635100"/>
              <a:ext cx="716175" cy="817100"/>
            </a:xfrm>
            <a:custGeom>
              <a:avLst/>
              <a:gdLst/>
              <a:ahLst/>
              <a:cxnLst/>
              <a:rect l="l" t="t" r="r" b="b"/>
              <a:pathLst>
                <a:path w="28647" h="32684" extrusionOk="0">
                  <a:moveTo>
                    <a:pt x="5191" y="1"/>
                  </a:moveTo>
                  <a:lnTo>
                    <a:pt x="0" y="10776"/>
                  </a:lnTo>
                  <a:lnTo>
                    <a:pt x="4715" y="32683"/>
                  </a:lnTo>
                  <a:lnTo>
                    <a:pt x="23932" y="32683"/>
                  </a:lnTo>
                  <a:lnTo>
                    <a:pt x="28647" y="10776"/>
                  </a:lnTo>
                  <a:lnTo>
                    <a:pt x="23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34;p30">
              <a:extLst>
                <a:ext uri="{FF2B5EF4-FFF2-40B4-BE49-F238E27FC236}">
                  <a16:creationId xmlns:a16="http://schemas.microsoft.com/office/drawing/2014/main" id="{F13D3632-4806-A44C-9BE2-2EF09F3EE835}"/>
                </a:ext>
              </a:extLst>
            </p:cNvPr>
            <p:cNvSpPr/>
            <p:nvPr/>
          </p:nvSpPr>
          <p:spPr>
            <a:xfrm>
              <a:off x="4304100" y="3939000"/>
              <a:ext cx="556925" cy="477475"/>
            </a:xfrm>
            <a:custGeom>
              <a:avLst/>
              <a:gdLst/>
              <a:ahLst/>
              <a:cxnLst/>
              <a:rect l="l" t="t" r="r" b="b"/>
              <a:pathLst>
                <a:path w="22277" h="19099" extrusionOk="0">
                  <a:moveTo>
                    <a:pt x="0" y="1"/>
                  </a:moveTo>
                  <a:lnTo>
                    <a:pt x="4120" y="19098"/>
                  </a:lnTo>
                  <a:lnTo>
                    <a:pt x="21015" y="19098"/>
                  </a:lnTo>
                  <a:lnTo>
                    <a:pt x="22277" y="13229"/>
                  </a:lnTo>
                  <a:lnTo>
                    <a:pt x="22277" y="13229"/>
                  </a:lnTo>
                  <a:cubicBezTo>
                    <a:pt x="21219" y="13406"/>
                    <a:pt x="20142" y="13496"/>
                    <a:pt x="19055" y="13496"/>
                  </a:cubicBezTo>
                  <a:cubicBezTo>
                    <a:pt x="16995" y="13496"/>
                    <a:pt x="14900" y="13172"/>
                    <a:pt x="12835" y="12502"/>
                  </a:cubicBezTo>
                  <a:cubicBezTo>
                    <a:pt x="6620" y="10478"/>
                    <a:pt x="2072" y="5740"/>
                    <a:pt x="0" y="1"/>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35;p30">
              <a:extLst>
                <a:ext uri="{FF2B5EF4-FFF2-40B4-BE49-F238E27FC236}">
                  <a16:creationId xmlns:a16="http://schemas.microsoft.com/office/drawing/2014/main" id="{160C34FE-2633-A844-88EA-D4FE1EC3A1B5}"/>
                </a:ext>
              </a:extLst>
            </p:cNvPr>
            <p:cNvSpPr/>
            <p:nvPr/>
          </p:nvSpPr>
          <p:spPr>
            <a:xfrm>
              <a:off x="4412450" y="3670825"/>
              <a:ext cx="526575" cy="238150"/>
            </a:xfrm>
            <a:custGeom>
              <a:avLst/>
              <a:gdLst/>
              <a:ahLst/>
              <a:cxnLst/>
              <a:rect l="l" t="t" r="r" b="b"/>
              <a:pathLst>
                <a:path w="21063" h="9526" extrusionOk="0">
                  <a:moveTo>
                    <a:pt x="0" y="0"/>
                  </a:moveTo>
                  <a:lnTo>
                    <a:pt x="15169" y="2417"/>
                  </a:lnTo>
                  <a:lnTo>
                    <a:pt x="21062" y="9525"/>
                  </a:lnTo>
                  <a:lnTo>
                    <a:pt x="16467" y="0"/>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6;p30">
              <a:extLst>
                <a:ext uri="{FF2B5EF4-FFF2-40B4-BE49-F238E27FC236}">
                  <a16:creationId xmlns:a16="http://schemas.microsoft.com/office/drawing/2014/main" id="{4D9017C0-A73B-C945-AE95-3DA92C795BF6}"/>
                </a:ext>
              </a:extLst>
            </p:cNvPr>
            <p:cNvSpPr/>
            <p:nvPr/>
          </p:nvSpPr>
          <p:spPr>
            <a:xfrm>
              <a:off x="4090075" y="3635100"/>
              <a:ext cx="300075" cy="269400"/>
            </a:xfrm>
            <a:custGeom>
              <a:avLst/>
              <a:gdLst/>
              <a:ahLst/>
              <a:cxnLst/>
              <a:rect l="l" t="t" r="r" b="b"/>
              <a:pathLst>
                <a:path w="12003" h="10776" extrusionOk="0">
                  <a:moveTo>
                    <a:pt x="7371" y="1"/>
                  </a:moveTo>
                  <a:lnTo>
                    <a:pt x="1" y="9823"/>
                  </a:lnTo>
                  <a:lnTo>
                    <a:pt x="6811" y="10776"/>
                  </a:lnTo>
                  <a:lnTo>
                    <a:pt x="12002"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37;p30">
              <a:extLst>
                <a:ext uri="{FF2B5EF4-FFF2-40B4-BE49-F238E27FC236}">
                  <a16:creationId xmlns:a16="http://schemas.microsoft.com/office/drawing/2014/main" id="{61801126-B365-3944-92D3-ECD271456696}"/>
                </a:ext>
              </a:extLst>
            </p:cNvPr>
            <p:cNvSpPr/>
            <p:nvPr/>
          </p:nvSpPr>
          <p:spPr>
            <a:xfrm>
              <a:off x="4274331" y="3563671"/>
              <a:ext cx="572425" cy="78292"/>
            </a:xfrm>
            <a:custGeom>
              <a:avLst/>
              <a:gdLst/>
              <a:ahLst/>
              <a:cxnLst/>
              <a:rect l="l" t="t" r="r" b="b"/>
              <a:pathLst>
                <a:path w="22897" h="2537" extrusionOk="0">
                  <a:moveTo>
                    <a:pt x="1" y="1"/>
                  </a:moveTo>
                  <a:lnTo>
                    <a:pt x="1" y="2537"/>
                  </a:lnTo>
                  <a:lnTo>
                    <a:pt x="22896" y="2537"/>
                  </a:lnTo>
                  <a:lnTo>
                    <a:pt x="22896"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38;p30">
              <a:extLst>
                <a:ext uri="{FF2B5EF4-FFF2-40B4-BE49-F238E27FC236}">
                  <a16:creationId xmlns:a16="http://schemas.microsoft.com/office/drawing/2014/main" id="{07A584BA-5E3E-B444-977C-03892D80FD67}"/>
                </a:ext>
              </a:extLst>
            </p:cNvPr>
            <p:cNvSpPr/>
            <p:nvPr/>
          </p:nvSpPr>
          <p:spPr>
            <a:xfrm>
              <a:off x="4274325" y="3571100"/>
              <a:ext cx="115825" cy="63425"/>
            </a:xfrm>
            <a:custGeom>
              <a:avLst/>
              <a:gdLst/>
              <a:ahLst/>
              <a:cxnLst/>
              <a:rect l="l" t="t" r="r" b="b"/>
              <a:pathLst>
                <a:path w="4633" h="2537" extrusionOk="0">
                  <a:moveTo>
                    <a:pt x="1" y="1"/>
                  </a:moveTo>
                  <a:lnTo>
                    <a:pt x="1" y="2537"/>
                  </a:lnTo>
                  <a:lnTo>
                    <a:pt x="4632" y="2537"/>
                  </a:lnTo>
                  <a:lnTo>
                    <a:pt x="463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239;p30">
              <a:extLst>
                <a:ext uri="{FF2B5EF4-FFF2-40B4-BE49-F238E27FC236}">
                  <a16:creationId xmlns:a16="http://schemas.microsoft.com/office/drawing/2014/main" id="{2D5F6319-373D-B144-B1F0-42F11338012D}"/>
                </a:ext>
              </a:extLst>
            </p:cNvPr>
            <p:cNvSpPr/>
            <p:nvPr/>
          </p:nvSpPr>
          <p:spPr>
            <a:xfrm>
              <a:off x="4235925" y="3493125"/>
              <a:ext cx="659350" cy="78300"/>
            </a:xfrm>
            <a:custGeom>
              <a:avLst/>
              <a:gdLst/>
              <a:ahLst/>
              <a:cxnLst/>
              <a:rect l="l" t="t" r="r" b="b"/>
              <a:pathLst>
                <a:path w="26374" h="3132" extrusionOk="0">
                  <a:moveTo>
                    <a:pt x="1572" y="0"/>
                  </a:moveTo>
                  <a:cubicBezTo>
                    <a:pt x="703" y="0"/>
                    <a:pt x="1" y="703"/>
                    <a:pt x="1" y="1572"/>
                  </a:cubicBezTo>
                  <a:cubicBezTo>
                    <a:pt x="1" y="2429"/>
                    <a:pt x="703" y="3132"/>
                    <a:pt x="1572" y="3132"/>
                  </a:cubicBezTo>
                  <a:lnTo>
                    <a:pt x="24813" y="3132"/>
                  </a:lnTo>
                  <a:cubicBezTo>
                    <a:pt x="25683" y="3132"/>
                    <a:pt x="26373" y="2429"/>
                    <a:pt x="26373" y="1572"/>
                  </a:cubicBezTo>
                  <a:cubicBezTo>
                    <a:pt x="26373" y="703"/>
                    <a:pt x="25683" y="0"/>
                    <a:pt x="24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240;p30">
              <a:extLst>
                <a:ext uri="{FF2B5EF4-FFF2-40B4-BE49-F238E27FC236}">
                  <a16:creationId xmlns:a16="http://schemas.microsoft.com/office/drawing/2014/main" id="{6742B541-754E-B14E-8AF5-0E2E6AB027B7}"/>
                </a:ext>
              </a:extLst>
            </p:cNvPr>
            <p:cNvSpPr/>
            <p:nvPr/>
          </p:nvSpPr>
          <p:spPr>
            <a:xfrm>
              <a:off x="4236225" y="3493125"/>
              <a:ext cx="201850" cy="78300"/>
            </a:xfrm>
            <a:custGeom>
              <a:avLst/>
              <a:gdLst/>
              <a:ahLst/>
              <a:cxnLst/>
              <a:rect l="l" t="t" r="r" b="b"/>
              <a:pathLst>
                <a:path w="8074" h="3132" extrusionOk="0">
                  <a:moveTo>
                    <a:pt x="1572" y="0"/>
                  </a:moveTo>
                  <a:cubicBezTo>
                    <a:pt x="703" y="0"/>
                    <a:pt x="1" y="703"/>
                    <a:pt x="1" y="1572"/>
                  </a:cubicBezTo>
                  <a:cubicBezTo>
                    <a:pt x="1" y="2429"/>
                    <a:pt x="703" y="3132"/>
                    <a:pt x="1572" y="3132"/>
                  </a:cubicBezTo>
                  <a:lnTo>
                    <a:pt x="6513" y="3132"/>
                  </a:lnTo>
                  <a:cubicBezTo>
                    <a:pt x="7371" y="3120"/>
                    <a:pt x="8073" y="2429"/>
                    <a:pt x="8073" y="1572"/>
                  </a:cubicBezTo>
                  <a:cubicBezTo>
                    <a:pt x="8073" y="703"/>
                    <a:pt x="7371" y="0"/>
                    <a:pt x="6513" y="0"/>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241;p30">
              <a:extLst>
                <a:ext uri="{FF2B5EF4-FFF2-40B4-BE49-F238E27FC236}">
                  <a16:creationId xmlns:a16="http://schemas.microsoft.com/office/drawing/2014/main" id="{2638AA80-30DD-8F4C-BAFB-1E58336B6061}"/>
                </a:ext>
              </a:extLst>
            </p:cNvPr>
            <p:cNvSpPr/>
            <p:nvPr/>
          </p:nvSpPr>
          <p:spPr>
            <a:xfrm>
              <a:off x="4090075" y="3799400"/>
              <a:ext cx="245000" cy="452175"/>
            </a:xfrm>
            <a:custGeom>
              <a:avLst/>
              <a:gdLst/>
              <a:ahLst/>
              <a:cxnLst/>
              <a:rect l="l" t="t" r="r" b="b"/>
              <a:pathLst>
                <a:path w="9800" h="18087" extrusionOk="0">
                  <a:moveTo>
                    <a:pt x="2430" y="1"/>
                  </a:moveTo>
                  <a:lnTo>
                    <a:pt x="1" y="3251"/>
                  </a:lnTo>
                  <a:lnTo>
                    <a:pt x="3239" y="18086"/>
                  </a:lnTo>
                  <a:lnTo>
                    <a:pt x="9800" y="18086"/>
                  </a:lnTo>
                  <a:lnTo>
                    <a:pt x="6811" y="4204"/>
                  </a:lnTo>
                  <a:lnTo>
                    <a:pt x="88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242;p30">
              <a:extLst>
                <a:ext uri="{FF2B5EF4-FFF2-40B4-BE49-F238E27FC236}">
                  <a16:creationId xmlns:a16="http://schemas.microsoft.com/office/drawing/2014/main" id="{074239DC-B0B9-7D43-A48C-EE24C49C8F6B}"/>
                </a:ext>
              </a:extLst>
            </p:cNvPr>
            <p:cNvSpPr/>
            <p:nvPr/>
          </p:nvSpPr>
          <p:spPr>
            <a:xfrm>
              <a:off x="4090075" y="3799400"/>
              <a:ext cx="220300" cy="105100"/>
            </a:xfrm>
            <a:custGeom>
              <a:avLst/>
              <a:gdLst/>
              <a:ahLst/>
              <a:cxnLst/>
              <a:rect l="l" t="t" r="r" b="b"/>
              <a:pathLst>
                <a:path w="8812" h="4204" extrusionOk="0">
                  <a:moveTo>
                    <a:pt x="2430" y="1"/>
                  </a:moveTo>
                  <a:lnTo>
                    <a:pt x="1" y="3251"/>
                  </a:lnTo>
                  <a:lnTo>
                    <a:pt x="6811" y="4204"/>
                  </a:lnTo>
                  <a:lnTo>
                    <a:pt x="88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243;p30">
              <a:extLst>
                <a:ext uri="{FF2B5EF4-FFF2-40B4-BE49-F238E27FC236}">
                  <a16:creationId xmlns:a16="http://schemas.microsoft.com/office/drawing/2014/main" id="{731C465C-2C48-594E-93EE-0F874C75A6AD}"/>
                </a:ext>
              </a:extLst>
            </p:cNvPr>
            <p:cNvSpPr/>
            <p:nvPr/>
          </p:nvSpPr>
          <p:spPr>
            <a:xfrm>
              <a:off x="4260350" y="3799400"/>
              <a:ext cx="716175" cy="452175"/>
            </a:xfrm>
            <a:custGeom>
              <a:avLst/>
              <a:gdLst/>
              <a:ahLst/>
              <a:cxnLst/>
              <a:rect l="l" t="t" r="r" b="b"/>
              <a:pathLst>
                <a:path w="28647" h="18087" extrusionOk="0">
                  <a:moveTo>
                    <a:pt x="2000" y="1"/>
                  </a:moveTo>
                  <a:lnTo>
                    <a:pt x="0" y="4204"/>
                  </a:lnTo>
                  <a:lnTo>
                    <a:pt x="2989" y="18086"/>
                  </a:lnTo>
                  <a:lnTo>
                    <a:pt x="25658" y="18086"/>
                  </a:lnTo>
                  <a:lnTo>
                    <a:pt x="28647" y="4204"/>
                  </a:lnTo>
                  <a:lnTo>
                    <a:pt x="26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TextBox 34">
            <a:extLst>
              <a:ext uri="{FF2B5EF4-FFF2-40B4-BE49-F238E27FC236}">
                <a16:creationId xmlns:a16="http://schemas.microsoft.com/office/drawing/2014/main" id="{EFF116CF-6639-864D-A364-B7612336A83B}"/>
              </a:ext>
            </a:extLst>
          </p:cNvPr>
          <p:cNvSpPr txBox="1"/>
          <p:nvPr/>
        </p:nvSpPr>
        <p:spPr>
          <a:xfrm>
            <a:off x="320040" y="-35782"/>
            <a:ext cx="4572000" cy="589072"/>
          </a:xfrm>
          <a:prstGeom prst="rect">
            <a:avLst/>
          </a:prstGeom>
          <a:noFill/>
        </p:spPr>
        <p:txBody>
          <a:bodyPr wrap="square">
            <a:spAutoFit/>
          </a:bodyPr>
          <a:lstStyle/>
          <a:p>
            <a:pPr marL="0" indent="0" algn="just">
              <a:lnSpc>
                <a:spcPct val="150000"/>
              </a:lnSpc>
              <a:buFont typeface="Poppins"/>
              <a:buNone/>
            </a:pPr>
            <a:r>
              <a:rPr lang="vi-VN" altLang="en-US" sz="2400" b="1" dirty="0">
                <a:solidFill>
                  <a:schemeClr val="accent2">
                    <a:lumMod val="75000"/>
                  </a:schemeClr>
                </a:solidFill>
                <a:latin typeface="Calibri" panose="020F0502020204030204" pitchFamily="34" charset="0"/>
                <a:cs typeface="Calibri" panose="020F0502020204030204" pitchFamily="34" charset="0"/>
              </a:rPr>
              <a:t>V. VẬN DỤNG</a:t>
            </a:r>
          </a:p>
        </p:txBody>
      </p:sp>
      <p:sp>
        <p:nvSpPr>
          <p:cNvPr id="3" name="Title 2">
            <a:extLst>
              <a:ext uri="{FF2B5EF4-FFF2-40B4-BE49-F238E27FC236}">
                <a16:creationId xmlns:a16="http://schemas.microsoft.com/office/drawing/2014/main" id="{14AE4F0C-43EB-D442-A687-B4BBB0A8B966}"/>
              </a:ext>
            </a:extLst>
          </p:cNvPr>
          <p:cNvSpPr>
            <a:spLocks noGrp="1"/>
          </p:cNvSpPr>
          <p:nvPr>
            <p:ph type="title" idx="2"/>
          </p:nvPr>
        </p:nvSpPr>
        <p:spPr>
          <a:xfrm>
            <a:off x="2651544" y="832840"/>
            <a:ext cx="3590375" cy="3624291"/>
          </a:xfrm>
        </p:spPr>
        <p:txBody>
          <a:bodyPr/>
          <a:lstStyle/>
          <a:p>
            <a:pPr algn="just"/>
            <a:r>
              <a:rPr lang="vi-VN" sz="2400" dirty="0">
                <a:latin typeface="Calibri" panose="020F0502020204030204" pitchFamily="34" charset="0"/>
                <a:cs typeface="Calibri" panose="020F0502020204030204" pitchFamily="34" charset="0"/>
              </a:rPr>
              <a:t>Tìm đọc thần thoại về người anh hùng Hê-ra-clét. Chọn và tóm tắt một chiến công thần kì của Hê-ra-clét mà em thích </a:t>
            </a:r>
            <a:r>
              <a:rPr lang="vi-VN" sz="2400" i="1" dirty="0">
                <a:latin typeface="Calibri" panose="020F0502020204030204" pitchFamily="34" charset="0"/>
                <a:cs typeface="Calibri" panose="020F0502020204030204" pitchFamily="34" charset="0"/>
              </a:rPr>
              <a:t>(khác đoạn trích đã học).</a:t>
            </a:r>
            <a:endParaRPr lang="en-VN" sz="2400" i="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08382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p:tgtEl>
                                          <p:spTgt spid="3"/>
                                        </p:tgtEl>
                                        <p:attrNameLst>
                                          <p:attrName>ppt_y</p:attrName>
                                        </p:attrNameLst>
                                      </p:cBhvr>
                                      <p:tavLst>
                                        <p:tav tm="0">
                                          <p:val>
                                            <p:strVal val="#ppt_y+#ppt_h*1.125000"/>
                                          </p:val>
                                        </p:tav>
                                        <p:tav tm="100000">
                                          <p:val>
                                            <p:strVal val="#ppt_y"/>
                                          </p:val>
                                        </p:tav>
                                      </p:tavLst>
                                    </p:anim>
                                    <p:animEffect transition="in" filter="wipe(up)">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7442"/>
        <p:cNvGrpSpPr/>
        <p:nvPr/>
      </p:nvGrpSpPr>
      <p:grpSpPr>
        <a:xfrm>
          <a:off x="0" y="0"/>
          <a:ext cx="0" cy="0"/>
          <a:chOff x="0" y="0"/>
          <a:chExt cx="0" cy="0"/>
        </a:xfrm>
      </p:grpSpPr>
      <p:sp>
        <p:nvSpPr>
          <p:cNvPr id="3" name="Title 2">
            <a:extLst>
              <a:ext uri="{FF2B5EF4-FFF2-40B4-BE49-F238E27FC236}">
                <a16:creationId xmlns:a16="http://schemas.microsoft.com/office/drawing/2014/main" id="{371DE723-7B58-BA41-A540-F74627952F48}"/>
              </a:ext>
            </a:extLst>
          </p:cNvPr>
          <p:cNvSpPr>
            <a:spLocks noGrp="1"/>
          </p:cNvSpPr>
          <p:nvPr>
            <p:ph type="title"/>
          </p:nvPr>
        </p:nvSpPr>
        <p:spPr/>
        <p:txBody>
          <a:bodyPr/>
          <a:lstStyle/>
          <a:p>
            <a:r>
              <a:rPr lang="vi-VN" dirty="0"/>
              <a:t>Thank you!</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C7B0FE9C-F303-49FF-B30D-C4457E06642A}"/>
              </a:ext>
            </a:extLst>
          </p:cNvPr>
          <p:cNvCxnSpPr/>
          <p:nvPr/>
        </p:nvCxnSpPr>
        <p:spPr>
          <a:xfrm>
            <a:off x="0" y="469536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04791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0" y="3146032"/>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494929" y="2688208"/>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5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846046" y="2902682"/>
            <a:ext cx="7803025" cy="400110"/>
          </a:xfrm>
          <a:prstGeom prst="rect">
            <a:avLst/>
          </a:prstGeom>
          <a:noFill/>
        </p:spPr>
        <p:txBody>
          <a:bodyPr wrap="square" rtlCol="0">
            <a:spAutoFit/>
          </a:bodyPr>
          <a:lstStyle/>
          <a:p>
            <a:r>
              <a:rPr lang="en-US" sz="2000" b="1" dirty="0" err="1">
                <a:solidFill>
                  <a:srgbClr val="FFFFFF"/>
                </a:solidFill>
                <a:latin typeface="Times New Roman" panose="02020603050405020304" pitchFamily="18" charset="0"/>
                <a:cs typeface="Times New Roman" panose="02020603050405020304" pitchFamily="18" charset="0"/>
              </a:rPr>
              <a:t>Câu</a:t>
            </a:r>
            <a:r>
              <a:rPr lang="en-US" sz="2000" b="1" dirty="0">
                <a:solidFill>
                  <a:srgbClr val="FFFFFF"/>
                </a:solidFill>
                <a:latin typeface="Times New Roman" panose="02020603050405020304" pitchFamily="18" charset="0"/>
                <a:cs typeface="Times New Roman" panose="02020603050405020304" pitchFamily="18" charset="0"/>
              </a:rPr>
              <a:t> </a:t>
            </a:r>
            <a:r>
              <a:rPr lang="en-US" sz="2000" b="1" dirty="0" err="1">
                <a:solidFill>
                  <a:srgbClr val="FFFFFF"/>
                </a:solidFill>
                <a:latin typeface="Times New Roman" panose="02020603050405020304" pitchFamily="18" charset="0"/>
                <a:cs typeface="Times New Roman" panose="02020603050405020304" pitchFamily="18" charset="0"/>
              </a:rPr>
              <a:t>hỏi</a:t>
            </a:r>
            <a:r>
              <a:rPr lang="en-US" sz="2000" b="1" dirty="0">
                <a:solidFill>
                  <a:srgbClr val="FFFFFF"/>
                </a:solidFill>
                <a:latin typeface="Times New Roman" panose="02020603050405020304" pitchFamily="18" charset="0"/>
                <a:cs typeface="Times New Roman" panose="02020603050405020304" pitchFamily="18" charset="0"/>
              </a:rPr>
              <a:t> 4: </a:t>
            </a:r>
            <a:r>
              <a:rPr lang="vi-VN" sz="2000" b="1" dirty="0">
                <a:solidFill>
                  <a:srgbClr val="FFFFFF"/>
                </a:solidFill>
                <a:latin typeface="Times New Roman" panose="02020603050405020304" pitchFamily="18" charset="0"/>
                <a:cs typeface="Times New Roman" panose="02020603050405020304" pitchFamily="18" charset="0"/>
              </a:rPr>
              <a:t>Vị thần có quyền lực tối cao ở đỉnh Olympus?</a:t>
            </a:r>
            <a:endParaRPr lang="en-US" sz="2000" b="1" i="1" dirty="0">
              <a:solidFill>
                <a:srgbClr val="FFFFFF"/>
              </a:solidFill>
              <a:latin typeface="Times New Roman" panose="02020603050405020304" pitchFamily="18" charset="0"/>
              <a:cs typeface="Times New Roman" panose="02020603050405020304" pitchFamily="18" charset="0"/>
            </a:endParaRPr>
          </a:p>
        </p:txBody>
      </p:sp>
      <p:sp>
        <p:nvSpPr>
          <p:cNvPr id="15" name="bang a">
            <a:extLst>
              <a:ext uri="{FF2B5EF4-FFF2-40B4-BE49-F238E27FC236}">
                <a16:creationId xmlns:a16="http://schemas.microsoft.com/office/drawing/2014/main" id="{D0E6AFB4-275F-4728-9A13-27E00F9EA3A2}"/>
              </a:ext>
            </a:extLst>
          </p:cNvPr>
          <p:cNvSpPr/>
          <p:nvPr/>
        </p:nvSpPr>
        <p:spPr>
          <a:xfrm flipH="1">
            <a:off x="604749" y="3821222"/>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604749" y="446866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829507" y="3852153"/>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A.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Dớt</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dap an c">
            <a:extLst>
              <a:ext uri="{FF2B5EF4-FFF2-40B4-BE49-F238E27FC236}">
                <a16:creationId xmlns:a16="http://schemas.microsoft.com/office/drawing/2014/main" id="{D96707EC-5A82-4050-B897-6DBAB63AC957}"/>
              </a:ext>
            </a:extLst>
          </p:cNvPr>
          <p:cNvSpPr txBox="1"/>
          <p:nvPr/>
        </p:nvSpPr>
        <p:spPr>
          <a:xfrm>
            <a:off x="829507" y="4522459"/>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C. </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A-po-</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lô</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4601922" y="3821222"/>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Times New Roman" panose="02020603050405020304" pitchFamily="18" charset="0"/>
              <a:cs typeface="Times New Roman" panose="02020603050405020304" pitchFamily="18" charset="0"/>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4601922" y="446866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imes New Roman" panose="02020603050405020304" pitchFamily="18" charset="0"/>
              <a:cs typeface="Times New Roman" panose="02020603050405020304" pitchFamily="18" charset="0"/>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4826679" y="3875013"/>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B. </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Hê</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-ra</a:t>
            </a:r>
          </a:p>
        </p:txBody>
      </p:sp>
      <p:sp>
        <p:nvSpPr>
          <p:cNvPr id="34" name="dap an d">
            <a:extLst>
              <a:ext uri="{FF2B5EF4-FFF2-40B4-BE49-F238E27FC236}">
                <a16:creationId xmlns:a16="http://schemas.microsoft.com/office/drawing/2014/main" id="{42A746A3-96B8-42A5-8EFA-A104DB6B2F69}"/>
              </a:ext>
            </a:extLst>
          </p:cNvPr>
          <p:cNvSpPr txBox="1"/>
          <p:nvPr/>
        </p:nvSpPr>
        <p:spPr>
          <a:xfrm>
            <a:off x="4826679" y="4522459"/>
            <a:ext cx="3487814" cy="400110"/>
          </a:xfrm>
          <a:prstGeom prst="rect">
            <a:avLst/>
          </a:prstGeom>
          <a:noFill/>
        </p:spPr>
        <p:txBody>
          <a:bodyPr wrap="square" rtlCol="0">
            <a:spAutoFit/>
          </a:bodyPr>
          <a:lstStyle/>
          <a:p>
            <a:pPr marL="257175" indent="-257175">
              <a:buClr>
                <a:schemeClr val="bg1"/>
              </a:buClr>
              <a:buFont typeface="Wingdings" panose="05000000000000000000" pitchFamily="2" charset="2"/>
              <a:buChar char="w"/>
            </a:pPr>
            <a:r>
              <a:rPr lang="en-US" sz="2000" b="1"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D. </a:t>
            </a:r>
            <a:r>
              <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000" b="1"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rét</a:t>
            </a:r>
            <a:endParaRPr lang="en-US" sz="2000"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144001" y="647895"/>
            <a:ext cx="365522" cy="365522"/>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9144001" y="1109020"/>
            <a:ext cx="365522" cy="365522"/>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9152179" y="1555617"/>
            <a:ext cx="365522" cy="365522"/>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0"/>
          <a:stretch>
            <a:fillRect/>
          </a:stretch>
        </p:blipFill>
        <p:spPr>
          <a:xfrm>
            <a:off x="9152179" y="1972809"/>
            <a:ext cx="365522" cy="365522"/>
          </a:xfrm>
          <a:prstGeom prst="rect">
            <a:avLst/>
          </a:prstGeom>
        </p:spPr>
      </p:pic>
      <p:pic>
        <p:nvPicPr>
          <p:cNvPr id="26" name="Picture 25">
            <a:extLst>
              <a:ext uri="{FF2B5EF4-FFF2-40B4-BE49-F238E27FC236}">
                <a16:creationId xmlns:a16="http://schemas.microsoft.com/office/drawing/2014/main" id="{93C2BE93-8990-FA48-B01C-F012BB573DDB}"/>
              </a:ext>
            </a:extLst>
          </p:cNvPr>
          <p:cNvPicPr>
            <a:picLocks noChangeAspect="1"/>
          </p:cNvPicPr>
          <p:nvPr/>
        </p:nvPicPr>
        <p:blipFill>
          <a:blip r:embed="rId11"/>
          <a:stretch>
            <a:fillRect/>
          </a:stretch>
        </p:blipFill>
        <p:spPr>
          <a:xfrm>
            <a:off x="3559290" y="370029"/>
            <a:ext cx="2085263" cy="2085263"/>
          </a:xfrm>
          <a:prstGeom prst="rect">
            <a:avLst/>
          </a:prstGeom>
        </p:spPr>
      </p:pic>
    </p:spTree>
    <p:extLst>
      <p:ext uri="{BB962C8B-B14F-4D97-AF65-F5344CB8AC3E}">
        <p14:creationId xmlns:p14="http://schemas.microsoft.com/office/powerpoint/2010/main" val="2679844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C7B0FE9C-F303-49FF-B30D-C4457E06642A}"/>
              </a:ext>
            </a:extLst>
          </p:cNvPr>
          <p:cNvCxnSpPr/>
          <p:nvPr/>
        </p:nvCxnSpPr>
        <p:spPr>
          <a:xfrm>
            <a:off x="0" y="469536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04791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0" y="3146032"/>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494929" y="2688208"/>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5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667519" y="2945977"/>
            <a:ext cx="7476481" cy="400110"/>
          </a:xfrm>
          <a:prstGeom prst="rect">
            <a:avLst/>
          </a:prstGeom>
          <a:noFill/>
        </p:spPr>
        <p:txBody>
          <a:bodyPr wrap="square" rtlCol="0">
            <a:spAutoFit/>
          </a:bodyPr>
          <a:lstStyle/>
          <a:p>
            <a:pPr algn="just" defTabSz="685800">
              <a:buClrTx/>
              <a:defRPr/>
            </a:pPr>
            <a:r>
              <a:rPr lang="en-US" sz="2000" b="1" kern="1200" dirty="0" err="1">
                <a:solidFill>
                  <a:prstClr val="white"/>
                </a:solidFill>
                <a:latin typeface="Times New Roman" panose="02020603050405020304" pitchFamily="18" charset="0"/>
                <a:cs typeface="Times New Roman" panose="02020603050405020304" pitchFamily="18" charset="0"/>
              </a:rPr>
              <a:t>Câu</a:t>
            </a:r>
            <a:r>
              <a:rPr lang="en-US" sz="2000" b="1" kern="1200" dirty="0">
                <a:solidFill>
                  <a:prstClr val="white"/>
                </a:solidFill>
                <a:latin typeface="Times New Roman" panose="02020603050405020304" pitchFamily="18" charset="0"/>
                <a:cs typeface="Times New Roman" panose="02020603050405020304" pitchFamily="18" charset="0"/>
              </a:rPr>
              <a:t> </a:t>
            </a:r>
            <a:r>
              <a:rPr lang="en-US" sz="2000" b="1" kern="1200" dirty="0" err="1">
                <a:solidFill>
                  <a:prstClr val="white"/>
                </a:solidFill>
                <a:latin typeface="Times New Roman" panose="02020603050405020304" pitchFamily="18" charset="0"/>
                <a:cs typeface="Times New Roman" panose="02020603050405020304" pitchFamily="18" charset="0"/>
              </a:rPr>
              <a:t>hỏi</a:t>
            </a:r>
            <a:r>
              <a:rPr lang="en-US" sz="2000" b="1" kern="1200" dirty="0">
                <a:solidFill>
                  <a:prstClr val="white"/>
                </a:solidFill>
                <a:latin typeface="Times New Roman" panose="02020603050405020304" pitchFamily="18" charset="0"/>
                <a:cs typeface="Times New Roman" panose="02020603050405020304" pitchFamily="18" charset="0"/>
              </a:rPr>
              <a:t> 5: </a:t>
            </a:r>
            <a:r>
              <a:rPr lang="en-US" sz="2000" b="1" dirty="0" err="1">
                <a:solidFill>
                  <a:prstClr val="white"/>
                </a:solidFill>
                <a:latin typeface="Times New Roman" panose="02020603050405020304" pitchFamily="18" charset="0"/>
                <a:cs typeface="Times New Roman" panose="02020603050405020304" pitchFamily="18" charset="0"/>
              </a:rPr>
              <a:t>Hê</a:t>
            </a:r>
            <a:r>
              <a:rPr lang="en-US" sz="2000" b="1" dirty="0">
                <a:solidFill>
                  <a:prstClr val="white"/>
                </a:solidFill>
                <a:latin typeface="Times New Roman" panose="02020603050405020304" pitchFamily="18" charset="0"/>
                <a:cs typeface="Times New Roman" panose="02020603050405020304" pitchFamily="18" charset="0"/>
              </a:rPr>
              <a:t> – ra – </a:t>
            </a:r>
            <a:r>
              <a:rPr lang="en-US" sz="2000" b="1" dirty="0" err="1">
                <a:solidFill>
                  <a:prstClr val="white"/>
                </a:solidFill>
                <a:latin typeface="Times New Roman" panose="02020603050405020304" pitchFamily="18" charset="0"/>
                <a:cs typeface="Times New Roman" panose="02020603050405020304" pitchFamily="18" charset="0"/>
              </a:rPr>
              <a:t>clét</a:t>
            </a:r>
            <a:r>
              <a:rPr lang="en-US" sz="2000" b="1" dirty="0">
                <a:solidFill>
                  <a:prstClr val="white"/>
                </a:solidFill>
                <a:latin typeface="Times New Roman" panose="02020603050405020304" pitchFamily="18" charset="0"/>
                <a:cs typeface="Times New Roman" panose="02020603050405020304" pitchFamily="18" charset="0"/>
              </a:rPr>
              <a:t> </a:t>
            </a:r>
            <a:r>
              <a:rPr lang="en-US" sz="2000" b="1" dirty="0" err="1">
                <a:solidFill>
                  <a:prstClr val="white"/>
                </a:solidFill>
                <a:latin typeface="Times New Roman" panose="02020603050405020304" pitchFamily="18" charset="0"/>
                <a:cs typeface="Times New Roman" panose="02020603050405020304" pitchFamily="18" charset="0"/>
              </a:rPr>
              <a:t>là</a:t>
            </a:r>
            <a:r>
              <a:rPr lang="en-US" sz="2000" b="1" dirty="0">
                <a:solidFill>
                  <a:prstClr val="white"/>
                </a:solidFill>
                <a:latin typeface="Times New Roman" panose="02020603050405020304" pitchFamily="18" charset="0"/>
                <a:cs typeface="Times New Roman" panose="02020603050405020304" pitchFamily="18" charset="0"/>
              </a:rPr>
              <a:t> </a:t>
            </a:r>
            <a:r>
              <a:rPr lang="en-US" sz="2000" b="1" dirty="0" err="1">
                <a:solidFill>
                  <a:prstClr val="white"/>
                </a:solidFill>
                <a:latin typeface="Times New Roman" panose="02020603050405020304" pitchFamily="18" charset="0"/>
                <a:cs typeface="Times New Roman" panose="02020603050405020304" pitchFamily="18" charset="0"/>
              </a:rPr>
              <a:t>có</a:t>
            </a:r>
            <a:r>
              <a:rPr lang="en-US" sz="2000" b="1" dirty="0">
                <a:solidFill>
                  <a:prstClr val="white"/>
                </a:solidFill>
                <a:latin typeface="Times New Roman" panose="02020603050405020304" pitchFamily="18" charset="0"/>
                <a:cs typeface="Times New Roman" panose="02020603050405020304" pitchFamily="18" charset="0"/>
              </a:rPr>
              <a:t> bao </a:t>
            </a:r>
            <a:r>
              <a:rPr lang="en-US" sz="2000" b="1" dirty="0" err="1">
                <a:solidFill>
                  <a:prstClr val="white"/>
                </a:solidFill>
                <a:latin typeface="Times New Roman" panose="02020603050405020304" pitchFamily="18" charset="0"/>
                <a:cs typeface="Times New Roman" panose="02020603050405020304" pitchFamily="18" charset="0"/>
              </a:rPr>
              <a:t>nhiêu</a:t>
            </a:r>
            <a:r>
              <a:rPr lang="en-US" sz="2000" b="1" dirty="0">
                <a:solidFill>
                  <a:prstClr val="white"/>
                </a:solidFill>
                <a:latin typeface="Times New Roman" panose="02020603050405020304" pitchFamily="18" charset="0"/>
                <a:cs typeface="Times New Roman" panose="02020603050405020304" pitchFamily="18" charset="0"/>
              </a:rPr>
              <a:t> </a:t>
            </a:r>
            <a:r>
              <a:rPr lang="en-US" sz="2000" b="1" dirty="0" err="1">
                <a:solidFill>
                  <a:prstClr val="white"/>
                </a:solidFill>
                <a:latin typeface="Times New Roman" panose="02020603050405020304" pitchFamily="18" charset="0"/>
                <a:cs typeface="Times New Roman" panose="02020603050405020304" pitchFamily="18" charset="0"/>
              </a:rPr>
              <a:t>chiến</a:t>
            </a:r>
            <a:r>
              <a:rPr lang="en-US" sz="2000" b="1" dirty="0">
                <a:solidFill>
                  <a:prstClr val="white"/>
                </a:solidFill>
                <a:latin typeface="Times New Roman" panose="02020603050405020304" pitchFamily="18" charset="0"/>
                <a:cs typeface="Times New Roman" panose="02020603050405020304" pitchFamily="18" charset="0"/>
              </a:rPr>
              <a:t> </a:t>
            </a:r>
            <a:r>
              <a:rPr lang="en-US" sz="2000" b="1" dirty="0" err="1">
                <a:solidFill>
                  <a:prstClr val="white"/>
                </a:solidFill>
                <a:latin typeface="Times New Roman" panose="02020603050405020304" pitchFamily="18" charset="0"/>
                <a:cs typeface="Times New Roman" panose="02020603050405020304" pitchFamily="18" charset="0"/>
              </a:rPr>
              <a:t>công</a:t>
            </a:r>
            <a:r>
              <a:rPr lang="en-US" sz="2000" b="1" kern="1200" dirty="0">
                <a:solidFill>
                  <a:prstClr val="white"/>
                </a:solidFill>
                <a:latin typeface="Times New Roman" panose="02020603050405020304" pitchFamily="18" charset="0"/>
                <a:cs typeface="Times New Roman" panose="02020603050405020304" pitchFamily="18" charset="0"/>
              </a:rPr>
              <a:t>?</a:t>
            </a:r>
          </a:p>
        </p:txBody>
      </p:sp>
      <p:sp>
        <p:nvSpPr>
          <p:cNvPr id="15" name="bang d">
            <a:extLst>
              <a:ext uri="{FF2B5EF4-FFF2-40B4-BE49-F238E27FC236}">
                <a16:creationId xmlns:a16="http://schemas.microsoft.com/office/drawing/2014/main" id="{D0E6AFB4-275F-4728-9A13-27E00F9EA3A2}"/>
              </a:ext>
            </a:extLst>
          </p:cNvPr>
          <p:cNvSpPr/>
          <p:nvPr/>
        </p:nvSpPr>
        <p:spPr>
          <a:xfrm flipH="1">
            <a:off x="4601922" y="4468667"/>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ctr" defTabSz="685800">
              <a:buClr>
                <a:schemeClr val="bg1"/>
              </a:buClr>
              <a:buFont typeface="Wingdings" panose="05000000000000000000" pitchFamily="2" charset="2"/>
              <a:buChar char="w"/>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4601922" y="3821220"/>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ctr" defTabSz="685800">
              <a:buClr>
                <a:schemeClr val="bg1"/>
              </a:buClr>
              <a:buFont typeface="Wingdings" panose="05000000000000000000" pitchFamily="2" charset="2"/>
              <a:buChar char="w"/>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4838109" y="4511028"/>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D. </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12</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4838109" y="3863581"/>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B. </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10</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604749" y="3821221"/>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604749" y="4468667"/>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2000" kern="1200">
              <a:solidFill>
                <a:prstClr val="white"/>
              </a:solidFill>
              <a:latin typeface="Times New Roman" panose="02020603050405020304" pitchFamily="18" charset="0"/>
              <a:cs typeface="Times New Roman" panose="02020603050405020304" pitchFamily="18" charset="0"/>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840937" y="3863582"/>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A. </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9</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849442" y="4519667"/>
            <a:ext cx="3487814" cy="400110"/>
          </a:xfrm>
          <a:prstGeom prst="rect">
            <a:avLst/>
          </a:prstGeom>
          <a:noFill/>
        </p:spPr>
        <p:txBody>
          <a:bodyPr wrap="square" rtlCol="0">
            <a:spAutoFit/>
          </a:bodyPr>
          <a:lstStyle/>
          <a:p>
            <a:pPr marL="257175" indent="-257175" defTabSz="685800">
              <a:buClr>
                <a:schemeClr val="bg1"/>
              </a:buClr>
              <a:buFont typeface="Wingdings" panose="05000000000000000000" pitchFamily="2" charset="2"/>
              <a:buChar char="w"/>
              <a:defRPr/>
            </a:pPr>
            <a:r>
              <a:rPr lang="en-US" sz="2000" b="1" kern="1200" dirty="0">
                <a:solidFill>
                  <a:srgbClr val="FFC000"/>
                </a:solidFill>
                <a:latin typeface="Times New Roman" panose="02020603050405020304" pitchFamily="18" charset="0"/>
                <a:ea typeface="Tahoma" panose="020B0604030504040204" pitchFamily="34" charset="0"/>
                <a:cs typeface="Times New Roman" panose="02020603050405020304" pitchFamily="18" charset="0"/>
              </a:rPr>
              <a:t>C. </a:t>
            </a:r>
            <a:r>
              <a:rPr lang="en-US" sz="2000" b="1"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rPr>
              <a:t>11</a:t>
            </a:r>
            <a:endParaRPr lang="en-US" sz="2000" b="1" kern="1200" dirty="0">
              <a:solidFill>
                <a:schemeClr val="bg2">
                  <a:lumMod val="5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144001" y="647895"/>
            <a:ext cx="365522" cy="365522"/>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9144001" y="1109020"/>
            <a:ext cx="365522" cy="365522"/>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9152179" y="1555617"/>
            <a:ext cx="365522" cy="365522"/>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0"/>
          <a:stretch>
            <a:fillRect/>
          </a:stretch>
        </p:blipFill>
        <p:spPr>
          <a:xfrm>
            <a:off x="9152179" y="1972809"/>
            <a:ext cx="365522" cy="365522"/>
          </a:xfrm>
          <a:prstGeom prst="rect">
            <a:avLst/>
          </a:prstGeom>
        </p:spPr>
      </p:pic>
      <p:pic>
        <p:nvPicPr>
          <p:cNvPr id="28" name="Picture 27">
            <a:extLst>
              <a:ext uri="{FF2B5EF4-FFF2-40B4-BE49-F238E27FC236}">
                <a16:creationId xmlns:a16="http://schemas.microsoft.com/office/drawing/2014/main" id="{31C611DA-DA97-9D48-BA81-A696D5E9485D}"/>
              </a:ext>
            </a:extLst>
          </p:cNvPr>
          <p:cNvPicPr>
            <a:picLocks noChangeAspect="1"/>
          </p:cNvPicPr>
          <p:nvPr/>
        </p:nvPicPr>
        <p:blipFill>
          <a:blip r:embed="rId11"/>
          <a:stretch>
            <a:fillRect/>
          </a:stretch>
        </p:blipFill>
        <p:spPr>
          <a:xfrm>
            <a:off x="3559290" y="370029"/>
            <a:ext cx="2085263" cy="2085263"/>
          </a:xfrm>
          <a:prstGeom prst="rect">
            <a:avLst/>
          </a:prstGeom>
        </p:spPr>
      </p:pic>
    </p:spTree>
    <p:extLst>
      <p:ext uri="{BB962C8B-B14F-4D97-AF65-F5344CB8AC3E}">
        <p14:creationId xmlns:p14="http://schemas.microsoft.com/office/powerpoint/2010/main" val="2834696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386AE2F-13BF-8446-8D2D-52D798CFEC59}"/>
              </a:ext>
            </a:extLst>
          </p:cNvPr>
          <p:cNvSpPr>
            <a:spLocks noGrp="1"/>
          </p:cNvSpPr>
          <p:nvPr>
            <p:ph type="title" idx="2"/>
          </p:nvPr>
        </p:nvSpPr>
        <p:spPr>
          <a:xfrm>
            <a:off x="2288821" y="566314"/>
            <a:ext cx="4400102" cy="3553669"/>
          </a:xfrm>
        </p:spPr>
        <p:txBody>
          <a:bodyPr/>
          <a:lstStyle/>
          <a:p>
            <a:pPr>
              <a:lnSpc>
                <a:spcPct val="150000"/>
              </a:lnSpc>
            </a:pPr>
            <a:r>
              <a:rPr lang="vi-VN" sz="2800" i="1" dirty="0">
                <a:latin typeface="Calibri" panose="020F0502020204030204" pitchFamily="34" charset="0"/>
                <a:cs typeface="Calibri" panose="020F0502020204030204" pitchFamily="34" charset="0"/>
              </a:rPr>
              <a:t>Cùng trạng nguyên nhí </a:t>
            </a:r>
            <a:br>
              <a:rPr lang="vi-VN" sz="2800" i="1" dirty="0">
                <a:latin typeface="Calibri" panose="020F0502020204030204" pitchFamily="34" charset="0"/>
                <a:cs typeface="Calibri" panose="020F0502020204030204" pitchFamily="34" charset="0"/>
              </a:rPr>
            </a:br>
            <a:r>
              <a:rPr lang="vi-VN" sz="2800" i="1" dirty="0">
                <a:latin typeface="Calibri" panose="020F0502020204030204" pitchFamily="34" charset="0"/>
                <a:cs typeface="Calibri" panose="020F0502020204030204" pitchFamily="34" charset="0"/>
              </a:rPr>
              <a:t>tìm hiểu về Hê-ra-Clét nhé!</a:t>
            </a:r>
          </a:p>
        </p:txBody>
      </p:sp>
      <p:pic>
        <p:nvPicPr>
          <p:cNvPr id="5" name="Picture 2" descr="Tình yêu của các vị thần trong thần thoại Hy Lạp">
            <a:extLst>
              <a:ext uri="{FF2B5EF4-FFF2-40B4-BE49-F238E27FC236}">
                <a16:creationId xmlns:a16="http://schemas.microsoft.com/office/drawing/2014/main" id="{4C3CBB43-B916-0247-9059-AA969E604201}"/>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705" b="96932" l="10000" r="90000">
                        <a14:foregroundMark x1="51833" y1="11477" x2="49500" y2="2045"/>
                        <a14:foregroundMark x1="49500" y1="2045" x2="49000" y2="1818"/>
                        <a14:foregroundMark x1="68167" y1="87045" x2="76333" y2="96932"/>
                      </a14:backgroundRemoval>
                    </a14:imgEffect>
                  </a14:imgLayer>
                </a14:imgProps>
              </a:ext>
              <a:ext uri="{28A0092B-C50C-407E-A947-70E740481C1C}">
                <a14:useLocalDpi xmlns:a14="http://schemas.microsoft.com/office/drawing/2010/main" val="0"/>
              </a:ext>
            </a:extLst>
          </a:blip>
          <a:srcRect/>
          <a:stretch>
            <a:fillRect/>
          </a:stretch>
        </p:blipFill>
        <p:spPr bwMode="auto">
          <a:xfrm>
            <a:off x="6688923" y="1408517"/>
            <a:ext cx="2277064" cy="333983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2EC6C21B-E8D7-F743-AB74-189C4FF717A5}"/>
              </a:ext>
            </a:extLst>
          </p:cNvPr>
          <p:cNvPicPr>
            <a:picLocks noChangeAspect="1"/>
          </p:cNvPicPr>
          <p:nvPr/>
        </p:nvPicPr>
        <p:blipFill>
          <a:blip r:embed="rId4"/>
          <a:stretch>
            <a:fillRect/>
          </a:stretch>
        </p:blipFill>
        <p:spPr>
          <a:xfrm>
            <a:off x="-176048" y="1559744"/>
            <a:ext cx="2767213" cy="2767213"/>
          </a:xfrm>
          <a:prstGeom prst="rect">
            <a:avLst/>
          </a:prstGeom>
        </p:spPr>
      </p:pic>
    </p:spTree>
    <p:extLst>
      <p:ext uri="{BB962C8B-B14F-4D97-AF65-F5344CB8AC3E}">
        <p14:creationId xmlns:p14="http://schemas.microsoft.com/office/powerpoint/2010/main" val="2969272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666040148"/>
</p:tagLst>
</file>

<file path=ppt/theme/theme1.xml><?xml version="1.0" encoding="utf-8"?>
<a:theme xmlns:a="http://schemas.openxmlformats.org/drawingml/2006/main" name="Classic English Novels by Slidesgo">
  <a:themeElements>
    <a:clrScheme name="Simple Light">
      <a:dk1>
        <a:srgbClr val="233C4F"/>
      </a:dk1>
      <a:lt1>
        <a:srgbClr val="5A3015"/>
      </a:lt1>
      <a:dk2>
        <a:srgbClr val="B28E69"/>
      </a:dk2>
      <a:lt2>
        <a:srgbClr val="BF9A6F"/>
      </a:lt2>
      <a:accent1>
        <a:srgbClr val="F2DAB8"/>
      </a:accent1>
      <a:accent2>
        <a:srgbClr val="B50808"/>
      </a:accent2>
      <a:accent3>
        <a:srgbClr val="D4B07F"/>
      </a:accent3>
      <a:accent4>
        <a:srgbClr val="874E2A"/>
      </a:accent4>
      <a:accent5>
        <a:srgbClr val="E3CDA4"/>
      </a:accent5>
      <a:accent6>
        <a:srgbClr val="1D3141"/>
      </a:accent6>
      <a:hlink>
        <a:srgbClr val="541C1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2031</TotalTime>
  <Words>4488</Words>
  <Application>Microsoft Macintosh PowerPoint</Application>
  <PresentationFormat>On-screen Show (16:9)</PresentationFormat>
  <Paragraphs>371</Paragraphs>
  <Slides>69</Slides>
  <Notes>1</Notes>
  <HiddenSlides>0</HiddenSlides>
  <MMClips>20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69</vt:i4>
      </vt:variant>
    </vt:vector>
  </HeadingPairs>
  <TitlesOfParts>
    <vt:vector size="84" baseType="lpstr">
      <vt:lpstr>Symbol</vt:lpstr>
      <vt:lpstr>Nunito Light</vt:lpstr>
      <vt:lpstr>Arvo</vt:lpstr>
      <vt:lpstr>Lobster</vt:lpstr>
      <vt:lpstr>Poppins</vt:lpstr>
      <vt:lpstr>Calibri</vt:lpstr>
      <vt:lpstr>Wingdings</vt:lpstr>
      <vt:lpstr>Nunito</vt:lpstr>
      <vt:lpstr>Times New Roman</vt:lpstr>
      <vt:lpstr>Arial</vt:lpstr>
      <vt:lpstr>Courier New</vt:lpstr>
      <vt:lpstr>Fira Sans Extra Condensed Medium</vt:lpstr>
      <vt:lpstr>Lora</vt:lpstr>
      <vt:lpstr>UTM Androgyne</vt:lpstr>
      <vt:lpstr>Classic English Novels by Slidesgo</vt:lpstr>
      <vt:lpstr>Kính chào quý thầy cô  và các em học sinh!</vt:lpstr>
      <vt:lpstr>Trạng  nguyên  </vt:lpstr>
      <vt:lpstr>PowerPoint Presentation</vt:lpstr>
      <vt:lpstr>PowerPoint Presentation</vt:lpstr>
      <vt:lpstr>PowerPoint Presentation</vt:lpstr>
      <vt:lpstr>PowerPoint Presentation</vt:lpstr>
      <vt:lpstr>PowerPoint Presentation</vt:lpstr>
      <vt:lpstr>PowerPoint Presentation</vt:lpstr>
      <vt:lpstr>Cùng trạng nguyên nhí  tìm hiểu về Hê-ra-Clét nhé!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HÊ – RA – CLÉT ĐI TÌM TÁO VÀNG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Tìm đọc thần thoại về người anh hùng Hê-ra-clét. Chọn và tóm tắt một chiến công thần kì của Hê-ra-clét mà em thích (khác đoạn trích đã học).</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35</cp:revision>
  <dcterms:modified xsi:type="dcterms:W3CDTF">2022-07-16T01:20:02Z</dcterms:modified>
</cp:coreProperties>
</file>